
<file path=[Content_Types].xml><?xml version="1.0" encoding="utf-8"?>
<Types xmlns="http://schemas.openxmlformats.org/package/2006/content-types">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sldIdLst>
    <p:sldId id="259" r:id="rId3"/>
    <p:sldId id="260" r:id="rId4"/>
    <p:sldId id="261" r:id="rId5"/>
    <p:sldId id="262" r:id="rId6"/>
    <p:sldId id="263" r:id="rId7"/>
    <p:sldId id="264" r:id="rId8"/>
    <p:sldId id="266" r:id="rId9"/>
    <p:sldId id="268" r:id="rId10"/>
    <p:sldId id="269" r:id="rId11"/>
    <p:sldId id="270" r:id="rId12"/>
    <p:sldId id="272" r:id="rId13"/>
    <p:sldId id="273" r:id="rId14"/>
    <p:sldId id="276" r:id="rId15"/>
    <p:sldId id="279" r:id="rId16"/>
    <p:sldId id="289" r:id="rId17"/>
  </p:sldIdLst>
  <p:sldSz cx="12192000" cy="6858000"/>
  <p:notesSz cx="6858000" cy="9144000"/>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52" d="100"/>
          <a:sy n="152" d="100"/>
        </p:scale>
        <p:origin x="108" y="13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presProps" Target="presProps.xml"/><Relationship Id="rId3" Type="http://schemas.openxmlformats.org/officeDocument/2006/relationships/slide" Target="slides/slide1.xml"/><Relationship Id="rId21"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slide" Target="slides/slide13.xml"/><Relationship Id="rId10" Type="http://schemas.openxmlformats.org/officeDocument/2006/relationships/slide" Target="slides/slide8.xml"/><Relationship Id="rId19"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320" b="1" i="0" u="none" strike="noStrike" kern="1200" spc="0" baseline="0">
                <a:solidFill>
                  <a:schemeClr val="bg2"/>
                </a:solidFill>
                <a:latin typeface="+mn-lt"/>
                <a:ea typeface="+mn-ea"/>
                <a:cs typeface="+mn-cs"/>
              </a:defRPr>
            </a:pPr>
            <a:r>
              <a:rPr lang="ru-RU" dirty="0"/>
              <a:t>Место для вашего текста</a:t>
            </a:r>
            <a:endParaRPr lang="en-ID" dirty="0"/>
          </a:p>
        </c:rich>
      </c:tx>
      <c:overlay val="0"/>
      <c:spPr>
        <a:noFill/>
        <a:ln>
          <a:noFill/>
        </a:ln>
        <a:effectLst/>
      </c:spPr>
      <c:txPr>
        <a:bodyPr rot="0" spcFirstLastPara="1" vertOverflow="ellipsis" vert="horz" wrap="square" anchor="ctr" anchorCtr="1"/>
        <a:lstStyle/>
        <a:p>
          <a:pPr>
            <a:defRPr sz="1320" b="1" i="0" u="none" strike="noStrike" kern="1200" spc="0" baseline="0">
              <a:solidFill>
                <a:schemeClr val="bg2"/>
              </a:solidFill>
              <a:latin typeface="+mn-lt"/>
              <a:ea typeface="+mn-ea"/>
              <a:cs typeface="+mn-cs"/>
            </a:defRPr>
          </a:pPr>
          <a:endParaRPr lang="ru-RU"/>
        </a:p>
      </c:txPr>
    </c:title>
    <c:autoTitleDeleted val="0"/>
    <c:plotArea>
      <c:layout/>
      <c:areaChart>
        <c:grouping val="standard"/>
        <c:varyColors val="0"/>
        <c:ser>
          <c:idx val="0"/>
          <c:order val="0"/>
          <c:tx>
            <c:strRef>
              <c:f>Sheet1!$B$1</c:f>
              <c:strCache>
                <c:ptCount val="1"/>
                <c:pt idx="0">
                  <c:v>Series 1</c:v>
                </c:pt>
              </c:strCache>
            </c:strRef>
          </c:tx>
          <c:spPr>
            <a:solidFill>
              <a:schemeClr val="accent1">
                <a:lumMod val="20000"/>
                <a:lumOff val="80000"/>
                <a:alpha val="65000"/>
              </a:schemeClr>
            </a:solidFill>
            <a:ln>
              <a:noFill/>
            </a:ln>
            <a:effectLst/>
          </c:spPr>
          <c:cat>
            <c:strRef>
              <c:f>Sheet1!$A$2:$A$5</c:f>
              <c:strCache>
                <c:ptCount val="4"/>
                <c:pt idx="0">
                  <c:v>Qtr 1</c:v>
                </c:pt>
                <c:pt idx="1">
                  <c:v>Qtr 2</c:v>
                </c:pt>
                <c:pt idx="2">
                  <c:v>Qtr 3</c:v>
                </c:pt>
                <c:pt idx="3">
                  <c:v>Qtr 4</c:v>
                </c:pt>
              </c:strCache>
            </c:strRef>
          </c:cat>
          <c:val>
            <c:numRef>
              <c:f>Sheet1!$B$2:$B$5</c:f>
              <c:numCache>
                <c:formatCode>0%</c:formatCode>
                <c:ptCount val="4"/>
                <c:pt idx="0">
                  <c:v>0.43</c:v>
                </c:pt>
                <c:pt idx="1">
                  <c:v>0.35</c:v>
                </c:pt>
                <c:pt idx="2">
                  <c:v>0.59</c:v>
                </c:pt>
                <c:pt idx="3">
                  <c:v>0.75</c:v>
                </c:pt>
              </c:numCache>
            </c:numRef>
          </c:val>
          <c:extLst>
            <c:ext xmlns:c16="http://schemas.microsoft.com/office/drawing/2014/chart" uri="{C3380CC4-5D6E-409C-BE32-E72D297353CC}">
              <c16:uniqueId val="{00000000-6BCE-4BE6-A8BD-E77C868A784F}"/>
            </c:ext>
          </c:extLst>
        </c:ser>
        <c:ser>
          <c:idx val="1"/>
          <c:order val="1"/>
          <c:tx>
            <c:strRef>
              <c:f>Sheet1!$C$1</c:f>
              <c:strCache>
                <c:ptCount val="1"/>
                <c:pt idx="0">
                  <c:v>Series 2</c:v>
                </c:pt>
              </c:strCache>
            </c:strRef>
          </c:tx>
          <c:spPr>
            <a:solidFill>
              <a:schemeClr val="accent1">
                <a:lumMod val="50000"/>
                <a:alpha val="65000"/>
              </a:schemeClr>
            </a:solidFill>
            <a:ln>
              <a:noFill/>
            </a:ln>
            <a:effectLst/>
          </c:spPr>
          <c:cat>
            <c:strRef>
              <c:f>Sheet1!$A$2:$A$5</c:f>
              <c:strCache>
                <c:ptCount val="4"/>
                <c:pt idx="0">
                  <c:v>Qtr 1</c:v>
                </c:pt>
                <c:pt idx="1">
                  <c:v>Qtr 2</c:v>
                </c:pt>
                <c:pt idx="2">
                  <c:v>Qtr 3</c:v>
                </c:pt>
                <c:pt idx="3">
                  <c:v>Qtr 4</c:v>
                </c:pt>
              </c:strCache>
            </c:strRef>
          </c:cat>
          <c:val>
            <c:numRef>
              <c:f>Sheet1!$C$2:$C$5</c:f>
              <c:numCache>
                <c:formatCode>0%</c:formatCode>
                <c:ptCount val="4"/>
                <c:pt idx="0">
                  <c:v>0.42</c:v>
                </c:pt>
                <c:pt idx="1">
                  <c:v>0.44</c:v>
                </c:pt>
                <c:pt idx="2">
                  <c:v>0.54</c:v>
                </c:pt>
                <c:pt idx="3">
                  <c:v>0.12</c:v>
                </c:pt>
              </c:numCache>
            </c:numRef>
          </c:val>
          <c:extLst>
            <c:ext xmlns:c16="http://schemas.microsoft.com/office/drawing/2014/chart" uri="{C3380CC4-5D6E-409C-BE32-E72D297353CC}">
              <c16:uniqueId val="{00000001-6BCE-4BE6-A8BD-E77C868A784F}"/>
            </c:ext>
          </c:extLst>
        </c:ser>
        <c:dLbls>
          <c:showLegendKey val="0"/>
          <c:showVal val="0"/>
          <c:showCatName val="0"/>
          <c:showSerName val="0"/>
          <c:showPercent val="0"/>
          <c:showBubbleSize val="0"/>
        </c:dLbls>
        <c:axId val="958541696"/>
        <c:axId val="958548912"/>
      </c:areaChart>
      <c:catAx>
        <c:axId val="9585416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bg2"/>
                </a:solidFill>
                <a:latin typeface="+mn-lt"/>
                <a:ea typeface="+mn-ea"/>
                <a:cs typeface="+mn-cs"/>
              </a:defRPr>
            </a:pPr>
            <a:endParaRPr lang="ru-RU"/>
          </a:p>
        </c:txPr>
        <c:crossAx val="958548912"/>
        <c:crosses val="autoZero"/>
        <c:auto val="1"/>
        <c:lblAlgn val="ctr"/>
        <c:lblOffset val="100"/>
        <c:noMultiLvlLbl val="0"/>
      </c:catAx>
      <c:valAx>
        <c:axId val="958548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bg2"/>
                </a:solidFill>
                <a:latin typeface="+mn-lt"/>
                <a:ea typeface="+mn-ea"/>
                <a:cs typeface="+mn-cs"/>
              </a:defRPr>
            </a:pPr>
            <a:endParaRPr lang="ru-RU"/>
          </a:p>
        </c:txPr>
        <c:crossAx val="95854169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b="1">
          <a:solidFill>
            <a:schemeClr val="bg2"/>
          </a:solidFill>
        </a:defRPr>
      </a:pPr>
      <a:endParaRPr lang="ru-RU"/>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63B0EEF7-F5C1-4282-99DB-C52D9C1FEC55}"/>
              </a:ext>
            </a:extLst>
          </p:cNvPr>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p>
        </p:txBody>
      </p:sp>
      <p:sp>
        <p:nvSpPr>
          <p:cNvPr id="3" name="Подзаголовок 2">
            <a:extLst>
              <a:ext uri="{FF2B5EF4-FFF2-40B4-BE49-F238E27FC236}">
                <a16:creationId xmlns:a16="http://schemas.microsoft.com/office/drawing/2014/main" id="{18F7FAC8-459D-4048-82BB-A059B88E77E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a:extLst>
              <a:ext uri="{FF2B5EF4-FFF2-40B4-BE49-F238E27FC236}">
                <a16:creationId xmlns:a16="http://schemas.microsoft.com/office/drawing/2014/main" id="{DE1212FE-E059-4E5A-B6FA-F74086D3DF9F}"/>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5" name="Нижний колонтитул 4">
            <a:extLst>
              <a:ext uri="{FF2B5EF4-FFF2-40B4-BE49-F238E27FC236}">
                <a16:creationId xmlns:a16="http://schemas.microsoft.com/office/drawing/2014/main" id="{906AAF83-E64B-44E9-BD31-8B9B35B11FA1}"/>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E5182353-1328-4304-A214-E76295C48600}"/>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11675487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98A00E96-B160-4461-8042-1CC9904661EB}"/>
              </a:ext>
            </a:extLst>
          </p:cNvPr>
          <p:cNvSpPr>
            <a:spLocks noGrp="1"/>
          </p:cNvSpPr>
          <p:nvPr>
            <p:ph type="title"/>
          </p:nvPr>
        </p:nvSpPr>
        <p:spPr/>
        <p:txBody>
          <a:bodyPr/>
          <a:lstStyle/>
          <a:p>
            <a:r>
              <a:rPr lang="ru-RU"/>
              <a:t>Образец заголовка</a:t>
            </a:r>
          </a:p>
        </p:txBody>
      </p:sp>
      <p:sp>
        <p:nvSpPr>
          <p:cNvPr id="3" name="Вертикальный текст 2">
            <a:extLst>
              <a:ext uri="{FF2B5EF4-FFF2-40B4-BE49-F238E27FC236}">
                <a16:creationId xmlns:a16="http://schemas.microsoft.com/office/drawing/2014/main" id="{B112F524-FF9E-4A92-B8A7-9CD84AFDAF30}"/>
              </a:ext>
            </a:extLst>
          </p:cNvPr>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a:extLst>
              <a:ext uri="{FF2B5EF4-FFF2-40B4-BE49-F238E27FC236}">
                <a16:creationId xmlns:a16="http://schemas.microsoft.com/office/drawing/2014/main" id="{1F17DAF8-5929-4A9B-8803-D32608E2FA49}"/>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5" name="Нижний колонтитул 4">
            <a:extLst>
              <a:ext uri="{FF2B5EF4-FFF2-40B4-BE49-F238E27FC236}">
                <a16:creationId xmlns:a16="http://schemas.microsoft.com/office/drawing/2014/main" id="{99DBECD5-92EE-4672-931C-867ECC3E98C4}"/>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222D0E6D-63E4-442E-B07D-E45BDF102943}"/>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29006619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a:extLst>
              <a:ext uri="{FF2B5EF4-FFF2-40B4-BE49-F238E27FC236}">
                <a16:creationId xmlns:a16="http://schemas.microsoft.com/office/drawing/2014/main" id="{4C48E8DE-F3B0-465F-BD73-D1B234A810DB}"/>
              </a:ext>
            </a:extLst>
          </p:cNvPr>
          <p:cNvSpPr>
            <a:spLocks noGrp="1"/>
          </p:cNvSpPr>
          <p:nvPr>
            <p:ph type="title" orient="vert"/>
          </p:nvPr>
        </p:nvSpPr>
        <p:spPr>
          <a:xfrm>
            <a:off x="8724900" y="365125"/>
            <a:ext cx="2628900" cy="5811838"/>
          </a:xfrm>
        </p:spPr>
        <p:txBody>
          <a:bodyPr vert="eaVert"/>
          <a:lstStyle/>
          <a:p>
            <a:r>
              <a:rPr lang="ru-RU"/>
              <a:t>Образец заголовка</a:t>
            </a:r>
          </a:p>
        </p:txBody>
      </p:sp>
      <p:sp>
        <p:nvSpPr>
          <p:cNvPr id="3" name="Вертикальный текст 2">
            <a:extLst>
              <a:ext uri="{FF2B5EF4-FFF2-40B4-BE49-F238E27FC236}">
                <a16:creationId xmlns:a16="http://schemas.microsoft.com/office/drawing/2014/main" id="{963F13A8-62EC-4940-B4AB-4439D4C7428A}"/>
              </a:ext>
            </a:extLst>
          </p:cNvPr>
          <p:cNvSpPr>
            <a:spLocks noGrp="1"/>
          </p:cNvSpPr>
          <p:nvPr>
            <p:ph type="body" orient="vert" idx="1"/>
          </p:nvPr>
        </p:nvSpPr>
        <p:spPr>
          <a:xfrm>
            <a:off x="838200" y="365125"/>
            <a:ext cx="7734300"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a:extLst>
              <a:ext uri="{FF2B5EF4-FFF2-40B4-BE49-F238E27FC236}">
                <a16:creationId xmlns:a16="http://schemas.microsoft.com/office/drawing/2014/main" id="{6298A300-3003-4EBE-B374-1A9DD01BEBD8}"/>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5" name="Нижний колонтитул 4">
            <a:extLst>
              <a:ext uri="{FF2B5EF4-FFF2-40B4-BE49-F238E27FC236}">
                <a16:creationId xmlns:a16="http://schemas.microsoft.com/office/drawing/2014/main" id="{B1DF983A-9DF6-4C58-ACE5-EABD0D2F8A89}"/>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1476FEEB-49B1-441F-BC3D-F0F197D8A8D8}"/>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40918560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97036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4432749"/>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4" name="Title 1">
            <a:extLst>
              <a:ext uri="{FF2B5EF4-FFF2-40B4-BE49-F238E27FC236}">
                <a16:creationId xmlns:a16="http://schemas.microsoft.com/office/drawing/2014/main" id="{649CE603-7799-4E28-927F-02BC57D725F6}"/>
              </a:ext>
            </a:extLst>
          </p:cNvPr>
          <p:cNvSpPr>
            <a:spLocks noGrp="1"/>
          </p:cNvSpPr>
          <p:nvPr>
            <p:ph type="ctrTitle" hasCustomPrompt="1"/>
          </p:nvPr>
        </p:nvSpPr>
        <p:spPr>
          <a:xfrm>
            <a:off x="1236040" y="890104"/>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31846338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2654E6B-9E05-4C18-92A0-4D43C92A423A}"/>
              </a:ext>
            </a:extLst>
          </p:cNvPr>
          <p:cNvSpPr>
            <a:spLocks noGrp="1"/>
          </p:cNvSpPr>
          <p:nvPr>
            <p:ph type="ctrTitle" hasCustomPrompt="1"/>
          </p:nvPr>
        </p:nvSpPr>
        <p:spPr>
          <a:xfrm>
            <a:off x="7426040" y="1311098"/>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2125518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14081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0C1AB39F-2E6C-4040-B040-E10A4498A6DA}"/>
              </a:ext>
            </a:extLst>
          </p:cNvPr>
          <p:cNvSpPr>
            <a:spLocks noGrp="1"/>
          </p:cNvSpPr>
          <p:nvPr>
            <p:ph type="ctrTitle" hasCustomPrompt="1"/>
          </p:nvPr>
        </p:nvSpPr>
        <p:spPr>
          <a:xfrm>
            <a:off x="1098880" y="780274"/>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406627619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BD9E9B2-AF86-4BAA-A21C-3F95EEE1CF5C}"/>
              </a:ext>
            </a:extLst>
          </p:cNvPr>
          <p:cNvSpPr>
            <a:spLocks noGrp="1"/>
          </p:cNvSpPr>
          <p:nvPr>
            <p:ph type="ctrTitle" hasCustomPrompt="1"/>
          </p:nvPr>
        </p:nvSpPr>
        <p:spPr>
          <a:xfrm>
            <a:off x="1513840" y="773264"/>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2372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85032A-AE86-49F9-BA0C-38EA04B26BD0}"/>
              </a:ext>
            </a:extLst>
          </p:cNvPr>
          <p:cNvSpPr>
            <a:spLocks noGrp="1"/>
          </p:cNvSpPr>
          <p:nvPr>
            <p:ph type="ctrTitle" hasCustomPrompt="1"/>
          </p:nvPr>
        </p:nvSpPr>
        <p:spPr>
          <a:xfrm>
            <a:off x="4568520" y="412841"/>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8930378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D81CE3D-2D42-4217-A434-AAB4AD38AAEE}"/>
              </a:ext>
            </a:extLst>
          </p:cNvPr>
          <p:cNvSpPr>
            <a:spLocks noGrp="1"/>
          </p:cNvSpPr>
          <p:nvPr>
            <p:ph type="title"/>
          </p:nvPr>
        </p:nvSpPr>
        <p:spPr/>
        <p:txBody>
          <a:bodyPr/>
          <a:lstStyle/>
          <a:p>
            <a:r>
              <a:rPr lang="ru-RU"/>
              <a:t>Образец заголовка</a:t>
            </a:r>
          </a:p>
        </p:txBody>
      </p:sp>
      <p:sp>
        <p:nvSpPr>
          <p:cNvPr id="3" name="Объект 2">
            <a:extLst>
              <a:ext uri="{FF2B5EF4-FFF2-40B4-BE49-F238E27FC236}">
                <a16:creationId xmlns:a16="http://schemas.microsoft.com/office/drawing/2014/main" id="{86E3047A-2856-4BE9-BBA3-0A5FB032F1E9}"/>
              </a:ext>
            </a:extLst>
          </p:cNvPr>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a:extLst>
              <a:ext uri="{FF2B5EF4-FFF2-40B4-BE49-F238E27FC236}">
                <a16:creationId xmlns:a16="http://schemas.microsoft.com/office/drawing/2014/main" id="{D061DB32-8EC9-4D51-817C-1CADE54E3C47}"/>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5" name="Нижний колонтитул 4">
            <a:extLst>
              <a:ext uri="{FF2B5EF4-FFF2-40B4-BE49-F238E27FC236}">
                <a16:creationId xmlns:a16="http://schemas.microsoft.com/office/drawing/2014/main" id="{7B3A5D0A-6412-4B3F-9544-72BE92FFE4D5}"/>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259550CB-377B-4E63-B53B-91A0A8B17E02}"/>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17059333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A6AECF44-9F36-4F6E-9139-22F3DF77F5FB}"/>
              </a:ext>
            </a:extLst>
          </p:cNvPr>
          <p:cNvSpPr>
            <a:spLocks noGrp="1"/>
          </p:cNvSpPr>
          <p:nvPr>
            <p:ph type="ctrTitle" hasCustomPrompt="1"/>
          </p:nvPr>
        </p:nvSpPr>
        <p:spPr>
          <a:xfrm>
            <a:off x="2665862" y="20320"/>
            <a:ext cx="6860276" cy="2437296"/>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6590027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3D41A823-67C6-4945-B609-18E404F581BF}"/>
              </a:ext>
            </a:extLst>
          </p:cNvPr>
          <p:cNvSpPr>
            <a:spLocks noGrp="1"/>
          </p:cNvSpPr>
          <p:nvPr>
            <p:ph type="ctrTitle" hasCustomPrompt="1"/>
          </p:nvPr>
        </p:nvSpPr>
        <p:spPr>
          <a:xfrm>
            <a:off x="2297377" y="511733"/>
            <a:ext cx="6860276" cy="2437296"/>
          </a:xfrm>
          <a:prstGeom prst="rect">
            <a:avLst/>
          </a:prstGeom>
        </p:spPr>
        <p:txBody>
          <a:bodyPr anchor="ctr">
            <a:noAutofit/>
          </a:bodyPr>
          <a:lstStyle>
            <a:lvl1pPr algn="l">
              <a:defRPr sz="4400" b="1">
                <a:solidFill>
                  <a:schemeClr val="bg2"/>
                </a:solidFill>
              </a:defRPr>
            </a:lvl1pPr>
          </a:lstStyle>
          <a:p>
            <a:r>
              <a:rPr lang="en-US" dirty="0"/>
              <a:t>Click to edit title</a:t>
            </a:r>
          </a:p>
        </p:txBody>
      </p:sp>
    </p:spTree>
    <p:extLst>
      <p:ext uri="{BB962C8B-B14F-4D97-AF65-F5344CB8AC3E}">
        <p14:creationId xmlns:p14="http://schemas.microsoft.com/office/powerpoint/2010/main" val="12851456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6505F6DC-84D0-4360-AEF0-636A5C0F95A4}"/>
              </a:ext>
            </a:extLst>
          </p:cNvPr>
          <p:cNvSpPr>
            <a:spLocks noGrp="1"/>
          </p:cNvSpPr>
          <p:nvPr>
            <p:ph type="ctrTitle" hasCustomPrompt="1"/>
          </p:nvPr>
        </p:nvSpPr>
        <p:spPr>
          <a:xfrm>
            <a:off x="1707067" y="511733"/>
            <a:ext cx="6860276" cy="2437296"/>
          </a:xfrm>
          <a:prstGeom prst="rect">
            <a:avLst/>
          </a:prstGeom>
        </p:spPr>
        <p:txBody>
          <a:bodyPr anchor="ctr">
            <a:noAutofit/>
          </a:bodyPr>
          <a:lstStyle>
            <a:lvl1pPr algn="l">
              <a:defRPr sz="4400" b="1">
                <a:solidFill>
                  <a:schemeClr val="bg2"/>
                </a:solidFill>
              </a:defRPr>
            </a:lvl1pPr>
          </a:lstStyle>
          <a:p>
            <a:r>
              <a:rPr lang="en-US" dirty="0"/>
              <a:t>Click to edit title</a:t>
            </a:r>
          </a:p>
        </p:txBody>
      </p:sp>
    </p:spTree>
    <p:extLst>
      <p:ext uri="{BB962C8B-B14F-4D97-AF65-F5344CB8AC3E}">
        <p14:creationId xmlns:p14="http://schemas.microsoft.com/office/powerpoint/2010/main" val="21159309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012239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E4A54A67-02F9-44D4-982F-EA0221C29A7F}"/>
              </a:ext>
            </a:extLst>
          </p:cNvPr>
          <p:cNvSpPr>
            <a:spLocks noGrp="1"/>
          </p:cNvSpPr>
          <p:nvPr>
            <p:ph type="ctrTitle" hasCustomPrompt="1"/>
          </p:nvPr>
        </p:nvSpPr>
        <p:spPr>
          <a:xfrm>
            <a:off x="1203052" y="618228"/>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411691777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4" name="Title 1">
            <a:extLst>
              <a:ext uri="{FF2B5EF4-FFF2-40B4-BE49-F238E27FC236}">
                <a16:creationId xmlns:a16="http://schemas.microsoft.com/office/drawing/2014/main" id="{E0526B24-A001-435C-9D93-D0A5152627C9}"/>
              </a:ext>
            </a:extLst>
          </p:cNvPr>
          <p:cNvSpPr>
            <a:spLocks noGrp="1"/>
          </p:cNvSpPr>
          <p:nvPr>
            <p:ph type="ctrTitle" hasCustomPrompt="1"/>
          </p:nvPr>
        </p:nvSpPr>
        <p:spPr>
          <a:xfrm>
            <a:off x="2665862" y="213360"/>
            <a:ext cx="6860276" cy="2437296"/>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32849004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58" name="Title 1">
            <a:extLst>
              <a:ext uri="{FF2B5EF4-FFF2-40B4-BE49-F238E27FC236}">
                <a16:creationId xmlns:a16="http://schemas.microsoft.com/office/drawing/2014/main" id="{C8322CF8-83EC-446D-A6EE-051A889A5112}"/>
              </a:ext>
            </a:extLst>
          </p:cNvPr>
          <p:cNvSpPr>
            <a:spLocks noGrp="1"/>
          </p:cNvSpPr>
          <p:nvPr>
            <p:ph type="ctrTitle" hasCustomPrompt="1"/>
          </p:nvPr>
        </p:nvSpPr>
        <p:spPr>
          <a:xfrm>
            <a:off x="7196201" y="856004"/>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59" name="Picture Placeholder 8">
            <a:extLst>
              <a:ext uri="{FF2B5EF4-FFF2-40B4-BE49-F238E27FC236}">
                <a16:creationId xmlns:a16="http://schemas.microsoft.com/office/drawing/2014/main" id="{09D2A8EB-FDCA-47D1-9D01-670B0CD16289}"/>
              </a:ext>
            </a:extLst>
          </p:cNvPr>
          <p:cNvSpPr>
            <a:spLocks noGrp="1"/>
          </p:cNvSpPr>
          <p:nvPr>
            <p:ph type="pic" sz="quarter" idx="14"/>
          </p:nvPr>
        </p:nvSpPr>
        <p:spPr>
          <a:xfrm>
            <a:off x="2399" y="0"/>
            <a:ext cx="3049200" cy="3429000"/>
          </a:xfrm>
          <a:prstGeom prst="rect">
            <a:avLst/>
          </a:prstGeom>
          <a:solidFill>
            <a:schemeClr val="bg2">
              <a:lumMod val="75000"/>
            </a:schemeClr>
          </a:solidFill>
        </p:spPr>
        <p:txBody>
          <a:bodyPr wrap="square" anchor="ctr">
            <a:noAutofit/>
          </a:bodyPr>
          <a:lstStyle>
            <a:lvl1pPr algn="ctr">
              <a:defRPr sz="1800"/>
            </a:lvl1pPr>
          </a:lstStyle>
          <a:p>
            <a:endParaRPr lang="en-US"/>
          </a:p>
        </p:txBody>
      </p:sp>
      <p:sp>
        <p:nvSpPr>
          <p:cNvPr id="165" name="Picture Placeholder 8">
            <a:extLst>
              <a:ext uri="{FF2B5EF4-FFF2-40B4-BE49-F238E27FC236}">
                <a16:creationId xmlns:a16="http://schemas.microsoft.com/office/drawing/2014/main" id="{8E02EFE0-B055-4CD1-8921-A7508054F800}"/>
              </a:ext>
            </a:extLst>
          </p:cNvPr>
          <p:cNvSpPr>
            <a:spLocks noGrp="1"/>
          </p:cNvSpPr>
          <p:nvPr>
            <p:ph type="pic" sz="quarter" idx="16"/>
          </p:nvPr>
        </p:nvSpPr>
        <p:spPr>
          <a:xfrm>
            <a:off x="-1" y="3429000"/>
            <a:ext cx="3049200" cy="3429000"/>
          </a:xfrm>
          <a:prstGeom prst="rect">
            <a:avLst/>
          </a:prstGeom>
          <a:solidFill>
            <a:schemeClr val="bg2">
              <a:lumMod val="75000"/>
            </a:schemeClr>
          </a:solidFill>
        </p:spPr>
        <p:txBody>
          <a:bodyPr wrap="square" anchor="ctr">
            <a:noAutofit/>
          </a:bodyPr>
          <a:lstStyle>
            <a:lvl1pPr algn="ctr">
              <a:defRPr sz="1800"/>
            </a:lvl1pPr>
          </a:lstStyle>
          <a:p>
            <a:endParaRPr lang="en-US"/>
          </a:p>
        </p:txBody>
      </p:sp>
      <p:sp>
        <p:nvSpPr>
          <p:cNvPr id="174" name="Picture Placeholder 8">
            <a:extLst>
              <a:ext uri="{FF2B5EF4-FFF2-40B4-BE49-F238E27FC236}">
                <a16:creationId xmlns:a16="http://schemas.microsoft.com/office/drawing/2014/main" id="{BEA313AF-0386-4FFC-B4F3-6F1C3A739DA6}"/>
              </a:ext>
            </a:extLst>
          </p:cNvPr>
          <p:cNvSpPr>
            <a:spLocks noGrp="1"/>
          </p:cNvSpPr>
          <p:nvPr>
            <p:ph type="pic" sz="quarter" idx="17"/>
          </p:nvPr>
        </p:nvSpPr>
        <p:spPr>
          <a:xfrm>
            <a:off x="3051599" y="0"/>
            <a:ext cx="3049200" cy="3429000"/>
          </a:xfrm>
          <a:prstGeom prst="rect">
            <a:avLst/>
          </a:prstGeom>
          <a:solidFill>
            <a:schemeClr val="bg2">
              <a:lumMod val="75000"/>
            </a:schemeClr>
          </a:solidFill>
        </p:spPr>
        <p:txBody>
          <a:bodyPr wrap="square" anchor="ctr">
            <a:noAutofit/>
          </a:bodyPr>
          <a:lstStyle>
            <a:lvl1pPr algn="ctr">
              <a:defRPr sz="1800"/>
            </a:lvl1pPr>
          </a:lstStyle>
          <a:p>
            <a:endParaRPr lang="en-US"/>
          </a:p>
        </p:txBody>
      </p:sp>
      <p:sp>
        <p:nvSpPr>
          <p:cNvPr id="175" name="Picture Placeholder 8">
            <a:extLst>
              <a:ext uri="{FF2B5EF4-FFF2-40B4-BE49-F238E27FC236}">
                <a16:creationId xmlns:a16="http://schemas.microsoft.com/office/drawing/2014/main" id="{BBF0FE14-C675-4068-9D35-F594CD40F7FE}"/>
              </a:ext>
            </a:extLst>
          </p:cNvPr>
          <p:cNvSpPr>
            <a:spLocks noGrp="1"/>
          </p:cNvSpPr>
          <p:nvPr>
            <p:ph type="pic" sz="quarter" idx="18"/>
          </p:nvPr>
        </p:nvSpPr>
        <p:spPr>
          <a:xfrm>
            <a:off x="3049199" y="3429000"/>
            <a:ext cx="3049200" cy="3429000"/>
          </a:xfrm>
          <a:prstGeom prst="rect">
            <a:avLst/>
          </a:prstGeom>
          <a:solidFill>
            <a:schemeClr val="bg2">
              <a:lumMod val="75000"/>
            </a:schemeClr>
          </a:solidFill>
        </p:spPr>
        <p:txBody>
          <a:bodyPr wrap="square" anchor="ctr">
            <a:noAutofit/>
          </a:bodyPr>
          <a:lstStyle>
            <a:lvl1pPr algn="ctr">
              <a:defRPr sz="1800"/>
            </a:lvl1pPr>
          </a:lstStyle>
          <a:p>
            <a:endParaRPr lang="en-US"/>
          </a:p>
        </p:txBody>
      </p:sp>
    </p:spTree>
    <p:extLst>
      <p:ext uri="{BB962C8B-B14F-4D97-AF65-F5344CB8AC3E}">
        <p14:creationId xmlns:p14="http://schemas.microsoft.com/office/powerpoint/2010/main" val="24553158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106720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8DB8CBCF-86FB-4002-B6D8-B76578D31FC8}"/>
              </a:ext>
            </a:extLst>
          </p:cNvPr>
          <p:cNvSpPr>
            <a:spLocks noGrp="1"/>
          </p:cNvSpPr>
          <p:nvPr>
            <p:ph type="ctrTitle" hasCustomPrompt="1"/>
          </p:nvPr>
        </p:nvSpPr>
        <p:spPr>
          <a:xfrm>
            <a:off x="2139287" y="552251"/>
            <a:ext cx="6860276" cy="2437296"/>
          </a:xfrm>
          <a:prstGeom prst="rect">
            <a:avLst/>
          </a:prstGeom>
        </p:spPr>
        <p:txBody>
          <a:bodyPr anchor="ctr">
            <a:noAutofit/>
          </a:bodyPr>
          <a:lstStyle>
            <a:lvl1pPr algn="l">
              <a:defRPr sz="4400" b="1">
                <a:solidFill>
                  <a:schemeClr val="bg2"/>
                </a:solidFill>
              </a:defRPr>
            </a:lvl1pPr>
          </a:lstStyle>
          <a:p>
            <a:r>
              <a:rPr lang="en-US" dirty="0"/>
              <a:t>Click to edit title</a:t>
            </a:r>
          </a:p>
        </p:txBody>
      </p:sp>
    </p:spTree>
    <p:extLst>
      <p:ext uri="{BB962C8B-B14F-4D97-AF65-F5344CB8AC3E}">
        <p14:creationId xmlns:p14="http://schemas.microsoft.com/office/powerpoint/2010/main" val="29884228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EBD814EB-81E2-42A9-9725-1E1086BB1845}"/>
              </a:ext>
            </a:extLst>
          </p:cNvPr>
          <p:cNvSpPr>
            <a:spLocks noGrp="1"/>
          </p:cNvSpPr>
          <p:nvPr>
            <p:ph type="ctrTitle" hasCustomPrompt="1"/>
          </p:nvPr>
        </p:nvSpPr>
        <p:spPr>
          <a:xfrm>
            <a:off x="6956476" y="798664"/>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131993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EDACED18-B6A8-434A-B897-591BC4E3AA72}"/>
              </a:ext>
            </a:extLst>
          </p:cNvPr>
          <p:cNvSpPr>
            <a:spLocks noGrp="1"/>
          </p:cNvSpPr>
          <p:nvPr>
            <p:ph type="title"/>
          </p:nvPr>
        </p:nvSpPr>
        <p:spPr>
          <a:xfrm>
            <a:off x="831850" y="1709738"/>
            <a:ext cx="10515600" cy="2852737"/>
          </a:xfrm>
        </p:spPr>
        <p:txBody>
          <a:bodyPr anchor="b"/>
          <a:lstStyle>
            <a:lvl1pPr>
              <a:defRPr sz="6000"/>
            </a:lvl1pPr>
          </a:lstStyle>
          <a:p>
            <a:r>
              <a:rPr lang="ru-RU"/>
              <a:t>Образец заголовка</a:t>
            </a:r>
          </a:p>
        </p:txBody>
      </p:sp>
      <p:sp>
        <p:nvSpPr>
          <p:cNvPr id="3" name="Текст 2">
            <a:extLst>
              <a:ext uri="{FF2B5EF4-FFF2-40B4-BE49-F238E27FC236}">
                <a16:creationId xmlns:a16="http://schemas.microsoft.com/office/drawing/2014/main" id="{05EC17D6-10C0-4F19-B6A9-724F4E7E22C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a:extLst>
              <a:ext uri="{FF2B5EF4-FFF2-40B4-BE49-F238E27FC236}">
                <a16:creationId xmlns:a16="http://schemas.microsoft.com/office/drawing/2014/main" id="{BE3B4207-A401-4DC6-B421-B1E998F8E3A4}"/>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5" name="Нижний колонтитул 4">
            <a:extLst>
              <a:ext uri="{FF2B5EF4-FFF2-40B4-BE49-F238E27FC236}">
                <a16:creationId xmlns:a16="http://schemas.microsoft.com/office/drawing/2014/main" id="{2B23C149-AF3A-4504-91A2-C8EA55A78F8A}"/>
              </a:ext>
            </a:extLst>
          </p:cNvPr>
          <p:cNvSpPr>
            <a:spLocks noGrp="1"/>
          </p:cNvSpPr>
          <p:nvPr>
            <p:ph type="ftr" sz="quarter" idx="11"/>
          </p:nvPr>
        </p:nvSpPr>
        <p:spPr/>
        <p:txBody>
          <a:bodyPr/>
          <a:lstStyle/>
          <a:p>
            <a:endParaRPr lang="ru-RU"/>
          </a:p>
        </p:txBody>
      </p:sp>
      <p:sp>
        <p:nvSpPr>
          <p:cNvPr id="6" name="Номер слайда 5">
            <a:extLst>
              <a:ext uri="{FF2B5EF4-FFF2-40B4-BE49-F238E27FC236}">
                <a16:creationId xmlns:a16="http://schemas.microsoft.com/office/drawing/2014/main" id="{E4204D5C-22CF-4483-B5A1-75A95E3488AA}"/>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237393093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CE50D364-1073-47B0-A84B-2C9D24C358E8}"/>
              </a:ext>
            </a:extLst>
          </p:cNvPr>
          <p:cNvSpPr>
            <a:spLocks noGrp="1"/>
          </p:cNvSpPr>
          <p:nvPr>
            <p:ph type="ctrTitle" hasCustomPrompt="1"/>
          </p:nvPr>
        </p:nvSpPr>
        <p:spPr>
          <a:xfrm>
            <a:off x="1076537" y="1032344"/>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264095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4" name="Title 1">
            <a:extLst>
              <a:ext uri="{FF2B5EF4-FFF2-40B4-BE49-F238E27FC236}">
                <a16:creationId xmlns:a16="http://schemas.microsoft.com/office/drawing/2014/main" id="{073925F2-BA82-4795-A3F3-F0C6779E2351}"/>
              </a:ext>
            </a:extLst>
          </p:cNvPr>
          <p:cNvSpPr>
            <a:spLocks noGrp="1"/>
          </p:cNvSpPr>
          <p:nvPr>
            <p:ph type="ctrTitle" hasCustomPrompt="1"/>
          </p:nvPr>
        </p:nvSpPr>
        <p:spPr>
          <a:xfrm>
            <a:off x="6463605" y="850879"/>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4411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9B6F3E37-37CB-48E6-A104-B838D7329A60}"/>
              </a:ext>
            </a:extLst>
          </p:cNvPr>
          <p:cNvSpPr>
            <a:spLocks noGrp="1"/>
          </p:cNvSpPr>
          <p:nvPr>
            <p:ph type="ctrTitle" hasCustomPrompt="1"/>
          </p:nvPr>
        </p:nvSpPr>
        <p:spPr>
          <a:xfrm>
            <a:off x="1203859" y="559583"/>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6" name="Picture Placeholder 15">
            <a:extLst>
              <a:ext uri="{FF2B5EF4-FFF2-40B4-BE49-F238E27FC236}">
                <a16:creationId xmlns:a16="http://schemas.microsoft.com/office/drawing/2014/main" id="{E6546A15-9BCD-4890-9F17-7F0AE591AC91}"/>
              </a:ext>
            </a:extLst>
          </p:cNvPr>
          <p:cNvSpPr>
            <a:spLocks noGrp="1"/>
          </p:cNvSpPr>
          <p:nvPr>
            <p:ph type="pic" sz="quarter" idx="11"/>
          </p:nvPr>
        </p:nvSpPr>
        <p:spPr>
          <a:xfrm>
            <a:off x="6961600" y="1263281"/>
            <a:ext cx="5770552" cy="3308720"/>
          </a:xfrm>
          <a:prstGeom prst="rect">
            <a:avLst/>
          </a:prstGeom>
          <a:pattFill prst="wdUpDiag">
            <a:fgClr>
              <a:schemeClr val="bg2">
                <a:lumMod val="75000"/>
              </a:schemeClr>
            </a:fgClr>
            <a:bgClr>
              <a:schemeClr val="bg1"/>
            </a:bgClr>
          </a:pattFill>
        </p:spPr>
        <p:txBody>
          <a:bodyPr wrap="square" anchor="ctr">
            <a:noAutofit/>
          </a:bodyPr>
          <a:lstStyle>
            <a:lvl1pPr algn="ctr">
              <a:defRPr sz="1800"/>
            </a:lvl1pPr>
          </a:lstStyle>
          <a:p>
            <a:endParaRPr lang="en-US"/>
          </a:p>
        </p:txBody>
      </p:sp>
    </p:spTree>
    <p:extLst>
      <p:ext uri="{BB962C8B-B14F-4D97-AF65-F5344CB8AC3E}">
        <p14:creationId xmlns:p14="http://schemas.microsoft.com/office/powerpoint/2010/main" val="1964300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999995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DAFE48ED-55FB-4D91-B533-EDA7A32C8370}"/>
              </a:ext>
            </a:extLst>
          </p:cNvPr>
          <p:cNvSpPr>
            <a:spLocks noGrp="1"/>
          </p:cNvSpPr>
          <p:nvPr>
            <p:ph type="ctrTitle" hasCustomPrompt="1"/>
          </p:nvPr>
        </p:nvSpPr>
        <p:spPr>
          <a:xfrm>
            <a:off x="2665862" y="142240"/>
            <a:ext cx="6860276" cy="2437296"/>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9439147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36B47F63-53F1-4340-BF12-C1CFDBA5C8D9}"/>
              </a:ext>
            </a:extLst>
          </p:cNvPr>
          <p:cNvSpPr>
            <a:spLocks noGrp="1"/>
          </p:cNvSpPr>
          <p:nvPr>
            <p:ph type="ctrTitle" hasCustomPrompt="1"/>
          </p:nvPr>
        </p:nvSpPr>
        <p:spPr>
          <a:xfrm>
            <a:off x="1471645" y="359341"/>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3755379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C4C95607-6C62-4E89-BE19-97D69D9024D0}"/>
              </a:ext>
            </a:extLst>
          </p:cNvPr>
          <p:cNvSpPr>
            <a:spLocks noGrp="1"/>
          </p:cNvSpPr>
          <p:nvPr>
            <p:ph type="ctrTitle" hasCustomPrompt="1"/>
          </p:nvPr>
        </p:nvSpPr>
        <p:spPr>
          <a:xfrm>
            <a:off x="954161" y="771703"/>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04625049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9" name="Picture Placeholder 6">
            <a:extLst>
              <a:ext uri="{FF2B5EF4-FFF2-40B4-BE49-F238E27FC236}">
                <a16:creationId xmlns:a16="http://schemas.microsoft.com/office/drawing/2014/main" id="{9FD0A865-FDCA-43B4-A1AA-AA94B92F1D24}"/>
              </a:ext>
            </a:extLst>
          </p:cNvPr>
          <p:cNvSpPr>
            <a:spLocks noGrp="1"/>
          </p:cNvSpPr>
          <p:nvPr>
            <p:ph type="pic" sz="quarter" idx="10"/>
          </p:nvPr>
        </p:nvSpPr>
        <p:spPr>
          <a:xfrm>
            <a:off x="0" y="1"/>
            <a:ext cx="6860276" cy="6858000"/>
          </a:xfrm>
          <a:solidFill>
            <a:schemeClr val="bg2">
              <a:lumMod val="75000"/>
            </a:schemeClr>
          </a:solidFill>
        </p:spPr>
        <p:txBody>
          <a:bodyPr anchor="ctr">
            <a:normAutofit/>
          </a:bodyPr>
          <a:lstStyle>
            <a:lvl1pPr algn="ctr">
              <a:defRPr sz="1800"/>
            </a:lvl1pPr>
          </a:lstStyle>
          <a:p>
            <a:endParaRPr lang="en-US"/>
          </a:p>
        </p:txBody>
      </p:sp>
      <p:sp>
        <p:nvSpPr>
          <p:cNvPr id="106" name="Title 1">
            <a:extLst>
              <a:ext uri="{FF2B5EF4-FFF2-40B4-BE49-F238E27FC236}">
                <a16:creationId xmlns:a16="http://schemas.microsoft.com/office/drawing/2014/main" id="{4A8B8EB9-058F-4051-B428-86F06BBD7D96}"/>
              </a:ext>
            </a:extLst>
          </p:cNvPr>
          <p:cNvSpPr>
            <a:spLocks noGrp="1"/>
          </p:cNvSpPr>
          <p:nvPr>
            <p:ph type="ctrTitle" hasCustomPrompt="1"/>
          </p:nvPr>
        </p:nvSpPr>
        <p:spPr>
          <a:xfrm>
            <a:off x="7690521" y="939426"/>
            <a:ext cx="6860276" cy="2437296"/>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5769703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65B7527A-9FEB-481A-9981-2D1E5E6FF90F}"/>
              </a:ext>
            </a:extLst>
          </p:cNvPr>
          <p:cNvSpPr>
            <a:spLocks noGrp="1"/>
          </p:cNvSpPr>
          <p:nvPr>
            <p:ph type="ctrTitle" hasCustomPrompt="1"/>
          </p:nvPr>
        </p:nvSpPr>
        <p:spPr>
          <a:xfrm>
            <a:off x="3936092" y="1072725"/>
            <a:ext cx="6860276" cy="2437296"/>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1077434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6146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641D8C16-CE27-4533-A7BC-43DB52B119E6}"/>
              </a:ext>
            </a:extLst>
          </p:cNvPr>
          <p:cNvSpPr>
            <a:spLocks noGrp="1"/>
          </p:cNvSpPr>
          <p:nvPr>
            <p:ph type="title"/>
          </p:nvPr>
        </p:nvSpPr>
        <p:spPr/>
        <p:txBody>
          <a:bodyPr/>
          <a:lstStyle/>
          <a:p>
            <a:r>
              <a:rPr lang="ru-RU"/>
              <a:t>Образец заголовка</a:t>
            </a:r>
          </a:p>
        </p:txBody>
      </p:sp>
      <p:sp>
        <p:nvSpPr>
          <p:cNvPr id="3" name="Объект 2">
            <a:extLst>
              <a:ext uri="{FF2B5EF4-FFF2-40B4-BE49-F238E27FC236}">
                <a16:creationId xmlns:a16="http://schemas.microsoft.com/office/drawing/2014/main" id="{9C1AC549-A6DD-4632-9E79-E61791E1F572}"/>
              </a:ext>
            </a:extLst>
          </p:cNvPr>
          <p:cNvSpPr>
            <a:spLocks noGrp="1"/>
          </p:cNvSpPr>
          <p:nvPr>
            <p:ph sz="half" idx="1"/>
          </p:nvPr>
        </p:nvSpPr>
        <p:spPr>
          <a:xfrm>
            <a:off x="838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a:extLst>
              <a:ext uri="{FF2B5EF4-FFF2-40B4-BE49-F238E27FC236}">
                <a16:creationId xmlns:a16="http://schemas.microsoft.com/office/drawing/2014/main" id="{0AB887E4-34C7-407E-BE5B-604E249E224D}"/>
              </a:ext>
            </a:extLst>
          </p:cNvPr>
          <p:cNvSpPr>
            <a:spLocks noGrp="1"/>
          </p:cNvSpPr>
          <p:nvPr>
            <p:ph sz="half" idx="2"/>
          </p:nvPr>
        </p:nvSpPr>
        <p:spPr>
          <a:xfrm>
            <a:off x="6172200" y="1825625"/>
            <a:ext cx="518160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a:extLst>
              <a:ext uri="{FF2B5EF4-FFF2-40B4-BE49-F238E27FC236}">
                <a16:creationId xmlns:a16="http://schemas.microsoft.com/office/drawing/2014/main" id="{B3B1F4FD-B530-4896-825B-BDFF74B68D1A}"/>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6" name="Нижний колонтитул 5">
            <a:extLst>
              <a:ext uri="{FF2B5EF4-FFF2-40B4-BE49-F238E27FC236}">
                <a16:creationId xmlns:a16="http://schemas.microsoft.com/office/drawing/2014/main" id="{A532E0E3-D9A9-4CCC-98C1-D66F7588D92E}"/>
              </a:ext>
            </a:extLst>
          </p:cNvPr>
          <p:cNvSpPr>
            <a:spLocks noGrp="1"/>
          </p:cNvSpPr>
          <p:nvPr>
            <p:ph type="ftr" sz="quarter" idx="11"/>
          </p:nvPr>
        </p:nvSpPr>
        <p:spPr/>
        <p:txBody>
          <a:bodyPr/>
          <a:lstStyle/>
          <a:p>
            <a:endParaRPr lang="ru-RU"/>
          </a:p>
        </p:txBody>
      </p:sp>
      <p:sp>
        <p:nvSpPr>
          <p:cNvPr id="7" name="Номер слайда 6">
            <a:extLst>
              <a:ext uri="{FF2B5EF4-FFF2-40B4-BE49-F238E27FC236}">
                <a16:creationId xmlns:a16="http://schemas.microsoft.com/office/drawing/2014/main" id="{8ECAD066-5D9B-45D8-9474-CE9C2AAD4384}"/>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16132935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1E35BD84-077D-44E9-BBF5-B67C04998DEF}"/>
              </a:ext>
            </a:extLst>
          </p:cNvPr>
          <p:cNvSpPr>
            <a:spLocks noGrp="1"/>
          </p:cNvSpPr>
          <p:nvPr>
            <p:ph type="title"/>
          </p:nvPr>
        </p:nvSpPr>
        <p:spPr>
          <a:xfrm>
            <a:off x="839788" y="365125"/>
            <a:ext cx="10515600" cy="1325563"/>
          </a:xfrm>
        </p:spPr>
        <p:txBody>
          <a:bodyPr/>
          <a:lstStyle/>
          <a:p>
            <a:r>
              <a:rPr lang="ru-RU"/>
              <a:t>Образец заголовка</a:t>
            </a:r>
          </a:p>
        </p:txBody>
      </p:sp>
      <p:sp>
        <p:nvSpPr>
          <p:cNvPr id="3" name="Текст 2">
            <a:extLst>
              <a:ext uri="{FF2B5EF4-FFF2-40B4-BE49-F238E27FC236}">
                <a16:creationId xmlns:a16="http://schemas.microsoft.com/office/drawing/2014/main" id="{C08D924D-5E6B-4B10-9A41-A82A8EDCEE6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a:extLst>
              <a:ext uri="{FF2B5EF4-FFF2-40B4-BE49-F238E27FC236}">
                <a16:creationId xmlns:a16="http://schemas.microsoft.com/office/drawing/2014/main" id="{0A224D91-3C45-4B92-BB22-AC5E7103BA34}"/>
              </a:ext>
            </a:extLst>
          </p:cNvPr>
          <p:cNvSpPr>
            <a:spLocks noGrp="1"/>
          </p:cNvSpPr>
          <p:nvPr>
            <p:ph sz="half" idx="2"/>
          </p:nvPr>
        </p:nvSpPr>
        <p:spPr>
          <a:xfrm>
            <a:off x="839788" y="2505075"/>
            <a:ext cx="5157787"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a:extLst>
              <a:ext uri="{FF2B5EF4-FFF2-40B4-BE49-F238E27FC236}">
                <a16:creationId xmlns:a16="http://schemas.microsoft.com/office/drawing/2014/main" id="{252FA967-0D06-4156-8354-01CDFC18DDE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a:extLst>
              <a:ext uri="{FF2B5EF4-FFF2-40B4-BE49-F238E27FC236}">
                <a16:creationId xmlns:a16="http://schemas.microsoft.com/office/drawing/2014/main" id="{3C4B57BD-1CED-4DE9-96AD-DDD99A1986E9}"/>
              </a:ext>
            </a:extLst>
          </p:cNvPr>
          <p:cNvSpPr>
            <a:spLocks noGrp="1"/>
          </p:cNvSpPr>
          <p:nvPr>
            <p:ph sz="quarter" idx="4"/>
          </p:nvPr>
        </p:nvSpPr>
        <p:spPr>
          <a:xfrm>
            <a:off x="6172200" y="2505075"/>
            <a:ext cx="5183188"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a:extLst>
              <a:ext uri="{FF2B5EF4-FFF2-40B4-BE49-F238E27FC236}">
                <a16:creationId xmlns:a16="http://schemas.microsoft.com/office/drawing/2014/main" id="{A8E38B88-9004-482D-8DBD-DC2E2B6DB2AA}"/>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8" name="Нижний колонтитул 7">
            <a:extLst>
              <a:ext uri="{FF2B5EF4-FFF2-40B4-BE49-F238E27FC236}">
                <a16:creationId xmlns:a16="http://schemas.microsoft.com/office/drawing/2014/main" id="{F5499638-A0A4-4697-80A3-76B4B1E0728E}"/>
              </a:ext>
            </a:extLst>
          </p:cNvPr>
          <p:cNvSpPr>
            <a:spLocks noGrp="1"/>
          </p:cNvSpPr>
          <p:nvPr>
            <p:ph type="ftr" sz="quarter" idx="11"/>
          </p:nvPr>
        </p:nvSpPr>
        <p:spPr/>
        <p:txBody>
          <a:bodyPr/>
          <a:lstStyle/>
          <a:p>
            <a:endParaRPr lang="ru-RU"/>
          </a:p>
        </p:txBody>
      </p:sp>
      <p:sp>
        <p:nvSpPr>
          <p:cNvPr id="9" name="Номер слайда 8">
            <a:extLst>
              <a:ext uri="{FF2B5EF4-FFF2-40B4-BE49-F238E27FC236}">
                <a16:creationId xmlns:a16="http://schemas.microsoft.com/office/drawing/2014/main" id="{FCDB10D5-544C-43EC-AC4E-16865C993537}"/>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29412693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0124FBC8-7899-4668-9EAF-FDEB6368858E}"/>
              </a:ext>
            </a:extLst>
          </p:cNvPr>
          <p:cNvSpPr>
            <a:spLocks noGrp="1"/>
          </p:cNvSpPr>
          <p:nvPr>
            <p:ph type="title"/>
          </p:nvPr>
        </p:nvSpPr>
        <p:spPr/>
        <p:txBody>
          <a:bodyPr/>
          <a:lstStyle/>
          <a:p>
            <a:r>
              <a:rPr lang="ru-RU"/>
              <a:t>Образец заголовка</a:t>
            </a:r>
          </a:p>
        </p:txBody>
      </p:sp>
      <p:sp>
        <p:nvSpPr>
          <p:cNvPr id="3" name="Дата 2">
            <a:extLst>
              <a:ext uri="{FF2B5EF4-FFF2-40B4-BE49-F238E27FC236}">
                <a16:creationId xmlns:a16="http://schemas.microsoft.com/office/drawing/2014/main" id="{0F3EB6F0-B227-4C95-95FA-370721811295}"/>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4" name="Нижний колонтитул 3">
            <a:extLst>
              <a:ext uri="{FF2B5EF4-FFF2-40B4-BE49-F238E27FC236}">
                <a16:creationId xmlns:a16="http://schemas.microsoft.com/office/drawing/2014/main" id="{2808863E-180C-4C59-BE04-351935942EF5}"/>
              </a:ext>
            </a:extLst>
          </p:cNvPr>
          <p:cNvSpPr>
            <a:spLocks noGrp="1"/>
          </p:cNvSpPr>
          <p:nvPr>
            <p:ph type="ftr" sz="quarter" idx="11"/>
          </p:nvPr>
        </p:nvSpPr>
        <p:spPr/>
        <p:txBody>
          <a:bodyPr/>
          <a:lstStyle/>
          <a:p>
            <a:endParaRPr lang="ru-RU"/>
          </a:p>
        </p:txBody>
      </p:sp>
      <p:sp>
        <p:nvSpPr>
          <p:cNvPr id="5" name="Номер слайда 4">
            <a:extLst>
              <a:ext uri="{FF2B5EF4-FFF2-40B4-BE49-F238E27FC236}">
                <a16:creationId xmlns:a16="http://schemas.microsoft.com/office/drawing/2014/main" id="{90602781-875A-4A62-B396-62CE4B2F99CC}"/>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109892157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a:extLst>
              <a:ext uri="{FF2B5EF4-FFF2-40B4-BE49-F238E27FC236}">
                <a16:creationId xmlns:a16="http://schemas.microsoft.com/office/drawing/2014/main" id="{5D626920-398E-4766-9853-7125EBA93B14}"/>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3" name="Нижний колонтитул 2">
            <a:extLst>
              <a:ext uri="{FF2B5EF4-FFF2-40B4-BE49-F238E27FC236}">
                <a16:creationId xmlns:a16="http://schemas.microsoft.com/office/drawing/2014/main" id="{7F6B7F37-1FD6-4108-9041-7B1901DE70A6}"/>
              </a:ext>
            </a:extLst>
          </p:cNvPr>
          <p:cNvSpPr>
            <a:spLocks noGrp="1"/>
          </p:cNvSpPr>
          <p:nvPr>
            <p:ph type="ftr" sz="quarter" idx="11"/>
          </p:nvPr>
        </p:nvSpPr>
        <p:spPr/>
        <p:txBody>
          <a:bodyPr/>
          <a:lstStyle/>
          <a:p>
            <a:endParaRPr lang="ru-RU"/>
          </a:p>
        </p:txBody>
      </p:sp>
      <p:sp>
        <p:nvSpPr>
          <p:cNvPr id="4" name="Номер слайда 3">
            <a:extLst>
              <a:ext uri="{FF2B5EF4-FFF2-40B4-BE49-F238E27FC236}">
                <a16:creationId xmlns:a16="http://schemas.microsoft.com/office/drawing/2014/main" id="{F77E4BE2-E319-4051-BFFC-19057A29DC86}"/>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37408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49F2052E-20E9-4F29-BEB2-C3F650EBD7F6}"/>
              </a:ext>
            </a:extLst>
          </p:cNvPr>
          <p:cNvSpPr>
            <a:spLocks noGrp="1"/>
          </p:cNvSpPr>
          <p:nvPr>
            <p:ph type="title"/>
          </p:nvPr>
        </p:nvSpPr>
        <p:spPr>
          <a:xfrm>
            <a:off x="839788" y="457200"/>
            <a:ext cx="3932237" cy="1600200"/>
          </a:xfrm>
        </p:spPr>
        <p:txBody>
          <a:bodyPr anchor="b"/>
          <a:lstStyle>
            <a:lvl1pPr>
              <a:defRPr sz="3200"/>
            </a:lvl1pPr>
          </a:lstStyle>
          <a:p>
            <a:r>
              <a:rPr lang="ru-RU"/>
              <a:t>Образец заголовка</a:t>
            </a:r>
          </a:p>
        </p:txBody>
      </p:sp>
      <p:sp>
        <p:nvSpPr>
          <p:cNvPr id="3" name="Объект 2">
            <a:extLst>
              <a:ext uri="{FF2B5EF4-FFF2-40B4-BE49-F238E27FC236}">
                <a16:creationId xmlns:a16="http://schemas.microsoft.com/office/drawing/2014/main" id="{B0304EE6-99B1-4851-B5E2-B22BF263644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a:extLst>
              <a:ext uri="{FF2B5EF4-FFF2-40B4-BE49-F238E27FC236}">
                <a16:creationId xmlns:a16="http://schemas.microsoft.com/office/drawing/2014/main" id="{2EA4624E-6F27-4781-90FA-F4936D91DE9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a:extLst>
              <a:ext uri="{FF2B5EF4-FFF2-40B4-BE49-F238E27FC236}">
                <a16:creationId xmlns:a16="http://schemas.microsoft.com/office/drawing/2014/main" id="{28097007-651C-443E-AEBE-25076162F867}"/>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6" name="Нижний колонтитул 5">
            <a:extLst>
              <a:ext uri="{FF2B5EF4-FFF2-40B4-BE49-F238E27FC236}">
                <a16:creationId xmlns:a16="http://schemas.microsoft.com/office/drawing/2014/main" id="{4D2AD389-76E0-4FAD-A70C-712AB69F278F}"/>
              </a:ext>
            </a:extLst>
          </p:cNvPr>
          <p:cNvSpPr>
            <a:spLocks noGrp="1"/>
          </p:cNvSpPr>
          <p:nvPr>
            <p:ph type="ftr" sz="quarter" idx="11"/>
          </p:nvPr>
        </p:nvSpPr>
        <p:spPr/>
        <p:txBody>
          <a:bodyPr/>
          <a:lstStyle/>
          <a:p>
            <a:endParaRPr lang="ru-RU"/>
          </a:p>
        </p:txBody>
      </p:sp>
      <p:sp>
        <p:nvSpPr>
          <p:cNvPr id="7" name="Номер слайда 6">
            <a:extLst>
              <a:ext uri="{FF2B5EF4-FFF2-40B4-BE49-F238E27FC236}">
                <a16:creationId xmlns:a16="http://schemas.microsoft.com/office/drawing/2014/main" id="{F5516DB9-7EEA-4AAC-B782-88AA9BB62409}"/>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12319803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4C267706-BA0B-4F0A-881E-231820B2ACA4}"/>
              </a:ext>
            </a:extLst>
          </p:cNvPr>
          <p:cNvSpPr>
            <a:spLocks noGrp="1"/>
          </p:cNvSpPr>
          <p:nvPr>
            <p:ph type="title"/>
          </p:nvPr>
        </p:nvSpPr>
        <p:spPr>
          <a:xfrm>
            <a:off x="839788" y="457200"/>
            <a:ext cx="3932237" cy="1600200"/>
          </a:xfrm>
        </p:spPr>
        <p:txBody>
          <a:bodyPr anchor="b"/>
          <a:lstStyle>
            <a:lvl1pPr>
              <a:defRPr sz="3200"/>
            </a:lvl1pPr>
          </a:lstStyle>
          <a:p>
            <a:r>
              <a:rPr lang="ru-RU"/>
              <a:t>Образец заголовка</a:t>
            </a:r>
          </a:p>
        </p:txBody>
      </p:sp>
      <p:sp>
        <p:nvSpPr>
          <p:cNvPr id="3" name="Рисунок 2">
            <a:extLst>
              <a:ext uri="{FF2B5EF4-FFF2-40B4-BE49-F238E27FC236}">
                <a16:creationId xmlns:a16="http://schemas.microsoft.com/office/drawing/2014/main" id="{C1A2049B-6793-43C0-9ACA-F256B5E2A04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a:extLst>
              <a:ext uri="{FF2B5EF4-FFF2-40B4-BE49-F238E27FC236}">
                <a16:creationId xmlns:a16="http://schemas.microsoft.com/office/drawing/2014/main" id="{A38C4DCE-CFE8-4409-8EA2-1231832F77F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a:extLst>
              <a:ext uri="{FF2B5EF4-FFF2-40B4-BE49-F238E27FC236}">
                <a16:creationId xmlns:a16="http://schemas.microsoft.com/office/drawing/2014/main" id="{9008AB25-D60B-4514-82EC-37AC8F37E0B0}"/>
              </a:ext>
            </a:extLst>
          </p:cNvPr>
          <p:cNvSpPr>
            <a:spLocks noGrp="1"/>
          </p:cNvSpPr>
          <p:nvPr>
            <p:ph type="dt" sz="half" idx="10"/>
          </p:nvPr>
        </p:nvSpPr>
        <p:spPr/>
        <p:txBody>
          <a:bodyPr/>
          <a:lstStyle/>
          <a:p>
            <a:fld id="{3C92E7D4-E9BB-480B-AD9A-6E8210F2E857}" type="datetimeFigureOut">
              <a:rPr lang="ru-RU" smtClean="0"/>
              <a:t>19.10.2021</a:t>
            </a:fld>
            <a:endParaRPr lang="ru-RU"/>
          </a:p>
        </p:txBody>
      </p:sp>
      <p:sp>
        <p:nvSpPr>
          <p:cNvPr id="6" name="Нижний колонтитул 5">
            <a:extLst>
              <a:ext uri="{FF2B5EF4-FFF2-40B4-BE49-F238E27FC236}">
                <a16:creationId xmlns:a16="http://schemas.microsoft.com/office/drawing/2014/main" id="{49959808-6CD6-40ED-9F04-A6BECC9C1C91}"/>
              </a:ext>
            </a:extLst>
          </p:cNvPr>
          <p:cNvSpPr>
            <a:spLocks noGrp="1"/>
          </p:cNvSpPr>
          <p:nvPr>
            <p:ph type="ftr" sz="quarter" idx="11"/>
          </p:nvPr>
        </p:nvSpPr>
        <p:spPr/>
        <p:txBody>
          <a:bodyPr/>
          <a:lstStyle/>
          <a:p>
            <a:endParaRPr lang="ru-RU"/>
          </a:p>
        </p:txBody>
      </p:sp>
      <p:sp>
        <p:nvSpPr>
          <p:cNvPr id="7" name="Номер слайда 6">
            <a:extLst>
              <a:ext uri="{FF2B5EF4-FFF2-40B4-BE49-F238E27FC236}">
                <a16:creationId xmlns:a16="http://schemas.microsoft.com/office/drawing/2014/main" id="{9C6BAE2F-AF1D-4EA8-A41C-4B15B65E7A59}"/>
              </a:ext>
            </a:extLst>
          </p:cNvPr>
          <p:cNvSpPr>
            <a:spLocks noGrp="1"/>
          </p:cNvSpPr>
          <p:nvPr>
            <p:ph type="sldNum" sz="quarter" idx="12"/>
          </p:nvPr>
        </p:nvSpPr>
        <p:spPr/>
        <p:txBody>
          <a:bodyPr/>
          <a:lstStyle/>
          <a:p>
            <a:fld id="{E15E822F-4D88-4043-8898-86C9D5096D48}" type="slidenum">
              <a:rPr lang="ru-RU" smtClean="0"/>
              <a:t>‹#›</a:t>
            </a:fld>
            <a:endParaRPr lang="ru-RU"/>
          </a:p>
        </p:txBody>
      </p:sp>
    </p:spTree>
    <p:extLst>
      <p:ext uri="{BB962C8B-B14F-4D97-AF65-F5344CB8AC3E}">
        <p14:creationId xmlns:p14="http://schemas.microsoft.com/office/powerpoint/2010/main" val="15165488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1C381BA4-4AE3-4434-82F8-74EEE47F0DC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a:extLst>
              <a:ext uri="{FF2B5EF4-FFF2-40B4-BE49-F238E27FC236}">
                <a16:creationId xmlns:a16="http://schemas.microsoft.com/office/drawing/2014/main" id="{2BD93BBD-5227-4D05-B772-144DB859A22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a:extLst>
              <a:ext uri="{FF2B5EF4-FFF2-40B4-BE49-F238E27FC236}">
                <a16:creationId xmlns:a16="http://schemas.microsoft.com/office/drawing/2014/main" id="{64187EE4-2759-401F-8712-69E7CE9D5FC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C92E7D4-E9BB-480B-AD9A-6E8210F2E857}" type="datetimeFigureOut">
              <a:rPr lang="ru-RU" smtClean="0"/>
              <a:t>19.10.2021</a:t>
            </a:fld>
            <a:endParaRPr lang="ru-RU"/>
          </a:p>
        </p:txBody>
      </p:sp>
      <p:sp>
        <p:nvSpPr>
          <p:cNvPr id="5" name="Нижний колонтитул 4">
            <a:extLst>
              <a:ext uri="{FF2B5EF4-FFF2-40B4-BE49-F238E27FC236}">
                <a16:creationId xmlns:a16="http://schemas.microsoft.com/office/drawing/2014/main" id="{2AFD4196-C924-4B6C-9572-A9AE3A093B4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Номер слайда 5">
            <a:extLst>
              <a:ext uri="{FF2B5EF4-FFF2-40B4-BE49-F238E27FC236}">
                <a16:creationId xmlns:a16="http://schemas.microsoft.com/office/drawing/2014/main" id="{674F5636-C117-476E-80AA-964CC44D579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15E822F-4D88-4043-8898-86C9D5096D48}" type="slidenum">
              <a:rPr lang="ru-RU" smtClean="0"/>
              <a:t>‹#›</a:t>
            </a:fld>
            <a:endParaRPr lang="ru-RU"/>
          </a:p>
        </p:txBody>
      </p:sp>
    </p:spTree>
    <p:extLst>
      <p:ext uri="{BB962C8B-B14F-4D97-AF65-F5344CB8AC3E}">
        <p14:creationId xmlns:p14="http://schemas.microsoft.com/office/powerpoint/2010/main" val="360425443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E8B764B-5422-408E-9D04-54B83D1862AB}" type="datetimeFigureOut">
              <a:rPr lang="en-US" smtClean="0"/>
              <a:t>10/19/2021</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304462542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7.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9.xml"/></Relationships>
</file>

<file path=ppt/slides/_rels/slide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jpg"/><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5D6C4F46-0EE1-4833-9573-B7D8085F346C}"/>
              </a:ext>
            </a:extLst>
          </p:cNvPr>
          <p:cNvSpPr/>
          <p:nvPr/>
        </p:nvSpPr>
        <p:spPr>
          <a:xfrm rot="3839808">
            <a:off x="287326" y="-1383355"/>
            <a:ext cx="5511380" cy="9441613"/>
          </a:xfrm>
          <a:custGeom>
            <a:avLst/>
            <a:gdLst>
              <a:gd name="connsiteX0" fmla="*/ 29474 w 2198808"/>
              <a:gd name="connsiteY0" fmla="*/ 874952 h 1624467"/>
              <a:gd name="connsiteX1" fmla="*/ 32753 w 2198808"/>
              <a:gd name="connsiteY1" fmla="*/ 872302 h 1624467"/>
              <a:gd name="connsiteX2" fmla="*/ 34929 w 2198808"/>
              <a:gd name="connsiteY2" fmla="*/ 869855 h 1624467"/>
              <a:gd name="connsiteX3" fmla="*/ 33909 w 2198808"/>
              <a:gd name="connsiteY3" fmla="*/ 861257 h 1624467"/>
              <a:gd name="connsiteX4" fmla="*/ 27112 w 2198808"/>
              <a:gd name="connsiteY4" fmla="*/ 866354 h 1624467"/>
              <a:gd name="connsiteX5" fmla="*/ 18021 w 2198808"/>
              <a:gd name="connsiteY5" fmla="*/ 865063 h 1624467"/>
              <a:gd name="connsiteX6" fmla="*/ 19635 w 2198808"/>
              <a:gd name="connsiteY6" fmla="*/ 873780 h 1624467"/>
              <a:gd name="connsiteX7" fmla="*/ 12957 w 2198808"/>
              <a:gd name="connsiteY7" fmla="*/ 876668 h 1624467"/>
              <a:gd name="connsiteX8" fmla="*/ 10222 w 2198808"/>
              <a:gd name="connsiteY8" fmla="*/ 867102 h 1624467"/>
              <a:gd name="connsiteX9" fmla="*/ 10969 w 2198808"/>
              <a:gd name="connsiteY9" fmla="*/ 862310 h 1624467"/>
              <a:gd name="connsiteX10" fmla="*/ 20621 w 2198808"/>
              <a:gd name="connsiteY10" fmla="*/ 851282 h 1624467"/>
              <a:gd name="connsiteX11" fmla="*/ 25038 w 2198808"/>
              <a:gd name="connsiteY11" fmla="*/ 846320 h 1624467"/>
              <a:gd name="connsiteX12" fmla="*/ 42864 w 2198808"/>
              <a:gd name="connsiteY12" fmla="*/ 824196 h 1624467"/>
              <a:gd name="connsiteX13" fmla="*/ 45667 w 2198808"/>
              <a:gd name="connsiteY13" fmla="*/ 821155 h 1624467"/>
              <a:gd name="connsiteX14" fmla="*/ 67333 w 2198808"/>
              <a:gd name="connsiteY14" fmla="*/ 792455 h 1624467"/>
              <a:gd name="connsiteX15" fmla="*/ 74997 w 2198808"/>
              <a:gd name="connsiteY15" fmla="*/ 787544 h 1624467"/>
              <a:gd name="connsiteX16" fmla="*/ 87010 w 2198808"/>
              <a:gd name="connsiteY16" fmla="*/ 773457 h 1624467"/>
              <a:gd name="connsiteX17" fmla="*/ 92430 w 2198808"/>
              <a:gd name="connsiteY17" fmla="*/ 766558 h 1624467"/>
              <a:gd name="connsiteX18" fmla="*/ 95285 w 2198808"/>
              <a:gd name="connsiteY18" fmla="*/ 772778 h 1624467"/>
              <a:gd name="connsiteX19" fmla="*/ 105786 w 2198808"/>
              <a:gd name="connsiteY19" fmla="*/ 762276 h 1624467"/>
              <a:gd name="connsiteX20" fmla="*/ 113790 w 2198808"/>
              <a:gd name="connsiteY20" fmla="*/ 760560 h 1624467"/>
              <a:gd name="connsiteX21" fmla="*/ 101147 w 2198808"/>
              <a:gd name="connsiteY21" fmla="*/ 775054 h 1624467"/>
              <a:gd name="connsiteX22" fmla="*/ 109865 w 2198808"/>
              <a:gd name="connsiteY22" fmla="*/ 770925 h 1624467"/>
              <a:gd name="connsiteX23" fmla="*/ 108403 w 2198808"/>
              <a:gd name="connsiteY23" fmla="*/ 776584 h 1624467"/>
              <a:gd name="connsiteX24" fmla="*/ 117885 w 2198808"/>
              <a:gd name="connsiteY24" fmla="*/ 772998 h 1624467"/>
              <a:gd name="connsiteX25" fmla="*/ 117851 w 2198808"/>
              <a:gd name="connsiteY25" fmla="*/ 772964 h 1624467"/>
              <a:gd name="connsiteX26" fmla="*/ 111462 w 2198808"/>
              <a:gd name="connsiteY26" fmla="*/ 781613 h 1624467"/>
              <a:gd name="connsiteX27" fmla="*/ 100230 w 2198808"/>
              <a:gd name="connsiteY27" fmla="*/ 791333 h 1624467"/>
              <a:gd name="connsiteX28" fmla="*/ 95489 w 2198808"/>
              <a:gd name="connsiteY28" fmla="*/ 794697 h 1624467"/>
              <a:gd name="connsiteX29" fmla="*/ 88234 w 2198808"/>
              <a:gd name="connsiteY29" fmla="*/ 797739 h 1624467"/>
              <a:gd name="connsiteX30" fmla="*/ 83204 w 2198808"/>
              <a:gd name="connsiteY30" fmla="*/ 803330 h 1624467"/>
              <a:gd name="connsiteX31" fmla="*/ 77103 w 2198808"/>
              <a:gd name="connsiteY31" fmla="*/ 818861 h 1624467"/>
              <a:gd name="connsiteX32" fmla="*/ 68879 w 2198808"/>
              <a:gd name="connsiteY32" fmla="*/ 816635 h 1624467"/>
              <a:gd name="connsiteX33" fmla="*/ 59125 w 2198808"/>
              <a:gd name="connsiteY33" fmla="*/ 827663 h 1624467"/>
              <a:gd name="connsiteX34" fmla="*/ 56985 w 2198808"/>
              <a:gd name="connsiteY34" fmla="*/ 821138 h 1624467"/>
              <a:gd name="connsiteX35" fmla="*/ 51937 w 2198808"/>
              <a:gd name="connsiteY35" fmla="*/ 827306 h 1624467"/>
              <a:gd name="connsiteX36" fmla="*/ 48761 w 2198808"/>
              <a:gd name="connsiteY36" fmla="*/ 821698 h 1624467"/>
              <a:gd name="connsiteX37" fmla="*/ 42898 w 2198808"/>
              <a:gd name="connsiteY37" fmla="*/ 838606 h 1624467"/>
              <a:gd name="connsiteX38" fmla="*/ 29813 w 2198808"/>
              <a:gd name="connsiteY38" fmla="*/ 852302 h 1624467"/>
              <a:gd name="connsiteX39" fmla="*/ 34640 w 2198808"/>
              <a:gd name="connsiteY39" fmla="*/ 848699 h 1624467"/>
              <a:gd name="connsiteX40" fmla="*/ 42609 w 2198808"/>
              <a:gd name="connsiteY40" fmla="*/ 842701 h 1624467"/>
              <a:gd name="connsiteX41" fmla="*/ 49779 w 2198808"/>
              <a:gd name="connsiteY41" fmla="*/ 837450 h 1624467"/>
              <a:gd name="connsiteX42" fmla="*/ 59737 w 2198808"/>
              <a:gd name="connsiteY42" fmla="*/ 833117 h 1624467"/>
              <a:gd name="connsiteX43" fmla="*/ 57732 w 2198808"/>
              <a:gd name="connsiteY43" fmla="*/ 837195 h 1624467"/>
              <a:gd name="connsiteX44" fmla="*/ 49983 w 2198808"/>
              <a:gd name="connsiteY44" fmla="*/ 843721 h 1624467"/>
              <a:gd name="connsiteX45" fmla="*/ 44189 w 2198808"/>
              <a:gd name="connsiteY45" fmla="*/ 855683 h 1624467"/>
              <a:gd name="connsiteX46" fmla="*/ 46976 w 2198808"/>
              <a:gd name="connsiteY46" fmla="*/ 854562 h 1624467"/>
              <a:gd name="connsiteX47" fmla="*/ 64903 w 2198808"/>
              <a:gd name="connsiteY47" fmla="*/ 838334 h 1624467"/>
              <a:gd name="connsiteX48" fmla="*/ 67248 w 2198808"/>
              <a:gd name="connsiteY48" fmla="*/ 831724 h 1624467"/>
              <a:gd name="connsiteX49" fmla="*/ 68522 w 2198808"/>
              <a:gd name="connsiteY49" fmla="*/ 829770 h 1624467"/>
              <a:gd name="connsiteX50" fmla="*/ 71564 w 2198808"/>
              <a:gd name="connsiteY50" fmla="*/ 832658 h 1624467"/>
              <a:gd name="connsiteX51" fmla="*/ 80604 w 2198808"/>
              <a:gd name="connsiteY51" fmla="*/ 824468 h 1624467"/>
              <a:gd name="connsiteX52" fmla="*/ 67825 w 2198808"/>
              <a:gd name="connsiteY52" fmla="*/ 821936 h 1624467"/>
              <a:gd name="connsiteX53" fmla="*/ 77069 w 2198808"/>
              <a:gd name="connsiteY53" fmla="*/ 818827 h 1624467"/>
              <a:gd name="connsiteX54" fmla="*/ 89559 w 2198808"/>
              <a:gd name="connsiteY54" fmla="*/ 817450 h 1624467"/>
              <a:gd name="connsiteX55" fmla="*/ 89049 w 2198808"/>
              <a:gd name="connsiteY55" fmla="*/ 821817 h 1624467"/>
              <a:gd name="connsiteX56" fmla="*/ 96406 w 2198808"/>
              <a:gd name="connsiteY56" fmla="*/ 833083 h 1624467"/>
              <a:gd name="connsiteX57" fmla="*/ 121233 w 2198808"/>
              <a:gd name="connsiteY57" fmla="*/ 818827 h 1624467"/>
              <a:gd name="connsiteX58" fmla="*/ 121249 w 2198808"/>
              <a:gd name="connsiteY58" fmla="*/ 818844 h 1624467"/>
              <a:gd name="connsiteX59" fmla="*/ 121233 w 2198808"/>
              <a:gd name="connsiteY59" fmla="*/ 818844 h 1624467"/>
              <a:gd name="connsiteX60" fmla="*/ 127350 w 2198808"/>
              <a:gd name="connsiteY60" fmla="*/ 812675 h 1624467"/>
              <a:gd name="connsiteX61" fmla="*/ 125922 w 2198808"/>
              <a:gd name="connsiteY61" fmla="*/ 807663 h 1624467"/>
              <a:gd name="connsiteX62" fmla="*/ 143747 w 2198808"/>
              <a:gd name="connsiteY62" fmla="*/ 802531 h 1624467"/>
              <a:gd name="connsiteX63" fmla="*/ 143527 w 2198808"/>
              <a:gd name="connsiteY63" fmla="*/ 801256 h 1624467"/>
              <a:gd name="connsiteX64" fmla="*/ 137919 w 2198808"/>
              <a:gd name="connsiteY64" fmla="*/ 800645 h 1624467"/>
              <a:gd name="connsiteX65" fmla="*/ 140858 w 2198808"/>
              <a:gd name="connsiteY65" fmla="*/ 790314 h 1624467"/>
              <a:gd name="connsiteX66" fmla="*/ 136696 w 2198808"/>
              <a:gd name="connsiteY66" fmla="*/ 792251 h 1624467"/>
              <a:gd name="connsiteX67" fmla="*/ 133586 w 2198808"/>
              <a:gd name="connsiteY67" fmla="*/ 794545 h 1624467"/>
              <a:gd name="connsiteX68" fmla="*/ 119431 w 2198808"/>
              <a:gd name="connsiteY68" fmla="*/ 807680 h 1624467"/>
              <a:gd name="connsiteX69" fmla="*/ 118378 w 2198808"/>
              <a:gd name="connsiteY69" fmla="*/ 810704 h 1624467"/>
              <a:gd name="connsiteX70" fmla="*/ 108114 w 2198808"/>
              <a:gd name="connsiteY70" fmla="*/ 814290 h 1624467"/>
              <a:gd name="connsiteX71" fmla="*/ 96712 w 2198808"/>
              <a:gd name="connsiteY71" fmla="*/ 823415 h 1624467"/>
              <a:gd name="connsiteX72" fmla="*/ 90102 w 2198808"/>
              <a:gd name="connsiteY72" fmla="*/ 811197 h 1624467"/>
              <a:gd name="connsiteX73" fmla="*/ 106381 w 2198808"/>
              <a:gd name="connsiteY73" fmla="*/ 803109 h 1624467"/>
              <a:gd name="connsiteX74" fmla="*/ 101623 w 2198808"/>
              <a:gd name="connsiteY74" fmla="*/ 801104 h 1624467"/>
              <a:gd name="connsiteX75" fmla="*/ 106755 w 2198808"/>
              <a:gd name="connsiteY75" fmla="*/ 796635 h 1624467"/>
              <a:gd name="connsiteX76" fmla="*/ 109865 w 2198808"/>
              <a:gd name="connsiteY76" fmla="*/ 791010 h 1624467"/>
              <a:gd name="connsiteX77" fmla="*/ 136542 w 2198808"/>
              <a:gd name="connsiteY77" fmla="*/ 766150 h 1624467"/>
              <a:gd name="connsiteX78" fmla="*/ 144342 w 2198808"/>
              <a:gd name="connsiteY78" fmla="*/ 766235 h 1624467"/>
              <a:gd name="connsiteX79" fmla="*/ 155166 w 2198808"/>
              <a:gd name="connsiteY79" fmla="*/ 762650 h 1624467"/>
              <a:gd name="connsiteX80" fmla="*/ 170256 w 2198808"/>
              <a:gd name="connsiteY80" fmla="*/ 752030 h 1624467"/>
              <a:gd name="connsiteX81" fmla="*/ 171037 w 2198808"/>
              <a:gd name="connsiteY81" fmla="*/ 748105 h 1624467"/>
              <a:gd name="connsiteX82" fmla="*/ 165447 w 2198808"/>
              <a:gd name="connsiteY82" fmla="*/ 749158 h 1624467"/>
              <a:gd name="connsiteX83" fmla="*/ 165447 w 2198808"/>
              <a:gd name="connsiteY83" fmla="*/ 749158 h 1624467"/>
              <a:gd name="connsiteX84" fmla="*/ 170170 w 2198808"/>
              <a:gd name="connsiteY84" fmla="*/ 742718 h 1624467"/>
              <a:gd name="connsiteX85" fmla="*/ 179312 w 2198808"/>
              <a:gd name="connsiteY85" fmla="*/ 736975 h 1624467"/>
              <a:gd name="connsiteX86" fmla="*/ 182422 w 2198808"/>
              <a:gd name="connsiteY86" fmla="*/ 730450 h 1624467"/>
              <a:gd name="connsiteX87" fmla="*/ 197715 w 2198808"/>
              <a:gd name="connsiteY87" fmla="*/ 718555 h 1624467"/>
              <a:gd name="connsiteX88" fmla="*/ 214232 w 2198808"/>
              <a:gd name="connsiteY88" fmla="*/ 716618 h 1624467"/>
              <a:gd name="connsiteX89" fmla="*/ 215455 w 2198808"/>
              <a:gd name="connsiteY89" fmla="*/ 718555 h 1624467"/>
              <a:gd name="connsiteX90" fmla="*/ 222082 w 2198808"/>
              <a:gd name="connsiteY90" fmla="*/ 710619 h 1624467"/>
              <a:gd name="connsiteX91" fmla="*/ 224478 w 2198808"/>
              <a:gd name="connsiteY91" fmla="*/ 715054 h 1624467"/>
              <a:gd name="connsiteX92" fmla="*/ 226279 w 2198808"/>
              <a:gd name="connsiteY92" fmla="*/ 714154 h 1624467"/>
              <a:gd name="connsiteX93" fmla="*/ 227672 w 2198808"/>
              <a:gd name="connsiteY93" fmla="*/ 702633 h 1624467"/>
              <a:gd name="connsiteX94" fmla="*/ 234266 w 2198808"/>
              <a:gd name="connsiteY94" fmla="*/ 714069 h 1624467"/>
              <a:gd name="connsiteX95" fmla="*/ 239465 w 2198808"/>
              <a:gd name="connsiteY95" fmla="*/ 717263 h 1624467"/>
              <a:gd name="connsiteX96" fmla="*/ 233552 w 2198808"/>
              <a:gd name="connsiteY96" fmla="*/ 689226 h 1624467"/>
              <a:gd name="connsiteX97" fmla="*/ 219856 w 2198808"/>
              <a:gd name="connsiteY97" fmla="*/ 694137 h 1624467"/>
              <a:gd name="connsiteX98" fmla="*/ 220434 w 2198808"/>
              <a:gd name="connsiteY98" fmla="*/ 685080 h 1624467"/>
              <a:gd name="connsiteX99" fmla="*/ 214673 w 2198808"/>
              <a:gd name="connsiteY99" fmla="*/ 699897 h 1624467"/>
              <a:gd name="connsiteX100" fmla="*/ 214707 w 2198808"/>
              <a:gd name="connsiteY100" fmla="*/ 699863 h 1624467"/>
              <a:gd name="connsiteX101" fmla="*/ 211445 w 2198808"/>
              <a:gd name="connsiteY101" fmla="*/ 706184 h 1624467"/>
              <a:gd name="connsiteX102" fmla="*/ 206177 w 2198808"/>
              <a:gd name="connsiteY102" fmla="*/ 711775 h 1624467"/>
              <a:gd name="connsiteX103" fmla="*/ 205311 w 2198808"/>
              <a:gd name="connsiteY103" fmla="*/ 706015 h 1624467"/>
              <a:gd name="connsiteX104" fmla="*/ 200315 w 2198808"/>
              <a:gd name="connsiteY104" fmla="*/ 710908 h 1624467"/>
              <a:gd name="connsiteX105" fmla="*/ 206211 w 2198808"/>
              <a:gd name="connsiteY105" fmla="*/ 711741 h 1624467"/>
              <a:gd name="connsiteX106" fmla="*/ 197715 w 2198808"/>
              <a:gd name="connsiteY106" fmla="*/ 718572 h 1624467"/>
              <a:gd name="connsiteX107" fmla="*/ 189355 w 2198808"/>
              <a:gd name="connsiteY107" fmla="*/ 719778 h 1624467"/>
              <a:gd name="connsiteX108" fmla="*/ 180722 w 2198808"/>
              <a:gd name="connsiteY108" fmla="*/ 728767 h 1624467"/>
              <a:gd name="connsiteX109" fmla="*/ 161385 w 2198808"/>
              <a:gd name="connsiteY109" fmla="*/ 744196 h 1624467"/>
              <a:gd name="connsiteX110" fmla="*/ 136560 w 2198808"/>
              <a:gd name="connsiteY110" fmla="*/ 766150 h 1624467"/>
              <a:gd name="connsiteX111" fmla="*/ 128828 w 2198808"/>
              <a:gd name="connsiteY111" fmla="*/ 759608 h 1624467"/>
              <a:gd name="connsiteX112" fmla="*/ 137409 w 2198808"/>
              <a:gd name="connsiteY112" fmla="*/ 755819 h 1624467"/>
              <a:gd name="connsiteX113" fmla="*/ 136576 w 2198808"/>
              <a:gd name="connsiteY113" fmla="*/ 747425 h 1624467"/>
              <a:gd name="connsiteX114" fmla="*/ 136542 w 2198808"/>
              <a:gd name="connsiteY114" fmla="*/ 747459 h 1624467"/>
              <a:gd name="connsiteX115" fmla="*/ 143782 w 2198808"/>
              <a:gd name="connsiteY115" fmla="*/ 741563 h 1624467"/>
              <a:gd name="connsiteX116" fmla="*/ 149151 w 2198808"/>
              <a:gd name="connsiteY116" fmla="*/ 748461 h 1624467"/>
              <a:gd name="connsiteX117" fmla="*/ 157392 w 2198808"/>
              <a:gd name="connsiteY117" fmla="*/ 739744 h 1624467"/>
              <a:gd name="connsiteX118" fmla="*/ 146653 w 2198808"/>
              <a:gd name="connsiteY118" fmla="*/ 730280 h 1624467"/>
              <a:gd name="connsiteX119" fmla="*/ 153603 w 2198808"/>
              <a:gd name="connsiteY119" fmla="*/ 729498 h 1624467"/>
              <a:gd name="connsiteX120" fmla="*/ 150612 w 2198808"/>
              <a:gd name="connsiteY120" fmla="*/ 721698 h 1624467"/>
              <a:gd name="connsiteX121" fmla="*/ 155268 w 2198808"/>
              <a:gd name="connsiteY121" fmla="*/ 715173 h 1624467"/>
              <a:gd name="connsiteX122" fmla="*/ 155234 w 2198808"/>
              <a:gd name="connsiteY122" fmla="*/ 715207 h 1624467"/>
              <a:gd name="connsiteX123" fmla="*/ 160944 w 2198808"/>
              <a:gd name="connsiteY123" fmla="*/ 709668 h 1624467"/>
              <a:gd name="connsiteX124" fmla="*/ 151767 w 2198808"/>
              <a:gd name="connsiteY124" fmla="*/ 704621 h 1624467"/>
              <a:gd name="connsiteX125" fmla="*/ 158887 w 2198808"/>
              <a:gd name="connsiteY125" fmla="*/ 697858 h 1624467"/>
              <a:gd name="connsiteX126" fmla="*/ 160315 w 2198808"/>
              <a:gd name="connsiteY126" fmla="*/ 698674 h 1624467"/>
              <a:gd name="connsiteX127" fmla="*/ 159448 w 2198808"/>
              <a:gd name="connsiteY127" fmla="*/ 704536 h 1624467"/>
              <a:gd name="connsiteX128" fmla="*/ 163560 w 2198808"/>
              <a:gd name="connsiteY128" fmla="*/ 702888 h 1624467"/>
              <a:gd name="connsiteX129" fmla="*/ 169763 w 2198808"/>
              <a:gd name="connsiteY129" fmla="*/ 690348 h 1624467"/>
              <a:gd name="connsiteX130" fmla="*/ 176712 w 2198808"/>
              <a:gd name="connsiteY130" fmla="*/ 685828 h 1624467"/>
              <a:gd name="connsiteX131" fmla="*/ 172600 w 2198808"/>
              <a:gd name="connsiteY131" fmla="*/ 692234 h 1624467"/>
              <a:gd name="connsiteX132" fmla="*/ 178650 w 2198808"/>
              <a:gd name="connsiteY132" fmla="*/ 701393 h 1624467"/>
              <a:gd name="connsiteX133" fmla="*/ 185497 w 2198808"/>
              <a:gd name="connsiteY133" fmla="*/ 695360 h 1624467"/>
              <a:gd name="connsiteX134" fmla="*/ 186908 w 2198808"/>
              <a:gd name="connsiteY134" fmla="*/ 696482 h 1624467"/>
              <a:gd name="connsiteX135" fmla="*/ 183577 w 2198808"/>
              <a:gd name="connsiteY135" fmla="*/ 702735 h 1624467"/>
              <a:gd name="connsiteX136" fmla="*/ 202744 w 2198808"/>
              <a:gd name="connsiteY136" fmla="*/ 698351 h 1624467"/>
              <a:gd name="connsiteX137" fmla="*/ 200688 w 2198808"/>
              <a:gd name="connsiteY137" fmla="*/ 693865 h 1624467"/>
              <a:gd name="connsiteX138" fmla="*/ 210018 w 2198808"/>
              <a:gd name="connsiteY138" fmla="*/ 684689 h 1624467"/>
              <a:gd name="connsiteX139" fmla="*/ 211343 w 2198808"/>
              <a:gd name="connsiteY139" fmla="*/ 672591 h 1624467"/>
              <a:gd name="connsiteX140" fmla="*/ 219754 w 2198808"/>
              <a:gd name="connsiteY140" fmla="*/ 668937 h 1624467"/>
              <a:gd name="connsiteX141" fmla="*/ 215931 w 2198808"/>
              <a:gd name="connsiteY141" fmla="*/ 661121 h 1624467"/>
              <a:gd name="connsiteX142" fmla="*/ 196338 w 2198808"/>
              <a:gd name="connsiteY142" fmla="*/ 675207 h 1624467"/>
              <a:gd name="connsiteX143" fmla="*/ 205582 w 2198808"/>
              <a:gd name="connsiteY143" fmla="*/ 661852 h 1624467"/>
              <a:gd name="connsiteX144" fmla="*/ 215387 w 2198808"/>
              <a:gd name="connsiteY144" fmla="*/ 648479 h 1624467"/>
              <a:gd name="connsiteX145" fmla="*/ 218666 w 2198808"/>
              <a:gd name="connsiteY145" fmla="*/ 642191 h 1624467"/>
              <a:gd name="connsiteX146" fmla="*/ 224936 w 2198808"/>
              <a:gd name="connsiteY146" fmla="*/ 631928 h 1624467"/>
              <a:gd name="connsiteX147" fmla="*/ 224902 w 2198808"/>
              <a:gd name="connsiteY147" fmla="*/ 631962 h 1624467"/>
              <a:gd name="connsiteX148" fmla="*/ 231377 w 2198808"/>
              <a:gd name="connsiteY148" fmla="*/ 633016 h 1624467"/>
              <a:gd name="connsiteX149" fmla="*/ 226636 w 2198808"/>
              <a:gd name="connsiteY149" fmla="*/ 626830 h 1624467"/>
              <a:gd name="connsiteX150" fmla="*/ 226653 w 2198808"/>
              <a:gd name="connsiteY150" fmla="*/ 626847 h 1624467"/>
              <a:gd name="connsiteX151" fmla="*/ 220586 w 2198808"/>
              <a:gd name="connsiteY151" fmla="*/ 624774 h 1624467"/>
              <a:gd name="connsiteX152" fmla="*/ 213161 w 2198808"/>
              <a:gd name="connsiteY152" fmla="*/ 640764 h 1624467"/>
              <a:gd name="connsiteX153" fmla="*/ 207265 w 2198808"/>
              <a:gd name="connsiteY153" fmla="*/ 641087 h 1624467"/>
              <a:gd name="connsiteX154" fmla="*/ 223101 w 2198808"/>
              <a:gd name="connsiteY154" fmla="*/ 617535 h 1624467"/>
              <a:gd name="connsiteX155" fmla="*/ 230154 w 2198808"/>
              <a:gd name="connsiteY155" fmla="*/ 619354 h 1624467"/>
              <a:gd name="connsiteX156" fmla="*/ 231870 w 2198808"/>
              <a:gd name="connsiteY156" fmla="*/ 604876 h 1624467"/>
              <a:gd name="connsiteX157" fmla="*/ 237290 w 2198808"/>
              <a:gd name="connsiteY157" fmla="*/ 591384 h 1624467"/>
              <a:gd name="connsiteX158" fmla="*/ 223017 w 2198808"/>
              <a:gd name="connsiteY158" fmla="*/ 594222 h 1624467"/>
              <a:gd name="connsiteX159" fmla="*/ 228980 w 2198808"/>
              <a:gd name="connsiteY159" fmla="*/ 598997 h 1624467"/>
              <a:gd name="connsiteX160" fmla="*/ 228522 w 2198808"/>
              <a:gd name="connsiteY160" fmla="*/ 599914 h 1624467"/>
              <a:gd name="connsiteX161" fmla="*/ 215863 w 2198808"/>
              <a:gd name="connsiteY161" fmla="*/ 596533 h 1624467"/>
              <a:gd name="connsiteX162" fmla="*/ 228352 w 2198808"/>
              <a:gd name="connsiteY162" fmla="*/ 585165 h 1624467"/>
              <a:gd name="connsiteX163" fmla="*/ 215608 w 2198808"/>
              <a:gd name="connsiteY163" fmla="*/ 582005 h 1624467"/>
              <a:gd name="connsiteX164" fmla="*/ 214232 w 2198808"/>
              <a:gd name="connsiteY164" fmla="*/ 579201 h 1624467"/>
              <a:gd name="connsiteX165" fmla="*/ 218751 w 2198808"/>
              <a:gd name="connsiteY165" fmla="*/ 577060 h 1624467"/>
              <a:gd name="connsiteX166" fmla="*/ 221181 w 2198808"/>
              <a:gd name="connsiteY166" fmla="*/ 572964 h 1624467"/>
              <a:gd name="connsiteX167" fmla="*/ 218666 w 2198808"/>
              <a:gd name="connsiteY167" fmla="*/ 568207 h 1624467"/>
              <a:gd name="connsiteX168" fmla="*/ 215200 w 2198808"/>
              <a:gd name="connsiteY168" fmla="*/ 571163 h 1624467"/>
              <a:gd name="connsiteX169" fmla="*/ 209763 w 2198808"/>
              <a:gd name="connsiteY169" fmla="*/ 583942 h 1624467"/>
              <a:gd name="connsiteX170" fmla="*/ 206738 w 2198808"/>
              <a:gd name="connsiteY170" fmla="*/ 576822 h 1624467"/>
              <a:gd name="connsiteX171" fmla="*/ 212906 w 2198808"/>
              <a:gd name="connsiteY171" fmla="*/ 566779 h 1624467"/>
              <a:gd name="connsiteX172" fmla="*/ 221215 w 2198808"/>
              <a:gd name="connsiteY172" fmla="*/ 562888 h 1624467"/>
              <a:gd name="connsiteX173" fmla="*/ 225770 w 2198808"/>
              <a:gd name="connsiteY173" fmla="*/ 546609 h 1624467"/>
              <a:gd name="connsiteX174" fmla="*/ 227996 w 2198808"/>
              <a:gd name="connsiteY174" fmla="*/ 546660 h 1624467"/>
              <a:gd name="connsiteX175" fmla="*/ 228964 w 2198808"/>
              <a:gd name="connsiteY175" fmla="*/ 555955 h 1624467"/>
              <a:gd name="connsiteX176" fmla="*/ 239890 w 2198808"/>
              <a:gd name="connsiteY176" fmla="*/ 566219 h 1624467"/>
              <a:gd name="connsiteX177" fmla="*/ 234639 w 2198808"/>
              <a:gd name="connsiteY177" fmla="*/ 560424 h 1624467"/>
              <a:gd name="connsiteX178" fmla="*/ 234827 w 2198808"/>
              <a:gd name="connsiteY178" fmla="*/ 557383 h 1624467"/>
              <a:gd name="connsiteX179" fmla="*/ 237630 w 2198808"/>
              <a:gd name="connsiteY179" fmla="*/ 556448 h 1624467"/>
              <a:gd name="connsiteX180" fmla="*/ 253246 w 2198808"/>
              <a:gd name="connsiteY180" fmla="*/ 560220 h 1624467"/>
              <a:gd name="connsiteX181" fmla="*/ 247383 w 2198808"/>
              <a:gd name="connsiteY181" fmla="*/ 554919 h 1624467"/>
              <a:gd name="connsiteX182" fmla="*/ 250442 w 2198808"/>
              <a:gd name="connsiteY182" fmla="*/ 552115 h 1624467"/>
              <a:gd name="connsiteX183" fmla="*/ 250425 w 2198808"/>
              <a:gd name="connsiteY183" fmla="*/ 552098 h 1624467"/>
              <a:gd name="connsiteX184" fmla="*/ 253246 w 2198808"/>
              <a:gd name="connsiteY184" fmla="*/ 555123 h 1624467"/>
              <a:gd name="connsiteX185" fmla="*/ 259686 w 2198808"/>
              <a:gd name="connsiteY185" fmla="*/ 545760 h 1624467"/>
              <a:gd name="connsiteX186" fmla="*/ 258666 w 2198808"/>
              <a:gd name="connsiteY186" fmla="*/ 537994 h 1624467"/>
              <a:gd name="connsiteX187" fmla="*/ 252142 w 2198808"/>
              <a:gd name="connsiteY187" fmla="*/ 541053 h 1624467"/>
              <a:gd name="connsiteX188" fmla="*/ 244818 w 2198808"/>
              <a:gd name="connsiteY188" fmla="*/ 551231 h 1624467"/>
              <a:gd name="connsiteX189" fmla="*/ 236661 w 2198808"/>
              <a:gd name="connsiteY189" fmla="*/ 552438 h 1624467"/>
              <a:gd name="connsiteX190" fmla="*/ 235795 w 2198808"/>
              <a:gd name="connsiteY190" fmla="*/ 544536 h 1624467"/>
              <a:gd name="connsiteX191" fmla="*/ 246160 w 2198808"/>
              <a:gd name="connsiteY191" fmla="*/ 536584 h 1624467"/>
              <a:gd name="connsiteX192" fmla="*/ 245327 w 2198808"/>
              <a:gd name="connsiteY192" fmla="*/ 531707 h 1624467"/>
              <a:gd name="connsiteX193" fmla="*/ 245650 w 2198808"/>
              <a:gd name="connsiteY193" fmla="*/ 531248 h 1624467"/>
              <a:gd name="connsiteX194" fmla="*/ 245361 w 2198808"/>
              <a:gd name="connsiteY194" fmla="*/ 531741 h 1624467"/>
              <a:gd name="connsiteX195" fmla="*/ 227944 w 2198808"/>
              <a:gd name="connsiteY195" fmla="*/ 538334 h 1624467"/>
              <a:gd name="connsiteX196" fmla="*/ 231938 w 2198808"/>
              <a:gd name="connsiteY196" fmla="*/ 523364 h 1624467"/>
              <a:gd name="connsiteX197" fmla="*/ 239414 w 2198808"/>
              <a:gd name="connsiteY197" fmla="*/ 528377 h 1624467"/>
              <a:gd name="connsiteX198" fmla="*/ 245906 w 2198808"/>
              <a:gd name="connsiteY198" fmla="*/ 519677 h 1624467"/>
              <a:gd name="connsiteX199" fmla="*/ 256372 w 2198808"/>
              <a:gd name="connsiteY199" fmla="*/ 515038 h 1624467"/>
              <a:gd name="connsiteX200" fmla="*/ 257273 w 2198808"/>
              <a:gd name="connsiteY200" fmla="*/ 509787 h 1624467"/>
              <a:gd name="connsiteX201" fmla="*/ 258157 w 2198808"/>
              <a:gd name="connsiteY201" fmla="*/ 504842 h 1624467"/>
              <a:gd name="connsiteX202" fmla="*/ 252753 w 2198808"/>
              <a:gd name="connsiteY202" fmla="*/ 514460 h 1624467"/>
              <a:gd name="connsiteX203" fmla="*/ 244648 w 2198808"/>
              <a:gd name="connsiteY203" fmla="*/ 512200 h 1624467"/>
              <a:gd name="connsiteX204" fmla="*/ 233994 w 2198808"/>
              <a:gd name="connsiteY204" fmla="*/ 520832 h 1624467"/>
              <a:gd name="connsiteX205" fmla="*/ 245379 w 2198808"/>
              <a:gd name="connsiteY205" fmla="*/ 498759 h 1624467"/>
              <a:gd name="connsiteX206" fmla="*/ 241249 w 2198808"/>
              <a:gd name="connsiteY206" fmla="*/ 496635 h 1624467"/>
              <a:gd name="connsiteX207" fmla="*/ 258123 w 2198808"/>
              <a:gd name="connsiteY207" fmla="*/ 483925 h 1624467"/>
              <a:gd name="connsiteX208" fmla="*/ 264834 w 2198808"/>
              <a:gd name="connsiteY208" fmla="*/ 485964 h 1624467"/>
              <a:gd name="connsiteX209" fmla="*/ 266364 w 2198808"/>
              <a:gd name="connsiteY209" fmla="*/ 470892 h 1624467"/>
              <a:gd name="connsiteX210" fmla="*/ 257681 w 2198808"/>
              <a:gd name="connsiteY210" fmla="*/ 475208 h 1624467"/>
              <a:gd name="connsiteX211" fmla="*/ 246143 w 2198808"/>
              <a:gd name="connsiteY211" fmla="*/ 476278 h 1624467"/>
              <a:gd name="connsiteX212" fmla="*/ 253841 w 2198808"/>
              <a:gd name="connsiteY212" fmla="*/ 463823 h 1624467"/>
              <a:gd name="connsiteX213" fmla="*/ 253823 w 2198808"/>
              <a:gd name="connsiteY213" fmla="*/ 463806 h 1624467"/>
              <a:gd name="connsiteX214" fmla="*/ 262337 w 2198808"/>
              <a:gd name="connsiteY214" fmla="*/ 458657 h 1624467"/>
              <a:gd name="connsiteX215" fmla="*/ 250646 w 2198808"/>
              <a:gd name="connsiteY215" fmla="*/ 460866 h 1624467"/>
              <a:gd name="connsiteX216" fmla="*/ 240824 w 2198808"/>
              <a:gd name="connsiteY216" fmla="*/ 458334 h 1624467"/>
              <a:gd name="connsiteX217" fmla="*/ 240824 w 2198808"/>
              <a:gd name="connsiteY217" fmla="*/ 465505 h 1624467"/>
              <a:gd name="connsiteX218" fmla="*/ 238548 w 2198808"/>
              <a:gd name="connsiteY218" fmla="*/ 450229 h 1624467"/>
              <a:gd name="connsiteX219" fmla="*/ 238853 w 2198808"/>
              <a:gd name="connsiteY219" fmla="*/ 449736 h 1624467"/>
              <a:gd name="connsiteX220" fmla="*/ 238564 w 2198808"/>
              <a:gd name="connsiteY220" fmla="*/ 450246 h 1624467"/>
              <a:gd name="connsiteX221" fmla="*/ 230561 w 2198808"/>
              <a:gd name="connsiteY221" fmla="*/ 448547 h 1624467"/>
              <a:gd name="connsiteX222" fmla="*/ 242728 w 2198808"/>
              <a:gd name="connsiteY222" fmla="*/ 444146 h 1624467"/>
              <a:gd name="connsiteX223" fmla="*/ 226619 w 2198808"/>
              <a:gd name="connsiteY223" fmla="*/ 435225 h 1624467"/>
              <a:gd name="connsiteX224" fmla="*/ 231767 w 2198808"/>
              <a:gd name="connsiteY224" fmla="*/ 428581 h 1624467"/>
              <a:gd name="connsiteX225" fmla="*/ 235879 w 2198808"/>
              <a:gd name="connsiteY225" fmla="*/ 431520 h 1624467"/>
              <a:gd name="connsiteX226" fmla="*/ 239601 w 2198808"/>
              <a:gd name="connsiteY226" fmla="*/ 426575 h 1624467"/>
              <a:gd name="connsiteX227" fmla="*/ 245379 w 2198808"/>
              <a:gd name="connsiteY227" fmla="*/ 433237 h 1624467"/>
              <a:gd name="connsiteX228" fmla="*/ 245872 w 2198808"/>
              <a:gd name="connsiteY228" fmla="*/ 433542 h 1624467"/>
              <a:gd name="connsiteX229" fmla="*/ 245361 w 2198808"/>
              <a:gd name="connsiteY229" fmla="*/ 433254 h 1624467"/>
              <a:gd name="connsiteX230" fmla="*/ 258853 w 2198808"/>
              <a:gd name="connsiteY230" fmla="*/ 426389 h 1624467"/>
              <a:gd name="connsiteX231" fmla="*/ 254588 w 2198808"/>
              <a:gd name="connsiteY231" fmla="*/ 418232 h 1624467"/>
              <a:gd name="connsiteX232" fmla="*/ 269303 w 2198808"/>
              <a:gd name="connsiteY232" fmla="*/ 411622 h 1624467"/>
              <a:gd name="connsiteX233" fmla="*/ 276492 w 2198808"/>
              <a:gd name="connsiteY233" fmla="*/ 418572 h 1624467"/>
              <a:gd name="connsiteX234" fmla="*/ 301810 w 2198808"/>
              <a:gd name="connsiteY234" fmla="*/ 397570 h 1624467"/>
              <a:gd name="connsiteX235" fmla="*/ 305548 w 2198808"/>
              <a:gd name="connsiteY235" fmla="*/ 385335 h 1624467"/>
              <a:gd name="connsiteX236" fmla="*/ 312889 w 2198808"/>
              <a:gd name="connsiteY236" fmla="*/ 387731 h 1624467"/>
              <a:gd name="connsiteX237" fmla="*/ 319414 w 2198808"/>
              <a:gd name="connsiteY237" fmla="*/ 386423 h 1624467"/>
              <a:gd name="connsiteX238" fmla="*/ 325616 w 2198808"/>
              <a:gd name="connsiteY238" fmla="*/ 376346 h 1624467"/>
              <a:gd name="connsiteX239" fmla="*/ 317103 w 2198808"/>
              <a:gd name="connsiteY239" fmla="*/ 370909 h 1624467"/>
              <a:gd name="connsiteX240" fmla="*/ 330748 w 2198808"/>
              <a:gd name="connsiteY240" fmla="*/ 373118 h 1624467"/>
              <a:gd name="connsiteX241" fmla="*/ 326466 w 2198808"/>
              <a:gd name="connsiteY241" fmla="*/ 362480 h 1624467"/>
              <a:gd name="connsiteX242" fmla="*/ 350272 w 2198808"/>
              <a:gd name="connsiteY242" fmla="*/ 352013 h 1624467"/>
              <a:gd name="connsiteX243" fmla="*/ 353994 w 2198808"/>
              <a:gd name="connsiteY243" fmla="*/ 348972 h 1624467"/>
              <a:gd name="connsiteX244" fmla="*/ 364325 w 2198808"/>
              <a:gd name="connsiteY244" fmla="*/ 341478 h 1624467"/>
              <a:gd name="connsiteX245" fmla="*/ 364291 w 2198808"/>
              <a:gd name="connsiteY245" fmla="*/ 341512 h 1624467"/>
              <a:gd name="connsiteX246" fmla="*/ 367859 w 2198808"/>
              <a:gd name="connsiteY246" fmla="*/ 347153 h 1624467"/>
              <a:gd name="connsiteX247" fmla="*/ 359975 w 2198808"/>
              <a:gd name="connsiteY247" fmla="*/ 352506 h 1624467"/>
              <a:gd name="connsiteX248" fmla="*/ 355098 w 2198808"/>
              <a:gd name="connsiteY248" fmla="*/ 362531 h 1624467"/>
              <a:gd name="connsiteX249" fmla="*/ 372074 w 2198808"/>
              <a:gd name="connsiteY249" fmla="*/ 354681 h 1624467"/>
              <a:gd name="connsiteX250" fmla="*/ 373790 w 2198808"/>
              <a:gd name="connsiteY250" fmla="*/ 351096 h 1624467"/>
              <a:gd name="connsiteX251" fmla="*/ 381147 w 2198808"/>
              <a:gd name="connsiteY251" fmla="*/ 340102 h 1624467"/>
              <a:gd name="connsiteX252" fmla="*/ 403356 w 2198808"/>
              <a:gd name="connsiteY252" fmla="*/ 330246 h 1624467"/>
              <a:gd name="connsiteX253" fmla="*/ 409389 w 2198808"/>
              <a:gd name="connsiteY253" fmla="*/ 327493 h 1624467"/>
              <a:gd name="connsiteX254" fmla="*/ 423101 w 2198808"/>
              <a:gd name="connsiteY254" fmla="*/ 322022 h 1624467"/>
              <a:gd name="connsiteX255" fmla="*/ 439533 w 2198808"/>
              <a:gd name="connsiteY255" fmla="*/ 318980 h 1624467"/>
              <a:gd name="connsiteX256" fmla="*/ 434367 w 2198808"/>
              <a:gd name="connsiteY256" fmla="*/ 324842 h 1624467"/>
              <a:gd name="connsiteX257" fmla="*/ 404903 w 2198808"/>
              <a:gd name="connsiteY257" fmla="*/ 336584 h 1624467"/>
              <a:gd name="connsiteX258" fmla="*/ 399719 w 2198808"/>
              <a:gd name="connsiteY258" fmla="*/ 339490 h 1624467"/>
              <a:gd name="connsiteX259" fmla="*/ 413585 w 2198808"/>
              <a:gd name="connsiteY259" fmla="*/ 341478 h 1624467"/>
              <a:gd name="connsiteX260" fmla="*/ 414062 w 2198808"/>
              <a:gd name="connsiteY260" fmla="*/ 341784 h 1624467"/>
              <a:gd name="connsiteX261" fmla="*/ 413569 w 2198808"/>
              <a:gd name="connsiteY261" fmla="*/ 341512 h 1624467"/>
              <a:gd name="connsiteX262" fmla="*/ 420382 w 2198808"/>
              <a:gd name="connsiteY262" fmla="*/ 334953 h 1624467"/>
              <a:gd name="connsiteX263" fmla="*/ 428029 w 2198808"/>
              <a:gd name="connsiteY263" fmla="*/ 331690 h 1624467"/>
              <a:gd name="connsiteX264" fmla="*/ 462031 w 2198808"/>
              <a:gd name="connsiteY264" fmla="*/ 331130 h 1624467"/>
              <a:gd name="connsiteX265" fmla="*/ 462506 w 2198808"/>
              <a:gd name="connsiteY265" fmla="*/ 332591 h 1624467"/>
              <a:gd name="connsiteX266" fmla="*/ 438921 w 2198808"/>
              <a:gd name="connsiteY266" fmla="*/ 346491 h 1624467"/>
              <a:gd name="connsiteX267" fmla="*/ 426857 w 2198808"/>
              <a:gd name="connsiteY267" fmla="*/ 348309 h 1624467"/>
              <a:gd name="connsiteX268" fmla="*/ 443628 w 2198808"/>
              <a:gd name="connsiteY268" fmla="*/ 354579 h 1624467"/>
              <a:gd name="connsiteX269" fmla="*/ 442490 w 2198808"/>
              <a:gd name="connsiteY269" fmla="*/ 358504 h 1624467"/>
              <a:gd name="connsiteX270" fmla="*/ 442370 w 2198808"/>
              <a:gd name="connsiteY270" fmla="*/ 358538 h 1624467"/>
              <a:gd name="connsiteX271" fmla="*/ 442456 w 2198808"/>
              <a:gd name="connsiteY271" fmla="*/ 358470 h 1624467"/>
              <a:gd name="connsiteX272" fmla="*/ 466873 w 2198808"/>
              <a:gd name="connsiteY272" fmla="*/ 347952 h 1624467"/>
              <a:gd name="connsiteX273" fmla="*/ 461334 w 2198808"/>
              <a:gd name="connsiteY273" fmla="*/ 350042 h 1624467"/>
              <a:gd name="connsiteX274" fmla="*/ 445089 w 2198808"/>
              <a:gd name="connsiteY274" fmla="*/ 347289 h 1624467"/>
              <a:gd name="connsiteX275" fmla="*/ 455862 w 2198808"/>
              <a:gd name="connsiteY275" fmla="*/ 345607 h 1624467"/>
              <a:gd name="connsiteX276" fmla="*/ 467588 w 2198808"/>
              <a:gd name="connsiteY276" fmla="*/ 336278 h 1624467"/>
              <a:gd name="connsiteX277" fmla="*/ 465446 w 2198808"/>
              <a:gd name="connsiteY277" fmla="*/ 325318 h 1624467"/>
              <a:gd name="connsiteX278" fmla="*/ 487944 w 2198808"/>
              <a:gd name="connsiteY278" fmla="*/ 321818 h 1624467"/>
              <a:gd name="connsiteX279" fmla="*/ 495607 w 2198808"/>
              <a:gd name="connsiteY279" fmla="*/ 316907 h 1624467"/>
              <a:gd name="connsiteX280" fmla="*/ 506007 w 2198808"/>
              <a:gd name="connsiteY280" fmla="*/ 312319 h 1624467"/>
              <a:gd name="connsiteX281" fmla="*/ 515285 w 2198808"/>
              <a:gd name="connsiteY281" fmla="*/ 311028 h 1624467"/>
              <a:gd name="connsiteX282" fmla="*/ 519329 w 2198808"/>
              <a:gd name="connsiteY282" fmla="*/ 312268 h 1624467"/>
              <a:gd name="connsiteX283" fmla="*/ 528250 w 2198808"/>
              <a:gd name="connsiteY283" fmla="*/ 308190 h 1624467"/>
              <a:gd name="connsiteX284" fmla="*/ 531427 w 2198808"/>
              <a:gd name="connsiteY284" fmla="*/ 303772 h 1624467"/>
              <a:gd name="connsiteX285" fmla="*/ 516321 w 2198808"/>
              <a:gd name="connsiteY285" fmla="*/ 305522 h 1624467"/>
              <a:gd name="connsiteX286" fmla="*/ 497986 w 2198808"/>
              <a:gd name="connsiteY286" fmla="*/ 310535 h 1624467"/>
              <a:gd name="connsiteX287" fmla="*/ 506823 w 2198808"/>
              <a:gd name="connsiteY287" fmla="*/ 303126 h 1624467"/>
              <a:gd name="connsiteX288" fmla="*/ 497069 w 2198808"/>
              <a:gd name="connsiteY288" fmla="*/ 303619 h 1624467"/>
              <a:gd name="connsiteX289" fmla="*/ 518292 w 2198808"/>
              <a:gd name="connsiteY289" fmla="*/ 296482 h 1624467"/>
              <a:gd name="connsiteX290" fmla="*/ 510799 w 2198808"/>
              <a:gd name="connsiteY290" fmla="*/ 286100 h 1624467"/>
              <a:gd name="connsiteX291" fmla="*/ 501011 w 2198808"/>
              <a:gd name="connsiteY291" fmla="*/ 288768 h 1624467"/>
              <a:gd name="connsiteX292" fmla="*/ 491512 w 2198808"/>
              <a:gd name="connsiteY292" fmla="*/ 286882 h 1624467"/>
              <a:gd name="connsiteX293" fmla="*/ 507757 w 2198808"/>
              <a:gd name="connsiteY293" fmla="*/ 284027 h 1624467"/>
              <a:gd name="connsiteX294" fmla="*/ 504053 w 2198808"/>
              <a:gd name="connsiteY294" fmla="*/ 278063 h 1624467"/>
              <a:gd name="connsiteX295" fmla="*/ 512192 w 2198808"/>
              <a:gd name="connsiteY295" fmla="*/ 280323 h 1624467"/>
              <a:gd name="connsiteX296" fmla="*/ 512158 w 2198808"/>
              <a:gd name="connsiteY296" fmla="*/ 280289 h 1624467"/>
              <a:gd name="connsiteX297" fmla="*/ 519992 w 2198808"/>
              <a:gd name="connsiteY297" fmla="*/ 291622 h 1624467"/>
              <a:gd name="connsiteX298" fmla="*/ 519737 w 2198808"/>
              <a:gd name="connsiteY298" fmla="*/ 282582 h 1624467"/>
              <a:gd name="connsiteX299" fmla="*/ 528777 w 2198808"/>
              <a:gd name="connsiteY299" fmla="*/ 275718 h 1624467"/>
              <a:gd name="connsiteX300" fmla="*/ 536950 w 2198808"/>
              <a:gd name="connsiteY300" fmla="*/ 271945 h 1624467"/>
              <a:gd name="connsiteX301" fmla="*/ 548318 w 2198808"/>
              <a:gd name="connsiteY301" fmla="*/ 261291 h 1624467"/>
              <a:gd name="connsiteX302" fmla="*/ 581147 w 2198808"/>
              <a:gd name="connsiteY302" fmla="*/ 250382 h 1624467"/>
              <a:gd name="connsiteX303" fmla="*/ 576015 w 2198808"/>
              <a:gd name="connsiteY303" fmla="*/ 241886 h 1624467"/>
              <a:gd name="connsiteX304" fmla="*/ 587825 w 2198808"/>
              <a:gd name="connsiteY304" fmla="*/ 238165 h 1624467"/>
              <a:gd name="connsiteX305" fmla="*/ 587825 w 2198808"/>
              <a:gd name="connsiteY305" fmla="*/ 225488 h 1624467"/>
              <a:gd name="connsiteX306" fmla="*/ 580144 w 2198808"/>
              <a:gd name="connsiteY306" fmla="*/ 217468 h 1624467"/>
              <a:gd name="connsiteX307" fmla="*/ 579669 w 2198808"/>
              <a:gd name="connsiteY307" fmla="*/ 217162 h 1624467"/>
              <a:gd name="connsiteX308" fmla="*/ 580162 w 2198808"/>
              <a:gd name="connsiteY308" fmla="*/ 217451 h 1624467"/>
              <a:gd name="connsiteX309" fmla="*/ 578429 w 2198808"/>
              <a:gd name="connsiteY309" fmla="*/ 224265 h 1624467"/>
              <a:gd name="connsiteX310" fmla="*/ 578463 w 2198808"/>
              <a:gd name="connsiteY310" fmla="*/ 224231 h 1624467"/>
              <a:gd name="connsiteX311" fmla="*/ 573279 w 2198808"/>
              <a:gd name="connsiteY311" fmla="*/ 226848 h 1624467"/>
              <a:gd name="connsiteX312" fmla="*/ 570526 w 2198808"/>
              <a:gd name="connsiteY312" fmla="*/ 228785 h 1624467"/>
              <a:gd name="connsiteX313" fmla="*/ 562320 w 2198808"/>
              <a:gd name="connsiteY313" fmla="*/ 229244 h 1624467"/>
              <a:gd name="connsiteX314" fmla="*/ 553025 w 2198808"/>
              <a:gd name="connsiteY314" fmla="*/ 231758 h 1624467"/>
              <a:gd name="connsiteX315" fmla="*/ 543951 w 2198808"/>
              <a:gd name="connsiteY315" fmla="*/ 231504 h 1624467"/>
              <a:gd name="connsiteX316" fmla="*/ 521453 w 2198808"/>
              <a:gd name="connsiteY316" fmla="*/ 235208 h 1624467"/>
              <a:gd name="connsiteX317" fmla="*/ 505361 w 2198808"/>
              <a:gd name="connsiteY317" fmla="*/ 240136 h 1624467"/>
              <a:gd name="connsiteX318" fmla="*/ 491852 w 2198808"/>
              <a:gd name="connsiteY318" fmla="*/ 240289 h 1624467"/>
              <a:gd name="connsiteX319" fmla="*/ 502388 w 2198808"/>
              <a:gd name="connsiteY319" fmla="*/ 234783 h 1624467"/>
              <a:gd name="connsiteX320" fmla="*/ 553449 w 2198808"/>
              <a:gd name="connsiteY320" fmla="*/ 223313 h 1624467"/>
              <a:gd name="connsiteX321" fmla="*/ 573008 w 2198808"/>
              <a:gd name="connsiteY321" fmla="*/ 212506 h 1624467"/>
              <a:gd name="connsiteX322" fmla="*/ 583798 w 2198808"/>
              <a:gd name="connsiteY322" fmla="*/ 209244 h 1624467"/>
              <a:gd name="connsiteX323" fmla="*/ 593297 w 2198808"/>
              <a:gd name="connsiteY323" fmla="*/ 204095 h 1624467"/>
              <a:gd name="connsiteX324" fmla="*/ 599379 w 2198808"/>
              <a:gd name="connsiteY324" fmla="*/ 195480 h 1624467"/>
              <a:gd name="connsiteX325" fmla="*/ 606789 w 2198808"/>
              <a:gd name="connsiteY325" fmla="*/ 204656 h 1624467"/>
              <a:gd name="connsiteX326" fmla="*/ 613195 w 2198808"/>
              <a:gd name="connsiteY326" fmla="*/ 195973 h 1624467"/>
              <a:gd name="connsiteX327" fmla="*/ 624256 w 2198808"/>
              <a:gd name="connsiteY327" fmla="*/ 191334 h 1624467"/>
              <a:gd name="connsiteX328" fmla="*/ 618819 w 2198808"/>
              <a:gd name="connsiteY328" fmla="*/ 180425 h 1624467"/>
              <a:gd name="connsiteX329" fmla="*/ 610017 w 2198808"/>
              <a:gd name="connsiteY329" fmla="*/ 182668 h 1624467"/>
              <a:gd name="connsiteX330" fmla="*/ 610102 w 2198808"/>
              <a:gd name="connsiteY330" fmla="*/ 183840 h 1624467"/>
              <a:gd name="connsiteX331" fmla="*/ 614503 w 2198808"/>
              <a:gd name="connsiteY331" fmla="*/ 184486 h 1624467"/>
              <a:gd name="connsiteX332" fmla="*/ 603356 w 2198808"/>
              <a:gd name="connsiteY332" fmla="*/ 190569 h 1624467"/>
              <a:gd name="connsiteX333" fmla="*/ 597069 w 2198808"/>
              <a:gd name="connsiteY333" fmla="*/ 180170 h 1624467"/>
              <a:gd name="connsiteX334" fmla="*/ 594078 w 2198808"/>
              <a:gd name="connsiteY334" fmla="*/ 175973 h 1624467"/>
              <a:gd name="connsiteX335" fmla="*/ 598547 w 2198808"/>
              <a:gd name="connsiteY335" fmla="*/ 171792 h 1624467"/>
              <a:gd name="connsiteX336" fmla="*/ 604376 w 2198808"/>
              <a:gd name="connsiteY336" fmla="*/ 170382 h 1624467"/>
              <a:gd name="connsiteX337" fmla="*/ 603917 w 2198808"/>
              <a:gd name="connsiteY337" fmla="*/ 165064 h 1624467"/>
              <a:gd name="connsiteX338" fmla="*/ 618343 w 2198808"/>
              <a:gd name="connsiteY338" fmla="*/ 166423 h 1624467"/>
              <a:gd name="connsiteX339" fmla="*/ 608063 w 2198808"/>
              <a:gd name="connsiteY339" fmla="*/ 158895 h 1624467"/>
              <a:gd name="connsiteX340" fmla="*/ 614146 w 2198808"/>
              <a:gd name="connsiteY340" fmla="*/ 157944 h 1624467"/>
              <a:gd name="connsiteX341" fmla="*/ 614656 w 2198808"/>
              <a:gd name="connsiteY341" fmla="*/ 158233 h 1624467"/>
              <a:gd name="connsiteX342" fmla="*/ 614146 w 2198808"/>
              <a:gd name="connsiteY342" fmla="*/ 157944 h 1624467"/>
              <a:gd name="connsiteX343" fmla="*/ 616083 w 2198808"/>
              <a:gd name="connsiteY343" fmla="*/ 152234 h 1624467"/>
              <a:gd name="connsiteX344" fmla="*/ 606601 w 2198808"/>
              <a:gd name="connsiteY344" fmla="*/ 149465 h 1624467"/>
              <a:gd name="connsiteX345" fmla="*/ 611750 w 2198808"/>
              <a:gd name="connsiteY345" fmla="*/ 147799 h 1624467"/>
              <a:gd name="connsiteX346" fmla="*/ 630901 w 2198808"/>
              <a:gd name="connsiteY346" fmla="*/ 145318 h 1624467"/>
              <a:gd name="connsiteX347" fmla="*/ 635964 w 2198808"/>
              <a:gd name="connsiteY347" fmla="*/ 139422 h 1624467"/>
              <a:gd name="connsiteX348" fmla="*/ 637341 w 2198808"/>
              <a:gd name="connsiteY348" fmla="*/ 132710 h 1624467"/>
              <a:gd name="connsiteX349" fmla="*/ 639142 w 2198808"/>
              <a:gd name="connsiteY349" fmla="*/ 132591 h 1624467"/>
              <a:gd name="connsiteX350" fmla="*/ 642880 w 2198808"/>
              <a:gd name="connsiteY350" fmla="*/ 137706 h 1624467"/>
              <a:gd name="connsiteX351" fmla="*/ 647825 w 2198808"/>
              <a:gd name="connsiteY351" fmla="*/ 139966 h 1624467"/>
              <a:gd name="connsiteX352" fmla="*/ 654843 w 2198808"/>
              <a:gd name="connsiteY352" fmla="*/ 148530 h 1624467"/>
              <a:gd name="connsiteX353" fmla="*/ 659872 w 2198808"/>
              <a:gd name="connsiteY353" fmla="*/ 133101 h 1624467"/>
              <a:gd name="connsiteX354" fmla="*/ 653093 w 2198808"/>
              <a:gd name="connsiteY354" fmla="*/ 131351 h 1624467"/>
              <a:gd name="connsiteX355" fmla="*/ 629388 w 2198808"/>
              <a:gd name="connsiteY355" fmla="*/ 105590 h 1624467"/>
              <a:gd name="connsiteX356" fmla="*/ 636305 w 2198808"/>
              <a:gd name="connsiteY356" fmla="*/ 101631 h 1624467"/>
              <a:gd name="connsiteX357" fmla="*/ 632073 w 2198808"/>
              <a:gd name="connsiteY357" fmla="*/ 96024 h 1624467"/>
              <a:gd name="connsiteX358" fmla="*/ 632192 w 2198808"/>
              <a:gd name="connsiteY358" fmla="*/ 93067 h 1624467"/>
              <a:gd name="connsiteX359" fmla="*/ 635828 w 2198808"/>
              <a:gd name="connsiteY359" fmla="*/ 92812 h 1624467"/>
              <a:gd name="connsiteX360" fmla="*/ 659890 w 2198808"/>
              <a:gd name="connsiteY360" fmla="*/ 110263 h 1624467"/>
              <a:gd name="connsiteX361" fmla="*/ 655692 w 2198808"/>
              <a:gd name="connsiteY361" fmla="*/ 95752 h 1624467"/>
              <a:gd name="connsiteX362" fmla="*/ 658581 w 2198808"/>
              <a:gd name="connsiteY362" fmla="*/ 93339 h 1624467"/>
              <a:gd name="connsiteX363" fmla="*/ 664240 w 2198808"/>
              <a:gd name="connsiteY363" fmla="*/ 98284 h 1624467"/>
              <a:gd name="connsiteX364" fmla="*/ 668573 w 2198808"/>
              <a:gd name="connsiteY364" fmla="*/ 108105 h 1624467"/>
              <a:gd name="connsiteX365" fmla="*/ 679091 w 2198808"/>
              <a:gd name="connsiteY365" fmla="*/ 110569 h 1624467"/>
              <a:gd name="connsiteX366" fmla="*/ 668913 w 2198808"/>
              <a:gd name="connsiteY366" fmla="*/ 101223 h 1624467"/>
              <a:gd name="connsiteX367" fmla="*/ 670458 w 2198808"/>
              <a:gd name="connsiteY367" fmla="*/ 97298 h 1624467"/>
              <a:gd name="connsiteX368" fmla="*/ 668623 w 2198808"/>
              <a:gd name="connsiteY368" fmla="*/ 89533 h 1624467"/>
              <a:gd name="connsiteX369" fmla="*/ 657409 w 2198808"/>
              <a:gd name="connsiteY369" fmla="*/ 83517 h 1624467"/>
              <a:gd name="connsiteX370" fmla="*/ 652447 w 2198808"/>
              <a:gd name="connsiteY370" fmla="*/ 79371 h 1624467"/>
              <a:gd name="connsiteX371" fmla="*/ 637884 w 2198808"/>
              <a:gd name="connsiteY371" fmla="*/ 61121 h 1624467"/>
              <a:gd name="connsiteX372" fmla="*/ 637936 w 2198808"/>
              <a:gd name="connsiteY372" fmla="*/ 61070 h 1624467"/>
              <a:gd name="connsiteX373" fmla="*/ 651886 w 2198808"/>
              <a:gd name="connsiteY373" fmla="*/ 72268 h 1624467"/>
              <a:gd name="connsiteX374" fmla="*/ 656083 w 2198808"/>
              <a:gd name="connsiteY374" fmla="*/ 77638 h 1624467"/>
              <a:gd name="connsiteX375" fmla="*/ 660026 w 2198808"/>
              <a:gd name="connsiteY375" fmla="*/ 67867 h 1624467"/>
              <a:gd name="connsiteX376" fmla="*/ 660485 w 2198808"/>
              <a:gd name="connsiteY376" fmla="*/ 68377 h 1624467"/>
              <a:gd name="connsiteX377" fmla="*/ 660008 w 2198808"/>
              <a:gd name="connsiteY377" fmla="*/ 67901 h 1624467"/>
              <a:gd name="connsiteX378" fmla="*/ 660008 w 2198808"/>
              <a:gd name="connsiteY378" fmla="*/ 53220 h 1624467"/>
              <a:gd name="connsiteX379" fmla="*/ 674995 w 2198808"/>
              <a:gd name="connsiteY379" fmla="*/ 55412 h 1624467"/>
              <a:gd name="connsiteX380" fmla="*/ 672277 w 2198808"/>
              <a:gd name="connsiteY380" fmla="*/ 43161 h 1624467"/>
              <a:gd name="connsiteX381" fmla="*/ 673789 w 2198808"/>
              <a:gd name="connsiteY381" fmla="*/ 41393 h 1624467"/>
              <a:gd name="connsiteX382" fmla="*/ 697307 w 2198808"/>
              <a:gd name="connsiteY382" fmla="*/ 32234 h 1624467"/>
              <a:gd name="connsiteX383" fmla="*/ 704256 w 2198808"/>
              <a:gd name="connsiteY383" fmla="*/ 29448 h 1624467"/>
              <a:gd name="connsiteX384" fmla="*/ 718870 w 2198808"/>
              <a:gd name="connsiteY384" fmla="*/ 26185 h 1624467"/>
              <a:gd name="connsiteX385" fmla="*/ 723882 w 2198808"/>
              <a:gd name="connsiteY385" fmla="*/ 27748 h 1624467"/>
              <a:gd name="connsiteX386" fmla="*/ 724529 w 2198808"/>
              <a:gd name="connsiteY386" fmla="*/ 32217 h 1624467"/>
              <a:gd name="connsiteX387" fmla="*/ 721537 w 2198808"/>
              <a:gd name="connsiteY387" fmla="*/ 38165 h 1624467"/>
              <a:gd name="connsiteX388" fmla="*/ 723832 w 2198808"/>
              <a:gd name="connsiteY388" fmla="*/ 45352 h 1624467"/>
              <a:gd name="connsiteX389" fmla="*/ 728521 w 2198808"/>
              <a:gd name="connsiteY389" fmla="*/ 39167 h 1624467"/>
              <a:gd name="connsiteX390" fmla="*/ 736236 w 2198808"/>
              <a:gd name="connsiteY390" fmla="*/ 48768 h 1624467"/>
              <a:gd name="connsiteX391" fmla="*/ 732107 w 2198808"/>
              <a:gd name="connsiteY391" fmla="*/ 56431 h 1624467"/>
              <a:gd name="connsiteX392" fmla="*/ 730867 w 2198808"/>
              <a:gd name="connsiteY392" fmla="*/ 74087 h 1624467"/>
              <a:gd name="connsiteX393" fmla="*/ 726924 w 2198808"/>
              <a:gd name="connsiteY393" fmla="*/ 87307 h 1624467"/>
              <a:gd name="connsiteX394" fmla="*/ 740416 w 2198808"/>
              <a:gd name="connsiteY394" fmla="*/ 92336 h 1624467"/>
              <a:gd name="connsiteX395" fmla="*/ 749167 w 2198808"/>
              <a:gd name="connsiteY395" fmla="*/ 95565 h 1624467"/>
              <a:gd name="connsiteX396" fmla="*/ 749473 w 2198808"/>
              <a:gd name="connsiteY396" fmla="*/ 102770 h 1624467"/>
              <a:gd name="connsiteX397" fmla="*/ 757935 w 2198808"/>
              <a:gd name="connsiteY397" fmla="*/ 104996 h 1624467"/>
              <a:gd name="connsiteX398" fmla="*/ 757035 w 2198808"/>
              <a:gd name="connsiteY398" fmla="*/ 99762 h 1624467"/>
              <a:gd name="connsiteX399" fmla="*/ 751716 w 2198808"/>
              <a:gd name="connsiteY399" fmla="*/ 89210 h 1624467"/>
              <a:gd name="connsiteX400" fmla="*/ 743781 w 2198808"/>
              <a:gd name="connsiteY400" fmla="*/ 86015 h 1624467"/>
              <a:gd name="connsiteX401" fmla="*/ 731257 w 2198808"/>
              <a:gd name="connsiteY401" fmla="*/ 87952 h 1624467"/>
              <a:gd name="connsiteX402" fmla="*/ 736049 w 2198808"/>
              <a:gd name="connsiteY402" fmla="*/ 77842 h 1624467"/>
              <a:gd name="connsiteX403" fmla="*/ 748266 w 2198808"/>
              <a:gd name="connsiteY403" fmla="*/ 77842 h 1624467"/>
              <a:gd name="connsiteX404" fmla="*/ 752837 w 2198808"/>
              <a:gd name="connsiteY404" fmla="*/ 69720 h 1624467"/>
              <a:gd name="connsiteX405" fmla="*/ 735352 w 2198808"/>
              <a:gd name="connsiteY405" fmla="*/ 41988 h 1624467"/>
              <a:gd name="connsiteX406" fmla="*/ 733586 w 2198808"/>
              <a:gd name="connsiteY406" fmla="*/ 37553 h 1624467"/>
              <a:gd name="connsiteX407" fmla="*/ 731733 w 2198808"/>
              <a:gd name="connsiteY407" fmla="*/ 23738 h 1624467"/>
              <a:gd name="connsiteX408" fmla="*/ 731869 w 2198808"/>
              <a:gd name="connsiteY408" fmla="*/ 0 h 1624467"/>
              <a:gd name="connsiteX409" fmla="*/ 742421 w 2198808"/>
              <a:gd name="connsiteY409" fmla="*/ 4044 h 1624467"/>
              <a:gd name="connsiteX410" fmla="*/ 751376 w 2198808"/>
              <a:gd name="connsiteY410" fmla="*/ 4775 h 1624467"/>
              <a:gd name="connsiteX411" fmla="*/ 757918 w 2198808"/>
              <a:gd name="connsiteY411" fmla="*/ 22175 h 1624467"/>
              <a:gd name="connsiteX412" fmla="*/ 755692 w 2198808"/>
              <a:gd name="connsiteY412" fmla="*/ 28258 h 1624467"/>
              <a:gd name="connsiteX413" fmla="*/ 753908 w 2198808"/>
              <a:gd name="connsiteY413" fmla="*/ 42005 h 1624467"/>
              <a:gd name="connsiteX414" fmla="*/ 749762 w 2198808"/>
              <a:gd name="connsiteY414" fmla="*/ 50348 h 1624467"/>
              <a:gd name="connsiteX415" fmla="*/ 767366 w 2198808"/>
              <a:gd name="connsiteY415" fmla="*/ 73849 h 1624467"/>
              <a:gd name="connsiteX416" fmla="*/ 776185 w 2198808"/>
              <a:gd name="connsiteY416" fmla="*/ 72285 h 1624467"/>
              <a:gd name="connsiteX417" fmla="*/ 782439 w 2198808"/>
              <a:gd name="connsiteY417" fmla="*/ 55157 h 1624467"/>
              <a:gd name="connsiteX418" fmla="*/ 786483 w 2198808"/>
              <a:gd name="connsiteY418" fmla="*/ 63211 h 1624467"/>
              <a:gd name="connsiteX419" fmla="*/ 790849 w 2198808"/>
              <a:gd name="connsiteY419" fmla="*/ 74681 h 1624467"/>
              <a:gd name="connsiteX420" fmla="*/ 789167 w 2198808"/>
              <a:gd name="connsiteY420" fmla="*/ 98488 h 1624467"/>
              <a:gd name="connsiteX421" fmla="*/ 788300 w 2198808"/>
              <a:gd name="connsiteY421" fmla="*/ 104707 h 1624467"/>
              <a:gd name="connsiteX422" fmla="*/ 789133 w 2198808"/>
              <a:gd name="connsiteY422" fmla="*/ 98471 h 1624467"/>
              <a:gd name="connsiteX423" fmla="*/ 797205 w 2198808"/>
              <a:gd name="connsiteY423" fmla="*/ 105369 h 1624467"/>
              <a:gd name="connsiteX424" fmla="*/ 796915 w 2198808"/>
              <a:gd name="connsiteY424" fmla="*/ 92149 h 1624467"/>
              <a:gd name="connsiteX425" fmla="*/ 797340 w 2198808"/>
              <a:gd name="connsiteY425" fmla="*/ 77604 h 1624467"/>
              <a:gd name="connsiteX426" fmla="*/ 790849 w 2198808"/>
              <a:gd name="connsiteY426" fmla="*/ 74698 h 1624467"/>
              <a:gd name="connsiteX427" fmla="*/ 792226 w 2198808"/>
              <a:gd name="connsiteY427" fmla="*/ 68734 h 1624467"/>
              <a:gd name="connsiteX428" fmla="*/ 790867 w 2198808"/>
              <a:gd name="connsiteY428" fmla="*/ 49380 h 1624467"/>
              <a:gd name="connsiteX429" fmla="*/ 791342 w 2198808"/>
              <a:gd name="connsiteY429" fmla="*/ 46066 h 1624467"/>
              <a:gd name="connsiteX430" fmla="*/ 794809 w 2198808"/>
              <a:gd name="connsiteY430" fmla="*/ 42872 h 1624467"/>
              <a:gd name="connsiteX431" fmla="*/ 797646 w 2198808"/>
              <a:gd name="connsiteY431" fmla="*/ 46406 h 1624467"/>
              <a:gd name="connsiteX432" fmla="*/ 799702 w 2198808"/>
              <a:gd name="connsiteY432" fmla="*/ 58063 h 1624467"/>
              <a:gd name="connsiteX433" fmla="*/ 802931 w 2198808"/>
              <a:gd name="connsiteY433" fmla="*/ 66610 h 1624467"/>
              <a:gd name="connsiteX434" fmla="*/ 803355 w 2198808"/>
              <a:gd name="connsiteY434" fmla="*/ 53441 h 1624467"/>
              <a:gd name="connsiteX435" fmla="*/ 803866 w 2198808"/>
              <a:gd name="connsiteY435" fmla="*/ 44571 h 1624467"/>
              <a:gd name="connsiteX436" fmla="*/ 806431 w 2198808"/>
              <a:gd name="connsiteY436" fmla="*/ 25386 h 1624467"/>
              <a:gd name="connsiteX437" fmla="*/ 806397 w 2198808"/>
              <a:gd name="connsiteY437" fmla="*/ 21325 h 1624467"/>
              <a:gd name="connsiteX438" fmla="*/ 816780 w 2198808"/>
              <a:gd name="connsiteY438" fmla="*/ 36364 h 1624467"/>
              <a:gd name="connsiteX439" fmla="*/ 817442 w 2198808"/>
              <a:gd name="connsiteY439" fmla="*/ 29754 h 1624467"/>
              <a:gd name="connsiteX440" fmla="*/ 817460 w 2198808"/>
              <a:gd name="connsiteY440" fmla="*/ 24792 h 1624467"/>
              <a:gd name="connsiteX441" fmla="*/ 824205 w 2198808"/>
              <a:gd name="connsiteY441" fmla="*/ 41461 h 1624467"/>
              <a:gd name="connsiteX442" fmla="*/ 828284 w 2198808"/>
              <a:gd name="connsiteY442" fmla="*/ 53339 h 1624467"/>
              <a:gd name="connsiteX443" fmla="*/ 833246 w 2198808"/>
              <a:gd name="connsiteY443" fmla="*/ 68479 h 1624467"/>
              <a:gd name="connsiteX444" fmla="*/ 834554 w 2198808"/>
              <a:gd name="connsiteY444" fmla="*/ 72268 h 1624467"/>
              <a:gd name="connsiteX445" fmla="*/ 834129 w 2198808"/>
              <a:gd name="connsiteY445" fmla="*/ 80136 h 1624467"/>
              <a:gd name="connsiteX446" fmla="*/ 845377 w 2198808"/>
              <a:gd name="connsiteY446" fmla="*/ 107171 h 1624467"/>
              <a:gd name="connsiteX447" fmla="*/ 852378 w 2198808"/>
              <a:gd name="connsiteY447" fmla="*/ 119473 h 1624467"/>
              <a:gd name="connsiteX448" fmla="*/ 882999 w 2198808"/>
              <a:gd name="connsiteY448" fmla="*/ 117740 h 1624467"/>
              <a:gd name="connsiteX449" fmla="*/ 898394 w 2198808"/>
              <a:gd name="connsiteY449" fmla="*/ 120085 h 1624467"/>
              <a:gd name="connsiteX450" fmla="*/ 897510 w 2198808"/>
              <a:gd name="connsiteY450" fmla="*/ 122345 h 1624467"/>
              <a:gd name="connsiteX451" fmla="*/ 890136 w 2198808"/>
              <a:gd name="connsiteY451" fmla="*/ 122854 h 1624467"/>
              <a:gd name="connsiteX452" fmla="*/ 884494 w 2198808"/>
              <a:gd name="connsiteY452" fmla="*/ 126542 h 1624467"/>
              <a:gd name="connsiteX453" fmla="*/ 868437 w 2198808"/>
              <a:gd name="connsiteY453" fmla="*/ 126899 h 1624467"/>
              <a:gd name="connsiteX454" fmla="*/ 865904 w 2198808"/>
              <a:gd name="connsiteY454" fmla="*/ 127833 h 1624467"/>
              <a:gd name="connsiteX455" fmla="*/ 884477 w 2198808"/>
              <a:gd name="connsiteY455" fmla="*/ 140000 h 1624467"/>
              <a:gd name="connsiteX456" fmla="*/ 894621 w 2198808"/>
              <a:gd name="connsiteY456" fmla="*/ 135837 h 1624467"/>
              <a:gd name="connsiteX457" fmla="*/ 895370 w 2198808"/>
              <a:gd name="connsiteY457" fmla="*/ 137349 h 1624467"/>
              <a:gd name="connsiteX458" fmla="*/ 888437 w 2198808"/>
              <a:gd name="connsiteY458" fmla="*/ 143279 h 1624467"/>
              <a:gd name="connsiteX459" fmla="*/ 889048 w 2198808"/>
              <a:gd name="connsiteY459" fmla="*/ 144724 h 1624467"/>
              <a:gd name="connsiteX460" fmla="*/ 902489 w 2198808"/>
              <a:gd name="connsiteY460" fmla="*/ 144724 h 1624467"/>
              <a:gd name="connsiteX461" fmla="*/ 888114 w 2198808"/>
              <a:gd name="connsiteY461" fmla="*/ 151164 h 1624467"/>
              <a:gd name="connsiteX462" fmla="*/ 904579 w 2198808"/>
              <a:gd name="connsiteY462" fmla="*/ 159813 h 1624467"/>
              <a:gd name="connsiteX463" fmla="*/ 916134 w 2198808"/>
              <a:gd name="connsiteY463" fmla="*/ 154188 h 1624467"/>
              <a:gd name="connsiteX464" fmla="*/ 917153 w 2198808"/>
              <a:gd name="connsiteY464" fmla="*/ 155616 h 1624467"/>
              <a:gd name="connsiteX465" fmla="*/ 914384 w 2198808"/>
              <a:gd name="connsiteY465" fmla="*/ 159490 h 1624467"/>
              <a:gd name="connsiteX466" fmla="*/ 920195 w 2198808"/>
              <a:gd name="connsiteY466" fmla="*/ 157859 h 1624467"/>
              <a:gd name="connsiteX467" fmla="*/ 941572 w 2198808"/>
              <a:gd name="connsiteY467" fmla="*/ 152523 h 1624467"/>
              <a:gd name="connsiteX468" fmla="*/ 970611 w 2198808"/>
              <a:gd name="connsiteY468" fmla="*/ 147527 h 1624467"/>
              <a:gd name="connsiteX469" fmla="*/ 976559 w 2198808"/>
              <a:gd name="connsiteY469" fmla="*/ 143500 h 1624467"/>
              <a:gd name="connsiteX470" fmla="*/ 1002030 w 2198808"/>
              <a:gd name="connsiteY470" fmla="*/ 144384 h 1624467"/>
              <a:gd name="connsiteX471" fmla="*/ 1010102 w 2198808"/>
              <a:gd name="connsiteY471" fmla="*/ 142888 h 1624467"/>
              <a:gd name="connsiteX472" fmla="*/ 1024783 w 2198808"/>
              <a:gd name="connsiteY472" fmla="*/ 140663 h 1624467"/>
              <a:gd name="connsiteX473" fmla="*/ 1033160 w 2198808"/>
              <a:gd name="connsiteY473" fmla="*/ 138912 h 1624467"/>
              <a:gd name="connsiteX474" fmla="*/ 1035200 w 2198808"/>
              <a:gd name="connsiteY474" fmla="*/ 137723 h 1624467"/>
              <a:gd name="connsiteX475" fmla="*/ 1050237 w 2198808"/>
              <a:gd name="connsiteY475" fmla="*/ 136126 h 1624467"/>
              <a:gd name="connsiteX476" fmla="*/ 1068097 w 2198808"/>
              <a:gd name="connsiteY476" fmla="*/ 137621 h 1624467"/>
              <a:gd name="connsiteX477" fmla="*/ 1064358 w 2198808"/>
              <a:gd name="connsiteY477" fmla="*/ 144367 h 1624467"/>
              <a:gd name="connsiteX478" fmla="*/ 1063865 w 2198808"/>
              <a:gd name="connsiteY478" fmla="*/ 144061 h 1624467"/>
              <a:gd name="connsiteX479" fmla="*/ 1064375 w 2198808"/>
              <a:gd name="connsiteY479" fmla="*/ 144350 h 1624467"/>
              <a:gd name="connsiteX480" fmla="*/ 1067502 w 2198808"/>
              <a:gd name="connsiteY480" fmla="*/ 148020 h 1624467"/>
              <a:gd name="connsiteX481" fmla="*/ 1051070 w 2198808"/>
              <a:gd name="connsiteY481" fmla="*/ 145505 h 1624467"/>
              <a:gd name="connsiteX482" fmla="*/ 1048062 w 2198808"/>
              <a:gd name="connsiteY482" fmla="*/ 153917 h 1624467"/>
              <a:gd name="connsiteX483" fmla="*/ 1060925 w 2198808"/>
              <a:gd name="connsiteY483" fmla="*/ 159677 h 1624467"/>
              <a:gd name="connsiteX484" fmla="*/ 1066312 w 2198808"/>
              <a:gd name="connsiteY484" fmla="*/ 161189 h 1624467"/>
              <a:gd name="connsiteX485" fmla="*/ 1074587 w 2198808"/>
              <a:gd name="connsiteY485" fmla="*/ 161223 h 1624467"/>
              <a:gd name="connsiteX486" fmla="*/ 1056541 w 2198808"/>
              <a:gd name="connsiteY486" fmla="*/ 162498 h 1624467"/>
              <a:gd name="connsiteX487" fmla="*/ 1042404 w 2198808"/>
              <a:gd name="connsiteY487" fmla="*/ 160645 h 1624467"/>
              <a:gd name="connsiteX488" fmla="*/ 1004800 w 2198808"/>
              <a:gd name="connsiteY488" fmla="*/ 164860 h 1624467"/>
              <a:gd name="connsiteX489" fmla="*/ 989116 w 2198808"/>
              <a:gd name="connsiteY489" fmla="*/ 168547 h 1624467"/>
              <a:gd name="connsiteX490" fmla="*/ 989677 w 2198808"/>
              <a:gd name="connsiteY490" fmla="*/ 170705 h 1624467"/>
              <a:gd name="connsiteX491" fmla="*/ 996763 w 2198808"/>
              <a:gd name="connsiteY491" fmla="*/ 169006 h 1624467"/>
              <a:gd name="connsiteX492" fmla="*/ 998342 w 2198808"/>
              <a:gd name="connsiteY492" fmla="*/ 172982 h 1624467"/>
              <a:gd name="connsiteX493" fmla="*/ 1004885 w 2198808"/>
              <a:gd name="connsiteY493" fmla="*/ 171538 h 1624467"/>
              <a:gd name="connsiteX494" fmla="*/ 1007263 w 2198808"/>
              <a:gd name="connsiteY494" fmla="*/ 174562 h 1624467"/>
              <a:gd name="connsiteX495" fmla="*/ 1008369 w 2198808"/>
              <a:gd name="connsiteY495" fmla="*/ 173526 h 1624467"/>
              <a:gd name="connsiteX496" fmla="*/ 1004885 w 2198808"/>
              <a:gd name="connsiteY496" fmla="*/ 171555 h 1624467"/>
              <a:gd name="connsiteX497" fmla="*/ 1012022 w 2198808"/>
              <a:gd name="connsiteY497" fmla="*/ 167765 h 1624467"/>
              <a:gd name="connsiteX498" fmla="*/ 1028181 w 2198808"/>
              <a:gd name="connsiteY498" fmla="*/ 165064 h 1624467"/>
              <a:gd name="connsiteX499" fmla="*/ 1031750 w 2198808"/>
              <a:gd name="connsiteY499" fmla="*/ 167544 h 1624467"/>
              <a:gd name="connsiteX500" fmla="*/ 1027722 w 2198808"/>
              <a:gd name="connsiteY500" fmla="*/ 170620 h 1624467"/>
              <a:gd name="connsiteX501" fmla="*/ 1015811 w 2198808"/>
              <a:gd name="connsiteY501" fmla="*/ 174324 h 1624467"/>
              <a:gd name="connsiteX502" fmla="*/ 1027468 w 2198808"/>
              <a:gd name="connsiteY502" fmla="*/ 175293 h 1624467"/>
              <a:gd name="connsiteX503" fmla="*/ 1040484 w 2198808"/>
              <a:gd name="connsiteY503" fmla="*/ 179150 h 1624467"/>
              <a:gd name="connsiteX504" fmla="*/ 1040484 w 2198808"/>
              <a:gd name="connsiteY504" fmla="*/ 175871 h 1624467"/>
              <a:gd name="connsiteX505" fmla="*/ 1060773 w 2198808"/>
              <a:gd name="connsiteY505" fmla="*/ 170841 h 1624467"/>
              <a:gd name="connsiteX506" fmla="*/ 1056983 w 2198808"/>
              <a:gd name="connsiteY506" fmla="*/ 168496 h 1624467"/>
              <a:gd name="connsiteX507" fmla="*/ 1063763 w 2198808"/>
              <a:gd name="connsiteY507" fmla="*/ 168428 h 1624467"/>
              <a:gd name="connsiteX508" fmla="*/ 1077816 w 2198808"/>
              <a:gd name="connsiteY508" fmla="*/ 169533 h 1624467"/>
              <a:gd name="connsiteX509" fmla="*/ 1083458 w 2198808"/>
              <a:gd name="connsiteY509" fmla="*/ 168173 h 1624467"/>
              <a:gd name="connsiteX510" fmla="*/ 1117052 w 2198808"/>
              <a:gd name="connsiteY510" fmla="*/ 164758 h 1624467"/>
              <a:gd name="connsiteX511" fmla="*/ 1117052 w 2198808"/>
              <a:gd name="connsiteY511" fmla="*/ 172931 h 1624467"/>
              <a:gd name="connsiteX512" fmla="*/ 1122999 w 2198808"/>
              <a:gd name="connsiteY512" fmla="*/ 164112 h 1624467"/>
              <a:gd name="connsiteX513" fmla="*/ 1120909 w 2198808"/>
              <a:gd name="connsiteY513" fmla="*/ 163483 h 1624467"/>
              <a:gd name="connsiteX514" fmla="*/ 1117018 w 2198808"/>
              <a:gd name="connsiteY514" fmla="*/ 164792 h 1624467"/>
              <a:gd name="connsiteX515" fmla="*/ 1122030 w 2198808"/>
              <a:gd name="connsiteY515" fmla="*/ 161427 h 1624467"/>
              <a:gd name="connsiteX516" fmla="*/ 1161537 w 2198808"/>
              <a:gd name="connsiteY516" fmla="*/ 157961 h 1624467"/>
              <a:gd name="connsiteX517" fmla="*/ 1175743 w 2198808"/>
              <a:gd name="connsiteY517" fmla="*/ 161036 h 1624467"/>
              <a:gd name="connsiteX518" fmla="*/ 1180637 w 2198808"/>
              <a:gd name="connsiteY518" fmla="*/ 161223 h 1624467"/>
              <a:gd name="connsiteX519" fmla="*/ 1203814 w 2198808"/>
              <a:gd name="connsiteY519" fmla="*/ 157706 h 1624467"/>
              <a:gd name="connsiteX520" fmla="*/ 1204765 w 2198808"/>
              <a:gd name="connsiteY520" fmla="*/ 151843 h 1624467"/>
              <a:gd name="connsiteX521" fmla="*/ 1222829 w 2198808"/>
              <a:gd name="connsiteY521" fmla="*/ 153917 h 1624467"/>
              <a:gd name="connsiteX522" fmla="*/ 1209286 w 2198808"/>
              <a:gd name="connsiteY522" fmla="*/ 155378 h 1624467"/>
              <a:gd name="connsiteX523" fmla="*/ 1217255 w 2198808"/>
              <a:gd name="connsiteY523" fmla="*/ 157978 h 1624467"/>
              <a:gd name="connsiteX524" fmla="*/ 1217272 w 2198808"/>
              <a:gd name="connsiteY524" fmla="*/ 157995 h 1624467"/>
              <a:gd name="connsiteX525" fmla="*/ 1209167 w 2198808"/>
              <a:gd name="connsiteY525" fmla="*/ 163619 h 1624467"/>
              <a:gd name="connsiteX526" fmla="*/ 1210119 w 2198808"/>
              <a:gd name="connsiteY526" fmla="*/ 166967 h 1624467"/>
              <a:gd name="connsiteX527" fmla="*/ 1231562 w 2198808"/>
              <a:gd name="connsiteY527" fmla="*/ 169566 h 1624467"/>
              <a:gd name="connsiteX528" fmla="*/ 1248844 w 2198808"/>
              <a:gd name="connsiteY528" fmla="*/ 170654 h 1624467"/>
              <a:gd name="connsiteX529" fmla="*/ 1249370 w 2198808"/>
              <a:gd name="connsiteY529" fmla="*/ 163126 h 1624467"/>
              <a:gd name="connsiteX530" fmla="*/ 1236626 w 2198808"/>
              <a:gd name="connsiteY530" fmla="*/ 161988 h 1624467"/>
              <a:gd name="connsiteX531" fmla="*/ 1251630 w 2198808"/>
              <a:gd name="connsiteY531" fmla="*/ 153713 h 1624467"/>
              <a:gd name="connsiteX532" fmla="*/ 1235742 w 2198808"/>
              <a:gd name="connsiteY532" fmla="*/ 148037 h 1624467"/>
              <a:gd name="connsiteX533" fmla="*/ 1204511 w 2198808"/>
              <a:gd name="connsiteY533" fmla="*/ 149396 h 1624467"/>
              <a:gd name="connsiteX534" fmla="*/ 1171784 w 2198808"/>
              <a:gd name="connsiteY534" fmla="*/ 152421 h 1624467"/>
              <a:gd name="connsiteX535" fmla="*/ 1158445 w 2198808"/>
              <a:gd name="connsiteY535" fmla="*/ 153033 h 1624467"/>
              <a:gd name="connsiteX536" fmla="*/ 1134383 w 2198808"/>
              <a:gd name="connsiteY536" fmla="*/ 150824 h 1624467"/>
              <a:gd name="connsiteX537" fmla="*/ 1124935 w 2198808"/>
              <a:gd name="connsiteY537" fmla="*/ 142379 h 1624467"/>
              <a:gd name="connsiteX538" fmla="*/ 1140807 w 2198808"/>
              <a:gd name="connsiteY538" fmla="*/ 141070 h 1624467"/>
              <a:gd name="connsiteX539" fmla="*/ 1150390 w 2198808"/>
              <a:gd name="connsiteY539" fmla="*/ 144673 h 1624467"/>
              <a:gd name="connsiteX540" fmla="*/ 1160959 w 2198808"/>
              <a:gd name="connsiteY540" fmla="*/ 145047 h 1624467"/>
              <a:gd name="connsiteX541" fmla="*/ 1179617 w 2198808"/>
              <a:gd name="connsiteY541" fmla="*/ 140459 h 1624467"/>
              <a:gd name="connsiteX542" fmla="*/ 1207739 w 2198808"/>
              <a:gd name="connsiteY542" fmla="*/ 136839 h 1624467"/>
              <a:gd name="connsiteX543" fmla="*/ 1211852 w 2198808"/>
              <a:gd name="connsiteY543" fmla="*/ 135990 h 1624467"/>
              <a:gd name="connsiteX544" fmla="*/ 1241690 w 2198808"/>
              <a:gd name="connsiteY544" fmla="*/ 133458 h 1624467"/>
              <a:gd name="connsiteX545" fmla="*/ 1302743 w 2198808"/>
              <a:gd name="connsiteY545" fmla="*/ 134290 h 1624467"/>
              <a:gd name="connsiteX546" fmla="*/ 1304426 w 2198808"/>
              <a:gd name="connsiteY546" fmla="*/ 134443 h 1624467"/>
              <a:gd name="connsiteX547" fmla="*/ 1332752 w 2198808"/>
              <a:gd name="connsiteY547" fmla="*/ 137655 h 1624467"/>
              <a:gd name="connsiteX548" fmla="*/ 1356235 w 2198808"/>
              <a:gd name="connsiteY548" fmla="*/ 140391 h 1624467"/>
              <a:gd name="connsiteX549" fmla="*/ 1376830 w 2198808"/>
              <a:gd name="connsiteY549" fmla="*/ 138691 h 1624467"/>
              <a:gd name="connsiteX550" fmla="*/ 1377680 w 2198808"/>
              <a:gd name="connsiteY550" fmla="*/ 132404 h 1624467"/>
              <a:gd name="connsiteX551" fmla="*/ 1382846 w 2198808"/>
              <a:gd name="connsiteY551" fmla="*/ 133475 h 1624467"/>
              <a:gd name="connsiteX552" fmla="*/ 1373873 w 2198808"/>
              <a:gd name="connsiteY552" fmla="*/ 129329 h 1624467"/>
              <a:gd name="connsiteX553" fmla="*/ 1372888 w 2198808"/>
              <a:gd name="connsiteY553" fmla="*/ 134103 h 1624467"/>
              <a:gd name="connsiteX554" fmla="*/ 1351358 w 2198808"/>
              <a:gd name="connsiteY554" fmla="*/ 133985 h 1624467"/>
              <a:gd name="connsiteX555" fmla="*/ 1344936 w 2198808"/>
              <a:gd name="connsiteY555" fmla="*/ 131062 h 1624467"/>
              <a:gd name="connsiteX556" fmla="*/ 1361316 w 2198808"/>
              <a:gd name="connsiteY556" fmla="*/ 128258 h 1624467"/>
              <a:gd name="connsiteX557" fmla="*/ 1365343 w 2198808"/>
              <a:gd name="connsiteY557" fmla="*/ 128241 h 1624467"/>
              <a:gd name="connsiteX558" fmla="*/ 1383967 w 2198808"/>
              <a:gd name="connsiteY558" fmla="*/ 127340 h 1624467"/>
              <a:gd name="connsiteX559" fmla="*/ 1398053 w 2198808"/>
              <a:gd name="connsiteY559" fmla="*/ 126780 h 1624467"/>
              <a:gd name="connsiteX560" fmla="*/ 1404663 w 2198808"/>
              <a:gd name="connsiteY560" fmla="*/ 125743 h 1624467"/>
              <a:gd name="connsiteX561" fmla="*/ 1416728 w 2198808"/>
              <a:gd name="connsiteY561" fmla="*/ 120612 h 1624467"/>
              <a:gd name="connsiteX562" fmla="*/ 1428096 w 2198808"/>
              <a:gd name="connsiteY562" fmla="*/ 124435 h 1624467"/>
              <a:gd name="connsiteX563" fmla="*/ 1412769 w 2198808"/>
              <a:gd name="connsiteY563" fmla="*/ 115922 h 1624467"/>
              <a:gd name="connsiteX564" fmla="*/ 1408963 w 2198808"/>
              <a:gd name="connsiteY564" fmla="*/ 115259 h 1624467"/>
              <a:gd name="connsiteX565" fmla="*/ 1401316 w 2198808"/>
              <a:gd name="connsiteY565" fmla="*/ 112676 h 1624467"/>
              <a:gd name="connsiteX566" fmla="*/ 1396609 w 2198808"/>
              <a:gd name="connsiteY566" fmla="*/ 117077 h 1624467"/>
              <a:gd name="connsiteX567" fmla="*/ 1378699 w 2198808"/>
              <a:gd name="connsiteY567" fmla="*/ 114188 h 1624467"/>
              <a:gd name="connsiteX568" fmla="*/ 1375063 w 2198808"/>
              <a:gd name="connsiteY568" fmla="*/ 114087 h 1624467"/>
              <a:gd name="connsiteX569" fmla="*/ 1371376 w 2198808"/>
              <a:gd name="connsiteY569" fmla="*/ 114273 h 1624467"/>
              <a:gd name="connsiteX570" fmla="*/ 1359192 w 2198808"/>
              <a:gd name="connsiteY570" fmla="*/ 110518 h 1624467"/>
              <a:gd name="connsiteX571" fmla="*/ 1348572 w 2198808"/>
              <a:gd name="connsiteY571" fmla="*/ 108683 h 1624467"/>
              <a:gd name="connsiteX572" fmla="*/ 1330475 w 2198808"/>
              <a:gd name="connsiteY572" fmla="*/ 109974 h 1624467"/>
              <a:gd name="connsiteX573" fmla="*/ 1323168 w 2198808"/>
              <a:gd name="connsiteY573" fmla="*/ 112115 h 1624467"/>
              <a:gd name="connsiteX574" fmla="*/ 1359922 w 2198808"/>
              <a:gd name="connsiteY574" fmla="*/ 112115 h 1624467"/>
              <a:gd name="connsiteX575" fmla="*/ 1346091 w 2198808"/>
              <a:gd name="connsiteY575" fmla="*/ 115939 h 1624467"/>
              <a:gd name="connsiteX576" fmla="*/ 1303984 w 2198808"/>
              <a:gd name="connsiteY576" fmla="*/ 114070 h 1624467"/>
              <a:gd name="connsiteX577" fmla="*/ 1273840 w 2198808"/>
              <a:gd name="connsiteY577" fmla="*/ 114936 h 1624467"/>
              <a:gd name="connsiteX578" fmla="*/ 1254231 w 2198808"/>
              <a:gd name="connsiteY578" fmla="*/ 113628 h 1624467"/>
              <a:gd name="connsiteX579" fmla="*/ 1266567 w 2198808"/>
              <a:gd name="connsiteY579" fmla="*/ 108717 h 1624467"/>
              <a:gd name="connsiteX580" fmla="*/ 1267043 w 2198808"/>
              <a:gd name="connsiteY580" fmla="*/ 109023 h 1624467"/>
              <a:gd name="connsiteX581" fmla="*/ 1266533 w 2198808"/>
              <a:gd name="connsiteY581" fmla="*/ 108734 h 1624467"/>
              <a:gd name="connsiteX582" fmla="*/ 1265921 w 2198808"/>
              <a:gd name="connsiteY582" fmla="*/ 108190 h 1624467"/>
              <a:gd name="connsiteX583" fmla="*/ 1256813 w 2198808"/>
              <a:gd name="connsiteY583" fmla="*/ 109210 h 1624467"/>
              <a:gd name="connsiteX584" fmla="*/ 1248368 w 2198808"/>
              <a:gd name="connsiteY584" fmla="*/ 108411 h 1624467"/>
              <a:gd name="connsiteX585" fmla="*/ 1226771 w 2198808"/>
              <a:gd name="connsiteY585" fmla="*/ 98471 h 1624467"/>
              <a:gd name="connsiteX586" fmla="*/ 1228538 w 2198808"/>
              <a:gd name="connsiteY586" fmla="*/ 97264 h 1624467"/>
              <a:gd name="connsiteX587" fmla="*/ 1258631 w 2198808"/>
              <a:gd name="connsiteY587" fmla="*/ 101869 h 1624467"/>
              <a:gd name="connsiteX588" fmla="*/ 1260178 w 2198808"/>
              <a:gd name="connsiteY588" fmla="*/ 101461 h 1624467"/>
              <a:gd name="connsiteX589" fmla="*/ 1280058 w 2198808"/>
              <a:gd name="connsiteY589" fmla="*/ 100000 h 1624467"/>
              <a:gd name="connsiteX590" fmla="*/ 1308300 w 2198808"/>
              <a:gd name="connsiteY590" fmla="*/ 100204 h 1624467"/>
              <a:gd name="connsiteX591" fmla="*/ 1306805 w 2198808"/>
              <a:gd name="connsiteY591" fmla="*/ 93016 h 1624467"/>
              <a:gd name="connsiteX592" fmla="*/ 1308062 w 2198808"/>
              <a:gd name="connsiteY592" fmla="*/ 92031 h 1624467"/>
              <a:gd name="connsiteX593" fmla="*/ 1354995 w 2198808"/>
              <a:gd name="connsiteY593" fmla="*/ 94732 h 1624467"/>
              <a:gd name="connsiteX594" fmla="*/ 1344426 w 2198808"/>
              <a:gd name="connsiteY594" fmla="*/ 100374 h 1624467"/>
              <a:gd name="connsiteX595" fmla="*/ 1363423 w 2198808"/>
              <a:gd name="connsiteY595" fmla="*/ 100221 h 1624467"/>
              <a:gd name="connsiteX596" fmla="*/ 1363389 w 2198808"/>
              <a:gd name="connsiteY596" fmla="*/ 100255 h 1624467"/>
              <a:gd name="connsiteX597" fmla="*/ 1370628 w 2198808"/>
              <a:gd name="connsiteY597" fmla="*/ 105811 h 1624467"/>
              <a:gd name="connsiteX598" fmla="*/ 1377068 w 2198808"/>
              <a:gd name="connsiteY598" fmla="*/ 109736 h 1624467"/>
              <a:gd name="connsiteX599" fmla="*/ 1376643 w 2198808"/>
              <a:gd name="connsiteY599" fmla="*/ 102277 h 1624467"/>
              <a:gd name="connsiteX600" fmla="*/ 1382709 w 2198808"/>
              <a:gd name="connsiteY600" fmla="*/ 103908 h 1624467"/>
              <a:gd name="connsiteX601" fmla="*/ 1394995 w 2198808"/>
              <a:gd name="connsiteY601" fmla="*/ 95701 h 1624467"/>
              <a:gd name="connsiteX602" fmla="*/ 1402709 w 2198808"/>
              <a:gd name="connsiteY602" fmla="*/ 94970 h 1624467"/>
              <a:gd name="connsiteX603" fmla="*/ 1403338 w 2198808"/>
              <a:gd name="connsiteY603" fmla="*/ 102294 h 1624467"/>
              <a:gd name="connsiteX604" fmla="*/ 1415658 w 2198808"/>
              <a:gd name="connsiteY604" fmla="*/ 95684 h 1624467"/>
              <a:gd name="connsiteX605" fmla="*/ 1429336 w 2198808"/>
              <a:gd name="connsiteY605" fmla="*/ 101087 h 1624467"/>
              <a:gd name="connsiteX606" fmla="*/ 1423627 w 2198808"/>
              <a:gd name="connsiteY606" fmla="*/ 98267 h 1624467"/>
              <a:gd name="connsiteX607" fmla="*/ 1440790 w 2198808"/>
              <a:gd name="connsiteY607" fmla="*/ 97043 h 1624467"/>
              <a:gd name="connsiteX608" fmla="*/ 1454213 w 2198808"/>
              <a:gd name="connsiteY608" fmla="*/ 98453 h 1624467"/>
              <a:gd name="connsiteX609" fmla="*/ 1493789 w 2198808"/>
              <a:gd name="connsiteY609" fmla="*/ 102005 h 1624467"/>
              <a:gd name="connsiteX610" fmla="*/ 1510611 w 2198808"/>
              <a:gd name="connsiteY610" fmla="*/ 103483 h 1624467"/>
              <a:gd name="connsiteX611" fmla="*/ 1528453 w 2198808"/>
              <a:gd name="connsiteY611" fmla="*/ 107408 h 1624467"/>
              <a:gd name="connsiteX612" fmla="*/ 1540381 w 2198808"/>
              <a:gd name="connsiteY612" fmla="*/ 105556 h 1624467"/>
              <a:gd name="connsiteX613" fmla="*/ 1557510 w 2198808"/>
              <a:gd name="connsiteY613" fmla="*/ 116058 h 1624467"/>
              <a:gd name="connsiteX614" fmla="*/ 1570747 w 2198808"/>
              <a:gd name="connsiteY614" fmla="*/ 116126 h 1624467"/>
              <a:gd name="connsiteX615" fmla="*/ 1596456 w 2198808"/>
              <a:gd name="connsiteY615" fmla="*/ 115072 h 1624467"/>
              <a:gd name="connsiteX616" fmla="*/ 1591494 w 2198808"/>
              <a:gd name="connsiteY616" fmla="*/ 112115 h 1624467"/>
              <a:gd name="connsiteX617" fmla="*/ 1619923 w 2198808"/>
              <a:gd name="connsiteY617" fmla="*/ 114868 h 1624467"/>
              <a:gd name="connsiteX618" fmla="*/ 1631070 w 2198808"/>
              <a:gd name="connsiteY618" fmla="*/ 114936 h 1624467"/>
              <a:gd name="connsiteX619" fmla="*/ 1664493 w 2198808"/>
              <a:gd name="connsiteY619" fmla="*/ 120136 h 1624467"/>
              <a:gd name="connsiteX620" fmla="*/ 1669540 w 2198808"/>
              <a:gd name="connsiteY620" fmla="*/ 120340 h 1624467"/>
              <a:gd name="connsiteX621" fmla="*/ 1689115 w 2198808"/>
              <a:gd name="connsiteY621" fmla="*/ 119966 h 1624467"/>
              <a:gd name="connsiteX622" fmla="*/ 1703797 w 2198808"/>
              <a:gd name="connsiteY622" fmla="*/ 122753 h 1624467"/>
              <a:gd name="connsiteX623" fmla="*/ 1729846 w 2198808"/>
              <a:gd name="connsiteY623" fmla="*/ 125454 h 1624467"/>
              <a:gd name="connsiteX624" fmla="*/ 1735657 w 2198808"/>
              <a:gd name="connsiteY624" fmla="*/ 124826 h 1624467"/>
              <a:gd name="connsiteX625" fmla="*/ 1758291 w 2198808"/>
              <a:gd name="connsiteY625" fmla="*/ 124724 h 1624467"/>
              <a:gd name="connsiteX626" fmla="*/ 1766618 w 2198808"/>
              <a:gd name="connsiteY626" fmla="*/ 125590 h 1624467"/>
              <a:gd name="connsiteX627" fmla="*/ 1804884 w 2198808"/>
              <a:gd name="connsiteY627" fmla="*/ 131147 h 1624467"/>
              <a:gd name="connsiteX628" fmla="*/ 1847636 w 2198808"/>
              <a:gd name="connsiteY628" fmla="*/ 138114 h 1624467"/>
              <a:gd name="connsiteX629" fmla="*/ 1837849 w 2198808"/>
              <a:gd name="connsiteY629" fmla="*/ 133169 h 1624467"/>
              <a:gd name="connsiteX630" fmla="*/ 1823354 w 2198808"/>
              <a:gd name="connsiteY630" fmla="*/ 127460 h 1624467"/>
              <a:gd name="connsiteX631" fmla="*/ 1813380 w 2198808"/>
              <a:gd name="connsiteY631" fmla="*/ 125760 h 1624467"/>
              <a:gd name="connsiteX632" fmla="*/ 1806804 w 2198808"/>
              <a:gd name="connsiteY632" fmla="*/ 123738 h 1624467"/>
              <a:gd name="connsiteX633" fmla="*/ 1817900 w 2198808"/>
              <a:gd name="connsiteY633" fmla="*/ 121580 h 1624467"/>
              <a:gd name="connsiteX634" fmla="*/ 1803406 w 2198808"/>
              <a:gd name="connsiteY634" fmla="*/ 117706 h 1624467"/>
              <a:gd name="connsiteX635" fmla="*/ 1789692 w 2198808"/>
              <a:gd name="connsiteY635" fmla="*/ 114715 h 1624467"/>
              <a:gd name="connsiteX636" fmla="*/ 1789268 w 2198808"/>
              <a:gd name="connsiteY636" fmla="*/ 112880 h 1624467"/>
              <a:gd name="connsiteX637" fmla="*/ 1794603 w 2198808"/>
              <a:gd name="connsiteY637" fmla="*/ 110909 h 1624467"/>
              <a:gd name="connsiteX638" fmla="*/ 1828606 w 2198808"/>
              <a:gd name="connsiteY638" fmla="*/ 117298 h 1624467"/>
              <a:gd name="connsiteX639" fmla="*/ 1850083 w 2198808"/>
              <a:gd name="connsiteY639" fmla="*/ 122056 h 1624467"/>
              <a:gd name="connsiteX640" fmla="*/ 1862199 w 2198808"/>
              <a:gd name="connsiteY640" fmla="*/ 117094 h 1624467"/>
              <a:gd name="connsiteX641" fmla="*/ 1860245 w 2198808"/>
              <a:gd name="connsiteY641" fmla="*/ 122668 h 1624467"/>
              <a:gd name="connsiteX642" fmla="*/ 1872004 w 2198808"/>
              <a:gd name="connsiteY642" fmla="*/ 119133 h 1624467"/>
              <a:gd name="connsiteX643" fmla="*/ 1871358 w 2198808"/>
              <a:gd name="connsiteY643" fmla="*/ 125607 h 1624467"/>
              <a:gd name="connsiteX644" fmla="*/ 1895198 w 2198808"/>
              <a:gd name="connsiteY644" fmla="*/ 129634 h 1624467"/>
              <a:gd name="connsiteX645" fmla="*/ 1908673 w 2198808"/>
              <a:gd name="connsiteY645" fmla="*/ 135463 h 1624467"/>
              <a:gd name="connsiteX646" fmla="*/ 1939327 w 2198808"/>
              <a:gd name="connsiteY646" fmla="*/ 144061 h 1624467"/>
              <a:gd name="connsiteX647" fmla="*/ 1973346 w 2198808"/>
              <a:gd name="connsiteY647" fmla="*/ 153848 h 1624467"/>
              <a:gd name="connsiteX648" fmla="*/ 1954111 w 2198808"/>
              <a:gd name="connsiteY648" fmla="*/ 142906 h 1624467"/>
              <a:gd name="connsiteX649" fmla="*/ 1922522 w 2198808"/>
              <a:gd name="connsiteY649" fmla="*/ 128836 h 1624467"/>
              <a:gd name="connsiteX650" fmla="*/ 1915640 w 2198808"/>
              <a:gd name="connsiteY650" fmla="*/ 124010 h 1624467"/>
              <a:gd name="connsiteX651" fmla="*/ 1915606 w 2198808"/>
              <a:gd name="connsiteY651" fmla="*/ 124044 h 1624467"/>
              <a:gd name="connsiteX652" fmla="*/ 1925376 w 2198808"/>
              <a:gd name="connsiteY652" fmla="*/ 124384 h 1624467"/>
              <a:gd name="connsiteX653" fmla="*/ 1955793 w 2198808"/>
              <a:gd name="connsiteY653" fmla="*/ 126406 h 1624467"/>
              <a:gd name="connsiteX654" fmla="*/ 1939786 w 2198808"/>
              <a:gd name="connsiteY654" fmla="*/ 120255 h 1624467"/>
              <a:gd name="connsiteX655" fmla="*/ 1916898 w 2198808"/>
              <a:gd name="connsiteY655" fmla="*/ 105964 h 1624467"/>
              <a:gd name="connsiteX656" fmla="*/ 1947789 w 2198808"/>
              <a:gd name="connsiteY656" fmla="*/ 113815 h 1624467"/>
              <a:gd name="connsiteX657" fmla="*/ 1928894 w 2198808"/>
              <a:gd name="connsiteY657" fmla="*/ 97944 h 1624467"/>
              <a:gd name="connsiteX658" fmla="*/ 1939429 w 2198808"/>
              <a:gd name="connsiteY658" fmla="*/ 99252 h 1624467"/>
              <a:gd name="connsiteX659" fmla="*/ 1939922 w 2198808"/>
              <a:gd name="connsiteY659" fmla="*/ 98012 h 1624467"/>
              <a:gd name="connsiteX660" fmla="*/ 1902505 w 2198808"/>
              <a:gd name="connsiteY660" fmla="*/ 83364 h 1624467"/>
              <a:gd name="connsiteX661" fmla="*/ 1914009 w 2198808"/>
              <a:gd name="connsiteY661" fmla="*/ 80102 h 1624467"/>
              <a:gd name="connsiteX662" fmla="*/ 1902012 w 2198808"/>
              <a:gd name="connsiteY662" fmla="*/ 73033 h 1624467"/>
              <a:gd name="connsiteX663" fmla="*/ 1915623 w 2198808"/>
              <a:gd name="connsiteY663" fmla="*/ 74732 h 1624467"/>
              <a:gd name="connsiteX664" fmla="*/ 1918597 w 2198808"/>
              <a:gd name="connsiteY664" fmla="*/ 76058 h 1624467"/>
              <a:gd name="connsiteX665" fmla="*/ 1918868 w 2198808"/>
              <a:gd name="connsiteY665" fmla="*/ 75106 h 1624467"/>
              <a:gd name="connsiteX666" fmla="*/ 1915589 w 2198808"/>
              <a:gd name="connsiteY666" fmla="*/ 74766 h 1624467"/>
              <a:gd name="connsiteX667" fmla="*/ 1905462 w 2198808"/>
              <a:gd name="connsiteY667" fmla="*/ 70824 h 1624467"/>
              <a:gd name="connsiteX668" fmla="*/ 1902029 w 2198808"/>
              <a:gd name="connsiteY668" fmla="*/ 73067 h 1624467"/>
              <a:gd name="connsiteX669" fmla="*/ 1887739 w 2198808"/>
              <a:gd name="connsiteY669" fmla="*/ 64435 h 1624467"/>
              <a:gd name="connsiteX670" fmla="*/ 1888095 w 2198808"/>
              <a:gd name="connsiteY670" fmla="*/ 63245 h 1624467"/>
              <a:gd name="connsiteX671" fmla="*/ 1904884 w 2198808"/>
              <a:gd name="connsiteY671" fmla="*/ 66933 h 1624467"/>
              <a:gd name="connsiteX672" fmla="*/ 1923813 w 2198808"/>
              <a:gd name="connsiteY672" fmla="*/ 71351 h 1624467"/>
              <a:gd name="connsiteX673" fmla="*/ 1937339 w 2198808"/>
              <a:gd name="connsiteY673" fmla="*/ 76143 h 1624467"/>
              <a:gd name="connsiteX674" fmla="*/ 1952752 w 2198808"/>
              <a:gd name="connsiteY674" fmla="*/ 78878 h 1624467"/>
              <a:gd name="connsiteX675" fmla="*/ 1962488 w 2198808"/>
              <a:gd name="connsiteY675" fmla="*/ 80900 h 1624467"/>
              <a:gd name="connsiteX676" fmla="*/ 1983032 w 2198808"/>
              <a:gd name="connsiteY676" fmla="*/ 87578 h 1624467"/>
              <a:gd name="connsiteX677" fmla="*/ 1959769 w 2198808"/>
              <a:gd name="connsiteY677" fmla="*/ 74715 h 1624467"/>
              <a:gd name="connsiteX678" fmla="*/ 1959820 w 2198808"/>
              <a:gd name="connsiteY678" fmla="*/ 74749 h 1624467"/>
              <a:gd name="connsiteX679" fmla="*/ 1956371 w 2198808"/>
              <a:gd name="connsiteY679" fmla="*/ 73016 h 1624467"/>
              <a:gd name="connsiteX680" fmla="*/ 1956421 w 2198808"/>
              <a:gd name="connsiteY680" fmla="*/ 73050 h 1624467"/>
              <a:gd name="connsiteX681" fmla="*/ 1951273 w 2198808"/>
              <a:gd name="connsiteY681" fmla="*/ 71317 h 1624467"/>
              <a:gd name="connsiteX682" fmla="*/ 1951324 w 2198808"/>
              <a:gd name="connsiteY682" fmla="*/ 71351 h 1624467"/>
              <a:gd name="connsiteX683" fmla="*/ 1931783 w 2198808"/>
              <a:gd name="connsiteY683" fmla="*/ 63415 h 1624467"/>
              <a:gd name="connsiteX684" fmla="*/ 1923236 w 2198808"/>
              <a:gd name="connsiteY684" fmla="*/ 59609 h 1624467"/>
              <a:gd name="connsiteX685" fmla="*/ 1927093 w 2198808"/>
              <a:gd name="connsiteY685" fmla="*/ 57230 h 1624467"/>
              <a:gd name="connsiteX686" fmla="*/ 1947773 w 2198808"/>
              <a:gd name="connsiteY686" fmla="*/ 64333 h 1624467"/>
              <a:gd name="connsiteX687" fmla="*/ 1951715 w 2198808"/>
              <a:gd name="connsiteY687" fmla="*/ 65845 h 1624467"/>
              <a:gd name="connsiteX688" fmla="*/ 1978834 w 2198808"/>
              <a:gd name="connsiteY688" fmla="*/ 75378 h 1624467"/>
              <a:gd name="connsiteX689" fmla="*/ 2018800 w 2198808"/>
              <a:gd name="connsiteY689" fmla="*/ 97332 h 1624467"/>
              <a:gd name="connsiteX690" fmla="*/ 2040585 w 2198808"/>
              <a:gd name="connsiteY690" fmla="*/ 117213 h 1624467"/>
              <a:gd name="connsiteX691" fmla="*/ 2057373 w 2198808"/>
              <a:gd name="connsiteY691" fmla="*/ 128258 h 1624467"/>
              <a:gd name="connsiteX692" fmla="*/ 2071035 w 2198808"/>
              <a:gd name="connsiteY692" fmla="*/ 134070 h 1624467"/>
              <a:gd name="connsiteX693" fmla="*/ 2075844 w 2198808"/>
              <a:gd name="connsiteY693" fmla="*/ 129465 h 1624467"/>
              <a:gd name="connsiteX694" fmla="*/ 2080908 w 2198808"/>
              <a:gd name="connsiteY694" fmla="*/ 134036 h 1624467"/>
              <a:gd name="connsiteX695" fmla="*/ 2082369 w 2198808"/>
              <a:gd name="connsiteY695" fmla="*/ 139830 h 1624467"/>
              <a:gd name="connsiteX696" fmla="*/ 2076880 w 2198808"/>
              <a:gd name="connsiteY696" fmla="*/ 144095 h 1624467"/>
              <a:gd name="connsiteX697" fmla="*/ 2066923 w 2198808"/>
              <a:gd name="connsiteY697" fmla="*/ 143279 h 1624467"/>
              <a:gd name="connsiteX698" fmla="*/ 2092156 w 2198808"/>
              <a:gd name="connsiteY698" fmla="*/ 155480 h 1624467"/>
              <a:gd name="connsiteX699" fmla="*/ 2106209 w 2198808"/>
              <a:gd name="connsiteY699" fmla="*/ 170841 h 1624467"/>
              <a:gd name="connsiteX700" fmla="*/ 2110797 w 2198808"/>
              <a:gd name="connsiteY700" fmla="*/ 172795 h 1624467"/>
              <a:gd name="connsiteX701" fmla="*/ 2114009 w 2198808"/>
              <a:gd name="connsiteY701" fmla="*/ 179966 h 1624467"/>
              <a:gd name="connsiteX702" fmla="*/ 2109081 w 2198808"/>
              <a:gd name="connsiteY702" fmla="*/ 184724 h 1624467"/>
              <a:gd name="connsiteX703" fmla="*/ 2100109 w 2198808"/>
              <a:gd name="connsiteY703" fmla="*/ 187120 h 1624467"/>
              <a:gd name="connsiteX704" fmla="*/ 2096744 w 2198808"/>
              <a:gd name="connsiteY704" fmla="*/ 190858 h 1624467"/>
              <a:gd name="connsiteX705" fmla="*/ 2100449 w 2198808"/>
              <a:gd name="connsiteY705" fmla="*/ 190671 h 1624467"/>
              <a:gd name="connsiteX706" fmla="*/ 2108690 w 2198808"/>
              <a:gd name="connsiteY706" fmla="*/ 202056 h 1624467"/>
              <a:gd name="connsiteX707" fmla="*/ 2111392 w 2198808"/>
              <a:gd name="connsiteY707" fmla="*/ 218436 h 1624467"/>
              <a:gd name="connsiteX708" fmla="*/ 2104493 w 2198808"/>
              <a:gd name="connsiteY708" fmla="*/ 218453 h 1624467"/>
              <a:gd name="connsiteX709" fmla="*/ 2097900 w 2198808"/>
              <a:gd name="connsiteY709" fmla="*/ 219082 h 1624467"/>
              <a:gd name="connsiteX710" fmla="*/ 2122828 w 2198808"/>
              <a:gd name="connsiteY710" fmla="*/ 234528 h 1624467"/>
              <a:gd name="connsiteX711" fmla="*/ 2111018 w 2198808"/>
              <a:gd name="connsiteY711" fmla="*/ 238674 h 1624467"/>
              <a:gd name="connsiteX712" fmla="*/ 2127314 w 2198808"/>
              <a:gd name="connsiteY712" fmla="*/ 254103 h 1624467"/>
              <a:gd name="connsiteX713" fmla="*/ 2115402 w 2198808"/>
              <a:gd name="connsiteY713" fmla="*/ 259677 h 1624467"/>
              <a:gd name="connsiteX714" fmla="*/ 2130593 w 2198808"/>
              <a:gd name="connsiteY714" fmla="*/ 270195 h 1624467"/>
              <a:gd name="connsiteX715" fmla="*/ 2136336 w 2198808"/>
              <a:gd name="connsiteY715" fmla="*/ 274188 h 1624467"/>
              <a:gd name="connsiteX716" fmla="*/ 2136031 w 2198808"/>
              <a:gd name="connsiteY716" fmla="*/ 276091 h 1624467"/>
              <a:gd name="connsiteX717" fmla="*/ 2120958 w 2198808"/>
              <a:gd name="connsiteY717" fmla="*/ 279966 h 1624467"/>
              <a:gd name="connsiteX718" fmla="*/ 2125275 w 2198808"/>
              <a:gd name="connsiteY718" fmla="*/ 287425 h 1624467"/>
              <a:gd name="connsiteX719" fmla="*/ 2120738 w 2198808"/>
              <a:gd name="connsiteY719" fmla="*/ 290739 h 1624467"/>
              <a:gd name="connsiteX720" fmla="*/ 2127076 w 2198808"/>
              <a:gd name="connsiteY720" fmla="*/ 296329 h 1624467"/>
              <a:gd name="connsiteX721" fmla="*/ 2127840 w 2198808"/>
              <a:gd name="connsiteY721" fmla="*/ 308139 h 1624467"/>
              <a:gd name="connsiteX722" fmla="*/ 2132989 w 2198808"/>
              <a:gd name="connsiteY722" fmla="*/ 312914 h 1624467"/>
              <a:gd name="connsiteX723" fmla="*/ 2125495 w 2198808"/>
              <a:gd name="connsiteY723" fmla="*/ 317264 h 1624467"/>
              <a:gd name="connsiteX724" fmla="*/ 2129166 w 2198808"/>
              <a:gd name="connsiteY724" fmla="*/ 323874 h 1624467"/>
              <a:gd name="connsiteX725" fmla="*/ 2143321 w 2198808"/>
              <a:gd name="connsiteY725" fmla="*/ 322413 h 1624467"/>
              <a:gd name="connsiteX726" fmla="*/ 2151086 w 2198808"/>
              <a:gd name="connsiteY726" fmla="*/ 328581 h 1624467"/>
              <a:gd name="connsiteX727" fmla="*/ 2138494 w 2198808"/>
              <a:gd name="connsiteY727" fmla="*/ 345794 h 1624467"/>
              <a:gd name="connsiteX728" fmla="*/ 2143779 w 2198808"/>
              <a:gd name="connsiteY728" fmla="*/ 351452 h 1624467"/>
              <a:gd name="connsiteX729" fmla="*/ 2136115 w 2198808"/>
              <a:gd name="connsiteY729" fmla="*/ 354069 h 1624467"/>
              <a:gd name="connsiteX730" fmla="*/ 2153210 w 2198808"/>
              <a:gd name="connsiteY730" fmla="*/ 362922 h 1624467"/>
              <a:gd name="connsiteX731" fmla="*/ 2149863 w 2198808"/>
              <a:gd name="connsiteY731" fmla="*/ 369974 h 1624467"/>
              <a:gd name="connsiteX732" fmla="*/ 2170423 w 2198808"/>
              <a:gd name="connsiteY732" fmla="*/ 378028 h 1624467"/>
              <a:gd name="connsiteX733" fmla="*/ 2168384 w 2198808"/>
              <a:gd name="connsiteY733" fmla="*/ 382752 h 1624467"/>
              <a:gd name="connsiteX734" fmla="*/ 2168520 w 2198808"/>
              <a:gd name="connsiteY734" fmla="*/ 387357 h 1624467"/>
              <a:gd name="connsiteX735" fmla="*/ 2175215 w 2198808"/>
              <a:gd name="connsiteY735" fmla="*/ 399422 h 1624467"/>
              <a:gd name="connsiteX736" fmla="*/ 2182148 w 2198808"/>
              <a:gd name="connsiteY736" fmla="*/ 404961 h 1624467"/>
              <a:gd name="connsiteX737" fmla="*/ 2162488 w 2198808"/>
              <a:gd name="connsiteY737" fmla="*/ 418674 h 1624467"/>
              <a:gd name="connsiteX738" fmla="*/ 2176065 w 2198808"/>
              <a:gd name="connsiteY738" fmla="*/ 422786 h 1624467"/>
              <a:gd name="connsiteX739" fmla="*/ 2153312 w 2198808"/>
              <a:gd name="connsiteY739" fmla="*/ 431928 h 1624467"/>
              <a:gd name="connsiteX740" fmla="*/ 2165971 w 2198808"/>
              <a:gd name="connsiteY740" fmla="*/ 440696 h 1624467"/>
              <a:gd name="connsiteX741" fmla="*/ 2171120 w 2198808"/>
              <a:gd name="connsiteY741" fmla="*/ 429515 h 1624467"/>
              <a:gd name="connsiteX742" fmla="*/ 2171392 w 2198808"/>
              <a:gd name="connsiteY742" fmla="*/ 443500 h 1624467"/>
              <a:gd name="connsiteX743" fmla="*/ 2184663 w 2198808"/>
              <a:gd name="connsiteY743" fmla="*/ 446304 h 1624467"/>
              <a:gd name="connsiteX744" fmla="*/ 2166107 w 2198808"/>
              <a:gd name="connsiteY744" fmla="*/ 453423 h 1624467"/>
              <a:gd name="connsiteX745" fmla="*/ 2162930 w 2198808"/>
              <a:gd name="connsiteY745" fmla="*/ 447119 h 1624467"/>
              <a:gd name="connsiteX746" fmla="*/ 2162063 w 2198808"/>
              <a:gd name="connsiteY746" fmla="*/ 448190 h 1624467"/>
              <a:gd name="connsiteX747" fmla="*/ 2165309 w 2198808"/>
              <a:gd name="connsiteY747" fmla="*/ 459609 h 1624467"/>
              <a:gd name="connsiteX748" fmla="*/ 2180330 w 2198808"/>
              <a:gd name="connsiteY748" fmla="*/ 455395 h 1624467"/>
              <a:gd name="connsiteX749" fmla="*/ 2172122 w 2198808"/>
              <a:gd name="connsiteY749" fmla="*/ 461733 h 1624467"/>
              <a:gd name="connsiteX750" fmla="*/ 2163321 w 2198808"/>
              <a:gd name="connsiteY750" fmla="*/ 470382 h 1624467"/>
              <a:gd name="connsiteX751" fmla="*/ 2162742 w 2198808"/>
              <a:gd name="connsiteY751" fmla="*/ 472693 h 1624467"/>
              <a:gd name="connsiteX752" fmla="*/ 2159956 w 2198808"/>
              <a:gd name="connsiteY752" fmla="*/ 482310 h 1624467"/>
              <a:gd name="connsiteX753" fmla="*/ 2167891 w 2198808"/>
              <a:gd name="connsiteY753" fmla="*/ 495106 h 1624467"/>
              <a:gd name="connsiteX754" fmla="*/ 2161367 w 2198808"/>
              <a:gd name="connsiteY754" fmla="*/ 499813 h 1624467"/>
              <a:gd name="connsiteX755" fmla="*/ 2170118 w 2198808"/>
              <a:gd name="connsiteY755" fmla="*/ 509005 h 1624467"/>
              <a:gd name="connsiteX756" fmla="*/ 2180686 w 2198808"/>
              <a:gd name="connsiteY756" fmla="*/ 506219 h 1624467"/>
              <a:gd name="connsiteX757" fmla="*/ 2180652 w 2198808"/>
              <a:gd name="connsiteY757" fmla="*/ 506185 h 1624467"/>
              <a:gd name="connsiteX758" fmla="*/ 2170457 w 2198808"/>
              <a:gd name="connsiteY758" fmla="*/ 514698 h 1624467"/>
              <a:gd name="connsiteX759" fmla="*/ 2170423 w 2198808"/>
              <a:gd name="connsiteY759" fmla="*/ 514613 h 1624467"/>
              <a:gd name="connsiteX760" fmla="*/ 2170474 w 2198808"/>
              <a:gd name="connsiteY760" fmla="*/ 514681 h 1624467"/>
              <a:gd name="connsiteX761" fmla="*/ 2159735 w 2198808"/>
              <a:gd name="connsiteY761" fmla="*/ 532217 h 1624467"/>
              <a:gd name="connsiteX762" fmla="*/ 2158494 w 2198808"/>
              <a:gd name="connsiteY762" fmla="*/ 540628 h 1624467"/>
              <a:gd name="connsiteX763" fmla="*/ 2168911 w 2198808"/>
              <a:gd name="connsiteY763" fmla="*/ 540628 h 1624467"/>
              <a:gd name="connsiteX764" fmla="*/ 2162980 w 2198808"/>
              <a:gd name="connsiteY764" fmla="*/ 548750 h 1624467"/>
              <a:gd name="connsiteX765" fmla="*/ 2161129 w 2198808"/>
              <a:gd name="connsiteY765" fmla="*/ 556363 h 1624467"/>
              <a:gd name="connsiteX766" fmla="*/ 2170220 w 2198808"/>
              <a:gd name="connsiteY766" fmla="*/ 559745 h 1624467"/>
              <a:gd name="connsiteX767" fmla="*/ 2178546 w 2198808"/>
              <a:gd name="connsiteY767" fmla="*/ 560577 h 1624467"/>
              <a:gd name="connsiteX768" fmla="*/ 2160024 w 2198808"/>
              <a:gd name="connsiteY768" fmla="*/ 573016 h 1624467"/>
              <a:gd name="connsiteX769" fmla="*/ 2165954 w 2198808"/>
              <a:gd name="connsiteY769" fmla="*/ 597434 h 1624467"/>
              <a:gd name="connsiteX770" fmla="*/ 2172292 w 2198808"/>
              <a:gd name="connsiteY770" fmla="*/ 596635 h 1624467"/>
              <a:gd name="connsiteX771" fmla="*/ 2169114 w 2198808"/>
              <a:gd name="connsiteY771" fmla="*/ 601699 h 1624467"/>
              <a:gd name="connsiteX772" fmla="*/ 2164051 w 2198808"/>
              <a:gd name="connsiteY772" fmla="*/ 614307 h 1624467"/>
              <a:gd name="connsiteX773" fmla="*/ 2161434 w 2198808"/>
              <a:gd name="connsiteY773" fmla="*/ 621223 h 1624467"/>
              <a:gd name="connsiteX774" fmla="*/ 2179497 w 2198808"/>
              <a:gd name="connsiteY774" fmla="*/ 628665 h 1624467"/>
              <a:gd name="connsiteX775" fmla="*/ 2165835 w 2198808"/>
              <a:gd name="connsiteY775" fmla="*/ 632948 h 1624467"/>
              <a:gd name="connsiteX776" fmla="*/ 2145852 w 2198808"/>
              <a:gd name="connsiteY776" fmla="*/ 639099 h 1624467"/>
              <a:gd name="connsiteX777" fmla="*/ 2157883 w 2198808"/>
              <a:gd name="connsiteY777" fmla="*/ 639099 h 1624467"/>
              <a:gd name="connsiteX778" fmla="*/ 2145445 w 2198808"/>
              <a:gd name="connsiteY778" fmla="*/ 655870 h 1624467"/>
              <a:gd name="connsiteX779" fmla="*/ 2160670 w 2198808"/>
              <a:gd name="connsiteY779" fmla="*/ 652030 h 1624467"/>
              <a:gd name="connsiteX780" fmla="*/ 2166107 w 2198808"/>
              <a:gd name="connsiteY780" fmla="*/ 650144 h 1624467"/>
              <a:gd name="connsiteX781" fmla="*/ 2161553 w 2198808"/>
              <a:gd name="connsiteY781" fmla="*/ 662123 h 1624467"/>
              <a:gd name="connsiteX782" fmla="*/ 2169591 w 2198808"/>
              <a:gd name="connsiteY782" fmla="*/ 657417 h 1624467"/>
              <a:gd name="connsiteX783" fmla="*/ 2171969 w 2198808"/>
              <a:gd name="connsiteY783" fmla="*/ 670840 h 1624467"/>
              <a:gd name="connsiteX784" fmla="*/ 2166396 w 2198808"/>
              <a:gd name="connsiteY784" fmla="*/ 666286 h 1624467"/>
              <a:gd name="connsiteX785" fmla="*/ 2160329 w 2198808"/>
              <a:gd name="connsiteY785" fmla="*/ 666032 h 1624467"/>
              <a:gd name="connsiteX786" fmla="*/ 2159599 w 2198808"/>
              <a:gd name="connsiteY786" fmla="*/ 672081 h 1624467"/>
              <a:gd name="connsiteX787" fmla="*/ 2162369 w 2198808"/>
              <a:gd name="connsiteY787" fmla="*/ 677263 h 1624467"/>
              <a:gd name="connsiteX788" fmla="*/ 2162930 w 2198808"/>
              <a:gd name="connsiteY788" fmla="*/ 682378 h 1624467"/>
              <a:gd name="connsiteX789" fmla="*/ 2154502 w 2198808"/>
              <a:gd name="connsiteY789" fmla="*/ 677400 h 1624467"/>
              <a:gd name="connsiteX790" fmla="*/ 2164340 w 2198808"/>
              <a:gd name="connsiteY790" fmla="*/ 692404 h 1624467"/>
              <a:gd name="connsiteX791" fmla="*/ 2162980 w 2198808"/>
              <a:gd name="connsiteY791" fmla="*/ 701563 h 1624467"/>
              <a:gd name="connsiteX792" fmla="*/ 2170559 w 2198808"/>
              <a:gd name="connsiteY792" fmla="*/ 698980 h 1624467"/>
              <a:gd name="connsiteX793" fmla="*/ 2177985 w 2198808"/>
              <a:gd name="connsiteY793" fmla="*/ 701410 h 1624467"/>
              <a:gd name="connsiteX794" fmla="*/ 2181094 w 2198808"/>
              <a:gd name="connsiteY794" fmla="*/ 697433 h 1624467"/>
              <a:gd name="connsiteX795" fmla="*/ 2199412 w 2198808"/>
              <a:gd name="connsiteY795" fmla="*/ 675513 h 1624467"/>
              <a:gd name="connsiteX796" fmla="*/ 2196422 w 2198808"/>
              <a:gd name="connsiteY796" fmla="*/ 684366 h 1624467"/>
              <a:gd name="connsiteX797" fmla="*/ 2189268 w 2198808"/>
              <a:gd name="connsiteY797" fmla="*/ 690365 h 1624467"/>
              <a:gd name="connsiteX798" fmla="*/ 2199667 w 2198808"/>
              <a:gd name="connsiteY798" fmla="*/ 691537 h 1624467"/>
              <a:gd name="connsiteX799" fmla="*/ 2189132 w 2198808"/>
              <a:gd name="connsiteY799" fmla="*/ 696482 h 1624467"/>
              <a:gd name="connsiteX800" fmla="*/ 2189046 w 2198808"/>
              <a:gd name="connsiteY800" fmla="*/ 696414 h 1624467"/>
              <a:gd name="connsiteX801" fmla="*/ 2189166 w 2198808"/>
              <a:gd name="connsiteY801" fmla="*/ 696448 h 1624467"/>
              <a:gd name="connsiteX802" fmla="*/ 2182437 w 2198808"/>
              <a:gd name="connsiteY802" fmla="*/ 709855 h 1624467"/>
              <a:gd name="connsiteX803" fmla="*/ 2174127 w 2198808"/>
              <a:gd name="connsiteY803" fmla="*/ 711333 h 1624467"/>
              <a:gd name="connsiteX804" fmla="*/ 2167024 w 2198808"/>
              <a:gd name="connsiteY804" fmla="*/ 729345 h 1624467"/>
              <a:gd name="connsiteX805" fmla="*/ 2172921 w 2198808"/>
              <a:gd name="connsiteY805" fmla="*/ 729345 h 1624467"/>
              <a:gd name="connsiteX806" fmla="*/ 2178069 w 2198808"/>
              <a:gd name="connsiteY806" fmla="*/ 738113 h 1624467"/>
              <a:gd name="connsiteX807" fmla="*/ 2179412 w 2198808"/>
              <a:gd name="connsiteY807" fmla="*/ 742174 h 1624467"/>
              <a:gd name="connsiteX808" fmla="*/ 2174977 w 2198808"/>
              <a:gd name="connsiteY808" fmla="*/ 742361 h 1624467"/>
              <a:gd name="connsiteX809" fmla="*/ 2163660 w 2198808"/>
              <a:gd name="connsiteY809" fmla="*/ 742089 h 1624467"/>
              <a:gd name="connsiteX810" fmla="*/ 2165377 w 2198808"/>
              <a:gd name="connsiteY810" fmla="*/ 749124 h 1624467"/>
              <a:gd name="connsiteX811" fmla="*/ 2165393 w 2198808"/>
              <a:gd name="connsiteY811" fmla="*/ 749107 h 1624467"/>
              <a:gd name="connsiteX812" fmla="*/ 2157237 w 2198808"/>
              <a:gd name="connsiteY812" fmla="*/ 749430 h 1624467"/>
              <a:gd name="connsiteX813" fmla="*/ 2151953 w 2198808"/>
              <a:gd name="connsiteY813" fmla="*/ 748529 h 1624467"/>
              <a:gd name="connsiteX814" fmla="*/ 2144289 w 2198808"/>
              <a:gd name="connsiteY814" fmla="*/ 745250 h 1624467"/>
              <a:gd name="connsiteX815" fmla="*/ 2153159 w 2198808"/>
              <a:gd name="connsiteY815" fmla="*/ 754494 h 1624467"/>
              <a:gd name="connsiteX816" fmla="*/ 2171935 w 2198808"/>
              <a:gd name="connsiteY816" fmla="*/ 764638 h 1624467"/>
              <a:gd name="connsiteX817" fmla="*/ 2164866 w 2198808"/>
              <a:gd name="connsiteY817" fmla="*/ 767289 h 1624467"/>
              <a:gd name="connsiteX818" fmla="*/ 2144407 w 2198808"/>
              <a:gd name="connsiteY818" fmla="*/ 762871 h 1624467"/>
              <a:gd name="connsiteX819" fmla="*/ 2133839 w 2198808"/>
              <a:gd name="connsiteY819" fmla="*/ 760475 h 1624467"/>
              <a:gd name="connsiteX820" fmla="*/ 2114382 w 2198808"/>
              <a:gd name="connsiteY820" fmla="*/ 757620 h 1624467"/>
              <a:gd name="connsiteX821" fmla="*/ 2114298 w 2198808"/>
              <a:gd name="connsiteY821" fmla="*/ 757552 h 1624467"/>
              <a:gd name="connsiteX822" fmla="*/ 2114400 w 2198808"/>
              <a:gd name="connsiteY822" fmla="*/ 757586 h 1624467"/>
              <a:gd name="connsiteX823" fmla="*/ 2113380 w 2198808"/>
              <a:gd name="connsiteY823" fmla="*/ 763483 h 1624467"/>
              <a:gd name="connsiteX824" fmla="*/ 2122828 w 2198808"/>
              <a:gd name="connsiteY824" fmla="*/ 767221 h 1624467"/>
              <a:gd name="connsiteX825" fmla="*/ 2132819 w 2198808"/>
              <a:gd name="connsiteY825" fmla="*/ 765947 h 1624467"/>
              <a:gd name="connsiteX826" fmla="*/ 2138171 w 2198808"/>
              <a:gd name="connsiteY826" fmla="*/ 767799 h 1624467"/>
              <a:gd name="connsiteX827" fmla="*/ 2138087 w 2198808"/>
              <a:gd name="connsiteY827" fmla="*/ 767833 h 1624467"/>
              <a:gd name="connsiteX828" fmla="*/ 2138155 w 2198808"/>
              <a:gd name="connsiteY828" fmla="*/ 767782 h 1624467"/>
              <a:gd name="connsiteX829" fmla="*/ 2162776 w 2198808"/>
              <a:gd name="connsiteY829" fmla="*/ 777297 h 1624467"/>
              <a:gd name="connsiteX830" fmla="*/ 2144952 w 2198808"/>
              <a:gd name="connsiteY830" fmla="*/ 777994 h 1624467"/>
              <a:gd name="connsiteX831" fmla="*/ 2137373 w 2198808"/>
              <a:gd name="connsiteY831" fmla="*/ 775428 h 1624467"/>
              <a:gd name="connsiteX832" fmla="*/ 2144986 w 2198808"/>
              <a:gd name="connsiteY832" fmla="*/ 777960 h 1624467"/>
              <a:gd name="connsiteX833" fmla="*/ 2149421 w 2198808"/>
              <a:gd name="connsiteY833" fmla="*/ 788971 h 1624467"/>
              <a:gd name="connsiteX834" fmla="*/ 2121213 w 2198808"/>
              <a:gd name="connsiteY834" fmla="*/ 785386 h 1624467"/>
              <a:gd name="connsiteX835" fmla="*/ 2122980 w 2198808"/>
              <a:gd name="connsiteY835" fmla="*/ 796108 h 1624467"/>
              <a:gd name="connsiteX836" fmla="*/ 2125563 w 2198808"/>
              <a:gd name="connsiteY836" fmla="*/ 791282 h 1624467"/>
              <a:gd name="connsiteX837" fmla="*/ 2138291 w 2198808"/>
              <a:gd name="connsiteY837" fmla="*/ 797671 h 1624467"/>
              <a:gd name="connsiteX838" fmla="*/ 2131426 w 2198808"/>
              <a:gd name="connsiteY838" fmla="*/ 802293 h 1624467"/>
              <a:gd name="connsiteX839" fmla="*/ 2140466 w 2198808"/>
              <a:gd name="connsiteY839" fmla="*/ 805301 h 1624467"/>
              <a:gd name="connsiteX840" fmla="*/ 2151358 w 2198808"/>
              <a:gd name="connsiteY840" fmla="*/ 814188 h 1624467"/>
              <a:gd name="connsiteX841" fmla="*/ 2149811 w 2198808"/>
              <a:gd name="connsiteY841" fmla="*/ 810755 h 1624467"/>
              <a:gd name="connsiteX842" fmla="*/ 2148367 w 2198808"/>
              <a:gd name="connsiteY842" fmla="*/ 805675 h 1624467"/>
              <a:gd name="connsiteX843" fmla="*/ 2163321 w 2198808"/>
              <a:gd name="connsiteY843" fmla="*/ 778946 h 1624467"/>
              <a:gd name="connsiteX844" fmla="*/ 2165122 w 2198808"/>
              <a:gd name="connsiteY844" fmla="*/ 779761 h 1624467"/>
              <a:gd name="connsiteX845" fmla="*/ 2162437 w 2198808"/>
              <a:gd name="connsiteY845" fmla="*/ 786915 h 1624467"/>
              <a:gd name="connsiteX846" fmla="*/ 2157883 w 2198808"/>
              <a:gd name="connsiteY846" fmla="*/ 801002 h 1624467"/>
              <a:gd name="connsiteX847" fmla="*/ 2157713 w 2198808"/>
              <a:gd name="connsiteY847" fmla="*/ 802633 h 1624467"/>
              <a:gd name="connsiteX848" fmla="*/ 2159718 w 2198808"/>
              <a:gd name="connsiteY848" fmla="*/ 819166 h 1624467"/>
              <a:gd name="connsiteX849" fmla="*/ 2142317 w 2198808"/>
              <a:gd name="connsiteY849" fmla="*/ 820628 h 1624467"/>
              <a:gd name="connsiteX850" fmla="*/ 2124527 w 2198808"/>
              <a:gd name="connsiteY850" fmla="*/ 819676 h 1624467"/>
              <a:gd name="connsiteX851" fmla="*/ 2146396 w 2198808"/>
              <a:gd name="connsiteY851" fmla="*/ 830653 h 1624467"/>
              <a:gd name="connsiteX852" fmla="*/ 2140720 w 2198808"/>
              <a:gd name="connsiteY852" fmla="*/ 832845 h 1624467"/>
              <a:gd name="connsiteX853" fmla="*/ 2141757 w 2198808"/>
              <a:gd name="connsiteY853" fmla="*/ 839269 h 1624467"/>
              <a:gd name="connsiteX854" fmla="*/ 2136235 w 2198808"/>
              <a:gd name="connsiteY854" fmla="*/ 844264 h 1624467"/>
              <a:gd name="connsiteX855" fmla="*/ 2151052 w 2198808"/>
              <a:gd name="connsiteY855" fmla="*/ 860509 h 1624467"/>
              <a:gd name="connsiteX856" fmla="*/ 2144340 w 2198808"/>
              <a:gd name="connsiteY856" fmla="*/ 863737 h 1624467"/>
              <a:gd name="connsiteX857" fmla="*/ 2145088 w 2198808"/>
              <a:gd name="connsiteY857" fmla="*/ 878504 h 1624467"/>
              <a:gd name="connsiteX858" fmla="*/ 2131477 w 2198808"/>
              <a:gd name="connsiteY858" fmla="*/ 880798 h 1624467"/>
              <a:gd name="connsiteX859" fmla="*/ 2137033 w 2198808"/>
              <a:gd name="connsiteY859" fmla="*/ 892319 h 1624467"/>
              <a:gd name="connsiteX860" fmla="*/ 2141672 w 2198808"/>
              <a:gd name="connsiteY860" fmla="*/ 902004 h 1624467"/>
              <a:gd name="connsiteX861" fmla="*/ 2132258 w 2198808"/>
              <a:gd name="connsiteY861" fmla="*/ 898708 h 1624467"/>
              <a:gd name="connsiteX862" fmla="*/ 2128130 w 2198808"/>
              <a:gd name="connsiteY862" fmla="*/ 916431 h 1624467"/>
              <a:gd name="connsiteX863" fmla="*/ 2121740 w 2198808"/>
              <a:gd name="connsiteY863" fmla="*/ 923381 h 1624467"/>
              <a:gd name="connsiteX864" fmla="*/ 2135759 w 2198808"/>
              <a:gd name="connsiteY864" fmla="*/ 927731 h 1624467"/>
              <a:gd name="connsiteX865" fmla="*/ 2124238 w 2198808"/>
              <a:gd name="connsiteY865" fmla="*/ 933576 h 1624467"/>
              <a:gd name="connsiteX866" fmla="*/ 2104527 w 2198808"/>
              <a:gd name="connsiteY866" fmla="*/ 938334 h 1624467"/>
              <a:gd name="connsiteX867" fmla="*/ 2092768 w 2198808"/>
              <a:gd name="connsiteY867" fmla="*/ 945691 h 1624467"/>
              <a:gd name="connsiteX868" fmla="*/ 2092955 w 2198808"/>
              <a:gd name="connsiteY868" fmla="*/ 947900 h 1624467"/>
              <a:gd name="connsiteX869" fmla="*/ 2101536 w 2198808"/>
              <a:gd name="connsiteY869" fmla="*/ 948410 h 1624467"/>
              <a:gd name="connsiteX870" fmla="*/ 2105903 w 2198808"/>
              <a:gd name="connsiteY870" fmla="*/ 961511 h 1624467"/>
              <a:gd name="connsiteX871" fmla="*/ 2105937 w 2198808"/>
              <a:gd name="connsiteY871" fmla="*/ 961477 h 1624467"/>
              <a:gd name="connsiteX872" fmla="*/ 2096574 w 2198808"/>
              <a:gd name="connsiteY872" fmla="*/ 958572 h 1624467"/>
              <a:gd name="connsiteX873" fmla="*/ 2094111 w 2198808"/>
              <a:gd name="connsiteY873" fmla="*/ 966728 h 1624467"/>
              <a:gd name="connsiteX874" fmla="*/ 2103779 w 2198808"/>
              <a:gd name="connsiteY874" fmla="*/ 972845 h 1624467"/>
              <a:gd name="connsiteX875" fmla="*/ 2097577 w 2198808"/>
              <a:gd name="connsiteY875" fmla="*/ 973457 h 1624467"/>
              <a:gd name="connsiteX876" fmla="*/ 2090253 w 2198808"/>
              <a:gd name="connsiteY876" fmla="*/ 972132 h 1624467"/>
              <a:gd name="connsiteX877" fmla="*/ 2086090 w 2198808"/>
              <a:gd name="connsiteY877" fmla="*/ 976312 h 1624467"/>
              <a:gd name="connsiteX878" fmla="*/ 2090270 w 2198808"/>
              <a:gd name="connsiteY878" fmla="*/ 979506 h 1624467"/>
              <a:gd name="connsiteX879" fmla="*/ 2097033 w 2198808"/>
              <a:gd name="connsiteY879" fmla="*/ 981851 h 1624467"/>
              <a:gd name="connsiteX880" fmla="*/ 2091867 w 2198808"/>
              <a:gd name="connsiteY880" fmla="*/ 989888 h 1624467"/>
              <a:gd name="connsiteX881" fmla="*/ 2080245 w 2198808"/>
              <a:gd name="connsiteY881" fmla="*/ 986252 h 1624467"/>
              <a:gd name="connsiteX882" fmla="*/ 2075164 w 2198808"/>
              <a:gd name="connsiteY882" fmla="*/ 987272 h 1624467"/>
              <a:gd name="connsiteX883" fmla="*/ 2076133 w 2198808"/>
              <a:gd name="connsiteY883" fmla="*/ 993474 h 1624467"/>
              <a:gd name="connsiteX884" fmla="*/ 2081978 w 2198808"/>
              <a:gd name="connsiteY884" fmla="*/ 997569 h 1624467"/>
              <a:gd name="connsiteX885" fmla="*/ 2073091 w 2198808"/>
              <a:gd name="connsiteY885" fmla="*/ 999319 h 1624467"/>
              <a:gd name="connsiteX886" fmla="*/ 2073482 w 2198808"/>
              <a:gd name="connsiteY886" fmla="*/ 1006541 h 1624467"/>
              <a:gd name="connsiteX887" fmla="*/ 2066821 w 2198808"/>
              <a:gd name="connsiteY887" fmla="*/ 999472 h 1624467"/>
              <a:gd name="connsiteX888" fmla="*/ 2060126 w 2198808"/>
              <a:gd name="connsiteY888" fmla="*/ 1005912 h 1624467"/>
              <a:gd name="connsiteX889" fmla="*/ 2063796 w 2198808"/>
              <a:gd name="connsiteY889" fmla="*/ 1018554 h 1624467"/>
              <a:gd name="connsiteX890" fmla="*/ 2053397 w 2198808"/>
              <a:gd name="connsiteY890" fmla="*/ 1024213 h 1624467"/>
              <a:gd name="connsiteX891" fmla="*/ 2034111 w 2198808"/>
              <a:gd name="connsiteY891" fmla="*/ 1039421 h 1624467"/>
              <a:gd name="connsiteX892" fmla="*/ 2026345 w 2198808"/>
              <a:gd name="connsiteY892" fmla="*/ 1050959 h 1624467"/>
              <a:gd name="connsiteX893" fmla="*/ 2014315 w 2198808"/>
              <a:gd name="connsiteY893" fmla="*/ 1052981 h 1624467"/>
              <a:gd name="connsiteX894" fmla="*/ 2004476 w 2198808"/>
              <a:gd name="connsiteY894" fmla="*/ 1064927 h 1624467"/>
              <a:gd name="connsiteX895" fmla="*/ 1989488 w 2198808"/>
              <a:gd name="connsiteY895" fmla="*/ 1071061 h 1624467"/>
              <a:gd name="connsiteX896" fmla="*/ 1994756 w 2198808"/>
              <a:gd name="connsiteY896" fmla="*/ 1075105 h 1624467"/>
              <a:gd name="connsiteX897" fmla="*/ 1983525 w 2198808"/>
              <a:gd name="connsiteY897" fmla="*/ 1092114 h 1624467"/>
              <a:gd name="connsiteX898" fmla="*/ 1978868 w 2198808"/>
              <a:gd name="connsiteY898" fmla="*/ 1088444 h 1624467"/>
              <a:gd name="connsiteX899" fmla="*/ 1973992 w 2198808"/>
              <a:gd name="connsiteY899" fmla="*/ 1095071 h 1624467"/>
              <a:gd name="connsiteX900" fmla="*/ 1970594 w 2198808"/>
              <a:gd name="connsiteY900" fmla="*/ 1087289 h 1624467"/>
              <a:gd name="connsiteX901" fmla="*/ 1955759 w 2198808"/>
              <a:gd name="connsiteY901" fmla="*/ 1103176 h 1624467"/>
              <a:gd name="connsiteX902" fmla="*/ 1957220 w 2198808"/>
              <a:gd name="connsiteY902" fmla="*/ 1106949 h 1624467"/>
              <a:gd name="connsiteX903" fmla="*/ 1945921 w 2198808"/>
              <a:gd name="connsiteY903" fmla="*/ 1125997 h 1624467"/>
              <a:gd name="connsiteX904" fmla="*/ 1954672 w 2198808"/>
              <a:gd name="connsiteY904" fmla="*/ 1123431 h 1624467"/>
              <a:gd name="connsiteX905" fmla="*/ 1943507 w 2198808"/>
              <a:gd name="connsiteY905" fmla="*/ 1145878 h 1624467"/>
              <a:gd name="connsiteX906" fmla="*/ 1942369 w 2198808"/>
              <a:gd name="connsiteY906" fmla="*/ 1136074 h 1624467"/>
              <a:gd name="connsiteX907" fmla="*/ 1942828 w 2198808"/>
              <a:gd name="connsiteY907" fmla="*/ 1149345 h 1624467"/>
              <a:gd name="connsiteX908" fmla="*/ 1937662 w 2198808"/>
              <a:gd name="connsiteY908" fmla="*/ 1160322 h 1624467"/>
              <a:gd name="connsiteX909" fmla="*/ 1929251 w 2198808"/>
              <a:gd name="connsiteY909" fmla="*/ 1177603 h 1624467"/>
              <a:gd name="connsiteX910" fmla="*/ 1926617 w 2198808"/>
              <a:gd name="connsiteY910" fmla="*/ 1181749 h 1624467"/>
              <a:gd name="connsiteX911" fmla="*/ 1910033 w 2198808"/>
              <a:gd name="connsiteY911" fmla="*/ 1191299 h 1624467"/>
              <a:gd name="connsiteX912" fmla="*/ 1903745 w 2198808"/>
              <a:gd name="connsiteY912" fmla="*/ 1189192 h 1624467"/>
              <a:gd name="connsiteX913" fmla="*/ 1907620 w 2198808"/>
              <a:gd name="connsiteY913" fmla="*/ 1184791 h 1624467"/>
              <a:gd name="connsiteX914" fmla="*/ 1903745 w 2198808"/>
              <a:gd name="connsiteY914" fmla="*/ 1189192 h 1624467"/>
              <a:gd name="connsiteX915" fmla="*/ 1898597 w 2198808"/>
              <a:gd name="connsiteY915" fmla="*/ 1190075 h 1624467"/>
              <a:gd name="connsiteX916" fmla="*/ 1904102 w 2198808"/>
              <a:gd name="connsiteY916" fmla="*/ 1197008 h 1624467"/>
              <a:gd name="connsiteX917" fmla="*/ 1901332 w 2198808"/>
              <a:gd name="connsiteY917" fmla="*/ 1205317 h 1624467"/>
              <a:gd name="connsiteX918" fmla="*/ 1892530 w 2198808"/>
              <a:gd name="connsiteY918" fmla="*/ 1216124 h 1624467"/>
              <a:gd name="connsiteX919" fmla="*/ 1902539 w 2198808"/>
              <a:gd name="connsiteY919" fmla="*/ 1221715 h 1624467"/>
              <a:gd name="connsiteX920" fmla="*/ 1901026 w 2198808"/>
              <a:gd name="connsiteY920" fmla="*/ 1224383 h 1624467"/>
              <a:gd name="connsiteX921" fmla="*/ 1891817 w 2198808"/>
              <a:gd name="connsiteY921" fmla="*/ 1225011 h 1624467"/>
              <a:gd name="connsiteX922" fmla="*/ 1885037 w 2198808"/>
              <a:gd name="connsiteY922" fmla="*/ 1209582 h 1624467"/>
              <a:gd name="connsiteX923" fmla="*/ 1885071 w 2198808"/>
              <a:gd name="connsiteY923" fmla="*/ 1202548 h 1624467"/>
              <a:gd name="connsiteX924" fmla="*/ 1885071 w 2198808"/>
              <a:gd name="connsiteY924" fmla="*/ 1209599 h 1624467"/>
              <a:gd name="connsiteX925" fmla="*/ 1880075 w 2198808"/>
              <a:gd name="connsiteY925" fmla="*/ 1215496 h 1624467"/>
              <a:gd name="connsiteX926" fmla="*/ 1886516 w 2198808"/>
              <a:gd name="connsiteY926" fmla="*/ 1219812 h 1624467"/>
              <a:gd name="connsiteX927" fmla="*/ 1874876 w 2198808"/>
              <a:gd name="connsiteY927" fmla="*/ 1230619 h 1624467"/>
              <a:gd name="connsiteX928" fmla="*/ 1878274 w 2198808"/>
              <a:gd name="connsiteY928" fmla="*/ 1235088 h 1624467"/>
              <a:gd name="connsiteX929" fmla="*/ 1878240 w 2198808"/>
              <a:gd name="connsiteY929" fmla="*/ 1235054 h 1624467"/>
              <a:gd name="connsiteX930" fmla="*/ 1892496 w 2198808"/>
              <a:gd name="connsiteY930" fmla="*/ 1234408 h 1624467"/>
              <a:gd name="connsiteX931" fmla="*/ 1890033 w 2198808"/>
              <a:gd name="connsiteY931" fmla="*/ 1230194 h 1624467"/>
              <a:gd name="connsiteX932" fmla="*/ 1898002 w 2198808"/>
              <a:gd name="connsiteY932" fmla="*/ 1236023 h 1624467"/>
              <a:gd name="connsiteX933" fmla="*/ 1901859 w 2198808"/>
              <a:gd name="connsiteY933" fmla="*/ 1246915 h 1624467"/>
              <a:gd name="connsiteX934" fmla="*/ 1895317 w 2198808"/>
              <a:gd name="connsiteY934" fmla="*/ 1256175 h 1624467"/>
              <a:gd name="connsiteX935" fmla="*/ 1885274 w 2198808"/>
              <a:gd name="connsiteY935" fmla="*/ 1254629 h 1624467"/>
              <a:gd name="connsiteX936" fmla="*/ 1870406 w 2198808"/>
              <a:gd name="connsiteY936" fmla="*/ 1267475 h 1624467"/>
              <a:gd name="connsiteX937" fmla="*/ 1868911 w 2198808"/>
              <a:gd name="connsiteY937" fmla="*/ 1273321 h 1624467"/>
              <a:gd name="connsiteX938" fmla="*/ 1872582 w 2198808"/>
              <a:gd name="connsiteY938" fmla="*/ 1279897 h 1624467"/>
              <a:gd name="connsiteX939" fmla="*/ 1862182 w 2198808"/>
              <a:gd name="connsiteY939" fmla="*/ 1283856 h 1624467"/>
              <a:gd name="connsiteX940" fmla="*/ 1861094 w 2198808"/>
              <a:gd name="connsiteY940" fmla="*/ 1298571 h 1624467"/>
              <a:gd name="connsiteX941" fmla="*/ 1869846 w 2198808"/>
              <a:gd name="connsiteY941" fmla="*/ 1304943 h 1624467"/>
              <a:gd name="connsiteX942" fmla="*/ 1879226 w 2198808"/>
              <a:gd name="connsiteY942" fmla="*/ 1295479 h 1624467"/>
              <a:gd name="connsiteX943" fmla="*/ 1884102 w 2198808"/>
              <a:gd name="connsiteY943" fmla="*/ 1297603 h 1624467"/>
              <a:gd name="connsiteX944" fmla="*/ 1883252 w 2198808"/>
              <a:gd name="connsiteY944" fmla="*/ 1302004 h 1624467"/>
              <a:gd name="connsiteX945" fmla="*/ 1872445 w 2198808"/>
              <a:gd name="connsiteY945" fmla="*/ 1312165 h 1624467"/>
              <a:gd name="connsiteX946" fmla="*/ 1866039 w 2198808"/>
              <a:gd name="connsiteY946" fmla="*/ 1312267 h 1624467"/>
              <a:gd name="connsiteX947" fmla="*/ 1856286 w 2198808"/>
              <a:gd name="connsiteY947" fmla="*/ 1317110 h 1624467"/>
              <a:gd name="connsiteX948" fmla="*/ 1851205 w 2198808"/>
              <a:gd name="connsiteY948" fmla="*/ 1324230 h 1624467"/>
              <a:gd name="connsiteX949" fmla="*/ 1849692 w 2198808"/>
              <a:gd name="connsiteY949" fmla="*/ 1323329 h 1624467"/>
              <a:gd name="connsiteX950" fmla="*/ 1851681 w 2198808"/>
              <a:gd name="connsiteY950" fmla="*/ 1318486 h 1624467"/>
              <a:gd name="connsiteX951" fmla="*/ 1836455 w 2198808"/>
              <a:gd name="connsiteY951" fmla="*/ 1325521 h 1624467"/>
              <a:gd name="connsiteX952" fmla="*/ 1825530 w 2198808"/>
              <a:gd name="connsiteY952" fmla="*/ 1330211 h 1624467"/>
              <a:gd name="connsiteX953" fmla="*/ 1830576 w 2198808"/>
              <a:gd name="connsiteY953" fmla="*/ 1341120 h 1624467"/>
              <a:gd name="connsiteX954" fmla="*/ 1840313 w 2198808"/>
              <a:gd name="connsiteY954" fmla="*/ 1339132 h 1624467"/>
              <a:gd name="connsiteX955" fmla="*/ 1836031 w 2198808"/>
              <a:gd name="connsiteY955" fmla="*/ 1333864 h 1624467"/>
              <a:gd name="connsiteX956" fmla="*/ 1846634 w 2198808"/>
              <a:gd name="connsiteY956" fmla="*/ 1330823 h 1624467"/>
              <a:gd name="connsiteX957" fmla="*/ 1845207 w 2198808"/>
              <a:gd name="connsiteY957" fmla="*/ 1336243 h 1624467"/>
              <a:gd name="connsiteX958" fmla="*/ 1852666 w 2198808"/>
              <a:gd name="connsiteY958" fmla="*/ 1341358 h 1624467"/>
              <a:gd name="connsiteX959" fmla="*/ 1855674 w 2198808"/>
              <a:gd name="connsiteY959" fmla="*/ 1345759 h 1624467"/>
              <a:gd name="connsiteX960" fmla="*/ 1851681 w 2198808"/>
              <a:gd name="connsiteY960" fmla="*/ 1348920 h 1624467"/>
              <a:gd name="connsiteX961" fmla="*/ 1844952 w 2198808"/>
              <a:gd name="connsiteY961" fmla="*/ 1357110 h 1624467"/>
              <a:gd name="connsiteX962" fmla="*/ 1831001 w 2198808"/>
              <a:gd name="connsiteY962" fmla="*/ 1356022 h 1624467"/>
              <a:gd name="connsiteX963" fmla="*/ 1842080 w 2198808"/>
              <a:gd name="connsiteY963" fmla="*/ 1361494 h 1624467"/>
              <a:gd name="connsiteX964" fmla="*/ 1841350 w 2198808"/>
              <a:gd name="connsiteY964" fmla="*/ 1363108 h 1624467"/>
              <a:gd name="connsiteX965" fmla="*/ 1827586 w 2198808"/>
              <a:gd name="connsiteY965" fmla="*/ 1372539 h 1624467"/>
              <a:gd name="connsiteX966" fmla="*/ 1821248 w 2198808"/>
              <a:gd name="connsiteY966" fmla="*/ 1375954 h 1624467"/>
              <a:gd name="connsiteX967" fmla="*/ 1813788 w 2198808"/>
              <a:gd name="connsiteY967" fmla="*/ 1383261 h 1624467"/>
              <a:gd name="connsiteX968" fmla="*/ 1812854 w 2198808"/>
              <a:gd name="connsiteY968" fmla="*/ 1387254 h 1624467"/>
              <a:gd name="connsiteX969" fmla="*/ 1802624 w 2198808"/>
              <a:gd name="connsiteY969" fmla="*/ 1380763 h 1624467"/>
              <a:gd name="connsiteX970" fmla="*/ 1795861 w 2198808"/>
              <a:gd name="connsiteY970" fmla="*/ 1382394 h 1624467"/>
              <a:gd name="connsiteX971" fmla="*/ 1795487 w 2198808"/>
              <a:gd name="connsiteY971" fmla="*/ 1371316 h 1624467"/>
              <a:gd name="connsiteX972" fmla="*/ 1791613 w 2198808"/>
              <a:gd name="connsiteY972" fmla="*/ 1372522 h 1624467"/>
              <a:gd name="connsiteX973" fmla="*/ 1789319 w 2198808"/>
              <a:gd name="connsiteY973" fmla="*/ 1389072 h 1624467"/>
              <a:gd name="connsiteX974" fmla="*/ 1795929 w 2198808"/>
              <a:gd name="connsiteY974" fmla="*/ 1389922 h 1624467"/>
              <a:gd name="connsiteX975" fmla="*/ 1820737 w 2198808"/>
              <a:gd name="connsiteY975" fmla="*/ 1415037 h 1624467"/>
              <a:gd name="connsiteX976" fmla="*/ 1813635 w 2198808"/>
              <a:gd name="connsiteY976" fmla="*/ 1418775 h 1624467"/>
              <a:gd name="connsiteX977" fmla="*/ 1818563 w 2198808"/>
              <a:gd name="connsiteY977" fmla="*/ 1427917 h 1624467"/>
              <a:gd name="connsiteX978" fmla="*/ 1813227 w 2198808"/>
              <a:gd name="connsiteY978" fmla="*/ 1427815 h 1624467"/>
              <a:gd name="connsiteX979" fmla="*/ 1796541 w 2198808"/>
              <a:gd name="connsiteY979" fmla="*/ 1415003 h 1624467"/>
              <a:gd name="connsiteX980" fmla="*/ 1791120 w 2198808"/>
              <a:gd name="connsiteY980" fmla="*/ 1408869 h 1624467"/>
              <a:gd name="connsiteX981" fmla="*/ 1792157 w 2198808"/>
              <a:gd name="connsiteY981" fmla="*/ 1421120 h 1624467"/>
              <a:gd name="connsiteX982" fmla="*/ 1785258 w 2198808"/>
              <a:gd name="connsiteY982" fmla="*/ 1427730 h 1624467"/>
              <a:gd name="connsiteX983" fmla="*/ 1782607 w 2198808"/>
              <a:gd name="connsiteY983" fmla="*/ 1413593 h 1624467"/>
              <a:gd name="connsiteX984" fmla="*/ 1765921 w 2198808"/>
              <a:gd name="connsiteY984" fmla="*/ 1408682 h 1624467"/>
              <a:gd name="connsiteX985" fmla="*/ 1762590 w 2198808"/>
              <a:gd name="connsiteY985" fmla="*/ 1399302 h 1624467"/>
              <a:gd name="connsiteX986" fmla="*/ 1765546 w 2198808"/>
              <a:gd name="connsiteY986" fmla="*/ 1390313 h 1624467"/>
              <a:gd name="connsiteX987" fmla="*/ 1760058 w 2198808"/>
              <a:gd name="connsiteY987" fmla="*/ 1398928 h 1624467"/>
              <a:gd name="connsiteX988" fmla="*/ 1757186 w 2198808"/>
              <a:gd name="connsiteY988" fmla="*/ 1408359 h 1624467"/>
              <a:gd name="connsiteX989" fmla="*/ 1780330 w 2198808"/>
              <a:gd name="connsiteY989" fmla="*/ 1418401 h 1624467"/>
              <a:gd name="connsiteX990" fmla="*/ 1780585 w 2198808"/>
              <a:gd name="connsiteY990" fmla="*/ 1420933 h 1624467"/>
              <a:gd name="connsiteX991" fmla="*/ 1778852 w 2198808"/>
              <a:gd name="connsiteY991" fmla="*/ 1428631 h 1624467"/>
              <a:gd name="connsiteX992" fmla="*/ 1787807 w 2198808"/>
              <a:gd name="connsiteY992" fmla="*/ 1436770 h 1624467"/>
              <a:gd name="connsiteX993" fmla="*/ 1798342 w 2198808"/>
              <a:gd name="connsiteY993" fmla="*/ 1443142 h 1624467"/>
              <a:gd name="connsiteX994" fmla="*/ 1813720 w 2198808"/>
              <a:gd name="connsiteY994" fmla="*/ 1460916 h 1624467"/>
              <a:gd name="connsiteX995" fmla="*/ 1794349 w 2198808"/>
              <a:gd name="connsiteY995" fmla="*/ 1445385 h 1624467"/>
              <a:gd name="connsiteX996" fmla="*/ 1793244 w 2198808"/>
              <a:gd name="connsiteY996" fmla="*/ 1452420 h 1624467"/>
              <a:gd name="connsiteX997" fmla="*/ 1788163 w 2198808"/>
              <a:gd name="connsiteY997" fmla="*/ 1450874 h 1624467"/>
              <a:gd name="connsiteX998" fmla="*/ 1779939 w 2198808"/>
              <a:gd name="connsiteY998" fmla="*/ 1440338 h 1624467"/>
              <a:gd name="connsiteX999" fmla="*/ 1774281 w 2198808"/>
              <a:gd name="connsiteY999" fmla="*/ 1438962 h 1624467"/>
              <a:gd name="connsiteX1000" fmla="*/ 1769302 w 2198808"/>
              <a:gd name="connsiteY1000" fmla="*/ 1439064 h 1624467"/>
              <a:gd name="connsiteX1001" fmla="*/ 1774671 w 2198808"/>
              <a:gd name="connsiteY1001" fmla="*/ 1447441 h 1624467"/>
              <a:gd name="connsiteX1002" fmla="*/ 1783015 w 2198808"/>
              <a:gd name="connsiteY1002" fmla="*/ 1448291 h 1624467"/>
              <a:gd name="connsiteX1003" fmla="*/ 1788163 w 2198808"/>
              <a:gd name="connsiteY1003" fmla="*/ 1450857 h 1624467"/>
              <a:gd name="connsiteX1004" fmla="*/ 1790610 w 2198808"/>
              <a:gd name="connsiteY1004" fmla="*/ 1469378 h 1624467"/>
              <a:gd name="connsiteX1005" fmla="*/ 1774247 w 2198808"/>
              <a:gd name="connsiteY1005" fmla="*/ 1465436 h 1624467"/>
              <a:gd name="connsiteX1006" fmla="*/ 1777254 w 2198808"/>
              <a:gd name="connsiteY1006" fmla="*/ 1477399 h 1624467"/>
              <a:gd name="connsiteX1007" fmla="*/ 1776116 w 2198808"/>
              <a:gd name="connsiteY1007" fmla="*/ 1479132 h 1624467"/>
              <a:gd name="connsiteX1008" fmla="*/ 1754910 w 2198808"/>
              <a:gd name="connsiteY1008" fmla="*/ 1488053 h 1624467"/>
              <a:gd name="connsiteX1009" fmla="*/ 1745530 w 2198808"/>
              <a:gd name="connsiteY1009" fmla="*/ 1491400 h 1624467"/>
              <a:gd name="connsiteX1010" fmla="*/ 1732021 w 2198808"/>
              <a:gd name="connsiteY1010" fmla="*/ 1494340 h 1624467"/>
              <a:gd name="connsiteX1011" fmla="*/ 1724306 w 2198808"/>
              <a:gd name="connsiteY1011" fmla="*/ 1491095 h 1624467"/>
              <a:gd name="connsiteX1012" fmla="*/ 1728401 w 2198808"/>
              <a:gd name="connsiteY1012" fmla="*/ 1479693 h 1624467"/>
              <a:gd name="connsiteX1013" fmla="*/ 1724986 w 2198808"/>
              <a:gd name="connsiteY1013" fmla="*/ 1475105 h 1624467"/>
              <a:gd name="connsiteX1014" fmla="*/ 1722454 w 2198808"/>
              <a:gd name="connsiteY1014" fmla="*/ 1479387 h 1624467"/>
              <a:gd name="connsiteX1015" fmla="*/ 1721995 w 2198808"/>
              <a:gd name="connsiteY1015" fmla="*/ 1482343 h 1624467"/>
              <a:gd name="connsiteX1016" fmla="*/ 1713567 w 2198808"/>
              <a:gd name="connsiteY1016" fmla="*/ 1472403 h 1624467"/>
              <a:gd name="connsiteX1017" fmla="*/ 1718427 w 2198808"/>
              <a:gd name="connsiteY1017" fmla="*/ 1463465 h 1624467"/>
              <a:gd name="connsiteX1018" fmla="*/ 1719633 w 2198808"/>
              <a:gd name="connsiteY1018" fmla="*/ 1448987 h 1624467"/>
              <a:gd name="connsiteX1019" fmla="*/ 1720194 w 2198808"/>
              <a:gd name="connsiteY1019" fmla="*/ 1435580 h 1624467"/>
              <a:gd name="connsiteX1020" fmla="*/ 1718801 w 2198808"/>
              <a:gd name="connsiteY1020" fmla="*/ 1426082 h 1624467"/>
              <a:gd name="connsiteX1021" fmla="*/ 1714145 w 2198808"/>
              <a:gd name="connsiteY1021" fmla="*/ 1425606 h 1624467"/>
              <a:gd name="connsiteX1022" fmla="*/ 1709727 w 2198808"/>
              <a:gd name="connsiteY1022" fmla="*/ 1429599 h 1624467"/>
              <a:gd name="connsiteX1023" fmla="*/ 1698886 w 2198808"/>
              <a:gd name="connsiteY1023" fmla="*/ 1426116 h 1624467"/>
              <a:gd name="connsiteX1024" fmla="*/ 1697577 w 2198808"/>
              <a:gd name="connsiteY1024" fmla="*/ 1424688 h 1624467"/>
              <a:gd name="connsiteX1025" fmla="*/ 1702726 w 2198808"/>
              <a:gd name="connsiteY1025" fmla="*/ 1422649 h 1624467"/>
              <a:gd name="connsiteX1026" fmla="*/ 1690152 w 2198808"/>
              <a:gd name="connsiteY1026" fmla="*/ 1416413 h 1624467"/>
              <a:gd name="connsiteX1027" fmla="*/ 1700534 w 2198808"/>
              <a:gd name="connsiteY1027" fmla="*/ 1437093 h 1624467"/>
              <a:gd name="connsiteX1028" fmla="*/ 1704612 w 2198808"/>
              <a:gd name="connsiteY1028" fmla="*/ 1435700 h 1624467"/>
              <a:gd name="connsiteX1029" fmla="*/ 1708435 w 2198808"/>
              <a:gd name="connsiteY1029" fmla="*/ 1433966 h 1624467"/>
              <a:gd name="connsiteX1030" fmla="*/ 1720228 w 2198808"/>
              <a:gd name="connsiteY1030" fmla="*/ 1435615 h 1624467"/>
              <a:gd name="connsiteX1031" fmla="*/ 1714893 w 2198808"/>
              <a:gd name="connsiteY1031" fmla="*/ 1443312 h 1624467"/>
              <a:gd name="connsiteX1032" fmla="*/ 1701791 w 2198808"/>
              <a:gd name="connsiteY1032" fmla="*/ 1444484 h 1624467"/>
              <a:gd name="connsiteX1033" fmla="*/ 1700466 w 2198808"/>
              <a:gd name="connsiteY1033" fmla="*/ 1456770 h 1624467"/>
              <a:gd name="connsiteX1034" fmla="*/ 1713312 w 2198808"/>
              <a:gd name="connsiteY1034" fmla="*/ 1478571 h 1624467"/>
              <a:gd name="connsiteX1035" fmla="*/ 1715623 w 2198808"/>
              <a:gd name="connsiteY1035" fmla="*/ 1486897 h 1624467"/>
              <a:gd name="connsiteX1036" fmla="*/ 1717034 w 2198808"/>
              <a:gd name="connsiteY1036" fmla="*/ 1496685 h 1624467"/>
              <a:gd name="connsiteX1037" fmla="*/ 1718019 w 2198808"/>
              <a:gd name="connsiteY1037" fmla="*/ 1521426 h 1624467"/>
              <a:gd name="connsiteX1038" fmla="*/ 1706057 w 2198808"/>
              <a:gd name="connsiteY1038" fmla="*/ 1517195 h 1624467"/>
              <a:gd name="connsiteX1039" fmla="*/ 1697442 w 2198808"/>
              <a:gd name="connsiteY1039" fmla="*/ 1516192 h 1624467"/>
              <a:gd name="connsiteX1040" fmla="*/ 1690764 w 2198808"/>
              <a:gd name="connsiteY1040" fmla="*/ 1498095 h 1624467"/>
              <a:gd name="connsiteX1041" fmla="*/ 1695555 w 2198808"/>
              <a:gd name="connsiteY1041" fmla="*/ 1476923 h 1624467"/>
              <a:gd name="connsiteX1042" fmla="*/ 1697663 w 2198808"/>
              <a:gd name="connsiteY1042" fmla="*/ 1468070 h 1624467"/>
              <a:gd name="connsiteX1043" fmla="*/ 1689353 w 2198808"/>
              <a:gd name="connsiteY1043" fmla="*/ 1458571 h 1624467"/>
              <a:gd name="connsiteX1044" fmla="*/ 1686311 w 2198808"/>
              <a:gd name="connsiteY1044" fmla="*/ 1453728 h 1624467"/>
              <a:gd name="connsiteX1045" fmla="*/ 1683236 w 2198808"/>
              <a:gd name="connsiteY1045" fmla="*/ 1447696 h 1624467"/>
              <a:gd name="connsiteX1046" fmla="*/ 1671766 w 2198808"/>
              <a:gd name="connsiteY1046" fmla="*/ 1450092 h 1624467"/>
              <a:gd name="connsiteX1047" fmla="*/ 1670934 w 2198808"/>
              <a:gd name="connsiteY1047" fmla="*/ 1457739 h 1624467"/>
              <a:gd name="connsiteX1048" fmla="*/ 1670968 w 2198808"/>
              <a:gd name="connsiteY1048" fmla="*/ 1457705 h 1624467"/>
              <a:gd name="connsiteX1049" fmla="*/ 1667858 w 2198808"/>
              <a:gd name="connsiteY1049" fmla="*/ 1465589 h 1624467"/>
              <a:gd name="connsiteX1050" fmla="*/ 1663117 w 2198808"/>
              <a:gd name="connsiteY1050" fmla="*/ 1460118 h 1624467"/>
              <a:gd name="connsiteX1051" fmla="*/ 1661248 w 2198808"/>
              <a:gd name="connsiteY1051" fmla="*/ 1448172 h 1624467"/>
              <a:gd name="connsiteX1052" fmla="*/ 1659973 w 2198808"/>
              <a:gd name="connsiteY1052" fmla="*/ 1442683 h 1624467"/>
              <a:gd name="connsiteX1053" fmla="*/ 1663728 w 2198808"/>
              <a:gd name="connsiteY1053" fmla="*/ 1420576 h 1624467"/>
              <a:gd name="connsiteX1054" fmla="*/ 1662964 w 2198808"/>
              <a:gd name="connsiteY1054" fmla="*/ 1417246 h 1624467"/>
              <a:gd name="connsiteX1055" fmla="*/ 1659056 w 2198808"/>
              <a:gd name="connsiteY1055" fmla="*/ 1421460 h 1624467"/>
              <a:gd name="connsiteX1056" fmla="*/ 1653771 w 2198808"/>
              <a:gd name="connsiteY1056" fmla="*/ 1417807 h 1624467"/>
              <a:gd name="connsiteX1057" fmla="*/ 1652479 w 2198808"/>
              <a:gd name="connsiteY1057" fmla="*/ 1419897 h 1624467"/>
              <a:gd name="connsiteX1058" fmla="*/ 1652310 w 2198808"/>
              <a:gd name="connsiteY1058" fmla="*/ 1428087 h 1624467"/>
              <a:gd name="connsiteX1059" fmla="*/ 1652242 w 2198808"/>
              <a:gd name="connsiteY1059" fmla="*/ 1445827 h 1624467"/>
              <a:gd name="connsiteX1060" fmla="*/ 1652276 w 2198808"/>
              <a:gd name="connsiteY1060" fmla="*/ 1445793 h 1624467"/>
              <a:gd name="connsiteX1061" fmla="*/ 1648181 w 2198808"/>
              <a:gd name="connsiteY1061" fmla="*/ 1449344 h 1624467"/>
              <a:gd name="connsiteX1062" fmla="*/ 1657917 w 2198808"/>
              <a:gd name="connsiteY1062" fmla="*/ 1451621 h 1624467"/>
              <a:gd name="connsiteX1063" fmla="*/ 1655657 w 2198808"/>
              <a:gd name="connsiteY1063" fmla="*/ 1479506 h 1624467"/>
              <a:gd name="connsiteX1064" fmla="*/ 1645360 w 2198808"/>
              <a:gd name="connsiteY1064" fmla="*/ 1456872 h 1624467"/>
              <a:gd name="connsiteX1065" fmla="*/ 1646754 w 2198808"/>
              <a:gd name="connsiteY1065" fmla="*/ 1467424 h 1624467"/>
              <a:gd name="connsiteX1066" fmla="*/ 1644527 w 2198808"/>
              <a:gd name="connsiteY1066" fmla="*/ 1480236 h 1624467"/>
              <a:gd name="connsiteX1067" fmla="*/ 1642386 w 2198808"/>
              <a:gd name="connsiteY1067" fmla="*/ 1488868 h 1624467"/>
              <a:gd name="connsiteX1068" fmla="*/ 1643491 w 2198808"/>
              <a:gd name="connsiteY1068" fmla="*/ 1499625 h 1624467"/>
              <a:gd name="connsiteX1069" fmla="*/ 1630950 w 2198808"/>
              <a:gd name="connsiteY1069" fmla="*/ 1485946 h 1624467"/>
              <a:gd name="connsiteX1070" fmla="*/ 1631631 w 2198808"/>
              <a:gd name="connsiteY1070" fmla="*/ 1496039 h 1624467"/>
              <a:gd name="connsiteX1071" fmla="*/ 1626720 w 2198808"/>
              <a:gd name="connsiteY1071" fmla="*/ 1476991 h 1624467"/>
              <a:gd name="connsiteX1072" fmla="*/ 1621384 w 2198808"/>
              <a:gd name="connsiteY1072" fmla="*/ 1469446 h 1624467"/>
              <a:gd name="connsiteX1073" fmla="*/ 1616592 w 2198808"/>
              <a:gd name="connsiteY1073" fmla="*/ 1453473 h 1624467"/>
              <a:gd name="connsiteX1074" fmla="*/ 1615232 w 2198808"/>
              <a:gd name="connsiteY1074" fmla="*/ 1449701 h 1624467"/>
              <a:gd name="connsiteX1075" fmla="*/ 1612327 w 2198808"/>
              <a:gd name="connsiteY1075" fmla="*/ 1429769 h 1624467"/>
              <a:gd name="connsiteX1076" fmla="*/ 1602744 w 2198808"/>
              <a:gd name="connsiteY1076" fmla="*/ 1412403 h 1624467"/>
              <a:gd name="connsiteX1077" fmla="*/ 1599192 w 2198808"/>
              <a:gd name="connsiteY1077" fmla="*/ 1404128 h 1624467"/>
              <a:gd name="connsiteX1078" fmla="*/ 1596184 w 2198808"/>
              <a:gd name="connsiteY1078" fmla="*/ 1403329 h 1624467"/>
              <a:gd name="connsiteX1079" fmla="*/ 1596218 w 2198808"/>
              <a:gd name="connsiteY1079" fmla="*/ 1403295 h 1624467"/>
              <a:gd name="connsiteX1080" fmla="*/ 1580177 w 2198808"/>
              <a:gd name="connsiteY1080" fmla="*/ 1400627 h 1624467"/>
              <a:gd name="connsiteX1081" fmla="*/ 1566193 w 2198808"/>
              <a:gd name="connsiteY1081" fmla="*/ 1403941 h 1624467"/>
              <a:gd name="connsiteX1082" fmla="*/ 1550577 w 2198808"/>
              <a:gd name="connsiteY1082" fmla="*/ 1414391 h 1624467"/>
              <a:gd name="connsiteX1083" fmla="*/ 1542251 w 2198808"/>
              <a:gd name="connsiteY1083" fmla="*/ 1417908 h 1624467"/>
              <a:gd name="connsiteX1084" fmla="*/ 1529404 w 2198808"/>
              <a:gd name="connsiteY1084" fmla="*/ 1424009 h 1624467"/>
              <a:gd name="connsiteX1085" fmla="*/ 1523457 w 2198808"/>
              <a:gd name="connsiteY1085" fmla="*/ 1430891 h 1624467"/>
              <a:gd name="connsiteX1086" fmla="*/ 1523134 w 2198808"/>
              <a:gd name="connsiteY1086" fmla="*/ 1423686 h 1624467"/>
              <a:gd name="connsiteX1087" fmla="*/ 1525479 w 2198808"/>
              <a:gd name="connsiteY1087" fmla="*/ 1424077 h 1624467"/>
              <a:gd name="connsiteX1088" fmla="*/ 1525241 w 2198808"/>
              <a:gd name="connsiteY1088" fmla="*/ 1422768 h 1624467"/>
              <a:gd name="connsiteX1089" fmla="*/ 1523151 w 2198808"/>
              <a:gd name="connsiteY1089" fmla="*/ 1423703 h 1624467"/>
              <a:gd name="connsiteX1090" fmla="*/ 1511290 w 2198808"/>
              <a:gd name="connsiteY1090" fmla="*/ 1427798 h 1624467"/>
              <a:gd name="connsiteX1091" fmla="*/ 1506617 w 2198808"/>
              <a:gd name="connsiteY1091" fmla="*/ 1431978 h 1624467"/>
              <a:gd name="connsiteX1092" fmla="*/ 1499548 w 2198808"/>
              <a:gd name="connsiteY1092" fmla="*/ 1434799 h 1624467"/>
              <a:gd name="connsiteX1093" fmla="*/ 1504613 w 2198808"/>
              <a:gd name="connsiteY1093" fmla="*/ 1445181 h 1624467"/>
              <a:gd name="connsiteX1094" fmla="*/ 1513432 w 2198808"/>
              <a:gd name="connsiteY1094" fmla="*/ 1443635 h 1624467"/>
              <a:gd name="connsiteX1095" fmla="*/ 1508657 w 2198808"/>
              <a:gd name="connsiteY1095" fmla="*/ 1441069 h 1624467"/>
              <a:gd name="connsiteX1096" fmla="*/ 1515913 w 2198808"/>
              <a:gd name="connsiteY1096" fmla="*/ 1435139 h 1624467"/>
              <a:gd name="connsiteX1097" fmla="*/ 1520263 w 2198808"/>
              <a:gd name="connsiteY1097" fmla="*/ 1438996 h 1624467"/>
              <a:gd name="connsiteX1098" fmla="*/ 1525920 w 2198808"/>
              <a:gd name="connsiteY1098" fmla="*/ 1445079 h 1624467"/>
              <a:gd name="connsiteX1099" fmla="*/ 1530220 w 2198808"/>
              <a:gd name="connsiteY1099" fmla="*/ 1450245 h 1624467"/>
              <a:gd name="connsiteX1100" fmla="*/ 1524527 w 2198808"/>
              <a:gd name="connsiteY1100" fmla="*/ 1454187 h 1624467"/>
              <a:gd name="connsiteX1101" fmla="*/ 1518597 w 2198808"/>
              <a:gd name="connsiteY1101" fmla="*/ 1460576 h 1624467"/>
              <a:gd name="connsiteX1102" fmla="*/ 1505343 w 2198808"/>
              <a:gd name="connsiteY1102" fmla="*/ 1459506 h 1624467"/>
              <a:gd name="connsiteX1103" fmla="*/ 1515624 w 2198808"/>
              <a:gd name="connsiteY1103" fmla="*/ 1466948 h 1624467"/>
              <a:gd name="connsiteX1104" fmla="*/ 1509557 w 2198808"/>
              <a:gd name="connsiteY1104" fmla="*/ 1467866 h 1624467"/>
              <a:gd name="connsiteX1105" fmla="*/ 1509082 w 2198808"/>
              <a:gd name="connsiteY1105" fmla="*/ 1467560 h 1624467"/>
              <a:gd name="connsiteX1106" fmla="*/ 1509574 w 2198808"/>
              <a:gd name="connsiteY1106" fmla="*/ 1467849 h 1624467"/>
              <a:gd name="connsiteX1107" fmla="*/ 1508266 w 2198808"/>
              <a:gd name="connsiteY1107" fmla="*/ 1474136 h 1624467"/>
              <a:gd name="connsiteX1108" fmla="*/ 1517374 w 2198808"/>
              <a:gd name="connsiteY1108" fmla="*/ 1476277 h 1624467"/>
              <a:gd name="connsiteX1109" fmla="*/ 1514145 w 2198808"/>
              <a:gd name="connsiteY1109" fmla="*/ 1477976 h 1624467"/>
              <a:gd name="connsiteX1110" fmla="*/ 1495827 w 2198808"/>
              <a:gd name="connsiteY1110" fmla="*/ 1481018 h 1624467"/>
              <a:gd name="connsiteX1111" fmla="*/ 1487586 w 2198808"/>
              <a:gd name="connsiteY1111" fmla="*/ 1489497 h 1624467"/>
              <a:gd name="connsiteX1112" fmla="*/ 1486022 w 2198808"/>
              <a:gd name="connsiteY1112" fmla="*/ 1493983 h 1624467"/>
              <a:gd name="connsiteX1113" fmla="*/ 1477238 w 2198808"/>
              <a:gd name="connsiteY1113" fmla="*/ 1486116 h 1624467"/>
              <a:gd name="connsiteX1114" fmla="*/ 1468962 w 2198808"/>
              <a:gd name="connsiteY1114" fmla="*/ 1476345 h 1624467"/>
              <a:gd name="connsiteX1115" fmla="*/ 1465207 w 2198808"/>
              <a:gd name="connsiteY1115" fmla="*/ 1478112 h 1624467"/>
              <a:gd name="connsiteX1116" fmla="*/ 1463151 w 2198808"/>
              <a:gd name="connsiteY1116" fmla="*/ 1492250 h 1624467"/>
              <a:gd name="connsiteX1117" fmla="*/ 1471324 w 2198808"/>
              <a:gd name="connsiteY1117" fmla="*/ 1495207 h 1624467"/>
              <a:gd name="connsiteX1118" fmla="*/ 1493925 w 2198808"/>
              <a:gd name="connsiteY1118" fmla="*/ 1520083 h 1624467"/>
              <a:gd name="connsiteX1119" fmla="*/ 1487569 w 2198808"/>
              <a:gd name="connsiteY1119" fmla="*/ 1524416 h 1624467"/>
              <a:gd name="connsiteX1120" fmla="*/ 1491494 w 2198808"/>
              <a:gd name="connsiteY1120" fmla="*/ 1529633 h 1624467"/>
              <a:gd name="connsiteX1121" fmla="*/ 1490985 w 2198808"/>
              <a:gd name="connsiteY1121" fmla="*/ 1533303 h 1624467"/>
              <a:gd name="connsiteX1122" fmla="*/ 1488028 w 2198808"/>
              <a:gd name="connsiteY1122" fmla="*/ 1533134 h 1624467"/>
              <a:gd name="connsiteX1123" fmla="*/ 1476456 w 2198808"/>
              <a:gd name="connsiteY1123" fmla="*/ 1523652 h 1624467"/>
              <a:gd name="connsiteX1124" fmla="*/ 1463576 w 2198808"/>
              <a:gd name="connsiteY1124" fmla="*/ 1514374 h 1624467"/>
              <a:gd name="connsiteX1125" fmla="*/ 1468011 w 2198808"/>
              <a:gd name="connsiteY1125" fmla="*/ 1530092 h 1624467"/>
              <a:gd name="connsiteX1126" fmla="*/ 1463763 w 2198808"/>
              <a:gd name="connsiteY1126" fmla="*/ 1533083 h 1624467"/>
              <a:gd name="connsiteX1127" fmla="*/ 1458937 w 2198808"/>
              <a:gd name="connsiteY1127" fmla="*/ 1529361 h 1624467"/>
              <a:gd name="connsiteX1128" fmla="*/ 1459549 w 2198808"/>
              <a:gd name="connsiteY1128" fmla="*/ 1526914 h 1624467"/>
              <a:gd name="connsiteX1129" fmla="*/ 1452871 w 2198808"/>
              <a:gd name="connsiteY1129" fmla="*/ 1517212 h 1624467"/>
              <a:gd name="connsiteX1130" fmla="*/ 1445072 w 2198808"/>
              <a:gd name="connsiteY1130" fmla="*/ 1515410 h 1624467"/>
              <a:gd name="connsiteX1131" fmla="*/ 1444307 w 2198808"/>
              <a:gd name="connsiteY1131" fmla="*/ 1517161 h 1624467"/>
              <a:gd name="connsiteX1132" fmla="*/ 1454977 w 2198808"/>
              <a:gd name="connsiteY1132" fmla="*/ 1524365 h 1624467"/>
              <a:gd name="connsiteX1133" fmla="*/ 1453534 w 2198808"/>
              <a:gd name="connsiteY1133" fmla="*/ 1528019 h 1624467"/>
              <a:gd name="connsiteX1134" fmla="*/ 1455233 w 2198808"/>
              <a:gd name="connsiteY1134" fmla="*/ 1536447 h 1624467"/>
              <a:gd name="connsiteX1135" fmla="*/ 1466499 w 2198808"/>
              <a:gd name="connsiteY1135" fmla="*/ 1542411 h 1624467"/>
              <a:gd name="connsiteX1136" fmla="*/ 1472123 w 2198808"/>
              <a:gd name="connsiteY1136" fmla="*/ 1547084 h 1624467"/>
              <a:gd name="connsiteX1137" fmla="*/ 1487688 w 2198808"/>
              <a:gd name="connsiteY1137" fmla="*/ 1566778 h 1624467"/>
              <a:gd name="connsiteX1138" fmla="*/ 1468707 w 2198808"/>
              <a:gd name="connsiteY1138" fmla="*/ 1547220 h 1624467"/>
              <a:gd name="connsiteX1139" fmla="*/ 1467450 w 2198808"/>
              <a:gd name="connsiteY1139" fmla="*/ 1548528 h 1624467"/>
              <a:gd name="connsiteX1140" fmla="*/ 1467977 w 2198808"/>
              <a:gd name="connsiteY1140" fmla="*/ 1556124 h 1624467"/>
              <a:gd name="connsiteX1141" fmla="*/ 1463678 w 2198808"/>
              <a:gd name="connsiteY1141" fmla="*/ 1557908 h 1624467"/>
              <a:gd name="connsiteX1142" fmla="*/ 1461979 w 2198808"/>
              <a:gd name="connsiteY1142" fmla="*/ 1556209 h 1624467"/>
              <a:gd name="connsiteX1143" fmla="*/ 1442948 w 2198808"/>
              <a:gd name="connsiteY1143" fmla="*/ 1542972 h 1624467"/>
              <a:gd name="connsiteX1144" fmla="*/ 1448147 w 2198808"/>
              <a:gd name="connsiteY1144" fmla="*/ 1551842 h 1624467"/>
              <a:gd name="connsiteX1145" fmla="*/ 1455454 w 2198808"/>
              <a:gd name="connsiteY1145" fmla="*/ 1552369 h 1624467"/>
              <a:gd name="connsiteX1146" fmla="*/ 1461996 w 2198808"/>
              <a:gd name="connsiteY1146" fmla="*/ 1556192 h 1624467"/>
              <a:gd name="connsiteX1147" fmla="*/ 1463695 w 2198808"/>
              <a:gd name="connsiteY1147" fmla="*/ 1557891 h 1624467"/>
              <a:gd name="connsiteX1148" fmla="*/ 1463695 w 2198808"/>
              <a:gd name="connsiteY1148" fmla="*/ 1572454 h 1624467"/>
              <a:gd name="connsiteX1149" fmla="*/ 1448147 w 2198808"/>
              <a:gd name="connsiteY1149" fmla="*/ 1570687 h 1624467"/>
              <a:gd name="connsiteX1150" fmla="*/ 1452344 w 2198808"/>
              <a:gd name="connsiteY1150" fmla="*/ 1583023 h 1624467"/>
              <a:gd name="connsiteX1151" fmla="*/ 1447144 w 2198808"/>
              <a:gd name="connsiteY1151" fmla="*/ 1585079 h 1624467"/>
              <a:gd name="connsiteX1152" fmla="*/ 1430917 w 2198808"/>
              <a:gd name="connsiteY1152" fmla="*/ 1591621 h 1624467"/>
              <a:gd name="connsiteX1153" fmla="*/ 1414315 w 2198808"/>
              <a:gd name="connsiteY1153" fmla="*/ 1595869 h 1624467"/>
              <a:gd name="connsiteX1154" fmla="*/ 1407723 w 2198808"/>
              <a:gd name="connsiteY1154" fmla="*/ 1597976 h 1624467"/>
              <a:gd name="connsiteX1155" fmla="*/ 1398495 w 2198808"/>
              <a:gd name="connsiteY1155" fmla="*/ 1596209 h 1624467"/>
              <a:gd name="connsiteX1156" fmla="*/ 1397051 w 2198808"/>
              <a:gd name="connsiteY1156" fmla="*/ 1580474 h 1624467"/>
              <a:gd name="connsiteX1157" fmla="*/ 1396185 w 2198808"/>
              <a:gd name="connsiteY1157" fmla="*/ 1586150 h 1624467"/>
              <a:gd name="connsiteX1158" fmla="*/ 1393720 w 2198808"/>
              <a:gd name="connsiteY1158" fmla="*/ 1585317 h 1624467"/>
              <a:gd name="connsiteX1159" fmla="*/ 1391800 w 2198808"/>
              <a:gd name="connsiteY1159" fmla="*/ 1568631 h 1624467"/>
              <a:gd name="connsiteX1160" fmla="*/ 1392888 w 2198808"/>
              <a:gd name="connsiteY1160" fmla="*/ 1551876 h 1624467"/>
              <a:gd name="connsiteX1161" fmla="*/ 1393482 w 2198808"/>
              <a:gd name="connsiteY1161" fmla="*/ 1542343 h 1624467"/>
              <a:gd name="connsiteX1162" fmla="*/ 1387824 w 2198808"/>
              <a:gd name="connsiteY1162" fmla="*/ 1530381 h 1624467"/>
              <a:gd name="connsiteX1163" fmla="*/ 1386601 w 2198808"/>
              <a:gd name="connsiteY1163" fmla="*/ 1530432 h 1624467"/>
              <a:gd name="connsiteX1164" fmla="*/ 1382982 w 2198808"/>
              <a:gd name="connsiteY1164" fmla="*/ 1536855 h 1624467"/>
              <a:gd name="connsiteX1165" fmla="*/ 1378597 w 2198808"/>
              <a:gd name="connsiteY1165" fmla="*/ 1530262 h 1624467"/>
              <a:gd name="connsiteX1166" fmla="*/ 1374451 w 2198808"/>
              <a:gd name="connsiteY1166" fmla="*/ 1532862 h 1624467"/>
              <a:gd name="connsiteX1167" fmla="*/ 1373754 w 2198808"/>
              <a:gd name="connsiteY1167" fmla="*/ 1530398 h 1624467"/>
              <a:gd name="connsiteX1168" fmla="*/ 1368096 w 2198808"/>
              <a:gd name="connsiteY1168" fmla="*/ 1521409 h 1624467"/>
              <a:gd name="connsiteX1169" fmla="*/ 1365224 w 2198808"/>
              <a:gd name="connsiteY1169" fmla="*/ 1521579 h 1624467"/>
              <a:gd name="connsiteX1170" fmla="*/ 1375640 w 2198808"/>
              <a:gd name="connsiteY1170" fmla="*/ 1541817 h 1624467"/>
              <a:gd name="connsiteX1171" fmla="*/ 1386567 w 2198808"/>
              <a:gd name="connsiteY1171" fmla="*/ 1538843 h 1624467"/>
              <a:gd name="connsiteX1172" fmla="*/ 1389881 w 2198808"/>
              <a:gd name="connsiteY1172" fmla="*/ 1547186 h 1624467"/>
              <a:gd name="connsiteX1173" fmla="*/ 1371749 w 2198808"/>
              <a:gd name="connsiteY1173" fmla="*/ 1555461 h 1624467"/>
              <a:gd name="connsiteX1174" fmla="*/ 1387535 w 2198808"/>
              <a:gd name="connsiteY1174" fmla="*/ 1582887 h 1624467"/>
              <a:gd name="connsiteX1175" fmla="*/ 1390135 w 2198808"/>
              <a:gd name="connsiteY1175" fmla="*/ 1587849 h 1624467"/>
              <a:gd name="connsiteX1176" fmla="*/ 1392701 w 2198808"/>
              <a:gd name="connsiteY1176" fmla="*/ 1604111 h 1624467"/>
              <a:gd name="connsiteX1177" fmla="*/ 1391290 w 2198808"/>
              <a:gd name="connsiteY1177" fmla="*/ 1625606 h 1624467"/>
              <a:gd name="connsiteX1178" fmla="*/ 1381809 w 2198808"/>
              <a:gd name="connsiteY1178" fmla="*/ 1622547 h 1624467"/>
              <a:gd name="connsiteX1179" fmla="*/ 1371817 w 2198808"/>
              <a:gd name="connsiteY1179" fmla="*/ 1623023 h 1624467"/>
              <a:gd name="connsiteX1180" fmla="*/ 1370407 w 2198808"/>
              <a:gd name="connsiteY1180" fmla="*/ 1615665 h 1624467"/>
              <a:gd name="connsiteX1181" fmla="*/ 1367875 w 2198808"/>
              <a:gd name="connsiteY1181" fmla="*/ 1604263 h 1624467"/>
              <a:gd name="connsiteX1182" fmla="*/ 1368283 w 2198808"/>
              <a:gd name="connsiteY1182" fmla="*/ 1597331 h 1624467"/>
              <a:gd name="connsiteX1183" fmla="*/ 1369949 w 2198808"/>
              <a:gd name="connsiteY1183" fmla="*/ 1581935 h 1624467"/>
              <a:gd name="connsiteX1184" fmla="*/ 1373380 w 2198808"/>
              <a:gd name="connsiteY1184" fmla="*/ 1574289 h 1624467"/>
              <a:gd name="connsiteX1185" fmla="*/ 1365701 w 2198808"/>
              <a:gd name="connsiteY1185" fmla="*/ 1564892 h 1624467"/>
              <a:gd name="connsiteX1186" fmla="*/ 1358241 w 2198808"/>
              <a:gd name="connsiteY1186" fmla="*/ 1552760 h 1624467"/>
              <a:gd name="connsiteX1187" fmla="*/ 1350220 w 2198808"/>
              <a:gd name="connsiteY1187" fmla="*/ 1539370 h 1624467"/>
              <a:gd name="connsiteX1188" fmla="*/ 1345921 w 2198808"/>
              <a:gd name="connsiteY1188" fmla="*/ 1554357 h 1624467"/>
              <a:gd name="connsiteX1189" fmla="*/ 1345751 w 2198808"/>
              <a:gd name="connsiteY1189" fmla="*/ 1558486 h 1624467"/>
              <a:gd name="connsiteX1190" fmla="*/ 1341554 w 2198808"/>
              <a:gd name="connsiteY1190" fmla="*/ 1570636 h 1624467"/>
              <a:gd name="connsiteX1191" fmla="*/ 1337187 w 2198808"/>
              <a:gd name="connsiteY1191" fmla="*/ 1564433 h 1624467"/>
              <a:gd name="connsiteX1192" fmla="*/ 1334910 w 2198808"/>
              <a:gd name="connsiteY1192" fmla="*/ 1551621 h 1624467"/>
              <a:gd name="connsiteX1193" fmla="*/ 1334061 w 2198808"/>
              <a:gd name="connsiteY1193" fmla="*/ 1546795 h 1624467"/>
              <a:gd name="connsiteX1194" fmla="*/ 1334485 w 2198808"/>
              <a:gd name="connsiteY1194" fmla="*/ 1527305 h 1624467"/>
              <a:gd name="connsiteX1195" fmla="*/ 1335896 w 2198808"/>
              <a:gd name="connsiteY1195" fmla="*/ 1521834 h 1624467"/>
              <a:gd name="connsiteX1196" fmla="*/ 1334519 w 2198808"/>
              <a:gd name="connsiteY1196" fmla="*/ 1527339 h 1624467"/>
              <a:gd name="connsiteX1197" fmla="*/ 1327060 w 2198808"/>
              <a:gd name="connsiteY1197" fmla="*/ 1521001 h 1624467"/>
              <a:gd name="connsiteX1198" fmla="*/ 1327280 w 2198808"/>
              <a:gd name="connsiteY1198" fmla="*/ 1535393 h 1624467"/>
              <a:gd name="connsiteX1199" fmla="*/ 1326414 w 2198808"/>
              <a:gd name="connsiteY1199" fmla="*/ 1547373 h 1624467"/>
              <a:gd name="connsiteX1200" fmla="*/ 1331291 w 2198808"/>
              <a:gd name="connsiteY1200" fmla="*/ 1552980 h 1624467"/>
              <a:gd name="connsiteX1201" fmla="*/ 1323474 w 2198808"/>
              <a:gd name="connsiteY1201" fmla="*/ 1551638 h 1624467"/>
              <a:gd name="connsiteX1202" fmla="*/ 1324102 w 2198808"/>
              <a:gd name="connsiteY1202" fmla="*/ 1553949 h 1624467"/>
              <a:gd name="connsiteX1203" fmla="*/ 1332157 w 2198808"/>
              <a:gd name="connsiteY1203" fmla="*/ 1561834 h 1624467"/>
              <a:gd name="connsiteX1204" fmla="*/ 1332310 w 2198808"/>
              <a:gd name="connsiteY1204" fmla="*/ 1579505 h 1624467"/>
              <a:gd name="connsiteX1205" fmla="*/ 1329167 w 2198808"/>
              <a:gd name="connsiteY1205" fmla="*/ 1582938 h 1624467"/>
              <a:gd name="connsiteX1206" fmla="*/ 1325989 w 2198808"/>
              <a:gd name="connsiteY1206" fmla="*/ 1578894 h 1624467"/>
              <a:gd name="connsiteX1207" fmla="*/ 1322098 w 2198808"/>
              <a:gd name="connsiteY1207" fmla="*/ 1559115 h 1624467"/>
              <a:gd name="connsiteX1208" fmla="*/ 1319956 w 2198808"/>
              <a:gd name="connsiteY1208" fmla="*/ 1570517 h 1624467"/>
              <a:gd name="connsiteX1209" fmla="*/ 1317544 w 2198808"/>
              <a:gd name="connsiteY1209" fmla="*/ 1585436 h 1624467"/>
              <a:gd name="connsiteX1210" fmla="*/ 1316405 w 2198808"/>
              <a:gd name="connsiteY1210" fmla="*/ 1596770 h 1624467"/>
              <a:gd name="connsiteX1211" fmla="*/ 1317544 w 2198808"/>
              <a:gd name="connsiteY1211" fmla="*/ 1603822 h 1624467"/>
              <a:gd name="connsiteX1212" fmla="*/ 1315708 w 2198808"/>
              <a:gd name="connsiteY1212" fmla="*/ 1604484 h 1624467"/>
              <a:gd name="connsiteX1213" fmla="*/ 1307994 w 2198808"/>
              <a:gd name="connsiteY1213" fmla="*/ 1590805 h 1624467"/>
              <a:gd name="connsiteX1214" fmla="*/ 1306244 w 2198808"/>
              <a:gd name="connsiteY1214" fmla="*/ 1591298 h 1624467"/>
              <a:gd name="connsiteX1215" fmla="*/ 1306669 w 2198808"/>
              <a:gd name="connsiteY1215" fmla="*/ 1600525 h 1624467"/>
              <a:gd name="connsiteX1216" fmla="*/ 1299922 w 2198808"/>
              <a:gd name="connsiteY1216" fmla="*/ 1583618 h 1624467"/>
              <a:gd name="connsiteX1217" fmla="*/ 1295640 w 2198808"/>
              <a:gd name="connsiteY1217" fmla="*/ 1575325 h 1624467"/>
              <a:gd name="connsiteX1218" fmla="*/ 1290186 w 2198808"/>
              <a:gd name="connsiteY1218" fmla="*/ 1556889 h 1624467"/>
              <a:gd name="connsiteX1219" fmla="*/ 1289252 w 2198808"/>
              <a:gd name="connsiteY1219" fmla="*/ 1554595 h 1624467"/>
              <a:gd name="connsiteX1220" fmla="*/ 1275810 w 2198808"/>
              <a:gd name="connsiteY1220" fmla="*/ 1515564 h 1624467"/>
              <a:gd name="connsiteX1221" fmla="*/ 1271953 w 2198808"/>
              <a:gd name="connsiteY1221" fmla="*/ 1507237 h 1624467"/>
              <a:gd name="connsiteX1222" fmla="*/ 1261452 w 2198808"/>
              <a:gd name="connsiteY1222" fmla="*/ 1500542 h 1624467"/>
              <a:gd name="connsiteX1223" fmla="*/ 1253313 w 2198808"/>
              <a:gd name="connsiteY1223" fmla="*/ 1494697 h 1624467"/>
              <a:gd name="connsiteX1224" fmla="*/ 1236575 w 2198808"/>
              <a:gd name="connsiteY1224" fmla="*/ 1482071 h 1624467"/>
              <a:gd name="connsiteX1225" fmla="*/ 1234774 w 2198808"/>
              <a:gd name="connsiteY1225" fmla="*/ 1473932 h 1624467"/>
              <a:gd name="connsiteX1226" fmla="*/ 1233296 w 2198808"/>
              <a:gd name="connsiteY1226" fmla="*/ 1472709 h 1624467"/>
              <a:gd name="connsiteX1227" fmla="*/ 1214536 w 2198808"/>
              <a:gd name="connsiteY1227" fmla="*/ 1460593 h 1624467"/>
              <a:gd name="connsiteX1228" fmla="*/ 1215607 w 2198808"/>
              <a:gd name="connsiteY1228" fmla="*/ 1455954 h 1624467"/>
              <a:gd name="connsiteX1229" fmla="*/ 1219006 w 2198808"/>
              <a:gd name="connsiteY1229" fmla="*/ 1457654 h 1624467"/>
              <a:gd name="connsiteX1230" fmla="*/ 1220705 w 2198808"/>
              <a:gd name="connsiteY1230" fmla="*/ 1459353 h 1624467"/>
              <a:gd name="connsiteX1231" fmla="*/ 1225853 w 2198808"/>
              <a:gd name="connsiteY1231" fmla="*/ 1463108 h 1624467"/>
              <a:gd name="connsiteX1232" fmla="*/ 1240280 w 2198808"/>
              <a:gd name="connsiteY1232" fmla="*/ 1469650 h 1624467"/>
              <a:gd name="connsiteX1233" fmla="*/ 1253296 w 2198808"/>
              <a:gd name="connsiteY1233" fmla="*/ 1482377 h 1624467"/>
              <a:gd name="connsiteX1234" fmla="*/ 1255046 w 2198808"/>
              <a:gd name="connsiteY1234" fmla="*/ 1484162 h 1624467"/>
              <a:gd name="connsiteX1235" fmla="*/ 1261062 w 2198808"/>
              <a:gd name="connsiteY1235" fmla="*/ 1485487 h 1624467"/>
              <a:gd name="connsiteX1236" fmla="*/ 1262148 w 2198808"/>
              <a:gd name="connsiteY1236" fmla="*/ 1478639 h 1624467"/>
              <a:gd name="connsiteX1237" fmla="*/ 1258682 w 2198808"/>
              <a:gd name="connsiteY1237" fmla="*/ 1472981 h 1624467"/>
              <a:gd name="connsiteX1238" fmla="*/ 1261622 w 2198808"/>
              <a:gd name="connsiteY1238" fmla="*/ 1472046 h 1624467"/>
              <a:gd name="connsiteX1239" fmla="*/ 1273330 w 2198808"/>
              <a:gd name="connsiteY1239" fmla="*/ 1486133 h 1624467"/>
              <a:gd name="connsiteX1240" fmla="*/ 1276558 w 2198808"/>
              <a:gd name="connsiteY1240" fmla="*/ 1495920 h 1624467"/>
              <a:gd name="connsiteX1241" fmla="*/ 1271648 w 2198808"/>
              <a:gd name="connsiteY1241" fmla="*/ 1496787 h 1624467"/>
              <a:gd name="connsiteX1242" fmla="*/ 1269949 w 2198808"/>
              <a:gd name="connsiteY1242" fmla="*/ 1495088 h 1624467"/>
              <a:gd name="connsiteX1243" fmla="*/ 1269931 w 2198808"/>
              <a:gd name="connsiteY1243" fmla="*/ 1495003 h 1624467"/>
              <a:gd name="connsiteX1244" fmla="*/ 1269965 w 2198808"/>
              <a:gd name="connsiteY1244" fmla="*/ 1495071 h 1624467"/>
              <a:gd name="connsiteX1245" fmla="*/ 1271664 w 2198808"/>
              <a:gd name="connsiteY1245" fmla="*/ 1496770 h 1624467"/>
              <a:gd name="connsiteX1246" fmla="*/ 1278988 w 2198808"/>
              <a:gd name="connsiteY1246" fmla="*/ 1508817 h 1624467"/>
              <a:gd name="connsiteX1247" fmla="*/ 1289218 w 2198808"/>
              <a:gd name="connsiteY1247" fmla="*/ 1520032 h 1624467"/>
              <a:gd name="connsiteX1248" fmla="*/ 1302030 w 2198808"/>
              <a:gd name="connsiteY1248" fmla="*/ 1514153 h 1624467"/>
              <a:gd name="connsiteX1249" fmla="*/ 1302149 w 2198808"/>
              <a:gd name="connsiteY1249" fmla="*/ 1504977 h 1624467"/>
              <a:gd name="connsiteX1250" fmla="*/ 1304715 w 2198808"/>
              <a:gd name="connsiteY1250" fmla="*/ 1503873 h 1624467"/>
              <a:gd name="connsiteX1251" fmla="*/ 1293194 w 2198808"/>
              <a:gd name="connsiteY1251" fmla="*/ 1494850 h 1624467"/>
              <a:gd name="connsiteX1252" fmla="*/ 1291069 w 2198808"/>
              <a:gd name="connsiteY1252" fmla="*/ 1489735 h 1624467"/>
              <a:gd name="connsiteX1253" fmla="*/ 1284783 w 2198808"/>
              <a:gd name="connsiteY1253" fmla="*/ 1478163 h 1624467"/>
              <a:gd name="connsiteX1254" fmla="*/ 1267280 w 2198808"/>
              <a:gd name="connsiteY1254" fmla="*/ 1459421 h 1624467"/>
              <a:gd name="connsiteX1255" fmla="*/ 1268351 w 2198808"/>
              <a:gd name="connsiteY1255" fmla="*/ 1457993 h 1624467"/>
              <a:gd name="connsiteX1256" fmla="*/ 1288011 w 2198808"/>
              <a:gd name="connsiteY1256" fmla="*/ 1470517 h 1624467"/>
              <a:gd name="connsiteX1257" fmla="*/ 1291035 w 2198808"/>
              <a:gd name="connsiteY1257" fmla="*/ 1461426 h 1624467"/>
              <a:gd name="connsiteX1258" fmla="*/ 1284969 w 2198808"/>
              <a:gd name="connsiteY1258" fmla="*/ 1447084 h 1624467"/>
              <a:gd name="connsiteX1259" fmla="*/ 1277832 w 2198808"/>
              <a:gd name="connsiteY1259" fmla="*/ 1445215 h 1624467"/>
              <a:gd name="connsiteX1260" fmla="*/ 1266210 w 2198808"/>
              <a:gd name="connsiteY1260" fmla="*/ 1431332 h 1624467"/>
              <a:gd name="connsiteX1261" fmla="*/ 1267927 w 2198808"/>
              <a:gd name="connsiteY1261" fmla="*/ 1427254 h 1624467"/>
              <a:gd name="connsiteX1262" fmla="*/ 1273194 w 2198808"/>
              <a:gd name="connsiteY1262" fmla="*/ 1430534 h 1624467"/>
              <a:gd name="connsiteX1263" fmla="*/ 1281486 w 2198808"/>
              <a:gd name="connsiteY1263" fmla="*/ 1441358 h 1624467"/>
              <a:gd name="connsiteX1264" fmla="*/ 1293483 w 2198808"/>
              <a:gd name="connsiteY1264" fmla="*/ 1451213 h 1624467"/>
              <a:gd name="connsiteX1265" fmla="*/ 1292141 w 2198808"/>
              <a:gd name="connsiteY1265" fmla="*/ 1440321 h 1624467"/>
              <a:gd name="connsiteX1266" fmla="*/ 1279566 w 2198808"/>
              <a:gd name="connsiteY1266" fmla="*/ 1427560 h 1624467"/>
              <a:gd name="connsiteX1267" fmla="*/ 1287280 w 2198808"/>
              <a:gd name="connsiteY1267" fmla="*/ 1425691 h 1624467"/>
              <a:gd name="connsiteX1268" fmla="*/ 1280246 w 2198808"/>
              <a:gd name="connsiteY1268" fmla="*/ 1421647 h 1624467"/>
              <a:gd name="connsiteX1269" fmla="*/ 1275284 w 2198808"/>
              <a:gd name="connsiteY1269" fmla="*/ 1421273 h 1624467"/>
              <a:gd name="connsiteX1270" fmla="*/ 1243814 w 2198808"/>
              <a:gd name="connsiteY1270" fmla="*/ 1412930 h 1624467"/>
              <a:gd name="connsiteX1271" fmla="*/ 1241248 w 2198808"/>
              <a:gd name="connsiteY1271" fmla="*/ 1412063 h 1624467"/>
              <a:gd name="connsiteX1272" fmla="*/ 1253908 w 2198808"/>
              <a:gd name="connsiteY1272" fmla="*/ 1403244 h 1624467"/>
              <a:gd name="connsiteX1273" fmla="*/ 1274265 w 2198808"/>
              <a:gd name="connsiteY1273" fmla="*/ 1403312 h 1624467"/>
              <a:gd name="connsiteX1274" fmla="*/ 1280739 w 2198808"/>
              <a:gd name="connsiteY1274" fmla="*/ 1396991 h 1624467"/>
              <a:gd name="connsiteX1275" fmla="*/ 1263763 w 2198808"/>
              <a:gd name="connsiteY1275" fmla="*/ 1398435 h 1624467"/>
              <a:gd name="connsiteX1276" fmla="*/ 1230492 w 2198808"/>
              <a:gd name="connsiteY1276" fmla="*/ 1386711 h 1624467"/>
              <a:gd name="connsiteX1277" fmla="*/ 1224239 w 2198808"/>
              <a:gd name="connsiteY1277" fmla="*/ 1395275 h 1624467"/>
              <a:gd name="connsiteX1278" fmla="*/ 1224885 w 2198808"/>
              <a:gd name="connsiteY1278" fmla="*/ 1399013 h 1624467"/>
              <a:gd name="connsiteX1279" fmla="*/ 1218920 w 2198808"/>
              <a:gd name="connsiteY1279" fmla="*/ 1395360 h 1624467"/>
              <a:gd name="connsiteX1280" fmla="*/ 1215403 w 2198808"/>
              <a:gd name="connsiteY1280" fmla="*/ 1390228 h 1624467"/>
              <a:gd name="connsiteX1281" fmla="*/ 1190407 w 2198808"/>
              <a:gd name="connsiteY1281" fmla="*/ 1387373 h 1624467"/>
              <a:gd name="connsiteX1282" fmla="*/ 1200110 w 2198808"/>
              <a:gd name="connsiteY1282" fmla="*/ 1403584 h 1624467"/>
              <a:gd name="connsiteX1283" fmla="*/ 1193908 w 2198808"/>
              <a:gd name="connsiteY1283" fmla="*/ 1401579 h 1624467"/>
              <a:gd name="connsiteX1284" fmla="*/ 1187961 w 2198808"/>
              <a:gd name="connsiteY1284" fmla="*/ 1394153 h 1624467"/>
              <a:gd name="connsiteX1285" fmla="*/ 1185140 w 2198808"/>
              <a:gd name="connsiteY1285" fmla="*/ 1390279 h 1624467"/>
              <a:gd name="connsiteX1286" fmla="*/ 1177034 w 2198808"/>
              <a:gd name="connsiteY1286" fmla="*/ 1387679 h 1624467"/>
              <a:gd name="connsiteX1287" fmla="*/ 1178156 w 2198808"/>
              <a:gd name="connsiteY1287" fmla="*/ 1391231 h 1624467"/>
              <a:gd name="connsiteX1288" fmla="*/ 1190985 w 2198808"/>
              <a:gd name="connsiteY1288" fmla="*/ 1404807 h 1624467"/>
              <a:gd name="connsiteX1289" fmla="*/ 1211087 w 2198808"/>
              <a:gd name="connsiteY1289" fmla="*/ 1415734 h 1624467"/>
              <a:gd name="connsiteX1290" fmla="*/ 1222336 w 2198808"/>
              <a:gd name="connsiteY1290" fmla="*/ 1423244 h 1624467"/>
              <a:gd name="connsiteX1291" fmla="*/ 1208589 w 2198808"/>
              <a:gd name="connsiteY1291" fmla="*/ 1423805 h 1624467"/>
              <a:gd name="connsiteX1292" fmla="*/ 1215352 w 2198808"/>
              <a:gd name="connsiteY1292" fmla="*/ 1431961 h 1624467"/>
              <a:gd name="connsiteX1293" fmla="*/ 1205700 w 2198808"/>
              <a:gd name="connsiteY1293" fmla="*/ 1428223 h 1624467"/>
              <a:gd name="connsiteX1294" fmla="*/ 1195437 w 2198808"/>
              <a:gd name="connsiteY1294" fmla="*/ 1420950 h 1624467"/>
              <a:gd name="connsiteX1295" fmla="*/ 1215267 w 2198808"/>
              <a:gd name="connsiteY1295" fmla="*/ 1444247 h 1624467"/>
              <a:gd name="connsiteX1296" fmla="*/ 1225785 w 2198808"/>
              <a:gd name="connsiteY1296" fmla="*/ 1452573 h 1624467"/>
              <a:gd name="connsiteX1297" fmla="*/ 1227484 w 2198808"/>
              <a:gd name="connsiteY1297" fmla="*/ 1454272 h 1624467"/>
              <a:gd name="connsiteX1298" fmla="*/ 1220671 w 2198808"/>
              <a:gd name="connsiteY1298" fmla="*/ 1459387 h 1624467"/>
              <a:gd name="connsiteX1299" fmla="*/ 1218972 w 2198808"/>
              <a:gd name="connsiteY1299" fmla="*/ 1457688 h 1624467"/>
              <a:gd name="connsiteX1300" fmla="*/ 1215573 w 2198808"/>
              <a:gd name="connsiteY1300" fmla="*/ 1455988 h 1624467"/>
              <a:gd name="connsiteX1301" fmla="*/ 1204867 w 2198808"/>
              <a:gd name="connsiteY1301" fmla="*/ 1440712 h 1624467"/>
              <a:gd name="connsiteX1302" fmla="*/ 1202047 w 2198808"/>
              <a:gd name="connsiteY1302" fmla="*/ 1436634 h 1624467"/>
              <a:gd name="connsiteX1303" fmla="*/ 1187145 w 2198808"/>
              <a:gd name="connsiteY1303" fmla="*/ 1421885 h 1624467"/>
              <a:gd name="connsiteX1304" fmla="*/ 1166329 w 2198808"/>
              <a:gd name="connsiteY1304" fmla="*/ 1420423 h 1624467"/>
              <a:gd name="connsiteX1305" fmla="*/ 1139056 w 2198808"/>
              <a:gd name="connsiteY1305" fmla="*/ 1420389 h 1624467"/>
              <a:gd name="connsiteX1306" fmla="*/ 1141368 w 2198808"/>
              <a:gd name="connsiteY1306" fmla="*/ 1424655 h 1624467"/>
              <a:gd name="connsiteX1307" fmla="*/ 1134435 w 2198808"/>
              <a:gd name="connsiteY1307" fmla="*/ 1426099 h 1624467"/>
              <a:gd name="connsiteX1308" fmla="*/ 1134469 w 2198808"/>
              <a:gd name="connsiteY1308" fmla="*/ 1426999 h 1624467"/>
              <a:gd name="connsiteX1309" fmla="*/ 1150323 w 2198808"/>
              <a:gd name="connsiteY1309" fmla="*/ 1426999 h 1624467"/>
              <a:gd name="connsiteX1310" fmla="*/ 1095131 w 2198808"/>
              <a:gd name="connsiteY1310" fmla="*/ 1427118 h 1624467"/>
              <a:gd name="connsiteX1311" fmla="*/ 1113313 w 2198808"/>
              <a:gd name="connsiteY1311" fmla="*/ 1420848 h 1624467"/>
              <a:gd name="connsiteX1312" fmla="*/ 1093398 w 2198808"/>
              <a:gd name="connsiteY1312" fmla="*/ 1418044 h 1624467"/>
              <a:gd name="connsiteX1313" fmla="*/ 1082829 w 2198808"/>
              <a:gd name="connsiteY1313" fmla="*/ 1418588 h 1624467"/>
              <a:gd name="connsiteX1314" fmla="*/ 1073670 w 2198808"/>
              <a:gd name="connsiteY1314" fmla="*/ 1413151 h 1624467"/>
              <a:gd name="connsiteX1315" fmla="*/ 1071240 w 2198808"/>
              <a:gd name="connsiteY1315" fmla="*/ 1418707 h 1624467"/>
              <a:gd name="connsiteX1316" fmla="*/ 1054094 w 2198808"/>
              <a:gd name="connsiteY1316" fmla="*/ 1419591 h 1624467"/>
              <a:gd name="connsiteX1317" fmla="*/ 1055879 w 2198808"/>
              <a:gd name="connsiteY1317" fmla="*/ 1426286 h 1624467"/>
              <a:gd name="connsiteX1318" fmla="*/ 1047485 w 2198808"/>
              <a:gd name="connsiteY1318" fmla="*/ 1426286 h 1624467"/>
              <a:gd name="connsiteX1319" fmla="*/ 1043729 w 2198808"/>
              <a:gd name="connsiteY1319" fmla="*/ 1417416 h 1624467"/>
              <a:gd name="connsiteX1320" fmla="*/ 1034180 w 2198808"/>
              <a:gd name="connsiteY1320" fmla="*/ 1425198 h 1624467"/>
              <a:gd name="connsiteX1321" fmla="*/ 1018513 w 2198808"/>
              <a:gd name="connsiteY1321" fmla="*/ 1419744 h 1624467"/>
              <a:gd name="connsiteX1322" fmla="*/ 1025904 w 2198808"/>
              <a:gd name="connsiteY1322" fmla="*/ 1423414 h 1624467"/>
              <a:gd name="connsiteX1323" fmla="*/ 989337 w 2198808"/>
              <a:gd name="connsiteY1323" fmla="*/ 1422225 h 1624467"/>
              <a:gd name="connsiteX1324" fmla="*/ 953144 w 2198808"/>
              <a:gd name="connsiteY1324" fmla="*/ 1418928 h 1624467"/>
              <a:gd name="connsiteX1325" fmla="*/ 916576 w 2198808"/>
              <a:gd name="connsiteY1325" fmla="*/ 1413541 h 1624467"/>
              <a:gd name="connsiteX1326" fmla="*/ 916610 w 2198808"/>
              <a:gd name="connsiteY1326" fmla="*/ 1413575 h 1624467"/>
              <a:gd name="connsiteX1327" fmla="*/ 892956 w 2198808"/>
              <a:gd name="connsiteY1327" fmla="*/ 1406728 h 1624467"/>
              <a:gd name="connsiteX1328" fmla="*/ 890016 w 2198808"/>
              <a:gd name="connsiteY1328" fmla="*/ 1407747 h 1624467"/>
              <a:gd name="connsiteX1329" fmla="*/ 880178 w 2198808"/>
              <a:gd name="connsiteY1329" fmla="*/ 1407016 h 1624467"/>
              <a:gd name="connsiteX1330" fmla="*/ 879498 w 2198808"/>
              <a:gd name="connsiteY1330" fmla="*/ 1406558 h 1624467"/>
              <a:gd name="connsiteX1331" fmla="*/ 856763 w 2198808"/>
              <a:gd name="connsiteY1331" fmla="*/ 1405776 h 1624467"/>
              <a:gd name="connsiteX1332" fmla="*/ 855438 w 2198808"/>
              <a:gd name="connsiteY1332" fmla="*/ 1406762 h 1624467"/>
              <a:gd name="connsiteX1333" fmla="*/ 855131 w 2198808"/>
              <a:gd name="connsiteY1333" fmla="*/ 1407237 h 1624467"/>
              <a:gd name="connsiteX1334" fmla="*/ 855420 w 2198808"/>
              <a:gd name="connsiteY1334" fmla="*/ 1406745 h 1624467"/>
              <a:gd name="connsiteX1335" fmla="*/ 858020 w 2198808"/>
              <a:gd name="connsiteY1335" fmla="*/ 1409446 h 1624467"/>
              <a:gd name="connsiteX1336" fmla="*/ 830679 w 2198808"/>
              <a:gd name="connsiteY1336" fmla="*/ 1407254 h 1624467"/>
              <a:gd name="connsiteX1337" fmla="*/ 824664 w 2198808"/>
              <a:gd name="connsiteY1337" fmla="*/ 1406745 h 1624467"/>
              <a:gd name="connsiteX1338" fmla="*/ 820722 w 2198808"/>
              <a:gd name="connsiteY1338" fmla="*/ 1407339 h 1624467"/>
              <a:gd name="connsiteX1339" fmla="*/ 790595 w 2198808"/>
              <a:gd name="connsiteY1339" fmla="*/ 1403006 h 1624467"/>
              <a:gd name="connsiteX1340" fmla="*/ 776321 w 2198808"/>
              <a:gd name="connsiteY1340" fmla="*/ 1401834 h 1624467"/>
              <a:gd name="connsiteX1341" fmla="*/ 751036 w 2198808"/>
              <a:gd name="connsiteY1341" fmla="*/ 1399982 h 1624467"/>
              <a:gd name="connsiteX1342" fmla="*/ 741062 w 2198808"/>
              <a:gd name="connsiteY1342" fmla="*/ 1398350 h 1624467"/>
              <a:gd name="connsiteX1343" fmla="*/ 723390 w 2198808"/>
              <a:gd name="connsiteY1343" fmla="*/ 1396821 h 1624467"/>
              <a:gd name="connsiteX1344" fmla="*/ 710221 w 2198808"/>
              <a:gd name="connsiteY1344" fmla="*/ 1398367 h 1624467"/>
              <a:gd name="connsiteX1345" fmla="*/ 695403 w 2198808"/>
              <a:gd name="connsiteY1345" fmla="*/ 1398180 h 1624467"/>
              <a:gd name="connsiteX1346" fmla="*/ 682014 w 2198808"/>
              <a:gd name="connsiteY1346" fmla="*/ 1396430 h 1624467"/>
              <a:gd name="connsiteX1347" fmla="*/ 646228 w 2198808"/>
              <a:gd name="connsiteY1347" fmla="*/ 1390585 h 1624467"/>
              <a:gd name="connsiteX1348" fmla="*/ 608845 w 2198808"/>
              <a:gd name="connsiteY1348" fmla="*/ 1383499 h 1624467"/>
              <a:gd name="connsiteX1349" fmla="*/ 600417 w 2198808"/>
              <a:gd name="connsiteY1349" fmla="*/ 1383431 h 1624467"/>
              <a:gd name="connsiteX1350" fmla="*/ 606143 w 2198808"/>
              <a:gd name="connsiteY1350" fmla="*/ 1389565 h 1624467"/>
              <a:gd name="connsiteX1351" fmla="*/ 607519 w 2198808"/>
              <a:gd name="connsiteY1351" fmla="*/ 1390279 h 1624467"/>
              <a:gd name="connsiteX1352" fmla="*/ 621894 w 2198808"/>
              <a:gd name="connsiteY1352" fmla="*/ 1392896 h 1624467"/>
              <a:gd name="connsiteX1353" fmla="*/ 637698 w 2198808"/>
              <a:gd name="connsiteY1353" fmla="*/ 1395224 h 1624467"/>
              <a:gd name="connsiteX1354" fmla="*/ 643016 w 2198808"/>
              <a:gd name="connsiteY1354" fmla="*/ 1401647 h 1624467"/>
              <a:gd name="connsiteX1355" fmla="*/ 637902 w 2198808"/>
              <a:gd name="connsiteY1355" fmla="*/ 1401664 h 1624467"/>
              <a:gd name="connsiteX1356" fmla="*/ 633347 w 2198808"/>
              <a:gd name="connsiteY1356" fmla="*/ 1400169 h 1624467"/>
              <a:gd name="connsiteX1357" fmla="*/ 633127 w 2198808"/>
              <a:gd name="connsiteY1357" fmla="*/ 1401341 h 1624467"/>
              <a:gd name="connsiteX1358" fmla="*/ 637918 w 2198808"/>
              <a:gd name="connsiteY1358" fmla="*/ 1401630 h 1624467"/>
              <a:gd name="connsiteX1359" fmla="*/ 643016 w 2198808"/>
              <a:gd name="connsiteY1359" fmla="*/ 1401647 h 1624467"/>
              <a:gd name="connsiteX1360" fmla="*/ 659311 w 2198808"/>
              <a:gd name="connsiteY1360" fmla="*/ 1406999 h 1624467"/>
              <a:gd name="connsiteX1361" fmla="*/ 653586 w 2198808"/>
              <a:gd name="connsiteY1361" fmla="*/ 1410517 h 1624467"/>
              <a:gd name="connsiteX1362" fmla="*/ 604002 w 2198808"/>
              <a:gd name="connsiteY1362" fmla="*/ 1400763 h 1624467"/>
              <a:gd name="connsiteX1363" fmla="*/ 587655 w 2198808"/>
              <a:gd name="connsiteY1363" fmla="*/ 1403431 h 1624467"/>
              <a:gd name="connsiteX1364" fmla="*/ 589049 w 2198808"/>
              <a:gd name="connsiteY1364" fmla="*/ 1398809 h 1624467"/>
              <a:gd name="connsiteX1365" fmla="*/ 577120 w 2198808"/>
              <a:gd name="connsiteY1365" fmla="*/ 1402055 h 1624467"/>
              <a:gd name="connsiteX1366" fmla="*/ 578785 w 2198808"/>
              <a:gd name="connsiteY1366" fmla="*/ 1395954 h 1624467"/>
              <a:gd name="connsiteX1367" fmla="*/ 569592 w 2198808"/>
              <a:gd name="connsiteY1367" fmla="*/ 1393355 h 1624467"/>
              <a:gd name="connsiteX1368" fmla="*/ 559906 w 2198808"/>
              <a:gd name="connsiteY1368" fmla="*/ 1391145 h 1624467"/>
              <a:gd name="connsiteX1369" fmla="*/ 556185 w 2198808"/>
              <a:gd name="connsiteY1369" fmla="*/ 1391757 h 1624467"/>
              <a:gd name="connsiteX1370" fmla="*/ 547077 w 2198808"/>
              <a:gd name="connsiteY1370" fmla="*/ 1386762 h 1624467"/>
              <a:gd name="connsiteX1371" fmla="*/ 500128 w 2198808"/>
              <a:gd name="connsiteY1371" fmla="*/ 1373762 h 1624467"/>
              <a:gd name="connsiteX1372" fmla="*/ 491359 w 2198808"/>
              <a:gd name="connsiteY1372" fmla="*/ 1374561 h 1624467"/>
              <a:gd name="connsiteX1373" fmla="*/ 532634 w 2198808"/>
              <a:gd name="connsiteY1373" fmla="*/ 1397110 h 1624467"/>
              <a:gd name="connsiteX1374" fmla="*/ 523067 w 2198808"/>
              <a:gd name="connsiteY1374" fmla="*/ 1399251 h 1624467"/>
              <a:gd name="connsiteX1375" fmla="*/ 493926 w 2198808"/>
              <a:gd name="connsiteY1375" fmla="*/ 1393660 h 1624467"/>
              <a:gd name="connsiteX1376" fmla="*/ 522422 w 2198808"/>
              <a:gd name="connsiteY1376" fmla="*/ 1406473 h 1624467"/>
              <a:gd name="connsiteX1377" fmla="*/ 528624 w 2198808"/>
              <a:gd name="connsiteY1377" fmla="*/ 1405929 h 1624467"/>
              <a:gd name="connsiteX1378" fmla="*/ 533143 w 2198808"/>
              <a:gd name="connsiteY1378" fmla="*/ 1414153 h 1624467"/>
              <a:gd name="connsiteX1379" fmla="*/ 518377 w 2198808"/>
              <a:gd name="connsiteY1379" fmla="*/ 1412029 h 1624467"/>
              <a:gd name="connsiteX1380" fmla="*/ 502574 w 2198808"/>
              <a:gd name="connsiteY1380" fmla="*/ 1408393 h 1624467"/>
              <a:gd name="connsiteX1381" fmla="*/ 520230 w 2198808"/>
              <a:gd name="connsiteY1381" fmla="*/ 1422887 h 1624467"/>
              <a:gd name="connsiteX1382" fmla="*/ 508811 w 2198808"/>
              <a:gd name="connsiteY1382" fmla="*/ 1422055 h 1624467"/>
              <a:gd name="connsiteX1383" fmla="*/ 508708 w 2198808"/>
              <a:gd name="connsiteY1383" fmla="*/ 1421987 h 1624467"/>
              <a:gd name="connsiteX1384" fmla="*/ 508828 w 2198808"/>
              <a:gd name="connsiteY1384" fmla="*/ 1422021 h 1624467"/>
              <a:gd name="connsiteX1385" fmla="*/ 529201 w 2198808"/>
              <a:gd name="connsiteY1385" fmla="*/ 1431553 h 1624467"/>
              <a:gd name="connsiteX1386" fmla="*/ 536083 w 2198808"/>
              <a:gd name="connsiteY1386" fmla="*/ 1433609 h 1624467"/>
              <a:gd name="connsiteX1387" fmla="*/ 545633 w 2198808"/>
              <a:gd name="connsiteY1387" fmla="*/ 1416277 h 1624467"/>
              <a:gd name="connsiteX1388" fmla="*/ 556407 w 2198808"/>
              <a:gd name="connsiteY1388" fmla="*/ 1405045 h 1624467"/>
              <a:gd name="connsiteX1389" fmla="*/ 556373 w 2198808"/>
              <a:gd name="connsiteY1389" fmla="*/ 1405079 h 1624467"/>
              <a:gd name="connsiteX1390" fmla="*/ 558140 w 2198808"/>
              <a:gd name="connsiteY1390" fmla="*/ 1412233 h 1624467"/>
              <a:gd name="connsiteX1391" fmla="*/ 551139 w 2198808"/>
              <a:gd name="connsiteY1391" fmla="*/ 1418265 h 1624467"/>
              <a:gd name="connsiteX1392" fmla="*/ 546636 w 2198808"/>
              <a:gd name="connsiteY1392" fmla="*/ 1424315 h 1624467"/>
              <a:gd name="connsiteX1393" fmla="*/ 547264 w 2198808"/>
              <a:gd name="connsiteY1393" fmla="*/ 1430211 h 1624467"/>
              <a:gd name="connsiteX1394" fmla="*/ 540841 w 2198808"/>
              <a:gd name="connsiteY1394" fmla="*/ 1430211 h 1624467"/>
              <a:gd name="connsiteX1395" fmla="*/ 545412 w 2198808"/>
              <a:gd name="connsiteY1395" fmla="*/ 1439268 h 1624467"/>
              <a:gd name="connsiteX1396" fmla="*/ 535301 w 2198808"/>
              <a:gd name="connsiteY1396" fmla="*/ 1440372 h 1624467"/>
              <a:gd name="connsiteX1397" fmla="*/ 545242 w 2198808"/>
              <a:gd name="connsiteY1397" fmla="*/ 1447917 h 1624467"/>
              <a:gd name="connsiteX1398" fmla="*/ 544767 w 2198808"/>
              <a:gd name="connsiteY1398" fmla="*/ 1449395 h 1624467"/>
              <a:gd name="connsiteX1399" fmla="*/ 563475 w 2198808"/>
              <a:gd name="connsiteY1399" fmla="*/ 1456243 h 1624467"/>
              <a:gd name="connsiteX1400" fmla="*/ 557698 w 2198808"/>
              <a:gd name="connsiteY1400" fmla="*/ 1457535 h 1624467"/>
              <a:gd name="connsiteX1401" fmla="*/ 505905 w 2198808"/>
              <a:gd name="connsiteY1401" fmla="*/ 1443057 h 1624467"/>
              <a:gd name="connsiteX1402" fmla="*/ 499431 w 2198808"/>
              <a:gd name="connsiteY1402" fmla="*/ 1441681 h 1624467"/>
              <a:gd name="connsiteX1403" fmla="*/ 481317 w 2198808"/>
              <a:gd name="connsiteY1403" fmla="*/ 1439081 h 1624467"/>
              <a:gd name="connsiteX1404" fmla="*/ 471411 w 2198808"/>
              <a:gd name="connsiteY1404" fmla="*/ 1437365 h 1624467"/>
              <a:gd name="connsiteX1405" fmla="*/ 464392 w 2198808"/>
              <a:gd name="connsiteY1405" fmla="*/ 1433745 h 1624467"/>
              <a:gd name="connsiteX1406" fmla="*/ 471445 w 2198808"/>
              <a:gd name="connsiteY1406" fmla="*/ 1437331 h 1624467"/>
              <a:gd name="connsiteX1407" fmla="*/ 491818 w 2198808"/>
              <a:gd name="connsiteY1407" fmla="*/ 1447526 h 1624467"/>
              <a:gd name="connsiteX1408" fmla="*/ 491920 w 2198808"/>
              <a:gd name="connsiteY1408" fmla="*/ 1447594 h 1624467"/>
              <a:gd name="connsiteX1409" fmla="*/ 491802 w 2198808"/>
              <a:gd name="connsiteY1409" fmla="*/ 1447560 h 1624467"/>
              <a:gd name="connsiteX1410" fmla="*/ 493670 w 2198808"/>
              <a:gd name="connsiteY1410" fmla="*/ 1444332 h 1624467"/>
              <a:gd name="connsiteX1411" fmla="*/ 501011 w 2198808"/>
              <a:gd name="connsiteY1411" fmla="*/ 1446863 h 1624467"/>
              <a:gd name="connsiteX1412" fmla="*/ 498649 w 2198808"/>
              <a:gd name="connsiteY1412" fmla="*/ 1450585 h 1624467"/>
              <a:gd name="connsiteX1413" fmla="*/ 527808 w 2198808"/>
              <a:gd name="connsiteY1413" fmla="*/ 1462581 h 1624467"/>
              <a:gd name="connsiteX1414" fmla="*/ 527349 w 2198808"/>
              <a:gd name="connsiteY1414" fmla="*/ 1464688 h 1624467"/>
              <a:gd name="connsiteX1415" fmla="*/ 498615 w 2198808"/>
              <a:gd name="connsiteY1415" fmla="*/ 1464501 h 1624467"/>
              <a:gd name="connsiteX1416" fmla="*/ 498649 w 2198808"/>
              <a:gd name="connsiteY1416" fmla="*/ 1464535 h 1624467"/>
              <a:gd name="connsiteX1417" fmla="*/ 504121 w 2198808"/>
              <a:gd name="connsiteY1417" fmla="*/ 1458078 h 1624467"/>
              <a:gd name="connsiteX1418" fmla="*/ 495744 w 2198808"/>
              <a:gd name="connsiteY1418" fmla="*/ 1455360 h 1624467"/>
              <a:gd name="connsiteX1419" fmla="*/ 431207 w 2198808"/>
              <a:gd name="connsiteY1419" fmla="*/ 1423499 h 1624467"/>
              <a:gd name="connsiteX1420" fmla="*/ 428573 w 2198808"/>
              <a:gd name="connsiteY1420" fmla="*/ 1421409 h 1624467"/>
              <a:gd name="connsiteX1421" fmla="*/ 420909 w 2198808"/>
              <a:gd name="connsiteY1421" fmla="*/ 1418571 h 1624467"/>
              <a:gd name="connsiteX1422" fmla="*/ 414996 w 2198808"/>
              <a:gd name="connsiteY1422" fmla="*/ 1411536 h 1624467"/>
              <a:gd name="connsiteX1423" fmla="*/ 408590 w 2198808"/>
              <a:gd name="connsiteY1423" fmla="*/ 1415258 h 1624467"/>
              <a:gd name="connsiteX1424" fmla="*/ 401691 w 2198808"/>
              <a:gd name="connsiteY1424" fmla="*/ 1408206 h 1624467"/>
              <a:gd name="connsiteX1425" fmla="*/ 402711 w 2198808"/>
              <a:gd name="connsiteY1425" fmla="*/ 1406677 h 1624467"/>
              <a:gd name="connsiteX1426" fmla="*/ 409457 w 2198808"/>
              <a:gd name="connsiteY1426" fmla="*/ 1407033 h 1624467"/>
              <a:gd name="connsiteX1427" fmla="*/ 393042 w 2198808"/>
              <a:gd name="connsiteY1427" fmla="*/ 1407135 h 1624467"/>
              <a:gd name="connsiteX1428" fmla="*/ 402915 w 2198808"/>
              <a:gd name="connsiteY1428" fmla="*/ 1418809 h 1624467"/>
              <a:gd name="connsiteX1429" fmla="*/ 408556 w 2198808"/>
              <a:gd name="connsiteY1429" fmla="*/ 1415207 h 1624467"/>
              <a:gd name="connsiteX1430" fmla="*/ 412583 w 2198808"/>
              <a:gd name="connsiteY1430" fmla="*/ 1426507 h 1624467"/>
              <a:gd name="connsiteX1431" fmla="*/ 420382 w 2198808"/>
              <a:gd name="connsiteY1431" fmla="*/ 1435529 h 1624467"/>
              <a:gd name="connsiteX1432" fmla="*/ 420535 w 2198808"/>
              <a:gd name="connsiteY1432" fmla="*/ 1435683 h 1624467"/>
              <a:gd name="connsiteX1433" fmla="*/ 422167 w 2198808"/>
              <a:gd name="connsiteY1433" fmla="*/ 1437314 h 1624467"/>
              <a:gd name="connsiteX1434" fmla="*/ 422133 w 2198808"/>
              <a:gd name="connsiteY1434" fmla="*/ 1437280 h 1624467"/>
              <a:gd name="connsiteX1435" fmla="*/ 424733 w 2198808"/>
              <a:gd name="connsiteY1435" fmla="*/ 1440423 h 1624467"/>
              <a:gd name="connsiteX1436" fmla="*/ 424138 w 2198808"/>
              <a:gd name="connsiteY1436" fmla="*/ 1441698 h 1624467"/>
              <a:gd name="connsiteX1437" fmla="*/ 415115 w 2198808"/>
              <a:gd name="connsiteY1437" fmla="*/ 1437654 h 1624467"/>
              <a:gd name="connsiteX1438" fmla="*/ 404971 w 2198808"/>
              <a:gd name="connsiteY1438" fmla="*/ 1431842 h 1624467"/>
              <a:gd name="connsiteX1439" fmla="*/ 381877 w 2198808"/>
              <a:gd name="connsiteY1439" fmla="*/ 1417925 h 1624467"/>
              <a:gd name="connsiteX1440" fmla="*/ 378972 w 2198808"/>
              <a:gd name="connsiteY1440" fmla="*/ 1416158 h 1624467"/>
              <a:gd name="connsiteX1441" fmla="*/ 362558 w 2198808"/>
              <a:gd name="connsiteY1441" fmla="*/ 1426252 h 1624467"/>
              <a:gd name="connsiteX1442" fmla="*/ 342337 w 2198808"/>
              <a:gd name="connsiteY1442" fmla="*/ 1442836 h 1624467"/>
              <a:gd name="connsiteX1443" fmla="*/ 339125 w 2198808"/>
              <a:gd name="connsiteY1443" fmla="*/ 1444009 h 1624467"/>
              <a:gd name="connsiteX1444" fmla="*/ 342286 w 2198808"/>
              <a:gd name="connsiteY1444" fmla="*/ 1430483 h 1624467"/>
              <a:gd name="connsiteX1445" fmla="*/ 343985 w 2198808"/>
              <a:gd name="connsiteY1445" fmla="*/ 1428784 h 1624467"/>
              <a:gd name="connsiteX1446" fmla="*/ 348199 w 2198808"/>
              <a:gd name="connsiteY1446" fmla="*/ 1424604 h 1624467"/>
              <a:gd name="connsiteX1447" fmla="*/ 344019 w 2198808"/>
              <a:gd name="connsiteY1447" fmla="*/ 1428801 h 1624467"/>
              <a:gd name="connsiteX1448" fmla="*/ 342320 w 2198808"/>
              <a:gd name="connsiteY1448" fmla="*/ 1430500 h 1624467"/>
              <a:gd name="connsiteX1449" fmla="*/ 337477 w 2198808"/>
              <a:gd name="connsiteY1449" fmla="*/ 1430976 h 1624467"/>
              <a:gd name="connsiteX1450" fmla="*/ 346211 w 2198808"/>
              <a:gd name="connsiteY1450" fmla="*/ 1418928 h 1624467"/>
              <a:gd name="connsiteX1451" fmla="*/ 354673 w 2198808"/>
              <a:gd name="connsiteY1451" fmla="*/ 1426591 h 1624467"/>
              <a:gd name="connsiteX1452" fmla="*/ 363254 w 2198808"/>
              <a:gd name="connsiteY1452" fmla="*/ 1417280 h 1624467"/>
              <a:gd name="connsiteX1453" fmla="*/ 368810 w 2198808"/>
              <a:gd name="connsiteY1453" fmla="*/ 1413660 h 1624467"/>
              <a:gd name="connsiteX1454" fmla="*/ 381028 w 2198808"/>
              <a:gd name="connsiteY1454" fmla="*/ 1398214 h 1624467"/>
              <a:gd name="connsiteX1455" fmla="*/ 389660 w 2198808"/>
              <a:gd name="connsiteY1455" fmla="*/ 1399829 h 1624467"/>
              <a:gd name="connsiteX1456" fmla="*/ 395607 w 2198808"/>
              <a:gd name="connsiteY1456" fmla="*/ 1397331 h 1624467"/>
              <a:gd name="connsiteX1457" fmla="*/ 392294 w 2198808"/>
              <a:gd name="connsiteY1457" fmla="*/ 1392318 h 1624467"/>
              <a:gd name="connsiteX1458" fmla="*/ 381911 w 2198808"/>
              <a:gd name="connsiteY1458" fmla="*/ 1388818 h 1624467"/>
              <a:gd name="connsiteX1459" fmla="*/ 376865 w 2198808"/>
              <a:gd name="connsiteY1459" fmla="*/ 1386456 h 1624467"/>
              <a:gd name="connsiteX1460" fmla="*/ 374792 w 2198808"/>
              <a:gd name="connsiteY1460" fmla="*/ 1391010 h 1624467"/>
              <a:gd name="connsiteX1461" fmla="*/ 370578 w 2198808"/>
              <a:gd name="connsiteY1461" fmla="*/ 1388903 h 1624467"/>
              <a:gd name="connsiteX1462" fmla="*/ 367197 w 2198808"/>
              <a:gd name="connsiteY1462" fmla="*/ 1380933 h 1624467"/>
              <a:gd name="connsiteX1463" fmla="*/ 375166 w 2198808"/>
              <a:gd name="connsiteY1463" fmla="*/ 1377671 h 1624467"/>
              <a:gd name="connsiteX1464" fmla="*/ 384801 w 2198808"/>
              <a:gd name="connsiteY1464" fmla="*/ 1378775 h 1624467"/>
              <a:gd name="connsiteX1465" fmla="*/ 357188 w 2198808"/>
              <a:gd name="connsiteY1465" fmla="*/ 1365368 h 1624467"/>
              <a:gd name="connsiteX1466" fmla="*/ 335743 w 2198808"/>
              <a:gd name="connsiteY1466" fmla="*/ 1346982 h 1624467"/>
              <a:gd name="connsiteX1467" fmla="*/ 341589 w 2198808"/>
              <a:gd name="connsiteY1467" fmla="*/ 1336702 h 1624467"/>
              <a:gd name="connsiteX1468" fmla="*/ 357120 w 2198808"/>
              <a:gd name="connsiteY1468" fmla="*/ 1330415 h 1624467"/>
              <a:gd name="connsiteX1469" fmla="*/ 350595 w 2198808"/>
              <a:gd name="connsiteY1469" fmla="*/ 1331061 h 1624467"/>
              <a:gd name="connsiteX1470" fmla="*/ 341198 w 2198808"/>
              <a:gd name="connsiteY1470" fmla="*/ 1318911 h 1624467"/>
              <a:gd name="connsiteX1471" fmla="*/ 338598 w 2198808"/>
              <a:gd name="connsiteY1471" fmla="*/ 1302904 h 1624467"/>
              <a:gd name="connsiteX1472" fmla="*/ 353433 w 2198808"/>
              <a:gd name="connsiteY1472" fmla="*/ 1302904 h 1624467"/>
              <a:gd name="connsiteX1473" fmla="*/ 336508 w 2198808"/>
              <a:gd name="connsiteY1473" fmla="*/ 1293253 h 1624467"/>
              <a:gd name="connsiteX1474" fmla="*/ 326466 w 2198808"/>
              <a:gd name="connsiteY1474" fmla="*/ 1285946 h 1624467"/>
              <a:gd name="connsiteX1475" fmla="*/ 336713 w 2198808"/>
              <a:gd name="connsiteY1475" fmla="*/ 1282480 h 1624467"/>
              <a:gd name="connsiteX1476" fmla="*/ 327792 w 2198808"/>
              <a:gd name="connsiteY1476" fmla="*/ 1270398 h 1624467"/>
              <a:gd name="connsiteX1477" fmla="*/ 321912 w 2198808"/>
              <a:gd name="connsiteY1477" fmla="*/ 1263941 h 1624467"/>
              <a:gd name="connsiteX1478" fmla="*/ 321878 w 2198808"/>
              <a:gd name="connsiteY1478" fmla="*/ 1263975 h 1624467"/>
              <a:gd name="connsiteX1479" fmla="*/ 334112 w 2198808"/>
              <a:gd name="connsiteY1479" fmla="*/ 1261868 h 1624467"/>
              <a:gd name="connsiteX1480" fmla="*/ 311445 w 2198808"/>
              <a:gd name="connsiteY1480" fmla="*/ 1245334 h 1624467"/>
              <a:gd name="connsiteX1481" fmla="*/ 329049 w 2198808"/>
              <a:gd name="connsiteY1481" fmla="*/ 1240661 h 1624467"/>
              <a:gd name="connsiteX1482" fmla="*/ 323356 w 2198808"/>
              <a:gd name="connsiteY1482" fmla="*/ 1233389 h 1624467"/>
              <a:gd name="connsiteX1483" fmla="*/ 329898 w 2198808"/>
              <a:gd name="connsiteY1483" fmla="*/ 1229514 h 1624467"/>
              <a:gd name="connsiteX1484" fmla="*/ 318480 w 2198808"/>
              <a:gd name="connsiteY1484" fmla="*/ 1226558 h 1624467"/>
              <a:gd name="connsiteX1485" fmla="*/ 318514 w 2198808"/>
              <a:gd name="connsiteY1485" fmla="*/ 1226592 h 1624467"/>
              <a:gd name="connsiteX1486" fmla="*/ 323187 w 2198808"/>
              <a:gd name="connsiteY1486" fmla="*/ 1222157 h 1624467"/>
              <a:gd name="connsiteX1487" fmla="*/ 317749 w 2198808"/>
              <a:gd name="connsiteY1487" fmla="*/ 1215802 h 1624467"/>
              <a:gd name="connsiteX1488" fmla="*/ 321793 w 2198808"/>
              <a:gd name="connsiteY1488" fmla="*/ 1213848 h 1624467"/>
              <a:gd name="connsiteX1489" fmla="*/ 316933 w 2198808"/>
              <a:gd name="connsiteY1489" fmla="*/ 1207832 h 1624467"/>
              <a:gd name="connsiteX1490" fmla="*/ 323221 w 2198808"/>
              <a:gd name="connsiteY1490" fmla="*/ 1204502 h 1624467"/>
              <a:gd name="connsiteX1491" fmla="*/ 320043 w 2198808"/>
              <a:gd name="connsiteY1491" fmla="*/ 1196583 h 1624467"/>
              <a:gd name="connsiteX1492" fmla="*/ 318360 w 2198808"/>
              <a:gd name="connsiteY1492" fmla="*/ 1196719 h 1624467"/>
              <a:gd name="connsiteX1493" fmla="*/ 317256 w 2198808"/>
              <a:gd name="connsiteY1493" fmla="*/ 1203346 h 1624467"/>
              <a:gd name="connsiteX1494" fmla="*/ 307485 w 2198808"/>
              <a:gd name="connsiteY1494" fmla="*/ 1200305 h 1624467"/>
              <a:gd name="connsiteX1495" fmla="*/ 292889 w 2198808"/>
              <a:gd name="connsiteY1495" fmla="*/ 1198809 h 1624467"/>
              <a:gd name="connsiteX1496" fmla="*/ 285565 w 2198808"/>
              <a:gd name="connsiteY1496" fmla="*/ 1206439 h 1624467"/>
              <a:gd name="connsiteX1497" fmla="*/ 292142 w 2198808"/>
              <a:gd name="connsiteY1497" fmla="*/ 1203057 h 1624467"/>
              <a:gd name="connsiteX1498" fmla="*/ 267910 w 2198808"/>
              <a:gd name="connsiteY1498" fmla="*/ 1224247 h 1624467"/>
              <a:gd name="connsiteX1499" fmla="*/ 271904 w 2198808"/>
              <a:gd name="connsiteY1499" fmla="*/ 1210109 h 1624467"/>
              <a:gd name="connsiteX1500" fmla="*/ 280213 w 2198808"/>
              <a:gd name="connsiteY1500" fmla="*/ 1202905 h 1624467"/>
              <a:gd name="connsiteX1501" fmla="*/ 284461 w 2198808"/>
              <a:gd name="connsiteY1501" fmla="*/ 1196023 h 1624467"/>
              <a:gd name="connsiteX1502" fmla="*/ 289507 w 2198808"/>
              <a:gd name="connsiteY1502" fmla="*/ 1192284 h 1624467"/>
              <a:gd name="connsiteX1503" fmla="*/ 298615 w 2198808"/>
              <a:gd name="connsiteY1503" fmla="*/ 1187883 h 1624467"/>
              <a:gd name="connsiteX1504" fmla="*/ 304937 w 2198808"/>
              <a:gd name="connsiteY1504" fmla="*/ 1179183 h 1624467"/>
              <a:gd name="connsiteX1505" fmla="*/ 309984 w 2198808"/>
              <a:gd name="connsiteY1505" fmla="*/ 1175003 h 1624467"/>
              <a:gd name="connsiteX1506" fmla="*/ 294198 w 2198808"/>
              <a:gd name="connsiteY1506" fmla="*/ 1155870 h 1624467"/>
              <a:gd name="connsiteX1507" fmla="*/ 299805 w 2198808"/>
              <a:gd name="connsiteY1507" fmla="*/ 1151333 h 1624467"/>
              <a:gd name="connsiteX1508" fmla="*/ 280247 w 2198808"/>
              <a:gd name="connsiteY1508" fmla="*/ 1142276 h 1624467"/>
              <a:gd name="connsiteX1509" fmla="*/ 281759 w 2198808"/>
              <a:gd name="connsiteY1509" fmla="*/ 1138911 h 1624467"/>
              <a:gd name="connsiteX1510" fmla="*/ 280213 w 2198808"/>
              <a:gd name="connsiteY1510" fmla="*/ 1134018 h 1624467"/>
              <a:gd name="connsiteX1511" fmla="*/ 275336 w 2198808"/>
              <a:gd name="connsiteY1511" fmla="*/ 1136345 h 1624467"/>
              <a:gd name="connsiteX1512" fmla="*/ 273687 w 2198808"/>
              <a:gd name="connsiteY1512" fmla="*/ 1143771 h 1624467"/>
              <a:gd name="connsiteX1513" fmla="*/ 262456 w 2198808"/>
              <a:gd name="connsiteY1513" fmla="*/ 1148444 h 1624467"/>
              <a:gd name="connsiteX1514" fmla="*/ 262490 w 2198808"/>
              <a:gd name="connsiteY1514" fmla="*/ 1148410 h 1624467"/>
              <a:gd name="connsiteX1515" fmla="*/ 256797 w 2198808"/>
              <a:gd name="connsiteY1515" fmla="*/ 1136804 h 1624467"/>
              <a:gd name="connsiteX1516" fmla="*/ 264274 w 2198808"/>
              <a:gd name="connsiteY1516" fmla="*/ 1124230 h 1624467"/>
              <a:gd name="connsiteX1517" fmla="*/ 270170 w 2198808"/>
              <a:gd name="connsiteY1517" fmla="*/ 1122956 h 1624467"/>
              <a:gd name="connsiteX1518" fmla="*/ 267146 w 2198808"/>
              <a:gd name="connsiteY1518" fmla="*/ 1117314 h 1624467"/>
              <a:gd name="connsiteX1519" fmla="*/ 283781 w 2198808"/>
              <a:gd name="connsiteY1519" fmla="*/ 1105300 h 1624467"/>
              <a:gd name="connsiteX1520" fmla="*/ 280943 w 2198808"/>
              <a:gd name="connsiteY1520" fmla="*/ 1101052 h 1624467"/>
              <a:gd name="connsiteX1521" fmla="*/ 272651 w 2198808"/>
              <a:gd name="connsiteY1521" fmla="*/ 1100831 h 1624467"/>
              <a:gd name="connsiteX1522" fmla="*/ 273144 w 2198808"/>
              <a:gd name="connsiteY1522" fmla="*/ 1100373 h 1624467"/>
              <a:gd name="connsiteX1523" fmla="*/ 272685 w 2198808"/>
              <a:gd name="connsiteY1523" fmla="*/ 1100865 h 1624467"/>
              <a:gd name="connsiteX1524" fmla="*/ 263271 w 2198808"/>
              <a:gd name="connsiteY1524" fmla="*/ 1109786 h 1624467"/>
              <a:gd name="connsiteX1525" fmla="*/ 254146 w 2198808"/>
              <a:gd name="connsiteY1525" fmla="*/ 1121154 h 1624467"/>
              <a:gd name="connsiteX1526" fmla="*/ 242660 w 2198808"/>
              <a:gd name="connsiteY1526" fmla="*/ 1117535 h 1624467"/>
              <a:gd name="connsiteX1527" fmla="*/ 242524 w 2198808"/>
              <a:gd name="connsiteY1527" fmla="*/ 1115751 h 1624467"/>
              <a:gd name="connsiteX1528" fmla="*/ 253552 w 2198808"/>
              <a:gd name="connsiteY1528" fmla="*/ 1106609 h 1624467"/>
              <a:gd name="connsiteX1529" fmla="*/ 264920 w 2198808"/>
              <a:gd name="connsiteY1529" fmla="*/ 1100152 h 1624467"/>
              <a:gd name="connsiteX1530" fmla="*/ 254368 w 2198808"/>
              <a:gd name="connsiteY1530" fmla="*/ 1095904 h 1624467"/>
              <a:gd name="connsiteX1531" fmla="*/ 257341 w 2198808"/>
              <a:gd name="connsiteY1531" fmla="*/ 1080424 h 1624467"/>
              <a:gd name="connsiteX1532" fmla="*/ 260774 w 2198808"/>
              <a:gd name="connsiteY1532" fmla="*/ 1080424 h 1624467"/>
              <a:gd name="connsiteX1533" fmla="*/ 260774 w 2198808"/>
              <a:gd name="connsiteY1533" fmla="*/ 1082140 h 1624467"/>
              <a:gd name="connsiteX1534" fmla="*/ 260468 w 2198808"/>
              <a:gd name="connsiteY1534" fmla="*/ 1082633 h 1624467"/>
              <a:gd name="connsiteX1535" fmla="*/ 260756 w 2198808"/>
              <a:gd name="connsiteY1535" fmla="*/ 1082123 h 1624467"/>
              <a:gd name="connsiteX1536" fmla="*/ 262456 w 2198808"/>
              <a:gd name="connsiteY1536" fmla="*/ 1080424 h 1624467"/>
              <a:gd name="connsiteX1537" fmla="*/ 264155 w 2198808"/>
              <a:gd name="connsiteY1537" fmla="*/ 1078724 h 1624467"/>
              <a:gd name="connsiteX1538" fmla="*/ 264648 w 2198808"/>
              <a:gd name="connsiteY1538" fmla="*/ 1078266 h 1624467"/>
              <a:gd name="connsiteX1539" fmla="*/ 264172 w 2198808"/>
              <a:gd name="connsiteY1539" fmla="*/ 1078758 h 1624467"/>
              <a:gd name="connsiteX1540" fmla="*/ 262473 w 2198808"/>
              <a:gd name="connsiteY1540" fmla="*/ 1080458 h 1624467"/>
              <a:gd name="connsiteX1541" fmla="*/ 260740 w 2198808"/>
              <a:gd name="connsiteY1541" fmla="*/ 1080458 h 1624467"/>
              <a:gd name="connsiteX1542" fmla="*/ 259075 w 2198808"/>
              <a:gd name="connsiteY1542" fmla="*/ 1078045 h 1624467"/>
              <a:gd name="connsiteX1543" fmla="*/ 257375 w 2198808"/>
              <a:gd name="connsiteY1543" fmla="*/ 1080458 h 1624467"/>
              <a:gd name="connsiteX1544" fmla="*/ 253943 w 2198808"/>
              <a:gd name="connsiteY1544" fmla="*/ 1078724 h 1624467"/>
              <a:gd name="connsiteX1545" fmla="*/ 254266 w 2198808"/>
              <a:gd name="connsiteY1545" fmla="*/ 1078249 h 1624467"/>
              <a:gd name="connsiteX1546" fmla="*/ 253977 w 2198808"/>
              <a:gd name="connsiteY1546" fmla="*/ 1078741 h 1624467"/>
              <a:gd name="connsiteX1547" fmla="*/ 241351 w 2198808"/>
              <a:gd name="connsiteY1547" fmla="*/ 1088869 h 1624467"/>
              <a:gd name="connsiteX1548" fmla="*/ 231547 w 2198808"/>
              <a:gd name="connsiteY1548" fmla="*/ 1101460 h 1624467"/>
              <a:gd name="connsiteX1549" fmla="*/ 229473 w 2198808"/>
              <a:gd name="connsiteY1549" fmla="*/ 1096804 h 1624467"/>
              <a:gd name="connsiteX1550" fmla="*/ 220025 w 2198808"/>
              <a:gd name="connsiteY1550" fmla="*/ 1104927 h 1624467"/>
              <a:gd name="connsiteX1551" fmla="*/ 218887 w 2198808"/>
              <a:gd name="connsiteY1551" fmla="*/ 1104519 h 1624467"/>
              <a:gd name="connsiteX1552" fmla="*/ 223391 w 2198808"/>
              <a:gd name="connsiteY1552" fmla="*/ 1090636 h 1624467"/>
              <a:gd name="connsiteX1553" fmla="*/ 225090 w 2198808"/>
              <a:gd name="connsiteY1553" fmla="*/ 1088920 h 1624467"/>
              <a:gd name="connsiteX1554" fmla="*/ 225565 w 2198808"/>
              <a:gd name="connsiteY1554" fmla="*/ 1088444 h 1624467"/>
              <a:gd name="connsiteX1555" fmla="*/ 225107 w 2198808"/>
              <a:gd name="connsiteY1555" fmla="*/ 1088954 h 1624467"/>
              <a:gd name="connsiteX1556" fmla="*/ 223391 w 2198808"/>
              <a:gd name="connsiteY1556" fmla="*/ 1090653 h 1624467"/>
              <a:gd name="connsiteX1557" fmla="*/ 212566 w 2198808"/>
              <a:gd name="connsiteY1557" fmla="*/ 1097144 h 1624467"/>
              <a:gd name="connsiteX1558" fmla="*/ 214622 w 2198808"/>
              <a:gd name="connsiteY1558" fmla="*/ 1092182 h 1624467"/>
              <a:gd name="connsiteX1559" fmla="*/ 221045 w 2198808"/>
              <a:gd name="connsiteY1559" fmla="*/ 1075156 h 1624467"/>
              <a:gd name="connsiteX1560" fmla="*/ 235336 w 2198808"/>
              <a:gd name="connsiteY1560" fmla="*/ 1059047 h 1624467"/>
              <a:gd name="connsiteX1561" fmla="*/ 231190 w 2198808"/>
              <a:gd name="connsiteY1561" fmla="*/ 1059132 h 1624467"/>
              <a:gd name="connsiteX1562" fmla="*/ 217307 w 2198808"/>
              <a:gd name="connsiteY1562" fmla="*/ 1076040 h 1624467"/>
              <a:gd name="connsiteX1563" fmla="*/ 209151 w 2198808"/>
              <a:gd name="connsiteY1563" fmla="*/ 1092454 h 1624467"/>
              <a:gd name="connsiteX1564" fmla="*/ 207673 w 2198808"/>
              <a:gd name="connsiteY1564" fmla="*/ 1098215 h 1624467"/>
              <a:gd name="connsiteX1565" fmla="*/ 205804 w 2198808"/>
              <a:gd name="connsiteY1565" fmla="*/ 1122429 h 1624467"/>
              <a:gd name="connsiteX1566" fmla="*/ 200434 w 2198808"/>
              <a:gd name="connsiteY1566" fmla="*/ 1123057 h 1624467"/>
              <a:gd name="connsiteX1567" fmla="*/ 197902 w 2198808"/>
              <a:gd name="connsiteY1567" fmla="*/ 1117892 h 1624467"/>
              <a:gd name="connsiteX1568" fmla="*/ 195268 w 2198808"/>
              <a:gd name="connsiteY1568" fmla="*/ 1121358 h 1624467"/>
              <a:gd name="connsiteX1569" fmla="*/ 185974 w 2198808"/>
              <a:gd name="connsiteY1569" fmla="*/ 1133916 h 1624467"/>
              <a:gd name="connsiteX1570" fmla="*/ 188879 w 2198808"/>
              <a:gd name="connsiteY1570" fmla="*/ 1136549 h 1624467"/>
              <a:gd name="connsiteX1571" fmla="*/ 178514 w 2198808"/>
              <a:gd name="connsiteY1571" fmla="*/ 1142310 h 1624467"/>
              <a:gd name="connsiteX1572" fmla="*/ 170697 w 2198808"/>
              <a:gd name="connsiteY1572" fmla="*/ 1146694 h 1624467"/>
              <a:gd name="connsiteX1573" fmla="*/ 170731 w 2198808"/>
              <a:gd name="connsiteY1573" fmla="*/ 1146728 h 1624467"/>
              <a:gd name="connsiteX1574" fmla="*/ 179720 w 2198808"/>
              <a:gd name="connsiteY1574" fmla="*/ 1129973 h 1624467"/>
              <a:gd name="connsiteX1575" fmla="*/ 170561 w 2198808"/>
              <a:gd name="connsiteY1575" fmla="*/ 1126779 h 1624467"/>
              <a:gd name="connsiteX1576" fmla="*/ 164886 w 2198808"/>
              <a:gd name="connsiteY1576" fmla="*/ 1126218 h 1624467"/>
              <a:gd name="connsiteX1577" fmla="*/ 168692 w 2198808"/>
              <a:gd name="connsiteY1577" fmla="*/ 1139659 h 1624467"/>
              <a:gd name="connsiteX1578" fmla="*/ 157409 w 2198808"/>
              <a:gd name="connsiteY1578" fmla="*/ 1132046 h 1624467"/>
              <a:gd name="connsiteX1579" fmla="*/ 167383 w 2198808"/>
              <a:gd name="connsiteY1579" fmla="*/ 1121800 h 1624467"/>
              <a:gd name="connsiteX1580" fmla="*/ 170357 w 2198808"/>
              <a:gd name="connsiteY1580" fmla="*/ 1120509 h 1624467"/>
              <a:gd name="connsiteX1581" fmla="*/ 176985 w 2198808"/>
              <a:gd name="connsiteY1581" fmla="*/ 1113270 h 1624467"/>
              <a:gd name="connsiteX1582" fmla="*/ 184614 w 2198808"/>
              <a:gd name="connsiteY1582" fmla="*/ 1106405 h 1624467"/>
              <a:gd name="connsiteX1583" fmla="*/ 189134 w 2198808"/>
              <a:gd name="connsiteY1583" fmla="*/ 1097875 h 1624467"/>
              <a:gd name="connsiteX1584" fmla="*/ 199295 w 2198808"/>
              <a:gd name="connsiteY1584" fmla="*/ 1088818 h 1624467"/>
              <a:gd name="connsiteX1585" fmla="*/ 212685 w 2198808"/>
              <a:gd name="connsiteY1585" fmla="*/ 1077722 h 1624467"/>
              <a:gd name="connsiteX1586" fmla="*/ 208980 w 2198808"/>
              <a:gd name="connsiteY1586" fmla="*/ 1067764 h 1624467"/>
              <a:gd name="connsiteX1587" fmla="*/ 216951 w 2198808"/>
              <a:gd name="connsiteY1587" fmla="*/ 1065929 h 1624467"/>
              <a:gd name="connsiteX1588" fmla="*/ 218785 w 2198808"/>
              <a:gd name="connsiteY1588" fmla="*/ 1056516 h 1624467"/>
              <a:gd name="connsiteX1589" fmla="*/ 227672 w 2198808"/>
              <a:gd name="connsiteY1589" fmla="*/ 1048886 h 1624467"/>
              <a:gd name="connsiteX1590" fmla="*/ 222592 w 2198808"/>
              <a:gd name="connsiteY1590" fmla="*/ 1051758 h 1624467"/>
              <a:gd name="connsiteX1591" fmla="*/ 221419 w 2198808"/>
              <a:gd name="connsiteY1591" fmla="*/ 1050891 h 1624467"/>
              <a:gd name="connsiteX1592" fmla="*/ 226381 w 2198808"/>
              <a:gd name="connsiteY1592" fmla="*/ 1042701 h 1624467"/>
              <a:gd name="connsiteX1593" fmla="*/ 223441 w 2198808"/>
              <a:gd name="connsiteY1593" fmla="*/ 1027815 h 1624467"/>
              <a:gd name="connsiteX1594" fmla="*/ 223339 w 2198808"/>
              <a:gd name="connsiteY1594" fmla="*/ 1027679 h 1624467"/>
              <a:gd name="connsiteX1595" fmla="*/ 229202 w 2198808"/>
              <a:gd name="connsiteY1595" fmla="*/ 1015105 h 1624467"/>
              <a:gd name="connsiteX1596" fmla="*/ 216644 w 2198808"/>
              <a:gd name="connsiteY1596" fmla="*/ 1025589 h 1624467"/>
              <a:gd name="connsiteX1597" fmla="*/ 213195 w 2198808"/>
              <a:gd name="connsiteY1597" fmla="*/ 1031129 h 1624467"/>
              <a:gd name="connsiteX1598" fmla="*/ 213195 w 2198808"/>
              <a:gd name="connsiteY1598" fmla="*/ 1031129 h 1624467"/>
              <a:gd name="connsiteX1599" fmla="*/ 206415 w 2198808"/>
              <a:gd name="connsiteY1599" fmla="*/ 1036227 h 1624467"/>
              <a:gd name="connsiteX1600" fmla="*/ 206398 w 2198808"/>
              <a:gd name="connsiteY1600" fmla="*/ 1036244 h 1624467"/>
              <a:gd name="connsiteX1601" fmla="*/ 201623 w 2198808"/>
              <a:gd name="connsiteY1601" fmla="*/ 1040916 h 1624467"/>
              <a:gd name="connsiteX1602" fmla="*/ 198055 w 2198808"/>
              <a:gd name="connsiteY1602" fmla="*/ 1044264 h 1624467"/>
              <a:gd name="connsiteX1603" fmla="*/ 175455 w 2198808"/>
              <a:gd name="connsiteY1603" fmla="*/ 1062701 h 1624467"/>
              <a:gd name="connsiteX1604" fmla="*/ 170222 w 2198808"/>
              <a:gd name="connsiteY1604" fmla="*/ 1075768 h 1624467"/>
              <a:gd name="connsiteX1605" fmla="*/ 158684 w 2198808"/>
              <a:gd name="connsiteY1605" fmla="*/ 1083686 h 1624467"/>
              <a:gd name="connsiteX1606" fmla="*/ 141844 w 2198808"/>
              <a:gd name="connsiteY1606" fmla="*/ 1097399 h 1624467"/>
              <a:gd name="connsiteX1607" fmla="*/ 141861 w 2198808"/>
              <a:gd name="connsiteY1607" fmla="*/ 1097416 h 1624467"/>
              <a:gd name="connsiteX1608" fmla="*/ 152040 w 2198808"/>
              <a:gd name="connsiteY1608" fmla="*/ 1080831 h 1624467"/>
              <a:gd name="connsiteX1609" fmla="*/ 153297 w 2198808"/>
              <a:gd name="connsiteY1609" fmla="*/ 1079897 h 1624467"/>
              <a:gd name="connsiteX1610" fmla="*/ 166806 w 2198808"/>
              <a:gd name="connsiteY1610" fmla="*/ 1061324 h 1624467"/>
              <a:gd name="connsiteX1611" fmla="*/ 167673 w 2198808"/>
              <a:gd name="connsiteY1611" fmla="*/ 1058962 h 1624467"/>
              <a:gd name="connsiteX1612" fmla="*/ 158208 w 2198808"/>
              <a:gd name="connsiteY1612" fmla="*/ 1065250 h 1624467"/>
              <a:gd name="connsiteX1613" fmla="*/ 132991 w 2198808"/>
              <a:gd name="connsiteY1613" fmla="*/ 1089956 h 1624467"/>
              <a:gd name="connsiteX1614" fmla="*/ 133331 w 2198808"/>
              <a:gd name="connsiteY1614" fmla="*/ 1092352 h 1624467"/>
              <a:gd name="connsiteX1615" fmla="*/ 133348 w 2198808"/>
              <a:gd name="connsiteY1615" fmla="*/ 1092318 h 1624467"/>
              <a:gd name="connsiteX1616" fmla="*/ 119193 w 2198808"/>
              <a:gd name="connsiteY1616" fmla="*/ 1105249 h 1624467"/>
              <a:gd name="connsiteX1617" fmla="*/ 109627 w 2198808"/>
              <a:gd name="connsiteY1617" fmla="*/ 1110245 h 1624467"/>
              <a:gd name="connsiteX1618" fmla="*/ 143441 w 2198808"/>
              <a:gd name="connsiteY1618" fmla="*/ 1070007 h 1624467"/>
              <a:gd name="connsiteX1619" fmla="*/ 136560 w 2198808"/>
              <a:gd name="connsiteY1619" fmla="*/ 1073576 h 1624467"/>
              <a:gd name="connsiteX1620" fmla="*/ 125277 w 2198808"/>
              <a:gd name="connsiteY1620" fmla="*/ 1078589 h 1624467"/>
              <a:gd name="connsiteX1621" fmla="*/ 121946 w 2198808"/>
              <a:gd name="connsiteY1621" fmla="*/ 1081885 h 1624467"/>
              <a:gd name="connsiteX1622" fmla="*/ 115608 w 2198808"/>
              <a:gd name="connsiteY1622" fmla="*/ 1086320 h 1624467"/>
              <a:gd name="connsiteX1623" fmla="*/ 120468 w 2198808"/>
              <a:gd name="connsiteY1623" fmla="*/ 1074425 h 1624467"/>
              <a:gd name="connsiteX1624" fmla="*/ 116356 w 2198808"/>
              <a:gd name="connsiteY1624" fmla="*/ 1073627 h 1624467"/>
              <a:gd name="connsiteX1625" fmla="*/ 116372 w 2198808"/>
              <a:gd name="connsiteY1625" fmla="*/ 1073644 h 1624467"/>
              <a:gd name="connsiteX1626" fmla="*/ 133297 w 2198808"/>
              <a:gd name="connsiteY1626" fmla="*/ 1050653 h 1624467"/>
              <a:gd name="connsiteX1627" fmla="*/ 137273 w 2198808"/>
              <a:gd name="connsiteY1627" fmla="*/ 1046269 h 1624467"/>
              <a:gd name="connsiteX1628" fmla="*/ 146857 w 2198808"/>
              <a:gd name="connsiteY1628" fmla="*/ 1035904 h 1624467"/>
              <a:gd name="connsiteX1629" fmla="*/ 152957 w 2198808"/>
              <a:gd name="connsiteY1629" fmla="*/ 1028988 h 1624467"/>
              <a:gd name="connsiteX1630" fmla="*/ 146347 w 2198808"/>
              <a:gd name="connsiteY1630" fmla="*/ 1026048 h 1624467"/>
              <a:gd name="connsiteX1631" fmla="*/ 145056 w 2198808"/>
              <a:gd name="connsiteY1631" fmla="*/ 1027492 h 1624467"/>
              <a:gd name="connsiteX1632" fmla="*/ 142082 w 2198808"/>
              <a:gd name="connsiteY1632" fmla="*/ 1034833 h 1624467"/>
              <a:gd name="connsiteX1633" fmla="*/ 141301 w 2198808"/>
              <a:gd name="connsiteY1633" fmla="*/ 1035156 h 1624467"/>
              <a:gd name="connsiteX1634" fmla="*/ 115404 w 2198808"/>
              <a:gd name="connsiteY1634" fmla="*/ 1059948 h 1624467"/>
              <a:gd name="connsiteX1635" fmla="*/ 103339 w 2198808"/>
              <a:gd name="connsiteY1635" fmla="*/ 1072301 h 1624467"/>
              <a:gd name="connsiteX1636" fmla="*/ 100536 w 2198808"/>
              <a:gd name="connsiteY1636" fmla="*/ 1071333 h 1624467"/>
              <a:gd name="connsiteX1637" fmla="*/ 96831 w 2198808"/>
              <a:gd name="connsiteY1637" fmla="*/ 1069837 h 1624467"/>
              <a:gd name="connsiteX1638" fmla="*/ 106024 w 2198808"/>
              <a:gd name="connsiteY1638" fmla="*/ 1060934 h 1624467"/>
              <a:gd name="connsiteX1639" fmla="*/ 111445 w 2198808"/>
              <a:gd name="connsiteY1639" fmla="*/ 1057212 h 1624467"/>
              <a:gd name="connsiteX1640" fmla="*/ 124478 w 2198808"/>
              <a:gd name="connsiteY1640" fmla="*/ 1044315 h 1624467"/>
              <a:gd name="connsiteX1641" fmla="*/ 126976 w 2198808"/>
              <a:gd name="connsiteY1641" fmla="*/ 1035139 h 1624467"/>
              <a:gd name="connsiteX1642" fmla="*/ 133603 w 2198808"/>
              <a:gd name="connsiteY1642" fmla="*/ 1034272 h 1624467"/>
              <a:gd name="connsiteX1643" fmla="*/ 140688 w 2198808"/>
              <a:gd name="connsiteY1643" fmla="*/ 1028886 h 1624467"/>
              <a:gd name="connsiteX1644" fmla="*/ 153943 w 2198808"/>
              <a:gd name="connsiteY1644" fmla="*/ 1016414 h 1624467"/>
              <a:gd name="connsiteX1645" fmla="*/ 155965 w 2198808"/>
              <a:gd name="connsiteY1645" fmla="*/ 1019710 h 1624467"/>
              <a:gd name="connsiteX1646" fmla="*/ 158225 w 2198808"/>
              <a:gd name="connsiteY1646" fmla="*/ 1022395 h 1624467"/>
              <a:gd name="connsiteX1647" fmla="*/ 158700 w 2198808"/>
              <a:gd name="connsiteY1647" fmla="*/ 1009719 h 1624467"/>
              <a:gd name="connsiteX1648" fmla="*/ 150731 w 2198808"/>
              <a:gd name="connsiteY1648" fmla="*/ 1011673 h 1624467"/>
              <a:gd name="connsiteX1649" fmla="*/ 137409 w 2198808"/>
              <a:gd name="connsiteY1649" fmla="*/ 1021800 h 1624467"/>
              <a:gd name="connsiteX1650" fmla="*/ 136322 w 2198808"/>
              <a:gd name="connsiteY1650" fmla="*/ 1021154 h 1624467"/>
              <a:gd name="connsiteX1651" fmla="*/ 138276 w 2198808"/>
              <a:gd name="connsiteY1651" fmla="*/ 1016091 h 1624467"/>
              <a:gd name="connsiteX1652" fmla="*/ 131581 w 2198808"/>
              <a:gd name="connsiteY1652" fmla="*/ 1012573 h 1624467"/>
              <a:gd name="connsiteX1653" fmla="*/ 118446 w 2198808"/>
              <a:gd name="connsiteY1653" fmla="*/ 1027153 h 1624467"/>
              <a:gd name="connsiteX1654" fmla="*/ 99601 w 2198808"/>
              <a:gd name="connsiteY1654" fmla="*/ 1042769 h 1624467"/>
              <a:gd name="connsiteX1655" fmla="*/ 96780 w 2198808"/>
              <a:gd name="connsiteY1655" fmla="*/ 1042140 h 1624467"/>
              <a:gd name="connsiteX1656" fmla="*/ 96780 w 2198808"/>
              <a:gd name="connsiteY1656" fmla="*/ 1035020 h 1624467"/>
              <a:gd name="connsiteX1657" fmla="*/ 85940 w 2198808"/>
              <a:gd name="connsiteY1657" fmla="*/ 1045131 h 1624467"/>
              <a:gd name="connsiteX1658" fmla="*/ 76848 w 2198808"/>
              <a:gd name="connsiteY1658" fmla="*/ 1040781 h 1624467"/>
              <a:gd name="connsiteX1659" fmla="*/ 91377 w 2198808"/>
              <a:gd name="connsiteY1659" fmla="*/ 1025522 h 1624467"/>
              <a:gd name="connsiteX1660" fmla="*/ 87435 w 2198808"/>
              <a:gd name="connsiteY1660" fmla="*/ 1024366 h 1624467"/>
              <a:gd name="connsiteX1661" fmla="*/ 87452 w 2198808"/>
              <a:gd name="connsiteY1661" fmla="*/ 1024383 h 1624467"/>
              <a:gd name="connsiteX1662" fmla="*/ 82388 w 2198808"/>
              <a:gd name="connsiteY1662" fmla="*/ 1020203 h 1624467"/>
              <a:gd name="connsiteX1663" fmla="*/ 75319 w 2198808"/>
              <a:gd name="connsiteY1663" fmla="*/ 1022667 h 1624467"/>
              <a:gd name="connsiteX1664" fmla="*/ 84699 w 2198808"/>
              <a:gd name="connsiteY1664" fmla="*/ 1008393 h 1624467"/>
              <a:gd name="connsiteX1665" fmla="*/ 86551 w 2198808"/>
              <a:gd name="connsiteY1665" fmla="*/ 1014137 h 1624467"/>
              <a:gd name="connsiteX1666" fmla="*/ 96967 w 2198808"/>
              <a:gd name="connsiteY1666" fmla="*/ 1009430 h 1624467"/>
              <a:gd name="connsiteX1667" fmla="*/ 95031 w 2198808"/>
              <a:gd name="connsiteY1667" fmla="*/ 1013729 h 1624467"/>
              <a:gd name="connsiteX1668" fmla="*/ 94622 w 2198808"/>
              <a:gd name="connsiteY1668" fmla="*/ 1020984 h 1624467"/>
              <a:gd name="connsiteX1669" fmla="*/ 101335 w 2198808"/>
              <a:gd name="connsiteY1669" fmla="*/ 1020390 h 1624467"/>
              <a:gd name="connsiteX1670" fmla="*/ 103662 w 2198808"/>
              <a:gd name="connsiteY1670" fmla="*/ 1016176 h 1624467"/>
              <a:gd name="connsiteX1671" fmla="*/ 106024 w 2198808"/>
              <a:gd name="connsiteY1671" fmla="*/ 1018181 h 1624467"/>
              <a:gd name="connsiteX1672" fmla="*/ 97987 w 2198808"/>
              <a:gd name="connsiteY1672" fmla="*/ 1030976 h 1624467"/>
              <a:gd name="connsiteX1673" fmla="*/ 98786 w 2198808"/>
              <a:gd name="connsiteY1673" fmla="*/ 1032029 h 1624467"/>
              <a:gd name="connsiteX1674" fmla="*/ 111564 w 2198808"/>
              <a:gd name="connsiteY1674" fmla="*/ 1026116 h 1624467"/>
              <a:gd name="connsiteX1675" fmla="*/ 110222 w 2198808"/>
              <a:gd name="connsiteY1675" fmla="*/ 1021902 h 1624467"/>
              <a:gd name="connsiteX1676" fmla="*/ 119007 w 2198808"/>
              <a:gd name="connsiteY1676" fmla="*/ 1017535 h 1624467"/>
              <a:gd name="connsiteX1677" fmla="*/ 131615 w 2198808"/>
              <a:gd name="connsiteY1677" fmla="*/ 1000611 h 1624467"/>
              <a:gd name="connsiteX1678" fmla="*/ 133297 w 2198808"/>
              <a:gd name="connsiteY1678" fmla="*/ 998894 h 1624467"/>
              <a:gd name="connsiteX1679" fmla="*/ 137069 w 2198808"/>
              <a:gd name="connsiteY1679" fmla="*/ 992318 h 1624467"/>
              <a:gd name="connsiteX1680" fmla="*/ 133314 w 2198808"/>
              <a:gd name="connsiteY1680" fmla="*/ 998911 h 1624467"/>
              <a:gd name="connsiteX1681" fmla="*/ 131598 w 2198808"/>
              <a:gd name="connsiteY1681" fmla="*/ 1000594 h 1624467"/>
              <a:gd name="connsiteX1682" fmla="*/ 122609 w 2198808"/>
              <a:gd name="connsiteY1682" fmla="*/ 999863 h 1624467"/>
              <a:gd name="connsiteX1683" fmla="*/ 105888 w 2198808"/>
              <a:gd name="connsiteY1683" fmla="*/ 1006184 h 1624467"/>
              <a:gd name="connsiteX1684" fmla="*/ 109150 w 2198808"/>
              <a:gd name="connsiteY1684" fmla="*/ 998538 h 1624467"/>
              <a:gd name="connsiteX1685" fmla="*/ 126415 w 2198808"/>
              <a:gd name="connsiteY1685" fmla="*/ 975751 h 1624467"/>
              <a:gd name="connsiteX1686" fmla="*/ 122201 w 2198808"/>
              <a:gd name="connsiteY1686" fmla="*/ 978759 h 1624467"/>
              <a:gd name="connsiteX1687" fmla="*/ 103934 w 2198808"/>
              <a:gd name="connsiteY1687" fmla="*/ 997552 h 1624467"/>
              <a:gd name="connsiteX1688" fmla="*/ 97528 w 2198808"/>
              <a:gd name="connsiteY1688" fmla="*/ 1002089 h 1624467"/>
              <a:gd name="connsiteX1689" fmla="*/ 96237 w 2198808"/>
              <a:gd name="connsiteY1689" fmla="*/ 1000849 h 1624467"/>
              <a:gd name="connsiteX1690" fmla="*/ 97749 w 2198808"/>
              <a:gd name="connsiteY1690" fmla="*/ 996719 h 1624467"/>
              <a:gd name="connsiteX1691" fmla="*/ 117121 w 2198808"/>
              <a:gd name="connsiteY1691" fmla="*/ 974612 h 1624467"/>
              <a:gd name="connsiteX1692" fmla="*/ 129066 w 2198808"/>
              <a:gd name="connsiteY1692" fmla="*/ 961851 h 1624467"/>
              <a:gd name="connsiteX1693" fmla="*/ 130170 w 2198808"/>
              <a:gd name="connsiteY1693" fmla="*/ 951265 h 1624467"/>
              <a:gd name="connsiteX1694" fmla="*/ 123679 w 2198808"/>
              <a:gd name="connsiteY1694" fmla="*/ 958996 h 1624467"/>
              <a:gd name="connsiteX1695" fmla="*/ 112142 w 2198808"/>
              <a:gd name="connsiteY1695" fmla="*/ 973423 h 1624467"/>
              <a:gd name="connsiteX1696" fmla="*/ 107503 w 2198808"/>
              <a:gd name="connsiteY1696" fmla="*/ 980322 h 1624467"/>
              <a:gd name="connsiteX1697" fmla="*/ 86568 w 2198808"/>
              <a:gd name="connsiteY1697" fmla="*/ 997654 h 1624467"/>
              <a:gd name="connsiteX1698" fmla="*/ 94164 w 2198808"/>
              <a:gd name="connsiteY1698" fmla="*/ 983601 h 1624467"/>
              <a:gd name="connsiteX1699" fmla="*/ 97817 w 2198808"/>
              <a:gd name="connsiteY1699" fmla="*/ 977331 h 1624467"/>
              <a:gd name="connsiteX1700" fmla="*/ 105735 w 2198808"/>
              <a:gd name="connsiteY1700" fmla="*/ 968546 h 1624467"/>
              <a:gd name="connsiteX1701" fmla="*/ 110749 w 2198808"/>
              <a:gd name="connsiteY1701" fmla="*/ 965538 h 1624467"/>
              <a:gd name="connsiteX1702" fmla="*/ 124580 w 2198808"/>
              <a:gd name="connsiteY1702" fmla="*/ 948665 h 1624467"/>
              <a:gd name="connsiteX1703" fmla="*/ 124835 w 2198808"/>
              <a:gd name="connsiteY1703" fmla="*/ 946779 h 1624467"/>
              <a:gd name="connsiteX1704" fmla="*/ 119686 w 2198808"/>
              <a:gd name="connsiteY1704" fmla="*/ 949073 h 1624467"/>
              <a:gd name="connsiteX1705" fmla="*/ 118021 w 2198808"/>
              <a:gd name="connsiteY1705" fmla="*/ 944264 h 1624467"/>
              <a:gd name="connsiteX1706" fmla="*/ 109729 w 2198808"/>
              <a:gd name="connsiteY1706" fmla="*/ 958979 h 1624467"/>
              <a:gd name="connsiteX1707" fmla="*/ 103952 w 2198808"/>
              <a:gd name="connsiteY1707" fmla="*/ 965318 h 1624467"/>
              <a:gd name="connsiteX1708" fmla="*/ 94198 w 2198808"/>
              <a:gd name="connsiteY1708" fmla="*/ 983635 h 1624467"/>
              <a:gd name="connsiteX1709" fmla="*/ 86008 w 2198808"/>
              <a:gd name="connsiteY1709" fmla="*/ 987238 h 1624467"/>
              <a:gd name="connsiteX1710" fmla="*/ 84716 w 2198808"/>
              <a:gd name="connsiteY1710" fmla="*/ 985912 h 1624467"/>
              <a:gd name="connsiteX1711" fmla="*/ 86908 w 2198808"/>
              <a:gd name="connsiteY1711" fmla="*/ 981647 h 1624467"/>
              <a:gd name="connsiteX1712" fmla="*/ 84461 w 2198808"/>
              <a:gd name="connsiteY1712" fmla="*/ 977994 h 1624467"/>
              <a:gd name="connsiteX1713" fmla="*/ 95489 w 2198808"/>
              <a:gd name="connsiteY1713" fmla="*/ 963754 h 1624467"/>
              <a:gd name="connsiteX1714" fmla="*/ 93042 w 2198808"/>
              <a:gd name="connsiteY1714" fmla="*/ 957960 h 1624467"/>
              <a:gd name="connsiteX1715" fmla="*/ 95778 w 2198808"/>
              <a:gd name="connsiteY1715" fmla="*/ 956142 h 1624467"/>
              <a:gd name="connsiteX1716" fmla="*/ 102524 w 2198808"/>
              <a:gd name="connsiteY1716" fmla="*/ 948750 h 1624467"/>
              <a:gd name="connsiteX1717" fmla="*/ 111683 w 2198808"/>
              <a:gd name="connsiteY1717" fmla="*/ 942378 h 1624467"/>
              <a:gd name="connsiteX1718" fmla="*/ 116848 w 2198808"/>
              <a:gd name="connsiteY1718" fmla="*/ 937042 h 1624467"/>
              <a:gd name="connsiteX1719" fmla="*/ 121351 w 2198808"/>
              <a:gd name="connsiteY1719" fmla="*/ 919064 h 1624467"/>
              <a:gd name="connsiteX1720" fmla="*/ 121335 w 2198808"/>
              <a:gd name="connsiteY1720" fmla="*/ 919081 h 1624467"/>
              <a:gd name="connsiteX1721" fmla="*/ 130595 w 2198808"/>
              <a:gd name="connsiteY1721" fmla="*/ 905623 h 1624467"/>
              <a:gd name="connsiteX1722" fmla="*/ 138989 w 2198808"/>
              <a:gd name="connsiteY1722" fmla="*/ 897943 h 1624467"/>
              <a:gd name="connsiteX1723" fmla="*/ 127214 w 2198808"/>
              <a:gd name="connsiteY1723" fmla="*/ 895020 h 1624467"/>
              <a:gd name="connsiteX1724" fmla="*/ 114045 w 2198808"/>
              <a:gd name="connsiteY1724" fmla="*/ 909549 h 1624467"/>
              <a:gd name="connsiteX1725" fmla="*/ 108098 w 2198808"/>
              <a:gd name="connsiteY1725" fmla="*/ 912879 h 1624467"/>
              <a:gd name="connsiteX1726" fmla="*/ 97953 w 2198808"/>
              <a:gd name="connsiteY1726" fmla="*/ 916940 h 1624467"/>
              <a:gd name="connsiteX1727" fmla="*/ 91513 w 2198808"/>
              <a:gd name="connsiteY1727" fmla="*/ 934493 h 1624467"/>
              <a:gd name="connsiteX1728" fmla="*/ 85735 w 2198808"/>
              <a:gd name="connsiteY1728" fmla="*/ 941681 h 1624467"/>
              <a:gd name="connsiteX1729" fmla="*/ 77834 w 2198808"/>
              <a:gd name="connsiteY1729" fmla="*/ 945997 h 1624467"/>
              <a:gd name="connsiteX1730" fmla="*/ 70086 w 2198808"/>
              <a:gd name="connsiteY1730" fmla="*/ 951367 h 1624467"/>
              <a:gd name="connsiteX1731" fmla="*/ 61896 w 2198808"/>
              <a:gd name="connsiteY1731" fmla="*/ 961018 h 1624467"/>
              <a:gd name="connsiteX1732" fmla="*/ 38191 w 2198808"/>
              <a:gd name="connsiteY1732" fmla="*/ 974816 h 1624467"/>
              <a:gd name="connsiteX1733" fmla="*/ 45226 w 2198808"/>
              <a:gd name="connsiteY1733" fmla="*/ 960747 h 1624467"/>
              <a:gd name="connsiteX1734" fmla="*/ 49847 w 2198808"/>
              <a:gd name="connsiteY1734" fmla="*/ 958962 h 1624467"/>
              <a:gd name="connsiteX1735" fmla="*/ 35201 w 2198808"/>
              <a:gd name="connsiteY1735" fmla="*/ 963245 h 1624467"/>
              <a:gd name="connsiteX1736" fmla="*/ 36933 w 2198808"/>
              <a:gd name="connsiteY1736" fmla="*/ 958232 h 1624467"/>
              <a:gd name="connsiteX1737" fmla="*/ 56899 w 2198808"/>
              <a:gd name="connsiteY1737" fmla="*/ 933236 h 1624467"/>
              <a:gd name="connsiteX1738" fmla="*/ 60179 w 2198808"/>
              <a:gd name="connsiteY1738" fmla="*/ 927476 h 1624467"/>
              <a:gd name="connsiteX1739" fmla="*/ 60145 w 2198808"/>
              <a:gd name="connsiteY1739" fmla="*/ 927527 h 1624467"/>
              <a:gd name="connsiteX1740" fmla="*/ 66602 w 2198808"/>
              <a:gd name="connsiteY1740" fmla="*/ 922174 h 1624467"/>
              <a:gd name="connsiteX1741" fmla="*/ 74232 w 2198808"/>
              <a:gd name="connsiteY1741" fmla="*/ 920730 h 1624467"/>
              <a:gd name="connsiteX1742" fmla="*/ 66653 w 2198808"/>
              <a:gd name="connsiteY1742" fmla="*/ 939302 h 1624467"/>
              <a:gd name="connsiteX1743" fmla="*/ 72516 w 2198808"/>
              <a:gd name="connsiteY1743" fmla="*/ 934630 h 1624467"/>
              <a:gd name="connsiteX1744" fmla="*/ 75761 w 2198808"/>
              <a:gd name="connsiteY1744" fmla="*/ 938436 h 1624467"/>
              <a:gd name="connsiteX1745" fmla="*/ 78870 w 2198808"/>
              <a:gd name="connsiteY1745" fmla="*/ 930908 h 1624467"/>
              <a:gd name="connsiteX1746" fmla="*/ 79329 w 2198808"/>
              <a:gd name="connsiteY1746" fmla="*/ 931384 h 1624467"/>
              <a:gd name="connsiteX1747" fmla="*/ 78854 w 2198808"/>
              <a:gd name="connsiteY1747" fmla="*/ 930925 h 1624467"/>
              <a:gd name="connsiteX1748" fmla="*/ 86194 w 2198808"/>
              <a:gd name="connsiteY1748" fmla="*/ 918368 h 1624467"/>
              <a:gd name="connsiteX1749" fmla="*/ 90034 w 2198808"/>
              <a:gd name="connsiteY1749" fmla="*/ 915462 h 1624467"/>
              <a:gd name="connsiteX1750" fmla="*/ 85192 w 2198808"/>
              <a:gd name="connsiteY1750" fmla="*/ 911299 h 1624467"/>
              <a:gd name="connsiteX1751" fmla="*/ 79720 w 2198808"/>
              <a:gd name="connsiteY1751" fmla="*/ 915394 h 1624467"/>
              <a:gd name="connsiteX1752" fmla="*/ 80876 w 2198808"/>
              <a:gd name="connsiteY1752" fmla="*/ 908376 h 1624467"/>
              <a:gd name="connsiteX1753" fmla="*/ 75591 w 2198808"/>
              <a:gd name="connsiteY1753" fmla="*/ 904213 h 1624467"/>
              <a:gd name="connsiteX1754" fmla="*/ 88913 w 2198808"/>
              <a:gd name="connsiteY1754" fmla="*/ 893763 h 1624467"/>
              <a:gd name="connsiteX1755" fmla="*/ 97919 w 2198808"/>
              <a:gd name="connsiteY1755" fmla="*/ 879234 h 1624467"/>
              <a:gd name="connsiteX1756" fmla="*/ 88335 w 2198808"/>
              <a:gd name="connsiteY1756" fmla="*/ 881698 h 1624467"/>
              <a:gd name="connsiteX1757" fmla="*/ 80247 w 2198808"/>
              <a:gd name="connsiteY1757" fmla="*/ 886864 h 1624467"/>
              <a:gd name="connsiteX1758" fmla="*/ 81165 w 2198808"/>
              <a:gd name="connsiteY1758" fmla="*/ 892437 h 1624467"/>
              <a:gd name="connsiteX1759" fmla="*/ 73484 w 2198808"/>
              <a:gd name="connsiteY1759" fmla="*/ 892437 h 1624467"/>
              <a:gd name="connsiteX1760" fmla="*/ 69745 w 2198808"/>
              <a:gd name="connsiteY1760" fmla="*/ 898946 h 1624467"/>
              <a:gd name="connsiteX1761" fmla="*/ 58259 w 2198808"/>
              <a:gd name="connsiteY1761" fmla="*/ 907527 h 1624467"/>
              <a:gd name="connsiteX1762" fmla="*/ 53858 w 2198808"/>
              <a:gd name="connsiteY1762" fmla="*/ 914035 h 1624467"/>
              <a:gd name="connsiteX1763" fmla="*/ 53993 w 2198808"/>
              <a:gd name="connsiteY1763" fmla="*/ 914850 h 1624467"/>
              <a:gd name="connsiteX1764" fmla="*/ 39363 w 2198808"/>
              <a:gd name="connsiteY1764" fmla="*/ 930857 h 1624467"/>
              <a:gd name="connsiteX1765" fmla="*/ 35574 w 2198808"/>
              <a:gd name="connsiteY1765" fmla="*/ 932234 h 1624467"/>
              <a:gd name="connsiteX1766" fmla="*/ 26840 w 2198808"/>
              <a:gd name="connsiteY1766" fmla="*/ 945895 h 1624467"/>
              <a:gd name="connsiteX1767" fmla="*/ 19177 w 2198808"/>
              <a:gd name="connsiteY1767" fmla="*/ 955020 h 1624467"/>
              <a:gd name="connsiteX1768" fmla="*/ 12516 w 2198808"/>
              <a:gd name="connsiteY1768" fmla="*/ 959353 h 1624467"/>
              <a:gd name="connsiteX1769" fmla="*/ 11173 w 2198808"/>
              <a:gd name="connsiteY1769" fmla="*/ 958011 h 1624467"/>
              <a:gd name="connsiteX1770" fmla="*/ 18361 w 2198808"/>
              <a:gd name="connsiteY1770" fmla="*/ 948614 h 1624467"/>
              <a:gd name="connsiteX1771" fmla="*/ 26993 w 2198808"/>
              <a:gd name="connsiteY1771" fmla="*/ 939234 h 1624467"/>
              <a:gd name="connsiteX1772" fmla="*/ 23102 w 2198808"/>
              <a:gd name="connsiteY1772" fmla="*/ 934952 h 1624467"/>
              <a:gd name="connsiteX1773" fmla="*/ 20960 w 2198808"/>
              <a:gd name="connsiteY1773" fmla="*/ 936770 h 1624467"/>
              <a:gd name="connsiteX1774" fmla="*/ 15982 w 2198808"/>
              <a:gd name="connsiteY1774" fmla="*/ 944621 h 1624467"/>
              <a:gd name="connsiteX1775" fmla="*/ 111 w 2198808"/>
              <a:gd name="connsiteY1775" fmla="*/ 948580 h 1624467"/>
              <a:gd name="connsiteX1776" fmla="*/ 4088 w 2198808"/>
              <a:gd name="connsiteY1776" fmla="*/ 944553 h 1624467"/>
              <a:gd name="connsiteX1777" fmla="*/ 4070 w 2198808"/>
              <a:gd name="connsiteY1777" fmla="*/ 944536 h 1624467"/>
              <a:gd name="connsiteX1778" fmla="*/ 9933 w 2198808"/>
              <a:gd name="connsiteY1778" fmla="*/ 945929 h 1624467"/>
              <a:gd name="connsiteX1779" fmla="*/ 8370 w 2198808"/>
              <a:gd name="connsiteY1779" fmla="*/ 939353 h 1624467"/>
              <a:gd name="connsiteX1780" fmla="*/ 21046 w 2198808"/>
              <a:gd name="connsiteY1780" fmla="*/ 919064 h 1624467"/>
              <a:gd name="connsiteX1781" fmla="*/ 21521 w 2198808"/>
              <a:gd name="connsiteY1781" fmla="*/ 918589 h 1624467"/>
              <a:gd name="connsiteX1782" fmla="*/ 21062 w 2198808"/>
              <a:gd name="connsiteY1782" fmla="*/ 919081 h 1624467"/>
              <a:gd name="connsiteX1783" fmla="*/ 18666 w 2198808"/>
              <a:gd name="connsiteY1783" fmla="*/ 919931 h 1624467"/>
              <a:gd name="connsiteX1784" fmla="*/ 15812 w 2198808"/>
              <a:gd name="connsiteY1784" fmla="*/ 919438 h 1624467"/>
              <a:gd name="connsiteX1785" fmla="*/ 20230 w 2198808"/>
              <a:gd name="connsiteY1785" fmla="*/ 911537 h 1624467"/>
              <a:gd name="connsiteX1786" fmla="*/ 30340 w 2198808"/>
              <a:gd name="connsiteY1786" fmla="*/ 893729 h 1624467"/>
              <a:gd name="connsiteX1787" fmla="*/ 39091 w 2198808"/>
              <a:gd name="connsiteY1787" fmla="*/ 885012 h 1624467"/>
              <a:gd name="connsiteX1788" fmla="*/ 45497 w 2198808"/>
              <a:gd name="connsiteY1788" fmla="*/ 876448 h 1624467"/>
              <a:gd name="connsiteX1789" fmla="*/ 51853 w 2198808"/>
              <a:gd name="connsiteY1789" fmla="*/ 874935 h 1624467"/>
              <a:gd name="connsiteX1790" fmla="*/ 51190 w 2198808"/>
              <a:gd name="connsiteY1790" fmla="*/ 880815 h 1624467"/>
              <a:gd name="connsiteX1791" fmla="*/ 36678 w 2198808"/>
              <a:gd name="connsiteY1791" fmla="*/ 896091 h 1624467"/>
              <a:gd name="connsiteX1792" fmla="*/ 23289 w 2198808"/>
              <a:gd name="connsiteY1792" fmla="*/ 913168 h 1624467"/>
              <a:gd name="connsiteX1793" fmla="*/ 30748 w 2198808"/>
              <a:gd name="connsiteY1793" fmla="*/ 907968 h 1624467"/>
              <a:gd name="connsiteX1794" fmla="*/ 45515 w 2198808"/>
              <a:gd name="connsiteY1794" fmla="*/ 890602 h 1624467"/>
              <a:gd name="connsiteX1795" fmla="*/ 58684 w 2198808"/>
              <a:gd name="connsiteY1795" fmla="*/ 880373 h 1624467"/>
              <a:gd name="connsiteX1796" fmla="*/ 67843 w 2198808"/>
              <a:gd name="connsiteY1796" fmla="*/ 868546 h 1624467"/>
              <a:gd name="connsiteX1797" fmla="*/ 78854 w 2198808"/>
              <a:gd name="connsiteY1797" fmla="*/ 853780 h 1624467"/>
              <a:gd name="connsiteX1798" fmla="*/ 92278 w 2198808"/>
              <a:gd name="connsiteY1798" fmla="*/ 838283 h 1624467"/>
              <a:gd name="connsiteX1799" fmla="*/ 86891 w 2198808"/>
              <a:gd name="connsiteY1799" fmla="*/ 827799 h 1624467"/>
              <a:gd name="connsiteX1800" fmla="*/ 74826 w 2198808"/>
              <a:gd name="connsiteY1800" fmla="*/ 837875 h 1624467"/>
              <a:gd name="connsiteX1801" fmla="*/ 66245 w 2198808"/>
              <a:gd name="connsiteY1801" fmla="*/ 844162 h 1624467"/>
              <a:gd name="connsiteX1802" fmla="*/ 59601 w 2198808"/>
              <a:gd name="connsiteY1802" fmla="*/ 849702 h 1624467"/>
              <a:gd name="connsiteX1803" fmla="*/ 51139 w 2198808"/>
              <a:gd name="connsiteY1803" fmla="*/ 865097 h 1624467"/>
              <a:gd name="connsiteX1804" fmla="*/ 44070 w 2198808"/>
              <a:gd name="connsiteY1804" fmla="*/ 868767 h 1624467"/>
              <a:gd name="connsiteX1805" fmla="*/ 32736 w 2198808"/>
              <a:gd name="connsiteY1805" fmla="*/ 879863 h 1624467"/>
              <a:gd name="connsiteX1806" fmla="*/ 29474 w 2198808"/>
              <a:gd name="connsiteY1806" fmla="*/ 883669 h 1624467"/>
              <a:gd name="connsiteX1807" fmla="*/ 11122 w 2198808"/>
              <a:gd name="connsiteY1807" fmla="*/ 906388 h 1624467"/>
              <a:gd name="connsiteX1808" fmla="*/ 5787 w 2198808"/>
              <a:gd name="connsiteY1808" fmla="*/ 913270 h 1624467"/>
              <a:gd name="connsiteX1809" fmla="*/ 13280 w 2198808"/>
              <a:gd name="connsiteY1809" fmla="*/ 897195 h 1624467"/>
              <a:gd name="connsiteX1810" fmla="*/ 29576 w 2198808"/>
              <a:gd name="connsiteY1810" fmla="*/ 874935 h 1624467"/>
              <a:gd name="connsiteX1811" fmla="*/ 29474 w 2198808"/>
              <a:gd name="connsiteY1811" fmla="*/ 874952 h 1624467"/>
              <a:gd name="connsiteX1812" fmla="*/ 700603 w 2198808"/>
              <a:gd name="connsiteY1812" fmla="*/ 236091 h 1624467"/>
              <a:gd name="connsiteX1813" fmla="*/ 701079 w 2198808"/>
              <a:gd name="connsiteY1813" fmla="*/ 236397 h 1624467"/>
              <a:gd name="connsiteX1814" fmla="*/ 700569 w 2198808"/>
              <a:gd name="connsiteY1814" fmla="*/ 236108 h 1624467"/>
              <a:gd name="connsiteX1815" fmla="*/ 700110 w 2198808"/>
              <a:gd name="connsiteY1815" fmla="*/ 235803 h 1624467"/>
              <a:gd name="connsiteX1816" fmla="*/ 700603 w 2198808"/>
              <a:gd name="connsiteY1816" fmla="*/ 236091 h 1624467"/>
              <a:gd name="connsiteX1817" fmla="*/ 1402301 w 2198808"/>
              <a:gd name="connsiteY1817" fmla="*/ 1523958 h 1624467"/>
              <a:gd name="connsiteX1818" fmla="*/ 1404018 w 2198808"/>
              <a:gd name="connsiteY1818" fmla="*/ 1525657 h 1624467"/>
              <a:gd name="connsiteX1819" fmla="*/ 1411426 w 2198808"/>
              <a:gd name="connsiteY1819" fmla="*/ 1525691 h 1624467"/>
              <a:gd name="connsiteX1820" fmla="*/ 1403984 w 2198808"/>
              <a:gd name="connsiteY1820" fmla="*/ 1525691 h 1624467"/>
              <a:gd name="connsiteX1821" fmla="*/ 1402285 w 2198808"/>
              <a:gd name="connsiteY1821" fmla="*/ 1523975 h 1624467"/>
              <a:gd name="connsiteX1822" fmla="*/ 1401826 w 2198808"/>
              <a:gd name="connsiteY1822" fmla="*/ 1523499 h 1624467"/>
              <a:gd name="connsiteX1823" fmla="*/ 1402301 w 2198808"/>
              <a:gd name="connsiteY1823" fmla="*/ 1523958 h 1624467"/>
              <a:gd name="connsiteX1824" fmla="*/ 32873 w 2198808"/>
              <a:gd name="connsiteY1824" fmla="*/ 924196 h 1624467"/>
              <a:gd name="connsiteX1825" fmla="*/ 34572 w 2198808"/>
              <a:gd name="connsiteY1825" fmla="*/ 922497 h 1624467"/>
              <a:gd name="connsiteX1826" fmla="*/ 36271 w 2198808"/>
              <a:gd name="connsiteY1826" fmla="*/ 920798 h 1624467"/>
              <a:gd name="connsiteX1827" fmla="*/ 36576 w 2198808"/>
              <a:gd name="connsiteY1827" fmla="*/ 920339 h 1624467"/>
              <a:gd name="connsiteX1828" fmla="*/ 36305 w 2198808"/>
              <a:gd name="connsiteY1828" fmla="*/ 920832 h 1624467"/>
              <a:gd name="connsiteX1829" fmla="*/ 34606 w 2198808"/>
              <a:gd name="connsiteY1829" fmla="*/ 922531 h 1624467"/>
              <a:gd name="connsiteX1830" fmla="*/ 32907 w 2198808"/>
              <a:gd name="connsiteY1830" fmla="*/ 924230 h 1624467"/>
              <a:gd name="connsiteX1831" fmla="*/ 32414 w 2198808"/>
              <a:gd name="connsiteY1831" fmla="*/ 924689 h 1624467"/>
              <a:gd name="connsiteX1832" fmla="*/ 32873 w 2198808"/>
              <a:gd name="connsiteY1832" fmla="*/ 924196 h 1624467"/>
              <a:gd name="connsiteX1833" fmla="*/ 802540 w 2198808"/>
              <a:gd name="connsiteY1833" fmla="*/ 183432 h 1624467"/>
              <a:gd name="connsiteX1834" fmla="*/ 802999 w 2198808"/>
              <a:gd name="connsiteY1834" fmla="*/ 183908 h 1624467"/>
              <a:gd name="connsiteX1835" fmla="*/ 802523 w 2198808"/>
              <a:gd name="connsiteY1835" fmla="*/ 183449 h 1624467"/>
              <a:gd name="connsiteX1836" fmla="*/ 802064 w 2198808"/>
              <a:gd name="connsiteY1836" fmla="*/ 182973 h 1624467"/>
              <a:gd name="connsiteX1837" fmla="*/ 802540 w 2198808"/>
              <a:gd name="connsiteY1837" fmla="*/ 183432 h 1624467"/>
              <a:gd name="connsiteX1838" fmla="*/ 1490627 w 2198808"/>
              <a:gd name="connsiteY1838" fmla="*/ 1476379 h 1624467"/>
              <a:gd name="connsiteX1839" fmla="*/ 1491120 w 2198808"/>
              <a:gd name="connsiteY1839" fmla="*/ 1475920 h 1624467"/>
              <a:gd name="connsiteX1840" fmla="*/ 1490661 w 2198808"/>
              <a:gd name="connsiteY1840" fmla="*/ 1476413 h 1624467"/>
              <a:gd name="connsiteX1841" fmla="*/ 1490186 w 2198808"/>
              <a:gd name="connsiteY1841" fmla="*/ 1476872 h 1624467"/>
              <a:gd name="connsiteX1842" fmla="*/ 1490627 w 2198808"/>
              <a:gd name="connsiteY1842" fmla="*/ 1476379 h 1624467"/>
              <a:gd name="connsiteX1843" fmla="*/ 884103 w 2198808"/>
              <a:gd name="connsiteY1843" fmla="*/ 157961 h 1624467"/>
              <a:gd name="connsiteX1844" fmla="*/ 884613 w 2198808"/>
              <a:gd name="connsiteY1844" fmla="*/ 158267 h 1624467"/>
              <a:gd name="connsiteX1845" fmla="*/ 884103 w 2198808"/>
              <a:gd name="connsiteY1845" fmla="*/ 157961 h 1624467"/>
              <a:gd name="connsiteX1846" fmla="*/ 882387 w 2198808"/>
              <a:gd name="connsiteY1846" fmla="*/ 156278 h 1624467"/>
              <a:gd name="connsiteX1847" fmla="*/ 876949 w 2198808"/>
              <a:gd name="connsiteY1847" fmla="*/ 152982 h 1624467"/>
              <a:gd name="connsiteX1848" fmla="*/ 873449 w 2198808"/>
              <a:gd name="connsiteY1848" fmla="*/ 150382 h 1624467"/>
              <a:gd name="connsiteX1849" fmla="*/ 863696 w 2198808"/>
              <a:gd name="connsiteY1849" fmla="*/ 147765 h 1624467"/>
              <a:gd name="connsiteX1850" fmla="*/ 866397 w 2198808"/>
              <a:gd name="connsiteY1850" fmla="*/ 157587 h 1624467"/>
              <a:gd name="connsiteX1851" fmla="*/ 845463 w 2198808"/>
              <a:gd name="connsiteY1851" fmla="*/ 154596 h 1624467"/>
              <a:gd name="connsiteX1852" fmla="*/ 856915 w 2198808"/>
              <a:gd name="connsiteY1852" fmla="*/ 168190 h 1624467"/>
              <a:gd name="connsiteX1853" fmla="*/ 835607 w 2198808"/>
              <a:gd name="connsiteY1853" fmla="*/ 161716 h 1624467"/>
              <a:gd name="connsiteX1854" fmla="*/ 838734 w 2198808"/>
              <a:gd name="connsiteY1854" fmla="*/ 157723 h 1624467"/>
              <a:gd name="connsiteX1855" fmla="*/ 832022 w 2198808"/>
              <a:gd name="connsiteY1855" fmla="*/ 163398 h 1624467"/>
              <a:gd name="connsiteX1856" fmla="*/ 837069 w 2198808"/>
              <a:gd name="connsiteY1856" fmla="*/ 171979 h 1624467"/>
              <a:gd name="connsiteX1857" fmla="*/ 846856 w 2198808"/>
              <a:gd name="connsiteY1857" fmla="*/ 171198 h 1624467"/>
              <a:gd name="connsiteX1858" fmla="*/ 847094 w 2198808"/>
              <a:gd name="connsiteY1858" fmla="*/ 172268 h 1624467"/>
              <a:gd name="connsiteX1859" fmla="*/ 839193 w 2198808"/>
              <a:gd name="connsiteY1859" fmla="*/ 176244 h 1624467"/>
              <a:gd name="connsiteX1860" fmla="*/ 856881 w 2198808"/>
              <a:gd name="connsiteY1860" fmla="*/ 168173 h 1624467"/>
              <a:gd name="connsiteX1861" fmla="*/ 864987 w 2198808"/>
              <a:gd name="connsiteY1861" fmla="*/ 166559 h 1624467"/>
              <a:gd name="connsiteX1862" fmla="*/ 872022 w 2198808"/>
              <a:gd name="connsiteY1862" fmla="*/ 162515 h 1624467"/>
              <a:gd name="connsiteX1863" fmla="*/ 880145 w 2198808"/>
              <a:gd name="connsiteY1863" fmla="*/ 161240 h 1624467"/>
              <a:gd name="connsiteX1864" fmla="*/ 873177 w 2198808"/>
              <a:gd name="connsiteY1864" fmla="*/ 158165 h 1624467"/>
              <a:gd name="connsiteX1865" fmla="*/ 873517 w 2198808"/>
              <a:gd name="connsiteY1865" fmla="*/ 156278 h 1624467"/>
              <a:gd name="connsiteX1866" fmla="*/ 882387 w 2198808"/>
              <a:gd name="connsiteY1866" fmla="*/ 156278 h 1624467"/>
              <a:gd name="connsiteX1867" fmla="*/ 884103 w 2198808"/>
              <a:gd name="connsiteY1867" fmla="*/ 157961 h 1624467"/>
              <a:gd name="connsiteX1868" fmla="*/ 1320755 w 2198808"/>
              <a:gd name="connsiteY1868" fmla="*/ 1442411 h 1624467"/>
              <a:gd name="connsiteX1869" fmla="*/ 1321214 w 2198808"/>
              <a:gd name="connsiteY1869" fmla="*/ 1442717 h 1624467"/>
              <a:gd name="connsiteX1870" fmla="*/ 1320721 w 2198808"/>
              <a:gd name="connsiteY1870" fmla="*/ 1442428 h 1624467"/>
              <a:gd name="connsiteX1871" fmla="*/ 1320263 w 2198808"/>
              <a:gd name="connsiteY1871" fmla="*/ 1441953 h 1624467"/>
              <a:gd name="connsiteX1872" fmla="*/ 1320755 w 2198808"/>
              <a:gd name="connsiteY1872" fmla="*/ 1442411 h 1624467"/>
              <a:gd name="connsiteX1873" fmla="*/ 792362 w 2198808"/>
              <a:gd name="connsiteY1873" fmla="*/ 156244 h 1624467"/>
              <a:gd name="connsiteX1874" fmla="*/ 792837 w 2198808"/>
              <a:gd name="connsiteY1874" fmla="*/ 156703 h 1624467"/>
              <a:gd name="connsiteX1875" fmla="*/ 792344 w 2198808"/>
              <a:gd name="connsiteY1875" fmla="*/ 156261 h 1624467"/>
              <a:gd name="connsiteX1876" fmla="*/ 791903 w 2198808"/>
              <a:gd name="connsiteY1876" fmla="*/ 155786 h 1624467"/>
              <a:gd name="connsiteX1877" fmla="*/ 792362 w 2198808"/>
              <a:gd name="connsiteY1877" fmla="*/ 156244 h 1624467"/>
              <a:gd name="connsiteX1878" fmla="*/ 1003033 w 2198808"/>
              <a:gd name="connsiteY1878" fmla="*/ 151147 h 1624467"/>
              <a:gd name="connsiteX1879" fmla="*/ 1003492 w 2198808"/>
              <a:gd name="connsiteY1879" fmla="*/ 151623 h 1624467"/>
              <a:gd name="connsiteX1880" fmla="*/ 1002999 w 2198808"/>
              <a:gd name="connsiteY1880" fmla="*/ 151181 h 1624467"/>
              <a:gd name="connsiteX1881" fmla="*/ 1002523 w 2198808"/>
              <a:gd name="connsiteY1881" fmla="*/ 150858 h 1624467"/>
              <a:gd name="connsiteX1882" fmla="*/ 1003033 w 2198808"/>
              <a:gd name="connsiteY1882" fmla="*/ 151147 h 1624467"/>
              <a:gd name="connsiteX1883" fmla="*/ 1172922 w 2198808"/>
              <a:gd name="connsiteY1883" fmla="*/ 1145063 h 1624467"/>
              <a:gd name="connsiteX1884" fmla="*/ 1173415 w 2198808"/>
              <a:gd name="connsiteY1884" fmla="*/ 1144604 h 1624467"/>
              <a:gd name="connsiteX1885" fmla="*/ 1172956 w 2198808"/>
              <a:gd name="connsiteY1885" fmla="*/ 1145080 h 1624467"/>
              <a:gd name="connsiteX1886" fmla="*/ 1172480 w 2198808"/>
              <a:gd name="connsiteY1886" fmla="*/ 1145555 h 1624467"/>
              <a:gd name="connsiteX1887" fmla="*/ 1172922 w 2198808"/>
              <a:gd name="connsiteY1887" fmla="*/ 1145063 h 1624467"/>
              <a:gd name="connsiteX1888" fmla="*/ 720977 w 2198808"/>
              <a:gd name="connsiteY1888" fmla="*/ 101903 h 1624467"/>
              <a:gd name="connsiteX1889" fmla="*/ 719261 w 2198808"/>
              <a:gd name="connsiteY1889" fmla="*/ 100204 h 1624467"/>
              <a:gd name="connsiteX1890" fmla="*/ 711886 w 2198808"/>
              <a:gd name="connsiteY1890" fmla="*/ 100170 h 1624467"/>
              <a:gd name="connsiteX1891" fmla="*/ 719277 w 2198808"/>
              <a:gd name="connsiteY1891" fmla="*/ 100170 h 1624467"/>
              <a:gd name="connsiteX1892" fmla="*/ 720977 w 2198808"/>
              <a:gd name="connsiteY1892" fmla="*/ 101903 h 1624467"/>
              <a:gd name="connsiteX1893" fmla="*/ 292821 w 2198808"/>
              <a:gd name="connsiteY1893" fmla="*/ 842650 h 1624467"/>
              <a:gd name="connsiteX1894" fmla="*/ 293314 w 2198808"/>
              <a:gd name="connsiteY1894" fmla="*/ 842208 h 1624467"/>
              <a:gd name="connsiteX1895" fmla="*/ 292855 w 2198808"/>
              <a:gd name="connsiteY1895" fmla="*/ 842684 h 1624467"/>
              <a:gd name="connsiteX1896" fmla="*/ 292379 w 2198808"/>
              <a:gd name="connsiteY1896" fmla="*/ 843126 h 1624467"/>
              <a:gd name="connsiteX1897" fmla="*/ 292821 w 2198808"/>
              <a:gd name="connsiteY1897" fmla="*/ 842650 h 1624467"/>
              <a:gd name="connsiteX1898" fmla="*/ 116118 w 2198808"/>
              <a:gd name="connsiteY1898" fmla="*/ 827357 h 1624467"/>
              <a:gd name="connsiteX1899" fmla="*/ 117817 w 2198808"/>
              <a:gd name="connsiteY1899" fmla="*/ 825658 h 1624467"/>
              <a:gd name="connsiteX1900" fmla="*/ 119516 w 2198808"/>
              <a:gd name="connsiteY1900" fmla="*/ 823958 h 1624467"/>
              <a:gd name="connsiteX1901" fmla="*/ 119839 w 2198808"/>
              <a:gd name="connsiteY1901" fmla="*/ 823483 h 1624467"/>
              <a:gd name="connsiteX1902" fmla="*/ 119550 w 2198808"/>
              <a:gd name="connsiteY1902" fmla="*/ 823975 h 1624467"/>
              <a:gd name="connsiteX1903" fmla="*/ 117851 w 2198808"/>
              <a:gd name="connsiteY1903" fmla="*/ 825675 h 1624467"/>
              <a:gd name="connsiteX1904" fmla="*/ 116152 w 2198808"/>
              <a:gd name="connsiteY1904" fmla="*/ 827374 h 1624467"/>
              <a:gd name="connsiteX1905" fmla="*/ 114436 w 2198808"/>
              <a:gd name="connsiteY1905" fmla="*/ 829073 h 1624467"/>
              <a:gd name="connsiteX1906" fmla="*/ 102252 w 2198808"/>
              <a:gd name="connsiteY1906" fmla="*/ 841647 h 1624467"/>
              <a:gd name="connsiteX1907" fmla="*/ 114402 w 2198808"/>
              <a:gd name="connsiteY1907" fmla="*/ 829056 h 1624467"/>
              <a:gd name="connsiteX1908" fmla="*/ 116118 w 2198808"/>
              <a:gd name="connsiteY1908" fmla="*/ 827357 h 1624467"/>
              <a:gd name="connsiteX1909" fmla="*/ 1346227 w 2198808"/>
              <a:gd name="connsiteY1909" fmla="*/ 1388036 h 1624467"/>
              <a:gd name="connsiteX1910" fmla="*/ 1346719 w 2198808"/>
              <a:gd name="connsiteY1910" fmla="*/ 1388342 h 1624467"/>
              <a:gd name="connsiteX1911" fmla="*/ 1346227 w 2198808"/>
              <a:gd name="connsiteY1911" fmla="*/ 1388036 h 1624467"/>
              <a:gd name="connsiteX1912" fmla="*/ 1345717 w 2198808"/>
              <a:gd name="connsiteY1912" fmla="*/ 1387747 h 1624467"/>
              <a:gd name="connsiteX1913" fmla="*/ 1346227 w 2198808"/>
              <a:gd name="connsiteY1913" fmla="*/ 1388036 h 1624467"/>
              <a:gd name="connsiteX1914" fmla="*/ 262235 w 2198808"/>
              <a:gd name="connsiteY1914" fmla="*/ 788275 h 1624467"/>
              <a:gd name="connsiteX1915" fmla="*/ 263934 w 2198808"/>
              <a:gd name="connsiteY1915" fmla="*/ 786575 h 1624467"/>
              <a:gd name="connsiteX1916" fmla="*/ 264410 w 2198808"/>
              <a:gd name="connsiteY1916" fmla="*/ 786116 h 1624467"/>
              <a:gd name="connsiteX1917" fmla="*/ 263968 w 2198808"/>
              <a:gd name="connsiteY1917" fmla="*/ 786609 h 1624467"/>
              <a:gd name="connsiteX1918" fmla="*/ 262269 w 2198808"/>
              <a:gd name="connsiteY1918" fmla="*/ 788308 h 1624467"/>
              <a:gd name="connsiteX1919" fmla="*/ 261963 w 2198808"/>
              <a:gd name="connsiteY1919" fmla="*/ 788784 h 1624467"/>
              <a:gd name="connsiteX1920" fmla="*/ 262235 w 2198808"/>
              <a:gd name="connsiteY1920" fmla="*/ 788275 h 1624467"/>
              <a:gd name="connsiteX1921" fmla="*/ 122914 w 2198808"/>
              <a:gd name="connsiteY1921" fmla="*/ 1070313 h 1624467"/>
              <a:gd name="connsiteX1922" fmla="*/ 123221 w 2198808"/>
              <a:gd name="connsiteY1922" fmla="*/ 1069854 h 1624467"/>
              <a:gd name="connsiteX1923" fmla="*/ 122932 w 2198808"/>
              <a:gd name="connsiteY1923" fmla="*/ 1070347 h 1624467"/>
              <a:gd name="connsiteX1924" fmla="*/ 122626 w 2198808"/>
              <a:gd name="connsiteY1924" fmla="*/ 1070823 h 1624467"/>
              <a:gd name="connsiteX1925" fmla="*/ 122914 w 2198808"/>
              <a:gd name="connsiteY1925" fmla="*/ 1070313 h 1624467"/>
              <a:gd name="connsiteX1926" fmla="*/ 231665 w 2198808"/>
              <a:gd name="connsiteY1926" fmla="*/ 664247 h 1624467"/>
              <a:gd name="connsiteX1927" fmla="*/ 233365 w 2198808"/>
              <a:gd name="connsiteY1927" fmla="*/ 662548 h 1624467"/>
              <a:gd name="connsiteX1928" fmla="*/ 240094 w 2198808"/>
              <a:gd name="connsiteY1928" fmla="*/ 655173 h 1624467"/>
              <a:gd name="connsiteX1929" fmla="*/ 249439 w 2198808"/>
              <a:gd name="connsiteY1929" fmla="*/ 644417 h 1624467"/>
              <a:gd name="connsiteX1930" fmla="*/ 250544 w 2198808"/>
              <a:gd name="connsiteY1930" fmla="*/ 639303 h 1624467"/>
              <a:gd name="connsiteX1931" fmla="*/ 243628 w 2198808"/>
              <a:gd name="connsiteY1931" fmla="*/ 641631 h 1624467"/>
              <a:gd name="connsiteX1932" fmla="*/ 249559 w 2198808"/>
              <a:gd name="connsiteY1932" fmla="*/ 635819 h 1624467"/>
              <a:gd name="connsiteX1933" fmla="*/ 258462 w 2198808"/>
              <a:gd name="connsiteY1933" fmla="*/ 630738 h 1624467"/>
              <a:gd name="connsiteX1934" fmla="*/ 263492 w 2198808"/>
              <a:gd name="connsiteY1934" fmla="*/ 619948 h 1624467"/>
              <a:gd name="connsiteX1935" fmla="*/ 266568 w 2198808"/>
              <a:gd name="connsiteY1935" fmla="*/ 623483 h 1624467"/>
              <a:gd name="connsiteX1936" fmla="*/ 269814 w 2198808"/>
              <a:gd name="connsiteY1936" fmla="*/ 626898 h 1624467"/>
              <a:gd name="connsiteX1937" fmla="*/ 277188 w 2198808"/>
              <a:gd name="connsiteY1937" fmla="*/ 618844 h 1624467"/>
              <a:gd name="connsiteX1938" fmla="*/ 281708 w 2198808"/>
              <a:gd name="connsiteY1938" fmla="*/ 618130 h 1624467"/>
              <a:gd name="connsiteX1939" fmla="*/ 277103 w 2198808"/>
              <a:gd name="connsiteY1939" fmla="*/ 611282 h 1624467"/>
              <a:gd name="connsiteX1940" fmla="*/ 267299 w 2198808"/>
              <a:gd name="connsiteY1940" fmla="*/ 614239 h 1624467"/>
              <a:gd name="connsiteX1941" fmla="*/ 260790 w 2198808"/>
              <a:gd name="connsiteY1941" fmla="*/ 617756 h 1624467"/>
              <a:gd name="connsiteX1942" fmla="*/ 249389 w 2198808"/>
              <a:gd name="connsiteY1942" fmla="*/ 623874 h 1624467"/>
              <a:gd name="connsiteX1943" fmla="*/ 248454 w 2198808"/>
              <a:gd name="connsiteY1943" fmla="*/ 625522 h 1624467"/>
              <a:gd name="connsiteX1944" fmla="*/ 254062 w 2198808"/>
              <a:gd name="connsiteY1944" fmla="*/ 627918 h 1624467"/>
              <a:gd name="connsiteX1945" fmla="*/ 248233 w 2198808"/>
              <a:gd name="connsiteY1945" fmla="*/ 629872 h 1624467"/>
              <a:gd name="connsiteX1946" fmla="*/ 236474 w 2198808"/>
              <a:gd name="connsiteY1946" fmla="*/ 641376 h 1624467"/>
              <a:gd name="connsiteX1947" fmla="*/ 231529 w 2198808"/>
              <a:gd name="connsiteY1947" fmla="*/ 652489 h 1624467"/>
              <a:gd name="connsiteX1948" fmla="*/ 233399 w 2198808"/>
              <a:gd name="connsiteY1948" fmla="*/ 662548 h 1624467"/>
              <a:gd name="connsiteX1949" fmla="*/ 231699 w 2198808"/>
              <a:gd name="connsiteY1949" fmla="*/ 664247 h 1624467"/>
              <a:gd name="connsiteX1950" fmla="*/ 231394 w 2198808"/>
              <a:gd name="connsiteY1950" fmla="*/ 664740 h 1624467"/>
              <a:gd name="connsiteX1951" fmla="*/ 231665 w 2198808"/>
              <a:gd name="connsiteY1951" fmla="*/ 664247 h 1624467"/>
              <a:gd name="connsiteX1952" fmla="*/ 1198427 w 2198808"/>
              <a:gd name="connsiteY1952" fmla="*/ 1338758 h 1624467"/>
              <a:gd name="connsiteX1953" fmla="*/ 1198903 w 2198808"/>
              <a:gd name="connsiteY1953" fmla="*/ 1339064 h 1624467"/>
              <a:gd name="connsiteX1954" fmla="*/ 1198411 w 2198808"/>
              <a:gd name="connsiteY1954" fmla="*/ 1338792 h 1624467"/>
              <a:gd name="connsiteX1955" fmla="*/ 1197918 w 2198808"/>
              <a:gd name="connsiteY1955" fmla="*/ 1338486 h 1624467"/>
              <a:gd name="connsiteX1956" fmla="*/ 1198427 w 2198808"/>
              <a:gd name="connsiteY1956" fmla="*/ 1338758 h 1624467"/>
              <a:gd name="connsiteX1957" fmla="*/ 128012 w 2198808"/>
              <a:gd name="connsiteY1957" fmla="*/ 987068 h 1624467"/>
              <a:gd name="connsiteX1958" fmla="*/ 128335 w 2198808"/>
              <a:gd name="connsiteY1958" fmla="*/ 986592 h 1624467"/>
              <a:gd name="connsiteX1959" fmla="*/ 128046 w 2198808"/>
              <a:gd name="connsiteY1959" fmla="*/ 987102 h 1624467"/>
              <a:gd name="connsiteX1960" fmla="*/ 127571 w 2198808"/>
              <a:gd name="connsiteY1960" fmla="*/ 987560 h 1624467"/>
              <a:gd name="connsiteX1961" fmla="*/ 128012 w 2198808"/>
              <a:gd name="connsiteY1961" fmla="*/ 987068 h 1624467"/>
              <a:gd name="connsiteX1962" fmla="*/ 260536 w 2198808"/>
              <a:gd name="connsiteY1962" fmla="*/ 436584 h 1624467"/>
              <a:gd name="connsiteX1963" fmla="*/ 260995 w 2198808"/>
              <a:gd name="connsiteY1963" fmla="*/ 436125 h 1624467"/>
              <a:gd name="connsiteX1964" fmla="*/ 260570 w 2198808"/>
              <a:gd name="connsiteY1964" fmla="*/ 436618 h 1624467"/>
              <a:gd name="connsiteX1965" fmla="*/ 260077 w 2198808"/>
              <a:gd name="connsiteY1965" fmla="*/ 437077 h 1624467"/>
              <a:gd name="connsiteX1966" fmla="*/ 260536 w 2198808"/>
              <a:gd name="connsiteY1966" fmla="*/ 436584 h 1624467"/>
              <a:gd name="connsiteX1967" fmla="*/ 197681 w 2198808"/>
              <a:gd name="connsiteY1967" fmla="*/ 985369 h 1624467"/>
              <a:gd name="connsiteX1968" fmla="*/ 198157 w 2198808"/>
              <a:gd name="connsiteY1968" fmla="*/ 984927 h 1624467"/>
              <a:gd name="connsiteX1969" fmla="*/ 197698 w 2198808"/>
              <a:gd name="connsiteY1969" fmla="*/ 985386 h 1624467"/>
              <a:gd name="connsiteX1970" fmla="*/ 195999 w 2198808"/>
              <a:gd name="connsiteY1970" fmla="*/ 987085 h 1624467"/>
              <a:gd name="connsiteX1971" fmla="*/ 189609 w 2198808"/>
              <a:gd name="connsiteY1971" fmla="*/ 984128 h 1624467"/>
              <a:gd name="connsiteX1972" fmla="*/ 176101 w 2198808"/>
              <a:gd name="connsiteY1972" fmla="*/ 999778 h 1624467"/>
              <a:gd name="connsiteX1973" fmla="*/ 176746 w 2198808"/>
              <a:gd name="connsiteY1973" fmla="*/ 1001188 h 1624467"/>
              <a:gd name="connsiteX1974" fmla="*/ 177477 w 2198808"/>
              <a:gd name="connsiteY1974" fmla="*/ 1001426 h 1624467"/>
              <a:gd name="connsiteX1975" fmla="*/ 195981 w 2198808"/>
              <a:gd name="connsiteY1975" fmla="*/ 987051 h 1624467"/>
              <a:gd name="connsiteX1976" fmla="*/ 197681 w 2198808"/>
              <a:gd name="connsiteY1976" fmla="*/ 985369 h 1624467"/>
              <a:gd name="connsiteX1977" fmla="*/ 1852547 w 2198808"/>
              <a:gd name="connsiteY1977" fmla="*/ 1260610 h 1624467"/>
              <a:gd name="connsiteX1978" fmla="*/ 1853006 w 2198808"/>
              <a:gd name="connsiteY1978" fmla="*/ 1261103 h 1624467"/>
              <a:gd name="connsiteX1979" fmla="*/ 1852513 w 2198808"/>
              <a:gd name="connsiteY1979" fmla="*/ 1260644 h 1624467"/>
              <a:gd name="connsiteX1980" fmla="*/ 1850814 w 2198808"/>
              <a:gd name="connsiteY1980" fmla="*/ 1258945 h 1624467"/>
              <a:gd name="connsiteX1981" fmla="*/ 1850730 w 2198808"/>
              <a:gd name="connsiteY1981" fmla="*/ 1258894 h 1624467"/>
              <a:gd name="connsiteX1982" fmla="*/ 1850832 w 2198808"/>
              <a:gd name="connsiteY1982" fmla="*/ 1258928 h 1624467"/>
              <a:gd name="connsiteX1983" fmla="*/ 1852547 w 2198808"/>
              <a:gd name="connsiteY1983" fmla="*/ 1260610 h 1624467"/>
              <a:gd name="connsiteX1984" fmla="*/ 588470 w 2198808"/>
              <a:gd name="connsiteY1984" fmla="*/ 263279 h 1624467"/>
              <a:gd name="connsiteX1985" fmla="*/ 588947 w 2198808"/>
              <a:gd name="connsiteY1985" fmla="*/ 263755 h 1624467"/>
              <a:gd name="connsiteX1986" fmla="*/ 588454 w 2198808"/>
              <a:gd name="connsiteY1986" fmla="*/ 263296 h 1624467"/>
              <a:gd name="connsiteX1987" fmla="*/ 588012 w 2198808"/>
              <a:gd name="connsiteY1987" fmla="*/ 262804 h 1624467"/>
              <a:gd name="connsiteX1988" fmla="*/ 588470 w 2198808"/>
              <a:gd name="connsiteY1988" fmla="*/ 263279 h 1624467"/>
              <a:gd name="connsiteX1989" fmla="*/ 1920517 w 2198808"/>
              <a:gd name="connsiteY1989" fmla="*/ 83177 h 1624467"/>
              <a:gd name="connsiteX1990" fmla="*/ 1920976 w 2198808"/>
              <a:gd name="connsiteY1990" fmla="*/ 83483 h 1624467"/>
              <a:gd name="connsiteX1991" fmla="*/ 1920483 w 2198808"/>
              <a:gd name="connsiteY1991" fmla="*/ 83194 h 1624467"/>
              <a:gd name="connsiteX1992" fmla="*/ 1920381 w 2198808"/>
              <a:gd name="connsiteY1992" fmla="*/ 83126 h 1624467"/>
              <a:gd name="connsiteX1993" fmla="*/ 1920517 w 2198808"/>
              <a:gd name="connsiteY1993" fmla="*/ 83177 h 1624467"/>
              <a:gd name="connsiteX1994" fmla="*/ 1988452 w 2198808"/>
              <a:gd name="connsiteY1994" fmla="*/ 90008 h 1624467"/>
              <a:gd name="connsiteX1995" fmla="*/ 1987993 w 2198808"/>
              <a:gd name="connsiteY1995" fmla="*/ 89550 h 1624467"/>
              <a:gd name="connsiteX1996" fmla="*/ 1988470 w 2198808"/>
              <a:gd name="connsiteY1996" fmla="*/ 89991 h 1624467"/>
              <a:gd name="connsiteX1997" fmla="*/ 1991868 w 2198808"/>
              <a:gd name="connsiteY1997" fmla="*/ 91691 h 1624467"/>
              <a:gd name="connsiteX1998" fmla="*/ 1995266 w 2198808"/>
              <a:gd name="connsiteY1998" fmla="*/ 93390 h 1624467"/>
              <a:gd name="connsiteX1999" fmla="*/ 1998665 w 2198808"/>
              <a:gd name="connsiteY1999" fmla="*/ 95089 h 1624467"/>
              <a:gd name="connsiteX2000" fmla="*/ 1999123 w 2198808"/>
              <a:gd name="connsiteY2000" fmla="*/ 95565 h 1624467"/>
              <a:gd name="connsiteX2001" fmla="*/ 1998631 w 2198808"/>
              <a:gd name="connsiteY2001" fmla="*/ 95106 h 1624467"/>
              <a:gd name="connsiteX2002" fmla="*/ 1995249 w 2198808"/>
              <a:gd name="connsiteY2002" fmla="*/ 93407 h 1624467"/>
              <a:gd name="connsiteX2003" fmla="*/ 1991851 w 2198808"/>
              <a:gd name="connsiteY2003" fmla="*/ 91708 h 1624467"/>
              <a:gd name="connsiteX2004" fmla="*/ 1988452 w 2198808"/>
              <a:gd name="connsiteY2004" fmla="*/ 90008 h 1624467"/>
              <a:gd name="connsiteX2005" fmla="*/ 1378512 w 2198808"/>
              <a:gd name="connsiteY2005" fmla="*/ 1479795 h 1624467"/>
              <a:gd name="connsiteX2006" fmla="*/ 1379022 w 2198808"/>
              <a:gd name="connsiteY2006" fmla="*/ 1480100 h 1624467"/>
              <a:gd name="connsiteX2007" fmla="*/ 1378512 w 2198808"/>
              <a:gd name="connsiteY2007" fmla="*/ 1479795 h 1624467"/>
              <a:gd name="connsiteX2008" fmla="*/ 1378512 w 2198808"/>
              <a:gd name="connsiteY2008" fmla="*/ 1479795 h 1624467"/>
              <a:gd name="connsiteX2009" fmla="*/ 1378512 w 2198808"/>
              <a:gd name="connsiteY2009" fmla="*/ 1479795 h 1624467"/>
              <a:gd name="connsiteX2010" fmla="*/ 853500 w 2198808"/>
              <a:gd name="connsiteY2010" fmla="*/ 130790 h 1624467"/>
              <a:gd name="connsiteX2011" fmla="*/ 853024 w 2198808"/>
              <a:gd name="connsiteY2011" fmla="*/ 130501 h 1624467"/>
              <a:gd name="connsiteX2012" fmla="*/ 853534 w 2198808"/>
              <a:gd name="connsiteY2012" fmla="*/ 130773 h 1624467"/>
              <a:gd name="connsiteX2013" fmla="*/ 853568 w 2198808"/>
              <a:gd name="connsiteY2013" fmla="*/ 130875 h 1624467"/>
              <a:gd name="connsiteX2014" fmla="*/ 853500 w 2198808"/>
              <a:gd name="connsiteY2014" fmla="*/ 130790 h 1624467"/>
              <a:gd name="connsiteX2015" fmla="*/ 744766 w 2198808"/>
              <a:gd name="connsiteY2015" fmla="*/ 146066 h 1624467"/>
              <a:gd name="connsiteX2016" fmla="*/ 744273 w 2198808"/>
              <a:gd name="connsiteY2016" fmla="*/ 145760 h 1624467"/>
              <a:gd name="connsiteX2017" fmla="*/ 744766 w 2198808"/>
              <a:gd name="connsiteY2017" fmla="*/ 146066 h 1624467"/>
              <a:gd name="connsiteX2018" fmla="*/ 744783 w 2198808"/>
              <a:gd name="connsiteY2018" fmla="*/ 146100 h 1624467"/>
              <a:gd name="connsiteX2019" fmla="*/ 744766 w 2198808"/>
              <a:gd name="connsiteY2019" fmla="*/ 146066 h 1624467"/>
              <a:gd name="connsiteX2020" fmla="*/ 1171223 w 2198808"/>
              <a:gd name="connsiteY2020" fmla="*/ 146083 h 1624467"/>
              <a:gd name="connsiteX2021" fmla="*/ 1171121 w 2198808"/>
              <a:gd name="connsiteY2021" fmla="*/ 146015 h 1624467"/>
              <a:gd name="connsiteX2022" fmla="*/ 1171257 w 2198808"/>
              <a:gd name="connsiteY2022" fmla="*/ 146049 h 1624467"/>
              <a:gd name="connsiteX2023" fmla="*/ 1171376 w 2198808"/>
              <a:gd name="connsiteY2023" fmla="*/ 146117 h 1624467"/>
              <a:gd name="connsiteX2024" fmla="*/ 1171223 w 2198808"/>
              <a:gd name="connsiteY2024" fmla="*/ 146083 h 1624467"/>
              <a:gd name="connsiteX2025" fmla="*/ 241861 w 2198808"/>
              <a:gd name="connsiteY2025" fmla="*/ 732217 h 1624467"/>
              <a:gd name="connsiteX2026" fmla="*/ 242371 w 2198808"/>
              <a:gd name="connsiteY2026" fmla="*/ 732523 h 1624467"/>
              <a:gd name="connsiteX2027" fmla="*/ 241861 w 2198808"/>
              <a:gd name="connsiteY2027" fmla="*/ 732217 h 1624467"/>
              <a:gd name="connsiteX2028" fmla="*/ 241844 w 2198808"/>
              <a:gd name="connsiteY2028" fmla="*/ 732217 h 1624467"/>
              <a:gd name="connsiteX2029" fmla="*/ 241861 w 2198808"/>
              <a:gd name="connsiteY2029" fmla="*/ 732217 h 1624467"/>
              <a:gd name="connsiteX2030" fmla="*/ 527315 w 2198808"/>
              <a:gd name="connsiteY2030" fmla="*/ 1437314 h 1624467"/>
              <a:gd name="connsiteX2031" fmla="*/ 527366 w 2198808"/>
              <a:gd name="connsiteY2031" fmla="*/ 1437348 h 1624467"/>
              <a:gd name="connsiteX2032" fmla="*/ 527315 w 2198808"/>
              <a:gd name="connsiteY2032" fmla="*/ 1437314 h 1624467"/>
              <a:gd name="connsiteX2033" fmla="*/ 518802 w 2198808"/>
              <a:gd name="connsiteY2033" fmla="*/ 1433932 h 1624467"/>
              <a:gd name="connsiteX2034" fmla="*/ 518292 w 2198808"/>
              <a:gd name="connsiteY2034" fmla="*/ 1433643 h 1624467"/>
              <a:gd name="connsiteX2035" fmla="*/ 518802 w 2198808"/>
              <a:gd name="connsiteY2035" fmla="*/ 1433932 h 1624467"/>
              <a:gd name="connsiteX2036" fmla="*/ 518819 w 2198808"/>
              <a:gd name="connsiteY2036" fmla="*/ 1433932 h 1624467"/>
              <a:gd name="connsiteX2037" fmla="*/ 518802 w 2198808"/>
              <a:gd name="connsiteY2037" fmla="*/ 1433932 h 1624467"/>
              <a:gd name="connsiteX2038" fmla="*/ 1686039 w 2198808"/>
              <a:gd name="connsiteY2038" fmla="*/ 1433915 h 1624467"/>
              <a:gd name="connsiteX2039" fmla="*/ 1686073 w 2198808"/>
              <a:gd name="connsiteY2039" fmla="*/ 1434017 h 1624467"/>
              <a:gd name="connsiteX2040" fmla="*/ 1686006 w 2198808"/>
              <a:gd name="connsiteY2040" fmla="*/ 1433932 h 1624467"/>
              <a:gd name="connsiteX2041" fmla="*/ 1684307 w 2198808"/>
              <a:gd name="connsiteY2041" fmla="*/ 1430534 h 1624467"/>
              <a:gd name="connsiteX2042" fmla="*/ 1684307 w 2198808"/>
              <a:gd name="connsiteY2042" fmla="*/ 1420865 h 1624467"/>
              <a:gd name="connsiteX2043" fmla="*/ 1682352 w 2198808"/>
              <a:gd name="connsiteY2043" fmla="*/ 1421137 h 1624467"/>
              <a:gd name="connsiteX2044" fmla="*/ 1684340 w 2198808"/>
              <a:gd name="connsiteY2044" fmla="*/ 1430517 h 1624467"/>
              <a:gd name="connsiteX2045" fmla="*/ 1686039 w 2198808"/>
              <a:gd name="connsiteY2045" fmla="*/ 1433915 h 1624467"/>
              <a:gd name="connsiteX2046" fmla="*/ 459346 w 2198808"/>
              <a:gd name="connsiteY2046" fmla="*/ 1430500 h 1624467"/>
              <a:gd name="connsiteX2047" fmla="*/ 459805 w 2198808"/>
              <a:gd name="connsiteY2047" fmla="*/ 1430806 h 1624467"/>
              <a:gd name="connsiteX2048" fmla="*/ 459312 w 2198808"/>
              <a:gd name="connsiteY2048" fmla="*/ 1430534 h 1624467"/>
              <a:gd name="connsiteX2049" fmla="*/ 455914 w 2198808"/>
              <a:gd name="connsiteY2049" fmla="*/ 1428835 h 1624467"/>
              <a:gd name="connsiteX2050" fmla="*/ 452515 w 2198808"/>
              <a:gd name="connsiteY2050" fmla="*/ 1427135 h 1624467"/>
              <a:gd name="connsiteX2051" fmla="*/ 452447 w 2198808"/>
              <a:gd name="connsiteY2051" fmla="*/ 1427084 h 1624467"/>
              <a:gd name="connsiteX2052" fmla="*/ 452549 w 2198808"/>
              <a:gd name="connsiteY2052" fmla="*/ 1427118 h 1624467"/>
              <a:gd name="connsiteX2053" fmla="*/ 455948 w 2198808"/>
              <a:gd name="connsiteY2053" fmla="*/ 1428818 h 1624467"/>
              <a:gd name="connsiteX2054" fmla="*/ 459346 w 2198808"/>
              <a:gd name="connsiteY2054" fmla="*/ 1430500 h 1624467"/>
              <a:gd name="connsiteX2055" fmla="*/ 1150832 w 2198808"/>
              <a:gd name="connsiteY2055" fmla="*/ 1291197 h 1624467"/>
              <a:gd name="connsiteX2056" fmla="*/ 1150934 w 2198808"/>
              <a:gd name="connsiteY2056" fmla="*/ 1291163 h 1624467"/>
              <a:gd name="connsiteX2057" fmla="*/ 1150849 w 2198808"/>
              <a:gd name="connsiteY2057" fmla="*/ 1291214 h 1624467"/>
              <a:gd name="connsiteX2058" fmla="*/ 1150526 w 2198808"/>
              <a:gd name="connsiteY2058" fmla="*/ 1291690 h 1624467"/>
              <a:gd name="connsiteX2059" fmla="*/ 1150832 w 2198808"/>
              <a:gd name="connsiteY2059" fmla="*/ 1291197 h 1624467"/>
              <a:gd name="connsiteX2060" fmla="*/ 267367 w 2198808"/>
              <a:gd name="connsiteY2060" fmla="*/ 1070347 h 1624467"/>
              <a:gd name="connsiteX2061" fmla="*/ 267231 w 2198808"/>
              <a:gd name="connsiteY2061" fmla="*/ 1070381 h 1624467"/>
              <a:gd name="connsiteX2062" fmla="*/ 267333 w 2198808"/>
              <a:gd name="connsiteY2062" fmla="*/ 1070313 h 1624467"/>
              <a:gd name="connsiteX2063" fmla="*/ 267826 w 2198808"/>
              <a:gd name="connsiteY2063" fmla="*/ 1069871 h 1624467"/>
              <a:gd name="connsiteX2064" fmla="*/ 267367 w 2198808"/>
              <a:gd name="connsiteY2064" fmla="*/ 1070347 h 1624467"/>
              <a:gd name="connsiteX2065" fmla="*/ 258871 w 2198808"/>
              <a:gd name="connsiteY2065" fmla="*/ 880050 h 1624467"/>
              <a:gd name="connsiteX2066" fmla="*/ 258751 w 2198808"/>
              <a:gd name="connsiteY2066" fmla="*/ 880084 h 1624467"/>
              <a:gd name="connsiteX2067" fmla="*/ 258837 w 2198808"/>
              <a:gd name="connsiteY2067" fmla="*/ 880016 h 1624467"/>
              <a:gd name="connsiteX2068" fmla="*/ 259142 w 2198808"/>
              <a:gd name="connsiteY2068" fmla="*/ 879540 h 1624467"/>
              <a:gd name="connsiteX2069" fmla="*/ 258871 w 2198808"/>
              <a:gd name="connsiteY2069" fmla="*/ 880050 h 1624467"/>
              <a:gd name="connsiteX2070" fmla="*/ 1181435 w 2198808"/>
              <a:gd name="connsiteY2070" fmla="*/ 1411825 h 1624467"/>
              <a:gd name="connsiteX2071" fmla="*/ 1184817 w 2198808"/>
              <a:gd name="connsiteY2071" fmla="*/ 1411825 h 1624467"/>
              <a:gd name="connsiteX2072" fmla="*/ 1187127 w 2198808"/>
              <a:gd name="connsiteY2072" fmla="*/ 1412216 h 1624467"/>
              <a:gd name="connsiteX2073" fmla="*/ 1186907 w 2198808"/>
              <a:gd name="connsiteY2073" fmla="*/ 1410942 h 1624467"/>
              <a:gd name="connsiteX2074" fmla="*/ 1184851 w 2198808"/>
              <a:gd name="connsiteY2074" fmla="*/ 1411859 h 1624467"/>
              <a:gd name="connsiteX2075" fmla="*/ 1181418 w 2198808"/>
              <a:gd name="connsiteY2075" fmla="*/ 1411859 h 1624467"/>
              <a:gd name="connsiteX2076" fmla="*/ 1178036 w 2198808"/>
              <a:gd name="connsiteY2076" fmla="*/ 1411859 h 1624467"/>
              <a:gd name="connsiteX2077" fmla="*/ 1169405 w 2198808"/>
              <a:gd name="connsiteY2077" fmla="*/ 1411859 h 1624467"/>
              <a:gd name="connsiteX2078" fmla="*/ 1178020 w 2198808"/>
              <a:gd name="connsiteY2078" fmla="*/ 1411825 h 1624467"/>
              <a:gd name="connsiteX2079" fmla="*/ 1181435 w 2198808"/>
              <a:gd name="connsiteY2079" fmla="*/ 1411825 h 1624467"/>
              <a:gd name="connsiteX2080" fmla="*/ 430459 w 2198808"/>
              <a:gd name="connsiteY2080" fmla="*/ 382243 h 1624467"/>
              <a:gd name="connsiteX2081" fmla="*/ 430323 w 2198808"/>
              <a:gd name="connsiteY2081" fmla="*/ 382277 h 1624467"/>
              <a:gd name="connsiteX2082" fmla="*/ 430425 w 2198808"/>
              <a:gd name="connsiteY2082" fmla="*/ 382209 h 1624467"/>
              <a:gd name="connsiteX2083" fmla="*/ 430730 w 2198808"/>
              <a:gd name="connsiteY2083" fmla="*/ 381750 h 1624467"/>
              <a:gd name="connsiteX2084" fmla="*/ 430459 w 2198808"/>
              <a:gd name="connsiteY2084" fmla="*/ 382243 h 1624467"/>
              <a:gd name="connsiteX2085" fmla="*/ 508590 w 2198808"/>
              <a:gd name="connsiteY2085" fmla="*/ 383908 h 1624467"/>
              <a:gd name="connsiteX2086" fmla="*/ 508708 w 2198808"/>
              <a:gd name="connsiteY2086" fmla="*/ 383874 h 1624467"/>
              <a:gd name="connsiteX2087" fmla="*/ 508624 w 2198808"/>
              <a:gd name="connsiteY2087" fmla="*/ 383942 h 1624467"/>
              <a:gd name="connsiteX2088" fmla="*/ 508318 w 2198808"/>
              <a:gd name="connsiteY2088" fmla="*/ 384418 h 1624467"/>
              <a:gd name="connsiteX2089" fmla="*/ 508590 w 2198808"/>
              <a:gd name="connsiteY2089" fmla="*/ 383908 h 1624467"/>
              <a:gd name="connsiteX2090" fmla="*/ 170510 w 2198808"/>
              <a:gd name="connsiteY2090" fmla="*/ 958215 h 1624467"/>
              <a:gd name="connsiteX2091" fmla="*/ 170442 w 2198808"/>
              <a:gd name="connsiteY2091" fmla="*/ 958317 h 1624467"/>
              <a:gd name="connsiteX2092" fmla="*/ 170493 w 2198808"/>
              <a:gd name="connsiteY2092" fmla="*/ 958198 h 1624467"/>
              <a:gd name="connsiteX2093" fmla="*/ 170799 w 2198808"/>
              <a:gd name="connsiteY2093" fmla="*/ 957722 h 1624467"/>
              <a:gd name="connsiteX2094" fmla="*/ 170510 w 2198808"/>
              <a:gd name="connsiteY2094" fmla="*/ 958215 h 1624467"/>
              <a:gd name="connsiteX2095" fmla="*/ 345514 w 2198808"/>
              <a:gd name="connsiteY2095" fmla="*/ 399201 h 1624467"/>
              <a:gd name="connsiteX2096" fmla="*/ 345990 w 2198808"/>
              <a:gd name="connsiteY2096" fmla="*/ 399507 h 1624467"/>
              <a:gd name="connsiteX2097" fmla="*/ 345480 w 2198808"/>
              <a:gd name="connsiteY2097" fmla="*/ 399218 h 1624467"/>
              <a:gd name="connsiteX2098" fmla="*/ 345412 w 2198808"/>
              <a:gd name="connsiteY2098" fmla="*/ 399167 h 1624467"/>
              <a:gd name="connsiteX2099" fmla="*/ 345514 w 2198808"/>
              <a:gd name="connsiteY2099" fmla="*/ 399201 h 1624467"/>
              <a:gd name="connsiteX2100" fmla="*/ 121249 w 2198808"/>
              <a:gd name="connsiteY2100" fmla="*/ 790008 h 1624467"/>
              <a:gd name="connsiteX2101" fmla="*/ 121181 w 2198808"/>
              <a:gd name="connsiteY2101" fmla="*/ 790093 h 1624467"/>
              <a:gd name="connsiteX2102" fmla="*/ 121215 w 2198808"/>
              <a:gd name="connsiteY2102" fmla="*/ 789974 h 1624467"/>
              <a:gd name="connsiteX2103" fmla="*/ 121521 w 2198808"/>
              <a:gd name="connsiteY2103" fmla="*/ 789498 h 1624467"/>
              <a:gd name="connsiteX2104" fmla="*/ 121249 w 2198808"/>
              <a:gd name="connsiteY2104" fmla="*/ 790008 h 1624467"/>
              <a:gd name="connsiteX2105" fmla="*/ 1251087 w 2198808"/>
              <a:gd name="connsiteY2105" fmla="*/ 1376175 h 1624467"/>
              <a:gd name="connsiteX2106" fmla="*/ 1250951 w 2198808"/>
              <a:gd name="connsiteY2106" fmla="*/ 1376209 h 1624467"/>
              <a:gd name="connsiteX2107" fmla="*/ 1251053 w 2198808"/>
              <a:gd name="connsiteY2107" fmla="*/ 1376141 h 1624467"/>
              <a:gd name="connsiteX2108" fmla="*/ 1251528 w 2198808"/>
              <a:gd name="connsiteY2108" fmla="*/ 1375665 h 1624467"/>
              <a:gd name="connsiteX2109" fmla="*/ 1251087 w 2198808"/>
              <a:gd name="connsiteY2109" fmla="*/ 1376175 h 1624467"/>
              <a:gd name="connsiteX2110" fmla="*/ 1123661 w 2198808"/>
              <a:gd name="connsiteY2110" fmla="*/ 1377841 h 1624467"/>
              <a:gd name="connsiteX2111" fmla="*/ 1123746 w 2198808"/>
              <a:gd name="connsiteY2111" fmla="*/ 1377909 h 1624467"/>
              <a:gd name="connsiteX2112" fmla="*/ 1123627 w 2198808"/>
              <a:gd name="connsiteY2112" fmla="*/ 1377875 h 1624467"/>
              <a:gd name="connsiteX2113" fmla="*/ 1123542 w 2198808"/>
              <a:gd name="connsiteY2113" fmla="*/ 1377807 h 1624467"/>
              <a:gd name="connsiteX2114" fmla="*/ 1123661 w 2198808"/>
              <a:gd name="connsiteY2114" fmla="*/ 1377841 h 1624467"/>
              <a:gd name="connsiteX2115" fmla="*/ 809320 w 2198808"/>
              <a:gd name="connsiteY2115" fmla="*/ 52608 h 1624467"/>
              <a:gd name="connsiteX2116" fmla="*/ 809388 w 2198808"/>
              <a:gd name="connsiteY2116" fmla="*/ 52506 h 1624467"/>
              <a:gd name="connsiteX2117" fmla="*/ 809354 w 2198808"/>
              <a:gd name="connsiteY2117" fmla="*/ 52642 h 1624467"/>
              <a:gd name="connsiteX2118" fmla="*/ 808878 w 2198808"/>
              <a:gd name="connsiteY2118" fmla="*/ 53101 h 1624467"/>
              <a:gd name="connsiteX2119" fmla="*/ 809320 w 2198808"/>
              <a:gd name="connsiteY2119" fmla="*/ 52608 h 1624467"/>
              <a:gd name="connsiteX2120" fmla="*/ 2105699 w 2198808"/>
              <a:gd name="connsiteY2120" fmla="*/ 784876 h 1624467"/>
              <a:gd name="connsiteX2121" fmla="*/ 2106175 w 2198808"/>
              <a:gd name="connsiteY2121" fmla="*/ 785352 h 1624467"/>
              <a:gd name="connsiteX2122" fmla="*/ 2105683 w 2198808"/>
              <a:gd name="connsiteY2122" fmla="*/ 784910 h 1624467"/>
              <a:gd name="connsiteX2123" fmla="*/ 2102726 w 2198808"/>
              <a:gd name="connsiteY2123" fmla="*/ 783551 h 1624467"/>
              <a:gd name="connsiteX2124" fmla="*/ 2102419 w 2198808"/>
              <a:gd name="connsiteY2124" fmla="*/ 784485 h 1624467"/>
              <a:gd name="connsiteX2125" fmla="*/ 2105699 w 2198808"/>
              <a:gd name="connsiteY2125" fmla="*/ 784876 h 1624467"/>
              <a:gd name="connsiteX2126" fmla="*/ 2126074 w 2198808"/>
              <a:gd name="connsiteY2126" fmla="*/ 839269 h 1624467"/>
              <a:gd name="connsiteX2127" fmla="*/ 2123134 w 2198808"/>
              <a:gd name="connsiteY2127" fmla="*/ 837977 h 1624467"/>
              <a:gd name="connsiteX2128" fmla="*/ 2122862 w 2198808"/>
              <a:gd name="connsiteY2128" fmla="*/ 838912 h 1624467"/>
              <a:gd name="connsiteX2129" fmla="*/ 2126090 w 2198808"/>
              <a:gd name="connsiteY2129" fmla="*/ 839252 h 1624467"/>
              <a:gd name="connsiteX2130" fmla="*/ 2131154 w 2198808"/>
              <a:gd name="connsiteY2130" fmla="*/ 839252 h 1624467"/>
              <a:gd name="connsiteX2131" fmla="*/ 2131238 w 2198808"/>
              <a:gd name="connsiteY2131" fmla="*/ 839218 h 1624467"/>
              <a:gd name="connsiteX2132" fmla="*/ 2131171 w 2198808"/>
              <a:gd name="connsiteY2132" fmla="*/ 839269 h 1624467"/>
              <a:gd name="connsiteX2133" fmla="*/ 2126074 w 2198808"/>
              <a:gd name="connsiteY2133" fmla="*/ 839269 h 1624467"/>
              <a:gd name="connsiteX2134" fmla="*/ 260552 w 2198808"/>
              <a:gd name="connsiteY2134" fmla="*/ 1055037 h 1624467"/>
              <a:gd name="connsiteX2135" fmla="*/ 258582 w 2198808"/>
              <a:gd name="connsiteY2135" fmla="*/ 1057127 h 1624467"/>
              <a:gd name="connsiteX2136" fmla="*/ 259516 w 2198808"/>
              <a:gd name="connsiteY2136" fmla="*/ 1057688 h 1624467"/>
              <a:gd name="connsiteX2137" fmla="*/ 260552 w 2198808"/>
              <a:gd name="connsiteY2137" fmla="*/ 1055037 h 1624467"/>
              <a:gd name="connsiteX2138" fmla="*/ 444036 w 2198808"/>
              <a:gd name="connsiteY2138" fmla="*/ 1422038 h 1624467"/>
              <a:gd name="connsiteX2139" fmla="*/ 444494 w 2198808"/>
              <a:gd name="connsiteY2139" fmla="*/ 1422479 h 1624467"/>
              <a:gd name="connsiteX2140" fmla="*/ 444053 w 2198808"/>
              <a:gd name="connsiteY2140" fmla="*/ 1422021 h 1624467"/>
              <a:gd name="connsiteX2141" fmla="*/ 438938 w 2198808"/>
              <a:gd name="connsiteY2141" fmla="*/ 1420338 h 1624467"/>
              <a:gd name="connsiteX2142" fmla="*/ 432634 w 2198808"/>
              <a:gd name="connsiteY2142" fmla="*/ 1418503 h 1624467"/>
              <a:gd name="connsiteX2143" fmla="*/ 438955 w 2198808"/>
              <a:gd name="connsiteY2143" fmla="*/ 1420304 h 1624467"/>
              <a:gd name="connsiteX2144" fmla="*/ 444036 w 2198808"/>
              <a:gd name="connsiteY2144" fmla="*/ 1422038 h 1624467"/>
              <a:gd name="connsiteX2145" fmla="*/ 173891 w 2198808"/>
              <a:gd name="connsiteY2145" fmla="*/ 832455 h 1624467"/>
              <a:gd name="connsiteX2146" fmla="*/ 177290 w 2198808"/>
              <a:gd name="connsiteY2146" fmla="*/ 829073 h 1624467"/>
              <a:gd name="connsiteX2147" fmla="*/ 183169 w 2198808"/>
              <a:gd name="connsiteY2147" fmla="*/ 826065 h 1624467"/>
              <a:gd name="connsiteX2148" fmla="*/ 181980 w 2198808"/>
              <a:gd name="connsiteY2148" fmla="*/ 824587 h 1624467"/>
              <a:gd name="connsiteX2149" fmla="*/ 177290 w 2198808"/>
              <a:gd name="connsiteY2149" fmla="*/ 829073 h 1624467"/>
              <a:gd name="connsiteX2150" fmla="*/ 173909 w 2198808"/>
              <a:gd name="connsiteY2150" fmla="*/ 832488 h 1624467"/>
              <a:gd name="connsiteX2151" fmla="*/ 173773 w 2198808"/>
              <a:gd name="connsiteY2151" fmla="*/ 832539 h 1624467"/>
              <a:gd name="connsiteX2152" fmla="*/ 173891 w 2198808"/>
              <a:gd name="connsiteY2152" fmla="*/ 832455 h 1624467"/>
              <a:gd name="connsiteX2153" fmla="*/ 1448181 w 2198808"/>
              <a:gd name="connsiteY2153" fmla="*/ 1401630 h 1624467"/>
              <a:gd name="connsiteX2154" fmla="*/ 1448215 w 2198808"/>
              <a:gd name="connsiteY2154" fmla="*/ 1401766 h 1624467"/>
              <a:gd name="connsiteX2155" fmla="*/ 1448147 w 2198808"/>
              <a:gd name="connsiteY2155" fmla="*/ 1401664 h 1624467"/>
              <a:gd name="connsiteX2156" fmla="*/ 1446669 w 2198808"/>
              <a:gd name="connsiteY2156" fmla="*/ 1399098 h 1624467"/>
              <a:gd name="connsiteX2157" fmla="*/ 1445819 w 2198808"/>
              <a:gd name="connsiteY2157" fmla="*/ 1399846 h 1624467"/>
              <a:gd name="connsiteX2158" fmla="*/ 1448181 w 2198808"/>
              <a:gd name="connsiteY2158" fmla="*/ 1401630 h 1624467"/>
              <a:gd name="connsiteX2159" fmla="*/ 1281673 w 2198808"/>
              <a:gd name="connsiteY2159" fmla="*/ 144350 h 1624467"/>
              <a:gd name="connsiteX2160" fmla="*/ 1281758 w 2198808"/>
              <a:gd name="connsiteY2160" fmla="*/ 144418 h 1624467"/>
              <a:gd name="connsiteX2161" fmla="*/ 1281639 w 2198808"/>
              <a:gd name="connsiteY2161" fmla="*/ 144384 h 1624467"/>
              <a:gd name="connsiteX2162" fmla="*/ 1278716 w 2198808"/>
              <a:gd name="connsiteY2162" fmla="*/ 143075 h 1624467"/>
              <a:gd name="connsiteX2163" fmla="*/ 1278445 w 2198808"/>
              <a:gd name="connsiteY2163" fmla="*/ 143942 h 1624467"/>
              <a:gd name="connsiteX2164" fmla="*/ 1281673 w 2198808"/>
              <a:gd name="connsiteY2164" fmla="*/ 144350 h 1624467"/>
              <a:gd name="connsiteX2165" fmla="*/ 2058104 w 2198808"/>
              <a:gd name="connsiteY2165" fmla="*/ 137570 h 1624467"/>
              <a:gd name="connsiteX2166" fmla="*/ 2058036 w 2198808"/>
              <a:gd name="connsiteY2166" fmla="*/ 137519 h 1624467"/>
              <a:gd name="connsiteX2167" fmla="*/ 2058121 w 2198808"/>
              <a:gd name="connsiteY2167" fmla="*/ 137536 h 1624467"/>
              <a:gd name="connsiteX2168" fmla="*/ 2060228 w 2198808"/>
              <a:gd name="connsiteY2168" fmla="*/ 139592 h 1624467"/>
              <a:gd name="connsiteX2169" fmla="*/ 2060822 w 2198808"/>
              <a:gd name="connsiteY2169" fmla="*/ 138606 h 1624467"/>
              <a:gd name="connsiteX2170" fmla="*/ 2058104 w 2198808"/>
              <a:gd name="connsiteY2170" fmla="*/ 137570 h 1624467"/>
              <a:gd name="connsiteX2171" fmla="*/ 1928996 w 2198808"/>
              <a:gd name="connsiteY2171" fmla="*/ 86593 h 1624467"/>
              <a:gd name="connsiteX2172" fmla="*/ 1929030 w 2198808"/>
              <a:gd name="connsiteY2172" fmla="*/ 86627 h 1624467"/>
              <a:gd name="connsiteX2173" fmla="*/ 1928996 w 2198808"/>
              <a:gd name="connsiteY2173" fmla="*/ 86593 h 1624467"/>
              <a:gd name="connsiteX2174" fmla="*/ 1926005 w 2198808"/>
              <a:gd name="connsiteY2174" fmla="*/ 85284 h 1624467"/>
              <a:gd name="connsiteX2175" fmla="*/ 1925717 w 2198808"/>
              <a:gd name="connsiteY2175" fmla="*/ 86253 h 1624467"/>
              <a:gd name="connsiteX2176" fmla="*/ 1928996 w 2198808"/>
              <a:gd name="connsiteY2176" fmla="*/ 86593 h 1624467"/>
              <a:gd name="connsiteX2177" fmla="*/ 1923899 w 2198808"/>
              <a:gd name="connsiteY2177" fmla="*/ 78097 h 1624467"/>
              <a:gd name="connsiteX2178" fmla="*/ 1926821 w 2198808"/>
              <a:gd name="connsiteY2178" fmla="*/ 79388 h 1624467"/>
              <a:gd name="connsiteX2179" fmla="*/ 1927093 w 2198808"/>
              <a:gd name="connsiteY2179" fmla="*/ 78522 h 1624467"/>
              <a:gd name="connsiteX2180" fmla="*/ 1923899 w 2198808"/>
              <a:gd name="connsiteY2180" fmla="*/ 78097 h 1624467"/>
              <a:gd name="connsiteX2181" fmla="*/ 517103 w 2198808"/>
              <a:gd name="connsiteY2181" fmla="*/ 329566 h 1624467"/>
              <a:gd name="connsiteX2182" fmla="*/ 517069 w 2198808"/>
              <a:gd name="connsiteY2182" fmla="*/ 329532 h 1624467"/>
              <a:gd name="connsiteX2183" fmla="*/ 517103 w 2198808"/>
              <a:gd name="connsiteY2183" fmla="*/ 329566 h 1624467"/>
              <a:gd name="connsiteX2184" fmla="*/ 514146 w 2198808"/>
              <a:gd name="connsiteY2184" fmla="*/ 328241 h 1624467"/>
              <a:gd name="connsiteX2185" fmla="*/ 513858 w 2198808"/>
              <a:gd name="connsiteY2185" fmla="*/ 329158 h 1624467"/>
              <a:gd name="connsiteX2186" fmla="*/ 517103 w 2198808"/>
              <a:gd name="connsiteY2186" fmla="*/ 329566 h 1624467"/>
              <a:gd name="connsiteX2187" fmla="*/ 145004 w 2198808"/>
              <a:gd name="connsiteY2187" fmla="*/ 1063550 h 1624467"/>
              <a:gd name="connsiteX2188" fmla="*/ 141453 w 2198808"/>
              <a:gd name="connsiteY2188" fmla="*/ 1063126 h 1624467"/>
              <a:gd name="connsiteX2189" fmla="*/ 141555 w 2198808"/>
              <a:gd name="connsiteY2189" fmla="*/ 1064672 h 1624467"/>
              <a:gd name="connsiteX2190" fmla="*/ 145022 w 2198808"/>
              <a:gd name="connsiteY2190" fmla="*/ 1063533 h 1624467"/>
              <a:gd name="connsiteX2191" fmla="*/ 148641 w 2198808"/>
              <a:gd name="connsiteY2191" fmla="*/ 1063975 h 1624467"/>
              <a:gd name="connsiteX2192" fmla="*/ 148590 w 2198808"/>
              <a:gd name="connsiteY2192" fmla="*/ 1062378 h 1624467"/>
              <a:gd name="connsiteX2193" fmla="*/ 145004 w 2198808"/>
              <a:gd name="connsiteY2193" fmla="*/ 1063550 h 1624467"/>
              <a:gd name="connsiteX2194" fmla="*/ 219788 w 2198808"/>
              <a:gd name="connsiteY2194" fmla="*/ 732251 h 1624467"/>
              <a:gd name="connsiteX2195" fmla="*/ 220740 w 2198808"/>
              <a:gd name="connsiteY2195" fmla="*/ 728614 h 1624467"/>
              <a:gd name="connsiteX2196" fmla="*/ 219499 w 2198808"/>
              <a:gd name="connsiteY2196" fmla="*/ 728343 h 1624467"/>
              <a:gd name="connsiteX2197" fmla="*/ 219754 w 2198808"/>
              <a:gd name="connsiteY2197" fmla="*/ 732217 h 1624467"/>
              <a:gd name="connsiteX2198" fmla="*/ 218089 w 2198808"/>
              <a:gd name="connsiteY2198" fmla="*/ 733950 h 1624467"/>
              <a:gd name="connsiteX2199" fmla="*/ 210748 w 2198808"/>
              <a:gd name="connsiteY2199" fmla="*/ 734970 h 1624467"/>
              <a:gd name="connsiteX2200" fmla="*/ 218089 w 2198808"/>
              <a:gd name="connsiteY2200" fmla="*/ 735615 h 1624467"/>
              <a:gd name="connsiteX2201" fmla="*/ 211462 w 2198808"/>
              <a:gd name="connsiteY2201" fmla="*/ 739099 h 1624467"/>
              <a:gd name="connsiteX2202" fmla="*/ 203628 w 2198808"/>
              <a:gd name="connsiteY2202" fmla="*/ 746830 h 1624467"/>
              <a:gd name="connsiteX2203" fmla="*/ 218428 w 2198808"/>
              <a:gd name="connsiteY2203" fmla="*/ 757229 h 1624467"/>
              <a:gd name="connsiteX2204" fmla="*/ 226585 w 2198808"/>
              <a:gd name="connsiteY2204" fmla="*/ 749481 h 1624467"/>
              <a:gd name="connsiteX2205" fmla="*/ 231547 w 2198808"/>
              <a:gd name="connsiteY2205" fmla="*/ 751129 h 1624467"/>
              <a:gd name="connsiteX2206" fmla="*/ 238751 w 2198808"/>
              <a:gd name="connsiteY2206" fmla="*/ 741359 h 1624467"/>
              <a:gd name="connsiteX2207" fmla="*/ 231071 w 2198808"/>
              <a:gd name="connsiteY2207" fmla="*/ 737212 h 1624467"/>
              <a:gd name="connsiteX2208" fmla="*/ 232362 w 2198808"/>
              <a:gd name="connsiteY2208" fmla="*/ 732336 h 1624467"/>
              <a:gd name="connsiteX2209" fmla="*/ 227621 w 2198808"/>
              <a:gd name="connsiteY2209" fmla="*/ 746065 h 1624467"/>
              <a:gd name="connsiteX2210" fmla="*/ 216899 w 2198808"/>
              <a:gd name="connsiteY2210" fmla="*/ 748088 h 1624467"/>
              <a:gd name="connsiteX2211" fmla="*/ 218038 w 2198808"/>
              <a:gd name="connsiteY2211" fmla="*/ 735632 h 1624467"/>
              <a:gd name="connsiteX2212" fmla="*/ 218038 w 2198808"/>
              <a:gd name="connsiteY2212" fmla="*/ 733899 h 1624467"/>
              <a:gd name="connsiteX2213" fmla="*/ 219788 w 2198808"/>
              <a:gd name="connsiteY2213" fmla="*/ 732251 h 1624467"/>
              <a:gd name="connsiteX2214" fmla="*/ 243543 w 2198808"/>
              <a:gd name="connsiteY2214" fmla="*/ 737298 h 1624467"/>
              <a:gd name="connsiteX2215" fmla="*/ 248641 w 2198808"/>
              <a:gd name="connsiteY2215" fmla="*/ 733899 h 1624467"/>
              <a:gd name="connsiteX2216" fmla="*/ 252566 w 2198808"/>
              <a:gd name="connsiteY2216" fmla="*/ 732149 h 1624467"/>
              <a:gd name="connsiteX2217" fmla="*/ 251445 w 2198808"/>
              <a:gd name="connsiteY2217" fmla="*/ 730602 h 1624467"/>
              <a:gd name="connsiteX2218" fmla="*/ 248658 w 2198808"/>
              <a:gd name="connsiteY2218" fmla="*/ 733933 h 1624467"/>
              <a:gd name="connsiteX2219" fmla="*/ 243560 w 2198808"/>
              <a:gd name="connsiteY2219" fmla="*/ 737331 h 1624467"/>
              <a:gd name="connsiteX2220" fmla="*/ 243255 w 2198808"/>
              <a:gd name="connsiteY2220" fmla="*/ 737790 h 1624467"/>
              <a:gd name="connsiteX2221" fmla="*/ 243543 w 2198808"/>
              <a:gd name="connsiteY2221" fmla="*/ 737298 h 1624467"/>
              <a:gd name="connsiteX2222" fmla="*/ 94045 w 2198808"/>
              <a:gd name="connsiteY2222" fmla="*/ 847748 h 1624467"/>
              <a:gd name="connsiteX2223" fmla="*/ 96899 w 2198808"/>
              <a:gd name="connsiteY2223" fmla="*/ 844655 h 1624467"/>
              <a:gd name="connsiteX2224" fmla="*/ 95795 w 2198808"/>
              <a:gd name="connsiteY2224" fmla="*/ 843924 h 1624467"/>
              <a:gd name="connsiteX2225" fmla="*/ 94062 w 2198808"/>
              <a:gd name="connsiteY2225" fmla="*/ 847765 h 1624467"/>
              <a:gd name="connsiteX2226" fmla="*/ 93756 w 2198808"/>
              <a:gd name="connsiteY2226" fmla="*/ 848240 h 1624467"/>
              <a:gd name="connsiteX2227" fmla="*/ 94045 w 2198808"/>
              <a:gd name="connsiteY2227" fmla="*/ 847748 h 1624467"/>
              <a:gd name="connsiteX2228" fmla="*/ 2017323 w 2198808"/>
              <a:gd name="connsiteY2228" fmla="*/ 992200 h 1624467"/>
              <a:gd name="connsiteX2229" fmla="*/ 2017288 w 2198808"/>
              <a:gd name="connsiteY2229" fmla="*/ 992063 h 1624467"/>
              <a:gd name="connsiteX2230" fmla="*/ 2017357 w 2198808"/>
              <a:gd name="connsiteY2230" fmla="*/ 992166 h 1624467"/>
              <a:gd name="connsiteX2231" fmla="*/ 2019123 w 2198808"/>
              <a:gd name="connsiteY2231" fmla="*/ 996006 h 1624467"/>
              <a:gd name="connsiteX2232" fmla="*/ 2020211 w 2198808"/>
              <a:gd name="connsiteY2232" fmla="*/ 995258 h 1624467"/>
              <a:gd name="connsiteX2233" fmla="*/ 2017323 w 2198808"/>
              <a:gd name="connsiteY2233" fmla="*/ 992200 h 1624467"/>
              <a:gd name="connsiteX2234" fmla="*/ 145022 w 2198808"/>
              <a:gd name="connsiteY2234" fmla="*/ 995564 h 1624467"/>
              <a:gd name="connsiteX2235" fmla="*/ 150120 w 2198808"/>
              <a:gd name="connsiteY2235" fmla="*/ 992166 h 1624467"/>
              <a:gd name="connsiteX2236" fmla="*/ 155217 w 2198808"/>
              <a:gd name="connsiteY2236" fmla="*/ 987068 h 1624467"/>
              <a:gd name="connsiteX2237" fmla="*/ 165888 w 2198808"/>
              <a:gd name="connsiteY2237" fmla="*/ 980713 h 1624467"/>
              <a:gd name="connsiteX2238" fmla="*/ 166228 w 2198808"/>
              <a:gd name="connsiteY2238" fmla="*/ 976108 h 1624467"/>
              <a:gd name="connsiteX2239" fmla="*/ 164393 w 2198808"/>
              <a:gd name="connsiteY2239" fmla="*/ 975496 h 1624467"/>
              <a:gd name="connsiteX2240" fmla="*/ 155234 w 2198808"/>
              <a:gd name="connsiteY2240" fmla="*/ 987085 h 1624467"/>
              <a:gd name="connsiteX2241" fmla="*/ 150136 w 2198808"/>
              <a:gd name="connsiteY2241" fmla="*/ 992183 h 1624467"/>
              <a:gd name="connsiteX2242" fmla="*/ 145022 w 2198808"/>
              <a:gd name="connsiteY2242" fmla="*/ 995564 h 1624467"/>
              <a:gd name="connsiteX2243" fmla="*/ 1675844 w 2198808"/>
              <a:gd name="connsiteY2243" fmla="*/ 1299693 h 1624467"/>
              <a:gd name="connsiteX2244" fmla="*/ 1680415 w 2198808"/>
              <a:gd name="connsiteY2244" fmla="*/ 1301137 h 1624467"/>
              <a:gd name="connsiteX2245" fmla="*/ 1680602 w 2198808"/>
              <a:gd name="connsiteY2245" fmla="*/ 1299931 h 1624467"/>
              <a:gd name="connsiteX2246" fmla="*/ 1675844 w 2198808"/>
              <a:gd name="connsiteY2246" fmla="*/ 1299693 h 1624467"/>
              <a:gd name="connsiteX2247" fmla="*/ 1332650 w 2198808"/>
              <a:gd name="connsiteY2247" fmla="*/ 1393134 h 1624467"/>
              <a:gd name="connsiteX2248" fmla="*/ 1333720 w 2198808"/>
              <a:gd name="connsiteY2248" fmla="*/ 1395207 h 1624467"/>
              <a:gd name="connsiteX2249" fmla="*/ 1334706 w 2198808"/>
              <a:gd name="connsiteY2249" fmla="*/ 1394204 h 1624467"/>
              <a:gd name="connsiteX2250" fmla="*/ 1332633 w 2198808"/>
              <a:gd name="connsiteY2250" fmla="*/ 1393168 h 1624467"/>
              <a:gd name="connsiteX2251" fmla="*/ 1331648 w 2198808"/>
              <a:gd name="connsiteY2251" fmla="*/ 1388971 h 1624467"/>
              <a:gd name="connsiteX2252" fmla="*/ 1330373 w 2198808"/>
              <a:gd name="connsiteY2252" fmla="*/ 1389429 h 1624467"/>
              <a:gd name="connsiteX2253" fmla="*/ 1332650 w 2198808"/>
              <a:gd name="connsiteY2253" fmla="*/ 1393134 h 1624467"/>
              <a:gd name="connsiteX2254" fmla="*/ 1594281 w 2198808"/>
              <a:gd name="connsiteY2254" fmla="*/ 1386371 h 1624467"/>
              <a:gd name="connsiteX2255" fmla="*/ 1593805 w 2198808"/>
              <a:gd name="connsiteY2255" fmla="*/ 1385878 h 1624467"/>
              <a:gd name="connsiteX2256" fmla="*/ 1594298 w 2198808"/>
              <a:gd name="connsiteY2256" fmla="*/ 1386337 h 1624467"/>
              <a:gd name="connsiteX2257" fmla="*/ 1595266 w 2198808"/>
              <a:gd name="connsiteY2257" fmla="*/ 1390585 h 1624467"/>
              <a:gd name="connsiteX2258" fmla="*/ 1596507 w 2198808"/>
              <a:gd name="connsiteY2258" fmla="*/ 1390075 h 1624467"/>
              <a:gd name="connsiteX2259" fmla="*/ 1594281 w 2198808"/>
              <a:gd name="connsiteY2259" fmla="*/ 1386371 h 1624467"/>
              <a:gd name="connsiteX2260" fmla="*/ 2153278 w 2198808"/>
              <a:gd name="connsiteY2260" fmla="*/ 552115 h 1624467"/>
              <a:gd name="connsiteX2261" fmla="*/ 2153380 w 2198808"/>
              <a:gd name="connsiteY2261" fmla="*/ 552200 h 1624467"/>
              <a:gd name="connsiteX2262" fmla="*/ 2153244 w 2198808"/>
              <a:gd name="connsiteY2262" fmla="*/ 552149 h 1624467"/>
              <a:gd name="connsiteX2263" fmla="*/ 2151511 w 2198808"/>
              <a:gd name="connsiteY2263" fmla="*/ 548326 h 1624467"/>
              <a:gd name="connsiteX2264" fmla="*/ 2150389 w 2198808"/>
              <a:gd name="connsiteY2264" fmla="*/ 549090 h 1624467"/>
              <a:gd name="connsiteX2265" fmla="*/ 2153278 w 2198808"/>
              <a:gd name="connsiteY2265" fmla="*/ 552115 h 1624467"/>
              <a:gd name="connsiteX2266" fmla="*/ 1575522 w 2198808"/>
              <a:gd name="connsiteY2266" fmla="*/ 1346184 h 1624467"/>
              <a:gd name="connsiteX2267" fmla="*/ 1575606 w 2198808"/>
              <a:gd name="connsiteY2267" fmla="*/ 1345504 h 1624467"/>
              <a:gd name="connsiteX2268" fmla="*/ 1572038 w 2198808"/>
              <a:gd name="connsiteY2268" fmla="*/ 1344468 h 1624467"/>
              <a:gd name="connsiteX2269" fmla="*/ 1571783 w 2198808"/>
              <a:gd name="connsiteY2269" fmla="*/ 1345793 h 1624467"/>
              <a:gd name="connsiteX2270" fmla="*/ 1577646 w 2198808"/>
              <a:gd name="connsiteY2270" fmla="*/ 1344858 h 1624467"/>
              <a:gd name="connsiteX2271" fmla="*/ 1576677 w 2198808"/>
              <a:gd name="connsiteY2271" fmla="*/ 1344654 h 1624467"/>
              <a:gd name="connsiteX2272" fmla="*/ 1575589 w 2198808"/>
              <a:gd name="connsiteY2272" fmla="*/ 1345589 h 1624467"/>
              <a:gd name="connsiteX2273" fmla="*/ 1575522 w 2198808"/>
              <a:gd name="connsiteY2273" fmla="*/ 1346184 h 1624467"/>
              <a:gd name="connsiteX2274" fmla="*/ 277545 w 2198808"/>
              <a:gd name="connsiteY2274" fmla="*/ 774698 h 1624467"/>
              <a:gd name="connsiteX2275" fmla="*/ 278055 w 2198808"/>
              <a:gd name="connsiteY2275" fmla="*/ 774986 h 1624467"/>
              <a:gd name="connsiteX2276" fmla="*/ 277545 w 2198808"/>
              <a:gd name="connsiteY2276" fmla="*/ 774698 h 1624467"/>
              <a:gd name="connsiteX2277" fmla="*/ 277766 w 2198808"/>
              <a:gd name="connsiteY2277" fmla="*/ 770704 h 1624467"/>
              <a:gd name="connsiteX2278" fmla="*/ 276322 w 2198808"/>
              <a:gd name="connsiteY2278" fmla="*/ 770925 h 1624467"/>
              <a:gd name="connsiteX2279" fmla="*/ 277545 w 2198808"/>
              <a:gd name="connsiteY2279" fmla="*/ 774698 h 1624467"/>
              <a:gd name="connsiteX2280" fmla="*/ 2124374 w 2198808"/>
              <a:gd name="connsiteY2280" fmla="*/ 739014 h 1624467"/>
              <a:gd name="connsiteX2281" fmla="*/ 2128282 w 2198808"/>
              <a:gd name="connsiteY2281" fmla="*/ 737246 h 1624467"/>
              <a:gd name="connsiteX2282" fmla="*/ 2127144 w 2198808"/>
              <a:gd name="connsiteY2282" fmla="*/ 735683 h 1624467"/>
              <a:gd name="connsiteX2283" fmla="*/ 2124374 w 2198808"/>
              <a:gd name="connsiteY2283" fmla="*/ 739014 h 1624467"/>
              <a:gd name="connsiteX2284" fmla="*/ 2124357 w 2198808"/>
              <a:gd name="connsiteY2284" fmla="*/ 739031 h 1624467"/>
              <a:gd name="connsiteX2285" fmla="*/ 2124374 w 2198808"/>
              <a:gd name="connsiteY2285" fmla="*/ 739014 h 1624467"/>
              <a:gd name="connsiteX2286" fmla="*/ 474622 w 2198808"/>
              <a:gd name="connsiteY2286" fmla="*/ 370331 h 1624467"/>
              <a:gd name="connsiteX2287" fmla="*/ 480026 w 2198808"/>
              <a:gd name="connsiteY2287" fmla="*/ 368904 h 1624467"/>
              <a:gd name="connsiteX2288" fmla="*/ 479312 w 2198808"/>
              <a:gd name="connsiteY2288" fmla="*/ 367340 h 1624467"/>
              <a:gd name="connsiteX2289" fmla="*/ 474622 w 2198808"/>
              <a:gd name="connsiteY2289" fmla="*/ 370331 h 1624467"/>
              <a:gd name="connsiteX2290" fmla="*/ 474333 w 2198808"/>
              <a:gd name="connsiteY2290" fmla="*/ 370824 h 1624467"/>
              <a:gd name="connsiteX2291" fmla="*/ 474622 w 2198808"/>
              <a:gd name="connsiteY2291" fmla="*/ 370331 h 1624467"/>
              <a:gd name="connsiteX2292" fmla="*/ 501810 w 2198808"/>
              <a:gd name="connsiteY2292" fmla="*/ 339745 h 1624467"/>
              <a:gd name="connsiteX2293" fmla="*/ 506346 w 2198808"/>
              <a:gd name="connsiteY2293" fmla="*/ 338538 h 1624467"/>
              <a:gd name="connsiteX2294" fmla="*/ 501844 w 2198808"/>
              <a:gd name="connsiteY2294" fmla="*/ 339762 h 1624467"/>
              <a:gd name="connsiteX2295" fmla="*/ 500144 w 2198808"/>
              <a:gd name="connsiteY2295" fmla="*/ 341478 h 1624467"/>
              <a:gd name="connsiteX2296" fmla="*/ 494690 w 2198808"/>
              <a:gd name="connsiteY2296" fmla="*/ 344010 h 1624467"/>
              <a:gd name="connsiteX2297" fmla="*/ 487468 w 2198808"/>
              <a:gd name="connsiteY2297" fmla="*/ 352132 h 1624467"/>
              <a:gd name="connsiteX2298" fmla="*/ 483033 w 2198808"/>
              <a:gd name="connsiteY2298" fmla="*/ 356091 h 1624467"/>
              <a:gd name="connsiteX2299" fmla="*/ 499040 w 2198808"/>
              <a:gd name="connsiteY2299" fmla="*/ 342718 h 1624467"/>
              <a:gd name="connsiteX2300" fmla="*/ 500128 w 2198808"/>
              <a:gd name="connsiteY2300" fmla="*/ 341444 h 1624467"/>
              <a:gd name="connsiteX2301" fmla="*/ 501810 w 2198808"/>
              <a:gd name="connsiteY2301" fmla="*/ 339745 h 1624467"/>
              <a:gd name="connsiteX2302" fmla="*/ 168794 w 2198808"/>
              <a:gd name="connsiteY2302" fmla="*/ 902106 h 1624467"/>
              <a:gd name="connsiteX2303" fmla="*/ 173518 w 2198808"/>
              <a:gd name="connsiteY2303" fmla="*/ 899557 h 1624467"/>
              <a:gd name="connsiteX2304" fmla="*/ 172380 w 2198808"/>
              <a:gd name="connsiteY2304" fmla="*/ 898147 h 1624467"/>
              <a:gd name="connsiteX2305" fmla="*/ 168828 w 2198808"/>
              <a:gd name="connsiteY2305" fmla="*/ 902140 h 1624467"/>
              <a:gd name="connsiteX2306" fmla="*/ 168352 w 2198808"/>
              <a:gd name="connsiteY2306" fmla="*/ 902616 h 1624467"/>
              <a:gd name="connsiteX2307" fmla="*/ 168794 w 2198808"/>
              <a:gd name="connsiteY2307" fmla="*/ 902106 h 1624467"/>
              <a:gd name="connsiteX2308" fmla="*/ 235081 w 2198808"/>
              <a:gd name="connsiteY2308" fmla="*/ 1029566 h 1624467"/>
              <a:gd name="connsiteX2309" fmla="*/ 236831 w 2198808"/>
              <a:gd name="connsiteY2309" fmla="*/ 1036329 h 1624467"/>
              <a:gd name="connsiteX2310" fmla="*/ 235064 w 2198808"/>
              <a:gd name="connsiteY2310" fmla="*/ 1029532 h 1624467"/>
              <a:gd name="connsiteX2311" fmla="*/ 235370 w 2198808"/>
              <a:gd name="connsiteY2311" fmla="*/ 1029073 h 1624467"/>
              <a:gd name="connsiteX2312" fmla="*/ 235081 w 2198808"/>
              <a:gd name="connsiteY2312" fmla="*/ 1029566 h 1624467"/>
              <a:gd name="connsiteX2313" fmla="*/ 846703 w 2198808"/>
              <a:gd name="connsiteY2313" fmla="*/ 224197 h 1624467"/>
              <a:gd name="connsiteX2314" fmla="*/ 854486 w 2198808"/>
              <a:gd name="connsiteY2314" fmla="*/ 224197 h 1624467"/>
              <a:gd name="connsiteX2315" fmla="*/ 854231 w 2198808"/>
              <a:gd name="connsiteY2315" fmla="*/ 222192 h 1624467"/>
              <a:gd name="connsiteX2316" fmla="*/ 846737 w 2198808"/>
              <a:gd name="connsiteY2316" fmla="*/ 224231 h 1624467"/>
              <a:gd name="connsiteX2317" fmla="*/ 844171 w 2198808"/>
              <a:gd name="connsiteY2317" fmla="*/ 225675 h 1624467"/>
              <a:gd name="connsiteX2318" fmla="*/ 844885 w 2198808"/>
              <a:gd name="connsiteY2318" fmla="*/ 226525 h 1624467"/>
              <a:gd name="connsiteX2319" fmla="*/ 846703 w 2198808"/>
              <a:gd name="connsiteY2319" fmla="*/ 224197 h 1624467"/>
              <a:gd name="connsiteX2320" fmla="*/ 330221 w 2198808"/>
              <a:gd name="connsiteY2320" fmla="*/ 389039 h 1624467"/>
              <a:gd name="connsiteX2321" fmla="*/ 324716 w 2198808"/>
              <a:gd name="connsiteY2321" fmla="*/ 390450 h 1624467"/>
              <a:gd name="connsiteX2322" fmla="*/ 325803 w 2198808"/>
              <a:gd name="connsiteY2322" fmla="*/ 392557 h 1624467"/>
              <a:gd name="connsiteX2323" fmla="*/ 330187 w 2198808"/>
              <a:gd name="connsiteY2323" fmla="*/ 389005 h 1624467"/>
              <a:gd name="connsiteX2324" fmla="*/ 330306 w 2198808"/>
              <a:gd name="connsiteY2324" fmla="*/ 388972 h 1624467"/>
              <a:gd name="connsiteX2325" fmla="*/ 330221 w 2198808"/>
              <a:gd name="connsiteY2325" fmla="*/ 389039 h 1624467"/>
              <a:gd name="connsiteX2326" fmla="*/ 1215386 w 2198808"/>
              <a:gd name="connsiteY2326" fmla="*/ 186831 h 1624467"/>
              <a:gd name="connsiteX2327" fmla="*/ 1215420 w 2198808"/>
              <a:gd name="connsiteY2327" fmla="*/ 179524 h 1624467"/>
              <a:gd name="connsiteX2328" fmla="*/ 1215420 w 2198808"/>
              <a:gd name="connsiteY2328" fmla="*/ 186865 h 1624467"/>
              <a:gd name="connsiteX2329" fmla="*/ 1210849 w 2198808"/>
              <a:gd name="connsiteY2329" fmla="*/ 187476 h 1624467"/>
              <a:gd name="connsiteX2330" fmla="*/ 1211137 w 2198808"/>
              <a:gd name="connsiteY2330" fmla="*/ 188615 h 1624467"/>
              <a:gd name="connsiteX2331" fmla="*/ 1215386 w 2198808"/>
              <a:gd name="connsiteY2331" fmla="*/ 186831 h 1624467"/>
              <a:gd name="connsiteX2332" fmla="*/ 1594298 w 2198808"/>
              <a:gd name="connsiteY2332" fmla="*/ 1342191 h 1624467"/>
              <a:gd name="connsiteX2333" fmla="*/ 1588011 w 2198808"/>
              <a:gd name="connsiteY2333" fmla="*/ 1344960 h 1624467"/>
              <a:gd name="connsiteX2334" fmla="*/ 1594281 w 2198808"/>
              <a:gd name="connsiteY2334" fmla="*/ 1342174 h 1624467"/>
              <a:gd name="connsiteX2335" fmla="*/ 1594587 w 2198808"/>
              <a:gd name="connsiteY2335" fmla="*/ 1341698 h 1624467"/>
              <a:gd name="connsiteX2336" fmla="*/ 1594298 w 2198808"/>
              <a:gd name="connsiteY2336" fmla="*/ 1342191 h 1624467"/>
              <a:gd name="connsiteX2337" fmla="*/ 199397 w 2198808"/>
              <a:gd name="connsiteY2337" fmla="*/ 917433 h 1624467"/>
              <a:gd name="connsiteX2338" fmla="*/ 204936 w 2198808"/>
              <a:gd name="connsiteY2338" fmla="*/ 913967 h 1624467"/>
              <a:gd name="connsiteX2339" fmla="*/ 203509 w 2198808"/>
              <a:gd name="connsiteY2339" fmla="*/ 912471 h 1624467"/>
              <a:gd name="connsiteX2340" fmla="*/ 199397 w 2198808"/>
              <a:gd name="connsiteY2340" fmla="*/ 917433 h 1624467"/>
              <a:gd name="connsiteX2341" fmla="*/ 199109 w 2198808"/>
              <a:gd name="connsiteY2341" fmla="*/ 917943 h 1624467"/>
              <a:gd name="connsiteX2342" fmla="*/ 199397 w 2198808"/>
              <a:gd name="connsiteY2342" fmla="*/ 917433 h 1624467"/>
              <a:gd name="connsiteX2343" fmla="*/ 979244 w 2198808"/>
              <a:gd name="connsiteY2343" fmla="*/ 166474 h 1624467"/>
              <a:gd name="connsiteX2344" fmla="*/ 971461 w 2198808"/>
              <a:gd name="connsiteY2344" fmla="*/ 166474 h 1624467"/>
              <a:gd name="connsiteX2345" fmla="*/ 971750 w 2198808"/>
              <a:gd name="connsiteY2345" fmla="*/ 168496 h 1624467"/>
              <a:gd name="connsiteX2346" fmla="*/ 979226 w 2198808"/>
              <a:gd name="connsiteY2346" fmla="*/ 166457 h 1624467"/>
              <a:gd name="connsiteX2347" fmla="*/ 979346 w 2198808"/>
              <a:gd name="connsiteY2347" fmla="*/ 166423 h 1624467"/>
              <a:gd name="connsiteX2348" fmla="*/ 979244 w 2198808"/>
              <a:gd name="connsiteY2348" fmla="*/ 166474 h 1624467"/>
              <a:gd name="connsiteX2349" fmla="*/ 240145 w 2198808"/>
              <a:gd name="connsiteY2349" fmla="*/ 606474 h 1624467"/>
              <a:gd name="connsiteX2350" fmla="*/ 241606 w 2198808"/>
              <a:gd name="connsiteY2350" fmla="*/ 598895 h 1624467"/>
              <a:gd name="connsiteX2351" fmla="*/ 240179 w 2198808"/>
              <a:gd name="connsiteY2351" fmla="*/ 606507 h 1624467"/>
              <a:gd name="connsiteX2352" fmla="*/ 238480 w 2198808"/>
              <a:gd name="connsiteY2352" fmla="*/ 609923 h 1624467"/>
              <a:gd name="connsiteX2353" fmla="*/ 233977 w 2198808"/>
              <a:gd name="connsiteY2353" fmla="*/ 613882 h 1624467"/>
              <a:gd name="connsiteX2354" fmla="*/ 238446 w 2198808"/>
              <a:gd name="connsiteY2354" fmla="*/ 609889 h 1624467"/>
              <a:gd name="connsiteX2355" fmla="*/ 240145 w 2198808"/>
              <a:gd name="connsiteY2355" fmla="*/ 606474 h 1624467"/>
              <a:gd name="connsiteX2356" fmla="*/ 1842335 w 2198808"/>
              <a:gd name="connsiteY2356" fmla="*/ 1255547 h 1624467"/>
              <a:gd name="connsiteX2357" fmla="*/ 1841877 w 2198808"/>
              <a:gd name="connsiteY2357" fmla="*/ 1255071 h 1624467"/>
              <a:gd name="connsiteX2358" fmla="*/ 1842369 w 2198808"/>
              <a:gd name="connsiteY2358" fmla="*/ 1255513 h 1624467"/>
              <a:gd name="connsiteX2359" fmla="*/ 1840653 w 2198808"/>
              <a:gd name="connsiteY2359" fmla="*/ 1260627 h 1624467"/>
              <a:gd name="connsiteX2360" fmla="*/ 1841639 w 2198808"/>
              <a:gd name="connsiteY2360" fmla="*/ 1266626 h 1624467"/>
              <a:gd name="connsiteX2361" fmla="*/ 1842352 w 2198808"/>
              <a:gd name="connsiteY2361" fmla="*/ 1262327 h 1624467"/>
              <a:gd name="connsiteX2362" fmla="*/ 1842335 w 2198808"/>
              <a:gd name="connsiteY2362" fmla="*/ 1255547 h 1624467"/>
              <a:gd name="connsiteX2363" fmla="*/ 265667 w 2198808"/>
              <a:gd name="connsiteY2363" fmla="*/ 880050 h 1624467"/>
              <a:gd name="connsiteX2364" fmla="*/ 260043 w 2198808"/>
              <a:gd name="connsiteY2364" fmla="*/ 885148 h 1624467"/>
              <a:gd name="connsiteX2365" fmla="*/ 261810 w 2198808"/>
              <a:gd name="connsiteY2365" fmla="*/ 886541 h 1624467"/>
              <a:gd name="connsiteX2366" fmla="*/ 265650 w 2198808"/>
              <a:gd name="connsiteY2366" fmla="*/ 880033 h 1624467"/>
              <a:gd name="connsiteX2367" fmla="*/ 266143 w 2198808"/>
              <a:gd name="connsiteY2367" fmla="*/ 879591 h 1624467"/>
              <a:gd name="connsiteX2368" fmla="*/ 265667 w 2198808"/>
              <a:gd name="connsiteY2368" fmla="*/ 880050 h 1624467"/>
              <a:gd name="connsiteX2369" fmla="*/ 257137 w 2198808"/>
              <a:gd name="connsiteY2369" fmla="*/ 659150 h 1624467"/>
              <a:gd name="connsiteX2370" fmla="*/ 263577 w 2198808"/>
              <a:gd name="connsiteY2370" fmla="*/ 658147 h 1624467"/>
              <a:gd name="connsiteX2371" fmla="*/ 257154 w 2198808"/>
              <a:gd name="connsiteY2371" fmla="*/ 659184 h 1624467"/>
              <a:gd name="connsiteX2372" fmla="*/ 257086 w 2198808"/>
              <a:gd name="connsiteY2372" fmla="*/ 659269 h 1624467"/>
              <a:gd name="connsiteX2373" fmla="*/ 257137 w 2198808"/>
              <a:gd name="connsiteY2373" fmla="*/ 659150 h 1624467"/>
              <a:gd name="connsiteX2374" fmla="*/ 146704 w 2198808"/>
              <a:gd name="connsiteY2374" fmla="*/ 971775 h 1624467"/>
              <a:gd name="connsiteX2375" fmla="*/ 153229 w 2198808"/>
              <a:gd name="connsiteY2375" fmla="*/ 967765 h 1624467"/>
              <a:gd name="connsiteX2376" fmla="*/ 146738 w 2198808"/>
              <a:gd name="connsiteY2376" fmla="*/ 971809 h 1624467"/>
              <a:gd name="connsiteX2377" fmla="*/ 142830 w 2198808"/>
              <a:gd name="connsiteY2377" fmla="*/ 973559 h 1624467"/>
              <a:gd name="connsiteX2378" fmla="*/ 143900 w 2198808"/>
              <a:gd name="connsiteY2378" fmla="*/ 975054 h 1624467"/>
              <a:gd name="connsiteX2379" fmla="*/ 146704 w 2198808"/>
              <a:gd name="connsiteY2379" fmla="*/ 971775 h 1624467"/>
              <a:gd name="connsiteX2380" fmla="*/ 1601095 w 2198808"/>
              <a:gd name="connsiteY2380" fmla="*/ 1338758 h 1624467"/>
              <a:gd name="connsiteX2381" fmla="*/ 1602556 w 2198808"/>
              <a:gd name="connsiteY2381" fmla="*/ 1341341 h 1624467"/>
              <a:gd name="connsiteX2382" fmla="*/ 1603406 w 2198808"/>
              <a:gd name="connsiteY2382" fmla="*/ 1340610 h 1624467"/>
              <a:gd name="connsiteX2383" fmla="*/ 1601061 w 2198808"/>
              <a:gd name="connsiteY2383" fmla="*/ 1338792 h 1624467"/>
              <a:gd name="connsiteX2384" fmla="*/ 1594773 w 2198808"/>
              <a:gd name="connsiteY2384" fmla="*/ 1336090 h 1624467"/>
              <a:gd name="connsiteX2385" fmla="*/ 1601095 w 2198808"/>
              <a:gd name="connsiteY2385" fmla="*/ 1338758 h 1624467"/>
              <a:gd name="connsiteX2386" fmla="*/ 233382 w 2198808"/>
              <a:gd name="connsiteY2386" fmla="*/ 895343 h 1624467"/>
              <a:gd name="connsiteX2387" fmla="*/ 224902 w 2198808"/>
              <a:gd name="connsiteY2387" fmla="*/ 902140 h 1624467"/>
              <a:gd name="connsiteX2388" fmla="*/ 224410 w 2198808"/>
              <a:gd name="connsiteY2388" fmla="*/ 902582 h 1624467"/>
              <a:gd name="connsiteX2389" fmla="*/ 224868 w 2198808"/>
              <a:gd name="connsiteY2389" fmla="*/ 902123 h 1624467"/>
              <a:gd name="connsiteX2390" fmla="*/ 233365 w 2198808"/>
              <a:gd name="connsiteY2390" fmla="*/ 895343 h 1624467"/>
              <a:gd name="connsiteX2391" fmla="*/ 233823 w 2198808"/>
              <a:gd name="connsiteY2391" fmla="*/ 894884 h 1624467"/>
              <a:gd name="connsiteX2392" fmla="*/ 233382 w 2198808"/>
              <a:gd name="connsiteY2392" fmla="*/ 895343 h 1624467"/>
              <a:gd name="connsiteX2393" fmla="*/ 2041112 w 2198808"/>
              <a:gd name="connsiteY2393" fmla="*/ 948019 h 1624467"/>
              <a:gd name="connsiteX2394" fmla="*/ 2040636 w 2198808"/>
              <a:gd name="connsiteY2394" fmla="*/ 947697 h 1624467"/>
              <a:gd name="connsiteX2395" fmla="*/ 2041146 w 2198808"/>
              <a:gd name="connsiteY2395" fmla="*/ 947985 h 1624467"/>
              <a:gd name="connsiteX2396" fmla="*/ 2049829 w 2198808"/>
              <a:gd name="connsiteY2396" fmla="*/ 946660 h 1624467"/>
              <a:gd name="connsiteX2397" fmla="*/ 2041112 w 2198808"/>
              <a:gd name="connsiteY2397" fmla="*/ 948019 h 1624467"/>
              <a:gd name="connsiteX2398" fmla="*/ 2064901 w 2198808"/>
              <a:gd name="connsiteY2398" fmla="*/ 473984 h 1624467"/>
              <a:gd name="connsiteX2399" fmla="*/ 2064425 w 2198808"/>
              <a:gd name="connsiteY2399" fmla="*/ 473678 h 1624467"/>
              <a:gd name="connsiteX2400" fmla="*/ 2064918 w 2198808"/>
              <a:gd name="connsiteY2400" fmla="*/ 473967 h 1624467"/>
              <a:gd name="connsiteX2401" fmla="*/ 2065767 w 2198808"/>
              <a:gd name="connsiteY2401" fmla="*/ 481410 h 1624467"/>
              <a:gd name="connsiteX2402" fmla="*/ 2064901 w 2198808"/>
              <a:gd name="connsiteY2402" fmla="*/ 473984 h 1624467"/>
              <a:gd name="connsiteX2403" fmla="*/ 275863 w 2198808"/>
              <a:gd name="connsiteY2403" fmla="*/ 1083941 h 1624467"/>
              <a:gd name="connsiteX2404" fmla="*/ 268946 w 2198808"/>
              <a:gd name="connsiteY2404" fmla="*/ 1091486 h 1624467"/>
              <a:gd name="connsiteX2405" fmla="*/ 275829 w 2198808"/>
              <a:gd name="connsiteY2405" fmla="*/ 1083907 h 1624467"/>
              <a:gd name="connsiteX2406" fmla="*/ 278428 w 2198808"/>
              <a:gd name="connsiteY2406" fmla="*/ 1082463 h 1624467"/>
              <a:gd name="connsiteX2407" fmla="*/ 277698 w 2198808"/>
              <a:gd name="connsiteY2407" fmla="*/ 1081579 h 1624467"/>
              <a:gd name="connsiteX2408" fmla="*/ 275863 w 2198808"/>
              <a:gd name="connsiteY2408" fmla="*/ 1083941 h 1624467"/>
              <a:gd name="connsiteX2409" fmla="*/ 258871 w 2198808"/>
              <a:gd name="connsiteY2409" fmla="*/ 900441 h 1624467"/>
              <a:gd name="connsiteX2410" fmla="*/ 252311 w 2198808"/>
              <a:gd name="connsiteY2410" fmla="*/ 905335 h 1624467"/>
              <a:gd name="connsiteX2411" fmla="*/ 258853 w 2198808"/>
              <a:gd name="connsiteY2411" fmla="*/ 900424 h 1624467"/>
              <a:gd name="connsiteX2412" fmla="*/ 259329 w 2198808"/>
              <a:gd name="connsiteY2412" fmla="*/ 899965 h 1624467"/>
              <a:gd name="connsiteX2413" fmla="*/ 258871 w 2198808"/>
              <a:gd name="connsiteY2413" fmla="*/ 900441 h 1624467"/>
              <a:gd name="connsiteX2414" fmla="*/ 868810 w 2198808"/>
              <a:gd name="connsiteY2414" fmla="*/ 183449 h 1624467"/>
              <a:gd name="connsiteX2415" fmla="*/ 858512 w 2198808"/>
              <a:gd name="connsiteY2415" fmla="*/ 183619 h 1624467"/>
              <a:gd name="connsiteX2416" fmla="*/ 868810 w 2198808"/>
              <a:gd name="connsiteY2416" fmla="*/ 183449 h 1624467"/>
              <a:gd name="connsiteX2417" fmla="*/ 871852 w 2198808"/>
              <a:gd name="connsiteY2417" fmla="*/ 182837 h 1624467"/>
              <a:gd name="connsiteX2418" fmla="*/ 871427 w 2198808"/>
              <a:gd name="connsiteY2418" fmla="*/ 181750 h 1624467"/>
              <a:gd name="connsiteX2419" fmla="*/ 868810 w 2198808"/>
              <a:gd name="connsiteY2419" fmla="*/ 183449 h 1624467"/>
              <a:gd name="connsiteX2420" fmla="*/ 673416 w 2198808"/>
              <a:gd name="connsiteY2420" fmla="*/ 237808 h 1624467"/>
              <a:gd name="connsiteX2421" fmla="*/ 676032 w 2198808"/>
              <a:gd name="connsiteY2421" fmla="*/ 233746 h 1624467"/>
              <a:gd name="connsiteX2422" fmla="*/ 673552 w 2198808"/>
              <a:gd name="connsiteY2422" fmla="*/ 231945 h 1624467"/>
              <a:gd name="connsiteX2423" fmla="*/ 671733 w 2198808"/>
              <a:gd name="connsiteY2423" fmla="*/ 236125 h 1624467"/>
              <a:gd name="connsiteX2424" fmla="*/ 670815 w 2198808"/>
              <a:gd name="connsiteY2424" fmla="*/ 238148 h 1624467"/>
              <a:gd name="connsiteX2425" fmla="*/ 673416 w 2198808"/>
              <a:gd name="connsiteY2425" fmla="*/ 237808 h 1624467"/>
              <a:gd name="connsiteX2426" fmla="*/ 1359838 w 2198808"/>
              <a:gd name="connsiteY2426" fmla="*/ 1537552 h 1624467"/>
              <a:gd name="connsiteX2427" fmla="*/ 1359872 w 2198808"/>
              <a:gd name="connsiteY2427" fmla="*/ 1537670 h 1624467"/>
              <a:gd name="connsiteX2428" fmla="*/ 1359804 w 2198808"/>
              <a:gd name="connsiteY2428" fmla="*/ 1537569 h 1624467"/>
              <a:gd name="connsiteX2429" fmla="*/ 1358105 w 2198808"/>
              <a:gd name="connsiteY2429" fmla="*/ 1525232 h 1624467"/>
              <a:gd name="connsiteX2430" fmla="*/ 1359838 w 2198808"/>
              <a:gd name="connsiteY2430" fmla="*/ 1537552 h 1624467"/>
              <a:gd name="connsiteX2431" fmla="*/ 763457 w 2198808"/>
              <a:gd name="connsiteY2431" fmla="*/ 88309 h 1624467"/>
              <a:gd name="connsiteX2432" fmla="*/ 763423 w 2198808"/>
              <a:gd name="connsiteY2432" fmla="*/ 88207 h 1624467"/>
              <a:gd name="connsiteX2433" fmla="*/ 763475 w 2198808"/>
              <a:gd name="connsiteY2433" fmla="*/ 88292 h 1624467"/>
              <a:gd name="connsiteX2434" fmla="*/ 765208 w 2198808"/>
              <a:gd name="connsiteY2434" fmla="*/ 100646 h 1624467"/>
              <a:gd name="connsiteX2435" fmla="*/ 763457 w 2198808"/>
              <a:gd name="connsiteY2435" fmla="*/ 88309 h 1624467"/>
              <a:gd name="connsiteX2436" fmla="*/ 255472 w 2198808"/>
              <a:gd name="connsiteY2436" fmla="*/ 817195 h 1624467"/>
              <a:gd name="connsiteX2437" fmla="*/ 246228 w 2198808"/>
              <a:gd name="connsiteY2437" fmla="*/ 823771 h 1624467"/>
              <a:gd name="connsiteX2438" fmla="*/ 255455 w 2198808"/>
              <a:gd name="connsiteY2438" fmla="*/ 817179 h 1624467"/>
              <a:gd name="connsiteX2439" fmla="*/ 258973 w 2198808"/>
              <a:gd name="connsiteY2439" fmla="*/ 812794 h 1624467"/>
              <a:gd name="connsiteX2440" fmla="*/ 257409 w 2198808"/>
              <a:gd name="connsiteY2440" fmla="*/ 811928 h 1624467"/>
              <a:gd name="connsiteX2441" fmla="*/ 255472 w 2198808"/>
              <a:gd name="connsiteY2441" fmla="*/ 817195 h 1624467"/>
              <a:gd name="connsiteX2442" fmla="*/ 274164 w 2198808"/>
              <a:gd name="connsiteY2442" fmla="*/ 849481 h 1624467"/>
              <a:gd name="connsiteX2443" fmla="*/ 270510 w 2198808"/>
              <a:gd name="connsiteY2443" fmla="*/ 859778 h 1624467"/>
              <a:gd name="connsiteX2444" fmla="*/ 275829 w 2198808"/>
              <a:gd name="connsiteY2444" fmla="*/ 856040 h 1624467"/>
              <a:gd name="connsiteX2445" fmla="*/ 274130 w 2198808"/>
              <a:gd name="connsiteY2445" fmla="*/ 849447 h 1624467"/>
              <a:gd name="connsiteX2446" fmla="*/ 274622 w 2198808"/>
              <a:gd name="connsiteY2446" fmla="*/ 849005 h 1624467"/>
              <a:gd name="connsiteX2447" fmla="*/ 274164 w 2198808"/>
              <a:gd name="connsiteY2447" fmla="*/ 849481 h 1624467"/>
              <a:gd name="connsiteX2448" fmla="*/ 243543 w 2198808"/>
              <a:gd name="connsiteY2448" fmla="*/ 781478 h 1624467"/>
              <a:gd name="connsiteX2449" fmla="*/ 248539 w 2198808"/>
              <a:gd name="connsiteY2449" fmla="*/ 778453 h 1624467"/>
              <a:gd name="connsiteX2450" fmla="*/ 246160 w 2198808"/>
              <a:gd name="connsiteY2450" fmla="*/ 773389 h 1624467"/>
              <a:gd name="connsiteX2451" fmla="*/ 243577 w 2198808"/>
              <a:gd name="connsiteY2451" fmla="*/ 781495 h 1624467"/>
              <a:gd name="connsiteX2452" fmla="*/ 241147 w 2198808"/>
              <a:gd name="connsiteY2452" fmla="*/ 787272 h 1624467"/>
              <a:gd name="connsiteX2453" fmla="*/ 243543 w 2198808"/>
              <a:gd name="connsiteY2453" fmla="*/ 781478 h 1624467"/>
              <a:gd name="connsiteX2454" fmla="*/ 1726804 w 2198808"/>
              <a:gd name="connsiteY2454" fmla="*/ 1418639 h 1624467"/>
              <a:gd name="connsiteX2455" fmla="*/ 1731341 w 2198808"/>
              <a:gd name="connsiteY2455" fmla="*/ 1423618 h 1624467"/>
              <a:gd name="connsiteX2456" fmla="*/ 1736184 w 2198808"/>
              <a:gd name="connsiteY2456" fmla="*/ 1421256 h 1624467"/>
              <a:gd name="connsiteX2457" fmla="*/ 1726804 w 2198808"/>
              <a:gd name="connsiteY2457" fmla="*/ 1418639 h 1624467"/>
              <a:gd name="connsiteX2458" fmla="*/ 155234 w 2198808"/>
              <a:gd name="connsiteY2458" fmla="*/ 944587 h 1624467"/>
              <a:gd name="connsiteX2459" fmla="*/ 155268 w 2198808"/>
              <a:gd name="connsiteY2459" fmla="*/ 944706 h 1624467"/>
              <a:gd name="connsiteX2460" fmla="*/ 155200 w 2198808"/>
              <a:gd name="connsiteY2460" fmla="*/ 944604 h 1624467"/>
              <a:gd name="connsiteX2461" fmla="*/ 161199 w 2198808"/>
              <a:gd name="connsiteY2461" fmla="*/ 939812 h 1624467"/>
              <a:gd name="connsiteX2462" fmla="*/ 160620 w 2198808"/>
              <a:gd name="connsiteY2462" fmla="*/ 938827 h 1624467"/>
              <a:gd name="connsiteX2463" fmla="*/ 151071 w 2198808"/>
              <a:gd name="connsiteY2463" fmla="*/ 940781 h 1624467"/>
              <a:gd name="connsiteX2464" fmla="*/ 155234 w 2198808"/>
              <a:gd name="connsiteY2464" fmla="*/ 944587 h 1624467"/>
              <a:gd name="connsiteX2465" fmla="*/ 129711 w 2198808"/>
              <a:gd name="connsiteY2465" fmla="*/ 992166 h 1624467"/>
              <a:gd name="connsiteX2466" fmla="*/ 138225 w 2198808"/>
              <a:gd name="connsiteY2466" fmla="*/ 981987 h 1624467"/>
              <a:gd name="connsiteX2467" fmla="*/ 138208 w 2198808"/>
              <a:gd name="connsiteY2467" fmla="*/ 981987 h 1624467"/>
              <a:gd name="connsiteX2468" fmla="*/ 138225 w 2198808"/>
              <a:gd name="connsiteY2468" fmla="*/ 981970 h 1624467"/>
              <a:gd name="connsiteX2469" fmla="*/ 129745 w 2198808"/>
              <a:gd name="connsiteY2469" fmla="*/ 992183 h 1624467"/>
              <a:gd name="connsiteX2470" fmla="*/ 127673 w 2198808"/>
              <a:gd name="connsiteY2470" fmla="*/ 994290 h 1624467"/>
              <a:gd name="connsiteX2471" fmla="*/ 128692 w 2198808"/>
              <a:gd name="connsiteY2471" fmla="*/ 994901 h 1624467"/>
              <a:gd name="connsiteX2472" fmla="*/ 129711 w 2198808"/>
              <a:gd name="connsiteY2472" fmla="*/ 992166 h 1624467"/>
              <a:gd name="connsiteX2473" fmla="*/ 173891 w 2198808"/>
              <a:gd name="connsiteY2473" fmla="*/ 769583 h 1624467"/>
              <a:gd name="connsiteX2474" fmla="*/ 178582 w 2198808"/>
              <a:gd name="connsiteY2474" fmla="*/ 768427 h 1624467"/>
              <a:gd name="connsiteX2475" fmla="*/ 179669 w 2198808"/>
              <a:gd name="connsiteY2475" fmla="*/ 764961 h 1624467"/>
              <a:gd name="connsiteX2476" fmla="*/ 176016 w 2198808"/>
              <a:gd name="connsiteY2476" fmla="*/ 764468 h 1624467"/>
              <a:gd name="connsiteX2477" fmla="*/ 173909 w 2198808"/>
              <a:gd name="connsiteY2477" fmla="*/ 769617 h 1624467"/>
              <a:gd name="connsiteX2478" fmla="*/ 173773 w 2198808"/>
              <a:gd name="connsiteY2478" fmla="*/ 769668 h 1624467"/>
              <a:gd name="connsiteX2479" fmla="*/ 173891 w 2198808"/>
              <a:gd name="connsiteY2479" fmla="*/ 769583 h 1624467"/>
              <a:gd name="connsiteX2480" fmla="*/ 218089 w 2198808"/>
              <a:gd name="connsiteY2480" fmla="*/ 772981 h 1624467"/>
              <a:gd name="connsiteX2481" fmla="*/ 218140 w 2198808"/>
              <a:gd name="connsiteY2481" fmla="*/ 773117 h 1624467"/>
              <a:gd name="connsiteX2482" fmla="*/ 218055 w 2198808"/>
              <a:gd name="connsiteY2482" fmla="*/ 773015 h 1624467"/>
              <a:gd name="connsiteX2483" fmla="*/ 220756 w 2198808"/>
              <a:gd name="connsiteY2483" fmla="*/ 767595 h 1624467"/>
              <a:gd name="connsiteX2484" fmla="*/ 219635 w 2198808"/>
              <a:gd name="connsiteY2484" fmla="*/ 766626 h 1624467"/>
              <a:gd name="connsiteX2485" fmla="*/ 211156 w 2198808"/>
              <a:gd name="connsiteY2485" fmla="*/ 771486 h 1624467"/>
              <a:gd name="connsiteX2486" fmla="*/ 211801 w 2198808"/>
              <a:gd name="connsiteY2486" fmla="*/ 772998 h 1624467"/>
              <a:gd name="connsiteX2487" fmla="*/ 218089 w 2198808"/>
              <a:gd name="connsiteY2487" fmla="*/ 772981 h 1624467"/>
              <a:gd name="connsiteX2488" fmla="*/ 180706 w 2198808"/>
              <a:gd name="connsiteY2488" fmla="*/ 1041460 h 1624467"/>
              <a:gd name="connsiteX2489" fmla="*/ 175897 w 2198808"/>
              <a:gd name="connsiteY2489" fmla="*/ 1047119 h 1624467"/>
              <a:gd name="connsiteX2490" fmla="*/ 170612 w 2198808"/>
              <a:gd name="connsiteY2490" fmla="*/ 1053593 h 1624467"/>
              <a:gd name="connsiteX2491" fmla="*/ 180688 w 2198808"/>
              <a:gd name="connsiteY2491" fmla="*/ 1041443 h 1624467"/>
              <a:gd name="connsiteX2492" fmla="*/ 186194 w 2198808"/>
              <a:gd name="connsiteY2492" fmla="*/ 1040152 h 1624467"/>
              <a:gd name="connsiteX2493" fmla="*/ 185549 w 2198808"/>
              <a:gd name="connsiteY2493" fmla="*/ 1038436 h 1624467"/>
              <a:gd name="connsiteX2494" fmla="*/ 180706 w 2198808"/>
              <a:gd name="connsiteY2494" fmla="*/ 1041460 h 1624467"/>
              <a:gd name="connsiteX2495" fmla="*/ 189185 w 2198808"/>
              <a:gd name="connsiteY2495" fmla="*/ 835853 h 1624467"/>
              <a:gd name="connsiteX2496" fmla="*/ 199448 w 2198808"/>
              <a:gd name="connsiteY2496" fmla="*/ 837348 h 1624467"/>
              <a:gd name="connsiteX2497" fmla="*/ 200094 w 2198808"/>
              <a:gd name="connsiteY2497" fmla="*/ 835989 h 1624467"/>
              <a:gd name="connsiteX2498" fmla="*/ 194028 w 2198808"/>
              <a:gd name="connsiteY2498" fmla="*/ 830381 h 1624467"/>
              <a:gd name="connsiteX2499" fmla="*/ 189202 w 2198808"/>
              <a:gd name="connsiteY2499" fmla="*/ 835870 h 1624467"/>
              <a:gd name="connsiteX2500" fmla="*/ 180162 w 2198808"/>
              <a:gd name="connsiteY2500" fmla="*/ 843194 h 1624467"/>
              <a:gd name="connsiteX2501" fmla="*/ 189185 w 2198808"/>
              <a:gd name="connsiteY2501" fmla="*/ 835853 h 1624467"/>
              <a:gd name="connsiteX2502" fmla="*/ 2143066 w 2198808"/>
              <a:gd name="connsiteY2502" fmla="*/ 740713 h 1624467"/>
              <a:gd name="connsiteX2503" fmla="*/ 2156812 w 2198808"/>
              <a:gd name="connsiteY2503" fmla="*/ 736363 h 1624467"/>
              <a:gd name="connsiteX2504" fmla="*/ 2150304 w 2198808"/>
              <a:gd name="connsiteY2504" fmla="*/ 735700 h 1624467"/>
              <a:gd name="connsiteX2505" fmla="*/ 2143082 w 2198808"/>
              <a:gd name="connsiteY2505" fmla="*/ 740747 h 1624467"/>
              <a:gd name="connsiteX2506" fmla="*/ 2142776 w 2198808"/>
              <a:gd name="connsiteY2506" fmla="*/ 741223 h 1624467"/>
              <a:gd name="connsiteX2507" fmla="*/ 2143066 w 2198808"/>
              <a:gd name="connsiteY2507" fmla="*/ 740713 h 1624467"/>
              <a:gd name="connsiteX2508" fmla="*/ 92328 w 2198808"/>
              <a:gd name="connsiteY2508" fmla="*/ 863024 h 1624467"/>
              <a:gd name="connsiteX2509" fmla="*/ 104902 w 2198808"/>
              <a:gd name="connsiteY2509" fmla="*/ 864213 h 1624467"/>
              <a:gd name="connsiteX2510" fmla="*/ 93076 w 2198808"/>
              <a:gd name="connsiteY2510" fmla="*/ 858861 h 1624467"/>
              <a:gd name="connsiteX2511" fmla="*/ 92346 w 2198808"/>
              <a:gd name="connsiteY2511" fmla="*/ 863041 h 1624467"/>
              <a:gd name="connsiteX2512" fmla="*/ 87825 w 2198808"/>
              <a:gd name="connsiteY2512" fmla="*/ 870500 h 1624467"/>
              <a:gd name="connsiteX2513" fmla="*/ 92328 w 2198808"/>
              <a:gd name="connsiteY2513" fmla="*/ 863024 h 1624467"/>
              <a:gd name="connsiteX2514" fmla="*/ 209575 w 2198808"/>
              <a:gd name="connsiteY2514" fmla="*/ 908920 h 1624467"/>
              <a:gd name="connsiteX2515" fmla="*/ 218394 w 2198808"/>
              <a:gd name="connsiteY2515" fmla="*/ 898300 h 1624467"/>
              <a:gd name="connsiteX2516" fmla="*/ 209575 w 2198808"/>
              <a:gd name="connsiteY2516" fmla="*/ 908920 h 1624467"/>
              <a:gd name="connsiteX2517" fmla="*/ 209541 w 2198808"/>
              <a:gd name="connsiteY2517" fmla="*/ 908954 h 1624467"/>
              <a:gd name="connsiteX2518" fmla="*/ 209575 w 2198808"/>
              <a:gd name="connsiteY2518" fmla="*/ 908920 h 1624467"/>
              <a:gd name="connsiteX2519" fmla="*/ 1303763 w 2198808"/>
              <a:gd name="connsiteY2519" fmla="*/ 1483193 h 1624467"/>
              <a:gd name="connsiteX2520" fmla="*/ 1305615 w 2198808"/>
              <a:gd name="connsiteY2520" fmla="*/ 1485623 h 1624467"/>
              <a:gd name="connsiteX2521" fmla="*/ 1306176 w 2198808"/>
              <a:gd name="connsiteY2521" fmla="*/ 1485062 h 1624467"/>
              <a:gd name="connsiteX2522" fmla="*/ 1303763 w 2198808"/>
              <a:gd name="connsiteY2522" fmla="*/ 1483193 h 1624467"/>
              <a:gd name="connsiteX2523" fmla="*/ 1291851 w 2198808"/>
              <a:gd name="connsiteY2523" fmla="*/ 1474731 h 1624467"/>
              <a:gd name="connsiteX2524" fmla="*/ 1291376 w 2198808"/>
              <a:gd name="connsiteY2524" fmla="*/ 1474425 h 1624467"/>
              <a:gd name="connsiteX2525" fmla="*/ 1291868 w 2198808"/>
              <a:gd name="connsiteY2525" fmla="*/ 1474697 h 1624467"/>
              <a:gd name="connsiteX2526" fmla="*/ 1303763 w 2198808"/>
              <a:gd name="connsiteY2526" fmla="*/ 1483193 h 1624467"/>
              <a:gd name="connsiteX2527" fmla="*/ 2097203 w 2198808"/>
              <a:gd name="connsiteY2527" fmla="*/ 876635 h 1624467"/>
              <a:gd name="connsiteX2528" fmla="*/ 2097662 w 2198808"/>
              <a:gd name="connsiteY2528" fmla="*/ 876940 h 1624467"/>
              <a:gd name="connsiteX2529" fmla="*/ 2097169 w 2198808"/>
              <a:gd name="connsiteY2529" fmla="*/ 876668 h 1624467"/>
              <a:gd name="connsiteX2530" fmla="*/ 2082743 w 2198808"/>
              <a:gd name="connsiteY2530" fmla="*/ 870177 h 1624467"/>
              <a:gd name="connsiteX2531" fmla="*/ 2088826 w 2198808"/>
              <a:gd name="connsiteY2531" fmla="*/ 876380 h 1624467"/>
              <a:gd name="connsiteX2532" fmla="*/ 2097203 w 2198808"/>
              <a:gd name="connsiteY2532" fmla="*/ 876635 h 1624467"/>
              <a:gd name="connsiteX2533" fmla="*/ 216390 w 2198808"/>
              <a:gd name="connsiteY2533" fmla="*/ 846048 h 1624467"/>
              <a:gd name="connsiteX2534" fmla="*/ 214945 w 2198808"/>
              <a:gd name="connsiteY2534" fmla="*/ 854562 h 1624467"/>
              <a:gd name="connsiteX2535" fmla="*/ 225633 w 2198808"/>
              <a:gd name="connsiteY2535" fmla="*/ 845267 h 1624467"/>
              <a:gd name="connsiteX2536" fmla="*/ 216356 w 2198808"/>
              <a:gd name="connsiteY2536" fmla="*/ 846099 h 1624467"/>
              <a:gd name="connsiteX2537" fmla="*/ 219244 w 2198808"/>
              <a:gd name="connsiteY2537" fmla="*/ 836261 h 1624467"/>
              <a:gd name="connsiteX2538" fmla="*/ 208607 w 2198808"/>
              <a:gd name="connsiteY2538" fmla="*/ 846065 h 1624467"/>
              <a:gd name="connsiteX2539" fmla="*/ 216390 w 2198808"/>
              <a:gd name="connsiteY2539" fmla="*/ 846048 h 1624467"/>
              <a:gd name="connsiteX2540" fmla="*/ 856915 w 2198808"/>
              <a:gd name="connsiteY2540" fmla="*/ 198742 h 1624467"/>
              <a:gd name="connsiteX2541" fmla="*/ 838241 w 2198808"/>
              <a:gd name="connsiteY2541" fmla="*/ 205199 h 1624467"/>
              <a:gd name="connsiteX2542" fmla="*/ 849728 w 2198808"/>
              <a:gd name="connsiteY2542" fmla="*/ 201274 h 1624467"/>
              <a:gd name="connsiteX2543" fmla="*/ 851954 w 2198808"/>
              <a:gd name="connsiteY2543" fmla="*/ 204962 h 1624467"/>
              <a:gd name="connsiteX2544" fmla="*/ 855199 w 2198808"/>
              <a:gd name="connsiteY2544" fmla="*/ 202124 h 1624467"/>
              <a:gd name="connsiteX2545" fmla="*/ 865768 w 2198808"/>
              <a:gd name="connsiteY2545" fmla="*/ 201206 h 1624467"/>
              <a:gd name="connsiteX2546" fmla="*/ 855165 w 2198808"/>
              <a:gd name="connsiteY2546" fmla="*/ 202158 h 1624467"/>
              <a:gd name="connsiteX2547" fmla="*/ 856865 w 2198808"/>
              <a:gd name="connsiteY2547" fmla="*/ 198725 h 1624467"/>
              <a:gd name="connsiteX2548" fmla="*/ 861367 w 2198808"/>
              <a:gd name="connsiteY2548" fmla="*/ 198165 h 1624467"/>
              <a:gd name="connsiteX2549" fmla="*/ 861113 w 2198808"/>
              <a:gd name="connsiteY2549" fmla="*/ 197111 h 1624467"/>
              <a:gd name="connsiteX2550" fmla="*/ 856915 w 2198808"/>
              <a:gd name="connsiteY2550" fmla="*/ 198742 h 1624467"/>
              <a:gd name="connsiteX2551" fmla="*/ 231665 w 2198808"/>
              <a:gd name="connsiteY2551" fmla="*/ 888529 h 1624467"/>
              <a:gd name="connsiteX2552" fmla="*/ 246398 w 2198808"/>
              <a:gd name="connsiteY2552" fmla="*/ 890959 h 1624467"/>
              <a:gd name="connsiteX2553" fmla="*/ 237273 w 2198808"/>
              <a:gd name="connsiteY2553" fmla="*/ 881851 h 1624467"/>
              <a:gd name="connsiteX2554" fmla="*/ 231683 w 2198808"/>
              <a:gd name="connsiteY2554" fmla="*/ 888546 h 1624467"/>
              <a:gd name="connsiteX2555" fmla="*/ 231615 w 2198808"/>
              <a:gd name="connsiteY2555" fmla="*/ 888563 h 1624467"/>
              <a:gd name="connsiteX2556" fmla="*/ 231665 w 2198808"/>
              <a:gd name="connsiteY2556" fmla="*/ 888529 h 1624467"/>
              <a:gd name="connsiteX2557" fmla="*/ 1281673 w 2198808"/>
              <a:gd name="connsiteY2557" fmla="*/ 1415258 h 1624467"/>
              <a:gd name="connsiteX2558" fmla="*/ 1268062 w 2198808"/>
              <a:gd name="connsiteY2558" fmla="*/ 1408444 h 1624467"/>
              <a:gd name="connsiteX2559" fmla="*/ 1273704 w 2198808"/>
              <a:gd name="connsiteY2559" fmla="*/ 1409157 h 1624467"/>
              <a:gd name="connsiteX2560" fmla="*/ 1273415 w 2198808"/>
              <a:gd name="connsiteY2560" fmla="*/ 1406931 h 1624467"/>
              <a:gd name="connsiteX2561" fmla="*/ 1268079 w 2198808"/>
              <a:gd name="connsiteY2561" fmla="*/ 1408461 h 1624467"/>
              <a:gd name="connsiteX2562" fmla="*/ 1256491 w 2198808"/>
              <a:gd name="connsiteY2562" fmla="*/ 1408461 h 1624467"/>
              <a:gd name="connsiteX2563" fmla="*/ 1268334 w 2198808"/>
              <a:gd name="connsiteY2563" fmla="*/ 1414051 h 1624467"/>
              <a:gd name="connsiteX2564" fmla="*/ 1281639 w 2198808"/>
              <a:gd name="connsiteY2564" fmla="*/ 1415241 h 1624467"/>
              <a:gd name="connsiteX2565" fmla="*/ 1282132 w 2198808"/>
              <a:gd name="connsiteY2565" fmla="*/ 1414782 h 1624467"/>
              <a:gd name="connsiteX2566" fmla="*/ 1281673 w 2198808"/>
              <a:gd name="connsiteY2566" fmla="*/ 1415258 h 1624467"/>
              <a:gd name="connsiteX2567" fmla="*/ 1837238 w 2198808"/>
              <a:gd name="connsiteY2567" fmla="*/ 1248716 h 1624467"/>
              <a:gd name="connsiteX2568" fmla="*/ 1839753 w 2198808"/>
              <a:gd name="connsiteY2568" fmla="*/ 1245657 h 1624467"/>
              <a:gd name="connsiteX2569" fmla="*/ 1836303 w 2198808"/>
              <a:gd name="connsiteY2569" fmla="*/ 1221375 h 1624467"/>
              <a:gd name="connsiteX2570" fmla="*/ 1834519 w 2198808"/>
              <a:gd name="connsiteY2570" fmla="*/ 1221596 h 1624467"/>
              <a:gd name="connsiteX2571" fmla="*/ 1837271 w 2198808"/>
              <a:gd name="connsiteY2571" fmla="*/ 1248750 h 1624467"/>
              <a:gd name="connsiteX2572" fmla="*/ 1836813 w 2198808"/>
              <a:gd name="connsiteY2572" fmla="*/ 1249209 h 1624467"/>
              <a:gd name="connsiteX2573" fmla="*/ 1837238 w 2198808"/>
              <a:gd name="connsiteY2573" fmla="*/ 1248716 h 1624467"/>
              <a:gd name="connsiteX2574" fmla="*/ 486738 w 2198808"/>
              <a:gd name="connsiteY2574" fmla="*/ 335837 h 1624467"/>
              <a:gd name="connsiteX2575" fmla="*/ 470238 w 2198808"/>
              <a:gd name="connsiteY2575" fmla="*/ 328904 h 1624467"/>
              <a:gd name="connsiteX2576" fmla="*/ 480212 w 2198808"/>
              <a:gd name="connsiteY2576" fmla="*/ 339184 h 1624467"/>
              <a:gd name="connsiteX2577" fmla="*/ 486228 w 2198808"/>
              <a:gd name="connsiteY2577" fmla="*/ 334409 h 1624467"/>
              <a:gd name="connsiteX2578" fmla="*/ 486755 w 2198808"/>
              <a:gd name="connsiteY2578" fmla="*/ 334919 h 1624467"/>
              <a:gd name="connsiteX2579" fmla="*/ 489099 w 2198808"/>
              <a:gd name="connsiteY2579" fmla="*/ 332948 h 1624467"/>
              <a:gd name="connsiteX2580" fmla="*/ 488182 w 2198808"/>
              <a:gd name="connsiteY2580" fmla="*/ 332047 h 1624467"/>
              <a:gd name="connsiteX2581" fmla="*/ 486738 w 2198808"/>
              <a:gd name="connsiteY2581" fmla="*/ 335837 h 1624467"/>
              <a:gd name="connsiteX2582" fmla="*/ 1172922 w 2198808"/>
              <a:gd name="connsiteY2582" fmla="*/ 1335394 h 1624467"/>
              <a:gd name="connsiteX2583" fmla="*/ 1172838 w 2198808"/>
              <a:gd name="connsiteY2583" fmla="*/ 1335343 h 1624467"/>
              <a:gd name="connsiteX2584" fmla="*/ 1172939 w 2198808"/>
              <a:gd name="connsiteY2584" fmla="*/ 1335377 h 1624467"/>
              <a:gd name="connsiteX2585" fmla="*/ 1170187 w 2198808"/>
              <a:gd name="connsiteY2585" fmla="*/ 1341426 h 1624467"/>
              <a:gd name="connsiteX2586" fmla="*/ 1179940 w 2198808"/>
              <a:gd name="connsiteY2586" fmla="*/ 1353287 h 1624467"/>
              <a:gd name="connsiteX2587" fmla="*/ 1181673 w 2198808"/>
              <a:gd name="connsiteY2587" fmla="*/ 1347475 h 1624467"/>
              <a:gd name="connsiteX2588" fmla="*/ 1177052 w 2198808"/>
              <a:gd name="connsiteY2588" fmla="*/ 1337824 h 1624467"/>
              <a:gd name="connsiteX2589" fmla="*/ 1172922 w 2198808"/>
              <a:gd name="connsiteY2589" fmla="*/ 1335394 h 1624467"/>
              <a:gd name="connsiteX2590" fmla="*/ 257137 w 2198808"/>
              <a:gd name="connsiteY2590" fmla="*/ 844349 h 1624467"/>
              <a:gd name="connsiteX2591" fmla="*/ 263849 w 2198808"/>
              <a:gd name="connsiteY2591" fmla="*/ 844264 h 1624467"/>
              <a:gd name="connsiteX2592" fmla="*/ 278292 w 2198808"/>
              <a:gd name="connsiteY2592" fmla="*/ 831503 h 1624467"/>
              <a:gd name="connsiteX2593" fmla="*/ 269966 w 2198808"/>
              <a:gd name="connsiteY2593" fmla="*/ 837093 h 1624467"/>
              <a:gd name="connsiteX2594" fmla="*/ 257154 w 2198808"/>
              <a:gd name="connsiteY2594" fmla="*/ 844383 h 1624467"/>
              <a:gd name="connsiteX2595" fmla="*/ 256849 w 2198808"/>
              <a:gd name="connsiteY2595" fmla="*/ 844859 h 1624467"/>
              <a:gd name="connsiteX2596" fmla="*/ 257137 w 2198808"/>
              <a:gd name="connsiteY2596" fmla="*/ 844349 h 1624467"/>
              <a:gd name="connsiteX2597" fmla="*/ 151819 w 2198808"/>
              <a:gd name="connsiteY2597" fmla="*/ 834171 h 1624467"/>
              <a:gd name="connsiteX2598" fmla="*/ 136169 w 2198808"/>
              <a:gd name="connsiteY2598" fmla="*/ 847629 h 1624467"/>
              <a:gd name="connsiteX2599" fmla="*/ 137970 w 2198808"/>
              <a:gd name="connsiteY2599" fmla="*/ 858708 h 1624467"/>
              <a:gd name="connsiteX2600" fmla="*/ 141385 w 2198808"/>
              <a:gd name="connsiteY2600" fmla="*/ 852573 h 1624467"/>
              <a:gd name="connsiteX2601" fmla="*/ 144172 w 2198808"/>
              <a:gd name="connsiteY2601" fmla="*/ 844094 h 1624467"/>
              <a:gd name="connsiteX2602" fmla="*/ 151801 w 2198808"/>
              <a:gd name="connsiteY2602" fmla="*/ 834154 h 1624467"/>
              <a:gd name="connsiteX2603" fmla="*/ 153501 w 2198808"/>
              <a:gd name="connsiteY2603" fmla="*/ 832455 h 1624467"/>
              <a:gd name="connsiteX2604" fmla="*/ 155166 w 2198808"/>
              <a:gd name="connsiteY2604" fmla="*/ 832777 h 1624467"/>
              <a:gd name="connsiteX2605" fmla="*/ 163153 w 2198808"/>
              <a:gd name="connsiteY2605" fmla="*/ 834884 h 1624467"/>
              <a:gd name="connsiteX2606" fmla="*/ 166483 w 2198808"/>
              <a:gd name="connsiteY2606" fmla="*/ 828342 h 1624467"/>
              <a:gd name="connsiteX2607" fmla="*/ 166992 w 2198808"/>
              <a:gd name="connsiteY2607" fmla="*/ 827697 h 1624467"/>
              <a:gd name="connsiteX2608" fmla="*/ 179839 w 2198808"/>
              <a:gd name="connsiteY2608" fmla="*/ 821393 h 1624467"/>
              <a:gd name="connsiteX2609" fmla="*/ 185804 w 2198808"/>
              <a:gd name="connsiteY2609" fmla="*/ 818844 h 1624467"/>
              <a:gd name="connsiteX2610" fmla="*/ 185906 w 2198808"/>
              <a:gd name="connsiteY2610" fmla="*/ 818929 h 1624467"/>
              <a:gd name="connsiteX2611" fmla="*/ 185770 w 2198808"/>
              <a:gd name="connsiteY2611" fmla="*/ 818878 h 1624467"/>
              <a:gd name="connsiteX2612" fmla="*/ 196781 w 2198808"/>
              <a:gd name="connsiteY2612" fmla="*/ 809702 h 1624467"/>
              <a:gd name="connsiteX2613" fmla="*/ 206517 w 2198808"/>
              <a:gd name="connsiteY2613" fmla="*/ 804128 h 1624467"/>
              <a:gd name="connsiteX2614" fmla="*/ 223832 w 2198808"/>
              <a:gd name="connsiteY2614" fmla="*/ 795598 h 1624467"/>
              <a:gd name="connsiteX2615" fmla="*/ 231394 w 2198808"/>
              <a:gd name="connsiteY2615" fmla="*/ 789634 h 1624467"/>
              <a:gd name="connsiteX2616" fmla="*/ 236067 w 2198808"/>
              <a:gd name="connsiteY2616" fmla="*/ 782514 h 1624467"/>
              <a:gd name="connsiteX2617" fmla="*/ 231529 w 2198808"/>
              <a:gd name="connsiteY2617" fmla="*/ 774765 h 1624467"/>
              <a:gd name="connsiteX2618" fmla="*/ 215421 w 2198808"/>
              <a:gd name="connsiteY2618" fmla="*/ 779608 h 1624467"/>
              <a:gd name="connsiteX2619" fmla="*/ 226958 w 2198808"/>
              <a:gd name="connsiteY2619" fmla="*/ 782752 h 1624467"/>
              <a:gd name="connsiteX2620" fmla="*/ 216050 w 2198808"/>
              <a:gd name="connsiteY2620" fmla="*/ 790891 h 1624467"/>
              <a:gd name="connsiteX2621" fmla="*/ 211411 w 2198808"/>
              <a:gd name="connsiteY2621" fmla="*/ 783517 h 1624467"/>
              <a:gd name="connsiteX2622" fmla="*/ 207996 w 2198808"/>
              <a:gd name="connsiteY2622" fmla="*/ 785386 h 1624467"/>
              <a:gd name="connsiteX2623" fmla="*/ 201810 w 2198808"/>
              <a:gd name="connsiteY2623" fmla="*/ 793746 h 1624467"/>
              <a:gd name="connsiteX2624" fmla="*/ 199635 w 2198808"/>
              <a:gd name="connsiteY2624" fmla="*/ 798708 h 1624467"/>
              <a:gd name="connsiteX2625" fmla="*/ 193620 w 2198808"/>
              <a:gd name="connsiteY2625" fmla="*/ 804502 h 1624467"/>
              <a:gd name="connsiteX2626" fmla="*/ 173603 w 2198808"/>
              <a:gd name="connsiteY2626" fmla="*/ 818113 h 1624467"/>
              <a:gd name="connsiteX2627" fmla="*/ 153535 w 2198808"/>
              <a:gd name="connsiteY2627" fmla="*/ 832472 h 1624467"/>
              <a:gd name="connsiteX2628" fmla="*/ 151819 w 2198808"/>
              <a:gd name="connsiteY2628" fmla="*/ 834171 h 1624467"/>
              <a:gd name="connsiteX2629" fmla="*/ 817816 w 2198808"/>
              <a:gd name="connsiteY2629" fmla="*/ 89974 h 1624467"/>
              <a:gd name="connsiteX2630" fmla="*/ 822557 w 2198808"/>
              <a:gd name="connsiteY2630" fmla="*/ 92387 h 1624467"/>
              <a:gd name="connsiteX2631" fmla="*/ 822557 w 2198808"/>
              <a:gd name="connsiteY2631" fmla="*/ 74256 h 1624467"/>
              <a:gd name="connsiteX2632" fmla="*/ 818683 w 2198808"/>
              <a:gd name="connsiteY2632" fmla="*/ 75344 h 1624467"/>
              <a:gd name="connsiteX2633" fmla="*/ 815216 w 2198808"/>
              <a:gd name="connsiteY2633" fmla="*/ 83177 h 1624467"/>
              <a:gd name="connsiteX2634" fmla="*/ 817850 w 2198808"/>
              <a:gd name="connsiteY2634" fmla="*/ 90008 h 1624467"/>
              <a:gd name="connsiteX2635" fmla="*/ 808505 w 2198808"/>
              <a:gd name="connsiteY2635" fmla="*/ 91368 h 1624467"/>
              <a:gd name="connsiteX2636" fmla="*/ 813109 w 2198808"/>
              <a:gd name="connsiteY2636" fmla="*/ 100731 h 1624467"/>
              <a:gd name="connsiteX2637" fmla="*/ 817816 w 2198808"/>
              <a:gd name="connsiteY2637" fmla="*/ 89974 h 1624467"/>
              <a:gd name="connsiteX2638" fmla="*/ 153518 w 2198808"/>
              <a:gd name="connsiteY2638" fmla="*/ 925895 h 1624467"/>
              <a:gd name="connsiteX2639" fmla="*/ 160366 w 2198808"/>
              <a:gd name="connsiteY2639" fmla="*/ 927900 h 1624467"/>
              <a:gd name="connsiteX2640" fmla="*/ 156424 w 2198808"/>
              <a:gd name="connsiteY2640" fmla="*/ 920084 h 1624467"/>
              <a:gd name="connsiteX2641" fmla="*/ 153484 w 2198808"/>
              <a:gd name="connsiteY2641" fmla="*/ 925929 h 1624467"/>
              <a:gd name="connsiteX2642" fmla="*/ 143475 w 2198808"/>
              <a:gd name="connsiteY2642" fmla="*/ 926116 h 1624467"/>
              <a:gd name="connsiteX2643" fmla="*/ 131411 w 2198808"/>
              <a:gd name="connsiteY2643" fmla="*/ 939489 h 1624467"/>
              <a:gd name="connsiteX2644" fmla="*/ 129372 w 2198808"/>
              <a:gd name="connsiteY2644" fmla="*/ 941596 h 1624467"/>
              <a:gd name="connsiteX2645" fmla="*/ 130391 w 2198808"/>
              <a:gd name="connsiteY2645" fmla="*/ 942191 h 1624467"/>
              <a:gd name="connsiteX2646" fmla="*/ 131411 w 2198808"/>
              <a:gd name="connsiteY2646" fmla="*/ 939489 h 1624467"/>
              <a:gd name="connsiteX2647" fmla="*/ 134690 w 2198808"/>
              <a:gd name="connsiteY2647" fmla="*/ 938657 h 1624467"/>
              <a:gd name="connsiteX2648" fmla="*/ 146024 w 2198808"/>
              <a:gd name="connsiteY2648" fmla="*/ 930381 h 1624467"/>
              <a:gd name="connsiteX2649" fmla="*/ 153518 w 2198808"/>
              <a:gd name="connsiteY2649" fmla="*/ 925895 h 1624467"/>
              <a:gd name="connsiteX2650" fmla="*/ 192600 w 2198808"/>
              <a:gd name="connsiteY2650" fmla="*/ 924213 h 1624467"/>
              <a:gd name="connsiteX2651" fmla="*/ 174300 w 2198808"/>
              <a:gd name="connsiteY2651" fmla="*/ 942803 h 1624467"/>
              <a:gd name="connsiteX2652" fmla="*/ 192600 w 2198808"/>
              <a:gd name="connsiteY2652" fmla="*/ 924213 h 1624467"/>
              <a:gd name="connsiteX2653" fmla="*/ 192906 w 2198808"/>
              <a:gd name="connsiteY2653" fmla="*/ 923720 h 1624467"/>
              <a:gd name="connsiteX2654" fmla="*/ 192600 w 2198808"/>
              <a:gd name="connsiteY2654" fmla="*/ 924213 h 1624467"/>
              <a:gd name="connsiteX2655" fmla="*/ 221487 w 2198808"/>
              <a:gd name="connsiteY2655" fmla="*/ 803601 h 1624467"/>
              <a:gd name="connsiteX2656" fmla="*/ 209270 w 2198808"/>
              <a:gd name="connsiteY2656" fmla="*/ 814800 h 1624467"/>
              <a:gd name="connsiteX2657" fmla="*/ 203153 w 2198808"/>
              <a:gd name="connsiteY2657" fmla="*/ 828291 h 1624467"/>
              <a:gd name="connsiteX2658" fmla="*/ 206840 w 2198808"/>
              <a:gd name="connsiteY2658" fmla="*/ 822497 h 1624467"/>
              <a:gd name="connsiteX2659" fmla="*/ 214707 w 2198808"/>
              <a:gd name="connsiteY2659" fmla="*/ 818895 h 1624467"/>
              <a:gd name="connsiteX2660" fmla="*/ 212464 w 2198808"/>
              <a:gd name="connsiteY2660" fmla="*/ 821206 h 1624467"/>
              <a:gd name="connsiteX2661" fmla="*/ 213807 w 2198808"/>
              <a:gd name="connsiteY2661" fmla="*/ 821885 h 1624467"/>
              <a:gd name="connsiteX2662" fmla="*/ 214673 w 2198808"/>
              <a:gd name="connsiteY2662" fmla="*/ 818861 h 1624467"/>
              <a:gd name="connsiteX2663" fmla="*/ 221504 w 2198808"/>
              <a:gd name="connsiteY2663" fmla="*/ 812064 h 1624467"/>
              <a:gd name="connsiteX2664" fmla="*/ 224121 w 2198808"/>
              <a:gd name="connsiteY2664" fmla="*/ 816499 h 1624467"/>
              <a:gd name="connsiteX2665" fmla="*/ 228964 w 2198808"/>
              <a:gd name="connsiteY2665" fmla="*/ 814697 h 1624467"/>
              <a:gd name="connsiteX2666" fmla="*/ 242082 w 2198808"/>
              <a:gd name="connsiteY2666" fmla="*/ 801155 h 1624467"/>
              <a:gd name="connsiteX2667" fmla="*/ 257137 w 2198808"/>
              <a:gd name="connsiteY2667" fmla="*/ 784893 h 1624467"/>
              <a:gd name="connsiteX2668" fmla="*/ 259091 w 2198808"/>
              <a:gd name="connsiteY2668" fmla="*/ 782837 h 1624467"/>
              <a:gd name="connsiteX2669" fmla="*/ 258140 w 2198808"/>
              <a:gd name="connsiteY2669" fmla="*/ 782208 h 1624467"/>
              <a:gd name="connsiteX2670" fmla="*/ 257171 w 2198808"/>
              <a:gd name="connsiteY2670" fmla="*/ 784910 h 1624467"/>
              <a:gd name="connsiteX2671" fmla="*/ 248437 w 2198808"/>
              <a:gd name="connsiteY2671" fmla="*/ 789600 h 1624467"/>
              <a:gd name="connsiteX2672" fmla="*/ 232090 w 2198808"/>
              <a:gd name="connsiteY2672" fmla="*/ 803890 h 1624467"/>
              <a:gd name="connsiteX2673" fmla="*/ 226228 w 2198808"/>
              <a:gd name="connsiteY2673" fmla="*/ 806711 h 1624467"/>
              <a:gd name="connsiteX2674" fmla="*/ 221453 w 2198808"/>
              <a:gd name="connsiteY2674" fmla="*/ 812098 h 1624467"/>
              <a:gd name="connsiteX2675" fmla="*/ 221470 w 2198808"/>
              <a:gd name="connsiteY2675" fmla="*/ 803585 h 1624467"/>
              <a:gd name="connsiteX2676" fmla="*/ 221521 w 2198808"/>
              <a:gd name="connsiteY2676" fmla="*/ 803517 h 1624467"/>
              <a:gd name="connsiteX2677" fmla="*/ 221487 w 2198808"/>
              <a:gd name="connsiteY2677" fmla="*/ 803601 h 1624467"/>
              <a:gd name="connsiteX2678" fmla="*/ 1611273 w 2198808"/>
              <a:gd name="connsiteY2678" fmla="*/ 1379557 h 1624467"/>
              <a:gd name="connsiteX2679" fmla="*/ 1599668 w 2198808"/>
              <a:gd name="connsiteY2679" fmla="*/ 1380100 h 1624467"/>
              <a:gd name="connsiteX2680" fmla="*/ 1602131 w 2198808"/>
              <a:gd name="connsiteY2680" fmla="*/ 1389429 h 1624467"/>
              <a:gd name="connsiteX2681" fmla="*/ 1617510 w 2198808"/>
              <a:gd name="connsiteY2681" fmla="*/ 1384077 h 1624467"/>
              <a:gd name="connsiteX2682" fmla="*/ 1612395 w 2198808"/>
              <a:gd name="connsiteY2682" fmla="*/ 1382700 h 1624467"/>
              <a:gd name="connsiteX2683" fmla="*/ 1611273 w 2198808"/>
              <a:gd name="connsiteY2683" fmla="*/ 1379557 h 1624467"/>
              <a:gd name="connsiteX2684" fmla="*/ 1611324 w 2198808"/>
              <a:gd name="connsiteY2684" fmla="*/ 1379523 h 1624467"/>
              <a:gd name="connsiteX2685" fmla="*/ 1611273 w 2198808"/>
              <a:gd name="connsiteY2685" fmla="*/ 1379557 h 1624467"/>
              <a:gd name="connsiteX2686" fmla="*/ 415183 w 2198808"/>
              <a:gd name="connsiteY2686" fmla="*/ 358453 h 1624467"/>
              <a:gd name="connsiteX2687" fmla="*/ 399516 w 2198808"/>
              <a:gd name="connsiteY2687" fmla="*/ 359847 h 1624467"/>
              <a:gd name="connsiteX2688" fmla="*/ 390476 w 2198808"/>
              <a:gd name="connsiteY2688" fmla="*/ 354647 h 1624467"/>
              <a:gd name="connsiteX2689" fmla="*/ 388947 w 2198808"/>
              <a:gd name="connsiteY2689" fmla="*/ 355548 h 1624467"/>
              <a:gd name="connsiteX2690" fmla="*/ 387995 w 2198808"/>
              <a:gd name="connsiteY2690" fmla="*/ 366932 h 1624467"/>
              <a:gd name="connsiteX2691" fmla="*/ 376355 w 2198808"/>
              <a:gd name="connsiteY2691" fmla="*/ 378742 h 1624467"/>
              <a:gd name="connsiteX2692" fmla="*/ 387961 w 2198808"/>
              <a:gd name="connsiteY2692" fmla="*/ 366882 h 1624467"/>
              <a:gd name="connsiteX2693" fmla="*/ 398394 w 2198808"/>
              <a:gd name="connsiteY2693" fmla="*/ 363075 h 1624467"/>
              <a:gd name="connsiteX2694" fmla="*/ 408369 w 2198808"/>
              <a:gd name="connsiteY2694" fmla="*/ 361784 h 1624467"/>
              <a:gd name="connsiteX2695" fmla="*/ 408335 w 2198808"/>
              <a:gd name="connsiteY2695" fmla="*/ 361818 h 1624467"/>
              <a:gd name="connsiteX2696" fmla="*/ 415132 w 2198808"/>
              <a:gd name="connsiteY2696" fmla="*/ 358385 h 1624467"/>
              <a:gd name="connsiteX2697" fmla="*/ 421487 w 2198808"/>
              <a:gd name="connsiteY2697" fmla="*/ 352574 h 1624467"/>
              <a:gd name="connsiteX2698" fmla="*/ 420366 w 2198808"/>
              <a:gd name="connsiteY2698" fmla="*/ 350858 h 1624467"/>
              <a:gd name="connsiteX2699" fmla="*/ 414062 w 2198808"/>
              <a:gd name="connsiteY2699" fmla="*/ 352659 h 1624467"/>
              <a:gd name="connsiteX2700" fmla="*/ 415183 w 2198808"/>
              <a:gd name="connsiteY2700" fmla="*/ 358453 h 1624467"/>
              <a:gd name="connsiteX2701" fmla="*/ 206194 w 2198808"/>
              <a:gd name="connsiteY2701" fmla="*/ 759388 h 1624467"/>
              <a:gd name="connsiteX2702" fmla="*/ 196474 w 2198808"/>
              <a:gd name="connsiteY2702" fmla="*/ 760968 h 1624467"/>
              <a:gd name="connsiteX2703" fmla="*/ 201436 w 2198808"/>
              <a:gd name="connsiteY2703" fmla="*/ 766439 h 1624467"/>
              <a:gd name="connsiteX2704" fmla="*/ 210799 w 2198808"/>
              <a:gd name="connsiteY2704" fmla="*/ 767425 h 1624467"/>
              <a:gd name="connsiteX2705" fmla="*/ 213569 w 2198808"/>
              <a:gd name="connsiteY2705" fmla="*/ 760390 h 1624467"/>
              <a:gd name="connsiteX2706" fmla="*/ 212244 w 2198808"/>
              <a:gd name="connsiteY2706" fmla="*/ 753372 h 1624467"/>
              <a:gd name="connsiteX2707" fmla="*/ 205022 w 2198808"/>
              <a:gd name="connsiteY2707" fmla="*/ 753712 h 1624467"/>
              <a:gd name="connsiteX2708" fmla="*/ 206177 w 2198808"/>
              <a:gd name="connsiteY2708" fmla="*/ 759405 h 1624467"/>
              <a:gd name="connsiteX2709" fmla="*/ 206194 w 2198808"/>
              <a:gd name="connsiteY2709" fmla="*/ 759388 h 1624467"/>
              <a:gd name="connsiteX2710" fmla="*/ 2086991 w 2198808"/>
              <a:gd name="connsiteY2710" fmla="*/ 609889 h 1624467"/>
              <a:gd name="connsiteX2711" fmla="*/ 2080720 w 2198808"/>
              <a:gd name="connsiteY2711" fmla="*/ 604162 h 1624467"/>
              <a:gd name="connsiteX2712" fmla="*/ 2077577 w 2198808"/>
              <a:gd name="connsiteY2712" fmla="*/ 611809 h 1624467"/>
              <a:gd name="connsiteX2713" fmla="*/ 2067823 w 2198808"/>
              <a:gd name="connsiteY2713" fmla="*/ 613780 h 1624467"/>
              <a:gd name="connsiteX2714" fmla="*/ 2073618 w 2198808"/>
              <a:gd name="connsiteY2714" fmla="*/ 619456 h 1624467"/>
              <a:gd name="connsiteX2715" fmla="*/ 2072955 w 2198808"/>
              <a:gd name="connsiteY2715" fmla="*/ 613593 h 1624467"/>
              <a:gd name="connsiteX2716" fmla="*/ 2079922 w 2198808"/>
              <a:gd name="connsiteY2716" fmla="*/ 619167 h 1624467"/>
              <a:gd name="connsiteX2717" fmla="*/ 2087330 w 2198808"/>
              <a:gd name="connsiteY2717" fmla="*/ 621104 h 1624467"/>
              <a:gd name="connsiteX2718" fmla="*/ 2086991 w 2198808"/>
              <a:gd name="connsiteY2718" fmla="*/ 609889 h 1624467"/>
              <a:gd name="connsiteX2719" fmla="*/ 2090695 w 2198808"/>
              <a:gd name="connsiteY2719" fmla="*/ 608903 h 1624467"/>
              <a:gd name="connsiteX2720" fmla="*/ 2089999 w 2198808"/>
              <a:gd name="connsiteY2720" fmla="*/ 607578 h 1624467"/>
              <a:gd name="connsiteX2721" fmla="*/ 2086991 w 2198808"/>
              <a:gd name="connsiteY2721" fmla="*/ 609889 h 1624467"/>
              <a:gd name="connsiteX2722" fmla="*/ 1228979 w 2198808"/>
              <a:gd name="connsiteY2722" fmla="*/ 1362547 h 1624467"/>
              <a:gd name="connsiteX2723" fmla="*/ 1240585 w 2198808"/>
              <a:gd name="connsiteY2723" fmla="*/ 1357263 h 1624467"/>
              <a:gd name="connsiteX2724" fmla="*/ 1228979 w 2198808"/>
              <a:gd name="connsiteY2724" fmla="*/ 1350687 h 1624467"/>
              <a:gd name="connsiteX2725" fmla="*/ 1219634 w 2198808"/>
              <a:gd name="connsiteY2725" fmla="*/ 1350330 h 1624467"/>
              <a:gd name="connsiteX2726" fmla="*/ 1217272 w 2198808"/>
              <a:gd name="connsiteY2726" fmla="*/ 1363635 h 1624467"/>
              <a:gd name="connsiteX2727" fmla="*/ 1197442 w 2198808"/>
              <a:gd name="connsiteY2727" fmla="*/ 1367390 h 1624467"/>
              <a:gd name="connsiteX2728" fmla="*/ 1205768 w 2198808"/>
              <a:gd name="connsiteY2728" fmla="*/ 1369616 h 1624467"/>
              <a:gd name="connsiteX2729" fmla="*/ 1214265 w 2198808"/>
              <a:gd name="connsiteY2729" fmla="*/ 1372471 h 1624467"/>
              <a:gd name="connsiteX2730" fmla="*/ 1227502 w 2198808"/>
              <a:gd name="connsiteY2730" fmla="*/ 1370636 h 1624467"/>
              <a:gd name="connsiteX2731" fmla="*/ 1228979 w 2198808"/>
              <a:gd name="connsiteY2731" fmla="*/ 1362547 h 1624467"/>
              <a:gd name="connsiteX2732" fmla="*/ 749864 w 2198808"/>
              <a:gd name="connsiteY2732" fmla="*/ 183449 h 1624467"/>
              <a:gd name="connsiteX2733" fmla="*/ 736406 w 2198808"/>
              <a:gd name="connsiteY2733" fmla="*/ 181563 h 1624467"/>
              <a:gd name="connsiteX2734" fmla="*/ 734248 w 2198808"/>
              <a:gd name="connsiteY2734" fmla="*/ 176618 h 1624467"/>
              <a:gd name="connsiteX2735" fmla="*/ 722200 w 2198808"/>
              <a:gd name="connsiteY2735" fmla="*/ 171707 h 1624467"/>
              <a:gd name="connsiteX2736" fmla="*/ 715862 w 2198808"/>
              <a:gd name="connsiteY2736" fmla="*/ 171572 h 1624467"/>
              <a:gd name="connsiteX2737" fmla="*/ 715386 w 2198808"/>
              <a:gd name="connsiteY2737" fmla="*/ 171266 h 1624467"/>
              <a:gd name="connsiteX2738" fmla="*/ 715896 w 2198808"/>
              <a:gd name="connsiteY2738" fmla="*/ 171538 h 1624467"/>
              <a:gd name="connsiteX2739" fmla="*/ 729490 w 2198808"/>
              <a:gd name="connsiteY2739" fmla="*/ 181767 h 1624467"/>
              <a:gd name="connsiteX2740" fmla="*/ 729456 w 2198808"/>
              <a:gd name="connsiteY2740" fmla="*/ 181733 h 1624467"/>
              <a:gd name="connsiteX2741" fmla="*/ 750799 w 2198808"/>
              <a:gd name="connsiteY2741" fmla="*/ 194579 h 1624467"/>
              <a:gd name="connsiteX2742" fmla="*/ 749864 w 2198808"/>
              <a:gd name="connsiteY2742" fmla="*/ 183449 h 1624467"/>
              <a:gd name="connsiteX2743" fmla="*/ 752939 w 2198808"/>
              <a:gd name="connsiteY2743" fmla="*/ 182855 h 1624467"/>
              <a:gd name="connsiteX2744" fmla="*/ 752514 w 2198808"/>
              <a:gd name="connsiteY2744" fmla="*/ 181767 h 1624467"/>
              <a:gd name="connsiteX2745" fmla="*/ 749864 w 2198808"/>
              <a:gd name="connsiteY2745" fmla="*/ 183449 h 1624467"/>
              <a:gd name="connsiteX2746" fmla="*/ 1592599 w 2198808"/>
              <a:gd name="connsiteY2746" fmla="*/ 1354085 h 1624467"/>
              <a:gd name="connsiteX2747" fmla="*/ 1579582 w 2198808"/>
              <a:gd name="connsiteY2747" fmla="*/ 1355768 h 1624467"/>
              <a:gd name="connsiteX2748" fmla="*/ 1574162 w 2198808"/>
              <a:gd name="connsiteY2748" fmla="*/ 1365028 h 1624467"/>
              <a:gd name="connsiteX2749" fmla="*/ 1565139 w 2198808"/>
              <a:gd name="connsiteY2749" fmla="*/ 1363856 h 1624467"/>
              <a:gd name="connsiteX2750" fmla="*/ 1564732 w 2198808"/>
              <a:gd name="connsiteY2750" fmla="*/ 1364858 h 1624467"/>
              <a:gd name="connsiteX2751" fmla="*/ 1574502 w 2198808"/>
              <a:gd name="connsiteY2751" fmla="*/ 1369038 h 1624467"/>
              <a:gd name="connsiteX2752" fmla="*/ 1577815 w 2198808"/>
              <a:gd name="connsiteY2752" fmla="*/ 1375835 h 1624467"/>
              <a:gd name="connsiteX2753" fmla="*/ 1585598 w 2198808"/>
              <a:gd name="connsiteY2753" fmla="*/ 1373321 h 1624467"/>
              <a:gd name="connsiteX2754" fmla="*/ 1581044 w 2198808"/>
              <a:gd name="connsiteY2754" fmla="*/ 1360406 h 1624467"/>
              <a:gd name="connsiteX2755" fmla="*/ 1586872 w 2198808"/>
              <a:gd name="connsiteY2755" fmla="*/ 1363822 h 1624467"/>
              <a:gd name="connsiteX2756" fmla="*/ 1601706 w 2198808"/>
              <a:gd name="connsiteY2756" fmla="*/ 1366031 h 1624467"/>
              <a:gd name="connsiteX2757" fmla="*/ 1592531 w 2198808"/>
              <a:gd name="connsiteY2757" fmla="*/ 1354034 h 1624467"/>
              <a:gd name="connsiteX2758" fmla="*/ 1603321 w 2198808"/>
              <a:gd name="connsiteY2758" fmla="*/ 1358520 h 1624467"/>
              <a:gd name="connsiteX2759" fmla="*/ 1611172 w 2198808"/>
              <a:gd name="connsiteY2759" fmla="*/ 1358877 h 1624467"/>
              <a:gd name="connsiteX2760" fmla="*/ 1614807 w 2198808"/>
              <a:gd name="connsiteY2760" fmla="*/ 1359642 h 1624467"/>
              <a:gd name="connsiteX2761" fmla="*/ 1610543 w 2198808"/>
              <a:gd name="connsiteY2761" fmla="*/ 1364485 h 1624467"/>
              <a:gd name="connsiteX2762" fmla="*/ 1617170 w 2198808"/>
              <a:gd name="connsiteY2762" fmla="*/ 1358129 h 1624467"/>
              <a:gd name="connsiteX2763" fmla="*/ 1612174 w 2198808"/>
              <a:gd name="connsiteY2763" fmla="*/ 1348410 h 1624467"/>
              <a:gd name="connsiteX2764" fmla="*/ 1603015 w 2198808"/>
              <a:gd name="connsiteY2764" fmla="*/ 1350143 h 1624467"/>
              <a:gd name="connsiteX2765" fmla="*/ 1602879 w 2198808"/>
              <a:gd name="connsiteY2765" fmla="*/ 1349209 h 1624467"/>
              <a:gd name="connsiteX2766" fmla="*/ 1610525 w 2198808"/>
              <a:gd name="connsiteY2766" fmla="*/ 1344434 h 1624467"/>
              <a:gd name="connsiteX2767" fmla="*/ 1592599 w 2198808"/>
              <a:gd name="connsiteY2767" fmla="*/ 1354085 h 1624467"/>
              <a:gd name="connsiteX2768" fmla="*/ 1697934 w 2198808"/>
              <a:gd name="connsiteY2768" fmla="*/ 1338792 h 1624467"/>
              <a:gd name="connsiteX2769" fmla="*/ 1712531 w 2198808"/>
              <a:gd name="connsiteY2769" fmla="*/ 1339829 h 1624467"/>
              <a:gd name="connsiteX2770" fmla="*/ 1722029 w 2198808"/>
              <a:gd name="connsiteY2770" fmla="*/ 1351757 h 1624467"/>
              <a:gd name="connsiteX2771" fmla="*/ 1733907 w 2198808"/>
              <a:gd name="connsiteY2771" fmla="*/ 1347271 h 1624467"/>
              <a:gd name="connsiteX2772" fmla="*/ 1722743 w 2198808"/>
              <a:gd name="connsiteY2772" fmla="*/ 1338044 h 1624467"/>
              <a:gd name="connsiteX2773" fmla="*/ 1710525 w 2198808"/>
              <a:gd name="connsiteY2773" fmla="*/ 1331995 h 1624467"/>
              <a:gd name="connsiteX2774" fmla="*/ 1697713 w 2198808"/>
              <a:gd name="connsiteY2774" fmla="*/ 1327441 h 1624467"/>
              <a:gd name="connsiteX2775" fmla="*/ 1697917 w 2198808"/>
              <a:gd name="connsiteY2775" fmla="*/ 1338758 h 1624467"/>
              <a:gd name="connsiteX2776" fmla="*/ 1698019 w 2198808"/>
              <a:gd name="connsiteY2776" fmla="*/ 1338724 h 1624467"/>
              <a:gd name="connsiteX2777" fmla="*/ 1697934 w 2198808"/>
              <a:gd name="connsiteY2777" fmla="*/ 1338792 h 1624467"/>
              <a:gd name="connsiteX2778" fmla="*/ 1545003 w 2198808"/>
              <a:gd name="connsiteY2778" fmla="*/ 1401647 h 1624467"/>
              <a:gd name="connsiteX2779" fmla="*/ 1546669 w 2198808"/>
              <a:gd name="connsiteY2779" fmla="*/ 1401494 h 1624467"/>
              <a:gd name="connsiteX2780" fmla="*/ 1562454 w 2198808"/>
              <a:gd name="connsiteY2780" fmla="*/ 1395631 h 1624467"/>
              <a:gd name="connsiteX2781" fmla="*/ 1578105 w 2198808"/>
              <a:gd name="connsiteY2781" fmla="*/ 1394289 h 1624467"/>
              <a:gd name="connsiteX2782" fmla="*/ 1585496 w 2198808"/>
              <a:gd name="connsiteY2782" fmla="*/ 1392029 h 1624467"/>
              <a:gd name="connsiteX2783" fmla="*/ 1565054 w 2198808"/>
              <a:gd name="connsiteY2783" fmla="*/ 1380559 h 1624467"/>
              <a:gd name="connsiteX2784" fmla="*/ 1554128 w 2198808"/>
              <a:gd name="connsiteY2784" fmla="*/ 1385113 h 1624467"/>
              <a:gd name="connsiteX2785" fmla="*/ 1560466 w 2198808"/>
              <a:gd name="connsiteY2785" fmla="*/ 1376787 h 1624467"/>
              <a:gd name="connsiteX2786" fmla="*/ 1547484 w 2198808"/>
              <a:gd name="connsiteY2786" fmla="*/ 1374323 h 1624467"/>
              <a:gd name="connsiteX2787" fmla="*/ 1560364 w 2198808"/>
              <a:gd name="connsiteY2787" fmla="*/ 1369158 h 1624467"/>
              <a:gd name="connsiteX2788" fmla="*/ 1541452 w 2198808"/>
              <a:gd name="connsiteY2788" fmla="*/ 1374323 h 1624467"/>
              <a:gd name="connsiteX2789" fmla="*/ 1548334 w 2198808"/>
              <a:gd name="connsiteY2789" fmla="*/ 1385079 h 1624467"/>
              <a:gd name="connsiteX2790" fmla="*/ 1542047 w 2198808"/>
              <a:gd name="connsiteY2790" fmla="*/ 1386371 h 1624467"/>
              <a:gd name="connsiteX2791" fmla="*/ 1535845 w 2198808"/>
              <a:gd name="connsiteY2791" fmla="*/ 1387373 h 1624467"/>
              <a:gd name="connsiteX2792" fmla="*/ 1543304 w 2198808"/>
              <a:gd name="connsiteY2792" fmla="*/ 1408376 h 1624467"/>
              <a:gd name="connsiteX2793" fmla="*/ 1543796 w 2198808"/>
              <a:gd name="connsiteY2793" fmla="*/ 1408682 h 1624467"/>
              <a:gd name="connsiteX2794" fmla="*/ 1543304 w 2198808"/>
              <a:gd name="connsiteY2794" fmla="*/ 1408393 h 1624467"/>
              <a:gd name="connsiteX2795" fmla="*/ 1545020 w 2198808"/>
              <a:gd name="connsiteY2795" fmla="*/ 1401579 h 1624467"/>
              <a:gd name="connsiteX2796" fmla="*/ 1545003 w 2198808"/>
              <a:gd name="connsiteY2796" fmla="*/ 1401647 h 1624467"/>
              <a:gd name="connsiteX2797" fmla="*/ 1065887 w 2198808"/>
              <a:gd name="connsiteY2797" fmla="*/ 1393151 h 1624467"/>
              <a:gd name="connsiteX2798" fmla="*/ 1048691 w 2198808"/>
              <a:gd name="connsiteY2798" fmla="*/ 1395954 h 1624467"/>
              <a:gd name="connsiteX2799" fmla="*/ 1043763 w 2198808"/>
              <a:gd name="connsiteY2799" fmla="*/ 1396362 h 1624467"/>
              <a:gd name="connsiteX2800" fmla="*/ 1032038 w 2198808"/>
              <a:gd name="connsiteY2800" fmla="*/ 1402004 h 1624467"/>
              <a:gd name="connsiteX2801" fmla="*/ 1021554 w 2198808"/>
              <a:gd name="connsiteY2801" fmla="*/ 1397671 h 1624467"/>
              <a:gd name="connsiteX2802" fmla="*/ 1035981 w 2198808"/>
              <a:gd name="connsiteY2802" fmla="*/ 1405300 h 1624467"/>
              <a:gd name="connsiteX2803" fmla="*/ 1039753 w 2198808"/>
              <a:gd name="connsiteY2803" fmla="*/ 1405980 h 1624467"/>
              <a:gd name="connsiteX2804" fmla="*/ 1047263 w 2198808"/>
              <a:gd name="connsiteY2804" fmla="*/ 1408427 h 1624467"/>
              <a:gd name="connsiteX2805" fmla="*/ 1057969 w 2198808"/>
              <a:gd name="connsiteY2805" fmla="*/ 1403567 h 1624467"/>
              <a:gd name="connsiteX2806" fmla="*/ 1078683 w 2198808"/>
              <a:gd name="connsiteY2806" fmla="*/ 1408987 h 1624467"/>
              <a:gd name="connsiteX2807" fmla="*/ 1087570 w 2198808"/>
              <a:gd name="connsiteY2807" fmla="*/ 1409327 h 1624467"/>
              <a:gd name="connsiteX2808" fmla="*/ 1106737 w 2198808"/>
              <a:gd name="connsiteY2808" fmla="*/ 1405113 h 1624467"/>
              <a:gd name="connsiteX2809" fmla="*/ 1133755 w 2198808"/>
              <a:gd name="connsiteY2809" fmla="*/ 1406642 h 1624467"/>
              <a:gd name="connsiteX2810" fmla="*/ 1177629 w 2198808"/>
              <a:gd name="connsiteY2810" fmla="*/ 1406608 h 1624467"/>
              <a:gd name="connsiteX2811" fmla="*/ 1183610 w 2198808"/>
              <a:gd name="connsiteY2811" fmla="*/ 1406150 h 1624467"/>
              <a:gd name="connsiteX2812" fmla="*/ 1182743 w 2198808"/>
              <a:gd name="connsiteY2812" fmla="*/ 1403431 h 1624467"/>
              <a:gd name="connsiteX2813" fmla="*/ 1173398 w 2198808"/>
              <a:gd name="connsiteY2813" fmla="*/ 1404026 h 1624467"/>
              <a:gd name="connsiteX2814" fmla="*/ 1161758 w 2198808"/>
              <a:gd name="connsiteY2814" fmla="*/ 1388784 h 1624467"/>
              <a:gd name="connsiteX2815" fmla="*/ 1155743 w 2198808"/>
              <a:gd name="connsiteY2815" fmla="*/ 1386524 h 1624467"/>
              <a:gd name="connsiteX2816" fmla="*/ 1105548 w 2198808"/>
              <a:gd name="connsiteY2816" fmla="*/ 1381630 h 1624467"/>
              <a:gd name="connsiteX2817" fmla="*/ 1088759 w 2198808"/>
              <a:gd name="connsiteY2817" fmla="*/ 1380083 h 1624467"/>
              <a:gd name="connsiteX2818" fmla="*/ 1060959 w 2198808"/>
              <a:gd name="connsiteY2818" fmla="*/ 1384128 h 1624467"/>
              <a:gd name="connsiteX2819" fmla="*/ 1071206 w 2198808"/>
              <a:gd name="connsiteY2819" fmla="*/ 1385589 h 1624467"/>
              <a:gd name="connsiteX2820" fmla="*/ 1071104 w 2198808"/>
              <a:gd name="connsiteY2820" fmla="*/ 1387390 h 1624467"/>
              <a:gd name="connsiteX2821" fmla="*/ 1065207 w 2198808"/>
              <a:gd name="connsiteY2821" fmla="*/ 1388461 h 1624467"/>
              <a:gd name="connsiteX2822" fmla="*/ 1065887 w 2198808"/>
              <a:gd name="connsiteY2822" fmla="*/ 1393151 h 1624467"/>
              <a:gd name="connsiteX2823" fmla="*/ 1065887 w 2198808"/>
              <a:gd name="connsiteY2823" fmla="*/ 1393151 h 1624467"/>
              <a:gd name="connsiteX2824" fmla="*/ 1407705 w 2198808"/>
              <a:gd name="connsiteY2824" fmla="*/ 1488767 h 1624467"/>
              <a:gd name="connsiteX2825" fmla="*/ 1408741 w 2198808"/>
              <a:gd name="connsiteY2825" fmla="*/ 1487220 h 1624467"/>
              <a:gd name="connsiteX2826" fmla="*/ 1404749 w 2198808"/>
              <a:gd name="connsiteY2826" fmla="*/ 1472913 h 1624467"/>
              <a:gd name="connsiteX2827" fmla="*/ 1402012 w 2198808"/>
              <a:gd name="connsiteY2827" fmla="*/ 1458605 h 1624467"/>
              <a:gd name="connsiteX2828" fmla="*/ 1401588 w 2198808"/>
              <a:gd name="connsiteY2828" fmla="*/ 1453270 h 1624467"/>
              <a:gd name="connsiteX2829" fmla="*/ 1409354 w 2198808"/>
              <a:gd name="connsiteY2829" fmla="*/ 1455122 h 1624467"/>
              <a:gd name="connsiteX2830" fmla="*/ 1402319 w 2198808"/>
              <a:gd name="connsiteY2830" fmla="*/ 1445368 h 1624467"/>
              <a:gd name="connsiteX2831" fmla="*/ 1398155 w 2198808"/>
              <a:gd name="connsiteY2831" fmla="*/ 1443261 h 1624467"/>
              <a:gd name="connsiteX2832" fmla="*/ 1390764 w 2198808"/>
              <a:gd name="connsiteY2832" fmla="*/ 1440457 h 1624467"/>
              <a:gd name="connsiteX2833" fmla="*/ 1372378 w 2198808"/>
              <a:gd name="connsiteY2833" fmla="*/ 1431519 h 1624467"/>
              <a:gd name="connsiteX2834" fmla="*/ 1370186 w 2198808"/>
              <a:gd name="connsiteY2834" fmla="*/ 1443992 h 1624467"/>
              <a:gd name="connsiteX2835" fmla="*/ 1386635 w 2198808"/>
              <a:gd name="connsiteY2835" fmla="*/ 1443992 h 1624467"/>
              <a:gd name="connsiteX2836" fmla="*/ 1397748 w 2198808"/>
              <a:gd name="connsiteY2836" fmla="*/ 1464654 h 1624467"/>
              <a:gd name="connsiteX2837" fmla="*/ 1401095 w 2198808"/>
              <a:gd name="connsiteY2837" fmla="*/ 1489072 h 1624467"/>
              <a:gd name="connsiteX2838" fmla="*/ 1407705 w 2198808"/>
              <a:gd name="connsiteY2838" fmla="*/ 1488767 h 1624467"/>
              <a:gd name="connsiteX2839" fmla="*/ 1253992 w 2198808"/>
              <a:gd name="connsiteY2839" fmla="*/ 169312 h 1624467"/>
              <a:gd name="connsiteX2840" fmla="*/ 1265598 w 2198808"/>
              <a:gd name="connsiteY2840" fmla="*/ 174919 h 1624467"/>
              <a:gd name="connsiteX2841" fmla="*/ 1270934 w 2198808"/>
              <a:gd name="connsiteY2841" fmla="*/ 181495 h 1624467"/>
              <a:gd name="connsiteX2842" fmla="*/ 1273720 w 2198808"/>
              <a:gd name="connsiteY2842" fmla="*/ 188020 h 1624467"/>
              <a:gd name="connsiteX2843" fmla="*/ 1279022 w 2198808"/>
              <a:gd name="connsiteY2843" fmla="*/ 181104 h 1624467"/>
              <a:gd name="connsiteX2844" fmla="*/ 1273636 w 2198808"/>
              <a:gd name="connsiteY2844" fmla="*/ 173118 h 1624467"/>
              <a:gd name="connsiteX2845" fmla="*/ 1284647 w 2198808"/>
              <a:gd name="connsiteY2845" fmla="*/ 172030 h 1624467"/>
              <a:gd name="connsiteX2846" fmla="*/ 1306957 w 2198808"/>
              <a:gd name="connsiteY2846" fmla="*/ 171878 h 1624467"/>
              <a:gd name="connsiteX2847" fmla="*/ 1290594 w 2198808"/>
              <a:gd name="connsiteY2847" fmla="*/ 169261 h 1624467"/>
              <a:gd name="connsiteX2848" fmla="*/ 1283321 w 2198808"/>
              <a:gd name="connsiteY2848" fmla="*/ 161852 h 1624467"/>
              <a:gd name="connsiteX2849" fmla="*/ 1274553 w 2198808"/>
              <a:gd name="connsiteY2849" fmla="*/ 171436 h 1624467"/>
              <a:gd name="connsiteX2850" fmla="*/ 1274978 w 2198808"/>
              <a:gd name="connsiteY2850" fmla="*/ 163466 h 1624467"/>
              <a:gd name="connsiteX2851" fmla="*/ 1260110 w 2198808"/>
              <a:gd name="connsiteY2851" fmla="*/ 161529 h 1624467"/>
              <a:gd name="connsiteX2852" fmla="*/ 1253992 w 2198808"/>
              <a:gd name="connsiteY2852" fmla="*/ 169312 h 1624467"/>
              <a:gd name="connsiteX2853" fmla="*/ 1601927 w 2198808"/>
              <a:gd name="connsiteY2853" fmla="*/ 1396005 h 1624467"/>
              <a:gd name="connsiteX2854" fmla="*/ 1606634 w 2198808"/>
              <a:gd name="connsiteY2854" fmla="*/ 1408614 h 1624467"/>
              <a:gd name="connsiteX2855" fmla="*/ 1619769 w 2198808"/>
              <a:gd name="connsiteY2855" fmla="*/ 1416583 h 1624467"/>
              <a:gd name="connsiteX2856" fmla="*/ 1626566 w 2198808"/>
              <a:gd name="connsiteY2856" fmla="*/ 1404994 h 1624467"/>
              <a:gd name="connsiteX2857" fmla="*/ 1625054 w 2198808"/>
              <a:gd name="connsiteY2857" fmla="*/ 1399659 h 1624467"/>
              <a:gd name="connsiteX2858" fmla="*/ 1630747 w 2198808"/>
              <a:gd name="connsiteY2858" fmla="*/ 1399302 h 1624467"/>
              <a:gd name="connsiteX2859" fmla="*/ 1630661 w 2198808"/>
              <a:gd name="connsiteY2859" fmla="*/ 1398163 h 1624467"/>
              <a:gd name="connsiteX2860" fmla="*/ 1615929 w 2198808"/>
              <a:gd name="connsiteY2860" fmla="*/ 1392199 h 1624467"/>
              <a:gd name="connsiteX2861" fmla="*/ 1601927 w 2198808"/>
              <a:gd name="connsiteY2861" fmla="*/ 1396005 h 1624467"/>
              <a:gd name="connsiteX2862" fmla="*/ 1331528 w 2198808"/>
              <a:gd name="connsiteY2862" fmla="*/ 155208 h 1624467"/>
              <a:gd name="connsiteX2863" fmla="*/ 1321282 w 2198808"/>
              <a:gd name="connsiteY2863" fmla="*/ 152914 h 1624467"/>
              <a:gd name="connsiteX2864" fmla="*/ 1288487 w 2198808"/>
              <a:gd name="connsiteY2864" fmla="*/ 151317 h 1624467"/>
              <a:gd name="connsiteX2865" fmla="*/ 1260483 w 2198808"/>
              <a:gd name="connsiteY2865" fmla="*/ 151368 h 1624467"/>
              <a:gd name="connsiteX2866" fmla="*/ 1254826 w 2198808"/>
              <a:gd name="connsiteY2866" fmla="*/ 152846 h 1624467"/>
              <a:gd name="connsiteX2867" fmla="*/ 1273890 w 2198808"/>
              <a:gd name="connsiteY2867" fmla="*/ 155548 h 1624467"/>
              <a:gd name="connsiteX2868" fmla="*/ 1280569 w 2198808"/>
              <a:gd name="connsiteY2868" fmla="*/ 155089 h 1624467"/>
              <a:gd name="connsiteX2869" fmla="*/ 1335437 w 2198808"/>
              <a:gd name="connsiteY2869" fmla="*/ 157502 h 1624467"/>
              <a:gd name="connsiteX2870" fmla="*/ 1363967 w 2198808"/>
              <a:gd name="connsiteY2870" fmla="*/ 153050 h 1624467"/>
              <a:gd name="connsiteX2871" fmla="*/ 1331528 w 2198808"/>
              <a:gd name="connsiteY2871" fmla="*/ 155208 h 1624467"/>
              <a:gd name="connsiteX2872" fmla="*/ 846669 w 2198808"/>
              <a:gd name="connsiteY2872" fmla="*/ 125081 h 1624467"/>
              <a:gd name="connsiteX2873" fmla="*/ 828471 w 2198808"/>
              <a:gd name="connsiteY2873" fmla="*/ 104554 h 1624467"/>
              <a:gd name="connsiteX2874" fmla="*/ 823882 w 2198808"/>
              <a:gd name="connsiteY2874" fmla="*/ 120747 h 1624467"/>
              <a:gd name="connsiteX2875" fmla="*/ 817528 w 2198808"/>
              <a:gd name="connsiteY2875" fmla="*/ 123789 h 1624467"/>
              <a:gd name="connsiteX2876" fmla="*/ 827366 w 2198808"/>
              <a:gd name="connsiteY2876" fmla="*/ 126253 h 1624467"/>
              <a:gd name="connsiteX2877" fmla="*/ 838309 w 2198808"/>
              <a:gd name="connsiteY2877" fmla="*/ 127646 h 1624467"/>
              <a:gd name="connsiteX2878" fmla="*/ 846669 w 2198808"/>
              <a:gd name="connsiteY2878" fmla="*/ 125081 h 1624467"/>
              <a:gd name="connsiteX2879" fmla="*/ 2050406 w 2198808"/>
              <a:gd name="connsiteY2879" fmla="*/ 937025 h 1624467"/>
              <a:gd name="connsiteX2880" fmla="*/ 2060822 w 2198808"/>
              <a:gd name="connsiteY2880" fmla="*/ 932302 h 1624467"/>
              <a:gd name="connsiteX2881" fmla="*/ 2069318 w 2198808"/>
              <a:gd name="connsiteY2881" fmla="*/ 927612 h 1624467"/>
              <a:gd name="connsiteX2882" fmla="*/ 2058205 w 2198808"/>
              <a:gd name="connsiteY2882" fmla="*/ 921069 h 1624467"/>
              <a:gd name="connsiteX2883" fmla="*/ 2046821 w 2198808"/>
              <a:gd name="connsiteY2883" fmla="*/ 919234 h 1624467"/>
              <a:gd name="connsiteX2884" fmla="*/ 2043405 w 2198808"/>
              <a:gd name="connsiteY2884" fmla="*/ 926014 h 1624467"/>
              <a:gd name="connsiteX2885" fmla="*/ 2048350 w 2198808"/>
              <a:gd name="connsiteY2885" fmla="*/ 928631 h 1624467"/>
              <a:gd name="connsiteX2886" fmla="*/ 2047959 w 2198808"/>
              <a:gd name="connsiteY2886" fmla="*/ 929872 h 1624467"/>
              <a:gd name="connsiteX2887" fmla="*/ 2044102 w 2198808"/>
              <a:gd name="connsiteY2887" fmla="*/ 933236 h 1624467"/>
              <a:gd name="connsiteX2888" fmla="*/ 2048656 w 2198808"/>
              <a:gd name="connsiteY2888" fmla="*/ 936397 h 1624467"/>
              <a:gd name="connsiteX2889" fmla="*/ 2050406 w 2198808"/>
              <a:gd name="connsiteY2889" fmla="*/ 937025 h 1624467"/>
              <a:gd name="connsiteX2890" fmla="*/ 1575029 w 2198808"/>
              <a:gd name="connsiteY2890" fmla="*/ 135463 h 1624467"/>
              <a:gd name="connsiteX2891" fmla="*/ 1577849 w 2198808"/>
              <a:gd name="connsiteY2891" fmla="*/ 130892 h 1624467"/>
              <a:gd name="connsiteX2892" fmla="*/ 1592888 w 2198808"/>
              <a:gd name="connsiteY2892" fmla="*/ 134647 h 1624467"/>
              <a:gd name="connsiteX2893" fmla="*/ 1587127 w 2198808"/>
              <a:gd name="connsiteY2893" fmla="*/ 129159 h 1624467"/>
              <a:gd name="connsiteX2894" fmla="*/ 1545003 w 2198808"/>
              <a:gd name="connsiteY2894" fmla="*/ 125624 h 1624467"/>
              <a:gd name="connsiteX2895" fmla="*/ 1544748 w 2198808"/>
              <a:gd name="connsiteY2895" fmla="*/ 127357 h 1624467"/>
              <a:gd name="connsiteX2896" fmla="*/ 1575029 w 2198808"/>
              <a:gd name="connsiteY2896" fmla="*/ 135463 h 1624467"/>
              <a:gd name="connsiteX2897" fmla="*/ 853687 w 2198808"/>
              <a:gd name="connsiteY2897" fmla="*/ 1386031 h 1624467"/>
              <a:gd name="connsiteX2898" fmla="*/ 860620 w 2198808"/>
              <a:gd name="connsiteY2898" fmla="*/ 1391180 h 1624467"/>
              <a:gd name="connsiteX2899" fmla="*/ 904834 w 2198808"/>
              <a:gd name="connsiteY2899" fmla="*/ 1394289 h 1624467"/>
              <a:gd name="connsiteX2900" fmla="*/ 879295 w 2198808"/>
              <a:gd name="connsiteY2900" fmla="*/ 1386931 h 1624467"/>
              <a:gd name="connsiteX2901" fmla="*/ 853687 w 2198808"/>
              <a:gd name="connsiteY2901" fmla="*/ 1386031 h 1624467"/>
              <a:gd name="connsiteX2902" fmla="*/ 2006175 w 2198808"/>
              <a:gd name="connsiteY2902" fmla="*/ 984332 h 1624467"/>
              <a:gd name="connsiteX2903" fmla="*/ 2014213 w 2198808"/>
              <a:gd name="connsiteY2903" fmla="*/ 984060 h 1624467"/>
              <a:gd name="connsiteX2904" fmla="*/ 2022284 w 2198808"/>
              <a:gd name="connsiteY2904" fmla="*/ 978810 h 1624467"/>
              <a:gd name="connsiteX2905" fmla="*/ 2027857 w 2198808"/>
              <a:gd name="connsiteY2905" fmla="*/ 973287 h 1624467"/>
              <a:gd name="connsiteX2906" fmla="*/ 2030424 w 2198808"/>
              <a:gd name="connsiteY2906" fmla="*/ 967238 h 1624467"/>
              <a:gd name="connsiteX2907" fmla="*/ 2025513 w 2198808"/>
              <a:gd name="connsiteY2907" fmla="*/ 963567 h 1624467"/>
              <a:gd name="connsiteX2908" fmla="*/ 2020075 w 2198808"/>
              <a:gd name="connsiteY2908" fmla="*/ 967459 h 1624467"/>
              <a:gd name="connsiteX2909" fmla="*/ 2020007 w 2198808"/>
              <a:gd name="connsiteY2909" fmla="*/ 977535 h 1624467"/>
              <a:gd name="connsiteX2910" fmla="*/ 2011001 w 2198808"/>
              <a:gd name="connsiteY2910" fmla="*/ 977501 h 1624467"/>
              <a:gd name="connsiteX2911" fmla="*/ 2006175 w 2198808"/>
              <a:gd name="connsiteY2911" fmla="*/ 984332 h 1624467"/>
              <a:gd name="connsiteX2912" fmla="*/ 202184 w 2198808"/>
              <a:gd name="connsiteY2912" fmla="*/ 730993 h 1624467"/>
              <a:gd name="connsiteX2913" fmla="*/ 190918 w 2198808"/>
              <a:gd name="connsiteY2913" fmla="*/ 733168 h 1624467"/>
              <a:gd name="connsiteX2914" fmla="*/ 190918 w 2198808"/>
              <a:gd name="connsiteY2914" fmla="*/ 737603 h 1624467"/>
              <a:gd name="connsiteX2915" fmla="*/ 175931 w 2198808"/>
              <a:gd name="connsiteY2915" fmla="*/ 744689 h 1624467"/>
              <a:gd name="connsiteX2916" fmla="*/ 178989 w 2198808"/>
              <a:gd name="connsiteY2916" fmla="*/ 748240 h 1624467"/>
              <a:gd name="connsiteX2917" fmla="*/ 196695 w 2198808"/>
              <a:gd name="connsiteY2917" fmla="*/ 746252 h 1624467"/>
              <a:gd name="connsiteX2918" fmla="*/ 202184 w 2198808"/>
              <a:gd name="connsiteY2918" fmla="*/ 730993 h 1624467"/>
              <a:gd name="connsiteX2919" fmla="*/ 1626634 w 2198808"/>
              <a:gd name="connsiteY2919" fmla="*/ 1447526 h 1624467"/>
              <a:gd name="connsiteX2920" fmla="*/ 1630441 w 2198808"/>
              <a:gd name="connsiteY2920" fmla="*/ 1446422 h 1624467"/>
              <a:gd name="connsiteX2921" fmla="*/ 1634009 w 2198808"/>
              <a:gd name="connsiteY2921" fmla="*/ 1438707 h 1624467"/>
              <a:gd name="connsiteX2922" fmla="*/ 1631579 w 2198808"/>
              <a:gd name="connsiteY2922" fmla="*/ 1433168 h 1624467"/>
              <a:gd name="connsiteX2923" fmla="*/ 1640670 w 2198808"/>
              <a:gd name="connsiteY2923" fmla="*/ 1429599 h 1624467"/>
              <a:gd name="connsiteX2924" fmla="*/ 1636133 w 2198808"/>
              <a:gd name="connsiteY2924" fmla="*/ 1420576 h 1624467"/>
              <a:gd name="connsiteX2925" fmla="*/ 1631222 w 2198808"/>
              <a:gd name="connsiteY2925" fmla="*/ 1429718 h 1624467"/>
              <a:gd name="connsiteX2926" fmla="*/ 1626634 w 2198808"/>
              <a:gd name="connsiteY2926" fmla="*/ 1428631 h 1624467"/>
              <a:gd name="connsiteX2927" fmla="*/ 1626634 w 2198808"/>
              <a:gd name="connsiteY2927" fmla="*/ 1447526 h 1624467"/>
              <a:gd name="connsiteX2928" fmla="*/ 1314978 w 2198808"/>
              <a:gd name="connsiteY2928" fmla="*/ 1367203 h 1624467"/>
              <a:gd name="connsiteX2929" fmla="*/ 1328130 w 2198808"/>
              <a:gd name="connsiteY2929" fmla="*/ 1367543 h 1624467"/>
              <a:gd name="connsiteX2930" fmla="*/ 1319990 w 2198808"/>
              <a:gd name="connsiteY2930" fmla="*/ 1366031 h 1624467"/>
              <a:gd name="connsiteX2931" fmla="*/ 1332582 w 2198808"/>
              <a:gd name="connsiteY2931" fmla="*/ 1363074 h 1624467"/>
              <a:gd name="connsiteX2932" fmla="*/ 1330135 w 2198808"/>
              <a:gd name="connsiteY2932" fmla="*/ 1355139 h 1624467"/>
              <a:gd name="connsiteX2933" fmla="*/ 1327960 w 2198808"/>
              <a:gd name="connsiteY2933" fmla="*/ 1353134 h 1624467"/>
              <a:gd name="connsiteX2934" fmla="*/ 1325904 w 2198808"/>
              <a:gd name="connsiteY2934" fmla="*/ 1360729 h 1624467"/>
              <a:gd name="connsiteX2935" fmla="*/ 1306159 w 2198808"/>
              <a:gd name="connsiteY2935" fmla="*/ 1364332 h 1624467"/>
              <a:gd name="connsiteX2936" fmla="*/ 1314978 w 2198808"/>
              <a:gd name="connsiteY2936" fmla="*/ 1367203 h 1624467"/>
              <a:gd name="connsiteX2937" fmla="*/ 1270017 w 2198808"/>
              <a:gd name="connsiteY2937" fmla="*/ 1369310 h 1624467"/>
              <a:gd name="connsiteX2938" fmla="*/ 1261078 w 2198808"/>
              <a:gd name="connsiteY2938" fmla="*/ 1362038 h 1624467"/>
              <a:gd name="connsiteX2939" fmla="*/ 1251800 w 2198808"/>
              <a:gd name="connsiteY2939" fmla="*/ 1362683 h 1624467"/>
              <a:gd name="connsiteX2940" fmla="*/ 1246380 w 2198808"/>
              <a:gd name="connsiteY2940" fmla="*/ 1371706 h 1624467"/>
              <a:gd name="connsiteX2941" fmla="*/ 1252956 w 2198808"/>
              <a:gd name="connsiteY2941" fmla="*/ 1370211 h 1624467"/>
              <a:gd name="connsiteX2942" fmla="*/ 1260705 w 2198808"/>
              <a:gd name="connsiteY2942" fmla="*/ 1368750 h 1624467"/>
              <a:gd name="connsiteX2943" fmla="*/ 1270017 w 2198808"/>
              <a:gd name="connsiteY2943" fmla="*/ 1369310 h 1624467"/>
              <a:gd name="connsiteX2944" fmla="*/ 716593 w 2198808"/>
              <a:gd name="connsiteY2944" fmla="*/ 137740 h 1624467"/>
              <a:gd name="connsiteX2945" fmla="*/ 719125 w 2198808"/>
              <a:gd name="connsiteY2945" fmla="*/ 148785 h 1624467"/>
              <a:gd name="connsiteX2946" fmla="*/ 717901 w 2198808"/>
              <a:gd name="connsiteY2946" fmla="*/ 157961 h 1624467"/>
              <a:gd name="connsiteX2947" fmla="*/ 725547 w 2198808"/>
              <a:gd name="connsiteY2947" fmla="*/ 167561 h 1624467"/>
              <a:gd name="connsiteX2948" fmla="*/ 721453 w 2198808"/>
              <a:gd name="connsiteY2948" fmla="*/ 136703 h 1624467"/>
              <a:gd name="connsiteX2949" fmla="*/ 716593 w 2198808"/>
              <a:gd name="connsiteY2949" fmla="*/ 137740 h 1624467"/>
              <a:gd name="connsiteX2950" fmla="*/ 161453 w 2198808"/>
              <a:gd name="connsiteY2950" fmla="*/ 876261 h 1624467"/>
              <a:gd name="connsiteX2951" fmla="*/ 159618 w 2198808"/>
              <a:gd name="connsiteY2951" fmla="*/ 875071 h 1624467"/>
              <a:gd name="connsiteX2952" fmla="*/ 139584 w 2198808"/>
              <a:gd name="connsiteY2952" fmla="*/ 892437 h 1624467"/>
              <a:gd name="connsiteX2953" fmla="*/ 143713 w 2198808"/>
              <a:gd name="connsiteY2953" fmla="*/ 889175 h 1624467"/>
              <a:gd name="connsiteX2954" fmla="*/ 146772 w 2198808"/>
              <a:gd name="connsiteY2954" fmla="*/ 900322 h 1624467"/>
              <a:gd name="connsiteX2955" fmla="*/ 148896 w 2198808"/>
              <a:gd name="connsiteY2955" fmla="*/ 899472 h 1624467"/>
              <a:gd name="connsiteX2956" fmla="*/ 149881 w 2198808"/>
              <a:gd name="connsiteY2956" fmla="*/ 889192 h 1624467"/>
              <a:gd name="connsiteX2957" fmla="*/ 154350 w 2198808"/>
              <a:gd name="connsiteY2957" fmla="*/ 886728 h 1624467"/>
              <a:gd name="connsiteX2958" fmla="*/ 159312 w 2198808"/>
              <a:gd name="connsiteY2958" fmla="*/ 882191 h 1624467"/>
              <a:gd name="connsiteX2959" fmla="*/ 161453 w 2198808"/>
              <a:gd name="connsiteY2959" fmla="*/ 876261 h 1624467"/>
              <a:gd name="connsiteX2960" fmla="*/ 1284018 w 2198808"/>
              <a:gd name="connsiteY2960" fmla="*/ 108003 h 1624467"/>
              <a:gd name="connsiteX2961" fmla="*/ 1303797 w 2198808"/>
              <a:gd name="connsiteY2961" fmla="*/ 111606 h 1624467"/>
              <a:gd name="connsiteX2962" fmla="*/ 1313840 w 2198808"/>
              <a:gd name="connsiteY2962" fmla="*/ 111759 h 1624467"/>
              <a:gd name="connsiteX2963" fmla="*/ 1318020 w 2198808"/>
              <a:gd name="connsiteY2963" fmla="*/ 108972 h 1624467"/>
              <a:gd name="connsiteX2964" fmla="*/ 1294791 w 2198808"/>
              <a:gd name="connsiteY2964" fmla="*/ 106831 h 1624467"/>
              <a:gd name="connsiteX2965" fmla="*/ 1288997 w 2198808"/>
              <a:gd name="connsiteY2965" fmla="*/ 107154 h 1624467"/>
              <a:gd name="connsiteX2966" fmla="*/ 1284018 w 2198808"/>
              <a:gd name="connsiteY2966" fmla="*/ 108003 h 1624467"/>
              <a:gd name="connsiteX2967" fmla="*/ 1725343 w 2198808"/>
              <a:gd name="connsiteY2967" fmla="*/ 1353440 h 1624467"/>
              <a:gd name="connsiteX2968" fmla="*/ 1724596 w 2198808"/>
              <a:gd name="connsiteY2968" fmla="*/ 1363091 h 1624467"/>
              <a:gd name="connsiteX2969" fmla="*/ 1726855 w 2198808"/>
              <a:gd name="connsiteY2969" fmla="*/ 1376226 h 1624467"/>
              <a:gd name="connsiteX2970" fmla="*/ 1727025 w 2198808"/>
              <a:gd name="connsiteY2970" fmla="*/ 1381290 h 1624467"/>
              <a:gd name="connsiteX2971" fmla="*/ 1731392 w 2198808"/>
              <a:gd name="connsiteY2971" fmla="*/ 1384162 h 1624467"/>
              <a:gd name="connsiteX2972" fmla="*/ 1730169 w 2198808"/>
              <a:gd name="connsiteY2972" fmla="*/ 1371519 h 1624467"/>
              <a:gd name="connsiteX2973" fmla="*/ 1730135 w 2198808"/>
              <a:gd name="connsiteY2973" fmla="*/ 1360525 h 1624467"/>
              <a:gd name="connsiteX2974" fmla="*/ 1725343 w 2198808"/>
              <a:gd name="connsiteY2974" fmla="*/ 1353440 h 1624467"/>
              <a:gd name="connsiteX2975" fmla="*/ 493483 w 2198808"/>
              <a:gd name="connsiteY2975" fmla="*/ 364146 h 1624467"/>
              <a:gd name="connsiteX2976" fmla="*/ 496440 w 2198808"/>
              <a:gd name="connsiteY2976" fmla="*/ 366797 h 1624467"/>
              <a:gd name="connsiteX2977" fmla="*/ 503831 w 2198808"/>
              <a:gd name="connsiteY2977" fmla="*/ 364842 h 1624467"/>
              <a:gd name="connsiteX2978" fmla="*/ 505837 w 2198808"/>
              <a:gd name="connsiteY2978" fmla="*/ 359762 h 1624467"/>
              <a:gd name="connsiteX2979" fmla="*/ 489201 w 2198808"/>
              <a:gd name="connsiteY2979" fmla="*/ 359762 h 1624467"/>
              <a:gd name="connsiteX2980" fmla="*/ 487298 w 2198808"/>
              <a:gd name="connsiteY2980" fmla="*/ 363449 h 1624467"/>
              <a:gd name="connsiteX2981" fmla="*/ 485327 w 2198808"/>
              <a:gd name="connsiteY2981" fmla="*/ 367782 h 1624467"/>
              <a:gd name="connsiteX2982" fmla="*/ 493483 w 2198808"/>
              <a:gd name="connsiteY2982" fmla="*/ 364146 h 1624467"/>
              <a:gd name="connsiteX2983" fmla="*/ 1163746 w 2198808"/>
              <a:gd name="connsiteY2983" fmla="*/ 1412131 h 1624467"/>
              <a:gd name="connsiteX2984" fmla="*/ 1137544 w 2198808"/>
              <a:gd name="connsiteY2984" fmla="*/ 1410194 h 1624467"/>
              <a:gd name="connsiteX2985" fmla="*/ 1130135 w 2198808"/>
              <a:gd name="connsiteY2985" fmla="*/ 1414068 h 1624467"/>
              <a:gd name="connsiteX2986" fmla="*/ 1143951 w 2198808"/>
              <a:gd name="connsiteY2986" fmla="*/ 1416787 h 1624467"/>
              <a:gd name="connsiteX2987" fmla="*/ 1148113 w 2198808"/>
              <a:gd name="connsiteY2987" fmla="*/ 1416583 h 1624467"/>
              <a:gd name="connsiteX2988" fmla="*/ 1163746 w 2198808"/>
              <a:gd name="connsiteY2988" fmla="*/ 1412131 h 1624467"/>
              <a:gd name="connsiteX2989" fmla="*/ 2021519 w 2198808"/>
              <a:gd name="connsiteY2989" fmla="*/ 937688 h 1624467"/>
              <a:gd name="connsiteX2990" fmla="*/ 2022777 w 2198808"/>
              <a:gd name="connsiteY2990" fmla="*/ 944808 h 1624467"/>
              <a:gd name="connsiteX2991" fmla="*/ 2012157 w 2198808"/>
              <a:gd name="connsiteY2991" fmla="*/ 957076 h 1624467"/>
              <a:gd name="connsiteX2992" fmla="*/ 2030831 w 2198808"/>
              <a:gd name="connsiteY2992" fmla="*/ 941375 h 1624467"/>
              <a:gd name="connsiteX2993" fmla="*/ 2030253 w 2198808"/>
              <a:gd name="connsiteY2993" fmla="*/ 939387 h 1624467"/>
              <a:gd name="connsiteX2994" fmla="*/ 2021519 w 2198808"/>
              <a:gd name="connsiteY2994" fmla="*/ 937688 h 1624467"/>
              <a:gd name="connsiteX2995" fmla="*/ 1063067 w 2198808"/>
              <a:gd name="connsiteY2995" fmla="*/ 1374476 h 1624467"/>
              <a:gd name="connsiteX2996" fmla="*/ 1108079 w 2198808"/>
              <a:gd name="connsiteY2996" fmla="*/ 1374476 h 1624467"/>
              <a:gd name="connsiteX2997" fmla="*/ 1063067 w 2198808"/>
              <a:gd name="connsiteY2997" fmla="*/ 1374476 h 1624467"/>
              <a:gd name="connsiteX2998" fmla="*/ 831546 w 2198808"/>
              <a:gd name="connsiteY2998" fmla="*/ 135293 h 1624467"/>
              <a:gd name="connsiteX2999" fmla="*/ 849218 w 2198808"/>
              <a:gd name="connsiteY2999" fmla="*/ 140187 h 1624467"/>
              <a:gd name="connsiteX3000" fmla="*/ 846669 w 2198808"/>
              <a:gd name="connsiteY3000" fmla="*/ 130756 h 1624467"/>
              <a:gd name="connsiteX3001" fmla="*/ 831546 w 2198808"/>
              <a:gd name="connsiteY3001" fmla="*/ 135293 h 1624467"/>
              <a:gd name="connsiteX3002" fmla="*/ 897782 w 2198808"/>
              <a:gd name="connsiteY3002" fmla="*/ 193662 h 1624467"/>
              <a:gd name="connsiteX3003" fmla="*/ 897562 w 2198808"/>
              <a:gd name="connsiteY3003" fmla="*/ 192540 h 1624467"/>
              <a:gd name="connsiteX3004" fmla="*/ 889558 w 2198808"/>
              <a:gd name="connsiteY3004" fmla="*/ 192540 h 1624467"/>
              <a:gd name="connsiteX3005" fmla="*/ 893568 w 2198808"/>
              <a:gd name="connsiteY3005" fmla="*/ 186321 h 1624467"/>
              <a:gd name="connsiteX3006" fmla="*/ 887264 w 2198808"/>
              <a:gd name="connsiteY3006" fmla="*/ 188360 h 1624467"/>
              <a:gd name="connsiteX3007" fmla="*/ 877476 w 2198808"/>
              <a:gd name="connsiteY3007" fmla="*/ 192591 h 1624467"/>
              <a:gd name="connsiteX3008" fmla="*/ 879227 w 2198808"/>
              <a:gd name="connsiteY3008" fmla="*/ 199949 h 1624467"/>
              <a:gd name="connsiteX3009" fmla="*/ 897782 w 2198808"/>
              <a:gd name="connsiteY3009" fmla="*/ 193662 h 1624467"/>
              <a:gd name="connsiteX3010" fmla="*/ 179703 w 2198808"/>
              <a:gd name="connsiteY3010" fmla="*/ 868461 h 1624467"/>
              <a:gd name="connsiteX3011" fmla="*/ 176169 w 2198808"/>
              <a:gd name="connsiteY3011" fmla="*/ 863550 h 1624467"/>
              <a:gd name="connsiteX3012" fmla="*/ 171801 w 2198808"/>
              <a:gd name="connsiteY3012" fmla="*/ 862803 h 1624467"/>
              <a:gd name="connsiteX3013" fmla="*/ 170086 w 2198808"/>
              <a:gd name="connsiteY3013" fmla="*/ 866609 h 1624467"/>
              <a:gd name="connsiteX3014" fmla="*/ 169134 w 2198808"/>
              <a:gd name="connsiteY3014" fmla="*/ 870755 h 1624467"/>
              <a:gd name="connsiteX3015" fmla="*/ 168675 w 2198808"/>
              <a:gd name="connsiteY3015" fmla="*/ 880356 h 1624467"/>
              <a:gd name="connsiteX3016" fmla="*/ 170170 w 2198808"/>
              <a:gd name="connsiteY3016" fmla="*/ 880645 h 1624467"/>
              <a:gd name="connsiteX3017" fmla="*/ 179703 w 2198808"/>
              <a:gd name="connsiteY3017" fmla="*/ 868461 h 1624467"/>
              <a:gd name="connsiteX3018" fmla="*/ 262540 w 2198808"/>
              <a:gd name="connsiteY3018" fmla="*/ 871435 h 1624467"/>
              <a:gd name="connsiteX3019" fmla="*/ 272192 w 2198808"/>
              <a:gd name="connsiteY3019" fmla="*/ 868427 h 1624467"/>
              <a:gd name="connsiteX3020" fmla="*/ 276424 w 2198808"/>
              <a:gd name="connsiteY3020" fmla="*/ 860441 h 1624467"/>
              <a:gd name="connsiteX3021" fmla="*/ 257817 w 2198808"/>
              <a:gd name="connsiteY3021" fmla="*/ 864978 h 1624467"/>
              <a:gd name="connsiteX3022" fmla="*/ 259007 w 2198808"/>
              <a:gd name="connsiteY3022" fmla="*/ 860577 h 1624467"/>
              <a:gd name="connsiteX3023" fmla="*/ 257766 w 2198808"/>
              <a:gd name="connsiteY3023" fmla="*/ 859829 h 1624467"/>
              <a:gd name="connsiteX3024" fmla="*/ 250629 w 2198808"/>
              <a:gd name="connsiteY3024" fmla="*/ 869685 h 1624467"/>
              <a:gd name="connsiteX3025" fmla="*/ 262540 w 2198808"/>
              <a:gd name="connsiteY3025" fmla="*/ 871435 h 1624467"/>
              <a:gd name="connsiteX3026" fmla="*/ 1448793 w 2198808"/>
              <a:gd name="connsiteY3026" fmla="*/ 1394442 h 1624467"/>
              <a:gd name="connsiteX3027" fmla="*/ 1450492 w 2198808"/>
              <a:gd name="connsiteY3027" fmla="*/ 1394255 h 1624467"/>
              <a:gd name="connsiteX3028" fmla="*/ 1450560 w 2198808"/>
              <a:gd name="connsiteY3028" fmla="*/ 1390568 h 1624467"/>
              <a:gd name="connsiteX3029" fmla="*/ 1452157 w 2198808"/>
              <a:gd name="connsiteY3029" fmla="*/ 1387832 h 1624467"/>
              <a:gd name="connsiteX3030" fmla="*/ 1442421 w 2198808"/>
              <a:gd name="connsiteY3030" fmla="*/ 1376107 h 1624467"/>
              <a:gd name="connsiteX3031" fmla="*/ 1439804 w 2198808"/>
              <a:gd name="connsiteY3031" fmla="*/ 1383788 h 1624467"/>
              <a:gd name="connsiteX3032" fmla="*/ 1448793 w 2198808"/>
              <a:gd name="connsiteY3032" fmla="*/ 1394442 h 1624467"/>
              <a:gd name="connsiteX3033" fmla="*/ 264172 w 2198808"/>
              <a:gd name="connsiteY3033" fmla="*/ 1012063 h 1624467"/>
              <a:gd name="connsiteX3034" fmla="*/ 284206 w 2198808"/>
              <a:gd name="connsiteY3034" fmla="*/ 994833 h 1624467"/>
              <a:gd name="connsiteX3035" fmla="*/ 264172 w 2198808"/>
              <a:gd name="connsiteY3035" fmla="*/ 1012063 h 1624467"/>
              <a:gd name="connsiteX3036" fmla="*/ 176849 w 2198808"/>
              <a:gd name="connsiteY3036" fmla="*/ 903126 h 1624467"/>
              <a:gd name="connsiteX3037" fmla="*/ 197239 w 2198808"/>
              <a:gd name="connsiteY3037" fmla="*/ 885827 h 1624467"/>
              <a:gd name="connsiteX3038" fmla="*/ 176849 w 2198808"/>
              <a:gd name="connsiteY3038" fmla="*/ 903126 h 1624467"/>
              <a:gd name="connsiteX3039" fmla="*/ 1301197 w 2198808"/>
              <a:gd name="connsiteY3039" fmla="*/ 1552454 h 1624467"/>
              <a:gd name="connsiteX3040" fmla="*/ 1307859 w 2198808"/>
              <a:gd name="connsiteY3040" fmla="*/ 1550245 h 1624467"/>
              <a:gd name="connsiteX3041" fmla="*/ 1309659 w 2198808"/>
              <a:gd name="connsiteY3041" fmla="*/ 1545538 h 1624467"/>
              <a:gd name="connsiteX3042" fmla="*/ 1301197 w 2198808"/>
              <a:gd name="connsiteY3042" fmla="*/ 1533014 h 1624467"/>
              <a:gd name="connsiteX3043" fmla="*/ 1301197 w 2198808"/>
              <a:gd name="connsiteY3043" fmla="*/ 1552454 h 1624467"/>
              <a:gd name="connsiteX3044" fmla="*/ 1373092 w 2198808"/>
              <a:gd name="connsiteY3044" fmla="*/ 144809 h 1624467"/>
              <a:gd name="connsiteX3045" fmla="*/ 1336558 w 2198808"/>
              <a:gd name="connsiteY3045" fmla="*/ 144809 h 1624467"/>
              <a:gd name="connsiteX3046" fmla="*/ 1373092 w 2198808"/>
              <a:gd name="connsiteY3046" fmla="*/ 144809 h 1624467"/>
              <a:gd name="connsiteX3047" fmla="*/ 1761316 w 2198808"/>
              <a:gd name="connsiteY3047" fmla="*/ 1382938 h 1624467"/>
              <a:gd name="connsiteX3048" fmla="*/ 1762811 w 2198808"/>
              <a:gd name="connsiteY3048" fmla="*/ 1369005 h 1624467"/>
              <a:gd name="connsiteX3049" fmla="*/ 1748385 w 2198808"/>
              <a:gd name="connsiteY3049" fmla="*/ 1379744 h 1624467"/>
              <a:gd name="connsiteX3050" fmla="*/ 1761316 w 2198808"/>
              <a:gd name="connsiteY3050" fmla="*/ 1382938 h 1624467"/>
              <a:gd name="connsiteX3051" fmla="*/ 671478 w 2198808"/>
              <a:gd name="connsiteY3051" fmla="*/ 83908 h 1624467"/>
              <a:gd name="connsiteX3052" fmla="*/ 680093 w 2198808"/>
              <a:gd name="connsiteY3052" fmla="*/ 81614 h 1624467"/>
              <a:gd name="connsiteX3053" fmla="*/ 676066 w 2198808"/>
              <a:gd name="connsiteY3053" fmla="*/ 75650 h 1624467"/>
              <a:gd name="connsiteX3054" fmla="*/ 663322 w 2198808"/>
              <a:gd name="connsiteY3054" fmla="*/ 73067 h 1624467"/>
              <a:gd name="connsiteX3055" fmla="*/ 671478 w 2198808"/>
              <a:gd name="connsiteY3055" fmla="*/ 83908 h 1624467"/>
              <a:gd name="connsiteX3056" fmla="*/ 162031 w 2198808"/>
              <a:gd name="connsiteY3056" fmla="*/ 970415 h 1624467"/>
              <a:gd name="connsiteX3057" fmla="*/ 151037 w 2198808"/>
              <a:gd name="connsiteY3057" fmla="*/ 976074 h 1624467"/>
              <a:gd name="connsiteX3058" fmla="*/ 146024 w 2198808"/>
              <a:gd name="connsiteY3058" fmla="*/ 983245 h 1624467"/>
              <a:gd name="connsiteX3059" fmla="*/ 142898 w 2198808"/>
              <a:gd name="connsiteY3059" fmla="*/ 987646 h 1624467"/>
              <a:gd name="connsiteX3060" fmla="*/ 162031 w 2198808"/>
              <a:gd name="connsiteY3060" fmla="*/ 970415 h 1624467"/>
              <a:gd name="connsiteX3061" fmla="*/ 379787 w 2198808"/>
              <a:gd name="connsiteY3061" fmla="*/ 351690 h 1624467"/>
              <a:gd name="connsiteX3062" fmla="*/ 392702 w 2198808"/>
              <a:gd name="connsiteY3062" fmla="*/ 347561 h 1624467"/>
              <a:gd name="connsiteX3063" fmla="*/ 404698 w 2198808"/>
              <a:gd name="connsiteY3063" fmla="*/ 345352 h 1624467"/>
              <a:gd name="connsiteX3064" fmla="*/ 404732 w 2198808"/>
              <a:gd name="connsiteY3064" fmla="*/ 343330 h 1624467"/>
              <a:gd name="connsiteX3065" fmla="*/ 392260 w 2198808"/>
              <a:gd name="connsiteY3065" fmla="*/ 343534 h 1624467"/>
              <a:gd name="connsiteX3066" fmla="*/ 379787 w 2198808"/>
              <a:gd name="connsiteY3066" fmla="*/ 351690 h 1624467"/>
              <a:gd name="connsiteX3067" fmla="*/ 2109811 w 2198808"/>
              <a:gd name="connsiteY3067" fmla="*/ 604876 h 1624467"/>
              <a:gd name="connsiteX3068" fmla="*/ 2093176 w 2198808"/>
              <a:gd name="connsiteY3068" fmla="*/ 585607 h 1624467"/>
              <a:gd name="connsiteX3069" fmla="*/ 2109811 w 2198808"/>
              <a:gd name="connsiteY3069" fmla="*/ 604876 h 1624467"/>
              <a:gd name="connsiteX3070" fmla="*/ 1424324 w 2198808"/>
              <a:gd name="connsiteY3070" fmla="*/ 1482972 h 1624467"/>
              <a:gd name="connsiteX3071" fmla="*/ 1435674 w 2198808"/>
              <a:gd name="connsiteY3071" fmla="*/ 1481511 h 1624467"/>
              <a:gd name="connsiteX3072" fmla="*/ 1436915 w 2198808"/>
              <a:gd name="connsiteY3072" fmla="*/ 1479336 h 1624467"/>
              <a:gd name="connsiteX3073" fmla="*/ 1436354 w 2198808"/>
              <a:gd name="connsiteY3073" fmla="*/ 1476379 h 1624467"/>
              <a:gd name="connsiteX3074" fmla="*/ 1432616 w 2198808"/>
              <a:gd name="connsiteY3074" fmla="*/ 1475971 h 1624467"/>
              <a:gd name="connsiteX3075" fmla="*/ 1424324 w 2198808"/>
              <a:gd name="connsiteY3075" fmla="*/ 1482972 h 1624467"/>
              <a:gd name="connsiteX3076" fmla="*/ 1385547 w 2198808"/>
              <a:gd name="connsiteY3076" fmla="*/ 172812 h 1624467"/>
              <a:gd name="connsiteX3077" fmla="*/ 1392123 w 2198808"/>
              <a:gd name="connsiteY3077" fmla="*/ 163347 h 1624467"/>
              <a:gd name="connsiteX3078" fmla="*/ 1375369 w 2198808"/>
              <a:gd name="connsiteY3078" fmla="*/ 163347 h 1624467"/>
              <a:gd name="connsiteX3079" fmla="*/ 1384731 w 2198808"/>
              <a:gd name="connsiteY3079" fmla="*/ 169159 h 1624467"/>
              <a:gd name="connsiteX3080" fmla="*/ 1384171 w 2198808"/>
              <a:gd name="connsiteY3080" fmla="*/ 170977 h 1624467"/>
              <a:gd name="connsiteX3081" fmla="*/ 1373907 w 2198808"/>
              <a:gd name="connsiteY3081" fmla="*/ 172166 h 1624467"/>
              <a:gd name="connsiteX3082" fmla="*/ 1373907 w 2198808"/>
              <a:gd name="connsiteY3082" fmla="*/ 172812 h 1624467"/>
              <a:gd name="connsiteX3083" fmla="*/ 1385547 w 2198808"/>
              <a:gd name="connsiteY3083" fmla="*/ 172812 h 1624467"/>
              <a:gd name="connsiteX3084" fmla="*/ 113246 w 2198808"/>
              <a:gd name="connsiteY3084" fmla="*/ 881477 h 1624467"/>
              <a:gd name="connsiteX3085" fmla="*/ 111921 w 2198808"/>
              <a:gd name="connsiteY3085" fmla="*/ 879880 h 1624467"/>
              <a:gd name="connsiteX3086" fmla="*/ 97375 w 2198808"/>
              <a:gd name="connsiteY3086" fmla="*/ 890025 h 1624467"/>
              <a:gd name="connsiteX3087" fmla="*/ 108998 w 2198808"/>
              <a:gd name="connsiteY3087" fmla="*/ 893474 h 1624467"/>
              <a:gd name="connsiteX3088" fmla="*/ 106874 w 2198808"/>
              <a:gd name="connsiteY3088" fmla="*/ 886728 h 1624467"/>
              <a:gd name="connsiteX3089" fmla="*/ 113246 w 2198808"/>
              <a:gd name="connsiteY3089" fmla="*/ 881477 h 1624467"/>
              <a:gd name="connsiteX3090" fmla="*/ 1120194 w 2198808"/>
              <a:gd name="connsiteY3090" fmla="*/ 1366847 h 1624467"/>
              <a:gd name="connsiteX3091" fmla="*/ 1139244 w 2198808"/>
              <a:gd name="connsiteY3091" fmla="*/ 1365453 h 1624467"/>
              <a:gd name="connsiteX3092" fmla="*/ 1120194 w 2198808"/>
              <a:gd name="connsiteY3092" fmla="*/ 1366847 h 1624467"/>
              <a:gd name="connsiteX3093" fmla="*/ 2109641 w 2198808"/>
              <a:gd name="connsiteY3093" fmla="*/ 849158 h 1624467"/>
              <a:gd name="connsiteX3094" fmla="*/ 2097084 w 2198808"/>
              <a:gd name="connsiteY3094" fmla="*/ 851894 h 1624467"/>
              <a:gd name="connsiteX3095" fmla="*/ 2099531 w 2198808"/>
              <a:gd name="connsiteY3095" fmla="*/ 855173 h 1624467"/>
              <a:gd name="connsiteX3096" fmla="*/ 2114366 w 2198808"/>
              <a:gd name="connsiteY3096" fmla="*/ 856329 h 1624467"/>
              <a:gd name="connsiteX3097" fmla="*/ 2115130 w 2198808"/>
              <a:gd name="connsiteY3097" fmla="*/ 854341 h 1624467"/>
              <a:gd name="connsiteX3098" fmla="*/ 2109641 w 2198808"/>
              <a:gd name="connsiteY3098" fmla="*/ 849158 h 1624467"/>
              <a:gd name="connsiteX3099" fmla="*/ 1086295 w 2198808"/>
              <a:gd name="connsiteY3099" fmla="*/ 1367713 h 1624467"/>
              <a:gd name="connsiteX3100" fmla="*/ 1109371 w 2198808"/>
              <a:gd name="connsiteY3100" fmla="*/ 1366965 h 1624467"/>
              <a:gd name="connsiteX3101" fmla="*/ 1086295 w 2198808"/>
              <a:gd name="connsiteY3101" fmla="*/ 1367713 h 1624467"/>
              <a:gd name="connsiteX3102" fmla="*/ 253365 w 2198808"/>
              <a:gd name="connsiteY3102" fmla="*/ 577315 h 1624467"/>
              <a:gd name="connsiteX3103" fmla="*/ 261113 w 2198808"/>
              <a:gd name="connsiteY3103" fmla="*/ 574341 h 1624467"/>
              <a:gd name="connsiteX3104" fmla="*/ 266092 w 2198808"/>
              <a:gd name="connsiteY3104" fmla="*/ 567255 h 1624467"/>
              <a:gd name="connsiteX3105" fmla="*/ 257035 w 2198808"/>
              <a:gd name="connsiteY3105" fmla="*/ 570178 h 1624467"/>
              <a:gd name="connsiteX3106" fmla="*/ 253365 w 2198808"/>
              <a:gd name="connsiteY3106" fmla="*/ 577315 h 1624467"/>
              <a:gd name="connsiteX3107" fmla="*/ 1440687 w 2198808"/>
              <a:gd name="connsiteY3107" fmla="*/ 1515835 h 1624467"/>
              <a:gd name="connsiteX3108" fmla="*/ 1439957 w 2198808"/>
              <a:gd name="connsiteY3108" fmla="*/ 1513711 h 1624467"/>
              <a:gd name="connsiteX3109" fmla="*/ 1438241 w 2198808"/>
              <a:gd name="connsiteY3109" fmla="*/ 1502564 h 1624467"/>
              <a:gd name="connsiteX3110" fmla="*/ 1438207 w 2198808"/>
              <a:gd name="connsiteY3110" fmla="*/ 1492726 h 1624467"/>
              <a:gd name="connsiteX3111" fmla="*/ 1432599 w 2198808"/>
              <a:gd name="connsiteY3111" fmla="*/ 1514969 h 1624467"/>
              <a:gd name="connsiteX3112" fmla="*/ 1440687 w 2198808"/>
              <a:gd name="connsiteY3112" fmla="*/ 1515835 h 1624467"/>
              <a:gd name="connsiteX3113" fmla="*/ 251920 w 2198808"/>
              <a:gd name="connsiteY3113" fmla="*/ 1040050 h 1624467"/>
              <a:gd name="connsiteX3114" fmla="*/ 232260 w 2198808"/>
              <a:gd name="connsiteY3114" fmla="*/ 1049192 h 1624467"/>
              <a:gd name="connsiteX3115" fmla="*/ 232804 w 2198808"/>
              <a:gd name="connsiteY3115" fmla="*/ 1052471 h 1624467"/>
              <a:gd name="connsiteX3116" fmla="*/ 251920 w 2198808"/>
              <a:gd name="connsiteY3116" fmla="*/ 1040050 h 1624467"/>
              <a:gd name="connsiteX3117" fmla="*/ 340145 w 2198808"/>
              <a:gd name="connsiteY3117" fmla="*/ 364859 h 1624467"/>
              <a:gd name="connsiteX3118" fmla="*/ 352753 w 2198808"/>
              <a:gd name="connsiteY3118" fmla="*/ 371198 h 1624467"/>
              <a:gd name="connsiteX3119" fmla="*/ 348844 w 2198808"/>
              <a:gd name="connsiteY3119" fmla="*/ 361767 h 1624467"/>
              <a:gd name="connsiteX3120" fmla="*/ 340145 w 2198808"/>
              <a:gd name="connsiteY3120" fmla="*/ 364859 h 1624467"/>
              <a:gd name="connsiteX3121" fmla="*/ 691223 w 2198808"/>
              <a:gd name="connsiteY3121" fmla="*/ 111470 h 1624467"/>
              <a:gd name="connsiteX3122" fmla="*/ 681725 w 2198808"/>
              <a:gd name="connsiteY3122" fmla="*/ 110110 h 1624467"/>
              <a:gd name="connsiteX3123" fmla="*/ 684274 w 2198808"/>
              <a:gd name="connsiteY3123" fmla="*/ 124146 h 1624467"/>
              <a:gd name="connsiteX3124" fmla="*/ 685157 w 2198808"/>
              <a:gd name="connsiteY3124" fmla="*/ 133441 h 1624467"/>
              <a:gd name="connsiteX3125" fmla="*/ 691223 w 2198808"/>
              <a:gd name="connsiteY3125" fmla="*/ 111470 h 1624467"/>
              <a:gd name="connsiteX3126" fmla="*/ 699634 w 2198808"/>
              <a:gd name="connsiteY3126" fmla="*/ 142974 h 1624467"/>
              <a:gd name="connsiteX3127" fmla="*/ 692939 w 2198808"/>
              <a:gd name="connsiteY3127" fmla="*/ 138878 h 1624467"/>
              <a:gd name="connsiteX3128" fmla="*/ 689304 w 2198808"/>
              <a:gd name="connsiteY3128" fmla="*/ 139405 h 1624467"/>
              <a:gd name="connsiteX3129" fmla="*/ 687077 w 2198808"/>
              <a:gd name="connsiteY3129" fmla="*/ 150280 h 1624467"/>
              <a:gd name="connsiteX3130" fmla="*/ 699634 w 2198808"/>
              <a:gd name="connsiteY3130" fmla="*/ 142974 h 1624467"/>
              <a:gd name="connsiteX3131" fmla="*/ 2070236 w 2198808"/>
              <a:gd name="connsiteY3131" fmla="*/ 489736 h 1624467"/>
              <a:gd name="connsiteX3132" fmla="*/ 2083168 w 2198808"/>
              <a:gd name="connsiteY3132" fmla="*/ 491010 h 1624467"/>
              <a:gd name="connsiteX3133" fmla="*/ 2070236 w 2198808"/>
              <a:gd name="connsiteY3133" fmla="*/ 489736 h 1624467"/>
              <a:gd name="connsiteX3134" fmla="*/ 2076472 w 2198808"/>
              <a:gd name="connsiteY3134" fmla="*/ 848036 h 1624467"/>
              <a:gd name="connsiteX3135" fmla="*/ 2092514 w 2198808"/>
              <a:gd name="connsiteY3135" fmla="*/ 851775 h 1624467"/>
              <a:gd name="connsiteX3136" fmla="*/ 2090066 w 2198808"/>
              <a:gd name="connsiteY3136" fmla="*/ 845216 h 1624467"/>
              <a:gd name="connsiteX3137" fmla="*/ 2076472 w 2198808"/>
              <a:gd name="connsiteY3137" fmla="*/ 848036 h 1624467"/>
              <a:gd name="connsiteX3138" fmla="*/ 1803729 w 2198808"/>
              <a:gd name="connsiteY3138" fmla="*/ 1354204 h 1624467"/>
              <a:gd name="connsiteX3139" fmla="*/ 1797424 w 2198808"/>
              <a:gd name="connsiteY3139" fmla="*/ 1338588 h 1624467"/>
              <a:gd name="connsiteX3140" fmla="*/ 1793652 w 2198808"/>
              <a:gd name="connsiteY3140" fmla="*/ 1343023 h 1624467"/>
              <a:gd name="connsiteX3141" fmla="*/ 1803729 w 2198808"/>
              <a:gd name="connsiteY3141" fmla="*/ 1354204 h 1624467"/>
              <a:gd name="connsiteX3142" fmla="*/ 359924 w 2198808"/>
              <a:gd name="connsiteY3142" fmla="*/ 1341681 h 1624467"/>
              <a:gd name="connsiteX3143" fmla="*/ 346398 w 2198808"/>
              <a:gd name="connsiteY3143" fmla="*/ 1343057 h 1624467"/>
              <a:gd name="connsiteX3144" fmla="*/ 359924 w 2198808"/>
              <a:gd name="connsiteY3144" fmla="*/ 1341681 h 1624467"/>
              <a:gd name="connsiteX3145" fmla="*/ 339040 w 2198808"/>
              <a:gd name="connsiteY3145" fmla="*/ 400934 h 1624467"/>
              <a:gd name="connsiteX3146" fmla="*/ 329134 w 2198808"/>
              <a:gd name="connsiteY3146" fmla="*/ 413135 h 1624467"/>
              <a:gd name="connsiteX3147" fmla="*/ 337171 w 2198808"/>
              <a:gd name="connsiteY3147" fmla="*/ 416108 h 1624467"/>
              <a:gd name="connsiteX3148" fmla="*/ 338055 w 2198808"/>
              <a:gd name="connsiteY3148" fmla="*/ 414664 h 1624467"/>
              <a:gd name="connsiteX3149" fmla="*/ 334657 w 2198808"/>
              <a:gd name="connsiteY3149" fmla="*/ 409566 h 1624467"/>
              <a:gd name="connsiteX3150" fmla="*/ 339040 w 2198808"/>
              <a:gd name="connsiteY3150" fmla="*/ 400934 h 1624467"/>
              <a:gd name="connsiteX3151" fmla="*/ 119550 w 2198808"/>
              <a:gd name="connsiteY3151" fmla="*/ 860101 h 1624467"/>
              <a:gd name="connsiteX3152" fmla="*/ 114861 w 2198808"/>
              <a:gd name="connsiteY3152" fmla="*/ 871095 h 1624467"/>
              <a:gd name="connsiteX3153" fmla="*/ 119550 w 2198808"/>
              <a:gd name="connsiteY3153" fmla="*/ 860101 h 1624467"/>
              <a:gd name="connsiteX3154" fmla="*/ 1217272 w 2198808"/>
              <a:gd name="connsiteY3154" fmla="*/ 1361324 h 1624467"/>
              <a:gd name="connsiteX3155" fmla="*/ 1199991 w 2198808"/>
              <a:gd name="connsiteY3155" fmla="*/ 1352420 h 1624467"/>
              <a:gd name="connsiteX3156" fmla="*/ 1206635 w 2198808"/>
              <a:gd name="connsiteY3156" fmla="*/ 1358231 h 1624467"/>
              <a:gd name="connsiteX3157" fmla="*/ 1217272 w 2198808"/>
              <a:gd name="connsiteY3157" fmla="*/ 1361324 h 1624467"/>
              <a:gd name="connsiteX3158" fmla="*/ 1554944 w 2198808"/>
              <a:gd name="connsiteY3158" fmla="*/ 1335241 h 1624467"/>
              <a:gd name="connsiteX3159" fmla="*/ 1562862 w 2198808"/>
              <a:gd name="connsiteY3159" fmla="*/ 1324502 h 1624467"/>
              <a:gd name="connsiteX3160" fmla="*/ 1554927 w 2198808"/>
              <a:gd name="connsiteY3160" fmla="*/ 1326864 h 1624467"/>
              <a:gd name="connsiteX3161" fmla="*/ 1554944 w 2198808"/>
              <a:gd name="connsiteY3161" fmla="*/ 1335241 h 1624467"/>
              <a:gd name="connsiteX3162" fmla="*/ 276186 w 2198808"/>
              <a:gd name="connsiteY3162" fmla="*/ 436295 h 1624467"/>
              <a:gd name="connsiteX3163" fmla="*/ 274911 w 2198808"/>
              <a:gd name="connsiteY3163" fmla="*/ 434919 h 1624467"/>
              <a:gd name="connsiteX3164" fmla="*/ 259975 w 2198808"/>
              <a:gd name="connsiteY3164" fmla="*/ 448632 h 1624467"/>
              <a:gd name="connsiteX3165" fmla="*/ 261266 w 2198808"/>
              <a:gd name="connsiteY3165" fmla="*/ 450042 h 1624467"/>
              <a:gd name="connsiteX3166" fmla="*/ 276186 w 2198808"/>
              <a:gd name="connsiteY3166" fmla="*/ 436295 h 1624467"/>
              <a:gd name="connsiteX3167" fmla="*/ 225922 w 2198808"/>
              <a:gd name="connsiteY3167" fmla="*/ 580373 h 1624467"/>
              <a:gd name="connsiteX3168" fmla="*/ 225922 w 2198808"/>
              <a:gd name="connsiteY3168" fmla="*/ 566677 h 1624467"/>
              <a:gd name="connsiteX3169" fmla="*/ 225922 w 2198808"/>
              <a:gd name="connsiteY3169" fmla="*/ 580373 h 1624467"/>
              <a:gd name="connsiteX3170" fmla="*/ 648657 w 2198808"/>
              <a:gd name="connsiteY3170" fmla="*/ 166814 h 1624467"/>
              <a:gd name="connsiteX3171" fmla="*/ 654061 w 2198808"/>
              <a:gd name="connsiteY3171" fmla="*/ 181444 h 1624467"/>
              <a:gd name="connsiteX3172" fmla="*/ 655574 w 2198808"/>
              <a:gd name="connsiteY3172" fmla="*/ 178233 h 1624467"/>
              <a:gd name="connsiteX3173" fmla="*/ 648657 w 2198808"/>
              <a:gd name="connsiteY3173" fmla="*/ 166814 h 1624467"/>
              <a:gd name="connsiteX3174" fmla="*/ 1911477 w 2198808"/>
              <a:gd name="connsiteY3174" fmla="*/ 1175071 h 1624467"/>
              <a:gd name="connsiteX3175" fmla="*/ 1897628 w 2198808"/>
              <a:gd name="connsiteY3175" fmla="*/ 1180441 h 1624467"/>
              <a:gd name="connsiteX3176" fmla="*/ 1905853 w 2198808"/>
              <a:gd name="connsiteY3176" fmla="*/ 1176023 h 1624467"/>
              <a:gd name="connsiteX3177" fmla="*/ 1908758 w 2198808"/>
              <a:gd name="connsiteY3177" fmla="*/ 1182480 h 1624467"/>
              <a:gd name="connsiteX3178" fmla="*/ 1910662 w 2198808"/>
              <a:gd name="connsiteY3178" fmla="*/ 1181188 h 1624467"/>
              <a:gd name="connsiteX3179" fmla="*/ 1911477 w 2198808"/>
              <a:gd name="connsiteY3179" fmla="*/ 1175071 h 1624467"/>
              <a:gd name="connsiteX3180" fmla="*/ 1488759 w 2198808"/>
              <a:gd name="connsiteY3180" fmla="*/ 1423686 h 1624467"/>
              <a:gd name="connsiteX3181" fmla="*/ 1481435 w 2198808"/>
              <a:gd name="connsiteY3181" fmla="*/ 1406405 h 1624467"/>
              <a:gd name="connsiteX3182" fmla="*/ 1488759 w 2198808"/>
              <a:gd name="connsiteY3182" fmla="*/ 1423686 h 1624467"/>
              <a:gd name="connsiteX3183" fmla="*/ 163951 w 2198808"/>
              <a:gd name="connsiteY3183" fmla="*/ 1048427 h 1624467"/>
              <a:gd name="connsiteX3184" fmla="*/ 149847 w 2198808"/>
              <a:gd name="connsiteY3184" fmla="*/ 1058962 h 1624467"/>
              <a:gd name="connsiteX3185" fmla="*/ 163951 w 2198808"/>
              <a:gd name="connsiteY3185" fmla="*/ 1048427 h 1624467"/>
              <a:gd name="connsiteX3186" fmla="*/ 226245 w 2198808"/>
              <a:gd name="connsiteY3186" fmla="*/ 955513 h 1624467"/>
              <a:gd name="connsiteX3187" fmla="*/ 224512 w 2198808"/>
              <a:gd name="connsiteY3187" fmla="*/ 953916 h 1624467"/>
              <a:gd name="connsiteX3188" fmla="*/ 213399 w 2198808"/>
              <a:gd name="connsiteY3188" fmla="*/ 968342 h 1624467"/>
              <a:gd name="connsiteX3189" fmla="*/ 226245 w 2198808"/>
              <a:gd name="connsiteY3189" fmla="*/ 955513 h 1624467"/>
              <a:gd name="connsiteX3190" fmla="*/ 682200 w 2198808"/>
              <a:gd name="connsiteY3190" fmla="*/ 90620 h 1624467"/>
              <a:gd name="connsiteX3191" fmla="*/ 684341 w 2198808"/>
              <a:gd name="connsiteY3191" fmla="*/ 104197 h 1624467"/>
              <a:gd name="connsiteX3192" fmla="*/ 682200 w 2198808"/>
              <a:gd name="connsiteY3192" fmla="*/ 90620 h 1624467"/>
              <a:gd name="connsiteX3193" fmla="*/ 1315335 w 2198808"/>
              <a:gd name="connsiteY3193" fmla="*/ 1536294 h 1624467"/>
              <a:gd name="connsiteX3194" fmla="*/ 1309693 w 2198808"/>
              <a:gd name="connsiteY3194" fmla="*/ 1524960 h 1624467"/>
              <a:gd name="connsiteX3195" fmla="*/ 1307535 w 2198808"/>
              <a:gd name="connsiteY3195" fmla="*/ 1533252 h 1624467"/>
              <a:gd name="connsiteX3196" fmla="*/ 1309727 w 2198808"/>
              <a:gd name="connsiteY3196" fmla="*/ 1538061 h 1624467"/>
              <a:gd name="connsiteX3197" fmla="*/ 1315335 w 2198808"/>
              <a:gd name="connsiteY3197" fmla="*/ 1536294 h 1624467"/>
              <a:gd name="connsiteX3198" fmla="*/ 1593721 w 2198808"/>
              <a:gd name="connsiteY3198" fmla="*/ 1322513 h 1624467"/>
              <a:gd name="connsiteX3199" fmla="*/ 1607994 w 2198808"/>
              <a:gd name="connsiteY3199" fmla="*/ 1317569 h 1624467"/>
              <a:gd name="connsiteX3200" fmla="*/ 1594757 w 2198808"/>
              <a:gd name="connsiteY3200" fmla="*/ 1319302 h 1624467"/>
              <a:gd name="connsiteX3201" fmla="*/ 1593721 w 2198808"/>
              <a:gd name="connsiteY3201" fmla="*/ 1322513 h 1624467"/>
              <a:gd name="connsiteX3202" fmla="*/ 1094893 w 2198808"/>
              <a:gd name="connsiteY3202" fmla="*/ 1409327 h 1624467"/>
              <a:gd name="connsiteX3203" fmla="*/ 1116695 w 2198808"/>
              <a:gd name="connsiteY3203" fmla="*/ 1412845 h 1624467"/>
              <a:gd name="connsiteX3204" fmla="*/ 1116864 w 2198808"/>
              <a:gd name="connsiteY3204" fmla="*/ 1410823 h 1624467"/>
              <a:gd name="connsiteX3205" fmla="*/ 1094893 w 2198808"/>
              <a:gd name="connsiteY3205" fmla="*/ 1409327 h 1624467"/>
              <a:gd name="connsiteX3206" fmla="*/ 291920 w 2198808"/>
              <a:gd name="connsiteY3206" fmla="*/ 1084995 h 1624467"/>
              <a:gd name="connsiteX3207" fmla="*/ 282014 w 2198808"/>
              <a:gd name="connsiteY3207" fmla="*/ 1088631 h 1624467"/>
              <a:gd name="connsiteX3208" fmla="*/ 278853 w 2198808"/>
              <a:gd name="connsiteY3208" fmla="*/ 1095207 h 1624467"/>
              <a:gd name="connsiteX3209" fmla="*/ 286160 w 2198808"/>
              <a:gd name="connsiteY3209" fmla="*/ 1086014 h 1624467"/>
              <a:gd name="connsiteX3210" fmla="*/ 291920 w 2198808"/>
              <a:gd name="connsiteY3210" fmla="*/ 1084995 h 1624467"/>
              <a:gd name="connsiteX3211" fmla="*/ 1470441 w 2198808"/>
              <a:gd name="connsiteY3211" fmla="*/ 1444688 h 1624467"/>
              <a:gd name="connsiteX3212" fmla="*/ 1468113 w 2198808"/>
              <a:gd name="connsiteY3212" fmla="*/ 1448410 h 1624467"/>
              <a:gd name="connsiteX3213" fmla="*/ 1474740 w 2198808"/>
              <a:gd name="connsiteY3213" fmla="*/ 1459047 h 1624467"/>
              <a:gd name="connsiteX3214" fmla="*/ 1476677 w 2198808"/>
              <a:gd name="connsiteY3214" fmla="*/ 1457993 h 1624467"/>
              <a:gd name="connsiteX3215" fmla="*/ 1470441 w 2198808"/>
              <a:gd name="connsiteY3215" fmla="*/ 1444688 h 1624467"/>
              <a:gd name="connsiteX3216" fmla="*/ 1440959 w 2198808"/>
              <a:gd name="connsiteY3216" fmla="*/ 1535325 h 1624467"/>
              <a:gd name="connsiteX3217" fmla="*/ 1438920 w 2198808"/>
              <a:gd name="connsiteY3217" fmla="*/ 1521715 h 1624467"/>
              <a:gd name="connsiteX3218" fmla="*/ 1440959 w 2198808"/>
              <a:gd name="connsiteY3218" fmla="*/ 1535325 h 1624467"/>
              <a:gd name="connsiteX3219" fmla="*/ 1022727 w 2198808"/>
              <a:gd name="connsiteY3219" fmla="*/ 151912 h 1624467"/>
              <a:gd name="connsiteX3220" fmla="*/ 1012565 w 2198808"/>
              <a:gd name="connsiteY3220" fmla="*/ 152914 h 1624467"/>
              <a:gd name="connsiteX3221" fmla="*/ 1019294 w 2198808"/>
              <a:gd name="connsiteY3221" fmla="*/ 156907 h 1624467"/>
              <a:gd name="connsiteX3222" fmla="*/ 1022727 w 2198808"/>
              <a:gd name="connsiteY3222" fmla="*/ 151912 h 1624467"/>
              <a:gd name="connsiteX3223" fmla="*/ 773211 w 2198808"/>
              <a:gd name="connsiteY3223" fmla="*/ 86168 h 1624467"/>
              <a:gd name="connsiteX3224" fmla="*/ 777596 w 2198808"/>
              <a:gd name="connsiteY3224" fmla="*/ 76313 h 1624467"/>
              <a:gd name="connsiteX3225" fmla="*/ 768521 w 2198808"/>
              <a:gd name="connsiteY3225" fmla="*/ 79371 h 1624467"/>
              <a:gd name="connsiteX3226" fmla="*/ 773211 w 2198808"/>
              <a:gd name="connsiteY3226" fmla="*/ 86168 h 1624467"/>
              <a:gd name="connsiteX3227" fmla="*/ 170816 w 2198808"/>
              <a:gd name="connsiteY3227" fmla="*/ 785012 h 1624467"/>
              <a:gd name="connsiteX3228" fmla="*/ 188030 w 2198808"/>
              <a:gd name="connsiteY3228" fmla="*/ 769226 h 1624467"/>
              <a:gd name="connsiteX3229" fmla="*/ 186466 w 2198808"/>
              <a:gd name="connsiteY3229" fmla="*/ 767680 h 1624467"/>
              <a:gd name="connsiteX3230" fmla="*/ 170816 w 2198808"/>
              <a:gd name="connsiteY3230" fmla="*/ 785012 h 1624467"/>
              <a:gd name="connsiteX3231" fmla="*/ 355795 w 2198808"/>
              <a:gd name="connsiteY3231" fmla="*/ 415089 h 1624467"/>
              <a:gd name="connsiteX3232" fmla="*/ 346347 w 2198808"/>
              <a:gd name="connsiteY3232" fmla="*/ 415293 h 1624467"/>
              <a:gd name="connsiteX3233" fmla="*/ 351615 w 2198808"/>
              <a:gd name="connsiteY3233" fmla="*/ 423942 h 1624467"/>
              <a:gd name="connsiteX3234" fmla="*/ 355795 w 2198808"/>
              <a:gd name="connsiteY3234" fmla="*/ 415089 h 1624467"/>
              <a:gd name="connsiteX3235" fmla="*/ 1767756 w 2198808"/>
              <a:gd name="connsiteY3235" fmla="*/ 1263108 h 1624467"/>
              <a:gd name="connsiteX3236" fmla="*/ 1764578 w 2198808"/>
              <a:gd name="connsiteY3236" fmla="*/ 1274102 h 1624467"/>
              <a:gd name="connsiteX3237" fmla="*/ 1767756 w 2198808"/>
              <a:gd name="connsiteY3237" fmla="*/ 1263108 h 1624467"/>
              <a:gd name="connsiteX3238" fmla="*/ 1806447 w 2198808"/>
              <a:gd name="connsiteY3238" fmla="*/ 1301222 h 1624467"/>
              <a:gd name="connsiteX3239" fmla="*/ 1810848 w 2198808"/>
              <a:gd name="connsiteY3239" fmla="*/ 1313983 h 1624467"/>
              <a:gd name="connsiteX3240" fmla="*/ 1806447 w 2198808"/>
              <a:gd name="connsiteY3240" fmla="*/ 1301222 h 1624467"/>
              <a:gd name="connsiteX3241" fmla="*/ 2085410 w 2198808"/>
              <a:gd name="connsiteY3241" fmla="*/ 599014 h 1624467"/>
              <a:gd name="connsiteX3242" fmla="*/ 2086804 w 2198808"/>
              <a:gd name="connsiteY3242" fmla="*/ 597348 h 1624467"/>
              <a:gd name="connsiteX3243" fmla="*/ 2080194 w 2198808"/>
              <a:gd name="connsiteY3243" fmla="*/ 591877 h 1624467"/>
              <a:gd name="connsiteX3244" fmla="*/ 2076099 w 2198808"/>
              <a:gd name="connsiteY3244" fmla="*/ 593559 h 1624467"/>
              <a:gd name="connsiteX3245" fmla="*/ 2078257 w 2198808"/>
              <a:gd name="connsiteY3245" fmla="*/ 597298 h 1624467"/>
              <a:gd name="connsiteX3246" fmla="*/ 2085410 w 2198808"/>
              <a:gd name="connsiteY3246" fmla="*/ 599014 h 1624467"/>
              <a:gd name="connsiteX3247" fmla="*/ 2090202 w 2198808"/>
              <a:gd name="connsiteY3247" fmla="*/ 179745 h 1624467"/>
              <a:gd name="connsiteX3248" fmla="*/ 2102964 w 2198808"/>
              <a:gd name="connsiteY3248" fmla="*/ 178691 h 1624467"/>
              <a:gd name="connsiteX3249" fmla="*/ 2090202 w 2198808"/>
              <a:gd name="connsiteY3249" fmla="*/ 179745 h 1624467"/>
              <a:gd name="connsiteX3250" fmla="*/ 211733 w 2198808"/>
              <a:gd name="connsiteY3250" fmla="*/ 1019778 h 1624467"/>
              <a:gd name="connsiteX3251" fmla="*/ 225327 w 2198808"/>
              <a:gd name="connsiteY3251" fmla="*/ 1008699 h 1624467"/>
              <a:gd name="connsiteX3252" fmla="*/ 211733 w 2198808"/>
              <a:gd name="connsiteY3252" fmla="*/ 1019778 h 1624467"/>
              <a:gd name="connsiteX3253" fmla="*/ 1620687 w 2198808"/>
              <a:gd name="connsiteY3253" fmla="*/ 1337433 h 1624467"/>
              <a:gd name="connsiteX3254" fmla="*/ 1606567 w 2198808"/>
              <a:gd name="connsiteY3254" fmla="*/ 1329243 h 1624467"/>
              <a:gd name="connsiteX3255" fmla="*/ 1607246 w 2198808"/>
              <a:gd name="connsiteY3255" fmla="*/ 1333032 h 1624467"/>
              <a:gd name="connsiteX3256" fmla="*/ 1614859 w 2198808"/>
              <a:gd name="connsiteY3256" fmla="*/ 1339030 h 1624467"/>
              <a:gd name="connsiteX3257" fmla="*/ 1620687 w 2198808"/>
              <a:gd name="connsiteY3257" fmla="*/ 1337433 h 1624467"/>
              <a:gd name="connsiteX3258" fmla="*/ 568572 w 2198808"/>
              <a:gd name="connsiteY3258" fmla="*/ 291215 h 1624467"/>
              <a:gd name="connsiteX3259" fmla="*/ 560365 w 2198808"/>
              <a:gd name="connsiteY3259" fmla="*/ 295157 h 1624467"/>
              <a:gd name="connsiteX3260" fmla="*/ 561045 w 2198808"/>
              <a:gd name="connsiteY3260" fmla="*/ 301138 h 1624467"/>
              <a:gd name="connsiteX3261" fmla="*/ 568572 w 2198808"/>
              <a:gd name="connsiteY3261" fmla="*/ 291215 h 1624467"/>
              <a:gd name="connsiteX3262" fmla="*/ 451716 w 2198808"/>
              <a:gd name="connsiteY3262" fmla="*/ 332064 h 1624467"/>
              <a:gd name="connsiteX3263" fmla="*/ 451054 w 2198808"/>
              <a:gd name="connsiteY3263" fmla="*/ 330229 h 1624467"/>
              <a:gd name="connsiteX3264" fmla="*/ 437409 w 2198808"/>
              <a:gd name="connsiteY3264" fmla="*/ 333933 h 1624467"/>
              <a:gd name="connsiteX3265" fmla="*/ 435573 w 2198808"/>
              <a:gd name="connsiteY3265" fmla="*/ 335395 h 1624467"/>
              <a:gd name="connsiteX3266" fmla="*/ 451716 w 2198808"/>
              <a:gd name="connsiteY3266" fmla="*/ 332064 h 1624467"/>
              <a:gd name="connsiteX3267" fmla="*/ 1173890 w 2198808"/>
              <a:gd name="connsiteY3267" fmla="*/ 165471 h 1624467"/>
              <a:gd name="connsiteX3268" fmla="*/ 1162574 w 2198808"/>
              <a:gd name="connsiteY3268" fmla="*/ 164163 h 1624467"/>
              <a:gd name="connsiteX3269" fmla="*/ 1173890 w 2198808"/>
              <a:gd name="connsiteY3269" fmla="*/ 165471 h 1624467"/>
              <a:gd name="connsiteX3270" fmla="*/ 231054 w 2198808"/>
              <a:gd name="connsiteY3270" fmla="*/ 824927 h 1624467"/>
              <a:gd name="connsiteX3271" fmla="*/ 225123 w 2198808"/>
              <a:gd name="connsiteY3271" fmla="*/ 835445 h 1624467"/>
              <a:gd name="connsiteX3272" fmla="*/ 231054 w 2198808"/>
              <a:gd name="connsiteY3272" fmla="*/ 824927 h 1624467"/>
              <a:gd name="connsiteX3273" fmla="*/ 226551 w 2198808"/>
              <a:gd name="connsiteY3273" fmla="*/ 652489 h 1624467"/>
              <a:gd name="connsiteX3274" fmla="*/ 224376 w 2198808"/>
              <a:gd name="connsiteY3274" fmla="*/ 651758 h 1624467"/>
              <a:gd name="connsiteX3275" fmla="*/ 219176 w 2198808"/>
              <a:gd name="connsiteY3275" fmla="*/ 655649 h 1624467"/>
              <a:gd name="connsiteX3276" fmla="*/ 221063 w 2198808"/>
              <a:gd name="connsiteY3276" fmla="*/ 660118 h 1624467"/>
              <a:gd name="connsiteX3277" fmla="*/ 225770 w 2198808"/>
              <a:gd name="connsiteY3277" fmla="*/ 657077 h 1624467"/>
              <a:gd name="connsiteX3278" fmla="*/ 226551 w 2198808"/>
              <a:gd name="connsiteY3278" fmla="*/ 652489 h 1624467"/>
              <a:gd name="connsiteX3279" fmla="*/ 639635 w 2198808"/>
              <a:gd name="connsiteY3279" fmla="*/ 207307 h 1624467"/>
              <a:gd name="connsiteX3280" fmla="*/ 641996 w 2198808"/>
              <a:gd name="connsiteY3280" fmla="*/ 219303 h 1624467"/>
              <a:gd name="connsiteX3281" fmla="*/ 639635 w 2198808"/>
              <a:gd name="connsiteY3281" fmla="*/ 207307 h 1624467"/>
              <a:gd name="connsiteX3282" fmla="*/ 2096404 w 2198808"/>
              <a:gd name="connsiteY3282" fmla="*/ 842225 h 1624467"/>
              <a:gd name="connsiteX3283" fmla="*/ 2105954 w 2198808"/>
              <a:gd name="connsiteY3283" fmla="*/ 840135 h 1624467"/>
              <a:gd name="connsiteX3284" fmla="*/ 2094926 w 2198808"/>
              <a:gd name="connsiteY3284" fmla="*/ 836974 h 1624467"/>
              <a:gd name="connsiteX3285" fmla="*/ 2096404 w 2198808"/>
              <a:gd name="connsiteY3285" fmla="*/ 842225 h 1624467"/>
              <a:gd name="connsiteX3286" fmla="*/ 1154333 w 2198808"/>
              <a:gd name="connsiteY3286" fmla="*/ 164384 h 1624467"/>
              <a:gd name="connsiteX3287" fmla="*/ 1154281 w 2198808"/>
              <a:gd name="connsiteY3287" fmla="*/ 163262 h 1624467"/>
              <a:gd name="connsiteX3288" fmla="*/ 1129320 w 2198808"/>
              <a:gd name="connsiteY3288" fmla="*/ 163262 h 1624467"/>
              <a:gd name="connsiteX3289" fmla="*/ 1129354 w 2198808"/>
              <a:gd name="connsiteY3289" fmla="*/ 164384 h 1624467"/>
              <a:gd name="connsiteX3290" fmla="*/ 1154333 w 2198808"/>
              <a:gd name="connsiteY3290" fmla="*/ 164384 h 1624467"/>
              <a:gd name="connsiteX3291" fmla="*/ 1862743 w 2198808"/>
              <a:gd name="connsiteY3291" fmla="*/ 1255037 h 1624467"/>
              <a:gd name="connsiteX3292" fmla="*/ 1858070 w 2198808"/>
              <a:gd name="connsiteY3292" fmla="*/ 1258384 h 1624467"/>
              <a:gd name="connsiteX3293" fmla="*/ 1862743 w 2198808"/>
              <a:gd name="connsiteY3293" fmla="*/ 1266711 h 1624467"/>
              <a:gd name="connsiteX3294" fmla="*/ 1862743 w 2198808"/>
              <a:gd name="connsiteY3294" fmla="*/ 1255037 h 1624467"/>
              <a:gd name="connsiteX3295" fmla="*/ 238819 w 2198808"/>
              <a:gd name="connsiteY3295" fmla="*/ 861205 h 1624467"/>
              <a:gd name="connsiteX3296" fmla="*/ 240298 w 2198808"/>
              <a:gd name="connsiteY3296" fmla="*/ 862684 h 1624467"/>
              <a:gd name="connsiteX3297" fmla="*/ 247078 w 2198808"/>
              <a:gd name="connsiteY3297" fmla="*/ 858011 h 1624467"/>
              <a:gd name="connsiteX3298" fmla="*/ 247112 w 2198808"/>
              <a:gd name="connsiteY3298" fmla="*/ 854375 h 1624467"/>
              <a:gd name="connsiteX3299" fmla="*/ 243475 w 2198808"/>
              <a:gd name="connsiteY3299" fmla="*/ 854545 h 1624467"/>
              <a:gd name="connsiteX3300" fmla="*/ 238819 w 2198808"/>
              <a:gd name="connsiteY3300" fmla="*/ 861205 h 1624467"/>
              <a:gd name="connsiteX3301" fmla="*/ 137800 w 2198808"/>
              <a:gd name="connsiteY3301" fmla="*/ 960628 h 1624467"/>
              <a:gd name="connsiteX3302" fmla="*/ 126415 w 2198808"/>
              <a:gd name="connsiteY3302" fmla="*/ 973270 h 1624467"/>
              <a:gd name="connsiteX3303" fmla="*/ 137800 w 2198808"/>
              <a:gd name="connsiteY3303" fmla="*/ 960628 h 1624467"/>
              <a:gd name="connsiteX3304" fmla="*/ 1765682 w 2198808"/>
              <a:gd name="connsiteY3304" fmla="*/ 1418367 h 1624467"/>
              <a:gd name="connsiteX3305" fmla="*/ 1763847 w 2198808"/>
              <a:gd name="connsiteY3305" fmla="*/ 1418809 h 1624467"/>
              <a:gd name="connsiteX3306" fmla="*/ 1767841 w 2198808"/>
              <a:gd name="connsiteY3306" fmla="*/ 1429973 h 1624467"/>
              <a:gd name="connsiteX3307" fmla="*/ 1765682 w 2198808"/>
              <a:gd name="connsiteY3307" fmla="*/ 1418367 h 1624467"/>
              <a:gd name="connsiteX3308" fmla="*/ 671818 w 2198808"/>
              <a:gd name="connsiteY3308" fmla="*/ 173628 h 1624467"/>
              <a:gd name="connsiteX3309" fmla="*/ 670306 w 2198808"/>
              <a:gd name="connsiteY3309" fmla="*/ 162226 h 1624467"/>
              <a:gd name="connsiteX3310" fmla="*/ 671818 w 2198808"/>
              <a:gd name="connsiteY3310" fmla="*/ 173628 h 1624467"/>
              <a:gd name="connsiteX3311" fmla="*/ 1671154 w 2198808"/>
              <a:gd name="connsiteY3311" fmla="*/ 1442632 h 1624467"/>
              <a:gd name="connsiteX3312" fmla="*/ 1672497 w 2198808"/>
              <a:gd name="connsiteY3312" fmla="*/ 1444162 h 1624467"/>
              <a:gd name="connsiteX3313" fmla="*/ 1678104 w 2198808"/>
              <a:gd name="connsiteY3313" fmla="*/ 1441477 h 1624467"/>
              <a:gd name="connsiteX3314" fmla="*/ 1673924 w 2198808"/>
              <a:gd name="connsiteY3314" fmla="*/ 1435835 h 1624467"/>
              <a:gd name="connsiteX3315" fmla="*/ 1671154 w 2198808"/>
              <a:gd name="connsiteY3315" fmla="*/ 1442632 h 1624467"/>
              <a:gd name="connsiteX3316" fmla="*/ 244308 w 2198808"/>
              <a:gd name="connsiteY3316" fmla="*/ 451792 h 1624467"/>
              <a:gd name="connsiteX3317" fmla="*/ 245804 w 2198808"/>
              <a:gd name="connsiteY3317" fmla="*/ 453118 h 1624467"/>
              <a:gd name="connsiteX3318" fmla="*/ 253841 w 2198808"/>
              <a:gd name="connsiteY3318" fmla="*/ 442633 h 1624467"/>
              <a:gd name="connsiteX3319" fmla="*/ 244308 w 2198808"/>
              <a:gd name="connsiteY3319" fmla="*/ 451792 h 1624467"/>
              <a:gd name="connsiteX3320" fmla="*/ 1453466 w 2198808"/>
              <a:gd name="connsiteY3320" fmla="*/ 1463924 h 1624467"/>
              <a:gd name="connsiteX3321" fmla="*/ 1451120 w 2198808"/>
              <a:gd name="connsiteY3321" fmla="*/ 1451349 h 1624467"/>
              <a:gd name="connsiteX3322" fmla="*/ 1453466 w 2198808"/>
              <a:gd name="connsiteY3322" fmla="*/ 1463924 h 1624467"/>
              <a:gd name="connsiteX3323" fmla="*/ 2114773 w 2198808"/>
              <a:gd name="connsiteY3323" fmla="*/ 793100 h 1624467"/>
              <a:gd name="connsiteX3324" fmla="*/ 2112666 w 2198808"/>
              <a:gd name="connsiteY3324" fmla="*/ 792930 h 1624467"/>
              <a:gd name="connsiteX3325" fmla="*/ 2112480 w 2198808"/>
              <a:gd name="connsiteY3325" fmla="*/ 797213 h 1624467"/>
              <a:gd name="connsiteX3326" fmla="*/ 2120772 w 2198808"/>
              <a:gd name="connsiteY3326" fmla="*/ 800356 h 1624467"/>
              <a:gd name="connsiteX3327" fmla="*/ 2114773 w 2198808"/>
              <a:gd name="connsiteY3327" fmla="*/ 793100 h 1624467"/>
              <a:gd name="connsiteX3328" fmla="*/ 193807 w 2198808"/>
              <a:gd name="connsiteY3328" fmla="*/ 753661 h 1624467"/>
              <a:gd name="connsiteX3329" fmla="*/ 179193 w 2198808"/>
              <a:gd name="connsiteY3329" fmla="*/ 751911 h 1624467"/>
              <a:gd name="connsiteX3330" fmla="*/ 193807 w 2198808"/>
              <a:gd name="connsiteY3330" fmla="*/ 753661 h 1624467"/>
              <a:gd name="connsiteX3331" fmla="*/ 100281 w 2198808"/>
              <a:gd name="connsiteY3331" fmla="*/ 900917 h 1624467"/>
              <a:gd name="connsiteX3332" fmla="*/ 90204 w 2198808"/>
              <a:gd name="connsiteY3332" fmla="*/ 899557 h 1624467"/>
              <a:gd name="connsiteX3333" fmla="*/ 88284 w 2198808"/>
              <a:gd name="connsiteY3333" fmla="*/ 903262 h 1624467"/>
              <a:gd name="connsiteX3334" fmla="*/ 91700 w 2198808"/>
              <a:gd name="connsiteY3334" fmla="*/ 904485 h 1624467"/>
              <a:gd name="connsiteX3335" fmla="*/ 100281 w 2198808"/>
              <a:gd name="connsiteY3335" fmla="*/ 900917 h 1624467"/>
              <a:gd name="connsiteX3336" fmla="*/ 171513 w 2198808"/>
              <a:gd name="connsiteY3336" fmla="*/ 928189 h 1624467"/>
              <a:gd name="connsiteX3337" fmla="*/ 165531 w 2198808"/>
              <a:gd name="connsiteY3337" fmla="*/ 937790 h 1624467"/>
              <a:gd name="connsiteX3338" fmla="*/ 171513 w 2198808"/>
              <a:gd name="connsiteY3338" fmla="*/ 928189 h 1624467"/>
              <a:gd name="connsiteX3339" fmla="*/ 172328 w 2198808"/>
              <a:gd name="connsiteY3339" fmla="*/ 728512 h 1624467"/>
              <a:gd name="connsiteX3340" fmla="*/ 160927 w 2198808"/>
              <a:gd name="connsiteY3340" fmla="*/ 732658 h 1624467"/>
              <a:gd name="connsiteX3341" fmla="*/ 172328 w 2198808"/>
              <a:gd name="connsiteY3341" fmla="*/ 728512 h 1624467"/>
              <a:gd name="connsiteX3342" fmla="*/ 222031 w 2198808"/>
              <a:gd name="connsiteY3342" fmla="*/ 1081647 h 1624467"/>
              <a:gd name="connsiteX3343" fmla="*/ 231819 w 2198808"/>
              <a:gd name="connsiteY3343" fmla="*/ 1081732 h 1624467"/>
              <a:gd name="connsiteX3344" fmla="*/ 227078 w 2198808"/>
              <a:gd name="connsiteY3344" fmla="*/ 1074272 h 1624467"/>
              <a:gd name="connsiteX3345" fmla="*/ 222031 w 2198808"/>
              <a:gd name="connsiteY3345" fmla="*/ 1081647 h 1624467"/>
              <a:gd name="connsiteX3346" fmla="*/ 1072599 w 2198808"/>
              <a:gd name="connsiteY3346" fmla="*/ 1358503 h 1624467"/>
              <a:gd name="connsiteX3347" fmla="*/ 1058564 w 2198808"/>
              <a:gd name="connsiteY3347" fmla="*/ 1356855 h 1624467"/>
              <a:gd name="connsiteX3348" fmla="*/ 1072599 w 2198808"/>
              <a:gd name="connsiteY3348" fmla="*/ 1358503 h 1624467"/>
              <a:gd name="connsiteX3349" fmla="*/ 147231 w 2198808"/>
              <a:gd name="connsiteY3349" fmla="*/ 788071 h 1624467"/>
              <a:gd name="connsiteX3350" fmla="*/ 153789 w 2198808"/>
              <a:gd name="connsiteY3350" fmla="*/ 781817 h 1624467"/>
              <a:gd name="connsiteX3351" fmla="*/ 144325 w 2198808"/>
              <a:gd name="connsiteY3351" fmla="*/ 781936 h 1624467"/>
              <a:gd name="connsiteX3352" fmla="*/ 149899 w 2198808"/>
              <a:gd name="connsiteY3352" fmla="*/ 782922 h 1624467"/>
              <a:gd name="connsiteX3353" fmla="*/ 147231 w 2198808"/>
              <a:gd name="connsiteY3353" fmla="*/ 788071 h 1624467"/>
              <a:gd name="connsiteX3354" fmla="*/ 289966 w 2198808"/>
              <a:gd name="connsiteY3354" fmla="*/ 457689 h 1624467"/>
              <a:gd name="connsiteX3355" fmla="*/ 291173 w 2198808"/>
              <a:gd name="connsiteY3355" fmla="*/ 456091 h 1624467"/>
              <a:gd name="connsiteX3356" fmla="*/ 287553 w 2198808"/>
              <a:gd name="connsiteY3356" fmla="*/ 452489 h 1624467"/>
              <a:gd name="connsiteX3357" fmla="*/ 281436 w 2198808"/>
              <a:gd name="connsiteY3357" fmla="*/ 457094 h 1624467"/>
              <a:gd name="connsiteX3358" fmla="*/ 289966 w 2198808"/>
              <a:gd name="connsiteY3358" fmla="*/ 457689 h 1624467"/>
              <a:gd name="connsiteX3359" fmla="*/ 1184528 w 2198808"/>
              <a:gd name="connsiteY3359" fmla="*/ 1353898 h 1624467"/>
              <a:gd name="connsiteX3360" fmla="*/ 1196082 w 2198808"/>
              <a:gd name="connsiteY3360" fmla="*/ 1354935 h 1624467"/>
              <a:gd name="connsiteX3361" fmla="*/ 1184528 w 2198808"/>
              <a:gd name="connsiteY3361" fmla="*/ 1353898 h 1624467"/>
              <a:gd name="connsiteX3362" fmla="*/ 1659039 w 2198808"/>
              <a:gd name="connsiteY3362" fmla="*/ 1352760 h 1624467"/>
              <a:gd name="connsiteX3363" fmla="*/ 1664307 w 2198808"/>
              <a:gd name="connsiteY3363" fmla="*/ 1357976 h 1624467"/>
              <a:gd name="connsiteX3364" fmla="*/ 1664952 w 2198808"/>
              <a:gd name="connsiteY3364" fmla="*/ 1354493 h 1624467"/>
              <a:gd name="connsiteX3365" fmla="*/ 1659039 w 2198808"/>
              <a:gd name="connsiteY3365" fmla="*/ 1352760 h 1624467"/>
              <a:gd name="connsiteX3366" fmla="*/ 499414 w 2198808"/>
              <a:gd name="connsiteY3366" fmla="*/ 327238 h 1624467"/>
              <a:gd name="connsiteX3367" fmla="*/ 498870 w 2198808"/>
              <a:gd name="connsiteY3367" fmla="*/ 328836 h 1624467"/>
              <a:gd name="connsiteX3368" fmla="*/ 510680 w 2198808"/>
              <a:gd name="connsiteY3368" fmla="*/ 334664 h 1624467"/>
              <a:gd name="connsiteX3369" fmla="*/ 499414 w 2198808"/>
              <a:gd name="connsiteY3369" fmla="*/ 327238 h 1624467"/>
              <a:gd name="connsiteX3370" fmla="*/ 2120177 w 2198808"/>
              <a:gd name="connsiteY3370" fmla="*/ 529226 h 1624467"/>
              <a:gd name="connsiteX3371" fmla="*/ 2127517 w 2198808"/>
              <a:gd name="connsiteY3371" fmla="*/ 540424 h 1624467"/>
              <a:gd name="connsiteX3372" fmla="*/ 2120177 w 2198808"/>
              <a:gd name="connsiteY3372" fmla="*/ 529226 h 1624467"/>
              <a:gd name="connsiteX3373" fmla="*/ 2112598 w 2198808"/>
              <a:gd name="connsiteY3373" fmla="*/ 900798 h 1624467"/>
              <a:gd name="connsiteX3374" fmla="*/ 2122267 w 2198808"/>
              <a:gd name="connsiteY3374" fmla="*/ 898487 h 1624467"/>
              <a:gd name="connsiteX3375" fmla="*/ 2112598 w 2198808"/>
              <a:gd name="connsiteY3375" fmla="*/ 900798 h 1624467"/>
              <a:gd name="connsiteX3376" fmla="*/ 1150866 w 2198808"/>
              <a:gd name="connsiteY3376" fmla="*/ 1348478 h 1624467"/>
              <a:gd name="connsiteX3377" fmla="*/ 1134349 w 2198808"/>
              <a:gd name="connsiteY3377" fmla="*/ 1350041 h 1624467"/>
              <a:gd name="connsiteX3378" fmla="*/ 1150866 w 2198808"/>
              <a:gd name="connsiteY3378" fmla="*/ 1348478 h 1624467"/>
              <a:gd name="connsiteX3379" fmla="*/ 1172701 w 2198808"/>
              <a:gd name="connsiteY3379" fmla="*/ 1350364 h 1624467"/>
              <a:gd name="connsiteX3380" fmla="*/ 1158988 w 2198808"/>
              <a:gd name="connsiteY3380" fmla="*/ 1346727 h 1624467"/>
              <a:gd name="connsiteX3381" fmla="*/ 1172701 w 2198808"/>
              <a:gd name="connsiteY3381" fmla="*/ 1350364 h 1624467"/>
              <a:gd name="connsiteX3382" fmla="*/ 1332973 w 2198808"/>
              <a:gd name="connsiteY3382" fmla="*/ 1459047 h 1624467"/>
              <a:gd name="connsiteX3383" fmla="*/ 1338750 w 2198808"/>
              <a:gd name="connsiteY3383" fmla="*/ 1463380 h 1624467"/>
              <a:gd name="connsiteX3384" fmla="*/ 1337900 w 2198808"/>
              <a:gd name="connsiteY3384" fmla="*/ 1456940 h 1624467"/>
              <a:gd name="connsiteX3385" fmla="*/ 1332973 w 2198808"/>
              <a:gd name="connsiteY3385" fmla="*/ 1459047 h 1624467"/>
              <a:gd name="connsiteX3386" fmla="*/ 1190424 w 2198808"/>
              <a:gd name="connsiteY3386" fmla="*/ 1358520 h 1624467"/>
              <a:gd name="connsiteX3387" fmla="*/ 1174928 w 2198808"/>
              <a:gd name="connsiteY3387" fmla="*/ 1358520 h 1624467"/>
              <a:gd name="connsiteX3388" fmla="*/ 1190424 w 2198808"/>
              <a:gd name="connsiteY3388" fmla="*/ 1358520 h 1624467"/>
              <a:gd name="connsiteX3389" fmla="*/ 1289744 w 2198808"/>
              <a:gd name="connsiteY3389" fmla="*/ 1403482 h 1624467"/>
              <a:gd name="connsiteX3390" fmla="*/ 1303100 w 2198808"/>
              <a:gd name="connsiteY3390" fmla="*/ 1406711 h 1624467"/>
              <a:gd name="connsiteX3391" fmla="*/ 1289744 w 2198808"/>
              <a:gd name="connsiteY3391" fmla="*/ 1403482 h 1624467"/>
              <a:gd name="connsiteX3392" fmla="*/ 1779990 w 2198808"/>
              <a:gd name="connsiteY3392" fmla="*/ 1358979 h 1624467"/>
              <a:gd name="connsiteX3393" fmla="*/ 1777968 w 2198808"/>
              <a:gd name="connsiteY3393" fmla="*/ 1347407 h 1624467"/>
              <a:gd name="connsiteX3394" fmla="*/ 1776337 w 2198808"/>
              <a:gd name="connsiteY3394" fmla="*/ 1347679 h 1624467"/>
              <a:gd name="connsiteX3395" fmla="*/ 1779990 w 2198808"/>
              <a:gd name="connsiteY3395" fmla="*/ 1358979 h 1624467"/>
              <a:gd name="connsiteX3396" fmla="*/ 784120 w 2198808"/>
              <a:gd name="connsiteY3396" fmla="*/ 169431 h 1624467"/>
              <a:gd name="connsiteX3397" fmla="*/ 789286 w 2198808"/>
              <a:gd name="connsiteY3397" fmla="*/ 164826 h 1624467"/>
              <a:gd name="connsiteX3398" fmla="*/ 784715 w 2198808"/>
              <a:gd name="connsiteY3398" fmla="*/ 162820 h 1624467"/>
              <a:gd name="connsiteX3399" fmla="*/ 784120 w 2198808"/>
              <a:gd name="connsiteY3399" fmla="*/ 169431 h 1624467"/>
              <a:gd name="connsiteX3400" fmla="*/ 2044085 w 2198808"/>
              <a:gd name="connsiteY3400" fmla="*/ 550178 h 1624467"/>
              <a:gd name="connsiteX3401" fmla="*/ 2036048 w 2198808"/>
              <a:gd name="connsiteY3401" fmla="*/ 552149 h 1624467"/>
              <a:gd name="connsiteX3402" fmla="*/ 2044085 w 2198808"/>
              <a:gd name="connsiteY3402" fmla="*/ 550178 h 1624467"/>
              <a:gd name="connsiteX3403" fmla="*/ 216883 w 2198808"/>
              <a:gd name="connsiteY3403" fmla="*/ 724417 h 1624467"/>
              <a:gd name="connsiteX3404" fmla="*/ 216644 w 2198808"/>
              <a:gd name="connsiteY3404" fmla="*/ 721902 h 1624467"/>
              <a:gd name="connsiteX3405" fmla="*/ 205974 w 2198808"/>
              <a:gd name="connsiteY3405" fmla="*/ 723483 h 1624467"/>
              <a:gd name="connsiteX3406" fmla="*/ 206228 w 2198808"/>
              <a:gd name="connsiteY3406" fmla="*/ 725352 h 1624467"/>
              <a:gd name="connsiteX3407" fmla="*/ 216883 w 2198808"/>
              <a:gd name="connsiteY3407" fmla="*/ 724417 h 1624467"/>
              <a:gd name="connsiteX3408" fmla="*/ 1437170 w 2198808"/>
              <a:gd name="connsiteY3408" fmla="*/ 1420865 h 1624467"/>
              <a:gd name="connsiteX3409" fmla="*/ 1440229 w 2198808"/>
              <a:gd name="connsiteY3409" fmla="*/ 1429684 h 1624467"/>
              <a:gd name="connsiteX3410" fmla="*/ 1437170 w 2198808"/>
              <a:gd name="connsiteY3410" fmla="*/ 1420865 h 1624467"/>
              <a:gd name="connsiteX3411" fmla="*/ 1776813 w 2198808"/>
              <a:gd name="connsiteY3411" fmla="*/ 1291401 h 1624467"/>
              <a:gd name="connsiteX3412" fmla="*/ 1778801 w 2198808"/>
              <a:gd name="connsiteY3412" fmla="*/ 1283278 h 1624467"/>
              <a:gd name="connsiteX3413" fmla="*/ 1773227 w 2198808"/>
              <a:gd name="connsiteY3413" fmla="*/ 1286745 h 1624467"/>
              <a:gd name="connsiteX3414" fmla="*/ 1776813 w 2198808"/>
              <a:gd name="connsiteY3414" fmla="*/ 1291401 h 1624467"/>
              <a:gd name="connsiteX3415" fmla="*/ 1515861 w 2198808"/>
              <a:gd name="connsiteY3415" fmla="*/ 1386897 h 1624467"/>
              <a:gd name="connsiteX3416" fmla="*/ 1505377 w 2198808"/>
              <a:gd name="connsiteY3416" fmla="*/ 1389497 h 1624467"/>
              <a:gd name="connsiteX3417" fmla="*/ 1515861 w 2198808"/>
              <a:gd name="connsiteY3417" fmla="*/ 1386897 h 1624467"/>
              <a:gd name="connsiteX3418" fmla="*/ 121589 w 2198808"/>
              <a:gd name="connsiteY3418" fmla="*/ 939302 h 1624467"/>
              <a:gd name="connsiteX3419" fmla="*/ 123527 w 2198808"/>
              <a:gd name="connsiteY3419" fmla="*/ 940730 h 1624467"/>
              <a:gd name="connsiteX3420" fmla="*/ 130340 w 2198808"/>
              <a:gd name="connsiteY3420" fmla="*/ 930772 h 1624467"/>
              <a:gd name="connsiteX3421" fmla="*/ 128794 w 2198808"/>
              <a:gd name="connsiteY3421" fmla="*/ 929719 h 1624467"/>
              <a:gd name="connsiteX3422" fmla="*/ 121589 w 2198808"/>
              <a:gd name="connsiteY3422" fmla="*/ 939302 h 1624467"/>
              <a:gd name="connsiteX3423" fmla="*/ 616270 w 2198808"/>
              <a:gd name="connsiteY3423" fmla="*/ 236924 h 1624467"/>
              <a:gd name="connsiteX3424" fmla="*/ 607315 w 2198808"/>
              <a:gd name="connsiteY3424" fmla="*/ 238980 h 1624467"/>
              <a:gd name="connsiteX3425" fmla="*/ 616270 w 2198808"/>
              <a:gd name="connsiteY3425" fmla="*/ 236924 h 1624467"/>
              <a:gd name="connsiteX3426" fmla="*/ 1289013 w 2198808"/>
              <a:gd name="connsiteY3426" fmla="*/ 1401953 h 1624467"/>
              <a:gd name="connsiteX3427" fmla="*/ 1290662 w 2198808"/>
              <a:gd name="connsiteY3427" fmla="*/ 1400117 h 1624467"/>
              <a:gd name="connsiteX3428" fmla="*/ 1283576 w 2198808"/>
              <a:gd name="connsiteY3428" fmla="*/ 1393847 h 1624467"/>
              <a:gd name="connsiteX3429" fmla="*/ 1282319 w 2198808"/>
              <a:gd name="connsiteY3429" fmla="*/ 1395224 h 1624467"/>
              <a:gd name="connsiteX3430" fmla="*/ 1289013 w 2198808"/>
              <a:gd name="connsiteY3430" fmla="*/ 1401953 h 1624467"/>
              <a:gd name="connsiteX3431" fmla="*/ 494673 w 2198808"/>
              <a:gd name="connsiteY3431" fmla="*/ 326525 h 1624467"/>
              <a:gd name="connsiteX3432" fmla="*/ 483883 w 2198808"/>
              <a:gd name="connsiteY3432" fmla="*/ 325607 h 1624467"/>
              <a:gd name="connsiteX3433" fmla="*/ 483730 w 2198808"/>
              <a:gd name="connsiteY3433" fmla="*/ 328139 h 1624467"/>
              <a:gd name="connsiteX3434" fmla="*/ 494673 w 2198808"/>
              <a:gd name="connsiteY3434" fmla="*/ 326525 h 1624467"/>
              <a:gd name="connsiteX3435" fmla="*/ 530985 w 2198808"/>
              <a:gd name="connsiteY3435" fmla="*/ 287850 h 1624467"/>
              <a:gd name="connsiteX3436" fmla="*/ 537493 w 2198808"/>
              <a:gd name="connsiteY3436" fmla="*/ 290637 h 1624467"/>
              <a:gd name="connsiteX3437" fmla="*/ 538513 w 2198808"/>
              <a:gd name="connsiteY3437" fmla="*/ 287850 h 1624467"/>
              <a:gd name="connsiteX3438" fmla="*/ 530985 w 2198808"/>
              <a:gd name="connsiteY3438" fmla="*/ 287850 h 1624467"/>
              <a:gd name="connsiteX3439" fmla="*/ 1244238 w 2198808"/>
              <a:gd name="connsiteY3439" fmla="*/ 195939 h 1624467"/>
              <a:gd name="connsiteX3440" fmla="*/ 1232480 w 2198808"/>
              <a:gd name="connsiteY3440" fmla="*/ 195939 h 1624467"/>
              <a:gd name="connsiteX3441" fmla="*/ 1244238 w 2198808"/>
              <a:gd name="connsiteY3441" fmla="*/ 195939 h 1624467"/>
              <a:gd name="connsiteX3442" fmla="*/ 2091052 w 2198808"/>
              <a:gd name="connsiteY3442" fmla="*/ 650993 h 1624467"/>
              <a:gd name="connsiteX3443" fmla="*/ 2086498 w 2198808"/>
              <a:gd name="connsiteY3443" fmla="*/ 643942 h 1624467"/>
              <a:gd name="connsiteX3444" fmla="*/ 2084272 w 2198808"/>
              <a:gd name="connsiteY3444" fmla="*/ 645267 h 1624467"/>
              <a:gd name="connsiteX3445" fmla="*/ 2091052 w 2198808"/>
              <a:gd name="connsiteY3445" fmla="*/ 650993 h 1624467"/>
              <a:gd name="connsiteX3446" fmla="*/ 377375 w 2198808"/>
              <a:gd name="connsiteY3446" fmla="*/ 355938 h 1624467"/>
              <a:gd name="connsiteX3447" fmla="*/ 386483 w 2198808"/>
              <a:gd name="connsiteY3447" fmla="*/ 359354 h 1624467"/>
              <a:gd name="connsiteX3448" fmla="*/ 377375 w 2198808"/>
              <a:gd name="connsiteY3448" fmla="*/ 355938 h 1624467"/>
              <a:gd name="connsiteX3449" fmla="*/ 677511 w 2198808"/>
              <a:gd name="connsiteY3449" fmla="*/ 240340 h 1624467"/>
              <a:gd name="connsiteX3450" fmla="*/ 683525 w 2198808"/>
              <a:gd name="connsiteY3450" fmla="*/ 248581 h 1624467"/>
              <a:gd name="connsiteX3451" fmla="*/ 677511 w 2198808"/>
              <a:gd name="connsiteY3451" fmla="*/ 240340 h 1624467"/>
              <a:gd name="connsiteX3452" fmla="*/ 2152530 w 2198808"/>
              <a:gd name="connsiteY3452" fmla="*/ 479252 h 1624467"/>
              <a:gd name="connsiteX3453" fmla="*/ 2148554 w 2198808"/>
              <a:gd name="connsiteY3453" fmla="*/ 473576 h 1624467"/>
              <a:gd name="connsiteX3454" fmla="*/ 2152530 w 2198808"/>
              <a:gd name="connsiteY3454" fmla="*/ 479252 h 1624467"/>
              <a:gd name="connsiteX3455" fmla="*/ 1272327 w 2198808"/>
              <a:gd name="connsiteY3455" fmla="*/ 107765 h 1624467"/>
              <a:gd name="connsiteX3456" fmla="*/ 1281758 w 2198808"/>
              <a:gd name="connsiteY3456" fmla="*/ 107765 h 1624467"/>
              <a:gd name="connsiteX3457" fmla="*/ 1272327 w 2198808"/>
              <a:gd name="connsiteY3457" fmla="*/ 107765 h 1624467"/>
              <a:gd name="connsiteX3458" fmla="*/ 416066 w 2198808"/>
              <a:gd name="connsiteY3458" fmla="*/ 371300 h 1624467"/>
              <a:gd name="connsiteX3459" fmla="*/ 416763 w 2198808"/>
              <a:gd name="connsiteY3459" fmla="*/ 373508 h 1624467"/>
              <a:gd name="connsiteX3460" fmla="*/ 425039 w 2198808"/>
              <a:gd name="connsiteY3460" fmla="*/ 371537 h 1624467"/>
              <a:gd name="connsiteX3461" fmla="*/ 416066 w 2198808"/>
              <a:gd name="connsiteY3461" fmla="*/ 371300 h 1624467"/>
              <a:gd name="connsiteX3462" fmla="*/ 231479 w 2198808"/>
              <a:gd name="connsiteY3462" fmla="*/ 725947 h 1624467"/>
              <a:gd name="connsiteX3463" fmla="*/ 227485 w 2198808"/>
              <a:gd name="connsiteY3463" fmla="*/ 721240 h 1624467"/>
              <a:gd name="connsiteX3464" fmla="*/ 225854 w 2198808"/>
              <a:gd name="connsiteY3464" fmla="*/ 722922 h 1624467"/>
              <a:gd name="connsiteX3465" fmla="*/ 231479 w 2198808"/>
              <a:gd name="connsiteY3465" fmla="*/ 725947 h 1624467"/>
              <a:gd name="connsiteX3466" fmla="*/ 297256 w 2198808"/>
              <a:gd name="connsiteY3466" fmla="*/ 770908 h 1624467"/>
              <a:gd name="connsiteX3467" fmla="*/ 291139 w 2198808"/>
              <a:gd name="connsiteY3467" fmla="*/ 768767 h 1624467"/>
              <a:gd name="connsiteX3468" fmla="*/ 289593 w 2198808"/>
              <a:gd name="connsiteY3468" fmla="*/ 772811 h 1624467"/>
              <a:gd name="connsiteX3469" fmla="*/ 297256 w 2198808"/>
              <a:gd name="connsiteY3469" fmla="*/ 770908 h 1624467"/>
              <a:gd name="connsiteX3470" fmla="*/ 458513 w 2198808"/>
              <a:gd name="connsiteY3470" fmla="*/ 406202 h 1624467"/>
              <a:gd name="connsiteX3471" fmla="*/ 464919 w 2198808"/>
              <a:gd name="connsiteY3471" fmla="*/ 398164 h 1624467"/>
              <a:gd name="connsiteX3472" fmla="*/ 458513 w 2198808"/>
              <a:gd name="connsiteY3472" fmla="*/ 406202 h 1624467"/>
              <a:gd name="connsiteX3473" fmla="*/ 1062285 w 2198808"/>
              <a:gd name="connsiteY3473" fmla="*/ 1348138 h 1624467"/>
              <a:gd name="connsiteX3474" fmla="*/ 1062455 w 2198808"/>
              <a:gd name="connsiteY3474" fmla="*/ 1350058 h 1624467"/>
              <a:gd name="connsiteX3475" fmla="*/ 1075624 w 2198808"/>
              <a:gd name="connsiteY3475" fmla="*/ 1348512 h 1624467"/>
              <a:gd name="connsiteX3476" fmla="*/ 1075505 w 2198808"/>
              <a:gd name="connsiteY3476" fmla="*/ 1347254 h 1624467"/>
              <a:gd name="connsiteX3477" fmla="*/ 1062285 w 2198808"/>
              <a:gd name="connsiteY3477" fmla="*/ 1348138 h 1624467"/>
              <a:gd name="connsiteX3478" fmla="*/ 59533 w 2198808"/>
              <a:gd name="connsiteY3478" fmla="*/ 948937 h 1624467"/>
              <a:gd name="connsiteX3479" fmla="*/ 52312 w 2198808"/>
              <a:gd name="connsiteY3479" fmla="*/ 952200 h 1624467"/>
              <a:gd name="connsiteX3480" fmla="*/ 59533 w 2198808"/>
              <a:gd name="connsiteY3480" fmla="*/ 948937 h 1624467"/>
              <a:gd name="connsiteX3481" fmla="*/ 240518 w 2198808"/>
              <a:gd name="connsiteY3481" fmla="*/ 998894 h 1624467"/>
              <a:gd name="connsiteX3482" fmla="*/ 245413 w 2198808"/>
              <a:gd name="connsiteY3482" fmla="*/ 994765 h 1624467"/>
              <a:gd name="connsiteX3483" fmla="*/ 238208 w 2198808"/>
              <a:gd name="connsiteY3483" fmla="*/ 992200 h 1624467"/>
              <a:gd name="connsiteX3484" fmla="*/ 240518 w 2198808"/>
              <a:gd name="connsiteY3484" fmla="*/ 998894 h 1624467"/>
              <a:gd name="connsiteX3485" fmla="*/ 1193296 w 2198808"/>
              <a:gd name="connsiteY3485" fmla="*/ 1149022 h 1624467"/>
              <a:gd name="connsiteX3486" fmla="*/ 1193534 w 2198808"/>
              <a:gd name="connsiteY3486" fmla="*/ 1151503 h 1624467"/>
              <a:gd name="connsiteX3487" fmla="*/ 1201435 w 2198808"/>
              <a:gd name="connsiteY3487" fmla="*/ 1150330 h 1624467"/>
              <a:gd name="connsiteX3488" fmla="*/ 1201248 w 2198808"/>
              <a:gd name="connsiteY3488" fmla="*/ 1149022 h 1624467"/>
              <a:gd name="connsiteX3489" fmla="*/ 1193296 w 2198808"/>
              <a:gd name="connsiteY3489" fmla="*/ 1149022 h 1624467"/>
              <a:gd name="connsiteX3490" fmla="*/ 1581724 w 2198808"/>
              <a:gd name="connsiteY3490" fmla="*/ 1380270 h 1624467"/>
              <a:gd name="connsiteX3491" fmla="*/ 1582964 w 2198808"/>
              <a:gd name="connsiteY3491" fmla="*/ 1381885 h 1624467"/>
              <a:gd name="connsiteX3492" fmla="*/ 1588605 w 2198808"/>
              <a:gd name="connsiteY3492" fmla="*/ 1374289 h 1624467"/>
              <a:gd name="connsiteX3493" fmla="*/ 1581724 w 2198808"/>
              <a:gd name="connsiteY3493" fmla="*/ 1380270 h 1624467"/>
              <a:gd name="connsiteX3494" fmla="*/ 279023 w 2198808"/>
              <a:gd name="connsiteY3494" fmla="*/ 1068376 h 1624467"/>
              <a:gd name="connsiteX3495" fmla="*/ 284784 w 2198808"/>
              <a:gd name="connsiteY3495" fmla="*/ 1062650 h 1624467"/>
              <a:gd name="connsiteX3496" fmla="*/ 279023 w 2198808"/>
              <a:gd name="connsiteY3496" fmla="*/ 1068376 h 1624467"/>
              <a:gd name="connsiteX3497" fmla="*/ 758377 w 2198808"/>
              <a:gd name="connsiteY3497" fmla="*/ 119371 h 1624467"/>
              <a:gd name="connsiteX3498" fmla="*/ 756151 w 2198808"/>
              <a:gd name="connsiteY3498" fmla="*/ 116652 h 1624467"/>
              <a:gd name="connsiteX3499" fmla="*/ 752855 w 2198808"/>
              <a:gd name="connsiteY3499" fmla="*/ 119252 h 1624467"/>
              <a:gd name="connsiteX3500" fmla="*/ 754588 w 2198808"/>
              <a:gd name="connsiteY3500" fmla="*/ 121376 h 1624467"/>
              <a:gd name="connsiteX3501" fmla="*/ 758377 w 2198808"/>
              <a:gd name="connsiteY3501" fmla="*/ 119371 h 1624467"/>
              <a:gd name="connsiteX3502" fmla="*/ 251547 w 2198808"/>
              <a:gd name="connsiteY3502" fmla="*/ 769277 h 1624467"/>
              <a:gd name="connsiteX3503" fmla="*/ 257681 w 2198808"/>
              <a:gd name="connsiteY3503" fmla="*/ 770195 h 1624467"/>
              <a:gd name="connsiteX3504" fmla="*/ 257171 w 2198808"/>
              <a:gd name="connsiteY3504" fmla="*/ 768054 h 1624467"/>
              <a:gd name="connsiteX3505" fmla="*/ 251547 w 2198808"/>
              <a:gd name="connsiteY3505" fmla="*/ 769277 h 1624467"/>
              <a:gd name="connsiteX3506" fmla="*/ 2057900 w 2198808"/>
              <a:gd name="connsiteY3506" fmla="*/ 582803 h 1624467"/>
              <a:gd name="connsiteX3507" fmla="*/ 2058223 w 2198808"/>
              <a:gd name="connsiteY3507" fmla="*/ 580220 h 1624467"/>
              <a:gd name="connsiteX3508" fmla="*/ 2049795 w 2198808"/>
              <a:gd name="connsiteY3508" fmla="*/ 578283 h 1624467"/>
              <a:gd name="connsiteX3509" fmla="*/ 2049352 w 2198808"/>
              <a:gd name="connsiteY3509" fmla="*/ 580118 h 1624467"/>
              <a:gd name="connsiteX3510" fmla="*/ 2057900 w 2198808"/>
              <a:gd name="connsiteY3510" fmla="*/ 582803 h 1624467"/>
              <a:gd name="connsiteX3511" fmla="*/ 1632905 w 2198808"/>
              <a:gd name="connsiteY3511" fmla="*/ 1256906 h 1624467"/>
              <a:gd name="connsiteX3512" fmla="*/ 1632021 w 2198808"/>
              <a:gd name="connsiteY3512" fmla="*/ 1261766 h 1624467"/>
              <a:gd name="connsiteX3513" fmla="*/ 1633635 w 2198808"/>
              <a:gd name="connsiteY3513" fmla="*/ 1265079 h 1624467"/>
              <a:gd name="connsiteX3514" fmla="*/ 1632905 w 2198808"/>
              <a:gd name="connsiteY3514" fmla="*/ 1256906 h 1624467"/>
              <a:gd name="connsiteX3515" fmla="*/ 1534570 w 2198808"/>
              <a:gd name="connsiteY3515" fmla="*/ 1361851 h 1624467"/>
              <a:gd name="connsiteX3516" fmla="*/ 1534111 w 2198808"/>
              <a:gd name="connsiteY3516" fmla="*/ 1371333 h 1624467"/>
              <a:gd name="connsiteX3517" fmla="*/ 1534570 w 2198808"/>
              <a:gd name="connsiteY3517" fmla="*/ 1361851 h 1624467"/>
              <a:gd name="connsiteX3518" fmla="*/ 1765139 w 2198808"/>
              <a:gd name="connsiteY3518" fmla="*/ 1276413 h 1624467"/>
              <a:gd name="connsiteX3519" fmla="*/ 1772275 w 2198808"/>
              <a:gd name="connsiteY3519" fmla="*/ 1278860 h 1624467"/>
              <a:gd name="connsiteX3520" fmla="*/ 1765139 w 2198808"/>
              <a:gd name="connsiteY3520" fmla="*/ 1276413 h 1624467"/>
              <a:gd name="connsiteX3521" fmla="*/ 243237 w 2198808"/>
              <a:gd name="connsiteY3521" fmla="*/ 439881 h 1624467"/>
              <a:gd name="connsiteX3522" fmla="*/ 238208 w 2198808"/>
              <a:gd name="connsiteY3522" fmla="*/ 435904 h 1624467"/>
              <a:gd name="connsiteX3523" fmla="*/ 238004 w 2198808"/>
              <a:gd name="connsiteY3523" fmla="*/ 437774 h 1624467"/>
              <a:gd name="connsiteX3524" fmla="*/ 243237 w 2198808"/>
              <a:gd name="connsiteY3524" fmla="*/ 439881 h 1624467"/>
              <a:gd name="connsiteX3525" fmla="*/ 1842182 w 2198808"/>
              <a:gd name="connsiteY3525" fmla="*/ 1286405 h 1624467"/>
              <a:gd name="connsiteX3526" fmla="*/ 1834179 w 2198808"/>
              <a:gd name="connsiteY3526" fmla="*/ 1285912 h 1624467"/>
              <a:gd name="connsiteX3527" fmla="*/ 1842182 w 2198808"/>
              <a:gd name="connsiteY3527" fmla="*/ 1286405 h 1624467"/>
              <a:gd name="connsiteX3528" fmla="*/ 1496303 w 2198808"/>
              <a:gd name="connsiteY3528" fmla="*/ 1391434 h 1624467"/>
              <a:gd name="connsiteX3529" fmla="*/ 1495300 w 2198808"/>
              <a:gd name="connsiteY3529" fmla="*/ 1397976 h 1624467"/>
              <a:gd name="connsiteX3530" fmla="*/ 1497391 w 2198808"/>
              <a:gd name="connsiteY3530" fmla="*/ 1398231 h 1624467"/>
              <a:gd name="connsiteX3531" fmla="*/ 1496303 w 2198808"/>
              <a:gd name="connsiteY3531" fmla="*/ 1391434 h 1624467"/>
              <a:gd name="connsiteX3532" fmla="*/ 209830 w 2198808"/>
              <a:gd name="connsiteY3532" fmla="*/ 874544 h 1624467"/>
              <a:gd name="connsiteX3533" fmla="*/ 207978 w 2198808"/>
              <a:gd name="connsiteY3533" fmla="*/ 872573 h 1624467"/>
              <a:gd name="connsiteX3534" fmla="*/ 203203 w 2198808"/>
              <a:gd name="connsiteY3534" fmla="*/ 877875 h 1624467"/>
              <a:gd name="connsiteX3535" fmla="*/ 204665 w 2198808"/>
              <a:gd name="connsiteY3535" fmla="*/ 879285 h 1624467"/>
              <a:gd name="connsiteX3536" fmla="*/ 209830 w 2198808"/>
              <a:gd name="connsiteY3536" fmla="*/ 874544 h 1624467"/>
              <a:gd name="connsiteX3537" fmla="*/ 212379 w 2198808"/>
              <a:gd name="connsiteY3537" fmla="*/ 939574 h 1624467"/>
              <a:gd name="connsiteX3538" fmla="*/ 213755 w 2198808"/>
              <a:gd name="connsiteY3538" fmla="*/ 940968 h 1624467"/>
              <a:gd name="connsiteX3539" fmla="*/ 219210 w 2198808"/>
              <a:gd name="connsiteY3539" fmla="*/ 934324 h 1624467"/>
              <a:gd name="connsiteX3540" fmla="*/ 212379 w 2198808"/>
              <a:gd name="connsiteY3540" fmla="*/ 939574 h 1624467"/>
              <a:gd name="connsiteX3541" fmla="*/ 1584443 w 2198808"/>
              <a:gd name="connsiteY3541" fmla="*/ 1338452 h 1624467"/>
              <a:gd name="connsiteX3542" fmla="*/ 1592225 w 2198808"/>
              <a:gd name="connsiteY3542" fmla="*/ 1337909 h 1624467"/>
              <a:gd name="connsiteX3543" fmla="*/ 1584443 w 2198808"/>
              <a:gd name="connsiteY3543" fmla="*/ 1338452 h 1624467"/>
              <a:gd name="connsiteX3544" fmla="*/ 265667 w 2198808"/>
              <a:gd name="connsiteY3544" fmla="*/ 779727 h 1624467"/>
              <a:gd name="connsiteX3545" fmla="*/ 273705 w 2198808"/>
              <a:gd name="connsiteY3545" fmla="*/ 775054 h 1624467"/>
              <a:gd name="connsiteX3546" fmla="*/ 265667 w 2198808"/>
              <a:gd name="connsiteY3546" fmla="*/ 779727 h 1624467"/>
              <a:gd name="connsiteX3547" fmla="*/ 1358954 w 2198808"/>
              <a:gd name="connsiteY3547" fmla="*/ 1428172 h 1624467"/>
              <a:gd name="connsiteX3548" fmla="*/ 1363763 w 2198808"/>
              <a:gd name="connsiteY3548" fmla="*/ 1425793 h 1624467"/>
              <a:gd name="connsiteX3549" fmla="*/ 1358954 w 2198808"/>
              <a:gd name="connsiteY3549" fmla="*/ 1428172 h 1624467"/>
              <a:gd name="connsiteX3550" fmla="*/ 764597 w 2198808"/>
              <a:gd name="connsiteY3550" fmla="*/ 198148 h 1624467"/>
              <a:gd name="connsiteX3551" fmla="*/ 763696 w 2198808"/>
              <a:gd name="connsiteY3551" fmla="*/ 196024 h 1624467"/>
              <a:gd name="connsiteX3552" fmla="*/ 759006 w 2198808"/>
              <a:gd name="connsiteY3552" fmla="*/ 200442 h 1624467"/>
              <a:gd name="connsiteX3553" fmla="*/ 764597 w 2198808"/>
              <a:gd name="connsiteY3553" fmla="*/ 198148 h 1624467"/>
              <a:gd name="connsiteX3554" fmla="*/ 1032497 w 2198808"/>
              <a:gd name="connsiteY3554" fmla="*/ 156193 h 1624467"/>
              <a:gd name="connsiteX3555" fmla="*/ 1040364 w 2198808"/>
              <a:gd name="connsiteY3555" fmla="*/ 156873 h 1624467"/>
              <a:gd name="connsiteX3556" fmla="*/ 1040025 w 2198808"/>
              <a:gd name="connsiteY3556" fmla="*/ 154919 h 1624467"/>
              <a:gd name="connsiteX3557" fmla="*/ 1032497 w 2198808"/>
              <a:gd name="connsiteY3557" fmla="*/ 156193 h 1624467"/>
              <a:gd name="connsiteX3558" fmla="*/ 286007 w 2198808"/>
              <a:gd name="connsiteY3558" fmla="*/ 853576 h 1624467"/>
              <a:gd name="connsiteX3559" fmla="*/ 287010 w 2198808"/>
              <a:gd name="connsiteY3559" fmla="*/ 851928 h 1624467"/>
              <a:gd name="connsiteX3560" fmla="*/ 283187 w 2198808"/>
              <a:gd name="connsiteY3560" fmla="*/ 848988 h 1624467"/>
              <a:gd name="connsiteX3561" fmla="*/ 281725 w 2198808"/>
              <a:gd name="connsiteY3561" fmla="*/ 851503 h 1624467"/>
              <a:gd name="connsiteX3562" fmla="*/ 286007 w 2198808"/>
              <a:gd name="connsiteY3562" fmla="*/ 853576 h 1624467"/>
              <a:gd name="connsiteX3563" fmla="*/ 358615 w 2198808"/>
              <a:gd name="connsiteY3563" fmla="*/ 422005 h 1624467"/>
              <a:gd name="connsiteX3564" fmla="*/ 365616 w 2198808"/>
              <a:gd name="connsiteY3564" fmla="*/ 423959 h 1624467"/>
              <a:gd name="connsiteX3565" fmla="*/ 358615 w 2198808"/>
              <a:gd name="connsiteY3565" fmla="*/ 422005 h 1624467"/>
              <a:gd name="connsiteX3566" fmla="*/ 277494 w 2198808"/>
              <a:gd name="connsiteY3566" fmla="*/ 457383 h 1624467"/>
              <a:gd name="connsiteX3567" fmla="*/ 269950 w 2198808"/>
              <a:gd name="connsiteY3567" fmla="*/ 459422 h 1624467"/>
              <a:gd name="connsiteX3568" fmla="*/ 277494 w 2198808"/>
              <a:gd name="connsiteY3568" fmla="*/ 457383 h 1624467"/>
              <a:gd name="connsiteX3569" fmla="*/ 187655 w 2198808"/>
              <a:gd name="connsiteY3569" fmla="*/ 852047 h 1624467"/>
              <a:gd name="connsiteX3570" fmla="*/ 187655 w 2198808"/>
              <a:gd name="connsiteY3570" fmla="*/ 857552 h 1624467"/>
              <a:gd name="connsiteX3571" fmla="*/ 187655 w 2198808"/>
              <a:gd name="connsiteY3571" fmla="*/ 852047 h 1624467"/>
              <a:gd name="connsiteX3572" fmla="*/ 2154298 w 2198808"/>
              <a:gd name="connsiteY3572" fmla="*/ 526898 h 1624467"/>
              <a:gd name="connsiteX3573" fmla="*/ 2157271 w 2198808"/>
              <a:gd name="connsiteY3573" fmla="*/ 529719 h 1624467"/>
              <a:gd name="connsiteX3574" fmla="*/ 2160856 w 2198808"/>
              <a:gd name="connsiteY3574" fmla="*/ 524757 h 1624467"/>
              <a:gd name="connsiteX3575" fmla="*/ 2159718 w 2198808"/>
              <a:gd name="connsiteY3575" fmla="*/ 523874 h 1624467"/>
              <a:gd name="connsiteX3576" fmla="*/ 2154298 w 2198808"/>
              <a:gd name="connsiteY3576" fmla="*/ 526898 h 1624467"/>
              <a:gd name="connsiteX3577" fmla="*/ 964358 w 2198808"/>
              <a:gd name="connsiteY3577" fmla="*/ 159014 h 1624467"/>
              <a:gd name="connsiteX3578" fmla="*/ 970934 w 2198808"/>
              <a:gd name="connsiteY3578" fmla="*/ 158691 h 1624467"/>
              <a:gd name="connsiteX3579" fmla="*/ 970577 w 2198808"/>
              <a:gd name="connsiteY3579" fmla="*/ 156839 h 1624467"/>
              <a:gd name="connsiteX3580" fmla="*/ 964358 w 2198808"/>
              <a:gd name="connsiteY3580" fmla="*/ 159014 h 1624467"/>
              <a:gd name="connsiteX3581" fmla="*/ 264750 w 2198808"/>
              <a:gd name="connsiteY3581" fmla="*/ 582514 h 1624467"/>
              <a:gd name="connsiteX3582" fmla="*/ 262626 w 2198808"/>
              <a:gd name="connsiteY3582" fmla="*/ 580883 h 1624467"/>
              <a:gd name="connsiteX3583" fmla="*/ 259584 w 2198808"/>
              <a:gd name="connsiteY3583" fmla="*/ 585777 h 1624467"/>
              <a:gd name="connsiteX3584" fmla="*/ 261351 w 2198808"/>
              <a:gd name="connsiteY3584" fmla="*/ 586983 h 1624467"/>
              <a:gd name="connsiteX3585" fmla="*/ 264750 w 2198808"/>
              <a:gd name="connsiteY3585" fmla="*/ 582514 h 1624467"/>
              <a:gd name="connsiteX3586" fmla="*/ 831036 w 2198808"/>
              <a:gd name="connsiteY3586" fmla="*/ 183772 h 1624467"/>
              <a:gd name="connsiteX3587" fmla="*/ 831240 w 2198808"/>
              <a:gd name="connsiteY3587" fmla="*/ 185947 h 1624467"/>
              <a:gd name="connsiteX3588" fmla="*/ 835760 w 2198808"/>
              <a:gd name="connsiteY3588" fmla="*/ 185284 h 1624467"/>
              <a:gd name="connsiteX3589" fmla="*/ 835556 w 2198808"/>
              <a:gd name="connsiteY3589" fmla="*/ 183092 h 1624467"/>
              <a:gd name="connsiteX3590" fmla="*/ 831036 w 2198808"/>
              <a:gd name="connsiteY3590" fmla="*/ 183772 h 1624467"/>
              <a:gd name="connsiteX3591" fmla="*/ 1112072 w 2198808"/>
              <a:gd name="connsiteY3591" fmla="*/ 820475 h 1624467"/>
              <a:gd name="connsiteX3592" fmla="*/ 1105173 w 2198808"/>
              <a:gd name="connsiteY3592" fmla="*/ 817484 h 1624467"/>
              <a:gd name="connsiteX3593" fmla="*/ 1112072 w 2198808"/>
              <a:gd name="connsiteY3593" fmla="*/ 820475 h 1624467"/>
              <a:gd name="connsiteX3594" fmla="*/ 92244 w 2198808"/>
              <a:gd name="connsiteY3594" fmla="*/ 909668 h 1624467"/>
              <a:gd name="connsiteX3595" fmla="*/ 94418 w 2198808"/>
              <a:gd name="connsiteY3595" fmla="*/ 911520 h 1624467"/>
              <a:gd name="connsiteX3596" fmla="*/ 96746 w 2198808"/>
              <a:gd name="connsiteY3596" fmla="*/ 907340 h 1624467"/>
              <a:gd name="connsiteX3597" fmla="*/ 95642 w 2198808"/>
              <a:gd name="connsiteY3597" fmla="*/ 906507 h 1624467"/>
              <a:gd name="connsiteX3598" fmla="*/ 92244 w 2198808"/>
              <a:gd name="connsiteY3598" fmla="*/ 909668 h 1624467"/>
              <a:gd name="connsiteX3599" fmla="*/ 63798 w 2198808"/>
              <a:gd name="connsiteY3599" fmla="*/ 942973 h 1624467"/>
              <a:gd name="connsiteX3600" fmla="*/ 70052 w 2198808"/>
              <a:gd name="connsiteY3600" fmla="*/ 943975 h 1624467"/>
              <a:gd name="connsiteX3601" fmla="*/ 63798 w 2198808"/>
              <a:gd name="connsiteY3601" fmla="*/ 942973 h 1624467"/>
              <a:gd name="connsiteX3602" fmla="*/ 840688 w 2198808"/>
              <a:gd name="connsiteY3602" fmla="*/ 192761 h 1624467"/>
              <a:gd name="connsiteX3603" fmla="*/ 842591 w 2198808"/>
              <a:gd name="connsiteY3603" fmla="*/ 192523 h 1624467"/>
              <a:gd name="connsiteX3604" fmla="*/ 842506 w 2198808"/>
              <a:gd name="connsiteY3604" fmla="*/ 189634 h 1624467"/>
              <a:gd name="connsiteX3605" fmla="*/ 839889 w 2198808"/>
              <a:gd name="connsiteY3605" fmla="*/ 187442 h 1624467"/>
              <a:gd name="connsiteX3606" fmla="*/ 838870 w 2198808"/>
              <a:gd name="connsiteY3606" fmla="*/ 188190 h 1624467"/>
              <a:gd name="connsiteX3607" fmla="*/ 840688 w 2198808"/>
              <a:gd name="connsiteY3607" fmla="*/ 192761 h 1624467"/>
              <a:gd name="connsiteX3608" fmla="*/ 406228 w 2198808"/>
              <a:gd name="connsiteY3608" fmla="*/ 972149 h 1624467"/>
              <a:gd name="connsiteX3609" fmla="*/ 413263 w 2198808"/>
              <a:gd name="connsiteY3609" fmla="*/ 968835 h 1624467"/>
              <a:gd name="connsiteX3610" fmla="*/ 406228 w 2198808"/>
              <a:gd name="connsiteY3610" fmla="*/ 972149 h 1624467"/>
              <a:gd name="connsiteX3611" fmla="*/ 175268 w 2198808"/>
              <a:gd name="connsiteY3611" fmla="*/ 971486 h 1624467"/>
              <a:gd name="connsiteX3612" fmla="*/ 172362 w 2198808"/>
              <a:gd name="connsiteY3612" fmla="*/ 968971 h 1624467"/>
              <a:gd name="connsiteX3613" fmla="*/ 169729 w 2198808"/>
              <a:gd name="connsiteY3613" fmla="*/ 970160 h 1624467"/>
              <a:gd name="connsiteX3614" fmla="*/ 171564 w 2198808"/>
              <a:gd name="connsiteY3614" fmla="*/ 972556 h 1624467"/>
              <a:gd name="connsiteX3615" fmla="*/ 175268 w 2198808"/>
              <a:gd name="connsiteY3615" fmla="*/ 971486 h 1624467"/>
              <a:gd name="connsiteX3616" fmla="*/ 1192786 w 2198808"/>
              <a:gd name="connsiteY3616" fmla="*/ 167867 h 1624467"/>
              <a:gd name="connsiteX3617" fmla="*/ 1191886 w 2198808"/>
              <a:gd name="connsiteY3617" fmla="*/ 169465 h 1624467"/>
              <a:gd name="connsiteX3618" fmla="*/ 1199192 w 2198808"/>
              <a:gd name="connsiteY3618" fmla="*/ 173543 h 1624467"/>
              <a:gd name="connsiteX3619" fmla="*/ 1199991 w 2198808"/>
              <a:gd name="connsiteY3619" fmla="*/ 172098 h 1624467"/>
              <a:gd name="connsiteX3620" fmla="*/ 1192786 w 2198808"/>
              <a:gd name="connsiteY3620" fmla="*/ 167867 h 1624467"/>
              <a:gd name="connsiteX3621" fmla="*/ 1690254 w 2198808"/>
              <a:gd name="connsiteY3621" fmla="*/ 1323176 h 1624467"/>
              <a:gd name="connsiteX3622" fmla="*/ 1688962 w 2198808"/>
              <a:gd name="connsiteY3622" fmla="*/ 1320899 h 1624467"/>
              <a:gd name="connsiteX3623" fmla="*/ 1684646 w 2198808"/>
              <a:gd name="connsiteY3623" fmla="*/ 1325589 h 1624467"/>
              <a:gd name="connsiteX3624" fmla="*/ 1690254 w 2198808"/>
              <a:gd name="connsiteY3624" fmla="*/ 1323176 h 1624467"/>
              <a:gd name="connsiteX3625" fmla="*/ 860654 w 2198808"/>
              <a:gd name="connsiteY3625" fmla="*/ 143687 h 1624467"/>
              <a:gd name="connsiteX3626" fmla="*/ 866040 w 2198808"/>
              <a:gd name="connsiteY3626" fmla="*/ 138946 h 1624467"/>
              <a:gd name="connsiteX3627" fmla="*/ 860654 w 2198808"/>
              <a:gd name="connsiteY3627" fmla="*/ 143687 h 1624467"/>
              <a:gd name="connsiteX3628" fmla="*/ 1215844 w 2198808"/>
              <a:gd name="connsiteY3628" fmla="*/ 141138 h 1624467"/>
              <a:gd name="connsiteX3629" fmla="*/ 1212277 w 2198808"/>
              <a:gd name="connsiteY3629" fmla="*/ 140034 h 1624467"/>
              <a:gd name="connsiteX3630" fmla="*/ 1210985 w 2198808"/>
              <a:gd name="connsiteY3630" fmla="*/ 141750 h 1624467"/>
              <a:gd name="connsiteX3631" fmla="*/ 1213058 w 2198808"/>
              <a:gd name="connsiteY3631" fmla="*/ 143619 h 1624467"/>
              <a:gd name="connsiteX3632" fmla="*/ 1215844 w 2198808"/>
              <a:gd name="connsiteY3632" fmla="*/ 141138 h 1624467"/>
              <a:gd name="connsiteX3633" fmla="*/ 1124562 w 2198808"/>
              <a:gd name="connsiteY3633" fmla="*/ 1348903 h 1624467"/>
              <a:gd name="connsiteX3634" fmla="*/ 1115335 w 2198808"/>
              <a:gd name="connsiteY3634" fmla="*/ 1348410 h 1624467"/>
              <a:gd name="connsiteX3635" fmla="*/ 1124562 w 2198808"/>
              <a:gd name="connsiteY3635" fmla="*/ 1348903 h 1624467"/>
              <a:gd name="connsiteX3636" fmla="*/ 243628 w 2198808"/>
              <a:gd name="connsiteY3636" fmla="*/ 702089 h 1624467"/>
              <a:gd name="connsiteX3637" fmla="*/ 248624 w 2198808"/>
              <a:gd name="connsiteY3637" fmla="*/ 704978 h 1624467"/>
              <a:gd name="connsiteX3638" fmla="*/ 243628 w 2198808"/>
              <a:gd name="connsiteY3638" fmla="*/ 702089 h 1624467"/>
              <a:gd name="connsiteX3639" fmla="*/ 1371053 w 2198808"/>
              <a:gd name="connsiteY3639" fmla="*/ 1508070 h 1624467"/>
              <a:gd name="connsiteX3640" fmla="*/ 1370237 w 2198808"/>
              <a:gd name="connsiteY3640" fmla="*/ 1505572 h 1624467"/>
              <a:gd name="connsiteX3641" fmla="*/ 1366193 w 2198808"/>
              <a:gd name="connsiteY3641" fmla="*/ 1507475 h 1624467"/>
              <a:gd name="connsiteX3642" fmla="*/ 1367212 w 2198808"/>
              <a:gd name="connsiteY3642" fmla="*/ 1509344 h 1624467"/>
              <a:gd name="connsiteX3643" fmla="*/ 1371053 w 2198808"/>
              <a:gd name="connsiteY3643" fmla="*/ 1508070 h 1624467"/>
              <a:gd name="connsiteX3644" fmla="*/ 1385292 w 2198808"/>
              <a:gd name="connsiteY3644" fmla="*/ 146899 h 1624467"/>
              <a:gd name="connsiteX3645" fmla="*/ 1385360 w 2198808"/>
              <a:gd name="connsiteY3645" fmla="*/ 145369 h 1624467"/>
              <a:gd name="connsiteX3646" fmla="*/ 1379820 w 2198808"/>
              <a:gd name="connsiteY3646" fmla="*/ 145013 h 1624467"/>
              <a:gd name="connsiteX3647" fmla="*/ 1379752 w 2198808"/>
              <a:gd name="connsiteY3647" fmla="*/ 146899 h 1624467"/>
              <a:gd name="connsiteX3648" fmla="*/ 1385292 w 2198808"/>
              <a:gd name="connsiteY3648" fmla="*/ 146899 h 1624467"/>
              <a:gd name="connsiteX3649" fmla="*/ 359584 w 2198808"/>
              <a:gd name="connsiteY3649" fmla="*/ 391384 h 1624467"/>
              <a:gd name="connsiteX3650" fmla="*/ 359567 w 2198808"/>
              <a:gd name="connsiteY3650" fmla="*/ 390025 h 1624467"/>
              <a:gd name="connsiteX3651" fmla="*/ 355217 w 2198808"/>
              <a:gd name="connsiteY3651" fmla="*/ 390025 h 1624467"/>
              <a:gd name="connsiteX3652" fmla="*/ 355234 w 2198808"/>
              <a:gd name="connsiteY3652" fmla="*/ 391384 h 1624467"/>
              <a:gd name="connsiteX3653" fmla="*/ 359584 w 2198808"/>
              <a:gd name="connsiteY3653" fmla="*/ 391384 h 1624467"/>
              <a:gd name="connsiteX3654" fmla="*/ 816661 w 2198808"/>
              <a:gd name="connsiteY3654" fmla="*/ 258063 h 1624467"/>
              <a:gd name="connsiteX3655" fmla="*/ 814639 w 2198808"/>
              <a:gd name="connsiteY3655" fmla="*/ 257893 h 1624467"/>
              <a:gd name="connsiteX3656" fmla="*/ 814554 w 2198808"/>
              <a:gd name="connsiteY3656" fmla="*/ 261937 h 1624467"/>
              <a:gd name="connsiteX3657" fmla="*/ 816661 w 2198808"/>
              <a:gd name="connsiteY3657" fmla="*/ 262243 h 1624467"/>
              <a:gd name="connsiteX3658" fmla="*/ 816661 w 2198808"/>
              <a:gd name="connsiteY3658" fmla="*/ 258063 h 1624467"/>
              <a:gd name="connsiteX3659" fmla="*/ 2126108 w 2198808"/>
              <a:gd name="connsiteY3659" fmla="*/ 812285 h 1624467"/>
              <a:gd name="connsiteX3660" fmla="*/ 2126243 w 2198808"/>
              <a:gd name="connsiteY3660" fmla="*/ 813287 h 1624467"/>
              <a:gd name="connsiteX3661" fmla="*/ 2129268 w 2198808"/>
              <a:gd name="connsiteY3661" fmla="*/ 813491 h 1624467"/>
              <a:gd name="connsiteX3662" fmla="*/ 2131731 w 2198808"/>
              <a:gd name="connsiteY3662" fmla="*/ 811843 h 1624467"/>
              <a:gd name="connsiteX3663" fmla="*/ 2131052 w 2198808"/>
              <a:gd name="connsiteY3663" fmla="*/ 810687 h 1624467"/>
              <a:gd name="connsiteX3664" fmla="*/ 2126108 w 2198808"/>
              <a:gd name="connsiteY3664" fmla="*/ 812285 h 1624467"/>
              <a:gd name="connsiteX3665" fmla="*/ 243051 w 2198808"/>
              <a:gd name="connsiteY3665" fmla="*/ 657213 h 1624467"/>
              <a:gd name="connsiteX3666" fmla="*/ 243628 w 2198808"/>
              <a:gd name="connsiteY3666" fmla="*/ 658623 h 1624467"/>
              <a:gd name="connsiteX3667" fmla="*/ 249593 w 2198808"/>
              <a:gd name="connsiteY3667" fmla="*/ 656227 h 1624467"/>
              <a:gd name="connsiteX3668" fmla="*/ 248946 w 2198808"/>
              <a:gd name="connsiteY3668" fmla="*/ 654681 h 1624467"/>
              <a:gd name="connsiteX3669" fmla="*/ 243051 w 2198808"/>
              <a:gd name="connsiteY3669" fmla="*/ 657213 h 1624467"/>
              <a:gd name="connsiteX3670" fmla="*/ 850799 w 2198808"/>
              <a:gd name="connsiteY3670" fmla="*/ 183398 h 1624467"/>
              <a:gd name="connsiteX3671" fmla="*/ 849422 w 2198808"/>
              <a:gd name="connsiteY3671" fmla="*/ 184690 h 1624467"/>
              <a:gd name="connsiteX3672" fmla="*/ 852242 w 2198808"/>
              <a:gd name="connsiteY3672" fmla="*/ 187697 h 1624467"/>
              <a:gd name="connsiteX3673" fmla="*/ 853942 w 2198808"/>
              <a:gd name="connsiteY3673" fmla="*/ 186338 h 1624467"/>
              <a:gd name="connsiteX3674" fmla="*/ 850799 w 2198808"/>
              <a:gd name="connsiteY3674" fmla="*/ 183398 h 1624467"/>
              <a:gd name="connsiteX3675" fmla="*/ 215030 w 2198808"/>
              <a:gd name="connsiteY3675" fmla="*/ 867255 h 1624467"/>
              <a:gd name="connsiteX3676" fmla="*/ 215965 w 2198808"/>
              <a:gd name="connsiteY3676" fmla="*/ 868631 h 1624467"/>
              <a:gd name="connsiteX3677" fmla="*/ 221827 w 2198808"/>
              <a:gd name="connsiteY3677" fmla="*/ 864604 h 1624467"/>
              <a:gd name="connsiteX3678" fmla="*/ 220961 w 2198808"/>
              <a:gd name="connsiteY3678" fmla="*/ 863347 h 1624467"/>
              <a:gd name="connsiteX3679" fmla="*/ 215030 w 2198808"/>
              <a:gd name="connsiteY3679" fmla="*/ 867255 h 1624467"/>
              <a:gd name="connsiteX3680" fmla="*/ 1823354 w 2198808"/>
              <a:gd name="connsiteY3680" fmla="*/ 1289599 h 1624467"/>
              <a:gd name="connsiteX3681" fmla="*/ 1821128 w 2198808"/>
              <a:gd name="connsiteY3681" fmla="*/ 1289497 h 1624467"/>
              <a:gd name="connsiteX3682" fmla="*/ 1821384 w 2198808"/>
              <a:gd name="connsiteY3682" fmla="*/ 1294714 h 1624467"/>
              <a:gd name="connsiteX3683" fmla="*/ 1822998 w 2198808"/>
              <a:gd name="connsiteY3683" fmla="*/ 1294714 h 1624467"/>
              <a:gd name="connsiteX3684" fmla="*/ 1823354 w 2198808"/>
              <a:gd name="connsiteY3684" fmla="*/ 1289599 h 1624467"/>
              <a:gd name="connsiteX3685" fmla="*/ 1188759 w 2198808"/>
              <a:gd name="connsiteY3685" fmla="*/ 197876 h 1624467"/>
              <a:gd name="connsiteX3686" fmla="*/ 1188385 w 2198808"/>
              <a:gd name="connsiteY3686" fmla="*/ 195820 h 1624467"/>
              <a:gd name="connsiteX3687" fmla="*/ 1183270 w 2198808"/>
              <a:gd name="connsiteY3687" fmla="*/ 197247 h 1624467"/>
              <a:gd name="connsiteX3688" fmla="*/ 1183576 w 2198808"/>
              <a:gd name="connsiteY3688" fmla="*/ 198538 h 1624467"/>
              <a:gd name="connsiteX3689" fmla="*/ 1188759 w 2198808"/>
              <a:gd name="connsiteY3689" fmla="*/ 197876 h 1624467"/>
              <a:gd name="connsiteX3690" fmla="*/ 1921876 w 2198808"/>
              <a:gd name="connsiteY3690" fmla="*/ 1146796 h 1624467"/>
              <a:gd name="connsiteX3691" fmla="*/ 1919583 w 2198808"/>
              <a:gd name="connsiteY3691" fmla="*/ 1146847 h 1624467"/>
              <a:gd name="connsiteX3692" fmla="*/ 1919990 w 2198808"/>
              <a:gd name="connsiteY3692" fmla="*/ 1152097 h 1624467"/>
              <a:gd name="connsiteX3693" fmla="*/ 1921639 w 2198808"/>
              <a:gd name="connsiteY3693" fmla="*/ 1152029 h 1624467"/>
              <a:gd name="connsiteX3694" fmla="*/ 1921876 w 2198808"/>
              <a:gd name="connsiteY3694" fmla="*/ 1146796 h 1624467"/>
              <a:gd name="connsiteX3695" fmla="*/ 288624 w 2198808"/>
              <a:gd name="connsiteY3695" fmla="*/ 995666 h 1624467"/>
              <a:gd name="connsiteX3696" fmla="*/ 290459 w 2198808"/>
              <a:gd name="connsiteY3696" fmla="*/ 996906 h 1624467"/>
              <a:gd name="connsiteX3697" fmla="*/ 293619 w 2198808"/>
              <a:gd name="connsiteY3697" fmla="*/ 992454 h 1624467"/>
              <a:gd name="connsiteX3698" fmla="*/ 292040 w 2198808"/>
              <a:gd name="connsiteY3698" fmla="*/ 991299 h 1624467"/>
              <a:gd name="connsiteX3699" fmla="*/ 288624 w 2198808"/>
              <a:gd name="connsiteY3699" fmla="*/ 995666 h 1624467"/>
              <a:gd name="connsiteX3700" fmla="*/ 2115113 w 2198808"/>
              <a:gd name="connsiteY3700" fmla="*/ 601529 h 1624467"/>
              <a:gd name="connsiteX3701" fmla="*/ 2115878 w 2198808"/>
              <a:gd name="connsiteY3701" fmla="*/ 599575 h 1624467"/>
              <a:gd name="connsiteX3702" fmla="*/ 2109506 w 2198808"/>
              <a:gd name="connsiteY3702" fmla="*/ 597960 h 1624467"/>
              <a:gd name="connsiteX3703" fmla="*/ 2109030 w 2198808"/>
              <a:gd name="connsiteY3703" fmla="*/ 599524 h 1624467"/>
              <a:gd name="connsiteX3704" fmla="*/ 2115113 w 2198808"/>
              <a:gd name="connsiteY3704" fmla="*/ 601529 h 1624467"/>
              <a:gd name="connsiteX3705" fmla="*/ 1764528 w 2198808"/>
              <a:gd name="connsiteY3705" fmla="*/ 1314357 h 1624467"/>
              <a:gd name="connsiteX3706" fmla="*/ 1762998 w 2198808"/>
              <a:gd name="connsiteY3706" fmla="*/ 1315139 h 1624467"/>
              <a:gd name="connsiteX3707" fmla="*/ 1765258 w 2198808"/>
              <a:gd name="connsiteY3707" fmla="*/ 1320440 h 1624467"/>
              <a:gd name="connsiteX3708" fmla="*/ 1767263 w 2198808"/>
              <a:gd name="connsiteY3708" fmla="*/ 1319438 h 1624467"/>
              <a:gd name="connsiteX3709" fmla="*/ 1764528 w 2198808"/>
              <a:gd name="connsiteY3709" fmla="*/ 1314357 h 1624467"/>
              <a:gd name="connsiteX3710" fmla="*/ 1794399 w 2198808"/>
              <a:gd name="connsiteY3710" fmla="*/ 1274969 h 1624467"/>
              <a:gd name="connsiteX3711" fmla="*/ 1795776 w 2198808"/>
              <a:gd name="connsiteY3711" fmla="*/ 1275734 h 1624467"/>
              <a:gd name="connsiteX3712" fmla="*/ 1799038 w 2198808"/>
              <a:gd name="connsiteY3712" fmla="*/ 1270483 h 1624467"/>
              <a:gd name="connsiteX3713" fmla="*/ 1797306 w 2198808"/>
              <a:gd name="connsiteY3713" fmla="*/ 1269514 h 1624467"/>
              <a:gd name="connsiteX3714" fmla="*/ 1794399 w 2198808"/>
              <a:gd name="connsiteY3714" fmla="*/ 1274969 h 1624467"/>
              <a:gd name="connsiteX3715" fmla="*/ 263492 w 2198808"/>
              <a:gd name="connsiteY3715" fmla="*/ 978402 h 1624467"/>
              <a:gd name="connsiteX3716" fmla="*/ 264597 w 2198808"/>
              <a:gd name="connsiteY3716" fmla="*/ 980220 h 1624467"/>
              <a:gd name="connsiteX3717" fmla="*/ 268522 w 2198808"/>
              <a:gd name="connsiteY3717" fmla="*/ 977331 h 1624467"/>
              <a:gd name="connsiteX3718" fmla="*/ 267537 w 2198808"/>
              <a:gd name="connsiteY3718" fmla="*/ 975921 h 1624467"/>
              <a:gd name="connsiteX3719" fmla="*/ 263492 w 2198808"/>
              <a:gd name="connsiteY3719" fmla="*/ 978402 h 1624467"/>
              <a:gd name="connsiteX3720" fmla="*/ 243934 w 2198808"/>
              <a:gd name="connsiteY3720" fmla="*/ 726456 h 1624467"/>
              <a:gd name="connsiteX3721" fmla="*/ 245005 w 2198808"/>
              <a:gd name="connsiteY3721" fmla="*/ 727663 h 1624467"/>
              <a:gd name="connsiteX3722" fmla="*/ 249593 w 2198808"/>
              <a:gd name="connsiteY3722" fmla="*/ 723891 h 1624467"/>
              <a:gd name="connsiteX3723" fmla="*/ 248318 w 2198808"/>
              <a:gd name="connsiteY3723" fmla="*/ 722480 h 1624467"/>
              <a:gd name="connsiteX3724" fmla="*/ 243934 w 2198808"/>
              <a:gd name="connsiteY3724" fmla="*/ 726456 h 1624467"/>
              <a:gd name="connsiteX3725" fmla="*/ 1276066 w 2198808"/>
              <a:gd name="connsiteY3725" fmla="*/ 1382802 h 1624467"/>
              <a:gd name="connsiteX3726" fmla="*/ 1276253 w 2198808"/>
              <a:gd name="connsiteY3726" fmla="*/ 1381664 h 1624467"/>
              <a:gd name="connsiteX3727" fmla="*/ 1269778 w 2198808"/>
              <a:gd name="connsiteY3727" fmla="*/ 1380321 h 1624467"/>
              <a:gd name="connsiteX3728" fmla="*/ 1269540 w 2198808"/>
              <a:gd name="connsiteY3728" fmla="*/ 1381851 h 1624467"/>
              <a:gd name="connsiteX3729" fmla="*/ 1276066 w 2198808"/>
              <a:gd name="connsiteY3729" fmla="*/ 1382802 h 1624467"/>
              <a:gd name="connsiteX3730" fmla="*/ 532855 w 2198808"/>
              <a:gd name="connsiteY3730" fmla="*/ 327425 h 1624467"/>
              <a:gd name="connsiteX3731" fmla="*/ 532260 w 2198808"/>
              <a:gd name="connsiteY3731" fmla="*/ 325216 h 1624467"/>
              <a:gd name="connsiteX3732" fmla="*/ 528590 w 2198808"/>
              <a:gd name="connsiteY3732" fmla="*/ 326576 h 1624467"/>
              <a:gd name="connsiteX3733" fmla="*/ 528879 w 2198808"/>
              <a:gd name="connsiteY3733" fmla="*/ 327901 h 1624467"/>
              <a:gd name="connsiteX3734" fmla="*/ 532855 w 2198808"/>
              <a:gd name="connsiteY3734" fmla="*/ 327425 h 1624467"/>
              <a:gd name="connsiteX3735" fmla="*/ 1694230 w 2198808"/>
              <a:gd name="connsiteY3735" fmla="*/ 1400100 h 1624467"/>
              <a:gd name="connsiteX3736" fmla="*/ 1692429 w 2198808"/>
              <a:gd name="connsiteY3736" fmla="*/ 1402666 h 1624467"/>
              <a:gd name="connsiteX3737" fmla="*/ 1693805 w 2198808"/>
              <a:gd name="connsiteY3737" fmla="*/ 1404128 h 1624467"/>
              <a:gd name="connsiteX3738" fmla="*/ 1695709 w 2198808"/>
              <a:gd name="connsiteY3738" fmla="*/ 1402327 h 1624467"/>
              <a:gd name="connsiteX3739" fmla="*/ 1694230 w 2198808"/>
              <a:gd name="connsiteY3739" fmla="*/ 1400100 h 1624467"/>
              <a:gd name="connsiteX3740" fmla="*/ 1299821 w 2198808"/>
              <a:gd name="connsiteY3740" fmla="*/ 1414119 h 1624467"/>
              <a:gd name="connsiteX3741" fmla="*/ 1298954 w 2198808"/>
              <a:gd name="connsiteY3741" fmla="*/ 1412913 h 1624467"/>
              <a:gd name="connsiteX3742" fmla="*/ 1294961 w 2198808"/>
              <a:gd name="connsiteY3742" fmla="*/ 1415479 h 1624467"/>
              <a:gd name="connsiteX3743" fmla="*/ 1295912 w 2198808"/>
              <a:gd name="connsiteY3743" fmla="*/ 1416889 h 1624467"/>
              <a:gd name="connsiteX3744" fmla="*/ 1299821 w 2198808"/>
              <a:gd name="connsiteY3744" fmla="*/ 1414119 h 1624467"/>
              <a:gd name="connsiteX3745" fmla="*/ 2066838 w 2198808"/>
              <a:gd name="connsiteY3745" fmla="*/ 540033 h 1624467"/>
              <a:gd name="connsiteX3746" fmla="*/ 2066736 w 2198808"/>
              <a:gd name="connsiteY3746" fmla="*/ 538674 h 1624467"/>
              <a:gd name="connsiteX3747" fmla="*/ 2062794 w 2198808"/>
              <a:gd name="connsiteY3747" fmla="*/ 538759 h 1624467"/>
              <a:gd name="connsiteX3748" fmla="*/ 2062726 w 2198808"/>
              <a:gd name="connsiteY3748" fmla="*/ 540798 h 1624467"/>
              <a:gd name="connsiteX3749" fmla="*/ 2066838 w 2198808"/>
              <a:gd name="connsiteY3749" fmla="*/ 540033 h 1624467"/>
              <a:gd name="connsiteX3750" fmla="*/ 812600 w 2198808"/>
              <a:gd name="connsiteY3750" fmla="*/ 193713 h 1624467"/>
              <a:gd name="connsiteX3751" fmla="*/ 810204 w 2198808"/>
              <a:gd name="connsiteY3751" fmla="*/ 196499 h 1624467"/>
              <a:gd name="connsiteX3752" fmla="*/ 810815 w 2198808"/>
              <a:gd name="connsiteY3752" fmla="*/ 197893 h 1624467"/>
              <a:gd name="connsiteX3753" fmla="*/ 813398 w 2198808"/>
              <a:gd name="connsiteY3753" fmla="*/ 196346 h 1624467"/>
              <a:gd name="connsiteX3754" fmla="*/ 812600 w 2198808"/>
              <a:gd name="connsiteY3754" fmla="*/ 193713 h 1624467"/>
              <a:gd name="connsiteX3755" fmla="*/ 1310322 w 2198808"/>
              <a:gd name="connsiteY3755" fmla="*/ 1431451 h 1624467"/>
              <a:gd name="connsiteX3756" fmla="*/ 1312021 w 2198808"/>
              <a:gd name="connsiteY3756" fmla="*/ 1432743 h 1624467"/>
              <a:gd name="connsiteX3757" fmla="*/ 1313091 w 2198808"/>
              <a:gd name="connsiteY3757" fmla="*/ 1429548 h 1624467"/>
              <a:gd name="connsiteX3758" fmla="*/ 1312548 w 2198808"/>
              <a:gd name="connsiteY3758" fmla="*/ 1428087 h 1624467"/>
              <a:gd name="connsiteX3759" fmla="*/ 1309915 w 2198808"/>
              <a:gd name="connsiteY3759" fmla="*/ 1429463 h 1624467"/>
              <a:gd name="connsiteX3760" fmla="*/ 1310322 w 2198808"/>
              <a:gd name="connsiteY3760" fmla="*/ 1431451 h 1624467"/>
              <a:gd name="connsiteX3761" fmla="*/ 1199787 w 2198808"/>
              <a:gd name="connsiteY3761" fmla="*/ 1049702 h 1624467"/>
              <a:gd name="connsiteX3762" fmla="*/ 1200160 w 2198808"/>
              <a:gd name="connsiteY3762" fmla="*/ 1051180 h 1624467"/>
              <a:gd name="connsiteX3763" fmla="*/ 1204035 w 2198808"/>
              <a:gd name="connsiteY3763" fmla="*/ 1050364 h 1624467"/>
              <a:gd name="connsiteX3764" fmla="*/ 1203610 w 2198808"/>
              <a:gd name="connsiteY3764" fmla="*/ 1048580 h 1624467"/>
              <a:gd name="connsiteX3765" fmla="*/ 1199787 w 2198808"/>
              <a:gd name="connsiteY3765" fmla="*/ 1049702 h 1624467"/>
              <a:gd name="connsiteX3766" fmla="*/ 1407433 w 2198808"/>
              <a:gd name="connsiteY3766" fmla="*/ 157349 h 1624467"/>
              <a:gd name="connsiteX3767" fmla="*/ 1407535 w 2198808"/>
              <a:gd name="connsiteY3767" fmla="*/ 155922 h 1624467"/>
              <a:gd name="connsiteX3768" fmla="*/ 1403491 w 2198808"/>
              <a:gd name="connsiteY3768" fmla="*/ 155565 h 1624467"/>
              <a:gd name="connsiteX3769" fmla="*/ 1403389 w 2198808"/>
              <a:gd name="connsiteY3769" fmla="*/ 157094 h 1624467"/>
              <a:gd name="connsiteX3770" fmla="*/ 1407433 w 2198808"/>
              <a:gd name="connsiteY3770" fmla="*/ 157349 h 1624467"/>
              <a:gd name="connsiteX3771" fmla="*/ 588386 w 2198808"/>
              <a:gd name="connsiteY3771" fmla="*/ 254766 h 1624467"/>
              <a:gd name="connsiteX3772" fmla="*/ 585939 w 2198808"/>
              <a:gd name="connsiteY3772" fmla="*/ 257553 h 1624467"/>
              <a:gd name="connsiteX3773" fmla="*/ 586516 w 2198808"/>
              <a:gd name="connsiteY3773" fmla="*/ 258980 h 1624467"/>
              <a:gd name="connsiteX3774" fmla="*/ 589151 w 2198808"/>
              <a:gd name="connsiteY3774" fmla="*/ 257485 h 1624467"/>
              <a:gd name="connsiteX3775" fmla="*/ 588386 w 2198808"/>
              <a:gd name="connsiteY3775" fmla="*/ 254766 h 1624467"/>
              <a:gd name="connsiteX3776" fmla="*/ 685004 w 2198808"/>
              <a:gd name="connsiteY3776" fmla="*/ 200594 h 1624467"/>
              <a:gd name="connsiteX3777" fmla="*/ 683084 w 2198808"/>
              <a:gd name="connsiteY3777" fmla="*/ 200340 h 1624467"/>
              <a:gd name="connsiteX3778" fmla="*/ 682880 w 2198808"/>
              <a:gd name="connsiteY3778" fmla="*/ 204384 h 1624467"/>
              <a:gd name="connsiteX3779" fmla="*/ 684308 w 2198808"/>
              <a:gd name="connsiteY3779" fmla="*/ 204520 h 1624467"/>
              <a:gd name="connsiteX3780" fmla="*/ 685004 w 2198808"/>
              <a:gd name="connsiteY3780" fmla="*/ 200594 h 1624467"/>
              <a:gd name="connsiteX3781" fmla="*/ 1341758 w 2198808"/>
              <a:gd name="connsiteY3781" fmla="*/ 163925 h 1624467"/>
              <a:gd name="connsiteX3782" fmla="*/ 1341435 w 2198808"/>
              <a:gd name="connsiteY3782" fmla="*/ 161937 h 1624467"/>
              <a:gd name="connsiteX3783" fmla="*/ 1337425 w 2198808"/>
              <a:gd name="connsiteY3783" fmla="*/ 163143 h 1624467"/>
              <a:gd name="connsiteX3784" fmla="*/ 1337730 w 2198808"/>
              <a:gd name="connsiteY3784" fmla="*/ 164486 h 1624467"/>
              <a:gd name="connsiteX3785" fmla="*/ 1341758 w 2198808"/>
              <a:gd name="connsiteY3785" fmla="*/ 163925 h 1624467"/>
              <a:gd name="connsiteX3786" fmla="*/ 354911 w 2198808"/>
              <a:gd name="connsiteY3786" fmla="*/ 378827 h 1624467"/>
              <a:gd name="connsiteX3787" fmla="*/ 356457 w 2198808"/>
              <a:gd name="connsiteY3787" fmla="*/ 376601 h 1624467"/>
              <a:gd name="connsiteX3788" fmla="*/ 355013 w 2198808"/>
              <a:gd name="connsiteY3788" fmla="*/ 374834 h 1624467"/>
              <a:gd name="connsiteX3789" fmla="*/ 353161 w 2198808"/>
              <a:gd name="connsiteY3789" fmla="*/ 375632 h 1624467"/>
              <a:gd name="connsiteX3790" fmla="*/ 354911 w 2198808"/>
              <a:gd name="connsiteY3790" fmla="*/ 378827 h 1624467"/>
              <a:gd name="connsiteX3791" fmla="*/ 266551 w 2198808"/>
              <a:gd name="connsiteY3791" fmla="*/ 1132148 h 1624467"/>
              <a:gd name="connsiteX3792" fmla="*/ 267061 w 2198808"/>
              <a:gd name="connsiteY3792" fmla="*/ 1133848 h 1624467"/>
              <a:gd name="connsiteX3793" fmla="*/ 271394 w 2198808"/>
              <a:gd name="connsiteY3793" fmla="*/ 1131791 h 1624467"/>
              <a:gd name="connsiteX3794" fmla="*/ 270714 w 2198808"/>
              <a:gd name="connsiteY3794" fmla="*/ 1130313 h 1624467"/>
              <a:gd name="connsiteX3795" fmla="*/ 266551 w 2198808"/>
              <a:gd name="connsiteY3795" fmla="*/ 1132148 h 1624467"/>
              <a:gd name="connsiteX3796" fmla="*/ 239057 w 2198808"/>
              <a:gd name="connsiteY3796" fmla="*/ 818674 h 1624467"/>
              <a:gd name="connsiteX3797" fmla="*/ 238072 w 2198808"/>
              <a:gd name="connsiteY3797" fmla="*/ 817603 h 1624467"/>
              <a:gd name="connsiteX3798" fmla="*/ 235659 w 2198808"/>
              <a:gd name="connsiteY3798" fmla="*/ 819455 h 1624467"/>
              <a:gd name="connsiteX3799" fmla="*/ 234775 w 2198808"/>
              <a:gd name="connsiteY3799" fmla="*/ 822361 h 1624467"/>
              <a:gd name="connsiteX3800" fmla="*/ 235897 w 2198808"/>
              <a:gd name="connsiteY3800" fmla="*/ 822854 h 1624467"/>
              <a:gd name="connsiteX3801" fmla="*/ 239057 w 2198808"/>
              <a:gd name="connsiteY3801" fmla="*/ 818674 h 1624467"/>
              <a:gd name="connsiteX3802" fmla="*/ 1262421 w 2198808"/>
              <a:gd name="connsiteY3802" fmla="*/ 213934 h 1624467"/>
              <a:gd name="connsiteX3803" fmla="*/ 1262897 w 2198808"/>
              <a:gd name="connsiteY3803" fmla="*/ 212251 h 1624467"/>
              <a:gd name="connsiteX3804" fmla="*/ 1258122 w 2198808"/>
              <a:gd name="connsiteY3804" fmla="*/ 211419 h 1624467"/>
              <a:gd name="connsiteX3805" fmla="*/ 1257832 w 2198808"/>
              <a:gd name="connsiteY3805" fmla="*/ 212999 h 1624467"/>
              <a:gd name="connsiteX3806" fmla="*/ 1262421 w 2198808"/>
              <a:gd name="connsiteY3806" fmla="*/ 213934 h 1624467"/>
              <a:gd name="connsiteX3807" fmla="*/ 251954 w 2198808"/>
              <a:gd name="connsiteY3807" fmla="*/ 603551 h 1624467"/>
              <a:gd name="connsiteX3808" fmla="*/ 249898 w 2198808"/>
              <a:gd name="connsiteY3808" fmla="*/ 602259 h 1624467"/>
              <a:gd name="connsiteX3809" fmla="*/ 248165 w 2198808"/>
              <a:gd name="connsiteY3809" fmla="*/ 603789 h 1624467"/>
              <a:gd name="connsiteX3810" fmla="*/ 250408 w 2198808"/>
              <a:gd name="connsiteY3810" fmla="*/ 605607 h 1624467"/>
              <a:gd name="connsiteX3811" fmla="*/ 251954 w 2198808"/>
              <a:gd name="connsiteY3811" fmla="*/ 603551 h 1624467"/>
              <a:gd name="connsiteX3812" fmla="*/ 2105699 w 2198808"/>
              <a:gd name="connsiteY3812" fmla="*/ 792353 h 1624467"/>
              <a:gd name="connsiteX3813" fmla="*/ 2106702 w 2198808"/>
              <a:gd name="connsiteY3813" fmla="*/ 793474 h 1624467"/>
              <a:gd name="connsiteX3814" fmla="*/ 2111069 w 2198808"/>
              <a:gd name="connsiteY3814" fmla="*/ 789702 h 1624467"/>
              <a:gd name="connsiteX3815" fmla="*/ 2110049 w 2198808"/>
              <a:gd name="connsiteY3815" fmla="*/ 788529 h 1624467"/>
              <a:gd name="connsiteX3816" fmla="*/ 2105699 w 2198808"/>
              <a:gd name="connsiteY3816" fmla="*/ 792353 h 1624467"/>
              <a:gd name="connsiteX3817" fmla="*/ 418190 w 2198808"/>
              <a:gd name="connsiteY3817" fmla="*/ 339507 h 1624467"/>
              <a:gd name="connsiteX3818" fmla="*/ 418599 w 2198808"/>
              <a:gd name="connsiteY3818" fmla="*/ 341053 h 1624467"/>
              <a:gd name="connsiteX3819" fmla="*/ 423798 w 2198808"/>
              <a:gd name="connsiteY3819" fmla="*/ 339541 h 1624467"/>
              <a:gd name="connsiteX3820" fmla="*/ 423424 w 2198808"/>
              <a:gd name="connsiteY3820" fmla="*/ 338165 h 1624467"/>
              <a:gd name="connsiteX3821" fmla="*/ 418190 w 2198808"/>
              <a:gd name="connsiteY3821" fmla="*/ 339507 h 1624467"/>
              <a:gd name="connsiteX3822" fmla="*/ 1012854 w 2198808"/>
              <a:gd name="connsiteY3822" fmla="*/ 804434 h 1624467"/>
              <a:gd name="connsiteX3823" fmla="*/ 1012481 w 2198808"/>
              <a:gd name="connsiteY3823" fmla="*/ 805913 h 1624467"/>
              <a:gd name="connsiteX3824" fmla="*/ 1016049 w 2198808"/>
              <a:gd name="connsiteY3824" fmla="*/ 806592 h 1624467"/>
              <a:gd name="connsiteX3825" fmla="*/ 1016627 w 2198808"/>
              <a:gd name="connsiteY3825" fmla="*/ 805301 h 1624467"/>
              <a:gd name="connsiteX3826" fmla="*/ 1012854 w 2198808"/>
              <a:gd name="connsiteY3826" fmla="*/ 804434 h 1624467"/>
              <a:gd name="connsiteX3827" fmla="*/ 134282 w 2198808"/>
              <a:gd name="connsiteY3827" fmla="*/ 787935 h 1624467"/>
              <a:gd name="connsiteX3828" fmla="*/ 135455 w 2198808"/>
              <a:gd name="connsiteY3828" fmla="*/ 786473 h 1624467"/>
              <a:gd name="connsiteX3829" fmla="*/ 131343 w 2198808"/>
              <a:gd name="connsiteY3829" fmla="*/ 784043 h 1624467"/>
              <a:gd name="connsiteX3830" fmla="*/ 130476 w 2198808"/>
              <a:gd name="connsiteY3830" fmla="*/ 785471 h 1624467"/>
              <a:gd name="connsiteX3831" fmla="*/ 134282 w 2198808"/>
              <a:gd name="connsiteY3831" fmla="*/ 787935 h 1624467"/>
              <a:gd name="connsiteX3832" fmla="*/ 164138 w 2198808"/>
              <a:gd name="connsiteY3832" fmla="*/ 840611 h 1624467"/>
              <a:gd name="connsiteX3833" fmla="*/ 166449 w 2198808"/>
              <a:gd name="connsiteY3833" fmla="*/ 842548 h 1624467"/>
              <a:gd name="connsiteX3834" fmla="*/ 168471 w 2198808"/>
              <a:gd name="connsiteY3834" fmla="*/ 839455 h 1624467"/>
              <a:gd name="connsiteX3835" fmla="*/ 166772 w 2198808"/>
              <a:gd name="connsiteY3835" fmla="*/ 837994 h 1624467"/>
              <a:gd name="connsiteX3836" fmla="*/ 164138 w 2198808"/>
              <a:gd name="connsiteY3836" fmla="*/ 840611 h 1624467"/>
              <a:gd name="connsiteX3837" fmla="*/ 1380467 w 2198808"/>
              <a:gd name="connsiteY3837" fmla="*/ 156516 h 1624467"/>
              <a:gd name="connsiteX3838" fmla="*/ 1380110 w 2198808"/>
              <a:gd name="connsiteY3838" fmla="*/ 155191 h 1624467"/>
              <a:gd name="connsiteX3839" fmla="*/ 1375165 w 2198808"/>
              <a:gd name="connsiteY3839" fmla="*/ 156618 h 1624467"/>
              <a:gd name="connsiteX3840" fmla="*/ 1375454 w 2198808"/>
              <a:gd name="connsiteY3840" fmla="*/ 157723 h 1624467"/>
              <a:gd name="connsiteX3841" fmla="*/ 1380467 w 2198808"/>
              <a:gd name="connsiteY3841" fmla="*/ 156516 h 1624467"/>
              <a:gd name="connsiteX3842" fmla="*/ 1420926 w 2198808"/>
              <a:gd name="connsiteY3842" fmla="*/ 1478503 h 1624467"/>
              <a:gd name="connsiteX3843" fmla="*/ 1422200 w 2198808"/>
              <a:gd name="connsiteY3843" fmla="*/ 1478010 h 1624467"/>
              <a:gd name="connsiteX3844" fmla="*/ 1420806 w 2198808"/>
              <a:gd name="connsiteY3844" fmla="*/ 1474391 h 1624467"/>
              <a:gd name="connsiteX3845" fmla="*/ 1419532 w 2198808"/>
              <a:gd name="connsiteY3845" fmla="*/ 1474901 h 1624467"/>
              <a:gd name="connsiteX3846" fmla="*/ 1420926 w 2198808"/>
              <a:gd name="connsiteY3846" fmla="*/ 1478503 h 1624467"/>
              <a:gd name="connsiteX3847" fmla="*/ 1332939 w 2198808"/>
              <a:gd name="connsiteY3847" fmla="*/ 1472250 h 1624467"/>
              <a:gd name="connsiteX3848" fmla="*/ 1333670 w 2198808"/>
              <a:gd name="connsiteY3848" fmla="*/ 1470992 h 1624467"/>
              <a:gd name="connsiteX3849" fmla="*/ 1330662 w 2198808"/>
              <a:gd name="connsiteY3849" fmla="*/ 1469259 h 1624467"/>
              <a:gd name="connsiteX3850" fmla="*/ 1330152 w 2198808"/>
              <a:gd name="connsiteY3850" fmla="*/ 1470534 h 1624467"/>
              <a:gd name="connsiteX3851" fmla="*/ 1332939 w 2198808"/>
              <a:gd name="connsiteY3851" fmla="*/ 1472250 h 1624467"/>
              <a:gd name="connsiteX3852" fmla="*/ 1636881 w 2198808"/>
              <a:gd name="connsiteY3852" fmla="*/ 1322378 h 1624467"/>
              <a:gd name="connsiteX3853" fmla="*/ 1635912 w 2198808"/>
              <a:gd name="connsiteY3853" fmla="*/ 1325470 h 1624467"/>
              <a:gd name="connsiteX3854" fmla="*/ 1637119 w 2198808"/>
              <a:gd name="connsiteY3854" fmla="*/ 1326116 h 1624467"/>
              <a:gd name="connsiteX3855" fmla="*/ 1638971 w 2198808"/>
              <a:gd name="connsiteY3855" fmla="*/ 1324077 h 1624467"/>
              <a:gd name="connsiteX3856" fmla="*/ 1636881 w 2198808"/>
              <a:gd name="connsiteY3856" fmla="*/ 1322378 h 1624467"/>
              <a:gd name="connsiteX3857" fmla="*/ 1675402 w 2198808"/>
              <a:gd name="connsiteY3857" fmla="*/ 1283091 h 1624467"/>
              <a:gd name="connsiteX3858" fmla="*/ 1673329 w 2198808"/>
              <a:gd name="connsiteY3858" fmla="*/ 1281545 h 1624467"/>
              <a:gd name="connsiteX3859" fmla="*/ 1671970 w 2198808"/>
              <a:gd name="connsiteY3859" fmla="*/ 1282106 h 1624467"/>
              <a:gd name="connsiteX3860" fmla="*/ 1672837 w 2198808"/>
              <a:gd name="connsiteY3860" fmla="*/ 1283771 h 1624467"/>
              <a:gd name="connsiteX3861" fmla="*/ 1675402 w 2198808"/>
              <a:gd name="connsiteY3861" fmla="*/ 1283091 h 1624467"/>
              <a:gd name="connsiteX3862" fmla="*/ 830425 w 2198808"/>
              <a:gd name="connsiteY3862" fmla="*/ 1379506 h 1624467"/>
              <a:gd name="connsiteX3863" fmla="*/ 829014 w 2198808"/>
              <a:gd name="connsiteY3863" fmla="*/ 1378265 h 1624467"/>
              <a:gd name="connsiteX3864" fmla="*/ 827196 w 2198808"/>
              <a:gd name="connsiteY3864" fmla="*/ 1381358 h 1624467"/>
              <a:gd name="connsiteX3865" fmla="*/ 828521 w 2198808"/>
              <a:gd name="connsiteY3865" fmla="*/ 1381936 h 1624467"/>
              <a:gd name="connsiteX3866" fmla="*/ 830425 w 2198808"/>
              <a:gd name="connsiteY3866" fmla="*/ 1379506 h 1624467"/>
              <a:gd name="connsiteX3867" fmla="*/ 798530 w 2198808"/>
              <a:gd name="connsiteY3867" fmla="*/ 74766 h 1624467"/>
              <a:gd name="connsiteX3868" fmla="*/ 799736 w 2198808"/>
              <a:gd name="connsiteY3868" fmla="*/ 72642 h 1624467"/>
              <a:gd name="connsiteX3869" fmla="*/ 798564 w 2198808"/>
              <a:gd name="connsiteY3869" fmla="*/ 71844 h 1624467"/>
              <a:gd name="connsiteX3870" fmla="*/ 796814 w 2198808"/>
              <a:gd name="connsiteY3870" fmla="*/ 72948 h 1624467"/>
              <a:gd name="connsiteX3871" fmla="*/ 798530 w 2198808"/>
              <a:gd name="connsiteY3871" fmla="*/ 74766 h 1624467"/>
              <a:gd name="connsiteX3872" fmla="*/ 2070780 w 2198808"/>
              <a:gd name="connsiteY3872" fmla="*/ 499371 h 1624467"/>
              <a:gd name="connsiteX3873" fmla="*/ 2072326 w 2198808"/>
              <a:gd name="connsiteY3873" fmla="*/ 498011 h 1624467"/>
              <a:gd name="connsiteX3874" fmla="*/ 2069591 w 2198808"/>
              <a:gd name="connsiteY3874" fmla="*/ 495870 h 1624467"/>
              <a:gd name="connsiteX3875" fmla="*/ 2068741 w 2198808"/>
              <a:gd name="connsiteY3875" fmla="*/ 496805 h 1624467"/>
              <a:gd name="connsiteX3876" fmla="*/ 2070780 w 2198808"/>
              <a:gd name="connsiteY3876" fmla="*/ 499371 h 1624467"/>
              <a:gd name="connsiteX3877" fmla="*/ 1133262 w 2198808"/>
              <a:gd name="connsiteY3877" fmla="*/ 1354969 h 1624467"/>
              <a:gd name="connsiteX3878" fmla="*/ 1131852 w 2198808"/>
              <a:gd name="connsiteY3878" fmla="*/ 1357229 h 1624467"/>
              <a:gd name="connsiteX3879" fmla="*/ 1133194 w 2198808"/>
              <a:gd name="connsiteY3879" fmla="*/ 1358741 h 1624467"/>
              <a:gd name="connsiteX3880" fmla="*/ 1134638 w 2198808"/>
              <a:gd name="connsiteY3880" fmla="*/ 1357093 h 1624467"/>
              <a:gd name="connsiteX3881" fmla="*/ 1133262 w 2198808"/>
              <a:gd name="connsiteY3881" fmla="*/ 1354969 h 1624467"/>
              <a:gd name="connsiteX3882" fmla="*/ 265157 w 2198808"/>
              <a:gd name="connsiteY3882" fmla="*/ 809022 h 1624467"/>
              <a:gd name="connsiteX3883" fmla="*/ 265667 w 2198808"/>
              <a:gd name="connsiteY3883" fmla="*/ 811027 h 1624467"/>
              <a:gd name="connsiteX3884" fmla="*/ 269627 w 2198808"/>
              <a:gd name="connsiteY3884" fmla="*/ 809413 h 1624467"/>
              <a:gd name="connsiteX3885" fmla="*/ 269168 w 2198808"/>
              <a:gd name="connsiteY3885" fmla="*/ 808037 h 1624467"/>
              <a:gd name="connsiteX3886" fmla="*/ 265157 w 2198808"/>
              <a:gd name="connsiteY3886" fmla="*/ 809022 h 1624467"/>
              <a:gd name="connsiteX3887" fmla="*/ 2112173 w 2198808"/>
              <a:gd name="connsiteY3887" fmla="*/ 833678 h 1624467"/>
              <a:gd name="connsiteX3888" fmla="*/ 2112751 w 2198808"/>
              <a:gd name="connsiteY3888" fmla="*/ 832098 h 1624467"/>
              <a:gd name="connsiteX3889" fmla="*/ 2107874 w 2198808"/>
              <a:gd name="connsiteY3889" fmla="*/ 830857 h 1624467"/>
              <a:gd name="connsiteX3890" fmla="*/ 2107535 w 2198808"/>
              <a:gd name="connsiteY3890" fmla="*/ 831894 h 1624467"/>
              <a:gd name="connsiteX3891" fmla="*/ 2112173 w 2198808"/>
              <a:gd name="connsiteY3891" fmla="*/ 833678 h 1624467"/>
              <a:gd name="connsiteX3892" fmla="*/ 1462301 w 2198808"/>
              <a:gd name="connsiteY3892" fmla="*/ 1447356 h 1624467"/>
              <a:gd name="connsiteX3893" fmla="*/ 1460331 w 2198808"/>
              <a:gd name="connsiteY3893" fmla="*/ 1447560 h 1624467"/>
              <a:gd name="connsiteX3894" fmla="*/ 1460908 w 2198808"/>
              <a:gd name="connsiteY3894" fmla="*/ 1451060 h 1624467"/>
              <a:gd name="connsiteX3895" fmla="*/ 1462233 w 2198808"/>
              <a:gd name="connsiteY3895" fmla="*/ 1450602 h 1624467"/>
              <a:gd name="connsiteX3896" fmla="*/ 1462301 w 2198808"/>
              <a:gd name="connsiteY3896" fmla="*/ 1447356 h 1624467"/>
              <a:gd name="connsiteX3897" fmla="*/ 239431 w 2198808"/>
              <a:gd name="connsiteY3897" fmla="*/ 578283 h 1624467"/>
              <a:gd name="connsiteX3898" fmla="*/ 238004 w 2198808"/>
              <a:gd name="connsiteY3898" fmla="*/ 580305 h 1624467"/>
              <a:gd name="connsiteX3899" fmla="*/ 239635 w 2198808"/>
              <a:gd name="connsiteY3899" fmla="*/ 581885 h 1624467"/>
              <a:gd name="connsiteX3900" fmla="*/ 241045 w 2198808"/>
              <a:gd name="connsiteY3900" fmla="*/ 580441 h 1624467"/>
              <a:gd name="connsiteX3901" fmla="*/ 239431 w 2198808"/>
              <a:gd name="connsiteY3901" fmla="*/ 578283 h 1624467"/>
              <a:gd name="connsiteX3902" fmla="*/ 239924 w 2198808"/>
              <a:gd name="connsiteY3902" fmla="*/ 684162 h 1624467"/>
              <a:gd name="connsiteX3903" fmla="*/ 237800 w 2198808"/>
              <a:gd name="connsiteY3903" fmla="*/ 682446 h 1624467"/>
              <a:gd name="connsiteX3904" fmla="*/ 236186 w 2198808"/>
              <a:gd name="connsiteY3904" fmla="*/ 683908 h 1624467"/>
              <a:gd name="connsiteX3905" fmla="*/ 237901 w 2198808"/>
              <a:gd name="connsiteY3905" fmla="*/ 685454 h 1624467"/>
              <a:gd name="connsiteX3906" fmla="*/ 239924 w 2198808"/>
              <a:gd name="connsiteY3906" fmla="*/ 684162 h 1624467"/>
              <a:gd name="connsiteX3907" fmla="*/ 387519 w 2198808"/>
              <a:gd name="connsiteY3907" fmla="*/ 982140 h 1624467"/>
              <a:gd name="connsiteX3908" fmla="*/ 385361 w 2198808"/>
              <a:gd name="connsiteY3908" fmla="*/ 980781 h 1624467"/>
              <a:gd name="connsiteX3909" fmla="*/ 384019 w 2198808"/>
              <a:gd name="connsiteY3909" fmla="*/ 981443 h 1624467"/>
              <a:gd name="connsiteX3910" fmla="*/ 385089 w 2198808"/>
              <a:gd name="connsiteY3910" fmla="*/ 983058 h 1624467"/>
              <a:gd name="connsiteX3911" fmla="*/ 387519 w 2198808"/>
              <a:gd name="connsiteY3911" fmla="*/ 982140 h 1624467"/>
              <a:gd name="connsiteX3912" fmla="*/ 2078273 w 2198808"/>
              <a:gd name="connsiteY3912" fmla="*/ 628462 h 1624467"/>
              <a:gd name="connsiteX3913" fmla="*/ 2078562 w 2198808"/>
              <a:gd name="connsiteY3913" fmla="*/ 627204 h 1624467"/>
              <a:gd name="connsiteX3914" fmla="*/ 2074706 w 2198808"/>
              <a:gd name="connsiteY3914" fmla="*/ 626235 h 1624467"/>
              <a:gd name="connsiteX3915" fmla="*/ 2074399 w 2198808"/>
              <a:gd name="connsiteY3915" fmla="*/ 627629 h 1624467"/>
              <a:gd name="connsiteX3916" fmla="*/ 2078273 w 2198808"/>
              <a:gd name="connsiteY3916" fmla="*/ 628462 h 1624467"/>
              <a:gd name="connsiteX3917" fmla="*/ 31037 w 2198808"/>
              <a:gd name="connsiteY3917" fmla="*/ 855785 h 1624467"/>
              <a:gd name="connsiteX3918" fmla="*/ 31173 w 2198808"/>
              <a:gd name="connsiteY3918" fmla="*/ 857705 h 1624467"/>
              <a:gd name="connsiteX3919" fmla="*/ 34674 w 2198808"/>
              <a:gd name="connsiteY3919" fmla="*/ 857178 h 1624467"/>
              <a:gd name="connsiteX3920" fmla="*/ 34351 w 2198808"/>
              <a:gd name="connsiteY3920" fmla="*/ 855853 h 1624467"/>
              <a:gd name="connsiteX3921" fmla="*/ 31037 w 2198808"/>
              <a:gd name="connsiteY3921" fmla="*/ 855785 h 1624467"/>
              <a:gd name="connsiteX3922" fmla="*/ 249677 w 2198808"/>
              <a:gd name="connsiteY3922" fmla="*/ 891979 h 1624467"/>
              <a:gd name="connsiteX3923" fmla="*/ 250952 w 2198808"/>
              <a:gd name="connsiteY3923" fmla="*/ 893304 h 1624467"/>
              <a:gd name="connsiteX3924" fmla="*/ 254146 w 2198808"/>
              <a:gd name="connsiteY3924" fmla="*/ 889753 h 1624467"/>
              <a:gd name="connsiteX3925" fmla="*/ 253195 w 2198808"/>
              <a:gd name="connsiteY3925" fmla="*/ 888869 h 1624467"/>
              <a:gd name="connsiteX3926" fmla="*/ 249677 w 2198808"/>
              <a:gd name="connsiteY3926" fmla="*/ 891979 h 1624467"/>
              <a:gd name="connsiteX3927" fmla="*/ 40417 w 2198808"/>
              <a:gd name="connsiteY3927" fmla="*/ 851792 h 1624467"/>
              <a:gd name="connsiteX3928" fmla="*/ 39788 w 2198808"/>
              <a:gd name="connsiteY3928" fmla="*/ 850212 h 1624467"/>
              <a:gd name="connsiteX3929" fmla="*/ 37613 w 2198808"/>
              <a:gd name="connsiteY3929" fmla="*/ 850449 h 1624467"/>
              <a:gd name="connsiteX3930" fmla="*/ 38310 w 2198808"/>
              <a:gd name="connsiteY3930" fmla="*/ 852200 h 1624467"/>
              <a:gd name="connsiteX3931" fmla="*/ 40417 w 2198808"/>
              <a:gd name="connsiteY3931" fmla="*/ 851792 h 1624467"/>
              <a:gd name="connsiteX3932" fmla="*/ 178412 w 2198808"/>
              <a:gd name="connsiteY3932" fmla="*/ 836176 h 1624467"/>
              <a:gd name="connsiteX3933" fmla="*/ 179941 w 2198808"/>
              <a:gd name="connsiteY3933" fmla="*/ 837569 h 1624467"/>
              <a:gd name="connsiteX3934" fmla="*/ 181946 w 2198808"/>
              <a:gd name="connsiteY3934" fmla="*/ 834918 h 1624467"/>
              <a:gd name="connsiteX3935" fmla="*/ 181097 w 2198808"/>
              <a:gd name="connsiteY3935" fmla="*/ 833967 h 1624467"/>
              <a:gd name="connsiteX3936" fmla="*/ 178412 w 2198808"/>
              <a:gd name="connsiteY3936" fmla="*/ 836176 h 1624467"/>
              <a:gd name="connsiteX3937" fmla="*/ 1184833 w 2198808"/>
              <a:gd name="connsiteY3937" fmla="*/ 1096583 h 1624467"/>
              <a:gd name="connsiteX3938" fmla="*/ 1186125 w 2198808"/>
              <a:gd name="connsiteY3938" fmla="*/ 1095088 h 1624467"/>
              <a:gd name="connsiteX3939" fmla="*/ 1182845 w 2198808"/>
              <a:gd name="connsiteY3939" fmla="*/ 1093151 h 1624467"/>
              <a:gd name="connsiteX3940" fmla="*/ 1182047 w 2198808"/>
              <a:gd name="connsiteY3940" fmla="*/ 1094323 h 1624467"/>
              <a:gd name="connsiteX3941" fmla="*/ 1184833 w 2198808"/>
              <a:gd name="connsiteY3941" fmla="*/ 1096583 h 1624467"/>
              <a:gd name="connsiteX3942" fmla="*/ 1590661 w 2198808"/>
              <a:gd name="connsiteY3942" fmla="*/ 1298486 h 1624467"/>
              <a:gd name="connsiteX3943" fmla="*/ 1590695 w 2198808"/>
              <a:gd name="connsiteY3943" fmla="*/ 1299999 h 1624467"/>
              <a:gd name="connsiteX3944" fmla="*/ 1592785 w 2198808"/>
              <a:gd name="connsiteY3944" fmla="*/ 1300678 h 1624467"/>
              <a:gd name="connsiteX3945" fmla="*/ 1595861 w 2198808"/>
              <a:gd name="connsiteY3945" fmla="*/ 1298095 h 1624467"/>
              <a:gd name="connsiteX3946" fmla="*/ 1590661 w 2198808"/>
              <a:gd name="connsiteY3946" fmla="*/ 1298486 h 1624467"/>
              <a:gd name="connsiteX3947" fmla="*/ 145226 w 2198808"/>
              <a:gd name="connsiteY3947" fmla="*/ 770008 h 1624467"/>
              <a:gd name="connsiteX3948" fmla="*/ 145463 w 2198808"/>
              <a:gd name="connsiteY3948" fmla="*/ 771231 h 1624467"/>
              <a:gd name="connsiteX3949" fmla="*/ 150646 w 2198808"/>
              <a:gd name="connsiteY3949" fmla="*/ 770314 h 1624467"/>
              <a:gd name="connsiteX3950" fmla="*/ 150374 w 2198808"/>
              <a:gd name="connsiteY3950" fmla="*/ 769107 h 1624467"/>
              <a:gd name="connsiteX3951" fmla="*/ 145226 w 2198808"/>
              <a:gd name="connsiteY3951" fmla="*/ 770008 h 1624467"/>
              <a:gd name="connsiteX3952" fmla="*/ 1140552 w 2198808"/>
              <a:gd name="connsiteY3952" fmla="*/ 1290092 h 1624467"/>
              <a:gd name="connsiteX3953" fmla="*/ 1139872 w 2198808"/>
              <a:gd name="connsiteY3953" fmla="*/ 1291876 h 1624467"/>
              <a:gd name="connsiteX3954" fmla="*/ 1143712 w 2198808"/>
              <a:gd name="connsiteY3954" fmla="*/ 1292743 h 1624467"/>
              <a:gd name="connsiteX3955" fmla="*/ 1144069 w 2198808"/>
              <a:gd name="connsiteY3955" fmla="*/ 1291672 h 1624467"/>
              <a:gd name="connsiteX3956" fmla="*/ 1140552 w 2198808"/>
              <a:gd name="connsiteY3956" fmla="*/ 1290092 h 1624467"/>
              <a:gd name="connsiteX3957" fmla="*/ 1309626 w 2198808"/>
              <a:gd name="connsiteY3957" fmla="*/ 212795 h 1624467"/>
              <a:gd name="connsiteX3958" fmla="*/ 1309524 w 2198808"/>
              <a:gd name="connsiteY3958" fmla="*/ 213832 h 1624467"/>
              <a:gd name="connsiteX3959" fmla="*/ 1315080 w 2198808"/>
              <a:gd name="connsiteY3959" fmla="*/ 213543 h 1624467"/>
              <a:gd name="connsiteX3960" fmla="*/ 1315046 w 2198808"/>
              <a:gd name="connsiteY3960" fmla="*/ 212795 h 1624467"/>
              <a:gd name="connsiteX3961" fmla="*/ 1309626 w 2198808"/>
              <a:gd name="connsiteY3961" fmla="*/ 212795 h 1624467"/>
              <a:gd name="connsiteX3962" fmla="*/ 627536 w 2198808"/>
              <a:gd name="connsiteY3962" fmla="*/ 227697 h 1624467"/>
              <a:gd name="connsiteX3963" fmla="*/ 626346 w 2198808"/>
              <a:gd name="connsiteY3963" fmla="*/ 227799 h 1624467"/>
              <a:gd name="connsiteX3964" fmla="*/ 626176 w 2198808"/>
              <a:gd name="connsiteY3964" fmla="*/ 230042 h 1624467"/>
              <a:gd name="connsiteX3965" fmla="*/ 627706 w 2198808"/>
              <a:gd name="connsiteY3965" fmla="*/ 231776 h 1624467"/>
              <a:gd name="connsiteX3966" fmla="*/ 628675 w 2198808"/>
              <a:gd name="connsiteY3966" fmla="*/ 231130 h 1624467"/>
              <a:gd name="connsiteX3967" fmla="*/ 627536 w 2198808"/>
              <a:gd name="connsiteY3967" fmla="*/ 227697 h 1624467"/>
              <a:gd name="connsiteX3968" fmla="*/ 96203 w 2198808"/>
              <a:gd name="connsiteY3968" fmla="*/ 873151 h 1624467"/>
              <a:gd name="connsiteX3969" fmla="*/ 95574 w 2198808"/>
              <a:gd name="connsiteY3969" fmla="*/ 871860 h 1624467"/>
              <a:gd name="connsiteX3970" fmla="*/ 92074 w 2198808"/>
              <a:gd name="connsiteY3970" fmla="*/ 873559 h 1624467"/>
              <a:gd name="connsiteX3971" fmla="*/ 92702 w 2198808"/>
              <a:gd name="connsiteY3971" fmla="*/ 874833 h 1624467"/>
              <a:gd name="connsiteX3972" fmla="*/ 96203 w 2198808"/>
              <a:gd name="connsiteY3972" fmla="*/ 873151 h 1624467"/>
              <a:gd name="connsiteX3973" fmla="*/ 60790 w 2198808"/>
              <a:gd name="connsiteY3973" fmla="*/ 897671 h 1624467"/>
              <a:gd name="connsiteX3974" fmla="*/ 59261 w 2198808"/>
              <a:gd name="connsiteY3974" fmla="*/ 898640 h 1624467"/>
              <a:gd name="connsiteX3975" fmla="*/ 61301 w 2198808"/>
              <a:gd name="connsiteY3975" fmla="*/ 901511 h 1624467"/>
              <a:gd name="connsiteX3976" fmla="*/ 62388 w 2198808"/>
              <a:gd name="connsiteY3976" fmla="*/ 900849 h 1624467"/>
              <a:gd name="connsiteX3977" fmla="*/ 60790 w 2198808"/>
              <a:gd name="connsiteY3977" fmla="*/ 897671 h 1624467"/>
              <a:gd name="connsiteX3978" fmla="*/ 1705734 w 2198808"/>
              <a:gd name="connsiteY3978" fmla="*/ 1375360 h 1624467"/>
              <a:gd name="connsiteX3979" fmla="*/ 1704035 w 2198808"/>
              <a:gd name="connsiteY3979" fmla="*/ 1374187 h 1624467"/>
              <a:gd name="connsiteX3980" fmla="*/ 1703474 w 2198808"/>
              <a:gd name="connsiteY3980" fmla="*/ 1375462 h 1624467"/>
              <a:gd name="connsiteX3981" fmla="*/ 1704952 w 2198808"/>
              <a:gd name="connsiteY3981" fmla="*/ 1376855 h 1624467"/>
              <a:gd name="connsiteX3982" fmla="*/ 1705734 w 2198808"/>
              <a:gd name="connsiteY3982" fmla="*/ 1375360 h 1624467"/>
              <a:gd name="connsiteX3983" fmla="*/ 1238070 w 2198808"/>
              <a:gd name="connsiteY3983" fmla="*/ 1377926 h 1624467"/>
              <a:gd name="connsiteX3984" fmla="*/ 1236916 w 2198808"/>
              <a:gd name="connsiteY3984" fmla="*/ 1376974 h 1624467"/>
              <a:gd name="connsiteX3985" fmla="*/ 1235216 w 2198808"/>
              <a:gd name="connsiteY3985" fmla="*/ 1378469 h 1624467"/>
              <a:gd name="connsiteX3986" fmla="*/ 1236779 w 2198808"/>
              <a:gd name="connsiteY3986" fmla="*/ 1379812 h 1624467"/>
              <a:gd name="connsiteX3987" fmla="*/ 1238070 w 2198808"/>
              <a:gd name="connsiteY3987" fmla="*/ 1377926 h 1624467"/>
              <a:gd name="connsiteX3988" fmla="*/ 1057629 w 2198808"/>
              <a:gd name="connsiteY3988" fmla="*/ 894069 h 1624467"/>
              <a:gd name="connsiteX3989" fmla="*/ 1057629 w 2198808"/>
              <a:gd name="connsiteY3989" fmla="*/ 894799 h 1624467"/>
              <a:gd name="connsiteX3990" fmla="*/ 1062132 w 2198808"/>
              <a:gd name="connsiteY3990" fmla="*/ 894799 h 1624467"/>
              <a:gd name="connsiteX3991" fmla="*/ 1062132 w 2198808"/>
              <a:gd name="connsiteY3991" fmla="*/ 894069 h 1624467"/>
              <a:gd name="connsiteX3992" fmla="*/ 1057629 w 2198808"/>
              <a:gd name="connsiteY3992" fmla="*/ 894069 h 1624467"/>
              <a:gd name="connsiteX3993" fmla="*/ 1301928 w 2198808"/>
              <a:gd name="connsiteY3993" fmla="*/ 1357756 h 1624467"/>
              <a:gd name="connsiteX3994" fmla="*/ 1302353 w 2198808"/>
              <a:gd name="connsiteY3994" fmla="*/ 1358809 h 1624467"/>
              <a:gd name="connsiteX3995" fmla="*/ 1305785 w 2198808"/>
              <a:gd name="connsiteY3995" fmla="*/ 1357467 h 1624467"/>
              <a:gd name="connsiteX3996" fmla="*/ 1305326 w 2198808"/>
              <a:gd name="connsiteY3996" fmla="*/ 1356311 h 1624467"/>
              <a:gd name="connsiteX3997" fmla="*/ 1301928 w 2198808"/>
              <a:gd name="connsiteY3997" fmla="*/ 1357756 h 1624467"/>
              <a:gd name="connsiteX3998" fmla="*/ 1112718 w 2198808"/>
              <a:gd name="connsiteY3998" fmla="*/ 1357773 h 1624467"/>
              <a:gd name="connsiteX3999" fmla="*/ 1111410 w 2198808"/>
              <a:gd name="connsiteY3999" fmla="*/ 1356634 h 1624467"/>
              <a:gd name="connsiteX4000" fmla="*/ 1110067 w 2198808"/>
              <a:gd name="connsiteY4000" fmla="*/ 1357450 h 1624467"/>
              <a:gd name="connsiteX4001" fmla="*/ 1110543 w 2198808"/>
              <a:gd name="connsiteY4001" fmla="*/ 1358622 h 1624467"/>
              <a:gd name="connsiteX4002" fmla="*/ 1112718 w 2198808"/>
              <a:gd name="connsiteY4002" fmla="*/ 1357773 h 1624467"/>
              <a:gd name="connsiteX4003" fmla="*/ 891172 w 2198808"/>
              <a:gd name="connsiteY4003" fmla="*/ 1383431 h 1624467"/>
              <a:gd name="connsiteX4004" fmla="*/ 891172 w 2198808"/>
              <a:gd name="connsiteY4004" fmla="*/ 1384111 h 1624467"/>
              <a:gd name="connsiteX4005" fmla="*/ 895709 w 2198808"/>
              <a:gd name="connsiteY4005" fmla="*/ 1384111 h 1624467"/>
              <a:gd name="connsiteX4006" fmla="*/ 895709 w 2198808"/>
              <a:gd name="connsiteY4006" fmla="*/ 1383431 h 1624467"/>
              <a:gd name="connsiteX4007" fmla="*/ 891172 w 2198808"/>
              <a:gd name="connsiteY4007" fmla="*/ 1383431 h 1624467"/>
              <a:gd name="connsiteX4008" fmla="*/ 1370831 w 2198808"/>
              <a:gd name="connsiteY4008" fmla="*/ 1385946 h 1624467"/>
              <a:gd name="connsiteX4009" fmla="*/ 1370713 w 2198808"/>
              <a:gd name="connsiteY4009" fmla="*/ 1388172 h 1624467"/>
              <a:gd name="connsiteX4010" fmla="*/ 1371971 w 2198808"/>
              <a:gd name="connsiteY4010" fmla="*/ 1388818 h 1624467"/>
              <a:gd name="connsiteX4011" fmla="*/ 1372361 w 2198808"/>
              <a:gd name="connsiteY4011" fmla="*/ 1386796 h 1624467"/>
              <a:gd name="connsiteX4012" fmla="*/ 1370831 w 2198808"/>
              <a:gd name="connsiteY4012" fmla="*/ 1385946 h 1624467"/>
              <a:gd name="connsiteX4013" fmla="*/ 555353 w 2198808"/>
              <a:gd name="connsiteY4013" fmla="*/ 302752 h 1624467"/>
              <a:gd name="connsiteX4014" fmla="*/ 553688 w 2198808"/>
              <a:gd name="connsiteY4014" fmla="*/ 300577 h 1624467"/>
              <a:gd name="connsiteX4015" fmla="*/ 552600 w 2198808"/>
              <a:gd name="connsiteY4015" fmla="*/ 301597 h 1624467"/>
              <a:gd name="connsiteX4016" fmla="*/ 553161 w 2198808"/>
              <a:gd name="connsiteY4016" fmla="*/ 303619 h 1624467"/>
              <a:gd name="connsiteX4017" fmla="*/ 555353 w 2198808"/>
              <a:gd name="connsiteY4017" fmla="*/ 302752 h 1624467"/>
              <a:gd name="connsiteX4018" fmla="*/ 232804 w 2198808"/>
              <a:gd name="connsiteY4018" fmla="*/ 866949 h 1624467"/>
              <a:gd name="connsiteX4019" fmla="*/ 234248 w 2198808"/>
              <a:gd name="connsiteY4019" fmla="*/ 865301 h 1624467"/>
              <a:gd name="connsiteX4020" fmla="*/ 233619 w 2198808"/>
              <a:gd name="connsiteY4020" fmla="*/ 864043 h 1624467"/>
              <a:gd name="connsiteX4021" fmla="*/ 232090 w 2198808"/>
              <a:gd name="connsiteY4021" fmla="*/ 865403 h 1624467"/>
              <a:gd name="connsiteX4022" fmla="*/ 232804 w 2198808"/>
              <a:gd name="connsiteY4022" fmla="*/ 866949 h 1624467"/>
              <a:gd name="connsiteX4023" fmla="*/ 1047960 w 2198808"/>
              <a:gd name="connsiteY4023" fmla="*/ 890857 h 1624467"/>
              <a:gd name="connsiteX4024" fmla="*/ 1046431 w 2198808"/>
              <a:gd name="connsiteY4024" fmla="*/ 891656 h 1624467"/>
              <a:gd name="connsiteX4025" fmla="*/ 1047824 w 2198808"/>
              <a:gd name="connsiteY4025" fmla="*/ 893185 h 1624467"/>
              <a:gd name="connsiteX4026" fmla="*/ 1049133 w 2198808"/>
              <a:gd name="connsiteY4026" fmla="*/ 892607 h 1624467"/>
              <a:gd name="connsiteX4027" fmla="*/ 1047960 w 2198808"/>
              <a:gd name="connsiteY4027" fmla="*/ 890857 h 1624467"/>
              <a:gd name="connsiteX4028" fmla="*/ 1785716 w 2198808"/>
              <a:gd name="connsiteY4028" fmla="*/ 1347339 h 1624467"/>
              <a:gd name="connsiteX4029" fmla="*/ 1787161 w 2198808"/>
              <a:gd name="connsiteY4029" fmla="*/ 1347679 h 1624467"/>
              <a:gd name="connsiteX4030" fmla="*/ 1787858 w 2198808"/>
              <a:gd name="connsiteY4030" fmla="*/ 1343958 h 1624467"/>
              <a:gd name="connsiteX4031" fmla="*/ 1786618 w 2198808"/>
              <a:gd name="connsiteY4031" fmla="*/ 1343686 h 1624467"/>
              <a:gd name="connsiteX4032" fmla="*/ 1785716 w 2198808"/>
              <a:gd name="connsiteY4032" fmla="*/ 1347339 h 1624467"/>
              <a:gd name="connsiteX4033" fmla="*/ 2015334 w 2198808"/>
              <a:gd name="connsiteY4033" fmla="*/ 106440 h 1624467"/>
              <a:gd name="connsiteX4034" fmla="*/ 2016965 w 2198808"/>
              <a:gd name="connsiteY4034" fmla="*/ 104571 h 1624467"/>
              <a:gd name="connsiteX4035" fmla="*/ 2013991 w 2198808"/>
              <a:gd name="connsiteY4035" fmla="*/ 102481 h 1624467"/>
              <a:gd name="connsiteX4036" fmla="*/ 2013040 w 2198808"/>
              <a:gd name="connsiteY4036" fmla="*/ 103619 h 1624467"/>
              <a:gd name="connsiteX4037" fmla="*/ 2015334 w 2198808"/>
              <a:gd name="connsiteY4037" fmla="*/ 106440 h 1624467"/>
              <a:gd name="connsiteX4038" fmla="*/ 1703610 w 2198808"/>
              <a:gd name="connsiteY4038" fmla="*/ 1408019 h 1624467"/>
              <a:gd name="connsiteX4039" fmla="*/ 1702013 w 2198808"/>
              <a:gd name="connsiteY4039" fmla="*/ 1406337 h 1624467"/>
              <a:gd name="connsiteX4040" fmla="*/ 1700942 w 2198808"/>
              <a:gd name="connsiteY4040" fmla="*/ 1408053 h 1624467"/>
              <a:gd name="connsiteX4041" fmla="*/ 1702760 w 2198808"/>
              <a:gd name="connsiteY4041" fmla="*/ 1409446 h 1624467"/>
              <a:gd name="connsiteX4042" fmla="*/ 1703610 w 2198808"/>
              <a:gd name="connsiteY4042" fmla="*/ 1408019 h 1624467"/>
              <a:gd name="connsiteX4043" fmla="*/ 1391596 w 2198808"/>
              <a:gd name="connsiteY4043" fmla="*/ 113560 h 1624467"/>
              <a:gd name="connsiteX4044" fmla="*/ 1391698 w 2198808"/>
              <a:gd name="connsiteY4044" fmla="*/ 112285 h 1624467"/>
              <a:gd name="connsiteX4045" fmla="*/ 1388181 w 2198808"/>
              <a:gd name="connsiteY4045" fmla="*/ 111623 h 1624467"/>
              <a:gd name="connsiteX4046" fmla="*/ 1387926 w 2198808"/>
              <a:gd name="connsiteY4046" fmla="*/ 112897 h 1624467"/>
              <a:gd name="connsiteX4047" fmla="*/ 1391596 w 2198808"/>
              <a:gd name="connsiteY4047" fmla="*/ 113560 h 1624467"/>
              <a:gd name="connsiteX4048" fmla="*/ 359431 w 2198808"/>
              <a:gd name="connsiteY4048" fmla="*/ 400492 h 1624467"/>
              <a:gd name="connsiteX4049" fmla="*/ 356661 w 2198808"/>
              <a:gd name="connsiteY4049" fmla="*/ 401053 h 1624467"/>
              <a:gd name="connsiteX4050" fmla="*/ 356066 w 2198808"/>
              <a:gd name="connsiteY4050" fmla="*/ 403551 h 1624467"/>
              <a:gd name="connsiteX4051" fmla="*/ 359431 w 2198808"/>
              <a:gd name="connsiteY4051" fmla="*/ 400492 h 1624467"/>
              <a:gd name="connsiteX4052" fmla="*/ 1140925 w 2198808"/>
              <a:gd name="connsiteY4052" fmla="*/ 1340984 h 1624467"/>
              <a:gd name="connsiteX4053" fmla="*/ 1140925 w 2198808"/>
              <a:gd name="connsiteY4053" fmla="*/ 1341613 h 1624467"/>
              <a:gd name="connsiteX4054" fmla="*/ 1145412 w 2198808"/>
              <a:gd name="connsiteY4054" fmla="*/ 1341613 h 1624467"/>
              <a:gd name="connsiteX4055" fmla="*/ 1145412 w 2198808"/>
              <a:gd name="connsiteY4055" fmla="*/ 1340984 h 1624467"/>
              <a:gd name="connsiteX4056" fmla="*/ 1140925 w 2198808"/>
              <a:gd name="connsiteY4056" fmla="*/ 1340984 h 1624467"/>
              <a:gd name="connsiteX4057" fmla="*/ 2056387 w 2198808"/>
              <a:gd name="connsiteY4057" fmla="*/ 966269 h 1624467"/>
              <a:gd name="connsiteX4058" fmla="*/ 2056149 w 2198808"/>
              <a:gd name="connsiteY4058" fmla="*/ 965148 h 1624467"/>
              <a:gd name="connsiteX4059" fmla="*/ 2052207 w 2198808"/>
              <a:gd name="connsiteY4059" fmla="*/ 965861 h 1624467"/>
              <a:gd name="connsiteX4060" fmla="*/ 2052462 w 2198808"/>
              <a:gd name="connsiteY4060" fmla="*/ 967204 h 1624467"/>
              <a:gd name="connsiteX4061" fmla="*/ 2056387 w 2198808"/>
              <a:gd name="connsiteY4061" fmla="*/ 966269 h 1624467"/>
              <a:gd name="connsiteX4062" fmla="*/ 256033 w 2198808"/>
              <a:gd name="connsiteY4062" fmla="*/ 688495 h 1624467"/>
              <a:gd name="connsiteX4063" fmla="*/ 254571 w 2198808"/>
              <a:gd name="connsiteY4063" fmla="*/ 687493 h 1624467"/>
              <a:gd name="connsiteX4064" fmla="*/ 252753 w 2198808"/>
              <a:gd name="connsiteY4064" fmla="*/ 688988 h 1624467"/>
              <a:gd name="connsiteX4065" fmla="*/ 254350 w 2198808"/>
              <a:gd name="connsiteY4065" fmla="*/ 689991 h 1624467"/>
              <a:gd name="connsiteX4066" fmla="*/ 256033 w 2198808"/>
              <a:gd name="connsiteY4066" fmla="*/ 688495 h 1624467"/>
              <a:gd name="connsiteX4067" fmla="*/ 1187314 w 2198808"/>
              <a:gd name="connsiteY4067" fmla="*/ 145369 h 1624467"/>
              <a:gd name="connsiteX4068" fmla="*/ 1185174 w 2198808"/>
              <a:gd name="connsiteY4068" fmla="*/ 144927 h 1624467"/>
              <a:gd name="connsiteX4069" fmla="*/ 1184681 w 2198808"/>
              <a:gd name="connsiteY4069" fmla="*/ 146151 h 1624467"/>
              <a:gd name="connsiteX4070" fmla="*/ 1186703 w 2198808"/>
              <a:gd name="connsiteY4070" fmla="*/ 146865 h 1624467"/>
              <a:gd name="connsiteX4071" fmla="*/ 1187314 w 2198808"/>
              <a:gd name="connsiteY4071" fmla="*/ 145369 h 1624467"/>
              <a:gd name="connsiteX4072" fmla="*/ 427842 w 2198808"/>
              <a:gd name="connsiteY4072" fmla="*/ 368037 h 1624467"/>
              <a:gd name="connsiteX4073" fmla="*/ 429015 w 2198808"/>
              <a:gd name="connsiteY4073" fmla="*/ 366270 h 1624467"/>
              <a:gd name="connsiteX4074" fmla="*/ 427724 w 2198808"/>
              <a:gd name="connsiteY4074" fmla="*/ 365658 h 1624467"/>
              <a:gd name="connsiteX4075" fmla="*/ 426313 w 2198808"/>
              <a:gd name="connsiteY4075" fmla="*/ 367204 h 1624467"/>
              <a:gd name="connsiteX4076" fmla="*/ 427842 w 2198808"/>
              <a:gd name="connsiteY4076" fmla="*/ 368037 h 1624467"/>
              <a:gd name="connsiteX4077" fmla="*/ 703016 w 2198808"/>
              <a:gd name="connsiteY4077" fmla="*/ 151419 h 1624467"/>
              <a:gd name="connsiteX4078" fmla="*/ 703577 w 2198808"/>
              <a:gd name="connsiteY4078" fmla="*/ 150127 h 1624467"/>
              <a:gd name="connsiteX4079" fmla="*/ 702064 w 2198808"/>
              <a:gd name="connsiteY4079" fmla="*/ 148768 h 1624467"/>
              <a:gd name="connsiteX4080" fmla="*/ 701758 w 2198808"/>
              <a:gd name="connsiteY4080" fmla="*/ 150773 h 1624467"/>
              <a:gd name="connsiteX4081" fmla="*/ 703016 w 2198808"/>
              <a:gd name="connsiteY4081" fmla="*/ 151419 h 1624467"/>
              <a:gd name="connsiteX4082" fmla="*/ 994298 w 2198808"/>
              <a:gd name="connsiteY4082" fmla="*/ 154205 h 1624467"/>
              <a:gd name="connsiteX4083" fmla="*/ 994621 w 2198808"/>
              <a:gd name="connsiteY4083" fmla="*/ 152999 h 1624467"/>
              <a:gd name="connsiteX4084" fmla="*/ 991138 w 2198808"/>
              <a:gd name="connsiteY4084" fmla="*/ 152081 h 1624467"/>
              <a:gd name="connsiteX4085" fmla="*/ 990832 w 2198808"/>
              <a:gd name="connsiteY4085" fmla="*/ 153305 h 1624467"/>
              <a:gd name="connsiteX4086" fmla="*/ 994298 w 2198808"/>
              <a:gd name="connsiteY4086" fmla="*/ 154205 h 1624467"/>
              <a:gd name="connsiteX4087" fmla="*/ 1320263 w 2198808"/>
              <a:gd name="connsiteY4087" fmla="*/ 162192 h 1624467"/>
              <a:gd name="connsiteX4088" fmla="*/ 1316949 w 2198808"/>
              <a:gd name="connsiteY4088" fmla="*/ 161988 h 1624467"/>
              <a:gd name="connsiteX4089" fmla="*/ 1315267 w 2198808"/>
              <a:gd name="connsiteY4089" fmla="*/ 163551 h 1624467"/>
              <a:gd name="connsiteX4090" fmla="*/ 1316015 w 2198808"/>
              <a:gd name="connsiteY4090" fmla="*/ 164435 h 1624467"/>
              <a:gd name="connsiteX4091" fmla="*/ 1320263 w 2198808"/>
              <a:gd name="connsiteY4091" fmla="*/ 162192 h 1624467"/>
              <a:gd name="connsiteX4092" fmla="*/ 660943 w 2198808"/>
              <a:gd name="connsiteY4092" fmla="*/ 178351 h 1624467"/>
              <a:gd name="connsiteX4093" fmla="*/ 662846 w 2198808"/>
              <a:gd name="connsiteY4093" fmla="*/ 178555 h 1624467"/>
              <a:gd name="connsiteX4094" fmla="*/ 662999 w 2198808"/>
              <a:gd name="connsiteY4094" fmla="*/ 174953 h 1624467"/>
              <a:gd name="connsiteX4095" fmla="*/ 661826 w 2198808"/>
              <a:gd name="connsiteY4095" fmla="*/ 174766 h 1624467"/>
              <a:gd name="connsiteX4096" fmla="*/ 660943 w 2198808"/>
              <a:gd name="connsiteY4096" fmla="*/ 178351 h 1624467"/>
              <a:gd name="connsiteX4097" fmla="*/ 932787 w 2198808"/>
              <a:gd name="connsiteY4097" fmla="*/ 177281 h 1624467"/>
              <a:gd name="connsiteX4098" fmla="*/ 934639 w 2198808"/>
              <a:gd name="connsiteY4098" fmla="*/ 178657 h 1624467"/>
              <a:gd name="connsiteX4099" fmla="*/ 936015 w 2198808"/>
              <a:gd name="connsiteY4099" fmla="*/ 178216 h 1624467"/>
              <a:gd name="connsiteX4100" fmla="*/ 934061 w 2198808"/>
              <a:gd name="connsiteY4100" fmla="*/ 176075 h 1624467"/>
              <a:gd name="connsiteX4101" fmla="*/ 932787 w 2198808"/>
              <a:gd name="connsiteY4101" fmla="*/ 177281 h 1624467"/>
              <a:gd name="connsiteX4102" fmla="*/ 1169167 w 2198808"/>
              <a:gd name="connsiteY4102" fmla="*/ 1309480 h 1624467"/>
              <a:gd name="connsiteX4103" fmla="*/ 1169167 w 2198808"/>
              <a:gd name="connsiteY4103" fmla="*/ 1308784 h 1624467"/>
              <a:gd name="connsiteX4104" fmla="*/ 1164681 w 2198808"/>
              <a:gd name="connsiteY4104" fmla="*/ 1308784 h 1624467"/>
              <a:gd name="connsiteX4105" fmla="*/ 1164681 w 2198808"/>
              <a:gd name="connsiteY4105" fmla="*/ 1309480 h 1624467"/>
              <a:gd name="connsiteX4106" fmla="*/ 1169167 w 2198808"/>
              <a:gd name="connsiteY4106" fmla="*/ 1309480 h 1624467"/>
              <a:gd name="connsiteX4107" fmla="*/ 1206159 w 2198808"/>
              <a:gd name="connsiteY4107" fmla="*/ 179660 h 1624467"/>
              <a:gd name="connsiteX4108" fmla="*/ 1204596 w 2198808"/>
              <a:gd name="connsiteY4108" fmla="*/ 181988 h 1624467"/>
              <a:gd name="connsiteX4109" fmla="*/ 1205836 w 2198808"/>
              <a:gd name="connsiteY4109" fmla="*/ 182872 h 1624467"/>
              <a:gd name="connsiteX4110" fmla="*/ 1207059 w 2198808"/>
              <a:gd name="connsiteY4110" fmla="*/ 182175 h 1624467"/>
              <a:gd name="connsiteX4111" fmla="*/ 1206159 w 2198808"/>
              <a:gd name="connsiteY4111" fmla="*/ 179660 h 1624467"/>
              <a:gd name="connsiteX4112" fmla="*/ 1267722 w 2198808"/>
              <a:gd name="connsiteY4112" fmla="*/ 195599 h 1624467"/>
              <a:gd name="connsiteX4113" fmla="*/ 1266091 w 2198808"/>
              <a:gd name="connsiteY4113" fmla="*/ 196346 h 1624467"/>
              <a:gd name="connsiteX4114" fmla="*/ 1267536 w 2198808"/>
              <a:gd name="connsiteY4114" fmla="*/ 197893 h 1624467"/>
              <a:gd name="connsiteX4115" fmla="*/ 1268810 w 2198808"/>
              <a:gd name="connsiteY4115" fmla="*/ 197281 h 1624467"/>
              <a:gd name="connsiteX4116" fmla="*/ 1267722 w 2198808"/>
              <a:gd name="connsiteY4116" fmla="*/ 195599 h 1624467"/>
              <a:gd name="connsiteX4117" fmla="*/ 2069829 w 2198808"/>
              <a:gd name="connsiteY4117" fmla="*/ 604061 h 1624467"/>
              <a:gd name="connsiteX4118" fmla="*/ 2071324 w 2198808"/>
              <a:gd name="connsiteY4118" fmla="*/ 602378 h 1624467"/>
              <a:gd name="connsiteX4119" fmla="*/ 2068401 w 2198808"/>
              <a:gd name="connsiteY4119" fmla="*/ 600254 h 1624467"/>
              <a:gd name="connsiteX4120" fmla="*/ 2067160 w 2198808"/>
              <a:gd name="connsiteY4120" fmla="*/ 601665 h 1624467"/>
              <a:gd name="connsiteX4121" fmla="*/ 2069829 w 2198808"/>
              <a:gd name="connsiteY4121" fmla="*/ 604061 h 1624467"/>
              <a:gd name="connsiteX4122" fmla="*/ 383696 w 2198808"/>
              <a:gd name="connsiteY4122" fmla="*/ 406643 h 1624467"/>
              <a:gd name="connsiteX4123" fmla="*/ 382167 w 2198808"/>
              <a:gd name="connsiteY4123" fmla="*/ 407459 h 1624467"/>
              <a:gd name="connsiteX4124" fmla="*/ 383544 w 2198808"/>
              <a:gd name="connsiteY4124" fmla="*/ 408954 h 1624467"/>
              <a:gd name="connsiteX4125" fmla="*/ 384851 w 2198808"/>
              <a:gd name="connsiteY4125" fmla="*/ 408360 h 1624467"/>
              <a:gd name="connsiteX4126" fmla="*/ 383696 w 2198808"/>
              <a:gd name="connsiteY4126" fmla="*/ 406643 h 1624467"/>
              <a:gd name="connsiteX4127" fmla="*/ 264478 w 2198808"/>
              <a:gd name="connsiteY4127" fmla="*/ 419286 h 1624467"/>
              <a:gd name="connsiteX4128" fmla="*/ 266347 w 2198808"/>
              <a:gd name="connsiteY4128" fmla="*/ 420883 h 1624467"/>
              <a:gd name="connsiteX4129" fmla="*/ 268403 w 2198808"/>
              <a:gd name="connsiteY4129" fmla="*/ 417960 h 1624467"/>
              <a:gd name="connsiteX4130" fmla="*/ 267010 w 2198808"/>
              <a:gd name="connsiteY4130" fmla="*/ 416754 h 1624467"/>
              <a:gd name="connsiteX4131" fmla="*/ 264478 w 2198808"/>
              <a:gd name="connsiteY4131" fmla="*/ 419286 h 1624467"/>
              <a:gd name="connsiteX4132" fmla="*/ 268811 w 2198808"/>
              <a:gd name="connsiteY4132" fmla="*/ 559133 h 1624467"/>
              <a:gd name="connsiteX4133" fmla="*/ 267655 w 2198808"/>
              <a:gd name="connsiteY4133" fmla="*/ 558708 h 1624467"/>
              <a:gd name="connsiteX4134" fmla="*/ 266228 w 2198808"/>
              <a:gd name="connsiteY4134" fmla="*/ 562344 h 1624467"/>
              <a:gd name="connsiteX4135" fmla="*/ 267503 w 2198808"/>
              <a:gd name="connsiteY4135" fmla="*/ 562820 h 1624467"/>
              <a:gd name="connsiteX4136" fmla="*/ 268811 w 2198808"/>
              <a:gd name="connsiteY4136" fmla="*/ 559133 h 1624467"/>
              <a:gd name="connsiteX4137" fmla="*/ 1234435 w 2198808"/>
              <a:gd name="connsiteY4137" fmla="*/ 1364757 h 1624467"/>
              <a:gd name="connsiteX4138" fmla="*/ 1234435 w 2198808"/>
              <a:gd name="connsiteY4138" fmla="*/ 1365470 h 1624467"/>
              <a:gd name="connsiteX4139" fmla="*/ 1238886 w 2198808"/>
              <a:gd name="connsiteY4139" fmla="*/ 1365470 h 1624467"/>
              <a:gd name="connsiteX4140" fmla="*/ 1238886 w 2198808"/>
              <a:gd name="connsiteY4140" fmla="*/ 1364757 h 1624467"/>
              <a:gd name="connsiteX4141" fmla="*/ 1234435 w 2198808"/>
              <a:gd name="connsiteY4141" fmla="*/ 1364757 h 1624467"/>
              <a:gd name="connsiteX4142" fmla="*/ 1072243 w 2198808"/>
              <a:gd name="connsiteY4142" fmla="*/ 1365776 h 1624467"/>
              <a:gd name="connsiteX4143" fmla="*/ 1072141 w 2198808"/>
              <a:gd name="connsiteY4143" fmla="*/ 1364349 h 1624467"/>
              <a:gd name="connsiteX4144" fmla="*/ 1069524 w 2198808"/>
              <a:gd name="connsiteY4144" fmla="*/ 1365113 h 1624467"/>
              <a:gd name="connsiteX4145" fmla="*/ 1072243 w 2198808"/>
              <a:gd name="connsiteY4145" fmla="*/ 1365776 h 1624467"/>
              <a:gd name="connsiteX4146" fmla="*/ 1045275 w 2198808"/>
              <a:gd name="connsiteY4146" fmla="*/ 1365521 h 1624467"/>
              <a:gd name="connsiteX4147" fmla="*/ 1045275 w 2198808"/>
              <a:gd name="connsiteY4147" fmla="*/ 1364858 h 1624467"/>
              <a:gd name="connsiteX4148" fmla="*/ 1042387 w 2198808"/>
              <a:gd name="connsiteY4148" fmla="*/ 1364858 h 1624467"/>
              <a:gd name="connsiteX4149" fmla="*/ 1042387 w 2198808"/>
              <a:gd name="connsiteY4149" fmla="*/ 1365521 h 1624467"/>
              <a:gd name="connsiteX4150" fmla="*/ 1045275 w 2198808"/>
              <a:gd name="connsiteY4150" fmla="*/ 1365521 h 1624467"/>
              <a:gd name="connsiteX4151" fmla="*/ 268165 w 2198808"/>
              <a:gd name="connsiteY4151" fmla="*/ 692659 h 1624467"/>
              <a:gd name="connsiteX4152" fmla="*/ 269389 w 2198808"/>
              <a:gd name="connsiteY4152" fmla="*/ 690908 h 1624467"/>
              <a:gd name="connsiteX4153" fmla="*/ 268080 w 2198808"/>
              <a:gd name="connsiteY4153" fmla="*/ 690586 h 1624467"/>
              <a:gd name="connsiteX4154" fmla="*/ 267027 w 2198808"/>
              <a:gd name="connsiteY4154" fmla="*/ 691639 h 1624467"/>
              <a:gd name="connsiteX4155" fmla="*/ 268165 w 2198808"/>
              <a:gd name="connsiteY4155" fmla="*/ 692659 h 1624467"/>
              <a:gd name="connsiteX4156" fmla="*/ 1251393 w 2198808"/>
              <a:gd name="connsiteY4156" fmla="*/ 1348835 h 1624467"/>
              <a:gd name="connsiteX4157" fmla="*/ 1250458 w 2198808"/>
              <a:gd name="connsiteY4157" fmla="*/ 1347849 h 1624467"/>
              <a:gd name="connsiteX4158" fmla="*/ 1249099 w 2198808"/>
              <a:gd name="connsiteY4158" fmla="*/ 1348427 h 1624467"/>
              <a:gd name="connsiteX4159" fmla="*/ 1250067 w 2198808"/>
              <a:gd name="connsiteY4159" fmla="*/ 1349514 h 1624467"/>
              <a:gd name="connsiteX4160" fmla="*/ 1251393 w 2198808"/>
              <a:gd name="connsiteY4160" fmla="*/ 1348835 h 1624467"/>
              <a:gd name="connsiteX4161" fmla="*/ 643661 w 2198808"/>
              <a:gd name="connsiteY4161" fmla="*/ 105081 h 1624467"/>
              <a:gd name="connsiteX4162" fmla="*/ 642473 w 2198808"/>
              <a:gd name="connsiteY4162" fmla="*/ 104571 h 1624467"/>
              <a:gd name="connsiteX4163" fmla="*/ 642098 w 2198808"/>
              <a:gd name="connsiteY4163" fmla="*/ 105115 h 1624467"/>
              <a:gd name="connsiteX4164" fmla="*/ 642897 w 2198808"/>
              <a:gd name="connsiteY4164" fmla="*/ 106100 h 1624467"/>
              <a:gd name="connsiteX4165" fmla="*/ 643661 w 2198808"/>
              <a:gd name="connsiteY4165" fmla="*/ 105081 h 1624467"/>
              <a:gd name="connsiteX4166" fmla="*/ 1195335 w 2198808"/>
              <a:gd name="connsiteY4166" fmla="*/ 1344417 h 1624467"/>
              <a:gd name="connsiteX4167" fmla="*/ 1194655 w 2198808"/>
              <a:gd name="connsiteY4167" fmla="*/ 1343210 h 1624467"/>
              <a:gd name="connsiteX4168" fmla="*/ 1192990 w 2198808"/>
              <a:gd name="connsiteY4168" fmla="*/ 1343686 h 1624467"/>
              <a:gd name="connsiteX4169" fmla="*/ 1194010 w 2198808"/>
              <a:gd name="connsiteY4169" fmla="*/ 1344740 h 1624467"/>
              <a:gd name="connsiteX4170" fmla="*/ 1195335 w 2198808"/>
              <a:gd name="connsiteY4170" fmla="*/ 1344417 h 1624467"/>
              <a:gd name="connsiteX4171" fmla="*/ 1618784 w 2198808"/>
              <a:gd name="connsiteY4171" fmla="*/ 1343839 h 1624467"/>
              <a:gd name="connsiteX4172" fmla="*/ 1619889 w 2198808"/>
              <a:gd name="connsiteY4172" fmla="*/ 1343125 h 1624467"/>
              <a:gd name="connsiteX4173" fmla="*/ 1620109 w 2198808"/>
              <a:gd name="connsiteY4173" fmla="*/ 1341698 h 1624467"/>
              <a:gd name="connsiteX4174" fmla="*/ 1618529 w 2198808"/>
              <a:gd name="connsiteY4174" fmla="*/ 1342479 h 1624467"/>
              <a:gd name="connsiteX4175" fmla="*/ 1618784 w 2198808"/>
              <a:gd name="connsiteY4175" fmla="*/ 1343839 h 1624467"/>
              <a:gd name="connsiteX4176" fmla="*/ 1154706 w 2198808"/>
              <a:gd name="connsiteY4176" fmla="*/ 1340644 h 1624467"/>
              <a:gd name="connsiteX4177" fmla="*/ 1154774 w 2198808"/>
              <a:gd name="connsiteY4177" fmla="*/ 1341970 h 1624467"/>
              <a:gd name="connsiteX4178" fmla="*/ 1157408 w 2198808"/>
              <a:gd name="connsiteY4178" fmla="*/ 1341307 h 1624467"/>
              <a:gd name="connsiteX4179" fmla="*/ 1154706 w 2198808"/>
              <a:gd name="connsiteY4179" fmla="*/ 1340644 h 1624467"/>
              <a:gd name="connsiteX4180" fmla="*/ 1231868 w 2198808"/>
              <a:gd name="connsiteY4180" fmla="*/ 1340763 h 1624467"/>
              <a:gd name="connsiteX4181" fmla="*/ 1233075 w 2198808"/>
              <a:gd name="connsiteY4181" fmla="*/ 1340084 h 1624467"/>
              <a:gd name="connsiteX4182" fmla="*/ 1232616 w 2198808"/>
              <a:gd name="connsiteY4182" fmla="*/ 1338469 h 1624467"/>
              <a:gd name="connsiteX4183" fmla="*/ 1231562 w 2198808"/>
              <a:gd name="connsiteY4183" fmla="*/ 1339472 h 1624467"/>
              <a:gd name="connsiteX4184" fmla="*/ 1231868 w 2198808"/>
              <a:gd name="connsiteY4184" fmla="*/ 1340763 h 1624467"/>
              <a:gd name="connsiteX4185" fmla="*/ 1620619 w 2198808"/>
              <a:gd name="connsiteY4185" fmla="*/ 141835 h 1624467"/>
              <a:gd name="connsiteX4186" fmla="*/ 1621078 w 2198808"/>
              <a:gd name="connsiteY4186" fmla="*/ 139660 h 1624467"/>
              <a:gd name="connsiteX4187" fmla="*/ 1619923 w 2198808"/>
              <a:gd name="connsiteY4187" fmla="*/ 139694 h 1624467"/>
              <a:gd name="connsiteX4188" fmla="*/ 1619412 w 2198808"/>
              <a:gd name="connsiteY4188" fmla="*/ 141087 h 1624467"/>
              <a:gd name="connsiteX4189" fmla="*/ 1620619 w 2198808"/>
              <a:gd name="connsiteY4189" fmla="*/ 141835 h 1624467"/>
              <a:gd name="connsiteX4190" fmla="*/ 98174 w 2198808"/>
              <a:gd name="connsiteY4190" fmla="*/ 779880 h 1624467"/>
              <a:gd name="connsiteX4191" fmla="*/ 99397 w 2198808"/>
              <a:gd name="connsiteY4191" fmla="*/ 780577 h 1624467"/>
              <a:gd name="connsiteX4192" fmla="*/ 99822 w 2198808"/>
              <a:gd name="connsiteY4192" fmla="*/ 780084 h 1624467"/>
              <a:gd name="connsiteX4193" fmla="*/ 99143 w 2198808"/>
              <a:gd name="connsiteY4193" fmla="*/ 779048 h 1624467"/>
              <a:gd name="connsiteX4194" fmla="*/ 98174 w 2198808"/>
              <a:gd name="connsiteY4194" fmla="*/ 779880 h 1624467"/>
              <a:gd name="connsiteX4195" fmla="*/ 1146108 w 2198808"/>
              <a:gd name="connsiteY4195" fmla="*/ 1366388 h 1624467"/>
              <a:gd name="connsiteX4196" fmla="*/ 1145632 w 2198808"/>
              <a:gd name="connsiteY4196" fmla="*/ 1367781 h 1624467"/>
              <a:gd name="connsiteX4197" fmla="*/ 1146856 w 2198808"/>
              <a:gd name="connsiteY4197" fmla="*/ 1368580 h 1624467"/>
              <a:gd name="connsiteX4198" fmla="*/ 1147790 w 2198808"/>
              <a:gd name="connsiteY4198" fmla="*/ 1367815 h 1624467"/>
              <a:gd name="connsiteX4199" fmla="*/ 1146108 w 2198808"/>
              <a:gd name="connsiteY4199" fmla="*/ 1366388 h 1624467"/>
              <a:gd name="connsiteX4200" fmla="*/ 53790 w 2198808"/>
              <a:gd name="connsiteY4200" fmla="*/ 942905 h 1624467"/>
              <a:gd name="connsiteX4201" fmla="*/ 52685 w 2198808"/>
              <a:gd name="connsiteY4201" fmla="*/ 941953 h 1624467"/>
              <a:gd name="connsiteX4202" fmla="*/ 51445 w 2198808"/>
              <a:gd name="connsiteY4202" fmla="*/ 942752 h 1624467"/>
              <a:gd name="connsiteX4203" fmla="*/ 51819 w 2198808"/>
              <a:gd name="connsiteY4203" fmla="*/ 943924 h 1624467"/>
              <a:gd name="connsiteX4204" fmla="*/ 53790 w 2198808"/>
              <a:gd name="connsiteY4204" fmla="*/ 942905 h 1624467"/>
              <a:gd name="connsiteX4205" fmla="*/ 481827 w 2198808"/>
              <a:gd name="connsiteY4205" fmla="*/ 1370687 h 1624467"/>
              <a:gd name="connsiteX4206" fmla="*/ 480807 w 2198808"/>
              <a:gd name="connsiteY4206" fmla="*/ 1369701 h 1624467"/>
              <a:gd name="connsiteX4207" fmla="*/ 479414 w 2198808"/>
              <a:gd name="connsiteY4207" fmla="*/ 1370211 h 1624467"/>
              <a:gd name="connsiteX4208" fmla="*/ 480825 w 2198808"/>
              <a:gd name="connsiteY4208" fmla="*/ 1371604 h 1624467"/>
              <a:gd name="connsiteX4209" fmla="*/ 481827 w 2198808"/>
              <a:gd name="connsiteY4209" fmla="*/ 1370687 h 1624467"/>
              <a:gd name="connsiteX4210" fmla="*/ 1597985 w 2198808"/>
              <a:gd name="connsiteY4210" fmla="*/ 1376668 h 1624467"/>
              <a:gd name="connsiteX4211" fmla="*/ 1597306 w 2198808"/>
              <a:gd name="connsiteY4211" fmla="*/ 1375462 h 1624467"/>
              <a:gd name="connsiteX4212" fmla="*/ 1595640 w 2198808"/>
              <a:gd name="connsiteY4212" fmla="*/ 1375937 h 1624467"/>
              <a:gd name="connsiteX4213" fmla="*/ 1596660 w 2198808"/>
              <a:gd name="connsiteY4213" fmla="*/ 1376974 h 1624467"/>
              <a:gd name="connsiteX4214" fmla="*/ 1597985 w 2198808"/>
              <a:gd name="connsiteY4214" fmla="*/ 1376668 h 1624467"/>
              <a:gd name="connsiteX4215" fmla="*/ 2121723 w 2198808"/>
              <a:gd name="connsiteY4215" fmla="*/ 805709 h 1624467"/>
              <a:gd name="connsiteX4216" fmla="*/ 2121231 w 2198808"/>
              <a:gd name="connsiteY4216" fmla="*/ 804553 h 1624467"/>
              <a:gd name="connsiteX4217" fmla="*/ 2120602 w 2198808"/>
              <a:gd name="connsiteY4217" fmla="*/ 804655 h 1624467"/>
              <a:gd name="connsiteX4218" fmla="*/ 2120466 w 2198808"/>
              <a:gd name="connsiteY4218" fmla="*/ 805879 h 1624467"/>
              <a:gd name="connsiteX4219" fmla="*/ 2121723 w 2198808"/>
              <a:gd name="connsiteY4219" fmla="*/ 805709 h 1624467"/>
              <a:gd name="connsiteX4220" fmla="*/ 184954 w 2198808"/>
              <a:gd name="connsiteY4220" fmla="*/ 1126201 h 1624467"/>
              <a:gd name="connsiteX4221" fmla="*/ 183782 w 2198808"/>
              <a:gd name="connsiteY4221" fmla="*/ 1125708 h 1624467"/>
              <a:gd name="connsiteX4222" fmla="*/ 183407 w 2198808"/>
              <a:gd name="connsiteY4222" fmla="*/ 1126235 h 1624467"/>
              <a:gd name="connsiteX4223" fmla="*/ 184172 w 2198808"/>
              <a:gd name="connsiteY4223" fmla="*/ 1127204 h 1624467"/>
              <a:gd name="connsiteX4224" fmla="*/ 184954 w 2198808"/>
              <a:gd name="connsiteY4224" fmla="*/ 1126201 h 1624467"/>
              <a:gd name="connsiteX4225" fmla="*/ 393585 w 2198808"/>
              <a:gd name="connsiteY4225" fmla="*/ 1384281 h 1624467"/>
              <a:gd name="connsiteX4226" fmla="*/ 392294 w 2198808"/>
              <a:gd name="connsiteY4226" fmla="*/ 1384620 h 1624467"/>
              <a:gd name="connsiteX4227" fmla="*/ 393025 w 2198808"/>
              <a:gd name="connsiteY4227" fmla="*/ 1385708 h 1624467"/>
              <a:gd name="connsiteX4228" fmla="*/ 394724 w 2198808"/>
              <a:gd name="connsiteY4228" fmla="*/ 1385215 h 1624467"/>
              <a:gd name="connsiteX4229" fmla="*/ 393585 w 2198808"/>
              <a:gd name="connsiteY4229" fmla="*/ 1384281 h 1624467"/>
              <a:gd name="connsiteX4230" fmla="*/ 1637492 w 2198808"/>
              <a:gd name="connsiteY4230" fmla="*/ 1299336 h 1624467"/>
              <a:gd name="connsiteX4231" fmla="*/ 1638784 w 2198808"/>
              <a:gd name="connsiteY4231" fmla="*/ 1298707 h 1624467"/>
              <a:gd name="connsiteX4232" fmla="*/ 1638104 w 2198808"/>
              <a:gd name="connsiteY4232" fmla="*/ 1297501 h 1624467"/>
              <a:gd name="connsiteX4233" fmla="*/ 1636439 w 2198808"/>
              <a:gd name="connsiteY4233" fmla="*/ 1298486 h 1624467"/>
              <a:gd name="connsiteX4234" fmla="*/ 1637492 w 2198808"/>
              <a:gd name="connsiteY4234" fmla="*/ 1299336 h 1624467"/>
              <a:gd name="connsiteX4235" fmla="*/ 1250611 w 2198808"/>
              <a:gd name="connsiteY4235" fmla="*/ 183772 h 1624467"/>
              <a:gd name="connsiteX4236" fmla="*/ 1251919 w 2198808"/>
              <a:gd name="connsiteY4236" fmla="*/ 183364 h 1624467"/>
              <a:gd name="connsiteX4237" fmla="*/ 1251069 w 2198808"/>
              <a:gd name="connsiteY4237" fmla="*/ 182294 h 1624467"/>
              <a:gd name="connsiteX4238" fmla="*/ 1249456 w 2198808"/>
              <a:gd name="connsiteY4238" fmla="*/ 182872 h 1624467"/>
              <a:gd name="connsiteX4239" fmla="*/ 1250611 w 2198808"/>
              <a:gd name="connsiteY4239" fmla="*/ 183772 h 1624467"/>
              <a:gd name="connsiteX4240" fmla="*/ 1199634 w 2198808"/>
              <a:gd name="connsiteY4240" fmla="*/ 1079897 h 1624467"/>
              <a:gd name="connsiteX4241" fmla="*/ 1198020 w 2198808"/>
              <a:gd name="connsiteY4241" fmla="*/ 1078504 h 1624467"/>
              <a:gd name="connsiteX4242" fmla="*/ 1197595 w 2198808"/>
              <a:gd name="connsiteY4242" fmla="*/ 1079744 h 1624467"/>
              <a:gd name="connsiteX4243" fmla="*/ 1198563 w 2198808"/>
              <a:gd name="connsiteY4243" fmla="*/ 1080764 h 1624467"/>
              <a:gd name="connsiteX4244" fmla="*/ 1199634 w 2198808"/>
              <a:gd name="connsiteY4244" fmla="*/ 1079897 h 1624467"/>
              <a:gd name="connsiteX4245" fmla="*/ 1264613 w 2198808"/>
              <a:gd name="connsiteY4245" fmla="*/ 180985 h 1624467"/>
              <a:gd name="connsiteX4246" fmla="*/ 1263882 w 2198808"/>
              <a:gd name="connsiteY4246" fmla="*/ 181954 h 1624467"/>
              <a:gd name="connsiteX4247" fmla="*/ 1264290 w 2198808"/>
              <a:gd name="connsiteY4247" fmla="*/ 182464 h 1624467"/>
              <a:gd name="connsiteX4248" fmla="*/ 1265412 w 2198808"/>
              <a:gd name="connsiteY4248" fmla="*/ 181903 h 1624467"/>
              <a:gd name="connsiteX4249" fmla="*/ 1264613 w 2198808"/>
              <a:gd name="connsiteY4249" fmla="*/ 180985 h 1624467"/>
              <a:gd name="connsiteX4250" fmla="*/ 1135980 w 2198808"/>
              <a:gd name="connsiteY4250" fmla="*/ 1306779 h 1624467"/>
              <a:gd name="connsiteX4251" fmla="*/ 1136100 w 2198808"/>
              <a:gd name="connsiteY4251" fmla="*/ 1308155 h 1624467"/>
              <a:gd name="connsiteX4252" fmla="*/ 1138699 w 2198808"/>
              <a:gd name="connsiteY4252" fmla="*/ 1307424 h 1624467"/>
              <a:gd name="connsiteX4253" fmla="*/ 1135980 w 2198808"/>
              <a:gd name="connsiteY4253" fmla="*/ 1306779 h 1624467"/>
              <a:gd name="connsiteX4254" fmla="*/ 1802318 w 2198808"/>
              <a:gd name="connsiteY4254" fmla="*/ 1313389 h 1624467"/>
              <a:gd name="connsiteX4255" fmla="*/ 1801282 w 2198808"/>
              <a:gd name="connsiteY4255" fmla="*/ 1312505 h 1624467"/>
              <a:gd name="connsiteX4256" fmla="*/ 1800857 w 2198808"/>
              <a:gd name="connsiteY4256" fmla="*/ 1313117 h 1624467"/>
              <a:gd name="connsiteX4257" fmla="*/ 1801859 w 2198808"/>
              <a:gd name="connsiteY4257" fmla="*/ 1314017 h 1624467"/>
              <a:gd name="connsiteX4258" fmla="*/ 1802318 w 2198808"/>
              <a:gd name="connsiteY4258" fmla="*/ 1313389 h 1624467"/>
              <a:gd name="connsiteX4259" fmla="*/ 1807076 w 2198808"/>
              <a:gd name="connsiteY4259" fmla="*/ 1415037 h 1624467"/>
              <a:gd name="connsiteX4260" fmla="*/ 1805020 w 2198808"/>
              <a:gd name="connsiteY4260" fmla="*/ 1414323 h 1624467"/>
              <a:gd name="connsiteX4261" fmla="*/ 1804986 w 2198808"/>
              <a:gd name="connsiteY4261" fmla="*/ 1415597 h 1624467"/>
              <a:gd name="connsiteX4262" fmla="*/ 1806294 w 2198808"/>
              <a:gd name="connsiteY4262" fmla="*/ 1416226 h 1624467"/>
              <a:gd name="connsiteX4263" fmla="*/ 1807076 w 2198808"/>
              <a:gd name="connsiteY4263" fmla="*/ 1415037 h 1624467"/>
              <a:gd name="connsiteX4264" fmla="*/ 184682 w 2198808"/>
              <a:gd name="connsiteY4264" fmla="*/ 956193 h 1624467"/>
              <a:gd name="connsiteX4265" fmla="*/ 183271 w 2198808"/>
              <a:gd name="connsiteY4265" fmla="*/ 955581 h 1624467"/>
              <a:gd name="connsiteX4266" fmla="*/ 182235 w 2198808"/>
              <a:gd name="connsiteY4266" fmla="*/ 956566 h 1624467"/>
              <a:gd name="connsiteX4267" fmla="*/ 182864 w 2198808"/>
              <a:gd name="connsiteY4267" fmla="*/ 957467 h 1624467"/>
              <a:gd name="connsiteX4268" fmla="*/ 184682 w 2198808"/>
              <a:gd name="connsiteY4268" fmla="*/ 956193 h 1624467"/>
              <a:gd name="connsiteX4269" fmla="*/ 1111614 w 2198808"/>
              <a:gd name="connsiteY4269" fmla="*/ 172812 h 1624467"/>
              <a:gd name="connsiteX4270" fmla="*/ 1111563 w 2198808"/>
              <a:gd name="connsiteY4270" fmla="*/ 171878 h 1624467"/>
              <a:gd name="connsiteX4271" fmla="*/ 1108674 w 2198808"/>
              <a:gd name="connsiteY4271" fmla="*/ 172098 h 1624467"/>
              <a:gd name="connsiteX4272" fmla="*/ 1108708 w 2198808"/>
              <a:gd name="connsiteY4272" fmla="*/ 172829 h 1624467"/>
              <a:gd name="connsiteX4273" fmla="*/ 1111614 w 2198808"/>
              <a:gd name="connsiteY4273" fmla="*/ 172812 h 1624467"/>
              <a:gd name="connsiteX4274" fmla="*/ 2110322 w 2198808"/>
              <a:gd name="connsiteY4274" fmla="*/ 614290 h 1624467"/>
              <a:gd name="connsiteX4275" fmla="*/ 2108639 w 2198808"/>
              <a:gd name="connsiteY4275" fmla="*/ 612879 h 1624467"/>
              <a:gd name="connsiteX4276" fmla="*/ 2108180 w 2198808"/>
              <a:gd name="connsiteY4276" fmla="*/ 614154 h 1624467"/>
              <a:gd name="connsiteX4277" fmla="*/ 2109200 w 2198808"/>
              <a:gd name="connsiteY4277" fmla="*/ 615190 h 1624467"/>
              <a:gd name="connsiteX4278" fmla="*/ 2110322 w 2198808"/>
              <a:gd name="connsiteY4278" fmla="*/ 614290 h 1624467"/>
              <a:gd name="connsiteX4279" fmla="*/ 47587 w 2198808"/>
              <a:gd name="connsiteY4279" fmla="*/ 910024 h 1624467"/>
              <a:gd name="connsiteX4280" fmla="*/ 46296 w 2198808"/>
              <a:gd name="connsiteY4280" fmla="*/ 910653 h 1624467"/>
              <a:gd name="connsiteX4281" fmla="*/ 46670 w 2198808"/>
              <a:gd name="connsiteY4281" fmla="*/ 911928 h 1624467"/>
              <a:gd name="connsiteX4282" fmla="*/ 48522 w 2198808"/>
              <a:gd name="connsiteY4282" fmla="*/ 911112 h 1624467"/>
              <a:gd name="connsiteX4283" fmla="*/ 47587 w 2198808"/>
              <a:gd name="connsiteY4283" fmla="*/ 910024 h 1624467"/>
              <a:gd name="connsiteX4284" fmla="*/ 293721 w 2198808"/>
              <a:gd name="connsiteY4284" fmla="*/ 1090126 h 1624467"/>
              <a:gd name="connsiteX4285" fmla="*/ 294792 w 2198808"/>
              <a:gd name="connsiteY4285" fmla="*/ 1088359 h 1624467"/>
              <a:gd name="connsiteX4286" fmla="*/ 293467 w 2198808"/>
              <a:gd name="connsiteY4286" fmla="*/ 1088155 h 1624467"/>
              <a:gd name="connsiteX4287" fmla="*/ 292481 w 2198808"/>
              <a:gd name="connsiteY4287" fmla="*/ 1089243 h 1624467"/>
              <a:gd name="connsiteX4288" fmla="*/ 293721 w 2198808"/>
              <a:gd name="connsiteY4288" fmla="*/ 1090126 h 1624467"/>
              <a:gd name="connsiteX4289" fmla="*/ 1152277 w 2198808"/>
              <a:gd name="connsiteY4289" fmla="*/ 1319625 h 1624467"/>
              <a:gd name="connsiteX4290" fmla="*/ 1152259 w 2198808"/>
              <a:gd name="connsiteY4290" fmla="*/ 1318979 h 1624467"/>
              <a:gd name="connsiteX4291" fmla="*/ 1149388 w 2198808"/>
              <a:gd name="connsiteY4291" fmla="*/ 1318979 h 1624467"/>
              <a:gd name="connsiteX4292" fmla="*/ 1149388 w 2198808"/>
              <a:gd name="connsiteY4292" fmla="*/ 1319625 h 1624467"/>
              <a:gd name="connsiteX4293" fmla="*/ 1152277 w 2198808"/>
              <a:gd name="connsiteY4293" fmla="*/ 1319625 h 1624467"/>
              <a:gd name="connsiteX4294" fmla="*/ 1435352 w 2198808"/>
              <a:gd name="connsiteY4294" fmla="*/ 1439455 h 1624467"/>
              <a:gd name="connsiteX4295" fmla="*/ 1434859 w 2198808"/>
              <a:gd name="connsiteY4295" fmla="*/ 1438282 h 1624467"/>
              <a:gd name="connsiteX4296" fmla="*/ 1434213 w 2198808"/>
              <a:gd name="connsiteY4296" fmla="*/ 1438384 h 1624467"/>
              <a:gd name="connsiteX4297" fmla="*/ 1434095 w 2198808"/>
              <a:gd name="connsiteY4297" fmla="*/ 1439642 h 1624467"/>
              <a:gd name="connsiteX4298" fmla="*/ 1435352 w 2198808"/>
              <a:gd name="connsiteY4298" fmla="*/ 1439455 h 1624467"/>
              <a:gd name="connsiteX4299" fmla="*/ 1588912 w 2198808"/>
              <a:gd name="connsiteY4299" fmla="*/ 1319659 h 1624467"/>
              <a:gd name="connsiteX4300" fmla="*/ 1588673 w 2198808"/>
              <a:gd name="connsiteY4300" fmla="*/ 1318571 h 1624467"/>
              <a:gd name="connsiteX4301" fmla="*/ 1585972 w 2198808"/>
              <a:gd name="connsiteY4301" fmla="*/ 1318894 h 1624467"/>
              <a:gd name="connsiteX4302" fmla="*/ 1586040 w 2198808"/>
              <a:gd name="connsiteY4302" fmla="*/ 1319642 h 1624467"/>
              <a:gd name="connsiteX4303" fmla="*/ 1588912 w 2198808"/>
              <a:gd name="connsiteY4303" fmla="*/ 1319659 h 1624467"/>
              <a:gd name="connsiteX4304" fmla="*/ 397018 w 2198808"/>
              <a:gd name="connsiteY4304" fmla="*/ 375225 h 1624467"/>
              <a:gd name="connsiteX4305" fmla="*/ 395727 w 2198808"/>
              <a:gd name="connsiteY4305" fmla="*/ 374494 h 1624467"/>
              <a:gd name="connsiteX4306" fmla="*/ 394622 w 2198808"/>
              <a:gd name="connsiteY4306" fmla="*/ 375412 h 1624467"/>
              <a:gd name="connsiteX4307" fmla="*/ 395166 w 2198808"/>
              <a:gd name="connsiteY4307" fmla="*/ 376414 h 1624467"/>
              <a:gd name="connsiteX4308" fmla="*/ 397018 w 2198808"/>
              <a:gd name="connsiteY4308" fmla="*/ 375225 h 1624467"/>
              <a:gd name="connsiteX4309" fmla="*/ 201487 w 2198808"/>
              <a:gd name="connsiteY4309" fmla="*/ 1099676 h 1624467"/>
              <a:gd name="connsiteX4310" fmla="*/ 200434 w 2198808"/>
              <a:gd name="connsiteY4310" fmla="*/ 1098690 h 1624467"/>
              <a:gd name="connsiteX4311" fmla="*/ 199125 w 2198808"/>
              <a:gd name="connsiteY4311" fmla="*/ 1099319 h 1624467"/>
              <a:gd name="connsiteX4312" fmla="*/ 200536 w 2198808"/>
              <a:gd name="connsiteY4312" fmla="*/ 1100577 h 1624467"/>
              <a:gd name="connsiteX4313" fmla="*/ 201487 w 2198808"/>
              <a:gd name="connsiteY4313" fmla="*/ 1099676 h 1624467"/>
              <a:gd name="connsiteX4314" fmla="*/ 252583 w 2198808"/>
              <a:gd name="connsiteY4314" fmla="*/ 677807 h 1624467"/>
              <a:gd name="connsiteX4315" fmla="*/ 251445 w 2198808"/>
              <a:gd name="connsiteY4315" fmla="*/ 676839 h 1624467"/>
              <a:gd name="connsiteX4316" fmla="*/ 250204 w 2198808"/>
              <a:gd name="connsiteY4316" fmla="*/ 677654 h 1624467"/>
              <a:gd name="connsiteX4317" fmla="*/ 250595 w 2198808"/>
              <a:gd name="connsiteY4317" fmla="*/ 678844 h 1624467"/>
              <a:gd name="connsiteX4318" fmla="*/ 252583 w 2198808"/>
              <a:gd name="connsiteY4318" fmla="*/ 677807 h 1624467"/>
              <a:gd name="connsiteX4319" fmla="*/ 339601 w 2198808"/>
              <a:gd name="connsiteY4319" fmla="*/ 387476 h 1624467"/>
              <a:gd name="connsiteX4320" fmla="*/ 340705 w 2198808"/>
              <a:gd name="connsiteY4320" fmla="*/ 388105 h 1624467"/>
              <a:gd name="connsiteX4321" fmla="*/ 341130 w 2198808"/>
              <a:gd name="connsiteY4321" fmla="*/ 387612 h 1624467"/>
              <a:gd name="connsiteX4322" fmla="*/ 340450 w 2198808"/>
              <a:gd name="connsiteY4322" fmla="*/ 386576 h 1624467"/>
              <a:gd name="connsiteX4323" fmla="*/ 339601 w 2198808"/>
              <a:gd name="connsiteY4323" fmla="*/ 387476 h 1624467"/>
              <a:gd name="connsiteX4324" fmla="*/ 2063541 w 2198808"/>
              <a:gd name="connsiteY4324" fmla="*/ 486066 h 1624467"/>
              <a:gd name="connsiteX4325" fmla="*/ 2063048 w 2198808"/>
              <a:gd name="connsiteY4325" fmla="*/ 487102 h 1624467"/>
              <a:gd name="connsiteX4326" fmla="*/ 2065410 w 2198808"/>
              <a:gd name="connsiteY4326" fmla="*/ 487867 h 1624467"/>
              <a:gd name="connsiteX4327" fmla="*/ 2065683 w 2198808"/>
              <a:gd name="connsiteY4327" fmla="*/ 487289 h 1624467"/>
              <a:gd name="connsiteX4328" fmla="*/ 2063541 w 2198808"/>
              <a:gd name="connsiteY4328" fmla="*/ 486066 h 1624467"/>
              <a:gd name="connsiteX4329" fmla="*/ 747723 w 2198808"/>
              <a:gd name="connsiteY4329" fmla="*/ 113186 h 1624467"/>
              <a:gd name="connsiteX4330" fmla="*/ 746074 w 2198808"/>
              <a:gd name="connsiteY4330" fmla="*/ 111742 h 1624467"/>
              <a:gd name="connsiteX4331" fmla="*/ 745547 w 2198808"/>
              <a:gd name="connsiteY4331" fmla="*/ 112965 h 1624467"/>
              <a:gd name="connsiteX4332" fmla="*/ 746551 w 2198808"/>
              <a:gd name="connsiteY4332" fmla="*/ 114053 h 1624467"/>
              <a:gd name="connsiteX4333" fmla="*/ 747723 w 2198808"/>
              <a:gd name="connsiteY4333" fmla="*/ 113186 h 1624467"/>
              <a:gd name="connsiteX4334" fmla="*/ 170034 w 2198808"/>
              <a:gd name="connsiteY4334" fmla="*/ 1004502 h 1624467"/>
              <a:gd name="connsiteX4335" fmla="*/ 168692 w 2198808"/>
              <a:gd name="connsiteY4335" fmla="*/ 1003890 h 1624467"/>
              <a:gd name="connsiteX4336" fmla="*/ 167791 w 2198808"/>
              <a:gd name="connsiteY4336" fmla="*/ 1005063 h 1624467"/>
              <a:gd name="connsiteX4337" fmla="*/ 168505 w 2198808"/>
              <a:gd name="connsiteY4337" fmla="*/ 1006099 h 1624467"/>
              <a:gd name="connsiteX4338" fmla="*/ 170034 w 2198808"/>
              <a:gd name="connsiteY4338" fmla="*/ 1004502 h 1624467"/>
              <a:gd name="connsiteX4339" fmla="*/ 130000 w 2198808"/>
              <a:gd name="connsiteY4339" fmla="*/ 815938 h 1624467"/>
              <a:gd name="connsiteX4340" fmla="*/ 130256 w 2198808"/>
              <a:gd name="connsiteY4340" fmla="*/ 816991 h 1624467"/>
              <a:gd name="connsiteX4341" fmla="*/ 132940 w 2198808"/>
              <a:gd name="connsiteY4341" fmla="*/ 816635 h 1624467"/>
              <a:gd name="connsiteX4342" fmla="*/ 132873 w 2198808"/>
              <a:gd name="connsiteY4342" fmla="*/ 815955 h 1624467"/>
              <a:gd name="connsiteX4343" fmla="*/ 130000 w 2198808"/>
              <a:gd name="connsiteY4343" fmla="*/ 815938 h 1624467"/>
              <a:gd name="connsiteX4344" fmla="*/ 230204 w 2198808"/>
              <a:gd name="connsiteY4344" fmla="*/ 858810 h 1624467"/>
              <a:gd name="connsiteX4345" fmla="*/ 230714 w 2198808"/>
              <a:gd name="connsiteY4345" fmla="*/ 857620 h 1624467"/>
              <a:gd name="connsiteX4346" fmla="*/ 230170 w 2198808"/>
              <a:gd name="connsiteY4346" fmla="*/ 857246 h 1624467"/>
              <a:gd name="connsiteX4347" fmla="*/ 229185 w 2198808"/>
              <a:gd name="connsiteY4347" fmla="*/ 858045 h 1624467"/>
              <a:gd name="connsiteX4348" fmla="*/ 230204 w 2198808"/>
              <a:gd name="connsiteY4348" fmla="*/ 858810 h 1624467"/>
              <a:gd name="connsiteX4349" fmla="*/ 1361486 w 2198808"/>
              <a:gd name="connsiteY4349" fmla="*/ 1473915 h 1624467"/>
              <a:gd name="connsiteX4350" fmla="*/ 1360755 w 2198808"/>
              <a:gd name="connsiteY4350" fmla="*/ 1474918 h 1624467"/>
              <a:gd name="connsiteX4351" fmla="*/ 1361146 w 2198808"/>
              <a:gd name="connsiteY4351" fmla="*/ 1475444 h 1624467"/>
              <a:gd name="connsiteX4352" fmla="*/ 1362268 w 2198808"/>
              <a:gd name="connsiteY4352" fmla="*/ 1474867 h 1624467"/>
              <a:gd name="connsiteX4353" fmla="*/ 1361486 w 2198808"/>
              <a:gd name="connsiteY4353" fmla="*/ 1473915 h 1624467"/>
              <a:gd name="connsiteX4354" fmla="*/ 980331 w 2198808"/>
              <a:gd name="connsiteY4354" fmla="*/ 156788 h 1624467"/>
              <a:gd name="connsiteX4355" fmla="*/ 978903 w 2198808"/>
              <a:gd name="connsiteY4355" fmla="*/ 158420 h 1624467"/>
              <a:gd name="connsiteX4356" fmla="*/ 980144 w 2198808"/>
              <a:gd name="connsiteY4356" fmla="*/ 158844 h 1624467"/>
              <a:gd name="connsiteX4357" fmla="*/ 981181 w 2198808"/>
              <a:gd name="connsiteY4357" fmla="*/ 157859 h 1624467"/>
              <a:gd name="connsiteX4358" fmla="*/ 980331 w 2198808"/>
              <a:gd name="connsiteY4358" fmla="*/ 156788 h 1624467"/>
              <a:gd name="connsiteX4359" fmla="*/ 842064 w 2198808"/>
              <a:gd name="connsiteY4359" fmla="*/ 147901 h 1624467"/>
              <a:gd name="connsiteX4360" fmla="*/ 842149 w 2198808"/>
              <a:gd name="connsiteY4360" fmla="*/ 149380 h 1624467"/>
              <a:gd name="connsiteX4361" fmla="*/ 844766 w 2198808"/>
              <a:gd name="connsiteY4361" fmla="*/ 148581 h 1624467"/>
              <a:gd name="connsiteX4362" fmla="*/ 842064 w 2198808"/>
              <a:gd name="connsiteY4362" fmla="*/ 147901 h 1624467"/>
              <a:gd name="connsiteX4363" fmla="*/ 1378105 w 2198808"/>
              <a:gd name="connsiteY4363" fmla="*/ 1513830 h 1624467"/>
              <a:gd name="connsiteX4364" fmla="*/ 1376796 w 2198808"/>
              <a:gd name="connsiteY4364" fmla="*/ 1511842 h 1624467"/>
              <a:gd name="connsiteX4365" fmla="*/ 1375810 w 2198808"/>
              <a:gd name="connsiteY4365" fmla="*/ 1512454 h 1624467"/>
              <a:gd name="connsiteX4366" fmla="*/ 1376439 w 2198808"/>
              <a:gd name="connsiteY4366" fmla="*/ 1513796 h 1624467"/>
              <a:gd name="connsiteX4367" fmla="*/ 1378105 w 2198808"/>
              <a:gd name="connsiteY4367" fmla="*/ 1513830 h 1624467"/>
              <a:gd name="connsiteX4368" fmla="*/ 1480297 w 2198808"/>
              <a:gd name="connsiteY4368" fmla="*/ 1519744 h 1624467"/>
              <a:gd name="connsiteX4369" fmla="*/ 1479650 w 2198808"/>
              <a:gd name="connsiteY4369" fmla="*/ 1520882 h 1624467"/>
              <a:gd name="connsiteX4370" fmla="*/ 1480161 w 2198808"/>
              <a:gd name="connsiteY4370" fmla="*/ 1521324 h 1624467"/>
              <a:gd name="connsiteX4371" fmla="*/ 1481214 w 2198808"/>
              <a:gd name="connsiteY4371" fmla="*/ 1520627 h 1624467"/>
              <a:gd name="connsiteX4372" fmla="*/ 1480297 w 2198808"/>
              <a:gd name="connsiteY4372" fmla="*/ 1519744 h 1624467"/>
              <a:gd name="connsiteX4373" fmla="*/ 853211 w 2198808"/>
              <a:gd name="connsiteY4373" fmla="*/ 147289 h 1624467"/>
              <a:gd name="connsiteX4374" fmla="*/ 853619 w 2198808"/>
              <a:gd name="connsiteY4374" fmla="*/ 145879 h 1624467"/>
              <a:gd name="connsiteX4375" fmla="*/ 852396 w 2198808"/>
              <a:gd name="connsiteY4375" fmla="*/ 145115 h 1624467"/>
              <a:gd name="connsiteX4376" fmla="*/ 851512 w 2198808"/>
              <a:gd name="connsiteY4376" fmla="*/ 145896 h 1624467"/>
              <a:gd name="connsiteX4377" fmla="*/ 853211 w 2198808"/>
              <a:gd name="connsiteY4377" fmla="*/ 147289 h 1624467"/>
              <a:gd name="connsiteX4378" fmla="*/ 1280178 w 2198808"/>
              <a:gd name="connsiteY4378" fmla="*/ 211113 h 1624467"/>
              <a:gd name="connsiteX4379" fmla="*/ 1280212 w 2198808"/>
              <a:gd name="connsiteY4379" fmla="*/ 212013 h 1624467"/>
              <a:gd name="connsiteX4380" fmla="*/ 1283050 w 2198808"/>
              <a:gd name="connsiteY4380" fmla="*/ 211827 h 1624467"/>
              <a:gd name="connsiteX4381" fmla="*/ 1283016 w 2198808"/>
              <a:gd name="connsiteY4381" fmla="*/ 211113 h 1624467"/>
              <a:gd name="connsiteX4382" fmla="*/ 1280178 w 2198808"/>
              <a:gd name="connsiteY4382" fmla="*/ 211113 h 1624467"/>
              <a:gd name="connsiteX4383" fmla="*/ 294367 w 2198808"/>
              <a:gd name="connsiteY4383" fmla="*/ 968699 h 1624467"/>
              <a:gd name="connsiteX4384" fmla="*/ 295455 w 2198808"/>
              <a:gd name="connsiteY4384" fmla="*/ 970194 h 1624467"/>
              <a:gd name="connsiteX4385" fmla="*/ 296883 w 2198808"/>
              <a:gd name="connsiteY4385" fmla="*/ 969328 h 1624467"/>
              <a:gd name="connsiteX4386" fmla="*/ 294367 w 2198808"/>
              <a:gd name="connsiteY4386" fmla="*/ 968699 h 1624467"/>
              <a:gd name="connsiteX4387" fmla="*/ 1885037 w 2198808"/>
              <a:gd name="connsiteY4387" fmla="*/ 1244451 h 1624467"/>
              <a:gd name="connsiteX4388" fmla="*/ 1885530 w 2198808"/>
              <a:gd name="connsiteY4388" fmla="*/ 1243278 h 1624467"/>
              <a:gd name="connsiteX4389" fmla="*/ 1885003 w 2198808"/>
              <a:gd name="connsiteY4389" fmla="*/ 1242921 h 1624467"/>
              <a:gd name="connsiteX4390" fmla="*/ 1884034 w 2198808"/>
              <a:gd name="connsiteY4390" fmla="*/ 1243686 h 1624467"/>
              <a:gd name="connsiteX4391" fmla="*/ 1885037 w 2198808"/>
              <a:gd name="connsiteY4391" fmla="*/ 1244451 h 1624467"/>
              <a:gd name="connsiteX4392" fmla="*/ 1188810 w 2198808"/>
              <a:gd name="connsiteY4392" fmla="*/ 1309548 h 1624467"/>
              <a:gd name="connsiteX4393" fmla="*/ 1189863 w 2198808"/>
              <a:gd name="connsiteY4393" fmla="*/ 1308920 h 1624467"/>
              <a:gd name="connsiteX4394" fmla="*/ 1189269 w 2198808"/>
              <a:gd name="connsiteY4394" fmla="*/ 1308546 h 1624467"/>
              <a:gd name="connsiteX4395" fmla="*/ 1188198 w 2198808"/>
              <a:gd name="connsiteY4395" fmla="*/ 1309157 h 1624467"/>
              <a:gd name="connsiteX4396" fmla="*/ 1188810 w 2198808"/>
              <a:gd name="connsiteY4396" fmla="*/ 1309548 h 1624467"/>
              <a:gd name="connsiteX4397" fmla="*/ 1569676 w 2198808"/>
              <a:gd name="connsiteY4397" fmla="*/ 1323720 h 1624467"/>
              <a:gd name="connsiteX4398" fmla="*/ 1569761 w 2198808"/>
              <a:gd name="connsiteY4398" fmla="*/ 1323023 h 1624467"/>
              <a:gd name="connsiteX4399" fmla="*/ 1568487 w 2198808"/>
              <a:gd name="connsiteY4399" fmla="*/ 1322768 h 1624467"/>
              <a:gd name="connsiteX4400" fmla="*/ 1568435 w 2198808"/>
              <a:gd name="connsiteY4400" fmla="*/ 1323448 h 1624467"/>
              <a:gd name="connsiteX4401" fmla="*/ 1569676 w 2198808"/>
              <a:gd name="connsiteY4401" fmla="*/ 1323720 h 1624467"/>
              <a:gd name="connsiteX4402" fmla="*/ 1182250 w 2198808"/>
              <a:gd name="connsiteY4402" fmla="*/ 1323805 h 1624467"/>
              <a:gd name="connsiteX4403" fmla="*/ 1181554 w 2198808"/>
              <a:gd name="connsiteY4403" fmla="*/ 1324060 h 1624467"/>
              <a:gd name="connsiteX4404" fmla="*/ 1182268 w 2198808"/>
              <a:gd name="connsiteY4404" fmla="*/ 1324909 h 1624467"/>
              <a:gd name="connsiteX4405" fmla="*/ 1182947 w 2198808"/>
              <a:gd name="connsiteY4405" fmla="*/ 1324671 h 1624467"/>
              <a:gd name="connsiteX4406" fmla="*/ 1182250 w 2198808"/>
              <a:gd name="connsiteY4406" fmla="*/ 1323805 h 1624467"/>
              <a:gd name="connsiteX4407" fmla="*/ 1761129 w 2198808"/>
              <a:gd name="connsiteY4407" fmla="*/ 1334425 h 1624467"/>
              <a:gd name="connsiteX4408" fmla="*/ 1761163 w 2198808"/>
              <a:gd name="connsiteY4408" fmla="*/ 1333746 h 1624467"/>
              <a:gd name="connsiteX4409" fmla="*/ 1759923 w 2198808"/>
              <a:gd name="connsiteY4409" fmla="*/ 1333508 h 1624467"/>
              <a:gd name="connsiteX4410" fmla="*/ 1759871 w 2198808"/>
              <a:gd name="connsiteY4410" fmla="*/ 1334204 h 1624467"/>
              <a:gd name="connsiteX4411" fmla="*/ 1761129 w 2198808"/>
              <a:gd name="connsiteY4411" fmla="*/ 1334425 h 1624467"/>
              <a:gd name="connsiteX4412" fmla="*/ 1578274 w 2198808"/>
              <a:gd name="connsiteY4412" fmla="*/ 1338503 h 1624467"/>
              <a:gd name="connsiteX4413" fmla="*/ 1577170 w 2198808"/>
              <a:gd name="connsiteY4413" fmla="*/ 1337977 h 1624467"/>
              <a:gd name="connsiteX4414" fmla="*/ 1576966 w 2198808"/>
              <a:gd name="connsiteY4414" fmla="*/ 1338554 h 1624467"/>
              <a:gd name="connsiteX4415" fmla="*/ 1578053 w 2198808"/>
              <a:gd name="connsiteY4415" fmla="*/ 1339132 h 1624467"/>
              <a:gd name="connsiteX4416" fmla="*/ 1578274 w 2198808"/>
              <a:gd name="connsiteY4416" fmla="*/ 1338503 h 1624467"/>
              <a:gd name="connsiteX4417" fmla="*/ 1184681 w 2198808"/>
              <a:gd name="connsiteY4417" fmla="*/ 1339319 h 1624467"/>
              <a:gd name="connsiteX4418" fmla="*/ 1183270 w 2198808"/>
              <a:gd name="connsiteY4418" fmla="*/ 1339353 h 1624467"/>
              <a:gd name="connsiteX4419" fmla="*/ 1183270 w 2198808"/>
              <a:gd name="connsiteY4419" fmla="*/ 1339914 h 1624467"/>
              <a:gd name="connsiteX4420" fmla="*/ 1184681 w 2198808"/>
              <a:gd name="connsiteY4420" fmla="*/ 1339948 h 1624467"/>
              <a:gd name="connsiteX4421" fmla="*/ 1184681 w 2198808"/>
              <a:gd name="connsiteY4421" fmla="*/ 1339319 h 1624467"/>
              <a:gd name="connsiteX4422" fmla="*/ 1201112 w 2198808"/>
              <a:gd name="connsiteY4422" fmla="*/ 1343941 h 1624467"/>
              <a:gd name="connsiteX4423" fmla="*/ 1200297 w 2198808"/>
              <a:gd name="connsiteY4423" fmla="*/ 1342921 h 1624467"/>
              <a:gd name="connsiteX4424" fmla="*/ 1199668 w 2198808"/>
              <a:gd name="connsiteY4424" fmla="*/ 1343210 h 1624467"/>
              <a:gd name="connsiteX4425" fmla="*/ 1200517 w 2198808"/>
              <a:gd name="connsiteY4425" fmla="*/ 1344247 h 1624467"/>
              <a:gd name="connsiteX4426" fmla="*/ 1201112 w 2198808"/>
              <a:gd name="connsiteY4426" fmla="*/ 1343941 h 1624467"/>
              <a:gd name="connsiteX4427" fmla="*/ 517715 w 2198808"/>
              <a:gd name="connsiteY4427" fmla="*/ 320713 h 1624467"/>
              <a:gd name="connsiteX4428" fmla="*/ 518734 w 2198808"/>
              <a:gd name="connsiteY4428" fmla="*/ 320119 h 1624467"/>
              <a:gd name="connsiteX4429" fmla="*/ 518156 w 2198808"/>
              <a:gd name="connsiteY4429" fmla="*/ 319762 h 1624467"/>
              <a:gd name="connsiteX4430" fmla="*/ 517120 w 2198808"/>
              <a:gd name="connsiteY4430" fmla="*/ 320323 h 1624467"/>
              <a:gd name="connsiteX4431" fmla="*/ 517715 w 2198808"/>
              <a:gd name="connsiteY4431" fmla="*/ 320713 h 1624467"/>
              <a:gd name="connsiteX4432" fmla="*/ 1516422 w 2198808"/>
              <a:gd name="connsiteY4432" fmla="*/ 1370313 h 1624467"/>
              <a:gd name="connsiteX4433" fmla="*/ 1516965 w 2198808"/>
              <a:gd name="connsiteY4433" fmla="*/ 1369192 h 1624467"/>
              <a:gd name="connsiteX4434" fmla="*/ 1516371 w 2198808"/>
              <a:gd name="connsiteY4434" fmla="*/ 1368988 h 1624467"/>
              <a:gd name="connsiteX4435" fmla="*/ 1515777 w 2198808"/>
              <a:gd name="connsiteY4435" fmla="*/ 1370075 h 1624467"/>
              <a:gd name="connsiteX4436" fmla="*/ 1516422 w 2198808"/>
              <a:gd name="connsiteY4436" fmla="*/ 1370313 h 1624467"/>
              <a:gd name="connsiteX4437" fmla="*/ 1688045 w 2198808"/>
              <a:gd name="connsiteY4437" fmla="*/ 1370092 h 1624467"/>
              <a:gd name="connsiteX4438" fmla="*/ 1688079 w 2198808"/>
              <a:gd name="connsiteY4438" fmla="*/ 1369446 h 1624467"/>
              <a:gd name="connsiteX4439" fmla="*/ 1686923 w 2198808"/>
              <a:gd name="connsiteY4439" fmla="*/ 1369209 h 1624467"/>
              <a:gd name="connsiteX4440" fmla="*/ 1686872 w 2198808"/>
              <a:gd name="connsiteY4440" fmla="*/ 1369871 h 1624467"/>
              <a:gd name="connsiteX4441" fmla="*/ 1688045 w 2198808"/>
              <a:gd name="connsiteY4441" fmla="*/ 1370092 h 1624467"/>
              <a:gd name="connsiteX4442" fmla="*/ 1746940 w 2198808"/>
              <a:gd name="connsiteY4442" fmla="*/ 1370228 h 1624467"/>
              <a:gd name="connsiteX4443" fmla="*/ 1746668 w 2198808"/>
              <a:gd name="connsiteY4443" fmla="*/ 1369514 h 1624467"/>
              <a:gd name="connsiteX4444" fmla="*/ 1745768 w 2198808"/>
              <a:gd name="connsiteY4444" fmla="*/ 1370245 h 1624467"/>
              <a:gd name="connsiteX4445" fmla="*/ 1746023 w 2198808"/>
              <a:gd name="connsiteY4445" fmla="*/ 1370942 h 1624467"/>
              <a:gd name="connsiteX4446" fmla="*/ 1746940 w 2198808"/>
              <a:gd name="connsiteY4446" fmla="*/ 1370228 h 1624467"/>
              <a:gd name="connsiteX4447" fmla="*/ 1817645 w 2198808"/>
              <a:gd name="connsiteY4447" fmla="*/ 1371791 h 1624467"/>
              <a:gd name="connsiteX4448" fmla="*/ 1817883 w 2198808"/>
              <a:gd name="connsiteY4448" fmla="*/ 1371078 h 1624467"/>
              <a:gd name="connsiteX4449" fmla="*/ 1816659 w 2198808"/>
              <a:gd name="connsiteY4449" fmla="*/ 1370993 h 1624467"/>
              <a:gd name="connsiteX4450" fmla="*/ 1816405 w 2198808"/>
              <a:gd name="connsiteY4450" fmla="*/ 1371655 h 1624467"/>
              <a:gd name="connsiteX4451" fmla="*/ 1817645 w 2198808"/>
              <a:gd name="connsiteY4451" fmla="*/ 1371791 h 1624467"/>
              <a:gd name="connsiteX4452" fmla="*/ 233433 w 2198808"/>
              <a:gd name="connsiteY4452" fmla="*/ 768665 h 1624467"/>
              <a:gd name="connsiteX4453" fmla="*/ 232430 w 2198808"/>
              <a:gd name="connsiteY4453" fmla="*/ 769447 h 1624467"/>
              <a:gd name="connsiteX4454" fmla="*/ 232719 w 2198808"/>
              <a:gd name="connsiteY4454" fmla="*/ 770042 h 1624467"/>
              <a:gd name="connsiteX4455" fmla="*/ 233739 w 2198808"/>
              <a:gd name="connsiteY4455" fmla="*/ 769226 h 1624467"/>
              <a:gd name="connsiteX4456" fmla="*/ 233433 w 2198808"/>
              <a:gd name="connsiteY4456" fmla="*/ 768665 h 1624467"/>
              <a:gd name="connsiteX4457" fmla="*/ 2114145 w 2198808"/>
              <a:gd name="connsiteY4457" fmla="*/ 821953 h 1624467"/>
              <a:gd name="connsiteX4458" fmla="*/ 2113465 w 2198808"/>
              <a:gd name="connsiteY4458" fmla="*/ 821953 h 1624467"/>
              <a:gd name="connsiteX4459" fmla="*/ 2113686 w 2198808"/>
              <a:gd name="connsiteY4459" fmla="*/ 823177 h 1624467"/>
              <a:gd name="connsiteX4460" fmla="*/ 2114348 w 2198808"/>
              <a:gd name="connsiteY4460" fmla="*/ 823160 h 1624467"/>
              <a:gd name="connsiteX4461" fmla="*/ 2114145 w 2198808"/>
              <a:gd name="connsiteY4461" fmla="*/ 821953 h 1624467"/>
              <a:gd name="connsiteX4462" fmla="*/ 1627144 w 2198808"/>
              <a:gd name="connsiteY4462" fmla="*/ 121971 h 1624467"/>
              <a:gd name="connsiteX4463" fmla="*/ 1628181 w 2198808"/>
              <a:gd name="connsiteY4463" fmla="*/ 121376 h 1624467"/>
              <a:gd name="connsiteX4464" fmla="*/ 1627586 w 2198808"/>
              <a:gd name="connsiteY4464" fmla="*/ 121019 h 1624467"/>
              <a:gd name="connsiteX4465" fmla="*/ 1626549 w 2198808"/>
              <a:gd name="connsiteY4465" fmla="*/ 121580 h 1624467"/>
              <a:gd name="connsiteX4466" fmla="*/ 1627144 w 2198808"/>
              <a:gd name="connsiteY4466" fmla="*/ 121971 h 1624467"/>
              <a:gd name="connsiteX4467" fmla="*/ 1420483 w 2198808"/>
              <a:gd name="connsiteY4467" fmla="*/ 1382785 h 1624467"/>
              <a:gd name="connsiteX4468" fmla="*/ 1420467 w 2198808"/>
              <a:gd name="connsiteY4468" fmla="*/ 1381392 h 1624467"/>
              <a:gd name="connsiteX4469" fmla="*/ 1419906 w 2198808"/>
              <a:gd name="connsiteY4469" fmla="*/ 1381392 h 1624467"/>
              <a:gd name="connsiteX4470" fmla="*/ 1419854 w 2198808"/>
              <a:gd name="connsiteY4470" fmla="*/ 1382785 h 1624467"/>
              <a:gd name="connsiteX4471" fmla="*/ 1420483 w 2198808"/>
              <a:gd name="connsiteY4471" fmla="*/ 1382785 h 1624467"/>
              <a:gd name="connsiteX4472" fmla="*/ 1632191 w 2198808"/>
              <a:gd name="connsiteY4472" fmla="*/ 1380321 h 1624467"/>
              <a:gd name="connsiteX4473" fmla="*/ 1631477 w 2198808"/>
              <a:gd name="connsiteY4473" fmla="*/ 1380372 h 1624467"/>
              <a:gd name="connsiteX4474" fmla="*/ 1631698 w 2198808"/>
              <a:gd name="connsiteY4474" fmla="*/ 1381613 h 1624467"/>
              <a:gd name="connsiteX4475" fmla="*/ 1632378 w 2198808"/>
              <a:gd name="connsiteY4475" fmla="*/ 1381596 h 1624467"/>
              <a:gd name="connsiteX4476" fmla="*/ 1632191 w 2198808"/>
              <a:gd name="connsiteY4476" fmla="*/ 1380321 h 1624467"/>
              <a:gd name="connsiteX4477" fmla="*/ 1195097 w 2198808"/>
              <a:gd name="connsiteY4477" fmla="*/ 1382140 h 1624467"/>
              <a:gd name="connsiteX4478" fmla="*/ 1194621 w 2198808"/>
              <a:gd name="connsiteY4478" fmla="*/ 1381681 h 1624467"/>
              <a:gd name="connsiteX4479" fmla="*/ 1193313 w 2198808"/>
              <a:gd name="connsiteY4479" fmla="*/ 1381987 h 1624467"/>
              <a:gd name="connsiteX4480" fmla="*/ 1193788 w 2198808"/>
              <a:gd name="connsiteY4480" fmla="*/ 1382445 h 1624467"/>
              <a:gd name="connsiteX4481" fmla="*/ 1195097 w 2198808"/>
              <a:gd name="connsiteY4481" fmla="*/ 1382140 h 1624467"/>
              <a:gd name="connsiteX4482" fmla="*/ 818156 w 2198808"/>
              <a:gd name="connsiteY4482" fmla="*/ 140951 h 1624467"/>
              <a:gd name="connsiteX4483" fmla="*/ 818156 w 2198808"/>
              <a:gd name="connsiteY4483" fmla="*/ 140255 h 1624467"/>
              <a:gd name="connsiteX4484" fmla="*/ 816899 w 2198808"/>
              <a:gd name="connsiteY4484" fmla="*/ 140459 h 1624467"/>
              <a:gd name="connsiteX4485" fmla="*/ 816933 w 2198808"/>
              <a:gd name="connsiteY4485" fmla="*/ 141138 h 1624467"/>
              <a:gd name="connsiteX4486" fmla="*/ 818156 w 2198808"/>
              <a:gd name="connsiteY4486" fmla="*/ 140951 h 1624467"/>
              <a:gd name="connsiteX4487" fmla="*/ 537595 w 2198808"/>
              <a:gd name="connsiteY4487" fmla="*/ 306661 h 1624467"/>
              <a:gd name="connsiteX4488" fmla="*/ 537120 w 2198808"/>
              <a:gd name="connsiteY4488" fmla="*/ 306151 h 1624467"/>
              <a:gd name="connsiteX4489" fmla="*/ 535760 w 2198808"/>
              <a:gd name="connsiteY4489" fmla="*/ 306525 h 1624467"/>
              <a:gd name="connsiteX4490" fmla="*/ 536253 w 2198808"/>
              <a:gd name="connsiteY4490" fmla="*/ 307034 h 1624467"/>
              <a:gd name="connsiteX4491" fmla="*/ 537595 w 2198808"/>
              <a:gd name="connsiteY4491" fmla="*/ 306661 h 1624467"/>
              <a:gd name="connsiteX4492" fmla="*/ 1239889 w 2198808"/>
              <a:gd name="connsiteY4492" fmla="*/ 143058 h 1624467"/>
              <a:gd name="connsiteX4493" fmla="*/ 1239311 w 2198808"/>
              <a:gd name="connsiteY4493" fmla="*/ 143381 h 1624467"/>
              <a:gd name="connsiteX4494" fmla="*/ 1240246 w 2198808"/>
              <a:gd name="connsiteY4494" fmla="*/ 143925 h 1624467"/>
              <a:gd name="connsiteX4495" fmla="*/ 1240823 w 2198808"/>
              <a:gd name="connsiteY4495" fmla="*/ 143619 h 1624467"/>
              <a:gd name="connsiteX4496" fmla="*/ 1239889 w 2198808"/>
              <a:gd name="connsiteY4496" fmla="*/ 143058 h 1624467"/>
              <a:gd name="connsiteX4497" fmla="*/ 1325989 w 2198808"/>
              <a:gd name="connsiteY4497" fmla="*/ 143534 h 1624467"/>
              <a:gd name="connsiteX4498" fmla="*/ 1325445 w 2198808"/>
              <a:gd name="connsiteY4498" fmla="*/ 143075 h 1624467"/>
              <a:gd name="connsiteX4499" fmla="*/ 1324120 w 2198808"/>
              <a:gd name="connsiteY4499" fmla="*/ 143398 h 1624467"/>
              <a:gd name="connsiteX4500" fmla="*/ 1324613 w 2198808"/>
              <a:gd name="connsiteY4500" fmla="*/ 143874 h 1624467"/>
              <a:gd name="connsiteX4501" fmla="*/ 1325989 w 2198808"/>
              <a:gd name="connsiteY4501" fmla="*/ 143534 h 1624467"/>
              <a:gd name="connsiteX4502" fmla="*/ 1200687 w 2198808"/>
              <a:gd name="connsiteY4502" fmla="*/ 145692 h 1624467"/>
              <a:gd name="connsiteX4503" fmla="*/ 1201741 w 2198808"/>
              <a:gd name="connsiteY4503" fmla="*/ 145081 h 1624467"/>
              <a:gd name="connsiteX4504" fmla="*/ 1201146 w 2198808"/>
              <a:gd name="connsiteY4504" fmla="*/ 144707 h 1624467"/>
              <a:gd name="connsiteX4505" fmla="*/ 1200092 w 2198808"/>
              <a:gd name="connsiteY4505" fmla="*/ 145301 h 1624467"/>
              <a:gd name="connsiteX4506" fmla="*/ 1200687 w 2198808"/>
              <a:gd name="connsiteY4506" fmla="*/ 145692 h 1624467"/>
              <a:gd name="connsiteX4507" fmla="*/ 762659 w 2198808"/>
              <a:gd name="connsiteY4507" fmla="*/ 151487 h 1624467"/>
              <a:gd name="connsiteX4508" fmla="*/ 762455 w 2198808"/>
              <a:gd name="connsiteY4508" fmla="*/ 150841 h 1624467"/>
              <a:gd name="connsiteX4509" fmla="*/ 761385 w 2198808"/>
              <a:gd name="connsiteY4509" fmla="*/ 151419 h 1624467"/>
              <a:gd name="connsiteX4510" fmla="*/ 761572 w 2198808"/>
              <a:gd name="connsiteY4510" fmla="*/ 152030 h 1624467"/>
              <a:gd name="connsiteX4511" fmla="*/ 762659 w 2198808"/>
              <a:gd name="connsiteY4511" fmla="*/ 151487 h 1624467"/>
              <a:gd name="connsiteX4512" fmla="*/ 937238 w 2198808"/>
              <a:gd name="connsiteY4512" fmla="*/ 159184 h 1624467"/>
              <a:gd name="connsiteX4513" fmla="*/ 938071 w 2198808"/>
              <a:gd name="connsiteY4513" fmla="*/ 159184 h 1624467"/>
              <a:gd name="connsiteX4514" fmla="*/ 937494 w 2198808"/>
              <a:gd name="connsiteY4514" fmla="*/ 158403 h 1624467"/>
              <a:gd name="connsiteX4515" fmla="*/ 936779 w 2198808"/>
              <a:gd name="connsiteY4515" fmla="*/ 158691 h 1624467"/>
              <a:gd name="connsiteX4516" fmla="*/ 937238 w 2198808"/>
              <a:gd name="connsiteY4516" fmla="*/ 159184 h 1624467"/>
              <a:gd name="connsiteX4517" fmla="*/ 1595216 w 2198808"/>
              <a:gd name="connsiteY4517" fmla="*/ 159966 h 1624467"/>
              <a:gd name="connsiteX4518" fmla="*/ 1594995 w 2198808"/>
              <a:gd name="connsiteY4518" fmla="*/ 159337 h 1624467"/>
              <a:gd name="connsiteX4519" fmla="*/ 1593924 w 2198808"/>
              <a:gd name="connsiteY4519" fmla="*/ 159881 h 1624467"/>
              <a:gd name="connsiteX4520" fmla="*/ 1594111 w 2198808"/>
              <a:gd name="connsiteY4520" fmla="*/ 160459 h 1624467"/>
              <a:gd name="connsiteX4521" fmla="*/ 1595216 w 2198808"/>
              <a:gd name="connsiteY4521" fmla="*/ 159966 h 1624467"/>
              <a:gd name="connsiteX4522" fmla="*/ 1421690 w 2198808"/>
              <a:gd name="connsiteY4522" fmla="*/ 1389871 h 1624467"/>
              <a:gd name="connsiteX4523" fmla="*/ 1422675 w 2198808"/>
              <a:gd name="connsiteY4523" fmla="*/ 1390772 h 1624467"/>
              <a:gd name="connsiteX4524" fmla="*/ 1423066 w 2198808"/>
              <a:gd name="connsiteY4524" fmla="*/ 1390228 h 1624467"/>
              <a:gd name="connsiteX4525" fmla="*/ 1422081 w 2198808"/>
              <a:gd name="connsiteY4525" fmla="*/ 1389276 h 1624467"/>
              <a:gd name="connsiteX4526" fmla="*/ 1421690 w 2198808"/>
              <a:gd name="connsiteY4526" fmla="*/ 1389871 h 1624467"/>
              <a:gd name="connsiteX4527" fmla="*/ 1298988 w 2198808"/>
              <a:gd name="connsiteY4527" fmla="*/ 165488 h 1624467"/>
              <a:gd name="connsiteX4528" fmla="*/ 1299022 w 2198808"/>
              <a:gd name="connsiteY4528" fmla="*/ 164809 h 1624467"/>
              <a:gd name="connsiteX4529" fmla="*/ 1297782 w 2198808"/>
              <a:gd name="connsiteY4529" fmla="*/ 164571 h 1624467"/>
              <a:gd name="connsiteX4530" fmla="*/ 1297731 w 2198808"/>
              <a:gd name="connsiteY4530" fmla="*/ 165250 h 1624467"/>
              <a:gd name="connsiteX4531" fmla="*/ 1298988 w 2198808"/>
              <a:gd name="connsiteY4531" fmla="*/ 165488 h 1624467"/>
              <a:gd name="connsiteX4532" fmla="*/ 1132735 w 2198808"/>
              <a:gd name="connsiteY4532" fmla="*/ 171249 h 1624467"/>
              <a:gd name="connsiteX4533" fmla="*/ 1133788 w 2198808"/>
              <a:gd name="connsiteY4533" fmla="*/ 170620 h 1624467"/>
              <a:gd name="connsiteX4534" fmla="*/ 1133194 w 2198808"/>
              <a:gd name="connsiteY4534" fmla="*/ 170263 h 1624467"/>
              <a:gd name="connsiteX4535" fmla="*/ 1132141 w 2198808"/>
              <a:gd name="connsiteY4535" fmla="*/ 170875 h 1624467"/>
              <a:gd name="connsiteX4536" fmla="*/ 1132735 w 2198808"/>
              <a:gd name="connsiteY4536" fmla="*/ 171249 h 1624467"/>
              <a:gd name="connsiteX4537" fmla="*/ 1140671 w 2198808"/>
              <a:gd name="connsiteY4537" fmla="*/ 172285 h 1624467"/>
              <a:gd name="connsiteX4538" fmla="*/ 1139311 w 2198808"/>
              <a:gd name="connsiteY4538" fmla="*/ 171962 h 1624467"/>
              <a:gd name="connsiteX4539" fmla="*/ 1139022 w 2198808"/>
              <a:gd name="connsiteY4539" fmla="*/ 172506 h 1624467"/>
              <a:gd name="connsiteX4540" fmla="*/ 1140399 w 2198808"/>
              <a:gd name="connsiteY4540" fmla="*/ 172846 h 1624467"/>
              <a:gd name="connsiteX4541" fmla="*/ 1140671 w 2198808"/>
              <a:gd name="connsiteY4541" fmla="*/ 172285 h 1624467"/>
              <a:gd name="connsiteX4542" fmla="*/ 1329847 w 2198808"/>
              <a:gd name="connsiteY4542" fmla="*/ 174562 h 1624467"/>
              <a:gd name="connsiteX4543" fmla="*/ 1330899 w 2198808"/>
              <a:gd name="connsiteY4543" fmla="*/ 173934 h 1624467"/>
              <a:gd name="connsiteX4544" fmla="*/ 1330305 w 2198808"/>
              <a:gd name="connsiteY4544" fmla="*/ 173560 h 1624467"/>
              <a:gd name="connsiteX4545" fmla="*/ 1329234 w 2198808"/>
              <a:gd name="connsiteY4545" fmla="*/ 174154 h 1624467"/>
              <a:gd name="connsiteX4546" fmla="*/ 1329847 w 2198808"/>
              <a:gd name="connsiteY4546" fmla="*/ 174562 h 1624467"/>
              <a:gd name="connsiteX4547" fmla="*/ 877221 w 2198808"/>
              <a:gd name="connsiteY4547" fmla="*/ 175956 h 1624467"/>
              <a:gd name="connsiteX4548" fmla="*/ 876983 w 2198808"/>
              <a:gd name="connsiteY4548" fmla="*/ 175429 h 1624467"/>
              <a:gd name="connsiteX4549" fmla="*/ 875658 w 2198808"/>
              <a:gd name="connsiteY4549" fmla="*/ 175684 h 1624467"/>
              <a:gd name="connsiteX4550" fmla="*/ 875913 w 2198808"/>
              <a:gd name="connsiteY4550" fmla="*/ 176210 h 1624467"/>
              <a:gd name="connsiteX4551" fmla="*/ 877221 w 2198808"/>
              <a:gd name="connsiteY4551" fmla="*/ 175956 h 1624467"/>
              <a:gd name="connsiteX4552" fmla="*/ 1080093 w 2198808"/>
              <a:gd name="connsiteY4552" fmla="*/ 177910 h 1624467"/>
              <a:gd name="connsiteX4553" fmla="*/ 1081079 w 2198808"/>
              <a:gd name="connsiteY4553" fmla="*/ 177383 h 1624467"/>
              <a:gd name="connsiteX4554" fmla="*/ 1080518 w 2198808"/>
              <a:gd name="connsiteY4554" fmla="*/ 177060 h 1624467"/>
              <a:gd name="connsiteX4555" fmla="*/ 1079515 w 2198808"/>
              <a:gd name="connsiteY4555" fmla="*/ 177570 h 1624467"/>
              <a:gd name="connsiteX4556" fmla="*/ 1080093 w 2198808"/>
              <a:gd name="connsiteY4556" fmla="*/ 177910 h 1624467"/>
              <a:gd name="connsiteX4557" fmla="*/ 126653 w 2198808"/>
              <a:gd name="connsiteY4557" fmla="*/ 848529 h 1624467"/>
              <a:gd name="connsiteX4558" fmla="*/ 126024 w 2198808"/>
              <a:gd name="connsiteY4558" fmla="*/ 848750 h 1624467"/>
              <a:gd name="connsiteX4559" fmla="*/ 126585 w 2198808"/>
              <a:gd name="connsiteY4559" fmla="*/ 849821 h 1624467"/>
              <a:gd name="connsiteX4560" fmla="*/ 127180 w 2198808"/>
              <a:gd name="connsiteY4560" fmla="*/ 849634 h 1624467"/>
              <a:gd name="connsiteX4561" fmla="*/ 126653 w 2198808"/>
              <a:gd name="connsiteY4561" fmla="*/ 848529 h 1624467"/>
              <a:gd name="connsiteX4562" fmla="*/ 980909 w 2198808"/>
              <a:gd name="connsiteY4562" fmla="*/ 182447 h 1624467"/>
              <a:gd name="connsiteX4563" fmla="*/ 979566 w 2198808"/>
              <a:gd name="connsiteY4563" fmla="*/ 182141 h 1624467"/>
              <a:gd name="connsiteX4564" fmla="*/ 979278 w 2198808"/>
              <a:gd name="connsiteY4564" fmla="*/ 182668 h 1624467"/>
              <a:gd name="connsiteX4565" fmla="*/ 980620 w 2198808"/>
              <a:gd name="connsiteY4565" fmla="*/ 182973 h 1624467"/>
              <a:gd name="connsiteX4566" fmla="*/ 980909 w 2198808"/>
              <a:gd name="connsiteY4566" fmla="*/ 182447 h 1624467"/>
              <a:gd name="connsiteX4567" fmla="*/ 688675 w 2198808"/>
              <a:gd name="connsiteY4567" fmla="*/ 186491 h 1624467"/>
              <a:gd name="connsiteX4568" fmla="*/ 687961 w 2198808"/>
              <a:gd name="connsiteY4568" fmla="*/ 186491 h 1624467"/>
              <a:gd name="connsiteX4569" fmla="*/ 688182 w 2198808"/>
              <a:gd name="connsiteY4569" fmla="*/ 187765 h 1624467"/>
              <a:gd name="connsiteX4570" fmla="*/ 688879 w 2198808"/>
              <a:gd name="connsiteY4570" fmla="*/ 187731 h 1624467"/>
              <a:gd name="connsiteX4571" fmla="*/ 688675 w 2198808"/>
              <a:gd name="connsiteY4571" fmla="*/ 186491 h 1624467"/>
              <a:gd name="connsiteX4572" fmla="*/ 905752 w 2198808"/>
              <a:gd name="connsiteY4572" fmla="*/ 191504 h 1624467"/>
              <a:gd name="connsiteX4573" fmla="*/ 906737 w 2198808"/>
              <a:gd name="connsiteY4573" fmla="*/ 192387 h 1624467"/>
              <a:gd name="connsiteX4574" fmla="*/ 907111 w 2198808"/>
              <a:gd name="connsiteY4574" fmla="*/ 191844 h 1624467"/>
              <a:gd name="connsiteX4575" fmla="*/ 906176 w 2198808"/>
              <a:gd name="connsiteY4575" fmla="*/ 190977 h 1624467"/>
              <a:gd name="connsiteX4576" fmla="*/ 905752 w 2198808"/>
              <a:gd name="connsiteY4576" fmla="*/ 191504 h 1624467"/>
              <a:gd name="connsiteX4577" fmla="*/ 909982 w 2198808"/>
              <a:gd name="connsiteY4577" fmla="*/ 197621 h 1624467"/>
              <a:gd name="connsiteX4578" fmla="*/ 909116 w 2198808"/>
              <a:gd name="connsiteY4578" fmla="*/ 196635 h 1624467"/>
              <a:gd name="connsiteX4579" fmla="*/ 908573 w 2198808"/>
              <a:gd name="connsiteY4579" fmla="*/ 196975 h 1624467"/>
              <a:gd name="connsiteX4580" fmla="*/ 909405 w 2198808"/>
              <a:gd name="connsiteY4580" fmla="*/ 197944 h 1624467"/>
              <a:gd name="connsiteX4581" fmla="*/ 909982 w 2198808"/>
              <a:gd name="connsiteY4581" fmla="*/ 197621 h 1624467"/>
              <a:gd name="connsiteX4582" fmla="*/ 1353007 w 2198808"/>
              <a:gd name="connsiteY4582" fmla="*/ 197740 h 1624467"/>
              <a:gd name="connsiteX4583" fmla="*/ 1351664 w 2198808"/>
              <a:gd name="connsiteY4583" fmla="*/ 197417 h 1624467"/>
              <a:gd name="connsiteX4584" fmla="*/ 1351376 w 2198808"/>
              <a:gd name="connsiteY4584" fmla="*/ 197927 h 1624467"/>
              <a:gd name="connsiteX4585" fmla="*/ 1352718 w 2198808"/>
              <a:gd name="connsiteY4585" fmla="*/ 198249 h 1624467"/>
              <a:gd name="connsiteX4586" fmla="*/ 1353007 w 2198808"/>
              <a:gd name="connsiteY4586" fmla="*/ 197740 h 1624467"/>
              <a:gd name="connsiteX4587" fmla="*/ 102711 w 2198808"/>
              <a:gd name="connsiteY4587" fmla="*/ 873338 h 1624467"/>
              <a:gd name="connsiteX4588" fmla="*/ 102982 w 2198808"/>
              <a:gd name="connsiteY4588" fmla="*/ 872675 h 1624467"/>
              <a:gd name="connsiteX4589" fmla="*/ 101794 w 2198808"/>
              <a:gd name="connsiteY4589" fmla="*/ 872607 h 1624467"/>
              <a:gd name="connsiteX4590" fmla="*/ 101572 w 2198808"/>
              <a:gd name="connsiteY4590" fmla="*/ 873253 h 1624467"/>
              <a:gd name="connsiteX4591" fmla="*/ 102711 w 2198808"/>
              <a:gd name="connsiteY4591" fmla="*/ 873338 h 1624467"/>
              <a:gd name="connsiteX4592" fmla="*/ 2103881 w 2198808"/>
              <a:gd name="connsiteY4592" fmla="*/ 879302 h 1624467"/>
              <a:gd name="connsiteX4593" fmla="*/ 2103643 w 2198808"/>
              <a:gd name="connsiteY4593" fmla="*/ 878793 h 1624467"/>
              <a:gd name="connsiteX4594" fmla="*/ 2102335 w 2198808"/>
              <a:gd name="connsiteY4594" fmla="*/ 879047 h 1624467"/>
              <a:gd name="connsiteX4595" fmla="*/ 2102573 w 2198808"/>
              <a:gd name="connsiteY4595" fmla="*/ 879557 h 1624467"/>
              <a:gd name="connsiteX4596" fmla="*/ 2103881 w 2198808"/>
              <a:gd name="connsiteY4596" fmla="*/ 879302 h 1624467"/>
              <a:gd name="connsiteX4597" fmla="*/ 537613 w 2198808"/>
              <a:gd name="connsiteY4597" fmla="*/ 282871 h 1624467"/>
              <a:gd name="connsiteX4598" fmla="*/ 537120 w 2198808"/>
              <a:gd name="connsiteY4598" fmla="*/ 282362 h 1624467"/>
              <a:gd name="connsiteX4599" fmla="*/ 535760 w 2198808"/>
              <a:gd name="connsiteY4599" fmla="*/ 282719 h 1624467"/>
              <a:gd name="connsiteX4600" fmla="*/ 536253 w 2198808"/>
              <a:gd name="connsiteY4600" fmla="*/ 283228 h 1624467"/>
              <a:gd name="connsiteX4601" fmla="*/ 537613 w 2198808"/>
              <a:gd name="connsiteY4601" fmla="*/ 282871 h 1624467"/>
              <a:gd name="connsiteX4602" fmla="*/ 2060720 w 2198808"/>
              <a:gd name="connsiteY4602" fmla="*/ 907119 h 1624467"/>
              <a:gd name="connsiteX4603" fmla="*/ 2060228 w 2198808"/>
              <a:gd name="connsiteY4603" fmla="*/ 907595 h 1624467"/>
              <a:gd name="connsiteX4604" fmla="*/ 2060585 w 2198808"/>
              <a:gd name="connsiteY4604" fmla="*/ 908954 h 1624467"/>
              <a:gd name="connsiteX4605" fmla="*/ 2061094 w 2198808"/>
              <a:gd name="connsiteY4605" fmla="*/ 908461 h 1624467"/>
              <a:gd name="connsiteX4606" fmla="*/ 2060720 w 2198808"/>
              <a:gd name="connsiteY4606" fmla="*/ 907119 h 1624467"/>
              <a:gd name="connsiteX4607" fmla="*/ 251495 w 2198808"/>
              <a:gd name="connsiteY4607" fmla="*/ 910313 h 1624467"/>
              <a:gd name="connsiteX4608" fmla="*/ 252108 w 2198808"/>
              <a:gd name="connsiteY4608" fmla="*/ 909855 h 1624467"/>
              <a:gd name="connsiteX4609" fmla="*/ 250833 w 2198808"/>
              <a:gd name="connsiteY4609" fmla="*/ 909294 h 1624467"/>
              <a:gd name="connsiteX4610" fmla="*/ 250238 w 2198808"/>
              <a:gd name="connsiteY4610" fmla="*/ 909719 h 1624467"/>
              <a:gd name="connsiteX4611" fmla="*/ 251495 w 2198808"/>
              <a:gd name="connsiteY4611" fmla="*/ 910313 h 1624467"/>
              <a:gd name="connsiteX4612" fmla="*/ 143747 w 2198808"/>
              <a:gd name="connsiteY4612" fmla="*/ 918708 h 1624467"/>
              <a:gd name="connsiteX4613" fmla="*/ 142880 w 2198808"/>
              <a:gd name="connsiteY4613" fmla="*/ 919676 h 1624467"/>
              <a:gd name="connsiteX4614" fmla="*/ 143407 w 2198808"/>
              <a:gd name="connsiteY4614" fmla="*/ 920050 h 1624467"/>
              <a:gd name="connsiteX4615" fmla="*/ 144257 w 2198808"/>
              <a:gd name="connsiteY4615" fmla="*/ 919116 h 1624467"/>
              <a:gd name="connsiteX4616" fmla="*/ 143747 w 2198808"/>
              <a:gd name="connsiteY4616" fmla="*/ 918708 h 1624467"/>
              <a:gd name="connsiteX4617" fmla="*/ 369133 w 2198808"/>
              <a:gd name="connsiteY4617" fmla="*/ 926473 h 1624467"/>
              <a:gd name="connsiteX4618" fmla="*/ 367758 w 2198808"/>
              <a:gd name="connsiteY4618" fmla="*/ 926507 h 1624467"/>
              <a:gd name="connsiteX4619" fmla="*/ 367758 w 2198808"/>
              <a:gd name="connsiteY4619" fmla="*/ 927085 h 1624467"/>
              <a:gd name="connsiteX4620" fmla="*/ 369133 w 2198808"/>
              <a:gd name="connsiteY4620" fmla="*/ 927051 h 1624467"/>
              <a:gd name="connsiteX4621" fmla="*/ 369133 w 2198808"/>
              <a:gd name="connsiteY4621" fmla="*/ 926473 h 1624467"/>
              <a:gd name="connsiteX4622" fmla="*/ 2114604 w 2198808"/>
              <a:gd name="connsiteY4622" fmla="*/ 279898 h 1624467"/>
              <a:gd name="connsiteX4623" fmla="*/ 2114229 w 2198808"/>
              <a:gd name="connsiteY4623" fmla="*/ 279337 h 1624467"/>
              <a:gd name="connsiteX4624" fmla="*/ 2113261 w 2198808"/>
              <a:gd name="connsiteY4624" fmla="*/ 280153 h 1624467"/>
              <a:gd name="connsiteX4625" fmla="*/ 2113584 w 2198808"/>
              <a:gd name="connsiteY4625" fmla="*/ 280713 h 1624467"/>
              <a:gd name="connsiteX4626" fmla="*/ 2114604 w 2198808"/>
              <a:gd name="connsiteY4626" fmla="*/ 279898 h 1624467"/>
              <a:gd name="connsiteX4627" fmla="*/ 1009812 w 2198808"/>
              <a:gd name="connsiteY4627" fmla="*/ 1419370 h 1624467"/>
              <a:gd name="connsiteX4628" fmla="*/ 1008453 w 2198808"/>
              <a:gd name="connsiteY4628" fmla="*/ 1419064 h 1624467"/>
              <a:gd name="connsiteX4629" fmla="*/ 1008164 w 2198808"/>
              <a:gd name="connsiteY4629" fmla="*/ 1419591 h 1624467"/>
              <a:gd name="connsiteX4630" fmla="*/ 1009507 w 2198808"/>
              <a:gd name="connsiteY4630" fmla="*/ 1419897 h 1624467"/>
              <a:gd name="connsiteX4631" fmla="*/ 1009812 w 2198808"/>
              <a:gd name="connsiteY4631" fmla="*/ 1419370 h 1624467"/>
              <a:gd name="connsiteX4632" fmla="*/ 277171 w 2198808"/>
              <a:gd name="connsiteY4632" fmla="*/ 599931 h 1624467"/>
              <a:gd name="connsiteX4633" fmla="*/ 277358 w 2198808"/>
              <a:gd name="connsiteY4633" fmla="*/ 600560 h 1624467"/>
              <a:gd name="connsiteX4634" fmla="*/ 278446 w 2198808"/>
              <a:gd name="connsiteY4634" fmla="*/ 600033 h 1624467"/>
              <a:gd name="connsiteX4635" fmla="*/ 278276 w 2198808"/>
              <a:gd name="connsiteY4635" fmla="*/ 599405 h 1624467"/>
              <a:gd name="connsiteX4636" fmla="*/ 277171 w 2198808"/>
              <a:gd name="connsiteY4636" fmla="*/ 599931 h 1624467"/>
              <a:gd name="connsiteX4637" fmla="*/ 1745156 w 2198808"/>
              <a:gd name="connsiteY4637" fmla="*/ 1426133 h 1624467"/>
              <a:gd name="connsiteX4638" fmla="*/ 1744782 w 2198808"/>
              <a:gd name="connsiteY4638" fmla="*/ 1425538 h 1624467"/>
              <a:gd name="connsiteX4639" fmla="*/ 1744187 w 2198808"/>
              <a:gd name="connsiteY4639" fmla="*/ 1426507 h 1624467"/>
              <a:gd name="connsiteX4640" fmla="*/ 1744528 w 2198808"/>
              <a:gd name="connsiteY4640" fmla="*/ 1427084 h 1624467"/>
              <a:gd name="connsiteX4641" fmla="*/ 1745156 w 2198808"/>
              <a:gd name="connsiteY4641" fmla="*/ 1426133 h 1624467"/>
              <a:gd name="connsiteX4642" fmla="*/ 249015 w 2198808"/>
              <a:gd name="connsiteY4642" fmla="*/ 765267 h 1624467"/>
              <a:gd name="connsiteX4643" fmla="*/ 248369 w 2198808"/>
              <a:gd name="connsiteY4643" fmla="*/ 765488 h 1624467"/>
              <a:gd name="connsiteX4644" fmla="*/ 248930 w 2198808"/>
              <a:gd name="connsiteY4644" fmla="*/ 766575 h 1624467"/>
              <a:gd name="connsiteX4645" fmla="*/ 249541 w 2198808"/>
              <a:gd name="connsiteY4645" fmla="*/ 766388 h 1624467"/>
              <a:gd name="connsiteX4646" fmla="*/ 249015 w 2198808"/>
              <a:gd name="connsiteY4646" fmla="*/ 765267 h 1624467"/>
              <a:gd name="connsiteX4647" fmla="*/ 252464 w 2198808"/>
              <a:gd name="connsiteY4647" fmla="*/ 1022344 h 1624467"/>
              <a:gd name="connsiteX4648" fmla="*/ 252108 w 2198808"/>
              <a:gd name="connsiteY4648" fmla="*/ 1021783 h 1624467"/>
              <a:gd name="connsiteX4649" fmla="*/ 251139 w 2198808"/>
              <a:gd name="connsiteY4649" fmla="*/ 1022616 h 1624467"/>
              <a:gd name="connsiteX4650" fmla="*/ 251445 w 2198808"/>
              <a:gd name="connsiteY4650" fmla="*/ 1023177 h 1624467"/>
              <a:gd name="connsiteX4651" fmla="*/ 252464 w 2198808"/>
              <a:gd name="connsiteY4651" fmla="*/ 1022344 h 1624467"/>
              <a:gd name="connsiteX4652" fmla="*/ 2101060 w 2198808"/>
              <a:gd name="connsiteY4652" fmla="*/ 564655 h 1624467"/>
              <a:gd name="connsiteX4653" fmla="*/ 2100177 w 2198808"/>
              <a:gd name="connsiteY4653" fmla="*/ 563653 h 1624467"/>
              <a:gd name="connsiteX4654" fmla="*/ 2099599 w 2198808"/>
              <a:gd name="connsiteY4654" fmla="*/ 564010 h 1624467"/>
              <a:gd name="connsiteX4655" fmla="*/ 2100466 w 2198808"/>
              <a:gd name="connsiteY4655" fmla="*/ 565012 h 1624467"/>
              <a:gd name="connsiteX4656" fmla="*/ 2101060 w 2198808"/>
              <a:gd name="connsiteY4656" fmla="*/ 564655 h 1624467"/>
              <a:gd name="connsiteX4657" fmla="*/ 272872 w 2198808"/>
              <a:gd name="connsiteY4657" fmla="*/ 551724 h 1624467"/>
              <a:gd name="connsiteX4658" fmla="*/ 271972 w 2198808"/>
              <a:gd name="connsiteY4658" fmla="*/ 552710 h 1624467"/>
              <a:gd name="connsiteX4659" fmla="*/ 272515 w 2198808"/>
              <a:gd name="connsiteY4659" fmla="*/ 553084 h 1624467"/>
              <a:gd name="connsiteX4660" fmla="*/ 273399 w 2198808"/>
              <a:gd name="connsiteY4660" fmla="*/ 552149 h 1624467"/>
              <a:gd name="connsiteX4661" fmla="*/ 272872 w 2198808"/>
              <a:gd name="connsiteY4661" fmla="*/ 551724 h 1624467"/>
              <a:gd name="connsiteX4662" fmla="*/ 1209438 w 2198808"/>
              <a:gd name="connsiteY4662" fmla="*/ 1102820 h 1624467"/>
              <a:gd name="connsiteX4663" fmla="*/ 1209506 w 2198808"/>
              <a:gd name="connsiteY4663" fmla="*/ 1102174 h 1624467"/>
              <a:gd name="connsiteX4664" fmla="*/ 1208300 w 2198808"/>
              <a:gd name="connsiteY4664" fmla="*/ 1101919 h 1624467"/>
              <a:gd name="connsiteX4665" fmla="*/ 1208266 w 2198808"/>
              <a:gd name="connsiteY4665" fmla="*/ 1102548 h 1624467"/>
              <a:gd name="connsiteX4666" fmla="*/ 1209438 w 2198808"/>
              <a:gd name="connsiteY4666" fmla="*/ 1102820 h 1624467"/>
              <a:gd name="connsiteX4667" fmla="*/ 247910 w 2198808"/>
              <a:gd name="connsiteY4667" fmla="*/ 508241 h 1624467"/>
              <a:gd name="connsiteX4668" fmla="*/ 247689 w 2198808"/>
              <a:gd name="connsiteY4668" fmla="*/ 507595 h 1624467"/>
              <a:gd name="connsiteX4669" fmla="*/ 246585 w 2198808"/>
              <a:gd name="connsiteY4669" fmla="*/ 508173 h 1624467"/>
              <a:gd name="connsiteX4670" fmla="*/ 246772 w 2198808"/>
              <a:gd name="connsiteY4670" fmla="*/ 508784 h 1624467"/>
              <a:gd name="connsiteX4671" fmla="*/ 247910 w 2198808"/>
              <a:gd name="connsiteY4671" fmla="*/ 508241 h 1624467"/>
              <a:gd name="connsiteX4672" fmla="*/ 2099209 w 2198808"/>
              <a:gd name="connsiteY4672" fmla="*/ 795853 h 1624467"/>
              <a:gd name="connsiteX4673" fmla="*/ 2098562 w 2198808"/>
              <a:gd name="connsiteY4673" fmla="*/ 796057 h 1624467"/>
              <a:gd name="connsiteX4674" fmla="*/ 2099123 w 2198808"/>
              <a:gd name="connsiteY4674" fmla="*/ 797127 h 1624467"/>
              <a:gd name="connsiteX4675" fmla="*/ 2099718 w 2198808"/>
              <a:gd name="connsiteY4675" fmla="*/ 796941 h 1624467"/>
              <a:gd name="connsiteX4676" fmla="*/ 2099209 w 2198808"/>
              <a:gd name="connsiteY4676" fmla="*/ 795853 h 1624467"/>
              <a:gd name="connsiteX4677" fmla="*/ 1909574 w 2198808"/>
              <a:gd name="connsiteY4677" fmla="*/ 1165555 h 1624467"/>
              <a:gd name="connsiteX4678" fmla="*/ 1908775 w 2198808"/>
              <a:gd name="connsiteY4678" fmla="*/ 1164553 h 1624467"/>
              <a:gd name="connsiteX4679" fmla="*/ 1908163 w 2198808"/>
              <a:gd name="connsiteY4679" fmla="*/ 1164842 h 1624467"/>
              <a:gd name="connsiteX4680" fmla="*/ 1908996 w 2198808"/>
              <a:gd name="connsiteY4680" fmla="*/ 1165861 h 1624467"/>
              <a:gd name="connsiteX4681" fmla="*/ 1909574 w 2198808"/>
              <a:gd name="connsiteY4681" fmla="*/ 1165555 h 1624467"/>
              <a:gd name="connsiteX4682" fmla="*/ 777510 w 2198808"/>
              <a:gd name="connsiteY4682" fmla="*/ 238249 h 1624467"/>
              <a:gd name="connsiteX4683" fmla="*/ 776524 w 2198808"/>
              <a:gd name="connsiteY4683" fmla="*/ 237366 h 1624467"/>
              <a:gd name="connsiteX4684" fmla="*/ 776151 w 2198808"/>
              <a:gd name="connsiteY4684" fmla="*/ 237910 h 1624467"/>
              <a:gd name="connsiteX4685" fmla="*/ 777085 w 2198808"/>
              <a:gd name="connsiteY4685" fmla="*/ 238776 h 1624467"/>
              <a:gd name="connsiteX4686" fmla="*/ 777510 w 2198808"/>
              <a:gd name="connsiteY4686" fmla="*/ 238249 h 1624467"/>
              <a:gd name="connsiteX4687" fmla="*/ 375930 w 2198808"/>
              <a:gd name="connsiteY4687" fmla="*/ 411724 h 1624467"/>
              <a:gd name="connsiteX4688" fmla="*/ 374555 w 2198808"/>
              <a:gd name="connsiteY4688" fmla="*/ 411741 h 1624467"/>
              <a:gd name="connsiteX4689" fmla="*/ 374537 w 2198808"/>
              <a:gd name="connsiteY4689" fmla="*/ 412302 h 1624467"/>
              <a:gd name="connsiteX4690" fmla="*/ 375914 w 2198808"/>
              <a:gd name="connsiteY4690" fmla="*/ 412268 h 1624467"/>
              <a:gd name="connsiteX4691" fmla="*/ 375930 w 2198808"/>
              <a:gd name="connsiteY4691" fmla="*/ 411724 h 1624467"/>
              <a:gd name="connsiteX4692" fmla="*/ 374282 w 2198808"/>
              <a:gd name="connsiteY4692" fmla="*/ 405267 h 1624467"/>
              <a:gd name="connsiteX4693" fmla="*/ 374062 w 2198808"/>
              <a:gd name="connsiteY4693" fmla="*/ 404690 h 1624467"/>
              <a:gd name="connsiteX4694" fmla="*/ 372702 w 2198808"/>
              <a:gd name="connsiteY4694" fmla="*/ 404995 h 1624467"/>
              <a:gd name="connsiteX4695" fmla="*/ 372940 w 2198808"/>
              <a:gd name="connsiteY4695" fmla="*/ 405573 h 1624467"/>
              <a:gd name="connsiteX4696" fmla="*/ 374282 w 2198808"/>
              <a:gd name="connsiteY4696" fmla="*/ 405267 h 1624467"/>
              <a:gd name="connsiteX4697" fmla="*/ 1796065 w 2198808"/>
              <a:gd name="connsiteY4697" fmla="*/ 1235343 h 1624467"/>
              <a:gd name="connsiteX4698" fmla="*/ 1796269 w 2198808"/>
              <a:gd name="connsiteY4698" fmla="*/ 1235972 h 1624467"/>
              <a:gd name="connsiteX4699" fmla="*/ 1797390 w 2198808"/>
              <a:gd name="connsiteY4699" fmla="*/ 1235462 h 1624467"/>
              <a:gd name="connsiteX4700" fmla="*/ 1797204 w 2198808"/>
              <a:gd name="connsiteY4700" fmla="*/ 1234833 h 1624467"/>
              <a:gd name="connsiteX4701" fmla="*/ 1796065 w 2198808"/>
              <a:gd name="connsiteY4701" fmla="*/ 1235343 h 1624467"/>
              <a:gd name="connsiteX4702" fmla="*/ 835216 w 2198808"/>
              <a:gd name="connsiteY4702" fmla="*/ 226168 h 1624467"/>
              <a:gd name="connsiteX4703" fmla="*/ 834112 w 2198808"/>
              <a:gd name="connsiteY4703" fmla="*/ 225590 h 1624467"/>
              <a:gd name="connsiteX4704" fmla="*/ 833908 w 2198808"/>
              <a:gd name="connsiteY4704" fmla="*/ 226202 h 1624467"/>
              <a:gd name="connsiteX4705" fmla="*/ 834995 w 2198808"/>
              <a:gd name="connsiteY4705" fmla="*/ 226797 h 1624467"/>
              <a:gd name="connsiteX4706" fmla="*/ 835216 w 2198808"/>
              <a:gd name="connsiteY4706" fmla="*/ 226168 h 1624467"/>
              <a:gd name="connsiteX4707" fmla="*/ 1675096 w 2198808"/>
              <a:gd name="connsiteY4707" fmla="*/ 1272556 h 1624467"/>
              <a:gd name="connsiteX4708" fmla="*/ 1674315 w 2198808"/>
              <a:gd name="connsiteY4708" fmla="*/ 1271553 h 1624467"/>
              <a:gd name="connsiteX4709" fmla="*/ 1673720 w 2198808"/>
              <a:gd name="connsiteY4709" fmla="*/ 1271842 h 1624467"/>
              <a:gd name="connsiteX4710" fmla="*/ 1674536 w 2198808"/>
              <a:gd name="connsiteY4710" fmla="*/ 1272862 h 1624467"/>
              <a:gd name="connsiteX4711" fmla="*/ 1675096 w 2198808"/>
              <a:gd name="connsiteY4711" fmla="*/ 1272556 h 1624467"/>
              <a:gd name="connsiteX4712" fmla="*/ 1837747 w 2198808"/>
              <a:gd name="connsiteY4712" fmla="*/ 1292046 h 1624467"/>
              <a:gd name="connsiteX4713" fmla="*/ 1837050 w 2198808"/>
              <a:gd name="connsiteY4713" fmla="*/ 1292046 h 1624467"/>
              <a:gd name="connsiteX4714" fmla="*/ 1837271 w 2198808"/>
              <a:gd name="connsiteY4714" fmla="*/ 1293236 h 1624467"/>
              <a:gd name="connsiteX4715" fmla="*/ 1837917 w 2198808"/>
              <a:gd name="connsiteY4715" fmla="*/ 1293236 h 1624467"/>
              <a:gd name="connsiteX4716" fmla="*/ 1837747 w 2198808"/>
              <a:gd name="connsiteY4716" fmla="*/ 1292046 h 1624467"/>
              <a:gd name="connsiteX4717" fmla="*/ 1614485 w 2198808"/>
              <a:gd name="connsiteY4717" fmla="*/ 1295598 h 1624467"/>
              <a:gd name="connsiteX4718" fmla="*/ 1615114 w 2198808"/>
              <a:gd name="connsiteY4718" fmla="*/ 1295275 h 1624467"/>
              <a:gd name="connsiteX4719" fmla="*/ 1614281 w 2198808"/>
              <a:gd name="connsiteY4719" fmla="*/ 1294221 h 1624467"/>
              <a:gd name="connsiteX4720" fmla="*/ 1613703 w 2198808"/>
              <a:gd name="connsiteY4720" fmla="*/ 1294544 h 1624467"/>
              <a:gd name="connsiteX4721" fmla="*/ 1614485 w 2198808"/>
              <a:gd name="connsiteY4721" fmla="*/ 1295598 h 1624467"/>
              <a:gd name="connsiteX4722" fmla="*/ 825395 w 2198808"/>
              <a:gd name="connsiteY4722" fmla="*/ 210314 h 1624467"/>
              <a:gd name="connsiteX4723" fmla="*/ 825599 w 2198808"/>
              <a:gd name="connsiteY4723" fmla="*/ 210943 h 1624467"/>
              <a:gd name="connsiteX4724" fmla="*/ 826686 w 2198808"/>
              <a:gd name="connsiteY4724" fmla="*/ 210382 h 1624467"/>
              <a:gd name="connsiteX4725" fmla="*/ 826499 w 2198808"/>
              <a:gd name="connsiteY4725" fmla="*/ 209787 h 1624467"/>
              <a:gd name="connsiteX4726" fmla="*/ 825395 w 2198808"/>
              <a:gd name="connsiteY4726" fmla="*/ 210314 h 1624467"/>
              <a:gd name="connsiteX4727" fmla="*/ 523356 w 2198808"/>
              <a:gd name="connsiteY4727" fmla="*/ 327731 h 1624467"/>
              <a:gd name="connsiteX4728" fmla="*/ 522761 w 2198808"/>
              <a:gd name="connsiteY4728" fmla="*/ 327680 h 1624467"/>
              <a:gd name="connsiteX4729" fmla="*/ 522999 w 2198808"/>
              <a:gd name="connsiteY4729" fmla="*/ 328309 h 1624467"/>
              <a:gd name="connsiteX4730" fmla="*/ 523356 w 2198808"/>
              <a:gd name="connsiteY4730" fmla="*/ 327731 h 1624467"/>
              <a:gd name="connsiteX4731" fmla="*/ 1317204 w 2198808"/>
              <a:gd name="connsiteY4731" fmla="*/ 1356379 h 1624467"/>
              <a:gd name="connsiteX4732" fmla="*/ 1317153 w 2198808"/>
              <a:gd name="connsiteY4732" fmla="*/ 1356923 h 1624467"/>
              <a:gd name="connsiteX4733" fmla="*/ 1317764 w 2198808"/>
              <a:gd name="connsiteY4733" fmla="*/ 1356702 h 1624467"/>
              <a:gd name="connsiteX4734" fmla="*/ 1317204 w 2198808"/>
              <a:gd name="connsiteY4734" fmla="*/ 1356379 h 1624467"/>
              <a:gd name="connsiteX4735" fmla="*/ 1093245 w 2198808"/>
              <a:gd name="connsiteY4735" fmla="*/ 819523 h 1624467"/>
              <a:gd name="connsiteX4736" fmla="*/ 1092684 w 2198808"/>
              <a:gd name="connsiteY4736" fmla="*/ 819761 h 1624467"/>
              <a:gd name="connsiteX4737" fmla="*/ 1093245 w 2198808"/>
              <a:gd name="connsiteY4737" fmla="*/ 820016 h 1624467"/>
              <a:gd name="connsiteX4738" fmla="*/ 1093245 w 2198808"/>
              <a:gd name="connsiteY4738" fmla="*/ 819523 h 1624467"/>
              <a:gd name="connsiteX4739" fmla="*/ 1571817 w 2198808"/>
              <a:gd name="connsiteY4739" fmla="*/ 1359965 h 1624467"/>
              <a:gd name="connsiteX4740" fmla="*/ 1572361 w 2198808"/>
              <a:gd name="connsiteY4740" fmla="*/ 1360321 h 1624467"/>
              <a:gd name="connsiteX4741" fmla="*/ 1572446 w 2198808"/>
              <a:gd name="connsiteY4741" fmla="*/ 1359761 h 1624467"/>
              <a:gd name="connsiteX4742" fmla="*/ 1571817 w 2198808"/>
              <a:gd name="connsiteY4742" fmla="*/ 1359965 h 1624467"/>
              <a:gd name="connsiteX4743" fmla="*/ 749099 w 2198808"/>
              <a:gd name="connsiteY4743" fmla="*/ 45472 h 1624467"/>
              <a:gd name="connsiteX4744" fmla="*/ 748759 w 2198808"/>
              <a:gd name="connsiteY4744" fmla="*/ 45981 h 1624467"/>
              <a:gd name="connsiteX4745" fmla="*/ 749286 w 2198808"/>
              <a:gd name="connsiteY4745" fmla="*/ 46066 h 1624467"/>
              <a:gd name="connsiteX4746" fmla="*/ 749099 w 2198808"/>
              <a:gd name="connsiteY4746" fmla="*/ 45472 h 1624467"/>
              <a:gd name="connsiteX4747" fmla="*/ 706465 w 2198808"/>
              <a:gd name="connsiteY4747" fmla="*/ 34290 h 1624467"/>
              <a:gd name="connsiteX4748" fmla="*/ 706805 w 2198808"/>
              <a:gd name="connsiteY4748" fmla="*/ 33764 h 1624467"/>
              <a:gd name="connsiteX4749" fmla="*/ 706262 w 2198808"/>
              <a:gd name="connsiteY4749" fmla="*/ 33679 h 1624467"/>
              <a:gd name="connsiteX4750" fmla="*/ 706465 w 2198808"/>
              <a:gd name="connsiteY4750" fmla="*/ 34290 h 1624467"/>
              <a:gd name="connsiteX4751" fmla="*/ 277205 w 2198808"/>
              <a:gd name="connsiteY4751" fmla="*/ 478164 h 1624467"/>
              <a:gd name="connsiteX4752" fmla="*/ 277732 w 2198808"/>
              <a:gd name="connsiteY4752" fmla="*/ 478521 h 1624467"/>
              <a:gd name="connsiteX4753" fmla="*/ 277817 w 2198808"/>
              <a:gd name="connsiteY4753" fmla="*/ 477960 h 1624467"/>
              <a:gd name="connsiteX4754" fmla="*/ 277205 w 2198808"/>
              <a:gd name="connsiteY4754" fmla="*/ 478164 h 1624467"/>
              <a:gd name="connsiteX4755" fmla="*/ 306568 w 2198808"/>
              <a:gd name="connsiteY4755" fmla="*/ 432098 h 1624467"/>
              <a:gd name="connsiteX4756" fmla="*/ 305990 w 2198808"/>
              <a:gd name="connsiteY4756" fmla="*/ 432370 h 1624467"/>
              <a:gd name="connsiteX4757" fmla="*/ 306568 w 2198808"/>
              <a:gd name="connsiteY4757" fmla="*/ 432659 h 1624467"/>
              <a:gd name="connsiteX4758" fmla="*/ 306568 w 2198808"/>
              <a:gd name="connsiteY4758" fmla="*/ 432098 h 1624467"/>
              <a:gd name="connsiteX4759" fmla="*/ 195217 w 2198808"/>
              <a:gd name="connsiteY4759" fmla="*/ 1025810 h 1624467"/>
              <a:gd name="connsiteX4760" fmla="*/ 194877 w 2198808"/>
              <a:gd name="connsiteY4760" fmla="*/ 1026337 h 1624467"/>
              <a:gd name="connsiteX4761" fmla="*/ 195421 w 2198808"/>
              <a:gd name="connsiteY4761" fmla="*/ 1026422 h 1624467"/>
              <a:gd name="connsiteX4762" fmla="*/ 195217 w 2198808"/>
              <a:gd name="connsiteY4762" fmla="*/ 1025810 h 1624467"/>
              <a:gd name="connsiteX4763" fmla="*/ 1191461 w 2198808"/>
              <a:gd name="connsiteY4763" fmla="*/ 1096431 h 1624467"/>
              <a:gd name="connsiteX4764" fmla="*/ 1191410 w 2198808"/>
              <a:gd name="connsiteY4764" fmla="*/ 1096957 h 1624467"/>
              <a:gd name="connsiteX4765" fmla="*/ 1192004 w 2198808"/>
              <a:gd name="connsiteY4765" fmla="*/ 1096753 h 1624467"/>
              <a:gd name="connsiteX4766" fmla="*/ 1191461 w 2198808"/>
              <a:gd name="connsiteY4766" fmla="*/ 1096431 h 1624467"/>
              <a:gd name="connsiteX4767" fmla="*/ 232583 w 2198808"/>
              <a:gd name="connsiteY4767" fmla="*/ 1022412 h 1624467"/>
              <a:gd name="connsiteX4768" fmla="*/ 232226 w 2198808"/>
              <a:gd name="connsiteY4768" fmla="*/ 1022939 h 1624467"/>
              <a:gd name="connsiteX4769" fmla="*/ 232804 w 2198808"/>
              <a:gd name="connsiteY4769" fmla="*/ 1023023 h 1624467"/>
              <a:gd name="connsiteX4770" fmla="*/ 232583 w 2198808"/>
              <a:gd name="connsiteY4770" fmla="*/ 1022412 h 1624467"/>
              <a:gd name="connsiteX4771" fmla="*/ 194164 w 2198808"/>
              <a:gd name="connsiteY4771" fmla="*/ 1018826 h 1624467"/>
              <a:gd name="connsiteX4772" fmla="*/ 194707 w 2198808"/>
              <a:gd name="connsiteY4772" fmla="*/ 1018571 h 1624467"/>
              <a:gd name="connsiteX4773" fmla="*/ 194164 w 2198808"/>
              <a:gd name="connsiteY4773" fmla="*/ 1018317 h 1624467"/>
              <a:gd name="connsiteX4774" fmla="*/ 194164 w 2198808"/>
              <a:gd name="connsiteY4774" fmla="*/ 1018826 h 1624467"/>
              <a:gd name="connsiteX4775" fmla="*/ 1241062 w 2198808"/>
              <a:gd name="connsiteY4775" fmla="*/ 1369956 h 1624467"/>
              <a:gd name="connsiteX4776" fmla="*/ 1240483 w 2198808"/>
              <a:gd name="connsiteY4776" fmla="*/ 1370228 h 1624467"/>
              <a:gd name="connsiteX4777" fmla="*/ 1241044 w 2198808"/>
              <a:gd name="connsiteY4777" fmla="*/ 1370500 h 1624467"/>
              <a:gd name="connsiteX4778" fmla="*/ 1241062 w 2198808"/>
              <a:gd name="connsiteY4778" fmla="*/ 1369956 h 1624467"/>
              <a:gd name="connsiteX4779" fmla="*/ 1190051 w 2198808"/>
              <a:gd name="connsiteY4779" fmla="*/ 804179 h 1624467"/>
              <a:gd name="connsiteX4780" fmla="*/ 1189524 w 2198808"/>
              <a:gd name="connsiteY4780" fmla="*/ 804417 h 1624467"/>
              <a:gd name="connsiteX4781" fmla="*/ 1190051 w 2198808"/>
              <a:gd name="connsiteY4781" fmla="*/ 804672 h 1624467"/>
              <a:gd name="connsiteX4782" fmla="*/ 1190051 w 2198808"/>
              <a:gd name="connsiteY4782" fmla="*/ 804179 h 1624467"/>
              <a:gd name="connsiteX4783" fmla="*/ 2073771 w 2198808"/>
              <a:gd name="connsiteY4783" fmla="*/ 583653 h 1624467"/>
              <a:gd name="connsiteX4784" fmla="*/ 2073244 w 2198808"/>
              <a:gd name="connsiteY4784" fmla="*/ 583313 h 1624467"/>
              <a:gd name="connsiteX4785" fmla="*/ 2073159 w 2198808"/>
              <a:gd name="connsiteY4785" fmla="*/ 583840 h 1624467"/>
              <a:gd name="connsiteX4786" fmla="*/ 2073771 w 2198808"/>
              <a:gd name="connsiteY4786" fmla="*/ 583653 h 1624467"/>
              <a:gd name="connsiteX4787" fmla="*/ 199499 w 2198808"/>
              <a:gd name="connsiteY4787" fmla="*/ 780900 h 1624467"/>
              <a:gd name="connsiteX4788" fmla="*/ 199550 w 2198808"/>
              <a:gd name="connsiteY4788" fmla="*/ 780424 h 1624467"/>
              <a:gd name="connsiteX4789" fmla="*/ 198989 w 2198808"/>
              <a:gd name="connsiteY4789" fmla="*/ 780611 h 1624467"/>
              <a:gd name="connsiteX4790" fmla="*/ 199499 w 2198808"/>
              <a:gd name="connsiteY4790" fmla="*/ 780900 h 1624467"/>
              <a:gd name="connsiteX4791" fmla="*/ 237901 w 2198808"/>
              <a:gd name="connsiteY4791" fmla="*/ 671214 h 1624467"/>
              <a:gd name="connsiteX4792" fmla="*/ 237630 w 2198808"/>
              <a:gd name="connsiteY4792" fmla="*/ 670653 h 1624467"/>
              <a:gd name="connsiteX4793" fmla="*/ 237341 w 2198808"/>
              <a:gd name="connsiteY4793" fmla="*/ 671214 h 1624467"/>
              <a:gd name="connsiteX4794" fmla="*/ 237901 w 2198808"/>
              <a:gd name="connsiteY4794" fmla="*/ 671214 h 1624467"/>
              <a:gd name="connsiteX4795" fmla="*/ 1624714 w 2198808"/>
              <a:gd name="connsiteY4795" fmla="*/ 1375054 h 1624467"/>
              <a:gd name="connsiteX4796" fmla="*/ 1624664 w 2198808"/>
              <a:gd name="connsiteY4796" fmla="*/ 1375564 h 1624467"/>
              <a:gd name="connsiteX4797" fmla="*/ 1625258 w 2198808"/>
              <a:gd name="connsiteY4797" fmla="*/ 1375360 h 1624467"/>
              <a:gd name="connsiteX4798" fmla="*/ 1624714 w 2198808"/>
              <a:gd name="connsiteY4798" fmla="*/ 1375054 h 1624467"/>
              <a:gd name="connsiteX4799" fmla="*/ 341776 w 2198808"/>
              <a:gd name="connsiteY4799" fmla="*/ 416992 h 1624467"/>
              <a:gd name="connsiteX4800" fmla="*/ 342286 w 2198808"/>
              <a:gd name="connsiteY4800" fmla="*/ 417332 h 1624467"/>
              <a:gd name="connsiteX4801" fmla="*/ 342370 w 2198808"/>
              <a:gd name="connsiteY4801" fmla="*/ 416822 h 1624467"/>
              <a:gd name="connsiteX4802" fmla="*/ 341776 w 2198808"/>
              <a:gd name="connsiteY4802" fmla="*/ 416992 h 1624467"/>
              <a:gd name="connsiteX4803" fmla="*/ 273773 w 2198808"/>
              <a:gd name="connsiteY4803" fmla="*/ 586864 h 1624467"/>
              <a:gd name="connsiteX4804" fmla="*/ 274300 w 2198808"/>
              <a:gd name="connsiteY4804" fmla="*/ 587221 h 1624467"/>
              <a:gd name="connsiteX4805" fmla="*/ 274384 w 2198808"/>
              <a:gd name="connsiteY4805" fmla="*/ 586660 h 1624467"/>
              <a:gd name="connsiteX4806" fmla="*/ 273773 w 2198808"/>
              <a:gd name="connsiteY4806" fmla="*/ 586864 h 1624467"/>
              <a:gd name="connsiteX4807" fmla="*/ 2116642 w 2198808"/>
              <a:gd name="connsiteY4807" fmla="*/ 859999 h 1624467"/>
              <a:gd name="connsiteX4808" fmla="*/ 2116965 w 2198808"/>
              <a:gd name="connsiteY4808" fmla="*/ 859506 h 1624467"/>
              <a:gd name="connsiteX4809" fmla="*/ 2116456 w 2198808"/>
              <a:gd name="connsiteY4809" fmla="*/ 859421 h 1624467"/>
              <a:gd name="connsiteX4810" fmla="*/ 2116642 w 2198808"/>
              <a:gd name="connsiteY4810" fmla="*/ 859999 h 1624467"/>
              <a:gd name="connsiteX4811" fmla="*/ 1316983 w 2198808"/>
              <a:gd name="connsiteY4811" fmla="*/ 1380304 h 1624467"/>
              <a:gd name="connsiteX4812" fmla="*/ 1317510 w 2198808"/>
              <a:gd name="connsiteY4812" fmla="*/ 1380644 h 1624467"/>
              <a:gd name="connsiteX4813" fmla="*/ 1317595 w 2198808"/>
              <a:gd name="connsiteY4813" fmla="*/ 1380100 h 1624467"/>
              <a:gd name="connsiteX4814" fmla="*/ 1316983 w 2198808"/>
              <a:gd name="connsiteY4814" fmla="*/ 1380304 h 1624467"/>
              <a:gd name="connsiteX4815" fmla="*/ 1469354 w 2198808"/>
              <a:gd name="connsiteY4815" fmla="*/ 1381613 h 1624467"/>
              <a:gd name="connsiteX4816" fmla="*/ 1469693 w 2198808"/>
              <a:gd name="connsiteY4816" fmla="*/ 1381086 h 1624467"/>
              <a:gd name="connsiteX4817" fmla="*/ 1469150 w 2198808"/>
              <a:gd name="connsiteY4817" fmla="*/ 1381001 h 1624467"/>
              <a:gd name="connsiteX4818" fmla="*/ 1469354 w 2198808"/>
              <a:gd name="connsiteY4818" fmla="*/ 1381613 h 1624467"/>
              <a:gd name="connsiteX4819" fmla="*/ 848793 w 2198808"/>
              <a:gd name="connsiteY4819" fmla="*/ 1383839 h 1624467"/>
              <a:gd name="connsiteX4820" fmla="*/ 848266 w 2198808"/>
              <a:gd name="connsiteY4820" fmla="*/ 1383499 h 1624467"/>
              <a:gd name="connsiteX4821" fmla="*/ 848182 w 2198808"/>
              <a:gd name="connsiteY4821" fmla="*/ 1384026 h 1624467"/>
              <a:gd name="connsiteX4822" fmla="*/ 848793 w 2198808"/>
              <a:gd name="connsiteY4822" fmla="*/ 1383839 h 1624467"/>
              <a:gd name="connsiteX4823" fmla="*/ 168930 w 2198808"/>
              <a:gd name="connsiteY4823" fmla="*/ 984689 h 1624467"/>
              <a:gd name="connsiteX4824" fmla="*/ 168981 w 2198808"/>
              <a:gd name="connsiteY4824" fmla="*/ 984213 h 1624467"/>
              <a:gd name="connsiteX4825" fmla="*/ 168420 w 2198808"/>
              <a:gd name="connsiteY4825" fmla="*/ 984400 h 1624467"/>
              <a:gd name="connsiteX4826" fmla="*/ 168930 w 2198808"/>
              <a:gd name="connsiteY4826" fmla="*/ 984689 h 1624467"/>
              <a:gd name="connsiteX4827" fmla="*/ 259227 w 2198808"/>
              <a:gd name="connsiteY4827" fmla="*/ 982888 h 1624467"/>
              <a:gd name="connsiteX4828" fmla="*/ 258683 w 2198808"/>
              <a:gd name="connsiteY4828" fmla="*/ 982531 h 1624467"/>
              <a:gd name="connsiteX4829" fmla="*/ 258582 w 2198808"/>
              <a:gd name="connsiteY4829" fmla="*/ 983091 h 1624467"/>
              <a:gd name="connsiteX4830" fmla="*/ 259227 w 2198808"/>
              <a:gd name="connsiteY4830" fmla="*/ 982888 h 1624467"/>
              <a:gd name="connsiteX4831" fmla="*/ 2110423 w 2198808"/>
              <a:gd name="connsiteY4831" fmla="*/ 841732 h 1624467"/>
              <a:gd name="connsiteX4832" fmla="*/ 2110916 w 2198808"/>
              <a:gd name="connsiteY4832" fmla="*/ 842055 h 1624467"/>
              <a:gd name="connsiteX4833" fmla="*/ 2111001 w 2198808"/>
              <a:gd name="connsiteY4833" fmla="*/ 841562 h 1624467"/>
              <a:gd name="connsiteX4834" fmla="*/ 2110423 w 2198808"/>
              <a:gd name="connsiteY4834" fmla="*/ 841732 h 1624467"/>
              <a:gd name="connsiteX4835" fmla="*/ 1658971 w 2198808"/>
              <a:gd name="connsiteY4835" fmla="*/ 1227747 h 1624467"/>
              <a:gd name="connsiteX4836" fmla="*/ 1659022 w 2198808"/>
              <a:gd name="connsiteY4836" fmla="*/ 1227254 h 1624467"/>
              <a:gd name="connsiteX4837" fmla="*/ 1658461 w 2198808"/>
              <a:gd name="connsiteY4837" fmla="*/ 1227458 h 1624467"/>
              <a:gd name="connsiteX4838" fmla="*/ 1658971 w 2198808"/>
              <a:gd name="connsiteY4838" fmla="*/ 1227747 h 1624467"/>
              <a:gd name="connsiteX4839" fmla="*/ 1921383 w 2198808"/>
              <a:gd name="connsiteY4839" fmla="*/ 1156600 h 1624467"/>
              <a:gd name="connsiteX4840" fmla="*/ 1921044 w 2198808"/>
              <a:gd name="connsiteY4840" fmla="*/ 1157127 h 1624467"/>
              <a:gd name="connsiteX4841" fmla="*/ 1921587 w 2198808"/>
              <a:gd name="connsiteY4841" fmla="*/ 1157212 h 1624467"/>
              <a:gd name="connsiteX4842" fmla="*/ 1921383 w 2198808"/>
              <a:gd name="connsiteY4842" fmla="*/ 1156600 h 1624467"/>
              <a:gd name="connsiteX4843" fmla="*/ 200977 w 2198808"/>
              <a:gd name="connsiteY4843" fmla="*/ 975768 h 1624467"/>
              <a:gd name="connsiteX4844" fmla="*/ 200927 w 2198808"/>
              <a:gd name="connsiteY4844" fmla="*/ 976295 h 1624467"/>
              <a:gd name="connsiteX4845" fmla="*/ 201521 w 2198808"/>
              <a:gd name="connsiteY4845" fmla="*/ 976074 h 1624467"/>
              <a:gd name="connsiteX4846" fmla="*/ 200977 w 2198808"/>
              <a:gd name="connsiteY4846" fmla="*/ 975768 h 1624467"/>
              <a:gd name="connsiteX4847" fmla="*/ 197528 w 2198808"/>
              <a:gd name="connsiteY4847" fmla="*/ 969481 h 1624467"/>
              <a:gd name="connsiteX4848" fmla="*/ 198089 w 2198808"/>
              <a:gd name="connsiteY4848" fmla="*/ 969226 h 1624467"/>
              <a:gd name="connsiteX4849" fmla="*/ 197545 w 2198808"/>
              <a:gd name="connsiteY4849" fmla="*/ 968971 h 1624467"/>
              <a:gd name="connsiteX4850" fmla="*/ 197528 w 2198808"/>
              <a:gd name="connsiteY4850" fmla="*/ 969481 h 1624467"/>
              <a:gd name="connsiteX4851" fmla="*/ 335438 w 2198808"/>
              <a:gd name="connsiteY4851" fmla="*/ 1240831 h 1624467"/>
              <a:gd name="connsiteX4852" fmla="*/ 334894 w 2198808"/>
              <a:gd name="connsiteY4852" fmla="*/ 1241086 h 1624467"/>
              <a:gd name="connsiteX4853" fmla="*/ 335438 w 2198808"/>
              <a:gd name="connsiteY4853" fmla="*/ 1241341 h 1624467"/>
              <a:gd name="connsiteX4854" fmla="*/ 335438 w 2198808"/>
              <a:gd name="connsiteY4854" fmla="*/ 1240831 h 1624467"/>
              <a:gd name="connsiteX4855" fmla="*/ 354571 w 2198808"/>
              <a:gd name="connsiteY4855" fmla="*/ 936227 h 1624467"/>
              <a:gd name="connsiteX4856" fmla="*/ 355149 w 2198808"/>
              <a:gd name="connsiteY4856" fmla="*/ 936278 h 1624467"/>
              <a:gd name="connsiteX4857" fmla="*/ 354911 w 2198808"/>
              <a:gd name="connsiteY4857" fmla="*/ 935649 h 1624467"/>
              <a:gd name="connsiteX4858" fmla="*/ 354571 w 2198808"/>
              <a:gd name="connsiteY4858" fmla="*/ 936227 h 1624467"/>
              <a:gd name="connsiteX4859" fmla="*/ 240009 w 2198808"/>
              <a:gd name="connsiteY4859" fmla="*/ 621223 h 1624467"/>
              <a:gd name="connsiteX4860" fmla="*/ 240570 w 2198808"/>
              <a:gd name="connsiteY4860" fmla="*/ 620951 h 1624467"/>
              <a:gd name="connsiteX4861" fmla="*/ 240025 w 2198808"/>
              <a:gd name="connsiteY4861" fmla="*/ 620679 h 1624467"/>
              <a:gd name="connsiteX4862" fmla="*/ 240009 w 2198808"/>
              <a:gd name="connsiteY4862" fmla="*/ 621223 h 1624467"/>
              <a:gd name="connsiteX4863" fmla="*/ 1643202 w 2198808"/>
              <a:gd name="connsiteY4863" fmla="*/ 1257994 h 1624467"/>
              <a:gd name="connsiteX4864" fmla="*/ 1643728 w 2198808"/>
              <a:gd name="connsiteY4864" fmla="*/ 1258334 h 1624467"/>
              <a:gd name="connsiteX4865" fmla="*/ 1643814 w 2198808"/>
              <a:gd name="connsiteY4865" fmla="*/ 1257790 h 1624467"/>
              <a:gd name="connsiteX4866" fmla="*/ 1643202 w 2198808"/>
              <a:gd name="connsiteY4866" fmla="*/ 1257994 h 1624467"/>
              <a:gd name="connsiteX4867" fmla="*/ 1197052 w 2198808"/>
              <a:gd name="connsiteY4867" fmla="*/ 1157858 h 1624467"/>
              <a:gd name="connsiteX4868" fmla="*/ 1196559 w 2198808"/>
              <a:gd name="connsiteY4868" fmla="*/ 1157535 h 1624467"/>
              <a:gd name="connsiteX4869" fmla="*/ 1196473 w 2198808"/>
              <a:gd name="connsiteY4869" fmla="*/ 1158028 h 1624467"/>
              <a:gd name="connsiteX4870" fmla="*/ 1197052 w 2198808"/>
              <a:gd name="connsiteY4870" fmla="*/ 1157858 h 1624467"/>
              <a:gd name="connsiteX4871" fmla="*/ 1113313 w 2198808"/>
              <a:gd name="connsiteY4871" fmla="*/ 915173 h 1624467"/>
              <a:gd name="connsiteX4872" fmla="*/ 1113840 w 2198808"/>
              <a:gd name="connsiteY4872" fmla="*/ 914935 h 1624467"/>
              <a:gd name="connsiteX4873" fmla="*/ 1113313 w 2198808"/>
              <a:gd name="connsiteY4873" fmla="*/ 914680 h 1624467"/>
              <a:gd name="connsiteX4874" fmla="*/ 1113313 w 2198808"/>
              <a:gd name="connsiteY4874" fmla="*/ 915173 h 1624467"/>
              <a:gd name="connsiteX4875" fmla="*/ 1104171 w 2198808"/>
              <a:gd name="connsiteY4875" fmla="*/ 913661 h 1624467"/>
              <a:gd name="connsiteX4876" fmla="*/ 1103814 w 2198808"/>
              <a:gd name="connsiteY4876" fmla="*/ 914188 h 1624467"/>
              <a:gd name="connsiteX4877" fmla="*/ 1104375 w 2198808"/>
              <a:gd name="connsiteY4877" fmla="*/ 914273 h 1624467"/>
              <a:gd name="connsiteX4878" fmla="*/ 1104171 w 2198808"/>
              <a:gd name="connsiteY4878" fmla="*/ 913661 h 1624467"/>
              <a:gd name="connsiteX4879" fmla="*/ 1098309 w 2198808"/>
              <a:gd name="connsiteY4879" fmla="*/ 841545 h 1624467"/>
              <a:gd name="connsiteX4880" fmla="*/ 1097782 w 2198808"/>
              <a:gd name="connsiteY4880" fmla="*/ 841766 h 1624467"/>
              <a:gd name="connsiteX4881" fmla="*/ 1098309 w 2198808"/>
              <a:gd name="connsiteY4881" fmla="*/ 842004 h 1624467"/>
              <a:gd name="connsiteX4882" fmla="*/ 1098309 w 2198808"/>
              <a:gd name="connsiteY4882" fmla="*/ 841545 h 1624467"/>
              <a:gd name="connsiteX4883" fmla="*/ 150663 w 2198808"/>
              <a:gd name="connsiteY4883" fmla="*/ 866269 h 1624467"/>
              <a:gd name="connsiteX4884" fmla="*/ 150952 w 2198808"/>
              <a:gd name="connsiteY4884" fmla="*/ 866864 h 1624467"/>
              <a:gd name="connsiteX4885" fmla="*/ 151258 w 2198808"/>
              <a:gd name="connsiteY4885" fmla="*/ 866286 h 1624467"/>
              <a:gd name="connsiteX4886" fmla="*/ 150663 w 2198808"/>
              <a:gd name="connsiteY4886" fmla="*/ 866269 h 1624467"/>
              <a:gd name="connsiteX4887" fmla="*/ 109219 w 2198808"/>
              <a:gd name="connsiteY4887" fmla="*/ 907816 h 1624467"/>
              <a:gd name="connsiteX4888" fmla="*/ 109168 w 2198808"/>
              <a:gd name="connsiteY4888" fmla="*/ 908359 h 1624467"/>
              <a:gd name="connsiteX4889" fmla="*/ 109779 w 2198808"/>
              <a:gd name="connsiteY4889" fmla="*/ 908138 h 1624467"/>
              <a:gd name="connsiteX4890" fmla="*/ 109219 w 2198808"/>
              <a:gd name="connsiteY4890" fmla="*/ 907816 h 1624467"/>
              <a:gd name="connsiteX4891" fmla="*/ 1311868 w 2198808"/>
              <a:gd name="connsiteY4891" fmla="*/ 1402445 h 1624467"/>
              <a:gd name="connsiteX4892" fmla="*/ 1312429 w 2198808"/>
              <a:gd name="connsiteY4892" fmla="*/ 1402802 h 1624467"/>
              <a:gd name="connsiteX4893" fmla="*/ 1312514 w 2198808"/>
              <a:gd name="connsiteY4893" fmla="*/ 1402225 h 1624467"/>
              <a:gd name="connsiteX4894" fmla="*/ 1311868 w 2198808"/>
              <a:gd name="connsiteY4894" fmla="*/ 1402445 h 1624467"/>
              <a:gd name="connsiteX4895" fmla="*/ 1349778 w 2198808"/>
              <a:gd name="connsiteY4895" fmla="*/ 1402802 h 1624467"/>
              <a:gd name="connsiteX4896" fmla="*/ 1349829 w 2198808"/>
              <a:gd name="connsiteY4896" fmla="*/ 1402276 h 1624467"/>
              <a:gd name="connsiteX4897" fmla="*/ 1349234 w 2198808"/>
              <a:gd name="connsiteY4897" fmla="*/ 1402496 h 1624467"/>
              <a:gd name="connsiteX4898" fmla="*/ 1349778 w 2198808"/>
              <a:gd name="connsiteY4898" fmla="*/ 1402802 h 1624467"/>
              <a:gd name="connsiteX4899" fmla="*/ 264121 w 2198808"/>
              <a:gd name="connsiteY4899" fmla="*/ 767323 h 1624467"/>
              <a:gd name="connsiteX4900" fmla="*/ 264172 w 2198808"/>
              <a:gd name="connsiteY4900" fmla="*/ 766779 h 1624467"/>
              <a:gd name="connsiteX4901" fmla="*/ 263577 w 2198808"/>
              <a:gd name="connsiteY4901" fmla="*/ 767000 h 1624467"/>
              <a:gd name="connsiteX4902" fmla="*/ 264121 w 2198808"/>
              <a:gd name="connsiteY4902" fmla="*/ 767323 h 1624467"/>
              <a:gd name="connsiteX4903" fmla="*/ 546143 w 2198808"/>
              <a:gd name="connsiteY4903" fmla="*/ 287595 h 1624467"/>
              <a:gd name="connsiteX4904" fmla="*/ 545565 w 2198808"/>
              <a:gd name="connsiteY4904" fmla="*/ 287867 h 1624467"/>
              <a:gd name="connsiteX4905" fmla="*/ 546126 w 2198808"/>
              <a:gd name="connsiteY4905" fmla="*/ 288139 h 1624467"/>
              <a:gd name="connsiteX4906" fmla="*/ 546143 w 2198808"/>
              <a:gd name="connsiteY4906" fmla="*/ 287595 h 1624467"/>
              <a:gd name="connsiteX4907" fmla="*/ 263594 w 2198808"/>
              <a:gd name="connsiteY4907" fmla="*/ 901206 h 1624467"/>
              <a:gd name="connsiteX4908" fmla="*/ 264121 w 2198808"/>
              <a:gd name="connsiteY4908" fmla="*/ 901545 h 1624467"/>
              <a:gd name="connsiteX4909" fmla="*/ 264206 w 2198808"/>
              <a:gd name="connsiteY4909" fmla="*/ 901002 h 1624467"/>
              <a:gd name="connsiteX4910" fmla="*/ 263594 w 2198808"/>
              <a:gd name="connsiteY4910" fmla="*/ 901206 h 1624467"/>
              <a:gd name="connsiteX4911" fmla="*/ 1857781 w 2198808"/>
              <a:gd name="connsiteY4911" fmla="*/ 1270245 h 1624467"/>
              <a:gd name="connsiteX4912" fmla="*/ 1857832 w 2198808"/>
              <a:gd name="connsiteY4912" fmla="*/ 1269701 h 1624467"/>
              <a:gd name="connsiteX4913" fmla="*/ 1857237 w 2198808"/>
              <a:gd name="connsiteY4913" fmla="*/ 1269922 h 1624467"/>
              <a:gd name="connsiteX4914" fmla="*/ 1857781 w 2198808"/>
              <a:gd name="connsiteY4914" fmla="*/ 1270245 h 1624467"/>
              <a:gd name="connsiteX4915" fmla="*/ 1283186 w 2198808"/>
              <a:gd name="connsiteY4915" fmla="*/ 1407849 h 1624467"/>
              <a:gd name="connsiteX4916" fmla="*/ 1283746 w 2198808"/>
              <a:gd name="connsiteY4916" fmla="*/ 1407594 h 1624467"/>
              <a:gd name="connsiteX4917" fmla="*/ 1283186 w 2198808"/>
              <a:gd name="connsiteY4917" fmla="*/ 1407322 h 1624467"/>
              <a:gd name="connsiteX4918" fmla="*/ 1283186 w 2198808"/>
              <a:gd name="connsiteY4918" fmla="*/ 1407849 h 1624467"/>
              <a:gd name="connsiteX4919" fmla="*/ 1060925 w 2198808"/>
              <a:gd name="connsiteY4919" fmla="*/ 1409582 h 1624467"/>
              <a:gd name="connsiteX4920" fmla="*/ 1060977 w 2198808"/>
              <a:gd name="connsiteY4920" fmla="*/ 1409055 h 1624467"/>
              <a:gd name="connsiteX4921" fmla="*/ 1060399 w 2198808"/>
              <a:gd name="connsiteY4921" fmla="*/ 1409259 h 1624467"/>
              <a:gd name="connsiteX4922" fmla="*/ 1060925 w 2198808"/>
              <a:gd name="connsiteY4922" fmla="*/ 1409582 h 1624467"/>
              <a:gd name="connsiteX4923" fmla="*/ 1326210 w 2198808"/>
              <a:gd name="connsiteY4923" fmla="*/ 1278537 h 1624467"/>
              <a:gd name="connsiteX4924" fmla="*/ 1325700 w 2198808"/>
              <a:gd name="connsiteY4924" fmla="*/ 1278214 h 1624467"/>
              <a:gd name="connsiteX4925" fmla="*/ 1325615 w 2198808"/>
              <a:gd name="connsiteY4925" fmla="*/ 1278724 h 1624467"/>
              <a:gd name="connsiteX4926" fmla="*/ 1326210 w 2198808"/>
              <a:gd name="connsiteY4926" fmla="*/ 1278537 h 1624467"/>
              <a:gd name="connsiteX4927" fmla="*/ 551444 w 2198808"/>
              <a:gd name="connsiteY4927" fmla="*/ 281155 h 1624467"/>
              <a:gd name="connsiteX4928" fmla="*/ 550935 w 2198808"/>
              <a:gd name="connsiteY4928" fmla="*/ 280815 h 1624467"/>
              <a:gd name="connsiteX4929" fmla="*/ 550850 w 2198808"/>
              <a:gd name="connsiteY4929" fmla="*/ 281325 h 1624467"/>
              <a:gd name="connsiteX4930" fmla="*/ 551444 w 2198808"/>
              <a:gd name="connsiteY4930" fmla="*/ 281155 h 1624467"/>
              <a:gd name="connsiteX4931" fmla="*/ 2128146 w 2198808"/>
              <a:gd name="connsiteY4931" fmla="*/ 875836 h 1624467"/>
              <a:gd name="connsiteX4932" fmla="*/ 2127619 w 2198808"/>
              <a:gd name="connsiteY4932" fmla="*/ 875496 h 1624467"/>
              <a:gd name="connsiteX4933" fmla="*/ 2127535 w 2198808"/>
              <a:gd name="connsiteY4933" fmla="*/ 876023 h 1624467"/>
              <a:gd name="connsiteX4934" fmla="*/ 2128146 w 2198808"/>
              <a:gd name="connsiteY4934" fmla="*/ 875836 h 1624467"/>
              <a:gd name="connsiteX4935" fmla="*/ 1901434 w 2198808"/>
              <a:gd name="connsiteY4935" fmla="*/ 875700 h 1624467"/>
              <a:gd name="connsiteX4936" fmla="*/ 1901961 w 2198808"/>
              <a:gd name="connsiteY4936" fmla="*/ 876057 h 1624467"/>
              <a:gd name="connsiteX4937" fmla="*/ 1902046 w 2198808"/>
              <a:gd name="connsiteY4937" fmla="*/ 875513 h 1624467"/>
              <a:gd name="connsiteX4938" fmla="*/ 1901434 w 2198808"/>
              <a:gd name="connsiteY4938" fmla="*/ 875700 h 1624467"/>
              <a:gd name="connsiteX4939" fmla="*/ 635455 w 2198808"/>
              <a:gd name="connsiteY4939" fmla="*/ 204010 h 1624467"/>
              <a:gd name="connsiteX4940" fmla="*/ 635183 w 2198808"/>
              <a:gd name="connsiteY4940" fmla="*/ 203432 h 1624467"/>
              <a:gd name="connsiteX4941" fmla="*/ 634894 w 2198808"/>
              <a:gd name="connsiteY4941" fmla="*/ 203993 h 1624467"/>
              <a:gd name="connsiteX4942" fmla="*/ 635455 w 2198808"/>
              <a:gd name="connsiteY4942" fmla="*/ 204010 h 1624467"/>
              <a:gd name="connsiteX4943" fmla="*/ 1298818 w 2198808"/>
              <a:gd name="connsiteY4943" fmla="*/ 201070 h 1624467"/>
              <a:gd name="connsiteX4944" fmla="*/ 1298241 w 2198808"/>
              <a:gd name="connsiteY4944" fmla="*/ 201325 h 1624467"/>
              <a:gd name="connsiteX4945" fmla="*/ 1298801 w 2198808"/>
              <a:gd name="connsiteY4945" fmla="*/ 201597 h 1624467"/>
              <a:gd name="connsiteX4946" fmla="*/ 1298818 w 2198808"/>
              <a:gd name="connsiteY4946" fmla="*/ 201070 h 1624467"/>
              <a:gd name="connsiteX4947" fmla="*/ 2135895 w 2198808"/>
              <a:gd name="connsiteY4947" fmla="*/ 746592 h 1624467"/>
              <a:gd name="connsiteX4948" fmla="*/ 2136438 w 2198808"/>
              <a:gd name="connsiteY4948" fmla="*/ 746949 h 1624467"/>
              <a:gd name="connsiteX4949" fmla="*/ 2136524 w 2198808"/>
              <a:gd name="connsiteY4949" fmla="*/ 746371 h 1624467"/>
              <a:gd name="connsiteX4950" fmla="*/ 2135895 w 2198808"/>
              <a:gd name="connsiteY4950" fmla="*/ 746592 h 1624467"/>
              <a:gd name="connsiteX4951" fmla="*/ 928453 w 2198808"/>
              <a:gd name="connsiteY4951" fmla="*/ 194171 h 1624467"/>
              <a:gd name="connsiteX4952" fmla="*/ 927892 w 2198808"/>
              <a:gd name="connsiteY4952" fmla="*/ 194426 h 1624467"/>
              <a:gd name="connsiteX4953" fmla="*/ 928437 w 2198808"/>
              <a:gd name="connsiteY4953" fmla="*/ 194681 h 1624467"/>
              <a:gd name="connsiteX4954" fmla="*/ 928453 w 2198808"/>
              <a:gd name="connsiteY4954" fmla="*/ 194171 h 1624467"/>
              <a:gd name="connsiteX4955" fmla="*/ 1002880 w 2198808"/>
              <a:gd name="connsiteY4955" fmla="*/ 1419710 h 1624467"/>
              <a:gd name="connsiteX4956" fmla="*/ 1003424 w 2198808"/>
              <a:gd name="connsiteY4956" fmla="*/ 1419455 h 1624467"/>
              <a:gd name="connsiteX4957" fmla="*/ 1002880 w 2198808"/>
              <a:gd name="connsiteY4957" fmla="*/ 1419200 h 1624467"/>
              <a:gd name="connsiteX4958" fmla="*/ 1002880 w 2198808"/>
              <a:gd name="connsiteY4958" fmla="*/ 1419710 h 1624467"/>
              <a:gd name="connsiteX4959" fmla="*/ 1914535 w 2198808"/>
              <a:gd name="connsiteY4959" fmla="*/ 1142072 h 1624467"/>
              <a:gd name="connsiteX4960" fmla="*/ 1914876 w 2198808"/>
              <a:gd name="connsiteY4960" fmla="*/ 1141562 h 1624467"/>
              <a:gd name="connsiteX4961" fmla="*/ 1914349 w 2198808"/>
              <a:gd name="connsiteY4961" fmla="*/ 1141477 h 1624467"/>
              <a:gd name="connsiteX4962" fmla="*/ 1914535 w 2198808"/>
              <a:gd name="connsiteY4962" fmla="*/ 1142072 h 1624467"/>
              <a:gd name="connsiteX4963" fmla="*/ 260909 w 2198808"/>
              <a:gd name="connsiteY4963" fmla="*/ 1064434 h 1624467"/>
              <a:gd name="connsiteX4964" fmla="*/ 260400 w 2198808"/>
              <a:gd name="connsiteY4964" fmla="*/ 1064094 h 1624467"/>
              <a:gd name="connsiteX4965" fmla="*/ 260315 w 2198808"/>
              <a:gd name="connsiteY4965" fmla="*/ 1064621 h 1624467"/>
              <a:gd name="connsiteX4966" fmla="*/ 260909 w 2198808"/>
              <a:gd name="connsiteY4966" fmla="*/ 1064434 h 1624467"/>
              <a:gd name="connsiteX4967" fmla="*/ 872362 w 2198808"/>
              <a:gd name="connsiteY4967" fmla="*/ 194273 h 1624467"/>
              <a:gd name="connsiteX4968" fmla="*/ 871818 w 2198808"/>
              <a:gd name="connsiteY4968" fmla="*/ 194528 h 1624467"/>
              <a:gd name="connsiteX4969" fmla="*/ 872362 w 2198808"/>
              <a:gd name="connsiteY4969" fmla="*/ 194783 h 1624467"/>
              <a:gd name="connsiteX4970" fmla="*/ 872362 w 2198808"/>
              <a:gd name="connsiteY4970" fmla="*/ 194273 h 1624467"/>
              <a:gd name="connsiteX4971" fmla="*/ 1600177 w 2198808"/>
              <a:gd name="connsiteY4971" fmla="*/ 1298367 h 1624467"/>
              <a:gd name="connsiteX4972" fmla="*/ 1600551 w 2198808"/>
              <a:gd name="connsiteY4972" fmla="*/ 1297824 h 1624467"/>
              <a:gd name="connsiteX4973" fmla="*/ 1599957 w 2198808"/>
              <a:gd name="connsiteY4973" fmla="*/ 1297739 h 1624467"/>
              <a:gd name="connsiteX4974" fmla="*/ 1600177 w 2198808"/>
              <a:gd name="connsiteY4974" fmla="*/ 1298367 h 1624467"/>
              <a:gd name="connsiteX4975" fmla="*/ 1153890 w 2198808"/>
              <a:gd name="connsiteY4975" fmla="*/ 190994 h 1624467"/>
              <a:gd name="connsiteX4976" fmla="*/ 1154383 w 2198808"/>
              <a:gd name="connsiteY4976" fmla="*/ 191300 h 1624467"/>
              <a:gd name="connsiteX4977" fmla="*/ 1154469 w 2198808"/>
              <a:gd name="connsiteY4977" fmla="*/ 190841 h 1624467"/>
              <a:gd name="connsiteX4978" fmla="*/ 1153890 w 2198808"/>
              <a:gd name="connsiteY4978" fmla="*/ 190994 h 1624467"/>
              <a:gd name="connsiteX4979" fmla="*/ 1279821 w 2198808"/>
              <a:gd name="connsiteY4979" fmla="*/ 187408 h 1624467"/>
              <a:gd name="connsiteX4980" fmla="*/ 1279770 w 2198808"/>
              <a:gd name="connsiteY4980" fmla="*/ 187901 h 1624467"/>
              <a:gd name="connsiteX4981" fmla="*/ 1280347 w 2198808"/>
              <a:gd name="connsiteY4981" fmla="*/ 187697 h 1624467"/>
              <a:gd name="connsiteX4982" fmla="*/ 1279821 w 2198808"/>
              <a:gd name="connsiteY4982" fmla="*/ 187408 h 1624467"/>
              <a:gd name="connsiteX4983" fmla="*/ 968691 w 2198808"/>
              <a:gd name="connsiteY4983" fmla="*/ 184248 h 1624467"/>
              <a:gd name="connsiteX4984" fmla="*/ 969218 w 2198808"/>
              <a:gd name="connsiteY4984" fmla="*/ 184588 h 1624467"/>
              <a:gd name="connsiteX4985" fmla="*/ 969303 w 2198808"/>
              <a:gd name="connsiteY4985" fmla="*/ 184044 h 1624467"/>
              <a:gd name="connsiteX4986" fmla="*/ 968691 w 2198808"/>
              <a:gd name="connsiteY4986" fmla="*/ 184248 h 1624467"/>
              <a:gd name="connsiteX4987" fmla="*/ 311393 w 2198808"/>
              <a:gd name="connsiteY4987" fmla="*/ 1167781 h 1624467"/>
              <a:gd name="connsiteX4988" fmla="*/ 311343 w 2198808"/>
              <a:gd name="connsiteY4988" fmla="*/ 1168291 h 1624467"/>
              <a:gd name="connsiteX4989" fmla="*/ 311920 w 2198808"/>
              <a:gd name="connsiteY4989" fmla="*/ 1168087 h 1624467"/>
              <a:gd name="connsiteX4990" fmla="*/ 311393 w 2198808"/>
              <a:gd name="connsiteY4990" fmla="*/ 1167781 h 1624467"/>
              <a:gd name="connsiteX4991" fmla="*/ 900535 w 2198808"/>
              <a:gd name="connsiteY4991" fmla="*/ 183313 h 1624467"/>
              <a:gd name="connsiteX4992" fmla="*/ 899957 w 2198808"/>
              <a:gd name="connsiteY4992" fmla="*/ 183262 h 1624467"/>
              <a:gd name="connsiteX4993" fmla="*/ 900195 w 2198808"/>
              <a:gd name="connsiteY4993" fmla="*/ 183891 h 1624467"/>
              <a:gd name="connsiteX4994" fmla="*/ 900535 w 2198808"/>
              <a:gd name="connsiteY4994" fmla="*/ 183313 h 1624467"/>
              <a:gd name="connsiteX4995" fmla="*/ 550951 w 2198808"/>
              <a:gd name="connsiteY4995" fmla="*/ 265556 h 1624467"/>
              <a:gd name="connsiteX4996" fmla="*/ 550901 w 2198808"/>
              <a:gd name="connsiteY4996" fmla="*/ 266117 h 1624467"/>
              <a:gd name="connsiteX4997" fmla="*/ 551512 w 2198808"/>
              <a:gd name="connsiteY4997" fmla="*/ 265896 h 1624467"/>
              <a:gd name="connsiteX4998" fmla="*/ 550951 w 2198808"/>
              <a:gd name="connsiteY4998" fmla="*/ 265556 h 1624467"/>
              <a:gd name="connsiteX4999" fmla="*/ 854078 w 2198808"/>
              <a:gd name="connsiteY4999" fmla="*/ 179898 h 1624467"/>
              <a:gd name="connsiteX5000" fmla="*/ 854350 w 2198808"/>
              <a:gd name="connsiteY5000" fmla="*/ 180459 h 1624467"/>
              <a:gd name="connsiteX5001" fmla="*/ 854639 w 2198808"/>
              <a:gd name="connsiteY5001" fmla="*/ 179915 h 1624467"/>
              <a:gd name="connsiteX5002" fmla="*/ 854078 w 2198808"/>
              <a:gd name="connsiteY5002" fmla="*/ 179898 h 1624467"/>
              <a:gd name="connsiteX5003" fmla="*/ 1098326 w 2198808"/>
              <a:gd name="connsiteY5003" fmla="*/ 1307067 h 1624467"/>
              <a:gd name="connsiteX5004" fmla="*/ 1097782 w 2198808"/>
              <a:gd name="connsiteY5004" fmla="*/ 1307322 h 1624467"/>
              <a:gd name="connsiteX5005" fmla="*/ 1098309 w 2198808"/>
              <a:gd name="connsiteY5005" fmla="*/ 1307577 h 1624467"/>
              <a:gd name="connsiteX5006" fmla="*/ 1098326 w 2198808"/>
              <a:gd name="connsiteY5006" fmla="*/ 1307067 h 1624467"/>
              <a:gd name="connsiteX5007" fmla="*/ 1254367 w 2198808"/>
              <a:gd name="connsiteY5007" fmla="*/ 177196 h 1624467"/>
              <a:gd name="connsiteX5008" fmla="*/ 1254315 w 2198808"/>
              <a:gd name="connsiteY5008" fmla="*/ 177757 h 1624467"/>
              <a:gd name="connsiteX5009" fmla="*/ 1254927 w 2198808"/>
              <a:gd name="connsiteY5009" fmla="*/ 177536 h 1624467"/>
              <a:gd name="connsiteX5010" fmla="*/ 1254367 w 2198808"/>
              <a:gd name="connsiteY5010" fmla="*/ 177196 h 1624467"/>
              <a:gd name="connsiteX5011" fmla="*/ 1623015 w 2198808"/>
              <a:gd name="connsiteY5011" fmla="*/ 1311044 h 1624467"/>
              <a:gd name="connsiteX5012" fmla="*/ 1623592 w 2198808"/>
              <a:gd name="connsiteY5012" fmla="*/ 1310772 h 1624467"/>
              <a:gd name="connsiteX5013" fmla="*/ 1623032 w 2198808"/>
              <a:gd name="connsiteY5013" fmla="*/ 1310483 h 1624467"/>
              <a:gd name="connsiteX5014" fmla="*/ 1623015 w 2198808"/>
              <a:gd name="connsiteY5014" fmla="*/ 1311044 h 1624467"/>
              <a:gd name="connsiteX5015" fmla="*/ 860450 w 2198808"/>
              <a:gd name="connsiteY5015" fmla="*/ 177791 h 1624467"/>
              <a:gd name="connsiteX5016" fmla="*/ 860501 w 2198808"/>
              <a:gd name="connsiteY5016" fmla="*/ 177247 h 1624467"/>
              <a:gd name="connsiteX5017" fmla="*/ 859889 w 2198808"/>
              <a:gd name="connsiteY5017" fmla="*/ 177468 h 1624467"/>
              <a:gd name="connsiteX5018" fmla="*/ 860450 w 2198808"/>
              <a:gd name="connsiteY5018" fmla="*/ 177791 h 1624467"/>
              <a:gd name="connsiteX5019" fmla="*/ 830629 w 2198808"/>
              <a:gd name="connsiteY5019" fmla="*/ 177978 h 1624467"/>
              <a:gd name="connsiteX5020" fmla="*/ 830272 w 2198808"/>
              <a:gd name="connsiteY5020" fmla="*/ 178504 h 1624467"/>
              <a:gd name="connsiteX5021" fmla="*/ 830833 w 2198808"/>
              <a:gd name="connsiteY5021" fmla="*/ 178589 h 1624467"/>
              <a:gd name="connsiteX5022" fmla="*/ 830629 w 2198808"/>
              <a:gd name="connsiteY5022" fmla="*/ 177978 h 1624467"/>
              <a:gd name="connsiteX5023" fmla="*/ 1101198 w 2198808"/>
              <a:gd name="connsiteY5023" fmla="*/ 175701 h 1624467"/>
              <a:gd name="connsiteX5024" fmla="*/ 1101741 w 2198808"/>
              <a:gd name="connsiteY5024" fmla="*/ 176058 h 1624467"/>
              <a:gd name="connsiteX5025" fmla="*/ 1101826 w 2198808"/>
              <a:gd name="connsiteY5025" fmla="*/ 175497 h 1624467"/>
              <a:gd name="connsiteX5026" fmla="*/ 1101198 w 2198808"/>
              <a:gd name="connsiteY5026" fmla="*/ 175701 h 1624467"/>
              <a:gd name="connsiteX5027" fmla="*/ 984205 w 2198808"/>
              <a:gd name="connsiteY5027" fmla="*/ 172625 h 1624467"/>
              <a:gd name="connsiteX5028" fmla="*/ 984732 w 2198808"/>
              <a:gd name="connsiteY5028" fmla="*/ 172387 h 1624467"/>
              <a:gd name="connsiteX5029" fmla="*/ 984205 w 2198808"/>
              <a:gd name="connsiteY5029" fmla="*/ 172149 h 1624467"/>
              <a:gd name="connsiteX5030" fmla="*/ 984205 w 2198808"/>
              <a:gd name="connsiteY5030" fmla="*/ 172625 h 1624467"/>
              <a:gd name="connsiteX5031" fmla="*/ 345395 w 2198808"/>
              <a:gd name="connsiteY5031" fmla="*/ 376074 h 1624467"/>
              <a:gd name="connsiteX5032" fmla="*/ 345344 w 2198808"/>
              <a:gd name="connsiteY5032" fmla="*/ 376601 h 1624467"/>
              <a:gd name="connsiteX5033" fmla="*/ 345939 w 2198808"/>
              <a:gd name="connsiteY5033" fmla="*/ 376380 h 1624467"/>
              <a:gd name="connsiteX5034" fmla="*/ 345395 w 2198808"/>
              <a:gd name="connsiteY5034" fmla="*/ 376074 h 1624467"/>
              <a:gd name="connsiteX5035" fmla="*/ 2127433 w 2198808"/>
              <a:gd name="connsiteY5035" fmla="*/ 853593 h 1624467"/>
              <a:gd name="connsiteX5036" fmla="*/ 2127925 w 2198808"/>
              <a:gd name="connsiteY5036" fmla="*/ 853916 h 1624467"/>
              <a:gd name="connsiteX5037" fmla="*/ 2128010 w 2198808"/>
              <a:gd name="connsiteY5037" fmla="*/ 853440 h 1624467"/>
              <a:gd name="connsiteX5038" fmla="*/ 2127433 w 2198808"/>
              <a:gd name="connsiteY5038" fmla="*/ 853593 h 1624467"/>
              <a:gd name="connsiteX5039" fmla="*/ 1025241 w 2198808"/>
              <a:gd name="connsiteY5039" fmla="*/ 157417 h 1624467"/>
              <a:gd name="connsiteX5040" fmla="*/ 1025293 w 2198808"/>
              <a:gd name="connsiteY5040" fmla="*/ 156924 h 1624467"/>
              <a:gd name="connsiteX5041" fmla="*/ 1024698 w 2198808"/>
              <a:gd name="connsiteY5041" fmla="*/ 157128 h 1624467"/>
              <a:gd name="connsiteX5042" fmla="*/ 1025241 w 2198808"/>
              <a:gd name="connsiteY5042" fmla="*/ 157417 h 1624467"/>
              <a:gd name="connsiteX5043" fmla="*/ 528879 w 2198808"/>
              <a:gd name="connsiteY5043" fmla="*/ 1444722 h 1624467"/>
              <a:gd name="connsiteX5044" fmla="*/ 528828 w 2198808"/>
              <a:gd name="connsiteY5044" fmla="*/ 1445215 h 1624467"/>
              <a:gd name="connsiteX5045" fmla="*/ 529405 w 2198808"/>
              <a:gd name="connsiteY5045" fmla="*/ 1445028 h 1624467"/>
              <a:gd name="connsiteX5046" fmla="*/ 528879 w 2198808"/>
              <a:gd name="connsiteY5046" fmla="*/ 1444722 h 1624467"/>
              <a:gd name="connsiteX5047" fmla="*/ 637171 w 2198808"/>
              <a:gd name="connsiteY5047" fmla="*/ 154426 h 1624467"/>
              <a:gd name="connsiteX5048" fmla="*/ 636627 w 2198808"/>
              <a:gd name="connsiteY5048" fmla="*/ 154375 h 1624467"/>
              <a:gd name="connsiteX5049" fmla="*/ 636848 w 2198808"/>
              <a:gd name="connsiteY5049" fmla="*/ 154970 h 1624467"/>
              <a:gd name="connsiteX5050" fmla="*/ 637171 w 2198808"/>
              <a:gd name="connsiteY5050" fmla="*/ 154426 h 1624467"/>
              <a:gd name="connsiteX5051" fmla="*/ 1207247 w 2198808"/>
              <a:gd name="connsiteY5051" fmla="*/ 1326099 h 1624467"/>
              <a:gd name="connsiteX5052" fmla="*/ 1206737 w 2198808"/>
              <a:gd name="connsiteY5052" fmla="*/ 1325776 h 1624467"/>
              <a:gd name="connsiteX5053" fmla="*/ 1206652 w 2198808"/>
              <a:gd name="connsiteY5053" fmla="*/ 1326269 h 1624467"/>
              <a:gd name="connsiteX5054" fmla="*/ 1207247 w 2198808"/>
              <a:gd name="connsiteY5054" fmla="*/ 1326099 h 1624467"/>
              <a:gd name="connsiteX5055" fmla="*/ 539363 w 2198808"/>
              <a:gd name="connsiteY5055" fmla="*/ 1448070 h 1624467"/>
              <a:gd name="connsiteX5056" fmla="*/ 538802 w 2198808"/>
              <a:gd name="connsiteY5056" fmla="*/ 1448342 h 1624467"/>
              <a:gd name="connsiteX5057" fmla="*/ 539363 w 2198808"/>
              <a:gd name="connsiteY5057" fmla="*/ 1448614 h 1624467"/>
              <a:gd name="connsiteX5058" fmla="*/ 539363 w 2198808"/>
              <a:gd name="connsiteY5058" fmla="*/ 1448070 h 1624467"/>
              <a:gd name="connsiteX5059" fmla="*/ 1388351 w 2198808"/>
              <a:gd name="connsiteY5059" fmla="*/ 138318 h 1624467"/>
              <a:gd name="connsiteX5060" fmla="*/ 1388861 w 2198808"/>
              <a:gd name="connsiteY5060" fmla="*/ 138640 h 1624467"/>
              <a:gd name="connsiteX5061" fmla="*/ 1388945 w 2198808"/>
              <a:gd name="connsiteY5061" fmla="*/ 138148 h 1624467"/>
              <a:gd name="connsiteX5062" fmla="*/ 1388351 w 2198808"/>
              <a:gd name="connsiteY5062" fmla="*/ 138318 h 1624467"/>
              <a:gd name="connsiteX5063" fmla="*/ 1238615 w 2198808"/>
              <a:gd name="connsiteY5063" fmla="*/ 1333541 h 1624467"/>
              <a:gd name="connsiteX5064" fmla="*/ 1238054 w 2198808"/>
              <a:gd name="connsiteY5064" fmla="*/ 1333491 h 1624467"/>
              <a:gd name="connsiteX5065" fmla="*/ 1238275 w 2198808"/>
              <a:gd name="connsiteY5065" fmla="*/ 1334085 h 1624467"/>
              <a:gd name="connsiteX5066" fmla="*/ 1238615 w 2198808"/>
              <a:gd name="connsiteY5066" fmla="*/ 1333541 h 1624467"/>
              <a:gd name="connsiteX5067" fmla="*/ 1232531 w 2198808"/>
              <a:gd name="connsiteY5067" fmla="*/ 1334833 h 1624467"/>
              <a:gd name="connsiteX5068" fmla="*/ 1232582 w 2198808"/>
              <a:gd name="connsiteY5068" fmla="*/ 1334289 h 1624467"/>
              <a:gd name="connsiteX5069" fmla="*/ 1231987 w 2198808"/>
              <a:gd name="connsiteY5069" fmla="*/ 1334510 h 1624467"/>
              <a:gd name="connsiteX5070" fmla="*/ 1232531 w 2198808"/>
              <a:gd name="connsiteY5070" fmla="*/ 1334833 h 1624467"/>
              <a:gd name="connsiteX5071" fmla="*/ 654146 w 2198808"/>
              <a:gd name="connsiteY5071" fmla="*/ 244774 h 1624467"/>
              <a:gd name="connsiteX5072" fmla="*/ 653874 w 2198808"/>
              <a:gd name="connsiteY5072" fmla="*/ 244197 h 1624467"/>
              <a:gd name="connsiteX5073" fmla="*/ 653586 w 2198808"/>
              <a:gd name="connsiteY5073" fmla="*/ 244757 h 1624467"/>
              <a:gd name="connsiteX5074" fmla="*/ 654146 w 2198808"/>
              <a:gd name="connsiteY5074" fmla="*/ 244774 h 1624467"/>
              <a:gd name="connsiteX5075" fmla="*/ 1639277 w 2198808"/>
              <a:gd name="connsiteY5075" fmla="*/ 1469973 h 1624467"/>
              <a:gd name="connsiteX5076" fmla="*/ 1639616 w 2198808"/>
              <a:gd name="connsiteY5076" fmla="*/ 1469446 h 1624467"/>
              <a:gd name="connsiteX5077" fmla="*/ 1639073 w 2198808"/>
              <a:gd name="connsiteY5077" fmla="*/ 1469361 h 1624467"/>
              <a:gd name="connsiteX5078" fmla="*/ 1639277 w 2198808"/>
              <a:gd name="connsiteY5078" fmla="*/ 1469973 h 1624467"/>
              <a:gd name="connsiteX5079" fmla="*/ 1486108 w 2198808"/>
              <a:gd name="connsiteY5079" fmla="*/ 1471146 h 1624467"/>
              <a:gd name="connsiteX5080" fmla="*/ 1486379 w 2198808"/>
              <a:gd name="connsiteY5080" fmla="*/ 1471723 h 1624467"/>
              <a:gd name="connsiteX5081" fmla="*/ 1486669 w 2198808"/>
              <a:gd name="connsiteY5081" fmla="*/ 1471146 h 1624467"/>
              <a:gd name="connsiteX5082" fmla="*/ 1486108 w 2198808"/>
              <a:gd name="connsiteY5082" fmla="*/ 1471146 h 1624467"/>
              <a:gd name="connsiteX5083" fmla="*/ 1917713 w 2198808"/>
              <a:gd name="connsiteY5083" fmla="*/ 1136702 h 1624467"/>
              <a:gd name="connsiteX5084" fmla="*/ 1918206 w 2198808"/>
              <a:gd name="connsiteY5084" fmla="*/ 1136753 h 1624467"/>
              <a:gd name="connsiteX5085" fmla="*/ 1918002 w 2198808"/>
              <a:gd name="connsiteY5085" fmla="*/ 1136193 h 1624467"/>
              <a:gd name="connsiteX5086" fmla="*/ 1917713 w 2198808"/>
              <a:gd name="connsiteY5086" fmla="*/ 1136702 h 1624467"/>
              <a:gd name="connsiteX5087" fmla="*/ 273807 w 2198808"/>
              <a:gd name="connsiteY5087" fmla="*/ 447612 h 1624467"/>
              <a:gd name="connsiteX5088" fmla="*/ 274300 w 2198808"/>
              <a:gd name="connsiteY5088" fmla="*/ 447935 h 1624467"/>
              <a:gd name="connsiteX5089" fmla="*/ 274384 w 2198808"/>
              <a:gd name="connsiteY5089" fmla="*/ 447425 h 1624467"/>
              <a:gd name="connsiteX5090" fmla="*/ 273807 w 2198808"/>
              <a:gd name="connsiteY5090" fmla="*/ 447612 h 1624467"/>
              <a:gd name="connsiteX5091" fmla="*/ 432294 w 2198808"/>
              <a:gd name="connsiteY5091" fmla="*/ 442243 h 1624467"/>
              <a:gd name="connsiteX5092" fmla="*/ 431750 w 2198808"/>
              <a:gd name="connsiteY5092" fmla="*/ 442497 h 1624467"/>
              <a:gd name="connsiteX5093" fmla="*/ 432294 w 2198808"/>
              <a:gd name="connsiteY5093" fmla="*/ 442752 h 1624467"/>
              <a:gd name="connsiteX5094" fmla="*/ 432294 w 2198808"/>
              <a:gd name="connsiteY5094" fmla="*/ 442243 h 1624467"/>
              <a:gd name="connsiteX5095" fmla="*/ 1510900 w 2198808"/>
              <a:gd name="connsiteY5095" fmla="*/ 1341596 h 1624467"/>
              <a:gd name="connsiteX5096" fmla="*/ 1511443 w 2198808"/>
              <a:gd name="connsiteY5096" fmla="*/ 1341358 h 1624467"/>
              <a:gd name="connsiteX5097" fmla="*/ 1510900 w 2198808"/>
              <a:gd name="connsiteY5097" fmla="*/ 1341103 h 1624467"/>
              <a:gd name="connsiteX5098" fmla="*/ 1510900 w 2198808"/>
              <a:gd name="connsiteY5098" fmla="*/ 1341596 h 1624467"/>
              <a:gd name="connsiteX5099" fmla="*/ 1390526 w 2198808"/>
              <a:gd name="connsiteY5099" fmla="*/ 108071 h 1624467"/>
              <a:gd name="connsiteX5100" fmla="*/ 1390577 w 2198808"/>
              <a:gd name="connsiteY5100" fmla="*/ 107561 h 1624467"/>
              <a:gd name="connsiteX5101" fmla="*/ 1389999 w 2198808"/>
              <a:gd name="connsiteY5101" fmla="*/ 107765 h 1624467"/>
              <a:gd name="connsiteX5102" fmla="*/ 1390526 w 2198808"/>
              <a:gd name="connsiteY5102" fmla="*/ 108071 h 1624467"/>
              <a:gd name="connsiteX5103" fmla="*/ 1446346 w 2198808"/>
              <a:gd name="connsiteY5103" fmla="*/ 102447 h 1624467"/>
              <a:gd name="connsiteX5104" fmla="*/ 1446295 w 2198808"/>
              <a:gd name="connsiteY5104" fmla="*/ 102922 h 1624467"/>
              <a:gd name="connsiteX5105" fmla="*/ 1446855 w 2198808"/>
              <a:gd name="connsiteY5105" fmla="*/ 102736 h 1624467"/>
              <a:gd name="connsiteX5106" fmla="*/ 1446346 w 2198808"/>
              <a:gd name="connsiteY5106" fmla="*/ 102447 h 1624467"/>
              <a:gd name="connsiteX5107" fmla="*/ 1934994 w 2198808"/>
              <a:gd name="connsiteY5107" fmla="*/ 1149837 h 1624467"/>
              <a:gd name="connsiteX5108" fmla="*/ 1934654 w 2198808"/>
              <a:gd name="connsiteY5108" fmla="*/ 1150347 h 1624467"/>
              <a:gd name="connsiteX5109" fmla="*/ 1935181 w 2198808"/>
              <a:gd name="connsiteY5109" fmla="*/ 1150432 h 1624467"/>
              <a:gd name="connsiteX5110" fmla="*/ 1934994 w 2198808"/>
              <a:gd name="connsiteY5110" fmla="*/ 1149837 h 1624467"/>
              <a:gd name="connsiteX5111" fmla="*/ 1261164 w 2198808"/>
              <a:gd name="connsiteY5111" fmla="*/ 1347900 h 1624467"/>
              <a:gd name="connsiteX5112" fmla="*/ 1261112 w 2198808"/>
              <a:gd name="connsiteY5112" fmla="*/ 1348325 h 1624467"/>
              <a:gd name="connsiteX5113" fmla="*/ 1261656 w 2198808"/>
              <a:gd name="connsiteY5113" fmla="*/ 1348155 h 1624467"/>
              <a:gd name="connsiteX5114" fmla="*/ 1261164 w 2198808"/>
              <a:gd name="connsiteY5114" fmla="*/ 1347900 h 1624467"/>
              <a:gd name="connsiteX5115" fmla="*/ 811189 w 2198808"/>
              <a:gd name="connsiteY5115" fmla="*/ 223075 h 1624467"/>
              <a:gd name="connsiteX5116" fmla="*/ 810629 w 2198808"/>
              <a:gd name="connsiteY5116" fmla="*/ 223347 h 1624467"/>
              <a:gd name="connsiteX5117" fmla="*/ 811189 w 2198808"/>
              <a:gd name="connsiteY5117" fmla="*/ 223619 h 1624467"/>
              <a:gd name="connsiteX5118" fmla="*/ 811189 w 2198808"/>
              <a:gd name="connsiteY5118" fmla="*/ 223075 h 1624467"/>
              <a:gd name="connsiteX5119" fmla="*/ 262422 w 2198808"/>
              <a:gd name="connsiteY5119" fmla="*/ 751486 h 1624467"/>
              <a:gd name="connsiteX5120" fmla="*/ 261844 w 2198808"/>
              <a:gd name="connsiteY5120" fmla="*/ 751758 h 1624467"/>
              <a:gd name="connsiteX5121" fmla="*/ 262405 w 2198808"/>
              <a:gd name="connsiteY5121" fmla="*/ 752047 h 1624467"/>
              <a:gd name="connsiteX5122" fmla="*/ 262422 w 2198808"/>
              <a:gd name="connsiteY5122" fmla="*/ 751486 h 1624467"/>
              <a:gd name="connsiteX5123" fmla="*/ 2129607 w 2198808"/>
              <a:gd name="connsiteY5123" fmla="*/ 551503 h 1624467"/>
              <a:gd name="connsiteX5124" fmla="*/ 2129659 w 2198808"/>
              <a:gd name="connsiteY5124" fmla="*/ 550977 h 1624467"/>
              <a:gd name="connsiteX5125" fmla="*/ 2129081 w 2198808"/>
              <a:gd name="connsiteY5125" fmla="*/ 551180 h 1624467"/>
              <a:gd name="connsiteX5126" fmla="*/ 2129607 w 2198808"/>
              <a:gd name="connsiteY5126" fmla="*/ 551503 h 1624467"/>
              <a:gd name="connsiteX5127" fmla="*/ 1105310 w 2198808"/>
              <a:gd name="connsiteY5127" fmla="*/ 1349871 h 1624467"/>
              <a:gd name="connsiteX5128" fmla="*/ 1104817 w 2198808"/>
              <a:gd name="connsiteY5128" fmla="*/ 1349548 h 1624467"/>
              <a:gd name="connsiteX5129" fmla="*/ 1104732 w 2198808"/>
              <a:gd name="connsiteY5129" fmla="*/ 1350041 h 1624467"/>
              <a:gd name="connsiteX5130" fmla="*/ 1105310 w 2198808"/>
              <a:gd name="connsiteY5130" fmla="*/ 1349871 h 1624467"/>
              <a:gd name="connsiteX5131" fmla="*/ 1317187 w 2198808"/>
              <a:gd name="connsiteY5131" fmla="*/ 1350126 h 1624467"/>
              <a:gd name="connsiteX5132" fmla="*/ 1317782 w 2198808"/>
              <a:gd name="connsiteY5132" fmla="*/ 1349837 h 1624467"/>
              <a:gd name="connsiteX5133" fmla="*/ 1317204 w 2198808"/>
              <a:gd name="connsiteY5133" fmla="*/ 1349548 h 1624467"/>
              <a:gd name="connsiteX5134" fmla="*/ 1317187 w 2198808"/>
              <a:gd name="connsiteY5134" fmla="*/ 1350126 h 1624467"/>
              <a:gd name="connsiteX5135" fmla="*/ 1417051 w 2198808"/>
              <a:gd name="connsiteY5135" fmla="*/ 1592097 h 1624467"/>
              <a:gd name="connsiteX5136" fmla="*/ 1416779 w 2198808"/>
              <a:gd name="connsiteY5136" fmla="*/ 1591536 h 1624467"/>
              <a:gd name="connsiteX5137" fmla="*/ 1416490 w 2198808"/>
              <a:gd name="connsiteY5137" fmla="*/ 1592097 h 1624467"/>
              <a:gd name="connsiteX5138" fmla="*/ 1417051 w 2198808"/>
              <a:gd name="connsiteY5138" fmla="*/ 1592097 h 1624467"/>
              <a:gd name="connsiteX5139" fmla="*/ 251904 w 2198808"/>
              <a:gd name="connsiteY5139" fmla="*/ 748105 h 1624467"/>
              <a:gd name="connsiteX5140" fmla="*/ 251853 w 2198808"/>
              <a:gd name="connsiteY5140" fmla="*/ 748665 h 1624467"/>
              <a:gd name="connsiteX5141" fmla="*/ 252481 w 2198808"/>
              <a:gd name="connsiteY5141" fmla="*/ 748427 h 1624467"/>
              <a:gd name="connsiteX5142" fmla="*/ 251904 w 2198808"/>
              <a:gd name="connsiteY5142" fmla="*/ 748105 h 162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Lst>
            <a:rect l="l" t="t" r="r" b="b"/>
            <a:pathLst>
              <a:path w="2198808" h="1624467">
                <a:moveTo>
                  <a:pt x="29474" y="874952"/>
                </a:moveTo>
                <a:cubicBezTo>
                  <a:pt x="30578" y="874069"/>
                  <a:pt x="31734" y="873253"/>
                  <a:pt x="32753" y="872302"/>
                </a:cubicBezTo>
                <a:cubicBezTo>
                  <a:pt x="33569" y="871554"/>
                  <a:pt x="34232" y="870670"/>
                  <a:pt x="34929" y="869855"/>
                </a:cubicBezTo>
                <a:cubicBezTo>
                  <a:pt x="31751" y="866337"/>
                  <a:pt x="31751" y="866337"/>
                  <a:pt x="33909" y="861257"/>
                </a:cubicBezTo>
                <a:cubicBezTo>
                  <a:pt x="29729" y="860339"/>
                  <a:pt x="29066" y="864009"/>
                  <a:pt x="27112" y="866354"/>
                </a:cubicBezTo>
                <a:cubicBezTo>
                  <a:pt x="24512" y="865980"/>
                  <a:pt x="21810" y="865607"/>
                  <a:pt x="18021" y="865063"/>
                </a:cubicBezTo>
                <a:cubicBezTo>
                  <a:pt x="18599" y="868223"/>
                  <a:pt x="19075" y="870721"/>
                  <a:pt x="19635" y="873780"/>
                </a:cubicBezTo>
                <a:cubicBezTo>
                  <a:pt x="17511" y="874698"/>
                  <a:pt x="15302" y="875666"/>
                  <a:pt x="12957" y="876668"/>
                </a:cubicBezTo>
                <a:cubicBezTo>
                  <a:pt x="11903" y="873100"/>
                  <a:pt x="10799" y="870160"/>
                  <a:pt x="10222" y="867102"/>
                </a:cubicBezTo>
                <a:cubicBezTo>
                  <a:pt x="9933" y="865573"/>
                  <a:pt x="10086" y="863449"/>
                  <a:pt x="10969" y="862310"/>
                </a:cubicBezTo>
                <a:cubicBezTo>
                  <a:pt x="13960" y="858453"/>
                  <a:pt x="17359" y="854935"/>
                  <a:pt x="20621" y="851282"/>
                </a:cubicBezTo>
                <a:cubicBezTo>
                  <a:pt x="22099" y="849634"/>
                  <a:pt x="23934" y="848190"/>
                  <a:pt x="25038" y="846320"/>
                </a:cubicBezTo>
                <a:cubicBezTo>
                  <a:pt x="29899" y="838062"/>
                  <a:pt x="36169" y="830959"/>
                  <a:pt x="42864" y="824196"/>
                </a:cubicBezTo>
                <a:cubicBezTo>
                  <a:pt x="43849" y="823211"/>
                  <a:pt x="45413" y="822310"/>
                  <a:pt x="45667" y="821155"/>
                </a:cubicBezTo>
                <a:cubicBezTo>
                  <a:pt x="48437" y="808224"/>
                  <a:pt x="60808" y="802548"/>
                  <a:pt x="67333" y="792455"/>
                </a:cubicBezTo>
                <a:cubicBezTo>
                  <a:pt x="68828" y="790144"/>
                  <a:pt x="72923" y="789668"/>
                  <a:pt x="74997" y="787544"/>
                </a:cubicBezTo>
                <a:cubicBezTo>
                  <a:pt x="79295" y="783143"/>
                  <a:pt x="83051" y="778198"/>
                  <a:pt x="87010" y="773457"/>
                </a:cubicBezTo>
                <a:cubicBezTo>
                  <a:pt x="88420" y="771775"/>
                  <a:pt x="89729" y="770008"/>
                  <a:pt x="92430" y="766558"/>
                </a:cubicBezTo>
                <a:cubicBezTo>
                  <a:pt x="93501" y="768886"/>
                  <a:pt x="94198" y="770399"/>
                  <a:pt x="95285" y="772778"/>
                </a:cubicBezTo>
                <a:cubicBezTo>
                  <a:pt x="99227" y="768920"/>
                  <a:pt x="103016" y="765981"/>
                  <a:pt x="105786" y="762276"/>
                </a:cubicBezTo>
                <a:cubicBezTo>
                  <a:pt x="108268" y="758963"/>
                  <a:pt x="110527" y="759065"/>
                  <a:pt x="113790" y="760560"/>
                </a:cubicBezTo>
                <a:cubicBezTo>
                  <a:pt x="114470" y="769532"/>
                  <a:pt x="104002" y="768240"/>
                  <a:pt x="101147" y="775054"/>
                </a:cubicBezTo>
                <a:cubicBezTo>
                  <a:pt x="104206" y="773610"/>
                  <a:pt x="106602" y="772472"/>
                  <a:pt x="109865" y="770925"/>
                </a:cubicBezTo>
                <a:cubicBezTo>
                  <a:pt x="109202" y="773508"/>
                  <a:pt x="108811" y="774969"/>
                  <a:pt x="108403" y="776584"/>
                </a:cubicBezTo>
                <a:cubicBezTo>
                  <a:pt x="111751" y="775326"/>
                  <a:pt x="114809" y="774154"/>
                  <a:pt x="117885" y="772998"/>
                </a:cubicBezTo>
                <a:lnTo>
                  <a:pt x="117851" y="772964"/>
                </a:lnTo>
                <a:cubicBezTo>
                  <a:pt x="115744" y="775870"/>
                  <a:pt x="113857" y="778963"/>
                  <a:pt x="111462" y="781613"/>
                </a:cubicBezTo>
                <a:cubicBezTo>
                  <a:pt x="108148" y="785284"/>
                  <a:pt x="105599" y="789838"/>
                  <a:pt x="100230" y="791333"/>
                </a:cubicBezTo>
                <a:cubicBezTo>
                  <a:pt x="98463" y="791826"/>
                  <a:pt x="96917" y="793389"/>
                  <a:pt x="95489" y="794697"/>
                </a:cubicBezTo>
                <a:cubicBezTo>
                  <a:pt x="93399" y="796601"/>
                  <a:pt x="91683" y="798130"/>
                  <a:pt x="88234" y="797739"/>
                </a:cubicBezTo>
                <a:cubicBezTo>
                  <a:pt x="84325" y="797280"/>
                  <a:pt x="81963" y="800101"/>
                  <a:pt x="83204" y="803330"/>
                </a:cubicBezTo>
                <a:cubicBezTo>
                  <a:pt x="85990" y="810636"/>
                  <a:pt x="82490" y="815003"/>
                  <a:pt x="77103" y="818861"/>
                </a:cubicBezTo>
                <a:cubicBezTo>
                  <a:pt x="73535" y="813814"/>
                  <a:pt x="72584" y="813304"/>
                  <a:pt x="68879" y="816635"/>
                </a:cubicBezTo>
                <a:cubicBezTo>
                  <a:pt x="65362" y="819778"/>
                  <a:pt x="62558" y="823721"/>
                  <a:pt x="59125" y="827663"/>
                </a:cubicBezTo>
                <a:cubicBezTo>
                  <a:pt x="58531" y="825862"/>
                  <a:pt x="57851" y="823755"/>
                  <a:pt x="56985" y="821138"/>
                </a:cubicBezTo>
                <a:cubicBezTo>
                  <a:pt x="55268" y="823228"/>
                  <a:pt x="53773" y="825046"/>
                  <a:pt x="51937" y="827306"/>
                </a:cubicBezTo>
                <a:cubicBezTo>
                  <a:pt x="50867" y="825437"/>
                  <a:pt x="50170" y="824196"/>
                  <a:pt x="48761" y="821698"/>
                </a:cubicBezTo>
                <a:cubicBezTo>
                  <a:pt x="47435" y="828308"/>
                  <a:pt x="40858" y="831231"/>
                  <a:pt x="42898" y="838606"/>
                </a:cubicBezTo>
                <a:cubicBezTo>
                  <a:pt x="34674" y="839540"/>
                  <a:pt x="31853" y="845539"/>
                  <a:pt x="29813" y="852302"/>
                </a:cubicBezTo>
                <a:cubicBezTo>
                  <a:pt x="31751" y="851435"/>
                  <a:pt x="33093" y="849940"/>
                  <a:pt x="34640" y="848699"/>
                </a:cubicBezTo>
                <a:cubicBezTo>
                  <a:pt x="37223" y="846609"/>
                  <a:pt x="39924" y="844655"/>
                  <a:pt x="42609" y="842701"/>
                </a:cubicBezTo>
                <a:cubicBezTo>
                  <a:pt x="45004" y="840951"/>
                  <a:pt x="47825" y="839591"/>
                  <a:pt x="49779" y="837450"/>
                </a:cubicBezTo>
                <a:cubicBezTo>
                  <a:pt x="52362" y="834646"/>
                  <a:pt x="54792" y="832370"/>
                  <a:pt x="59737" y="833117"/>
                </a:cubicBezTo>
                <a:cubicBezTo>
                  <a:pt x="58888" y="834918"/>
                  <a:pt x="58616" y="836380"/>
                  <a:pt x="57732" y="837195"/>
                </a:cubicBezTo>
                <a:cubicBezTo>
                  <a:pt x="55268" y="839506"/>
                  <a:pt x="52498" y="841460"/>
                  <a:pt x="49983" y="843721"/>
                </a:cubicBezTo>
                <a:cubicBezTo>
                  <a:pt x="46568" y="846779"/>
                  <a:pt x="42626" y="849668"/>
                  <a:pt x="44189" y="855683"/>
                </a:cubicBezTo>
                <a:cubicBezTo>
                  <a:pt x="45515" y="855173"/>
                  <a:pt x="46619" y="855105"/>
                  <a:pt x="46976" y="854562"/>
                </a:cubicBezTo>
                <a:cubicBezTo>
                  <a:pt x="51445" y="847476"/>
                  <a:pt x="57511" y="842208"/>
                  <a:pt x="64903" y="838334"/>
                </a:cubicBezTo>
                <a:cubicBezTo>
                  <a:pt x="67553" y="836940"/>
                  <a:pt x="67859" y="834494"/>
                  <a:pt x="67248" y="831724"/>
                </a:cubicBezTo>
                <a:cubicBezTo>
                  <a:pt x="67146" y="831231"/>
                  <a:pt x="68012" y="830517"/>
                  <a:pt x="68522" y="829770"/>
                </a:cubicBezTo>
                <a:cubicBezTo>
                  <a:pt x="69711" y="830891"/>
                  <a:pt x="70646" y="831775"/>
                  <a:pt x="71564" y="832658"/>
                </a:cubicBezTo>
                <a:cubicBezTo>
                  <a:pt x="74283" y="830194"/>
                  <a:pt x="76882" y="827850"/>
                  <a:pt x="80604" y="824468"/>
                </a:cubicBezTo>
                <a:cubicBezTo>
                  <a:pt x="76390" y="823635"/>
                  <a:pt x="73195" y="823007"/>
                  <a:pt x="67825" y="821936"/>
                </a:cubicBezTo>
                <a:cubicBezTo>
                  <a:pt x="72142" y="820492"/>
                  <a:pt x="74606" y="819659"/>
                  <a:pt x="77069" y="818827"/>
                </a:cubicBezTo>
                <a:cubicBezTo>
                  <a:pt x="81267" y="822429"/>
                  <a:pt x="84936" y="819235"/>
                  <a:pt x="89559" y="817450"/>
                </a:cubicBezTo>
                <a:cubicBezTo>
                  <a:pt x="89338" y="819387"/>
                  <a:pt x="89185" y="820747"/>
                  <a:pt x="89049" y="821817"/>
                </a:cubicBezTo>
                <a:cubicBezTo>
                  <a:pt x="91360" y="825369"/>
                  <a:pt x="93654" y="828869"/>
                  <a:pt x="96406" y="833083"/>
                </a:cubicBezTo>
                <a:cubicBezTo>
                  <a:pt x="101589" y="823635"/>
                  <a:pt x="111343" y="821121"/>
                  <a:pt x="121233" y="818827"/>
                </a:cubicBezTo>
                <a:cubicBezTo>
                  <a:pt x="121742" y="819200"/>
                  <a:pt x="122252" y="819574"/>
                  <a:pt x="121249" y="818844"/>
                </a:cubicBezTo>
                <a:cubicBezTo>
                  <a:pt x="122439" y="819235"/>
                  <a:pt x="121828" y="819048"/>
                  <a:pt x="121233" y="818844"/>
                </a:cubicBezTo>
                <a:cubicBezTo>
                  <a:pt x="120213" y="813015"/>
                  <a:pt x="120213" y="813015"/>
                  <a:pt x="127350" y="812675"/>
                </a:cubicBezTo>
                <a:cubicBezTo>
                  <a:pt x="126823" y="810823"/>
                  <a:pt x="126330" y="809090"/>
                  <a:pt x="125922" y="807663"/>
                </a:cubicBezTo>
                <a:cubicBezTo>
                  <a:pt x="131869" y="805946"/>
                  <a:pt x="137817" y="804247"/>
                  <a:pt x="143747" y="802531"/>
                </a:cubicBezTo>
                <a:cubicBezTo>
                  <a:pt x="143679" y="802106"/>
                  <a:pt x="143611" y="801681"/>
                  <a:pt x="143527" y="801256"/>
                </a:cubicBezTo>
                <a:cubicBezTo>
                  <a:pt x="142065" y="801104"/>
                  <a:pt x="140604" y="800934"/>
                  <a:pt x="137919" y="800645"/>
                </a:cubicBezTo>
                <a:cubicBezTo>
                  <a:pt x="138854" y="797365"/>
                  <a:pt x="139704" y="794375"/>
                  <a:pt x="140858" y="790314"/>
                </a:cubicBezTo>
                <a:cubicBezTo>
                  <a:pt x="139075" y="791129"/>
                  <a:pt x="137817" y="791571"/>
                  <a:pt x="136696" y="792251"/>
                </a:cubicBezTo>
                <a:cubicBezTo>
                  <a:pt x="135574" y="792930"/>
                  <a:pt x="134504" y="794664"/>
                  <a:pt x="133586" y="794545"/>
                </a:cubicBezTo>
                <a:cubicBezTo>
                  <a:pt x="123561" y="793338"/>
                  <a:pt x="121437" y="800390"/>
                  <a:pt x="119431" y="807680"/>
                </a:cubicBezTo>
                <a:cubicBezTo>
                  <a:pt x="119211" y="808478"/>
                  <a:pt x="118888" y="809243"/>
                  <a:pt x="118378" y="810704"/>
                </a:cubicBezTo>
                <a:cubicBezTo>
                  <a:pt x="113959" y="808835"/>
                  <a:pt x="111139" y="811095"/>
                  <a:pt x="108114" y="814290"/>
                </a:cubicBezTo>
                <a:cubicBezTo>
                  <a:pt x="104699" y="817892"/>
                  <a:pt x="100332" y="820594"/>
                  <a:pt x="96712" y="823415"/>
                </a:cubicBezTo>
                <a:cubicBezTo>
                  <a:pt x="95031" y="820305"/>
                  <a:pt x="92736" y="816040"/>
                  <a:pt x="90102" y="811197"/>
                </a:cubicBezTo>
                <a:cubicBezTo>
                  <a:pt x="96492" y="810840"/>
                  <a:pt x="102184" y="808563"/>
                  <a:pt x="106381" y="803109"/>
                </a:cubicBezTo>
                <a:cubicBezTo>
                  <a:pt x="105158" y="802599"/>
                  <a:pt x="104002" y="802106"/>
                  <a:pt x="101623" y="801104"/>
                </a:cubicBezTo>
                <a:cubicBezTo>
                  <a:pt x="103730" y="799303"/>
                  <a:pt x="105497" y="798181"/>
                  <a:pt x="106755" y="796635"/>
                </a:cubicBezTo>
                <a:cubicBezTo>
                  <a:pt x="108012" y="795071"/>
                  <a:pt x="108743" y="793100"/>
                  <a:pt x="109865" y="791010"/>
                </a:cubicBezTo>
                <a:cubicBezTo>
                  <a:pt x="115812" y="790568"/>
                  <a:pt x="132090" y="775717"/>
                  <a:pt x="136542" y="766150"/>
                </a:cubicBezTo>
                <a:cubicBezTo>
                  <a:pt x="139125" y="767612"/>
                  <a:pt x="141436" y="767782"/>
                  <a:pt x="144342" y="766235"/>
                </a:cubicBezTo>
                <a:cubicBezTo>
                  <a:pt x="147655" y="764485"/>
                  <a:pt x="151479" y="763585"/>
                  <a:pt x="155166" y="762650"/>
                </a:cubicBezTo>
                <a:cubicBezTo>
                  <a:pt x="161606" y="761036"/>
                  <a:pt x="165854" y="756414"/>
                  <a:pt x="170256" y="752030"/>
                </a:cubicBezTo>
                <a:cubicBezTo>
                  <a:pt x="170986" y="751299"/>
                  <a:pt x="170765" y="749634"/>
                  <a:pt x="171037" y="748105"/>
                </a:cubicBezTo>
                <a:cubicBezTo>
                  <a:pt x="168709" y="748546"/>
                  <a:pt x="167078" y="748852"/>
                  <a:pt x="165447" y="749158"/>
                </a:cubicBezTo>
                <a:lnTo>
                  <a:pt x="165447" y="749158"/>
                </a:lnTo>
                <a:cubicBezTo>
                  <a:pt x="166992" y="746983"/>
                  <a:pt x="168199" y="744383"/>
                  <a:pt x="170170" y="742718"/>
                </a:cubicBezTo>
                <a:cubicBezTo>
                  <a:pt x="172906" y="740424"/>
                  <a:pt x="176203" y="738793"/>
                  <a:pt x="179312" y="736975"/>
                </a:cubicBezTo>
                <a:cubicBezTo>
                  <a:pt x="181861" y="735479"/>
                  <a:pt x="184138" y="733950"/>
                  <a:pt x="182422" y="730450"/>
                </a:cubicBezTo>
                <a:cubicBezTo>
                  <a:pt x="188284" y="727459"/>
                  <a:pt x="195217" y="725861"/>
                  <a:pt x="197715" y="718555"/>
                </a:cubicBezTo>
                <a:cubicBezTo>
                  <a:pt x="203221" y="717909"/>
                  <a:pt x="208726" y="717263"/>
                  <a:pt x="214232" y="716618"/>
                </a:cubicBezTo>
                <a:cubicBezTo>
                  <a:pt x="214639" y="717263"/>
                  <a:pt x="215047" y="717909"/>
                  <a:pt x="215455" y="718555"/>
                </a:cubicBezTo>
                <a:cubicBezTo>
                  <a:pt x="217562" y="716023"/>
                  <a:pt x="219686" y="713491"/>
                  <a:pt x="222082" y="710619"/>
                </a:cubicBezTo>
                <a:cubicBezTo>
                  <a:pt x="222949" y="712217"/>
                  <a:pt x="223714" y="713627"/>
                  <a:pt x="224478" y="715054"/>
                </a:cubicBezTo>
                <a:cubicBezTo>
                  <a:pt x="225073" y="714749"/>
                  <a:pt x="225684" y="714443"/>
                  <a:pt x="226279" y="714154"/>
                </a:cubicBezTo>
                <a:cubicBezTo>
                  <a:pt x="226738" y="710314"/>
                  <a:pt x="227214" y="706473"/>
                  <a:pt x="227672" y="702633"/>
                </a:cubicBezTo>
                <a:cubicBezTo>
                  <a:pt x="230748" y="706388"/>
                  <a:pt x="232244" y="710382"/>
                  <a:pt x="234266" y="714069"/>
                </a:cubicBezTo>
                <a:cubicBezTo>
                  <a:pt x="234945" y="715309"/>
                  <a:pt x="237001" y="715802"/>
                  <a:pt x="239465" y="717263"/>
                </a:cubicBezTo>
                <a:cubicBezTo>
                  <a:pt x="238598" y="706439"/>
                  <a:pt x="240332" y="696635"/>
                  <a:pt x="233552" y="689226"/>
                </a:cubicBezTo>
                <a:cubicBezTo>
                  <a:pt x="228624" y="690993"/>
                  <a:pt x="224631" y="692421"/>
                  <a:pt x="219856" y="694137"/>
                </a:cubicBezTo>
                <a:cubicBezTo>
                  <a:pt x="220094" y="690450"/>
                  <a:pt x="220230" y="688274"/>
                  <a:pt x="220434" y="685080"/>
                </a:cubicBezTo>
                <a:cubicBezTo>
                  <a:pt x="215523" y="691486"/>
                  <a:pt x="215268" y="692183"/>
                  <a:pt x="214673" y="699897"/>
                </a:cubicBezTo>
                <a:lnTo>
                  <a:pt x="214707" y="699863"/>
                </a:lnTo>
                <a:cubicBezTo>
                  <a:pt x="213586" y="701970"/>
                  <a:pt x="211921" y="703959"/>
                  <a:pt x="211445" y="706184"/>
                </a:cubicBezTo>
                <a:cubicBezTo>
                  <a:pt x="210765" y="709362"/>
                  <a:pt x="209541" y="711401"/>
                  <a:pt x="206177" y="711775"/>
                </a:cubicBezTo>
                <a:cubicBezTo>
                  <a:pt x="205990" y="710535"/>
                  <a:pt x="205804" y="709277"/>
                  <a:pt x="205311" y="706015"/>
                </a:cubicBezTo>
                <a:cubicBezTo>
                  <a:pt x="203271" y="708020"/>
                  <a:pt x="202405" y="708852"/>
                  <a:pt x="200315" y="710908"/>
                </a:cubicBezTo>
                <a:cubicBezTo>
                  <a:pt x="203714" y="711384"/>
                  <a:pt x="204954" y="711571"/>
                  <a:pt x="206211" y="711741"/>
                </a:cubicBezTo>
                <a:cubicBezTo>
                  <a:pt x="205549" y="716720"/>
                  <a:pt x="200145" y="715785"/>
                  <a:pt x="197715" y="718572"/>
                </a:cubicBezTo>
                <a:cubicBezTo>
                  <a:pt x="194588" y="716550"/>
                  <a:pt x="191717" y="717569"/>
                  <a:pt x="189355" y="719778"/>
                </a:cubicBezTo>
                <a:cubicBezTo>
                  <a:pt x="186313" y="722599"/>
                  <a:pt x="183594" y="725760"/>
                  <a:pt x="180722" y="728767"/>
                </a:cubicBezTo>
                <a:cubicBezTo>
                  <a:pt x="174300" y="733967"/>
                  <a:pt x="168301" y="739778"/>
                  <a:pt x="161385" y="744196"/>
                </a:cubicBezTo>
                <a:cubicBezTo>
                  <a:pt x="151869" y="750246"/>
                  <a:pt x="145293" y="759388"/>
                  <a:pt x="136560" y="766150"/>
                </a:cubicBezTo>
                <a:cubicBezTo>
                  <a:pt x="132839" y="765675"/>
                  <a:pt x="130578" y="763415"/>
                  <a:pt x="128828" y="759608"/>
                </a:cubicBezTo>
                <a:cubicBezTo>
                  <a:pt x="131717" y="758334"/>
                  <a:pt x="134402" y="757144"/>
                  <a:pt x="137409" y="755819"/>
                </a:cubicBezTo>
                <a:cubicBezTo>
                  <a:pt x="137121" y="752896"/>
                  <a:pt x="136849" y="750161"/>
                  <a:pt x="136576" y="747425"/>
                </a:cubicBezTo>
                <a:lnTo>
                  <a:pt x="136542" y="747459"/>
                </a:lnTo>
                <a:cubicBezTo>
                  <a:pt x="139890" y="746745"/>
                  <a:pt x="139075" y="741495"/>
                  <a:pt x="143782" y="741563"/>
                </a:cubicBezTo>
                <a:cubicBezTo>
                  <a:pt x="148981" y="741647"/>
                  <a:pt x="149253" y="741257"/>
                  <a:pt x="149151" y="748461"/>
                </a:cubicBezTo>
                <a:cubicBezTo>
                  <a:pt x="152226" y="745199"/>
                  <a:pt x="154605" y="742684"/>
                  <a:pt x="157392" y="739744"/>
                </a:cubicBezTo>
                <a:cubicBezTo>
                  <a:pt x="154232" y="736958"/>
                  <a:pt x="151190" y="734273"/>
                  <a:pt x="146653" y="730280"/>
                </a:cubicBezTo>
                <a:cubicBezTo>
                  <a:pt x="150408" y="729855"/>
                  <a:pt x="151921" y="729685"/>
                  <a:pt x="153603" y="729498"/>
                </a:cubicBezTo>
                <a:cubicBezTo>
                  <a:pt x="152532" y="726932"/>
                  <a:pt x="150374" y="724213"/>
                  <a:pt x="150612" y="721698"/>
                </a:cubicBezTo>
                <a:cubicBezTo>
                  <a:pt x="150833" y="719405"/>
                  <a:pt x="153603" y="717332"/>
                  <a:pt x="155268" y="715173"/>
                </a:cubicBezTo>
                <a:lnTo>
                  <a:pt x="155234" y="715207"/>
                </a:lnTo>
                <a:cubicBezTo>
                  <a:pt x="156917" y="713576"/>
                  <a:pt x="158598" y="711928"/>
                  <a:pt x="160944" y="709668"/>
                </a:cubicBezTo>
                <a:cubicBezTo>
                  <a:pt x="157443" y="707748"/>
                  <a:pt x="155115" y="706456"/>
                  <a:pt x="151767" y="704621"/>
                </a:cubicBezTo>
                <a:cubicBezTo>
                  <a:pt x="154384" y="702140"/>
                  <a:pt x="156644" y="699999"/>
                  <a:pt x="158887" y="697858"/>
                </a:cubicBezTo>
                <a:cubicBezTo>
                  <a:pt x="159363" y="698130"/>
                  <a:pt x="159839" y="698402"/>
                  <a:pt x="160315" y="698674"/>
                </a:cubicBezTo>
                <a:cubicBezTo>
                  <a:pt x="160077" y="700305"/>
                  <a:pt x="159839" y="701919"/>
                  <a:pt x="159448" y="704536"/>
                </a:cubicBezTo>
                <a:cubicBezTo>
                  <a:pt x="161147" y="703891"/>
                  <a:pt x="163203" y="703755"/>
                  <a:pt x="163560" y="702888"/>
                </a:cubicBezTo>
                <a:cubicBezTo>
                  <a:pt x="165395" y="698623"/>
                  <a:pt x="169779" y="695768"/>
                  <a:pt x="169763" y="690348"/>
                </a:cubicBezTo>
                <a:cubicBezTo>
                  <a:pt x="169745" y="687646"/>
                  <a:pt x="172108" y="685386"/>
                  <a:pt x="176712" y="685828"/>
                </a:cubicBezTo>
                <a:cubicBezTo>
                  <a:pt x="175234" y="688139"/>
                  <a:pt x="174164" y="689804"/>
                  <a:pt x="172600" y="692234"/>
                </a:cubicBezTo>
                <a:cubicBezTo>
                  <a:pt x="174436" y="695004"/>
                  <a:pt x="176508" y="698147"/>
                  <a:pt x="178650" y="701393"/>
                </a:cubicBezTo>
                <a:cubicBezTo>
                  <a:pt x="181368" y="698997"/>
                  <a:pt x="183441" y="697178"/>
                  <a:pt x="185497" y="695360"/>
                </a:cubicBezTo>
                <a:cubicBezTo>
                  <a:pt x="185974" y="695734"/>
                  <a:pt x="186449" y="696108"/>
                  <a:pt x="186908" y="696482"/>
                </a:cubicBezTo>
                <a:cubicBezTo>
                  <a:pt x="185872" y="698436"/>
                  <a:pt x="184818" y="700407"/>
                  <a:pt x="183577" y="702735"/>
                </a:cubicBezTo>
                <a:cubicBezTo>
                  <a:pt x="191581" y="704995"/>
                  <a:pt x="193501" y="691724"/>
                  <a:pt x="202744" y="698351"/>
                </a:cubicBezTo>
                <a:cubicBezTo>
                  <a:pt x="201334" y="695292"/>
                  <a:pt x="200893" y="694307"/>
                  <a:pt x="200688" y="693865"/>
                </a:cubicBezTo>
                <a:cubicBezTo>
                  <a:pt x="203934" y="690721"/>
                  <a:pt x="207367" y="688020"/>
                  <a:pt x="210018" y="684689"/>
                </a:cubicBezTo>
                <a:cubicBezTo>
                  <a:pt x="212703" y="681308"/>
                  <a:pt x="216424" y="677637"/>
                  <a:pt x="211343" y="672591"/>
                </a:cubicBezTo>
                <a:cubicBezTo>
                  <a:pt x="214282" y="671316"/>
                  <a:pt x="216492" y="670365"/>
                  <a:pt x="219754" y="668937"/>
                </a:cubicBezTo>
                <a:cubicBezTo>
                  <a:pt x="218378" y="666117"/>
                  <a:pt x="217154" y="663636"/>
                  <a:pt x="215931" y="661121"/>
                </a:cubicBezTo>
                <a:cubicBezTo>
                  <a:pt x="207435" y="663942"/>
                  <a:pt x="207808" y="676958"/>
                  <a:pt x="196338" y="675207"/>
                </a:cubicBezTo>
                <a:cubicBezTo>
                  <a:pt x="197647" y="669073"/>
                  <a:pt x="200638" y="663568"/>
                  <a:pt x="205582" y="661852"/>
                </a:cubicBezTo>
                <a:cubicBezTo>
                  <a:pt x="212703" y="659387"/>
                  <a:pt x="213331" y="653814"/>
                  <a:pt x="215387" y="648479"/>
                </a:cubicBezTo>
                <a:cubicBezTo>
                  <a:pt x="216254" y="646252"/>
                  <a:pt x="216933" y="643211"/>
                  <a:pt x="218666" y="642191"/>
                </a:cubicBezTo>
                <a:cubicBezTo>
                  <a:pt x="222830" y="639744"/>
                  <a:pt x="223679" y="635836"/>
                  <a:pt x="224936" y="631928"/>
                </a:cubicBezTo>
                <a:lnTo>
                  <a:pt x="224902" y="631962"/>
                </a:lnTo>
                <a:cubicBezTo>
                  <a:pt x="226687" y="632251"/>
                  <a:pt x="228471" y="632540"/>
                  <a:pt x="231377" y="633016"/>
                </a:cubicBezTo>
                <a:cubicBezTo>
                  <a:pt x="229321" y="630331"/>
                  <a:pt x="227978" y="628580"/>
                  <a:pt x="226636" y="626830"/>
                </a:cubicBezTo>
                <a:lnTo>
                  <a:pt x="226653" y="626847"/>
                </a:lnTo>
                <a:cubicBezTo>
                  <a:pt x="224325" y="622446"/>
                  <a:pt x="222456" y="621648"/>
                  <a:pt x="220586" y="624774"/>
                </a:cubicBezTo>
                <a:cubicBezTo>
                  <a:pt x="217749" y="629515"/>
                  <a:pt x="215845" y="634834"/>
                  <a:pt x="213161" y="640764"/>
                </a:cubicBezTo>
                <a:cubicBezTo>
                  <a:pt x="212124" y="640815"/>
                  <a:pt x="210000" y="640934"/>
                  <a:pt x="207265" y="641087"/>
                </a:cubicBezTo>
                <a:cubicBezTo>
                  <a:pt x="208930" y="630586"/>
                  <a:pt x="214605" y="623466"/>
                  <a:pt x="223101" y="617535"/>
                </a:cubicBezTo>
                <a:cubicBezTo>
                  <a:pt x="224818" y="617977"/>
                  <a:pt x="227333" y="618623"/>
                  <a:pt x="230154" y="619354"/>
                </a:cubicBezTo>
                <a:cubicBezTo>
                  <a:pt x="230731" y="614052"/>
                  <a:pt x="230731" y="609311"/>
                  <a:pt x="231870" y="604876"/>
                </a:cubicBezTo>
                <a:cubicBezTo>
                  <a:pt x="233042" y="600356"/>
                  <a:pt x="235336" y="596125"/>
                  <a:pt x="237290" y="591384"/>
                </a:cubicBezTo>
                <a:cubicBezTo>
                  <a:pt x="231988" y="592438"/>
                  <a:pt x="227672" y="593287"/>
                  <a:pt x="223017" y="594222"/>
                </a:cubicBezTo>
                <a:cubicBezTo>
                  <a:pt x="224954" y="595785"/>
                  <a:pt x="226976" y="597382"/>
                  <a:pt x="228980" y="598997"/>
                </a:cubicBezTo>
                <a:cubicBezTo>
                  <a:pt x="228828" y="599303"/>
                  <a:pt x="228675" y="599609"/>
                  <a:pt x="228522" y="599914"/>
                </a:cubicBezTo>
                <a:cubicBezTo>
                  <a:pt x="224376" y="598810"/>
                  <a:pt x="220230" y="597705"/>
                  <a:pt x="215863" y="596533"/>
                </a:cubicBezTo>
                <a:cubicBezTo>
                  <a:pt x="217307" y="589668"/>
                  <a:pt x="223203" y="588224"/>
                  <a:pt x="228352" y="585165"/>
                </a:cubicBezTo>
                <a:cubicBezTo>
                  <a:pt x="223594" y="583975"/>
                  <a:pt x="219601" y="582990"/>
                  <a:pt x="215608" y="582005"/>
                </a:cubicBezTo>
                <a:cubicBezTo>
                  <a:pt x="215149" y="581070"/>
                  <a:pt x="214690" y="580135"/>
                  <a:pt x="214232" y="579201"/>
                </a:cubicBezTo>
                <a:cubicBezTo>
                  <a:pt x="215761" y="578521"/>
                  <a:pt x="217545" y="578113"/>
                  <a:pt x="218751" y="577060"/>
                </a:cubicBezTo>
                <a:cubicBezTo>
                  <a:pt x="219924" y="576040"/>
                  <a:pt x="221267" y="574307"/>
                  <a:pt x="221181" y="572964"/>
                </a:cubicBezTo>
                <a:cubicBezTo>
                  <a:pt x="221079" y="571333"/>
                  <a:pt x="219567" y="569787"/>
                  <a:pt x="218666" y="568207"/>
                </a:cubicBezTo>
                <a:cubicBezTo>
                  <a:pt x="217477" y="569175"/>
                  <a:pt x="215811" y="569906"/>
                  <a:pt x="215200" y="571163"/>
                </a:cubicBezTo>
                <a:cubicBezTo>
                  <a:pt x="213263" y="575140"/>
                  <a:pt x="211699" y="579286"/>
                  <a:pt x="209763" y="583942"/>
                </a:cubicBezTo>
                <a:cubicBezTo>
                  <a:pt x="206432" y="581801"/>
                  <a:pt x="204546" y="581444"/>
                  <a:pt x="206738" y="576822"/>
                </a:cubicBezTo>
                <a:cubicBezTo>
                  <a:pt x="208522" y="573067"/>
                  <a:pt x="210052" y="569991"/>
                  <a:pt x="212906" y="566779"/>
                </a:cubicBezTo>
                <a:cubicBezTo>
                  <a:pt x="215659" y="563653"/>
                  <a:pt x="218564" y="563126"/>
                  <a:pt x="221215" y="562888"/>
                </a:cubicBezTo>
                <a:cubicBezTo>
                  <a:pt x="222864" y="556992"/>
                  <a:pt x="224308" y="551809"/>
                  <a:pt x="225770" y="546609"/>
                </a:cubicBezTo>
                <a:cubicBezTo>
                  <a:pt x="226517" y="546626"/>
                  <a:pt x="227265" y="546643"/>
                  <a:pt x="227996" y="546660"/>
                </a:cubicBezTo>
                <a:cubicBezTo>
                  <a:pt x="228352" y="549753"/>
                  <a:pt x="229100" y="552880"/>
                  <a:pt x="228964" y="555955"/>
                </a:cubicBezTo>
                <a:cubicBezTo>
                  <a:pt x="228641" y="563619"/>
                  <a:pt x="230680" y="565862"/>
                  <a:pt x="239890" y="566219"/>
                </a:cubicBezTo>
                <a:cubicBezTo>
                  <a:pt x="237851" y="564027"/>
                  <a:pt x="236050" y="562361"/>
                  <a:pt x="234639" y="560424"/>
                </a:cubicBezTo>
                <a:cubicBezTo>
                  <a:pt x="234164" y="559761"/>
                  <a:pt x="234300" y="558079"/>
                  <a:pt x="234827" y="557383"/>
                </a:cubicBezTo>
                <a:cubicBezTo>
                  <a:pt x="235353" y="556703"/>
                  <a:pt x="237460" y="556193"/>
                  <a:pt x="237630" y="556448"/>
                </a:cubicBezTo>
                <a:cubicBezTo>
                  <a:pt x="241453" y="562106"/>
                  <a:pt x="248522" y="556550"/>
                  <a:pt x="253246" y="560220"/>
                </a:cubicBezTo>
                <a:cubicBezTo>
                  <a:pt x="251411" y="558555"/>
                  <a:pt x="249575" y="556907"/>
                  <a:pt x="247383" y="554919"/>
                </a:cubicBezTo>
                <a:cubicBezTo>
                  <a:pt x="248471" y="553916"/>
                  <a:pt x="249457" y="553016"/>
                  <a:pt x="250442" y="552115"/>
                </a:cubicBezTo>
                <a:lnTo>
                  <a:pt x="250425" y="552098"/>
                </a:lnTo>
                <a:cubicBezTo>
                  <a:pt x="251326" y="553067"/>
                  <a:pt x="252244" y="554035"/>
                  <a:pt x="253246" y="555123"/>
                </a:cubicBezTo>
                <a:cubicBezTo>
                  <a:pt x="255574" y="551741"/>
                  <a:pt x="257647" y="548733"/>
                  <a:pt x="259686" y="545760"/>
                </a:cubicBezTo>
                <a:cubicBezTo>
                  <a:pt x="254402" y="545114"/>
                  <a:pt x="255251" y="542022"/>
                  <a:pt x="258666" y="537994"/>
                </a:cubicBezTo>
                <a:cubicBezTo>
                  <a:pt x="255013" y="537230"/>
                  <a:pt x="253585" y="538810"/>
                  <a:pt x="252142" y="541053"/>
                </a:cubicBezTo>
                <a:cubicBezTo>
                  <a:pt x="249882" y="544570"/>
                  <a:pt x="247333" y="547901"/>
                  <a:pt x="244818" y="551231"/>
                </a:cubicBezTo>
                <a:cubicBezTo>
                  <a:pt x="242540" y="554256"/>
                  <a:pt x="239686" y="554409"/>
                  <a:pt x="236661" y="552438"/>
                </a:cubicBezTo>
                <a:cubicBezTo>
                  <a:pt x="233229" y="550195"/>
                  <a:pt x="233399" y="546983"/>
                  <a:pt x="235795" y="544536"/>
                </a:cubicBezTo>
                <a:cubicBezTo>
                  <a:pt x="238650" y="541631"/>
                  <a:pt x="242286" y="539490"/>
                  <a:pt x="246160" y="536584"/>
                </a:cubicBezTo>
                <a:cubicBezTo>
                  <a:pt x="245973" y="535480"/>
                  <a:pt x="245650" y="533593"/>
                  <a:pt x="245327" y="531707"/>
                </a:cubicBezTo>
                <a:cubicBezTo>
                  <a:pt x="245429" y="531554"/>
                  <a:pt x="245531" y="531401"/>
                  <a:pt x="245650" y="531248"/>
                </a:cubicBezTo>
                <a:cubicBezTo>
                  <a:pt x="245548" y="531418"/>
                  <a:pt x="245463" y="531571"/>
                  <a:pt x="245361" y="531741"/>
                </a:cubicBezTo>
                <a:cubicBezTo>
                  <a:pt x="239788" y="533848"/>
                  <a:pt x="234198" y="535955"/>
                  <a:pt x="227944" y="538334"/>
                </a:cubicBezTo>
                <a:cubicBezTo>
                  <a:pt x="229287" y="533287"/>
                  <a:pt x="230493" y="528750"/>
                  <a:pt x="231938" y="523364"/>
                </a:cubicBezTo>
                <a:cubicBezTo>
                  <a:pt x="234725" y="525233"/>
                  <a:pt x="236883" y="526677"/>
                  <a:pt x="239414" y="528377"/>
                </a:cubicBezTo>
                <a:cubicBezTo>
                  <a:pt x="241674" y="525233"/>
                  <a:pt x="243255" y="521767"/>
                  <a:pt x="245906" y="519677"/>
                </a:cubicBezTo>
                <a:cubicBezTo>
                  <a:pt x="248658" y="517518"/>
                  <a:pt x="252464" y="516686"/>
                  <a:pt x="256372" y="515038"/>
                </a:cubicBezTo>
                <a:cubicBezTo>
                  <a:pt x="256627" y="513559"/>
                  <a:pt x="256951" y="511673"/>
                  <a:pt x="257273" y="509787"/>
                </a:cubicBezTo>
                <a:cubicBezTo>
                  <a:pt x="257562" y="508139"/>
                  <a:pt x="257851" y="506507"/>
                  <a:pt x="258157" y="504842"/>
                </a:cubicBezTo>
                <a:cubicBezTo>
                  <a:pt x="252770" y="505471"/>
                  <a:pt x="252770" y="505471"/>
                  <a:pt x="252753" y="514460"/>
                </a:cubicBezTo>
                <a:cubicBezTo>
                  <a:pt x="250052" y="513712"/>
                  <a:pt x="247571" y="513016"/>
                  <a:pt x="244648" y="512200"/>
                </a:cubicBezTo>
                <a:cubicBezTo>
                  <a:pt x="243119" y="516601"/>
                  <a:pt x="239958" y="519354"/>
                  <a:pt x="233994" y="520832"/>
                </a:cubicBezTo>
                <a:cubicBezTo>
                  <a:pt x="238106" y="512863"/>
                  <a:pt x="241640" y="505998"/>
                  <a:pt x="245379" y="498759"/>
                </a:cubicBezTo>
                <a:cubicBezTo>
                  <a:pt x="244427" y="498266"/>
                  <a:pt x="242830" y="497451"/>
                  <a:pt x="241249" y="496635"/>
                </a:cubicBezTo>
                <a:cubicBezTo>
                  <a:pt x="244087" y="488207"/>
                  <a:pt x="254809" y="491062"/>
                  <a:pt x="258123" y="483925"/>
                </a:cubicBezTo>
                <a:cubicBezTo>
                  <a:pt x="260077" y="484519"/>
                  <a:pt x="261878" y="485063"/>
                  <a:pt x="264834" y="485964"/>
                </a:cubicBezTo>
                <a:cubicBezTo>
                  <a:pt x="265395" y="480492"/>
                  <a:pt x="265872" y="475666"/>
                  <a:pt x="266364" y="470892"/>
                </a:cubicBezTo>
                <a:cubicBezTo>
                  <a:pt x="259142" y="468326"/>
                  <a:pt x="258819" y="468496"/>
                  <a:pt x="257681" y="475208"/>
                </a:cubicBezTo>
                <a:cubicBezTo>
                  <a:pt x="253977" y="475547"/>
                  <a:pt x="250357" y="475887"/>
                  <a:pt x="246143" y="476278"/>
                </a:cubicBezTo>
                <a:cubicBezTo>
                  <a:pt x="246041" y="470518"/>
                  <a:pt x="249473" y="466898"/>
                  <a:pt x="253841" y="463823"/>
                </a:cubicBezTo>
                <a:lnTo>
                  <a:pt x="253823" y="463806"/>
                </a:lnTo>
                <a:cubicBezTo>
                  <a:pt x="259108" y="466338"/>
                  <a:pt x="259499" y="461461"/>
                  <a:pt x="262337" y="458657"/>
                </a:cubicBezTo>
                <a:cubicBezTo>
                  <a:pt x="256593" y="455530"/>
                  <a:pt x="253365" y="459643"/>
                  <a:pt x="250646" y="460866"/>
                </a:cubicBezTo>
                <a:cubicBezTo>
                  <a:pt x="246856" y="459881"/>
                  <a:pt x="243917" y="459116"/>
                  <a:pt x="240824" y="458334"/>
                </a:cubicBezTo>
                <a:cubicBezTo>
                  <a:pt x="240824" y="461172"/>
                  <a:pt x="240824" y="463041"/>
                  <a:pt x="240824" y="465505"/>
                </a:cubicBezTo>
                <a:cubicBezTo>
                  <a:pt x="234622" y="460696"/>
                  <a:pt x="234520" y="459677"/>
                  <a:pt x="238548" y="450229"/>
                </a:cubicBezTo>
                <a:cubicBezTo>
                  <a:pt x="238650" y="450059"/>
                  <a:pt x="238751" y="449906"/>
                  <a:pt x="238853" y="449736"/>
                </a:cubicBezTo>
                <a:cubicBezTo>
                  <a:pt x="238751" y="449906"/>
                  <a:pt x="238666" y="450076"/>
                  <a:pt x="238564" y="450246"/>
                </a:cubicBezTo>
                <a:cubicBezTo>
                  <a:pt x="235931" y="450110"/>
                  <a:pt x="232600" y="453474"/>
                  <a:pt x="230561" y="448547"/>
                </a:cubicBezTo>
                <a:cubicBezTo>
                  <a:pt x="234214" y="447221"/>
                  <a:pt x="237749" y="445947"/>
                  <a:pt x="242728" y="444146"/>
                </a:cubicBezTo>
                <a:cubicBezTo>
                  <a:pt x="236270" y="440560"/>
                  <a:pt x="231547" y="437960"/>
                  <a:pt x="226619" y="435225"/>
                </a:cubicBezTo>
                <a:cubicBezTo>
                  <a:pt x="228046" y="433389"/>
                  <a:pt x="229711" y="431232"/>
                  <a:pt x="231767" y="428581"/>
                </a:cubicBezTo>
                <a:cubicBezTo>
                  <a:pt x="233076" y="429515"/>
                  <a:pt x="234350" y="430433"/>
                  <a:pt x="235879" y="431520"/>
                </a:cubicBezTo>
                <a:cubicBezTo>
                  <a:pt x="236883" y="430178"/>
                  <a:pt x="237953" y="428768"/>
                  <a:pt x="239601" y="426575"/>
                </a:cubicBezTo>
                <a:cubicBezTo>
                  <a:pt x="241776" y="429091"/>
                  <a:pt x="243577" y="431164"/>
                  <a:pt x="245379" y="433237"/>
                </a:cubicBezTo>
                <a:cubicBezTo>
                  <a:pt x="245548" y="433339"/>
                  <a:pt x="245701" y="433440"/>
                  <a:pt x="245872" y="433542"/>
                </a:cubicBezTo>
                <a:cubicBezTo>
                  <a:pt x="245701" y="433440"/>
                  <a:pt x="245531" y="433356"/>
                  <a:pt x="245361" y="433254"/>
                </a:cubicBezTo>
                <a:cubicBezTo>
                  <a:pt x="248709" y="428853"/>
                  <a:pt x="251479" y="423415"/>
                  <a:pt x="258853" y="426389"/>
                </a:cubicBezTo>
                <a:cubicBezTo>
                  <a:pt x="257375" y="423551"/>
                  <a:pt x="256186" y="421291"/>
                  <a:pt x="254588" y="418232"/>
                </a:cubicBezTo>
                <a:cubicBezTo>
                  <a:pt x="260468" y="415598"/>
                  <a:pt x="265395" y="413390"/>
                  <a:pt x="269303" y="411622"/>
                </a:cubicBezTo>
                <a:cubicBezTo>
                  <a:pt x="272277" y="414511"/>
                  <a:pt x="274334" y="416482"/>
                  <a:pt x="276492" y="418572"/>
                </a:cubicBezTo>
                <a:cubicBezTo>
                  <a:pt x="283153" y="408819"/>
                  <a:pt x="291870" y="402463"/>
                  <a:pt x="301810" y="397570"/>
                </a:cubicBezTo>
                <a:cubicBezTo>
                  <a:pt x="308539" y="394256"/>
                  <a:pt x="308556" y="394001"/>
                  <a:pt x="305548" y="385335"/>
                </a:cubicBezTo>
                <a:cubicBezTo>
                  <a:pt x="308573" y="386287"/>
                  <a:pt x="310884" y="386712"/>
                  <a:pt x="312889" y="387731"/>
                </a:cubicBezTo>
                <a:cubicBezTo>
                  <a:pt x="315557" y="389073"/>
                  <a:pt x="317698" y="389192"/>
                  <a:pt x="319414" y="386423"/>
                </a:cubicBezTo>
                <a:cubicBezTo>
                  <a:pt x="321453" y="383126"/>
                  <a:pt x="323475" y="379830"/>
                  <a:pt x="325616" y="376346"/>
                </a:cubicBezTo>
                <a:cubicBezTo>
                  <a:pt x="322949" y="374647"/>
                  <a:pt x="320264" y="372931"/>
                  <a:pt x="317103" y="370909"/>
                </a:cubicBezTo>
                <a:cubicBezTo>
                  <a:pt x="322626" y="367153"/>
                  <a:pt x="326347" y="372489"/>
                  <a:pt x="330748" y="373118"/>
                </a:cubicBezTo>
                <a:cubicBezTo>
                  <a:pt x="330833" y="367986"/>
                  <a:pt x="323628" y="368071"/>
                  <a:pt x="326466" y="362480"/>
                </a:cubicBezTo>
                <a:cubicBezTo>
                  <a:pt x="336542" y="364469"/>
                  <a:pt x="343492" y="358453"/>
                  <a:pt x="350272" y="352013"/>
                </a:cubicBezTo>
                <a:cubicBezTo>
                  <a:pt x="351461" y="350892"/>
                  <a:pt x="352787" y="348921"/>
                  <a:pt x="353994" y="348972"/>
                </a:cubicBezTo>
                <a:cubicBezTo>
                  <a:pt x="359618" y="349210"/>
                  <a:pt x="361555" y="344859"/>
                  <a:pt x="364325" y="341478"/>
                </a:cubicBezTo>
                <a:lnTo>
                  <a:pt x="364291" y="341512"/>
                </a:lnTo>
                <a:cubicBezTo>
                  <a:pt x="369592" y="343177"/>
                  <a:pt x="370000" y="343738"/>
                  <a:pt x="367859" y="347153"/>
                </a:cubicBezTo>
                <a:cubicBezTo>
                  <a:pt x="366058" y="350025"/>
                  <a:pt x="364189" y="352200"/>
                  <a:pt x="359975" y="352506"/>
                </a:cubicBezTo>
                <a:cubicBezTo>
                  <a:pt x="354198" y="352914"/>
                  <a:pt x="352651" y="356873"/>
                  <a:pt x="355098" y="362531"/>
                </a:cubicBezTo>
                <a:cubicBezTo>
                  <a:pt x="362336" y="363449"/>
                  <a:pt x="366942" y="358419"/>
                  <a:pt x="372074" y="354681"/>
                </a:cubicBezTo>
                <a:cubicBezTo>
                  <a:pt x="373042" y="353967"/>
                  <a:pt x="374010" y="352132"/>
                  <a:pt x="373790" y="351096"/>
                </a:cubicBezTo>
                <a:cubicBezTo>
                  <a:pt x="372379" y="344758"/>
                  <a:pt x="377239" y="342107"/>
                  <a:pt x="381147" y="340102"/>
                </a:cubicBezTo>
                <a:cubicBezTo>
                  <a:pt x="388318" y="336431"/>
                  <a:pt x="394775" y="330943"/>
                  <a:pt x="403356" y="330246"/>
                </a:cubicBezTo>
                <a:cubicBezTo>
                  <a:pt x="405463" y="330076"/>
                  <a:pt x="408114" y="329057"/>
                  <a:pt x="409389" y="327493"/>
                </a:cubicBezTo>
                <a:cubicBezTo>
                  <a:pt x="413076" y="322990"/>
                  <a:pt x="418054" y="322752"/>
                  <a:pt x="423101" y="322022"/>
                </a:cubicBezTo>
                <a:cubicBezTo>
                  <a:pt x="428454" y="321257"/>
                  <a:pt x="433756" y="320068"/>
                  <a:pt x="439533" y="318980"/>
                </a:cubicBezTo>
                <a:cubicBezTo>
                  <a:pt x="440825" y="322871"/>
                  <a:pt x="437663" y="323585"/>
                  <a:pt x="434367" y="324842"/>
                </a:cubicBezTo>
                <a:cubicBezTo>
                  <a:pt x="424478" y="328581"/>
                  <a:pt x="414707" y="332608"/>
                  <a:pt x="404903" y="336584"/>
                </a:cubicBezTo>
                <a:cubicBezTo>
                  <a:pt x="403628" y="337094"/>
                  <a:pt x="402472" y="337927"/>
                  <a:pt x="399719" y="339490"/>
                </a:cubicBezTo>
                <a:cubicBezTo>
                  <a:pt x="405378" y="340306"/>
                  <a:pt x="409473" y="340883"/>
                  <a:pt x="413585" y="341478"/>
                </a:cubicBezTo>
                <a:cubicBezTo>
                  <a:pt x="413738" y="341580"/>
                  <a:pt x="413908" y="341682"/>
                  <a:pt x="414062" y="341784"/>
                </a:cubicBezTo>
                <a:cubicBezTo>
                  <a:pt x="413892" y="341699"/>
                  <a:pt x="413722" y="341597"/>
                  <a:pt x="413569" y="341512"/>
                </a:cubicBezTo>
                <a:cubicBezTo>
                  <a:pt x="413908" y="337315"/>
                  <a:pt x="417154" y="336176"/>
                  <a:pt x="420382" y="334953"/>
                </a:cubicBezTo>
                <a:cubicBezTo>
                  <a:pt x="422965" y="333967"/>
                  <a:pt x="425566" y="332965"/>
                  <a:pt x="428029" y="331690"/>
                </a:cubicBezTo>
                <a:cubicBezTo>
                  <a:pt x="439295" y="325879"/>
                  <a:pt x="450595" y="324605"/>
                  <a:pt x="462031" y="331130"/>
                </a:cubicBezTo>
                <a:cubicBezTo>
                  <a:pt x="462218" y="331231"/>
                  <a:pt x="462200" y="331656"/>
                  <a:pt x="462506" y="332591"/>
                </a:cubicBezTo>
                <a:cubicBezTo>
                  <a:pt x="455081" y="336975"/>
                  <a:pt x="447485" y="341444"/>
                  <a:pt x="438921" y="346491"/>
                </a:cubicBezTo>
                <a:cubicBezTo>
                  <a:pt x="435795" y="344214"/>
                  <a:pt x="431291" y="344503"/>
                  <a:pt x="426857" y="348309"/>
                </a:cubicBezTo>
                <a:cubicBezTo>
                  <a:pt x="433619" y="347238"/>
                  <a:pt x="437647" y="352727"/>
                  <a:pt x="443628" y="354579"/>
                </a:cubicBezTo>
                <a:cubicBezTo>
                  <a:pt x="443237" y="355921"/>
                  <a:pt x="442863" y="357213"/>
                  <a:pt x="442490" y="358504"/>
                </a:cubicBezTo>
                <a:cubicBezTo>
                  <a:pt x="441895" y="358691"/>
                  <a:pt x="441300" y="358895"/>
                  <a:pt x="442370" y="358538"/>
                </a:cubicBezTo>
                <a:cubicBezTo>
                  <a:pt x="441453" y="359201"/>
                  <a:pt x="441963" y="358844"/>
                  <a:pt x="442456" y="358470"/>
                </a:cubicBezTo>
                <a:cubicBezTo>
                  <a:pt x="451325" y="356941"/>
                  <a:pt x="459567" y="353780"/>
                  <a:pt x="466873" y="347952"/>
                </a:cubicBezTo>
                <a:cubicBezTo>
                  <a:pt x="465021" y="348632"/>
                  <a:pt x="463050" y="349107"/>
                  <a:pt x="461334" y="350042"/>
                </a:cubicBezTo>
                <a:cubicBezTo>
                  <a:pt x="455132" y="353441"/>
                  <a:pt x="449694" y="352982"/>
                  <a:pt x="445089" y="347289"/>
                </a:cubicBezTo>
                <a:cubicBezTo>
                  <a:pt x="448352" y="344944"/>
                  <a:pt x="448352" y="344944"/>
                  <a:pt x="455862" y="345607"/>
                </a:cubicBezTo>
                <a:cubicBezTo>
                  <a:pt x="458088" y="340458"/>
                  <a:pt x="461215" y="335871"/>
                  <a:pt x="467588" y="336278"/>
                </a:cubicBezTo>
                <a:cubicBezTo>
                  <a:pt x="466772" y="332115"/>
                  <a:pt x="466092" y="328598"/>
                  <a:pt x="465446" y="325318"/>
                </a:cubicBezTo>
                <a:cubicBezTo>
                  <a:pt x="472260" y="318453"/>
                  <a:pt x="480196" y="320815"/>
                  <a:pt x="487944" y="321818"/>
                </a:cubicBezTo>
                <a:cubicBezTo>
                  <a:pt x="490136" y="319575"/>
                  <a:pt x="490680" y="316006"/>
                  <a:pt x="495607" y="316907"/>
                </a:cubicBezTo>
                <a:cubicBezTo>
                  <a:pt x="498751" y="317468"/>
                  <a:pt x="503118" y="314715"/>
                  <a:pt x="506007" y="312319"/>
                </a:cubicBezTo>
                <a:cubicBezTo>
                  <a:pt x="509201" y="309668"/>
                  <a:pt x="511920" y="309668"/>
                  <a:pt x="515285" y="311028"/>
                </a:cubicBezTo>
                <a:cubicBezTo>
                  <a:pt x="516593" y="311554"/>
                  <a:pt x="517952" y="312047"/>
                  <a:pt x="519329" y="312268"/>
                </a:cubicBezTo>
                <a:cubicBezTo>
                  <a:pt x="523118" y="312829"/>
                  <a:pt x="526687" y="312931"/>
                  <a:pt x="528250" y="308190"/>
                </a:cubicBezTo>
                <a:cubicBezTo>
                  <a:pt x="528743" y="306678"/>
                  <a:pt x="530170" y="305454"/>
                  <a:pt x="531427" y="303772"/>
                </a:cubicBezTo>
                <a:cubicBezTo>
                  <a:pt x="525905" y="302175"/>
                  <a:pt x="521402" y="302888"/>
                  <a:pt x="516321" y="305522"/>
                </a:cubicBezTo>
                <a:cubicBezTo>
                  <a:pt x="510867" y="308343"/>
                  <a:pt x="504681" y="310399"/>
                  <a:pt x="497986" y="310535"/>
                </a:cubicBezTo>
                <a:cubicBezTo>
                  <a:pt x="498479" y="304927"/>
                  <a:pt x="504222" y="307051"/>
                  <a:pt x="506823" y="303126"/>
                </a:cubicBezTo>
                <a:cubicBezTo>
                  <a:pt x="503271" y="303313"/>
                  <a:pt x="500723" y="303432"/>
                  <a:pt x="497069" y="303619"/>
                </a:cubicBezTo>
                <a:cubicBezTo>
                  <a:pt x="502336" y="295905"/>
                  <a:pt x="509712" y="296635"/>
                  <a:pt x="518292" y="296482"/>
                </a:cubicBezTo>
                <a:cubicBezTo>
                  <a:pt x="515200" y="292200"/>
                  <a:pt x="513076" y="289261"/>
                  <a:pt x="510799" y="286100"/>
                </a:cubicBezTo>
                <a:cubicBezTo>
                  <a:pt x="507434" y="287068"/>
                  <a:pt x="504274" y="288445"/>
                  <a:pt x="501011" y="288768"/>
                </a:cubicBezTo>
                <a:cubicBezTo>
                  <a:pt x="497850" y="289074"/>
                  <a:pt x="494588" y="288275"/>
                  <a:pt x="491512" y="286882"/>
                </a:cubicBezTo>
                <a:cubicBezTo>
                  <a:pt x="496797" y="285947"/>
                  <a:pt x="502065" y="285029"/>
                  <a:pt x="507757" y="284027"/>
                </a:cubicBezTo>
                <a:cubicBezTo>
                  <a:pt x="506432" y="281903"/>
                  <a:pt x="505735" y="280764"/>
                  <a:pt x="504053" y="278063"/>
                </a:cubicBezTo>
                <a:cubicBezTo>
                  <a:pt x="507706" y="279082"/>
                  <a:pt x="509949" y="279694"/>
                  <a:pt x="512192" y="280323"/>
                </a:cubicBezTo>
                <a:lnTo>
                  <a:pt x="512158" y="280289"/>
                </a:lnTo>
                <a:cubicBezTo>
                  <a:pt x="513399" y="285080"/>
                  <a:pt x="517154" y="287952"/>
                  <a:pt x="519992" y="291622"/>
                </a:cubicBezTo>
                <a:cubicBezTo>
                  <a:pt x="524885" y="287816"/>
                  <a:pt x="519329" y="284860"/>
                  <a:pt x="519737" y="282582"/>
                </a:cubicBezTo>
                <a:cubicBezTo>
                  <a:pt x="523169" y="279932"/>
                  <a:pt x="525820" y="277587"/>
                  <a:pt x="528777" y="275718"/>
                </a:cubicBezTo>
                <a:cubicBezTo>
                  <a:pt x="531309" y="274103"/>
                  <a:pt x="534146" y="272098"/>
                  <a:pt x="536950" y="271945"/>
                </a:cubicBezTo>
                <a:cubicBezTo>
                  <a:pt x="543526" y="271588"/>
                  <a:pt x="546177" y="267612"/>
                  <a:pt x="548318" y="261291"/>
                </a:cubicBezTo>
                <a:cubicBezTo>
                  <a:pt x="560689" y="264333"/>
                  <a:pt x="572209" y="262667"/>
                  <a:pt x="581147" y="250382"/>
                </a:cubicBezTo>
                <a:cubicBezTo>
                  <a:pt x="579992" y="248462"/>
                  <a:pt x="578241" y="245556"/>
                  <a:pt x="576015" y="241886"/>
                </a:cubicBezTo>
                <a:cubicBezTo>
                  <a:pt x="579737" y="240713"/>
                  <a:pt x="583577" y="239490"/>
                  <a:pt x="587825" y="238165"/>
                </a:cubicBezTo>
                <a:cubicBezTo>
                  <a:pt x="587825" y="234205"/>
                  <a:pt x="587825" y="230110"/>
                  <a:pt x="587825" y="225488"/>
                </a:cubicBezTo>
                <a:cubicBezTo>
                  <a:pt x="585514" y="223058"/>
                  <a:pt x="582829" y="220255"/>
                  <a:pt x="580144" y="217468"/>
                </a:cubicBezTo>
                <a:cubicBezTo>
                  <a:pt x="579992" y="217366"/>
                  <a:pt x="579822" y="217264"/>
                  <a:pt x="579669" y="217162"/>
                </a:cubicBezTo>
                <a:cubicBezTo>
                  <a:pt x="579838" y="217264"/>
                  <a:pt x="580008" y="217349"/>
                  <a:pt x="580162" y="217451"/>
                </a:cubicBezTo>
                <a:cubicBezTo>
                  <a:pt x="579583" y="219728"/>
                  <a:pt x="579006" y="222005"/>
                  <a:pt x="578429" y="224265"/>
                </a:cubicBezTo>
                <a:lnTo>
                  <a:pt x="578463" y="224231"/>
                </a:lnTo>
                <a:cubicBezTo>
                  <a:pt x="576729" y="225097"/>
                  <a:pt x="574962" y="225913"/>
                  <a:pt x="573279" y="226848"/>
                </a:cubicBezTo>
                <a:cubicBezTo>
                  <a:pt x="572294" y="227391"/>
                  <a:pt x="571342" y="228020"/>
                  <a:pt x="570526" y="228785"/>
                </a:cubicBezTo>
                <a:cubicBezTo>
                  <a:pt x="568029" y="231113"/>
                  <a:pt x="565480" y="224928"/>
                  <a:pt x="562320" y="229244"/>
                </a:cubicBezTo>
                <a:cubicBezTo>
                  <a:pt x="560807" y="231283"/>
                  <a:pt x="556270" y="231402"/>
                  <a:pt x="553025" y="231758"/>
                </a:cubicBezTo>
                <a:cubicBezTo>
                  <a:pt x="550051" y="232081"/>
                  <a:pt x="546907" y="231130"/>
                  <a:pt x="543951" y="231504"/>
                </a:cubicBezTo>
                <a:cubicBezTo>
                  <a:pt x="536423" y="232472"/>
                  <a:pt x="528879" y="233577"/>
                  <a:pt x="521453" y="235208"/>
                </a:cubicBezTo>
                <a:cubicBezTo>
                  <a:pt x="515998" y="236414"/>
                  <a:pt x="510833" y="239014"/>
                  <a:pt x="505361" y="240136"/>
                </a:cubicBezTo>
                <a:cubicBezTo>
                  <a:pt x="501487" y="240934"/>
                  <a:pt x="497324" y="240289"/>
                  <a:pt x="491852" y="240289"/>
                </a:cubicBezTo>
                <a:cubicBezTo>
                  <a:pt x="495301" y="235922"/>
                  <a:pt x="499108" y="235548"/>
                  <a:pt x="502388" y="234783"/>
                </a:cubicBezTo>
                <a:cubicBezTo>
                  <a:pt x="519363" y="230756"/>
                  <a:pt x="536338" y="226729"/>
                  <a:pt x="553449" y="223313"/>
                </a:cubicBezTo>
                <a:cubicBezTo>
                  <a:pt x="561317" y="221733"/>
                  <a:pt x="567740" y="218232"/>
                  <a:pt x="573008" y="212506"/>
                </a:cubicBezTo>
                <a:cubicBezTo>
                  <a:pt x="576066" y="209176"/>
                  <a:pt x="578513" y="206814"/>
                  <a:pt x="583798" y="209244"/>
                </a:cubicBezTo>
                <a:cubicBezTo>
                  <a:pt x="587774" y="211079"/>
                  <a:pt x="590883" y="207221"/>
                  <a:pt x="593297" y="204095"/>
                </a:cubicBezTo>
                <a:cubicBezTo>
                  <a:pt x="595131" y="201733"/>
                  <a:pt x="596746" y="199218"/>
                  <a:pt x="599379" y="195480"/>
                </a:cubicBezTo>
                <a:cubicBezTo>
                  <a:pt x="600807" y="200679"/>
                  <a:pt x="602218" y="204825"/>
                  <a:pt x="606789" y="204656"/>
                </a:cubicBezTo>
                <a:cubicBezTo>
                  <a:pt x="612107" y="204452"/>
                  <a:pt x="611173" y="198844"/>
                  <a:pt x="613195" y="195973"/>
                </a:cubicBezTo>
                <a:cubicBezTo>
                  <a:pt x="616780" y="194460"/>
                  <a:pt x="620246" y="193016"/>
                  <a:pt x="624256" y="191334"/>
                </a:cubicBezTo>
                <a:cubicBezTo>
                  <a:pt x="622234" y="187272"/>
                  <a:pt x="620637" y="184095"/>
                  <a:pt x="618819" y="180425"/>
                </a:cubicBezTo>
                <a:cubicBezTo>
                  <a:pt x="615642" y="181240"/>
                  <a:pt x="612838" y="181954"/>
                  <a:pt x="610017" y="182668"/>
                </a:cubicBezTo>
                <a:cubicBezTo>
                  <a:pt x="610051" y="183058"/>
                  <a:pt x="610085" y="183449"/>
                  <a:pt x="610102" y="183840"/>
                </a:cubicBezTo>
                <a:cubicBezTo>
                  <a:pt x="611564" y="184044"/>
                  <a:pt x="613025" y="184265"/>
                  <a:pt x="614503" y="184486"/>
                </a:cubicBezTo>
                <a:cubicBezTo>
                  <a:pt x="613161" y="190586"/>
                  <a:pt x="612770" y="190807"/>
                  <a:pt x="603356" y="190569"/>
                </a:cubicBezTo>
                <a:cubicBezTo>
                  <a:pt x="604953" y="184911"/>
                  <a:pt x="601130" y="182600"/>
                  <a:pt x="597069" y="180170"/>
                </a:cubicBezTo>
                <a:cubicBezTo>
                  <a:pt x="595642" y="179320"/>
                  <a:pt x="593722" y="176856"/>
                  <a:pt x="594078" y="175973"/>
                </a:cubicBezTo>
                <a:cubicBezTo>
                  <a:pt x="594792" y="174239"/>
                  <a:pt x="596763" y="172761"/>
                  <a:pt x="598547" y="171792"/>
                </a:cubicBezTo>
                <a:cubicBezTo>
                  <a:pt x="600178" y="170909"/>
                  <a:pt x="602252" y="170858"/>
                  <a:pt x="604376" y="170382"/>
                </a:cubicBezTo>
                <a:cubicBezTo>
                  <a:pt x="604206" y="168462"/>
                  <a:pt x="604070" y="166916"/>
                  <a:pt x="603917" y="165064"/>
                </a:cubicBezTo>
                <a:cubicBezTo>
                  <a:pt x="608709" y="165522"/>
                  <a:pt x="613297" y="165947"/>
                  <a:pt x="618343" y="166423"/>
                </a:cubicBezTo>
                <a:cubicBezTo>
                  <a:pt x="617748" y="158317"/>
                  <a:pt x="609592" y="165013"/>
                  <a:pt x="608063" y="158895"/>
                </a:cubicBezTo>
                <a:cubicBezTo>
                  <a:pt x="610119" y="158572"/>
                  <a:pt x="612141" y="158267"/>
                  <a:pt x="614146" y="157944"/>
                </a:cubicBezTo>
                <a:cubicBezTo>
                  <a:pt x="614316" y="158046"/>
                  <a:pt x="614486" y="158148"/>
                  <a:pt x="614656" y="158233"/>
                </a:cubicBezTo>
                <a:cubicBezTo>
                  <a:pt x="614486" y="158131"/>
                  <a:pt x="614316" y="158029"/>
                  <a:pt x="614146" y="157944"/>
                </a:cubicBezTo>
                <a:cubicBezTo>
                  <a:pt x="614775" y="156109"/>
                  <a:pt x="615403" y="154256"/>
                  <a:pt x="616083" y="152234"/>
                </a:cubicBezTo>
                <a:cubicBezTo>
                  <a:pt x="613466" y="149702"/>
                  <a:pt x="608793" y="155667"/>
                  <a:pt x="606601" y="149465"/>
                </a:cubicBezTo>
                <a:cubicBezTo>
                  <a:pt x="608334" y="148887"/>
                  <a:pt x="610000" y="148054"/>
                  <a:pt x="611750" y="147799"/>
                </a:cubicBezTo>
                <a:cubicBezTo>
                  <a:pt x="618122" y="146882"/>
                  <a:pt x="624529" y="146202"/>
                  <a:pt x="630901" y="145318"/>
                </a:cubicBezTo>
                <a:cubicBezTo>
                  <a:pt x="634214" y="144860"/>
                  <a:pt x="635488" y="142481"/>
                  <a:pt x="635964" y="139422"/>
                </a:cubicBezTo>
                <a:cubicBezTo>
                  <a:pt x="636321" y="137162"/>
                  <a:pt x="636882" y="134936"/>
                  <a:pt x="637341" y="132710"/>
                </a:cubicBezTo>
                <a:cubicBezTo>
                  <a:pt x="637936" y="132676"/>
                  <a:pt x="638547" y="132625"/>
                  <a:pt x="639142" y="132591"/>
                </a:cubicBezTo>
                <a:cubicBezTo>
                  <a:pt x="640365" y="134324"/>
                  <a:pt x="641334" y="136329"/>
                  <a:pt x="642880" y="137706"/>
                </a:cubicBezTo>
                <a:cubicBezTo>
                  <a:pt x="644188" y="138878"/>
                  <a:pt x="646210" y="140068"/>
                  <a:pt x="647825" y="139966"/>
                </a:cubicBezTo>
                <a:cubicBezTo>
                  <a:pt x="656610" y="139354"/>
                  <a:pt x="657273" y="140034"/>
                  <a:pt x="654843" y="148530"/>
                </a:cubicBezTo>
                <a:cubicBezTo>
                  <a:pt x="660094" y="147120"/>
                  <a:pt x="661928" y="141104"/>
                  <a:pt x="659872" y="133101"/>
                </a:cubicBezTo>
                <a:cubicBezTo>
                  <a:pt x="657391" y="132523"/>
                  <a:pt x="654435" y="132727"/>
                  <a:pt x="653093" y="131351"/>
                </a:cubicBezTo>
                <a:cubicBezTo>
                  <a:pt x="645106" y="123109"/>
                  <a:pt x="637511" y="114511"/>
                  <a:pt x="629388" y="105590"/>
                </a:cubicBezTo>
                <a:cubicBezTo>
                  <a:pt x="631699" y="104282"/>
                  <a:pt x="633738" y="103109"/>
                  <a:pt x="636305" y="101631"/>
                </a:cubicBezTo>
                <a:cubicBezTo>
                  <a:pt x="634622" y="99473"/>
                  <a:pt x="633143" y="97876"/>
                  <a:pt x="632073" y="96024"/>
                </a:cubicBezTo>
                <a:cubicBezTo>
                  <a:pt x="631632" y="95259"/>
                  <a:pt x="631750" y="93254"/>
                  <a:pt x="632192" y="93067"/>
                </a:cubicBezTo>
                <a:cubicBezTo>
                  <a:pt x="633279" y="92574"/>
                  <a:pt x="635556" y="92319"/>
                  <a:pt x="635828" y="92812"/>
                </a:cubicBezTo>
                <a:cubicBezTo>
                  <a:pt x="640892" y="102209"/>
                  <a:pt x="652413" y="103109"/>
                  <a:pt x="659890" y="110263"/>
                </a:cubicBezTo>
                <a:cubicBezTo>
                  <a:pt x="658530" y="105573"/>
                  <a:pt x="657187" y="100883"/>
                  <a:pt x="655692" y="95752"/>
                </a:cubicBezTo>
                <a:cubicBezTo>
                  <a:pt x="656474" y="95072"/>
                  <a:pt x="657391" y="93900"/>
                  <a:pt x="658581" y="93339"/>
                </a:cubicBezTo>
                <a:cubicBezTo>
                  <a:pt x="663271" y="91164"/>
                  <a:pt x="665242" y="92693"/>
                  <a:pt x="664240" y="98284"/>
                </a:cubicBezTo>
                <a:cubicBezTo>
                  <a:pt x="663424" y="102821"/>
                  <a:pt x="664443" y="106321"/>
                  <a:pt x="668573" y="108105"/>
                </a:cubicBezTo>
                <a:cubicBezTo>
                  <a:pt x="671564" y="109397"/>
                  <a:pt x="674995" y="109652"/>
                  <a:pt x="679091" y="110569"/>
                </a:cubicBezTo>
                <a:cubicBezTo>
                  <a:pt x="677816" y="104214"/>
                  <a:pt x="670985" y="106032"/>
                  <a:pt x="668913" y="101223"/>
                </a:cubicBezTo>
                <a:cubicBezTo>
                  <a:pt x="669269" y="100289"/>
                  <a:pt x="669694" y="98691"/>
                  <a:pt x="670458" y="97298"/>
                </a:cubicBezTo>
                <a:cubicBezTo>
                  <a:pt x="672209" y="94087"/>
                  <a:pt x="672158" y="91843"/>
                  <a:pt x="668623" y="89533"/>
                </a:cubicBezTo>
                <a:cubicBezTo>
                  <a:pt x="665055" y="87205"/>
                  <a:pt x="663254" y="82260"/>
                  <a:pt x="657409" y="83517"/>
                </a:cubicBezTo>
                <a:cubicBezTo>
                  <a:pt x="656100" y="83806"/>
                  <a:pt x="653840" y="81070"/>
                  <a:pt x="652447" y="79371"/>
                </a:cubicBezTo>
                <a:cubicBezTo>
                  <a:pt x="647485" y="73373"/>
                  <a:pt x="642727" y="67222"/>
                  <a:pt x="637884" y="61121"/>
                </a:cubicBezTo>
                <a:cubicBezTo>
                  <a:pt x="637884" y="61121"/>
                  <a:pt x="637936" y="61070"/>
                  <a:pt x="637936" y="61070"/>
                </a:cubicBezTo>
                <a:cubicBezTo>
                  <a:pt x="644647" y="62226"/>
                  <a:pt x="650051" y="64843"/>
                  <a:pt x="651886" y="72268"/>
                </a:cubicBezTo>
                <a:cubicBezTo>
                  <a:pt x="652362" y="74222"/>
                  <a:pt x="654112" y="75854"/>
                  <a:pt x="656083" y="77638"/>
                </a:cubicBezTo>
                <a:cubicBezTo>
                  <a:pt x="655267" y="73237"/>
                  <a:pt x="653500" y="68717"/>
                  <a:pt x="660026" y="67867"/>
                </a:cubicBezTo>
                <a:lnTo>
                  <a:pt x="660485" y="68377"/>
                </a:lnTo>
                <a:lnTo>
                  <a:pt x="660008" y="67901"/>
                </a:lnTo>
                <a:cubicBezTo>
                  <a:pt x="660008" y="63177"/>
                  <a:pt x="660008" y="58437"/>
                  <a:pt x="660008" y="53220"/>
                </a:cubicBezTo>
                <a:cubicBezTo>
                  <a:pt x="665140" y="50960"/>
                  <a:pt x="669830" y="55786"/>
                  <a:pt x="674995" y="55412"/>
                </a:cubicBezTo>
                <a:cubicBezTo>
                  <a:pt x="677443" y="49057"/>
                  <a:pt x="677443" y="49057"/>
                  <a:pt x="672277" y="43161"/>
                </a:cubicBezTo>
                <a:cubicBezTo>
                  <a:pt x="672770" y="42566"/>
                  <a:pt x="673296" y="41376"/>
                  <a:pt x="673789" y="41393"/>
                </a:cubicBezTo>
                <a:cubicBezTo>
                  <a:pt x="682948" y="41665"/>
                  <a:pt x="690119" y="37026"/>
                  <a:pt x="697307" y="32234"/>
                </a:cubicBezTo>
                <a:cubicBezTo>
                  <a:pt x="699379" y="30858"/>
                  <a:pt x="702064" y="29193"/>
                  <a:pt x="704256" y="29448"/>
                </a:cubicBezTo>
                <a:cubicBezTo>
                  <a:pt x="709660" y="30093"/>
                  <a:pt x="714707" y="31232"/>
                  <a:pt x="718870" y="26185"/>
                </a:cubicBezTo>
                <a:cubicBezTo>
                  <a:pt x="719329" y="25624"/>
                  <a:pt x="722625" y="26644"/>
                  <a:pt x="723882" y="27748"/>
                </a:cubicBezTo>
                <a:cubicBezTo>
                  <a:pt x="724766" y="28530"/>
                  <a:pt x="724936" y="30858"/>
                  <a:pt x="724529" y="32217"/>
                </a:cubicBezTo>
                <a:cubicBezTo>
                  <a:pt x="723900" y="34307"/>
                  <a:pt x="721980" y="36058"/>
                  <a:pt x="721537" y="38165"/>
                </a:cubicBezTo>
                <a:cubicBezTo>
                  <a:pt x="721011" y="40748"/>
                  <a:pt x="720110" y="44384"/>
                  <a:pt x="723832" y="45352"/>
                </a:cubicBezTo>
                <a:cubicBezTo>
                  <a:pt x="728913" y="46678"/>
                  <a:pt x="725888" y="41325"/>
                  <a:pt x="728521" y="39167"/>
                </a:cubicBezTo>
                <a:cubicBezTo>
                  <a:pt x="731070" y="42345"/>
                  <a:pt x="733586" y="45472"/>
                  <a:pt x="736236" y="48768"/>
                </a:cubicBezTo>
                <a:cubicBezTo>
                  <a:pt x="734741" y="51521"/>
                  <a:pt x="733313" y="53934"/>
                  <a:pt x="732107" y="56431"/>
                </a:cubicBezTo>
                <a:cubicBezTo>
                  <a:pt x="729354" y="62124"/>
                  <a:pt x="727247" y="67816"/>
                  <a:pt x="730867" y="74087"/>
                </a:cubicBezTo>
                <a:cubicBezTo>
                  <a:pt x="734129" y="79728"/>
                  <a:pt x="730068" y="83602"/>
                  <a:pt x="726924" y="87307"/>
                </a:cubicBezTo>
                <a:cubicBezTo>
                  <a:pt x="729949" y="97213"/>
                  <a:pt x="733313" y="98301"/>
                  <a:pt x="740416" y="92336"/>
                </a:cubicBezTo>
                <a:cubicBezTo>
                  <a:pt x="743356" y="93424"/>
                  <a:pt x="746126" y="94443"/>
                  <a:pt x="749167" y="95565"/>
                </a:cubicBezTo>
                <a:cubicBezTo>
                  <a:pt x="749167" y="97434"/>
                  <a:pt x="748148" y="100968"/>
                  <a:pt x="749473" y="102770"/>
                </a:cubicBezTo>
                <a:cubicBezTo>
                  <a:pt x="750697" y="104418"/>
                  <a:pt x="754452" y="104197"/>
                  <a:pt x="757935" y="104996"/>
                </a:cubicBezTo>
                <a:cubicBezTo>
                  <a:pt x="757578" y="102719"/>
                  <a:pt x="757646" y="101087"/>
                  <a:pt x="757035" y="99762"/>
                </a:cubicBezTo>
                <a:cubicBezTo>
                  <a:pt x="755404" y="96177"/>
                  <a:pt x="753466" y="92727"/>
                  <a:pt x="751716" y="89210"/>
                </a:cubicBezTo>
                <a:cubicBezTo>
                  <a:pt x="749609" y="84996"/>
                  <a:pt x="747757" y="83823"/>
                  <a:pt x="743781" y="86015"/>
                </a:cubicBezTo>
                <a:cubicBezTo>
                  <a:pt x="739770" y="88207"/>
                  <a:pt x="735913" y="88598"/>
                  <a:pt x="731257" y="87952"/>
                </a:cubicBezTo>
                <a:cubicBezTo>
                  <a:pt x="732871" y="84537"/>
                  <a:pt x="734333" y="81478"/>
                  <a:pt x="736049" y="77842"/>
                </a:cubicBezTo>
                <a:cubicBezTo>
                  <a:pt x="739702" y="77842"/>
                  <a:pt x="743882" y="77842"/>
                  <a:pt x="748266" y="77842"/>
                </a:cubicBezTo>
                <a:cubicBezTo>
                  <a:pt x="749745" y="75225"/>
                  <a:pt x="751087" y="72829"/>
                  <a:pt x="752837" y="69720"/>
                </a:cubicBezTo>
                <a:cubicBezTo>
                  <a:pt x="747060" y="60561"/>
                  <a:pt x="741164" y="51300"/>
                  <a:pt x="735352" y="41988"/>
                </a:cubicBezTo>
                <a:cubicBezTo>
                  <a:pt x="734502" y="40612"/>
                  <a:pt x="733143" y="38624"/>
                  <a:pt x="733586" y="37553"/>
                </a:cubicBezTo>
                <a:cubicBezTo>
                  <a:pt x="735624" y="32455"/>
                  <a:pt x="733586" y="28207"/>
                  <a:pt x="731733" y="23738"/>
                </a:cubicBezTo>
                <a:cubicBezTo>
                  <a:pt x="728623" y="16262"/>
                  <a:pt x="731121" y="8836"/>
                  <a:pt x="731869" y="0"/>
                </a:cubicBezTo>
                <a:cubicBezTo>
                  <a:pt x="735913" y="1495"/>
                  <a:pt x="739379" y="2379"/>
                  <a:pt x="742421" y="4044"/>
                </a:cubicBezTo>
                <a:cubicBezTo>
                  <a:pt x="745547" y="5743"/>
                  <a:pt x="748046" y="9227"/>
                  <a:pt x="751376" y="4775"/>
                </a:cubicBezTo>
                <a:cubicBezTo>
                  <a:pt x="756287" y="10637"/>
                  <a:pt x="748182" y="19405"/>
                  <a:pt x="757918" y="22175"/>
                </a:cubicBezTo>
                <a:cubicBezTo>
                  <a:pt x="757035" y="24605"/>
                  <a:pt x="756338" y="26423"/>
                  <a:pt x="755692" y="28258"/>
                </a:cubicBezTo>
                <a:cubicBezTo>
                  <a:pt x="754129" y="32693"/>
                  <a:pt x="752175" y="36788"/>
                  <a:pt x="753908" y="42005"/>
                </a:cubicBezTo>
                <a:cubicBezTo>
                  <a:pt x="754843" y="44809"/>
                  <a:pt x="756933" y="49838"/>
                  <a:pt x="749762" y="50348"/>
                </a:cubicBezTo>
                <a:cubicBezTo>
                  <a:pt x="756066" y="58776"/>
                  <a:pt x="761521" y="66049"/>
                  <a:pt x="767366" y="73849"/>
                </a:cubicBezTo>
                <a:cubicBezTo>
                  <a:pt x="769643" y="73441"/>
                  <a:pt x="772651" y="72914"/>
                  <a:pt x="776185" y="72285"/>
                </a:cubicBezTo>
                <a:cubicBezTo>
                  <a:pt x="778207" y="66729"/>
                  <a:pt x="780281" y="61070"/>
                  <a:pt x="782439" y="55157"/>
                </a:cubicBezTo>
                <a:cubicBezTo>
                  <a:pt x="786941" y="56737"/>
                  <a:pt x="787723" y="59405"/>
                  <a:pt x="786483" y="63211"/>
                </a:cubicBezTo>
                <a:cubicBezTo>
                  <a:pt x="784885" y="68139"/>
                  <a:pt x="786074" y="72115"/>
                  <a:pt x="790849" y="74681"/>
                </a:cubicBezTo>
                <a:cubicBezTo>
                  <a:pt x="790288" y="82617"/>
                  <a:pt x="789728" y="90552"/>
                  <a:pt x="789167" y="98488"/>
                </a:cubicBezTo>
                <a:cubicBezTo>
                  <a:pt x="786210" y="100918"/>
                  <a:pt x="786210" y="100918"/>
                  <a:pt x="788300" y="104707"/>
                </a:cubicBezTo>
                <a:cubicBezTo>
                  <a:pt x="788641" y="102175"/>
                  <a:pt x="788878" y="100323"/>
                  <a:pt x="789133" y="98471"/>
                </a:cubicBezTo>
                <a:cubicBezTo>
                  <a:pt x="791393" y="100408"/>
                  <a:pt x="793670" y="102345"/>
                  <a:pt x="797205" y="105369"/>
                </a:cubicBezTo>
                <a:cubicBezTo>
                  <a:pt x="797205" y="100068"/>
                  <a:pt x="798496" y="95412"/>
                  <a:pt x="796915" y="92149"/>
                </a:cubicBezTo>
                <a:cubicBezTo>
                  <a:pt x="794400" y="86984"/>
                  <a:pt x="794825" y="82600"/>
                  <a:pt x="797340" y="77604"/>
                </a:cubicBezTo>
                <a:cubicBezTo>
                  <a:pt x="794893" y="76517"/>
                  <a:pt x="792871" y="75616"/>
                  <a:pt x="790849" y="74698"/>
                </a:cubicBezTo>
                <a:cubicBezTo>
                  <a:pt x="791580" y="72795"/>
                  <a:pt x="792821" y="71572"/>
                  <a:pt x="792226" y="68734"/>
                </a:cubicBezTo>
                <a:cubicBezTo>
                  <a:pt x="790901" y="62464"/>
                  <a:pt x="791172" y="55854"/>
                  <a:pt x="790867" y="49380"/>
                </a:cubicBezTo>
                <a:cubicBezTo>
                  <a:pt x="790815" y="48275"/>
                  <a:pt x="790765" y="46899"/>
                  <a:pt x="791342" y="46066"/>
                </a:cubicBezTo>
                <a:cubicBezTo>
                  <a:pt x="792209" y="44809"/>
                  <a:pt x="793636" y="43908"/>
                  <a:pt x="794809" y="42872"/>
                </a:cubicBezTo>
                <a:cubicBezTo>
                  <a:pt x="795794" y="44044"/>
                  <a:pt x="797323" y="45081"/>
                  <a:pt x="797646" y="46406"/>
                </a:cubicBezTo>
                <a:cubicBezTo>
                  <a:pt x="798564" y="50229"/>
                  <a:pt x="798836" y="54206"/>
                  <a:pt x="799702" y="58063"/>
                </a:cubicBezTo>
                <a:cubicBezTo>
                  <a:pt x="800229" y="60374"/>
                  <a:pt x="801367" y="62566"/>
                  <a:pt x="802931" y="66610"/>
                </a:cubicBezTo>
                <a:cubicBezTo>
                  <a:pt x="805021" y="60849"/>
                  <a:pt x="804036" y="57230"/>
                  <a:pt x="803355" y="53441"/>
                </a:cubicBezTo>
                <a:cubicBezTo>
                  <a:pt x="802846" y="50535"/>
                  <a:pt x="802319" y="46372"/>
                  <a:pt x="803866" y="44571"/>
                </a:cubicBezTo>
                <a:cubicBezTo>
                  <a:pt x="809184" y="38471"/>
                  <a:pt x="807927" y="32082"/>
                  <a:pt x="806431" y="25386"/>
                </a:cubicBezTo>
                <a:cubicBezTo>
                  <a:pt x="806194" y="24367"/>
                  <a:pt x="806397" y="23245"/>
                  <a:pt x="806397" y="21325"/>
                </a:cubicBezTo>
                <a:cubicBezTo>
                  <a:pt x="812260" y="24520"/>
                  <a:pt x="811665" y="31419"/>
                  <a:pt x="816780" y="36364"/>
                </a:cubicBezTo>
                <a:cubicBezTo>
                  <a:pt x="817119" y="33101"/>
                  <a:pt x="817340" y="31419"/>
                  <a:pt x="817442" y="29754"/>
                </a:cubicBezTo>
                <a:cubicBezTo>
                  <a:pt x="817528" y="28224"/>
                  <a:pt x="817460" y="26678"/>
                  <a:pt x="817460" y="24792"/>
                </a:cubicBezTo>
                <a:cubicBezTo>
                  <a:pt x="823560" y="28105"/>
                  <a:pt x="825990" y="36092"/>
                  <a:pt x="824205" y="41461"/>
                </a:cubicBezTo>
                <a:cubicBezTo>
                  <a:pt x="825922" y="46457"/>
                  <a:pt x="827128" y="49889"/>
                  <a:pt x="828284" y="53339"/>
                </a:cubicBezTo>
                <a:cubicBezTo>
                  <a:pt x="829966" y="58386"/>
                  <a:pt x="831580" y="63449"/>
                  <a:pt x="833246" y="68479"/>
                </a:cubicBezTo>
                <a:cubicBezTo>
                  <a:pt x="833670" y="69770"/>
                  <a:pt x="834945" y="71368"/>
                  <a:pt x="834554" y="72268"/>
                </a:cubicBezTo>
                <a:cubicBezTo>
                  <a:pt x="833398" y="74953"/>
                  <a:pt x="833177" y="77162"/>
                  <a:pt x="834129" y="80136"/>
                </a:cubicBezTo>
                <a:cubicBezTo>
                  <a:pt x="837137" y="89482"/>
                  <a:pt x="839277" y="99065"/>
                  <a:pt x="845377" y="107171"/>
                </a:cubicBezTo>
                <a:cubicBezTo>
                  <a:pt x="847978" y="110637"/>
                  <a:pt x="849728" y="114749"/>
                  <a:pt x="852378" y="119473"/>
                </a:cubicBezTo>
                <a:cubicBezTo>
                  <a:pt x="862047" y="126015"/>
                  <a:pt x="872447" y="118895"/>
                  <a:pt x="882999" y="117740"/>
                </a:cubicBezTo>
                <a:cubicBezTo>
                  <a:pt x="890475" y="116907"/>
                  <a:pt x="891359" y="116516"/>
                  <a:pt x="898394" y="120085"/>
                </a:cubicBezTo>
                <a:cubicBezTo>
                  <a:pt x="898105" y="120832"/>
                  <a:pt x="897986" y="121716"/>
                  <a:pt x="897510" y="122345"/>
                </a:cubicBezTo>
                <a:cubicBezTo>
                  <a:pt x="895148" y="125471"/>
                  <a:pt x="892174" y="122022"/>
                  <a:pt x="890136" y="122854"/>
                </a:cubicBezTo>
                <a:cubicBezTo>
                  <a:pt x="888283" y="123619"/>
                  <a:pt x="888012" y="127409"/>
                  <a:pt x="884494" y="126542"/>
                </a:cubicBezTo>
                <a:cubicBezTo>
                  <a:pt x="879159" y="125233"/>
                  <a:pt x="873925" y="129838"/>
                  <a:pt x="868437" y="126899"/>
                </a:cubicBezTo>
                <a:cubicBezTo>
                  <a:pt x="867842" y="126576"/>
                  <a:pt x="866517" y="127595"/>
                  <a:pt x="865904" y="127833"/>
                </a:cubicBezTo>
                <a:cubicBezTo>
                  <a:pt x="871971" y="131809"/>
                  <a:pt x="877969" y="135735"/>
                  <a:pt x="884477" y="140000"/>
                </a:cubicBezTo>
                <a:cubicBezTo>
                  <a:pt x="887349" y="138827"/>
                  <a:pt x="890985" y="137332"/>
                  <a:pt x="894621" y="135837"/>
                </a:cubicBezTo>
                <a:cubicBezTo>
                  <a:pt x="894877" y="136346"/>
                  <a:pt x="895131" y="136856"/>
                  <a:pt x="895370" y="137349"/>
                </a:cubicBezTo>
                <a:cubicBezTo>
                  <a:pt x="893058" y="139320"/>
                  <a:pt x="890747" y="141308"/>
                  <a:pt x="888437" y="143279"/>
                </a:cubicBezTo>
                <a:cubicBezTo>
                  <a:pt x="888641" y="143755"/>
                  <a:pt x="888844" y="144231"/>
                  <a:pt x="889048" y="144724"/>
                </a:cubicBezTo>
                <a:cubicBezTo>
                  <a:pt x="893246" y="144724"/>
                  <a:pt x="897442" y="144724"/>
                  <a:pt x="902489" y="144724"/>
                </a:cubicBezTo>
                <a:cubicBezTo>
                  <a:pt x="899346" y="151538"/>
                  <a:pt x="892905" y="148054"/>
                  <a:pt x="888114" y="151164"/>
                </a:cubicBezTo>
                <a:cubicBezTo>
                  <a:pt x="893806" y="154154"/>
                  <a:pt x="898955" y="156856"/>
                  <a:pt x="904579" y="159813"/>
                </a:cubicBezTo>
                <a:cubicBezTo>
                  <a:pt x="907944" y="158182"/>
                  <a:pt x="912038" y="156177"/>
                  <a:pt x="916134" y="154188"/>
                </a:cubicBezTo>
                <a:cubicBezTo>
                  <a:pt x="916474" y="154664"/>
                  <a:pt x="916813" y="155140"/>
                  <a:pt x="917153" y="155616"/>
                </a:cubicBezTo>
                <a:cubicBezTo>
                  <a:pt x="916422" y="156635"/>
                  <a:pt x="915692" y="157655"/>
                  <a:pt x="914384" y="159490"/>
                </a:cubicBezTo>
                <a:cubicBezTo>
                  <a:pt x="916847" y="158861"/>
                  <a:pt x="919328" y="158980"/>
                  <a:pt x="920195" y="157859"/>
                </a:cubicBezTo>
                <a:cubicBezTo>
                  <a:pt x="926040" y="150365"/>
                  <a:pt x="934180" y="153390"/>
                  <a:pt x="941572" y="152523"/>
                </a:cubicBezTo>
                <a:cubicBezTo>
                  <a:pt x="951325" y="151385"/>
                  <a:pt x="960993" y="149533"/>
                  <a:pt x="970611" y="147527"/>
                </a:cubicBezTo>
                <a:cubicBezTo>
                  <a:pt x="972786" y="147069"/>
                  <a:pt x="974553" y="143568"/>
                  <a:pt x="976559" y="143500"/>
                </a:cubicBezTo>
                <a:cubicBezTo>
                  <a:pt x="985055" y="143279"/>
                  <a:pt x="993636" y="143228"/>
                  <a:pt x="1002030" y="144384"/>
                </a:cubicBezTo>
                <a:cubicBezTo>
                  <a:pt x="1005361" y="144843"/>
                  <a:pt x="1007570" y="145794"/>
                  <a:pt x="1010102" y="142888"/>
                </a:cubicBezTo>
                <a:cubicBezTo>
                  <a:pt x="1014230" y="138148"/>
                  <a:pt x="1019617" y="138284"/>
                  <a:pt x="1024783" y="140663"/>
                </a:cubicBezTo>
                <a:cubicBezTo>
                  <a:pt x="1028317" y="142294"/>
                  <a:pt x="1031359" y="144690"/>
                  <a:pt x="1033160" y="138912"/>
                </a:cubicBezTo>
                <a:cubicBezTo>
                  <a:pt x="1033330" y="138351"/>
                  <a:pt x="1034469" y="137825"/>
                  <a:pt x="1035200" y="137723"/>
                </a:cubicBezTo>
                <a:cubicBezTo>
                  <a:pt x="1040229" y="137026"/>
                  <a:pt x="1045446" y="135327"/>
                  <a:pt x="1050237" y="136126"/>
                </a:cubicBezTo>
                <a:cubicBezTo>
                  <a:pt x="1056134" y="137111"/>
                  <a:pt x="1061843" y="138946"/>
                  <a:pt x="1068097" y="137621"/>
                </a:cubicBezTo>
                <a:cubicBezTo>
                  <a:pt x="1069099" y="141784"/>
                  <a:pt x="1067586" y="143585"/>
                  <a:pt x="1064358" y="144367"/>
                </a:cubicBezTo>
                <a:cubicBezTo>
                  <a:pt x="1064188" y="144265"/>
                  <a:pt x="1064035" y="144163"/>
                  <a:pt x="1063865" y="144061"/>
                </a:cubicBezTo>
                <a:cubicBezTo>
                  <a:pt x="1064035" y="144163"/>
                  <a:pt x="1064205" y="144248"/>
                  <a:pt x="1064375" y="144350"/>
                </a:cubicBezTo>
                <a:cubicBezTo>
                  <a:pt x="1065462" y="145624"/>
                  <a:pt x="1066533" y="146882"/>
                  <a:pt x="1067502" y="148020"/>
                </a:cubicBezTo>
                <a:cubicBezTo>
                  <a:pt x="1057442" y="151555"/>
                  <a:pt x="1057442" y="151555"/>
                  <a:pt x="1051070" y="145505"/>
                </a:cubicBezTo>
                <a:cubicBezTo>
                  <a:pt x="1045921" y="146882"/>
                  <a:pt x="1048946" y="150756"/>
                  <a:pt x="1048062" y="153917"/>
                </a:cubicBezTo>
                <a:cubicBezTo>
                  <a:pt x="1053347" y="154460"/>
                  <a:pt x="1058156" y="154630"/>
                  <a:pt x="1060925" y="159677"/>
                </a:cubicBezTo>
                <a:cubicBezTo>
                  <a:pt x="1061571" y="160850"/>
                  <a:pt x="1064443" y="161121"/>
                  <a:pt x="1066312" y="161189"/>
                </a:cubicBezTo>
                <a:cubicBezTo>
                  <a:pt x="1069048" y="161291"/>
                  <a:pt x="1071800" y="160815"/>
                  <a:pt x="1074587" y="161223"/>
                </a:cubicBezTo>
                <a:cubicBezTo>
                  <a:pt x="1068827" y="163959"/>
                  <a:pt x="1063594" y="166780"/>
                  <a:pt x="1056541" y="162498"/>
                </a:cubicBezTo>
                <a:cubicBezTo>
                  <a:pt x="1052803" y="160221"/>
                  <a:pt x="1047111" y="160272"/>
                  <a:pt x="1042404" y="160645"/>
                </a:cubicBezTo>
                <a:cubicBezTo>
                  <a:pt x="1029830" y="161631"/>
                  <a:pt x="1017324" y="163262"/>
                  <a:pt x="1004800" y="164860"/>
                </a:cubicBezTo>
                <a:cubicBezTo>
                  <a:pt x="999464" y="165539"/>
                  <a:pt x="994026" y="166253"/>
                  <a:pt x="989116" y="168547"/>
                </a:cubicBezTo>
                <a:cubicBezTo>
                  <a:pt x="989303" y="169261"/>
                  <a:pt x="989490" y="169991"/>
                  <a:pt x="989677" y="170705"/>
                </a:cubicBezTo>
                <a:cubicBezTo>
                  <a:pt x="992004" y="170144"/>
                  <a:pt x="994333" y="169583"/>
                  <a:pt x="996763" y="169006"/>
                </a:cubicBezTo>
                <a:cubicBezTo>
                  <a:pt x="997256" y="170246"/>
                  <a:pt x="997748" y="171487"/>
                  <a:pt x="998342" y="172982"/>
                </a:cubicBezTo>
                <a:cubicBezTo>
                  <a:pt x="1000569" y="172489"/>
                  <a:pt x="1002727" y="172013"/>
                  <a:pt x="1004885" y="171538"/>
                </a:cubicBezTo>
                <a:cubicBezTo>
                  <a:pt x="1005666" y="172540"/>
                  <a:pt x="1006465" y="173560"/>
                  <a:pt x="1007263" y="174562"/>
                </a:cubicBezTo>
                <a:cubicBezTo>
                  <a:pt x="1007638" y="174222"/>
                  <a:pt x="1007994" y="173865"/>
                  <a:pt x="1008369" y="173526"/>
                </a:cubicBezTo>
                <a:cubicBezTo>
                  <a:pt x="1007213" y="172863"/>
                  <a:pt x="1006040" y="172217"/>
                  <a:pt x="1004885" y="171555"/>
                </a:cubicBezTo>
                <a:cubicBezTo>
                  <a:pt x="1007263" y="170280"/>
                  <a:pt x="1009524" y="168734"/>
                  <a:pt x="1012022" y="167765"/>
                </a:cubicBezTo>
                <a:cubicBezTo>
                  <a:pt x="1017154" y="165760"/>
                  <a:pt x="1023203" y="168904"/>
                  <a:pt x="1028181" y="165064"/>
                </a:cubicBezTo>
                <a:cubicBezTo>
                  <a:pt x="1028538" y="164792"/>
                  <a:pt x="1030527" y="166661"/>
                  <a:pt x="1031750" y="167544"/>
                </a:cubicBezTo>
                <a:cubicBezTo>
                  <a:pt x="1030407" y="168632"/>
                  <a:pt x="1028912" y="170773"/>
                  <a:pt x="1027722" y="170620"/>
                </a:cubicBezTo>
                <a:cubicBezTo>
                  <a:pt x="1022965" y="169957"/>
                  <a:pt x="1019005" y="170688"/>
                  <a:pt x="1015811" y="174324"/>
                </a:cubicBezTo>
                <a:cubicBezTo>
                  <a:pt x="1019346" y="180900"/>
                  <a:pt x="1023135" y="171589"/>
                  <a:pt x="1027468" y="175293"/>
                </a:cubicBezTo>
                <a:cubicBezTo>
                  <a:pt x="1030543" y="177927"/>
                  <a:pt x="1035879" y="177910"/>
                  <a:pt x="1040484" y="179150"/>
                </a:cubicBezTo>
                <a:cubicBezTo>
                  <a:pt x="1040484" y="178097"/>
                  <a:pt x="1040484" y="176873"/>
                  <a:pt x="1040484" y="175871"/>
                </a:cubicBezTo>
                <a:cubicBezTo>
                  <a:pt x="1047281" y="174188"/>
                  <a:pt x="1053924" y="172540"/>
                  <a:pt x="1060773" y="170841"/>
                </a:cubicBezTo>
                <a:cubicBezTo>
                  <a:pt x="1059481" y="170042"/>
                  <a:pt x="1058394" y="169362"/>
                  <a:pt x="1056983" y="168496"/>
                </a:cubicBezTo>
                <a:cubicBezTo>
                  <a:pt x="1059464" y="165930"/>
                  <a:pt x="1061707" y="166559"/>
                  <a:pt x="1063763" y="168428"/>
                </a:cubicBezTo>
                <a:cubicBezTo>
                  <a:pt x="1068215" y="172455"/>
                  <a:pt x="1072803" y="172166"/>
                  <a:pt x="1077816" y="169533"/>
                </a:cubicBezTo>
                <a:cubicBezTo>
                  <a:pt x="1079481" y="168649"/>
                  <a:pt x="1081605" y="168037"/>
                  <a:pt x="1083458" y="168173"/>
                </a:cubicBezTo>
                <a:cubicBezTo>
                  <a:pt x="1094859" y="168938"/>
                  <a:pt x="1106007" y="167392"/>
                  <a:pt x="1117052" y="164758"/>
                </a:cubicBezTo>
                <a:cubicBezTo>
                  <a:pt x="1117052" y="167255"/>
                  <a:pt x="1117052" y="169736"/>
                  <a:pt x="1117052" y="172931"/>
                </a:cubicBezTo>
                <a:cubicBezTo>
                  <a:pt x="1121877" y="171113"/>
                  <a:pt x="1122438" y="167697"/>
                  <a:pt x="1122999" y="164112"/>
                </a:cubicBezTo>
                <a:cubicBezTo>
                  <a:pt x="1121911" y="163772"/>
                  <a:pt x="1121350" y="163381"/>
                  <a:pt x="1120909" y="163483"/>
                </a:cubicBezTo>
                <a:cubicBezTo>
                  <a:pt x="1119583" y="163806"/>
                  <a:pt x="1118309" y="164333"/>
                  <a:pt x="1117018" y="164792"/>
                </a:cubicBezTo>
                <a:cubicBezTo>
                  <a:pt x="1118683" y="163619"/>
                  <a:pt x="1120262" y="161614"/>
                  <a:pt x="1122030" y="161427"/>
                </a:cubicBezTo>
                <a:cubicBezTo>
                  <a:pt x="1135182" y="160000"/>
                  <a:pt x="1148351" y="158572"/>
                  <a:pt x="1161537" y="157961"/>
                </a:cubicBezTo>
                <a:cubicBezTo>
                  <a:pt x="1166193" y="157740"/>
                  <a:pt x="1172055" y="154664"/>
                  <a:pt x="1175743" y="161036"/>
                </a:cubicBezTo>
                <a:cubicBezTo>
                  <a:pt x="1176185" y="161801"/>
                  <a:pt x="1178988" y="161461"/>
                  <a:pt x="1180637" y="161223"/>
                </a:cubicBezTo>
                <a:cubicBezTo>
                  <a:pt x="1188147" y="160170"/>
                  <a:pt x="1195624" y="158963"/>
                  <a:pt x="1203814" y="157706"/>
                </a:cubicBezTo>
                <a:cubicBezTo>
                  <a:pt x="1200585" y="154868"/>
                  <a:pt x="1201877" y="153067"/>
                  <a:pt x="1204765" y="151843"/>
                </a:cubicBezTo>
                <a:cubicBezTo>
                  <a:pt x="1208063" y="150450"/>
                  <a:pt x="1217544" y="150977"/>
                  <a:pt x="1222829" y="153917"/>
                </a:cubicBezTo>
                <a:cubicBezTo>
                  <a:pt x="1218631" y="154375"/>
                  <a:pt x="1214435" y="154817"/>
                  <a:pt x="1209286" y="155378"/>
                </a:cubicBezTo>
                <a:cubicBezTo>
                  <a:pt x="1211852" y="158674"/>
                  <a:pt x="1214842" y="157451"/>
                  <a:pt x="1217255" y="157978"/>
                </a:cubicBezTo>
                <a:lnTo>
                  <a:pt x="1217272" y="157995"/>
                </a:lnTo>
                <a:cubicBezTo>
                  <a:pt x="1216898" y="162990"/>
                  <a:pt x="1211495" y="160493"/>
                  <a:pt x="1209167" y="163619"/>
                </a:cubicBezTo>
                <a:cubicBezTo>
                  <a:pt x="1209404" y="164554"/>
                  <a:pt x="1209371" y="166627"/>
                  <a:pt x="1210119" y="166967"/>
                </a:cubicBezTo>
                <a:cubicBezTo>
                  <a:pt x="1216932" y="170059"/>
                  <a:pt x="1223406" y="174069"/>
                  <a:pt x="1231562" y="169566"/>
                </a:cubicBezTo>
                <a:cubicBezTo>
                  <a:pt x="1236779" y="166695"/>
                  <a:pt x="1242947" y="167103"/>
                  <a:pt x="1248844" y="170654"/>
                </a:cubicBezTo>
                <a:cubicBezTo>
                  <a:pt x="1249047" y="167833"/>
                  <a:pt x="1249184" y="165743"/>
                  <a:pt x="1249370" y="163126"/>
                </a:cubicBezTo>
                <a:cubicBezTo>
                  <a:pt x="1245292" y="162753"/>
                  <a:pt x="1241198" y="162396"/>
                  <a:pt x="1236626" y="161988"/>
                </a:cubicBezTo>
                <a:cubicBezTo>
                  <a:pt x="1239277" y="154392"/>
                  <a:pt x="1249286" y="161461"/>
                  <a:pt x="1251630" y="153713"/>
                </a:cubicBezTo>
                <a:cubicBezTo>
                  <a:pt x="1247366" y="149278"/>
                  <a:pt x="1241877" y="147748"/>
                  <a:pt x="1235742" y="148037"/>
                </a:cubicBezTo>
                <a:cubicBezTo>
                  <a:pt x="1225326" y="148513"/>
                  <a:pt x="1214876" y="149889"/>
                  <a:pt x="1204511" y="149396"/>
                </a:cubicBezTo>
                <a:cubicBezTo>
                  <a:pt x="1193347" y="148870"/>
                  <a:pt x="1182659" y="151028"/>
                  <a:pt x="1171784" y="152421"/>
                </a:cubicBezTo>
                <a:cubicBezTo>
                  <a:pt x="1167382" y="152982"/>
                  <a:pt x="1162863" y="153288"/>
                  <a:pt x="1158445" y="153033"/>
                </a:cubicBezTo>
                <a:cubicBezTo>
                  <a:pt x="1150407" y="152591"/>
                  <a:pt x="1142370" y="151878"/>
                  <a:pt x="1134383" y="150824"/>
                </a:cubicBezTo>
                <a:cubicBezTo>
                  <a:pt x="1129796" y="150229"/>
                  <a:pt x="1125802" y="148207"/>
                  <a:pt x="1124935" y="142379"/>
                </a:cubicBezTo>
                <a:cubicBezTo>
                  <a:pt x="1130390" y="141920"/>
                  <a:pt x="1135590" y="141376"/>
                  <a:pt x="1140807" y="141070"/>
                </a:cubicBezTo>
                <a:cubicBezTo>
                  <a:pt x="1144443" y="140867"/>
                  <a:pt x="1147638" y="140850"/>
                  <a:pt x="1150390" y="144673"/>
                </a:cubicBezTo>
                <a:cubicBezTo>
                  <a:pt x="1152939" y="148241"/>
                  <a:pt x="1157425" y="148275"/>
                  <a:pt x="1160959" y="145047"/>
                </a:cubicBezTo>
                <a:cubicBezTo>
                  <a:pt x="1166550" y="139915"/>
                  <a:pt x="1172225" y="139524"/>
                  <a:pt x="1179617" y="140459"/>
                </a:cubicBezTo>
                <a:cubicBezTo>
                  <a:pt x="1188946" y="141631"/>
                  <a:pt x="1198751" y="141121"/>
                  <a:pt x="1207739" y="136839"/>
                </a:cubicBezTo>
                <a:cubicBezTo>
                  <a:pt x="1208963" y="136261"/>
                  <a:pt x="1210458" y="136126"/>
                  <a:pt x="1211852" y="135990"/>
                </a:cubicBezTo>
                <a:cubicBezTo>
                  <a:pt x="1221792" y="135072"/>
                  <a:pt x="1231732" y="133526"/>
                  <a:pt x="1241690" y="133458"/>
                </a:cubicBezTo>
                <a:cubicBezTo>
                  <a:pt x="1262047" y="133305"/>
                  <a:pt x="1282404" y="133968"/>
                  <a:pt x="1302743" y="134290"/>
                </a:cubicBezTo>
                <a:cubicBezTo>
                  <a:pt x="1303304" y="134307"/>
                  <a:pt x="1303916" y="134256"/>
                  <a:pt x="1304426" y="134443"/>
                </a:cubicBezTo>
                <a:cubicBezTo>
                  <a:pt x="1313652" y="137468"/>
                  <a:pt x="1323304" y="136703"/>
                  <a:pt x="1332752" y="137655"/>
                </a:cubicBezTo>
                <a:cubicBezTo>
                  <a:pt x="1340603" y="138454"/>
                  <a:pt x="1348385" y="140136"/>
                  <a:pt x="1356235" y="140391"/>
                </a:cubicBezTo>
                <a:cubicBezTo>
                  <a:pt x="1362896" y="140612"/>
                  <a:pt x="1369608" y="139354"/>
                  <a:pt x="1376830" y="138691"/>
                </a:cubicBezTo>
                <a:cubicBezTo>
                  <a:pt x="1377102" y="136635"/>
                  <a:pt x="1377357" y="134817"/>
                  <a:pt x="1377680" y="132404"/>
                </a:cubicBezTo>
                <a:cubicBezTo>
                  <a:pt x="1379124" y="132710"/>
                  <a:pt x="1380704" y="133033"/>
                  <a:pt x="1382846" y="133475"/>
                </a:cubicBezTo>
                <a:cubicBezTo>
                  <a:pt x="1381146" y="128105"/>
                  <a:pt x="1377476" y="129380"/>
                  <a:pt x="1373873" y="129329"/>
                </a:cubicBezTo>
                <a:cubicBezTo>
                  <a:pt x="1373482" y="131215"/>
                  <a:pt x="1373126" y="132999"/>
                  <a:pt x="1372888" y="134103"/>
                </a:cubicBezTo>
                <a:cubicBezTo>
                  <a:pt x="1365377" y="134103"/>
                  <a:pt x="1358343" y="134290"/>
                  <a:pt x="1351358" y="133985"/>
                </a:cubicBezTo>
                <a:cubicBezTo>
                  <a:pt x="1349456" y="133899"/>
                  <a:pt x="1347620" y="132336"/>
                  <a:pt x="1344936" y="131062"/>
                </a:cubicBezTo>
                <a:cubicBezTo>
                  <a:pt x="1350798" y="126933"/>
                  <a:pt x="1356235" y="128768"/>
                  <a:pt x="1361316" y="128258"/>
                </a:cubicBezTo>
                <a:cubicBezTo>
                  <a:pt x="1362675" y="128122"/>
                  <a:pt x="1364681" y="128904"/>
                  <a:pt x="1365343" y="128241"/>
                </a:cubicBezTo>
                <a:cubicBezTo>
                  <a:pt x="1371410" y="122158"/>
                  <a:pt x="1377578" y="126253"/>
                  <a:pt x="1383967" y="127340"/>
                </a:cubicBezTo>
                <a:cubicBezTo>
                  <a:pt x="1388504" y="128105"/>
                  <a:pt x="1393346" y="127154"/>
                  <a:pt x="1398053" y="126780"/>
                </a:cubicBezTo>
                <a:cubicBezTo>
                  <a:pt x="1400279" y="126610"/>
                  <a:pt x="1402557" y="125454"/>
                  <a:pt x="1404663" y="125743"/>
                </a:cubicBezTo>
                <a:cubicBezTo>
                  <a:pt x="1409829" y="126440"/>
                  <a:pt x="1413907" y="124945"/>
                  <a:pt x="1416728" y="120612"/>
                </a:cubicBezTo>
                <a:cubicBezTo>
                  <a:pt x="1422625" y="125573"/>
                  <a:pt x="1422625" y="125573"/>
                  <a:pt x="1428096" y="124435"/>
                </a:cubicBezTo>
                <a:cubicBezTo>
                  <a:pt x="1424647" y="116635"/>
                  <a:pt x="1420756" y="114545"/>
                  <a:pt x="1412769" y="115922"/>
                </a:cubicBezTo>
                <a:cubicBezTo>
                  <a:pt x="1411562" y="116126"/>
                  <a:pt x="1410186" y="115650"/>
                  <a:pt x="1408963" y="115259"/>
                </a:cubicBezTo>
                <a:cubicBezTo>
                  <a:pt x="1406023" y="114341"/>
                  <a:pt x="1403134" y="113288"/>
                  <a:pt x="1401316" y="112676"/>
                </a:cubicBezTo>
                <a:cubicBezTo>
                  <a:pt x="1399328" y="114613"/>
                  <a:pt x="1397969" y="117077"/>
                  <a:pt x="1396609" y="117077"/>
                </a:cubicBezTo>
                <a:cubicBezTo>
                  <a:pt x="1390543" y="117111"/>
                  <a:pt x="1384205" y="118216"/>
                  <a:pt x="1378699" y="114188"/>
                </a:cubicBezTo>
                <a:cubicBezTo>
                  <a:pt x="1377900" y="113594"/>
                  <a:pt x="1376303" y="114053"/>
                  <a:pt x="1375063" y="114087"/>
                </a:cubicBezTo>
                <a:cubicBezTo>
                  <a:pt x="1373788" y="114137"/>
                  <a:pt x="1371648" y="114766"/>
                  <a:pt x="1371376" y="114273"/>
                </a:cubicBezTo>
                <a:cubicBezTo>
                  <a:pt x="1368385" y="109193"/>
                  <a:pt x="1363440" y="111130"/>
                  <a:pt x="1359192" y="110518"/>
                </a:cubicBezTo>
                <a:cubicBezTo>
                  <a:pt x="1355624" y="110008"/>
                  <a:pt x="1352055" y="108462"/>
                  <a:pt x="1348572" y="108683"/>
                </a:cubicBezTo>
                <a:cubicBezTo>
                  <a:pt x="1342573" y="109057"/>
                  <a:pt x="1336389" y="105794"/>
                  <a:pt x="1330475" y="109974"/>
                </a:cubicBezTo>
                <a:cubicBezTo>
                  <a:pt x="1328691" y="111232"/>
                  <a:pt x="1325632" y="110688"/>
                  <a:pt x="1323168" y="112115"/>
                </a:cubicBezTo>
                <a:cubicBezTo>
                  <a:pt x="1335420" y="112115"/>
                  <a:pt x="1347671" y="112115"/>
                  <a:pt x="1359922" y="112115"/>
                </a:cubicBezTo>
                <a:cubicBezTo>
                  <a:pt x="1355963" y="116958"/>
                  <a:pt x="1350696" y="116024"/>
                  <a:pt x="1346091" y="115939"/>
                </a:cubicBezTo>
                <a:cubicBezTo>
                  <a:pt x="1332039" y="115667"/>
                  <a:pt x="1318020" y="114341"/>
                  <a:pt x="1303984" y="114070"/>
                </a:cubicBezTo>
                <a:cubicBezTo>
                  <a:pt x="1293941" y="113866"/>
                  <a:pt x="1283882" y="114902"/>
                  <a:pt x="1273840" y="114936"/>
                </a:cubicBezTo>
                <a:cubicBezTo>
                  <a:pt x="1267502" y="114953"/>
                  <a:pt x="1261180" y="114121"/>
                  <a:pt x="1254231" y="113628"/>
                </a:cubicBezTo>
                <a:cubicBezTo>
                  <a:pt x="1258920" y="111759"/>
                  <a:pt x="1262743" y="110246"/>
                  <a:pt x="1266567" y="108717"/>
                </a:cubicBezTo>
                <a:cubicBezTo>
                  <a:pt x="1266720" y="108819"/>
                  <a:pt x="1266889" y="108921"/>
                  <a:pt x="1267043" y="109023"/>
                </a:cubicBezTo>
                <a:cubicBezTo>
                  <a:pt x="1266873" y="108921"/>
                  <a:pt x="1266703" y="108836"/>
                  <a:pt x="1266533" y="108734"/>
                </a:cubicBezTo>
                <a:cubicBezTo>
                  <a:pt x="1266329" y="108547"/>
                  <a:pt x="1266091" y="108156"/>
                  <a:pt x="1265921" y="108190"/>
                </a:cubicBezTo>
                <a:cubicBezTo>
                  <a:pt x="1262845" y="108581"/>
                  <a:pt x="1259498" y="110025"/>
                  <a:pt x="1256813" y="109210"/>
                </a:cubicBezTo>
                <a:cubicBezTo>
                  <a:pt x="1253772" y="108292"/>
                  <a:pt x="1250594" y="109006"/>
                  <a:pt x="1248368" y="108411"/>
                </a:cubicBezTo>
                <a:cubicBezTo>
                  <a:pt x="1240874" y="106389"/>
                  <a:pt x="1231886" y="106695"/>
                  <a:pt x="1226771" y="98471"/>
                </a:cubicBezTo>
                <a:cubicBezTo>
                  <a:pt x="1227366" y="98046"/>
                  <a:pt x="1228181" y="97111"/>
                  <a:pt x="1228538" y="97264"/>
                </a:cubicBezTo>
                <a:cubicBezTo>
                  <a:pt x="1238173" y="101444"/>
                  <a:pt x="1249013" y="97757"/>
                  <a:pt x="1258631" y="101869"/>
                </a:cubicBezTo>
                <a:cubicBezTo>
                  <a:pt x="1259022" y="102039"/>
                  <a:pt x="1259668" y="101665"/>
                  <a:pt x="1260178" y="101461"/>
                </a:cubicBezTo>
                <a:cubicBezTo>
                  <a:pt x="1266652" y="98759"/>
                  <a:pt x="1273211" y="99371"/>
                  <a:pt x="1280058" y="100000"/>
                </a:cubicBezTo>
                <a:cubicBezTo>
                  <a:pt x="1289167" y="100832"/>
                  <a:pt x="1298411" y="100204"/>
                  <a:pt x="1308300" y="100204"/>
                </a:cubicBezTo>
                <a:cubicBezTo>
                  <a:pt x="1307654" y="97111"/>
                  <a:pt x="1307230" y="95055"/>
                  <a:pt x="1306805" y="93016"/>
                </a:cubicBezTo>
                <a:cubicBezTo>
                  <a:pt x="1307230" y="92676"/>
                  <a:pt x="1307620" y="92064"/>
                  <a:pt x="1308062" y="92031"/>
                </a:cubicBezTo>
                <a:cubicBezTo>
                  <a:pt x="1328334" y="90212"/>
                  <a:pt x="1349931" y="91300"/>
                  <a:pt x="1354995" y="94732"/>
                </a:cubicBezTo>
                <a:cubicBezTo>
                  <a:pt x="1351426" y="96635"/>
                  <a:pt x="1348130" y="98386"/>
                  <a:pt x="1344426" y="100374"/>
                </a:cubicBezTo>
                <a:cubicBezTo>
                  <a:pt x="1356932" y="104027"/>
                  <a:pt x="1357357" y="104010"/>
                  <a:pt x="1363423" y="100221"/>
                </a:cubicBezTo>
                <a:lnTo>
                  <a:pt x="1363389" y="100255"/>
                </a:lnTo>
                <a:cubicBezTo>
                  <a:pt x="1365802" y="102124"/>
                  <a:pt x="1368147" y="104044"/>
                  <a:pt x="1370628" y="105811"/>
                </a:cubicBezTo>
                <a:cubicBezTo>
                  <a:pt x="1372327" y="107018"/>
                  <a:pt x="1374179" y="107986"/>
                  <a:pt x="1377068" y="109736"/>
                </a:cubicBezTo>
                <a:cubicBezTo>
                  <a:pt x="1376881" y="106525"/>
                  <a:pt x="1376779" y="104843"/>
                  <a:pt x="1376643" y="102277"/>
                </a:cubicBezTo>
                <a:cubicBezTo>
                  <a:pt x="1379158" y="102939"/>
                  <a:pt x="1380960" y="103330"/>
                  <a:pt x="1382709" y="103908"/>
                </a:cubicBezTo>
                <a:cubicBezTo>
                  <a:pt x="1390865" y="106644"/>
                  <a:pt x="1394027" y="104707"/>
                  <a:pt x="1394995" y="95701"/>
                </a:cubicBezTo>
                <a:cubicBezTo>
                  <a:pt x="1397289" y="95480"/>
                  <a:pt x="1399702" y="95259"/>
                  <a:pt x="1402709" y="94970"/>
                </a:cubicBezTo>
                <a:cubicBezTo>
                  <a:pt x="1402964" y="97859"/>
                  <a:pt x="1403168" y="100204"/>
                  <a:pt x="1403338" y="102294"/>
                </a:cubicBezTo>
                <a:cubicBezTo>
                  <a:pt x="1410526" y="106134"/>
                  <a:pt x="1412327" y="99983"/>
                  <a:pt x="1415658" y="95684"/>
                </a:cubicBezTo>
                <a:cubicBezTo>
                  <a:pt x="1419226" y="100561"/>
                  <a:pt x="1422251" y="106525"/>
                  <a:pt x="1429336" y="101087"/>
                </a:cubicBezTo>
                <a:cubicBezTo>
                  <a:pt x="1427671" y="100255"/>
                  <a:pt x="1425938" y="99405"/>
                  <a:pt x="1423627" y="98267"/>
                </a:cubicBezTo>
                <a:cubicBezTo>
                  <a:pt x="1429813" y="95089"/>
                  <a:pt x="1435301" y="96295"/>
                  <a:pt x="1440790" y="97043"/>
                </a:cubicBezTo>
                <a:cubicBezTo>
                  <a:pt x="1445241" y="97638"/>
                  <a:pt x="1449727" y="98046"/>
                  <a:pt x="1454213" y="98453"/>
                </a:cubicBezTo>
                <a:cubicBezTo>
                  <a:pt x="1467399" y="99660"/>
                  <a:pt x="1480602" y="100815"/>
                  <a:pt x="1493789" y="102005"/>
                </a:cubicBezTo>
                <a:cubicBezTo>
                  <a:pt x="1499396" y="102515"/>
                  <a:pt x="1505004" y="103279"/>
                  <a:pt x="1510611" y="103483"/>
                </a:cubicBezTo>
                <a:cubicBezTo>
                  <a:pt x="1516830" y="103721"/>
                  <a:pt x="1522862" y="103466"/>
                  <a:pt x="1528453" y="107408"/>
                </a:cubicBezTo>
                <a:cubicBezTo>
                  <a:pt x="1532106" y="109974"/>
                  <a:pt x="1536558" y="109329"/>
                  <a:pt x="1540381" y="105556"/>
                </a:cubicBezTo>
                <a:cubicBezTo>
                  <a:pt x="1542047" y="117060"/>
                  <a:pt x="1552922" y="110841"/>
                  <a:pt x="1557510" y="116058"/>
                </a:cubicBezTo>
                <a:cubicBezTo>
                  <a:pt x="1562199" y="111351"/>
                  <a:pt x="1563610" y="110399"/>
                  <a:pt x="1570747" y="116126"/>
                </a:cubicBezTo>
                <a:cubicBezTo>
                  <a:pt x="1578818" y="110161"/>
                  <a:pt x="1587450" y="120238"/>
                  <a:pt x="1596456" y="115072"/>
                </a:cubicBezTo>
                <a:cubicBezTo>
                  <a:pt x="1594723" y="114036"/>
                  <a:pt x="1593346" y="113220"/>
                  <a:pt x="1591494" y="112115"/>
                </a:cubicBezTo>
                <a:cubicBezTo>
                  <a:pt x="1600041" y="110008"/>
                  <a:pt x="1616609" y="112353"/>
                  <a:pt x="1619923" y="114868"/>
                </a:cubicBezTo>
                <a:cubicBezTo>
                  <a:pt x="1624782" y="114868"/>
                  <a:pt x="1627977" y="114494"/>
                  <a:pt x="1631070" y="114936"/>
                </a:cubicBezTo>
                <a:cubicBezTo>
                  <a:pt x="1642233" y="116533"/>
                  <a:pt x="1653346" y="118419"/>
                  <a:pt x="1664493" y="120136"/>
                </a:cubicBezTo>
                <a:cubicBezTo>
                  <a:pt x="1666159" y="120391"/>
                  <a:pt x="1668045" y="120832"/>
                  <a:pt x="1669540" y="120340"/>
                </a:cubicBezTo>
                <a:cubicBezTo>
                  <a:pt x="1675997" y="118233"/>
                  <a:pt x="1682352" y="121835"/>
                  <a:pt x="1689115" y="119966"/>
                </a:cubicBezTo>
                <a:cubicBezTo>
                  <a:pt x="1693414" y="118793"/>
                  <a:pt x="1698801" y="122073"/>
                  <a:pt x="1703797" y="122753"/>
                </a:cubicBezTo>
                <a:cubicBezTo>
                  <a:pt x="1712445" y="123925"/>
                  <a:pt x="1721146" y="124690"/>
                  <a:pt x="1729846" y="125454"/>
                </a:cubicBezTo>
                <a:cubicBezTo>
                  <a:pt x="1731766" y="125624"/>
                  <a:pt x="1734060" y="125692"/>
                  <a:pt x="1735657" y="124826"/>
                </a:cubicBezTo>
                <a:cubicBezTo>
                  <a:pt x="1743270" y="120713"/>
                  <a:pt x="1750610" y="121376"/>
                  <a:pt x="1758291" y="124724"/>
                </a:cubicBezTo>
                <a:cubicBezTo>
                  <a:pt x="1760738" y="125794"/>
                  <a:pt x="1763813" y="125539"/>
                  <a:pt x="1766618" y="125590"/>
                </a:cubicBezTo>
                <a:cubicBezTo>
                  <a:pt x="1779617" y="125794"/>
                  <a:pt x="1792208" y="128241"/>
                  <a:pt x="1804884" y="131147"/>
                </a:cubicBezTo>
                <a:cubicBezTo>
                  <a:pt x="1818733" y="134307"/>
                  <a:pt x="1832956" y="135803"/>
                  <a:pt x="1847636" y="138114"/>
                </a:cubicBezTo>
                <a:cubicBezTo>
                  <a:pt x="1845173" y="133186"/>
                  <a:pt x="1842267" y="131419"/>
                  <a:pt x="1837849" y="133169"/>
                </a:cubicBezTo>
                <a:cubicBezTo>
                  <a:pt x="1834230" y="128241"/>
                  <a:pt x="1828317" y="128938"/>
                  <a:pt x="1823354" y="127460"/>
                </a:cubicBezTo>
                <a:cubicBezTo>
                  <a:pt x="1820143" y="126491"/>
                  <a:pt x="1816677" y="126440"/>
                  <a:pt x="1813380" y="125760"/>
                </a:cubicBezTo>
                <a:cubicBezTo>
                  <a:pt x="1811341" y="125352"/>
                  <a:pt x="1809387" y="124554"/>
                  <a:pt x="1806804" y="123738"/>
                </a:cubicBezTo>
                <a:cubicBezTo>
                  <a:pt x="1810083" y="118623"/>
                  <a:pt x="1813958" y="121767"/>
                  <a:pt x="1817900" y="121580"/>
                </a:cubicBezTo>
                <a:cubicBezTo>
                  <a:pt x="1813346" y="116788"/>
                  <a:pt x="1808061" y="118522"/>
                  <a:pt x="1803406" y="117706"/>
                </a:cubicBezTo>
                <a:cubicBezTo>
                  <a:pt x="1798801" y="116907"/>
                  <a:pt x="1794264" y="115735"/>
                  <a:pt x="1789692" y="114715"/>
                </a:cubicBezTo>
                <a:cubicBezTo>
                  <a:pt x="1789557" y="114104"/>
                  <a:pt x="1789404" y="113492"/>
                  <a:pt x="1789268" y="112880"/>
                </a:cubicBezTo>
                <a:cubicBezTo>
                  <a:pt x="1791052" y="112183"/>
                  <a:pt x="1792972" y="110637"/>
                  <a:pt x="1794603" y="110909"/>
                </a:cubicBezTo>
                <a:cubicBezTo>
                  <a:pt x="1805971" y="112829"/>
                  <a:pt x="1817305" y="115038"/>
                  <a:pt x="1828606" y="117298"/>
                </a:cubicBezTo>
                <a:cubicBezTo>
                  <a:pt x="1835793" y="118742"/>
                  <a:pt x="1842964" y="120357"/>
                  <a:pt x="1850083" y="122056"/>
                </a:cubicBezTo>
                <a:cubicBezTo>
                  <a:pt x="1855334" y="123313"/>
                  <a:pt x="1858545" y="120374"/>
                  <a:pt x="1862199" y="117094"/>
                </a:cubicBezTo>
                <a:cubicBezTo>
                  <a:pt x="1861536" y="118963"/>
                  <a:pt x="1860874" y="120849"/>
                  <a:pt x="1860245" y="122668"/>
                </a:cubicBezTo>
                <a:cubicBezTo>
                  <a:pt x="1865410" y="125794"/>
                  <a:pt x="1867620" y="120646"/>
                  <a:pt x="1872004" y="119133"/>
                </a:cubicBezTo>
                <a:cubicBezTo>
                  <a:pt x="1871783" y="121342"/>
                  <a:pt x="1871613" y="122940"/>
                  <a:pt x="1871358" y="125607"/>
                </a:cubicBezTo>
                <a:cubicBezTo>
                  <a:pt x="1878597" y="127884"/>
                  <a:pt x="1886414" y="129176"/>
                  <a:pt x="1895198" y="129634"/>
                </a:cubicBezTo>
                <a:cubicBezTo>
                  <a:pt x="1897084" y="135259"/>
                  <a:pt x="1903541" y="135259"/>
                  <a:pt x="1908673" y="135463"/>
                </a:cubicBezTo>
                <a:cubicBezTo>
                  <a:pt x="1919735" y="135922"/>
                  <a:pt x="1929336" y="140085"/>
                  <a:pt x="1939327" y="144061"/>
                </a:cubicBezTo>
                <a:cubicBezTo>
                  <a:pt x="1950237" y="148394"/>
                  <a:pt x="1961791" y="151130"/>
                  <a:pt x="1973346" y="153848"/>
                </a:cubicBezTo>
                <a:cubicBezTo>
                  <a:pt x="1968231" y="147697"/>
                  <a:pt x="1960772" y="145981"/>
                  <a:pt x="1954111" y="142906"/>
                </a:cubicBezTo>
                <a:cubicBezTo>
                  <a:pt x="1943643" y="138080"/>
                  <a:pt x="1932989" y="133662"/>
                  <a:pt x="1922522" y="128836"/>
                </a:cubicBezTo>
                <a:cubicBezTo>
                  <a:pt x="1920024" y="127680"/>
                  <a:pt x="1917917" y="125641"/>
                  <a:pt x="1915640" y="124010"/>
                </a:cubicBezTo>
                <a:lnTo>
                  <a:pt x="1915606" y="124044"/>
                </a:lnTo>
                <a:cubicBezTo>
                  <a:pt x="1918902" y="123126"/>
                  <a:pt x="1921893" y="123330"/>
                  <a:pt x="1925376" y="124384"/>
                </a:cubicBezTo>
                <a:cubicBezTo>
                  <a:pt x="1934672" y="127154"/>
                  <a:pt x="1944102" y="131028"/>
                  <a:pt x="1955793" y="126406"/>
                </a:cubicBezTo>
                <a:cubicBezTo>
                  <a:pt x="1949608" y="124078"/>
                  <a:pt x="1944442" y="122668"/>
                  <a:pt x="1939786" y="120255"/>
                </a:cubicBezTo>
                <a:cubicBezTo>
                  <a:pt x="1931885" y="116160"/>
                  <a:pt x="1922488" y="114494"/>
                  <a:pt x="1916898" y="105964"/>
                </a:cubicBezTo>
                <a:cubicBezTo>
                  <a:pt x="1926770" y="108479"/>
                  <a:pt x="1936643" y="110977"/>
                  <a:pt x="1947789" y="113815"/>
                </a:cubicBezTo>
                <a:cubicBezTo>
                  <a:pt x="1943847" y="104809"/>
                  <a:pt x="1932377" y="107629"/>
                  <a:pt x="1928894" y="97944"/>
                </a:cubicBezTo>
                <a:cubicBezTo>
                  <a:pt x="1933295" y="98488"/>
                  <a:pt x="1936371" y="98861"/>
                  <a:pt x="1939429" y="99252"/>
                </a:cubicBezTo>
                <a:cubicBezTo>
                  <a:pt x="1939599" y="98844"/>
                  <a:pt x="1939752" y="98436"/>
                  <a:pt x="1939922" y="98012"/>
                </a:cubicBezTo>
                <a:cubicBezTo>
                  <a:pt x="1928095" y="93373"/>
                  <a:pt x="1916252" y="88751"/>
                  <a:pt x="1902505" y="83364"/>
                </a:cubicBezTo>
                <a:cubicBezTo>
                  <a:pt x="1907263" y="82022"/>
                  <a:pt x="1909965" y="81240"/>
                  <a:pt x="1914009" y="80102"/>
                </a:cubicBezTo>
                <a:cubicBezTo>
                  <a:pt x="1909370" y="77366"/>
                  <a:pt x="1905683" y="75208"/>
                  <a:pt x="1902012" y="73033"/>
                </a:cubicBezTo>
                <a:cubicBezTo>
                  <a:pt x="1906549" y="73594"/>
                  <a:pt x="1911086" y="74155"/>
                  <a:pt x="1915623" y="74732"/>
                </a:cubicBezTo>
                <a:cubicBezTo>
                  <a:pt x="1916609" y="75174"/>
                  <a:pt x="1917611" y="75616"/>
                  <a:pt x="1918597" y="76058"/>
                </a:cubicBezTo>
                <a:cubicBezTo>
                  <a:pt x="1918682" y="75735"/>
                  <a:pt x="1918784" y="75412"/>
                  <a:pt x="1918868" y="75106"/>
                </a:cubicBezTo>
                <a:cubicBezTo>
                  <a:pt x="1917764" y="74987"/>
                  <a:pt x="1916677" y="74885"/>
                  <a:pt x="1915589" y="74766"/>
                </a:cubicBezTo>
                <a:cubicBezTo>
                  <a:pt x="1912225" y="73407"/>
                  <a:pt x="1908928" y="71810"/>
                  <a:pt x="1905462" y="70824"/>
                </a:cubicBezTo>
                <a:cubicBezTo>
                  <a:pt x="1904595" y="70586"/>
                  <a:pt x="1903184" y="72268"/>
                  <a:pt x="1902029" y="73067"/>
                </a:cubicBezTo>
                <a:cubicBezTo>
                  <a:pt x="1897271" y="70195"/>
                  <a:pt x="1892496" y="67324"/>
                  <a:pt x="1887739" y="64435"/>
                </a:cubicBezTo>
                <a:cubicBezTo>
                  <a:pt x="1887857" y="64044"/>
                  <a:pt x="1887977" y="63653"/>
                  <a:pt x="1888095" y="63245"/>
                </a:cubicBezTo>
                <a:cubicBezTo>
                  <a:pt x="1893686" y="64469"/>
                  <a:pt x="1899293" y="65675"/>
                  <a:pt x="1904884" y="66933"/>
                </a:cubicBezTo>
                <a:cubicBezTo>
                  <a:pt x="1911205" y="68360"/>
                  <a:pt x="1917560" y="69635"/>
                  <a:pt x="1923813" y="71351"/>
                </a:cubicBezTo>
                <a:cubicBezTo>
                  <a:pt x="1928418" y="72625"/>
                  <a:pt x="1932887" y="74409"/>
                  <a:pt x="1937339" y="76143"/>
                </a:cubicBezTo>
                <a:cubicBezTo>
                  <a:pt x="1942301" y="78080"/>
                  <a:pt x="1946889" y="80425"/>
                  <a:pt x="1952752" y="78878"/>
                </a:cubicBezTo>
                <a:cubicBezTo>
                  <a:pt x="1955623" y="78131"/>
                  <a:pt x="1959293" y="79932"/>
                  <a:pt x="1962488" y="80900"/>
                </a:cubicBezTo>
                <a:cubicBezTo>
                  <a:pt x="1968911" y="82855"/>
                  <a:pt x="1975266" y="85030"/>
                  <a:pt x="1983032" y="87578"/>
                </a:cubicBezTo>
                <a:cubicBezTo>
                  <a:pt x="1976014" y="80340"/>
                  <a:pt x="1968282" y="76856"/>
                  <a:pt x="1959769" y="74715"/>
                </a:cubicBezTo>
                <a:lnTo>
                  <a:pt x="1959820" y="74749"/>
                </a:lnTo>
                <a:cubicBezTo>
                  <a:pt x="1958665" y="74172"/>
                  <a:pt x="1957526" y="73594"/>
                  <a:pt x="1956371" y="73016"/>
                </a:cubicBezTo>
                <a:cubicBezTo>
                  <a:pt x="1956371" y="73016"/>
                  <a:pt x="1956421" y="73050"/>
                  <a:pt x="1956421" y="73050"/>
                </a:cubicBezTo>
                <a:cubicBezTo>
                  <a:pt x="1954706" y="72472"/>
                  <a:pt x="1952989" y="71894"/>
                  <a:pt x="1951273" y="71317"/>
                </a:cubicBezTo>
                <a:cubicBezTo>
                  <a:pt x="1951273" y="71317"/>
                  <a:pt x="1951324" y="71351"/>
                  <a:pt x="1951324" y="71351"/>
                </a:cubicBezTo>
                <a:cubicBezTo>
                  <a:pt x="1944799" y="68700"/>
                  <a:pt x="1938274" y="66083"/>
                  <a:pt x="1931783" y="63415"/>
                </a:cubicBezTo>
                <a:cubicBezTo>
                  <a:pt x="1929319" y="62396"/>
                  <a:pt x="1926906" y="61240"/>
                  <a:pt x="1923236" y="59609"/>
                </a:cubicBezTo>
                <a:cubicBezTo>
                  <a:pt x="1925462" y="58199"/>
                  <a:pt x="1926498" y="57043"/>
                  <a:pt x="1927093" y="57230"/>
                </a:cubicBezTo>
                <a:cubicBezTo>
                  <a:pt x="1934026" y="59473"/>
                  <a:pt x="1940891" y="61920"/>
                  <a:pt x="1947773" y="64333"/>
                </a:cubicBezTo>
                <a:cubicBezTo>
                  <a:pt x="1949098" y="64792"/>
                  <a:pt x="1950355" y="65556"/>
                  <a:pt x="1951715" y="65845"/>
                </a:cubicBezTo>
                <a:cubicBezTo>
                  <a:pt x="1961196" y="67816"/>
                  <a:pt x="1969931" y="71657"/>
                  <a:pt x="1978834" y="75378"/>
                </a:cubicBezTo>
                <a:cubicBezTo>
                  <a:pt x="1993006" y="81308"/>
                  <a:pt x="2005767" y="89363"/>
                  <a:pt x="2018800" y="97332"/>
                </a:cubicBezTo>
                <a:cubicBezTo>
                  <a:pt x="2027687" y="102770"/>
                  <a:pt x="2033754" y="110042"/>
                  <a:pt x="2040585" y="117213"/>
                </a:cubicBezTo>
                <a:cubicBezTo>
                  <a:pt x="2045088" y="121954"/>
                  <a:pt x="2051510" y="124979"/>
                  <a:pt x="2057373" y="128258"/>
                </a:cubicBezTo>
                <a:cubicBezTo>
                  <a:pt x="2061537" y="130586"/>
                  <a:pt x="2066175" y="132030"/>
                  <a:pt x="2071035" y="134070"/>
                </a:cubicBezTo>
                <a:cubicBezTo>
                  <a:pt x="2072514" y="132659"/>
                  <a:pt x="2074025" y="131198"/>
                  <a:pt x="2075844" y="129465"/>
                </a:cubicBezTo>
                <a:cubicBezTo>
                  <a:pt x="2077679" y="131062"/>
                  <a:pt x="2079752" y="132251"/>
                  <a:pt x="2080908" y="134036"/>
                </a:cubicBezTo>
                <a:cubicBezTo>
                  <a:pt x="2081978" y="135684"/>
                  <a:pt x="2083048" y="138437"/>
                  <a:pt x="2082369" y="139830"/>
                </a:cubicBezTo>
                <a:cubicBezTo>
                  <a:pt x="2081417" y="141750"/>
                  <a:pt x="2078954" y="143789"/>
                  <a:pt x="2076880" y="144095"/>
                </a:cubicBezTo>
                <a:cubicBezTo>
                  <a:pt x="2073703" y="144571"/>
                  <a:pt x="2070304" y="143636"/>
                  <a:pt x="2066923" y="143279"/>
                </a:cubicBezTo>
                <a:cubicBezTo>
                  <a:pt x="2069879" y="151147"/>
                  <a:pt x="2080686" y="156397"/>
                  <a:pt x="2092156" y="155480"/>
                </a:cubicBezTo>
                <a:cubicBezTo>
                  <a:pt x="2093720" y="163313"/>
                  <a:pt x="2098155" y="168768"/>
                  <a:pt x="2106209" y="170841"/>
                </a:cubicBezTo>
                <a:cubicBezTo>
                  <a:pt x="2107841" y="171266"/>
                  <a:pt x="2109931" y="171640"/>
                  <a:pt x="2110797" y="172795"/>
                </a:cubicBezTo>
                <a:cubicBezTo>
                  <a:pt x="2112378" y="174885"/>
                  <a:pt x="2114145" y="177621"/>
                  <a:pt x="2114009" y="179966"/>
                </a:cubicBezTo>
                <a:cubicBezTo>
                  <a:pt x="2113907" y="181682"/>
                  <a:pt x="2111120" y="183772"/>
                  <a:pt x="2109081" y="184724"/>
                </a:cubicBezTo>
                <a:cubicBezTo>
                  <a:pt x="2106311" y="185998"/>
                  <a:pt x="2103048" y="186168"/>
                  <a:pt x="2100109" y="187120"/>
                </a:cubicBezTo>
                <a:cubicBezTo>
                  <a:pt x="2098698" y="187578"/>
                  <a:pt x="2097543" y="188768"/>
                  <a:pt x="2096744" y="190858"/>
                </a:cubicBezTo>
                <a:cubicBezTo>
                  <a:pt x="2097985" y="190790"/>
                  <a:pt x="2099225" y="190637"/>
                  <a:pt x="2100449" y="190671"/>
                </a:cubicBezTo>
                <a:cubicBezTo>
                  <a:pt x="2108333" y="190892"/>
                  <a:pt x="2112276" y="195395"/>
                  <a:pt x="2108690" y="202056"/>
                </a:cubicBezTo>
                <a:cubicBezTo>
                  <a:pt x="2105309" y="208343"/>
                  <a:pt x="2106124" y="212897"/>
                  <a:pt x="2111392" y="218436"/>
                </a:cubicBezTo>
                <a:cubicBezTo>
                  <a:pt x="2108146" y="218436"/>
                  <a:pt x="2106311" y="218369"/>
                  <a:pt x="2104493" y="218453"/>
                </a:cubicBezTo>
                <a:cubicBezTo>
                  <a:pt x="2102658" y="218538"/>
                  <a:pt x="2100840" y="218793"/>
                  <a:pt x="2097900" y="219082"/>
                </a:cubicBezTo>
                <a:cubicBezTo>
                  <a:pt x="2104255" y="228275"/>
                  <a:pt x="2115895" y="226712"/>
                  <a:pt x="2122828" y="234528"/>
                </a:cubicBezTo>
                <a:cubicBezTo>
                  <a:pt x="2118648" y="235990"/>
                  <a:pt x="2115198" y="237213"/>
                  <a:pt x="2111018" y="238674"/>
                </a:cubicBezTo>
                <a:cubicBezTo>
                  <a:pt x="2115317" y="246049"/>
                  <a:pt x="2121026" y="250433"/>
                  <a:pt x="2127314" y="254103"/>
                </a:cubicBezTo>
                <a:cubicBezTo>
                  <a:pt x="2123779" y="259490"/>
                  <a:pt x="2123779" y="259490"/>
                  <a:pt x="2115402" y="259677"/>
                </a:cubicBezTo>
                <a:cubicBezTo>
                  <a:pt x="2120092" y="264129"/>
                  <a:pt x="2124017" y="268819"/>
                  <a:pt x="2130593" y="270195"/>
                </a:cubicBezTo>
                <a:cubicBezTo>
                  <a:pt x="2132700" y="270637"/>
                  <a:pt x="2134434" y="272812"/>
                  <a:pt x="2136336" y="274188"/>
                </a:cubicBezTo>
                <a:cubicBezTo>
                  <a:pt x="2136235" y="274817"/>
                  <a:pt x="2136133" y="275463"/>
                  <a:pt x="2136031" y="276091"/>
                </a:cubicBezTo>
                <a:cubicBezTo>
                  <a:pt x="2131324" y="277298"/>
                  <a:pt x="2126600" y="278521"/>
                  <a:pt x="2120958" y="279966"/>
                </a:cubicBezTo>
                <a:cubicBezTo>
                  <a:pt x="2122607" y="282820"/>
                  <a:pt x="2123898" y="285063"/>
                  <a:pt x="2125275" y="287425"/>
                </a:cubicBezTo>
                <a:cubicBezTo>
                  <a:pt x="2123813" y="288496"/>
                  <a:pt x="2122335" y="289583"/>
                  <a:pt x="2120738" y="290739"/>
                </a:cubicBezTo>
                <a:cubicBezTo>
                  <a:pt x="2122946" y="293118"/>
                  <a:pt x="2128826" y="292149"/>
                  <a:pt x="2127076" y="296329"/>
                </a:cubicBezTo>
                <a:cubicBezTo>
                  <a:pt x="2125138" y="300951"/>
                  <a:pt x="2136710" y="303568"/>
                  <a:pt x="2127840" y="308139"/>
                </a:cubicBezTo>
                <a:cubicBezTo>
                  <a:pt x="2129489" y="309668"/>
                  <a:pt x="2131001" y="311079"/>
                  <a:pt x="2132989" y="312914"/>
                </a:cubicBezTo>
                <a:cubicBezTo>
                  <a:pt x="2130186" y="314545"/>
                  <a:pt x="2128061" y="315769"/>
                  <a:pt x="2125495" y="317264"/>
                </a:cubicBezTo>
                <a:cubicBezTo>
                  <a:pt x="2126702" y="319422"/>
                  <a:pt x="2127857" y="321512"/>
                  <a:pt x="2129166" y="323874"/>
                </a:cubicBezTo>
                <a:cubicBezTo>
                  <a:pt x="2134450" y="315854"/>
                  <a:pt x="2136558" y="315786"/>
                  <a:pt x="2143321" y="322413"/>
                </a:cubicBezTo>
                <a:cubicBezTo>
                  <a:pt x="2145631" y="324672"/>
                  <a:pt x="2148401" y="326474"/>
                  <a:pt x="2151086" y="328581"/>
                </a:cubicBezTo>
                <a:cubicBezTo>
                  <a:pt x="2141009" y="335497"/>
                  <a:pt x="2141009" y="335497"/>
                  <a:pt x="2138494" y="345794"/>
                </a:cubicBezTo>
                <a:cubicBezTo>
                  <a:pt x="2139922" y="347323"/>
                  <a:pt x="2141519" y="349040"/>
                  <a:pt x="2143779" y="351452"/>
                </a:cubicBezTo>
                <a:cubicBezTo>
                  <a:pt x="2141094" y="352370"/>
                  <a:pt x="2139259" y="352999"/>
                  <a:pt x="2136115" y="354069"/>
                </a:cubicBezTo>
                <a:cubicBezTo>
                  <a:pt x="2142283" y="357264"/>
                  <a:pt x="2147433" y="359932"/>
                  <a:pt x="2153210" y="362922"/>
                </a:cubicBezTo>
                <a:cubicBezTo>
                  <a:pt x="2152088" y="365301"/>
                  <a:pt x="2151052" y="367476"/>
                  <a:pt x="2149863" y="369974"/>
                </a:cubicBezTo>
                <a:cubicBezTo>
                  <a:pt x="2154841" y="375836"/>
                  <a:pt x="2161536" y="378521"/>
                  <a:pt x="2170423" y="378028"/>
                </a:cubicBezTo>
                <a:cubicBezTo>
                  <a:pt x="2169523" y="380051"/>
                  <a:pt x="2168656" y="381342"/>
                  <a:pt x="2168384" y="382752"/>
                </a:cubicBezTo>
                <a:cubicBezTo>
                  <a:pt x="2168096" y="384248"/>
                  <a:pt x="2167806" y="386202"/>
                  <a:pt x="2168520" y="387357"/>
                </a:cubicBezTo>
                <a:cubicBezTo>
                  <a:pt x="2170899" y="391232"/>
                  <a:pt x="2175843" y="393339"/>
                  <a:pt x="2175215" y="399422"/>
                </a:cubicBezTo>
                <a:cubicBezTo>
                  <a:pt x="2175045" y="401002"/>
                  <a:pt x="2179701" y="403092"/>
                  <a:pt x="2182148" y="404961"/>
                </a:cubicBezTo>
                <a:cubicBezTo>
                  <a:pt x="2179191" y="413797"/>
                  <a:pt x="2169114" y="412472"/>
                  <a:pt x="2162488" y="418674"/>
                </a:cubicBezTo>
                <a:cubicBezTo>
                  <a:pt x="2167008" y="420050"/>
                  <a:pt x="2170746" y="421172"/>
                  <a:pt x="2176065" y="422786"/>
                </a:cubicBezTo>
                <a:cubicBezTo>
                  <a:pt x="2168164" y="427153"/>
                  <a:pt x="2161859" y="431418"/>
                  <a:pt x="2153312" y="431928"/>
                </a:cubicBezTo>
                <a:cubicBezTo>
                  <a:pt x="2155215" y="438555"/>
                  <a:pt x="2161315" y="438198"/>
                  <a:pt x="2165971" y="440696"/>
                </a:cubicBezTo>
                <a:cubicBezTo>
                  <a:pt x="2167671" y="436992"/>
                  <a:pt x="2169234" y="433593"/>
                  <a:pt x="2171120" y="429515"/>
                </a:cubicBezTo>
                <a:cubicBezTo>
                  <a:pt x="2178426" y="435446"/>
                  <a:pt x="2167637" y="437791"/>
                  <a:pt x="2171392" y="443500"/>
                </a:cubicBezTo>
                <a:cubicBezTo>
                  <a:pt x="2174230" y="444095"/>
                  <a:pt x="2178648" y="445029"/>
                  <a:pt x="2184663" y="446304"/>
                </a:cubicBezTo>
                <a:cubicBezTo>
                  <a:pt x="2178750" y="452013"/>
                  <a:pt x="2171613" y="449957"/>
                  <a:pt x="2166107" y="453423"/>
                </a:cubicBezTo>
                <a:cubicBezTo>
                  <a:pt x="2164866" y="450977"/>
                  <a:pt x="2163915" y="449057"/>
                  <a:pt x="2162930" y="447119"/>
                </a:cubicBezTo>
                <a:cubicBezTo>
                  <a:pt x="2162641" y="447459"/>
                  <a:pt x="2162233" y="447765"/>
                  <a:pt x="2162063" y="448190"/>
                </a:cubicBezTo>
                <a:cubicBezTo>
                  <a:pt x="2160279" y="452608"/>
                  <a:pt x="2160754" y="456465"/>
                  <a:pt x="2165309" y="459609"/>
                </a:cubicBezTo>
                <a:cubicBezTo>
                  <a:pt x="2170168" y="459014"/>
                  <a:pt x="2173074" y="449634"/>
                  <a:pt x="2180330" y="455395"/>
                </a:cubicBezTo>
                <a:cubicBezTo>
                  <a:pt x="2179361" y="459999"/>
                  <a:pt x="2175351" y="460866"/>
                  <a:pt x="2172122" y="461733"/>
                </a:cubicBezTo>
                <a:cubicBezTo>
                  <a:pt x="2167314" y="463041"/>
                  <a:pt x="2165750" y="467017"/>
                  <a:pt x="2163321" y="470382"/>
                </a:cubicBezTo>
                <a:cubicBezTo>
                  <a:pt x="2162878" y="471010"/>
                  <a:pt x="2162420" y="472319"/>
                  <a:pt x="2162742" y="472693"/>
                </a:cubicBezTo>
                <a:cubicBezTo>
                  <a:pt x="2166668" y="477468"/>
                  <a:pt x="2161723" y="479643"/>
                  <a:pt x="2159956" y="482310"/>
                </a:cubicBezTo>
                <a:cubicBezTo>
                  <a:pt x="2162624" y="486610"/>
                  <a:pt x="2165156" y="490688"/>
                  <a:pt x="2167891" y="495106"/>
                </a:cubicBezTo>
                <a:cubicBezTo>
                  <a:pt x="2165172" y="497077"/>
                  <a:pt x="2163439" y="498317"/>
                  <a:pt x="2161367" y="499813"/>
                </a:cubicBezTo>
                <a:cubicBezTo>
                  <a:pt x="2164798" y="502956"/>
                  <a:pt x="2172088" y="501563"/>
                  <a:pt x="2170118" y="509005"/>
                </a:cubicBezTo>
                <a:cubicBezTo>
                  <a:pt x="2174348" y="507884"/>
                  <a:pt x="2177509" y="507051"/>
                  <a:pt x="2180686" y="506219"/>
                </a:cubicBezTo>
                <a:lnTo>
                  <a:pt x="2180652" y="506185"/>
                </a:lnTo>
                <a:cubicBezTo>
                  <a:pt x="2178648" y="510688"/>
                  <a:pt x="2176506" y="515021"/>
                  <a:pt x="2170457" y="514698"/>
                </a:cubicBezTo>
                <a:cubicBezTo>
                  <a:pt x="2170270" y="514103"/>
                  <a:pt x="2170100" y="513525"/>
                  <a:pt x="2170423" y="514613"/>
                </a:cubicBezTo>
                <a:cubicBezTo>
                  <a:pt x="2169777" y="513678"/>
                  <a:pt x="2170134" y="514188"/>
                  <a:pt x="2170474" y="514681"/>
                </a:cubicBezTo>
                <a:cubicBezTo>
                  <a:pt x="2166192" y="520067"/>
                  <a:pt x="2165206" y="527374"/>
                  <a:pt x="2159735" y="532217"/>
                </a:cubicBezTo>
                <a:cubicBezTo>
                  <a:pt x="2158205" y="533559"/>
                  <a:pt x="2158902" y="537400"/>
                  <a:pt x="2158494" y="540628"/>
                </a:cubicBezTo>
                <a:cubicBezTo>
                  <a:pt x="2161961" y="540628"/>
                  <a:pt x="2164578" y="540628"/>
                  <a:pt x="2168911" y="540628"/>
                </a:cubicBezTo>
                <a:cubicBezTo>
                  <a:pt x="2166345" y="544044"/>
                  <a:pt x="2164255" y="546202"/>
                  <a:pt x="2162980" y="548750"/>
                </a:cubicBezTo>
                <a:cubicBezTo>
                  <a:pt x="2161825" y="551061"/>
                  <a:pt x="2160652" y="554018"/>
                  <a:pt x="2161129" y="556363"/>
                </a:cubicBezTo>
                <a:cubicBezTo>
                  <a:pt x="2162233" y="561885"/>
                  <a:pt x="2165513" y="563075"/>
                  <a:pt x="2170220" y="559745"/>
                </a:cubicBezTo>
                <a:cubicBezTo>
                  <a:pt x="2173312" y="557553"/>
                  <a:pt x="2175640" y="556992"/>
                  <a:pt x="2178546" y="560577"/>
                </a:cubicBezTo>
                <a:cubicBezTo>
                  <a:pt x="2174264" y="567578"/>
                  <a:pt x="2167246" y="570722"/>
                  <a:pt x="2160024" y="573016"/>
                </a:cubicBezTo>
                <a:cubicBezTo>
                  <a:pt x="2157900" y="582463"/>
                  <a:pt x="2165036" y="589158"/>
                  <a:pt x="2165954" y="597434"/>
                </a:cubicBezTo>
                <a:cubicBezTo>
                  <a:pt x="2167637" y="597230"/>
                  <a:pt x="2169336" y="597009"/>
                  <a:pt x="2172292" y="596635"/>
                </a:cubicBezTo>
                <a:cubicBezTo>
                  <a:pt x="2170797" y="599099"/>
                  <a:pt x="2170236" y="600713"/>
                  <a:pt x="2169114" y="601699"/>
                </a:cubicBezTo>
                <a:cubicBezTo>
                  <a:pt x="2165275" y="605097"/>
                  <a:pt x="2163032" y="608750"/>
                  <a:pt x="2164051" y="614307"/>
                </a:cubicBezTo>
                <a:cubicBezTo>
                  <a:pt x="2164425" y="616329"/>
                  <a:pt x="2162420" y="618810"/>
                  <a:pt x="2161434" y="621223"/>
                </a:cubicBezTo>
                <a:cubicBezTo>
                  <a:pt x="2164391" y="629073"/>
                  <a:pt x="2172258" y="627187"/>
                  <a:pt x="2179497" y="628665"/>
                </a:cubicBezTo>
                <a:cubicBezTo>
                  <a:pt x="2175011" y="633831"/>
                  <a:pt x="2170627" y="634001"/>
                  <a:pt x="2165835" y="632948"/>
                </a:cubicBezTo>
                <a:cubicBezTo>
                  <a:pt x="2158291" y="631282"/>
                  <a:pt x="2151647" y="633083"/>
                  <a:pt x="2145852" y="639099"/>
                </a:cubicBezTo>
                <a:cubicBezTo>
                  <a:pt x="2149659" y="639099"/>
                  <a:pt x="2153465" y="639099"/>
                  <a:pt x="2157883" y="639099"/>
                </a:cubicBezTo>
                <a:cubicBezTo>
                  <a:pt x="2153431" y="645114"/>
                  <a:pt x="2149539" y="650348"/>
                  <a:pt x="2145445" y="655870"/>
                </a:cubicBezTo>
                <a:cubicBezTo>
                  <a:pt x="2155674" y="659473"/>
                  <a:pt x="2155674" y="659473"/>
                  <a:pt x="2160670" y="652030"/>
                </a:cubicBezTo>
                <a:cubicBezTo>
                  <a:pt x="2161808" y="650331"/>
                  <a:pt x="2161808" y="650331"/>
                  <a:pt x="2166107" y="650144"/>
                </a:cubicBezTo>
                <a:cubicBezTo>
                  <a:pt x="2166753" y="654800"/>
                  <a:pt x="2158784" y="656057"/>
                  <a:pt x="2161553" y="662123"/>
                </a:cubicBezTo>
                <a:cubicBezTo>
                  <a:pt x="2164373" y="660475"/>
                  <a:pt x="2166922" y="658980"/>
                  <a:pt x="2169591" y="657417"/>
                </a:cubicBezTo>
                <a:cubicBezTo>
                  <a:pt x="2173855" y="661121"/>
                  <a:pt x="2171613" y="665352"/>
                  <a:pt x="2171969" y="670840"/>
                </a:cubicBezTo>
                <a:cubicBezTo>
                  <a:pt x="2169404" y="668665"/>
                  <a:pt x="2168096" y="666915"/>
                  <a:pt x="2166396" y="666286"/>
                </a:cubicBezTo>
                <a:cubicBezTo>
                  <a:pt x="2164493" y="665590"/>
                  <a:pt x="2161468" y="665046"/>
                  <a:pt x="2160329" y="666032"/>
                </a:cubicBezTo>
                <a:cubicBezTo>
                  <a:pt x="2159157" y="667051"/>
                  <a:pt x="2159225" y="670093"/>
                  <a:pt x="2159599" y="672081"/>
                </a:cubicBezTo>
                <a:cubicBezTo>
                  <a:pt x="2159956" y="673916"/>
                  <a:pt x="2161621" y="675445"/>
                  <a:pt x="2162369" y="677263"/>
                </a:cubicBezTo>
                <a:cubicBezTo>
                  <a:pt x="2162844" y="678402"/>
                  <a:pt x="2162674" y="679795"/>
                  <a:pt x="2162930" y="682378"/>
                </a:cubicBezTo>
                <a:cubicBezTo>
                  <a:pt x="2159769" y="680509"/>
                  <a:pt x="2157645" y="679252"/>
                  <a:pt x="2154502" y="677400"/>
                </a:cubicBezTo>
                <a:cubicBezTo>
                  <a:pt x="2155028" y="684910"/>
                  <a:pt x="2162335" y="685930"/>
                  <a:pt x="2164340" y="692404"/>
                </a:cubicBezTo>
                <a:cubicBezTo>
                  <a:pt x="2164085" y="694120"/>
                  <a:pt x="2163592" y="697366"/>
                  <a:pt x="2162980" y="701563"/>
                </a:cubicBezTo>
                <a:cubicBezTo>
                  <a:pt x="2166107" y="700492"/>
                  <a:pt x="2168333" y="699744"/>
                  <a:pt x="2170559" y="698980"/>
                </a:cubicBezTo>
                <a:cubicBezTo>
                  <a:pt x="2172666" y="702599"/>
                  <a:pt x="2175317" y="703568"/>
                  <a:pt x="2177985" y="701410"/>
                </a:cubicBezTo>
                <a:cubicBezTo>
                  <a:pt x="2179259" y="700373"/>
                  <a:pt x="2180007" y="698725"/>
                  <a:pt x="2181094" y="697433"/>
                </a:cubicBezTo>
                <a:cubicBezTo>
                  <a:pt x="2186940" y="690416"/>
                  <a:pt x="2192802" y="683398"/>
                  <a:pt x="2199412" y="675513"/>
                </a:cubicBezTo>
                <a:cubicBezTo>
                  <a:pt x="2201570" y="680934"/>
                  <a:pt x="2198682" y="682514"/>
                  <a:pt x="2196422" y="684366"/>
                </a:cubicBezTo>
                <a:cubicBezTo>
                  <a:pt x="2194298" y="686117"/>
                  <a:pt x="2192208" y="687901"/>
                  <a:pt x="2189268" y="690365"/>
                </a:cubicBezTo>
                <a:cubicBezTo>
                  <a:pt x="2192887" y="690772"/>
                  <a:pt x="2195215" y="691044"/>
                  <a:pt x="2199667" y="691537"/>
                </a:cubicBezTo>
                <a:cubicBezTo>
                  <a:pt x="2194926" y="693763"/>
                  <a:pt x="2192020" y="695122"/>
                  <a:pt x="2189132" y="696482"/>
                </a:cubicBezTo>
                <a:cubicBezTo>
                  <a:pt x="2188622" y="696125"/>
                  <a:pt x="2188130" y="695751"/>
                  <a:pt x="2189046" y="696414"/>
                </a:cubicBezTo>
                <a:cubicBezTo>
                  <a:pt x="2187959" y="696074"/>
                  <a:pt x="2188571" y="696261"/>
                  <a:pt x="2189166" y="696448"/>
                </a:cubicBezTo>
                <a:cubicBezTo>
                  <a:pt x="2191494" y="703092"/>
                  <a:pt x="2184918" y="705607"/>
                  <a:pt x="2182437" y="709855"/>
                </a:cubicBezTo>
                <a:cubicBezTo>
                  <a:pt x="2181468" y="711520"/>
                  <a:pt x="2176999" y="711146"/>
                  <a:pt x="2174127" y="711333"/>
                </a:cubicBezTo>
                <a:cubicBezTo>
                  <a:pt x="2165325" y="714460"/>
                  <a:pt x="2169166" y="722922"/>
                  <a:pt x="2167024" y="729345"/>
                </a:cubicBezTo>
                <a:cubicBezTo>
                  <a:pt x="2168639" y="729345"/>
                  <a:pt x="2170440" y="729345"/>
                  <a:pt x="2172921" y="729345"/>
                </a:cubicBezTo>
                <a:cubicBezTo>
                  <a:pt x="2172122" y="733678"/>
                  <a:pt x="2173380" y="736873"/>
                  <a:pt x="2178069" y="738113"/>
                </a:cubicBezTo>
                <a:cubicBezTo>
                  <a:pt x="2178817" y="738317"/>
                  <a:pt x="2178970" y="740764"/>
                  <a:pt x="2179412" y="742174"/>
                </a:cubicBezTo>
                <a:cubicBezTo>
                  <a:pt x="2177900" y="742276"/>
                  <a:pt x="2175979" y="743024"/>
                  <a:pt x="2174977" y="742361"/>
                </a:cubicBezTo>
                <a:cubicBezTo>
                  <a:pt x="2171137" y="739863"/>
                  <a:pt x="2167569" y="737960"/>
                  <a:pt x="2163660" y="742089"/>
                </a:cubicBezTo>
                <a:cubicBezTo>
                  <a:pt x="2164221" y="744417"/>
                  <a:pt x="2164798" y="746779"/>
                  <a:pt x="2165377" y="749124"/>
                </a:cubicBezTo>
                <a:cubicBezTo>
                  <a:pt x="2165377" y="749124"/>
                  <a:pt x="2165393" y="749107"/>
                  <a:pt x="2165393" y="749107"/>
                </a:cubicBezTo>
                <a:cubicBezTo>
                  <a:pt x="2162674" y="749226"/>
                  <a:pt x="2159956" y="749498"/>
                  <a:pt x="2157237" y="749430"/>
                </a:cubicBezTo>
                <a:cubicBezTo>
                  <a:pt x="2155470" y="749396"/>
                  <a:pt x="2153635" y="749090"/>
                  <a:pt x="2151953" y="748529"/>
                </a:cubicBezTo>
                <a:cubicBezTo>
                  <a:pt x="2149709" y="747782"/>
                  <a:pt x="2147569" y="746677"/>
                  <a:pt x="2144289" y="745250"/>
                </a:cubicBezTo>
                <a:cubicBezTo>
                  <a:pt x="2146107" y="750925"/>
                  <a:pt x="2148622" y="752913"/>
                  <a:pt x="2153159" y="754494"/>
                </a:cubicBezTo>
                <a:cubicBezTo>
                  <a:pt x="2159786" y="756805"/>
                  <a:pt x="2165699" y="761155"/>
                  <a:pt x="2171935" y="764638"/>
                </a:cubicBezTo>
                <a:cubicBezTo>
                  <a:pt x="2169829" y="768886"/>
                  <a:pt x="2167212" y="767782"/>
                  <a:pt x="2164866" y="767289"/>
                </a:cubicBezTo>
                <a:cubicBezTo>
                  <a:pt x="2158035" y="765879"/>
                  <a:pt x="2151222" y="764349"/>
                  <a:pt x="2144407" y="762871"/>
                </a:cubicBezTo>
                <a:cubicBezTo>
                  <a:pt x="2140874" y="762106"/>
                  <a:pt x="2137169" y="761766"/>
                  <a:pt x="2133839" y="760475"/>
                </a:cubicBezTo>
                <a:cubicBezTo>
                  <a:pt x="2127517" y="757994"/>
                  <a:pt x="2121315" y="755632"/>
                  <a:pt x="2114382" y="757620"/>
                </a:cubicBezTo>
                <a:cubicBezTo>
                  <a:pt x="2113873" y="757247"/>
                  <a:pt x="2113363" y="756890"/>
                  <a:pt x="2114298" y="757552"/>
                </a:cubicBezTo>
                <a:cubicBezTo>
                  <a:pt x="2113193" y="757212"/>
                  <a:pt x="2113805" y="757399"/>
                  <a:pt x="2114400" y="757586"/>
                </a:cubicBezTo>
                <a:cubicBezTo>
                  <a:pt x="2114077" y="759455"/>
                  <a:pt x="2113754" y="761324"/>
                  <a:pt x="2113380" y="763483"/>
                </a:cubicBezTo>
                <a:cubicBezTo>
                  <a:pt x="2116676" y="764808"/>
                  <a:pt x="2119667" y="766303"/>
                  <a:pt x="2122828" y="767221"/>
                </a:cubicBezTo>
                <a:cubicBezTo>
                  <a:pt x="2126209" y="768206"/>
                  <a:pt x="2129607" y="769328"/>
                  <a:pt x="2132819" y="765947"/>
                </a:cubicBezTo>
                <a:cubicBezTo>
                  <a:pt x="2134994" y="763669"/>
                  <a:pt x="2137407" y="764230"/>
                  <a:pt x="2138171" y="767799"/>
                </a:cubicBezTo>
                <a:cubicBezTo>
                  <a:pt x="2137560" y="767986"/>
                  <a:pt x="2136965" y="768172"/>
                  <a:pt x="2138087" y="767833"/>
                </a:cubicBezTo>
                <a:cubicBezTo>
                  <a:pt x="2137135" y="768512"/>
                  <a:pt x="2137645" y="768138"/>
                  <a:pt x="2138155" y="767782"/>
                </a:cubicBezTo>
                <a:cubicBezTo>
                  <a:pt x="2145581" y="770976"/>
                  <a:pt x="2154671" y="769821"/>
                  <a:pt x="2162776" y="777297"/>
                </a:cubicBezTo>
                <a:cubicBezTo>
                  <a:pt x="2155606" y="777586"/>
                  <a:pt x="2150270" y="777790"/>
                  <a:pt x="2144952" y="777994"/>
                </a:cubicBezTo>
                <a:cubicBezTo>
                  <a:pt x="2143167" y="775479"/>
                  <a:pt x="2141604" y="772472"/>
                  <a:pt x="2137373" y="775428"/>
                </a:cubicBezTo>
                <a:cubicBezTo>
                  <a:pt x="2139905" y="776278"/>
                  <a:pt x="2142454" y="777110"/>
                  <a:pt x="2144986" y="777960"/>
                </a:cubicBezTo>
                <a:cubicBezTo>
                  <a:pt x="2150899" y="780203"/>
                  <a:pt x="2144934" y="785403"/>
                  <a:pt x="2149421" y="788971"/>
                </a:cubicBezTo>
                <a:cubicBezTo>
                  <a:pt x="2138528" y="791248"/>
                  <a:pt x="2130831" y="783041"/>
                  <a:pt x="2121213" y="785386"/>
                </a:cubicBezTo>
                <a:cubicBezTo>
                  <a:pt x="2121367" y="788784"/>
                  <a:pt x="2114875" y="792692"/>
                  <a:pt x="2122980" y="796108"/>
                </a:cubicBezTo>
                <a:cubicBezTo>
                  <a:pt x="2123864" y="794460"/>
                  <a:pt x="2124731" y="792845"/>
                  <a:pt x="2125563" y="791282"/>
                </a:cubicBezTo>
                <a:cubicBezTo>
                  <a:pt x="2129539" y="793270"/>
                  <a:pt x="2133482" y="795258"/>
                  <a:pt x="2138291" y="797671"/>
                </a:cubicBezTo>
                <a:cubicBezTo>
                  <a:pt x="2135929" y="799269"/>
                  <a:pt x="2134246" y="800390"/>
                  <a:pt x="2131426" y="802293"/>
                </a:cubicBezTo>
                <a:cubicBezTo>
                  <a:pt x="2134926" y="803466"/>
                  <a:pt x="2137645" y="804366"/>
                  <a:pt x="2140466" y="805301"/>
                </a:cubicBezTo>
                <a:cubicBezTo>
                  <a:pt x="2141009" y="812370"/>
                  <a:pt x="2142810" y="814001"/>
                  <a:pt x="2151358" y="814188"/>
                </a:cubicBezTo>
                <a:cubicBezTo>
                  <a:pt x="2150780" y="812828"/>
                  <a:pt x="2150627" y="811180"/>
                  <a:pt x="2149811" y="810755"/>
                </a:cubicBezTo>
                <a:cubicBezTo>
                  <a:pt x="2147331" y="809447"/>
                  <a:pt x="2147653" y="807442"/>
                  <a:pt x="2148367" y="805675"/>
                </a:cubicBezTo>
                <a:cubicBezTo>
                  <a:pt x="2152258" y="796125"/>
                  <a:pt x="2157849" y="787561"/>
                  <a:pt x="2163321" y="778946"/>
                </a:cubicBezTo>
                <a:cubicBezTo>
                  <a:pt x="2163915" y="779217"/>
                  <a:pt x="2164510" y="779489"/>
                  <a:pt x="2165122" y="779761"/>
                </a:cubicBezTo>
                <a:cubicBezTo>
                  <a:pt x="2164238" y="782157"/>
                  <a:pt x="2163473" y="784604"/>
                  <a:pt x="2162437" y="786915"/>
                </a:cubicBezTo>
                <a:cubicBezTo>
                  <a:pt x="2160381" y="791452"/>
                  <a:pt x="2156982" y="795513"/>
                  <a:pt x="2157883" y="801002"/>
                </a:cubicBezTo>
                <a:cubicBezTo>
                  <a:pt x="2157968" y="801528"/>
                  <a:pt x="2158019" y="802310"/>
                  <a:pt x="2157713" y="802633"/>
                </a:cubicBezTo>
                <a:cubicBezTo>
                  <a:pt x="2152344" y="808427"/>
                  <a:pt x="2154807" y="813729"/>
                  <a:pt x="2159718" y="819166"/>
                </a:cubicBezTo>
                <a:cubicBezTo>
                  <a:pt x="2153227" y="819659"/>
                  <a:pt x="2147671" y="819625"/>
                  <a:pt x="2142317" y="820628"/>
                </a:cubicBezTo>
                <a:cubicBezTo>
                  <a:pt x="2136829" y="821647"/>
                  <a:pt x="2132003" y="816108"/>
                  <a:pt x="2124527" y="819676"/>
                </a:cubicBezTo>
                <a:cubicBezTo>
                  <a:pt x="2133839" y="821427"/>
                  <a:pt x="2140992" y="823601"/>
                  <a:pt x="2146396" y="830653"/>
                </a:cubicBezTo>
                <a:cubicBezTo>
                  <a:pt x="2144102" y="831537"/>
                  <a:pt x="2142199" y="832267"/>
                  <a:pt x="2140720" y="832845"/>
                </a:cubicBezTo>
                <a:cubicBezTo>
                  <a:pt x="2141145" y="835020"/>
                  <a:pt x="2142505" y="837620"/>
                  <a:pt x="2141757" y="839269"/>
                </a:cubicBezTo>
                <a:cubicBezTo>
                  <a:pt x="2140822" y="841342"/>
                  <a:pt x="2138155" y="842633"/>
                  <a:pt x="2136235" y="844264"/>
                </a:cubicBezTo>
                <a:cubicBezTo>
                  <a:pt x="2137662" y="852913"/>
                  <a:pt x="2140092" y="860679"/>
                  <a:pt x="2151052" y="860509"/>
                </a:cubicBezTo>
                <a:cubicBezTo>
                  <a:pt x="2150508" y="865318"/>
                  <a:pt x="2147433" y="863635"/>
                  <a:pt x="2144340" y="863737"/>
                </a:cubicBezTo>
                <a:cubicBezTo>
                  <a:pt x="2147415" y="869022"/>
                  <a:pt x="2136506" y="873389"/>
                  <a:pt x="2145088" y="878504"/>
                </a:cubicBezTo>
                <a:cubicBezTo>
                  <a:pt x="2140364" y="883177"/>
                  <a:pt x="2135436" y="877960"/>
                  <a:pt x="2131477" y="880798"/>
                </a:cubicBezTo>
                <a:cubicBezTo>
                  <a:pt x="2132649" y="884876"/>
                  <a:pt x="2131545" y="889685"/>
                  <a:pt x="2137033" y="892319"/>
                </a:cubicBezTo>
                <a:cubicBezTo>
                  <a:pt x="2139141" y="893321"/>
                  <a:pt x="2139684" y="897603"/>
                  <a:pt x="2141672" y="902004"/>
                </a:cubicBezTo>
                <a:cubicBezTo>
                  <a:pt x="2137832" y="900662"/>
                  <a:pt x="2135300" y="899778"/>
                  <a:pt x="2132258" y="898708"/>
                </a:cubicBezTo>
                <a:cubicBezTo>
                  <a:pt x="2128078" y="903890"/>
                  <a:pt x="2123032" y="908716"/>
                  <a:pt x="2128130" y="916431"/>
                </a:cubicBezTo>
                <a:cubicBezTo>
                  <a:pt x="2125903" y="918844"/>
                  <a:pt x="2123864" y="921069"/>
                  <a:pt x="2121740" y="923381"/>
                </a:cubicBezTo>
                <a:cubicBezTo>
                  <a:pt x="2123915" y="931316"/>
                  <a:pt x="2129931" y="928291"/>
                  <a:pt x="2135759" y="927731"/>
                </a:cubicBezTo>
                <a:cubicBezTo>
                  <a:pt x="2132785" y="933270"/>
                  <a:pt x="2127449" y="935343"/>
                  <a:pt x="2124238" y="933576"/>
                </a:cubicBezTo>
                <a:cubicBezTo>
                  <a:pt x="2115538" y="928784"/>
                  <a:pt x="2110491" y="934324"/>
                  <a:pt x="2104527" y="938334"/>
                </a:cubicBezTo>
                <a:cubicBezTo>
                  <a:pt x="2100958" y="940747"/>
                  <a:pt x="2097221" y="942922"/>
                  <a:pt x="2092768" y="945691"/>
                </a:cubicBezTo>
                <a:cubicBezTo>
                  <a:pt x="2092785" y="945844"/>
                  <a:pt x="2092887" y="947136"/>
                  <a:pt x="2092955" y="947900"/>
                </a:cubicBezTo>
                <a:cubicBezTo>
                  <a:pt x="2096319" y="948053"/>
                  <a:pt x="2101247" y="947510"/>
                  <a:pt x="2101536" y="948410"/>
                </a:cubicBezTo>
                <a:cubicBezTo>
                  <a:pt x="2102896" y="952794"/>
                  <a:pt x="2108928" y="955785"/>
                  <a:pt x="2105903" y="961511"/>
                </a:cubicBezTo>
                <a:lnTo>
                  <a:pt x="2105937" y="961477"/>
                </a:lnTo>
                <a:cubicBezTo>
                  <a:pt x="2103014" y="960577"/>
                  <a:pt x="2100092" y="959676"/>
                  <a:pt x="2096574" y="958572"/>
                </a:cubicBezTo>
                <a:cubicBezTo>
                  <a:pt x="2095708" y="961443"/>
                  <a:pt x="2094926" y="964009"/>
                  <a:pt x="2094111" y="966728"/>
                </a:cubicBezTo>
                <a:cubicBezTo>
                  <a:pt x="2097135" y="968648"/>
                  <a:pt x="2099616" y="970211"/>
                  <a:pt x="2103779" y="972845"/>
                </a:cubicBezTo>
                <a:cubicBezTo>
                  <a:pt x="2100398" y="973219"/>
                  <a:pt x="2098936" y="973644"/>
                  <a:pt x="2097577" y="973457"/>
                </a:cubicBezTo>
                <a:cubicBezTo>
                  <a:pt x="2095096" y="973134"/>
                  <a:pt x="2092564" y="971775"/>
                  <a:pt x="2090253" y="972132"/>
                </a:cubicBezTo>
                <a:cubicBezTo>
                  <a:pt x="2088673" y="972386"/>
                  <a:pt x="2087467" y="974850"/>
                  <a:pt x="2086090" y="976312"/>
                </a:cubicBezTo>
                <a:cubicBezTo>
                  <a:pt x="2087467" y="977433"/>
                  <a:pt x="2088724" y="979200"/>
                  <a:pt x="2090270" y="979506"/>
                </a:cubicBezTo>
                <a:cubicBezTo>
                  <a:pt x="2092530" y="979948"/>
                  <a:pt x="2095368" y="977875"/>
                  <a:pt x="2097033" y="981851"/>
                </a:cubicBezTo>
                <a:cubicBezTo>
                  <a:pt x="2095402" y="984383"/>
                  <a:pt x="2093618" y="987153"/>
                  <a:pt x="2091867" y="989888"/>
                </a:cubicBezTo>
                <a:cubicBezTo>
                  <a:pt x="2088044" y="988648"/>
                  <a:pt x="2084221" y="987136"/>
                  <a:pt x="2080245" y="986252"/>
                </a:cubicBezTo>
                <a:cubicBezTo>
                  <a:pt x="2078614" y="985878"/>
                  <a:pt x="2075300" y="986575"/>
                  <a:pt x="2075164" y="987272"/>
                </a:cubicBezTo>
                <a:cubicBezTo>
                  <a:pt x="2074773" y="989243"/>
                  <a:pt x="2074994" y="991911"/>
                  <a:pt x="2076133" y="993474"/>
                </a:cubicBezTo>
                <a:cubicBezTo>
                  <a:pt x="2077458" y="995292"/>
                  <a:pt x="2079990" y="996244"/>
                  <a:pt x="2081978" y="997569"/>
                </a:cubicBezTo>
                <a:cubicBezTo>
                  <a:pt x="2079769" y="1003160"/>
                  <a:pt x="2076574" y="997620"/>
                  <a:pt x="2073091" y="999319"/>
                </a:cubicBezTo>
                <a:cubicBezTo>
                  <a:pt x="2073210" y="1001460"/>
                  <a:pt x="2073346" y="1004009"/>
                  <a:pt x="2073482" y="1006541"/>
                </a:cubicBezTo>
                <a:cubicBezTo>
                  <a:pt x="2067092" y="1006456"/>
                  <a:pt x="2067092" y="1006456"/>
                  <a:pt x="2066821" y="999472"/>
                </a:cubicBezTo>
                <a:cubicBezTo>
                  <a:pt x="2065036" y="1001188"/>
                  <a:pt x="2062641" y="1003482"/>
                  <a:pt x="2060126" y="1005912"/>
                </a:cubicBezTo>
                <a:cubicBezTo>
                  <a:pt x="2065649" y="1008886"/>
                  <a:pt x="2055011" y="1014935"/>
                  <a:pt x="2063796" y="1018554"/>
                </a:cubicBezTo>
                <a:cubicBezTo>
                  <a:pt x="2059072" y="1021205"/>
                  <a:pt x="2056405" y="1023669"/>
                  <a:pt x="2053397" y="1024213"/>
                </a:cubicBezTo>
                <a:cubicBezTo>
                  <a:pt x="2044085" y="1025895"/>
                  <a:pt x="2037917" y="1030721"/>
                  <a:pt x="2034111" y="1039421"/>
                </a:cubicBezTo>
                <a:cubicBezTo>
                  <a:pt x="2032292" y="1043601"/>
                  <a:pt x="2029200" y="1047306"/>
                  <a:pt x="2026345" y="1050959"/>
                </a:cubicBezTo>
                <a:cubicBezTo>
                  <a:pt x="2024000" y="1053967"/>
                  <a:pt x="2019633" y="1054459"/>
                  <a:pt x="2014315" y="1052981"/>
                </a:cubicBezTo>
                <a:cubicBezTo>
                  <a:pt x="2011069" y="1057076"/>
                  <a:pt x="2008469" y="1061953"/>
                  <a:pt x="2004476" y="1064927"/>
                </a:cubicBezTo>
                <a:cubicBezTo>
                  <a:pt x="2000533" y="1067849"/>
                  <a:pt x="1995164" y="1068852"/>
                  <a:pt x="1989488" y="1071061"/>
                </a:cubicBezTo>
                <a:cubicBezTo>
                  <a:pt x="1991630" y="1072709"/>
                  <a:pt x="1993227" y="1073933"/>
                  <a:pt x="1994756" y="1075105"/>
                </a:cubicBezTo>
                <a:cubicBezTo>
                  <a:pt x="1996592" y="1084145"/>
                  <a:pt x="1990236" y="1087934"/>
                  <a:pt x="1983525" y="1092114"/>
                </a:cubicBezTo>
                <a:cubicBezTo>
                  <a:pt x="1982199" y="1091078"/>
                  <a:pt x="1980738" y="1089906"/>
                  <a:pt x="1978868" y="1088444"/>
                </a:cubicBezTo>
                <a:cubicBezTo>
                  <a:pt x="1977526" y="1090279"/>
                  <a:pt x="1976150" y="1092148"/>
                  <a:pt x="1973992" y="1095071"/>
                </a:cubicBezTo>
                <a:cubicBezTo>
                  <a:pt x="1972480" y="1091639"/>
                  <a:pt x="1971460" y="1089260"/>
                  <a:pt x="1970594" y="1087289"/>
                </a:cubicBezTo>
                <a:cubicBezTo>
                  <a:pt x="1965921" y="1092301"/>
                  <a:pt x="1961112" y="1097450"/>
                  <a:pt x="1955759" y="1103176"/>
                </a:cubicBezTo>
                <a:cubicBezTo>
                  <a:pt x="1956167" y="1104213"/>
                  <a:pt x="1956948" y="1106218"/>
                  <a:pt x="1957220" y="1106949"/>
                </a:cubicBezTo>
                <a:cubicBezTo>
                  <a:pt x="1953346" y="1113474"/>
                  <a:pt x="1950033" y="1119047"/>
                  <a:pt x="1945921" y="1125997"/>
                </a:cubicBezTo>
                <a:cubicBezTo>
                  <a:pt x="1949353" y="1124995"/>
                  <a:pt x="1951086" y="1124485"/>
                  <a:pt x="1954672" y="1123431"/>
                </a:cubicBezTo>
                <a:cubicBezTo>
                  <a:pt x="1950355" y="1130993"/>
                  <a:pt x="1950474" y="1138792"/>
                  <a:pt x="1943507" y="1145878"/>
                </a:cubicBezTo>
                <a:cubicBezTo>
                  <a:pt x="1942981" y="1141341"/>
                  <a:pt x="1942657" y="1138605"/>
                  <a:pt x="1942369" y="1136074"/>
                </a:cubicBezTo>
                <a:cubicBezTo>
                  <a:pt x="1936014" y="1139047"/>
                  <a:pt x="1935912" y="1141052"/>
                  <a:pt x="1942828" y="1149345"/>
                </a:cubicBezTo>
                <a:cubicBezTo>
                  <a:pt x="1941214" y="1152777"/>
                  <a:pt x="1939463" y="1156566"/>
                  <a:pt x="1937662" y="1160322"/>
                </a:cubicBezTo>
                <a:cubicBezTo>
                  <a:pt x="1934892" y="1166099"/>
                  <a:pt x="1932105" y="1171860"/>
                  <a:pt x="1929251" y="1177603"/>
                </a:cubicBezTo>
                <a:cubicBezTo>
                  <a:pt x="1928520" y="1179081"/>
                  <a:pt x="1927875" y="1180967"/>
                  <a:pt x="1926617" y="1181749"/>
                </a:cubicBezTo>
                <a:cubicBezTo>
                  <a:pt x="1921214" y="1185130"/>
                  <a:pt x="1915623" y="1188240"/>
                  <a:pt x="1910033" y="1191299"/>
                </a:cubicBezTo>
                <a:cubicBezTo>
                  <a:pt x="1907331" y="1192777"/>
                  <a:pt x="1905122" y="1192012"/>
                  <a:pt x="1903745" y="1189192"/>
                </a:cubicBezTo>
                <a:cubicBezTo>
                  <a:pt x="1905767" y="1188733"/>
                  <a:pt x="1909115" y="1189718"/>
                  <a:pt x="1907620" y="1184791"/>
                </a:cubicBezTo>
                <a:cubicBezTo>
                  <a:pt x="1906124" y="1186507"/>
                  <a:pt x="1904935" y="1187849"/>
                  <a:pt x="1903745" y="1189192"/>
                </a:cubicBezTo>
                <a:cubicBezTo>
                  <a:pt x="1902420" y="1189413"/>
                  <a:pt x="1901078" y="1189650"/>
                  <a:pt x="1898597" y="1190075"/>
                </a:cubicBezTo>
                <a:cubicBezTo>
                  <a:pt x="1900857" y="1192879"/>
                  <a:pt x="1902743" y="1194782"/>
                  <a:pt x="1904102" y="1197008"/>
                </a:cubicBezTo>
                <a:cubicBezTo>
                  <a:pt x="1906482" y="1200865"/>
                  <a:pt x="1905360" y="1202072"/>
                  <a:pt x="1901332" y="1205317"/>
                </a:cubicBezTo>
                <a:cubicBezTo>
                  <a:pt x="1897951" y="1208053"/>
                  <a:pt x="1895674" y="1212165"/>
                  <a:pt x="1892530" y="1216124"/>
                </a:cubicBezTo>
                <a:cubicBezTo>
                  <a:pt x="1893669" y="1220016"/>
                  <a:pt x="1895215" y="1223873"/>
                  <a:pt x="1902539" y="1221715"/>
                </a:cubicBezTo>
                <a:cubicBezTo>
                  <a:pt x="1902029" y="1222599"/>
                  <a:pt x="1901537" y="1223482"/>
                  <a:pt x="1901026" y="1224383"/>
                </a:cubicBezTo>
                <a:cubicBezTo>
                  <a:pt x="1898138" y="1224587"/>
                  <a:pt x="1895249" y="1224774"/>
                  <a:pt x="1891817" y="1225011"/>
                </a:cubicBezTo>
                <a:cubicBezTo>
                  <a:pt x="1889472" y="1219693"/>
                  <a:pt x="1887246" y="1214629"/>
                  <a:pt x="1885037" y="1209582"/>
                </a:cubicBezTo>
                <a:cubicBezTo>
                  <a:pt x="1888197" y="1206813"/>
                  <a:pt x="1888197" y="1206813"/>
                  <a:pt x="1885071" y="1202548"/>
                </a:cubicBezTo>
                <a:cubicBezTo>
                  <a:pt x="1885071" y="1205351"/>
                  <a:pt x="1885071" y="1207475"/>
                  <a:pt x="1885071" y="1209599"/>
                </a:cubicBezTo>
                <a:cubicBezTo>
                  <a:pt x="1883524" y="1211418"/>
                  <a:pt x="1881978" y="1213253"/>
                  <a:pt x="1880075" y="1215496"/>
                </a:cubicBezTo>
                <a:cubicBezTo>
                  <a:pt x="1882658" y="1217229"/>
                  <a:pt x="1884442" y="1218418"/>
                  <a:pt x="1886516" y="1219812"/>
                </a:cubicBezTo>
                <a:cubicBezTo>
                  <a:pt x="1885428" y="1225946"/>
                  <a:pt x="1880806" y="1228308"/>
                  <a:pt x="1874876" y="1230619"/>
                </a:cubicBezTo>
                <a:cubicBezTo>
                  <a:pt x="1876184" y="1232335"/>
                  <a:pt x="1877237" y="1233711"/>
                  <a:pt x="1878274" y="1235088"/>
                </a:cubicBezTo>
                <a:lnTo>
                  <a:pt x="1878240" y="1235054"/>
                </a:lnTo>
                <a:cubicBezTo>
                  <a:pt x="1883763" y="1241069"/>
                  <a:pt x="1885530" y="1241001"/>
                  <a:pt x="1892496" y="1234408"/>
                </a:cubicBezTo>
                <a:cubicBezTo>
                  <a:pt x="1891766" y="1233168"/>
                  <a:pt x="1891018" y="1231876"/>
                  <a:pt x="1890033" y="1230194"/>
                </a:cubicBezTo>
                <a:cubicBezTo>
                  <a:pt x="1894858" y="1229956"/>
                  <a:pt x="1898733" y="1231995"/>
                  <a:pt x="1898002" y="1236023"/>
                </a:cubicBezTo>
                <a:cubicBezTo>
                  <a:pt x="1897152" y="1240729"/>
                  <a:pt x="1899497" y="1243414"/>
                  <a:pt x="1901859" y="1246915"/>
                </a:cubicBezTo>
                <a:cubicBezTo>
                  <a:pt x="1899718" y="1249939"/>
                  <a:pt x="1897645" y="1252862"/>
                  <a:pt x="1895317" y="1256175"/>
                </a:cubicBezTo>
                <a:cubicBezTo>
                  <a:pt x="1891732" y="1255632"/>
                  <a:pt x="1888181" y="1255071"/>
                  <a:pt x="1885274" y="1254629"/>
                </a:cubicBezTo>
                <a:cubicBezTo>
                  <a:pt x="1880041" y="1259081"/>
                  <a:pt x="1874994" y="1263040"/>
                  <a:pt x="1870406" y="1267475"/>
                </a:cubicBezTo>
                <a:cubicBezTo>
                  <a:pt x="1869132" y="1268699"/>
                  <a:pt x="1868588" y="1271469"/>
                  <a:pt x="1868911" y="1273321"/>
                </a:cubicBezTo>
                <a:cubicBezTo>
                  <a:pt x="1869268" y="1275360"/>
                  <a:pt x="1870984" y="1277178"/>
                  <a:pt x="1872582" y="1279897"/>
                </a:cubicBezTo>
                <a:cubicBezTo>
                  <a:pt x="1869166" y="1281205"/>
                  <a:pt x="1865887" y="1282446"/>
                  <a:pt x="1862182" y="1283856"/>
                </a:cubicBezTo>
                <a:cubicBezTo>
                  <a:pt x="1861859" y="1288223"/>
                  <a:pt x="1861519" y="1292828"/>
                  <a:pt x="1861094" y="1298571"/>
                </a:cubicBezTo>
                <a:cubicBezTo>
                  <a:pt x="1863252" y="1300135"/>
                  <a:pt x="1866141" y="1302242"/>
                  <a:pt x="1869846" y="1304943"/>
                </a:cubicBezTo>
                <a:cubicBezTo>
                  <a:pt x="1869438" y="1297501"/>
                  <a:pt x="1875368" y="1297501"/>
                  <a:pt x="1879226" y="1295479"/>
                </a:cubicBezTo>
                <a:cubicBezTo>
                  <a:pt x="1880279" y="1294935"/>
                  <a:pt x="1882998" y="1296345"/>
                  <a:pt x="1884102" y="1297603"/>
                </a:cubicBezTo>
                <a:cubicBezTo>
                  <a:pt x="1884731" y="1298333"/>
                  <a:pt x="1884170" y="1301018"/>
                  <a:pt x="1883252" y="1302004"/>
                </a:cubicBezTo>
                <a:cubicBezTo>
                  <a:pt x="1879888" y="1305623"/>
                  <a:pt x="1876405" y="1309226"/>
                  <a:pt x="1872445" y="1312165"/>
                </a:cubicBezTo>
                <a:cubicBezTo>
                  <a:pt x="1871035" y="1313202"/>
                  <a:pt x="1868163" y="1312607"/>
                  <a:pt x="1866039" y="1312267"/>
                </a:cubicBezTo>
                <a:cubicBezTo>
                  <a:pt x="1861519" y="1311519"/>
                  <a:pt x="1858511" y="1313202"/>
                  <a:pt x="1856286" y="1317110"/>
                </a:cubicBezTo>
                <a:cubicBezTo>
                  <a:pt x="1854842" y="1319625"/>
                  <a:pt x="1852922" y="1321868"/>
                  <a:pt x="1851205" y="1324230"/>
                </a:cubicBezTo>
                <a:cubicBezTo>
                  <a:pt x="1850696" y="1323924"/>
                  <a:pt x="1850203" y="1323635"/>
                  <a:pt x="1849692" y="1323329"/>
                </a:cubicBezTo>
                <a:cubicBezTo>
                  <a:pt x="1850355" y="1321715"/>
                  <a:pt x="1851018" y="1320101"/>
                  <a:pt x="1851681" y="1318486"/>
                </a:cubicBezTo>
                <a:cubicBezTo>
                  <a:pt x="1840653" y="1315581"/>
                  <a:pt x="1839463" y="1316124"/>
                  <a:pt x="1836455" y="1325521"/>
                </a:cubicBezTo>
                <a:cubicBezTo>
                  <a:pt x="1833006" y="1326999"/>
                  <a:pt x="1829557" y="1328478"/>
                  <a:pt x="1825530" y="1330211"/>
                </a:cubicBezTo>
                <a:cubicBezTo>
                  <a:pt x="1827467" y="1334374"/>
                  <a:pt x="1828945" y="1337603"/>
                  <a:pt x="1830576" y="1341120"/>
                </a:cubicBezTo>
                <a:cubicBezTo>
                  <a:pt x="1833754" y="1340474"/>
                  <a:pt x="1836677" y="1339880"/>
                  <a:pt x="1840313" y="1339132"/>
                </a:cubicBezTo>
                <a:cubicBezTo>
                  <a:pt x="1838818" y="1337297"/>
                  <a:pt x="1837527" y="1335716"/>
                  <a:pt x="1836031" y="1333864"/>
                </a:cubicBezTo>
                <a:cubicBezTo>
                  <a:pt x="1838512" y="1329260"/>
                  <a:pt x="1842301" y="1330160"/>
                  <a:pt x="1846634" y="1330823"/>
                </a:cubicBezTo>
                <a:cubicBezTo>
                  <a:pt x="1846125" y="1332743"/>
                  <a:pt x="1845734" y="1334238"/>
                  <a:pt x="1845207" y="1336243"/>
                </a:cubicBezTo>
                <a:cubicBezTo>
                  <a:pt x="1847620" y="1337875"/>
                  <a:pt x="1850321" y="1339421"/>
                  <a:pt x="1852666" y="1341358"/>
                </a:cubicBezTo>
                <a:cubicBezTo>
                  <a:pt x="1854043" y="1342496"/>
                  <a:pt x="1855759" y="1344332"/>
                  <a:pt x="1855674" y="1345759"/>
                </a:cubicBezTo>
                <a:cubicBezTo>
                  <a:pt x="1855623" y="1346915"/>
                  <a:pt x="1853227" y="1348682"/>
                  <a:pt x="1851681" y="1348920"/>
                </a:cubicBezTo>
                <a:cubicBezTo>
                  <a:pt x="1846906" y="1349633"/>
                  <a:pt x="1843592" y="1351248"/>
                  <a:pt x="1844952" y="1357110"/>
                </a:cubicBezTo>
                <a:cubicBezTo>
                  <a:pt x="1839905" y="1357025"/>
                  <a:pt x="1835861" y="1351536"/>
                  <a:pt x="1831001" y="1356022"/>
                </a:cubicBezTo>
                <a:cubicBezTo>
                  <a:pt x="1833040" y="1361749"/>
                  <a:pt x="1840177" y="1356481"/>
                  <a:pt x="1842080" y="1361494"/>
                </a:cubicBezTo>
                <a:cubicBezTo>
                  <a:pt x="1841775" y="1362191"/>
                  <a:pt x="1841536" y="1363125"/>
                  <a:pt x="1841350" y="1363108"/>
                </a:cubicBezTo>
                <a:cubicBezTo>
                  <a:pt x="1834383" y="1362802"/>
                  <a:pt x="1832666" y="1370126"/>
                  <a:pt x="1827586" y="1372539"/>
                </a:cubicBezTo>
                <a:cubicBezTo>
                  <a:pt x="1825394" y="1373575"/>
                  <a:pt x="1823406" y="1375869"/>
                  <a:pt x="1821248" y="1375954"/>
                </a:cubicBezTo>
                <a:cubicBezTo>
                  <a:pt x="1816150" y="1376158"/>
                  <a:pt x="1814179" y="1378639"/>
                  <a:pt x="1813788" y="1383261"/>
                </a:cubicBezTo>
                <a:cubicBezTo>
                  <a:pt x="1813669" y="1384603"/>
                  <a:pt x="1813176" y="1385912"/>
                  <a:pt x="1812854" y="1387254"/>
                </a:cubicBezTo>
                <a:cubicBezTo>
                  <a:pt x="1806974" y="1388801"/>
                  <a:pt x="1807110" y="1382361"/>
                  <a:pt x="1802624" y="1380763"/>
                </a:cubicBezTo>
                <a:cubicBezTo>
                  <a:pt x="1800976" y="1381154"/>
                  <a:pt x="1798376" y="1381783"/>
                  <a:pt x="1795861" y="1382394"/>
                </a:cubicBezTo>
                <a:cubicBezTo>
                  <a:pt x="1793329" y="1377535"/>
                  <a:pt x="1793329" y="1377535"/>
                  <a:pt x="1795487" y="1371316"/>
                </a:cubicBezTo>
                <a:cubicBezTo>
                  <a:pt x="1793822" y="1371791"/>
                  <a:pt x="1791919" y="1371825"/>
                  <a:pt x="1791613" y="1372522"/>
                </a:cubicBezTo>
                <a:cubicBezTo>
                  <a:pt x="1789336" y="1377926"/>
                  <a:pt x="1788163" y="1383516"/>
                  <a:pt x="1789319" y="1389072"/>
                </a:cubicBezTo>
                <a:cubicBezTo>
                  <a:pt x="1792038" y="1389361"/>
                  <a:pt x="1794774" y="1388818"/>
                  <a:pt x="1795929" y="1389922"/>
                </a:cubicBezTo>
                <a:cubicBezTo>
                  <a:pt x="1804187" y="1397892"/>
                  <a:pt x="1812106" y="1406218"/>
                  <a:pt x="1820737" y="1415037"/>
                </a:cubicBezTo>
                <a:cubicBezTo>
                  <a:pt x="1817968" y="1416481"/>
                  <a:pt x="1816116" y="1417467"/>
                  <a:pt x="1813635" y="1418775"/>
                </a:cubicBezTo>
                <a:cubicBezTo>
                  <a:pt x="1815181" y="1421630"/>
                  <a:pt x="1816575" y="1424213"/>
                  <a:pt x="1818563" y="1427917"/>
                </a:cubicBezTo>
                <a:cubicBezTo>
                  <a:pt x="1816286" y="1427917"/>
                  <a:pt x="1813754" y="1428563"/>
                  <a:pt x="1813227" y="1427815"/>
                </a:cubicBezTo>
                <a:cubicBezTo>
                  <a:pt x="1808962" y="1421749"/>
                  <a:pt x="1802114" y="1419234"/>
                  <a:pt x="1796541" y="1415003"/>
                </a:cubicBezTo>
                <a:cubicBezTo>
                  <a:pt x="1794621" y="1413541"/>
                  <a:pt x="1793261" y="1411349"/>
                  <a:pt x="1791120" y="1408869"/>
                </a:cubicBezTo>
                <a:cubicBezTo>
                  <a:pt x="1789013" y="1413966"/>
                  <a:pt x="1791205" y="1417501"/>
                  <a:pt x="1792157" y="1421120"/>
                </a:cubicBezTo>
                <a:cubicBezTo>
                  <a:pt x="1793652" y="1426762"/>
                  <a:pt x="1792888" y="1427577"/>
                  <a:pt x="1785258" y="1427730"/>
                </a:cubicBezTo>
                <a:cubicBezTo>
                  <a:pt x="1785716" y="1422836"/>
                  <a:pt x="1786940" y="1417688"/>
                  <a:pt x="1782607" y="1413593"/>
                </a:cubicBezTo>
                <a:cubicBezTo>
                  <a:pt x="1777204" y="1412012"/>
                  <a:pt x="1771528" y="1410415"/>
                  <a:pt x="1765921" y="1408682"/>
                </a:cubicBezTo>
                <a:cubicBezTo>
                  <a:pt x="1760483" y="1407016"/>
                  <a:pt x="1759599" y="1404383"/>
                  <a:pt x="1762590" y="1399302"/>
                </a:cubicBezTo>
                <a:cubicBezTo>
                  <a:pt x="1765462" y="1394425"/>
                  <a:pt x="1765462" y="1394425"/>
                  <a:pt x="1765546" y="1390313"/>
                </a:cubicBezTo>
                <a:cubicBezTo>
                  <a:pt x="1763694" y="1393168"/>
                  <a:pt x="1761468" y="1395852"/>
                  <a:pt x="1760058" y="1398928"/>
                </a:cubicBezTo>
                <a:cubicBezTo>
                  <a:pt x="1758614" y="1402140"/>
                  <a:pt x="1757968" y="1405708"/>
                  <a:pt x="1757186" y="1408359"/>
                </a:cubicBezTo>
                <a:cubicBezTo>
                  <a:pt x="1765716" y="1412063"/>
                  <a:pt x="1773227" y="1415309"/>
                  <a:pt x="1780330" y="1418401"/>
                </a:cubicBezTo>
                <a:cubicBezTo>
                  <a:pt x="1780483" y="1419846"/>
                  <a:pt x="1780704" y="1420423"/>
                  <a:pt x="1780585" y="1420933"/>
                </a:cubicBezTo>
                <a:cubicBezTo>
                  <a:pt x="1779956" y="1423567"/>
                  <a:pt x="1777866" y="1427050"/>
                  <a:pt x="1778852" y="1428631"/>
                </a:cubicBezTo>
                <a:cubicBezTo>
                  <a:pt x="1780976" y="1431995"/>
                  <a:pt x="1784289" y="1435903"/>
                  <a:pt x="1787807" y="1436770"/>
                </a:cubicBezTo>
                <a:cubicBezTo>
                  <a:pt x="1792343" y="1437874"/>
                  <a:pt x="1795521" y="1440032"/>
                  <a:pt x="1798342" y="1443142"/>
                </a:cubicBezTo>
                <a:cubicBezTo>
                  <a:pt x="1803422" y="1448750"/>
                  <a:pt x="1808265" y="1454578"/>
                  <a:pt x="1813720" y="1460916"/>
                </a:cubicBezTo>
                <a:cubicBezTo>
                  <a:pt x="1803865" y="1459268"/>
                  <a:pt x="1798529" y="1453575"/>
                  <a:pt x="1794349" y="1445385"/>
                </a:cubicBezTo>
                <a:cubicBezTo>
                  <a:pt x="1794009" y="1447509"/>
                  <a:pt x="1793669" y="1449633"/>
                  <a:pt x="1793244" y="1452420"/>
                </a:cubicBezTo>
                <a:cubicBezTo>
                  <a:pt x="1791205" y="1451808"/>
                  <a:pt x="1789676" y="1451332"/>
                  <a:pt x="1788163" y="1450874"/>
                </a:cubicBezTo>
                <a:cubicBezTo>
                  <a:pt x="1785428" y="1447356"/>
                  <a:pt x="1782726" y="1443805"/>
                  <a:pt x="1779939" y="1440338"/>
                </a:cubicBezTo>
                <a:cubicBezTo>
                  <a:pt x="1778461" y="1438503"/>
                  <a:pt x="1776915" y="1437178"/>
                  <a:pt x="1774281" y="1438962"/>
                </a:cubicBezTo>
                <a:cubicBezTo>
                  <a:pt x="1773329" y="1439608"/>
                  <a:pt x="1771562" y="1439064"/>
                  <a:pt x="1769302" y="1439064"/>
                </a:cubicBezTo>
                <a:cubicBezTo>
                  <a:pt x="1771409" y="1442343"/>
                  <a:pt x="1773040" y="1444892"/>
                  <a:pt x="1774671" y="1447441"/>
                </a:cubicBezTo>
                <a:cubicBezTo>
                  <a:pt x="1777934" y="1446829"/>
                  <a:pt x="1780534" y="1447407"/>
                  <a:pt x="1783015" y="1448291"/>
                </a:cubicBezTo>
                <a:cubicBezTo>
                  <a:pt x="1784799" y="1448936"/>
                  <a:pt x="1786447" y="1449990"/>
                  <a:pt x="1788163" y="1450857"/>
                </a:cubicBezTo>
                <a:cubicBezTo>
                  <a:pt x="1788928" y="1456566"/>
                  <a:pt x="1789676" y="1462275"/>
                  <a:pt x="1790610" y="1469378"/>
                </a:cubicBezTo>
                <a:cubicBezTo>
                  <a:pt x="1784646" y="1467934"/>
                  <a:pt x="1779633" y="1466727"/>
                  <a:pt x="1774247" y="1465436"/>
                </a:cubicBezTo>
                <a:cubicBezTo>
                  <a:pt x="1770984" y="1470466"/>
                  <a:pt x="1774077" y="1474119"/>
                  <a:pt x="1777254" y="1477399"/>
                </a:cubicBezTo>
                <a:cubicBezTo>
                  <a:pt x="1776693" y="1478282"/>
                  <a:pt x="1776405" y="1479132"/>
                  <a:pt x="1776116" y="1479132"/>
                </a:cubicBezTo>
                <a:cubicBezTo>
                  <a:pt x="1767772" y="1479149"/>
                  <a:pt x="1761536" y="1483958"/>
                  <a:pt x="1754910" y="1488053"/>
                </a:cubicBezTo>
                <a:cubicBezTo>
                  <a:pt x="1752123" y="1489769"/>
                  <a:pt x="1748708" y="1491298"/>
                  <a:pt x="1745530" y="1491400"/>
                </a:cubicBezTo>
                <a:cubicBezTo>
                  <a:pt x="1740755" y="1491553"/>
                  <a:pt x="1736422" y="1491095"/>
                  <a:pt x="1732021" y="1494340"/>
                </a:cubicBezTo>
                <a:cubicBezTo>
                  <a:pt x="1728708" y="1496770"/>
                  <a:pt x="1725955" y="1493558"/>
                  <a:pt x="1724306" y="1491095"/>
                </a:cubicBezTo>
                <a:cubicBezTo>
                  <a:pt x="1725870" y="1486863"/>
                  <a:pt x="1727501" y="1483363"/>
                  <a:pt x="1728401" y="1479693"/>
                </a:cubicBezTo>
                <a:cubicBezTo>
                  <a:pt x="1728945" y="1477450"/>
                  <a:pt x="1728147" y="1474952"/>
                  <a:pt x="1724986" y="1475105"/>
                </a:cubicBezTo>
                <a:cubicBezTo>
                  <a:pt x="1722233" y="1475241"/>
                  <a:pt x="1722115" y="1477195"/>
                  <a:pt x="1722454" y="1479387"/>
                </a:cubicBezTo>
                <a:cubicBezTo>
                  <a:pt x="1722573" y="1480134"/>
                  <a:pt x="1722233" y="1480950"/>
                  <a:pt x="1721995" y="1482343"/>
                </a:cubicBezTo>
                <a:cubicBezTo>
                  <a:pt x="1716745" y="1480406"/>
                  <a:pt x="1717424" y="1474714"/>
                  <a:pt x="1713567" y="1472403"/>
                </a:cubicBezTo>
                <a:cubicBezTo>
                  <a:pt x="1715504" y="1468885"/>
                  <a:pt x="1717118" y="1466252"/>
                  <a:pt x="1718427" y="1463465"/>
                </a:cubicBezTo>
                <a:cubicBezTo>
                  <a:pt x="1720602" y="1458809"/>
                  <a:pt x="1722540" y="1453779"/>
                  <a:pt x="1719633" y="1448987"/>
                </a:cubicBezTo>
                <a:cubicBezTo>
                  <a:pt x="1716677" y="1444111"/>
                  <a:pt x="1718155" y="1439964"/>
                  <a:pt x="1720194" y="1435580"/>
                </a:cubicBezTo>
                <a:cubicBezTo>
                  <a:pt x="1722828" y="1431502"/>
                  <a:pt x="1722471" y="1428189"/>
                  <a:pt x="1718801" y="1426082"/>
                </a:cubicBezTo>
                <a:cubicBezTo>
                  <a:pt x="1717526" y="1425351"/>
                  <a:pt x="1715334" y="1424994"/>
                  <a:pt x="1714145" y="1425606"/>
                </a:cubicBezTo>
                <a:cubicBezTo>
                  <a:pt x="1712259" y="1426591"/>
                  <a:pt x="1710866" y="1428512"/>
                  <a:pt x="1709727" y="1429599"/>
                </a:cubicBezTo>
                <a:cubicBezTo>
                  <a:pt x="1705819" y="1428342"/>
                  <a:pt x="1702352" y="1427220"/>
                  <a:pt x="1698886" y="1426116"/>
                </a:cubicBezTo>
                <a:cubicBezTo>
                  <a:pt x="1698444" y="1425640"/>
                  <a:pt x="1698019" y="1425164"/>
                  <a:pt x="1697577" y="1424688"/>
                </a:cubicBezTo>
                <a:cubicBezTo>
                  <a:pt x="1699396" y="1423958"/>
                  <a:pt x="1701214" y="1423244"/>
                  <a:pt x="1702726" y="1422649"/>
                </a:cubicBezTo>
                <a:cubicBezTo>
                  <a:pt x="1700517" y="1415903"/>
                  <a:pt x="1695607" y="1417959"/>
                  <a:pt x="1690152" y="1416413"/>
                </a:cubicBezTo>
                <a:cubicBezTo>
                  <a:pt x="1694128" y="1424332"/>
                  <a:pt x="1697306" y="1430653"/>
                  <a:pt x="1700534" y="1437093"/>
                </a:cubicBezTo>
                <a:cubicBezTo>
                  <a:pt x="1702505" y="1436430"/>
                  <a:pt x="1703592" y="1436141"/>
                  <a:pt x="1704612" y="1435700"/>
                </a:cubicBezTo>
                <a:cubicBezTo>
                  <a:pt x="1705904" y="1435139"/>
                  <a:pt x="1707161" y="1433949"/>
                  <a:pt x="1708435" y="1433966"/>
                </a:cubicBezTo>
                <a:cubicBezTo>
                  <a:pt x="1712411" y="1433983"/>
                  <a:pt x="1716915" y="1430857"/>
                  <a:pt x="1720228" y="1435615"/>
                </a:cubicBezTo>
                <a:cubicBezTo>
                  <a:pt x="1713754" y="1435224"/>
                  <a:pt x="1715861" y="1440831"/>
                  <a:pt x="1714893" y="1443312"/>
                </a:cubicBezTo>
                <a:cubicBezTo>
                  <a:pt x="1709999" y="1443754"/>
                  <a:pt x="1705632" y="1444145"/>
                  <a:pt x="1701791" y="1444484"/>
                </a:cubicBezTo>
                <a:cubicBezTo>
                  <a:pt x="1697765" y="1448716"/>
                  <a:pt x="1698393" y="1452930"/>
                  <a:pt x="1700466" y="1456770"/>
                </a:cubicBezTo>
                <a:cubicBezTo>
                  <a:pt x="1704459" y="1464196"/>
                  <a:pt x="1708622" y="1471570"/>
                  <a:pt x="1713312" y="1478571"/>
                </a:cubicBezTo>
                <a:cubicBezTo>
                  <a:pt x="1715182" y="1481341"/>
                  <a:pt x="1716184" y="1483397"/>
                  <a:pt x="1715623" y="1486897"/>
                </a:cubicBezTo>
                <a:cubicBezTo>
                  <a:pt x="1715114" y="1490024"/>
                  <a:pt x="1715929" y="1493609"/>
                  <a:pt x="1717034" y="1496685"/>
                </a:cubicBezTo>
                <a:cubicBezTo>
                  <a:pt x="1719837" y="1504450"/>
                  <a:pt x="1718580" y="1512080"/>
                  <a:pt x="1718019" y="1521426"/>
                </a:cubicBezTo>
                <a:cubicBezTo>
                  <a:pt x="1713160" y="1519744"/>
                  <a:pt x="1709455" y="1518792"/>
                  <a:pt x="1706057" y="1517195"/>
                </a:cubicBezTo>
                <a:cubicBezTo>
                  <a:pt x="1702250" y="1515393"/>
                  <a:pt x="1702369" y="1515139"/>
                  <a:pt x="1697442" y="1516192"/>
                </a:cubicBezTo>
                <a:cubicBezTo>
                  <a:pt x="1694519" y="1510466"/>
                  <a:pt x="1699498" y="1502106"/>
                  <a:pt x="1690764" y="1498095"/>
                </a:cubicBezTo>
                <a:cubicBezTo>
                  <a:pt x="1695725" y="1491383"/>
                  <a:pt x="1696592" y="1484416"/>
                  <a:pt x="1695555" y="1476923"/>
                </a:cubicBezTo>
                <a:cubicBezTo>
                  <a:pt x="1695232" y="1474646"/>
                  <a:pt x="1696626" y="1472131"/>
                  <a:pt x="1697663" y="1468070"/>
                </a:cubicBezTo>
                <a:cubicBezTo>
                  <a:pt x="1696609" y="1465266"/>
                  <a:pt x="1694893" y="1460610"/>
                  <a:pt x="1689353" y="1458571"/>
                </a:cubicBezTo>
                <a:cubicBezTo>
                  <a:pt x="1687943" y="1458044"/>
                  <a:pt x="1687246" y="1455428"/>
                  <a:pt x="1686311" y="1453728"/>
                </a:cubicBezTo>
                <a:cubicBezTo>
                  <a:pt x="1685275" y="1451808"/>
                  <a:pt x="1684323" y="1449837"/>
                  <a:pt x="1683236" y="1447696"/>
                </a:cubicBezTo>
                <a:cubicBezTo>
                  <a:pt x="1679209" y="1448546"/>
                  <a:pt x="1675691" y="1449276"/>
                  <a:pt x="1671766" y="1450092"/>
                </a:cubicBezTo>
                <a:cubicBezTo>
                  <a:pt x="1671477" y="1452794"/>
                  <a:pt x="1671205" y="1455275"/>
                  <a:pt x="1670934" y="1457739"/>
                </a:cubicBezTo>
                <a:lnTo>
                  <a:pt x="1670968" y="1457705"/>
                </a:lnTo>
                <a:cubicBezTo>
                  <a:pt x="1669965" y="1460253"/>
                  <a:pt x="1668962" y="1462785"/>
                  <a:pt x="1667858" y="1465589"/>
                </a:cubicBezTo>
                <a:cubicBezTo>
                  <a:pt x="1663712" y="1465946"/>
                  <a:pt x="1662013" y="1463856"/>
                  <a:pt x="1663117" y="1460118"/>
                </a:cubicBezTo>
                <a:cubicBezTo>
                  <a:pt x="1664425" y="1455699"/>
                  <a:pt x="1664069" y="1451944"/>
                  <a:pt x="1661248" y="1448172"/>
                </a:cubicBezTo>
                <a:cubicBezTo>
                  <a:pt x="1660194" y="1446761"/>
                  <a:pt x="1659600" y="1444366"/>
                  <a:pt x="1659973" y="1442683"/>
                </a:cubicBezTo>
                <a:cubicBezTo>
                  <a:pt x="1661604" y="1435394"/>
                  <a:pt x="1658784" y="1427322"/>
                  <a:pt x="1663728" y="1420576"/>
                </a:cubicBezTo>
                <a:cubicBezTo>
                  <a:pt x="1664035" y="1420152"/>
                  <a:pt x="1663406" y="1419030"/>
                  <a:pt x="1662964" y="1417246"/>
                </a:cubicBezTo>
                <a:cubicBezTo>
                  <a:pt x="1661468" y="1418860"/>
                  <a:pt x="1660466" y="1419948"/>
                  <a:pt x="1659056" y="1421460"/>
                </a:cubicBezTo>
                <a:cubicBezTo>
                  <a:pt x="1657424" y="1420338"/>
                  <a:pt x="1655709" y="1419149"/>
                  <a:pt x="1653771" y="1417807"/>
                </a:cubicBezTo>
                <a:cubicBezTo>
                  <a:pt x="1653262" y="1418605"/>
                  <a:pt x="1652547" y="1419217"/>
                  <a:pt x="1652479" y="1419897"/>
                </a:cubicBezTo>
                <a:cubicBezTo>
                  <a:pt x="1652242" y="1422666"/>
                  <a:pt x="1651052" y="1426235"/>
                  <a:pt x="1652310" y="1428087"/>
                </a:cubicBezTo>
                <a:cubicBezTo>
                  <a:pt x="1656558" y="1434289"/>
                  <a:pt x="1653941" y="1439948"/>
                  <a:pt x="1652242" y="1445827"/>
                </a:cubicBezTo>
                <a:lnTo>
                  <a:pt x="1652276" y="1445793"/>
                </a:lnTo>
                <a:cubicBezTo>
                  <a:pt x="1651222" y="1446711"/>
                  <a:pt x="1650152" y="1447628"/>
                  <a:pt x="1648181" y="1449344"/>
                </a:cubicBezTo>
                <a:cubicBezTo>
                  <a:pt x="1652157" y="1450279"/>
                  <a:pt x="1654791" y="1450891"/>
                  <a:pt x="1657917" y="1451621"/>
                </a:cubicBezTo>
                <a:cubicBezTo>
                  <a:pt x="1659192" y="1460627"/>
                  <a:pt x="1660704" y="1469667"/>
                  <a:pt x="1655657" y="1479506"/>
                </a:cubicBezTo>
                <a:cubicBezTo>
                  <a:pt x="1647229" y="1474034"/>
                  <a:pt x="1652395" y="1463533"/>
                  <a:pt x="1645360" y="1456872"/>
                </a:cubicBezTo>
                <a:cubicBezTo>
                  <a:pt x="1645921" y="1461205"/>
                  <a:pt x="1646193" y="1464332"/>
                  <a:pt x="1646754" y="1467424"/>
                </a:cubicBezTo>
                <a:cubicBezTo>
                  <a:pt x="1647569" y="1471995"/>
                  <a:pt x="1647671" y="1476107"/>
                  <a:pt x="1644527" y="1480236"/>
                </a:cubicBezTo>
                <a:cubicBezTo>
                  <a:pt x="1642862" y="1482411"/>
                  <a:pt x="1642522" y="1485929"/>
                  <a:pt x="1642386" y="1488868"/>
                </a:cubicBezTo>
                <a:cubicBezTo>
                  <a:pt x="1642233" y="1492131"/>
                  <a:pt x="1643015" y="1495427"/>
                  <a:pt x="1643491" y="1499625"/>
                </a:cubicBezTo>
                <a:cubicBezTo>
                  <a:pt x="1636915" y="1496651"/>
                  <a:pt x="1638699" y="1487441"/>
                  <a:pt x="1630950" y="1485946"/>
                </a:cubicBezTo>
                <a:cubicBezTo>
                  <a:pt x="1631188" y="1489361"/>
                  <a:pt x="1631392" y="1492437"/>
                  <a:pt x="1631631" y="1496039"/>
                </a:cubicBezTo>
                <a:cubicBezTo>
                  <a:pt x="1625343" y="1491485"/>
                  <a:pt x="1623644" y="1484705"/>
                  <a:pt x="1626720" y="1476991"/>
                </a:cubicBezTo>
                <a:cubicBezTo>
                  <a:pt x="1623270" y="1475835"/>
                  <a:pt x="1621843" y="1473490"/>
                  <a:pt x="1621384" y="1469446"/>
                </a:cubicBezTo>
                <a:cubicBezTo>
                  <a:pt x="1620755" y="1464009"/>
                  <a:pt x="1618308" y="1458775"/>
                  <a:pt x="1616592" y="1453473"/>
                </a:cubicBezTo>
                <a:cubicBezTo>
                  <a:pt x="1616167" y="1452165"/>
                  <a:pt x="1614807" y="1450449"/>
                  <a:pt x="1615232" y="1449701"/>
                </a:cubicBezTo>
                <a:cubicBezTo>
                  <a:pt x="1619446" y="1442360"/>
                  <a:pt x="1613176" y="1436362"/>
                  <a:pt x="1612327" y="1429769"/>
                </a:cubicBezTo>
                <a:cubicBezTo>
                  <a:pt x="1611545" y="1423669"/>
                  <a:pt x="1605972" y="1418248"/>
                  <a:pt x="1602744" y="1412403"/>
                </a:cubicBezTo>
                <a:cubicBezTo>
                  <a:pt x="1601299" y="1409786"/>
                  <a:pt x="1600568" y="1406796"/>
                  <a:pt x="1599192" y="1404128"/>
                </a:cubicBezTo>
                <a:cubicBezTo>
                  <a:pt x="1598869" y="1403516"/>
                  <a:pt x="1597221" y="1403584"/>
                  <a:pt x="1596184" y="1403329"/>
                </a:cubicBezTo>
                <a:lnTo>
                  <a:pt x="1596218" y="1403295"/>
                </a:lnTo>
                <a:cubicBezTo>
                  <a:pt x="1591426" y="1399132"/>
                  <a:pt x="1585836" y="1399421"/>
                  <a:pt x="1580177" y="1400627"/>
                </a:cubicBezTo>
                <a:cubicBezTo>
                  <a:pt x="1575488" y="1401630"/>
                  <a:pt x="1570916" y="1403176"/>
                  <a:pt x="1566193" y="1403941"/>
                </a:cubicBezTo>
                <a:cubicBezTo>
                  <a:pt x="1559277" y="1405045"/>
                  <a:pt x="1554179" y="1408937"/>
                  <a:pt x="1550577" y="1414391"/>
                </a:cubicBezTo>
                <a:cubicBezTo>
                  <a:pt x="1548266" y="1417908"/>
                  <a:pt x="1546006" y="1419030"/>
                  <a:pt x="1542251" y="1417908"/>
                </a:cubicBezTo>
                <a:cubicBezTo>
                  <a:pt x="1536133" y="1416073"/>
                  <a:pt x="1532004" y="1417908"/>
                  <a:pt x="1529404" y="1424009"/>
                </a:cubicBezTo>
                <a:cubicBezTo>
                  <a:pt x="1528368" y="1426422"/>
                  <a:pt x="1525853" y="1428206"/>
                  <a:pt x="1523457" y="1430891"/>
                </a:cubicBezTo>
                <a:cubicBezTo>
                  <a:pt x="1523338" y="1428053"/>
                  <a:pt x="1523236" y="1425878"/>
                  <a:pt x="1523134" y="1423686"/>
                </a:cubicBezTo>
                <a:cubicBezTo>
                  <a:pt x="1523916" y="1423822"/>
                  <a:pt x="1524697" y="1423958"/>
                  <a:pt x="1525479" y="1424077"/>
                </a:cubicBezTo>
                <a:cubicBezTo>
                  <a:pt x="1525394" y="1423635"/>
                  <a:pt x="1525326" y="1423210"/>
                  <a:pt x="1525241" y="1422768"/>
                </a:cubicBezTo>
                <a:cubicBezTo>
                  <a:pt x="1524545" y="1423074"/>
                  <a:pt x="1523848" y="1423397"/>
                  <a:pt x="1523151" y="1423703"/>
                </a:cubicBezTo>
                <a:cubicBezTo>
                  <a:pt x="1514893" y="1421052"/>
                  <a:pt x="1515029" y="1421137"/>
                  <a:pt x="1511290" y="1427798"/>
                </a:cubicBezTo>
                <a:cubicBezTo>
                  <a:pt x="1510322" y="1429531"/>
                  <a:pt x="1508402" y="1430942"/>
                  <a:pt x="1506617" y="1431978"/>
                </a:cubicBezTo>
                <a:cubicBezTo>
                  <a:pt x="1504579" y="1433168"/>
                  <a:pt x="1502199" y="1433779"/>
                  <a:pt x="1499548" y="1434799"/>
                </a:cubicBezTo>
                <a:cubicBezTo>
                  <a:pt x="1501418" y="1438639"/>
                  <a:pt x="1502880" y="1441613"/>
                  <a:pt x="1504613" y="1445181"/>
                </a:cubicBezTo>
                <a:cubicBezTo>
                  <a:pt x="1507331" y="1444705"/>
                  <a:pt x="1509965" y="1444247"/>
                  <a:pt x="1513432" y="1443635"/>
                </a:cubicBezTo>
                <a:cubicBezTo>
                  <a:pt x="1511358" y="1442513"/>
                  <a:pt x="1510033" y="1441800"/>
                  <a:pt x="1508657" y="1441069"/>
                </a:cubicBezTo>
                <a:cubicBezTo>
                  <a:pt x="1509200" y="1436532"/>
                  <a:pt x="1512582" y="1435580"/>
                  <a:pt x="1515913" y="1435139"/>
                </a:cubicBezTo>
                <a:cubicBezTo>
                  <a:pt x="1518240" y="1434833"/>
                  <a:pt x="1521061" y="1434255"/>
                  <a:pt x="1520263" y="1438996"/>
                </a:cubicBezTo>
                <a:cubicBezTo>
                  <a:pt x="1519973" y="1440695"/>
                  <a:pt x="1523627" y="1443448"/>
                  <a:pt x="1525920" y="1445079"/>
                </a:cubicBezTo>
                <a:cubicBezTo>
                  <a:pt x="1527943" y="1446524"/>
                  <a:pt x="1531358" y="1447237"/>
                  <a:pt x="1530220" y="1450245"/>
                </a:cubicBezTo>
                <a:cubicBezTo>
                  <a:pt x="1529540" y="1452063"/>
                  <a:pt x="1526685" y="1453677"/>
                  <a:pt x="1524527" y="1454187"/>
                </a:cubicBezTo>
                <a:cubicBezTo>
                  <a:pt x="1520823" y="1455071"/>
                  <a:pt x="1518563" y="1456821"/>
                  <a:pt x="1518597" y="1460576"/>
                </a:cubicBezTo>
                <a:cubicBezTo>
                  <a:pt x="1513907" y="1460202"/>
                  <a:pt x="1509846" y="1459863"/>
                  <a:pt x="1505343" y="1459506"/>
                </a:cubicBezTo>
                <a:cubicBezTo>
                  <a:pt x="1505972" y="1467475"/>
                  <a:pt x="1514111" y="1460831"/>
                  <a:pt x="1515624" y="1466948"/>
                </a:cubicBezTo>
                <a:cubicBezTo>
                  <a:pt x="1513567" y="1467254"/>
                  <a:pt x="1511562" y="1467560"/>
                  <a:pt x="1509557" y="1467866"/>
                </a:cubicBezTo>
                <a:cubicBezTo>
                  <a:pt x="1509404" y="1467764"/>
                  <a:pt x="1509234" y="1467662"/>
                  <a:pt x="1509082" y="1467560"/>
                </a:cubicBezTo>
                <a:cubicBezTo>
                  <a:pt x="1509252" y="1467662"/>
                  <a:pt x="1509421" y="1467747"/>
                  <a:pt x="1509574" y="1467849"/>
                </a:cubicBezTo>
                <a:cubicBezTo>
                  <a:pt x="1509150" y="1469922"/>
                  <a:pt x="1508707" y="1471995"/>
                  <a:pt x="1508266" y="1474136"/>
                </a:cubicBezTo>
                <a:cubicBezTo>
                  <a:pt x="1511154" y="1474901"/>
                  <a:pt x="1514961" y="1470874"/>
                  <a:pt x="1517374" y="1476277"/>
                </a:cubicBezTo>
                <a:cubicBezTo>
                  <a:pt x="1516303" y="1476855"/>
                  <a:pt x="1515284" y="1477756"/>
                  <a:pt x="1514145" y="1477976"/>
                </a:cubicBezTo>
                <a:cubicBezTo>
                  <a:pt x="1508062" y="1479132"/>
                  <a:pt x="1501979" y="1480542"/>
                  <a:pt x="1495827" y="1481018"/>
                </a:cubicBezTo>
                <a:cubicBezTo>
                  <a:pt x="1490152" y="1481460"/>
                  <a:pt x="1487688" y="1484043"/>
                  <a:pt x="1487586" y="1489497"/>
                </a:cubicBezTo>
                <a:cubicBezTo>
                  <a:pt x="1487569" y="1490534"/>
                  <a:pt x="1486906" y="1491553"/>
                  <a:pt x="1486022" y="1493983"/>
                </a:cubicBezTo>
                <a:cubicBezTo>
                  <a:pt x="1482692" y="1491009"/>
                  <a:pt x="1479991" y="1488580"/>
                  <a:pt x="1477238" y="1486116"/>
                </a:cubicBezTo>
                <a:cubicBezTo>
                  <a:pt x="1467094" y="1488342"/>
                  <a:pt x="1465921" y="1487118"/>
                  <a:pt x="1468962" y="1476345"/>
                </a:cubicBezTo>
                <a:cubicBezTo>
                  <a:pt x="1467348" y="1477076"/>
                  <a:pt x="1465496" y="1477314"/>
                  <a:pt x="1465207" y="1478112"/>
                </a:cubicBezTo>
                <a:cubicBezTo>
                  <a:pt x="1463525" y="1482819"/>
                  <a:pt x="1462335" y="1487662"/>
                  <a:pt x="1463151" y="1492250"/>
                </a:cubicBezTo>
                <a:cubicBezTo>
                  <a:pt x="1466261" y="1493303"/>
                  <a:pt x="1469625" y="1493456"/>
                  <a:pt x="1471324" y="1495207"/>
                </a:cubicBezTo>
                <a:cubicBezTo>
                  <a:pt x="1478971" y="1503074"/>
                  <a:pt x="1486142" y="1511417"/>
                  <a:pt x="1493925" y="1520083"/>
                </a:cubicBezTo>
                <a:cubicBezTo>
                  <a:pt x="1491919" y="1521443"/>
                  <a:pt x="1490033" y="1522734"/>
                  <a:pt x="1487569" y="1524416"/>
                </a:cubicBezTo>
                <a:cubicBezTo>
                  <a:pt x="1488996" y="1526235"/>
                  <a:pt x="1490577" y="1527781"/>
                  <a:pt x="1491494" y="1529633"/>
                </a:cubicBezTo>
                <a:cubicBezTo>
                  <a:pt x="1491970" y="1530585"/>
                  <a:pt x="1491562" y="1532250"/>
                  <a:pt x="1490985" y="1533303"/>
                </a:cubicBezTo>
                <a:cubicBezTo>
                  <a:pt x="1490763" y="1533694"/>
                  <a:pt x="1488436" y="1533677"/>
                  <a:pt x="1488028" y="1533134"/>
                </a:cubicBezTo>
                <a:cubicBezTo>
                  <a:pt x="1484970" y="1528953"/>
                  <a:pt x="1481061" y="1526082"/>
                  <a:pt x="1476456" y="1523652"/>
                </a:cubicBezTo>
                <a:cubicBezTo>
                  <a:pt x="1472310" y="1521477"/>
                  <a:pt x="1468759" y="1518180"/>
                  <a:pt x="1463576" y="1514374"/>
                </a:cubicBezTo>
                <a:cubicBezTo>
                  <a:pt x="1465224" y="1520202"/>
                  <a:pt x="1466533" y="1524841"/>
                  <a:pt x="1468011" y="1530092"/>
                </a:cubicBezTo>
                <a:cubicBezTo>
                  <a:pt x="1466838" y="1530941"/>
                  <a:pt x="1465462" y="1532488"/>
                  <a:pt x="1463763" y="1533083"/>
                </a:cubicBezTo>
                <a:cubicBezTo>
                  <a:pt x="1460687" y="1534153"/>
                  <a:pt x="1458886" y="1532607"/>
                  <a:pt x="1458937" y="1529361"/>
                </a:cubicBezTo>
                <a:cubicBezTo>
                  <a:pt x="1458954" y="1528545"/>
                  <a:pt x="1459464" y="1527730"/>
                  <a:pt x="1459549" y="1526914"/>
                </a:cubicBezTo>
                <a:cubicBezTo>
                  <a:pt x="1460109" y="1521188"/>
                  <a:pt x="1458495" y="1518775"/>
                  <a:pt x="1452871" y="1517212"/>
                </a:cubicBezTo>
                <a:cubicBezTo>
                  <a:pt x="1450305" y="1516498"/>
                  <a:pt x="1447671" y="1516005"/>
                  <a:pt x="1445072" y="1515410"/>
                </a:cubicBezTo>
                <a:cubicBezTo>
                  <a:pt x="1444816" y="1515988"/>
                  <a:pt x="1444561" y="1516583"/>
                  <a:pt x="1444307" y="1517161"/>
                </a:cubicBezTo>
                <a:cubicBezTo>
                  <a:pt x="1447824" y="1519540"/>
                  <a:pt x="1451324" y="1521902"/>
                  <a:pt x="1454977" y="1524365"/>
                </a:cubicBezTo>
                <a:cubicBezTo>
                  <a:pt x="1454349" y="1526014"/>
                  <a:pt x="1454094" y="1527118"/>
                  <a:pt x="1453534" y="1528019"/>
                </a:cubicBezTo>
                <a:cubicBezTo>
                  <a:pt x="1451460" y="1531400"/>
                  <a:pt x="1451308" y="1533796"/>
                  <a:pt x="1455233" y="1536447"/>
                </a:cubicBezTo>
                <a:cubicBezTo>
                  <a:pt x="1458801" y="1538860"/>
                  <a:pt x="1460772" y="1543329"/>
                  <a:pt x="1466499" y="1542411"/>
                </a:cubicBezTo>
                <a:cubicBezTo>
                  <a:pt x="1468096" y="1542156"/>
                  <a:pt x="1470458" y="1545232"/>
                  <a:pt x="1472123" y="1547084"/>
                </a:cubicBezTo>
                <a:cubicBezTo>
                  <a:pt x="1477492" y="1553066"/>
                  <a:pt x="1483389" y="1558656"/>
                  <a:pt x="1487688" y="1566778"/>
                </a:cubicBezTo>
                <a:cubicBezTo>
                  <a:pt x="1477067" y="1563771"/>
                  <a:pt x="1472004" y="1556447"/>
                  <a:pt x="1468707" y="1547220"/>
                </a:cubicBezTo>
                <a:cubicBezTo>
                  <a:pt x="1468283" y="1547662"/>
                  <a:pt x="1467858" y="1548104"/>
                  <a:pt x="1467450" y="1548528"/>
                </a:cubicBezTo>
                <a:cubicBezTo>
                  <a:pt x="1467705" y="1551077"/>
                  <a:pt x="1468317" y="1553660"/>
                  <a:pt x="1467977" y="1556124"/>
                </a:cubicBezTo>
                <a:cubicBezTo>
                  <a:pt x="1467875" y="1556906"/>
                  <a:pt x="1465190" y="1557314"/>
                  <a:pt x="1463678" y="1557908"/>
                </a:cubicBezTo>
                <a:cubicBezTo>
                  <a:pt x="1463117" y="1557348"/>
                  <a:pt x="1462539" y="1556770"/>
                  <a:pt x="1461979" y="1556209"/>
                </a:cubicBezTo>
                <a:cubicBezTo>
                  <a:pt x="1458529" y="1548308"/>
                  <a:pt x="1453873" y="1542055"/>
                  <a:pt x="1442948" y="1542972"/>
                </a:cubicBezTo>
                <a:cubicBezTo>
                  <a:pt x="1445072" y="1546591"/>
                  <a:pt x="1446974" y="1549854"/>
                  <a:pt x="1448147" y="1551842"/>
                </a:cubicBezTo>
                <a:cubicBezTo>
                  <a:pt x="1451478" y="1552029"/>
                  <a:pt x="1453652" y="1551706"/>
                  <a:pt x="1455454" y="1552369"/>
                </a:cubicBezTo>
                <a:cubicBezTo>
                  <a:pt x="1457782" y="1553235"/>
                  <a:pt x="1459838" y="1554884"/>
                  <a:pt x="1461996" y="1556192"/>
                </a:cubicBezTo>
                <a:cubicBezTo>
                  <a:pt x="1462557" y="1556753"/>
                  <a:pt x="1463134" y="1557331"/>
                  <a:pt x="1463695" y="1557891"/>
                </a:cubicBezTo>
                <a:cubicBezTo>
                  <a:pt x="1463695" y="1562632"/>
                  <a:pt x="1463695" y="1567356"/>
                  <a:pt x="1463695" y="1572454"/>
                </a:cubicBezTo>
                <a:cubicBezTo>
                  <a:pt x="1458563" y="1575122"/>
                  <a:pt x="1453720" y="1570839"/>
                  <a:pt x="1448147" y="1570687"/>
                </a:cubicBezTo>
                <a:cubicBezTo>
                  <a:pt x="1444799" y="1575869"/>
                  <a:pt x="1448079" y="1579319"/>
                  <a:pt x="1452344" y="1583023"/>
                </a:cubicBezTo>
                <a:cubicBezTo>
                  <a:pt x="1450033" y="1583941"/>
                  <a:pt x="1448589" y="1584501"/>
                  <a:pt x="1447144" y="1585079"/>
                </a:cubicBezTo>
                <a:cubicBezTo>
                  <a:pt x="1441707" y="1587220"/>
                  <a:pt x="1436015" y="1588851"/>
                  <a:pt x="1430917" y="1591621"/>
                </a:cubicBezTo>
                <a:cubicBezTo>
                  <a:pt x="1425632" y="1594510"/>
                  <a:pt x="1420840" y="1597518"/>
                  <a:pt x="1414315" y="1595869"/>
                </a:cubicBezTo>
                <a:cubicBezTo>
                  <a:pt x="1412395" y="1595376"/>
                  <a:pt x="1409557" y="1596685"/>
                  <a:pt x="1407723" y="1597976"/>
                </a:cubicBezTo>
                <a:cubicBezTo>
                  <a:pt x="1403338" y="1601103"/>
                  <a:pt x="1403491" y="1601307"/>
                  <a:pt x="1398495" y="1596209"/>
                </a:cubicBezTo>
                <a:cubicBezTo>
                  <a:pt x="1403865" y="1582173"/>
                  <a:pt x="1403865" y="1582173"/>
                  <a:pt x="1397051" y="1580474"/>
                </a:cubicBezTo>
                <a:cubicBezTo>
                  <a:pt x="1396779" y="1582309"/>
                  <a:pt x="1396507" y="1584094"/>
                  <a:pt x="1396185" y="1586150"/>
                </a:cubicBezTo>
                <a:cubicBezTo>
                  <a:pt x="1395165" y="1585827"/>
                  <a:pt x="1394196" y="1585810"/>
                  <a:pt x="1393720" y="1585317"/>
                </a:cubicBezTo>
                <a:cubicBezTo>
                  <a:pt x="1388707" y="1580287"/>
                  <a:pt x="1387791" y="1575037"/>
                  <a:pt x="1391800" y="1568631"/>
                </a:cubicBezTo>
                <a:cubicBezTo>
                  <a:pt x="1394995" y="1563533"/>
                  <a:pt x="1396558" y="1557874"/>
                  <a:pt x="1392888" y="1551876"/>
                </a:cubicBezTo>
                <a:cubicBezTo>
                  <a:pt x="1391053" y="1548868"/>
                  <a:pt x="1391240" y="1545623"/>
                  <a:pt x="1393482" y="1542343"/>
                </a:cubicBezTo>
                <a:cubicBezTo>
                  <a:pt x="1398563" y="1534935"/>
                  <a:pt x="1397068" y="1532029"/>
                  <a:pt x="1387824" y="1530381"/>
                </a:cubicBezTo>
                <a:cubicBezTo>
                  <a:pt x="1387552" y="1530330"/>
                  <a:pt x="1387264" y="1530398"/>
                  <a:pt x="1386601" y="1530432"/>
                </a:cubicBezTo>
                <a:cubicBezTo>
                  <a:pt x="1385802" y="1531842"/>
                  <a:pt x="1384902" y="1533422"/>
                  <a:pt x="1382982" y="1536855"/>
                </a:cubicBezTo>
                <a:cubicBezTo>
                  <a:pt x="1381214" y="1534221"/>
                  <a:pt x="1380008" y="1532403"/>
                  <a:pt x="1378597" y="1530262"/>
                </a:cubicBezTo>
                <a:cubicBezTo>
                  <a:pt x="1377306" y="1531077"/>
                  <a:pt x="1375997" y="1531893"/>
                  <a:pt x="1374451" y="1532862"/>
                </a:cubicBezTo>
                <a:cubicBezTo>
                  <a:pt x="1374145" y="1531876"/>
                  <a:pt x="1373568" y="1531010"/>
                  <a:pt x="1373754" y="1530398"/>
                </a:cubicBezTo>
                <a:cubicBezTo>
                  <a:pt x="1376253" y="1522156"/>
                  <a:pt x="1376235" y="1522106"/>
                  <a:pt x="1368096" y="1521409"/>
                </a:cubicBezTo>
                <a:cubicBezTo>
                  <a:pt x="1367552" y="1521358"/>
                  <a:pt x="1366992" y="1521477"/>
                  <a:pt x="1365224" y="1521579"/>
                </a:cubicBezTo>
                <a:cubicBezTo>
                  <a:pt x="1367705" y="1529429"/>
                  <a:pt x="1371392" y="1536124"/>
                  <a:pt x="1375640" y="1541817"/>
                </a:cubicBezTo>
                <a:cubicBezTo>
                  <a:pt x="1380059" y="1540440"/>
                  <a:pt x="1383389" y="1538588"/>
                  <a:pt x="1386567" y="1538843"/>
                </a:cubicBezTo>
                <a:cubicBezTo>
                  <a:pt x="1387773" y="1538945"/>
                  <a:pt x="1388623" y="1543839"/>
                  <a:pt x="1389881" y="1547186"/>
                </a:cubicBezTo>
                <a:cubicBezTo>
                  <a:pt x="1382557" y="1548902"/>
                  <a:pt x="1374689" y="1547033"/>
                  <a:pt x="1371749" y="1555461"/>
                </a:cubicBezTo>
                <a:cubicBezTo>
                  <a:pt x="1374927" y="1565606"/>
                  <a:pt x="1381588" y="1574034"/>
                  <a:pt x="1387535" y="1582887"/>
                </a:cubicBezTo>
                <a:cubicBezTo>
                  <a:pt x="1388606" y="1584484"/>
                  <a:pt x="1390611" y="1586795"/>
                  <a:pt x="1390135" y="1587849"/>
                </a:cubicBezTo>
                <a:cubicBezTo>
                  <a:pt x="1387332" y="1594000"/>
                  <a:pt x="1391206" y="1598826"/>
                  <a:pt x="1392701" y="1604111"/>
                </a:cubicBezTo>
                <a:cubicBezTo>
                  <a:pt x="1394672" y="1611094"/>
                  <a:pt x="1394791" y="1617959"/>
                  <a:pt x="1391290" y="1625606"/>
                </a:cubicBezTo>
                <a:cubicBezTo>
                  <a:pt x="1387977" y="1624603"/>
                  <a:pt x="1384511" y="1624195"/>
                  <a:pt x="1381809" y="1622547"/>
                </a:cubicBezTo>
                <a:cubicBezTo>
                  <a:pt x="1378563" y="1620559"/>
                  <a:pt x="1375947" y="1617619"/>
                  <a:pt x="1371817" y="1623023"/>
                </a:cubicBezTo>
                <a:cubicBezTo>
                  <a:pt x="1371053" y="1619285"/>
                  <a:pt x="1370084" y="1617347"/>
                  <a:pt x="1370407" y="1615665"/>
                </a:cubicBezTo>
                <a:cubicBezTo>
                  <a:pt x="1371206" y="1611417"/>
                  <a:pt x="1372395" y="1607594"/>
                  <a:pt x="1367875" y="1604263"/>
                </a:cubicBezTo>
                <a:cubicBezTo>
                  <a:pt x="1366821" y="1603482"/>
                  <a:pt x="1367264" y="1599285"/>
                  <a:pt x="1368283" y="1597331"/>
                </a:cubicBezTo>
                <a:cubicBezTo>
                  <a:pt x="1370933" y="1592284"/>
                  <a:pt x="1371138" y="1587322"/>
                  <a:pt x="1369949" y="1581935"/>
                </a:cubicBezTo>
                <a:cubicBezTo>
                  <a:pt x="1369166" y="1578418"/>
                  <a:pt x="1369456" y="1578350"/>
                  <a:pt x="1373380" y="1574289"/>
                </a:cubicBezTo>
                <a:cubicBezTo>
                  <a:pt x="1370865" y="1571247"/>
                  <a:pt x="1368045" y="1568240"/>
                  <a:pt x="1365701" y="1564892"/>
                </a:cubicBezTo>
                <a:cubicBezTo>
                  <a:pt x="1362982" y="1561001"/>
                  <a:pt x="1360687" y="1556821"/>
                  <a:pt x="1358241" y="1552760"/>
                </a:cubicBezTo>
                <a:cubicBezTo>
                  <a:pt x="1355692" y="1548528"/>
                  <a:pt x="1353160" y="1544263"/>
                  <a:pt x="1350220" y="1539370"/>
                </a:cubicBezTo>
                <a:cubicBezTo>
                  <a:pt x="1346125" y="1544671"/>
                  <a:pt x="1343678" y="1548817"/>
                  <a:pt x="1345921" y="1554357"/>
                </a:cubicBezTo>
                <a:cubicBezTo>
                  <a:pt x="1346397" y="1555529"/>
                  <a:pt x="1346142" y="1557195"/>
                  <a:pt x="1345751" y="1558486"/>
                </a:cubicBezTo>
                <a:cubicBezTo>
                  <a:pt x="1344527" y="1562445"/>
                  <a:pt x="1343066" y="1566320"/>
                  <a:pt x="1341554" y="1570636"/>
                </a:cubicBezTo>
                <a:cubicBezTo>
                  <a:pt x="1337986" y="1570177"/>
                  <a:pt x="1336201" y="1568223"/>
                  <a:pt x="1337187" y="1564433"/>
                </a:cubicBezTo>
                <a:cubicBezTo>
                  <a:pt x="1338411" y="1559744"/>
                  <a:pt x="1337884" y="1555597"/>
                  <a:pt x="1334910" y="1551621"/>
                </a:cubicBezTo>
                <a:cubicBezTo>
                  <a:pt x="1334027" y="1550449"/>
                  <a:pt x="1334043" y="1548427"/>
                  <a:pt x="1334061" y="1546795"/>
                </a:cubicBezTo>
                <a:cubicBezTo>
                  <a:pt x="1334111" y="1540304"/>
                  <a:pt x="1334332" y="1533796"/>
                  <a:pt x="1334485" y="1527305"/>
                </a:cubicBezTo>
                <a:cubicBezTo>
                  <a:pt x="1337764" y="1526710"/>
                  <a:pt x="1338054" y="1524756"/>
                  <a:pt x="1335896" y="1521834"/>
                </a:cubicBezTo>
                <a:cubicBezTo>
                  <a:pt x="1335437" y="1523669"/>
                  <a:pt x="1334978" y="1525504"/>
                  <a:pt x="1334519" y="1527339"/>
                </a:cubicBezTo>
                <a:cubicBezTo>
                  <a:pt x="1332242" y="1525402"/>
                  <a:pt x="1329965" y="1523465"/>
                  <a:pt x="1327060" y="1521001"/>
                </a:cubicBezTo>
                <a:cubicBezTo>
                  <a:pt x="1325513" y="1526320"/>
                  <a:pt x="1324952" y="1531196"/>
                  <a:pt x="1327280" y="1535393"/>
                </a:cubicBezTo>
                <a:cubicBezTo>
                  <a:pt x="1329693" y="1539761"/>
                  <a:pt x="1329574" y="1543346"/>
                  <a:pt x="1326414" y="1547373"/>
                </a:cubicBezTo>
                <a:cubicBezTo>
                  <a:pt x="1327943" y="1549140"/>
                  <a:pt x="1329336" y="1550738"/>
                  <a:pt x="1331291" y="1552980"/>
                </a:cubicBezTo>
                <a:cubicBezTo>
                  <a:pt x="1328181" y="1552437"/>
                  <a:pt x="1325989" y="1552063"/>
                  <a:pt x="1323474" y="1551638"/>
                </a:cubicBezTo>
                <a:cubicBezTo>
                  <a:pt x="1323814" y="1552930"/>
                  <a:pt x="1323780" y="1553626"/>
                  <a:pt x="1324102" y="1553949"/>
                </a:cubicBezTo>
                <a:cubicBezTo>
                  <a:pt x="1326873" y="1556583"/>
                  <a:pt x="1331444" y="1558758"/>
                  <a:pt x="1332157" y="1561834"/>
                </a:cubicBezTo>
                <a:cubicBezTo>
                  <a:pt x="1333466" y="1567458"/>
                  <a:pt x="1332667" y="1573609"/>
                  <a:pt x="1332310" y="1579505"/>
                </a:cubicBezTo>
                <a:cubicBezTo>
                  <a:pt x="1332242" y="1580712"/>
                  <a:pt x="1330254" y="1581800"/>
                  <a:pt x="1329167" y="1582938"/>
                </a:cubicBezTo>
                <a:cubicBezTo>
                  <a:pt x="1328062" y="1581596"/>
                  <a:pt x="1326346" y="1580406"/>
                  <a:pt x="1325989" y="1578894"/>
                </a:cubicBezTo>
                <a:cubicBezTo>
                  <a:pt x="1324561" y="1572929"/>
                  <a:pt x="1323576" y="1566863"/>
                  <a:pt x="1322098" y="1559115"/>
                </a:cubicBezTo>
                <a:cubicBezTo>
                  <a:pt x="1318257" y="1563737"/>
                  <a:pt x="1319090" y="1567254"/>
                  <a:pt x="1319956" y="1570517"/>
                </a:cubicBezTo>
                <a:cubicBezTo>
                  <a:pt x="1321384" y="1575920"/>
                  <a:pt x="1321792" y="1580491"/>
                  <a:pt x="1317544" y="1585436"/>
                </a:cubicBezTo>
                <a:cubicBezTo>
                  <a:pt x="1315505" y="1587798"/>
                  <a:pt x="1316423" y="1592912"/>
                  <a:pt x="1316405" y="1596770"/>
                </a:cubicBezTo>
                <a:cubicBezTo>
                  <a:pt x="1316389" y="1599115"/>
                  <a:pt x="1317136" y="1601477"/>
                  <a:pt x="1317544" y="1603822"/>
                </a:cubicBezTo>
                <a:cubicBezTo>
                  <a:pt x="1316932" y="1604043"/>
                  <a:pt x="1316321" y="1604263"/>
                  <a:pt x="1315708" y="1604484"/>
                </a:cubicBezTo>
                <a:cubicBezTo>
                  <a:pt x="1313143" y="1599930"/>
                  <a:pt x="1310577" y="1595359"/>
                  <a:pt x="1307994" y="1590805"/>
                </a:cubicBezTo>
                <a:cubicBezTo>
                  <a:pt x="1307416" y="1590975"/>
                  <a:pt x="1306821" y="1591128"/>
                  <a:pt x="1306244" y="1591298"/>
                </a:cubicBezTo>
                <a:cubicBezTo>
                  <a:pt x="1306380" y="1594357"/>
                  <a:pt x="1306516" y="1597432"/>
                  <a:pt x="1306669" y="1600525"/>
                </a:cubicBezTo>
                <a:cubicBezTo>
                  <a:pt x="1300449" y="1599285"/>
                  <a:pt x="1298071" y="1592488"/>
                  <a:pt x="1299922" y="1583618"/>
                </a:cubicBezTo>
                <a:cubicBezTo>
                  <a:pt x="1298122" y="1580253"/>
                  <a:pt x="1296032" y="1577908"/>
                  <a:pt x="1295640" y="1575325"/>
                </a:cubicBezTo>
                <a:cubicBezTo>
                  <a:pt x="1294689" y="1568868"/>
                  <a:pt x="1294179" y="1562411"/>
                  <a:pt x="1290186" y="1556889"/>
                </a:cubicBezTo>
                <a:cubicBezTo>
                  <a:pt x="1289710" y="1556226"/>
                  <a:pt x="1289302" y="1555376"/>
                  <a:pt x="1289252" y="1554595"/>
                </a:cubicBezTo>
                <a:cubicBezTo>
                  <a:pt x="1287756" y="1534170"/>
                  <a:pt x="1286295" y="1530228"/>
                  <a:pt x="1275810" y="1515564"/>
                </a:cubicBezTo>
                <a:cubicBezTo>
                  <a:pt x="1273942" y="1512964"/>
                  <a:pt x="1273058" y="1509667"/>
                  <a:pt x="1271953" y="1507237"/>
                </a:cubicBezTo>
                <a:cubicBezTo>
                  <a:pt x="1268334" y="1504943"/>
                  <a:pt x="1264851" y="1502802"/>
                  <a:pt x="1261452" y="1500542"/>
                </a:cubicBezTo>
                <a:cubicBezTo>
                  <a:pt x="1258682" y="1498690"/>
                  <a:pt x="1255998" y="1496668"/>
                  <a:pt x="1253313" y="1494697"/>
                </a:cubicBezTo>
                <a:cubicBezTo>
                  <a:pt x="1247671" y="1490568"/>
                  <a:pt x="1241775" y="1486710"/>
                  <a:pt x="1236575" y="1482071"/>
                </a:cubicBezTo>
                <a:cubicBezTo>
                  <a:pt x="1234995" y="1480661"/>
                  <a:pt x="1235386" y="1477042"/>
                  <a:pt x="1234774" y="1473932"/>
                </a:cubicBezTo>
                <a:cubicBezTo>
                  <a:pt x="1234570" y="1473745"/>
                  <a:pt x="1233976" y="1472777"/>
                  <a:pt x="1233296" y="1472709"/>
                </a:cubicBezTo>
                <a:cubicBezTo>
                  <a:pt x="1224919" y="1471927"/>
                  <a:pt x="1220517" y="1465011"/>
                  <a:pt x="1214536" y="1460593"/>
                </a:cubicBezTo>
                <a:cubicBezTo>
                  <a:pt x="1212225" y="1458877"/>
                  <a:pt x="1212039" y="1456753"/>
                  <a:pt x="1215607" y="1455954"/>
                </a:cubicBezTo>
                <a:cubicBezTo>
                  <a:pt x="1216745" y="1456515"/>
                  <a:pt x="1217867" y="1457093"/>
                  <a:pt x="1219006" y="1457654"/>
                </a:cubicBezTo>
                <a:cubicBezTo>
                  <a:pt x="1219566" y="1458214"/>
                  <a:pt x="1220144" y="1458792"/>
                  <a:pt x="1220705" y="1459353"/>
                </a:cubicBezTo>
                <a:cubicBezTo>
                  <a:pt x="1222438" y="1460678"/>
                  <a:pt x="1224596" y="1463465"/>
                  <a:pt x="1225853" y="1463108"/>
                </a:cubicBezTo>
                <a:cubicBezTo>
                  <a:pt x="1232820" y="1461086"/>
                  <a:pt x="1235964" y="1466371"/>
                  <a:pt x="1240280" y="1469650"/>
                </a:cubicBezTo>
                <a:cubicBezTo>
                  <a:pt x="1245156" y="1473354"/>
                  <a:pt x="1250730" y="1476294"/>
                  <a:pt x="1253296" y="1482377"/>
                </a:cubicBezTo>
                <a:cubicBezTo>
                  <a:pt x="1253602" y="1483108"/>
                  <a:pt x="1254333" y="1483941"/>
                  <a:pt x="1255046" y="1484162"/>
                </a:cubicBezTo>
                <a:cubicBezTo>
                  <a:pt x="1257000" y="1484756"/>
                  <a:pt x="1259056" y="1485062"/>
                  <a:pt x="1261062" y="1485487"/>
                </a:cubicBezTo>
                <a:cubicBezTo>
                  <a:pt x="1261486" y="1483193"/>
                  <a:pt x="1262489" y="1480814"/>
                  <a:pt x="1262148" y="1478639"/>
                </a:cubicBezTo>
                <a:cubicBezTo>
                  <a:pt x="1261860" y="1476736"/>
                  <a:pt x="1260042" y="1475071"/>
                  <a:pt x="1258682" y="1472981"/>
                </a:cubicBezTo>
                <a:cubicBezTo>
                  <a:pt x="1260178" y="1472488"/>
                  <a:pt x="1261418" y="1471825"/>
                  <a:pt x="1261622" y="1472046"/>
                </a:cubicBezTo>
                <a:cubicBezTo>
                  <a:pt x="1265649" y="1476651"/>
                  <a:pt x="1269880" y="1481120"/>
                  <a:pt x="1273330" y="1486133"/>
                </a:cubicBezTo>
                <a:cubicBezTo>
                  <a:pt x="1275097" y="1488699"/>
                  <a:pt x="1275420" y="1492267"/>
                  <a:pt x="1276558" y="1495920"/>
                </a:cubicBezTo>
                <a:cubicBezTo>
                  <a:pt x="1274299" y="1496311"/>
                  <a:pt x="1272973" y="1496549"/>
                  <a:pt x="1271648" y="1496787"/>
                </a:cubicBezTo>
                <a:cubicBezTo>
                  <a:pt x="1271087" y="1496226"/>
                  <a:pt x="1270509" y="1495648"/>
                  <a:pt x="1269949" y="1495088"/>
                </a:cubicBezTo>
                <a:cubicBezTo>
                  <a:pt x="1269761" y="1494493"/>
                  <a:pt x="1269574" y="1493881"/>
                  <a:pt x="1269931" y="1495003"/>
                </a:cubicBezTo>
                <a:cubicBezTo>
                  <a:pt x="1269252" y="1494034"/>
                  <a:pt x="1269608" y="1494544"/>
                  <a:pt x="1269965" y="1495071"/>
                </a:cubicBezTo>
                <a:cubicBezTo>
                  <a:pt x="1270526" y="1495631"/>
                  <a:pt x="1271103" y="1496209"/>
                  <a:pt x="1271664" y="1496770"/>
                </a:cubicBezTo>
                <a:cubicBezTo>
                  <a:pt x="1274213" y="1500763"/>
                  <a:pt x="1278054" y="1504484"/>
                  <a:pt x="1278988" y="1508817"/>
                </a:cubicBezTo>
                <a:cubicBezTo>
                  <a:pt x="1280347" y="1515105"/>
                  <a:pt x="1284137" y="1517772"/>
                  <a:pt x="1289218" y="1520032"/>
                </a:cubicBezTo>
                <a:cubicBezTo>
                  <a:pt x="1295267" y="1522734"/>
                  <a:pt x="1300433" y="1520644"/>
                  <a:pt x="1302030" y="1514153"/>
                </a:cubicBezTo>
                <a:cubicBezTo>
                  <a:pt x="1302743" y="1511213"/>
                  <a:pt x="1302149" y="1507968"/>
                  <a:pt x="1302149" y="1504977"/>
                </a:cubicBezTo>
                <a:cubicBezTo>
                  <a:pt x="1302948" y="1504637"/>
                  <a:pt x="1303831" y="1504247"/>
                  <a:pt x="1304715" y="1503873"/>
                </a:cubicBezTo>
                <a:cubicBezTo>
                  <a:pt x="1299022" y="1502768"/>
                  <a:pt x="1295590" y="1499472"/>
                  <a:pt x="1293194" y="1494850"/>
                </a:cubicBezTo>
                <a:cubicBezTo>
                  <a:pt x="1292344" y="1493219"/>
                  <a:pt x="1291528" y="1491502"/>
                  <a:pt x="1291069" y="1489735"/>
                </a:cubicBezTo>
                <a:cubicBezTo>
                  <a:pt x="1289931" y="1485334"/>
                  <a:pt x="1288317" y="1481511"/>
                  <a:pt x="1284783" y="1478163"/>
                </a:cubicBezTo>
                <a:cubicBezTo>
                  <a:pt x="1278581" y="1472301"/>
                  <a:pt x="1273075" y="1465708"/>
                  <a:pt x="1267280" y="1459421"/>
                </a:cubicBezTo>
                <a:cubicBezTo>
                  <a:pt x="1267637" y="1458945"/>
                  <a:pt x="1267995" y="1458469"/>
                  <a:pt x="1268351" y="1457993"/>
                </a:cubicBezTo>
                <a:cubicBezTo>
                  <a:pt x="1275046" y="1462258"/>
                  <a:pt x="1281741" y="1466506"/>
                  <a:pt x="1288011" y="1470517"/>
                </a:cubicBezTo>
                <a:cubicBezTo>
                  <a:pt x="1292939" y="1468036"/>
                  <a:pt x="1292395" y="1464790"/>
                  <a:pt x="1291035" y="1461426"/>
                </a:cubicBezTo>
                <a:cubicBezTo>
                  <a:pt x="1289167" y="1456821"/>
                  <a:pt x="1287162" y="1452250"/>
                  <a:pt x="1284969" y="1447084"/>
                </a:cubicBezTo>
                <a:cubicBezTo>
                  <a:pt x="1282217" y="1449038"/>
                  <a:pt x="1280058" y="1448478"/>
                  <a:pt x="1277832" y="1445215"/>
                </a:cubicBezTo>
                <a:cubicBezTo>
                  <a:pt x="1274587" y="1440457"/>
                  <a:pt x="1270458" y="1436311"/>
                  <a:pt x="1266210" y="1431332"/>
                </a:cubicBezTo>
                <a:cubicBezTo>
                  <a:pt x="1266431" y="1430789"/>
                  <a:pt x="1267060" y="1429327"/>
                  <a:pt x="1267927" y="1427254"/>
                </a:cubicBezTo>
                <a:cubicBezTo>
                  <a:pt x="1269999" y="1428529"/>
                  <a:pt x="1271750" y="1429344"/>
                  <a:pt x="1273194" y="1430534"/>
                </a:cubicBezTo>
                <a:cubicBezTo>
                  <a:pt x="1276779" y="1433490"/>
                  <a:pt x="1280739" y="1436209"/>
                  <a:pt x="1281486" y="1441358"/>
                </a:cubicBezTo>
                <a:cubicBezTo>
                  <a:pt x="1288470" y="1441018"/>
                  <a:pt x="1289490" y="1447917"/>
                  <a:pt x="1293483" y="1451213"/>
                </a:cubicBezTo>
                <a:cubicBezTo>
                  <a:pt x="1296490" y="1443176"/>
                  <a:pt x="1296609" y="1441290"/>
                  <a:pt x="1292141" y="1440321"/>
                </a:cubicBezTo>
                <a:cubicBezTo>
                  <a:pt x="1285088" y="1438775"/>
                  <a:pt x="1284222" y="1432607"/>
                  <a:pt x="1279566" y="1427560"/>
                </a:cubicBezTo>
                <a:cubicBezTo>
                  <a:pt x="1282896" y="1426762"/>
                  <a:pt x="1285054" y="1426235"/>
                  <a:pt x="1287280" y="1425691"/>
                </a:cubicBezTo>
                <a:cubicBezTo>
                  <a:pt x="1285734" y="1422904"/>
                  <a:pt x="1284460" y="1420100"/>
                  <a:pt x="1280246" y="1421647"/>
                </a:cubicBezTo>
                <a:cubicBezTo>
                  <a:pt x="1278818" y="1422174"/>
                  <a:pt x="1276882" y="1421681"/>
                  <a:pt x="1275284" y="1421273"/>
                </a:cubicBezTo>
                <a:cubicBezTo>
                  <a:pt x="1264783" y="1418554"/>
                  <a:pt x="1254299" y="1415734"/>
                  <a:pt x="1243814" y="1412930"/>
                </a:cubicBezTo>
                <a:cubicBezTo>
                  <a:pt x="1242693" y="1412624"/>
                  <a:pt x="1241622" y="1412199"/>
                  <a:pt x="1241248" y="1412063"/>
                </a:cubicBezTo>
                <a:cubicBezTo>
                  <a:pt x="1244154" y="1404977"/>
                  <a:pt x="1248096" y="1402921"/>
                  <a:pt x="1253908" y="1403244"/>
                </a:cubicBezTo>
                <a:cubicBezTo>
                  <a:pt x="1260671" y="1403618"/>
                  <a:pt x="1267484" y="1403329"/>
                  <a:pt x="1274265" y="1403312"/>
                </a:cubicBezTo>
                <a:cubicBezTo>
                  <a:pt x="1277968" y="1403295"/>
                  <a:pt x="1281044" y="1402547"/>
                  <a:pt x="1280739" y="1396991"/>
                </a:cubicBezTo>
                <a:cubicBezTo>
                  <a:pt x="1274944" y="1399183"/>
                  <a:pt x="1269269" y="1391519"/>
                  <a:pt x="1263763" y="1398435"/>
                </a:cubicBezTo>
                <a:cubicBezTo>
                  <a:pt x="1254367" y="1388682"/>
                  <a:pt x="1241707" y="1389633"/>
                  <a:pt x="1230492" y="1386711"/>
                </a:cubicBezTo>
                <a:cubicBezTo>
                  <a:pt x="1224103" y="1385045"/>
                  <a:pt x="1222234" y="1388478"/>
                  <a:pt x="1224239" y="1395275"/>
                </a:cubicBezTo>
                <a:cubicBezTo>
                  <a:pt x="1224596" y="1396481"/>
                  <a:pt x="1224681" y="1397773"/>
                  <a:pt x="1224885" y="1399013"/>
                </a:cubicBezTo>
                <a:cubicBezTo>
                  <a:pt x="1220823" y="1400117"/>
                  <a:pt x="1219940" y="1397908"/>
                  <a:pt x="1218920" y="1395360"/>
                </a:cubicBezTo>
                <a:cubicBezTo>
                  <a:pt x="1218139" y="1393439"/>
                  <a:pt x="1216984" y="1390738"/>
                  <a:pt x="1215403" y="1390228"/>
                </a:cubicBezTo>
                <a:cubicBezTo>
                  <a:pt x="1207722" y="1387764"/>
                  <a:pt x="1199906" y="1385385"/>
                  <a:pt x="1190407" y="1387373"/>
                </a:cubicBezTo>
                <a:cubicBezTo>
                  <a:pt x="1193874" y="1393168"/>
                  <a:pt x="1196932" y="1398265"/>
                  <a:pt x="1200110" y="1403584"/>
                </a:cubicBezTo>
                <a:cubicBezTo>
                  <a:pt x="1196779" y="1405504"/>
                  <a:pt x="1194536" y="1404468"/>
                  <a:pt x="1193908" y="1401579"/>
                </a:cubicBezTo>
                <a:cubicBezTo>
                  <a:pt x="1193109" y="1397908"/>
                  <a:pt x="1191682" y="1395462"/>
                  <a:pt x="1187961" y="1394153"/>
                </a:cubicBezTo>
                <a:cubicBezTo>
                  <a:pt x="1186703" y="1393711"/>
                  <a:pt x="1185598" y="1391757"/>
                  <a:pt x="1185140" y="1390279"/>
                </a:cubicBezTo>
                <a:cubicBezTo>
                  <a:pt x="1183661" y="1385470"/>
                  <a:pt x="1180789" y="1386252"/>
                  <a:pt x="1177034" y="1387679"/>
                </a:cubicBezTo>
                <a:cubicBezTo>
                  <a:pt x="1177493" y="1389158"/>
                  <a:pt x="1177833" y="1390194"/>
                  <a:pt x="1178156" y="1391231"/>
                </a:cubicBezTo>
                <a:cubicBezTo>
                  <a:pt x="1180229" y="1397824"/>
                  <a:pt x="1187162" y="1399812"/>
                  <a:pt x="1190985" y="1404807"/>
                </a:cubicBezTo>
                <a:cubicBezTo>
                  <a:pt x="1195980" y="1411349"/>
                  <a:pt x="1202845" y="1414714"/>
                  <a:pt x="1211087" y="1415734"/>
                </a:cubicBezTo>
                <a:cubicBezTo>
                  <a:pt x="1215743" y="1416311"/>
                  <a:pt x="1219702" y="1418707"/>
                  <a:pt x="1222336" y="1423244"/>
                </a:cubicBezTo>
                <a:cubicBezTo>
                  <a:pt x="1217527" y="1424773"/>
                  <a:pt x="1212786" y="1417212"/>
                  <a:pt x="1208589" y="1423805"/>
                </a:cubicBezTo>
                <a:cubicBezTo>
                  <a:pt x="1210883" y="1426574"/>
                  <a:pt x="1213126" y="1429293"/>
                  <a:pt x="1215352" y="1431961"/>
                </a:cubicBezTo>
                <a:cubicBezTo>
                  <a:pt x="1208589" y="1437535"/>
                  <a:pt x="1208776" y="1429531"/>
                  <a:pt x="1205700" y="1428223"/>
                </a:cubicBezTo>
                <a:cubicBezTo>
                  <a:pt x="1201928" y="1426625"/>
                  <a:pt x="1198818" y="1423448"/>
                  <a:pt x="1195437" y="1420950"/>
                </a:cubicBezTo>
                <a:cubicBezTo>
                  <a:pt x="1199872" y="1430908"/>
                  <a:pt x="1208130" y="1437093"/>
                  <a:pt x="1215267" y="1444247"/>
                </a:cubicBezTo>
                <a:cubicBezTo>
                  <a:pt x="1218411" y="1447390"/>
                  <a:pt x="1222251" y="1449820"/>
                  <a:pt x="1225785" y="1452573"/>
                </a:cubicBezTo>
                <a:cubicBezTo>
                  <a:pt x="1226346" y="1453133"/>
                  <a:pt x="1226923" y="1453711"/>
                  <a:pt x="1227484" y="1454272"/>
                </a:cubicBezTo>
                <a:cubicBezTo>
                  <a:pt x="1227196" y="1458622"/>
                  <a:pt x="1224239" y="1459421"/>
                  <a:pt x="1220671" y="1459387"/>
                </a:cubicBezTo>
                <a:cubicBezTo>
                  <a:pt x="1220110" y="1458826"/>
                  <a:pt x="1219532" y="1458248"/>
                  <a:pt x="1218972" y="1457688"/>
                </a:cubicBezTo>
                <a:cubicBezTo>
                  <a:pt x="1217833" y="1457127"/>
                  <a:pt x="1216711" y="1456566"/>
                  <a:pt x="1215573" y="1455988"/>
                </a:cubicBezTo>
                <a:cubicBezTo>
                  <a:pt x="1210832" y="1451740"/>
                  <a:pt x="1204731" y="1448529"/>
                  <a:pt x="1204867" y="1440712"/>
                </a:cubicBezTo>
                <a:cubicBezTo>
                  <a:pt x="1204885" y="1439353"/>
                  <a:pt x="1203202" y="1437840"/>
                  <a:pt x="1202047" y="1436634"/>
                </a:cubicBezTo>
                <a:cubicBezTo>
                  <a:pt x="1197204" y="1431502"/>
                  <a:pt x="1193126" y="1424604"/>
                  <a:pt x="1187145" y="1421885"/>
                </a:cubicBezTo>
                <a:cubicBezTo>
                  <a:pt x="1181214" y="1419183"/>
                  <a:pt x="1173347" y="1420542"/>
                  <a:pt x="1166329" y="1420423"/>
                </a:cubicBezTo>
                <a:cubicBezTo>
                  <a:pt x="1157561" y="1420253"/>
                  <a:pt x="1148793" y="1420389"/>
                  <a:pt x="1139056" y="1420389"/>
                </a:cubicBezTo>
                <a:cubicBezTo>
                  <a:pt x="1139923" y="1421987"/>
                  <a:pt x="1140450" y="1422972"/>
                  <a:pt x="1141368" y="1424655"/>
                </a:cubicBezTo>
                <a:cubicBezTo>
                  <a:pt x="1138920" y="1425164"/>
                  <a:pt x="1136677" y="1425623"/>
                  <a:pt x="1134435" y="1426099"/>
                </a:cubicBezTo>
                <a:cubicBezTo>
                  <a:pt x="1134451" y="1426405"/>
                  <a:pt x="1134451" y="1426711"/>
                  <a:pt x="1134469" y="1426999"/>
                </a:cubicBezTo>
                <a:cubicBezTo>
                  <a:pt x="1139753" y="1426999"/>
                  <a:pt x="1145037" y="1426999"/>
                  <a:pt x="1150323" y="1426999"/>
                </a:cubicBezTo>
                <a:cubicBezTo>
                  <a:pt x="1142421" y="1429803"/>
                  <a:pt x="1103049" y="1429650"/>
                  <a:pt x="1095131" y="1427118"/>
                </a:cubicBezTo>
                <a:cubicBezTo>
                  <a:pt x="1101282" y="1423720"/>
                  <a:pt x="1106771" y="1421086"/>
                  <a:pt x="1113313" y="1420848"/>
                </a:cubicBezTo>
                <a:cubicBezTo>
                  <a:pt x="1106669" y="1419880"/>
                  <a:pt x="1100059" y="1418639"/>
                  <a:pt x="1093398" y="1418044"/>
                </a:cubicBezTo>
                <a:cubicBezTo>
                  <a:pt x="1089914" y="1417722"/>
                  <a:pt x="1086125" y="1419353"/>
                  <a:pt x="1082829" y="1418588"/>
                </a:cubicBezTo>
                <a:cubicBezTo>
                  <a:pt x="1079617" y="1417841"/>
                  <a:pt x="1076864" y="1415139"/>
                  <a:pt x="1073670" y="1413151"/>
                </a:cubicBezTo>
                <a:cubicBezTo>
                  <a:pt x="1072701" y="1415360"/>
                  <a:pt x="1072072" y="1416804"/>
                  <a:pt x="1071240" y="1418707"/>
                </a:cubicBezTo>
                <a:cubicBezTo>
                  <a:pt x="1065412" y="1416039"/>
                  <a:pt x="1059753" y="1415700"/>
                  <a:pt x="1054094" y="1419591"/>
                </a:cubicBezTo>
                <a:cubicBezTo>
                  <a:pt x="1054571" y="1421409"/>
                  <a:pt x="1055114" y="1423414"/>
                  <a:pt x="1055879" y="1426286"/>
                </a:cubicBezTo>
                <a:cubicBezTo>
                  <a:pt x="1052565" y="1426286"/>
                  <a:pt x="1050000" y="1426286"/>
                  <a:pt x="1047485" y="1426286"/>
                </a:cubicBezTo>
                <a:cubicBezTo>
                  <a:pt x="1046057" y="1423023"/>
                  <a:pt x="1048674" y="1418571"/>
                  <a:pt x="1043729" y="1417416"/>
                </a:cubicBezTo>
                <a:cubicBezTo>
                  <a:pt x="1037850" y="1416056"/>
                  <a:pt x="1037188" y="1421613"/>
                  <a:pt x="1034180" y="1425198"/>
                </a:cubicBezTo>
                <a:cubicBezTo>
                  <a:pt x="1030289" y="1419914"/>
                  <a:pt x="1025734" y="1416668"/>
                  <a:pt x="1018513" y="1419744"/>
                </a:cubicBezTo>
                <a:cubicBezTo>
                  <a:pt x="1021181" y="1421069"/>
                  <a:pt x="1023542" y="1422242"/>
                  <a:pt x="1025904" y="1423414"/>
                </a:cubicBezTo>
                <a:cubicBezTo>
                  <a:pt x="1013483" y="1425266"/>
                  <a:pt x="1001418" y="1423210"/>
                  <a:pt x="989337" y="1422225"/>
                </a:cubicBezTo>
                <a:cubicBezTo>
                  <a:pt x="977256" y="1421239"/>
                  <a:pt x="965225" y="1419115"/>
                  <a:pt x="953144" y="1418928"/>
                </a:cubicBezTo>
                <a:cubicBezTo>
                  <a:pt x="940620" y="1418724"/>
                  <a:pt x="928453" y="1417450"/>
                  <a:pt x="916576" y="1413541"/>
                </a:cubicBezTo>
                <a:lnTo>
                  <a:pt x="916610" y="1413575"/>
                </a:lnTo>
                <a:cubicBezTo>
                  <a:pt x="909286" y="1409344"/>
                  <a:pt x="900773" y="1409242"/>
                  <a:pt x="892956" y="1406728"/>
                </a:cubicBezTo>
                <a:cubicBezTo>
                  <a:pt x="892158" y="1406473"/>
                  <a:pt x="890968" y="1407288"/>
                  <a:pt x="890016" y="1407747"/>
                </a:cubicBezTo>
                <a:cubicBezTo>
                  <a:pt x="886584" y="1409446"/>
                  <a:pt x="883219" y="1410653"/>
                  <a:pt x="880178" y="1407016"/>
                </a:cubicBezTo>
                <a:cubicBezTo>
                  <a:pt x="880008" y="1406813"/>
                  <a:pt x="879652" y="1406507"/>
                  <a:pt x="879498" y="1406558"/>
                </a:cubicBezTo>
                <a:cubicBezTo>
                  <a:pt x="871784" y="1409786"/>
                  <a:pt x="864393" y="1404060"/>
                  <a:pt x="856763" y="1405776"/>
                </a:cubicBezTo>
                <a:cubicBezTo>
                  <a:pt x="856270" y="1405878"/>
                  <a:pt x="855879" y="1406422"/>
                  <a:pt x="855438" y="1406762"/>
                </a:cubicBezTo>
                <a:cubicBezTo>
                  <a:pt x="855336" y="1406914"/>
                  <a:pt x="855233" y="1407084"/>
                  <a:pt x="855131" y="1407237"/>
                </a:cubicBezTo>
                <a:cubicBezTo>
                  <a:pt x="855233" y="1407067"/>
                  <a:pt x="855318" y="1406914"/>
                  <a:pt x="855420" y="1406745"/>
                </a:cubicBezTo>
                <a:cubicBezTo>
                  <a:pt x="856287" y="1407645"/>
                  <a:pt x="857153" y="1408546"/>
                  <a:pt x="858020" y="1409446"/>
                </a:cubicBezTo>
                <a:cubicBezTo>
                  <a:pt x="848505" y="1409803"/>
                  <a:pt x="839227" y="1411536"/>
                  <a:pt x="830679" y="1407254"/>
                </a:cubicBezTo>
                <a:cubicBezTo>
                  <a:pt x="828505" y="1406167"/>
                  <a:pt x="827026" y="1404977"/>
                  <a:pt x="824664" y="1406745"/>
                </a:cubicBezTo>
                <a:cubicBezTo>
                  <a:pt x="823712" y="1407458"/>
                  <a:pt x="822013" y="1407509"/>
                  <a:pt x="820722" y="1407339"/>
                </a:cubicBezTo>
                <a:cubicBezTo>
                  <a:pt x="810663" y="1405963"/>
                  <a:pt x="800654" y="1404332"/>
                  <a:pt x="790595" y="1403006"/>
                </a:cubicBezTo>
                <a:cubicBezTo>
                  <a:pt x="785870" y="1402377"/>
                  <a:pt x="781045" y="1402496"/>
                  <a:pt x="776321" y="1401834"/>
                </a:cubicBezTo>
                <a:cubicBezTo>
                  <a:pt x="767944" y="1400661"/>
                  <a:pt x="759345" y="1403346"/>
                  <a:pt x="751036" y="1399982"/>
                </a:cubicBezTo>
                <a:cubicBezTo>
                  <a:pt x="747995" y="1398741"/>
                  <a:pt x="744427" y="1398707"/>
                  <a:pt x="741062" y="1398350"/>
                </a:cubicBezTo>
                <a:cubicBezTo>
                  <a:pt x="735183" y="1397722"/>
                  <a:pt x="729286" y="1397059"/>
                  <a:pt x="723390" y="1396821"/>
                </a:cubicBezTo>
                <a:cubicBezTo>
                  <a:pt x="718989" y="1396651"/>
                  <a:pt x="714792" y="1396617"/>
                  <a:pt x="710221" y="1398367"/>
                </a:cubicBezTo>
                <a:cubicBezTo>
                  <a:pt x="705939" y="1400016"/>
                  <a:pt x="700383" y="1398571"/>
                  <a:pt x="695403" y="1398180"/>
                </a:cubicBezTo>
                <a:cubicBezTo>
                  <a:pt x="690917" y="1397824"/>
                  <a:pt x="686465" y="1397127"/>
                  <a:pt x="682014" y="1396430"/>
                </a:cubicBezTo>
                <a:cubicBezTo>
                  <a:pt x="670068" y="1394544"/>
                  <a:pt x="658122" y="1392709"/>
                  <a:pt x="646228" y="1390585"/>
                </a:cubicBezTo>
                <a:cubicBezTo>
                  <a:pt x="633738" y="1388359"/>
                  <a:pt x="621334" y="1385742"/>
                  <a:pt x="608845" y="1383499"/>
                </a:cubicBezTo>
                <a:cubicBezTo>
                  <a:pt x="606176" y="1383023"/>
                  <a:pt x="603356" y="1383431"/>
                  <a:pt x="600417" y="1383431"/>
                </a:cubicBezTo>
                <a:cubicBezTo>
                  <a:pt x="602523" y="1385691"/>
                  <a:pt x="604308" y="1387662"/>
                  <a:pt x="606143" y="1389565"/>
                </a:cubicBezTo>
                <a:cubicBezTo>
                  <a:pt x="606500" y="1389939"/>
                  <a:pt x="607281" y="1390415"/>
                  <a:pt x="607519" y="1390279"/>
                </a:cubicBezTo>
                <a:cubicBezTo>
                  <a:pt x="613041" y="1386847"/>
                  <a:pt x="616729" y="1393134"/>
                  <a:pt x="621894" y="1392896"/>
                </a:cubicBezTo>
                <a:cubicBezTo>
                  <a:pt x="627111" y="1392658"/>
                  <a:pt x="632447" y="1394272"/>
                  <a:pt x="637698" y="1395224"/>
                </a:cubicBezTo>
                <a:cubicBezTo>
                  <a:pt x="641181" y="1395852"/>
                  <a:pt x="643305" y="1397807"/>
                  <a:pt x="643016" y="1401647"/>
                </a:cubicBezTo>
                <a:cubicBezTo>
                  <a:pt x="641317" y="1401647"/>
                  <a:pt x="639601" y="1401664"/>
                  <a:pt x="637902" y="1401664"/>
                </a:cubicBezTo>
                <a:cubicBezTo>
                  <a:pt x="636389" y="1401171"/>
                  <a:pt x="634860" y="1400661"/>
                  <a:pt x="633347" y="1400169"/>
                </a:cubicBezTo>
                <a:cubicBezTo>
                  <a:pt x="633279" y="1400559"/>
                  <a:pt x="633211" y="1400950"/>
                  <a:pt x="633127" y="1401341"/>
                </a:cubicBezTo>
                <a:cubicBezTo>
                  <a:pt x="634724" y="1401443"/>
                  <a:pt x="636321" y="1401545"/>
                  <a:pt x="637918" y="1401630"/>
                </a:cubicBezTo>
                <a:cubicBezTo>
                  <a:pt x="639618" y="1403584"/>
                  <a:pt x="641300" y="1403584"/>
                  <a:pt x="643016" y="1401647"/>
                </a:cubicBezTo>
                <a:cubicBezTo>
                  <a:pt x="648436" y="1403431"/>
                  <a:pt x="653857" y="1405215"/>
                  <a:pt x="659311" y="1406999"/>
                </a:cubicBezTo>
                <a:cubicBezTo>
                  <a:pt x="658683" y="1411094"/>
                  <a:pt x="656304" y="1410789"/>
                  <a:pt x="653586" y="1410517"/>
                </a:cubicBezTo>
                <a:cubicBezTo>
                  <a:pt x="636746" y="1408801"/>
                  <a:pt x="620382" y="1404756"/>
                  <a:pt x="604002" y="1400763"/>
                </a:cubicBezTo>
                <a:cubicBezTo>
                  <a:pt x="598173" y="1399336"/>
                  <a:pt x="592413" y="1397025"/>
                  <a:pt x="587655" y="1403431"/>
                </a:cubicBezTo>
                <a:cubicBezTo>
                  <a:pt x="588097" y="1401970"/>
                  <a:pt x="588522" y="1400508"/>
                  <a:pt x="589049" y="1398809"/>
                </a:cubicBezTo>
                <a:cubicBezTo>
                  <a:pt x="584002" y="1395394"/>
                  <a:pt x="581793" y="1401783"/>
                  <a:pt x="577120" y="1402055"/>
                </a:cubicBezTo>
                <a:cubicBezTo>
                  <a:pt x="577630" y="1400186"/>
                  <a:pt x="578072" y="1398554"/>
                  <a:pt x="578785" y="1395954"/>
                </a:cubicBezTo>
                <a:cubicBezTo>
                  <a:pt x="575862" y="1395122"/>
                  <a:pt x="572736" y="1394170"/>
                  <a:pt x="569592" y="1393355"/>
                </a:cubicBezTo>
                <a:cubicBezTo>
                  <a:pt x="566380" y="1392522"/>
                  <a:pt x="563169" y="1391570"/>
                  <a:pt x="559906" y="1391145"/>
                </a:cubicBezTo>
                <a:cubicBezTo>
                  <a:pt x="558207" y="1390925"/>
                  <a:pt x="556389" y="1391723"/>
                  <a:pt x="556185" y="1391757"/>
                </a:cubicBezTo>
                <a:cubicBezTo>
                  <a:pt x="552566" y="1389701"/>
                  <a:pt x="549915" y="1386965"/>
                  <a:pt x="547077" y="1386762"/>
                </a:cubicBezTo>
                <a:cubicBezTo>
                  <a:pt x="530493" y="1385572"/>
                  <a:pt x="515471" y="1379234"/>
                  <a:pt x="500128" y="1373762"/>
                </a:cubicBezTo>
                <a:cubicBezTo>
                  <a:pt x="497579" y="1372862"/>
                  <a:pt x="494435" y="1373626"/>
                  <a:pt x="491359" y="1374561"/>
                </a:cubicBezTo>
                <a:cubicBezTo>
                  <a:pt x="502931" y="1385504"/>
                  <a:pt x="520162" y="1385249"/>
                  <a:pt x="532634" y="1397110"/>
                </a:cubicBezTo>
                <a:cubicBezTo>
                  <a:pt x="528828" y="1397959"/>
                  <a:pt x="525854" y="1398639"/>
                  <a:pt x="523067" y="1399251"/>
                </a:cubicBezTo>
                <a:cubicBezTo>
                  <a:pt x="514078" y="1391910"/>
                  <a:pt x="504274" y="1391214"/>
                  <a:pt x="493926" y="1393660"/>
                </a:cubicBezTo>
                <a:cubicBezTo>
                  <a:pt x="501929" y="1401358"/>
                  <a:pt x="513993" y="1399608"/>
                  <a:pt x="522422" y="1406473"/>
                </a:cubicBezTo>
                <a:cubicBezTo>
                  <a:pt x="523645" y="1407458"/>
                  <a:pt x="526755" y="1406133"/>
                  <a:pt x="528624" y="1405929"/>
                </a:cubicBezTo>
                <a:cubicBezTo>
                  <a:pt x="530051" y="1408529"/>
                  <a:pt x="531427" y="1411044"/>
                  <a:pt x="533143" y="1414153"/>
                </a:cubicBezTo>
                <a:cubicBezTo>
                  <a:pt x="527961" y="1416209"/>
                  <a:pt x="523254" y="1412947"/>
                  <a:pt x="518377" y="1412029"/>
                </a:cubicBezTo>
                <a:cubicBezTo>
                  <a:pt x="513483" y="1411111"/>
                  <a:pt x="508674" y="1409803"/>
                  <a:pt x="502574" y="1408393"/>
                </a:cubicBezTo>
                <a:cubicBezTo>
                  <a:pt x="506857" y="1416107"/>
                  <a:pt x="516916" y="1414391"/>
                  <a:pt x="520230" y="1422887"/>
                </a:cubicBezTo>
                <a:cubicBezTo>
                  <a:pt x="515812" y="1422564"/>
                  <a:pt x="512311" y="1422310"/>
                  <a:pt x="508811" y="1422055"/>
                </a:cubicBezTo>
                <a:cubicBezTo>
                  <a:pt x="508301" y="1421715"/>
                  <a:pt x="507791" y="1421358"/>
                  <a:pt x="508708" y="1421987"/>
                </a:cubicBezTo>
                <a:cubicBezTo>
                  <a:pt x="507638" y="1421664"/>
                  <a:pt x="508233" y="1421851"/>
                  <a:pt x="508828" y="1422021"/>
                </a:cubicBezTo>
                <a:cubicBezTo>
                  <a:pt x="514452" y="1427645"/>
                  <a:pt x="522591" y="1427951"/>
                  <a:pt x="529201" y="1431553"/>
                </a:cubicBezTo>
                <a:cubicBezTo>
                  <a:pt x="531071" y="1432573"/>
                  <a:pt x="533381" y="1432828"/>
                  <a:pt x="536083" y="1433609"/>
                </a:cubicBezTo>
                <a:cubicBezTo>
                  <a:pt x="539125" y="1427866"/>
                  <a:pt x="546516" y="1424501"/>
                  <a:pt x="545633" y="1416277"/>
                </a:cubicBezTo>
                <a:cubicBezTo>
                  <a:pt x="550391" y="1413558"/>
                  <a:pt x="555098" y="1410908"/>
                  <a:pt x="556407" y="1405045"/>
                </a:cubicBezTo>
                <a:lnTo>
                  <a:pt x="556373" y="1405079"/>
                </a:lnTo>
                <a:cubicBezTo>
                  <a:pt x="561028" y="1406456"/>
                  <a:pt x="560246" y="1409599"/>
                  <a:pt x="558140" y="1412233"/>
                </a:cubicBezTo>
                <a:cubicBezTo>
                  <a:pt x="556253" y="1414595"/>
                  <a:pt x="553313" y="1416090"/>
                  <a:pt x="551139" y="1418265"/>
                </a:cubicBezTo>
                <a:cubicBezTo>
                  <a:pt x="549354" y="1420032"/>
                  <a:pt x="547536" y="1422055"/>
                  <a:pt x="546636" y="1424315"/>
                </a:cubicBezTo>
                <a:cubicBezTo>
                  <a:pt x="546024" y="1425878"/>
                  <a:pt x="546975" y="1428053"/>
                  <a:pt x="547264" y="1430211"/>
                </a:cubicBezTo>
                <a:cubicBezTo>
                  <a:pt x="545769" y="1430211"/>
                  <a:pt x="543866" y="1430211"/>
                  <a:pt x="540841" y="1430211"/>
                </a:cubicBezTo>
                <a:cubicBezTo>
                  <a:pt x="542455" y="1433388"/>
                  <a:pt x="543729" y="1435920"/>
                  <a:pt x="545412" y="1439268"/>
                </a:cubicBezTo>
                <a:cubicBezTo>
                  <a:pt x="542302" y="1439608"/>
                  <a:pt x="539601" y="1439897"/>
                  <a:pt x="535301" y="1440372"/>
                </a:cubicBezTo>
                <a:cubicBezTo>
                  <a:pt x="539465" y="1443482"/>
                  <a:pt x="542404" y="1445623"/>
                  <a:pt x="545242" y="1447917"/>
                </a:cubicBezTo>
                <a:cubicBezTo>
                  <a:pt x="545446" y="1448087"/>
                  <a:pt x="544767" y="1449361"/>
                  <a:pt x="544767" y="1449395"/>
                </a:cubicBezTo>
                <a:cubicBezTo>
                  <a:pt x="550408" y="1451468"/>
                  <a:pt x="555964" y="1453490"/>
                  <a:pt x="563475" y="1456243"/>
                </a:cubicBezTo>
                <a:cubicBezTo>
                  <a:pt x="560314" y="1456991"/>
                  <a:pt x="558802" y="1457891"/>
                  <a:pt x="557698" y="1457535"/>
                </a:cubicBezTo>
                <a:cubicBezTo>
                  <a:pt x="540637" y="1452029"/>
                  <a:pt x="522064" y="1451859"/>
                  <a:pt x="505905" y="1443057"/>
                </a:cubicBezTo>
                <a:cubicBezTo>
                  <a:pt x="504019" y="1442021"/>
                  <a:pt x="501334" y="1441154"/>
                  <a:pt x="499431" y="1441681"/>
                </a:cubicBezTo>
                <a:cubicBezTo>
                  <a:pt x="492872" y="1443516"/>
                  <a:pt x="487247" y="1440814"/>
                  <a:pt x="481317" y="1439081"/>
                </a:cubicBezTo>
                <a:cubicBezTo>
                  <a:pt x="478122" y="1438146"/>
                  <a:pt x="474724" y="1437908"/>
                  <a:pt x="471411" y="1437365"/>
                </a:cubicBezTo>
                <a:cubicBezTo>
                  <a:pt x="470646" y="1433677"/>
                  <a:pt x="468029" y="1432896"/>
                  <a:pt x="464392" y="1433745"/>
                </a:cubicBezTo>
                <a:cubicBezTo>
                  <a:pt x="466738" y="1434935"/>
                  <a:pt x="469099" y="1436141"/>
                  <a:pt x="471445" y="1437331"/>
                </a:cubicBezTo>
                <a:cubicBezTo>
                  <a:pt x="477103" y="1443006"/>
                  <a:pt x="484614" y="1444960"/>
                  <a:pt x="491818" y="1447526"/>
                </a:cubicBezTo>
                <a:cubicBezTo>
                  <a:pt x="492328" y="1447883"/>
                  <a:pt x="492838" y="1448240"/>
                  <a:pt x="491920" y="1447594"/>
                </a:cubicBezTo>
                <a:cubicBezTo>
                  <a:pt x="493008" y="1447934"/>
                  <a:pt x="492396" y="1447747"/>
                  <a:pt x="491802" y="1447560"/>
                </a:cubicBezTo>
                <a:cubicBezTo>
                  <a:pt x="491020" y="1445657"/>
                  <a:pt x="491241" y="1443941"/>
                  <a:pt x="493670" y="1444332"/>
                </a:cubicBezTo>
                <a:cubicBezTo>
                  <a:pt x="496050" y="1444722"/>
                  <a:pt x="498292" y="1445895"/>
                  <a:pt x="501011" y="1446863"/>
                </a:cubicBezTo>
                <a:cubicBezTo>
                  <a:pt x="499974" y="1448478"/>
                  <a:pt x="499346" y="1449497"/>
                  <a:pt x="498649" y="1450585"/>
                </a:cubicBezTo>
                <a:cubicBezTo>
                  <a:pt x="508386" y="1454595"/>
                  <a:pt x="518088" y="1458588"/>
                  <a:pt x="527808" y="1462581"/>
                </a:cubicBezTo>
                <a:cubicBezTo>
                  <a:pt x="527655" y="1463278"/>
                  <a:pt x="527502" y="1463975"/>
                  <a:pt x="527349" y="1464688"/>
                </a:cubicBezTo>
                <a:cubicBezTo>
                  <a:pt x="517732" y="1462887"/>
                  <a:pt x="508012" y="1457790"/>
                  <a:pt x="498615" y="1464501"/>
                </a:cubicBezTo>
                <a:lnTo>
                  <a:pt x="498649" y="1464535"/>
                </a:lnTo>
                <a:cubicBezTo>
                  <a:pt x="500264" y="1462632"/>
                  <a:pt x="501878" y="1460712"/>
                  <a:pt x="504121" y="1458078"/>
                </a:cubicBezTo>
                <a:cubicBezTo>
                  <a:pt x="501232" y="1457127"/>
                  <a:pt x="498531" y="1456107"/>
                  <a:pt x="495744" y="1455360"/>
                </a:cubicBezTo>
                <a:cubicBezTo>
                  <a:pt x="472141" y="1448970"/>
                  <a:pt x="450510" y="1438588"/>
                  <a:pt x="431207" y="1423499"/>
                </a:cubicBezTo>
                <a:cubicBezTo>
                  <a:pt x="430323" y="1422802"/>
                  <a:pt x="429575" y="1421817"/>
                  <a:pt x="428573" y="1421409"/>
                </a:cubicBezTo>
                <a:cubicBezTo>
                  <a:pt x="426041" y="1420372"/>
                  <a:pt x="423051" y="1420083"/>
                  <a:pt x="420909" y="1418571"/>
                </a:cubicBezTo>
                <a:cubicBezTo>
                  <a:pt x="418717" y="1417025"/>
                  <a:pt x="417307" y="1414391"/>
                  <a:pt x="414996" y="1411536"/>
                </a:cubicBezTo>
                <a:cubicBezTo>
                  <a:pt x="412736" y="1412845"/>
                  <a:pt x="410663" y="1414051"/>
                  <a:pt x="408590" y="1415258"/>
                </a:cubicBezTo>
                <a:cubicBezTo>
                  <a:pt x="406296" y="1412913"/>
                  <a:pt x="403985" y="1410551"/>
                  <a:pt x="401691" y="1408206"/>
                </a:cubicBezTo>
                <a:cubicBezTo>
                  <a:pt x="402031" y="1407696"/>
                  <a:pt x="402370" y="1407186"/>
                  <a:pt x="402711" y="1406677"/>
                </a:cubicBezTo>
                <a:cubicBezTo>
                  <a:pt x="404817" y="1406796"/>
                  <a:pt x="406925" y="1406897"/>
                  <a:pt x="409457" y="1407033"/>
                </a:cubicBezTo>
                <a:cubicBezTo>
                  <a:pt x="403832" y="1398112"/>
                  <a:pt x="401606" y="1398214"/>
                  <a:pt x="393042" y="1407135"/>
                </a:cubicBezTo>
                <a:cubicBezTo>
                  <a:pt x="396220" y="1410891"/>
                  <a:pt x="399380" y="1414629"/>
                  <a:pt x="402915" y="1418809"/>
                </a:cubicBezTo>
                <a:cubicBezTo>
                  <a:pt x="404903" y="1417552"/>
                  <a:pt x="406720" y="1416379"/>
                  <a:pt x="408556" y="1415207"/>
                </a:cubicBezTo>
                <a:cubicBezTo>
                  <a:pt x="415047" y="1420236"/>
                  <a:pt x="415047" y="1420236"/>
                  <a:pt x="412583" y="1426507"/>
                </a:cubicBezTo>
                <a:cubicBezTo>
                  <a:pt x="415081" y="1429395"/>
                  <a:pt x="417731" y="1432454"/>
                  <a:pt x="420382" y="1435529"/>
                </a:cubicBezTo>
                <a:lnTo>
                  <a:pt x="420535" y="1435683"/>
                </a:lnTo>
                <a:cubicBezTo>
                  <a:pt x="421079" y="1436226"/>
                  <a:pt x="421623" y="1436770"/>
                  <a:pt x="422167" y="1437314"/>
                </a:cubicBezTo>
                <a:lnTo>
                  <a:pt x="422133" y="1437280"/>
                </a:lnTo>
                <a:cubicBezTo>
                  <a:pt x="422999" y="1438333"/>
                  <a:pt x="423866" y="1439370"/>
                  <a:pt x="424733" y="1440423"/>
                </a:cubicBezTo>
                <a:cubicBezTo>
                  <a:pt x="424528" y="1440848"/>
                  <a:pt x="424342" y="1441273"/>
                  <a:pt x="424138" y="1441698"/>
                </a:cubicBezTo>
                <a:cubicBezTo>
                  <a:pt x="421113" y="1440355"/>
                  <a:pt x="418004" y="1439200"/>
                  <a:pt x="415115" y="1437654"/>
                </a:cubicBezTo>
                <a:cubicBezTo>
                  <a:pt x="411648" y="1435801"/>
                  <a:pt x="408454" y="1432080"/>
                  <a:pt x="404971" y="1431842"/>
                </a:cubicBezTo>
                <a:cubicBezTo>
                  <a:pt x="394605" y="1431111"/>
                  <a:pt x="389592" y="1422445"/>
                  <a:pt x="381877" y="1417925"/>
                </a:cubicBezTo>
                <a:cubicBezTo>
                  <a:pt x="380909" y="1417365"/>
                  <a:pt x="379975" y="1416770"/>
                  <a:pt x="378972" y="1416158"/>
                </a:cubicBezTo>
                <a:cubicBezTo>
                  <a:pt x="372583" y="1418197"/>
                  <a:pt x="367401" y="1421715"/>
                  <a:pt x="362558" y="1426252"/>
                </a:cubicBezTo>
                <a:cubicBezTo>
                  <a:pt x="356202" y="1432199"/>
                  <a:pt x="349151" y="1437399"/>
                  <a:pt x="342337" y="1442836"/>
                </a:cubicBezTo>
                <a:cubicBezTo>
                  <a:pt x="341538" y="1443465"/>
                  <a:pt x="340332" y="1443584"/>
                  <a:pt x="339125" y="1444009"/>
                </a:cubicBezTo>
                <a:cubicBezTo>
                  <a:pt x="335489" y="1438112"/>
                  <a:pt x="339448" y="1434425"/>
                  <a:pt x="342286" y="1430483"/>
                </a:cubicBezTo>
                <a:cubicBezTo>
                  <a:pt x="342847" y="1429922"/>
                  <a:pt x="343424" y="1429344"/>
                  <a:pt x="343985" y="1428784"/>
                </a:cubicBezTo>
                <a:cubicBezTo>
                  <a:pt x="346177" y="1428393"/>
                  <a:pt x="348284" y="1427917"/>
                  <a:pt x="348199" y="1424604"/>
                </a:cubicBezTo>
                <a:cubicBezTo>
                  <a:pt x="344937" y="1424518"/>
                  <a:pt x="344444" y="1426625"/>
                  <a:pt x="344019" y="1428801"/>
                </a:cubicBezTo>
                <a:cubicBezTo>
                  <a:pt x="343458" y="1429361"/>
                  <a:pt x="342881" y="1429939"/>
                  <a:pt x="342320" y="1430500"/>
                </a:cubicBezTo>
                <a:cubicBezTo>
                  <a:pt x="340943" y="1430636"/>
                  <a:pt x="339567" y="1430772"/>
                  <a:pt x="337477" y="1430976"/>
                </a:cubicBezTo>
                <a:cubicBezTo>
                  <a:pt x="338140" y="1424824"/>
                  <a:pt x="342983" y="1422717"/>
                  <a:pt x="346211" y="1418928"/>
                </a:cubicBezTo>
                <a:cubicBezTo>
                  <a:pt x="349405" y="1421817"/>
                  <a:pt x="351988" y="1424179"/>
                  <a:pt x="354673" y="1426591"/>
                </a:cubicBezTo>
                <a:cubicBezTo>
                  <a:pt x="357919" y="1423023"/>
                  <a:pt x="360434" y="1419998"/>
                  <a:pt x="363254" y="1417280"/>
                </a:cubicBezTo>
                <a:cubicBezTo>
                  <a:pt x="364835" y="1415767"/>
                  <a:pt x="366772" y="1414204"/>
                  <a:pt x="368810" y="1413660"/>
                </a:cubicBezTo>
                <a:cubicBezTo>
                  <a:pt x="376355" y="1411655"/>
                  <a:pt x="379397" y="1406184"/>
                  <a:pt x="381028" y="1398214"/>
                </a:cubicBezTo>
                <a:cubicBezTo>
                  <a:pt x="383883" y="1398707"/>
                  <a:pt x="386925" y="1398860"/>
                  <a:pt x="389660" y="1399829"/>
                </a:cubicBezTo>
                <a:cubicBezTo>
                  <a:pt x="392736" y="1400916"/>
                  <a:pt x="395149" y="1400169"/>
                  <a:pt x="395607" y="1397331"/>
                </a:cubicBezTo>
                <a:cubicBezTo>
                  <a:pt x="395846" y="1395818"/>
                  <a:pt x="393926" y="1393151"/>
                  <a:pt x="392294" y="1392318"/>
                </a:cubicBezTo>
                <a:cubicBezTo>
                  <a:pt x="389083" y="1390670"/>
                  <a:pt x="385361" y="1390007"/>
                  <a:pt x="381911" y="1388818"/>
                </a:cubicBezTo>
                <a:cubicBezTo>
                  <a:pt x="380348" y="1388274"/>
                  <a:pt x="378904" y="1387424"/>
                  <a:pt x="376865" y="1386456"/>
                </a:cubicBezTo>
                <a:cubicBezTo>
                  <a:pt x="376254" y="1387815"/>
                  <a:pt x="375625" y="1389158"/>
                  <a:pt x="374792" y="1391010"/>
                </a:cubicBezTo>
                <a:cubicBezTo>
                  <a:pt x="373348" y="1390330"/>
                  <a:pt x="371513" y="1390007"/>
                  <a:pt x="370578" y="1388903"/>
                </a:cubicBezTo>
                <a:cubicBezTo>
                  <a:pt x="368708" y="1386676"/>
                  <a:pt x="365548" y="1384756"/>
                  <a:pt x="367197" y="1380933"/>
                </a:cubicBezTo>
                <a:cubicBezTo>
                  <a:pt x="368794" y="1377246"/>
                  <a:pt x="372074" y="1377518"/>
                  <a:pt x="375166" y="1377671"/>
                </a:cubicBezTo>
                <a:cubicBezTo>
                  <a:pt x="377902" y="1377790"/>
                  <a:pt x="380620" y="1378282"/>
                  <a:pt x="384801" y="1378775"/>
                </a:cubicBezTo>
                <a:cubicBezTo>
                  <a:pt x="377477" y="1368648"/>
                  <a:pt x="367876" y="1366456"/>
                  <a:pt x="357188" y="1365368"/>
                </a:cubicBezTo>
                <a:cubicBezTo>
                  <a:pt x="355370" y="1353287"/>
                  <a:pt x="344987" y="1350687"/>
                  <a:pt x="335743" y="1346982"/>
                </a:cubicBezTo>
                <a:cubicBezTo>
                  <a:pt x="334673" y="1338724"/>
                  <a:pt x="334707" y="1338826"/>
                  <a:pt x="341589" y="1336702"/>
                </a:cubicBezTo>
                <a:cubicBezTo>
                  <a:pt x="346874" y="1335071"/>
                  <a:pt x="352074" y="1333117"/>
                  <a:pt x="357120" y="1330415"/>
                </a:cubicBezTo>
                <a:cubicBezTo>
                  <a:pt x="354945" y="1330636"/>
                  <a:pt x="352770" y="1330908"/>
                  <a:pt x="350595" y="1331061"/>
                </a:cubicBezTo>
                <a:cubicBezTo>
                  <a:pt x="342456" y="1331638"/>
                  <a:pt x="337358" y="1325827"/>
                  <a:pt x="341198" y="1318911"/>
                </a:cubicBezTo>
                <a:cubicBezTo>
                  <a:pt x="344835" y="1312352"/>
                  <a:pt x="344121" y="1308087"/>
                  <a:pt x="338598" y="1302904"/>
                </a:cubicBezTo>
                <a:cubicBezTo>
                  <a:pt x="343237" y="1302904"/>
                  <a:pt x="347893" y="1302904"/>
                  <a:pt x="353433" y="1302904"/>
                </a:cubicBezTo>
                <a:cubicBezTo>
                  <a:pt x="349405" y="1295275"/>
                  <a:pt x="342235" y="1294935"/>
                  <a:pt x="336508" y="1293253"/>
                </a:cubicBezTo>
                <a:cubicBezTo>
                  <a:pt x="332090" y="1291961"/>
                  <a:pt x="328692" y="1290772"/>
                  <a:pt x="326466" y="1285946"/>
                </a:cubicBezTo>
                <a:cubicBezTo>
                  <a:pt x="329780" y="1284825"/>
                  <a:pt x="333042" y="1283720"/>
                  <a:pt x="336713" y="1282480"/>
                </a:cubicBezTo>
                <a:cubicBezTo>
                  <a:pt x="335336" y="1276804"/>
                  <a:pt x="332362" y="1272998"/>
                  <a:pt x="327792" y="1270398"/>
                </a:cubicBezTo>
                <a:cubicBezTo>
                  <a:pt x="325107" y="1268869"/>
                  <a:pt x="321912" y="1267883"/>
                  <a:pt x="321912" y="1263941"/>
                </a:cubicBezTo>
                <a:lnTo>
                  <a:pt x="321878" y="1263975"/>
                </a:lnTo>
                <a:cubicBezTo>
                  <a:pt x="325956" y="1263261"/>
                  <a:pt x="330051" y="1262565"/>
                  <a:pt x="334112" y="1261868"/>
                </a:cubicBezTo>
                <a:cubicBezTo>
                  <a:pt x="330425" y="1252692"/>
                  <a:pt x="318412" y="1253525"/>
                  <a:pt x="311445" y="1245334"/>
                </a:cubicBezTo>
                <a:cubicBezTo>
                  <a:pt x="317698" y="1243669"/>
                  <a:pt x="322694" y="1242344"/>
                  <a:pt x="329049" y="1240661"/>
                </a:cubicBezTo>
                <a:cubicBezTo>
                  <a:pt x="326891" y="1237926"/>
                  <a:pt x="325311" y="1235887"/>
                  <a:pt x="323356" y="1233389"/>
                </a:cubicBezTo>
                <a:cubicBezTo>
                  <a:pt x="325055" y="1232386"/>
                  <a:pt x="327010" y="1231214"/>
                  <a:pt x="329898" y="1229514"/>
                </a:cubicBezTo>
                <a:cubicBezTo>
                  <a:pt x="325361" y="1228342"/>
                  <a:pt x="321929" y="1227458"/>
                  <a:pt x="318480" y="1226558"/>
                </a:cubicBezTo>
                <a:lnTo>
                  <a:pt x="318514" y="1226592"/>
                </a:lnTo>
                <a:cubicBezTo>
                  <a:pt x="319923" y="1225249"/>
                  <a:pt x="321351" y="1223907"/>
                  <a:pt x="323187" y="1222157"/>
                </a:cubicBezTo>
                <a:cubicBezTo>
                  <a:pt x="321368" y="1220050"/>
                  <a:pt x="319652" y="1218045"/>
                  <a:pt x="317749" y="1215802"/>
                </a:cubicBezTo>
                <a:cubicBezTo>
                  <a:pt x="319346" y="1215037"/>
                  <a:pt x="320552" y="1214442"/>
                  <a:pt x="321793" y="1213848"/>
                </a:cubicBezTo>
                <a:cubicBezTo>
                  <a:pt x="320298" y="1211995"/>
                  <a:pt x="318803" y="1210160"/>
                  <a:pt x="316933" y="1207832"/>
                </a:cubicBezTo>
                <a:cubicBezTo>
                  <a:pt x="319159" y="1206660"/>
                  <a:pt x="320807" y="1205776"/>
                  <a:pt x="323221" y="1204502"/>
                </a:cubicBezTo>
                <a:cubicBezTo>
                  <a:pt x="322184" y="1201919"/>
                  <a:pt x="321113" y="1199251"/>
                  <a:pt x="320043" y="1196583"/>
                </a:cubicBezTo>
                <a:cubicBezTo>
                  <a:pt x="319482" y="1196634"/>
                  <a:pt x="318921" y="1196668"/>
                  <a:pt x="318360" y="1196719"/>
                </a:cubicBezTo>
                <a:cubicBezTo>
                  <a:pt x="318004" y="1198877"/>
                  <a:pt x="317647" y="1201035"/>
                  <a:pt x="317256" y="1203346"/>
                </a:cubicBezTo>
                <a:cubicBezTo>
                  <a:pt x="313144" y="1204179"/>
                  <a:pt x="310272" y="1203958"/>
                  <a:pt x="307485" y="1200305"/>
                </a:cubicBezTo>
                <a:cubicBezTo>
                  <a:pt x="302558" y="1193813"/>
                  <a:pt x="299142" y="1193779"/>
                  <a:pt x="292889" y="1198809"/>
                </a:cubicBezTo>
                <a:cubicBezTo>
                  <a:pt x="290187" y="1200984"/>
                  <a:pt x="287451" y="1203142"/>
                  <a:pt x="285565" y="1206439"/>
                </a:cubicBezTo>
                <a:cubicBezTo>
                  <a:pt x="287553" y="1205419"/>
                  <a:pt x="289541" y="1204400"/>
                  <a:pt x="292142" y="1203057"/>
                </a:cubicBezTo>
                <a:cubicBezTo>
                  <a:pt x="289355" y="1210568"/>
                  <a:pt x="289355" y="1210568"/>
                  <a:pt x="267910" y="1224247"/>
                </a:cubicBezTo>
                <a:cubicBezTo>
                  <a:pt x="265463" y="1219438"/>
                  <a:pt x="266754" y="1214697"/>
                  <a:pt x="271904" y="1210109"/>
                </a:cubicBezTo>
                <a:cubicBezTo>
                  <a:pt x="274639" y="1207662"/>
                  <a:pt x="277511" y="1205385"/>
                  <a:pt x="280213" y="1202905"/>
                </a:cubicBezTo>
                <a:cubicBezTo>
                  <a:pt x="282201" y="1201086"/>
                  <a:pt x="286245" y="1200576"/>
                  <a:pt x="284461" y="1196023"/>
                </a:cubicBezTo>
                <a:cubicBezTo>
                  <a:pt x="284240" y="1195479"/>
                  <a:pt x="287537" y="1192777"/>
                  <a:pt x="289507" y="1192284"/>
                </a:cubicBezTo>
                <a:cubicBezTo>
                  <a:pt x="292906" y="1191435"/>
                  <a:pt x="296781" y="1192896"/>
                  <a:pt x="298615" y="1187883"/>
                </a:cubicBezTo>
                <a:cubicBezTo>
                  <a:pt x="299805" y="1184638"/>
                  <a:pt x="302592" y="1181902"/>
                  <a:pt x="304937" y="1179183"/>
                </a:cubicBezTo>
                <a:cubicBezTo>
                  <a:pt x="306313" y="1177569"/>
                  <a:pt x="308233" y="1176413"/>
                  <a:pt x="309984" y="1175003"/>
                </a:cubicBezTo>
                <a:cubicBezTo>
                  <a:pt x="307587" y="1167408"/>
                  <a:pt x="301742" y="1161256"/>
                  <a:pt x="294198" y="1155870"/>
                </a:cubicBezTo>
                <a:cubicBezTo>
                  <a:pt x="296729" y="1153814"/>
                  <a:pt x="298208" y="1152624"/>
                  <a:pt x="299805" y="1151333"/>
                </a:cubicBezTo>
                <a:cubicBezTo>
                  <a:pt x="295608" y="1143805"/>
                  <a:pt x="287179" y="1145368"/>
                  <a:pt x="280247" y="1142276"/>
                </a:cubicBezTo>
                <a:cubicBezTo>
                  <a:pt x="280807" y="1141120"/>
                  <a:pt x="281827" y="1139965"/>
                  <a:pt x="281759" y="1138911"/>
                </a:cubicBezTo>
                <a:cubicBezTo>
                  <a:pt x="281640" y="1137246"/>
                  <a:pt x="280773" y="1135649"/>
                  <a:pt x="280213" y="1134018"/>
                </a:cubicBezTo>
                <a:cubicBezTo>
                  <a:pt x="278530" y="1134765"/>
                  <a:pt x="276050" y="1135071"/>
                  <a:pt x="275336" y="1136345"/>
                </a:cubicBezTo>
                <a:cubicBezTo>
                  <a:pt x="274180" y="1138419"/>
                  <a:pt x="274198" y="1141137"/>
                  <a:pt x="273687" y="1143771"/>
                </a:cubicBezTo>
                <a:cubicBezTo>
                  <a:pt x="269593" y="1144706"/>
                  <a:pt x="263968" y="1141953"/>
                  <a:pt x="262456" y="1148444"/>
                </a:cubicBezTo>
                <a:lnTo>
                  <a:pt x="262490" y="1148410"/>
                </a:lnTo>
                <a:cubicBezTo>
                  <a:pt x="258955" y="1145674"/>
                  <a:pt x="255115" y="1143108"/>
                  <a:pt x="256797" y="1136804"/>
                </a:cubicBezTo>
                <a:cubicBezTo>
                  <a:pt x="259482" y="1133372"/>
                  <a:pt x="267112" y="1132063"/>
                  <a:pt x="264274" y="1124230"/>
                </a:cubicBezTo>
                <a:cubicBezTo>
                  <a:pt x="266364" y="1123788"/>
                  <a:pt x="267910" y="1123448"/>
                  <a:pt x="270170" y="1122956"/>
                </a:cubicBezTo>
                <a:cubicBezTo>
                  <a:pt x="269049" y="1120848"/>
                  <a:pt x="268063" y="1119013"/>
                  <a:pt x="267146" y="1117314"/>
                </a:cubicBezTo>
                <a:cubicBezTo>
                  <a:pt x="269830" y="1109735"/>
                  <a:pt x="277103" y="1108257"/>
                  <a:pt x="283781" y="1105300"/>
                </a:cubicBezTo>
                <a:cubicBezTo>
                  <a:pt x="282405" y="1103244"/>
                  <a:pt x="281368" y="1101664"/>
                  <a:pt x="280943" y="1101052"/>
                </a:cubicBezTo>
                <a:cubicBezTo>
                  <a:pt x="277545" y="1100967"/>
                  <a:pt x="275098" y="1100900"/>
                  <a:pt x="272651" y="1100831"/>
                </a:cubicBezTo>
                <a:cubicBezTo>
                  <a:pt x="272651" y="1100831"/>
                  <a:pt x="273144" y="1100373"/>
                  <a:pt x="273144" y="1100373"/>
                </a:cubicBezTo>
                <a:lnTo>
                  <a:pt x="272685" y="1100865"/>
                </a:lnTo>
                <a:cubicBezTo>
                  <a:pt x="269389" y="1103805"/>
                  <a:pt x="263985" y="1106320"/>
                  <a:pt x="263271" y="1109786"/>
                </a:cubicBezTo>
                <a:cubicBezTo>
                  <a:pt x="261997" y="1115972"/>
                  <a:pt x="257052" y="1117705"/>
                  <a:pt x="254146" y="1121154"/>
                </a:cubicBezTo>
                <a:cubicBezTo>
                  <a:pt x="250102" y="1119880"/>
                  <a:pt x="246381" y="1118707"/>
                  <a:pt x="242660" y="1117535"/>
                </a:cubicBezTo>
                <a:cubicBezTo>
                  <a:pt x="242608" y="1116940"/>
                  <a:pt x="242574" y="1116345"/>
                  <a:pt x="242524" y="1115751"/>
                </a:cubicBezTo>
                <a:cubicBezTo>
                  <a:pt x="247723" y="1114340"/>
                  <a:pt x="251156" y="1111605"/>
                  <a:pt x="253552" y="1106609"/>
                </a:cubicBezTo>
                <a:cubicBezTo>
                  <a:pt x="254894" y="1103839"/>
                  <a:pt x="259907" y="1102837"/>
                  <a:pt x="264920" y="1100152"/>
                </a:cubicBezTo>
                <a:cubicBezTo>
                  <a:pt x="260604" y="1098418"/>
                  <a:pt x="257562" y="1097195"/>
                  <a:pt x="254368" y="1095904"/>
                </a:cubicBezTo>
                <a:cubicBezTo>
                  <a:pt x="255404" y="1090551"/>
                  <a:pt x="256372" y="1085487"/>
                  <a:pt x="257341" y="1080424"/>
                </a:cubicBezTo>
                <a:cubicBezTo>
                  <a:pt x="258480" y="1080424"/>
                  <a:pt x="259635" y="1080424"/>
                  <a:pt x="260774" y="1080424"/>
                </a:cubicBezTo>
                <a:cubicBezTo>
                  <a:pt x="260774" y="1081001"/>
                  <a:pt x="260774" y="1081579"/>
                  <a:pt x="260774" y="1082140"/>
                </a:cubicBezTo>
                <a:cubicBezTo>
                  <a:pt x="260672" y="1082310"/>
                  <a:pt x="260570" y="1082463"/>
                  <a:pt x="260468" y="1082633"/>
                </a:cubicBezTo>
                <a:cubicBezTo>
                  <a:pt x="260570" y="1082463"/>
                  <a:pt x="260654" y="1082293"/>
                  <a:pt x="260756" y="1082123"/>
                </a:cubicBezTo>
                <a:cubicBezTo>
                  <a:pt x="261317" y="1081562"/>
                  <a:pt x="261895" y="1080985"/>
                  <a:pt x="262456" y="1080424"/>
                </a:cubicBezTo>
                <a:cubicBezTo>
                  <a:pt x="263017" y="1079863"/>
                  <a:pt x="263594" y="1079285"/>
                  <a:pt x="264155" y="1078724"/>
                </a:cubicBezTo>
                <a:cubicBezTo>
                  <a:pt x="264155" y="1078724"/>
                  <a:pt x="264648" y="1078266"/>
                  <a:pt x="264648" y="1078266"/>
                </a:cubicBezTo>
                <a:lnTo>
                  <a:pt x="264172" y="1078758"/>
                </a:lnTo>
                <a:cubicBezTo>
                  <a:pt x="263611" y="1079319"/>
                  <a:pt x="263033" y="1079897"/>
                  <a:pt x="262473" y="1080458"/>
                </a:cubicBezTo>
                <a:cubicBezTo>
                  <a:pt x="261895" y="1080458"/>
                  <a:pt x="261317" y="1080458"/>
                  <a:pt x="260740" y="1080458"/>
                </a:cubicBezTo>
                <a:cubicBezTo>
                  <a:pt x="260179" y="1079659"/>
                  <a:pt x="259618" y="1078861"/>
                  <a:pt x="259075" y="1078045"/>
                </a:cubicBezTo>
                <a:cubicBezTo>
                  <a:pt x="258514" y="1078843"/>
                  <a:pt x="257935" y="1079642"/>
                  <a:pt x="257375" y="1080458"/>
                </a:cubicBezTo>
                <a:cubicBezTo>
                  <a:pt x="256236" y="1079880"/>
                  <a:pt x="255081" y="1079302"/>
                  <a:pt x="253943" y="1078724"/>
                </a:cubicBezTo>
                <a:cubicBezTo>
                  <a:pt x="254044" y="1078572"/>
                  <a:pt x="254164" y="1078419"/>
                  <a:pt x="254266" y="1078249"/>
                </a:cubicBezTo>
                <a:cubicBezTo>
                  <a:pt x="254164" y="1078419"/>
                  <a:pt x="254078" y="1078589"/>
                  <a:pt x="253977" y="1078741"/>
                </a:cubicBezTo>
                <a:cubicBezTo>
                  <a:pt x="249066" y="1081086"/>
                  <a:pt x="247962" y="1087407"/>
                  <a:pt x="241351" y="1088869"/>
                </a:cubicBezTo>
                <a:cubicBezTo>
                  <a:pt x="236526" y="1089922"/>
                  <a:pt x="238582" y="1099761"/>
                  <a:pt x="231547" y="1101460"/>
                </a:cubicBezTo>
                <a:cubicBezTo>
                  <a:pt x="230986" y="1100186"/>
                  <a:pt x="230459" y="1099013"/>
                  <a:pt x="229473" y="1096804"/>
                </a:cubicBezTo>
                <a:cubicBezTo>
                  <a:pt x="226092" y="1099710"/>
                  <a:pt x="223051" y="1102310"/>
                  <a:pt x="220025" y="1104927"/>
                </a:cubicBezTo>
                <a:cubicBezTo>
                  <a:pt x="219652" y="1104791"/>
                  <a:pt x="219261" y="1104655"/>
                  <a:pt x="218887" y="1104519"/>
                </a:cubicBezTo>
                <a:cubicBezTo>
                  <a:pt x="220383" y="1099897"/>
                  <a:pt x="221895" y="1095258"/>
                  <a:pt x="223391" y="1090636"/>
                </a:cubicBezTo>
                <a:cubicBezTo>
                  <a:pt x="223951" y="1090058"/>
                  <a:pt x="224512" y="1089498"/>
                  <a:pt x="225090" y="1088920"/>
                </a:cubicBezTo>
                <a:lnTo>
                  <a:pt x="225565" y="1088444"/>
                </a:lnTo>
                <a:lnTo>
                  <a:pt x="225107" y="1088954"/>
                </a:lnTo>
                <a:cubicBezTo>
                  <a:pt x="224529" y="1089515"/>
                  <a:pt x="223968" y="1090075"/>
                  <a:pt x="223391" y="1090653"/>
                </a:cubicBezTo>
                <a:cubicBezTo>
                  <a:pt x="219669" y="1092114"/>
                  <a:pt x="218225" y="1097433"/>
                  <a:pt x="212566" y="1097144"/>
                </a:cubicBezTo>
                <a:cubicBezTo>
                  <a:pt x="213399" y="1095088"/>
                  <a:pt x="213773" y="1093474"/>
                  <a:pt x="214622" y="1092182"/>
                </a:cubicBezTo>
                <a:cubicBezTo>
                  <a:pt x="218055" y="1086983"/>
                  <a:pt x="219873" y="1081290"/>
                  <a:pt x="221045" y="1075156"/>
                </a:cubicBezTo>
                <a:cubicBezTo>
                  <a:pt x="222541" y="1067306"/>
                  <a:pt x="228760" y="1063261"/>
                  <a:pt x="235336" y="1059047"/>
                </a:cubicBezTo>
                <a:cubicBezTo>
                  <a:pt x="233943" y="1059047"/>
                  <a:pt x="232244" y="1058521"/>
                  <a:pt x="231190" y="1059132"/>
                </a:cubicBezTo>
                <a:cubicBezTo>
                  <a:pt x="224495" y="1063007"/>
                  <a:pt x="218871" y="1067917"/>
                  <a:pt x="217307" y="1076040"/>
                </a:cubicBezTo>
                <a:cubicBezTo>
                  <a:pt x="216101" y="1082259"/>
                  <a:pt x="213586" y="1087747"/>
                  <a:pt x="209151" y="1092454"/>
                </a:cubicBezTo>
                <a:cubicBezTo>
                  <a:pt x="207910" y="1093763"/>
                  <a:pt x="206942" y="1096974"/>
                  <a:pt x="207673" y="1098215"/>
                </a:cubicBezTo>
                <a:cubicBezTo>
                  <a:pt x="212804" y="1106864"/>
                  <a:pt x="208726" y="1114612"/>
                  <a:pt x="205804" y="1122429"/>
                </a:cubicBezTo>
                <a:cubicBezTo>
                  <a:pt x="204784" y="1125165"/>
                  <a:pt x="202303" y="1125165"/>
                  <a:pt x="200434" y="1123057"/>
                </a:cubicBezTo>
                <a:cubicBezTo>
                  <a:pt x="199414" y="1121902"/>
                  <a:pt x="199007" y="1120203"/>
                  <a:pt x="197902" y="1117892"/>
                </a:cubicBezTo>
                <a:cubicBezTo>
                  <a:pt x="196678" y="1119455"/>
                  <a:pt x="195370" y="1120356"/>
                  <a:pt x="195268" y="1121358"/>
                </a:cubicBezTo>
                <a:cubicBezTo>
                  <a:pt x="194418" y="1130228"/>
                  <a:pt x="194486" y="1130245"/>
                  <a:pt x="185974" y="1133916"/>
                </a:cubicBezTo>
                <a:cubicBezTo>
                  <a:pt x="186840" y="1134697"/>
                  <a:pt x="187639" y="1135428"/>
                  <a:pt x="188879" y="1136549"/>
                </a:cubicBezTo>
                <a:cubicBezTo>
                  <a:pt x="185888" y="1139387"/>
                  <a:pt x="183679" y="1142497"/>
                  <a:pt x="178514" y="1142310"/>
                </a:cubicBezTo>
                <a:cubicBezTo>
                  <a:pt x="175965" y="1142225"/>
                  <a:pt x="173314" y="1145147"/>
                  <a:pt x="170697" y="1146694"/>
                </a:cubicBezTo>
                <a:lnTo>
                  <a:pt x="170731" y="1146728"/>
                </a:lnTo>
                <a:cubicBezTo>
                  <a:pt x="173603" y="1141375"/>
                  <a:pt x="176474" y="1136040"/>
                  <a:pt x="179720" y="1129973"/>
                </a:cubicBezTo>
                <a:cubicBezTo>
                  <a:pt x="175879" y="1130738"/>
                  <a:pt x="172481" y="1130959"/>
                  <a:pt x="170561" y="1126779"/>
                </a:cubicBezTo>
                <a:cubicBezTo>
                  <a:pt x="170170" y="1125929"/>
                  <a:pt x="166924" y="1126371"/>
                  <a:pt x="164886" y="1126218"/>
                </a:cubicBezTo>
                <a:cubicBezTo>
                  <a:pt x="164427" y="1131825"/>
                  <a:pt x="171139" y="1133508"/>
                  <a:pt x="168692" y="1139659"/>
                </a:cubicBezTo>
                <a:cubicBezTo>
                  <a:pt x="164920" y="1137110"/>
                  <a:pt x="161419" y="1134765"/>
                  <a:pt x="157409" y="1132046"/>
                </a:cubicBezTo>
                <a:cubicBezTo>
                  <a:pt x="158871" y="1127221"/>
                  <a:pt x="160858" y="1122514"/>
                  <a:pt x="167383" y="1121800"/>
                </a:cubicBezTo>
                <a:cubicBezTo>
                  <a:pt x="168403" y="1121681"/>
                  <a:pt x="169406" y="1121035"/>
                  <a:pt x="170357" y="1120509"/>
                </a:cubicBezTo>
                <a:cubicBezTo>
                  <a:pt x="173246" y="1118911"/>
                  <a:pt x="170799" y="1113032"/>
                  <a:pt x="176985" y="1113270"/>
                </a:cubicBezTo>
                <a:cubicBezTo>
                  <a:pt x="179482" y="1113372"/>
                  <a:pt x="182167" y="1108733"/>
                  <a:pt x="184614" y="1106405"/>
                </a:cubicBezTo>
                <a:cubicBezTo>
                  <a:pt x="182914" y="1099285"/>
                  <a:pt x="183085" y="1099319"/>
                  <a:pt x="189134" y="1097875"/>
                </a:cubicBezTo>
                <a:cubicBezTo>
                  <a:pt x="193994" y="1096719"/>
                  <a:pt x="197630" y="1093814"/>
                  <a:pt x="199295" y="1088818"/>
                </a:cubicBezTo>
                <a:cubicBezTo>
                  <a:pt x="202388" y="1079489"/>
                  <a:pt x="202422" y="1079489"/>
                  <a:pt x="212685" y="1077722"/>
                </a:cubicBezTo>
                <a:cubicBezTo>
                  <a:pt x="211428" y="1074357"/>
                  <a:pt x="210255" y="1071197"/>
                  <a:pt x="208980" y="1067764"/>
                </a:cubicBezTo>
                <a:cubicBezTo>
                  <a:pt x="210391" y="1063431"/>
                  <a:pt x="214368" y="1067527"/>
                  <a:pt x="216951" y="1065929"/>
                </a:cubicBezTo>
                <a:cubicBezTo>
                  <a:pt x="217562" y="1062769"/>
                  <a:pt x="218191" y="1059523"/>
                  <a:pt x="218785" y="1056516"/>
                </a:cubicBezTo>
                <a:cubicBezTo>
                  <a:pt x="221861" y="1054018"/>
                  <a:pt x="227689" y="1055768"/>
                  <a:pt x="227672" y="1048886"/>
                </a:cubicBezTo>
                <a:cubicBezTo>
                  <a:pt x="225718" y="1049990"/>
                  <a:pt x="224155" y="1050874"/>
                  <a:pt x="222592" y="1051758"/>
                </a:cubicBezTo>
                <a:cubicBezTo>
                  <a:pt x="222201" y="1051469"/>
                  <a:pt x="221810" y="1051180"/>
                  <a:pt x="221419" y="1050891"/>
                </a:cubicBezTo>
                <a:cubicBezTo>
                  <a:pt x="223051" y="1048138"/>
                  <a:pt x="224359" y="1045131"/>
                  <a:pt x="226381" y="1042701"/>
                </a:cubicBezTo>
                <a:cubicBezTo>
                  <a:pt x="233144" y="1034544"/>
                  <a:pt x="232770" y="1032165"/>
                  <a:pt x="223441" y="1027815"/>
                </a:cubicBezTo>
                <a:lnTo>
                  <a:pt x="223339" y="1027679"/>
                </a:lnTo>
                <a:cubicBezTo>
                  <a:pt x="225684" y="1023873"/>
                  <a:pt x="229779" y="1020882"/>
                  <a:pt x="229202" y="1015105"/>
                </a:cubicBezTo>
                <a:cubicBezTo>
                  <a:pt x="224698" y="1018826"/>
                  <a:pt x="220502" y="1022021"/>
                  <a:pt x="216644" y="1025589"/>
                </a:cubicBezTo>
                <a:cubicBezTo>
                  <a:pt x="215098" y="1027017"/>
                  <a:pt x="214316" y="1029260"/>
                  <a:pt x="213195" y="1031129"/>
                </a:cubicBezTo>
                <a:lnTo>
                  <a:pt x="213195" y="1031129"/>
                </a:lnTo>
                <a:cubicBezTo>
                  <a:pt x="210935" y="1032828"/>
                  <a:pt x="208675" y="1034527"/>
                  <a:pt x="206415" y="1036227"/>
                </a:cubicBezTo>
                <a:lnTo>
                  <a:pt x="206398" y="1036244"/>
                </a:lnTo>
                <a:cubicBezTo>
                  <a:pt x="204800" y="1037807"/>
                  <a:pt x="203203" y="1039353"/>
                  <a:pt x="201623" y="1040916"/>
                </a:cubicBezTo>
                <a:cubicBezTo>
                  <a:pt x="200434" y="1042072"/>
                  <a:pt x="199414" y="1044009"/>
                  <a:pt x="198055" y="1044264"/>
                </a:cubicBezTo>
                <a:cubicBezTo>
                  <a:pt x="187129" y="1046337"/>
                  <a:pt x="180536" y="1053712"/>
                  <a:pt x="175455" y="1062701"/>
                </a:cubicBezTo>
                <a:cubicBezTo>
                  <a:pt x="173331" y="1066473"/>
                  <a:pt x="172176" y="1070789"/>
                  <a:pt x="170222" y="1075768"/>
                </a:cubicBezTo>
                <a:cubicBezTo>
                  <a:pt x="165633" y="1075921"/>
                  <a:pt x="162405" y="1079727"/>
                  <a:pt x="158684" y="1083686"/>
                </a:cubicBezTo>
                <a:cubicBezTo>
                  <a:pt x="153755" y="1088903"/>
                  <a:pt x="147519" y="1092879"/>
                  <a:pt x="141844" y="1097399"/>
                </a:cubicBezTo>
                <a:lnTo>
                  <a:pt x="141861" y="1097416"/>
                </a:lnTo>
                <a:cubicBezTo>
                  <a:pt x="142422" y="1090143"/>
                  <a:pt x="144546" y="1083856"/>
                  <a:pt x="152040" y="1080831"/>
                </a:cubicBezTo>
                <a:cubicBezTo>
                  <a:pt x="152515" y="1080645"/>
                  <a:pt x="153263" y="1080254"/>
                  <a:pt x="153297" y="1079897"/>
                </a:cubicBezTo>
                <a:cubicBezTo>
                  <a:pt x="154045" y="1070942"/>
                  <a:pt x="162354" y="1067544"/>
                  <a:pt x="166806" y="1061324"/>
                </a:cubicBezTo>
                <a:cubicBezTo>
                  <a:pt x="167214" y="1060747"/>
                  <a:pt x="167333" y="1059931"/>
                  <a:pt x="167673" y="1058962"/>
                </a:cubicBezTo>
                <a:cubicBezTo>
                  <a:pt x="162269" y="1058045"/>
                  <a:pt x="160808" y="1062905"/>
                  <a:pt x="158208" y="1065250"/>
                </a:cubicBezTo>
                <a:cubicBezTo>
                  <a:pt x="149457" y="1073100"/>
                  <a:pt x="141283" y="1081613"/>
                  <a:pt x="132991" y="1089956"/>
                </a:cubicBezTo>
                <a:cubicBezTo>
                  <a:pt x="132651" y="1090296"/>
                  <a:pt x="133195" y="1091537"/>
                  <a:pt x="133331" y="1092352"/>
                </a:cubicBezTo>
                <a:lnTo>
                  <a:pt x="133348" y="1092318"/>
                </a:lnTo>
                <a:cubicBezTo>
                  <a:pt x="128624" y="1096617"/>
                  <a:pt x="123781" y="1100797"/>
                  <a:pt x="119193" y="1105249"/>
                </a:cubicBezTo>
                <a:cubicBezTo>
                  <a:pt x="116696" y="1107662"/>
                  <a:pt x="115115" y="1111367"/>
                  <a:pt x="109627" y="1110245"/>
                </a:cubicBezTo>
                <a:cubicBezTo>
                  <a:pt x="119007" y="1095462"/>
                  <a:pt x="133603" y="1086082"/>
                  <a:pt x="143441" y="1070007"/>
                </a:cubicBezTo>
                <a:cubicBezTo>
                  <a:pt x="140043" y="1071724"/>
                  <a:pt x="138021" y="1072318"/>
                  <a:pt x="136560" y="1073576"/>
                </a:cubicBezTo>
                <a:cubicBezTo>
                  <a:pt x="133280" y="1076413"/>
                  <a:pt x="130697" y="1080254"/>
                  <a:pt x="125277" y="1078589"/>
                </a:cubicBezTo>
                <a:cubicBezTo>
                  <a:pt x="124529" y="1078368"/>
                  <a:pt x="122592" y="1080492"/>
                  <a:pt x="121946" y="1081885"/>
                </a:cubicBezTo>
                <a:cubicBezTo>
                  <a:pt x="120654" y="1084638"/>
                  <a:pt x="119227" y="1086677"/>
                  <a:pt x="115608" y="1086320"/>
                </a:cubicBezTo>
                <a:cubicBezTo>
                  <a:pt x="114027" y="1081137"/>
                  <a:pt x="118378" y="1078555"/>
                  <a:pt x="120468" y="1074425"/>
                </a:cubicBezTo>
                <a:cubicBezTo>
                  <a:pt x="118854" y="1074103"/>
                  <a:pt x="117596" y="1073865"/>
                  <a:pt x="116356" y="1073627"/>
                </a:cubicBezTo>
                <a:lnTo>
                  <a:pt x="116372" y="1073644"/>
                </a:lnTo>
                <a:cubicBezTo>
                  <a:pt x="120570" y="1064910"/>
                  <a:pt x="126211" y="1057263"/>
                  <a:pt x="133297" y="1050653"/>
                </a:cubicBezTo>
                <a:cubicBezTo>
                  <a:pt x="134741" y="1049311"/>
                  <a:pt x="136338" y="1047951"/>
                  <a:pt x="137273" y="1046269"/>
                </a:cubicBezTo>
                <a:cubicBezTo>
                  <a:pt x="139635" y="1041987"/>
                  <a:pt x="142303" y="1038317"/>
                  <a:pt x="146857" y="1035904"/>
                </a:cubicBezTo>
                <a:cubicBezTo>
                  <a:pt x="149168" y="1034680"/>
                  <a:pt x="150578" y="1031792"/>
                  <a:pt x="152957" y="1028988"/>
                </a:cubicBezTo>
                <a:cubicBezTo>
                  <a:pt x="150442" y="1027866"/>
                  <a:pt x="148318" y="1026932"/>
                  <a:pt x="146347" y="1026048"/>
                </a:cubicBezTo>
                <a:cubicBezTo>
                  <a:pt x="145667" y="1026779"/>
                  <a:pt x="144970" y="1027306"/>
                  <a:pt x="145056" y="1027492"/>
                </a:cubicBezTo>
                <a:cubicBezTo>
                  <a:pt x="146568" y="1030993"/>
                  <a:pt x="145888" y="1033525"/>
                  <a:pt x="142082" y="1034833"/>
                </a:cubicBezTo>
                <a:cubicBezTo>
                  <a:pt x="141810" y="1034918"/>
                  <a:pt x="141487" y="1034969"/>
                  <a:pt x="141301" y="1035156"/>
                </a:cubicBezTo>
                <a:cubicBezTo>
                  <a:pt x="132651" y="1043414"/>
                  <a:pt x="123952" y="1051605"/>
                  <a:pt x="115404" y="1059948"/>
                </a:cubicBezTo>
                <a:cubicBezTo>
                  <a:pt x="111292" y="1063958"/>
                  <a:pt x="107451" y="1068274"/>
                  <a:pt x="103339" y="1072301"/>
                </a:cubicBezTo>
                <a:cubicBezTo>
                  <a:pt x="103016" y="1072607"/>
                  <a:pt x="101504" y="1071707"/>
                  <a:pt x="100536" y="1071333"/>
                </a:cubicBezTo>
                <a:cubicBezTo>
                  <a:pt x="99329" y="1070874"/>
                  <a:pt x="98157" y="1070364"/>
                  <a:pt x="96831" y="1069837"/>
                </a:cubicBezTo>
                <a:cubicBezTo>
                  <a:pt x="97987" y="1062684"/>
                  <a:pt x="98021" y="1062854"/>
                  <a:pt x="106024" y="1060934"/>
                </a:cubicBezTo>
                <a:cubicBezTo>
                  <a:pt x="108030" y="1060458"/>
                  <a:pt x="109847" y="1058707"/>
                  <a:pt x="111445" y="1057212"/>
                </a:cubicBezTo>
                <a:cubicBezTo>
                  <a:pt x="115897" y="1053032"/>
                  <a:pt x="120349" y="1048818"/>
                  <a:pt x="124478" y="1044315"/>
                </a:cubicBezTo>
                <a:cubicBezTo>
                  <a:pt x="126653" y="1041936"/>
                  <a:pt x="129865" y="1039591"/>
                  <a:pt x="126976" y="1035139"/>
                </a:cubicBezTo>
                <a:cubicBezTo>
                  <a:pt x="129813" y="1034816"/>
                  <a:pt x="132006" y="1035105"/>
                  <a:pt x="133603" y="1034272"/>
                </a:cubicBezTo>
                <a:cubicBezTo>
                  <a:pt x="136237" y="1032896"/>
                  <a:pt x="139363" y="1031282"/>
                  <a:pt x="140688" y="1028886"/>
                </a:cubicBezTo>
                <a:cubicBezTo>
                  <a:pt x="143798" y="1023261"/>
                  <a:pt x="147214" y="1019302"/>
                  <a:pt x="153943" y="1016414"/>
                </a:cubicBezTo>
                <a:cubicBezTo>
                  <a:pt x="154588" y="1017467"/>
                  <a:pt x="155217" y="1018623"/>
                  <a:pt x="155965" y="1019710"/>
                </a:cubicBezTo>
                <a:cubicBezTo>
                  <a:pt x="156576" y="1020577"/>
                  <a:pt x="157324" y="1021341"/>
                  <a:pt x="158225" y="1022395"/>
                </a:cubicBezTo>
                <a:cubicBezTo>
                  <a:pt x="161011" y="1018181"/>
                  <a:pt x="163323" y="1014459"/>
                  <a:pt x="158700" y="1009719"/>
                </a:cubicBezTo>
                <a:cubicBezTo>
                  <a:pt x="156644" y="1013151"/>
                  <a:pt x="154028" y="1015666"/>
                  <a:pt x="150731" y="1011673"/>
                </a:cubicBezTo>
                <a:cubicBezTo>
                  <a:pt x="146008" y="1015258"/>
                  <a:pt x="141708" y="1018521"/>
                  <a:pt x="137409" y="1021800"/>
                </a:cubicBezTo>
                <a:cubicBezTo>
                  <a:pt x="137053" y="1021579"/>
                  <a:pt x="136696" y="1021375"/>
                  <a:pt x="136322" y="1021154"/>
                </a:cubicBezTo>
                <a:cubicBezTo>
                  <a:pt x="136883" y="1019693"/>
                  <a:pt x="137460" y="1018215"/>
                  <a:pt x="138276" y="1016091"/>
                </a:cubicBezTo>
                <a:cubicBezTo>
                  <a:pt x="136390" y="1015105"/>
                  <a:pt x="134045" y="1013865"/>
                  <a:pt x="131581" y="1012573"/>
                </a:cubicBezTo>
                <a:cubicBezTo>
                  <a:pt x="126042" y="1016804"/>
                  <a:pt x="121351" y="1021053"/>
                  <a:pt x="118446" y="1027153"/>
                </a:cubicBezTo>
                <a:cubicBezTo>
                  <a:pt x="114622" y="1035173"/>
                  <a:pt x="106959" y="1038860"/>
                  <a:pt x="99601" y="1042769"/>
                </a:cubicBezTo>
                <a:cubicBezTo>
                  <a:pt x="99057" y="1043058"/>
                  <a:pt x="98038" y="1042446"/>
                  <a:pt x="96780" y="1042140"/>
                </a:cubicBezTo>
                <a:cubicBezTo>
                  <a:pt x="96780" y="1040050"/>
                  <a:pt x="96780" y="1037994"/>
                  <a:pt x="96780" y="1035020"/>
                </a:cubicBezTo>
                <a:cubicBezTo>
                  <a:pt x="92362" y="1039132"/>
                  <a:pt x="88675" y="1042565"/>
                  <a:pt x="85940" y="1045131"/>
                </a:cubicBezTo>
                <a:cubicBezTo>
                  <a:pt x="82575" y="1043516"/>
                  <a:pt x="79584" y="1042089"/>
                  <a:pt x="76848" y="1040781"/>
                </a:cubicBezTo>
                <a:cubicBezTo>
                  <a:pt x="81606" y="1033406"/>
                  <a:pt x="91683" y="1035173"/>
                  <a:pt x="91377" y="1025522"/>
                </a:cubicBezTo>
                <a:cubicBezTo>
                  <a:pt x="90374" y="1025233"/>
                  <a:pt x="88896" y="1024791"/>
                  <a:pt x="87435" y="1024366"/>
                </a:cubicBezTo>
                <a:lnTo>
                  <a:pt x="87452" y="1024383"/>
                </a:lnTo>
                <a:cubicBezTo>
                  <a:pt x="87418" y="1021001"/>
                  <a:pt x="86500" y="1018691"/>
                  <a:pt x="82388" y="1020203"/>
                </a:cubicBezTo>
                <a:cubicBezTo>
                  <a:pt x="80621" y="1020849"/>
                  <a:pt x="78836" y="1021443"/>
                  <a:pt x="75319" y="1022667"/>
                </a:cubicBezTo>
                <a:cubicBezTo>
                  <a:pt x="78616" y="1017654"/>
                  <a:pt x="80944" y="1014120"/>
                  <a:pt x="84699" y="1008393"/>
                </a:cubicBezTo>
                <a:cubicBezTo>
                  <a:pt x="85497" y="1010874"/>
                  <a:pt x="86008" y="1012471"/>
                  <a:pt x="86551" y="1014137"/>
                </a:cubicBezTo>
                <a:cubicBezTo>
                  <a:pt x="90120" y="1012522"/>
                  <a:pt x="92855" y="1011282"/>
                  <a:pt x="96967" y="1009430"/>
                </a:cubicBezTo>
                <a:cubicBezTo>
                  <a:pt x="95981" y="1011707"/>
                  <a:pt x="95812" y="1013134"/>
                  <a:pt x="95031" y="1013729"/>
                </a:cubicBezTo>
                <a:cubicBezTo>
                  <a:pt x="91887" y="1016091"/>
                  <a:pt x="92550" y="1018640"/>
                  <a:pt x="94622" y="1020984"/>
                </a:cubicBezTo>
                <a:cubicBezTo>
                  <a:pt x="96899" y="1023584"/>
                  <a:pt x="99414" y="1022004"/>
                  <a:pt x="101335" y="1020390"/>
                </a:cubicBezTo>
                <a:cubicBezTo>
                  <a:pt x="102490" y="1019438"/>
                  <a:pt x="102914" y="1017603"/>
                  <a:pt x="103662" y="1016176"/>
                </a:cubicBezTo>
                <a:cubicBezTo>
                  <a:pt x="104444" y="1016838"/>
                  <a:pt x="105243" y="1017518"/>
                  <a:pt x="106024" y="1018181"/>
                </a:cubicBezTo>
                <a:cubicBezTo>
                  <a:pt x="103339" y="1022446"/>
                  <a:pt x="100672" y="1026711"/>
                  <a:pt x="97987" y="1030976"/>
                </a:cubicBezTo>
                <a:cubicBezTo>
                  <a:pt x="98259" y="1031333"/>
                  <a:pt x="98514" y="1031690"/>
                  <a:pt x="98786" y="1032029"/>
                </a:cubicBezTo>
                <a:cubicBezTo>
                  <a:pt x="102830" y="1030160"/>
                  <a:pt x="106874" y="1028274"/>
                  <a:pt x="111564" y="1026116"/>
                </a:cubicBezTo>
                <a:cubicBezTo>
                  <a:pt x="111241" y="1025114"/>
                  <a:pt x="110867" y="1023907"/>
                  <a:pt x="110222" y="1021902"/>
                </a:cubicBezTo>
                <a:cubicBezTo>
                  <a:pt x="114945" y="1023618"/>
                  <a:pt x="116831" y="1020866"/>
                  <a:pt x="119007" y="1017535"/>
                </a:cubicBezTo>
                <a:cubicBezTo>
                  <a:pt x="122864" y="1011656"/>
                  <a:pt x="127384" y="1006235"/>
                  <a:pt x="131615" y="1000611"/>
                </a:cubicBezTo>
                <a:cubicBezTo>
                  <a:pt x="132176" y="1000033"/>
                  <a:pt x="132736" y="999472"/>
                  <a:pt x="133297" y="998894"/>
                </a:cubicBezTo>
                <a:cubicBezTo>
                  <a:pt x="135574" y="997416"/>
                  <a:pt x="138089" y="996159"/>
                  <a:pt x="137069" y="992318"/>
                </a:cubicBezTo>
                <a:cubicBezTo>
                  <a:pt x="135812" y="994510"/>
                  <a:pt x="134572" y="996719"/>
                  <a:pt x="133314" y="998911"/>
                </a:cubicBezTo>
                <a:cubicBezTo>
                  <a:pt x="132736" y="999472"/>
                  <a:pt x="132176" y="1000033"/>
                  <a:pt x="131598" y="1000594"/>
                </a:cubicBezTo>
                <a:cubicBezTo>
                  <a:pt x="128811" y="1000373"/>
                  <a:pt x="126024" y="1000135"/>
                  <a:pt x="122609" y="999863"/>
                </a:cubicBezTo>
                <a:cubicBezTo>
                  <a:pt x="119211" y="1006541"/>
                  <a:pt x="111853" y="1004077"/>
                  <a:pt x="105888" y="1006184"/>
                </a:cubicBezTo>
                <a:cubicBezTo>
                  <a:pt x="103730" y="1002106"/>
                  <a:pt x="107060" y="1000254"/>
                  <a:pt x="109150" y="998538"/>
                </a:cubicBezTo>
                <a:cubicBezTo>
                  <a:pt x="116644" y="992420"/>
                  <a:pt x="120944" y="983822"/>
                  <a:pt x="126415" y="975751"/>
                </a:cubicBezTo>
                <a:cubicBezTo>
                  <a:pt x="125004" y="976736"/>
                  <a:pt x="123407" y="977552"/>
                  <a:pt x="122201" y="978759"/>
                </a:cubicBezTo>
                <a:cubicBezTo>
                  <a:pt x="116067" y="984978"/>
                  <a:pt x="110136" y="991401"/>
                  <a:pt x="103934" y="997552"/>
                </a:cubicBezTo>
                <a:cubicBezTo>
                  <a:pt x="102099" y="999370"/>
                  <a:pt x="99686" y="1000594"/>
                  <a:pt x="97528" y="1002089"/>
                </a:cubicBezTo>
                <a:cubicBezTo>
                  <a:pt x="97103" y="1001681"/>
                  <a:pt x="96678" y="1001256"/>
                  <a:pt x="96237" y="1000849"/>
                </a:cubicBezTo>
                <a:cubicBezTo>
                  <a:pt x="96730" y="999455"/>
                  <a:pt x="96848" y="997756"/>
                  <a:pt x="97749" y="996719"/>
                </a:cubicBezTo>
                <a:cubicBezTo>
                  <a:pt x="104138" y="989294"/>
                  <a:pt x="110833" y="982123"/>
                  <a:pt x="117121" y="974612"/>
                </a:cubicBezTo>
                <a:cubicBezTo>
                  <a:pt x="120876" y="970126"/>
                  <a:pt x="123645" y="964995"/>
                  <a:pt x="129066" y="961851"/>
                </a:cubicBezTo>
                <a:cubicBezTo>
                  <a:pt x="133025" y="959557"/>
                  <a:pt x="133025" y="956465"/>
                  <a:pt x="130170" y="951265"/>
                </a:cubicBezTo>
                <a:cubicBezTo>
                  <a:pt x="127842" y="954035"/>
                  <a:pt x="125718" y="956482"/>
                  <a:pt x="123679" y="958996"/>
                </a:cubicBezTo>
                <a:cubicBezTo>
                  <a:pt x="119805" y="963788"/>
                  <a:pt x="115914" y="968563"/>
                  <a:pt x="112142" y="973423"/>
                </a:cubicBezTo>
                <a:cubicBezTo>
                  <a:pt x="110442" y="975615"/>
                  <a:pt x="108624" y="977824"/>
                  <a:pt x="107503" y="980322"/>
                </a:cubicBezTo>
                <a:cubicBezTo>
                  <a:pt x="103425" y="989430"/>
                  <a:pt x="95421" y="993814"/>
                  <a:pt x="86568" y="997654"/>
                </a:cubicBezTo>
                <a:cubicBezTo>
                  <a:pt x="89100" y="992964"/>
                  <a:pt x="91632" y="988274"/>
                  <a:pt x="94164" y="983601"/>
                </a:cubicBezTo>
                <a:cubicBezTo>
                  <a:pt x="95370" y="981494"/>
                  <a:pt x="96356" y="979234"/>
                  <a:pt x="97817" y="977331"/>
                </a:cubicBezTo>
                <a:cubicBezTo>
                  <a:pt x="100247" y="974120"/>
                  <a:pt x="102456" y="969821"/>
                  <a:pt x="105735" y="968546"/>
                </a:cubicBezTo>
                <a:cubicBezTo>
                  <a:pt x="107757" y="967765"/>
                  <a:pt x="109406" y="967153"/>
                  <a:pt x="110749" y="965538"/>
                </a:cubicBezTo>
                <a:cubicBezTo>
                  <a:pt x="115387" y="959931"/>
                  <a:pt x="119992" y="954307"/>
                  <a:pt x="124580" y="948665"/>
                </a:cubicBezTo>
                <a:cubicBezTo>
                  <a:pt x="124835" y="948342"/>
                  <a:pt x="124716" y="947714"/>
                  <a:pt x="124835" y="946779"/>
                </a:cubicBezTo>
                <a:cubicBezTo>
                  <a:pt x="122982" y="947611"/>
                  <a:pt x="121351" y="948342"/>
                  <a:pt x="119686" y="949073"/>
                </a:cubicBezTo>
                <a:cubicBezTo>
                  <a:pt x="119227" y="947731"/>
                  <a:pt x="118888" y="946779"/>
                  <a:pt x="118021" y="944264"/>
                </a:cubicBezTo>
                <a:cubicBezTo>
                  <a:pt x="114758" y="949889"/>
                  <a:pt x="111530" y="954171"/>
                  <a:pt x="109729" y="958979"/>
                </a:cubicBezTo>
                <a:cubicBezTo>
                  <a:pt x="108505" y="962242"/>
                  <a:pt x="107146" y="963890"/>
                  <a:pt x="103952" y="965318"/>
                </a:cubicBezTo>
                <a:cubicBezTo>
                  <a:pt x="96339" y="968733"/>
                  <a:pt x="92770" y="976108"/>
                  <a:pt x="94198" y="983635"/>
                </a:cubicBezTo>
                <a:cubicBezTo>
                  <a:pt x="91462" y="984842"/>
                  <a:pt x="88743" y="986031"/>
                  <a:pt x="86008" y="987238"/>
                </a:cubicBezTo>
                <a:cubicBezTo>
                  <a:pt x="85583" y="986796"/>
                  <a:pt x="85158" y="986354"/>
                  <a:pt x="84716" y="985912"/>
                </a:cubicBezTo>
                <a:cubicBezTo>
                  <a:pt x="85515" y="984485"/>
                  <a:pt x="86891" y="983074"/>
                  <a:pt x="86908" y="981647"/>
                </a:cubicBezTo>
                <a:cubicBezTo>
                  <a:pt x="86925" y="980441"/>
                  <a:pt x="85345" y="979234"/>
                  <a:pt x="84461" y="977994"/>
                </a:cubicBezTo>
                <a:cubicBezTo>
                  <a:pt x="88216" y="973134"/>
                  <a:pt x="91819" y="968495"/>
                  <a:pt x="95489" y="963754"/>
                </a:cubicBezTo>
                <a:cubicBezTo>
                  <a:pt x="94674" y="961834"/>
                  <a:pt x="93925" y="960084"/>
                  <a:pt x="93042" y="957960"/>
                </a:cubicBezTo>
                <a:cubicBezTo>
                  <a:pt x="94045" y="957314"/>
                  <a:pt x="95065" y="956872"/>
                  <a:pt x="95778" y="956142"/>
                </a:cubicBezTo>
                <a:cubicBezTo>
                  <a:pt x="98105" y="953746"/>
                  <a:pt x="100587" y="951435"/>
                  <a:pt x="102524" y="948750"/>
                </a:cubicBezTo>
                <a:cubicBezTo>
                  <a:pt x="104886" y="945487"/>
                  <a:pt x="106925" y="942684"/>
                  <a:pt x="111683" y="942378"/>
                </a:cubicBezTo>
                <a:cubicBezTo>
                  <a:pt x="113620" y="942259"/>
                  <a:pt x="117222" y="938317"/>
                  <a:pt x="116848" y="937042"/>
                </a:cubicBezTo>
                <a:cubicBezTo>
                  <a:pt x="114775" y="929923"/>
                  <a:pt x="118632" y="924706"/>
                  <a:pt x="121351" y="919064"/>
                </a:cubicBezTo>
                <a:lnTo>
                  <a:pt x="121335" y="919081"/>
                </a:lnTo>
                <a:cubicBezTo>
                  <a:pt x="128216" y="917263"/>
                  <a:pt x="130527" y="912285"/>
                  <a:pt x="130595" y="905623"/>
                </a:cubicBezTo>
                <a:cubicBezTo>
                  <a:pt x="133739" y="903703"/>
                  <a:pt x="140536" y="905861"/>
                  <a:pt x="138989" y="897943"/>
                </a:cubicBezTo>
                <a:cubicBezTo>
                  <a:pt x="135489" y="897076"/>
                  <a:pt x="131819" y="896176"/>
                  <a:pt x="127214" y="895020"/>
                </a:cubicBezTo>
                <a:cubicBezTo>
                  <a:pt x="123119" y="899591"/>
                  <a:pt x="118752" y="904740"/>
                  <a:pt x="114045" y="909549"/>
                </a:cubicBezTo>
                <a:cubicBezTo>
                  <a:pt x="112464" y="911163"/>
                  <a:pt x="109729" y="913304"/>
                  <a:pt x="108098" y="912879"/>
                </a:cubicBezTo>
                <a:cubicBezTo>
                  <a:pt x="103527" y="911724"/>
                  <a:pt x="101301" y="914595"/>
                  <a:pt x="97953" y="916940"/>
                </a:cubicBezTo>
                <a:cubicBezTo>
                  <a:pt x="100654" y="924485"/>
                  <a:pt x="96305" y="929532"/>
                  <a:pt x="91513" y="934493"/>
                </a:cubicBezTo>
                <a:cubicBezTo>
                  <a:pt x="89389" y="936703"/>
                  <a:pt x="87571" y="939217"/>
                  <a:pt x="85735" y="941681"/>
                </a:cubicBezTo>
                <a:cubicBezTo>
                  <a:pt x="83764" y="944332"/>
                  <a:pt x="82575" y="947085"/>
                  <a:pt x="77834" y="945997"/>
                </a:cubicBezTo>
                <a:cubicBezTo>
                  <a:pt x="75744" y="945521"/>
                  <a:pt x="72380" y="949124"/>
                  <a:pt x="70086" y="951367"/>
                </a:cubicBezTo>
                <a:cubicBezTo>
                  <a:pt x="67078" y="954307"/>
                  <a:pt x="64206" y="957518"/>
                  <a:pt x="61896" y="961018"/>
                </a:cubicBezTo>
                <a:cubicBezTo>
                  <a:pt x="56356" y="969430"/>
                  <a:pt x="49423" y="975190"/>
                  <a:pt x="38191" y="974816"/>
                </a:cubicBezTo>
                <a:cubicBezTo>
                  <a:pt x="40485" y="970228"/>
                  <a:pt x="42745" y="965708"/>
                  <a:pt x="45226" y="960747"/>
                </a:cubicBezTo>
                <a:cubicBezTo>
                  <a:pt x="46144" y="960390"/>
                  <a:pt x="47791" y="959761"/>
                  <a:pt x="49847" y="958962"/>
                </a:cubicBezTo>
                <a:cubicBezTo>
                  <a:pt x="43272" y="954476"/>
                  <a:pt x="40655" y="961290"/>
                  <a:pt x="35201" y="963245"/>
                </a:cubicBezTo>
                <a:cubicBezTo>
                  <a:pt x="35999" y="960849"/>
                  <a:pt x="36117" y="959268"/>
                  <a:pt x="36933" y="958232"/>
                </a:cubicBezTo>
                <a:cubicBezTo>
                  <a:pt x="43527" y="949855"/>
                  <a:pt x="50306" y="941613"/>
                  <a:pt x="56899" y="933236"/>
                </a:cubicBezTo>
                <a:cubicBezTo>
                  <a:pt x="58259" y="931520"/>
                  <a:pt x="59109" y="929413"/>
                  <a:pt x="60179" y="927476"/>
                </a:cubicBezTo>
                <a:lnTo>
                  <a:pt x="60145" y="927527"/>
                </a:lnTo>
                <a:cubicBezTo>
                  <a:pt x="62286" y="925725"/>
                  <a:pt x="64325" y="923771"/>
                  <a:pt x="66602" y="922174"/>
                </a:cubicBezTo>
                <a:cubicBezTo>
                  <a:pt x="68777" y="920645"/>
                  <a:pt x="70952" y="918266"/>
                  <a:pt x="74232" y="920730"/>
                </a:cubicBezTo>
                <a:cubicBezTo>
                  <a:pt x="74232" y="927662"/>
                  <a:pt x="63730" y="930347"/>
                  <a:pt x="66653" y="939302"/>
                </a:cubicBezTo>
                <a:cubicBezTo>
                  <a:pt x="68777" y="937603"/>
                  <a:pt x="70442" y="936278"/>
                  <a:pt x="72516" y="934630"/>
                </a:cubicBezTo>
                <a:cubicBezTo>
                  <a:pt x="73705" y="936023"/>
                  <a:pt x="74792" y="937314"/>
                  <a:pt x="75761" y="938436"/>
                </a:cubicBezTo>
                <a:cubicBezTo>
                  <a:pt x="80570" y="937314"/>
                  <a:pt x="72991" y="931588"/>
                  <a:pt x="78870" y="930908"/>
                </a:cubicBezTo>
                <a:lnTo>
                  <a:pt x="79329" y="931384"/>
                </a:lnTo>
                <a:lnTo>
                  <a:pt x="78854" y="930925"/>
                </a:lnTo>
                <a:cubicBezTo>
                  <a:pt x="79261" y="925555"/>
                  <a:pt x="79703" y="920254"/>
                  <a:pt x="86194" y="918368"/>
                </a:cubicBezTo>
                <a:cubicBezTo>
                  <a:pt x="87418" y="918011"/>
                  <a:pt x="88369" y="916754"/>
                  <a:pt x="90034" y="915462"/>
                </a:cubicBezTo>
                <a:cubicBezTo>
                  <a:pt x="88284" y="913967"/>
                  <a:pt x="86908" y="912777"/>
                  <a:pt x="85192" y="911299"/>
                </a:cubicBezTo>
                <a:cubicBezTo>
                  <a:pt x="83577" y="912505"/>
                  <a:pt x="82116" y="913593"/>
                  <a:pt x="79720" y="915394"/>
                </a:cubicBezTo>
                <a:cubicBezTo>
                  <a:pt x="80179" y="912590"/>
                  <a:pt x="80502" y="910602"/>
                  <a:pt x="80876" y="908376"/>
                </a:cubicBezTo>
                <a:cubicBezTo>
                  <a:pt x="79363" y="907187"/>
                  <a:pt x="77698" y="905878"/>
                  <a:pt x="75591" y="904213"/>
                </a:cubicBezTo>
                <a:cubicBezTo>
                  <a:pt x="80400" y="900543"/>
                  <a:pt x="85311" y="897739"/>
                  <a:pt x="88913" y="893763"/>
                </a:cubicBezTo>
                <a:cubicBezTo>
                  <a:pt x="92396" y="889923"/>
                  <a:pt x="94538" y="884859"/>
                  <a:pt x="97919" y="879234"/>
                </a:cubicBezTo>
                <a:cubicBezTo>
                  <a:pt x="93739" y="879455"/>
                  <a:pt x="90901" y="877450"/>
                  <a:pt x="88335" y="881698"/>
                </a:cubicBezTo>
                <a:cubicBezTo>
                  <a:pt x="86942" y="884009"/>
                  <a:pt x="83339" y="884995"/>
                  <a:pt x="80247" y="886864"/>
                </a:cubicBezTo>
                <a:cubicBezTo>
                  <a:pt x="80485" y="888291"/>
                  <a:pt x="80774" y="890075"/>
                  <a:pt x="81165" y="892437"/>
                </a:cubicBezTo>
                <a:cubicBezTo>
                  <a:pt x="78429" y="892437"/>
                  <a:pt x="76049" y="892437"/>
                  <a:pt x="73484" y="892437"/>
                </a:cubicBezTo>
                <a:cubicBezTo>
                  <a:pt x="72192" y="894612"/>
                  <a:pt x="70426" y="896618"/>
                  <a:pt x="69745" y="898946"/>
                </a:cubicBezTo>
                <a:cubicBezTo>
                  <a:pt x="67996" y="904825"/>
                  <a:pt x="64886" y="907833"/>
                  <a:pt x="58259" y="907527"/>
                </a:cubicBezTo>
                <a:cubicBezTo>
                  <a:pt x="55013" y="907374"/>
                  <a:pt x="51190" y="909073"/>
                  <a:pt x="53858" y="914035"/>
                </a:cubicBezTo>
                <a:cubicBezTo>
                  <a:pt x="53977" y="914273"/>
                  <a:pt x="54113" y="914731"/>
                  <a:pt x="53993" y="914850"/>
                </a:cubicBezTo>
                <a:cubicBezTo>
                  <a:pt x="48641" y="919761"/>
                  <a:pt x="46228" y="927357"/>
                  <a:pt x="39363" y="930857"/>
                </a:cubicBezTo>
                <a:cubicBezTo>
                  <a:pt x="38140" y="931469"/>
                  <a:pt x="35914" y="931401"/>
                  <a:pt x="35574" y="932234"/>
                </a:cubicBezTo>
                <a:cubicBezTo>
                  <a:pt x="33450" y="937416"/>
                  <a:pt x="28726" y="941138"/>
                  <a:pt x="26840" y="945895"/>
                </a:cubicBezTo>
                <a:cubicBezTo>
                  <a:pt x="25090" y="950296"/>
                  <a:pt x="23119" y="953015"/>
                  <a:pt x="19177" y="955020"/>
                </a:cubicBezTo>
                <a:cubicBezTo>
                  <a:pt x="16832" y="956210"/>
                  <a:pt x="14724" y="957892"/>
                  <a:pt x="12516" y="959353"/>
                </a:cubicBezTo>
                <a:cubicBezTo>
                  <a:pt x="12073" y="958911"/>
                  <a:pt x="11615" y="958453"/>
                  <a:pt x="11173" y="958011"/>
                </a:cubicBezTo>
                <a:cubicBezTo>
                  <a:pt x="13671" y="954901"/>
                  <a:pt x="17443" y="952131"/>
                  <a:pt x="18361" y="948614"/>
                </a:cubicBezTo>
                <a:cubicBezTo>
                  <a:pt x="19635" y="943771"/>
                  <a:pt x="23832" y="942616"/>
                  <a:pt x="26993" y="939234"/>
                </a:cubicBezTo>
                <a:cubicBezTo>
                  <a:pt x="25651" y="937756"/>
                  <a:pt x="24461" y="936431"/>
                  <a:pt x="23102" y="934952"/>
                </a:cubicBezTo>
                <a:cubicBezTo>
                  <a:pt x="22167" y="935734"/>
                  <a:pt x="21385" y="936125"/>
                  <a:pt x="20960" y="936770"/>
                </a:cubicBezTo>
                <a:cubicBezTo>
                  <a:pt x="19245" y="939353"/>
                  <a:pt x="17732" y="942055"/>
                  <a:pt x="15982" y="944621"/>
                </a:cubicBezTo>
                <a:cubicBezTo>
                  <a:pt x="10426" y="952828"/>
                  <a:pt x="10120" y="952879"/>
                  <a:pt x="111" y="948580"/>
                </a:cubicBezTo>
                <a:cubicBezTo>
                  <a:pt x="-551" y="945301"/>
                  <a:pt x="1878" y="945029"/>
                  <a:pt x="4088" y="944553"/>
                </a:cubicBezTo>
                <a:lnTo>
                  <a:pt x="4070" y="944536"/>
                </a:lnTo>
                <a:cubicBezTo>
                  <a:pt x="5549" y="947034"/>
                  <a:pt x="7231" y="948614"/>
                  <a:pt x="9933" y="945929"/>
                </a:cubicBezTo>
                <a:cubicBezTo>
                  <a:pt x="12957" y="942922"/>
                  <a:pt x="9440" y="941341"/>
                  <a:pt x="8370" y="939353"/>
                </a:cubicBezTo>
                <a:cubicBezTo>
                  <a:pt x="13127" y="932777"/>
                  <a:pt x="19924" y="927697"/>
                  <a:pt x="21046" y="919064"/>
                </a:cubicBezTo>
                <a:lnTo>
                  <a:pt x="21521" y="918589"/>
                </a:lnTo>
                <a:lnTo>
                  <a:pt x="21062" y="919081"/>
                </a:lnTo>
                <a:cubicBezTo>
                  <a:pt x="20264" y="919370"/>
                  <a:pt x="19499" y="919761"/>
                  <a:pt x="18666" y="919931"/>
                </a:cubicBezTo>
                <a:cubicBezTo>
                  <a:pt x="18174" y="920033"/>
                  <a:pt x="17630" y="919778"/>
                  <a:pt x="15812" y="919438"/>
                </a:cubicBezTo>
                <a:cubicBezTo>
                  <a:pt x="17460" y="916584"/>
                  <a:pt x="19822" y="914205"/>
                  <a:pt x="20230" y="911537"/>
                </a:cubicBezTo>
                <a:cubicBezTo>
                  <a:pt x="21351" y="904230"/>
                  <a:pt x="27503" y="899999"/>
                  <a:pt x="30340" y="893729"/>
                </a:cubicBezTo>
                <a:cubicBezTo>
                  <a:pt x="31937" y="890229"/>
                  <a:pt x="36322" y="888070"/>
                  <a:pt x="39091" y="885012"/>
                </a:cubicBezTo>
                <a:cubicBezTo>
                  <a:pt x="41471" y="882378"/>
                  <a:pt x="43305" y="879251"/>
                  <a:pt x="45497" y="876448"/>
                </a:cubicBezTo>
                <a:cubicBezTo>
                  <a:pt x="47162" y="874307"/>
                  <a:pt x="49304" y="872556"/>
                  <a:pt x="51853" y="874935"/>
                </a:cubicBezTo>
                <a:cubicBezTo>
                  <a:pt x="53943" y="876872"/>
                  <a:pt x="52991" y="878946"/>
                  <a:pt x="51190" y="880815"/>
                </a:cubicBezTo>
                <a:cubicBezTo>
                  <a:pt x="46296" y="885844"/>
                  <a:pt x="41267" y="890772"/>
                  <a:pt x="36678" y="896091"/>
                </a:cubicBezTo>
                <a:cubicBezTo>
                  <a:pt x="32125" y="901358"/>
                  <a:pt x="28064" y="907034"/>
                  <a:pt x="23289" y="913168"/>
                </a:cubicBezTo>
                <a:cubicBezTo>
                  <a:pt x="27350" y="912930"/>
                  <a:pt x="28879" y="910195"/>
                  <a:pt x="30748" y="907968"/>
                </a:cubicBezTo>
                <a:cubicBezTo>
                  <a:pt x="35625" y="902140"/>
                  <a:pt x="40179" y="895989"/>
                  <a:pt x="45515" y="890602"/>
                </a:cubicBezTo>
                <a:cubicBezTo>
                  <a:pt x="49406" y="886694"/>
                  <a:pt x="54690" y="884179"/>
                  <a:pt x="58684" y="880373"/>
                </a:cubicBezTo>
                <a:cubicBezTo>
                  <a:pt x="62269" y="876957"/>
                  <a:pt x="65837" y="872981"/>
                  <a:pt x="67843" y="868546"/>
                </a:cubicBezTo>
                <a:cubicBezTo>
                  <a:pt x="70493" y="862667"/>
                  <a:pt x="74606" y="858300"/>
                  <a:pt x="78854" y="853780"/>
                </a:cubicBezTo>
                <a:cubicBezTo>
                  <a:pt x="83391" y="848937"/>
                  <a:pt x="87553" y="843771"/>
                  <a:pt x="92278" y="838283"/>
                </a:cubicBezTo>
                <a:cubicBezTo>
                  <a:pt x="88743" y="836550"/>
                  <a:pt x="84359" y="834239"/>
                  <a:pt x="86891" y="827799"/>
                </a:cubicBezTo>
                <a:cubicBezTo>
                  <a:pt x="80366" y="829362"/>
                  <a:pt x="77749" y="833967"/>
                  <a:pt x="74826" y="837875"/>
                </a:cubicBezTo>
                <a:cubicBezTo>
                  <a:pt x="72498" y="840968"/>
                  <a:pt x="70120" y="843601"/>
                  <a:pt x="66245" y="844162"/>
                </a:cubicBezTo>
                <a:cubicBezTo>
                  <a:pt x="62762" y="844672"/>
                  <a:pt x="61080" y="846490"/>
                  <a:pt x="59601" y="849702"/>
                </a:cubicBezTo>
                <a:cubicBezTo>
                  <a:pt x="56916" y="855530"/>
                  <a:pt x="53433" y="861002"/>
                  <a:pt x="51139" y="865097"/>
                </a:cubicBezTo>
                <a:cubicBezTo>
                  <a:pt x="47843" y="866728"/>
                  <a:pt x="45158" y="867187"/>
                  <a:pt x="44070" y="868767"/>
                </a:cubicBezTo>
                <a:cubicBezTo>
                  <a:pt x="40960" y="873236"/>
                  <a:pt x="37750" y="877331"/>
                  <a:pt x="32736" y="879863"/>
                </a:cubicBezTo>
                <a:cubicBezTo>
                  <a:pt x="31360" y="880560"/>
                  <a:pt x="30544" y="882361"/>
                  <a:pt x="29474" y="883669"/>
                </a:cubicBezTo>
                <a:cubicBezTo>
                  <a:pt x="23339" y="891231"/>
                  <a:pt x="17155" y="898742"/>
                  <a:pt x="11122" y="906388"/>
                </a:cubicBezTo>
                <a:cubicBezTo>
                  <a:pt x="9355" y="908631"/>
                  <a:pt x="8046" y="911248"/>
                  <a:pt x="5787" y="913270"/>
                </a:cubicBezTo>
                <a:cubicBezTo>
                  <a:pt x="5515" y="906541"/>
                  <a:pt x="9831" y="902038"/>
                  <a:pt x="13280" y="897195"/>
                </a:cubicBezTo>
                <a:cubicBezTo>
                  <a:pt x="18616" y="889702"/>
                  <a:pt x="24138" y="882361"/>
                  <a:pt x="29576" y="874935"/>
                </a:cubicBezTo>
                <a:lnTo>
                  <a:pt x="29474" y="874952"/>
                </a:lnTo>
                <a:close/>
                <a:moveTo>
                  <a:pt x="700603" y="236091"/>
                </a:moveTo>
                <a:cubicBezTo>
                  <a:pt x="700756" y="236193"/>
                  <a:pt x="700926" y="236295"/>
                  <a:pt x="701079" y="236397"/>
                </a:cubicBezTo>
                <a:cubicBezTo>
                  <a:pt x="700909" y="236295"/>
                  <a:pt x="700739" y="236210"/>
                  <a:pt x="700569" y="236108"/>
                </a:cubicBezTo>
                <a:cubicBezTo>
                  <a:pt x="700417" y="236007"/>
                  <a:pt x="700263" y="235905"/>
                  <a:pt x="700110" y="235803"/>
                </a:cubicBezTo>
                <a:cubicBezTo>
                  <a:pt x="700280" y="235905"/>
                  <a:pt x="700451" y="236007"/>
                  <a:pt x="700603" y="236091"/>
                </a:cubicBezTo>
                <a:close/>
                <a:moveTo>
                  <a:pt x="1402301" y="1523958"/>
                </a:moveTo>
                <a:cubicBezTo>
                  <a:pt x="1402880" y="1524518"/>
                  <a:pt x="1403440" y="1525096"/>
                  <a:pt x="1404018" y="1525657"/>
                </a:cubicBezTo>
                <a:cubicBezTo>
                  <a:pt x="1407298" y="1529242"/>
                  <a:pt x="1407298" y="1529242"/>
                  <a:pt x="1411426" y="1525691"/>
                </a:cubicBezTo>
                <a:cubicBezTo>
                  <a:pt x="1408402" y="1525691"/>
                  <a:pt x="1406193" y="1525691"/>
                  <a:pt x="1403984" y="1525691"/>
                </a:cubicBezTo>
                <a:cubicBezTo>
                  <a:pt x="1403423" y="1525113"/>
                  <a:pt x="1402846" y="1524552"/>
                  <a:pt x="1402285" y="1523975"/>
                </a:cubicBezTo>
                <a:lnTo>
                  <a:pt x="1401826" y="1523499"/>
                </a:lnTo>
                <a:lnTo>
                  <a:pt x="1402301" y="1523958"/>
                </a:lnTo>
                <a:close/>
                <a:moveTo>
                  <a:pt x="32873" y="924196"/>
                </a:moveTo>
                <a:cubicBezTo>
                  <a:pt x="33433" y="923635"/>
                  <a:pt x="34011" y="923058"/>
                  <a:pt x="34572" y="922497"/>
                </a:cubicBezTo>
                <a:cubicBezTo>
                  <a:pt x="35133" y="921936"/>
                  <a:pt x="35710" y="921358"/>
                  <a:pt x="36271" y="920798"/>
                </a:cubicBezTo>
                <a:cubicBezTo>
                  <a:pt x="36373" y="920645"/>
                  <a:pt x="36475" y="920492"/>
                  <a:pt x="36576" y="920339"/>
                </a:cubicBezTo>
                <a:cubicBezTo>
                  <a:pt x="36492" y="920509"/>
                  <a:pt x="36390" y="920662"/>
                  <a:pt x="36305" y="920832"/>
                </a:cubicBezTo>
                <a:cubicBezTo>
                  <a:pt x="35744" y="921392"/>
                  <a:pt x="35167" y="921970"/>
                  <a:pt x="34606" y="922531"/>
                </a:cubicBezTo>
                <a:cubicBezTo>
                  <a:pt x="34045" y="923092"/>
                  <a:pt x="33467" y="923669"/>
                  <a:pt x="32907" y="924230"/>
                </a:cubicBezTo>
                <a:lnTo>
                  <a:pt x="32414" y="924689"/>
                </a:lnTo>
                <a:lnTo>
                  <a:pt x="32873" y="924196"/>
                </a:lnTo>
                <a:close/>
                <a:moveTo>
                  <a:pt x="802540" y="183432"/>
                </a:moveTo>
                <a:lnTo>
                  <a:pt x="802999" y="183908"/>
                </a:lnTo>
                <a:lnTo>
                  <a:pt x="802523" y="183449"/>
                </a:lnTo>
                <a:lnTo>
                  <a:pt x="802064" y="182973"/>
                </a:lnTo>
                <a:lnTo>
                  <a:pt x="802540" y="183432"/>
                </a:lnTo>
                <a:close/>
                <a:moveTo>
                  <a:pt x="1490627" y="1476379"/>
                </a:moveTo>
                <a:lnTo>
                  <a:pt x="1491120" y="1475920"/>
                </a:lnTo>
                <a:lnTo>
                  <a:pt x="1490661" y="1476413"/>
                </a:lnTo>
                <a:lnTo>
                  <a:pt x="1490186" y="1476872"/>
                </a:lnTo>
                <a:lnTo>
                  <a:pt x="1490627" y="1476379"/>
                </a:lnTo>
                <a:close/>
                <a:moveTo>
                  <a:pt x="884103" y="157961"/>
                </a:moveTo>
                <a:cubicBezTo>
                  <a:pt x="884273" y="158063"/>
                  <a:pt x="884443" y="158165"/>
                  <a:pt x="884613" y="158267"/>
                </a:cubicBezTo>
                <a:cubicBezTo>
                  <a:pt x="884426" y="158148"/>
                  <a:pt x="884257" y="158063"/>
                  <a:pt x="884103" y="157961"/>
                </a:cubicBezTo>
                <a:cubicBezTo>
                  <a:pt x="883526" y="157400"/>
                  <a:pt x="882965" y="156839"/>
                  <a:pt x="882387" y="156278"/>
                </a:cubicBezTo>
                <a:cubicBezTo>
                  <a:pt x="880569" y="155191"/>
                  <a:pt x="878734" y="154120"/>
                  <a:pt x="876949" y="152982"/>
                </a:cubicBezTo>
                <a:cubicBezTo>
                  <a:pt x="875726" y="152200"/>
                  <a:pt x="874163" y="151538"/>
                  <a:pt x="873449" y="150382"/>
                </a:cubicBezTo>
                <a:cubicBezTo>
                  <a:pt x="870475" y="145539"/>
                  <a:pt x="870561" y="145471"/>
                  <a:pt x="863696" y="147765"/>
                </a:cubicBezTo>
                <a:cubicBezTo>
                  <a:pt x="864409" y="150365"/>
                  <a:pt x="865123" y="152965"/>
                  <a:pt x="866397" y="157587"/>
                </a:cubicBezTo>
                <a:cubicBezTo>
                  <a:pt x="858853" y="152557"/>
                  <a:pt x="853075" y="147969"/>
                  <a:pt x="845463" y="154596"/>
                </a:cubicBezTo>
                <a:cubicBezTo>
                  <a:pt x="851087" y="158080"/>
                  <a:pt x="855182" y="162226"/>
                  <a:pt x="856915" y="168190"/>
                </a:cubicBezTo>
                <a:cubicBezTo>
                  <a:pt x="849932" y="166304"/>
                  <a:pt x="844732" y="158386"/>
                  <a:pt x="835607" y="161716"/>
                </a:cubicBezTo>
                <a:cubicBezTo>
                  <a:pt x="836593" y="160459"/>
                  <a:pt x="837562" y="159218"/>
                  <a:pt x="838734" y="157723"/>
                </a:cubicBezTo>
                <a:cubicBezTo>
                  <a:pt x="832667" y="157094"/>
                  <a:pt x="830306" y="159116"/>
                  <a:pt x="832022" y="163398"/>
                </a:cubicBezTo>
                <a:cubicBezTo>
                  <a:pt x="833246" y="166457"/>
                  <a:pt x="835386" y="169176"/>
                  <a:pt x="837069" y="171979"/>
                </a:cubicBezTo>
                <a:cubicBezTo>
                  <a:pt x="840552" y="171707"/>
                  <a:pt x="843712" y="171453"/>
                  <a:pt x="846856" y="171198"/>
                </a:cubicBezTo>
                <a:cubicBezTo>
                  <a:pt x="846941" y="171555"/>
                  <a:pt x="847026" y="171911"/>
                  <a:pt x="847094" y="172268"/>
                </a:cubicBezTo>
                <a:cubicBezTo>
                  <a:pt x="844461" y="173594"/>
                  <a:pt x="841826" y="174919"/>
                  <a:pt x="839193" y="176244"/>
                </a:cubicBezTo>
                <a:cubicBezTo>
                  <a:pt x="846499" y="176159"/>
                  <a:pt x="852837" y="174409"/>
                  <a:pt x="856881" y="168173"/>
                </a:cubicBezTo>
                <a:cubicBezTo>
                  <a:pt x="859584" y="167612"/>
                  <a:pt x="862269" y="166678"/>
                  <a:pt x="864987" y="166559"/>
                </a:cubicBezTo>
                <a:cubicBezTo>
                  <a:pt x="868182" y="166423"/>
                  <a:pt x="870595" y="166270"/>
                  <a:pt x="872022" y="162515"/>
                </a:cubicBezTo>
                <a:cubicBezTo>
                  <a:pt x="872447" y="161393"/>
                  <a:pt x="876678" y="161716"/>
                  <a:pt x="880145" y="161240"/>
                </a:cubicBezTo>
                <a:cubicBezTo>
                  <a:pt x="877137" y="159915"/>
                  <a:pt x="875148" y="159048"/>
                  <a:pt x="873177" y="158165"/>
                </a:cubicBezTo>
                <a:cubicBezTo>
                  <a:pt x="873296" y="157536"/>
                  <a:pt x="873398" y="156907"/>
                  <a:pt x="873517" y="156278"/>
                </a:cubicBezTo>
                <a:cubicBezTo>
                  <a:pt x="876474" y="156278"/>
                  <a:pt x="879430" y="156278"/>
                  <a:pt x="882387" y="156278"/>
                </a:cubicBezTo>
                <a:cubicBezTo>
                  <a:pt x="882965" y="156822"/>
                  <a:pt x="883526" y="157383"/>
                  <a:pt x="884103" y="157961"/>
                </a:cubicBezTo>
                <a:close/>
                <a:moveTo>
                  <a:pt x="1320755" y="1442411"/>
                </a:moveTo>
                <a:cubicBezTo>
                  <a:pt x="1320908" y="1442513"/>
                  <a:pt x="1321062" y="1442615"/>
                  <a:pt x="1321214" y="1442717"/>
                </a:cubicBezTo>
                <a:cubicBezTo>
                  <a:pt x="1321044" y="1442615"/>
                  <a:pt x="1320892" y="1442530"/>
                  <a:pt x="1320721" y="1442428"/>
                </a:cubicBezTo>
                <a:lnTo>
                  <a:pt x="1320263" y="1441953"/>
                </a:lnTo>
                <a:lnTo>
                  <a:pt x="1320755" y="1442411"/>
                </a:lnTo>
                <a:close/>
                <a:moveTo>
                  <a:pt x="792362" y="156244"/>
                </a:moveTo>
                <a:lnTo>
                  <a:pt x="792837" y="156703"/>
                </a:lnTo>
                <a:lnTo>
                  <a:pt x="792344" y="156261"/>
                </a:lnTo>
                <a:lnTo>
                  <a:pt x="791903" y="155786"/>
                </a:lnTo>
                <a:lnTo>
                  <a:pt x="792362" y="156244"/>
                </a:lnTo>
                <a:close/>
                <a:moveTo>
                  <a:pt x="1003033" y="151147"/>
                </a:moveTo>
                <a:lnTo>
                  <a:pt x="1003492" y="151623"/>
                </a:lnTo>
                <a:cubicBezTo>
                  <a:pt x="1003492" y="151623"/>
                  <a:pt x="1002999" y="151181"/>
                  <a:pt x="1002999" y="151181"/>
                </a:cubicBezTo>
                <a:cubicBezTo>
                  <a:pt x="1002846" y="151079"/>
                  <a:pt x="1002676" y="150977"/>
                  <a:pt x="1002523" y="150858"/>
                </a:cubicBezTo>
                <a:cubicBezTo>
                  <a:pt x="1002710" y="150960"/>
                  <a:pt x="1002863" y="151045"/>
                  <a:pt x="1003033" y="151147"/>
                </a:cubicBezTo>
                <a:close/>
                <a:moveTo>
                  <a:pt x="1172922" y="1145063"/>
                </a:moveTo>
                <a:lnTo>
                  <a:pt x="1173415" y="1144604"/>
                </a:lnTo>
                <a:lnTo>
                  <a:pt x="1172956" y="1145080"/>
                </a:lnTo>
                <a:lnTo>
                  <a:pt x="1172480" y="1145555"/>
                </a:lnTo>
                <a:lnTo>
                  <a:pt x="1172922" y="1145063"/>
                </a:lnTo>
                <a:close/>
                <a:moveTo>
                  <a:pt x="720977" y="101903"/>
                </a:moveTo>
                <a:cubicBezTo>
                  <a:pt x="720417" y="101342"/>
                  <a:pt x="719838" y="100781"/>
                  <a:pt x="719261" y="100204"/>
                </a:cubicBezTo>
                <a:cubicBezTo>
                  <a:pt x="716049" y="97536"/>
                  <a:pt x="716049" y="97536"/>
                  <a:pt x="711886" y="100170"/>
                </a:cubicBezTo>
                <a:cubicBezTo>
                  <a:pt x="714961" y="100170"/>
                  <a:pt x="717119" y="100170"/>
                  <a:pt x="719277" y="100170"/>
                </a:cubicBezTo>
                <a:cubicBezTo>
                  <a:pt x="719872" y="100747"/>
                  <a:pt x="720433" y="101308"/>
                  <a:pt x="720977" y="101903"/>
                </a:cubicBezTo>
                <a:close/>
                <a:moveTo>
                  <a:pt x="292821" y="842650"/>
                </a:moveTo>
                <a:lnTo>
                  <a:pt x="293314" y="842208"/>
                </a:lnTo>
                <a:lnTo>
                  <a:pt x="292855" y="842684"/>
                </a:lnTo>
                <a:lnTo>
                  <a:pt x="292379" y="843126"/>
                </a:lnTo>
                <a:lnTo>
                  <a:pt x="292821" y="842650"/>
                </a:lnTo>
                <a:close/>
                <a:moveTo>
                  <a:pt x="116118" y="827357"/>
                </a:moveTo>
                <a:cubicBezTo>
                  <a:pt x="116678" y="826796"/>
                  <a:pt x="117256" y="826218"/>
                  <a:pt x="117817" y="825658"/>
                </a:cubicBezTo>
                <a:cubicBezTo>
                  <a:pt x="118378" y="825097"/>
                  <a:pt x="118955" y="824519"/>
                  <a:pt x="119516" y="823958"/>
                </a:cubicBezTo>
                <a:cubicBezTo>
                  <a:pt x="119618" y="823805"/>
                  <a:pt x="119738" y="823652"/>
                  <a:pt x="119839" y="823483"/>
                </a:cubicBezTo>
                <a:cubicBezTo>
                  <a:pt x="119738" y="823652"/>
                  <a:pt x="119652" y="823805"/>
                  <a:pt x="119550" y="823975"/>
                </a:cubicBezTo>
                <a:cubicBezTo>
                  <a:pt x="118989" y="824536"/>
                  <a:pt x="118412" y="825114"/>
                  <a:pt x="117851" y="825675"/>
                </a:cubicBezTo>
                <a:cubicBezTo>
                  <a:pt x="117290" y="826235"/>
                  <a:pt x="116712" y="826813"/>
                  <a:pt x="116152" y="827374"/>
                </a:cubicBezTo>
                <a:cubicBezTo>
                  <a:pt x="115591" y="827935"/>
                  <a:pt x="115013" y="828512"/>
                  <a:pt x="114436" y="829073"/>
                </a:cubicBezTo>
                <a:cubicBezTo>
                  <a:pt x="110408" y="833304"/>
                  <a:pt x="103645" y="834816"/>
                  <a:pt x="102252" y="841647"/>
                </a:cubicBezTo>
                <a:cubicBezTo>
                  <a:pt x="108250" y="839370"/>
                  <a:pt x="113993" y="836856"/>
                  <a:pt x="114402" y="829056"/>
                </a:cubicBezTo>
                <a:cubicBezTo>
                  <a:pt x="114997" y="828495"/>
                  <a:pt x="115557" y="827918"/>
                  <a:pt x="116118" y="827357"/>
                </a:cubicBezTo>
                <a:close/>
                <a:moveTo>
                  <a:pt x="1346227" y="1388036"/>
                </a:moveTo>
                <a:cubicBezTo>
                  <a:pt x="1346397" y="1388138"/>
                  <a:pt x="1346567" y="1388240"/>
                  <a:pt x="1346719" y="1388342"/>
                </a:cubicBezTo>
                <a:cubicBezTo>
                  <a:pt x="1346567" y="1388240"/>
                  <a:pt x="1346397" y="1388155"/>
                  <a:pt x="1346227" y="1388036"/>
                </a:cubicBezTo>
                <a:cubicBezTo>
                  <a:pt x="1346057" y="1387951"/>
                  <a:pt x="1345887" y="1387849"/>
                  <a:pt x="1345717" y="1387747"/>
                </a:cubicBezTo>
                <a:cubicBezTo>
                  <a:pt x="1345887" y="1387849"/>
                  <a:pt x="1346057" y="1387951"/>
                  <a:pt x="1346227" y="1388036"/>
                </a:cubicBezTo>
                <a:close/>
                <a:moveTo>
                  <a:pt x="262235" y="788275"/>
                </a:moveTo>
                <a:cubicBezTo>
                  <a:pt x="262796" y="787714"/>
                  <a:pt x="263373" y="787136"/>
                  <a:pt x="263934" y="786575"/>
                </a:cubicBezTo>
                <a:lnTo>
                  <a:pt x="264410" y="786116"/>
                </a:lnTo>
                <a:lnTo>
                  <a:pt x="263968" y="786609"/>
                </a:lnTo>
                <a:cubicBezTo>
                  <a:pt x="263407" y="787170"/>
                  <a:pt x="262830" y="787748"/>
                  <a:pt x="262269" y="788308"/>
                </a:cubicBezTo>
                <a:cubicBezTo>
                  <a:pt x="262167" y="788461"/>
                  <a:pt x="262065" y="788631"/>
                  <a:pt x="261963" y="788784"/>
                </a:cubicBezTo>
                <a:cubicBezTo>
                  <a:pt x="262065" y="788614"/>
                  <a:pt x="262150" y="788444"/>
                  <a:pt x="262235" y="788275"/>
                </a:cubicBezTo>
                <a:close/>
                <a:moveTo>
                  <a:pt x="122914" y="1070313"/>
                </a:moveTo>
                <a:cubicBezTo>
                  <a:pt x="123017" y="1070160"/>
                  <a:pt x="123119" y="1070007"/>
                  <a:pt x="123221" y="1069854"/>
                </a:cubicBezTo>
                <a:cubicBezTo>
                  <a:pt x="123119" y="1070007"/>
                  <a:pt x="123034" y="1070177"/>
                  <a:pt x="122932" y="1070347"/>
                </a:cubicBezTo>
                <a:cubicBezTo>
                  <a:pt x="122830" y="1070500"/>
                  <a:pt x="122728" y="1070670"/>
                  <a:pt x="122626" y="1070823"/>
                </a:cubicBezTo>
                <a:cubicBezTo>
                  <a:pt x="122728" y="1070653"/>
                  <a:pt x="122830" y="1070483"/>
                  <a:pt x="122914" y="1070313"/>
                </a:cubicBezTo>
                <a:close/>
                <a:moveTo>
                  <a:pt x="231665" y="664247"/>
                </a:moveTo>
                <a:cubicBezTo>
                  <a:pt x="232226" y="663687"/>
                  <a:pt x="232804" y="663126"/>
                  <a:pt x="233365" y="662548"/>
                </a:cubicBezTo>
                <a:cubicBezTo>
                  <a:pt x="237613" y="661919"/>
                  <a:pt x="240077" y="659370"/>
                  <a:pt x="240094" y="655173"/>
                </a:cubicBezTo>
                <a:cubicBezTo>
                  <a:pt x="240111" y="648716"/>
                  <a:pt x="243662" y="645641"/>
                  <a:pt x="249439" y="644417"/>
                </a:cubicBezTo>
                <a:cubicBezTo>
                  <a:pt x="253263" y="643602"/>
                  <a:pt x="251819" y="641682"/>
                  <a:pt x="250544" y="639303"/>
                </a:cubicBezTo>
                <a:cubicBezTo>
                  <a:pt x="248148" y="640118"/>
                  <a:pt x="245888" y="640866"/>
                  <a:pt x="243628" y="641631"/>
                </a:cubicBezTo>
                <a:cubicBezTo>
                  <a:pt x="244886" y="638640"/>
                  <a:pt x="245225" y="635021"/>
                  <a:pt x="249559" y="635819"/>
                </a:cubicBezTo>
                <a:cubicBezTo>
                  <a:pt x="253841" y="636601"/>
                  <a:pt x="256576" y="634035"/>
                  <a:pt x="258462" y="630738"/>
                </a:cubicBezTo>
                <a:cubicBezTo>
                  <a:pt x="260315" y="627527"/>
                  <a:pt x="261624" y="624027"/>
                  <a:pt x="263492" y="619948"/>
                </a:cubicBezTo>
                <a:cubicBezTo>
                  <a:pt x="264834" y="621495"/>
                  <a:pt x="265684" y="622514"/>
                  <a:pt x="266568" y="623483"/>
                </a:cubicBezTo>
                <a:cubicBezTo>
                  <a:pt x="267367" y="624366"/>
                  <a:pt x="268216" y="625233"/>
                  <a:pt x="269814" y="626898"/>
                </a:cubicBezTo>
                <a:cubicBezTo>
                  <a:pt x="267842" y="617552"/>
                  <a:pt x="268743" y="616839"/>
                  <a:pt x="277188" y="618844"/>
                </a:cubicBezTo>
                <a:cubicBezTo>
                  <a:pt x="278632" y="619184"/>
                  <a:pt x="280348" y="618368"/>
                  <a:pt x="281708" y="618130"/>
                </a:cubicBezTo>
                <a:cubicBezTo>
                  <a:pt x="279737" y="615207"/>
                  <a:pt x="278224" y="612931"/>
                  <a:pt x="277103" y="611282"/>
                </a:cubicBezTo>
                <a:cubicBezTo>
                  <a:pt x="273161" y="612438"/>
                  <a:pt x="270153" y="613151"/>
                  <a:pt x="267299" y="614239"/>
                </a:cubicBezTo>
                <a:cubicBezTo>
                  <a:pt x="264988" y="615123"/>
                  <a:pt x="262031" y="615938"/>
                  <a:pt x="260790" y="617756"/>
                </a:cubicBezTo>
                <a:cubicBezTo>
                  <a:pt x="257901" y="621954"/>
                  <a:pt x="254112" y="623534"/>
                  <a:pt x="249389" y="623874"/>
                </a:cubicBezTo>
                <a:cubicBezTo>
                  <a:pt x="249117" y="623891"/>
                  <a:pt x="248912" y="624689"/>
                  <a:pt x="248454" y="625522"/>
                </a:cubicBezTo>
                <a:cubicBezTo>
                  <a:pt x="250374" y="626337"/>
                  <a:pt x="252244" y="627153"/>
                  <a:pt x="254062" y="627918"/>
                </a:cubicBezTo>
                <a:cubicBezTo>
                  <a:pt x="252532" y="633151"/>
                  <a:pt x="248946" y="629736"/>
                  <a:pt x="248233" y="629872"/>
                </a:cubicBezTo>
                <a:cubicBezTo>
                  <a:pt x="243458" y="634426"/>
                  <a:pt x="239380" y="637468"/>
                  <a:pt x="236474" y="641376"/>
                </a:cubicBezTo>
                <a:cubicBezTo>
                  <a:pt x="234112" y="644536"/>
                  <a:pt x="233127" y="648750"/>
                  <a:pt x="231529" y="652489"/>
                </a:cubicBezTo>
                <a:cubicBezTo>
                  <a:pt x="235761" y="655173"/>
                  <a:pt x="232770" y="659201"/>
                  <a:pt x="233399" y="662548"/>
                </a:cubicBezTo>
                <a:cubicBezTo>
                  <a:pt x="232838" y="663109"/>
                  <a:pt x="232278" y="663687"/>
                  <a:pt x="231699" y="664247"/>
                </a:cubicBezTo>
                <a:cubicBezTo>
                  <a:pt x="231597" y="664417"/>
                  <a:pt x="231495" y="664570"/>
                  <a:pt x="231394" y="664740"/>
                </a:cubicBezTo>
                <a:cubicBezTo>
                  <a:pt x="231462" y="664587"/>
                  <a:pt x="231563" y="664417"/>
                  <a:pt x="231665" y="664247"/>
                </a:cubicBezTo>
                <a:close/>
                <a:moveTo>
                  <a:pt x="1198427" y="1338758"/>
                </a:moveTo>
                <a:cubicBezTo>
                  <a:pt x="1198581" y="1338860"/>
                  <a:pt x="1198751" y="1338962"/>
                  <a:pt x="1198903" y="1339064"/>
                </a:cubicBezTo>
                <a:cubicBezTo>
                  <a:pt x="1198733" y="1338979"/>
                  <a:pt x="1198581" y="1338877"/>
                  <a:pt x="1198411" y="1338792"/>
                </a:cubicBezTo>
                <a:cubicBezTo>
                  <a:pt x="1198241" y="1338690"/>
                  <a:pt x="1198088" y="1338588"/>
                  <a:pt x="1197918" y="1338486"/>
                </a:cubicBezTo>
                <a:cubicBezTo>
                  <a:pt x="1198088" y="1338571"/>
                  <a:pt x="1198258" y="1338673"/>
                  <a:pt x="1198427" y="1338758"/>
                </a:cubicBezTo>
                <a:close/>
                <a:moveTo>
                  <a:pt x="128012" y="987068"/>
                </a:moveTo>
                <a:cubicBezTo>
                  <a:pt x="128114" y="986915"/>
                  <a:pt x="128216" y="986745"/>
                  <a:pt x="128335" y="986592"/>
                </a:cubicBezTo>
                <a:cubicBezTo>
                  <a:pt x="128234" y="986762"/>
                  <a:pt x="128148" y="986932"/>
                  <a:pt x="128046" y="987102"/>
                </a:cubicBezTo>
                <a:lnTo>
                  <a:pt x="127571" y="987560"/>
                </a:lnTo>
                <a:cubicBezTo>
                  <a:pt x="127571" y="987560"/>
                  <a:pt x="128012" y="987068"/>
                  <a:pt x="128012" y="987068"/>
                </a:cubicBezTo>
                <a:close/>
                <a:moveTo>
                  <a:pt x="260536" y="436584"/>
                </a:moveTo>
                <a:lnTo>
                  <a:pt x="260995" y="436125"/>
                </a:lnTo>
                <a:lnTo>
                  <a:pt x="260570" y="436618"/>
                </a:lnTo>
                <a:lnTo>
                  <a:pt x="260077" y="437077"/>
                </a:lnTo>
                <a:lnTo>
                  <a:pt x="260536" y="436584"/>
                </a:lnTo>
                <a:close/>
                <a:moveTo>
                  <a:pt x="197681" y="985369"/>
                </a:moveTo>
                <a:lnTo>
                  <a:pt x="198157" y="984927"/>
                </a:lnTo>
                <a:lnTo>
                  <a:pt x="197698" y="985386"/>
                </a:lnTo>
                <a:cubicBezTo>
                  <a:pt x="197137" y="985946"/>
                  <a:pt x="196560" y="986524"/>
                  <a:pt x="195999" y="987085"/>
                </a:cubicBezTo>
                <a:cubicBezTo>
                  <a:pt x="194028" y="986184"/>
                  <a:pt x="192074" y="985267"/>
                  <a:pt x="189609" y="984128"/>
                </a:cubicBezTo>
                <a:cubicBezTo>
                  <a:pt x="185073" y="989345"/>
                  <a:pt x="180552" y="994528"/>
                  <a:pt x="176101" y="999778"/>
                </a:cubicBezTo>
                <a:cubicBezTo>
                  <a:pt x="175965" y="999948"/>
                  <a:pt x="176508" y="1000713"/>
                  <a:pt x="176746" y="1001188"/>
                </a:cubicBezTo>
                <a:cubicBezTo>
                  <a:pt x="177001" y="1001273"/>
                  <a:pt x="177426" y="1001494"/>
                  <a:pt x="177477" y="1001426"/>
                </a:cubicBezTo>
                <a:cubicBezTo>
                  <a:pt x="182609" y="995309"/>
                  <a:pt x="189117" y="990959"/>
                  <a:pt x="195981" y="987051"/>
                </a:cubicBezTo>
                <a:cubicBezTo>
                  <a:pt x="196542" y="986507"/>
                  <a:pt x="197103" y="985929"/>
                  <a:pt x="197681" y="985369"/>
                </a:cubicBezTo>
                <a:close/>
                <a:moveTo>
                  <a:pt x="1852547" y="1260610"/>
                </a:moveTo>
                <a:lnTo>
                  <a:pt x="1853006" y="1261103"/>
                </a:lnTo>
                <a:lnTo>
                  <a:pt x="1852513" y="1260644"/>
                </a:lnTo>
                <a:cubicBezTo>
                  <a:pt x="1851953" y="1260084"/>
                  <a:pt x="1851375" y="1259506"/>
                  <a:pt x="1850814" y="1258945"/>
                </a:cubicBezTo>
                <a:cubicBezTo>
                  <a:pt x="1850305" y="1258588"/>
                  <a:pt x="1849812" y="1258214"/>
                  <a:pt x="1850730" y="1258894"/>
                </a:cubicBezTo>
                <a:cubicBezTo>
                  <a:pt x="1849624" y="1258537"/>
                  <a:pt x="1850237" y="1258741"/>
                  <a:pt x="1850832" y="1258928"/>
                </a:cubicBezTo>
                <a:cubicBezTo>
                  <a:pt x="1851409" y="1259472"/>
                  <a:pt x="1851987" y="1260033"/>
                  <a:pt x="1852547" y="1260610"/>
                </a:cubicBezTo>
                <a:close/>
                <a:moveTo>
                  <a:pt x="588470" y="263279"/>
                </a:moveTo>
                <a:lnTo>
                  <a:pt x="588947" y="263755"/>
                </a:lnTo>
                <a:lnTo>
                  <a:pt x="588454" y="263296"/>
                </a:lnTo>
                <a:lnTo>
                  <a:pt x="588012" y="262804"/>
                </a:lnTo>
                <a:lnTo>
                  <a:pt x="588470" y="263279"/>
                </a:lnTo>
                <a:close/>
                <a:moveTo>
                  <a:pt x="1920517" y="83177"/>
                </a:moveTo>
                <a:cubicBezTo>
                  <a:pt x="1920669" y="83279"/>
                  <a:pt x="1920823" y="83381"/>
                  <a:pt x="1920976" y="83483"/>
                </a:cubicBezTo>
                <a:cubicBezTo>
                  <a:pt x="1920806" y="83381"/>
                  <a:pt x="1920653" y="83296"/>
                  <a:pt x="1920483" y="83194"/>
                </a:cubicBezTo>
                <a:cubicBezTo>
                  <a:pt x="1919973" y="82838"/>
                  <a:pt x="1919463" y="82481"/>
                  <a:pt x="1920381" y="83126"/>
                </a:cubicBezTo>
                <a:cubicBezTo>
                  <a:pt x="1919310" y="82821"/>
                  <a:pt x="1919905" y="82991"/>
                  <a:pt x="1920517" y="83177"/>
                </a:cubicBezTo>
                <a:close/>
                <a:moveTo>
                  <a:pt x="1988452" y="90008"/>
                </a:moveTo>
                <a:lnTo>
                  <a:pt x="1987993" y="89550"/>
                </a:lnTo>
                <a:cubicBezTo>
                  <a:pt x="1987993" y="89550"/>
                  <a:pt x="1988470" y="89991"/>
                  <a:pt x="1988470" y="89991"/>
                </a:cubicBezTo>
                <a:cubicBezTo>
                  <a:pt x="1989608" y="90552"/>
                  <a:pt x="1990729" y="91113"/>
                  <a:pt x="1991868" y="91691"/>
                </a:cubicBezTo>
                <a:cubicBezTo>
                  <a:pt x="1993006" y="92251"/>
                  <a:pt x="1994127" y="92829"/>
                  <a:pt x="1995266" y="93390"/>
                </a:cubicBezTo>
                <a:cubicBezTo>
                  <a:pt x="1996405" y="93950"/>
                  <a:pt x="1997526" y="94511"/>
                  <a:pt x="1998665" y="95089"/>
                </a:cubicBezTo>
                <a:lnTo>
                  <a:pt x="1999123" y="95565"/>
                </a:lnTo>
                <a:cubicBezTo>
                  <a:pt x="1999123" y="95565"/>
                  <a:pt x="1998631" y="95106"/>
                  <a:pt x="1998631" y="95106"/>
                </a:cubicBezTo>
                <a:cubicBezTo>
                  <a:pt x="1997509" y="94545"/>
                  <a:pt x="1996371" y="93967"/>
                  <a:pt x="1995249" y="93407"/>
                </a:cubicBezTo>
                <a:cubicBezTo>
                  <a:pt x="1994111" y="92846"/>
                  <a:pt x="1992989" y="92268"/>
                  <a:pt x="1991851" y="91708"/>
                </a:cubicBezTo>
                <a:cubicBezTo>
                  <a:pt x="1990712" y="91147"/>
                  <a:pt x="1989590" y="90569"/>
                  <a:pt x="1988452" y="90008"/>
                </a:cubicBezTo>
                <a:close/>
                <a:moveTo>
                  <a:pt x="1378512" y="1479795"/>
                </a:moveTo>
                <a:cubicBezTo>
                  <a:pt x="1378682" y="1479896"/>
                  <a:pt x="1378852" y="1479998"/>
                  <a:pt x="1379022" y="1480100"/>
                </a:cubicBezTo>
                <a:cubicBezTo>
                  <a:pt x="1378852" y="1479998"/>
                  <a:pt x="1378682" y="1479896"/>
                  <a:pt x="1378512" y="1479795"/>
                </a:cubicBezTo>
                <a:cubicBezTo>
                  <a:pt x="1378309" y="1479200"/>
                  <a:pt x="1378105" y="1478605"/>
                  <a:pt x="1378512" y="1479795"/>
                </a:cubicBezTo>
                <a:cubicBezTo>
                  <a:pt x="1377782" y="1478775"/>
                  <a:pt x="1378139" y="1479285"/>
                  <a:pt x="1378512" y="1479795"/>
                </a:cubicBezTo>
                <a:close/>
                <a:moveTo>
                  <a:pt x="853500" y="130790"/>
                </a:moveTo>
                <a:cubicBezTo>
                  <a:pt x="853348" y="130688"/>
                  <a:pt x="853177" y="130603"/>
                  <a:pt x="853024" y="130501"/>
                </a:cubicBezTo>
                <a:cubicBezTo>
                  <a:pt x="853194" y="130586"/>
                  <a:pt x="853364" y="130688"/>
                  <a:pt x="853534" y="130773"/>
                </a:cubicBezTo>
                <a:cubicBezTo>
                  <a:pt x="853721" y="131368"/>
                  <a:pt x="853908" y="131979"/>
                  <a:pt x="853568" y="130875"/>
                </a:cubicBezTo>
                <a:cubicBezTo>
                  <a:pt x="854231" y="131809"/>
                  <a:pt x="853857" y="131300"/>
                  <a:pt x="853500" y="130790"/>
                </a:cubicBezTo>
                <a:close/>
                <a:moveTo>
                  <a:pt x="744766" y="146066"/>
                </a:moveTo>
                <a:cubicBezTo>
                  <a:pt x="744597" y="145964"/>
                  <a:pt x="744443" y="145862"/>
                  <a:pt x="744273" y="145760"/>
                </a:cubicBezTo>
                <a:cubicBezTo>
                  <a:pt x="744443" y="145862"/>
                  <a:pt x="744613" y="145964"/>
                  <a:pt x="744766" y="146066"/>
                </a:cubicBezTo>
                <a:cubicBezTo>
                  <a:pt x="744970" y="146661"/>
                  <a:pt x="745174" y="147256"/>
                  <a:pt x="744783" y="146100"/>
                </a:cubicBezTo>
                <a:cubicBezTo>
                  <a:pt x="745497" y="147086"/>
                  <a:pt x="745140" y="146576"/>
                  <a:pt x="744766" y="146066"/>
                </a:cubicBezTo>
                <a:close/>
                <a:moveTo>
                  <a:pt x="1171223" y="146083"/>
                </a:moveTo>
                <a:cubicBezTo>
                  <a:pt x="1170713" y="145726"/>
                  <a:pt x="1170203" y="145352"/>
                  <a:pt x="1171121" y="146015"/>
                </a:cubicBezTo>
                <a:cubicBezTo>
                  <a:pt x="1170051" y="145692"/>
                  <a:pt x="1170645" y="145862"/>
                  <a:pt x="1171257" y="146049"/>
                </a:cubicBezTo>
                <a:cubicBezTo>
                  <a:pt x="1171766" y="146389"/>
                  <a:pt x="1172259" y="146746"/>
                  <a:pt x="1171376" y="146117"/>
                </a:cubicBezTo>
                <a:cubicBezTo>
                  <a:pt x="1172395" y="146440"/>
                  <a:pt x="1171800" y="146253"/>
                  <a:pt x="1171223" y="146083"/>
                </a:cubicBezTo>
                <a:close/>
                <a:moveTo>
                  <a:pt x="241861" y="732217"/>
                </a:moveTo>
                <a:cubicBezTo>
                  <a:pt x="242031" y="732319"/>
                  <a:pt x="242201" y="732421"/>
                  <a:pt x="242371" y="732523"/>
                </a:cubicBezTo>
                <a:cubicBezTo>
                  <a:pt x="242201" y="732421"/>
                  <a:pt x="242031" y="732336"/>
                  <a:pt x="241861" y="732217"/>
                </a:cubicBezTo>
                <a:cubicBezTo>
                  <a:pt x="241351" y="731843"/>
                  <a:pt x="240859" y="731486"/>
                  <a:pt x="241844" y="732217"/>
                </a:cubicBezTo>
                <a:cubicBezTo>
                  <a:pt x="240672" y="731826"/>
                  <a:pt x="241266" y="732030"/>
                  <a:pt x="241861" y="732217"/>
                </a:cubicBezTo>
                <a:close/>
                <a:moveTo>
                  <a:pt x="527315" y="1437314"/>
                </a:moveTo>
                <a:cubicBezTo>
                  <a:pt x="527825" y="1437671"/>
                  <a:pt x="528318" y="1438027"/>
                  <a:pt x="527366" y="1437348"/>
                </a:cubicBezTo>
                <a:cubicBezTo>
                  <a:pt x="528470" y="1437722"/>
                  <a:pt x="527876" y="1437518"/>
                  <a:pt x="527315" y="1437314"/>
                </a:cubicBezTo>
                <a:close/>
                <a:moveTo>
                  <a:pt x="518802" y="1433932"/>
                </a:moveTo>
                <a:cubicBezTo>
                  <a:pt x="518633" y="1433830"/>
                  <a:pt x="518462" y="1433745"/>
                  <a:pt x="518292" y="1433643"/>
                </a:cubicBezTo>
                <a:cubicBezTo>
                  <a:pt x="518462" y="1433728"/>
                  <a:pt x="518633" y="1433830"/>
                  <a:pt x="518802" y="1433932"/>
                </a:cubicBezTo>
                <a:cubicBezTo>
                  <a:pt x="519312" y="1434306"/>
                  <a:pt x="519839" y="1434680"/>
                  <a:pt x="518819" y="1433932"/>
                </a:cubicBezTo>
                <a:cubicBezTo>
                  <a:pt x="520008" y="1434323"/>
                  <a:pt x="519414" y="1434119"/>
                  <a:pt x="518802" y="1433932"/>
                </a:cubicBezTo>
                <a:close/>
                <a:moveTo>
                  <a:pt x="1686039" y="1433915"/>
                </a:moveTo>
                <a:cubicBezTo>
                  <a:pt x="1686227" y="1434493"/>
                  <a:pt x="1686431" y="1435071"/>
                  <a:pt x="1686073" y="1434017"/>
                </a:cubicBezTo>
                <a:cubicBezTo>
                  <a:pt x="1686720" y="1434918"/>
                  <a:pt x="1686363" y="1434425"/>
                  <a:pt x="1686006" y="1433932"/>
                </a:cubicBezTo>
                <a:cubicBezTo>
                  <a:pt x="1685445" y="1432794"/>
                  <a:pt x="1684867" y="1431672"/>
                  <a:pt x="1684307" y="1430534"/>
                </a:cubicBezTo>
                <a:cubicBezTo>
                  <a:pt x="1684307" y="1427305"/>
                  <a:pt x="1684307" y="1424094"/>
                  <a:pt x="1684307" y="1420865"/>
                </a:cubicBezTo>
                <a:cubicBezTo>
                  <a:pt x="1683660" y="1420950"/>
                  <a:pt x="1682998" y="1421035"/>
                  <a:pt x="1682352" y="1421137"/>
                </a:cubicBezTo>
                <a:cubicBezTo>
                  <a:pt x="1683015" y="1424264"/>
                  <a:pt x="1683678" y="1427390"/>
                  <a:pt x="1684340" y="1430517"/>
                </a:cubicBezTo>
                <a:cubicBezTo>
                  <a:pt x="1684918" y="1431638"/>
                  <a:pt x="1685479" y="1432777"/>
                  <a:pt x="1686039" y="1433915"/>
                </a:cubicBezTo>
                <a:close/>
                <a:moveTo>
                  <a:pt x="459346" y="1430500"/>
                </a:moveTo>
                <a:cubicBezTo>
                  <a:pt x="459499" y="1430602"/>
                  <a:pt x="459651" y="1430704"/>
                  <a:pt x="459805" y="1430806"/>
                </a:cubicBezTo>
                <a:cubicBezTo>
                  <a:pt x="459635" y="1430721"/>
                  <a:pt x="459482" y="1430619"/>
                  <a:pt x="459312" y="1430534"/>
                </a:cubicBezTo>
                <a:cubicBezTo>
                  <a:pt x="458174" y="1429973"/>
                  <a:pt x="457052" y="1429395"/>
                  <a:pt x="455914" y="1428835"/>
                </a:cubicBezTo>
                <a:cubicBezTo>
                  <a:pt x="454775" y="1428274"/>
                  <a:pt x="453653" y="1427696"/>
                  <a:pt x="452515" y="1427135"/>
                </a:cubicBezTo>
                <a:cubicBezTo>
                  <a:pt x="452005" y="1426779"/>
                  <a:pt x="451495" y="1426405"/>
                  <a:pt x="452447" y="1427084"/>
                </a:cubicBezTo>
                <a:cubicBezTo>
                  <a:pt x="451343" y="1426745"/>
                  <a:pt x="451938" y="1426931"/>
                  <a:pt x="452549" y="1427118"/>
                </a:cubicBezTo>
                <a:cubicBezTo>
                  <a:pt x="453688" y="1427679"/>
                  <a:pt x="454809" y="1428257"/>
                  <a:pt x="455948" y="1428818"/>
                </a:cubicBezTo>
                <a:cubicBezTo>
                  <a:pt x="457086" y="1429378"/>
                  <a:pt x="458224" y="1429939"/>
                  <a:pt x="459346" y="1430500"/>
                </a:cubicBezTo>
                <a:close/>
                <a:moveTo>
                  <a:pt x="1150832" y="1291197"/>
                </a:moveTo>
                <a:cubicBezTo>
                  <a:pt x="1151427" y="1291010"/>
                  <a:pt x="1152022" y="1290823"/>
                  <a:pt x="1150934" y="1291163"/>
                </a:cubicBezTo>
                <a:cubicBezTo>
                  <a:pt x="1151868" y="1290500"/>
                  <a:pt x="1151359" y="1290857"/>
                  <a:pt x="1150849" y="1291214"/>
                </a:cubicBezTo>
                <a:cubicBezTo>
                  <a:pt x="1150747" y="1291367"/>
                  <a:pt x="1150645" y="1291519"/>
                  <a:pt x="1150526" y="1291690"/>
                </a:cubicBezTo>
                <a:cubicBezTo>
                  <a:pt x="1150628" y="1291519"/>
                  <a:pt x="1150730" y="1291350"/>
                  <a:pt x="1150832" y="1291197"/>
                </a:cubicBezTo>
                <a:close/>
                <a:moveTo>
                  <a:pt x="267367" y="1070347"/>
                </a:moveTo>
                <a:cubicBezTo>
                  <a:pt x="266772" y="1070534"/>
                  <a:pt x="266160" y="1070721"/>
                  <a:pt x="267231" y="1070381"/>
                </a:cubicBezTo>
                <a:cubicBezTo>
                  <a:pt x="266313" y="1071027"/>
                  <a:pt x="266822" y="1070670"/>
                  <a:pt x="267333" y="1070313"/>
                </a:cubicBezTo>
                <a:lnTo>
                  <a:pt x="267826" y="1069871"/>
                </a:lnTo>
                <a:cubicBezTo>
                  <a:pt x="267826" y="1069888"/>
                  <a:pt x="267367" y="1070347"/>
                  <a:pt x="267367" y="1070347"/>
                </a:cubicBezTo>
                <a:close/>
                <a:moveTo>
                  <a:pt x="258871" y="880050"/>
                </a:moveTo>
                <a:cubicBezTo>
                  <a:pt x="258276" y="880237"/>
                  <a:pt x="257681" y="880424"/>
                  <a:pt x="258751" y="880084"/>
                </a:cubicBezTo>
                <a:cubicBezTo>
                  <a:pt x="257833" y="880730"/>
                  <a:pt x="258344" y="880373"/>
                  <a:pt x="258837" y="880016"/>
                </a:cubicBezTo>
                <a:cubicBezTo>
                  <a:pt x="258939" y="879863"/>
                  <a:pt x="259041" y="879693"/>
                  <a:pt x="259142" y="879540"/>
                </a:cubicBezTo>
                <a:cubicBezTo>
                  <a:pt x="259057" y="879727"/>
                  <a:pt x="258955" y="879897"/>
                  <a:pt x="258871" y="880050"/>
                </a:cubicBezTo>
                <a:close/>
                <a:moveTo>
                  <a:pt x="1181435" y="1411825"/>
                </a:moveTo>
                <a:cubicBezTo>
                  <a:pt x="1182557" y="1411825"/>
                  <a:pt x="1183695" y="1411825"/>
                  <a:pt x="1184817" y="1411825"/>
                </a:cubicBezTo>
                <a:cubicBezTo>
                  <a:pt x="1185582" y="1411961"/>
                  <a:pt x="1186363" y="1412097"/>
                  <a:pt x="1187127" y="1412216"/>
                </a:cubicBezTo>
                <a:cubicBezTo>
                  <a:pt x="1187059" y="1411791"/>
                  <a:pt x="1186975" y="1411366"/>
                  <a:pt x="1186907" y="1410942"/>
                </a:cubicBezTo>
                <a:cubicBezTo>
                  <a:pt x="1186227" y="1411248"/>
                  <a:pt x="1185530" y="1411553"/>
                  <a:pt x="1184851" y="1411859"/>
                </a:cubicBezTo>
                <a:cubicBezTo>
                  <a:pt x="1183712" y="1411859"/>
                  <a:pt x="1182557" y="1411859"/>
                  <a:pt x="1181418" y="1411859"/>
                </a:cubicBezTo>
                <a:cubicBezTo>
                  <a:pt x="1180297" y="1411859"/>
                  <a:pt x="1179176" y="1411859"/>
                  <a:pt x="1178036" y="1411859"/>
                </a:cubicBezTo>
                <a:cubicBezTo>
                  <a:pt x="1175165" y="1411859"/>
                  <a:pt x="1172277" y="1411859"/>
                  <a:pt x="1169405" y="1411859"/>
                </a:cubicBezTo>
                <a:cubicBezTo>
                  <a:pt x="1172786" y="1415683"/>
                  <a:pt x="1175369" y="1413558"/>
                  <a:pt x="1178020" y="1411825"/>
                </a:cubicBezTo>
                <a:cubicBezTo>
                  <a:pt x="1179142" y="1411825"/>
                  <a:pt x="1180280" y="1411825"/>
                  <a:pt x="1181435" y="1411825"/>
                </a:cubicBezTo>
                <a:close/>
                <a:moveTo>
                  <a:pt x="430459" y="382243"/>
                </a:moveTo>
                <a:cubicBezTo>
                  <a:pt x="429881" y="382429"/>
                  <a:pt x="429303" y="382600"/>
                  <a:pt x="430323" y="382277"/>
                </a:cubicBezTo>
                <a:cubicBezTo>
                  <a:pt x="429439" y="382888"/>
                  <a:pt x="429932" y="382548"/>
                  <a:pt x="430425" y="382209"/>
                </a:cubicBezTo>
                <a:cubicBezTo>
                  <a:pt x="430527" y="382056"/>
                  <a:pt x="430629" y="381903"/>
                  <a:pt x="430730" y="381750"/>
                </a:cubicBezTo>
                <a:cubicBezTo>
                  <a:pt x="430663" y="381920"/>
                  <a:pt x="430561" y="382073"/>
                  <a:pt x="430459" y="382243"/>
                </a:cubicBezTo>
                <a:close/>
                <a:moveTo>
                  <a:pt x="508590" y="383908"/>
                </a:moveTo>
                <a:cubicBezTo>
                  <a:pt x="509185" y="383721"/>
                  <a:pt x="509779" y="383534"/>
                  <a:pt x="508708" y="383874"/>
                </a:cubicBezTo>
                <a:cubicBezTo>
                  <a:pt x="509626" y="383228"/>
                  <a:pt x="509117" y="383585"/>
                  <a:pt x="508624" y="383942"/>
                </a:cubicBezTo>
                <a:cubicBezTo>
                  <a:pt x="508522" y="384095"/>
                  <a:pt x="508420" y="384248"/>
                  <a:pt x="508318" y="384418"/>
                </a:cubicBezTo>
                <a:cubicBezTo>
                  <a:pt x="508403" y="384248"/>
                  <a:pt x="508504" y="384078"/>
                  <a:pt x="508590" y="383908"/>
                </a:cubicBezTo>
                <a:close/>
                <a:moveTo>
                  <a:pt x="170510" y="958215"/>
                </a:moveTo>
                <a:cubicBezTo>
                  <a:pt x="170136" y="958708"/>
                  <a:pt x="169763" y="959200"/>
                  <a:pt x="170442" y="958317"/>
                </a:cubicBezTo>
                <a:cubicBezTo>
                  <a:pt x="170068" y="959370"/>
                  <a:pt x="170272" y="958793"/>
                  <a:pt x="170493" y="958198"/>
                </a:cubicBezTo>
                <a:cubicBezTo>
                  <a:pt x="170595" y="958045"/>
                  <a:pt x="170697" y="957875"/>
                  <a:pt x="170799" y="957722"/>
                </a:cubicBezTo>
                <a:cubicBezTo>
                  <a:pt x="170697" y="957875"/>
                  <a:pt x="170612" y="958045"/>
                  <a:pt x="170510" y="958215"/>
                </a:cubicBezTo>
                <a:close/>
                <a:moveTo>
                  <a:pt x="345514" y="399201"/>
                </a:moveTo>
                <a:cubicBezTo>
                  <a:pt x="345668" y="399303"/>
                  <a:pt x="345837" y="399405"/>
                  <a:pt x="345990" y="399507"/>
                </a:cubicBezTo>
                <a:cubicBezTo>
                  <a:pt x="345820" y="399405"/>
                  <a:pt x="345650" y="399320"/>
                  <a:pt x="345480" y="399218"/>
                </a:cubicBezTo>
                <a:cubicBezTo>
                  <a:pt x="344971" y="398844"/>
                  <a:pt x="344478" y="398470"/>
                  <a:pt x="345412" y="399167"/>
                </a:cubicBezTo>
                <a:cubicBezTo>
                  <a:pt x="344308" y="398810"/>
                  <a:pt x="344919" y="399014"/>
                  <a:pt x="345514" y="399201"/>
                </a:cubicBezTo>
                <a:close/>
                <a:moveTo>
                  <a:pt x="121249" y="790008"/>
                </a:moveTo>
                <a:cubicBezTo>
                  <a:pt x="120876" y="790517"/>
                  <a:pt x="120502" y="791027"/>
                  <a:pt x="121181" y="790093"/>
                </a:cubicBezTo>
                <a:cubicBezTo>
                  <a:pt x="120824" y="791180"/>
                  <a:pt x="121029" y="790568"/>
                  <a:pt x="121215" y="789974"/>
                </a:cubicBezTo>
                <a:cubicBezTo>
                  <a:pt x="121317" y="789821"/>
                  <a:pt x="121419" y="789651"/>
                  <a:pt x="121521" y="789498"/>
                </a:cubicBezTo>
                <a:cubicBezTo>
                  <a:pt x="121419" y="789668"/>
                  <a:pt x="121335" y="789838"/>
                  <a:pt x="121249" y="790008"/>
                </a:cubicBezTo>
                <a:close/>
                <a:moveTo>
                  <a:pt x="1251087" y="1376175"/>
                </a:moveTo>
                <a:cubicBezTo>
                  <a:pt x="1250475" y="1376345"/>
                  <a:pt x="1249880" y="1376515"/>
                  <a:pt x="1250951" y="1376209"/>
                </a:cubicBezTo>
                <a:cubicBezTo>
                  <a:pt x="1250017" y="1376821"/>
                  <a:pt x="1250526" y="1376481"/>
                  <a:pt x="1251053" y="1376141"/>
                </a:cubicBezTo>
                <a:lnTo>
                  <a:pt x="1251528" y="1375665"/>
                </a:lnTo>
                <a:cubicBezTo>
                  <a:pt x="1251546" y="1375665"/>
                  <a:pt x="1251087" y="1376175"/>
                  <a:pt x="1251087" y="1376175"/>
                </a:cubicBezTo>
                <a:close/>
                <a:moveTo>
                  <a:pt x="1123661" y="1377841"/>
                </a:moveTo>
                <a:cubicBezTo>
                  <a:pt x="1124171" y="1378197"/>
                  <a:pt x="1124681" y="1378537"/>
                  <a:pt x="1123746" y="1377909"/>
                </a:cubicBezTo>
                <a:cubicBezTo>
                  <a:pt x="1124834" y="1378231"/>
                  <a:pt x="1124239" y="1378044"/>
                  <a:pt x="1123627" y="1377875"/>
                </a:cubicBezTo>
                <a:cubicBezTo>
                  <a:pt x="1123118" y="1377518"/>
                  <a:pt x="1122608" y="1377178"/>
                  <a:pt x="1123542" y="1377807"/>
                </a:cubicBezTo>
                <a:cubicBezTo>
                  <a:pt x="1122472" y="1377484"/>
                  <a:pt x="1123067" y="1377654"/>
                  <a:pt x="1123661" y="1377841"/>
                </a:cubicBezTo>
                <a:close/>
                <a:moveTo>
                  <a:pt x="809320" y="52608"/>
                </a:moveTo>
                <a:cubicBezTo>
                  <a:pt x="809660" y="52099"/>
                  <a:pt x="810000" y="51606"/>
                  <a:pt x="809388" y="52506"/>
                </a:cubicBezTo>
                <a:cubicBezTo>
                  <a:pt x="809694" y="51453"/>
                  <a:pt x="809524" y="52048"/>
                  <a:pt x="809354" y="52642"/>
                </a:cubicBezTo>
                <a:lnTo>
                  <a:pt x="808878" y="53101"/>
                </a:lnTo>
                <a:cubicBezTo>
                  <a:pt x="808878" y="53084"/>
                  <a:pt x="809320" y="52608"/>
                  <a:pt x="809320" y="52608"/>
                </a:cubicBezTo>
                <a:close/>
                <a:moveTo>
                  <a:pt x="2105699" y="784876"/>
                </a:moveTo>
                <a:lnTo>
                  <a:pt x="2106175" y="785352"/>
                </a:lnTo>
                <a:lnTo>
                  <a:pt x="2105683" y="784910"/>
                </a:lnTo>
                <a:cubicBezTo>
                  <a:pt x="2104697" y="784451"/>
                  <a:pt x="2103711" y="784009"/>
                  <a:pt x="2102726" y="783551"/>
                </a:cubicBezTo>
                <a:cubicBezTo>
                  <a:pt x="2102624" y="783856"/>
                  <a:pt x="2102522" y="784179"/>
                  <a:pt x="2102419" y="784485"/>
                </a:cubicBezTo>
                <a:cubicBezTo>
                  <a:pt x="2103525" y="784621"/>
                  <a:pt x="2104612" y="784740"/>
                  <a:pt x="2105699" y="784876"/>
                </a:cubicBezTo>
                <a:close/>
                <a:moveTo>
                  <a:pt x="2126074" y="839269"/>
                </a:moveTo>
                <a:cubicBezTo>
                  <a:pt x="2125088" y="838844"/>
                  <a:pt x="2124102" y="838419"/>
                  <a:pt x="2123134" y="837977"/>
                </a:cubicBezTo>
                <a:cubicBezTo>
                  <a:pt x="2123048" y="838283"/>
                  <a:pt x="2122946" y="838606"/>
                  <a:pt x="2122862" y="838912"/>
                </a:cubicBezTo>
                <a:cubicBezTo>
                  <a:pt x="2123932" y="839031"/>
                  <a:pt x="2125020" y="839132"/>
                  <a:pt x="2126090" y="839252"/>
                </a:cubicBezTo>
                <a:cubicBezTo>
                  <a:pt x="2127773" y="839252"/>
                  <a:pt x="2129472" y="839252"/>
                  <a:pt x="2131154" y="839252"/>
                </a:cubicBezTo>
                <a:cubicBezTo>
                  <a:pt x="2131765" y="839048"/>
                  <a:pt x="2132360" y="838861"/>
                  <a:pt x="2131238" y="839218"/>
                </a:cubicBezTo>
                <a:cubicBezTo>
                  <a:pt x="2132190" y="838521"/>
                  <a:pt x="2131681" y="838895"/>
                  <a:pt x="2131171" y="839269"/>
                </a:cubicBezTo>
                <a:cubicBezTo>
                  <a:pt x="2129472" y="839269"/>
                  <a:pt x="2127773" y="839269"/>
                  <a:pt x="2126074" y="839269"/>
                </a:cubicBezTo>
                <a:close/>
                <a:moveTo>
                  <a:pt x="260552" y="1055037"/>
                </a:moveTo>
                <a:cubicBezTo>
                  <a:pt x="259890" y="1055734"/>
                  <a:pt x="259227" y="1056430"/>
                  <a:pt x="258582" y="1057127"/>
                </a:cubicBezTo>
                <a:cubicBezTo>
                  <a:pt x="258887" y="1057314"/>
                  <a:pt x="259193" y="1057501"/>
                  <a:pt x="259516" y="1057688"/>
                </a:cubicBezTo>
                <a:cubicBezTo>
                  <a:pt x="259856" y="1056804"/>
                  <a:pt x="260196" y="1055921"/>
                  <a:pt x="260552" y="1055037"/>
                </a:cubicBezTo>
                <a:close/>
                <a:moveTo>
                  <a:pt x="444036" y="1422038"/>
                </a:moveTo>
                <a:lnTo>
                  <a:pt x="444494" y="1422479"/>
                </a:lnTo>
                <a:lnTo>
                  <a:pt x="444053" y="1422021"/>
                </a:lnTo>
                <a:cubicBezTo>
                  <a:pt x="442354" y="1421460"/>
                  <a:pt x="440637" y="1420899"/>
                  <a:pt x="438938" y="1420338"/>
                </a:cubicBezTo>
                <a:cubicBezTo>
                  <a:pt x="437579" y="1418078"/>
                  <a:pt x="435896" y="1416481"/>
                  <a:pt x="432634" y="1418503"/>
                </a:cubicBezTo>
                <a:cubicBezTo>
                  <a:pt x="434741" y="1419098"/>
                  <a:pt x="436848" y="1419710"/>
                  <a:pt x="438955" y="1420304"/>
                </a:cubicBezTo>
                <a:cubicBezTo>
                  <a:pt x="440655" y="1420899"/>
                  <a:pt x="442336" y="1421460"/>
                  <a:pt x="444036" y="1422038"/>
                </a:cubicBezTo>
                <a:close/>
                <a:moveTo>
                  <a:pt x="173891" y="832455"/>
                </a:moveTo>
                <a:cubicBezTo>
                  <a:pt x="175030" y="831333"/>
                  <a:pt x="176169" y="830194"/>
                  <a:pt x="177290" y="829073"/>
                </a:cubicBezTo>
                <a:cubicBezTo>
                  <a:pt x="179244" y="828070"/>
                  <a:pt x="181215" y="827068"/>
                  <a:pt x="183169" y="826065"/>
                </a:cubicBezTo>
                <a:cubicBezTo>
                  <a:pt x="182778" y="825573"/>
                  <a:pt x="182388" y="825080"/>
                  <a:pt x="181980" y="824587"/>
                </a:cubicBezTo>
                <a:cubicBezTo>
                  <a:pt x="180417" y="826082"/>
                  <a:pt x="178853" y="827578"/>
                  <a:pt x="177290" y="829073"/>
                </a:cubicBezTo>
                <a:cubicBezTo>
                  <a:pt x="176169" y="830211"/>
                  <a:pt x="175030" y="831350"/>
                  <a:pt x="173909" y="832488"/>
                </a:cubicBezTo>
                <a:cubicBezTo>
                  <a:pt x="173314" y="832676"/>
                  <a:pt x="172719" y="832862"/>
                  <a:pt x="173773" y="832539"/>
                </a:cubicBezTo>
                <a:cubicBezTo>
                  <a:pt x="172872" y="833151"/>
                  <a:pt x="173382" y="832811"/>
                  <a:pt x="173891" y="832455"/>
                </a:cubicBezTo>
                <a:close/>
                <a:moveTo>
                  <a:pt x="1448181" y="1401630"/>
                </a:moveTo>
                <a:cubicBezTo>
                  <a:pt x="1448368" y="1402225"/>
                  <a:pt x="1448555" y="1402836"/>
                  <a:pt x="1448215" y="1401766"/>
                </a:cubicBezTo>
                <a:cubicBezTo>
                  <a:pt x="1448861" y="1402666"/>
                  <a:pt x="1448504" y="1402156"/>
                  <a:pt x="1448147" y="1401664"/>
                </a:cubicBezTo>
                <a:cubicBezTo>
                  <a:pt x="1447654" y="1400814"/>
                  <a:pt x="1447162" y="1399948"/>
                  <a:pt x="1446669" y="1399098"/>
                </a:cubicBezTo>
                <a:cubicBezTo>
                  <a:pt x="1446380" y="1399353"/>
                  <a:pt x="1446108" y="1399591"/>
                  <a:pt x="1445819" y="1399846"/>
                </a:cubicBezTo>
                <a:cubicBezTo>
                  <a:pt x="1446617" y="1400423"/>
                  <a:pt x="1447399" y="1401018"/>
                  <a:pt x="1448181" y="1401630"/>
                </a:cubicBezTo>
                <a:close/>
                <a:moveTo>
                  <a:pt x="1281673" y="144350"/>
                </a:moveTo>
                <a:cubicBezTo>
                  <a:pt x="1282183" y="144690"/>
                  <a:pt x="1282693" y="145030"/>
                  <a:pt x="1281758" y="144418"/>
                </a:cubicBezTo>
                <a:cubicBezTo>
                  <a:pt x="1282829" y="144741"/>
                  <a:pt x="1282234" y="144554"/>
                  <a:pt x="1281639" y="144384"/>
                </a:cubicBezTo>
                <a:cubicBezTo>
                  <a:pt x="1280671" y="143942"/>
                  <a:pt x="1279685" y="143517"/>
                  <a:pt x="1278716" y="143075"/>
                </a:cubicBezTo>
                <a:cubicBezTo>
                  <a:pt x="1278631" y="143364"/>
                  <a:pt x="1278529" y="143653"/>
                  <a:pt x="1278445" y="143942"/>
                </a:cubicBezTo>
                <a:cubicBezTo>
                  <a:pt x="1279515" y="144078"/>
                  <a:pt x="1280603" y="144214"/>
                  <a:pt x="1281673" y="144350"/>
                </a:cubicBezTo>
                <a:close/>
                <a:moveTo>
                  <a:pt x="2058104" y="137570"/>
                </a:moveTo>
                <a:cubicBezTo>
                  <a:pt x="2057594" y="137213"/>
                  <a:pt x="2057084" y="136856"/>
                  <a:pt x="2058036" y="137519"/>
                </a:cubicBezTo>
                <a:cubicBezTo>
                  <a:pt x="2056914" y="137162"/>
                  <a:pt x="2057509" y="137349"/>
                  <a:pt x="2058121" y="137536"/>
                </a:cubicBezTo>
                <a:cubicBezTo>
                  <a:pt x="2058818" y="138216"/>
                  <a:pt x="2059514" y="138912"/>
                  <a:pt x="2060228" y="139592"/>
                </a:cubicBezTo>
                <a:cubicBezTo>
                  <a:pt x="2060431" y="139269"/>
                  <a:pt x="2060636" y="138929"/>
                  <a:pt x="2060822" y="138606"/>
                </a:cubicBezTo>
                <a:cubicBezTo>
                  <a:pt x="2059922" y="138284"/>
                  <a:pt x="2059021" y="137927"/>
                  <a:pt x="2058104" y="137570"/>
                </a:cubicBezTo>
                <a:close/>
                <a:moveTo>
                  <a:pt x="1928996" y="86593"/>
                </a:moveTo>
                <a:cubicBezTo>
                  <a:pt x="1929506" y="86950"/>
                  <a:pt x="1930015" y="87324"/>
                  <a:pt x="1929030" y="86627"/>
                </a:cubicBezTo>
                <a:cubicBezTo>
                  <a:pt x="1930185" y="86984"/>
                  <a:pt x="1929590" y="86797"/>
                  <a:pt x="1928996" y="86593"/>
                </a:cubicBezTo>
                <a:cubicBezTo>
                  <a:pt x="1927993" y="86168"/>
                  <a:pt x="1926991" y="85726"/>
                  <a:pt x="1926005" y="85284"/>
                </a:cubicBezTo>
                <a:cubicBezTo>
                  <a:pt x="1925903" y="85607"/>
                  <a:pt x="1925819" y="85930"/>
                  <a:pt x="1925717" y="86253"/>
                </a:cubicBezTo>
                <a:cubicBezTo>
                  <a:pt x="1926804" y="86355"/>
                  <a:pt x="1927909" y="86474"/>
                  <a:pt x="1928996" y="86593"/>
                </a:cubicBezTo>
                <a:close/>
                <a:moveTo>
                  <a:pt x="1923899" y="78097"/>
                </a:moveTo>
                <a:cubicBezTo>
                  <a:pt x="1924867" y="78522"/>
                  <a:pt x="1925853" y="78963"/>
                  <a:pt x="1926821" y="79388"/>
                </a:cubicBezTo>
                <a:cubicBezTo>
                  <a:pt x="1926906" y="79099"/>
                  <a:pt x="1926991" y="78810"/>
                  <a:pt x="1927093" y="78522"/>
                </a:cubicBezTo>
                <a:cubicBezTo>
                  <a:pt x="1926023" y="78386"/>
                  <a:pt x="1924952" y="78250"/>
                  <a:pt x="1923899" y="78097"/>
                </a:cubicBezTo>
                <a:close/>
                <a:moveTo>
                  <a:pt x="517103" y="329566"/>
                </a:moveTo>
                <a:cubicBezTo>
                  <a:pt x="517629" y="329940"/>
                  <a:pt x="518140" y="330314"/>
                  <a:pt x="517069" y="329532"/>
                </a:cubicBezTo>
                <a:cubicBezTo>
                  <a:pt x="518326" y="329940"/>
                  <a:pt x="517715" y="329753"/>
                  <a:pt x="517103" y="329566"/>
                </a:cubicBezTo>
                <a:cubicBezTo>
                  <a:pt x="516134" y="329124"/>
                  <a:pt x="515149" y="328683"/>
                  <a:pt x="514146" y="328241"/>
                </a:cubicBezTo>
                <a:cubicBezTo>
                  <a:pt x="514044" y="328547"/>
                  <a:pt x="513960" y="328853"/>
                  <a:pt x="513858" y="329158"/>
                </a:cubicBezTo>
                <a:cubicBezTo>
                  <a:pt x="514945" y="329294"/>
                  <a:pt x="516016" y="329430"/>
                  <a:pt x="517103" y="329566"/>
                </a:cubicBezTo>
                <a:close/>
                <a:moveTo>
                  <a:pt x="145004" y="1063550"/>
                </a:moveTo>
                <a:cubicBezTo>
                  <a:pt x="143816" y="1063414"/>
                  <a:pt x="142643" y="1063261"/>
                  <a:pt x="141453" y="1063126"/>
                </a:cubicBezTo>
                <a:cubicBezTo>
                  <a:pt x="141487" y="1063635"/>
                  <a:pt x="141521" y="1064145"/>
                  <a:pt x="141555" y="1064672"/>
                </a:cubicBezTo>
                <a:cubicBezTo>
                  <a:pt x="142710" y="1064298"/>
                  <a:pt x="143866" y="1063907"/>
                  <a:pt x="145022" y="1063533"/>
                </a:cubicBezTo>
                <a:cubicBezTo>
                  <a:pt x="146228" y="1063686"/>
                  <a:pt x="147435" y="1063822"/>
                  <a:pt x="148641" y="1063975"/>
                </a:cubicBezTo>
                <a:cubicBezTo>
                  <a:pt x="148624" y="1063448"/>
                  <a:pt x="148607" y="1062905"/>
                  <a:pt x="148590" y="1062378"/>
                </a:cubicBezTo>
                <a:cubicBezTo>
                  <a:pt x="147401" y="1062752"/>
                  <a:pt x="146211" y="1063143"/>
                  <a:pt x="145004" y="1063550"/>
                </a:cubicBezTo>
                <a:close/>
                <a:moveTo>
                  <a:pt x="219788" y="732251"/>
                </a:moveTo>
                <a:cubicBezTo>
                  <a:pt x="220111" y="731044"/>
                  <a:pt x="220434" y="729821"/>
                  <a:pt x="220740" y="728614"/>
                </a:cubicBezTo>
                <a:cubicBezTo>
                  <a:pt x="220332" y="728529"/>
                  <a:pt x="219907" y="728427"/>
                  <a:pt x="219499" y="728343"/>
                </a:cubicBezTo>
                <a:cubicBezTo>
                  <a:pt x="219584" y="729634"/>
                  <a:pt x="219669" y="730925"/>
                  <a:pt x="219754" y="732217"/>
                </a:cubicBezTo>
                <a:cubicBezTo>
                  <a:pt x="219193" y="732795"/>
                  <a:pt x="218650" y="733372"/>
                  <a:pt x="218089" y="733950"/>
                </a:cubicBezTo>
                <a:cubicBezTo>
                  <a:pt x="215710" y="733083"/>
                  <a:pt x="213127" y="729209"/>
                  <a:pt x="210748" y="734970"/>
                </a:cubicBezTo>
                <a:cubicBezTo>
                  <a:pt x="213382" y="735207"/>
                  <a:pt x="215744" y="735411"/>
                  <a:pt x="218089" y="735615"/>
                </a:cubicBezTo>
                <a:cubicBezTo>
                  <a:pt x="217324" y="739574"/>
                  <a:pt x="214266" y="738878"/>
                  <a:pt x="211462" y="739099"/>
                </a:cubicBezTo>
                <a:cubicBezTo>
                  <a:pt x="205293" y="739574"/>
                  <a:pt x="204818" y="740118"/>
                  <a:pt x="203628" y="746830"/>
                </a:cubicBezTo>
                <a:cubicBezTo>
                  <a:pt x="211767" y="745981"/>
                  <a:pt x="216883" y="749753"/>
                  <a:pt x="218428" y="757229"/>
                </a:cubicBezTo>
                <a:cubicBezTo>
                  <a:pt x="225277" y="758521"/>
                  <a:pt x="223798" y="752183"/>
                  <a:pt x="226585" y="749481"/>
                </a:cubicBezTo>
                <a:cubicBezTo>
                  <a:pt x="228352" y="750059"/>
                  <a:pt x="230068" y="750636"/>
                  <a:pt x="231547" y="751129"/>
                </a:cubicBezTo>
                <a:cubicBezTo>
                  <a:pt x="233909" y="747918"/>
                  <a:pt x="236016" y="745063"/>
                  <a:pt x="238751" y="741359"/>
                </a:cubicBezTo>
                <a:cubicBezTo>
                  <a:pt x="235795" y="739761"/>
                  <a:pt x="233348" y="738436"/>
                  <a:pt x="231071" y="737212"/>
                </a:cubicBezTo>
                <a:cubicBezTo>
                  <a:pt x="231428" y="735887"/>
                  <a:pt x="231767" y="734613"/>
                  <a:pt x="232362" y="732336"/>
                </a:cubicBezTo>
                <a:cubicBezTo>
                  <a:pt x="225005" y="737926"/>
                  <a:pt x="225005" y="737926"/>
                  <a:pt x="227621" y="746065"/>
                </a:cubicBezTo>
                <a:cubicBezTo>
                  <a:pt x="224274" y="746694"/>
                  <a:pt x="220977" y="747323"/>
                  <a:pt x="216899" y="748088"/>
                </a:cubicBezTo>
                <a:cubicBezTo>
                  <a:pt x="217698" y="743449"/>
                  <a:pt x="224257" y="739795"/>
                  <a:pt x="218038" y="735632"/>
                </a:cubicBezTo>
                <a:cubicBezTo>
                  <a:pt x="218038" y="735054"/>
                  <a:pt x="218038" y="734477"/>
                  <a:pt x="218038" y="733899"/>
                </a:cubicBezTo>
                <a:cubicBezTo>
                  <a:pt x="218632" y="733355"/>
                  <a:pt x="219210" y="732795"/>
                  <a:pt x="219788" y="732251"/>
                </a:cubicBezTo>
                <a:close/>
                <a:moveTo>
                  <a:pt x="243543" y="737298"/>
                </a:moveTo>
                <a:cubicBezTo>
                  <a:pt x="245243" y="736159"/>
                  <a:pt x="246942" y="735037"/>
                  <a:pt x="248641" y="733899"/>
                </a:cubicBezTo>
                <a:cubicBezTo>
                  <a:pt x="249950" y="733321"/>
                  <a:pt x="251258" y="732726"/>
                  <a:pt x="252566" y="732149"/>
                </a:cubicBezTo>
                <a:cubicBezTo>
                  <a:pt x="252192" y="731639"/>
                  <a:pt x="251819" y="731112"/>
                  <a:pt x="251445" y="730602"/>
                </a:cubicBezTo>
                <a:cubicBezTo>
                  <a:pt x="250510" y="731707"/>
                  <a:pt x="249593" y="732829"/>
                  <a:pt x="248658" y="733933"/>
                </a:cubicBezTo>
                <a:cubicBezTo>
                  <a:pt x="246958" y="735071"/>
                  <a:pt x="245259" y="736193"/>
                  <a:pt x="243560" y="737331"/>
                </a:cubicBezTo>
                <a:cubicBezTo>
                  <a:pt x="243458" y="737484"/>
                  <a:pt x="243357" y="737637"/>
                  <a:pt x="243255" y="737790"/>
                </a:cubicBezTo>
                <a:cubicBezTo>
                  <a:pt x="243357" y="737637"/>
                  <a:pt x="243458" y="737467"/>
                  <a:pt x="243543" y="737298"/>
                </a:cubicBezTo>
                <a:close/>
                <a:moveTo>
                  <a:pt x="94045" y="847748"/>
                </a:moveTo>
                <a:cubicBezTo>
                  <a:pt x="94997" y="846711"/>
                  <a:pt x="95948" y="845691"/>
                  <a:pt x="96899" y="844655"/>
                </a:cubicBezTo>
                <a:cubicBezTo>
                  <a:pt x="96526" y="844417"/>
                  <a:pt x="96169" y="844162"/>
                  <a:pt x="95795" y="843924"/>
                </a:cubicBezTo>
                <a:cubicBezTo>
                  <a:pt x="95217" y="845199"/>
                  <a:pt x="94640" y="846490"/>
                  <a:pt x="94062" y="847765"/>
                </a:cubicBezTo>
                <a:cubicBezTo>
                  <a:pt x="93959" y="847918"/>
                  <a:pt x="93857" y="848087"/>
                  <a:pt x="93756" y="848240"/>
                </a:cubicBezTo>
                <a:cubicBezTo>
                  <a:pt x="93841" y="848070"/>
                  <a:pt x="93943" y="847918"/>
                  <a:pt x="94045" y="847748"/>
                </a:cubicBezTo>
                <a:close/>
                <a:moveTo>
                  <a:pt x="2017323" y="992200"/>
                </a:moveTo>
                <a:cubicBezTo>
                  <a:pt x="2017135" y="991588"/>
                  <a:pt x="2016948" y="990993"/>
                  <a:pt x="2017288" y="992063"/>
                </a:cubicBezTo>
                <a:cubicBezTo>
                  <a:pt x="2016642" y="991146"/>
                  <a:pt x="2016999" y="991656"/>
                  <a:pt x="2017357" y="992166"/>
                </a:cubicBezTo>
                <a:cubicBezTo>
                  <a:pt x="2017951" y="993440"/>
                  <a:pt x="2018529" y="994731"/>
                  <a:pt x="2019123" y="996006"/>
                </a:cubicBezTo>
                <a:cubicBezTo>
                  <a:pt x="2019481" y="995751"/>
                  <a:pt x="2019854" y="995513"/>
                  <a:pt x="2020211" y="995258"/>
                </a:cubicBezTo>
                <a:cubicBezTo>
                  <a:pt x="2019242" y="994239"/>
                  <a:pt x="2018291" y="993219"/>
                  <a:pt x="2017323" y="992200"/>
                </a:cubicBezTo>
                <a:close/>
                <a:moveTo>
                  <a:pt x="145022" y="995564"/>
                </a:moveTo>
                <a:cubicBezTo>
                  <a:pt x="146721" y="994425"/>
                  <a:pt x="148420" y="993287"/>
                  <a:pt x="150120" y="992166"/>
                </a:cubicBezTo>
                <a:cubicBezTo>
                  <a:pt x="151819" y="990466"/>
                  <a:pt x="153518" y="988767"/>
                  <a:pt x="155217" y="987068"/>
                </a:cubicBezTo>
                <a:cubicBezTo>
                  <a:pt x="158802" y="984995"/>
                  <a:pt x="162558" y="983126"/>
                  <a:pt x="165888" y="980713"/>
                </a:cubicBezTo>
                <a:cubicBezTo>
                  <a:pt x="166687" y="980135"/>
                  <a:pt x="166143" y="977688"/>
                  <a:pt x="166228" y="976108"/>
                </a:cubicBezTo>
                <a:cubicBezTo>
                  <a:pt x="165617" y="975904"/>
                  <a:pt x="165005" y="975700"/>
                  <a:pt x="164393" y="975496"/>
                </a:cubicBezTo>
                <a:cubicBezTo>
                  <a:pt x="161335" y="979353"/>
                  <a:pt x="158293" y="983228"/>
                  <a:pt x="155234" y="987085"/>
                </a:cubicBezTo>
                <a:cubicBezTo>
                  <a:pt x="152226" y="987476"/>
                  <a:pt x="150527" y="989175"/>
                  <a:pt x="150136" y="992183"/>
                </a:cubicBezTo>
                <a:cubicBezTo>
                  <a:pt x="148420" y="993321"/>
                  <a:pt x="146721" y="994442"/>
                  <a:pt x="145022" y="995564"/>
                </a:cubicBezTo>
                <a:close/>
                <a:moveTo>
                  <a:pt x="1675844" y="1299693"/>
                </a:moveTo>
                <a:cubicBezTo>
                  <a:pt x="1677374" y="1300169"/>
                  <a:pt x="1678903" y="1300661"/>
                  <a:pt x="1680415" y="1301137"/>
                </a:cubicBezTo>
                <a:cubicBezTo>
                  <a:pt x="1680483" y="1300729"/>
                  <a:pt x="1680551" y="1300339"/>
                  <a:pt x="1680602" y="1299931"/>
                </a:cubicBezTo>
                <a:cubicBezTo>
                  <a:pt x="1679022" y="1299863"/>
                  <a:pt x="1677424" y="1299778"/>
                  <a:pt x="1675844" y="1299693"/>
                </a:cubicBezTo>
                <a:close/>
                <a:moveTo>
                  <a:pt x="1332650" y="1393134"/>
                </a:moveTo>
                <a:cubicBezTo>
                  <a:pt x="1333007" y="1393830"/>
                  <a:pt x="1333364" y="1394510"/>
                  <a:pt x="1333720" y="1395207"/>
                </a:cubicBezTo>
                <a:cubicBezTo>
                  <a:pt x="1334043" y="1394867"/>
                  <a:pt x="1334383" y="1394544"/>
                  <a:pt x="1334706" y="1394204"/>
                </a:cubicBezTo>
                <a:cubicBezTo>
                  <a:pt x="1334009" y="1393864"/>
                  <a:pt x="1333313" y="1393507"/>
                  <a:pt x="1332633" y="1393168"/>
                </a:cubicBezTo>
                <a:cubicBezTo>
                  <a:pt x="1332310" y="1391774"/>
                  <a:pt x="1331987" y="1390364"/>
                  <a:pt x="1331648" y="1388971"/>
                </a:cubicBezTo>
                <a:cubicBezTo>
                  <a:pt x="1331223" y="1389123"/>
                  <a:pt x="1330798" y="1389276"/>
                  <a:pt x="1330373" y="1389429"/>
                </a:cubicBezTo>
                <a:cubicBezTo>
                  <a:pt x="1331121" y="1390653"/>
                  <a:pt x="1331885" y="1391893"/>
                  <a:pt x="1332650" y="1393134"/>
                </a:cubicBezTo>
                <a:close/>
                <a:moveTo>
                  <a:pt x="1594281" y="1386371"/>
                </a:moveTo>
                <a:lnTo>
                  <a:pt x="1593805" y="1385878"/>
                </a:lnTo>
                <a:lnTo>
                  <a:pt x="1594298" y="1386337"/>
                </a:lnTo>
                <a:cubicBezTo>
                  <a:pt x="1594621" y="1387747"/>
                  <a:pt x="1594944" y="1389175"/>
                  <a:pt x="1595266" y="1390585"/>
                </a:cubicBezTo>
                <a:cubicBezTo>
                  <a:pt x="1595674" y="1390415"/>
                  <a:pt x="1596099" y="1390245"/>
                  <a:pt x="1596507" y="1390075"/>
                </a:cubicBezTo>
                <a:cubicBezTo>
                  <a:pt x="1595759" y="1388852"/>
                  <a:pt x="1595012" y="1387611"/>
                  <a:pt x="1594281" y="1386371"/>
                </a:cubicBezTo>
                <a:close/>
                <a:moveTo>
                  <a:pt x="2153278" y="552115"/>
                </a:moveTo>
                <a:cubicBezTo>
                  <a:pt x="2153787" y="552472"/>
                  <a:pt x="2154298" y="552829"/>
                  <a:pt x="2153380" y="552200"/>
                </a:cubicBezTo>
                <a:cubicBezTo>
                  <a:pt x="2154434" y="552523"/>
                  <a:pt x="2153839" y="552336"/>
                  <a:pt x="2153244" y="552149"/>
                </a:cubicBezTo>
                <a:cubicBezTo>
                  <a:pt x="2152666" y="550874"/>
                  <a:pt x="2152088" y="549600"/>
                  <a:pt x="2151511" y="548326"/>
                </a:cubicBezTo>
                <a:cubicBezTo>
                  <a:pt x="2151137" y="548581"/>
                  <a:pt x="2150763" y="548835"/>
                  <a:pt x="2150389" y="549090"/>
                </a:cubicBezTo>
                <a:cubicBezTo>
                  <a:pt x="2151340" y="550093"/>
                  <a:pt x="2152310" y="551095"/>
                  <a:pt x="2153278" y="552115"/>
                </a:cubicBezTo>
                <a:close/>
                <a:moveTo>
                  <a:pt x="1575522" y="1346184"/>
                </a:moveTo>
                <a:cubicBezTo>
                  <a:pt x="1575556" y="1345963"/>
                  <a:pt x="1575572" y="1345725"/>
                  <a:pt x="1575606" y="1345504"/>
                </a:cubicBezTo>
                <a:cubicBezTo>
                  <a:pt x="1574417" y="1345164"/>
                  <a:pt x="1573228" y="1344807"/>
                  <a:pt x="1572038" y="1344468"/>
                </a:cubicBezTo>
                <a:cubicBezTo>
                  <a:pt x="1571953" y="1344909"/>
                  <a:pt x="1571868" y="1345351"/>
                  <a:pt x="1571783" y="1345793"/>
                </a:cubicBezTo>
                <a:cubicBezTo>
                  <a:pt x="1573024" y="1345929"/>
                  <a:pt x="1574281" y="1346065"/>
                  <a:pt x="1577646" y="1344858"/>
                </a:cubicBezTo>
                <a:cubicBezTo>
                  <a:pt x="1577051" y="1344723"/>
                  <a:pt x="1576779" y="1344570"/>
                  <a:pt x="1576677" y="1344654"/>
                </a:cubicBezTo>
                <a:cubicBezTo>
                  <a:pt x="1576286" y="1344926"/>
                  <a:pt x="1575947" y="1345266"/>
                  <a:pt x="1575589" y="1345589"/>
                </a:cubicBezTo>
                <a:cubicBezTo>
                  <a:pt x="1576184" y="1345368"/>
                  <a:pt x="1576762" y="1345164"/>
                  <a:pt x="1575522" y="1346184"/>
                </a:cubicBezTo>
                <a:close/>
                <a:moveTo>
                  <a:pt x="277545" y="774698"/>
                </a:moveTo>
                <a:cubicBezTo>
                  <a:pt x="277715" y="774800"/>
                  <a:pt x="277885" y="774902"/>
                  <a:pt x="278055" y="774986"/>
                </a:cubicBezTo>
                <a:cubicBezTo>
                  <a:pt x="277885" y="774902"/>
                  <a:pt x="277715" y="774800"/>
                  <a:pt x="277545" y="774698"/>
                </a:cubicBezTo>
                <a:cubicBezTo>
                  <a:pt x="277613" y="773372"/>
                  <a:pt x="277698" y="772030"/>
                  <a:pt x="277766" y="770704"/>
                </a:cubicBezTo>
                <a:cubicBezTo>
                  <a:pt x="277290" y="770772"/>
                  <a:pt x="276797" y="770857"/>
                  <a:pt x="276322" y="770925"/>
                </a:cubicBezTo>
                <a:cubicBezTo>
                  <a:pt x="276729" y="772183"/>
                  <a:pt x="277137" y="773440"/>
                  <a:pt x="277545" y="774698"/>
                </a:cubicBezTo>
                <a:close/>
                <a:moveTo>
                  <a:pt x="2124374" y="739014"/>
                </a:moveTo>
                <a:cubicBezTo>
                  <a:pt x="2125683" y="738419"/>
                  <a:pt x="2126974" y="737841"/>
                  <a:pt x="2128282" y="737246"/>
                </a:cubicBezTo>
                <a:cubicBezTo>
                  <a:pt x="2127908" y="736720"/>
                  <a:pt x="2127517" y="736210"/>
                  <a:pt x="2127144" y="735683"/>
                </a:cubicBezTo>
                <a:cubicBezTo>
                  <a:pt x="2126226" y="736805"/>
                  <a:pt x="2125309" y="737909"/>
                  <a:pt x="2124374" y="739014"/>
                </a:cubicBezTo>
                <a:cubicBezTo>
                  <a:pt x="2123779" y="739201"/>
                  <a:pt x="2123184" y="739405"/>
                  <a:pt x="2124357" y="739031"/>
                </a:cubicBezTo>
                <a:cubicBezTo>
                  <a:pt x="2123355" y="739727"/>
                  <a:pt x="2123864" y="739371"/>
                  <a:pt x="2124374" y="739014"/>
                </a:cubicBezTo>
                <a:close/>
                <a:moveTo>
                  <a:pt x="474622" y="370331"/>
                </a:moveTo>
                <a:cubicBezTo>
                  <a:pt x="476423" y="369855"/>
                  <a:pt x="478224" y="369379"/>
                  <a:pt x="480026" y="368904"/>
                </a:cubicBezTo>
                <a:cubicBezTo>
                  <a:pt x="479788" y="368377"/>
                  <a:pt x="479550" y="367867"/>
                  <a:pt x="479312" y="367340"/>
                </a:cubicBezTo>
                <a:cubicBezTo>
                  <a:pt x="477766" y="368343"/>
                  <a:pt x="476202" y="369345"/>
                  <a:pt x="474622" y="370331"/>
                </a:cubicBezTo>
                <a:cubicBezTo>
                  <a:pt x="474537" y="370501"/>
                  <a:pt x="474435" y="370671"/>
                  <a:pt x="474333" y="370824"/>
                </a:cubicBezTo>
                <a:cubicBezTo>
                  <a:pt x="474435" y="370654"/>
                  <a:pt x="474537" y="370501"/>
                  <a:pt x="474622" y="370331"/>
                </a:cubicBezTo>
                <a:close/>
                <a:moveTo>
                  <a:pt x="501810" y="339745"/>
                </a:moveTo>
                <a:cubicBezTo>
                  <a:pt x="503067" y="339405"/>
                  <a:pt x="504342" y="339065"/>
                  <a:pt x="506346" y="338538"/>
                </a:cubicBezTo>
                <a:cubicBezTo>
                  <a:pt x="502982" y="336142"/>
                  <a:pt x="502268" y="337672"/>
                  <a:pt x="501844" y="339762"/>
                </a:cubicBezTo>
                <a:cubicBezTo>
                  <a:pt x="501283" y="340339"/>
                  <a:pt x="500705" y="340900"/>
                  <a:pt x="500144" y="341478"/>
                </a:cubicBezTo>
                <a:cubicBezTo>
                  <a:pt x="498242" y="342328"/>
                  <a:pt x="494639" y="343313"/>
                  <a:pt x="494690" y="344010"/>
                </a:cubicBezTo>
                <a:cubicBezTo>
                  <a:pt x="495098" y="349515"/>
                  <a:pt x="490662" y="350161"/>
                  <a:pt x="487468" y="352132"/>
                </a:cubicBezTo>
                <a:cubicBezTo>
                  <a:pt x="486347" y="352829"/>
                  <a:pt x="485464" y="353899"/>
                  <a:pt x="483033" y="356091"/>
                </a:cubicBezTo>
                <a:cubicBezTo>
                  <a:pt x="494894" y="351860"/>
                  <a:pt x="494877" y="351843"/>
                  <a:pt x="499040" y="342718"/>
                </a:cubicBezTo>
                <a:cubicBezTo>
                  <a:pt x="499261" y="342226"/>
                  <a:pt x="499754" y="341869"/>
                  <a:pt x="500128" y="341444"/>
                </a:cubicBezTo>
                <a:cubicBezTo>
                  <a:pt x="500671" y="340866"/>
                  <a:pt x="501232" y="340306"/>
                  <a:pt x="501810" y="339745"/>
                </a:cubicBezTo>
                <a:close/>
                <a:moveTo>
                  <a:pt x="168794" y="902106"/>
                </a:moveTo>
                <a:cubicBezTo>
                  <a:pt x="170374" y="901257"/>
                  <a:pt x="171938" y="900407"/>
                  <a:pt x="173518" y="899557"/>
                </a:cubicBezTo>
                <a:cubicBezTo>
                  <a:pt x="173144" y="899081"/>
                  <a:pt x="172753" y="898623"/>
                  <a:pt x="172380" y="898147"/>
                </a:cubicBezTo>
                <a:cubicBezTo>
                  <a:pt x="171190" y="899472"/>
                  <a:pt x="170000" y="900798"/>
                  <a:pt x="168828" y="902140"/>
                </a:cubicBezTo>
                <a:lnTo>
                  <a:pt x="168352" y="902616"/>
                </a:lnTo>
                <a:lnTo>
                  <a:pt x="168794" y="902106"/>
                </a:lnTo>
                <a:close/>
                <a:moveTo>
                  <a:pt x="235081" y="1029566"/>
                </a:moveTo>
                <a:cubicBezTo>
                  <a:pt x="233110" y="1031571"/>
                  <a:pt x="233246" y="1033355"/>
                  <a:pt x="236831" y="1036329"/>
                </a:cubicBezTo>
                <a:cubicBezTo>
                  <a:pt x="235947" y="1032981"/>
                  <a:pt x="235506" y="1031248"/>
                  <a:pt x="235064" y="1029532"/>
                </a:cubicBezTo>
                <a:cubicBezTo>
                  <a:pt x="235166" y="1029379"/>
                  <a:pt x="235268" y="1029226"/>
                  <a:pt x="235370" y="1029073"/>
                </a:cubicBezTo>
                <a:cubicBezTo>
                  <a:pt x="235268" y="1029243"/>
                  <a:pt x="235166" y="1029413"/>
                  <a:pt x="235081" y="1029566"/>
                </a:cubicBezTo>
                <a:close/>
                <a:moveTo>
                  <a:pt x="846703" y="224197"/>
                </a:moveTo>
                <a:cubicBezTo>
                  <a:pt x="849303" y="224197"/>
                  <a:pt x="851886" y="224197"/>
                  <a:pt x="854486" y="224197"/>
                </a:cubicBezTo>
                <a:cubicBezTo>
                  <a:pt x="854400" y="223534"/>
                  <a:pt x="854316" y="222855"/>
                  <a:pt x="854231" y="222192"/>
                </a:cubicBezTo>
                <a:cubicBezTo>
                  <a:pt x="851733" y="222872"/>
                  <a:pt x="849235" y="223551"/>
                  <a:pt x="846737" y="224231"/>
                </a:cubicBezTo>
                <a:cubicBezTo>
                  <a:pt x="845888" y="224707"/>
                  <a:pt x="845038" y="225199"/>
                  <a:pt x="844171" y="225675"/>
                </a:cubicBezTo>
                <a:cubicBezTo>
                  <a:pt x="844409" y="225964"/>
                  <a:pt x="844647" y="226236"/>
                  <a:pt x="844885" y="226525"/>
                </a:cubicBezTo>
                <a:cubicBezTo>
                  <a:pt x="845479" y="225743"/>
                  <a:pt x="846092" y="224979"/>
                  <a:pt x="846703" y="224197"/>
                </a:cubicBezTo>
                <a:close/>
                <a:moveTo>
                  <a:pt x="330221" y="389039"/>
                </a:moveTo>
                <a:cubicBezTo>
                  <a:pt x="328386" y="389515"/>
                  <a:pt x="326551" y="389974"/>
                  <a:pt x="324716" y="390450"/>
                </a:cubicBezTo>
                <a:cubicBezTo>
                  <a:pt x="325073" y="391146"/>
                  <a:pt x="325446" y="391860"/>
                  <a:pt x="325803" y="392557"/>
                </a:cubicBezTo>
                <a:cubicBezTo>
                  <a:pt x="327265" y="391367"/>
                  <a:pt x="328726" y="390195"/>
                  <a:pt x="330187" y="389005"/>
                </a:cubicBezTo>
                <a:cubicBezTo>
                  <a:pt x="330799" y="388819"/>
                  <a:pt x="331393" y="388632"/>
                  <a:pt x="330306" y="388972"/>
                </a:cubicBezTo>
                <a:cubicBezTo>
                  <a:pt x="331241" y="388309"/>
                  <a:pt x="330731" y="388666"/>
                  <a:pt x="330221" y="389039"/>
                </a:cubicBezTo>
                <a:close/>
                <a:moveTo>
                  <a:pt x="1215386" y="186831"/>
                </a:moveTo>
                <a:cubicBezTo>
                  <a:pt x="1216660" y="184979"/>
                  <a:pt x="1218581" y="183228"/>
                  <a:pt x="1215420" y="179524"/>
                </a:cubicBezTo>
                <a:cubicBezTo>
                  <a:pt x="1215420" y="182872"/>
                  <a:pt x="1215420" y="184876"/>
                  <a:pt x="1215420" y="186865"/>
                </a:cubicBezTo>
                <a:cubicBezTo>
                  <a:pt x="1213890" y="187069"/>
                  <a:pt x="1212378" y="187272"/>
                  <a:pt x="1210849" y="187476"/>
                </a:cubicBezTo>
                <a:cubicBezTo>
                  <a:pt x="1210951" y="187850"/>
                  <a:pt x="1211036" y="188241"/>
                  <a:pt x="1211137" y="188615"/>
                </a:cubicBezTo>
                <a:cubicBezTo>
                  <a:pt x="1212548" y="188020"/>
                  <a:pt x="1213976" y="187425"/>
                  <a:pt x="1215386" y="186831"/>
                </a:cubicBezTo>
                <a:close/>
                <a:moveTo>
                  <a:pt x="1594298" y="1342191"/>
                </a:moveTo>
                <a:cubicBezTo>
                  <a:pt x="1592038" y="1342717"/>
                  <a:pt x="1589217" y="1341188"/>
                  <a:pt x="1588011" y="1344960"/>
                </a:cubicBezTo>
                <a:cubicBezTo>
                  <a:pt x="1590101" y="1344026"/>
                  <a:pt x="1592191" y="1343091"/>
                  <a:pt x="1594281" y="1342174"/>
                </a:cubicBezTo>
                <a:cubicBezTo>
                  <a:pt x="1594383" y="1342021"/>
                  <a:pt x="1594485" y="1341851"/>
                  <a:pt x="1594587" y="1341698"/>
                </a:cubicBezTo>
                <a:cubicBezTo>
                  <a:pt x="1594485" y="1341851"/>
                  <a:pt x="1594383" y="1342021"/>
                  <a:pt x="1594298" y="1342191"/>
                </a:cubicBezTo>
                <a:close/>
                <a:moveTo>
                  <a:pt x="199397" y="917433"/>
                </a:moveTo>
                <a:cubicBezTo>
                  <a:pt x="201249" y="916278"/>
                  <a:pt x="203085" y="915122"/>
                  <a:pt x="204936" y="913967"/>
                </a:cubicBezTo>
                <a:cubicBezTo>
                  <a:pt x="204461" y="913474"/>
                  <a:pt x="203985" y="912964"/>
                  <a:pt x="203509" y="912471"/>
                </a:cubicBezTo>
                <a:cubicBezTo>
                  <a:pt x="202133" y="914120"/>
                  <a:pt x="200756" y="915768"/>
                  <a:pt x="199397" y="917433"/>
                </a:cubicBezTo>
                <a:cubicBezTo>
                  <a:pt x="199295" y="917603"/>
                  <a:pt x="199193" y="917773"/>
                  <a:pt x="199109" y="917943"/>
                </a:cubicBezTo>
                <a:cubicBezTo>
                  <a:pt x="199193" y="917756"/>
                  <a:pt x="199295" y="917586"/>
                  <a:pt x="199397" y="917433"/>
                </a:cubicBezTo>
                <a:close/>
                <a:moveTo>
                  <a:pt x="979244" y="166474"/>
                </a:moveTo>
                <a:cubicBezTo>
                  <a:pt x="976643" y="166474"/>
                  <a:pt x="974060" y="166474"/>
                  <a:pt x="971461" y="166474"/>
                </a:cubicBezTo>
                <a:cubicBezTo>
                  <a:pt x="971563" y="167154"/>
                  <a:pt x="971648" y="167816"/>
                  <a:pt x="971750" y="168496"/>
                </a:cubicBezTo>
                <a:cubicBezTo>
                  <a:pt x="974248" y="167816"/>
                  <a:pt x="976729" y="167137"/>
                  <a:pt x="979226" y="166457"/>
                </a:cubicBezTo>
                <a:cubicBezTo>
                  <a:pt x="979821" y="166287"/>
                  <a:pt x="980399" y="166100"/>
                  <a:pt x="979346" y="166423"/>
                </a:cubicBezTo>
                <a:cubicBezTo>
                  <a:pt x="980263" y="165777"/>
                  <a:pt x="979753" y="166134"/>
                  <a:pt x="979244" y="166474"/>
                </a:cubicBezTo>
                <a:close/>
                <a:moveTo>
                  <a:pt x="240145" y="606474"/>
                </a:moveTo>
                <a:cubicBezTo>
                  <a:pt x="242388" y="605148"/>
                  <a:pt x="243900" y="603585"/>
                  <a:pt x="241606" y="598895"/>
                </a:cubicBezTo>
                <a:cubicBezTo>
                  <a:pt x="240909" y="602599"/>
                  <a:pt x="240536" y="604553"/>
                  <a:pt x="240179" y="606507"/>
                </a:cubicBezTo>
                <a:cubicBezTo>
                  <a:pt x="239618" y="607646"/>
                  <a:pt x="239041" y="608784"/>
                  <a:pt x="238480" y="609923"/>
                </a:cubicBezTo>
                <a:cubicBezTo>
                  <a:pt x="237137" y="611095"/>
                  <a:pt x="235811" y="612285"/>
                  <a:pt x="233977" y="613882"/>
                </a:cubicBezTo>
                <a:cubicBezTo>
                  <a:pt x="239057" y="614069"/>
                  <a:pt x="239057" y="614069"/>
                  <a:pt x="238446" y="609889"/>
                </a:cubicBezTo>
                <a:cubicBezTo>
                  <a:pt x="239023" y="608750"/>
                  <a:pt x="239584" y="607612"/>
                  <a:pt x="240145" y="606474"/>
                </a:cubicBezTo>
                <a:close/>
                <a:moveTo>
                  <a:pt x="1842335" y="1255547"/>
                </a:moveTo>
                <a:lnTo>
                  <a:pt x="1841877" y="1255071"/>
                </a:lnTo>
                <a:lnTo>
                  <a:pt x="1842369" y="1255513"/>
                </a:lnTo>
                <a:cubicBezTo>
                  <a:pt x="1841791" y="1257212"/>
                  <a:pt x="1841230" y="1258911"/>
                  <a:pt x="1840653" y="1260627"/>
                </a:cubicBezTo>
                <a:cubicBezTo>
                  <a:pt x="1838886" y="1262582"/>
                  <a:pt x="1838920" y="1264332"/>
                  <a:pt x="1841639" y="1266626"/>
                </a:cubicBezTo>
                <a:cubicBezTo>
                  <a:pt x="1841944" y="1264773"/>
                  <a:pt x="1842148" y="1263550"/>
                  <a:pt x="1842352" y="1262327"/>
                </a:cubicBezTo>
                <a:cubicBezTo>
                  <a:pt x="1846107" y="1259064"/>
                  <a:pt x="1846107" y="1258809"/>
                  <a:pt x="1842335" y="1255547"/>
                </a:cubicBezTo>
                <a:close/>
                <a:moveTo>
                  <a:pt x="265667" y="880050"/>
                </a:moveTo>
                <a:cubicBezTo>
                  <a:pt x="263798" y="881749"/>
                  <a:pt x="261912" y="883449"/>
                  <a:pt x="260043" y="885148"/>
                </a:cubicBezTo>
                <a:cubicBezTo>
                  <a:pt x="260638" y="885606"/>
                  <a:pt x="261215" y="886065"/>
                  <a:pt x="261810" y="886541"/>
                </a:cubicBezTo>
                <a:cubicBezTo>
                  <a:pt x="263085" y="884366"/>
                  <a:pt x="264376" y="882191"/>
                  <a:pt x="265650" y="880033"/>
                </a:cubicBezTo>
                <a:lnTo>
                  <a:pt x="266143" y="879591"/>
                </a:lnTo>
                <a:lnTo>
                  <a:pt x="265667" y="880050"/>
                </a:lnTo>
                <a:close/>
                <a:moveTo>
                  <a:pt x="257137" y="659150"/>
                </a:moveTo>
                <a:cubicBezTo>
                  <a:pt x="258887" y="658878"/>
                  <a:pt x="260638" y="658606"/>
                  <a:pt x="263577" y="658147"/>
                </a:cubicBezTo>
                <a:cubicBezTo>
                  <a:pt x="259720" y="655343"/>
                  <a:pt x="257987" y="655751"/>
                  <a:pt x="257154" y="659184"/>
                </a:cubicBezTo>
                <a:cubicBezTo>
                  <a:pt x="256797" y="659693"/>
                  <a:pt x="256458" y="660186"/>
                  <a:pt x="257086" y="659269"/>
                </a:cubicBezTo>
                <a:cubicBezTo>
                  <a:pt x="256781" y="660322"/>
                  <a:pt x="256951" y="659744"/>
                  <a:pt x="257137" y="659150"/>
                </a:cubicBezTo>
                <a:close/>
                <a:moveTo>
                  <a:pt x="146704" y="971775"/>
                </a:moveTo>
                <a:cubicBezTo>
                  <a:pt x="148879" y="970432"/>
                  <a:pt x="151054" y="969107"/>
                  <a:pt x="153229" y="967765"/>
                </a:cubicBezTo>
                <a:cubicBezTo>
                  <a:pt x="148998" y="966541"/>
                  <a:pt x="147231" y="968410"/>
                  <a:pt x="146738" y="971809"/>
                </a:cubicBezTo>
                <a:cubicBezTo>
                  <a:pt x="145429" y="972386"/>
                  <a:pt x="144138" y="972981"/>
                  <a:pt x="142830" y="973559"/>
                </a:cubicBezTo>
                <a:cubicBezTo>
                  <a:pt x="143187" y="974052"/>
                  <a:pt x="143543" y="974562"/>
                  <a:pt x="143900" y="975054"/>
                </a:cubicBezTo>
                <a:cubicBezTo>
                  <a:pt x="144834" y="973967"/>
                  <a:pt x="145769" y="972862"/>
                  <a:pt x="146704" y="971775"/>
                </a:cubicBezTo>
                <a:close/>
                <a:moveTo>
                  <a:pt x="1601095" y="1338758"/>
                </a:moveTo>
                <a:cubicBezTo>
                  <a:pt x="1601588" y="1339625"/>
                  <a:pt x="1602063" y="1340474"/>
                  <a:pt x="1602556" y="1341341"/>
                </a:cubicBezTo>
                <a:cubicBezTo>
                  <a:pt x="1602845" y="1341103"/>
                  <a:pt x="1603134" y="1340848"/>
                  <a:pt x="1603406" y="1340610"/>
                </a:cubicBezTo>
                <a:cubicBezTo>
                  <a:pt x="1602624" y="1339999"/>
                  <a:pt x="1601843" y="1339404"/>
                  <a:pt x="1601061" y="1338792"/>
                </a:cubicBezTo>
                <a:cubicBezTo>
                  <a:pt x="1599702" y="1336685"/>
                  <a:pt x="1599226" y="1333287"/>
                  <a:pt x="1594773" y="1336090"/>
                </a:cubicBezTo>
                <a:cubicBezTo>
                  <a:pt x="1596881" y="1336974"/>
                  <a:pt x="1598987" y="1337875"/>
                  <a:pt x="1601095" y="1338758"/>
                </a:cubicBezTo>
                <a:close/>
                <a:moveTo>
                  <a:pt x="233382" y="895343"/>
                </a:moveTo>
                <a:cubicBezTo>
                  <a:pt x="230561" y="897603"/>
                  <a:pt x="227723" y="899880"/>
                  <a:pt x="224902" y="902140"/>
                </a:cubicBezTo>
                <a:lnTo>
                  <a:pt x="224410" y="902582"/>
                </a:lnTo>
                <a:lnTo>
                  <a:pt x="224868" y="902123"/>
                </a:lnTo>
                <a:cubicBezTo>
                  <a:pt x="227706" y="899863"/>
                  <a:pt x="230527" y="897603"/>
                  <a:pt x="233365" y="895343"/>
                </a:cubicBezTo>
                <a:lnTo>
                  <a:pt x="233823" y="894884"/>
                </a:lnTo>
                <a:lnTo>
                  <a:pt x="233382" y="895343"/>
                </a:lnTo>
                <a:close/>
                <a:moveTo>
                  <a:pt x="2041112" y="948019"/>
                </a:moveTo>
                <a:cubicBezTo>
                  <a:pt x="2040958" y="947917"/>
                  <a:pt x="2040788" y="947815"/>
                  <a:pt x="2040636" y="947697"/>
                </a:cubicBezTo>
                <a:cubicBezTo>
                  <a:pt x="2040806" y="947799"/>
                  <a:pt x="2040976" y="947883"/>
                  <a:pt x="2041146" y="947985"/>
                </a:cubicBezTo>
                <a:cubicBezTo>
                  <a:pt x="2046073" y="950279"/>
                  <a:pt x="2046073" y="950279"/>
                  <a:pt x="2049829" y="946660"/>
                </a:cubicBezTo>
                <a:cubicBezTo>
                  <a:pt x="2046039" y="947255"/>
                  <a:pt x="2043575" y="947628"/>
                  <a:pt x="2041112" y="948019"/>
                </a:cubicBezTo>
                <a:close/>
                <a:moveTo>
                  <a:pt x="2064901" y="473984"/>
                </a:moveTo>
                <a:cubicBezTo>
                  <a:pt x="2064748" y="473882"/>
                  <a:pt x="2064577" y="473780"/>
                  <a:pt x="2064425" y="473678"/>
                </a:cubicBezTo>
                <a:cubicBezTo>
                  <a:pt x="2064595" y="473780"/>
                  <a:pt x="2064765" y="473865"/>
                  <a:pt x="2064918" y="473967"/>
                </a:cubicBezTo>
                <a:cubicBezTo>
                  <a:pt x="2063813" y="476465"/>
                  <a:pt x="2062250" y="479014"/>
                  <a:pt x="2065767" y="481410"/>
                </a:cubicBezTo>
                <a:cubicBezTo>
                  <a:pt x="2068334" y="478351"/>
                  <a:pt x="2067246" y="476091"/>
                  <a:pt x="2064901" y="473984"/>
                </a:cubicBezTo>
                <a:close/>
                <a:moveTo>
                  <a:pt x="275863" y="1083941"/>
                </a:moveTo>
                <a:cubicBezTo>
                  <a:pt x="272226" y="1084995"/>
                  <a:pt x="268811" y="1086303"/>
                  <a:pt x="268946" y="1091486"/>
                </a:cubicBezTo>
                <a:cubicBezTo>
                  <a:pt x="271241" y="1088954"/>
                  <a:pt x="273535" y="1086439"/>
                  <a:pt x="275829" y="1083907"/>
                </a:cubicBezTo>
                <a:cubicBezTo>
                  <a:pt x="276695" y="1083431"/>
                  <a:pt x="277562" y="1082938"/>
                  <a:pt x="278428" y="1082463"/>
                </a:cubicBezTo>
                <a:cubicBezTo>
                  <a:pt x="278191" y="1082174"/>
                  <a:pt x="277935" y="1081885"/>
                  <a:pt x="277698" y="1081579"/>
                </a:cubicBezTo>
                <a:cubicBezTo>
                  <a:pt x="277086" y="1082378"/>
                  <a:pt x="276474" y="1083159"/>
                  <a:pt x="275863" y="1083941"/>
                </a:cubicBezTo>
                <a:close/>
                <a:moveTo>
                  <a:pt x="258871" y="900441"/>
                </a:moveTo>
                <a:cubicBezTo>
                  <a:pt x="255863" y="900628"/>
                  <a:pt x="252379" y="899897"/>
                  <a:pt x="252311" y="905335"/>
                </a:cubicBezTo>
                <a:cubicBezTo>
                  <a:pt x="254486" y="903703"/>
                  <a:pt x="256661" y="902055"/>
                  <a:pt x="258853" y="900424"/>
                </a:cubicBezTo>
                <a:lnTo>
                  <a:pt x="259329" y="899965"/>
                </a:lnTo>
                <a:lnTo>
                  <a:pt x="258871" y="900441"/>
                </a:lnTo>
                <a:close/>
                <a:moveTo>
                  <a:pt x="868810" y="183449"/>
                </a:moveTo>
                <a:cubicBezTo>
                  <a:pt x="865377" y="183500"/>
                  <a:pt x="861945" y="183568"/>
                  <a:pt x="858512" y="183619"/>
                </a:cubicBezTo>
                <a:cubicBezTo>
                  <a:pt x="862489" y="187952"/>
                  <a:pt x="865565" y="185165"/>
                  <a:pt x="868810" y="183449"/>
                </a:cubicBezTo>
                <a:cubicBezTo>
                  <a:pt x="869813" y="183228"/>
                  <a:pt x="870832" y="183024"/>
                  <a:pt x="871852" y="182837"/>
                </a:cubicBezTo>
                <a:cubicBezTo>
                  <a:pt x="871716" y="182481"/>
                  <a:pt x="871563" y="182107"/>
                  <a:pt x="871427" y="181750"/>
                </a:cubicBezTo>
                <a:cubicBezTo>
                  <a:pt x="870561" y="182311"/>
                  <a:pt x="869677" y="182872"/>
                  <a:pt x="868810" y="183449"/>
                </a:cubicBezTo>
                <a:close/>
                <a:moveTo>
                  <a:pt x="673416" y="237808"/>
                </a:moveTo>
                <a:cubicBezTo>
                  <a:pt x="675658" y="237332"/>
                  <a:pt x="677153" y="236210"/>
                  <a:pt x="676032" y="233746"/>
                </a:cubicBezTo>
                <a:cubicBezTo>
                  <a:pt x="675658" y="232948"/>
                  <a:pt x="674401" y="232540"/>
                  <a:pt x="673552" y="231945"/>
                </a:cubicBezTo>
                <a:cubicBezTo>
                  <a:pt x="672939" y="233339"/>
                  <a:pt x="672345" y="234732"/>
                  <a:pt x="671733" y="236125"/>
                </a:cubicBezTo>
                <a:cubicBezTo>
                  <a:pt x="671428" y="236805"/>
                  <a:pt x="671121" y="237468"/>
                  <a:pt x="670815" y="238148"/>
                </a:cubicBezTo>
                <a:cubicBezTo>
                  <a:pt x="671682" y="238029"/>
                  <a:pt x="672548" y="237910"/>
                  <a:pt x="673416" y="237808"/>
                </a:cubicBezTo>
                <a:close/>
                <a:moveTo>
                  <a:pt x="1359838" y="1537552"/>
                </a:moveTo>
                <a:cubicBezTo>
                  <a:pt x="1360024" y="1538146"/>
                  <a:pt x="1360211" y="1538758"/>
                  <a:pt x="1359872" y="1537670"/>
                </a:cubicBezTo>
                <a:cubicBezTo>
                  <a:pt x="1360517" y="1538588"/>
                  <a:pt x="1360161" y="1538078"/>
                  <a:pt x="1359804" y="1537569"/>
                </a:cubicBezTo>
                <a:cubicBezTo>
                  <a:pt x="1359243" y="1533456"/>
                  <a:pt x="1358665" y="1529344"/>
                  <a:pt x="1358105" y="1525232"/>
                </a:cubicBezTo>
                <a:cubicBezTo>
                  <a:pt x="1356235" y="1529803"/>
                  <a:pt x="1356083" y="1534034"/>
                  <a:pt x="1359838" y="1537552"/>
                </a:cubicBezTo>
                <a:close/>
                <a:moveTo>
                  <a:pt x="763457" y="88309"/>
                </a:moveTo>
                <a:cubicBezTo>
                  <a:pt x="763271" y="87714"/>
                  <a:pt x="763067" y="87103"/>
                  <a:pt x="763423" y="88207"/>
                </a:cubicBezTo>
                <a:cubicBezTo>
                  <a:pt x="762761" y="87273"/>
                  <a:pt x="763118" y="87782"/>
                  <a:pt x="763475" y="88292"/>
                </a:cubicBezTo>
                <a:cubicBezTo>
                  <a:pt x="764052" y="92404"/>
                  <a:pt x="764630" y="96516"/>
                  <a:pt x="765208" y="100646"/>
                </a:cubicBezTo>
                <a:cubicBezTo>
                  <a:pt x="766941" y="96092"/>
                  <a:pt x="767281" y="91810"/>
                  <a:pt x="763457" y="88309"/>
                </a:cubicBezTo>
                <a:close/>
                <a:moveTo>
                  <a:pt x="255472" y="817195"/>
                </a:moveTo>
                <a:cubicBezTo>
                  <a:pt x="251207" y="817212"/>
                  <a:pt x="248828" y="819710"/>
                  <a:pt x="246228" y="823771"/>
                </a:cubicBezTo>
                <a:cubicBezTo>
                  <a:pt x="251513" y="823279"/>
                  <a:pt x="253433" y="820169"/>
                  <a:pt x="255455" y="817179"/>
                </a:cubicBezTo>
                <a:cubicBezTo>
                  <a:pt x="256627" y="815717"/>
                  <a:pt x="257800" y="814256"/>
                  <a:pt x="258973" y="812794"/>
                </a:cubicBezTo>
                <a:cubicBezTo>
                  <a:pt x="258446" y="812506"/>
                  <a:pt x="257935" y="812217"/>
                  <a:pt x="257409" y="811928"/>
                </a:cubicBezTo>
                <a:cubicBezTo>
                  <a:pt x="256763" y="813678"/>
                  <a:pt x="256118" y="815428"/>
                  <a:pt x="255472" y="817195"/>
                </a:cubicBezTo>
                <a:close/>
                <a:moveTo>
                  <a:pt x="274164" y="849481"/>
                </a:moveTo>
                <a:cubicBezTo>
                  <a:pt x="271547" y="852081"/>
                  <a:pt x="270357" y="855122"/>
                  <a:pt x="270510" y="859778"/>
                </a:cubicBezTo>
                <a:cubicBezTo>
                  <a:pt x="272940" y="858062"/>
                  <a:pt x="274486" y="856991"/>
                  <a:pt x="275829" y="856040"/>
                </a:cubicBezTo>
                <a:cubicBezTo>
                  <a:pt x="275200" y="853593"/>
                  <a:pt x="274657" y="851520"/>
                  <a:pt x="274130" y="849447"/>
                </a:cubicBezTo>
                <a:lnTo>
                  <a:pt x="274622" y="849005"/>
                </a:lnTo>
                <a:lnTo>
                  <a:pt x="274164" y="849481"/>
                </a:lnTo>
                <a:close/>
                <a:moveTo>
                  <a:pt x="243543" y="781478"/>
                </a:moveTo>
                <a:cubicBezTo>
                  <a:pt x="245225" y="780492"/>
                  <a:pt x="247247" y="779829"/>
                  <a:pt x="248539" y="778453"/>
                </a:cubicBezTo>
                <a:cubicBezTo>
                  <a:pt x="250663" y="776193"/>
                  <a:pt x="249525" y="774647"/>
                  <a:pt x="246160" y="773389"/>
                </a:cubicBezTo>
                <a:cubicBezTo>
                  <a:pt x="245209" y="776346"/>
                  <a:pt x="244393" y="778912"/>
                  <a:pt x="243577" y="781495"/>
                </a:cubicBezTo>
                <a:cubicBezTo>
                  <a:pt x="241759" y="782837"/>
                  <a:pt x="239041" y="783652"/>
                  <a:pt x="241147" y="787272"/>
                </a:cubicBezTo>
                <a:cubicBezTo>
                  <a:pt x="241946" y="785352"/>
                  <a:pt x="242744" y="783415"/>
                  <a:pt x="243543" y="781478"/>
                </a:cubicBezTo>
                <a:close/>
                <a:moveTo>
                  <a:pt x="1726804" y="1418639"/>
                </a:moveTo>
                <a:cubicBezTo>
                  <a:pt x="1728299" y="1420321"/>
                  <a:pt x="1729540" y="1422377"/>
                  <a:pt x="1731341" y="1423618"/>
                </a:cubicBezTo>
                <a:cubicBezTo>
                  <a:pt x="1733635" y="1425198"/>
                  <a:pt x="1735300" y="1424145"/>
                  <a:pt x="1736184" y="1421256"/>
                </a:cubicBezTo>
                <a:cubicBezTo>
                  <a:pt x="1732768" y="1420287"/>
                  <a:pt x="1729794" y="1419455"/>
                  <a:pt x="1726804" y="1418639"/>
                </a:cubicBezTo>
                <a:close/>
                <a:moveTo>
                  <a:pt x="155234" y="944587"/>
                </a:moveTo>
                <a:cubicBezTo>
                  <a:pt x="155421" y="945182"/>
                  <a:pt x="155608" y="945759"/>
                  <a:pt x="155268" y="944706"/>
                </a:cubicBezTo>
                <a:cubicBezTo>
                  <a:pt x="155913" y="945606"/>
                  <a:pt x="155557" y="945097"/>
                  <a:pt x="155200" y="944604"/>
                </a:cubicBezTo>
                <a:cubicBezTo>
                  <a:pt x="157205" y="943007"/>
                  <a:pt x="159211" y="941409"/>
                  <a:pt x="161199" y="939812"/>
                </a:cubicBezTo>
                <a:cubicBezTo>
                  <a:pt x="161011" y="939489"/>
                  <a:pt x="160808" y="939149"/>
                  <a:pt x="160620" y="938827"/>
                </a:cubicBezTo>
                <a:cubicBezTo>
                  <a:pt x="157868" y="939387"/>
                  <a:pt x="155132" y="939948"/>
                  <a:pt x="151071" y="940781"/>
                </a:cubicBezTo>
                <a:cubicBezTo>
                  <a:pt x="153280" y="942803"/>
                  <a:pt x="154248" y="943703"/>
                  <a:pt x="155234" y="944587"/>
                </a:cubicBezTo>
                <a:close/>
                <a:moveTo>
                  <a:pt x="129711" y="992166"/>
                </a:moveTo>
                <a:cubicBezTo>
                  <a:pt x="134028" y="990007"/>
                  <a:pt x="138616" y="988087"/>
                  <a:pt x="138225" y="981987"/>
                </a:cubicBezTo>
                <a:cubicBezTo>
                  <a:pt x="138820" y="981800"/>
                  <a:pt x="139414" y="981596"/>
                  <a:pt x="138208" y="981987"/>
                </a:cubicBezTo>
                <a:cubicBezTo>
                  <a:pt x="139261" y="981273"/>
                  <a:pt x="138734" y="981630"/>
                  <a:pt x="138225" y="981970"/>
                </a:cubicBezTo>
                <a:cubicBezTo>
                  <a:pt x="134656" y="984757"/>
                  <a:pt x="130680" y="987204"/>
                  <a:pt x="129745" y="992183"/>
                </a:cubicBezTo>
                <a:cubicBezTo>
                  <a:pt x="129049" y="992879"/>
                  <a:pt x="128369" y="993593"/>
                  <a:pt x="127673" y="994290"/>
                </a:cubicBezTo>
                <a:cubicBezTo>
                  <a:pt x="128012" y="994493"/>
                  <a:pt x="128352" y="994697"/>
                  <a:pt x="128692" y="994901"/>
                </a:cubicBezTo>
                <a:cubicBezTo>
                  <a:pt x="129049" y="993984"/>
                  <a:pt x="129372" y="993066"/>
                  <a:pt x="129711" y="992166"/>
                </a:cubicBezTo>
                <a:close/>
                <a:moveTo>
                  <a:pt x="173891" y="769583"/>
                </a:moveTo>
                <a:cubicBezTo>
                  <a:pt x="175489" y="769243"/>
                  <a:pt x="177290" y="769243"/>
                  <a:pt x="178582" y="768427"/>
                </a:cubicBezTo>
                <a:cubicBezTo>
                  <a:pt x="179363" y="767935"/>
                  <a:pt x="179346" y="766167"/>
                  <a:pt x="179669" y="764961"/>
                </a:cubicBezTo>
                <a:cubicBezTo>
                  <a:pt x="178446" y="764774"/>
                  <a:pt x="177087" y="764145"/>
                  <a:pt x="176016" y="764468"/>
                </a:cubicBezTo>
                <a:cubicBezTo>
                  <a:pt x="173416" y="765216"/>
                  <a:pt x="172685" y="767102"/>
                  <a:pt x="173909" y="769617"/>
                </a:cubicBezTo>
                <a:cubicBezTo>
                  <a:pt x="173314" y="769821"/>
                  <a:pt x="172702" y="770008"/>
                  <a:pt x="173773" y="769668"/>
                </a:cubicBezTo>
                <a:cubicBezTo>
                  <a:pt x="172872" y="770331"/>
                  <a:pt x="173382" y="769957"/>
                  <a:pt x="173891" y="769583"/>
                </a:cubicBezTo>
                <a:close/>
                <a:moveTo>
                  <a:pt x="218089" y="772981"/>
                </a:moveTo>
                <a:cubicBezTo>
                  <a:pt x="218293" y="773576"/>
                  <a:pt x="218496" y="774171"/>
                  <a:pt x="218140" y="773117"/>
                </a:cubicBezTo>
                <a:cubicBezTo>
                  <a:pt x="218802" y="774018"/>
                  <a:pt x="218428" y="773508"/>
                  <a:pt x="218055" y="773015"/>
                </a:cubicBezTo>
                <a:cubicBezTo>
                  <a:pt x="218955" y="771214"/>
                  <a:pt x="219856" y="769396"/>
                  <a:pt x="220756" y="767595"/>
                </a:cubicBezTo>
                <a:cubicBezTo>
                  <a:pt x="220383" y="767272"/>
                  <a:pt x="220009" y="766949"/>
                  <a:pt x="219635" y="766626"/>
                </a:cubicBezTo>
                <a:cubicBezTo>
                  <a:pt x="216815" y="768240"/>
                  <a:pt x="213994" y="769872"/>
                  <a:pt x="211156" y="771486"/>
                </a:cubicBezTo>
                <a:cubicBezTo>
                  <a:pt x="211377" y="771996"/>
                  <a:pt x="211597" y="772489"/>
                  <a:pt x="211801" y="772998"/>
                </a:cubicBezTo>
                <a:cubicBezTo>
                  <a:pt x="213909" y="772981"/>
                  <a:pt x="215999" y="772981"/>
                  <a:pt x="218089" y="772981"/>
                </a:cubicBezTo>
                <a:close/>
                <a:moveTo>
                  <a:pt x="180706" y="1041460"/>
                </a:moveTo>
                <a:cubicBezTo>
                  <a:pt x="179109" y="1043346"/>
                  <a:pt x="177494" y="1045216"/>
                  <a:pt x="175897" y="1047119"/>
                </a:cubicBezTo>
                <a:cubicBezTo>
                  <a:pt x="174520" y="1048767"/>
                  <a:pt x="173178" y="1050449"/>
                  <a:pt x="170612" y="1053593"/>
                </a:cubicBezTo>
                <a:cubicBezTo>
                  <a:pt x="180400" y="1049226"/>
                  <a:pt x="180400" y="1049226"/>
                  <a:pt x="180688" y="1041443"/>
                </a:cubicBezTo>
                <a:cubicBezTo>
                  <a:pt x="182524" y="1041019"/>
                  <a:pt x="184359" y="1040594"/>
                  <a:pt x="186194" y="1040152"/>
                </a:cubicBezTo>
                <a:cubicBezTo>
                  <a:pt x="185974" y="1039574"/>
                  <a:pt x="185770" y="1039013"/>
                  <a:pt x="185549" y="1038436"/>
                </a:cubicBezTo>
                <a:cubicBezTo>
                  <a:pt x="183934" y="1039438"/>
                  <a:pt x="182320" y="1040458"/>
                  <a:pt x="180706" y="1041460"/>
                </a:cubicBezTo>
                <a:close/>
                <a:moveTo>
                  <a:pt x="189185" y="835853"/>
                </a:moveTo>
                <a:cubicBezTo>
                  <a:pt x="192600" y="836346"/>
                  <a:pt x="196033" y="836856"/>
                  <a:pt x="199448" y="837348"/>
                </a:cubicBezTo>
                <a:cubicBezTo>
                  <a:pt x="199669" y="836890"/>
                  <a:pt x="199873" y="836448"/>
                  <a:pt x="200094" y="835989"/>
                </a:cubicBezTo>
                <a:cubicBezTo>
                  <a:pt x="198225" y="834256"/>
                  <a:pt x="196356" y="832522"/>
                  <a:pt x="194028" y="830381"/>
                </a:cubicBezTo>
                <a:cubicBezTo>
                  <a:pt x="192040" y="832641"/>
                  <a:pt x="190612" y="834256"/>
                  <a:pt x="189202" y="835870"/>
                </a:cubicBezTo>
                <a:cubicBezTo>
                  <a:pt x="186517" y="838045"/>
                  <a:pt x="183850" y="840203"/>
                  <a:pt x="180162" y="843194"/>
                </a:cubicBezTo>
                <a:cubicBezTo>
                  <a:pt x="188233" y="843584"/>
                  <a:pt x="188233" y="843584"/>
                  <a:pt x="189185" y="835853"/>
                </a:cubicBezTo>
                <a:close/>
                <a:moveTo>
                  <a:pt x="2143066" y="740713"/>
                </a:moveTo>
                <a:cubicBezTo>
                  <a:pt x="2148027" y="740645"/>
                  <a:pt x="2153295" y="741495"/>
                  <a:pt x="2156812" y="736363"/>
                </a:cubicBezTo>
                <a:cubicBezTo>
                  <a:pt x="2154756" y="734681"/>
                  <a:pt x="2152972" y="733236"/>
                  <a:pt x="2150304" y="735700"/>
                </a:cubicBezTo>
                <a:cubicBezTo>
                  <a:pt x="2148164" y="737671"/>
                  <a:pt x="2145513" y="739082"/>
                  <a:pt x="2143082" y="740747"/>
                </a:cubicBezTo>
                <a:cubicBezTo>
                  <a:pt x="2142980" y="740900"/>
                  <a:pt x="2142878" y="741070"/>
                  <a:pt x="2142776" y="741223"/>
                </a:cubicBezTo>
                <a:cubicBezTo>
                  <a:pt x="2142862" y="741036"/>
                  <a:pt x="2142964" y="740883"/>
                  <a:pt x="2143066" y="740713"/>
                </a:cubicBezTo>
                <a:close/>
                <a:moveTo>
                  <a:pt x="92328" y="863024"/>
                </a:moveTo>
                <a:cubicBezTo>
                  <a:pt x="96628" y="863584"/>
                  <a:pt x="100706" y="869175"/>
                  <a:pt x="104902" y="864213"/>
                </a:cubicBezTo>
                <a:cubicBezTo>
                  <a:pt x="101147" y="862514"/>
                  <a:pt x="97324" y="860781"/>
                  <a:pt x="93076" y="858861"/>
                </a:cubicBezTo>
                <a:cubicBezTo>
                  <a:pt x="92805" y="860407"/>
                  <a:pt x="92583" y="861732"/>
                  <a:pt x="92346" y="863041"/>
                </a:cubicBezTo>
                <a:cubicBezTo>
                  <a:pt x="89729" y="864604"/>
                  <a:pt x="87384" y="866320"/>
                  <a:pt x="87825" y="870500"/>
                </a:cubicBezTo>
                <a:cubicBezTo>
                  <a:pt x="91767" y="868954"/>
                  <a:pt x="92244" y="866099"/>
                  <a:pt x="92328" y="863024"/>
                </a:cubicBezTo>
                <a:close/>
                <a:moveTo>
                  <a:pt x="209575" y="908920"/>
                </a:moveTo>
                <a:cubicBezTo>
                  <a:pt x="216883" y="905471"/>
                  <a:pt x="218310" y="903771"/>
                  <a:pt x="218394" y="898300"/>
                </a:cubicBezTo>
                <a:cubicBezTo>
                  <a:pt x="214470" y="901137"/>
                  <a:pt x="210170" y="903465"/>
                  <a:pt x="209575" y="908920"/>
                </a:cubicBezTo>
                <a:cubicBezTo>
                  <a:pt x="208980" y="909124"/>
                  <a:pt x="208386" y="909311"/>
                  <a:pt x="209541" y="908954"/>
                </a:cubicBezTo>
                <a:cubicBezTo>
                  <a:pt x="208556" y="909651"/>
                  <a:pt x="209066" y="909277"/>
                  <a:pt x="209575" y="908920"/>
                </a:cubicBezTo>
                <a:close/>
                <a:moveTo>
                  <a:pt x="1303763" y="1483193"/>
                </a:moveTo>
                <a:cubicBezTo>
                  <a:pt x="1304375" y="1484009"/>
                  <a:pt x="1305004" y="1484807"/>
                  <a:pt x="1305615" y="1485623"/>
                </a:cubicBezTo>
                <a:cubicBezTo>
                  <a:pt x="1305803" y="1485436"/>
                  <a:pt x="1305989" y="1485249"/>
                  <a:pt x="1306176" y="1485062"/>
                </a:cubicBezTo>
                <a:cubicBezTo>
                  <a:pt x="1305360" y="1484433"/>
                  <a:pt x="1304561" y="1483822"/>
                  <a:pt x="1303763" y="1483193"/>
                </a:cubicBezTo>
                <a:cubicBezTo>
                  <a:pt x="1299888" y="1474306"/>
                  <a:pt x="1298665" y="1473439"/>
                  <a:pt x="1291851" y="1474731"/>
                </a:cubicBezTo>
                <a:cubicBezTo>
                  <a:pt x="1291698" y="1474629"/>
                  <a:pt x="1291546" y="1474527"/>
                  <a:pt x="1291376" y="1474425"/>
                </a:cubicBezTo>
                <a:cubicBezTo>
                  <a:pt x="1291546" y="1474510"/>
                  <a:pt x="1291716" y="1474612"/>
                  <a:pt x="1291868" y="1474697"/>
                </a:cubicBezTo>
                <a:cubicBezTo>
                  <a:pt x="1295046" y="1478639"/>
                  <a:pt x="1298631" y="1481987"/>
                  <a:pt x="1303763" y="1483193"/>
                </a:cubicBezTo>
                <a:close/>
                <a:moveTo>
                  <a:pt x="2097203" y="876635"/>
                </a:moveTo>
                <a:cubicBezTo>
                  <a:pt x="2097356" y="876737"/>
                  <a:pt x="2097509" y="876839"/>
                  <a:pt x="2097662" y="876940"/>
                </a:cubicBezTo>
                <a:cubicBezTo>
                  <a:pt x="2097492" y="876856"/>
                  <a:pt x="2097339" y="876754"/>
                  <a:pt x="2097169" y="876668"/>
                </a:cubicBezTo>
                <a:cubicBezTo>
                  <a:pt x="2093057" y="873423"/>
                  <a:pt x="2088384" y="871554"/>
                  <a:pt x="2082743" y="870177"/>
                </a:cubicBezTo>
                <a:cubicBezTo>
                  <a:pt x="2083116" y="874799"/>
                  <a:pt x="2085581" y="876108"/>
                  <a:pt x="2088826" y="876380"/>
                </a:cubicBezTo>
                <a:cubicBezTo>
                  <a:pt x="2091613" y="876601"/>
                  <a:pt x="2094416" y="876550"/>
                  <a:pt x="2097203" y="876635"/>
                </a:cubicBezTo>
                <a:close/>
                <a:moveTo>
                  <a:pt x="216390" y="846048"/>
                </a:moveTo>
                <a:cubicBezTo>
                  <a:pt x="215999" y="848359"/>
                  <a:pt x="215608" y="850687"/>
                  <a:pt x="214945" y="854562"/>
                </a:cubicBezTo>
                <a:cubicBezTo>
                  <a:pt x="219176" y="850874"/>
                  <a:pt x="222133" y="848308"/>
                  <a:pt x="225633" y="845267"/>
                </a:cubicBezTo>
                <a:cubicBezTo>
                  <a:pt x="221861" y="845607"/>
                  <a:pt x="219109" y="845845"/>
                  <a:pt x="216356" y="846099"/>
                </a:cubicBezTo>
                <a:cubicBezTo>
                  <a:pt x="217290" y="842922"/>
                  <a:pt x="218225" y="839744"/>
                  <a:pt x="219244" y="836261"/>
                </a:cubicBezTo>
                <a:cubicBezTo>
                  <a:pt x="214232" y="837195"/>
                  <a:pt x="211904" y="841188"/>
                  <a:pt x="208607" y="846065"/>
                </a:cubicBezTo>
                <a:cubicBezTo>
                  <a:pt x="212006" y="846048"/>
                  <a:pt x="214198" y="846048"/>
                  <a:pt x="216390" y="846048"/>
                </a:cubicBezTo>
                <a:close/>
                <a:moveTo>
                  <a:pt x="856915" y="198742"/>
                </a:moveTo>
                <a:cubicBezTo>
                  <a:pt x="850799" y="199099"/>
                  <a:pt x="843934" y="196924"/>
                  <a:pt x="838241" y="205199"/>
                </a:cubicBezTo>
                <a:cubicBezTo>
                  <a:pt x="843169" y="203517"/>
                  <a:pt x="846415" y="202396"/>
                  <a:pt x="849728" y="201274"/>
                </a:cubicBezTo>
                <a:cubicBezTo>
                  <a:pt x="850543" y="202617"/>
                  <a:pt x="851206" y="203721"/>
                  <a:pt x="851954" y="204962"/>
                </a:cubicBezTo>
                <a:cubicBezTo>
                  <a:pt x="853126" y="203942"/>
                  <a:pt x="854163" y="203024"/>
                  <a:pt x="855199" y="202124"/>
                </a:cubicBezTo>
                <a:cubicBezTo>
                  <a:pt x="858207" y="204520"/>
                  <a:pt x="861079" y="203993"/>
                  <a:pt x="865768" y="201206"/>
                </a:cubicBezTo>
                <a:cubicBezTo>
                  <a:pt x="860977" y="201631"/>
                  <a:pt x="858071" y="201886"/>
                  <a:pt x="855165" y="202158"/>
                </a:cubicBezTo>
                <a:cubicBezTo>
                  <a:pt x="855726" y="201019"/>
                  <a:pt x="856304" y="199864"/>
                  <a:pt x="856865" y="198725"/>
                </a:cubicBezTo>
                <a:cubicBezTo>
                  <a:pt x="858377" y="198538"/>
                  <a:pt x="859872" y="198352"/>
                  <a:pt x="861367" y="198165"/>
                </a:cubicBezTo>
                <a:cubicBezTo>
                  <a:pt x="861283" y="197808"/>
                  <a:pt x="861197" y="197468"/>
                  <a:pt x="861113" y="197111"/>
                </a:cubicBezTo>
                <a:cubicBezTo>
                  <a:pt x="859736" y="197655"/>
                  <a:pt x="858326" y="198199"/>
                  <a:pt x="856915" y="198742"/>
                </a:cubicBezTo>
                <a:close/>
                <a:moveTo>
                  <a:pt x="231665" y="888529"/>
                </a:moveTo>
                <a:cubicBezTo>
                  <a:pt x="236474" y="889328"/>
                  <a:pt x="241300" y="890109"/>
                  <a:pt x="246398" y="890959"/>
                </a:cubicBezTo>
                <a:cubicBezTo>
                  <a:pt x="246993" y="882854"/>
                  <a:pt x="238174" y="887867"/>
                  <a:pt x="237273" y="881851"/>
                </a:cubicBezTo>
                <a:cubicBezTo>
                  <a:pt x="234843" y="884757"/>
                  <a:pt x="233263" y="886660"/>
                  <a:pt x="231683" y="888546"/>
                </a:cubicBezTo>
                <a:cubicBezTo>
                  <a:pt x="231088" y="888750"/>
                  <a:pt x="230476" y="888954"/>
                  <a:pt x="231615" y="888563"/>
                </a:cubicBezTo>
                <a:cubicBezTo>
                  <a:pt x="230663" y="889277"/>
                  <a:pt x="231156" y="888903"/>
                  <a:pt x="231665" y="888529"/>
                </a:cubicBezTo>
                <a:close/>
                <a:moveTo>
                  <a:pt x="1281673" y="1415258"/>
                </a:moveTo>
                <a:cubicBezTo>
                  <a:pt x="1277119" y="1413032"/>
                  <a:pt x="1271087" y="1413745"/>
                  <a:pt x="1268062" y="1408444"/>
                </a:cubicBezTo>
                <a:cubicBezTo>
                  <a:pt x="1269949" y="1408682"/>
                  <a:pt x="1271818" y="1408920"/>
                  <a:pt x="1273704" y="1409157"/>
                </a:cubicBezTo>
                <a:cubicBezTo>
                  <a:pt x="1273602" y="1408410"/>
                  <a:pt x="1273500" y="1407662"/>
                  <a:pt x="1273415" y="1406931"/>
                </a:cubicBezTo>
                <a:cubicBezTo>
                  <a:pt x="1271630" y="1407441"/>
                  <a:pt x="1269863" y="1407951"/>
                  <a:pt x="1268079" y="1408461"/>
                </a:cubicBezTo>
                <a:cubicBezTo>
                  <a:pt x="1264239" y="1408461"/>
                  <a:pt x="1260399" y="1408461"/>
                  <a:pt x="1256491" y="1408461"/>
                </a:cubicBezTo>
                <a:cubicBezTo>
                  <a:pt x="1260687" y="1410500"/>
                  <a:pt x="1264341" y="1412828"/>
                  <a:pt x="1268334" y="1414051"/>
                </a:cubicBezTo>
                <a:cubicBezTo>
                  <a:pt x="1272582" y="1415360"/>
                  <a:pt x="1276898" y="1418605"/>
                  <a:pt x="1281639" y="1415241"/>
                </a:cubicBezTo>
                <a:lnTo>
                  <a:pt x="1282132" y="1414782"/>
                </a:lnTo>
                <a:lnTo>
                  <a:pt x="1281673" y="1415258"/>
                </a:lnTo>
                <a:close/>
                <a:moveTo>
                  <a:pt x="1837238" y="1248716"/>
                </a:moveTo>
                <a:cubicBezTo>
                  <a:pt x="1838121" y="1247696"/>
                  <a:pt x="1839854" y="1246575"/>
                  <a:pt x="1839753" y="1245657"/>
                </a:cubicBezTo>
                <a:cubicBezTo>
                  <a:pt x="1838784" y="1237535"/>
                  <a:pt x="1837509" y="1229463"/>
                  <a:pt x="1836303" y="1221375"/>
                </a:cubicBezTo>
                <a:cubicBezTo>
                  <a:pt x="1835708" y="1221443"/>
                  <a:pt x="1835114" y="1221511"/>
                  <a:pt x="1834519" y="1221596"/>
                </a:cubicBezTo>
                <a:cubicBezTo>
                  <a:pt x="1835436" y="1230653"/>
                  <a:pt x="1836354" y="1239693"/>
                  <a:pt x="1837271" y="1248750"/>
                </a:cubicBezTo>
                <a:lnTo>
                  <a:pt x="1836813" y="1249209"/>
                </a:lnTo>
                <a:cubicBezTo>
                  <a:pt x="1836796" y="1249209"/>
                  <a:pt x="1837238" y="1248716"/>
                  <a:pt x="1837238" y="1248716"/>
                </a:cubicBezTo>
                <a:close/>
                <a:moveTo>
                  <a:pt x="486738" y="335837"/>
                </a:moveTo>
                <a:cubicBezTo>
                  <a:pt x="481827" y="331520"/>
                  <a:pt x="477918" y="326321"/>
                  <a:pt x="470238" y="328904"/>
                </a:cubicBezTo>
                <a:cubicBezTo>
                  <a:pt x="473535" y="332302"/>
                  <a:pt x="476440" y="335310"/>
                  <a:pt x="480212" y="339184"/>
                </a:cubicBezTo>
                <a:cubicBezTo>
                  <a:pt x="481674" y="338436"/>
                  <a:pt x="484036" y="337213"/>
                  <a:pt x="486228" y="334409"/>
                </a:cubicBezTo>
                <a:cubicBezTo>
                  <a:pt x="486398" y="334579"/>
                  <a:pt x="486568" y="334749"/>
                  <a:pt x="486755" y="334919"/>
                </a:cubicBezTo>
                <a:cubicBezTo>
                  <a:pt x="487536" y="334256"/>
                  <a:pt x="488318" y="333610"/>
                  <a:pt x="489099" y="332948"/>
                </a:cubicBezTo>
                <a:cubicBezTo>
                  <a:pt x="488794" y="332642"/>
                  <a:pt x="488488" y="332336"/>
                  <a:pt x="488182" y="332047"/>
                </a:cubicBezTo>
                <a:cubicBezTo>
                  <a:pt x="487536" y="332846"/>
                  <a:pt x="486891" y="333627"/>
                  <a:pt x="486738" y="335837"/>
                </a:cubicBezTo>
                <a:close/>
                <a:moveTo>
                  <a:pt x="1172922" y="1335394"/>
                </a:moveTo>
                <a:cubicBezTo>
                  <a:pt x="1172413" y="1335020"/>
                  <a:pt x="1171902" y="1334663"/>
                  <a:pt x="1172838" y="1335343"/>
                </a:cubicBezTo>
                <a:cubicBezTo>
                  <a:pt x="1171732" y="1334986"/>
                  <a:pt x="1172327" y="1335173"/>
                  <a:pt x="1172939" y="1335377"/>
                </a:cubicBezTo>
                <a:cubicBezTo>
                  <a:pt x="1172039" y="1337348"/>
                  <a:pt x="1171138" y="1339319"/>
                  <a:pt x="1170187" y="1341426"/>
                </a:cubicBezTo>
                <a:cubicBezTo>
                  <a:pt x="1173211" y="1345096"/>
                  <a:pt x="1176116" y="1348631"/>
                  <a:pt x="1179940" y="1353287"/>
                </a:cubicBezTo>
                <a:cubicBezTo>
                  <a:pt x="1180909" y="1350245"/>
                  <a:pt x="1182081" y="1348580"/>
                  <a:pt x="1181673" y="1347475"/>
                </a:cubicBezTo>
                <a:cubicBezTo>
                  <a:pt x="1180501" y="1344111"/>
                  <a:pt x="1178937" y="1340831"/>
                  <a:pt x="1177052" y="1337824"/>
                </a:cubicBezTo>
                <a:cubicBezTo>
                  <a:pt x="1176321" y="1336600"/>
                  <a:pt x="1174333" y="1336175"/>
                  <a:pt x="1172922" y="1335394"/>
                </a:cubicBezTo>
                <a:close/>
                <a:moveTo>
                  <a:pt x="257137" y="844349"/>
                </a:moveTo>
                <a:cubicBezTo>
                  <a:pt x="259380" y="844315"/>
                  <a:pt x="261624" y="844315"/>
                  <a:pt x="263849" y="844264"/>
                </a:cubicBezTo>
                <a:cubicBezTo>
                  <a:pt x="271767" y="844077"/>
                  <a:pt x="275675" y="840781"/>
                  <a:pt x="278292" y="831503"/>
                </a:cubicBezTo>
                <a:cubicBezTo>
                  <a:pt x="275200" y="833695"/>
                  <a:pt x="272753" y="836771"/>
                  <a:pt x="269966" y="837093"/>
                </a:cubicBezTo>
                <a:cubicBezTo>
                  <a:pt x="264393" y="837756"/>
                  <a:pt x="261063" y="841342"/>
                  <a:pt x="257154" y="844383"/>
                </a:cubicBezTo>
                <a:cubicBezTo>
                  <a:pt x="257052" y="844536"/>
                  <a:pt x="256951" y="844689"/>
                  <a:pt x="256849" y="844859"/>
                </a:cubicBezTo>
                <a:cubicBezTo>
                  <a:pt x="256967" y="844672"/>
                  <a:pt x="257052" y="844519"/>
                  <a:pt x="257137" y="844349"/>
                </a:cubicBezTo>
                <a:close/>
                <a:moveTo>
                  <a:pt x="151819" y="834171"/>
                </a:moveTo>
                <a:cubicBezTo>
                  <a:pt x="144495" y="836652"/>
                  <a:pt x="140858" y="843245"/>
                  <a:pt x="136169" y="847629"/>
                </a:cubicBezTo>
                <a:cubicBezTo>
                  <a:pt x="136849" y="851826"/>
                  <a:pt x="137392" y="855139"/>
                  <a:pt x="137970" y="858708"/>
                </a:cubicBezTo>
                <a:cubicBezTo>
                  <a:pt x="142201" y="857807"/>
                  <a:pt x="143135" y="855683"/>
                  <a:pt x="141385" y="852573"/>
                </a:cubicBezTo>
                <a:cubicBezTo>
                  <a:pt x="139109" y="848563"/>
                  <a:pt x="141606" y="844927"/>
                  <a:pt x="144172" y="844094"/>
                </a:cubicBezTo>
                <a:cubicBezTo>
                  <a:pt x="149507" y="842361"/>
                  <a:pt x="150204" y="838147"/>
                  <a:pt x="151801" y="834154"/>
                </a:cubicBezTo>
                <a:cubicBezTo>
                  <a:pt x="152362" y="833593"/>
                  <a:pt x="152940" y="833015"/>
                  <a:pt x="153501" y="832455"/>
                </a:cubicBezTo>
                <a:cubicBezTo>
                  <a:pt x="154062" y="832556"/>
                  <a:pt x="154622" y="832641"/>
                  <a:pt x="155166" y="832777"/>
                </a:cubicBezTo>
                <a:cubicBezTo>
                  <a:pt x="157834" y="833525"/>
                  <a:pt x="160519" y="834969"/>
                  <a:pt x="163153" y="834884"/>
                </a:cubicBezTo>
                <a:cubicBezTo>
                  <a:pt x="167299" y="834749"/>
                  <a:pt x="165804" y="830789"/>
                  <a:pt x="166483" y="828342"/>
                </a:cubicBezTo>
                <a:cubicBezTo>
                  <a:pt x="166551" y="828087"/>
                  <a:pt x="166789" y="827714"/>
                  <a:pt x="166992" y="827697"/>
                </a:cubicBezTo>
                <a:cubicBezTo>
                  <a:pt x="171989" y="827187"/>
                  <a:pt x="173416" y="819659"/>
                  <a:pt x="179839" y="821393"/>
                </a:cubicBezTo>
                <a:cubicBezTo>
                  <a:pt x="181470" y="821834"/>
                  <a:pt x="183798" y="819761"/>
                  <a:pt x="185804" y="818844"/>
                </a:cubicBezTo>
                <a:cubicBezTo>
                  <a:pt x="186313" y="819217"/>
                  <a:pt x="186823" y="819591"/>
                  <a:pt x="185906" y="818929"/>
                </a:cubicBezTo>
                <a:cubicBezTo>
                  <a:pt x="186992" y="819269"/>
                  <a:pt x="186381" y="819082"/>
                  <a:pt x="185770" y="818878"/>
                </a:cubicBezTo>
                <a:cubicBezTo>
                  <a:pt x="188148" y="814273"/>
                  <a:pt x="191428" y="810857"/>
                  <a:pt x="196781" y="809702"/>
                </a:cubicBezTo>
                <a:cubicBezTo>
                  <a:pt x="200586" y="808886"/>
                  <a:pt x="203357" y="805980"/>
                  <a:pt x="206517" y="804128"/>
                </a:cubicBezTo>
                <a:cubicBezTo>
                  <a:pt x="211887" y="800985"/>
                  <a:pt x="215540" y="793967"/>
                  <a:pt x="223832" y="795598"/>
                </a:cubicBezTo>
                <a:cubicBezTo>
                  <a:pt x="225906" y="796006"/>
                  <a:pt x="229134" y="792013"/>
                  <a:pt x="231394" y="789634"/>
                </a:cubicBezTo>
                <a:cubicBezTo>
                  <a:pt x="233246" y="787663"/>
                  <a:pt x="234418" y="785080"/>
                  <a:pt x="236067" y="782514"/>
                </a:cubicBezTo>
                <a:cubicBezTo>
                  <a:pt x="234793" y="780322"/>
                  <a:pt x="233450" y="778045"/>
                  <a:pt x="231529" y="774765"/>
                </a:cubicBezTo>
                <a:cubicBezTo>
                  <a:pt x="227639" y="783075"/>
                  <a:pt x="220264" y="775717"/>
                  <a:pt x="215421" y="779608"/>
                </a:cubicBezTo>
                <a:cubicBezTo>
                  <a:pt x="217851" y="786201"/>
                  <a:pt x="223748" y="779387"/>
                  <a:pt x="226958" y="782752"/>
                </a:cubicBezTo>
                <a:cubicBezTo>
                  <a:pt x="223051" y="785675"/>
                  <a:pt x="219550" y="788275"/>
                  <a:pt x="216050" y="790891"/>
                </a:cubicBezTo>
                <a:cubicBezTo>
                  <a:pt x="211105" y="791061"/>
                  <a:pt x="212719" y="786320"/>
                  <a:pt x="211411" y="783517"/>
                </a:cubicBezTo>
                <a:cubicBezTo>
                  <a:pt x="209916" y="784366"/>
                  <a:pt x="208998" y="785250"/>
                  <a:pt x="207996" y="785386"/>
                </a:cubicBezTo>
                <a:cubicBezTo>
                  <a:pt x="202983" y="786065"/>
                  <a:pt x="200298" y="788020"/>
                  <a:pt x="201810" y="793746"/>
                </a:cubicBezTo>
                <a:cubicBezTo>
                  <a:pt x="202184" y="795139"/>
                  <a:pt x="200774" y="797331"/>
                  <a:pt x="199635" y="798708"/>
                </a:cubicBezTo>
                <a:cubicBezTo>
                  <a:pt x="197885" y="800849"/>
                  <a:pt x="195845" y="802854"/>
                  <a:pt x="193620" y="804502"/>
                </a:cubicBezTo>
                <a:cubicBezTo>
                  <a:pt x="187078" y="809311"/>
                  <a:pt x="180977" y="815700"/>
                  <a:pt x="173603" y="818113"/>
                </a:cubicBezTo>
                <a:cubicBezTo>
                  <a:pt x="164920" y="820951"/>
                  <a:pt x="158836" y="825760"/>
                  <a:pt x="153535" y="832472"/>
                </a:cubicBezTo>
                <a:cubicBezTo>
                  <a:pt x="152957" y="833049"/>
                  <a:pt x="152396" y="833610"/>
                  <a:pt x="151819" y="834171"/>
                </a:cubicBezTo>
                <a:close/>
                <a:moveTo>
                  <a:pt x="817816" y="89974"/>
                </a:moveTo>
                <a:cubicBezTo>
                  <a:pt x="819618" y="90892"/>
                  <a:pt x="821401" y="91810"/>
                  <a:pt x="822557" y="92387"/>
                </a:cubicBezTo>
                <a:cubicBezTo>
                  <a:pt x="822557" y="86100"/>
                  <a:pt x="822557" y="80340"/>
                  <a:pt x="822557" y="74256"/>
                </a:cubicBezTo>
                <a:cubicBezTo>
                  <a:pt x="820773" y="74766"/>
                  <a:pt x="819736" y="75157"/>
                  <a:pt x="818683" y="75344"/>
                </a:cubicBezTo>
                <a:cubicBezTo>
                  <a:pt x="812276" y="76466"/>
                  <a:pt x="811886" y="77536"/>
                  <a:pt x="815216" y="83177"/>
                </a:cubicBezTo>
                <a:cubicBezTo>
                  <a:pt x="816440" y="85250"/>
                  <a:pt x="816983" y="87714"/>
                  <a:pt x="817850" y="90008"/>
                </a:cubicBezTo>
                <a:cubicBezTo>
                  <a:pt x="814554" y="87884"/>
                  <a:pt x="811172" y="84928"/>
                  <a:pt x="808505" y="91368"/>
                </a:cubicBezTo>
                <a:cubicBezTo>
                  <a:pt x="809898" y="94205"/>
                  <a:pt x="811410" y="97281"/>
                  <a:pt x="813109" y="100731"/>
                </a:cubicBezTo>
                <a:cubicBezTo>
                  <a:pt x="814945" y="96550"/>
                  <a:pt x="816389" y="93271"/>
                  <a:pt x="817816" y="89974"/>
                </a:cubicBezTo>
                <a:close/>
                <a:moveTo>
                  <a:pt x="153518" y="925895"/>
                </a:moveTo>
                <a:cubicBezTo>
                  <a:pt x="155710" y="926541"/>
                  <a:pt x="157919" y="927187"/>
                  <a:pt x="160366" y="927900"/>
                </a:cubicBezTo>
                <a:cubicBezTo>
                  <a:pt x="160552" y="921596"/>
                  <a:pt x="160552" y="921596"/>
                  <a:pt x="156424" y="920084"/>
                </a:cubicBezTo>
                <a:cubicBezTo>
                  <a:pt x="155438" y="922021"/>
                  <a:pt x="154470" y="923975"/>
                  <a:pt x="153484" y="925929"/>
                </a:cubicBezTo>
                <a:cubicBezTo>
                  <a:pt x="150068" y="921341"/>
                  <a:pt x="146636" y="924009"/>
                  <a:pt x="143475" y="926116"/>
                </a:cubicBezTo>
                <a:cubicBezTo>
                  <a:pt x="138361" y="929532"/>
                  <a:pt x="134639" y="934324"/>
                  <a:pt x="131411" y="939489"/>
                </a:cubicBezTo>
                <a:cubicBezTo>
                  <a:pt x="130731" y="940186"/>
                  <a:pt x="130052" y="940883"/>
                  <a:pt x="129372" y="941596"/>
                </a:cubicBezTo>
                <a:cubicBezTo>
                  <a:pt x="129711" y="941800"/>
                  <a:pt x="130052" y="942004"/>
                  <a:pt x="130391" y="942191"/>
                </a:cubicBezTo>
                <a:cubicBezTo>
                  <a:pt x="130731" y="941290"/>
                  <a:pt x="131071" y="940390"/>
                  <a:pt x="131411" y="939489"/>
                </a:cubicBezTo>
                <a:cubicBezTo>
                  <a:pt x="132498" y="939217"/>
                  <a:pt x="133586" y="938911"/>
                  <a:pt x="134690" y="938657"/>
                </a:cubicBezTo>
                <a:cubicBezTo>
                  <a:pt x="139618" y="937518"/>
                  <a:pt x="144563" y="937025"/>
                  <a:pt x="146024" y="930381"/>
                </a:cubicBezTo>
                <a:cubicBezTo>
                  <a:pt x="146466" y="928444"/>
                  <a:pt x="150918" y="927374"/>
                  <a:pt x="153518" y="925895"/>
                </a:cubicBezTo>
                <a:close/>
                <a:moveTo>
                  <a:pt x="192600" y="924213"/>
                </a:moveTo>
                <a:cubicBezTo>
                  <a:pt x="180977" y="924400"/>
                  <a:pt x="179907" y="934714"/>
                  <a:pt x="174300" y="942803"/>
                </a:cubicBezTo>
                <a:cubicBezTo>
                  <a:pt x="183884" y="938538"/>
                  <a:pt x="189661" y="932726"/>
                  <a:pt x="192600" y="924213"/>
                </a:cubicBezTo>
                <a:cubicBezTo>
                  <a:pt x="192703" y="924043"/>
                  <a:pt x="192805" y="923873"/>
                  <a:pt x="192906" y="923720"/>
                </a:cubicBezTo>
                <a:cubicBezTo>
                  <a:pt x="192787" y="923890"/>
                  <a:pt x="192685" y="924043"/>
                  <a:pt x="192600" y="924213"/>
                </a:cubicBezTo>
                <a:close/>
                <a:moveTo>
                  <a:pt x="221487" y="803601"/>
                </a:moveTo>
                <a:cubicBezTo>
                  <a:pt x="216186" y="806082"/>
                  <a:pt x="213739" y="811911"/>
                  <a:pt x="209270" y="814800"/>
                </a:cubicBezTo>
                <a:cubicBezTo>
                  <a:pt x="203816" y="818334"/>
                  <a:pt x="203611" y="823075"/>
                  <a:pt x="203153" y="828291"/>
                </a:cubicBezTo>
                <a:cubicBezTo>
                  <a:pt x="204988" y="826660"/>
                  <a:pt x="206262" y="824672"/>
                  <a:pt x="206840" y="822497"/>
                </a:cubicBezTo>
                <a:cubicBezTo>
                  <a:pt x="208318" y="816873"/>
                  <a:pt x="208182" y="816839"/>
                  <a:pt x="214707" y="818895"/>
                </a:cubicBezTo>
                <a:cubicBezTo>
                  <a:pt x="213960" y="819659"/>
                  <a:pt x="213212" y="820441"/>
                  <a:pt x="212464" y="821206"/>
                </a:cubicBezTo>
                <a:cubicBezTo>
                  <a:pt x="212906" y="821427"/>
                  <a:pt x="213365" y="821647"/>
                  <a:pt x="213807" y="821885"/>
                </a:cubicBezTo>
                <a:cubicBezTo>
                  <a:pt x="214096" y="820883"/>
                  <a:pt x="214384" y="819880"/>
                  <a:pt x="214673" y="818861"/>
                </a:cubicBezTo>
                <a:cubicBezTo>
                  <a:pt x="217001" y="816635"/>
                  <a:pt x="216933" y="812030"/>
                  <a:pt x="221504" y="812064"/>
                </a:cubicBezTo>
                <a:cubicBezTo>
                  <a:pt x="222354" y="813627"/>
                  <a:pt x="222915" y="816125"/>
                  <a:pt x="224121" y="816499"/>
                </a:cubicBezTo>
                <a:cubicBezTo>
                  <a:pt x="225497" y="816924"/>
                  <a:pt x="228522" y="815836"/>
                  <a:pt x="228964" y="814697"/>
                </a:cubicBezTo>
                <a:cubicBezTo>
                  <a:pt x="231479" y="808206"/>
                  <a:pt x="237664" y="805590"/>
                  <a:pt x="242082" y="801155"/>
                </a:cubicBezTo>
                <a:cubicBezTo>
                  <a:pt x="247281" y="795921"/>
                  <a:pt x="254028" y="792064"/>
                  <a:pt x="257137" y="784893"/>
                </a:cubicBezTo>
                <a:cubicBezTo>
                  <a:pt x="257783" y="784213"/>
                  <a:pt x="258446" y="783517"/>
                  <a:pt x="259091" y="782837"/>
                </a:cubicBezTo>
                <a:cubicBezTo>
                  <a:pt x="258769" y="782633"/>
                  <a:pt x="258462" y="782429"/>
                  <a:pt x="258140" y="782208"/>
                </a:cubicBezTo>
                <a:cubicBezTo>
                  <a:pt x="257817" y="783109"/>
                  <a:pt x="257494" y="784009"/>
                  <a:pt x="257171" y="784910"/>
                </a:cubicBezTo>
                <a:cubicBezTo>
                  <a:pt x="254232" y="786439"/>
                  <a:pt x="250952" y="787561"/>
                  <a:pt x="248437" y="789600"/>
                </a:cubicBezTo>
                <a:cubicBezTo>
                  <a:pt x="242812" y="794137"/>
                  <a:pt x="237630" y="799234"/>
                  <a:pt x="232090" y="803890"/>
                </a:cubicBezTo>
                <a:cubicBezTo>
                  <a:pt x="230527" y="805199"/>
                  <a:pt x="228301" y="805742"/>
                  <a:pt x="226228" y="806711"/>
                </a:cubicBezTo>
                <a:cubicBezTo>
                  <a:pt x="225872" y="809362"/>
                  <a:pt x="227740" y="814205"/>
                  <a:pt x="221453" y="812098"/>
                </a:cubicBezTo>
                <a:cubicBezTo>
                  <a:pt x="221453" y="809260"/>
                  <a:pt x="221453" y="806422"/>
                  <a:pt x="221470" y="803585"/>
                </a:cubicBezTo>
                <a:cubicBezTo>
                  <a:pt x="221844" y="803075"/>
                  <a:pt x="222218" y="802565"/>
                  <a:pt x="221521" y="803517"/>
                </a:cubicBezTo>
                <a:cubicBezTo>
                  <a:pt x="221861" y="802395"/>
                  <a:pt x="221674" y="802990"/>
                  <a:pt x="221487" y="803601"/>
                </a:cubicBezTo>
                <a:close/>
                <a:moveTo>
                  <a:pt x="1611273" y="1379557"/>
                </a:moveTo>
                <a:cubicBezTo>
                  <a:pt x="1607722" y="1379727"/>
                  <a:pt x="1604187" y="1379897"/>
                  <a:pt x="1599668" y="1380100"/>
                </a:cubicBezTo>
                <a:cubicBezTo>
                  <a:pt x="1600620" y="1383703"/>
                  <a:pt x="1601367" y="1386507"/>
                  <a:pt x="1602131" y="1389429"/>
                </a:cubicBezTo>
                <a:cubicBezTo>
                  <a:pt x="1607994" y="1389259"/>
                  <a:pt x="1613194" y="1389582"/>
                  <a:pt x="1617510" y="1384077"/>
                </a:cubicBezTo>
                <a:cubicBezTo>
                  <a:pt x="1615250" y="1383516"/>
                  <a:pt x="1613601" y="1383465"/>
                  <a:pt x="1612395" y="1382700"/>
                </a:cubicBezTo>
                <a:cubicBezTo>
                  <a:pt x="1611665" y="1382208"/>
                  <a:pt x="1611631" y="1380627"/>
                  <a:pt x="1611273" y="1379557"/>
                </a:cubicBezTo>
                <a:cubicBezTo>
                  <a:pt x="1611851" y="1379353"/>
                  <a:pt x="1612446" y="1379149"/>
                  <a:pt x="1611324" y="1379523"/>
                </a:cubicBezTo>
                <a:cubicBezTo>
                  <a:pt x="1612276" y="1378826"/>
                  <a:pt x="1611783" y="1379200"/>
                  <a:pt x="1611273" y="1379557"/>
                </a:cubicBezTo>
                <a:close/>
                <a:moveTo>
                  <a:pt x="415183" y="358453"/>
                </a:moveTo>
                <a:cubicBezTo>
                  <a:pt x="409423" y="353797"/>
                  <a:pt x="404291" y="357179"/>
                  <a:pt x="399516" y="359847"/>
                </a:cubicBezTo>
                <a:cubicBezTo>
                  <a:pt x="396254" y="357977"/>
                  <a:pt x="393365" y="356312"/>
                  <a:pt x="390476" y="354647"/>
                </a:cubicBezTo>
                <a:cubicBezTo>
                  <a:pt x="389966" y="354953"/>
                  <a:pt x="389457" y="355259"/>
                  <a:pt x="388947" y="355548"/>
                </a:cubicBezTo>
                <a:cubicBezTo>
                  <a:pt x="392107" y="359932"/>
                  <a:pt x="391088" y="363602"/>
                  <a:pt x="387995" y="366932"/>
                </a:cubicBezTo>
                <a:cubicBezTo>
                  <a:pt x="376389" y="370858"/>
                  <a:pt x="374962" y="372217"/>
                  <a:pt x="376355" y="378742"/>
                </a:cubicBezTo>
                <a:cubicBezTo>
                  <a:pt x="381946" y="376261"/>
                  <a:pt x="384801" y="371401"/>
                  <a:pt x="387961" y="366882"/>
                </a:cubicBezTo>
                <a:cubicBezTo>
                  <a:pt x="391445" y="365607"/>
                  <a:pt x="394911" y="364350"/>
                  <a:pt x="398394" y="363075"/>
                </a:cubicBezTo>
                <a:cubicBezTo>
                  <a:pt x="401589" y="362158"/>
                  <a:pt x="405378" y="367578"/>
                  <a:pt x="408369" y="361784"/>
                </a:cubicBezTo>
                <a:lnTo>
                  <a:pt x="408335" y="361818"/>
                </a:lnTo>
                <a:cubicBezTo>
                  <a:pt x="410595" y="360679"/>
                  <a:pt x="412872" y="359541"/>
                  <a:pt x="415132" y="358385"/>
                </a:cubicBezTo>
                <a:cubicBezTo>
                  <a:pt x="417256" y="356448"/>
                  <a:pt x="419363" y="354511"/>
                  <a:pt x="421487" y="352574"/>
                </a:cubicBezTo>
                <a:cubicBezTo>
                  <a:pt x="421113" y="351996"/>
                  <a:pt x="420739" y="351435"/>
                  <a:pt x="420366" y="350858"/>
                </a:cubicBezTo>
                <a:cubicBezTo>
                  <a:pt x="418258" y="351452"/>
                  <a:pt x="416152" y="352064"/>
                  <a:pt x="414062" y="352659"/>
                </a:cubicBezTo>
                <a:cubicBezTo>
                  <a:pt x="414555" y="355191"/>
                  <a:pt x="414860" y="356822"/>
                  <a:pt x="415183" y="358453"/>
                </a:cubicBezTo>
                <a:close/>
                <a:moveTo>
                  <a:pt x="206194" y="759388"/>
                </a:moveTo>
                <a:cubicBezTo>
                  <a:pt x="203119" y="759880"/>
                  <a:pt x="200043" y="760390"/>
                  <a:pt x="196474" y="760968"/>
                </a:cubicBezTo>
                <a:cubicBezTo>
                  <a:pt x="198462" y="763160"/>
                  <a:pt x="199992" y="764774"/>
                  <a:pt x="201436" y="766439"/>
                </a:cubicBezTo>
                <a:cubicBezTo>
                  <a:pt x="204257" y="769719"/>
                  <a:pt x="207706" y="768546"/>
                  <a:pt x="210799" y="767425"/>
                </a:cubicBezTo>
                <a:cubicBezTo>
                  <a:pt x="213977" y="766269"/>
                  <a:pt x="214368" y="763466"/>
                  <a:pt x="213569" y="760390"/>
                </a:cubicBezTo>
                <a:cubicBezTo>
                  <a:pt x="213025" y="758232"/>
                  <a:pt x="212737" y="756023"/>
                  <a:pt x="212244" y="753372"/>
                </a:cubicBezTo>
                <a:cubicBezTo>
                  <a:pt x="209711" y="753491"/>
                  <a:pt x="207451" y="753593"/>
                  <a:pt x="205022" y="753712"/>
                </a:cubicBezTo>
                <a:cubicBezTo>
                  <a:pt x="205515" y="756125"/>
                  <a:pt x="205838" y="757773"/>
                  <a:pt x="206177" y="759405"/>
                </a:cubicBezTo>
                <a:cubicBezTo>
                  <a:pt x="206177" y="759421"/>
                  <a:pt x="206194" y="759388"/>
                  <a:pt x="206194" y="759388"/>
                </a:cubicBezTo>
                <a:close/>
                <a:moveTo>
                  <a:pt x="2086991" y="609889"/>
                </a:moveTo>
                <a:cubicBezTo>
                  <a:pt x="2084986" y="608054"/>
                  <a:pt x="2082980" y="606219"/>
                  <a:pt x="2080720" y="604162"/>
                </a:cubicBezTo>
                <a:cubicBezTo>
                  <a:pt x="2079599" y="606881"/>
                  <a:pt x="2078461" y="609651"/>
                  <a:pt x="2077577" y="611809"/>
                </a:cubicBezTo>
                <a:cubicBezTo>
                  <a:pt x="2073941" y="612540"/>
                  <a:pt x="2070848" y="613168"/>
                  <a:pt x="2067823" y="613780"/>
                </a:cubicBezTo>
                <a:cubicBezTo>
                  <a:pt x="2068316" y="618249"/>
                  <a:pt x="2069370" y="620713"/>
                  <a:pt x="2073618" y="619456"/>
                </a:cubicBezTo>
                <a:cubicBezTo>
                  <a:pt x="2073448" y="617926"/>
                  <a:pt x="2073312" y="616703"/>
                  <a:pt x="2072955" y="613593"/>
                </a:cubicBezTo>
                <a:cubicBezTo>
                  <a:pt x="2076201" y="616261"/>
                  <a:pt x="2077832" y="618198"/>
                  <a:pt x="2079922" y="619167"/>
                </a:cubicBezTo>
                <a:cubicBezTo>
                  <a:pt x="2082318" y="620288"/>
                  <a:pt x="2085122" y="620560"/>
                  <a:pt x="2087330" y="621104"/>
                </a:cubicBezTo>
                <a:cubicBezTo>
                  <a:pt x="2091833" y="616635"/>
                  <a:pt x="2088214" y="613372"/>
                  <a:pt x="2086991" y="609889"/>
                </a:cubicBezTo>
                <a:cubicBezTo>
                  <a:pt x="2088231" y="609566"/>
                  <a:pt x="2089472" y="609226"/>
                  <a:pt x="2090695" y="608903"/>
                </a:cubicBezTo>
                <a:cubicBezTo>
                  <a:pt x="2090457" y="608462"/>
                  <a:pt x="2090236" y="608020"/>
                  <a:pt x="2089999" y="607578"/>
                </a:cubicBezTo>
                <a:cubicBezTo>
                  <a:pt x="2089013" y="608343"/>
                  <a:pt x="2088010" y="609124"/>
                  <a:pt x="2086991" y="609889"/>
                </a:cubicBezTo>
                <a:close/>
                <a:moveTo>
                  <a:pt x="1228979" y="1362547"/>
                </a:moveTo>
                <a:cubicBezTo>
                  <a:pt x="1232684" y="1360865"/>
                  <a:pt x="1236389" y="1359166"/>
                  <a:pt x="1240585" y="1357263"/>
                </a:cubicBezTo>
                <a:cubicBezTo>
                  <a:pt x="1238563" y="1351519"/>
                  <a:pt x="1233754" y="1351129"/>
                  <a:pt x="1228979" y="1350687"/>
                </a:cubicBezTo>
                <a:cubicBezTo>
                  <a:pt x="1225887" y="1348478"/>
                  <a:pt x="1222777" y="1348801"/>
                  <a:pt x="1219634" y="1350330"/>
                </a:cubicBezTo>
                <a:cubicBezTo>
                  <a:pt x="1219379" y="1360338"/>
                  <a:pt x="1219379" y="1360338"/>
                  <a:pt x="1217272" y="1363635"/>
                </a:cubicBezTo>
                <a:cubicBezTo>
                  <a:pt x="1203508" y="1362633"/>
                  <a:pt x="1203406" y="1362649"/>
                  <a:pt x="1197442" y="1367390"/>
                </a:cubicBezTo>
                <a:cubicBezTo>
                  <a:pt x="1200501" y="1368291"/>
                  <a:pt x="1204290" y="1370636"/>
                  <a:pt x="1205768" y="1369616"/>
                </a:cubicBezTo>
                <a:cubicBezTo>
                  <a:pt x="1211019" y="1365997"/>
                  <a:pt x="1212667" y="1369463"/>
                  <a:pt x="1214265" y="1372471"/>
                </a:cubicBezTo>
                <a:cubicBezTo>
                  <a:pt x="1219345" y="1371774"/>
                  <a:pt x="1223967" y="1371129"/>
                  <a:pt x="1227502" y="1370636"/>
                </a:cubicBezTo>
                <a:cubicBezTo>
                  <a:pt x="1228045" y="1367781"/>
                  <a:pt x="1228504" y="1365164"/>
                  <a:pt x="1228979" y="1362547"/>
                </a:cubicBezTo>
                <a:close/>
                <a:moveTo>
                  <a:pt x="749864" y="183449"/>
                </a:moveTo>
                <a:cubicBezTo>
                  <a:pt x="745735" y="182872"/>
                  <a:pt x="741589" y="182294"/>
                  <a:pt x="736406" y="181563"/>
                </a:cubicBezTo>
                <a:cubicBezTo>
                  <a:pt x="736015" y="180645"/>
                  <a:pt x="735233" y="178589"/>
                  <a:pt x="734248" y="176618"/>
                </a:cubicBezTo>
                <a:cubicBezTo>
                  <a:pt x="731342" y="170773"/>
                  <a:pt x="728709" y="169889"/>
                  <a:pt x="722200" y="171707"/>
                </a:cubicBezTo>
                <a:cubicBezTo>
                  <a:pt x="720246" y="172251"/>
                  <a:pt x="717986" y="171657"/>
                  <a:pt x="715862" y="171572"/>
                </a:cubicBezTo>
                <a:cubicBezTo>
                  <a:pt x="715710" y="171470"/>
                  <a:pt x="715540" y="171368"/>
                  <a:pt x="715386" y="171266"/>
                </a:cubicBezTo>
                <a:cubicBezTo>
                  <a:pt x="715556" y="171368"/>
                  <a:pt x="715726" y="171453"/>
                  <a:pt x="715896" y="171538"/>
                </a:cubicBezTo>
                <a:cubicBezTo>
                  <a:pt x="720433" y="182328"/>
                  <a:pt x="721589" y="183194"/>
                  <a:pt x="729490" y="181767"/>
                </a:cubicBezTo>
                <a:lnTo>
                  <a:pt x="729456" y="181733"/>
                </a:lnTo>
                <a:cubicBezTo>
                  <a:pt x="734622" y="188904"/>
                  <a:pt x="742183" y="192064"/>
                  <a:pt x="750799" y="194579"/>
                </a:cubicBezTo>
                <a:cubicBezTo>
                  <a:pt x="749150" y="190637"/>
                  <a:pt x="747145" y="187154"/>
                  <a:pt x="749864" y="183449"/>
                </a:cubicBezTo>
                <a:cubicBezTo>
                  <a:pt x="750883" y="183245"/>
                  <a:pt x="751920" y="183058"/>
                  <a:pt x="752939" y="182855"/>
                </a:cubicBezTo>
                <a:cubicBezTo>
                  <a:pt x="752803" y="182498"/>
                  <a:pt x="752651" y="182124"/>
                  <a:pt x="752514" y="181767"/>
                </a:cubicBezTo>
                <a:cubicBezTo>
                  <a:pt x="751631" y="182311"/>
                  <a:pt x="750747" y="182872"/>
                  <a:pt x="749864" y="183449"/>
                </a:cubicBezTo>
                <a:close/>
                <a:moveTo>
                  <a:pt x="1592599" y="1354085"/>
                </a:moveTo>
                <a:cubicBezTo>
                  <a:pt x="1587926" y="1354697"/>
                  <a:pt x="1583253" y="1355292"/>
                  <a:pt x="1579582" y="1355768"/>
                </a:cubicBezTo>
                <a:cubicBezTo>
                  <a:pt x="1577458" y="1359693"/>
                  <a:pt x="1576558" y="1363737"/>
                  <a:pt x="1574162" y="1365028"/>
                </a:cubicBezTo>
                <a:cubicBezTo>
                  <a:pt x="1572004" y="1366201"/>
                  <a:pt x="1568215" y="1364366"/>
                  <a:pt x="1565139" y="1363856"/>
                </a:cubicBezTo>
                <a:cubicBezTo>
                  <a:pt x="1565003" y="1364196"/>
                  <a:pt x="1564868" y="1364519"/>
                  <a:pt x="1564732" y="1364858"/>
                </a:cubicBezTo>
                <a:cubicBezTo>
                  <a:pt x="1567909" y="1366218"/>
                  <a:pt x="1571086" y="1367577"/>
                  <a:pt x="1574502" y="1369038"/>
                </a:cubicBezTo>
                <a:cubicBezTo>
                  <a:pt x="1575420" y="1370942"/>
                  <a:pt x="1576507" y="1373134"/>
                  <a:pt x="1577815" y="1375835"/>
                </a:cubicBezTo>
                <a:cubicBezTo>
                  <a:pt x="1580432" y="1374986"/>
                  <a:pt x="1582710" y="1374255"/>
                  <a:pt x="1585598" y="1373321"/>
                </a:cubicBezTo>
                <a:cubicBezTo>
                  <a:pt x="1583967" y="1368716"/>
                  <a:pt x="1582539" y="1364654"/>
                  <a:pt x="1581044" y="1360406"/>
                </a:cubicBezTo>
                <a:cubicBezTo>
                  <a:pt x="1585258" y="1358554"/>
                  <a:pt x="1585802" y="1360644"/>
                  <a:pt x="1586872" y="1363822"/>
                </a:cubicBezTo>
                <a:cubicBezTo>
                  <a:pt x="1589625" y="1371978"/>
                  <a:pt x="1595164" y="1372641"/>
                  <a:pt x="1601706" y="1366031"/>
                </a:cubicBezTo>
                <a:cubicBezTo>
                  <a:pt x="1597374" y="1363244"/>
                  <a:pt x="1597374" y="1363244"/>
                  <a:pt x="1592531" y="1354034"/>
                </a:cubicBezTo>
                <a:cubicBezTo>
                  <a:pt x="1596133" y="1355513"/>
                  <a:pt x="1599837" y="1356787"/>
                  <a:pt x="1603321" y="1358520"/>
                </a:cubicBezTo>
                <a:cubicBezTo>
                  <a:pt x="1605989" y="1359846"/>
                  <a:pt x="1608351" y="1360865"/>
                  <a:pt x="1611172" y="1358877"/>
                </a:cubicBezTo>
                <a:cubicBezTo>
                  <a:pt x="1611698" y="1358503"/>
                  <a:pt x="1613006" y="1359217"/>
                  <a:pt x="1614807" y="1359642"/>
                </a:cubicBezTo>
                <a:cubicBezTo>
                  <a:pt x="1613092" y="1361596"/>
                  <a:pt x="1611987" y="1362836"/>
                  <a:pt x="1610543" y="1364485"/>
                </a:cubicBezTo>
                <a:cubicBezTo>
                  <a:pt x="1617458" y="1364128"/>
                  <a:pt x="1619005" y="1362581"/>
                  <a:pt x="1617170" y="1358129"/>
                </a:cubicBezTo>
                <a:cubicBezTo>
                  <a:pt x="1615793" y="1354799"/>
                  <a:pt x="1613890" y="1351706"/>
                  <a:pt x="1612174" y="1348410"/>
                </a:cubicBezTo>
                <a:cubicBezTo>
                  <a:pt x="1608912" y="1349039"/>
                  <a:pt x="1605955" y="1349599"/>
                  <a:pt x="1603015" y="1350143"/>
                </a:cubicBezTo>
                <a:cubicBezTo>
                  <a:pt x="1602964" y="1349837"/>
                  <a:pt x="1602930" y="1349531"/>
                  <a:pt x="1602879" y="1349209"/>
                </a:cubicBezTo>
                <a:cubicBezTo>
                  <a:pt x="1605139" y="1347798"/>
                  <a:pt x="1607399" y="1346388"/>
                  <a:pt x="1610525" y="1344434"/>
                </a:cubicBezTo>
                <a:cubicBezTo>
                  <a:pt x="1598733" y="1345130"/>
                  <a:pt x="1598733" y="1345130"/>
                  <a:pt x="1592599" y="1354085"/>
                </a:cubicBezTo>
                <a:close/>
                <a:moveTo>
                  <a:pt x="1697934" y="1338792"/>
                </a:moveTo>
                <a:cubicBezTo>
                  <a:pt x="1702590" y="1339115"/>
                  <a:pt x="1707246" y="1339455"/>
                  <a:pt x="1712531" y="1339829"/>
                </a:cubicBezTo>
                <a:cubicBezTo>
                  <a:pt x="1714009" y="1344502"/>
                  <a:pt x="1715589" y="1349922"/>
                  <a:pt x="1722029" y="1351757"/>
                </a:cubicBezTo>
                <a:cubicBezTo>
                  <a:pt x="1725377" y="1350500"/>
                  <a:pt x="1728962" y="1349140"/>
                  <a:pt x="1733907" y="1347271"/>
                </a:cubicBezTo>
                <a:cubicBezTo>
                  <a:pt x="1728640" y="1344943"/>
                  <a:pt x="1728758" y="1338996"/>
                  <a:pt x="1722743" y="1338044"/>
                </a:cubicBezTo>
                <a:cubicBezTo>
                  <a:pt x="1718427" y="1337365"/>
                  <a:pt x="1714077" y="1334765"/>
                  <a:pt x="1710525" y="1331995"/>
                </a:cubicBezTo>
                <a:cubicBezTo>
                  <a:pt x="1706618" y="1328971"/>
                  <a:pt x="1703151" y="1326065"/>
                  <a:pt x="1697713" y="1327441"/>
                </a:cubicBezTo>
                <a:cubicBezTo>
                  <a:pt x="1700959" y="1333508"/>
                  <a:pt x="1700959" y="1333508"/>
                  <a:pt x="1697917" y="1338758"/>
                </a:cubicBezTo>
                <a:cubicBezTo>
                  <a:pt x="1697322" y="1338945"/>
                  <a:pt x="1696727" y="1339132"/>
                  <a:pt x="1698019" y="1338724"/>
                </a:cubicBezTo>
                <a:cubicBezTo>
                  <a:pt x="1696898" y="1339489"/>
                  <a:pt x="1697408" y="1339132"/>
                  <a:pt x="1697934" y="1338792"/>
                </a:cubicBezTo>
                <a:close/>
                <a:moveTo>
                  <a:pt x="1545003" y="1401647"/>
                </a:moveTo>
                <a:cubicBezTo>
                  <a:pt x="1545564" y="1401613"/>
                  <a:pt x="1546345" y="1401800"/>
                  <a:pt x="1546669" y="1401494"/>
                </a:cubicBezTo>
                <a:cubicBezTo>
                  <a:pt x="1551086" y="1397399"/>
                  <a:pt x="1557289" y="1398078"/>
                  <a:pt x="1562454" y="1395631"/>
                </a:cubicBezTo>
                <a:cubicBezTo>
                  <a:pt x="1566906" y="1393524"/>
                  <a:pt x="1572819" y="1394442"/>
                  <a:pt x="1578105" y="1394289"/>
                </a:cubicBezTo>
                <a:cubicBezTo>
                  <a:pt x="1580415" y="1394221"/>
                  <a:pt x="1582896" y="1395479"/>
                  <a:pt x="1585496" y="1392029"/>
                </a:cubicBezTo>
                <a:cubicBezTo>
                  <a:pt x="1575623" y="1392250"/>
                  <a:pt x="1570797" y="1385334"/>
                  <a:pt x="1565054" y="1380559"/>
                </a:cubicBezTo>
                <a:cubicBezTo>
                  <a:pt x="1561078" y="1381664"/>
                  <a:pt x="1559056" y="1386371"/>
                  <a:pt x="1554128" y="1385113"/>
                </a:cubicBezTo>
                <a:cubicBezTo>
                  <a:pt x="1556201" y="1382394"/>
                  <a:pt x="1557985" y="1380033"/>
                  <a:pt x="1560466" y="1376787"/>
                </a:cubicBezTo>
                <a:cubicBezTo>
                  <a:pt x="1551154" y="1377654"/>
                  <a:pt x="1551154" y="1377654"/>
                  <a:pt x="1547484" y="1374323"/>
                </a:cubicBezTo>
                <a:cubicBezTo>
                  <a:pt x="1551613" y="1372658"/>
                  <a:pt x="1555470" y="1371112"/>
                  <a:pt x="1560364" y="1369158"/>
                </a:cubicBezTo>
                <a:cubicBezTo>
                  <a:pt x="1551783" y="1365572"/>
                  <a:pt x="1547467" y="1370857"/>
                  <a:pt x="1541452" y="1374323"/>
                </a:cubicBezTo>
                <a:cubicBezTo>
                  <a:pt x="1543780" y="1377959"/>
                  <a:pt x="1545870" y="1381239"/>
                  <a:pt x="1548334" y="1385079"/>
                </a:cubicBezTo>
                <a:cubicBezTo>
                  <a:pt x="1545751" y="1385623"/>
                  <a:pt x="1543898" y="1386031"/>
                  <a:pt x="1542047" y="1386371"/>
                </a:cubicBezTo>
                <a:cubicBezTo>
                  <a:pt x="1539923" y="1386762"/>
                  <a:pt x="1537781" y="1387067"/>
                  <a:pt x="1535845" y="1387373"/>
                </a:cubicBezTo>
                <a:cubicBezTo>
                  <a:pt x="1534094" y="1399132"/>
                  <a:pt x="1534094" y="1399132"/>
                  <a:pt x="1543304" y="1408376"/>
                </a:cubicBezTo>
                <a:cubicBezTo>
                  <a:pt x="1543474" y="1408478"/>
                  <a:pt x="1543627" y="1408580"/>
                  <a:pt x="1543796" y="1408682"/>
                </a:cubicBezTo>
                <a:cubicBezTo>
                  <a:pt x="1543627" y="1408580"/>
                  <a:pt x="1543457" y="1408495"/>
                  <a:pt x="1543304" y="1408393"/>
                </a:cubicBezTo>
                <a:cubicBezTo>
                  <a:pt x="1543882" y="1406116"/>
                  <a:pt x="1544443" y="1403856"/>
                  <a:pt x="1545020" y="1401579"/>
                </a:cubicBezTo>
                <a:lnTo>
                  <a:pt x="1545003" y="1401647"/>
                </a:lnTo>
                <a:close/>
                <a:moveTo>
                  <a:pt x="1065887" y="1393151"/>
                </a:moveTo>
                <a:cubicBezTo>
                  <a:pt x="1060110" y="1393694"/>
                  <a:pt x="1054010" y="1391859"/>
                  <a:pt x="1048691" y="1395954"/>
                </a:cubicBezTo>
                <a:cubicBezTo>
                  <a:pt x="1047570" y="1396821"/>
                  <a:pt x="1045241" y="1396855"/>
                  <a:pt x="1043763" y="1396362"/>
                </a:cubicBezTo>
                <a:cubicBezTo>
                  <a:pt x="1038411" y="1394578"/>
                  <a:pt x="1034350" y="1395580"/>
                  <a:pt x="1032038" y="1402004"/>
                </a:cubicBezTo>
                <a:cubicBezTo>
                  <a:pt x="1028810" y="1398333"/>
                  <a:pt x="1026346" y="1394289"/>
                  <a:pt x="1021554" y="1397671"/>
                </a:cubicBezTo>
                <a:cubicBezTo>
                  <a:pt x="1025395" y="1404621"/>
                  <a:pt x="1028657" y="1406269"/>
                  <a:pt x="1035981" y="1405300"/>
                </a:cubicBezTo>
                <a:cubicBezTo>
                  <a:pt x="1037188" y="1405147"/>
                  <a:pt x="1038530" y="1405623"/>
                  <a:pt x="1039753" y="1405980"/>
                </a:cubicBezTo>
                <a:cubicBezTo>
                  <a:pt x="1042132" y="1406677"/>
                  <a:pt x="1044477" y="1407509"/>
                  <a:pt x="1047263" y="1408427"/>
                </a:cubicBezTo>
                <a:cubicBezTo>
                  <a:pt x="1049422" y="1403057"/>
                  <a:pt x="1053653" y="1402598"/>
                  <a:pt x="1057969" y="1403567"/>
                </a:cubicBezTo>
                <a:cubicBezTo>
                  <a:pt x="1064919" y="1405130"/>
                  <a:pt x="1071733" y="1407390"/>
                  <a:pt x="1078683" y="1408987"/>
                </a:cubicBezTo>
                <a:cubicBezTo>
                  <a:pt x="1081605" y="1409667"/>
                  <a:pt x="1085752" y="1410738"/>
                  <a:pt x="1087570" y="1409327"/>
                </a:cubicBezTo>
                <a:cubicBezTo>
                  <a:pt x="1093500" y="1404722"/>
                  <a:pt x="1100059" y="1404841"/>
                  <a:pt x="1106737" y="1405113"/>
                </a:cubicBezTo>
                <a:cubicBezTo>
                  <a:pt x="1115743" y="1405470"/>
                  <a:pt x="1124749" y="1406490"/>
                  <a:pt x="1133755" y="1406642"/>
                </a:cubicBezTo>
                <a:cubicBezTo>
                  <a:pt x="1148385" y="1406880"/>
                  <a:pt x="1163015" y="1406677"/>
                  <a:pt x="1177629" y="1406608"/>
                </a:cubicBezTo>
                <a:cubicBezTo>
                  <a:pt x="1179498" y="1406608"/>
                  <a:pt x="1181384" y="1406320"/>
                  <a:pt x="1183610" y="1406150"/>
                </a:cubicBezTo>
                <a:cubicBezTo>
                  <a:pt x="1183202" y="1404841"/>
                  <a:pt x="1182947" y="1403414"/>
                  <a:pt x="1182743" y="1403431"/>
                </a:cubicBezTo>
                <a:cubicBezTo>
                  <a:pt x="1179617" y="1403516"/>
                  <a:pt x="1176491" y="1403805"/>
                  <a:pt x="1173398" y="1404026"/>
                </a:cubicBezTo>
                <a:cubicBezTo>
                  <a:pt x="1169540" y="1398877"/>
                  <a:pt x="1165921" y="1393592"/>
                  <a:pt x="1161758" y="1388784"/>
                </a:cubicBezTo>
                <a:cubicBezTo>
                  <a:pt x="1160518" y="1387339"/>
                  <a:pt x="1157833" y="1386745"/>
                  <a:pt x="1155743" y="1386524"/>
                </a:cubicBezTo>
                <a:cubicBezTo>
                  <a:pt x="1139022" y="1384790"/>
                  <a:pt x="1122285" y="1383244"/>
                  <a:pt x="1105548" y="1381630"/>
                </a:cubicBezTo>
                <a:cubicBezTo>
                  <a:pt x="1099940" y="1381086"/>
                  <a:pt x="1094265" y="1379625"/>
                  <a:pt x="1088759" y="1380083"/>
                </a:cubicBezTo>
                <a:cubicBezTo>
                  <a:pt x="1079022" y="1380899"/>
                  <a:pt x="1069371" y="1382853"/>
                  <a:pt x="1060959" y="1384128"/>
                </a:cubicBezTo>
                <a:cubicBezTo>
                  <a:pt x="1063406" y="1384485"/>
                  <a:pt x="1067315" y="1385028"/>
                  <a:pt x="1071206" y="1385589"/>
                </a:cubicBezTo>
                <a:cubicBezTo>
                  <a:pt x="1071172" y="1386184"/>
                  <a:pt x="1071138" y="1386796"/>
                  <a:pt x="1071104" y="1387390"/>
                </a:cubicBezTo>
                <a:cubicBezTo>
                  <a:pt x="1068878" y="1387798"/>
                  <a:pt x="1066652" y="1388189"/>
                  <a:pt x="1065207" y="1388461"/>
                </a:cubicBezTo>
                <a:cubicBezTo>
                  <a:pt x="1065480" y="1390330"/>
                  <a:pt x="1065684" y="1391740"/>
                  <a:pt x="1065887" y="1393151"/>
                </a:cubicBezTo>
                <a:lnTo>
                  <a:pt x="1065887" y="1393151"/>
                </a:lnTo>
                <a:close/>
                <a:moveTo>
                  <a:pt x="1407705" y="1488767"/>
                </a:moveTo>
                <a:cubicBezTo>
                  <a:pt x="1408045" y="1488257"/>
                  <a:pt x="1408402" y="1487730"/>
                  <a:pt x="1408741" y="1487220"/>
                </a:cubicBezTo>
                <a:cubicBezTo>
                  <a:pt x="1401554" y="1483805"/>
                  <a:pt x="1404137" y="1477603"/>
                  <a:pt x="1404749" y="1472913"/>
                </a:cubicBezTo>
                <a:cubicBezTo>
                  <a:pt x="1405462" y="1467475"/>
                  <a:pt x="1405088" y="1463057"/>
                  <a:pt x="1402012" y="1458605"/>
                </a:cubicBezTo>
                <a:cubicBezTo>
                  <a:pt x="1401265" y="1457518"/>
                  <a:pt x="1401724" y="1455615"/>
                  <a:pt x="1401588" y="1453270"/>
                </a:cubicBezTo>
                <a:cubicBezTo>
                  <a:pt x="1404307" y="1453915"/>
                  <a:pt x="1406210" y="1454374"/>
                  <a:pt x="1409354" y="1455122"/>
                </a:cubicBezTo>
                <a:cubicBezTo>
                  <a:pt x="1406549" y="1451163"/>
                  <a:pt x="1404647" y="1448087"/>
                  <a:pt x="1402319" y="1445368"/>
                </a:cubicBezTo>
                <a:cubicBezTo>
                  <a:pt x="1401367" y="1444230"/>
                  <a:pt x="1399311" y="1442955"/>
                  <a:pt x="1398155" y="1443261"/>
                </a:cubicBezTo>
                <a:cubicBezTo>
                  <a:pt x="1394723" y="1444196"/>
                  <a:pt x="1393160" y="1441800"/>
                  <a:pt x="1390764" y="1440457"/>
                </a:cubicBezTo>
                <a:cubicBezTo>
                  <a:pt x="1384970" y="1437195"/>
                  <a:pt x="1380211" y="1431451"/>
                  <a:pt x="1372378" y="1431519"/>
                </a:cubicBezTo>
                <a:cubicBezTo>
                  <a:pt x="1375420" y="1439183"/>
                  <a:pt x="1375420" y="1439183"/>
                  <a:pt x="1370186" y="1443992"/>
                </a:cubicBezTo>
                <a:cubicBezTo>
                  <a:pt x="1375726" y="1443992"/>
                  <a:pt x="1380908" y="1443992"/>
                  <a:pt x="1386635" y="1443992"/>
                </a:cubicBezTo>
                <a:cubicBezTo>
                  <a:pt x="1390118" y="1450500"/>
                  <a:pt x="1393754" y="1457688"/>
                  <a:pt x="1397748" y="1464654"/>
                </a:cubicBezTo>
                <a:cubicBezTo>
                  <a:pt x="1402081" y="1472216"/>
                  <a:pt x="1400059" y="1480610"/>
                  <a:pt x="1401095" y="1489072"/>
                </a:cubicBezTo>
                <a:cubicBezTo>
                  <a:pt x="1403542" y="1488953"/>
                  <a:pt x="1405632" y="1488868"/>
                  <a:pt x="1407705" y="1488767"/>
                </a:cubicBezTo>
                <a:close/>
                <a:moveTo>
                  <a:pt x="1253992" y="169312"/>
                </a:moveTo>
                <a:cubicBezTo>
                  <a:pt x="1257731" y="171147"/>
                  <a:pt x="1261571" y="173271"/>
                  <a:pt x="1265598" y="174919"/>
                </a:cubicBezTo>
                <a:cubicBezTo>
                  <a:pt x="1268725" y="176193"/>
                  <a:pt x="1270883" y="177621"/>
                  <a:pt x="1270934" y="181495"/>
                </a:cubicBezTo>
                <a:cubicBezTo>
                  <a:pt x="1270951" y="183279"/>
                  <a:pt x="1272378" y="185030"/>
                  <a:pt x="1273720" y="188020"/>
                </a:cubicBezTo>
                <a:cubicBezTo>
                  <a:pt x="1276235" y="184741"/>
                  <a:pt x="1277680" y="182855"/>
                  <a:pt x="1279022" y="181104"/>
                </a:cubicBezTo>
                <a:cubicBezTo>
                  <a:pt x="1277255" y="178471"/>
                  <a:pt x="1275794" y="176330"/>
                  <a:pt x="1273636" y="173118"/>
                </a:cubicBezTo>
                <a:cubicBezTo>
                  <a:pt x="1278139" y="172608"/>
                  <a:pt x="1281554" y="171436"/>
                  <a:pt x="1284647" y="172030"/>
                </a:cubicBezTo>
                <a:cubicBezTo>
                  <a:pt x="1294485" y="173934"/>
                  <a:pt x="1298036" y="174222"/>
                  <a:pt x="1306957" y="171878"/>
                </a:cubicBezTo>
                <a:cubicBezTo>
                  <a:pt x="1301180" y="170960"/>
                  <a:pt x="1295946" y="170127"/>
                  <a:pt x="1290594" y="169261"/>
                </a:cubicBezTo>
                <a:cubicBezTo>
                  <a:pt x="1287875" y="164639"/>
                  <a:pt x="1287875" y="164639"/>
                  <a:pt x="1283321" y="161852"/>
                </a:cubicBezTo>
                <a:cubicBezTo>
                  <a:pt x="1280857" y="164537"/>
                  <a:pt x="1278343" y="167306"/>
                  <a:pt x="1274553" y="171436"/>
                </a:cubicBezTo>
                <a:cubicBezTo>
                  <a:pt x="1274774" y="167409"/>
                  <a:pt x="1274876" y="165437"/>
                  <a:pt x="1274978" y="163466"/>
                </a:cubicBezTo>
                <a:cubicBezTo>
                  <a:pt x="1269558" y="162753"/>
                  <a:pt x="1264833" y="162005"/>
                  <a:pt x="1260110" y="161529"/>
                </a:cubicBezTo>
                <a:cubicBezTo>
                  <a:pt x="1255878" y="161104"/>
                  <a:pt x="1253874" y="163262"/>
                  <a:pt x="1253992" y="169312"/>
                </a:cubicBezTo>
                <a:close/>
                <a:moveTo>
                  <a:pt x="1601927" y="1396005"/>
                </a:moveTo>
                <a:cubicBezTo>
                  <a:pt x="1603508" y="1400338"/>
                  <a:pt x="1604664" y="1404689"/>
                  <a:pt x="1606634" y="1408614"/>
                </a:cubicBezTo>
                <a:cubicBezTo>
                  <a:pt x="1609234" y="1413847"/>
                  <a:pt x="1614383" y="1416124"/>
                  <a:pt x="1619769" y="1416583"/>
                </a:cubicBezTo>
                <a:cubicBezTo>
                  <a:pt x="1625904" y="1417093"/>
                  <a:pt x="1629183" y="1410908"/>
                  <a:pt x="1626566" y="1404994"/>
                </a:cubicBezTo>
                <a:cubicBezTo>
                  <a:pt x="1625852" y="1403363"/>
                  <a:pt x="1625564" y="1401545"/>
                  <a:pt x="1625054" y="1399659"/>
                </a:cubicBezTo>
                <a:cubicBezTo>
                  <a:pt x="1627467" y="1399506"/>
                  <a:pt x="1629115" y="1399404"/>
                  <a:pt x="1630747" y="1399302"/>
                </a:cubicBezTo>
                <a:cubicBezTo>
                  <a:pt x="1630713" y="1398928"/>
                  <a:pt x="1630695" y="1398554"/>
                  <a:pt x="1630661" y="1398163"/>
                </a:cubicBezTo>
                <a:cubicBezTo>
                  <a:pt x="1626209" y="1396362"/>
                  <a:pt x="1621758" y="1394561"/>
                  <a:pt x="1615929" y="1392199"/>
                </a:cubicBezTo>
                <a:cubicBezTo>
                  <a:pt x="1612378" y="1393168"/>
                  <a:pt x="1607297" y="1394544"/>
                  <a:pt x="1601927" y="1396005"/>
                </a:cubicBezTo>
                <a:close/>
                <a:moveTo>
                  <a:pt x="1331528" y="155208"/>
                </a:moveTo>
                <a:cubicBezTo>
                  <a:pt x="1327314" y="154239"/>
                  <a:pt x="1324324" y="153118"/>
                  <a:pt x="1321282" y="152914"/>
                </a:cubicBezTo>
                <a:cubicBezTo>
                  <a:pt x="1310356" y="152200"/>
                  <a:pt x="1299430" y="151623"/>
                  <a:pt x="1288487" y="151317"/>
                </a:cubicBezTo>
                <a:cubicBezTo>
                  <a:pt x="1279158" y="151062"/>
                  <a:pt x="1269812" y="151249"/>
                  <a:pt x="1260483" y="151368"/>
                </a:cubicBezTo>
                <a:cubicBezTo>
                  <a:pt x="1258988" y="151385"/>
                  <a:pt x="1257493" y="152115"/>
                  <a:pt x="1254826" y="152846"/>
                </a:cubicBezTo>
                <a:cubicBezTo>
                  <a:pt x="1261741" y="156448"/>
                  <a:pt x="1267773" y="156278"/>
                  <a:pt x="1273890" y="155548"/>
                </a:cubicBezTo>
                <a:cubicBezTo>
                  <a:pt x="1276099" y="155293"/>
                  <a:pt x="1278343" y="154987"/>
                  <a:pt x="1280569" y="155089"/>
                </a:cubicBezTo>
                <a:cubicBezTo>
                  <a:pt x="1298852" y="155888"/>
                  <a:pt x="1317136" y="157128"/>
                  <a:pt x="1335437" y="157502"/>
                </a:cubicBezTo>
                <a:cubicBezTo>
                  <a:pt x="1344511" y="157689"/>
                  <a:pt x="1353754" y="157162"/>
                  <a:pt x="1363967" y="153050"/>
                </a:cubicBezTo>
                <a:cubicBezTo>
                  <a:pt x="1351494" y="152795"/>
                  <a:pt x="1340535" y="150535"/>
                  <a:pt x="1331528" y="155208"/>
                </a:cubicBezTo>
                <a:close/>
                <a:moveTo>
                  <a:pt x="846669" y="125081"/>
                </a:moveTo>
                <a:cubicBezTo>
                  <a:pt x="844579" y="114036"/>
                  <a:pt x="840467" y="105250"/>
                  <a:pt x="828471" y="104554"/>
                </a:cubicBezTo>
                <a:cubicBezTo>
                  <a:pt x="818343" y="107935"/>
                  <a:pt x="822540" y="115089"/>
                  <a:pt x="823882" y="120747"/>
                </a:cubicBezTo>
                <a:cubicBezTo>
                  <a:pt x="821640" y="121818"/>
                  <a:pt x="820025" y="122600"/>
                  <a:pt x="817528" y="123789"/>
                </a:cubicBezTo>
                <a:cubicBezTo>
                  <a:pt x="821826" y="124775"/>
                  <a:pt x="825361" y="124588"/>
                  <a:pt x="827366" y="126253"/>
                </a:cubicBezTo>
                <a:cubicBezTo>
                  <a:pt x="831036" y="129261"/>
                  <a:pt x="834366" y="129142"/>
                  <a:pt x="838309" y="127646"/>
                </a:cubicBezTo>
                <a:cubicBezTo>
                  <a:pt x="840926" y="126627"/>
                  <a:pt x="843678" y="125964"/>
                  <a:pt x="846669" y="125081"/>
                </a:cubicBezTo>
                <a:close/>
                <a:moveTo>
                  <a:pt x="2050406" y="937025"/>
                </a:moveTo>
                <a:cubicBezTo>
                  <a:pt x="2052785" y="932811"/>
                  <a:pt x="2055691" y="930755"/>
                  <a:pt x="2060822" y="932302"/>
                </a:cubicBezTo>
                <a:cubicBezTo>
                  <a:pt x="2064000" y="933253"/>
                  <a:pt x="2067194" y="931486"/>
                  <a:pt x="2069318" y="927612"/>
                </a:cubicBezTo>
                <a:cubicBezTo>
                  <a:pt x="2065393" y="925233"/>
                  <a:pt x="2062029" y="922548"/>
                  <a:pt x="2058205" y="921069"/>
                </a:cubicBezTo>
                <a:cubicBezTo>
                  <a:pt x="2054858" y="919778"/>
                  <a:pt x="2051001" y="919846"/>
                  <a:pt x="2046821" y="919234"/>
                </a:cubicBezTo>
                <a:cubicBezTo>
                  <a:pt x="2045971" y="920917"/>
                  <a:pt x="2044748" y="923364"/>
                  <a:pt x="2043405" y="926014"/>
                </a:cubicBezTo>
                <a:cubicBezTo>
                  <a:pt x="2045308" y="927017"/>
                  <a:pt x="2046872" y="927849"/>
                  <a:pt x="2048350" y="928631"/>
                </a:cubicBezTo>
                <a:cubicBezTo>
                  <a:pt x="2048129" y="929362"/>
                  <a:pt x="2048129" y="929702"/>
                  <a:pt x="2047959" y="929872"/>
                </a:cubicBezTo>
                <a:cubicBezTo>
                  <a:pt x="2046736" y="930993"/>
                  <a:pt x="2045461" y="932064"/>
                  <a:pt x="2044102" y="933236"/>
                </a:cubicBezTo>
                <a:cubicBezTo>
                  <a:pt x="2045903" y="934493"/>
                  <a:pt x="2047262" y="935445"/>
                  <a:pt x="2048656" y="936397"/>
                </a:cubicBezTo>
                <a:cubicBezTo>
                  <a:pt x="2048843" y="936550"/>
                  <a:pt x="2049132" y="936583"/>
                  <a:pt x="2050406" y="937025"/>
                </a:cubicBezTo>
                <a:close/>
                <a:moveTo>
                  <a:pt x="1575029" y="135463"/>
                </a:moveTo>
                <a:cubicBezTo>
                  <a:pt x="1575895" y="134053"/>
                  <a:pt x="1576762" y="132642"/>
                  <a:pt x="1577849" y="130892"/>
                </a:cubicBezTo>
                <a:cubicBezTo>
                  <a:pt x="1582233" y="138742"/>
                  <a:pt x="1582233" y="138742"/>
                  <a:pt x="1592888" y="134647"/>
                </a:cubicBezTo>
                <a:cubicBezTo>
                  <a:pt x="1592973" y="130705"/>
                  <a:pt x="1590866" y="129430"/>
                  <a:pt x="1587127" y="129159"/>
                </a:cubicBezTo>
                <a:cubicBezTo>
                  <a:pt x="1573074" y="128122"/>
                  <a:pt x="1559056" y="126814"/>
                  <a:pt x="1545003" y="125624"/>
                </a:cubicBezTo>
                <a:cubicBezTo>
                  <a:pt x="1544918" y="126202"/>
                  <a:pt x="1544834" y="126780"/>
                  <a:pt x="1544748" y="127357"/>
                </a:cubicBezTo>
                <a:cubicBezTo>
                  <a:pt x="1554841" y="130042"/>
                  <a:pt x="1564918" y="132744"/>
                  <a:pt x="1575029" y="135463"/>
                </a:cubicBezTo>
                <a:close/>
                <a:moveTo>
                  <a:pt x="853687" y="1386031"/>
                </a:moveTo>
                <a:cubicBezTo>
                  <a:pt x="856508" y="1388206"/>
                  <a:pt x="858394" y="1390840"/>
                  <a:pt x="860620" y="1391180"/>
                </a:cubicBezTo>
                <a:cubicBezTo>
                  <a:pt x="874995" y="1393389"/>
                  <a:pt x="889371" y="1396107"/>
                  <a:pt x="904834" y="1394289"/>
                </a:cubicBezTo>
                <a:cubicBezTo>
                  <a:pt x="895794" y="1391740"/>
                  <a:pt x="887349" y="1389871"/>
                  <a:pt x="879295" y="1386931"/>
                </a:cubicBezTo>
                <a:cubicBezTo>
                  <a:pt x="871190" y="1383975"/>
                  <a:pt x="863339" y="1382666"/>
                  <a:pt x="853687" y="1386031"/>
                </a:cubicBezTo>
                <a:close/>
                <a:moveTo>
                  <a:pt x="2006175" y="984332"/>
                </a:moveTo>
                <a:cubicBezTo>
                  <a:pt x="2009251" y="984196"/>
                  <a:pt x="2011783" y="983720"/>
                  <a:pt x="2014213" y="984060"/>
                </a:cubicBezTo>
                <a:cubicBezTo>
                  <a:pt x="2018614" y="984672"/>
                  <a:pt x="2021469" y="983295"/>
                  <a:pt x="2022284" y="978810"/>
                </a:cubicBezTo>
                <a:cubicBezTo>
                  <a:pt x="2022879" y="975564"/>
                  <a:pt x="2024782" y="974035"/>
                  <a:pt x="2027857" y="973287"/>
                </a:cubicBezTo>
                <a:cubicBezTo>
                  <a:pt x="2031171" y="972488"/>
                  <a:pt x="2031562" y="969583"/>
                  <a:pt x="2030424" y="967238"/>
                </a:cubicBezTo>
                <a:cubicBezTo>
                  <a:pt x="2029608" y="965572"/>
                  <a:pt x="2027398" y="964077"/>
                  <a:pt x="2025513" y="963567"/>
                </a:cubicBezTo>
                <a:cubicBezTo>
                  <a:pt x="2022675" y="962803"/>
                  <a:pt x="2020415" y="964468"/>
                  <a:pt x="2020075" y="967459"/>
                </a:cubicBezTo>
                <a:cubicBezTo>
                  <a:pt x="2019735" y="970483"/>
                  <a:pt x="2020007" y="973559"/>
                  <a:pt x="2020007" y="977535"/>
                </a:cubicBezTo>
                <a:cubicBezTo>
                  <a:pt x="2016710" y="977535"/>
                  <a:pt x="2013856" y="977654"/>
                  <a:pt x="2011001" y="977501"/>
                </a:cubicBezTo>
                <a:cubicBezTo>
                  <a:pt x="2006056" y="977246"/>
                  <a:pt x="2005122" y="978385"/>
                  <a:pt x="2006175" y="984332"/>
                </a:cubicBezTo>
                <a:close/>
                <a:moveTo>
                  <a:pt x="202184" y="730993"/>
                </a:moveTo>
                <a:cubicBezTo>
                  <a:pt x="197732" y="731860"/>
                  <a:pt x="194248" y="732523"/>
                  <a:pt x="190918" y="733168"/>
                </a:cubicBezTo>
                <a:cubicBezTo>
                  <a:pt x="190918" y="735122"/>
                  <a:pt x="190918" y="736414"/>
                  <a:pt x="190918" y="737603"/>
                </a:cubicBezTo>
                <a:cubicBezTo>
                  <a:pt x="185990" y="739931"/>
                  <a:pt x="181215" y="742191"/>
                  <a:pt x="175931" y="744689"/>
                </a:cubicBezTo>
                <a:cubicBezTo>
                  <a:pt x="177019" y="745998"/>
                  <a:pt x="178072" y="748292"/>
                  <a:pt x="178989" y="748240"/>
                </a:cubicBezTo>
                <a:cubicBezTo>
                  <a:pt x="184682" y="747901"/>
                  <a:pt x="190340" y="747034"/>
                  <a:pt x="196695" y="746252"/>
                </a:cubicBezTo>
                <a:cubicBezTo>
                  <a:pt x="191717" y="737977"/>
                  <a:pt x="201674" y="737298"/>
                  <a:pt x="202184" y="730993"/>
                </a:cubicBezTo>
                <a:close/>
                <a:moveTo>
                  <a:pt x="1626634" y="1447526"/>
                </a:moveTo>
                <a:cubicBezTo>
                  <a:pt x="1628317" y="1447016"/>
                  <a:pt x="1629353" y="1446557"/>
                  <a:pt x="1630441" y="1446422"/>
                </a:cubicBezTo>
                <a:cubicBezTo>
                  <a:pt x="1636643" y="1445606"/>
                  <a:pt x="1637322" y="1444094"/>
                  <a:pt x="1634009" y="1438707"/>
                </a:cubicBezTo>
                <a:cubicBezTo>
                  <a:pt x="1633092" y="1437212"/>
                  <a:pt x="1632581" y="1435479"/>
                  <a:pt x="1631579" y="1433168"/>
                </a:cubicBezTo>
                <a:cubicBezTo>
                  <a:pt x="1635691" y="1432998"/>
                  <a:pt x="1639702" y="1434408"/>
                  <a:pt x="1640670" y="1429599"/>
                </a:cubicBezTo>
                <a:cubicBezTo>
                  <a:pt x="1639158" y="1426608"/>
                  <a:pt x="1637645" y="1423601"/>
                  <a:pt x="1636133" y="1420576"/>
                </a:cubicBezTo>
                <a:cubicBezTo>
                  <a:pt x="1634451" y="1423720"/>
                  <a:pt x="1632803" y="1426779"/>
                  <a:pt x="1631222" y="1429718"/>
                </a:cubicBezTo>
                <a:cubicBezTo>
                  <a:pt x="1629030" y="1429191"/>
                  <a:pt x="1627433" y="1428818"/>
                  <a:pt x="1626634" y="1428631"/>
                </a:cubicBezTo>
                <a:cubicBezTo>
                  <a:pt x="1626634" y="1435054"/>
                  <a:pt x="1626634" y="1440848"/>
                  <a:pt x="1626634" y="1447526"/>
                </a:cubicBezTo>
                <a:close/>
                <a:moveTo>
                  <a:pt x="1314978" y="1367203"/>
                </a:moveTo>
                <a:cubicBezTo>
                  <a:pt x="1322761" y="1373592"/>
                  <a:pt x="1324647" y="1373644"/>
                  <a:pt x="1328130" y="1367543"/>
                </a:cubicBezTo>
                <a:cubicBezTo>
                  <a:pt x="1325547" y="1367628"/>
                  <a:pt x="1322625" y="1371265"/>
                  <a:pt x="1319990" y="1366031"/>
                </a:cubicBezTo>
                <a:cubicBezTo>
                  <a:pt x="1324511" y="1364960"/>
                  <a:pt x="1328674" y="1363992"/>
                  <a:pt x="1332582" y="1363074"/>
                </a:cubicBezTo>
                <a:cubicBezTo>
                  <a:pt x="1331682" y="1360100"/>
                  <a:pt x="1331019" y="1357586"/>
                  <a:pt x="1330135" y="1355139"/>
                </a:cubicBezTo>
                <a:cubicBezTo>
                  <a:pt x="1329915" y="1354527"/>
                  <a:pt x="1329065" y="1354119"/>
                  <a:pt x="1327960" y="1353134"/>
                </a:cubicBezTo>
                <a:cubicBezTo>
                  <a:pt x="1327196" y="1355971"/>
                  <a:pt x="1326584" y="1358231"/>
                  <a:pt x="1325904" y="1360729"/>
                </a:cubicBezTo>
                <a:cubicBezTo>
                  <a:pt x="1319192" y="1361953"/>
                  <a:pt x="1312667" y="1363142"/>
                  <a:pt x="1306159" y="1364332"/>
                </a:cubicBezTo>
                <a:cubicBezTo>
                  <a:pt x="1308045" y="1369667"/>
                  <a:pt x="1308045" y="1369667"/>
                  <a:pt x="1314978" y="1367203"/>
                </a:cubicBezTo>
                <a:close/>
                <a:moveTo>
                  <a:pt x="1270017" y="1369310"/>
                </a:moveTo>
                <a:cubicBezTo>
                  <a:pt x="1267688" y="1361681"/>
                  <a:pt x="1267688" y="1361664"/>
                  <a:pt x="1261078" y="1362038"/>
                </a:cubicBezTo>
                <a:cubicBezTo>
                  <a:pt x="1257986" y="1362208"/>
                  <a:pt x="1254876" y="1362327"/>
                  <a:pt x="1251800" y="1362683"/>
                </a:cubicBezTo>
                <a:cubicBezTo>
                  <a:pt x="1245598" y="1363397"/>
                  <a:pt x="1245547" y="1363550"/>
                  <a:pt x="1246380" y="1371706"/>
                </a:cubicBezTo>
                <a:cubicBezTo>
                  <a:pt x="1248674" y="1371248"/>
                  <a:pt x="1251528" y="1371519"/>
                  <a:pt x="1252956" y="1370211"/>
                </a:cubicBezTo>
                <a:cubicBezTo>
                  <a:pt x="1255522" y="1367883"/>
                  <a:pt x="1257765" y="1368138"/>
                  <a:pt x="1260705" y="1368750"/>
                </a:cubicBezTo>
                <a:cubicBezTo>
                  <a:pt x="1263644" y="1369344"/>
                  <a:pt x="1266737" y="1369140"/>
                  <a:pt x="1270017" y="1369310"/>
                </a:cubicBezTo>
                <a:close/>
                <a:moveTo>
                  <a:pt x="716593" y="137740"/>
                </a:moveTo>
                <a:cubicBezTo>
                  <a:pt x="717646" y="142124"/>
                  <a:pt x="718921" y="145420"/>
                  <a:pt x="719125" y="148785"/>
                </a:cubicBezTo>
                <a:cubicBezTo>
                  <a:pt x="719311" y="151809"/>
                  <a:pt x="718139" y="154885"/>
                  <a:pt x="717901" y="157961"/>
                </a:cubicBezTo>
                <a:cubicBezTo>
                  <a:pt x="717476" y="163313"/>
                  <a:pt x="719379" y="165811"/>
                  <a:pt x="725547" y="167561"/>
                </a:cubicBezTo>
                <a:cubicBezTo>
                  <a:pt x="724172" y="157213"/>
                  <a:pt x="722846" y="147205"/>
                  <a:pt x="721453" y="136703"/>
                </a:cubicBezTo>
                <a:cubicBezTo>
                  <a:pt x="719600" y="137077"/>
                  <a:pt x="717766" y="137485"/>
                  <a:pt x="716593" y="137740"/>
                </a:cubicBezTo>
                <a:close/>
                <a:moveTo>
                  <a:pt x="161453" y="876261"/>
                </a:moveTo>
                <a:cubicBezTo>
                  <a:pt x="160842" y="875870"/>
                  <a:pt x="160230" y="875462"/>
                  <a:pt x="159618" y="875071"/>
                </a:cubicBezTo>
                <a:cubicBezTo>
                  <a:pt x="152940" y="880866"/>
                  <a:pt x="146262" y="886643"/>
                  <a:pt x="139584" y="892437"/>
                </a:cubicBezTo>
                <a:cubicBezTo>
                  <a:pt x="140961" y="891350"/>
                  <a:pt x="142337" y="890262"/>
                  <a:pt x="143713" y="889175"/>
                </a:cubicBezTo>
                <a:cubicBezTo>
                  <a:pt x="144733" y="892896"/>
                  <a:pt x="145752" y="896618"/>
                  <a:pt x="146772" y="900322"/>
                </a:cubicBezTo>
                <a:cubicBezTo>
                  <a:pt x="147485" y="900033"/>
                  <a:pt x="148182" y="899744"/>
                  <a:pt x="148896" y="899472"/>
                </a:cubicBezTo>
                <a:cubicBezTo>
                  <a:pt x="149219" y="896125"/>
                  <a:pt x="149541" y="892777"/>
                  <a:pt x="149881" y="889192"/>
                </a:cubicBezTo>
                <a:cubicBezTo>
                  <a:pt x="150612" y="887425"/>
                  <a:pt x="154997" y="891265"/>
                  <a:pt x="154350" y="886728"/>
                </a:cubicBezTo>
                <a:cubicBezTo>
                  <a:pt x="153773" y="882684"/>
                  <a:pt x="158259" y="884230"/>
                  <a:pt x="159312" y="882191"/>
                </a:cubicBezTo>
                <a:cubicBezTo>
                  <a:pt x="160281" y="880339"/>
                  <a:pt x="160756" y="878232"/>
                  <a:pt x="161453" y="876261"/>
                </a:cubicBezTo>
                <a:close/>
                <a:moveTo>
                  <a:pt x="1284018" y="108003"/>
                </a:moveTo>
                <a:cubicBezTo>
                  <a:pt x="1291121" y="109329"/>
                  <a:pt x="1297425" y="110671"/>
                  <a:pt x="1303797" y="111606"/>
                </a:cubicBezTo>
                <a:cubicBezTo>
                  <a:pt x="1307094" y="112081"/>
                  <a:pt x="1310526" y="112115"/>
                  <a:pt x="1313840" y="111759"/>
                </a:cubicBezTo>
                <a:cubicBezTo>
                  <a:pt x="1315318" y="111589"/>
                  <a:pt x="1316626" y="109957"/>
                  <a:pt x="1318020" y="108972"/>
                </a:cubicBezTo>
                <a:cubicBezTo>
                  <a:pt x="1309965" y="107205"/>
                  <a:pt x="1302845" y="101138"/>
                  <a:pt x="1294791" y="106831"/>
                </a:cubicBezTo>
                <a:cubicBezTo>
                  <a:pt x="1293449" y="107782"/>
                  <a:pt x="1290951" y="107001"/>
                  <a:pt x="1288997" y="107154"/>
                </a:cubicBezTo>
                <a:cubicBezTo>
                  <a:pt x="1287502" y="107290"/>
                  <a:pt x="1286023" y="107663"/>
                  <a:pt x="1284018" y="108003"/>
                </a:cubicBezTo>
                <a:close/>
                <a:moveTo>
                  <a:pt x="1725343" y="1353440"/>
                </a:moveTo>
                <a:cubicBezTo>
                  <a:pt x="1722658" y="1356685"/>
                  <a:pt x="1723780" y="1359778"/>
                  <a:pt x="1724596" y="1363091"/>
                </a:cubicBezTo>
                <a:cubicBezTo>
                  <a:pt x="1725648" y="1367390"/>
                  <a:pt x="1726227" y="1371825"/>
                  <a:pt x="1726855" y="1376226"/>
                </a:cubicBezTo>
                <a:cubicBezTo>
                  <a:pt x="1727093" y="1377892"/>
                  <a:pt x="1726720" y="1379642"/>
                  <a:pt x="1727025" y="1381290"/>
                </a:cubicBezTo>
                <a:cubicBezTo>
                  <a:pt x="1727670" y="1384723"/>
                  <a:pt x="1729727" y="1384977"/>
                  <a:pt x="1731392" y="1384162"/>
                </a:cubicBezTo>
                <a:cubicBezTo>
                  <a:pt x="1730916" y="1379370"/>
                  <a:pt x="1730373" y="1375445"/>
                  <a:pt x="1730169" y="1371519"/>
                </a:cubicBezTo>
                <a:cubicBezTo>
                  <a:pt x="1729982" y="1367866"/>
                  <a:pt x="1730237" y="1364196"/>
                  <a:pt x="1730135" y="1360525"/>
                </a:cubicBezTo>
                <a:cubicBezTo>
                  <a:pt x="1730067" y="1357297"/>
                  <a:pt x="1729234" y="1354476"/>
                  <a:pt x="1725343" y="1353440"/>
                </a:cubicBezTo>
                <a:close/>
                <a:moveTo>
                  <a:pt x="493483" y="364146"/>
                </a:moveTo>
                <a:cubicBezTo>
                  <a:pt x="494741" y="365267"/>
                  <a:pt x="495930" y="366338"/>
                  <a:pt x="496440" y="366797"/>
                </a:cubicBezTo>
                <a:cubicBezTo>
                  <a:pt x="499380" y="366015"/>
                  <a:pt x="501606" y="365403"/>
                  <a:pt x="503831" y="364842"/>
                </a:cubicBezTo>
                <a:cubicBezTo>
                  <a:pt x="507570" y="363925"/>
                  <a:pt x="507196" y="361903"/>
                  <a:pt x="505837" y="359762"/>
                </a:cubicBezTo>
                <a:cubicBezTo>
                  <a:pt x="500008" y="359762"/>
                  <a:pt x="494724" y="359762"/>
                  <a:pt x="489201" y="359762"/>
                </a:cubicBezTo>
                <a:cubicBezTo>
                  <a:pt x="488556" y="361002"/>
                  <a:pt x="487893" y="362209"/>
                  <a:pt x="487298" y="363449"/>
                </a:cubicBezTo>
                <a:cubicBezTo>
                  <a:pt x="486618" y="364876"/>
                  <a:pt x="485990" y="366321"/>
                  <a:pt x="485327" y="367782"/>
                </a:cubicBezTo>
                <a:cubicBezTo>
                  <a:pt x="491207" y="370246"/>
                  <a:pt x="491207" y="370246"/>
                  <a:pt x="493483" y="364146"/>
                </a:cubicBezTo>
                <a:close/>
                <a:moveTo>
                  <a:pt x="1163746" y="1412131"/>
                </a:moveTo>
                <a:cubicBezTo>
                  <a:pt x="1155216" y="1411485"/>
                  <a:pt x="1146380" y="1410755"/>
                  <a:pt x="1137544" y="1410194"/>
                </a:cubicBezTo>
                <a:cubicBezTo>
                  <a:pt x="1134401" y="1409990"/>
                  <a:pt x="1131427" y="1410534"/>
                  <a:pt x="1130135" y="1414068"/>
                </a:cubicBezTo>
                <a:cubicBezTo>
                  <a:pt x="1134910" y="1415020"/>
                  <a:pt x="1139413" y="1416005"/>
                  <a:pt x="1143951" y="1416787"/>
                </a:cubicBezTo>
                <a:cubicBezTo>
                  <a:pt x="1145292" y="1417025"/>
                  <a:pt x="1146805" y="1416940"/>
                  <a:pt x="1148113" y="1416583"/>
                </a:cubicBezTo>
                <a:cubicBezTo>
                  <a:pt x="1153381" y="1415190"/>
                  <a:pt x="1158581" y="1413626"/>
                  <a:pt x="1163746" y="1412131"/>
                </a:cubicBezTo>
                <a:close/>
                <a:moveTo>
                  <a:pt x="2021519" y="937688"/>
                </a:moveTo>
                <a:cubicBezTo>
                  <a:pt x="2022080" y="940900"/>
                  <a:pt x="2022437" y="942922"/>
                  <a:pt x="2022777" y="944808"/>
                </a:cubicBezTo>
                <a:cubicBezTo>
                  <a:pt x="2018427" y="946643"/>
                  <a:pt x="2018138" y="946966"/>
                  <a:pt x="2012157" y="957076"/>
                </a:cubicBezTo>
                <a:cubicBezTo>
                  <a:pt x="2021927" y="954612"/>
                  <a:pt x="2024918" y="946354"/>
                  <a:pt x="2030831" y="941375"/>
                </a:cubicBezTo>
                <a:cubicBezTo>
                  <a:pt x="2030644" y="940713"/>
                  <a:pt x="2030440" y="940050"/>
                  <a:pt x="2030253" y="939387"/>
                </a:cubicBezTo>
                <a:cubicBezTo>
                  <a:pt x="2027535" y="938878"/>
                  <a:pt x="2024833" y="938351"/>
                  <a:pt x="2021519" y="937688"/>
                </a:cubicBezTo>
                <a:close/>
                <a:moveTo>
                  <a:pt x="1063067" y="1374476"/>
                </a:moveTo>
                <a:cubicBezTo>
                  <a:pt x="1071512" y="1378112"/>
                  <a:pt x="1102370" y="1378010"/>
                  <a:pt x="1108079" y="1374476"/>
                </a:cubicBezTo>
                <a:cubicBezTo>
                  <a:pt x="1093075" y="1374476"/>
                  <a:pt x="1078071" y="1374476"/>
                  <a:pt x="1063067" y="1374476"/>
                </a:cubicBezTo>
                <a:close/>
                <a:moveTo>
                  <a:pt x="831546" y="135293"/>
                </a:moveTo>
                <a:cubicBezTo>
                  <a:pt x="837051" y="142820"/>
                  <a:pt x="842778" y="141427"/>
                  <a:pt x="849218" y="140187"/>
                </a:cubicBezTo>
                <a:cubicBezTo>
                  <a:pt x="848351" y="136992"/>
                  <a:pt x="847604" y="134222"/>
                  <a:pt x="846669" y="130756"/>
                </a:cubicBezTo>
                <a:cubicBezTo>
                  <a:pt x="841249" y="132370"/>
                  <a:pt x="836881" y="133679"/>
                  <a:pt x="831546" y="135293"/>
                </a:cubicBezTo>
                <a:close/>
                <a:moveTo>
                  <a:pt x="897782" y="193662"/>
                </a:moveTo>
                <a:cubicBezTo>
                  <a:pt x="897714" y="193288"/>
                  <a:pt x="897629" y="192914"/>
                  <a:pt x="897562" y="192540"/>
                </a:cubicBezTo>
                <a:cubicBezTo>
                  <a:pt x="895268" y="192540"/>
                  <a:pt x="892973" y="192540"/>
                  <a:pt x="889558" y="192540"/>
                </a:cubicBezTo>
                <a:cubicBezTo>
                  <a:pt x="891206" y="189991"/>
                  <a:pt x="892276" y="188309"/>
                  <a:pt x="893568" y="186321"/>
                </a:cubicBezTo>
                <a:cubicBezTo>
                  <a:pt x="890391" y="184826"/>
                  <a:pt x="888589" y="185471"/>
                  <a:pt x="887264" y="188360"/>
                </a:cubicBezTo>
                <a:cubicBezTo>
                  <a:pt x="885327" y="192591"/>
                  <a:pt x="882081" y="194222"/>
                  <a:pt x="877476" y="192591"/>
                </a:cubicBezTo>
                <a:cubicBezTo>
                  <a:pt x="878020" y="194885"/>
                  <a:pt x="878547" y="197111"/>
                  <a:pt x="879227" y="199949"/>
                </a:cubicBezTo>
                <a:cubicBezTo>
                  <a:pt x="885752" y="197740"/>
                  <a:pt x="891767" y="195701"/>
                  <a:pt x="897782" y="193662"/>
                </a:cubicBezTo>
                <a:close/>
                <a:moveTo>
                  <a:pt x="179703" y="868461"/>
                </a:moveTo>
                <a:cubicBezTo>
                  <a:pt x="178684" y="866966"/>
                  <a:pt x="177732" y="864893"/>
                  <a:pt x="176169" y="863550"/>
                </a:cubicBezTo>
                <a:cubicBezTo>
                  <a:pt x="175166" y="862684"/>
                  <a:pt x="172991" y="862293"/>
                  <a:pt x="171801" y="862803"/>
                </a:cubicBezTo>
                <a:cubicBezTo>
                  <a:pt x="170850" y="863211"/>
                  <a:pt x="170527" y="865250"/>
                  <a:pt x="170086" y="866609"/>
                </a:cubicBezTo>
                <a:cubicBezTo>
                  <a:pt x="169643" y="867951"/>
                  <a:pt x="169253" y="869362"/>
                  <a:pt x="169134" y="870755"/>
                </a:cubicBezTo>
                <a:cubicBezTo>
                  <a:pt x="168879" y="873950"/>
                  <a:pt x="168811" y="877161"/>
                  <a:pt x="168675" y="880356"/>
                </a:cubicBezTo>
                <a:cubicBezTo>
                  <a:pt x="169168" y="880458"/>
                  <a:pt x="169677" y="880543"/>
                  <a:pt x="170170" y="880645"/>
                </a:cubicBezTo>
                <a:cubicBezTo>
                  <a:pt x="173178" y="876805"/>
                  <a:pt x="176169" y="872981"/>
                  <a:pt x="179703" y="868461"/>
                </a:cubicBezTo>
                <a:close/>
                <a:moveTo>
                  <a:pt x="262540" y="871435"/>
                </a:moveTo>
                <a:cubicBezTo>
                  <a:pt x="266636" y="870212"/>
                  <a:pt x="269677" y="869804"/>
                  <a:pt x="272192" y="868427"/>
                </a:cubicBezTo>
                <a:cubicBezTo>
                  <a:pt x="274945" y="866932"/>
                  <a:pt x="278021" y="864961"/>
                  <a:pt x="276424" y="860441"/>
                </a:cubicBezTo>
                <a:cubicBezTo>
                  <a:pt x="270323" y="863160"/>
                  <a:pt x="265922" y="871588"/>
                  <a:pt x="257817" y="864978"/>
                </a:cubicBezTo>
                <a:cubicBezTo>
                  <a:pt x="258208" y="863499"/>
                  <a:pt x="258616" y="862038"/>
                  <a:pt x="259007" y="860577"/>
                </a:cubicBezTo>
                <a:cubicBezTo>
                  <a:pt x="258598" y="860322"/>
                  <a:pt x="258174" y="860067"/>
                  <a:pt x="257766" y="859829"/>
                </a:cubicBezTo>
                <a:cubicBezTo>
                  <a:pt x="255387" y="863109"/>
                  <a:pt x="253008" y="866405"/>
                  <a:pt x="250629" y="869685"/>
                </a:cubicBezTo>
                <a:cubicBezTo>
                  <a:pt x="255659" y="869430"/>
                  <a:pt x="260009" y="865912"/>
                  <a:pt x="262540" y="871435"/>
                </a:cubicBezTo>
                <a:close/>
                <a:moveTo>
                  <a:pt x="1448793" y="1394442"/>
                </a:moveTo>
                <a:cubicBezTo>
                  <a:pt x="1449354" y="1394374"/>
                  <a:pt x="1449931" y="1394306"/>
                  <a:pt x="1450492" y="1394255"/>
                </a:cubicBezTo>
                <a:cubicBezTo>
                  <a:pt x="1450492" y="1393015"/>
                  <a:pt x="1450237" y="1391723"/>
                  <a:pt x="1450560" y="1390568"/>
                </a:cubicBezTo>
                <a:cubicBezTo>
                  <a:pt x="1450865" y="1389446"/>
                  <a:pt x="1451767" y="1388478"/>
                  <a:pt x="1452157" y="1387832"/>
                </a:cubicBezTo>
                <a:cubicBezTo>
                  <a:pt x="1448827" y="1383822"/>
                  <a:pt x="1445700" y="1380066"/>
                  <a:pt x="1442421" y="1376107"/>
                </a:cubicBezTo>
                <a:cubicBezTo>
                  <a:pt x="1439124" y="1378282"/>
                  <a:pt x="1437204" y="1380440"/>
                  <a:pt x="1439804" y="1383788"/>
                </a:cubicBezTo>
                <a:cubicBezTo>
                  <a:pt x="1442658" y="1387458"/>
                  <a:pt x="1445802" y="1390891"/>
                  <a:pt x="1448793" y="1394442"/>
                </a:cubicBezTo>
                <a:close/>
                <a:moveTo>
                  <a:pt x="264172" y="1012063"/>
                </a:moveTo>
                <a:cubicBezTo>
                  <a:pt x="280756" y="1005046"/>
                  <a:pt x="280484" y="1007221"/>
                  <a:pt x="284206" y="994833"/>
                </a:cubicBezTo>
                <a:cubicBezTo>
                  <a:pt x="276016" y="998996"/>
                  <a:pt x="268012" y="1005657"/>
                  <a:pt x="264172" y="1012063"/>
                </a:cubicBezTo>
                <a:close/>
                <a:moveTo>
                  <a:pt x="176849" y="903126"/>
                </a:moveTo>
                <a:cubicBezTo>
                  <a:pt x="187299" y="901630"/>
                  <a:pt x="190442" y="892471"/>
                  <a:pt x="197239" y="885827"/>
                </a:cubicBezTo>
                <a:cubicBezTo>
                  <a:pt x="186772" y="887985"/>
                  <a:pt x="180518" y="893525"/>
                  <a:pt x="176849" y="903126"/>
                </a:cubicBezTo>
                <a:close/>
                <a:moveTo>
                  <a:pt x="1301197" y="1552454"/>
                </a:moveTo>
                <a:cubicBezTo>
                  <a:pt x="1303372" y="1551791"/>
                  <a:pt x="1305972" y="1551519"/>
                  <a:pt x="1307859" y="1550245"/>
                </a:cubicBezTo>
                <a:cubicBezTo>
                  <a:pt x="1309047" y="1549429"/>
                  <a:pt x="1310203" y="1546541"/>
                  <a:pt x="1309659" y="1545538"/>
                </a:cubicBezTo>
                <a:cubicBezTo>
                  <a:pt x="1307416" y="1541460"/>
                  <a:pt x="1304494" y="1537755"/>
                  <a:pt x="1301197" y="1533014"/>
                </a:cubicBezTo>
                <a:cubicBezTo>
                  <a:pt x="1301197" y="1540576"/>
                  <a:pt x="1301197" y="1546507"/>
                  <a:pt x="1301197" y="1552454"/>
                </a:cubicBezTo>
                <a:close/>
                <a:moveTo>
                  <a:pt x="1373092" y="144809"/>
                </a:moveTo>
                <a:cubicBezTo>
                  <a:pt x="1361486" y="144809"/>
                  <a:pt x="1349881" y="144809"/>
                  <a:pt x="1336558" y="144809"/>
                </a:cubicBezTo>
                <a:cubicBezTo>
                  <a:pt x="1350865" y="148292"/>
                  <a:pt x="1366414" y="148581"/>
                  <a:pt x="1373092" y="144809"/>
                </a:cubicBezTo>
                <a:close/>
                <a:moveTo>
                  <a:pt x="1761316" y="1382938"/>
                </a:moveTo>
                <a:cubicBezTo>
                  <a:pt x="1761877" y="1377620"/>
                  <a:pt x="1762267" y="1374136"/>
                  <a:pt x="1762811" y="1369005"/>
                </a:cubicBezTo>
                <a:cubicBezTo>
                  <a:pt x="1757424" y="1373015"/>
                  <a:pt x="1753686" y="1375802"/>
                  <a:pt x="1748385" y="1379744"/>
                </a:cubicBezTo>
                <a:cubicBezTo>
                  <a:pt x="1753720" y="1381069"/>
                  <a:pt x="1757306" y="1381953"/>
                  <a:pt x="1761316" y="1382938"/>
                </a:cubicBezTo>
                <a:close/>
                <a:moveTo>
                  <a:pt x="671478" y="83908"/>
                </a:moveTo>
                <a:cubicBezTo>
                  <a:pt x="674638" y="83076"/>
                  <a:pt x="677103" y="82413"/>
                  <a:pt x="680093" y="81614"/>
                </a:cubicBezTo>
                <a:cubicBezTo>
                  <a:pt x="678071" y="78624"/>
                  <a:pt x="676525" y="76346"/>
                  <a:pt x="676066" y="75650"/>
                </a:cubicBezTo>
                <a:cubicBezTo>
                  <a:pt x="670883" y="74596"/>
                  <a:pt x="667383" y="73883"/>
                  <a:pt x="663322" y="73067"/>
                </a:cubicBezTo>
                <a:cubicBezTo>
                  <a:pt x="666108" y="76788"/>
                  <a:pt x="668623" y="80119"/>
                  <a:pt x="671478" y="83908"/>
                </a:cubicBezTo>
                <a:close/>
                <a:moveTo>
                  <a:pt x="162031" y="970415"/>
                </a:moveTo>
                <a:cubicBezTo>
                  <a:pt x="153518" y="971316"/>
                  <a:pt x="151631" y="971877"/>
                  <a:pt x="151037" y="976074"/>
                </a:cubicBezTo>
                <a:cubicBezTo>
                  <a:pt x="150527" y="979778"/>
                  <a:pt x="148454" y="981341"/>
                  <a:pt x="146024" y="983245"/>
                </a:cubicBezTo>
                <a:cubicBezTo>
                  <a:pt x="144954" y="984077"/>
                  <a:pt x="144359" y="985538"/>
                  <a:pt x="142898" y="987646"/>
                </a:cubicBezTo>
                <a:cubicBezTo>
                  <a:pt x="152685" y="984944"/>
                  <a:pt x="155489" y="976974"/>
                  <a:pt x="162031" y="970415"/>
                </a:cubicBezTo>
                <a:close/>
                <a:moveTo>
                  <a:pt x="379787" y="351690"/>
                </a:moveTo>
                <a:cubicBezTo>
                  <a:pt x="386908" y="353339"/>
                  <a:pt x="389219" y="347901"/>
                  <a:pt x="392702" y="347561"/>
                </a:cubicBezTo>
                <a:cubicBezTo>
                  <a:pt x="396831" y="347153"/>
                  <a:pt x="400994" y="347799"/>
                  <a:pt x="404698" y="345352"/>
                </a:cubicBezTo>
                <a:cubicBezTo>
                  <a:pt x="404919" y="345216"/>
                  <a:pt x="404732" y="344469"/>
                  <a:pt x="404732" y="343330"/>
                </a:cubicBezTo>
                <a:cubicBezTo>
                  <a:pt x="400502" y="347323"/>
                  <a:pt x="396763" y="339932"/>
                  <a:pt x="392260" y="343534"/>
                </a:cubicBezTo>
                <a:cubicBezTo>
                  <a:pt x="388879" y="346253"/>
                  <a:pt x="384971" y="348343"/>
                  <a:pt x="379787" y="351690"/>
                </a:cubicBezTo>
                <a:close/>
                <a:moveTo>
                  <a:pt x="2109811" y="604876"/>
                </a:moveTo>
                <a:cubicBezTo>
                  <a:pt x="2104374" y="598589"/>
                  <a:pt x="2098936" y="592285"/>
                  <a:pt x="2093176" y="585607"/>
                </a:cubicBezTo>
                <a:cubicBezTo>
                  <a:pt x="2094790" y="595666"/>
                  <a:pt x="2098852" y="603092"/>
                  <a:pt x="2109811" y="604876"/>
                </a:cubicBezTo>
                <a:close/>
                <a:moveTo>
                  <a:pt x="1424324" y="1482972"/>
                </a:moveTo>
                <a:cubicBezTo>
                  <a:pt x="1432871" y="1489191"/>
                  <a:pt x="1432921" y="1489174"/>
                  <a:pt x="1435674" y="1481511"/>
                </a:cubicBezTo>
                <a:cubicBezTo>
                  <a:pt x="1435947" y="1480729"/>
                  <a:pt x="1436830" y="1480100"/>
                  <a:pt x="1436915" y="1479336"/>
                </a:cubicBezTo>
                <a:cubicBezTo>
                  <a:pt x="1437017" y="1478333"/>
                  <a:pt x="1436932" y="1476702"/>
                  <a:pt x="1436354" y="1476379"/>
                </a:cubicBezTo>
                <a:cubicBezTo>
                  <a:pt x="1435301" y="1475801"/>
                  <a:pt x="1433414" y="1475411"/>
                  <a:pt x="1432616" y="1475971"/>
                </a:cubicBezTo>
                <a:cubicBezTo>
                  <a:pt x="1429897" y="1477874"/>
                  <a:pt x="1427484" y="1480236"/>
                  <a:pt x="1424324" y="1482972"/>
                </a:cubicBezTo>
                <a:close/>
                <a:moveTo>
                  <a:pt x="1385547" y="172812"/>
                </a:moveTo>
                <a:cubicBezTo>
                  <a:pt x="1388045" y="169227"/>
                  <a:pt x="1389948" y="166474"/>
                  <a:pt x="1392123" y="163347"/>
                </a:cubicBezTo>
                <a:cubicBezTo>
                  <a:pt x="1386227" y="163347"/>
                  <a:pt x="1380960" y="163347"/>
                  <a:pt x="1375369" y="163347"/>
                </a:cubicBezTo>
                <a:cubicBezTo>
                  <a:pt x="1378682" y="165403"/>
                  <a:pt x="1381707" y="167289"/>
                  <a:pt x="1384731" y="169159"/>
                </a:cubicBezTo>
                <a:cubicBezTo>
                  <a:pt x="1384545" y="169770"/>
                  <a:pt x="1384358" y="170365"/>
                  <a:pt x="1384171" y="170977"/>
                </a:cubicBezTo>
                <a:cubicBezTo>
                  <a:pt x="1380755" y="171368"/>
                  <a:pt x="1377340" y="171775"/>
                  <a:pt x="1373907" y="172166"/>
                </a:cubicBezTo>
                <a:cubicBezTo>
                  <a:pt x="1373907" y="172387"/>
                  <a:pt x="1373907" y="172591"/>
                  <a:pt x="1373907" y="172812"/>
                </a:cubicBezTo>
                <a:cubicBezTo>
                  <a:pt x="1377952" y="172812"/>
                  <a:pt x="1381978" y="172812"/>
                  <a:pt x="1385547" y="172812"/>
                </a:cubicBezTo>
                <a:close/>
                <a:moveTo>
                  <a:pt x="113246" y="881477"/>
                </a:moveTo>
                <a:cubicBezTo>
                  <a:pt x="112805" y="880951"/>
                  <a:pt x="112362" y="880424"/>
                  <a:pt x="111921" y="879880"/>
                </a:cubicBezTo>
                <a:cubicBezTo>
                  <a:pt x="107180" y="883194"/>
                  <a:pt x="102439" y="886507"/>
                  <a:pt x="97375" y="890025"/>
                </a:cubicBezTo>
                <a:cubicBezTo>
                  <a:pt x="100960" y="894205"/>
                  <a:pt x="104461" y="894358"/>
                  <a:pt x="108998" y="893474"/>
                </a:cubicBezTo>
                <a:cubicBezTo>
                  <a:pt x="108200" y="890942"/>
                  <a:pt x="107571" y="888954"/>
                  <a:pt x="106874" y="886728"/>
                </a:cubicBezTo>
                <a:cubicBezTo>
                  <a:pt x="109083" y="884910"/>
                  <a:pt x="111173" y="883194"/>
                  <a:pt x="113246" y="881477"/>
                </a:cubicBezTo>
                <a:close/>
                <a:moveTo>
                  <a:pt x="1120194" y="1366847"/>
                </a:moveTo>
                <a:cubicBezTo>
                  <a:pt x="1128470" y="1370636"/>
                  <a:pt x="1135080" y="1369990"/>
                  <a:pt x="1139244" y="1365453"/>
                </a:cubicBezTo>
                <a:cubicBezTo>
                  <a:pt x="1130781" y="1363618"/>
                  <a:pt x="1126210" y="1363873"/>
                  <a:pt x="1120194" y="1366847"/>
                </a:cubicBezTo>
                <a:close/>
                <a:moveTo>
                  <a:pt x="2109641" y="849158"/>
                </a:moveTo>
                <a:cubicBezTo>
                  <a:pt x="2104442" y="850297"/>
                  <a:pt x="2101044" y="851027"/>
                  <a:pt x="2097084" y="851894"/>
                </a:cubicBezTo>
                <a:cubicBezTo>
                  <a:pt x="2098036" y="853219"/>
                  <a:pt x="2098682" y="855071"/>
                  <a:pt x="2099531" y="855173"/>
                </a:cubicBezTo>
                <a:cubicBezTo>
                  <a:pt x="2104442" y="855785"/>
                  <a:pt x="2109404" y="855989"/>
                  <a:pt x="2114366" y="856329"/>
                </a:cubicBezTo>
                <a:cubicBezTo>
                  <a:pt x="2114620" y="855666"/>
                  <a:pt x="2114875" y="855003"/>
                  <a:pt x="2115130" y="854341"/>
                </a:cubicBezTo>
                <a:cubicBezTo>
                  <a:pt x="2113023" y="852353"/>
                  <a:pt x="2110916" y="850364"/>
                  <a:pt x="2109641" y="849158"/>
                </a:cubicBezTo>
                <a:close/>
                <a:moveTo>
                  <a:pt x="1086295" y="1367713"/>
                </a:moveTo>
                <a:cubicBezTo>
                  <a:pt x="1093670" y="1368070"/>
                  <a:pt x="1101180" y="1371214"/>
                  <a:pt x="1109371" y="1366965"/>
                </a:cubicBezTo>
                <a:cubicBezTo>
                  <a:pt x="1100789" y="1362174"/>
                  <a:pt x="1093534" y="1365147"/>
                  <a:pt x="1086295" y="1367713"/>
                </a:cubicBezTo>
                <a:close/>
                <a:moveTo>
                  <a:pt x="253365" y="577315"/>
                </a:moveTo>
                <a:cubicBezTo>
                  <a:pt x="258157" y="579014"/>
                  <a:pt x="261810" y="577909"/>
                  <a:pt x="261113" y="574341"/>
                </a:cubicBezTo>
                <a:cubicBezTo>
                  <a:pt x="260196" y="569532"/>
                  <a:pt x="264868" y="569804"/>
                  <a:pt x="266092" y="567255"/>
                </a:cubicBezTo>
                <a:cubicBezTo>
                  <a:pt x="259057" y="563874"/>
                  <a:pt x="259193" y="563925"/>
                  <a:pt x="257035" y="570178"/>
                </a:cubicBezTo>
                <a:cubicBezTo>
                  <a:pt x="256168" y="572676"/>
                  <a:pt x="254622" y="574936"/>
                  <a:pt x="253365" y="577315"/>
                </a:cubicBezTo>
                <a:close/>
                <a:moveTo>
                  <a:pt x="1440687" y="1515835"/>
                </a:moveTo>
                <a:cubicBezTo>
                  <a:pt x="1440313" y="1514697"/>
                  <a:pt x="1440313" y="1513966"/>
                  <a:pt x="1439957" y="1513711"/>
                </a:cubicBezTo>
                <a:cubicBezTo>
                  <a:pt x="1433245" y="1508868"/>
                  <a:pt x="1433007" y="1508579"/>
                  <a:pt x="1438241" y="1502564"/>
                </a:cubicBezTo>
                <a:cubicBezTo>
                  <a:pt x="1440925" y="1499489"/>
                  <a:pt x="1441282" y="1496906"/>
                  <a:pt x="1438207" y="1492726"/>
                </a:cubicBezTo>
                <a:cubicBezTo>
                  <a:pt x="1439362" y="1501477"/>
                  <a:pt x="1427994" y="1505606"/>
                  <a:pt x="1432599" y="1514969"/>
                </a:cubicBezTo>
                <a:cubicBezTo>
                  <a:pt x="1435216" y="1515241"/>
                  <a:pt x="1437816" y="1515530"/>
                  <a:pt x="1440687" y="1515835"/>
                </a:cubicBezTo>
                <a:close/>
                <a:moveTo>
                  <a:pt x="251920" y="1040050"/>
                </a:moveTo>
                <a:cubicBezTo>
                  <a:pt x="245616" y="1042989"/>
                  <a:pt x="239295" y="1045912"/>
                  <a:pt x="232260" y="1049192"/>
                </a:cubicBezTo>
                <a:cubicBezTo>
                  <a:pt x="232328" y="1049549"/>
                  <a:pt x="232566" y="1051010"/>
                  <a:pt x="232804" y="1052471"/>
                </a:cubicBezTo>
                <a:cubicBezTo>
                  <a:pt x="241368" y="1051282"/>
                  <a:pt x="246924" y="1046286"/>
                  <a:pt x="251920" y="1040050"/>
                </a:cubicBezTo>
                <a:close/>
                <a:moveTo>
                  <a:pt x="340145" y="364859"/>
                </a:moveTo>
                <a:cubicBezTo>
                  <a:pt x="343747" y="370382"/>
                  <a:pt x="347349" y="372013"/>
                  <a:pt x="352753" y="371198"/>
                </a:cubicBezTo>
                <a:cubicBezTo>
                  <a:pt x="351495" y="368173"/>
                  <a:pt x="350289" y="365250"/>
                  <a:pt x="348844" y="361767"/>
                </a:cubicBezTo>
                <a:cubicBezTo>
                  <a:pt x="345905" y="362820"/>
                  <a:pt x="343407" y="363704"/>
                  <a:pt x="340145" y="364859"/>
                </a:cubicBezTo>
                <a:close/>
                <a:moveTo>
                  <a:pt x="691223" y="111470"/>
                </a:moveTo>
                <a:cubicBezTo>
                  <a:pt x="688318" y="111045"/>
                  <a:pt x="685531" y="110654"/>
                  <a:pt x="681725" y="110110"/>
                </a:cubicBezTo>
                <a:cubicBezTo>
                  <a:pt x="689796" y="116737"/>
                  <a:pt x="689966" y="116856"/>
                  <a:pt x="684274" y="124146"/>
                </a:cubicBezTo>
                <a:cubicBezTo>
                  <a:pt x="681844" y="127256"/>
                  <a:pt x="682676" y="129584"/>
                  <a:pt x="685157" y="133441"/>
                </a:cubicBezTo>
                <a:cubicBezTo>
                  <a:pt x="683934" y="124503"/>
                  <a:pt x="694401" y="120713"/>
                  <a:pt x="691223" y="111470"/>
                </a:cubicBezTo>
                <a:close/>
                <a:moveTo>
                  <a:pt x="699634" y="142974"/>
                </a:moveTo>
                <a:cubicBezTo>
                  <a:pt x="697085" y="141359"/>
                  <a:pt x="695149" y="139830"/>
                  <a:pt x="692939" y="138878"/>
                </a:cubicBezTo>
                <a:cubicBezTo>
                  <a:pt x="691937" y="138454"/>
                  <a:pt x="689372" y="139031"/>
                  <a:pt x="689304" y="139405"/>
                </a:cubicBezTo>
                <a:cubicBezTo>
                  <a:pt x="688777" y="143041"/>
                  <a:pt x="685531" y="146304"/>
                  <a:pt x="687077" y="150280"/>
                </a:cubicBezTo>
                <a:cubicBezTo>
                  <a:pt x="691410" y="147782"/>
                  <a:pt x="695319" y="145505"/>
                  <a:pt x="699634" y="142974"/>
                </a:cubicBezTo>
                <a:close/>
                <a:moveTo>
                  <a:pt x="2070236" y="489736"/>
                </a:moveTo>
                <a:cubicBezTo>
                  <a:pt x="2074926" y="491622"/>
                  <a:pt x="2078732" y="494035"/>
                  <a:pt x="2083168" y="491010"/>
                </a:cubicBezTo>
                <a:cubicBezTo>
                  <a:pt x="2079345" y="483143"/>
                  <a:pt x="2075895" y="482684"/>
                  <a:pt x="2070236" y="489736"/>
                </a:cubicBezTo>
                <a:close/>
                <a:moveTo>
                  <a:pt x="2076472" y="848036"/>
                </a:moveTo>
                <a:cubicBezTo>
                  <a:pt x="2082199" y="849362"/>
                  <a:pt x="2086498" y="850364"/>
                  <a:pt x="2092514" y="851775"/>
                </a:cubicBezTo>
                <a:cubicBezTo>
                  <a:pt x="2091408" y="848614"/>
                  <a:pt x="2091120" y="845505"/>
                  <a:pt x="2090066" y="845216"/>
                </a:cubicBezTo>
                <a:cubicBezTo>
                  <a:pt x="2085903" y="844111"/>
                  <a:pt x="2081383" y="843160"/>
                  <a:pt x="2076472" y="848036"/>
                </a:cubicBezTo>
                <a:close/>
                <a:moveTo>
                  <a:pt x="1803729" y="1354204"/>
                </a:moveTo>
                <a:cubicBezTo>
                  <a:pt x="1801316" y="1348240"/>
                  <a:pt x="1799599" y="1343992"/>
                  <a:pt x="1797424" y="1338588"/>
                </a:cubicBezTo>
                <a:cubicBezTo>
                  <a:pt x="1795470" y="1340848"/>
                  <a:pt x="1793431" y="1342632"/>
                  <a:pt x="1793652" y="1343023"/>
                </a:cubicBezTo>
                <a:cubicBezTo>
                  <a:pt x="1795929" y="1346727"/>
                  <a:pt x="1795436" y="1352624"/>
                  <a:pt x="1803729" y="1354204"/>
                </a:cubicBezTo>
                <a:close/>
                <a:moveTo>
                  <a:pt x="359924" y="1341681"/>
                </a:moveTo>
                <a:cubicBezTo>
                  <a:pt x="349151" y="1337773"/>
                  <a:pt x="349151" y="1337773"/>
                  <a:pt x="346398" y="1343057"/>
                </a:cubicBezTo>
                <a:cubicBezTo>
                  <a:pt x="352430" y="1346558"/>
                  <a:pt x="353551" y="1346490"/>
                  <a:pt x="359924" y="1341681"/>
                </a:cubicBezTo>
                <a:close/>
                <a:moveTo>
                  <a:pt x="339040" y="400934"/>
                </a:moveTo>
                <a:cubicBezTo>
                  <a:pt x="332158" y="403449"/>
                  <a:pt x="330850" y="407799"/>
                  <a:pt x="329134" y="413135"/>
                </a:cubicBezTo>
                <a:cubicBezTo>
                  <a:pt x="332022" y="414205"/>
                  <a:pt x="334605" y="415157"/>
                  <a:pt x="337171" y="416108"/>
                </a:cubicBezTo>
                <a:cubicBezTo>
                  <a:pt x="337460" y="415633"/>
                  <a:pt x="337765" y="415140"/>
                  <a:pt x="338055" y="414664"/>
                </a:cubicBezTo>
                <a:cubicBezTo>
                  <a:pt x="336899" y="412931"/>
                  <a:pt x="335743" y="411215"/>
                  <a:pt x="334657" y="409566"/>
                </a:cubicBezTo>
                <a:cubicBezTo>
                  <a:pt x="335880" y="407136"/>
                  <a:pt x="337052" y="404825"/>
                  <a:pt x="339040" y="400934"/>
                </a:cubicBezTo>
                <a:close/>
                <a:moveTo>
                  <a:pt x="119550" y="860101"/>
                </a:moveTo>
                <a:cubicBezTo>
                  <a:pt x="113688" y="864553"/>
                  <a:pt x="113688" y="864553"/>
                  <a:pt x="114861" y="871095"/>
                </a:cubicBezTo>
                <a:cubicBezTo>
                  <a:pt x="122524" y="869124"/>
                  <a:pt x="123187" y="867748"/>
                  <a:pt x="119550" y="860101"/>
                </a:cubicBezTo>
                <a:close/>
                <a:moveTo>
                  <a:pt x="1217272" y="1361324"/>
                </a:moveTo>
                <a:cubicBezTo>
                  <a:pt x="1214910" y="1355139"/>
                  <a:pt x="1214910" y="1355139"/>
                  <a:pt x="1199991" y="1352420"/>
                </a:cubicBezTo>
                <a:cubicBezTo>
                  <a:pt x="1201333" y="1356022"/>
                  <a:pt x="1203372" y="1360254"/>
                  <a:pt x="1206635" y="1358231"/>
                </a:cubicBezTo>
                <a:cubicBezTo>
                  <a:pt x="1211053" y="1355496"/>
                  <a:pt x="1212973" y="1358486"/>
                  <a:pt x="1217272" y="1361324"/>
                </a:cubicBezTo>
                <a:close/>
                <a:moveTo>
                  <a:pt x="1554944" y="1335241"/>
                </a:moveTo>
                <a:cubicBezTo>
                  <a:pt x="1562710" y="1334119"/>
                  <a:pt x="1564868" y="1331061"/>
                  <a:pt x="1562862" y="1324502"/>
                </a:cubicBezTo>
                <a:cubicBezTo>
                  <a:pt x="1560296" y="1325266"/>
                  <a:pt x="1557730" y="1326031"/>
                  <a:pt x="1554927" y="1326864"/>
                </a:cubicBezTo>
                <a:cubicBezTo>
                  <a:pt x="1557833" y="1330636"/>
                  <a:pt x="1557833" y="1330636"/>
                  <a:pt x="1554944" y="1335241"/>
                </a:cubicBezTo>
                <a:close/>
                <a:moveTo>
                  <a:pt x="276186" y="436295"/>
                </a:moveTo>
                <a:cubicBezTo>
                  <a:pt x="275761" y="435836"/>
                  <a:pt x="275336" y="435378"/>
                  <a:pt x="274911" y="434919"/>
                </a:cubicBezTo>
                <a:cubicBezTo>
                  <a:pt x="268845" y="438300"/>
                  <a:pt x="263067" y="442005"/>
                  <a:pt x="259975" y="448632"/>
                </a:cubicBezTo>
                <a:cubicBezTo>
                  <a:pt x="260400" y="449107"/>
                  <a:pt x="260841" y="449566"/>
                  <a:pt x="261266" y="450042"/>
                </a:cubicBezTo>
                <a:cubicBezTo>
                  <a:pt x="266245" y="445454"/>
                  <a:pt x="271224" y="440883"/>
                  <a:pt x="276186" y="436295"/>
                </a:cubicBezTo>
                <a:close/>
                <a:moveTo>
                  <a:pt x="225922" y="580373"/>
                </a:moveTo>
                <a:cubicBezTo>
                  <a:pt x="233297" y="575768"/>
                  <a:pt x="233365" y="571894"/>
                  <a:pt x="225922" y="566677"/>
                </a:cubicBezTo>
                <a:cubicBezTo>
                  <a:pt x="225922" y="571299"/>
                  <a:pt x="225922" y="575429"/>
                  <a:pt x="225922" y="580373"/>
                </a:cubicBezTo>
                <a:close/>
                <a:moveTo>
                  <a:pt x="648657" y="166814"/>
                </a:moveTo>
                <a:cubicBezTo>
                  <a:pt x="646755" y="173305"/>
                  <a:pt x="648675" y="177791"/>
                  <a:pt x="654061" y="181444"/>
                </a:cubicBezTo>
                <a:cubicBezTo>
                  <a:pt x="654758" y="180000"/>
                  <a:pt x="655846" y="178742"/>
                  <a:pt x="655574" y="178233"/>
                </a:cubicBezTo>
                <a:cubicBezTo>
                  <a:pt x="653398" y="174341"/>
                  <a:pt x="650985" y="170603"/>
                  <a:pt x="648657" y="166814"/>
                </a:cubicBezTo>
                <a:close/>
                <a:moveTo>
                  <a:pt x="1911477" y="1175071"/>
                </a:moveTo>
                <a:cubicBezTo>
                  <a:pt x="1902573" y="1172505"/>
                  <a:pt x="1900517" y="1173270"/>
                  <a:pt x="1897628" y="1180441"/>
                </a:cubicBezTo>
                <a:cubicBezTo>
                  <a:pt x="1900313" y="1178996"/>
                  <a:pt x="1902403" y="1177875"/>
                  <a:pt x="1905853" y="1176023"/>
                </a:cubicBezTo>
                <a:cubicBezTo>
                  <a:pt x="1906719" y="1177960"/>
                  <a:pt x="1907739" y="1180220"/>
                  <a:pt x="1908758" y="1182480"/>
                </a:cubicBezTo>
                <a:cubicBezTo>
                  <a:pt x="1909387" y="1182055"/>
                  <a:pt x="1910033" y="1181613"/>
                  <a:pt x="1910662" y="1181188"/>
                </a:cubicBezTo>
                <a:cubicBezTo>
                  <a:pt x="1910899" y="1179319"/>
                  <a:pt x="1911154" y="1177467"/>
                  <a:pt x="1911477" y="1175071"/>
                </a:cubicBezTo>
                <a:close/>
                <a:moveTo>
                  <a:pt x="1488759" y="1423686"/>
                </a:moveTo>
                <a:cubicBezTo>
                  <a:pt x="1485768" y="1408393"/>
                  <a:pt x="1485768" y="1408393"/>
                  <a:pt x="1481435" y="1406405"/>
                </a:cubicBezTo>
                <a:cubicBezTo>
                  <a:pt x="1482556" y="1412403"/>
                  <a:pt x="1482369" y="1418333"/>
                  <a:pt x="1488759" y="1423686"/>
                </a:cubicBezTo>
                <a:close/>
                <a:moveTo>
                  <a:pt x="163951" y="1048427"/>
                </a:moveTo>
                <a:cubicBezTo>
                  <a:pt x="159346" y="1051860"/>
                  <a:pt x="155115" y="1055037"/>
                  <a:pt x="149847" y="1058962"/>
                </a:cubicBezTo>
                <a:cubicBezTo>
                  <a:pt x="161726" y="1057484"/>
                  <a:pt x="164868" y="1055156"/>
                  <a:pt x="163951" y="1048427"/>
                </a:cubicBezTo>
                <a:close/>
                <a:moveTo>
                  <a:pt x="226245" y="955513"/>
                </a:moveTo>
                <a:cubicBezTo>
                  <a:pt x="225667" y="954986"/>
                  <a:pt x="225090" y="954442"/>
                  <a:pt x="224512" y="953916"/>
                </a:cubicBezTo>
                <a:cubicBezTo>
                  <a:pt x="220808" y="958725"/>
                  <a:pt x="217103" y="963533"/>
                  <a:pt x="213399" y="968342"/>
                </a:cubicBezTo>
                <a:cubicBezTo>
                  <a:pt x="222642" y="968240"/>
                  <a:pt x="221810" y="959642"/>
                  <a:pt x="226245" y="955513"/>
                </a:cubicBezTo>
                <a:close/>
                <a:moveTo>
                  <a:pt x="682200" y="90620"/>
                </a:moveTo>
                <a:cubicBezTo>
                  <a:pt x="678802" y="96380"/>
                  <a:pt x="681980" y="99915"/>
                  <a:pt x="684341" y="104197"/>
                </a:cubicBezTo>
                <a:cubicBezTo>
                  <a:pt x="688029" y="96449"/>
                  <a:pt x="687961" y="96007"/>
                  <a:pt x="682200" y="90620"/>
                </a:cubicBezTo>
                <a:close/>
                <a:moveTo>
                  <a:pt x="1315335" y="1536294"/>
                </a:moveTo>
                <a:cubicBezTo>
                  <a:pt x="1313109" y="1531808"/>
                  <a:pt x="1311580" y="1528749"/>
                  <a:pt x="1309693" y="1524960"/>
                </a:cubicBezTo>
                <a:cubicBezTo>
                  <a:pt x="1308725" y="1528410"/>
                  <a:pt x="1307620" y="1530823"/>
                  <a:pt x="1307535" y="1533252"/>
                </a:cubicBezTo>
                <a:cubicBezTo>
                  <a:pt x="1307484" y="1534901"/>
                  <a:pt x="1308436" y="1537331"/>
                  <a:pt x="1309727" y="1538061"/>
                </a:cubicBezTo>
                <a:cubicBezTo>
                  <a:pt x="1310730" y="1538639"/>
                  <a:pt x="1312905" y="1537144"/>
                  <a:pt x="1315335" y="1536294"/>
                </a:cubicBezTo>
                <a:close/>
                <a:moveTo>
                  <a:pt x="1593721" y="1322513"/>
                </a:moveTo>
                <a:cubicBezTo>
                  <a:pt x="1603542" y="1324043"/>
                  <a:pt x="1604834" y="1323567"/>
                  <a:pt x="1607994" y="1317569"/>
                </a:cubicBezTo>
                <a:cubicBezTo>
                  <a:pt x="1603780" y="1318112"/>
                  <a:pt x="1599548" y="1318673"/>
                  <a:pt x="1594757" y="1319302"/>
                </a:cubicBezTo>
                <a:cubicBezTo>
                  <a:pt x="1594553" y="1319948"/>
                  <a:pt x="1594145" y="1321205"/>
                  <a:pt x="1593721" y="1322513"/>
                </a:cubicBezTo>
                <a:close/>
                <a:moveTo>
                  <a:pt x="1094893" y="1409327"/>
                </a:moveTo>
                <a:cubicBezTo>
                  <a:pt x="1102795" y="1415597"/>
                  <a:pt x="1109898" y="1412437"/>
                  <a:pt x="1116695" y="1412845"/>
                </a:cubicBezTo>
                <a:cubicBezTo>
                  <a:pt x="1116745" y="1412165"/>
                  <a:pt x="1116813" y="1411502"/>
                  <a:pt x="1116864" y="1410823"/>
                </a:cubicBezTo>
                <a:cubicBezTo>
                  <a:pt x="1110135" y="1410364"/>
                  <a:pt x="1103390" y="1409905"/>
                  <a:pt x="1094893" y="1409327"/>
                </a:cubicBezTo>
                <a:close/>
                <a:moveTo>
                  <a:pt x="291920" y="1084995"/>
                </a:moveTo>
                <a:cubicBezTo>
                  <a:pt x="283680" y="1082004"/>
                  <a:pt x="283798" y="1082038"/>
                  <a:pt x="282014" y="1088631"/>
                </a:cubicBezTo>
                <a:cubicBezTo>
                  <a:pt x="281419" y="1090806"/>
                  <a:pt x="280043" y="1092777"/>
                  <a:pt x="278853" y="1095207"/>
                </a:cubicBezTo>
                <a:cubicBezTo>
                  <a:pt x="284580" y="1094052"/>
                  <a:pt x="287435" y="1091452"/>
                  <a:pt x="286160" y="1086014"/>
                </a:cubicBezTo>
                <a:cubicBezTo>
                  <a:pt x="287842" y="1085708"/>
                  <a:pt x="289202" y="1085470"/>
                  <a:pt x="291920" y="1084995"/>
                </a:cubicBezTo>
                <a:close/>
                <a:moveTo>
                  <a:pt x="1470441" y="1444688"/>
                </a:moveTo>
                <a:cubicBezTo>
                  <a:pt x="1469387" y="1446320"/>
                  <a:pt x="1467824" y="1447866"/>
                  <a:pt x="1468113" y="1448410"/>
                </a:cubicBezTo>
                <a:cubicBezTo>
                  <a:pt x="1470101" y="1452080"/>
                  <a:pt x="1472480" y="1455529"/>
                  <a:pt x="1474740" y="1459047"/>
                </a:cubicBezTo>
                <a:cubicBezTo>
                  <a:pt x="1475386" y="1458690"/>
                  <a:pt x="1476031" y="1458350"/>
                  <a:pt x="1476677" y="1457993"/>
                </a:cubicBezTo>
                <a:cubicBezTo>
                  <a:pt x="1476405" y="1453337"/>
                  <a:pt x="1474791" y="1449174"/>
                  <a:pt x="1470441" y="1444688"/>
                </a:cubicBezTo>
                <a:close/>
                <a:moveTo>
                  <a:pt x="1440959" y="1535325"/>
                </a:moveTo>
                <a:cubicBezTo>
                  <a:pt x="1444493" y="1529599"/>
                  <a:pt x="1441401" y="1526082"/>
                  <a:pt x="1438920" y="1521715"/>
                </a:cubicBezTo>
                <a:cubicBezTo>
                  <a:pt x="1435742" y="1529956"/>
                  <a:pt x="1435742" y="1529956"/>
                  <a:pt x="1440959" y="1535325"/>
                </a:cubicBezTo>
                <a:close/>
                <a:moveTo>
                  <a:pt x="1022727" y="151912"/>
                </a:moveTo>
                <a:cubicBezTo>
                  <a:pt x="1015488" y="146967"/>
                  <a:pt x="1015488" y="146967"/>
                  <a:pt x="1012565" y="152914"/>
                </a:cubicBezTo>
                <a:cubicBezTo>
                  <a:pt x="1014757" y="154205"/>
                  <a:pt x="1016966" y="155531"/>
                  <a:pt x="1019294" y="156907"/>
                </a:cubicBezTo>
                <a:cubicBezTo>
                  <a:pt x="1020569" y="155055"/>
                  <a:pt x="1021486" y="153730"/>
                  <a:pt x="1022727" y="151912"/>
                </a:cubicBezTo>
                <a:close/>
                <a:moveTo>
                  <a:pt x="773211" y="86168"/>
                </a:moveTo>
                <a:cubicBezTo>
                  <a:pt x="776287" y="83738"/>
                  <a:pt x="778717" y="81546"/>
                  <a:pt x="777596" y="76313"/>
                </a:cubicBezTo>
                <a:cubicBezTo>
                  <a:pt x="774400" y="77383"/>
                  <a:pt x="771767" y="78284"/>
                  <a:pt x="768521" y="79371"/>
                </a:cubicBezTo>
                <a:cubicBezTo>
                  <a:pt x="770442" y="82141"/>
                  <a:pt x="771665" y="83925"/>
                  <a:pt x="773211" y="86168"/>
                </a:cubicBezTo>
                <a:close/>
                <a:moveTo>
                  <a:pt x="170816" y="785012"/>
                </a:moveTo>
                <a:cubicBezTo>
                  <a:pt x="179550" y="781002"/>
                  <a:pt x="183917" y="775241"/>
                  <a:pt x="188030" y="769226"/>
                </a:cubicBezTo>
                <a:cubicBezTo>
                  <a:pt x="187503" y="768716"/>
                  <a:pt x="186976" y="768189"/>
                  <a:pt x="186466" y="767680"/>
                </a:cubicBezTo>
                <a:cubicBezTo>
                  <a:pt x="181692" y="772964"/>
                  <a:pt x="176933" y="778249"/>
                  <a:pt x="170816" y="785012"/>
                </a:cubicBezTo>
                <a:close/>
                <a:moveTo>
                  <a:pt x="355795" y="415089"/>
                </a:moveTo>
                <a:cubicBezTo>
                  <a:pt x="352515" y="414273"/>
                  <a:pt x="349592" y="411249"/>
                  <a:pt x="346347" y="415293"/>
                </a:cubicBezTo>
                <a:cubicBezTo>
                  <a:pt x="348097" y="418164"/>
                  <a:pt x="349746" y="420883"/>
                  <a:pt x="351615" y="423942"/>
                </a:cubicBezTo>
                <a:cubicBezTo>
                  <a:pt x="353110" y="420781"/>
                  <a:pt x="354316" y="418232"/>
                  <a:pt x="355795" y="415089"/>
                </a:cubicBezTo>
                <a:close/>
                <a:moveTo>
                  <a:pt x="1767756" y="1263108"/>
                </a:moveTo>
                <a:cubicBezTo>
                  <a:pt x="1762114" y="1265844"/>
                  <a:pt x="1762114" y="1265844"/>
                  <a:pt x="1764578" y="1274102"/>
                </a:cubicBezTo>
                <a:cubicBezTo>
                  <a:pt x="1769931" y="1271503"/>
                  <a:pt x="1769438" y="1267543"/>
                  <a:pt x="1767756" y="1263108"/>
                </a:cubicBezTo>
                <a:close/>
                <a:moveTo>
                  <a:pt x="1806447" y="1301222"/>
                </a:moveTo>
                <a:cubicBezTo>
                  <a:pt x="1809795" y="1305980"/>
                  <a:pt x="1804986" y="1311180"/>
                  <a:pt x="1810848" y="1313983"/>
                </a:cubicBezTo>
                <a:cubicBezTo>
                  <a:pt x="1814740" y="1307373"/>
                  <a:pt x="1814467" y="1306303"/>
                  <a:pt x="1806447" y="1301222"/>
                </a:cubicBezTo>
                <a:close/>
                <a:moveTo>
                  <a:pt x="2085410" y="599014"/>
                </a:moveTo>
                <a:cubicBezTo>
                  <a:pt x="2085869" y="598453"/>
                  <a:pt x="2086345" y="597909"/>
                  <a:pt x="2086804" y="597348"/>
                </a:cubicBezTo>
                <a:cubicBezTo>
                  <a:pt x="2084629" y="595479"/>
                  <a:pt x="2082624" y="593304"/>
                  <a:pt x="2080194" y="591877"/>
                </a:cubicBezTo>
                <a:cubicBezTo>
                  <a:pt x="2079412" y="591418"/>
                  <a:pt x="2077492" y="592947"/>
                  <a:pt x="2076099" y="593559"/>
                </a:cubicBezTo>
                <a:cubicBezTo>
                  <a:pt x="2076796" y="594851"/>
                  <a:pt x="2077203" y="596822"/>
                  <a:pt x="2078257" y="597298"/>
                </a:cubicBezTo>
                <a:cubicBezTo>
                  <a:pt x="2080465" y="598300"/>
                  <a:pt x="2083014" y="598487"/>
                  <a:pt x="2085410" y="599014"/>
                </a:cubicBezTo>
                <a:close/>
                <a:moveTo>
                  <a:pt x="2090202" y="179745"/>
                </a:moveTo>
                <a:cubicBezTo>
                  <a:pt x="2094331" y="179116"/>
                  <a:pt x="2099089" y="186746"/>
                  <a:pt x="2102964" y="178691"/>
                </a:cubicBezTo>
                <a:cubicBezTo>
                  <a:pt x="2098546" y="175242"/>
                  <a:pt x="2094348" y="176380"/>
                  <a:pt x="2090202" y="179745"/>
                </a:cubicBezTo>
                <a:close/>
                <a:moveTo>
                  <a:pt x="211733" y="1019778"/>
                </a:moveTo>
                <a:cubicBezTo>
                  <a:pt x="218496" y="1019795"/>
                  <a:pt x="219907" y="1018674"/>
                  <a:pt x="225327" y="1008699"/>
                </a:cubicBezTo>
                <a:cubicBezTo>
                  <a:pt x="220434" y="1013100"/>
                  <a:pt x="214690" y="1014323"/>
                  <a:pt x="211733" y="1019778"/>
                </a:cubicBezTo>
                <a:close/>
                <a:moveTo>
                  <a:pt x="1620687" y="1337433"/>
                </a:moveTo>
                <a:cubicBezTo>
                  <a:pt x="1615063" y="1334170"/>
                  <a:pt x="1611206" y="1331927"/>
                  <a:pt x="1606567" y="1329243"/>
                </a:cubicBezTo>
                <a:cubicBezTo>
                  <a:pt x="1606856" y="1331095"/>
                  <a:pt x="1606651" y="1332488"/>
                  <a:pt x="1607246" y="1333032"/>
                </a:cubicBezTo>
                <a:cubicBezTo>
                  <a:pt x="1609625" y="1335224"/>
                  <a:pt x="1612123" y="1337348"/>
                  <a:pt x="1614859" y="1339030"/>
                </a:cubicBezTo>
                <a:cubicBezTo>
                  <a:pt x="1615623" y="1339523"/>
                  <a:pt x="1617374" y="1338418"/>
                  <a:pt x="1620687" y="1337433"/>
                </a:cubicBezTo>
                <a:close/>
                <a:moveTo>
                  <a:pt x="568572" y="291215"/>
                </a:moveTo>
                <a:cubicBezTo>
                  <a:pt x="563781" y="289566"/>
                  <a:pt x="561929" y="291673"/>
                  <a:pt x="560365" y="295157"/>
                </a:cubicBezTo>
                <a:cubicBezTo>
                  <a:pt x="559329" y="297468"/>
                  <a:pt x="557868" y="299371"/>
                  <a:pt x="561045" y="301138"/>
                </a:cubicBezTo>
                <a:cubicBezTo>
                  <a:pt x="563526" y="297876"/>
                  <a:pt x="565820" y="294851"/>
                  <a:pt x="568572" y="291215"/>
                </a:cubicBezTo>
                <a:close/>
                <a:moveTo>
                  <a:pt x="451716" y="332064"/>
                </a:moveTo>
                <a:cubicBezTo>
                  <a:pt x="451495" y="331452"/>
                  <a:pt x="451275" y="330841"/>
                  <a:pt x="451054" y="330229"/>
                </a:cubicBezTo>
                <a:cubicBezTo>
                  <a:pt x="446500" y="331452"/>
                  <a:pt x="441946" y="332625"/>
                  <a:pt x="437409" y="333933"/>
                </a:cubicBezTo>
                <a:cubicBezTo>
                  <a:pt x="436712" y="334137"/>
                  <a:pt x="436186" y="334902"/>
                  <a:pt x="435573" y="335395"/>
                </a:cubicBezTo>
                <a:cubicBezTo>
                  <a:pt x="441266" y="335191"/>
                  <a:pt x="447111" y="335955"/>
                  <a:pt x="451716" y="332064"/>
                </a:cubicBezTo>
                <a:close/>
                <a:moveTo>
                  <a:pt x="1173890" y="165471"/>
                </a:moveTo>
                <a:cubicBezTo>
                  <a:pt x="1170492" y="165081"/>
                  <a:pt x="1167111" y="164690"/>
                  <a:pt x="1162574" y="164163"/>
                </a:cubicBezTo>
                <a:cubicBezTo>
                  <a:pt x="1167450" y="170892"/>
                  <a:pt x="1168827" y="171130"/>
                  <a:pt x="1173890" y="165471"/>
                </a:cubicBezTo>
                <a:close/>
                <a:moveTo>
                  <a:pt x="231054" y="824927"/>
                </a:moveTo>
                <a:cubicBezTo>
                  <a:pt x="223169" y="829294"/>
                  <a:pt x="223169" y="829294"/>
                  <a:pt x="225123" y="835445"/>
                </a:cubicBezTo>
                <a:cubicBezTo>
                  <a:pt x="228369" y="832556"/>
                  <a:pt x="231258" y="829923"/>
                  <a:pt x="231054" y="824927"/>
                </a:cubicBezTo>
                <a:close/>
                <a:moveTo>
                  <a:pt x="226551" y="652489"/>
                </a:moveTo>
                <a:cubicBezTo>
                  <a:pt x="225820" y="652251"/>
                  <a:pt x="225107" y="651996"/>
                  <a:pt x="224376" y="651758"/>
                </a:cubicBezTo>
                <a:cubicBezTo>
                  <a:pt x="222574" y="653015"/>
                  <a:pt x="220366" y="653967"/>
                  <a:pt x="219176" y="655649"/>
                </a:cubicBezTo>
                <a:cubicBezTo>
                  <a:pt x="218684" y="656346"/>
                  <a:pt x="220366" y="658589"/>
                  <a:pt x="221063" y="660118"/>
                </a:cubicBezTo>
                <a:cubicBezTo>
                  <a:pt x="222676" y="659133"/>
                  <a:pt x="224665" y="658470"/>
                  <a:pt x="225770" y="657077"/>
                </a:cubicBezTo>
                <a:cubicBezTo>
                  <a:pt x="226619" y="656023"/>
                  <a:pt x="226330" y="654052"/>
                  <a:pt x="226551" y="652489"/>
                </a:cubicBezTo>
                <a:close/>
                <a:moveTo>
                  <a:pt x="639635" y="207307"/>
                </a:moveTo>
                <a:cubicBezTo>
                  <a:pt x="634486" y="213832"/>
                  <a:pt x="635063" y="216686"/>
                  <a:pt x="641996" y="219303"/>
                </a:cubicBezTo>
                <a:cubicBezTo>
                  <a:pt x="641198" y="215242"/>
                  <a:pt x="640467" y="211555"/>
                  <a:pt x="639635" y="207307"/>
                </a:cubicBezTo>
                <a:close/>
                <a:moveTo>
                  <a:pt x="2096404" y="842225"/>
                </a:moveTo>
                <a:cubicBezTo>
                  <a:pt x="2100109" y="841409"/>
                  <a:pt x="2102810" y="840815"/>
                  <a:pt x="2105954" y="840135"/>
                </a:cubicBezTo>
                <a:cubicBezTo>
                  <a:pt x="2102505" y="836788"/>
                  <a:pt x="2099480" y="834629"/>
                  <a:pt x="2094926" y="836974"/>
                </a:cubicBezTo>
                <a:cubicBezTo>
                  <a:pt x="2095368" y="838555"/>
                  <a:pt x="2095793" y="840050"/>
                  <a:pt x="2096404" y="842225"/>
                </a:cubicBezTo>
                <a:close/>
                <a:moveTo>
                  <a:pt x="1154333" y="164384"/>
                </a:moveTo>
                <a:cubicBezTo>
                  <a:pt x="1154315" y="164010"/>
                  <a:pt x="1154299" y="163636"/>
                  <a:pt x="1154281" y="163262"/>
                </a:cubicBezTo>
                <a:cubicBezTo>
                  <a:pt x="1145955" y="163262"/>
                  <a:pt x="1137629" y="163262"/>
                  <a:pt x="1129320" y="163262"/>
                </a:cubicBezTo>
                <a:cubicBezTo>
                  <a:pt x="1129337" y="163636"/>
                  <a:pt x="1129337" y="164010"/>
                  <a:pt x="1129354" y="164384"/>
                </a:cubicBezTo>
                <a:cubicBezTo>
                  <a:pt x="1137663" y="164384"/>
                  <a:pt x="1146007" y="164384"/>
                  <a:pt x="1154333" y="164384"/>
                </a:cubicBezTo>
                <a:close/>
                <a:moveTo>
                  <a:pt x="1862743" y="1255037"/>
                </a:moveTo>
                <a:cubicBezTo>
                  <a:pt x="1860483" y="1256583"/>
                  <a:pt x="1858376" y="1257246"/>
                  <a:pt x="1858070" y="1258384"/>
                </a:cubicBezTo>
                <a:cubicBezTo>
                  <a:pt x="1857118" y="1261902"/>
                  <a:pt x="1858257" y="1264791"/>
                  <a:pt x="1862743" y="1266711"/>
                </a:cubicBezTo>
                <a:cubicBezTo>
                  <a:pt x="1862743" y="1262819"/>
                  <a:pt x="1862743" y="1259778"/>
                  <a:pt x="1862743" y="1255037"/>
                </a:cubicBezTo>
                <a:close/>
                <a:moveTo>
                  <a:pt x="238819" y="861205"/>
                </a:moveTo>
                <a:cubicBezTo>
                  <a:pt x="239312" y="861698"/>
                  <a:pt x="239805" y="862191"/>
                  <a:pt x="240298" y="862684"/>
                </a:cubicBezTo>
                <a:cubicBezTo>
                  <a:pt x="242592" y="861154"/>
                  <a:pt x="245039" y="859812"/>
                  <a:pt x="247078" y="858011"/>
                </a:cubicBezTo>
                <a:cubicBezTo>
                  <a:pt x="247689" y="857467"/>
                  <a:pt x="247129" y="855632"/>
                  <a:pt x="247112" y="854375"/>
                </a:cubicBezTo>
                <a:cubicBezTo>
                  <a:pt x="245872" y="854409"/>
                  <a:pt x="244053" y="853916"/>
                  <a:pt x="243475" y="854545"/>
                </a:cubicBezTo>
                <a:cubicBezTo>
                  <a:pt x="241658" y="856533"/>
                  <a:pt x="240332" y="858946"/>
                  <a:pt x="238819" y="861205"/>
                </a:cubicBezTo>
                <a:close/>
                <a:moveTo>
                  <a:pt x="137800" y="960628"/>
                </a:moveTo>
                <a:cubicBezTo>
                  <a:pt x="134350" y="964468"/>
                  <a:pt x="130884" y="968308"/>
                  <a:pt x="126415" y="973270"/>
                </a:cubicBezTo>
                <a:cubicBezTo>
                  <a:pt x="135965" y="972573"/>
                  <a:pt x="135421" y="965369"/>
                  <a:pt x="137800" y="960628"/>
                </a:cubicBezTo>
                <a:close/>
                <a:moveTo>
                  <a:pt x="1765682" y="1418367"/>
                </a:moveTo>
                <a:cubicBezTo>
                  <a:pt x="1765071" y="1418520"/>
                  <a:pt x="1764459" y="1418656"/>
                  <a:pt x="1763847" y="1418809"/>
                </a:cubicBezTo>
                <a:cubicBezTo>
                  <a:pt x="1761757" y="1426660"/>
                  <a:pt x="1761757" y="1426660"/>
                  <a:pt x="1767841" y="1429973"/>
                </a:cubicBezTo>
                <a:cubicBezTo>
                  <a:pt x="1767008" y="1425453"/>
                  <a:pt x="1766345" y="1421919"/>
                  <a:pt x="1765682" y="1418367"/>
                </a:cubicBezTo>
                <a:close/>
                <a:moveTo>
                  <a:pt x="671818" y="173628"/>
                </a:moveTo>
                <a:cubicBezTo>
                  <a:pt x="673552" y="169651"/>
                  <a:pt x="675879" y="165505"/>
                  <a:pt x="670306" y="162226"/>
                </a:cubicBezTo>
                <a:cubicBezTo>
                  <a:pt x="667060" y="166780"/>
                  <a:pt x="670408" y="170110"/>
                  <a:pt x="671818" y="173628"/>
                </a:cubicBezTo>
                <a:close/>
                <a:moveTo>
                  <a:pt x="1671154" y="1442632"/>
                </a:moveTo>
                <a:cubicBezTo>
                  <a:pt x="1671596" y="1443142"/>
                  <a:pt x="1672055" y="1443652"/>
                  <a:pt x="1672497" y="1444162"/>
                </a:cubicBezTo>
                <a:cubicBezTo>
                  <a:pt x="1674434" y="1443295"/>
                  <a:pt x="1677356" y="1442938"/>
                  <a:pt x="1678104" y="1441477"/>
                </a:cubicBezTo>
                <a:cubicBezTo>
                  <a:pt x="1679362" y="1439030"/>
                  <a:pt x="1677747" y="1436838"/>
                  <a:pt x="1673924" y="1435835"/>
                </a:cubicBezTo>
                <a:cubicBezTo>
                  <a:pt x="1673024" y="1438078"/>
                  <a:pt x="1672089" y="1440355"/>
                  <a:pt x="1671154" y="1442632"/>
                </a:cubicBezTo>
                <a:close/>
                <a:moveTo>
                  <a:pt x="244308" y="451792"/>
                </a:moveTo>
                <a:cubicBezTo>
                  <a:pt x="244800" y="452234"/>
                  <a:pt x="245311" y="452676"/>
                  <a:pt x="245804" y="453118"/>
                </a:cubicBezTo>
                <a:cubicBezTo>
                  <a:pt x="252583" y="450008"/>
                  <a:pt x="253246" y="449192"/>
                  <a:pt x="253841" y="442633"/>
                </a:cubicBezTo>
                <a:cubicBezTo>
                  <a:pt x="250442" y="445879"/>
                  <a:pt x="247367" y="448836"/>
                  <a:pt x="244308" y="451792"/>
                </a:cubicBezTo>
                <a:close/>
                <a:moveTo>
                  <a:pt x="1453466" y="1463924"/>
                </a:moveTo>
                <a:cubicBezTo>
                  <a:pt x="1455233" y="1458962"/>
                  <a:pt x="1453993" y="1455495"/>
                  <a:pt x="1451120" y="1451349"/>
                </a:cubicBezTo>
                <a:cubicBezTo>
                  <a:pt x="1449523" y="1459217"/>
                  <a:pt x="1449523" y="1459217"/>
                  <a:pt x="1453466" y="1463924"/>
                </a:cubicBezTo>
                <a:close/>
                <a:moveTo>
                  <a:pt x="2114773" y="793100"/>
                </a:moveTo>
                <a:cubicBezTo>
                  <a:pt x="2114077" y="793049"/>
                  <a:pt x="2113380" y="792998"/>
                  <a:pt x="2112666" y="792930"/>
                </a:cubicBezTo>
                <a:cubicBezTo>
                  <a:pt x="2112564" y="794392"/>
                  <a:pt x="2111799" y="796397"/>
                  <a:pt x="2112480" y="797213"/>
                </a:cubicBezTo>
                <a:cubicBezTo>
                  <a:pt x="2114314" y="799404"/>
                  <a:pt x="2116201" y="802616"/>
                  <a:pt x="2120772" y="800356"/>
                </a:cubicBezTo>
                <a:cubicBezTo>
                  <a:pt x="2118478" y="797569"/>
                  <a:pt x="2116626" y="795326"/>
                  <a:pt x="2114773" y="793100"/>
                </a:cubicBezTo>
                <a:close/>
                <a:moveTo>
                  <a:pt x="193807" y="753661"/>
                </a:moveTo>
                <a:cubicBezTo>
                  <a:pt x="189372" y="753134"/>
                  <a:pt x="184766" y="752574"/>
                  <a:pt x="179193" y="751911"/>
                </a:cubicBezTo>
                <a:cubicBezTo>
                  <a:pt x="186924" y="757773"/>
                  <a:pt x="189916" y="757943"/>
                  <a:pt x="193807" y="753661"/>
                </a:cubicBezTo>
                <a:close/>
                <a:moveTo>
                  <a:pt x="100281" y="900917"/>
                </a:moveTo>
                <a:cubicBezTo>
                  <a:pt x="95676" y="900220"/>
                  <a:pt x="92941" y="899523"/>
                  <a:pt x="90204" y="899557"/>
                </a:cubicBezTo>
                <a:cubicBezTo>
                  <a:pt x="89542" y="899574"/>
                  <a:pt x="88930" y="901970"/>
                  <a:pt x="88284" y="903262"/>
                </a:cubicBezTo>
                <a:cubicBezTo>
                  <a:pt x="89423" y="903703"/>
                  <a:pt x="90731" y="904740"/>
                  <a:pt x="91700" y="904485"/>
                </a:cubicBezTo>
                <a:cubicBezTo>
                  <a:pt x="93925" y="903941"/>
                  <a:pt x="96015" y="902769"/>
                  <a:pt x="100281" y="900917"/>
                </a:cubicBezTo>
                <a:close/>
                <a:moveTo>
                  <a:pt x="171513" y="928189"/>
                </a:moveTo>
                <a:cubicBezTo>
                  <a:pt x="163968" y="928835"/>
                  <a:pt x="163730" y="929260"/>
                  <a:pt x="165531" y="937790"/>
                </a:cubicBezTo>
                <a:cubicBezTo>
                  <a:pt x="167587" y="934476"/>
                  <a:pt x="169253" y="931809"/>
                  <a:pt x="171513" y="928189"/>
                </a:cubicBezTo>
                <a:close/>
                <a:moveTo>
                  <a:pt x="172328" y="728512"/>
                </a:moveTo>
                <a:cubicBezTo>
                  <a:pt x="165804" y="725182"/>
                  <a:pt x="165175" y="725420"/>
                  <a:pt x="160927" y="732658"/>
                </a:cubicBezTo>
                <a:cubicBezTo>
                  <a:pt x="165175" y="731129"/>
                  <a:pt x="168233" y="730008"/>
                  <a:pt x="172328" y="728512"/>
                </a:cubicBezTo>
                <a:close/>
                <a:moveTo>
                  <a:pt x="222031" y="1081647"/>
                </a:moveTo>
                <a:cubicBezTo>
                  <a:pt x="225447" y="1081698"/>
                  <a:pt x="227044" y="1086575"/>
                  <a:pt x="231819" y="1081732"/>
                </a:cubicBezTo>
                <a:cubicBezTo>
                  <a:pt x="225599" y="1081511"/>
                  <a:pt x="227723" y="1077637"/>
                  <a:pt x="227078" y="1074272"/>
                </a:cubicBezTo>
                <a:cubicBezTo>
                  <a:pt x="225565" y="1076499"/>
                  <a:pt x="224053" y="1078707"/>
                  <a:pt x="222031" y="1081647"/>
                </a:cubicBezTo>
                <a:close/>
                <a:moveTo>
                  <a:pt x="1072599" y="1358503"/>
                </a:moveTo>
                <a:cubicBezTo>
                  <a:pt x="1064019" y="1352250"/>
                  <a:pt x="1064019" y="1352250"/>
                  <a:pt x="1058564" y="1356855"/>
                </a:cubicBezTo>
                <a:cubicBezTo>
                  <a:pt x="1062999" y="1357382"/>
                  <a:pt x="1066958" y="1357841"/>
                  <a:pt x="1072599" y="1358503"/>
                </a:cubicBezTo>
                <a:close/>
                <a:moveTo>
                  <a:pt x="147231" y="788071"/>
                </a:moveTo>
                <a:cubicBezTo>
                  <a:pt x="151445" y="786184"/>
                  <a:pt x="151428" y="786184"/>
                  <a:pt x="153789" y="781817"/>
                </a:cubicBezTo>
                <a:cubicBezTo>
                  <a:pt x="150697" y="780696"/>
                  <a:pt x="147876" y="776737"/>
                  <a:pt x="144325" y="781936"/>
                </a:cubicBezTo>
                <a:cubicBezTo>
                  <a:pt x="146279" y="782276"/>
                  <a:pt x="147894" y="782565"/>
                  <a:pt x="149899" y="782922"/>
                </a:cubicBezTo>
                <a:cubicBezTo>
                  <a:pt x="148811" y="785029"/>
                  <a:pt x="148064" y="786490"/>
                  <a:pt x="147231" y="788071"/>
                </a:cubicBezTo>
                <a:close/>
                <a:moveTo>
                  <a:pt x="289966" y="457689"/>
                </a:moveTo>
                <a:cubicBezTo>
                  <a:pt x="290374" y="457162"/>
                  <a:pt x="290765" y="456635"/>
                  <a:pt x="291173" y="456091"/>
                </a:cubicBezTo>
                <a:cubicBezTo>
                  <a:pt x="289984" y="454834"/>
                  <a:pt x="288946" y="452778"/>
                  <a:pt x="287553" y="452489"/>
                </a:cubicBezTo>
                <a:cubicBezTo>
                  <a:pt x="284393" y="451843"/>
                  <a:pt x="282592" y="453950"/>
                  <a:pt x="281436" y="457094"/>
                </a:cubicBezTo>
                <a:cubicBezTo>
                  <a:pt x="284614" y="457315"/>
                  <a:pt x="287281" y="457502"/>
                  <a:pt x="289966" y="457689"/>
                </a:cubicBezTo>
                <a:close/>
                <a:moveTo>
                  <a:pt x="1184528" y="1353898"/>
                </a:moveTo>
                <a:cubicBezTo>
                  <a:pt x="1188079" y="1354221"/>
                  <a:pt x="1191648" y="1354527"/>
                  <a:pt x="1196082" y="1354935"/>
                </a:cubicBezTo>
                <a:cubicBezTo>
                  <a:pt x="1192480" y="1348801"/>
                  <a:pt x="1188759" y="1349820"/>
                  <a:pt x="1184528" y="1353898"/>
                </a:cubicBezTo>
                <a:close/>
                <a:moveTo>
                  <a:pt x="1659039" y="1352760"/>
                </a:moveTo>
                <a:cubicBezTo>
                  <a:pt x="1659446" y="1357535"/>
                  <a:pt x="1661010" y="1359727"/>
                  <a:pt x="1664307" y="1357976"/>
                </a:cubicBezTo>
                <a:cubicBezTo>
                  <a:pt x="1664986" y="1357620"/>
                  <a:pt x="1665241" y="1354629"/>
                  <a:pt x="1664952" y="1354493"/>
                </a:cubicBezTo>
                <a:cubicBezTo>
                  <a:pt x="1663100" y="1353661"/>
                  <a:pt x="1661027" y="1353287"/>
                  <a:pt x="1659039" y="1352760"/>
                </a:cubicBezTo>
                <a:close/>
                <a:moveTo>
                  <a:pt x="499414" y="327238"/>
                </a:moveTo>
                <a:cubicBezTo>
                  <a:pt x="499227" y="327765"/>
                  <a:pt x="499057" y="328309"/>
                  <a:pt x="498870" y="328836"/>
                </a:cubicBezTo>
                <a:cubicBezTo>
                  <a:pt x="502268" y="330518"/>
                  <a:pt x="505667" y="332183"/>
                  <a:pt x="510680" y="334664"/>
                </a:cubicBezTo>
                <a:cubicBezTo>
                  <a:pt x="507740" y="327986"/>
                  <a:pt x="503441" y="327867"/>
                  <a:pt x="499414" y="327238"/>
                </a:cubicBezTo>
                <a:close/>
                <a:moveTo>
                  <a:pt x="2120177" y="529226"/>
                </a:moveTo>
                <a:cubicBezTo>
                  <a:pt x="2120840" y="536822"/>
                  <a:pt x="2122607" y="539286"/>
                  <a:pt x="2127517" y="540424"/>
                </a:cubicBezTo>
                <a:cubicBezTo>
                  <a:pt x="2124884" y="536414"/>
                  <a:pt x="2122522" y="532829"/>
                  <a:pt x="2120177" y="529226"/>
                </a:cubicBezTo>
                <a:close/>
                <a:moveTo>
                  <a:pt x="2112598" y="900798"/>
                </a:moveTo>
                <a:cubicBezTo>
                  <a:pt x="2116914" y="902429"/>
                  <a:pt x="2119837" y="902701"/>
                  <a:pt x="2122267" y="898487"/>
                </a:cubicBezTo>
                <a:cubicBezTo>
                  <a:pt x="2118512" y="896720"/>
                  <a:pt x="2115691" y="896431"/>
                  <a:pt x="2112598" y="900798"/>
                </a:cubicBezTo>
                <a:close/>
                <a:moveTo>
                  <a:pt x="1150866" y="1348478"/>
                </a:moveTo>
                <a:cubicBezTo>
                  <a:pt x="1143899" y="1346252"/>
                  <a:pt x="1139226" y="1349157"/>
                  <a:pt x="1134349" y="1350041"/>
                </a:cubicBezTo>
                <a:cubicBezTo>
                  <a:pt x="1139278" y="1349854"/>
                  <a:pt x="1144409" y="1351808"/>
                  <a:pt x="1150866" y="1348478"/>
                </a:cubicBezTo>
                <a:close/>
                <a:moveTo>
                  <a:pt x="1172701" y="1350364"/>
                </a:moveTo>
                <a:cubicBezTo>
                  <a:pt x="1167196" y="1348903"/>
                  <a:pt x="1163186" y="1347832"/>
                  <a:pt x="1158988" y="1346727"/>
                </a:cubicBezTo>
                <a:cubicBezTo>
                  <a:pt x="1162897" y="1352029"/>
                  <a:pt x="1164528" y="1352556"/>
                  <a:pt x="1172701" y="1350364"/>
                </a:cubicBezTo>
                <a:close/>
                <a:moveTo>
                  <a:pt x="1332973" y="1459047"/>
                </a:moveTo>
                <a:cubicBezTo>
                  <a:pt x="1334111" y="1462242"/>
                  <a:pt x="1335165" y="1465521"/>
                  <a:pt x="1338750" y="1463380"/>
                </a:cubicBezTo>
                <a:cubicBezTo>
                  <a:pt x="1341503" y="1461732"/>
                  <a:pt x="1339753" y="1459115"/>
                  <a:pt x="1337900" y="1456940"/>
                </a:cubicBezTo>
                <a:cubicBezTo>
                  <a:pt x="1336219" y="1457671"/>
                  <a:pt x="1334757" y="1458299"/>
                  <a:pt x="1332973" y="1459047"/>
                </a:cubicBezTo>
                <a:close/>
                <a:moveTo>
                  <a:pt x="1190424" y="1358520"/>
                </a:moveTo>
                <a:cubicBezTo>
                  <a:pt x="1179651" y="1356005"/>
                  <a:pt x="1179651" y="1356005"/>
                  <a:pt x="1174928" y="1358520"/>
                </a:cubicBezTo>
                <a:cubicBezTo>
                  <a:pt x="1180365" y="1358520"/>
                  <a:pt x="1184681" y="1358520"/>
                  <a:pt x="1190424" y="1358520"/>
                </a:cubicBezTo>
                <a:close/>
                <a:moveTo>
                  <a:pt x="1289744" y="1403482"/>
                </a:moveTo>
                <a:cubicBezTo>
                  <a:pt x="1294825" y="1408852"/>
                  <a:pt x="1294825" y="1408852"/>
                  <a:pt x="1303100" y="1406711"/>
                </a:cubicBezTo>
                <a:cubicBezTo>
                  <a:pt x="1298309" y="1405538"/>
                  <a:pt x="1294859" y="1404705"/>
                  <a:pt x="1289744" y="1403482"/>
                </a:cubicBezTo>
                <a:close/>
                <a:moveTo>
                  <a:pt x="1779990" y="1358979"/>
                </a:moveTo>
                <a:cubicBezTo>
                  <a:pt x="1779124" y="1354017"/>
                  <a:pt x="1778546" y="1350721"/>
                  <a:pt x="1777968" y="1347407"/>
                </a:cubicBezTo>
                <a:cubicBezTo>
                  <a:pt x="1777424" y="1347492"/>
                  <a:pt x="1776881" y="1347594"/>
                  <a:pt x="1776337" y="1347679"/>
                </a:cubicBezTo>
                <a:cubicBezTo>
                  <a:pt x="1776388" y="1351010"/>
                  <a:pt x="1772820" y="1354748"/>
                  <a:pt x="1779990" y="1358979"/>
                </a:cubicBezTo>
                <a:close/>
                <a:moveTo>
                  <a:pt x="784120" y="169431"/>
                </a:moveTo>
                <a:cubicBezTo>
                  <a:pt x="787740" y="168479"/>
                  <a:pt x="790985" y="168530"/>
                  <a:pt x="789286" y="164826"/>
                </a:cubicBezTo>
                <a:cubicBezTo>
                  <a:pt x="788777" y="163704"/>
                  <a:pt x="786295" y="163466"/>
                  <a:pt x="784715" y="162820"/>
                </a:cubicBezTo>
                <a:cubicBezTo>
                  <a:pt x="784529" y="164843"/>
                  <a:pt x="784341" y="166848"/>
                  <a:pt x="784120" y="169431"/>
                </a:cubicBezTo>
                <a:close/>
                <a:moveTo>
                  <a:pt x="2044085" y="550178"/>
                </a:moveTo>
                <a:cubicBezTo>
                  <a:pt x="2041723" y="550756"/>
                  <a:pt x="2039379" y="551333"/>
                  <a:pt x="2036048" y="552149"/>
                </a:cubicBezTo>
                <a:cubicBezTo>
                  <a:pt x="2041553" y="556295"/>
                  <a:pt x="2041553" y="556295"/>
                  <a:pt x="2044085" y="550178"/>
                </a:cubicBezTo>
                <a:close/>
                <a:moveTo>
                  <a:pt x="216883" y="724417"/>
                </a:moveTo>
                <a:cubicBezTo>
                  <a:pt x="216797" y="723585"/>
                  <a:pt x="216729" y="722735"/>
                  <a:pt x="216644" y="721902"/>
                </a:cubicBezTo>
                <a:cubicBezTo>
                  <a:pt x="212566" y="719523"/>
                  <a:pt x="209882" y="724927"/>
                  <a:pt x="205974" y="723483"/>
                </a:cubicBezTo>
                <a:cubicBezTo>
                  <a:pt x="206058" y="724111"/>
                  <a:pt x="206143" y="724723"/>
                  <a:pt x="206228" y="725352"/>
                </a:cubicBezTo>
                <a:cubicBezTo>
                  <a:pt x="209763" y="725029"/>
                  <a:pt x="213314" y="724723"/>
                  <a:pt x="216883" y="724417"/>
                </a:cubicBezTo>
                <a:close/>
                <a:moveTo>
                  <a:pt x="1437170" y="1420865"/>
                </a:moveTo>
                <a:cubicBezTo>
                  <a:pt x="1437646" y="1424179"/>
                  <a:pt x="1436932" y="1427271"/>
                  <a:pt x="1440229" y="1429684"/>
                </a:cubicBezTo>
                <a:cubicBezTo>
                  <a:pt x="1441350" y="1423142"/>
                  <a:pt x="1441350" y="1423142"/>
                  <a:pt x="1437170" y="1420865"/>
                </a:cubicBezTo>
                <a:close/>
                <a:moveTo>
                  <a:pt x="1776813" y="1291401"/>
                </a:moveTo>
                <a:cubicBezTo>
                  <a:pt x="1777679" y="1287866"/>
                  <a:pt x="1778189" y="1285742"/>
                  <a:pt x="1778801" y="1283278"/>
                </a:cubicBezTo>
                <a:cubicBezTo>
                  <a:pt x="1775198" y="1283040"/>
                  <a:pt x="1773159" y="1283992"/>
                  <a:pt x="1773227" y="1286745"/>
                </a:cubicBezTo>
                <a:cubicBezTo>
                  <a:pt x="1773244" y="1287917"/>
                  <a:pt x="1774944" y="1289073"/>
                  <a:pt x="1776813" y="1291401"/>
                </a:cubicBezTo>
                <a:close/>
                <a:moveTo>
                  <a:pt x="1515861" y="1386897"/>
                </a:moveTo>
                <a:cubicBezTo>
                  <a:pt x="1512344" y="1387764"/>
                  <a:pt x="1509711" y="1388427"/>
                  <a:pt x="1505377" y="1389497"/>
                </a:cubicBezTo>
                <a:cubicBezTo>
                  <a:pt x="1513092" y="1391519"/>
                  <a:pt x="1513092" y="1391519"/>
                  <a:pt x="1515861" y="1386897"/>
                </a:cubicBezTo>
                <a:close/>
                <a:moveTo>
                  <a:pt x="121589" y="939302"/>
                </a:moveTo>
                <a:cubicBezTo>
                  <a:pt x="122235" y="939778"/>
                  <a:pt x="122880" y="940254"/>
                  <a:pt x="123527" y="940730"/>
                </a:cubicBezTo>
                <a:cubicBezTo>
                  <a:pt x="125803" y="937416"/>
                  <a:pt x="128064" y="934103"/>
                  <a:pt x="130340" y="930772"/>
                </a:cubicBezTo>
                <a:cubicBezTo>
                  <a:pt x="129831" y="930415"/>
                  <a:pt x="129304" y="930058"/>
                  <a:pt x="128794" y="929719"/>
                </a:cubicBezTo>
                <a:cubicBezTo>
                  <a:pt x="126398" y="932913"/>
                  <a:pt x="123986" y="936108"/>
                  <a:pt x="121589" y="939302"/>
                </a:cubicBezTo>
                <a:close/>
                <a:moveTo>
                  <a:pt x="616270" y="236924"/>
                </a:moveTo>
                <a:cubicBezTo>
                  <a:pt x="609677" y="235055"/>
                  <a:pt x="609677" y="235055"/>
                  <a:pt x="607315" y="238980"/>
                </a:cubicBezTo>
                <a:cubicBezTo>
                  <a:pt x="610833" y="238181"/>
                  <a:pt x="613552" y="237553"/>
                  <a:pt x="616270" y="236924"/>
                </a:cubicBezTo>
                <a:close/>
                <a:moveTo>
                  <a:pt x="1289013" y="1401953"/>
                </a:moveTo>
                <a:cubicBezTo>
                  <a:pt x="1289558" y="1401341"/>
                  <a:pt x="1290118" y="1400729"/>
                  <a:pt x="1290662" y="1400117"/>
                </a:cubicBezTo>
                <a:cubicBezTo>
                  <a:pt x="1288538" y="1397739"/>
                  <a:pt x="1286991" y="1394663"/>
                  <a:pt x="1283576" y="1393847"/>
                </a:cubicBezTo>
                <a:cubicBezTo>
                  <a:pt x="1283152" y="1394306"/>
                  <a:pt x="1282743" y="1394765"/>
                  <a:pt x="1282319" y="1395224"/>
                </a:cubicBezTo>
                <a:cubicBezTo>
                  <a:pt x="1284545" y="1397484"/>
                  <a:pt x="1286771" y="1399710"/>
                  <a:pt x="1289013" y="1401953"/>
                </a:cubicBezTo>
                <a:close/>
                <a:moveTo>
                  <a:pt x="494673" y="326525"/>
                </a:moveTo>
                <a:cubicBezTo>
                  <a:pt x="491071" y="326219"/>
                  <a:pt x="487485" y="325913"/>
                  <a:pt x="483883" y="325607"/>
                </a:cubicBezTo>
                <a:cubicBezTo>
                  <a:pt x="483831" y="326457"/>
                  <a:pt x="483781" y="327289"/>
                  <a:pt x="483730" y="328139"/>
                </a:cubicBezTo>
                <a:cubicBezTo>
                  <a:pt x="487197" y="330484"/>
                  <a:pt x="491037" y="327068"/>
                  <a:pt x="494673" y="326525"/>
                </a:cubicBezTo>
                <a:close/>
                <a:moveTo>
                  <a:pt x="530985" y="287850"/>
                </a:moveTo>
                <a:cubicBezTo>
                  <a:pt x="532651" y="291724"/>
                  <a:pt x="534418" y="292914"/>
                  <a:pt x="537493" y="290637"/>
                </a:cubicBezTo>
                <a:cubicBezTo>
                  <a:pt x="538004" y="290246"/>
                  <a:pt x="538038" y="289226"/>
                  <a:pt x="538513" y="287850"/>
                </a:cubicBezTo>
                <a:cubicBezTo>
                  <a:pt x="536016" y="287850"/>
                  <a:pt x="533942" y="287850"/>
                  <a:pt x="530985" y="287850"/>
                </a:cubicBezTo>
                <a:close/>
                <a:moveTo>
                  <a:pt x="1244238" y="195939"/>
                </a:moveTo>
                <a:cubicBezTo>
                  <a:pt x="1236371" y="193186"/>
                  <a:pt x="1235964" y="193220"/>
                  <a:pt x="1232480" y="195939"/>
                </a:cubicBezTo>
                <a:cubicBezTo>
                  <a:pt x="1236321" y="195939"/>
                  <a:pt x="1240280" y="195939"/>
                  <a:pt x="1244238" y="195939"/>
                </a:cubicBezTo>
                <a:close/>
                <a:moveTo>
                  <a:pt x="2091052" y="650993"/>
                </a:moveTo>
                <a:cubicBezTo>
                  <a:pt x="2089540" y="648648"/>
                  <a:pt x="2088010" y="646286"/>
                  <a:pt x="2086498" y="643942"/>
                </a:cubicBezTo>
                <a:cubicBezTo>
                  <a:pt x="2085751" y="644383"/>
                  <a:pt x="2085020" y="644825"/>
                  <a:pt x="2084272" y="645267"/>
                </a:cubicBezTo>
                <a:cubicBezTo>
                  <a:pt x="2083371" y="649022"/>
                  <a:pt x="2087467" y="649889"/>
                  <a:pt x="2091052" y="650993"/>
                </a:cubicBezTo>
                <a:close/>
                <a:moveTo>
                  <a:pt x="377375" y="355938"/>
                </a:moveTo>
                <a:cubicBezTo>
                  <a:pt x="382286" y="362514"/>
                  <a:pt x="382745" y="362650"/>
                  <a:pt x="386483" y="359354"/>
                </a:cubicBezTo>
                <a:cubicBezTo>
                  <a:pt x="383951" y="358402"/>
                  <a:pt x="381436" y="357468"/>
                  <a:pt x="377375" y="355938"/>
                </a:cubicBezTo>
                <a:close/>
                <a:moveTo>
                  <a:pt x="677511" y="240340"/>
                </a:moveTo>
                <a:cubicBezTo>
                  <a:pt x="679906" y="243602"/>
                  <a:pt x="681725" y="246100"/>
                  <a:pt x="683525" y="248581"/>
                </a:cubicBezTo>
                <a:cubicBezTo>
                  <a:pt x="683050" y="241478"/>
                  <a:pt x="683050" y="241478"/>
                  <a:pt x="677511" y="240340"/>
                </a:cubicBezTo>
                <a:close/>
                <a:moveTo>
                  <a:pt x="2152530" y="479252"/>
                </a:moveTo>
                <a:cubicBezTo>
                  <a:pt x="2154382" y="472965"/>
                  <a:pt x="2154382" y="472965"/>
                  <a:pt x="2148554" y="473576"/>
                </a:cubicBezTo>
                <a:cubicBezTo>
                  <a:pt x="2149761" y="475293"/>
                  <a:pt x="2150763" y="476720"/>
                  <a:pt x="2152530" y="479252"/>
                </a:cubicBezTo>
                <a:close/>
                <a:moveTo>
                  <a:pt x="1272327" y="107765"/>
                </a:moveTo>
                <a:cubicBezTo>
                  <a:pt x="1276185" y="110382"/>
                  <a:pt x="1276185" y="110382"/>
                  <a:pt x="1281758" y="107765"/>
                </a:cubicBezTo>
                <a:cubicBezTo>
                  <a:pt x="1277816" y="107765"/>
                  <a:pt x="1275335" y="107765"/>
                  <a:pt x="1272327" y="107765"/>
                </a:cubicBezTo>
                <a:close/>
                <a:moveTo>
                  <a:pt x="416066" y="371300"/>
                </a:moveTo>
                <a:cubicBezTo>
                  <a:pt x="416304" y="372047"/>
                  <a:pt x="416525" y="372778"/>
                  <a:pt x="416763" y="373508"/>
                </a:cubicBezTo>
                <a:cubicBezTo>
                  <a:pt x="419516" y="372846"/>
                  <a:pt x="422286" y="372200"/>
                  <a:pt x="425039" y="371537"/>
                </a:cubicBezTo>
                <a:cubicBezTo>
                  <a:pt x="421997" y="371198"/>
                  <a:pt x="418513" y="366966"/>
                  <a:pt x="416066" y="371300"/>
                </a:cubicBezTo>
                <a:close/>
                <a:moveTo>
                  <a:pt x="231479" y="725947"/>
                </a:moveTo>
                <a:cubicBezTo>
                  <a:pt x="231037" y="722939"/>
                  <a:pt x="230782" y="720645"/>
                  <a:pt x="227485" y="721240"/>
                </a:cubicBezTo>
                <a:cubicBezTo>
                  <a:pt x="226840" y="721359"/>
                  <a:pt x="225838" y="722361"/>
                  <a:pt x="225854" y="722922"/>
                </a:cubicBezTo>
                <a:cubicBezTo>
                  <a:pt x="225973" y="725947"/>
                  <a:pt x="228030" y="726337"/>
                  <a:pt x="231479" y="725947"/>
                </a:cubicBezTo>
                <a:close/>
                <a:moveTo>
                  <a:pt x="297256" y="770908"/>
                </a:moveTo>
                <a:cubicBezTo>
                  <a:pt x="295863" y="768071"/>
                  <a:pt x="293551" y="767459"/>
                  <a:pt x="291139" y="768767"/>
                </a:cubicBezTo>
                <a:cubicBezTo>
                  <a:pt x="290204" y="769277"/>
                  <a:pt x="290119" y="771316"/>
                  <a:pt x="289593" y="772811"/>
                </a:cubicBezTo>
                <a:cubicBezTo>
                  <a:pt x="292532" y="772098"/>
                  <a:pt x="294809" y="771520"/>
                  <a:pt x="297256" y="770908"/>
                </a:cubicBezTo>
                <a:close/>
                <a:moveTo>
                  <a:pt x="458513" y="406202"/>
                </a:moveTo>
                <a:cubicBezTo>
                  <a:pt x="461249" y="402769"/>
                  <a:pt x="462931" y="400662"/>
                  <a:pt x="464919" y="398164"/>
                </a:cubicBezTo>
                <a:cubicBezTo>
                  <a:pt x="458836" y="396890"/>
                  <a:pt x="458208" y="400170"/>
                  <a:pt x="458513" y="406202"/>
                </a:cubicBezTo>
                <a:close/>
                <a:moveTo>
                  <a:pt x="1062285" y="1348138"/>
                </a:moveTo>
                <a:cubicBezTo>
                  <a:pt x="1062336" y="1348784"/>
                  <a:pt x="1062404" y="1349429"/>
                  <a:pt x="1062455" y="1350058"/>
                </a:cubicBezTo>
                <a:cubicBezTo>
                  <a:pt x="1066839" y="1349548"/>
                  <a:pt x="1071240" y="1349022"/>
                  <a:pt x="1075624" y="1348512"/>
                </a:cubicBezTo>
                <a:cubicBezTo>
                  <a:pt x="1075590" y="1348087"/>
                  <a:pt x="1075539" y="1347662"/>
                  <a:pt x="1075505" y="1347254"/>
                </a:cubicBezTo>
                <a:cubicBezTo>
                  <a:pt x="1071121" y="1347560"/>
                  <a:pt x="1066703" y="1347849"/>
                  <a:pt x="1062285" y="1348138"/>
                </a:cubicBezTo>
                <a:close/>
                <a:moveTo>
                  <a:pt x="59533" y="948937"/>
                </a:moveTo>
                <a:cubicBezTo>
                  <a:pt x="56271" y="948682"/>
                  <a:pt x="54164" y="949277"/>
                  <a:pt x="52312" y="952200"/>
                </a:cubicBezTo>
                <a:cubicBezTo>
                  <a:pt x="55931" y="953219"/>
                  <a:pt x="58293" y="953168"/>
                  <a:pt x="59533" y="948937"/>
                </a:cubicBezTo>
                <a:close/>
                <a:moveTo>
                  <a:pt x="240518" y="998894"/>
                </a:moveTo>
                <a:cubicBezTo>
                  <a:pt x="242031" y="997620"/>
                  <a:pt x="243323" y="996532"/>
                  <a:pt x="245413" y="994765"/>
                </a:cubicBezTo>
                <a:cubicBezTo>
                  <a:pt x="242473" y="993712"/>
                  <a:pt x="240604" y="993049"/>
                  <a:pt x="238208" y="992200"/>
                </a:cubicBezTo>
                <a:cubicBezTo>
                  <a:pt x="239109" y="994816"/>
                  <a:pt x="239720" y="996566"/>
                  <a:pt x="240518" y="998894"/>
                </a:cubicBezTo>
                <a:close/>
                <a:moveTo>
                  <a:pt x="1193296" y="1149022"/>
                </a:moveTo>
                <a:cubicBezTo>
                  <a:pt x="1193381" y="1149854"/>
                  <a:pt x="1193449" y="1150670"/>
                  <a:pt x="1193534" y="1151503"/>
                </a:cubicBezTo>
                <a:cubicBezTo>
                  <a:pt x="1196168" y="1151112"/>
                  <a:pt x="1198801" y="1150721"/>
                  <a:pt x="1201435" y="1150330"/>
                </a:cubicBezTo>
                <a:cubicBezTo>
                  <a:pt x="1201367" y="1149888"/>
                  <a:pt x="1201316" y="1149464"/>
                  <a:pt x="1201248" y="1149022"/>
                </a:cubicBezTo>
                <a:cubicBezTo>
                  <a:pt x="1198597" y="1149022"/>
                  <a:pt x="1195946" y="1149022"/>
                  <a:pt x="1193296" y="1149022"/>
                </a:cubicBezTo>
                <a:close/>
                <a:moveTo>
                  <a:pt x="1581724" y="1380270"/>
                </a:moveTo>
                <a:cubicBezTo>
                  <a:pt x="1582131" y="1380814"/>
                  <a:pt x="1582556" y="1381341"/>
                  <a:pt x="1582964" y="1381885"/>
                </a:cubicBezTo>
                <a:cubicBezTo>
                  <a:pt x="1585428" y="1380661"/>
                  <a:pt x="1588623" y="1380151"/>
                  <a:pt x="1588605" y="1374289"/>
                </a:cubicBezTo>
                <a:cubicBezTo>
                  <a:pt x="1585564" y="1376923"/>
                  <a:pt x="1583644" y="1378605"/>
                  <a:pt x="1581724" y="1380270"/>
                </a:cubicBezTo>
                <a:close/>
                <a:moveTo>
                  <a:pt x="279023" y="1068376"/>
                </a:moveTo>
                <a:cubicBezTo>
                  <a:pt x="286211" y="1066099"/>
                  <a:pt x="286211" y="1066099"/>
                  <a:pt x="284784" y="1062650"/>
                </a:cubicBezTo>
                <a:cubicBezTo>
                  <a:pt x="283067" y="1064349"/>
                  <a:pt x="281334" y="1066065"/>
                  <a:pt x="279023" y="1068376"/>
                </a:cubicBezTo>
                <a:close/>
                <a:moveTo>
                  <a:pt x="758377" y="119371"/>
                </a:moveTo>
                <a:cubicBezTo>
                  <a:pt x="757357" y="118114"/>
                  <a:pt x="756321" y="116567"/>
                  <a:pt x="756151" y="116652"/>
                </a:cubicBezTo>
                <a:cubicBezTo>
                  <a:pt x="754927" y="117298"/>
                  <a:pt x="753789" y="118216"/>
                  <a:pt x="752855" y="119252"/>
                </a:cubicBezTo>
                <a:cubicBezTo>
                  <a:pt x="752735" y="119388"/>
                  <a:pt x="754095" y="121444"/>
                  <a:pt x="754588" y="121376"/>
                </a:cubicBezTo>
                <a:cubicBezTo>
                  <a:pt x="755726" y="121206"/>
                  <a:pt x="756780" y="120272"/>
                  <a:pt x="758377" y="119371"/>
                </a:cubicBezTo>
                <a:close/>
                <a:moveTo>
                  <a:pt x="251547" y="769277"/>
                </a:moveTo>
                <a:cubicBezTo>
                  <a:pt x="253977" y="773032"/>
                  <a:pt x="255948" y="772404"/>
                  <a:pt x="257681" y="770195"/>
                </a:cubicBezTo>
                <a:cubicBezTo>
                  <a:pt x="257867" y="769957"/>
                  <a:pt x="257477" y="769260"/>
                  <a:pt x="257171" y="768054"/>
                </a:cubicBezTo>
                <a:cubicBezTo>
                  <a:pt x="255302" y="768461"/>
                  <a:pt x="253416" y="768869"/>
                  <a:pt x="251547" y="769277"/>
                </a:cubicBezTo>
                <a:close/>
                <a:moveTo>
                  <a:pt x="2057900" y="582803"/>
                </a:moveTo>
                <a:cubicBezTo>
                  <a:pt x="2058002" y="581936"/>
                  <a:pt x="2058121" y="581087"/>
                  <a:pt x="2058223" y="580220"/>
                </a:cubicBezTo>
                <a:cubicBezTo>
                  <a:pt x="2055419" y="579575"/>
                  <a:pt x="2052598" y="578929"/>
                  <a:pt x="2049795" y="578283"/>
                </a:cubicBezTo>
                <a:cubicBezTo>
                  <a:pt x="2049642" y="578895"/>
                  <a:pt x="2049506" y="579507"/>
                  <a:pt x="2049352" y="580118"/>
                </a:cubicBezTo>
                <a:cubicBezTo>
                  <a:pt x="2052207" y="581019"/>
                  <a:pt x="2055062" y="581919"/>
                  <a:pt x="2057900" y="582803"/>
                </a:cubicBezTo>
                <a:close/>
                <a:moveTo>
                  <a:pt x="1632905" y="1256906"/>
                </a:moveTo>
                <a:cubicBezTo>
                  <a:pt x="1632429" y="1259319"/>
                  <a:pt x="1631936" y="1260559"/>
                  <a:pt x="1632021" y="1261766"/>
                </a:cubicBezTo>
                <a:cubicBezTo>
                  <a:pt x="1632089" y="1262700"/>
                  <a:pt x="1632871" y="1263567"/>
                  <a:pt x="1633635" y="1265079"/>
                </a:cubicBezTo>
                <a:cubicBezTo>
                  <a:pt x="1635997" y="1262293"/>
                  <a:pt x="1637322" y="1260287"/>
                  <a:pt x="1632905" y="1256906"/>
                </a:cubicBezTo>
                <a:close/>
                <a:moveTo>
                  <a:pt x="1534570" y="1361851"/>
                </a:moveTo>
                <a:cubicBezTo>
                  <a:pt x="1534383" y="1365776"/>
                  <a:pt x="1534281" y="1368002"/>
                  <a:pt x="1534111" y="1371333"/>
                </a:cubicBezTo>
                <a:cubicBezTo>
                  <a:pt x="1539175" y="1367900"/>
                  <a:pt x="1537136" y="1365725"/>
                  <a:pt x="1534570" y="1361851"/>
                </a:cubicBezTo>
                <a:close/>
                <a:moveTo>
                  <a:pt x="1765139" y="1276413"/>
                </a:moveTo>
                <a:cubicBezTo>
                  <a:pt x="1769064" y="1281562"/>
                  <a:pt x="1769064" y="1281562"/>
                  <a:pt x="1772275" y="1278860"/>
                </a:cubicBezTo>
                <a:cubicBezTo>
                  <a:pt x="1770321" y="1278197"/>
                  <a:pt x="1768690" y="1277637"/>
                  <a:pt x="1765139" y="1276413"/>
                </a:cubicBezTo>
                <a:close/>
                <a:moveTo>
                  <a:pt x="243237" y="439881"/>
                </a:moveTo>
                <a:cubicBezTo>
                  <a:pt x="242796" y="434732"/>
                  <a:pt x="240841" y="434579"/>
                  <a:pt x="238208" y="435904"/>
                </a:cubicBezTo>
                <a:cubicBezTo>
                  <a:pt x="237969" y="436023"/>
                  <a:pt x="238089" y="436839"/>
                  <a:pt x="238004" y="437774"/>
                </a:cubicBezTo>
                <a:cubicBezTo>
                  <a:pt x="239295" y="438283"/>
                  <a:pt x="240688" y="438844"/>
                  <a:pt x="243237" y="439881"/>
                </a:cubicBezTo>
                <a:close/>
                <a:moveTo>
                  <a:pt x="1842182" y="1286405"/>
                </a:moveTo>
                <a:cubicBezTo>
                  <a:pt x="1839226" y="1282921"/>
                  <a:pt x="1839226" y="1282921"/>
                  <a:pt x="1834179" y="1285912"/>
                </a:cubicBezTo>
                <a:cubicBezTo>
                  <a:pt x="1836898" y="1286082"/>
                  <a:pt x="1839276" y="1286218"/>
                  <a:pt x="1842182" y="1286405"/>
                </a:cubicBezTo>
                <a:close/>
                <a:moveTo>
                  <a:pt x="1496303" y="1391434"/>
                </a:moveTo>
                <a:cubicBezTo>
                  <a:pt x="1493737" y="1395037"/>
                  <a:pt x="1493720" y="1395054"/>
                  <a:pt x="1495300" y="1397976"/>
                </a:cubicBezTo>
                <a:cubicBezTo>
                  <a:pt x="1495436" y="1398214"/>
                  <a:pt x="1496235" y="1398112"/>
                  <a:pt x="1497391" y="1398231"/>
                </a:cubicBezTo>
                <a:cubicBezTo>
                  <a:pt x="1497051" y="1396107"/>
                  <a:pt x="1496745" y="1394153"/>
                  <a:pt x="1496303" y="1391434"/>
                </a:cubicBezTo>
                <a:close/>
                <a:moveTo>
                  <a:pt x="209830" y="874544"/>
                </a:moveTo>
                <a:cubicBezTo>
                  <a:pt x="209219" y="873882"/>
                  <a:pt x="208607" y="873236"/>
                  <a:pt x="207978" y="872573"/>
                </a:cubicBezTo>
                <a:cubicBezTo>
                  <a:pt x="206381" y="874341"/>
                  <a:pt x="204784" y="876108"/>
                  <a:pt x="203203" y="877875"/>
                </a:cubicBezTo>
                <a:cubicBezTo>
                  <a:pt x="203696" y="878351"/>
                  <a:pt x="204172" y="878810"/>
                  <a:pt x="204665" y="879285"/>
                </a:cubicBezTo>
                <a:cubicBezTo>
                  <a:pt x="206381" y="877705"/>
                  <a:pt x="208114" y="876125"/>
                  <a:pt x="209830" y="874544"/>
                </a:cubicBezTo>
                <a:close/>
                <a:moveTo>
                  <a:pt x="212379" y="939574"/>
                </a:moveTo>
                <a:cubicBezTo>
                  <a:pt x="212838" y="940033"/>
                  <a:pt x="213297" y="940492"/>
                  <a:pt x="213755" y="940968"/>
                </a:cubicBezTo>
                <a:cubicBezTo>
                  <a:pt x="216135" y="940084"/>
                  <a:pt x="218582" y="939251"/>
                  <a:pt x="219210" y="934324"/>
                </a:cubicBezTo>
                <a:cubicBezTo>
                  <a:pt x="216118" y="936686"/>
                  <a:pt x="214248" y="938130"/>
                  <a:pt x="212379" y="939574"/>
                </a:cubicBezTo>
                <a:close/>
                <a:moveTo>
                  <a:pt x="1584443" y="1338452"/>
                </a:moveTo>
                <a:cubicBezTo>
                  <a:pt x="1587450" y="1338248"/>
                  <a:pt x="1589302" y="1338112"/>
                  <a:pt x="1592225" y="1337909"/>
                </a:cubicBezTo>
                <a:cubicBezTo>
                  <a:pt x="1589302" y="1334816"/>
                  <a:pt x="1587518" y="1332675"/>
                  <a:pt x="1584443" y="1338452"/>
                </a:cubicBezTo>
                <a:close/>
                <a:moveTo>
                  <a:pt x="265667" y="779727"/>
                </a:moveTo>
                <a:cubicBezTo>
                  <a:pt x="269780" y="778555"/>
                  <a:pt x="272447" y="778572"/>
                  <a:pt x="273705" y="775054"/>
                </a:cubicBezTo>
                <a:cubicBezTo>
                  <a:pt x="269337" y="773372"/>
                  <a:pt x="268539" y="776482"/>
                  <a:pt x="265667" y="779727"/>
                </a:cubicBezTo>
                <a:close/>
                <a:moveTo>
                  <a:pt x="1358954" y="1428172"/>
                </a:moveTo>
                <a:cubicBezTo>
                  <a:pt x="1363152" y="1429582"/>
                  <a:pt x="1363152" y="1429582"/>
                  <a:pt x="1363763" y="1425793"/>
                </a:cubicBezTo>
                <a:cubicBezTo>
                  <a:pt x="1361928" y="1426711"/>
                  <a:pt x="1360433" y="1427441"/>
                  <a:pt x="1358954" y="1428172"/>
                </a:cubicBezTo>
                <a:close/>
                <a:moveTo>
                  <a:pt x="764597" y="198148"/>
                </a:moveTo>
                <a:cubicBezTo>
                  <a:pt x="764290" y="197434"/>
                  <a:pt x="764002" y="196737"/>
                  <a:pt x="763696" y="196024"/>
                </a:cubicBezTo>
                <a:cubicBezTo>
                  <a:pt x="761385" y="195565"/>
                  <a:pt x="759532" y="195888"/>
                  <a:pt x="759006" y="200442"/>
                </a:cubicBezTo>
                <a:cubicBezTo>
                  <a:pt x="761419" y="199456"/>
                  <a:pt x="763016" y="198793"/>
                  <a:pt x="764597" y="198148"/>
                </a:cubicBezTo>
                <a:close/>
                <a:moveTo>
                  <a:pt x="1032497" y="156193"/>
                </a:moveTo>
                <a:cubicBezTo>
                  <a:pt x="1035132" y="157383"/>
                  <a:pt x="1038003" y="158505"/>
                  <a:pt x="1040364" y="156873"/>
                </a:cubicBezTo>
                <a:cubicBezTo>
                  <a:pt x="1040246" y="156227"/>
                  <a:pt x="1040144" y="155582"/>
                  <a:pt x="1040025" y="154919"/>
                </a:cubicBezTo>
                <a:cubicBezTo>
                  <a:pt x="1037527" y="155344"/>
                  <a:pt x="1035012" y="155769"/>
                  <a:pt x="1032497" y="156193"/>
                </a:cubicBezTo>
                <a:close/>
                <a:moveTo>
                  <a:pt x="286007" y="853576"/>
                </a:moveTo>
                <a:cubicBezTo>
                  <a:pt x="286347" y="853032"/>
                  <a:pt x="286687" y="852488"/>
                  <a:pt x="287010" y="851928"/>
                </a:cubicBezTo>
                <a:cubicBezTo>
                  <a:pt x="285736" y="850942"/>
                  <a:pt x="284461" y="849974"/>
                  <a:pt x="283187" y="848988"/>
                </a:cubicBezTo>
                <a:cubicBezTo>
                  <a:pt x="282694" y="849821"/>
                  <a:pt x="282218" y="850670"/>
                  <a:pt x="281725" y="851503"/>
                </a:cubicBezTo>
                <a:cubicBezTo>
                  <a:pt x="283153" y="852200"/>
                  <a:pt x="284580" y="852896"/>
                  <a:pt x="286007" y="853576"/>
                </a:cubicBezTo>
                <a:close/>
                <a:moveTo>
                  <a:pt x="358615" y="422005"/>
                </a:moveTo>
                <a:cubicBezTo>
                  <a:pt x="359839" y="425318"/>
                  <a:pt x="361606" y="426644"/>
                  <a:pt x="365616" y="423959"/>
                </a:cubicBezTo>
                <a:cubicBezTo>
                  <a:pt x="362540" y="423109"/>
                  <a:pt x="360586" y="422565"/>
                  <a:pt x="358615" y="422005"/>
                </a:cubicBezTo>
                <a:close/>
                <a:moveTo>
                  <a:pt x="277494" y="457383"/>
                </a:moveTo>
                <a:cubicBezTo>
                  <a:pt x="274520" y="458181"/>
                  <a:pt x="272635" y="458691"/>
                  <a:pt x="269950" y="459422"/>
                </a:cubicBezTo>
                <a:cubicBezTo>
                  <a:pt x="273467" y="462055"/>
                  <a:pt x="275489" y="462124"/>
                  <a:pt x="277494" y="457383"/>
                </a:cubicBezTo>
                <a:close/>
                <a:moveTo>
                  <a:pt x="187655" y="852047"/>
                </a:moveTo>
                <a:cubicBezTo>
                  <a:pt x="184800" y="855445"/>
                  <a:pt x="184800" y="855445"/>
                  <a:pt x="187655" y="857552"/>
                </a:cubicBezTo>
                <a:cubicBezTo>
                  <a:pt x="187655" y="855564"/>
                  <a:pt x="187655" y="853797"/>
                  <a:pt x="187655" y="852047"/>
                </a:cubicBezTo>
                <a:close/>
                <a:moveTo>
                  <a:pt x="2154298" y="526898"/>
                </a:moveTo>
                <a:cubicBezTo>
                  <a:pt x="2155283" y="527833"/>
                  <a:pt x="2156286" y="528784"/>
                  <a:pt x="2157271" y="529719"/>
                </a:cubicBezTo>
                <a:cubicBezTo>
                  <a:pt x="2158460" y="528071"/>
                  <a:pt x="2159667" y="526405"/>
                  <a:pt x="2160856" y="524757"/>
                </a:cubicBezTo>
                <a:cubicBezTo>
                  <a:pt x="2160483" y="524469"/>
                  <a:pt x="2160109" y="524163"/>
                  <a:pt x="2159718" y="523874"/>
                </a:cubicBezTo>
                <a:cubicBezTo>
                  <a:pt x="2157900" y="524876"/>
                  <a:pt x="2156099" y="525896"/>
                  <a:pt x="2154298" y="526898"/>
                </a:cubicBezTo>
                <a:close/>
                <a:moveTo>
                  <a:pt x="964358" y="159014"/>
                </a:moveTo>
                <a:cubicBezTo>
                  <a:pt x="967910" y="161733"/>
                  <a:pt x="969711" y="161308"/>
                  <a:pt x="970934" y="158691"/>
                </a:cubicBezTo>
                <a:cubicBezTo>
                  <a:pt x="971104" y="158334"/>
                  <a:pt x="970764" y="157723"/>
                  <a:pt x="970577" y="156839"/>
                </a:cubicBezTo>
                <a:cubicBezTo>
                  <a:pt x="968776" y="157468"/>
                  <a:pt x="967043" y="158080"/>
                  <a:pt x="964358" y="159014"/>
                </a:cubicBezTo>
                <a:close/>
                <a:moveTo>
                  <a:pt x="264750" y="582514"/>
                </a:moveTo>
                <a:cubicBezTo>
                  <a:pt x="264036" y="581971"/>
                  <a:pt x="263339" y="581427"/>
                  <a:pt x="262626" y="580883"/>
                </a:cubicBezTo>
                <a:cubicBezTo>
                  <a:pt x="261606" y="582514"/>
                  <a:pt x="260604" y="584146"/>
                  <a:pt x="259584" y="585777"/>
                </a:cubicBezTo>
                <a:cubicBezTo>
                  <a:pt x="260179" y="586185"/>
                  <a:pt x="260774" y="586592"/>
                  <a:pt x="261351" y="586983"/>
                </a:cubicBezTo>
                <a:cubicBezTo>
                  <a:pt x="262490" y="585488"/>
                  <a:pt x="263628" y="583993"/>
                  <a:pt x="264750" y="582514"/>
                </a:cubicBezTo>
                <a:close/>
                <a:moveTo>
                  <a:pt x="831036" y="183772"/>
                </a:moveTo>
                <a:cubicBezTo>
                  <a:pt x="831104" y="184503"/>
                  <a:pt x="831172" y="185216"/>
                  <a:pt x="831240" y="185947"/>
                </a:cubicBezTo>
                <a:cubicBezTo>
                  <a:pt x="832753" y="185760"/>
                  <a:pt x="834282" y="185607"/>
                  <a:pt x="835760" y="185284"/>
                </a:cubicBezTo>
                <a:cubicBezTo>
                  <a:pt x="835845" y="185267"/>
                  <a:pt x="835641" y="183857"/>
                  <a:pt x="835556" y="183092"/>
                </a:cubicBezTo>
                <a:cubicBezTo>
                  <a:pt x="834061" y="183313"/>
                  <a:pt x="832549" y="183551"/>
                  <a:pt x="831036" y="183772"/>
                </a:cubicBezTo>
                <a:close/>
                <a:moveTo>
                  <a:pt x="1112072" y="820475"/>
                </a:moveTo>
                <a:cubicBezTo>
                  <a:pt x="1109422" y="819319"/>
                  <a:pt x="1107842" y="818640"/>
                  <a:pt x="1105173" y="817484"/>
                </a:cubicBezTo>
                <a:cubicBezTo>
                  <a:pt x="1106567" y="821664"/>
                  <a:pt x="1108063" y="822548"/>
                  <a:pt x="1112072" y="820475"/>
                </a:cubicBezTo>
                <a:close/>
                <a:moveTo>
                  <a:pt x="92244" y="909668"/>
                </a:moveTo>
                <a:cubicBezTo>
                  <a:pt x="92975" y="910279"/>
                  <a:pt x="93688" y="910891"/>
                  <a:pt x="94418" y="911520"/>
                </a:cubicBezTo>
                <a:cubicBezTo>
                  <a:pt x="95217" y="910144"/>
                  <a:pt x="96033" y="908767"/>
                  <a:pt x="96746" y="907340"/>
                </a:cubicBezTo>
                <a:cubicBezTo>
                  <a:pt x="96780" y="907255"/>
                  <a:pt x="95727" y="906439"/>
                  <a:pt x="95642" y="906507"/>
                </a:cubicBezTo>
                <a:cubicBezTo>
                  <a:pt x="94452" y="907510"/>
                  <a:pt x="93365" y="908597"/>
                  <a:pt x="92244" y="909668"/>
                </a:cubicBezTo>
                <a:close/>
                <a:moveTo>
                  <a:pt x="63798" y="942973"/>
                </a:moveTo>
                <a:cubicBezTo>
                  <a:pt x="67146" y="946473"/>
                  <a:pt x="67146" y="946473"/>
                  <a:pt x="70052" y="943975"/>
                </a:cubicBezTo>
                <a:cubicBezTo>
                  <a:pt x="67571" y="943567"/>
                  <a:pt x="65685" y="943262"/>
                  <a:pt x="63798" y="942973"/>
                </a:cubicBezTo>
                <a:close/>
                <a:moveTo>
                  <a:pt x="840688" y="192761"/>
                </a:moveTo>
                <a:cubicBezTo>
                  <a:pt x="841317" y="192676"/>
                  <a:pt x="841962" y="192608"/>
                  <a:pt x="842591" y="192523"/>
                </a:cubicBezTo>
                <a:cubicBezTo>
                  <a:pt x="842591" y="191538"/>
                  <a:pt x="842931" y="190365"/>
                  <a:pt x="842506" y="189634"/>
                </a:cubicBezTo>
                <a:cubicBezTo>
                  <a:pt x="841962" y="188717"/>
                  <a:pt x="840790" y="188156"/>
                  <a:pt x="839889" y="187442"/>
                </a:cubicBezTo>
                <a:cubicBezTo>
                  <a:pt x="839550" y="187697"/>
                  <a:pt x="839209" y="187935"/>
                  <a:pt x="838870" y="188190"/>
                </a:cubicBezTo>
                <a:cubicBezTo>
                  <a:pt x="839482" y="189719"/>
                  <a:pt x="840093" y="191249"/>
                  <a:pt x="840688" y="192761"/>
                </a:cubicBezTo>
                <a:close/>
                <a:moveTo>
                  <a:pt x="406228" y="972149"/>
                </a:moveTo>
                <a:cubicBezTo>
                  <a:pt x="408267" y="971197"/>
                  <a:pt x="410289" y="970228"/>
                  <a:pt x="413263" y="968835"/>
                </a:cubicBezTo>
                <a:cubicBezTo>
                  <a:pt x="408556" y="966269"/>
                  <a:pt x="407553" y="970245"/>
                  <a:pt x="406228" y="972149"/>
                </a:cubicBezTo>
                <a:close/>
                <a:moveTo>
                  <a:pt x="175268" y="971486"/>
                </a:moveTo>
                <a:cubicBezTo>
                  <a:pt x="173857" y="970194"/>
                  <a:pt x="173178" y="969090"/>
                  <a:pt x="172362" y="968971"/>
                </a:cubicBezTo>
                <a:cubicBezTo>
                  <a:pt x="171564" y="968852"/>
                  <a:pt x="170612" y="969719"/>
                  <a:pt x="169729" y="970160"/>
                </a:cubicBezTo>
                <a:cubicBezTo>
                  <a:pt x="170323" y="970993"/>
                  <a:pt x="170765" y="972250"/>
                  <a:pt x="171564" y="972556"/>
                </a:cubicBezTo>
                <a:cubicBezTo>
                  <a:pt x="172312" y="972828"/>
                  <a:pt x="173433" y="972080"/>
                  <a:pt x="175268" y="971486"/>
                </a:cubicBezTo>
                <a:close/>
                <a:moveTo>
                  <a:pt x="1192786" y="167867"/>
                </a:moveTo>
                <a:cubicBezTo>
                  <a:pt x="1192480" y="168394"/>
                  <a:pt x="1192175" y="168938"/>
                  <a:pt x="1191886" y="169465"/>
                </a:cubicBezTo>
                <a:cubicBezTo>
                  <a:pt x="1194315" y="170824"/>
                  <a:pt x="1196745" y="172183"/>
                  <a:pt x="1199192" y="173543"/>
                </a:cubicBezTo>
                <a:cubicBezTo>
                  <a:pt x="1199464" y="173067"/>
                  <a:pt x="1199719" y="172591"/>
                  <a:pt x="1199991" y="172098"/>
                </a:cubicBezTo>
                <a:cubicBezTo>
                  <a:pt x="1197578" y="170688"/>
                  <a:pt x="1195182" y="169278"/>
                  <a:pt x="1192786" y="167867"/>
                </a:cubicBezTo>
                <a:close/>
                <a:moveTo>
                  <a:pt x="1690254" y="1323176"/>
                </a:moveTo>
                <a:cubicBezTo>
                  <a:pt x="1689829" y="1322412"/>
                  <a:pt x="1689387" y="1321664"/>
                  <a:pt x="1688962" y="1320899"/>
                </a:cubicBezTo>
                <a:cubicBezTo>
                  <a:pt x="1687552" y="1322157"/>
                  <a:pt x="1684307" y="1320678"/>
                  <a:pt x="1684646" y="1325589"/>
                </a:cubicBezTo>
                <a:cubicBezTo>
                  <a:pt x="1686788" y="1324671"/>
                  <a:pt x="1688521" y="1323924"/>
                  <a:pt x="1690254" y="1323176"/>
                </a:cubicBezTo>
                <a:close/>
                <a:moveTo>
                  <a:pt x="860654" y="143687"/>
                </a:moveTo>
                <a:cubicBezTo>
                  <a:pt x="864086" y="144180"/>
                  <a:pt x="866415" y="143517"/>
                  <a:pt x="866040" y="138946"/>
                </a:cubicBezTo>
                <a:cubicBezTo>
                  <a:pt x="863662" y="141036"/>
                  <a:pt x="862166" y="142362"/>
                  <a:pt x="860654" y="143687"/>
                </a:cubicBezTo>
                <a:close/>
                <a:moveTo>
                  <a:pt x="1215844" y="141138"/>
                </a:moveTo>
                <a:cubicBezTo>
                  <a:pt x="1214044" y="140527"/>
                  <a:pt x="1213126" y="139949"/>
                  <a:pt x="1212277" y="140034"/>
                </a:cubicBezTo>
                <a:cubicBezTo>
                  <a:pt x="1211750" y="140085"/>
                  <a:pt x="1210815" y="141461"/>
                  <a:pt x="1210985" y="141750"/>
                </a:cubicBezTo>
                <a:cubicBezTo>
                  <a:pt x="1211410" y="142566"/>
                  <a:pt x="1212311" y="143585"/>
                  <a:pt x="1213058" y="143619"/>
                </a:cubicBezTo>
                <a:cubicBezTo>
                  <a:pt x="1213704" y="143653"/>
                  <a:pt x="1214417" y="142464"/>
                  <a:pt x="1215844" y="141138"/>
                </a:cubicBezTo>
                <a:close/>
                <a:moveTo>
                  <a:pt x="1124562" y="1348903"/>
                </a:moveTo>
                <a:cubicBezTo>
                  <a:pt x="1122166" y="1347713"/>
                  <a:pt x="1119600" y="1345045"/>
                  <a:pt x="1115335" y="1348410"/>
                </a:cubicBezTo>
                <a:cubicBezTo>
                  <a:pt x="1119396" y="1348631"/>
                  <a:pt x="1121979" y="1348767"/>
                  <a:pt x="1124562" y="1348903"/>
                </a:cubicBezTo>
                <a:close/>
                <a:moveTo>
                  <a:pt x="243628" y="702089"/>
                </a:moveTo>
                <a:cubicBezTo>
                  <a:pt x="243526" y="705862"/>
                  <a:pt x="244886" y="707085"/>
                  <a:pt x="248624" y="704978"/>
                </a:cubicBezTo>
                <a:cubicBezTo>
                  <a:pt x="246466" y="703721"/>
                  <a:pt x="245056" y="702905"/>
                  <a:pt x="243628" y="702089"/>
                </a:cubicBezTo>
                <a:close/>
                <a:moveTo>
                  <a:pt x="1371053" y="1508070"/>
                </a:moveTo>
                <a:cubicBezTo>
                  <a:pt x="1370781" y="1507237"/>
                  <a:pt x="1370509" y="1506405"/>
                  <a:pt x="1370237" y="1505572"/>
                </a:cubicBezTo>
                <a:cubicBezTo>
                  <a:pt x="1368895" y="1506201"/>
                  <a:pt x="1367535" y="1506829"/>
                  <a:pt x="1366193" y="1507475"/>
                </a:cubicBezTo>
                <a:cubicBezTo>
                  <a:pt x="1366533" y="1508138"/>
                  <a:pt x="1366992" y="1509378"/>
                  <a:pt x="1367212" y="1509344"/>
                </a:cubicBezTo>
                <a:cubicBezTo>
                  <a:pt x="1368521" y="1509072"/>
                  <a:pt x="1369778" y="1508529"/>
                  <a:pt x="1371053" y="1508070"/>
                </a:cubicBezTo>
                <a:close/>
                <a:moveTo>
                  <a:pt x="1385292" y="146899"/>
                </a:moveTo>
                <a:cubicBezTo>
                  <a:pt x="1385309" y="146389"/>
                  <a:pt x="1385343" y="145879"/>
                  <a:pt x="1385360" y="145369"/>
                </a:cubicBezTo>
                <a:cubicBezTo>
                  <a:pt x="1383508" y="145250"/>
                  <a:pt x="1381673" y="145132"/>
                  <a:pt x="1379820" y="145013"/>
                </a:cubicBezTo>
                <a:cubicBezTo>
                  <a:pt x="1379804" y="145641"/>
                  <a:pt x="1379770" y="146270"/>
                  <a:pt x="1379752" y="146899"/>
                </a:cubicBezTo>
                <a:cubicBezTo>
                  <a:pt x="1381605" y="146899"/>
                  <a:pt x="1383457" y="146899"/>
                  <a:pt x="1385292" y="146899"/>
                </a:cubicBezTo>
                <a:close/>
                <a:moveTo>
                  <a:pt x="359584" y="391384"/>
                </a:moveTo>
                <a:cubicBezTo>
                  <a:pt x="359584" y="390926"/>
                  <a:pt x="359567" y="390467"/>
                  <a:pt x="359567" y="390025"/>
                </a:cubicBezTo>
                <a:cubicBezTo>
                  <a:pt x="358122" y="390025"/>
                  <a:pt x="356661" y="390025"/>
                  <a:pt x="355217" y="390025"/>
                </a:cubicBezTo>
                <a:cubicBezTo>
                  <a:pt x="355217" y="390484"/>
                  <a:pt x="355234" y="390943"/>
                  <a:pt x="355234" y="391384"/>
                </a:cubicBezTo>
                <a:cubicBezTo>
                  <a:pt x="356679" y="391384"/>
                  <a:pt x="358140" y="391384"/>
                  <a:pt x="359584" y="391384"/>
                </a:cubicBezTo>
                <a:close/>
                <a:moveTo>
                  <a:pt x="816661" y="258063"/>
                </a:moveTo>
                <a:cubicBezTo>
                  <a:pt x="815981" y="258012"/>
                  <a:pt x="815318" y="257944"/>
                  <a:pt x="814639" y="257893"/>
                </a:cubicBezTo>
                <a:cubicBezTo>
                  <a:pt x="814571" y="259235"/>
                  <a:pt x="814434" y="260594"/>
                  <a:pt x="814554" y="261937"/>
                </a:cubicBezTo>
                <a:cubicBezTo>
                  <a:pt x="814571" y="262090"/>
                  <a:pt x="815930" y="262141"/>
                  <a:pt x="816661" y="262243"/>
                </a:cubicBezTo>
                <a:cubicBezTo>
                  <a:pt x="816661" y="260832"/>
                  <a:pt x="816661" y="259439"/>
                  <a:pt x="816661" y="258063"/>
                </a:cubicBezTo>
                <a:close/>
                <a:moveTo>
                  <a:pt x="2126108" y="812285"/>
                </a:moveTo>
                <a:cubicBezTo>
                  <a:pt x="2126158" y="812624"/>
                  <a:pt x="2126209" y="812947"/>
                  <a:pt x="2126243" y="813287"/>
                </a:cubicBezTo>
                <a:cubicBezTo>
                  <a:pt x="2127262" y="813389"/>
                  <a:pt x="2128333" y="813729"/>
                  <a:pt x="2129268" y="813491"/>
                </a:cubicBezTo>
                <a:cubicBezTo>
                  <a:pt x="2130168" y="813253"/>
                  <a:pt x="2130916" y="812404"/>
                  <a:pt x="2131731" y="811843"/>
                </a:cubicBezTo>
                <a:cubicBezTo>
                  <a:pt x="2131511" y="811452"/>
                  <a:pt x="2131290" y="811078"/>
                  <a:pt x="2131052" y="810687"/>
                </a:cubicBezTo>
                <a:cubicBezTo>
                  <a:pt x="2129404" y="811214"/>
                  <a:pt x="2127755" y="811758"/>
                  <a:pt x="2126108" y="812285"/>
                </a:cubicBezTo>
                <a:close/>
                <a:moveTo>
                  <a:pt x="243051" y="657213"/>
                </a:moveTo>
                <a:cubicBezTo>
                  <a:pt x="243237" y="657688"/>
                  <a:pt x="243441" y="658147"/>
                  <a:pt x="243628" y="658623"/>
                </a:cubicBezTo>
                <a:cubicBezTo>
                  <a:pt x="245616" y="657824"/>
                  <a:pt x="247605" y="657026"/>
                  <a:pt x="249593" y="656227"/>
                </a:cubicBezTo>
                <a:cubicBezTo>
                  <a:pt x="249371" y="655717"/>
                  <a:pt x="249168" y="655190"/>
                  <a:pt x="248946" y="654681"/>
                </a:cubicBezTo>
                <a:cubicBezTo>
                  <a:pt x="246993" y="655513"/>
                  <a:pt x="245022" y="656363"/>
                  <a:pt x="243051" y="657213"/>
                </a:cubicBezTo>
                <a:close/>
                <a:moveTo>
                  <a:pt x="850799" y="183398"/>
                </a:moveTo>
                <a:cubicBezTo>
                  <a:pt x="850340" y="183840"/>
                  <a:pt x="849881" y="184265"/>
                  <a:pt x="849422" y="184690"/>
                </a:cubicBezTo>
                <a:cubicBezTo>
                  <a:pt x="850340" y="185709"/>
                  <a:pt x="851224" y="186780"/>
                  <a:pt x="852242" y="187697"/>
                </a:cubicBezTo>
                <a:cubicBezTo>
                  <a:pt x="852328" y="187782"/>
                  <a:pt x="853348" y="186814"/>
                  <a:pt x="853942" y="186338"/>
                </a:cubicBezTo>
                <a:cubicBezTo>
                  <a:pt x="852889" y="185369"/>
                  <a:pt x="851835" y="184384"/>
                  <a:pt x="850799" y="183398"/>
                </a:cubicBezTo>
                <a:close/>
                <a:moveTo>
                  <a:pt x="215030" y="867255"/>
                </a:moveTo>
                <a:cubicBezTo>
                  <a:pt x="215336" y="867714"/>
                  <a:pt x="215659" y="868172"/>
                  <a:pt x="215965" y="868631"/>
                </a:cubicBezTo>
                <a:cubicBezTo>
                  <a:pt x="217919" y="867289"/>
                  <a:pt x="219873" y="865946"/>
                  <a:pt x="221827" y="864604"/>
                </a:cubicBezTo>
                <a:cubicBezTo>
                  <a:pt x="221538" y="864179"/>
                  <a:pt x="221249" y="863754"/>
                  <a:pt x="220961" y="863347"/>
                </a:cubicBezTo>
                <a:cubicBezTo>
                  <a:pt x="218989" y="864655"/>
                  <a:pt x="217019" y="865963"/>
                  <a:pt x="215030" y="867255"/>
                </a:cubicBezTo>
                <a:close/>
                <a:moveTo>
                  <a:pt x="1823354" y="1289599"/>
                </a:moveTo>
                <a:cubicBezTo>
                  <a:pt x="1822607" y="1289565"/>
                  <a:pt x="1821859" y="1289531"/>
                  <a:pt x="1821128" y="1289497"/>
                </a:cubicBezTo>
                <a:cubicBezTo>
                  <a:pt x="1821214" y="1291231"/>
                  <a:pt x="1821298" y="1292981"/>
                  <a:pt x="1821384" y="1294714"/>
                </a:cubicBezTo>
                <a:cubicBezTo>
                  <a:pt x="1821927" y="1294714"/>
                  <a:pt x="1822454" y="1294714"/>
                  <a:pt x="1822998" y="1294714"/>
                </a:cubicBezTo>
                <a:cubicBezTo>
                  <a:pt x="1823100" y="1293015"/>
                  <a:pt x="1823236" y="1291299"/>
                  <a:pt x="1823354" y="1289599"/>
                </a:cubicBezTo>
                <a:close/>
                <a:moveTo>
                  <a:pt x="1188759" y="197876"/>
                </a:moveTo>
                <a:cubicBezTo>
                  <a:pt x="1188640" y="197196"/>
                  <a:pt x="1188504" y="196499"/>
                  <a:pt x="1188385" y="195820"/>
                </a:cubicBezTo>
                <a:cubicBezTo>
                  <a:pt x="1186686" y="196296"/>
                  <a:pt x="1184969" y="196771"/>
                  <a:pt x="1183270" y="197247"/>
                </a:cubicBezTo>
                <a:cubicBezTo>
                  <a:pt x="1183372" y="197672"/>
                  <a:pt x="1183474" y="198114"/>
                  <a:pt x="1183576" y="198538"/>
                </a:cubicBezTo>
                <a:cubicBezTo>
                  <a:pt x="1185292" y="198317"/>
                  <a:pt x="1187025" y="198097"/>
                  <a:pt x="1188759" y="197876"/>
                </a:cubicBezTo>
                <a:close/>
                <a:moveTo>
                  <a:pt x="1921876" y="1146796"/>
                </a:moveTo>
                <a:cubicBezTo>
                  <a:pt x="1921112" y="1146813"/>
                  <a:pt x="1920347" y="1146830"/>
                  <a:pt x="1919583" y="1146847"/>
                </a:cubicBezTo>
                <a:cubicBezTo>
                  <a:pt x="1919718" y="1148597"/>
                  <a:pt x="1919854" y="1150347"/>
                  <a:pt x="1919990" y="1152097"/>
                </a:cubicBezTo>
                <a:cubicBezTo>
                  <a:pt x="1920533" y="1152080"/>
                  <a:pt x="1921094" y="1152046"/>
                  <a:pt x="1921639" y="1152029"/>
                </a:cubicBezTo>
                <a:cubicBezTo>
                  <a:pt x="1921723" y="1150279"/>
                  <a:pt x="1921808" y="1148546"/>
                  <a:pt x="1921876" y="1146796"/>
                </a:cubicBezTo>
                <a:close/>
                <a:moveTo>
                  <a:pt x="288624" y="995666"/>
                </a:moveTo>
                <a:cubicBezTo>
                  <a:pt x="289236" y="996074"/>
                  <a:pt x="289848" y="996498"/>
                  <a:pt x="290459" y="996906"/>
                </a:cubicBezTo>
                <a:cubicBezTo>
                  <a:pt x="291513" y="995428"/>
                  <a:pt x="292566" y="993950"/>
                  <a:pt x="293619" y="992454"/>
                </a:cubicBezTo>
                <a:cubicBezTo>
                  <a:pt x="293093" y="992063"/>
                  <a:pt x="292566" y="991690"/>
                  <a:pt x="292040" y="991299"/>
                </a:cubicBezTo>
                <a:cubicBezTo>
                  <a:pt x="290884" y="992760"/>
                  <a:pt x="289746" y="994222"/>
                  <a:pt x="288624" y="995666"/>
                </a:cubicBezTo>
                <a:close/>
                <a:moveTo>
                  <a:pt x="2115113" y="601529"/>
                </a:moveTo>
                <a:cubicBezTo>
                  <a:pt x="2115368" y="600866"/>
                  <a:pt x="2115623" y="600220"/>
                  <a:pt x="2115878" y="599575"/>
                </a:cubicBezTo>
                <a:cubicBezTo>
                  <a:pt x="2113754" y="599031"/>
                  <a:pt x="2111630" y="598487"/>
                  <a:pt x="2109506" y="597960"/>
                </a:cubicBezTo>
                <a:cubicBezTo>
                  <a:pt x="2109352" y="598487"/>
                  <a:pt x="2109200" y="598997"/>
                  <a:pt x="2109030" y="599524"/>
                </a:cubicBezTo>
                <a:cubicBezTo>
                  <a:pt x="2111052" y="600186"/>
                  <a:pt x="2113091" y="600866"/>
                  <a:pt x="2115113" y="601529"/>
                </a:cubicBezTo>
                <a:close/>
                <a:moveTo>
                  <a:pt x="1764528" y="1314357"/>
                </a:moveTo>
                <a:cubicBezTo>
                  <a:pt x="1764017" y="1314612"/>
                  <a:pt x="1763508" y="1314867"/>
                  <a:pt x="1762998" y="1315139"/>
                </a:cubicBezTo>
                <a:cubicBezTo>
                  <a:pt x="1763746" y="1316906"/>
                  <a:pt x="1764494" y="1318673"/>
                  <a:pt x="1765258" y="1320440"/>
                </a:cubicBezTo>
                <a:cubicBezTo>
                  <a:pt x="1765921" y="1320101"/>
                  <a:pt x="1766600" y="1319761"/>
                  <a:pt x="1767263" y="1319438"/>
                </a:cubicBezTo>
                <a:cubicBezTo>
                  <a:pt x="1766345" y="1317739"/>
                  <a:pt x="1765445" y="1316056"/>
                  <a:pt x="1764528" y="1314357"/>
                </a:cubicBezTo>
                <a:close/>
                <a:moveTo>
                  <a:pt x="1794399" y="1274969"/>
                </a:moveTo>
                <a:cubicBezTo>
                  <a:pt x="1794858" y="1275224"/>
                  <a:pt x="1795317" y="1275479"/>
                  <a:pt x="1795776" y="1275734"/>
                </a:cubicBezTo>
                <a:cubicBezTo>
                  <a:pt x="1796864" y="1273983"/>
                  <a:pt x="1797951" y="1272233"/>
                  <a:pt x="1799038" y="1270483"/>
                </a:cubicBezTo>
                <a:cubicBezTo>
                  <a:pt x="1798461" y="1270160"/>
                  <a:pt x="1797883" y="1269837"/>
                  <a:pt x="1797306" y="1269514"/>
                </a:cubicBezTo>
                <a:cubicBezTo>
                  <a:pt x="1796337" y="1271333"/>
                  <a:pt x="1795368" y="1273151"/>
                  <a:pt x="1794399" y="1274969"/>
                </a:cubicBezTo>
                <a:close/>
                <a:moveTo>
                  <a:pt x="263492" y="978402"/>
                </a:moveTo>
                <a:cubicBezTo>
                  <a:pt x="263866" y="979013"/>
                  <a:pt x="264223" y="979608"/>
                  <a:pt x="264597" y="980220"/>
                </a:cubicBezTo>
                <a:cubicBezTo>
                  <a:pt x="265905" y="979251"/>
                  <a:pt x="267213" y="978300"/>
                  <a:pt x="268522" y="977331"/>
                </a:cubicBezTo>
                <a:cubicBezTo>
                  <a:pt x="268199" y="976855"/>
                  <a:pt x="267876" y="976397"/>
                  <a:pt x="267537" y="975921"/>
                </a:cubicBezTo>
                <a:cubicBezTo>
                  <a:pt x="266194" y="976736"/>
                  <a:pt x="264834" y="977569"/>
                  <a:pt x="263492" y="978402"/>
                </a:cubicBezTo>
                <a:close/>
                <a:moveTo>
                  <a:pt x="243934" y="726456"/>
                </a:moveTo>
                <a:cubicBezTo>
                  <a:pt x="244291" y="726864"/>
                  <a:pt x="244648" y="727255"/>
                  <a:pt x="245005" y="727663"/>
                </a:cubicBezTo>
                <a:cubicBezTo>
                  <a:pt x="246534" y="726405"/>
                  <a:pt x="248063" y="725148"/>
                  <a:pt x="249593" y="723891"/>
                </a:cubicBezTo>
                <a:cubicBezTo>
                  <a:pt x="249168" y="723415"/>
                  <a:pt x="248743" y="722939"/>
                  <a:pt x="248318" y="722480"/>
                </a:cubicBezTo>
                <a:cubicBezTo>
                  <a:pt x="246856" y="723788"/>
                  <a:pt x="245395" y="725114"/>
                  <a:pt x="243934" y="726456"/>
                </a:cubicBezTo>
                <a:close/>
                <a:moveTo>
                  <a:pt x="1276066" y="1382802"/>
                </a:moveTo>
                <a:cubicBezTo>
                  <a:pt x="1276133" y="1382428"/>
                  <a:pt x="1276185" y="1382038"/>
                  <a:pt x="1276253" y="1381664"/>
                </a:cubicBezTo>
                <a:cubicBezTo>
                  <a:pt x="1274095" y="1381222"/>
                  <a:pt x="1271937" y="1380763"/>
                  <a:pt x="1269778" y="1380321"/>
                </a:cubicBezTo>
                <a:cubicBezTo>
                  <a:pt x="1269694" y="1380831"/>
                  <a:pt x="1269608" y="1381341"/>
                  <a:pt x="1269540" y="1381851"/>
                </a:cubicBezTo>
                <a:cubicBezTo>
                  <a:pt x="1271698" y="1382174"/>
                  <a:pt x="1273874" y="1382496"/>
                  <a:pt x="1276066" y="1382802"/>
                </a:cubicBezTo>
                <a:close/>
                <a:moveTo>
                  <a:pt x="532855" y="327425"/>
                </a:moveTo>
                <a:cubicBezTo>
                  <a:pt x="532651" y="326695"/>
                  <a:pt x="532447" y="325964"/>
                  <a:pt x="532260" y="325216"/>
                </a:cubicBezTo>
                <a:cubicBezTo>
                  <a:pt x="531037" y="325641"/>
                  <a:pt x="529796" y="326049"/>
                  <a:pt x="528590" y="326576"/>
                </a:cubicBezTo>
                <a:cubicBezTo>
                  <a:pt x="528504" y="326610"/>
                  <a:pt x="528811" y="327918"/>
                  <a:pt x="528879" y="327901"/>
                </a:cubicBezTo>
                <a:cubicBezTo>
                  <a:pt x="530204" y="327799"/>
                  <a:pt x="531530" y="327612"/>
                  <a:pt x="532855" y="327425"/>
                </a:cubicBezTo>
                <a:close/>
                <a:moveTo>
                  <a:pt x="1694230" y="1400100"/>
                </a:moveTo>
                <a:cubicBezTo>
                  <a:pt x="1693414" y="1401188"/>
                  <a:pt x="1692649" y="1401851"/>
                  <a:pt x="1692429" y="1402666"/>
                </a:cubicBezTo>
                <a:cubicBezTo>
                  <a:pt x="1692327" y="1403040"/>
                  <a:pt x="1693619" y="1404230"/>
                  <a:pt x="1693805" y="1404128"/>
                </a:cubicBezTo>
                <a:cubicBezTo>
                  <a:pt x="1694569" y="1403720"/>
                  <a:pt x="1695352" y="1403074"/>
                  <a:pt x="1695709" y="1402327"/>
                </a:cubicBezTo>
                <a:cubicBezTo>
                  <a:pt x="1695861" y="1402004"/>
                  <a:pt x="1694994" y="1401205"/>
                  <a:pt x="1694230" y="1400100"/>
                </a:cubicBezTo>
                <a:close/>
                <a:moveTo>
                  <a:pt x="1299821" y="1414119"/>
                </a:moveTo>
                <a:cubicBezTo>
                  <a:pt x="1299532" y="1413711"/>
                  <a:pt x="1299243" y="1413321"/>
                  <a:pt x="1298954" y="1412913"/>
                </a:cubicBezTo>
                <a:cubicBezTo>
                  <a:pt x="1297629" y="1413762"/>
                  <a:pt x="1296303" y="1414629"/>
                  <a:pt x="1294961" y="1415479"/>
                </a:cubicBezTo>
                <a:cubicBezTo>
                  <a:pt x="1295284" y="1415954"/>
                  <a:pt x="1295607" y="1416413"/>
                  <a:pt x="1295912" y="1416889"/>
                </a:cubicBezTo>
                <a:cubicBezTo>
                  <a:pt x="1297221" y="1415971"/>
                  <a:pt x="1298529" y="1415054"/>
                  <a:pt x="1299821" y="1414119"/>
                </a:cubicBezTo>
                <a:close/>
                <a:moveTo>
                  <a:pt x="2066838" y="540033"/>
                </a:moveTo>
                <a:cubicBezTo>
                  <a:pt x="2066804" y="539575"/>
                  <a:pt x="2066770" y="539116"/>
                  <a:pt x="2066736" y="538674"/>
                </a:cubicBezTo>
                <a:cubicBezTo>
                  <a:pt x="2065410" y="538674"/>
                  <a:pt x="2064102" y="538623"/>
                  <a:pt x="2062794" y="538759"/>
                </a:cubicBezTo>
                <a:cubicBezTo>
                  <a:pt x="2062709" y="538776"/>
                  <a:pt x="2062743" y="540084"/>
                  <a:pt x="2062726" y="540798"/>
                </a:cubicBezTo>
                <a:cubicBezTo>
                  <a:pt x="2064085" y="540543"/>
                  <a:pt x="2065461" y="540288"/>
                  <a:pt x="2066838" y="540033"/>
                </a:cubicBezTo>
                <a:close/>
                <a:moveTo>
                  <a:pt x="812600" y="193713"/>
                </a:moveTo>
                <a:cubicBezTo>
                  <a:pt x="811461" y="194987"/>
                  <a:pt x="810713" y="195667"/>
                  <a:pt x="810204" y="196499"/>
                </a:cubicBezTo>
                <a:cubicBezTo>
                  <a:pt x="810051" y="196737"/>
                  <a:pt x="810595" y="197417"/>
                  <a:pt x="810815" y="197893"/>
                </a:cubicBezTo>
                <a:cubicBezTo>
                  <a:pt x="811699" y="197400"/>
                  <a:pt x="812685" y="197026"/>
                  <a:pt x="813398" y="196346"/>
                </a:cubicBezTo>
                <a:cubicBezTo>
                  <a:pt x="813619" y="196142"/>
                  <a:pt x="813041" y="195106"/>
                  <a:pt x="812600" y="193713"/>
                </a:cubicBezTo>
                <a:close/>
                <a:moveTo>
                  <a:pt x="1310322" y="1431451"/>
                </a:moveTo>
                <a:cubicBezTo>
                  <a:pt x="1310883" y="1431876"/>
                  <a:pt x="1311460" y="1432318"/>
                  <a:pt x="1312021" y="1432743"/>
                </a:cubicBezTo>
                <a:cubicBezTo>
                  <a:pt x="1312395" y="1431689"/>
                  <a:pt x="1312854" y="1430653"/>
                  <a:pt x="1313091" y="1429548"/>
                </a:cubicBezTo>
                <a:cubicBezTo>
                  <a:pt x="1313177" y="1429123"/>
                  <a:pt x="1312752" y="1428580"/>
                  <a:pt x="1312548" y="1428087"/>
                </a:cubicBezTo>
                <a:cubicBezTo>
                  <a:pt x="1311648" y="1428529"/>
                  <a:pt x="1310628" y="1428818"/>
                  <a:pt x="1309915" y="1429463"/>
                </a:cubicBezTo>
                <a:cubicBezTo>
                  <a:pt x="1309659" y="1429701"/>
                  <a:pt x="1310169" y="1430772"/>
                  <a:pt x="1310322" y="1431451"/>
                </a:cubicBezTo>
                <a:close/>
                <a:moveTo>
                  <a:pt x="1199787" y="1049702"/>
                </a:moveTo>
                <a:cubicBezTo>
                  <a:pt x="1199906" y="1050194"/>
                  <a:pt x="1200025" y="1050687"/>
                  <a:pt x="1200160" y="1051180"/>
                </a:cubicBezTo>
                <a:cubicBezTo>
                  <a:pt x="1201452" y="1050908"/>
                  <a:pt x="1202743" y="1050636"/>
                  <a:pt x="1204035" y="1050364"/>
                </a:cubicBezTo>
                <a:cubicBezTo>
                  <a:pt x="1203899" y="1049769"/>
                  <a:pt x="1203746" y="1049175"/>
                  <a:pt x="1203610" y="1048580"/>
                </a:cubicBezTo>
                <a:cubicBezTo>
                  <a:pt x="1202336" y="1048954"/>
                  <a:pt x="1201062" y="1049328"/>
                  <a:pt x="1199787" y="1049702"/>
                </a:cubicBezTo>
                <a:close/>
                <a:moveTo>
                  <a:pt x="1407433" y="157349"/>
                </a:moveTo>
                <a:cubicBezTo>
                  <a:pt x="1407467" y="156873"/>
                  <a:pt x="1407501" y="156397"/>
                  <a:pt x="1407535" y="155922"/>
                </a:cubicBezTo>
                <a:cubicBezTo>
                  <a:pt x="1406193" y="155803"/>
                  <a:pt x="1404850" y="155684"/>
                  <a:pt x="1403491" y="155565"/>
                </a:cubicBezTo>
                <a:cubicBezTo>
                  <a:pt x="1403457" y="156075"/>
                  <a:pt x="1403423" y="156584"/>
                  <a:pt x="1403389" y="157094"/>
                </a:cubicBezTo>
                <a:cubicBezTo>
                  <a:pt x="1404749" y="157179"/>
                  <a:pt x="1406090" y="157264"/>
                  <a:pt x="1407433" y="157349"/>
                </a:cubicBezTo>
                <a:close/>
                <a:moveTo>
                  <a:pt x="588386" y="254766"/>
                </a:moveTo>
                <a:cubicBezTo>
                  <a:pt x="587230" y="256040"/>
                  <a:pt x="586448" y="256720"/>
                  <a:pt x="585939" y="257553"/>
                </a:cubicBezTo>
                <a:cubicBezTo>
                  <a:pt x="585786" y="257808"/>
                  <a:pt x="586296" y="258487"/>
                  <a:pt x="586516" y="258980"/>
                </a:cubicBezTo>
                <a:cubicBezTo>
                  <a:pt x="587418" y="258504"/>
                  <a:pt x="588436" y="258164"/>
                  <a:pt x="589151" y="257485"/>
                </a:cubicBezTo>
                <a:cubicBezTo>
                  <a:pt x="589371" y="257281"/>
                  <a:pt x="588811" y="256210"/>
                  <a:pt x="588386" y="254766"/>
                </a:cubicBezTo>
                <a:close/>
                <a:moveTo>
                  <a:pt x="685004" y="200594"/>
                </a:moveTo>
                <a:cubicBezTo>
                  <a:pt x="684358" y="200510"/>
                  <a:pt x="683730" y="200425"/>
                  <a:pt x="683084" y="200340"/>
                </a:cubicBezTo>
                <a:cubicBezTo>
                  <a:pt x="683016" y="201682"/>
                  <a:pt x="682948" y="203041"/>
                  <a:pt x="682880" y="204384"/>
                </a:cubicBezTo>
                <a:cubicBezTo>
                  <a:pt x="683356" y="204435"/>
                  <a:pt x="683832" y="204469"/>
                  <a:pt x="684308" y="204520"/>
                </a:cubicBezTo>
                <a:cubicBezTo>
                  <a:pt x="684545" y="203211"/>
                  <a:pt x="684766" y="201903"/>
                  <a:pt x="685004" y="200594"/>
                </a:cubicBezTo>
                <a:close/>
                <a:moveTo>
                  <a:pt x="1341758" y="163925"/>
                </a:moveTo>
                <a:cubicBezTo>
                  <a:pt x="1341656" y="163262"/>
                  <a:pt x="1341537" y="162600"/>
                  <a:pt x="1341435" y="161937"/>
                </a:cubicBezTo>
                <a:cubicBezTo>
                  <a:pt x="1340093" y="162345"/>
                  <a:pt x="1338767" y="162753"/>
                  <a:pt x="1337425" y="163143"/>
                </a:cubicBezTo>
                <a:cubicBezTo>
                  <a:pt x="1337527" y="163585"/>
                  <a:pt x="1337629" y="164027"/>
                  <a:pt x="1337730" y="164486"/>
                </a:cubicBezTo>
                <a:cubicBezTo>
                  <a:pt x="1339073" y="164299"/>
                  <a:pt x="1340415" y="164112"/>
                  <a:pt x="1341758" y="163925"/>
                </a:cubicBezTo>
                <a:close/>
                <a:moveTo>
                  <a:pt x="354911" y="378827"/>
                </a:moveTo>
                <a:cubicBezTo>
                  <a:pt x="355743" y="377689"/>
                  <a:pt x="356542" y="377043"/>
                  <a:pt x="356457" y="376601"/>
                </a:cubicBezTo>
                <a:cubicBezTo>
                  <a:pt x="356322" y="375921"/>
                  <a:pt x="355659" y="375089"/>
                  <a:pt x="355013" y="374834"/>
                </a:cubicBezTo>
                <a:cubicBezTo>
                  <a:pt x="354571" y="374664"/>
                  <a:pt x="353790" y="375344"/>
                  <a:pt x="353161" y="375632"/>
                </a:cubicBezTo>
                <a:cubicBezTo>
                  <a:pt x="353637" y="376499"/>
                  <a:pt x="354112" y="377366"/>
                  <a:pt x="354911" y="378827"/>
                </a:cubicBezTo>
                <a:close/>
                <a:moveTo>
                  <a:pt x="266551" y="1132148"/>
                </a:moveTo>
                <a:cubicBezTo>
                  <a:pt x="266721" y="1132709"/>
                  <a:pt x="266890" y="1133270"/>
                  <a:pt x="267061" y="1133848"/>
                </a:cubicBezTo>
                <a:cubicBezTo>
                  <a:pt x="268505" y="1133168"/>
                  <a:pt x="269950" y="1132488"/>
                  <a:pt x="271394" y="1131791"/>
                </a:cubicBezTo>
                <a:cubicBezTo>
                  <a:pt x="271173" y="1131299"/>
                  <a:pt x="270935" y="1130806"/>
                  <a:pt x="270714" y="1130313"/>
                </a:cubicBezTo>
                <a:cubicBezTo>
                  <a:pt x="269337" y="1130925"/>
                  <a:pt x="267944" y="1131537"/>
                  <a:pt x="266551" y="1132148"/>
                </a:cubicBezTo>
                <a:close/>
                <a:moveTo>
                  <a:pt x="239057" y="818674"/>
                </a:moveTo>
                <a:cubicBezTo>
                  <a:pt x="238734" y="818317"/>
                  <a:pt x="238394" y="817960"/>
                  <a:pt x="238072" y="817603"/>
                </a:cubicBezTo>
                <a:cubicBezTo>
                  <a:pt x="237239" y="818215"/>
                  <a:pt x="236202" y="818657"/>
                  <a:pt x="235659" y="819455"/>
                </a:cubicBezTo>
                <a:cubicBezTo>
                  <a:pt x="235115" y="820254"/>
                  <a:pt x="235047" y="821393"/>
                  <a:pt x="234775" y="822361"/>
                </a:cubicBezTo>
                <a:cubicBezTo>
                  <a:pt x="235149" y="822531"/>
                  <a:pt x="235523" y="822701"/>
                  <a:pt x="235897" y="822854"/>
                </a:cubicBezTo>
                <a:cubicBezTo>
                  <a:pt x="236933" y="821477"/>
                  <a:pt x="237987" y="820084"/>
                  <a:pt x="239057" y="818674"/>
                </a:cubicBezTo>
                <a:close/>
                <a:moveTo>
                  <a:pt x="1262421" y="213934"/>
                </a:moveTo>
                <a:cubicBezTo>
                  <a:pt x="1262573" y="213373"/>
                  <a:pt x="1262743" y="212812"/>
                  <a:pt x="1262897" y="212251"/>
                </a:cubicBezTo>
                <a:cubicBezTo>
                  <a:pt x="1261299" y="211979"/>
                  <a:pt x="1259702" y="211690"/>
                  <a:pt x="1258122" y="211419"/>
                </a:cubicBezTo>
                <a:cubicBezTo>
                  <a:pt x="1258020" y="211945"/>
                  <a:pt x="1257934" y="212472"/>
                  <a:pt x="1257832" y="212999"/>
                </a:cubicBezTo>
                <a:cubicBezTo>
                  <a:pt x="1259362" y="213305"/>
                  <a:pt x="1260891" y="213628"/>
                  <a:pt x="1262421" y="213934"/>
                </a:cubicBezTo>
                <a:close/>
                <a:moveTo>
                  <a:pt x="251954" y="603551"/>
                </a:moveTo>
                <a:cubicBezTo>
                  <a:pt x="251105" y="602990"/>
                  <a:pt x="250425" y="602157"/>
                  <a:pt x="249898" y="602259"/>
                </a:cubicBezTo>
                <a:cubicBezTo>
                  <a:pt x="249253" y="602378"/>
                  <a:pt x="248743" y="603245"/>
                  <a:pt x="248165" y="603789"/>
                </a:cubicBezTo>
                <a:cubicBezTo>
                  <a:pt x="248912" y="604400"/>
                  <a:pt x="249661" y="605012"/>
                  <a:pt x="250408" y="605607"/>
                </a:cubicBezTo>
                <a:cubicBezTo>
                  <a:pt x="250867" y="605012"/>
                  <a:pt x="251309" y="604400"/>
                  <a:pt x="251954" y="603551"/>
                </a:cubicBezTo>
                <a:close/>
                <a:moveTo>
                  <a:pt x="2105699" y="792353"/>
                </a:moveTo>
                <a:cubicBezTo>
                  <a:pt x="2106039" y="792727"/>
                  <a:pt x="2106379" y="793100"/>
                  <a:pt x="2106702" y="793474"/>
                </a:cubicBezTo>
                <a:cubicBezTo>
                  <a:pt x="2108164" y="792217"/>
                  <a:pt x="2109625" y="790959"/>
                  <a:pt x="2111069" y="789702"/>
                </a:cubicBezTo>
                <a:cubicBezTo>
                  <a:pt x="2110729" y="789311"/>
                  <a:pt x="2110390" y="788920"/>
                  <a:pt x="2110049" y="788529"/>
                </a:cubicBezTo>
                <a:cubicBezTo>
                  <a:pt x="2108605" y="789804"/>
                  <a:pt x="2107144" y="791078"/>
                  <a:pt x="2105699" y="792353"/>
                </a:cubicBezTo>
                <a:close/>
                <a:moveTo>
                  <a:pt x="418190" y="339507"/>
                </a:moveTo>
                <a:cubicBezTo>
                  <a:pt x="418326" y="340017"/>
                  <a:pt x="418462" y="340526"/>
                  <a:pt x="418599" y="341053"/>
                </a:cubicBezTo>
                <a:cubicBezTo>
                  <a:pt x="420332" y="340543"/>
                  <a:pt x="422065" y="340034"/>
                  <a:pt x="423798" y="339541"/>
                </a:cubicBezTo>
                <a:cubicBezTo>
                  <a:pt x="423679" y="339082"/>
                  <a:pt x="423543" y="338623"/>
                  <a:pt x="423424" y="338165"/>
                </a:cubicBezTo>
                <a:cubicBezTo>
                  <a:pt x="421674" y="338606"/>
                  <a:pt x="419924" y="339048"/>
                  <a:pt x="418190" y="339507"/>
                </a:cubicBezTo>
                <a:close/>
                <a:moveTo>
                  <a:pt x="1012854" y="804434"/>
                </a:moveTo>
                <a:cubicBezTo>
                  <a:pt x="1012735" y="804927"/>
                  <a:pt x="1012617" y="805420"/>
                  <a:pt x="1012481" y="805913"/>
                </a:cubicBezTo>
                <a:cubicBezTo>
                  <a:pt x="1013670" y="806150"/>
                  <a:pt x="1014859" y="806456"/>
                  <a:pt x="1016049" y="806592"/>
                </a:cubicBezTo>
                <a:cubicBezTo>
                  <a:pt x="1016202" y="806609"/>
                  <a:pt x="1016440" y="805742"/>
                  <a:pt x="1016627" y="805301"/>
                </a:cubicBezTo>
                <a:cubicBezTo>
                  <a:pt x="1015369" y="804995"/>
                  <a:pt x="1014112" y="804723"/>
                  <a:pt x="1012854" y="804434"/>
                </a:cubicBezTo>
                <a:close/>
                <a:moveTo>
                  <a:pt x="134282" y="787935"/>
                </a:moveTo>
                <a:cubicBezTo>
                  <a:pt x="134673" y="787442"/>
                  <a:pt x="135064" y="786966"/>
                  <a:pt x="135455" y="786473"/>
                </a:cubicBezTo>
                <a:cubicBezTo>
                  <a:pt x="134079" y="785658"/>
                  <a:pt x="132719" y="784859"/>
                  <a:pt x="131343" y="784043"/>
                </a:cubicBezTo>
                <a:cubicBezTo>
                  <a:pt x="131054" y="784519"/>
                  <a:pt x="130765" y="784995"/>
                  <a:pt x="130476" y="785471"/>
                </a:cubicBezTo>
                <a:cubicBezTo>
                  <a:pt x="131767" y="786303"/>
                  <a:pt x="133025" y="787119"/>
                  <a:pt x="134282" y="787935"/>
                </a:cubicBezTo>
                <a:close/>
                <a:moveTo>
                  <a:pt x="164138" y="840611"/>
                </a:moveTo>
                <a:cubicBezTo>
                  <a:pt x="164902" y="841257"/>
                  <a:pt x="165667" y="841902"/>
                  <a:pt x="166449" y="842548"/>
                </a:cubicBezTo>
                <a:cubicBezTo>
                  <a:pt x="167129" y="841511"/>
                  <a:pt x="167808" y="840492"/>
                  <a:pt x="168471" y="839455"/>
                </a:cubicBezTo>
                <a:cubicBezTo>
                  <a:pt x="167910" y="838963"/>
                  <a:pt x="167333" y="838470"/>
                  <a:pt x="166772" y="837994"/>
                </a:cubicBezTo>
                <a:cubicBezTo>
                  <a:pt x="165888" y="838861"/>
                  <a:pt x="165022" y="839744"/>
                  <a:pt x="164138" y="840611"/>
                </a:cubicBezTo>
                <a:close/>
                <a:moveTo>
                  <a:pt x="1380467" y="156516"/>
                </a:moveTo>
                <a:cubicBezTo>
                  <a:pt x="1380347" y="156075"/>
                  <a:pt x="1380229" y="155633"/>
                  <a:pt x="1380110" y="155191"/>
                </a:cubicBezTo>
                <a:cubicBezTo>
                  <a:pt x="1378461" y="155667"/>
                  <a:pt x="1376813" y="156143"/>
                  <a:pt x="1375165" y="156618"/>
                </a:cubicBezTo>
                <a:cubicBezTo>
                  <a:pt x="1375267" y="156992"/>
                  <a:pt x="1375352" y="157349"/>
                  <a:pt x="1375454" y="157723"/>
                </a:cubicBezTo>
                <a:cubicBezTo>
                  <a:pt x="1377136" y="157332"/>
                  <a:pt x="1378802" y="156924"/>
                  <a:pt x="1380467" y="156516"/>
                </a:cubicBezTo>
                <a:close/>
                <a:moveTo>
                  <a:pt x="1420926" y="1478503"/>
                </a:moveTo>
                <a:cubicBezTo>
                  <a:pt x="1421350" y="1478333"/>
                  <a:pt x="1421775" y="1478163"/>
                  <a:pt x="1422200" y="1478010"/>
                </a:cubicBezTo>
                <a:cubicBezTo>
                  <a:pt x="1421741" y="1476804"/>
                  <a:pt x="1421282" y="1475598"/>
                  <a:pt x="1420806" y="1474391"/>
                </a:cubicBezTo>
                <a:cubicBezTo>
                  <a:pt x="1420381" y="1474561"/>
                  <a:pt x="1419956" y="1474731"/>
                  <a:pt x="1419532" y="1474901"/>
                </a:cubicBezTo>
                <a:cubicBezTo>
                  <a:pt x="1419991" y="1476107"/>
                  <a:pt x="1420449" y="1477297"/>
                  <a:pt x="1420926" y="1478503"/>
                </a:cubicBezTo>
                <a:close/>
                <a:moveTo>
                  <a:pt x="1332939" y="1472250"/>
                </a:moveTo>
                <a:cubicBezTo>
                  <a:pt x="1333177" y="1471825"/>
                  <a:pt x="1333432" y="1471417"/>
                  <a:pt x="1333670" y="1470992"/>
                </a:cubicBezTo>
                <a:cubicBezTo>
                  <a:pt x="1332667" y="1470415"/>
                  <a:pt x="1331664" y="1469837"/>
                  <a:pt x="1330662" y="1469259"/>
                </a:cubicBezTo>
                <a:cubicBezTo>
                  <a:pt x="1330475" y="1469701"/>
                  <a:pt x="1330067" y="1470466"/>
                  <a:pt x="1330152" y="1470534"/>
                </a:cubicBezTo>
                <a:cubicBezTo>
                  <a:pt x="1331035" y="1471163"/>
                  <a:pt x="1332005" y="1471689"/>
                  <a:pt x="1332939" y="1472250"/>
                </a:cubicBezTo>
                <a:close/>
                <a:moveTo>
                  <a:pt x="1636881" y="1322378"/>
                </a:moveTo>
                <a:cubicBezTo>
                  <a:pt x="1636439" y="1323703"/>
                  <a:pt x="1636082" y="1324570"/>
                  <a:pt x="1635912" y="1325470"/>
                </a:cubicBezTo>
                <a:cubicBezTo>
                  <a:pt x="1635879" y="1325623"/>
                  <a:pt x="1636966" y="1326235"/>
                  <a:pt x="1637119" y="1326116"/>
                </a:cubicBezTo>
                <a:cubicBezTo>
                  <a:pt x="1637815" y="1325538"/>
                  <a:pt x="1638359" y="1324774"/>
                  <a:pt x="1638971" y="1324077"/>
                </a:cubicBezTo>
                <a:cubicBezTo>
                  <a:pt x="1638444" y="1323635"/>
                  <a:pt x="1637917" y="1323210"/>
                  <a:pt x="1636881" y="1322378"/>
                </a:cubicBezTo>
                <a:close/>
                <a:moveTo>
                  <a:pt x="1675402" y="1283091"/>
                </a:moveTo>
                <a:cubicBezTo>
                  <a:pt x="1674434" y="1282327"/>
                  <a:pt x="1673941" y="1281749"/>
                  <a:pt x="1673329" y="1281545"/>
                </a:cubicBezTo>
                <a:cubicBezTo>
                  <a:pt x="1672972" y="1281426"/>
                  <a:pt x="1672429" y="1281902"/>
                  <a:pt x="1671970" y="1282106"/>
                </a:cubicBezTo>
                <a:cubicBezTo>
                  <a:pt x="1672242" y="1282700"/>
                  <a:pt x="1672412" y="1283669"/>
                  <a:pt x="1672837" y="1283771"/>
                </a:cubicBezTo>
                <a:cubicBezTo>
                  <a:pt x="1673397" y="1283941"/>
                  <a:pt x="1674145" y="1283465"/>
                  <a:pt x="1675402" y="1283091"/>
                </a:cubicBezTo>
                <a:close/>
                <a:moveTo>
                  <a:pt x="830425" y="1379506"/>
                </a:moveTo>
                <a:cubicBezTo>
                  <a:pt x="829949" y="1379098"/>
                  <a:pt x="829473" y="1378673"/>
                  <a:pt x="829014" y="1378265"/>
                </a:cubicBezTo>
                <a:cubicBezTo>
                  <a:pt x="828403" y="1379302"/>
                  <a:pt x="827808" y="1380321"/>
                  <a:pt x="827196" y="1381358"/>
                </a:cubicBezTo>
                <a:cubicBezTo>
                  <a:pt x="827655" y="1381562"/>
                  <a:pt x="828403" y="1382055"/>
                  <a:pt x="828521" y="1381936"/>
                </a:cubicBezTo>
                <a:cubicBezTo>
                  <a:pt x="829218" y="1381205"/>
                  <a:pt x="829796" y="1380338"/>
                  <a:pt x="830425" y="1379506"/>
                </a:cubicBezTo>
                <a:close/>
                <a:moveTo>
                  <a:pt x="798530" y="74766"/>
                </a:moveTo>
                <a:cubicBezTo>
                  <a:pt x="799091" y="73849"/>
                  <a:pt x="799550" y="73288"/>
                  <a:pt x="799736" y="72642"/>
                </a:cubicBezTo>
                <a:cubicBezTo>
                  <a:pt x="799788" y="72489"/>
                  <a:pt x="798887" y="71759"/>
                  <a:pt x="798564" y="71844"/>
                </a:cubicBezTo>
                <a:cubicBezTo>
                  <a:pt x="797918" y="72014"/>
                  <a:pt x="797392" y="72557"/>
                  <a:pt x="796814" y="72948"/>
                </a:cubicBezTo>
                <a:cubicBezTo>
                  <a:pt x="797289" y="73458"/>
                  <a:pt x="797765" y="73951"/>
                  <a:pt x="798530" y="74766"/>
                </a:cubicBezTo>
                <a:close/>
                <a:moveTo>
                  <a:pt x="2070780" y="499371"/>
                </a:moveTo>
                <a:cubicBezTo>
                  <a:pt x="2071290" y="498912"/>
                  <a:pt x="2071817" y="498470"/>
                  <a:pt x="2072326" y="498011"/>
                </a:cubicBezTo>
                <a:cubicBezTo>
                  <a:pt x="2071426" y="497281"/>
                  <a:pt x="2070542" y="496533"/>
                  <a:pt x="2069591" y="495870"/>
                </a:cubicBezTo>
                <a:cubicBezTo>
                  <a:pt x="2069540" y="495836"/>
                  <a:pt x="2068690" y="496720"/>
                  <a:pt x="2068741" y="496805"/>
                </a:cubicBezTo>
                <a:cubicBezTo>
                  <a:pt x="2069370" y="497706"/>
                  <a:pt x="2070100" y="498538"/>
                  <a:pt x="2070780" y="499371"/>
                </a:cubicBezTo>
                <a:close/>
                <a:moveTo>
                  <a:pt x="1133262" y="1354969"/>
                </a:moveTo>
                <a:cubicBezTo>
                  <a:pt x="1132616" y="1355937"/>
                  <a:pt x="1131902" y="1356566"/>
                  <a:pt x="1131852" y="1357229"/>
                </a:cubicBezTo>
                <a:cubicBezTo>
                  <a:pt x="1131818" y="1357705"/>
                  <a:pt x="1132718" y="1358231"/>
                  <a:pt x="1133194" y="1358741"/>
                </a:cubicBezTo>
                <a:cubicBezTo>
                  <a:pt x="1133721" y="1358197"/>
                  <a:pt x="1134605" y="1357671"/>
                  <a:pt x="1134638" y="1357093"/>
                </a:cubicBezTo>
                <a:cubicBezTo>
                  <a:pt x="1134706" y="1356515"/>
                  <a:pt x="1133908" y="1355869"/>
                  <a:pt x="1133262" y="1354969"/>
                </a:cubicBezTo>
                <a:close/>
                <a:moveTo>
                  <a:pt x="265157" y="809022"/>
                </a:moveTo>
                <a:cubicBezTo>
                  <a:pt x="265327" y="809685"/>
                  <a:pt x="265497" y="810365"/>
                  <a:pt x="265667" y="811027"/>
                </a:cubicBezTo>
                <a:cubicBezTo>
                  <a:pt x="266993" y="810483"/>
                  <a:pt x="268301" y="809940"/>
                  <a:pt x="269627" y="809413"/>
                </a:cubicBezTo>
                <a:cubicBezTo>
                  <a:pt x="269473" y="808954"/>
                  <a:pt x="269321" y="808495"/>
                  <a:pt x="269168" y="808037"/>
                </a:cubicBezTo>
                <a:cubicBezTo>
                  <a:pt x="267826" y="808359"/>
                  <a:pt x="266500" y="808699"/>
                  <a:pt x="265157" y="809022"/>
                </a:cubicBezTo>
                <a:close/>
                <a:moveTo>
                  <a:pt x="2112173" y="833678"/>
                </a:moveTo>
                <a:cubicBezTo>
                  <a:pt x="2112360" y="833151"/>
                  <a:pt x="2112564" y="832624"/>
                  <a:pt x="2112751" y="832098"/>
                </a:cubicBezTo>
                <a:cubicBezTo>
                  <a:pt x="2111120" y="831690"/>
                  <a:pt x="2109489" y="831265"/>
                  <a:pt x="2107874" y="830857"/>
                </a:cubicBezTo>
                <a:cubicBezTo>
                  <a:pt x="2107755" y="831197"/>
                  <a:pt x="2107653" y="831554"/>
                  <a:pt x="2107535" y="831894"/>
                </a:cubicBezTo>
                <a:cubicBezTo>
                  <a:pt x="2109064" y="832488"/>
                  <a:pt x="2110627" y="833083"/>
                  <a:pt x="2112173" y="833678"/>
                </a:cubicBezTo>
                <a:close/>
                <a:moveTo>
                  <a:pt x="1462301" y="1447356"/>
                </a:moveTo>
                <a:cubicBezTo>
                  <a:pt x="1461639" y="1447424"/>
                  <a:pt x="1460993" y="1447492"/>
                  <a:pt x="1460331" y="1447560"/>
                </a:cubicBezTo>
                <a:cubicBezTo>
                  <a:pt x="1460517" y="1448733"/>
                  <a:pt x="1460722" y="1449888"/>
                  <a:pt x="1460908" y="1451060"/>
                </a:cubicBezTo>
                <a:cubicBezTo>
                  <a:pt x="1461367" y="1450908"/>
                  <a:pt x="1462217" y="1450806"/>
                  <a:pt x="1462233" y="1450602"/>
                </a:cubicBezTo>
                <a:cubicBezTo>
                  <a:pt x="1462387" y="1449548"/>
                  <a:pt x="1462301" y="1448444"/>
                  <a:pt x="1462301" y="1447356"/>
                </a:cubicBezTo>
                <a:close/>
                <a:moveTo>
                  <a:pt x="239431" y="578283"/>
                </a:moveTo>
                <a:cubicBezTo>
                  <a:pt x="238785" y="579133"/>
                  <a:pt x="237901" y="579829"/>
                  <a:pt x="238004" y="580305"/>
                </a:cubicBezTo>
                <a:cubicBezTo>
                  <a:pt x="238140" y="580951"/>
                  <a:pt x="238955" y="581699"/>
                  <a:pt x="239635" y="581885"/>
                </a:cubicBezTo>
                <a:cubicBezTo>
                  <a:pt x="239975" y="581988"/>
                  <a:pt x="241097" y="580917"/>
                  <a:pt x="241045" y="580441"/>
                </a:cubicBezTo>
                <a:cubicBezTo>
                  <a:pt x="240977" y="579778"/>
                  <a:pt x="240162" y="579201"/>
                  <a:pt x="239431" y="578283"/>
                </a:cubicBezTo>
                <a:close/>
                <a:moveTo>
                  <a:pt x="239924" y="684162"/>
                </a:moveTo>
                <a:cubicBezTo>
                  <a:pt x="238989" y="683364"/>
                  <a:pt x="238428" y="682480"/>
                  <a:pt x="237800" y="682446"/>
                </a:cubicBezTo>
                <a:cubicBezTo>
                  <a:pt x="237290" y="682412"/>
                  <a:pt x="236729" y="683381"/>
                  <a:pt x="236186" y="683908"/>
                </a:cubicBezTo>
                <a:cubicBezTo>
                  <a:pt x="236747" y="684451"/>
                  <a:pt x="237239" y="685301"/>
                  <a:pt x="237901" y="685454"/>
                </a:cubicBezTo>
                <a:cubicBezTo>
                  <a:pt x="238378" y="685573"/>
                  <a:pt x="239057" y="684757"/>
                  <a:pt x="239924" y="684162"/>
                </a:cubicBezTo>
                <a:close/>
                <a:moveTo>
                  <a:pt x="387519" y="982140"/>
                </a:moveTo>
                <a:cubicBezTo>
                  <a:pt x="386500" y="981477"/>
                  <a:pt x="385973" y="980934"/>
                  <a:pt x="385361" y="980781"/>
                </a:cubicBezTo>
                <a:cubicBezTo>
                  <a:pt x="384987" y="980696"/>
                  <a:pt x="384478" y="981205"/>
                  <a:pt x="384019" y="981443"/>
                </a:cubicBezTo>
                <a:cubicBezTo>
                  <a:pt x="384376" y="982004"/>
                  <a:pt x="384630" y="982939"/>
                  <a:pt x="385089" y="983058"/>
                </a:cubicBezTo>
                <a:cubicBezTo>
                  <a:pt x="385634" y="983211"/>
                  <a:pt x="386347" y="982633"/>
                  <a:pt x="387519" y="982140"/>
                </a:cubicBezTo>
                <a:close/>
                <a:moveTo>
                  <a:pt x="2078273" y="628462"/>
                </a:moveTo>
                <a:cubicBezTo>
                  <a:pt x="2078375" y="628037"/>
                  <a:pt x="2078461" y="627612"/>
                  <a:pt x="2078562" y="627204"/>
                </a:cubicBezTo>
                <a:cubicBezTo>
                  <a:pt x="2077271" y="626881"/>
                  <a:pt x="2075997" y="626558"/>
                  <a:pt x="2074706" y="626235"/>
                </a:cubicBezTo>
                <a:cubicBezTo>
                  <a:pt x="2074604" y="626694"/>
                  <a:pt x="2074502" y="627170"/>
                  <a:pt x="2074399" y="627629"/>
                </a:cubicBezTo>
                <a:cubicBezTo>
                  <a:pt x="2075674" y="627884"/>
                  <a:pt x="2076982" y="628173"/>
                  <a:pt x="2078273" y="628462"/>
                </a:cubicBezTo>
                <a:close/>
                <a:moveTo>
                  <a:pt x="31037" y="855785"/>
                </a:moveTo>
                <a:cubicBezTo>
                  <a:pt x="31088" y="856431"/>
                  <a:pt x="31122" y="857059"/>
                  <a:pt x="31173" y="857705"/>
                </a:cubicBezTo>
                <a:cubicBezTo>
                  <a:pt x="32346" y="857535"/>
                  <a:pt x="33501" y="857348"/>
                  <a:pt x="34674" y="857178"/>
                </a:cubicBezTo>
                <a:cubicBezTo>
                  <a:pt x="34572" y="856719"/>
                  <a:pt x="34504" y="855870"/>
                  <a:pt x="34351" y="855853"/>
                </a:cubicBezTo>
                <a:cubicBezTo>
                  <a:pt x="33246" y="855734"/>
                  <a:pt x="32142" y="855785"/>
                  <a:pt x="31037" y="855785"/>
                </a:cubicBezTo>
                <a:close/>
                <a:moveTo>
                  <a:pt x="249677" y="891979"/>
                </a:moveTo>
                <a:cubicBezTo>
                  <a:pt x="250102" y="892420"/>
                  <a:pt x="250527" y="892862"/>
                  <a:pt x="250952" y="893304"/>
                </a:cubicBezTo>
                <a:cubicBezTo>
                  <a:pt x="252022" y="892115"/>
                  <a:pt x="253076" y="890942"/>
                  <a:pt x="254146" y="889753"/>
                </a:cubicBezTo>
                <a:cubicBezTo>
                  <a:pt x="253823" y="889464"/>
                  <a:pt x="253501" y="889158"/>
                  <a:pt x="253195" y="888869"/>
                </a:cubicBezTo>
                <a:cubicBezTo>
                  <a:pt x="252006" y="889889"/>
                  <a:pt x="250850" y="890925"/>
                  <a:pt x="249677" y="891979"/>
                </a:cubicBezTo>
                <a:close/>
                <a:moveTo>
                  <a:pt x="40417" y="851792"/>
                </a:moveTo>
                <a:cubicBezTo>
                  <a:pt x="40145" y="851078"/>
                  <a:pt x="40009" y="850246"/>
                  <a:pt x="39788" y="850212"/>
                </a:cubicBezTo>
                <a:cubicBezTo>
                  <a:pt x="39075" y="850126"/>
                  <a:pt x="38344" y="850347"/>
                  <a:pt x="37613" y="850449"/>
                </a:cubicBezTo>
                <a:cubicBezTo>
                  <a:pt x="37834" y="851061"/>
                  <a:pt x="37936" y="852081"/>
                  <a:pt x="38310" y="852200"/>
                </a:cubicBezTo>
                <a:cubicBezTo>
                  <a:pt x="38904" y="852370"/>
                  <a:pt x="39686" y="851962"/>
                  <a:pt x="40417" y="851792"/>
                </a:cubicBezTo>
                <a:close/>
                <a:moveTo>
                  <a:pt x="178412" y="836176"/>
                </a:moveTo>
                <a:cubicBezTo>
                  <a:pt x="178921" y="836635"/>
                  <a:pt x="179431" y="837110"/>
                  <a:pt x="179941" y="837569"/>
                </a:cubicBezTo>
                <a:cubicBezTo>
                  <a:pt x="180620" y="836686"/>
                  <a:pt x="181351" y="835836"/>
                  <a:pt x="181946" y="834918"/>
                </a:cubicBezTo>
                <a:cubicBezTo>
                  <a:pt x="182014" y="834816"/>
                  <a:pt x="181131" y="833950"/>
                  <a:pt x="181097" y="833967"/>
                </a:cubicBezTo>
                <a:cubicBezTo>
                  <a:pt x="180162" y="834646"/>
                  <a:pt x="179295" y="835411"/>
                  <a:pt x="178412" y="836176"/>
                </a:cubicBezTo>
                <a:close/>
                <a:moveTo>
                  <a:pt x="1184833" y="1096583"/>
                </a:moveTo>
                <a:cubicBezTo>
                  <a:pt x="1185258" y="1096091"/>
                  <a:pt x="1185700" y="1095598"/>
                  <a:pt x="1186125" y="1095088"/>
                </a:cubicBezTo>
                <a:cubicBezTo>
                  <a:pt x="1185037" y="1094442"/>
                  <a:pt x="1183933" y="1093797"/>
                  <a:pt x="1182845" y="1093151"/>
                </a:cubicBezTo>
                <a:cubicBezTo>
                  <a:pt x="1182574" y="1093542"/>
                  <a:pt x="1182302" y="1093933"/>
                  <a:pt x="1182047" y="1094323"/>
                </a:cubicBezTo>
                <a:cubicBezTo>
                  <a:pt x="1182965" y="1095071"/>
                  <a:pt x="1183899" y="1095819"/>
                  <a:pt x="1184833" y="1096583"/>
                </a:cubicBezTo>
                <a:close/>
                <a:moveTo>
                  <a:pt x="1590661" y="1298486"/>
                </a:moveTo>
                <a:cubicBezTo>
                  <a:pt x="1590679" y="1298996"/>
                  <a:pt x="1590679" y="1299489"/>
                  <a:pt x="1590695" y="1299999"/>
                </a:cubicBezTo>
                <a:cubicBezTo>
                  <a:pt x="1591392" y="1300254"/>
                  <a:pt x="1592191" y="1300831"/>
                  <a:pt x="1592785" y="1300678"/>
                </a:cubicBezTo>
                <a:cubicBezTo>
                  <a:pt x="1593482" y="1300508"/>
                  <a:pt x="1594043" y="1299693"/>
                  <a:pt x="1595861" y="1298095"/>
                </a:cubicBezTo>
                <a:cubicBezTo>
                  <a:pt x="1593006" y="1298316"/>
                  <a:pt x="1591834" y="1298401"/>
                  <a:pt x="1590661" y="1298486"/>
                </a:cubicBezTo>
                <a:close/>
                <a:moveTo>
                  <a:pt x="145226" y="770008"/>
                </a:moveTo>
                <a:cubicBezTo>
                  <a:pt x="145311" y="770416"/>
                  <a:pt x="145379" y="770823"/>
                  <a:pt x="145463" y="771231"/>
                </a:cubicBezTo>
                <a:cubicBezTo>
                  <a:pt x="147197" y="770925"/>
                  <a:pt x="148913" y="770619"/>
                  <a:pt x="150646" y="770314"/>
                </a:cubicBezTo>
                <a:cubicBezTo>
                  <a:pt x="150561" y="769906"/>
                  <a:pt x="150459" y="769498"/>
                  <a:pt x="150374" y="769107"/>
                </a:cubicBezTo>
                <a:cubicBezTo>
                  <a:pt x="148658" y="769396"/>
                  <a:pt x="146942" y="769702"/>
                  <a:pt x="145226" y="770008"/>
                </a:cubicBezTo>
                <a:close/>
                <a:moveTo>
                  <a:pt x="1140552" y="1290092"/>
                </a:moveTo>
                <a:cubicBezTo>
                  <a:pt x="1140331" y="1290687"/>
                  <a:pt x="1140093" y="1291281"/>
                  <a:pt x="1139872" y="1291876"/>
                </a:cubicBezTo>
                <a:cubicBezTo>
                  <a:pt x="1141146" y="1292165"/>
                  <a:pt x="1142438" y="1292454"/>
                  <a:pt x="1143712" y="1292743"/>
                </a:cubicBezTo>
                <a:cubicBezTo>
                  <a:pt x="1143831" y="1292386"/>
                  <a:pt x="1143951" y="1292029"/>
                  <a:pt x="1144069" y="1291672"/>
                </a:cubicBezTo>
                <a:cubicBezTo>
                  <a:pt x="1142913" y="1291146"/>
                  <a:pt x="1141741" y="1290619"/>
                  <a:pt x="1140552" y="1290092"/>
                </a:cubicBezTo>
                <a:close/>
                <a:moveTo>
                  <a:pt x="1309626" y="212795"/>
                </a:moveTo>
                <a:cubicBezTo>
                  <a:pt x="1309592" y="213135"/>
                  <a:pt x="1309558" y="213492"/>
                  <a:pt x="1309524" y="213832"/>
                </a:cubicBezTo>
                <a:cubicBezTo>
                  <a:pt x="1311376" y="213730"/>
                  <a:pt x="1313228" y="213628"/>
                  <a:pt x="1315080" y="213543"/>
                </a:cubicBezTo>
                <a:cubicBezTo>
                  <a:pt x="1315063" y="213288"/>
                  <a:pt x="1315063" y="213050"/>
                  <a:pt x="1315046" y="212795"/>
                </a:cubicBezTo>
                <a:cubicBezTo>
                  <a:pt x="1313228" y="212795"/>
                  <a:pt x="1311426" y="212795"/>
                  <a:pt x="1309626" y="212795"/>
                </a:cubicBezTo>
                <a:close/>
                <a:moveTo>
                  <a:pt x="627536" y="227697"/>
                </a:moveTo>
                <a:cubicBezTo>
                  <a:pt x="627145" y="227731"/>
                  <a:pt x="626737" y="227765"/>
                  <a:pt x="626346" y="227799"/>
                </a:cubicBezTo>
                <a:cubicBezTo>
                  <a:pt x="626278" y="228547"/>
                  <a:pt x="625956" y="229397"/>
                  <a:pt x="626176" y="230042"/>
                </a:cubicBezTo>
                <a:cubicBezTo>
                  <a:pt x="626414" y="230722"/>
                  <a:pt x="627179" y="231198"/>
                  <a:pt x="627706" y="231776"/>
                </a:cubicBezTo>
                <a:cubicBezTo>
                  <a:pt x="628029" y="231555"/>
                  <a:pt x="628352" y="231334"/>
                  <a:pt x="628675" y="231130"/>
                </a:cubicBezTo>
                <a:cubicBezTo>
                  <a:pt x="628300" y="229991"/>
                  <a:pt x="627910" y="228853"/>
                  <a:pt x="627536" y="227697"/>
                </a:cubicBezTo>
                <a:close/>
                <a:moveTo>
                  <a:pt x="96203" y="873151"/>
                </a:moveTo>
                <a:cubicBezTo>
                  <a:pt x="95999" y="872726"/>
                  <a:pt x="95795" y="872285"/>
                  <a:pt x="95574" y="871860"/>
                </a:cubicBezTo>
                <a:cubicBezTo>
                  <a:pt x="94402" y="872420"/>
                  <a:pt x="93246" y="872998"/>
                  <a:pt x="92074" y="873559"/>
                </a:cubicBezTo>
                <a:cubicBezTo>
                  <a:pt x="92278" y="873984"/>
                  <a:pt x="92498" y="874409"/>
                  <a:pt x="92702" y="874833"/>
                </a:cubicBezTo>
                <a:cubicBezTo>
                  <a:pt x="93875" y="874273"/>
                  <a:pt x="95047" y="873712"/>
                  <a:pt x="96203" y="873151"/>
                </a:cubicBezTo>
                <a:close/>
                <a:moveTo>
                  <a:pt x="60790" y="897671"/>
                </a:moveTo>
                <a:cubicBezTo>
                  <a:pt x="60281" y="897994"/>
                  <a:pt x="59772" y="898317"/>
                  <a:pt x="59261" y="898640"/>
                </a:cubicBezTo>
                <a:cubicBezTo>
                  <a:pt x="59941" y="899591"/>
                  <a:pt x="60621" y="900543"/>
                  <a:pt x="61301" y="901511"/>
                </a:cubicBezTo>
                <a:cubicBezTo>
                  <a:pt x="61657" y="901291"/>
                  <a:pt x="62014" y="901070"/>
                  <a:pt x="62388" y="900849"/>
                </a:cubicBezTo>
                <a:cubicBezTo>
                  <a:pt x="61844" y="899778"/>
                  <a:pt x="61317" y="898725"/>
                  <a:pt x="60790" y="897671"/>
                </a:cubicBezTo>
                <a:close/>
                <a:moveTo>
                  <a:pt x="1705734" y="1375360"/>
                </a:moveTo>
                <a:cubicBezTo>
                  <a:pt x="1705190" y="1374986"/>
                  <a:pt x="1704612" y="1374578"/>
                  <a:pt x="1704035" y="1374187"/>
                </a:cubicBezTo>
                <a:cubicBezTo>
                  <a:pt x="1703831" y="1374629"/>
                  <a:pt x="1703338" y="1375224"/>
                  <a:pt x="1703474" y="1375462"/>
                </a:cubicBezTo>
                <a:cubicBezTo>
                  <a:pt x="1703814" y="1376022"/>
                  <a:pt x="1704442" y="1376396"/>
                  <a:pt x="1704952" y="1376855"/>
                </a:cubicBezTo>
                <a:cubicBezTo>
                  <a:pt x="1705173" y="1376430"/>
                  <a:pt x="1705394" y="1376005"/>
                  <a:pt x="1705734" y="1375360"/>
                </a:cubicBezTo>
                <a:close/>
                <a:moveTo>
                  <a:pt x="1238070" y="1377926"/>
                </a:moveTo>
                <a:cubicBezTo>
                  <a:pt x="1237578" y="1377518"/>
                  <a:pt x="1237034" y="1376906"/>
                  <a:pt x="1236916" y="1376974"/>
                </a:cubicBezTo>
                <a:cubicBezTo>
                  <a:pt x="1236287" y="1377382"/>
                  <a:pt x="1235760" y="1377959"/>
                  <a:pt x="1235216" y="1378469"/>
                </a:cubicBezTo>
                <a:cubicBezTo>
                  <a:pt x="1235742" y="1378928"/>
                  <a:pt x="1236269" y="1379370"/>
                  <a:pt x="1236779" y="1379812"/>
                </a:cubicBezTo>
                <a:cubicBezTo>
                  <a:pt x="1237221" y="1379183"/>
                  <a:pt x="1237646" y="1378554"/>
                  <a:pt x="1238070" y="1377926"/>
                </a:cubicBezTo>
                <a:close/>
                <a:moveTo>
                  <a:pt x="1057629" y="894069"/>
                </a:moveTo>
                <a:cubicBezTo>
                  <a:pt x="1057629" y="894307"/>
                  <a:pt x="1057629" y="894561"/>
                  <a:pt x="1057629" y="894799"/>
                </a:cubicBezTo>
                <a:cubicBezTo>
                  <a:pt x="1059124" y="894799"/>
                  <a:pt x="1060637" y="894799"/>
                  <a:pt x="1062132" y="894799"/>
                </a:cubicBezTo>
                <a:cubicBezTo>
                  <a:pt x="1062132" y="894561"/>
                  <a:pt x="1062132" y="894307"/>
                  <a:pt x="1062132" y="894069"/>
                </a:cubicBezTo>
                <a:cubicBezTo>
                  <a:pt x="1060637" y="894069"/>
                  <a:pt x="1059124" y="894069"/>
                  <a:pt x="1057629" y="894069"/>
                </a:cubicBezTo>
                <a:close/>
                <a:moveTo>
                  <a:pt x="1301928" y="1357756"/>
                </a:moveTo>
                <a:cubicBezTo>
                  <a:pt x="1302064" y="1358112"/>
                  <a:pt x="1302217" y="1358452"/>
                  <a:pt x="1302353" y="1358809"/>
                </a:cubicBezTo>
                <a:cubicBezTo>
                  <a:pt x="1303491" y="1358367"/>
                  <a:pt x="1304647" y="1357926"/>
                  <a:pt x="1305785" y="1357467"/>
                </a:cubicBezTo>
                <a:cubicBezTo>
                  <a:pt x="1305632" y="1357076"/>
                  <a:pt x="1305479" y="1356702"/>
                  <a:pt x="1305326" y="1356311"/>
                </a:cubicBezTo>
                <a:cubicBezTo>
                  <a:pt x="1304188" y="1356804"/>
                  <a:pt x="1303066" y="1357280"/>
                  <a:pt x="1301928" y="1357756"/>
                </a:cubicBezTo>
                <a:close/>
                <a:moveTo>
                  <a:pt x="1112718" y="1357773"/>
                </a:moveTo>
                <a:cubicBezTo>
                  <a:pt x="1112123" y="1357212"/>
                  <a:pt x="1111750" y="1356617"/>
                  <a:pt x="1111410" y="1356634"/>
                </a:cubicBezTo>
                <a:cubicBezTo>
                  <a:pt x="1110934" y="1356651"/>
                  <a:pt x="1110339" y="1357042"/>
                  <a:pt x="1110067" y="1357450"/>
                </a:cubicBezTo>
                <a:cubicBezTo>
                  <a:pt x="1109932" y="1357654"/>
                  <a:pt x="1110475" y="1358639"/>
                  <a:pt x="1110543" y="1358622"/>
                </a:cubicBezTo>
                <a:cubicBezTo>
                  <a:pt x="1111257" y="1358418"/>
                  <a:pt x="1111920" y="1358112"/>
                  <a:pt x="1112718" y="1357773"/>
                </a:cubicBezTo>
                <a:close/>
                <a:moveTo>
                  <a:pt x="891172" y="1383431"/>
                </a:moveTo>
                <a:cubicBezTo>
                  <a:pt x="891172" y="1383652"/>
                  <a:pt x="891172" y="1383890"/>
                  <a:pt x="891172" y="1384111"/>
                </a:cubicBezTo>
                <a:cubicBezTo>
                  <a:pt x="892685" y="1384111"/>
                  <a:pt x="894196" y="1384111"/>
                  <a:pt x="895709" y="1384111"/>
                </a:cubicBezTo>
                <a:cubicBezTo>
                  <a:pt x="895709" y="1383890"/>
                  <a:pt x="895709" y="1383652"/>
                  <a:pt x="895709" y="1383431"/>
                </a:cubicBezTo>
                <a:cubicBezTo>
                  <a:pt x="894196" y="1383431"/>
                  <a:pt x="892685" y="1383431"/>
                  <a:pt x="891172" y="1383431"/>
                </a:cubicBezTo>
                <a:close/>
                <a:moveTo>
                  <a:pt x="1370831" y="1385946"/>
                </a:moveTo>
                <a:cubicBezTo>
                  <a:pt x="1370764" y="1386779"/>
                  <a:pt x="1370560" y="1387509"/>
                  <a:pt x="1370713" y="1388172"/>
                </a:cubicBezTo>
                <a:cubicBezTo>
                  <a:pt x="1370781" y="1388461"/>
                  <a:pt x="1371528" y="1388614"/>
                  <a:pt x="1371971" y="1388818"/>
                </a:cubicBezTo>
                <a:cubicBezTo>
                  <a:pt x="1372123" y="1388138"/>
                  <a:pt x="1372412" y="1387458"/>
                  <a:pt x="1372361" y="1386796"/>
                </a:cubicBezTo>
                <a:cubicBezTo>
                  <a:pt x="1372327" y="1386507"/>
                  <a:pt x="1371546" y="1386320"/>
                  <a:pt x="1370831" y="1385946"/>
                </a:cubicBezTo>
                <a:close/>
                <a:moveTo>
                  <a:pt x="555353" y="302752"/>
                </a:moveTo>
                <a:cubicBezTo>
                  <a:pt x="554622" y="301801"/>
                  <a:pt x="554146" y="301189"/>
                  <a:pt x="553688" y="300577"/>
                </a:cubicBezTo>
                <a:cubicBezTo>
                  <a:pt x="553297" y="300917"/>
                  <a:pt x="552600" y="301240"/>
                  <a:pt x="552600" y="301597"/>
                </a:cubicBezTo>
                <a:cubicBezTo>
                  <a:pt x="552583" y="302277"/>
                  <a:pt x="552957" y="302956"/>
                  <a:pt x="553161" y="303619"/>
                </a:cubicBezTo>
                <a:cubicBezTo>
                  <a:pt x="553790" y="303364"/>
                  <a:pt x="554435" y="303109"/>
                  <a:pt x="555353" y="302752"/>
                </a:cubicBezTo>
                <a:close/>
                <a:moveTo>
                  <a:pt x="232804" y="866949"/>
                </a:moveTo>
                <a:cubicBezTo>
                  <a:pt x="233365" y="866354"/>
                  <a:pt x="233960" y="865895"/>
                  <a:pt x="234248" y="865301"/>
                </a:cubicBezTo>
                <a:cubicBezTo>
                  <a:pt x="234368" y="865046"/>
                  <a:pt x="233857" y="864468"/>
                  <a:pt x="233619" y="864043"/>
                </a:cubicBezTo>
                <a:cubicBezTo>
                  <a:pt x="233093" y="864485"/>
                  <a:pt x="232447" y="864859"/>
                  <a:pt x="232090" y="865403"/>
                </a:cubicBezTo>
                <a:cubicBezTo>
                  <a:pt x="231954" y="865607"/>
                  <a:pt x="232464" y="866235"/>
                  <a:pt x="232804" y="866949"/>
                </a:cubicBezTo>
                <a:close/>
                <a:moveTo>
                  <a:pt x="1047960" y="890857"/>
                </a:moveTo>
                <a:cubicBezTo>
                  <a:pt x="1047297" y="891214"/>
                  <a:pt x="1046856" y="891435"/>
                  <a:pt x="1046431" y="891656"/>
                </a:cubicBezTo>
                <a:cubicBezTo>
                  <a:pt x="1046873" y="892182"/>
                  <a:pt x="1047263" y="892828"/>
                  <a:pt x="1047824" y="893185"/>
                </a:cubicBezTo>
                <a:cubicBezTo>
                  <a:pt x="1048045" y="893321"/>
                  <a:pt x="1048674" y="892811"/>
                  <a:pt x="1049133" y="892607"/>
                </a:cubicBezTo>
                <a:cubicBezTo>
                  <a:pt x="1048742" y="891996"/>
                  <a:pt x="1048351" y="891418"/>
                  <a:pt x="1047960" y="890857"/>
                </a:cubicBezTo>
                <a:close/>
                <a:moveTo>
                  <a:pt x="1785716" y="1347339"/>
                </a:moveTo>
                <a:cubicBezTo>
                  <a:pt x="1786193" y="1347458"/>
                  <a:pt x="1786668" y="1347560"/>
                  <a:pt x="1787161" y="1347679"/>
                </a:cubicBezTo>
                <a:cubicBezTo>
                  <a:pt x="1787399" y="1346439"/>
                  <a:pt x="1787620" y="1345198"/>
                  <a:pt x="1787858" y="1343958"/>
                </a:cubicBezTo>
                <a:cubicBezTo>
                  <a:pt x="1787450" y="1343873"/>
                  <a:pt x="1787025" y="1343771"/>
                  <a:pt x="1786618" y="1343686"/>
                </a:cubicBezTo>
                <a:cubicBezTo>
                  <a:pt x="1786311" y="1344909"/>
                  <a:pt x="1786023" y="1346133"/>
                  <a:pt x="1785716" y="1347339"/>
                </a:cubicBezTo>
                <a:close/>
                <a:moveTo>
                  <a:pt x="2015334" y="106440"/>
                </a:moveTo>
                <a:cubicBezTo>
                  <a:pt x="2015878" y="105811"/>
                  <a:pt x="2016421" y="105183"/>
                  <a:pt x="2016965" y="104571"/>
                </a:cubicBezTo>
                <a:cubicBezTo>
                  <a:pt x="2015980" y="103874"/>
                  <a:pt x="2014977" y="103177"/>
                  <a:pt x="2013991" y="102481"/>
                </a:cubicBezTo>
                <a:cubicBezTo>
                  <a:pt x="2013668" y="102855"/>
                  <a:pt x="2013363" y="103245"/>
                  <a:pt x="2013040" y="103619"/>
                </a:cubicBezTo>
                <a:cubicBezTo>
                  <a:pt x="2013822" y="104571"/>
                  <a:pt x="2014570" y="105505"/>
                  <a:pt x="2015334" y="106440"/>
                </a:cubicBezTo>
                <a:close/>
                <a:moveTo>
                  <a:pt x="1703610" y="1408019"/>
                </a:moveTo>
                <a:cubicBezTo>
                  <a:pt x="1703100" y="1407475"/>
                  <a:pt x="1702556" y="1406897"/>
                  <a:pt x="1702013" y="1406337"/>
                </a:cubicBezTo>
                <a:cubicBezTo>
                  <a:pt x="1701622" y="1406931"/>
                  <a:pt x="1700772" y="1407747"/>
                  <a:pt x="1700942" y="1408053"/>
                </a:cubicBezTo>
                <a:cubicBezTo>
                  <a:pt x="1701265" y="1408665"/>
                  <a:pt x="1702131" y="1409004"/>
                  <a:pt x="1702760" y="1409446"/>
                </a:cubicBezTo>
                <a:cubicBezTo>
                  <a:pt x="1703015" y="1409038"/>
                  <a:pt x="1703253" y="1408614"/>
                  <a:pt x="1703610" y="1408019"/>
                </a:cubicBezTo>
                <a:close/>
                <a:moveTo>
                  <a:pt x="1391596" y="113560"/>
                </a:moveTo>
                <a:cubicBezTo>
                  <a:pt x="1391630" y="113135"/>
                  <a:pt x="1391664" y="112710"/>
                  <a:pt x="1391698" y="112285"/>
                </a:cubicBezTo>
                <a:cubicBezTo>
                  <a:pt x="1390526" y="112064"/>
                  <a:pt x="1389354" y="111843"/>
                  <a:pt x="1388181" y="111623"/>
                </a:cubicBezTo>
                <a:cubicBezTo>
                  <a:pt x="1388096" y="112047"/>
                  <a:pt x="1388011" y="112472"/>
                  <a:pt x="1387926" y="112897"/>
                </a:cubicBezTo>
                <a:cubicBezTo>
                  <a:pt x="1389132" y="113101"/>
                  <a:pt x="1390373" y="113339"/>
                  <a:pt x="1391596" y="113560"/>
                </a:cubicBezTo>
                <a:close/>
                <a:moveTo>
                  <a:pt x="359431" y="400492"/>
                </a:moveTo>
                <a:cubicBezTo>
                  <a:pt x="357596" y="400849"/>
                  <a:pt x="356781" y="400798"/>
                  <a:pt x="356661" y="401053"/>
                </a:cubicBezTo>
                <a:cubicBezTo>
                  <a:pt x="356322" y="401818"/>
                  <a:pt x="356254" y="402718"/>
                  <a:pt x="356066" y="403551"/>
                </a:cubicBezTo>
                <a:cubicBezTo>
                  <a:pt x="356899" y="402803"/>
                  <a:pt x="357749" y="402039"/>
                  <a:pt x="359431" y="400492"/>
                </a:cubicBezTo>
                <a:close/>
                <a:moveTo>
                  <a:pt x="1140925" y="1340984"/>
                </a:moveTo>
                <a:cubicBezTo>
                  <a:pt x="1140925" y="1341188"/>
                  <a:pt x="1140925" y="1341409"/>
                  <a:pt x="1140925" y="1341613"/>
                </a:cubicBezTo>
                <a:cubicBezTo>
                  <a:pt x="1142421" y="1341613"/>
                  <a:pt x="1143917" y="1341613"/>
                  <a:pt x="1145412" y="1341613"/>
                </a:cubicBezTo>
                <a:cubicBezTo>
                  <a:pt x="1145412" y="1341409"/>
                  <a:pt x="1145412" y="1341188"/>
                  <a:pt x="1145412" y="1340984"/>
                </a:cubicBezTo>
                <a:cubicBezTo>
                  <a:pt x="1143917" y="1340984"/>
                  <a:pt x="1142421" y="1340984"/>
                  <a:pt x="1140925" y="1340984"/>
                </a:cubicBezTo>
                <a:close/>
                <a:moveTo>
                  <a:pt x="2056387" y="966269"/>
                </a:moveTo>
                <a:cubicBezTo>
                  <a:pt x="2056303" y="965895"/>
                  <a:pt x="2056217" y="965521"/>
                  <a:pt x="2056149" y="965148"/>
                </a:cubicBezTo>
                <a:cubicBezTo>
                  <a:pt x="2054841" y="965386"/>
                  <a:pt x="2053516" y="965624"/>
                  <a:pt x="2052207" y="965861"/>
                </a:cubicBezTo>
                <a:cubicBezTo>
                  <a:pt x="2052292" y="966303"/>
                  <a:pt x="2052377" y="966762"/>
                  <a:pt x="2052462" y="967204"/>
                </a:cubicBezTo>
                <a:cubicBezTo>
                  <a:pt x="2053771" y="966898"/>
                  <a:pt x="2055079" y="966575"/>
                  <a:pt x="2056387" y="966269"/>
                </a:cubicBezTo>
                <a:close/>
                <a:moveTo>
                  <a:pt x="256033" y="688495"/>
                </a:moveTo>
                <a:cubicBezTo>
                  <a:pt x="255370" y="688020"/>
                  <a:pt x="254775" y="687374"/>
                  <a:pt x="254571" y="687493"/>
                </a:cubicBezTo>
                <a:cubicBezTo>
                  <a:pt x="253892" y="687850"/>
                  <a:pt x="253348" y="688478"/>
                  <a:pt x="252753" y="688988"/>
                </a:cubicBezTo>
                <a:cubicBezTo>
                  <a:pt x="253297" y="689345"/>
                  <a:pt x="253943" y="690110"/>
                  <a:pt x="254350" y="689991"/>
                </a:cubicBezTo>
                <a:cubicBezTo>
                  <a:pt x="254979" y="689821"/>
                  <a:pt x="255438" y="689056"/>
                  <a:pt x="256033" y="688495"/>
                </a:cubicBezTo>
                <a:close/>
                <a:moveTo>
                  <a:pt x="1187314" y="145369"/>
                </a:moveTo>
                <a:cubicBezTo>
                  <a:pt x="1186584" y="145199"/>
                  <a:pt x="1185887" y="144945"/>
                  <a:pt x="1185174" y="144927"/>
                </a:cubicBezTo>
                <a:cubicBezTo>
                  <a:pt x="1185021" y="144927"/>
                  <a:pt x="1184851" y="145726"/>
                  <a:pt x="1184681" y="146151"/>
                </a:cubicBezTo>
                <a:cubicBezTo>
                  <a:pt x="1185344" y="146406"/>
                  <a:pt x="1186007" y="146712"/>
                  <a:pt x="1186703" y="146865"/>
                </a:cubicBezTo>
                <a:cubicBezTo>
                  <a:pt x="1186788" y="146882"/>
                  <a:pt x="1187043" y="146049"/>
                  <a:pt x="1187314" y="145369"/>
                </a:cubicBezTo>
                <a:close/>
                <a:moveTo>
                  <a:pt x="427842" y="368037"/>
                </a:moveTo>
                <a:cubicBezTo>
                  <a:pt x="428233" y="367459"/>
                  <a:pt x="428624" y="366865"/>
                  <a:pt x="429015" y="366270"/>
                </a:cubicBezTo>
                <a:cubicBezTo>
                  <a:pt x="428573" y="366049"/>
                  <a:pt x="427927" y="365522"/>
                  <a:pt x="427724" y="365658"/>
                </a:cubicBezTo>
                <a:cubicBezTo>
                  <a:pt x="427163" y="366015"/>
                  <a:pt x="426772" y="366661"/>
                  <a:pt x="426313" y="367204"/>
                </a:cubicBezTo>
                <a:cubicBezTo>
                  <a:pt x="426754" y="367425"/>
                  <a:pt x="427179" y="367663"/>
                  <a:pt x="427842" y="368037"/>
                </a:cubicBezTo>
                <a:close/>
                <a:moveTo>
                  <a:pt x="703016" y="151419"/>
                </a:moveTo>
                <a:cubicBezTo>
                  <a:pt x="703220" y="150977"/>
                  <a:pt x="703713" y="150348"/>
                  <a:pt x="703577" y="150127"/>
                </a:cubicBezTo>
                <a:cubicBezTo>
                  <a:pt x="703220" y="149584"/>
                  <a:pt x="702591" y="149210"/>
                  <a:pt x="702064" y="148768"/>
                </a:cubicBezTo>
                <a:cubicBezTo>
                  <a:pt x="701946" y="149448"/>
                  <a:pt x="701674" y="150127"/>
                  <a:pt x="701758" y="150773"/>
                </a:cubicBezTo>
                <a:cubicBezTo>
                  <a:pt x="701776" y="151045"/>
                  <a:pt x="702557" y="151215"/>
                  <a:pt x="703016" y="151419"/>
                </a:cubicBezTo>
                <a:close/>
                <a:moveTo>
                  <a:pt x="994298" y="154205"/>
                </a:moveTo>
                <a:cubicBezTo>
                  <a:pt x="994401" y="153798"/>
                  <a:pt x="994503" y="153407"/>
                  <a:pt x="994621" y="152999"/>
                </a:cubicBezTo>
                <a:cubicBezTo>
                  <a:pt x="993466" y="152693"/>
                  <a:pt x="992294" y="152387"/>
                  <a:pt x="991138" y="152081"/>
                </a:cubicBezTo>
                <a:cubicBezTo>
                  <a:pt x="991036" y="152489"/>
                  <a:pt x="990934" y="152897"/>
                  <a:pt x="990832" y="153305"/>
                </a:cubicBezTo>
                <a:cubicBezTo>
                  <a:pt x="991988" y="153611"/>
                  <a:pt x="993144" y="153917"/>
                  <a:pt x="994298" y="154205"/>
                </a:cubicBezTo>
                <a:close/>
                <a:moveTo>
                  <a:pt x="1320263" y="162192"/>
                </a:moveTo>
                <a:cubicBezTo>
                  <a:pt x="1318359" y="162039"/>
                  <a:pt x="1317544" y="161750"/>
                  <a:pt x="1316949" y="161988"/>
                </a:cubicBezTo>
                <a:cubicBezTo>
                  <a:pt x="1316287" y="162243"/>
                  <a:pt x="1315828" y="163007"/>
                  <a:pt x="1315267" y="163551"/>
                </a:cubicBezTo>
                <a:cubicBezTo>
                  <a:pt x="1315522" y="163840"/>
                  <a:pt x="1315760" y="164146"/>
                  <a:pt x="1316015" y="164435"/>
                </a:cubicBezTo>
                <a:cubicBezTo>
                  <a:pt x="1317102" y="163840"/>
                  <a:pt x="1318173" y="163279"/>
                  <a:pt x="1320263" y="162192"/>
                </a:cubicBezTo>
                <a:close/>
                <a:moveTo>
                  <a:pt x="660943" y="178351"/>
                </a:moveTo>
                <a:cubicBezTo>
                  <a:pt x="661571" y="178420"/>
                  <a:pt x="662218" y="178487"/>
                  <a:pt x="662846" y="178555"/>
                </a:cubicBezTo>
                <a:cubicBezTo>
                  <a:pt x="662897" y="177349"/>
                  <a:pt x="662948" y="176159"/>
                  <a:pt x="662999" y="174953"/>
                </a:cubicBezTo>
                <a:cubicBezTo>
                  <a:pt x="662609" y="174885"/>
                  <a:pt x="662218" y="174834"/>
                  <a:pt x="661826" y="174766"/>
                </a:cubicBezTo>
                <a:cubicBezTo>
                  <a:pt x="661537" y="175956"/>
                  <a:pt x="661232" y="177145"/>
                  <a:pt x="660943" y="178351"/>
                </a:cubicBezTo>
                <a:close/>
                <a:moveTo>
                  <a:pt x="932787" y="177281"/>
                </a:moveTo>
                <a:cubicBezTo>
                  <a:pt x="933415" y="177774"/>
                  <a:pt x="933976" y="178369"/>
                  <a:pt x="934639" y="178657"/>
                </a:cubicBezTo>
                <a:cubicBezTo>
                  <a:pt x="934978" y="178793"/>
                  <a:pt x="935556" y="178369"/>
                  <a:pt x="936015" y="178216"/>
                </a:cubicBezTo>
                <a:cubicBezTo>
                  <a:pt x="935370" y="177502"/>
                  <a:pt x="934707" y="176788"/>
                  <a:pt x="934061" y="176075"/>
                </a:cubicBezTo>
                <a:cubicBezTo>
                  <a:pt x="933704" y="176431"/>
                  <a:pt x="933330" y="176771"/>
                  <a:pt x="932787" y="177281"/>
                </a:cubicBezTo>
                <a:close/>
                <a:moveTo>
                  <a:pt x="1169167" y="1309480"/>
                </a:moveTo>
                <a:cubicBezTo>
                  <a:pt x="1169167" y="1309243"/>
                  <a:pt x="1169167" y="1309022"/>
                  <a:pt x="1169167" y="1308784"/>
                </a:cubicBezTo>
                <a:cubicBezTo>
                  <a:pt x="1167672" y="1308784"/>
                  <a:pt x="1166176" y="1308784"/>
                  <a:pt x="1164681" y="1308784"/>
                </a:cubicBezTo>
                <a:cubicBezTo>
                  <a:pt x="1164681" y="1309022"/>
                  <a:pt x="1164681" y="1309243"/>
                  <a:pt x="1164681" y="1309480"/>
                </a:cubicBezTo>
                <a:cubicBezTo>
                  <a:pt x="1166176" y="1309480"/>
                  <a:pt x="1167672" y="1309480"/>
                  <a:pt x="1169167" y="1309480"/>
                </a:cubicBezTo>
                <a:close/>
                <a:moveTo>
                  <a:pt x="1206159" y="179660"/>
                </a:moveTo>
                <a:cubicBezTo>
                  <a:pt x="1205089" y="181240"/>
                  <a:pt x="1204494" y="181801"/>
                  <a:pt x="1204596" y="181988"/>
                </a:cubicBezTo>
                <a:cubicBezTo>
                  <a:pt x="1204817" y="182396"/>
                  <a:pt x="1205378" y="182820"/>
                  <a:pt x="1205836" y="182872"/>
                </a:cubicBezTo>
                <a:cubicBezTo>
                  <a:pt x="1206244" y="182906"/>
                  <a:pt x="1207077" y="182362"/>
                  <a:pt x="1207059" y="182175"/>
                </a:cubicBezTo>
                <a:cubicBezTo>
                  <a:pt x="1206923" y="181410"/>
                  <a:pt x="1206550" y="180679"/>
                  <a:pt x="1206159" y="179660"/>
                </a:cubicBezTo>
                <a:close/>
                <a:moveTo>
                  <a:pt x="1267722" y="195599"/>
                </a:moveTo>
                <a:cubicBezTo>
                  <a:pt x="1266991" y="195939"/>
                  <a:pt x="1266550" y="196142"/>
                  <a:pt x="1266091" y="196346"/>
                </a:cubicBezTo>
                <a:cubicBezTo>
                  <a:pt x="1266567" y="196873"/>
                  <a:pt x="1266957" y="197519"/>
                  <a:pt x="1267536" y="197893"/>
                </a:cubicBezTo>
                <a:cubicBezTo>
                  <a:pt x="1267756" y="198029"/>
                  <a:pt x="1268385" y="197502"/>
                  <a:pt x="1268810" y="197281"/>
                </a:cubicBezTo>
                <a:cubicBezTo>
                  <a:pt x="1268436" y="196703"/>
                  <a:pt x="1268062" y="196142"/>
                  <a:pt x="1267722" y="195599"/>
                </a:cubicBezTo>
                <a:close/>
                <a:moveTo>
                  <a:pt x="2069829" y="604061"/>
                </a:moveTo>
                <a:cubicBezTo>
                  <a:pt x="2070322" y="603500"/>
                  <a:pt x="2070831" y="602939"/>
                  <a:pt x="2071324" y="602378"/>
                </a:cubicBezTo>
                <a:cubicBezTo>
                  <a:pt x="2070356" y="601665"/>
                  <a:pt x="2069370" y="600968"/>
                  <a:pt x="2068401" y="600254"/>
                </a:cubicBezTo>
                <a:cubicBezTo>
                  <a:pt x="2067993" y="600730"/>
                  <a:pt x="2067569" y="601189"/>
                  <a:pt x="2067160" y="601665"/>
                </a:cubicBezTo>
                <a:cubicBezTo>
                  <a:pt x="2068044" y="602463"/>
                  <a:pt x="2068928" y="603262"/>
                  <a:pt x="2069829" y="604061"/>
                </a:cubicBezTo>
                <a:close/>
                <a:moveTo>
                  <a:pt x="383696" y="406643"/>
                </a:moveTo>
                <a:cubicBezTo>
                  <a:pt x="383017" y="407000"/>
                  <a:pt x="382592" y="407238"/>
                  <a:pt x="382167" y="407459"/>
                </a:cubicBezTo>
                <a:cubicBezTo>
                  <a:pt x="382608" y="407969"/>
                  <a:pt x="382983" y="408615"/>
                  <a:pt x="383544" y="408954"/>
                </a:cubicBezTo>
                <a:cubicBezTo>
                  <a:pt x="383781" y="409090"/>
                  <a:pt x="384393" y="408581"/>
                  <a:pt x="384851" y="408360"/>
                </a:cubicBezTo>
                <a:cubicBezTo>
                  <a:pt x="384444" y="407782"/>
                  <a:pt x="384053" y="407204"/>
                  <a:pt x="383696" y="406643"/>
                </a:cubicBezTo>
                <a:close/>
                <a:moveTo>
                  <a:pt x="264478" y="419286"/>
                </a:moveTo>
                <a:cubicBezTo>
                  <a:pt x="265107" y="419813"/>
                  <a:pt x="265718" y="420356"/>
                  <a:pt x="266347" y="420883"/>
                </a:cubicBezTo>
                <a:cubicBezTo>
                  <a:pt x="267027" y="419915"/>
                  <a:pt x="267724" y="418929"/>
                  <a:pt x="268403" y="417960"/>
                </a:cubicBezTo>
                <a:cubicBezTo>
                  <a:pt x="267944" y="417553"/>
                  <a:pt x="267469" y="417162"/>
                  <a:pt x="267010" y="416754"/>
                </a:cubicBezTo>
                <a:cubicBezTo>
                  <a:pt x="266160" y="417604"/>
                  <a:pt x="265311" y="418453"/>
                  <a:pt x="264478" y="419286"/>
                </a:cubicBezTo>
                <a:close/>
                <a:moveTo>
                  <a:pt x="268811" y="559133"/>
                </a:moveTo>
                <a:cubicBezTo>
                  <a:pt x="268420" y="558997"/>
                  <a:pt x="268029" y="558844"/>
                  <a:pt x="267655" y="558708"/>
                </a:cubicBezTo>
                <a:cubicBezTo>
                  <a:pt x="267179" y="559914"/>
                  <a:pt x="266704" y="561138"/>
                  <a:pt x="266228" y="562344"/>
                </a:cubicBezTo>
                <a:cubicBezTo>
                  <a:pt x="266653" y="562497"/>
                  <a:pt x="267078" y="562667"/>
                  <a:pt x="267503" y="562820"/>
                </a:cubicBezTo>
                <a:cubicBezTo>
                  <a:pt x="267944" y="561580"/>
                  <a:pt x="268386" y="560356"/>
                  <a:pt x="268811" y="559133"/>
                </a:cubicBezTo>
                <a:close/>
                <a:moveTo>
                  <a:pt x="1234435" y="1364757"/>
                </a:moveTo>
                <a:cubicBezTo>
                  <a:pt x="1234435" y="1364994"/>
                  <a:pt x="1234435" y="1365232"/>
                  <a:pt x="1234435" y="1365470"/>
                </a:cubicBezTo>
                <a:cubicBezTo>
                  <a:pt x="1235912" y="1365470"/>
                  <a:pt x="1237408" y="1365470"/>
                  <a:pt x="1238886" y="1365470"/>
                </a:cubicBezTo>
                <a:cubicBezTo>
                  <a:pt x="1238886" y="1365232"/>
                  <a:pt x="1238886" y="1364994"/>
                  <a:pt x="1238886" y="1364757"/>
                </a:cubicBezTo>
                <a:cubicBezTo>
                  <a:pt x="1237408" y="1364757"/>
                  <a:pt x="1235930" y="1364757"/>
                  <a:pt x="1234435" y="1364757"/>
                </a:cubicBezTo>
                <a:close/>
                <a:moveTo>
                  <a:pt x="1072243" y="1365776"/>
                </a:moveTo>
                <a:cubicBezTo>
                  <a:pt x="1072209" y="1365300"/>
                  <a:pt x="1072175" y="1364824"/>
                  <a:pt x="1072141" y="1364349"/>
                </a:cubicBezTo>
                <a:cubicBezTo>
                  <a:pt x="1071274" y="1364603"/>
                  <a:pt x="1070407" y="1364858"/>
                  <a:pt x="1069524" y="1365113"/>
                </a:cubicBezTo>
                <a:cubicBezTo>
                  <a:pt x="1070425" y="1365334"/>
                  <a:pt x="1071325" y="1365555"/>
                  <a:pt x="1072243" y="1365776"/>
                </a:cubicBezTo>
                <a:close/>
                <a:moveTo>
                  <a:pt x="1045275" y="1365521"/>
                </a:moveTo>
                <a:cubicBezTo>
                  <a:pt x="1045275" y="1365300"/>
                  <a:pt x="1045275" y="1365079"/>
                  <a:pt x="1045275" y="1364858"/>
                </a:cubicBezTo>
                <a:cubicBezTo>
                  <a:pt x="1044307" y="1364858"/>
                  <a:pt x="1043338" y="1364858"/>
                  <a:pt x="1042387" y="1364858"/>
                </a:cubicBezTo>
                <a:cubicBezTo>
                  <a:pt x="1042387" y="1365079"/>
                  <a:pt x="1042387" y="1365300"/>
                  <a:pt x="1042387" y="1365521"/>
                </a:cubicBezTo>
                <a:cubicBezTo>
                  <a:pt x="1043338" y="1365521"/>
                  <a:pt x="1044307" y="1365521"/>
                  <a:pt x="1045275" y="1365521"/>
                </a:cubicBezTo>
                <a:close/>
                <a:moveTo>
                  <a:pt x="268165" y="692659"/>
                </a:moveTo>
                <a:cubicBezTo>
                  <a:pt x="268590" y="692047"/>
                  <a:pt x="268998" y="691486"/>
                  <a:pt x="269389" y="690908"/>
                </a:cubicBezTo>
                <a:cubicBezTo>
                  <a:pt x="268946" y="690790"/>
                  <a:pt x="268437" y="690467"/>
                  <a:pt x="268080" y="690586"/>
                </a:cubicBezTo>
                <a:cubicBezTo>
                  <a:pt x="267655" y="690738"/>
                  <a:pt x="267383" y="691265"/>
                  <a:pt x="267027" y="691639"/>
                </a:cubicBezTo>
                <a:cubicBezTo>
                  <a:pt x="267333" y="691911"/>
                  <a:pt x="267655" y="692200"/>
                  <a:pt x="268165" y="692659"/>
                </a:cubicBezTo>
                <a:close/>
                <a:moveTo>
                  <a:pt x="1251393" y="1348835"/>
                </a:moveTo>
                <a:cubicBezTo>
                  <a:pt x="1251087" y="1348478"/>
                  <a:pt x="1250798" y="1347883"/>
                  <a:pt x="1250458" y="1347849"/>
                </a:cubicBezTo>
                <a:cubicBezTo>
                  <a:pt x="1250033" y="1347798"/>
                  <a:pt x="1249558" y="1348206"/>
                  <a:pt x="1249099" y="1348427"/>
                </a:cubicBezTo>
                <a:cubicBezTo>
                  <a:pt x="1249422" y="1348818"/>
                  <a:pt x="1249694" y="1349463"/>
                  <a:pt x="1250067" y="1349514"/>
                </a:cubicBezTo>
                <a:cubicBezTo>
                  <a:pt x="1250458" y="1349565"/>
                  <a:pt x="1250951" y="1349089"/>
                  <a:pt x="1251393" y="1348835"/>
                </a:cubicBezTo>
                <a:close/>
                <a:moveTo>
                  <a:pt x="643661" y="105081"/>
                </a:moveTo>
                <a:cubicBezTo>
                  <a:pt x="643271" y="104894"/>
                  <a:pt x="642880" y="104690"/>
                  <a:pt x="642473" y="104571"/>
                </a:cubicBezTo>
                <a:cubicBezTo>
                  <a:pt x="642404" y="104554"/>
                  <a:pt x="642048" y="105013"/>
                  <a:pt x="642098" y="105115"/>
                </a:cubicBezTo>
                <a:cubicBezTo>
                  <a:pt x="642302" y="105471"/>
                  <a:pt x="642625" y="105777"/>
                  <a:pt x="642897" y="106100"/>
                </a:cubicBezTo>
                <a:cubicBezTo>
                  <a:pt x="643152" y="105743"/>
                  <a:pt x="643407" y="105420"/>
                  <a:pt x="643661" y="105081"/>
                </a:cubicBezTo>
                <a:close/>
                <a:moveTo>
                  <a:pt x="1195335" y="1344417"/>
                </a:moveTo>
                <a:cubicBezTo>
                  <a:pt x="1195114" y="1343992"/>
                  <a:pt x="1194928" y="1343227"/>
                  <a:pt x="1194655" y="1343210"/>
                </a:cubicBezTo>
                <a:cubicBezTo>
                  <a:pt x="1194129" y="1343159"/>
                  <a:pt x="1193551" y="1343516"/>
                  <a:pt x="1192990" y="1343686"/>
                </a:cubicBezTo>
                <a:cubicBezTo>
                  <a:pt x="1193330" y="1344060"/>
                  <a:pt x="1193602" y="1344586"/>
                  <a:pt x="1194010" y="1344740"/>
                </a:cubicBezTo>
                <a:cubicBezTo>
                  <a:pt x="1194383" y="1344858"/>
                  <a:pt x="1194894" y="1344536"/>
                  <a:pt x="1195335" y="1344417"/>
                </a:cubicBezTo>
                <a:close/>
                <a:moveTo>
                  <a:pt x="1618784" y="1343839"/>
                </a:moveTo>
                <a:cubicBezTo>
                  <a:pt x="1619158" y="1343601"/>
                  <a:pt x="1619684" y="1343465"/>
                  <a:pt x="1619889" y="1343125"/>
                </a:cubicBezTo>
                <a:cubicBezTo>
                  <a:pt x="1620109" y="1342734"/>
                  <a:pt x="1620041" y="1342174"/>
                  <a:pt x="1620109" y="1341698"/>
                </a:cubicBezTo>
                <a:cubicBezTo>
                  <a:pt x="1619566" y="1341953"/>
                  <a:pt x="1618903" y="1342089"/>
                  <a:pt x="1618529" y="1342479"/>
                </a:cubicBezTo>
                <a:cubicBezTo>
                  <a:pt x="1618342" y="1342683"/>
                  <a:pt x="1618682" y="1343363"/>
                  <a:pt x="1618784" y="1343839"/>
                </a:cubicBezTo>
                <a:close/>
                <a:moveTo>
                  <a:pt x="1154706" y="1340644"/>
                </a:moveTo>
                <a:cubicBezTo>
                  <a:pt x="1154723" y="1341086"/>
                  <a:pt x="1154757" y="1341528"/>
                  <a:pt x="1154774" y="1341970"/>
                </a:cubicBezTo>
                <a:cubicBezTo>
                  <a:pt x="1155658" y="1341749"/>
                  <a:pt x="1156525" y="1341528"/>
                  <a:pt x="1157408" y="1341307"/>
                </a:cubicBezTo>
                <a:cubicBezTo>
                  <a:pt x="1156491" y="1341069"/>
                  <a:pt x="1155607" y="1340865"/>
                  <a:pt x="1154706" y="1340644"/>
                </a:cubicBezTo>
                <a:close/>
                <a:moveTo>
                  <a:pt x="1231868" y="1340763"/>
                </a:moveTo>
                <a:cubicBezTo>
                  <a:pt x="1232293" y="1340542"/>
                  <a:pt x="1233041" y="1340355"/>
                  <a:pt x="1233075" y="1340084"/>
                </a:cubicBezTo>
                <a:cubicBezTo>
                  <a:pt x="1233143" y="1339574"/>
                  <a:pt x="1232803" y="1339013"/>
                  <a:pt x="1232616" y="1338469"/>
                </a:cubicBezTo>
                <a:cubicBezTo>
                  <a:pt x="1232243" y="1338792"/>
                  <a:pt x="1231716" y="1339064"/>
                  <a:pt x="1231562" y="1339472"/>
                </a:cubicBezTo>
                <a:cubicBezTo>
                  <a:pt x="1231427" y="1339829"/>
                  <a:pt x="1231750" y="1340338"/>
                  <a:pt x="1231868" y="1340763"/>
                </a:cubicBezTo>
                <a:close/>
                <a:moveTo>
                  <a:pt x="1620619" y="141835"/>
                </a:moveTo>
                <a:cubicBezTo>
                  <a:pt x="1620789" y="141053"/>
                  <a:pt x="1620925" y="140357"/>
                  <a:pt x="1621078" y="139660"/>
                </a:cubicBezTo>
                <a:cubicBezTo>
                  <a:pt x="1620670" y="139660"/>
                  <a:pt x="1620109" y="139490"/>
                  <a:pt x="1619923" y="139694"/>
                </a:cubicBezTo>
                <a:cubicBezTo>
                  <a:pt x="1619600" y="140034"/>
                  <a:pt x="1619396" y="140612"/>
                  <a:pt x="1619412" y="141087"/>
                </a:cubicBezTo>
                <a:cubicBezTo>
                  <a:pt x="1619412" y="141308"/>
                  <a:pt x="1620059" y="141495"/>
                  <a:pt x="1620619" y="141835"/>
                </a:cubicBezTo>
                <a:close/>
                <a:moveTo>
                  <a:pt x="98174" y="779880"/>
                </a:moveTo>
                <a:cubicBezTo>
                  <a:pt x="98650" y="780169"/>
                  <a:pt x="99007" y="780424"/>
                  <a:pt x="99397" y="780577"/>
                </a:cubicBezTo>
                <a:cubicBezTo>
                  <a:pt x="99465" y="780611"/>
                  <a:pt x="99873" y="780169"/>
                  <a:pt x="99822" y="780084"/>
                </a:cubicBezTo>
                <a:cubicBezTo>
                  <a:pt x="99652" y="779710"/>
                  <a:pt x="99380" y="779387"/>
                  <a:pt x="99143" y="779048"/>
                </a:cubicBezTo>
                <a:cubicBezTo>
                  <a:pt x="98836" y="779303"/>
                  <a:pt x="98514" y="779574"/>
                  <a:pt x="98174" y="779880"/>
                </a:cubicBezTo>
                <a:close/>
                <a:moveTo>
                  <a:pt x="1146108" y="1366388"/>
                </a:moveTo>
                <a:cubicBezTo>
                  <a:pt x="1145870" y="1367016"/>
                  <a:pt x="1145496" y="1367560"/>
                  <a:pt x="1145632" y="1367781"/>
                </a:cubicBezTo>
                <a:cubicBezTo>
                  <a:pt x="1145870" y="1368172"/>
                  <a:pt x="1146397" y="1368512"/>
                  <a:pt x="1146856" y="1368580"/>
                </a:cubicBezTo>
                <a:cubicBezTo>
                  <a:pt x="1147127" y="1368614"/>
                  <a:pt x="1147468" y="1368087"/>
                  <a:pt x="1147790" y="1367815"/>
                </a:cubicBezTo>
                <a:cubicBezTo>
                  <a:pt x="1147247" y="1367356"/>
                  <a:pt x="1146720" y="1366897"/>
                  <a:pt x="1146108" y="1366388"/>
                </a:cubicBezTo>
                <a:close/>
                <a:moveTo>
                  <a:pt x="53790" y="942905"/>
                </a:moveTo>
                <a:cubicBezTo>
                  <a:pt x="53297" y="942463"/>
                  <a:pt x="52941" y="941919"/>
                  <a:pt x="52685" y="941953"/>
                </a:cubicBezTo>
                <a:cubicBezTo>
                  <a:pt x="52226" y="942021"/>
                  <a:pt x="51683" y="942361"/>
                  <a:pt x="51445" y="942752"/>
                </a:cubicBezTo>
                <a:cubicBezTo>
                  <a:pt x="51309" y="942990"/>
                  <a:pt x="51683" y="943516"/>
                  <a:pt x="51819" y="943924"/>
                </a:cubicBezTo>
                <a:cubicBezTo>
                  <a:pt x="52448" y="943618"/>
                  <a:pt x="53076" y="943279"/>
                  <a:pt x="53790" y="942905"/>
                </a:cubicBezTo>
                <a:close/>
                <a:moveTo>
                  <a:pt x="481827" y="1370687"/>
                </a:moveTo>
                <a:cubicBezTo>
                  <a:pt x="481453" y="1370296"/>
                  <a:pt x="481164" y="1369752"/>
                  <a:pt x="480807" y="1369701"/>
                </a:cubicBezTo>
                <a:cubicBezTo>
                  <a:pt x="480382" y="1369650"/>
                  <a:pt x="479890" y="1370024"/>
                  <a:pt x="479414" y="1370211"/>
                </a:cubicBezTo>
                <a:cubicBezTo>
                  <a:pt x="479873" y="1370687"/>
                  <a:pt x="480298" y="1371231"/>
                  <a:pt x="480825" y="1371604"/>
                </a:cubicBezTo>
                <a:cubicBezTo>
                  <a:pt x="480909" y="1371655"/>
                  <a:pt x="481487" y="1370993"/>
                  <a:pt x="481827" y="1370687"/>
                </a:cubicBezTo>
                <a:close/>
                <a:moveTo>
                  <a:pt x="1597985" y="1376668"/>
                </a:moveTo>
                <a:cubicBezTo>
                  <a:pt x="1597765" y="1376243"/>
                  <a:pt x="1597578" y="1375479"/>
                  <a:pt x="1597306" y="1375462"/>
                </a:cubicBezTo>
                <a:cubicBezTo>
                  <a:pt x="1596762" y="1375411"/>
                  <a:pt x="1596201" y="1375751"/>
                  <a:pt x="1595640" y="1375937"/>
                </a:cubicBezTo>
                <a:cubicBezTo>
                  <a:pt x="1595980" y="1376294"/>
                  <a:pt x="1596252" y="1376838"/>
                  <a:pt x="1596660" y="1376974"/>
                </a:cubicBezTo>
                <a:cubicBezTo>
                  <a:pt x="1597034" y="1377110"/>
                  <a:pt x="1597544" y="1376787"/>
                  <a:pt x="1597985" y="1376668"/>
                </a:cubicBezTo>
                <a:close/>
                <a:moveTo>
                  <a:pt x="2121723" y="805709"/>
                </a:moveTo>
                <a:cubicBezTo>
                  <a:pt x="2121570" y="805318"/>
                  <a:pt x="2121451" y="804910"/>
                  <a:pt x="2121231" y="804553"/>
                </a:cubicBezTo>
                <a:cubicBezTo>
                  <a:pt x="2121179" y="804485"/>
                  <a:pt x="2120618" y="804570"/>
                  <a:pt x="2120602" y="804655"/>
                </a:cubicBezTo>
                <a:cubicBezTo>
                  <a:pt x="2120500" y="805046"/>
                  <a:pt x="2120500" y="805471"/>
                  <a:pt x="2120466" y="805879"/>
                </a:cubicBezTo>
                <a:cubicBezTo>
                  <a:pt x="2120890" y="805811"/>
                  <a:pt x="2121299" y="805759"/>
                  <a:pt x="2121723" y="805709"/>
                </a:cubicBezTo>
                <a:close/>
                <a:moveTo>
                  <a:pt x="184954" y="1126201"/>
                </a:moveTo>
                <a:cubicBezTo>
                  <a:pt x="184563" y="1126031"/>
                  <a:pt x="184189" y="1125810"/>
                  <a:pt x="183782" y="1125708"/>
                </a:cubicBezTo>
                <a:cubicBezTo>
                  <a:pt x="183713" y="1125691"/>
                  <a:pt x="183357" y="1126150"/>
                  <a:pt x="183407" y="1126235"/>
                </a:cubicBezTo>
                <a:cubicBezTo>
                  <a:pt x="183611" y="1126592"/>
                  <a:pt x="183917" y="1126881"/>
                  <a:pt x="184172" y="1127204"/>
                </a:cubicBezTo>
                <a:cubicBezTo>
                  <a:pt x="184427" y="1126864"/>
                  <a:pt x="184699" y="1126524"/>
                  <a:pt x="184954" y="1126201"/>
                </a:cubicBezTo>
                <a:close/>
                <a:moveTo>
                  <a:pt x="393585" y="1384281"/>
                </a:moveTo>
                <a:cubicBezTo>
                  <a:pt x="393161" y="1384400"/>
                  <a:pt x="392719" y="1384518"/>
                  <a:pt x="392294" y="1384620"/>
                </a:cubicBezTo>
                <a:cubicBezTo>
                  <a:pt x="392532" y="1385011"/>
                  <a:pt x="392770" y="1385708"/>
                  <a:pt x="393025" y="1385708"/>
                </a:cubicBezTo>
                <a:cubicBezTo>
                  <a:pt x="393585" y="1385725"/>
                  <a:pt x="394146" y="1385402"/>
                  <a:pt x="394724" y="1385215"/>
                </a:cubicBezTo>
                <a:cubicBezTo>
                  <a:pt x="394333" y="1384909"/>
                  <a:pt x="393960" y="1384586"/>
                  <a:pt x="393585" y="1384281"/>
                </a:cubicBezTo>
                <a:close/>
                <a:moveTo>
                  <a:pt x="1637492" y="1299336"/>
                </a:moveTo>
                <a:cubicBezTo>
                  <a:pt x="1637917" y="1299132"/>
                  <a:pt x="1638342" y="1298911"/>
                  <a:pt x="1638784" y="1298707"/>
                </a:cubicBezTo>
                <a:cubicBezTo>
                  <a:pt x="1638563" y="1298299"/>
                  <a:pt x="1638325" y="1297909"/>
                  <a:pt x="1638104" y="1297501"/>
                </a:cubicBezTo>
                <a:cubicBezTo>
                  <a:pt x="1637544" y="1297824"/>
                  <a:pt x="1637000" y="1298163"/>
                  <a:pt x="1636439" y="1298486"/>
                </a:cubicBezTo>
                <a:cubicBezTo>
                  <a:pt x="1636779" y="1298775"/>
                  <a:pt x="1637136" y="1299047"/>
                  <a:pt x="1637492" y="1299336"/>
                </a:cubicBezTo>
                <a:close/>
                <a:moveTo>
                  <a:pt x="1250611" y="183772"/>
                </a:moveTo>
                <a:cubicBezTo>
                  <a:pt x="1251053" y="183636"/>
                  <a:pt x="1251478" y="183500"/>
                  <a:pt x="1251919" y="183364"/>
                </a:cubicBezTo>
                <a:cubicBezTo>
                  <a:pt x="1251630" y="182990"/>
                  <a:pt x="1251376" y="182311"/>
                  <a:pt x="1251069" y="182294"/>
                </a:cubicBezTo>
                <a:cubicBezTo>
                  <a:pt x="1250543" y="182277"/>
                  <a:pt x="1249999" y="182651"/>
                  <a:pt x="1249456" y="182872"/>
                </a:cubicBezTo>
                <a:cubicBezTo>
                  <a:pt x="1249846" y="183177"/>
                  <a:pt x="1250237" y="183483"/>
                  <a:pt x="1250611" y="183772"/>
                </a:cubicBezTo>
                <a:close/>
                <a:moveTo>
                  <a:pt x="1199634" y="1079897"/>
                </a:moveTo>
                <a:cubicBezTo>
                  <a:pt x="1199074" y="1079404"/>
                  <a:pt x="1198547" y="1078962"/>
                  <a:pt x="1198020" y="1078504"/>
                </a:cubicBezTo>
                <a:cubicBezTo>
                  <a:pt x="1197867" y="1078928"/>
                  <a:pt x="1197510" y="1079387"/>
                  <a:pt x="1197595" y="1079744"/>
                </a:cubicBezTo>
                <a:cubicBezTo>
                  <a:pt x="1197714" y="1080152"/>
                  <a:pt x="1198156" y="1080560"/>
                  <a:pt x="1198563" y="1080764"/>
                </a:cubicBezTo>
                <a:cubicBezTo>
                  <a:pt x="1198699" y="1080831"/>
                  <a:pt x="1199158" y="1080305"/>
                  <a:pt x="1199634" y="1079897"/>
                </a:cubicBezTo>
                <a:close/>
                <a:moveTo>
                  <a:pt x="1264613" y="180985"/>
                </a:moveTo>
                <a:cubicBezTo>
                  <a:pt x="1264358" y="181308"/>
                  <a:pt x="1264069" y="181597"/>
                  <a:pt x="1263882" y="181954"/>
                </a:cubicBezTo>
                <a:cubicBezTo>
                  <a:pt x="1263831" y="182039"/>
                  <a:pt x="1264204" y="182481"/>
                  <a:pt x="1264290" y="182464"/>
                </a:cubicBezTo>
                <a:cubicBezTo>
                  <a:pt x="1264681" y="182328"/>
                  <a:pt x="1265038" y="182107"/>
                  <a:pt x="1265412" y="181903"/>
                </a:cubicBezTo>
                <a:cubicBezTo>
                  <a:pt x="1265140" y="181597"/>
                  <a:pt x="1264885" y="181291"/>
                  <a:pt x="1264613" y="180985"/>
                </a:cubicBezTo>
                <a:close/>
                <a:moveTo>
                  <a:pt x="1135980" y="1306779"/>
                </a:moveTo>
                <a:cubicBezTo>
                  <a:pt x="1136014" y="1307237"/>
                  <a:pt x="1136066" y="1307696"/>
                  <a:pt x="1136100" y="1308155"/>
                </a:cubicBezTo>
                <a:cubicBezTo>
                  <a:pt x="1136966" y="1307917"/>
                  <a:pt x="1137833" y="1307662"/>
                  <a:pt x="1138699" y="1307424"/>
                </a:cubicBezTo>
                <a:cubicBezTo>
                  <a:pt x="1137799" y="1307203"/>
                  <a:pt x="1136881" y="1306999"/>
                  <a:pt x="1135980" y="1306779"/>
                </a:cubicBezTo>
                <a:close/>
                <a:moveTo>
                  <a:pt x="1802318" y="1313389"/>
                </a:moveTo>
                <a:cubicBezTo>
                  <a:pt x="1801979" y="1313100"/>
                  <a:pt x="1801639" y="1312794"/>
                  <a:pt x="1801282" y="1312505"/>
                </a:cubicBezTo>
                <a:cubicBezTo>
                  <a:pt x="1801129" y="1312726"/>
                  <a:pt x="1800823" y="1313066"/>
                  <a:pt x="1800857" y="1313117"/>
                </a:cubicBezTo>
                <a:cubicBezTo>
                  <a:pt x="1801146" y="1313457"/>
                  <a:pt x="1801520" y="1313729"/>
                  <a:pt x="1801859" y="1314017"/>
                </a:cubicBezTo>
                <a:cubicBezTo>
                  <a:pt x="1802012" y="1313830"/>
                  <a:pt x="1802165" y="1313609"/>
                  <a:pt x="1802318" y="1313389"/>
                </a:cubicBezTo>
                <a:close/>
                <a:moveTo>
                  <a:pt x="1807076" y="1415037"/>
                </a:moveTo>
                <a:cubicBezTo>
                  <a:pt x="1806345" y="1414782"/>
                  <a:pt x="1805682" y="1414561"/>
                  <a:pt x="1805020" y="1414323"/>
                </a:cubicBezTo>
                <a:cubicBezTo>
                  <a:pt x="1804986" y="1414765"/>
                  <a:pt x="1804782" y="1415326"/>
                  <a:pt x="1804986" y="1415597"/>
                </a:cubicBezTo>
                <a:cubicBezTo>
                  <a:pt x="1805258" y="1415954"/>
                  <a:pt x="1805835" y="1416209"/>
                  <a:pt x="1806294" y="1416226"/>
                </a:cubicBezTo>
                <a:cubicBezTo>
                  <a:pt x="1806481" y="1416243"/>
                  <a:pt x="1806719" y="1415580"/>
                  <a:pt x="1807076" y="1415037"/>
                </a:cubicBezTo>
                <a:close/>
                <a:moveTo>
                  <a:pt x="184682" y="956193"/>
                </a:moveTo>
                <a:cubicBezTo>
                  <a:pt x="184036" y="955904"/>
                  <a:pt x="183594" y="955496"/>
                  <a:pt x="183271" y="955581"/>
                </a:cubicBezTo>
                <a:cubicBezTo>
                  <a:pt x="182846" y="955700"/>
                  <a:pt x="182422" y="956142"/>
                  <a:pt x="182235" y="956566"/>
                </a:cubicBezTo>
                <a:cubicBezTo>
                  <a:pt x="182150" y="956736"/>
                  <a:pt x="182830" y="957484"/>
                  <a:pt x="182864" y="957467"/>
                </a:cubicBezTo>
                <a:cubicBezTo>
                  <a:pt x="183459" y="957110"/>
                  <a:pt x="184019" y="956686"/>
                  <a:pt x="184682" y="956193"/>
                </a:cubicBezTo>
                <a:close/>
                <a:moveTo>
                  <a:pt x="1111614" y="172812"/>
                </a:moveTo>
                <a:cubicBezTo>
                  <a:pt x="1111597" y="172506"/>
                  <a:pt x="1111580" y="172183"/>
                  <a:pt x="1111563" y="171878"/>
                </a:cubicBezTo>
                <a:cubicBezTo>
                  <a:pt x="1110594" y="171945"/>
                  <a:pt x="1109642" y="172013"/>
                  <a:pt x="1108674" y="172098"/>
                </a:cubicBezTo>
                <a:cubicBezTo>
                  <a:pt x="1108691" y="172336"/>
                  <a:pt x="1108691" y="172574"/>
                  <a:pt x="1108708" y="172829"/>
                </a:cubicBezTo>
                <a:cubicBezTo>
                  <a:pt x="1109694" y="172812"/>
                  <a:pt x="1110662" y="172812"/>
                  <a:pt x="1111614" y="172812"/>
                </a:cubicBezTo>
                <a:close/>
                <a:moveTo>
                  <a:pt x="2110322" y="614290"/>
                </a:moveTo>
                <a:cubicBezTo>
                  <a:pt x="2109727" y="613797"/>
                  <a:pt x="2109182" y="613338"/>
                  <a:pt x="2108639" y="612879"/>
                </a:cubicBezTo>
                <a:cubicBezTo>
                  <a:pt x="2108469" y="613304"/>
                  <a:pt x="2108078" y="613797"/>
                  <a:pt x="2108180" y="614154"/>
                </a:cubicBezTo>
                <a:cubicBezTo>
                  <a:pt x="2108299" y="614579"/>
                  <a:pt x="2108775" y="614987"/>
                  <a:pt x="2109200" y="615190"/>
                </a:cubicBezTo>
                <a:cubicBezTo>
                  <a:pt x="2109370" y="615275"/>
                  <a:pt x="2109811" y="614715"/>
                  <a:pt x="2110322" y="614290"/>
                </a:cubicBezTo>
                <a:close/>
                <a:moveTo>
                  <a:pt x="47587" y="910024"/>
                </a:moveTo>
                <a:cubicBezTo>
                  <a:pt x="47146" y="910228"/>
                  <a:pt x="46517" y="910313"/>
                  <a:pt x="46296" y="910653"/>
                </a:cubicBezTo>
                <a:cubicBezTo>
                  <a:pt x="46144" y="910908"/>
                  <a:pt x="46517" y="911503"/>
                  <a:pt x="46670" y="911928"/>
                </a:cubicBezTo>
                <a:cubicBezTo>
                  <a:pt x="47282" y="911656"/>
                  <a:pt x="47911" y="911384"/>
                  <a:pt x="48522" y="911112"/>
                </a:cubicBezTo>
                <a:cubicBezTo>
                  <a:pt x="48216" y="910772"/>
                  <a:pt x="47911" y="910398"/>
                  <a:pt x="47587" y="910024"/>
                </a:cubicBezTo>
                <a:close/>
                <a:moveTo>
                  <a:pt x="293721" y="1090126"/>
                </a:moveTo>
                <a:cubicBezTo>
                  <a:pt x="294096" y="1089532"/>
                  <a:pt x="294452" y="1088937"/>
                  <a:pt x="294792" y="1088359"/>
                </a:cubicBezTo>
                <a:cubicBezTo>
                  <a:pt x="294350" y="1088274"/>
                  <a:pt x="293823" y="1088002"/>
                  <a:pt x="293467" y="1088155"/>
                </a:cubicBezTo>
                <a:cubicBezTo>
                  <a:pt x="293059" y="1088325"/>
                  <a:pt x="292804" y="1088869"/>
                  <a:pt x="292481" y="1089243"/>
                </a:cubicBezTo>
                <a:cubicBezTo>
                  <a:pt x="292855" y="1089498"/>
                  <a:pt x="293195" y="1089735"/>
                  <a:pt x="293721" y="1090126"/>
                </a:cubicBezTo>
                <a:close/>
                <a:moveTo>
                  <a:pt x="1152277" y="1319625"/>
                </a:moveTo>
                <a:cubicBezTo>
                  <a:pt x="1152277" y="1319404"/>
                  <a:pt x="1152259" y="1319200"/>
                  <a:pt x="1152259" y="1318979"/>
                </a:cubicBezTo>
                <a:cubicBezTo>
                  <a:pt x="1151308" y="1318979"/>
                  <a:pt x="1150356" y="1318979"/>
                  <a:pt x="1149388" y="1318979"/>
                </a:cubicBezTo>
                <a:cubicBezTo>
                  <a:pt x="1149388" y="1319200"/>
                  <a:pt x="1149388" y="1319404"/>
                  <a:pt x="1149388" y="1319625"/>
                </a:cubicBezTo>
                <a:cubicBezTo>
                  <a:pt x="1150373" y="1319625"/>
                  <a:pt x="1151325" y="1319625"/>
                  <a:pt x="1152277" y="1319625"/>
                </a:cubicBezTo>
                <a:close/>
                <a:moveTo>
                  <a:pt x="1435352" y="1439455"/>
                </a:moveTo>
                <a:cubicBezTo>
                  <a:pt x="1435199" y="1439064"/>
                  <a:pt x="1435080" y="1438639"/>
                  <a:pt x="1434859" y="1438282"/>
                </a:cubicBezTo>
                <a:cubicBezTo>
                  <a:pt x="1434808" y="1438214"/>
                  <a:pt x="1434247" y="1438299"/>
                  <a:pt x="1434213" y="1438384"/>
                </a:cubicBezTo>
                <a:cubicBezTo>
                  <a:pt x="1434111" y="1438792"/>
                  <a:pt x="1434128" y="1439217"/>
                  <a:pt x="1434095" y="1439642"/>
                </a:cubicBezTo>
                <a:cubicBezTo>
                  <a:pt x="1434502" y="1439574"/>
                  <a:pt x="1434927" y="1439523"/>
                  <a:pt x="1435352" y="1439455"/>
                </a:cubicBezTo>
                <a:close/>
                <a:moveTo>
                  <a:pt x="1588912" y="1319659"/>
                </a:moveTo>
                <a:cubicBezTo>
                  <a:pt x="1588826" y="1319302"/>
                  <a:pt x="1588741" y="1318945"/>
                  <a:pt x="1588673" y="1318571"/>
                </a:cubicBezTo>
                <a:cubicBezTo>
                  <a:pt x="1587773" y="1318673"/>
                  <a:pt x="1586872" y="1318792"/>
                  <a:pt x="1585972" y="1318894"/>
                </a:cubicBezTo>
                <a:cubicBezTo>
                  <a:pt x="1585989" y="1319149"/>
                  <a:pt x="1586006" y="1319387"/>
                  <a:pt x="1586040" y="1319642"/>
                </a:cubicBezTo>
                <a:cubicBezTo>
                  <a:pt x="1586992" y="1319659"/>
                  <a:pt x="1587942" y="1319659"/>
                  <a:pt x="1588912" y="1319659"/>
                </a:cubicBezTo>
                <a:close/>
                <a:moveTo>
                  <a:pt x="397018" y="375225"/>
                </a:moveTo>
                <a:cubicBezTo>
                  <a:pt x="396440" y="374885"/>
                  <a:pt x="396032" y="374426"/>
                  <a:pt x="395727" y="374494"/>
                </a:cubicBezTo>
                <a:cubicBezTo>
                  <a:pt x="395302" y="374596"/>
                  <a:pt x="394843" y="375004"/>
                  <a:pt x="394622" y="375412"/>
                </a:cubicBezTo>
                <a:cubicBezTo>
                  <a:pt x="394521" y="375598"/>
                  <a:pt x="394979" y="376074"/>
                  <a:pt x="395166" y="376414"/>
                </a:cubicBezTo>
                <a:cubicBezTo>
                  <a:pt x="395743" y="376040"/>
                  <a:pt x="396338" y="375666"/>
                  <a:pt x="397018" y="375225"/>
                </a:cubicBezTo>
                <a:close/>
                <a:moveTo>
                  <a:pt x="201487" y="1099676"/>
                </a:moveTo>
                <a:cubicBezTo>
                  <a:pt x="201131" y="1099302"/>
                  <a:pt x="200808" y="1098741"/>
                  <a:pt x="200434" y="1098690"/>
                </a:cubicBezTo>
                <a:cubicBezTo>
                  <a:pt x="200026" y="1098639"/>
                  <a:pt x="199567" y="1099081"/>
                  <a:pt x="199125" y="1099319"/>
                </a:cubicBezTo>
                <a:cubicBezTo>
                  <a:pt x="199584" y="1099761"/>
                  <a:pt x="200009" y="1100254"/>
                  <a:pt x="200536" y="1100577"/>
                </a:cubicBezTo>
                <a:cubicBezTo>
                  <a:pt x="200638" y="1100628"/>
                  <a:pt x="201165" y="1099982"/>
                  <a:pt x="201487" y="1099676"/>
                </a:cubicBezTo>
                <a:close/>
                <a:moveTo>
                  <a:pt x="252583" y="677807"/>
                </a:moveTo>
                <a:cubicBezTo>
                  <a:pt x="252074" y="677349"/>
                  <a:pt x="251717" y="676805"/>
                  <a:pt x="251445" y="676839"/>
                </a:cubicBezTo>
                <a:cubicBezTo>
                  <a:pt x="250986" y="676907"/>
                  <a:pt x="250442" y="677263"/>
                  <a:pt x="250204" y="677654"/>
                </a:cubicBezTo>
                <a:cubicBezTo>
                  <a:pt x="250068" y="677892"/>
                  <a:pt x="250442" y="678436"/>
                  <a:pt x="250595" y="678844"/>
                </a:cubicBezTo>
                <a:cubicBezTo>
                  <a:pt x="251224" y="678521"/>
                  <a:pt x="251853" y="678198"/>
                  <a:pt x="252583" y="677807"/>
                </a:cubicBezTo>
                <a:close/>
                <a:moveTo>
                  <a:pt x="339601" y="387476"/>
                </a:moveTo>
                <a:cubicBezTo>
                  <a:pt x="339958" y="387697"/>
                  <a:pt x="340314" y="387952"/>
                  <a:pt x="340705" y="388105"/>
                </a:cubicBezTo>
                <a:cubicBezTo>
                  <a:pt x="340773" y="388139"/>
                  <a:pt x="341164" y="387697"/>
                  <a:pt x="341130" y="387612"/>
                </a:cubicBezTo>
                <a:cubicBezTo>
                  <a:pt x="340961" y="387238"/>
                  <a:pt x="340688" y="386915"/>
                  <a:pt x="340450" y="386576"/>
                </a:cubicBezTo>
                <a:cubicBezTo>
                  <a:pt x="340162" y="386881"/>
                  <a:pt x="339873" y="387170"/>
                  <a:pt x="339601" y="387476"/>
                </a:cubicBezTo>
                <a:close/>
                <a:moveTo>
                  <a:pt x="2063541" y="486066"/>
                </a:moveTo>
                <a:cubicBezTo>
                  <a:pt x="2063371" y="486406"/>
                  <a:pt x="2063218" y="486762"/>
                  <a:pt x="2063048" y="487102"/>
                </a:cubicBezTo>
                <a:cubicBezTo>
                  <a:pt x="2063830" y="487374"/>
                  <a:pt x="2064611" y="487646"/>
                  <a:pt x="2065410" y="487867"/>
                </a:cubicBezTo>
                <a:cubicBezTo>
                  <a:pt x="2065445" y="487884"/>
                  <a:pt x="2065699" y="487306"/>
                  <a:pt x="2065683" y="487289"/>
                </a:cubicBezTo>
                <a:cubicBezTo>
                  <a:pt x="2064986" y="486864"/>
                  <a:pt x="2064272" y="486473"/>
                  <a:pt x="2063541" y="486066"/>
                </a:cubicBezTo>
                <a:close/>
                <a:moveTo>
                  <a:pt x="747723" y="113186"/>
                </a:moveTo>
                <a:cubicBezTo>
                  <a:pt x="747145" y="112676"/>
                  <a:pt x="746601" y="112200"/>
                  <a:pt x="746074" y="111742"/>
                </a:cubicBezTo>
                <a:cubicBezTo>
                  <a:pt x="745871" y="112149"/>
                  <a:pt x="745463" y="112625"/>
                  <a:pt x="745547" y="112965"/>
                </a:cubicBezTo>
                <a:cubicBezTo>
                  <a:pt x="745667" y="113407"/>
                  <a:pt x="746126" y="113849"/>
                  <a:pt x="746551" y="114053"/>
                </a:cubicBezTo>
                <a:cubicBezTo>
                  <a:pt x="746721" y="114104"/>
                  <a:pt x="747196" y="113577"/>
                  <a:pt x="747723" y="113186"/>
                </a:cubicBezTo>
                <a:close/>
                <a:moveTo>
                  <a:pt x="170034" y="1004502"/>
                </a:moveTo>
                <a:cubicBezTo>
                  <a:pt x="169440" y="1004213"/>
                  <a:pt x="168913" y="1003771"/>
                  <a:pt x="168692" y="1003890"/>
                </a:cubicBezTo>
                <a:cubicBezTo>
                  <a:pt x="168284" y="1004111"/>
                  <a:pt x="167876" y="1004621"/>
                  <a:pt x="167791" y="1005063"/>
                </a:cubicBezTo>
                <a:cubicBezTo>
                  <a:pt x="167741" y="1005352"/>
                  <a:pt x="168250" y="1005759"/>
                  <a:pt x="168505" y="1006099"/>
                </a:cubicBezTo>
                <a:cubicBezTo>
                  <a:pt x="168998" y="1005589"/>
                  <a:pt x="169491" y="1005080"/>
                  <a:pt x="170034" y="1004502"/>
                </a:cubicBezTo>
                <a:close/>
                <a:moveTo>
                  <a:pt x="130000" y="815938"/>
                </a:moveTo>
                <a:cubicBezTo>
                  <a:pt x="130086" y="816295"/>
                  <a:pt x="130170" y="816635"/>
                  <a:pt x="130256" y="816991"/>
                </a:cubicBezTo>
                <a:cubicBezTo>
                  <a:pt x="131156" y="816873"/>
                  <a:pt x="132040" y="816754"/>
                  <a:pt x="132940" y="816635"/>
                </a:cubicBezTo>
                <a:cubicBezTo>
                  <a:pt x="132923" y="816414"/>
                  <a:pt x="132907" y="816176"/>
                  <a:pt x="132873" y="815955"/>
                </a:cubicBezTo>
                <a:cubicBezTo>
                  <a:pt x="131921" y="815938"/>
                  <a:pt x="130969" y="815938"/>
                  <a:pt x="130000" y="815938"/>
                </a:cubicBezTo>
                <a:close/>
                <a:moveTo>
                  <a:pt x="230204" y="858810"/>
                </a:moveTo>
                <a:cubicBezTo>
                  <a:pt x="230391" y="858419"/>
                  <a:pt x="230595" y="858028"/>
                  <a:pt x="230714" y="857620"/>
                </a:cubicBezTo>
                <a:cubicBezTo>
                  <a:pt x="230731" y="857552"/>
                  <a:pt x="230255" y="857195"/>
                  <a:pt x="230170" y="857246"/>
                </a:cubicBezTo>
                <a:cubicBezTo>
                  <a:pt x="229813" y="857450"/>
                  <a:pt x="229507" y="857773"/>
                  <a:pt x="229185" y="858045"/>
                </a:cubicBezTo>
                <a:cubicBezTo>
                  <a:pt x="229541" y="858283"/>
                  <a:pt x="229864" y="858555"/>
                  <a:pt x="230204" y="858810"/>
                </a:cubicBezTo>
                <a:close/>
                <a:moveTo>
                  <a:pt x="1361486" y="1473915"/>
                </a:moveTo>
                <a:cubicBezTo>
                  <a:pt x="1361231" y="1474238"/>
                  <a:pt x="1360942" y="1474561"/>
                  <a:pt x="1360755" y="1474918"/>
                </a:cubicBezTo>
                <a:cubicBezTo>
                  <a:pt x="1360704" y="1475020"/>
                  <a:pt x="1361078" y="1475478"/>
                  <a:pt x="1361146" y="1475444"/>
                </a:cubicBezTo>
                <a:cubicBezTo>
                  <a:pt x="1361537" y="1475292"/>
                  <a:pt x="1361894" y="1475071"/>
                  <a:pt x="1362268" y="1474867"/>
                </a:cubicBezTo>
                <a:cubicBezTo>
                  <a:pt x="1362012" y="1474544"/>
                  <a:pt x="1361741" y="1474238"/>
                  <a:pt x="1361486" y="1473915"/>
                </a:cubicBezTo>
                <a:close/>
                <a:moveTo>
                  <a:pt x="980331" y="156788"/>
                </a:moveTo>
                <a:cubicBezTo>
                  <a:pt x="979838" y="157349"/>
                  <a:pt x="979362" y="157893"/>
                  <a:pt x="978903" y="158420"/>
                </a:cubicBezTo>
                <a:cubicBezTo>
                  <a:pt x="979328" y="158572"/>
                  <a:pt x="979804" y="158946"/>
                  <a:pt x="980144" y="158844"/>
                </a:cubicBezTo>
                <a:cubicBezTo>
                  <a:pt x="980569" y="158725"/>
                  <a:pt x="980959" y="158267"/>
                  <a:pt x="981181" y="157859"/>
                </a:cubicBezTo>
                <a:cubicBezTo>
                  <a:pt x="981249" y="157706"/>
                  <a:pt x="980722" y="157264"/>
                  <a:pt x="980331" y="156788"/>
                </a:cubicBezTo>
                <a:close/>
                <a:moveTo>
                  <a:pt x="842064" y="147901"/>
                </a:moveTo>
                <a:cubicBezTo>
                  <a:pt x="842098" y="148394"/>
                  <a:pt x="842115" y="148887"/>
                  <a:pt x="842149" y="149380"/>
                </a:cubicBezTo>
                <a:cubicBezTo>
                  <a:pt x="843016" y="149108"/>
                  <a:pt x="843900" y="148853"/>
                  <a:pt x="844766" y="148581"/>
                </a:cubicBezTo>
                <a:cubicBezTo>
                  <a:pt x="843866" y="148360"/>
                  <a:pt x="842965" y="148139"/>
                  <a:pt x="842064" y="147901"/>
                </a:cubicBezTo>
                <a:close/>
                <a:moveTo>
                  <a:pt x="1378105" y="1513830"/>
                </a:moveTo>
                <a:cubicBezTo>
                  <a:pt x="1377595" y="1513015"/>
                  <a:pt x="1377238" y="1512386"/>
                  <a:pt x="1376796" y="1511842"/>
                </a:cubicBezTo>
                <a:cubicBezTo>
                  <a:pt x="1376762" y="1511791"/>
                  <a:pt x="1375794" y="1512250"/>
                  <a:pt x="1375810" y="1512454"/>
                </a:cubicBezTo>
                <a:cubicBezTo>
                  <a:pt x="1375844" y="1512930"/>
                  <a:pt x="1376083" y="1513507"/>
                  <a:pt x="1376439" y="1513796"/>
                </a:cubicBezTo>
                <a:cubicBezTo>
                  <a:pt x="1376712" y="1514000"/>
                  <a:pt x="1377306" y="1513830"/>
                  <a:pt x="1378105" y="1513830"/>
                </a:cubicBezTo>
                <a:close/>
                <a:moveTo>
                  <a:pt x="1480297" y="1519744"/>
                </a:moveTo>
                <a:cubicBezTo>
                  <a:pt x="1480075" y="1520117"/>
                  <a:pt x="1479804" y="1520474"/>
                  <a:pt x="1479650" y="1520882"/>
                </a:cubicBezTo>
                <a:cubicBezTo>
                  <a:pt x="1479616" y="1520950"/>
                  <a:pt x="1480059" y="1521358"/>
                  <a:pt x="1480161" y="1521324"/>
                </a:cubicBezTo>
                <a:cubicBezTo>
                  <a:pt x="1480534" y="1521154"/>
                  <a:pt x="1480874" y="1520865"/>
                  <a:pt x="1481214" y="1520627"/>
                </a:cubicBezTo>
                <a:cubicBezTo>
                  <a:pt x="1480908" y="1520321"/>
                  <a:pt x="1480602" y="1520032"/>
                  <a:pt x="1480297" y="1519744"/>
                </a:cubicBezTo>
                <a:close/>
                <a:moveTo>
                  <a:pt x="853211" y="147289"/>
                </a:moveTo>
                <a:cubicBezTo>
                  <a:pt x="853415" y="146644"/>
                  <a:pt x="853772" y="146100"/>
                  <a:pt x="853619" y="145879"/>
                </a:cubicBezTo>
                <a:cubicBezTo>
                  <a:pt x="853382" y="145505"/>
                  <a:pt x="852837" y="145165"/>
                  <a:pt x="852396" y="145115"/>
                </a:cubicBezTo>
                <a:cubicBezTo>
                  <a:pt x="852140" y="145081"/>
                  <a:pt x="851801" y="145624"/>
                  <a:pt x="851512" y="145896"/>
                </a:cubicBezTo>
                <a:cubicBezTo>
                  <a:pt x="852056" y="146321"/>
                  <a:pt x="852599" y="146780"/>
                  <a:pt x="853211" y="147289"/>
                </a:cubicBezTo>
                <a:close/>
                <a:moveTo>
                  <a:pt x="1280178" y="211113"/>
                </a:moveTo>
                <a:cubicBezTo>
                  <a:pt x="1280195" y="211419"/>
                  <a:pt x="1280212" y="211707"/>
                  <a:pt x="1280212" y="212013"/>
                </a:cubicBezTo>
                <a:cubicBezTo>
                  <a:pt x="1281164" y="211945"/>
                  <a:pt x="1282114" y="211894"/>
                  <a:pt x="1283050" y="211827"/>
                </a:cubicBezTo>
                <a:cubicBezTo>
                  <a:pt x="1283032" y="211589"/>
                  <a:pt x="1283032" y="211351"/>
                  <a:pt x="1283016" y="211113"/>
                </a:cubicBezTo>
                <a:cubicBezTo>
                  <a:pt x="1282080" y="211113"/>
                  <a:pt x="1281130" y="211113"/>
                  <a:pt x="1280178" y="211113"/>
                </a:cubicBezTo>
                <a:close/>
                <a:moveTo>
                  <a:pt x="294367" y="968699"/>
                </a:moveTo>
                <a:cubicBezTo>
                  <a:pt x="294911" y="969481"/>
                  <a:pt x="295268" y="970228"/>
                  <a:pt x="295455" y="970194"/>
                </a:cubicBezTo>
                <a:cubicBezTo>
                  <a:pt x="295965" y="970076"/>
                  <a:pt x="296406" y="969651"/>
                  <a:pt x="296883" y="969328"/>
                </a:cubicBezTo>
                <a:cubicBezTo>
                  <a:pt x="296152" y="969158"/>
                  <a:pt x="295438" y="968971"/>
                  <a:pt x="294367" y="968699"/>
                </a:cubicBezTo>
                <a:close/>
                <a:moveTo>
                  <a:pt x="1885037" y="1244451"/>
                </a:moveTo>
                <a:cubicBezTo>
                  <a:pt x="1885207" y="1244060"/>
                  <a:pt x="1885428" y="1243686"/>
                  <a:pt x="1885530" y="1243278"/>
                </a:cubicBezTo>
                <a:cubicBezTo>
                  <a:pt x="1885546" y="1243210"/>
                  <a:pt x="1885088" y="1242870"/>
                  <a:pt x="1885003" y="1242921"/>
                </a:cubicBezTo>
                <a:cubicBezTo>
                  <a:pt x="1884646" y="1243125"/>
                  <a:pt x="1884357" y="1243431"/>
                  <a:pt x="1884034" y="1243686"/>
                </a:cubicBezTo>
                <a:cubicBezTo>
                  <a:pt x="1884374" y="1243941"/>
                  <a:pt x="1884697" y="1244196"/>
                  <a:pt x="1885037" y="1244451"/>
                </a:cubicBezTo>
                <a:close/>
                <a:moveTo>
                  <a:pt x="1188810" y="1309548"/>
                </a:moveTo>
                <a:cubicBezTo>
                  <a:pt x="1189167" y="1309344"/>
                  <a:pt x="1189506" y="1309123"/>
                  <a:pt x="1189863" y="1308920"/>
                </a:cubicBezTo>
                <a:cubicBezTo>
                  <a:pt x="1189660" y="1308784"/>
                  <a:pt x="1189405" y="1308495"/>
                  <a:pt x="1189269" y="1308546"/>
                </a:cubicBezTo>
                <a:cubicBezTo>
                  <a:pt x="1188895" y="1308665"/>
                  <a:pt x="1188555" y="1308937"/>
                  <a:pt x="1188198" y="1309157"/>
                </a:cubicBezTo>
                <a:cubicBezTo>
                  <a:pt x="1188419" y="1309277"/>
                  <a:pt x="1188606" y="1309412"/>
                  <a:pt x="1188810" y="1309548"/>
                </a:cubicBezTo>
                <a:close/>
                <a:moveTo>
                  <a:pt x="1569676" y="1323720"/>
                </a:moveTo>
                <a:cubicBezTo>
                  <a:pt x="1569710" y="1323482"/>
                  <a:pt x="1569795" y="1323040"/>
                  <a:pt x="1569761" y="1323023"/>
                </a:cubicBezTo>
                <a:cubicBezTo>
                  <a:pt x="1569353" y="1322904"/>
                  <a:pt x="1568912" y="1322836"/>
                  <a:pt x="1568487" y="1322768"/>
                </a:cubicBezTo>
                <a:cubicBezTo>
                  <a:pt x="1568469" y="1323006"/>
                  <a:pt x="1568385" y="1323431"/>
                  <a:pt x="1568435" y="1323448"/>
                </a:cubicBezTo>
                <a:cubicBezTo>
                  <a:pt x="1568826" y="1323584"/>
                  <a:pt x="1569251" y="1323635"/>
                  <a:pt x="1569676" y="1323720"/>
                </a:cubicBezTo>
                <a:close/>
                <a:moveTo>
                  <a:pt x="1182250" y="1323805"/>
                </a:moveTo>
                <a:cubicBezTo>
                  <a:pt x="1182013" y="1323890"/>
                  <a:pt x="1181792" y="1323975"/>
                  <a:pt x="1181554" y="1324060"/>
                </a:cubicBezTo>
                <a:cubicBezTo>
                  <a:pt x="1181792" y="1324349"/>
                  <a:pt x="1181979" y="1324705"/>
                  <a:pt x="1182268" y="1324909"/>
                </a:cubicBezTo>
                <a:cubicBezTo>
                  <a:pt x="1182370" y="1324994"/>
                  <a:pt x="1182709" y="1324757"/>
                  <a:pt x="1182947" y="1324671"/>
                </a:cubicBezTo>
                <a:cubicBezTo>
                  <a:pt x="1182709" y="1324383"/>
                  <a:pt x="1182489" y="1324094"/>
                  <a:pt x="1182250" y="1323805"/>
                </a:cubicBezTo>
                <a:close/>
                <a:moveTo>
                  <a:pt x="1761129" y="1334425"/>
                </a:moveTo>
                <a:cubicBezTo>
                  <a:pt x="1761146" y="1334187"/>
                  <a:pt x="1761214" y="1333762"/>
                  <a:pt x="1761163" y="1333746"/>
                </a:cubicBezTo>
                <a:cubicBezTo>
                  <a:pt x="1760772" y="1333609"/>
                  <a:pt x="1760347" y="1333575"/>
                  <a:pt x="1759923" y="1333508"/>
                </a:cubicBezTo>
                <a:cubicBezTo>
                  <a:pt x="1759905" y="1333746"/>
                  <a:pt x="1759821" y="1334187"/>
                  <a:pt x="1759871" y="1334204"/>
                </a:cubicBezTo>
                <a:cubicBezTo>
                  <a:pt x="1760296" y="1334306"/>
                  <a:pt x="1760721" y="1334357"/>
                  <a:pt x="1761129" y="1334425"/>
                </a:cubicBezTo>
                <a:close/>
                <a:moveTo>
                  <a:pt x="1578274" y="1338503"/>
                </a:moveTo>
                <a:cubicBezTo>
                  <a:pt x="1577901" y="1338333"/>
                  <a:pt x="1577526" y="1338146"/>
                  <a:pt x="1577170" y="1337977"/>
                </a:cubicBezTo>
                <a:cubicBezTo>
                  <a:pt x="1577102" y="1338181"/>
                  <a:pt x="1576915" y="1338537"/>
                  <a:pt x="1576966" y="1338554"/>
                </a:cubicBezTo>
                <a:cubicBezTo>
                  <a:pt x="1577306" y="1338775"/>
                  <a:pt x="1577680" y="1338945"/>
                  <a:pt x="1578053" y="1339132"/>
                </a:cubicBezTo>
                <a:cubicBezTo>
                  <a:pt x="1578105" y="1338928"/>
                  <a:pt x="1578189" y="1338707"/>
                  <a:pt x="1578274" y="1338503"/>
                </a:cubicBezTo>
                <a:close/>
                <a:moveTo>
                  <a:pt x="1184681" y="1339319"/>
                </a:moveTo>
                <a:cubicBezTo>
                  <a:pt x="1184205" y="1339319"/>
                  <a:pt x="1183746" y="1339319"/>
                  <a:pt x="1183270" y="1339353"/>
                </a:cubicBezTo>
                <a:cubicBezTo>
                  <a:pt x="1183254" y="1339353"/>
                  <a:pt x="1183254" y="1339914"/>
                  <a:pt x="1183270" y="1339914"/>
                </a:cubicBezTo>
                <a:cubicBezTo>
                  <a:pt x="1183729" y="1339948"/>
                  <a:pt x="1184205" y="1339948"/>
                  <a:pt x="1184681" y="1339948"/>
                </a:cubicBezTo>
                <a:cubicBezTo>
                  <a:pt x="1184681" y="1339744"/>
                  <a:pt x="1184681" y="1339540"/>
                  <a:pt x="1184681" y="1339319"/>
                </a:cubicBezTo>
                <a:close/>
                <a:moveTo>
                  <a:pt x="1201112" y="1343941"/>
                </a:moveTo>
                <a:cubicBezTo>
                  <a:pt x="1200841" y="1343584"/>
                  <a:pt x="1200603" y="1343210"/>
                  <a:pt x="1200297" y="1342921"/>
                </a:cubicBezTo>
                <a:cubicBezTo>
                  <a:pt x="1200246" y="1342870"/>
                  <a:pt x="1199889" y="1343108"/>
                  <a:pt x="1199668" y="1343210"/>
                </a:cubicBezTo>
                <a:cubicBezTo>
                  <a:pt x="1199940" y="1343567"/>
                  <a:pt x="1200195" y="1343941"/>
                  <a:pt x="1200517" y="1344247"/>
                </a:cubicBezTo>
                <a:cubicBezTo>
                  <a:pt x="1200551" y="1344298"/>
                  <a:pt x="1200891" y="1344043"/>
                  <a:pt x="1201112" y="1343941"/>
                </a:cubicBezTo>
                <a:close/>
                <a:moveTo>
                  <a:pt x="517715" y="320713"/>
                </a:moveTo>
                <a:cubicBezTo>
                  <a:pt x="518054" y="320509"/>
                  <a:pt x="518394" y="320323"/>
                  <a:pt x="518734" y="320119"/>
                </a:cubicBezTo>
                <a:cubicBezTo>
                  <a:pt x="518531" y="319983"/>
                  <a:pt x="518292" y="319711"/>
                  <a:pt x="518156" y="319762"/>
                </a:cubicBezTo>
                <a:cubicBezTo>
                  <a:pt x="517783" y="319881"/>
                  <a:pt x="517459" y="320136"/>
                  <a:pt x="517120" y="320323"/>
                </a:cubicBezTo>
                <a:cubicBezTo>
                  <a:pt x="517324" y="320441"/>
                  <a:pt x="517511" y="320577"/>
                  <a:pt x="517715" y="320713"/>
                </a:cubicBezTo>
                <a:close/>
                <a:moveTo>
                  <a:pt x="1516422" y="1370313"/>
                </a:moveTo>
                <a:cubicBezTo>
                  <a:pt x="1516609" y="1369939"/>
                  <a:pt x="1516779" y="1369565"/>
                  <a:pt x="1516965" y="1369192"/>
                </a:cubicBezTo>
                <a:cubicBezTo>
                  <a:pt x="1516762" y="1369123"/>
                  <a:pt x="1516405" y="1368937"/>
                  <a:pt x="1516371" y="1368988"/>
                </a:cubicBezTo>
                <a:cubicBezTo>
                  <a:pt x="1516133" y="1369327"/>
                  <a:pt x="1515963" y="1369718"/>
                  <a:pt x="1515777" y="1370075"/>
                </a:cubicBezTo>
                <a:cubicBezTo>
                  <a:pt x="1515997" y="1370160"/>
                  <a:pt x="1516201" y="1370228"/>
                  <a:pt x="1516422" y="1370313"/>
                </a:cubicBezTo>
                <a:close/>
                <a:moveTo>
                  <a:pt x="1688045" y="1370092"/>
                </a:moveTo>
                <a:cubicBezTo>
                  <a:pt x="1688062" y="1369871"/>
                  <a:pt x="1688130" y="1369463"/>
                  <a:pt x="1688079" y="1369446"/>
                </a:cubicBezTo>
                <a:cubicBezTo>
                  <a:pt x="1687705" y="1369327"/>
                  <a:pt x="1687314" y="1369276"/>
                  <a:pt x="1686923" y="1369209"/>
                </a:cubicBezTo>
                <a:cubicBezTo>
                  <a:pt x="1686906" y="1369429"/>
                  <a:pt x="1686822" y="1369854"/>
                  <a:pt x="1686872" y="1369871"/>
                </a:cubicBezTo>
                <a:cubicBezTo>
                  <a:pt x="1687246" y="1369990"/>
                  <a:pt x="1687637" y="1370024"/>
                  <a:pt x="1688045" y="1370092"/>
                </a:cubicBezTo>
                <a:close/>
                <a:moveTo>
                  <a:pt x="1746940" y="1370228"/>
                </a:moveTo>
                <a:cubicBezTo>
                  <a:pt x="1746855" y="1369990"/>
                  <a:pt x="1746754" y="1369752"/>
                  <a:pt x="1746668" y="1369514"/>
                </a:cubicBezTo>
                <a:cubicBezTo>
                  <a:pt x="1746362" y="1369752"/>
                  <a:pt x="1746005" y="1369956"/>
                  <a:pt x="1745768" y="1370245"/>
                </a:cubicBezTo>
                <a:cubicBezTo>
                  <a:pt x="1745682" y="1370347"/>
                  <a:pt x="1745921" y="1370704"/>
                  <a:pt x="1746023" y="1370942"/>
                </a:cubicBezTo>
                <a:cubicBezTo>
                  <a:pt x="1746329" y="1370704"/>
                  <a:pt x="1746634" y="1370466"/>
                  <a:pt x="1746940" y="1370228"/>
                </a:cubicBezTo>
                <a:close/>
                <a:moveTo>
                  <a:pt x="1817645" y="1371791"/>
                </a:moveTo>
                <a:cubicBezTo>
                  <a:pt x="1817713" y="1371553"/>
                  <a:pt x="1817798" y="1371316"/>
                  <a:pt x="1817883" y="1371078"/>
                </a:cubicBezTo>
                <a:cubicBezTo>
                  <a:pt x="1817475" y="1371044"/>
                  <a:pt x="1817068" y="1370959"/>
                  <a:pt x="1816659" y="1370993"/>
                </a:cubicBezTo>
                <a:cubicBezTo>
                  <a:pt x="1816541" y="1371010"/>
                  <a:pt x="1816489" y="1371434"/>
                  <a:pt x="1816405" y="1371655"/>
                </a:cubicBezTo>
                <a:cubicBezTo>
                  <a:pt x="1816813" y="1371706"/>
                  <a:pt x="1817238" y="1371740"/>
                  <a:pt x="1817645" y="1371791"/>
                </a:cubicBezTo>
                <a:close/>
                <a:moveTo>
                  <a:pt x="233433" y="768665"/>
                </a:moveTo>
                <a:cubicBezTo>
                  <a:pt x="233093" y="768920"/>
                  <a:pt x="232737" y="769158"/>
                  <a:pt x="232430" y="769447"/>
                </a:cubicBezTo>
                <a:cubicBezTo>
                  <a:pt x="232379" y="769498"/>
                  <a:pt x="232617" y="769838"/>
                  <a:pt x="232719" y="770042"/>
                </a:cubicBezTo>
                <a:cubicBezTo>
                  <a:pt x="233059" y="769770"/>
                  <a:pt x="233433" y="769532"/>
                  <a:pt x="233739" y="769226"/>
                </a:cubicBezTo>
                <a:cubicBezTo>
                  <a:pt x="233789" y="769192"/>
                  <a:pt x="233552" y="768869"/>
                  <a:pt x="233433" y="768665"/>
                </a:cubicBezTo>
                <a:close/>
                <a:moveTo>
                  <a:pt x="2114145" y="821953"/>
                </a:moveTo>
                <a:cubicBezTo>
                  <a:pt x="2113923" y="821953"/>
                  <a:pt x="2113686" y="821953"/>
                  <a:pt x="2113465" y="821953"/>
                </a:cubicBezTo>
                <a:cubicBezTo>
                  <a:pt x="2113533" y="822361"/>
                  <a:pt x="2113567" y="822786"/>
                  <a:pt x="2113686" y="823177"/>
                </a:cubicBezTo>
                <a:cubicBezTo>
                  <a:pt x="2113703" y="823228"/>
                  <a:pt x="2114127" y="823160"/>
                  <a:pt x="2114348" y="823160"/>
                </a:cubicBezTo>
                <a:cubicBezTo>
                  <a:pt x="2114280" y="822752"/>
                  <a:pt x="2114213" y="822344"/>
                  <a:pt x="2114145" y="821953"/>
                </a:cubicBezTo>
                <a:close/>
                <a:moveTo>
                  <a:pt x="1627144" y="121971"/>
                </a:moveTo>
                <a:cubicBezTo>
                  <a:pt x="1627484" y="121767"/>
                  <a:pt x="1627840" y="121580"/>
                  <a:pt x="1628181" y="121376"/>
                </a:cubicBezTo>
                <a:cubicBezTo>
                  <a:pt x="1627977" y="121240"/>
                  <a:pt x="1627739" y="120968"/>
                  <a:pt x="1627586" y="121019"/>
                </a:cubicBezTo>
                <a:cubicBezTo>
                  <a:pt x="1627212" y="121138"/>
                  <a:pt x="1626890" y="121393"/>
                  <a:pt x="1626549" y="121580"/>
                </a:cubicBezTo>
                <a:cubicBezTo>
                  <a:pt x="1626754" y="121716"/>
                  <a:pt x="1626958" y="121835"/>
                  <a:pt x="1627144" y="121971"/>
                </a:cubicBezTo>
                <a:close/>
                <a:moveTo>
                  <a:pt x="1420483" y="1382785"/>
                </a:moveTo>
                <a:cubicBezTo>
                  <a:pt x="1420483" y="1382327"/>
                  <a:pt x="1420483" y="1381851"/>
                  <a:pt x="1420467" y="1381392"/>
                </a:cubicBezTo>
                <a:cubicBezTo>
                  <a:pt x="1420467" y="1381375"/>
                  <a:pt x="1419906" y="1381375"/>
                  <a:pt x="1419906" y="1381392"/>
                </a:cubicBezTo>
                <a:cubicBezTo>
                  <a:pt x="1419872" y="1381851"/>
                  <a:pt x="1419872" y="1382327"/>
                  <a:pt x="1419854" y="1382785"/>
                </a:cubicBezTo>
                <a:cubicBezTo>
                  <a:pt x="1420059" y="1382785"/>
                  <a:pt x="1420263" y="1382785"/>
                  <a:pt x="1420483" y="1382785"/>
                </a:cubicBezTo>
                <a:close/>
                <a:moveTo>
                  <a:pt x="1632191" y="1380321"/>
                </a:moveTo>
                <a:cubicBezTo>
                  <a:pt x="1631953" y="1380338"/>
                  <a:pt x="1631715" y="1380355"/>
                  <a:pt x="1631477" y="1380372"/>
                </a:cubicBezTo>
                <a:cubicBezTo>
                  <a:pt x="1631545" y="1380780"/>
                  <a:pt x="1631579" y="1381222"/>
                  <a:pt x="1631698" y="1381613"/>
                </a:cubicBezTo>
                <a:cubicBezTo>
                  <a:pt x="1631715" y="1381664"/>
                  <a:pt x="1632140" y="1381613"/>
                  <a:pt x="1632378" y="1381596"/>
                </a:cubicBezTo>
                <a:cubicBezTo>
                  <a:pt x="1632310" y="1381154"/>
                  <a:pt x="1632242" y="1380729"/>
                  <a:pt x="1632191" y="1380321"/>
                </a:cubicBezTo>
                <a:close/>
                <a:moveTo>
                  <a:pt x="1195097" y="1382140"/>
                </a:moveTo>
                <a:cubicBezTo>
                  <a:pt x="1194944" y="1381987"/>
                  <a:pt x="1194757" y="1381664"/>
                  <a:pt x="1194621" y="1381681"/>
                </a:cubicBezTo>
                <a:cubicBezTo>
                  <a:pt x="1194179" y="1381715"/>
                  <a:pt x="1193754" y="1381868"/>
                  <a:pt x="1193313" y="1381987"/>
                </a:cubicBezTo>
                <a:cubicBezTo>
                  <a:pt x="1193466" y="1382157"/>
                  <a:pt x="1193653" y="1382462"/>
                  <a:pt x="1193788" y="1382445"/>
                </a:cubicBezTo>
                <a:cubicBezTo>
                  <a:pt x="1194231" y="1382411"/>
                  <a:pt x="1194655" y="1382242"/>
                  <a:pt x="1195097" y="1382140"/>
                </a:cubicBezTo>
                <a:close/>
                <a:moveTo>
                  <a:pt x="818156" y="140951"/>
                </a:moveTo>
                <a:cubicBezTo>
                  <a:pt x="818156" y="140713"/>
                  <a:pt x="818156" y="140476"/>
                  <a:pt x="818156" y="140255"/>
                </a:cubicBezTo>
                <a:cubicBezTo>
                  <a:pt x="817731" y="140306"/>
                  <a:pt x="817306" y="140357"/>
                  <a:pt x="816899" y="140459"/>
                </a:cubicBezTo>
                <a:cubicBezTo>
                  <a:pt x="816848" y="140476"/>
                  <a:pt x="816933" y="140900"/>
                  <a:pt x="816933" y="141138"/>
                </a:cubicBezTo>
                <a:cubicBezTo>
                  <a:pt x="817358" y="141053"/>
                  <a:pt x="817765" y="141002"/>
                  <a:pt x="818156" y="140951"/>
                </a:cubicBezTo>
                <a:close/>
                <a:moveTo>
                  <a:pt x="537595" y="306661"/>
                </a:moveTo>
                <a:cubicBezTo>
                  <a:pt x="537443" y="306474"/>
                  <a:pt x="537256" y="306134"/>
                  <a:pt x="537120" y="306151"/>
                </a:cubicBezTo>
                <a:cubicBezTo>
                  <a:pt x="536661" y="306202"/>
                  <a:pt x="536202" y="306389"/>
                  <a:pt x="535760" y="306525"/>
                </a:cubicBezTo>
                <a:cubicBezTo>
                  <a:pt x="535930" y="306712"/>
                  <a:pt x="536100" y="307051"/>
                  <a:pt x="536253" y="307034"/>
                </a:cubicBezTo>
                <a:cubicBezTo>
                  <a:pt x="536695" y="306984"/>
                  <a:pt x="537154" y="306797"/>
                  <a:pt x="537595" y="306661"/>
                </a:cubicBezTo>
                <a:close/>
                <a:moveTo>
                  <a:pt x="1239889" y="143058"/>
                </a:moveTo>
                <a:cubicBezTo>
                  <a:pt x="1239702" y="143160"/>
                  <a:pt x="1239498" y="143279"/>
                  <a:pt x="1239311" y="143381"/>
                </a:cubicBezTo>
                <a:cubicBezTo>
                  <a:pt x="1239617" y="143568"/>
                  <a:pt x="1239923" y="143823"/>
                  <a:pt x="1240246" y="143925"/>
                </a:cubicBezTo>
                <a:cubicBezTo>
                  <a:pt x="1240399" y="143976"/>
                  <a:pt x="1240637" y="143738"/>
                  <a:pt x="1240823" y="143619"/>
                </a:cubicBezTo>
                <a:cubicBezTo>
                  <a:pt x="1240517" y="143449"/>
                  <a:pt x="1240195" y="143245"/>
                  <a:pt x="1239889" y="143058"/>
                </a:cubicBezTo>
                <a:close/>
                <a:moveTo>
                  <a:pt x="1325989" y="143534"/>
                </a:moveTo>
                <a:cubicBezTo>
                  <a:pt x="1325785" y="143347"/>
                  <a:pt x="1325598" y="143058"/>
                  <a:pt x="1325445" y="143075"/>
                </a:cubicBezTo>
                <a:cubicBezTo>
                  <a:pt x="1325004" y="143109"/>
                  <a:pt x="1324561" y="143279"/>
                  <a:pt x="1324120" y="143398"/>
                </a:cubicBezTo>
                <a:cubicBezTo>
                  <a:pt x="1324290" y="143568"/>
                  <a:pt x="1324460" y="143891"/>
                  <a:pt x="1324613" y="143874"/>
                </a:cubicBezTo>
                <a:cubicBezTo>
                  <a:pt x="1325054" y="143840"/>
                  <a:pt x="1325479" y="143670"/>
                  <a:pt x="1325989" y="143534"/>
                </a:cubicBezTo>
                <a:close/>
                <a:moveTo>
                  <a:pt x="1200687" y="145692"/>
                </a:moveTo>
                <a:cubicBezTo>
                  <a:pt x="1201044" y="145488"/>
                  <a:pt x="1201384" y="145284"/>
                  <a:pt x="1201741" y="145081"/>
                </a:cubicBezTo>
                <a:cubicBezTo>
                  <a:pt x="1201537" y="144945"/>
                  <a:pt x="1201300" y="144673"/>
                  <a:pt x="1201146" y="144707"/>
                </a:cubicBezTo>
                <a:cubicBezTo>
                  <a:pt x="1200773" y="144826"/>
                  <a:pt x="1200433" y="145081"/>
                  <a:pt x="1200092" y="145301"/>
                </a:cubicBezTo>
                <a:cubicBezTo>
                  <a:pt x="1200297" y="145437"/>
                  <a:pt x="1200501" y="145573"/>
                  <a:pt x="1200687" y="145692"/>
                </a:cubicBezTo>
                <a:close/>
                <a:moveTo>
                  <a:pt x="762659" y="151487"/>
                </a:moveTo>
                <a:cubicBezTo>
                  <a:pt x="762591" y="151266"/>
                  <a:pt x="762523" y="151062"/>
                  <a:pt x="762455" y="150841"/>
                </a:cubicBezTo>
                <a:cubicBezTo>
                  <a:pt x="762098" y="151028"/>
                  <a:pt x="761708" y="151181"/>
                  <a:pt x="761385" y="151419"/>
                </a:cubicBezTo>
                <a:cubicBezTo>
                  <a:pt x="761333" y="151453"/>
                  <a:pt x="761504" y="151809"/>
                  <a:pt x="761572" y="152030"/>
                </a:cubicBezTo>
                <a:cubicBezTo>
                  <a:pt x="761928" y="151843"/>
                  <a:pt x="762285" y="151657"/>
                  <a:pt x="762659" y="151487"/>
                </a:cubicBezTo>
                <a:close/>
                <a:moveTo>
                  <a:pt x="937238" y="159184"/>
                </a:moveTo>
                <a:cubicBezTo>
                  <a:pt x="937510" y="159184"/>
                  <a:pt x="937799" y="159184"/>
                  <a:pt x="938071" y="159184"/>
                </a:cubicBezTo>
                <a:cubicBezTo>
                  <a:pt x="937884" y="158912"/>
                  <a:pt x="937748" y="158572"/>
                  <a:pt x="937494" y="158403"/>
                </a:cubicBezTo>
                <a:cubicBezTo>
                  <a:pt x="937358" y="158317"/>
                  <a:pt x="937017" y="158589"/>
                  <a:pt x="936779" y="158691"/>
                </a:cubicBezTo>
                <a:cubicBezTo>
                  <a:pt x="936933" y="158861"/>
                  <a:pt x="937085" y="159031"/>
                  <a:pt x="937238" y="159184"/>
                </a:cubicBezTo>
                <a:close/>
                <a:moveTo>
                  <a:pt x="1595216" y="159966"/>
                </a:moveTo>
                <a:cubicBezTo>
                  <a:pt x="1595148" y="159762"/>
                  <a:pt x="1595080" y="159558"/>
                  <a:pt x="1594995" y="159337"/>
                </a:cubicBezTo>
                <a:cubicBezTo>
                  <a:pt x="1594638" y="159507"/>
                  <a:pt x="1594264" y="159660"/>
                  <a:pt x="1593924" y="159881"/>
                </a:cubicBezTo>
                <a:cubicBezTo>
                  <a:pt x="1593873" y="159915"/>
                  <a:pt x="1594043" y="160255"/>
                  <a:pt x="1594111" y="160459"/>
                </a:cubicBezTo>
                <a:cubicBezTo>
                  <a:pt x="1594502" y="160306"/>
                  <a:pt x="1594859" y="160136"/>
                  <a:pt x="1595216" y="159966"/>
                </a:cubicBezTo>
                <a:close/>
                <a:moveTo>
                  <a:pt x="1421690" y="1389871"/>
                </a:moveTo>
                <a:cubicBezTo>
                  <a:pt x="1422013" y="1390177"/>
                  <a:pt x="1422353" y="1390466"/>
                  <a:pt x="1422675" y="1390772"/>
                </a:cubicBezTo>
                <a:cubicBezTo>
                  <a:pt x="1422812" y="1390585"/>
                  <a:pt x="1423100" y="1390279"/>
                  <a:pt x="1423066" y="1390228"/>
                </a:cubicBezTo>
                <a:cubicBezTo>
                  <a:pt x="1422777" y="1389888"/>
                  <a:pt x="1422421" y="1389599"/>
                  <a:pt x="1422081" y="1389276"/>
                </a:cubicBezTo>
                <a:cubicBezTo>
                  <a:pt x="1421962" y="1389480"/>
                  <a:pt x="1421826" y="1389667"/>
                  <a:pt x="1421690" y="1389871"/>
                </a:cubicBezTo>
                <a:close/>
                <a:moveTo>
                  <a:pt x="1298988" y="165488"/>
                </a:moveTo>
                <a:cubicBezTo>
                  <a:pt x="1299006" y="165250"/>
                  <a:pt x="1299073" y="164826"/>
                  <a:pt x="1299022" y="164809"/>
                </a:cubicBezTo>
                <a:cubicBezTo>
                  <a:pt x="1298631" y="164690"/>
                  <a:pt x="1298189" y="164639"/>
                  <a:pt x="1297782" y="164571"/>
                </a:cubicBezTo>
                <a:cubicBezTo>
                  <a:pt x="1297764" y="164809"/>
                  <a:pt x="1297680" y="165233"/>
                  <a:pt x="1297731" y="165250"/>
                </a:cubicBezTo>
                <a:cubicBezTo>
                  <a:pt x="1298139" y="165369"/>
                  <a:pt x="1298563" y="165420"/>
                  <a:pt x="1298988" y="165488"/>
                </a:cubicBezTo>
                <a:close/>
                <a:moveTo>
                  <a:pt x="1132735" y="171249"/>
                </a:moveTo>
                <a:cubicBezTo>
                  <a:pt x="1133092" y="171045"/>
                  <a:pt x="1133432" y="170824"/>
                  <a:pt x="1133788" y="170620"/>
                </a:cubicBezTo>
                <a:cubicBezTo>
                  <a:pt x="1133585" y="170484"/>
                  <a:pt x="1133330" y="170212"/>
                  <a:pt x="1133194" y="170263"/>
                </a:cubicBezTo>
                <a:cubicBezTo>
                  <a:pt x="1132820" y="170382"/>
                  <a:pt x="1132481" y="170654"/>
                  <a:pt x="1132141" y="170875"/>
                </a:cubicBezTo>
                <a:cubicBezTo>
                  <a:pt x="1132345" y="170977"/>
                  <a:pt x="1132548" y="171113"/>
                  <a:pt x="1132735" y="171249"/>
                </a:cubicBezTo>
                <a:close/>
                <a:moveTo>
                  <a:pt x="1140671" y="172285"/>
                </a:moveTo>
                <a:cubicBezTo>
                  <a:pt x="1140212" y="172166"/>
                  <a:pt x="1139770" y="172030"/>
                  <a:pt x="1139311" y="171962"/>
                </a:cubicBezTo>
                <a:cubicBezTo>
                  <a:pt x="1139244" y="171945"/>
                  <a:pt x="1139124" y="172319"/>
                  <a:pt x="1139022" y="172506"/>
                </a:cubicBezTo>
                <a:cubicBezTo>
                  <a:pt x="1139481" y="172625"/>
                  <a:pt x="1139923" y="172778"/>
                  <a:pt x="1140399" y="172846"/>
                </a:cubicBezTo>
                <a:cubicBezTo>
                  <a:pt x="1140467" y="172846"/>
                  <a:pt x="1140585" y="172472"/>
                  <a:pt x="1140671" y="172285"/>
                </a:cubicBezTo>
                <a:close/>
                <a:moveTo>
                  <a:pt x="1329847" y="174562"/>
                </a:moveTo>
                <a:cubicBezTo>
                  <a:pt x="1330203" y="174358"/>
                  <a:pt x="1330543" y="174154"/>
                  <a:pt x="1330899" y="173934"/>
                </a:cubicBezTo>
                <a:cubicBezTo>
                  <a:pt x="1330696" y="173798"/>
                  <a:pt x="1330458" y="173509"/>
                  <a:pt x="1330305" y="173560"/>
                </a:cubicBezTo>
                <a:cubicBezTo>
                  <a:pt x="1329931" y="173679"/>
                  <a:pt x="1329592" y="173951"/>
                  <a:pt x="1329234" y="174154"/>
                </a:cubicBezTo>
                <a:cubicBezTo>
                  <a:pt x="1329438" y="174290"/>
                  <a:pt x="1329642" y="174426"/>
                  <a:pt x="1329847" y="174562"/>
                </a:cubicBezTo>
                <a:close/>
                <a:moveTo>
                  <a:pt x="877221" y="175956"/>
                </a:moveTo>
                <a:cubicBezTo>
                  <a:pt x="877137" y="175769"/>
                  <a:pt x="877035" y="175412"/>
                  <a:pt x="876983" y="175429"/>
                </a:cubicBezTo>
                <a:cubicBezTo>
                  <a:pt x="876542" y="175480"/>
                  <a:pt x="876100" y="175599"/>
                  <a:pt x="875658" y="175684"/>
                </a:cubicBezTo>
                <a:cubicBezTo>
                  <a:pt x="875743" y="175871"/>
                  <a:pt x="875845" y="176210"/>
                  <a:pt x="875913" y="176210"/>
                </a:cubicBezTo>
                <a:cubicBezTo>
                  <a:pt x="876338" y="176159"/>
                  <a:pt x="876779" y="176041"/>
                  <a:pt x="877221" y="175956"/>
                </a:cubicBezTo>
                <a:close/>
                <a:moveTo>
                  <a:pt x="1080093" y="177910"/>
                </a:moveTo>
                <a:cubicBezTo>
                  <a:pt x="1080416" y="177740"/>
                  <a:pt x="1080755" y="177553"/>
                  <a:pt x="1081079" y="177383"/>
                </a:cubicBezTo>
                <a:cubicBezTo>
                  <a:pt x="1080891" y="177264"/>
                  <a:pt x="1080654" y="177026"/>
                  <a:pt x="1080518" y="177060"/>
                </a:cubicBezTo>
                <a:cubicBezTo>
                  <a:pt x="1080161" y="177162"/>
                  <a:pt x="1079855" y="177383"/>
                  <a:pt x="1079515" y="177570"/>
                </a:cubicBezTo>
                <a:cubicBezTo>
                  <a:pt x="1079719" y="177672"/>
                  <a:pt x="1079906" y="177791"/>
                  <a:pt x="1080093" y="177910"/>
                </a:cubicBezTo>
                <a:close/>
                <a:moveTo>
                  <a:pt x="126653" y="848529"/>
                </a:moveTo>
                <a:cubicBezTo>
                  <a:pt x="126449" y="848597"/>
                  <a:pt x="126228" y="848682"/>
                  <a:pt x="126024" y="848750"/>
                </a:cubicBezTo>
                <a:cubicBezTo>
                  <a:pt x="126194" y="849107"/>
                  <a:pt x="126364" y="849498"/>
                  <a:pt x="126585" y="849821"/>
                </a:cubicBezTo>
                <a:cubicBezTo>
                  <a:pt x="126619" y="849872"/>
                  <a:pt x="126976" y="849702"/>
                  <a:pt x="127180" y="849634"/>
                </a:cubicBezTo>
                <a:cubicBezTo>
                  <a:pt x="126992" y="849260"/>
                  <a:pt x="126823" y="848886"/>
                  <a:pt x="126653" y="848529"/>
                </a:cubicBezTo>
                <a:close/>
                <a:moveTo>
                  <a:pt x="980909" y="182447"/>
                </a:moveTo>
                <a:cubicBezTo>
                  <a:pt x="980466" y="182345"/>
                  <a:pt x="980008" y="182192"/>
                  <a:pt x="979566" y="182141"/>
                </a:cubicBezTo>
                <a:cubicBezTo>
                  <a:pt x="979498" y="182124"/>
                  <a:pt x="979380" y="182481"/>
                  <a:pt x="979278" y="182668"/>
                </a:cubicBezTo>
                <a:cubicBezTo>
                  <a:pt x="979719" y="182769"/>
                  <a:pt x="980161" y="182906"/>
                  <a:pt x="980620" y="182973"/>
                </a:cubicBezTo>
                <a:cubicBezTo>
                  <a:pt x="980688" y="182990"/>
                  <a:pt x="980807" y="182634"/>
                  <a:pt x="980909" y="182447"/>
                </a:cubicBezTo>
                <a:close/>
                <a:moveTo>
                  <a:pt x="688675" y="186491"/>
                </a:moveTo>
                <a:cubicBezTo>
                  <a:pt x="688436" y="186491"/>
                  <a:pt x="688198" y="186491"/>
                  <a:pt x="687961" y="186491"/>
                </a:cubicBezTo>
                <a:cubicBezTo>
                  <a:pt x="688029" y="186916"/>
                  <a:pt x="688063" y="187358"/>
                  <a:pt x="688182" y="187765"/>
                </a:cubicBezTo>
                <a:cubicBezTo>
                  <a:pt x="688198" y="187816"/>
                  <a:pt x="688641" y="187748"/>
                  <a:pt x="688879" y="187731"/>
                </a:cubicBezTo>
                <a:cubicBezTo>
                  <a:pt x="688811" y="187306"/>
                  <a:pt x="688743" y="186882"/>
                  <a:pt x="688675" y="186491"/>
                </a:cubicBezTo>
                <a:close/>
                <a:moveTo>
                  <a:pt x="905752" y="191504"/>
                </a:moveTo>
                <a:cubicBezTo>
                  <a:pt x="906074" y="191792"/>
                  <a:pt x="906415" y="192098"/>
                  <a:pt x="906737" y="192387"/>
                </a:cubicBezTo>
                <a:cubicBezTo>
                  <a:pt x="906873" y="192200"/>
                  <a:pt x="907145" y="191877"/>
                  <a:pt x="907111" y="191844"/>
                </a:cubicBezTo>
                <a:cubicBezTo>
                  <a:pt x="906839" y="191521"/>
                  <a:pt x="906499" y="191249"/>
                  <a:pt x="906176" y="190977"/>
                </a:cubicBezTo>
                <a:cubicBezTo>
                  <a:pt x="906024" y="191147"/>
                  <a:pt x="905888" y="191334"/>
                  <a:pt x="905752" y="191504"/>
                </a:cubicBezTo>
                <a:close/>
                <a:moveTo>
                  <a:pt x="909982" y="197621"/>
                </a:moveTo>
                <a:cubicBezTo>
                  <a:pt x="909694" y="197281"/>
                  <a:pt x="909439" y="196924"/>
                  <a:pt x="909116" y="196635"/>
                </a:cubicBezTo>
                <a:cubicBezTo>
                  <a:pt x="909082" y="196601"/>
                  <a:pt x="908759" y="196856"/>
                  <a:pt x="908573" y="196975"/>
                </a:cubicBezTo>
                <a:cubicBezTo>
                  <a:pt x="908844" y="197298"/>
                  <a:pt x="909099" y="197655"/>
                  <a:pt x="909405" y="197944"/>
                </a:cubicBezTo>
                <a:cubicBezTo>
                  <a:pt x="909456" y="197995"/>
                  <a:pt x="909779" y="197740"/>
                  <a:pt x="909982" y="197621"/>
                </a:cubicBezTo>
                <a:close/>
                <a:moveTo>
                  <a:pt x="1353007" y="197740"/>
                </a:moveTo>
                <a:cubicBezTo>
                  <a:pt x="1352565" y="197621"/>
                  <a:pt x="1352123" y="197485"/>
                  <a:pt x="1351664" y="197417"/>
                </a:cubicBezTo>
                <a:cubicBezTo>
                  <a:pt x="1351596" y="197400"/>
                  <a:pt x="1351478" y="197757"/>
                  <a:pt x="1351376" y="197927"/>
                </a:cubicBezTo>
                <a:cubicBezTo>
                  <a:pt x="1351817" y="198046"/>
                  <a:pt x="1352259" y="198182"/>
                  <a:pt x="1352718" y="198249"/>
                </a:cubicBezTo>
                <a:cubicBezTo>
                  <a:pt x="1352803" y="198283"/>
                  <a:pt x="1352922" y="197927"/>
                  <a:pt x="1353007" y="197740"/>
                </a:cubicBezTo>
                <a:close/>
                <a:moveTo>
                  <a:pt x="102711" y="873338"/>
                </a:moveTo>
                <a:cubicBezTo>
                  <a:pt x="102796" y="873117"/>
                  <a:pt x="102898" y="872896"/>
                  <a:pt x="102982" y="872675"/>
                </a:cubicBezTo>
                <a:cubicBezTo>
                  <a:pt x="102592" y="872641"/>
                  <a:pt x="102184" y="872556"/>
                  <a:pt x="101794" y="872607"/>
                </a:cubicBezTo>
                <a:cubicBezTo>
                  <a:pt x="101691" y="872624"/>
                  <a:pt x="101640" y="873032"/>
                  <a:pt x="101572" y="873253"/>
                </a:cubicBezTo>
                <a:cubicBezTo>
                  <a:pt x="101946" y="873287"/>
                  <a:pt x="102320" y="873321"/>
                  <a:pt x="102711" y="873338"/>
                </a:cubicBezTo>
                <a:close/>
                <a:moveTo>
                  <a:pt x="2103881" y="879302"/>
                </a:moveTo>
                <a:cubicBezTo>
                  <a:pt x="2103796" y="879115"/>
                  <a:pt x="2103711" y="878776"/>
                  <a:pt x="2103643" y="878793"/>
                </a:cubicBezTo>
                <a:cubicBezTo>
                  <a:pt x="2103201" y="878844"/>
                  <a:pt x="2102760" y="878946"/>
                  <a:pt x="2102335" y="879047"/>
                </a:cubicBezTo>
                <a:cubicBezTo>
                  <a:pt x="2102419" y="879234"/>
                  <a:pt x="2102522" y="879574"/>
                  <a:pt x="2102573" y="879557"/>
                </a:cubicBezTo>
                <a:cubicBezTo>
                  <a:pt x="2102998" y="879506"/>
                  <a:pt x="2103439" y="879404"/>
                  <a:pt x="2103881" y="879302"/>
                </a:cubicBezTo>
                <a:close/>
                <a:moveTo>
                  <a:pt x="537613" y="282871"/>
                </a:moveTo>
                <a:cubicBezTo>
                  <a:pt x="537443" y="282684"/>
                  <a:pt x="537273" y="282345"/>
                  <a:pt x="537120" y="282362"/>
                </a:cubicBezTo>
                <a:cubicBezTo>
                  <a:pt x="536661" y="282413"/>
                  <a:pt x="536219" y="282599"/>
                  <a:pt x="535760" y="282719"/>
                </a:cubicBezTo>
                <a:cubicBezTo>
                  <a:pt x="535930" y="282905"/>
                  <a:pt x="536100" y="283245"/>
                  <a:pt x="536253" y="283228"/>
                </a:cubicBezTo>
                <a:cubicBezTo>
                  <a:pt x="536712" y="283194"/>
                  <a:pt x="537154" y="283007"/>
                  <a:pt x="537613" y="282871"/>
                </a:cubicBezTo>
                <a:close/>
                <a:moveTo>
                  <a:pt x="2060720" y="907119"/>
                </a:moveTo>
                <a:cubicBezTo>
                  <a:pt x="2060551" y="907272"/>
                  <a:pt x="2060211" y="907459"/>
                  <a:pt x="2060228" y="907595"/>
                </a:cubicBezTo>
                <a:cubicBezTo>
                  <a:pt x="2060279" y="908053"/>
                  <a:pt x="2060449" y="908495"/>
                  <a:pt x="2060585" y="908954"/>
                </a:cubicBezTo>
                <a:cubicBezTo>
                  <a:pt x="2060754" y="908784"/>
                  <a:pt x="2061112" y="908614"/>
                  <a:pt x="2061094" y="908461"/>
                </a:cubicBezTo>
                <a:cubicBezTo>
                  <a:pt x="2061026" y="908002"/>
                  <a:pt x="2060856" y="907561"/>
                  <a:pt x="2060720" y="907119"/>
                </a:cubicBezTo>
                <a:close/>
                <a:moveTo>
                  <a:pt x="251495" y="910313"/>
                </a:moveTo>
                <a:cubicBezTo>
                  <a:pt x="251699" y="910161"/>
                  <a:pt x="251904" y="910007"/>
                  <a:pt x="252108" y="909855"/>
                </a:cubicBezTo>
                <a:cubicBezTo>
                  <a:pt x="251683" y="909668"/>
                  <a:pt x="251275" y="909413"/>
                  <a:pt x="250833" y="909294"/>
                </a:cubicBezTo>
                <a:cubicBezTo>
                  <a:pt x="250680" y="909260"/>
                  <a:pt x="250442" y="909566"/>
                  <a:pt x="250238" y="909719"/>
                </a:cubicBezTo>
                <a:cubicBezTo>
                  <a:pt x="250663" y="909923"/>
                  <a:pt x="251088" y="910126"/>
                  <a:pt x="251495" y="910313"/>
                </a:cubicBezTo>
                <a:close/>
                <a:moveTo>
                  <a:pt x="143747" y="918708"/>
                </a:moveTo>
                <a:cubicBezTo>
                  <a:pt x="143459" y="919030"/>
                  <a:pt x="143169" y="919353"/>
                  <a:pt x="142880" y="919676"/>
                </a:cubicBezTo>
                <a:cubicBezTo>
                  <a:pt x="143068" y="919812"/>
                  <a:pt x="143373" y="920084"/>
                  <a:pt x="143407" y="920050"/>
                </a:cubicBezTo>
                <a:cubicBezTo>
                  <a:pt x="143713" y="919778"/>
                  <a:pt x="143985" y="919438"/>
                  <a:pt x="144257" y="919116"/>
                </a:cubicBezTo>
                <a:cubicBezTo>
                  <a:pt x="144087" y="918979"/>
                  <a:pt x="143918" y="918844"/>
                  <a:pt x="143747" y="918708"/>
                </a:cubicBezTo>
                <a:close/>
                <a:moveTo>
                  <a:pt x="369133" y="926473"/>
                </a:moveTo>
                <a:cubicBezTo>
                  <a:pt x="368675" y="926473"/>
                  <a:pt x="368216" y="926473"/>
                  <a:pt x="367758" y="926507"/>
                </a:cubicBezTo>
                <a:cubicBezTo>
                  <a:pt x="367740" y="926507"/>
                  <a:pt x="367758" y="926881"/>
                  <a:pt x="367758" y="927085"/>
                </a:cubicBezTo>
                <a:cubicBezTo>
                  <a:pt x="368216" y="927085"/>
                  <a:pt x="368675" y="927085"/>
                  <a:pt x="369133" y="927051"/>
                </a:cubicBezTo>
                <a:cubicBezTo>
                  <a:pt x="369133" y="927051"/>
                  <a:pt x="369117" y="926677"/>
                  <a:pt x="369133" y="926473"/>
                </a:cubicBezTo>
                <a:close/>
                <a:moveTo>
                  <a:pt x="2114604" y="279898"/>
                </a:moveTo>
                <a:cubicBezTo>
                  <a:pt x="2114484" y="279711"/>
                  <a:pt x="2114366" y="279524"/>
                  <a:pt x="2114229" y="279337"/>
                </a:cubicBezTo>
                <a:cubicBezTo>
                  <a:pt x="2113907" y="279609"/>
                  <a:pt x="2113550" y="279847"/>
                  <a:pt x="2113261" y="280153"/>
                </a:cubicBezTo>
                <a:cubicBezTo>
                  <a:pt x="2113210" y="280204"/>
                  <a:pt x="2113465" y="280526"/>
                  <a:pt x="2113584" y="280713"/>
                </a:cubicBezTo>
                <a:cubicBezTo>
                  <a:pt x="2113941" y="280441"/>
                  <a:pt x="2114280" y="280170"/>
                  <a:pt x="2114604" y="279898"/>
                </a:cubicBezTo>
                <a:close/>
                <a:moveTo>
                  <a:pt x="1009812" y="1419370"/>
                </a:moveTo>
                <a:cubicBezTo>
                  <a:pt x="1009371" y="1419251"/>
                  <a:pt x="1008912" y="1419115"/>
                  <a:pt x="1008453" y="1419064"/>
                </a:cubicBezTo>
                <a:cubicBezTo>
                  <a:pt x="1008385" y="1419047"/>
                  <a:pt x="1008267" y="1419404"/>
                  <a:pt x="1008164" y="1419591"/>
                </a:cubicBezTo>
                <a:cubicBezTo>
                  <a:pt x="1008606" y="1419710"/>
                  <a:pt x="1009065" y="1419846"/>
                  <a:pt x="1009507" y="1419897"/>
                </a:cubicBezTo>
                <a:cubicBezTo>
                  <a:pt x="1009592" y="1419914"/>
                  <a:pt x="1009711" y="1419557"/>
                  <a:pt x="1009812" y="1419370"/>
                </a:cubicBezTo>
                <a:close/>
                <a:moveTo>
                  <a:pt x="277171" y="599931"/>
                </a:moveTo>
                <a:cubicBezTo>
                  <a:pt x="277239" y="600135"/>
                  <a:pt x="277290" y="600339"/>
                  <a:pt x="277358" y="600560"/>
                </a:cubicBezTo>
                <a:cubicBezTo>
                  <a:pt x="277732" y="600390"/>
                  <a:pt x="278106" y="600254"/>
                  <a:pt x="278446" y="600033"/>
                </a:cubicBezTo>
                <a:cubicBezTo>
                  <a:pt x="278496" y="599999"/>
                  <a:pt x="278344" y="599626"/>
                  <a:pt x="278276" y="599405"/>
                </a:cubicBezTo>
                <a:cubicBezTo>
                  <a:pt x="277901" y="599592"/>
                  <a:pt x="277528" y="599761"/>
                  <a:pt x="277171" y="599931"/>
                </a:cubicBezTo>
                <a:close/>
                <a:moveTo>
                  <a:pt x="1745156" y="1426133"/>
                </a:moveTo>
                <a:cubicBezTo>
                  <a:pt x="1745037" y="1425929"/>
                  <a:pt x="1744918" y="1425742"/>
                  <a:pt x="1744782" y="1425538"/>
                </a:cubicBezTo>
                <a:cubicBezTo>
                  <a:pt x="1744578" y="1425861"/>
                  <a:pt x="1744306" y="1426150"/>
                  <a:pt x="1744187" y="1426507"/>
                </a:cubicBezTo>
                <a:cubicBezTo>
                  <a:pt x="1744137" y="1426643"/>
                  <a:pt x="1744408" y="1426897"/>
                  <a:pt x="1744528" y="1427084"/>
                </a:cubicBezTo>
                <a:cubicBezTo>
                  <a:pt x="1744748" y="1426762"/>
                  <a:pt x="1744952" y="1426456"/>
                  <a:pt x="1745156" y="1426133"/>
                </a:cubicBezTo>
                <a:close/>
                <a:moveTo>
                  <a:pt x="249015" y="765267"/>
                </a:moveTo>
                <a:cubicBezTo>
                  <a:pt x="248794" y="765335"/>
                  <a:pt x="248590" y="765403"/>
                  <a:pt x="248369" y="765488"/>
                </a:cubicBezTo>
                <a:cubicBezTo>
                  <a:pt x="248556" y="765862"/>
                  <a:pt x="248709" y="766235"/>
                  <a:pt x="248930" y="766575"/>
                </a:cubicBezTo>
                <a:cubicBezTo>
                  <a:pt x="248964" y="766626"/>
                  <a:pt x="249321" y="766456"/>
                  <a:pt x="249541" y="766388"/>
                </a:cubicBezTo>
                <a:cubicBezTo>
                  <a:pt x="249371" y="766014"/>
                  <a:pt x="249185" y="765641"/>
                  <a:pt x="249015" y="765267"/>
                </a:cubicBezTo>
                <a:close/>
                <a:moveTo>
                  <a:pt x="252464" y="1022344"/>
                </a:moveTo>
                <a:cubicBezTo>
                  <a:pt x="252345" y="1022157"/>
                  <a:pt x="252226" y="1021970"/>
                  <a:pt x="252108" y="1021783"/>
                </a:cubicBezTo>
                <a:cubicBezTo>
                  <a:pt x="251785" y="1022055"/>
                  <a:pt x="251428" y="1022310"/>
                  <a:pt x="251139" y="1022616"/>
                </a:cubicBezTo>
                <a:cubicBezTo>
                  <a:pt x="251088" y="1022667"/>
                  <a:pt x="251343" y="1022990"/>
                  <a:pt x="251445" y="1023177"/>
                </a:cubicBezTo>
                <a:cubicBezTo>
                  <a:pt x="251801" y="1022888"/>
                  <a:pt x="252124" y="1022616"/>
                  <a:pt x="252464" y="1022344"/>
                </a:cubicBezTo>
                <a:close/>
                <a:moveTo>
                  <a:pt x="2101060" y="564655"/>
                </a:moveTo>
                <a:cubicBezTo>
                  <a:pt x="2100772" y="564315"/>
                  <a:pt x="2100500" y="563942"/>
                  <a:pt x="2100177" y="563653"/>
                </a:cubicBezTo>
                <a:cubicBezTo>
                  <a:pt x="2100126" y="563619"/>
                  <a:pt x="2099803" y="563874"/>
                  <a:pt x="2099599" y="564010"/>
                </a:cubicBezTo>
                <a:cubicBezTo>
                  <a:pt x="2099888" y="564349"/>
                  <a:pt x="2100143" y="564706"/>
                  <a:pt x="2100466" y="565012"/>
                </a:cubicBezTo>
                <a:cubicBezTo>
                  <a:pt x="2100517" y="565029"/>
                  <a:pt x="2100856" y="564774"/>
                  <a:pt x="2101060" y="564655"/>
                </a:cubicBezTo>
                <a:close/>
                <a:moveTo>
                  <a:pt x="272872" y="551724"/>
                </a:moveTo>
                <a:cubicBezTo>
                  <a:pt x="272566" y="552047"/>
                  <a:pt x="272277" y="552387"/>
                  <a:pt x="271972" y="552710"/>
                </a:cubicBezTo>
                <a:cubicBezTo>
                  <a:pt x="272158" y="552846"/>
                  <a:pt x="272481" y="553118"/>
                  <a:pt x="272515" y="553084"/>
                </a:cubicBezTo>
                <a:cubicBezTo>
                  <a:pt x="272838" y="552812"/>
                  <a:pt x="273110" y="552472"/>
                  <a:pt x="273399" y="552149"/>
                </a:cubicBezTo>
                <a:cubicBezTo>
                  <a:pt x="273229" y="551996"/>
                  <a:pt x="273059" y="551860"/>
                  <a:pt x="272872" y="551724"/>
                </a:cubicBezTo>
                <a:close/>
                <a:moveTo>
                  <a:pt x="1209438" y="1102820"/>
                </a:moveTo>
                <a:cubicBezTo>
                  <a:pt x="1209472" y="1102599"/>
                  <a:pt x="1209540" y="1102174"/>
                  <a:pt x="1209506" y="1102174"/>
                </a:cubicBezTo>
                <a:cubicBezTo>
                  <a:pt x="1209115" y="1102055"/>
                  <a:pt x="1208708" y="1102004"/>
                  <a:pt x="1208300" y="1101919"/>
                </a:cubicBezTo>
                <a:cubicBezTo>
                  <a:pt x="1208283" y="1102140"/>
                  <a:pt x="1208198" y="1102531"/>
                  <a:pt x="1208266" y="1102548"/>
                </a:cubicBezTo>
                <a:cubicBezTo>
                  <a:pt x="1208640" y="1102684"/>
                  <a:pt x="1209047" y="1102735"/>
                  <a:pt x="1209438" y="1102820"/>
                </a:cubicBezTo>
                <a:close/>
                <a:moveTo>
                  <a:pt x="247910" y="508241"/>
                </a:moveTo>
                <a:cubicBezTo>
                  <a:pt x="247842" y="508020"/>
                  <a:pt x="247774" y="507816"/>
                  <a:pt x="247689" y="507595"/>
                </a:cubicBezTo>
                <a:cubicBezTo>
                  <a:pt x="247315" y="507782"/>
                  <a:pt x="246924" y="507935"/>
                  <a:pt x="246585" y="508173"/>
                </a:cubicBezTo>
                <a:cubicBezTo>
                  <a:pt x="246534" y="508207"/>
                  <a:pt x="246704" y="508580"/>
                  <a:pt x="246772" y="508784"/>
                </a:cubicBezTo>
                <a:cubicBezTo>
                  <a:pt x="247163" y="508615"/>
                  <a:pt x="247537" y="508428"/>
                  <a:pt x="247910" y="508241"/>
                </a:cubicBezTo>
                <a:close/>
                <a:moveTo>
                  <a:pt x="2099209" y="795853"/>
                </a:moveTo>
                <a:cubicBezTo>
                  <a:pt x="2098987" y="795921"/>
                  <a:pt x="2098784" y="795989"/>
                  <a:pt x="2098562" y="796057"/>
                </a:cubicBezTo>
                <a:cubicBezTo>
                  <a:pt x="2098750" y="796414"/>
                  <a:pt x="2098902" y="796805"/>
                  <a:pt x="2099123" y="797127"/>
                </a:cubicBezTo>
                <a:cubicBezTo>
                  <a:pt x="2099157" y="797178"/>
                  <a:pt x="2099514" y="797008"/>
                  <a:pt x="2099718" y="796941"/>
                </a:cubicBezTo>
                <a:cubicBezTo>
                  <a:pt x="2099565" y="796584"/>
                  <a:pt x="2099395" y="796210"/>
                  <a:pt x="2099209" y="795853"/>
                </a:cubicBezTo>
                <a:close/>
                <a:moveTo>
                  <a:pt x="1909574" y="1165555"/>
                </a:moveTo>
                <a:cubicBezTo>
                  <a:pt x="1909319" y="1165215"/>
                  <a:pt x="1909081" y="1164842"/>
                  <a:pt x="1908775" y="1164553"/>
                </a:cubicBezTo>
                <a:cubicBezTo>
                  <a:pt x="1908724" y="1164502"/>
                  <a:pt x="1908384" y="1164740"/>
                  <a:pt x="1908163" y="1164842"/>
                </a:cubicBezTo>
                <a:cubicBezTo>
                  <a:pt x="1908436" y="1165181"/>
                  <a:pt x="1908673" y="1165555"/>
                  <a:pt x="1908996" y="1165861"/>
                </a:cubicBezTo>
                <a:cubicBezTo>
                  <a:pt x="1909047" y="1165912"/>
                  <a:pt x="1909370" y="1165657"/>
                  <a:pt x="1909574" y="1165555"/>
                </a:cubicBezTo>
                <a:close/>
                <a:moveTo>
                  <a:pt x="777510" y="238249"/>
                </a:moveTo>
                <a:cubicBezTo>
                  <a:pt x="777187" y="237961"/>
                  <a:pt x="776865" y="237655"/>
                  <a:pt x="776524" y="237366"/>
                </a:cubicBezTo>
                <a:cubicBezTo>
                  <a:pt x="776389" y="237553"/>
                  <a:pt x="776117" y="237859"/>
                  <a:pt x="776151" y="237910"/>
                </a:cubicBezTo>
                <a:cubicBezTo>
                  <a:pt x="776423" y="238232"/>
                  <a:pt x="776763" y="238504"/>
                  <a:pt x="777085" y="238776"/>
                </a:cubicBezTo>
                <a:cubicBezTo>
                  <a:pt x="777239" y="238606"/>
                  <a:pt x="777374" y="238436"/>
                  <a:pt x="777510" y="238249"/>
                </a:cubicBezTo>
                <a:close/>
                <a:moveTo>
                  <a:pt x="375930" y="411724"/>
                </a:moveTo>
                <a:cubicBezTo>
                  <a:pt x="375472" y="411724"/>
                  <a:pt x="375013" y="411724"/>
                  <a:pt x="374555" y="411741"/>
                </a:cubicBezTo>
                <a:cubicBezTo>
                  <a:pt x="374537" y="411741"/>
                  <a:pt x="374555" y="412115"/>
                  <a:pt x="374537" y="412302"/>
                </a:cubicBezTo>
                <a:cubicBezTo>
                  <a:pt x="374996" y="412302"/>
                  <a:pt x="375455" y="412302"/>
                  <a:pt x="375914" y="412268"/>
                </a:cubicBezTo>
                <a:cubicBezTo>
                  <a:pt x="375930" y="412285"/>
                  <a:pt x="375914" y="411911"/>
                  <a:pt x="375930" y="411724"/>
                </a:cubicBezTo>
                <a:close/>
                <a:moveTo>
                  <a:pt x="374282" y="405267"/>
                </a:moveTo>
                <a:cubicBezTo>
                  <a:pt x="374198" y="405063"/>
                  <a:pt x="374096" y="404690"/>
                  <a:pt x="374062" y="404690"/>
                </a:cubicBezTo>
                <a:cubicBezTo>
                  <a:pt x="373603" y="404757"/>
                  <a:pt x="373161" y="404893"/>
                  <a:pt x="372702" y="404995"/>
                </a:cubicBezTo>
                <a:cubicBezTo>
                  <a:pt x="372787" y="405199"/>
                  <a:pt x="372889" y="405573"/>
                  <a:pt x="372940" y="405573"/>
                </a:cubicBezTo>
                <a:cubicBezTo>
                  <a:pt x="373399" y="405522"/>
                  <a:pt x="373840" y="405386"/>
                  <a:pt x="374282" y="405267"/>
                </a:cubicBezTo>
                <a:close/>
                <a:moveTo>
                  <a:pt x="1796065" y="1235343"/>
                </a:moveTo>
                <a:cubicBezTo>
                  <a:pt x="1796133" y="1235547"/>
                  <a:pt x="1796201" y="1235751"/>
                  <a:pt x="1796269" y="1235972"/>
                </a:cubicBezTo>
                <a:cubicBezTo>
                  <a:pt x="1796643" y="1235819"/>
                  <a:pt x="1797034" y="1235666"/>
                  <a:pt x="1797390" y="1235462"/>
                </a:cubicBezTo>
                <a:cubicBezTo>
                  <a:pt x="1797441" y="1235428"/>
                  <a:pt x="1797272" y="1235054"/>
                  <a:pt x="1797204" y="1234833"/>
                </a:cubicBezTo>
                <a:cubicBezTo>
                  <a:pt x="1796830" y="1235003"/>
                  <a:pt x="1796439" y="1235173"/>
                  <a:pt x="1796065" y="1235343"/>
                </a:cubicBezTo>
                <a:close/>
                <a:moveTo>
                  <a:pt x="835216" y="226168"/>
                </a:moveTo>
                <a:cubicBezTo>
                  <a:pt x="834843" y="225981"/>
                  <a:pt x="834468" y="225777"/>
                  <a:pt x="834112" y="225590"/>
                </a:cubicBezTo>
                <a:cubicBezTo>
                  <a:pt x="834044" y="225811"/>
                  <a:pt x="833857" y="226168"/>
                  <a:pt x="833908" y="226202"/>
                </a:cubicBezTo>
                <a:cubicBezTo>
                  <a:pt x="834248" y="226440"/>
                  <a:pt x="834622" y="226593"/>
                  <a:pt x="834995" y="226797"/>
                </a:cubicBezTo>
                <a:cubicBezTo>
                  <a:pt x="835081" y="226593"/>
                  <a:pt x="835148" y="226389"/>
                  <a:pt x="835216" y="226168"/>
                </a:cubicBezTo>
                <a:close/>
                <a:moveTo>
                  <a:pt x="1675096" y="1272556"/>
                </a:moveTo>
                <a:cubicBezTo>
                  <a:pt x="1674842" y="1272216"/>
                  <a:pt x="1674603" y="1271842"/>
                  <a:pt x="1674315" y="1271553"/>
                </a:cubicBezTo>
                <a:cubicBezTo>
                  <a:pt x="1674264" y="1271503"/>
                  <a:pt x="1673924" y="1271740"/>
                  <a:pt x="1673720" y="1271842"/>
                </a:cubicBezTo>
                <a:cubicBezTo>
                  <a:pt x="1673992" y="1272182"/>
                  <a:pt x="1674230" y="1272556"/>
                  <a:pt x="1674536" y="1272862"/>
                </a:cubicBezTo>
                <a:cubicBezTo>
                  <a:pt x="1674569" y="1272913"/>
                  <a:pt x="1674893" y="1272675"/>
                  <a:pt x="1675096" y="1272556"/>
                </a:cubicBezTo>
                <a:close/>
                <a:moveTo>
                  <a:pt x="1837747" y="1292046"/>
                </a:moveTo>
                <a:cubicBezTo>
                  <a:pt x="1837509" y="1292046"/>
                  <a:pt x="1837288" y="1292046"/>
                  <a:pt x="1837050" y="1292046"/>
                </a:cubicBezTo>
                <a:cubicBezTo>
                  <a:pt x="1837118" y="1292454"/>
                  <a:pt x="1837152" y="1292862"/>
                  <a:pt x="1837271" y="1293236"/>
                </a:cubicBezTo>
                <a:cubicBezTo>
                  <a:pt x="1837288" y="1293304"/>
                  <a:pt x="1837696" y="1293236"/>
                  <a:pt x="1837917" y="1293236"/>
                </a:cubicBezTo>
                <a:cubicBezTo>
                  <a:pt x="1837849" y="1292828"/>
                  <a:pt x="1837798" y="1292420"/>
                  <a:pt x="1837747" y="1292046"/>
                </a:cubicBezTo>
                <a:close/>
                <a:moveTo>
                  <a:pt x="1614485" y="1295598"/>
                </a:moveTo>
                <a:cubicBezTo>
                  <a:pt x="1614689" y="1295496"/>
                  <a:pt x="1614910" y="1295377"/>
                  <a:pt x="1615114" y="1295275"/>
                </a:cubicBezTo>
                <a:cubicBezTo>
                  <a:pt x="1614841" y="1294918"/>
                  <a:pt x="1614587" y="1294544"/>
                  <a:pt x="1614281" y="1294221"/>
                </a:cubicBezTo>
                <a:cubicBezTo>
                  <a:pt x="1614247" y="1294170"/>
                  <a:pt x="1613907" y="1294425"/>
                  <a:pt x="1613703" y="1294544"/>
                </a:cubicBezTo>
                <a:cubicBezTo>
                  <a:pt x="1613958" y="1294901"/>
                  <a:pt x="1614213" y="1295258"/>
                  <a:pt x="1614485" y="1295598"/>
                </a:cubicBezTo>
                <a:close/>
                <a:moveTo>
                  <a:pt x="825395" y="210314"/>
                </a:moveTo>
                <a:cubicBezTo>
                  <a:pt x="825463" y="210518"/>
                  <a:pt x="825531" y="210739"/>
                  <a:pt x="825599" y="210943"/>
                </a:cubicBezTo>
                <a:cubicBezTo>
                  <a:pt x="825972" y="210756"/>
                  <a:pt x="826347" y="210603"/>
                  <a:pt x="826686" y="210382"/>
                </a:cubicBezTo>
                <a:cubicBezTo>
                  <a:pt x="826737" y="210348"/>
                  <a:pt x="826567" y="209991"/>
                  <a:pt x="826499" y="209787"/>
                </a:cubicBezTo>
                <a:cubicBezTo>
                  <a:pt x="826142" y="209957"/>
                  <a:pt x="825769" y="210144"/>
                  <a:pt x="825395" y="210314"/>
                </a:cubicBezTo>
                <a:close/>
                <a:moveTo>
                  <a:pt x="523356" y="327731"/>
                </a:moveTo>
                <a:lnTo>
                  <a:pt x="522761" y="327680"/>
                </a:lnTo>
                <a:lnTo>
                  <a:pt x="522999" y="328309"/>
                </a:lnTo>
                <a:lnTo>
                  <a:pt x="523356" y="327731"/>
                </a:lnTo>
                <a:close/>
                <a:moveTo>
                  <a:pt x="1317204" y="1356379"/>
                </a:moveTo>
                <a:lnTo>
                  <a:pt x="1317153" y="1356923"/>
                </a:lnTo>
                <a:lnTo>
                  <a:pt x="1317764" y="1356702"/>
                </a:lnTo>
                <a:lnTo>
                  <a:pt x="1317204" y="1356379"/>
                </a:lnTo>
                <a:close/>
                <a:moveTo>
                  <a:pt x="1093245" y="819523"/>
                </a:moveTo>
                <a:lnTo>
                  <a:pt x="1092684" y="819761"/>
                </a:lnTo>
                <a:lnTo>
                  <a:pt x="1093245" y="820016"/>
                </a:lnTo>
                <a:lnTo>
                  <a:pt x="1093245" y="819523"/>
                </a:lnTo>
                <a:close/>
                <a:moveTo>
                  <a:pt x="1571817" y="1359965"/>
                </a:moveTo>
                <a:lnTo>
                  <a:pt x="1572361" y="1360321"/>
                </a:lnTo>
                <a:lnTo>
                  <a:pt x="1572446" y="1359761"/>
                </a:lnTo>
                <a:lnTo>
                  <a:pt x="1571817" y="1359965"/>
                </a:lnTo>
                <a:close/>
                <a:moveTo>
                  <a:pt x="749099" y="45472"/>
                </a:moveTo>
                <a:lnTo>
                  <a:pt x="748759" y="45981"/>
                </a:lnTo>
                <a:lnTo>
                  <a:pt x="749286" y="46066"/>
                </a:lnTo>
                <a:lnTo>
                  <a:pt x="749099" y="45472"/>
                </a:lnTo>
                <a:close/>
                <a:moveTo>
                  <a:pt x="706465" y="34290"/>
                </a:moveTo>
                <a:lnTo>
                  <a:pt x="706805" y="33764"/>
                </a:lnTo>
                <a:lnTo>
                  <a:pt x="706262" y="33679"/>
                </a:lnTo>
                <a:lnTo>
                  <a:pt x="706465" y="34290"/>
                </a:lnTo>
                <a:close/>
                <a:moveTo>
                  <a:pt x="277205" y="478164"/>
                </a:moveTo>
                <a:lnTo>
                  <a:pt x="277732" y="478521"/>
                </a:lnTo>
                <a:lnTo>
                  <a:pt x="277817" y="477960"/>
                </a:lnTo>
                <a:lnTo>
                  <a:pt x="277205" y="478164"/>
                </a:lnTo>
                <a:close/>
                <a:moveTo>
                  <a:pt x="306568" y="432098"/>
                </a:moveTo>
                <a:lnTo>
                  <a:pt x="305990" y="432370"/>
                </a:lnTo>
                <a:lnTo>
                  <a:pt x="306568" y="432659"/>
                </a:lnTo>
                <a:lnTo>
                  <a:pt x="306568" y="432098"/>
                </a:lnTo>
                <a:close/>
                <a:moveTo>
                  <a:pt x="195217" y="1025810"/>
                </a:moveTo>
                <a:lnTo>
                  <a:pt x="194877" y="1026337"/>
                </a:lnTo>
                <a:lnTo>
                  <a:pt x="195421" y="1026422"/>
                </a:lnTo>
                <a:lnTo>
                  <a:pt x="195217" y="1025810"/>
                </a:lnTo>
                <a:close/>
                <a:moveTo>
                  <a:pt x="1191461" y="1096431"/>
                </a:moveTo>
                <a:lnTo>
                  <a:pt x="1191410" y="1096957"/>
                </a:lnTo>
                <a:lnTo>
                  <a:pt x="1192004" y="1096753"/>
                </a:lnTo>
                <a:lnTo>
                  <a:pt x="1191461" y="1096431"/>
                </a:lnTo>
                <a:close/>
                <a:moveTo>
                  <a:pt x="232583" y="1022412"/>
                </a:moveTo>
                <a:lnTo>
                  <a:pt x="232226" y="1022939"/>
                </a:lnTo>
                <a:lnTo>
                  <a:pt x="232804" y="1023023"/>
                </a:lnTo>
                <a:lnTo>
                  <a:pt x="232583" y="1022412"/>
                </a:lnTo>
                <a:close/>
                <a:moveTo>
                  <a:pt x="194164" y="1018826"/>
                </a:moveTo>
                <a:lnTo>
                  <a:pt x="194707" y="1018571"/>
                </a:lnTo>
                <a:lnTo>
                  <a:pt x="194164" y="1018317"/>
                </a:lnTo>
                <a:lnTo>
                  <a:pt x="194164" y="1018826"/>
                </a:lnTo>
                <a:close/>
                <a:moveTo>
                  <a:pt x="1241062" y="1369956"/>
                </a:moveTo>
                <a:lnTo>
                  <a:pt x="1240483" y="1370228"/>
                </a:lnTo>
                <a:lnTo>
                  <a:pt x="1241044" y="1370500"/>
                </a:lnTo>
                <a:lnTo>
                  <a:pt x="1241062" y="1369956"/>
                </a:lnTo>
                <a:close/>
                <a:moveTo>
                  <a:pt x="1190051" y="804179"/>
                </a:moveTo>
                <a:lnTo>
                  <a:pt x="1189524" y="804417"/>
                </a:lnTo>
                <a:lnTo>
                  <a:pt x="1190051" y="804672"/>
                </a:lnTo>
                <a:lnTo>
                  <a:pt x="1190051" y="804179"/>
                </a:lnTo>
                <a:close/>
                <a:moveTo>
                  <a:pt x="2073771" y="583653"/>
                </a:moveTo>
                <a:lnTo>
                  <a:pt x="2073244" y="583313"/>
                </a:lnTo>
                <a:lnTo>
                  <a:pt x="2073159" y="583840"/>
                </a:lnTo>
                <a:lnTo>
                  <a:pt x="2073771" y="583653"/>
                </a:lnTo>
                <a:close/>
                <a:moveTo>
                  <a:pt x="199499" y="780900"/>
                </a:moveTo>
                <a:lnTo>
                  <a:pt x="199550" y="780424"/>
                </a:lnTo>
                <a:lnTo>
                  <a:pt x="198989" y="780611"/>
                </a:lnTo>
                <a:lnTo>
                  <a:pt x="199499" y="780900"/>
                </a:lnTo>
                <a:close/>
                <a:moveTo>
                  <a:pt x="237901" y="671214"/>
                </a:moveTo>
                <a:lnTo>
                  <a:pt x="237630" y="670653"/>
                </a:lnTo>
                <a:lnTo>
                  <a:pt x="237341" y="671214"/>
                </a:lnTo>
                <a:lnTo>
                  <a:pt x="237901" y="671214"/>
                </a:lnTo>
                <a:close/>
                <a:moveTo>
                  <a:pt x="1624714" y="1375054"/>
                </a:moveTo>
                <a:lnTo>
                  <a:pt x="1624664" y="1375564"/>
                </a:lnTo>
                <a:lnTo>
                  <a:pt x="1625258" y="1375360"/>
                </a:lnTo>
                <a:lnTo>
                  <a:pt x="1624714" y="1375054"/>
                </a:lnTo>
                <a:close/>
                <a:moveTo>
                  <a:pt x="341776" y="416992"/>
                </a:moveTo>
                <a:lnTo>
                  <a:pt x="342286" y="417332"/>
                </a:lnTo>
                <a:lnTo>
                  <a:pt x="342370" y="416822"/>
                </a:lnTo>
                <a:lnTo>
                  <a:pt x="341776" y="416992"/>
                </a:lnTo>
                <a:close/>
                <a:moveTo>
                  <a:pt x="273773" y="586864"/>
                </a:moveTo>
                <a:lnTo>
                  <a:pt x="274300" y="587221"/>
                </a:lnTo>
                <a:lnTo>
                  <a:pt x="274384" y="586660"/>
                </a:lnTo>
                <a:lnTo>
                  <a:pt x="273773" y="586864"/>
                </a:lnTo>
                <a:close/>
                <a:moveTo>
                  <a:pt x="2116642" y="859999"/>
                </a:moveTo>
                <a:lnTo>
                  <a:pt x="2116965" y="859506"/>
                </a:lnTo>
                <a:lnTo>
                  <a:pt x="2116456" y="859421"/>
                </a:lnTo>
                <a:lnTo>
                  <a:pt x="2116642" y="859999"/>
                </a:lnTo>
                <a:close/>
                <a:moveTo>
                  <a:pt x="1316983" y="1380304"/>
                </a:moveTo>
                <a:lnTo>
                  <a:pt x="1317510" y="1380644"/>
                </a:lnTo>
                <a:lnTo>
                  <a:pt x="1317595" y="1380100"/>
                </a:lnTo>
                <a:lnTo>
                  <a:pt x="1316983" y="1380304"/>
                </a:lnTo>
                <a:close/>
                <a:moveTo>
                  <a:pt x="1469354" y="1381613"/>
                </a:moveTo>
                <a:lnTo>
                  <a:pt x="1469693" y="1381086"/>
                </a:lnTo>
                <a:lnTo>
                  <a:pt x="1469150" y="1381001"/>
                </a:lnTo>
                <a:lnTo>
                  <a:pt x="1469354" y="1381613"/>
                </a:lnTo>
                <a:close/>
                <a:moveTo>
                  <a:pt x="848793" y="1383839"/>
                </a:moveTo>
                <a:lnTo>
                  <a:pt x="848266" y="1383499"/>
                </a:lnTo>
                <a:lnTo>
                  <a:pt x="848182" y="1384026"/>
                </a:lnTo>
                <a:lnTo>
                  <a:pt x="848793" y="1383839"/>
                </a:lnTo>
                <a:close/>
                <a:moveTo>
                  <a:pt x="168930" y="984689"/>
                </a:moveTo>
                <a:lnTo>
                  <a:pt x="168981" y="984213"/>
                </a:lnTo>
                <a:lnTo>
                  <a:pt x="168420" y="984400"/>
                </a:lnTo>
                <a:lnTo>
                  <a:pt x="168930" y="984689"/>
                </a:lnTo>
                <a:close/>
                <a:moveTo>
                  <a:pt x="259227" y="982888"/>
                </a:moveTo>
                <a:lnTo>
                  <a:pt x="258683" y="982531"/>
                </a:lnTo>
                <a:lnTo>
                  <a:pt x="258582" y="983091"/>
                </a:lnTo>
                <a:lnTo>
                  <a:pt x="259227" y="982888"/>
                </a:lnTo>
                <a:close/>
                <a:moveTo>
                  <a:pt x="2110423" y="841732"/>
                </a:moveTo>
                <a:lnTo>
                  <a:pt x="2110916" y="842055"/>
                </a:lnTo>
                <a:lnTo>
                  <a:pt x="2111001" y="841562"/>
                </a:lnTo>
                <a:lnTo>
                  <a:pt x="2110423" y="841732"/>
                </a:lnTo>
                <a:close/>
                <a:moveTo>
                  <a:pt x="1658971" y="1227747"/>
                </a:moveTo>
                <a:lnTo>
                  <a:pt x="1659022" y="1227254"/>
                </a:lnTo>
                <a:lnTo>
                  <a:pt x="1658461" y="1227458"/>
                </a:lnTo>
                <a:lnTo>
                  <a:pt x="1658971" y="1227747"/>
                </a:lnTo>
                <a:close/>
                <a:moveTo>
                  <a:pt x="1921383" y="1156600"/>
                </a:moveTo>
                <a:lnTo>
                  <a:pt x="1921044" y="1157127"/>
                </a:lnTo>
                <a:lnTo>
                  <a:pt x="1921587" y="1157212"/>
                </a:lnTo>
                <a:lnTo>
                  <a:pt x="1921383" y="1156600"/>
                </a:lnTo>
                <a:close/>
                <a:moveTo>
                  <a:pt x="200977" y="975768"/>
                </a:moveTo>
                <a:lnTo>
                  <a:pt x="200927" y="976295"/>
                </a:lnTo>
                <a:lnTo>
                  <a:pt x="201521" y="976074"/>
                </a:lnTo>
                <a:lnTo>
                  <a:pt x="200977" y="975768"/>
                </a:lnTo>
                <a:close/>
                <a:moveTo>
                  <a:pt x="197528" y="969481"/>
                </a:moveTo>
                <a:lnTo>
                  <a:pt x="198089" y="969226"/>
                </a:lnTo>
                <a:lnTo>
                  <a:pt x="197545" y="968971"/>
                </a:lnTo>
                <a:lnTo>
                  <a:pt x="197528" y="969481"/>
                </a:lnTo>
                <a:close/>
                <a:moveTo>
                  <a:pt x="335438" y="1240831"/>
                </a:moveTo>
                <a:lnTo>
                  <a:pt x="334894" y="1241086"/>
                </a:lnTo>
                <a:lnTo>
                  <a:pt x="335438" y="1241341"/>
                </a:lnTo>
                <a:lnTo>
                  <a:pt x="335438" y="1240831"/>
                </a:lnTo>
                <a:close/>
                <a:moveTo>
                  <a:pt x="354571" y="936227"/>
                </a:moveTo>
                <a:lnTo>
                  <a:pt x="355149" y="936278"/>
                </a:lnTo>
                <a:lnTo>
                  <a:pt x="354911" y="935649"/>
                </a:lnTo>
                <a:lnTo>
                  <a:pt x="354571" y="936227"/>
                </a:lnTo>
                <a:close/>
                <a:moveTo>
                  <a:pt x="240009" y="621223"/>
                </a:moveTo>
                <a:lnTo>
                  <a:pt x="240570" y="620951"/>
                </a:lnTo>
                <a:lnTo>
                  <a:pt x="240025" y="620679"/>
                </a:lnTo>
                <a:lnTo>
                  <a:pt x="240009" y="621223"/>
                </a:lnTo>
                <a:close/>
                <a:moveTo>
                  <a:pt x="1643202" y="1257994"/>
                </a:moveTo>
                <a:lnTo>
                  <a:pt x="1643728" y="1258334"/>
                </a:lnTo>
                <a:lnTo>
                  <a:pt x="1643814" y="1257790"/>
                </a:lnTo>
                <a:lnTo>
                  <a:pt x="1643202" y="1257994"/>
                </a:lnTo>
                <a:close/>
                <a:moveTo>
                  <a:pt x="1197052" y="1157858"/>
                </a:moveTo>
                <a:lnTo>
                  <a:pt x="1196559" y="1157535"/>
                </a:lnTo>
                <a:lnTo>
                  <a:pt x="1196473" y="1158028"/>
                </a:lnTo>
                <a:lnTo>
                  <a:pt x="1197052" y="1157858"/>
                </a:lnTo>
                <a:close/>
                <a:moveTo>
                  <a:pt x="1113313" y="915173"/>
                </a:moveTo>
                <a:lnTo>
                  <a:pt x="1113840" y="914935"/>
                </a:lnTo>
                <a:lnTo>
                  <a:pt x="1113313" y="914680"/>
                </a:lnTo>
                <a:lnTo>
                  <a:pt x="1113313" y="915173"/>
                </a:lnTo>
                <a:close/>
                <a:moveTo>
                  <a:pt x="1104171" y="913661"/>
                </a:moveTo>
                <a:lnTo>
                  <a:pt x="1103814" y="914188"/>
                </a:lnTo>
                <a:lnTo>
                  <a:pt x="1104375" y="914273"/>
                </a:lnTo>
                <a:lnTo>
                  <a:pt x="1104171" y="913661"/>
                </a:lnTo>
                <a:close/>
                <a:moveTo>
                  <a:pt x="1098309" y="841545"/>
                </a:moveTo>
                <a:lnTo>
                  <a:pt x="1097782" y="841766"/>
                </a:lnTo>
                <a:lnTo>
                  <a:pt x="1098309" y="842004"/>
                </a:lnTo>
                <a:lnTo>
                  <a:pt x="1098309" y="841545"/>
                </a:lnTo>
                <a:close/>
                <a:moveTo>
                  <a:pt x="150663" y="866269"/>
                </a:moveTo>
                <a:lnTo>
                  <a:pt x="150952" y="866864"/>
                </a:lnTo>
                <a:lnTo>
                  <a:pt x="151258" y="866286"/>
                </a:lnTo>
                <a:lnTo>
                  <a:pt x="150663" y="866269"/>
                </a:lnTo>
                <a:close/>
                <a:moveTo>
                  <a:pt x="109219" y="907816"/>
                </a:moveTo>
                <a:lnTo>
                  <a:pt x="109168" y="908359"/>
                </a:lnTo>
                <a:lnTo>
                  <a:pt x="109779" y="908138"/>
                </a:lnTo>
                <a:lnTo>
                  <a:pt x="109219" y="907816"/>
                </a:lnTo>
                <a:close/>
                <a:moveTo>
                  <a:pt x="1311868" y="1402445"/>
                </a:moveTo>
                <a:lnTo>
                  <a:pt x="1312429" y="1402802"/>
                </a:lnTo>
                <a:lnTo>
                  <a:pt x="1312514" y="1402225"/>
                </a:lnTo>
                <a:lnTo>
                  <a:pt x="1311868" y="1402445"/>
                </a:lnTo>
                <a:close/>
                <a:moveTo>
                  <a:pt x="1349778" y="1402802"/>
                </a:moveTo>
                <a:lnTo>
                  <a:pt x="1349829" y="1402276"/>
                </a:lnTo>
                <a:lnTo>
                  <a:pt x="1349234" y="1402496"/>
                </a:lnTo>
                <a:lnTo>
                  <a:pt x="1349778" y="1402802"/>
                </a:lnTo>
                <a:close/>
                <a:moveTo>
                  <a:pt x="264121" y="767323"/>
                </a:moveTo>
                <a:lnTo>
                  <a:pt x="264172" y="766779"/>
                </a:lnTo>
                <a:lnTo>
                  <a:pt x="263577" y="767000"/>
                </a:lnTo>
                <a:lnTo>
                  <a:pt x="264121" y="767323"/>
                </a:lnTo>
                <a:close/>
                <a:moveTo>
                  <a:pt x="546143" y="287595"/>
                </a:moveTo>
                <a:lnTo>
                  <a:pt x="545565" y="287867"/>
                </a:lnTo>
                <a:lnTo>
                  <a:pt x="546126" y="288139"/>
                </a:lnTo>
                <a:lnTo>
                  <a:pt x="546143" y="287595"/>
                </a:lnTo>
                <a:close/>
                <a:moveTo>
                  <a:pt x="263594" y="901206"/>
                </a:moveTo>
                <a:lnTo>
                  <a:pt x="264121" y="901545"/>
                </a:lnTo>
                <a:lnTo>
                  <a:pt x="264206" y="901002"/>
                </a:lnTo>
                <a:lnTo>
                  <a:pt x="263594" y="901206"/>
                </a:lnTo>
                <a:close/>
                <a:moveTo>
                  <a:pt x="1857781" y="1270245"/>
                </a:moveTo>
                <a:lnTo>
                  <a:pt x="1857832" y="1269701"/>
                </a:lnTo>
                <a:lnTo>
                  <a:pt x="1857237" y="1269922"/>
                </a:lnTo>
                <a:lnTo>
                  <a:pt x="1857781" y="1270245"/>
                </a:lnTo>
                <a:close/>
                <a:moveTo>
                  <a:pt x="1283186" y="1407849"/>
                </a:moveTo>
                <a:lnTo>
                  <a:pt x="1283746" y="1407594"/>
                </a:lnTo>
                <a:lnTo>
                  <a:pt x="1283186" y="1407322"/>
                </a:lnTo>
                <a:lnTo>
                  <a:pt x="1283186" y="1407849"/>
                </a:lnTo>
                <a:close/>
                <a:moveTo>
                  <a:pt x="1060925" y="1409582"/>
                </a:moveTo>
                <a:lnTo>
                  <a:pt x="1060977" y="1409055"/>
                </a:lnTo>
                <a:lnTo>
                  <a:pt x="1060399" y="1409259"/>
                </a:lnTo>
                <a:lnTo>
                  <a:pt x="1060925" y="1409582"/>
                </a:lnTo>
                <a:close/>
                <a:moveTo>
                  <a:pt x="1326210" y="1278537"/>
                </a:moveTo>
                <a:lnTo>
                  <a:pt x="1325700" y="1278214"/>
                </a:lnTo>
                <a:lnTo>
                  <a:pt x="1325615" y="1278724"/>
                </a:lnTo>
                <a:lnTo>
                  <a:pt x="1326210" y="1278537"/>
                </a:lnTo>
                <a:close/>
                <a:moveTo>
                  <a:pt x="551444" y="281155"/>
                </a:moveTo>
                <a:lnTo>
                  <a:pt x="550935" y="280815"/>
                </a:lnTo>
                <a:lnTo>
                  <a:pt x="550850" y="281325"/>
                </a:lnTo>
                <a:lnTo>
                  <a:pt x="551444" y="281155"/>
                </a:lnTo>
                <a:close/>
                <a:moveTo>
                  <a:pt x="2128146" y="875836"/>
                </a:moveTo>
                <a:lnTo>
                  <a:pt x="2127619" y="875496"/>
                </a:lnTo>
                <a:lnTo>
                  <a:pt x="2127535" y="876023"/>
                </a:lnTo>
                <a:lnTo>
                  <a:pt x="2128146" y="875836"/>
                </a:lnTo>
                <a:close/>
                <a:moveTo>
                  <a:pt x="1901434" y="875700"/>
                </a:moveTo>
                <a:lnTo>
                  <a:pt x="1901961" y="876057"/>
                </a:lnTo>
                <a:lnTo>
                  <a:pt x="1902046" y="875513"/>
                </a:lnTo>
                <a:lnTo>
                  <a:pt x="1901434" y="875700"/>
                </a:lnTo>
                <a:close/>
                <a:moveTo>
                  <a:pt x="635455" y="204010"/>
                </a:moveTo>
                <a:lnTo>
                  <a:pt x="635183" y="203432"/>
                </a:lnTo>
                <a:lnTo>
                  <a:pt x="634894" y="203993"/>
                </a:lnTo>
                <a:lnTo>
                  <a:pt x="635455" y="204010"/>
                </a:lnTo>
                <a:close/>
                <a:moveTo>
                  <a:pt x="1298818" y="201070"/>
                </a:moveTo>
                <a:lnTo>
                  <a:pt x="1298241" y="201325"/>
                </a:lnTo>
                <a:lnTo>
                  <a:pt x="1298801" y="201597"/>
                </a:lnTo>
                <a:lnTo>
                  <a:pt x="1298818" y="201070"/>
                </a:lnTo>
                <a:close/>
                <a:moveTo>
                  <a:pt x="2135895" y="746592"/>
                </a:moveTo>
                <a:lnTo>
                  <a:pt x="2136438" y="746949"/>
                </a:lnTo>
                <a:lnTo>
                  <a:pt x="2136524" y="746371"/>
                </a:lnTo>
                <a:lnTo>
                  <a:pt x="2135895" y="746592"/>
                </a:lnTo>
                <a:close/>
                <a:moveTo>
                  <a:pt x="928453" y="194171"/>
                </a:moveTo>
                <a:lnTo>
                  <a:pt x="927892" y="194426"/>
                </a:lnTo>
                <a:lnTo>
                  <a:pt x="928437" y="194681"/>
                </a:lnTo>
                <a:lnTo>
                  <a:pt x="928453" y="194171"/>
                </a:lnTo>
                <a:close/>
                <a:moveTo>
                  <a:pt x="1002880" y="1419710"/>
                </a:moveTo>
                <a:lnTo>
                  <a:pt x="1003424" y="1419455"/>
                </a:lnTo>
                <a:lnTo>
                  <a:pt x="1002880" y="1419200"/>
                </a:lnTo>
                <a:lnTo>
                  <a:pt x="1002880" y="1419710"/>
                </a:lnTo>
                <a:close/>
                <a:moveTo>
                  <a:pt x="1914535" y="1142072"/>
                </a:moveTo>
                <a:lnTo>
                  <a:pt x="1914876" y="1141562"/>
                </a:lnTo>
                <a:lnTo>
                  <a:pt x="1914349" y="1141477"/>
                </a:lnTo>
                <a:lnTo>
                  <a:pt x="1914535" y="1142072"/>
                </a:lnTo>
                <a:close/>
                <a:moveTo>
                  <a:pt x="260909" y="1064434"/>
                </a:moveTo>
                <a:lnTo>
                  <a:pt x="260400" y="1064094"/>
                </a:lnTo>
                <a:lnTo>
                  <a:pt x="260315" y="1064621"/>
                </a:lnTo>
                <a:lnTo>
                  <a:pt x="260909" y="1064434"/>
                </a:lnTo>
                <a:close/>
                <a:moveTo>
                  <a:pt x="872362" y="194273"/>
                </a:moveTo>
                <a:lnTo>
                  <a:pt x="871818" y="194528"/>
                </a:lnTo>
                <a:lnTo>
                  <a:pt x="872362" y="194783"/>
                </a:lnTo>
                <a:lnTo>
                  <a:pt x="872362" y="194273"/>
                </a:lnTo>
                <a:close/>
                <a:moveTo>
                  <a:pt x="1600177" y="1298367"/>
                </a:moveTo>
                <a:lnTo>
                  <a:pt x="1600551" y="1297824"/>
                </a:lnTo>
                <a:lnTo>
                  <a:pt x="1599957" y="1297739"/>
                </a:lnTo>
                <a:lnTo>
                  <a:pt x="1600177" y="1298367"/>
                </a:lnTo>
                <a:close/>
                <a:moveTo>
                  <a:pt x="1153890" y="190994"/>
                </a:moveTo>
                <a:lnTo>
                  <a:pt x="1154383" y="191300"/>
                </a:lnTo>
                <a:lnTo>
                  <a:pt x="1154469" y="190841"/>
                </a:lnTo>
                <a:lnTo>
                  <a:pt x="1153890" y="190994"/>
                </a:lnTo>
                <a:close/>
                <a:moveTo>
                  <a:pt x="1279821" y="187408"/>
                </a:moveTo>
                <a:lnTo>
                  <a:pt x="1279770" y="187901"/>
                </a:lnTo>
                <a:lnTo>
                  <a:pt x="1280347" y="187697"/>
                </a:lnTo>
                <a:lnTo>
                  <a:pt x="1279821" y="187408"/>
                </a:lnTo>
                <a:close/>
                <a:moveTo>
                  <a:pt x="968691" y="184248"/>
                </a:moveTo>
                <a:lnTo>
                  <a:pt x="969218" y="184588"/>
                </a:lnTo>
                <a:lnTo>
                  <a:pt x="969303" y="184044"/>
                </a:lnTo>
                <a:lnTo>
                  <a:pt x="968691" y="184248"/>
                </a:lnTo>
                <a:close/>
                <a:moveTo>
                  <a:pt x="311393" y="1167781"/>
                </a:moveTo>
                <a:lnTo>
                  <a:pt x="311343" y="1168291"/>
                </a:lnTo>
                <a:lnTo>
                  <a:pt x="311920" y="1168087"/>
                </a:lnTo>
                <a:lnTo>
                  <a:pt x="311393" y="1167781"/>
                </a:lnTo>
                <a:close/>
                <a:moveTo>
                  <a:pt x="900535" y="183313"/>
                </a:moveTo>
                <a:lnTo>
                  <a:pt x="899957" y="183262"/>
                </a:lnTo>
                <a:lnTo>
                  <a:pt x="900195" y="183891"/>
                </a:lnTo>
                <a:lnTo>
                  <a:pt x="900535" y="183313"/>
                </a:lnTo>
                <a:close/>
                <a:moveTo>
                  <a:pt x="550951" y="265556"/>
                </a:moveTo>
                <a:lnTo>
                  <a:pt x="550901" y="266117"/>
                </a:lnTo>
                <a:lnTo>
                  <a:pt x="551512" y="265896"/>
                </a:lnTo>
                <a:lnTo>
                  <a:pt x="550951" y="265556"/>
                </a:lnTo>
                <a:close/>
                <a:moveTo>
                  <a:pt x="854078" y="179898"/>
                </a:moveTo>
                <a:lnTo>
                  <a:pt x="854350" y="180459"/>
                </a:lnTo>
                <a:lnTo>
                  <a:pt x="854639" y="179915"/>
                </a:lnTo>
                <a:lnTo>
                  <a:pt x="854078" y="179898"/>
                </a:lnTo>
                <a:close/>
                <a:moveTo>
                  <a:pt x="1098326" y="1307067"/>
                </a:moveTo>
                <a:lnTo>
                  <a:pt x="1097782" y="1307322"/>
                </a:lnTo>
                <a:lnTo>
                  <a:pt x="1098309" y="1307577"/>
                </a:lnTo>
                <a:lnTo>
                  <a:pt x="1098326" y="1307067"/>
                </a:lnTo>
                <a:close/>
                <a:moveTo>
                  <a:pt x="1254367" y="177196"/>
                </a:moveTo>
                <a:lnTo>
                  <a:pt x="1254315" y="177757"/>
                </a:lnTo>
                <a:lnTo>
                  <a:pt x="1254927" y="177536"/>
                </a:lnTo>
                <a:lnTo>
                  <a:pt x="1254367" y="177196"/>
                </a:lnTo>
                <a:close/>
                <a:moveTo>
                  <a:pt x="1623015" y="1311044"/>
                </a:moveTo>
                <a:lnTo>
                  <a:pt x="1623592" y="1310772"/>
                </a:lnTo>
                <a:lnTo>
                  <a:pt x="1623032" y="1310483"/>
                </a:lnTo>
                <a:lnTo>
                  <a:pt x="1623015" y="1311044"/>
                </a:lnTo>
                <a:close/>
                <a:moveTo>
                  <a:pt x="860450" y="177791"/>
                </a:moveTo>
                <a:lnTo>
                  <a:pt x="860501" y="177247"/>
                </a:lnTo>
                <a:lnTo>
                  <a:pt x="859889" y="177468"/>
                </a:lnTo>
                <a:lnTo>
                  <a:pt x="860450" y="177791"/>
                </a:lnTo>
                <a:close/>
                <a:moveTo>
                  <a:pt x="830629" y="177978"/>
                </a:moveTo>
                <a:lnTo>
                  <a:pt x="830272" y="178504"/>
                </a:lnTo>
                <a:lnTo>
                  <a:pt x="830833" y="178589"/>
                </a:lnTo>
                <a:lnTo>
                  <a:pt x="830629" y="177978"/>
                </a:lnTo>
                <a:close/>
                <a:moveTo>
                  <a:pt x="1101198" y="175701"/>
                </a:moveTo>
                <a:lnTo>
                  <a:pt x="1101741" y="176058"/>
                </a:lnTo>
                <a:lnTo>
                  <a:pt x="1101826" y="175497"/>
                </a:lnTo>
                <a:lnTo>
                  <a:pt x="1101198" y="175701"/>
                </a:lnTo>
                <a:close/>
                <a:moveTo>
                  <a:pt x="984205" y="172625"/>
                </a:moveTo>
                <a:lnTo>
                  <a:pt x="984732" y="172387"/>
                </a:lnTo>
                <a:lnTo>
                  <a:pt x="984205" y="172149"/>
                </a:lnTo>
                <a:lnTo>
                  <a:pt x="984205" y="172625"/>
                </a:lnTo>
                <a:close/>
                <a:moveTo>
                  <a:pt x="345395" y="376074"/>
                </a:moveTo>
                <a:lnTo>
                  <a:pt x="345344" y="376601"/>
                </a:lnTo>
                <a:lnTo>
                  <a:pt x="345939" y="376380"/>
                </a:lnTo>
                <a:lnTo>
                  <a:pt x="345395" y="376074"/>
                </a:lnTo>
                <a:close/>
                <a:moveTo>
                  <a:pt x="2127433" y="853593"/>
                </a:moveTo>
                <a:lnTo>
                  <a:pt x="2127925" y="853916"/>
                </a:lnTo>
                <a:lnTo>
                  <a:pt x="2128010" y="853440"/>
                </a:lnTo>
                <a:lnTo>
                  <a:pt x="2127433" y="853593"/>
                </a:lnTo>
                <a:close/>
                <a:moveTo>
                  <a:pt x="1025241" y="157417"/>
                </a:moveTo>
                <a:lnTo>
                  <a:pt x="1025293" y="156924"/>
                </a:lnTo>
                <a:lnTo>
                  <a:pt x="1024698" y="157128"/>
                </a:lnTo>
                <a:lnTo>
                  <a:pt x="1025241" y="157417"/>
                </a:lnTo>
                <a:close/>
                <a:moveTo>
                  <a:pt x="528879" y="1444722"/>
                </a:moveTo>
                <a:lnTo>
                  <a:pt x="528828" y="1445215"/>
                </a:lnTo>
                <a:lnTo>
                  <a:pt x="529405" y="1445028"/>
                </a:lnTo>
                <a:lnTo>
                  <a:pt x="528879" y="1444722"/>
                </a:lnTo>
                <a:close/>
                <a:moveTo>
                  <a:pt x="637171" y="154426"/>
                </a:moveTo>
                <a:lnTo>
                  <a:pt x="636627" y="154375"/>
                </a:lnTo>
                <a:lnTo>
                  <a:pt x="636848" y="154970"/>
                </a:lnTo>
                <a:lnTo>
                  <a:pt x="637171" y="154426"/>
                </a:lnTo>
                <a:close/>
                <a:moveTo>
                  <a:pt x="1207247" y="1326099"/>
                </a:moveTo>
                <a:lnTo>
                  <a:pt x="1206737" y="1325776"/>
                </a:lnTo>
                <a:lnTo>
                  <a:pt x="1206652" y="1326269"/>
                </a:lnTo>
                <a:lnTo>
                  <a:pt x="1207247" y="1326099"/>
                </a:lnTo>
                <a:close/>
                <a:moveTo>
                  <a:pt x="539363" y="1448070"/>
                </a:moveTo>
                <a:lnTo>
                  <a:pt x="538802" y="1448342"/>
                </a:lnTo>
                <a:lnTo>
                  <a:pt x="539363" y="1448614"/>
                </a:lnTo>
                <a:lnTo>
                  <a:pt x="539363" y="1448070"/>
                </a:lnTo>
                <a:close/>
                <a:moveTo>
                  <a:pt x="1388351" y="138318"/>
                </a:moveTo>
                <a:lnTo>
                  <a:pt x="1388861" y="138640"/>
                </a:lnTo>
                <a:lnTo>
                  <a:pt x="1388945" y="138148"/>
                </a:lnTo>
                <a:lnTo>
                  <a:pt x="1388351" y="138318"/>
                </a:lnTo>
                <a:close/>
                <a:moveTo>
                  <a:pt x="1238615" y="1333541"/>
                </a:moveTo>
                <a:lnTo>
                  <a:pt x="1238054" y="1333491"/>
                </a:lnTo>
                <a:lnTo>
                  <a:pt x="1238275" y="1334085"/>
                </a:lnTo>
                <a:lnTo>
                  <a:pt x="1238615" y="1333541"/>
                </a:lnTo>
                <a:close/>
                <a:moveTo>
                  <a:pt x="1232531" y="1334833"/>
                </a:moveTo>
                <a:lnTo>
                  <a:pt x="1232582" y="1334289"/>
                </a:lnTo>
                <a:lnTo>
                  <a:pt x="1231987" y="1334510"/>
                </a:lnTo>
                <a:lnTo>
                  <a:pt x="1232531" y="1334833"/>
                </a:lnTo>
                <a:close/>
                <a:moveTo>
                  <a:pt x="654146" y="244774"/>
                </a:moveTo>
                <a:lnTo>
                  <a:pt x="653874" y="244197"/>
                </a:lnTo>
                <a:lnTo>
                  <a:pt x="653586" y="244757"/>
                </a:lnTo>
                <a:lnTo>
                  <a:pt x="654146" y="244774"/>
                </a:lnTo>
                <a:close/>
                <a:moveTo>
                  <a:pt x="1639277" y="1469973"/>
                </a:moveTo>
                <a:lnTo>
                  <a:pt x="1639616" y="1469446"/>
                </a:lnTo>
                <a:lnTo>
                  <a:pt x="1639073" y="1469361"/>
                </a:lnTo>
                <a:lnTo>
                  <a:pt x="1639277" y="1469973"/>
                </a:lnTo>
                <a:close/>
                <a:moveTo>
                  <a:pt x="1486108" y="1471146"/>
                </a:moveTo>
                <a:lnTo>
                  <a:pt x="1486379" y="1471723"/>
                </a:lnTo>
                <a:lnTo>
                  <a:pt x="1486669" y="1471146"/>
                </a:lnTo>
                <a:lnTo>
                  <a:pt x="1486108" y="1471146"/>
                </a:lnTo>
                <a:close/>
                <a:moveTo>
                  <a:pt x="1917713" y="1136702"/>
                </a:moveTo>
                <a:lnTo>
                  <a:pt x="1918206" y="1136753"/>
                </a:lnTo>
                <a:lnTo>
                  <a:pt x="1918002" y="1136193"/>
                </a:lnTo>
                <a:lnTo>
                  <a:pt x="1917713" y="1136702"/>
                </a:lnTo>
                <a:close/>
                <a:moveTo>
                  <a:pt x="273807" y="447612"/>
                </a:moveTo>
                <a:lnTo>
                  <a:pt x="274300" y="447935"/>
                </a:lnTo>
                <a:lnTo>
                  <a:pt x="274384" y="447425"/>
                </a:lnTo>
                <a:lnTo>
                  <a:pt x="273807" y="447612"/>
                </a:lnTo>
                <a:close/>
                <a:moveTo>
                  <a:pt x="432294" y="442243"/>
                </a:moveTo>
                <a:lnTo>
                  <a:pt x="431750" y="442497"/>
                </a:lnTo>
                <a:lnTo>
                  <a:pt x="432294" y="442752"/>
                </a:lnTo>
                <a:lnTo>
                  <a:pt x="432294" y="442243"/>
                </a:lnTo>
                <a:close/>
                <a:moveTo>
                  <a:pt x="1510900" y="1341596"/>
                </a:moveTo>
                <a:lnTo>
                  <a:pt x="1511443" y="1341358"/>
                </a:lnTo>
                <a:lnTo>
                  <a:pt x="1510900" y="1341103"/>
                </a:lnTo>
                <a:lnTo>
                  <a:pt x="1510900" y="1341596"/>
                </a:lnTo>
                <a:close/>
                <a:moveTo>
                  <a:pt x="1390526" y="108071"/>
                </a:moveTo>
                <a:lnTo>
                  <a:pt x="1390577" y="107561"/>
                </a:lnTo>
                <a:lnTo>
                  <a:pt x="1389999" y="107765"/>
                </a:lnTo>
                <a:lnTo>
                  <a:pt x="1390526" y="108071"/>
                </a:lnTo>
                <a:close/>
                <a:moveTo>
                  <a:pt x="1446346" y="102447"/>
                </a:moveTo>
                <a:lnTo>
                  <a:pt x="1446295" y="102922"/>
                </a:lnTo>
                <a:lnTo>
                  <a:pt x="1446855" y="102736"/>
                </a:lnTo>
                <a:lnTo>
                  <a:pt x="1446346" y="102447"/>
                </a:lnTo>
                <a:close/>
                <a:moveTo>
                  <a:pt x="1934994" y="1149837"/>
                </a:moveTo>
                <a:lnTo>
                  <a:pt x="1934654" y="1150347"/>
                </a:lnTo>
                <a:lnTo>
                  <a:pt x="1935181" y="1150432"/>
                </a:lnTo>
                <a:lnTo>
                  <a:pt x="1934994" y="1149837"/>
                </a:lnTo>
                <a:close/>
                <a:moveTo>
                  <a:pt x="1261164" y="1347900"/>
                </a:moveTo>
                <a:lnTo>
                  <a:pt x="1261112" y="1348325"/>
                </a:lnTo>
                <a:lnTo>
                  <a:pt x="1261656" y="1348155"/>
                </a:lnTo>
                <a:lnTo>
                  <a:pt x="1261164" y="1347900"/>
                </a:lnTo>
                <a:close/>
                <a:moveTo>
                  <a:pt x="811189" y="223075"/>
                </a:moveTo>
                <a:lnTo>
                  <a:pt x="810629" y="223347"/>
                </a:lnTo>
                <a:lnTo>
                  <a:pt x="811189" y="223619"/>
                </a:lnTo>
                <a:lnTo>
                  <a:pt x="811189" y="223075"/>
                </a:lnTo>
                <a:close/>
                <a:moveTo>
                  <a:pt x="262422" y="751486"/>
                </a:moveTo>
                <a:lnTo>
                  <a:pt x="261844" y="751758"/>
                </a:lnTo>
                <a:lnTo>
                  <a:pt x="262405" y="752047"/>
                </a:lnTo>
                <a:lnTo>
                  <a:pt x="262422" y="751486"/>
                </a:lnTo>
                <a:close/>
                <a:moveTo>
                  <a:pt x="2129607" y="551503"/>
                </a:moveTo>
                <a:lnTo>
                  <a:pt x="2129659" y="550977"/>
                </a:lnTo>
                <a:lnTo>
                  <a:pt x="2129081" y="551180"/>
                </a:lnTo>
                <a:lnTo>
                  <a:pt x="2129607" y="551503"/>
                </a:lnTo>
                <a:close/>
                <a:moveTo>
                  <a:pt x="1105310" y="1349871"/>
                </a:moveTo>
                <a:lnTo>
                  <a:pt x="1104817" y="1349548"/>
                </a:lnTo>
                <a:lnTo>
                  <a:pt x="1104732" y="1350041"/>
                </a:lnTo>
                <a:lnTo>
                  <a:pt x="1105310" y="1349871"/>
                </a:lnTo>
                <a:close/>
                <a:moveTo>
                  <a:pt x="1317187" y="1350126"/>
                </a:moveTo>
                <a:lnTo>
                  <a:pt x="1317782" y="1349837"/>
                </a:lnTo>
                <a:lnTo>
                  <a:pt x="1317204" y="1349548"/>
                </a:lnTo>
                <a:lnTo>
                  <a:pt x="1317187" y="1350126"/>
                </a:lnTo>
                <a:close/>
                <a:moveTo>
                  <a:pt x="1417051" y="1592097"/>
                </a:moveTo>
                <a:lnTo>
                  <a:pt x="1416779" y="1591536"/>
                </a:lnTo>
                <a:lnTo>
                  <a:pt x="1416490" y="1592097"/>
                </a:lnTo>
                <a:lnTo>
                  <a:pt x="1417051" y="1592097"/>
                </a:lnTo>
                <a:close/>
                <a:moveTo>
                  <a:pt x="251904" y="748105"/>
                </a:moveTo>
                <a:lnTo>
                  <a:pt x="251853" y="748665"/>
                </a:lnTo>
                <a:lnTo>
                  <a:pt x="252481" y="748427"/>
                </a:lnTo>
                <a:lnTo>
                  <a:pt x="251904" y="748105"/>
                </a:lnTo>
                <a:close/>
              </a:path>
            </a:pathLst>
          </a:custGeom>
          <a:solidFill>
            <a:schemeClr val="accent1"/>
          </a:solidFill>
          <a:ln w="16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pic>
        <p:nvPicPr>
          <p:cNvPr id="13" name="Picture 12">
            <a:extLst>
              <a:ext uri="{FF2B5EF4-FFF2-40B4-BE49-F238E27FC236}">
                <a16:creationId xmlns:a16="http://schemas.microsoft.com/office/drawing/2014/main" id="{691CDE10-E3B1-477F-9750-1AEA847E1BE6}"/>
              </a:ext>
            </a:extLst>
          </p:cNvPr>
          <p:cNvPicPr>
            <a:picLocks noChangeAspect="1"/>
          </p:cNvPicPr>
          <p:nvPr/>
        </p:nvPicPr>
        <p:blipFill>
          <a:blip r:embed="rId2">
            <a:extLst>
              <a:ext uri="{28A0092B-C50C-407E-A947-70E740481C1C}">
                <a14:useLocalDpi xmlns:a14="http://schemas.microsoft.com/office/drawing/2010/main" val="0"/>
              </a:ext>
            </a:extLst>
          </a:blip>
          <a:srcRect l="1418" t="27235" r="3172" b="30885"/>
          <a:stretch>
            <a:fillRect/>
          </a:stretch>
        </p:blipFill>
        <p:spPr>
          <a:xfrm>
            <a:off x="-4918073" y="131399"/>
            <a:ext cx="13820334" cy="6066480"/>
          </a:xfrm>
          <a:custGeom>
            <a:avLst/>
            <a:gdLst>
              <a:gd name="connsiteX0" fmla="*/ 1881212 w 13820334"/>
              <a:gd name="connsiteY0" fmla="*/ 3095040 h 6066480"/>
              <a:gd name="connsiteX1" fmla="*/ 2450351 w 13820334"/>
              <a:gd name="connsiteY1" fmla="*/ 3194654 h 6066480"/>
              <a:gd name="connsiteX2" fmla="*/ 1881212 w 13820334"/>
              <a:gd name="connsiteY2" fmla="*/ 3095040 h 6066480"/>
              <a:gd name="connsiteX3" fmla="*/ 7230683 w 13820334"/>
              <a:gd name="connsiteY3" fmla="*/ 0 h 6066480"/>
              <a:gd name="connsiteX4" fmla="*/ 7838852 w 13820334"/>
              <a:gd name="connsiteY4" fmla="*/ 325058 h 6066480"/>
              <a:gd name="connsiteX5" fmla="*/ 8052064 w 13820334"/>
              <a:gd name="connsiteY5" fmla="*/ 534192 h 6066480"/>
              <a:gd name="connsiteX6" fmla="*/ 8761015 w 13820334"/>
              <a:gd name="connsiteY6" fmla="*/ 1560624 h 6066480"/>
              <a:gd name="connsiteX7" fmla="*/ 8773833 w 13820334"/>
              <a:gd name="connsiteY7" fmla="*/ 1575772 h 6066480"/>
              <a:gd name="connsiteX8" fmla="*/ 10382226 w 13820334"/>
              <a:gd name="connsiteY8" fmla="*/ 1601403 h 6066480"/>
              <a:gd name="connsiteX9" fmla="*/ 13430078 w 13820334"/>
              <a:gd name="connsiteY9" fmla="*/ 1034009 h 6066480"/>
              <a:gd name="connsiteX10" fmla="*/ 13819211 w 13820334"/>
              <a:gd name="connsiteY10" fmla="*/ 1146440 h 6066480"/>
              <a:gd name="connsiteX11" fmla="*/ 13647945 w 13820334"/>
              <a:gd name="connsiteY11" fmla="*/ 1727235 h 6066480"/>
              <a:gd name="connsiteX12" fmla="*/ 13393377 w 13820334"/>
              <a:gd name="connsiteY12" fmla="*/ 2277732 h 6066480"/>
              <a:gd name="connsiteX13" fmla="*/ 13366578 w 13820334"/>
              <a:gd name="connsiteY13" fmla="*/ 2293462 h 6066480"/>
              <a:gd name="connsiteX14" fmla="*/ 13369495 w 13820334"/>
              <a:gd name="connsiteY14" fmla="*/ 2319093 h 6066480"/>
              <a:gd name="connsiteX15" fmla="*/ 13365416 w 13820334"/>
              <a:gd name="connsiteY15" fmla="*/ 2376765 h 6066480"/>
              <a:gd name="connsiteX16" fmla="*/ 13343277 w 13820334"/>
              <a:gd name="connsiteY16" fmla="*/ 2462984 h 6066480"/>
              <a:gd name="connsiteX17" fmla="*/ 13314153 w 13820334"/>
              <a:gd name="connsiteY17" fmla="*/ 2539877 h 6066480"/>
              <a:gd name="connsiteX18" fmla="*/ 13299586 w 13820334"/>
              <a:gd name="connsiteY18" fmla="*/ 2458323 h 6066480"/>
              <a:gd name="connsiteX19" fmla="*/ 13297837 w 13820334"/>
              <a:gd name="connsiteY19" fmla="*/ 2442594 h 6066480"/>
              <a:gd name="connsiteX20" fmla="*/ 13273955 w 13820334"/>
              <a:gd name="connsiteY20" fmla="*/ 2556769 h 6066480"/>
              <a:gd name="connsiteX21" fmla="*/ 13241920 w 13820334"/>
              <a:gd name="connsiteY21" fmla="*/ 2624348 h 6066480"/>
              <a:gd name="connsiteX22" fmla="*/ 13230264 w 13820334"/>
              <a:gd name="connsiteY22" fmla="*/ 2550947 h 6066480"/>
              <a:gd name="connsiteX23" fmla="*/ 13208712 w 13820334"/>
              <a:gd name="connsiteY23" fmla="*/ 2388996 h 6066480"/>
              <a:gd name="connsiteX24" fmla="*/ 13206963 w 13820334"/>
              <a:gd name="connsiteY24" fmla="*/ 2375020 h 6066480"/>
              <a:gd name="connsiteX25" fmla="*/ 13183081 w 13820334"/>
              <a:gd name="connsiteY25" fmla="*/ 2387253 h 6066480"/>
              <a:gd name="connsiteX26" fmla="*/ 13196475 w 13820334"/>
              <a:gd name="connsiteY26" fmla="*/ 2440264 h 6066480"/>
              <a:gd name="connsiteX27" fmla="*/ 13192401 w 13820334"/>
              <a:gd name="connsiteY27" fmla="*/ 2538710 h 6066480"/>
              <a:gd name="connsiteX28" fmla="*/ 13159780 w 13820334"/>
              <a:gd name="connsiteY28" fmla="*/ 2608037 h 6066480"/>
              <a:gd name="connsiteX29" fmla="*/ 13116670 w 13820334"/>
              <a:gd name="connsiteY29" fmla="*/ 2659299 h 6066480"/>
              <a:gd name="connsiteX30" fmla="*/ 13119000 w 13820334"/>
              <a:gd name="connsiteY30" fmla="*/ 2592307 h 6066480"/>
              <a:gd name="connsiteX31" fmla="*/ 13119581 w 13820334"/>
              <a:gd name="connsiteY31" fmla="*/ 2527646 h 6066480"/>
              <a:gd name="connsiteX32" fmla="*/ 13110261 w 13820334"/>
              <a:gd name="connsiteY32" fmla="*/ 2456575 h 6066480"/>
              <a:gd name="connsiteX33" fmla="*/ 13106182 w 13820334"/>
              <a:gd name="connsiteY33" fmla="*/ 2429776 h 6066480"/>
              <a:gd name="connsiteX34" fmla="*/ 13063659 w 13820334"/>
              <a:gd name="connsiteY34" fmla="*/ 2455407 h 6066480"/>
              <a:gd name="connsiteX35" fmla="*/ 13074728 w 13820334"/>
              <a:gd name="connsiteY35" fmla="*/ 2523566 h 6066480"/>
              <a:gd name="connsiteX36" fmla="*/ 13051427 w 13820334"/>
              <a:gd name="connsiteY36" fmla="*/ 2686679 h 6066480"/>
              <a:gd name="connsiteX37" fmla="*/ 13022298 w 13820334"/>
              <a:gd name="connsiteY37" fmla="*/ 2749592 h 6066480"/>
              <a:gd name="connsiteX38" fmla="*/ 13007736 w 13820334"/>
              <a:gd name="connsiteY38" fmla="*/ 2682600 h 6066480"/>
              <a:gd name="connsiteX39" fmla="*/ 12987346 w 13820334"/>
              <a:gd name="connsiteY39" fmla="*/ 2529976 h 6066480"/>
              <a:gd name="connsiteX40" fmla="*/ 12986179 w 13820334"/>
              <a:gd name="connsiteY40" fmla="*/ 2507256 h 6066480"/>
              <a:gd name="connsiteX41" fmla="*/ 12940739 w 13820334"/>
              <a:gd name="connsiteY41" fmla="*/ 2541040 h 6066480"/>
              <a:gd name="connsiteX42" fmla="*/ 12952976 w 13820334"/>
              <a:gd name="connsiteY42" fmla="*/ 2599298 h 6066480"/>
              <a:gd name="connsiteX43" fmla="*/ 12944818 w 13820334"/>
              <a:gd name="connsiteY43" fmla="*/ 2673861 h 6066480"/>
              <a:gd name="connsiteX44" fmla="*/ 12918605 w 13820334"/>
              <a:gd name="connsiteY44" fmla="*/ 2715803 h 6066480"/>
              <a:gd name="connsiteX45" fmla="*/ 12904625 w 13820334"/>
              <a:gd name="connsiteY45" fmla="*/ 2725705 h 6066480"/>
              <a:gd name="connsiteX46" fmla="*/ 12900546 w 13820334"/>
              <a:gd name="connsiteY46" fmla="*/ 2669782 h 6066480"/>
              <a:gd name="connsiteX47" fmla="*/ 12880742 w 13820334"/>
              <a:gd name="connsiteY47" fmla="*/ 2619687 h 6066480"/>
              <a:gd name="connsiteX48" fmla="*/ 12870254 w 13820334"/>
              <a:gd name="connsiteY48" fmla="*/ 2597549 h 6066480"/>
              <a:gd name="connsiteX49" fmla="*/ 12841712 w 13820334"/>
              <a:gd name="connsiteY49" fmla="*/ 2622599 h 6066480"/>
              <a:gd name="connsiteX50" fmla="*/ 12818411 w 13820334"/>
              <a:gd name="connsiteY50" fmla="*/ 2752504 h 6066480"/>
              <a:gd name="connsiteX51" fmla="*/ 12791612 w 13820334"/>
              <a:gd name="connsiteY51" fmla="*/ 2814254 h 6066480"/>
              <a:gd name="connsiteX52" fmla="*/ 12774720 w 13820334"/>
              <a:gd name="connsiteY52" fmla="*/ 2749011 h 6066480"/>
              <a:gd name="connsiteX53" fmla="*/ 12764232 w 13820334"/>
              <a:gd name="connsiteY53" fmla="*/ 2693670 h 6066480"/>
              <a:gd name="connsiteX54" fmla="*/ 12715299 w 13820334"/>
              <a:gd name="connsiteY54" fmla="*/ 2741434 h 6066480"/>
              <a:gd name="connsiteX55" fmla="*/ 12719378 w 13820334"/>
              <a:gd name="connsiteY55" fmla="*/ 2833476 h 6066480"/>
              <a:gd name="connsiteX56" fmla="*/ 12721127 w 13820334"/>
              <a:gd name="connsiteY56" fmla="*/ 2877167 h 6066480"/>
              <a:gd name="connsiteX57" fmla="*/ 12724039 w 13820334"/>
              <a:gd name="connsiteY57" fmla="*/ 2894059 h 6066480"/>
              <a:gd name="connsiteX58" fmla="*/ 12709477 w 13820334"/>
              <a:gd name="connsiteY58" fmla="*/ 2884739 h 6066480"/>
              <a:gd name="connsiteX59" fmla="*/ 12678018 w 13820334"/>
              <a:gd name="connsiteY59" fmla="*/ 2848624 h 6066480"/>
              <a:gd name="connsiteX60" fmla="*/ 12654130 w 13820334"/>
              <a:gd name="connsiteY60" fmla="*/ 2804934 h 6066480"/>
              <a:gd name="connsiteX61" fmla="*/ 12604035 w 13820334"/>
              <a:gd name="connsiteY61" fmla="*/ 2858526 h 6066480"/>
              <a:gd name="connsiteX62" fmla="*/ 12636076 w 13820334"/>
              <a:gd name="connsiteY62" fmla="*/ 3392132 h 6066480"/>
              <a:gd name="connsiteX63" fmla="*/ 12686170 w 13820334"/>
              <a:gd name="connsiteY63" fmla="*/ 3363589 h 6066480"/>
              <a:gd name="connsiteX64" fmla="*/ 12742098 w 13820334"/>
              <a:gd name="connsiteY64" fmla="*/ 3316987 h 6066480"/>
              <a:gd name="connsiteX65" fmla="*/ 12763069 w 13820334"/>
              <a:gd name="connsiteY65" fmla="*/ 3298927 h 6066480"/>
              <a:gd name="connsiteX66" fmla="*/ 12753162 w 13820334"/>
              <a:gd name="connsiteY66" fmla="*/ 3326308 h 6066480"/>
              <a:gd name="connsiteX67" fmla="*/ 12717630 w 13820334"/>
              <a:gd name="connsiteY67" fmla="*/ 3397378 h 6066480"/>
              <a:gd name="connsiteX68" fmla="*/ 12680929 w 13820334"/>
              <a:gd name="connsiteY68" fmla="*/ 3441650 h 6066480"/>
              <a:gd name="connsiteX69" fmla="*/ 12675688 w 13820334"/>
              <a:gd name="connsiteY69" fmla="*/ 3445729 h 6066480"/>
              <a:gd name="connsiteX70" fmla="*/ 12717630 w 13820334"/>
              <a:gd name="connsiteY70" fmla="*/ 3494080 h 6066480"/>
              <a:gd name="connsiteX71" fmla="*/ 12828312 w 13820334"/>
              <a:gd name="connsiteY71" fmla="*/ 3402039 h 6066480"/>
              <a:gd name="connsiteX72" fmla="*/ 12879575 w 13820334"/>
              <a:gd name="connsiteY72" fmla="*/ 3346111 h 6066480"/>
              <a:gd name="connsiteX73" fmla="*/ 12898216 w 13820334"/>
              <a:gd name="connsiteY73" fmla="*/ 3323977 h 6066480"/>
              <a:gd name="connsiteX74" fmla="*/ 12891812 w 13820334"/>
              <a:gd name="connsiteY74" fmla="*/ 3353101 h 6066480"/>
              <a:gd name="connsiteX75" fmla="*/ 12887733 w 13820334"/>
              <a:gd name="connsiteY75" fmla="*/ 3368249 h 6066480"/>
              <a:gd name="connsiteX76" fmla="*/ 12904625 w 13820334"/>
              <a:gd name="connsiteY76" fmla="*/ 3329800 h 6066480"/>
              <a:gd name="connsiteX77" fmla="*/ 12906955 w 13820334"/>
              <a:gd name="connsiteY77" fmla="*/ 3360092 h 6066480"/>
              <a:gd name="connsiteX78" fmla="*/ 12892974 w 13820334"/>
              <a:gd name="connsiteY78" fmla="*/ 3442813 h 6066480"/>
              <a:gd name="connsiteX79" fmla="*/ 12847535 w 13820334"/>
              <a:gd name="connsiteY79" fmla="*/ 3553496 h 6066480"/>
              <a:gd name="connsiteX80" fmla="*/ 12823652 w 13820334"/>
              <a:gd name="connsiteY80" fmla="*/ 3596024 h 6066480"/>
              <a:gd name="connsiteX81" fmla="*/ 12875496 w 13820334"/>
              <a:gd name="connsiteY81" fmla="*/ 3639129 h 6066480"/>
              <a:gd name="connsiteX82" fmla="*/ 12976858 w 13820334"/>
              <a:gd name="connsiteY82" fmla="*/ 3539515 h 6066480"/>
              <a:gd name="connsiteX83" fmla="*/ 13022879 w 13820334"/>
              <a:gd name="connsiteY83" fmla="*/ 3482425 h 6066480"/>
              <a:gd name="connsiteX84" fmla="*/ 13039190 w 13820334"/>
              <a:gd name="connsiteY84" fmla="*/ 3459710 h 6066480"/>
              <a:gd name="connsiteX85" fmla="*/ 13035111 w 13820334"/>
              <a:gd name="connsiteY85" fmla="*/ 3488253 h 6066480"/>
              <a:gd name="connsiteX86" fmla="*/ 13013559 w 13820334"/>
              <a:gd name="connsiteY86" fmla="*/ 3564565 h 6066480"/>
              <a:gd name="connsiteX87" fmla="*/ 12941325 w 13820334"/>
              <a:gd name="connsiteY87" fmla="*/ 3689810 h 6066480"/>
              <a:gd name="connsiteX88" fmla="*/ 12971035 w 13820334"/>
              <a:gd name="connsiteY88" fmla="*/ 3711948 h 6066480"/>
              <a:gd name="connsiteX89" fmla="*/ 13100940 w 13820334"/>
              <a:gd name="connsiteY89" fmla="*/ 3604763 h 6066480"/>
              <a:gd name="connsiteX90" fmla="*/ 13149873 w 13820334"/>
              <a:gd name="connsiteY90" fmla="*/ 3548254 h 6066480"/>
              <a:gd name="connsiteX91" fmla="*/ 13166765 w 13820334"/>
              <a:gd name="connsiteY91" fmla="*/ 3524953 h 6066480"/>
              <a:gd name="connsiteX92" fmla="*/ 13162110 w 13820334"/>
              <a:gd name="connsiteY92" fmla="*/ 3554663 h 6066480"/>
              <a:gd name="connsiteX93" fmla="*/ 13135892 w 13820334"/>
              <a:gd name="connsiteY93" fmla="*/ 3632725 h 6066480"/>
              <a:gd name="connsiteX94" fmla="*/ 13070068 w 13820334"/>
              <a:gd name="connsiteY94" fmla="*/ 3734668 h 6066480"/>
              <a:gd name="connsiteX95" fmla="*/ 13067156 w 13820334"/>
              <a:gd name="connsiteY95" fmla="*/ 3737580 h 6066480"/>
              <a:gd name="connsiteX96" fmla="*/ 13075309 w 13820334"/>
              <a:gd name="connsiteY96" fmla="*/ 3734087 h 6066480"/>
              <a:gd name="connsiteX97" fmla="*/ 13248905 w 13820334"/>
              <a:gd name="connsiteY97" fmla="*/ 3628064 h 6066480"/>
              <a:gd name="connsiteX98" fmla="*/ 13296094 w 13820334"/>
              <a:gd name="connsiteY98" fmla="*/ 3580295 h 6066480"/>
              <a:gd name="connsiteX99" fmla="*/ 13312404 w 13820334"/>
              <a:gd name="connsiteY99" fmla="*/ 3559905 h 6066480"/>
              <a:gd name="connsiteX100" fmla="*/ 13308325 w 13820334"/>
              <a:gd name="connsiteY100" fmla="*/ 3586704 h 6066480"/>
              <a:gd name="connsiteX101" fmla="*/ 13283275 w 13820334"/>
              <a:gd name="connsiteY101" fmla="*/ 3657188 h 6066480"/>
              <a:gd name="connsiteX102" fmla="*/ 13173755 w 13820334"/>
              <a:gd name="connsiteY102" fmla="*/ 3783601 h 6066480"/>
              <a:gd name="connsiteX103" fmla="*/ 13222111 w 13820334"/>
              <a:gd name="connsiteY103" fmla="*/ 3797000 h 6066480"/>
              <a:gd name="connsiteX104" fmla="*/ 13249491 w 13820334"/>
              <a:gd name="connsiteY104" fmla="*/ 3782433 h 6066480"/>
              <a:gd name="connsiteX105" fmla="*/ 13411437 w 13820334"/>
              <a:gd name="connsiteY105" fmla="*/ 3633306 h 6066480"/>
              <a:gd name="connsiteX106" fmla="*/ 13449300 w 13820334"/>
              <a:gd name="connsiteY106" fmla="*/ 3569807 h 6066480"/>
              <a:gd name="connsiteX107" fmla="*/ 13461531 w 13820334"/>
              <a:gd name="connsiteY107" fmla="*/ 3544175 h 6066480"/>
              <a:gd name="connsiteX108" fmla="*/ 13462118 w 13820334"/>
              <a:gd name="connsiteY108" fmla="*/ 3573886 h 6066480"/>
              <a:gd name="connsiteX109" fmla="*/ 13450462 w 13820334"/>
              <a:gd name="connsiteY109" fmla="*/ 3654277 h 6066480"/>
              <a:gd name="connsiteX110" fmla="*/ 13399200 w 13820334"/>
              <a:gd name="connsiteY110" fmla="*/ 3764960 h 6066480"/>
              <a:gd name="connsiteX111" fmla="*/ 13362504 w 13820334"/>
              <a:gd name="connsiteY111" fmla="*/ 3809232 h 6066480"/>
              <a:gd name="connsiteX112" fmla="*/ 13426580 w 13820334"/>
              <a:gd name="connsiteY112" fmla="*/ 3831370 h 6066480"/>
              <a:gd name="connsiteX113" fmla="*/ 13315897 w 13820334"/>
              <a:gd name="connsiteY113" fmla="*/ 3911762 h 6066480"/>
              <a:gd name="connsiteX114" fmla="*/ 9920268 w 13820334"/>
              <a:gd name="connsiteY114" fmla="*/ 4776835 h 6066480"/>
              <a:gd name="connsiteX115" fmla="*/ 9632496 w 13820334"/>
              <a:gd name="connsiteY115" fmla="*/ 5542289 h 6066480"/>
              <a:gd name="connsiteX116" fmla="*/ 9236367 w 13820334"/>
              <a:gd name="connsiteY116" fmla="*/ 5960557 h 6066480"/>
              <a:gd name="connsiteX117" fmla="*/ 9013839 w 13820334"/>
              <a:gd name="connsiteY117" fmla="*/ 5879584 h 6066480"/>
              <a:gd name="connsiteX118" fmla="*/ 8991701 w 13820334"/>
              <a:gd name="connsiteY118" fmla="*/ 5807345 h 6066480"/>
              <a:gd name="connsiteX119" fmla="*/ 9000440 w 13820334"/>
              <a:gd name="connsiteY119" fmla="*/ 5400733 h 6066480"/>
              <a:gd name="connsiteX120" fmla="*/ 8774414 w 13820334"/>
              <a:gd name="connsiteY120" fmla="*/ 5044803 h 6066480"/>
              <a:gd name="connsiteX121" fmla="*/ 8616543 w 13820334"/>
              <a:gd name="connsiteY121" fmla="*/ 4969071 h 6066480"/>
              <a:gd name="connsiteX122" fmla="*/ 8423725 w 13820334"/>
              <a:gd name="connsiteY122" fmla="*/ 4854891 h 6066480"/>
              <a:gd name="connsiteX123" fmla="*/ 9069762 w 13820334"/>
              <a:gd name="connsiteY123" fmla="*/ 4674886 h 6066480"/>
              <a:gd name="connsiteX124" fmla="*/ 8324111 w 13820334"/>
              <a:gd name="connsiteY124" fmla="*/ 4822851 h 6066480"/>
              <a:gd name="connsiteX125" fmla="*/ 7368745 w 13820334"/>
              <a:gd name="connsiteY125" fmla="*/ 4778579 h 6066480"/>
              <a:gd name="connsiteX126" fmla="*/ 8083518 w 13820334"/>
              <a:gd name="connsiteY126" fmla="*/ 4331773 h 6066480"/>
              <a:gd name="connsiteX127" fmla="*/ 7271457 w 13820334"/>
              <a:gd name="connsiteY127" fmla="*/ 4759356 h 6066480"/>
              <a:gd name="connsiteX128" fmla="*/ 7270294 w 13820334"/>
              <a:gd name="connsiteY128" fmla="*/ 4758775 h 6066480"/>
              <a:gd name="connsiteX129" fmla="*/ 6585808 w 13820334"/>
              <a:gd name="connsiteY129" fmla="*/ 5089656 h 6066480"/>
              <a:gd name="connsiteX130" fmla="*/ 5124211 w 13820334"/>
              <a:gd name="connsiteY130" fmla="*/ 5262089 h 6066480"/>
              <a:gd name="connsiteX131" fmla="*/ 4974503 w 13820334"/>
              <a:gd name="connsiteY131" fmla="*/ 5248690 h 6066480"/>
              <a:gd name="connsiteX132" fmla="*/ 4970424 w 13820334"/>
              <a:gd name="connsiteY132" fmla="*/ 5163057 h 6066480"/>
              <a:gd name="connsiteX133" fmla="*/ 6407552 w 13820334"/>
              <a:gd name="connsiteY133" fmla="*/ 4631195 h 6066480"/>
              <a:gd name="connsiteX134" fmla="*/ 5380534 w 13820334"/>
              <a:gd name="connsiteY134" fmla="*/ 4396435 h 6066480"/>
              <a:gd name="connsiteX135" fmla="*/ 5033918 w 13820334"/>
              <a:gd name="connsiteY135" fmla="*/ 4731395 h 6066480"/>
              <a:gd name="connsiteX136" fmla="*/ 4818380 w 13820334"/>
              <a:gd name="connsiteY136" fmla="*/ 4198952 h 6066480"/>
              <a:gd name="connsiteX137" fmla="*/ 2457341 w 13820334"/>
              <a:gd name="connsiteY137" fmla="*/ 3196984 h 6066480"/>
              <a:gd name="connsiteX138" fmla="*/ 2464336 w 13820334"/>
              <a:gd name="connsiteY138" fmla="*/ 3239507 h 6066480"/>
              <a:gd name="connsiteX139" fmla="*/ 2025098 w 13820334"/>
              <a:gd name="connsiteY139" fmla="*/ 3612335 h 6066480"/>
              <a:gd name="connsiteX140" fmla="*/ 480786 w 13820334"/>
              <a:gd name="connsiteY140" fmla="*/ 4745376 h 6066480"/>
              <a:gd name="connsiteX141" fmla="*/ 187767 w 13820334"/>
              <a:gd name="connsiteY141" fmla="*/ 4807707 h 6066480"/>
              <a:gd name="connsiteX142" fmla="*/ 773 w 13820334"/>
              <a:gd name="connsiteY142" fmla="*/ 4823437 h 6066480"/>
              <a:gd name="connsiteX143" fmla="*/ 145244 w 13820334"/>
              <a:gd name="connsiteY143" fmla="*/ 4655083 h 6066480"/>
              <a:gd name="connsiteX144" fmla="*/ 875746 w 13820334"/>
              <a:gd name="connsiteY144" fmla="*/ 3421842 h 6066480"/>
              <a:gd name="connsiteX145" fmla="*/ 1196725 w 13820334"/>
              <a:gd name="connsiteY145" fmla="*/ 2922607 h 6066480"/>
              <a:gd name="connsiteX146" fmla="*/ 1025460 w 13820334"/>
              <a:gd name="connsiteY146" fmla="*/ 2582987 h 6066480"/>
              <a:gd name="connsiteX147" fmla="*/ 463888 w 13820334"/>
              <a:gd name="connsiteY147" fmla="*/ 924493 h 6066480"/>
              <a:gd name="connsiteX148" fmla="*/ 600788 w 13820334"/>
              <a:gd name="connsiteY148" fmla="*/ 561567 h 6066480"/>
              <a:gd name="connsiteX149" fmla="*/ 871086 w 13820334"/>
              <a:gd name="connsiteY149" fmla="*/ 876142 h 6066480"/>
              <a:gd name="connsiteX150" fmla="*/ 1340030 w 13820334"/>
              <a:gd name="connsiteY150" fmla="*/ 1295572 h 6066480"/>
              <a:gd name="connsiteX151" fmla="*/ 2051310 w 13820334"/>
              <a:gd name="connsiteY151" fmla="*/ 2132679 h 6066480"/>
              <a:gd name="connsiteX152" fmla="*/ 2407827 w 13820334"/>
              <a:gd name="connsiteY152" fmla="*/ 2675029 h 6066480"/>
              <a:gd name="connsiteX153" fmla="*/ 2489968 w 13820334"/>
              <a:gd name="connsiteY153" fmla="*/ 2793283 h 6066480"/>
              <a:gd name="connsiteX154" fmla="*/ 2468996 w 13820334"/>
              <a:gd name="connsiteY154" fmla="*/ 2795613 h 6066480"/>
              <a:gd name="connsiteX155" fmla="*/ 2138110 w 13820334"/>
              <a:gd name="connsiteY155" fmla="*/ 2766484 h 6066480"/>
              <a:gd name="connsiteX156" fmla="*/ 1942963 w 13820334"/>
              <a:gd name="connsiteY156" fmla="*/ 2731533 h 6066480"/>
              <a:gd name="connsiteX157" fmla="*/ 2550550 w 13820334"/>
              <a:gd name="connsiteY157" fmla="*/ 2820077 h 6066480"/>
              <a:gd name="connsiteX158" fmla="*/ 2564531 w 13820334"/>
              <a:gd name="connsiteY158" fmla="*/ 2822407 h 6066480"/>
              <a:gd name="connsiteX159" fmla="*/ 4492741 w 13820334"/>
              <a:gd name="connsiteY159" fmla="*/ 2399484 h 6066480"/>
              <a:gd name="connsiteX160" fmla="*/ 5760347 w 13820334"/>
              <a:gd name="connsiteY160" fmla="*/ 2124526 h 6066480"/>
              <a:gd name="connsiteX161" fmla="*/ 7582534 w 13820334"/>
              <a:gd name="connsiteY161" fmla="*/ 1704515 h 6066480"/>
              <a:gd name="connsiteX162" fmla="*/ 7092038 w 13820334"/>
              <a:gd name="connsiteY162" fmla="*/ 1766265 h 6066480"/>
              <a:gd name="connsiteX163" fmla="*/ 7230683 w 13820334"/>
              <a:gd name="connsiteY163" fmla="*/ 0 h 606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3820334" h="6066480">
                <a:moveTo>
                  <a:pt x="1881212" y="3095040"/>
                </a:moveTo>
                <a:cubicBezTo>
                  <a:pt x="1938884" y="3095040"/>
                  <a:pt x="2242389" y="3133485"/>
                  <a:pt x="2450351" y="3194654"/>
                </a:cubicBezTo>
                <a:cubicBezTo>
                  <a:pt x="2219083" y="3125332"/>
                  <a:pt x="2018108" y="3084552"/>
                  <a:pt x="1881212" y="3095040"/>
                </a:cubicBezTo>
                <a:close/>
                <a:moveTo>
                  <a:pt x="7230683" y="0"/>
                </a:moveTo>
                <a:cubicBezTo>
                  <a:pt x="7378061" y="20971"/>
                  <a:pt x="7724089" y="233598"/>
                  <a:pt x="7838852" y="325058"/>
                </a:cubicBezTo>
                <a:cubicBezTo>
                  <a:pt x="7916913" y="386809"/>
                  <a:pt x="7987984" y="457875"/>
                  <a:pt x="8052064" y="534192"/>
                </a:cubicBezTo>
                <a:cubicBezTo>
                  <a:pt x="8320614" y="853422"/>
                  <a:pt x="8558290" y="1197121"/>
                  <a:pt x="8761015" y="1560624"/>
                </a:cubicBezTo>
                <a:cubicBezTo>
                  <a:pt x="8766256" y="1566452"/>
                  <a:pt x="8781986" y="1586260"/>
                  <a:pt x="8773833" y="1575772"/>
                </a:cubicBezTo>
                <a:cubicBezTo>
                  <a:pt x="9670359" y="1666647"/>
                  <a:pt x="9579485" y="1528589"/>
                  <a:pt x="10382226" y="1601403"/>
                </a:cubicBezTo>
                <a:cubicBezTo>
                  <a:pt x="11425555" y="1695775"/>
                  <a:pt x="12109455" y="1389358"/>
                  <a:pt x="13430078" y="1034009"/>
                </a:cubicBezTo>
                <a:cubicBezTo>
                  <a:pt x="13746978" y="948957"/>
                  <a:pt x="13797078" y="1106247"/>
                  <a:pt x="13819211" y="1146440"/>
                </a:cubicBezTo>
                <a:cubicBezTo>
                  <a:pt x="13831448" y="1169741"/>
                  <a:pt x="13741736" y="1445867"/>
                  <a:pt x="13647945" y="1727235"/>
                </a:cubicBezTo>
                <a:cubicBezTo>
                  <a:pt x="13566392" y="1970152"/>
                  <a:pt x="13488330" y="2221228"/>
                  <a:pt x="13393377" y="2277732"/>
                </a:cubicBezTo>
                <a:cubicBezTo>
                  <a:pt x="13384638" y="2282979"/>
                  <a:pt x="13375317" y="2288220"/>
                  <a:pt x="13366578" y="2293462"/>
                </a:cubicBezTo>
                <a:cubicBezTo>
                  <a:pt x="13368327" y="2302201"/>
                  <a:pt x="13368908" y="2310354"/>
                  <a:pt x="13369495" y="2319093"/>
                </a:cubicBezTo>
                <a:cubicBezTo>
                  <a:pt x="13370071" y="2340064"/>
                  <a:pt x="13368327" y="2359291"/>
                  <a:pt x="13365416" y="2376765"/>
                </a:cubicBezTo>
                <a:cubicBezTo>
                  <a:pt x="13359588" y="2411135"/>
                  <a:pt x="13350854" y="2438515"/>
                  <a:pt x="13343277" y="2462984"/>
                </a:cubicBezTo>
                <a:cubicBezTo>
                  <a:pt x="13328134" y="2510748"/>
                  <a:pt x="13314153" y="2539877"/>
                  <a:pt x="13314153" y="2539877"/>
                </a:cubicBezTo>
                <a:cubicBezTo>
                  <a:pt x="13314153" y="2539877"/>
                  <a:pt x="13305995" y="2508418"/>
                  <a:pt x="13299586" y="2458323"/>
                </a:cubicBezTo>
                <a:cubicBezTo>
                  <a:pt x="13299005" y="2453663"/>
                  <a:pt x="13298424" y="2447835"/>
                  <a:pt x="13297837" y="2442594"/>
                </a:cubicBezTo>
                <a:cubicBezTo>
                  <a:pt x="13294926" y="2488034"/>
                  <a:pt x="13284443" y="2527646"/>
                  <a:pt x="13273955" y="2556769"/>
                </a:cubicBezTo>
                <a:cubicBezTo>
                  <a:pt x="13257644" y="2600460"/>
                  <a:pt x="13241920" y="2624348"/>
                  <a:pt x="13241920" y="2624348"/>
                </a:cubicBezTo>
                <a:cubicBezTo>
                  <a:pt x="13241920" y="2624348"/>
                  <a:pt x="13236092" y="2595219"/>
                  <a:pt x="13230264" y="2550947"/>
                </a:cubicBezTo>
                <a:cubicBezTo>
                  <a:pt x="13224436" y="2508418"/>
                  <a:pt x="13216870" y="2451333"/>
                  <a:pt x="13208712" y="2388996"/>
                </a:cubicBezTo>
                <a:cubicBezTo>
                  <a:pt x="13208131" y="2384336"/>
                  <a:pt x="13207544" y="2379681"/>
                  <a:pt x="13206963" y="2375020"/>
                </a:cubicBezTo>
                <a:cubicBezTo>
                  <a:pt x="13198805" y="2379094"/>
                  <a:pt x="13191239" y="2383174"/>
                  <a:pt x="13183081" y="2387253"/>
                </a:cubicBezTo>
                <a:cubicBezTo>
                  <a:pt x="13188322" y="2403563"/>
                  <a:pt x="13192982" y="2420455"/>
                  <a:pt x="13196475" y="2440264"/>
                </a:cubicBezTo>
                <a:cubicBezTo>
                  <a:pt x="13201722" y="2472885"/>
                  <a:pt x="13201140" y="2509000"/>
                  <a:pt x="13192401" y="2538710"/>
                </a:cubicBezTo>
                <a:cubicBezTo>
                  <a:pt x="13184243" y="2568420"/>
                  <a:pt x="13171430" y="2590559"/>
                  <a:pt x="13159780" y="2608037"/>
                </a:cubicBezTo>
                <a:cubicBezTo>
                  <a:pt x="13136478" y="2642402"/>
                  <a:pt x="13116670" y="2659299"/>
                  <a:pt x="13116670" y="2659299"/>
                </a:cubicBezTo>
                <a:cubicBezTo>
                  <a:pt x="13116670" y="2659299"/>
                  <a:pt x="13116670" y="2631919"/>
                  <a:pt x="13119000" y="2592307"/>
                </a:cubicBezTo>
                <a:cubicBezTo>
                  <a:pt x="13120163" y="2572499"/>
                  <a:pt x="13120749" y="2549779"/>
                  <a:pt x="13119581" y="2527646"/>
                </a:cubicBezTo>
                <a:cubicBezTo>
                  <a:pt x="13118419" y="2505507"/>
                  <a:pt x="13114340" y="2483373"/>
                  <a:pt x="13110261" y="2456575"/>
                </a:cubicBezTo>
                <a:cubicBezTo>
                  <a:pt x="13108512" y="2447835"/>
                  <a:pt x="13107349" y="2439096"/>
                  <a:pt x="13106182" y="2429776"/>
                </a:cubicBezTo>
                <a:cubicBezTo>
                  <a:pt x="13092206" y="2437934"/>
                  <a:pt x="13078226" y="2446673"/>
                  <a:pt x="13063659" y="2455407"/>
                </a:cubicBezTo>
                <a:cubicBezTo>
                  <a:pt x="13068900" y="2476964"/>
                  <a:pt x="13072979" y="2499098"/>
                  <a:pt x="13074728" y="2523566"/>
                </a:cubicBezTo>
                <a:cubicBezTo>
                  <a:pt x="13079388" y="2588228"/>
                  <a:pt x="13065989" y="2646481"/>
                  <a:pt x="13051427" y="2686679"/>
                </a:cubicBezTo>
                <a:cubicBezTo>
                  <a:pt x="13037446" y="2726873"/>
                  <a:pt x="13022298" y="2749592"/>
                  <a:pt x="13022298" y="2749592"/>
                </a:cubicBezTo>
                <a:cubicBezTo>
                  <a:pt x="13022298" y="2749592"/>
                  <a:pt x="13015308" y="2722794"/>
                  <a:pt x="13007736" y="2682600"/>
                </a:cubicBezTo>
                <a:cubicBezTo>
                  <a:pt x="13000159" y="2641821"/>
                  <a:pt x="12991420" y="2588228"/>
                  <a:pt x="12987346" y="2529976"/>
                </a:cubicBezTo>
                <a:cubicBezTo>
                  <a:pt x="12986765" y="2522399"/>
                  <a:pt x="12986765" y="2514827"/>
                  <a:pt x="12986179" y="2507256"/>
                </a:cubicBezTo>
                <a:cubicBezTo>
                  <a:pt x="12971617" y="2517739"/>
                  <a:pt x="12956468" y="2529389"/>
                  <a:pt x="12940739" y="2541040"/>
                </a:cubicBezTo>
                <a:cubicBezTo>
                  <a:pt x="12946567" y="2559686"/>
                  <a:pt x="12951227" y="2578908"/>
                  <a:pt x="12952976" y="2599298"/>
                </a:cubicBezTo>
                <a:cubicBezTo>
                  <a:pt x="12955306" y="2627259"/>
                  <a:pt x="12952395" y="2653472"/>
                  <a:pt x="12944818" y="2673861"/>
                </a:cubicBezTo>
                <a:cubicBezTo>
                  <a:pt x="12937246" y="2694251"/>
                  <a:pt x="12926763" y="2708232"/>
                  <a:pt x="12918605" y="2715803"/>
                </a:cubicBezTo>
                <a:cubicBezTo>
                  <a:pt x="12909866" y="2723375"/>
                  <a:pt x="12904625" y="2725705"/>
                  <a:pt x="12904625" y="2725705"/>
                </a:cubicBezTo>
                <a:cubicBezTo>
                  <a:pt x="12904625" y="2725705"/>
                  <a:pt x="12909866" y="2700074"/>
                  <a:pt x="12900546" y="2669782"/>
                </a:cubicBezTo>
                <a:cubicBezTo>
                  <a:pt x="12896472" y="2654053"/>
                  <a:pt x="12889477" y="2637742"/>
                  <a:pt x="12880742" y="2619687"/>
                </a:cubicBezTo>
                <a:cubicBezTo>
                  <a:pt x="12877245" y="2612697"/>
                  <a:pt x="12873752" y="2605120"/>
                  <a:pt x="12870254" y="2597549"/>
                </a:cubicBezTo>
                <a:cubicBezTo>
                  <a:pt x="12860934" y="2605702"/>
                  <a:pt x="12851613" y="2613860"/>
                  <a:pt x="12841712" y="2622599"/>
                </a:cubicBezTo>
                <a:cubicBezTo>
                  <a:pt x="12839963" y="2673861"/>
                  <a:pt x="12829480" y="2719301"/>
                  <a:pt x="12818411" y="2752504"/>
                </a:cubicBezTo>
                <a:cubicBezTo>
                  <a:pt x="12805011" y="2791534"/>
                  <a:pt x="12791612" y="2814254"/>
                  <a:pt x="12791612" y="2814254"/>
                </a:cubicBezTo>
                <a:cubicBezTo>
                  <a:pt x="12791612" y="2814254"/>
                  <a:pt x="12783459" y="2788623"/>
                  <a:pt x="12774720" y="2749011"/>
                </a:cubicBezTo>
                <a:cubicBezTo>
                  <a:pt x="12771222" y="2732700"/>
                  <a:pt x="12767729" y="2714054"/>
                  <a:pt x="12764232" y="2693670"/>
                </a:cubicBezTo>
                <a:cubicBezTo>
                  <a:pt x="12748502" y="2708813"/>
                  <a:pt x="12732197" y="2724542"/>
                  <a:pt x="12715299" y="2741434"/>
                </a:cubicBezTo>
                <a:cubicBezTo>
                  <a:pt x="12718792" y="2775805"/>
                  <a:pt x="12719378" y="2807845"/>
                  <a:pt x="12719378" y="2833476"/>
                </a:cubicBezTo>
                <a:cubicBezTo>
                  <a:pt x="12719378" y="2852117"/>
                  <a:pt x="12719960" y="2866684"/>
                  <a:pt x="12721127" y="2877167"/>
                </a:cubicBezTo>
                <a:cubicBezTo>
                  <a:pt x="12722290" y="2887655"/>
                  <a:pt x="12724039" y="2894059"/>
                  <a:pt x="12724039" y="2894059"/>
                </a:cubicBezTo>
                <a:cubicBezTo>
                  <a:pt x="12724039" y="2894059"/>
                  <a:pt x="12718211" y="2891729"/>
                  <a:pt x="12709477" y="2884739"/>
                </a:cubicBezTo>
                <a:cubicBezTo>
                  <a:pt x="12700732" y="2878335"/>
                  <a:pt x="12689082" y="2865517"/>
                  <a:pt x="12678018" y="2848624"/>
                </a:cubicBezTo>
                <a:cubicBezTo>
                  <a:pt x="12669860" y="2836393"/>
                  <a:pt x="12661707" y="2821245"/>
                  <a:pt x="12654130" y="2804934"/>
                </a:cubicBezTo>
                <a:cubicBezTo>
                  <a:pt x="12637824" y="2821826"/>
                  <a:pt x="12620927" y="2839885"/>
                  <a:pt x="12604035" y="2858526"/>
                </a:cubicBezTo>
                <a:cubicBezTo>
                  <a:pt x="12481121" y="3060084"/>
                  <a:pt x="12535295" y="3245335"/>
                  <a:pt x="12636076" y="3392132"/>
                </a:cubicBezTo>
                <a:cubicBezTo>
                  <a:pt x="12654717" y="3383979"/>
                  <a:pt x="12671022" y="3374658"/>
                  <a:pt x="12686170" y="3363589"/>
                </a:cubicBezTo>
                <a:cubicBezTo>
                  <a:pt x="12710058" y="3346111"/>
                  <a:pt x="12728699" y="3328638"/>
                  <a:pt x="12742098" y="3316987"/>
                </a:cubicBezTo>
                <a:cubicBezTo>
                  <a:pt x="12755493" y="3305337"/>
                  <a:pt x="12763069" y="3298927"/>
                  <a:pt x="12763069" y="3298927"/>
                </a:cubicBezTo>
                <a:cubicBezTo>
                  <a:pt x="12763069" y="3298927"/>
                  <a:pt x="12760153" y="3308829"/>
                  <a:pt x="12753162" y="3326308"/>
                </a:cubicBezTo>
                <a:cubicBezTo>
                  <a:pt x="12746177" y="3343781"/>
                  <a:pt x="12736270" y="3368249"/>
                  <a:pt x="12717630" y="3397378"/>
                </a:cubicBezTo>
                <a:cubicBezTo>
                  <a:pt x="12708309" y="3411940"/>
                  <a:pt x="12696659" y="3427089"/>
                  <a:pt x="12680929" y="3441650"/>
                </a:cubicBezTo>
                <a:cubicBezTo>
                  <a:pt x="12679180" y="3442813"/>
                  <a:pt x="12677436" y="3443981"/>
                  <a:pt x="12675688" y="3445729"/>
                </a:cubicBezTo>
                <a:cubicBezTo>
                  <a:pt x="12689082" y="3462040"/>
                  <a:pt x="12703649" y="3478351"/>
                  <a:pt x="12717630" y="3494080"/>
                </a:cubicBezTo>
                <a:cubicBezTo>
                  <a:pt x="12761320" y="3463203"/>
                  <a:pt x="12799770" y="3431162"/>
                  <a:pt x="12828312" y="3402039"/>
                </a:cubicBezTo>
                <a:cubicBezTo>
                  <a:pt x="12850446" y="3379900"/>
                  <a:pt x="12867924" y="3360092"/>
                  <a:pt x="12879575" y="3346111"/>
                </a:cubicBezTo>
                <a:cubicBezTo>
                  <a:pt x="12891812" y="3332130"/>
                  <a:pt x="12898216" y="3323977"/>
                  <a:pt x="12898216" y="3323977"/>
                </a:cubicBezTo>
                <a:cubicBezTo>
                  <a:pt x="12898216" y="3323977"/>
                  <a:pt x="12896472" y="3334461"/>
                  <a:pt x="12891812" y="3353101"/>
                </a:cubicBezTo>
                <a:cubicBezTo>
                  <a:pt x="12890644" y="3357762"/>
                  <a:pt x="12889477" y="3362427"/>
                  <a:pt x="12887733" y="3368249"/>
                </a:cubicBezTo>
                <a:cubicBezTo>
                  <a:pt x="12899965" y="3344949"/>
                  <a:pt x="12904625" y="3329800"/>
                  <a:pt x="12904625" y="3329800"/>
                </a:cubicBezTo>
                <a:cubicBezTo>
                  <a:pt x="12904625" y="3329800"/>
                  <a:pt x="12906955" y="3340288"/>
                  <a:pt x="12906955" y="3360092"/>
                </a:cubicBezTo>
                <a:cubicBezTo>
                  <a:pt x="12907536" y="3379900"/>
                  <a:pt x="12903462" y="3409029"/>
                  <a:pt x="12892974" y="3442813"/>
                </a:cubicBezTo>
                <a:cubicBezTo>
                  <a:pt x="12882486" y="3476602"/>
                  <a:pt x="12867343" y="3512721"/>
                  <a:pt x="12847535" y="3553496"/>
                </a:cubicBezTo>
                <a:cubicBezTo>
                  <a:pt x="12841130" y="3567476"/>
                  <a:pt x="12832973" y="3581457"/>
                  <a:pt x="12823652" y="3596024"/>
                </a:cubicBezTo>
                <a:cubicBezTo>
                  <a:pt x="12841712" y="3611754"/>
                  <a:pt x="12859190" y="3626316"/>
                  <a:pt x="12875496" y="3639129"/>
                </a:cubicBezTo>
                <a:cubicBezTo>
                  <a:pt x="12915694" y="3604177"/>
                  <a:pt x="12950646" y="3569807"/>
                  <a:pt x="12976858" y="3539515"/>
                </a:cubicBezTo>
                <a:cubicBezTo>
                  <a:pt x="12996667" y="3516795"/>
                  <a:pt x="13012396" y="3496992"/>
                  <a:pt x="13022879" y="3482425"/>
                </a:cubicBezTo>
                <a:cubicBezTo>
                  <a:pt x="13033367" y="3467863"/>
                  <a:pt x="13039190" y="3459710"/>
                  <a:pt x="13039190" y="3459710"/>
                </a:cubicBezTo>
                <a:cubicBezTo>
                  <a:pt x="13039190" y="3459710"/>
                  <a:pt x="13038027" y="3469612"/>
                  <a:pt x="13035111" y="3488253"/>
                </a:cubicBezTo>
                <a:cubicBezTo>
                  <a:pt x="13031618" y="3506312"/>
                  <a:pt x="13025796" y="3533106"/>
                  <a:pt x="13013559" y="3564565"/>
                </a:cubicBezTo>
                <a:cubicBezTo>
                  <a:pt x="12999578" y="3602428"/>
                  <a:pt x="12975114" y="3646705"/>
                  <a:pt x="12941325" y="3689810"/>
                </a:cubicBezTo>
                <a:cubicBezTo>
                  <a:pt x="12954143" y="3699130"/>
                  <a:pt x="12964626" y="3706707"/>
                  <a:pt x="12971035" y="3711948"/>
                </a:cubicBezTo>
                <a:cubicBezTo>
                  <a:pt x="13024042" y="3674080"/>
                  <a:pt x="13068319" y="3638547"/>
                  <a:pt x="13100940" y="3604763"/>
                </a:cubicBezTo>
                <a:cubicBezTo>
                  <a:pt x="13122493" y="3582625"/>
                  <a:pt x="13138809" y="3562816"/>
                  <a:pt x="13149873" y="3548254"/>
                </a:cubicBezTo>
                <a:cubicBezTo>
                  <a:pt x="13160942" y="3533106"/>
                  <a:pt x="13166765" y="3524953"/>
                  <a:pt x="13166765" y="3524953"/>
                </a:cubicBezTo>
                <a:cubicBezTo>
                  <a:pt x="13166765" y="3524953"/>
                  <a:pt x="13165602" y="3535441"/>
                  <a:pt x="13162110" y="3554663"/>
                </a:cubicBezTo>
                <a:cubicBezTo>
                  <a:pt x="13158031" y="3573886"/>
                  <a:pt x="13150459" y="3600684"/>
                  <a:pt x="13135892" y="3632725"/>
                </a:cubicBezTo>
                <a:cubicBezTo>
                  <a:pt x="13121330" y="3664765"/>
                  <a:pt x="13099778" y="3700298"/>
                  <a:pt x="13070068" y="3734668"/>
                </a:cubicBezTo>
                <a:cubicBezTo>
                  <a:pt x="13068900" y="3735831"/>
                  <a:pt x="13067733" y="3736417"/>
                  <a:pt x="13067156" y="3737580"/>
                </a:cubicBezTo>
                <a:cubicBezTo>
                  <a:pt x="13069486" y="3736417"/>
                  <a:pt x="13072398" y="3735250"/>
                  <a:pt x="13075309" y="3734087"/>
                </a:cubicBezTo>
                <a:cubicBezTo>
                  <a:pt x="13146961" y="3703791"/>
                  <a:pt x="13208131" y="3664765"/>
                  <a:pt x="13248905" y="3628064"/>
                </a:cubicBezTo>
                <a:cubicBezTo>
                  <a:pt x="13269876" y="3610005"/>
                  <a:pt x="13285606" y="3593108"/>
                  <a:pt x="13296094" y="3580295"/>
                </a:cubicBezTo>
                <a:cubicBezTo>
                  <a:pt x="13306577" y="3567476"/>
                  <a:pt x="13312404" y="3559905"/>
                  <a:pt x="13312404" y="3559905"/>
                </a:cubicBezTo>
                <a:cubicBezTo>
                  <a:pt x="13312404" y="3559905"/>
                  <a:pt x="13311818" y="3569225"/>
                  <a:pt x="13308325" y="3586704"/>
                </a:cubicBezTo>
                <a:cubicBezTo>
                  <a:pt x="13304828" y="3603596"/>
                  <a:pt x="13297256" y="3628646"/>
                  <a:pt x="13283275" y="3657188"/>
                </a:cubicBezTo>
                <a:cubicBezTo>
                  <a:pt x="13263472" y="3698549"/>
                  <a:pt x="13225604" y="3746319"/>
                  <a:pt x="13173755" y="3783601"/>
                </a:cubicBezTo>
                <a:cubicBezTo>
                  <a:pt x="13191239" y="3788261"/>
                  <a:pt x="13208131" y="3792921"/>
                  <a:pt x="13222111" y="3797000"/>
                </a:cubicBezTo>
                <a:cubicBezTo>
                  <a:pt x="13231432" y="3792340"/>
                  <a:pt x="13240752" y="3787680"/>
                  <a:pt x="13249491" y="3782433"/>
                </a:cubicBezTo>
                <a:cubicBezTo>
                  <a:pt x="13321144" y="3742240"/>
                  <a:pt x="13377066" y="3683406"/>
                  <a:pt x="13411437" y="3633306"/>
                </a:cubicBezTo>
                <a:cubicBezTo>
                  <a:pt x="13428329" y="3608256"/>
                  <a:pt x="13441147" y="3586117"/>
                  <a:pt x="13449300" y="3569807"/>
                </a:cubicBezTo>
                <a:cubicBezTo>
                  <a:pt x="13456876" y="3553496"/>
                  <a:pt x="13461531" y="3544175"/>
                  <a:pt x="13461531" y="3544175"/>
                </a:cubicBezTo>
                <a:cubicBezTo>
                  <a:pt x="13461531" y="3544175"/>
                  <a:pt x="13462118" y="3554663"/>
                  <a:pt x="13462118" y="3573886"/>
                </a:cubicBezTo>
                <a:cubicBezTo>
                  <a:pt x="13462118" y="3592526"/>
                  <a:pt x="13459201" y="3620488"/>
                  <a:pt x="13450462" y="3654277"/>
                </a:cubicBezTo>
                <a:cubicBezTo>
                  <a:pt x="13441728" y="3687480"/>
                  <a:pt x="13425417" y="3727097"/>
                  <a:pt x="13399200" y="3764960"/>
                </a:cubicBezTo>
                <a:cubicBezTo>
                  <a:pt x="13388717" y="3780108"/>
                  <a:pt x="13375899" y="3795251"/>
                  <a:pt x="13362504" y="3809232"/>
                </a:cubicBezTo>
                <a:cubicBezTo>
                  <a:pt x="13401535" y="3805153"/>
                  <a:pt x="13433570" y="3806320"/>
                  <a:pt x="13426580" y="3831370"/>
                </a:cubicBezTo>
                <a:cubicBezTo>
                  <a:pt x="13413185" y="3877973"/>
                  <a:pt x="13360169" y="3891372"/>
                  <a:pt x="13315897" y="3911762"/>
                </a:cubicBezTo>
                <a:cubicBezTo>
                  <a:pt x="12283637" y="4385366"/>
                  <a:pt x="11251959" y="4581100"/>
                  <a:pt x="9920268" y="4776835"/>
                </a:cubicBezTo>
                <a:cubicBezTo>
                  <a:pt x="9935416" y="5061113"/>
                  <a:pt x="9731529" y="5414133"/>
                  <a:pt x="9632496" y="5542289"/>
                </a:cubicBezTo>
                <a:cubicBezTo>
                  <a:pt x="9549775" y="5649479"/>
                  <a:pt x="9500261" y="5705402"/>
                  <a:pt x="9236367" y="5960557"/>
                </a:cubicBezTo>
                <a:cubicBezTo>
                  <a:pt x="8978301" y="6210465"/>
                  <a:pt x="9048205" y="5948906"/>
                  <a:pt x="9013839" y="5879584"/>
                </a:cubicBezTo>
                <a:cubicBezTo>
                  <a:pt x="9004519" y="5860357"/>
                  <a:pt x="8992863" y="5828903"/>
                  <a:pt x="8991701" y="5807345"/>
                </a:cubicBezTo>
                <a:cubicBezTo>
                  <a:pt x="8985292" y="5672199"/>
                  <a:pt x="9011504" y="5535885"/>
                  <a:pt x="9000440" y="5400733"/>
                </a:cubicBezTo>
                <a:cubicBezTo>
                  <a:pt x="8989952" y="5270828"/>
                  <a:pt x="8887427" y="5112376"/>
                  <a:pt x="8774414" y="5044803"/>
                </a:cubicBezTo>
                <a:cubicBezTo>
                  <a:pt x="8724895" y="5015092"/>
                  <a:pt x="8677131" y="4990624"/>
                  <a:pt x="8616543" y="4969071"/>
                </a:cubicBezTo>
                <a:cubicBezTo>
                  <a:pt x="8543728" y="4942859"/>
                  <a:pt x="8470327" y="4910232"/>
                  <a:pt x="8423725" y="4854891"/>
                </a:cubicBezTo>
                <a:cubicBezTo>
                  <a:pt x="8641593" y="4811200"/>
                  <a:pt x="8855968" y="4751785"/>
                  <a:pt x="9069762" y="4674886"/>
                </a:cubicBezTo>
                <a:cubicBezTo>
                  <a:pt x="8823346" y="4747125"/>
                  <a:pt x="8574601" y="4793727"/>
                  <a:pt x="8324111" y="4822851"/>
                </a:cubicBezTo>
                <a:cubicBezTo>
                  <a:pt x="7989733" y="4830427"/>
                  <a:pt x="7634964" y="4819358"/>
                  <a:pt x="7368745" y="4778579"/>
                </a:cubicBezTo>
                <a:cubicBezTo>
                  <a:pt x="7518454" y="4709256"/>
                  <a:pt x="7727006" y="4589834"/>
                  <a:pt x="8083518" y="4331773"/>
                </a:cubicBezTo>
                <a:cubicBezTo>
                  <a:pt x="7669334" y="4553139"/>
                  <a:pt x="7503311" y="4646343"/>
                  <a:pt x="7271457" y="4759356"/>
                </a:cubicBezTo>
                <a:cubicBezTo>
                  <a:pt x="7271457" y="4758775"/>
                  <a:pt x="7270876" y="4758775"/>
                  <a:pt x="7270294" y="4758775"/>
                </a:cubicBezTo>
                <a:cubicBezTo>
                  <a:pt x="7133399" y="4853728"/>
                  <a:pt x="6781542" y="5037812"/>
                  <a:pt x="6585808" y="5089656"/>
                </a:cubicBezTo>
                <a:cubicBezTo>
                  <a:pt x="5778988" y="5304031"/>
                  <a:pt x="5569859" y="5260922"/>
                  <a:pt x="5124211" y="5262089"/>
                </a:cubicBezTo>
                <a:cubicBezTo>
                  <a:pt x="5082856" y="5262089"/>
                  <a:pt x="5027514" y="5257429"/>
                  <a:pt x="4974503" y="5248690"/>
                </a:cubicBezTo>
                <a:cubicBezTo>
                  <a:pt x="4927314" y="5241118"/>
                  <a:pt x="4924403" y="5175875"/>
                  <a:pt x="4970424" y="5163057"/>
                </a:cubicBezTo>
                <a:cubicBezTo>
                  <a:pt x="5303635" y="5068685"/>
                  <a:pt x="6032975" y="4848487"/>
                  <a:pt x="6407552" y="4631195"/>
                </a:cubicBezTo>
                <a:cubicBezTo>
                  <a:pt x="6056277" y="4585179"/>
                  <a:pt x="5706755" y="4530419"/>
                  <a:pt x="5380534" y="4396435"/>
                </a:cubicBezTo>
                <a:cubicBezTo>
                  <a:pt x="5310044" y="4565952"/>
                  <a:pt x="5213342" y="4681876"/>
                  <a:pt x="5033918" y="4731395"/>
                </a:cubicBezTo>
                <a:cubicBezTo>
                  <a:pt x="5052564" y="4626535"/>
                  <a:pt x="4914502" y="4240313"/>
                  <a:pt x="4818380" y="4198952"/>
                </a:cubicBezTo>
                <a:cubicBezTo>
                  <a:pt x="4507303" y="4065549"/>
                  <a:pt x="3281058" y="3444562"/>
                  <a:pt x="2457341" y="3196984"/>
                </a:cubicBezTo>
                <a:cubicBezTo>
                  <a:pt x="2476568" y="3202807"/>
                  <a:pt x="2481229" y="3227857"/>
                  <a:pt x="2464336" y="3239507"/>
                </a:cubicBezTo>
                <a:cubicBezTo>
                  <a:pt x="2368215" y="3308248"/>
                  <a:pt x="2143357" y="3495824"/>
                  <a:pt x="2025098" y="3612335"/>
                </a:cubicBezTo>
                <a:cubicBezTo>
                  <a:pt x="1571297" y="4060308"/>
                  <a:pt x="1076722" y="4505369"/>
                  <a:pt x="480786" y="4745376"/>
                </a:cubicBezTo>
                <a:cubicBezTo>
                  <a:pt x="387575" y="4783239"/>
                  <a:pt x="288548" y="4807707"/>
                  <a:pt x="187767" y="4807707"/>
                </a:cubicBezTo>
                <a:cubicBezTo>
                  <a:pt x="151648" y="4807707"/>
                  <a:pt x="13004" y="4863049"/>
                  <a:pt x="773" y="4823437"/>
                </a:cubicBezTo>
                <a:cubicBezTo>
                  <a:pt x="-10878" y="4784988"/>
                  <a:pt x="112617" y="4679546"/>
                  <a:pt x="145244" y="4655083"/>
                </a:cubicBezTo>
                <a:cubicBezTo>
                  <a:pt x="540205" y="4359153"/>
                  <a:pt x="598459" y="3817971"/>
                  <a:pt x="875746" y="3421842"/>
                </a:cubicBezTo>
                <a:cubicBezTo>
                  <a:pt x="994001" y="3253488"/>
                  <a:pt x="1130901" y="3125332"/>
                  <a:pt x="1196725" y="2922607"/>
                </a:cubicBezTo>
                <a:cubicBezTo>
                  <a:pt x="1190316" y="2812505"/>
                  <a:pt x="1082550" y="2677359"/>
                  <a:pt x="1025460" y="2582987"/>
                </a:cubicBezTo>
                <a:cubicBezTo>
                  <a:pt x="719625" y="2075007"/>
                  <a:pt x="440006" y="1516933"/>
                  <a:pt x="463888" y="924493"/>
                </a:cubicBezTo>
                <a:cubicBezTo>
                  <a:pt x="469135" y="792840"/>
                  <a:pt x="507578" y="657688"/>
                  <a:pt x="600788" y="561567"/>
                </a:cubicBezTo>
                <a:cubicBezTo>
                  <a:pt x="685841" y="670506"/>
                  <a:pt x="773803" y="777691"/>
                  <a:pt x="871086" y="876142"/>
                </a:cubicBezTo>
                <a:cubicBezTo>
                  <a:pt x="1017888" y="1025270"/>
                  <a:pt x="1185656" y="1154012"/>
                  <a:pt x="1340030" y="1295572"/>
                </a:cubicBezTo>
                <a:cubicBezTo>
                  <a:pt x="1610914" y="1544900"/>
                  <a:pt x="1841600" y="1832671"/>
                  <a:pt x="2051310" y="2132679"/>
                </a:cubicBezTo>
                <a:cubicBezTo>
                  <a:pt x="2175392" y="2310354"/>
                  <a:pt x="2292484" y="2492108"/>
                  <a:pt x="2407827" y="2675029"/>
                </a:cubicBezTo>
                <a:cubicBezTo>
                  <a:pt x="2435207" y="2718133"/>
                  <a:pt x="2455597" y="2764154"/>
                  <a:pt x="2489968" y="2793283"/>
                </a:cubicBezTo>
                <a:cubicBezTo>
                  <a:pt x="2481810" y="2794446"/>
                  <a:pt x="2474819" y="2795032"/>
                  <a:pt x="2468996" y="2795613"/>
                </a:cubicBezTo>
                <a:cubicBezTo>
                  <a:pt x="2358314" y="2805515"/>
                  <a:pt x="2247631" y="2785707"/>
                  <a:pt x="2138110" y="2766484"/>
                </a:cubicBezTo>
                <a:cubicBezTo>
                  <a:pt x="2072868" y="2754834"/>
                  <a:pt x="2008206" y="2743183"/>
                  <a:pt x="1942963" y="2731533"/>
                </a:cubicBezTo>
                <a:cubicBezTo>
                  <a:pt x="2138692" y="2792116"/>
                  <a:pt x="2346663" y="2838136"/>
                  <a:pt x="2550550" y="2820077"/>
                </a:cubicBezTo>
                <a:cubicBezTo>
                  <a:pt x="2555211" y="2820663"/>
                  <a:pt x="2559290" y="2821826"/>
                  <a:pt x="2564531" y="2822407"/>
                </a:cubicBezTo>
                <a:cubicBezTo>
                  <a:pt x="3105132" y="2856196"/>
                  <a:pt x="4022048" y="2506675"/>
                  <a:pt x="4492741" y="2399484"/>
                </a:cubicBezTo>
                <a:cubicBezTo>
                  <a:pt x="4853333" y="2317344"/>
                  <a:pt x="5404998" y="2225889"/>
                  <a:pt x="5760347" y="2124526"/>
                </a:cubicBezTo>
                <a:cubicBezTo>
                  <a:pt x="5896661" y="2086077"/>
                  <a:pt x="7365247" y="1821607"/>
                  <a:pt x="7582534" y="1704515"/>
                </a:cubicBezTo>
                <a:cubicBezTo>
                  <a:pt x="7414761" y="1792478"/>
                  <a:pt x="7095531" y="1765679"/>
                  <a:pt x="7092038" y="1766265"/>
                </a:cubicBezTo>
                <a:cubicBezTo>
                  <a:pt x="7195731" y="1699854"/>
                  <a:pt x="7435151" y="575548"/>
                  <a:pt x="7230683" y="0"/>
                </a:cubicBezTo>
                <a:close/>
              </a:path>
            </a:pathLst>
          </a:custGeom>
        </p:spPr>
      </p:pic>
      <p:cxnSp>
        <p:nvCxnSpPr>
          <p:cNvPr id="3" name="Straight Connector 2">
            <a:extLst>
              <a:ext uri="{FF2B5EF4-FFF2-40B4-BE49-F238E27FC236}">
                <a16:creationId xmlns:a16="http://schemas.microsoft.com/office/drawing/2014/main" id="{1435B986-7F5E-4641-A6AE-FF170F22B523}"/>
              </a:ext>
            </a:extLst>
          </p:cNvPr>
          <p:cNvCxnSpPr>
            <a:cxnSpLocks/>
          </p:cNvCxnSpPr>
          <p:nvPr/>
        </p:nvCxnSpPr>
        <p:spPr>
          <a:xfrm>
            <a:off x="7260825" y="6429937"/>
            <a:ext cx="4263848" cy="0"/>
          </a:xfrm>
          <a:prstGeom prst="line">
            <a:avLst/>
          </a:prstGeom>
        </p:spPr>
        <p:style>
          <a:lnRef idx="1">
            <a:schemeClr val="accent1"/>
          </a:lnRef>
          <a:fillRef idx="0">
            <a:schemeClr val="accent1"/>
          </a:fillRef>
          <a:effectRef idx="0">
            <a:schemeClr val="accent1"/>
          </a:effectRef>
          <a:fontRef idx="minor">
            <a:schemeClr val="tx1"/>
          </a:fontRef>
        </p:style>
      </p:cxnSp>
      <p:sp>
        <p:nvSpPr>
          <p:cNvPr id="8" name="Freeform: Shape 7">
            <a:extLst>
              <a:ext uri="{FF2B5EF4-FFF2-40B4-BE49-F238E27FC236}">
                <a16:creationId xmlns:a16="http://schemas.microsoft.com/office/drawing/2014/main" id="{3986670E-F9DB-4B1A-A442-9A1B50B9AD84}"/>
              </a:ext>
            </a:extLst>
          </p:cNvPr>
          <p:cNvSpPr/>
          <p:nvPr/>
        </p:nvSpPr>
        <p:spPr>
          <a:xfrm rot="5245128">
            <a:off x="3092020" y="3372393"/>
            <a:ext cx="407525" cy="3105324"/>
          </a:xfrm>
          <a:custGeom>
            <a:avLst/>
            <a:gdLst>
              <a:gd name="connsiteX0" fmla="*/ 29474 w 2198808"/>
              <a:gd name="connsiteY0" fmla="*/ 874952 h 1624467"/>
              <a:gd name="connsiteX1" fmla="*/ 32753 w 2198808"/>
              <a:gd name="connsiteY1" fmla="*/ 872302 h 1624467"/>
              <a:gd name="connsiteX2" fmla="*/ 34929 w 2198808"/>
              <a:gd name="connsiteY2" fmla="*/ 869855 h 1624467"/>
              <a:gd name="connsiteX3" fmla="*/ 33909 w 2198808"/>
              <a:gd name="connsiteY3" fmla="*/ 861257 h 1624467"/>
              <a:gd name="connsiteX4" fmla="*/ 27112 w 2198808"/>
              <a:gd name="connsiteY4" fmla="*/ 866354 h 1624467"/>
              <a:gd name="connsiteX5" fmla="*/ 18021 w 2198808"/>
              <a:gd name="connsiteY5" fmla="*/ 865063 h 1624467"/>
              <a:gd name="connsiteX6" fmla="*/ 19635 w 2198808"/>
              <a:gd name="connsiteY6" fmla="*/ 873780 h 1624467"/>
              <a:gd name="connsiteX7" fmla="*/ 12957 w 2198808"/>
              <a:gd name="connsiteY7" fmla="*/ 876668 h 1624467"/>
              <a:gd name="connsiteX8" fmla="*/ 10222 w 2198808"/>
              <a:gd name="connsiteY8" fmla="*/ 867102 h 1624467"/>
              <a:gd name="connsiteX9" fmla="*/ 10969 w 2198808"/>
              <a:gd name="connsiteY9" fmla="*/ 862310 h 1624467"/>
              <a:gd name="connsiteX10" fmla="*/ 20621 w 2198808"/>
              <a:gd name="connsiteY10" fmla="*/ 851282 h 1624467"/>
              <a:gd name="connsiteX11" fmla="*/ 25038 w 2198808"/>
              <a:gd name="connsiteY11" fmla="*/ 846320 h 1624467"/>
              <a:gd name="connsiteX12" fmla="*/ 42864 w 2198808"/>
              <a:gd name="connsiteY12" fmla="*/ 824196 h 1624467"/>
              <a:gd name="connsiteX13" fmla="*/ 45667 w 2198808"/>
              <a:gd name="connsiteY13" fmla="*/ 821155 h 1624467"/>
              <a:gd name="connsiteX14" fmla="*/ 67333 w 2198808"/>
              <a:gd name="connsiteY14" fmla="*/ 792455 h 1624467"/>
              <a:gd name="connsiteX15" fmla="*/ 74997 w 2198808"/>
              <a:gd name="connsiteY15" fmla="*/ 787544 h 1624467"/>
              <a:gd name="connsiteX16" fmla="*/ 87010 w 2198808"/>
              <a:gd name="connsiteY16" fmla="*/ 773457 h 1624467"/>
              <a:gd name="connsiteX17" fmla="*/ 92430 w 2198808"/>
              <a:gd name="connsiteY17" fmla="*/ 766558 h 1624467"/>
              <a:gd name="connsiteX18" fmla="*/ 95285 w 2198808"/>
              <a:gd name="connsiteY18" fmla="*/ 772778 h 1624467"/>
              <a:gd name="connsiteX19" fmla="*/ 105786 w 2198808"/>
              <a:gd name="connsiteY19" fmla="*/ 762276 h 1624467"/>
              <a:gd name="connsiteX20" fmla="*/ 113790 w 2198808"/>
              <a:gd name="connsiteY20" fmla="*/ 760560 h 1624467"/>
              <a:gd name="connsiteX21" fmla="*/ 101147 w 2198808"/>
              <a:gd name="connsiteY21" fmla="*/ 775054 h 1624467"/>
              <a:gd name="connsiteX22" fmla="*/ 109865 w 2198808"/>
              <a:gd name="connsiteY22" fmla="*/ 770925 h 1624467"/>
              <a:gd name="connsiteX23" fmla="*/ 108403 w 2198808"/>
              <a:gd name="connsiteY23" fmla="*/ 776584 h 1624467"/>
              <a:gd name="connsiteX24" fmla="*/ 117885 w 2198808"/>
              <a:gd name="connsiteY24" fmla="*/ 772998 h 1624467"/>
              <a:gd name="connsiteX25" fmla="*/ 117851 w 2198808"/>
              <a:gd name="connsiteY25" fmla="*/ 772964 h 1624467"/>
              <a:gd name="connsiteX26" fmla="*/ 111462 w 2198808"/>
              <a:gd name="connsiteY26" fmla="*/ 781613 h 1624467"/>
              <a:gd name="connsiteX27" fmla="*/ 100230 w 2198808"/>
              <a:gd name="connsiteY27" fmla="*/ 791333 h 1624467"/>
              <a:gd name="connsiteX28" fmla="*/ 95489 w 2198808"/>
              <a:gd name="connsiteY28" fmla="*/ 794697 h 1624467"/>
              <a:gd name="connsiteX29" fmla="*/ 88234 w 2198808"/>
              <a:gd name="connsiteY29" fmla="*/ 797739 h 1624467"/>
              <a:gd name="connsiteX30" fmla="*/ 83204 w 2198808"/>
              <a:gd name="connsiteY30" fmla="*/ 803330 h 1624467"/>
              <a:gd name="connsiteX31" fmla="*/ 77103 w 2198808"/>
              <a:gd name="connsiteY31" fmla="*/ 818861 h 1624467"/>
              <a:gd name="connsiteX32" fmla="*/ 68879 w 2198808"/>
              <a:gd name="connsiteY32" fmla="*/ 816635 h 1624467"/>
              <a:gd name="connsiteX33" fmla="*/ 59125 w 2198808"/>
              <a:gd name="connsiteY33" fmla="*/ 827663 h 1624467"/>
              <a:gd name="connsiteX34" fmla="*/ 56985 w 2198808"/>
              <a:gd name="connsiteY34" fmla="*/ 821138 h 1624467"/>
              <a:gd name="connsiteX35" fmla="*/ 51937 w 2198808"/>
              <a:gd name="connsiteY35" fmla="*/ 827306 h 1624467"/>
              <a:gd name="connsiteX36" fmla="*/ 48761 w 2198808"/>
              <a:gd name="connsiteY36" fmla="*/ 821698 h 1624467"/>
              <a:gd name="connsiteX37" fmla="*/ 42898 w 2198808"/>
              <a:gd name="connsiteY37" fmla="*/ 838606 h 1624467"/>
              <a:gd name="connsiteX38" fmla="*/ 29813 w 2198808"/>
              <a:gd name="connsiteY38" fmla="*/ 852302 h 1624467"/>
              <a:gd name="connsiteX39" fmla="*/ 34640 w 2198808"/>
              <a:gd name="connsiteY39" fmla="*/ 848699 h 1624467"/>
              <a:gd name="connsiteX40" fmla="*/ 42609 w 2198808"/>
              <a:gd name="connsiteY40" fmla="*/ 842701 h 1624467"/>
              <a:gd name="connsiteX41" fmla="*/ 49779 w 2198808"/>
              <a:gd name="connsiteY41" fmla="*/ 837450 h 1624467"/>
              <a:gd name="connsiteX42" fmla="*/ 59737 w 2198808"/>
              <a:gd name="connsiteY42" fmla="*/ 833117 h 1624467"/>
              <a:gd name="connsiteX43" fmla="*/ 57732 w 2198808"/>
              <a:gd name="connsiteY43" fmla="*/ 837195 h 1624467"/>
              <a:gd name="connsiteX44" fmla="*/ 49983 w 2198808"/>
              <a:gd name="connsiteY44" fmla="*/ 843721 h 1624467"/>
              <a:gd name="connsiteX45" fmla="*/ 44189 w 2198808"/>
              <a:gd name="connsiteY45" fmla="*/ 855683 h 1624467"/>
              <a:gd name="connsiteX46" fmla="*/ 46976 w 2198808"/>
              <a:gd name="connsiteY46" fmla="*/ 854562 h 1624467"/>
              <a:gd name="connsiteX47" fmla="*/ 64903 w 2198808"/>
              <a:gd name="connsiteY47" fmla="*/ 838334 h 1624467"/>
              <a:gd name="connsiteX48" fmla="*/ 67248 w 2198808"/>
              <a:gd name="connsiteY48" fmla="*/ 831724 h 1624467"/>
              <a:gd name="connsiteX49" fmla="*/ 68522 w 2198808"/>
              <a:gd name="connsiteY49" fmla="*/ 829770 h 1624467"/>
              <a:gd name="connsiteX50" fmla="*/ 71564 w 2198808"/>
              <a:gd name="connsiteY50" fmla="*/ 832658 h 1624467"/>
              <a:gd name="connsiteX51" fmla="*/ 80604 w 2198808"/>
              <a:gd name="connsiteY51" fmla="*/ 824468 h 1624467"/>
              <a:gd name="connsiteX52" fmla="*/ 67825 w 2198808"/>
              <a:gd name="connsiteY52" fmla="*/ 821936 h 1624467"/>
              <a:gd name="connsiteX53" fmla="*/ 77069 w 2198808"/>
              <a:gd name="connsiteY53" fmla="*/ 818827 h 1624467"/>
              <a:gd name="connsiteX54" fmla="*/ 89559 w 2198808"/>
              <a:gd name="connsiteY54" fmla="*/ 817450 h 1624467"/>
              <a:gd name="connsiteX55" fmla="*/ 89049 w 2198808"/>
              <a:gd name="connsiteY55" fmla="*/ 821817 h 1624467"/>
              <a:gd name="connsiteX56" fmla="*/ 96406 w 2198808"/>
              <a:gd name="connsiteY56" fmla="*/ 833083 h 1624467"/>
              <a:gd name="connsiteX57" fmla="*/ 121233 w 2198808"/>
              <a:gd name="connsiteY57" fmla="*/ 818827 h 1624467"/>
              <a:gd name="connsiteX58" fmla="*/ 121249 w 2198808"/>
              <a:gd name="connsiteY58" fmla="*/ 818844 h 1624467"/>
              <a:gd name="connsiteX59" fmla="*/ 121233 w 2198808"/>
              <a:gd name="connsiteY59" fmla="*/ 818844 h 1624467"/>
              <a:gd name="connsiteX60" fmla="*/ 127350 w 2198808"/>
              <a:gd name="connsiteY60" fmla="*/ 812675 h 1624467"/>
              <a:gd name="connsiteX61" fmla="*/ 125922 w 2198808"/>
              <a:gd name="connsiteY61" fmla="*/ 807663 h 1624467"/>
              <a:gd name="connsiteX62" fmla="*/ 143747 w 2198808"/>
              <a:gd name="connsiteY62" fmla="*/ 802531 h 1624467"/>
              <a:gd name="connsiteX63" fmla="*/ 143527 w 2198808"/>
              <a:gd name="connsiteY63" fmla="*/ 801256 h 1624467"/>
              <a:gd name="connsiteX64" fmla="*/ 137919 w 2198808"/>
              <a:gd name="connsiteY64" fmla="*/ 800645 h 1624467"/>
              <a:gd name="connsiteX65" fmla="*/ 140858 w 2198808"/>
              <a:gd name="connsiteY65" fmla="*/ 790314 h 1624467"/>
              <a:gd name="connsiteX66" fmla="*/ 136696 w 2198808"/>
              <a:gd name="connsiteY66" fmla="*/ 792251 h 1624467"/>
              <a:gd name="connsiteX67" fmla="*/ 133586 w 2198808"/>
              <a:gd name="connsiteY67" fmla="*/ 794545 h 1624467"/>
              <a:gd name="connsiteX68" fmla="*/ 119431 w 2198808"/>
              <a:gd name="connsiteY68" fmla="*/ 807680 h 1624467"/>
              <a:gd name="connsiteX69" fmla="*/ 118378 w 2198808"/>
              <a:gd name="connsiteY69" fmla="*/ 810704 h 1624467"/>
              <a:gd name="connsiteX70" fmla="*/ 108114 w 2198808"/>
              <a:gd name="connsiteY70" fmla="*/ 814290 h 1624467"/>
              <a:gd name="connsiteX71" fmla="*/ 96712 w 2198808"/>
              <a:gd name="connsiteY71" fmla="*/ 823415 h 1624467"/>
              <a:gd name="connsiteX72" fmla="*/ 90102 w 2198808"/>
              <a:gd name="connsiteY72" fmla="*/ 811197 h 1624467"/>
              <a:gd name="connsiteX73" fmla="*/ 106381 w 2198808"/>
              <a:gd name="connsiteY73" fmla="*/ 803109 h 1624467"/>
              <a:gd name="connsiteX74" fmla="*/ 101623 w 2198808"/>
              <a:gd name="connsiteY74" fmla="*/ 801104 h 1624467"/>
              <a:gd name="connsiteX75" fmla="*/ 106755 w 2198808"/>
              <a:gd name="connsiteY75" fmla="*/ 796635 h 1624467"/>
              <a:gd name="connsiteX76" fmla="*/ 109865 w 2198808"/>
              <a:gd name="connsiteY76" fmla="*/ 791010 h 1624467"/>
              <a:gd name="connsiteX77" fmla="*/ 136542 w 2198808"/>
              <a:gd name="connsiteY77" fmla="*/ 766150 h 1624467"/>
              <a:gd name="connsiteX78" fmla="*/ 144342 w 2198808"/>
              <a:gd name="connsiteY78" fmla="*/ 766235 h 1624467"/>
              <a:gd name="connsiteX79" fmla="*/ 155166 w 2198808"/>
              <a:gd name="connsiteY79" fmla="*/ 762650 h 1624467"/>
              <a:gd name="connsiteX80" fmla="*/ 170256 w 2198808"/>
              <a:gd name="connsiteY80" fmla="*/ 752030 h 1624467"/>
              <a:gd name="connsiteX81" fmla="*/ 171037 w 2198808"/>
              <a:gd name="connsiteY81" fmla="*/ 748105 h 1624467"/>
              <a:gd name="connsiteX82" fmla="*/ 165447 w 2198808"/>
              <a:gd name="connsiteY82" fmla="*/ 749158 h 1624467"/>
              <a:gd name="connsiteX83" fmla="*/ 165447 w 2198808"/>
              <a:gd name="connsiteY83" fmla="*/ 749158 h 1624467"/>
              <a:gd name="connsiteX84" fmla="*/ 170170 w 2198808"/>
              <a:gd name="connsiteY84" fmla="*/ 742718 h 1624467"/>
              <a:gd name="connsiteX85" fmla="*/ 179312 w 2198808"/>
              <a:gd name="connsiteY85" fmla="*/ 736975 h 1624467"/>
              <a:gd name="connsiteX86" fmla="*/ 182422 w 2198808"/>
              <a:gd name="connsiteY86" fmla="*/ 730450 h 1624467"/>
              <a:gd name="connsiteX87" fmla="*/ 197715 w 2198808"/>
              <a:gd name="connsiteY87" fmla="*/ 718555 h 1624467"/>
              <a:gd name="connsiteX88" fmla="*/ 214232 w 2198808"/>
              <a:gd name="connsiteY88" fmla="*/ 716618 h 1624467"/>
              <a:gd name="connsiteX89" fmla="*/ 215455 w 2198808"/>
              <a:gd name="connsiteY89" fmla="*/ 718555 h 1624467"/>
              <a:gd name="connsiteX90" fmla="*/ 222082 w 2198808"/>
              <a:gd name="connsiteY90" fmla="*/ 710619 h 1624467"/>
              <a:gd name="connsiteX91" fmla="*/ 224478 w 2198808"/>
              <a:gd name="connsiteY91" fmla="*/ 715054 h 1624467"/>
              <a:gd name="connsiteX92" fmla="*/ 226279 w 2198808"/>
              <a:gd name="connsiteY92" fmla="*/ 714154 h 1624467"/>
              <a:gd name="connsiteX93" fmla="*/ 227672 w 2198808"/>
              <a:gd name="connsiteY93" fmla="*/ 702633 h 1624467"/>
              <a:gd name="connsiteX94" fmla="*/ 234266 w 2198808"/>
              <a:gd name="connsiteY94" fmla="*/ 714069 h 1624467"/>
              <a:gd name="connsiteX95" fmla="*/ 239465 w 2198808"/>
              <a:gd name="connsiteY95" fmla="*/ 717263 h 1624467"/>
              <a:gd name="connsiteX96" fmla="*/ 233552 w 2198808"/>
              <a:gd name="connsiteY96" fmla="*/ 689226 h 1624467"/>
              <a:gd name="connsiteX97" fmla="*/ 219856 w 2198808"/>
              <a:gd name="connsiteY97" fmla="*/ 694137 h 1624467"/>
              <a:gd name="connsiteX98" fmla="*/ 220434 w 2198808"/>
              <a:gd name="connsiteY98" fmla="*/ 685080 h 1624467"/>
              <a:gd name="connsiteX99" fmla="*/ 214673 w 2198808"/>
              <a:gd name="connsiteY99" fmla="*/ 699897 h 1624467"/>
              <a:gd name="connsiteX100" fmla="*/ 214707 w 2198808"/>
              <a:gd name="connsiteY100" fmla="*/ 699863 h 1624467"/>
              <a:gd name="connsiteX101" fmla="*/ 211445 w 2198808"/>
              <a:gd name="connsiteY101" fmla="*/ 706184 h 1624467"/>
              <a:gd name="connsiteX102" fmla="*/ 206177 w 2198808"/>
              <a:gd name="connsiteY102" fmla="*/ 711775 h 1624467"/>
              <a:gd name="connsiteX103" fmla="*/ 205311 w 2198808"/>
              <a:gd name="connsiteY103" fmla="*/ 706015 h 1624467"/>
              <a:gd name="connsiteX104" fmla="*/ 200315 w 2198808"/>
              <a:gd name="connsiteY104" fmla="*/ 710908 h 1624467"/>
              <a:gd name="connsiteX105" fmla="*/ 206211 w 2198808"/>
              <a:gd name="connsiteY105" fmla="*/ 711741 h 1624467"/>
              <a:gd name="connsiteX106" fmla="*/ 197715 w 2198808"/>
              <a:gd name="connsiteY106" fmla="*/ 718572 h 1624467"/>
              <a:gd name="connsiteX107" fmla="*/ 189355 w 2198808"/>
              <a:gd name="connsiteY107" fmla="*/ 719778 h 1624467"/>
              <a:gd name="connsiteX108" fmla="*/ 180722 w 2198808"/>
              <a:gd name="connsiteY108" fmla="*/ 728767 h 1624467"/>
              <a:gd name="connsiteX109" fmla="*/ 161385 w 2198808"/>
              <a:gd name="connsiteY109" fmla="*/ 744196 h 1624467"/>
              <a:gd name="connsiteX110" fmla="*/ 136560 w 2198808"/>
              <a:gd name="connsiteY110" fmla="*/ 766150 h 1624467"/>
              <a:gd name="connsiteX111" fmla="*/ 128828 w 2198808"/>
              <a:gd name="connsiteY111" fmla="*/ 759608 h 1624467"/>
              <a:gd name="connsiteX112" fmla="*/ 137409 w 2198808"/>
              <a:gd name="connsiteY112" fmla="*/ 755819 h 1624467"/>
              <a:gd name="connsiteX113" fmla="*/ 136576 w 2198808"/>
              <a:gd name="connsiteY113" fmla="*/ 747425 h 1624467"/>
              <a:gd name="connsiteX114" fmla="*/ 136542 w 2198808"/>
              <a:gd name="connsiteY114" fmla="*/ 747459 h 1624467"/>
              <a:gd name="connsiteX115" fmla="*/ 143782 w 2198808"/>
              <a:gd name="connsiteY115" fmla="*/ 741563 h 1624467"/>
              <a:gd name="connsiteX116" fmla="*/ 149151 w 2198808"/>
              <a:gd name="connsiteY116" fmla="*/ 748461 h 1624467"/>
              <a:gd name="connsiteX117" fmla="*/ 157392 w 2198808"/>
              <a:gd name="connsiteY117" fmla="*/ 739744 h 1624467"/>
              <a:gd name="connsiteX118" fmla="*/ 146653 w 2198808"/>
              <a:gd name="connsiteY118" fmla="*/ 730280 h 1624467"/>
              <a:gd name="connsiteX119" fmla="*/ 153603 w 2198808"/>
              <a:gd name="connsiteY119" fmla="*/ 729498 h 1624467"/>
              <a:gd name="connsiteX120" fmla="*/ 150612 w 2198808"/>
              <a:gd name="connsiteY120" fmla="*/ 721698 h 1624467"/>
              <a:gd name="connsiteX121" fmla="*/ 155268 w 2198808"/>
              <a:gd name="connsiteY121" fmla="*/ 715173 h 1624467"/>
              <a:gd name="connsiteX122" fmla="*/ 155234 w 2198808"/>
              <a:gd name="connsiteY122" fmla="*/ 715207 h 1624467"/>
              <a:gd name="connsiteX123" fmla="*/ 160944 w 2198808"/>
              <a:gd name="connsiteY123" fmla="*/ 709668 h 1624467"/>
              <a:gd name="connsiteX124" fmla="*/ 151767 w 2198808"/>
              <a:gd name="connsiteY124" fmla="*/ 704621 h 1624467"/>
              <a:gd name="connsiteX125" fmla="*/ 158887 w 2198808"/>
              <a:gd name="connsiteY125" fmla="*/ 697858 h 1624467"/>
              <a:gd name="connsiteX126" fmla="*/ 160315 w 2198808"/>
              <a:gd name="connsiteY126" fmla="*/ 698674 h 1624467"/>
              <a:gd name="connsiteX127" fmla="*/ 159448 w 2198808"/>
              <a:gd name="connsiteY127" fmla="*/ 704536 h 1624467"/>
              <a:gd name="connsiteX128" fmla="*/ 163560 w 2198808"/>
              <a:gd name="connsiteY128" fmla="*/ 702888 h 1624467"/>
              <a:gd name="connsiteX129" fmla="*/ 169763 w 2198808"/>
              <a:gd name="connsiteY129" fmla="*/ 690348 h 1624467"/>
              <a:gd name="connsiteX130" fmla="*/ 176712 w 2198808"/>
              <a:gd name="connsiteY130" fmla="*/ 685828 h 1624467"/>
              <a:gd name="connsiteX131" fmla="*/ 172600 w 2198808"/>
              <a:gd name="connsiteY131" fmla="*/ 692234 h 1624467"/>
              <a:gd name="connsiteX132" fmla="*/ 178650 w 2198808"/>
              <a:gd name="connsiteY132" fmla="*/ 701393 h 1624467"/>
              <a:gd name="connsiteX133" fmla="*/ 185497 w 2198808"/>
              <a:gd name="connsiteY133" fmla="*/ 695360 h 1624467"/>
              <a:gd name="connsiteX134" fmla="*/ 186908 w 2198808"/>
              <a:gd name="connsiteY134" fmla="*/ 696482 h 1624467"/>
              <a:gd name="connsiteX135" fmla="*/ 183577 w 2198808"/>
              <a:gd name="connsiteY135" fmla="*/ 702735 h 1624467"/>
              <a:gd name="connsiteX136" fmla="*/ 202744 w 2198808"/>
              <a:gd name="connsiteY136" fmla="*/ 698351 h 1624467"/>
              <a:gd name="connsiteX137" fmla="*/ 200688 w 2198808"/>
              <a:gd name="connsiteY137" fmla="*/ 693865 h 1624467"/>
              <a:gd name="connsiteX138" fmla="*/ 210018 w 2198808"/>
              <a:gd name="connsiteY138" fmla="*/ 684689 h 1624467"/>
              <a:gd name="connsiteX139" fmla="*/ 211343 w 2198808"/>
              <a:gd name="connsiteY139" fmla="*/ 672591 h 1624467"/>
              <a:gd name="connsiteX140" fmla="*/ 219754 w 2198808"/>
              <a:gd name="connsiteY140" fmla="*/ 668937 h 1624467"/>
              <a:gd name="connsiteX141" fmla="*/ 215931 w 2198808"/>
              <a:gd name="connsiteY141" fmla="*/ 661121 h 1624467"/>
              <a:gd name="connsiteX142" fmla="*/ 196338 w 2198808"/>
              <a:gd name="connsiteY142" fmla="*/ 675207 h 1624467"/>
              <a:gd name="connsiteX143" fmla="*/ 205582 w 2198808"/>
              <a:gd name="connsiteY143" fmla="*/ 661852 h 1624467"/>
              <a:gd name="connsiteX144" fmla="*/ 215387 w 2198808"/>
              <a:gd name="connsiteY144" fmla="*/ 648479 h 1624467"/>
              <a:gd name="connsiteX145" fmla="*/ 218666 w 2198808"/>
              <a:gd name="connsiteY145" fmla="*/ 642191 h 1624467"/>
              <a:gd name="connsiteX146" fmla="*/ 224936 w 2198808"/>
              <a:gd name="connsiteY146" fmla="*/ 631928 h 1624467"/>
              <a:gd name="connsiteX147" fmla="*/ 224902 w 2198808"/>
              <a:gd name="connsiteY147" fmla="*/ 631962 h 1624467"/>
              <a:gd name="connsiteX148" fmla="*/ 231377 w 2198808"/>
              <a:gd name="connsiteY148" fmla="*/ 633016 h 1624467"/>
              <a:gd name="connsiteX149" fmla="*/ 226636 w 2198808"/>
              <a:gd name="connsiteY149" fmla="*/ 626830 h 1624467"/>
              <a:gd name="connsiteX150" fmla="*/ 226653 w 2198808"/>
              <a:gd name="connsiteY150" fmla="*/ 626847 h 1624467"/>
              <a:gd name="connsiteX151" fmla="*/ 220586 w 2198808"/>
              <a:gd name="connsiteY151" fmla="*/ 624774 h 1624467"/>
              <a:gd name="connsiteX152" fmla="*/ 213161 w 2198808"/>
              <a:gd name="connsiteY152" fmla="*/ 640764 h 1624467"/>
              <a:gd name="connsiteX153" fmla="*/ 207265 w 2198808"/>
              <a:gd name="connsiteY153" fmla="*/ 641087 h 1624467"/>
              <a:gd name="connsiteX154" fmla="*/ 223101 w 2198808"/>
              <a:gd name="connsiteY154" fmla="*/ 617535 h 1624467"/>
              <a:gd name="connsiteX155" fmla="*/ 230154 w 2198808"/>
              <a:gd name="connsiteY155" fmla="*/ 619354 h 1624467"/>
              <a:gd name="connsiteX156" fmla="*/ 231870 w 2198808"/>
              <a:gd name="connsiteY156" fmla="*/ 604876 h 1624467"/>
              <a:gd name="connsiteX157" fmla="*/ 237290 w 2198808"/>
              <a:gd name="connsiteY157" fmla="*/ 591384 h 1624467"/>
              <a:gd name="connsiteX158" fmla="*/ 223017 w 2198808"/>
              <a:gd name="connsiteY158" fmla="*/ 594222 h 1624467"/>
              <a:gd name="connsiteX159" fmla="*/ 228980 w 2198808"/>
              <a:gd name="connsiteY159" fmla="*/ 598997 h 1624467"/>
              <a:gd name="connsiteX160" fmla="*/ 228522 w 2198808"/>
              <a:gd name="connsiteY160" fmla="*/ 599914 h 1624467"/>
              <a:gd name="connsiteX161" fmla="*/ 215863 w 2198808"/>
              <a:gd name="connsiteY161" fmla="*/ 596533 h 1624467"/>
              <a:gd name="connsiteX162" fmla="*/ 228352 w 2198808"/>
              <a:gd name="connsiteY162" fmla="*/ 585165 h 1624467"/>
              <a:gd name="connsiteX163" fmla="*/ 215608 w 2198808"/>
              <a:gd name="connsiteY163" fmla="*/ 582005 h 1624467"/>
              <a:gd name="connsiteX164" fmla="*/ 214232 w 2198808"/>
              <a:gd name="connsiteY164" fmla="*/ 579201 h 1624467"/>
              <a:gd name="connsiteX165" fmla="*/ 218751 w 2198808"/>
              <a:gd name="connsiteY165" fmla="*/ 577060 h 1624467"/>
              <a:gd name="connsiteX166" fmla="*/ 221181 w 2198808"/>
              <a:gd name="connsiteY166" fmla="*/ 572964 h 1624467"/>
              <a:gd name="connsiteX167" fmla="*/ 218666 w 2198808"/>
              <a:gd name="connsiteY167" fmla="*/ 568207 h 1624467"/>
              <a:gd name="connsiteX168" fmla="*/ 215200 w 2198808"/>
              <a:gd name="connsiteY168" fmla="*/ 571163 h 1624467"/>
              <a:gd name="connsiteX169" fmla="*/ 209763 w 2198808"/>
              <a:gd name="connsiteY169" fmla="*/ 583942 h 1624467"/>
              <a:gd name="connsiteX170" fmla="*/ 206738 w 2198808"/>
              <a:gd name="connsiteY170" fmla="*/ 576822 h 1624467"/>
              <a:gd name="connsiteX171" fmla="*/ 212906 w 2198808"/>
              <a:gd name="connsiteY171" fmla="*/ 566779 h 1624467"/>
              <a:gd name="connsiteX172" fmla="*/ 221215 w 2198808"/>
              <a:gd name="connsiteY172" fmla="*/ 562888 h 1624467"/>
              <a:gd name="connsiteX173" fmla="*/ 225770 w 2198808"/>
              <a:gd name="connsiteY173" fmla="*/ 546609 h 1624467"/>
              <a:gd name="connsiteX174" fmla="*/ 227996 w 2198808"/>
              <a:gd name="connsiteY174" fmla="*/ 546660 h 1624467"/>
              <a:gd name="connsiteX175" fmla="*/ 228964 w 2198808"/>
              <a:gd name="connsiteY175" fmla="*/ 555955 h 1624467"/>
              <a:gd name="connsiteX176" fmla="*/ 239890 w 2198808"/>
              <a:gd name="connsiteY176" fmla="*/ 566219 h 1624467"/>
              <a:gd name="connsiteX177" fmla="*/ 234639 w 2198808"/>
              <a:gd name="connsiteY177" fmla="*/ 560424 h 1624467"/>
              <a:gd name="connsiteX178" fmla="*/ 234827 w 2198808"/>
              <a:gd name="connsiteY178" fmla="*/ 557383 h 1624467"/>
              <a:gd name="connsiteX179" fmla="*/ 237630 w 2198808"/>
              <a:gd name="connsiteY179" fmla="*/ 556448 h 1624467"/>
              <a:gd name="connsiteX180" fmla="*/ 253246 w 2198808"/>
              <a:gd name="connsiteY180" fmla="*/ 560220 h 1624467"/>
              <a:gd name="connsiteX181" fmla="*/ 247383 w 2198808"/>
              <a:gd name="connsiteY181" fmla="*/ 554919 h 1624467"/>
              <a:gd name="connsiteX182" fmla="*/ 250442 w 2198808"/>
              <a:gd name="connsiteY182" fmla="*/ 552115 h 1624467"/>
              <a:gd name="connsiteX183" fmla="*/ 250425 w 2198808"/>
              <a:gd name="connsiteY183" fmla="*/ 552098 h 1624467"/>
              <a:gd name="connsiteX184" fmla="*/ 253246 w 2198808"/>
              <a:gd name="connsiteY184" fmla="*/ 555123 h 1624467"/>
              <a:gd name="connsiteX185" fmla="*/ 259686 w 2198808"/>
              <a:gd name="connsiteY185" fmla="*/ 545760 h 1624467"/>
              <a:gd name="connsiteX186" fmla="*/ 258666 w 2198808"/>
              <a:gd name="connsiteY186" fmla="*/ 537994 h 1624467"/>
              <a:gd name="connsiteX187" fmla="*/ 252142 w 2198808"/>
              <a:gd name="connsiteY187" fmla="*/ 541053 h 1624467"/>
              <a:gd name="connsiteX188" fmla="*/ 244818 w 2198808"/>
              <a:gd name="connsiteY188" fmla="*/ 551231 h 1624467"/>
              <a:gd name="connsiteX189" fmla="*/ 236661 w 2198808"/>
              <a:gd name="connsiteY189" fmla="*/ 552438 h 1624467"/>
              <a:gd name="connsiteX190" fmla="*/ 235795 w 2198808"/>
              <a:gd name="connsiteY190" fmla="*/ 544536 h 1624467"/>
              <a:gd name="connsiteX191" fmla="*/ 246160 w 2198808"/>
              <a:gd name="connsiteY191" fmla="*/ 536584 h 1624467"/>
              <a:gd name="connsiteX192" fmla="*/ 245327 w 2198808"/>
              <a:gd name="connsiteY192" fmla="*/ 531707 h 1624467"/>
              <a:gd name="connsiteX193" fmla="*/ 245650 w 2198808"/>
              <a:gd name="connsiteY193" fmla="*/ 531248 h 1624467"/>
              <a:gd name="connsiteX194" fmla="*/ 245361 w 2198808"/>
              <a:gd name="connsiteY194" fmla="*/ 531741 h 1624467"/>
              <a:gd name="connsiteX195" fmla="*/ 227944 w 2198808"/>
              <a:gd name="connsiteY195" fmla="*/ 538334 h 1624467"/>
              <a:gd name="connsiteX196" fmla="*/ 231938 w 2198808"/>
              <a:gd name="connsiteY196" fmla="*/ 523364 h 1624467"/>
              <a:gd name="connsiteX197" fmla="*/ 239414 w 2198808"/>
              <a:gd name="connsiteY197" fmla="*/ 528377 h 1624467"/>
              <a:gd name="connsiteX198" fmla="*/ 245906 w 2198808"/>
              <a:gd name="connsiteY198" fmla="*/ 519677 h 1624467"/>
              <a:gd name="connsiteX199" fmla="*/ 256372 w 2198808"/>
              <a:gd name="connsiteY199" fmla="*/ 515038 h 1624467"/>
              <a:gd name="connsiteX200" fmla="*/ 257273 w 2198808"/>
              <a:gd name="connsiteY200" fmla="*/ 509787 h 1624467"/>
              <a:gd name="connsiteX201" fmla="*/ 258157 w 2198808"/>
              <a:gd name="connsiteY201" fmla="*/ 504842 h 1624467"/>
              <a:gd name="connsiteX202" fmla="*/ 252753 w 2198808"/>
              <a:gd name="connsiteY202" fmla="*/ 514460 h 1624467"/>
              <a:gd name="connsiteX203" fmla="*/ 244648 w 2198808"/>
              <a:gd name="connsiteY203" fmla="*/ 512200 h 1624467"/>
              <a:gd name="connsiteX204" fmla="*/ 233994 w 2198808"/>
              <a:gd name="connsiteY204" fmla="*/ 520832 h 1624467"/>
              <a:gd name="connsiteX205" fmla="*/ 245379 w 2198808"/>
              <a:gd name="connsiteY205" fmla="*/ 498759 h 1624467"/>
              <a:gd name="connsiteX206" fmla="*/ 241249 w 2198808"/>
              <a:gd name="connsiteY206" fmla="*/ 496635 h 1624467"/>
              <a:gd name="connsiteX207" fmla="*/ 258123 w 2198808"/>
              <a:gd name="connsiteY207" fmla="*/ 483925 h 1624467"/>
              <a:gd name="connsiteX208" fmla="*/ 264834 w 2198808"/>
              <a:gd name="connsiteY208" fmla="*/ 485964 h 1624467"/>
              <a:gd name="connsiteX209" fmla="*/ 266364 w 2198808"/>
              <a:gd name="connsiteY209" fmla="*/ 470892 h 1624467"/>
              <a:gd name="connsiteX210" fmla="*/ 257681 w 2198808"/>
              <a:gd name="connsiteY210" fmla="*/ 475208 h 1624467"/>
              <a:gd name="connsiteX211" fmla="*/ 246143 w 2198808"/>
              <a:gd name="connsiteY211" fmla="*/ 476278 h 1624467"/>
              <a:gd name="connsiteX212" fmla="*/ 253841 w 2198808"/>
              <a:gd name="connsiteY212" fmla="*/ 463823 h 1624467"/>
              <a:gd name="connsiteX213" fmla="*/ 253823 w 2198808"/>
              <a:gd name="connsiteY213" fmla="*/ 463806 h 1624467"/>
              <a:gd name="connsiteX214" fmla="*/ 262337 w 2198808"/>
              <a:gd name="connsiteY214" fmla="*/ 458657 h 1624467"/>
              <a:gd name="connsiteX215" fmla="*/ 250646 w 2198808"/>
              <a:gd name="connsiteY215" fmla="*/ 460866 h 1624467"/>
              <a:gd name="connsiteX216" fmla="*/ 240824 w 2198808"/>
              <a:gd name="connsiteY216" fmla="*/ 458334 h 1624467"/>
              <a:gd name="connsiteX217" fmla="*/ 240824 w 2198808"/>
              <a:gd name="connsiteY217" fmla="*/ 465505 h 1624467"/>
              <a:gd name="connsiteX218" fmla="*/ 238548 w 2198808"/>
              <a:gd name="connsiteY218" fmla="*/ 450229 h 1624467"/>
              <a:gd name="connsiteX219" fmla="*/ 238853 w 2198808"/>
              <a:gd name="connsiteY219" fmla="*/ 449736 h 1624467"/>
              <a:gd name="connsiteX220" fmla="*/ 238564 w 2198808"/>
              <a:gd name="connsiteY220" fmla="*/ 450246 h 1624467"/>
              <a:gd name="connsiteX221" fmla="*/ 230561 w 2198808"/>
              <a:gd name="connsiteY221" fmla="*/ 448547 h 1624467"/>
              <a:gd name="connsiteX222" fmla="*/ 242728 w 2198808"/>
              <a:gd name="connsiteY222" fmla="*/ 444146 h 1624467"/>
              <a:gd name="connsiteX223" fmla="*/ 226619 w 2198808"/>
              <a:gd name="connsiteY223" fmla="*/ 435225 h 1624467"/>
              <a:gd name="connsiteX224" fmla="*/ 231767 w 2198808"/>
              <a:gd name="connsiteY224" fmla="*/ 428581 h 1624467"/>
              <a:gd name="connsiteX225" fmla="*/ 235879 w 2198808"/>
              <a:gd name="connsiteY225" fmla="*/ 431520 h 1624467"/>
              <a:gd name="connsiteX226" fmla="*/ 239601 w 2198808"/>
              <a:gd name="connsiteY226" fmla="*/ 426575 h 1624467"/>
              <a:gd name="connsiteX227" fmla="*/ 245379 w 2198808"/>
              <a:gd name="connsiteY227" fmla="*/ 433237 h 1624467"/>
              <a:gd name="connsiteX228" fmla="*/ 245872 w 2198808"/>
              <a:gd name="connsiteY228" fmla="*/ 433542 h 1624467"/>
              <a:gd name="connsiteX229" fmla="*/ 245361 w 2198808"/>
              <a:gd name="connsiteY229" fmla="*/ 433254 h 1624467"/>
              <a:gd name="connsiteX230" fmla="*/ 258853 w 2198808"/>
              <a:gd name="connsiteY230" fmla="*/ 426389 h 1624467"/>
              <a:gd name="connsiteX231" fmla="*/ 254588 w 2198808"/>
              <a:gd name="connsiteY231" fmla="*/ 418232 h 1624467"/>
              <a:gd name="connsiteX232" fmla="*/ 269303 w 2198808"/>
              <a:gd name="connsiteY232" fmla="*/ 411622 h 1624467"/>
              <a:gd name="connsiteX233" fmla="*/ 276492 w 2198808"/>
              <a:gd name="connsiteY233" fmla="*/ 418572 h 1624467"/>
              <a:gd name="connsiteX234" fmla="*/ 301810 w 2198808"/>
              <a:gd name="connsiteY234" fmla="*/ 397570 h 1624467"/>
              <a:gd name="connsiteX235" fmla="*/ 305548 w 2198808"/>
              <a:gd name="connsiteY235" fmla="*/ 385335 h 1624467"/>
              <a:gd name="connsiteX236" fmla="*/ 312889 w 2198808"/>
              <a:gd name="connsiteY236" fmla="*/ 387731 h 1624467"/>
              <a:gd name="connsiteX237" fmla="*/ 319414 w 2198808"/>
              <a:gd name="connsiteY237" fmla="*/ 386423 h 1624467"/>
              <a:gd name="connsiteX238" fmla="*/ 325616 w 2198808"/>
              <a:gd name="connsiteY238" fmla="*/ 376346 h 1624467"/>
              <a:gd name="connsiteX239" fmla="*/ 317103 w 2198808"/>
              <a:gd name="connsiteY239" fmla="*/ 370909 h 1624467"/>
              <a:gd name="connsiteX240" fmla="*/ 330748 w 2198808"/>
              <a:gd name="connsiteY240" fmla="*/ 373118 h 1624467"/>
              <a:gd name="connsiteX241" fmla="*/ 326466 w 2198808"/>
              <a:gd name="connsiteY241" fmla="*/ 362480 h 1624467"/>
              <a:gd name="connsiteX242" fmla="*/ 350272 w 2198808"/>
              <a:gd name="connsiteY242" fmla="*/ 352013 h 1624467"/>
              <a:gd name="connsiteX243" fmla="*/ 353994 w 2198808"/>
              <a:gd name="connsiteY243" fmla="*/ 348972 h 1624467"/>
              <a:gd name="connsiteX244" fmla="*/ 364325 w 2198808"/>
              <a:gd name="connsiteY244" fmla="*/ 341478 h 1624467"/>
              <a:gd name="connsiteX245" fmla="*/ 364291 w 2198808"/>
              <a:gd name="connsiteY245" fmla="*/ 341512 h 1624467"/>
              <a:gd name="connsiteX246" fmla="*/ 367859 w 2198808"/>
              <a:gd name="connsiteY246" fmla="*/ 347153 h 1624467"/>
              <a:gd name="connsiteX247" fmla="*/ 359975 w 2198808"/>
              <a:gd name="connsiteY247" fmla="*/ 352506 h 1624467"/>
              <a:gd name="connsiteX248" fmla="*/ 355098 w 2198808"/>
              <a:gd name="connsiteY248" fmla="*/ 362531 h 1624467"/>
              <a:gd name="connsiteX249" fmla="*/ 372074 w 2198808"/>
              <a:gd name="connsiteY249" fmla="*/ 354681 h 1624467"/>
              <a:gd name="connsiteX250" fmla="*/ 373790 w 2198808"/>
              <a:gd name="connsiteY250" fmla="*/ 351096 h 1624467"/>
              <a:gd name="connsiteX251" fmla="*/ 381147 w 2198808"/>
              <a:gd name="connsiteY251" fmla="*/ 340102 h 1624467"/>
              <a:gd name="connsiteX252" fmla="*/ 403356 w 2198808"/>
              <a:gd name="connsiteY252" fmla="*/ 330246 h 1624467"/>
              <a:gd name="connsiteX253" fmla="*/ 409389 w 2198808"/>
              <a:gd name="connsiteY253" fmla="*/ 327493 h 1624467"/>
              <a:gd name="connsiteX254" fmla="*/ 423101 w 2198808"/>
              <a:gd name="connsiteY254" fmla="*/ 322022 h 1624467"/>
              <a:gd name="connsiteX255" fmla="*/ 439533 w 2198808"/>
              <a:gd name="connsiteY255" fmla="*/ 318980 h 1624467"/>
              <a:gd name="connsiteX256" fmla="*/ 434367 w 2198808"/>
              <a:gd name="connsiteY256" fmla="*/ 324842 h 1624467"/>
              <a:gd name="connsiteX257" fmla="*/ 404903 w 2198808"/>
              <a:gd name="connsiteY257" fmla="*/ 336584 h 1624467"/>
              <a:gd name="connsiteX258" fmla="*/ 399719 w 2198808"/>
              <a:gd name="connsiteY258" fmla="*/ 339490 h 1624467"/>
              <a:gd name="connsiteX259" fmla="*/ 413585 w 2198808"/>
              <a:gd name="connsiteY259" fmla="*/ 341478 h 1624467"/>
              <a:gd name="connsiteX260" fmla="*/ 414062 w 2198808"/>
              <a:gd name="connsiteY260" fmla="*/ 341784 h 1624467"/>
              <a:gd name="connsiteX261" fmla="*/ 413569 w 2198808"/>
              <a:gd name="connsiteY261" fmla="*/ 341512 h 1624467"/>
              <a:gd name="connsiteX262" fmla="*/ 420382 w 2198808"/>
              <a:gd name="connsiteY262" fmla="*/ 334953 h 1624467"/>
              <a:gd name="connsiteX263" fmla="*/ 428029 w 2198808"/>
              <a:gd name="connsiteY263" fmla="*/ 331690 h 1624467"/>
              <a:gd name="connsiteX264" fmla="*/ 462031 w 2198808"/>
              <a:gd name="connsiteY264" fmla="*/ 331130 h 1624467"/>
              <a:gd name="connsiteX265" fmla="*/ 462506 w 2198808"/>
              <a:gd name="connsiteY265" fmla="*/ 332591 h 1624467"/>
              <a:gd name="connsiteX266" fmla="*/ 438921 w 2198808"/>
              <a:gd name="connsiteY266" fmla="*/ 346491 h 1624467"/>
              <a:gd name="connsiteX267" fmla="*/ 426857 w 2198808"/>
              <a:gd name="connsiteY267" fmla="*/ 348309 h 1624467"/>
              <a:gd name="connsiteX268" fmla="*/ 443628 w 2198808"/>
              <a:gd name="connsiteY268" fmla="*/ 354579 h 1624467"/>
              <a:gd name="connsiteX269" fmla="*/ 442490 w 2198808"/>
              <a:gd name="connsiteY269" fmla="*/ 358504 h 1624467"/>
              <a:gd name="connsiteX270" fmla="*/ 442370 w 2198808"/>
              <a:gd name="connsiteY270" fmla="*/ 358538 h 1624467"/>
              <a:gd name="connsiteX271" fmla="*/ 442456 w 2198808"/>
              <a:gd name="connsiteY271" fmla="*/ 358470 h 1624467"/>
              <a:gd name="connsiteX272" fmla="*/ 466873 w 2198808"/>
              <a:gd name="connsiteY272" fmla="*/ 347952 h 1624467"/>
              <a:gd name="connsiteX273" fmla="*/ 461334 w 2198808"/>
              <a:gd name="connsiteY273" fmla="*/ 350042 h 1624467"/>
              <a:gd name="connsiteX274" fmla="*/ 445089 w 2198808"/>
              <a:gd name="connsiteY274" fmla="*/ 347289 h 1624467"/>
              <a:gd name="connsiteX275" fmla="*/ 455862 w 2198808"/>
              <a:gd name="connsiteY275" fmla="*/ 345607 h 1624467"/>
              <a:gd name="connsiteX276" fmla="*/ 467588 w 2198808"/>
              <a:gd name="connsiteY276" fmla="*/ 336278 h 1624467"/>
              <a:gd name="connsiteX277" fmla="*/ 465446 w 2198808"/>
              <a:gd name="connsiteY277" fmla="*/ 325318 h 1624467"/>
              <a:gd name="connsiteX278" fmla="*/ 487944 w 2198808"/>
              <a:gd name="connsiteY278" fmla="*/ 321818 h 1624467"/>
              <a:gd name="connsiteX279" fmla="*/ 495607 w 2198808"/>
              <a:gd name="connsiteY279" fmla="*/ 316907 h 1624467"/>
              <a:gd name="connsiteX280" fmla="*/ 506007 w 2198808"/>
              <a:gd name="connsiteY280" fmla="*/ 312319 h 1624467"/>
              <a:gd name="connsiteX281" fmla="*/ 515285 w 2198808"/>
              <a:gd name="connsiteY281" fmla="*/ 311028 h 1624467"/>
              <a:gd name="connsiteX282" fmla="*/ 519329 w 2198808"/>
              <a:gd name="connsiteY282" fmla="*/ 312268 h 1624467"/>
              <a:gd name="connsiteX283" fmla="*/ 528250 w 2198808"/>
              <a:gd name="connsiteY283" fmla="*/ 308190 h 1624467"/>
              <a:gd name="connsiteX284" fmla="*/ 531427 w 2198808"/>
              <a:gd name="connsiteY284" fmla="*/ 303772 h 1624467"/>
              <a:gd name="connsiteX285" fmla="*/ 516321 w 2198808"/>
              <a:gd name="connsiteY285" fmla="*/ 305522 h 1624467"/>
              <a:gd name="connsiteX286" fmla="*/ 497986 w 2198808"/>
              <a:gd name="connsiteY286" fmla="*/ 310535 h 1624467"/>
              <a:gd name="connsiteX287" fmla="*/ 506823 w 2198808"/>
              <a:gd name="connsiteY287" fmla="*/ 303126 h 1624467"/>
              <a:gd name="connsiteX288" fmla="*/ 497069 w 2198808"/>
              <a:gd name="connsiteY288" fmla="*/ 303619 h 1624467"/>
              <a:gd name="connsiteX289" fmla="*/ 518292 w 2198808"/>
              <a:gd name="connsiteY289" fmla="*/ 296482 h 1624467"/>
              <a:gd name="connsiteX290" fmla="*/ 510799 w 2198808"/>
              <a:gd name="connsiteY290" fmla="*/ 286100 h 1624467"/>
              <a:gd name="connsiteX291" fmla="*/ 501011 w 2198808"/>
              <a:gd name="connsiteY291" fmla="*/ 288768 h 1624467"/>
              <a:gd name="connsiteX292" fmla="*/ 491512 w 2198808"/>
              <a:gd name="connsiteY292" fmla="*/ 286882 h 1624467"/>
              <a:gd name="connsiteX293" fmla="*/ 507757 w 2198808"/>
              <a:gd name="connsiteY293" fmla="*/ 284027 h 1624467"/>
              <a:gd name="connsiteX294" fmla="*/ 504053 w 2198808"/>
              <a:gd name="connsiteY294" fmla="*/ 278063 h 1624467"/>
              <a:gd name="connsiteX295" fmla="*/ 512192 w 2198808"/>
              <a:gd name="connsiteY295" fmla="*/ 280323 h 1624467"/>
              <a:gd name="connsiteX296" fmla="*/ 512158 w 2198808"/>
              <a:gd name="connsiteY296" fmla="*/ 280289 h 1624467"/>
              <a:gd name="connsiteX297" fmla="*/ 519992 w 2198808"/>
              <a:gd name="connsiteY297" fmla="*/ 291622 h 1624467"/>
              <a:gd name="connsiteX298" fmla="*/ 519737 w 2198808"/>
              <a:gd name="connsiteY298" fmla="*/ 282582 h 1624467"/>
              <a:gd name="connsiteX299" fmla="*/ 528777 w 2198808"/>
              <a:gd name="connsiteY299" fmla="*/ 275718 h 1624467"/>
              <a:gd name="connsiteX300" fmla="*/ 536950 w 2198808"/>
              <a:gd name="connsiteY300" fmla="*/ 271945 h 1624467"/>
              <a:gd name="connsiteX301" fmla="*/ 548318 w 2198808"/>
              <a:gd name="connsiteY301" fmla="*/ 261291 h 1624467"/>
              <a:gd name="connsiteX302" fmla="*/ 581147 w 2198808"/>
              <a:gd name="connsiteY302" fmla="*/ 250382 h 1624467"/>
              <a:gd name="connsiteX303" fmla="*/ 576015 w 2198808"/>
              <a:gd name="connsiteY303" fmla="*/ 241886 h 1624467"/>
              <a:gd name="connsiteX304" fmla="*/ 587825 w 2198808"/>
              <a:gd name="connsiteY304" fmla="*/ 238165 h 1624467"/>
              <a:gd name="connsiteX305" fmla="*/ 587825 w 2198808"/>
              <a:gd name="connsiteY305" fmla="*/ 225488 h 1624467"/>
              <a:gd name="connsiteX306" fmla="*/ 580144 w 2198808"/>
              <a:gd name="connsiteY306" fmla="*/ 217468 h 1624467"/>
              <a:gd name="connsiteX307" fmla="*/ 579669 w 2198808"/>
              <a:gd name="connsiteY307" fmla="*/ 217162 h 1624467"/>
              <a:gd name="connsiteX308" fmla="*/ 580162 w 2198808"/>
              <a:gd name="connsiteY308" fmla="*/ 217451 h 1624467"/>
              <a:gd name="connsiteX309" fmla="*/ 578429 w 2198808"/>
              <a:gd name="connsiteY309" fmla="*/ 224265 h 1624467"/>
              <a:gd name="connsiteX310" fmla="*/ 578463 w 2198808"/>
              <a:gd name="connsiteY310" fmla="*/ 224231 h 1624467"/>
              <a:gd name="connsiteX311" fmla="*/ 573279 w 2198808"/>
              <a:gd name="connsiteY311" fmla="*/ 226848 h 1624467"/>
              <a:gd name="connsiteX312" fmla="*/ 570526 w 2198808"/>
              <a:gd name="connsiteY312" fmla="*/ 228785 h 1624467"/>
              <a:gd name="connsiteX313" fmla="*/ 562320 w 2198808"/>
              <a:gd name="connsiteY313" fmla="*/ 229244 h 1624467"/>
              <a:gd name="connsiteX314" fmla="*/ 553025 w 2198808"/>
              <a:gd name="connsiteY314" fmla="*/ 231758 h 1624467"/>
              <a:gd name="connsiteX315" fmla="*/ 543951 w 2198808"/>
              <a:gd name="connsiteY315" fmla="*/ 231504 h 1624467"/>
              <a:gd name="connsiteX316" fmla="*/ 521453 w 2198808"/>
              <a:gd name="connsiteY316" fmla="*/ 235208 h 1624467"/>
              <a:gd name="connsiteX317" fmla="*/ 505361 w 2198808"/>
              <a:gd name="connsiteY317" fmla="*/ 240136 h 1624467"/>
              <a:gd name="connsiteX318" fmla="*/ 491852 w 2198808"/>
              <a:gd name="connsiteY318" fmla="*/ 240289 h 1624467"/>
              <a:gd name="connsiteX319" fmla="*/ 502388 w 2198808"/>
              <a:gd name="connsiteY319" fmla="*/ 234783 h 1624467"/>
              <a:gd name="connsiteX320" fmla="*/ 553449 w 2198808"/>
              <a:gd name="connsiteY320" fmla="*/ 223313 h 1624467"/>
              <a:gd name="connsiteX321" fmla="*/ 573008 w 2198808"/>
              <a:gd name="connsiteY321" fmla="*/ 212506 h 1624467"/>
              <a:gd name="connsiteX322" fmla="*/ 583798 w 2198808"/>
              <a:gd name="connsiteY322" fmla="*/ 209244 h 1624467"/>
              <a:gd name="connsiteX323" fmla="*/ 593297 w 2198808"/>
              <a:gd name="connsiteY323" fmla="*/ 204095 h 1624467"/>
              <a:gd name="connsiteX324" fmla="*/ 599379 w 2198808"/>
              <a:gd name="connsiteY324" fmla="*/ 195480 h 1624467"/>
              <a:gd name="connsiteX325" fmla="*/ 606789 w 2198808"/>
              <a:gd name="connsiteY325" fmla="*/ 204656 h 1624467"/>
              <a:gd name="connsiteX326" fmla="*/ 613195 w 2198808"/>
              <a:gd name="connsiteY326" fmla="*/ 195973 h 1624467"/>
              <a:gd name="connsiteX327" fmla="*/ 624256 w 2198808"/>
              <a:gd name="connsiteY327" fmla="*/ 191334 h 1624467"/>
              <a:gd name="connsiteX328" fmla="*/ 618819 w 2198808"/>
              <a:gd name="connsiteY328" fmla="*/ 180425 h 1624467"/>
              <a:gd name="connsiteX329" fmla="*/ 610017 w 2198808"/>
              <a:gd name="connsiteY329" fmla="*/ 182668 h 1624467"/>
              <a:gd name="connsiteX330" fmla="*/ 610102 w 2198808"/>
              <a:gd name="connsiteY330" fmla="*/ 183840 h 1624467"/>
              <a:gd name="connsiteX331" fmla="*/ 614503 w 2198808"/>
              <a:gd name="connsiteY331" fmla="*/ 184486 h 1624467"/>
              <a:gd name="connsiteX332" fmla="*/ 603356 w 2198808"/>
              <a:gd name="connsiteY332" fmla="*/ 190569 h 1624467"/>
              <a:gd name="connsiteX333" fmla="*/ 597069 w 2198808"/>
              <a:gd name="connsiteY333" fmla="*/ 180170 h 1624467"/>
              <a:gd name="connsiteX334" fmla="*/ 594078 w 2198808"/>
              <a:gd name="connsiteY334" fmla="*/ 175973 h 1624467"/>
              <a:gd name="connsiteX335" fmla="*/ 598547 w 2198808"/>
              <a:gd name="connsiteY335" fmla="*/ 171792 h 1624467"/>
              <a:gd name="connsiteX336" fmla="*/ 604376 w 2198808"/>
              <a:gd name="connsiteY336" fmla="*/ 170382 h 1624467"/>
              <a:gd name="connsiteX337" fmla="*/ 603917 w 2198808"/>
              <a:gd name="connsiteY337" fmla="*/ 165064 h 1624467"/>
              <a:gd name="connsiteX338" fmla="*/ 618343 w 2198808"/>
              <a:gd name="connsiteY338" fmla="*/ 166423 h 1624467"/>
              <a:gd name="connsiteX339" fmla="*/ 608063 w 2198808"/>
              <a:gd name="connsiteY339" fmla="*/ 158895 h 1624467"/>
              <a:gd name="connsiteX340" fmla="*/ 614146 w 2198808"/>
              <a:gd name="connsiteY340" fmla="*/ 157944 h 1624467"/>
              <a:gd name="connsiteX341" fmla="*/ 614656 w 2198808"/>
              <a:gd name="connsiteY341" fmla="*/ 158233 h 1624467"/>
              <a:gd name="connsiteX342" fmla="*/ 614146 w 2198808"/>
              <a:gd name="connsiteY342" fmla="*/ 157944 h 1624467"/>
              <a:gd name="connsiteX343" fmla="*/ 616083 w 2198808"/>
              <a:gd name="connsiteY343" fmla="*/ 152234 h 1624467"/>
              <a:gd name="connsiteX344" fmla="*/ 606601 w 2198808"/>
              <a:gd name="connsiteY344" fmla="*/ 149465 h 1624467"/>
              <a:gd name="connsiteX345" fmla="*/ 611750 w 2198808"/>
              <a:gd name="connsiteY345" fmla="*/ 147799 h 1624467"/>
              <a:gd name="connsiteX346" fmla="*/ 630901 w 2198808"/>
              <a:gd name="connsiteY346" fmla="*/ 145318 h 1624467"/>
              <a:gd name="connsiteX347" fmla="*/ 635964 w 2198808"/>
              <a:gd name="connsiteY347" fmla="*/ 139422 h 1624467"/>
              <a:gd name="connsiteX348" fmla="*/ 637341 w 2198808"/>
              <a:gd name="connsiteY348" fmla="*/ 132710 h 1624467"/>
              <a:gd name="connsiteX349" fmla="*/ 639142 w 2198808"/>
              <a:gd name="connsiteY349" fmla="*/ 132591 h 1624467"/>
              <a:gd name="connsiteX350" fmla="*/ 642880 w 2198808"/>
              <a:gd name="connsiteY350" fmla="*/ 137706 h 1624467"/>
              <a:gd name="connsiteX351" fmla="*/ 647825 w 2198808"/>
              <a:gd name="connsiteY351" fmla="*/ 139966 h 1624467"/>
              <a:gd name="connsiteX352" fmla="*/ 654843 w 2198808"/>
              <a:gd name="connsiteY352" fmla="*/ 148530 h 1624467"/>
              <a:gd name="connsiteX353" fmla="*/ 659872 w 2198808"/>
              <a:gd name="connsiteY353" fmla="*/ 133101 h 1624467"/>
              <a:gd name="connsiteX354" fmla="*/ 653093 w 2198808"/>
              <a:gd name="connsiteY354" fmla="*/ 131351 h 1624467"/>
              <a:gd name="connsiteX355" fmla="*/ 629388 w 2198808"/>
              <a:gd name="connsiteY355" fmla="*/ 105590 h 1624467"/>
              <a:gd name="connsiteX356" fmla="*/ 636305 w 2198808"/>
              <a:gd name="connsiteY356" fmla="*/ 101631 h 1624467"/>
              <a:gd name="connsiteX357" fmla="*/ 632073 w 2198808"/>
              <a:gd name="connsiteY357" fmla="*/ 96024 h 1624467"/>
              <a:gd name="connsiteX358" fmla="*/ 632192 w 2198808"/>
              <a:gd name="connsiteY358" fmla="*/ 93067 h 1624467"/>
              <a:gd name="connsiteX359" fmla="*/ 635828 w 2198808"/>
              <a:gd name="connsiteY359" fmla="*/ 92812 h 1624467"/>
              <a:gd name="connsiteX360" fmla="*/ 659890 w 2198808"/>
              <a:gd name="connsiteY360" fmla="*/ 110263 h 1624467"/>
              <a:gd name="connsiteX361" fmla="*/ 655692 w 2198808"/>
              <a:gd name="connsiteY361" fmla="*/ 95752 h 1624467"/>
              <a:gd name="connsiteX362" fmla="*/ 658581 w 2198808"/>
              <a:gd name="connsiteY362" fmla="*/ 93339 h 1624467"/>
              <a:gd name="connsiteX363" fmla="*/ 664240 w 2198808"/>
              <a:gd name="connsiteY363" fmla="*/ 98284 h 1624467"/>
              <a:gd name="connsiteX364" fmla="*/ 668573 w 2198808"/>
              <a:gd name="connsiteY364" fmla="*/ 108105 h 1624467"/>
              <a:gd name="connsiteX365" fmla="*/ 679091 w 2198808"/>
              <a:gd name="connsiteY365" fmla="*/ 110569 h 1624467"/>
              <a:gd name="connsiteX366" fmla="*/ 668913 w 2198808"/>
              <a:gd name="connsiteY366" fmla="*/ 101223 h 1624467"/>
              <a:gd name="connsiteX367" fmla="*/ 670458 w 2198808"/>
              <a:gd name="connsiteY367" fmla="*/ 97298 h 1624467"/>
              <a:gd name="connsiteX368" fmla="*/ 668623 w 2198808"/>
              <a:gd name="connsiteY368" fmla="*/ 89533 h 1624467"/>
              <a:gd name="connsiteX369" fmla="*/ 657409 w 2198808"/>
              <a:gd name="connsiteY369" fmla="*/ 83517 h 1624467"/>
              <a:gd name="connsiteX370" fmla="*/ 652447 w 2198808"/>
              <a:gd name="connsiteY370" fmla="*/ 79371 h 1624467"/>
              <a:gd name="connsiteX371" fmla="*/ 637884 w 2198808"/>
              <a:gd name="connsiteY371" fmla="*/ 61121 h 1624467"/>
              <a:gd name="connsiteX372" fmla="*/ 637936 w 2198808"/>
              <a:gd name="connsiteY372" fmla="*/ 61070 h 1624467"/>
              <a:gd name="connsiteX373" fmla="*/ 651886 w 2198808"/>
              <a:gd name="connsiteY373" fmla="*/ 72268 h 1624467"/>
              <a:gd name="connsiteX374" fmla="*/ 656083 w 2198808"/>
              <a:gd name="connsiteY374" fmla="*/ 77638 h 1624467"/>
              <a:gd name="connsiteX375" fmla="*/ 660026 w 2198808"/>
              <a:gd name="connsiteY375" fmla="*/ 67867 h 1624467"/>
              <a:gd name="connsiteX376" fmla="*/ 660485 w 2198808"/>
              <a:gd name="connsiteY376" fmla="*/ 68377 h 1624467"/>
              <a:gd name="connsiteX377" fmla="*/ 660008 w 2198808"/>
              <a:gd name="connsiteY377" fmla="*/ 67901 h 1624467"/>
              <a:gd name="connsiteX378" fmla="*/ 660008 w 2198808"/>
              <a:gd name="connsiteY378" fmla="*/ 53220 h 1624467"/>
              <a:gd name="connsiteX379" fmla="*/ 674995 w 2198808"/>
              <a:gd name="connsiteY379" fmla="*/ 55412 h 1624467"/>
              <a:gd name="connsiteX380" fmla="*/ 672277 w 2198808"/>
              <a:gd name="connsiteY380" fmla="*/ 43161 h 1624467"/>
              <a:gd name="connsiteX381" fmla="*/ 673789 w 2198808"/>
              <a:gd name="connsiteY381" fmla="*/ 41393 h 1624467"/>
              <a:gd name="connsiteX382" fmla="*/ 697307 w 2198808"/>
              <a:gd name="connsiteY382" fmla="*/ 32234 h 1624467"/>
              <a:gd name="connsiteX383" fmla="*/ 704256 w 2198808"/>
              <a:gd name="connsiteY383" fmla="*/ 29448 h 1624467"/>
              <a:gd name="connsiteX384" fmla="*/ 718870 w 2198808"/>
              <a:gd name="connsiteY384" fmla="*/ 26185 h 1624467"/>
              <a:gd name="connsiteX385" fmla="*/ 723882 w 2198808"/>
              <a:gd name="connsiteY385" fmla="*/ 27748 h 1624467"/>
              <a:gd name="connsiteX386" fmla="*/ 724529 w 2198808"/>
              <a:gd name="connsiteY386" fmla="*/ 32217 h 1624467"/>
              <a:gd name="connsiteX387" fmla="*/ 721537 w 2198808"/>
              <a:gd name="connsiteY387" fmla="*/ 38165 h 1624467"/>
              <a:gd name="connsiteX388" fmla="*/ 723832 w 2198808"/>
              <a:gd name="connsiteY388" fmla="*/ 45352 h 1624467"/>
              <a:gd name="connsiteX389" fmla="*/ 728521 w 2198808"/>
              <a:gd name="connsiteY389" fmla="*/ 39167 h 1624467"/>
              <a:gd name="connsiteX390" fmla="*/ 736236 w 2198808"/>
              <a:gd name="connsiteY390" fmla="*/ 48768 h 1624467"/>
              <a:gd name="connsiteX391" fmla="*/ 732107 w 2198808"/>
              <a:gd name="connsiteY391" fmla="*/ 56431 h 1624467"/>
              <a:gd name="connsiteX392" fmla="*/ 730867 w 2198808"/>
              <a:gd name="connsiteY392" fmla="*/ 74087 h 1624467"/>
              <a:gd name="connsiteX393" fmla="*/ 726924 w 2198808"/>
              <a:gd name="connsiteY393" fmla="*/ 87307 h 1624467"/>
              <a:gd name="connsiteX394" fmla="*/ 740416 w 2198808"/>
              <a:gd name="connsiteY394" fmla="*/ 92336 h 1624467"/>
              <a:gd name="connsiteX395" fmla="*/ 749167 w 2198808"/>
              <a:gd name="connsiteY395" fmla="*/ 95565 h 1624467"/>
              <a:gd name="connsiteX396" fmla="*/ 749473 w 2198808"/>
              <a:gd name="connsiteY396" fmla="*/ 102770 h 1624467"/>
              <a:gd name="connsiteX397" fmla="*/ 757935 w 2198808"/>
              <a:gd name="connsiteY397" fmla="*/ 104996 h 1624467"/>
              <a:gd name="connsiteX398" fmla="*/ 757035 w 2198808"/>
              <a:gd name="connsiteY398" fmla="*/ 99762 h 1624467"/>
              <a:gd name="connsiteX399" fmla="*/ 751716 w 2198808"/>
              <a:gd name="connsiteY399" fmla="*/ 89210 h 1624467"/>
              <a:gd name="connsiteX400" fmla="*/ 743781 w 2198808"/>
              <a:gd name="connsiteY400" fmla="*/ 86015 h 1624467"/>
              <a:gd name="connsiteX401" fmla="*/ 731257 w 2198808"/>
              <a:gd name="connsiteY401" fmla="*/ 87952 h 1624467"/>
              <a:gd name="connsiteX402" fmla="*/ 736049 w 2198808"/>
              <a:gd name="connsiteY402" fmla="*/ 77842 h 1624467"/>
              <a:gd name="connsiteX403" fmla="*/ 748266 w 2198808"/>
              <a:gd name="connsiteY403" fmla="*/ 77842 h 1624467"/>
              <a:gd name="connsiteX404" fmla="*/ 752837 w 2198808"/>
              <a:gd name="connsiteY404" fmla="*/ 69720 h 1624467"/>
              <a:gd name="connsiteX405" fmla="*/ 735352 w 2198808"/>
              <a:gd name="connsiteY405" fmla="*/ 41988 h 1624467"/>
              <a:gd name="connsiteX406" fmla="*/ 733586 w 2198808"/>
              <a:gd name="connsiteY406" fmla="*/ 37553 h 1624467"/>
              <a:gd name="connsiteX407" fmla="*/ 731733 w 2198808"/>
              <a:gd name="connsiteY407" fmla="*/ 23738 h 1624467"/>
              <a:gd name="connsiteX408" fmla="*/ 731869 w 2198808"/>
              <a:gd name="connsiteY408" fmla="*/ 0 h 1624467"/>
              <a:gd name="connsiteX409" fmla="*/ 742421 w 2198808"/>
              <a:gd name="connsiteY409" fmla="*/ 4044 h 1624467"/>
              <a:gd name="connsiteX410" fmla="*/ 751376 w 2198808"/>
              <a:gd name="connsiteY410" fmla="*/ 4775 h 1624467"/>
              <a:gd name="connsiteX411" fmla="*/ 757918 w 2198808"/>
              <a:gd name="connsiteY411" fmla="*/ 22175 h 1624467"/>
              <a:gd name="connsiteX412" fmla="*/ 755692 w 2198808"/>
              <a:gd name="connsiteY412" fmla="*/ 28258 h 1624467"/>
              <a:gd name="connsiteX413" fmla="*/ 753908 w 2198808"/>
              <a:gd name="connsiteY413" fmla="*/ 42005 h 1624467"/>
              <a:gd name="connsiteX414" fmla="*/ 749762 w 2198808"/>
              <a:gd name="connsiteY414" fmla="*/ 50348 h 1624467"/>
              <a:gd name="connsiteX415" fmla="*/ 767366 w 2198808"/>
              <a:gd name="connsiteY415" fmla="*/ 73849 h 1624467"/>
              <a:gd name="connsiteX416" fmla="*/ 776185 w 2198808"/>
              <a:gd name="connsiteY416" fmla="*/ 72285 h 1624467"/>
              <a:gd name="connsiteX417" fmla="*/ 782439 w 2198808"/>
              <a:gd name="connsiteY417" fmla="*/ 55157 h 1624467"/>
              <a:gd name="connsiteX418" fmla="*/ 786483 w 2198808"/>
              <a:gd name="connsiteY418" fmla="*/ 63211 h 1624467"/>
              <a:gd name="connsiteX419" fmla="*/ 790849 w 2198808"/>
              <a:gd name="connsiteY419" fmla="*/ 74681 h 1624467"/>
              <a:gd name="connsiteX420" fmla="*/ 789167 w 2198808"/>
              <a:gd name="connsiteY420" fmla="*/ 98488 h 1624467"/>
              <a:gd name="connsiteX421" fmla="*/ 788300 w 2198808"/>
              <a:gd name="connsiteY421" fmla="*/ 104707 h 1624467"/>
              <a:gd name="connsiteX422" fmla="*/ 789133 w 2198808"/>
              <a:gd name="connsiteY422" fmla="*/ 98471 h 1624467"/>
              <a:gd name="connsiteX423" fmla="*/ 797205 w 2198808"/>
              <a:gd name="connsiteY423" fmla="*/ 105369 h 1624467"/>
              <a:gd name="connsiteX424" fmla="*/ 796915 w 2198808"/>
              <a:gd name="connsiteY424" fmla="*/ 92149 h 1624467"/>
              <a:gd name="connsiteX425" fmla="*/ 797340 w 2198808"/>
              <a:gd name="connsiteY425" fmla="*/ 77604 h 1624467"/>
              <a:gd name="connsiteX426" fmla="*/ 790849 w 2198808"/>
              <a:gd name="connsiteY426" fmla="*/ 74698 h 1624467"/>
              <a:gd name="connsiteX427" fmla="*/ 792226 w 2198808"/>
              <a:gd name="connsiteY427" fmla="*/ 68734 h 1624467"/>
              <a:gd name="connsiteX428" fmla="*/ 790867 w 2198808"/>
              <a:gd name="connsiteY428" fmla="*/ 49380 h 1624467"/>
              <a:gd name="connsiteX429" fmla="*/ 791342 w 2198808"/>
              <a:gd name="connsiteY429" fmla="*/ 46066 h 1624467"/>
              <a:gd name="connsiteX430" fmla="*/ 794809 w 2198808"/>
              <a:gd name="connsiteY430" fmla="*/ 42872 h 1624467"/>
              <a:gd name="connsiteX431" fmla="*/ 797646 w 2198808"/>
              <a:gd name="connsiteY431" fmla="*/ 46406 h 1624467"/>
              <a:gd name="connsiteX432" fmla="*/ 799702 w 2198808"/>
              <a:gd name="connsiteY432" fmla="*/ 58063 h 1624467"/>
              <a:gd name="connsiteX433" fmla="*/ 802931 w 2198808"/>
              <a:gd name="connsiteY433" fmla="*/ 66610 h 1624467"/>
              <a:gd name="connsiteX434" fmla="*/ 803355 w 2198808"/>
              <a:gd name="connsiteY434" fmla="*/ 53441 h 1624467"/>
              <a:gd name="connsiteX435" fmla="*/ 803866 w 2198808"/>
              <a:gd name="connsiteY435" fmla="*/ 44571 h 1624467"/>
              <a:gd name="connsiteX436" fmla="*/ 806431 w 2198808"/>
              <a:gd name="connsiteY436" fmla="*/ 25386 h 1624467"/>
              <a:gd name="connsiteX437" fmla="*/ 806397 w 2198808"/>
              <a:gd name="connsiteY437" fmla="*/ 21325 h 1624467"/>
              <a:gd name="connsiteX438" fmla="*/ 816780 w 2198808"/>
              <a:gd name="connsiteY438" fmla="*/ 36364 h 1624467"/>
              <a:gd name="connsiteX439" fmla="*/ 817442 w 2198808"/>
              <a:gd name="connsiteY439" fmla="*/ 29754 h 1624467"/>
              <a:gd name="connsiteX440" fmla="*/ 817460 w 2198808"/>
              <a:gd name="connsiteY440" fmla="*/ 24792 h 1624467"/>
              <a:gd name="connsiteX441" fmla="*/ 824205 w 2198808"/>
              <a:gd name="connsiteY441" fmla="*/ 41461 h 1624467"/>
              <a:gd name="connsiteX442" fmla="*/ 828284 w 2198808"/>
              <a:gd name="connsiteY442" fmla="*/ 53339 h 1624467"/>
              <a:gd name="connsiteX443" fmla="*/ 833246 w 2198808"/>
              <a:gd name="connsiteY443" fmla="*/ 68479 h 1624467"/>
              <a:gd name="connsiteX444" fmla="*/ 834554 w 2198808"/>
              <a:gd name="connsiteY444" fmla="*/ 72268 h 1624467"/>
              <a:gd name="connsiteX445" fmla="*/ 834129 w 2198808"/>
              <a:gd name="connsiteY445" fmla="*/ 80136 h 1624467"/>
              <a:gd name="connsiteX446" fmla="*/ 845377 w 2198808"/>
              <a:gd name="connsiteY446" fmla="*/ 107171 h 1624467"/>
              <a:gd name="connsiteX447" fmla="*/ 852378 w 2198808"/>
              <a:gd name="connsiteY447" fmla="*/ 119473 h 1624467"/>
              <a:gd name="connsiteX448" fmla="*/ 882999 w 2198808"/>
              <a:gd name="connsiteY448" fmla="*/ 117740 h 1624467"/>
              <a:gd name="connsiteX449" fmla="*/ 898394 w 2198808"/>
              <a:gd name="connsiteY449" fmla="*/ 120085 h 1624467"/>
              <a:gd name="connsiteX450" fmla="*/ 897510 w 2198808"/>
              <a:gd name="connsiteY450" fmla="*/ 122345 h 1624467"/>
              <a:gd name="connsiteX451" fmla="*/ 890136 w 2198808"/>
              <a:gd name="connsiteY451" fmla="*/ 122854 h 1624467"/>
              <a:gd name="connsiteX452" fmla="*/ 884494 w 2198808"/>
              <a:gd name="connsiteY452" fmla="*/ 126542 h 1624467"/>
              <a:gd name="connsiteX453" fmla="*/ 868437 w 2198808"/>
              <a:gd name="connsiteY453" fmla="*/ 126899 h 1624467"/>
              <a:gd name="connsiteX454" fmla="*/ 865904 w 2198808"/>
              <a:gd name="connsiteY454" fmla="*/ 127833 h 1624467"/>
              <a:gd name="connsiteX455" fmla="*/ 884477 w 2198808"/>
              <a:gd name="connsiteY455" fmla="*/ 140000 h 1624467"/>
              <a:gd name="connsiteX456" fmla="*/ 894621 w 2198808"/>
              <a:gd name="connsiteY456" fmla="*/ 135837 h 1624467"/>
              <a:gd name="connsiteX457" fmla="*/ 895370 w 2198808"/>
              <a:gd name="connsiteY457" fmla="*/ 137349 h 1624467"/>
              <a:gd name="connsiteX458" fmla="*/ 888437 w 2198808"/>
              <a:gd name="connsiteY458" fmla="*/ 143279 h 1624467"/>
              <a:gd name="connsiteX459" fmla="*/ 889048 w 2198808"/>
              <a:gd name="connsiteY459" fmla="*/ 144724 h 1624467"/>
              <a:gd name="connsiteX460" fmla="*/ 902489 w 2198808"/>
              <a:gd name="connsiteY460" fmla="*/ 144724 h 1624467"/>
              <a:gd name="connsiteX461" fmla="*/ 888114 w 2198808"/>
              <a:gd name="connsiteY461" fmla="*/ 151164 h 1624467"/>
              <a:gd name="connsiteX462" fmla="*/ 904579 w 2198808"/>
              <a:gd name="connsiteY462" fmla="*/ 159813 h 1624467"/>
              <a:gd name="connsiteX463" fmla="*/ 916134 w 2198808"/>
              <a:gd name="connsiteY463" fmla="*/ 154188 h 1624467"/>
              <a:gd name="connsiteX464" fmla="*/ 917153 w 2198808"/>
              <a:gd name="connsiteY464" fmla="*/ 155616 h 1624467"/>
              <a:gd name="connsiteX465" fmla="*/ 914384 w 2198808"/>
              <a:gd name="connsiteY465" fmla="*/ 159490 h 1624467"/>
              <a:gd name="connsiteX466" fmla="*/ 920195 w 2198808"/>
              <a:gd name="connsiteY466" fmla="*/ 157859 h 1624467"/>
              <a:gd name="connsiteX467" fmla="*/ 941572 w 2198808"/>
              <a:gd name="connsiteY467" fmla="*/ 152523 h 1624467"/>
              <a:gd name="connsiteX468" fmla="*/ 970611 w 2198808"/>
              <a:gd name="connsiteY468" fmla="*/ 147527 h 1624467"/>
              <a:gd name="connsiteX469" fmla="*/ 976559 w 2198808"/>
              <a:gd name="connsiteY469" fmla="*/ 143500 h 1624467"/>
              <a:gd name="connsiteX470" fmla="*/ 1002030 w 2198808"/>
              <a:gd name="connsiteY470" fmla="*/ 144384 h 1624467"/>
              <a:gd name="connsiteX471" fmla="*/ 1010102 w 2198808"/>
              <a:gd name="connsiteY471" fmla="*/ 142888 h 1624467"/>
              <a:gd name="connsiteX472" fmla="*/ 1024783 w 2198808"/>
              <a:gd name="connsiteY472" fmla="*/ 140663 h 1624467"/>
              <a:gd name="connsiteX473" fmla="*/ 1033160 w 2198808"/>
              <a:gd name="connsiteY473" fmla="*/ 138912 h 1624467"/>
              <a:gd name="connsiteX474" fmla="*/ 1035200 w 2198808"/>
              <a:gd name="connsiteY474" fmla="*/ 137723 h 1624467"/>
              <a:gd name="connsiteX475" fmla="*/ 1050237 w 2198808"/>
              <a:gd name="connsiteY475" fmla="*/ 136126 h 1624467"/>
              <a:gd name="connsiteX476" fmla="*/ 1068097 w 2198808"/>
              <a:gd name="connsiteY476" fmla="*/ 137621 h 1624467"/>
              <a:gd name="connsiteX477" fmla="*/ 1064358 w 2198808"/>
              <a:gd name="connsiteY477" fmla="*/ 144367 h 1624467"/>
              <a:gd name="connsiteX478" fmla="*/ 1063865 w 2198808"/>
              <a:gd name="connsiteY478" fmla="*/ 144061 h 1624467"/>
              <a:gd name="connsiteX479" fmla="*/ 1064375 w 2198808"/>
              <a:gd name="connsiteY479" fmla="*/ 144350 h 1624467"/>
              <a:gd name="connsiteX480" fmla="*/ 1067502 w 2198808"/>
              <a:gd name="connsiteY480" fmla="*/ 148020 h 1624467"/>
              <a:gd name="connsiteX481" fmla="*/ 1051070 w 2198808"/>
              <a:gd name="connsiteY481" fmla="*/ 145505 h 1624467"/>
              <a:gd name="connsiteX482" fmla="*/ 1048062 w 2198808"/>
              <a:gd name="connsiteY482" fmla="*/ 153917 h 1624467"/>
              <a:gd name="connsiteX483" fmla="*/ 1060925 w 2198808"/>
              <a:gd name="connsiteY483" fmla="*/ 159677 h 1624467"/>
              <a:gd name="connsiteX484" fmla="*/ 1066312 w 2198808"/>
              <a:gd name="connsiteY484" fmla="*/ 161189 h 1624467"/>
              <a:gd name="connsiteX485" fmla="*/ 1074587 w 2198808"/>
              <a:gd name="connsiteY485" fmla="*/ 161223 h 1624467"/>
              <a:gd name="connsiteX486" fmla="*/ 1056541 w 2198808"/>
              <a:gd name="connsiteY486" fmla="*/ 162498 h 1624467"/>
              <a:gd name="connsiteX487" fmla="*/ 1042404 w 2198808"/>
              <a:gd name="connsiteY487" fmla="*/ 160645 h 1624467"/>
              <a:gd name="connsiteX488" fmla="*/ 1004800 w 2198808"/>
              <a:gd name="connsiteY488" fmla="*/ 164860 h 1624467"/>
              <a:gd name="connsiteX489" fmla="*/ 989116 w 2198808"/>
              <a:gd name="connsiteY489" fmla="*/ 168547 h 1624467"/>
              <a:gd name="connsiteX490" fmla="*/ 989677 w 2198808"/>
              <a:gd name="connsiteY490" fmla="*/ 170705 h 1624467"/>
              <a:gd name="connsiteX491" fmla="*/ 996763 w 2198808"/>
              <a:gd name="connsiteY491" fmla="*/ 169006 h 1624467"/>
              <a:gd name="connsiteX492" fmla="*/ 998342 w 2198808"/>
              <a:gd name="connsiteY492" fmla="*/ 172982 h 1624467"/>
              <a:gd name="connsiteX493" fmla="*/ 1004885 w 2198808"/>
              <a:gd name="connsiteY493" fmla="*/ 171538 h 1624467"/>
              <a:gd name="connsiteX494" fmla="*/ 1007263 w 2198808"/>
              <a:gd name="connsiteY494" fmla="*/ 174562 h 1624467"/>
              <a:gd name="connsiteX495" fmla="*/ 1008369 w 2198808"/>
              <a:gd name="connsiteY495" fmla="*/ 173526 h 1624467"/>
              <a:gd name="connsiteX496" fmla="*/ 1004885 w 2198808"/>
              <a:gd name="connsiteY496" fmla="*/ 171555 h 1624467"/>
              <a:gd name="connsiteX497" fmla="*/ 1012022 w 2198808"/>
              <a:gd name="connsiteY497" fmla="*/ 167765 h 1624467"/>
              <a:gd name="connsiteX498" fmla="*/ 1028181 w 2198808"/>
              <a:gd name="connsiteY498" fmla="*/ 165064 h 1624467"/>
              <a:gd name="connsiteX499" fmla="*/ 1031750 w 2198808"/>
              <a:gd name="connsiteY499" fmla="*/ 167544 h 1624467"/>
              <a:gd name="connsiteX500" fmla="*/ 1027722 w 2198808"/>
              <a:gd name="connsiteY500" fmla="*/ 170620 h 1624467"/>
              <a:gd name="connsiteX501" fmla="*/ 1015811 w 2198808"/>
              <a:gd name="connsiteY501" fmla="*/ 174324 h 1624467"/>
              <a:gd name="connsiteX502" fmla="*/ 1027468 w 2198808"/>
              <a:gd name="connsiteY502" fmla="*/ 175293 h 1624467"/>
              <a:gd name="connsiteX503" fmla="*/ 1040484 w 2198808"/>
              <a:gd name="connsiteY503" fmla="*/ 179150 h 1624467"/>
              <a:gd name="connsiteX504" fmla="*/ 1040484 w 2198808"/>
              <a:gd name="connsiteY504" fmla="*/ 175871 h 1624467"/>
              <a:gd name="connsiteX505" fmla="*/ 1060773 w 2198808"/>
              <a:gd name="connsiteY505" fmla="*/ 170841 h 1624467"/>
              <a:gd name="connsiteX506" fmla="*/ 1056983 w 2198808"/>
              <a:gd name="connsiteY506" fmla="*/ 168496 h 1624467"/>
              <a:gd name="connsiteX507" fmla="*/ 1063763 w 2198808"/>
              <a:gd name="connsiteY507" fmla="*/ 168428 h 1624467"/>
              <a:gd name="connsiteX508" fmla="*/ 1077816 w 2198808"/>
              <a:gd name="connsiteY508" fmla="*/ 169533 h 1624467"/>
              <a:gd name="connsiteX509" fmla="*/ 1083458 w 2198808"/>
              <a:gd name="connsiteY509" fmla="*/ 168173 h 1624467"/>
              <a:gd name="connsiteX510" fmla="*/ 1117052 w 2198808"/>
              <a:gd name="connsiteY510" fmla="*/ 164758 h 1624467"/>
              <a:gd name="connsiteX511" fmla="*/ 1117052 w 2198808"/>
              <a:gd name="connsiteY511" fmla="*/ 172931 h 1624467"/>
              <a:gd name="connsiteX512" fmla="*/ 1122999 w 2198808"/>
              <a:gd name="connsiteY512" fmla="*/ 164112 h 1624467"/>
              <a:gd name="connsiteX513" fmla="*/ 1120909 w 2198808"/>
              <a:gd name="connsiteY513" fmla="*/ 163483 h 1624467"/>
              <a:gd name="connsiteX514" fmla="*/ 1117018 w 2198808"/>
              <a:gd name="connsiteY514" fmla="*/ 164792 h 1624467"/>
              <a:gd name="connsiteX515" fmla="*/ 1122030 w 2198808"/>
              <a:gd name="connsiteY515" fmla="*/ 161427 h 1624467"/>
              <a:gd name="connsiteX516" fmla="*/ 1161537 w 2198808"/>
              <a:gd name="connsiteY516" fmla="*/ 157961 h 1624467"/>
              <a:gd name="connsiteX517" fmla="*/ 1175743 w 2198808"/>
              <a:gd name="connsiteY517" fmla="*/ 161036 h 1624467"/>
              <a:gd name="connsiteX518" fmla="*/ 1180637 w 2198808"/>
              <a:gd name="connsiteY518" fmla="*/ 161223 h 1624467"/>
              <a:gd name="connsiteX519" fmla="*/ 1203814 w 2198808"/>
              <a:gd name="connsiteY519" fmla="*/ 157706 h 1624467"/>
              <a:gd name="connsiteX520" fmla="*/ 1204765 w 2198808"/>
              <a:gd name="connsiteY520" fmla="*/ 151843 h 1624467"/>
              <a:gd name="connsiteX521" fmla="*/ 1222829 w 2198808"/>
              <a:gd name="connsiteY521" fmla="*/ 153917 h 1624467"/>
              <a:gd name="connsiteX522" fmla="*/ 1209286 w 2198808"/>
              <a:gd name="connsiteY522" fmla="*/ 155378 h 1624467"/>
              <a:gd name="connsiteX523" fmla="*/ 1217255 w 2198808"/>
              <a:gd name="connsiteY523" fmla="*/ 157978 h 1624467"/>
              <a:gd name="connsiteX524" fmla="*/ 1217272 w 2198808"/>
              <a:gd name="connsiteY524" fmla="*/ 157995 h 1624467"/>
              <a:gd name="connsiteX525" fmla="*/ 1209167 w 2198808"/>
              <a:gd name="connsiteY525" fmla="*/ 163619 h 1624467"/>
              <a:gd name="connsiteX526" fmla="*/ 1210119 w 2198808"/>
              <a:gd name="connsiteY526" fmla="*/ 166967 h 1624467"/>
              <a:gd name="connsiteX527" fmla="*/ 1231562 w 2198808"/>
              <a:gd name="connsiteY527" fmla="*/ 169566 h 1624467"/>
              <a:gd name="connsiteX528" fmla="*/ 1248844 w 2198808"/>
              <a:gd name="connsiteY528" fmla="*/ 170654 h 1624467"/>
              <a:gd name="connsiteX529" fmla="*/ 1249370 w 2198808"/>
              <a:gd name="connsiteY529" fmla="*/ 163126 h 1624467"/>
              <a:gd name="connsiteX530" fmla="*/ 1236626 w 2198808"/>
              <a:gd name="connsiteY530" fmla="*/ 161988 h 1624467"/>
              <a:gd name="connsiteX531" fmla="*/ 1251630 w 2198808"/>
              <a:gd name="connsiteY531" fmla="*/ 153713 h 1624467"/>
              <a:gd name="connsiteX532" fmla="*/ 1235742 w 2198808"/>
              <a:gd name="connsiteY532" fmla="*/ 148037 h 1624467"/>
              <a:gd name="connsiteX533" fmla="*/ 1204511 w 2198808"/>
              <a:gd name="connsiteY533" fmla="*/ 149396 h 1624467"/>
              <a:gd name="connsiteX534" fmla="*/ 1171784 w 2198808"/>
              <a:gd name="connsiteY534" fmla="*/ 152421 h 1624467"/>
              <a:gd name="connsiteX535" fmla="*/ 1158445 w 2198808"/>
              <a:gd name="connsiteY535" fmla="*/ 153033 h 1624467"/>
              <a:gd name="connsiteX536" fmla="*/ 1134383 w 2198808"/>
              <a:gd name="connsiteY536" fmla="*/ 150824 h 1624467"/>
              <a:gd name="connsiteX537" fmla="*/ 1124935 w 2198808"/>
              <a:gd name="connsiteY537" fmla="*/ 142379 h 1624467"/>
              <a:gd name="connsiteX538" fmla="*/ 1140807 w 2198808"/>
              <a:gd name="connsiteY538" fmla="*/ 141070 h 1624467"/>
              <a:gd name="connsiteX539" fmla="*/ 1150390 w 2198808"/>
              <a:gd name="connsiteY539" fmla="*/ 144673 h 1624467"/>
              <a:gd name="connsiteX540" fmla="*/ 1160959 w 2198808"/>
              <a:gd name="connsiteY540" fmla="*/ 145047 h 1624467"/>
              <a:gd name="connsiteX541" fmla="*/ 1179617 w 2198808"/>
              <a:gd name="connsiteY541" fmla="*/ 140459 h 1624467"/>
              <a:gd name="connsiteX542" fmla="*/ 1207739 w 2198808"/>
              <a:gd name="connsiteY542" fmla="*/ 136839 h 1624467"/>
              <a:gd name="connsiteX543" fmla="*/ 1211852 w 2198808"/>
              <a:gd name="connsiteY543" fmla="*/ 135990 h 1624467"/>
              <a:gd name="connsiteX544" fmla="*/ 1241690 w 2198808"/>
              <a:gd name="connsiteY544" fmla="*/ 133458 h 1624467"/>
              <a:gd name="connsiteX545" fmla="*/ 1302743 w 2198808"/>
              <a:gd name="connsiteY545" fmla="*/ 134290 h 1624467"/>
              <a:gd name="connsiteX546" fmla="*/ 1304426 w 2198808"/>
              <a:gd name="connsiteY546" fmla="*/ 134443 h 1624467"/>
              <a:gd name="connsiteX547" fmla="*/ 1332752 w 2198808"/>
              <a:gd name="connsiteY547" fmla="*/ 137655 h 1624467"/>
              <a:gd name="connsiteX548" fmla="*/ 1356235 w 2198808"/>
              <a:gd name="connsiteY548" fmla="*/ 140391 h 1624467"/>
              <a:gd name="connsiteX549" fmla="*/ 1376830 w 2198808"/>
              <a:gd name="connsiteY549" fmla="*/ 138691 h 1624467"/>
              <a:gd name="connsiteX550" fmla="*/ 1377680 w 2198808"/>
              <a:gd name="connsiteY550" fmla="*/ 132404 h 1624467"/>
              <a:gd name="connsiteX551" fmla="*/ 1382846 w 2198808"/>
              <a:gd name="connsiteY551" fmla="*/ 133475 h 1624467"/>
              <a:gd name="connsiteX552" fmla="*/ 1373873 w 2198808"/>
              <a:gd name="connsiteY552" fmla="*/ 129329 h 1624467"/>
              <a:gd name="connsiteX553" fmla="*/ 1372888 w 2198808"/>
              <a:gd name="connsiteY553" fmla="*/ 134103 h 1624467"/>
              <a:gd name="connsiteX554" fmla="*/ 1351358 w 2198808"/>
              <a:gd name="connsiteY554" fmla="*/ 133985 h 1624467"/>
              <a:gd name="connsiteX555" fmla="*/ 1344936 w 2198808"/>
              <a:gd name="connsiteY555" fmla="*/ 131062 h 1624467"/>
              <a:gd name="connsiteX556" fmla="*/ 1361316 w 2198808"/>
              <a:gd name="connsiteY556" fmla="*/ 128258 h 1624467"/>
              <a:gd name="connsiteX557" fmla="*/ 1365343 w 2198808"/>
              <a:gd name="connsiteY557" fmla="*/ 128241 h 1624467"/>
              <a:gd name="connsiteX558" fmla="*/ 1383967 w 2198808"/>
              <a:gd name="connsiteY558" fmla="*/ 127340 h 1624467"/>
              <a:gd name="connsiteX559" fmla="*/ 1398053 w 2198808"/>
              <a:gd name="connsiteY559" fmla="*/ 126780 h 1624467"/>
              <a:gd name="connsiteX560" fmla="*/ 1404663 w 2198808"/>
              <a:gd name="connsiteY560" fmla="*/ 125743 h 1624467"/>
              <a:gd name="connsiteX561" fmla="*/ 1416728 w 2198808"/>
              <a:gd name="connsiteY561" fmla="*/ 120612 h 1624467"/>
              <a:gd name="connsiteX562" fmla="*/ 1428096 w 2198808"/>
              <a:gd name="connsiteY562" fmla="*/ 124435 h 1624467"/>
              <a:gd name="connsiteX563" fmla="*/ 1412769 w 2198808"/>
              <a:gd name="connsiteY563" fmla="*/ 115922 h 1624467"/>
              <a:gd name="connsiteX564" fmla="*/ 1408963 w 2198808"/>
              <a:gd name="connsiteY564" fmla="*/ 115259 h 1624467"/>
              <a:gd name="connsiteX565" fmla="*/ 1401316 w 2198808"/>
              <a:gd name="connsiteY565" fmla="*/ 112676 h 1624467"/>
              <a:gd name="connsiteX566" fmla="*/ 1396609 w 2198808"/>
              <a:gd name="connsiteY566" fmla="*/ 117077 h 1624467"/>
              <a:gd name="connsiteX567" fmla="*/ 1378699 w 2198808"/>
              <a:gd name="connsiteY567" fmla="*/ 114188 h 1624467"/>
              <a:gd name="connsiteX568" fmla="*/ 1375063 w 2198808"/>
              <a:gd name="connsiteY568" fmla="*/ 114087 h 1624467"/>
              <a:gd name="connsiteX569" fmla="*/ 1371376 w 2198808"/>
              <a:gd name="connsiteY569" fmla="*/ 114273 h 1624467"/>
              <a:gd name="connsiteX570" fmla="*/ 1359192 w 2198808"/>
              <a:gd name="connsiteY570" fmla="*/ 110518 h 1624467"/>
              <a:gd name="connsiteX571" fmla="*/ 1348572 w 2198808"/>
              <a:gd name="connsiteY571" fmla="*/ 108683 h 1624467"/>
              <a:gd name="connsiteX572" fmla="*/ 1330475 w 2198808"/>
              <a:gd name="connsiteY572" fmla="*/ 109974 h 1624467"/>
              <a:gd name="connsiteX573" fmla="*/ 1323168 w 2198808"/>
              <a:gd name="connsiteY573" fmla="*/ 112115 h 1624467"/>
              <a:gd name="connsiteX574" fmla="*/ 1359922 w 2198808"/>
              <a:gd name="connsiteY574" fmla="*/ 112115 h 1624467"/>
              <a:gd name="connsiteX575" fmla="*/ 1346091 w 2198808"/>
              <a:gd name="connsiteY575" fmla="*/ 115939 h 1624467"/>
              <a:gd name="connsiteX576" fmla="*/ 1303984 w 2198808"/>
              <a:gd name="connsiteY576" fmla="*/ 114070 h 1624467"/>
              <a:gd name="connsiteX577" fmla="*/ 1273840 w 2198808"/>
              <a:gd name="connsiteY577" fmla="*/ 114936 h 1624467"/>
              <a:gd name="connsiteX578" fmla="*/ 1254231 w 2198808"/>
              <a:gd name="connsiteY578" fmla="*/ 113628 h 1624467"/>
              <a:gd name="connsiteX579" fmla="*/ 1266567 w 2198808"/>
              <a:gd name="connsiteY579" fmla="*/ 108717 h 1624467"/>
              <a:gd name="connsiteX580" fmla="*/ 1267043 w 2198808"/>
              <a:gd name="connsiteY580" fmla="*/ 109023 h 1624467"/>
              <a:gd name="connsiteX581" fmla="*/ 1266533 w 2198808"/>
              <a:gd name="connsiteY581" fmla="*/ 108734 h 1624467"/>
              <a:gd name="connsiteX582" fmla="*/ 1265921 w 2198808"/>
              <a:gd name="connsiteY582" fmla="*/ 108190 h 1624467"/>
              <a:gd name="connsiteX583" fmla="*/ 1256813 w 2198808"/>
              <a:gd name="connsiteY583" fmla="*/ 109210 h 1624467"/>
              <a:gd name="connsiteX584" fmla="*/ 1248368 w 2198808"/>
              <a:gd name="connsiteY584" fmla="*/ 108411 h 1624467"/>
              <a:gd name="connsiteX585" fmla="*/ 1226771 w 2198808"/>
              <a:gd name="connsiteY585" fmla="*/ 98471 h 1624467"/>
              <a:gd name="connsiteX586" fmla="*/ 1228538 w 2198808"/>
              <a:gd name="connsiteY586" fmla="*/ 97264 h 1624467"/>
              <a:gd name="connsiteX587" fmla="*/ 1258631 w 2198808"/>
              <a:gd name="connsiteY587" fmla="*/ 101869 h 1624467"/>
              <a:gd name="connsiteX588" fmla="*/ 1260178 w 2198808"/>
              <a:gd name="connsiteY588" fmla="*/ 101461 h 1624467"/>
              <a:gd name="connsiteX589" fmla="*/ 1280058 w 2198808"/>
              <a:gd name="connsiteY589" fmla="*/ 100000 h 1624467"/>
              <a:gd name="connsiteX590" fmla="*/ 1308300 w 2198808"/>
              <a:gd name="connsiteY590" fmla="*/ 100204 h 1624467"/>
              <a:gd name="connsiteX591" fmla="*/ 1306805 w 2198808"/>
              <a:gd name="connsiteY591" fmla="*/ 93016 h 1624467"/>
              <a:gd name="connsiteX592" fmla="*/ 1308062 w 2198808"/>
              <a:gd name="connsiteY592" fmla="*/ 92031 h 1624467"/>
              <a:gd name="connsiteX593" fmla="*/ 1354995 w 2198808"/>
              <a:gd name="connsiteY593" fmla="*/ 94732 h 1624467"/>
              <a:gd name="connsiteX594" fmla="*/ 1344426 w 2198808"/>
              <a:gd name="connsiteY594" fmla="*/ 100374 h 1624467"/>
              <a:gd name="connsiteX595" fmla="*/ 1363423 w 2198808"/>
              <a:gd name="connsiteY595" fmla="*/ 100221 h 1624467"/>
              <a:gd name="connsiteX596" fmla="*/ 1363389 w 2198808"/>
              <a:gd name="connsiteY596" fmla="*/ 100255 h 1624467"/>
              <a:gd name="connsiteX597" fmla="*/ 1370628 w 2198808"/>
              <a:gd name="connsiteY597" fmla="*/ 105811 h 1624467"/>
              <a:gd name="connsiteX598" fmla="*/ 1377068 w 2198808"/>
              <a:gd name="connsiteY598" fmla="*/ 109736 h 1624467"/>
              <a:gd name="connsiteX599" fmla="*/ 1376643 w 2198808"/>
              <a:gd name="connsiteY599" fmla="*/ 102277 h 1624467"/>
              <a:gd name="connsiteX600" fmla="*/ 1382709 w 2198808"/>
              <a:gd name="connsiteY600" fmla="*/ 103908 h 1624467"/>
              <a:gd name="connsiteX601" fmla="*/ 1394995 w 2198808"/>
              <a:gd name="connsiteY601" fmla="*/ 95701 h 1624467"/>
              <a:gd name="connsiteX602" fmla="*/ 1402709 w 2198808"/>
              <a:gd name="connsiteY602" fmla="*/ 94970 h 1624467"/>
              <a:gd name="connsiteX603" fmla="*/ 1403338 w 2198808"/>
              <a:gd name="connsiteY603" fmla="*/ 102294 h 1624467"/>
              <a:gd name="connsiteX604" fmla="*/ 1415658 w 2198808"/>
              <a:gd name="connsiteY604" fmla="*/ 95684 h 1624467"/>
              <a:gd name="connsiteX605" fmla="*/ 1429336 w 2198808"/>
              <a:gd name="connsiteY605" fmla="*/ 101087 h 1624467"/>
              <a:gd name="connsiteX606" fmla="*/ 1423627 w 2198808"/>
              <a:gd name="connsiteY606" fmla="*/ 98267 h 1624467"/>
              <a:gd name="connsiteX607" fmla="*/ 1440790 w 2198808"/>
              <a:gd name="connsiteY607" fmla="*/ 97043 h 1624467"/>
              <a:gd name="connsiteX608" fmla="*/ 1454213 w 2198808"/>
              <a:gd name="connsiteY608" fmla="*/ 98453 h 1624467"/>
              <a:gd name="connsiteX609" fmla="*/ 1493789 w 2198808"/>
              <a:gd name="connsiteY609" fmla="*/ 102005 h 1624467"/>
              <a:gd name="connsiteX610" fmla="*/ 1510611 w 2198808"/>
              <a:gd name="connsiteY610" fmla="*/ 103483 h 1624467"/>
              <a:gd name="connsiteX611" fmla="*/ 1528453 w 2198808"/>
              <a:gd name="connsiteY611" fmla="*/ 107408 h 1624467"/>
              <a:gd name="connsiteX612" fmla="*/ 1540381 w 2198808"/>
              <a:gd name="connsiteY612" fmla="*/ 105556 h 1624467"/>
              <a:gd name="connsiteX613" fmla="*/ 1557510 w 2198808"/>
              <a:gd name="connsiteY613" fmla="*/ 116058 h 1624467"/>
              <a:gd name="connsiteX614" fmla="*/ 1570747 w 2198808"/>
              <a:gd name="connsiteY614" fmla="*/ 116126 h 1624467"/>
              <a:gd name="connsiteX615" fmla="*/ 1596456 w 2198808"/>
              <a:gd name="connsiteY615" fmla="*/ 115072 h 1624467"/>
              <a:gd name="connsiteX616" fmla="*/ 1591494 w 2198808"/>
              <a:gd name="connsiteY616" fmla="*/ 112115 h 1624467"/>
              <a:gd name="connsiteX617" fmla="*/ 1619923 w 2198808"/>
              <a:gd name="connsiteY617" fmla="*/ 114868 h 1624467"/>
              <a:gd name="connsiteX618" fmla="*/ 1631070 w 2198808"/>
              <a:gd name="connsiteY618" fmla="*/ 114936 h 1624467"/>
              <a:gd name="connsiteX619" fmla="*/ 1664493 w 2198808"/>
              <a:gd name="connsiteY619" fmla="*/ 120136 h 1624467"/>
              <a:gd name="connsiteX620" fmla="*/ 1669540 w 2198808"/>
              <a:gd name="connsiteY620" fmla="*/ 120340 h 1624467"/>
              <a:gd name="connsiteX621" fmla="*/ 1689115 w 2198808"/>
              <a:gd name="connsiteY621" fmla="*/ 119966 h 1624467"/>
              <a:gd name="connsiteX622" fmla="*/ 1703797 w 2198808"/>
              <a:gd name="connsiteY622" fmla="*/ 122753 h 1624467"/>
              <a:gd name="connsiteX623" fmla="*/ 1729846 w 2198808"/>
              <a:gd name="connsiteY623" fmla="*/ 125454 h 1624467"/>
              <a:gd name="connsiteX624" fmla="*/ 1735657 w 2198808"/>
              <a:gd name="connsiteY624" fmla="*/ 124826 h 1624467"/>
              <a:gd name="connsiteX625" fmla="*/ 1758291 w 2198808"/>
              <a:gd name="connsiteY625" fmla="*/ 124724 h 1624467"/>
              <a:gd name="connsiteX626" fmla="*/ 1766618 w 2198808"/>
              <a:gd name="connsiteY626" fmla="*/ 125590 h 1624467"/>
              <a:gd name="connsiteX627" fmla="*/ 1804884 w 2198808"/>
              <a:gd name="connsiteY627" fmla="*/ 131147 h 1624467"/>
              <a:gd name="connsiteX628" fmla="*/ 1847636 w 2198808"/>
              <a:gd name="connsiteY628" fmla="*/ 138114 h 1624467"/>
              <a:gd name="connsiteX629" fmla="*/ 1837849 w 2198808"/>
              <a:gd name="connsiteY629" fmla="*/ 133169 h 1624467"/>
              <a:gd name="connsiteX630" fmla="*/ 1823354 w 2198808"/>
              <a:gd name="connsiteY630" fmla="*/ 127460 h 1624467"/>
              <a:gd name="connsiteX631" fmla="*/ 1813380 w 2198808"/>
              <a:gd name="connsiteY631" fmla="*/ 125760 h 1624467"/>
              <a:gd name="connsiteX632" fmla="*/ 1806804 w 2198808"/>
              <a:gd name="connsiteY632" fmla="*/ 123738 h 1624467"/>
              <a:gd name="connsiteX633" fmla="*/ 1817900 w 2198808"/>
              <a:gd name="connsiteY633" fmla="*/ 121580 h 1624467"/>
              <a:gd name="connsiteX634" fmla="*/ 1803406 w 2198808"/>
              <a:gd name="connsiteY634" fmla="*/ 117706 h 1624467"/>
              <a:gd name="connsiteX635" fmla="*/ 1789692 w 2198808"/>
              <a:gd name="connsiteY635" fmla="*/ 114715 h 1624467"/>
              <a:gd name="connsiteX636" fmla="*/ 1789268 w 2198808"/>
              <a:gd name="connsiteY636" fmla="*/ 112880 h 1624467"/>
              <a:gd name="connsiteX637" fmla="*/ 1794603 w 2198808"/>
              <a:gd name="connsiteY637" fmla="*/ 110909 h 1624467"/>
              <a:gd name="connsiteX638" fmla="*/ 1828606 w 2198808"/>
              <a:gd name="connsiteY638" fmla="*/ 117298 h 1624467"/>
              <a:gd name="connsiteX639" fmla="*/ 1850083 w 2198808"/>
              <a:gd name="connsiteY639" fmla="*/ 122056 h 1624467"/>
              <a:gd name="connsiteX640" fmla="*/ 1862199 w 2198808"/>
              <a:gd name="connsiteY640" fmla="*/ 117094 h 1624467"/>
              <a:gd name="connsiteX641" fmla="*/ 1860245 w 2198808"/>
              <a:gd name="connsiteY641" fmla="*/ 122668 h 1624467"/>
              <a:gd name="connsiteX642" fmla="*/ 1872004 w 2198808"/>
              <a:gd name="connsiteY642" fmla="*/ 119133 h 1624467"/>
              <a:gd name="connsiteX643" fmla="*/ 1871358 w 2198808"/>
              <a:gd name="connsiteY643" fmla="*/ 125607 h 1624467"/>
              <a:gd name="connsiteX644" fmla="*/ 1895198 w 2198808"/>
              <a:gd name="connsiteY644" fmla="*/ 129634 h 1624467"/>
              <a:gd name="connsiteX645" fmla="*/ 1908673 w 2198808"/>
              <a:gd name="connsiteY645" fmla="*/ 135463 h 1624467"/>
              <a:gd name="connsiteX646" fmla="*/ 1939327 w 2198808"/>
              <a:gd name="connsiteY646" fmla="*/ 144061 h 1624467"/>
              <a:gd name="connsiteX647" fmla="*/ 1973346 w 2198808"/>
              <a:gd name="connsiteY647" fmla="*/ 153848 h 1624467"/>
              <a:gd name="connsiteX648" fmla="*/ 1954111 w 2198808"/>
              <a:gd name="connsiteY648" fmla="*/ 142906 h 1624467"/>
              <a:gd name="connsiteX649" fmla="*/ 1922522 w 2198808"/>
              <a:gd name="connsiteY649" fmla="*/ 128836 h 1624467"/>
              <a:gd name="connsiteX650" fmla="*/ 1915640 w 2198808"/>
              <a:gd name="connsiteY650" fmla="*/ 124010 h 1624467"/>
              <a:gd name="connsiteX651" fmla="*/ 1915606 w 2198808"/>
              <a:gd name="connsiteY651" fmla="*/ 124044 h 1624467"/>
              <a:gd name="connsiteX652" fmla="*/ 1925376 w 2198808"/>
              <a:gd name="connsiteY652" fmla="*/ 124384 h 1624467"/>
              <a:gd name="connsiteX653" fmla="*/ 1955793 w 2198808"/>
              <a:gd name="connsiteY653" fmla="*/ 126406 h 1624467"/>
              <a:gd name="connsiteX654" fmla="*/ 1939786 w 2198808"/>
              <a:gd name="connsiteY654" fmla="*/ 120255 h 1624467"/>
              <a:gd name="connsiteX655" fmla="*/ 1916898 w 2198808"/>
              <a:gd name="connsiteY655" fmla="*/ 105964 h 1624467"/>
              <a:gd name="connsiteX656" fmla="*/ 1947789 w 2198808"/>
              <a:gd name="connsiteY656" fmla="*/ 113815 h 1624467"/>
              <a:gd name="connsiteX657" fmla="*/ 1928894 w 2198808"/>
              <a:gd name="connsiteY657" fmla="*/ 97944 h 1624467"/>
              <a:gd name="connsiteX658" fmla="*/ 1939429 w 2198808"/>
              <a:gd name="connsiteY658" fmla="*/ 99252 h 1624467"/>
              <a:gd name="connsiteX659" fmla="*/ 1939922 w 2198808"/>
              <a:gd name="connsiteY659" fmla="*/ 98012 h 1624467"/>
              <a:gd name="connsiteX660" fmla="*/ 1902505 w 2198808"/>
              <a:gd name="connsiteY660" fmla="*/ 83364 h 1624467"/>
              <a:gd name="connsiteX661" fmla="*/ 1914009 w 2198808"/>
              <a:gd name="connsiteY661" fmla="*/ 80102 h 1624467"/>
              <a:gd name="connsiteX662" fmla="*/ 1902012 w 2198808"/>
              <a:gd name="connsiteY662" fmla="*/ 73033 h 1624467"/>
              <a:gd name="connsiteX663" fmla="*/ 1915623 w 2198808"/>
              <a:gd name="connsiteY663" fmla="*/ 74732 h 1624467"/>
              <a:gd name="connsiteX664" fmla="*/ 1918597 w 2198808"/>
              <a:gd name="connsiteY664" fmla="*/ 76058 h 1624467"/>
              <a:gd name="connsiteX665" fmla="*/ 1918868 w 2198808"/>
              <a:gd name="connsiteY665" fmla="*/ 75106 h 1624467"/>
              <a:gd name="connsiteX666" fmla="*/ 1915589 w 2198808"/>
              <a:gd name="connsiteY666" fmla="*/ 74766 h 1624467"/>
              <a:gd name="connsiteX667" fmla="*/ 1905462 w 2198808"/>
              <a:gd name="connsiteY667" fmla="*/ 70824 h 1624467"/>
              <a:gd name="connsiteX668" fmla="*/ 1902029 w 2198808"/>
              <a:gd name="connsiteY668" fmla="*/ 73067 h 1624467"/>
              <a:gd name="connsiteX669" fmla="*/ 1887739 w 2198808"/>
              <a:gd name="connsiteY669" fmla="*/ 64435 h 1624467"/>
              <a:gd name="connsiteX670" fmla="*/ 1888095 w 2198808"/>
              <a:gd name="connsiteY670" fmla="*/ 63245 h 1624467"/>
              <a:gd name="connsiteX671" fmla="*/ 1904884 w 2198808"/>
              <a:gd name="connsiteY671" fmla="*/ 66933 h 1624467"/>
              <a:gd name="connsiteX672" fmla="*/ 1923813 w 2198808"/>
              <a:gd name="connsiteY672" fmla="*/ 71351 h 1624467"/>
              <a:gd name="connsiteX673" fmla="*/ 1937339 w 2198808"/>
              <a:gd name="connsiteY673" fmla="*/ 76143 h 1624467"/>
              <a:gd name="connsiteX674" fmla="*/ 1952752 w 2198808"/>
              <a:gd name="connsiteY674" fmla="*/ 78878 h 1624467"/>
              <a:gd name="connsiteX675" fmla="*/ 1962488 w 2198808"/>
              <a:gd name="connsiteY675" fmla="*/ 80900 h 1624467"/>
              <a:gd name="connsiteX676" fmla="*/ 1983032 w 2198808"/>
              <a:gd name="connsiteY676" fmla="*/ 87578 h 1624467"/>
              <a:gd name="connsiteX677" fmla="*/ 1959769 w 2198808"/>
              <a:gd name="connsiteY677" fmla="*/ 74715 h 1624467"/>
              <a:gd name="connsiteX678" fmla="*/ 1959820 w 2198808"/>
              <a:gd name="connsiteY678" fmla="*/ 74749 h 1624467"/>
              <a:gd name="connsiteX679" fmla="*/ 1956371 w 2198808"/>
              <a:gd name="connsiteY679" fmla="*/ 73016 h 1624467"/>
              <a:gd name="connsiteX680" fmla="*/ 1956421 w 2198808"/>
              <a:gd name="connsiteY680" fmla="*/ 73050 h 1624467"/>
              <a:gd name="connsiteX681" fmla="*/ 1951273 w 2198808"/>
              <a:gd name="connsiteY681" fmla="*/ 71317 h 1624467"/>
              <a:gd name="connsiteX682" fmla="*/ 1951324 w 2198808"/>
              <a:gd name="connsiteY682" fmla="*/ 71351 h 1624467"/>
              <a:gd name="connsiteX683" fmla="*/ 1931783 w 2198808"/>
              <a:gd name="connsiteY683" fmla="*/ 63415 h 1624467"/>
              <a:gd name="connsiteX684" fmla="*/ 1923236 w 2198808"/>
              <a:gd name="connsiteY684" fmla="*/ 59609 h 1624467"/>
              <a:gd name="connsiteX685" fmla="*/ 1927093 w 2198808"/>
              <a:gd name="connsiteY685" fmla="*/ 57230 h 1624467"/>
              <a:gd name="connsiteX686" fmla="*/ 1947773 w 2198808"/>
              <a:gd name="connsiteY686" fmla="*/ 64333 h 1624467"/>
              <a:gd name="connsiteX687" fmla="*/ 1951715 w 2198808"/>
              <a:gd name="connsiteY687" fmla="*/ 65845 h 1624467"/>
              <a:gd name="connsiteX688" fmla="*/ 1978834 w 2198808"/>
              <a:gd name="connsiteY688" fmla="*/ 75378 h 1624467"/>
              <a:gd name="connsiteX689" fmla="*/ 2018800 w 2198808"/>
              <a:gd name="connsiteY689" fmla="*/ 97332 h 1624467"/>
              <a:gd name="connsiteX690" fmla="*/ 2040585 w 2198808"/>
              <a:gd name="connsiteY690" fmla="*/ 117213 h 1624467"/>
              <a:gd name="connsiteX691" fmla="*/ 2057373 w 2198808"/>
              <a:gd name="connsiteY691" fmla="*/ 128258 h 1624467"/>
              <a:gd name="connsiteX692" fmla="*/ 2071035 w 2198808"/>
              <a:gd name="connsiteY692" fmla="*/ 134070 h 1624467"/>
              <a:gd name="connsiteX693" fmla="*/ 2075844 w 2198808"/>
              <a:gd name="connsiteY693" fmla="*/ 129465 h 1624467"/>
              <a:gd name="connsiteX694" fmla="*/ 2080908 w 2198808"/>
              <a:gd name="connsiteY694" fmla="*/ 134036 h 1624467"/>
              <a:gd name="connsiteX695" fmla="*/ 2082369 w 2198808"/>
              <a:gd name="connsiteY695" fmla="*/ 139830 h 1624467"/>
              <a:gd name="connsiteX696" fmla="*/ 2076880 w 2198808"/>
              <a:gd name="connsiteY696" fmla="*/ 144095 h 1624467"/>
              <a:gd name="connsiteX697" fmla="*/ 2066923 w 2198808"/>
              <a:gd name="connsiteY697" fmla="*/ 143279 h 1624467"/>
              <a:gd name="connsiteX698" fmla="*/ 2092156 w 2198808"/>
              <a:gd name="connsiteY698" fmla="*/ 155480 h 1624467"/>
              <a:gd name="connsiteX699" fmla="*/ 2106209 w 2198808"/>
              <a:gd name="connsiteY699" fmla="*/ 170841 h 1624467"/>
              <a:gd name="connsiteX700" fmla="*/ 2110797 w 2198808"/>
              <a:gd name="connsiteY700" fmla="*/ 172795 h 1624467"/>
              <a:gd name="connsiteX701" fmla="*/ 2114009 w 2198808"/>
              <a:gd name="connsiteY701" fmla="*/ 179966 h 1624467"/>
              <a:gd name="connsiteX702" fmla="*/ 2109081 w 2198808"/>
              <a:gd name="connsiteY702" fmla="*/ 184724 h 1624467"/>
              <a:gd name="connsiteX703" fmla="*/ 2100109 w 2198808"/>
              <a:gd name="connsiteY703" fmla="*/ 187120 h 1624467"/>
              <a:gd name="connsiteX704" fmla="*/ 2096744 w 2198808"/>
              <a:gd name="connsiteY704" fmla="*/ 190858 h 1624467"/>
              <a:gd name="connsiteX705" fmla="*/ 2100449 w 2198808"/>
              <a:gd name="connsiteY705" fmla="*/ 190671 h 1624467"/>
              <a:gd name="connsiteX706" fmla="*/ 2108690 w 2198808"/>
              <a:gd name="connsiteY706" fmla="*/ 202056 h 1624467"/>
              <a:gd name="connsiteX707" fmla="*/ 2111392 w 2198808"/>
              <a:gd name="connsiteY707" fmla="*/ 218436 h 1624467"/>
              <a:gd name="connsiteX708" fmla="*/ 2104493 w 2198808"/>
              <a:gd name="connsiteY708" fmla="*/ 218453 h 1624467"/>
              <a:gd name="connsiteX709" fmla="*/ 2097900 w 2198808"/>
              <a:gd name="connsiteY709" fmla="*/ 219082 h 1624467"/>
              <a:gd name="connsiteX710" fmla="*/ 2122828 w 2198808"/>
              <a:gd name="connsiteY710" fmla="*/ 234528 h 1624467"/>
              <a:gd name="connsiteX711" fmla="*/ 2111018 w 2198808"/>
              <a:gd name="connsiteY711" fmla="*/ 238674 h 1624467"/>
              <a:gd name="connsiteX712" fmla="*/ 2127314 w 2198808"/>
              <a:gd name="connsiteY712" fmla="*/ 254103 h 1624467"/>
              <a:gd name="connsiteX713" fmla="*/ 2115402 w 2198808"/>
              <a:gd name="connsiteY713" fmla="*/ 259677 h 1624467"/>
              <a:gd name="connsiteX714" fmla="*/ 2130593 w 2198808"/>
              <a:gd name="connsiteY714" fmla="*/ 270195 h 1624467"/>
              <a:gd name="connsiteX715" fmla="*/ 2136336 w 2198808"/>
              <a:gd name="connsiteY715" fmla="*/ 274188 h 1624467"/>
              <a:gd name="connsiteX716" fmla="*/ 2136031 w 2198808"/>
              <a:gd name="connsiteY716" fmla="*/ 276091 h 1624467"/>
              <a:gd name="connsiteX717" fmla="*/ 2120958 w 2198808"/>
              <a:gd name="connsiteY717" fmla="*/ 279966 h 1624467"/>
              <a:gd name="connsiteX718" fmla="*/ 2125275 w 2198808"/>
              <a:gd name="connsiteY718" fmla="*/ 287425 h 1624467"/>
              <a:gd name="connsiteX719" fmla="*/ 2120738 w 2198808"/>
              <a:gd name="connsiteY719" fmla="*/ 290739 h 1624467"/>
              <a:gd name="connsiteX720" fmla="*/ 2127076 w 2198808"/>
              <a:gd name="connsiteY720" fmla="*/ 296329 h 1624467"/>
              <a:gd name="connsiteX721" fmla="*/ 2127840 w 2198808"/>
              <a:gd name="connsiteY721" fmla="*/ 308139 h 1624467"/>
              <a:gd name="connsiteX722" fmla="*/ 2132989 w 2198808"/>
              <a:gd name="connsiteY722" fmla="*/ 312914 h 1624467"/>
              <a:gd name="connsiteX723" fmla="*/ 2125495 w 2198808"/>
              <a:gd name="connsiteY723" fmla="*/ 317264 h 1624467"/>
              <a:gd name="connsiteX724" fmla="*/ 2129166 w 2198808"/>
              <a:gd name="connsiteY724" fmla="*/ 323874 h 1624467"/>
              <a:gd name="connsiteX725" fmla="*/ 2143321 w 2198808"/>
              <a:gd name="connsiteY725" fmla="*/ 322413 h 1624467"/>
              <a:gd name="connsiteX726" fmla="*/ 2151086 w 2198808"/>
              <a:gd name="connsiteY726" fmla="*/ 328581 h 1624467"/>
              <a:gd name="connsiteX727" fmla="*/ 2138494 w 2198808"/>
              <a:gd name="connsiteY727" fmla="*/ 345794 h 1624467"/>
              <a:gd name="connsiteX728" fmla="*/ 2143779 w 2198808"/>
              <a:gd name="connsiteY728" fmla="*/ 351452 h 1624467"/>
              <a:gd name="connsiteX729" fmla="*/ 2136115 w 2198808"/>
              <a:gd name="connsiteY729" fmla="*/ 354069 h 1624467"/>
              <a:gd name="connsiteX730" fmla="*/ 2153210 w 2198808"/>
              <a:gd name="connsiteY730" fmla="*/ 362922 h 1624467"/>
              <a:gd name="connsiteX731" fmla="*/ 2149863 w 2198808"/>
              <a:gd name="connsiteY731" fmla="*/ 369974 h 1624467"/>
              <a:gd name="connsiteX732" fmla="*/ 2170423 w 2198808"/>
              <a:gd name="connsiteY732" fmla="*/ 378028 h 1624467"/>
              <a:gd name="connsiteX733" fmla="*/ 2168384 w 2198808"/>
              <a:gd name="connsiteY733" fmla="*/ 382752 h 1624467"/>
              <a:gd name="connsiteX734" fmla="*/ 2168520 w 2198808"/>
              <a:gd name="connsiteY734" fmla="*/ 387357 h 1624467"/>
              <a:gd name="connsiteX735" fmla="*/ 2175215 w 2198808"/>
              <a:gd name="connsiteY735" fmla="*/ 399422 h 1624467"/>
              <a:gd name="connsiteX736" fmla="*/ 2182148 w 2198808"/>
              <a:gd name="connsiteY736" fmla="*/ 404961 h 1624467"/>
              <a:gd name="connsiteX737" fmla="*/ 2162488 w 2198808"/>
              <a:gd name="connsiteY737" fmla="*/ 418674 h 1624467"/>
              <a:gd name="connsiteX738" fmla="*/ 2176065 w 2198808"/>
              <a:gd name="connsiteY738" fmla="*/ 422786 h 1624467"/>
              <a:gd name="connsiteX739" fmla="*/ 2153312 w 2198808"/>
              <a:gd name="connsiteY739" fmla="*/ 431928 h 1624467"/>
              <a:gd name="connsiteX740" fmla="*/ 2165971 w 2198808"/>
              <a:gd name="connsiteY740" fmla="*/ 440696 h 1624467"/>
              <a:gd name="connsiteX741" fmla="*/ 2171120 w 2198808"/>
              <a:gd name="connsiteY741" fmla="*/ 429515 h 1624467"/>
              <a:gd name="connsiteX742" fmla="*/ 2171392 w 2198808"/>
              <a:gd name="connsiteY742" fmla="*/ 443500 h 1624467"/>
              <a:gd name="connsiteX743" fmla="*/ 2184663 w 2198808"/>
              <a:gd name="connsiteY743" fmla="*/ 446304 h 1624467"/>
              <a:gd name="connsiteX744" fmla="*/ 2166107 w 2198808"/>
              <a:gd name="connsiteY744" fmla="*/ 453423 h 1624467"/>
              <a:gd name="connsiteX745" fmla="*/ 2162930 w 2198808"/>
              <a:gd name="connsiteY745" fmla="*/ 447119 h 1624467"/>
              <a:gd name="connsiteX746" fmla="*/ 2162063 w 2198808"/>
              <a:gd name="connsiteY746" fmla="*/ 448190 h 1624467"/>
              <a:gd name="connsiteX747" fmla="*/ 2165309 w 2198808"/>
              <a:gd name="connsiteY747" fmla="*/ 459609 h 1624467"/>
              <a:gd name="connsiteX748" fmla="*/ 2180330 w 2198808"/>
              <a:gd name="connsiteY748" fmla="*/ 455395 h 1624467"/>
              <a:gd name="connsiteX749" fmla="*/ 2172122 w 2198808"/>
              <a:gd name="connsiteY749" fmla="*/ 461733 h 1624467"/>
              <a:gd name="connsiteX750" fmla="*/ 2163321 w 2198808"/>
              <a:gd name="connsiteY750" fmla="*/ 470382 h 1624467"/>
              <a:gd name="connsiteX751" fmla="*/ 2162742 w 2198808"/>
              <a:gd name="connsiteY751" fmla="*/ 472693 h 1624467"/>
              <a:gd name="connsiteX752" fmla="*/ 2159956 w 2198808"/>
              <a:gd name="connsiteY752" fmla="*/ 482310 h 1624467"/>
              <a:gd name="connsiteX753" fmla="*/ 2167891 w 2198808"/>
              <a:gd name="connsiteY753" fmla="*/ 495106 h 1624467"/>
              <a:gd name="connsiteX754" fmla="*/ 2161367 w 2198808"/>
              <a:gd name="connsiteY754" fmla="*/ 499813 h 1624467"/>
              <a:gd name="connsiteX755" fmla="*/ 2170118 w 2198808"/>
              <a:gd name="connsiteY755" fmla="*/ 509005 h 1624467"/>
              <a:gd name="connsiteX756" fmla="*/ 2180686 w 2198808"/>
              <a:gd name="connsiteY756" fmla="*/ 506219 h 1624467"/>
              <a:gd name="connsiteX757" fmla="*/ 2180652 w 2198808"/>
              <a:gd name="connsiteY757" fmla="*/ 506185 h 1624467"/>
              <a:gd name="connsiteX758" fmla="*/ 2170457 w 2198808"/>
              <a:gd name="connsiteY758" fmla="*/ 514698 h 1624467"/>
              <a:gd name="connsiteX759" fmla="*/ 2170423 w 2198808"/>
              <a:gd name="connsiteY759" fmla="*/ 514613 h 1624467"/>
              <a:gd name="connsiteX760" fmla="*/ 2170474 w 2198808"/>
              <a:gd name="connsiteY760" fmla="*/ 514681 h 1624467"/>
              <a:gd name="connsiteX761" fmla="*/ 2159735 w 2198808"/>
              <a:gd name="connsiteY761" fmla="*/ 532217 h 1624467"/>
              <a:gd name="connsiteX762" fmla="*/ 2158494 w 2198808"/>
              <a:gd name="connsiteY762" fmla="*/ 540628 h 1624467"/>
              <a:gd name="connsiteX763" fmla="*/ 2168911 w 2198808"/>
              <a:gd name="connsiteY763" fmla="*/ 540628 h 1624467"/>
              <a:gd name="connsiteX764" fmla="*/ 2162980 w 2198808"/>
              <a:gd name="connsiteY764" fmla="*/ 548750 h 1624467"/>
              <a:gd name="connsiteX765" fmla="*/ 2161129 w 2198808"/>
              <a:gd name="connsiteY765" fmla="*/ 556363 h 1624467"/>
              <a:gd name="connsiteX766" fmla="*/ 2170220 w 2198808"/>
              <a:gd name="connsiteY766" fmla="*/ 559745 h 1624467"/>
              <a:gd name="connsiteX767" fmla="*/ 2178546 w 2198808"/>
              <a:gd name="connsiteY767" fmla="*/ 560577 h 1624467"/>
              <a:gd name="connsiteX768" fmla="*/ 2160024 w 2198808"/>
              <a:gd name="connsiteY768" fmla="*/ 573016 h 1624467"/>
              <a:gd name="connsiteX769" fmla="*/ 2165954 w 2198808"/>
              <a:gd name="connsiteY769" fmla="*/ 597434 h 1624467"/>
              <a:gd name="connsiteX770" fmla="*/ 2172292 w 2198808"/>
              <a:gd name="connsiteY770" fmla="*/ 596635 h 1624467"/>
              <a:gd name="connsiteX771" fmla="*/ 2169114 w 2198808"/>
              <a:gd name="connsiteY771" fmla="*/ 601699 h 1624467"/>
              <a:gd name="connsiteX772" fmla="*/ 2164051 w 2198808"/>
              <a:gd name="connsiteY772" fmla="*/ 614307 h 1624467"/>
              <a:gd name="connsiteX773" fmla="*/ 2161434 w 2198808"/>
              <a:gd name="connsiteY773" fmla="*/ 621223 h 1624467"/>
              <a:gd name="connsiteX774" fmla="*/ 2179497 w 2198808"/>
              <a:gd name="connsiteY774" fmla="*/ 628665 h 1624467"/>
              <a:gd name="connsiteX775" fmla="*/ 2165835 w 2198808"/>
              <a:gd name="connsiteY775" fmla="*/ 632948 h 1624467"/>
              <a:gd name="connsiteX776" fmla="*/ 2145852 w 2198808"/>
              <a:gd name="connsiteY776" fmla="*/ 639099 h 1624467"/>
              <a:gd name="connsiteX777" fmla="*/ 2157883 w 2198808"/>
              <a:gd name="connsiteY777" fmla="*/ 639099 h 1624467"/>
              <a:gd name="connsiteX778" fmla="*/ 2145445 w 2198808"/>
              <a:gd name="connsiteY778" fmla="*/ 655870 h 1624467"/>
              <a:gd name="connsiteX779" fmla="*/ 2160670 w 2198808"/>
              <a:gd name="connsiteY779" fmla="*/ 652030 h 1624467"/>
              <a:gd name="connsiteX780" fmla="*/ 2166107 w 2198808"/>
              <a:gd name="connsiteY780" fmla="*/ 650144 h 1624467"/>
              <a:gd name="connsiteX781" fmla="*/ 2161553 w 2198808"/>
              <a:gd name="connsiteY781" fmla="*/ 662123 h 1624467"/>
              <a:gd name="connsiteX782" fmla="*/ 2169591 w 2198808"/>
              <a:gd name="connsiteY782" fmla="*/ 657417 h 1624467"/>
              <a:gd name="connsiteX783" fmla="*/ 2171969 w 2198808"/>
              <a:gd name="connsiteY783" fmla="*/ 670840 h 1624467"/>
              <a:gd name="connsiteX784" fmla="*/ 2166396 w 2198808"/>
              <a:gd name="connsiteY784" fmla="*/ 666286 h 1624467"/>
              <a:gd name="connsiteX785" fmla="*/ 2160329 w 2198808"/>
              <a:gd name="connsiteY785" fmla="*/ 666032 h 1624467"/>
              <a:gd name="connsiteX786" fmla="*/ 2159599 w 2198808"/>
              <a:gd name="connsiteY786" fmla="*/ 672081 h 1624467"/>
              <a:gd name="connsiteX787" fmla="*/ 2162369 w 2198808"/>
              <a:gd name="connsiteY787" fmla="*/ 677263 h 1624467"/>
              <a:gd name="connsiteX788" fmla="*/ 2162930 w 2198808"/>
              <a:gd name="connsiteY788" fmla="*/ 682378 h 1624467"/>
              <a:gd name="connsiteX789" fmla="*/ 2154502 w 2198808"/>
              <a:gd name="connsiteY789" fmla="*/ 677400 h 1624467"/>
              <a:gd name="connsiteX790" fmla="*/ 2164340 w 2198808"/>
              <a:gd name="connsiteY790" fmla="*/ 692404 h 1624467"/>
              <a:gd name="connsiteX791" fmla="*/ 2162980 w 2198808"/>
              <a:gd name="connsiteY791" fmla="*/ 701563 h 1624467"/>
              <a:gd name="connsiteX792" fmla="*/ 2170559 w 2198808"/>
              <a:gd name="connsiteY792" fmla="*/ 698980 h 1624467"/>
              <a:gd name="connsiteX793" fmla="*/ 2177985 w 2198808"/>
              <a:gd name="connsiteY793" fmla="*/ 701410 h 1624467"/>
              <a:gd name="connsiteX794" fmla="*/ 2181094 w 2198808"/>
              <a:gd name="connsiteY794" fmla="*/ 697433 h 1624467"/>
              <a:gd name="connsiteX795" fmla="*/ 2199412 w 2198808"/>
              <a:gd name="connsiteY795" fmla="*/ 675513 h 1624467"/>
              <a:gd name="connsiteX796" fmla="*/ 2196422 w 2198808"/>
              <a:gd name="connsiteY796" fmla="*/ 684366 h 1624467"/>
              <a:gd name="connsiteX797" fmla="*/ 2189268 w 2198808"/>
              <a:gd name="connsiteY797" fmla="*/ 690365 h 1624467"/>
              <a:gd name="connsiteX798" fmla="*/ 2199667 w 2198808"/>
              <a:gd name="connsiteY798" fmla="*/ 691537 h 1624467"/>
              <a:gd name="connsiteX799" fmla="*/ 2189132 w 2198808"/>
              <a:gd name="connsiteY799" fmla="*/ 696482 h 1624467"/>
              <a:gd name="connsiteX800" fmla="*/ 2189046 w 2198808"/>
              <a:gd name="connsiteY800" fmla="*/ 696414 h 1624467"/>
              <a:gd name="connsiteX801" fmla="*/ 2189166 w 2198808"/>
              <a:gd name="connsiteY801" fmla="*/ 696448 h 1624467"/>
              <a:gd name="connsiteX802" fmla="*/ 2182437 w 2198808"/>
              <a:gd name="connsiteY802" fmla="*/ 709855 h 1624467"/>
              <a:gd name="connsiteX803" fmla="*/ 2174127 w 2198808"/>
              <a:gd name="connsiteY803" fmla="*/ 711333 h 1624467"/>
              <a:gd name="connsiteX804" fmla="*/ 2167024 w 2198808"/>
              <a:gd name="connsiteY804" fmla="*/ 729345 h 1624467"/>
              <a:gd name="connsiteX805" fmla="*/ 2172921 w 2198808"/>
              <a:gd name="connsiteY805" fmla="*/ 729345 h 1624467"/>
              <a:gd name="connsiteX806" fmla="*/ 2178069 w 2198808"/>
              <a:gd name="connsiteY806" fmla="*/ 738113 h 1624467"/>
              <a:gd name="connsiteX807" fmla="*/ 2179412 w 2198808"/>
              <a:gd name="connsiteY807" fmla="*/ 742174 h 1624467"/>
              <a:gd name="connsiteX808" fmla="*/ 2174977 w 2198808"/>
              <a:gd name="connsiteY808" fmla="*/ 742361 h 1624467"/>
              <a:gd name="connsiteX809" fmla="*/ 2163660 w 2198808"/>
              <a:gd name="connsiteY809" fmla="*/ 742089 h 1624467"/>
              <a:gd name="connsiteX810" fmla="*/ 2165377 w 2198808"/>
              <a:gd name="connsiteY810" fmla="*/ 749124 h 1624467"/>
              <a:gd name="connsiteX811" fmla="*/ 2165393 w 2198808"/>
              <a:gd name="connsiteY811" fmla="*/ 749107 h 1624467"/>
              <a:gd name="connsiteX812" fmla="*/ 2157237 w 2198808"/>
              <a:gd name="connsiteY812" fmla="*/ 749430 h 1624467"/>
              <a:gd name="connsiteX813" fmla="*/ 2151953 w 2198808"/>
              <a:gd name="connsiteY813" fmla="*/ 748529 h 1624467"/>
              <a:gd name="connsiteX814" fmla="*/ 2144289 w 2198808"/>
              <a:gd name="connsiteY814" fmla="*/ 745250 h 1624467"/>
              <a:gd name="connsiteX815" fmla="*/ 2153159 w 2198808"/>
              <a:gd name="connsiteY815" fmla="*/ 754494 h 1624467"/>
              <a:gd name="connsiteX816" fmla="*/ 2171935 w 2198808"/>
              <a:gd name="connsiteY816" fmla="*/ 764638 h 1624467"/>
              <a:gd name="connsiteX817" fmla="*/ 2164866 w 2198808"/>
              <a:gd name="connsiteY817" fmla="*/ 767289 h 1624467"/>
              <a:gd name="connsiteX818" fmla="*/ 2144407 w 2198808"/>
              <a:gd name="connsiteY818" fmla="*/ 762871 h 1624467"/>
              <a:gd name="connsiteX819" fmla="*/ 2133839 w 2198808"/>
              <a:gd name="connsiteY819" fmla="*/ 760475 h 1624467"/>
              <a:gd name="connsiteX820" fmla="*/ 2114382 w 2198808"/>
              <a:gd name="connsiteY820" fmla="*/ 757620 h 1624467"/>
              <a:gd name="connsiteX821" fmla="*/ 2114298 w 2198808"/>
              <a:gd name="connsiteY821" fmla="*/ 757552 h 1624467"/>
              <a:gd name="connsiteX822" fmla="*/ 2114400 w 2198808"/>
              <a:gd name="connsiteY822" fmla="*/ 757586 h 1624467"/>
              <a:gd name="connsiteX823" fmla="*/ 2113380 w 2198808"/>
              <a:gd name="connsiteY823" fmla="*/ 763483 h 1624467"/>
              <a:gd name="connsiteX824" fmla="*/ 2122828 w 2198808"/>
              <a:gd name="connsiteY824" fmla="*/ 767221 h 1624467"/>
              <a:gd name="connsiteX825" fmla="*/ 2132819 w 2198808"/>
              <a:gd name="connsiteY825" fmla="*/ 765947 h 1624467"/>
              <a:gd name="connsiteX826" fmla="*/ 2138171 w 2198808"/>
              <a:gd name="connsiteY826" fmla="*/ 767799 h 1624467"/>
              <a:gd name="connsiteX827" fmla="*/ 2138087 w 2198808"/>
              <a:gd name="connsiteY827" fmla="*/ 767833 h 1624467"/>
              <a:gd name="connsiteX828" fmla="*/ 2138155 w 2198808"/>
              <a:gd name="connsiteY828" fmla="*/ 767782 h 1624467"/>
              <a:gd name="connsiteX829" fmla="*/ 2162776 w 2198808"/>
              <a:gd name="connsiteY829" fmla="*/ 777297 h 1624467"/>
              <a:gd name="connsiteX830" fmla="*/ 2144952 w 2198808"/>
              <a:gd name="connsiteY830" fmla="*/ 777994 h 1624467"/>
              <a:gd name="connsiteX831" fmla="*/ 2137373 w 2198808"/>
              <a:gd name="connsiteY831" fmla="*/ 775428 h 1624467"/>
              <a:gd name="connsiteX832" fmla="*/ 2144986 w 2198808"/>
              <a:gd name="connsiteY832" fmla="*/ 777960 h 1624467"/>
              <a:gd name="connsiteX833" fmla="*/ 2149421 w 2198808"/>
              <a:gd name="connsiteY833" fmla="*/ 788971 h 1624467"/>
              <a:gd name="connsiteX834" fmla="*/ 2121213 w 2198808"/>
              <a:gd name="connsiteY834" fmla="*/ 785386 h 1624467"/>
              <a:gd name="connsiteX835" fmla="*/ 2122980 w 2198808"/>
              <a:gd name="connsiteY835" fmla="*/ 796108 h 1624467"/>
              <a:gd name="connsiteX836" fmla="*/ 2125563 w 2198808"/>
              <a:gd name="connsiteY836" fmla="*/ 791282 h 1624467"/>
              <a:gd name="connsiteX837" fmla="*/ 2138291 w 2198808"/>
              <a:gd name="connsiteY837" fmla="*/ 797671 h 1624467"/>
              <a:gd name="connsiteX838" fmla="*/ 2131426 w 2198808"/>
              <a:gd name="connsiteY838" fmla="*/ 802293 h 1624467"/>
              <a:gd name="connsiteX839" fmla="*/ 2140466 w 2198808"/>
              <a:gd name="connsiteY839" fmla="*/ 805301 h 1624467"/>
              <a:gd name="connsiteX840" fmla="*/ 2151358 w 2198808"/>
              <a:gd name="connsiteY840" fmla="*/ 814188 h 1624467"/>
              <a:gd name="connsiteX841" fmla="*/ 2149811 w 2198808"/>
              <a:gd name="connsiteY841" fmla="*/ 810755 h 1624467"/>
              <a:gd name="connsiteX842" fmla="*/ 2148367 w 2198808"/>
              <a:gd name="connsiteY842" fmla="*/ 805675 h 1624467"/>
              <a:gd name="connsiteX843" fmla="*/ 2163321 w 2198808"/>
              <a:gd name="connsiteY843" fmla="*/ 778946 h 1624467"/>
              <a:gd name="connsiteX844" fmla="*/ 2165122 w 2198808"/>
              <a:gd name="connsiteY844" fmla="*/ 779761 h 1624467"/>
              <a:gd name="connsiteX845" fmla="*/ 2162437 w 2198808"/>
              <a:gd name="connsiteY845" fmla="*/ 786915 h 1624467"/>
              <a:gd name="connsiteX846" fmla="*/ 2157883 w 2198808"/>
              <a:gd name="connsiteY846" fmla="*/ 801002 h 1624467"/>
              <a:gd name="connsiteX847" fmla="*/ 2157713 w 2198808"/>
              <a:gd name="connsiteY847" fmla="*/ 802633 h 1624467"/>
              <a:gd name="connsiteX848" fmla="*/ 2159718 w 2198808"/>
              <a:gd name="connsiteY848" fmla="*/ 819166 h 1624467"/>
              <a:gd name="connsiteX849" fmla="*/ 2142317 w 2198808"/>
              <a:gd name="connsiteY849" fmla="*/ 820628 h 1624467"/>
              <a:gd name="connsiteX850" fmla="*/ 2124527 w 2198808"/>
              <a:gd name="connsiteY850" fmla="*/ 819676 h 1624467"/>
              <a:gd name="connsiteX851" fmla="*/ 2146396 w 2198808"/>
              <a:gd name="connsiteY851" fmla="*/ 830653 h 1624467"/>
              <a:gd name="connsiteX852" fmla="*/ 2140720 w 2198808"/>
              <a:gd name="connsiteY852" fmla="*/ 832845 h 1624467"/>
              <a:gd name="connsiteX853" fmla="*/ 2141757 w 2198808"/>
              <a:gd name="connsiteY853" fmla="*/ 839269 h 1624467"/>
              <a:gd name="connsiteX854" fmla="*/ 2136235 w 2198808"/>
              <a:gd name="connsiteY854" fmla="*/ 844264 h 1624467"/>
              <a:gd name="connsiteX855" fmla="*/ 2151052 w 2198808"/>
              <a:gd name="connsiteY855" fmla="*/ 860509 h 1624467"/>
              <a:gd name="connsiteX856" fmla="*/ 2144340 w 2198808"/>
              <a:gd name="connsiteY856" fmla="*/ 863737 h 1624467"/>
              <a:gd name="connsiteX857" fmla="*/ 2145088 w 2198808"/>
              <a:gd name="connsiteY857" fmla="*/ 878504 h 1624467"/>
              <a:gd name="connsiteX858" fmla="*/ 2131477 w 2198808"/>
              <a:gd name="connsiteY858" fmla="*/ 880798 h 1624467"/>
              <a:gd name="connsiteX859" fmla="*/ 2137033 w 2198808"/>
              <a:gd name="connsiteY859" fmla="*/ 892319 h 1624467"/>
              <a:gd name="connsiteX860" fmla="*/ 2141672 w 2198808"/>
              <a:gd name="connsiteY860" fmla="*/ 902004 h 1624467"/>
              <a:gd name="connsiteX861" fmla="*/ 2132258 w 2198808"/>
              <a:gd name="connsiteY861" fmla="*/ 898708 h 1624467"/>
              <a:gd name="connsiteX862" fmla="*/ 2128130 w 2198808"/>
              <a:gd name="connsiteY862" fmla="*/ 916431 h 1624467"/>
              <a:gd name="connsiteX863" fmla="*/ 2121740 w 2198808"/>
              <a:gd name="connsiteY863" fmla="*/ 923381 h 1624467"/>
              <a:gd name="connsiteX864" fmla="*/ 2135759 w 2198808"/>
              <a:gd name="connsiteY864" fmla="*/ 927731 h 1624467"/>
              <a:gd name="connsiteX865" fmla="*/ 2124238 w 2198808"/>
              <a:gd name="connsiteY865" fmla="*/ 933576 h 1624467"/>
              <a:gd name="connsiteX866" fmla="*/ 2104527 w 2198808"/>
              <a:gd name="connsiteY866" fmla="*/ 938334 h 1624467"/>
              <a:gd name="connsiteX867" fmla="*/ 2092768 w 2198808"/>
              <a:gd name="connsiteY867" fmla="*/ 945691 h 1624467"/>
              <a:gd name="connsiteX868" fmla="*/ 2092955 w 2198808"/>
              <a:gd name="connsiteY868" fmla="*/ 947900 h 1624467"/>
              <a:gd name="connsiteX869" fmla="*/ 2101536 w 2198808"/>
              <a:gd name="connsiteY869" fmla="*/ 948410 h 1624467"/>
              <a:gd name="connsiteX870" fmla="*/ 2105903 w 2198808"/>
              <a:gd name="connsiteY870" fmla="*/ 961511 h 1624467"/>
              <a:gd name="connsiteX871" fmla="*/ 2105937 w 2198808"/>
              <a:gd name="connsiteY871" fmla="*/ 961477 h 1624467"/>
              <a:gd name="connsiteX872" fmla="*/ 2096574 w 2198808"/>
              <a:gd name="connsiteY872" fmla="*/ 958572 h 1624467"/>
              <a:gd name="connsiteX873" fmla="*/ 2094111 w 2198808"/>
              <a:gd name="connsiteY873" fmla="*/ 966728 h 1624467"/>
              <a:gd name="connsiteX874" fmla="*/ 2103779 w 2198808"/>
              <a:gd name="connsiteY874" fmla="*/ 972845 h 1624467"/>
              <a:gd name="connsiteX875" fmla="*/ 2097577 w 2198808"/>
              <a:gd name="connsiteY875" fmla="*/ 973457 h 1624467"/>
              <a:gd name="connsiteX876" fmla="*/ 2090253 w 2198808"/>
              <a:gd name="connsiteY876" fmla="*/ 972132 h 1624467"/>
              <a:gd name="connsiteX877" fmla="*/ 2086090 w 2198808"/>
              <a:gd name="connsiteY877" fmla="*/ 976312 h 1624467"/>
              <a:gd name="connsiteX878" fmla="*/ 2090270 w 2198808"/>
              <a:gd name="connsiteY878" fmla="*/ 979506 h 1624467"/>
              <a:gd name="connsiteX879" fmla="*/ 2097033 w 2198808"/>
              <a:gd name="connsiteY879" fmla="*/ 981851 h 1624467"/>
              <a:gd name="connsiteX880" fmla="*/ 2091867 w 2198808"/>
              <a:gd name="connsiteY880" fmla="*/ 989888 h 1624467"/>
              <a:gd name="connsiteX881" fmla="*/ 2080245 w 2198808"/>
              <a:gd name="connsiteY881" fmla="*/ 986252 h 1624467"/>
              <a:gd name="connsiteX882" fmla="*/ 2075164 w 2198808"/>
              <a:gd name="connsiteY882" fmla="*/ 987272 h 1624467"/>
              <a:gd name="connsiteX883" fmla="*/ 2076133 w 2198808"/>
              <a:gd name="connsiteY883" fmla="*/ 993474 h 1624467"/>
              <a:gd name="connsiteX884" fmla="*/ 2081978 w 2198808"/>
              <a:gd name="connsiteY884" fmla="*/ 997569 h 1624467"/>
              <a:gd name="connsiteX885" fmla="*/ 2073091 w 2198808"/>
              <a:gd name="connsiteY885" fmla="*/ 999319 h 1624467"/>
              <a:gd name="connsiteX886" fmla="*/ 2073482 w 2198808"/>
              <a:gd name="connsiteY886" fmla="*/ 1006541 h 1624467"/>
              <a:gd name="connsiteX887" fmla="*/ 2066821 w 2198808"/>
              <a:gd name="connsiteY887" fmla="*/ 999472 h 1624467"/>
              <a:gd name="connsiteX888" fmla="*/ 2060126 w 2198808"/>
              <a:gd name="connsiteY888" fmla="*/ 1005912 h 1624467"/>
              <a:gd name="connsiteX889" fmla="*/ 2063796 w 2198808"/>
              <a:gd name="connsiteY889" fmla="*/ 1018554 h 1624467"/>
              <a:gd name="connsiteX890" fmla="*/ 2053397 w 2198808"/>
              <a:gd name="connsiteY890" fmla="*/ 1024213 h 1624467"/>
              <a:gd name="connsiteX891" fmla="*/ 2034111 w 2198808"/>
              <a:gd name="connsiteY891" fmla="*/ 1039421 h 1624467"/>
              <a:gd name="connsiteX892" fmla="*/ 2026345 w 2198808"/>
              <a:gd name="connsiteY892" fmla="*/ 1050959 h 1624467"/>
              <a:gd name="connsiteX893" fmla="*/ 2014315 w 2198808"/>
              <a:gd name="connsiteY893" fmla="*/ 1052981 h 1624467"/>
              <a:gd name="connsiteX894" fmla="*/ 2004476 w 2198808"/>
              <a:gd name="connsiteY894" fmla="*/ 1064927 h 1624467"/>
              <a:gd name="connsiteX895" fmla="*/ 1989488 w 2198808"/>
              <a:gd name="connsiteY895" fmla="*/ 1071061 h 1624467"/>
              <a:gd name="connsiteX896" fmla="*/ 1994756 w 2198808"/>
              <a:gd name="connsiteY896" fmla="*/ 1075105 h 1624467"/>
              <a:gd name="connsiteX897" fmla="*/ 1983525 w 2198808"/>
              <a:gd name="connsiteY897" fmla="*/ 1092114 h 1624467"/>
              <a:gd name="connsiteX898" fmla="*/ 1978868 w 2198808"/>
              <a:gd name="connsiteY898" fmla="*/ 1088444 h 1624467"/>
              <a:gd name="connsiteX899" fmla="*/ 1973992 w 2198808"/>
              <a:gd name="connsiteY899" fmla="*/ 1095071 h 1624467"/>
              <a:gd name="connsiteX900" fmla="*/ 1970594 w 2198808"/>
              <a:gd name="connsiteY900" fmla="*/ 1087289 h 1624467"/>
              <a:gd name="connsiteX901" fmla="*/ 1955759 w 2198808"/>
              <a:gd name="connsiteY901" fmla="*/ 1103176 h 1624467"/>
              <a:gd name="connsiteX902" fmla="*/ 1957220 w 2198808"/>
              <a:gd name="connsiteY902" fmla="*/ 1106949 h 1624467"/>
              <a:gd name="connsiteX903" fmla="*/ 1945921 w 2198808"/>
              <a:gd name="connsiteY903" fmla="*/ 1125997 h 1624467"/>
              <a:gd name="connsiteX904" fmla="*/ 1954672 w 2198808"/>
              <a:gd name="connsiteY904" fmla="*/ 1123431 h 1624467"/>
              <a:gd name="connsiteX905" fmla="*/ 1943507 w 2198808"/>
              <a:gd name="connsiteY905" fmla="*/ 1145878 h 1624467"/>
              <a:gd name="connsiteX906" fmla="*/ 1942369 w 2198808"/>
              <a:gd name="connsiteY906" fmla="*/ 1136074 h 1624467"/>
              <a:gd name="connsiteX907" fmla="*/ 1942828 w 2198808"/>
              <a:gd name="connsiteY907" fmla="*/ 1149345 h 1624467"/>
              <a:gd name="connsiteX908" fmla="*/ 1937662 w 2198808"/>
              <a:gd name="connsiteY908" fmla="*/ 1160322 h 1624467"/>
              <a:gd name="connsiteX909" fmla="*/ 1929251 w 2198808"/>
              <a:gd name="connsiteY909" fmla="*/ 1177603 h 1624467"/>
              <a:gd name="connsiteX910" fmla="*/ 1926617 w 2198808"/>
              <a:gd name="connsiteY910" fmla="*/ 1181749 h 1624467"/>
              <a:gd name="connsiteX911" fmla="*/ 1910033 w 2198808"/>
              <a:gd name="connsiteY911" fmla="*/ 1191299 h 1624467"/>
              <a:gd name="connsiteX912" fmla="*/ 1903745 w 2198808"/>
              <a:gd name="connsiteY912" fmla="*/ 1189192 h 1624467"/>
              <a:gd name="connsiteX913" fmla="*/ 1907620 w 2198808"/>
              <a:gd name="connsiteY913" fmla="*/ 1184791 h 1624467"/>
              <a:gd name="connsiteX914" fmla="*/ 1903745 w 2198808"/>
              <a:gd name="connsiteY914" fmla="*/ 1189192 h 1624467"/>
              <a:gd name="connsiteX915" fmla="*/ 1898597 w 2198808"/>
              <a:gd name="connsiteY915" fmla="*/ 1190075 h 1624467"/>
              <a:gd name="connsiteX916" fmla="*/ 1904102 w 2198808"/>
              <a:gd name="connsiteY916" fmla="*/ 1197008 h 1624467"/>
              <a:gd name="connsiteX917" fmla="*/ 1901332 w 2198808"/>
              <a:gd name="connsiteY917" fmla="*/ 1205317 h 1624467"/>
              <a:gd name="connsiteX918" fmla="*/ 1892530 w 2198808"/>
              <a:gd name="connsiteY918" fmla="*/ 1216124 h 1624467"/>
              <a:gd name="connsiteX919" fmla="*/ 1902539 w 2198808"/>
              <a:gd name="connsiteY919" fmla="*/ 1221715 h 1624467"/>
              <a:gd name="connsiteX920" fmla="*/ 1901026 w 2198808"/>
              <a:gd name="connsiteY920" fmla="*/ 1224383 h 1624467"/>
              <a:gd name="connsiteX921" fmla="*/ 1891817 w 2198808"/>
              <a:gd name="connsiteY921" fmla="*/ 1225011 h 1624467"/>
              <a:gd name="connsiteX922" fmla="*/ 1885037 w 2198808"/>
              <a:gd name="connsiteY922" fmla="*/ 1209582 h 1624467"/>
              <a:gd name="connsiteX923" fmla="*/ 1885071 w 2198808"/>
              <a:gd name="connsiteY923" fmla="*/ 1202548 h 1624467"/>
              <a:gd name="connsiteX924" fmla="*/ 1885071 w 2198808"/>
              <a:gd name="connsiteY924" fmla="*/ 1209599 h 1624467"/>
              <a:gd name="connsiteX925" fmla="*/ 1880075 w 2198808"/>
              <a:gd name="connsiteY925" fmla="*/ 1215496 h 1624467"/>
              <a:gd name="connsiteX926" fmla="*/ 1886516 w 2198808"/>
              <a:gd name="connsiteY926" fmla="*/ 1219812 h 1624467"/>
              <a:gd name="connsiteX927" fmla="*/ 1874876 w 2198808"/>
              <a:gd name="connsiteY927" fmla="*/ 1230619 h 1624467"/>
              <a:gd name="connsiteX928" fmla="*/ 1878274 w 2198808"/>
              <a:gd name="connsiteY928" fmla="*/ 1235088 h 1624467"/>
              <a:gd name="connsiteX929" fmla="*/ 1878240 w 2198808"/>
              <a:gd name="connsiteY929" fmla="*/ 1235054 h 1624467"/>
              <a:gd name="connsiteX930" fmla="*/ 1892496 w 2198808"/>
              <a:gd name="connsiteY930" fmla="*/ 1234408 h 1624467"/>
              <a:gd name="connsiteX931" fmla="*/ 1890033 w 2198808"/>
              <a:gd name="connsiteY931" fmla="*/ 1230194 h 1624467"/>
              <a:gd name="connsiteX932" fmla="*/ 1898002 w 2198808"/>
              <a:gd name="connsiteY932" fmla="*/ 1236023 h 1624467"/>
              <a:gd name="connsiteX933" fmla="*/ 1901859 w 2198808"/>
              <a:gd name="connsiteY933" fmla="*/ 1246915 h 1624467"/>
              <a:gd name="connsiteX934" fmla="*/ 1895317 w 2198808"/>
              <a:gd name="connsiteY934" fmla="*/ 1256175 h 1624467"/>
              <a:gd name="connsiteX935" fmla="*/ 1885274 w 2198808"/>
              <a:gd name="connsiteY935" fmla="*/ 1254629 h 1624467"/>
              <a:gd name="connsiteX936" fmla="*/ 1870406 w 2198808"/>
              <a:gd name="connsiteY936" fmla="*/ 1267475 h 1624467"/>
              <a:gd name="connsiteX937" fmla="*/ 1868911 w 2198808"/>
              <a:gd name="connsiteY937" fmla="*/ 1273321 h 1624467"/>
              <a:gd name="connsiteX938" fmla="*/ 1872582 w 2198808"/>
              <a:gd name="connsiteY938" fmla="*/ 1279897 h 1624467"/>
              <a:gd name="connsiteX939" fmla="*/ 1862182 w 2198808"/>
              <a:gd name="connsiteY939" fmla="*/ 1283856 h 1624467"/>
              <a:gd name="connsiteX940" fmla="*/ 1861094 w 2198808"/>
              <a:gd name="connsiteY940" fmla="*/ 1298571 h 1624467"/>
              <a:gd name="connsiteX941" fmla="*/ 1869846 w 2198808"/>
              <a:gd name="connsiteY941" fmla="*/ 1304943 h 1624467"/>
              <a:gd name="connsiteX942" fmla="*/ 1879226 w 2198808"/>
              <a:gd name="connsiteY942" fmla="*/ 1295479 h 1624467"/>
              <a:gd name="connsiteX943" fmla="*/ 1884102 w 2198808"/>
              <a:gd name="connsiteY943" fmla="*/ 1297603 h 1624467"/>
              <a:gd name="connsiteX944" fmla="*/ 1883252 w 2198808"/>
              <a:gd name="connsiteY944" fmla="*/ 1302004 h 1624467"/>
              <a:gd name="connsiteX945" fmla="*/ 1872445 w 2198808"/>
              <a:gd name="connsiteY945" fmla="*/ 1312165 h 1624467"/>
              <a:gd name="connsiteX946" fmla="*/ 1866039 w 2198808"/>
              <a:gd name="connsiteY946" fmla="*/ 1312267 h 1624467"/>
              <a:gd name="connsiteX947" fmla="*/ 1856286 w 2198808"/>
              <a:gd name="connsiteY947" fmla="*/ 1317110 h 1624467"/>
              <a:gd name="connsiteX948" fmla="*/ 1851205 w 2198808"/>
              <a:gd name="connsiteY948" fmla="*/ 1324230 h 1624467"/>
              <a:gd name="connsiteX949" fmla="*/ 1849692 w 2198808"/>
              <a:gd name="connsiteY949" fmla="*/ 1323329 h 1624467"/>
              <a:gd name="connsiteX950" fmla="*/ 1851681 w 2198808"/>
              <a:gd name="connsiteY950" fmla="*/ 1318486 h 1624467"/>
              <a:gd name="connsiteX951" fmla="*/ 1836455 w 2198808"/>
              <a:gd name="connsiteY951" fmla="*/ 1325521 h 1624467"/>
              <a:gd name="connsiteX952" fmla="*/ 1825530 w 2198808"/>
              <a:gd name="connsiteY952" fmla="*/ 1330211 h 1624467"/>
              <a:gd name="connsiteX953" fmla="*/ 1830576 w 2198808"/>
              <a:gd name="connsiteY953" fmla="*/ 1341120 h 1624467"/>
              <a:gd name="connsiteX954" fmla="*/ 1840313 w 2198808"/>
              <a:gd name="connsiteY954" fmla="*/ 1339132 h 1624467"/>
              <a:gd name="connsiteX955" fmla="*/ 1836031 w 2198808"/>
              <a:gd name="connsiteY955" fmla="*/ 1333864 h 1624467"/>
              <a:gd name="connsiteX956" fmla="*/ 1846634 w 2198808"/>
              <a:gd name="connsiteY956" fmla="*/ 1330823 h 1624467"/>
              <a:gd name="connsiteX957" fmla="*/ 1845207 w 2198808"/>
              <a:gd name="connsiteY957" fmla="*/ 1336243 h 1624467"/>
              <a:gd name="connsiteX958" fmla="*/ 1852666 w 2198808"/>
              <a:gd name="connsiteY958" fmla="*/ 1341358 h 1624467"/>
              <a:gd name="connsiteX959" fmla="*/ 1855674 w 2198808"/>
              <a:gd name="connsiteY959" fmla="*/ 1345759 h 1624467"/>
              <a:gd name="connsiteX960" fmla="*/ 1851681 w 2198808"/>
              <a:gd name="connsiteY960" fmla="*/ 1348920 h 1624467"/>
              <a:gd name="connsiteX961" fmla="*/ 1844952 w 2198808"/>
              <a:gd name="connsiteY961" fmla="*/ 1357110 h 1624467"/>
              <a:gd name="connsiteX962" fmla="*/ 1831001 w 2198808"/>
              <a:gd name="connsiteY962" fmla="*/ 1356022 h 1624467"/>
              <a:gd name="connsiteX963" fmla="*/ 1842080 w 2198808"/>
              <a:gd name="connsiteY963" fmla="*/ 1361494 h 1624467"/>
              <a:gd name="connsiteX964" fmla="*/ 1841350 w 2198808"/>
              <a:gd name="connsiteY964" fmla="*/ 1363108 h 1624467"/>
              <a:gd name="connsiteX965" fmla="*/ 1827586 w 2198808"/>
              <a:gd name="connsiteY965" fmla="*/ 1372539 h 1624467"/>
              <a:gd name="connsiteX966" fmla="*/ 1821248 w 2198808"/>
              <a:gd name="connsiteY966" fmla="*/ 1375954 h 1624467"/>
              <a:gd name="connsiteX967" fmla="*/ 1813788 w 2198808"/>
              <a:gd name="connsiteY967" fmla="*/ 1383261 h 1624467"/>
              <a:gd name="connsiteX968" fmla="*/ 1812854 w 2198808"/>
              <a:gd name="connsiteY968" fmla="*/ 1387254 h 1624467"/>
              <a:gd name="connsiteX969" fmla="*/ 1802624 w 2198808"/>
              <a:gd name="connsiteY969" fmla="*/ 1380763 h 1624467"/>
              <a:gd name="connsiteX970" fmla="*/ 1795861 w 2198808"/>
              <a:gd name="connsiteY970" fmla="*/ 1382394 h 1624467"/>
              <a:gd name="connsiteX971" fmla="*/ 1795487 w 2198808"/>
              <a:gd name="connsiteY971" fmla="*/ 1371316 h 1624467"/>
              <a:gd name="connsiteX972" fmla="*/ 1791613 w 2198808"/>
              <a:gd name="connsiteY972" fmla="*/ 1372522 h 1624467"/>
              <a:gd name="connsiteX973" fmla="*/ 1789319 w 2198808"/>
              <a:gd name="connsiteY973" fmla="*/ 1389072 h 1624467"/>
              <a:gd name="connsiteX974" fmla="*/ 1795929 w 2198808"/>
              <a:gd name="connsiteY974" fmla="*/ 1389922 h 1624467"/>
              <a:gd name="connsiteX975" fmla="*/ 1820737 w 2198808"/>
              <a:gd name="connsiteY975" fmla="*/ 1415037 h 1624467"/>
              <a:gd name="connsiteX976" fmla="*/ 1813635 w 2198808"/>
              <a:gd name="connsiteY976" fmla="*/ 1418775 h 1624467"/>
              <a:gd name="connsiteX977" fmla="*/ 1818563 w 2198808"/>
              <a:gd name="connsiteY977" fmla="*/ 1427917 h 1624467"/>
              <a:gd name="connsiteX978" fmla="*/ 1813227 w 2198808"/>
              <a:gd name="connsiteY978" fmla="*/ 1427815 h 1624467"/>
              <a:gd name="connsiteX979" fmla="*/ 1796541 w 2198808"/>
              <a:gd name="connsiteY979" fmla="*/ 1415003 h 1624467"/>
              <a:gd name="connsiteX980" fmla="*/ 1791120 w 2198808"/>
              <a:gd name="connsiteY980" fmla="*/ 1408869 h 1624467"/>
              <a:gd name="connsiteX981" fmla="*/ 1792157 w 2198808"/>
              <a:gd name="connsiteY981" fmla="*/ 1421120 h 1624467"/>
              <a:gd name="connsiteX982" fmla="*/ 1785258 w 2198808"/>
              <a:gd name="connsiteY982" fmla="*/ 1427730 h 1624467"/>
              <a:gd name="connsiteX983" fmla="*/ 1782607 w 2198808"/>
              <a:gd name="connsiteY983" fmla="*/ 1413593 h 1624467"/>
              <a:gd name="connsiteX984" fmla="*/ 1765921 w 2198808"/>
              <a:gd name="connsiteY984" fmla="*/ 1408682 h 1624467"/>
              <a:gd name="connsiteX985" fmla="*/ 1762590 w 2198808"/>
              <a:gd name="connsiteY985" fmla="*/ 1399302 h 1624467"/>
              <a:gd name="connsiteX986" fmla="*/ 1765546 w 2198808"/>
              <a:gd name="connsiteY986" fmla="*/ 1390313 h 1624467"/>
              <a:gd name="connsiteX987" fmla="*/ 1760058 w 2198808"/>
              <a:gd name="connsiteY987" fmla="*/ 1398928 h 1624467"/>
              <a:gd name="connsiteX988" fmla="*/ 1757186 w 2198808"/>
              <a:gd name="connsiteY988" fmla="*/ 1408359 h 1624467"/>
              <a:gd name="connsiteX989" fmla="*/ 1780330 w 2198808"/>
              <a:gd name="connsiteY989" fmla="*/ 1418401 h 1624467"/>
              <a:gd name="connsiteX990" fmla="*/ 1780585 w 2198808"/>
              <a:gd name="connsiteY990" fmla="*/ 1420933 h 1624467"/>
              <a:gd name="connsiteX991" fmla="*/ 1778852 w 2198808"/>
              <a:gd name="connsiteY991" fmla="*/ 1428631 h 1624467"/>
              <a:gd name="connsiteX992" fmla="*/ 1787807 w 2198808"/>
              <a:gd name="connsiteY992" fmla="*/ 1436770 h 1624467"/>
              <a:gd name="connsiteX993" fmla="*/ 1798342 w 2198808"/>
              <a:gd name="connsiteY993" fmla="*/ 1443142 h 1624467"/>
              <a:gd name="connsiteX994" fmla="*/ 1813720 w 2198808"/>
              <a:gd name="connsiteY994" fmla="*/ 1460916 h 1624467"/>
              <a:gd name="connsiteX995" fmla="*/ 1794349 w 2198808"/>
              <a:gd name="connsiteY995" fmla="*/ 1445385 h 1624467"/>
              <a:gd name="connsiteX996" fmla="*/ 1793244 w 2198808"/>
              <a:gd name="connsiteY996" fmla="*/ 1452420 h 1624467"/>
              <a:gd name="connsiteX997" fmla="*/ 1788163 w 2198808"/>
              <a:gd name="connsiteY997" fmla="*/ 1450874 h 1624467"/>
              <a:gd name="connsiteX998" fmla="*/ 1779939 w 2198808"/>
              <a:gd name="connsiteY998" fmla="*/ 1440338 h 1624467"/>
              <a:gd name="connsiteX999" fmla="*/ 1774281 w 2198808"/>
              <a:gd name="connsiteY999" fmla="*/ 1438962 h 1624467"/>
              <a:gd name="connsiteX1000" fmla="*/ 1769302 w 2198808"/>
              <a:gd name="connsiteY1000" fmla="*/ 1439064 h 1624467"/>
              <a:gd name="connsiteX1001" fmla="*/ 1774671 w 2198808"/>
              <a:gd name="connsiteY1001" fmla="*/ 1447441 h 1624467"/>
              <a:gd name="connsiteX1002" fmla="*/ 1783015 w 2198808"/>
              <a:gd name="connsiteY1002" fmla="*/ 1448291 h 1624467"/>
              <a:gd name="connsiteX1003" fmla="*/ 1788163 w 2198808"/>
              <a:gd name="connsiteY1003" fmla="*/ 1450857 h 1624467"/>
              <a:gd name="connsiteX1004" fmla="*/ 1790610 w 2198808"/>
              <a:gd name="connsiteY1004" fmla="*/ 1469378 h 1624467"/>
              <a:gd name="connsiteX1005" fmla="*/ 1774247 w 2198808"/>
              <a:gd name="connsiteY1005" fmla="*/ 1465436 h 1624467"/>
              <a:gd name="connsiteX1006" fmla="*/ 1777254 w 2198808"/>
              <a:gd name="connsiteY1006" fmla="*/ 1477399 h 1624467"/>
              <a:gd name="connsiteX1007" fmla="*/ 1776116 w 2198808"/>
              <a:gd name="connsiteY1007" fmla="*/ 1479132 h 1624467"/>
              <a:gd name="connsiteX1008" fmla="*/ 1754910 w 2198808"/>
              <a:gd name="connsiteY1008" fmla="*/ 1488053 h 1624467"/>
              <a:gd name="connsiteX1009" fmla="*/ 1745530 w 2198808"/>
              <a:gd name="connsiteY1009" fmla="*/ 1491400 h 1624467"/>
              <a:gd name="connsiteX1010" fmla="*/ 1732021 w 2198808"/>
              <a:gd name="connsiteY1010" fmla="*/ 1494340 h 1624467"/>
              <a:gd name="connsiteX1011" fmla="*/ 1724306 w 2198808"/>
              <a:gd name="connsiteY1011" fmla="*/ 1491095 h 1624467"/>
              <a:gd name="connsiteX1012" fmla="*/ 1728401 w 2198808"/>
              <a:gd name="connsiteY1012" fmla="*/ 1479693 h 1624467"/>
              <a:gd name="connsiteX1013" fmla="*/ 1724986 w 2198808"/>
              <a:gd name="connsiteY1013" fmla="*/ 1475105 h 1624467"/>
              <a:gd name="connsiteX1014" fmla="*/ 1722454 w 2198808"/>
              <a:gd name="connsiteY1014" fmla="*/ 1479387 h 1624467"/>
              <a:gd name="connsiteX1015" fmla="*/ 1721995 w 2198808"/>
              <a:gd name="connsiteY1015" fmla="*/ 1482343 h 1624467"/>
              <a:gd name="connsiteX1016" fmla="*/ 1713567 w 2198808"/>
              <a:gd name="connsiteY1016" fmla="*/ 1472403 h 1624467"/>
              <a:gd name="connsiteX1017" fmla="*/ 1718427 w 2198808"/>
              <a:gd name="connsiteY1017" fmla="*/ 1463465 h 1624467"/>
              <a:gd name="connsiteX1018" fmla="*/ 1719633 w 2198808"/>
              <a:gd name="connsiteY1018" fmla="*/ 1448987 h 1624467"/>
              <a:gd name="connsiteX1019" fmla="*/ 1720194 w 2198808"/>
              <a:gd name="connsiteY1019" fmla="*/ 1435580 h 1624467"/>
              <a:gd name="connsiteX1020" fmla="*/ 1718801 w 2198808"/>
              <a:gd name="connsiteY1020" fmla="*/ 1426082 h 1624467"/>
              <a:gd name="connsiteX1021" fmla="*/ 1714145 w 2198808"/>
              <a:gd name="connsiteY1021" fmla="*/ 1425606 h 1624467"/>
              <a:gd name="connsiteX1022" fmla="*/ 1709727 w 2198808"/>
              <a:gd name="connsiteY1022" fmla="*/ 1429599 h 1624467"/>
              <a:gd name="connsiteX1023" fmla="*/ 1698886 w 2198808"/>
              <a:gd name="connsiteY1023" fmla="*/ 1426116 h 1624467"/>
              <a:gd name="connsiteX1024" fmla="*/ 1697577 w 2198808"/>
              <a:gd name="connsiteY1024" fmla="*/ 1424688 h 1624467"/>
              <a:gd name="connsiteX1025" fmla="*/ 1702726 w 2198808"/>
              <a:gd name="connsiteY1025" fmla="*/ 1422649 h 1624467"/>
              <a:gd name="connsiteX1026" fmla="*/ 1690152 w 2198808"/>
              <a:gd name="connsiteY1026" fmla="*/ 1416413 h 1624467"/>
              <a:gd name="connsiteX1027" fmla="*/ 1700534 w 2198808"/>
              <a:gd name="connsiteY1027" fmla="*/ 1437093 h 1624467"/>
              <a:gd name="connsiteX1028" fmla="*/ 1704612 w 2198808"/>
              <a:gd name="connsiteY1028" fmla="*/ 1435700 h 1624467"/>
              <a:gd name="connsiteX1029" fmla="*/ 1708435 w 2198808"/>
              <a:gd name="connsiteY1029" fmla="*/ 1433966 h 1624467"/>
              <a:gd name="connsiteX1030" fmla="*/ 1720228 w 2198808"/>
              <a:gd name="connsiteY1030" fmla="*/ 1435615 h 1624467"/>
              <a:gd name="connsiteX1031" fmla="*/ 1714893 w 2198808"/>
              <a:gd name="connsiteY1031" fmla="*/ 1443312 h 1624467"/>
              <a:gd name="connsiteX1032" fmla="*/ 1701791 w 2198808"/>
              <a:gd name="connsiteY1032" fmla="*/ 1444484 h 1624467"/>
              <a:gd name="connsiteX1033" fmla="*/ 1700466 w 2198808"/>
              <a:gd name="connsiteY1033" fmla="*/ 1456770 h 1624467"/>
              <a:gd name="connsiteX1034" fmla="*/ 1713312 w 2198808"/>
              <a:gd name="connsiteY1034" fmla="*/ 1478571 h 1624467"/>
              <a:gd name="connsiteX1035" fmla="*/ 1715623 w 2198808"/>
              <a:gd name="connsiteY1035" fmla="*/ 1486897 h 1624467"/>
              <a:gd name="connsiteX1036" fmla="*/ 1717034 w 2198808"/>
              <a:gd name="connsiteY1036" fmla="*/ 1496685 h 1624467"/>
              <a:gd name="connsiteX1037" fmla="*/ 1718019 w 2198808"/>
              <a:gd name="connsiteY1037" fmla="*/ 1521426 h 1624467"/>
              <a:gd name="connsiteX1038" fmla="*/ 1706057 w 2198808"/>
              <a:gd name="connsiteY1038" fmla="*/ 1517195 h 1624467"/>
              <a:gd name="connsiteX1039" fmla="*/ 1697442 w 2198808"/>
              <a:gd name="connsiteY1039" fmla="*/ 1516192 h 1624467"/>
              <a:gd name="connsiteX1040" fmla="*/ 1690764 w 2198808"/>
              <a:gd name="connsiteY1040" fmla="*/ 1498095 h 1624467"/>
              <a:gd name="connsiteX1041" fmla="*/ 1695555 w 2198808"/>
              <a:gd name="connsiteY1041" fmla="*/ 1476923 h 1624467"/>
              <a:gd name="connsiteX1042" fmla="*/ 1697663 w 2198808"/>
              <a:gd name="connsiteY1042" fmla="*/ 1468070 h 1624467"/>
              <a:gd name="connsiteX1043" fmla="*/ 1689353 w 2198808"/>
              <a:gd name="connsiteY1043" fmla="*/ 1458571 h 1624467"/>
              <a:gd name="connsiteX1044" fmla="*/ 1686311 w 2198808"/>
              <a:gd name="connsiteY1044" fmla="*/ 1453728 h 1624467"/>
              <a:gd name="connsiteX1045" fmla="*/ 1683236 w 2198808"/>
              <a:gd name="connsiteY1045" fmla="*/ 1447696 h 1624467"/>
              <a:gd name="connsiteX1046" fmla="*/ 1671766 w 2198808"/>
              <a:gd name="connsiteY1046" fmla="*/ 1450092 h 1624467"/>
              <a:gd name="connsiteX1047" fmla="*/ 1670934 w 2198808"/>
              <a:gd name="connsiteY1047" fmla="*/ 1457739 h 1624467"/>
              <a:gd name="connsiteX1048" fmla="*/ 1670968 w 2198808"/>
              <a:gd name="connsiteY1048" fmla="*/ 1457705 h 1624467"/>
              <a:gd name="connsiteX1049" fmla="*/ 1667858 w 2198808"/>
              <a:gd name="connsiteY1049" fmla="*/ 1465589 h 1624467"/>
              <a:gd name="connsiteX1050" fmla="*/ 1663117 w 2198808"/>
              <a:gd name="connsiteY1050" fmla="*/ 1460118 h 1624467"/>
              <a:gd name="connsiteX1051" fmla="*/ 1661248 w 2198808"/>
              <a:gd name="connsiteY1051" fmla="*/ 1448172 h 1624467"/>
              <a:gd name="connsiteX1052" fmla="*/ 1659973 w 2198808"/>
              <a:gd name="connsiteY1052" fmla="*/ 1442683 h 1624467"/>
              <a:gd name="connsiteX1053" fmla="*/ 1663728 w 2198808"/>
              <a:gd name="connsiteY1053" fmla="*/ 1420576 h 1624467"/>
              <a:gd name="connsiteX1054" fmla="*/ 1662964 w 2198808"/>
              <a:gd name="connsiteY1054" fmla="*/ 1417246 h 1624467"/>
              <a:gd name="connsiteX1055" fmla="*/ 1659056 w 2198808"/>
              <a:gd name="connsiteY1055" fmla="*/ 1421460 h 1624467"/>
              <a:gd name="connsiteX1056" fmla="*/ 1653771 w 2198808"/>
              <a:gd name="connsiteY1056" fmla="*/ 1417807 h 1624467"/>
              <a:gd name="connsiteX1057" fmla="*/ 1652479 w 2198808"/>
              <a:gd name="connsiteY1057" fmla="*/ 1419897 h 1624467"/>
              <a:gd name="connsiteX1058" fmla="*/ 1652310 w 2198808"/>
              <a:gd name="connsiteY1058" fmla="*/ 1428087 h 1624467"/>
              <a:gd name="connsiteX1059" fmla="*/ 1652242 w 2198808"/>
              <a:gd name="connsiteY1059" fmla="*/ 1445827 h 1624467"/>
              <a:gd name="connsiteX1060" fmla="*/ 1652276 w 2198808"/>
              <a:gd name="connsiteY1060" fmla="*/ 1445793 h 1624467"/>
              <a:gd name="connsiteX1061" fmla="*/ 1648181 w 2198808"/>
              <a:gd name="connsiteY1061" fmla="*/ 1449344 h 1624467"/>
              <a:gd name="connsiteX1062" fmla="*/ 1657917 w 2198808"/>
              <a:gd name="connsiteY1062" fmla="*/ 1451621 h 1624467"/>
              <a:gd name="connsiteX1063" fmla="*/ 1655657 w 2198808"/>
              <a:gd name="connsiteY1063" fmla="*/ 1479506 h 1624467"/>
              <a:gd name="connsiteX1064" fmla="*/ 1645360 w 2198808"/>
              <a:gd name="connsiteY1064" fmla="*/ 1456872 h 1624467"/>
              <a:gd name="connsiteX1065" fmla="*/ 1646754 w 2198808"/>
              <a:gd name="connsiteY1065" fmla="*/ 1467424 h 1624467"/>
              <a:gd name="connsiteX1066" fmla="*/ 1644527 w 2198808"/>
              <a:gd name="connsiteY1066" fmla="*/ 1480236 h 1624467"/>
              <a:gd name="connsiteX1067" fmla="*/ 1642386 w 2198808"/>
              <a:gd name="connsiteY1067" fmla="*/ 1488868 h 1624467"/>
              <a:gd name="connsiteX1068" fmla="*/ 1643491 w 2198808"/>
              <a:gd name="connsiteY1068" fmla="*/ 1499625 h 1624467"/>
              <a:gd name="connsiteX1069" fmla="*/ 1630950 w 2198808"/>
              <a:gd name="connsiteY1069" fmla="*/ 1485946 h 1624467"/>
              <a:gd name="connsiteX1070" fmla="*/ 1631631 w 2198808"/>
              <a:gd name="connsiteY1070" fmla="*/ 1496039 h 1624467"/>
              <a:gd name="connsiteX1071" fmla="*/ 1626720 w 2198808"/>
              <a:gd name="connsiteY1071" fmla="*/ 1476991 h 1624467"/>
              <a:gd name="connsiteX1072" fmla="*/ 1621384 w 2198808"/>
              <a:gd name="connsiteY1072" fmla="*/ 1469446 h 1624467"/>
              <a:gd name="connsiteX1073" fmla="*/ 1616592 w 2198808"/>
              <a:gd name="connsiteY1073" fmla="*/ 1453473 h 1624467"/>
              <a:gd name="connsiteX1074" fmla="*/ 1615232 w 2198808"/>
              <a:gd name="connsiteY1074" fmla="*/ 1449701 h 1624467"/>
              <a:gd name="connsiteX1075" fmla="*/ 1612327 w 2198808"/>
              <a:gd name="connsiteY1075" fmla="*/ 1429769 h 1624467"/>
              <a:gd name="connsiteX1076" fmla="*/ 1602744 w 2198808"/>
              <a:gd name="connsiteY1076" fmla="*/ 1412403 h 1624467"/>
              <a:gd name="connsiteX1077" fmla="*/ 1599192 w 2198808"/>
              <a:gd name="connsiteY1077" fmla="*/ 1404128 h 1624467"/>
              <a:gd name="connsiteX1078" fmla="*/ 1596184 w 2198808"/>
              <a:gd name="connsiteY1078" fmla="*/ 1403329 h 1624467"/>
              <a:gd name="connsiteX1079" fmla="*/ 1596218 w 2198808"/>
              <a:gd name="connsiteY1079" fmla="*/ 1403295 h 1624467"/>
              <a:gd name="connsiteX1080" fmla="*/ 1580177 w 2198808"/>
              <a:gd name="connsiteY1080" fmla="*/ 1400627 h 1624467"/>
              <a:gd name="connsiteX1081" fmla="*/ 1566193 w 2198808"/>
              <a:gd name="connsiteY1081" fmla="*/ 1403941 h 1624467"/>
              <a:gd name="connsiteX1082" fmla="*/ 1550577 w 2198808"/>
              <a:gd name="connsiteY1082" fmla="*/ 1414391 h 1624467"/>
              <a:gd name="connsiteX1083" fmla="*/ 1542251 w 2198808"/>
              <a:gd name="connsiteY1083" fmla="*/ 1417908 h 1624467"/>
              <a:gd name="connsiteX1084" fmla="*/ 1529404 w 2198808"/>
              <a:gd name="connsiteY1084" fmla="*/ 1424009 h 1624467"/>
              <a:gd name="connsiteX1085" fmla="*/ 1523457 w 2198808"/>
              <a:gd name="connsiteY1085" fmla="*/ 1430891 h 1624467"/>
              <a:gd name="connsiteX1086" fmla="*/ 1523134 w 2198808"/>
              <a:gd name="connsiteY1086" fmla="*/ 1423686 h 1624467"/>
              <a:gd name="connsiteX1087" fmla="*/ 1525479 w 2198808"/>
              <a:gd name="connsiteY1087" fmla="*/ 1424077 h 1624467"/>
              <a:gd name="connsiteX1088" fmla="*/ 1525241 w 2198808"/>
              <a:gd name="connsiteY1088" fmla="*/ 1422768 h 1624467"/>
              <a:gd name="connsiteX1089" fmla="*/ 1523151 w 2198808"/>
              <a:gd name="connsiteY1089" fmla="*/ 1423703 h 1624467"/>
              <a:gd name="connsiteX1090" fmla="*/ 1511290 w 2198808"/>
              <a:gd name="connsiteY1090" fmla="*/ 1427798 h 1624467"/>
              <a:gd name="connsiteX1091" fmla="*/ 1506617 w 2198808"/>
              <a:gd name="connsiteY1091" fmla="*/ 1431978 h 1624467"/>
              <a:gd name="connsiteX1092" fmla="*/ 1499548 w 2198808"/>
              <a:gd name="connsiteY1092" fmla="*/ 1434799 h 1624467"/>
              <a:gd name="connsiteX1093" fmla="*/ 1504613 w 2198808"/>
              <a:gd name="connsiteY1093" fmla="*/ 1445181 h 1624467"/>
              <a:gd name="connsiteX1094" fmla="*/ 1513432 w 2198808"/>
              <a:gd name="connsiteY1094" fmla="*/ 1443635 h 1624467"/>
              <a:gd name="connsiteX1095" fmla="*/ 1508657 w 2198808"/>
              <a:gd name="connsiteY1095" fmla="*/ 1441069 h 1624467"/>
              <a:gd name="connsiteX1096" fmla="*/ 1515913 w 2198808"/>
              <a:gd name="connsiteY1096" fmla="*/ 1435139 h 1624467"/>
              <a:gd name="connsiteX1097" fmla="*/ 1520263 w 2198808"/>
              <a:gd name="connsiteY1097" fmla="*/ 1438996 h 1624467"/>
              <a:gd name="connsiteX1098" fmla="*/ 1525920 w 2198808"/>
              <a:gd name="connsiteY1098" fmla="*/ 1445079 h 1624467"/>
              <a:gd name="connsiteX1099" fmla="*/ 1530220 w 2198808"/>
              <a:gd name="connsiteY1099" fmla="*/ 1450245 h 1624467"/>
              <a:gd name="connsiteX1100" fmla="*/ 1524527 w 2198808"/>
              <a:gd name="connsiteY1100" fmla="*/ 1454187 h 1624467"/>
              <a:gd name="connsiteX1101" fmla="*/ 1518597 w 2198808"/>
              <a:gd name="connsiteY1101" fmla="*/ 1460576 h 1624467"/>
              <a:gd name="connsiteX1102" fmla="*/ 1505343 w 2198808"/>
              <a:gd name="connsiteY1102" fmla="*/ 1459506 h 1624467"/>
              <a:gd name="connsiteX1103" fmla="*/ 1515624 w 2198808"/>
              <a:gd name="connsiteY1103" fmla="*/ 1466948 h 1624467"/>
              <a:gd name="connsiteX1104" fmla="*/ 1509557 w 2198808"/>
              <a:gd name="connsiteY1104" fmla="*/ 1467866 h 1624467"/>
              <a:gd name="connsiteX1105" fmla="*/ 1509082 w 2198808"/>
              <a:gd name="connsiteY1105" fmla="*/ 1467560 h 1624467"/>
              <a:gd name="connsiteX1106" fmla="*/ 1509574 w 2198808"/>
              <a:gd name="connsiteY1106" fmla="*/ 1467849 h 1624467"/>
              <a:gd name="connsiteX1107" fmla="*/ 1508266 w 2198808"/>
              <a:gd name="connsiteY1107" fmla="*/ 1474136 h 1624467"/>
              <a:gd name="connsiteX1108" fmla="*/ 1517374 w 2198808"/>
              <a:gd name="connsiteY1108" fmla="*/ 1476277 h 1624467"/>
              <a:gd name="connsiteX1109" fmla="*/ 1514145 w 2198808"/>
              <a:gd name="connsiteY1109" fmla="*/ 1477976 h 1624467"/>
              <a:gd name="connsiteX1110" fmla="*/ 1495827 w 2198808"/>
              <a:gd name="connsiteY1110" fmla="*/ 1481018 h 1624467"/>
              <a:gd name="connsiteX1111" fmla="*/ 1487586 w 2198808"/>
              <a:gd name="connsiteY1111" fmla="*/ 1489497 h 1624467"/>
              <a:gd name="connsiteX1112" fmla="*/ 1486022 w 2198808"/>
              <a:gd name="connsiteY1112" fmla="*/ 1493983 h 1624467"/>
              <a:gd name="connsiteX1113" fmla="*/ 1477238 w 2198808"/>
              <a:gd name="connsiteY1113" fmla="*/ 1486116 h 1624467"/>
              <a:gd name="connsiteX1114" fmla="*/ 1468962 w 2198808"/>
              <a:gd name="connsiteY1114" fmla="*/ 1476345 h 1624467"/>
              <a:gd name="connsiteX1115" fmla="*/ 1465207 w 2198808"/>
              <a:gd name="connsiteY1115" fmla="*/ 1478112 h 1624467"/>
              <a:gd name="connsiteX1116" fmla="*/ 1463151 w 2198808"/>
              <a:gd name="connsiteY1116" fmla="*/ 1492250 h 1624467"/>
              <a:gd name="connsiteX1117" fmla="*/ 1471324 w 2198808"/>
              <a:gd name="connsiteY1117" fmla="*/ 1495207 h 1624467"/>
              <a:gd name="connsiteX1118" fmla="*/ 1493925 w 2198808"/>
              <a:gd name="connsiteY1118" fmla="*/ 1520083 h 1624467"/>
              <a:gd name="connsiteX1119" fmla="*/ 1487569 w 2198808"/>
              <a:gd name="connsiteY1119" fmla="*/ 1524416 h 1624467"/>
              <a:gd name="connsiteX1120" fmla="*/ 1491494 w 2198808"/>
              <a:gd name="connsiteY1120" fmla="*/ 1529633 h 1624467"/>
              <a:gd name="connsiteX1121" fmla="*/ 1490985 w 2198808"/>
              <a:gd name="connsiteY1121" fmla="*/ 1533303 h 1624467"/>
              <a:gd name="connsiteX1122" fmla="*/ 1488028 w 2198808"/>
              <a:gd name="connsiteY1122" fmla="*/ 1533134 h 1624467"/>
              <a:gd name="connsiteX1123" fmla="*/ 1476456 w 2198808"/>
              <a:gd name="connsiteY1123" fmla="*/ 1523652 h 1624467"/>
              <a:gd name="connsiteX1124" fmla="*/ 1463576 w 2198808"/>
              <a:gd name="connsiteY1124" fmla="*/ 1514374 h 1624467"/>
              <a:gd name="connsiteX1125" fmla="*/ 1468011 w 2198808"/>
              <a:gd name="connsiteY1125" fmla="*/ 1530092 h 1624467"/>
              <a:gd name="connsiteX1126" fmla="*/ 1463763 w 2198808"/>
              <a:gd name="connsiteY1126" fmla="*/ 1533083 h 1624467"/>
              <a:gd name="connsiteX1127" fmla="*/ 1458937 w 2198808"/>
              <a:gd name="connsiteY1127" fmla="*/ 1529361 h 1624467"/>
              <a:gd name="connsiteX1128" fmla="*/ 1459549 w 2198808"/>
              <a:gd name="connsiteY1128" fmla="*/ 1526914 h 1624467"/>
              <a:gd name="connsiteX1129" fmla="*/ 1452871 w 2198808"/>
              <a:gd name="connsiteY1129" fmla="*/ 1517212 h 1624467"/>
              <a:gd name="connsiteX1130" fmla="*/ 1445072 w 2198808"/>
              <a:gd name="connsiteY1130" fmla="*/ 1515410 h 1624467"/>
              <a:gd name="connsiteX1131" fmla="*/ 1444307 w 2198808"/>
              <a:gd name="connsiteY1131" fmla="*/ 1517161 h 1624467"/>
              <a:gd name="connsiteX1132" fmla="*/ 1454977 w 2198808"/>
              <a:gd name="connsiteY1132" fmla="*/ 1524365 h 1624467"/>
              <a:gd name="connsiteX1133" fmla="*/ 1453534 w 2198808"/>
              <a:gd name="connsiteY1133" fmla="*/ 1528019 h 1624467"/>
              <a:gd name="connsiteX1134" fmla="*/ 1455233 w 2198808"/>
              <a:gd name="connsiteY1134" fmla="*/ 1536447 h 1624467"/>
              <a:gd name="connsiteX1135" fmla="*/ 1466499 w 2198808"/>
              <a:gd name="connsiteY1135" fmla="*/ 1542411 h 1624467"/>
              <a:gd name="connsiteX1136" fmla="*/ 1472123 w 2198808"/>
              <a:gd name="connsiteY1136" fmla="*/ 1547084 h 1624467"/>
              <a:gd name="connsiteX1137" fmla="*/ 1487688 w 2198808"/>
              <a:gd name="connsiteY1137" fmla="*/ 1566778 h 1624467"/>
              <a:gd name="connsiteX1138" fmla="*/ 1468707 w 2198808"/>
              <a:gd name="connsiteY1138" fmla="*/ 1547220 h 1624467"/>
              <a:gd name="connsiteX1139" fmla="*/ 1467450 w 2198808"/>
              <a:gd name="connsiteY1139" fmla="*/ 1548528 h 1624467"/>
              <a:gd name="connsiteX1140" fmla="*/ 1467977 w 2198808"/>
              <a:gd name="connsiteY1140" fmla="*/ 1556124 h 1624467"/>
              <a:gd name="connsiteX1141" fmla="*/ 1463678 w 2198808"/>
              <a:gd name="connsiteY1141" fmla="*/ 1557908 h 1624467"/>
              <a:gd name="connsiteX1142" fmla="*/ 1461979 w 2198808"/>
              <a:gd name="connsiteY1142" fmla="*/ 1556209 h 1624467"/>
              <a:gd name="connsiteX1143" fmla="*/ 1442948 w 2198808"/>
              <a:gd name="connsiteY1143" fmla="*/ 1542972 h 1624467"/>
              <a:gd name="connsiteX1144" fmla="*/ 1448147 w 2198808"/>
              <a:gd name="connsiteY1144" fmla="*/ 1551842 h 1624467"/>
              <a:gd name="connsiteX1145" fmla="*/ 1455454 w 2198808"/>
              <a:gd name="connsiteY1145" fmla="*/ 1552369 h 1624467"/>
              <a:gd name="connsiteX1146" fmla="*/ 1461996 w 2198808"/>
              <a:gd name="connsiteY1146" fmla="*/ 1556192 h 1624467"/>
              <a:gd name="connsiteX1147" fmla="*/ 1463695 w 2198808"/>
              <a:gd name="connsiteY1147" fmla="*/ 1557891 h 1624467"/>
              <a:gd name="connsiteX1148" fmla="*/ 1463695 w 2198808"/>
              <a:gd name="connsiteY1148" fmla="*/ 1572454 h 1624467"/>
              <a:gd name="connsiteX1149" fmla="*/ 1448147 w 2198808"/>
              <a:gd name="connsiteY1149" fmla="*/ 1570687 h 1624467"/>
              <a:gd name="connsiteX1150" fmla="*/ 1452344 w 2198808"/>
              <a:gd name="connsiteY1150" fmla="*/ 1583023 h 1624467"/>
              <a:gd name="connsiteX1151" fmla="*/ 1447144 w 2198808"/>
              <a:gd name="connsiteY1151" fmla="*/ 1585079 h 1624467"/>
              <a:gd name="connsiteX1152" fmla="*/ 1430917 w 2198808"/>
              <a:gd name="connsiteY1152" fmla="*/ 1591621 h 1624467"/>
              <a:gd name="connsiteX1153" fmla="*/ 1414315 w 2198808"/>
              <a:gd name="connsiteY1153" fmla="*/ 1595869 h 1624467"/>
              <a:gd name="connsiteX1154" fmla="*/ 1407723 w 2198808"/>
              <a:gd name="connsiteY1154" fmla="*/ 1597976 h 1624467"/>
              <a:gd name="connsiteX1155" fmla="*/ 1398495 w 2198808"/>
              <a:gd name="connsiteY1155" fmla="*/ 1596209 h 1624467"/>
              <a:gd name="connsiteX1156" fmla="*/ 1397051 w 2198808"/>
              <a:gd name="connsiteY1156" fmla="*/ 1580474 h 1624467"/>
              <a:gd name="connsiteX1157" fmla="*/ 1396185 w 2198808"/>
              <a:gd name="connsiteY1157" fmla="*/ 1586150 h 1624467"/>
              <a:gd name="connsiteX1158" fmla="*/ 1393720 w 2198808"/>
              <a:gd name="connsiteY1158" fmla="*/ 1585317 h 1624467"/>
              <a:gd name="connsiteX1159" fmla="*/ 1391800 w 2198808"/>
              <a:gd name="connsiteY1159" fmla="*/ 1568631 h 1624467"/>
              <a:gd name="connsiteX1160" fmla="*/ 1392888 w 2198808"/>
              <a:gd name="connsiteY1160" fmla="*/ 1551876 h 1624467"/>
              <a:gd name="connsiteX1161" fmla="*/ 1393482 w 2198808"/>
              <a:gd name="connsiteY1161" fmla="*/ 1542343 h 1624467"/>
              <a:gd name="connsiteX1162" fmla="*/ 1387824 w 2198808"/>
              <a:gd name="connsiteY1162" fmla="*/ 1530381 h 1624467"/>
              <a:gd name="connsiteX1163" fmla="*/ 1386601 w 2198808"/>
              <a:gd name="connsiteY1163" fmla="*/ 1530432 h 1624467"/>
              <a:gd name="connsiteX1164" fmla="*/ 1382982 w 2198808"/>
              <a:gd name="connsiteY1164" fmla="*/ 1536855 h 1624467"/>
              <a:gd name="connsiteX1165" fmla="*/ 1378597 w 2198808"/>
              <a:gd name="connsiteY1165" fmla="*/ 1530262 h 1624467"/>
              <a:gd name="connsiteX1166" fmla="*/ 1374451 w 2198808"/>
              <a:gd name="connsiteY1166" fmla="*/ 1532862 h 1624467"/>
              <a:gd name="connsiteX1167" fmla="*/ 1373754 w 2198808"/>
              <a:gd name="connsiteY1167" fmla="*/ 1530398 h 1624467"/>
              <a:gd name="connsiteX1168" fmla="*/ 1368096 w 2198808"/>
              <a:gd name="connsiteY1168" fmla="*/ 1521409 h 1624467"/>
              <a:gd name="connsiteX1169" fmla="*/ 1365224 w 2198808"/>
              <a:gd name="connsiteY1169" fmla="*/ 1521579 h 1624467"/>
              <a:gd name="connsiteX1170" fmla="*/ 1375640 w 2198808"/>
              <a:gd name="connsiteY1170" fmla="*/ 1541817 h 1624467"/>
              <a:gd name="connsiteX1171" fmla="*/ 1386567 w 2198808"/>
              <a:gd name="connsiteY1171" fmla="*/ 1538843 h 1624467"/>
              <a:gd name="connsiteX1172" fmla="*/ 1389881 w 2198808"/>
              <a:gd name="connsiteY1172" fmla="*/ 1547186 h 1624467"/>
              <a:gd name="connsiteX1173" fmla="*/ 1371749 w 2198808"/>
              <a:gd name="connsiteY1173" fmla="*/ 1555461 h 1624467"/>
              <a:gd name="connsiteX1174" fmla="*/ 1387535 w 2198808"/>
              <a:gd name="connsiteY1174" fmla="*/ 1582887 h 1624467"/>
              <a:gd name="connsiteX1175" fmla="*/ 1390135 w 2198808"/>
              <a:gd name="connsiteY1175" fmla="*/ 1587849 h 1624467"/>
              <a:gd name="connsiteX1176" fmla="*/ 1392701 w 2198808"/>
              <a:gd name="connsiteY1176" fmla="*/ 1604111 h 1624467"/>
              <a:gd name="connsiteX1177" fmla="*/ 1391290 w 2198808"/>
              <a:gd name="connsiteY1177" fmla="*/ 1625606 h 1624467"/>
              <a:gd name="connsiteX1178" fmla="*/ 1381809 w 2198808"/>
              <a:gd name="connsiteY1178" fmla="*/ 1622547 h 1624467"/>
              <a:gd name="connsiteX1179" fmla="*/ 1371817 w 2198808"/>
              <a:gd name="connsiteY1179" fmla="*/ 1623023 h 1624467"/>
              <a:gd name="connsiteX1180" fmla="*/ 1370407 w 2198808"/>
              <a:gd name="connsiteY1180" fmla="*/ 1615665 h 1624467"/>
              <a:gd name="connsiteX1181" fmla="*/ 1367875 w 2198808"/>
              <a:gd name="connsiteY1181" fmla="*/ 1604263 h 1624467"/>
              <a:gd name="connsiteX1182" fmla="*/ 1368283 w 2198808"/>
              <a:gd name="connsiteY1182" fmla="*/ 1597331 h 1624467"/>
              <a:gd name="connsiteX1183" fmla="*/ 1369949 w 2198808"/>
              <a:gd name="connsiteY1183" fmla="*/ 1581935 h 1624467"/>
              <a:gd name="connsiteX1184" fmla="*/ 1373380 w 2198808"/>
              <a:gd name="connsiteY1184" fmla="*/ 1574289 h 1624467"/>
              <a:gd name="connsiteX1185" fmla="*/ 1365701 w 2198808"/>
              <a:gd name="connsiteY1185" fmla="*/ 1564892 h 1624467"/>
              <a:gd name="connsiteX1186" fmla="*/ 1358241 w 2198808"/>
              <a:gd name="connsiteY1186" fmla="*/ 1552760 h 1624467"/>
              <a:gd name="connsiteX1187" fmla="*/ 1350220 w 2198808"/>
              <a:gd name="connsiteY1187" fmla="*/ 1539370 h 1624467"/>
              <a:gd name="connsiteX1188" fmla="*/ 1345921 w 2198808"/>
              <a:gd name="connsiteY1188" fmla="*/ 1554357 h 1624467"/>
              <a:gd name="connsiteX1189" fmla="*/ 1345751 w 2198808"/>
              <a:gd name="connsiteY1189" fmla="*/ 1558486 h 1624467"/>
              <a:gd name="connsiteX1190" fmla="*/ 1341554 w 2198808"/>
              <a:gd name="connsiteY1190" fmla="*/ 1570636 h 1624467"/>
              <a:gd name="connsiteX1191" fmla="*/ 1337187 w 2198808"/>
              <a:gd name="connsiteY1191" fmla="*/ 1564433 h 1624467"/>
              <a:gd name="connsiteX1192" fmla="*/ 1334910 w 2198808"/>
              <a:gd name="connsiteY1192" fmla="*/ 1551621 h 1624467"/>
              <a:gd name="connsiteX1193" fmla="*/ 1334061 w 2198808"/>
              <a:gd name="connsiteY1193" fmla="*/ 1546795 h 1624467"/>
              <a:gd name="connsiteX1194" fmla="*/ 1334485 w 2198808"/>
              <a:gd name="connsiteY1194" fmla="*/ 1527305 h 1624467"/>
              <a:gd name="connsiteX1195" fmla="*/ 1335896 w 2198808"/>
              <a:gd name="connsiteY1195" fmla="*/ 1521834 h 1624467"/>
              <a:gd name="connsiteX1196" fmla="*/ 1334519 w 2198808"/>
              <a:gd name="connsiteY1196" fmla="*/ 1527339 h 1624467"/>
              <a:gd name="connsiteX1197" fmla="*/ 1327060 w 2198808"/>
              <a:gd name="connsiteY1197" fmla="*/ 1521001 h 1624467"/>
              <a:gd name="connsiteX1198" fmla="*/ 1327280 w 2198808"/>
              <a:gd name="connsiteY1198" fmla="*/ 1535393 h 1624467"/>
              <a:gd name="connsiteX1199" fmla="*/ 1326414 w 2198808"/>
              <a:gd name="connsiteY1199" fmla="*/ 1547373 h 1624467"/>
              <a:gd name="connsiteX1200" fmla="*/ 1331291 w 2198808"/>
              <a:gd name="connsiteY1200" fmla="*/ 1552980 h 1624467"/>
              <a:gd name="connsiteX1201" fmla="*/ 1323474 w 2198808"/>
              <a:gd name="connsiteY1201" fmla="*/ 1551638 h 1624467"/>
              <a:gd name="connsiteX1202" fmla="*/ 1324102 w 2198808"/>
              <a:gd name="connsiteY1202" fmla="*/ 1553949 h 1624467"/>
              <a:gd name="connsiteX1203" fmla="*/ 1332157 w 2198808"/>
              <a:gd name="connsiteY1203" fmla="*/ 1561834 h 1624467"/>
              <a:gd name="connsiteX1204" fmla="*/ 1332310 w 2198808"/>
              <a:gd name="connsiteY1204" fmla="*/ 1579505 h 1624467"/>
              <a:gd name="connsiteX1205" fmla="*/ 1329167 w 2198808"/>
              <a:gd name="connsiteY1205" fmla="*/ 1582938 h 1624467"/>
              <a:gd name="connsiteX1206" fmla="*/ 1325989 w 2198808"/>
              <a:gd name="connsiteY1206" fmla="*/ 1578894 h 1624467"/>
              <a:gd name="connsiteX1207" fmla="*/ 1322098 w 2198808"/>
              <a:gd name="connsiteY1207" fmla="*/ 1559115 h 1624467"/>
              <a:gd name="connsiteX1208" fmla="*/ 1319956 w 2198808"/>
              <a:gd name="connsiteY1208" fmla="*/ 1570517 h 1624467"/>
              <a:gd name="connsiteX1209" fmla="*/ 1317544 w 2198808"/>
              <a:gd name="connsiteY1209" fmla="*/ 1585436 h 1624467"/>
              <a:gd name="connsiteX1210" fmla="*/ 1316405 w 2198808"/>
              <a:gd name="connsiteY1210" fmla="*/ 1596770 h 1624467"/>
              <a:gd name="connsiteX1211" fmla="*/ 1317544 w 2198808"/>
              <a:gd name="connsiteY1211" fmla="*/ 1603822 h 1624467"/>
              <a:gd name="connsiteX1212" fmla="*/ 1315708 w 2198808"/>
              <a:gd name="connsiteY1212" fmla="*/ 1604484 h 1624467"/>
              <a:gd name="connsiteX1213" fmla="*/ 1307994 w 2198808"/>
              <a:gd name="connsiteY1213" fmla="*/ 1590805 h 1624467"/>
              <a:gd name="connsiteX1214" fmla="*/ 1306244 w 2198808"/>
              <a:gd name="connsiteY1214" fmla="*/ 1591298 h 1624467"/>
              <a:gd name="connsiteX1215" fmla="*/ 1306669 w 2198808"/>
              <a:gd name="connsiteY1215" fmla="*/ 1600525 h 1624467"/>
              <a:gd name="connsiteX1216" fmla="*/ 1299922 w 2198808"/>
              <a:gd name="connsiteY1216" fmla="*/ 1583618 h 1624467"/>
              <a:gd name="connsiteX1217" fmla="*/ 1295640 w 2198808"/>
              <a:gd name="connsiteY1217" fmla="*/ 1575325 h 1624467"/>
              <a:gd name="connsiteX1218" fmla="*/ 1290186 w 2198808"/>
              <a:gd name="connsiteY1218" fmla="*/ 1556889 h 1624467"/>
              <a:gd name="connsiteX1219" fmla="*/ 1289252 w 2198808"/>
              <a:gd name="connsiteY1219" fmla="*/ 1554595 h 1624467"/>
              <a:gd name="connsiteX1220" fmla="*/ 1275810 w 2198808"/>
              <a:gd name="connsiteY1220" fmla="*/ 1515564 h 1624467"/>
              <a:gd name="connsiteX1221" fmla="*/ 1271953 w 2198808"/>
              <a:gd name="connsiteY1221" fmla="*/ 1507237 h 1624467"/>
              <a:gd name="connsiteX1222" fmla="*/ 1261452 w 2198808"/>
              <a:gd name="connsiteY1222" fmla="*/ 1500542 h 1624467"/>
              <a:gd name="connsiteX1223" fmla="*/ 1253313 w 2198808"/>
              <a:gd name="connsiteY1223" fmla="*/ 1494697 h 1624467"/>
              <a:gd name="connsiteX1224" fmla="*/ 1236575 w 2198808"/>
              <a:gd name="connsiteY1224" fmla="*/ 1482071 h 1624467"/>
              <a:gd name="connsiteX1225" fmla="*/ 1234774 w 2198808"/>
              <a:gd name="connsiteY1225" fmla="*/ 1473932 h 1624467"/>
              <a:gd name="connsiteX1226" fmla="*/ 1233296 w 2198808"/>
              <a:gd name="connsiteY1226" fmla="*/ 1472709 h 1624467"/>
              <a:gd name="connsiteX1227" fmla="*/ 1214536 w 2198808"/>
              <a:gd name="connsiteY1227" fmla="*/ 1460593 h 1624467"/>
              <a:gd name="connsiteX1228" fmla="*/ 1215607 w 2198808"/>
              <a:gd name="connsiteY1228" fmla="*/ 1455954 h 1624467"/>
              <a:gd name="connsiteX1229" fmla="*/ 1219006 w 2198808"/>
              <a:gd name="connsiteY1229" fmla="*/ 1457654 h 1624467"/>
              <a:gd name="connsiteX1230" fmla="*/ 1220705 w 2198808"/>
              <a:gd name="connsiteY1230" fmla="*/ 1459353 h 1624467"/>
              <a:gd name="connsiteX1231" fmla="*/ 1225853 w 2198808"/>
              <a:gd name="connsiteY1231" fmla="*/ 1463108 h 1624467"/>
              <a:gd name="connsiteX1232" fmla="*/ 1240280 w 2198808"/>
              <a:gd name="connsiteY1232" fmla="*/ 1469650 h 1624467"/>
              <a:gd name="connsiteX1233" fmla="*/ 1253296 w 2198808"/>
              <a:gd name="connsiteY1233" fmla="*/ 1482377 h 1624467"/>
              <a:gd name="connsiteX1234" fmla="*/ 1255046 w 2198808"/>
              <a:gd name="connsiteY1234" fmla="*/ 1484162 h 1624467"/>
              <a:gd name="connsiteX1235" fmla="*/ 1261062 w 2198808"/>
              <a:gd name="connsiteY1235" fmla="*/ 1485487 h 1624467"/>
              <a:gd name="connsiteX1236" fmla="*/ 1262148 w 2198808"/>
              <a:gd name="connsiteY1236" fmla="*/ 1478639 h 1624467"/>
              <a:gd name="connsiteX1237" fmla="*/ 1258682 w 2198808"/>
              <a:gd name="connsiteY1237" fmla="*/ 1472981 h 1624467"/>
              <a:gd name="connsiteX1238" fmla="*/ 1261622 w 2198808"/>
              <a:gd name="connsiteY1238" fmla="*/ 1472046 h 1624467"/>
              <a:gd name="connsiteX1239" fmla="*/ 1273330 w 2198808"/>
              <a:gd name="connsiteY1239" fmla="*/ 1486133 h 1624467"/>
              <a:gd name="connsiteX1240" fmla="*/ 1276558 w 2198808"/>
              <a:gd name="connsiteY1240" fmla="*/ 1495920 h 1624467"/>
              <a:gd name="connsiteX1241" fmla="*/ 1271648 w 2198808"/>
              <a:gd name="connsiteY1241" fmla="*/ 1496787 h 1624467"/>
              <a:gd name="connsiteX1242" fmla="*/ 1269949 w 2198808"/>
              <a:gd name="connsiteY1242" fmla="*/ 1495088 h 1624467"/>
              <a:gd name="connsiteX1243" fmla="*/ 1269931 w 2198808"/>
              <a:gd name="connsiteY1243" fmla="*/ 1495003 h 1624467"/>
              <a:gd name="connsiteX1244" fmla="*/ 1269965 w 2198808"/>
              <a:gd name="connsiteY1244" fmla="*/ 1495071 h 1624467"/>
              <a:gd name="connsiteX1245" fmla="*/ 1271664 w 2198808"/>
              <a:gd name="connsiteY1245" fmla="*/ 1496770 h 1624467"/>
              <a:gd name="connsiteX1246" fmla="*/ 1278988 w 2198808"/>
              <a:gd name="connsiteY1246" fmla="*/ 1508817 h 1624467"/>
              <a:gd name="connsiteX1247" fmla="*/ 1289218 w 2198808"/>
              <a:gd name="connsiteY1247" fmla="*/ 1520032 h 1624467"/>
              <a:gd name="connsiteX1248" fmla="*/ 1302030 w 2198808"/>
              <a:gd name="connsiteY1248" fmla="*/ 1514153 h 1624467"/>
              <a:gd name="connsiteX1249" fmla="*/ 1302149 w 2198808"/>
              <a:gd name="connsiteY1249" fmla="*/ 1504977 h 1624467"/>
              <a:gd name="connsiteX1250" fmla="*/ 1304715 w 2198808"/>
              <a:gd name="connsiteY1250" fmla="*/ 1503873 h 1624467"/>
              <a:gd name="connsiteX1251" fmla="*/ 1293194 w 2198808"/>
              <a:gd name="connsiteY1251" fmla="*/ 1494850 h 1624467"/>
              <a:gd name="connsiteX1252" fmla="*/ 1291069 w 2198808"/>
              <a:gd name="connsiteY1252" fmla="*/ 1489735 h 1624467"/>
              <a:gd name="connsiteX1253" fmla="*/ 1284783 w 2198808"/>
              <a:gd name="connsiteY1253" fmla="*/ 1478163 h 1624467"/>
              <a:gd name="connsiteX1254" fmla="*/ 1267280 w 2198808"/>
              <a:gd name="connsiteY1254" fmla="*/ 1459421 h 1624467"/>
              <a:gd name="connsiteX1255" fmla="*/ 1268351 w 2198808"/>
              <a:gd name="connsiteY1255" fmla="*/ 1457993 h 1624467"/>
              <a:gd name="connsiteX1256" fmla="*/ 1288011 w 2198808"/>
              <a:gd name="connsiteY1256" fmla="*/ 1470517 h 1624467"/>
              <a:gd name="connsiteX1257" fmla="*/ 1291035 w 2198808"/>
              <a:gd name="connsiteY1257" fmla="*/ 1461426 h 1624467"/>
              <a:gd name="connsiteX1258" fmla="*/ 1284969 w 2198808"/>
              <a:gd name="connsiteY1258" fmla="*/ 1447084 h 1624467"/>
              <a:gd name="connsiteX1259" fmla="*/ 1277832 w 2198808"/>
              <a:gd name="connsiteY1259" fmla="*/ 1445215 h 1624467"/>
              <a:gd name="connsiteX1260" fmla="*/ 1266210 w 2198808"/>
              <a:gd name="connsiteY1260" fmla="*/ 1431332 h 1624467"/>
              <a:gd name="connsiteX1261" fmla="*/ 1267927 w 2198808"/>
              <a:gd name="connsiteY1261" fmla="*/ 1427254 h 1624467"/>
              <a:gd name="connsiteX1262" fmla="*/ 1273194 w 2198808"/>
              <a:gd name="connsiteY1262" fmla="*/ 1430534 h 1624467"/>
              <a:gd name="connsiteX1263" fmla="*/ 1281486 w 2198808"/>
              <a:gd name="connsiteY1263" fmla="*/ 1441358 h 1624467"/>
              <a:gd name="connsiteX1264" fmla="*/ 1293483 w 2198808"/>
              <a:gd name="connsiteY1264" fmla="*/ 1451213 h 1624467"/>
              <a:gd name="connsiteX1265" fmla="*/ 1292141 w 2198808"/>
              <a:gd name="connsiteY1265" fmla="*/ 1440321 h 1624467"/>
              <a:gd name="connsiteX1266" fmla="*/ 1279566 w 2198808"/>
              <a:gd name="connsiteY1266" fmla="*/ 1427560 h 1624467"/>
              <a:gd name="connsiteX1267" fmla="*/ 1287280 w 2198808"/>
              <a:gd name="connsiteY1267" fmla="*/ 1425691 h 1624467"/>
              <a:gd name="connsiteX1268" fmla="*/ 1280246 w 2198808"/>
              <a:gd name="connsiteY1268" fmla="*/ 1421647 h 1624467"/>
              <a:gd name="connsiteX1269" fmla="*/ 1275284 w 2198808"/>
              <a:gd name="connsiteY1269" fmla="*/ 1421273 h 1624467"/>
              <a:gd name="connsiteX1270" fmla="*/ 1243814 w 2198808"/>
              <a:gd name="connsiteY1270" fmla="*/ 1412930 h 1624467"/>
              <a:gd name="connsiteX1271" fmla="*/ 1241248 w 2198808"/>
              <a:gd name="connsiteY1271" fmla="*/ 1412063 h 1624467"/>
              <a:gd name="connsiteX1272" fmla="*/ 1253908 w 2198808"/>
              <a:gd name="connsiteY1272" fmla="*/ 1403244 h 1624467"/>
              <a:gd name="connsiteX1273" fmla="*/ 1274265 w 2198808"/>
              <a:gd name="connsiteY1273" fmla="*/ 1403312 h 1624467"/>
              <a:gd name="connsiteX1274" fmla="*/ 1280739 w 2198808"/>
              <a:gd name="connsiteY1274" fmla="*/ 1396991 h 1624467"/>
              <a:gd name="connsiteX1275" fmla="*/ 1263763 w 2198808"/>
              <a:gd name="connsiteY1275" fmla="*/ 1398435 h 1624467"/>
              <a:gd name="connsiteX1276" fmla="*/ 1230492 w 2198808"/>
              <a:gd name="connsiteY1276" fmla="*/ 1386711 h 1624467"/>
              <a:gd name="connsiteX1277" fmla="*/ 1224239 w 2198808"/>
              <a:gd name="connsiteY1277" fmla="*/ 1395275 h 1624467"/>
              <a:gd name="connsiteX1278" fmla="*/ 1224885 w 2198808"/>
              <a:gd name="connsiteY1278" fmla="*/ 1399013 h 1624467"/>
              <a:gd name="connsiteX1279" fmla="*/ 1218920 w 2198808"/>
              <a:gd name="connsiteY1279" fmla="*/ 1395360 h 1624467"/>
              <a:gd name="connsiteX1280" fmla="*/ 1215403 w 2198808"/>
              <a:gd name="connsiteY1280" fmla="*/ 1390228 h 1624467"/>
              <a:gd name="connsiteX1281" fmla="*/ 1190407 w 2198808"/>
              <a:gd name="connsiteY1281" fmla="*/ 1387373 h 1624467"/>
              <a:gd name="connsiteX1282" fmla="*/ 1200110 w 2198808"/>
              <a:gd name="connsiteY1282" fmla="*/ 1403584 h 1624467"/>
              <a:gd name="connsiteX1283" fmla="*/ 1193908 w 2198808"/>
              <a:gd name="connsiteY1283" fmla="*/ 1401579 h 1624467"/>
              <a:gd name="connsiteX1284" fmla="*/ 1187961 w 2198808"/>
              <a:gd name="connsiteY1284" fmla="*/ 1394153 h 1624467"/>
              <a:gd name="connsiteX1285" fmla="*/ 1185140 w 2198808"/>
              <a:gd name="connsiteY1285" fmla="*/ 1390279 h 1624467"/>
              <a:gd name="connsiteX1286" fmla="*/ 1177034 w 2198808"/>
              <a:gd name="connsiteY1286" fmla="*/ 1387679 h 1624467"/>
              <a:gd name="connsiteX1287" fmla="*/ 1178156 w 2198808"/>
              <a:gd name="connsiteY1287" fmla="*/ 1391231 h 1624467"/>
              <a:gd name="connsiteX1288" fmla="*/ 1190985 w 2198808"/>
              <a:gd name="connsiteY1288" fmla="*/ 1404807 h 1624467"/>
              <a:gd name="connsiteX1289" fmla="*/ 1211087 w 2198808"/>
              <a:gd name="connsiteY1289" fmla="*/ 1415734 h 1624467"/>
              <a:gd name="connsiteX1290" fmla="*/ 1222336 w 2198808"/>
              <a:gd name="connsiteY1290" fmla="*/ 1423244 h 1624467"/>
              <a:gd name="connsiteX1291" fmla="*/ 1208589 w 2198808"/>
              <a:gd name="connsiteY1291" fmla="*/ 1423805 h 1624467"/>
              <a:gd name="connsiteX1292" fmla="*/ 1215352 w 2198808"/>
              <a:gd name="connsiteY1292" fmla="*/ 1431961 h 1624467"/>
              <a:gd name="connsiteX1293" fmla="*/ 1205700 w 2198808"/>
              <a:gd name="connsiteY1293" fmla="*/ 1428223 h 1624467"/>
              <a:gd name="connsiteX1294" fmla="*/ 1195437 w 2198808"/>
              <a:gd name="connsiteY1294" fmla="*/ 1420950 h 1624467"/>
              <a:gd name="connsiteX1295" fmla="*/ 1215267 w 2198808"/>
              <a:gd name="connsiteY1295" fmla="*/ 1444247 h 1624467"/>
              <a:gd name="connsiteX1296" fmla="*/ 1225785 w 2198808"/>
              <a:gd name="connsiteY1296" fmla="*/ 1452573 h 1624467"/>
              <a:gd name="connsiteX1297" fmla="*/ 1227484 w 2198808"/>
              <a:gd name="connsiteY1297" fmla="*/ 1454272 h 1624467"/>
              <a:gd name="connsiteX1298" fmla="*/ 1220671 w 2198808"/>
              <a:gd name="connsiteY1298" fmla="*/ 1459387 h 1624467"/>
              <a:gd name="connsiteX1299" fmla="*/ 1218972 w 2198808"/>
              <a:gd name="connsiteY1299" fmla="*/ 1457688 h 1624467"/>
              <a:gd name="connsiteX1300" fmla="*/ 1215573 w 2198808"/>
              <a:gd name="connsiteY1300" fmla="*/ 1455988 h 1624467"/>
              <a:gd name="connsiteX1301" fmla="*/ 1204867 w 2198808"/>
              <a:gd name="connsiteY1301" fmla="*/ 1440712 h 1624467"/>
              <a:gd name="connsiteX1302" fmla="*/ 1202047 w 2198808"/>
              <a:gd name="connsiteY1302" fmla="*/ 1436634 h 1624467"/>
              <a:gd name="connsiteX1303" fmla="*/ 1187145 w 2198808"/>
              <a:gd name="connsiteY1303" fmla="*/ 1421885 h 1624467"/>
              <a:gd name="connsiteX1304" fmla="*/ 1166329 w 2198808"/>
              <a:gd name="connsiteY1304" fmla="*/ 1420423 h 1624467"/>
              <a:gd name="connsiteX1305" fmla="*/ 1139056 w 2198808"/>
              <a:gd name="connsiteY1305" fmla="*/ 1420389 h 1624467"/>
              <a:gd name="connsiteX1306" fmla="*/ 1141368 w 2198808"/>
              <a:gd name="connsiteY1306" fmla="*/ 1424655 h 1624467"/>
              <a:gd name="connsiteX1307" fmla="*/ 1134435 w 2198808"/>
              <a:gd name="connsiteY1307" fmla="*/ 1426099 h 1624467"/>
              <a:gd name="connsiteX1308" fmla="*/ 1134469 w 2198808"/>
              <a:gd name="connsiteY1308" fmla="*/ 1426999 h 1624467"/>
              <a:gd name="connsiteX1309" fmla="*/ 1150323 w 2198808"/>
              <a:gd name="connsiteY1309" fmla="*/ 1426999 h 1624467"/>
              <a:gd name="connsiteX1310" fmla="*/ 1095131 w 2198808"/>
              <a:gd name="connsiteY1310" fmla="*/ 1427118 h 1624467"/>
              <a:gd name="connsiteX1311" fmla="*/ 1113313 w 2198808"/>
              <a:gd name="connsiteY1311" fmla="*/ 1420848 h 1624467"/>
              <a:gd name="connsiteX1312" fmla="*/ 1093398 w 2198808"/>
              <a:gd name="connsiteY1312" fmla="*/ 1418044 h 1624467"/>
              <a:gd name="connsiteX1313" fmla="*/ 1082829 w 2198808"/>
              <a:gd name="connsiteY1313" fmla="*/ 1418588 h 1624467"/>
              <a:gd name="connsiteX1314" fmla="*/ 1073670 w 2198808"/>
              <a:gd name="connsiteY1314" fmla="*/ 1413151 h 1624467"/>
              <a:gd name="connsiteX1315" fmla="*/ 1071240 w 2198808"/>
              <a:gd name="connsiteY1315" fmla="*/ 1418707 h 1624467"/>
              <a:gd name="connsiteX1316" fmla="*/ 1054094 w 2198808"/>
              <a:gd name="connsiteY1316" fmla="*/ 1419591 h 1624467"/>
              <a:gd name="connsiteX1317" fmla="*/ 1055879 w 2198808"/>
              <a:gd name="connsiteY1317" fmla="*/ 1426286 h 1624467"/>
              <a:gd name="connsiteX1318" fmla="*/ 1047485 w 2198808"/>
              <a:gd name="connsiteY1318" fmla="*/ 1426286 h 1624467"/>
              <a:gd name="connsiteX1319" fmla="*/ 1043729 w 2198808"/>
              <a:gd name="connsiteY1319" fmla="*/ 1417416 h 1624467"/>
              <a:gd name="connsiteX1320" fmla="*/ 1034180 w 2198808"/>
              <a:gd name="connsiteY1320" fmla="*/ 1425198 h 1624467"/>
              <a:gd name="connsiteX1321" fmla="*/ 1018513 w 2198808"/>
              <a:gd name="connsiteY1321" fmla="*/ 1419744 h 1624467"/>
              <a:gd name="connsiteX1322" fmla="*/ 1025904 w 2198808"/>
              <a:gd name="connsiteY1322" fmla="*/ 1423414 h 1624467"/>
              <a:gd name="connsiteX1323" fmla="*/ 989337 w 2198808"/>
              <a:gd name="connsiteY1323" fmla="*/ 1422225 h 1624467"/>
              <a:gd name="connsiteX1324" fmla="*/ 953144 w 2198808"/>
              <a:gd name="connsiteY1324" fmla="*/ 1418928 h 1624467"/>
              <a:gd name="connsiteX1325" fmla="*/ 916576 w 2198808"/>
              <a:gd name="connsiteY1325" fmla="*/ 1413541 h 1624467"/>
              <a:gd name="connsiteX1326" fmla="*/ 916610 w 2198808"/>
              <a:gd name="connsiteY1326" fmla="*/ 1413575 h 1624467"/>
              <a:gd name="connsiteX1327" fmla="*/ 892956 w 2198808"/>
              <a:gd name="connsiteY1327" fmla="*/ 1406728 h 1624467"/>
              <a:gd name="connsiteX1328" fmla="*/ 890016 w 2198808"/>
              <a:gd name="connsiteY1328" fmla="*/ 1407747 h 1624467"/>
              <a:gd name="connsiteX1329" fmla="*/ 880178 w 2198808"/>
              <a:gd name="connsiteY1329" fmla="*/ 1407016 h 1624467"/>
              <a:gd name="connsiteX1330" fmla="*/ 879498 w 2198808"/>
              <a:gd name="connsiteY1330" fmla="*/ 1406558 h 1624467"/>
              <a:gd name="connsiteX1331" fmla="*/ 856763 w 2198808"/>
              <a:gd name="connsiteY1331" fmla="*/ 1405776 h 1624467"/>
              <a:gd name="connsiteX1332" fmla="*/ 855438 w 2198808"/>
              <a:gd name="connsiteY1332" fmla="*/ 1406762 h 1624467"/>
              <a:gd name="connsiteX1333" fmla="*/ 855131 w 2198808"/>
              <a:gd name="connsiteY1333" fmla="*/ 1407237 h 1624467"/>
              <a:gd name="connsiteX1334" fmla="*/ 855420 w 2198808"/>
              <a:gd name="connsiteY1334" fmla="*/ 1406745 h 1624467"/>
              <a:gd name="connsiteX1335" fmla="*/ 858020 w 2198808"/>
              <a:gd name="connsiteY1335" fmla="*/ 1409446 h 1624467"/>
              <a:gd name="connsiteX1336" fmla="*/ 830679 w 2198808"/>
              <a:gd name="connsiteY1336" fmla="*/ 1407254 h 1624467"/>
              <a:gd name="connsiteX1337" fmla="*/ 824664 w 2198808"/>
              <a:gd name="connsiteY1337" fmla="*/ 1406745 h 1624467"/>
              <a:gd name="connsiteX1338" fmla="*/ 820722 w 2198808"/>
              <a:gd name="connsiteY1338" fmla="*/ 1407339 h 1624467"/>
              <a:gd name="connsiteX1339" fmla="*/ 790595 w 2198808"/>
              <a:gd name="connsiteY1339" fmla="*/ 1403006 h 1624467"/>
              <a:gd name="connsiteX1340" fmla="*/ 776321 w 2198808"/>
              <a:gd name="connsiteY1340" fmla="*/ 1401834 h 1624467"/>
              <a:gd name="connsiteX1341" fmla="*/ 751036 w 2198808"/>
              <a:gd name="connsiteY1341" fmla="*/ 1399982 h 1624467"/>
              <a:gd name="connsiteX1342" fmla="*/ 741062 w 2198808"/>
              <a:gd name="connsiteY1342" fmla="*/ 1398350 h 1624467"/>
              <a:gd name="connsiteX1343" fmla="*/ 723390 w 2198808"/>
              <a:gd name="connsiteY1343" fmla="*/ 1396821 h 1624467"/>
              <a:gd name="connsiteX1344" fmla="*/ 710221 w 2198808"/>
              <a:gd name="connsiteY1344" fmla="*/ 1398367 h 1624467"/>
              <a:gd name="connsiteX1345" fmla="*/ 695403 w 2198808"/>
              <a:gd name="connsiteY1345" fmla="*/ 1398180 h 1624467"/>
              <a:gd name="connsiteX1346" fmla="*/ 682014 w 2198808"/>
              <a:gd name="connsiteY1346" fmla="*/ 1396430 h 1624467"/>
              <a:gd name="connsiteX1347" fmla="*/ 646228 w 2198808"/>
              <a:gd name="connsiteY1347" fmla="*/ 1390585 h 1624467"/>
              <a:gd name="connsiteX1348" fmla="*/ 608845 w 2198808"/>
              <a:gd name="connsiteY1348" fmla="*/ 1383499 h 1624467"/>
              <a:gd name="connsiteX1349" fmla="*/ 600417 w 2198808"/>
              <a:gd name="connsiteY1349" fmla="*/ 1383431 h 1624467"/>
              <a:gd name="connsiteX1350" fmla="*/ 606143 w 2198808"/>
              <a:gd name="connsiteY1350" fmla="*/ 1389565 h 1624467"/>
              <a:gd name="connsiteX1351" fmla="*/ 607519 w 2198808"/>
              <a:gd name="connsiteY1351" fmla="*/ 1390279 h 1624467"/>
              <a:gd name="connsiteX1352" fmla="*/ 621894 w 2198808"/>
              <a:gd name="connsiteY1352" fmla="*/ 1392896 h 1624467"/>
              <a:gd name="connsiteX1353" fmla="*/ 637698 w 2198808"/>
              <a:gd name="connsiteY1353" fmla="*/ 1395224 h 1624467"/>
              <a:gd name="connsiteX1354" fmla="*/ 643016 w 2198808"/>
              <a:gd name="connsiteY1354" fmla="*/ 1401647 h 1624467"/>
              <a:gd name="connsiteX1355" fmla="*/ 637902 w 2198808"/>
              <a:gd name="connsiteY1355" fmla="*/ 1401664 h 1624467"/>
              <a:gd name="connsiteX1356" fmla="*/ 633347 w 2198808"/>
              <a:gd name="connsiteY1356" fmla="*/ 1400169 h 1624467"/>
              <a:gd name="connsiteX1357" fmla="*/ 633127 w 2198808"/>
              <a:gd name="connsiteY1357" fmla="*/ 1401341 h 1624467"/>
              <a:gd name="connsiteX1358" fmla="*/ 637918 w 2198808"/>
              <a:gd name="connsiteY1358" fmla="*/ 1401630 h 1624467"/>
              <a:gd name="connsiteX1359" fmla="*/ 643016 w 2198808"/>
              <a:gd name="connsiteY1359" fmla="*/ 1401647 h 1624467"/>
              <a:gd name="connsiteX1360" fmla="*/ 659311 w 2198808"/>
              <a:gd name="connsiteY1360" fmla="*/ 1406999 h 1624467"/>
              <a:gd name="connsiteX1361" fmla="*/ 653586 w 2198808"/>
              <a:gd name="connsiteY1361" fmla="*/ 1410517 h 1624467"/>
              <a:gd name="connsiteX1362" fmla="*/ 604002 w 2198808"/>
              <a:gd name="connsiteY1362" fmla="*/ 1400763 h 1624467"/>
              <a:gd name="connsiteX1363" fmla="*/ 587655 w 2198808"/>
              <a:gd name="connsiteY1363" fmla="*/ 1403431 h 1624467"/>
              <a:gd name="connsiteX1364" fmla="*/ 589049 w 2198808"/>
              <a:gd name="connsiteY1364" fmla="*/ 1398809 h 1624467"/>
              <a:gd name="connsiteX1365" fmla="*/ 577120 w 2198808"/>
              <a:gd name="connsiteY1365" fmla="*/ 1402055 h 1624467"/>
              <a:gd name="connsiteX1366" fmla="*/ 578785 w 2198808"/>
              <a:gd name="connsiteY1366" fmla="*/ 1395954 h 1624467"/>
              <a:gd name="connsiteX1367" fmla="*/ 569592 w 2198808"/>
              <a:gd name="connsiteY1367" fmla="*/ 1393355 h 1624467"/>
              <a:gd name="connsiteX1368" fmla="*/ 559906 w 2198808"/>
              <a:gd name="connsiteY1368" fmla="*/ 1391145 h 1624467"/>
              <a:gd name="connsiteX1369" fmla="*/ 556185 w 2198808"/>
              <a:gd name="connsiteY1369" fmla="*/ 1391757 h 1624467"/>
              <a:gd name="connsiteX1370" fmla="*/ 547077 w 2198808"/>
              <a:gd name="connsiteY1370" fmla="*/ 1386762 h 1624467"/>
              <a:gd name="connsiteX1371" fmla="*/ 500128 w 2198808"/>
              <a:gd name="connsiteY1371" fmla="*/ 1373762 h 1624467"/>
              <a:gd name="connsiteX1372" fmla="*/ 491359 w 2198808"/>
              <a:gd name="connsiteY1372" fmla="*/ 1374561 h 1624467"/>
              <a:gd name="connsiteX1373" fmla="*/ 532634 w 2198808"/>
              <a:gd name="connsiteY1373" fmla="*/ 1397110 h 1624467"/>
              <a:gd name="connsiteX1374" fmla="*/ 523067 w 2198808"/>
              <a:gd name="connsiteY1374" fmla="*/ 1399251 h 1624467"/>
              <a:gd name="connsiteX1375" fmla="*/ 493926 w 2198808"/>
              <a:gd name="connsiteY1375" fmla="*/ 1393660 h 1624467"/>
              <a:gd name="connsiteX1376" fmla="*/ 522422 w 2198808"/>
              <a:gd name="connsiteY1376" fmla="*/ 1406473 h 1624467"/>
              <a:gd name="connsiteX1377" fmla="*/ 528624 w 2198808"/>
              <a:gd name="connsiteY1377" fmla="*/ 1405929 h 1624467"/>
              <a:gd name="connsiteX1378" fmla="*/ 533143 w 2198808"/>
              <a:gd name="connsiteY1378" fmla="*/ 1414153 h 1624467"/>
              <a:gd name="connsiteX1379" fmla="*/ 518377 w 2198808"/>
              <a:gd name="connsiteY1379" fmla="*/ 1412029 h 1624467"/>
              <a:gd name="connsiteX1380" fmla="*/ 502574 w 2198808"/>
              <a:gd name="connsiteY1380" fmla="*/ 1408393 h 1624467"/>
              <a:gd name="connsiteX1381" fmla="*/ 520230 w 2198808"/>
              <a:gd name="connsiteY1381" fmla="*/ 1422887 h 1624467"/>
              <a:gd name="connsiteX1382" fmla="*/ 508811 w 2198808"/>
              <a:gd name="connsiteY1382" fmla="*/ 1422055 h 1624467"/>
              <a:gd name="connsiteX1383" fmla="*/ 508708 w 2198808"/>
              <a:gd name="connsiteY1383" fmla="*/ 1421987 h 1624467"/>
              <a:gd name="connsiteX1384" fmla="*/ 508828 w 2198808"/>
              <a:gd name="connsiteY1384" fmla="*/ 1422021 h 1624467"/>
              <a:gd name="connsiteX1385" fmla="*/ 529201 w 2198808"/>
              <a:gd name="connsiteY1385" fmla="*/ 1431553 h 1624467"/>
              <a:gd name="connsiteX1386" fmla="*/ 536083 w 2198808"/>
              <a:gd name="connsiteY1386" fmla="*/ 1433609 h 1624467"/>
              <a:gd name="connsiteX1387" fmla="*/ 545633 w 2198808"/>
              <a:gd name="connsiteY1387" fmla="*/ 1416277 h 1624467"/>
              <a:gd name="connsiteX1388" fmla="*/ 556407 w 2198808"/>
              <a:gd name="connsiteY1388" fmla="*/ 1405045 h 1624467"/>
              <a:gd name="connsiteX1389" fmla="*/ 556373 w 2198808"/>
              <a:gd name="connsiteY1389" fmla="*/ 1405079 h 1624467"/>
              <a:gd name="connsiteX1390" fmla="*/ 558140 w 2198808"/>
              <a:gd name="connsiteY1390" fmla="*/ 1412233 h 1624467"/>
              <a:gd name="connsiteX1391" fmla="*/ 551139 w 2198808"/>
              <a:gd name="connsiteY1391" fmla="*/ 1418265 h 1624467"/>
              <a:gd name="connsiteX1392" fmla="*/ 546636 w 2198808"/>
              <a:gd name="connsiteY1392" fmla="*/ 1424315 h 1624467"/>
              <a:gd name="connsiteX1393" fmla="*/ 547264 w 2198808"/>
              <a:gd name="connsiteY1393" fmla="*/ 1430211 h 1624467"/>
              <a:gd name="connsiteX1394" fmla="*/ 540841 w 2198808"/>
              <a:gd name="connsiteY1394" fmla="*/ 1430211 h 1624467"/>
              <a:gd name="connsiteX1395" fmla="*/ 545412 w 2198808"/>
              <a:gd name="connsiteY1395" fmla="*/ 1439268 h 1624467"/>
              <a:gd name="connsiteX1396" fmla="*/ 535301 w 2198808"/>
              <a:gd name="connsiteY1396" fmla="*/ 1440372 h 1624467"/>
              <a:gd name="connsiteX1397" fmla="*/ 545242 w 2198808"/>
              <a:gd name="connsiteY1397" fmla="*/ 1447917 h 1624467"/>
              <a:gd name="connsiteX1398" fmla="*/ 544767 w 2198808"/>
              <a:gd name="connsiteY1398" fmla="*/ 1449395 h 1624467"/>
              <a:gd name="connsiteX1399" fmla="*/ 563475 w 2198808"/>
              <a:gd name="connsiteY1399" fmla="*/ 1456243 h 1624467"/>
              <a:gd name="connsiteX1400" fmla="*/ 557698 w 2198808"/>
              <a:gd name="connsiteY1400" fmla="*/ 1457535 h 1624467"/>
              <a:gd name="connsiteX1401" fmla="*/ 505905 w 2198808"/>
              <a:gd name="connsiteY1401" fmla="*/ 1443057 h 1624467"/>
              <a:gd name="connsiteX1402" fmla="*/ 499431 w 2198808"/>
              <a:gd name="connsiteY1402" fmla="*/ 1441681 h 1624467"/>
              <a:gd name="connsiteX1403" fmla="*/ 481317 w 2198808"/>
              <a:gd name="connsiteY1403" fmla="*/ 1439081 h 1624467"/>
              <a:gd name="connsiteX1404" fmla="*/ 471411 w 2198808"/>
              <a:gd name="connsiteY1404" fmla="*/ 1437365 h 1624467"/>
              <a:gd name="connsiteX1405" fmla="*/ 464392 w 2198808"/>
              <a:gd name="connsiteY1405" fmla="*/ 1433745 h 1624467"/>
              <a:gd name="connsiteX1406" fmla="*/ 471445 w 2198808"/>
              <a:gd name="connsiteY1406" fmla="*/ 1437331 h 1624467"/>
              <a:gd name="connsiteX1407" fmla="*/ 491818 w 2198808"/>
              <a:gd name="connsiteY1407" fmla="*/ 1447526 h 1624467"/>
              <a:gd name="connsiteX1408" fmla="*/ 491920 w 2198808"/>
              <a:gd name="connsiteY1408" fmla="*/ 1447594 h 1624467"/>
              <a:gd name="connsiteX1409" fmla="*/ 491802 w 2198808"/>
              <a:gd name="connsiteY1409" fmla="*/ 1447560 h 1624467"/>
              <a:gd name="connsiteX1410" fmla="*/ 493670 w 2198808"/>
              <a:gd name="connsiteY1410" fmla="*/ 1444332 h 1624467"/>
              <a:gd name="connsiteX1411" fmla="*/ 501011 w 2198808"/>
              <a:gd name="connsiteY1411" fmla="*/ 1446863 h 1624467"/>
              <a:gd name="connsiteX1412" fmla="*/ 498649 w 2198808"/>
              <a:gd name="connsiteY1412" fmla="*/ 1450585 h 1624467"/>
              <a:gd name="connsiteX1413" fmla="*/ 527808 w 2198808"/>
              <a:gd name="connsiteY1413" fmla="*/ 1462581 h 1624467"/>
              <a:gd name="connsiteX1414" fmla="*/ 527349 w 2198808"/>
              <a:gd name="connsiteY1414" fmla="*/ 1464688 h 1624467"/>
              <a:gd name="connsiteX1415" fmla="*/ 498615 w 2198808"/>
              <a:gd name="connsiteY1415" fmla="*/ 1464501 h 1624467"/>
              <a:gd name="connsiteX1416" fmla="*/ 498649 w 2198808"/>
              <a:gd name="connsiteY1416" fmla="*/ 1464535 h 1624467"/>
              <a:gd name="connsiteX1417" fmla="*/ 504121 w 2198808"/>
              <a:gd name="connsiteY1417" fmla="*/ 1458078 h 1624467"/>
              <a:gd name="connsiteX1418" fmla="*/ 495744 w 2198808"/>
              <a:gd name="connsiteY1418" fmla="*/ 1455360 h 1624467"/>
              <a:gd name="connsiteX1419" fmla="*/ 431207 w 2198808"/>
              <a:gd name="connsiteY1419" fmla="*/ 1423499 h 1624467"/>
              <a:gd name="connsiteX1420" fmla="*/ 428573 w 2198808"/>
              <a:gd name="connsiteY1420" fmla="*/ 1421409 h 1624467"/>
              <a:gd name="connsiteX1421" fmla="*/ 420909 w 2198808"/>
              <a:gd name="connsiteY1421" fmla="*/ 1418571 h 1624467"/>
              <a:gd name="connsiteX1422" fmla="*/ 414996 w 2198808"/>
              <a:gd name="connsiteY1422" fmla="*/ 1411536 h 1624467"/>
              <a:gd name="connsiteX1423" fmla="*/ 408590 w 2198808"/>
              <a:gd name="connsiteY1423" fmla="*/ 1415258 h 1624467"/>
              <a:gd name="connsiteX1424" fmla="*/ 401691 w 2198808"/>
              <a:gd name="connsiteY1424" fmla="*/ 1408206 h 1624467"/>
              <a:gd name="connsiteX1425" fmla="*/ 402711 w 2198808"/>
              <a:gd name="connsiteY1425" fmla="*/ 1406677 h 1624467"/>
              <a:gd name="connsiteX1426" fmla="*/ 409457 w 2198808"/>
              <a:gd name="connsiteY1426" fmla="*/ 1407033 h 1624467"/>
              <a:gd name="connsiteX1427" fmla="*/ 393042 w 2198808"/>
              <a:gd name="connsiteY1427" fmla="*/ 1407135 h 1624467"/>
              <a:gd name="connsiteX1428" fmla="*/ 402915 w 2198808"/>
              <a:gd name="connsiteY1428" fmla="*/ 1418809 h 1624467"/>
              <a:gd name="connsiteX1429" fmla="*/ 408556 w 2198808"/>
              <a:gd name="connsiteY1429" fmla="*/ 1415207 h 1624467"/>
              <a:gd name="connsiteX1430" fmla="*/ 412583 w 2198808"/>
              <a:gd name="connsiteY1430" fmla="*/ 1426507 h 1624467"/>
              <a:gd name="connsiteX1431" fmla="*/ 420382 w 2198808"/>
              <a:gd name="connsiteY1431" fmla="*/ 1435529 h 1624467"/>
              <a:gd name="connsiteX1432" fmla="*/ 420535 w 2198808"/>
              <a:gd name="connsiteY1432" fmla="*/ 1435683 h 1624467"/>
              <a:gd name="connsiteX1433" fmla="*/ 422167 w 2198808"/>
              <a:gd name="connsiteY1433" fmla="*/ 1437314 h 1624467"/>
              <a:gd name="connsiteX1434" fmla="*/ 422133 w 2198808"/>
              <a:gd name="connsiteY1434" fmla="*/ 1437280 h 1624467"/>
              <a:gd name="connsiteX1435" fmla="*/ 424733 w 2198808"/>
              <a:gd name="connsiteY1435" fmla="*/ 1440423 h 1624467"/>
              <a:gd name="connsiteX1436" fmla="*/ 424138 w 2198808"/>
              <a:gd name="connsiteY1436" fmla="*/ 1441698 h 1624467"/>
              <a:gd name="connsiteX1437" fmla="*/ 415115 w 2198808"/>
              <a:gd name="connsiteY1437" fmla="*/ 1437654 h 1624467"/>
              <a:gd name="connsiteX1438" fmla="*/ 404971 w 2198808"/>
              <a:gd name="connsiteY1438" fmla="*/ 1431842 h 1624467"/>
              <a:gd name="connsiteX1439" fmla="*/ 381877 w 2198808"/>
              <a:gd name="connsiteY1439" fmla="*/ 1417925 h 1624467"/>
              <a:gd name="connsiteX1440" fmla="*/ 378972 w 2198808"/>
              <a:gd name="connsiteY1440" fmla="*/ 1416158 h 1624467"/>
              <a:gd name="connsiteX1441" fmla="*/ 362558 w 2198808"/>
              <a:gd name="connsiteY1441" fmla="*/ 1426252 h 1624467"/>
              <a:gd name="connsiteX1442" fmla="*/ 342337 w 2198808"/>
              <a:gd name="connsiteY1442" fmla="*/ 1442836 h 1624467"/>
              <a:gd name="connsiteX1443" fmla="*/ 339125 w 2198808"/>
              <a:gd name="connsiteY1443" fmla="*/ 1444009 h 1624467"/>
              <a:gd name="connsiteX1444" fmla="*/ 342286 w 2198808"/>
              <a:gd name="connsiteY1444" fmla="*/ 1430483 h 1624467"/>
              <a:gd name="connsiteX1445" fmla="*/ 343985 w 2198808"/>
              <a:gd name="connsiteY1445" fmla="*/ 1428784 h 1624467"/>
              <a:gd name="connsiteX1446" fmla="*/ 348199 w 2198808"/>
              <a:gd name="connsiteY1446" fmla="*/ 1424604 h 1624467"/>
              <a:gd name="connsiteX1447" fmla="*/ 344019 w 2198808"/>
              <a:gd name="connsiteY1447" fmla="*/ 1428801 h 1624467"/>
              <a:gd name="connsiteX1448" fmla="*/ 342320 w 2198808"/>
              <a:gd name="connsiteY1448" fmla="*/ 1430500 h 1624467"/>
              <a:gd name="connsiteX1449" fmla="*/ 337477 w 2198808"/>
              <a:gd name="connsiteY1449" fmla="*/ 1430976 h 1624467"/>
              <a:gd name="connsiteX1450" fmla="*/ 346211 w 2198808"/>
              <a:gd name="connsiteY1450" fmla="*/ 1418928 h 1624467"/>
              <a:gd name="connsiteX1451" fmla="*/ 354673 w 2198808"/>
              <a:gd name="connsiteY1451" fmla="*/ 1426591 h 1624467"/>
              <a:gd name="connsiteX1452" fmla="*/ 363254 w 2198808"/>
              <a:gd name="connsiteY1452" fmla="*/ 1417280 h 1624467"/>
              <a:gd name="connsiteX1453" fmla="*/ 368810 w 2198808"/>
              <a:gd name="connsiteY1453" fmla="*/ 1413660 h 1624467"/>
              <a:gd name="connsiteX1454" fmla="*/ 381028 w 2198808"/>
              <a:gd name="connsiteY1454" fmla="*/ 1398214 h 1624467"/>
              <a:gd name="connsiteX1455" fmla="*/ 389660 w 2198808"/>
              <a:gd name="connsiteY1455" fmla="*/ 1399829 h 1624467"/>
              <a:gd name="connsiteX1456" fmla="*/ 395607 w 2198808"/>
              <a:gd name="connsiteY1456" fmla="*/ 1397331 h 1624467"/>
              <a:gd name="connsiteX1457" fmla="*/ 392294 w 2198808"/>
              <a:gd name="connsiteY1457" fmla="*/ 1392318 h 1624467"/>
              <a:gd name="connsiteX1458" fmla="*/ 381911 w 2198808"/>
              <a:gd name="connsiteY1458" fmla="*/ 1388818 h 1624467"/>
              <a:gd name="connsiteX1459" fmla="*/ 376865 w 2198808"/>
              <a:gd name="connsiteY1459" fmla="*/ 1386456 h 1624467"/>
              <a:gd name="connsiteX1460" fmla="*/ 374792 w 2198808"/>
              <a:gd name="connsiteY1460" fmla="*/ 1391010 h 1624467"/>
              <a:gd name="connsiteX1461" fmla="*/ 370578 w 2198808"/>
              <a:gd name="connsiteY1461" fmla="*/ 1388903 h 1624467"/>
              <a:gd name="connsiteX1462" fmla="*/ 367197 w 2198808"/>
              <a:gd name="connsiteY1462" fmla="*/ 1380933 h 1624467"/>
              <a:gd name="connsiteX1463" fmla="*/ 375166 w 2198808"/>
              <a:gd name="connsiteY1463" fmla="*/ 1377671 h 1624467"/>
              <a:gd name="connsiteX1464" fmla="*/ 384801 w 2198808"/>
              <a:gd name="connsiteY1464" fmla="*/ 1378775 h 1624467"/>
              <a:gd name="connsiteX1465" fmla="*/ 357188 w 2198808"/>
              <a:gd name="connsiteY1465" fmla="*/ 1365368 h 1624467"/>
              <a:gd name="connsiteX1466" fmla="*/ 335743 w 2198808"/>
              <a:gd name="connsiteY1466" fmla="*/ 1346982 h 1624467"/>
              <a:gd name="connsiteX1467" fmla="*/ 341589 w 2198808"/>
              <a:gd name="connsiteY1467" fmla="*/ 1336702 h 1624467"/>
              <a:gd name="connsiteX1468" fmla="*/ 357120 w 2198808"/>
              <a:gd name="connsiteY1468" fmla="*/ 1330415 h 1624467"/>
              <a:gd name="connsiteX1469" fmla="*/ 350595 w 2198808"/>
              <a:gd name="connsiteY1469" fmla="*/ 1331061 h 1624467"/>
              <a:gd name="connsiteX1470" fmla="*/ 341198 w 2198808"/>
              <a:gd name="connsiteY1470" fmla="*/ 1318911 h 1624467"/>
              <a:gd name="connsiteX1471" fmla="*/ 338598 w 2198808"/>
              <a:gd name="connsiteY1471" fmla="*/ 1302904 h 1624467"/>
              <a:gd name="connsiteX1472" fmla="*/ 353433 w 2198808"/>
              <a:gd name="connsiteY1472" fmla="*/ 1302904 h 1624467"/>
              <a:gd name="connsiteX1473" fmla="*/ 336508 w 2198808"/>
              <a:gd name="connsiteY1473" fmla="*/ 1293253 h 1624467"/>
              <a:gd name="connsiteX1474" fmla="*/ 326466 w 2198808"/>
              <a:gd name="connsiteY1474" fmla="*/ 1285946 h 1624467"/>
              <a:gd name="connsiteX1475" fmla="*/ 336713 w 2198808"/>
              <a:gd name="connsiteY1475" fmla="*/ 1282480 h 1624467"/>
              <a:gd name="connsiteX1476" fmla="*/ 327792 w 2198808"/>
              <a:gd name="connsiteY1476" fmla="*/ 1270398 h 1624467"/>
              <a:gd name="connsiteX1477" fmla="*/ 321912 w 2198808"/>
              <a:gd name="connsiteY1477" fmla="*/ 1263941 h 1624467"/>
              <a:gd name="connsiteX1478" fmla="*/ 321878 w 2198808"/>
              <a:gd name="connsiteY1478" fmla="*/ 1263975 h 1624467"/>
              <a:gd name="connsiteX1479" fmla="*/ 334112 w 2198808"/>
              <a:gd name="connsiteY1479" fmla="*/ 1261868 h 1624467"/>
              <a:gd name="connsiteX1480" fmla="*/ 311445 w 2198808"/>
              <a:gd name="connsiteY1480" fmla="*/ 1245334 h 1624467"/>
              <a:gd name="connsiteX1481" fmla="*/ 329049 w 2198808"/>
              <a:gd name="connsiteY1481" fmla="*/ 1240661 h 1624467"/>
              <a:gd name="connsiteX1482" fmla="*/ 323356 w 2198808"/>
              <a:gd name="connsiteY1482" fmla="*/ 1233389 h 1624467"/>
              <a:gd name="connsiteX1483" fmla="*/ 329898 w 2198808"/>
              <a:gd name="connsiteY1483" fmla="*/ 1229514 h 1624467"/>
              <a:gd name="connsiteX1484" fmla="*/ 318480 w 2198808"/>
              <a:gd name="connsiteY1484" fmla="*/ 1226558 h 1624467"/>
              <a:gd name="connsiteX1485" fmla="*/ 318514 w 2198808"/>
              <a:gd name="connsiteY1485" fmla="*/ 1226592 h 1624467"/>
              <a:gd name="connsiteX1486" fmla="*/ 323187 w 2198808"/>
              <a:gd name="connsiteY1486" fmla="*/ 1222157 h 1624467"/>
              <a:gd name="connsiteX1487" fmla="*/ 317749 w 2198808"/>
              <a:gd name="connsiteY1487" fmla="*/ 1215802 h 1624467"/>
              <a:gd name="connsiteX1488" fmla="*/ 321793 w 2198808"/>
              <a:gd name="connsiteY1488" fmla="*/ 1213848 h 1624467"/>
              <a:gd name="connsiteX1489" fmla="*/ 316933 w 2198808"/>
              <a:gd name="connsiteY1489" fmla="*/ 1207832 h 1624467"/>
              <a:gd name="connsiteX1490" fmla="*/ 323221 w 2198808"/>
              <a:gd name="connsiteY1490" fmla="*/ 1204502 h 1624467"/>
              <a:gd name="connsiteX1491" fmla="*/ 320043 w 2198808"/>
              <a:gd name="connsiteY1491" fmla="*/ 1196583 h 1624467"/>
              <a:gd name="connsiteX1492" fmla="*/ 318360 w 2198808"/>
              <a:gd name="connsiteY1492" fmla="*/ 1196719 h 1624467"/>
              <a:gd name="connsiteX1493" fmla="*/ 317256 w 2198808"/>
              <a:gd name="connsiteY1493" fmla="*/ 1203346 h 1624467"/>
              <a:gd name="connsiteX1494" fmla="*/ 307485 w 2198808"/>
              <a:gd name="connsiteY1494" fmla="*/ 1200305 h 1624467"/>
              <a:gd name="connsiteX1495" fmla="*/ 292889 w 2198808"/>
              <a:gd name="connsiteY1495" fmla="*/ 1198809 h 1624467"/>
              <a:gd name="connsiteX1496" fmla="*/ 285565 w 2198808"/>
              <a:gd name="connsiteY1496" fmla="*/ 1206439 h 1624467"/>
              <a:gd name="connsiteX1497" fmla="*/ 292142 w 2198808"/>
              <a:gd name="connsiteY1497" fmla="*/ 1203057 h 1624467"/>
              <a:gd name="connsiteX1498" fmla="*/ 267910 w 2198808"/>
              <a:gd name="connsiteY1498" fmla="*/ 1224247 h 1624467"/>
              <a:gd name="connsiteX1499" fmla="*/ 271904 w 2198808"/>
              <a:gd name="connsiteY1499" fmla="*/ 1210109 h 1624467"/>
              <a:gd name="connsiteX1500" fmla="*/ 280213 w 2198808"/>
              <a:gd name="connsiteY1500" fmla="*/ 1202905 h 1624467"/>
              <a:gd name="connsiteX1501" fmla="*/ 284461 w 2198808"/>
              <a:gd name="connsiteY1501" fmla="*/ 1196023 h 1624467"/>
              <a:gd name="connsiteX1502" fmla="*/ 289507 w 2198808"/>
              <a:gd name="connsiteY1502" fmla="*/ 1192284 h 1624467"/>
              <a:gd name="connsiteX1503" fmla="*/ 298615 w 2198808"/>
              <a:gd name="connsiteY1503" fmla="*/ 1187883 h 1624467"/>
              <a:gd name="connsiteX1504" fmla="*/ 304937 w 2198808"/>
              <a:gd name="connsiteY1504" fmla="*/ 1179183 h 1624467"/>
              <a:gd name="connsiteX1505" fmla="*/ 309984 w 2198808"/>
              <a:gd name="connsiteY1505" fmla="*/ 1175003 h 1624467"/>
              <a:gd name="connsiteX1506" fmla="*/ 294198 w 2198808"/>
              <a:gd name="connsiteY1506" fmla="*/ 1155870 h 1624467"/>
              <a:gd name="connsiteX1507" fmla="*/ 299805 w 2198808"/>
              <a:gd name="connsiteY1507" fmla="*/ 1151333 h 1624467"/>
              <a:gd name="connsiteX1508" fmla="*/ 280247 w 2198808"/>
              <a:gd name="connsiteY1508" fmla="*/ 1142276 h 1624467"/>
              <a:gd name="connsiteX1509" fmla="*/ 281759 w 2198808"/>
              <a:gd name="connsiteY1509" fmla="*/ 1138911 h 1624467"/>
              <a:gd name="connsiteX1510" fmla="*/ 280213 w 2198808"/>
              <a:gd name="connsiteY1510" fmla="*/ 1134018 h 1624467"/>
              <a:gd name="connsiteX1511" fmla="*/ 275336 w 2198808"/>
              <a:gd name="connsiteY1511" fmla="*/ 1136345 h 1624467"/>
              <a:gd name="connsiteX1512" fmla="*/ 273687 w 2198808"/>
              <a:gd name="connsiteY1512" fmla="*/ 1143771 h 1624467"/>
              <a:gd name="connsiteX1513" fmla="*/ 262456 w 2198808"/>
              <a:gd name="connsiteY1513" fmla="*/ 1148444 h 1624467"/>
              <a:gd name="connsiteX1514" fmla="*/ 262490 w 2198808"/>
              <a:gd name="connsiteY1514" fmla="*/ 1148410 h 1624467"/>
              <a:gd name="connsiteX1515" fmla="*/ 256797 w 2198808"/>
              <a:gd name="connsiteY1515" fmla="*/ 1136804 h 1624467"/>
              <a:gd name="connsiteX1516" fmla="*/ 264274 w 2198808"/>
              <a:gd name="connsiteY1516" fmla="*/ 1124230 h 1624467"/>
              <a:gd name="connsiteX1517" fmla="*/ 270170 w 2198808"/>
              <a:gd name="connsiteY1517" fmla="*/ 1122956 h 1624467"/>
              <a:gd name="connsiteX1518" fmla="*/ 267146 w 2198808"/>
              <a:gd name="connsiteY1518" fmla="*/ 1117314 h 1624467"/>
              <a:gd name="connsiteX1519" fmla="*/ 283781 w 2198808"/>
              <a:gd name="connsiteY1519" fmla="*/ 1105300 h 1624467"/>
              <a:gd name="connsiteX1520" fmla="*/ 280943 w 2198808"/>
              <a:gd name="connsiteY1520" fmla="*/ 1101052 h 1624467"/>
              <a:gd name="connsiteX1521" fmla="*/ 272651 w 2198808"/>
              <a:gd name="connsiteY1521" fmla="*/ 1100831 h 1624467"/>
              <a:gd name="connsiteX1522" fmla="*/ 273144 w 2198808"/>
              <a:gd name="connsiteY1522" fmla="*/ 1100373 h 1624467"/>
              <a:gd name="connsiteX1523" fmla="*/ 272685 w 2198808"/>
              <a:gd name="connsiteY1523" fmla="*/ 1100865 h 1624467"/>
              <a:gd name="connsiteX1524" fmla="*/ 263271 w 2198808"/>
              <a:gd name="connsiteY1524" fmla="*/ 1109786 h 1624467"/>
              <a:gd name="connsiteX1525" fmla="*/ 254146 w 2198808"/>
              <a:gd name="connsiteY1525" fmla="*/ 1121154 h 1624467"/>
              <a:gd name="connsiteX1526" fmla="*/ 242660 w 2198808"/>
              <a:gd name="connsiteY1526" fmla="*/ 1117535 h 1624467"/>
              <a:gd name="connsiteX1527" fmla="*/ 242524 w 2198808"/>
              <a:gd name="connsiteY1527" fmla="*/ 1115751 h 1624467"/>
              <a:gd name="connsiteX1528" fmla="*/ 253552 w 2198808"/>
              <a:gd name="connsiteY1528" fmla="*/ 1106609 h 1624467"/>
              <a:gd name="connsiteX1529" fmla="*/ 264920 w 2198808"/>
              <a:gd name="connsiteY1529" fmla="*/ 1100152 h 1624467"/>
              <a:gd name="connsiteX1530" fmla="*/ 254368 w 2198808"/>
              <a:gd name="connsiteY1530" fmla="*/ 1095904 h 1624467"/>
              <a:gd name="connsiteX1531" fmla="*/ 257341 w 2198808"/>
              <a:gd name="connsiteY1531" fmla="*/ 1080424 h 1624467"/>
              <a:gd name="connsiteX1532" fmla="*/ 260774 w 2198808"/>
              <a:gd name="connsiteY1532" fmla="*/ 1080424 h 1624467"/>
              <a:gd name="connsiteX1533" fmla="*/ 260774 w 2198808"/>
              <a:gd name="connsiteY1533" fmla="*/ 1082140 h 1624467"/>
              <a:gd name="connsiteX1534" fmla="*/ 260468 w 2198808"/>
              <a:gd name="connsiteY1534" fmla="*/ 1082633 h 1624467"/>
              <a:gd name="connsiteX1535" fmla="*/ 260756 w 2198808"/>
              <a:gd name="connsiteY1535" fmla="*/ 1082123 h 1624467"/>
              <a:gd name="connsiteX1536" fmla="*/ 262456 w 2198808"/>
              <a:gd name="connsiteY1536" fmla="*/ 1080424 h 1624467"/>
              <a:gd name="connsiteX1537" fmla="*/ 264155 w 2198808"/>
              <a:gd name="connsiteY1537" fmla="*/ 1078724 h 1624467"/>
              <a:gd name="connsiteX1538" fmla="*/ 264648 w 2198808"/>
              <a:gd name="connsiteY1538" fmla="*/ 1078266 h 1624467"/>
              <a:gd name="connsiteX1539" fmla="*/ 264172 w 2198808"/>
              <a:gd name="connsiteY1539" fmla="*/ 1078758 h 1624467"/>
              <a:gd name="connsiteX1540" fmla="*/ 262473 w 2198808"/>
              <a:gd name="connsiteY1540" fmla="*/ 1080458 h 1624467"/>
              <a:gd name="connsiteX1541" fmla="*/ 260740 w 2198808"/>
              <a:gd name="connsiteY1541" fmla="*/ 1080458 h 1624467"/>
              <a:gd name="connsiteX1542" fmla="*/ 259075 w 2198808"/>
              <a:gd name="connsiteY1542" fmla="*/ 1078045 h 1624467"/>
              <a:gd name="connsiteX1543" fmla="*/ 257375 w 2198808"/>
              <a:gd name="connsiteY1543" fmla="*/ 1080458 h 1624467"/>
              <a:gd name="connsiteX1544" fmla="*/ 253943 w 2198808"/>
              <a:gd name="connsiteY1544" fmla="*/ 1078724 h 1624467"/>
              <a:gd name="connsiteX1545" fmla="*/ 254266 w 2198808"/>
              <a:gd name="connsiteY1545" fmla="*/ 1078249 h 1624467"/>
              <a:gd name="connsiteX1546" fmla="*/ 253977 w 2198808"/>
              <a:gd name="connsiteY1546" fmla="*/ 1078741 h 1624467"/>
              <a:gd name="connsiteX1547" fmla="*/ 241351 w 2198808"/>
              <a:gd name="connsiteY1547" fmla="*/ 1088869 h 1624467"/>
              <a:gd name="connsiteX1548" fmla="*/ 231547 w 2198808"/>
              <a:gd name="connsiteY1548" fmla="*/ 1101460 h 1624467"/>
              <a:gd name="connsiteX1549" fmla="*/ 229473 w 2198808"/>
              <a:gd name="connsiteY1549" fmla="*/ 1096804 h 1624467"/>
              <a:gd name="connsiteX1550" fmla="*/ 220025 w 2198808"/>
              <a:gd name="connsiteY1550" fmla="*/ 1104927 h 1624467"/>
              <a:gd name="connsiteX1551" fmla="*/ 218887 w 2198808"/>
              <a:gd name="connsiteY1551" fmla="*/ 1104519 h 1624467"/>
              <a:gd name="connsiteX1552" fmla="*/ 223391 w 2198808"/>
              <a:gd name="connsiteY1552" fmla="*/ 1090636 h 1624467"/>
              <a:gd name="connsiteX1553" fmla="*/ 225090 w 2198808"/>
              <a:gd name="connsiteY1553" fmla="*/ 1088920 h 1624467"/>
              <a:gd name="connsiteX1554" fmla="*/ 225565 w 2198808"/>
              <a:gd name="connsiteY1554" fmla="*/ 1088444 h 1624467"/>
              <a:gd name="connsiteX1555" fmla="*/ 225107 w 2198808"/>
              <a:gd name="connsiteY1555" fmla="*/ 1088954 h 1624467"/>
              <a:gd name="connsiteX1556" fmla="*/ 223391 w 2198808"/>
              <a:gd name="connsiteY1556" fmla="*/ 1090653 h 1624467"/>
              <a:gd name="connsiteX1557" fmla="*/ 212566 w 2198808"/>
              <a:gd name="connsiteY1557" fmla="*/ 1097144 h 1624467"/>
              <a:gd name="connsiteX1558" fmla="*/ 214622 w 2198808"/>
              <a:gd name="connsiteY1558" fmla="*/ 1092182 h 1624467"/>
              <a:gd name="connsiteX1559" fmla="*/ 221045 w 2198808"/>
              <a:gd name="connsiteY1559" fmla="*/ 1075156 h 1624467"/>
              <a:gd name="connsiteX1560" fmla="*/ 235336 w 2198808"/>
              <a:gd name="connsiteY1560" fmla="*/ 1059047 h 1624467"/>
              <a:gd name="connsiteX1561" fmla="*/ 231190 w 2198808"/>
              <a:gd name="connsiteY1561" fmla="*/ 1059132 h 1624467"/>
              <a:gd name="connsiteX1562" fmla="*/ 217307 w 2198808"/>
              <a:gd name="connsiteY1562" fmla="*/ 1076040 h 1624467"/>
              <a:gd name="connsiteX1563" fmla="*/ 209151 w 2198808"/>
              <a:gd name="connsiteY1563" fmla="*/ 1092454 h 1624467"/>
              <a:gd name="connsiteX1564" fmla="*/ 207673 w 2198808"/>
              <a:gd name="connsiteY1564" fmla="*/ 1098215 h 1624467"/>
              <a:gd name="connsiteX1565" fmla="*/ 205804 w 2198808"/>
              <a:gd name="connsiteY1565" fmla="*/ 1122429 h 1624467"/>
              <a:gd name="connsiteX1566" fmla="*/ 200434 w 2198808"/>
              <a:gd name="connsiteY1566" fmla="*/ 1123057 h 1624467"/>
              <a:gd name="connsiteX1567" fmla="*/ 197902 w 2198808"/>
              <a:gd name="connsiteY1567" fmla="*/ 1117892 h 1624467"/>
              <a:gd name="connsiteX1568" fmla="*/ 195268 w 2198808"/>
              <a:gd name="connsiteY1568" fmla="*/ 1121358 h 1624467"/>
              <a:gd name="connsiteX1569" fmla="*/ 185974 w 2198808"/>
              <a:gd name="connsiteY1569" fmla="*/ 1133916 h 1624467"/>
              <a:gd name="connsiteX1570" fmla="*/ 188879 w 2198808"/>
              <a:gd name="connsiteY1570" fmla="*/ 1136549 h 1624467"/>
              <a:gd name="connsiteX1571" fmla="*/ 178514 w 2198808"/>
              <a:gd name="connsiteY1571" fmla="*/ 1142310 h 1624467"/>
              <a:gd name="connsiteX1572" fmla="*/ 170697 w 2198808"/>
              <a:gd name="connsiteY1572" fmla="*/ 1146694 h 1624467"/>
              <a:gd name="connsiteX1573" fmla="*/ 170731 w 2198808"/>
              <a:gd name="connsiteY1573" fmla="*/ 1146728 h 1624467"/>
              <a:gd name="connsiteX1574" fmla="*/ 179720 w 2198808"/>
              <a:gd name="connsiteY1574" fmla="*/ 1129973 h 1624467"/>
              <a:gd name="connsiteX1575" fmla="*/ 170561 w 2198808"/>
              <a:gd name="connsiteY1575" fmla="*/ 1126779 h 1624467"/>
              <a:gd name="connsiteX1576" fmla="*/ 164886 w 2198808"/>
              <a:gd name="connsiteY1576" fmla="*/ 1126218 h 1624467"/>
              <a:gd name="connsiteX1577" fmla="*/ 168692 w 2198808"/>
              <a:gd name="connsiteY1577" fmla="*/ 1139659 h 1624467"/>
              <a:gd name="connsiteX1578" fmla="*/ 157409 w 2198808"/>
              <a:gd name="connsiteY1578" fmla="*/ 1132046 h 1624467"/>
              <a:gd name="connsiteX1579" fmla="*/ 167383 w 2198808"/>
              <a:gd name="connsiteY1579" fmla="*/ 1121800 h 1624467"/>
              <a:gd name="connsiteX1580" fmla="*/ 170357 w 2198808"/>
              <a:gd name="connsiteY1580" fmla="*/ 1120509 h 1624467"/>
              <a:gd name="connsiteX1581" fmla="*/ 176985 w 2198808"/>
              <a:gd name="connsiteY1581" fmla="*/ 1113270 h 1624467"/>
              <a:gd name="connsiteX1582" fmla="*/ 184614 w 2198808"/>
              <a:gd name="connsiteY1582" fmla="*/ 1106405 h 1624467"/>
              <a:gd name="connsiteX1583" fmla="*/ 189134 w 2198808"/>
              <a:gd name="connsiteY1583" fmla="*/ 1097875 h 1624467"/>
              <a:gd name="connsiteX1584" fmla="*/ 199295 w 2198808"/>
              <a:gd name="connsiteY1584" fmla="*/ 1088818 h 1624467"/>
              <a:gd name="connsiteX1585" fmla="*/ 212685 w 2198808"/>
              <a:gd name="connsiteY1585" fmla="*/ 1077722 h 1624467"/>
              <a:gd name="connsiteX1586" fmla="*/ 208980 w 2198808"/>
              <a:gd name="connsiteY1586" fmla="*/ 1067764 h 1624467"/>
              <a:gd name="connsiteX1587" fmla="*/ 216951 w 2198808"/>
              <a:gd name="connsiteY1587" fmla="*/ 1065929 h 1624467"/>
              <a:gd name="connsiteX1588" fmla="*/ 218785 w 2198808"/>
              <a:gd name="connsiteY1588" fmla="*/ 1056516 h 1624467"/>
              <a:gd name="connsiteX1589" fmla="*/ 227672 w 2198808"/>
              <a:gd name="connsiteY1589" fmla="*/ 1048886 h 1624467"/>
              <a:gd name="connsiteX1590" fmla="*/ 222592 w 2198808"/>
              <a:gd name="connsiteY1590" fmla="*/ 1051758 h 1624467"/>
              <a:gd name="connsiteX1591" fmla="*/ 221419 w 2198808"/>
              <a:gd name="connsiteY1591" fmla="*/ 1050891 h 1624467"/>
              <a:gd name="connsiteX1592" fmla="*/ 226381 w 2198808"/>
              <a:gd name="connsiteY1592" fmla="*/ 1042701 h 1624467"/>
              <a:gd name="connsiteX1593" fmla="*/ 223441 w 2198808"/>
              <a:gd name="connsiteY1593" fmla="*/ 1027815 h 1624467"/>
              <a:gd name="connsiteX1594" fmla="*/ 223339 w 2198808"/>
              <a:gd name="connsiteY1594" fmla="*/ 1027679 h 1624467"/>
              <a:gd name="connsiteX1595" fmla="*/ 229202 w 2198808"/>
              <a:gd name="connsiteY1595" fmla="*/ 1015105 h 1624467"/>
              <a:gd name="connsiteX1596" fmla="*/ 216644 w 2198808"/>
              <a:gd name="connsiteY1596" fmla="*/ 1025589 h 1624467"/>
              <a:gd name="connsiteX1597" fmla="*/ 213195 w 2198808"/>
              <a:gd name="connsiteY1597" fmla="*/ 1031129 h 1624467"/>
              <a:gd name="connsiteX1598" fmla="*/ 213195 w 2198808"/>
              <a:gd name="connsiteY1598" fmla="*/ 1031129 h 1624467"/>
              <a:gd name="connsiteX1599" fmla="*/ 206415 w 2198808"/>
              <a:gd name="connsiteY1599" fmla="*/ 1036227 h 1624467"/>
              <a:gd name="connsiteX1600" fmla="*/ 206398 w 2198808"/>
              <a:gd name="connsiteY1600" fmla="*/ 1036244 h 1624467"/>
              <a:gd name="connsiteX1601" fmla="*/ 201623 w 2198808"/>
              <a:gd name="connsiteY1601" fmla="*/ 1040916 h 1624467"/>
              <a:gd name="connsiteX1602" fmla="*/ 198055 w 2198808"/>
              <a:gd name="connsiteY1602" fmla="*/ 1044264 h 1624467"/>
              <a:gd name="connsiteX1603" fmla="*/ 175455 w 2198808"/>
              <a:gd name="connsiteY1603" fmla="*/ 1062701 h 1624467"/>
              <a:gd name="connsiteX1604" fmla="*/ 170222 w 2198808"/>
              <a:gd name="connsiteY1604" fmla="*/ 1075768 h 1624467"/>
              <a:gd name="connsiteX1605" fmla="*/ 158684 w 2198808"/>
              <a:gd name="connsiteY1605" fmla="*/ 1083686 h 1624467"/>
              <a:gd name="connsiteX1606" fmla="*/ 141844 w 2198808"/>
              <a:gd name="connsiteY1606" fmla="*/ 1097399 h 1624467"/>
              <a:gd name="connsiteX1607" fmla="*/ 141861 w 2198808"/>
              <a:gd name="connsiteY1607" fmla="*/ 1097416 h 1624467"/>
              <a:gd name="connsiteX1608" fmla="*/ 152040 w 2198808"/>
              <a:gd name="connsiteY1608" fmla="*/ 1080831 h 1624467"/>
              <a:gd name="connsiteX1609" fmla="*/ 153297 w 2198808"/>
              <a:gd name="connsiteY1609" fmla="*/ 1079897 h 1624467"/>
              <a:gd name="connsiteX1610" fmla="*/ 166806 w 2198808"/>
              <a:gd name="connsiteY1610" fmla="*/ 1061324 h 1624467"/>
              <a:gd name="connsiteX1611" fmla="*/ 167673 w 2198808"/>
              <a:gd name="connsiteY1611" fmla="*/ 1058962 h 1624467"/>
              <a:gd name="connsiteX1612" fmla="*/ 158208 w 2198808"/>
              <a:gd name="connsiteY1612" fmla="*/ 1065250 h 1624467"/>
              <a:gd name="connsiteX1613" fmla="*/ 132991 w 2198808"/>
              <a:gd name="connsiteY1613" fmla="*/ 1089956 h 1624467"/>
              <a:gd name="connsiteX1614" fmla="*/ 133331 w 2198808"/>
              <a:gd name="connsiteY1614" fmla="*/ 1092352 h 1624467"/>
              <a:gd name="connsiteX1615" fmla="*/ 133348 w 2198808"/>
              <a:gd name="connsiteY1615" fmla="*/ 1092318 h 1624467"/>
              <a:gd name="connsiteX1616" fmla="*/ 119193 w 2198808"/>
              <a:gd name="connsiteY1616" fmla="*/ 1105249 h 1624467"/>
              <a:gd name="connsiteX1617" fmla="*/ 109627 w 2198808"/>
              <a:gd name="connsiteY1617" fmla="*/ 1110245 h 1624467"/>
              <a:gd name="connsiteX1618" fmla="*/ 143441 w 2198808"/>
              <a:gd name="connsiteY1618" fmla="*/ 1070007 h 1624467"/>
              <a:gd name="connsiteX1619" fmla="*/ 136560 w 2198808"/>
              <a:gd name="connsiteY1619" fmla="*/ 1073576 h 1624467"/>
              <a:gd name="connsiteX1620" fmla="*/ 125277 w 2198808"/>
              <a:gd name="connsiteY1620" fmla="*/ 1078589 h 1624467"/>
              <a:gd name="connsiteX1621" fmla="*/ 121946 w 2198808"/>
              <a:gd name="connsiteY1621" fmla="*/ 1081885 h 1624467"/>
              <a:gd name="connsiteX1622" fmla="*/ 115608 w 2198808"/>
              <a:gd name="connsiteY1622" fmla="*/ 1086320 h 1624467"/>
              <a:gd name="connsiteX1623" fmla="*/ 120468 w 2198808"/>
              <a:gd name="connsiteY1623" fmla="*/ 1074425 h 1624467"/>
              <a:gd name="connsiteX1624" fmla="*/ 116356 w 2198808"/>
              <a:gd name="connsiteY1624" fmla="*/ 1073627 h 1624467"/>
              <a:gd name="connsiteX1625" fmla="*/ 116372 w 2198808"/>
              <a:gd name="connsiteY1625" fmla="*/ 1073644 h 1624467"/>
              <a:gd name="connsiteX1626" fmla="*/ 133297 w 2198808"/>
              <a:gd name="connsiteY1626" fmla="*/ 1050653 h 1624467"/>
              <a:gd name="connsiteX1627" fmla="*/ 137273 w 2198808"/>
              <a:gd name="connsiteY1627" fmla="*/ 1046269 h 1624467"/>
              <a:gd name="connsiteX1628" fmla="*/ 146857 w 2198808"/>
              <a:gd name="connsiteY1628" fmla="*/ 1035904 h 1624467"/>
              <a:gd name="connsiteX1629" fmla="*/ 152957 w 2198808"/>
              <a:gd name="connsiteY1629" fmla="*/ 1028988 h 1624467"/>
              <a:gd name="connsiteX1630" fmla="*/ 146347 w 2198808"/>
              <a:gd name="connsiteY1630" fmla="*/ 1026048 h 1624467"/>
              <a:gd name="connsiteX1631" fmla="*/ 145056 w 2198808"/>
              <a:gd name="connsiteY1631" fmla="*/ 1027492 h 1624467"/>
              <a:gd name="connsiteX1632" fmla="*/ 142082 w 2198808"/>
              <a:gd name="connsiteY1632" fmla="*/ 1034833 h 1624467"/>
              <a:gd name="connsiteX1633" fmla="*/ 141301 w 2198808"/>
              <a:gd name="connsiteY1633" fmla="*/ 1035156 h 1624467"/>
              <a:gd name="connsiteX1634" fmla="*/ 115404 w 2198808"/>
              <a:gd name="connsiteY1634" fmla="*/ 1059948 h 1624467"/>
              <a:gd name="connsiteX1635" fmla="*/ 103339 w 2198808"/>
              <a:gd name="connsiteY1635" fmla="*/ 1072301 h 1624467"/>
              <a:gd name="connsiteX1636" fmla="*/ 100536 w 2198808"/>
              <a:gd name="connsiteY1636" fmla="*/ 1071333 h 1624467"/>
              <a:gd name="connsiteX1637" fmla="*/ 96831 w 2198808"/>
              <a:gd name="connsiteY1637" fmla="*/ 1069837 h 1624467"/>
              <a:gd name="connsiteX1638" fmla="*/ 106024 w 2198808"/>
              <a:gd name="connsiteY1638" fmla="*/ 1060934 h 1624467"/>
              <a:gd name="connsiteX1639" fmla="*/ 111445 w 2198808"/>
              <a:gd name="connsiteY1639" fmla="*/ 1057212 h 1624467"/>
              <a:gd name="connsiteX1640" fmla="*/ 124478 w 2198808"/>
              <a:gd name="connsiteY1640" fmla="*/ 1044315 h 1624467"/>
              <a:gd name="connsiteX1641" fmla="*/ 126976 w 2198808"/>
              <a:gd name="connsiteY1641" fmla="*/ 1035139 h 1624467"/>
              <a:gd name="connsiteX1642" fmla="*/ 133603 w 2198808"/>
              <a:gd name="connsiteY1642" fmla="*/ 1034272 h 1624467"/>
              <a:gd name="connsiteX1643" fmla="*/ 140688 w 2198808"/>
              <a:gd name="connsiteY1643" fmla="*/ 1028886 h 1624467"/>
              <a:gd name="connsiteX1644" fmla="*/ 153943 w 2198808"/>
              <a:gd name="connsiteY1644" fmla="*/ 1016414 h 1624467"/>
              <a:gd name="connsiteX1645" fmla="*/ 155965 w 2198808"/>
              <a:gd name="connsiteY1645" fmla="*/ 1019710 h 1624467"/>
              <a:gd name="connsiteX1646" fmla="*/ 158225 w 2198808"/>
              <a:gd name="connsiteY1646" fmla="*/ 1022395 h 1624467"/>
              <a:gd name="connsiteX1647" fmla="*/ 158700 w 2198808"/>
              <a:gd name="connsiteY1647" fmla="*/ 1009719 h 1624467"/>
              <a:gd name="connsiteX1648" fmla="*/ 150731 w 2198808"/>
              <a:gd name="connsiteY1648" fmla="*/ 1011673 h 1624467"/>
              <a:gd name="connsiteX1649" fmla="*/ 137409 w 2198808"/>
              <a:gd name="connsiteY1649" fmla="*/ 1021800 h 1624467"/>
              <a:gd name="connsiteX1650" fmla="*/ 136322 w 2198808"/>
              <a:gd name="connsiteY1650" fmla="*/ 1021154 h 1624467"/>
              <a:gd name="connsiteX1651" fmla="*/ 138276 w 2198808"/>
              <a:gd name="connsiteY1651" fmla="*/ 1016091 h 1624467"/>
              <a:gd name="connsiteX1652" fmla="*/ 131581 w 2198808"/>
              <a:gd name="connsiteY1652" fmla="*/ 1012573 h 1624467"/>
              <a:gd name="connsiteX1653" fmla="*/ 118446 w 2198808"/>
              <a:gd name="connsiteY1653" fmla="*/ 1027153 h 1624467"/>
              <a:gd name="connsiteX1654" fmla="*/ 99601 w 2198808"/>
              <a:gd name="connsiteY1654" fmla="*/ 1042769 h 1624467"/>
              <a:gd name="connsiteX1655" fmla="*/ 96780 w 2198808"/>
              <a:gd name="connsiteY1655" fmla="*/ 1042140 h 1624467"/>
              <a:gd name="connsiteX1656" fmla="*/ 96780 w 2198808"/>
              <a:gd name="connsiteY1656" fmla="*/ 1035020 h 1624467"/>
              <a:gd name="connsiteX1657" fmla="*/ 85940 w 2198808"/>
              <a:gd name="connsiteY1657" fmla="*/ 1045131 h 1624467"/>
              <a:gd name="connsiteX1658" fmla="*/ 76848 w 2198808"/>
              <a:gd name="connsiteY1658" fmla="*/ 1040781 h 1624467"/>
              <a:gd name="connsiteX1659" fmla="*/ 91377 w 2198808"/>
              <a:gd name="connsiteY1659" fmla="*/ 1025522 h 1624467"/>
              <a:gd name="connsiteX1660" fmla="*/ 87435 w 2198808"/>
              <a:gd name="connsiteY1660" fmla="*/ 1024366 h 1624467"/>
              <a:gd name="connsiteX1661" fmla="*/ 87452 w 2198808"/>
              <a:gd name="connsiteY1661" fmla="*/ 1024383 h 1624467"/>
              <a:gd name="connsiteX1662" fmla="*/ 82388 w 2198808"/>
              <a:gd name="connsiteY1662" fmla="*/ 1020203 h 1624467"/>
              <a:gd name="connsiteX1663" fmla="*/ 75319 w 2198808"/>
              <a:gd name="connsiteY1663" fmla="*/ 1022667 h 1624467"/>
              <a:gd name="connsiteX1664" fmla="*/ 84699 w 2198808"/>
              <a:gd name="connsiteY1664" fmla="*/ 1008393 h 1624467"/>
              <a:gd name="connsiteX1665" fmla="*/ 86551 w 2198808"/>
              <a:gd name="connsiteY1665" fmla="*/ 1014137 h 1624467"/>
              <a:gd name="connsiteX1666" fmla="*/ 96967 w 2198808"/>
              <a:gd name="connsiteY1666" fmla="*/ 1009430 h 1624467"/>
              <a:gd name="connsiteX1667" fmla="*/ 95031 w 2198808"/>
              <a:gd name="connsiteY1667" fmla="*/ 1013729 h 1624467"/>
              <a:gd name="connsiteX1668" fmla="*/ 94622 w 2198808"/>
              <a:gd name="connsiteY1668" fmla="*/ 1020984 h 1624467"/>
              <a:gd name="connsiteX1669" fmla="*/ 101335 w 2198808"/>
              <a:gd name="connsiteY1669" fmla="*/ 1020390 h 1624467"/>
              <a:gd name="connsiteX1670" fmla="*/ 103662 w 2198808"/>
              <a:gd name="connsiteY1670" fmla="*/ 1016176 h 1624467"/>
              <a:gd name="connsiteX1671" fmla="*/ 106024 w 2198808"/>
              <a:gd name="connsiteY1671" fmla="*/ 1018181 h 1624467"/>
              <a:gd name="connsiteX1672" fmla="*/ 97987 w 2198808"/>
              <a:gd name="connsiteY1672" fmla="*/ 1030976 h 1624467"/>
              <a:gd name="connsiteX1673" fmla="*/ 98786 w 2198808"/>
              <a:gd name="connsiteY1673" fmla="*/ 1032029 h 1624467"/>
              <a:gd name="connsiteX1674" fmla="*/ 111564 w 2198808"/>
              <a:gd name="connsiteY1674" fmla="*/ 1026116 h 1624467"/>
              <a:gd name="connsiteX1675" fmla="*/ 110222 w 2198808"/>
              <a:gd name="connsiteY1675" fmla="*/ 1021902 h 1624467"/>
              <a:gd name="connsiteX1676" fmla="*/ 119007 w 2198808"/>
              <a:gd name="connsiteY1676" fmla="*/ 1017535 h 1624467"/>
              <a:gd name="connsiteX1677" fmla="*/ 131615 w 2198808"/>
              <a:gd name="connsiteY1677" fmla="*/ 1000611 h 1624467"/>
              <a:gd name="connsiteX1678" fmla="*/ 133297 w 2198808"/>
              <a:gd name="connsiteY1678" fmla="*/ 998894 h 1624467"/>
              <a:gd name="connsiteX1679" fmla="*/ 137069 w 2198808"/>
              <a:gd name="connsiteY1679" fmla="*/ 992318 h 1624467"/>
              <a:gd name="connsiteX1680" fmla="*/ 133314 w 2198808"/>
              <a:gd name="connsiteY1680" fmla="*/ 998911 h 1624467"/>
              <a:gd name="connsiteX1681" fmla="*/ 131598 w 2198808"/>
              <a:gd name="connsiteY1681" fmla="*/ 1000594 h 1624467"/>
              <a:gd name="connsiteX1682" fmla="*/ 122609 w 2198808"/>
              <a:gd name="connsiteY1682" fmla="*/ 999863 h 1624467"/>
              <a:gd name="connsiteX1683" fmla="*/ 105888 w 2198808"/>
              <a:gd name="connsiteY1683" fmla="*/ 1006184 h 1624467"/>
              <a:gd name="connsiteX1684" fmla="*/ 109150 w 2198808"/>
              <a:gd name="connsiteY1684" fmla="*/ 998538 h 1624467"/>
              <a:gd name="connsiteX1685" fmla="*/ 126415 w 2198808"/>
              <a:gd name="connsiteY1685" fmla="*/ 975751 h 1624467"/>
              <a:gd name="connsiteX1686" fmla="*/ 122201 w 2198808"/>
              <a:gd name="connsiteY1686" fmla="*/ 978759 h 1624467"/>
              <a:gd name="connsiteX1687" fmla="*/ 103934 w 2198808"/>
              <a:gd name="connsiteY1687" fmla="*/ 997552 h 1624467"/>
              <a:gd name="connsiteX1688" fmla="*/ 97528 w 2198808"/>
              <a:gd name="connsiteY1688" fmla="*/ 1002089 h 1624467"/>
              <a:gd name="connsiteX1689" fmla="*/ 96237 w 2198808"/>
              <a:gd name="connsiteY1689" fmla="*/ 1000849 h 1624467"/>
              <a:gd name="connsiteX1690" fmla="*/ 97749 w 2198808"/>
              <a:gd name="connsiteY1690" fmla="*/ 996719 h 1624467"/>
              <a:gd name="connsiteX1691" fmla="*/ 117121 w 2198808"/>
              <a:gd name="connsiteY1691" fmla="*/ 974612 h 1624467"/>
              <a:gd name="connsiteX1692" fmla="*/ 129066 w 2198808"/>
              <a:gd name="connsiteY1692" fmla="*/ 961851 h 1624467"/>
              <a:gd name="connsiteX1693" fmla="*/ 130170 w 2198808"/>
              <a:gd name="connsiteY1693" fmla="*/ 951265 h 1624467"/>
              <a:gd name="connsiteX1694" fmla="*/ 123679 w 2198808"/>
              <a:gd name="connsiteY1694" fmla="*/ 958996 h 1624467"/>
              <a:gd name="connsiteX1695" fmla="*/ 112142 w 2198808"/>
              <a:gd name="connsiteY1695" fmla="*/ 973423 h 1624467"/>
              <a:gd name="connsiteX1696" fmla="*/ 107503 w 2198808"/>
              <a:gd name="connsiteY1696" fmla="*/ 980322 h 1624467"/>
              <a:gd name="connsiteX1697" fmla="*/ 86568 w 2198808"/>
              <a:gd name="connsiteY1697" fmla="*/ 997654 h 1624467"/>
              <a:gd name="connsiteX1698" fmla="*/ 94164 w 2198808"/>
              <a:gd name="connsiteY1698" fmla="*/ 983601 h 1624467"/>
              <a:gd name="connsiteX1699" fmla="*/ 97817 w 2198808"/>
              <a:gd name="connsiteY1699" fmla="*/ 977331 h 1624467"/>
              <a:gd name="connsiteX1700" fmla="*/ 105735 w 2198808"/>
              <a:gd name="connsiteY1700" fmla="*/ 968546 h 1624467"/>
              <a:gd name="connsiteX1701" fmla="*/ 110749 w 2198808"/>
              <a:gd name="connsiteY1701" fmla="*/ 965538 h 1624467"/>
              <a:gd name="connsiteX1702" fmla="*/ 124580 w 2198808"/>
              <a:gd name="connsiteY1702" fmla="*/ 948665 h 1624467"/>
              <a:gd name="connsiteX1703" fmla="*/ 124835 w 2198808"/>
              <a:gd name="connsiteY1703" fmla="*/ 946779 h 1624467"/>
              <a:gd name="connsiteX1704" fmla="*/ 119686 w 2198808"/>
              <a:gd name="connsiteY1704" fmla="*/ 949073 h 1624467"/>
              <a:gd name="connsiteX1705" fmla="*/ 118021 w 2198808"/>
              <a:gd name="connsiteY1705" fmla="*/ 944264 h 1624467"/>
              <a:gd name="connsiteX1706" fmla="*/ 109729 w 2198808"/>
              <a:gd name="connsiteY1706" fmla="*/ 958979 h 1624467"/>
              <a:gd name="connsiteX1707" fmla="*/ 103952 w 2198808"/>
              <a:gd name="connsiteY1707" fmla="*/ 965318 h 1624467"/>
              <a:gd name="connsiteX1708" fmla="*/ 94198 w 2198808"/>
              <a:gd name="connsiteY1708" fmla="*/ 983635 h 1624467"/>
              <a:gd name="connsiteX1709" fmla="*/ 86008 w 2198808"/>
              <a:gd name="connsiteY1709" fmla="*/ 987238 h 1624467"/>
              <a:gd name="connsiteX1710" fmla="*/ 84716 w 2198808"/>
              <a:gd name="connsiteY1710" fmla="*/ 985912 h 1624467"/>
              <a:gd name="connsiteX1711" fmla="*/ 86908 w 2198808"/>
              <a:gd name="connsiteY1711" fmla="*/ 981647 h 1624467"/>
              <a:gd name="connsiteX1712" fmla="*/ 84461 w 2198808"/>
              <a:gd name="connsiteY1712" fmla="*/ 977994 h 1624467"/>
              <a:gd name="connsiteX1713" fmla="*/ 95489 w 2198808"/>
              <a:gd name="connsiteY1713" fmla="*/ 963754 h 1624467"/>
              <a:gd name="connsiteX1714" fmla="*/ 93042 w 2198808"/>
              <a:gd name="connsiteY1714" fmla="*/ 957960 h 1624467"/>
              <a:gd name="connsiteX1715" fmla="*/ 95778 w 2198808"/>
              <a:gd name="connsiteY1715" fmla="*/ 956142 h 1624467"/>
              <a:gd name="connsiteX1716" fmla="*/ 102524 w 2198808"/>
              <a:gd name="connsiteY1716" fmla="*/ 948750 h 1624467"/>
              <a:gd name="connsiteX1717" fmla="*/ 111683 w 2198808"/>
              <a:gd name="connsiteY1717" fmla="*/ 942378 h 1624467"/>
              <a:gd name="connsiteX1718" fmla="*/ 116848 w 2198808"/>
              <a:gd name="connsiteY1718" fmla="*/ 937042 h 1624467"/>
              <a:gd name="connsiteX1719" fmla="*/ 121351 w 2198808"/>
              <a:gd name="connsiteY1719" fmla="*/ 919064 h 1624467"/>
              <a:gd name="connsiteX1720" fmla="*/ 121335 w 2198808"/>
              <a:gd name="connsiteY1720" fmla="*/ 919081 h 1624467"/>
              <a:gd name="connsiteX1721" fmla="*/ 130595 w 2198808"/>
              <a:gd name="connsiteY1721" fmla="*/ 905623 h 1624467"/>
              <a:gd name="connsiteX1722" fmla="*/ 138989 w 2198808"/>
              <a:gd name="connsiteY1722" fmla="*/ 897943 h 1624467"/>
              <a:gd name="connsiteX1723" fmla="*/ 127214 w 2198808"/>
              <a:gd name="connsiteY1723" fmla="*/ 895020 h 1624467"/>
              <a:gd name="connsiteX1724" fmla="*/ 114045 w 2198808"/>
              <a:gd name="connsiteY1724" fmla="*/ 909549 h 1624467"/>
              <a:gd name="connsiteX1725" fmla="*/ 108098 w 2198808"/>
              <a:gd name="connsiteY1725" fmla="*/ 912879 h 1624467"/>
              <a:gd name="connsiteX1726" fmla="*/ 97953 w 2198808"/>
              <a:gd name="connsiteY1726" fmla="*/ 916940 h 1624467"/>
              <a:gd name="connsiteX1727" fmla="*/ 91513 w 2198808"/>
              <a:gd name="connsiteY1727" fmla="*/ 934493 h 1624467"/>
              <a:gd name="connsiteX1728" fmla="*/ 85735 w 2198808"/>
              <a:gd name="connsiteY1728" fmla="*/ 941681 h 1624467"/>
              <a:gd name="connsiteX1729" fmla="*/ 77834 w 2198808"/>
              <a:gd name="connsiteY1729" fmla="*/ 945997 h 1624467"/>
              <a:gd name="connsiteX1730" fmla="*/ 70086 w 2198808"/>
              <a:gd name="connsiteY1730" fmla="*/ 951367 h 1624467"/>
              <a:gd name="connsiteX1731" fmla="*/ 61896 w 2198808"/>
              <a:gd name="connsiteY1731" fmla="*/ 961018 h 1624467"/>
              <a:gd name="connsiteX1732" fmla="*/ 38191 w 2198808"/>
              <a:gd name="connsiteY1732" fmla="*/ 974816 h 1624467"/>
              <a:gd name="connsiteX1733" fmla="*/ 45226 w 2198808"/>
              <a:gd name="connsiteY1733" fmla="*/ 960747 h 1624467"/>
              <a:gd name="connsiteX1734" fmla="*/ 49847 w 2198808"/>
              <a:gd name="connsiteY1734" fmla="*/ 958962 h 1624467"/>
              <a:gd name="connsiteX1735" fmla="*/ 35201 w 2198808"/>
              <a:gd name="connsiteY1735" fmla="*/ 963245 h 1624467"/>
              <a:gd name="connsiteX1736" fmla="*/ 36933 w 2198808"/>
              <a:gd name="connsiteY1736" fmla="*/ 958232 h 1624467"/>
              <a:gd name="connsiteX1737" fmla="*/ 56899 w 2198808"/>
              <a:gd name="connsiteY1737" fmla="*/ 933236 h 1624467"/>
              <a:gd name="connsiteX1738" fmla="*/ 60179 w 2198808"/>
              <a:gd name="connsiteY1738" fmla="*/ 927476 h 1624467"/>
              <a:gd name="connsiteX1739" fmla="*/ 60145 w 2198808"/>
              <a:gd name="connsiteY1739" fmla="*/ 927527 h 1624467"/>
              <a:gd name="connsiteX1740" fmla="*/ 66602 w 2198808"/>
              <a:gd name="connsiteY1740" fmla="*/ 922174 h 1624467"/>
              <a:gd name="connsiteX1741" fmla="*/ 74232 w 2198808"/>
              <a:gd name="connsiteY1741" fmla="*/ 920730 h 1624467"/>
              <a:gd name="connsiteX1742" fmla="*/ 66653 w 2198808"/>
              <a:gd name="connsiteY1742" fmla="*/ 939302 h 1624467"/>
              <a:gd name="connsiteX1743" fmla="*/ 72516 w 2198808"/>
              <a:gd name="connsiteY1743" fmla="*/ 934630 h 1624467"/>
              <a:gd name="connsiteX1744" fmla="*/ 75761 w 2198808"/>
              <a:gd name="connsiteY1744" fmla="*/ 938436 h 1624467"/>
              <a:gd name="connsiteX1745" fmla="*/ 78870 w 2198808"/>
              <a:gd name="connsiteY1745" fmla="*/ 930908 h 1624467"/>
              <a:gd name="connsiteX1746" fmla="*/ 79329 w 2198808"/>
              <a:gd name="connsiteY1746" fmla="*/ 931384 h 1624467"/>
              <a:gd name="connsiteX1747" fmla="*/ 78854 w 2198808"/>
              <a:gd name="connsiteY1747" fmla="*/ 930925 h 1624467"/>
              <a:gd name="connsiteX1748" fmla="*/ 86194 w 2198808"/>
              <a:gd name="connsiteY1748" fmla="*/ 918368 h 1624467"/>
              <a:gd name="connsiteX1749" fmla="*/ 90034 w 2198808"/>
              <a:gd name="connsiteY1749" fmla="*/ 915462 h 1624467"/>
              <a:gd name="connsiteX1750" fmla="*/ 85192 w 2198808"/>
              <a:gd name="connsiteY1750" fmla="*/ 911299 h 1624467"/>
              <a:gd name="connsiteX1751" fmla="*/ 79720 w 2198808"/>
              <a:gd name="connsiteY1751" fmla="*/ 915394 h 1624467"/>
              <a:gd name="connsiteX1752" fmla="*/ 80876 w 2198808"/>
              <a:gd name="connsiteY1752" fmla="*/ 908376 h 1624467"/>
              <a:gd name="connsiteX1753" fmla="*/ 75591 w 2198808"/>
              <a:gd name="connsiteY1753" fmla="*/ 904213 h 1624467"/>
              <a:gd name="connsiteX1754" fmla="*/ 88913 w 2198808"/>
              <a:gd name="connsiteY1754" fmla="*/ 893763 h 1624467"/>
              <a:gd name="connsiteX1755" fmla="*/ 97919 w 2198808"/>
              <a:gd name="connsiteY1755" fmla="*/ 879234 h 1624467"/>
              <a:gd name="connsiteX1756" fmla="*/ 88335 w 2198808"/>
              <a:gd name="connsiteY1756" fmla="*/ 881698 h 1624467"/>
              <a:gd name="connsiteX1757" fmla="*/ 80247 w 2198808"/>
              <a:gd name="connsiteY1757" fmla="*/ 886864 h 1624467"/>
              <a:gd name="connsiteX1758" fmla="*/ 81165 w 2198808"/>
              <a:gd name="connsiteY1758" fmla="*/ 892437 h 1624467"/>
              <a:gd name="connsiteX1759" fmla="*/ 73484 w 2198808"/>
              <a:gd name="connsiteY1759" fmla="*/ 892437 h 1624467"/>
              <a:gd name="connsiteX1760" fmla="*/ 69745 w 2198808"/>
              <a:gd name="connsiteY1760" fmla="*/ 898946 h 1624467"/>
              <a:gd name="connsiteX1761" fmla="*/ 58259 w 2198808"/>
              <a:gd name="connsiteY1761" fmla="*/ 907527 h 1624467"/>
              <a:gd name="connsiteX1762" fmla="*/ 53858 w 2198808"/>
              <a:gd name="connsiteY1762" fmla="*/ 914035 h 1624467"/>
              <a:gd name="connsiteX1763" fmla="*/ 53993 w 2198808"/>
              <a:gd name="connsiteY1763" fmla="*/ 914850 h 1624467"/>
              <a:gd name="connsiteX1764" fmla="*/ 39363 w 2198808"/>
              <a:gd name="connsiteY1764" fmla="*/ 930857 h 1624467"/>
              <a:gd name="connsiteX1765" fmla="*/ 35574 w 2198808"/>
              <a:gd name="connsiteY1765" fmla="*/ 932234 h 1624467"/>
              <a:gd name="connsiteX1766" fmla="*/ 26840 w 2198808"/>
              <a:gd name="connsiteY1766" fmla="*/ 945895 h 1624467"/>
              <a:gd name="connsiteX1767" fmla="*/ 19177 w 2198808"/>
              <a:gd name="connsiteY1767" fmla="*/ 955020 h 1624467"/>
              <a:gd name="connsiteX1768" fmla="*/ 12516 w 2198808"/>
              <a:gd name="connsiteY1768" fmla="*/ 959353 h 1624467"/>
              <a:gd name="connsiteX1769" fmla="*/ 11173 w 2198808"/>
              <a:gd name="connsiteY1769" fmla="*/ 958011 h 1624467"/>
              <a:gd name="connsiteX1770" fmla="*/ 18361 w 2198808"/>
              <a:gd name="connsiteY1770" fmla="*/ 948614 h 1624467"/>
              <a:gd name="connsiteX1771" fmla="*/ 26993 w 2198808"/>
              <a:gd name="connsiteY1771" fmla="*/ 939234 h 1624467"/>
              <a:gd name="connsiteX1772" fmla="*/ 23102 w 2198808"/>
              <a:gd name="connsiteY1772" fmla="*/ 934952 h 1624467"/>
              <a:gd name="connsiteX1773" fmla="*/ 20960 w 2198808"/>
              <a:gd name="connsiteY1773" fmla="*/ 936770 h 1624467"/>
              <a:gd name="connsiteX1774" fmla="*/ 15982 w 2198808"/>
              <a:gd name="connsiteY1774" fmla="*/ 944621 h 1624467"/>
              <a:gd name="connsiteX1775" fmla="*/ 111 w 2198808"/>
              <a:gd name="connsiteY1775" fmla="*/ 948580 h 1624467"/>
              <a:gd name="connsiteX1776" fmla="*/ 4088 w 2198808"/>
              <a:gd name="connsiteY1776" fmla="*/ 944553 h 1624467"/>
              <a:gd name="connsiteX1777" fmla="*/ 4070 w 2198808"/>
              <a:gd name="connsiteY1777" fmla="*/ 944536 h 1624467"/>
              <a:gd name="connsiteX1778" fmla="*/ 9933 w 2198808"/>
              <a:gd name="connsiteY1778" fmla="*/ 945929 h 1624467"/>
              <a:gd name="connsiteX1779" fmla="*/ 8370 w 2198808"/>
              <a:gd name="connsiteY1779" fmla="*/ 939353 h 1624467"/>
              <a:gd name="connsiteX1780" fmla="*/ 21046 w 2198808"/>
              <a:gd name="connsiteY1780" fmla="*/ 919064 h 1624467"/>
              <a:gd name="connsiteX1781" fmla="*/ 21521 w 2198808"/>
              <a:gd name="connsiteY1781" fmla="*/ 918589 h 1624467"/>
              <a:gd name="connsiteX1782" fmla="*/ 21062 w 2198808"/>
              <a:gd name="connsiteY1782" fmla="*/ 919081 h 1624467"/>
              <a:gd name="connsiteX1783" fmla="*/ 18666 w 2198808"/>
              <a:gd name="connsiteY1783" fmla="*/ 919931 h 1624467"/>
              <a:gd name="connsiteX1784" fmla="*/ 15812 w 2198808"/>
              <a:gd name="connsiteY1784" fmla="*/ 919438 h 1624467"/>
              <a:gd name="connsiteX1785" fmla="*/ 20230 w 2198808"/>
              <a:gd name="connsiteY1785" fmla="*/ 911537 h 1624467"/>
              <a:gd name="connsiteX1786" fmla="*/ 30340 w 2198808"/>
              <a:gd name="connsiteY1786" fmla="*/ 893729 h 1624467"/>
              <a:gd name="connsiteX1787" fmla="*/ 39091 w 2198808"/>
              <a:gd name="connsiteY1787" fmla="*/ 885012 h 1624467"/>
              <a:gd name="connsiteX1788" fmla="*/ 45497 w 2198808"/>
              <a:gd name="connsiteY1788" fmla="*/ 876448 h 1624467"/>
              <a:gd name="connsiteX1789" fmla="*/ 51853 w 2198808"/>
              <a:gd name="connsiteY1789" fmla="*/ 874935 h 1624467"/>
              <a:gd name="connsiteX1790" fmla="*/ 51190 w 2198808"/>
              <a:gd name="connsiteY1790" fmla="*/ 880815 h 1624467"/>
              <a:gd name="connsiteX1791" fmla="*/ 36678 w 2198808"/>
              <a:gd name="connsiteY1791" fmla="*/ 896091 h 1624467"/>
              <a:gd name="connsiteX1792" fmla="*/ 23289 w 2198808"/>
              <a:gd name="connsiteY1792" fmla="*/ 913168 h 1624467"/>
              <a:gd name="connsiteX1793" fmla="*/ 30748 w 2198808"/>
              <a:gd name="connsiteY1793" fmla="*/ 907968 h 1624467"/>
              <a:gd name="connsiteX1794" fmla="*/ 45515 w 2198808"/>
              <a:gd name="connsiteY1794" fmla="*/ 890602 h 1624467"/>
              <a:gd name="connsiteX1795" fmla="*/ 58684 w 2198808"/>
              <a:gd name="connsiteY1795" fmla="*/ 880373 h 1624467"/>
              <a:gd name="connsiteX1796" fmla="*/ 67843 w 2198808"/>
              <a:gd name="connsiteY1796" fmla="*/ 868546 h 1624467"/>
              <a:gd name="connsiteX1797" fmla="*/ 78854 w 2198808"/>
              <a:gd name="connsiteY1797" fmla="*/ 853780 h 1624467"/>
              <a:gd name="connsiteX1798" fmla="*/ 92278 w 2198808"/>
              <a:gd name="connsiteY1798" fmla="*/ 838283 h 1624467"/>
              <a:gd name="connsiteX1799" fmla="*/ 86891 w 2198808"/>
              <a:gd name="connsiteY1799" fmla="*/ 827799 h 1624467"/>
              <a:gd name="connsiteX1800" fmla="*/ 74826 w 2198808"/>
              <a:gd name="connsiteY1800" fmla="*/ 837875 h 1624467"/>
              <a:gd name="connsiteX1801" fmla="*/ 66245 w 2198808"/>
              <a:gd name="connsiteY1801" fmla="*/ 844162 h 1624467"/>
              <a:gd name="connsiteX1802" fmla="*/ 59601 w 2198808"/>
              <a:gd name="connsiteY1802" fmla="*/ 849702 h 1624467"/>
              <a:gd name="connsiteX1803" fmla="*/ 51139 w 2198808"/>
              <a:gd name="connsiteY1803" fmla="*/ 865097 h 1624467"/>
              <a:gd name="connsiteX1804" fmla="*/ 44070 w 2198808"/>
              <a:gd name="connsiteY1804" fmla="*/ 868767 h 1624467"/>
              <a:gd name="connsiteX1805" fmla="*/ 32736 w 2198808"/>
              <a:gd name="connsiteY1805" fmla="*/ 879863 h 1624467"/>
              <a:gd name="connsiteX1806" fmla="*/ 29474 w 2198808"/>
              <a:gd name="connsiteY1806" fmla="*/ 883669 h 1624467"/>
              <a:gd name="connsiteX1807" fmla="*/ 11122 w 2198808"/>
              <a:gd name="connsiteY1807" fmla="*/ 906388 h 1624467"/>
              <a:gd name="connsiteX1808" fmla="*/ 5787 w 2198808"/>
              <a:gd name="connsiteY1808" fmla="*/ 913270 h 1624467"/>
              <a:gd name="connsiteX1809" fmla="*/ 13280 w 2198808"/>
              <a:gd name="connsiteY1809" fmla="*/ 897195 h 1624467"/>
              <a:gd name="connsiteX1810" fmla="*/ 29576 w 2198808"/>
              <a:gd name="connsiteY1810" fmla="*/ 874935 h 1624467"/>
              <a:gd name="connsiteX1811" fmla="*/ 29474 w 2198808"/>
              <a:gd name="connsiteY1811" fmla="*/ 874952 h 1624467"/>
              <a:gd name="connsiteX1812" fmla="*/ 700603 w 2198808"/>
              <a:gd name="connsiteY1812" fmla="*/ 236091 h 1624467"/>
              <a:gd name="connsiteX1813" fmla="*/ 701079 w 2198808"/>
              <a:gd name="connsiteY1813" fmla="*/ 236397 h 1624467"/>
              <a:gd name="connsiteX1814" fmla="*/ 700569 w 2198808"/>
              <a:gd name="connsiteY1814" fmla="*/ 236108 h 1624467"/>
              <a:gd name="connsiteX1815" fmla="*/ 700110 w 2198808"/>
              <a:gd name="connsiteY1815" fmla="*/ 235803 h 1624467"/>
              <a:gd name="connsiteX1816" fmla="*/ 700603 w 2198808"/>
              <a:gd name="connsiteY1816" fmla="*/ 236091 h 1624467"/>
              <a:gd name="connsiteX1817" fmla="*/ 1402301 w 2198808"/>
              <a:gd name="connsiteY1817" fmla="*/ 1523958 h 1624467"/>
              <a:gd name="connsiteX1818" fmla="*/ 1404018 w 2198808"/>
              <a:gd name="connsiteY1818" fmla="*/ 1525657 h 1624467"/>
              <a:gd name="connsiteX1819" fmla="*/ 1411426 w 2198808"/>
              <a:gd name="connsiteY1819" fmla="*/ 1525691 h 1624467"/>
              <a:gd name="connsiteX1820" fmla="*/ 1403984 w 2198808"/>
              <a:gd name="connsiteY1820" fmla="*/ 1525691 h 1624467"/>
              <a:gd name="connsiteX1821" fmla="*/ 1402285 w 2198808"/>
              <a:gd name="connsiteY1821" fmla="*/ 1523975 h 1624467"/>
              <a:gd name="connsiteX1822" fmla="*/ 1401826 w 2198808"/>
              <a:gd name="connsiteY1822" fmla="*/ 1523499 h 1624467"/>
              <a:gd name="connsiteX1823" fmla="*/ 1402301 w 2198808"/>
              <a:gd name="connsiteY1823" fmla="*/ 1523958 h 1624467"/>
              <a:gd name="connsiteX1824" fmla="*/ 32873 w 2198808"/>
              <a:gd name="connsiteY1824" fmla="*/ 924196 h 1624467"/>
              <a:gd name="connsiteX1825" fmla="*/ 34572 w 2198808"/>
              <a:gd name="connsiteY1825" fmla="*/ 922497 h 1624467"/>
              <a:gd name="connsiteX1826" fmla="*/ 36271 w 2198808"/>
              <a:gd name="connsiteY1826" fmla="*/ 920798 h 1624467"/>
              <a:gd name="connsiteX1827" fmla="*/ 36576 w 2198808"/>
              <a:gd name="connsiteY1827" fmla="*/ 920339 h 1624467"/>
              <a:gd name="connsiteX1828" fmla="*/ 36305 w 2198808"/>
              <a:gd name="connsiteY1828" fmla="*/ 920832 h 1624467"/>
              <a:gd name="connsiteX1829" fmla="*/ 34606 w 2198808"/>
              <a:gd name="connsiteY1829" fmla="*/ 922531 h 1624467"/>
              <a:gd name="connsiteX1830" fmla="*/ 32907 w 2198808"/>
              <a:gd name="connsiteY1830" fmla="*/ 924230 h 1624467"/>
              <a:gd name="connsiteX1831" fmla="*/ 32414 w 2198808"/>
              <a:gd name="connsiteY1831" fmla="*/ 924689 h 1624467"/>
              <a:gd name="connsiteX1832" fmla="*/ 32873 w 2198808"/>
              <a:gd name="connsiteY1832" fmla="*/ 924196 h 1624467"/>
              <a:gd name="connsiteX1833" fmla="*/ 802540 w 2198808"/>
              <a:gd name="connsiteY1833" fmla="*/ 183432 h 1624467"/>
              <a:gd name="connsiteX1834" fmla="*/ 802999 w 2198808"/>
              <a:gd name="connsiteY1834" fmla="*/ 183908 h 1624467"/>
              <a:gd name="connsiteX1835" fmla="*/ 802523 w 2198808"/>
              <a:gd name="connsiteY1835" fmla="*/ 183449 h 1624467"/>
              <a:gd name="connsiteX1836" fmla="*/ 802064 w 2198808"/>
              <a:gd name="connsiteY1836" fmla="*/ 182973 h 1624467"/>
              <a:gd name="connsiteX1837" fmla="*/ 802540 w 2198808"/>
              <a:gd name="connsiteY1837" fmla="*/ 183432 h 1624467"/>
              <a:gd name="connsiteX1838" fmla="*/ 1490627 w 2198808"/>
              <a:gd name="connsiteY1838" fmla="*/ 1476379 h 1624467"/>
              <a:gd name="connsiteX1839" fmla="*/ 1491120 w 2198808"/>
              <a:gd name="connsiteY1839" fmla="*/ 1475920 h 1624467"/>
              <a:gd name="connsiteX1840" fmla="*/ 1490661 w 2198808"/>
              <a:gd name="connsiteY1840" fmla="*/ 1476413 h 1624467"/>
              <a:gd name="connsiteX1841" fmla="*/ 1490186 w 2198808"/>
              <a:gd name="connsiteY1841" fmla="*/ 1476872 h 1624467"/>
              <a:gd name="connsiteX1842" fmla="*/ 1490627 w 2198808"/>
              <a:gd name="connsiteY1842" fmla="*/ 1476379 h 1624467"/>
              <a:gd name="connsiteX1843" fmla="*/ 884103 w 2198808"/>
              <a:gd name="connsiteY1843" fmla="*/ 157961 h 1624467"/>
              <a:gd name="connsiteX1844" fmla="*/ 884613 w 2198808"/>
              <a:gd name="connsiteY1844" fmla="*/ 158267 h 1624467"/>
              <a:gd name="connsiteX1845" fmla="*/ 884103 w 2198808"/>
              <a:gd name="connsiteY1845" fmla="*/ 157961 h 1624467"/>
              <a:gd name="connsiteX1846" fmla="*/ 882387 w 2198808"/>
              <a:gd name="connsiteY1846" fmla="*/ 156278 h 1624467"/>
              <a:gd name="connsiteX1847" fmla="*/ 876949 w 2198808"/>
              <a:gd name="connsiteY1847" fmla="*/ 152982 h 1624467"/>
              <a:gd name="connsiteX1848" fmla="*/ 873449 w 2198808"/>
              <a:gd name="connsiteY1848" fmla="*/ 150382 h 1624467"/>
              <a:gd name="connsiteX1849" fmla="*/ 863696 w 2198808"/>
              <a:gd name="connsiteY1849" fmla="*/ 147765 h 1624467"/>
              <a:gd name="connsiteX1850" fmla="*/ 866397 w 2198808"/>
              <a:gd name="connsiteY1850" fmla="*/ 157587 h 1624467"/>
              <a:gd name="connsiteX1851" fmla="*/ 845463 w 2198808"/>
              <a:gd name="connsiteY1851" fmla="*/ 154596 h 1624467"/>
              <a:gd name="connsiteX1852" fmla="*/ 856915 w 2198808"/>
              <a:gd name="connsiteY1852" fmla="*/ 168190 h 1624467"/>
              <a:gd name="connsiteX1853" fmla="*/ 835607 w 2198808"/>
              <a:gd name="connsiteY1853" fmla="*/ 161716 h 1624467"/>
              <a:gd name="connsiteX1854" fmla="*/ 838734 w 2198808"/>
              <a:gd name="connsiteY1854" fmla="*/ 157723 h 1624467"/>
              <a:gd name="connsiteX1855" fmla="*/ 832022 w 2198808"/>
              <a:gd name="connsiteY1855" fmla="*/ 163398 h 1624467"/>
              <a:gd name="connsiteX1856" fmla="*/ 837069 w 2198808"/>
              <a:gd name="connsiteY1856" fmla="*/ 171979 h 1624467"/>
              <a:gd name="connsiteX1857" fmla="*/ 846856 w 2198808"/>
              <a:gd name="connsiteY1857" fmla="*/ 171198 h 1624467"/>
              <a:gd name="connsiteX1858" fmla="*/ 847094 w 2198808"/>
              <a:gd name="connsiteY1858" fmla="*/ 172268 h 1624467"/>
              <a:gd name="connsiteX1859" fmla="*/ 839193 w 2198808"/>
              <a:gd name="connsiteY1859" fmla="*/ 176244 h 1624467"/>
              <a:gd name="connsiteX1860" fmla="*/ 856881 w 2198808"/>
              <a:gd name="connsiteY1860" fmla="*/ 168173 h 1624467"/>
              <a:gd name="connsiteX1861" fmla="*/ 864987 w 2198808"/>
              <a:gd name="connsiteY1861" fmla="*/ 166559 h 1624467"/>
              <a:gd name="connsiteX1862" fmla="*/ 872022 w 2198808"/>
              <a:gd name="connsiteY1862" fmla="*/ 162515 h 1624467"/>
              <a:gd name="connsiteX1863" fmla="*/ 880145 w 2198808"/>
              <a:gd name="connsiteY1863" fmla="*/ 161240 h 1624467"/>
              <a:gd name="connsiteX1864" fmla="*/ 873177 w 2198808"/>
              <a:gd name="connsiteY1864" fmla="*/ 158165 h 1624467"/>
              <a:gd name="connsiteX1865" fmla="*/ 873517 w 2198808"/>
              <a:gd name="connsiteY1865" fmla="*/ 156278 h 1624467"/>
              <a:gd name="connsiteX1866" fmla="*/ 882387 w 2198808"/>
              <a:gd name="connsiteY1866" fmla="*/ 156278 h 1624467"/>
              <a:gd name="connsiteX1867" fmla="*/ 884103 w 2198808"/>
              <a:gd name="connsiteY1867" fmla="*/ 157961 h 1624467"/>
              <a:gd name="connsiteX1868" fmla="*/ 1320755 w 2198808"/>
              <a:gd name="connsiteY1868" fmla="*/ 1442411 h 1624467"/>
              <a:gd name="connsiteX1869" fmla="*/ 1321214 w 2198808"/>
              <a:gd name="connsiteY1869" fmla="*/ 1442717 h 1624467"/>
              <a:gd name="connsiteX1870" fmla="*/ 1320721 w 2198808"/>
              <a:gd name="connsiteY1870" fmla="*/ 1442428 h 1624467"/>
              <a:gd name="connsiteX1871" fmla="*/ 1320263 w 2198808"/>
              <a:gd name="connsiteY1871" fmla="*/ 1441953 h 1624467"/>
              <a:gd name="connsiteX1872" fmla="*/ 1320755 w 2198808"/>
              <a:gd name="connsiteY1872" fmla="*/ 1442411 h 1624467"/>
              <a:gd name="connsiteX1873" fmla="*/ 792362 w 2198808"/>
              <a:gd name="connsiteY1873" fmla="*/ 156244 h 1624467"/>
              <a:gd name="connsiteX1874" fmla="*/ 792837 w 2198808"/>
              <a:gd name="connsiteY1874" fmla="*/ 156703 h 1624467"/>
              <a:gd name="connsiteX1875" fmla="*/ 792344 w 2198808"/>
              <a:gd name="connsiteY1875" fmla="*/ 156261 h 1624467"/>
              <a:gd name="connsiteX1876" fmla="*/ 791903 w 2198808"/>
              <a:gd name="connsiteY1876" fmla="*/ 155786 h 1624467"/>
              <a:gd name="connsiteX1877" fmla="*/ 792362 w 2198808"/>
              <a:gd name="connsiteY1877" fmla="*/ 156244 h 1624467"/>
              <a:gd name="connsiteX1878" fmla="*/ 1003033 w 2198808"/>
              <a:gd name="connsiteY1878" fmla="*/ 151147 h 1624467"/>
              <a:gd name="connsiteX1879" fmla="*/ 1003492 w 2198808"/>
              <a:gd name="connsiteY1879" fmla="*/ 151623 h 1624467"/>
              <a:gd name="connsiteX1880" fmla="*/ 1002999 w 2198808"/>
              <a:gd name="connsiteY1880" fmla="*/ 151181 h 1624467"/>
              <a:gd name="connsiteX1881" fmla="*/ 1002523 w 2198808"/>
              <a:gd name="connsiteY1881" fmla="*/ 150858 h 1624467"/>
              <a:gd name="connsiteX1882" fmla="*/ 1003033 w 2198808"/>
              <a:gd name="connsiteY1882" fmla="*/ 151147 h 1624467"/>
              <a:gd name="connsiteX1883" fmla="*/ 1172922 w 2198808"/>
              <a:gd name="connsiteY1883" fmla="*/ 1145063 h 1624467"/>
              <a:gd name="connsiteX1884" fmla="*/ 1173415 w 2198808"/>
              <a:gd name="connsiteY1884" fmla="*/ 1144604 h 1624467"/>
              <a:gd name="connsiteX1885" fmla="*/ 1172956 w 2198808"/>
              <a:gd name="connsiteY1885" fmla="*/ 1145080 h 1624467"/>
              <a:gd name="connsiteX1886" fmla="*/ 1172480 w 2198808"/>
              <a:gd name="connsiteY1886" fmla="*/ 1145555 h 1624467"/>
              <a:gd name="connsiteX1887" fmla="*/ 1172922 w 2198808"/>
              <a:gd name="connsiteY1887" fmla="*/ 1145063 h 1624467"/>
              <a:gd name="connsiteX1888" fmla="*/ 720977 w 2198808"/>
              <a:gd name="connsiteY1888" fmla="*/ 101903 h 1624467"/>
              <a:gd name="connsiteX1889" fmla="*/ 719261 w 2198808"/>
              <a:gd name="connsiteY1889" fmla="*/ 100204 h 1624467"/>
              <a:gd name="connsiteX1890" fmla="*/ 711886 w 2198808"/>
              <a:gd name="connsiteY1890" fmla="*/ 100170 h 1624467"/>
              <a:gd name="connsiteX1891" fmla="*/ 719277 w 2198808"/>
              <a:gd name="connsiteY1891" fmla="*/ 100170 h 1624467"/>
              <a:gd name="connsiteX1892" fmla="*/ 720977 w 2198808"/>
              <a:gd name="connsiteY1892" fmla="*/ 101903 h 1624467"/>
              <a:gd name="connsiteX1893" fmla="*/ 292821 w 2198808"/>
              <a:gd name="connsiteY1893" fmla="*/ 842650 h 1624467"/>
              <a:gd name="connsiteX1894" fmla="*/ 293314 w 2198808"/>
              <a:gd name="connsiteY1894" fmla="*/ 842208 h 1624467"/>
              <a:gd name="connsiteX1895" fmla="*/ 292855 w 2198808"/>
              <a:gd name="connsiteY1895" fmla="*/ 842684 h 1624467"/>
              <a:gd name="connsiteX1896" fmla="*/ 292379 w 2198808"/>
              <a:gd name="connsiteY1896" fmla="*/ 843126 h 1624467"/>
              <a:gd name="connsiteX1897" fmla="*/ 292821 w 2198808"/>
              <a:gd name="connsiteY1897" fmla="*/ 842650 h 1624467"/>
              <a:gd name="connsiteX1898" fmla="*/ 116118 w 2198808"/>
              <a:gd name="connsiteY1898" fmla="*/ 827357 h 1624467"/>
              <a:gd name="connsiteX1899" fmla="*/ 117817 w 2198808"/>
              <a:gd name="connsiteY1899" fmla="*/ 825658 h 1624467"/>
              <a:gd name="connsiteX1900" fmla="*/ 119516 w 2198808"/>
              <a:gd name="connsiteY1900" fmla="*/ 823958 h 1624467"/>
              <a:gd name="connsiteX1901" fmla="*/ 119839 w 2198808"/>
              <a:gd name="connsiteY1901" fmla="*/ 823483 h 1624467"/>
              <a:gd name="connsiteX1902" fmla="*/ 119550 w 2198808"/>
              <a:gd name="connsiteY1902" fmla="*/ 823975 h 1624467"/>
              <a:gd name="connsiteX1903" fmla="*/ 117851 w 2198808"/>
              <a:gd name="connsiteY1903" fmla="*/ 825675 h 1624467"/>
              <a:gd name="connsiteX1904" fmla="*/ 116152 w 2198808"/>
              <a:gd name="connsiteY1904" fmla="*/ 827374 h 1624467"/>
              <a:gd name="connsiteX1905" fmla="*/ 114436 w 2198808"/>
              <a:gd name="connsiteY1905" fmla="*/ 829073 h 1624467"/>
              <a:gd name="connsiteX1906" fmla="*/ 102252 w 2198808"/>
              <a:gd name="connsiteY1906" fmla="*/ 841647 h 1624467"/>
              <a:gd name="connsiteX1907" fmla="*/ 114402 w 2198808"/>
              <a:gd name="connsiteY1907" fmla="*/ 829056 h 1624467"/>
              <a:gd name="connsiteX1908" fmla="*/ 116118 w 2198808"/>
              <a:gd name="connsiteY1908" fmla="*/ 827357 h 1624467"/>
              <a:gd name="connsiteX1909" fmla="*/ 1346227 w 2198808"/>
              <a:gd name="connsiteY1909" fmla="*/ 1388036 h 1624467"/>
              <a:gd name="connsiteX1910" fmla="*/ 1346719 w 2198808"/>
              <a:gd name="connsiteY1910" fmla="*/ 1388342 h 1624467"/>
              <a:gd name="connsiteX1911" fmla="*/ 1346227 w 2198808"/>
              <a:gd name="connsiteY1911" fmla="*/ 1388036 h 1624467"/>
              <a:gd name="connsiteX1912" fmla="*/ 1345717 w 2198808"/>
              <a:gd name="connsiteY1912" fmla="*/ 1387747 h 1624467"/>
              <a:gd name="connsiteX1913" fmla="*/ 1346227 w 2198808"/>
              <a:gd name="connsiteY1913" fmla="*/ 1388036 h 1624467"/>
              <a:gd name="connsiteX1914" fmla="*/ 262235 w 2198808"/>
              <a:gd name="connsiteY1914" fmla="*/ 788275 h 1624467"/>
              <a:gd name="connsiteX1915" fmla="*/ 263934 w 2198808"/>
              <a:gd name="connsiteY1915" fmla="*/ 786575 h 1624467"/>
              <a:gd name="connsiteX1916" fmla="*/ 264410 w 2198808"/>
              <a:gd name="connsiteY1916" fmla="*/ 786116 h 1624467"/>
              <a:gd name="connsiteX1917" fmla="*/ 263968 w 2198808"/>
              <a:gd name="connsiteY1917" fmla="*/ 786609 h 1624467"/>
              <a:gd name="connsiteX1918" fmla="*/ 262269 w 2198808"/>
              <a:gd name="connsiteY1918" fmla="*/ 788308 h 1624467"/>
              <a:gd name="connsiteX1919" fmla="*/ 261963 w 2198808"/>
              <a:gd name="connsiteY1919" fmla="*/ 788784 h 1624467"/>
              <a:gd name="connsiteX1920" fmla="*/ 262235 w 2198808"/>
              <a:gd name="connsiteY1920" fmla="*/ 788275 h 1624467"/>
              <a:gd name="connsiteX1921" fmla="*/ 122914 w 2198808"/>
              <a:gd name="connsiteY1921" fmla="*/ 1070313 h 1624467"/>
              <a:gd name="connsiteX1922" fmla="*/ 123221 w 2198808"/>
              <a:gd name="connsiteY1922" fmla="*/ 1069854 h 1624467"/>
              <a:gd name="connsiteX1923" fmla="*/ 122932 w 2198808"/>
              <a:gd name="connsiteY1923" fmla="*/ 1070347 h 1624467"/>
              <a:gd name="connsiteX1924" fmla="*/ 122626 w 2198808"/>
              <a:gd name="connsiteY1924" fmla="*/ 1070823 h 1624467"/>
              <a:gd name="connsiteX1925" fmla="*/ 122914 w 2198808"/>
              <a:gd name="connsiteY1925" fmla="*/ 1070313 h 1624467"/>
              <a:gd name="connsiteX1926" fmla="*/ 231665 w 2198808"/>
              <a:gd name="connsiteY1926" fmla="*/ 664247 h 1624467"/>
              <a:gd name="connsiteX1927" fmla="*/ 233365 w 2198808"/>
              <a:gd name="connsiteY1927" fmla="*/ 662548 h 1624467"/>
              <a:gd name="connsiteX1928" fmla="*/ 240094 w 2198808"/>
              <a:gd name="connsiteY1928" fmla="*/ 655173 h 1624467"/>
              <a:gd name="connsiteX1929" fmla="*/ 249439 w 2198808"/>
              <a:gd name="connsiteY1929" fmla="*/ 644417 h 1624467"/>
              <a:gd name="connsiteX1930" fmla="*/ 250544 w 2198808"/>
              <a:gd name="connsiteY1930" fmla="*/ 639303 h 1624467"/>
              <a:gd name="connsiteX1931" fmla="*/ 243628 w 2198808"/>
              <a:gd name="connsiteY1931" fmla="*/ 641631 h 1624467"/>
              <a:gd name="connsiteX1932" fmla="*/ 249559 w 2198808"/>
              <a:gd name="connsiteY1932" fmla="*/ 635819 h 1624467"/>
              <a:gd name="connsiteX1933" fmla="*/ 258462 w 2198808"/>
              <a:gd name="connsiteY1933" fmla="*/ 630738 h 1624467"/>
              <a:gd name="connsiteX1934" fmla="*/ 263492 w 2198808"/>
              <a:gd name="connsiteY1934" fmla="*/ 619948 h 1624467"/>
              <a:gd name="connsiteX1935" fmla="*/ 266568 w 2198808"/>
              <a:gd name="connsiteY1935" fmla="*/ 623483 h 1624467"/>
              <a:gd name="connsiteX1936" fmla="*/ 269814 w 2198808"/>
              <a:gd name="connsiteY1936" fmla="*/ 626898 h 1624467"/>
              <a:gd name="connsiteX1937" fmla="*/ 277188 w 2198808"/>
              <a:gd name="connsiteY1937" fmla="*/ 618844 h 1624467"/>
              <a:gd name="connsiteX1938" fmla="*/ 281708 w 2198808"/>
              <a:gd name="connsiteY1938" fmla="*/ 618130 h 1624467"/>
              <a:gd name="connsiteX1939" fmla="*/ 277103 w 2198808"/>
              <a:gd name="connsiteY1939" fmla="*/ 611282 h 1624467"/>
              <a:gd name="connsiteX1940" fmla="*/ 267299 w 2198808"/>
              <a:gd name="connsiteY1940" fmla="*/ 614239 h 1624467"/>
              <a:gd name="connsiteX1941" fmla="*/ 260790 w 2198808"/>
              <a:gd name="connsiteY1941" fmla="*/ 617756 h 1624467"/>
              <a:gd name="connsiteX1942" fmla="*/ 249389 w 2198808"/>
              <a:gd name="connsiteY1942" fmla="*/ 623874 h 1624467"/>
              <a:gd name="connsiteX1943" fmla="*/ 248454 w 2198808"/>
              <a:gd name="connsiteY1943" fmla="*/ 625522 h 1624467"/>
              <a:gd name="connsiteX1944" fmla="*/ 254062 w 2198808"/>
              <a:gd name="connsiteY1944" fmla="*/ 627918 h 1624467"/>
              <a:gd name="connsiteX1945" fmla="*/ 248233 w 2198808"/>
              <a:gd name="connsiteY1945" fmla="*/ 629872 h 1624467"/>
              <a:gd name="connsiteX1946" fmla="*/ 236474 w 2198808"/>
              <a:gd name="connsiteY1946" fmla="*/ 641376 h 1624467"/>
              <a:gd name="connsiteX1947" fmla="*/ 231529 w 2198808"/>
              <a:gd name="connsiteY1947" fmla="*/ 652489 h 1624467"/>
              <a:gd name="connsiteX1948" fmla="*/ 233399 w 2198808"/>
              <a:gd name="connsiteY1948" fmla="*/ 662548 h 1624467"/>
              <a:gd name="connsiteX1949" fmla="*/ 231699 w 2198808"/>
              <a:gd name="connsiteY1949" fmla="*/ 664247 h 1624467"/>
              <a:gd name="connsiteX1950" fmla="*/ 231394 w 2198808"/>
              <a:gd name="connsiteY1950" fmla="*/ 664740 h 1624467"/>
              <a:gd name="connsiteX1951" fmla="*/ 231665 w 2198808"/>
              <a:gd name="connsiteY1951" fmla="*/ 664247 h 1624467"/>
              <a:gd name="connsiteX1952" fmla="*/ 1198427 w 2198808"/>
              <a:gd name="connsiteY1952" fmla="*/ 1338758 h 1624467"/>
              <a:gd name="connsiteX1953" fmla="*/ 1198903 w 2198808"/>
              <a:gd name="connsiteY1953" fmla="*/ 1339064 h 1624467"/>
              <a:gd name="connsiteX1954" fmla="*/ 1198411 w 2198808"/>
              <a:gd name="connsiteY1954" fmla="*/ 1338792 h 1624467"/>
              <a:gd name="connsiteX1955" fmla="*/ 1197918 w 2198808"/>
              <a:gd name="connsiteY1955" fmla="*/ 1338486 h 1624467"/>
              <a:gd name="connsiteX1956" fmla="*/ 1198427 w 2198808"/>
              <a:gd name="connsiteY1956" fmla="*/ 1338758 h 1624467"/>
              <a:gd name="connsiteX1957" fmla="*/ 128012 w 2198808"/>
              <a:gd name="connsiteY1957" fmla="*/ 987068 h 1624467"/>
              <a:gd name="connsiteX1958" fmla="*/ 128335 w 2198808"/>
              <a:gd name="connsiteY1958" fmla="*/ 986592 h 1624467"/>
              <a:gd name="connsiteX1959" fmla="*/ 128046 w 2198808"/>
              <a:gd name="connsiteY1959" fmla="*/ 987102 h 1624467"/>
              <a:gd name="connsiteX1960" fmla="*/ 127571 w 2198808"/>
              <a:gd name="connsiteY1960" fmla="*/ 987560 h 1624467"/>
              <a:gd name="connsiteX1961" fmla="*/ 128012 w 2198808"/>
              <a:gd name="connsiteY1961" fmla="*/ 987068 h 1624467"/>
              <a:gd name="connsiteX1962" fmla="*/ 260536 w 2198808"/>
              <a:gd name="connsiteY1962" fmla="*/ 436584 h 1624467"/>
              <a:gd name="connsiteX1963" fmla="*/ 260995 w 2198808"/>
              <a:gd name="connsiteY1963" fmla="*/ 436125 h 1624467"/>
              <a:gd name="connsiteX1964" fmla="*/ 260570 w 2198808"/>
              <a:gd name="connsiteY1964" fmla="*/ 436618 h 1624467"/>
              <a:gd name="connsiteX1965" fmla="*/ 260077 w 2198808"/>
              <a:gd name="connsiteY1965" fmla="*/ 437077 h 1624467"/>
              <a:gd name="connsiteX1966" fmla="*/ 260536 w 2198808"/>
              <a:gd name="connsiteY1966" fmla="*/ 436584 h 1624467"/>
              <a:gd name="connsiteX1967" fmla="*/ 197681 w 2198808"/>
              <a:gd name="connsiteY1967" fmla="*/ 985369 h 1624467"/>
              <a:gd name="connsiteX1968" fmla="*/ 198157 w 2198808"/>
              <a:gd name="connsiteY1968" fmla="*/ 984927 h 1624467"/>
              <a:gd name="connsiteX1969" fmla="*/ 197698 w 2198808"/>
              <a:gd name="connsiteY1969" fmla="*/ 985386 h 1624467"/>
              <a:gd name="connsiteX1970" fmla="*/ 195999 w 2198808"/>
              <a:gd name="connsiteY1970" fmla="*/ 987085 h 1624467"/>
              <a:gd name="connsiteX1971" fmla="*/ 189609 w 2198808"/>
              <a:gd name="connsiteY1971" fmla="*/ 984128 h 1624467"/>
              <a:gd name="connsiteX1972" fmla="*/ 176101 w 2198808"/>
              <a:gd name="connsiteY1972" fmla="*/ 999778 h 1624467"/>
              <a:gd name="connsiteX1973" fmla="*/ 176746 w 2198808"/>
              <a:gd name="connsiteY1973" fmla="*/ 1001188 h 1624467"/>
              <a:gd name="connsiteX1974" fmla="*/ 177477 w 2198808"/>
              <a:gd name="connsiteY1974" fmla="*/ 1001426 h 1624467"/>
              <a:gd name="connsiteX1975" fmla="*/ 195981 w 2198808"/>
              <a:gd name="connsiteY1975" fmla="*/ 987051 h 1624467"/>
              <a:gd name="connsiteX1976" fmla="*/ 197681 w 2198808"/>
              <a:gd name="connsiteY1976" fmla="*/ 985369 h 1624467"/>
              <a:gd name="connsiteX1977" fmla="*/ 1852547 w 2198808"/>
              <a:gd name="connsiteY1977" fmla="*/ 1260610 h 1624467"/>
              <a:gd name="connsiteX1978" fmla="*/ 1853006 w 2198808"/>
              <a:gd name="connsiteY1978" fmla="*/ 1261103 h 1624467"/>
              <a:gd name="connsiteX1979" fmla="*/ 1852513 w 2198808"/>
              <a:gd name="connsiteY1979" fmla="*/ 1260644 h 1624467"/>
              <a:gd name="connsiteX1980" fmla="*/ 1850814 w 2198808"/>
              <a:gd name="connsiteY1980" fmla="*/ 1258945 h 1624467"/>
              <a:gd name="connsiteX1981" fmla="*/ 1850730 w 2198808"/>
              <a:gd name="connsiteY1981" fmla="*/ 1258894 h 1624467"/>
              <a:gd name="connsiteX1982" fmla="*/ 1850832 w 2198808"/>
              <a:gd name="connsiteY1982" fmla="*/ 1258928 h 1624467"/>
              <a:gd name="connsiteX1983" fmla="*/ 1852547 w 2198808"/>
              <a:gd name="connsiteY1983" fmla="*/ 1260610 h 1624467"/>
              <a:gd name="connsiteX1984" fmla="*/ 588470 w 2198808"/>
              <a:gd name="connsiteY1984" fmla="*/ 263279 h 1624467"/>
              <a:gd name="connsiteX1985" fmla="*/ 588947 w 2198808"/>
              <a:gd name="connsiteY1985" fmla="*/ 263755 h 1624467"/>
              <a:gd name="connsiteX1986" fmla="*/ 588454 w 2198808"/>
              <a:gd name="connsiteY1986" fmla="*/ 263296 h 1624467"/>
              <a:gd name="connsiteX1987" fmla="*/ 588012 w 2198808"/>
              <a:gd name="connsiteY1987" fmla="*/ 262804 h 1624467"/>
              <a:gd name="connsiteX1988" fmla="*/ 588470 w 2198808"/>
              <a:gd name="connsiteY1988" fmla="*/ 263279 h 1624467"/>
              <a:gd name="connsiteX1989" fmla="*/ 1920517 w 2198808"/>
              <a:gd name="connsiteY1989" fmla="*/ 83177 h 1624467"/>
              <a:gd name="connsiteX1990" fmla="*/ 1920976 w 2198808"/>
              <a:gd name="connsiteY1990" fmla="*/ 83483 h 1624467"/>
              <a:gd name="connsiteX1991" fmla="*/ 1920483 w 2198808"/>
              <a:gd name="connsiteY1991" fmla="*/ 83194 h 1624467"/>
              <a:gd name="connsiteX1992" fmla="*/ 1920381 w 2198808"/>
              <a:gd name="connsiteY1992" fmla="*/ 83126 h 1624467"/>
              <a:gd name="connsiteX1993" fmla="*/ 1920517 w 2198808"/>
              <a:gd name="connsiteY1993" fmla="*/ 83177 h 1624467"/>
              <a:gd name="connsiteX1994" fmla="*/ 1988452 w 2198808"/>
              <a:gd name="connsiteY1994" fmla="*/ 90008 h 1624467"/>
              <a:gd name="connsiteX1995" fmla="*/ 1987993 w 2198808"/>
              <a:gd name="connsiteY1995" fmla="*/ 89550 h 1624467"/>
              <a:gd name="connsiteX1996" fmla="*/ 1988470 w 2198808"/>
              <a:gd name="connsiteY1996" fmla="*/ 89991 h 1624467"/>
              <a:gd name="connsiteX1997" fmla="*/ 1991868 w 2198808"/>
              <a:gd name="connsiteY1997" fmla="*/ 91691 h 1624467"/>
              <a:gd name="connsiteX1998" fmla="*/ 1995266 w 2198808"/>
              <a:gd name="connsiteY1998" fmla="*/ 93390 h 1624467"/>
              <a:gd name="connsiteX1999" fmla="*/ 1998665 w 2198808"/>
              <a:gd name="connsiteY1999" fmla="*/ 95089 h 1624467"/>
              <a:gd name="connsiteX2000" fmla="*/ 1999123 w 2198808"/>
              <a:gd name="connsiteY2000" fmla="*/ 95565 h 1624467"/>
              <a:gd name="connsiteX2001" fmla="*/ 1998631 w 2198808"/>
              <a:gd name="connsiteY2001" fmla="*/ 95106 h 1624467"/>
              <a:gd name="connsiteX2002" fmla="*/ 1995249 w 2198808"/>
              <a:gd name="connsiteY2002" fmla="*/ 93407 h 1624467"/>
              <a:gd name="connsiteX2003" fmla="*/ 1991851 w 2198808"/>
              <a:gd name="connsiteY2003" fmla="*/ 91708 h 1624467"/>
              <a:gd name="connsiteX2004" fmla="*/ 1988452 w 2198808"/>
              <a:gd name="connsiteY2004" fmla="*/ 90008 h 1624467"/>
              <a:gd name="connsiteX2005" fmla="*/ 1378512 w 2198808"/>
              <a:gd name="connsiteY2005" fmla="*/ 1479795 h 1624467"/>
              <a:gd name="connsiteX2006" fmla="*/ 1379022 w 2198808"/>
              <a:gd name="connsiteY2006" fmla="*/ 1480100 h 1624467"/>
              <a:gd name="connsiteX2007" fmla="*/ 1378512 w 2198808"/>
              <a:gd name="connsiteY2007" fmla="*/ 1479795 h 1624467"/>
              <a:gd name="connsiteX2008" fmla="*/ 1378512 w 2198808"/>
              <a:gd name="connsiteY2008" fmla="*/ 1479795 h 1624467"/>
              <a:gd name="connsiteX2009" fmla="*/ 1378512 w 2198808"/>
              <a:gd name="connsiteY2009" fmla="*/ 1479795 h 1624467"/>
              <a:gd name="connsiteX2010" fmla="*/ 853500 w 2198808"/>
              <a:gd name="connsiteY2010" fmla="*/ 130790 h 1624467"/>
              <a:gd name="connsiteX2011" fmla="*/ 853024 w 2198808"/>
              <a:gd name="connsiteY2011" fmla="*/ 130501 h 1624467"/>
              <a:gd name="connsiteX2012" fmla="*/ 853534 w 2198808"/>
              <a:gd name="connsiteY2012" fmla="*/ 130773 h 1624467"/>
              <a:gd name="connsiteX2013" fmla="*/ 853568 w 2198808"/>
              <a:gd name="connsiteY2013" fmla="*/ 130875 h 1624467"/>
              <a:gd name="connsiteX2014" fmla="*/ 853500 w 2198808"/>
              <a:gd name="connsiteY2014" fmla="*/ 130790 h 1624467"/>
              <a:gd name="connsiteX2015" fmla="*/ 744766 w 2198808"/>
              <a:gd name="connsiteY2015" fmla="*/ 146066 h 1624467"/>
              <a:gd name="connsiteX2016" fmla="*/ 744273 w 2198808"/>
              <a:gd name="connsiteY2016" fmla="*/ 145760 h 1624467"/>
              <a:gd name="connsiteX2017" fmla="*/ 744766 w 2198808"/>
              <a:gd name="connsiteY2017" fmla="*/ 146066 h 1624467"/>
              <a:gd name="connsiteX2018" fmla="*/ 744783 w 2198808"/>
              <a:gd name="connsiteY2018" fmla="*/ 146100 h 1624467"/>
              <a:gd name="connsiteX2019" fmla="*/ 744766 w 2198808"/>
              <a:gd name="connsiteY2019" fmla="*/ 146066 h 1624467"/>
              <a:gd name="connsiteX2020" fmla="*/ 1171223 w 2198808"/>
              <a:gd name="connsiteY2020" fmla="*/ 146083 h 1624467"/>
              <a:gd name="connsiteX2021" fmla="*/ 1171121 w 2198808"/>
              <a:gd name="connsiteY2021" fmla="*/ 146015 h 1624467"/>
              <a:gd name="connsiteX2022" fmla="*/ 1171257 w 2198808"/>
              <a:gd name="connsiteY2022" fmla="*/ 146049 h 1624467"/>
              <a:gd name="connsiteX2023" fmla="*/ 1171376 w 2198808"/>
              <a:gd name="connsiteY2023" fmla="*/ 146117 h 1624467"/>
              <a:gd name="connsiteX2024" fmla="*/ 1171223 w 2198808"/>
              <a:gd name="connsiteY2024" fmla="*/ 146083 h 1624467"/>
              <a:gd name="connsiteX2025" fmla="*/ 241861 w 2198808"/>
              <a:gd name="connsiteY2025" fmla="*/ 732217 h 1624467"/>
              <a:gd name="connsiteX2026" fmla="*/ 242371 w 2198808"/>
              <a:gd name="connsiteY2026" fmla="*/ 732523 h 1624467"/>
              <a:gd name="connsiteX2027" fmla="*/ 241861 w 2198808"/>
              <a:gd name="connsiteY2027" fmla="*/ 732217 h 1624467"/>
              <a:gd name="connsiteX2028" fmla="*/ 241844 w 2198808"/>
              <a:gd name="connsiteY2028" fmla="*/ 732217 h 1624467"/>
              <a:gd name="connsiteX2029" fmla="*/ 241861 w 2198808"/>
              <a:gd name="connsiteY2029" fmla="*/ 732217 h 1624467"/>
              <a:gd name="connsiteX2030" fmla="*/ 527315 w 2198808"/>
              <a:gd name="connsiteY2030" fmla="*/ 1437314 h 1624467"/>
              <a:gd name="connsiteX2031" fmla="*/ 527366 w 2198808"/>
              <a:gd name="connsiteY2031" fmla="*/ 1437348 h 1624467"/>
              <a:gd name="connsiteX2032" fmla="*/ 527315 w 2198808"/>
              <a:gd name="connsiteY2032" fmla="*/ 1437314 h 1624467"/>
              <a:gd name="connsiteX2033" fmla="*/ 518802 w 2198808"/>
              <a:gd name="connsiteY2033" fmla="*/ 1433932 h 1624467"/>
              <a:gd name="connsiteX2034" fmla="*/ 518292 w 2198808"/>
              <a:gd name="connsiteY2034" fmla="*/ 1433643 h 1624467"/>
              <a:gd name="connsiteX2035" fmla="*/ 518802 w 2198808"/>
              <a:gd name="connsiteY2035" fmla="*/ 1433932 h 1624467"/>
              <a:gd name="connsiteX2036" fmla="*/ 518819 w 2198808"/>
              <a:gd name="connsiteY2036" fmla="*/ 1433932 h 1624467"/>
              <a:gd name="connsiteX2037" fmla="*/ 518802 w 2198808"/>
              <a:gd name="connsiteY2037" fmla="*/ 1433932 h 1624467"/>
              <a:gd name="connsiteX2038" fmla="*/ 1686039 w 2198808"/>
              <a:gd name="connsiteY2038" fmla="*/ 1433915 h 1624467"/>
              <a:gd name="connsiteX2039" fmla="*/ 1686073 w 2198808"/>
              <a:gd name="connsiteY2039" fmla="*/ 1434017 h 1624467"/>
              <a:gd name="connsiteX2040" fmla="*/ 1686006 w 2198808"/>
              <a:gd name="connsiteY2040" fmla="*/ 1433932 h 1624467"/>
              <a:gd name="connsiteX2041" fmla="*/ 1684307 w 2198808"/>
              <a:gd name="connsiteY2041" fmla="*/ 1430534 h 1624467"/>
              <a:gd name="connsiteX2042" fmla="*/ 1684307 w 2198808"/>
              <a:gd name="connsiteY2042" fmla="*/ 1420865 h 1624467"/>
              <a:gd name="connsiteX2043" fmla="*/ 1682352 w 2198808"/>
              <a:gd name="connsiteY2043" fmla="*/ 1421137 h 1624467"/>
              <a:gd name="connsiteX2044" fmla="*/ 1684340 w 2198808"/>
              <a:gd name="connsiteY2044" fmla="*/ 1430517 h 1624467"/>
              <a:gd name="connsiteX2045" fmla="*/ 1686039 w 2198808"/>
              <a:gd name="connsiteY2045" fmla="*/ 1433915 h 1624467"/>
              <a:gd name="connsiteX2046" fmla="*/ 459346 w 2198808"/>
              <a:gd name="connsiteY2046" fmla="*/ 1430500 h 1624467"/>
              <a:gd name="connsiteX2047" fmla="*/ 459805 w 2198808"/>
              <a:gd name="connsiteY2047" fmla="*/ 1430806 h 1624467"/>
              <a:gd name="connsiteX2048" fmla="*/ 459312 w 2198808"/>
              <a:gd name="connsiteY2048" fmla="*/ 1430534 h 1624467"/>
              <a:gd name="connsiteX2049" fmla="*/ 455914 w 2198808"/>
              <a:gd name="connsiteY2049" fmla="*/ 1428835 h 1624467"/>
              <a:gd name="connsiteX2050" fmla="*/ 452515 w 2198808"/>
              <a:gd name="connsiteY2050" fmla="*/ 1427135 h 1624467"/>
              <a:gd name="connsiteX2051" fmla="*/ 452447 w 2198808"/>
              <a:gd name="connsiteY2051" fmla="*/ 1427084 h 1624467"/>
              <a:gd name="connsiteX2052" fmla="*/ 452549 w 2198808"/>
              <a:gd name="connsiteY2052" fmla="*/ 1427118 h 1624467"/>
              <a:gd name="connsiteX2053" fmla="*/ 455948 w 2198808"/>
              <a:gd name="connsiteY2053" fmla="*/ 1428818 h 1624467"/>
              <a:gd name="connsiteX2054" fmla="*/ 459346 w 2198808"/>
              <a:gd name="connsiteY2054" fmla="*/ 1430500 h 1624467"/>
              <a:gd name="connsiteX2055" fmla="*/ 1150832 w 2198808"/>
              <a:gd name="connsiteY2055" fmla="*/ 1291197 h 1624467"/>
              <a:gd name="connsiteX2056" fmla="*/ 1150934 w 2198808"/>
              <a:gd name="connsiteY2056" fmla="*/ 1291163 h 1624467"/>
              <a:gd name="connsiteX2057" fmla="*/ 1150849 w 2198808"/>
              <a:gd name="connsiteY2057" fmla="*/ 1291214 h 1624467"/>
              <a:gd name="connsiteX2058" fmla="*/ 1150526 w 2198808"/>
              <a:gd name="connsiteY2058" fmla="*/ 1291690 h 1624467"/>
              <a:gd name="connsiteX2059" fmla="*/ 1150832 w 2198808"/>
              <a:gd name="connsiteY2059" fmla="*/ 1291197 h 1624467"/>
              <a:gd name="connsiteX2060" fmla="*/ 267367 w 2198808"/>
              <a:gd name="connsiteY2060" fmla="*/ 1070347 h 1624467"/>
              <a:gd name="connsiteX2061" fmla="*/ 267231 w 2198808"/>
              <a:gd name="connsiteY2061" fmla="*/ 1070381 h 1624467"/>
              <a:gd name="connsiteX2062" fmla="*/ 267333 w 2198808"/>
              <a:gd name="connsiteY2062" fmla="*/ 1070313 h 1624467"/>
              <a:gd name="connsiteX2063" fmla="*/ 267826 w 2198808"/>
              <a:gd name="connsiteY2063" fmla="*/ 1069871 h 1624467"/>
              <a:gd name="connsiteX2064" fmla="*/ 267367 w 2198808"/>
              <a:gd name="connsiteY2064" fmla="*/ 1070347 h 1624467"/>
              <a:gd name="connsiteX2065" fmla="*/ 258871 w 2198808"/>
              <a:gd name="connsiteY2065" fmla="*/ 880050 h 1624467"/>
              <a:gd name="connsiteX2066" fmla="*/ 258751 w 2198808"/>
              <a:gd name="connsiteY2066" fmla="*/ 880084 h 1624467"/>
              <a:gd name="connsiteX2067" fmla="*/ 258837 w 2198808"/>
              <a:gd name="connsiteY2067" fmla="*/ 880016 h 1624467"/>
              <a:gd name="connsiteX2068" fmla="*/ 259142 w 2198808"/>
              <a:gd name="connsiteY2068" fmla="*/ 879540 h 1624467"/>
              <a:gd name="connsiteX2069" fmla="*/ 258871 w 2198808"/>
              <a:gd name="connsiteY2069" fmla="*/ 880050 h 1624467"/>
              <a:gd name="connsiteX2070" fmla="*/ 1181435 w 2198808"/>
              <a:gd name="connsiteY2070" fmla="*/ 1411825 h 1624467"/>
              <a:gd name="connsiteX2071" fmla="*/ 1184817 w 2198808"/>
              <a:gd name="connsiteY2071" fmla="*/ 1411825 h 1624467"/>
              <a:gd name="connsiteX2072" fmla="*/ 1187127 w 2198808"/>
              <a:gd name="connsiteY2072" fmla="*/ 1412216 h 1624467"/>
              <a:gd name="connsiteX2073" fmla="*/ 1186907 w 2198808"/>
              <a:gd name="connsiteY2073" fmla="*/ 1410942 h 1624467"/>
              <a:gd name="connsiteX2074" fmla="*/ 1184851 w 2198808"/>
              <a:gd name="connsiteY2074" fmla="*/ 1411859 h 1624467"/>
              <a:gd name="connsiteX2075" fmla="*/ 1181418 w 2198808"/>
              <a:gd name="connsiteY2075" fmla="*/ 1411859 h 1624467"/>
              <a:gd name="connsiteX2076" fmla="*/ 1178036 w 2198808"/>
              <a:gd name="connsiteY2076" fmla="*/ 1411859 h 1624467"/>
              <a:gd name="connsiteX2077" fmla="*/ 1169405 w 2198808"/>
              <a:gd name="connsiteY2077" fmla="*/ 1411859 h 1624467"/>
              <a:gd name="connsiteX2078" fmla="*/ 1178020 w 2198808"/>
              <a:gd name="connsiteY2078" fmla="*/ 1411825 h 1624467"/>
              <a:gd name="connsiteX2079" fmla="*/ 1181435 w 2198808"/>
              <a:gd name="connsiteY2079" fmla="*/ 1411825 h 1624467"/>
              <a:gd name="connsiteX2080" fmla="*/ 430459 w 2198808"/>
              <a:gd name="connsiteY2080" fmla="*/ 382243 h 1624467"/>
              <a:gd name="connsiteX2081" fmla="*/ 430323 w 2198808"/>
              <a:gd name="connsiteY2081" fmla="*/ 382277 h 1624467"/>
              <a:gd name="connsiteX2082" fmla="*/ 430425 w 2198808"/>
              <a:gd name="connsiteY2082" fmla="*/ 382209 h 1624467"/>
              <a:gd name="connsiteX2083" fmla="*/ 430730 w 2198808"/>
              <a:gd name="connsiteY2083" fmla="*/ 381750 h 1624467"/>
              <a:gd name="connsiteX2084" fmla="*/ 430459 w 2198808"/>
              <a:gd name="connsiteY2084" fmla="*/ 382243 h 1624467"/>
              <a:gd name="connsiteX2085" fmla="*/ 508590 w 2198808"/>
              <a:gd name="connsiteY2085" fmla="*/ 383908 h 1624467"/>
              <a:gd name="connsiteX2086" fmla="*/ 508708 w 2198808"/>
              <a:gd name="connsiteY2086" fmla="*/ 383874 h 1624467"/>
              <a:gd name="connsiteX2087" fmla="*/ 508624 w 2198808"/>
              <a:gd name="connsiteY2087" fmla="*/ 383942 h 1624467"/>
              <a:gd name="connsiteX2088" fmla="*/ 508318 w 2198808"/>
              <a:gd name="connsiteY2088" fmla="*/ 384418 h 1624467"/>
              <a:gd name="connsiteX2089" fmla="*/ 508590 w 2198808"/>
              <a:gd name="connsiteY2089" fmla="*/ 383908 h 1624467"/>
              <a:gd name="connsiteX2090" fmla="*/ 170510 w 2198808"/>
              <a:gd name="connsiteY2090" fmla="*/ 958215 h 1624467"/>
              <a:gd name="connsiteX2091" fmla="*/ 170442 w 2198808"/>
              <a:gd name="connsiteY2091" fmla="*/ 958317 h 1624467"/>
              <a:gd name="connsiteX2092" fmla="*/ 170493 w 2198808"/>
              <a:gd name="connsiteY2092" fmla="*/ 958198 h 1624467"/>
              <a:gd name="connsiteX2093" fmla="*/ 170799 w 2198808"/>
              <a:gd name="connsiteY2093" fmla="*/ 957722 h 1624467"/>
              <a:gd name="connsiteX2094" fmla="*/ 170510 w 2198808"/>
              <a:gd name="connsiteY2094" fmla="*/ 958215 h 1624467"/>
              <a:gd name="connsiteX2095" fmla="*/ 345514 w 2198808"/>
              <a:gd name="connsiteY2095" fmla="*/ 399201 h 1624467"/>
              <a:gd name="connsiteX2096" fmla="*/ 345990 w 2198808"/>
              <a:gd name="connsiteY2096" fmla="*/ 399507 h 1624467"/>
              <a:gd name="connsiteX2097" fmla="*/ 345480 w 2198808"/>
              <a:gd name="connsiteY2097" fmla="*/ 399218 h 1624467"/>
              <a:gd name="connsiteX2098" fmla="*/ 345412 w 2198808"/>
              <a:gd name="connsiteY2098" fmla="*/ 399167 h 1624467"/>
              <a:gd name="connsiteX2099" fmla="*/ 345514 w 2198808"/>
              <a:gd name="connsiteY2099" fmla="*/ 399201 h 1624467"/>
              <a:gd name="connsiteX2100" fmla="*/ 121249 w 2198808"/>
              <a:gd name="connsiteY2100" fmla="*/ 790008 h 1624467"/>
              <a:gd name="connsiteX2101" fmla="*/ 121181 w 2198808"/>
              <a:gd name="connsiteY2101" fmla="*/ 790093 h 1624467"/>
              <a:gd name="connsiteX2102" fmla="*/ 121215 w 2198808"/>
              <a:gd name="connsiteY2102" fmla="*/ 789974 h 1624467"/>
              <a:gd name="connsiteX2103" fmla="*/ 121521 w 2198808"/>
              <a:gd name="connsiteY2103" fmla="*/ 789498 h 1624467"/>
              <a:gd name="connsiteX2104" fmla="*/ 121249 w 2198808"/>
              <a:gd name="connsiteY2104" fmla="*/ 790008 h 1624467"/>
              <a:gd name="connsiteX2105" fmla="*/ 1251087 w 2198808"/>
              <a:gd name="connsiteY2105" fmla="*/ 1376175 h 1624467"/>
              <a:gd name="connsiteX2106" fmla="*/ 1250951 w 2198808"/>
              <a:gd name="connsiteY2106" fmla="*/ 1376209 h 1624467"/>
              <a:gd name="connsiteX2107" fmla="*/ 1251053 w 2198808"/>
              <a:gd name="connsiteY2107" fmla="*/ 1376141 h 1624467"/>
              <a:gd name="connsiteX2108" fmla="*/ 1251528 w 2198808"/>
              <a:gd name="connsiteY2108" fmla="*/ 1375665 h 1624467"/>
              <a:gd name="connsiteX2109" fmla="*/ 1251087 w 2198808"/>
              <a:gd name="connsiteY2109" fmla="*/ 1376175 h 1624467"/>
              <a:gd name="connsiteX2110" fmla="*/ 1123661 w 2198808"/>
              <a:gd name="connsiteY2110" fmla="*/ 1377841 h 1624467"/>
              <a:gd name="connsiteX2111" fmla="*/ 1123746 w 2198808"/>
              <a:gd name="connsiteY2111" fmla="*/ 1377909 h 1624467"/>
              <a:gd name="connsiteX2112" fmla="*/ 1123627 w 2198808"/>
              <a:gd name="connsiteY2112" fmla="*/ 1377875 h 1624467"/>
              <a:gd name="connsiteX2113" fmla="*/ 1123542 w 2198808"/>
              <a:gd name="connsiteY2113" fmla="*/ 1377807 h 1624467"/>
              <a:gd name="connsiteX2114" fmla="*/ 1123661 w 2198808"/>
              <a:gd name="connsiteY2114" fmla="*/ 1377841 h 1624467"/>
              <a:gd name="connsiteX2115" fmla="*/ 809320 w 2198808"/>
              <a:gd name="connsiteY2115" fmla="*/ 52608 h 1624467"/>
              <a:gd name="connsiteX2116" fmla="*/ 809388 w 2198808"/>
              <a:gd name="connsiteY2116" fmla="*/ 52506 h 1624467"/>
              <a:gd name="connsiteX2117" fmla="*/ 809354 w 2198808"/>
              <a:gd name="connsiteY2117" fmla="*/ 52642 h 1624467"/>
              <a:gd name="connsiteX2118" fmla="*/ 808878 w 2198808"/>
              <a:gd name="connsiteY2118" fmla="*/ 53101 h 1624467"/>
              <a:gd name="connsiteX2119" fmla="*/ 809320 w 2198808"/>
              <a:gd name="connsiteY2119" fmla="*/ 52608 h 1624467"/>
              <a:gd name="connsiteX2120" fmla="*/ 2105699 w 2198808"/>
              <a:gd name="connsiteY2120" fmla="*/ 784876 h 1624467"/>
              <a:gd name="connsiteX2121" fmla="*/ 2106175 w 2198808"/>
              <a:gd name="connsiteY2121" fmla="*/ 785352 h 1624467"/>
              <a:gd name="connsiteX2122" fmla="*/ 2105683 w 2198808"/>
              <a:gd name="connsiteY2122" fmla="*/ 784910 h 1624467"/>
              <a:gd name="connsiteX2123" fmla="*/ 2102726 w 2198808"/>
              <a:gd name="connsiteY2123" fmla="*/ 783551 h 1624467"/>
              <a:gd name="connsiteX2124" fmla="*/ 2102419 w 2198808"/>
              <a:gd name="connsiteY2124" fmla="*/ 784485 h 1624467"/>
              <a:gd name="connsiteX2125" fmla="*/ 2105699 w 2198808"/>
              <a:gd name="connsiteY2125" fmla="*/ 784876 h 1624467"/>
              <a:gd name="connsiteX2126" fmla="*/ 2126074 w 2198808"/>
              <a:gd name="connsiteY2126" fmla="*/ 839269 h 1624467"/>
              <a:gd name="connsiteX2127" fmla="*/ 2123134 w 2198808"/>
              <a:gd name="connsiteY2127" fmla="*/ 837977 h 1624467"/>
              <a:gd name="connsiteX2128" fmla="*/ 2122862 w 2198808"/>
              <a:gd name="connsiteY2128" fmla="*/ 838912 h 1624467"/>
              <a:gd name="connsiteX2129" fmla="*/ 2126090 w 2198808"/>
              <a:gd name="connsiteY2129" fmla="*/ 839252 h 1624467"/>
              <a:gd name="connsiteX2130" fmla="*/ 2131154 w 2198808"/>
              <a:gd name="connsiteY2130" fmla="*/ 839252 h 1624467"/>
              <a:gd name="connsiteX2131" fmla="*/ 2131238 w 2198808"/>
              <a:gd name="connsiteY2131" fmla="*/ 839218 h 1624467"/>
              <a:gd name="connsiteX2132" fmla="*/ 2131171 w 2198808"/>
              <a:gd name="connsiteY2132" fmla="*/ 839269 h 1624467"/>
              <a:gd name="connsiteX2133" fmla="*/ 2126074 w 2198808"/>
              <a:gd name="connsiteY2133" fmla="*/ 839269 h 1624467"/>
              <a:gd name="connsiteX2134" fmla="*/ 260552 w 2198808"/>
              <a:gd name="connsiteY2134" fmla="*/ 1055037 h 1624467"/>
              <a:gd name="connsiteX2135" fmla="*/ 258582 w 2198808"/>
              <a:gd name="connsiteY2135" fmla="*/ 1057127 h 1624467"/>
              <a:gd name="connsiteX2136" fmla="*/ 259516 w 2198808"/>
              <a:gd name="connsiteY2136" fmla="*/ 1057688 h 1624467"/>
              <a:gd name="connsiteX2137" fmla="*/ 260552 w 2198808"/>
              <a:gd name="connsiteY2137" fmla="*/ 1055037 h 1624467"/>
              <a:gd name="connsiteX2138" fmla="*/ 444036 w 2198808"/>
              <a:gd name="connsiteY2138" fmla="*/ 1422038 h 1624467"/>
              <a:gd name="connsiteX2139" fmla="*/ 444494 w 2198808"/>
              <a:gd name="connsiteY2139" fmla="*/ 1422479 h 1624467"/>
              <a:gd name="connsiteX2140" fmla="*/ 444053 w 2198808"/>
              <a:gd name="connsiteY2140" fmla="*/ 1422021 h 1624467"/>
              <a:gd name="connsiteX2141" fmla="*/ 438938 w 2198808"/>
              <a:gd name="connsiteY2141" fmla="*/ 1420338 h 1624467"/>
              <a:gd name="connsiteX2142" fmla="*/ 432634 w 2198808"/>
              <a:gd name="connsiteY2142" fmla="*/ 1418503 h 1624467"/>
              <a:gd name="connsiteX2143" fmla="*/ 438955 w 2198808"/>
              <a:gd name="connsiteY2143" fmla="*/ 1420304 h 1624467"/>
              <a:gd name="connsiteX2144" fmla="*/ 444036 w 2198808"/>
              <a:gd name="connsiteY2144" fmla="*/ 1422038 h 1624467"/>
              <a:gd name="connsiteX2145" fmla="*/ 173891 w 2198808"/>
              <a:gd name="connsiteY2145" fmla="*/ 832455 h 1624467"/>
              <a:gd name="connsiteX2146" fmla="*/ 177290 w 2198808"/>
              <a:gd name="connsiteY2146" fmla="*/ 829073 h 1624467"/>
              <a:gd name="connsiteX2147" fmla="*/ 183169 w 2198808"/>
              <a:gd name="connsiteY2147" fmla="*/ 826065 h 1624467"/>
              <a:gd name="connsiteX2148" fmla="*/ 181980 w 2198808"/>
              <a:gd name="connsiteY2148" fmla="*/ 824587 h 1624467"/>
              <a:gd name="connsiteX2149" fmla="*/ 177290 w 2198808"/>
              <a:gd name="connsiteY2149" fmla="*/ 829073 h 1624467"/>
              <a:gd name="connsiteX2150" fmla="*/ 173909 w 2198808"/>
              <a:gd name="connsiteY2150" fmla="*/ 832488 h 1624467"/>
              <a:gd name="connsiteX2151" fmla="*/ 173773 w 2198808"/>
              <a:gd name="connsiteY2151" fmla="*/ 832539 h 1624467"/>
              <a:gd name="connsiteX2152" fmla="*/ 173891 w 2198808"/>
              <a:gd name="connsiteY2152" fmla="*/ 832455 h 1624467"/>
              <a:gd name="connsiteX2153" fmla="*/ 1448181 w 2198808"/>
              <a:gd name="connsiteY2153" fmla="*/ 1401630 h 1624467"/>
              <a:gd name="connsiteX2154" fmla="*/ 1448215 w 2198808"/>
              <a:gd name="connsiteY2154" fmla="*/ 1401766 h 1624467"/>
              <a:gd name="connsiteX2155" fmla="*/ 1448147 w 2198808"/>
              <a:gd name="connsiteY2155" fmla="*/ 1401664 h 1624467"/>
              <a:gd name="connsiteX2156" fmla="*/ 1446669 w 2198808"/>
              <a:gd name="connsiteY2156" fmla="*/ 1399098 h 1624467"/>
              <a:gd name="connsiteX2157" fmla="*/ 1445819 w 2198808"/>
              <a:gd name="connsiteY2157" fmla="*/ 1399846 h 1624467"/>
              <a:gd name="connsiteX2158" fmla="*/ 1448181 w 2198808"/>
              <a:gd name="connsiteY2158" fmla="*/ 1401630 h 1624467"/>
              <a:gd name="connsiteX2159" fmla="*/ 1281673 w 2198808"/>
              <a:gd name="connsiteY2159" fmla="*/ 144350 h 1624467"/>
              <a:gd name="connsiteX2160" fmla="*/ 1281758 w 2198808"/>
              <a:gd name="connsiteY2160" fmla="*/ 144418 h 1624467"/>
              <a:gd name="connsiteX2161" fmla="*/ 1281639 w 2198808"/>
              <a:gd name="connsiteY2161" fmla="*/ 144384 h 1624467"/>
              <a:gd name="connsiteX2162" fmla="*/ 1278716 w 2198808"/>
              <a:gd name="connsiteY2162" fmla="*/ 143075 h 1624467"/>
              <a:gd name="connsiteX2163" fmla="*/ 1278445 w 2198808"/>
              <a:gd name="connsiteY2163" fmla="*/ 143942 h 1624467"/>
              <a:gd name="connsiteX2164" fmla="*/ 1281673 w 2198808"/>
              <a:gd name="connsiteY2164" fmla="*/ 144350 h 1624467"/>
              <a:gd name="connsiteX2165" fmla="*/ 2058104 w 2198808"/>
              <a:gd name="connsiteY2165" fmla="*/ 137570 h 1624467"/>
              <a:gd name="connsiteX2166" fmla="*/ 2058036 w 2198808"/>
              <a:gd name="connsiteY2166" fmla="*/ 137519 h 1624467"/>
              <a:gd name="connsiteX2167" fmla="*/ 2058121 w 2198808"/>
              <a:gd name="connsiteY2167" fmla="*/ 137536 h 1624467"/>
              <a:gd name="connsiteX2168" fmla="*/ 2060228 w 2198808"/>
              <a:gd name="connsiteY2168" fmla="*/ 139592 h 1624467"/>
              <a:gd name="connsiteX2169" fmla="*/ 2060822 w 2198808"/>
              <a:gd name="connsiteY2169" fmla="*/ 138606 h 1624467"/>
              <a:gd name="connsiteX2170" fmla="*/ 2058104 w 2198808"/>
              <a:gd name="connsiteY2170" fmla="*/ 137570 h 1624467"/>
              <a:gd name="connsiteX2171" fmla="*/ 1928996 w 2198808"/>
              <a:gd name="connsiteY2171" fmla="*/ 86593 h 1624467"/>
              <a:gd name="connsiteX2172" fmla="*/ 1929030 w 2198808"/>
              <a:gd name="connsiteY2172" fmla="*/ 86627 h 1624467"/>
              <a:gd name="connsiteX2173" fmla="*/ 1928996 w 2198808"/>
              <a:gd name="connsiteY2173" fmla="*/ 86593 h 1624467"/>
              <a:gd name="connsiteX2174" fmla="*/ 1926005 w 2198808"/>
              <a:gd name="connsiteY2174" fmla="*/ 85284 h 1624467"/>
              <a:gd name="connsiteX2175" fmla="*/ 1925717 w 2198808"/>
              <a:gd name="connsiteY2175" fmla="*/ 86253 h 1624467"/>
              <a:gd name="connsiteX2176" fmla="*/ 1928996 w 2198808"/>
              <a:gd name="connsiteY2176" fmla="*/ 86593 h 1624467"/>
              <a:gd name="connsiteX2177" fmla="*/ 1923899 w 2198808"/>
              <a:gd name="connsiteY2177" fmla="*/ 78097 h 1624467"/>
              <a:gd name="connsiteX2178" fmla="*/ 1926821 w 2198808"/>
              <a:gd name="connsiteY2178" fmla="*/ 79388 h 1624467"/>
              <a:gd name="connsiteX2179" fmla="*/ 1927093 w 2198808"/>
              <a:gd name="connsiteY2179" fmla="*/ 78522 h 1624467"/>
              <a:gd name="connsiteX2180" fmla="*/ 1923899 w 2198808"/>
              <a:gd name="connsiteY2180" fmla="*/ 78097 h 1624467"/>
              <a:gd name="connsiteX2181" fmla="*/ 517103 w 2198808"/>
              <a:gd name="connsiteY2181" fmla="*/ 329566 h 1624467"/>
              <a:gd name="connsiteX2182" fmla="*/ 517069 w 2198808"/>
              <a:gd name="connsiteY2182" fmla="*/ 329532 h 1624467"/>
              <a:gd name="connsiteX2183" fmla="*/ 517103 w 2198808"/>
              <a:gd name="connsiteY2183" fmla="*/ 329566 h 1624467"/>
              <a:gd name="connsiteX2184" fmla="*/ 514146 w 2198808"/>
              <a:gd name="connsiteY2184" fmla="*/ 328241 h 1624467"/>
              <a:gd name="connsiteX2185" fmla="*/ 513858 w 2198808"/>
              <a:gd name="connsiteY2185" fmla="*/ 329158 h 1624467"/>
              <a:gd name="connsiteX2186" fmla="*/ 517103 w 2198808"/>
              <a:gd name="connsiteY2186" fmla="*/ 329566 h 1624467"/>
              <a:gd name="connsiteX2187" fmla="*/ 145004 w 2198808"/>
              <a:gd name="connsiteY2187" fmla="*/ 1063550 h 1624467"/>
              <a:gd name="connsiteX2188" fmla="*/ 141453 w 2198808"/>
              <a:gd name="connsiteY2188" fmla="*/ 1063126 h 1624467"/>
              <a:gd name="connsiteX2189" fmla="*/ 141555 w 2198808"/>
              <a:gd name="connsiteY2189" fmla="*/ 1064672 h 1624467"/>
              <a:gd name="connsiteX2190" fmla="*/ 145022 w 2198808"/>
              <a:gd name="connsiteY2190" fmla="*/ 1063533 h 1624467"/>
              <a:gd name="connsiteX2191" fmla="*/ 148641 w 2198808"/>
              <a:gd name="connsiteY2191" fmla="*/ 1063975 h 1624467"/>
              <a:gd name="connsiteX2192" fmla="*/ 148590 w 2198808"/>
              <a:gd name="connsiteY2192" fmla="*/ 1062378 h 1624467"/>
              <a:gd name="connsiteX2193" fmla="*/ 145004 w 2198808"/>
              <a:gd name="connsiteY2193" fmla="*/ 1063550 h 1624467"/>
              <a:gd name="connsiteX2194" fmla="*/ 219788 w 2198808"/>
              <a:gd name="connsiteY2194" fmla="*/ 732251 h 1624467"/>
              <a:gd name="connsiteX2195" fmla="*/ 220740 w 2198808"/>
              <a:gd name="connsiteY2195" fmla="*/ 728614 h 1624467"/>
              <a:gd name="connsiteX2196" fmla="*/ 219499 w 2198808"/>
              <a:gd name="connsiteY2196" fmla="*/ 728343 h 1624467"/>
              <a:gd name="connsiteX2197" fmla="*/ 219754 w 2198808"/>
              <a:gd name="connsiteY2197" fmla="*/ 732217 h 1624467"/>
              <a:gd name="connsiteX2198" fmla="*/ 218089 w 2198808"/>
              <a:gd name="connsiteY2198" fmla="*/ 733950 h 1624467"/>
              <a:gd name="connsiteX2199" fmla="*/ 210748 w 2198808"/>
              <a:gd name="connsiteY2199" fmla="*/ 734970 h 1624467"/>
              <a:gd name="connsiteX2200" fmla="*/ 218089 w 2198808"/>
              <a:gd name="connsiteY2200" fmla="*/ 735615 h 1624467"/>
              <a:gd name="connsiteX2201" fmla="*/ 211462 w 2198808"/>
              <a:gd name="connsiteY2201" fmla="*/ 739099 h 1624467"/>
              <a:gd name="connsiteX2202" fmla="*/ 203628 w 2198808"/>
              <a:gd name="connsiteY2202" fmla="*/ 746830 h 1624467"/>
              <a:gd name="connsiteX2203" fmla="*/ 218428 w 2198808"/>
              <a:gd name="connsiteY2203" fmla="*/ 757229 h 1624467"/>
              <a:gd name="connsiteX2204" fmla="*/ 226585 w 2198808"/>
              <a:gd name="connsiteY2204" fmla="*/ 749481 h 1624467"/>
              <a:gd name="connsiteX2205" fmla="*/ 231547 w 2198808"/>
              <a:gd name="connsiteY2205" fmla="*/ 751129 h 1624467"/>
              <a:gd name="connsiteX2206" fmla="*/ 238751 w 2198808"/>
              <a:gd name="connsiteY2206" fmla="*/ 741359 h 1624467"/>
              <a:gd name="connsiteX2207" fmla="*/ 231071 w 2198808"/>
              <a:gd name="connsiteY2207" fmla="*/ 737212 h 1624467"/>
              <a:gd name="connsiteX2208" fmla="*/ 232362 w 2198808"/>
              <a:gd name="connsiteY2208" fmla="*/ 732336 h 1624467"/>
              <a:gd name="connsiteX2209" fmla="*/ 227621 w 2198808"/>
              <a:gd name="connsiteY2209" fmla="*/ 746065 h 1624467"/>
              <a:gd name="connsiteX2210" fmla="*/ 216899 w 2198808"/>
              <a:gd name="connsiteY2210" fmla="*/ 748088 h 1624467"/>
              <a:gd name="connsiteX2211" fmla="*/ 218038 w 2198808"/>
              <a:gd name="connsiteY2211" fmla="*/ 735632 h 1624467"/>
              <a:gd name="connsiteX2212" fmla="*/ 218038 w 2198808"/>
              <a:gd name="connsiteY2212" fmla="*/ 733899 h 1624467"/>
              <a:gd name="connsiteX2213" fmla="*/ 219788 w 2198808"/>
              <a:gd name="connsiteY2213" fmla="*/ 732251 h 1624467"/>
              <a:gd name="connsiteX2214" fmla="*/ 243543 w 2198808"/>
              <a:gd name="connsiteY2214" fmla="*/ 737298 h 1624467"/>
              <a:gd name="connsiteX2215" fmla="*/ 248641 w 2198808"/>
              <a:gd name="connsiteY2215" fmla="*/ 733899 h 1624467"/>
              <a:gd name="connsiteX2216" fmla="*/ 252566 w 2198808"/>
              <a:gd name="connsiteY2216" fmla="*/ 732149 h 1624467"/>
              <a:gd name="connsiteX2217" fmla="*/ 251445 w 2198808"/>
              <a:gd name="connsiteY2217" fmla="*/ 730602 h 1624467"/>
              <a:gd name="connsiteX2218" fmla="*/ 248658 w 2198808"/>
              <a:gd name="connsiteY2218" fmla="*/ 733933 h 1624467"/>
              <a:gd name="connsiteX2219" fmla="*/ 243560 w 2198808"/>
              <a:gd name="connsiteY2219" fmla="*/ 737331 h 1624467"/>
              <a:gd name="connsiteX2220" fmla="*/ 243255 w 2198808"/>
              <a:gd name="connsiteY2220" fmla="*/ 737790 h 1624467"/>
              <a:gd name="connsiteX2221" fmla="*/ 243543 w 2198808"/>
              <a:gd name="connsiteY2221" fmla="*/ 737298 h 1624467"/>
              <a:gd name="connsiteX2222" fmla="*/ 94045 w 2198808"/>
              <a:gd name="connsiteY2222" fmla="*/ 847748 h 1624467"/>
              <a:gd name="connsiteX2223" fmla="*/ 96899 w 2198808"/>
              <a:gd name="connsiteY2223" fmla="*/ 844655 h 1624467"/>
              <a:gd name="connsiteX2224" fmla="*/ 95795 w 2198808"/>
              <a:gd name="connsiteY2224" fmla="*/ 843924 h 1624467"/>
              <a:gd name="connsiteX2225" fmla="*/ 94062 w 2198808"/>
              <a:gd name="connsiteY2225" fmla="*/ 847765 h 1624467"/>
              <a:gd name="connsiteX2226" fmla="*/ 93756 w 2198808"/>
              <a:gd name="connsiteY2226" fmla="*/ 848240 h 1624467"/>
              <a:gd name="connsiteX2227" fmla="*/ 94045 w 2198808"/>
              <a:gd name="connsiteY2227" fmla="*/ 847748 h 1624467"/>
              <a:gd name="connsiteX2228" fmla="*/ 2017323 w 2198808"/>
              <a:gd name="connsiteY2228" fmla="*/ 992200 h 1624467"/>
              <a:gd name="connsiteX2229" fmla="*/ 2017288 w 2198808"/>
              <a:gd name="connsiteY2229" fmla="*/ 992063 h 1624467"/>
              <a:gd name="connsiteX2230" fmla="*/ 2017357 w 2198808"/>
              <a:gd name="connsiteY2230" fmla="*/ 992166 h 1624467"/>
              <a:gd name="connsiteX2231" fmla="*/ 2019123 w 2198808"/>
              <a:gd name="connsiteY2231" fmla="*/ 996006 h 1624467"/>
              <a:gd name="connsiteX2232" fmla="*/ 2020211 w 2198808"/>
              <a:gd name="connsiteY2232" fmla="*/ 995258 h 1624467"/>
              <a:gd name="connsiteX2233" fmla="*/ 2017323 w 2198808"/>
              <a:gd name="connsiteY2233" fmla="*/ 992200 h 1624467"/>
              <a:gd name="connsiteX2234" fmla="*/ 145022 w 2198808"/>
              <a:gd name="connsiteY2234" fmla="*/ 995564 h 1624467"/>
              <a:gd name="connsiteX2235" fmla="*/ 150120 w 2198808"/>
              <a:gd name="connsiteY2235" fmla="*/ 992166 h 1624467"/>
              <a:gd name="connsiteX2236" fmla="*/ 155217 w 2198808"/>
              <a:gd name="connsiteY2236" fmla="*/ 987068 h 1624467"/>
              <a:gd name="connsiteX2237" fmla="*/ 165888 w 2198808"/>
              <a:gd name="connsiteY2237" fmla="*/ 980713 h 1624467"/>
              <a:gd name="connsiteX2238" fmla="*/ 166228 w 2198808"/>
              <a:gd name="connsiteY2238" fmla="*/ 976108 h 1624467"/>
              <a:gd name="connsiteX2239" fmla="*/ 164393 w 2198808"/>
              <a:gd name="connsiteY2239" fmla="*/ 975496 h 1624467"/>
              <a:gd name="connsiteX2240" fmla="*/ 155234 w 2198808"/>
              <a:gd name="connsiteY2240" fmla="*/ 987085 h 1624467"/>
              <a:gd name="connsiteX2241" fmla="*/ 150136 w 2198808"/>
              <a:gd name="connsiteY2241" fmla="*/ 992183 h 1624467"/>
              <a:gd name="connsiteX2242" fmla="*/ 145022 w 2198808"/>
              <a:gd name="connsiteY2242" fmla="*/ 995564 h 1624467"/>
              <a:gd name="connsiteX2243" fmla="*/ 1675844 w 2198808"/>
              <a:gd name="connsiteY2243" fmla="*/ 1299693 h 1624467"/>
              <a:gd name="connsiteX2244" fmla="*/ 1680415 w 2198808"/>
              <a:gd name="connsiteY2244" fmla="*/ 1301137 h 1624467"/>
              <a:gd name="connsiteX2245" fmla="*/ 1680602 w 2198808"/>
              <a:gd name="connsiteY2245" fmla="*/ 1299931 h 1624467"/>
              <a:gd name="connsiteX2246" fmla="*/ 1675844 w 2198808"/>
              <a:gd name="connsiteY2246" fmla="*/ 1299693 h 1624467"/>
              <a:gd name="connsiteX2247" fmla="*/ 1332650 w 2198808"/>
              <a:gd name="connsiteY2247" fmla="*/ 1393134 h 1624467"/>
              <a:gd name="connsiteX2248" fmla="*/ 1333720 w 2198808"/>
              <a:gd name="connsiteY2248" fmla="*/ 1395207 h 1624467"/>
              <a:gd name="connsiteX2249" fmla="*/ 1334706 w 2198808"/>
              <a:gd name="connsiteY2249" fmla="*/ 1394204 h 1624467"/>
              <a:gd name="connsiteX2250" fmla="*/ 1332633 w 2198808"/>
              <a:gd name="connsiteY2250" fmla="*/ 1393168 h 1624467"/>
              <a:gd name="connsiteX2251" fmla="*/ 1331648 w 2198808"/>
              <a:gd name="connsiteY2251" fmla="*/ 1388971 h 1624467"/>
              <a:gd name="connsiteX2252" fmla="*/ 1330373 w 2198808"/>
              <a:gd name="connsiteY2252" fmla="*/ 1389429 h 1624467"/>
              <a:gd name="connsiteX2253" fmla="*/ 1332650 w 2198808"/>
              <a:gd name="connsiteY2253" fmla="*/ 1393134 h 1624467"/>
              <a:gd name="connsiteX2254" fmla="*/ 1594281 w 2198808"/>
              <a:gd name="connsiteY2254" fmla="*/ 1386371 h 1624467"/>
              <a:gd name="connsiteX2255" fmla="*/ 1593805 w 2198808"/>
              <a:gd name="connsiteY2255" fmla="*/ 1385878 h 1624467"/>
              <a:gd name="connsiteX2256" fmla="*/ 1594298 w 2198808"/>
              <a:gd name="connsiteY2256" fmla="*/ 1386337 h 1624467"/>
              <a:gd name="connsiteX2257" fmla="*/ 1595266 w 2198808"/>
              <a:gd name="connsiteY2257" fmla="*/ 1390585 h 1624467"/>
              <a:gd name="connsiteX2258" fmla="*/ 1596507 w 2198808"/>
              <a:gd name="connsiteY2258" fmla="*/ 1390075 h 1624467"/>
              <a:gd name="connsiteX2259" fmla="*/ 1594281 w 2198808"/>
              <a:gd name="connsiteY2259" fmla="*/ 1386371 h 1624467"/>
              <a:gd name="connsiteX2260" fmla="*/ 2153278 w 2198808"/>
              <a:gd name="connsiteY2260" fmla="*/ 552115 h 1624467"/>
              <a:gd name="connsiteX2261" fmla="*/ 2153380 w 2198808"/>
              <a:gd name="connsiteY2261" fmla="*/ 552200 h 1624467"/>
              <a:gd name="connsiteX2262" fmla="*/ 2153244 w 2198808"/>
              <a:gd name="connsiteY2262" fmla="*/ 552149 h 1624467"/>
              <a:gd name="connsiteX2263" fmla="*/ 2151511 w 2198808"/>
              <a:gd name="connsiteY2263" fmla="*/ 548326 h 1624467"/>
              <a:gd name="connsiteX2264" fmla="*/ 2150389 w 2198808"/>
              <a:gd name="connsiteY2264" fmla="*/ 549090 h 1624467"/>
              <a:gd name="connsiteX2265" fmla="*/ 2153278 w 2198808"/>
              <a:gd name="connsiteY2265" fmla="*/ 552115 h 1624467"/>
              <a:gd name="connsiteX2266" fmla="*/ 1575522 w 2198808"/>
              <a:gd name="connsiteY2266" fmla="*/ 1346184 h 1624467"/>
              <a:gd name="connsiteX2267" fmla="*/ 1575606 w 2198808"/>
              <a:gd name="connsiteY2267" fmla="*/ 1345504 h 1624467"/>
              <a:gd name="connsiteX2268" fmla="*/ 1572038 w 2198808"/>
              <a:gd name="connsiteY2268" fmla="*/ 1344468 h 1624467"/>
              <a:gd name="connsiteX2269" fmla="*/ 1571783 w 2198808"/>
              <a:gd name="connsiteY2269" fmla="*/ 1345793 h 1624467"/>
              <a:gd name="connsiteX2270" fmla="*/ 1577646 w 2198808"/>
              <a:gd name="connsiteY2270" fmla="*/ 1344858 h 1624467"/>
              <a:gd name="connsiteX2271" fmla="*/ 1576677 w 2198808"/>
              <a:gd name="connsiteY2271" fmla="*/ 1344654 h 1624467"/>
              <a:gd name="connsiteX2272" fmla="*/ 1575589 w 2198808"/>
              <a:gd name="connsiteY2272" fmla="*/ 1345589 h 1624467"/>
              <a:gd name="connsiteX2273" fmla="*/ 1575522 w 2198808"/>
              <a:gd name="connsiteY2273" fmla="*/ 1346184 h 1624467"/>
              <a:gd name="connsiteX2274" fmla="*/ 277545 w 2198808"/>
              <a:gd name="connsiteY2274" fmla="*/ 774698 h 1624467"/>
              <a:gd name="connsiteX2275" fmla="*/ 278055 w 2198808"/>
              <a:gd name="connsiteY2275" fmla="*/ 774986 h 1624467"/>
              <a:gd name="connsiteX2276" fmla="*/ 277545 w 2198808"/>
              <a:gd name="connsiteY2276" fmla="*/ 774698 h 1624467"/>
              <a:gd name="connsiteX2277" fmla="*/ 277766 w 2198808"/>
              <a:gd name="connsiteY2277" fmla="*/ 770704 h 1624467"/>
              <a:gd name="connsiteX2278" fmla="*/ 276322 w 2198808"/>
              <a:gd name="connsiteY2278" fmla="*/ 770925 h 1624467"/>
              <a:gd name="connsiteX2279" fmla="*/ 277545 w 2198808"/>
              <a:gd name="connsiteY2279" fmla="*/ 774698 h 1624467"/>
              <a:gd name="connsiteX2280" fmla="*/ 2124374 w 2198808"/>
              <a:gd name="connsiteY2280" fmla="*/ 739014 h 1624467"/>
              <a:gd name="connsiteX2281" fmla="*/ 2128282 w 2198808"/>
              <a:gd name="connsiteY2281" fmla="*/ 737246 h 1624467"/>
              <a:gd name="connsiteX2282" fmla="*/ 2127144 w 2198808"/>
              <a:gd name="connsiteY2282" fmla="*/ 735683 h 1624467"/>
              <a:gd name="connsiteX2283" fmla="*/ 2124374 w 2198808"/>
              <a:gd name="connsiteY2283" fmla="*/ 739014 h 1624467"/>
              <a:gd name="connsiteX2284" fmla="*/ 2124357 w 2198808"/>
              <a:gd name="connsiteY2284" fmla="*/ 739031 h 1624467"/>
              <a:gd name="connsiteX2285" fmla="*/ 2124374 w 2198808"/>
              <a:gd name="connsiteY2285" fmla="*/ 739014 h 1624467"/>
              <a:gd name="connsiteX2286" fmla="*/ 474622 w 2198808"/>
              <a:gd name="connsiteY2286" fmla="*/ 370331 h 1624467"/>
              <a:gd name="connsiteX2287" fmla="*/ 480026 w 2198808"/>
              <a:gd name="connsiteY2287" fmla="*/ 368904 h 1624467"/>
              <a:gd name="connsiteX2288" fmla="*/ 479312 w 2198808"/>
              <a:gd name="connsiteY2288" fmla="*/ 367340 h 1624467"/>
              <a:gd name="connsiteX2289" fmla="*/ 474622 w 2198808"/>
              <a:gd name="connsiteY2289" fmla="*/ 370331 h 1624467"/>
              <a:gd name="connsiteX2290" fmla="*/ 474333 w 2198808"/>
              <a:gd name="connsiteY2290" fmla="*/ 370824 h 1624467"/>
              <a:gd name="connsiteX2291" fmla="*/ 474622 w 2198808"/>
              <a:gd name="connsiteY2291" fmla="*/ 370331 h 1624467"/>
              <a:gd name="connsiteX2292" fmla="*/ 501810 w 2198808"/>
              <a:gd name="connsiteY2292" fmla="*/ 339745 h 1624467"/>
              <a:gd name="connsiteX2293" fmla="*/ 506346 w 2198808"/>
              <a:gd name="connsiteY2293" fmla="*/ 338538 h 1624467"/>
              <a:gd name="connsiteX2294" fmla="*/ 501844 w 2198808"/>
              <a:gd name="connsiteY2294" fmla="*/ 339762 h 1624467"/>
              <a:gd name="connsiteX2295" fmla="*/ 500144 w 2198808"/>
              <a:gd name="connsiteY2295" fmla="*/ 341478 h 1624467"/>
              <a:gd name="connsiteX2296" fmla="*/ 494690 w 2198808"/>
              <a:gd name="connsiteY2296" fmla="*/ 344010 h 1624467"/>
              <a:gd name="connsiteX2297" fmla="*/ 487468 w 2198808"/>
              <a:gd name="connsiteY2297" fmla="*/ 352132 h 1624467"/>
              <a:gd name="connsiteX2298" fmla="*/ 483033 w 2198808"/>
              <a:gd name="connsiteY2298" fmla="*/ 356091 h 1624467"/>
              <a:gd name="connsiteX2299" fmla="*/ 499040 w 2198808"/>
              <a:gd name="connsiteY2299" fmla="*/ 342718 h 1624467"/>
              <a:gd name="connsiteX2300" fmla="*/ 500128 w 2198808"/>
              <a:gd name="connsiteY2300" fmla="*/ 341444 h 1624467"/>
              <a:gd name="connsiteX2301" fmla="*/ 501810 w 2198808"/>
              <a:gd name="connsiteY2301" fmla="*/ 339745 h 1624467"/>
              <a:gd name="connsiteX2302" fmla="*/ 168794 w 2198808"/>
              <a:gd name="connsiteY2302" fmla="*/ 902106 h 1624467"/>
              <a:gd name="connsiteX2303" fmla="*/ 173518 w 2198808"/>
              <a:gd name="connsiteY2303" fmla="*/ 899557 h 1624467"/>
              <a:gd name="connsiteX2304" fmla="*/ 172380 w 2198808"/>
              <a:gd name="connsiteY2304" fmla="*/ 898147 h 1624467"/>
              <a:gd name="connsiteX2305" fmla="*/ 168828 w 2198808"/>
              <a:gd name="connsiteY2305" fmla="*/ 902140 h 1624467"/>
              <a:gd name="connsiteX2306" fmla="*/ 168352 w 2198808"/>
              <a:gd name="connsiteY2306" fmla="*/ 902616 h 1624467"/>
              <a:gd name="connsiteX2307" fmla="*/ 168794 w 2198808"/>
              <a:gd name="connsiteY2307" fmla="*/ 902106 h 1624467"/>
              <a:gd name="connsiteX2308" fmla="*/ 235081 w 2198808"/>
              <a:gd name="connsiteY2308" fmla="*/ 1029566 h 1624467"/>
              <a:gd name="connsiteX2309" fmla="*/ 236831 w 2198808"/>
              <a:gd name="connsiteY2309" fmla="*/ 1036329 h 1624467"/>
              <a:gd name="connsiteX2310" fmla="*/ 235064 w 2198808"/>
              <a:gd name="connsiteY2310" fmla="*/ 1029532 h 1624467"/>
              <a:gd name="connsiteX2311" fmla="*/ 235370 w 2198808"/>
              <a:gd name="connsiteY2311" fmla="*/ 1029073 h 1624467"/>
              <a:gd name="connsiteX2312" fmla="*/ 235081 w 2198808"/>
              <a:gd name="connsiteY2312" fmla="*/ 1029566 h 1624467"/>
              <a:gd name="connsiteX2313" fmla="*/ 846703 w 2198808"/>
              <a:gd name="connsiteY2313" fmla="*/ 224197 h 1624467"/>
              <a:gd name="connsiteX2314" fmla="*/ 854486 w 2198808"/>
              <a:gd name="connsiteY2314" fmla="*/ 224197 h 1624467"/>
              <a:gd name="connsiteX2315" fmla="*/ 854231 w 2198808"/>
              <a:gd name="connsiteY2315" fmla="*/ 222192 h 1624467"/>
              <a:gd name="connsiteX2316" fmla="*/ 846737 w 2198808"/>
              <a:gd name="connsiteY2316" fmla="*/ 224231 h 1624467"/>
              <a:gd name="connsiteX2317" fmla="*/ 844171 w 2198808"/>
              <a:gd name="connsiteY2317" fmla="*/ 225675 h 1624467"/>
              <a:gd name="connsiteX2318" fmla="*/ 844885 w 2198808"/>
              <a:gd name="connsiteY2318" fmla="*/ 226525 h 1624467"/>
              <a:gd name="connsiteX2319" fmla="*/ 846703 w 2198808"/>
              <a:gd name="connsiteY2319" fmla="*/ 224197 h 1624467"/>
              <a:gd name="connsiteX2320" fmla="*/ 330221 w 2198808"/>
              <a:gd name="connsiteY2320" fmla="*/ 389039 h 1624467"/>
              <a:gd name="connsiteX2321" fmla="*/ 324716 w 2198808"/>
              <a:gd name="connsiteY2321" fmla="*/ 390450 h 1624467"/>
              <a:gd name="connsiteX2322" fmla="*/ 325803 w 2198808"/>
              <a:gd name="connsiteY2322" fmla="*/ 392557 h 1624467"/>
              <a:gd name="connsiteX2323" fmla="*/ 330187 w 2198808"/>
              <a:gd name="connsiteY2323" fmla="*/ 389005 h 1624467"/>
              <a:gd name="connsiteX2324" fmla="*/ 330306 w 2198808"/>
              <a:gd name="connsiteY2324" fmla="*/ 388972 h 1624467"/>
              <a:gd name="connsiteX2325" fmla="*/ 330221 w 2198808"/>
              <a:gd name="connsiteY2325" fmla="*/ 389039 h 1624467"/>
              <a:gd name="connsiteX2326" fmla="*/ 1215386 w 2198808"/>
              <a:gd name="connsiteY2326" fmla="*/ 186831 h 1624467"/>
              <a:gd name="connsiteX2327" fmla="*/ 1215420 w 2198808"/>
              <a:gd name="connsiteY2327" fmla="*/ 179524 h 1624467"/>
              <a:gd name="connsiteX2328" fmla="*/ 1215420 w 2198808"/>
              <a:gd name="connsiteY2328" fmla="*/ 186865 h 1624467"/>
              <a:gd name="connsiteX2329" fmla="*/ 1210849 w 2198808"/>
              <a:gd name="connsiteY2329" fmla="*/ 187476 h 1624467"/>
              <a:gd name="connsiteX2330" fmla="*/ 1211137 w 2198808"/>
              <a:gd name="connsiteY2330" fmla="*/ 188615 h 1624467"/>
              <a:gd name="connsiteX2331" fmla="*/ 1215386 w 2198808"/>
              <a:gd name="connsiteY2331" fmla="*/ 186831 h 1624467"/>
              <a:gd name="connsiteX2332" fmla="*/ 1594298 w 2198808"/>
              <a:gd name="connsiteY2332" fmla="*/ 1342191 h 1624467"/>
              <a:gd name="connsiteX2333" fmla="*/ 1588011 w 2198808"/>
              <a:gd name="connsiteY2333" fmla="*/ 1344960 h 1624467"/>
              <a:gd name="connsiteX2334" fmla="*/ 1594281 w 2198808"/>
              <a:gd name="connsiteY2334" fmla="*/ 1342174 h 1624467"/>
              <a:gd name="connsiteX2335" fmla="*/ 1594587 w 2198808"/>
              <a:gd name="connsiteY2335" fmla="*/ 1341698 h 1624467"/>
              <a:gd name="connsiteX2336" fmla="*/ 1594298 w 2198808"/>
              <a:gd name="connsiteY2336" fmla="*/ 1342191 h 1624467"/>
              <a:gd name="connsiteX2337" fmla="*/ 199397 w 2198808"/>
              <a:gd name="connsiteY2337" fmla="*/ 917433 h 1624467"/>
              <a:gd name="connsiteX2338" fmla="*/ 204936 w 2198808"/>
              <a:gd name="connsiteY2338" fmla="*/ 913967 h 1624467"/>
              <a:gd name="connsiteX2339" fmla="*/ 203509 w 2198808"/>
              <a:gd name="connsiteY2339" fmla="*/ 912471 h 1624467"/>
              <a:gd name="connsiteX2340" fmla="*/ 199397 w 2198808"/>
              <a:gd name="connsiteY2340" fmla="*/ 917433 h 1624467"/>
              <a:gd name="connsiteX2341" fmla="*/ 199109 w 2198808"/>
              <a:gd name="connsiteY2341" fmla="*/ 917943 h 1624467"/>
              <a:gd name="connsiteX2342" fmla="*/ 199397 w 2198808"/>
              <a:gd name="connsiteY2342" fmla="*/ 917433 h 1624467"/>
              <a:gd name="connsiteX2343" fmla="*/ 979244 w 2198808"/>
              <a:gd name="connsiteY2343" fmla="*/ 166474 h 1624467"/>
              <a:gd name="connsiteX2344" fmla="*/ 971461 w 2198808"/>
              <a:gd name="connsiteY2344" fmla="*/ 166474 h 1624467"/>
              <a:gd name="connsiteX2345" fmla="*/ 971750 w 2198808"/>
              <a:gd name="connsiteY2345" fmla="*/ 168496 h 1624467"/>
              <a:gd name="connsiteX2346" fmla="*/ 979226 w 2198808"/>
              <a:gd name="connsiteY2346" fmla="*/ 166457 h 1624467"/>
              <a:gd name="connsiteX2347" fmla="*/ 979346 w 2198808"/>
              <a:gd name="connsiteY2347" fmla="*/ 166423 h 1624467"/>
              <a:gd name="connsiteX2348" fmla="*/ 979244 w 2198808"/>
              <a:gd name="connsiteY2348" fmla="*/ 166474 h 1624467"/>
              <a:gd name="connsiteX2349" fmla="*/ 240145 w 2198808"/>
              <a:gd name="connsiteY2349" fmla="*/ 606474 h 1624467"/>
              <a:gd name="connsiteX2350" fmla="*/ 241606 w 2198808"/>
              <a:gd name="connsiteY2350" fmla="*/ 598895 h 1624467"/>
              <a:gd name="connsiteX2351" fmla="*/ 240179 w 2198808"/>
              <a:gd name="connsiteY2351" fmla="*/ 606507 h 1624467"/>
              <a:gd name="connsiteX2352" fmla="*/ 238480 w 2198808"/>
              <a:gd name="connsiteY2352" fmla="*/ 609923 h 1624467"/>
              <a:gd name="connsiteX2353" fmla="*/ 233977 w 2198808"/>
              <a:gd name="connsiteY2353" fmla="*/ 613882 h 1624467"/>
              <a:gd name="connsiteX2354" fmla="*/ 238446 w 2198808"/>
              <a:gd name="connsiteY2354" fmla="*/ 609889 h 1624467"/>
              <a:gd name="connsiteX2355" fmla="*/ 240145 w 2198808"/>
              <a:gd name="connsiteY2355" fmla="*/ 606474 h 1624467"/>
              <a:gd name="connsiteX2356" fmla="*/ 1842335 w 2198808"/>
              <a:gd name="connsiteY2356" fmla="*/ 1255547 h 1624467"/>
              <a:gd name="connsiteX2357" fmla="*/ 1841877 w 2198808"/>
              <a:gd name="connsiteY2357" fmla="*/ 1255071 h 1624467"/>
              <a:gd name="connsiteX2358" fmla="*/ 1842369 w 2198808"/>
              <a:gd name="connsiteY2358" fmla="*/ 1255513 h 1624467"/>
              <a:gd name="connsiteX2359" fmla="*/ 1840653 w 2198808"/>
              <a:gd name="connsiteY2359" fmla="*/ 1260627 h 1624467"/>
              <a:gd name="connsiteX2360" fmla="*/ 1841639 w 2198808"/>
              <a:gd name="connsiteY2360" fmla="*/ 1266626 h 1624467"/>
              <a:gd name="connsiteX2361" fmla="*/ 1842352 w 2198808"/>
              <a:gd name="connsiteY2361" fmla="*/ 1262327 h 1624467"/>
              <a:gd name="connsiteX2362" fmla="*/ 1842335 w 2198808"/>
              <a:gd name="connsiteY2362" fmla="*/ 1255547 h 1624467"/>
              <a:gd name="connsiteX2363" fmla="*/ 265667 w 2198808"/>
              <a:gd name="connsiteY2363" fmla="*/ 880050 h 1624467"/>
              <a:gd name="connsiteX2364" fmla="*/ 260043 w 2198808"/>
              <a:gd name="connsiteY2364" fmla="*/ 885148 h 1624467"/>
              <a:gd name="connsiteX2365" fmla="*/ 261810 w 2198808"/>
              <a:gd name="connsiteY2365" fmla="*/ 886541 h 1624467"/>
              <a:gd name="connsiteX2366" fmla="*/ 265650 w 2198808"/>
              <a:gd name="connsiteY2366" fmla="*/ 880033 h 1624467"/>
              <a:gd name="connsiteX2367" fmla="*/ 266143 w 2198808"/>
              <a:gd name="connsiteY2367" fmla="*/ 879591 h 1624467"/>
              <a:gd name="connsiteX2368" fmla="*/ 265667 w 2198808"/>
              <a:gd name="connsiteY2368" fmla="*/ 880050 h 1624467"/>
              <a:gd name="connsiteX2369" fmla="*/ 257137 w 2198808"/>
              <a:gd name="connsiteY2369" fmla="*/ 659150 h 1624467"/>
              <a:gd name="connsiteX2370" fmla="*/ 263577 w 2198808"/>
              <a:gd name="connsiteY2370" fmla="*/ 658147 h 1624467"/>
              <a:gd name="connsiteX2371" fmla="*/ 257154 w 2198808"/>
              <a:gd name="connsiteY2371" fmla="*/ 659184 h 1624467"/>
              <a:gd name="connsiteX2372" fmla="*/ 257086 w 2198808"/>
              <a:gd name="connsiteY2372" fmla="*/ 659269 h 1624467"/>
              <a:gd name="connsiteX2373" fmla="*/ 257137 w 2198808"/>
              <a:gd name="connsiteY2373" fmla="*/ 659150 h 1624467"/>
              <a:gd name="connsiteX2374" fmla="*/ 146704 w 2198808"/>
              <a:gd name="connsiteY2374" fmla="*/ 971775 h 1624467"/>
              <a:gd name="connsiteX2375" fmla="*/ 153229 w 2198808"/>
              <a:gd name="connsiteY2375" fmla="*/ 967765 h 1624467"/>
              <a:gd name="connsiteX2376" fmla="*/ 146738 w 2198808"/>
              <a:gd name="connsiteY2376" fmla="*/ 971809 h 1624467"/>
              <a:gd name="connsiteX2377" fmla="*/ 142830 w 2198808"/>
              <a:gd name="connsiteY2377" fmla="*/ 973559 h 1624467"/>
              <a:gd name="connsiteX2378" fmla="*/ 143900 w 2198808"/>
              <a:gd name="connsiteY2378" fmla="*/ 975054 h 1624467"/>
              <a:gd name="connsiteX2379" fmla="*/ 146704 w 2198808"/>
              <a:gd name="connsiteY2379" fmla="*/ 971775 h 1624467"/>
              <a:gd name="connsiteX2380" fmla="*/ 1601095 w 2198808"/>
              <a:gd name="connsiteY2380" fmla="*/ 1338758 h 1624467"/>
              <a:gd name="connsiteX2381" fmla="*/ 1602556 w 2198808"/>
              <a:gd name="connsiteY2381" fmla="*/ 1341341 h 1624467"/>
              <a:gd name="connsiteX2382" fmla="*/ 1603406 w 2198808"/>
              <a:gd name="connsiteY2382" fmla="*/ 1340610 h 1624467"/>
              <a:gd name="connsiteX2383" fmla="*/ 1601061 w 2198808"/>
              <a:gd name="connsiteY2383" fmla="*/ 1338792 h 1624467"/>
              <a:gd name="connsiteX2384" fmla="*/ 1594773 w 2198808"/>
              <a:gd name="connsiteY2384" fmla="*/ 1336090 h 1624467"/>
              <a:gd name="connsiteX2385" fmla="*/ 1601095 w 2198808"/>
              <a:gd name="connsiteY2385" fmla="*/ 1338758 h 1624467"/>
              <a:gd name="connsiteX2386" fmla="*/ 233382 w 2198808"/>
              <a:gd name="connsiteY2386" fmla="*/ 895343 h 1624467"/>
              <a:gd name="connsiteX2387" fmla="*/ 224902 w 2198808"/>
              <a:gd name="connsiteY2387" fmla="*/ 902140 h 1624467"/>
              <a:gd name="connsiteX2388" fmla="*/ 224410 w 2198808"/>
              <a:gd name="connsiteY2388" fmla="*/ 902582 h 1624467"/>
              <a:gd name="connsiteX2389" fmla="*/ 224868 w 2198808"/>
              <a:gd name="connsiteY2389" fmla="*/ 902123 h 1624467"/>
              <a:gd name="connsiteX2390" fmla="*/ 233365 w 2198808"/>
              <a:gd name="connsiteY2390" fmla="*/ 895343 h 1624467"/>
              <a:gd name="connsiteX2391" fmla="*/ 233823 w 2198808"/>
              <a:gd name="connsiteY2391" fmla="*/ 894884 h 1624467"/>
              <a:gd name="connsiteX2392" fmla="*/ 233382 w 2198808"/>
              <a:gd name="connsiteY2392" fmla="*/ 895343 h 1624467"/>
              <a:gd name="connsiteX2393" fmla="*/ 2041112 w 2198808"/>
              <a:gd name="connsiteY2393" fmla="*/ 948019 h 1624467"/>
              <a:gd name="connsiteX2394" fmla="*/ 2040636 w 2198808"/>
              <a:gd name="connsiteY2394" fmla="*/ 947697 h 1624467"/>
              <a:gd name="connsiteX2395" fmla="*/ 2041146 w 2198808"/>
              <a:gd name="connsiteY2395" fmla="*/ 947985 h 1624467"/>
              <a:gd name="connsiteX2396" fmla="*/ 2049829 w 2198808"/>
              <a:gd name="connsiteY2396" fmla="*/ 946660 h 1624467"/>
              <a:gd name="connsiteX2397" fmla="*/ 2041112 w 2198808"/>
              <a:gd name="connsiteY2397" fmla="*/ 948019 h 1624467"/>
              <a:gd name="connsiteX2398" fmla="*/ 2064901 w 2198808"/>
              <a:gd name="connsiteY2398" fmla="*/ 473984 h 1624467"/>
              <a:gd name="connsiteX2399" fmla="*/ 2064425 w 2198808"/>
              <a:gd name="connsiteY2399" fmla="*/ 473678 h 1624467"/>
              <a:gd name="connsiteX2400" fmla="*/ 2064918 w 2198808"/>
              <a:gd name="connsiteY2400" fmla="*/ 473967 h 1624467"/>
              <a:gd name="connsiteX2401" fmla="*/ 2065767 w 2198808"/>
              <a:gd name="connsiteY2401" fmla="*/ 481410 h 1624467"/>
              <a:gd name="connsiteX2402" fmla="*/ 2064901 w 2198808"/>
              <a:gd name="connsiteY2402" fmla="*/ 473984 h 1624467"/>
              <a:gd name="connsiteX2403" fmla="*/ 275863 w 2198808"/>
              <a:gd name="connsiteY2403" fmla="*/ 1083941 h 1624467"/>
              <a:gd name="connsiteX2404" fmla="*/ 268946 w 2198808"/>
              <a:gd name="connsiteY2404" fmla="*/ 1091486 h 1624467"/>
              <a:gd name="connsiteX2405" fmla="*/ 275829 w 2198808"/>
              <a:gd name="connsiteY2405" fmla="*/ 1083907 h 1624467"/>
              <a:gd name="connsiteX2406" fmla="*/ 278428 w 2198808"/>
              <a:gd name="connsiteY2406" fmla="*/ 1082463 h 1624467"/>
              <a:gd name="connsiteX2407" fmla="*/ 277698 w 2198808"/>
              <a:gd name="connsiteY2407" fmla="*/ 1081579 h 1624467"/>
              <a:gd name="connsiteX2408" fmla="*/ 275863 w 2198808"/>
              <a:gd name="connsiteY2408" fmla="*/ 1083941 h 1624467"/>
              <a:gd name="connsiteX2409" fmla="*/ 258871 w 2198808"/>
              <a:gd name="connsiteY2409" fmla="*/ 900441 h 1624467"/>
              <a:gd name="connsiteX2410" fmla="*/ 252311 w 2198808"/>
              <a:gd name="connsiteY2410" fmla="*/ 905335 h 1624467"/>
              <a:gd name="connsiteX2411" fmla="*/ 258853 w 2198808"/>
              <a:gd name="connsiteY2411" fmla="*/ 900424 h 1624467"/>
              <a:gd name="connsiteX2412" fmla="*/ 259329 w 2198808"/>
              <a:gd name="connsiteY2412" fmla="*/ 899965 h 1624467"/>
              <a:gd name="connsiteX2413" fmla="*/ 258871 w 2198808"/>
              <a:gd name="connsiteY2413" fmla="*/ 900441 h 1624467"/>
              <a:gd name="connsiteX2414" fmla="*/ 868810 w 2198808"/>
              <a:gd name="connsiteY2414" fmla="*/ 183449 h 1624467"/>
              <a:gd name="connsiteX2415" fmla="*/ 858512 w 2198808"/>
              <a:gd name="connsiteY2415" fmla="*/ 183619 h 1624467"/>
              <a:gd name="connsiteX2416" fmla="*/ 868810 w 2198808"/>
              <a:gd name="connsiteY2416" fmla="*/ 183449 h 1624467"/>
              <a:gd name="connsiteX2417" fmla="*/ 871852 w 2198808"/>
              <a:gd name="connsiteY2417" fmla="*/ 182837 h 1624467"/>
              <a:gd name="connsiteX2418" fmla="*/ 871427 w 2198808"/>
              <a:gd name="connsiteY2418" fmla="*/ 181750 h 1624467"/>
              <a:gd name="connsiteX2419" fmla="*/ 868810 w 2198808"/>
              <a:gd name="connsiteY2419" fmla="*/ 183449 h 1624467"/>
              <a:gd name="connsiteX2420" fmla="*/ 673416 w 2198808"/>
              <a:gd name="connsiteY2420" fmla="*/ 237808 h 1624467"/>
              <a:gd name="connsiteX2421" fmla="*/ 676032 w 2198808"/>
              <a:gd name="connsiteY2421" fmla="*/ 233746 h 1624467"/>
              <a:gd name="connsiteX2422" fmla="*/ 673552 w 2198808"/>
              <a:gd name="connsiteY2422" fmla="*/ 231945 h 1624467"/>
              <a:gd name="connsiteX2423" fmla="*/ 671733 w 2198808"/>
              <a:gd name="connsiteY2423" fmla="*/ 236125 h 1624467"/>
              <a:gd name="connsiteX2424" fmla="*/ 670815 w 2198808"/>
              <a:gd name="connsiteY2424" fmla="*/ 238148 h 1624467"/>
              <a:gd name="connsiteX2425" fmla="*/ 673416 w 2198808"/>
              <a:gd name="connsiteY2425" fmla="*/ 237808 h 1624467"/>
              <a:gd name="connsiteX2426" fmla="*/ 1359838 w 2198808"/>
              <a:gd name="connsiteY2426" fmla="*/ 1537552 h 1624467"/>
              <a:gd name="connsiteX2427" fmla="*/ 1359872 w 2198808"/>
              <a:gd name="connsiteY2427" fmla="*/ 1537670 h 1624467"/>
              <a:gd name="connsiteX2428" fmla="*/ 1359804 w 2198808"/>
              <a:gd name="connsiteY2428" fmla="*/ 1537569 h 1624467"/>
              <a:gd name="connsiteX2429" fmla="*/ 1358105 w 2198808"/>
              <a:gd name="connsiteY2429" fmla="*/ 1525232 h 1624467"/>
              <a:gd name="connsiteX2430" fmla="*/ 1359838 w 2198808"/>
              <a:gd name="connsiteY2430" fmla="*/ 1537552 h 1624467"/>
              <a:gd name="connsiteX2431" fmla="*/ 763457 w 2198808"/>
              <a:gd name="connsiteY2431" fmla="*/ 88309 h 1624467"/>
              <a:gd name="connsiteX2432" fmla="*/ 763423 w 2198808"/>
              <a:gd name="connsiteY2432" fmla="*/ 88207 h 1624467"/>
              <a:gd name="connsiteX2433" fmla="*/ 763475 w 2198808"/>
              <a:gd name="connsiteY2433" fmla="*/ 88292 h 1624467"/>
              <a:gd name="connsiteX2434" fmla="*/ 765208 w 2198808"/>
              <a:gd name="connsiteY2434" fmla="*/ 100646 h 1624467"/>
              <a:gd name="connsiteX2435" fmla="*/ 763457 w 2198808"/>
              <a:gd name="connsiteY2435" fmla="*/ 88309 h 1624467"/>
              <a:gd name="connsiteX2436" fmla="*/ 255472 w 2198808"/>
              <a:gd name="connsiteY2436" fmla="*/ 817195 h 1624467"/>
              <a:gd name="connsiteX2437" fmla="*/ 246228 w 2198808"/>
              <a:gd name="connsiteY2437" fmla="*/ 823771 h 1624467"/>
              <a:gd name="connsiteX2438" fmla="*/ 255455 w 2198808"/>
              <a:gd name="connsiteY2438" fmla="*/ 817179 h 1624467"/>
              <a:gd name="connsiteX2439" fmla="*/ 258973 w 2198808"/>
              <a:gd name="connsiteY2439" fmla="*/ 812794 h 1624467"/>
              <a:gd name="connsiteX2440" fmla="*/ 257409 w 2198808"/>
              <a:gd name="connsiteY2440" fmla="*/ 811928 h 1624467"/>
              <a:gd name="connsiteX2441" fmla="*/ 255472 w 2198808"/>
              <a:gd name="connsiteY2441" fmla="*/ 817195 h 1624467"/>
              <a:gd name="connsiteX2442" fmla="*/ 274164 w 2198808"/>
              <a:gd name="connsiteY2442" fmla="*/ 849481 h 1624467"/>
              <a:gd name="connsiteX2443" fmla="*/ 270510 w 2198808"/>
              <a:gd name="connsiteY2443" fmla="*/ 859778 h 1624467"/>
              <a:gd name="connsiteX2444" fmla="*/ 275829 w 2198808"/>
              <a:gd name="connsiteY2444" fmla="*/ 856040 h 1624467"/>
              <a:gd name="connsiteX2445" fmla="*/ 274130 w 2198808"/>
              <a:gd name="connsiteY2445" fmla="*/ 849447 h 1624467"/>
              <a:gd name="connsiteX2446" fmla="*/ 274622 w 2198808"/>
              <a:gd name="connsiteY2446" fmla="*/ 849005 h 1624467"/>
              <a:gd name="connsiteX2447" fmla="*/ 274164 w 2198808"/>
              <a:gd name="connsiteY2447" fmla="*/ 849481 h 1624467"/>
              <a:gd name="connsiteX2448" fmla="*/ 243543 w 2198808"/>
              <a:gd name="connsiteY2448" fmla="*/ 781478 h 1624467"/>
              <a:gd name="connsiteX2449" fmla="*/ 248539 w 2198808"/>
              <a:gd name="connsiteY2449" fmla="*/ 778453 h 1624467"/>
              <a:gd name="connsiteX2450" fmla="*/ 246160 w 2198808"/>
              <a:gd name="connsiteY2450" fmla="*/ 773389 h 1624467"/>
              <a:gd name="connsiteX2451" fmla="*/ 243577 w 2198808"/>
              <a:gd name="connsiteY2451" fmla="*/ 781495 h 1624467"/>
              <a:gd name="connsiteX2452" fmla="*/ 241147 w 2198808"/>
              <a:gd name="connsiteY2452" fmla="*/ 787272 h 1624467"/>
              <a:gd name="connsiteX2453" fmla="*/ 243543 w 2198808"/>
              <a:gd name="connsiteY2453" fmla="*/ 781478 h 1624467"/>
              <a:gd name="connsiteX2454" fmla="*/ 1726804 w 2198808"/>
              <a:gd name="connsiteY2454" fmla="*/ 1418639 h 1624467"/>
              <a:gd name="connsiteX2455" fmla="*/ 1731341 w 2198808"/>
              <a:gd name="connsiteY2455" fmla="*/ 1423618 h 1624467"/>
              <a:gd name="connsiteX2456" fmla="*/ 1736184 w 2198808"/>
              <a:gd name="connsiteY2456" fmla="*/ 1421256 h 1624467"/>
              <a:gd name="connsiteX2457" fmla="*/ 1726804 w 2198808"/>
              <a:gd name="connsiteY2457" fmla="*/ 1418639 h 1624467"/>
              <a:gd name="connsiteX2458" fmla="*/ 155234 w 2198808"/>
              <a:gd name="connsiteY2458" fmla="*/ 944587 h 1624467"/>
              <a:gd name="connsiteX2459" fmla="*/ 155268 w 2198808"/>
              <a:gd name="connsiteY2459" fmla="*/ 944706 h 1624467"/>
              <a:gd name="connsiteX2460" fmla="*/ 155200 w 2198808"/>
              <a:gd name="connsiteY2460" fmla="*/ 944604 h 1624467"/>
              <a:gd name="connsiteX2461" fmla="*/ 161199 w 2198808"/>
              <a:gd name="connsiteY2461" fmla="*/ 939812 h 1624467"/>
              <a:gd name="connsiteX2462" fmla="*/ 160620 w 2198808"/>
              <a:gd name="connsiteY2462" fmla="*/ 938827 h 1624467"/>
              <a:gd name="connsiteX2463" fmla="*/ 151071 w 2198808"/>
              <a:gd name="connsiteY2463" fmla="*/ 940781 h 1624467"/>
              <a:gd name="connsiteX2464" fmla="*/ 155234 w 2198808"/>
              <a:gd name="connsiteY2464" fmla="*/ 944587 h 1624467"/>
              <a:gd name="connsiteX2465" fmla="*/ 129711 w 2198808"/>
              <a:gd name="connsiteY2465" fmla="*/ 992166 h 1624467"/>
              <a:gd name="connsiteX2466" fmla="*/ 138225 w 2198808"/>
              <a:gd name="connsiteY2466" fmla="*/ 981987 h 1624467"/>
              <a:gd name="connsiteX2467" fmla="*/ 138208 w 2198808"/>
              <a:gd name="connsiteY2467" fmla="*/ 981987 h 1624467"/>
              <a:gd name="connsiteX2468" fmla="*/ 138225 w 2198808"/>
              <a:gd name="connsiteY2468" fmla="*/ 981970 h 1624467"/>
              <a:gd name="connsiteX2469" fmla="*/ 129745 w 2198808"/>
              <a:gd name="connsiteY2469" fmla="*/ 992183 h 1624467"/>
              <a:gd name="connsiteX2470" fmla="*/ 127673 w 2198808"/>
              <a:gd name="connsiteY2470" fmla="*/ 994290 h 1624467"/>
              <a:gd name="connsiteX2471" fmla="*/ 128692 w 2198808"/>
              <a:gd name="connsiteY2471" fmla="*/ 994901 h 1624467"/>
              <a:gd name="connsiteX2472" fmla="*/ 129711 w 2198808"/>
              <a:gd name="connsiteY2472" fmla="*/ 992166 h 1624467"/>
              <a:gd name="connsiteX2473" fmla="*/ 173891 w 2198808"/>
              <a:gd name="connsiteY2473" fmla="*/ 769583 h 1624467"/>
              <a:gd name="connsiteX2474" fmla="*/ 178582 w 2198808"/>
              <a:gd name="connsiteY2474" fmla="*/ 768427 h 1624467"/>
              <a:gd name="connsiteX2475" fmla="*/ 179669 w 2198808"/>
              <a:gd name="connsiteY2475" fmla="*/ 764961 h 1624467"/>
              <a:gd name="connsiteX2476" fmla="*/ 176016 w 2198808"/>
              <a:gd name="connsiteY2476" fmla="*/ 764468 h 1624467"/>
              <a:gd name="connsiteX2477" fmla="*/ 173909 w 2198808"/>
              <a:gd name="connsiteY2477" fmla="*/ 769617 h 1624467"/>
              <a:gd name="connsiteX2478" fmla="*/ 173773 w 2198808"/>
              <a:gd name="connsiteY2478" fmla="*/ 769668 h 1624467"/>
              <a:gd name="connsiteX2479" fmla="*/ 173891 w 2198808"/>
              <a:gd name="connsiteY2479" fmla="*/ 769583 h 1624467"/>
              <a:gd name="connsiteX2480" fmla="*/ 218089 w 2198808"/>
              <a:gd name="connsiteY2480" fmla="*/ 772981 h 1624467"/>
              <a:gd name="connsiteX2481" fmla="*/ 218140 w 2198808"/>
              <a:gd name="connsiteY2481" fmla="*/ 773117 h 1624467"/>
              <a:gd name="connsiteX2482" fmla="*/ 218055 w 2198808"/>
              <a:gd name="connsiteY2482" fmla="*/ 773015 h 1624467"/>
              <a:gd name="connsiteX2483" fmla="*/ 220756 w 2198808"/>
              <a:gd name="connsiteY2483" fmla="*/ 767595 h 1624467"/>
              <a:gd name="connsiteX2484" fmla="*/ 219635 w 2198808"/>
              <a:gd name="connsiteY2484" fmla="*/ 766626 h 1624467"/>
              <a:gd name="connsiteX2485" fmla="*/ 211156 w 2198808"/>
              <a:gd name="connsiteY2485" fmla="*/ 771486 h 1624467"/>
              <a:gd name="connsiteX2486" fmla="*/ 211801 w 2198808"/>
              <a:gd name="connsiteY2486" fmla="*/ 772998 h 1624467"/>
              <a:gd name="connsiteX2487" fmla="*/ 218089 w 2198808"/>
              <a:gd name="connsiteY2487" fmla="*/ 772981 h 1624467"/>
              <a:gd name="connsiteX2488" fmla="*/ 180706 w 2198808"/>
              <a:gd name="connsiteY2488" fmla="*/ 1041460 h 1624467"/>
              <a:gd name="connsiteX2489" fmla="*/ 175897 w 2198808"/>
              <a:gd name="connsiteY2489" fmla="*/ 1047119 h 1624467"/>
              <a:gd name="connsiteX2490" fmla="*/ 170612 w 2198808"/>
              <a:gd name="connsiteY2490" fmla="*/ 1053593 h 1624467"/>
              <a:gd name="connsiteX2491" fmla="*/ 180688 w 2198808"/>
              <a:gd name="connsiteY2491" fmla="*/ 1041443 h 1624467"/>
              <a:gd name="connsiteX2492" fmla="*/ 186194 w 2198808"/>
              <a:gd name="connsiteY2492" fmla="*/ 1040152 h 1624467"/>
              <a:gd name="connsiteX2493" fmla="*/ 185549 w 2198808"/>
              <a:gd name="connsiteY2493" fmla="*/ 1038436 h 1624467"/>
              <a:gd name="connsiteX2494" fmla="*/ 180706 w 2198808"/>
              <a:gd name="connsiteY2494" fmla="*/ 1041460 h 1624467"/>
              <a:gd name="connsiteX2495" fmla="*/ 189185 w 2198808"/>
              <a:gd name="connsiteY2495" fmla="*/ 835853 h 1624467"/>
              <a:gd name="connsiteX2496" fmla="*/ 199448 w 2198808"/>
              <a:gd name="connsiteY2496" fmla="*/ 837348 h 1624467"/>
              <a:gd name="connsiteX2497" fmla="*/ 200094 w 2198808"/>
              <a:gd name="connsiteY2497" fmla="*/ 835989 h 1624467"/>
              <a:gd name="connsiteX2498" fmla="*/ 194028 w 2198808"/>
              <a:gd name="connsiteY2498" fmla="*/ 830381 h 1624467"/>
              <a:gd name="connsiteX2499" fmla="*/ 189202 w 2198808"/>
              <a:gd name="connsiteY2499" fmla="*/ 835870 h 1624467"/>
              <a:gd name="connsiteX2500" fmla="*/ 180162 w 2198808"/>
              <a:gd name="connsiteY2500" fmla="*/ 843194 h 1624467"/>
              <a:gd name="connsiteX2501" fmla="*/ 189185 w 2198808"/>
              <a:gd name="connsiteY2501" fmla="*/ 835853 h 1624467"/>
              <a:gd name="connsiteX2502" fmla="*/ 2143066 w 2198808"/>
              <a:gd name="connsiteY2502" fmla="*/ 740713 h 1624467"/>
              <a:gd name="connsiteX2503" fmla="*/ 2156812 w 2198808"/>
              <a:gd name="connsiteY2503" fmla="*/ 736363 h 1624467"/>
              <a:gd name="connsiteX2504" fmla="*/ 2150304 w 2198808"/>
              <a:gd name="connsiteY2504" fmla="*/ 735700 h 1624467"/>
              <a:gd name="connsiteX2505" fmla="*/ 2143082 w 2198808"/>
              <a:gd name="connsiteY2505" fmla="*/ 740747 h 1624467"/>
              <a:gd name="connsiteX2506" fmla="*/ 2142776 w 2198808"/>
              <a:gd name="connsiteY2506" fmla="*/ 741223 h 1624467"/>
              <a:gd name="connsiteX2507" fmla="*/ 2143066 w 2198808"/>
              <a:gd name="connsiteY2507" fmla="*/ 740713 h 1624467"/>
              <a:gd name="connsiteX2508" fmla="*/ 92328 w 2198808"/>
              <a:gd name="connsiteY2508" fmla="*/ 863024 h 1624467"/>
              <a:gd name="connsiteX2509" fmla="*/ 104902 w 2198808"/>
              <a:gd name="connsiteY2509" fmla="*/ 864213 h 1624467"/>
              <a:gd name="connsiteX2510" fmla="*/ 93076 w 2198808"/>
              <a:gd name="connsiteY2510" fmla="*/ 858861 h 1624467"/>
              <a:gd name="connsiteX2511" fmla="*/ 92346 w 2198808"/>
              <a:gd name="connsiteY2511" fmla="*/ 863041 h 1624467"/>
              <a:gd name="connsiteX2512" fmla="*/ 87825 w 2198808"/>
              <a:gd name="connsiteY2512" fmla="*/ 870500 h 1624467"/>
              <a:gd name="connsiteX2513" fmla="*/ 92328 w 2198808"/>
              <a:gd name="connsiteY2513" fmla="*/ 863024 h 1624467"/>
              <a:gd name="connsiteX2514" fmla="*/ 209575 w 2198808"/>
              <a:gd name="connsiteY2514" fmla="*/ 908920 h 1624467"/>
              <a:gd name="connsiteX2515" fmla="*/ 218394 w 2198808"/>
              <a:gd name="connsiteY2515" fmla="*/ 898300 h 1624467"/>
              <a:gd name="connsiteX2516" fmla="*/ 209575 w 2198808"/>
              <a:gd name="connsiteY2516" fmla="*/ 908920 h 1624467"/>
              <a:gd name="connsiteX2517" fmla="*/ 209541 w 2198808"/>
              <a:gd name="connsiteY2517" fmla="*/ 908954 h 1624467"/>
              <a:gd name="connsiteX2518" fmla="*/ 209575 w 2198808"/>
              <a:gd name="connsiteY2518" fmla="*/ 908920 h 1624467"/>
              <a:gd name="connsiteX2519" fmla="*/ 1303763 w 2198808"/>
              <a:gd name="connsiteY2519" fmla="*/ 1483193 h 1624467"/>
              <a:gd name="connsiteX2520" fmla="*/ 1305615 w 2198808"/>
              <a:gd name="connsiteY2520" fmla="*/ 1485623 h 1624467"/>
              <a:gd name="connsiteX2521" fmla="*/ 1306176 w 2198808"/>
              <a:gd name="connsiteY2521" fmla="*/ 1485062 h 1624467"/>
              <a:gd name="connsiteX2522" fmla="*/ 1303763 w 2198808"/>
              <a:gd name="connsiteY2522" fmla="*/ 1483193 h 1624467"/>
              <a:gd name="connsiteX2523" fmla="*/ 1291851 w 2198808"/>
              <a:gd name="connsiteY2523" fmla="*/ 1474731 h 1624467"/>
              <a:gd name="connsiteX2524" fmla="*/ 1291376 w 2198808"/>
              <a:gd name="connsiteY2524" fmla="*/ 1474425 h 1624467"/>
              <a:gd name="connsiteX2525" fmla="*/ 1291868 w 2198808"/>
              <a:gd name="connsiteY2525" fmla="*/ 1474697 h 1624467"/>
              <a:gd name="connsiteX2526" fmla="*/ 1303763 w 2198808"/>
              <a:gd name="connsiteY2526" fmla="*/ 1483193 h 1624467"/>
              <a:gd name="connsiteX2527" fmla="*/ 2097203 w 2198808"/>
              <a:gd name="connsiteY2527" fmla="*/ 876635 h 1624467"/>
              <a:gd name="connsiteX2528" fmla="*/ 2097662 w 2198808"/>
              <a:gd name="connsiteY2528" fmla="*/ 876940 h 1624467"/>
              <a:gd name="connsiteX2529" fmla="*/ 2097169 w 2198808"/>
              <a:gd name="connsiteY2529" fmla="*/ 876668 h 1624467"/>
              <a:gd name="connsiteX2530" fmla="*/ 2082743 w 2198808"/>
              <a:gd name="connsiteY2530" fmla="*/ 870177 h 1624467"/>
              <a:gd name="connsiteX2531" fmla="*/ 2088826 w 2198808"/>
              <a:gd name="connsiteY2531" fmla="*/ 876380 h 1624467"/>
              <a:gd name="connsiteX2532" fmla="*/ 2097203 w 2198808"/>
              <a:gd name="connsiteY2532" fmla="*/ 876635 h 1624467"/>
              <a:gd name="connsiteX2533" fmla="*/ 216390 w 2198808"/>
              <a:gd name="connsiteY2533" fmla="*/ 846048 h 1624467"/>
              <a:gd name="connsiteX2534" fmla="*/ 214945 w 2198808"/>
              <a:gd name="connsiteY2534" fmla="*/ 854562 h 1624467"/>
              <a:gd name="connsiteX2535" fmla="*/ 225633 w 2198808"/>
              <a:gd name="connsiteY2535" fmla="*/ 845267 h 1624467"/>
              <a:gd name="connsiteX2536" fmla="*/ 216356 w 2198808"/>
              <a:gd name="connsiteY2536" fmla="*/ 846099 h 1624467"/>
              <a:gd name="connsiteX2537" fmla="*/ 219244 w 2198808"/>
              <a:gd name="connsiteY2537" fmla="*/ 836261 h 1624467"/>
              <a:gd name="connsiteX2538" fmla="*/ 208607 w 2198808"/>
              <a:gd name="connsiteY2538" fmla="*/ 846065 h 1624467"/>
              <a:gd name="connsiteX2539" fmla="*/ 216390 w 2198808"/>
              <a:gd name="connsiteY2539" fmla="*/ 846048 h 1624467"/>
              <a:gd name="connsiteX2540" fmla="*/ 856915 w 2198808"/>
              <a:gd name="connsiteY2540" fmla="*/ 198742 h 1624467"/>
              <a:gd name="connsiteX2541" fmla="*/ 838241 w 2198808"/>
              <a:gd name="connsiteY2541" fmla="*/ 205199 h 1624467"/>
              <a:gd name="connsiteX2542" fmla="*/ 849728 w 2198808"/>
              <a:gd name="connsiteY2542" fmla="*/ 201274 h 1624467"/>
              <a:gd name="connsiteX2543" fmla="*/ 851954 w 2198808"/>
              <a:gd name="connsiteY2543" fmla="*/ 204962 h 1624467"/>
              <a:gd name="connsiteX2544" fmla="*/ 855199 w 2198808"/>
              <a:gd name="connsiteY2544" fmla="*/ 202124 h 1624467"/>
              <a:gd name="connsiteX2545" fmla="*/ 865768 w 2198808"/>
              <a:gd name="connsiteY2545" fmla="*/ 201206 h 1624467"/>
              <a:gd name="connsiteX2546" fmla="*/ 855165 w 2198808"/>
              <a:gd name="connsiteY2546" fmla="*/ 202158 h 1624467"/>
              <a:gd name="connsiteX2547" fmla="*/ 856865 w 2198808"/>
              <a:gd name="connsiteY2547" fmla="*/ 198725 h 1624467"/>
              <a:gd name="connsiteX2548" fmla="*/ 861367 w 2198808"/>
              <a:gd name="connsiteY2548" fmla="*/ 198165 h 1624467"/>
              <a:gd name="connsiteX2549" fmla="*/ 861113 w 2198808"/>
              <a:gd name="connsiteY2549" fmla="*/ 197111 h 1624467"/>
              <a:gd name="connsiteX2550" fmla="*/ 856915 w 2198808"/>
              <a:gd name="connsiteY2550" fmla="*/ 198742 h 1624467"/>
              <a:gd name="connsiteX2551" fmla="*/ 231665 w 2198808"/>
              <a:gd name="connsiteY2551" fmla="*/ 888529 h 1624467"/>
              <a:gd name="connsiteX2552" fmla="*/ 246398 w 2198808"/>
              <a:gd name="connsiteY2552" fmla="*/ 890959 h 1624467"/>
              <a:gd name="connsiteX2553" fmla="*/ 237273 w 2198808"/>
              <a:gd name="connsiteY2553" fmla="*/ 881851 h 1624467"/>
              <a:gd name="connsiteX2554" fmla="*/ 231683 w 2198808"/>
              <a:gd name="connsiteY2554" fmla="*/ 888546 h 1624467"/>
              <a:gd name="connsiteX2555" fmla="*/ 231615 w 2198808"/>
              <a:gd name="connsiteY2555" fmla="*/ 888563 h 1624467"/>
              <a:gd name="connsiteX2556" fmla="*/ 231665 w 2198808"/>
              <a:gd name="connsiteY2556" fmla="*/ 888529 h 1624467"/>
              <a:gd name="connsiteX2557" fmla="*/ 1281673 w 2198808"/>
              <a:gd name="connsiteY2557" fmla="*/ 1415258 h 1624467"/>
              <a:gd name="connsiteX2558" fmla="*/ 1268062 w 2198808"/>
              <a:gd name="connsiteY2558" fmla="*/ 1408444 h 1624467"/>
              <a:gd name="connsiteX2559" fmla="*/ 1273704 w 2198808"/>
              <a:gd name="connsiteY2559" fmla="*/ 1409157 h 1624467"/>
              <a:gd name="connsiteX2560" fmla="*/ 1273415 w 2198808"/>
              <a:gd name="connsiteY2560" fmla="*/ 1406931 h 1624467"/>
              <a:gd name="connsiteX2561" fmla="*/ 1268079 w 2198808"/>
              <a:gd name="connsiteY2561" fmla="*/ 1408461 h 1624467"/>
              <a:gd name="connsiteX2562" fmla="*/ 1256491 w 2198808"/>
              <a:gd name="connsiteY2562" fmla="*/ 1408461 h 1624467"/>
              <a:gd name="connsiteX2563" fmla="*/ 1268334 w 2198808"/>
              <a:gd name="connsiteY2563" fmla="*/ 1414051 h 1624467"/>
              <a:gd name="connsiteX2564" fmla="*/ 1281639 w 2198808"/>
              <a:gd name="connsiteY2564" fmla="*/ 1415241 h 1624467"/>
              <a:gd name="connsiteX2565" fmla="*/ 1282132 w 2198808"/>
              <a:gd name="connsiteY2565" fmla="*/ 1414782 h 1624467"/>
              <a:gd name="connsiteX2566" fmla="*/ 1281673 w 2198808"/>
              <a:gd name="connsiteY2566" fmla="*/ 1415258 h 1624467"/>
              <a:gd name="connsiteX2567" fmla="*/ 1837238 w 2198808"/>
              <a:gd name="connsiteY2567" fmla="*/ 1248716 h 1624467"/>
              <a:gd name="connsiteX2568" fmla="*/ 1839753 w 2198808"/>
              <a:gd name="connsiteY2568" fmla="*/ 1245657 h 1624467"/>
              <a:gd name="connsiteX2569" fmla="*/ 1836303 w 2198808"/>
              <a:gd name="connsiteY2569" fmla="*/ 1221375 h 1624467"/>
              <a:gd name="connsiteX2570" fmla="*/ 1834519 w 2198808"/>
              <a:gd name="connsiteY2570" fmla="*/ 1221596 h 1624467"/>
              <a:gd name="connsiteX2571" fmla="*/ 1837271 w 2198808"/>
              <a:gd name="connsiteY2571" fmla="*/ 1248750 h 1624467"/>
              <a:gd name="connsiteX2572" fmla="*/ 1836813 w 2198808"/>
              <a:gd name="connsiteY2572" fmla="*/ 1249209 h 1624467"/>
              <a:gd name="connsiteX2573" fmla="*/ 1837238 w 2198808"/>
              <a:gd name="connsiteY2573" fmla="*/ 1248716 h 1624467"/>
              <a:gd name="connsiteX2574" fmla="*/ 486738 w 2198808"/>
              <a:gd name="connsiteY2574" fmla="*/ 335837 h 1624467"/>
              <a:gd name="connsiteX2575" fmla="*/ 470238 w 2198808"/>
              <a:gd name="connsiteY2575" fmla="*/ 328904 h 1624467"/>
              <a:gd name="connsiteX2576" fmla="*/ 480212 w 2198808"/>
              <a:gd name="connsiteY2576" fmla="*/ 339184 h 1624467"/>
              <a:gd name="connsiteX2577" fmla="*/ 486228 w 2198808"/>
              <a:gd name="connsiteY2577" fmla="*/ 334409 h 1624467"/>
              <a:gd name="connsiteX2578" fmla="*/ 486755 w 2198808"/>
              <a:gd name="connsiteY2578" fmla="*/ 334919 h 1624467"/>
              <a:gd name="connsiteX2579" fmla="*/ 489099 w 2198808"/>
              <a:gd name="connsiteY2579" fmla="*/ 332948 h 1624467"/>
              <a:gd name="connsiteX2580" fmla="*/ 488182 w 2198808"/>
              <a:gd name="connsiteY2580" fmla="*/ 332047 h 1624467"/>
              <a:gd name="connsiteX2581" fmla="*/ 486738 w 2198808"/>
              <a:gd name="connsiteY2581" fmla="*/ 335837 h 1624467"/>
              <a:gd name="connsiteX2582" fmla="*/ 1172922 w 2198808"/>
              <a:gd name="connsiteY2582" fmla="*/ 1335394 h 1624467"/>
              <a:gd name="connsiteX2583" fmla="*/ 1172838 w 2198808"/>
              <a:gd name="connsiteY2583" fmla="*/ 1335343 h 1624467"/>
              <a:gd name="connsiteX2584" fmla="*/ 1172939 w 2198808"/>
              <a:gd name="connsiteY2584" fmla="*/ 1335377 h 1624467"/>
              <a:gd name="connsiteX2585" fmla="*/ 1170187 w 2198808"/>
              <a:gd name="connsiteY2585" fmla="*/ 1341426 h 1624467"/>
              <a:gd name="connsiteX2586" fmla="*/ 1179940 w 2198808"/>
              <a:gd name="connsiteY2586" fmla="*/ 1353287 h 1624467"/>
              <a:gd name="connsiteX2587" fmla="*/ 1181673 w 2198808"/>
              <a:gd name="connsiteY2587" fmla="*/ 1347475 h 1624467"/>
              <a:gd name="connsiteX2588" fmla="*/ 1177052 w 2198808"/>
              <a:gd name="connsiteY2588" fmla="*/ 1337824 h 1624467"/>
              <a:gd name="connsiteX2589" fmla="*/ 1172922 w 2198808"/>
              <a:gd name="connsiteY2589" fmla="*/ 1335394 h 1624467"/>
              <a:gd name="connsiteX2590" fmla="*/ 257137 w 2198808"/>
              <a:gd name="connsiteY2590" fmla="*/ 844349 h 1624467"/>
              <a:gd name="connsiteX2591" fmla="*/ 263849 w 2198808"/>
              <a:gd name="connsiteY2591" fmla="*/ 844264 h 1624467"/>
              <a:gd name="connsiteX2592" fmla="*/ 278292 w 2198808"/>
              <a:gd name="connsiteY2592" fmla="*/ 831503 h 1624467"/>
              <a:gd name="connsiteX2593" fmla="*/ 269966 w 2198808"/>
              <a:gd name="connsiteY2593" fmla="*/ 837093 h 1624467"/>
              <a:gd name="connsiteX2594" fmla="*/ 257154 w 2198808"/>
              <a:gd name="connsiteY2594" fmla="*/ 844383 h 1624467"/>
              <a:gd name="connsiteX2595" fmla="*/ 256849 w 2198808"/>
              <a:gd name="connsiteY2595" fmla="*/ 844859 h 1624467"/>
              <a:gd name="connsiteX2596" fmla="*/ 257137 w 2198808"/>
              <a:gd name="connsiteY2596" fmla="*/ 844349 h 1624467"/>
              <a:gd name="connsiteX2597" fmla="*/ 151819 w 2198808"/>
              <a:gd name="connsiteY2597" fmla="*/ 834171 h 1624467"/>
              <a:gd name="connsiteX2598" fmla="*/ 136169 w 2198808"/>
              <a:gd name="connsiteY2598" fmla="*/ 847629 h 1624467"/>
              <a:gd name="connsiteX2599" fmla="*/ 137970 w 2198808"/>
              <a:gd name="connsiteY2599" fmla="*/ 858708 h 1624467"/>
              <a:gd name="connsiteX2600" fmla="*/ 141385 w 2198808"/>
              <a:gd name="connsiteY2600" fmla="*/ 852573 h 1624467"/>
              <a:gd name="connsiteX2601" fmla="*/ 144172 w 2198808"/>
              <a:gd name="connsiteY2601" fmla="*/ 844094 h 1624467"/>
              <a:gd name="connsiteX2602" fmla="*/ 151801 w 2198808"/>
              <a:gd name="connsiteY2602" fmla="*/ 834154 h 1624467"/>
              <a:gd name="connsiteX2603" fmla="*/ 153501 w 2198808"/>
              <a:gd name="connsiteY2603" fmla="*/ 832455 h 1624467"/>
              <a:gd name="connsiteX2604" fmla="*/ 155166 w 2198808"/>
              <a:gd name="connsiteY2604" fmla="*/ 832777 h 1624467"/>
              <a:gd name="connsiteX2605" fmla="*/ 163153 w 2198808"/>
              <a:gd name="connsiteY2605" fmla="*/ 834884 h 1624467"/>
              <a:gd name="connsiteX2606" fmla="*/ 166483 w 2198808"/>
              <a:gd name="connsiteY2606" fmla="*/ 828342 h 1624467"/>
              <a:gd name="connsiteX2607" fmla="*/ 166992 w 2198808"/>
              <a:gd name="connsiteY2607" fmla="*/ 827697 h 1624467"/>
              <a:gd name="connsiteX2608" fmla="*/ 179839 w 2198808"/>
              <a:gd name="connsiteY2608" fmla="*/ 821393 h 1624467"/>
              <a:gd name="connsiteX2609" fmla="*/ 185804 w 2198808"/>
              <a:gd name="connsiteY2609" fmla="*/ 818844 h 1624467"/>
              <a:gd name="connsiteX2610" fmla="*/ 185906 w 2198808"/>
              <a:gd name="connsiteY2610" fmla="*/ 818929 h 1624467"/>
              <a:gd name="connsiteX2611" fmla="*/ 185770 w 2198808"/>
              <a:gd name="connsiteY2611" fmla="*/ 818878 h 1624467"/>
              <a:gd name="connsiteX2612" fmla="*/ 196781 w 2198808"/>
              <a:gd name="connsiteY2612" fmla="*/ 809702 h 1624467"/>
              <a:gd name="connsiteX2613" fmla="*/ 206517 w 2198808"/>
              <a:gd name="connsiteY2613" fmla="*/ 804128 h 1624467"/>
              <a:gd name="connsiteX2614" fmla="*/ 223832 w 2198808"/>
              <a:gd name="connsiteY2614" fmla="*/ 795598 h 1624467"/>
              <a:gd name="connsiteX2615" fmla="*/ 231394 w 2198808"/>
              <a:gd name="connsiteY2615" fmla="*/ 789634 h 1624467"/>
              <a:gd name="connsiteX2616" fmla="*/ 236067 w 2198808"/>
              <a:gd name="connsiteY2616" fmla="*/ 782514 h 1624467"/>
              <a:gd name="connsiteX2617" fmla="*/ 231529 w 2198808"/>
              <a:gd name="connsiteY2617" fmla="*/ 774765 h 1624467"/>
              <a:gd name="connsiteX2618" fmla="*/ 215421 w 2198808"/>
              <a:gd name="connsiteY2618" fmla="*/ 779608 h 1624467"/>
              <a:gd name="connsiteX2619" fmla="*/ 226958 w 2198808"/>
              <a:gd name="connsiteY2619" fmla="*/ 782752 h 1624467"/>
              <a:gd name="connsiteX2620" fmla="*/ 216050 w 2198808"/>
              <a:gd name="connsiteY2620" fmla="*/ 790891 h 1624467"/>
              <a:gd name="connsiteX2621" fmla="*/ 211411 w 2198808"/>
              <a:gd name="connsiteY2621" fmla="*/ 783517 h 1624467"/>
              <a:gd name="connsiteX2622" fmla="*/ 207996 w 2198808"/>
              <a:gd name="connsiteY2622" fmla="*/ 785386 h 1624467"/>
              <a:gd name="connsiteX2623" fmla="*/ 201810 w 2198808"/>
              <a:gd name="connsiteY2623" fmla="*/ 793746 h 1624467"/>
              <a:gd name="connsiteX2624" fmla="*/ 199635 w 2198808"/>
              <a:gd name="connsiteY2624" fmla="*/ 798708 h 1624467"/>
              <a:gd name="connsiteX2625" fmla="*/ 193620 w 2198808"/>
              <a:gd name="connsiteY2625" fmla="*/ 804502 h 1624467"/>
              <a:gd name="connsiteX2626" fmla="*/ 173603 w 2198808"/>
              <a:gd name="connsiteY2626" fmla="*/ 818113 h 1624467"/>
              <a:gd name="connsiteX2627" fmla="*/ 153535 w 2198808"/>
              <a:gd name="connsiteY2627" fmla="*/ 832472 h 1624467"/>
              <a:gd name="connsiteX2628" fmla="*/ 151819 w 2198808"/>
              <a:gd name="connsiteY2628" fmla="*/ 834171 h 1624467"/>
              <a:gd name="connsiteX2629" fmla="*/ 817816 w 2198808"/>
              <a:gd name="connsiteY2629" fmla="*/ 89974 h 1624467"/>
              <a:gd name="connsiteX2630" fmla="*/ 822557 w 2198808"/>
              <a:gd name="connsiteY2630" fmla="*/ 92387 h 1624467"/>
              <a:gd name="connsiteX2631" fmla="*/ 822557 w 2198808"/>
              <a:gd name="connsiteY2631" fmla="*/ 74256 h 1624467"/>
              <a:gd name="connsiteX2632" fmla="*/ 818683 w 2198808"/>
              <a:gd name="connsiteY2632" fmla="*/ 75344 h 1624467"/>
              <a:gd name="connsiteX2633" fmla="*/ 815216 w 2198808"/>
              <a:gd name="connsiteY2633" fmla="*/ 83177 h 1624467"/>
              <a:gd name="connsiteX2634" fmla="*/ 817850 w 2198808"/>
              <a:gd name="connsiteY2634" fmla="*/ 90008 h 1624467"/>
              <a:gd name="connsiteX2635" fmla="*/ 808505 w 2198808"/>
              <a:gd name="connsiteY2635" fmla="*/ 91368 h 1624467"/>
              <a:gd name="connsiteX2636" fmla="*/ 813109 w 2198808"/>
              <a:gd name="connsiteY2636" fmla="*/ 100731 h 1624467"/>
              <a:gd name="connsiteX2637" fmla="*/ 817816 w 2198808"/>
              <a:gd name="connsiteY2637" fmla="*/ 89974 h 1624467"/>
              <a:gd name="connsiteX2638" fmla="*/ 153518 w 2198808"/>
              <a:gd name="connsiteY2638" fmla="*/ 925895 h 1624467"/>
              <a:gd name="connsiteX2639" fmla="*/ 160366 w 2198808"/>
              <a:gd name="connsiteY2639" fmla="*/ 927900 h 1624467"/>
              <a:gd name="connsiteX2640" fmla="*/ 156424 w 2198808"/>
              <a:gd name="connsiteY2640" fmla="*/ 920084 h 1624467"/>
              <a:gd name="connsiteX2641" fmla="*/ 153484 w 2198808"/>
              <a:gd name="connsiteY2641" fmla="*/ 925929 h 1624467"/>
              <a:gd name="connsiteX2642" fmla="*/ 143475 w 2198808"/>
              <a:gd name="connsiteY2642" fmla="*/ 926116 h 1624467"/>
              <a:gd name="connsiteX2643" fmla="*/ 131411 w 2198808"/>
              <a:gd name="connsiteY2643" fmla="*/ 939489 h 1624467"/>
              <a:gd name="connsiteX2644" fmla="*/ 129372 w 2198808"/>
              <a:gd name="connsiteY2644" fmla="*/ 941596 h 1624467"/>
              <a:gd name="connsiteX2645" fmla="*/ 130391 w 2198808"/>
              <a:gd name="connsiteY2645" fmla="*/ 942191 h 1624467"/>
              <a:gd name="connsiteX2646" fmla="*/ 131411 w 2198808"/>
              <a:gd name="connsiteY2646" fmla="*/ 939489 h 1624467"/>
              <a:gd name="connsiteX2647" fmla="*/ 134690 w 2198808"/>
              <a:gd name="connsiteY2647" fmla="*/ 938657 h 1624467"/>
              <a:gd name="connsiteX2648" fmla="*/ 146024 w 2198808"/>
              <a:gd name="connsiteY2648" fmla="*/ 930381 h 1624467"/>
              <a:gd name="connsiteX2649" fmla="*/ 153518 w 2198808"/>
              <a:gd name="connsiteY2649" fmla="*/ 925895 h 1624467"/>
              <a:gd name="connsiteX2650" fmla="*/ 192600 w 2198808"/>
              <a:gd name="connsiteY2650" fmla="*/ 924213 h 1624467"/>
              <a:gd name="connsiteX2651" fmla="*/ 174300 w 2198808"/>
              <a:gd name="connsiteY2651" fmla="*/ 942803 h 1624467"/>
              <a:gd name="connsiteX2652" fmla="*/ 192600 w 2198808"/>
              <a:gd name="connsiteY2652" fmla="*/ 924213 h 1624467"/>
              <a:gd name="connsiteX2653" fmla="*/ 192906 w 2198808"/>
              <a:gd name="connsiteY2653" fmla="*/ 923720 h 1624467"/>
              <a:gd name="connsiteX2654" fmla="*/ 192600 w 2198808"/>
              <a:gd name="connsiteY2654" fmla="*/ 924213 h 1624467"/>
              <a:gd name="connsiteX2655" fmla="*/ 221487 w 2198808"/>
              <a:gd name="connsiteY2655" fmla="*/ 803601 h 1624467"/>
              <a:gd name="connsiteX2656" fmla="*/ 209270 w 2198808"/>
              <a:gd name="connsiteY2656" fmla="*/ 814800 h 1624467"/>
              <a:gd name="connsiteX2657" fmla="*/ 203153 w 2198808"/>
              <a:gd name="connsiteY2657" fmla="*/ 828291 h 1624467"/>
              <a:gd name="connsiteX2658" fmla="*/ 206840 w 2198808"/>
              <a:gd name="connsiteY2658" fmla="*/ 822497 h 1624467"/>
              <a:gd name="connsiteX2659" fmla="*/ 214707 w 2198808"/>
              <a:gd name="connsiteY2659" fmla="*/ 818895 h 1624467"/>
              <a:gd name="connsiteX2660" fmla="*/ 212464 w 2198808"/>
              <a:gd name="connsiteY2660" fmla="*/ 821206 h 1624467"/>
              <a:gd name="connsiteX2661" fmla="*/ 213807 w 2198808"/>
              <a:gd name="connsiteY2661" fmla="*/ 821885 h 1624467"/>
              <a:gd name="connsiteX2662" fmla="*/ 214673 w 2198808"/>
              <a:gd name="connsiteY2662" fmla="*/ 818861 h 1624467"/>
              <a:gd name="connsiteX2663" fmla="*/ 221504 w 2198808"/>
              <a:gd name="connsiteY2663" fmla="*/ 812064 h 1624467"/>
              <a:gd name="connsiteX2664" fmla="*/ 224121 w 2198808"/>
              <a:gd name="connsiteY2664" fmla="*/ 816499 h 1624467"/>
              <a:gd name="connsiteX2665" fmla="*/ 228964 w 2198808"/>
              <a:gd name="connsiteY2665" fmla="*/ 814697 h 1624467"/>
              <a:gd name="connsiteX2666" fmla="*/ 242082 w 2198808"/>
              <a:gd name="connsiteY2666" fmla="*/ 801155 h 1624467"/>
              <a:gd name="connsiteX2667" fmla="*/ 257137 w 2198808"/>
              <a:gd name="connsiteY2667" fmla="*/ 784893 h 1624467"/>
              <a:gd name="connsiteX2668" fmla="*/ 259091 w 2198808"/>
              <a:gd name="connsiteY2668" fmla="*/ 782837 h 1624467"/>
              <a:gd name="connsiteX2669" fmla="*/ 258140 w 2198808"/>
              <a:gd name="connsiteY2669" fmla="*/ 782208 h 1624467"/>
              <a:gd name="connsiteX2670" fmla="*/ 257171 w 2198808"/>
              <a:gd name="connsiteY2670" fmla="*/ 784910 h 1624467"/>
              <a:gd name="connsiteX2671" fmla="*/ 248437 w 2198808"/>
              <a:gd name="connsiteY2671" fmla="*/ 789600 h 1624467"/>
              <a:gd name="connsiteX2672" fmla="*/ 232090 w 2198808"/>
              <a:gd name="connsiteY2672" fmla="*/ 803890 h 1624467"/>
              <a:gd name="connsiteX2673" fmla="*/ 226228 w 2198808"/>
              <a:gd name="connsiteY2673" fmla="*/ 806711 h 1624467"/>
              <a:gd name="connsiteX2674" fmla="*/ 221453 w 2198808"/>
              <a:gd name="connsiteY2674" fmla="*/ 812098 h 1624467"/>
              <a:gd name="connsiteX2675" fmla="*/ 221470 w 2198808"/>
              <a:gd name="connsiteY2675" fmla="*/ 803585 h 1624467"/>
              <a:gd name="connsiteX2676" fmla="*/ 221521 w 2198808"/>
              <a:gd name="connsiteY2676" fmla="*/ 803517 h 1624467"/>
              <a:gd name="connsiteX2677" fmla="*/ 221487 w 2198808"/>
              <a:gd name="connsiteY2677" fmla="*/ 803601 h 1624467"/>
              <a:gd name="connsiteX2678" fmla="*/ 1611273 w 2198808"/>
              <a:gd name="connsiteY2678" fmla="*/ 1379557 h 1624467"/>
              <a:gd name="connsiteX2679" fmla="*/ 1599668 w 2198808"/>
              <a:gd name="connsiteY2679" fmla="*/ 1380100 h 1624467"/>
              <a:gd name="connsiteX2680" fmla="*/ 1602131 w 2198808"/>
              <a:gd name="connsiteY2680" fmla="*/ 1389429 h 1624467"/>
              <a:gd name="connsiteX2681" fmla="*/ 1617510 w 2198808"/>
              <a:gd name="connsiteY2681" fmla="*/ 1384077 h 1624467"/>
              <a:gd name="connsiteX2682" fmla="*/ 1612395 w 2198808"/>
              <a:gd name="connsiteY2682" fmla="*/ 1382700 h 1624467"/>
              <a:gd name="connsiteX2683" fmla="*/ 1611273 w 2198808"/>
              <a:gd name="connsiteY2683" fmla="*/ 1379557 h 1624467"/>
              <a:gd name="connsiteX2684" fmla="*/ 1611324 w 2198808"/>
              <a:gd name="connsiteY2684" fmla="*/ 1379523 h 1624467"/>
              <a:gd name="connsiteX2685" fmla="*/ 1611273 w 2198808"/>
              <a:gd name="connsiteY2685" fmla="*/ 1379557 h 1624467"/>
              <a:gd name="connsiteX2686" fmla="*/ 415183 w 2198808"/>
              <a:gd name="connsiteY2686" fmla="*/ 358453 h 1624467"/>
              <a:gd name="connsiteX2687" fmla="*/ 399516 w 2198808"/>
              <a:gd name="connsiteY2687" fmla="*/ 359847 h 1624467"/>
              <a:gd name="connsiteX2688" fmla="*/ 390476 w 2198808"/>
              <a:gd name="connsiteY2688" fmla="*/ 354647 h 1624467"/>
              <a:gd name="connsiteX2689" fmla="*/ 388947 w 2198808"/>
              <a:gd name="connsiteY2689" fmla="*/ 355548 h 1624467"/>
              <a:gd name="connsiteX2690" fmla="*/ 387995 w 2198808"/>
              <a:gd name="connsiteY2690" fmla="*/ 366932 h 1624467"/>
              <a:gd name="connsiteX2691" fmla="*/ 376355 w 2198808"/>
              <a:gd name="connsiteY2691" fmla="*/ 378742 h 1624467"/>
              <a:gd name="connsiteX2692" fmla="*/ 387961 w 2198808"/>
              <a:gd name="connsiteY2692" fmla="*/ 366882 h 1624467"/>
              <a:gd name="connsiteX2693" fmla="*/ 398394 w 2198808"/>
              <a:gd name="connsiteY2693" fmla="*/ 363075 h 1624467"/>
              <a:gd name="connsiteX2694" fmla="*/ 408369 w 2198808"/>
              <a:gd name="connsiteY2694" fmla="*/ 361784 h 1624467"/>
              <a:gd name="connsiteX2695" fmla="*/ 408335 w 2198808"/>
              <a:gd name="connsiteY2695" fmla="*/ 361818 h 1624467"/>
              <a:gd name="connsiteX2696" fmla="*/ 415132 w 2198808"/>
              <a:gd name="connsiteY2696" fmla="*/ 358385 h 1624467"/>
              <a:gd name="connsiteX2697" fmla="*/ 421487 w 2198808"/>
              <a:gd name="connsiteY2697" fmla="*/ 352574 h 1624467"/>
              <a:gd name="connsiteX2698" fmla="*/ 420366 w 2198808"/>
              <a:gd name="connsiteY2698" fmla="*/ 350858 h 1624467"/>
              <a:gd name="connsiteX2699" fmla="*/ 414062 w 2198808"/>
              <a:gd name="connsiteY2699" fmla="*/ 352659 h 1624467"/>
              <a:gd name="connsiteX2700" fmla="*/ 415183 w 2198808"/>
              <a:gd name="connsiteY2700" fmla="*/ 358453 h 1624467"/>
              <a:gd name="connsiteX2701" fmla="*/ 206194 w 2198808"/>
              <a:gd name="connsiteY2701" fmla="*/ 759388 h 1624467"/>
              <a:gd name="connsiteX2702" fmla="*/ 196474 w 2198808"/>
              <a:gd name="connsiteY2702" fmla="*/ 760968 h 1624467"/>
              <a:gd name="connsiteX2703" fmla="*/ 201436 w 2198808"/>
              <a:gd name="connsiteY2703" fmla="*/ 766439 h 1624467"/>
              <a:gd name="connsiteX2704" fmla="*/ 210799 w 2198808"/>
              <a:gd name="connsiteY2704" fmla="*/ 767425 h 1624467"/>
              <a:gd name="connsiteX2705" fmla="*/ 213569 w 2198808"/>
              <a:gd name="connsiteY2705" fmla="*/ 760390 h 1624467"/>
              <a:gd name="connsiteX2706" fmla="*/ 212244 w 2198808"/>
              <a:gd name="connsiteY2706" fmla="*/ 753372 h 1624467"/>
              <a:gd name="connsiteX2707" fmla="*/ 205022 w 2198808"/>
              <a:gd name="connsiteY2707" fmla="*/ 753712 h 1624467"/>
              <a:gd name="connsiteX2708" fmla="*/ 206177 w 2198808"/>
              <a:gd name="connsiteY2708" fmla="*/ 759405 h 1624467"/>
              <a:gd name="connsiteX2709" fmla="*/ 206194 w 2198808"/>
              <a:gd name="connsiteY2709" fmla="*/ 759388 h 1624467"/>
              <a:gd name="connsiteX2710" fmla="*/ 2086991 w 2198808"/>
              <a:gd name="connsiteY2710" fmla="*/ 609889 h 1624467"/>
              <a:gd name="connsiteX2711" fmla="*/ 2080720 w 2198808"/>
              <a:gd name="connsiteY2711" fmla="*/ 604162 h 1624467"/>
              <a:gd name="connsiteX2712" fmla="*/ 2077577 w 2198808"/>
              <a:gd name="connsiteY2712" fmla="*/ 611809 h 1624467"/>
              <a:gd name="connsiteX2713" fmla="*/ 2067823 w 2198808"/>
              <a:gd name="connsiteY2713" fmla="*/ 613780 h 1624467"/>
              <a:gd name="connsiteX2714" fmla="*/ 2073618 w 2198808"/>
              <a:gd name="connsiteY2714" fmla="*/ 619456 h 1624467"/>
              <a:gd name="connsiteX2715" fmla="*/ 2072955 w 2198808"/>
              <a:gd name="connsiteY2715" fmla="*/ 613593 h 1624467"/>
              <a:gd name="connsiteX2716" fmla="*/ 2079922 w 2198808"/>
              <a:gd name="connsiteY2716" fmla="*/ 619167 h 1624467"/>
              <a:gd name="connsiteX2717" fmla="*/ 2087330 w 2198808"/>
              <a:gd name="connsiteY2717" fmla="*/ 621104 h 1624467"/>
              <a:gd name="connsiteX2718" fmla="*/ 2086991 w 2198808"/>
              <a:gd name="connsiteY2718" fmla="*/ 609889 h 1624467"/>
              <a:gd name="connsiteX2719" fmla="*/ 2090695 w 2198808"/>
              <a:gd name="connsiteY2719" fmla="*/ 608903 h 1624467"/>
              <a:gd name="connsiteX2720" fmla="*/ 2089999 w 2198808"/>
              <a:gd name="connsiteY2720" fmla="*/ 607578 h 1624467"/>
              <a:gd name="connsiteX2721" fmla="*/ 2086991 w 2198808"/>
              <a:gd name="connsiteY2721" fmla="*/ 609889 h 1624467"/>
              <a:gd name="connsiteX2722" fmla="*/ 1228979 w 2198808"/>
              <a:gd name="connsiteY2722" fmla="*/ 1362547 h 1624467"/>
              <a:gd name="connsiteX2723" fmla="*/ 1240585 w 2198808"/>
              <a:gd name="connsiteY2723" fmla="*/ 1357263 h 1624467"/>
              <a:gd name="connsiteX2724" fmla="*/ 1228979 w 2198808"/>
              <a:gd name="connsiteY2724" fmla="*/ 1350687 h 1624467"/>
              <a:gd name="connsiteX2725" fmla="*/ 1219634 w 2198808"/>
              <a:gd name="connsiteY2725" fmla="*/ 1350330 h 1624467"/>
              <a:gd name="connsiteX2726" fmla="*/ 1217272 w 2198808"/>
              <a:gd name="connsiteY2726" fmla="*/ 1363635 h 1624467"/>
              <a:gd name="connsiteX2727" fmla="*/ 1197442 w 2198808"/>
              <a:gd name="connsiteY2727" fmla="*/ 1367390 h 1624467"/>
              <a:gd name="connsiteX2728" fmla="*/ 1205768 w 2198808"/>
              <a:gd name="connsiteY2728" fmla="*/ 1369616 h 1624467"/>
              <a:gd name="connsiteX2729" fmla="*/ 1214265 w 2198808"/>
              <a:gd name="connsiteY2729" fmla="*/ 1372471 h 1624467"/>
              <a:gd name="connsiteX2730" fmla="*/ 1227502 w 2198808"/>
              <a:gd name="connsiteY2730" fmla="*/ 1370636 h 1624467"/>
              <a:gd name="connsiteX2731" fmla="*/ 1228979 w 2198808"/>
              <a:gd name="connsiteY2731" fmla="*/ 1362547 h 1624467"/>
              <a:gd name="connsiteX2732" fmla="*/ 749864 w 2198808"/>
              <a:gd name="connsiteY2732" fmla="*/ 183449 h 1624467"/>
              <a:gd name="connsiteX2733" fmla="*/ 736406 w 2198808"/>
              <a:gd name="connsiteY2733" fmla="*/ 181563 h 1624467"/>
              <a:gd name="connsiteX2734" fmla="*/ 734248 w 2198808"/>
              <a:gd name="connsiteY2734" fmla="*/ 176618 h 1624467"/>
              <a:gd name="connsiteX2735" fmla="*/ 722200 w 2198808"/>
              <a:gd name="connsiteY2735" fmla="*/ 171707 h 1624467"/>
              <a:gd name="connsiteX2736" fmla="*/ 715862 w 2198808"/>
              <a:gd name="connsiteY2736" fmla="*/ 171572 h 1624467"/>
              <a:gd name="connsiteX2737" fmla="*/ 715386 w 2198808"/>
              <a:gd name="connsiteY2737" fmla="*/ 171266 h 1624467"/>
              <a:gd name="connsiteX2738" fmla="*/ 715896 w 2198808"/>
              <a:gd name="connsiteY2738" fmla="*/ 171538 h 1624467"/>
              <a:gd name="connsiteX2739" fmla="*/ 729490 w 2198808"/>
              <a:gd name="connsiteY2739" fmla="*/ 181767 h 1624467"/>
              <a:gd name="connsiteX2740" fmla="*/ 729456 w 2198808"/>
              <a:gd name="connsiteY2740" fmla="*/ 181733 h 1624467"/>
              <a:gd name="connsiteX2741" fmla="*/ 750799 w 2198808"/>
              <a:gd name="connsiteY2741" fmla="*/ 194579 h 1624467"/>
              <a:gd name="connsiteX2742" fmla="*/ 749864 w 2198808"/>
              <a:gd name="connsiteY2742" fmla="*/ 183449 h 1624467"/>
              <a:gd name="connsiteX2743" fmla="*/ 752939 w 2198808"/>
              <a:gd name="connsiteY2743" fmla="*/ 182855 h 1624467"/>
              <a:gd name="connsiteX2744" fmla="*/ 752514 w 2198808"/>
              <a:gd name="connsiteY2744" fmla="*/ 181767 h 1624467"/>
              <a:gd name="connsiteX2745" fmla="*/ 749864 w 2198808"/>
              <a:gd name="connsiteY2745" fmla="*/ 183449 h 1624467"/>
              <a:gd name="connsiteX2746" fmla="*/ 1592599 w 2198808"/>
              <a:gd name="connsiteY2746" fmla="*/ 1354085 h 1624467"/>
              <a:gd name="connsiteX2747" fmla="*/ 1579582 w 2198808"/>
              <a:gd name="connsiteY2747" fmla="*/ 1355768 h 1624467"/>
              <a:gd name="connsiteX2748" fmla="*/ 1574162 w 2198808"/>
              <a:gd name="connsiteY2748" fmla="*/ 1365028 h 1624467"/>
              <a:gd name="connsiteX2749" fmla="*/ 1565139 w 2198808"/>
              <a:gd name="connsiteY2749" fmla="*/ 1363856 h 1624467"/>
              <a:gd name="connsiteX2750" fmla="*/ 1564732 w 2198808"/>
              <a:gd name="connsiteY2750" fmla="*/ 1364858 h 1624467"/>
              <a:gd name="connsiteX2751" fmla="*/ 1574502 w 2198808"/>
              <a:gd name="connsiteY2751" fmla="*/ 1369038 h 1624467"/>
              <a:gd name="connsiteX2752" fmla="*/ 1577815 w 2198808"/>
              <a:gd name="connsiteY2752" fmla="*/ 1375835 h 1624467"/>
              <a:gd name="connsiteX2753" fmla="*/ 1585598 w 2198808"/>
              <a:gd name="connsiteY2753" fmla="*/ 1373321 h 1624467"/>
              <a:gd name="connsiteX2754" fmla="*/ 1581044 w 2198808"/>
              <a:gd name="connsiteY2754" fmla="*/ 1360406 h 1624467"/>
              <a:gd name="connsiteX2755" fmla="*/ 1586872 w 2198808"/>
              <a:gd name="connsiteY2755" fmla="*/ 1363822 h 1624467"/>
              <a:gd name="connsiteX2756" fmla="*/ 1601706 w 2198808"/>
              <a:gd name="connsiteY2756" fmla="*/ 1366031 h 1624467"/>
              <a:gd name="connsiteX2757" fmla="*/ 1592531 w 2198808"/>
              <a:gd name="connsiteY2757" fmla="*/ 1354034 h 1624467"/>
              <a:gd name="connsiteX2758" fmla="*/ 1603321 w 2198808"/>
              <a:gd name="connsiteY2758" fmla="*/ 1358520 h 1624467"/>
              <a:gd name="connsiteX2759" fmla="*/ 1611172 w 2198808"/>
              <a:gd name="connsiteY2759" fmla="*/ 1358877 h 1624467"/>
              <a:gd name="connsiteX2760" fmla="*/ 1614807 w 2198808"/>
              <a:gd name="connsiteY2760" fmla="*/ 1359642 h 1624467"/>
              <a:gd name="connsiteX2761" fmla="*/ 1610543 w 2198808"/>
              <a:gd name="connsiteY2761" fmla="*/ 1364485 h 1624467"/>
              <a:gd name="connsiteX2762" fmla="*/ 1617170 w 2198808"/>
              <a:gd name="connsiteY2762" fmla="*/ 1358129 h 1624467"/>
              <a:gd name="connsiteX2763" fmla="*/ 1612174 w 2198808"/>
              <a:gd name="connsiteY2763" fmla="*/ 1348410 h 1624467"/>
              <a:gd name="connsiteX2764" fmla="*/ 1603015 w 2198808"/>
              <a:gd name="connsiteY2764" fmla="*/ 1350143 h 1624467"/>
              <a:gd name="connsiteX2765" fmla="*/ 1602879 w 2198808"/>
              <a:gd name="connsiteY2765" fmla="*/ 1349209 h 1624467"/>
              <a:gd name="connsiteX2766" fmla="*/ 1610525 w 2198808"/>
              <a:gd name="connsiteY2766" fmla="*/ 1344434 h 1624467"/>
              <a:gd name="connsiteX2767" fmla="*/ 1592599 w 2198808"/>
              <a:gd name="connsiteY2767" fmla="*/ 1354085 h 1624467"/>
              <a:gd name="connsiteX2768" fmla="*/ 1697934 w 2198808"/>
              <a:gd name="connsiteY2768" fmla="*/ 1338792 h 1624467"/>
              <a:gd name="connsiteX2769" fmla="*/ 1712531 w 2198808"/>
              <a:gd name="connsiteY2769" fmla="*/ 1339829 h 1624467"/>
              <a:gd name="connsiteX2770" fmla="*/ 1722029 w 2198808"/>
              <a:gd name="connsiteY2770" fmla="*/ 1351757 h 1624467"/>
              <a:gd name="connsiteX2771" fmla="*/ 1733907 w 2198808"/>
              <a:gd name="connsiteY2771" fmla="*/ 1347271 h 1624467"/>
              <a:gd name="connsiteX2772" fmla="*/ 1722743 w 2198808"/>
              <a:gd name="connsiteY2772" fmla="*/ 1338044 h 1624467"/>
              <a:gd name="connsiteX2773" fmla="*/ 1710525 w 2198808"/>
              <a:gd name="connsiteY2773" fmla="*/ 1331995 h 1624467"/>
              <a:gd name="connsiteX2774" fmla="*/ 1697713 w 2198808"/>
              <a:gd name="connsiteY2774" fmla="*/ 1327441 h 1624467"/>
              <a:gd name="connsiteX2775" fmla="*/ 1697917 w 2198808"/>
              <a:gd name="connsiteY2775" fmla="*/ 1338758 h 1624467"/>
              <a:gd name="connsiteX2776" fmla="*/ 1698019 w 2198808"/>
              <a:gd name="connsiteY2776" fmla="*/ 1338724 h 1624467"/>
              <a:gd name="connsiteX2777" fmla="*/ 1697934 w 2198808"/>
              <a:gd name="connsiteY2777" fmla="*/ 1338792 h 1624467"/>
              <a:gd name="connsiteX2778" fmla="*/ 1545003 w 2198808"/>
              <a:gd name="connsiteY2778" fmla="*/ 1401647 h 1624467"/>
              <a:gd name="connsiteX2779" fmla="*/ 1546669 w 2198808"/>
              <a:gd name="connsiteY2779" fmla="*/ 1401494 h 1624467"/>
              <a:gd name="connsiteX2780" fmla="*/ 1562454 w 2198808"/>
              <a:gd name="connsiteY2780" fmla="*/ 1395631 h 1624467"/>
              <a:gd name="connsiteX2781" fmla="*/ 1578105 w 2198808"/>
              <a:gd name="connsiteY2781" fmla="*/ 1394289 h 1624467"/>
              <a:gd name="connsiteX2782" fmla="*/ 1585496 w 2198808"/>
              <a:gd name="connsiteY2782" fmla="*/ 1392029 h 1624467"/>
              <a:gd name="connsiteX2783" fmla="*/ 1565054 w 2198808"/>
              <a:gd name="connsiteY2783" fmla="*/ 1380559 h 1624467"/>
              <a:gd name="connsiteX2784" fmla="*/ 1554128 w 2198808"/>
              <a:gd name="connsiteY2784" fmla="*/ 1385113 h 1624467"/>
              <a:gd name="connsiteX2785" fmla="*/ 1560466 w 2198808"/>
              <a:gd name="connsiteY2785" fmla="*/ 1376787 h 1624467"/>
              <a:gd name="connsiteX2786" fmla="*/ 1547484 w 2198808"/>
              <a:gd name="connsiteY2786" fmla="*/ 1374323 h 1624467"/>
              <a:gd name="connsiteX2787" fmla="*/ 1560364 w 2198808"/>
              <a:gd name="connsiteY2787" fmla="*/ 1369158 h 1624467"/>
              <a:gd name="connsiteX2788" fmla="*/ 1541452 w 2198808"/>
              <a:gd name="connsiteY2788" fmla="*/ 1374323 h 1624467"/>
              <a:gd name="connsiteX2789" fmla="*/ 1548334 w 2198808"/>
              <a:gd name="connsiteY2789" fmla="*/ 1385079 h 1624467"/>
              <a:gd name="connsiteX2790" fmla="*/ 1542047 w 2198808"/>
              <a:gd name="connsiteY2790" fmla="*/ 1386371 h 1624467"/>
              <a:gd name="connsiteX2791" fmla="*/ 1535845 w 2198808"/>
              <a:gd name="connsiteY2791" fmla="*/ 1387373 h 1624467"/>
              <a:gd name="connsiteX2792" fmla="*/ 1543304 w 2198808"/>
              <a:gd name="connsiteY2792" fmla="*/ 1408376 h 1624467"/>
              <a:gd name="connsiteX2793" fmla="*/ 1543796 w 2198808"/>
              <a:gd name="connsiteY2793" fmla="*/ 1408682 h 1624467"/>
              <a:gd name="connsiteX2794" fmla="*/ 1543304 w 2198808"/>
              <a:gd name="connsiteY2794" fmla="*/ 1408393 h 1624467"/>
              <a:gd name="connsiteX2795" fmla="*/ 1545020 w 2198808"/>
              <a:gd name="connsiteY2795" fmla="*/ 1401579 h 1624467"/>
              <a:gd name="connsiteX2796" fmla="*/ 1545003 w 2198808"/>
              <a:gd name="connsiteY2796" fmla="*/ 1401647 h 1624467"/>
              <a:gd name="connsiteX2797" fmla="*/ 1065887 w 2198808"/>
              <a:gd name="connsiteY2797" fmla="*/ 1393151 h 1624467"/>
              <a:gd name="connsiteX2798" fmla="*/ 1048691 w 2198808"/>
              <a:gd name="connsiteY2798" fmla="*/ 1395954 h 1624467"/>
              <a:gd name="connsiteX2799" fmla="*/ 1043763 w 2198808"/>
              <a:gd name="connsiteY2799" fmla="*/ 1396362 h 1624467"/>
              <a:gd name="connsiteX2800" fmla="*/ 1032038 w 2198808"/>
              <a:gd name="connsiteY2800" fmla="*/ 1402004 h 1624467"/>
              <a:gd name="connsiteX2801" fmla="*/ 1021554 w 2198808"/>
              <a:gd name="connsiteY2801" fmla="*/ 1397671 h 1624467"/>
              <a:gd name="connsiteX2802" fmla="*/ 1035981 w 2198808"/>
              <a:gd name="connsiteY2802" fmla="*/ 1405300 h 1624467"/>
              <a:gd name="connsiteX2803" fmla="*/ 1039753 w 2198808"/>
              <a:gd name="connsiteY2803" fmla="*/ 1405980 h 1624467"/>
              <a:gd name="connsiteX2804" fmla="*/ 1047263 w 2198808"/>
              <a:gd name="connsiteY2804" fmla="*/ 1408427 h 1624467"/>
              <a:gd name="connsiteX2805" fmla="*/ 1057969 w 2198808"/>
              <a:gd name="connsiteY2805" fmla="*/ 1403567 h 1624467"/>
              <a:gd name="connsiteX2806" fmla="*/ 1078683 w 2198808"/>
              <a:gd name="connsiteY2806" fmla="*/ 1408987 h 1624467"/>
              <a:gd name="connsiteX2807" fmla="*/ 1087570 w 2198808"/>
              <a:gd name="connsiteY2807" fmla="*/ 1409327 h 1624467"/>
              <a:gd name="connsiteX2808" fmla="*/ 1106737 w 2198808"/>
              <a:gd name="connsiteY2808" fmla="*/ 1405113 h 1624467"/>
              <a:gd name="connsiteX2809" fmla="*/ 1133755 w 2198808"/>
              <a:gd name="connsiteY2809" fmla="*/ 1406642 h 1624467"/>
              <a:gd name="connsiteX2810" fmla="*/ 1177629 w 2198808"/>
              <a:gd name="connsiteY2810" fmla="*/ 1406608 h 1624467"/>
              <a:gd name="connsiteX2811" fmla="*/ 1183610 w 2198808"/>
              <a:gd name="connsiteY2811" fmla="*/ 1406150 h 1624467"/>
              <a:gd name="connsiteX2812" fmla="*/ 1182743 w 2198808"/>
              <a:gd name="connsiteY2812" fmla="*/ 1403431 h 1624467"/>
              <a:gd name="connsiteX2813" fmla="*/ 1173398 w 2198808"/>
              <a:gd name="connsiteY2813" fmla="*/ 1404026 h 1624467"/>
              <a:gd name="connsiteX2814" fmla="*/ 1161758 w 2198808"/>
              <a:gd name="connsiteY2814" fmla="*/ 1388784 h 1624467"/>
              <a:gd name="connsiteX2815" fmla="*/ 1155743 w 2198808"/>
              <a:gd name="connsiteY2815" fmla="*/ 1386524 h 1624467"/>
              <a:gd name="connsiteX2816" fmla="*/ 1105548 w 2198808"/>
              <a:gd name="connsiteY2816" fmla="*/ 1381630 h 1624467"/>
              <a:gd name="connsiteX2817" fmla="*/ 1088759 w 2198808"/>
              <a:gd name="connsiteY2817" fmla="*/ 1380083 h 1624467"/>
              <a:gd name="connsiteX2818" fmla="*/ 1060959 w 2198808"/>
              <a:gd name="connsiteY2818" fmla="*/ 1384128 h 1624467"/>
              <a:gd name="connsiteX2819" fmla="*/ 1071206 w 2198808"/>
              <a:gd name="connsiteY2819" fmla="*/ 1385589 h 1624467"/>
              <a:gd name="connsiteX2820" fmla="*/ 1071104 w 2198808"/>
              <a:gd name="connsiteY2820" fmla="*/ 1387390 h 1624467"/>
              <a:gd name="connsiteX2821" fmla="*/ 1065207 w 2198808"/>
              <a:gd name="connsiteY2821" fmla="*/ 1388461 h 1624467"/>
              <a:gd name="connsiteX2822" fmla="*/ 1065887 w 2198808"/>
              <a:gd name="connsiteY2822" fmla="*/ 1393151 h 1624467"/>
              <a:gd name="connsiteX2823" fmla="*/ 1065887 w 2198808"/>
              <a:gd name="connsiteY2823" fmla="*/ 1393151 h 1624467"/>
              <a:gd name="connsiteX2824" fmla="*/ 1407705 w 2198808"/>
              <a:gd name="connsiteY2824" fmla="*/ 1488767 h 1624467"/>
              <a:gd name="connsiteX2825" fmla="*/ 1408741 w 2198808"/>
              <a:gd name="connsiteY2825" fmla="*/ 1487220 h 1624467"/>
              <a:gd name="connsiteX2826" fmla="*/ 1404749 w 2198808"/>
              <a:gd name="connsiteY2826" fmla="*/ 1472913 h 1624467"/>
              <a:gd name="connsiteX2827" fmla="*/ 1402012 w 2198808"/>
              <a:gd name="connsiteY2827" fmla="*/ 1458605 h 1624467"/>
              <a:gd name="connsiteX2828" fmla="*/ 1401588 w 2198808"/>
              <a:gd name="connsiteY2828" fmla="*/ 1453270 h 1624467"/>
              <a:gd name="connsiteX2829" fmla="*/ 1409354 w 2198808"/>
              <a:gd name="connsiteY2829" fmla="*/ 1455122 h 1624467"/>
              <a:gd name="connsiteX2830" fmla="*/ 1402319 w 2198808"/>
              <a:gd name="connsiteY2830" fmla="*/ 1445368 h 1624467"/>
              <a:gd name="connsiteX2831" fmla="*/ 1398155 w 2198808"/>
              <a:gd name="connsiteY2831" fmla="*/ 1443261 h 1624467"/>
              <a:gd name="connsiteX2832" fmla="*/ 1390764 w 2198808"/>
              <a:gd name="connsiteY2832" fmla="*/ 1440457 h 1624467"/>
              <a:gd name="connsiteX2833" fmla="*/ 1372378 w 2198808"/>
              <a:gd name="connsiteY2833" fmla="*/ 1431519 h 1624467"/>
              <a:gd name="connsiteX2834" fmla="*/ 1370186 w 2198808"/>
              <a:gd name="connsiteY2834" fmla="*/ 1443992 h 1624467"/>
              <a:gd name="connsiteX2835" fmla="*/ 1386635 w 2198808"/>
              <a:gd name="connsiteY2835" fmla="*/ 1443992 h 1624467"/>
              <a:gd name="connsiteX2836" fmla="*/ 1397748 w 2198808"/>
              <a:gd name="connsiteY2836" fmla="*/ 1464654 h 1624467"/>
              <a:gd name="connsiteX2837" fmla="*/ 1401095 w 2198808"/>
              <a:gd name="connsiteY2837" fmla="*/ 1489072 h 1624467"/>
              <a:gd name="connsiteX2838" fmla="*/ 1407705 w 2198808"/>
              <a:gd name="connsiteY2838" fmla="*/ 1488767 h 1624467"/>
              <a:gd name="connsiteX2839" fmla="*/ 1253992 w 2198808"/>
              <a:gd name="connsiteY2839" fmla="*/ 169312 h 1624467"/>
              <a:gd name="connsiteX2840" fmla="*/ 1265598 w 2198808"/>
              <a:gd name="connsiteY2840" fmla="*/ 174919 h 1624467"/>
              <a:gd name="connsiteX2841" fmla="*/ 1270934 w 2198808"/>
              <a:gd name="connsiteY2841" fmla="*/ 181495 h 1624467"/>
              <a:gd name="connsiteX2842" fmla="*/ 1273720 w 2198808"/>
              <a:gd name="connsiteY2842" fmla="*/ 188020 h 1624467"/>
              <a:gd name="connsiteX2843" fmla="*/ 1279022 w 2198808"/>
              <a:gd name="connsiteY2843" fmla="*/ 181104 h 1624467"/>
              <a:gd name="connsiteX2844" fmla="*/ 1273636 w 2198808"/>
              <a:gd name="connsiteY2844" fmla="*/ 173118 h 1624467"/>
              <a:gd name="connsiteX2845" fmla="*/ 1284647 w 2198808"/>
              <a:gd name="connsiteY2845" fmla="*/ 172030 h 1624467"/>
              <a:gd name="connsiteX2846" fmla="*/ 1306957 w 2198808"/>
              <a:gd name="connsiteY2846" fmla="*/ 171878 h 1624467"/>
              <a:gd name="connsiteX2847" fmla="*/ 1290594 w 2198808"/>
              <a:gd name="connsiteY2847" fmla="*/ 169261 h 1624467"/>
              <a:gd name="connsiteX2848" fmla="*/ 1283321 w 2198808"/>
              <a:gd name="connsiteY2848" fmla="*/ 161852 h 1624467"/>
              <a:gd name="connsiteX2849" fmla="*/ 1274553 w 2198808"/>
              <a:gd name="connsiteY2849" fmla="*/ 171436 h 1624467"/>
              <a:gd name="connsiteX2850" fmla="*/ 1274978 w 2198808"/>
              <a:gd name="connsiteY2850" fmla="*/ 163466 h 1624467"/>
              <a:gd name="connsiteX2851" fmla="*/ 1260110 w 2198808"/>
              <a:gd name="connsiteY2851" fmla="*/ 161529 h 1624467"/>
              <a:gd name="connsiteX2852" fmla="*/ 1253992 w 2198808"/>
              <a:gd name="connsiteY2852" fmla="*/ 169312 h 1624467"/>
              <a:gd name="connsiteX2853" fmla="*/ 1601927 w 2198808"/>
              <a:gd name="connsiteY2853" fmla="*/ 1396005 h 1624467"/>
              <a:gd name="connsiteX2854" fmla="*/ 1606634 w 2198808"/>
              <a:gd name="connsiteY2854" fmla="*/ 1408614 h 1624467"/>
              <a:gd name="connsiteX2855" fmla="*/ 1619769 w 2198808"/>
              <a:gd name="connsiteY2855" fmla="*/ 1416583 h 1624467"/>
              <a:gd name="connsiteX2856" fmla="*/ 1626566 w 2198808"/>
              <a:gd name="connsiteY2856" fmla="*/ 1404994 h 1624467"/>
              <a:gd name="connsiteX2857" fmla="*/ 1625054 w 2198808"/>
              <a:gd name="connsiteY2857" fmla="*/ 1399659 h 1624467"/>
              <a:gd name="connsiteX2858" fmla="*/ 1630747 w 2198808"/>
              <a:gd name="connsiteY2858" fmla="*/ 1399302 h 1624467"/>
              <a:gd name="connsiteX2859" fmla="*/ 1630661 w 2198808"/>
              <a:gd name="connsiteY2859" fmla="*/ 1398163 h 1624467"/>
              <a:gd name="connsiteX2860" fmla="*/ 1615929 w 2198808"/>
              <a:gd name="connsiteY2860" fmla="*/ 1392199 h 1624467"/>
              <a:gd name="connsiteX2861" fmla="*/ 1601927 w 2198808"/>
              <a:gd name="connsiteY2861" fmla="*/ 1396005 h 1624467"/>
              <a:gd name="connsiteX2862" fmla="*/ 1331528 w 2198808"/>
              <a:gd name="connsiteY2862" fmla="*/ 155208 h 1624467"/>
              <a:gd name="connsiteX2863" fmla="*/ 1321282 w 2198808"/>
              <a:gd name="connsiteY2863" fmla="*/ 152914 h 1624467"/>
              <a:gd name="connsiteX2864" fmla="*/ 1288487 w 2198808"/>
              <a:gd name="connsiteY2864" fmla="*/ 151317 h 1624467"/>
              <a:gd name="connsiteX2865" fmla="*/ 1260483 w 2198808"/>
              <a:gd name="connsiteY2865" fmla="*/ 151368 h 1624467"/>
              <a:gd name="connsiteX2866" fmla="*/ 1254826 w 2198808"/>
              <a:gd name="connsiteY2866" fmla="*/ 152846 h 1624467"/>
              <a:gd name="connsiteX2867" fmla="*/ 1273890 w 2198808"/>
              <a:gd name="connsiteY2867" fmla="*/ 155548 h 1624467"/>
              <a:gd name="connsiteX2868" fmla="*/ 1280569 w 2198808"/>
              <a:gd name="connsiteY2868" fmla="*/ 155089 h 1624467"/>
              <a:gd name="connsiteX2869" fmla="*/ 1335437 w 2198808"/>
              <a:gd name="connsiteY2869" fmla="*/ 157502 h 1624467"/>
              <a:gd name="connsiteX2870" fmla="*/ 1363967 w 2198808"/>
              <a:gd name="connsiteY2870" fmla="*/ 153050 h 1624467"/>
              <a:gd name="connsiteX2871" fmla="*/ 1331528 w 2198808"/>
              <a:gd name="connsiteY2871" fmla="*/ 155208 h 1624467"/>
              <a:gd name="connsiteX2872" fmla="*/ 846669 w 2198808"/>
              <a:gd name="connsiteY2872" fmla="*/ 125081 h 1624467"/>
              <a:gd name="connsiteX2873" fmla="*/ 828471 w 2198808"/>
              <a:gd name="connsiteY2873" fmla="*/ 104554 h 1624467"/>
              <a:gd name="connsiteX2874" fmla="*/ 823882 w 2198808"/>
              <a:gd name="connsiteY2874" fmla="*/ 120747 h 1624467"/>
              <a:gd name="connsiteX2875" fmla="*/ 817528 w 2198808"/>
              <a:gd name="connsiteY2875" fmla="*/ 123789 h 1624467"/>
              <a:gd name="connsiteX2876" fmla="*/ 827366 w 2198808"/>
              <a:gd name="connsiteY2876" fmla="*/ 126253 h 1624467"/>
              <a:gd name="connsiteX2877" fmla="*/ 838309 w 2198808"/>
              <a:gd name="connsiteY2877" fmla="*/ 127646 h 1624467"/>
              <a:gd name="connsiteX2878" fmla="*/ 846669 w 2198808"/>
              <a:gd name="connsiteY2878" fmla="*/ 125081 h 1624467"/>
              <a:gd name="connsiteX2879" fmla="*/ 2050406 w 2198808"/>
              <a:gd name="connsiteY2879" fmla="*/ 937025 h 1624467"/>
              <a:gd name="connsiteX2880" fmla="*/ 2060822 w 2198808"/>
              <a:gd name="connsiteY2880" fmla="*/ 932302 h 1624467"/>
              <a:gd name="connsiteX2881" fmla="*/ 2069318 w 2198808"/>
              <a:gd name="connsiteY2881" fmla="*/ 927612 h 1624467"/>
              <a:gd name="connsiteX2882" fmla="*/ 2058205 w 2198808"/>
              <a:gd name="connsiteY2882" fmla="*/ 921069 h 1624467"/>
              <a:gd name="connsiteX2883" fmla="*/ 2046821 w 2198808"/>
              <a:gd name="connsiteY2883" fmla="*/ 919234 h 1624467"/>
              <a:gd name="connsiteX2884" fmla="*/ 2043405 w 2198808"/>
              <a:gd name="connsiteY2884" fmla="*/ 926014 h 1624467"/>
              <a:gd name="connsiteX2885" fmla="*/ 2048350 w 2198808"/>
              <a:gd name="connsiteY2885" fmla="*/ 928631 h 1624467"/>
              <a:gd name="connsiteX2886" fmla="*/ 2047959 w 2198808"/>
              <a:gd name="connsiteY2886" fmla="*/ 929872 h 1624467"/>
              <a:gd name="connsiteX2887" fmla="*/ 2044102 w 2198808"/>
              <a:gd name="connsiteY2887" fmla="*/ 933236 h 1624467"/>
              <a:gd name="connsiteX2888" fmla="*/ 2048656 w 2198808"/>
              <a:gd name="connsiteY2888" fmla="*/ 936397 h 1624467"/>
              <a:gd name="connsiteX2889" fmla="*/ 2050406 w 2198808"/>
              <a:gd name="connsiteY2889" fmla="*/ 937025 h 1624467"/>
              <a:gd name="connsiteX2890" fmla="*/ 1575029 w 2198808"/>
              <a:gd name="connsiteY2890" fmla="*/ 135463 h 1624467"/>
              <a:gd name="connsiteX2891" fmla="*/ 1577849 w 2198808"/>
              <a:gd name="connsiteY2891" fmla="*/ 130892 h 1624467"/>
              <a:gd name="connsiteX2892" fmla="*/ 1592888 w 2198808"/>
              <a:gd name="connsiteY2892" fmla="*/ 134647 h 1624467"/>
              <a:gd name="connsiteX2893" fmla="*/ 1587127 w 2198808"/>
              <a:gd name="connsiteY2893" fmla="*/ 129159 h 1624467"/>
              <a:gd name="connsiteX2894" fmla="*/ 1545003 w 2198808"/>
              <a:gd name="connsiteY2894" fmla="*/ 125624 h 1624467"/>
              <a:gd name="connsiteX2895" fmla="*/ 1544748 w 2198808"/>
              <a:gd name="connsiteY2895" fmla="*/ 127357 h 1624467"/>
              <a:gd name="connsiteX2896" fmla="*/ 1575029 w 2198808"/>
              <a:gd name="connsiteY2896" fmla="*/ 135463 h 1624467"/>
              <a:gd name="connsiteX2897" fmla="*/ 853687 w 2198808"/>
              <a:gd name="connsiteY2897" fmla="*/ 1386031 h 1624467"/>
              <a:gd name="connsiteX2898" fmla="*/ 860620 w 2198808"/>
              <a:gd name="connsiteY2898" fmla="*/ 1391180 h 1624467"/>
              <a:gd name="connsiteX2899" fmla="*/ 904834 w 2198808"/>
              <a:gd name="connsiteY2899" fmla="*/ 1394289 h 1624467"/>
              <a:gd name="connsiteX2900" fmla="*/ 879295 w 2198808"/>
              <a:gd name="connsiteY2900" fmla="*/ 1386931 h 1624467"/>
              <a:gd name="connsiteX2901" fmla="*/ 853687 w 2198808"/>
              <a:gd name="connsiteY2901" fmla="*/ 1386031 h 1624467"/>
              <a:gd name="connsiteX2902" fmla="*/ 2006175 w 2198808"/>
              <a:gd name="connsiteY2902" fmla="*/ 984332 h 1624467"/>
              <a:gd name="connsiteX2903" fmla="*/ 2014213 w 2198808"/>
              <a:gd name="connsiteY2903" fmla="*/ 984060 h 1624467"/>
              <a:gd name="connsiteX2904" fmla="*/ 2022284 w 2198808"/>
              <a:gd name="connsiteY2904" fmla="*/ 978810 h 1624467"/>
              <a:gd name="connsiteX2905" fmla="*/ 2027857 w 2198808"/>
              <a:gd name="connsiteY2905" fmla="*/ 973287 h 1624467"/>
              <a:gd name="connsiteX2906" fmla="*/ 2030424 w 2198808"/>
              <a:gd name="connsiteY2906" fmla="*/ 967238 h 1624467"/>
              <a:gd name="connsiteX2907" fmla="*/ 2025513 w 2198808"/>
              <a:gd name="connsiteY2907" fmla="*/ 963567 h 1624467"/>
              <a:gd name="connsiteX2908" fmla="*/ 2020075 w 2198808"/>
              <a:gd name="connsiteY2908" fmla="*/ 967459 h 1624467"/>
              <a:gd name="connsiteX2909" fmla="*/ 2020007 w 2198808"/>
              <a:gd name="connsiteY2909" fmla="*/ 977535 h 1624467"/>
              <a:gd name="connsiteX2910" fmla="*/ 2011001 w 2198808"/>
              <a:gd name="connsiteY2910" fmla="*/ 977501 h 1624467"/>
              <a:gd name="connsiteX2911" fmla="*/ 2006175 w 2198808"/>
              <a:gd name="connsiteY2911" fmla="*/ 984332 h 1624467"/>
              <a:gd name="connsiteX2912" fmla="*/ 202184 w 2198808"/>
              <a:gd name="connsiteY2912" fmla="*/ 730993 h 1624467"/>
              <a:gd name="connsiteX2913" fmla="*/ 190918 w 2198808"/>
              <a:gd name="connsiteY2913" fmla="*/ 733168 h 1624467"/>
              <a:gd name="connsiteX2914" fmla="*/ 190918 w 2198808"/>
              <a:gd name="connsiteY2914" fmla="*/ 737603 h 1624467"/>
              <a:gd name="connsiteX2915" fmla="*/ 175931 w 2198808"/>
              <a:gd name="connsiteY2915" fmla="*/ 744689 h 1624467"/>
              <a:gd name="connsiteX2916" fmla="*/ 178989 w 2198808"/>
              <a:gd name="connsiteY2916" fmla="*/ 748240 h 1624467"/>
              <a:gd name="connsiteX2917" fmla="*/ 196695 w 2198808"/>
              <a:gd name="connsiteY2917" fmla="*/ 746252 h 1624467"/>
              <a:gd name="connsiteX2918" fmla="*/ 202184 w 2198808"/>
              <a:gd name="connsiteY2918" fmla="*/ 730993 h 1624467"/>
              <a:gd name="connsiteX2919" fmla="*/ 1626634 w 2198808"/>
              <a:gd name="connsiteY2919" fmla="*/ 1447526 h 1624467"/>
              <a:gd name="connsiteX2920" fmla="*/ 1630441 w 2198808"/>
              <a:gd name="connsiteY2920" fmla="*/ 1446422 h 1624467"/>
              <a:gd name="connsiteX2921" fmla="*/ 1634009 w 2198808"/>
              <a:gd name="connsiteY2921" fmla="*/ 1438707 h 1624467"/>
              <a:gd name="connsiteX2922" fmla="*/ 1631579 w 2198808"/>
              <a:gd name="connsiteY2922" fmla="*/ 1433168 h 1624467"/>
              <a:gd name="connsiteX2923" fmla="*/ 1640670 w 2198808"/>
              <a:gd name="connsiteY2923" fmla="*/ 1429599 h 1624467"/>
              <a:gd name="connsiteX2924" fmla="*/ 1636133 w 2198808"/>
              <a:gd name="connsiteY2924" fmla="*/ 1420576 h 1624467"/>
              <a:gd name="connsiteX2925" fmla="*/ 1631222 w 2198808"/>
              <a:gd name="connsiteY2925" fmla="*/ 1429718 h 1624467"/>
              <a:gd name="connsiteX2926" fmla="*/ 1626634 w 2198808"/>
              <a:gd name="connsiteY2926" fmla="*/ 1428631 h 1624467"/>
              <a:gd name="connsiteX2927" fmla="*/ 1626634 w 2198808"/>
              <a:gd name="connsiteY2927" fmla="*/ 1447526 h 1624467"/>
              <a:gd name="connsiteX2928" fmla="*/ 1314978 w 2198808"/>
              <a:gd name="connsiteY2928" fmla="*/ 1367203 h 1624467"/>
              <a:gd name="connsiteX2929" fmla="*/ 1328130 w 2198808"/>
              <a:gd name="connsiteY2929" fmla="*/ 1367543 h 1624467"/>
              <a:gd name="connsiteX2930" fmla="*/ 1319990 w 2198808"/>
              <a:gd name="connsiteY2930" fmla="*/ 1366031 h 1624467"/>
              <a:gd name="connsiteX2931" fmla="*/ 1332582 w 2198808"/>
              <a:gd name="connsiteY2931" fmla="*/ 1363074 h 1624467"/>
              <a:gd name="connsiteX2932" fmla="*/ 1330135 w 2198808"/>
              <a:gd name="connsiteY2932" fmla="*/ 1355139 h 1624467"/>
              <a:gd name="connsiteX2933" fmla="*/ 1327960 w 2198808"/>
              <a:gd name="connsiteY2933" fmla="*/ 1353134 h 1624467"/>
              <a:gd name="connsiteX2934" fmla="*/ 1325904 w 2198808"/>
              <a:gd name="connsiteY2934" fmla="*/ 1360729 h 1624467"/>
              <a:gd name="connsiteX2935" fmla="*/ 1306159 w 2198808"/>
              <a:gd name="connsiteY2935" fmla="*/ 1364332 h 1624467"/>
              <a:gd name="connsiteX2936" fmla="*/ 1314978 w 2198808"/>
              <a:gd name="connsiteY2936" fmla="*/ 1367203 h 1624467"/>
              <a:gd name="connsiteX2937" fmla="*/ 1270017 w 2198808"/>
              <a:gd name="connsiteY2937" fmla="*/ 1369310 h 1624467"/>
              <a:gd name="connsiteX2938" fmla="*/ 1261078 w 2198808"/>
              <a:gd name="connsiteY2938" fmla="*/ 1362038 h 1624467"/>
              <a:gd name="connsiteX2939" fmla="*/ 1251800 w 2198808"/>
              <a:gd name="connsiteY2939" fmla="*/ 1362683 h 1624467"/>
              <a:gd name="connsiteX2940" fmla="*/ 1246380 w 2198808"/>
              <a:gd name="connsiteY2940" fmla="*/ 1371706 h 1624467"/>
              <a:gd name="connsiteX2941" fmla="*/ 1252956 w 2198808"/>
              <a:gd name="connsiteY2941" fmla="*/ 1370211 h 1624467"/>
              <a:gd name="connsiteX2942" fmla="*/ 1260705 w 2198808"/>
              <a:gd name="connsiteY2942" fmla="*/ 1368750 h 1624467"/>
              <a:gd name="connsiteX2943" fmla="*/ 1270017 w 2198808"/>
              <a:gd name="connsiteY2943" fmla="*/ 1369310 h 1624467"/>
              <a:gd name="connsiteX2944" fmla="*/ 716593 w 2198808"/>
              <a:gd name="connsiteY2944" fmla="*/ 137740 h 1624467"/>
              <a:gd name="connsiteX2945" fmla="*/ 719125 w 2198808"/>
              <a:gd name="connsiteY2945" fmla="*/ 148785 h 1624467"/>
              <a:gd name="connsiteX2946" fmla="*/ 717901 w 2198808"/>
              <a:gd name="connsiteY2946" fmla="*/ 157961 h 1624467"/>
              <a:gd name="connsiteX2947" fmla="*/ 725547 w 2198808"/>
              <a:gd name="connsiteY2947" fmla="*/ 167561 h 1624467"/>
              <a:gd name="connsiteX2948" fmla="*/ 721453 w 2198808"/>
              <a:gd name="connsiteY2948" fmla="*/ 136703 h 1624467"/>
              <a:gd name="connsiteX2949" fmla="*/ 716593 w 2198808"/>
              <a:gd name="connsiteY2949" fmla="*/ 137740 h 1624467"/>
              <a:gd name="connsiteX2950" fmla="*/ 161453 w 2198808"/>
              <a:gd name="connsiteY2950" fmla="*/ 876261 h 1624467"/>
              <a:gd name="connsiteX2951" fmla="*/ 159618 w 2198808"/>
              <a:gd name="connsiteY2951" fmla="*/ 875071 h 1624467"/>
              <a:gd name="connsiteX2952" fmla="*/ 139584 w 2198808"/>
              <a:gd name="connsiteY2952" fmla="*/ 892437 h 1624467"/>
              <a:gd name="connsiteX2953" fmla="*/ 143713 w 2198808"/>
              <a:gd name="connsiteY2953" fmla="*/ 889175 h 1624467"/>
              <a:gd name="connsiteX2954" fmla="*/ 146772 w 2198808"/>
              <a:gd name="connsiteY2954" fmla="*/ 900322 h 1624467"/>
              <a:gd name="connsiteX2955" fmla="*/ 148896 w 2198808"/>
              <a:gd name="connsiteY2955" fmla="*/ 899472 h 1624467"/>
              <a:gd name="connsiteX2956" fmla="*/ 149881 w 2198808"/>
              <a:gd name="connsiteY2956" fmla="*/ 889192 h 1624467"/>
              <a:gd name="connsiteX2957" fmla="*/ 154350 w 2198808"/>
              <a:gd name="connsiteY2957" fmla="*/ 886728 h 1624467"/>
              <a:gd name="connsiteX2958" fmla="*/ 159312 w 2198808"/>
              <a:gd name="connsiteY2958" fmla="*/ 882191 h 1624467"/>
              <a:gd name="connsiteX2959" fmla="*/ 161453 w 2198808"/>
              <a:gd name="connsiteY2959" fmla="*/ 876261 h 1624467"/>
              <a:gd name="connsiteX2960" fmla="*/ 1284018 w 2198808"/>
              <a:gd name="connsiteY2960" fmla="*/ 108003 h 1624467"/>
              <a:gd name="connsiteX2961" fmla="*/ 1303797 w 2198808"/>
              <a:gd name="connsiteY2961" fmla="*/ 111606 h 1624467"/>
              <a:gd name="connsiteX2962" fmla="*/ 1313840 w 2198808"/>
              <a:gd name="connsiteY2962" fmla="*/ 111759 h 1624467"/>
              <a:gd name="connsiteX2963" fmla="*/ 1318020 w 2198808"/>
              <a:gd name="connsiteY2963" fmla="*/ 108972 h 1624467"/>
              <a:gd name="connsiteX2964" fmla="*/ 1294791 w 2198808"/>
              <a:gd name="connsiteY2964" fmla="*/ 106831 h 1624467"/>
              <a:gd name="connsiteX2965" fmla="*/ 1288997 w 2198808"/>
              <a:gd name="connsiteY2965" fmla="*/ 107154 h 1624467"/>
              <a:gd name="connsiteX2966" fmla="*/ 1284018 w 2198808"/>
              <a:gd name="connsiteY2966" fmla="*/ 108003 h 1624467"/>
              <a:gd name="connsiteX2967" fmla="*/ 1725343 w 2198808"/>
              <a:gd name="connsiteY2967" fmla="*/ 1353440 h 1624467"/>
              <a:gd name="connsiteX2968" fmla="*/ 1724596 w 2198808"/>
              <a:gd name="connsiteY2968" fmla="*/ 1363091 h 1624467"/>
              <a:gd name="connsiteX2969" fmla="*/ 1726855 w 2198808"/>
              <a:gd name="connsiteY2969" fmla="*/ 1376226 h 1624467"/>
              <a:gd name="connsiteX2970" fmla="*/ 1727025 w 2198808"/>
              <a:gd name="connsiteY2970" fmla="*/ 1381290 h 1624467"/>
              <a:gd name="connsiteX2971" fmla="*/ 1731392 w 2198808"/>
              <a:gd name="connsiteY2971" fmla="*/ 1384162 h 1624467"/>
              <a:gd name="connsiteX2972" fmla="*/ 1730169 w 2198808"/>
              <a:gd name="connsiteY2972" fmla="*/ 1371519 h 1624467"/>
              <a:gd name="connsiteX2973" fmla="*/ 1730135 w 2198808"/>
              <a:gd name="connsiteY2973" fmla="*/ 1360525 h 1624467"/>
              <a:gd name="connsiteX2974" fmla="*/ 1725343 w 2198808"/>
              <a:gd name="connsiteY2974" fmla="*/ 1353440 h 1624467"/>
              <a:gd name="connsiteX2975" fmla="*/ 493483 w 2198808"/>
              <a:gd name="connsiteY2975" fmla="*/ 364146 h 1624467"/>
              <a:gd name="connsiteX2976" fmla="*/ 496440 w 2198808"/>
              <a:gd name="connsiteY2976" fmla="*/ 366797 h 1624467"/>
              <a:gd name="connsiteX2977" fmla="*/ 503831 w 2198808"/>
              <a:gd name="connsiteY2977" fmla="*/ 364842 h 1624467"/>
              <a:gd name="connsiteX2978" fmla="*/ 505837 w 2198808"/>
              <a:gd name="connsiteY2978" fmla="*/ 359762 h 1624467"/>
              <a:gd name="connsiteX2979" fmla="*/ 489201 w 2198808"/>
              <a:gd name="connsiteY2979" fmla="*/ 359762 h 1624467"/>
              <a:gd name="connsiteX2980" fmla="*/ 487298 w 2198808"/>
              <a:gd name="connsiteY2980" fmla="*/ 363449 h 1624467"/>
              <a:gd name="connsiteX2981" fmla="*/ 485327 w 2198808"/>
              <a:gd name="connsiteY2981" fmla="*/ 367782 h 1624467"/>
              <a:gd name="connsiteX2982" fmla="*/ 493483 w 2198808"/>
              <a:gd name="connsiteY2982" fmla="*/ 364146 h 1624467"/>
              <a:gd name="connsiteX2983" fmla="*/ 1163746 w 2198808"/>
              <a:gd name="connsiteY2983" fmla="*/ 1412131 h 1624467"/>
              <a:gd name="connsiteX2984" fmla="*/ 1137544 w 2198808"/>
              <a:gd name="connsiteY2984" fmla="*/ 1410194 h 1624467"/>
              <a:gd name="connsiteX2985" fmla="*/ 1130135 w 2198808"/>
              <a:gd name="connsiteY2985" fmla="*/ 1414068 h 1624467"/>
              <a:gd name="connsiteX2986" fmla="*/ 1143951 w 2198808"/>
              <a:gd name="connsiteY2986" fmla="*/ 1416787 h 1624467"/>
              <a:gd name="connsiteX2987" fmla="*/ 1148113 w 2198808"/>
              <a:gd name="connsiteY2987" fmla="*/ 1416583 h 1624467"/>
              <a:gd name="connsiteX2988" fmla="*/ 1163746 w 2198808"/>
              <a:gd name="connsiteY2988" fmla="*/ 1412131 h 1624467"/>
              <a:gd name="connsiteX2989" fmla="*/ 2021519 w 2198808"/>
              <a:gd name="connsiteY2989" fmla="*/ 937688 h 1624467"/>
              <a:gd name="connsiteX2990" fmla="*/ 2022777 w 2198808"/>
              <a:gd name="connsiteY2990" fmla="*/ 944808 h 1624467"/>
              <a:gd name="connsiteX2991" fmla="*/ 2012157 w 2198808"/>
              <a:gd name="connsiteY2991" fmla="*/ 957076 h 1624467"/>
              <a:gd name="connsiteX2992" fmla="*/ 2030831 w 2198808"/>
              <a:gd name="connsiteY2992" fmla="*/ 941375 h 1624467"/>
              <a:gd name="connsiteX2993" fmla="*/ 2030253 w 2198808"/>
              <a:gd name="connsiteY2993" fmla="*/ 939387 h 1624467"/>
              <a:gd name="connsiteX2994" fmla="*/ 2021519 w 2198808"/>
              <a:gd name="connsiteY2994" fmla="*/ 937688 h 1624467"/>
              <a:gd name="connsiteX2995" fmla="*/ 1063067 w 2198808"/>
              <a:gd name="connsiteY2995" fmla="*/ 1374476 h 1624467"/>
              <a:gd name="connsiteX2996" fmla="*/ 1108079 w 2198808"/>
              <a:gd name="connsiteY2996" fmla="*/ 1374476 h 1624467"/>
              <a:gd name="connsiteX2997" fmla="*/ 1063067 w 2198808"/>
              <a:gd name="connsiteY2997" fmla="*/ 1374476 h 1624467"/>
              <a:gd name="connsiteX2998" fmla="*/ 831546 w 2198808"/>
              <a:gd name="connsiteY2998" fmla="*/ 135293 h 1624467"/>
              <a:gd name="connsiteX2999" fmla="*/ 849218 w 2198808"/>
              <a:gd name="connsiteY2999" fmla="*/ 140187 h 1624467"/>
              <a:gd name="connsiteX3000" fmla="*/ 846669 w 2198808"/>
              <a:gd name="connsiteY3000" fmla="*/ 130756 h 1624467"/>
              <a:gd name="connsiteX3001" fmla="*/ 831546 w 2198808"/>
              <a:gd name="connsiteY3001" fmla="*/ 135293 h 1624467"/>
              <a:gd name="connsiteX3002" fmla="*/ 897782 w 2198808"/>
              <a:gd name="connsiteY3002" fmla="*/ 193662 h 1624467"/>
              <a:gd name="connsiteX3003" fmla="*/ 897562 w 2198808"/>
              <a:gd name="connsiteY3003" fmla="*/ 192540 h 1624467"/>
              <a:gd name="connsiteX3004" fmla="*/ 889558 w 2198808"/>
              <a:gd name="connsiteY3004" fmla="*/ 192540 h 1624467"/>
              <a:gd name="connsiteX3005" fmla="*/ 893568 w 2198808"/>
              <a:gd name="connsiteY3005" fmla="*/ 186321 h 1624467"/>
              <a:gd name="connsiteX3006" fmla="*/ 887264 w 2198808"/>
              <a:gd name="connsiteY3006" fmla="*/ 188360 h 1624467"/>
              <a:gd name="connsiteX3007" fmla="*/ 877476 w 2198808"/>
              <a:gd name="connsiteY3007" fmla="*/ 192591 h 1624467"/>
              <a:gd name="connsiteX3008" fmla="*/ 879227 w 2198808"/>
              <a:gd name="connsiteY3008" fmla="*/ 199949 h 1624467"/>
              <a:gd name="connsiteX3009" fmla="*/ 897782 w 2198808"/>
              <a:gd name="connsiteY3009" fmla="*/ 193662 h 1624467"/>
              <a:gd name="connsiteX3010" fmla="*/ 179703 w 2198808"/>
              <a:gd name="connsiteY3010" fmla="*/ 868461 h 1624467"/>
              <a:gd name="connsiteX3011" fmla="*/ 176169 w 2198808"/>
              <a:gd name="connsiteY3011" fmla="*/ 863550 h 1624467"/>
              <a:gd name="connsiteX3012" fmla="*/ 171801 w 2198808"/>
              <a:gd name="connsiteY3012" fmla="*/ 862803 h 1624467"/>
              <a:gd name="connsiteX3013" fmla="*/ 170086 w 2198808"/>
              <a:gd name="connsiteY3013" fmla="*/ 866609 h 1624467"/>
              <a:gd name="connsiteX3014" fmla="*/ 169134 w 2198808"/>
              <a:gd name="connsiteY3014" fmla="*/ 870755 h 1624467"/>
              <a:gd name="connsiteX3015" fmla="*/ 168675 w 2198808"/>
              <a:gd name="connsiteY3015" fmla="*/ 880356 h 1624467"/>
              <a:gd name="connsiteX3016" fmla="*/ 170170 w 2198808"/>
              <a:gd name="connsiteY3016" fmla="*/ 880645 h 1624467"/>
              <a:gd name="connsiteX3017" fmla="*/ 179703 w 2198808"/>
              <a:gd name="connsiteY3017" fmla="*/ 868461 h 1624467"/>
              <a:gd name="connsiteX3018" fmla="*/ 262540 w 2198808"/>
              <a:gd name="connsiteY3018" fmla="*/ 871435 h 1624467"/>
              <a:gd name="connsiteX3019" fmla="*/ 272192 w 2198808"/>
              <a:gd name="connsiteY3019" fmla="*/ 868427 h 1624467"/>
              <a:gd name="connsiteX3020" fmla="*/ 276424 w 2198808"/>
              <a:gd name="connsiteY3020" fmla="*/ 860441 h 1624467"/>
              <a:gd name="connsiteX3021" fmla="*/ 257817 w 2198808"/>
              <a:gd name="connsiteY3021" fmla="*/ 864978 h 1624467"/>
              <a:gd name="connsiteX3022" fmla="*/ 259007 w 2198808"/>
              <a:gd name="connsiteY3022" fmla="*/ 860577 h 1624467"/>
              <a:gd name="connsiteX3023" fmla="*/ 257766 w 2198808"/>
              <a:gd name="connsiteY3023" fmla="*/ 859829 h 1624467"/>
              <a:gd name="connsiteX3024" fmla="*/ 250629 w 2198808"/>
              <a:gd name="connsiteY3024" fmla="*/ 869685 h 1624467"/>
              <a:gd name="connsiteX3025" fmla="*/ 262540 w 2198808"/>
              <a:gd name="connsiteY3025" fmla="*/ 871435 h 1624467"/>
              <a:gd name="connsiteX3026" fmla="*/ 1448793 w 2198808"/>
              <a:gd name="connsiteY3026" fmla="*/ 1394442 h 1624467"/>
              <a:gd name="connsiteX3027" fmla="*/ 1450492 w 2198808"/>
              <a:gd name="connsiteY3027" fmla="*/ 1394255 h 1624467"/>
              <a:gd name="connsiteX3028" fmla="*/ 1450560 w 2198808"/>
              <a:gd name="connsiteY3028" fmla="*/ 1390568 h 1624467"/>
              <a:gd name="connsiteX3029" fmla="*/ 1452157 w 2198808"/>
              <a:gd name="connsiteY3029" fmla="*/ 1387832 h 1624467"/>
              <a:gd name="connsiteX3030" fmla="*/ 1442421 w 2198808"/>
              <a:gd name="connsiteY3030" fmla="*/ 1376107 h 1624467"/>
              <a:gd name="connsiteX3031" fmla="*/ 1439804 w 2198808"/>
              <a:gd name="connsiteY3031" fmla="*/ 1383788 h 1624467"/>
              <a:gd name="connsiteX3032" fmla="*/ 1448793 w 2198808"/>
              <a:gd name="connsiteY3032" fmla="*/ 1394442 h 1624467"/>
              <a:gd name="connsiteX3033" fmla="*/ 264172 w 2198808"/>
              <a:gd name="connsiteY3033" fmla="*/ 1012063 h 1624467"/>
              <a:gd name="connsiteX3034" fmla="*/ 284206 w 2198808"/>
              <a:gd name="connsiteY3034" fmla="*/ 994833 h 1624467"/>
              <a:gd name="connsiteX3035" fmla="*/ 264172 w 2198808"/>
              <a:gd name="connsiteY3035" fmla="*/ 1012063 h 1624467"/>
              <a:gd name="connsiteX3036" fmla="*/ 176849 w 2198808"/>
              <a:gd name="connsiteY3036" fmla="*/ 903126 h 1624467"/>
              <a:gd name="connsiteX3037" fmla="*/ 197239 w 2198808"/>
              <a:gd name="connsiteY3037" fmla="*/ 885827 h 1624467"/>
              <a:gd name="connsiteX3038" fmla="*/ 176849 w 2198808"/>
              <a:gd name="connsiteY3038" fmla="*/ 903126 h 1624467"/>
              <a:gd name="connsiteX3039" fmla="*/ 1301197 w 2198808"/>
              <a:gd name="connsiteY3039" fmla="*/ 1552454 h 1624467"/>
              <a:gd name="connsiteX3040" fmla="*/ 1307859 w 2198808"/>
              <a:gd name="connsiteY3040" fmla="*/ 1550245 h 1624467"/>
              <a:gd name="connsiteX3041" fmla="*/ 1309659 w 2198808"/>
              <a:gd name="connsiteY3041" fmla="*/ 1545538 h 1624467"/>
              <a:gd name="connsiteX3042" fmla="*/ 1301197 w 2198808"/>
              <a:gd name="connsiteY3042" fmla="*/ 1533014 h 1624467"/>
              <a:gd name="connsiteX3043" fmla="*/ 1301197 w 2198808"/>
              <a:gd name="connsiteY3043" fmla="*/ 1552454 h 1624467"/>
              <a:gd name="connsiteX3044" fmla="*/ 1373092 w 2198808"/>
              <a:gd name="connsiteY3044" fmla="*/ 144809 h 1624467"/>
              <a:gd name="connsiteX3045" fmla="*/ 1336558 w 2198808"/>
              <a:gd name="connsiteY3045" fmla="*/ 144809 h 1624467"/>
              <a:gd name="connsiteX3046" fmla="*/ 1373092 w 2198808"/>
              <a:gd name="connsiteY3046" fmla="*/ 144809 h 1624467"/>
              <a:gd name="connsiteX3047" fmla="*/ 1761316 w 2198808"/>
              <a:gd name="connsiteY3047" fmla="*/ 1382938 h 1624467"/>
              <a:gd name="connsiteX3048" fmla="*/ 1762811 w 2198808"/>
              <a:gd name="connsiteY3048" fmla="*/ 1369005 h 1624467"/>
              <a:gd name="connsiteX3049" fmla="*/ 1748385 w 2198808"/>
              <a:gd name="connsiteY3049" fmla="*/ 1379744 h 1624467"/>
              <a:gd name="connsiteX3050" fmla="*/ 1761316 w 2198808"/>
              <a:gd name="connsiteY3050" fmla="*/ 1382938 h 1624467"/>
              <a:gd name="connsiteX3051" fmla="*/ 671478 w 2198808"/>
              <a:gd name="connsiteY3051" fmla="*/ 83908 h 1624467"/>
              <a:gd name="connsiteX3052" fmla="*/ 680093 w 2198808"/>
              <a:gd name="connsiteY3052" fmla="*/ 81614 h 1624467"/>
              <a:gd name="connsiteX3053" fmla="*/ 676066 w 2198808"/>
              <a:gd name="connsiteY3053" fmla="*/ 75650 h 1624467"/>
              <a:gd name="connsiteX3054" fmla="*/ 663322 w 2198808"/>
              <a:gd name="connsiteY3054" fmla="*/ 73067 h 1624467"/>
              <a:gd name="connsiteX3055" fmla="*/ 671478 w 2198808"/>
              <a:gd name="connsiteY3055" fmla="*/ 83908 h 1624467"/>
              <a:gd name="connsiteX3056" fmla="*/ 162031 w 2198808"/>
              <a:gd name="connsiteY3056" fmla="*/ 970415 h 1624467"/>
              <a:gd name="connsiteX3057" fmla="*/ 151037 w 2198808"/>
              <a:gd name="connsiteY3057" fmla="*/ 976074 h 1624467"/>
              <a:gd name="connsiteX3058" fmla="*/ 146024 w 2198808"/>
              <a:gd name="connsiteY3058" fmla="*/ 983245 h 1624467"/>
              <a:gd name="connsiteX3059" fmla="*/ 142898 w 2198808"/>
              <a:gd name="connsiteY3059" fmla="*/ 987646 h 1624467"/>
              <a:gd name="connsiteX3060" fmla="*/ 162031 w 2198808"/>
              <a:gd name="connsiteY3060" fmla="*/ 970415 h 1624467"/>
              <a:gd name="connsiteX3061" fmla="*/ 379787 w 2198808"/>
              <a:gd name="connsiteY3061" fmla="*/ 351690 h 1624467"/>
              <a:gd name="connsiteX3062" fmla="*/ 392702 w 2198808"/>
              <a:gd name="connsiteY3062" fmla="*/ 347561 h 1624467"/>
              <a:gd name="connsiteX3063" fmla="*/ 404698 w 2198808"/>
              <a:gd name="connsiteY3063" fmla="*/ 345352 h 1624467"/>
              <a:gd name="connsiteX3064" fmla="*/ 404732 w 2198808"/>
              <a:gd name="connsiteY3064" fmla="*/ 343330 h 1624467"/>
              <a:gd name="connsiteX3065" fmla="*/ 392260 w 2198808"/>
              <a:gd name="connsiteY3065" fmla="*/ 343534 h 1624467"/>
              <a:gd name="connsiteX3066" fmla="*/ 379787 w 2198808"/>
              <a:gd name="connsiteY3066" fmla="*/ 351690 h 1624467"/>
              <a:gd name="connsiteX3067" fmla="*/ 2109811 w 2198808"/>
              <a:gd name="connsiteY3067" fmla="*/ 604876 h 1624467"/>
              <a:gd name="connsiteX3068" fmla="*/ 2093176 w 2198808"/>
              <a:gd name="connsiteY3068" fmla="*/ 585607 h 1624467"/>
              <a:gd name="connsiteX3069" fmla="*/ 2109811 w 2198808"/>
              <a:gd name="connsiteY3069" fmla="*/ 604876 h 1624467"/>
              <a:gd name="connsiteX3070" fmla="*/ 1424324 w 2198808"/>
              <a:gd name="connsiteY3070" fmla="*/ 1482972 h 1624467"/>
              <a:gd name="connsiteX3071" fmla="*/ 1435674 w 2198808"/>
              <a:gd name="connsiteY3071" fmla="*/ 1481511 h 1624467"/>
              <a:gd name="connsiteX3072" fmla="*/ 1436915 w 2198808"/>
              <a:gd name="connsiteY3072" fmla="*/ 1479336 h 1624467"/>
              <a:gd name="connsiteX3073" fmla="*/ 1436354 w 2198808"/>
              <a:gd name="connsiteY3073" fmla="*/ 1476379 h 1624467"/>
              <a:gd name="connsiteX3074" fmla="*/ 1432616 w 2198808"/>
              <a:gd name="connsiteY3074" fmla="*/ 1475971 h 1624467"/>
              <a:gd name="connsiteX3075" fmla="*/ 1424324 w 2198808"/>
              <a:gd name="connsiteY3075" fmla="*/ 1482972 h 1624467"/>
              <a:gd name="connsiteX3076" fmla="*/ 1385547 w 2198808"/>
              <a:gd name="connsiteY3076" fmla="*/ 172812 h 1624467"/>
              <a:gd name="connsiteX3077" fmla="*/ 1392123 w 2198808"/>
              <a:gd name="connsiteY3077" fmla="*/ 163347 h 1624467"/>
              <a:gd name="connsiteX3078" fmla="*/ 1375369 w 2198808"/>
              <a:gd name="connsiteY3078" fmla="*/ 163347 h 1624467"/>
              <a:gd name="connsiteX3079" fmla="*/ 1384731 w 2198808"/>
              <a:gd name="connsiteY3079" fmla="*/ 169159 h 1624467"/>
              <a:gd name="connsiteX3080" fmla="*/ 1384171 w 2198808"/>
              <a:gd name="connsiteY3080" fmla="*/ 170977 h 1624467"/>
              <a:gd name="connsiteX3081" fmla="*/ 1373907 w 2198808"/>
              <a:gd name="connsiteY3081" fmla="*/ 172166 h 1624467"/>
              <a:gd name="connsiteX3082" fmla="*/ 1373907 w 2198808"/>
              <a:gd name="connsiteY3082" fmla="*/ 172812 h 1624467"/>
              <a:gd name="connsiteX3083" fmla="*/ 1385547 w 2198808"/>
              <a:gd name="connsiteY3083" fmla="*/ 172812 h 1624467"/>
              <a:gd name="connsiteX3084" fmla="*/ 113246 w 2198808"/>
              <a:gd name="connsiteY3084" fmla="*/ 881477 h 1624467"/>
              <a:gd name="connsiteX3085" fmla="*/ 111921 w 2198808"/>
              <a:gd name="connsiteY3085" fmla="*/ 879880 h 1624467"/>
              <a:gd name="connsiteX3086" fmla="*/ 97375 w 2198808"/>
              <a:gd name="connsiteY3086" fmla="*/ 890025 h 1624467"/>
              <a:gd name="connsiteX3087" fmla="*/ 108998 w 2198808"/>
              <a:gd name="connsiteY3087" fmla="*/ 893474 h 1624467"/>
              <a:gd name="connsiteX3088" fmla="*/ 106874 w 2198808"/>
              <a:gd name="connsiteY3088" fmla="*/ 886728 h 1624467"/>
              <a:gd name="connsiteX3089" fmla="*/ 113246 w 2198808"/>
              <a:gd name="connsiteY3089" fmla="*/ 881477 h 1624467"/>
              <a:gd name="connsiteX3090" fmla="*/ 1120194 w 2198808"/>
              <a:gd name="connsiteY3090" fmla="*/ 1366847 h 1624467"/>
              <a:gd name="connsiteX3091" fmla="*/ 1139244 w 2198808"/>
              <a:gd name="connsiteY3091" fmla="*/ 1365453 h 1624467"/>
              <a:gd name="connsiteX3092" fmla="*/ 1120194 w 2198808"/>
              <a:gd name="connsiteY3092" fmla="*/ 1366847 h 1624467"/>
              <a:gd name="connsiteX3093" fmla="*/ 2109641 w 2198808"/>
              <a:gd name="connsiteY3093" fmla="*/ 849158 h 1624467"/>
              <a:gd name="connsiteX3094" fmla="*/ 2097084 w 2198808"/>
              <a:gd name="connsiteY3094" fmla="*/ 851894 h 1624467"/>
              <a:gd name="connsiteX3095" fmla="*/ 2099531 w 2198808"/>
              <a:gd name="connsiteY3095" fmla="*/ 855173 h 1624467"/>
              <a:gd name="connsiteX3096" fmla="*/ 2114366 w 2198808"/>
              <a:gd name="connsiteY3096" fmla="*/ 856329 h 1624467"/>
              <a:gd name="connsiteX3097" fmla="*/ 2115130 w 2198808"/>
              <a:gd name="connsiteY3097" fmla="*/ 854341 h 1624467"/>
              <a:gd name="connsiteX3098" fmla="*/ 2109641 w 2198808"/>
              <a:gd name="connsiteY3098" fmla="*/ 849158 h 1624467"/>
              <a:gd name="connsiteX3099" fmla="*/ 1086295 w 2198808"/>
              <a:gd name="connsiteY3099" fmla="*/ 1367713 h 1624467"/>
              <a:gd name="connsiteX3100" fmla="*/ 1109371 w 2198808"/>
              <a:gd name="connsiteY3100" fmla="*/ 1366965 h 1624467"/>
              <a:gd name="connsiteX3101" fmla="*/ 1086295 w 2198808"/>
              <a:gd name="connsiteY3101" fmla="*/ 1367713 h 1624467"/>
              <a:gd name="connsiteX3102" fmla="*/ 253365 w 2198808"/>
              <a:gd name="connsiteY3102" fmla="*/ 577315 h 1624467"/>
              <a:gd name="connsiteX3103" fmla="*/ 261113 w 2198808"/>
              <a:gd name="connsiteY3103" fmla="*/ 574341 h 1624467"/>
              <a:gd name="connsiteX3104" fmla="*/ 266092 w 2198808"/>
              <a:gd name="connsiteY3104" fmla="*/ 567255 h 1624467"/>
              <a:gd name="connsiteX3105" fmla="*/ 257035 w 2198808"/>
              <a:gd name="connsiteY3105" fmla="*/ 570178 h 1624467"/>
              <a:gd name="connsiteX3106" fmla="*/ 253365 w 2198808"/>
              <a:gd name="connsiteY3106" fmla="*/ 577315 h 1624467"/>
              <a:gd name="connsiteX3107" fmla="*/ 1440687 w 2198808"/>
              <a:gd name="connsiteY3107" fmla="*/ 1515835 h 1624467"/>
              <a:gd name="connsiteX3108" fmla="*/ 1439957 w 2198808"/>
              <a:gd name="connsiteY3108" fmla="*/ 1513711 h 1624467"/>
              <a:gd name="connsiteX3109" fmla="*/ 1438241 w 2198808"/>
              <a:gd name="connsiteY3109" fmla="*/ 1502564 h 1624467"/>
              <a:gd name="connsiteX3110" fmla="*/ 1438207 w 2198808"/>
              <a:gd name="connsiteY3110" fmla="*/ 1492726 h 1624467"/>
              <a:gd name="connsiteX3111" fmla="*/ 1432599 w 2198808"/>
              <a:gd name="connsiteY3111" fmla="*/ 1514969 h 1624467"/>
              <a:gd name="connsiteX3112" fmla="*/ 1440687 w 2198808"/>
              <a:gd name="connsiteY3112" fmla="*/ 1515835 h 1624467"/>
              <a:gd name="connsiteX3113" fmla="*/ 251920 w 2198808"/>
              <a:gd name="connsiteY3113" fmla="*/ 1040050 h 1624467"/>
              <a:gd name="connsiteX3114" fmla="*/ 232260 w 2198808"/>
              <a:gd name="connsiteY3114" fmla="*/ 1049192 h 1624467"/>
              <a:gd name="connsiteX3115" fmla="*/ 232804 w 2198808"/>
              <a:gd name="connsiteY3115" fmla="*/ 1052471 h 1624467"/>
              <a:gd name="connsiteX3116" fmla="*/ 251920 w 2198808"/>
              <a:gd name="connsiteY3116" fmla="*/ 1040050 h 1624467"/>
              <a:gd name="connsiteX3117" fmla="*/ 340145 w 2198808"/>
              <a:gd name="connsiteY3117" fmla="*/ 364859 h 1624467"/>
              <a:gd name="connsiteX3118" fmla="*/ 352753 w 2198808"/>
              <a:gd name="connsiteY3118" fmla="*/ 371198 h 1624467"/>
              <a:gd name="connsiteX3119" fmla="*/ 348844 w 2198808"/>
              <a:gd name="connsiteY3119" fmla="*/ 361767 h 1624467"/>
              <a:gd name="connsiteX3120" fmla="*/ 340145 w 2198808"/>
              <a:gd name="connsiteY3120" fmla="*/ 364859 h 1624467"/>
              <a:gd name="connsiteX3121" fmla="*/ 691223 w 2198808"/>
              <a:gd name="connsiteY3121" fmla="*/ 111470 h 1624467"/>
              <a:gd name="connsiteX3122" fmla="*/ 681725 w 2198808"/>
              <a:gd name="connsiteY3122" fmla="*/ 110110 h 1624467"/>
              <a:gd name="connsiteX3123" fmla="*/ 684274 w 2198808"/>
              <a:gd name="connsiteY3123" fmla="*/ 124146 h 1624467"/>
              <a:gd name="connsiteX3124" fmla="*/ 685157 w 2198808"/>
              <a:gd name="connsiteY3124" fmla="*/ 133441 h 1624467"/>
              <a:gd name="connsiteX3125" fmla="*/ 691223 w 2198808"/>
              <a:gd name="connsiteY3125" fmla="*/ 111470 h 1624467"/>
              <a:gd name="connsiteX3126" fmla="*/ 699634 w 2198808"/>
              <a:gd name="connsiteY3126" fmla="*/ 142974 h 1624467"/>
              <a:gd name="connsiteX3127" fmla="*/ 692939 w 2198808"/>
              <a:gd name="connsiteY3127" fmla="*/ 138878 h 1624467"/>
              <a:gd name="connsiteX3128" fmla="*/ 689304 w 2198808"/>
              <a:gd name="connsiteY3128" fmla="*/ 139405 h 1624467"/>
              <a:gd name="connsiteX3129" fmla="*/ 687077 w 2198808"/>
              <a:gd name="connsiteY3129" fmla="*/ 150280 h 1624467"/>
              <a:gd name="connsiteX3130" fmla="*/ 699634 w 2198808"/>
              <a:gd name="connsiteY3130" fmla="*/ 142974 h 1624467"/>
              <a:gd name="connsiteX3131" fmla="*/ 2070236 w 2198808"/>
              <a:gd name="connsiteY3131" fmla="*/ 489736 h 1624467"/>
              <a:gd name="connsiteX3132" fmla="*/ 2083168 w 2198808"/>
              <a:gd name="connsiteY3132" fmla="*/ 491010 h 1624467"/>
              <a:gd name="connsiteX3133" fmla="*/ 2070236 w 2198808"/>
              <a:gd name="connsiteY3133" fmla="*/ 489736 h 1624467"/>
              <a:gd name="connsiteX3134" fmla="*/ 2076472 w 2198808"/>
              <a:gd name="connsiteY3134" fmla="*/ 848036 h 1624467"/>
              <a:gd name="connsiteX3135" fmla="*/ 2092514 w 2198808"/>
              <a:gd name="connsiteY3135" fmla="*/ 851775 h 1624467"/>
              <a:gd name="connsiteX3136" fmla="*/ 2090066 w 2198808"/>
              <a:gd name="connsiteY3136" fmla="*/ 845216 h 1624467"/>
              <a:gd name="connsiteX3137" fmla="*/ 2076472 w 2198808"/>
              <a:gd name="connsiteY3137" fmla="*/ 848036 h 1624467"/>
              <a:gd name="connsiteX3138" fmla="*/ 1803729 w 2198808"/>
              <a:gd name="connsiteY3138" fmla="*/ 1354204 h 1624467"/>
              <a:gd name="connsiteX3139" fmla="*/ 1797424 w 2198808"/>
              <a:gd name="connsiteY3139" fmla="*/ 1338588 h 1624467"/>
              <a:gd name="connsiteX3140" fmla="*/ 1793652 w 2198808"/>
              <a:gd name="connsiteY3140" fmla="*/ 1343023 h 1624467"/>
              <a:gd name="connsiteX3141" fmla="*/ 1803729 w 2198808"/>
              <a:gd name="connsiteY3141" fmla="*/ 1354204 h 1624467"/>
              <a:gd name="connsiteX3142" fmla="*/ 359924 w 2198808"/>
              <a:gd name="connsiteY3142" fmla="*/ 1341681 h 1624467"/>
              <a:gd name="connsiteX3143" fmla="*/ 346398 w 2198808"/>
              <a:gd name="connsiteY3143" fmla="*/ 1343057 h 1624467"/>
              <a:gd name="connsiteX3144" fmla="*/ 359924 w 2198808"/>
              <a:gd name="connsiteY3144" fmla="*/ 1341681 h 1624467"/>
              <a:gd name="connsiteX3145" fmla="*/ 339040 w 2198808"/>
              <a:gd name="connsiteY3145" fmla="*/ 400934 h 1624467"/>
              <a:gd name="connsiteX3146" fmla="*/ 329134 w 2198808"/>
              <a:gd name="connsiteY3146" fmla="*/ 413135 h 1624467"/>
              <a:gd name="connsiteX3147" fmla="*/ 337171 w 2198808"/>
              <a:gd name="connsiteY3147" fmla="*/ 416108 h 1624467"/>
              <a:gd name="connsiteX3148" fmla="*/ 338055 w 2198808"/>
              <a:gd name="connsiteY3148" fmla="*/ 414664 h 1624467"/>
              <a:gd name="connsiteX3149" fmla="*/ 334657 w 2198808"/>
              <a:gd name="connsiteY3149" fmla="*/ 409566 h 1624467"/>
              <a:gd name="connsiteX3150" fmla="*/ 339040 w 2198808"/>
              <a:gd name="connsiteY3150" fmla="*/ 400934 h 1624467"/>
              <a:gd name="connsiteX3151" fmla="*/ 119550 w 2198808"/>
              <a:gd name="connsiteY3151" fmla="*/ 860101 h 1624467"/>
              <a:gd name="connsiteX3152" fmla="*/ 114861 w 2198808"/>
              <a:gd name="connsiteY3152" fmla="*/ 871095 h 1624467"/>
              <a:gd name="connsiteX3153" fmla="*/ 119550 w 2198808"/>
              <a:gd name="connsiteY3153" fmla="*/ 860101 h 1624467"/>
              <a:gd name="connsiteX3154" fmla="*/ 1217272 w 2198808"/>
              <a:gd name="connsiteY3154" fmla="*/ 1361324 h 1624467"/>
              <a:gd name="connsiteX3155" fmla="*/ 1199991 w 2198808"/>
              <a:gd name="connsiteY3155" fmla="*/ 1352420 h 1624467"/>
              <a:gd name="connsiteX3156" fmla="*/ 1206635 w 2198808"/>
              <a:gd name="connsiteY3156" fmla="*/ 1358231 h 1624467"/>
              <a:gd name="connsiteX3157" fmla="*/ 1217272 w 2198808"/>
              <a:gd name="connsiteY3157" fmla="*/ 1361324 h 1624467"/>
              <a:gd name="connsiteX3158" fmla="*/ 1554944 w 2198808"/>
              <a:gd name="connsiteY3158" fmla="*/ 1335241 h 1624467"/>
              <a:gd name="connsiteX3159" fmla="*/ 1562862 w 2198808"/>
              <a:gd name="connsiteY3159" fmla="*/ 1324502 h 1624467"/>
              <a:gd name="connsiteX3160" fmla="*/ 1554927 w 2198808"/>
              <a:gd name="connsiteY3160" fmla="*/ 1326864 h 1624467"/>
              <a:gd name="connsiteX3161" fmla="*/ 1554944 w 2198808"/>
              <a:gd name="connsiteY3161" fmla="*/ 1335241 h 1624467"/>
              <a:gd name="connsiteX3162" fmla="*/ 276186 w 2198808"/>
              <a:gd name="connsiteY3162" fmla="*/ 436295 h 1624467"/>
              <a:gd name="connsiteX3163" fmla="*/ 274911 w 2198808"/>
              <a:gd name="connsiteY3163" fmla="*/ 434919 h 1624467"/>
              <a:gd name="connsiteX3164" fmla="*/ 259975 w 2198808"/>
              <a:gd name="connsiteY3164" fmla="*/ 448632 h 1624467"/>
              <a:gd name="connsiteX3165" fmla="*/ 261266 w 2198808"/>
              <a:gd name="connsiteY3165" fmla="*/ 450042 h 1624467"/>
              <a:gd name="connsiteX3166" fmla="*/ 276186 w 2198808"/>
              <a:gd name="connsiteY3166" fmla="*/ 436295 h 1624467"/>
              <a:gd name="connsiteX3167" fmla="*/ 225922 w 2198808"/>
              <a:gd name="connsiteY3167" fmla="*/ 580373 h 1624467"/>
              <a:gd name="connsiteX3168" fmla="*/ 225922 w 2198808"/>
              <a:gd name="connsiteY3168" fmla="*/ 566677 h 1624467"/>
              <a:gd name="connsiteX3169" fmla="*/ 225922 w 2198808"/>
              <a:gd name="connsiteY3169" fmla="*/ 580373 h 1624467"/>
              <a:gd name="connsiteX3170" fmla="*/ 648657 w 2198808"/>
              <a:gd name="connsiteY3170" fmla="*/ 166814 h 1624467"/>
              <a:gd name="connsiteX3171" fmla="*/ 654061 w 2198808"/>
              <a:gd name="connsiteY3171" fmla="*/ 181444 h 1624467"/>
              <a:gd name="connsiteX3172" fmla="*/ 655574 w 2198808"/>
              <a:gd name="connsiteY3172" fmla="*/ 178233 h 1624467"/>
              <a:gd name="connsiteX3173" fmla="*/ 648657 w 2198808"/>
              <a:gd name="connsiteY3173" fmla="*/ 166814 h 1624467"/>
              <a:gd name="connsiteX3174" fmla="*/ 1911477 w 2198808"/>
              <a:gd name="connsiteY3174" fmla="*/ 1175071 h 1624467"/>
              <a:gd name="connsiteX3175" fmla="*/ 1897628 w 2198808"/>
              <a:gd name="connsiteY3175" fmla="*/ 1180441 h 1624467"/>
              <a:gd name="connsiteX3176" fmla="*/ 1905853 w 2198808"/>
              <a:gd name="connsiteY3176" fmla="*/ 1176023 h 1624467"/>
              <a:gd name="connsiteX3177" fmla="*/ 1908758 w 2198808"/>
              <a:gd name="connsiteY3177" fmla="*/ 1182480 h 1624467"/>
              <a:gd name="connsiteX3178" fmla="*/ 1910662 w 2198808"/>
              <a:gd name="connsiteY3178" fmla="*/ 1181188 h 1624467"/>
              <a:gd name="connsiteX3179" fmla="*/ 1911477 w 2198808"/>
              <a:gd name="connsiteY3179" fmla="*/ 1175071 h 1624467"/>
              <a:gd name="connsiteX3180" fmla="*/ 1488759 w 2198808"/>
              <a:gd name="connsiteY3180" fmla="*/ 1423686 h 1624467"/>
              <a:gd name="connsiteX3181" fmla="*/ 1481435 w 2198808"/>
              <a:gd name="connsiteY3181" fmla="*/ 1406405 h 1624467"/>
              <a:gd name="connsiteX3182" fmla="*/ 1488759 w 2198808"/>
              <a:gd name="connsiteY3182" fmla="*/ 1423686 h 1624467"/>
              <a:gd name="connsiteX3183" fmla="*/ 163951 w 2198808"/>
              <a:gd name="connsiteY3183" fmla="*/ 1048427 h 1624467"/>
              <a:gd name="connsiteX3184" fmla="*/ 149847 w 2198808"/>
              <a:gd name="connsiteY3184" fmla="*/ 1058962 h 1624467"/>
              <a:gd name="connsiteX3185" fmla="*/ 163951 w 2198808"/>
              <a:gd name="connsiteY3185" fmla="*/ 1048427 h 1624467"/>
              <a:gd name="connsiteX3186" fmla="*/ 226245 w 2198808"/>
              <a:gd name="connsiteY3186" fmla="*/ 955513 h 1624467"/>
              <a:gd name="connsiteX3187" fmla="*/ 224512 w 2198808"/>
              <a:gd name="connsiteY3187" fmla="*/ 953916 h 1624467"/>
              <a:gd name="connsiteX3188" fmla="*/ 213399 w 2198808"/>
              <a:gd name="connsiteY3188" fmla="*/ 968342 h 1624467"/>
              <a:gd name="connsiteX3189" fmla="*/ 226245 w 2198808"/>
              <a:gd name="connsiteY3189" fmla="*/ 955513 h 1624467"/>
              <a:gd name="connsiteX3190" fmla="*/ 682200 w 2198808"/>
              <a:gd name="connsiteY3190" fmla="*/ 90620 h 1624467"/>
              <a:gd name="connsiteX3191" fmla="*/ 684341 w 2198808"/>
              <a:gd name="connsiteY3191" fmla="*/ 104197 h 1624467"/>
              <a:gd name="connsiteX3192" fmla="*/ 682200 w 2198808"/>
              <a:gd name="connsiteY3192" fmla="*/ 90620 h 1624467"/>
              <a:gd name="connsiteX3193" fmla="*/ 1315335 w 2198808"/>
              <a:gd name="connsiteY3193" fmla="*/ 1536294 h 1624467"/>
              <a:gd name="connsiteX3194" fmla="*/ 1309693 w 2198808"/>
              <a:gd name="connsiteY3194" fmla="*/ 1524960 h 1624467"/>
              <a:gd name="connsiteX3195" fmla="*/ 1307535 w 2198808"/>
              <a:gd name="connsiteY3195" fmla="*/ 1533252 h 1624467"/>
              <a:gd name="connsiteX3196" fmla="*/ 1309727 w 2198808"/>
              <a:gd name="connsiteY3196" fmla="*/ 1538061 h 1624467"/>
              <a:gd name="connsiteX3197" fmla="*/ 1315335 w 2198808"/>
              <a:gd name="connsiteY3197" fmla="*/ 1536294 h 1624467"/>
              <a:gd name="connsiteX3198" fmla="*/ 1593721 w 2198808"/>
              <a:gd name="connsiteY3198" fmla="*/ 1322513 h 1624467"/>
              <a:gd name="connsiteX3199" fmla="*/ 1607994 w 2198808"/>
              <a:gd name="connsiteY3199" fmla="*/ 1317569 h 1624467"/>
              <a:gd name="connsiteX3200" fmla="*/ 1594757 w 2198808"/>
              <a:gd name="connsiteY3200" fmla="*/ 1319302 h 1624467"/>
              <a:gd name="connsiteX3201" fmla="*/ 1593721 w 2198808"/>
              <a:gd name="connsiteY3201" fmla="*/ 1322513 h 1624467"/>
              <a:gd name="connsiteX3202" fmla="*/ 1094893 w 2198808"/>
              <a:gd name="connsiteY3202" fmla="*/ 1409327 h 1624467"/>
              <a:gd name="connsiteX3203" fmla="*/ 1116695 w 2198808"/>
              <a:gd name="connsiteY3203" fmla="*/ 1412845 h 1624467"/>
              <a:gd name="connsiteX3204" fmla="*/ 1116864 w 2198808"/>
              <a:gd name="connsiteY3204" fmla="*/ 1410823 h 1624467"/>
              <a:gd name="connsiteX3205" fmla="*/ 1094893 w 2198808"/>
              <a:gd name="connsiteY3205" fmla="*/ 1409327 h 1624467"/>
              <a:gd name="connsiteX3206" fmla="*/ 291920 w 2198808"/>
              <a:gd name="connsiteY3206" fmla="*/ 1084995 h 1624467"/>
              <a:gd name="connsiteX3207" fmla="*/ 282014 w 2198808"/>
              <a:gd name="connsiteY3207" fmla="*/ 1088631 h 1624467"/>
              <a:gd name="connsiteX3208" fmla="*/ 278853 w 2198808"/>
              <a:gd name="connsiteY3208" fmla="*/ 1095207 h 1624467"/>
              <a:gd name="connsiteX3209" fmla="*/ 286160 w 2198808"/>
              <a:gd name="connsiteY3209" fmla="*/ 1086014 h 1624467"/>
              <a:gd name="connsiteX3210" fmla="*/ 291920 w 2198808"/>
              <a:gd name="connsiteY3210" fmla="*/ 1084995 h 1624467"/>
              <a:gd name="connsiteX3211" fmla="*/ 1470441 w 2198808"/>
              <a:gd name="connsiteY3211" fmla="*/ 1444688 h 1624467"/>
              <a:gd name="connsiteX3212" fmla="*/ 1468113 w 2198808"/>
              <a:gd name="connsiteY3212" fmla="*/ 1448410 h 1624467"/>
              <a:gd name="connsiteX3213" fmla="*/ 1474740 w 2198808"/>
              <a:gd name="connsiteY3213" fmla="*/ 1459047 h 1624467"/>
              <a:gd name="connsiteX3214" fmla="*/ 1476677 w 2198808"/>
              <a:gd name="connsiteY3214" fmla="*/ 1457993 h 1624467"/>
              <a:gd name="connsiteX3215" fmla="*/ 1470441 w 2198808"/>
              <a:gd name="connsiteY3215" fmla="*/ 1444688 h 1624467"/>
              <a:gd name="connsiteX3216" fmla="*/ 1440959 w 2198808"/>
              <a:gd name="connsiteY3216" fmla="*/ 1535325 h 1624467"/>
              <a:gd name="connsiteX3217" fmla="*/ 1438920 w 2198808"/>
              <a:gd name="connsiteY3217" fmla="*/ 1521715 h 1624467"/>
              <a:gd name="connsiteX3218" fmla="*/ 1440959 w 2198808"/>
              <a:gd name="connsiteY3218" fmla="*/ 1535325 h 1624467"/>
              <a:gd name="connsiteX3219" fmla="*/ 1022727 w 2198808"/>
              <a:gd name="connsiteY3219" fmla="*/ 151912 h 1624467"/>
              <a:gd name="connsiteX3220" fmla="*/ 1012565 w 2198808"/>
              <a:gd name="connsiteY3220" fmla="*/ 152914 h 1624467"/>
              <a:gd name="connsiteX3221" fmla="*/ 1019294 w 2198808"/>
              <a:gd name="connsiteY3221" fmla="*/ 156907 h 1624467"/>
              <a:gd name="connsiteX3222" fmla="*/ 1022727 w 2198808"/>
              <a:gd name="connsiteY3222" fmla="*/ 151912 h 1624467"/>
              <a:gd name="connsiteX3223" fmla="*/ 773211 w 2198808"/>
              <a:gd name="connsiteY3223" fmla="*/ 86168 h 1624467"/>
              <a:gd name="connsiteX3224" fmla="*/ 777596 w 2198808"/>
              <a:gd name="connsiteY3224" fmla="*/ 76313 h 1624467"/>
              <a:gd name="connsiteX3225" fmla="*/ 768521 w 2198808"/>
              <a:gd name="connsiteY3225" fmla="*/ 79371 h 1624467"/>
              <a:gd name="connsiteX3226" fmla="*/ 773211 w 2198808"/>
              <a:gd name="connsiteY3226" fmla="*/ 86168 h 1624467"/>
              <a:gd name="connsiteX3227" fmla="*/ 170816 w 2198808"/>
              <a:gd name="connsiteY3227" fmla="*/ 785012 h 1624467"/>
              <a:gd name="connsiteX3228" fmla="*/ 188030 w 2198808"/>
              <a:gd name="connsiteY3228" fmla="*/ 769226 h 1624467"/>
              <a:gd name="connsiteX3229" fmla="*/ 186466 w 2198808"/>
              <a:gd name="connsiteY3229" fmla="*/ 767680 h 1624467"/>
              <a:gd name="connsiteX3230" fmla="*/ 170816 w 2198808"/>
              <a:gd name="connsiteY3230" fmla="*/ 785012 h 1624467"/>
              <a:gd name="connsiteX3231" fmla="*/ 355795 w 2198808"/>
              <a:gd name="connsiteY3231" fmla="*/ 415089 h 1624467"/>
              <a:gd name="connsiteX3232" fmla="*/ 346347 w 2198808"/>
              <a:gd name="connsiteY3232" fmla="*/ 415293 h 1624467"/>
              <a:gd name="connsiteX3233" fmla="*/ 351615 w 2198808"/>
              <a:gd name="connsiteY3233" fmla="*/ 423942 h 1624467"/>
              <a:gd name="connsiteX3234" fmla="*/ 355795 w 2198808"/>
              <a:gd name="connsiteY3234" fmla="*/ 415089 h 1624467"/>
              <a:gd name="connsiteX3235" fmla="*/ 1767756 w 2198808"/>
              <a:gd name="connsiteY3235" fmla="*/ 1263108 h 1624467"/>
              <a:gd name="connsiteX3236" fmla="*/ 1764578 w 2198808"/>
              <a:gd name="connsiteY3236" fmla="*/ 1274102 h 1624467"/>
              <a:gd name="connsiteX3237" fmla="*/ 1767756 w 2198808"/>
              <a:gd name="connsiteY3237" fmla="*/ 1263108 h 1624467"/>
              <a:gd name="connsiteX3238" fmla="*/ 1806447 w 2198808"/>
              <a:gd name="connsiteY3238" fmla="*/ 1301222 h 1624467"/>
              <a:gd name="connsiteX3239" fmla="*/ 1810848 w 2198808"/>
              <a:gd name="connsiteY3239" fmla="*/ 1313983 h 1624467"/>
              <a:gd name="connsiteX3240" fmla="*/ 1806447 w 2198808"/>
              <a:gd name="connsiteY3240" fmla="*/ 1301222 h 1624467"/>
              <a:gd name="connsiteX3241" fmla="*/ 2085410 w 2198808"/>
              <a:gd name="connsiteY3241" fmla="*/ 599014 h 1624467"/>
              <a:gd name="connsiteX3242" fmla="*/ 2086804 w 2198808"/>
              <a:gd name="connsiteY3242" fmla="*/ 597348 h 1624467"/>
              <a:gd name="connsiteX3243" fmla="*/ 2080194 w 2198808"/>
              <a:gd name="connsiteY3243" fmla="*/ 591877 h 1624467"/>
              <a:gd name="connsiteX3244" fmla="*/ 2076099 w 2198808"/>
              <a:gd name="connsiteY3244" fmla="*/ 593559 h 1624467"/>
              <a:gd name="connsiteX3245" fmla="*/ 2078257 w 2198808"/>
              <a:gd name="connsiteY3245" fmla="*/ 597298 h 1624467"/>
              <a:gd name="connsiteX3246" fmla="*/ 2085410 w 2198808"/>
              <a:gd name="connsiteY3246" fmla="*/ 599014 h 1624467"/>
              <a:gd name="connsiteX3247" fmla="*/ 2090202 w 2198808"/>
              <a:gd name="connsiteY3247" fmla="*/ 179745 h 1624467"/>
              <a:gd name="connsiteX3248" fmla="*/ 2102964 w 2198808"/>
              <a:gd name="connsiteY3248" fmla="*/ 178691 h 1624467"/>
              <a:gd name="connsiteX3249" fmla="*/ 2090202 w 2198808"/>
              <a:gd name="connsiteY3249" fmla="*/ 179745 h 1624467"/>
              <a:gd name="connsiteX3250" fmla="*/ 211733 w 2198808"/>
              <a:gd name="connsiteY3250" fmla="*/ 1019778 h 1624467"/>
              <a:gd name="connsiteX3251" fmla="*/ 225327 w 2198808"/>
              <a:gd name="connsiteY3251" fmla="*/ 1008699 h 1624467"/>
              <a:gd name="connsiteX3252" fmla="*/ 211733 w 2198808"/>
              <a:gd name="connsiteY3252" fmla="*/ 1019778 h 1624467"/>
              <a:gd name="connsiteX3253" fmla="*/ 1620687 w 2198808"/>
              <a:gd name="connsiteY3253" fmla="*/ 1337433 h 1624467"/>
              <a:gd name="connsiteX3254" fmla="*/ 1606567 w 2198808"/>
              <a:gd name="connsiteY3254" fmla="*/ 1329243 h 1624467"/>
              <a:gd name="connsiteX3255" fmla="*/ 1607246 w 2198808"/>
              <a:gd name="connsiteY3255" fmla="*/ 1333032 h 1624467"/>
              <a:gd name="connsiteX3256" fmla="*/ 1614859 w 2198808"/>
              <a:gd name="connsiteY3256" fmla="*/ 1339030 h 1624467"/>
              <a:gd name="connsiteX3257" fmla="*/ 1620687 w 2198808"/>
              <a:gd name="connsiteY3257" fmla="*/ 1337433 h 1624467"/>
              <a:gd name="connsiteX3258" fmla="*/ 568572 w 2198808"/>
              <a:gd name="connsiteY3258" fmla="*/ 291215 h 1624467"/>
              <a:gd name="connsiteX3259" fmla="*/ 560365 w 2198808"/>
              <a:gd name="connsiteY3259" fmla="*/ 295157 h 1624467"/>
              <a:gd name="connsiteX3260" fmla="*/ 561045 w 2198808"/>
              <a:gd name="connsiteY3260" fmla="*/ 301138 h 1624467"/>
              <a:gd name="connsiteX3261" fmla="*/ 568572 w 2198808"/>
              <a:gd name="connsiteY3261" fmla="*/ 291215 h 1624467"/>
              <a:gd name="connsiteX3262" fmla="*/ 451716 w 2198808"/>
              <a:gd name="connsiteY3262" fmla="*/ 332064 h 1624467"/>
              <a:gd name="connsiteX3263" fmla="*/ 451054 w 2198808"/>
              <a:gd name="connsiteY3263" fmla="*/ 330229 h 1624467"/>
              <a:gd name="connsiteX3264" fmla="*/ 437409 w 2198808"/>
              <a:gd name="connsiteY3264" fmla="*/ 333933 h 1624467"/>
              <a:gd name="connsiteX3265" fmla="*/ 435573 w 2198808"/>
              <a:gd name="connsiteY3265" fmla="*/ 335395 h 1624467"/>
              <a:gd name="connsiteX3266" fmla="*/ 451716 w 2198808"/>
              <a:gd name="connsiteY3266" fmla="*/ 332064 h 1624467"/>
              <a:gd name="connsiteX3267" fmla="*/ 1173890 w 2198808"/>
              <a:gd name="connsiteY3267" fmla="*/ 165471 h 1624467"/>
              <a:gd name="connsiteX3268" fmla="*/ 1162574 w 2198808"/>
              <a:gd name="connsiteY3268" fmla="*/ 164163 h 1624467"/>
              <a:gd name="connsiteX3269" fmla="*/ 1173890 w 2198808"/>
              <a:gd name="connsiteY3269" fmla="*/ 165471 h 1624467"/>
              <a:gd name="connsiteX3270" fmla="*/ 231054 w 2198808"/>
              <a:gd name="connsiteY3270" fmla="*/ 824927 h 1624467"/>
              <a:gd name="connsiteX3271" fmla="*/ 225123 w 2198808"/>
              <a:gd name="connsiteY3271" fmla="*/ 835445 h 1624467"/>
              <a:gd name="connsiteX3272" fmla="*/ 231054 w 2198808"/>
              <a:gd name="connsiteY3272" fmla="*/ 824927 h 1624467"/>
              <a:gd name="connsiteX3273" fmla="*/ 226551 w 2198808"/>
              <a:gd name="connsiteY3273" fmla="*/ 652489 h 1624467"/>
              <a:gd name="connsiteX3274" fmla="*/ 224376 w 2198808"/>
              <a:gd name="connsiteY3274" fmla="*/ 651758 h 1624467"/>
              <a:gd name="connsiteX3275" fmla="*/ 219176 w 2198808"/>
              <a:gd name="connsiteY3275" fmla="*/ 655649 h 1624467"/>
              <a:gd name="connsiteX3276" fmla="*/ 221063 w 2198808"/>
              <a:gd name="connsiteY3276" fmla="*/ 660118 h 1624467"/>
              <a:gd name="connsiteX3277" fmla="*/ 225770 w 2198808"/>
              <a:gd name="connsiteY3277" fmla="*/ 657077 h 1624467"/>
              <a:gd name="connsiteX3278" fmla="*/ 226551 w 2198808"/>
              <a:gd name="connsiteY3278" fmla="*/ 652489 h 1624467"/>
              <a:gd name="connsiteX3279" fmla="*/ 639635 w 2198808"/>
              <a:gd name="connsiteY3279" fmla="*/ 207307 h 1624467"/>
              <a:gd name="connsiteX3280" fmla="*/ 641996 w 2198808"/>
              <a:gd name="connsiteY3280" fmla="*/ 219303 h 1624467"/>
              <a:gd name="connsiteX3281" fmla="*/ 639635 w 2198808"/>
              <a:gd name="connsiteY3281" fmla="*/ 207307 h 1624467"/>
              <a:gd name="connsiteX3282" fmla="*/ 2096404 w 2198808"/>
              <a:gd name="connsiteY3282" fmla="*/ 842225 h 1624467"/>
              <a:gd name="connsiteX3283" fmla="*/ 2105954 w 2198808"/>
              <a:gd name="connsiteY3283" fmla="*/ 840135 h 1624467"/>
              <a:gd name="connsiteX3284" fmla="*/ 2094926 w 2198808"/>
              <a:gd name="connsiteY3284" fmla="*/ 836974 h 1624467"/>
              <a:gd name="connsiteX3285" fmla="*/ 2096404 w 2198808"/>
              <a:gd name="connsiteY3285" fmla="*/ 842225 h 1624467"/>
              <a:gd name="connsiteX3286" fmla="*/ 1154333 w 2198808"/>
              <a:gd name="connsiteY3286" fmla="*/ 164384 h 1624467"/>
              <a:gd name="connsiteX3287" fmla="*/ 1154281 w 2198808"/>
              <a:gd name="connsiteY3287" fmla="*/ 163262 h 1624467"/>
              <a:gd name="connsiteX3288" fmla="*/ 1129320 w 2198808"/>
              <a:gd name="connsiteY3288" fmla="*/ 163262 h 1624467"/>
              <a:gd name="connsiteX3289" fmla="*/ 1129354 w 2198808"/>
              <a:gd name="connsiteY3289" fmla="*/ 164384 h 1624467"/>
              <a:gd name="connsiteX3290" fmla="*/ 1154333 w 2198808"/>
              <a:gd name="connsiteY3290" fmla="*/ 164384 h 1624467"/>
              <a:gd name="connsiteX3291" fmla="*/ 1862743 w 2198808"/>
              <a:gd name="connsiteY3291" fmla="*/ 1255037 h 1624467"/>
              <a:gd name="connsiteX3292" fmla="*/ 1858070 w 2198808"/>
              <a:gd name="connsiteY3292" fmla="*/ 1258384 h 1624467"/>
              <a:gd name="connsiteX3293" fmla="*/ 1862743 w 2198808"/>
              <a:gd name="connsiteY3293" fmla="*/ 1266711 h 1624467"/>
              <a:gd name="connsiteX3294" fmla="*/ 1862743 w 2198808"/>
              <a:gd name="connsiteY3294" fmla="*/ 1255037 h 1624467"/>
              <a:gd name="connsiteX3295" fmla="*/ 238819 w 2198808"/>
              <a:gd name="connsiteY3295" fmla="*/ 861205 h 1624467"/>
              <a:gd name="connsiteX3296" fmla="*/ 240298 w 2198808"/>
              <a:gd name="connsiteY3296" fmla="*/ 862684 h 1624467"/>
              <a:gd name="connsiteX3297" fmla="*/ 247078 w 2198808"/>
              <a:gd name="connsiteY3297" fmla="*/ 858011 h 1624467"/>
              <a:gd name="connsiteX3298" fmla="*/ 247112 w 2198808"/>
              <a:gd name="connsiteY3298" fmla="*/ 854375 h 1624467"/>
              <a:gd name="connsiteX3299" fmla="*/ 243475 w 2198808"/>
              <a:gd name="connsiteY3299" fmla="*/ 854545 h 1624467"/>
              <a:gd name="connsiteX3300" fmla="*/ 238819 w 2198808"/>
              <a:gd name="connsiteY3300" fmla="*/ 861205 h 1624467"/>
              <a:gd name="connsiteX3301" fmla="*/ 137800 w 2198808"/>
              <a:gd name="connsiteY3301" fmla="*/ 960628 h 1624467"/>
              <a:gd name="connsiteX3302" fmla="*/ 126415 w 2198808"/>
              <a:gd name="connsiteY3302" fmla="*/ 973270 h 1624467"/>
              <a:gd name="connsiteX3303" fmla="*/ 137800 w 2198808"/>
              <a:gd name="connsiteY3303" fmla="*/ 960628 h 1624467"/>
              <a:gd name="connsiteX3304" fmla="*/ 1765682 w 2198808"/>
              <a:gd name="connsiteY3304" fmla="*/ 1418367 h 1624467"/>
              <a:gd name="connsiteX3305" fmla="*/ 1763847 w 2198808"/>
              <a:gd name="connsiteY3305" fmla="*/ 1418809 h 1624467"/>
              <a:gd name="connsiteX3306" fmla="*/ 1767841 w 2198808"/>
              <a:gd name="connsiteY3306" fmla="*/ 1429973 h 1624467"/>
              <a:gd name="connsiteX3307" fmla="*/ 1765682 w 2198808"/>
              <a:gd name="connsiteY3307" fmla="*/ 1418367 h 1624467"/>
              <a:gd name="connsiteX3308" fmla="*/ 671818 w 2198808"/>
              <a:gd name="connsiteY3308" fmla="*/ 173628 h 1624467"/>
              <a:gd name="connsiteX3309" fmla="*/ 670306 w 2198808"/>
              <a:gd name="connsiteY3309" fmla="*/ 162226 h 1624467"/>
              <a:gd name="connsiteX3310" fmla="*/ 671818 w 2198808"/>
              <a:gd name="connsiteY3310" fmla="*/ 173628 h 1624467"/>
              <a:gd name="connsiteX3311" fmla="*/ 1671154 w 2198808"/>
              <a:gd name="connsiteY3311" fmla="*/ 1442632 h 1624467"/>
              <a:gd name="connsiteX3312" fmla="*/ 1672497 w 2198808"/>
              <a:gd name="connsiteY3312" fmla="*/ 1444162 h 1624467"/>
              <a:gd name="connsiteX3313" fmla="*/ 1678104 w 2198808"/>
              <a:gd name="connsiteY3313" fmla="*/ 1441477 h 1624467"/>
              <a:gd name="connsiteX3314" fmla="*/ 1673924 w 2198808"/>
              <a:gd name="connsiteY3314" fmla="*/ 1435835 h 1624467"/>
              <a:gd name="connsiteX3315" fmla="*/ 1671154 w 2198808"/>
              <a:gd name="connsiteY3315" fmla="*/ 1442632 h 1624467"/>
              <a:gd name="connsiteX3316" fmla="*/ 244308 w 2198808"/>
              <a:gd name="connsiteY3316" fmla="*/ 451792 h 1624467"/>
              <a:gd name="connsiteX3317" fmla="*/ 245804 w 2198808"/>
              <a:gd name="connsiteY3317" fmla="*/ 453118 h 1624467"/>
              <a:gd name="connsiteX3318" fmla="*/ 253841 w 2198808"/>
              <a:gd name="connsiteY3318" fmla="*/ 442633 h 1624467"/>
              <a:gd name="connsiteX3319" fmla="*/ 244308 w 2198808"/>
              <a:gd name="connsiteY3319" fmla="*/ 451792 h 1624467"/>
              <a:gd name="connsiteX3320" fmla="*/ 1453466 w 2198808"/>
              <a:gd name="connsiteY3320" fmla="*/ 1463924 h 1624467"/>
              <a:gd name="connsiteX3321" fmla="*/ 1451120 w 2198808"/>
              <a:gd name="connsiteY3321" fmla="*/ 1451349 h 1624467"/>
              <a:gd name="connsiteX3322" fmla="*/ 1453466 w 2198808"/>
              <a:gd name="connsiteY3322" fmla="*/ 1463924 h 1624467"/>
              <a:gd name="connsiteX3323" fmla="*/ 2114773 w 2198808"/>
              <a:gd name="connsiteY3323" fmla="*/ 793100 h 1624467"/>
              <a:gd name="connsiteX3324" fmla="*/ 2112666 w 2198808"/>
              <a:gd name="connsiteY3324" fmla="*/ 792930 h 1624467"/>
              <a:gd name="connsiteX3325" fmla="*/ 2112480 w 2198808"/>
              <a:gd name="connsiteY3325" fmla="*/ 797213 h 1624467"/>
              <a:gd name="connsiteX3326" fmla="*/ 2120772 w 2198808"/>
              <a:gd name="connsiteY3326" fmla="*/ 800356 h 1624467"/>
              <a:gd name="connsiteX3327" fmla="*/ 2114773 w 2198808"/>
              <a:gd name="connsiteY3327" fmla="*/ 793100 h 1624467"/>
              <a:gd name="connsiteX3328" fmla="*/ 193807 w 2198808"/>
              <a:gd name="connsiteY3328" fmla="*/ 753661 h 1624467"/>
              <a:gd name="connsiteX3329" fmla="*/ 179193 w 2198808"/>
              <a:gd name="connsiteY3329" fmla="*/ 751911 h 1624467"/>
              <a:gd name="connsiteX3330" fmla="*/ 193807 w 2198808"/>
              <a:gd name="connsiteY3330" fmla="*/ 753661 h 1624467"/>
              <a:gd name="connsiteX3331" fmla="*/ 100281 w 2198808"/>
              <a:gd name="connsiteY3331" fmla="*/ 900917 h 1624467"/>
              <a:gd name="connsiteX3332" fmla="*/ 90204 w 2198808"/>
              <a:gd name="connsiteY3332" fmla="*/ 899557 h 1624467"/>
              <a:gd name="connsiteX3333" fmla="*/ 88284 w 2198808"/>
              <a:gd name="connsiteY3333" fmla="*/ 903262 h 1624467"/>
              <a:gd name="connsiteX3334" fmla="*/ 91700 w 2198808"/>
              <a:gd name="connsiteY3334" fmla="*/ 904485 h 1624467"/>
              <a:gd name="connsiteX3335" fmla="*/ 100281 w 2198808"/>
              <a:gd name="connsiteY3335" fmla="*/ 900917 h 1624467"/>
              <a:gd name="connsiteX3336" fmla="*/ 171513 w 2198808"/>
              <a:gd name="connsiteY3336" fmla="*/ 928189 h 1624467"/>
              <a:gd name="connsiteX3337" fmla="*/ 165531 w 2198808"/>
              <a:gd name="connsiteY3337" fmla="*/ 937790 h 1624467"/>
              <a:gd name="connsiteX3338" fmla="*/ 171513 w 2198808"/>
              <a:gd name="connsiteY3338" fmla="*/ 928189 h 1624467"/>
              <a:gd name="connsiteX3339" fmla="*/ 172328 w 2198808"/>
              <a:gd name="connsiteY3339" fmla="*/ 728512 h 1624467"/>
              <a:gd name="connsiteX3340" fmla="*/ 160927 w 2198808"/>
              <a:gd name="connsiteY3340" fmla="*/ 732658 h 1624467"/>
              <a:gd name="connsiteX3341" fmla="*/ 172328 w 2198808"/>
              <a:gd name="connsiteY3341" fmla="*/ 728512 h 1624467"/>
              <a:gd name="connsiteX3342" fmla="*/ 222031 w 2198808"/>
              <a:gd name="connsiteY3342" fmla="*/ 1081647 h 1624467"/>
              <a:gd name="connsiteX3343" fmla="*/ 231819 w 2198808"/>
              <a:gd name="connsiteY3343" fmla="*/ 1081732 h 1624467"/>
              <a:gd name="connsiteX3344" fmla="*/ 227078 w 2198808"/>
              <a:gd name="connsiteY3344" fmla="*/ 1074272 h 1624467"/>
              <a:gd name="connsiteX3345" fmla="*/ 222031 w 2198808"/>
              <a:gd name="connsiteY3345" fmla="*/ 1081647 h 1624467"/>
              <a:gd name="connsiteX3346" fmla="*/ 1072599 w 2198808"/>
              <a:gd name="connsiteY3346" fmla="*/ 1358503 h 1624467"/>
              <a:gd name="connsiteX3347" fmla="*/ 1058564 w 2198808"/>
              <a:gd name="connsiteY3347" fmla="*/ 1356855 h 1624467"/>
              <a:gd name="connsiteX3348" fmla="*/ 1072599 w 2198808"/>
              <a:gd name="connsiteY3348" fmla="*/ 1358503 h 1624467"/>
              <a:gd name="connsiteX3349" fmla="*/ 147231 w 2198808"/>
              <a:gd name="connsiteY3349" fmla="*/ 788071 h 1624467"/>
              <a:gd name="connsiteX3350" fmla="*/ 153789 w 2198808"/>
              <a:gd name="connsiteY3350" fmla="*/ 781817 h 1624467"/>
              <a:gd name="connsiteX3351" fmla="*/ 144325 w 2198808"/>
              <a:gd name="connsiteY3351" fmla="*/ 781936 h 1624467"/>
              <a:gd name="connsiteX3352" fmla="*/ 149899 w 2198808"/>
              <a:gd name="connsiteY3352" fmla="*/ 782922 h 1624467"/>
              <a:gd name="connsiteX3353" fmla="*/ 147231 w 2198808"/>
              <a:gd name="connsiteY3353" fmla="*/ 788071 h 1624467"/>
              <a:gd name="connsiteX3354" fmla="*/ 289966 w 2198808"/>
              <a:gd name="connsiteY3354" fmla="*/ 457689 h 1624467"/>
              <a:gd name="connsiteX3355" fmla="*/ 291173 w 2198808"/>
              <a:gd name="connsiteY3355" fmla="*/ 456091 h 1624467"/>
              <a:gd name="connsiteX3356" fmla="*/ 287553 w 2198808"/>
              <a:gd name="connsiteY3356" fmla="*/ 452489 h 1624467"/>
              <a:gd name="connsiteX3357" fmla="*/ 281436 w 2198808"/>
              <a:gd name="connsiteY3357" fmla="*/ 457094 h 1624467"/>
              <a:gd name="connsiteX3358" fmla="*/ 289966 w 2198808"/>
              <a:gd name="connsiteY3358" fmla="*/ 457689 h 1624467"/>
              <a:gd name="connsiteX3359" fmla="*/ 1184528 w 2198808"/>
              <a:gd name="connsiteY3359" fmla="*/ 1353898 h 1624467"/>
              <a:gd name="connsiteX3360" fmla="*/ 1196082 w 2198808"/>
              <a:gd name="connsiteY3360" fmla="*/ 1354935 h 1624467"/>
              <a:gd name="connsiteX3361" fmla="*/ 1184528 w 2198808"/>
              <a:gd name="connsiteY3361" fmla="*/ 1353898 h 1624467"/>
              <a:gd name="connsiteX3362" fmla="*/ 1659039 w 2198808"/>
              <a:gd name="connsiteY3362" fmla="*/ 1352760 h 1624467"/>
              <a:gd name="connsiteX3363" fmla="*/ 1664307 w 2198808"/>
              <a:gd name="connsiteY3363" fmla="*/ 1357976 h 1624467"/>
              <a:gd name="connsiteX3364" fmla="*/ 1664952 w 2198808"/>
              <a:gd name="connsiteY3364" fmla="*/ 1354493 h 1624467"/>
              <a:gd name="connsiteX3365" fmla="*/ 1659039 w 2198808"/>
              <a:gd name="connsiteY3365" fmla="*/ 1352760 h 1624467"/>
              <a:gd name="connsiteX3366" fmla="*/ 499414 w 2198808"/>
              <a:gd name="connsiteY3366" fmla="*/ 327238 h 1624467"/>
              <a:gd name="connsiteX3367" fmla="*/ 498870 w 2198808"/>
              <a:gd name="connsiteY3367" fmla="*/ 328836 h 1624467"/>
              <a:gd name="connsiteX3368" fmla="*/ 510680 w 2198808"/>
              <a:gd name="connsiteY3368" fmla="*/ 334664 h 1624467"/>
              <a:gd name="connsiteX3369" fmla="*/ 499414 w 2198808"/>
              <a:gd name="connsiteY3369" fmla="*/ 327238 h 1624467"/>
              <a:gd name="connsiteX3370" fmla="*/ 2120177 w 2198808"/>
              <a:gd name="connsiteY3370" fmla="*/ 529226 h 1624467"/>
              <a:gd name="connsiteX3371" fmla="*/ 2127517 w 2198808"/>
              <a:gd name="connsiteY3371" fmla="*/ 540424 h 1624467"/>
              <a:gd name="connsiteX3372" fmla="*/ 2120177 w 2198808"/>
              <a:gd name="connsiteY3372" fmla="*/ 529226 h 1624467"/>
              <a:gd name="connsiteX3373" fmla="*/ 2112598 w 2198808"/>
              <a:gd name="connsiteY3373" fmla="*/ 900798 h 1624467"/>
              <a:gd name="connsiteX3374" fmla="*/ 2122267 w 2198808"/>
              <a:gd name="connsiteY3374" fmla="*/ 898487 h 1624467"/>
              <a:gd name="connsiteX3375" fmla="*/ 2112598 w 2198808"/>
              <a:gd name="connsiteY3375" fmla="*/ 900798 h 1624467"/>
              <a:gd name="connsiteX3376" fmla="*/ 1150866 w 2198808"/>
              <a:gd name="connsiteY3376" fmla="*/ 1348478 h 1624467"/>
              <a:gd name="connsiteX3377" fmla="*/ 1134349 w 2198808"/>
              <a:gd name="connsiteY3377" fmla="*/ 1350041 h 1624467"/>
              <a:gd name="connsiteX3378" fmla="*/ 1150866 w 2198808"/>
              <a:gd name="connsiteY3378" fmla="*/ 1348478 h 1624467"/>
              <a:gd name="connsiteX3379" fmla="*/ 1172701 w 2198808"/>
              <a:gd name="connsiteY3379" fmla="*/ 1350364 h 1624467"/>
              <a:gd name="connsiteX3380" fmla="*/ 1158988 w 2198808"/>
              <a:gd name="connsiteY3380" fmla="*/ 1346727 h 1624467"/>
              <a:gd name="connsiteX3381" fmla="*/ 1172701 w 2198808"/>
              <a:gd name="connsiteY3381" fmla="*/ 1350364 h 1624467"/>
              <a:gd name="connsiteX3382" fmla="*/ 1332973 w 2198808"/>
              <a:gd name="connsiteY3382" fmla="*/ 1459047 h 1624467"/>
              <a:gd name="connsiteX3383" fmla="*/ 1338750 w 2198808"/>
              <a:gd name="connsiteY3383" fmla="*/ 1463380 h 1624467"/>
              <a:gd name="connsiteX3384" fmla="*/ 1337900 w 2198808"/>
              <a:gd name="connsiteY3384" fmla="*/ 1456940 h 1624467"/>
              <a:gd name="connsiteX3385" fmla="*/ 1332973 w 2198808"/>
              <a:gd name="connsiteY3385" fmla="*/ 1459047 h 1624467"/>
              <a:gd name="connsiteX3386" fmla="*/ 1190424 w 2198808"/>
              <a:gd name="connsiteY3386" fmla="*/ 1358520 h 1624467"/>
              <a:gd name="connsiteX3387" fmla="*/ 1174928 w 2198808"/>
              <a:gd name="connsiteY3387" fmla="*/ 1358520 h 1624467"/>
              <a:gd name="connsiteX3388" fmla="*/ 1190424 w 2198808"/>
              <a:gd name="connsiteY3388" fmla="*/ 1358520 h 1624467"/>
              <a:gd name="connsiteX3389" fmla="*/ 1289744 w 2198808"/>
              <a:gd name="connsiteY3389" fmla="*/ 1403482 h 1624467"/>
              <a:gd name="connsiteX3390" fmla="*/ 1303100 w 2198808"/>
              <a:gd name="connsiteY3390" fmla="*/ 1406711 h 1624467"/>
              <a:gd name="connsiteX3391" fmla="*/ 1289744 w 2198808"/>
              <a:gd name="connsiteY3391" fmla="*/ 1403482 h 1624467"/>
              <a:gd name="connsiteX3392" fmla="*/ 1779990 w 2198808"/>
              <a:gd name="connsiteY3392" fmla="*/ 1358979 h 1624467"/>
              <a:gd name="connsiteX3393" fmla="*/ 1777968 w 2198808"/>
              <a:gd name="connsiteY3393" fmla="*/ 1347407 h 1624467"/>
              <a:gd name="connsiteX3394" fmla="*/ 1776337 w 2198808"/>
              <a:gd name="connsiteY3394" fmla="*/ 1347679 h 1624467"/>
              <a:gd name="connsiteX3395" fmla="*/ 1779990 w 2198808"/>
              <a:gd name="connsiteY3395" fmla="*/ 1358979 h 1624467"/>
              <a:gd name="connsiteX3396" fmla="*/ 784120 w 2198808"/>
              <a:gd name="connsiteY3396" fmla="*/ 169431 h 1624467"/>
              <a:gd name="connsiteX3397" fmla="*/ 789286 w 2198808"/>
              <a:gd name="connsiteY3397" fmla="*/ 164826 h 1624467"/>
              <a:gd name="connsiteX3398" fmla="*/ 784715 w 2198808"/>
              <a:gd name="connsiteY3398" fmla="*/ 162820 h 1624467"/>
              <a:gd name="connsiteX3399" fmla="*/ 784120 w 2198808"/>
              <a:gd name="connsiteY3399" fmla="*/ 169431 h 1624467"/>
              <a:gd name="connsiteX3400" fmla="*/ 2044085 w 2198808"/>
              <a:gd name="connsiteY3400" fmla="*/ 550178 h 1624467"/>
              <a:gd name="connsiteX3401" fmla="*/ 2036048 w 2198808"/>
              <a:gd name="connsiteY3401" fmla="*/ 552149 h 1624467"/>
              <a:gd name="connsiteX3402" fmla="*/ 2044085 w 2198808"/>
              <a:gd name="connsiteY3402" fmla="*/ 550178 h 1624467"/>
              <a:gd name="connsiteX3403" fmla="*/ 216883 w 2198808"/>
              <a:gd name="connsiteY3403" fmla="*/ 724417 h 1624467"/>
              <a:gd name="connsiteX3404" fmla="*/ 216644 w 2198808"/>
              <a:gd name="connsiteY3404" fmla="*/ 721902 h 1624467"/>
              <a:gd name="connsiteX3405" fmla="*/ 205974 w 2198808"/>
              <a:gd name="connsiteY3405" fmla="*/ 723483 h 1624467"/>
              <a:gd name="connsiteX3406" fmla="*/ 206228 w 2198808"/>
              <a:gd name="connsiteY3406" fmla="*/ 725352 h 1624467"/>
              <a:gd name="connsiteX3407" fmla="*/ 216883 w 2198808"/>
              <a:gd name="connsiteY3407" fmla="*/ 724417 h 1624467"/>
              <a:gd name="connsiteX3408" fmla="*/ 1437170 w 2198808"/>
              <a:gd name="connsiteY3408" fmla="*/ 1420865 h 1624467"/>
              <a:gd name="connsiteX3409" fmla="*/ 1440229 w 2198808"/>
              <a:gd name="connsiteY3409" fmla="*/ 1429684 h 1624467"/>
              <a:gd name="connsiteX3410" fmla="*/ 1437170 w 2198808"/>
              <a:gd name="connsiteY3410" fmla="*/ 1420865 h 1624467"/>
              <a:gd name="connsiteX3411" fmla="*/ 1776813 w 2198808"/>
              <a:gd name="connsiteY3411" fmla="*/ 1291401 h 1624467"/>
              <a:gd name="connsiteX3412" fmla="*/ 1778801 w 2198808"/>
              <a:gd name="connsiteY3412" fmla="*/ 1283278 h 1624467"/>
              <a:gd name="connsiteX3413" fmla="*/ 1773227 w 2198808"/>
              <a:gd name="connsiteY3413" fmla="*/ 1286745 h 1624467"/>
              <a:gd name="connsiteX3414" fmla="*/ 1776813 w 2198808"/>
              <a:gd name="connsiteY3414" fmla="*/ 1291401 h 1624467"/>
              <a:gd name="connsiteX3415" fmla="*/ 1515861 w 2198808"/>
              <a:gd name="connsiteY3415" fmla="*/ 1386897 h 1624467"/>
              <a:gd name="connsiteX3416" fmla="*/ 1505377 w 2198808"/>
              <a:gd name="connsiteY3416" fmla="*/ 1389497 h 1624467"/>
              <a:gd name="connsiteX3417" fmla="*/ 1515861 w 2198808"/>
              <a:gd name="connsiteY3417" fmla="*/ 1386897 h 1624467"/>
              <a:gd name="connsiteX3418" fmla="*/ 121589 w 2198808"/>
              <a:gd name="connsiteY3418" fmla="*/ 939302 h 1624467"/>
              <a:gd name="connsiteX3419" fmla="*/ 123527 w 2198808"/>
              <a:gd name="connsiteY3419" fmla="*/ 940730 h 1624467"/>
              <a:gd name="connsiteX3420" fmla="*/ 130340 w 2198808"/>
              <a:gd name="connsiteY3420" fmla="*/ 930772 h 1624467"/>
              <a:gd name="connsiteX3421" fmla="*/ 128794 w 2198808"/>
              <a:gd name="connsiteY3421" fmla="*/ 929719 h 1624467"/>
              <a:gd name="connsiteX3422" fmla="*/ 121589 w 2198808"/>
              <a:gd name="connsiteY3422" fmla="*/ 939302 h 1624467"/>
              <a:gd name="connsiteX3423" fmla="*/ 616270 w 2198808"/>
              <a:gd name="connsiteY3423" fmla="*/ 236924 h 1624467"/>
              <a:gd name="connsiteX3424" fmla="*/ 607315 w 2198808"/>
              <a:gd name="connsiteY3424" fmla="*/ 238980 h 1624467"/>
              <a:gd name="connsiteX3425" fmla="*/ 616270 w 2198808"/>
              <a:gd name="connsiteY3425" fmla="*/ 236924 h 1624467"/>
              <a:gd name="connsiteX3426" fmla="*/ 1289013 w 2198808"/>
              <a:gd name="connsiteY3426" fmla="*/ 1401953 h 1624467"/>
              <a:gd name="connsiteX3427" fmla="*/ 1290662 w 2198808"/>
              <a:gd name="connsiteY3427" fmla="*/ 1400117 h 1624467"/>
              <a:gd name="connsiteX3428" fmla="*/ 1283576 w 2198808"/>
              <a:gd name="connsiteY3428" fmla="*/ 1393847 h 1624467"/>
              <a:gd name="connsiteX3429" fmla="*/ 1282319 w 2198808"/>
              <a:gd name="connsiteY3429" fmla="*/ 1395224 h 1624467"/>
              <a:gd name="connsiteX3430" fmla="*/ 1289013 w 2198808"/>
              <a:gd name="connsiteY3430" fmla="*/ 1401953 h 1624467"/>
              <a:gd name="connsiteX3431" fmla="*/ 494673 w 2198808"/>
              <a:gd name="connsiteY3431" fmla="*/ 326525 h 1624467"/>
              <a:gd name="connsiteX3432" fmla="*/ 483883 w 2198808"/>
              <a:gd name="connsiteY3432" fmla="*/ 325607 h 1624467"/>
              <a:gd name="connsiteX3433" fmla="*/ 483730 w 2198808"/>
              <a:gd name="connsiteY3433" fmla="*/ 328139 h 1624467"/>
              <a:gd name="connsiteX3434" fmla="*/ 494673 w 2198808"/>
              <a:gd name="connsiteY3434" fmla="*/ 326525 h 1624467"/>
              <a:gd name="connsiteX3435" fmla="*/ 530985 w 2198808"/>
              <a:gd name="connsiteY3435" fmla="*/ 287850 h 1624467"/>
              <a:gd name="connsiteX3436" fmla="*/ 537493 w 2198808"/>
              <a:gd name="connsiteY3436" fmla="*/ 290637 h 1624467"/>
              <a:gd name="connsiteX3437" fmla="*/ 538513 w 2198808"/>
              <a:gd name="connsiteY3437" fmla="*/ 287850 h 1624467"/>
              <a:gd name="connsiteX3438" fmla="*/ 530985 w 2198808"/>
              <a:gd name="connsiteY3438" fmla="*/ 287850 h 1624467"/>
              <a:gd name="connsiteX3439" fmla="*/ 1244238 w 2198808"/>
              <a:gd name="connsiteY3439" fmla="*/ 195939 h 1624467"/>
              <a:gd name="connsiteX3440" fmla="*/ 1232480 w 2198808"/>
              <a:gd name="connsiteY3440" fmla="*/ 195939 h 1624467"/>
              <a:gd name="connsiteX3441" fmla="*/ 1244238 w 2198808"/>
              <a:gd name="connsiteY3441" fmla="*/ 195939 h 1624467"/>
              <a:gd name="connsiteX3442" fmla="*/ 2091052 w 2198808"/>
              <a:gd name="connsiteY3442" fmla="*/ 650993 h 1624467"/>
              <a:gd name="connsiteX3443" fmla="*/ 2086498 w 2198808"/>
              <a:gd name="connsiteY3443" fmla="*/ 643942 h 1624467"/>
              <a:gd name="connsiteX3444" fmla="*/ 2084272 w 2198808"/>
              <a:gd name="connsiteY3444" fmla="*/ 645267 h 1624467"/>
              <a:gd name="connsiteX3445" fmla="*/ 2091052 w 2198808"/>
              <a:gd name="connsiteY3445" fmla="*/ 650993 h 1624467"/>
              <a:gd name="connsiteX3446" fmla="*/ 377375 w 2198808"/>
              <a:gd name="connsiteY3446" fmla="*/ 355938 h 1624467"/>
              <a:gd name="connsiteX3447" fmla="*/ 386483 w 2198808"/>
              <a:gd name="connsiteY3447" fmla="*/ 359354 h 1624467"/>
              <a:gd name="connsiteX3448" fmla="*/ 377375 w 2198808"/>
              <a:gd name="connsiteY3448" fmla="*/ 355938 h 1624467"/>
              <a:gd name="connsiteX3449" fmla="*/ 677511 w 2198808"/>
              <a:gd name="connsiteY3449" fmla="*/ 240340 h 1624467"/>
              <a:gd name="connsiteX3450" fmla="*/ 683525 w 2198808"/>
              <a:gd name="connsiteY3450" fmla="*/ 248581 h 1624467"/>
              <a:gd name="connsiteX3451" fmla="*/ 677511 w 2198808"/>
              <a:gd name="connsiteY3451" fmla="*/ 240340 h 1624467"/>
              <a:gd name="connsiteX3452" fmla="*/ 2152530 w 2198808"/>
              <a:gd name="connsiteY3452" fmla="*/ 479252 h 1624467"/>
              <a:gd name="connsiteX3453" fmla="*/ 2148554 w 2198808"/>
              <a:gd name="connsiteY3453" fmla="*/ 473576 h 1624467"/>
              <a:gd name="connsiteX3454" fmla="*/ 2152530 w 2198808"/>
              <a:gd name="connsiteY3454" fmla="*/ 479252 h 1624467"/>
              <a:gd name="connsiteX3455" fmla="*/ 1272327 w 2198808"/>
              <a:gd name="connsiteY3455" fmla="*/ 107765 h 1624467"/>
              <a:gd name="connsiteX3456" fmla="*/ 1281758 w 2198808"/>
              <a:gd name="connsiteY3456" fmla="*/ 107765 h 1624467"/>
              <a:gd name="connsiteX3457" fmla="*/ 1272327 w 2198808"/>
              <a:gd name="connsiteY3457" fmla="*/ 107765 h 1624467"/>
              <a:gd name="connsiteX3458" fmla="*/ 416066 w 2198808"/>
              <a:gd name="connsiteY3458" fmla="*/ 371300 h 1624467"/>
              <a:gd name="connsiteX3459" fmla="*/ 416763 w 2198808"/>
              <a:gd name="connsiteY3459" fmla="*/ 373508 h 1624467"/>
              <a:gd name="connsiteX3460" fmla="*/ 425039 w 2198808"/>
              <a:gd name="connsiteY3460" fmla="*/ 371537 h 1624467"/>
              <a:gd name="connsiteX3461" fmla="*/ 416066 w 2198808"/>
              <a:gd name="connsiteY3461" fmla="*/ 371300 h 1624467"/>
              <a:gd name="connsiteX3462" fmla="*/ 231479 w 2198808"/>
              <a:gd name="connsiteY3462" fmla="*/ 725947 h 1624467"/>
              <a:gd name="connsiteX3463" fmla="*/ 227485 w 2198808"/>
              <a:gd name="connsiteY3463" fmla="*/ 721240 h 1624467"/>
              <a:gd name="connsiteX3464" fmla="*/ 225854 w 2198808"/>
              <a:gd name="connsiteY3464" fmla="*/ 722922 h 1624467"/>
              <a:gd name="connsiteX3465" fmla="*/ 231479 w 2198808"/>
              <a:gd name="connsiteY3465" fmla="*/ 725947 h 1624467"/>
              <a:gd name="connsiteX3466" fmla="*/ 297256 w 2198808"/>
              <a:gd name="connsiteY3466" fmla="*/ 770908 h 1624467"/>
              <a:gd name="connsiteX3467" fmla="*/ 291139 w 2198808"/>
              <a:gd name="connsiteY3467" fmla="*/ 768767 h 1624467"/>
              <a:gd name="connsiteX3468" fmla="*/ 289593 w 2198808"/>
              <a:gd name="connsiteY3468" fmla="*/ 772811 h 1624467"/>
              <a:gd name="connsiteX3469" fmla="*/ 297256 w 2198808"/>
              <a:gd name="connsiteY3469" fmla="*/ 770908 h 1624467"/>
              <a:gd name="connsiteX3470" fmla="*/ 458513 w 2198808"/>
              <a:gd name="connsiteY3470" fmla="*/ 406202 h 1624467"/>
              <a:gd name="connsiteX3471" fmla="*/ 464919 w 2198808"/>
              <a:gd name="connsiteY3471" fmla="*/ 398164 h 1624467"/>
              <a:gd name="connsiteX3472" fmla="*/ 458513 w 2198808"/>
              <a:gd name="connsiteY3472" fmla="*/ 406202 h 1624467"/>
              <a:gd name="connsiteX3473" fmla="*/ 1062285 w 2198808"/>
              <a:gd name="connsiteY3473" fmla="*/ 1348138 h 1624467"/>
              <a:gd name="connsiteX3474" fmla="*/ 1062455 w 2198808"/>
              <a:gd name="connsiteY3474" fmla="*/ 1350058 h 1624467"/>
              <a:gd name="connsiteX3475" fmla="*/ 1075624 w 2198808"/>
              <a:gd name="connsiteY3475" fmla="*/ 1348512 h 1624467"/>
              <a:gd name="connsiteX3476" fmla="*/ 1075505 w 2198808"/>
              <a:gd name="connsiteY3476" fmla="*/ 1347254 h 1624467"/>
              <a:gd name="connsiteX3477" fmla="*/ 1062285 w 2198808"/>
              <a:gd name="connsiteY3477" fmla="*/ 1348138 h 1624467"/>
              <a:gd name="connsiteX3478" fmla="*/ 59533 w 2198808"/>
              <a:gd name="connsiteY3478" fmla="*/ 948937 h 1624467"/>
              <a:gd name="connsiteX3479" fmla="*/ 52312 w 2198808"/>
              <a:gd name="connsiteY3479" fmla="*/ 952200 h 1624467"/>
              <a:gd name="connsiteX3480" fmla="*/ 59533 w 2198808"/>
              <a:gd name="connsiteY3480" fmla="*/ 948937 h 1624467"/>
              <a:gd name="connsiteX3481" fmla="*/ 240518 w 2198808"/>
              <a:gd name="connsiteY3481" fmla="*/ 998894 h 1624467"/>
              <a:gd name="connsiteX3482" fmla="*/ 245413 w 2198808"/>
              <a:gd name="connsiteY3482" fmla="*/ 994765 h 1624467"/>
              <a:gd name="connsiteX3483" fmla="*/ 238208 w 2198808"/>
              <a:gd name="connsiteY3483" fmla="*/ 992200 h 1624467"/>
              <a:gd name="connsiteX3484" fmla="*/ 240518 w 2198808"/>
              <a:gd name="connsiteY3484" fmla="*/ 998894 h 1624467"/>
              <a:gd name="connsiteX3485" fmla="*/ 1193296 w 2198808"/>
              <a:gd name="connsiteY3485" fmla="*/ 1149022 h 1624467"/>
              <a:gd name="connsiteX3486" fmla="*/ 1193534 w 2198808"/>
              <a:gd name="connsiteY3486" fmla="*/ 1151503 h 1624467"/>
              <a:gd name="connsiteX3487" fmla="*/ 1201435 w 2198808"/>
              <a:gd name="connsiteY3487" fmla="*/ 1150330 h 1624467"/>
              <a:gd name="connsiteX3488" fmla="*/ 1201248 w 2198808"/>
              <a:gd name="connsiteY3488" fmla="*/ 1149022 h 1624467"/>
              <a:gd name="connsiteX3489" fmla="*/ 1193296 w 2198808"/>
              <a:gd name="connsiteY3489" fmla="*/ 1149022 h 1624467"/>
              <a:gd name="connsiteX3490" fmla="*/ 1581724 w 2198808"/>
              <a:gd name="connsiteY3490" fmla="*/ 1380270 h 1624467"/>
              <a:gd name="connsiteX3491" fmla="*/ 1582964 w 2198808"/>
              <a:gd name="connsiteY3491" fmla="*/ 1381885 h 1624467"/>
              <a:gd name="connsiteX3492" fmla="*/ 1588605 w 2198808"/>
              <a:gd name="connsiteY3492" fmla="*/ 1374289 h 1624467"/>
              <a:gd name="connsiteX3493" fmla="*/ 1581724 w 2198808"/>
              <a:gd name="connsiteY3493" fmla="*/ 1380270 h 1624467"/>
              <a:gd name="connsiteX3494" fmla="*/ 279023 w 2198808"/>
              <a:gd name="connsiteY3494" fmla="*/ 1068376 h 1624467"/>
              <a:gd name="connsiteX3495" fmla="*/ 284784 w 2198808"/>
              <a:gd name="connsiteY3495" fmla="*/ 1062650 h 1624467"/>
              <a:gd name="connsiteX3496" fmla="*/ 279023 w 2198808"/>
              <a:gd name="connsiteY3496" fmla="*/ 1068376 h 1624467"/>
              <a:gd name="connsiteX3497" fmla="*/ 758377 w 2198808"/>
              <a:gd name="connsiteY3497" fmla="*/ 119371 h 1624467"/>
              <a:gd name="connsiteX3498" fmla="*/ 756151 w 2198808"/>
              <a:gd name="connsiteY3498" fmla="*/ 116652 h 1624467"/>
              <a:gd name="connsiteX3499" fmla="*/ 752855 w 2198808"/>
              <a:gd name="connsiteY3499" fmla="*/ 119252 h 1624467"/>
              <a:gd name="connsiteX3500" fmla="*/ 754588 w 2198808"/>
              <a:gd name="connsiteY3500" fmla="*/ 121376 h 1624467"/>
              <a:gd name="connsiteX3501" fmla="*/ 758377 w 2198808"/>
              <a:gd name="connsiteY3501" fmla="*/ 119371 h 1624467"/>
              <a:gd name="connsiteX3502" fmla="*/ 251547 w 2198808"/>
              <a:gd name="connsiteY3502" fmla="*/ 769277 h 1624467"/>
              <a:gd name="connsiteX3503" fmla="*/ 257681 w 2198808"/>
              <a:gd name="connsiteY3503" fmla="*/ 770195 h 1624467"/>
              <a:gd name="connsiteX3504" fmla="*/ 257171 w 2198808"/>
              <a:gd name="connsiteY3504" fmla="*/ 768054 h 1624467"/>
              <a:gd name="connsiteX3505" fmla="*/ 251547 w 2198808"/>
              <a:gd name="connsiteY3505" fmla="*/ 769277 h 1624467"/>
              <a:gd name="connsiteX3506" fmla="*/ 2057900 w 2198808"/>
              <a:gd name="connsiteY3506" fmla="*/ 582803 h 1624467"/>
              <a:gd name="connsiteX3507" fmla="*/ 2058223 w 2198808"/>
              <a:gd name="connsiteY3507" fmla="*/ 580220 h 1624467"/>
              <a:gd name="connsiteX3508" fmla="*/ 2049795 w 2198808"/>
              <a:gd name="connsiteY3508" fmla="*/ 578283 h 1624467"/>
              <a:gd name="connsiteX3509" fmla="*/ 2049352 w 2198808"/>
              <a:gd name="connsiteY3509" fmla="*/ 580118 h 1624467"/>
              <a:gd name="connsiteX3510" fmla="*/ 2057900 w 2198808"/>
              <a:gd name="connsiteY3510" fmla="*/ 582803 h 1624467"/>
              <a:gd name="connsiteX3511" fmla="*/ 1632905 w 2198808"/>
              <a:gd name="connsiteY3511" fmla="*/ 1256906 h 1624467"/>
              <a:gd name="connsiteX3512" fmla="*/ 1632021 w 2198808"/>
              <a:gd name="connsiteY3512" fmla="*/ 1261766 h 1624467"/>
              <a:gd name="connsiteX3513" fmla="*/ 1633635 w 2198808"/>
              <a:gd name="connsiteY3513" fmla="*/ 1265079 h 1624467"/>
              <a:gd name="connsiteX3514" fmla="*/ 1632905 w 2198808"/>
              <a:gd name="connsiteY3514" fmla="*/ 1256906 h 1624467"/>
              <a:gd name="connsiteX3515" fmla="*/ 1534570 w 2198808"/>
              <a:gd name="connsiteY3515" fmla="*/ 1361851 h 1624467"/>
              <a:gd name="connsiteX3516" fmla="*/ 1534111 w 2198808"/>
              <a:gd name="connsiteY3516" fmla="*/ 1371333 h 1624467"/>
              <a:gd name="connsiteX3517" fmla="*/ 1534570 w 2198808"/>
              <a:gd name="connsiteY3517" fmla="*/ 1361851 h 1624467"/>
              <a:gd name="connsiteX3518" fmla="*/ 1765139 w 2198808"/>
              <a:gd name="connsiteY3518" fmla="*/ 1276413 h 1624467"/>
              <a:gd name="connsiteX3519" fmla="*/ 1772275 w 2198808"/>
              <a:gd name="connsiteY3519" fmla="*/ 1278860 h 1624467"/>
              <a:gd name="connsiteX3520" fmla="*/ 1765139 w 2198808"/>
              <a:gd name="connsiteY3520" fmla="*/ 1276413 h 1624467"/>
              <a:gd name="connsiteX3521" fmla="*/ 243237 w 2198808"/>
              <a:gd name="connsiteY3521" fmla="*/ 439881 h 1624467"/>
              <a:gd name="connsiteX3522" fmla="*/ 238208 w 2198808"/>
              <a:gd name="connsiteY3522" fmla="*/ 435904 h 1624467"/>
              <a:gd name="connsiteX3523" fmla="*/ 238004 w 2198808"/>
              <a:gd name="connsiteY3523" fmla="*/ 437774 h 1624467"/>
              <a:gd name="connsiteX3524" fmla="*/ 243237 w 2198808"/>
              <a:gd name="connsiteY3524" fmla="*/ 439881 h 1624467"/>
              <a:gd name="connsiteX3525" fmla="*/ 1842182 w 2198808"/>
              <a:gd name="connsiteY3525" fmla="*/ 1286405 h 1624467"/>
              <a:gd name="connsiteX3526" fmla="*/ 1834179 w 2198808"/>
              <a:gd name="connsiteY3526" fmla="*/ 1285912 h 1624467"/>
              <a:gd name="connsiteX3527" fmla="*/ 1842182 w 2198808"/>
              <a:gd name="connsiteY3527" fmla="*/ 1286405 h 1624467"/>
              <a:gd name="connsiteX3528" fmla="*/ 1496303 w 2198808"/>
              <a:gd name="connsiteY3528" fmla="*/ 1391434 h 1624467"/>
              <a:gd name="connsiteX3529" fmla="*/ 1495300 w 2198808"/>
              <a:gd name="connsiteY3529" fmla="*/ 1397976 h 1624467"/>
              <a:gd name="connsiteX3530" fmla="*/ 1497391 w 2198808"/>
              <a:gd name="connsiteY3530" fmla="*/ 1398231 h 1624467"/>
              <a:gd name="connsiteX3531" fmla="*/ 1496303 w 2198808"/>
              <a:gd name="connsiteY3531" fmla="*/ 1391434 h 1624467"/>
              <a:gd name="connsiteX3532" fmla="*/ 209830 w 2198808"/>
              <a:gd name="connsiteY3532" fmla="*/ 874544 h 1624467"/>
              <a:gd name="connsiteX3533" fmla="*/ 207978 w 2198808"/>
              <a:gd name="connsiteY3533" fmla="*/ 872573 h 1624467"/>
              <a:gd name="connsiteX3534" fmla="*/ 203203 w 2198808"/>
              <a:gd name="connsiteY3534" fmla="*/ 877875 h 1624467"/>
              <a:gd name="connsiteX3535" fmla="*/ 204665 w 2198808"/>
              <a:gd name="connsiteY3535" fmla="*/ 879285 h 1624467"/>
              <a:gd name="connsiteX3536" fmla="*/ 209830 w 2198808"/>
              <a:gd name="connsiteY3536" fmla="*/ 874544 h 1624467"/>
              <a:gd name="connsiteX3537" fmla="*/ 212379 w 2198808"/>
              <a:gd name="connsiteY3537" fmla="*/ 939574 h 1624467"/>
              <a:gd name="connsiteX3538" fmla="*/ 213755 w 2198808"/>
              <a:gd name="connsiteY3538" fmla="*/ 940968 h 1624467"/>
              <a:gd name="connsiteX3539" fmla="*/ 219210 w 2198808"/>
              <a:gd name="connsiteY3539" fmla="*/ 934324 h 1624467"/>
              <a:gd name="connsiteX3540" fmla="*/ 212379 w 2198808"/>
              <a:gd name="connsiteY3540" fmla="*/ 939574 h 1624467"/>
              <a:gd name="connsiteX3541" fmla="*/ 1584443 w 2198808"/>
              <a:gd name="connsiteY3541" fmla="*/ 1338452 h 1624467"/>
              <a:gd name="connsiteX3542" fmla="*/ 1592225 w 2198808"/>
              <a:gd name="connsiteY3542" fmla="*/ 1337909 h 1624467"/>
              <a:gd name="connsiteX3543" fmla="*/ 1584443 w 2198808"/>
              <a:gd name="connsiteY3543" fmla="*/ 1338452 h 1624467"/>
              <a:gd name="connsiteX3544" fmla="*/ 265667 w 2198808"/>
              <a:gd name="connsiteY3544" fmla="*/ 779727 h 1624467"/>
              <a:gd name="connsiteX3545" fmla="*/ 273705 w 2198808"/>
              <a:gd name="connsiteY3545" fmla="*/ 775054 h 1624467"/>
              <a:gd name="connsiteX3546" fmla="*/ 265667 w 2198808"/>
              <a:gd name="connsiteY3546" fmla="*/ 779727 h 1624467"/>
              <a:gd name="connsiteX3547" fmla="*/ 1358954 w 2198808"/>
              <a:gd name="connsiteY3547" fmla="*/ 1428172 h 1624467"/>
              <a:gd name="connsiteX3548" fmla="*/ 1363763 w 2198808"/>
              <a:gd name="connsiteY3548" fmla="*/ 1425793 h 1624467"/>
              <a:gd name="connsiteX3549" fmla="*/ 1358954 w 2198808"/>
              <a:gd name="connsiteY3549" fmla="*/ 1428172 h 1624467"/>
              <a:gd name="connsiteX3550" fmla="*/ 764597 w 2198808"/>
              <a:gd name="connsiteY3550" fmla="*/ 198148 h 1624467"/>
              <a:gd name="connsiteX3551" fmla="*/ 763696 w 2198808"/>
              <a:gd name="connsiteY3551" fmla="*/ 196024 h 1624467"/>
              <a:gd name="connsiteX3552" fmla="*/ 759006 w 2198808"/>
              <a:gd name="connsiteY3552" fmla="*/ 200442 h 1624467"/>
              <a:gd name="connsiteX3553" fmla="*/ 764597 w 2198808"/>
              <a:gd name="connsiteY3553" fmla="*/ 198148 h 1624467"/>
              <a:gd name="connsiteX3554" fmla="*/ 1032497 w 2198808"/>
              <a:gd name="connsiteY3554" fmla="*/ 156193 h 1624467"/>
              <a:gd name="connsiteX3555" fmla="*/ 1040364 w 2198808"/>
              <a:gd name="connsiteY3555" fmla="*/ 156873 h 1624467"/>
              <a:gd name="connsiteX3556" fmla="*/ 1040025 w 2198808"/>
              <a:gd name="connsiteY3556" fmla="*/ 154919 h 1624467"/>
              <a:gd name="connsiteX3557" fmla="*/ 1032497 w 2198808"/>
              <a:gd name="connsiteY3557" fmla="*/ 156193 h 1624467"/>
              <a:gd name="connsiteX3558" fmla="*/ 286007 w 2198808"/>
              <a:gd name="connsiteY3558" fmla="*/ 853576 h 1624467"/>
              <a:gd name="connsiteX3559" fmla="*/ 287010 w 2198808"/>
              <a:gd name="connsiteY3559" fmla="*/ 851928 h 1624467"/>
              <a:gd name="connsiteX3560" fmla="*/ 283187 w 2198808"/>
              <a:gd name="connsiteY3560" fmla="*/ 848988 h 1624467"/>
              <a:gd name="connsiteX3561" fmla="*/ 281725 w 2198808"/>
              <a:gd name="connsiteY3561" fmla="*/ 851503 h 1624467"/>
              <a:gd name="connsiteX3562" fmla="*/ 286007 w 2198808"/>
              <a:gd name="connsiteY3562" fmla="*/ 853576 h 1624467"/>
              <a:gd name="connsiteX3563" fmla="*/ 358615 w 2198808"/>
              <a:gd name="connsiteY3563" fmla="*/ 422005 h 1624467"/>
              <a:gd name="connsiteX3564" fmla="*/ 365616 w 2198808"/>
              <a:gd name="connsiteY3564" fmla="*/ 423959 h 1624467"/>
              <a:gd name="connsiteX3565" fmla="*/ 358615 w 2198808"/>
              <a:gd name="connsiteY3565" fmla="*/ 422005 h 1624467"/>
              <a:gd name="connsiteX3566" fmla="*/ 277494 w 2198808"/>
              <a:gd name="connsiteY3566" fmla="*/ 457383 h 1624467"/>
              <a:gd name="connsiteX3567" fmla="*/ 269950 w 2198808"/>
              <a:gd name="connsiteY3567" fmla="*/ 459422 h 1624467"/>
              <a:gd name="connsiteX3568" fmla="*/ 277494 w 2198808"/>
              <a:gd name="connsiteY3568" fmla="*/ 457383 h 1624467"/>
              <a:gd name="connsiteX3569" fmla="*/ 187655 w 2198808"/>
              <a:gd name="connsiteY3569" fmla="*/ 852047 h 1624467"/>
              <a:gd name="connsiteX3570" fmla="*/ 187655 w 2198808"/>
              <a:gd name="connsiteY3570" fmla="*/ 857552 h 1624467"/>
              <a:gd name="connsiteX3571" fmla="*/ 187655 w 2198808"/>
              <a:gd name="connsiteY3571" fmla="*/ 852047 h 1624467"/>
              <a:gd name="connsiteX3572" fmla="*/ 2154298 w 2198808"/>
              <a:gd name="connsiteY3572" fmla="*/ 526898 h 1624467"/>
              <a:gd name="connsiteX3573" fmla="*/ 2157271 w 2198808"/>
              <a:gd name="connsiteY3573" fmla="*/ 529719 h 1624467"/>
              <a:gd name="connsiteX3574" fmla="*/ 2160856 w 2198808"/>
              <a:gd name="connsiteY3574" fmla="*/ 524757 h 1624467"/>
              <a:gd name="connsiteX3575" fmla="*/ 2159718 w 2198808"/>
              <a:gd name="connsiteY3575" fmla="*/ 523874 h 1624467"/>
              <a:gd name="connsiteX3576" fmla="*/ 2154298 w 2198808"/>
              <a:gd name="connsiteY3576" fmla="*/ 526898 h 1624467"/>
              <a:gd name="connsiteX3577" fmla="*/ 964358 w 2198808"/>
              <a:gd name="connsiteY3577" fmla="*/ 159014 h 1624467"/>
              <a:gd name="connsiteX3578" fmla="*/ 970934 w 2198808"/>
              <a:gd name="connsiteY3578" fmla="*/ 158691 h 1624467"/>
              <a:gd name="connsiteX3579" fmla="*/ 970577 w 2198808"/>
              <a:gd name="connsiteY3579" fmla="*/ 156839 h 1624467"/>
              <a:gd name="connsiteX3580" fmla="*/ 964358 w 2198808"/>
              <a:gd name="connsiteY3580" fmla="*/ 159014 h 1624467"/>
              <a:gd name="connsiteX3581" fmla="*/ 264750 w 2198808"/>
              <a:gd name="connsiteY3581" fmla="*/ 582514 h 1624467"/>
              <a:gd name="connsiteX3582" fmla="*/ 262626 w 2198808"/>
              <a:gd name="connsiteY3582" fmla="*/ 580883 h 1624467"/>
              <a:gd name="connsiteX3583" fmla="*/ 259584 w 2198808"/>
              <a:gd name="connsiteY3583" fmla="*/ 585777 h 1624467"/>
              <a:gd name="connsiteX3584" fmla="*/ 261351 w 2198808"/>
              <a:gd name="connsiteY3584" fmla="*/ 586983 h 1624467"/>
              <a:gd name="connsiteX3585" fmla="*/ 264750 w 2198808"/>
              <a:gd name="connsiteY3585" fmla="*/ 582514 h 1624467"/>
              <a:gd name="connsiteX3586" fmla="*/ 831036 w 2198808"/>
              <a:gd name="connsiteY3586" fmla="*/ 183772 h 1624467"/>
              <a:gd name="connsiteX3587" fmla="*/ 831240 w 2198808"/>
              <a:gd name="connsiteY3587" fmla="*/ 185947 h 1624467"/>
              <a:gd name="connsiteX3588" fmla="*/ 835760 w 2198808"/>
              <a:gd name="connsiteY3588" fmla="*/ 185284 h 1624467"/>
              <a:gd name="connsiteX3589" fmla="*/ 835556 w 2198808"/>
              <a:gd name="connsiteY3589" fmla="*/ 183092 h 1624467"/>
              <a:gd name="connsiteX3590" fmla="*/ 831036 w 2198808"/>
              <a:gd name="connsiteY3590" fmla="*/ 183772 h 1624467"/>
              <a:gd name="connsiteX3591" fmla="*/ 1112072 w 2198808"/>
              <a:gd name="connsiteY3591" fmla="*/ 820475 h 1624467"/>
              <a:gd name="connsiteX3592" fmla="*/ 1105173 w 2198808"/>
              <a:gd name="connsiteY3592" fmla="*/ 817484 h 1624467"/>
              <a:gd name="connsiteX3593" fmla="*/ 1112072 w 2198808"/>
              <a:gd name="connsiteY3593" fmla="*/ 820475 h 1624467"/>
              <a:gd name="connsiteX3594" fmla="*/ 92244 w 2198808"/>
              <a:gd name="connsiteY3594" fmla="*/ 909668 h 1624467"/>
              <a:gd name="connsiteX3595" fmla="*/ 94418 w 2198808"/>
              <a:gd name="connsiteY3595" fmla="*/ 911520 h 1624467"/>
              <a:gd name="connsiteX3596" fmla="*/ 96746 w 2198808"/>
              <a:gd name="connsiteY3596" fmla="*/ 907340 h 1624467"/>
              <a:gd name="connsiteX3597" fmla="*/ 95642 w 2198808"/>
              <a:gd name="connsiteY3597" fmla="*/ 906507 h 1624467"/>
              <a:gd name="connsiteX3598" fmla="*/ 92244 w 2198808"/>
              <a:gd name="connsiteY3598" fmla="*/ 909668 h 1624467"/>
              <a:gd name="connsiteX3599" fmla="*/ 63798 w 2198808"/>
              <a:gd name="connsiteY3599" fmla="*/ 942973 h 1624467"/>
              <a:gd name="connsiteX3600" fmla="*/ 70052 w 2198808"/>
              <a:gd name="connsiteY3600" fmla="*/ 943975 h 1624467"/>
              <a:gd name="connsiteX3601" fmla="*/ 63798 w 2198808"/>
              <a:gd name="connsiteY3601" fmla="*/ 942973 h 1624467"/>
              <a:gd name="connsiteX3602" fmla="*/ 840688 w 2198808"/>
              <a:gd name="connsiteY3602" fmla="*/ 192761 h 1624467"/>
              <a:gd name="connsiteX3603" fmla="*/ 842591 w 2198808"/>
              <a:gd name="connsiteY3603" fmla="*/ 192523 h 1624467"/>
              <a:gd name="connsiteX3604" fmla="*/ 842506 w 2198808"/>
              <a:gd name="connsiteY3604" fmla="*/ 189634 h 1624467"/>
              <a:gd name="connsiteX3605" fmla="*/ 839889 w 2198808"/>
              <a:gd name="connsiteY3605" fmla="*/ 187442 h 1624467"/>
              <a:gd name="connsiteX3606" fmla="*/ 838870 w 2198808"/>
              <a:gd name="connsiteY3606" fmla="*/ 188190 h 1624467"/>
              <a:gd name="connsiteX3607" fmla="*/ 840688 w 2198808"/>
              <a:gd name="connsiteY3607" fmla="*/ 192761 h 1624467"/>
              <a:gd name="connsiteX3608" fmla="*/ 406228 w 2198808"/>
              <a:gd name="connsiteY3608" fmla="*/ 972149 h 1624467"/>
              <a:gd name="connsiteX3609" fmla="*/ 413263 w 2198808"/>
              <a:gd name="connsiteY3609" fmla="*/ 968835 h 1624467"/>
              <a:gd name="connsiteX3610" fmla="*/ 406228 w 2198808"/>
              <a:gd name="connsiteY3610" fmla="*/ 972149 h 1624467"/>
              <a:gd name="connsiteX3611" fmla="*/ 175268 w 2198808"/>
              <a:gd name="connsiteY3611" fmla="*/ 971486 h 1624467"/>
              <a:gd name="connsiteX3612" fmla="*/ 172362 w 2198808"/>
              <a:gd name="connsiteY3612" fmla="*/ 968971 h 1624467"/>
              <a:gd name="connsiteX3613" fmla="*/ 169729 w 2198808"/>
              <a:gd name="connsiteY3613" fmla="*/ 970160 h 1624467"/>
              <a:gd name="connsiteX3614" fmla="*/ 171564 w 2198808"/>
              <a:gd name="connsiteY3614" fmla="*/ 972556 h 1624467"/>
              <a:gd name="connsiteX3615" fmla="*/ 175268 w 2198808"/>
              <a:gd name="connsiteY3615" fmla="*/ 971486 h 1624467"/>
              <a:gd name="connsiteX3616" fmla="*/ 1192786 w 2198808"/>
              <a:gd name="connsiteY3616" fmla="*/ 167867 h 1624467"/>
              <a:gd name="connsiteX3617" fmla="*/ 1191886 w 2198808"/>
              <a:gd name="connsiteY3617" fmla="*/ 169465 h 1624467"/>
              <a:gd name="connsiteX3618" fmla="*/ 1199192 w 2198808"/>
              <a:gd name="connsiteY3618" fmla="*/ 173543 h 1624467"/>
              <a:gd name="connsiteX3619" fmla="*/ 1199991 w 2198808"/>
              <a:gd name="connsiteY3619" fmla="*/ 172098 h 1624467"/>
              <a:gd name="connsiteX3620" fmla="*/ 1192786 w 2198808"/>
              <a:gd name="connsiteY3620" fmla="*/ 167867 h 1624467"/>
              <a:gd name="connsiteX3621" fmla="*/ 1690254 w 2198808"/>
              <a:gd name="connsiteY3621" fmla="*/ 1323176 h 1624467"/>
              <a:gd name="connsiteX3622" fmla="*/ 1688962 w 2198808"/>
              <a:gd name="connsiteY3622" fmla="*/ 1320899 h 1624467"/>
              <a:gd name="connsiteX3623" fmla="*/ 1684646 w 2198808"/>
              <a:gd name="connsiteY3623" fmla="*/ 1325589 h 1624467"/>
              <a:gd name="connsiteX3624" fmla="*/ 1690254 w 2198808"/>
              <a:gd name="connsiteY3624" fmla="*/ 1323176 h 1624467"/>
              <a:gd name="connsiteX3625" fmla="*/ 860654 w 2198808"/>
              <a:gd name="connsiteY3625" fmla="*/ 143687 h 1624467"/>
              <a:gd name="connsiteX3626" fmla="*/ 866040 w 2198808"/>
              <a:gd name="connsiteY3626" fmla="*/ 138946 h 1624467"/>
              <a:gd name="connsiteX3627" fmla="*/ 860654 w 2198808"/>
              <a:gd name="connsiteY3627" fmla="*/ 143687 h 1624467"/>
              <a:gd name="connsiteX3628" fmla="*/ 1215844 w 2198808"/>
              <a:gd name="connsiteY3628" fmla="*/ 141138 h 1624467"/>
              <a:gd name="connsiteX3629" fmla="*/ 1212277 w 2198808"/>
              <a:gd name="connsiteY3629" fmla="*/ 140034 h 1624467"/>
              <a:gd name="connsiteX3630" fmla="*/ 1210985 w 2198808"/>
              <a:gd name="connsiteY3630" fmla="*/ 141750 h 1624467"/>
              <a:gd name="connsiteX3631" fmla="*/ 1213058 w 2198808"/>
              <a:gd name="connsiteY3631" fmla="*/ 143619 h 1624467"/>
              <a:gd name="connsiteX3632" fmla="*/ 1215844 w 2198808"/>
              <a:gd name="connsiteY3632" fmla="*/ 141138 h 1624467"/>
              <a:gd name="connsiteX3633" fmla="*/ 1124562 w 2198808"/>
              <a:gd name="connsiteY3633" fmla="*/ 1348903 h 1624467"/>
              <a:gd name="connsiteX3634" fmla="*/ 1115335 w 2198808"/>
              <a:gd name="connsiteY3634" fmla="*/ 1348410 h 1624467"/>
              <a:gd name="connsiteX3635" fmla="*/ 1124562 w 2198808"/>
              <a:gd name="connsiteY3635" fmla="*/ 1348903 h 1624467"/>
              <a:gd name="connsiteX3636" fmla="*/ 243628 w 2198808"/>
              <a:gd name="connsiteY3636" fmla="*/ 702089 h 1624467"/>
              <a:gd name="connsiteX3637" fmla="*/ 248624 w 2198808"/>
              <a:gd name="connsiteY3637" fmla="*/ 704978 h 1624467"/>
              <a:gd name="connsiteX3638" fmla="*/ 243628 w 2198808"/>
              <a:gd name="connsiteY3638" fmla="*/ 702089 h 1624467"/>
              <a:gd name="connsiteX3639" fmla="*/ 1371053 w 2198808"/>
              <a:gd name="connsiteY3639" fmla="*/ 1508070 h 1624467"/>
              <a:gd name="connsiteX3640" fmla="*/ 1370237 w 2198808"/>
              <a:gd name="connsiteY3640" fmla="*/ 1505572 h 1624467"/>
              <a:gd name="connsiteX3641" fmla="*/ 1366193 w 2198808"/>
              <a:gd name="connsiteY3641" fmla="*/ 1507475 h 1624467"/>
              <a:gd name="connsiteX3642" fmla="*/ 1367212 w 2198808"/>
              <a:gd name="connsiteY3642" fmla="*/ 1509344 h 1624467"/>
              <a:gd name="connsiteX3643" fmla="*/ 1371053 w 2198808"/>
              <a:gd name="connsiteY3643" fmla="*/ 1508070 h 1624467"/>
              <a:gd name="connsiteX3644" fmla="*/ 1385292 w 2198808"/>
              <a:gd name="connsiteY3644" fmla="*/ 146899 h 1624467"/>
              <a:gd name="connsiteX3645" fmla="*/ 1385360 w 2198808"/>
              <a:gd name="connsiteY3645" fmla="*/ 145369 h 1624467"/>
              <a:gd name="connsiteX3646" fmla="*/ 1379820 w 2198808"/>
              <a:gd name="connsiteY3646" fmla="*/ 145013 h 1624467"/>
              <a:gd name="connsiteX3647" fmla="*/ 1379752 w 2198808"/>
              <a:gd name="connsiteY3647" fmla="*/ 146899 h 1624467"/>
              <a:gd name="connsiteX3648" fmla="*/ 1385292 w 2198808"/>
              <a:gd name="connsiteY3648" fmla="*/ 146899 h 1624467"/>
              <a:gd name="connsiteX3649" fmla="*/ 359584 w 2198808"/>
              <a:gd name="connsiteY3649" fmla="*/ 391384 h 1624467"/>
              <a:gd name="connsiteX3650" fmla="*/ 359567 w 2198808"/>
              <a:gd name="connsiteY3650" fmla="*/ 390025 h 1624467"/>
              <a:gd name="connsiteX3651" fmla="*/ 355217 w 2198808"/>
              <a:gd name="connsiteY3651" fmla="*/ 390025 h 1624467"/>
              <a:gd name="connsiteX3652" fmla="*/ 355234 w 2198808"/>
              <a:gd name="connsiteY3652" fmla="*/ 391384 h 1624467"/>
              <a:gd name="connsiteX3653" fmla="*/ 359584 w 2198808"/>
              <a:gd name="connsiteY3653" fmla="*/ 391384 h 1624467"/>
              <a:gd name="connsiteX3654" fmla="*/ 816661 w 2198808"/>
              <a:gd name="connsiteY3654" fmla="*/ 258063 h 1624467"/>
              <a:gd name="connsiteX3655" fmla="*/ 814639 w 2198808"/>
              <a:gd name="connsiteY3655" fmla="*/ 257893 h 1624467"/>
              <a:gd name="connsiteX3656" fmla="*/ 814554 w 2198808"/>
              <a:gd name="connsiteY3656" fmla="*/ 261937 h 1624467"/>
              <a:gd name="connsiteX3657" fmla="*/ 816661 w 2198808"/>
              <a:gd name="connsiteY3657" fmla="*/ 262243 h 1624467"/>
              <a:gd name="connsiteX3658" fmla="*/ 816661 w 2198808"/>
              <a:gd name="connsiteY3658" fmla="*/ 258063 h 1624467"/>
              <a:gd name="connsiteX3659" fmla="*/ 2126108 w 2198808"/>
              <a:gd name="connsiteY3659" fmla="*/ 812285 h 1624467"/>
              <a:gd name="connsiteX3660" fmla="*/ 2126243 w 2198808"/>
              <a:gd name="connsiteY3660" fmla="*/ 813287 h 1624467"/>
              <a:gd name="connsiteX3661" fmla="*/ 2129268 w 2198808"/>
              <a:gd name="connsiteY3661" fmla="*/ 813491 h 1624467"/>
              <a:gd name="connsiteX3662" fmla="*/ 2131731 w 2198808"/>
              <a:gd name="connsiteY3662" fmla="*/ 811843 h 1624467"/>
              <a:gd name="connsiteX3663" fmla="*/ 2131052 w 2198808"/>
              <a:gd name="connsiteY3663" fmla="*/ 810687 h 1624467"/>
              <a:gd name="connsiteX3664" fmla="*/ 2126108 w 2198808"/>
              <a:gd name="connsiteY3664" fmla="*/ 812285 h 1624467"/>
              <a:gd name="connsiteX3665" fmla="*/ 243051 w 2198808"/>
              <a:gd name="connsiteY3665" fmla="*/ 657213 h 1624467"/>
              <a:gd name="connsiteX3666" fmla="*/ 243628 w 2198808"/>
              <a:gd name="connsiteY3666" fmla="*/ 658623 h 1624467"/>
              <a:gd name="connsiteX3667" fmla="*/ 249593 w 2198808"/>
              <a:gd name="connsiteY3667" fmla="*/ 656227 h 1624467"/>
              <a:gd name="connsiteX3668" fmla="*/ 248946 w 2198808"/>
              <a:gd name="connsiteY3668" fmla="*/ 654681 h 1624467"/>
              <a:gd name="connsiteX3669" fmla="*/ 243051 w 2198808"/>
              <a:gd name="connsiteY3669" fmla="*/ 657213 h 1624467"/>
              <a:gd name="connsiteX3670" fmla="*/ 850799 w 2198808"/>
              <a:gd name="connsiteY3670" fmla="*/ 183398 h 1624467"/>
              <a:gd name="connsiteX3671" fmla="*/ 849422 w 2198808"/>
              <a:gd name="connsiteY3671" fmla="*/ 184690 h 1624467"/>
              <a:gd name="connsiteX3672" fmla="*/ 852242 w 2198808"/>
              <a:gd name="connsiteY3672" fmla="*/ 187697 h 1624467"/>
              <a:gd name="connsiteX3673" fmla="*/ 853942 w 2198808"/>
              <a:gd name="connsiteY3673" fmla="*/ 186338 h 1624467"/>
              <a:gd name="connsiteX3674" fmla="*/ 850799 w 2198808"/>
              <a:gd name="connsiteY3674" fmla="*/ 183398 h 1624467"/>
              <a:gd name="connsiteX3675" fmla="*/ 215030 w 2198808"/>
              <a:gd name="connsiteY3675" fmla="*/ 867255 h 1624467"/>
              <a:gd name="connsiteX3676" fmla="*/ 215965 w 2198808"/>
              <a:gd name="connsiteY3676" fmla="*/ 868631 h 1624467"/>
              <a:gd name="connsiteX3677" fmla="*/ 221827 w 2198808"/>
              <a:gd name="connsiteY3677" fmla="*/ 864604 h 1624467"/>
              <a:gd name="connsiteX3678" fmla="*/ 220961 w 2198808"/>
              <a:gd name="connsiteY3678" fmla="*/ 863347 h 1624467"/>
              <a:gd name="connsiteX3679" fmla="*/ 215030 w 2198808"/>
              <a:gd name="connsiteY3679" fmla="*/ 867255 h 1624467"/>
              <a:gd name="connsiteX3680" fmla="*/ 1823354 w 2198808"/>
              <a:gd name="connsiteY3680" fmla="*/ 1289599 h 1624467"/>
              <a:gd name="connsiteX3681" fmla="*/ 1821128 w 2198808"/>
              <a:gd name="connsiteY3681" fmla="*/ 1289497 h 1624467"/>
              <a:gd name="connsiteX3682" fmla="*/ 1821384 w 2198808"/>
              <a:gd name="connsiteY3682" fmla="*/ 1294714 h 1624467"/>
              <a:gd name="connsiteX3683" fmla="*/ 1822998 w 2198808"/>
              <a:gd name="connsiteY3683" fmla="*/ 1294714 h 1624467"/>
              <a:gd name="connsiteX3684" fmla="*/ 1823354 w 2198808"/>
              <a:gd name="connsiteY3684" fmla="*/ 1289599 h 1624467"/>
              <a:gd name="connsiteX3685" fmla="*/ 1188759 w 2198808"/>
              <a:gd name="connsiteY3685" fmla="*/ 197876 h 1624467"/>
              <a:gd name="connsiteX3686" fmla="*/ 1188385 w 2198808"/>
              <a:gd name="connsiteY3686" fmla="*/ 195820 h 1624467"/>
              <a:gd name="connsiteX3687" fmla="*/ 1183270 w 2198808"/>
              <a:gd name="connsiteY3687" fmla="*/ 197247 h 1624467"/>
              <a:gd name="connsiteX3688" fmla="*/ 1183576 w 2198808"/>
              <a:gd name="connsiteY3688" fmla="*/ 198538 h 1624467"/>
              <a:gd name="connsiteX3689" fmla="*/ 1188759 w 2198808"/>
              <a:gd name="connsiteY3689" fmla="*/ 197876 h 1624467"/>
              <a:gd name="connsiteX3690" fmla="*/ 1921876 w 2198808"/>
              <a:gd name="connsiteY3690" fmla="*/ 1146796 h 1624467"/>
              <a:gd name="connsiteX3691" fmla="*/ 1919583 w 2198808"/>
              <a:gd name="connsiteY3691" fmla="*/ 1146847 h 1624467"/>
              <a:gd name="connsiteX3692" fmla="*/ 1919990 w 2198808"/>
              <a:gd name="connsiteY3692" fmla="*/ 1152097 h 1624467"/>
              <a:gd name="connsiteX3693" fmla="*/ 1921639 w 2198808"/>
              <a:gd name="connsiteY3693" fmla="*/ 1152029 h 1624467"/>
              <a:gd name="connsiteX3694" fmla="*/ 1921876 w 2198808"/>
              <a:gd name="connsiteY3694" fmla="*/ 1146796 h 1624467"/>
              <a:gd name="connsiteX3695" fmla="*/ 288624 w 2198808"/>
              <a:gd name="connsiteY3695" fmla="*/ 995666 h 1624467"/>
              <a:gd name="connsiteX3696" fmla="*/ 290459 w 2198808"/>
              <a:gd name="connsiteY3696" fmla="*/ 996906 h 1624467"/>
              <a:gd name="connsiteX3697" fmla="*/ 293619 w 2198808"/>
              <a:gd name="connsiteY3697" fmla="*/ 992454 h 1624467"/>
              <a:gd name="connsiteX3698" fmla="*/ 292040 w 2198808"/>
              <a:gd name="connsiteY3698" fmla="*/ 991299 h 1624467"/>
              <a:gd name="connsiteX3699" fmla="*/ 288624 w 2198808"/>
              <a:gd name="connsiteY3699" fmla="*/ 995666 h 1624467"/>
              <a:gd name="connsiteX3700" fmla="*/ 2115113 w 2198808"/>
              <a:gd name="connsiteY3700" fmla="*/ 601529 h 1624467"/>
              <a:gd name="connsiteX3701" fmla="*/ 2115878 w 2198808"/>
              <a:gd name="connsiteY3701" fmla="*/ 599575 h 1624467"/>
              <a:gd name="connsiteX3702" fmla="*/ 2109506 w 2198808"/>
              <a:gd name="connsiteY3702" fmla="*/ 597960 h 1624467"/>
              <a:gd name="connsiteX3703" fmla="*/ 2109030 w 2198808"/>
              <a:gd name="connsiteY3703" fmla="*/ 599524 h 1624467"/>
              <a:gd name="connsiteX3704" fmla="*/ 2115113 w 2198808"/>
              <a:gd name="connsiteY3704" fmla="*/ 601529 h 1624467"/>
              <a:gd name="connsiteX3705" fmla="*/ 1764528 w 2198808"/>
              <a:gd name="connsiteY3705" fmla="*/ 1314357 h 1624467"/>
              <a:gd name="connsiteX3706" fmla="*/ 1762998 w 2198808"/>
              <a:gd name="connsiteY3706" fmla="*/ 1315139 h 1624467"/>
              <a:gd name="connsiteX3707" fmla="*/ 1765258 w 2198808"/>
              <a:gd name="connsiteY3707" fmla="*/ 1320440 h 1624467"/>
              <a:gd name="connsiteX3708" fmla="*/ 1767263 w 2198808"/>
              <a:gd name="connsiteY3708" fmla="*/ 1319438 h 1624467"/>
              <a:gd name="connsiteX3709" fmla="*/ 1764528 w 2198808"/>
              <a:gd name="connsiteY3709" fmla="*/ 1314357 h 1624467"/>
              <a:gd name="connsiteX3710" fmla="*/ 1794399 w 2198808"/>
              <a:gd name="connsiteY3710" fmla="*/ 1274969 h 1624467"/>
              <a:gd name="connsiteX3711" fmla="*/ 1795776 w 2198808"/>
              <a:gd name="connsiteY3711" fmla="*/ 1275734 h 1624467"/>
              <a:gd name="connsiteX3712" fmla="*/ 1799038 w 2198808"/>
              <a:gd name="connsiteY3712" fmla="*/ 1270483 h 1624467"/>
              <a:gd name="connsiteX3713" fmla="*/ 1797306 w 2198808"/>
              <a:gd name="connsiteY3713" fmla="*/ 1269514 h 1624467"/>
              <a:gd name="connsiteX3714" fmla="*/ 1794399 w 2198808"/>
              <a:gd name="connsiteY3714" fmla="*/ 1274969 h 1624467"/>
              <a:gd name="connsiteX3715" fmla="*/ 263492 w 2198808"/>
              <a:gd name="connsiteY3715" fmla="*/ 978402 h 1624467"/>
              <a:gd name="connsiteX3716" fmla="*/ 264597 w 2198808"/>
              <a:gd name="connsiteY3716" fmla="*/ 980220 h 1624467"/>
              <a:gd name="connsiteX3717" fmla="*/ 268522 w 2198808"/>
              <a:gd name="connsiteY3717" fmla="*/ 977331 h 1624467"/>
              <a:gd name="connsiteX3718" fmla="*/ 267537 w 2198808"/>
              <a:gd name="connsiteY3718" fmla="*/ 975921 h 1624467"/>
              <a:gd name="connsiteX3719" fmla="*/ 263492 w 2198808"/>
              <a:gd name="connsiteY3719" fmla="*/ 978402 h 1624467"/>
              <a:gd name="connsiteX3720" fmla="*/ 243934 w 2198808"/>
              <a:gd name="connsiteY3720" fmla="*/ 726456 h 1624467"/>
              <a:gd name="connsiteX3721" fmla="*/ 245005 w 2198808"/>
              <a:gd name="connsiteY3721" fmla="*/ 727663 h 1624467"/>
              <a:gd name="connsiteX3722" fmla="*/ 249593 w 2198808"/>
              <a:gd name="connsiteY3722" fmla="*/ 723891 h 1624467"/>
              <a:gd name="connsiteX3723" fmla="*/ 248318 w 2198808"/>
              <a:gd name="connsiteY3723" fmla="*/ 722480 h 1624467"/>
              <a:gd name="connsiteX3724" fmla="*/ 243934 w 2198808"/>
              <a:gd name="connsiteY3724" fmla="*/ 726456 h 1624467"/>
              <a:gd name="connsiteX3725" fmla="*/ 1276066 w 2198808"/>
              <a:gd name="connsiteY3725" fmla="*/ 1382802 h 1624467"/>
              <a:gd name="connsiteX3726" fmla="*/ 1276253 w 2198808"/>
              <a:gd name="connsiteY3726" fmla="*/ 1381664 h 1624467"/>
              <a:gd name="connsiteX3727" fmla="*/ 1269778 w 2198808"/>
              <a:gd name="connsiteY3727" fmla="*/ 1380321 h 1624467"/>
              <a:gd name="connsiteX3728" fmla="*/ 1269540 w 2198808"/>
              <a:gd name="connsiteY3728" fmla="*/ 1381851 h 1624467"/>
              <a:gd name="connsiteX3729" fmla="*/ 1276066 w 2198808"/>
              <a:gd name="connsiteY3729" fmla="*/ 1382802 h 1624467"/>
              <a:gd name="connsiteX3730" fmla="*/ 532855 w 2198808"/>
              <a:gd name="connsiteY3730" fmla="*/ 327425 h 1624467"/>
              <a:gd name="connsiteX3731" fmla="*/ 532260 w 2198808"/>
              <a:gd name="connsiteY3731" fmla="*/ 325216 h 1624467"/>
              <a:gd name="connsiteX3732" fmla="*/ 528590 w 2198808"/>
              <a:gd name="connsiteY3732" fmla="*/ 326576 h 1624467"/>
              <a:gd name="connsiteX3733" fmla="*/ 528879 w 2198808"/>
              <a:gd name="connsiteY3733" fmla="*/ 327901 h 1624467"/>
              <a:gd name="connsiteX3734" fmla="*/ 532855 w 2198808"/>
              <a:gd name="connsiteY3734" fmla="*/ 327425 h 1624467"/>
              <a:gd name="connsiteX3735" fmla="*/ 1694230 w 2198808"/>
              <a:gd name="connsiteY3735" fmla="*/ 1400100 h 1624467"/>
              <a:gd name="connsiteX3736" fmla="*/ 1692429 w 2198808"/>
              <a:gd name="connsiteY3736" fmla="*/ 1402666 h 1624467"/>
              <a:gd name="connsiteX3737" fmla="*/ 1693805 w 2198808"/>
              <a:gd name="connsiteY3737" fmla="*/ 1404128 h 1624467"/>
              <a:gd name="connsiteX3738" fmla="*/ 1695709 w 2198808"/>
              <a:gd name="connsiteY3738" fmla="*/ 1402327 h 1624467"/>
              <a:gd name="connsiteX3739" fmla="*/ 1694230 w 2198808"/>
              <a:gd name="connsiteY3739" fmla="*/ 1400100 h 1624467"/>
              <a:gd name="connsiteX3740" fmla="*/ 1299821 w 2198808"/>
              <a:gd name="connsiteY3740" fmla="*/ 1414119 h 1624467"/>
              <a:gd name="connsiteX3741" fmla="*/ 1298954 w 2198808"/>
              <a:gd name="connsiteY3741" fmla="*/ 1412913 h 1624467"/>
              <a:gd name="connsiteX3742" fmla="*/ 1294961 w 2198808"/>
              <a:gd name="connsiteY3742" fmla="*/ 1415479 h 1624467"/>
              <a:gd name="connsiteX3743" fmla="*/ 1295912 w 2198808"/>
              <a:gd name="connsiteY3743" fmla="*/ 1416889 h 1624467"/>
              <a:gd name="connsiteX3744" fmla="*/ 1299821 w 2198808"/>
              <a:gd name="connsiteY3744" fmla="*/ 1414119 h 1624467"/>
              <a:gd name="connsiteX3745" fmla="*/ 2066838 w 2198808"/>
              <a:gd name="connsiteY3745" fmla="*/ 540033 h 1624467"/>
              <a:gd name="connsiteX3746" fmla="*/ 2066736 w 2198808"/>
              <a:gd name="connsiteY3746" fmla="*/ 538674 h 1624467"/>
              <a:gd name="connsiteX3747" fmla="*/ 2062794 w 2198808"/>
              <a:gd name="connsiteY3747" fmla="*/ 538759 h 1624467"/>
              <a:gd name="connsiteX3748" fmla="*/ 2062726 w 2198808"/>
              <a:gd name="connsiteY3748" fmla="*/ 540798 h 1624467"/>
              <a:gd name="connsiteX3749" fmla="*/ 2066838 w 2198808"/>
              <a:gd name="connsiteY3749" fmla="*/ 540033 h 1624467"/>
              <a:gd name="connsiteX3750" fmla="*/ 812600 w 2198808"/>
              <a:gd name="connsiteY3750" fmla="*/ 193713 h 1624467"/>
              <a:gd name="connsiteX3751" fmla="*/ 810204 w 2198808"/>
              <a:gd name="connsiteY3751" fmla="*/ 196499 h 1624467"/>
              <a:gd name="connsiteX3752" fmla="*/ 810815 w 2198808"/>
              <a:gd name="connsiteY3752" fmla="*/ 197893 h 1624467"/>
              <a:gd name="connsiteX3753" fmla="*/ 813398 w 2198808"/>
              <a:gd name="connsiteY3753" fmla="*/ 196346 h 1624467"/>
              <a:gd name="connsiteX3754" fmla="*/ 812600 w 2198808"/>
              <a:gd name="connsiteY3754" fmla="*/ 193713 h 1624467"/>
              <a:gd name="connsiteX3755" fmla="*/ 1310322 w 2198808"/>
              <a:gd name="connsiteY3755" fmla="*/ 1431451 h 1624467"/>
              <a:gd name="connsiteX3756" fmla="*/ 1312021 w 2198808"/>
              <a:gd name="connsiteY3756" fmla="*/ 1432743 h 1624467"/>
              <a:gd name="connsiteX3757" fmla="*/ 1313091 w 2198808"/>
              <a:gd name="connsiteY3757" fmla="*/ 1429548 h 1624467"/>
              <a:gd name="connsiteX3758" fmla="*/ 1312548 w 2198808"/>
              <a:gd name="connsiteY3758" fmla="*/ 1428087 h 1624467"/>
              <a:gd name="connsiteX3759" fmla="*/ 1309915 w 2198808"/>
              <a:gd name="connsiteY3759" fmla="*/ 1429463 h 1624467"/>
              <a:gd name="connsiteX3760" fmla="*/ 1310322 w 2198808"/>
              <a:gd name="connsiteY3760" fmla="*/ 1431451 h 1624467"/>
              <a:gd name="connsiteX3761" fmla="*/ 1199787 w 2198808"/>
              <a:gd name="connsiteY3761" fmla="*/ 1049702 h 1624467"/>
              <a:gd name="connsiteX3762" fmla="*/ 1200160 w 2198808"/>
              <a:gd name="connsiteY3762" fmla="*/ 1051180 h 1624467"/>
              <a:gd name="connsiteX3763" fmla="*/ 1204035 w 2198808"/>
              <a:gd name="connsiteY3763" fmla="*/ 1050364 h 1624467"/>
              <a:gd name="connsiteX3764" fmla="*/ 1203610 w 2198808"/>
              <a:gd name="connsiteY3764" fmla="*/ 1048580 h 1624467"/>
              <a:gd name="connsiteX3765" fmla="*/ 1199787 w 2198808"/>
              <a:gd name="connsiteY3765" fmla="*/ 1049702 h 1624467"/>
              <a:gd name="connsiteX3766" fmla="*/ 1407433 w 2198808"/>
              <a:gd name="connsiteY3766" fmla="*/ 157349 h 1624467"/>
              <a:gd name="connsiteX3767" fmla="*/ 1407535 w 2198808"/>
              <a:gd name="connsiteY3767" fmla="*/ 155922 h 1624467"/>
              <a:gd name="connsiteX3768" fmla="*/ 1403491 w 2198808"/>
              <a:gd name="connsiteY3768" fmla="*/ 155565 h 1624467"/>
              <a:gd name="connsiteX3769" fmla="*/ 1403389 w 2198808"/>
              <a:gd name="connsiteY3769" fmla="*/ 157094 h 1624467"/>
              <a:gd name="connsiteX3770" fmla="*/ 1407433 w 2198808"/>
              <a:gd name="connsiteY3770" fmla="*/ 157349 h 1624467"/>
              <a:gd name="connsiteX3771" fmla="*/ 588386 w 2198808"/>
              <a:gd name="connsiteY3771" fmla="*/ 254766 h 1624467"/>
              <a:gd name="connsiteX3772" fmla="*/ 585939 w 2198808"/>
              <a:gd name="connsiteY3772" fmla="*/ 257553 h 1624467"/>
              <a:gd name="connsiteX3773" fmla="*/ 586516 w 2198808"/>
              <a:gd name="connsiteY3773" fmla="*/ 258980 h 1624467"/>
              <a:gd name="connsiteX3774" fmla="*/ 589151 w 2198808"/>
              <a:gd name="connsiteY3774" fmla="*/ 257485 h 1624467"/>
              <a:gd name="connsiteX3775" fmla="*/ 588386 w 2198808"/>
              <a:gd name="connsiteY3775" fmla="*/ 254766 h 1624467"/>
              <a:gd name="connsiteX3776" fmla="*/ 685004 w 2198808"/>
              <a:gd name="connsiteY3776" fmla="*/ 200594 h 1624467"/>
              <a:gd name="connsiteX3777" fmla="*/ 683084 w 2198808"/>
              <a:gd name="connsiteY3777" fmla="*/ 200340 h 1624467"/>
              <a:gd name="connsiteX3778" fmla="*/ 682880 w 2198808"/>
              <a:gd name="connsiteY3778" fmla="*/ 204384 h 1624467"/>
              <a:gd name="connsiteX3779" fmla="*/ 684308 w 2198808"/>
              <a:gd name="connsiteY3779" fmla="*/ 204520 h 1624467"/>
              <a:gd name="connsiteX3780" fmla="*/ 685004 w 2198808"/>
              <a:gd name="connsiteY3780" fmla="*/ 200594 h 1624467"/>
              <a:gd name="connsiteX3781" fmla="*/ 1341758 w 2198808"/>
              <a:gd name="connsiteY3781" fmla="*/ 163925 h 1624467"/>
              <a:gd name="connsiteX3782" fmla="*/ 1341435 w 2198808"/>
              <a:gd name="connsiteY3782" fmla="*/ 161937 h 1624467"/>
              <a:gd name="connsiteX3783" fmla="*/ 1337425 w 2198808"/>
              <a:gd name="connsiteY3783" fmla="*/ 163143 h 1624467"/>
              <a:gd name="connsiteX3784" fmla="*/ 1337730 w 2198808"/>
              <a:gd name="connsiteY3784" fmla="*/ 164486 h 1624467"/>
              <a:gd name="connsiteX3785" fmla="*/ 1341758 w 2198808"/>
              <a:gd name="connsiteY3785" fmla="*/ 163925 h 1624467"/>
              <a:gd name="connsiteX3786" fmla="*/ 354911 w 2198808"/>
              <a:gd name="connsiteY3786" fmla="*/ 378827 h 1624467"/>
              <a:gd name="connsiteX3787" fmla="*/ 356457 w 2198808"/>
              <a:gd name="connsiteY3787" fmla="*/ 376601 h 1624467"/>
              <a:gd name="connsiteX3788" fmla="*/ 355013 w 2198808"/>
              <a:gd name="connsiteY3788" fmla="*/ 374834 h 1624467"/>
              <a:gd name="connsiteX3789" fmla="*/ 353161 w 2198808"/>
              <a:gd name="connsiteY3789" fmla="*/ 375632 h 1624467"/>
              <a:gd name="connsiteX3790" fmla="*/ 354911 w 2198808"/>
              <a:gd name="connsiteY3790" fmla="*/ 378827 h 1624467"/>
              <a:gd name="connsiteX3791" fmla="*/ 266551 w 2198808"/>
              <a:gd name="connsiteY3791" fmla="*/ 1132148 h 1624467"/>
              <a:gd name="connsiteX3792" fmla="*/ 267061 w 2198808"/>
              <a:gd name="connsiteY3792" fmla="*/ 1133848 h 1624467"/>
              <a:gd name="connsiteX3793" fmla="*/ 271394 w 2198808"/>
              <a:gd name="connsiteY3793" fmla="*/ 1131791 h 1624467"/>
              <a:gd name="connsiteX3794" fmla="*/ 270714 w 2198808"/>
              <a:gd name="connsiteY3794" fmla="*/ 1130313 h 1624467"/>
              <a:gd name="connsiteX3795" fmla="*/ 266551 w 2198808"/>
              <a:gd name="connsiteY3795" fmla="*/ 1132148 h 1624467"/>
              <a:gd name="connsiteX3796" fmla="*/ 239057 w 2198808"/>
              <a:gd name="connsiteY3796" fmla="*/ 818674 h 1624467"/>
              <a:gd name="connsiteX3797" fmla="*/ 238072 w 2198808"/>
              <a:gd name="connsiteY3797" fmla="*/ 817603 h 1624467"/>
              <a:gd name="connsiteX3798" fmla="*/ 235659 w 2198808"/>
              <a:gd name="connsiteY3798" fmla="*/ 819455 h 1624467"/>
              <a:gd name="connsiteX3799" fmla="*/ 234775 w 2198808"/>
              <a:gd name="connsiteY3799" fmla="*/ 822361 h 1624467"/>
              <a:gd name="connsiteX3800" fmla="*/ 235897 w 2198808"/>
              <a:gd name="connsiteY3800" fmla="*/ 822854 h 1624467"/>
              <a:gd name="connsiteX3801" fmla="*/ 239057 w 2198808"/>
              <a:gd name="connsiteY3801" fmla="*/ 818674 h 1624467"/>
              <a:gd name="connsiteX3802" fmla="*/ 1262421 w 2198808"/>
              <a:gd name="connsiteY3802" fmla="*/ 213934 h 1624467"/>
              <a:gd name="connsiteX3803" fmla="*/ 1262897 w 2198808"/>
              <a:gd name="connsiteY3803" fmla="*/ 212251 h 1624467"/>
              <a:gd name="connsiteX3804" fmla="*/ 1258122 w 2198808"/>
              <a:gd name="connsiteY3804" fmla="*/ 211419 h 1624467"/>
              <a:gd name="connsiteX3805" fmla="*/ 1257832 w 2198808"/>
              <a:gd name="connsiteY3805" fmla="*/ 212999 h 1624467"/>
              <a:gd name="connsiteX3806" fmla="*/ 1262421 w 2198808"/>
              <a:gd name="connsiteY3806" fmla="*/ 213934 h 1624467"/>
              <a:gd name="connsiteX3807" fmla="*/ 251954 w 2198808"/>
              <a:gd name="connsiteY3807" fmla="*/ 603551 h 1624467"/>
              <a:gd name="connsiteX3808" fmla="*/ 249898 w 2198808"/>
              <a:gd name="connsiteY3808" fmla="*/ 602259 h 1624467"/>
              <a:gd name="connsiteX3809" fmla="*/ 248165 w 2198808"/>
              <a:gd name="connsiteY3809" fmla="*/ 603789 h 1624467"/>
              <a:gd name="connsiteX3810" fmla="*/ 250408 w 2198808"/>
              <a:gd name="connsiteY3810" fmla="*/ 605607 h 1624467"/>
              <a:gd name="connsiteX3811" fmla="*/ 251954 w 2198808"/>
              <a:gd name="connsiteY3811" fmla="*/ 603551 h 1624467"/>
              <a:gd name="connsiteX3812" fmla="*/ 2105699 w 2198808"/>
              <a:gd name="connsiteY3812" fmla="*/ 792353 h 1624467"/>
              <a:gd name="connsiteX3813" fmla="*/ 2106702 w 2198808"/>
              <a:gd name="connsiteY3813" fmla="*/ 793474 h 1624467"/>
              <a:gd name="connsiteX3814" fmla="*/ 2111069 w 2198808"/>
              <a:gd name="connsiteY3814" fmla="*/ 789702 h 1624467"/>
              <a:gd name="connsiteX3815" fmla="*/ 2110049 w 2198808"/>
              <a:gd name="connsiteY3815" fmla="*/ 788529 h 1624467"/>
              <a:gd name="connsiteX3816" fmla="*/ 2105699 w 2198808"/>
              <a:gd name="connsiteY3816" fmla="*/ 792353 h 1624467"/>
              <a:gd name="connsiteX3817" fmla="*/ 418190 w 2198808"/>
              <a:gd name="connsiteY3817" fmla="*/ 339507 h 1624467"/>
              <a:gd name="connsiteX3818" fmla="*/ 418599 w 2198808"/>
              <a:gd name="connsiteY3818" fmla="*/ 341053 h 1624467"/>
              <a:gd name="connsiteX3819" fmla="*/ 423798 w 2198808"/>
              <a:gd name="connsiteY3819" fmla="*/ 339541 h 1624467"/>
              <a:gd name="connsiteX3820" fmla="*/ 423424 w 2198808"/>
              <a:gd name="connsiteY3820" fmla="*/ 338165 h 1624467"/>
              <a:gd name="connsiteX3821" fmla="*/ 418190 w 2198808"/>
              <a:gd name="connsiteY3821" fmla="*/ 339507 h 1624467"/>
              <a:gd name="connsiteX3822" fmla="*/ 1012854 w 2198808"/>
              <a:gd name="connsiteY3822" fmla="*/ 804434 h 1624467"/>
              <a:gd name="connsiteX3823" fmla="*/ 1012481 w 2198808"/>
              <a:gd name="connsiteY3823" fmla="*/ 805913 h 1624467"/>
              <a:gd name="connsiteX3824" fmla="*/ 1016049 w 2198808"/>
              <a:gd name="connsiteY3824" fmla="*/ 806592 h 1624467"/>
              <a:gd name="connsiteX3825" fmla="*/ 1016627 w 2198808"/>
              <a:gd name="connsiteY3825" fmla="*/ 805301 h 1624467"/>
              <a:gd name="connsiteX3826" fmla="*/ 1012854 w 2198808"/>
              <a:gd name="connsiteY3826" fmla="*/ 804434 h 1624467"/>
              <a:gd name="connsiteX3827" fmla="*/ 134282 w 2198808"/>
              <a:gd name="connsiteY3827" fmla="*/ 787935 h 1624467"/>
              <a:gd name="connsiteX3828" fmla="*/ 135455 w 2198808"/>
              <a:gd name="connsiteY3828" fmla="*/ 786473 h 1624467"/>
              <a:gd name="connsiteX3829" fmla="*/ 131343 w 2198808"/>
              <a:gd name="connsiteY3829" fmla="*/ 784043 h 1624467"/>
              <a:gd name="connsiteX3830" fmla="*/ 130476 w 2198808"/>
              <a:gd name="connsiteY3830" fmla="*/ 785471 h 1624467"/>
              <a:gd name="connsiteX3831" fmla="*/ 134282 w 2198808"/>
              <a:gd name="connsiteY3831" fmla="*/ 787935 h 1624467"/>
              <a:gd name="connsiteX3832" fmla="*/ 164138 w 2198808"/>
              <a:gd name="connsiteY3832" fmla="*/ 840611 h 1624467"/>
              <a:gd name="connsiteX3833" fmla="*/ 166449 w 2198808"/>
              <a:gd name="connsiteY3833" fmla="*/ 842548 h 1624467"/>
              <a:gd name="connsiteX3834" fmla="*/ 168471 w 2198808"/>
              <a:gd name="connsiteY3834" fmla="*/ 839455 h 1624467"/>
              <a:gd name="connsiteX3835" fmla="*/ 166772 w 2198808"/>
              <a:gd name="connsiteY3835" fmla="*/ 837994 h 1624467"/>
              <a:gd name="connsiteX3836" fmla="*/ 164138 w 2198808"/>
              <a:gd name="connsiteY3836" fmla="*/ 840611 h 1624467"/>
              <a:gd name="connsiteX3837" fmla="*/ 1380467 w 2198808"/>
              <a:gd name="connsiteY3837" fmla="*/ 156516 h 1624467"/>
              <a:gd name="connsiteX3838" fmla="*/ 1380110 w 2198808"/>
              <a:gd name="connsiteY3838" fmla="*/ 155191 h 1624467"/>
              <a:gd name="connsiteX3839" fmla="*/ 1375165 w 2198808"/>
              <a:gd name="connsiteY3839" fmla="*/ 156618 h 1624467"/>
              <a:gd name="connsiteX3840" fmla="*/ 1375454 w 2198808"/>
              <a:gd name="connsiteY3840" fmla="*/ 157723 h 1624467"/>
              <a:gd name="connsiteX3841" fmla="*/ 1380467 w 2198808"/>
              <a:gd name="connsiteY3841" fmla="*/ 156516 h 1624467"/>
              <a:gd name="connsiteX3842" fmla="*/ 1420926 w 2198808"/>
              <a:gd name="connsiteY3842" fmla="*/ 1478503 h 1624467"/>
              <a:gd name="connsiteX3843" fmla="*/ 1422200 w 2198808"/>
              <a:gd name="connsiteY3843" fmla="*/ 1478010 h 1624467"/>
              <a:gd name="connsiteX3844" fmla="*/ 1420806 w 2198808"/>
              <a:gd name="connsiteY3844" fmla="*/ 1474391 h 1624467"/>
              <a:gd name="connsiteX3845" fmla="*/ 1419532 w 2198808"/>
              <a:gd name="connsiteY3845" fmla="*/ 1474901 h 1624467"/>
              <a:gd name="connsiteX3846" fmla="*/ 1420926 w 2198808"/>
              <a:gd name="connsiteY3846" fmla="*/ 1478503 h 1624467"/>
              <a:gd name="connsiteX3847" fmla="*/ 1332939 w 2198808"/>
              <a:gd name="connsiteY3847" fmla="*/ 1472250 h 1624467"/>
              <a:gd name="connsiteX3848" fmla="*/ 1333670 w 2198808"/>
              <a:gd name="connsiteY3848" fmla="*/ 1470992 h 1624467"/>
              <a:gd name="connsiteX3849" fmla="*/ 1330662 w 2198808"/>
              <a:gd name="connsiteY3849" fmla="*/ 1469259 h 1624467"/>
              <a:gd name="connsiteX3850" fmla="*/ 1330152 w 2198808"/>
              <a:gd name="connsiteY3850" fmla="*/ 1470534 h 1624467"/>
              <a:gd name="connsiteX3851" fmla="*/ 1332939 w 2198808"/>
              <a:gd name="connsiteY3851" fmla="*/ 1472250 h 1624467"/>
              <a:gd name="connsiteX3852" fmla="*/ 1636881 w 2198808"/>
              <a:gd name="connsiteY3852" fmla="*/ 1322378 h 1624467"/>
              <a:gd name="connsiteX3853" fmla="*/ 1635912 w 2198808"/>
              <a:gd name="connsiteY3853" fmla="*/ 1325470 h 1624467"/>
              <a:gd name="connsiteX3854" fmla="*/ 1637119 w 2198808"/>
              <a:gd name="connsiteY3854" fmla="*/ 1326116 h 1624467"/>
              <a:gd name="connsiteX3855" fmla="*/ 1638971 w 2198808"/>
              <a:gd name="connsiteY3855" fmla="*/ 1324077 h 1624467"/>
              <a:gd name="connsiteX3856" fmla="*/ 1636881 w 2198808"/>
              <a:gd name="connsiteY3856" fmla="*/ 1322378 h 1624467"/>
              <a:gd name="connsiteX3857" fmla="*/ 1675402 w 2198808"/>
              <a:gd name="connsiteY3857" fmla="*/ 1283091 h 1624467"/>
              <a:gd name="connsiteX3858" fmla="*/ 1673329 w 2198808"/>
              <a:gd name="connsiteY3858" fmla="*/ 1281545 h 1624467"/>
              <a:gd name="connsiteX3859" fmla="*/ 1671970 w 2198808"/>
              <a:gd name="connsiteY3859" fmla="*/ 1282106 h 1624467"/>
              <a:gd name="connsiteX3860" fmla="*/ 1672837 w 2198808"/>
              <a:gd name="connsiteY3860" fmla="*/ 1283771 h 1624467"/>
              <a:gd name="connsiteX3861" fmla="*/ 1675402 w 2198808"/>
              <a:gd name="connsiteY3861" fmla="*/ 1283091 h 1624467"/>
              <a:gd name="connsiteX3862" fmla="*/ 830425 w 2198808"/>
              <a:gd name="connsiteY3862" fmla="*/ 1379506 h 1624467"/>
              <a:gd name="connsiteX3863" fmla="*/ 829014 w 2198808"/>
              <a:gd name="connsiteY3863" fmla="*/ 1378265 h 1624467"/>
              <a:gd name="connsiteX3864" fmla="*/ 827196 w 2198808"/>
              <a:gd name="connsiteY3864" fmla="*/ 1381358 h 1624467"/>
              <a:gd name="connsiteX3865" fmla="*/ 828521 w 2198808"/>
              <a:gd name="connsiteY3865" fmla="*/ 1381936 h 1624467"/>
              <a:gd name="connsiteX3866" fmla="*/ 830425 w 2198808"/>
              <a:gd name="connsiteY3866" fmla="*/ 1379506 h 1624467"/>
              <a:gd name="connsiteX3867" fmla="*/ 798530 w 2198808"/>
              <a:gd name="connsiteY3867" fmla="*/ 74766 h 1624467"/>
              <a:gd name="connsiteX3868" fmla="*/ 799736 w 2198808"/>
              <a:gd name="connsiteY3868" fmla="*/ 72642 h 1624467"/>
              <a:gd name="connsiteX3869" fmla="*/ 798564 w 2198808"/>
              <a:gd name="connsiteY3869" fmla="*/ 71844 h 1624467"/>
              <a:gd name="connsiteX3870" fmla="*/ 796814 w 2198808"/>
              <a:gd name="connsiteY3870" fmla="*/ 72948 h 1624467"/>
              <a:gd name="connsiteX3871" fmla="*/ 798530 w 2198808"/>
              <a:gd name="connsiteY3871" fmla="*/ 74766 h 1624467"/>
              <a:gd name="connsiteX3872" fmla="*/ 2070780 w 2198808"/>
              <a:gd name="connsiteY3872" fmla="*/ 499371 h 1624467"/>
              <a:gd name="connsiteX3873" fmla="*/ 2072326 w 2198808"/>
              <a:gd name="connsiteY3873" fmla="*/ 498011 h 1624467"/>
              <a:gd name="connsiteX3874" fmla="*/ 2069591 w 2198808"/>
              <a:gd name="connsiteY3874" fmla="*/ 495870 h 1624467"/>
              <a:gd name="connsiteX3875" fmla="*/ 2068741 w 2198808"/>
              <a:gd name="connsiteY3875" fmla="*/ 496805 h 1624467"/>
              <a:gd name="connsiteX3876" fmla="*/ 2070780 w 2198808"/>
              <a:gd name="connsiteY3876" fmla="*/ 499371 h 1624467"/>
              <a:gd name="connsiteX3877" fmla="*/ 1133262 w 2198808"/>
              <a:gd name="connsiteY3877" fmla="*/ 1354969 h 1624467"/>
              <a:gd name="connsiteX3878" fmla="*/ 1131852 w 2198808"/>
              <a:gd name="connsiteY3878" fmla="*/ 1357229 h 1624467"/>
              <a:gd name="connsiteX3879" fmla="*/ 1133194 w 2198808"/>
              <a:gd name="connsiteY3879" fmla="*/ 1358741 h 1624467"/>
              <a:gd name="connsiteX3880" fmla="*/ 1134638 w 2198808"/>
              <a:gd name="connsiteY3880" fmla="*/ 1357093 h 1624467"/>
              <a:gd name="connsiteX3881" fmla="*/ 1133262 w 2198808"/>
              <a:gd name="connsiteY3881" fmla="*/ 1354969 h 1624467"/>
              <a:gd name="connsiteX3882" fmla="*/ 265157 w 2198808"/>
              <a:gd name="connsiteY3882" fmla="*/ 809022 h 1624467"/>
              <a:gd name="connsiteX3883" fmla="*/ 265667 w 2198808"/>
              <a:gd name="connsiteY3883" fmla="*/ 811027 h 1624467"/>
              <a:gd name="connsiteX3884" fmla="*/ 269627 w 2198808"/>
              <a:gd name="connsiteY3884" fmla="*/ 809413 h 1624467"/>
              <a:gd name="connsiteX3885" fmla="*/ 269168 w 2198808"/>
              <a:gd name="connsiteY3885" fmla="*/ 808037 h 1624467"/>
              <a:gd name="connsiteX3886" fmla="*/ 265157 w 2198808"/>
              <a:gd name="connsiteY3886" fmla="*/ 809022 h 1624467"/>
              <a:gd name="connsiteX3887" fmla="*/ 2112173 w 2198808"/>
              <a:gd name="connsiteY3887" fmla="*/ 833678 h 1624467"/>
              <a:gd name="connsiteX3888" fmla="*/ 2112751 w 2198808"/>
              <a:gd name="connsiteY3888" fmla="*/ 832098 h 1624467"/>
              <a:gd name="connsiteX3889" fmla="*/ 2107874 w 2198808"/>
              <a:gd name="connsiteY3889" fmla="*/ 830857 h 1624467"/>
              <a:gd name="connsiteX3890" fmla="*/ 2107535 w 2198808"/>
              <a:gd name="connsiteY3890" fmla="*/ 831894 h 1624467"/>
              <a:gd name="connsiteX3891" fmla="*/ 2112173 w 2198808"/>
              <a:gd name="connsiteY3891" fmla="*/ 833678 h 1624467"/>
              <a:gd name="connsiteX3892" fmla="*/ 1462301 w 2198808"/>
              <a:gd name="connsiteY3892" fmla="*/ 1447356 h 1624467"/>
              <a:gd name="connsiteX3893" fmla="*/ 1460331 w 2198808"/>
              <a:gd name="connsiteY3893" fmla="*/ 1447560 h 1624467"/>
              <a:gd name="connsiteX3894" fmla="*/ 1460908 w 2198808"/>
              <a:gd name="connsiteY3894" fmla="*/ 1451060 h 1624467"/>
              <a:gd name="connsiteX3895" fmla="*/ 1462233 w 2198808"/>
              <a:gd name="connsiteY3895" fmla="*/ 1450602 h 1624467"/>
              <a:gd name="connsiteX3896" fmla="*/ 1462301 w 2198808"/>
              <a:gd name="connsiteY3896" fmla="*/ 1447356 h 1624467"/>
              <a:gd name="connsiteX3897" fmla="*/ 239431 w 2198808"/>
              <a:gd name="connsiteY3897" fmla="*/ 578283 h 1624467"/>
              <a:gd name="connsiteX3898" fmla="*/ 238004 w 2198808"/>
              <a:gd name="connsiteY3898" fmla="*/ 580305 h 1624467"/>
              <a:gd name="connsiteX3899" fmla="*/ 239635 w 2198808"/>
              <a:gd name="connsiteY3899" fmla="*/ 581885 h 1624467"/>
              <a:gd name="connsiteX3900" fmla="*/ 241045 w 2198808"/>
              <a:gd name="connsiteY3900" fmla="*/ 580441 h 1624467"/>
              <a:gd name="connsiteX3901" fmla="*/ 239431 w 2198808"/>
              <a:gd name="connsiteY3901" fmla="*/ 578283 h 1624467"/>
              <a:gd name="connsiteX3902" fmla="*/ 239924 w 2198808"/>
              <a:gd name="connsiteY3902" fmla="*/ 684162 h 1624467"/>
              <a:gd name="connsiteX3903" fmla="*/ 237800 w 2198808"/>
              <a:gd name="connsiteY3903" fmla="*/ 682446 h 1624467"/>
              <a:gd name="connsiteX3904" fmla="*/ 236186 w 2198808"/>
              <a:gd name="connsiteY3904" fmla="*/ 683908 h 1624467"/>
              <a:gd name="connsiteX3905" fmla="*/ 237901 w 2198808"/>
              <a:gd name="connsiteY3905" fmla="*/ 685454 h 1624467"/>
              <a:gd name="connsiteX3906" fmla="*/ 239924 w 2198808"/>
              <a:gd name="connsiteY3906" fmla="*/ 684162 h 1624467"/>
              <a:gd name="connsiteX3907" fmla="*/ 387519 w 2198808"/>
              <a:gd name="connsiteY3907" fmla="*/ 982140 h 1624467"/>
              <a:gd name="connsiteX3908" fmla="*/ 385361 w 2198808"/>
              <a:gd name="connsiteY3908" fmla="*/ 980781 h 1624467"/>
              <a:gd name="connsiteX3909" fmla="*/ 384019 w 2198808"/>
              <a:gd name="connsiteY3909" fmla="*/ 981443 h 1624467"/>
              <a:gd name="connsiteX3910" fmla="*/ 385089 w 2198808"/>
              <a:gd name="connsiteY3910" fmla="*/ 983058 h 1624467"/>
              <a:gd name="connsiteX3911" fmla="*/ 387519 w 2198808"/>
              <a:gd name="connsiteY3911" fmla="*/ 982140 h 1624467"/>
              <a:gd name="connsiteX3912" fmla="*/ 2078273 w 2198808"/>
              <a:gd name="connsiteY3912" fmla="*/ 628462 h 1624467"/>
              <a:gd name="connsiteX3913" fmla="*/ 2078562 w 2198808"/>
              <a:gd name="connsiteY3913" fmla="*/ 627204 h 1624467"/>
              <a:gd name="connsiteX3914" fmla="*/ 2074706 w 2198808"/>
              <a:gd name="connsiteY3914" fmla="*/ 626235 h 1624467"/>
              <a:gd name="connsiteX3915" fmla="*/ 2074399 w 2198808"/>
              <a:gd name="connsiteY3915" fmla="*/ 627629 h 1624467"/>
              <a:gd name="connsiteX3916" fmla="*/ 2078273 w 2198808"/>
              <a:gd name="connsiteY3916" fmla="*/ 628462 h 1624467"/>
              <a:gd name="connsiteX3917" fmla="*/ 31037 w 2198808"/>
              <a:gd name="connsiteY3917" fmla="*/ 855785 h 1624467"/>
              <a:gd name="connsiteX3918" fmla="*/ 31173 w 2198808"/>
              <a:gd name="connsiteY3918" fmla="*/ 857705 h 1624467"/>
              <a:gd name="connsiteX3919" fmla="*/ 34674 w 2198808"/>
              <a:gd name="connsiteY3919" fmla="*/ 857178 h 1624467"/>
              <a:gd name="connsiteX3920" fmla="*/ 34351 w 2198808"/>
              <a:gd name="connsiteY3920" fmla="*/ 855853 h 1624467"/>
              <a:gd name="connsiteX3921" fmla="*/ 31037 w 2198808"/>
              <a:gd name="connsiteY3921" fmla="*/ 855785 h 1624467"/>
              <a:gd name="connsiteX3922" fmla="*/ 249677 w 2198808"/>
              <a:gd name="connsiteY3922" fmla="*/ 891979 h 1624467"/>
              <a:gd name="connsiteX3923" fmla="*/ 250952 w 2198808"/>
              <a:gd name="connsiteY3923" fmla="*/ 893304 h 1624467"/>
              <a:gd name="connsiteX3924" fmla="*/ 254146 w 2198808"/>
              <a:gd name="connsiteY3924" fmla="*/ 889753 h 1624467"/>
              <a:gd name="connsiteX3925" fmla="*/ 253195 w 2198808"/>
              <a:gd name="connsiteY3925" fmla="*/ 888869 h 1624467"/>
              <a:gd name="connsiteX3926" fmla="*/ 249677 w 2198808"/>
              <a:gd name="connsiteY3926" fmla="*/ 891979 h 1624467"/>
              <a:gd name="connsiteX3927" fmla="*/ 40417 w 2198808"/>
              <a:gd name="connsiteY3927" fmla="*/ 851792 h 1624467"/>
              <a:gd name="connsiteX3928" fmla="*/ 39788 w 2198808"/>
              <a:gd name="connsiteY3928" fmla="*/ 850212 h 1624467"/>
              <a:gd name="connsiteX3929" fmla="*/ 37613 w 2198808"/>
              <a:gd name="connsiteY3929" fmla="*/ 850449 h 1624467"/>
              <a:gd name="connsiteX3930" fmla="*/ 38310 w 2198808"/>
              <a:gd name="connsiteY3930" fmla="*/ 852200 h 1624467"/>
              <a:gd name="connsiteX3931" fmla="*/ 40417 w 2198808"/>
              <a:gd name="connsiteY3931" fmla="*/ 851792 h 1624467"/>
              <a:gd name="connsiteX3932" fmla="*/ 178412 w 2198808"/>
              <a:gd name="connsiteY3932" fmla="*/ 836176 h 1624467"/>
              <a:gd name="connsiteX3933" fmla="*/ 179941 w 2198808"/>
              <a:gd name="connsiteY3933" fmla="*/ 837569 h 1624467"/>
              <a:gd name="connsiteX3934" fmla="*/ 181946 w 2198808"/>
              <a:gd name="connsiteY3934" fmla="*/ 834918 h 1624467"/>
              <a:gd name="connsiteX3935" fmla="*/ 181097 w 2198808"/>
              <a:gd name="connsiteY3935" fmla="*/ 833967 h 1624467"/>
              <a:gd name="connsiteX3936" fmla="*/ 178412 w 2198808"/>
              <a:gd name="connsiteY3936" fmla="*/ 836176 h 1624467"/>
              <a:gd name="connsiteX3937" fmla="*/ 1184833 w 2198808"/>
              <a:gd name="connsiteY3937" fmla="*/ 1096583 h 1624467"/>
              <a:gd name="connsiteX3938" fmla="*/ 1186125 w 2198808"/>
              <a:gd name="connsiteY3938" fmla="*/ 1095088 h 1624467"/>
              <a:gd name="connsiteX3939" fmla="*/ 1182845 w 2198808"/>
              <a:gd name="connsiteY3939" fmla="*/ 1093151 h 1624467"/>
              <a:gd name="connsiteX3940" fmla="*/ 1182047 w 2198808"/>
              <a:gd name="connsiteY3940" fmla="*/ 1094323 h 1624467"/>
              <a:gd name="connsiteX3941" fmla="*/ 1184833 w 2198808"/>
              <a:gd name="connsiteY3941" fmla="*/ 1096583 h 1624467"/>
              <a:gd name="connsiteX3942" fmla="*/ 1590661 w 2198808"/>
              <a:gd name="connsiteY3942" fmla="*/ 1298486 h 1624467"/>
              <a:gd name="connsiteX3943" fmla="*/ 1590695 w 2198808"/>
              <a:gd name="connsiteY3943" fmla="*/ 1299999 h 1624467"/>
              <a:gd name="connsiteX3944" fmla="*/ 1592785 w 2198808"/>
              <a:gd name="connsiteY3944" fmla="*/ 1300678 h 1624467"/>
              <a:gd name="connsiteX3945" fmla="*/ 1595861 w 2198808"/>
              <a:gd name="connsiteY3945" fmla="*/ 1298095 h 1624467"/>
              <a:gd name="connsiteX3946" fmla="*/ 1590661 w 2198808"/>
              <a:gd name="connsiteY3946" fmla="*/ 1298486 h 1624467"/>
              <a:gd name="connsiteX3947" fmla="*/ 145226 w 2198808"/>
              <a:gd name="connsiteY3947" fmla="*/ 770008 h 1624467"/>
              <a:gd name="connsiteX3948" fmla="*/ 145463 w 2198808"/>
              <a:gd name="connsiteY3948" fmla="*/ 771231 h 1624467"/>
              <a:gd name="connsiteX3949" fmla="*/ 150646 w 2198808"/>
              <a:gd name="connsiteY3949" fmla="*/ 770314 h 1624467"/>
              <a:gd name="connsiteX3950" fmla="*/ 150374 w 2198808"/>
              <a:gd name="connsiteY3950" fmla="*/ 769107 h 1624467"/>
              <a:gd name="connsiteX3951" fmla="*/ 145226 w 2198808"/>
              <a:gd name="connsiteY3951" fmla="*/ 770008 h 1624467"/>
              <a:gd name="connsiteX3952" fmla="*/ 1140552 w 2198808"/>
              <a:gd name="connsiteY3952" fmla="*/ 1290092 h 1624467"/>
              <a:gd name="connsiteX3953" fmla="*/ 1139872 w 2198808"/>
              <a:gd name="connsiteY3953" fmla="*/ 1291876 h 1624467"/>
              <a:gd name="connsiteX3954" fmla="*/ 1143712 w 2198808"/>
              <a:gd name="connsiteY3954" fmla="*/ 1292743 h 1624467"/>
              <a:gd name="connsiteX3955" fmla="*/ 1144069 w 2198808"/>
              <a:gd name="connsiteY3955" fmla="*/ 1291672 h 1624467"/>
              <a:gd name="connsiteX3956" fmla="*/ 1140552 w 2198808"/>
              <a:gd name="connsiteY3956" fmla="*/ 1290092 h 1624467"/>
              <a:gd name="connsiteX3957" fmla="*/ 1309626 w 2198808"/>
              <a:gd name="connsiteY3957" fmla="*/ 212795 h 1624467"/>
              <a:gd name="connsiteX3958" fmla="*/ 1309524 w 2198808"/>
              <a:gd name="connsiteY3958" fmla="*/ 213832 h 1624467"/>
              <a:gd name="connsiteX3959" fmla="*/ 1315080 w 2198808"/>
              <a:gd name="connsiteY3959" fmla="*/ 213543 h 1624467"/>
              <a:gd name="connsiteX3960" fmla="*/ 1315046 w 2198808"/>
              <a:gd name="connsiteY3960" fmla="*/ 212795 h 1624467"/>
              <a:gd name="connsiteX3961" fmla="*/ 1309626 w 2198808"/>
              <a:gd name="connsiteY3961" fmla="*/ 212795 h 1624467"/>
              <a:gd name="connsiteX3962" fmla="*/ 627536 w 2198808"/>
              <a:gd name="connsiteY3962" fmla="*/ 227697 h 1624467"/>
              <a:gd name="connsiteX3963" fmla="*/ 626346 w 2198808"/>
              <a:gd name="connsiteY3963" fmla="*/ 227799 h 1624467"/>
              <a:gd name="connsiteX3964" fmla="*/ 626176 w 2198808"/>
              <a:gd name="connsiteY3964" fmla="*/ 230042 h 1624467"/>
              <a:gd name="connsiteX3965" fmla="*/ 627706 w 2198808"/>
              <a:gd name="connsiteY3965" fmla="*/ 231776 h 1624467"/>
              <a:gd name="connsiteX3966" fmla="*/ 628675 w 2198808"/>
              <a:gd name="connsiteY3966" fmla="*/ 231130 h 1624467"/>
              <a:gd name="connsiteX3967" fmla="*/ 627536 w 2198808"/>
              <a:gd name="connsiteY3967" fmla="*/ 227697 h 1624467"/>
              <a:gd name="connsiteX3968" fmla="*/ 96203 w 2198808"/>
              <a:gd name="connsiteY3968" fmla="*/ 873151 h 1624467"/>
              <a:gd name="connsiteX3969" fmla="*/ 95574 w 2198808"/>
              <a:gd name="connsiteY3969" fmla="*/ 871860 h 1624467"/>
              <a:gd name="connsiteX3970" fmla="*/ 92074 w 2198808"/>
              <a:gd name="connsiteY3970" fmla="*/ 873559 h 1624467"/>
              <a:gd name="connsiteX3971" fmla="*/ 92702 w 2198808"/>
              <a:gd name="connsiteY3971" fmla="*/ 874833 h 1624467"/>
              <a:gd name="connsiteX3972" fmla="*/ 96203 w 2198808"/>
              <a:gd name="connsiteY3972" fmla="*/ 873151 h 1624467"/>
              <a:gd name="connsiteX3973" fmla="*/ 60790 w 2198808"/>
              <a:gd name="connsiteY3973" fmla="*/ 897671 h 1624467"/>
              <a:gd name="connsiteX3974" fmla="*/ 59261 w 2198808"/>
              <a:gd name="connsiteY3974" fmla="*/ 898640 h 1624467"/>
              <a:gd name="connsiteX3975" fmla="*/ 61301 w 2198808"/>
              <a:gd name="connsiteY3975" fmla="*/ 901511 h 1624467"/>
              <a:gd name="connsiteX3976" fmla="*/ 62388 w 2198808"/>
              <a:gd name="connsiteY3976" fmla="*/ 900849 h 1624467"/>
              <a:gd name="connsiteX3977" fmla="*/ 60790 w 2198808"/>
              <a:gd name="connsiteY3977" fmla="*/ 897671 h 1624467"/>
              <a:gd name="connsiteX3978" fmla="*/ 1705734 w 2198808"/>
              <a:gd name="connsiteY3978" fmla="*/ 1375360 h 1624467"/>
              <a:gd name="connsiteX3979" fmla="*/ 1704035 w 2198808"/>
              <a:gd name="connsiteY3979" fmla="*/ 1374187 h 1624467"/>
              <a:gd name="connsiteX3980" fmla="*/ 1703474 w 2198808"/>
              <a:gd name="connsiteY3980" fmla="*/ 1375462 h 1624467"/>
              <a:gd name="connsiteX3981" fmla="*/ 1704952 w 2198808"/>
              <a:gd name="connsiteY3981" fmla="*/ 1376855 h 1624467"/>
              <a:gd name="connsiteX3982" fmla="*/ 1705734 w 2198808"/>
              <a:gd name="connsiteY3982" fmla="*/ 1375360 h 1624467"/>
              <a:gd name="connsiteX3983" fmla="*/ 1238070 w 2198808"/>
              <a:gd name="connsiteY3983" fmla="*/ 1377926 h 1624467"/>
              <a:gd name="connsiteX3984" fmla="*/ 1236916 w 2198808"/>
              <a:gd name="connsiteY3984" fmla="*/ 1376974 h 1624467"/>
              <a:gd name="connsiteX3985" fmla="*/ 1235216 w 2198808"/>
              <a:gd name="connsiteY3985" fmla="*/ 1378469 h 1624467"/>
              <a:gd name="connsiteX3986" fmla="*/ 1236779 w 2198808"/>
              <a:gd name="connsiteY3986" fmla="*/ 1379812 h 1624467"/>
              <a:gd name="connsiteX3987" fmla="*/ 1238070 w 2198808"/>
              <a:gd name="connsiteY3987" fmla="*/ 1377926 h 1624467"/>
              <a:gd name="connsiteX3988" fmla="*/ 1057629 w 2198808"/>
              <a:gd name="connsiteY3988" fmla="*/ 894069 h 1624467"/>
              <a:gd name="connsiteX3989" fmla="*/ 1057629 w 2198808"/>
              <a:gd name="connsiteY3989" fmla="*/ 894799 h 1624467"/>
              <a:gd name="connsiteX3990" fmla="*/ 1062132 w 2198808"/>
              <a:gd name="connsiteY3990" fmla="*/ 894799 h 1624467"/>
              <a:gd name="connsiteX3991" fmla="*/ 1062132 w 2198808"/>
              <a:gd name="connsiteY3991" fmla="*/ 894069 h 1624467"/>
              <a:gd name="connsiteX3992" fmla="*/ 1057629 w 2198808"/>
              <a:gd name="connsiteY3992" fmla="*/ 894069 h 1624467"/>
              <a:gd name="connsiteX3993" fmla="*/ 1301928 w 2198808"/>
              <a:gd name="connsiteY3993" fmla="*/ 1357756 h 1624467"/>
              <a:gd name="connsiteX3994" fmla="*/ 1302353 w 2198808"/>
              <a:gd name="connsiteY3994" fmla="*/ 1358809 h 1624467"/>
              <a:gd name="connsiteX3995" fmla="*/ 1305785 w 2198808"/>
              <a:gd name="connsiteY3995" fmla="*/ 1357467 h 1624467"/>
              <a:gd name="connsiteX3996" fmla="*/ 1305326 w 2198808"/>
              <a:gd name="connsiteY3996" fmla="*/ 1356311 h 1624467"/>
              <a:gd name="connsiteX3997" fmla="*/ 1301928 w 2198808"/>
              <a:gd name="connsiteY3997" fmla="*/ 1357756 h 1624467"/>
              <a:gd name="connsiteX3998" fmla="*/ 1112718 w 2198808"/>
              <a:gd name="connsiteY3998" fmla="*/ 1357773 h 1624467"/>
              <a:gd name="connsiteX3999" fmla="*/ 1111410 w 2198808"/>
              <a:gd name="connsiteY3999" fmla="*/ 1356634 h 1624467"/>
              <a:gd name="connsiteX4000" fmla="*/ 1110067 w 2198808"/>
              <a:gd name="connsiteY4000" fmla="*/ 1357450 h 1624467"/>
              <a:gd name="connsiteX4001" fmla="*/ 1110543 w 2198808"/>
              <a:gd name="connsiteY4001" fmla="*/ 1358622 h 1624467"/>
              <a:gd name="connsiteX4002" fmla="*/ 1112718 w 2198808"/>
              <a:gd name="connsiteY4002" fmla="*/ 1357773 h 1624467"/>
              <a:gd name="connsiteX4003" fmla="*/ 891172 w 2198808"/>
              <a:gd name="connsiteY4003" fmla="*/ 1383431 h 1624467"/>
              <a:gd name="connsiteX4004" fmla="*/ 891172 w 2198808"/>
              <a:gd name="connsiteY4004" fmla="*/ 1384111 h 1624467"/>
              <a:gd name="connsiteX4005" fmla="*/ 895709 w 2198808"/>
              <a:gd name="connsiteY4005" fmla="*/ 1384111 h 1624467"/>
              <a:gd name="connsiteX4006" fmla="*/ 895709 w 2198808"/>
              <a:gd name="connsiteY4006" fmla="*/ 1383431 h 1624467"/>
              <a:gd name="connsiteX4007" fmla="*/ 891172 w 2198808"/>
              <a:gd name="connsiteY4007" fmla="*/ 1383431 h 1624467"/>
              <a:gd name="connsiteX4008" fmla="*/ 1370831 w 2198808"/>
              <a:gd name="connsiteY4008" fmla="*/ 1385946 h 1624467"/>
              <a:gd name="connsiteX4009" fmla="*/ 1370713 w 2198808"/>
              <a:gd name="connsiteY4009" fmla="*/ 1388172 h 1624467"/>
              <a:gd name="connsiteX4010" fmla="*/ 1371971 w 2198808"/>
              <a:gd name="connsiteY4010" fmla="*/ 1388818 h 1624467"/>
              <a:gd name="connsiteX4011" fmla="*/ 1372361 w 2198808"/>
              <a:gd name="connsiteY4011" fmla="*/ 1386796 h 1624467"/>
              <a:gd name="connsiteX4012" fmla="*/ 1370831 w 2198808"/>
              <a:gd name="connsiteY4012" fmla="*/ 1385946 h 1624467"/>
              <a:gd name="connsiteX4013" fmla="*/ 555353 w 2198808"/>
              <a:gd name="connsiteY4013" fmla="*/ 302752 h 1624467"/>
              <a:gd name="connsiteX4014" fmla="*/ 553688 w 2198808"/>
              <a:gd name="connsiteY4014" fmla="*/ 300577 h 1624467"/>
              <a:gd name="connsiteX4015" fmla="*/ 552600 w 2198808"/>
              <a:gd name="connsiteY4015" fmla="*/ 301597 h 1624467"/>
              <a:gd name="connsiteX4016" fmla="*/ 553161 w 2198808"/>
              <a:gd name="connsiteY4016" fmla="*/ 303619 h 1624467"/>
              <a:gd name="connsiteX4017" fmla="*/ 555353 w 2198808"/>
              <a:gd name="connsiteY4017" fmla="*/ 302752 h 1624467"/>
              <a:gd name="connsiteX4018" fmla="*/ 232804 w 2198808"/>
              <a:gd name="connsiteY4018" fmla="*/ 866949 h 1624467"/>
              <a:gd name="connsiteX4019" fmla="*/ 234248 w 2198808"/>
              <a:gd name="connsiteY4019" fmla="*/ 865301 h 1624467"/>
              <a:gd name="connsiteX4020" fmla="*/ 233619 w 2198808"/>
              <a:gd name="connsiteY4020" fmla="*/ 864043 h 1624467"/>
              <a:gd name="connsiteX4021" fmla="*/ 232090 w 2198808"/>
              <a:gd name="connsiteY4021" fmla="*/ 865403 h 1624467"/>
              <a:gd name="connsiteX4022" fmla="*/ 232804 w 2198808"/>
              <a:gd name="connsiteY4022" fmla="*/ 866949 h 1624467"/>
              <a:gd name="connsiteX4023" fmla="*/ 1047960 w 2198808"/>
              <a:gd name="connsiteY4023" fmla="*/ 890857 h 1624467"/>
              <a:gd name="connsiteX4024" fmla="*/ 1046431 w 2198808"/>
              <a:gd name="connsiteY4024" fmla="*/ 891656 h 1624467"/>
              <a:gd name="connsiteX4025" fmla="*/ 1047824 w 2198808"/>
              <a:gd name="connsiteY4025" fmla="*/ 893185 h 1624467"/>
              <a:gd name="connsiteX4026" fmla="*/ 1049133 w 2198808"/>
              <a:gd name="connsiteY4026" fmla="*/ 892607 h 1624467"/>
              <a:gd name="connsiteX4027" fmla="*/ 1047960 w 2198808"/>
              <a:gd name="connsiteY4027" fmla="*/ 890857 h 1624467"/>
              <a:gd name="connsiteX4028" fmla="*/ 1785716 w 2198808"/>
              <a:gd name="connsiteY4028" fmla="*/ 1347339 h 1624467"/>
              <a:gd name="connsiteX4029" fmla="*/ 1787161 w 2198808"/>
              <a:gd name="connsiteY4029" fmla="*/ 1347679 h 1624467"/>
              <a:gd name="connsiteX4030" fmla="*/ 1787858 w 2198808"/>
              <a:gd name="connsiteY4030" fmla="*/ 1343958 h 1624467"/>
              <a:gd name="connsiteX4031" fmla="*/ 1786618 w 2198808"/>
              <a:gd name="connsiteY4031" fmla="*/ 1343686 h 1624467"/>
              <a:gd name="connsiteX4032" fmla="*/ 1785716 w 2198808"/>
              <a:gd name="connsiteY4032" fmla="*/ 1347339 h 1624467"/>
              <a:gd name="connsiteX4033" fmla="*/ 2015334 w 2198808"/>
              <a:gd name="connsiteY4033" fmla="*/ 106440 h 1624467"/>
              <a:gd name="connsiteX4034" fmla="*/ 2016965 w 2198808"/>
              <a:gd name="connsiteY4034" fmla="*/ 104571 h 1624467"/>
              <a:gd name="connsiteX4035" fmla="*/ 2013991 w 2198808"/>
              <a:gd name="connsiteY4035" fmla="*/ 102481 h 1624467"/>
              <a:gd name="connsiteX4036" fmla="*/ 2013040 w 2198808"/>
              <a:gd name="connsiteY4036" fmla="*/ 103619 h 1624467"/>
              <a:gd name="connsiteX4037" fmla="*/ 2015334 w 2198808"/>
              <a:gd name="connsiteY4037" fmla="*/ 106440 h 1624467"/>
              <a:gd name="connsiteX4038" fmla="*/ 1703610 w 2198808"/>
              <a:gd name="connsiteY4038" fmla="*/ 1408019 h 1624467"/>
              <a:gd name="connsiteX4039" fmla="*/ 1702013 w 2198808"/>
              <a:gd name="connsiteY4039" fmla="*/ 1406337 h 1624467"/>
              <a:gd name="connsiteX4040" fmla="*/ 1700942 w 2198808"/>
              <a:gd name="connsiteY4040" fmla="*/ 1408053 h 1624467"/>
              <a:gd name="connsiteX4041" fmla="*/ 1702760 w 2198808"/>
              <a:gd name="connsiteY4041" fmla="*/ 1409446 h 1624467"/>
              <a:gd name="connsiteX4042" fmla="*/ 1703610 w 2198808"/>
              <a:gd name="connsiteY4042" fmla="*/ 1408019 h 1624467"/>
              <a:gd name="connsiteX4043" fmla="*/ 1391596 w 2198808"/>
              <a:gd name="connsiteY4043" fmla="*/ 113560 h 1624467"/>
              <a:gd name="connsiteX4044" fmla="*/ 1391698 w 2198808"/>
              <a:gd name="connsiteY4044" fmla="*/ 112285 h 1624467"/>
              <a:gd name="connsiteX4045" fmla="*/ 1388181 w 2198808"/>
              <a:gd name="connsiteY4045" fmla="*/ 111623 h 1624467"/>
              <a:gd name="connsiteX4046" fmla="*/ 1387926 w 2198808"/>
              <a:gd name="connsiteY4046" fmla="*/ 112897 h 1624467"/>
              <a:gd name="connsiteX4047" fmla="*/ 1391596 w 2198808"/>
              <a:gd name="connsiteY4047" fmla="*/ 113560 h 1624467"/>
              <a:gd name="connsiteX4048" fmla="*/ 359431 w 2198808"/>
              <a:gd name="connsiteY4048" fmla="*/ 400492 h 1624467"/>
              <a:gd name="connsiteX4049" fmla="*/ 356661 w 2198808"/>
              <a:gd name="connsiteY4049" fmla="*/ 401053 h 1624467"/>
              <a:gd name="connsiteX4050" fmla="*/ 356066 w 2198808"/>
              <a:gd name="connsiteY4050" fmla="*/ 403551 h 1624467"/>
              <a:gd name="connsiteX4051" fmla="*/ 359431 w 2198808"/>
              <a:gd name="connsiteY4051" fmla="*/ 400492 h 1624467"/>
              <a:gd name="connsiteX4052" fmla="*/ 1140925 w 2198808"/>
              <a:gd name="connsiteY4052" fmla="*/ 1340984 h 1624467"/>
              <a:gd name="connsiteX4053" fmla="*/ 1140925 w 2198808"/>
              <a:gd name="connsiteY4053" fmla="*/ 1341613 h 1624467"/>
              <a:gd name="connsiteX4054" fmla="*/ 1145412 w 2198808"/>
              <a:gd name="connsiteY4054" fmla="*/ 1341613 h 1624467"/>
              <a:gd name="connsiteX4055" fmla="*/ 1145412 w 2198808"/>
              <a:gd name="connsiteY4055" fmla="*/ 1340984 h 1624467"/>
              <a:gd name="connsiteX4056" fmla="*/ 1140925 w 2198808"/>
              <a:gd name="connsiteY4056" fmla="*/ 1340984 h 1624467"/>
              <a:gd name="connsiteX4057" fmla="*/ 2056387 w 2198808"/>
              <a:gd name="connsiteY4057" fmla="*/ 966269 h 1624467"/>
              <a:gd name="connsiteX4058" fmla="*/ 2056149 w 2198808"/>
              <a:gd name="connsiteY4058" fmla="*/ 965148 h 1624467"/>
              <a:gd name="connsiteX4059" fmla="*/ 2052207 w 2198808"/>
              <a:gd name="connsiteY4059" fmla="*/ 965861 h 1624467"/>
              <a:gd name="connsiteX4060" fmla="*/ 2052462 w 2198808"/>
              <a:gd name="connsiteY4060" fmla="*/ 967204 h 1624467"/>
              <a:gd name="connsiteX4061" fmla="*/ 2056387 w 2198808"/>
              <a:gd name="connsiteY4061" fmla="*/ 966269 h 1624467"/>
              <a:gd name="connsiteX4062" fmla="*/ 256033 w 2198808"/>
              <a:gd name="connsiteY4062" fmla="*/ 688495 h 1624467"/>
              <a:gd name="connsiteX4063" fmla="*/ 254571 w 2198808"/>
              <a:gd name="connsiteY4063" fmla="*/ 687493 h 1624467"/>
              <a:gd name="connsiteX4064" fmla="*/ 252753 w 2198808"/>
              <a:gd name="connsiteY4064" fmla="*/ 688988 h 1624467"/>
              <a:gd name="connsiteX4065" fmla="*/ 254350 w 2198808"/>
              <a:gd name="connsiteY4065" fmla="*/ 689991 h 1624467"/>
              <a:gd name="connsiteX4066" fmla="*/ 256033 w 2198808"/>
              <a:gd name="connsiteY4066" fmla="*/ 688495 h 1624467"/>
              <a:gd name="connsiteX4067" fmla="*/ 1187314 w 2198808"/>
              <a:gd name="connsiteY4067" fmla="*/ 145369 h 1624467"/>
              <a:gd name="connsiteX4068" fmla="*/ 1185174 w 2198808"/>
              <a:gd name="connsiteY4068" fmla="*/ 144927 h 1624467"/>
              <a:gd name="connsiteX4069" fmla="*/ 1184681 w 2198808"/>
              <a:gd name="connsiteY4069" fmla="*/ 146151 h 1624467"/>
              <a:gd name="connsiteX4070" fmla="*/ 1186703 w 2198808"/>
              <a:gd name="connsiteY4070" fmla="*/ 146865 h 1624467"/>
              <a:gd name="connsiteX4071" fmla="*/ 1187314 w 2198808"/>
              <a:gd name="connsiteY4071" fmla="*/ 145369 h 1624467"/>
              <a:gd name="connsiteX4072" fmla="*/ 427842 w 2198808"/>
              <a:gd name="connsiteY4072" fmla="*/ 368037 h 1624467"/>
              <a:gd name="connsiteX4073" fmla="*/ 429015 w 2198808"/>
              <a:gd name="connsiteY4073" fmla="*/ 366270 h 1624467"/>
              <a:gd name="connsiteX4074" fmla="*/ 427724 w 2198808"/>
              <a:gd name="connsiteY4074" fmla="*/ 365658 h 1624467"/>
              <a:gd name="connsiteX4075" fmla="*/ 426313 w 2198808"/>
              <a:gd name="connsiteY4075" fmla="*/ 367204 h 1624467"/>
              <a:gd name="connsiteX4076" fmla="*/ 427842 w 2198808"/>
              <a:gd name="connsiteY4076" fmla="*/ 368037 h 1624467"/>
              <a:gd name="connsiteX4077" fmla="*/ 703016 w 2198808"/>
              <a:gd name="connsiteY4077" fmla="*/ 151419 h 1624467"/>
              <a:gd name="connsiteX4078" fmla="*/ 703577 w 2198808"/>
              <a:gd name="connsiteY4078" fmla="*/ 150127 h 1624467"/>
              <a:gd name="connsiteX4079" fmla="*/ 702064 w 2198808"/>
              <a:gd name="connsiteY4079" fmla="*/ 148768 h 1624467"/>
              <a:gd name="connsiteX4080" fmla="*/ 701758 w 2198808"/>
              <a:gd name="connsiteY4080" fmla="*/ 150773 h 1624467"/>
              <a:gd name="connsiteX4081" fmla="*/ 703016 w 2198808"/>
              <a:gd name="connsiteY4081" fmla="*/ 151419 h 1624467"/>
              <a:gd name="connsiteX4082" fmla="*/ 994298 w 2198808"/>
              <a:gd name="connsiteY4082" fmla="*/ 154205 h 1624467"/>
              <a:gd name="connsiteX4083" fmla="*/ 994621 w 2198808"/>
              <a:gd name="connsiteY4083" fmla="*/ 152999 h 1624467"/>
              <a:gd name="connsiteX4084" fmla="*/ 991138 w 2198808"/>
              <a:gd name="connsiteY4084" fmla="*/ 152081 h 1624467"/>
              <a:gd name="connsiteX4085" fmla="*/ 990832 w 2198808"/>
              <a:gd name="connsiteY4085" fmla="*/ 153305 h 1624467"/>
              <a:gd name="connsiteX4086" fmla="*/ 994298 w 2198808"/>
              <a:gd name="connsiteY4086" fmla="*/ 154205 h 1624467"/>
              <a:gd name="connsiteX4087" fmla="*/ 1320263 w 2198808"/>
              <a:gd name="connsiteY4087" fmla="*/ 162192 h 1624467"/>
              <a:gd name="connsiteX4088" fmla="*/ 1316949 w 2198808"/>
              <a:gd name="connsiteY4088" fmla="*/ 161988 h 1624467"/>
              <a:gd name="connsiteX4089" fmla="*/ 1315267 w 2198808"/>
              <a:gd name="connsiteY4089" fmla="*/ 163551 h 1624467"/>
              <a:gd name="connsiteX4090" fmla="*/ 1316015 w 2198808"/>
              <a:gd name="connsiteY4090" fmla="*/ 164435 h 1624467"/>
              <a:gd name="connsiteX4091" fmla="*/ 1320263 w 2198808"/>
              <a:gd name="connsiteY4091" fmla="*/ 162192 h 1624467"/>
              <a:gd name="connsiteX4092" fmla="*/ 660943 w 2198808"/>
              <a:gd name="connsiteY4092" fmla="*/ 178351 h 1624467"/>
              <a:gd name="connsiteX4093" fmla="*/ 662846 w 2198808"/>
              <a:gd name="connsiteY4093" fmla="*/ 178555 h 1624467"/>
              <a:gd name="connsiteX4094" fmla="*/ 662999 w 2198808"/>
              <a:gd name="connsiteY4094" fmla="*/ 174953 h 1624467"/>
              <a:gd name="connsiteX4095" fmla="*/ 661826 w 2198808"/>
              <a:gd name="connsiteY4095" fmla="*/ 174766 h 1624467"/>
              <a:gd name="connsiteX4096" fmla="*/ 660943 w 2198808"/>
              <a:gd name="connsiteY4096" fmla="*/ 178351 h 1624467"/>
              <a:gd name="connsiteX4097" fmla="*/ 932787 w 2198808"/>
              <a:gd name="connsiteY4097" fmla="*/ 177281 h 1624467"/>
              <a:gd name="connsiteX4098" fmla="*/ 934639 w 2198808"/>
              <a:gd name="connsiteY4098" fmla="*/ 178657 h 1624467"/>
              <a:gd name="connsiteX4099" fmla="*/ 936015 w 2198808"/>
              <a:gd name="connsiteY4099" fmla="*/ 178216 h 1624467"/>
              <a:gd name="connsiteX4100" fmla="*/ 934061 w 2198808"/>
              <a:gd name="connsiteY4100" fmla="*/ 176075 h 1624467"/>
              <a:gd name="connsiteX4101" fmla="*/ 932787 w 2198808"/>
              <a:gd name="connsiteY4101" fmla="*/ 177281 h 1624467"/>
              <a:gd name="connsiteX4102" fmla="*/ 1169167 w 2198808"/>
              <a:gd name="connsiteY4102" fmla="*/ 1309480 h 1624467"/>
              <a:gd name="connsiteX4103" fmla="*/ 1169167 w 2198808"/>
              <a:gd name="connsiteY4103" fmla="*/ 1308784 h 1624467"/>
              <a:gd name="connsiteX4104" fmla="*/ 1164681 w 2198808"/>
              <a:gd name="connsiteY4104" fmla="*/ 1308784 h 1624467"/>
              <a:gd name="connsiteX4105" fmla="*/ 1164681 w 2198808"/>
              <a:gd name="connsiteY4105" fmla="*/ 1309480 h 1624467"/>
              <a:gd name="connsiteX4106" fmla="*/ 1169167 w 2198808"/>
              <a:gd name="connsiteY4106" fmla="*/ 1309480 h 1624467"/>
              <a:gd name="connsiteX4107" fmla="*/ 1206159 w 2198808"/>
              <a:gd name="connsiteY4107" fmla="*/ 179660 h 1624467"/>
              <a:gd name="connsiteX4108" fmla="*/ 1204596 w 2198808"/>
              <a:gd name="connsiteY4108" fmla="*/ 181988 h 1624467"/>
              <a:gd name="connsiteX4109" fmla="*/ 1205836 w 2198808"/>
              <a:gd name="connsiteY4109" fmla="*/ 182872 h 1624467"/>
              <a:gd name="connsiteX4110" fmla="*/ 1207059 w 2198808"/>
              <a:gd name="connsiteY4110" fmla="*/ 182175 h 1624467"/>
              <a:gd name="connsiteX4111" fmla="*/ 1206159 w 2198808"/>
              <a:gd name="connsiteY4111" fmla="*/ 179660 h 1624467"/>
              <a:gd name="connsiteX4112" fmla="*/ 1267722 w 2198808"/>
              <a:gd name="connsiteY4112" fmla="*/ 195599 h 1624467"/>
              <a:gd name="connsiteX4113" fmla="*/ 1266091 w 2198808"/>
              <a:gd name="connsiteY4113" fmla="*/ 196346 h 1624467"/>
              <a:gd name="connsiteX4114" fmla="*/ 1267536 w 2198808"/>
              <a:gd name="connsiteY4114" fmla="*/ 197893 h 1624467"/>
              <a:gd name="connsiteX4115" fmla="*/ 1268810 w 2198808"/>
              <a:gd name="connsiteY4115" fmla="*/ 197281 h 1624467"/>
              <a:gd name="connsiteX4116" fmla="*/ 1267722 w 2198808"/>
              <a:gd name="connsiteY4116" fmla="*/ 195599 h 1624467"/>
              <a:gd name="connsiteX4117" fmla="*/ 2069829 w 2198808"/>
              <a:gd name="connsiteY4117" fmla="*/ 604061 h 1624467"/>
              <a:gd name="connsiteX4118" fmla="*/ 2071324 w 2198808"/>
              <a:gd name="connsiteY4118" fmla="*/ 602378 h 1624467"/>
              <a:gd name="connsiteX4119" fmla="*/ 2068401 w 2198808"/>
              <a:gd name="connsiteY4119" fmla="*/ 600254 h 1624467"/>
              <a:gd name="connsiteX4120" fmla="*/ 2067160 w 2198808"/>
              <a:gd name="connsiteY4120" fmla="*/ 601665 h 1624467"/>
              <a:gd name="connsiteX4121" fmla="*/ 2069829 w 2198808"/>
              <a:gd name="connsiteY4121" fmla="*/ 604061 h 1624467"/>
              <a:gd name="connsiteX4122" fmla="*/ 383696 w 2198808"/>
              <a:gd name="connsiteY4122" fmla="*/ 406643 h 1624467"/>
              <a:gd name="connsiteX4123" fmla="*/ 382167 w 2198808"/>
              <a:gd name="connsiteY4123" fmla="*/ 407459 h 1624467"/>
              <a:gd name="connsiteX4124" fmla="*/ 383544 w 2198808"/>
              <a:gd name="connsiteY4124" fmla="*/ 408954 h 1624467"/>
              <a:gd name="connsiteX4125" fmla="*/ 384851 w 2198808"/>
              <a:gd name="connsiteY4125" fmla="*/ 408360 h 1624467"/>
              <a:gd name="connsiteX4126" fmla="*/ 383696 w 2198808"/>
              <a:gd name="connsiteY4126" fmla="*/ 406643 h 1624467"/>
              <a:gd name="connsiteX4127" fmla="*/ 264478 w 2198808"/>
              <a:gd name="connsiteY4127" fmla="*/ 419286 h 1624467"/>
              <a:gd name="connsiteX4128" fmla="*/ 266347 w 2198808"/>
              <a:gd name="connsiteY4128" fmla="*/ 420883 h 1624467"/>
              <a:gd name="connsiteX4129" fmla="*/ 268403 w 2198808"/>
              <a:gd name="connsiteY4129" fmla="*/ 417960 h 1624467"/>
              <a:gd name="connsiteX4130" fmla="*/ 267010 w 2198808"/>
              <a:gd name="connsiteY4130" fmla="*/ 416754 h 1624467"/>
              <a:gd name="connsiteX4131" fmla="*/ 264478 w 2198808"/>
              <a:gd name="connsiteY4131" fmla="*/ 419286 h 1624467"/>
              <a:gd name="connsiteX4132" fmla="*/ 268811 w 2198808"/>
              <a:gd name="connsiteY4132" fmla="*/ 559133 h 1624467"/>
              <a:gd name="connsiteX4133" fmla="*/ 267655 w 2198808"/>
              <a:gd name="connsiteY4133" fmla="*/ 558708 h 1624467"/>
              <a:gd name="connsiteX4134" fmla="*/ 266228 w 2198808"/>
              <a:gd name="connsiteY4134" fmla="*/ 562344 h 1624467"/>
              <a:gd name="connsiteX4135" fmla="*/ 267503 w 2198808"/>
              <a:gd name="connsiteY4135" fmla="*/ 562820 h 1624467"/>
              <a:gd name="connsiteX4136" fmla="*/ 268811 w 2198808"/>
              <a:gd name="connsiteY4136" fmla="*/ 559133 h 1624467"/>
              <a:gd name="connsiteX4137" fmla="*/ 1234435 w 2198808"/>
              <a:gd name="connsiteY4137" fmla="*/ 1364757 h 1624467"/>
              <a:gd name="connsiteX4138" fmla="*/ 1234435 w 2198808"/>
              <a:gd name="connsiteY4138" fmla="*/ 1365470 h 1624467"/>
              <a:gd name="connsiteX4139" fmla="*/ 1238886 w 2198808"/>
              <a:gd name="connsiteY4139" fmla="*/ 1365470 h 1624467"/>
              <a:gd name="connsiteX4140" fmla="*/ 1238886 w 2198808"/>
              <a:gd name="connsiteY4140" fmla="*/ 1364757 h 1624467"/>
              <a:gd name="connsiteX4141" fmla="*/ 1234435 w 2198808"/>
              <a:gd name="connsiteY4141" fmla="*/ 1364757 h 1624467"/>
              <a:gd name="connsiteX4142" fmla="*/ 1072243 w 2198808"/>
              <a:gd name="connsiteY4142" fmla="*/ 1365776 h 1624467"/>
              <a:gd name="connsiteX4143" fmla="*/ 1072141 w 2198808"/>
              <a:gd name="connsiteY4143" fmla="*/ 1364349 h 1624467"/>
              <a:gd name="connsiteX4144" fmla="*/ 1069524 w 2198808"/>
              <a:gd name="connsiteY4144" fmla="*/ 1365113 h 1624467"/>
              <a:gd name="connsiteX4145" fmla="*/ 1072243 w 2198808"/>
              <a:gd name="connsiteY4145" fmla="*/ 1365776 h 1624467"/>
              <a:gd name="connsiteX4146" fmla="*/ 1045275 w 2198808"/>
              <a:gd name="connsiteY4146" fmla="*/ 1365521 h 1624467"/>
              <a:gd name="connsiteX4147" fmla="*/ 1045275 w 2198808"/>
              <a:gd name="connsiteY4147" fmla="*/ 1364858 h 1624467"/>
              <a:gd name="connsiteX4148" fmla="*/ 1042387 w 2198808"/>
              <a:gd name="connsiteY4148" fmla="*/ 1364858 h 1624467"/>
              <a:gd name="connsiteX4149" fmla="*/ 1042387 w 2198808"/>
              <a:gd name="connsiteY4149" fmla="*/ 1365521 h 1624467"/>
              <a:gd name="connsiteX4150" fmla="*/ 1045275 w 2198808"/>
              <a:gd name="connsiteY4150" fmla="*/ 1365521 h 1624467"/>
              <a:gd name="connsiteX4151" fmla="*/ 268165 w 2198808"/>
              <a:gd name="connsiteY4151" fmla="*/ 692659 h 1624467"/>
              <a:gd name="connsiteX4152" fmla="*/ 269389 w 2198808"/>
              <a:gd name="connsiteY4152" fmla="*/ 690908 h 1624467"/>
              <a:gd name="connsiteX4153" fmla="*/ 268080 w 2198808"/>
              <a:gd name="connsiteY4153" fmla="*/ 690586 h 1624467"/>
              <a:gd name="connsiteX4154" fmla="*/ 267027 w 2198808"/>
              <a:gd name="connsiteY4154" fmla="*/ 691639 h 1624467"/>
              <a:gd name="connsiteX4155" fmla="*/ 268165 w 2198808"/>
              <a:gd name="connsiteY4155" fmla="*/ 692659 h 1624467"/>
              <a:gd name="connsiteX4156" fmla="*/ 1251393 w 2198808"/>
              <a:gd name="connsiteY4156" fmla="*/ 1348835 h 1624467"/>
              <a:gd name="connsiteX4157" fmla="*/ 1250458 w 2198808"/>
              <a:gd name="connsiteY4157" fmla="*/ 1347849 h 1624467"/>
              <a:gd name="connsiteX4158" fmla="*/ 1249099 w 2198808"/>
              <a:gd name="connsiteY4158" fmla="*/ 1348427 h 1624467"/>
              <a:gd name="connsiteX4159" fmla="*/ 1250067 w 2198808"/>
              <a:gd name="connsiteY4159" fmla="*/ 1349514 h 1624467"/>
              <a:gd name="connsiteX4160" fmla="*/ 1251393 w 2198808"/>
              <a:gd name="connsiteY4160" fmla="*/ 1348835 h 1624467"/>
              <a:gd name="connsiteX4161" fmla="*/ 643661 w 2198808"/>
              <a:gd name="connsiteY4161" fmla="*/ 105081 h 1624467"/>
              <a:gd name="connsiteX4162" fmla="*/ 642473 w 2198808"/>
              <a:gd name="connsiteY4162" fmla="*/ 104571 h 1624467"/>
              <a:gd name="connsiteX4163" fmla="*/ 642098 w 2198808"/>
              <a:gd name="connsiteY4163" fmla="*/ 105115 h 1624467"/>
              <a:gd name="connsiteX4164" fmla="*/ 642897 w 2198808"/>
              <a:gd name="connsiteY4164" fmla="*/ 106100 h 1624467"/>
              <a:gd name="connsiteX4165" fmla="*/ 643661 w 2198808"/>
              <a:gd name="connsiteY4165" fmla="*/ 105081 h 1624467"/>
              <a:gd name="connsiteX4166" fmla="*/ 1195335 w 2198808"/>
              <a:gd name="connsiteY4166" fmla="*/ 1344417 h 1624467"/>
              <a:gd name="connsiteX4167" fmla="*/ 1194655 w 2198808"/>
              <a:gd name="connsiteY4167" fmla="*/ 1343210 h 1624467"/>
              <a:gd name="connsiteX4168" fmla="*/ 1192990 w 2198808"/>
              <a:gd name="connsiteY4168" fmla="*/ 1343686 h 1624467"/>
              <a:gd name="connsiteX4169" fmla="*/ 1194010 w 2198808"/>
              <a:gd name="connsiteY4169" fmla="*/ 1344740 h 1624467"/>
              <a:gd name="connsiteX4170" fmla="*/ 1195335 w 2198808"/>
              <a:gd name="connsiteY4170" fmla="*/ 1344417 h 1624467"/>
              <a:gd name="connsiteX4171" fmla="*/ 1618784 w 2198808"/>
              <a:gd name="connsiteY4171" fmla="*/ 1343839 h 1624467"/>
              <a:gd name="connsiteX4172" fmla="*/ 1619889 w 2198808"/>
              <a:gd name="connsiteY4172" fmla="*/ 1343125 h 1624467"/>
              <a:gd name="connsiteX4173" fmla="*/ 1620109 w 2198808"/>
              <a:gd name="connsiteY4173" fmla="*/ 1341698 h 1624467"/>
              <a:gd name="connsiteX4174" fmla="*/ 1618529 w 2198808"/>
              <a:gd name="connsiteY4174" fmla="*/ 1342479 h 1624467"/>
              <a:gd name="connsiteX4175" fmla="*/ 1618784 w 2198808"/>
              <a:gd name="connsiteY4175" fmla="*/ 1343839 h 1624467"/>
              <a:gd name="connsiteX4176" fmla="*/ 1154706 w 2198808"/>
              <a:gd name="connsiteY4176" fmla="*/ 1340644 h 1624467"/>
              <a:gd name="connsiteX4177" fmla="*/ 1154774 w 2198808"/>
              <a:gd name="connsiteY4177" fmla="*/ 1341970 h 1624467"/>
              <a:gd name="connsiteX4178" fmla="*/ 1157408 w 2198808"/>
              <a:gd name="connsiteY4178" fmla="*/ 1341307 h 1624467"/>
              <a:gd name="connsiteX4179" fmla="*/ 1154706 w 2198808"/>
              <a:gd name="connsiteY4179" fmla="*/ 1340644 h 1624467"/>
              <a:gd name="connsiteX4180" fmla="*/ 1231868 w 2198808"/>
              <a:gd name="connsiteY4180" fmla="*/ 1340763 h 1624467"/>
              <a:gd name="connsiteX4181" fmla="*/ 1233075 w 2198808"/>
              <a:gd name="connsiteY4181" fmla="*/ 1340084 h 1624467"/>
              <a:gd name="connsiteX4182" fmla="*/ 1232616 w 2198808"/>
              <a:gd name="connsiteY4182" fmla="*/ 1338469 h 1624467"/>
              <a:gd name="connsiteX4183" fmla="*/ 1231562 w 2198808"/>
              <a:gd name="connsiteY4183" fmla="*/ 1339472 h 1624467"/>
              <a:gd name="connsiteX4184" fmla="*/ 1231868 w 2198808"/>
              <a:gd name="connsiteY4184" fmla="*/ 1340763 h 1624467"/>
              <a:gd name="connsiteX4185" fmla="*/ 1620619 w 2198808"/>
              <a:gd name="connsiteY4185" fmla="*/ 141835 h 1624467"/>
              <a:gd name="connsiteX4186" fmla="*/ 1621078 w 2198808"/>
              <a:gd name="connsiteY4186" fmla="*/ 139660 h 1624467"/>
              <a:gd name="connsiteX4187" fmla="*/ 1619923 w 2198808"/>
              <a:gd name="connsiteY4187" fmla="*/ 139694 h 1624467"/>
              <a:gd name="connsiteX4188" fmla="*/ 1619412 w 2198808"/>
              <a:gd name="connsiteY4188" fmla="*/ 141087 h 1624467"/>
              <a:gd name="connsiteX4189" fmla="*/ 1620619 w 2198808"/>
              <a:gd name="connsiteY4189" fmla="*/ 141835 h 1624467"/>
              <a:gd name="connsiteX4190" fmla="*/ 98174 w 2198808"/>
              <a:gd name="connsiteY4190" fmla="*/ 779880 h 1624467"/>
              <a:gd name="connsiteX4191" fmla="*/ 99397 w 2198808"/>
              <a:gd name="connsiteY4191" fmla="*/ 780577 h 1624467"/>
              <a:gd name="connsiteX4192" fmla="*/ 99822 w 2198808"/>
              <a:gd name="connsiteY4192" fmla="*/ 780084 h 1624467"/>
              <a:gd name="connsiteX4193" fmla="*/ 99143 w 2198808"/>
              <a:gd name="connsiteY4193" fmla="*/ 779048 h 1624467"/>
              <a:gd name="connsiteX4194" fmla="*/ 98174 w 2198808"/>
              <a:gd name="connsiteY4194" fmla="*/ 779880 h 1624467"/>
              <a:gd name="connsiteX4195" fmla="*/ 1146108 w 2198808"/>
              <a:gd name="connsiteY4195" fmla="*/ 1366388 h 1624467"/>
              <a:gd name="connsiteX4196" fmla="*/ 1145632 w 2198808"/>
              <a:gd name="connsiteY4196" fmla="*/ 1367781 h 1624467"/>
              <a:gd name="connsiteX4197" fmla="*/ 1146856 w 2198808"/>
              <a:gd name="connsiteY4197" fmla="*/ 1368580 h 1624467"/>
              <a:gd name="connsiteX4198" fmla="*/ 1147790 w 2198808"/>
              <a:gd name="connsiteY4198" fmla="*/ 1367815 h 1624467"/>
              <a:gd name="connsiteX4199" fmla="*/ 1146108 w 2198808"/>
              <a:gd name="connsiteY4199" fmla="*/ 1366388 h 1624467"/>
              <a:gd name="connsiteX4200" fmla="*/ 53790 w 2198808"/>
              <a:gd name="connsiteY4200" fmla="*/ 942905 h 1624467"/>
              <a:gd name="connsiteX4201" fmla="*/ 52685 w 2198808"/>
              <a:gd name="connsiteY4201" fmla="*/ 941953 h 1624467"/>
              <a:gd name="connsiteX4202" fmla="*/ 51445 w 2198808"/>
              <a:gd name="connsiteY4202" fmla="*/ 942752 h 1624467"/>
              <a:gd name="connsiteX4203" fmla="*/ 51819 w 2198808"/>
              <a:gd name="connsiteY4203" fmla="*/ 943924 h 1624467"/>
              <a:gd name="connsiteX4204" fmla="*/ 53790 w 2198808"/>
              <a:gd name="connsiteY4204" fmla="*/ 942905 h 1624467"/>
              <a:gd name="connsiteX4205" fmla="*/ 481827 w 2198808"/>
              <a:gd name="connsiteY4205" fmla="*/ 1370687 h 1624467"/>
              <a:gd name="connsiteX4206" fmla="*/ 480807 w 2198808"/>
              <a:gd name="connsiteY4206" fmla="*/ 1369701 h 1624467"/>
              <a:gd name="connsiteX4207" fmla="*/ 479414 w 2198808"/>
              <a:gd name="connsiteY4207" fmla="*/ 1370211 h 1624467"/>
              <a:gd name="connsiteX4208" fmla="*/ 480825 w 2198808"/>
              <a:gd name="connsiteY4208" fmla="*/ 1371604 h 1624467"/>
              <a:gd name="connsiteX4209" fmla="*/ 481827 w 2198808"/>
              <a:gd name="connsiteY4209" fmla="*/ 1370687 h 1624467"/>
              <a:gd name="connsiteX4210" fmla="*/ 1597985 w 2198808"/>
              <a:gd name="connsiteY4210" fmla="*/ 1376668 h 1624467"/>
              <a:gd name="connsiteX4211" fmla="*/ 1597306 w 2198808"/>
              <a:gd name="connsiteY4211" fmla="*/ 1375462 h 1624467"/>
              <a:gd name="connsiteX4212" fmla="*/ 1595640 w 2198808"/>
              <a:gd name="connsiteY4212" fmla="*/ 1375937 h 1624467"/>
              <a:gd name="connsiteX4213" fmla="*/ 1596660 w 2198808"/>
              <a:gd name="connsiteY4213" fmla="*/ 1376974 h 1624467"/>
              <a:gd name="connsiteX4214" fmla="*/ 1597985 w 2198808"/>
              <a:gd name="connsiteY4214" fmla="*/ 1376668 h 1624467"/>
              <a:gd name="connsiteX4215" fmla="*/ 2121723 w 2198808"/>
              <a:gd name="connsiteY4215" fmla="*/ 805709 h 1624467"/>
              <a:gd name="connsiteX4216" fmla="*/ 2121231 w 2198808"/>
              <a:gd name="connsiteY4216" fmla="*/ 804553 h 1624467"/>
              <a:gd name="connsiteX4217" fmla="*/ 2120602 w 2198808"/>
              <a:gd name="connsiteY4217" fmla="*/ 804655 h 1624467"/>
              <a:gd name="connsiteX4218" fmla="*/ 2120466 w 2198808"/>
              <a:gd name="connsiteY4218" fmla="*/ 805879 h 1624467"/>
              <a:gd name="connsiteX4219" fmla="*/ 2121723 w 2198808"/>
              <a:gd name="connsiteY4219" fmla="*/ 805709 h 1624467"/>
              <a:gd name="connsiteX4220" fmla="*/ 184954 w 2198808"/>
              <a:gd name="connsiteY4220" fmla="*/ 1126201 h 1624467"/>
              <a:gd name="connsiteX4221" fmla="*/ 183782 w 2198808"/>
              <a:gd name="connsiteY4221" fmla="*/ 1125708 h 1624467"/>
              <a:gd name="connsiteX4222" fmla="*/ 183407 w 2198808"/>
              <a:gd name="connsiteY4222" fmla="*/ 1126235 h 1624467"/>
              <a:gd name="connsiteX4223" fmla="*/ 184172 w 2198808"/>
              <a:gd name="connsiteY4223" fmla="*/ 1127204 h 1624467"/>
              <a:gd name="connsiteX4224" fmla="*/ 184954 w 2198808"/>
              <a:gd name="connsiteY4224" fmla="*/ 1126201 h 1624467"/>
              <a:gd name="connsiteX4225" fmla="*/ 393585 w 2198808"/>
              <a:gd name="connsiteY4225" fmla="*/ 1384281 h 1624467"/>
              <a:gd name="connsiteX4226" fmla="*/ 392294 w 2198808"/>
              <a:gd name="connsiteY4226" fmla="*/ 1384620 h 1624467"/>
              <a:gd name="connsiteX4227" fmla="*/ 393025 w 2198808"/>
              <a:gd name="connsiteY4227" fmla="*/ 1385708 h 1624467"/>
              <a:gd name="connsiteX4228" fmla="*/ 394724 w 2198808"/>
              <a:gd name="connsiteY4228" fmla="*/ 1385215 h 1624467"/>
              <a:gd name="connsiteX4229" fmla="*/ 393585 w 2198808"/>
              <a:gd name="connsiteY4229" fmla="*/ 1384281 h 1624467"/>
              <a:gd name="connsiteX4230" fmla="*/ 1637492 w 2198808"/>
              <a:gd name="connsiteY4230" fmla="*/ 1299336 h 1624467"/>
              <a:gd name="connsiteX4231" fmla="*/ 1638784 w 2198808"/>
              <a:gd name="connsiteY4231" fmla="*/ 1298707 h 1624467"/>
              <a:gd name="connsiteX4232" fmla="*/ 1638104 w 2198808"/>
              <a:gd name="connsiteY4232" fmla="*/ 1297501 h 1624467"/>
              <a:gd name="connsiteX4233" fmla="*/ 1636439 w 2198808"/>
              <a:gd name="connsiteY4233" fmla="*/ 1298486 h 1624467"/>
              <a:gd name="connsiteX4234" fmla="*/ 1637492 w 2198808"/>
              <a:gd name="connsiteY4234" fmla="*/ 1299336 h 1624467"/>
              <a:gd name="connsiteX4235" fmla="*/ 1250611 w 2198808"/>
              <a:gd name="connsiteY4235" fmla="*/ 183772 h 1624467"/>
              <a:gd name="connsiteX4236" fmla="*/ 1251919 w 2198808"/>
              <a:gd name="connsiteY4236" fmla="*/ 183364 h 1624467"/>
              <a:gd name="connsiteX4237" fmla="*/ 1251069 w 2198808"/>
              <a:gd name="connsiteY4237" fmla="*/ 182294 h 1624467"/>
              <a:gd name="connsiteX4238" fmla="*/ 1249456 w 2198808"/>
              <a:gd name="connsiteY4238" fmla="*/ 182872 h 1624467"/>
              <a:gd name="connsiteX4239" fmla="*/ 1250611 w 2198808"/>
              <a:gd name="connsiteY4239" fmla="*/ 183772 h 1624467"/>
              <a:gd name="connsiteX4240" fmla="*/ 1199634 w 2198808"/>
              <a:gd name="connsiteY4240" fmla="*/ 1079897 h 1624467"/>
              <a:gd name="connsiteX4241" fmla="*/ 1198020 w 2198808"/>
              <a:gd name="connsiteY4241" fmla="*/ 1078504 h 1624467"/>
              <a:gd name="connsiteX4242" fmla="*/ 1197595 w 2198808"/>
              <a:gd name="connsiteY4242" fmla="*/ 1079744 h 1624467"/>
              <a:gd name="connsiteX4243" fmla="*/ 1198563 w 2198808"/>
              <a:gd name="connsiteY4243" fmla="*/ 1080764 h 1624467"/>
              <a:gd name="connsiteX4244" fmla="*/ 1199634 w 2198808"/>
              <a:gd name="connsiteY4244" fmla="*/ 1079897 h 1624467"/>
              <a:gd name="connsiteX4245" fmla="*/ 1264613 w 2198808"/>
              <a:gd name="connsiteY4245" fmla="*/ 180985 h 1624467"/>
              <a:gd name="connsiteX4246" fmla="*/ 1263882 w 2198808"/>
              <a:gd name="connsiteY4246" fmla="*/ 181954 h 1624467"/>
              <a:gd name="connsiteX4247" fmla="*/ 1264290 w 2198808"/>
              <a:gd name="connsiteY4247" fmla="*/ 182464 h 1624467"/>
              <a:gd name="connsiteX4248" fmla="*/ 1265412 w 2198808"/>
              <a:gd name="connsiteY4248" fmla="*/ 181903 h 1624467"/>
              <a:gd name="connsiteX4249" fmla="*/ 1264613 w 2198808"/>
              <a:gd name="connsiteY4249" fmla="*/ 180985 h 1624467"/>
              <a:gd name="connsiteX4250" fmla="*/ 1135980 w 2198808"/>
              <a:gd name="connsiteY4250" fmla="*/ 1306779 h 1624467"/>
              <a:gd name="connsiteX4251" fmla="*/ 1136100 w 2198808"/>
              <a:gd name="connsiteY4251" fmla="*/ 1308155 h 1624467"/>
              <a:gd name="connsiteX4252" fmla="*/ 1138699 w 2198808"/>
              <a:gd name="connsiteY4252" fmla="*/ 1307424 h 1624467"/>
              <a:gd name="connsiteX4253" fmla="*/ 1135980 w 2198808"/>
              <a:gd name="connsiteY4253" fmla="*/ 1306779 h 1624467"/>
              <a:gd name="connsiteX4254" fmla="*/ 1802318 w 2198808"/>
              <a:gd name="connsiteY4254" fmla="*/ 1313389 h 1624467"/>
              <a:gd name="connsiteX4255" fmla="*/ 1801282 w 2198808"/>
              <a:gd name="connsiteY4255" fmla="*/ 1312505 h 1624467"/>
              <a:gd name="connsiteX4256" fmla="*/ 1800857 w 2198808"/>
              <a:gd name="connsiteY4256" fmla="*/ 1313117 h 1624467"/>
              <a:gd name="connsiteX4257" fmla="*/ 1801859 w 2198808"/>
              <a:gd name="connsiteY4257" fmla="*/ 1314017 h 1624467"/>
              <a:gd name="connsiteX4258" fmla="*/ 1802318 w 2198808"/>
              <a:gd name="connsiteY4258" fmla="*/ 1313389 h 1624467"/>
              <a:gd name="connsiteX4259" fmla="*/ 1807076 w 2198808"/>
              <a:gd name="connsiteY4259" fmla="*/ 1415037 h 1624467"/>
              <a:gd name="connsiteX4260" fmla="*/ 1805020 w 2198808"/>
              <a:gd name="connsiteY4260" fmla="*/ 1414323 h 1624467"/>
              <a:gd name="connsiteX4261" fmla="*/ 1804986 w 2198808"/>
              <a:gd name="connsiteY4261" fmla="*/ 1415597 h 1624467"/>
              <a:gd name="connsiteX4262" fmla="*/ 1806294 w 2198808"/>
              <a:gd name="connsiteY4262" fmla="*/ 1416226 h 1624467"/>
              <a:gd name="connsiteX4263" fmla="*/ 1807076 w 2198808"/>
              <a:gd name="connsiteY4263" fmla="*/ 1415037 h 1624467"/>
              <a:gd name="connsiteX4264" fmla="*/ 184682 w 2198808"/>
              <a:gd name="connsiteY4264" fmla="*/ 956193 h 1624467"/>
              <a:gd name="connsiteX4265" fmla="*/ 183271 w 2198808"/>
              <a:gd name="connsiteY4265" fmla="*/ 955581 h 1624467"/>
              <a:gd name="connsiteX4266" fmla="*/ 182235 w 2198808"/>
              <a:gd name="connsiteY4266" fmla="*/ 956566 h 1624467"/>
              <a:gd name="connsiteX4267" fmla="*/ 182864 w 2198808"/>
              <a:gd name="connsiteY4267" fmla="*/ 957467 h 1624467"/>
              <a:gd name="connsiteX4268" fmla="*/ 184682 w 2198808"/>
              <a:gd name="connsiteY4268" fmla="*/ 956193 h 1624467"/>
              <a:gd name="connsiteX4269" fmla="*/ 1111614 w 2198808"/>
              <a:gd name="connsiteY4269" fmla="*/ 172812 h 1624467"/>
              <a:gd name="connsiteX4270" fmla="*/ 1111563 w 2198808"/>
              <a:gd name="connsiteY4270" fmla="*/ 171878 h 1624467"/>
              <a:gd name="connsiteX4271" fmla="*/ 1108674 w 2198808"/>
              <a:gd name="connsiteY4271" fmla="*/ 172098 h 1624467"/>
              <a:gd name="connsiteX4272" fmla="*/ 1108708 w 2198808"/>
              <a:gd name="connsiteY4272" fmla="*/ 172829 h 1624467"/>
              <a:gd name="connsiteX4273" fmla="*/ 1111614 w 2198808"/>
              <a:gd name="connsiteY4273" fmla="*/ 172812 h 1624467"/>
              <a:gd name="connsiteX4274" fmla="*/ 2110322 w 2198808"/>
              <a:gd name="connsiteY4274" fmla="*/ 614290 h 1624467"/>
              <a:gd name="connsiteX4275" fmla="*/ 2108639 w 2198808"/>
              <a:gd name="connsiteY4275" fmla="*/ 612879 h 1624467"/>
              <a:gd name="connsiteX4276" fmla="*/ 2108180 w 2198808"/>
              <a:gd name="connsiteY4276" fmla="*/ 614154 h 1624467"/>
              <a:gd name="connsiteX4277" fmla="*/ 2109200 w 2198808"/>
              <a:gd name="connsiteY4277" fmla="*/ 615190 h 1624467"/>
              <a:gd name="connsiteX4278" fmla="*/ 2110322 w 2198808"/>
              <a:gd name="connsiteY4278" fmla="*/ 614290 h 1624467"/>
              <a:gd name="connsiteX4279" fmla="*/ 47587 w 2198808"/>
              <a:gd name="connsiteY4279" fmla="*/ 910024 h 1624467"/>
              <a:gd name="connsiteX4280" fmla="*/ 46296 w 2198808"/>
              <a:gd name="connsiteY4280" fmla="*/ 910653 h 1624467"/>
              <a:gd name="connsiteX4281" fmla="*/ 46670 w 2198808"/>
              <a:gd name="connsiteY4281" fmla="*/ 911928 h 1624467"/>
              <a:gd name="connsiteX4282" fmla="*/ 48522 w 2198808"/>
              <a:gd name="connsiteY4282" fmla="*/ 911112 h 1624467"/>
              <a:gd name="connsiteX4283" fmla="*/ 47587 w 2198808"/>
              <a:gd name="connsiteY4283" fmla="*/ 910024 h 1624467"/>
              <a:gd name="connsiteX4284" fmla="*/ 293721 w 2198808"/>
              <a:gd name="connsiteY4284" fmla="*/ 1090126 h 1624467"/>
              <a:gd name="connsiteX4285" fmla="*/ 294792 w 2198808"/>
              <a:gd name="connsiteY4285" fmla="*/ 1088359 h 1624467"/>
              <a:gd name="connsiteX4286" fmla="*/ 293467 w 2198808"/>
              <a:gd name="connsiteY4286" fmla="*/ 1088155 h 1624467"/>
              <a:gd name="connsiteX4287" fmla="*/ 292481 w 2198808"/>
              <a:gd name="connsiteY4287" fmla="*/ 1089243 h 1624467"/>
              <a:gd name="connsiteX4288" fmla="*/ 293721 w 2198808"/>
              <a:gd name="connsiteY4288" fmla="*/ 1090126 h 1624467"/>
              <a:gd name="connsiteX4289" fmla="*/ 1152277 w 2198808"/>
              <a:gd name="connsiteY4289" fmla="*/ 1319625 h 1624467"/>
              <a:gd name="connsiteX4290" fmla="*/ 1152259 w 2198808"/>
              <a:gd name="connsiteY4290" fmla="*/ 1318979 h 1624467"/>
              <a:gd name="connsiteX4291" fmla="*/ 1149388 w 2198808"/>
              <a:gd name="connsiteY4291" fmla="*/ 1318979 h 1624467"/>
              <a:gd name="connsiteX4292" fmla="*/ 1149388 w 2198808"/>
              <a:gd name="connsiteY4292" fmla="*/ 1319625 h 1624467"/>
              <a:gd name="connsiteX4293" fmla="*/ 1152277 w 2198808"/>
              <a:gd name="connsiteY4293" fmla="*/ 1319625 h 1624467"/>
              <a:gd name="connsiteX4294" fmla="*/ 1435352 w 2198808"/>
              <a:gd name="connsiteY4294" fmla="*/ 1439455 h 1624467"/>
              <a:gd name="connsiteX4295" fmla="*/ 1434859 w 2198808"/>
              <a:gd name="connsiteY4295" fmla="*/ 1438282 h 1624467"/>
              <a:gd name="connsiteX4296" fmla="*/ 1434213 w 2198808"/>
              <a:gd name="connsiteY4296" fmla="*/ 1438384 h 1624467"/>
              <a:gd name="connsiteX4297" fmla="*/ 1434095 w 2198808"/>
              <a:gd name="connsiteY4297" fmla="*/ 1439642 h 1624467"/>
              <a:gd name="connsiteX4298" fmla="*/ 1435352 w 2198808"/>
              <a:gd name="connsiteY4298" fmla="*/ 1439455 h 1624467"/>
              <a:gd name="connsiteX4299" fmla="*/ 1588912 w 2198808"/>
              <a:gd name="connsiteY4299" fmla="*/ 1319659 h 1624467"/>
              <a:gd name="connsiteX4300" fmla="*/ 1588673 w 2198808"/>
              <a:gd name="connsiteY4300" fmla="*/ 1318571 h 1624467"/>
              <a:gd name="connsiteX4301" fmla="*/ 1585972 w 2198808"/>
              <a:gd name="connsiteY4301" fmla="*/ 1318894 h 1624467"/>
              <a:gd name="connsiteX4302" fmla="*/ 1586040 w 2198808"/>
              <a:gd name="connsiteY4302" fmla="*/ 1319642 h 1624467"/>
              <a:gd name="connsiteX4303" fmla="*/ 1588912 w 2198808"/>
              <a:gd name="connsiteY4303" fmla="*/ 1319659 h 1624467"/>
              <a:gd name="connsiteX4304" fmla="*/ 397018 w 2198808"/>
              <a:gd name="connsiteY4304" fmla="*/ 375225 h 1624467"/>
              <a:gd name="connsiteX4305" fmla="*/ 395727 w 2198808"/>
              <a:gd name="connsiteY4305" fmla="*/ 374494 h 1624467"/>
              <a:gd name="connsiteX4306" fmla="*/ 394622 w 2198808"/>
              <a:gd name="connsiteY4306" fmla="*/ 375412 h 1624467"/>
              <a:gd name="connsiteX4307" fmla="*/ 395166 w 2198808"/>
              <a:gd name="connsiteY4307" fmla="*/ 376414 h 1624467"/>
              <a:gd name="connsiteX4308" fmla="*/ 397018 w 2198808"/>
              <a:gd name="connsiteY4308" fmla="*/ 375225 h 1624467"/>
              <a:gd name="connsiteX4309" fmla="*/ 201487 w 2198808"/>
              <a:gd name="connsiteY4309" fmla="*/ 1099676 h 1624467"/>
              <a:gd name="connsiteX4310" fmla="*/ 200434 w 2198808"/>
              <a:gd name="connsiteY4310" fmla="*/ 1098690 h 1624467"/>
              <a:gd name="connsiteX4311" fmla="*/ 199125 w 2198808"/>
              <a:gd name="connsiteY4311" fmla="*/ 1099319 h 1624467"/>
              <a:gd name="connsiteX4312" fmla="*/ 200536 w 2198808"/>
              <a:gd name="connsiteY4312" fmla="*/ 1100577 h 1624467"/>
              <a:gd name="connsiteX4313" fmla="*/ 201487 w 2198808"/>
              <a:gd name="connsiteY4313" fmla="*/ 1099676 h 1624467"/>
              <a:gd name="connsiteX4314" fmla="*/ 252583 w 2198808"/>
              <a:gd name="connsiteY4314" fmla="*/ 677807 h 1624467"/>
              <a:gd name="connsiteX4315" fmla="*/ 251445 w 2198808"/>
              <a:gd name="connsiteY4315" fmla="*/ 676839 h 1624467"/>
              <a:gd name="connsiteX4316" fmla="*/ 250204 w 2198808"/>
              <a:gd name="connsiteY4316" fmla="*/ 677654 h 1624467"/>
              <a:gd name="connsiteX4317" fmla="*/ 250595 w 2198808"/>
              <a:gd name="connsiteY4317" fmla="*/ 678844 h 1624467"/>
              <a:gd name="connsiteX4318" fmla="*/ 252583 w 2198808"/>
              <a:gd name="connsiteY4318" fmla="*/ 677807 h 1624467"/>
              <a:gd name="connsiteX4319" fmla="*/ 339601 w 2198808"/>
              <a:gd name="connsiteY4319" fmla="*/ 387476 h 1624467"/>
              <a:gd name="connsiteX4320" fmla="*/ 340705 w 2198808"/>
              <a:gd name="connsiteY4320" fmla="*/ 388105 h 1624467"/>
              <a:gd name="connsiteX4321" fmla="*/ 341130 w 2198808"/>
              <a:gd name="connsiteY4321" fmla="*/ 387612 h 1624467"/>
              <a:gd name="connsiteX4322" fmla="*/ 340450 w 2198808"/>
              <a:gd name="connsiteY4322" fmla="*/ 386576 h 1624467"/>
              <a:gd name="connsiteX4323" fmla="*/ 339601 w 2198808"/>
              <a:gd name="connsiteY4323" fmla="*/ 387476 h 1624467"/>
              <a:gd name="connsiteX4324" fmla="*/ 2063541 w 2198808"/>
              <a:gd name="connsiteY4324" fmla="*/ 486066 h 1624467"/>
              <a:gd name="connsiteX4325" fmla="*/ 2063048 w 2198808"/>
              <a:gd name="connsiteY4325" fmla="*/ 487102 h 1624467"/>
              <a:gd name="connsiteX4326" fmla="*/ 2065410 w 2198808"/>
              <a:gd name="connsiteY4326" fmla="*/ 487867 h 1624467"/>
              <a:gd name="connsiteX4327" fmla="*/ 2065683 w 2198808"/>
              <a:gd name="connsiteY4327" fmla="*/ 487289 h 1624467"/>
              <a:gd name="connsiteX4328" fmla="*/ 2063541 w 2198808"/>
              <a:gd name="connsiteY4328" fmla="*/ 486066 h 1624467"/>
              <a:gd name="connsiteX4329" fmla="*/ 747723 w 2198808"/>
              <a:gd name="connsiteY4329" fmla="*/ 113186 h 1624467"/>
              <a:gd name="connsiteX4330" fmla="*/ 746074 w 2198808"/>
              <a:gd name="connsiteY4330" fmla="*/ 111742 h 1624467"/>
              <a:gd name="connsiteX4331" fmla="*/ 745547 w 2198808"/>
              <a:gd name="connsiteY4331" fmla="*/ 112965 h 1624467"/>
              <a:gd name="connsiteX4332" fmla="*/ 746551 w 2198808"/>
              <a:gd name="connsiteY4332" fmla="*/ 114053 h 1624467"/>
              <a:gd name="connsiteX4333" fmla="*/ 747723 w 2198808"/>
              <a:gd name="connsiteY4333" fmla="*/ 113186 h 1624467"/>
              <a:gd name="connsiteX4334" fmla="*/ 170034 w 2198808"/>
              <a:gd name="connsiteY4334" fmla="*/ 1004502 h 1624467"/>
              <a:gd name="connsiteX4335" fmla="*/ 168692 w 2198808"/>
              <a:gd name="connsiteY4335" fmla="*/ 1003890 h 1624467"/>
              <a:gd name="connsiteX4336" fmla="*/ 167791 w 2198808"/>
              <a:gd name="connsiteY4336" fmla="*/ 1005063 h 1624467"/>
              <a:gd name="connsiteX4337" fmla="*/ 168505 w 2198808"/>
              <a:gd name="connsiteY4337" fmla="*/ 1006099 h 1624467"/>
              <a:gd name="connsiteX4338" fmla="*/ 170034 w 2198808"/>
              <a:gd name="connsiteY4338" fmla="*/ 1004502 h 1624467"/>
              <a:gd name="connsiteX4339" fmla="*/ 130000 w 2198808"/>
              <a:gd name="connsiteY4339" fmla="*/ 815938 h 1624467"/>
              <a:gd name="connsiteX4340" fmla="*/ 130256 w 2198808"/>
              <a:gd name="connsiteY4340" fmla="*/ 816991 h 1624467"/>
              <a:gd name="connsiteX4341" fmla="*/ 132940 w 2198808"/>
              <a:gd name="connsiteY4341" fmla="*/ 816635 h 1624467"/>
              <a:gd name="connsiteX4342" fmla="*/ 132873 w 2198808"/>
              <a:gd name="connsiteY4342" fmla="*/ 815955 h 1624467"/>
              <a:gd name="connsiteX4343" fmla="*/ 130000 w 2198808"/>
              <a:gd name="connsiteY4343" fmla="*/ 815938 h 1624467"/>
              <a:gd name="connsiteX4344" fmla="*/ 230204 w 2198808"/>
              <a:gd name="connsiteY4344" fmla="*/ 858810 h 1624467"/>
              <a:gd name="connsiteX4345" fmla="*/ 230714 w 2198808"/>
              <a:gd name="connsiteY4345" fmla="*/ 857620 h 1624467"/>
              <a:gd name="connsiteX4346" fmla="*/ 230170 w 2198808"/>
              <a:gd name="connsiteY4346" fmla="*/ 857246 h 1624467"/>
              <a:gd name="connsiteX4347" fmla="*/ 229185 w 2198808"/>
              <a:gd name="connsiteY4347" fmla="*/ 858045 h 1624467"/>
              <a:gd name="connsiteX4348" fmla="*/ 230204 w 2198808"/>
              <a:gd name="connsiteY4348" fmla="*/ 858810 h 1624467"/>
              <a:gd name="connsiteX4349" fmla="*/ 1361486 w 2198808"/>
              <a:gd name="connsiteY4349" fmla="*/ 1473915 h 1624467"/>
              <a:gd name="connsiteX4350" fmla="*/ 1360755 w 2198808"/>
              <a:gd name="connsiteY4350" fmla="*/ 1474918 h 1624467"/>
              <a:gd name="connsiteX4351" fmla="*/ 1361146 w 2198808"/>
              <a:gd name="connsiteY4351" fmla="*/ 1475444 h 1624467"/>
              <a:gd name="connsiteX4352" fmla="*/ 1362268 w 2198808"/>
              <a:gd name="connsiteY4352" fmla="*/ 1474867 h 1624467"/>
              <a:gd name="connsiteX4353" fmla="*/ 1361486 w 2198808"/>
              <a:gd name="connsiteY4353" fmla="*/ 1473915 h 1624467"/>
              <a:gd name="connsiteX4354" fmla="*/ 980331 w 2198808"/>
              <a:gd name="connsiteY4354" fmla="*/ 156788 h 1624467"/>
              <a:gd name="connsiteX4355" fmla="*/ 978903 w 2198808"/>
              <a:gd name="connsiteY4355" fmla="*/ 158420 h 1624467"/>
              <a:gd name="connsiteX4356" fmla="*/ 980144 w 2198808"/>
              <a:gd name="connsiteY4356" fmla="*/ 158844 h 1624467"/>
              <a:gd name="connsiteX4357" fmla="*/ 981181 w 2198808"/>
              <a:gd name="connsiteY4357" fmla="*/ 157859 h 1624467"/>
              <a:gd name="connsiteX4358" fmla="*/ 980331 w 2198808"/>
              <a:gd name="connsiteY4358" fmla="*/ 156788 h 1624467"/>
              <a:gd name="connsiteX4359" fmla="*/ 842064 w 2198808"/>
              <a:gd name="connsiteY4359" fmla="*/ 147901 h 1624467"/>
              <a:gd name="connsiteX4360" fmla="*/ 842149 w 2198808"/>
              <a:gd name="connsiteY4360" fmla="*/ 149380 h 1624467"/>
              <a:gd name="connsiteX4361" fmla="*/ 844766 w 2198808"/>
              <a:gd name="connsiteY4361" fmla="*/ 148581 h 1624467"/>
              <a:gd name="connsiteX4362" fmla="*/ 842064 w 2198808"/>
              <a:gd name="connsiteY4362" fmla="*/ 147901 h 1624467"/>
              <a:gd name="connsiteX4363" fmla="*/ 1378105 w 2198808"/>
              <a:gd name="connsiteY4363" fmla="*/ 1513830 h 1624467"/>
              <a:gd name="connsiteX4364" fmla="*/ 1376796 w 2198808"/>
              <a:gd name="connsiteY4364" fmla="*/ 1511842 h 1624467"/>
              <a:gd name="connsiteX4365" fmla="*/ 1375810 w 2198808"/>
              <a:gd name="connsiteY4365" fmla="*/ 1512454 h 1624467"/>
              <a:gd name="connsiteX4366" fmla="*/ 1376439 w 2198808"/>
              <a:gd name="connsiteY4366" fmla="*/ 1513796 h 1624467"/>
              <a:gd name="connsiteX4367" fmla="*/ 1378105 w 2198808"/>
              <a:gd name="connsiteY4367" fmla="*/ 1513830 h 1624467"/>
              <a:gd name="connsiteX4368" fmla="*/ 1480297 w 2198808"/>
              <a:gd name="connsiteY4368" fmla="*/ 1519744 h 1624467"/>
              <a:gd name="connsiteX4369" fmla="*/ 1479650 w 2198808"/>
              <a:gd name="connsiteY4369" fmla="*/ 1520882 h 1624467"/>
              <a:gd name="connsiteX4370" fmla="*/ 1480161 w 2198808"/>
              <a:gd name="connsiteY4370" fmla="*/ 1521324 h 1624467"/>
              <a:gd name="connsiteX4371" fmla="*/ 1481214 w 2198808"/>
              <a:gd name="connsiteY4371" fmla="*/ 1520627 h 1624467"/>
              <a:gd name="connsiteX4372" fmla="*/ 1480297 w 2198808"/>
              <a:gd name="connsiteY4372" fmla="*/ 1519744 h 1624467"/>
              <a:gd name="connsiteX4373" fmla="*/ 853211 w 2198808"/>
              <a:gd name="connsiteY4373" fmla="*/ 147289 h 1624467"/>
              <a:gd name="connsiteX4374" fmla="*/ 853619 w 2198808"/>
              <a:gd name="connsiteY4374" fmla="*/ 145879 h 1624467"/>
              <a:gd name="connsiteX4375" fmla="*/ 852396 w 2198808"/>
              <a:gd name="connsiteY4375" fmla="*/ 145115 h 1624467"/>
              <a:gd name="connsiteX4376" fmla="*/ 851512 w 2198808"/>
              <a:gd name="connsiteY4376" fmla="*/ 145896 h 1624467"/>
              <a:gd name="connsiteX4377" fmla="*/ 853211 w 2198808"/>
              <a:gd name="connsiteY4377" fmla="*/ 147289 h 1624467"/>
              <a:gd name="connsiteX4378" fmla="*/ 1280178 w 2198808"/>
              <a:gd name="connsiteY4378" fmla="*/ 211113 h 1624467"/>
              <a:gd name="connsiteX4379" fmla="*/ 1280212 w 2198808"/>
              <a:gd name="connsiteY4379" fmla="*/ 212013 h 1624467"/>
              <a:gd name="connsiteX4380" fmla="*/ 1283050 w 2198808"/>
              <a:gd name="connsiteY4380" fmla="*/ 211827 h 1624467"/>
              <a:gd name="connsiteX4381" fmla="*/ 1283016 w 2198808"/>
              <a:gd name="connsiteY4381" fmla="*/ 211113 h 1624467"/>
              <a:gd name="connsiteX4382" fmla="*/ 1280178 w 2198808"/>
              <a:gd name="connsiteY4382" fmla="*/ 211113 h 1624467"/>
              <a:gd name="connsiteX4383" fmla="*/ 294367 w 2198808"/>
              <a:gd name="connsiteY4383" fmla="*/ 968699 h 1624467"/>
              <a:gd name="connsiteX4384" fmla="*/ 295455 w 2198808"/>
              <a:gd name="connsiteY4384" fmla="*/ 970194 h 1624467"/>
              <a:gd name="connsiteX4385" fmla="*/ 296883 w 2198808"/>
              <a:gd name="connsiteY4385" fmla="*/ 969328 h 1624467"/>
              <a:gd name="connsiteX4386" fmla="*/ 294367 w 2198808"/>
              <a:gd name="connsiteY4386" fmla="*/ 968699 h 1624467"/>
              <a:gd name="connsiteX4387" fmla="*/ 1885037 w 2198808"/>
              <a:gd name="connsiteY4387" fmla="*/ 1244451 h 1624467"/>
              <a:gd name="connsiteX4388" fmla="*/ 1885530 w 2198808"/>
              <a:gd name="connsiteY4388" fmla="*/ 1243278 h 1624467"/>
              <a:gd name="connsiteX4389" fmla="*/ 1885003 w 2198808"/>
              <a:gd name="connsiteY4389" fmla="*/ 1242921 h 1624467"/>
              <a:gd name="connsiteX4390" fmla="*/ 1884034 w 2198808"/>
              <a:gd name="connsiteY4390" fmla="*/ 1243686 h 1624467"/>
              <a:gd name="connsiteX4391" fmla="*/ 1885037 w 2198808"/>
              <a:gd name="connsiteY4391" fmla="*/ 1244451 h 1624467"/>
              <a:gd name="connsiteX4392" fmla="*/ 1188810 w 2198808"/>
              <a:gd name="connsiteY4392" fmla="*/ 1309548 h 1624467"/>
              <a:gd name="connsiteX4393" fmla="*/ 1189863 w 2198808"/>
              <a:gd name="connsiteY4393" fmla="*/ 1308920 h 1624467"/>
              <a:gd name="connsiteX4394" fmla="*/ 1189269 w 2198808"/>
              <a:gd name="connsiteY4394" fmla="*/ 1308546 h 1624467"/>
              <a:gd name="connsiteX4395" fmla="*/ 1188198 w 2198808"/>
              <a:gd name="connsiteY4395" fmla="*/ 1309157 h 1624467"/>
              <a:gd name="connsiteX4396" fmla="*/ 1188810 w 2198808"/>
              <a:gd name="connsiteY4396" fmla="*/ 1309548 h 1624467"/>
              <a:gd name="connsiteX4397" fmla="*/ 1569676 w 2198808"/>
              <a:gd name="connsiteY4397" fmla="*/ 1323720 h 1624467"/>
              <a:gd name="connsiteX4398" fmla="*/ 1569761 w 2198808"/>
              <a:gd name="connsiteY4398" fmla="*/ 1323023 h 1624467"/>
              <a:gd name="connsiteX4399" fmla="*/ 1568487 w 2198808"/>
              <a:gd name="connsiteY4399" fmla="*/ 1322768 h 1624467"/>
              <a:gd name="connsiteX4400" fmla="*/ 1568435 w 2198808"/>
              <a:gd name="connsiteY4400" fmla="*/ 1323448 h 1624467"/>
              <a:gd name="connsiteX4401" fmla="*/ 1569676 w 2198808"/>
              <a:gd name="connsiteY4401" fmla="*/ 1323720 h 1624467"/>
              <a:gd name="connsiteX4402" fmla="*/ 1182250 w 2198808"/>
              <a:gd name="connsiteY4402" fmla="*/ 1323805 h 1624467"/>
              <a:gd name="connsiteX4403" fmla="*/ 1181554 w 2198808"/>
              <a:gd name="connsiteY4403" fmla="*/ 1324060 h 1624467"/>
              <a:gd name="connsiteX4404" fmla="*/ 1182268 w 2198808"/>
              <a:gd name="connsiteY4404" fmla="*/ 1324909 h 1624467"/>
              <a:gd name="connsiteX4405" fmla="*/ 1182947 w 2198808"/>
              <a:gd name="connsiteY4405" fmla="*/ 1324671 h 1624467"/>
              <a:gd name="connsiteX4406" fmla="*/ 1182250 w 2198808"/>
              <a:gd name="connsiteY4406" fmla="*/ 1323805 h 1624467"/>
              <a:gd name="connsiteX4407" fmla="*/ 1761129 w 2198808"/>
              <a:gd name="connsiteY4407" fmla="*/ 1334425 h 1624467"/>
              <a:gd name="connsiteX4408" fmla="*/ 1761163 w 2198808"/>
              <a:gd name="connsiteY4408" fmla="*/ 1333746 h 1624467"/>
              <a:gd name="connsiteX4409" fmla="*/ 1759923 w 2198808"/>
              <a:gd name="connsiteY4409" fmla="*/ 1333508 h 1624467"/>
              <a:gd name="connsiteX4410" fmla="*/ 1759871 w 2198808"/>
              <a:gd name="connsiteY4410" fmla="*/ 1334204 h 1624467"/>
              <a:gd name="connsiteX4411" fmla="*/ 1761129 w 2198808"/>
              <a:gd name="connsiteY4411" fmla="*/ 1334425 h 1624467"/>
              <a:gd name="connsiteX4412" fmla="*/ 1578274 w 2198808"/>
              <a:gd name="connsiteY4412" fmla="*/ 1338503 h 1624467"/>
              <a:gd name="connsiteX4413" fmla="*/ 1577170 w 2198808"/>
              <a:gd name="connsiteY4413" fmla="*/ 1337977 h 1624467"/>
              <a:gd name="connsiteX4414" fmla="*/ 1576966 w 2198808"/>
              <a:gd name="connsiteY4414" fmla="*/ 1338554 h 1624467"/>
              <a:gd name="connsiteX4415" fmla="*/ 1578053 w 2198808"/>
              <a:gd name="connsiteY4415" fmla="*/ 1339132 h 1624467"/>
              <a:gd name="connsiteX4416" fmla="*/ 1578274 w 2198808"/>
              <a:gd name="connsiteY4416" fmla="*/ 1338503 h 1624467"/>
              <a:gd name="connsiteX4417" fmla="*/ 1184681 w 2198808"/>
              <a:gd name="connsiteY4417" fmla="*/ 1339319 h 1624467"/>
              <a:gd name="connsiteX4418" fmla="*/ 1183270 w 2198808"/>
              <a:gd name="connsiteY4418" fmla="*/ 1339353 h 1624467"/>
              <a:gd name="connsiteX4419" fmla="*/ 1183270 w 2198808"/>
              <a:gd name="connsiteY4419" fmla="*/ 1339914 h 1624467"/>
              <a:gd name="connsiteX4420" fmla="*/ 1184681 w 2198808"/>
              <a:gd name="connsiteY4420" fmla="*/ 1339948 h 1624467"/>
              <a:gd name="connsiteX4421" fmla="*/ 1184681 w 2198808"/>
              <a:gd name="connsiteY4421" fmla="*/ 1339319 h 1624467"/>
              <a:gd name="connsiteX4422" fmla="*/ 1201112 w 2198808"/>
              <a:gd name="connsiteY4422" fmla="*/ 1343941 h 1624467"/>
              <a:gd name="connsiteX4423" fmla="*/ 1200297 w 2198808"/>
              <a:gd name="connsiteY4423" fmla="*/ 1342921 h 1624467"/>
              <a:gd name="connsiteX4424" fmla="*/ 1199668 w 2198808"/>
              <a:gd name="connsiteY4424" fmla="*/ 1343210 h 1624467"/>
              <a:gd name="connsiteX4425" fmla="*/ 1200517 w 2198808"/>
              <a:gd name="connsiteY4425" fmla="*/ 1344247 h 1624467"/>
              <a:gd name="connsiteX4426" fmla="*/ 1201112 w 2198808"/>
              <a:gd name="connsiteY4426" fmla="*/ 1343941 h 1624467"/>
              <a:gd name="connsiteX4427" fmla="*/ 517715 w 2198808"/>
              <a:gd name="connsiteY4427" fmla="*/ 320713 h 1624467"/>
              <a:gd name="connsiteX4428" fmla="*/ 518734 w 2198808"/>
              <a:gd name="connsiteY4428" fmla="*/ 320119 h 1624467"/>
              <a:gd name="connsiteX4429" fmla="*/ 518156 w 2198808"/>
              <a:gd name="connsiteY4429" fmla="*/ 319762 h 1624467"/>
              <a:gd name="connsiteX4430" fmla="*/ 517120 w 2198808"/>
              <a:gd name="connsiteY4430" fmla="*/ 320323 h 1624467"/>
              <a:gd name="connsiteX4431" fmla="*/ 517715 w 2198808"/>
              <a:gd name="connsiteY4431" fmla="*/ 320713 h 1624467"/>
              <a:gd name="connsiteX4432" fmla="*/ 1516422 w 2198808"/>
              <a:gd name="connsiteY4432" fmla="*/ 1370313 h 1624467"/>
              <a:gd name="connsiteX4433" fmla="*/ 1516965 w 2198808"/>
              <a:gd name="connsiteY4433" fmla="*/ 1369192 h 1624467"/>
              <a:gd name="connsiteX4434" fmla="*/ 1516371 w 2198808"/>
              <a:gd name="connsiteY4434" fmla="*/ 1368988 h 1624467"/>
              <a:gd name="connsiteX4435" fmla="*/ 1515777 w 2198808"/>
              <a:gd name="connsiteY4435" fmla="*/ 1370075 h 1624467"/>
              <a:gd name="connsiteX4436" fmla="*/ 1516422 w 2198808"/>
              <a:gd name="connsiteY4436" fmla="*/ 1370313 h 1624467"/>
              <a:gd name="connsiteX4437" fmla="*/ 1688045 w 2198808"/>
              <a:gd name="connsiteY4437" fmla="*/ 1370092 h 1624467"/>
              <a:gd name="connsiteX4438" fmla="*/ 1688079 w 2198808"/>
              <a:gd name="connsiteY4438" fmla="*/ 1369446 h 1624467"/>
              <a:gd name="connsiteX4439" fmla="*/ 1686923 w 2198808"/>
              <a:gd name="connsiteY4439" fmla="*/ 1369209 h 1624467"/>
              <a:gd name="connsiteX4440" fmla="*/ 1686872 w 2198808"/>
              <a:gd name="connsiteY4440" fmla="*/ 1369871 h 1624467"/>
              <a:gd name="connsiteX4441" fmla="*/ 1688045 w 2198808"/>
              <a:gd name="connsiteY4441" fmla="*/ 1370092 h 1624467"/>
              <a:gd name="connsiteX4442" fmla="*/ 1746940 w 2198808"/>
              <a:gd name="connsiteY4442" fmla="*/ 1370228 h 1624467"/>
              <a:gd name="connsiteX4443" fmla="*/ 1746668 w 2198808"/>
              <a:gd name="connsiteY4443" fmla="*/ 1369514 h 1624467"/>
              <a:gd name="connsiteX4444" fmla="*/ 1745768 w 2198808"/>
              <a:gd name="connsiteY4444" fmla="*/ 1370245 h 1624467"/>
              <a:gd name="connsiteX4445" fmla="*/ 1746023 w 2198808"/>
              <a:gd name="connsiteY4445" fmla="*/ 1370942 h 1624467"/>
              <a:gd name="connsiteX4446" fmla="*/ 1746940 w 2198808"/>
              <a:gd name="connsiteY4446" fmla="*/ 1370228 h 1624467"/>
              <a:gd name="connsiteX4447" fmla="*/ 1817645 w 2198808"/>
              <a:gd name="connsiteY4447" fmla="*/ 1371791 h 1624467"/>
              <a:gd name="connsiteX4448" fmla="*/ 1817883 w 2198808"/>
              <a:gd name="connsiteY4448" fmla="*/ 1371078 h 1624467"/>
              <a:gd name="connsiteX4449" fmla="*/ 1816659 w 2198808"/>
              <a:gd name="connsiteY4449" fmla="*/ 1370993 h 1624467"/>
              <a:gd name="connsiteX4450" fmla="*/ 1816405 w 2198808"/>
              <a:gd name="connsiteY4450" fmla="*/ 1371655 h 1624467"/>
              <a:gd name="connsiteX4451" fmla="*/ 1817645 w 2198808"/>
              <a:gd name="connsiteY4451" fmla="*/ 1371791 h 1624467"/>
              <a:gd name="connsiteX4452" fmla="*/ 233433 w 2198808"/>
              <a:gd name="connsiteY4452" fmla="*/ 768665 h 1624467"/>
              <a:gd name="connsiteX4453" fmla="*/ 232430 w 2198808"/>
              <a:gd name="connsiteY4453" fmla="*/ 769447 h 1624467"/>
              <a:gd name="connsiteX4454" fmla="*/ 232719 w 2198808"/>
              <a:gd name="connsiteY4454" fmla="*/ 770042 h 1624467"/>
              <a:gd name="connsiteX4455" fmla="*/ 233739 w 2198808"/>
              <a:gd name="connsiteY4455" fmla="*/ 769226 h 1624467"/>
              <a:gd name="connsiteX4456" fmla="*/ 233433 w 2198808"/>
              <a:gd name="connsiteY4456" fmla="*/ 768665 h 1624467"/>
              <a:gd name="connsiteX4457" fmla="*/ 2114145 w 2198808"/>
              <a:gd name="connsiteY4457" fmla="*/ 821953 h 1624467"/>
              <a:gd name="connsiteX4458" fmla="*/ 2113465 w 2198808"/>
              <a:gd name="connsiteY4458" fmla="*/ 821953 h 1624467"/>
              <a:gd name="connsiteX4459" fmla="*/ 2113686 w 2198808"/>
              <a:gd name="connsiteY4459" fmla="*/ 823177 h 1624467"/>
              <a:gd name="connsiteX4460" fmla="*/ 2114348 w 2198808"/>
              <a:gd name="connsiteY4460" fmla="*/ 823160 h 1624467"/>
              <a:gd name="connsiteX4461" fmla="*/ 2114145 w 2198808"/>
              <a:gd name="connsiteY4461" fmla="*/ 821953 h 1624467"/>
              <a:gd name="connsiteX4462" fmla="*/ 1627144 w 2198808"/>
              <a:gd name="connsiteY4462" fmla="*/ 121971 h 1624467"/>
              <a:gd name="connsiteX4463" fmla="*/ 1628181 w 2198808"/>
              <a:gd name="connsiteY4463" fmla="*/ 121376 h 1624467"/>
              <a:gd name="connsiteX4464" fmla="*/ 1627586 w 2198808"/>
              <a:gd name="connsiteY4464" fmla="*/ 121019 h 1624467"/>
              <a:gd name="connsiteX4465" fmla="*/ 1626549 w 2198808"/>
              <a:gd name="connsiteY4465" fmla="*/ 121580 h 1624467"/>
              <a:gd name="connsiteX4466" fmla="*/ 1627144 w 2198808"/>
              <a:gd name="connsiteY4466" fmla="*/ 121971 h 1624467"/>
              <a:gd name="connsiteX4467" fmla="*/ 1420483 w 2198808"/>
              <a:gd name="connsiteY4467" fmla="*/ 1382785 h 1624467"/>
              <a:gd name="connsiteX4468" fmla="*/ 1420467 w 2198808"/>
              <a:gd name="connsiteY4468" fmla="*/ 1381392 h 1624467"/>
              <a:gd name="connsiteX4469" fmla="*/ 1419906 w 2198808"/>
              <a:gd name="connsiteY4469" fmla="*/ 1381392 h 1624467"/>
              <a:gd name="connsiteX4470" fmla="*/ 1419854 w 2198808"/>
              <a:gd name="connsiteY4470" fmla="*/ 1382785 h 1624467"/>
              <a:gd name="connsiteX4471" fmla="*/ 1420483 w 2198808"/>
              <a:gd name="connsiteY4471" fmla="*/ 1382785 h 1624467"/>
              <a:gd name="connsiteX4472" fmla="*/ 1632191 w 2198808"/>
              <a:gd name="connsiteY4472" fmla="*/ 1380321 h 1624467"/>
              <a:gd name="connsiteX4473" fmla="*/ 1631477 w 2198808"/>
              <a:gd name="connsiteY4473" fmla="*/ 1380372 h 1624467"/>
              <a:gd name="connsiteX4474" fmla="*/ 1631698 w 2198808"/>
              <a:gd name="connsiteY4474" fmla="*/ 1381613 h 1624467"/>
              <a:gd name="connsiteX4475" fmla="*/ 1632378 w 2198808"/>
              <a:gd name="connsiteY4475" fmla="*/ 1381596 h 1624467"/>
              <a:gd name="connsiteX4476" fmla="*/ 1632191 w 2198808"/>
              <a:gd name="connsiteY4476" fmla="*/ 1380321 h 1624467"/>
              <a:gd name="connsiteX4477" fmla="*/ 1195097 w 2198808"/>
              <a:gd name="connsiteY4477" fmla="*/ 1382140 h 1624467"/>
              <a:gd name="connsiteX4478" fmla="*/ 1194621 w 2198808"/>
              <a:gd name="connsiteY4478" fmla="*/ 1381681 h 1624467"/>
              <a:gd name="connsiteX4479" fmla="*/ 1193313 w 2198808"/>
              <a:gd name="connsiteY4479" fmla="*/ 1381987 h 1624467"/>
              <a:gd name="connsiteX4480" fmla="*/ 1193788 w 2198808"/>
              <a:gd name="connsiteY4480" fmla="*/ 1382445 h 1624467"/>
              <a:gd name="connsiteX4481" fmla="*/ 1195097 w 2198808"/>
              <a:gd name="connsiteY4481" fmla="*/ 1382140 h 1624467"/>
              <a:gd name="connsiteX4482" fmla="*/ 818156 w 2198808"/>
              <a:gd name="connsiteY4482" fmla="*/ 140951 h 1624467"/>
              <a:gd name="connsiteX4483" fmla="*/ 818156 w 2198808"/>
              <a:gd name="connsiteY4483" fmla="*/ 140255 h 1624467"/>
              <a:gd name="connsiteX4484" fmla="*/ 816899 w 2198808"/>
              <a:gd name="connsiteY4484" fmla="*/ 140459 h 1624467"/>
              <a:gd name="connsiteX4485" fmla="*/ 816933 w 2198808"/>
              <a:gd name="connsiteY4485" fmla="*/ 141138 h 1624467"/>
              <a:gd name="connsiteX4486" fmla="*/ 818156 w 2198808"/>
              <a:gd name="connsiteY4486" fmla="*/ 140951 h 1624467"/>
              <a:gd name="connsiteX4487" fmla="*/ 537595 w 2198808"/>
              <a:gd name="connsiteY4487" fmla="*/ 306661 h 1624467"/>
              <a:gd name="connsiteX4488" fmla="*/ 537120 w 2198808"/>
              <a:gd name="connsiteY4488" fmla="*/ 306151 h 1624467"/>
              <a:gd name="connsiteX4489" fmla="*/ 535760 w 2198808"/>
              <a:gd name="connsiteY4489" fmla="*/ 306525 h 1624467"/>
              <a:gd name="connsiteX4490" fmla="*/ 536253 w 2198808"/>
              <a:gd name="connsiteY4490" fmla="*/ 307034 h 1624467"/>
              <a:gd name="connsiteX4491" fmla="*/ 537595 w 2198808"/>
              <a:gd name="connsiteY4491" fmla="*/ 306661 h 1624467"/>
              <a:gd name="connsiteX4492" fmla="*/ 1239889 w 2198808"/>
              <a:gd name="connsiteY4492" fmla="*/ 143058 h 1624467"/>
              <a:gd name="connsiteX4493" fmla="*/ 1239311 w 2198808"/>
              <a:gd name="connsiteY4493" fmla="*/ 143381 h 1624467"/>
              <a:gd name="connsiteX4494" fmla="*/ 1240246 w 2198808"/>
              <a:gd name="connsiteY4494" fmla="*/ 143925 h 1624467"/>
              <a:gd name="connsiteX4495" fmla="*/ 1240823 w 2198808"/>
              <a:gd name="connsiteY4495" fmla="*/ 143619 h 1624467"/>
              <a:gd name="connsiteX4496" fmla="*/ 1239889 w 2198808"/>
              <a:gd name="connsiteY4496" fmla="*/ 143058 h 1624467"/>
              <a:gd name="connsiteX4497" fmla="*/ 1325989 w 2198808"/>
              <a:gd name="connsiteY4497" fmla="*/ 143534 h 1624467"/>
              <a:gd name="connsiteX4498" fmla="*/ 1325445 w 2198808"/>
              <a:gd name="connsiteY4498" fmla="*/ 143075 h 1624467"/>
              <a:gd name="connsiteX4499" fmla="*/ 1324120 w 2198808"/>
              <a:gd name="connsiteY4499" fmla="*/ 143398 h 1624467"/>
              <a:gd name="connsiteX4500" fmla="*/ 1324613 w 2198808"/>
              <a:gd name="connsiteY4500" fmla="*/ 143874 h 1624467"/>
              <a:gd name="connsiteX4501" fmla="*/ 1325989 w 2198808"/>
              <a:gd name="connsiteY4501" fmla="*/ 143534 h 1624467"/>
              <a:gd name="connsiteX4502" fmla="*/ 1200687 w 2198808"/>
              <a:gd name="connsiteY4502" fmla="*/ 145692 h 1624467"/>
              <a:gd name="connsiteX4503" fmla="*/ 1201741 w 2198808"/>
              <a:gd name="connsiteY4503" fmla="*/ 145081 h 1624467"/>
              <a:gd name="connsiteX4504" fmla="*/ 1201146 w 2198808"/>
              <a:gd name="connsiteY4504" fmla="*/ 144707 h 1624467"/>
              <a:gd name="connsiteX4505" fmla="*/ 1200092 w 2198808"/>
              <a:gd name="connsiteY4505" fmla="*/ 145301 h 1624467"/>
              <a:gd name="connsiteX4506" fmla="*/ 1200687 w 2198808"/>
              <a:gd name="connsiteY4506" fmla="*/ 145692 h 1624467"/>
              <a:gd name="connsiteX4507" fmla="*/ 762659 w 2198808"/>
              <a:gd name="connsiteY4507" fmla="*/ 151487 h 1624467"/>
              <a:gd name="connsiteX4508" fmla="*/ 762455 w 2198808"/>
              <a:gd name="connsiteY4508" fmla="*/ 150841 h 1624467"/>
              <a:gd name="connsiteX4509" fmla="*/ 761385 w 2198808"/>
              <a:gd name="connsiteY4509" fmla="*/ 151419 h 1624467"/>
              <a:gd name="connsiteX4510" fmla="*/ 761572 w 2198808"/>
              <a:gd name="connsiteY4510" fmla="*/ 152030 h 1624467"/>
              <a:gd name="connsiteX4511" fmla="*/ 762659 w 2198808"/>
              <a:gd name="connsiteY4511" fmla="*/ 151487 h 1624467"/>
              <a:gd name="connsiteX4512" fmla="*/ 937238 w 2198808"/>
              <a:gd name="connsiteY4512" fmla="*/ 159184 h 1624467"/>
              <a:gd name="connsiteX4513" fmla="*/ 938071 w 2198808"/>
              <a:gd name="connsiteY4513" fmla="*/ 159184 h 1624467"/>
              <a:gd name="connsiteX4514" fmla="*/ 937494 w 2198808"/>
              <a:gd name="connsiteY4514" fmla="*/ 158403 h 1624467"/>
              <a:gd name="connsiteX4515" fmla="*/ 936779 w 2198808"/>
              <a:gd name="connsiteY4515" fmla="*/ 158691 h 1624467"/>
              <a:gd name="connsiteX4516" fmla="*/ 937238 w 2198808"/>
              <a:gd name="connsiteY4516" fmla="*/ 159184 h 1624467"/>
              <a:gd name="connsiteX4517" fmla="*/ 1595216 w 2198808"/>
              <a:gd name="connsiteY4517" fmla="*/ 159966 h 1624467"/>
              <a:gd name="connsiteX4518" fmla="*/ 1594995 w 2198808"/>
              <a:gd name="connsiteY4518" fmla="*/ 159337 h 1624467"/>
              <a:gd name="connsiteX4519" fmla="*/ 1593924 w 2198808"/>
              <a:gd name="connsiteY4519" fmla="*/ 159881 h 1624467"/>
              <a:gd name="connsiteX4520" fmla="*/ 1594111 w 2198808"/>
              <a:gd name="connsiteY4520" fmla="*/ 160459 h 1624467"/>
              <a:gd name="connsiteX4521" fmla="*/ 1595216 w 2198808"/>
              <a:gd name="connsiteY4521" fmla="*/ 159966 h 1624467"/>
              <a:gd name="connsiteX4522" fmla="*/ 1421690 w 2198808"/>
              <a:gd name="connsiteY4522" fmla="*/ 1389871 h 1624467"/>
              <a:gd name="connsiteX4523" fmla="*/ 1422675 w 2198808"/>
              <a:gd name="connsiteY4523" fmla="*/ 1390772 h 1624467"/>
              <a:gd name="connsiteX4524" fmla="*/ 1423066 w 2198808"/>
              <a:gd name="connsiteY4524" fmla="*/ 1390228 h 1624467"/>
              <a:gd name="connsiteX4525" fmla="*/ 1422081 w 2198808"/>
              <a:gd name="connsiteY4525" fmla="*/ 1389276 h 1624467"/>
              <a:gd name="connsiteX4526" fmla="*/ 1421690 w 2198808"/>
              <a:gd name="connsiteY4526" fmla="*/ 1389871 h 1624467"/>
              <a:gd name="connsiteX4527" fmla="*/ 1298988 w 2198808"/>
              <a:gd name="connsiteY4527" fmla="*/ 165488 h 1624467"/>
              <a:gd name="connsiteX4528" fmla="*/ 1299022 w 2198808"/>
              <a:gd name="connsiteY4528" fmla="*/ 164809 h 1624467"/>
              <a:gd name="connsiteX4529" fmla="*/ 1297782 w 2198808"/>
              <a:gd name="connsiteY4529" fmla="*/ 164571 h 1624467"/>
              <a:gd name="connsiteX4530" fmla="*/ 1297731 w 2198808"/>
              <a:gd name="connsiteY4530" fmla="*/ 165250 h 1624467"/>
              <a:gd name="connsiteX4531" fmla="*/ 1298988 w 2198808"/>
              <a:gd name="connsiteY4531" fmla="*/ 165488 h 1624467"/>
              <a:gd name="connsiteX4532" fmla="*/ 1132735 w 2198808"/>
              <a:gd name="connsiteY4532" fmla="*/ 171249 h 1624467"/>
              <a:gd name="connsiteX4533" fmla="*/ 1133788 w 2198808"/>
              <a:gd name="connsiteY4533" fmla="*/ 170620 h 1624467"/>
              <a:gd name="connsiteX4534" fmla="*/ 1133194 w 2198808"/>
              <a:gd name="connsiteY4534" fmla="*/ 170263 h 1624467"/>
              <a:gd name="connsiteX4535" fmla="*/ 1132141 w 2198808"/>
              <a:gd name="connsiteY4535" fmla="*/ 170875 h 1624467"/>
              <a:gd name="connsiteX4536" fmla="*/ 1132735 w 2198808"/>
              <a:gd name="connsiteY4536" fmla="*/ 171249 h 1624467"/>
              <a:gd name="connsiteX4537" fmla="*/ 1140671 w 2198808"/>
              <a:gd name="connsiteY4537" fmla="*/ 172285 h 1624467"/>
              <a:gd name="connsiteX4538" fmla="*/ 1139311 w 2198808"/>
              <a:gd name="connsiteY4538" fmla="*/ 171962 h 1624467"/>
              <a:gd name="connsiteX4539" fmla="*/ 1139022 w 2198808"/>
              <a:gd name="connsiteY4539" fmla="*/ 172506 h 1624467"/>
              <a:gd name="connsiteX4540" fmla="*/ 1140399 w 2198808"/>
              <a:gd name="connsiteY4540" fmla="*/ 172846 h 1624467"/>
              <a:gd name="connsiteX4541" fmla="*/ 1140671 w 2198808"/>
              <a:gd name="connsiteY4541" fmla="*/ 172285 h 1624467"/>
              <a:gd name="connsiteX4542" fmla="*/ 1329847 w 2198808"/>
              <a:gd name="connsiteY4542" fmla="*/ 174562 h 1624467"/>
              <a:gd name="connsiteX4543" fmla="*/ 1330899 w 2198808"/>
              <a:gd name="connsiteY4543" fmla="*/ 173934 h 1624467"/>
              <a:gd name="connsiteX4544" fmla="*/ 1330305 w 2198808"/>
              <a:gd name="connsiteY4544" fmla="*/ 173560 h 1624467"/>
              <a:gd name="connsiteX4545" fmla="*/ 1329234 w 2198808"/>
              <a:gd name="connsiteY4545" fmla="*/ 174154 h 1624467"/>
              <a:gd name="connsiteX4546" fmla="*/ 1329847 w 2198808"/>
              <a:gd name="connsiteY4546" fmla="*/ 174562 h 1624467"/>
              <a:gd name="connsiteX4547" fmla="*/ 877221 w 2198808"/>
              <a:gd name="connsiteY4547" fmla="*/ 175956 h 1624467"/>
              <a:gd name="connsiteX4548" fmla="*/ 876983 w 2198808"/>
              <a:gd name="connsiteY4548" fmla="*/ 175429 h 1624467"/>
              <a:gd name="connsiteX4549" fmla="*/ 875658 w 2198808"/>
              <a:gd name="connsiteY4549" fmla="*/ 175684 h 1624467"/>
              <a:gd name="connsiteX4550" fmla="*/ 875913 w 2198808"/>
              <a:gd name="connsiteY4550" fmla="*/ 176210 h 1624467"/>
              <a:gd name="connsiteX4551" fmla="*/ 877221 w 2198808"/>
              <a:gd name="connsiteY4551" fmla="*/ 175956 h 1624467"/>
              <a:gd name="connsiteX4552" fmla="*/ 1080093 w 2198808"/>
              <a:gd name="connsiteY4552" fmla="*/ 177910 h 1624467"/>
              <a:gd name="connsiteX4553" fmla="*/ 1081079 w 2198808"/>
              <a:gd name="connsiteY4553" fmla="*/ 177383 h 1624467"/>
              <a:gd name="connsiteX4554" fmla="*/ 1080518 w 2198808"/>
              <a:gd name="connsiteY4554" fmla="*/ 177060 h 1624467"/>
              <a:gd name="connsiteX4555" fmla="*/ 1079515 w 2198808"/>
              <a:gd name="connsiteY4555" fmla="*/ 177570 h 1624467"/>
              <a:gd name="connsiteX4556" fmla="*/ 1080093 w 2198808"/>
              <a:gd name="connsiteY4556" fmla="*/ 177910 h 1624467"/>
              <a:gd name="connsiteX4557" fmla="*/ 126653 w 2198808"/>
              <a:gd name="connsiteY4557" fmla="*/ 848529 h 1624467"/>
              <a:gd name="connsiteX4558" fmla="*/ 126024 w 2198808"/>
              <a:gd name="connsiteY4558" fmla="*/ 848750 h 1624467"/>
              <a:gd name="connsiteX4559" fmla="*/ 126585 w 2198808"/>
              <a:gd name="connsiteY4559" fmla="*/ 849821 h 1624467"/>
              <a:gd name="connsiteX4560" fmla="*/ 127180 w 2198808"/>
              <a:gd name="connsiteY4560" fmla="*/ 849634 h 1624467"/>
              <a:gd name="connsiteX4561" fmla="*/ 126653 w 2198808"/>
              <a:gd name="connsiteY4561" fmla="*/ 848529 h 1624467"/>
              <a:gd name="connsiteX4562" fmla="*/ 980909 w 2198808"/>
              <a:gd name="connsiteY4562" fmla="*/ 182447 h 1624467"/>
              <a:gd name="connsiteX4563" fmla="*/ 979566 w 2198808"/>
              <a:gd name="connsiteY4563" fmla="*/ 182141 h 1624467"/>
              <a:gd name="connsiteX4564" fmla="*/ 979278 w 2198808"/>
              <a:gd name="connsiteY4564" fmla="*/ 182668 h 1624467"/>
              <a:gd name="connsiteX4565" fmla="*/ 980620 w 2198808"/>
              <a:gd name="connsiteY4565" fmla="*/ 182973 h 1624467"/>
              <a:gd name="connsiteX4566" fmla="*/ 980909 w 2198808"/>
              <a:gd name="connsiteY4566" fmla="*/ 182447 h 1624467"/>
              <a:gd name="connsiteX4567" fmla="*/ 688675 w 2198808"/>
              <a:gd name="connsiteY4567" fmla="*/ 186491 h 1624467"/>
              <a:gd name="connsiteX4568" fmla="*/ 687961 w 2198808"/>
              <a:gd name="connsiteY4568" fmla="*/ 186491 h 1624467"/>
              <a:gd name="connsiteX4569" fmla="*/ 688182 w 2198808"/>
              <a:gd name="connsiteY4569" fmla="*/ 187765 h 1624467"/>
              <a:gd name="connsiteX4570" fmla="*/ 688879 w 2198808"/>
              <a:gd name="connsiteY4570" fmla="*/ 187731 h 1624467"/>
              <a:gd name="connsiteX4571" fmla="*/ 688675 w 2198808"/>
              <a:gd name="connsiteY4571" fmla="*/ 186491 h 1624467"/>
              <a:gd name="connsiteX4572" fmla="*/ 905752 w 2198808"/>
              <a:gd name="connsiteY4572" fmla="*/ 191504 h 1624467"/>
              <a:gd name="connsiteX4573" fmla="*/ 906737 w 2198808"/>
              <a:gd name="connsiteY4573" fmla="*/ 192387 h 1624467"/>
              <a:gd name="connsiteX4574" fmla="*/ 907111 w 2198808"/>
              <a:gd name="connsiteY4574" fmla="*/ 191844 h 1624467"/>
              <a:gd name="connsiteX4575" fmla="*/ 906176 w 2198808"/>
              <a:gd name="connsiteY4575" fmla="*/ 190977 h 1624467"/>
              <a:gd name="connsiteX4576" fmla="*/ 905752 w 2198808"/>
              <a:gd name="connsiteY4576" fmla="*/ 191504 h 1624467"/>
              <a:gd name="connsiteX4577" fmla="*/ 909982 w 2198808"/>
              <a:gd name="connsiteY4577" fmla="*/ 197621 h 1624467"/>
              <a:gd name="connsiteX4578" fmla="*/ 909116 w 2198808"/>
              <a:gd name="connsiteY4578" fmla="*/ 196635 h 1624467"/>
              <a:gd name="connsiteX4579" fmla="*/ 908573 w 2198808"/>
              <a:gd name="connsiteY4579" fmla="*/ 196975 h 1624467"/>
              <a:gd name="connsiteX4580" fmla="*/ 909405 w 2198808"/>
              <a:gd name="connsiteY4580" fmla="*/ 197944 h 1624467"/>
              <a:gd name="connsiteX4581" fmla="*/ 909982 w 2198808"/>
              <a:gd name="connsiteY4581" fmla="*/ 197621 h 1624467"/>
              <a:gd name="connsiteX4582" fmla="*/ 1353007 w 2198808"/>
              <a:gd name="connsiteY4582" fmla="*/ 197740 h 1624467"/>
              <a:gd name="connsiteX4583" fmla="*/ 1351664 w 2198808"/>
              <a:gd name="connsiteY4583" fmla="*/ 197417 h 1624467"/>
              <a:gd name="connsiteX4584" fmla="*/ 1351376 w 2198808"/>
              <a:gd name="connsiteY4584" fmla="*/ 197927 h 1624467"/>
              <a:gd name="connsiteX4585" fmla="*/ 1352718 w 2198808"/>
              <a:gd name="connsiteY4585" fmla="*/ 198249 h 1624467"/>
              <a:gd name="connsiteX4586" fmla="*/ 1353007 w 2198808"/>
              <a:gd name="connsiteY4586" fmla="*/ 197740 h 1624467"/>
              <a:gd name="connsiteX4587" fmla="*/ 102711 w 2198808"/>
              <a:gd name="connsiteY4587" fmla="*/ 873338 h 1624467"/>
              <a:gd name="connsiteX4588" fmla="*/ 102982 w 2198808"/>
              <a:gd name="connsiteY4588" fmla="*/ 872675 h 1624467"/>
              <a:gd name="connsiteX4589" fmla="*/ 101794 w 2198808"/>
              <a:gd name="connsiteY4589" fmla="*/ 872607 h 1624467"/>
              <a:gd name="connsiteX4590" fmla="*/ 101572 w 2198808"/>
              <a:gd name="connsiteY4590" fmla="*/ 873253 h 1624467"/>
              <a:gd name="connsiteX4591" fmla="*/ 102711 w 2198808"/>
              <a:gd name="connsiteY4591" fmla="*/ 873338 h 1624467"/>
              <a:gd name="connsiteX4592" fmla="*/ 2103881 w 2198808"/>
              <a:gd name="connsiteY4592" fmla="*/ 879302 h 1624467"/>
              <a:gd name="connsiteX4593" fmla="*/ 2103643 w 2198808"/>
              <a:gd name="connsiteY4593" fmla="*/ 878793 h 1624467"/>
              <a:gd name="connsiteX4594" fmla="*/ 2102335 w 2198808"/>
              <a:gd name="connsiteY4594" fmla="*/ 879047 h 1624467"/>
              <a:gd name="connsiteX4595" fmla="*/ 2102573 w 2198808"/>
              <a:gd name="connsiteY4595" fmla="*/ 879557 h 1624467"/>
              <a:gd name="connsiteX4596" fmla="*/ 2103881 w 2198808"/>
              <a:gd name="connsiteY4596" fmla="*/ 879302 h 1624467"/>
              <a:gd name="connsiteX4597" fmla="*/ 537613 w 2198808"/>
              <a:gd name="connsiteY4597" fmla="*/ 282871 h 1624467"/>
              <a:gd name="connsiteX4598" fmla="*/ 537120 w 2198808"/>
              <a:gd name="connsiteY4598" fmla="*/ 282362 h 1624467"/>
              <a:gd name="connsiteX4599" fmla="*/ 535760 w 2198808"/>
              <a:gd name="connsiteY4599" fmla="*/ 282719 h 1624467"/>
              <a:gd name="connsiteX4600" fmla="*/ 536253 w 2198808"/>
              <a:gd name="connsiteY4600" fmla="*/ 283228 h 1624467"/>
              <a:gd name="connsiteX4601" fmla="*/ 537613 w 2198808"/>
              <a:gd name="connsiteY4601" fmla="*/ 282871 h 1624467"/>
              <a:gd name="connsiteX4602" fmla="*/ 2060720 w 2198808"/>
              <a:gd name="connsiteY4602" fmla="*/ 907119 h 1624467"/>
              <a:gd name="connsiteX4603" fmla="*/ 2060228 w 2198808"/>
              <a:gd name="connsiteY4603" fmla="*/ 907595 h 1624467"/>
              <a:gd name="connsiteX4604" fmla="*/ 2060585 w 2198808"/>
              <a:gd name="connsiteY4604" fmla="*/ 908954 h 1624467"/>
              <a:gd name="connsiteX4605" fmla="*/ 2061094 w 2198808"/>
              <a:gd name="connsiteY4605" fmla="*/ 908461 h 1624467"/>
              <a:gd name="connsiteX4606" fmla="*/ 2060720 w 2198808"/>
              <a:gd name="connsiteY4606" fmla="*/ 907119 h 1624467"/>
              <a:gd name="connsiteX4607" fmla="*/ 251495 w 2198808"/>
              <a:gd name="connsiteY4607" fmla="*/ 910313 h 1624467"/>
              <a:gd name="connsiteX4608" fmla="*/ 252108 w 2198808"/>
              <a:gd name="connsiteY4608" fmla="*/ 909855 h 1624467"/>
              <a:gd name="connsiteX4609" fmla="*/ 250833 w 2198808"/>
              <a:gd name="connsiteY4609" fmla="*/ 909294 h 1624467"/>
              <a:gd name="connsiteX4610" fmla="*/ 250238 w 2198808"/>
              <a:gd name="connsiteY4610" fmla="*/ 909719 h 1624467"/>
              <a:gd name="connsiteX4611" fmla="*/ 251495 w 2198808"/>
              <a:gd name="connsiteY4611" fmla="*/ 910313 h 1624467"/>
              <a:gd name="connsiteX4612" fmla="*/ 143747 w 2198808"/>
              <a:gd name="connsiteY4612" fmla="*/ 918708 h 1624467"/>
              <a:gd name="connsiteX4613" fmla="*/ 142880 w 2198808"/>
              <a:gd name="connsiteY4613" fmla="*/ 919676 h 1624467"/>
              <a:gd name="connsiteX4614" fmla="*/ 143407 w 2198808"/>
              <a:gd name="connsiteY4614" fmla="*/ 920050 h 1624467"/>
              <a:gd name="connsiteX4615" fmla="*/ 144257 w 2198808"/>
              <a:gd name="connsiteY4615" fmla="*/ 919116 h 1624467"/>
              <a:gd name="connsiteX4616" fmla="*/ 143747 w 2198808"/>
              <a:gd name="connsiteY4616" fmla="*/ 918708 h 1624467"/>
              <a:gd name="connsiteX4617" fmla="*/ 369133 w 2198808"/>
              <a:gd name="connsiteY4617" fmla="*/ 926473 h 1624467"/>
              <a:gd name="connsiteX4618" fmla="*/ 367758 w 2198808"/>
              <a:gd name="connsiteY4618" fmla="*/ 926507 h 1624467"/>
              <a:gd name="connsiteX4619" fmla="*/ 367758 w 2198808"/>
              <a:gd name="connsiteY4619" fmla="*/ 927085 h 1624467"/>
              <a:gd name="connsiteX4620" fmla="*/ 369133 w 2198808"/>
              <a:gd name="connsiteY4620" fmla="*/ 927051 h 1624467"/>
              <a:gd name="connsiteX4621" fmla="*/ 369133 w 2198808"/>
              <a:gd name="connsiteY4621" fmla="*/ 926473 h 1624467"/>
              <a:gd name="connsiteX4622" fmla="*/ 2114604 w 2198808"/>
              <a:gd name="connsiteY4622" fmla="*/ 279898 h 1624467"/>
              <a:gd name="connsiteX4623" fmla="*/ 2114229 w 2198808"/>
              <a:gd name="connsiteY4623" fmla="*/ 279337 h 1624467"/>
              <a:gd name="connsiteX4624" fmla="*/ 2113261 w 2198808"/>
              <a:gd name="connsiteY4624" fmla="*/ 280153 h 1624467"/>
              <a:gd name="connsiteX4625" fmla="*/ 2113584 w 2198808"/>
              <a:gd name="connsiteY4625" fmla="*/ 280713 h 1624467"/>
              <a:gd name="connsiteX4626" fmla="*/ 2114604 w 2198808"/>
              <a:gd name="connsiteY4626" fmla="*/ 279898 h 1624467"/>
              <a:gd name="connsiteX4627" fmla="*/ 1009812 w 2198808"/>
              <a:gd name="connsiteY4627" fmla="*/ 1419370 h 1624467"/>
              <a:gd name="connsiteX4628" fmla="*/ 1008453 w 2198808"/>
              <a:gd name="connsiteY4628" fmla="*/ 1419064 h 1624467"/>
              <a:gd name="connsiteX4629" fmla="*/ 1008164 w 2198808"/>
              <a:gd name="connsiteY4629" fmla="*/ 1419591 h 1624467"/>
              <a:gd name="connsiteX4630" fmla="*/ 1009507 w 2198808"/>
              <a:gd name="connsiteY4630" fmla="*/ 1419897 h 1624467"/>
              <a:gd name="connsiteX4631" fmla="*/ 1009812 w 2198808"/>
              <a:gd name="connsiteY4631" fmla="*/ 1419370 h 1624467"/>
              <a:gd name="connsiteX4632" fmla="*/ 277171 w 2198808"/>
              <a:gd name="connsiteY4632" fmla="*/ 599931 h 1624467"/>
              <a:gd name="connsiteX4633" fmla="*/ 277358 w 2198808"/>
              <a:gd name="connsiteY4633" fmla="*/ 600560 h 1624467"/>
              <a:gd name="connsiteX4634" fmla="*/ 278446 w 2198808"/>
              <a:gd name="connsiteY4634" fmla="*/ 600033 h 1624467"/>
              <a:gd name="connsiteX4635" fmla="*/ 278276 w 2198808"/>
              <a:gd name="connsiteY4635" fmla="*/ 599405 h 1624467"/>
              <a:gd name="connsiteX4636" fmla="*/ 277171 w 2198808"/>
              <a:gd name="connsiteY4636" fmla="*/ 599931 h 1624467"/>
              <a:gd name="connsiteX4637" fmla="*/ 1745156 w 2198808"/>
              <a:gd name="connsiteY4637" fmla="*/ 1426133 h 1624467"/>
              <a:gd name="connsiteX4638" fmla="*/ 1744782 w 2198808"/>
              <a:gd name="connsiteY4638" fmla="*/ 1425538 h 1624467"/>
              <a:gd name="connsiteX4639" fmla="*/ 1744187 w 2198808"/>
              <a:gd name="connsiteY4639" fmla="*/ 1426507 h 1624467"/>
              <a:gd name="connsiteX4640" fmla="*/ 1744528 w 2198808"/>
              <a:gd name="connsiteY4640" fmla="*/ 1427084 h 1624467"/>
              <a:gd name="connsiteX4641" fmla="*/ 1745156 w 2198808"/>
              <a:gd name="connsiteY4641" fmla="*/ 1426133 h 1624467"/>
              <a:gd name="connsiteX4642" fmla="*/ 249015 w 2198808"/>
              <a:gd name="connsiteY4642" fmla="*/ 765267 h 1624467"/>
              <a:gd name="connsiteX4643" fmla="*/ 248369 w 2198808"/>
              <a:gd name="connsiteY4643" fmla="*/ 765488 h 1624467"/>
              <a:gd name="connsiteX4644" fmla="*/ 248930 w 2198808"/>
              <a:gd name="connsiteY4644" fmla="*/ 766575 h 1624467"/>
              <a:gd name="connsiteX4645" fmla="*/ 249541 w 2198808"/>
              <a:gd name="connsiteY4645" fmla="*/ 766388 h 1624467"/>
              <a:gd name="connsiteX4646" fmla="*/ 249015 w 2198808"/>
              <a:gd name="connsiteY4646" fmla="*/ 765267 h 1624467"/>
              <a:gd name="connsiteX4647" fmla="*/ 252464 w 2198808"/>
              <a:gd name="connsiteY4647" fmla="*/ 1022344 h 1624467"/>
              <a:gd name="connsiteX4648" fmla="*/ 252108 w 2198808"/>
              <a:gd name="connsiteY4648" fmla="*/ 1021783 h 1624467"/>
              <a:gd name="connsiteX4649" fmla="*/ 251139 w 2198808"/>
              <a:gd name="connsiteY4649" fmla="*/ 1022616 h 1624467"/>
              <a:gd name="connsiteX4650" fmla="*/ 251445 w 2198808"/>
              <a:gd name="connsiteY4650" fmla="*/ 1023177 h 1624467"/>
              <a:gd name="connsiteX4651" fmla="*/ 252464 w 2198808"/>
              <a:gd name="connsiteY4651" fmla="*/ 1022344 h 1624467"/>
              <a:gd name="connsiteX4652" fmla="*/ 2101060 w 2198808"/>
              <a:gd name="connsiteY4652" fmla="*/ 564655 h 1624467"/>
              <a:gd name="connsiteX4653" fmla="*/ 2100177 w 2198808"/>
              <a:gd name="connsiteY4653" fmla="*/ 563653 h 1624467"/>
              <a:gd name="connsiteX4654" fmla="*/ 2099599 w 2198808"/>
              <a:gd name="connsiteY4654" fmla="*/ 564010 h 1624467"/>
              <a:gd name="connsiteX4655" fmla="*/ 2100466 w 2198808"/>
              <a:gd name="connsiteY4655" fmla="*/ 565012 h 1624467"/>
              <a:gd name="connsiteX4656" fmla="*/ 2101060 w 2198808"/>
              <a:gd name="connsiteY4656" fmla="*/ 564655 h 1624467"/>
              <a:gd name="connsiteX4657" fmla="*/ 272872 w 2198808"/>
              <a:gd name="connsiteY4657" fmla="*/ 551724 h 1624467"/>
              <a:gd name="connsiteX4658" fmla="*/ 271972 w 2198808"/>
              <a:gd name="connsiteY4658" fmla="*/ 552710 h 1624467"/>
              <a:gd name="connsiteX4659" fmla="*/ 272515 w 2198808"/>
              <a:gd name="connsiteY4659" fmla="*/ 553084 h 1624467"/>
              <a:gd name="connsiteX4660" fmla="*/ 273399 w 2198808"/>
              <a:gd name="connsiteY4660" fmla="*/ 552149 h 1624467"/>
              <a:gd name="connsiteX4661" fmla="*/ 272872 w 2198808"/>
              <a:gd name="connsiteY4661" fmla="*/ 551724 h 1624467"/>
              <a:gd name="connsiteX4662" fmla="*/ 1209438 w 2198808"/>
              <a:gd name="connsiteY4662" fmla="*/ 1102820 h 1624467"/>
              <a:gd name="connsiteX4663" fmla="*/ 1209506 w 2198808"/>
              <a:gd name="connsiteY4663" fmla="*/ 1102174 h 1624467"/>
              <a:gd name="connsiteX4664" fmla="*/ 1208300 w 2198808"/>
              <a:gd name="connsiteY4664" fmla="*/ 1101919 h 1624467"/>
              <a:gd name="connsiteX4665" fmla="*/ 1208266 w 2198808"/>
              <a:gd name="connsiteY4665" fmla="*/ 1102548 h 1624467"/>
              <a:gd name="connsiteX4666" fmla="*/ 1209438 w 2198808"/>
              <a:gd name="connsiteY4666" fmla="*/ 1102820 h 1624467"/>
              <a:gd name="connsiteX4667" fmla="*/ 247910 w 2198808"/>
              <a:gd name="connsiteY4667" fmla="*/ 508241 h 1624467"/>
              <a:gd name="connsiteX4668" fmla="*/ 247689 w 2198808"/>
              <a:gd name="connsiteY4668" fmla="*/ 507595 h 1624467"/>
              <a:gd name="connsiteX4669" fmla="*/ 246585 w 2198808"/>
              <a:gd name="connsiteY4669" fmla="*/ 508173 h 1624467"/>
              <a:gd name="connsiteX4670" fmla="*/ 246772 w 2198808"/>
              <a:gd name="connsiteY4670" fmla="*/ 508784 h 1624467"/>
              <a:gd name="connsiteX4671" fmla="*/ 247910 w 2198808"/>
              <a:gd name="connsiteY4671" fmla="*/ 508241 h 1624467"/>
              <a:gd name="connsiteX4672" fmla="*/ 2099209 w 2198808"/>
              <a:gd name="connsiteY4672" fmla="*/ 795853 h 1624467"/>
              <a:gd name="connsiteX4673" fmla="*/ 2098562 w 2198808"/>
              <a:gd name="connsiteY4673" fmla="*/ 796057 h 1624467"/>
              <a:gd name="connsiteX4674" fmla="*/ 2099123 w 2198808"/>
              <a:gd name="connsiteY4674" fmla="*/ 797127 h 1624467"/>
              <a:gd name="connsiteX4675" fmla="*/ 2099718 w 2198808"/>
              <a:gd name="connsiteY4675" fmla="*/ 796941 h 1624467"/>
              <a:gd name="connsiteX4676" fmla="*/ 2099209 w 2198808"/>
              <a:gd name="connsiteY4676" fmla="*/ 795853 h 1624467"/>
              <a:gd name="connsiteX4677" fmla="*/ 1909574 w 2198808"/>
              <a:gd name="connsiteY4677" fmla="*/ 1165555 h 1624467"/>
              <a:gd name="connsiteX4678" fmla="*/ 1908775 w 2198808"/>
              <a:gd name="connsiteY4678" fmla="*/ 1164553 h 1624467"/>
              <a:gd name="connsiteX4679" fmla="*/ 1908163 w 2198808"/>
              <a:gd name="connsiteY4679" fmla="*/ 1164842 h 1624467"/>
              <a:gd name="connsiteX4680" fmla="*/ 1908996 w 2198808"/>
              <a:gd name="connsiteY4680" fmla="*/ 1165861 h 1624467"/>
              <a:gd name="connsiteX4681" fmla="*/ 1909574 w 2198808"/>
              <a:gd name="connsiteY4681" fmla="*/ 1165555 h 1624467"/>
              <a:gd name="connsiteX4682" fmla="*/ 777510 w 2198808"/>
              <a:gd name="connsiteY4682" fmla="*/ 238249 h 1624467"/>
              <a:gd name="connsiteX4683" fmla="*/ 776524 w 2198808"/>
              <a:gd name="connsiteY4683" fmla="*/ 237366 h 1624467"/>
              <a:gd name="connsiteX4684" fmla="*/ 776151 w 2198808"/>
              <a:gd name="connsiteY4684" fmla="*/ 237910 h 1624467"/>
              <a:gd name="connsiteX4685" fmla="*/ 777085 w 2198808"/>
              <a:gd name="connsiteY4685" fmla="*/ 238776 h 1624467"/>
              <a:gd name="connsiteX4686" fmla="*/ 777510 w 2198808"/>
              <a:gd name="connsiteY4686" fmla="*/ 238249 h 1624467"/>
              <a:gd name="connsiteX4687" fmla="*/ 375930 w 2198808"/>
              <a:gd name="connsiteY4687" fmla="*/ 411724 h 1624467"/>
              <a:gd name="connsiteX4688" fmla="*/ 374555 w 2198808"/>
              <a:gd name="connsiteY4688" fmla="*/ 411741 h 1624467"/>
              <a:gd name="connsiteX4689" fmla="*/ 374537 w 2198808"/>
              <a:gd name="connsiteY4689" fmla="*/ 412302 h 1624467"/>
              <a:gd name="connsiteX4690" fmla="*/ 375914 w 2198808"/>
              <a:gd name="connsiteY4690" fmla="*/ 412268 h 1624467"/>
              <a:gd name="connsiteX4691" fmla="*/ 375930 w 2198808"/>
              <a:gd name="connsiteY4691" fmla="*/ 411724 h 1624467"/>
              <a:gd name="connsiteX4692" fmla="*/ 374282 w 2198808"/>
              <a:gd name="connsiteY4692" fmla="*/ 405267 h 1624467"/>
              <a:gd name="connsiteX4693" fmla="*/ 374062 w 2198808"/>
              <a:gd name="connsiteY4693" fmla="*/ 404690 h 1624467"/>
              <a:gd name="connsiteX4694" fmla="*/ 372702 w 2198808"/>
              <a:gd name="connsiteY4694" fmla="*/ 404995 h 1624467"/>
              <a:gd name="connsiteX4695" fmla="*/ 372940 w 2198808"/>
              <a:gd name="connsiteY4695" fmla="*/ 405573 h 1624467"/>
              <a:gd name="connsiteX4696" fmla="*/ 374282 w 2198808"/>
              <a:gd name="connsiteY4696" fmla="*/ 405267 h 1624467"/>
              <a:gd name="connsiteX4697" fmla="*/ 1796065 w 2198808"/>
              <a:gd name="connsiteY4697" fmla="*/ 1235343 h 1624467"/>
              <a:gd name="connsiteX4698" fmla="*/ 1796269 w 2198808"/>
              <a:gd name="connsiteY4698" fmla="*/ 1235972 h 1624467"/>
              <a:gd name="connsiteX4699" fmla="*/ 1797390 w 2198808"/>
              <a:gd name="connsiteY4699" fmla="*/ 1235462 h 1624467"/>
              <a:gd name="connsiteX4700" fmla="*/ 1797204 w 2198808"/>
              <a:gd name="connsiteY4700" fmla="*/ 1234833 h 1624467"/>
              <a:gd name="connsiteX4701" fmla="*/ 1796065 w 2198808"/>
              <a:gd name="connsiteY4701" fmla="*/ 1235343 h 1624467"/>
              <a:gd name="connsiteX4702" fmla="*/ 835216 w 2198808"/>
              <a:gd name="connsiteY4702" fmla="*/ 226168 h 1624467"/>
              <a:gd name="connsiteX4703" fmla="*/ 834112 w 2198808"/>
              <a:gd name="connsiteY4703" fmla="*/ 225590 h 1624467"/>
              <a:gd name="connsiteX4704" fmla="*/ 833908 w 2198808"/>
              <a:gd name="connsiteY4704" fmla="*/ 226202 h 1624467"/>
              <a:gd name="connsiteX4705" fmla="*/ 834995 w 2198808"/>
              <a:gd name="connsiteY4705" fmla="*/ 226797 h 1624467"/>
              <a:gd name="connsiteX4706" fmla="*/ 835216 w 2198808"/>
              <a:gd name="connsiteY4706" fmla="*/ 226168 h 1624467"/>
              <a:gd name="connsiteX4707" fmla="*/ 1675096 w 2198808"/>
              <a:gd name="connsiteY4707" fmla="*/ 1272556 h 1624467"/>
              <a:gd name="connsiteX4708" fmla="*/ 1674315 w 2198808"/>
              <a:gd name="connsiteY4708" fmla="*/ 1271553 h 1624467"/>
              <a:gd name="connsiteX4709" fmla="*/ 1673720 w 2198808"/>
              <a:gd name="connsiteY4709" fmla="*/ 1271842 h 1624467"/>
              <a:gd name="connsiteX4710" fmla="*/ 1674536 w 2198808"/>
              <a:gd name="connsiteY4710" fmla="*/ 1272862 h 1624467"/>
              <a:gd name="connsiteX4711" fmla="*/ 1675096 w 2198808"/>
              <a:gd name="connsiteY4711" fmla="*/ 1272556 h 1624467"/>
              <a:gd name="connsiteX4712" fmla="*/ 1837747 w 2198808"/>
              <a:gd name="connsiteY4712" fmla="*/ 1292046 h 1624467"/>
              <a:gd name="connsiteX4713" fmla="*/ 1837050 w 2198808"/>
              <a:gd name="connsiteY4713" fmla="*/ 1292046 h 1624467"/>
              <a:gd name="connsiteX4714" fmla="*/ 1837271 w 2198808"/>
              <a:gd name="connsiteY4714" fmla="*/ 1293236 h 1624467"/>
              <a:gd name="connsiteX4715" fmla="*/ 1837917 w 2198808"/>
              <a:gd name="connsiteY4715" fmla="*/ 1293236 h 1624467"/>
              <a:gd name="connsiteX4716" fmla="*/ 1837747 w 2198808"/>
              <a:gd name="connsiteY4716" fmla="*/ 1292046 h 1624467"/>
              <a:gd name="connsiteX4717" fmla="*/ 1614485 w 2198808"/>
              <a:gd name="connsiteY4717" fmla="*/ 1295598 h 1624467"/>
              <a:gd name="connsiteX4718" fmla="*/ 1615114 w 2198808"/>
              <a:gd name="connsiteY4718" fmla="*/ 1295275 h 1624467"/>
              <a:gd name="connsiteX4719" fmla="*/ 1614281 w 2198808"/>
              <a:gd name="connsiteY4719" fmla="*/ 1294221 h 1624467"/>
              <a:gd name="connsiteX4720" fmla="*/ 1613703 w 2198808"/>
              <a:gd name="connsiteY4720" fmla="*/ 1294544 h 1624467"/>
              <a:gd name="connsiteX4721" fmla="*/ 1614485 w 2198808"/>
              <a:gd name="connsiteY4721" fmla="*/ 1295598 h 1624467"/>
              <a:gd name="connsiteX4722" fmla="*/ 825395 w 2198808"/>
              <a:gd name="connsiteY4722" fmla="*/ 210314 h 1624467"/>
              <a:gd name="connsiteX4723" fmla="*/ 825599 w 2198808"/>
              <a:gd name="connsiteY4723" fmla="*/ 210943 h 1624467"/>
              <a:gd name="connsiteX4724" fmla="*/ 826686 w 2198808"/>
              <a:gd name="connsiteY4724" fmla="*/ 210382 h 1624467"/>
              <a:gd name="connsiteX4725" fmla="*/ 826499 w 2198808"/>
              <a:gd name="connsiteY4725" fmla="*/ 209787 h 1624467"/>
              <a:gd name="connsiteX4726" fmla="*/ 825395 w 2198808"/>
              <a:gd name="connsiteY4726" fmla="*/ 210314 h 1624467"/>
              <a:gd name="connsiteX4727" fmla="*/ 523356 w 2198808"/>
              <a:gd name="connsiteY4727" fmla="*/ 327731 h 1624467"/>
              <a:gd name="connsiteX4728" fmla="*/ 522761 w 2198808"/>
              <a:gd name="connsiteY4728" fmla="*/ 327680 h 1624467"/>
              <a:gd name="connsiteX4729" fmla="*/ 522999 w 2198808"/>
              <a:gd name="connsiteY4729" fmla="*/ 328309 h 1624467"/>
              <a:gd name="connsiteX4730" fmla="*/ 523356 w 2198808"/>
              <a:gd name="connsiteY4730" fmla="*/ 327731 h 1624467"/>
              <a:gd name="connsiteX4731" fmla="*/ 1317204 w 2198808"/>
              <a:gd name="connsiteY4731" fmla="*/ 1356379 h 1624467"/>
              <a:gd name="connsiteX4732" fmla="*/ 1317153 w 2198808"/>
              <a:gd name="connsiteY4732" fmla="*/ 1356923 h 1624467"/>
              <a:gd name="connsiteX4733" fmla="*/ 1317764 w 2198808"/>
              <a:gd name="connsiteY4733" fmla="*/ 1356702 h 1624467"/>
              <a:gd name="connsiteX4734" fmla="*/ 1317204 w 2198808"/>
              <a:gd name="connsiteY4734" fmla="*/ 1356379 h 1624467"/>
              <a:gd name="connsiteX4735" fmla="*/ 1093245 w 2198808"/>
              <a:gd name="connsiteY4735" fmla="*/ 819523 h 1624467"/>
              <a:gd name="connsiteX4736" fmla="*/ 1092684 w 2198808"/>
              <a:gd name="connsiteY4736" fmla="*/ 819761 h 1624467"/>
              <a:gd name="connsiteX4737" fmla="*/ 1093245 w 2198808"/>
              <a:gd name="connsiteY4737" fmla="*/ 820016 h 1624467"/>
              <a:gd name="connsiteX4738" fmla="*/ 1093245 w 2198808"/>
              <a:gd name="connsiteY4738" fmla="*/ 819523 h 1624467"/>
              <a:gd name="connsiteX4739" fmla="*/ 1571817 w 2198808"/>
              <a:gd name="connsiteY4739" fmla="*/ 1359965 h 1624467"/>
              <a:gd name="connsiteX4740" fmla="*/ 1572361 w 2198808"/>
              <a:gd name="connsiteY4740" fmla="*/ 1360321 h 1624467"/>
              <a:gd name="connsiteX4741" fmla="*/ 1572446 w 2198808"/>
              <a:gd name="connsiteY4741" fmla="*/ 1359761 h 1624467"/>
              <a:gd name="connsiteX4742" fmla="*/ 1571817 w 2198808"/>
              <a:gd name="connsiteY4742" fmla="*/ 1359965 h 1624467"/>
              <a:gd name="connsiteX4743" fmla="*/ 749099 w 2198808"/>
              <a:gd name="connsiteY4743" fmla="*/ 45472 h 1624467"/>
              <a:gd name="connsiteX4744" fmla="*/ 748759 w 2198808"/>
              <a:gd name="connsiteY4744" fmla="*/ 45981 h 1624467"/>
              <a:gd name="connsiteX4745" fmla="*/ 749286 w 2198808"/>
              <a:gd name="connsiteY4745" fmla="*/ 46066 h 1624467"/>
              <a:gd name="connsiteX4746" fmla="*/ 749099 w 2198808"/>
              <a:gd name="connsiteY4746" fmla="*/ 45472 h 1624467"/>
              <a:gd name="connsiteX4747" fmla="*/ 706465 w 2198808"/>
              <a:gd name="connsiteY4747" fmla="*/ 34290 h 1624467"/>
              <a:gd name="connsiteX4748" fmla="*/ 706805 w 2198808"/>
              <a:gd name="connsiteY4748" fmla="*/ 33764 h 1624467"/>
              <a:gd name="connsiteX4749" fmla="*/ 706262 w 2198808"/>
              <a:gd name="connsiteY4749" fmla="*/ 33679 h 1624467"/>
              <a:gd name="connsiteX4750" fmla="*/ 706465 w 2198808"/>
              <a:gd name="connsiteY4750" fmla="*/ 34290 h 1624467"/>
              <a:gd name="connsiteX4751" fmla="*/ 277205 w 2198808"/>
              <a:gd name="connsiteY4751" fmla="*/ 478164 h 1624467"/>
              <a:gd name="connsiteX4752" fmla="*/ 277732 w 2198808"/>
              <a:gd name="connsiteY4752" fmla="*/ 478521 h 1624467"/>
              <a:gd name="connsiteX4753" fmla="*/ 277817 w 2198808"/>
              <a:gd name="connsiteY4753" fmla="*/ 477960 h 1624467"/>
              <a:gd name="connsiteX4754" fmla="*/ 277205 w 2198808"/>
              <a:gd name="connsiteY4754" fmla="*/ 478164 h 1624467"/>
              <a:gd name="connsiteX4755" fmla="*/ 306568 w 2198808"/>
              <a:gd name="connsiteY4755" fmla="*/ 432098 h 1624467"/>
              <a:gd name="connsiteX4756" fmla="*/ 305990 w 2198808"/>
              <a:gd name="connsiteY4756" fmla="*/ 432370 h 1624467"/>
              <a:gd name="connsiteX4757" fmla="*/ 306568 w 2198808"/>
              <a:gd name="connsiteY4757" fmla="*/ 432659 h 1624467"/>
              <a:gd name="connsiteX4758" fmla="*/ 306568 w 2198808"/>
              <a:gd name="connsiteY4758" fmla="*/ 432098 h 1624467"/>
              <a:gd name="connsiteX4759" fmla="*/ 195217 w 2198808"/>
              <a:gd name="connsiteY4759" fmla="*/ 1025810 h 1624467"/>
              <a:gd name="connsiteX4760" fmla="*/ 194877 w 2198808"/>
              <a:gd name="connsiteY4760" fmla="*/ 1026337 h 1624467"/>
              <a:gd name="connsiteX4761" fmla="*/ 195421 w 2198808"/>
              <a:gd name="connsiteY4761" fmla="*/ 1026422 h 1624467"/>
              <a:gd name="connsiteX4762" fmla="*/ 195217 w 2198808"/>
              <a:gd name="connsiteY4762" fmla="*/ 1025810 h 1624467"/>
              <a:gd name="connsiteX4763" fmla="*/ 1191461 w 2198808"/>
              <a:gd name="connsiteY4763" fmla="*/ 1096431 h 1624467"/>
              <a:gd name="connsiteX4764" fmla="*/ 1191410 w 2198808"/>
              <a:gd name="connsiteY4764" fmla="*/ 1096957 h 1624467"/>
              <a:gd name="connsiteX4765" fmla="*/ 1192004 w 2198808"/>
              <a:gd name="connsiteY4765" fmla="*/ 1096753 h 1624467"/>
              <a:gd name="connsiteX4766" fmla="*/ 1191461 w 2198808"/>
              <a:gd name="connsiteY4766" fmla="*/ 1096431 h 1624467"/>
              <a:gd name="connsiteX4767" fmla="*/ 232583 w 2198808"/>
              <a:gd name="connsiteY4767" fmla="*/ 1022412 h 1624467"/>
              <a:gd name="connsiteX4768" fmla="*/ 232226 w 2198808"/>
              <a:gd name="connsiteY4768" fmla="*/ 1022939 h 1624467"/>
              <a:gd name="connsiteX4769" fmla="*/ 232804 w 2198808"/>
              <a:gd name="connsiteY4769" fmla="*/ 1023023 h 1624467"/>
              <a:gd name="connsiteX4770" fmla="*/ 232583 w 2198808"/>
              <a:gd name="connsiteY4770" fmla="*/ 1022412 h 1624467"/>
              <a:gd name="connsiteX4771" fmla="*/ 194164 w 2198808"/>
              <a:gd name="connsiteY4771" fmla="*/ 1018826 h 1624467"/>
              <a:gd name="connsiteX4772" fmla="*/ 194707 w 2198808"/>
              <a:gd name="connsiteY4772" fmla="*/ 1018571 h 1624467"/>
              <a:gd name="connsiteX4773" fmla="*/ 194164 w 2198808"/>
              <a:gd name="connsiteY4773" fmla="*/ 1018317 h 1624467"/>
              <a:gd name="connsiteX4774" fmla="*/ 194164 w 2198808"/>
              <a:gd name="connsiteY4774" fmla="*/ 1018826 h 1624467"/>
              <a:gd name="connsiteX4775" fmla="*/ 1241062 w 2198808"/>
              <a:gd name="connsiteY4775" fmla="*/ 1369956 h 1624467"/>
              <a:gd name="connsiteX4776" fmla="*/ 1240483 w 2198808"/>
              <a:gd name="connsiteY4776" fmla="*/ 1370228 h 1624467"/>
              <a:gd name="connsiteX4777" fmla="*/ 1241044 w 2198808"/>
              <a:gd name="connsiteY4777" fmla="*/ 1370500 h 1624467"/>
              <a:gd name="connsiteX4778" fmla="*/ 1241062 w 2198808"/>
              <a:gd name="connsiteY4778" fmla="*/ 1369956 h 1624467"/>
              <a:gd name="connsiteX4779" fmla="*/ 1190051 w 2198808"/>
              <a:gd name="connsiteY4779" fmla="*/ 804179 h 1624467"/>
              <a:gd name="connsiteX4780" fmla="*/ 1189524 w 2198808"/>
              <a:gd name="connsiteY4780" fmla="*/ 804417 h 1624467"/>
              <a:gd name="connsiteX4781" fmla="*/ 1190051 w 2198808"/>
              <a:gd name="connsiteY4781" fmla="*/ 804672 h 1624467"/>
              <a:gd name="connsiteX4782" fmla="*/ 1190051 w 2198808"/>
              <a:gd name="connsiteY4782" fmla="*/ 804179 h 1624467"/>
              <a:gd name="connsiteX4783" fmla="*/ 2073771 w 2198808"/>
              <a:gd name="connsiteY4783" fmla="*/ 583653 h 1624467"/>
              <a:gd name="connsiteX4784" fmla="*/ 2073244 w 2198808"/>
              <a:gd name="connsiteY4784" fmla="*/ 583313 h 1624467"/>
              <a:gd name="connsiteX4785" fmla="*/ 2073159 w 2198808"/>
              <a:gd name="connsiteY4785" fmla="*/ 583840 h 1624467"/>
              <a:gd name="connsiteX4786" fmla="*/ 2073771 w 2198808"/>
              <a:gd name="connsiteY4786" fmla="*/ 583653 h 1624467"/>
              <a:gd name="connsiteX4787" fmla="*/ 199499 w 2198808"/>
              <a:gd name="connsiteY4787" fmla="*/ 780900 h 1624467"/>
              <a:gd name="connsiteX4788" fmla="*/ 199550 w 2198808"/>
              <a:gd name="connsiteY4788" fmla="*/ 780424 h 1624467"/>
              <a:gd name="connsiteX4789" fmla="*/ 198989 w 2198808"/>
              <a:gd name="connsiteY4789" fmla="*/ 780611 h 1624467"/>
              <a:gd name="connsiteX4790" fmla="*/ 199499 w 2198808"/>
              <a:gd name="connsiteY4790" fmla="*/ 780900 h 1624467"/>
              <a:gd name="connsiteX4791" fmla="*/ 237901 w 2198808"/>
              <a:gd name="connsiteY4791" fmla="*/ 671214 h 1624467"/>
              <a:gd name="connsiteX4792" fmla="*/ 237630 w 2198808"/>
              <a:gd name="connsiteY4792" fmla="*/ 670653 h 1624467"/>
              <a:gd name="connsiteX4793" fmla="*/ 237341 w 2198808"/>
              <a:gd name="connsiteY4793" fmla="*/ 671214 h 1624467"/>
              <a:gd name="connsiteX4794" fmla="*/ 237901 w 2198808"/>
              <a:gd name="connsiteY4794" fmla="*/ 671214 h 1624467"/>
              <a:gd name="connsiteX4795" fmla="*/ 1624714 w 2198808"/>
              <a:gd name="connsiteY4795" fmla="*/ 1375054 h 1624467"/>
              <a:gd name="connsiteX4796" fmla="*/ 1624664 w 2198808"/>
              <a:gd name="connsiteY4796" fmla="*/ 1375564 h 1624467"/>
              <a:gd name="connsiteX4797" fmla="*/ 1625258 w 2198808"/>
              <a:gd name="connsiteY4797" fmla="*/ 1375360 h 1624467"/>
              <a:gd name="connsiteX4798" fmla="*/ 1624714 w 2198808"/>
              <a:gd name="connsiteY4798" fmla="*/ 1375054 h 1624467"/>
              <a:gd name="connsiteX4799" fmla="*/ 341776 w 2198808"/>
              <a:gd name="connsiteY4799" fmla="*/ 416992 h 1624467"/>
              <a:gd name="connsiteX4800" fmla="*/ 342286 w 2198808"/>
              <a:gd name="connsiteY4800" fmla="*/ 417332 h 1624467"/>
              <a:gd name="connsiteX4801" fmla="*/ 342370 w 2198808"/>
              <a:gd name="connsiteY4801" fmla="*/ 416822 h 1624467"/>
              <a:gd name="connsiteX4802" fmla="*/ 341776 w 2198808"/>
              <a:gd name="connsiteY4802" fmla="*/ 416992 h 1624467"/>
              <a:gd name="connsiteX4803" fmla="*/ 273773 w 2198808"/>
              <a:gd name="connsiteY4803" fmla="*/ 586864 h 1624467"/>
              <a:gd name="connsiteX4804" fmla="*/ 274300 w 2198808"/>
              <a:gd name="connsiteY4804" fmla="*/ 587221 h 1624467"/>
              <a:gd name="connsiteX4805" fmla="*/ 274384 w 2198808"/>
              <a:gd name="connsiteY4805" fmla="*/ 586660 h 1624467"/>
              <a:gd name="connsiteX4806" fmla="*/ 273773 w 2198808"/>
              <a:gd name="connsiteY4806" fmla="*/ 586864 h 1624467"/>
              <a:gd name="connsiteX4807" fmla="*/ 2116642 w 2198808"/>
              <a:gd name="connsiteY4807" fmla="*/ 859999 h 1624467"/>
              <a:gd name="connsiteX4808" fmla="*/ 2116965 w 2198808"/>
              <a:gd name="connsiteY4808" fmla="*/ 859506 h 1624467"/>
              <a:gd name="connsiteX4809" fmla="*/ 2116456 w 2198808"/>
              <a:gd name="connsiteY4809" fmla="*/ 859421 h 1624467"/>
              <a:gd name="connsiteX4810" fmla="*/ 2116642 w 2198808"/>
              <a:gd name="connsiteY4810" fmla="*/ 859999 h 1624467"/>
              <a:gd name="connsiteX4811" fmla="*/ 1316983 w 2198808"/>
              <a:gd name="connsiteY4811" fmla="*/ 1380304 h 1624467"/>
              <a:gd name="connsiteX4812" fmla="*/ 1317510 w 2198808"/>
              <a:gd name="connsiteY4812" fmla="*/ 1380644 h 1624467"/>
              <a:gd name="connsiteX4813" fmla="*/ 1317595 w 2198808"/>
              <a:gd name="connsiteY4813" fmla="*/ 1380100 h 1624467"/>
              <a:gd name="connsiteX4814" fmla="*/ 1316983 w 2198808"/>
              <a:gd name="connsiteY4814" fmla="*/ 1380304 h 1624467"/>
              <a:gd name="connsiteX4815" fmla="*/ 1469354 w 2198808"/>
              <a:gd name="connsiteY4815" fmla="*/ 1381613 h 1624467"/>
              <a:gd name="connsiteX4816" fmla="*/ 1469693 w 2198808"/>
              <a:gd name="connsiteY4816" fmla="*/ 1381086 h 1624467"/>
              <a:gd name="connsiteX4817" fmla="*/ 1469150 w 2198808"/>
              <a:gd name="connsiteY4817" fmla="*/ 1381001 h 1624467"/>
              <a:gd name="connsiteX4818" fmla="*/ 1469354 w 2198808"/>
              <a:gd name="connsiteY4818" fmla="*/ 1381613 h 1624467"/>
              <a:gd name="connsiteX4819" fmla="*/ 848793 w 2198808"/>
              <a:gd name="connsiteY4819" fmla="*/ 1383839 h 1624467"/>
              <a:gd name="connsiteX4820" fmla="*/ 848266 w 2198808"/>
              <a:gd name="connsiteY4820" fmla="*/ 1383499 h 1624467"/>
              <a:gd name="connsiteX4821" fmla="*/ 848182 w 2198808"/>
              <a:gd name="connsiteY4821" fmla="*/ 1384026 h 1624467"/>
              <a:gd name="connsiteX4822" fmla="*/ 848793 w 2198808"/>
              <a:gd name="connsiteY4822" fmla="*/ 1383839 h 1624467"/>
              <a:gd name="connsiteX4823" fmla="*/ 168930 w 2198808"/>
              <a:gd name="connsiteY4823" fmla="*/ 984689 h 1624467"/>
              <a:gd name="connsiteX4824" fmla="*/ 168981 w 2198808"/>
              <a:gd name="connsiteY4824" fmla="*/ 984213 h 1624467"/>
              <a:gd name="connsiteX4825" fmla="*/ 168420 w 2198808"/>
              <a:gd name="connsiteY4825" fmla="*/ 984400 h 1624467"/>
              <a:gd name="connsiteX4826" fmla="*/ 168930 w 2198808"/>
              <a:gd name="connsiteY4826" fmla="*/ 984689 h 1624467"/>
              <a:gd name="connsiteX4827" fmla="*/ 259227 w 2198808"/>
              <a:gd name="connsiteY4827" fmla="*/ 982888 h 1624467"/>
              <a:gd name="connsiteX4828" fmla="*/ 258683 w 2198808"/>
              <a:gd name="connsiteY4828" fmla="*/ 982531 h 1624467"/>
              <a:gd name="connsiteX4829" fmla="*/ 258582 w 2198808"/>
              <a:gd name="connsiteY4829" fmla="*/ 983091 h 1624467"/>
              <a:gd name="connsiteX4830" fmla="*/ 259227 w 2198808"/>
              <a:gd name="connsiteY4830" fmla="*/ 982888 h 1624467"/>
              <a:gd name="connsiteX4831" fmla="*/ 2110423 w 2198808"/>
              <a:gd name="connsiteY4831" fmla="*/ 841732 h 1624467"/>
              <a:gd name="connsiteX4832" fmla="*/ 2110916 w 2198808"/>
              <a:gd name="connsiteY4832" fmla="*/ 842055 h 1624467"/>
              <a:gd name="connsiteX4833" fmla="*/ 2111001 w 2198808"/>
              <a:gd name="connsiteY4833" fmla="*/ 841562 h 1624467"/>
              <a:gd name="connsiteX4834" fmla="*/ 2110423 w 2198808"/>
              <a:gd name="connsiteY4834" fmla="*/ 841732 h 1624467"/>
              <a:gd name="connsiteX4835" fmla="*/ 1658971 w 2198808"/>
              <a:gd name="connsiteY4835" fmla="*/ 1227747 h 1624467"/>
              <a:gd name="connsiteX4836" fmla="*/ 1659022 w 2198808"/>
              <a:gd name="connsiteY4836" fmla="*/ 1227254 h 1624467"/>
              <a:gd name="connsiteX4837" fmla="*/ 1658461 w 2198808"/>
              <a:gd name="connsiteY4837" fmla="*/ 1227458 h 1624467"/>
              <a:gd name="connsiteX4838" fmla="*/ 1658971 w 2198808"/>
              <a:gd name="connsiteY4838" fmla="*/ 1227747 h 1624467"/>
              <a:gd name="connsiteX4839" fmla="*/ 1921383 w 2198808"/>
              <a:gd name="connsiteY4839" fmla="*/ 1156600 h 1624467"/>
              <a:gd name="connsiteX4840" fmla="*/ 1921044 w 2198808"/>
              <a:gd name="connsiteY4840" fmla="*/ 1157127 h 1624467"/>
              <a:gd name="connsiteX4841" fmla="*/ 1921587 w 2198808"/>
              <a:gd name="connsiteY4841" fmla="*/ 1157212 h 1624467"/>
              <a:gd name="connsiteX4842" fmla="*/ 1921383 w 2198808"/>
              <a:gd name="connsiteY4842" fmla="*/ 1156600 h 1624467"/>
              <a:gd name="connsiteX4843" fmla="*/ 200977 w 2198808"/>
              <a:gd name="connsiteY4843" fmla="*/ 975768 h 1624467"/>
              <a:gd name="connsiteX4844" fmla="*/ 200927 w 2198808"/>
              <a:gd name="connsiteY4844" fmla="*/ 976295 h 1624467"/>
              <a:gd name="connsiteX4845" fmla="*/ 201521 w 2198808"/>
              <a:gd name="connsiteY4845" fmla="*/ 976074 h 1624467"/>
              <a:gd name="connsiteX4846" fmla="*/ 200977 w 2198808"/>
              <a:gd name="connsiteY4846" fmla="*/ 975768 h 1624467"/>
              <a:gd name="connsiteX4847" fmla="*/ 197528 w 2198808"/>
              <a:gd name="connsiteY4847" fmla="*/ 969481 h 1624467"/>
              <a:gd name="connsiteX4848" fmla="*/ 198089 w 2198808"/>
              <a:gd name="connsiteY4848" fmla="*/ 969226 h 1624467"/>
              <a:gd name="connsiteX4849" fmla="*/ 197545 w 2198808"/>
              <a:gd name="connsiteY4849" fmla="*/ 968971 h 1624467"/>
              <a:gd name="connsiteX4850" fmla="*/ 197528 w 2198808"/>
              <a:gd name="connsiteY4850" fmla="*/ 969481 h 1624467"/>
              <a:gd name="connsiteX4851" fmla="*/ 335438 w 2198808"/>
              <a:gd name="connsiteY4851" fmla="*/ 1240831 h 1624467"/>
              <a:gd name="connsiteX4852" fmla="*/ 334894 w 2198808"/>
              <a:gd name="connsiteY4852" fmla="*/ 1241086 h 1624467"/>
              <a:gd name="connsiteX4853" fmla="*/ 335438 w 2198808"/>
              <a:gd name="connsiteY4853" fmla="*/ 1241341 h 1624467"/>
              <a:gd name="connsiteX4854" fmla="*/ 335438 w 2198808"/>
              <a:gd name="connsiteY4854" fmla="*/ 1240831 h 1624467"/>
              <a:gd name="connsiteX4855" fmla="*/ 354571 w 2198808"/>
              <a:gd name="connsiteY4855" fmla="*/ 936227 h 1624467"/>
              <a:gd name="connsiteX4856" fmla="*/ 355149 w 2198808"/>
              <a:gd name="connsiteY4856" fmla="*/ 936278 h 1624467"/>
              <a:gd name="connsiteX4857" fmla="*/ 354911 w 2198808"/>
              <a:gd name="connsiteY4857" fmla="*/ 935649 h 1624467"/>
              <a:gd name="connsiteX4858" fmla="*/ 354571 w 2198808"/>
              <a:gd name="connsiteY4858" fmla="*/ 936227 h 1624467"/>
              <a:gd name="connsiteX4859" fmla="*/ 240009 w 2198808"/>
              <a:gd name="connsiteY4859" fmla="*/ 621223 h 1624467"/>
              <a:gd name="connsiteX4860" fmla="*/ 240570 w 2198808"/>
              <a:gd name="connsiteY4860" fmla="*/ 620951 h 1624467"/>
              <a:gd name="connsiteX4861" fmla="*/ 240025 w 2198808"/>
              <a:gd name="connsiteY4861" fmla="*/ 620679 h 1624467"/>
              <a:gd name="connsiteX4862" fmla="*/ 240009 w 2198808"/>
              <a:gd name="connsiteY4862" fmla="*/ 621223 h 1624467"/>
              <a:gd name="connsiteX4863" fmla="*/ 1643202 w 2198808"/>
              <a:gd name="connsiteY4863" fmla="*/ 1257994 h 1624467"/>
              <a:gd name="connsiteX4864" fmla="*/ 1643728 w 2198808"/>
              <a:gd name="connsiteY4864" fmla="*/ 1258334 h 1624467"/>
              <a:gd name="connsiteX4865" fmla="*/ 1643814 w 2198808"/>
              <a:gd name="connsiteY4865" fmla="*/ 1257790 h 1624467"/>
              <a:gd name="connsiteX4866" fmla="*/ 1643202 w 2198808"/>
              <a:gd name="connsiteY4866" fmla="*/ 1257994 h 1624467"/>
              <a:gd name="connsiteX4867" fmla="*/ 1197052 w 2198808"/>
              <a:gd name="connsiteY4867" fmla="*/ 1157858 h 1624467"/>
              <a:gd name="connsiteX4868" fmla="*/ 1196559 w 2198808"/>
              <a:gd name="connsiteY4868" fmla="*/ 1157535 h 1624467"/>
              <a:gd name="connsiteX4869" fmla="*/ 1196473 w 2198808"/>
              <a:gd name="connsiteY4869" fmla="*/ 1158028 h 1624467"/>
              <a:gd name="connsiteX4870" fmla="*/ 1197052 w 2198808"/>
              <a:gd name="connsiteY4870" fmla="*/ 1157858 h 1624467"/>
              <a:gd name="connsiteX4871" fmla="*/ 1113313 w 2198808"/>
              <a:gd name="connsiteY4871" fmla="*/ 915173 h 1624467"/>
              <a:gd name="connsiteX4872" fmla="*/ 1113840 w 2198808"/>
              <a:gd name="connsiteY4872" fmla="*/ 914935 h 1624467"/>
              <a:gd name="connsiteX4873" fmla="*/ 1113313 w 2198808"/>
              <a:gd name="connsiteY4873" fmla="*/ 914680 h 1624467"/>
              <a:gd name="connsiteX4874" fmla="*/ 1113313 w 2198808"/>
              <a:gd name="connsiteY4874" fmla="*/ 915173 h 1624467"/>
              <a:gd name="connsiteX4875" fmla="*/ 1104171 w 2198808"/>
              <a:gd name="connsiteY4875" fmla="*/ 913661 h 1624467"/>
              <a:gd name="connsiteX4876" fmla="*/ 1103814 w 2198808"/>
              <a:gd name="connsiteY4876" fmla="*/ 914188 h 1624467"/>
              <a:gd name="connsiteX4877" fmla="*/ 1104375 w 2198808"/>
              <a:gd name="connsiteY4877" fmla="*/ 914273 h 1624467"/>
              <a:gd name="connsiteX4878" fmla="*/ 1104171 w 2198808"/>
              <a:gd name="connsiteY4878" fmla="*/ 913661 h 1624467"/>
              <a:gd name="connsiteX4879" fmla="*/ 1098309 w 2198808"/>
              <a:gd name="connsiteY4879" fmla="*/ 841545 h 1624467"/>
              <a:gd name="connsiteX4880" fmla="*/ 1097782 w 2198808"/>
              <a:gd name="connsiteY4880" fmla="*/ 841766 h 1624467"/>
              <a:gd name="connsiteX4881" fmla="*/ 1098309 w 2198808"/>
              <a:gd name="connsiteY4881" fmla="*/ 842004 h 1624467"/>
              <a:gd name="connsiteX4882" fmla="*/ 1098309 w 2198808"/>
              <a:gd name="connsiteY4882" fmla="*/ 841545 h 1624467"/>
              <a:gd name="connsiteX4883" fmla="*/ 150663 w 2198808"/>
              <a:gd name="connsiteY4883" fmla="*/ 866269 h 1624467"/>
              <a:gd name="connsiteX4884" fmla="*/ 150952 w 2198808"/>
              <a:gd name="connsiteY4884" fmla="*/ 866864 h 1624467"/>
              <a:gd name="connsiteX4885" fmla="*/ 151258 w 2198808"/>
              <a:gd name="connsiteY4885" fmla="*/ 866286 h 1624467"/>
              <a:gd name="connsiteX4886" fmla="*/ 150663 w 2198808"/>
              <a:gd name="connsiteY4886" fmla="*/ 866269 h 1624467"/>
              <a:gd name="connsiteX4887" fmla="*/ 109219 w 2198808"/>
              <a:gd name="connsiteY4887" fmla="*/ 907816 h 1624467"/>
              <a:gd name="connsiteX4888" fmla="*/ 109168 w 2198808"/>
              <a:gd name="connsiteY4888" fmla="*/ 908359 h 1624467"/>
              <a:gd name="connsiteX4889" fmla="*/ 109779 w 2198808"/>
              <a:gd name="connsiteY4889" fmla="*/ 908138 h 1624467"/>
              <a:gd name="connsiteX4890" fmla="*/ 109219 w 2198808"/>
              <a:gd name="connsiteY4890" fmla="*/ 907816 h 1624467"/>
              <a:gd name="connsiteX4891" fmla="*/ 1311868 w 2198808"/>
              <a:gd name="connsiteY4891" fmla="*/ 1402445 h 1624467"/>
              <a:gd name="connsiteX4892" fmla="*/ 1312429 w 2198808"/>
              <a:gd name="connsiteY4892" fmla="*/ 1402802 h 1624467"/>
              <a:gd name="connsiteX4893" fmla="*/ 1312514 w 2198808"/>
              <a:gd name="connsiteY4893" fmla="*/ 1402225 h 1624467"/>
              <a:gd name="connsiteX4894" fmla="*/ 1311868 w 2198808"/>
              <a:gd name="connsiteY4894" fmla="*/ 1402445 h 1624467"/>
              <a:gd name="connsiteX4895" fmla="*/ 1349778 w 2198808"/>
              <a:gd name="connsiteY4895" fmla="*/ 1402802 h 1624467"/>
              <a:gd name="connsiteX4896" fmla="*/ 1349829 w 2198808"/>
              <a:gd name="connsiteY4896" fmla="*/ 1402276 h 1624467"/>
              <a:gd name="connsiteX4897" fmla="*/ 1349234 w 2198808"/>
              <a:gd name="connsiteY4897" fmla="*/ 1402496 h 1624467"/>
              <a:gd name="connsiteX4898" fmla="*/ 1349778 w 2198808"/>
              <a:gd name="connsiteY4898" fmla="*/ 1402802 h 1624467"/>
              <a:gd name="connsiteX4899" fmla="*/ 264121 w 2198808"/>
              <a:gd name="connsiteY4899" fmla="*/ 767323 h 1624467"/>
              <a:gd name="connsiteX4900" fmla="*/ 264172 w 2198808"/>
              <a:gd name="connsiteY4900" fmla="*/ 766779 h 1624467"/>
              <a:gd name="connsiteX4901" fmla="*/ 263577 w 2198808"/>
              <a:gd name="connsiteY4901" fmla="*/ 767000 h 1624467"/>
              <a:gd name="connsiteX4902" fmla="*/ 264121 w 2198808"/>
              <a:gd name="connsiteY4902" fmla="*/ 767323 h 1624467"/>
              <a:gd name="connsiteX4903" fmla="*/ 546143 w 2198808"/>
              <a:gd name="connsiteY4903" fmla="*/ 287595 h 1624467"/>
              <a:gd name="connsiteX4904" fmla="*/ 545565 w 2198808"/>
              <a:gd name="connsiteY4904" fmla="*/ 287867 h 1624467"/>
              <a:gd name="connsiteX4905" fmla="*/ 546126 w 2198808"/>
              <a:gd name="connsiteY4905" fmla="*/ 288139 h 1624467"/>
              <a:gd name="connsiteX4906" fmla="*/ 546143 w 2198808"/>
              <a:gd name="connsiteY4906" fmla="*/ 287595 h 1624467"/>
              <a:gd name="connsiteX4907" fmla="*/ 263594 w 2198808"/>
              <a:gd name="connsiteY4907" fmla="*/ 901206 h 1624467"/>
              <a:gd name="connsiteX4908" fmla="*/ 264121 w 2198808"/>
              <a:gd name="connsiteY4908" fmla="*/ 901545 h 1624467"/>
              <a:gd name="connsiteX4909" fmla="*/ 264206 w 2198808"/>
              <a:gd name="connsiteY4909" fmla="*/ 901002 h 1624467"/>
              <a:gd name="connsiteX4910" fmla="*/ 263594 w 2198808"/>
              <a:gd name="connsiteY4910" fmla="*/ 901206 h 1624467"/>
              <a:gd name="connsiteX4911" fmla="*/ 1857781 w 2198808"/>
              <a:gd name="connsiteY4911" fmla="*/ 1270245 h 1624467"/>
              <a:gd name="connsiteX4912" fmla="*/ 1857832 w 2198808"/>
              <a:gd name="connsiteY4912" fmla="*/ 1269701 h 1624467"/>
              <a:gd name="connsiteX4913" fmla="*/ 1857237 w 2198808"/>
              <a:gd name="connsiteY4913" fmla="*/ 1269922 h 1624467"/>
              <a:gd name="connsiteX4914" fmla="*/ 1857781 w 2198808"/>
              <a:gd name="connsiteY4914" fmla="*/ 1270245 h 1624467"/>
              <a:gd name="connsiteX4915" fmla="*/ 1283186 w 2198808"/>
              <a:gd name="connsiteY4915" fmla="*/ 1407849 h 1624467"/>
              <a:gd name="connsiteX4916" fmla="*/ 1283746 w 2198808"/>
              <a:gd name="connsiteY4916" fmla="*/ 1407594 h 1624467"/>
              <a:gd name="connsiteX4917" fmla="*/ 1283186 w 2198808"/>
              <a:gd name="connsiteY4917" fmla="*/ 1407322 h 1624467"/>
              <a:gd name="connsiteX4918" fmla="*/ 1283186 w 2198808"/>
              <a:gd name="connsiteY4918" fmla="*/ 1407849 h 1624467"/>
              <a:gd name="connsiteX4919" fmla="*/ 1060925 w 2198808"/>
              <a:gd name="connsiteY4919" fmla="*/ 1409582 h 1624467"/>
              <a:gd name="connsiteX4920" fmla="*/ 1060977 w 2198808"/>
              <a:gd name="connsiteY4920" fmla="*/ 1409055 h 1624467"/>
              <a:gd name="connsiteX4921" fmla="*/ 1060399 w 2198808"/>
              <a:gd name="connsiteY4921" fmla="*/ 1409259 h 1624467"/>
              <a:gd name="connsiteX4922" fmla="*/ 1060925 w 2198808"/>
              <a:gd name="connsiteY4922" fmla="*/ 1409582 h 1624467"/>
              <a:gd name="connsiteX4923" fmla="*/ 1326210 w 2198808"/>
              <a:gd name="connsiteY4923" fmla="*/ 1278537 h 1624467"/>
              <a:gd name="connsiteX4924" fmla="*/ 1325700 w 2198808"/>
              <a:gd name="connsiteY4924" fmla="*/ 1278214 h 1624467"/>
              <a:gd name="connsiteX4925" fmla="*/ 1325615 w 2198808"/>
              <a:gd name="connsiteY4925" fmla="*/ 1278724 h 1624467"/>
              <a:gd name="connsiteX4926" fmla="*/ 1326210 w 2198808"/>
              <a:gd name="connsiteY4926" fmla="*/ 1278537 h 1624467"/>
              <a:gd name="connsiteX4927" fmla="*/ 551444 w 2198808"/>
              <a:gd name="connsiteY4927" fmla="*/ 281155 h 1624467"/>
              <a:gd name="connsiteX4928" fmla="*/ 550935 w 2198808"/>
              <a:gd name="connsiteY4928" fmla="*/ 280815 h 1624467"/>
              <a:gd name="connsiteX4929" fmla="*/ 550850 w 2198808"/>
              <a:gd name="connsiteY4929" fmla="*/ 281325 h 1624467"/>
              <a:gd name="connsiteX4930" fmla="*/ 551444 w 2198808"/>
              <a:gd name="connsiteY4930" fmla="*/ 281155 h 1624467"/>
              <a:gd name="connsiteX4931" fmla="*/ 2128146 w 2198808"/>
              <a:gd name="connsiteY4931" fmla="*/ 875836 h 1624467"/>
              <a:gd name="connsiteX4932" fmla="*/ 2127619 w 2198808"/>
              <a:gd name="connsiteY4932" fmla="*/ 875496 h 1624467"/>
              <a:gd name="connsiteX4933" fmla="*/ 2127535 w 2198808"/>
              <a:gd name="connsiteY4933" fmla="*/ 876023 h 1624467"/>
              <a:gd name="connsiteX4934" fmla="*/ 2128146 w 2198808"/>
              <a:gd name="connsiteY4934" fmla="*/ 875836 h 1624467"/>
              <a:gd name="connsiteX4935" fmla="*/ 1901434 w 2198808"/>
              <a:gd name="connsiteY4935" fmla="*/ 875700 h 1624467"/>
              <a:gd name="connsiteX4936" fmla="*/ 1901961 w 2198808"/>
              <a:gd name="connsiteY4936" fmla="*/ 876057 h 1624467"/>
              <a:gd name="connsiteX4937" fmla="*/ 1902046 w 2198808"/>
              <a:gd name="connsiteY4937" fmla="*/ 875513 h 1624467"/>
              <a:gd name="connsiteX4938" fmla="*/ 1901434 w 2198808"/>
              <a:gd name="connsiteY4938" fmla="*/ 875700 h 1624467"/>
              <a:gd name="connsiteX4939" fmla="*/ 635455 w 2198808"/>
              <a:gd name="connsiteY4939" fmla="*/ 204010 h 1624467"/>
              <a:gd name="connsiteX4940" fmla="*/ 635183 w 2198808"/>
              <a:gd name="connsiteY4940" fmla="*/ 203432 h 1624467"/>
              <a:gd name="connsiteX4941" fmla="*/ 634894 w 2198808"/>
              <a:gd name="connsiteY4941" fmla="*/ 203993 h 1624467"/>
              <a:gd name="connsiteX4942" fmla="*/ 635455 w 2198808"/>
              <a:gd name="connsiteY4942" fmla="*/ 204010 h 1624467"/>
              <a:gd name="connsiteX4943" fmla="*/ 1298818 w 2198808"/>
              <a:gd name="connsiteY4943" fmla="*/ 201070 h 1624467"/>
              <a:gd name="connsiteX4944" fmla="*/ 1298241 w 2198808"/>
              <a:gd name="connsiteY4944" fmla="*/ 201325 h 1624467"/>
              <a:gd name="connsiteX4945" fmla="*/ 1298801 w 2198808"/>
              <a:gd name="connsiteY4945" fmla="*/ 201597 h 1624467"/>
              <a:gd name="connsiteX4946" fmla="*/ 1298818 w 2198808"/>
              <a:gd name="connsiteY4946" fmla="*/ 201070 h 1624467"/>
              <a:gd name="connsiteX4947" fmla="*/ 2135895 w 2198808"/>
              <a:gd name="connsiteY4947" fmla="*/ 746592 h 1624467"/>
              <a:gd name="connsiteX4948" fmla="*/ 2136438 w 2198808"/>
              <a:gd name="connsiteY4948" fmla="*/ 746949 h 1624467"/>
              <a:gd name="connsiteX4949" fmla="*/ 2136524 w 2198808"/>
              <a:gd name="connsiteY4949" fmla="*/ 746371 h 1624467"/>
              <a:gd name="connsiteX4950" fmla="*/ 2135895 w 2198808"/>
              <a:gd name="connsiteY4950" fmla="*/ 746592 h 1624467"/>
              <a:gd name="connsiteX4951" fmla="*/ 928453 w 2198808"/>
              <a:gd name="connsiteY4951" fmla="*/ 194171 h 1624467"/>
              <a:gd name="connsiteX4952" fmla="*/ 927892 w 2198808"/>
              <a:gd name="connsiteY4952" fmla="*/ 194426 h 1624467"/>
              <a:gd name="connsiteX4953" fmla="*/ 928437 w 2198808"/>
              <a:gd name="connsiteY4953" fmla="*/ 194681 h 1624467"/>
              <a:gd name="connsiteX4954" fmla="*/ 928453 w 2198808"/>
              <a:gd name="connsiteY4954" fmla="*/ 194171 h 1624467"/>
              <a:gd name="connsiteX4955" fmla="*/ 1002880 w 2198808"/>
              <a:gd name="connsiteY4955" fmla="*/ 1419710 h 1624467"/>
              <a:gd name="connsiteX4956" fmla="*/ 1003424 w 2198808"/>
              <a:gd name="connsiteY4956" fmla="*/ 1419455 h 1624467"/>
              <a:gd name="connsiteX4957" fmla="*/ 1002880 w 2198808"/>
              <a:gd name="connsiteY4957" fmla="*/ 1419200 h 1624467"/>
              <a:gd name="connsiteX4958" fmla="*/ 1002880 w 2198808"/>
              <a:gd name="connsiteY4958" fmla="*/ 1419710 h 1624467"/>
              <a:gd name="connsiteX4959" fmla="*/ 1914535 w 2198808"/>
              <a:gd name="connsiteY4959" fmla="*/ 1142072 h 1624467"/>
              <a:gd name="connsiteX4960" fmla="*/ 1914876 w 2198808"/>
              <a:gd name="connsiteY4960" fmla="*/ 1141562 h 1624467"/>
              <a:gd name="connsiteX4961" fmla="*/ 1914349 w 2198808"/>
              <a:gd name="connsiteY4961" fmla="*/ 1141477 h 1624467"/>
              <a:gd name="connsiteX4962" fmla="*/ 1914535 w 2198808"/>
              <a:gd name="connsiteY4962" fmla="*/ 1142072 h 1624467"/>
              <a:gd name="connsiteX4963" fmla="*/ 260909 w 2198808"/>
              <a:gd name="connsiteY4963" fmla="*/ 1064434 h 1624467"/>
              <a:gd name="connsiteX4964" fmla="*/ 260400 w 2198808"/>
              <a:gd name="connsiteY4964" fmla="*/ 1064094 h 1624467"/>
              <a:gd name="connsiteX4965" fmla="*/ 260315 w 2198808"/>
              <a:gd name="connsiteY4965" fmla="*/ 1064621 h 1624467"/>
              <a:gd name="connsiteX4966" fmla="*/ 260909 w 2198808"/>
              <a:gd name="connsiteY4966" fmla="*/ 1064434 h 1624467"/>
              <a:gd name="connsiteX4967" fmla="*/ 872362 w 2198808"/>
              <a:gd name="connsiteY4967" fmla="*/ 194273 h 1624467"/>
              <a:gd name="connsiteX4968" fmla="*/ 871818 w 2198808"/>
              <a:gd name="connsiteY4968" fmla="*/ 194528 h 1624467"/>
              <a:gd name="connsiteX4969" fmla="*/ 872362 w 2198808"/>
              <a:gd name="connsiteY4969" fmla="*/ 194783 h 1624467"/>
              <a:gd name="connsiteX4970" fmla="*/ 872362 w 2198808"/>
              <a:gd name="connsiteY4970" fmla="*/ 194273 h 1624467"/>
              <a:gd name="connsiteX4971" fmla="*/ 1600177 w 2198808"/>
              <a:gd name="connsiteY4971" fmla="*/ 1298367 h 1624467"/>
              <a:gd name="connsiteX4972" fmla="*/ 1600551 w 2198808"/>
              <a:gd name="connsiteY4972" fmla="*/ 1297824 h 1624467"/>
              <a:gd name="connsiteX4973" fmla="*/ 1599957 w 2198808"/>
              <a:gd name="connsiteY4973" fmla="*/ 1297739 h 1624467"/>
              <a:gd name="connsiteX4974" fmla="*/ 1600177 w 2198808"/>
              <a:gd name="connsiteY4974" fmla="*/ 1298367 h 1624467"/>
              <a:gd name="connsiteX4975" fmla="*/ 1153890 w 2198808"/>
              <a:gd name="connsiteY4975" fmla="*/ 190994 h 1624467"/>
              <a:gd name="connsiteX4976" fmla="*/ 1154383 w 2198808"/>
              <a:gd name="connsiteY4976" fmla="*/ 191300 h 1624467"/>
              <a:gd name="connsiteX4977" fmla="*/ 1154469 w 2198808"/>
              <a:gd name="connsiteY4977" fmla="*/ 190841 h 1624467"/>
              <a:gd name="connsiteX4978" fmla="*/ 1153890 w 2198808"/>
              <a:gd name="connsiteY4978" fmla="*/ 190994 h 1624467"/>
              <a:gd name="connsiteX4979" fmla="*/ 1279821 w 2198808"/>
              <a:gd name="connsiteY4979" fmla="*/ 187408 h 1624467"/>
              <a:gd name="connsiteX4980" fmla="*/ 1279770 w 2198808"/>
              <a:gd name="connsiteY4980" fmla="*/ 187901 h 1624467"/>
              <a:gd name="connsiteX4981" fmla="*/ 1280347 w 2198808"/>
              <a:gd name="connsiteY4981" fmla="*/ 187697 h 1624467"/>
              <a:gd name="connsiteX4982" fmla="*/ 1279821 w 2198808"/>
              <a:gd name="connsiteY4982" fmla="*/ 187408 h 1624467"/>
              <a:gd name="connsiteX4983" fmla="*/ 968691 w 2198808"/>
              <a:gd name="connsiteY4983" fmla="*/ 184248 h 1624467"/>
              <a:gd name="connsiteX4984" fmla="*/ 969218 w 2198808"/>
              <a:gd name="connsiteY4984" fmla="*/ 184588 h 1624467"/>
              <a:gd name="connsiteX4985" fmla="*/ 969303 w 2198808"/>
              <a:gd name="connsiteY4985" fmla="*/ 184044 h 1624467"/>
              <a:gd name="connsiteX4986" fmla="*/ 968691 w 2198808"/>
              <a:gd name="connsiteY4986" fmla="*/ 184248 h 1624467"/>
              <a:gd name="connsiteX4987" fmla="*/ 311393 w 2198808"/>
              <a:gd name="connsiteY4987" fmla="*/ 1167781 h 1624467"/>
              <a:gd name="connsiteX4988" fmla="*/ 311343 w 2198808"/>
              <a:gd name="connsiteY4988" fmla="*/ 1168291 h 1624467"/>
              <a:gd name="connsiteX4989" fmla="*/ 311920 w 2198808"/>
              <a:gd name="connsiteY4989" fmla="*/ 1168087 h 1624467"/>
              <a:gd name="connsiteX4990" fmla="*/ 311393 w 2198808"/>
              <a:gd name="connsiteY4990" fmla="*/ 1167781 h 1624467"/>
              <a:gd name="connsiteX4991" fmla="*/ 900535 w 2198808"/>
              <a:gd name="connsiteY4991" fmla="*/ 183313 h 1624467"/>
              <a:gd name="connsiteX4992" fmla="*/ 899957 w 2198808"/>
              <a:gd name="connsiteY4992" fmla="*/ 183262 h 1624467"/>
              <a:gd name="connsiteX4993" fmla="*/ 900195 w 2198808"/>
              <a:gd name="connsiteY4993" fmla="*/ 183891 h 1624467"/>
              <a:gd name="connsiteX4994" fmla="*/ 900535 w 2198808"/>
              <a:gd name="connsiteY4994" fmla="*/ 183313 h 1624467"/>
              <a:gd name="connsiteX4995" fmla="*/ 550951 w 2198808"/>
              <a:gd name="connsiteY4995" fmla="*/ 265556 h 1624467"/>
              <a:gd name="connsiteX4996" fmla="*/ 550901 w 2198808"/>
              <a:gd name="connsiteY4996" fmla="*/ 266117 h 1624467"/>
              <a:gd name="connsiteX4997" fmla="*/ 551512 w 2198808"/>
              <a:gd name="connsiteY4997" fmla="*/ 265896 h 1624467"/>
              <a:gd name="connsiteX4998" fmla="*/ 550951 w 2198808"/>
              <a:gd name="connsiteY4998" fmla="*/ 265556 h 1624467"/>
              <a:gd name="connsiteX4999" fmla="*/ 854078 w 2198808"/>
              <a:gd name="connsiteY4999" fmla="*/ 179898 h 1624467"/>
              <a:gd name="connsiteX5000" fmla="*/ 854350 w 2198808"/>
              <a:gd name="connsiteY5000" fmla="*/ 180459 h 1624467"/>
              <a:gd name="connsiteX5001" fmla="*/ 854639 w 2198808"/>
              <a:gd name="connsiteY5001" fmla="*/ 179915 h 1624467"/>
              <a:gd name="connsiteX5002" fmla="*/ 854078 w 2198808"/>
              <a:gd name="connsiteY5002" fmla="*/ 179898 h 1624467"/>
              <a:gd name="connsiteX5003" fmla="*/ 1098326 w 2198808"/>
              <a:gd name="connsiteY5003" fmla="*/ 1307067 h 1624467"/>
              <a:gd name="connsiteX5004" fmla="*/ 1097782 w 2198808"/>
              <a:gd name="connsiteY5004" fmla="*/ 1307322 h 1624467"/>
              <a:gd name="connsiteX5005" fmla="*/ 1098309 w 2198808"/>
              <a:gd name="connsiteY5005" fmla="*/ 1307577 h 1624467"/>
              <a:gd name="connsiteX5006" fmla="*/ 1098326 w 2198808"/>
              <a:gd name="connsiteY5006" fmla="*/ 1307067 h 1624467"/>
              <a:gd name="connsiteX5007" fmla="*/ 1254367 w 2198808"/>
              <a:gd name="connsiteY5007" fmla="*/ 177196 h 1624467"/>
              <a:gd name="connsiteX5008" fmla="*/ 1254315 w 2198808"/>
              <a:gd name="connsiteY5008" fmla="*/ 177757 h 1624467"/>
              <a:gd name="connsiteX5009" fmla="*/ 1254927 w 2198808"/>
              <a:gd name="connsiteY5009" fmla="*/ 177536 h 1624467"/>
              <a:gd name="connsiteX5010" fmla="*/ 1254367 w 2198808"/>
              <a:gd name="connsiteY5010" fmla="*/ 177196 h 1624467"/>
              <a:gd name="connsiteX5011" fmla="*/ 1623015 w 2198808"/>
              <a:gd name="connsiteY5011" fmla="*/ 1311044 h 1624467"/>
              <a:gd name="connsiteX5012" fmla="*/ 1623592 w 2198808"/>
              <a:gd name="connsiteY5012" fmla="*/ 1310772 h 1624467"/>
              <a:gd name="connsiteX5013" fmla="*/ 1623032 w 2198808"/>
              <a:gd name="connsiteY5013" fmla="*/ 1310483 h 1624467"/>
              <a:gd name="connsiteX5014" fmla="*/ 1623015 w 2198808"/>
              <a:gd name="connsiteY5014" fmla="*/ 1311044 h 1624467"/>
              <a:gd name="connsiteX5015" fmla="*/ 860450 w 2198808"/>
              <a:gd name="connsiteY5015" fmla="*/ 177791 h 1624467"/>
              <a:gd name="connsiteX5016" fmla="*/ 860501 w 2198808"/>
              <a:gd name="connsiteY5016" fmla="*/ 177247 h 1624467"/>
              <a:gd name="connsiteX5017" fmla="*/ 859889 w 2198808"/>
              <a:gd name="connsiteY5017" fmla="*/ 177468 h 1624467"/>
              <a:gd name="connsiteX5018" fmla="*/ 860450 w 2198808"/>
              <a:gd name="connsiteY5018" fmla="*/ 177791 h 1624467"/>
              <a:gd name="connsiteX5019" fmla="*/ 830629 w 2198808"/>
              <a:gd name="connsiteY5019" fmla="*/ 177978 h 1624467"/>
              <a:gd name="connsiteX5020" fmla="*/ 830272 w 2198808"/>
              <a:gd name="connsiteY5020" fmla="*/ 178504 h 1624467"/>
              <a:gd name="connsiteX5021" fmla="*/ 830833 w 2198808"/>
              <a:gd name="connsiteY5021" fmla="*/ 178589 h 1624467"/>
              <a:gd name="connsiteX5022" fmla="*/ 830629 w 2198808"/>
              <a:gd name="connsiteY5022" fmla="*/ 177978 h 1624467"/>
              <a:gd name="connsiteX5023" fmla="*/ 1101198 w 2198808"/>
              <a:gd name="connsiteY5023" fmla="*/ 175701 h 1624467"/>
              <a:gd name="connsiteX5024" fmla="*/ 1101741 w 2198808"/>
              <a:gd name="connsiteY5024" fmla="*/ 176058 h 1624467"/>
              <a:gd name="connsiteX5025" fmla="*/ 1101826 w 2198808"/>
              <a:gd name="connsiteY5025" fmla="*/ 175497 h 1624467"/>
              <a:gd name="connsiteX5026" fmla="*/ 1101198 w 2198808"/>
              <a:gd name="connsiteY5026" fmla="*/ 175701 h 1624467"/>
              <a:gd name="connsiteX5027" fmla="*/ 984205 w 2198808"/>
              <a:gd name="connsiteY5027" fmla="*/ 172625 h 1624467"/>
              <a:gd name="connsiteX5028" fmla="*/ 984732 w 2198808"/>
              <a:gd name="connsiteY5028" fmla="*/ 172387 h 1624467"/>
              <a:gd name="connsiteX5029" fmla="*/ 984205 w 2198808"/>
              <a:gd name="connsiteY5029" fmla="*/ 172149 h 1624467"/>
              <a:gd name="connsiteX5030" fmla="*/ 984205 w 2198808"/>
              <a:gd name="connsiteY5030" fmla="*/ 172625 h 1624467"/>
              <a:gd name="connsiteX5031" fmla="*/ 345395 w 2198808"/>
              <a:gd name="connsiteY5031" fmla="*/ 376074 h 1624467"/>
              <a:gd name="connsiteX5032" fmla="*/ 345344 w 2198808"/>
              <a:gd name="connsiteY5032" fmla="*/ 376601 h 1624467"/>
              <a:gd name="connsiteX5033" fmla="*/ 345939 w 2198808"/>
              <a:gd name="connsiteY5033" fmla="*/ 376380 h 1624467"/>
              <a:gd name="connsiteX5034" fmla="*/ 345395 w 2198808"/>
              <a:gd name="connsiteY5034" fmla="*/ 376074 h 1624467"/>
              <a:gd name="connsiteX5035" fmla="*/ 2127433 w 2198808"/>
              <a:gd name="connsiteY5035" fmla="*/ 853593 h 1624467"/>
              <a:gd name="connsiteX5036" fmla="*/ 2127925 w 2198808"/>
              <a:gd name="connsiteY5036" fmla="*/ 853916 h 1624467"/>
              <a:gd name="connsiteX5037" fmla="*/ 2128010 w 2198808"/>
              <a:gd name="connsiteY5037" fmla="*/ 853440 h 1624467"/>
              <a:gd name="connsiteX5038" fmla="*/ 2127433 w 2198808"/>
              <a:gd name="connsiteY5038" fmla="*/ 853593 h 1624467"/>
              <a:gd name="connsiteX5039" fmla="*/ 1025241 w 2198808"/>
              <a:gd name="connsiteY5039" fmla="*/ 157417 h 1624467"/>
              <a:gd name="connsiteX5040" fmla="*/ 1025293 w 2198808"/>
              <a:gd name="connsiteY5040" fmla="*/ 156924 h 1624467"/>
              <a:gd name="connsiteX5041" fmla="*/ 1024698 w 2198808"/>
              <a:gd name="connsiteY5041" fmla="*/ 157128 h 1624467"/>
              <a:gd name="connsiteX5042" fmla="*/ 1025241 w 2198808"/>
              <a:gd name="connsiteY5042" fmla="*/ 157417 h 1624467"/>
              <a:gd name="connsiteX5043" fmla="*/ 528879 w 2198808"/>
              <a:gd name="connsiteY5043" fmla="*/ 1444722 h 1624467"/>
              <a:gd name="connsiteX5044" fmla="*/ 528828 w 2198808"/>
              <a:gd name="connsiteY5044" fmla="*/ 1445215 h 1624467"/>
              <a:gd name="connsiteX5045" fmla="*/ 529405 w 2198808"/>
              <a:gd name="connsiteY5045" fmla="*/ 1445028 h 1624467"/>
              <a:gd name="connsiteX5046" fmla="*/ 528879 w 2198808"/>
              <a:gd name="connsiteY5046" fmla="*/ 1444722 h 1624467"/>
              <a:gd name="connsiteX5047" fmla="*/ 637171 w 2198808"/>
              <a:gd name="connsiteY5047" fmla="*/ 154426 h 1624467"/>
              <a:gd name="connsiteX5048" fmla="*/ 636627 w 2198808"/>
              <a:gd name="connsiteY5048" fmla="*/ 154375 h 1624467"/>
              <a:gd name="connsiteX5049" fmla="*/ 636848 w 2198808"/>
              <a:gd name="connsiteY5049" fmla="*/ 154970 h 1624467"/>
              <a:gd name="connsiteX5050" fmla="*/ 637171 w 2198808"/>
              <a:gd name="connsiteY5050" fmla="*/ 154426 h 1624467"/>
              <a:gd name="connsiteX5051" fmla="*/ 1207247 w 2198808"/>
              <a:gd name="connsiteY5051" fmla="*/ 1326099 h 1624467"/>
              <a:gd name="connsiteX5052" fmla="*/ 1206737 w 2198808"/>
              <a:gd name="connsiteY5052" fmla="*/ 1325776 h 1624467"/>
              <a:gd name="connsiteX5053" fmla="*/ 1206652 w 2198808"/>
              <a:gd name="connsiteY5053" fmla="*/ 1326269 h 1624467"/>
              <a:gd name="connsiteX5054" fmla="*/ 1207247 w 2198808"/>
              <a:gd name="connsiteY5054" fmla="*/ 1326099 h 1624467"/>
              <a:gd name="connsiteX5055" fmla="*/ 539363 w 2198808"/>
              <a:gd name="connsiteY5055" fmla="*/ 1448070 h 1624467"/>
              <a:gd name="connsiteX5056" fmla="*/ 538802 w 2198808"/>
              <a:gd name="connsiteY5056" fmla="*/ 1448342 h 1624467"/>
              <a:gd name="connsiteX5057" fmla="*/ 539363 w 2198808"/>
              <a:gd name="connsiteY5057" fmla="*/ 1448614 h 1624467"/>
              <a:gd name="connsiteX5058" fmla="*/ 539363 w 2198808"/>
              <a:gd name="connsiteY5058" fmla="*/ 1448070 h 1624467"/>
              <a:gd name="connsiteX5059" fmla="*/ 1388351 w 2198808"/>
              <a:gd name="connsiteY5059" fmla="*/ 138318 h 1624467"/>
              <a:gd name="connsiteX5060" fmla="*/ 1388861 w 2198808"/>
              <a:gd name="connsiteY5060" fmla="*/ 138640 h 1624467"/>
              <a:gd name="connsiteX5061" fmla="*/ 1388945 w 2198808"/>
              <a:gd name="connsiteY5061" fmla="*/ 138148 h 1624467"/>
              <a:gd name="connsiteX5062" fmla="*/ 1388351 w 2198808"/>
              <a:gd name="connsiteY5062" fmla="*/ 138318 h 1624467"/>
              <a:gd name="connsiteX5063" fmla="*/ 1238615 w 2198808"/>
              <a:gd name="connsiteY5063" fmla="*/ 1333541 h 1624467"/>
              <a:gd name="connsiteX5064" fmla="*/ 1238054 w 2198808"/>
              <a:gd name="connsiteY5064" fmla="*/ 1333491 h 1624467"/>
              <a:gd name="connsiteX5065" fmla="*/ 1238275 w 2198808"/>
              <a:gd name="connsiteY5065" fmla="*/ 1334085 h 1624467"/>
              <a:gd name="connsiteX5066" fmla="*/ 1238615 w 2198808"/>
              <a:gd name="connsiteY5066" fmla="*/ 1333541 h 1624467"/>
              <a:gd name="connsiteX5067" fmla="*/ 1232531 w 2198808"/>
              <a:gd name="connsiteY5067" fmla="*/ 1334833 h 1624467"/>
              <a:gd name="connsiteX5068" fmla="*/ 1232582 w 2198808"/>
              <a:gd name="connsiteY5068" fmla="*/ 1334289 h 1624467"/>
              <a:gd name="connsiteX5069" fmla="*/ 1231987 w 2198808"/>
              <a:gd name="connsiteY5069" fmla="*/ 1334510 h 1624467"/>
              <a:gd name="connsiteX5070" fmla="*/ 1232531 w 2198808"/>
              <a:gd name="connsiteY5070" fmla="*/ 1334833 h 1624467"/>
              <a:gd name="connsiteX5071" fmla="*/ 654146 w 2198808"/>
              <a:gd name="connsiteY5071" fmla="*/ 244774 h 1624467"/>
              <a:gd name="connsiteX5072" fmla="*/ 653874 w 2198808"/>
              <a:gd name="connsiteY5072" fmla="*/ 244197 h 1624467"/>
              <a:gd name="connsiteX5073" fmla="*/ 653586 w 2198808"/>
              <a:gd name="connsiteY5073" fmla="*/ 244757 h 1624467"/>
              <a:gd name="connsiteX5074" fmla="*/ 654146 w 2198808"/>
              <a:gd name="connsiteY5074" fmla="*/ 244774 h 1624467"/>
              <a:gd name="connsiteX5075" fmla="*/ 1639277 w 2198808"/>
              <a:gd name="connsiteY5075" fmla="*/ 1469973 h 1624467"/>
              <a:gd name="connsiteX5076" fmla="*/ 1639616 w 2198808"/>
              <a:gd name="connsiteY5076" fmla="*/ 1469446 h 1624467"/>
              <a:gd name="connsiteX5077" fmla="*/ 1639073 w 2198808"/>
              <a:gd name="connsiteY5077" fmla="*/ 1469361 h 1624467"/>
              <a:gd name="connsiteX5078" fmla="*/ 1639277 w 2198808"/>
              <a:gd name="connsiteY5078" fmla="*/ 1469973 h 1624467"/>
              <a:gd name="connsiteX5079" fmla="*/ 1486108 w 2198808"/>
              <a:gd name="connsiteY5079" fmla="*/ 1471146 h 1624467"/>
              <a:gd name="connsiteX5080" fmla="*/ 1486379 w 2198808"/>
              <a:gd name="connsiteY5080" fmla="*/ 1471723 h 1624467"/>
              <a:gd name="connsiteX5081" fmla="*/ 1486669 w 2198808"/>
              <a:gd name="connsiteY5081" fmla="*/ 1471146 h 1624467"/>
              <a:gd name="connsiteX5082" fmla="*/ 1486108 w 2198808"/>
              <a:gd name="connsiteY5082" fmla="*/ 1471146 h 1624467"/>
              <a:gd name="connsiteX5083" fmla="*/ 1917713 w 2198808"/>
              <a:gd name="connsiteY5083" fmla="*/ 1136702 h 1624467"/>
              <a:gd name="connsiteX5084" fmla="*/ 1918206 w 2198808"/>
              <a:gd name="connsiteY5084" fmla="*/ 1136753 h 1624467"/>
              <a:gd name="connsiteX5085" fmla="*/ 1918002 w 2198808"/>
              <a:gd name="connsiteY5085" fmla="*/ 1136193 h 1624467"/>
              <a:gd name="connsiteX5086" fmla="*/ 1917713 w 2198808"/>
              <a:gd name="connsiteY5086" fmla="*/ 1136702 h 1624467"/>
              <a:gd name="connsiteX5087" fmla="*/ 273807 w 2198808"/>
              <a:gd name="connsiteY5087" fmla="*/ 447612 h 1624467"/>
              <a:gd name="connsiteX5088" fmla="*/ 274300 w 2198808"/>
              <a:gd name="connsiteY5088" fmla="*/ 447935 h 1624467"/>
              <a:gd name="connsiteX5089" fmla="*/ 274384 w 2198808"/>
              <a:gd name="connsiteY5089" fmla="*/ 447425 h 1624467"/>
              <a:gd name="connsiteX5090" fmla="*/ 273807 w 2198808"/>
              <a:gd name="connsiteY5090" fmla="*/ 447612 h 1624467"/>
              <a:gd name="connsiteX5091" fmla="*/ 432294 w 2198808"/>
              <a:gd name="connsiteY5091" fmla="*/ 442243 h 1624467"/>
              <a:gd name="connsiteX5092" fmla="*/ 431750 w 2198808"/>
              <a:gd name="connsiteY5092" fmla="*/ 442497 h 1624467"/>
              <a:gd name="connsiteX5093" fmla="*/ 432294 w 2198808"/>
              <a:gd name="connsiteY5093" fmla="*/ 442752 h 1624467"/>
              <a:gd name="connsiteX5094" fmla="*/ 432294 w 2198808"/>
              <a:gd name="connsiteY5094" fmla="*/ 442243 h 1624467"/>
              <a:gd name="connsiteX5095" fmla="*/ 1510900 w 2198808"/>
              <a:gd name="connsiteY5095" fmla="*/ 1341596 h 1624467"/>
              <a:gd name="connsiteX5096" fmla="*/ 1511443 w 2198808"/>
              <a:gd name="connsiteY5096" fmla="*/ 1341358 h 1624467"/>
              <a:gd name="connsiteX5097" fmla="*/ 1510900 w 2198808"/>
              <a:gd name="connsiteY5097" fmla="*/ 1341103 h 1624467"/>
              <a:gd name="connsiteX5098" fmla="*/ 1510900 w 2198808"/>
              <a:gd name="connsiteY5098" fmla="*/ 1341596 h 1624467"/>
              <a:gd name="connsiteX5099" fmla="*/ 1390526 w 2198808"/>
              <a:gd name="connsiteY5099" fmla="*/ 108071 h 1624467"/>
              <a:gd name="connsiteX5100" fmla="*/ 1390577 w 2198808"/>
              <a:gd name="connsiteY5100" fmla="*/ 107561 h 1624467"/>
              <a:gd name="connsiteX5101" fmla="*/ 1389999 w 2198808"/>
              <a:gd name="connsiteY5101" fmla="*/ 107765 h 1624467"/>
              <a:gd name="connsiteX5102" fmla="*/ 1390526 w 2198808"/>
              <a:gd name="connsiteY5102" fmla="*/ 108071 h 1624467"/>
              <a:gd name="connsiteX5103" fmla="*/ 1446346 w 2198808"/>
              <a:gd name="connsiteY5103" fmla="*/ 102447 h 1624467"/>
              <a:gd name="connsiteX5104" fmla="*/ 1446295 w 2198808"/>
              <a:gd name="connsiteY5104" fmla="*/ 102922 h 1624467"/>
              <a:gd name="connsiteX5105" fmla="*/ 1446855 w 2198808"/>
              <a:gd name="connsiteY5105" fmla="*/ 102736 h 1624467"/>
              <a:gd name="connsiteX5106" fmla="*/ 1446346 w 2198808"/>
              <a:gd name="connsiteY5106" fmla="*/ 102447 h 1624467"/>
              <a:gd name="connsiteX5107" fmla="*/ 1934994 w 2198808"/>
              <a:gd name="connsiteY5107" fmla="*/ 1149837 h 1624467"/>
              <a:gd name="connsiteX5108" fmla="*/ 1934654 w 2198808"/>
              <a:gd name="connsiteY5108" fmla="*/ 1150347 h 1624467"/>
              <a:gd name="connsiteX5109" fmla="*/ 1935181 w 2198808"/>
              <a:gd name="connsiteY5109" fmla="*/ 1150432 h 1624467"/>
              <a:gd name="connsiteX5110" fmla="*/ 1934994 w 2198808"/>
              <a:gd name="connsiteY5110" fmla="*/ 1149837 h 1624467"/>
              <a:gd name="connsiteX5111" fmla="*/ 1261164 w 2198808"/>
              <a:gd name="connsiteY5111" fmla="*/ 1347900 h 1624467"/>
              <a:gd name="connsiteX5112" fmla="*/ 1261112 w 2198808"/>
              <a:gd name="connsiteY5112" fmla="*/ 1348325 h 1624467"/>
              <a:gd name="connsiteX5113" fmla="*/ 1261656 w 2198808"/>
              <a:gd name="connsiteY5113" fmla="*/ 1348155 h 1624467"/>
              <a:gd name="connsiteX5114" fmla="*/ 1261164 w 2198808"/>
              <a:gd name="connsiteY5114" fmla="*/ 1347900 h 1624467"/>
              <a:gd name="connsiteX5115" fmla="*/ 811189 w 2198808"/>
              <a:gd name="connsiteY5115" fmla="*/ 223075 h 1624467"/>
              <a:gd name="connsiteX5116" fmla="*/ 810629 w 2198808"/>
              <a:gd name="connsiteY5116" fmla="*/ 223347 h 1624467"/>
              <a:gd name="connsiteX5117" fmla="*/ 811189 w 2198808"/>
              <a:gd name="connsiteY5117" fmla="*/ 223619 h 1624467"/>
              <a:gd name="connsiteX5118" fmla="*/ 811189 w 2198808"/>
              <a:gd name="connsiteY5118" fmla="*/ 223075 h 1624467"/>
              <a:gd name="connsiteX5119" fmla="*/ 262422 w 2198808"/>
              <a:gd name="connsiteY5119" fmla="*/ 751486 h 1624467"/>
              <a:gd name="connsiteX5120" fmla="*/ 261844 w 2198808"/>
              <a:gd name="connsiteY5120" fmla="*/ 751758 h 1624467"/>
              <a:gd name="connsiteX5121" fmla="*/ 262405 w 2198808"/>
              <a:gd name="connsiteY5121" fmla="*/ 752047 h 1624467"/>
              <a:gd name="connsiteX5122" fmla="*/ 262422 w 2198808"/>
              <a:gd name="connsiteY5122" fmla="*/ 751486 h 1624467"/>
              <a:gd name="connsiteX5123" fmla="*/ 2129607 w 2198808"/>
              <a:gd name="connsiteY5123" fmla="*/ 551503 h 1624467"/>
              <a:gd name="connsiteX5124" fmla="*/ 2129659 w 2198808"/>
              <a:gd name="connsiteY5124" fmla="*/ 550977 h 1624467"/>
              <a:gd name="connsiteX5125" fmla="*/ 2129081 w 2198808"/>
              <a:gd name="connsiteY5125" fmla="*/ 551180 h 1624467"/>
              <a:gd name="connsiteX5126" fmla="*/ 2129607 w 2198808"/>
              <a:gd name="connsiteY5126" fmla="*/ 551503 h 1624467"/>
              <a:gd name="connsiteX5127" fmla="*/ 1105310 w 2198808"/>
              <a:gd name="connsiteY5127" fmla="*/ 1349871 h 1624467"/>
              <a:gd name="connsiteX5128" fmla="*/ 1104817 w 2198808"/>
              <a:gd name="connsiteY5128" fmla="*/ 1349548 h 1624467"/>
              <a:gd name="connsiteX5129" fmla="*/ 1104732 w 2198808"/>
              <a:gd name="connsiteY5129" fmla="*/ 1350041 h 1624467"/>
              <a:gd name="connsiteX5130" fmla="*/ 1105310 w 2198808"/>
              <a:gd name="connsiteY5130" fmla="*/ 1349871 h 1624467"/>
              <a:gd name="connsiteX5131" fmla="*/ 1317187 w 2198808"/>
              <a:gd name="connsiteY5131" fmla="*/ 1350126 h 1624467"/>
              <a:gd name="connsiteX5132" fmla="*/ 1317782 w 2198808"/>
              <a:gd name="connsiteY5132" fmla="*/ 1349837 h 1624467"/>
              <a:gd name="connsiteX5133" fmla="*/ 1317204 w 2198808"/>
              <a:gd name="connsiteY5133" fmla="*/ 1349548 h 1624467"/>
              <a:gd name="connsiteX5134" fmla="*/ 1317187 w 2198808"/>
              <a:gd name="connsiteY5134" fmla="*/ 1350126 h 1624467"/>
              <a:gd name="connsiteX5135" fmla="*/ 1417051 w 2198808"/>
              <a:gd name="connsiteY5135" fmla="*/ 1592097 h 1624467"/>
              <a:gd name="connsiteX5136" fmla="*/ 1416779 w 2198808"/>
              <a:gd name="connsiteY5136" fmla="*/ 1591536 h 1624467"/>
              <a:gd name="connsiteX5137" fmla="*/ 1416490 w 2198808"/>
              <a:gd name="connsiteY5137" fmla="*/ 1592097 h 1624467"/>
              <a:gd name="connsiteX5138" fmla="*/ 1417051 w 2198808"/>
              <a:gd name="connsiteY5138" fmla="*/ 1592097 h 1624467"/>
              <a:gd name="connsiteX5139" fmla="*/ 251904 w 2198808"/>
              <a:gd name="connsiteY5139" fmla="*/ 748105 h 1624467"/>
              <a:gd name="connsiteX5140" fmla="*/ 251853 w 2198808"/>
              <a:gd name="connsiteY5140" fmla="*/ 748665 h 1624467"/>
              <a:gd name="connsiteX5141" fmla="*/ 252481 w 2198808"/>
              <a:gd name="connsiteY5141" fmla="*/ 748427 h 1624467"/>
              <a:gd name="connsiteX5142" fmla="*/ 251904 w 2198808"/>
              <a:gd name="connsiteY5142" fmla="*/ 748105 h 162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Lst>
            <a:rect l="l" t="t" r="r" b="b"/>
            <a:pathLst>
              <a:path w="2198808" h="1624467">
                <a:moveTo>
                  <a:pt x="29474" y="874952"/>
                </a:moveTo>
                <a:cubicBezTo>
                  <a:pt x="30578" y="874069"/>
                  <a:pt x="31734" y="873253"/>
                  <a:pt x="32753" y="872302"/>
                </a:cubicBezTo>
                <a:cubicBezTo>
                  <a:pt x="33569" y="871554"/>
                  <a:pt x="34232" y="870670"/>
                  <a:pt x="34929" y="869855"/>
                </a:cubicBezTo>
                <a:cubicBezTo>
                  <a:pt x="31751" y="866337"/>
                  <a:pt x="31751" y="866337"/>
                  <a:pt x="33909" y="861257"/>
                </a:cubicBezTo>
                <a:cubicBezTo>
                  <a:pt x="29729" y="860339"/>
                  <a:pt x="29066" y="864009"/>
                  <a:pt x="27112" y="866354"/>
                </a:cubicBezTo>
                <a:cubicBezTo>
                  <a:pt x="24512" y="865980"/>
                  <a:pt x="21810" y="865607"/>
                  <a:pt x="18021" y="865063"/>
                </a:cubicBezTo>
                <a:cubicBezTo>
                  <a:pt x="18599" y="868223"/>
                  <a:pt x="19075" y="870721"/>
                  <a:pt x="19635" y="873780"/>
                </a:cubicBezTo>
                <a:cubicBezTo>
                  <a:pt x="17511" y="874698"/>
                  <a:pt x="15302" y="875666"/>
                  <a:pt x="12957" y="876668"/>
                </a:cubicBezTo>
                <a:cubicBezTo>
                  <a:pt x="11903" y="873100"/>
                  <a:pt x="10799" y="870160"/>
                  <a:pt x="10222" y="867102"/>
                </a:cubicBezTo>
                <a:cubicBezTo>
                  <a:pt x="9933" y="865573"/>
                  <a:pt x="10086" y="863449"/>
                  <a:pt x="10969" y="862310"/>
                </a:cubicBezTo>
                <a:cubicBezTo>
                  <a:pt x="13960" y="858453"/>
                  <a:pt x="17359" y="854935"/>
                  <a:pt x="20621" y="851282"/>
                </a:cubicBezTo>
                <a:cubicBezTo>
                  <a:pt x="22099" y="849634"/>
                  <a:pt x="23934" y="848190"/>
                  <a:pt x="25038" y="846320"/>
                </a:cubicBezTo>
                <a:cubicBezTo>
                  <a:pt x="29899" y="838062"/>
                  <a:pt x="36169" y="830959"/>
                  <a:pt x="42864" y="824196"/>
                </a:cubicBezTo>
                <a:cubicBezTo>
                  <a:pt x="43849" y="823211"/>
                  <a:pt x="45413" y="822310"/>
                  <a:pt x="45667" y="821155"/>
                </a:cubicBezTo>
                <a:cubicBezTo>
                  <a:pt x="48437" y="808224"/>
                  <a:pt x="60808" y="802548"/>
                  <a:pt x="67333" y="792455"/>
                </a:cubicBezTo>
                <a:cubicBezTo>
                  <a:pt x="68828" y="790144"/>
                  <a:pt x="72923" y="789668"/>
                  <a:pt x="74997" y="787544"/>
                </a:cubicBezTo>
                <a:cubicBezTo>
                  <a:pt x="79295" y="783143"/>
                  <a:pt x="83051" y="778198"/>
                  <a:pt x="87010" y="773457"/>
                </a:cubicBezTo>
                <a:cubicBezTo>
                  <a:pt x="88420" y="771775"/>
                  <a:pt x="89729" y="770008"/>
                  <a:pt x="92430" y="766558"/>
                </a:cubicBezTo>
                <a:cubicBezTo>
                  <a:pt x="93501" y="768886"/>
                  <a:pt x="94198" y="770399"/>
                  <a:pt x="95285" y="772778"/>
                </a:cubicBezTo>
                <a:cubicBezTo>
                  <a:pt x="99227" y="768920"/>
                  <a:pt x="103016" y="765981"/>
                  <a:pt x="105786" y="762276"/>
                </a:cubicBezTo>
                <a:cubicBezTo>
                  <a:pt x="108268" y="758963"/>
                  <a:pt x="110527" y="759065"/>
                  <a:pt x="113790" y="760560"/>
                </a:cubicBezTo>
                <a:cubicBezTo>
                  <a:pt x="114470" y="769532"/>
                  <a:pt x="104002" y="768240"/>
                  <a:pt x="101147" y="775054"/>
                </a:cubicBezTo>
                <a:cubicBezTo>
                  <a:pt x="104206" y="773610"/>
                  <a:pt x="106602" y="772472"/>
                  <a:pt x="109865" y="770925"/>
                </a:cubicBezTo>
                <a:cubicBezTo>
                  <a:pt x="109202" y="773508"/>
                  <a:pt x="108811" y="774969"/>
                  <a:pt x="108403" y="776584"/>
                </a:cubicBezTo>
                <a:cubicBezTo>
                  <a:pt x="111751" y="775326"/>
                  <a:pt x="114809" y="774154"/>
                  <a:pt x="117885" y="772998"/>
                </a:cubicBezTo>
                <a:lnTo>
                  <a:pt x="117851" y="772964"/>
                </a:lnTo>
                <a:cubicBezTo>
                  <a:pt x="115744" y="775870"/>
                  <a:pt x="113857" y="778963"/>
                  <a:pt x="111462" y="781613"/>
                </a:cubicBezTo>
                <a:cubicBezTo>
                  <a:pt x="108148" y="785284"/>
                  <a:pt x="105599" y="789838"/>
                  <a:pt x="100230" y="791333"/>
                </a:cubicBezTo>
                <a:cubicBezTo>
                  <a:pt x="98463" y="791826"/>
                  <a:pt x="96917" y="793389"/>
                  <a:pt x="95489" y="794697"/>
                </a:cubicBezTo>
                <a:cubicBezTo>
                  <a:pt x="93399" y="796601"/>
                  <a:pt x="91683" y="798130"/>
                  <a:pt x="88234" y="797739"/>
                </a:cubicBezTo>
                <a:cubicBezTo>
                  <a:pt x="84325" y="797280"/>
                  <a:pt x="81963" y="800101"/>
                  <a:pt x="83204" y="803330"/>
                </a:cubicBezTo>
                <a:cubicBezTo>
                  <a:pt x="85990" y="810636"/>
                  <a:pt x="82490" y="815003"/>
                  <a:pt x="77103" y="818861"/>
                </a:cubicBezTo>
                <a:cubicBezTo>
                  <a:pt x="73535" y="813814"/>
                  <a:pt x="72584" y="813304"/>
                  <a:pt x="68879" y="816635"/>
                </a:cubicBezTo>
                <a:cubicBezTo>
                  <a:pt x="65362" y="819778"/>
                  <a:pt x="62558" y="823721"/>
                  <a:pt x="59125" y="827663"/>
                </a:cubicBezTo>
                <a:cubicBezTo>
                  <a:pt x="58531" y="825862"/>
                  <a:pt x="57851" y="823755"/>
                  <a:pt x="56985" y="821138"/>
                </a:cubicBezTo>
                <a:cubicBezTo>
                  <a:pt x="55268" y="823228"/>
                  <a:pt x="53773" y="825046"/>
                  <a:pt x="51937" y="827306"/>
                </a:cubicBezTo>
                <a:cubicBezTo>
                  <a:pt x="50867" y="825437"/>
                  <a:pt x="50170" y="824196"/>
                  <a:pt x="48761" y="821698"/>
                </a:cubicBezTo>
                <a:cubicBezTo>
                  <a:pt x="47435" y="828308"/>
                  <a:pt x="40858" y="831231"/>
                  <a:pt x="42898" y="838606"/>
                </a:cubicBezTo>
                <a:cubicBezTo>
                  <a:pt x="34674" y="839540"/>
                  <a:pt x="31853" y="845539"/>
                  <a:pt x="29813" y="852302"/>
                </a:cubicBezTo>
                <a:cubicBezTo>
                  <a:pt x="31751" y="851435"/>
                  <a:pt x="33093" y="849940"/>
                  <a:pt x="34640" y="848699"/>
                </a:cubicBezTo>
                <a:cubicBezTo>
                  <a:pt x="37223" y="846609"/>
                  <a:pt x="39924" y="844655"/>
                  <a:pt x="42609" y="842701"/>
                </a:cubicBezTo>
                <a:cubicBezTo>
                  <a:pt x="45004" y="840951"/>
                  <a:pt x="47825" y="839591"/>
                  <a:pt x="49779" y="837450"/>
                </a:cubicBezTo>
                <a:cubicBezTo>
                  <a:pt x="52362" y="834646"/>
                  <a:pt x="54792" y="832370"/>
                  <a:pt x="59737" y="833117"/>
                </a:cubicBezTo>
                <a:cubicBezTo>
                  <a:pt x="58888" y="834918"/>
                  <a:pt x="58616" y="836380"/>
                  <a:pt x="57732" y="837195"/>
                </a:cubicBezTo>
                <a:cubicBezTo>
                  <a:pt x="55268" y="839506"/>
                  <a:pt x="52498" y="841460"/>
                  <a:pt x="49983" y="843721"/>
                </a:cubicBezTo>
                <a:cubicBezTo>
                  <a:pt x="46568" y="846779"/>
                  <a:pt x="42626" y="849668"/>
                  <a:pt x="44189" y="855683"/>
                </a:cubicBezTo>
                <a:cubicBezTo>
                  <a:pt x="45515" y="855173"/>
                  <a:pt x="46619" y="855105"/>
                  <a:pt x="46976" y="854562"/>
                </a:cubicBezTo>
                <a:cubicBezTo>
                  <a:pt x="51445" y="847476"/>
                  <a:pt x="57511" y="842208"/>
                  <a:pt x="64903" y="838334"/>
                </a:cubicBezTo>
                <a:cubicBezTo>
                  <a:pt x="67553" y="836940"/>
                  <a:pt x="67859" y="834494"/>
                  <a:pt x="67248" y="831724"/>
                </a:cubicBezTo>
                <a:cubicBezTo>
                  <a:pt x="67146" y="831231"/>
                  <a:pt x="68012" y="830517"/>
                  <a:pt x="68522" y="829770"/>
                </a:cubicBezTo>
                <a:cubicBezTo>
                  <a:pt x="69711" y="830891"/>
                  <a:pt x="70646" y="831775"/>
                  <a:pt x="71564" y="832658"/>
                </a:cubicBezTo>
                <a:cubicBezTo>
                  <a:pt x="74283" y="830194"/>
                  <a:pt x="76882" y="827850"/>
                  <a:pt x="80604" y="824468"/>
                </a:cubicBezTo>
                <a:cubicBezTo>
                  <a:pt x="76390" y="823635"/>
                  <a:pt x="73195" y="823007"/>
                  <a:pt x="67825" y="821936"/>
                </a:cubicBezTo>
                <a:cubicBezTo>
                  <a:pt x="72142" y="820492"/>
                  <a:pt x="74606" y="819659"/>
                  <a:pt x="77069" y="818827"/>
                </a:cubicBezTo>
                <a:cubicBezTo>
                  <a:pt x="81267" y="822429"/>
                  <a:pt x="84936" y="819235"/>
                  <a:pt x="89559" y="817450"/>
                </a:cubicBezTo>
                <a:cubicBezTo>
                  <a:pt x="89338" y="819387"/>
                  <a:pt x="89185" y="820747"/>
                  <a:pt x="89049" y="821817"/>
                </a:cubicBezTo>
                <a:cubicBezTo>
                  <a:pt x="91360" y="825369"/>
                  <a:pt x="93654" y="828869"/>
                  <a:pt x="96406" y="833083"/>
                </a:cubicBezTo>
                <a:cubicBezTo>
                  <a:pt x="101589" y="823635"/>
                  <a:pt x="111343" y="821121"/>
                  <a:pt x="121233" y="818827"/>
                </a:cubicBezTo>
                <a:cubicBezTo>
                  <a:pt x="121742" y="819200"/>
                  <a:pt x="122252" y="819574"/>
                  <a:pt x="121249" y="818844"/>
                </a:cubicBezTo>
                <a:cubicBezTo>
                  <a:pt x="122439" y="819235"/>
                  <a:pt x="121828" y="819048"/>
                  <a:pt x="121233" y="818844"/>
                </a:cubicBezTo>
                <a:cubicBezTo>
                  <a:pt x="120213" y="813015"/>
                  <a:pt x="120213" y="813015"/>
                  <a:pt x="127350" y="812675"/>
                </a:cubicBezTo>
                <a:cubicBezTo>
                  <a:pt x="126823" y="810823"/>
                  <a:pt x="126330" y="809090"/>
                  <a:pt x="125922" y="807663"/>
                </a:cubicBezTo>
                <a:cubicBezTo>
                  <a:pt x="131869" y="805946"/>
                  <a:pt x="137817" y="804247"/>
                  <a:pt x="143747" y="802531"/>
                </a:cubicBezTo>
                <a:cubicBezTo>
                  <a:pt x="143679" y="802106"/>
                  <a:pt x="143611" y="801681"/>
                  <a:pt x="143527" y="801256"/>
                </a:cubicBezTo>
                <a:cubicBezTo>
                  <a:pt x="142065" y="801104"/>
                  <a:pt x="140604" y="800934"/>
                  <a:pt x="137919" y="800645"/>
                </a:cubicBezTo>
                <a:cubicBezTo>
                  <a:pt x="138854" y="797365"/>
                  <a:pt x="139704" y="794375"/>
                  <a:pt x="140858" y="790314"/>
                </a:cubicBezTo>
                <a:cubicBezTo>
                  <a:pt x="139075" y="791129"/>
                  <a:pt x="137817" y="791571"/>
                  <a:pt x="136696" y="792251"/>
                </a:cubicBezTo>
                <a:cubicBezTo>
                  <a:pt x="135574" y="792930"/>
                  <a:pt x="134504" y="794664"/>
                  <a:pt x="133586" y="794545"/>
                </a:cubicBezTo>
                <a:cubicBezTo>
                  <a:pt x="123561" y="793338"/>
                  <a:pt x="121437" y="800390"/>
                  <a:pt x="119431" y="807680"/>
                </a:cubicBezTo>
                <a:cubicBezTo>
                  <a:pt x="119211" y="808478"/>
                  <a:pt x="118888" y="809243"/>
                  <a:pt x="118378" y="810704"/>
                </a:cubicBezTo>
                <a:cubicBezTo>
                  <a:pt x="113959" y="808835"/>
                  <a:pt x="111139" y="811095"/>
                  <a:pt x="108114" y="814290"/>
                </a:cubicBezTo>
                <a:cubicBezTo>
                  <a:pt x="104699" y="817892"/>
                  <a:pt x="100332" y="820594"/>
                  <a:pt x="96712" y="823415"/>
                </a:cubicBezTo>
                <a:cubicBezTo>
                  <a:pt x="95031" y="820305"/>
                  <a:pt x="92736" y="816040"/>
                  <a:pt x="90102" y="811197"/>
                </a:cubicBezTo>
                <a:cubicBezTo>
                  <a:pt x="96492" y="810840"/>
                  <a:pt x="102184" y="808563"/>
                  <a:pt x="106381" y="803109"/>
                </a:cubicBezTo>
                <a:cubicBezTo>
                  <a:pt x="105158" y="802599"/>
                  <a:pt x="104002" y="802106"/>
                  <a:pt x="101623" y="801104"/>
                </a:cubicBezTo>
                <a:cubicBezTo>
                  <a:pt x="103730" y="799303"/>
                  <a:pt x="105497" y="798181"/>
                  <a:pt x="106755" y="796635"/>
                </a:cubicBezTo>
                <a:cubicBezTo>
                  <a:pt x="108012" y="795071"/>
                  <a:pt x="108743" y="793100"/>
                  <a:pt x="109865" y="791010"/>
                </a:cubicBezTo>
                <a:cubicBezTo>
                  <a:pt x="115812" y="790568"/>
                  <a:pt x="132090" y="775717"/>
                  <a:pt x="136542" y="766150"/>
                </a:cubicBezTo>
                <a:cubicBezTo>
                  <a:pt x="139125" y="767612"/>
                  <a:pt x="141436" y="767782"/>
                  <a:pt x="144342" y="766235"/>
                </a:cubicBezTo>
                <a:cubicBezTo>
                  <a:pt x="147655" y="764485"/>
                  <a:pt x="151479" y="763585"/>
                  <a:pt x="155166" y="762650"/>
                </a:cubicBezTo>
                <a:cubicBezTo>
                  <a:pt x="161606" y="761036"/>
                  <a:pt x="165854" y="756414"/>
                  <a:pt x="170256" y="752030"/>
                </a:cubicBezTo>
                <a:cubicBezTo>
                  <a:pt x="170986" y="751299"/>
                  <a:pt x="170765" y="749634"/>
                  <a:pt x="171037" y="748105"/>
                </a:cubicBezTo>
                <a:cubicBezTo>
                  <a:pt x="168709" y="748546"/>
                  <a:pt x="167078" y="748852"/>
                  <a:pt x="165447" y="749158"/>
                </a:cubicBezTo>
                <a:lnTo>
                  <a:pt x="165447" y="749158"/>
                </a:lnTo>
                <a:cubicBezTo>
                  <a:pt x="166992" y="746983"/>
                  <a:pt x="168199" y="744383"/>
                  <a:pt x="170170" y="742718"/>
                </a:cubicBezTo>
                <a:cubicBezTo>
                  <a:pt x="172906" y="740424"/>
                  <a:pt x="176203" y="738793"/>
                  <a:pt x="179312" y="736975"/>
                </a:cubicBezTo>
                <a:cubicBezTo>
                  <a:pt x="181861" y="735479"/>
                  <a:pt x="184138" y="733950"/>
                  <a:pt x="182422" y="730450"/>
                </a:cubicBezTo>
                <a:cubicBezTo>
                  <a:pt x="188284" y="727459"/>
                  <a:pt x="195217" y="725861"/>
                  <a:pt x="197715" y="718555"/>
                </a:cubicBezTo>
                <a:cubicBezTo>
                  <a:pt x="203221" y="717909"/>
                  <a:pt x="208726" y="717263"/>
                  <a:pt x="214232" y="716618"/>
                </a:cubicBezTo>
                <a:cubicBezTo>
                  <a:pt x="214639" y="717263"/>
                  <a:pt x="215047" y="717909"/>
                  <a:pt x="215455" y="718555"/>
                </a:cubicBezTo>
                <a:cubicBezTo>
                  <a:pt x="217562" y="716023"/>
                  <a:pt x="219686" y="713491"/>
                  <a:pt x="222082" y="710619"/>
                </a:cubicBezTo>
                <a:cubicBezTo>
                  <a:pt x="222949" y="712217"/>
                  <a:pt x="223714" y="713627"/>
                  <a:pt x="224478" y="715054"/>
                </a:cubicBezTo>
                <a:cubicBezTo>
                  <a:pt x="225073" y="714749"/>
                  <a:pt x="225684" y="714443"/>
                  <a:pt x="226279" y="714154"/>
                </a:cubicBezTo>
                <a:cubicBezTo>
                  <a:pt x="226738" y="710314"/>
                  <a:pt x="227214" y="706473"/>
                  <a:pt x="227672" y="702633"/>
                </a:cubicBezTo>
                <a:cubicBezTo>
                  <a:pt x="230748" y="706388"/>
                  <a:pt x="232244" y="710382"/>
                  <a:pt x="234266" y="714069"/>
                </a:cubicBezTo>
                <a:cubicBezTo>
                  <a:pt x="234945" y="715309"/>
                  <a:pt x="237001" y="715802"/>
                  <a:pt x="239465" y="717263"/>
                </a:cubicBezTo>
                <a:cubicBezTo>
                  <a:pt x="238598" y="706439"/>
                  <a:pt x="240332" y="696635"/>
                  <a:pt x="233552" y="689226"/>
                </a:cubicBezTo>
                <a:cubicBezTo>
                  <a:pt x="228624" y="690993"/>
                  <a:pt x="224631" y="692421"/>
                  <a:pt x="219856" y="694137"/>
                </a:cubicBezTo>
                <a:cubicBezTo>
                  <a:pt x="220094" y="690450"/>
                  <a:pt x="220230" y="688274"/>
                  <a:pt x="220434" y="685080"/>
                </a:cubicBezTo>
                <a:cubicBezTo>
                  <a:pt x="215523" y="691486"/>
                  <a:pt x="215268" y="692183"/>
                  <a:pt x="214673" y="699897"/>
                </a:cubicBezTo>
                <a:lnTo>
                  <a:pt x="214707" y="699863"/>
                </a:lnTo>
                <a:cubicBezTo>
                  <a:pt x="213586" y="701970"/>
                  <a:pt x="211921" y="703959"/>
                  <a:pt x="211445" y="706184"/>
                </a:cubicBezTo>
                <a:cubicBezTo>
                  <a:pt x="210765" y="709362"/>
                  <a:pt x="209541" y="711401"/>
                  <a:pt x="206177" y="711775"/>
                </a:cubicBezTo>
                <a:cubicBezTo>
                  <a:pt x="205990" y="710535"/>
                  <a:pt x="205804" y="709277"/>
                  <a:pt x="205311" y="706015"/>
                </a:cubicBezTo>
                <a:cubicBezTo>
                  <a:pt x="203271" y="708020"/>
                  <a:pt x="202405" y="708852"/>
                  <a:pt x="200315" y="710908"/>
                </a:cubicBezTo>
                <a:cubicBezTo>
                  <a:pt x="203714" y="711384"/>
                  <a:pt x="204954" y="711571"/>
                  <a:pt x="206211" y="711741"/>
                </a:cubicBezTo>
                <a:cubicBezTo>
                  <a:pt x="205549" y="716720"/>
                  <a:pt x="200145" y="715785"/>
                  <a:pt x="197715" y="718572"/>
                </a:cubicBezTo>
                <a:cubicBezTo>
                  <a:pt x="194588" y="716550"/>
                  <a:pt x="191717" y="717569"/>
                  <a:pt x="189355" y="719778"/>
                </a:cubicBezTo>
                <a:cubicBezTo>
                  <a:pt x="186313" y="722599"/>
                  <a:pt x="183594" y="725760"/>
                  <a:pt x="180722" y="728767"/>
                </a:cubicBezTo>
                <a:cubicBezTo>
                  <a:pt x="174300" y="733967"/>
                  <a:pt x="168301" y="739778"/>
                  <a:pt x="161385" y="744196"/>
                </a:cubicBezTo>
                <a:cubicBezTo>
                  <a:pt x="151869" y="750246"/>
                  <a:pt x="145293" y="759388"/>
                  <a:pt x="136560" y="766150"/>
                </a:cubicBezTo>
                <a:cubicBezTo>
                  <a:pt x="132839" y="765675"/>
                  <a:pt x="130578" y="763415"/>
                  <a:pt x="128828" y="759608"/>
                </a:cubicBezTo>
                <a:cubicBezTo>
                  <a:pt x="131717" y="758334"/>
                  <a:pt x="134402" y="757144"/>
                  <a:pt x="137409" y="755819"/>
                </a:cubicBezTo>
                <a:cubicBezTo>
                  <a:pt x="137121" y="752896"/>
                  <a:pt x="136849" y="750161"/>
                  <a:pt x="136576" y="747425"/>
                </a:cubicBezTo>
                <a:lnTo>
                  <a:pt x="136542" y="747459"/>
                </a:lnTo>
                <a:cubicBezTo>
                  <a:pt x="139890" y="746745"/>
                  <a:pt x="139075" y="741495"/>
                  <a:pt x="143782" y="741563"/>
                </a:cubicBezTo>
                <a:cubicBezTo>
                  <a:pt x="148981" y="741647"/>
                  <a:pt x="149253" y="741257"/>
                  <a:pt x="149151" y="748461"/>
                </a:cubicBezTo>
                <a:cubicBezTo>
                  <a:pt x="152226" y="745199"/>
                  <a:pt x="154605" y="742684"/>
                  <a:pt x="157392" y="739744"/>
                </a:cubicBezTo>
                <a:cubicBezTo>
                  <a:pt x="154232" y="736958"/>
                  <a:pt x="151190" y="734273"/>
                  <a:pt x="146653" y="730280"/>
                </a:cubicBezTo>
                <a:cubicBezTo>
                  <a:pt x="150408" y="729855"/>
                  <a:pt x="151921" y="729685"/>
                  <a:pt x="153603" y="729498"/>
                </a:cubicBezTo>
                <a:cubicBezTo>
                  <a:pt x="152532" y="726932"/>
                  <a:pt x="150374" y="724213"/>
                  <a:pt x="150612" y="721698"/>
                </a:cubicBezTo>
                <a:cubicBezTo>
                  <a:pt x="150833" y="719405"/>
                  <a:pt x="153603" y="717332"/>
                  <a:pt x="155268" y="715173"/>
                </a:cubicBezTo>
                <a:lnTo>
                  <a:pt x="155234" y="715207"/>
                </a:lnTo>
                <a:cubicBezTo>
                  <a:pt x="156917" y="713576"/>
                  <a:pt x="158598" y="711928"/>
                  <a:pt x="160944" y="709668"/>
                </a:cubicBezTo>
                <a:cubicBezTo>
                  <a:pt x="157443" y="707748"/>
                  <a:pt x="155115" y="706456"/>
                  <a:pt x="151767" y="704621"/>
                </a:cubicBezTo>
                <a:cubicBezTo>
                  <a:pt x="154384" y="702140"/>
                  <a:pt x="156644" y="699999"/>
                  <a:pt x="158887" y="697858"/>
                </a:cubicBezTo>
                <a:cubicBezTo>
                  <a:pt x="159363" y="698130"/>
                  <a:pt x="159839" y="698402"/>
                  <a:pt x="160315" y="698674"/>
                </a:cubicBezTo>
                <a:cubicBezTo>
                  <a:pt x="160077" y="700305"/>
                  <a:pt x="159839" y="701919"/>
                  <a:pt x="159448" y="704536"/>
                </a:cubicBezTo>
                <a:cubicBezTo>
                  <a:pt x="161147" y="703891"/>
                  <a:pt x="163203" y="703755"/>
                  <a:pt x="163560" y="702888"/>
                </a:cubicBezTo>
                <a:cubicBezTo>
                  <a:pt x="165395" y="698623"/>
                  <a:pt x="169779" y="695768"/>
                  <a:pt x="169763" y="690348"/>
                </a:cubicBezTo>
                <a:cubicBezTo>
                  <a:pt x="169745" y="687646"/>
                  <a:pt x="172108" y="685386"/>
                  <a:pt x="176712" y="685828"/>
                </a:cubicBezTo>
                <a:cubicBezTo>
                  <a:pt x="175234" y="688139"/>
                  <a:pt x="174164" y="689804"/>
                  <a:pt x="172600" y="692234"/>
                </a:cubicBezTo>
                <a:cubicBezTo>
                  <a:pt x="174436" y="695004"/>
                  <a:pt x="176508" y="698147"/>
                  <a:pt x="178650" y="701393"/>
                </a:cubicBezTo>
                <a:cubicBezTo>
                  <a:pt x="181368" y="698997"/>
                  <a:pt x="183441" y="697178"/>
                  <a:pt x="185497" y="695360"/>
                </a:cubicBezTo>
                <a:cubicBezTo>
                  <a:pt x="185974" y="695734"/>
                  <a:pt x="186449" y="696108"/>
                  <a:pt x="186908" y="696482"/>
                </a:cubicBezTo>
                <a:cubicBezTo>
                  <a:pt x="185872" y="698436"/>
                  <a:pt x="184818" y="700407"/>
                  <a:pt x="183577" y="702735"/>
                </a:cubicBezTo>
                <a:cubicBezTo>
                  <a:pt x="191581" y="704995"/>
                  <a:pt x="193501" y="691724"/>
                  <a:pt x="202744" y="698351"/>
                </a:cubicBezTo>
                <a:cubicBezTo>
                  <a:pt x="201334" y="695292"/>
                  <a:pt x="200893" y="694307"/>
                  <a:pt x="200688" y="693865"/>
                </a:cubicBezTo>
                <a:cubicBezTo>
                  <a:pt x="203934" y="690721"/>
                  <a:pt x="207367" y="688020"/>
                  <a:pt x="210018" y="684689"/>
                </a:cubicBezTo>
                <a:cubicBezTo>
                  <a:pt x="212703" y="681308"/>
                  <a:pt x="216424" y="677637"/>
                  <a:pt x="211343" y="672591"/>
                </a:cubicBezTo>
                <a:cubicBezTo>
                  <a:pt x="214282" y="671316"/>
                  <a:pt x="216492" y="670365"/>
                  <a:pt x="219754" y="668937"/>
                </a:cubicBezTo>
                <a:cubicBezTo>
                  <a:pt x="218378" y="666117"/>
                  <a:pt x="217154" y="663636"/>
                  <a:pt x="215931" y="661121"/>
                </a:cubicBezTo>
                <a:cubicBezTo>
                  <a:pt x="207435" y="663942"/>
                  <a:pt x="207808" y="676958"/>
                  <a:pt x="196338" y="675207"/>
                </a:cubicBezTo>
                <a:cubicBezTo>
                  <a:pt x="197647" y="669073"/>
                  <a:pt x="200638" y="663568"/>
                  <a:pt x="205582" y="661852"/>
                </a:cubicBezTo>
                <a:cubicBezTo>
                  <a:pt x="212703" y="659387"/>
                  <a:pt x="213331" y="653814"/>
                  <a:pt x="215387" y="648479"/>
                </a:cubicBezTo>
                <a:cubicBezTo>
                  <a:pt x="216254" y="646252"/>
                  <a:pt x="216933" y="643211"/>
                  <a:pt x="218666" y="642191"/>
                </a:cubicBezTo>
                <a:cubicBezTo>
                  <a:pt x="222830" y="639744"/>
                  <a:pt x="223679" y="635836"/>
                  <a:pt x="224936" y="631928"/>
                </a:cubicBezTo>
                <a:lnTo>
                  <a:pt x="224902" y="631962"/>
                </a:lnTo>
                <a:cubicBezTo>
                  <a:pt x="226687" y="632251"/>
                  <a:pt x="228471" y="632540"/>
                  <a:pt x="231377" y="633016"/>
                </a:cubicBezTo>
                <a:cubicBezTo>
                  <a:pt x="229321" y="630331"/>
                  <a:pt x="227978" y="628580"/>
                  <a:pt x="226636" y="626830"/>
                </a:cubicBezTo>
                <a:lnTo>
                  <a:pt x="226653" y="626847"/>
                </a:lnTo>
                <a:cubicBezTo>
                  <a:pt x="224325" y="622446"/>
                  <a:pt x="222456" y="621648"/>
                  <a:pt x="220586" y="624774"/>
                </a:cubicBezTo>
                <a:cubicBezTo>
                  <a:pt x="217749" y="629515"/>
                  <a:pt x="215845" y="634834"/>
                  <a:pt x="213161" y="640764"/>
                </a:cubicBezTo>
                <a:cubicBezTo>
                  <a:pt x="212124" y="640815"/>
                  <a:pt x="210000" y="640934"/>
                  <a:pt x="207265" y="641087"/>
                </a:cubicBezTo>
                <a:cubicBezTo>
                  <a:pt x="208930" y="630586"/>
                  <a:pt x="214605" y="623466"/>
                  <a:pt x="223101" y="617535"/>
                </a:cubicBezTo>
                <a:cubicBezTo>
                  <a:pt x="224818" y="617977"/>
                  <a:pt x="227333" y="618623"/>
                  <a:pt x="230154" y="619354"/>
                </a:cubicBezTo>
                <a:cubicBezTo>
                  <a:pt x="230731" y="614052"/>
                  <a:pt x="230731" y="609311"/>
                  <a:pt x="231870" y="604876"/>
                </a:cubicBezTo>
                <a:cubicBezTo>
                  <a:pt x="233042" y="600356"/>
                  <a:pt x="235336" y="596125"/>
                  <a:pt x="237290" y="591384"/>
                </a:cubicBezTo>
                <a:cubicBezTo>
                  <a:pt x="231988" y="592438"/>
                  <a:pt x="227672" y="593287"/>
                  <a:pt x="223017" y="594222"/>
                </a:cubicBezTo>
                <a:cubicBezTo>
                  <a:pt x="224954" y="595785"/>
                  <a:pt x="226976" y="597382"/>
                  <a:pt x="228980" y="598997"/>
                </a:cubicBezTo>
                <a:cubicBezTo>
                  <a:pt x="228828" y="599303"/>
                  <a:pt x="228675" y="599609"/>
                  <a:pt x="228522" y="599914"/>
                </a:cubicBezTo>
                <a:cubicBezTo>
                  <a:pt x="224376" y="598810"/>
                  <a:pt x="220230" y="597705"/>
                  <a:pt x="215863" y="596533"/>
                </a:cubicBezTo>
                <a:cubicBezTo>
                  <a:pt x="217307" y="589668"/>
                  <a:pt x="223203" y="588224"/>
                  <a:pt x="228352" y="585165"/>
                </a:cubicBezTo>
                <a:cubicBezTo>
                  <a:pt x="223594" y="583975"/>
                  <a:pt x="219601" y="582990"/>
                  <a:pt x="215608" y="582005"/>
                </a:cubicBezTo>
                <a:cubicBezTo>
                  <a:pt x="215149" y="581070"/>
                  <a:pt x="214690" y="580135"/>
                  <a:pt x="214232" y="579201"/>
                </a:cubicBezTo>
                <a:cubicBezTo>
                  <a:pt x="215761" y="578521"/>
                  <a:pt x="217545" y="578113"/>
                  <a:pt x="218751" y="577060"/>
                </a:cubicBezTo>
                <a:cubicBezTo>
                  <a:pt x="219924" y="576040"/>
                  <a:pt x="221267" y="574307"/>
                  <a:pt x="221181" y="572964"/>
                </a:cubicBezTo>
                <a:cubicBezTo>
                  <a:pt x="221079" y="571333"/>
                  <a:pt x="219567" y="569787"/>
                  <a:pt x="218666" y="568207"/>
                </a:cubicBezTo>
                <a:cubicBezTo>
                  <a:pt x="217477" y="569175"/>
                  <a:pt x="215811" y="569906"/>
                  <a:pt x="215200" y="571163"/>
                </a:cubicBezTo>
                <a:cubicBezTo>
                  <a:pt x="213263" y="575140"/>
                  <a:pt x="211699" y="579286"/>
                  <a:pt x="209763" y="583942"/>
                </a:cubicBezTo>
                <a:cubicBezTo>
                  <a:pt x="206432" y="581801"/>
                  <a:pt x="204546" y="581444"/>
                  <a:pt x="206738" y="576822"/>
                </a:cubicBezTo>
                <a:cubicBezTo>
                  <a:pt x="208522" y="573067"/>
                  <a:pt x="210052" y="569991"/>
                  <a:pt x="212906" y="566779"/>
                </a:cubicBezTo>
                <a:cubicBezTo>
                  <a:pt x="215659" y="563653"/>
                  <a:pt x="218564" y="563126"/>
                  <a:pt x="221215" y="562888"/>
                </a:cubicBezTo>
                <a:cubicBezTo>
                  <a:pt x="222864" y="556992"/>
                  <a:pt x="224308" y="551809"/>
                  <a:pt x="225770" y="546609"/>
                </a:cubicBezTo>
                <a:cubicBezTo>
                  <a:pt x="226517" y="546626"/>
                  <a:pt x="227265" y="546643"/>
                  <a:pt x="227996" y="546660"/>
                </a:cubicBezTo>
                <a:cubicBezTo>
                  <a:pt x="228352" y="549753"/>
                  <a:pt x="229100" y="552880"/>
                  <a:pt x="228964" y="555955"/>
                </a:cubicBezTo>
                <a:cubicBezTo>
                  <a:pt x="228641" y="563619"/>
                  <a:pt x="230680" y="565862"/>
                  <a:pt x="239890" y="566219"/>
                </a:cubicBezTo>
                <a:cubicBezTo>
                  <a:pt x="237851" y="564027"/>
                  <a:pt x="236050" y="562361"/>
                  <a:pt x="234639" y="560424"/>
                </a:cubicBezTo>
                <a:cubicBezTo>
                  <a:pt x="234164" y="559761"/>
                  <a:pt x="234300" y="558079"/>
                  <a:pt x="234827" y="557383"/>
                </a:cubicBezTo>
                <a:cubicBezTo>
                  <a:pt x="235353" y="556703"/>
                  <a:pt x="237460" y="556193"/>
                  <a:pt x="237630" y="556448"/>
                </a:cubicBezTo>
                <a:cubicBezTo>
                  <a:pt x="241453" y="562106"/>
                  <a:pt x="248522" y="556550"/>
                  <a:pt x="253246" y="560220"/>
                </a:cubicBezTo>
                <a:cubicBezTo>
                  <a:pt x="251411" y="558555"/>
                  <a:pt x="249575" y="556907"/>
                  <a:pt x="247383" y="554919"/>
                </a:cubicBezTo>
                <a:cubicBezTo>
                  <a:pt x="248471" y="553916"/>
                  <a:pt x="249457" y="553016"/>
                  <a:pt x="250442" y="552115"/>
                </a:cubicBezTo>
                <a:lnTo>
                  <a:pt x="250425" y="552098"/>
                </a:lnTo>
                <a:cubicBezTo>
                  <a:pt x="251326" y="553067"/>
                  <a:pt x="252244" y="554035"/>
                  <a:pt x="253246" y="555123"/>
                </a:cubicBezTo>
                <a:cubicBezTo>
                  <a:pt x="255574" y="551741"/>
                  <a:pt x="257647" y="548733"/>
                  <a:pt x="259686" y="545760"/>
                </a:cubicBezTo>
                <a:cubicBezTo>
                  <a:pt x="254402" y="545114"/>
                  <a:pt x="255251" y="542022"/>
                  <a:pt x="258666" y="537994"/>
                </a:cubicBezTo>
                <a:cubicBezTo>
                  <a:pt x="255013" y="537230"/>
                  <a:pt x="253585" y="538810"/>
                  <a:pt x="252142" y="541053"/>
                </a:cubicBezTo>
                <a:cubicBezTo>
                  <a:pt x="249882" y="544570"/>
                  <a:pt x="247333" y="547901"/>
                  <a:pt x="244818" y="551231"/>
                </a:cubicBezTo>
                <a:cubicBezTo>
                  <a:pt x="242540" y="554256"/>
                  <a:pt x="239686" y="554409"/>
                  <a:pt x="236661" y="552438"/>
                </a:cubicBezTo>
                <a:cubicBezTo>
                  <a:pt x="233229" y="550195"/>
                  <a:pt x="233399" y="546983"/>
                  <a:pt x="235795" y="544536"/>
                </a:cubicBezTo>
                <a:cubicBezTo>
                  <a:pt x="238650" y="541631"/>
                  <a:pt x="242286" y="539490"/>
                  <a:pt x="246160" y="536584"/>
                </a:cubicBezTo>
                <a:cubicBezTo>
                  <a:pt x="245973" y="535480"/>
                  <a:pt x="245650" y="533593"/>
                  <a:pt x="245327" y="531707"/>
                </a:cubicBezTo>
                <a:cubicBezTo>
                  <a:pt x="245429" y="531554"/>
                  <a:pt x="245531" y="531401"/>
                  <a:pt x="245650" y="531248"/>
                </a:cubicBezTo>
                <a:cubicBezTo>
                  <a:pt x="245548" y="531418"/>
                  <a:pt x="245463" y="531571"/>
                  <a:pt x="245361" y="531741"/>
                </a:cubicBezTo>
                <a:cubicBezTo>
                  <a:pt x="239788" y="533848"/>
                  <a:pt x="234198" y="535955"/>
                  <a:pt x="227944" y="538334"/>
                </a:cubicBezTo>
                <a:cubicBezTo>
                  <a:pt x="229287" y="533287"/>
                  <a:pt x="230493" y="528750"/>
                  <a:pt x="231938" y="523364"/>
                </a:cubicBezTo>
                <a:cubicBezTo>
                  <a:pt x="234725" y="525233"/>
                  <a:pt x="236883" y="526677"/>
                  <a:pt x="239414" y="528377"/>
                </a:cubicBezTo>
                <a:cubicBezTo>
                  <a:pt x="241674" y="525233"/>
                  <a:pt x="243255" y="521767"/>
                  <a:pt x="245906" y="519677"/>
                </a:cubicBezTo>
                <a:cubicBezTo>
                  <a:pt x="248658" y="517518"/>
                  <a:pt x="252464" y="516686"/>
                  <a:pt x="256372" y="515038"/>
                </a:cubicBezTo>
                <a:cubicBezTo>
                  <a:pt x="256627" y="513559"/>
                  <a:pt x="256951" y="511673"/>
                  <a:pt x="257273" y="509787"/>
                </a:cubicBezTo>
                <a:cubicBezTo>
                  <a:pt x="257562" y="508139"/>
                  <a:pt x="257851" y="506507"/>
                  <a:pt x="258157" y="504842"/>
                </a:cubicBezTo>
                <a:cubicBezTo>
                  <a:pt x="252770" y="505471"/>
                  <a:pt x="252770" y="505471"/>
                  <a:pt x="252753" y="514460"/>
                </a:cubicBezTo>
                <a:cubicBezTo>
                  <a:pt x="250052" y="513712"/>
                  <a:pt x="247571" y="513016"/>
                  <a:pt x="244648" y="512200"/>
                </a:cubicBezTo>
                <a:cubicBezTo>
                  <a:pt x="243119" y="516601"/>
                  <a:pt x="239958" y="519354"/>
                  <a:pt x="233994" y="520832"/>
                </a:cubicBezTo>
                <a:cubicBezTo>
                  <a:pt x="238106" y="512863"/>
                  <a:pt x="241640" y="505998"/>
                  <a:pt x="245379" y="498759"/>
                </a:cubicBezTo>
                <a:cubicBezTo>
                  <a:pt x="244427" y="498266"/>
                  <a:pt x="242830" y="497451"/>
                  <a:pt x="241249" y="496635"/>
                </a:cubicBezTo>
                <a:cubicBezTo>
                  <a:pt x="244087" y="488207"/>
                  <a:pt x="254809" y="491062"/>
                  <a:pt x="258123" y="483925"/>
                </a:cubicBezTo>
                <a:cubicBezTo>
                  <a:pt x="260077" y="484519"/>
                  <a:pt x="261878" y="485063"/>
                  <a:pt x="264834" y="485964"/>
                </a:cubicBezTo>
                <a:cubicBezTo>
                  <a:pt x="265395" y="480492"/>
                  <a:pt x="265872" y="475666"/>
                  <a:pt x="266364" y="470892"/>
                </a:cubicBezTo>
                <a:cubicBezTo>
                  <a:pt x="259142" y="468326"/>
                  <a:pt x="258819" y="468496"/>
                  <a:pt x="257681" y="475208"/>
                </a:cubicBezTo>
                <a:cubicBezTo>
                  <a:pt x="253977" y="475547"/>
                  <a:pt x="250357" y="475887"/>
                  <a:pt x="246143" y="476278"/>
                </a:cubicBezTo>
                <a:cubicBezTo>
                  <a:pt x="246041" y="470518"/>
                  <a:pt x="249473" y="466898"/>
                  <a:pt x="253841" y="463823"/>
                </a:cubicBezTo>
                <a:lnTo>
                  <a:pt x="253823" y="463806"/>
                </a:lnTo>
                <a:cubicBezTo>
                  <a:pt x="259108" y="466338"/>
                  <a:pt x="259499" y="461461"/>
                  <a:pt x="262337" y="458657"/>
                </a:cubicBezTo>
                <a:cubicBezTo>
                  <a:pt x="256593" y="455530"/>
                  <a:pt x="253365" y="459643"/>
                  <a:pt x="250646" y="460866"/>
                </a:cubicBezTo>
                <a:cubicBezTo>
                  <a:pt x="246856" y="459881"/>
                  <a:pt x="243917" y="459116"/>
                  <a:pt x="240824" y="458334"/>
                </a:cubicBezTo>
                <a:cubicBezTo>
                  <a:pt x="240824" y="461172"/>
                  <a:pt x="240824" y="463041"/>
                  <a:pt x="240824" y="465505"/>
                </a:cubicBezTo>
                <a:cubicBezTo>
                  <a:pt x="234622" y="460696"/>
                  <a:pt x="234520" y="459677"/>
                  <a:pt x="238548" y="450229"/>
                </a:cubicBezTo>
                <a:cubicBezTo>
                  <a:pt x="238650" y="450059"/>
                  <a:pt x="238751" y="449906"/>
                  <a:pt x="238853" y="449736"/>
                </a:cubicBezTo>
                <a:cubicBezTo>
                  <a:pt x="238751" y="449906"/>
                  <a:pt x="238666" y="450076"/>
                  <a:pt x="238564" y="450246"/>
                </a:cubicBezTo>
                <a:cubicBezTo>
                  <a:pt x="235931" y="450110"/>
                  <a:pt x="232600" y="453474"/>
                  <a:pt x="230561" y="448547"/>
                </a:cubicBezTo>
                <a:cubicBezTo>
                  <a:pt x="234214" y="447221"/>
                  <a:pt x="237749" y="445947"/>
                  <a:pt x="242728" y="444146"/>
                </a:cubicBezTo>
                <a:cubicBezTo>
                  <a:pt x="236270" y="440560"/>
                  <a:pt x="231547" y="437960"/>
                  <a:pt x="226619" y="435225"/>
                </a:cubicBezTo>
                <a:cubicBezTo>
                  <a:pt x="228046" y="433389"/>
                  <a:pt x="229711" y="431232"/>
                  <a:pt x="231767" y="428581"/>
                </a:cubicBezTo>
                <a:cubicBezTo>
                  <a:pt x="233076" y="429515"/>
                  <a:pt x="234350" y="430433"/>
                  <a:pt x="235879" y="431520"/>
                </a:cubicBezTo>
                <a:cubicBezTo>
                  <a:pt x="236883" y="430178"/>
                  <a:pt x="237953" y="428768"/>
                  <a:pt x="239601" y="426575"/>
                </a:cubicBezTo>
                <a:cubicBezTo>
                  <a:pt x="241776" y="429091"/>
                  <a:pt x="243577" y="431164"/>
                  <a:pt x="245379" y="433237"/>
                </a:cubicBezTo>
                <a:cubicBezTo>
                  <a:pt x="245548" y="433339"/>
                  <a:pt x="245701" y="433440"/>
                  <a:pt x="245872" y="433542"/>
                </a:cubicBezTo>
                <a:cubicBezTo>
                  <a:pt x="245701" y="433440"/>
                  <a:pt x="245531" y="433356"/>
                  <a:pt x="245361" y="433254"/>
                </a:cubicBezTo>
                <a:cubicBezTo>
                  <a:pt x="248709" y="428853"/>
                  <a:pt x="251479" y="423415"/>
                  <a:pt x="258853" y="426389"/>
                </a:cubicBezTo>
                <a:cubicBezTo>
                  <a:pt x="257375" y="423551"/>
                  <a:pt x="256186" y="421291"/>
                  <a:pt x="254588" y="418232"/>
                </a:cubicBezTo>
                <a:cubicBezTo>
                  <a:pt x="260468" y="415598"/>
                  <a:pt x="265395" y="413390"/>
                  <a:pt x="269303" y="411622"/>
                </a:cubicBezTo>
                <a:cubicBezTo>
                  <a:pt x="272277" y="414511"/>
                  <a:pt x="274334" y="416482"/>
                  <a:pt x="276492" y="418572"/>
                </a:cubicBezTo>
                <a:cubicBezTo>
                  <a:pt x="283153" y="408819"/>
                  <a:pt x="291870" y="402463"/>
                  <a:pt x="301810" y="397570"/>
                </a:cubicBezTo>
                <a:cubicBezTo>
                  <a:pt x="308539" y="394256"/>
                  <a:pt x="308556" y="394001"/>
                  <a:pt x="305548" y="385335"/>
                </a:cubicBezTo>
                <a:cubicBezTo>
                  <a:pt x="308573" y="386287"/>
                  <a:pt x="310884" y="386712"/>
                  <a:pt x="312889" y="387731"/>
                </a:cubicBezTo>
                <a:cubicBezTo>
                  <a:pt x="315557" y="389073"/>
                  <a:pt x="317698" y="389192"/>
                  <a:pt x="319414" y="386423"/>
                </a:cubicBezTo>
                <a:cubicBezTo>
                  <a:pt x="321453" y="383126"/>
                  <a:pt x="323475" y="379830"/>
                  <a:pt x="325616" y="376346"/>
                </a:cubicBezTo>
                <a:cubicBezTo>
                  <a:pt x="322949" y="374647"/>
                  <a:pt x="320264" y="372931"/>
                  <a:pt x="317103" y="370909"/>
                </a:cubicBezTo>
                <a:cubicBezTo>
                  <a:pt x="322626" y="367153"/>
                  <a:pt x="326347" y="372489"/>
                  <a:pt x="330748" y="373118"/>
                </a:cubicBezTo>
                <a:cubicBezTo>
                  <a:pt x="330833" y="367986"/>
                  <a:pt x="323628" y="368071"/>
                  <a:pt x="326466" y="362480"/>
                </a:cubicBezTo>
                <a:cubicBezTo>
                  <a:pt x="336542" y="364469"/>
                  <a:pt x="343492" y="358453"/>
                  <a:pt x="350272" y="352013"/>
                </a:cubicBezTo>
                <a:cubicBezTo>
                  <a:pt x="351461" y="350892"/>
                  <a:pt x="352787" y="348921"/>
                  <a:pt x="353994" y="348972"/>
                </a:cubicBezTo>
                <a:cubicBezTo>
                  <a:pt x="359618" y="349210"/>
                  <a:pt x="361555" y="344859"/>
                  <a:pt x="364325" y="341478"/>
                </a:cubicBezTo>
                <a:lnTo>
                  <a:pt x="364291" y="341512"/>
                </a:lnTo>
                <a:cubicBezTo>
                  <a:pt x="369592" y="343177"/>
                  <a:pt x="370000" y="343738"/>
                  <a:pt x="367859" y="347153"/>
                </a:cubicBezTo>
                <a:cubicBezTo>
                  <a:pt x="366058" y="350025"/>
                  <a:pt x="364189" y="352200"/>
                  <a:pt x="359975" y="352506"/>
                </a:cubicBezTo>
                <a:cubicBezTo>
                  <a:pt x="354198" y="352914"/>
                  <a:pt x="352651" y="356873"/>
                  <a:pt x="355098" y="362531"/>
                </a:cubicBezTo>
                <a:cubicBezTo>
                  <a:pt x="362336" y="363449"/>
                  <a:pt x="366942" y="358419"/>
                  <a:pt x="372074" y="354681"/>
                </a:cubicBezTo>
                <a:cubicBezTo>
                  <a:pt x="373042" y="353967"/>
                  <a:pt x="374010" y="352132"/>
                  <a:pt x="373790" y="351096"/>
                </a:cubicBezTo>
                <a:cubicBezTo>
                  <a:pt x="372379" y="344758"/>
                  <a:pt x="377239" y="342107"/>
                  <a:pt x="381147" y="340102"/>
                </a:cubicBezTo>
                <a:cubicBezTo>
                  <a:pt x="388318" y="336431"/>
                  <a:pt x="394775" y="330943"/>
                  <a:pt x="403356" y="330246"/>
                </a:cubicBezTo>
                <a:cubicBezTo>
                  <a:pt x="405463" y="330076"/>
                  <a:pt x="408114" y="329057"/>
                  <a:pt x="409389" y="327493"/>
                </a:cubicBezTo>
                <a:cubicBezTo>
                  <a:pt x="413076" y="322990"/>
                  <a:pt x="418054" y="322752"/>
                  <a:pt x="423101" y="322022"/>
                </a:cubicBezTo>
                <a:cubicBezTo>
                  <a:pt x="428454" y="321257"/>
                  <a:pt x="433756" y="320068"/>
                  <a:pt x="439533" y="318980"/>
                </a:cubicBezTo>
                <a:cubicBezTo>
                  <a:pt x="440825" y="322871"/>
                  <a:pt x="437663" y="323585"/>
                  <a:pt x="434367" y="324842"/>
                </a:cubicBezTo>
                <a:cubicBezTo>
                  <a:pt x="424478" y="328581"/>
                  <a:pt x="414707" y="332608"/>
                  <a:pt x="404903" y="336584"/>
                </a:cubicBezTo>
                <a:cubicBezTo>
                  <a:pt x="403628" y="337094"/>
                  <a:pt x="402472" y="337927"/>
                  <a:pt x="399719" y="339490"/>
                </a:cubicBezTo>
                <a:cubicBezTo>
                  <a:pt x="405378" y="340306"/>
                  <a:pt x="409473" y="340883"/>
                  <a:pt x="413585" y="341478"/>
                </a:cubicBezTo>
                <a:cubicBezTo>
                  <a:pt x="413738" y="341580"/>
                  <a:pt x="413908" y="341682"/>
                  <a:pt x="414062" y="341784"/>
                </a:cubicBezTo>
                <a:cubicBezTo>
                  <a:pt x="413892" y="341699"/>
                  <a:pt x="413722" y="341597"/>
                  <a:pt x="413569" y="341512"/>
                </a:cubicBezTo>
                <a:cubicBezTo>
                  <a:pt x="413908" y="337315"/>
                  <a:pt x="417154" y="336176"/>
                  <a:pt x="420382" y="334953"/>
                </a:cubicBezTo>
                <a:cubicBezTo>
                  <a:pt x="422965" y="333967"/>
                  <a:pt x="425566" y="332965"/>
                  <a:pt x="428029" y="331690"/>
                </a:cubicBezTo>
                <a:cubicBezTo>
                  <a:pt x="439295" y="325879"/>
                  <a:pt x="450595" y="324605"/>
                  <a:pt x="462031" y="331130"/>
                </a:cubicBezTo>
                <a:cubicBezTo>
                  <a:pt x="462218" y="331231"/>
                  <a:pt x="462200" y="331656"/>
                  <a:pt x="462506" y="332591"/>
                </a:cubicBezTo>
                <a:cubicBezTo>
                  <a:pt x="455081" y="336975"/>
                  <a:pt x="447485" y="341444"/>
                  <a:pt x="438921" y="346491"/>
                </a:cubicBezTo>
                <a:cubicBezTo>
                  <a:pt x="435795" y="344214"/>
                  <a:pt x="431291" y="344503"/>
                  <a:pt x="426857" y="348309"/>
                </a:cubicBezTo>
                <a:cubicBezTo>
                  <a:pt x="433619" y="347238"/>
                  <a:pt x="437647" y="352727"/>
                  <a:pt x="443628" y="354579"/>
                </a:cubicBezTo>
                <a:cubicBezTo>
                  <a:pt x="443237" y="355921"/>
                  <a:pt x="442863" y="357213"/>
                  <a:pt x="442490" y="358504"/>
                </a:cubicBezTo>
                <a:cubicBezTo>
                  <a:pt x="441895" y="358691"/>
                  <a:pt x="441300" y="358895"/>
                  <a:pt x="442370" y="358538"/>
                </a:cubicBezTo>
                <a:cubicBezTo>
                  <a:pt x="441453" y="359201"/>
                  <a:pt x="441963" y="358844"/>
                  <a:pt x="442456" y="358470"/>
                </a:cubicBezTo>
                <a:cubicBezTo>
                  <a:pt x="451325" y="356941"/>
                  <a:pt x="459567" y="353780"/>
                  <a:pt x="466873" y="347952"/>
                </a:cubicBezTo>
                <a:cubicBezTo>
                  <a:pt x="465021" y="348632"/>
                  <a:pt x="463050" y="349107"/>
                  <a:pt x="461334" y="350042"/>
                </a:cubicBezTo>
                <a:cubicBezTo>
                  <a:pt x="455132" y="353441"/>
                  <a:pt x="449694" y="352982"/>
                  <a:pt x="445089" y="347289"/>
                </a:cubicBezTo>
                <a:cubicBezTo>
                  <a:pt x="448352" y="344944"/>
                  <a:pt x="448352" y="344944"/>
                  <a:pt x="455862" y="345607"/>
                </a:cubicBezTo>
                <a:cubicBezTo>
                  <a:pt x="458088" y="340458"/>
                  <a:pt x="461215" y="335871"/>
                  <a:pt x="467588" y="336278"/>
                </a:cubicBezTo>
                <a:cubicBezTo>
                  <a:pt x="466772" y="332115"/>
                  <a:pt x="466092" y="328598"/>
                  <a:pt x="465446" y="325318"/>
                </a:cubicBezTo>
                <a:cubicBezTo>
                  <a:pt x="472260" y="318453"/>
                  <a:pt x="480196" y="320815"/>
                  <a:pt x="487944" y="321818"/>
                </a:cubicBezTo>
                <a:cubicBezTo>
                  <a:pt x="490136" y="319575"/>
                  <a:pt x="490680" y="316006"/>
                  <a:pt x="495607" y="316907"/>
                </a:cubicBezTo>
                <a:cubicBezTo>
                  <a:pt x="498751" y="317468"/>
                  <a:pt x="503118" y="314715"/>
                  <a:pt x="506007" y="312319"/>
                </a:cubicBezTo>
                <a:cubicBezTo>
                  <a:pt x="509201" y="309668"/>
                  <a:pt x="511920" y="309668"/>
                  <a:pt x="515285" y="311028"/>
                </a:cubicBezTo>
                <a:cubicBezTo>
                  <a:pt x="516593" y="311554"/>
                  <a:pt x="517952" y="312047"/>
                  <a:pt x="519329" y="312268"/>
                </a:cubicBezTo>
                <a:cubicBezTo>
                  <a:pt x="523118" y="312829"/>
                  <a:pt x="526687" y="312931"/>
                  <a:pt x="528250" y="308190"/>
                </a:cubicBezTo>
                <a:cubicBezTo>
                  <a:pt x="528743" y="306678"/>
                  <a:pt x="530170" y="305454"/>
                  <a:pt x="531427" y="303772"/>
                </a:cubicBezTo>
                <a:cubicBezTo>
                  <a:pt x="525905" y="302175"/>
                  <a:pt x="521402" y="302888"/>
                  <a:pt x="516321" y="305522"/>
                </a:cubicBezTo>
                <a:cubicBezTo>
                  <a:pt x="510867" y="308343"/>
                  <a:pt x="504681" y="310399"/>
                  <a:pt x="497986" y="310535"/>
                </a:cubicBezTo>
                <a:cubicBezTo>
                  <a:pt x="498479" y="304927"/>
                  <a:pt x="504222" y="307051"/>
                  <a:pt x="506823" y="303126"/>
                </a:cubicBezTo>
                <a:cubicBezTo>
                  <a:pt x="503271" y="303313"/>
                  <a:pt x="500723" y="303432"/>
                  <a:pt x="497069" y="303619"/>
                </a:cubicBezTo>
                <a:cubicBezTo>
                  <a:pt x="502336" y="295905"/>
                  <a:pt x="509712" y="296635"/>
                  <a:pt x="518292" y="296482"/>
                </a:cubicBezTo>
                <a:cubicBezTo>
                  <a:pt x="515200" y="292200"/>
                  <a:pt x="513076" y="289261"/>
                  <a:pt x="510799" y="286100"/>
                </a:cubicBezTo>
                <a:cubicBezTo>
                  <a:pt x="507434" y="287068"/>
                  <a:pt x="504274" y="288445"/>
                  <a:pt x="501011" y="288768"/>
                </a:cubicBezTo>
                <a:cubicBezTo>
                  <a:pt x="497850" y="289074"/>
                  <a:pt x="494588" y="288275"/>
                  <a:pt x="491512" y="286882"/>
                </a:cubicBezTo>
                <a:cubicBezTo>
                  <a:pt x="496797" y="285947"/>
                  <a:pt x="502065" y="285029"/>
                  <a:pt x="507757" y="284027"/>
                </a:cubicBezTo>
                <a:cubicBezTo>
                  <a:pt x="506432" y="281903"/>
                  <a:pt x="505735" y="280764"/>
                  <a:pt x="504053" y="278063"/>
                </a:cubicBezTo>
                <a:cubicBezTo>
                  <a:pt x="507706" y="279082"/>
                  <a:pt x="509949" y="279694"/>
                  <a:pt x="512192" y="280323"/>
                </a:cubicBezTo>
                <a:lnTo>
                  <a:pt x="512158" y="280289"/>
                </a:lnTo>
                <a:cubicBezTo>
                  <a:pt x="513399" y="285080"/>
                  <a:pt x="517154" y="287952"/>
                  <a:pt x="519992" y="291622"/>
                </a:cubicBezTo>
                <a:cubicBezTo>
                  <a:pt x="524885" y="287816"/>
                  <a:pt x="519329" y="284860"/>
                  <a:pt x="519737" y="282582"/>
                </a:cubicBezTo>
                <a:cubicBezTo>
                  <a:pt x="523169" y="279932"/>
                  <a:pt x="525820" y="277587"/>
                  <a:pt x="528777" y="275718"/>
                </a:cubicBezTo>
                <a:cubicBezTo>
                  <a:pt x="531309" y="274103"/>
                  <a:pt x="534146" y="272098"/>
                  <a:pt x="536950" y="271945"/>
                </a:cubicBezTo>
                <a:cubicBezTo>
                  <a:pt x="543526" y="271588"/>
                  <a:pt x="546177" y="267612"/>
                  <a:pt x="548318" y="261291"/>
                </a:cubicBezTo>
                <a:cubicBezTo>
                  <a:pt x="560689" y="264333"/>
                  <a:pt x="572209" y="262667"/>
                  <a:pt x="581147" y="250382"/>
                </a:cubicBezTo>
                <a:cubicBezTo>
                  <a:pt x="579992" y="248462"/>
                  <a:pt x="578241" y="245556"/>
                  <a:pt x="576015" y="241886"/>
                </a:cubicBezTo>
                <a:cubicBezTo>
                  <a:pt x="579737" y="240713"/>
                  <a:pt x="583577" y="239490"/>
                  <a:pt x="587825" y="238165"/>
                </a:cubicBezTo>
                <a:cubicBezTo>
                  <a:pt x="587825" y="234205"/>
                  <a:pt x="587825" y="230110"/>
                  <a:pt x="587825" y="225488"/>
                </a:cubicBezTo>
                <a:cubicBezTo>
                  <a:pt x="585514" y="223058"/>
                  <a:pt x="582829" y="220255"/>
                  <a:pt x="580144" y="217468"/>
                </a:cubicBezTo>
                <a:cubicBezTo>
                  <a:pt x="579992" y="217366"/>
                  <a:pt x="579822" y="217264"/>
                  <a:pt x="579669" y="217162"/>
                </a:cubicBezTo>
                <a:cubicBezTo>
                  <a:pt x="579838" y="217264"/>
                  <a:pt x="580008" y="217349"/>
                  <a:pt x="580162" y="217451"/>
                </a:cubicBezTo>
                <a:cubicBezTo>
                  <a:pt x="579583" y="219728"/>
                  <a:pt x="579006" y="222005"/>
                  <a:pt x="578429" y="224265"/>
                </a:cubicBezTo>
                <a:lnTo>
                  <a:pt x="578463" y="224231"/>
                </a:lnTo>
                <a:cubicBezTo>
                  <a:pt x="576729" y="225097"/>
                  <a:pt x="574962" y="225913"/>
                  <a:pt x="573279" y="226848"/>
                </a:cubicBezTo>
                <a:cubicBezTo>
                  <a:pt x="572294" y="227391"/>
                  <a:pt x="571342" y="228020"/>
                  <a:pt x="570526" y="228785"/>
                </a:cubicBezTo>
                <a:cubicBezTo>
                  <a:pt x="568029" y="231113"/>
                  <a:pt x="565480" y="224928"/>
                  <a:pt x="562320" y="229244"/>
                </a:cubicBezTo>
                <a:cubicBezTo>
                  <a:pt x="560807" y="231283"/>
                  <a:pt x="556270" y="231402"/>
                  <a:pt x="553025" y="231758"/>
                </a:cubicBezTo>
                <a:cubicBezTo>
                  <a:pt x="550051" y="232081"/>
                  <a:pt x="546907" y="231130"/>
                  <a:pt x="543951" y="231504"/>
                </a:cubicBezTo>
                <a:cubicBezTo>
                  <a:pt x="536423" y="232472"/>
                  <a:pt x="528879" y="233577"/>
                  <a:pt x="521453" y="235208"/>
                </a:cubicBezTo>
                <a:cubicBezTo>
                  <a:pt x="515998" y="236414"/>
                  <a:pt x="510833" y="239014"/>
                  <a:pt x="505361" y="240136"/>
                </a:cubicBezTo>
                <a:cubicBezTo>
                  <a:pt x="501487" y="240934"/>
                  <a:pt x="497324" y="240289"/>
                  <a:pt x="491852" y="240289"/>
                </a:cubicBezTo>
                <a:cubicBezTo>
                  <a:pt x="495301" y="235922"/>
                  <a:pt x="499108" y="235548"/>
                  <a:pt x="502388" y="234783"/>
                </a:cubicBezTo>
                <a:cubicBezTo>
                  <a:pt x="519363" y="230756"/>
                  <a:pt x="536338" y="226729"/>
                  <a:pt x="553449" y="223313"/>
                </a:cubicBezTo>
                <a:cubicBezTo>
                  <a:pt x="561317" y="221733"/>
                  <a:pt x="567740" y="218232"/>
                  <a:pt x="573008" y="212506"/>
                </a:cubicBezTo>
                <a:cubicBezTo>
                  <a:pt x="576066" y="209176"/>
                  <a:pt x="578513" y="206814"/>
                  <a:pt x="583798" y="209244"/>
                </a:cubicBezTo>
                <a:cubicBezTo>
                  <a:pt x="587774" y="211079"/>
                  <a:pt x="590883" y="207221"/>
                  <a:pt x="593297" y="204095"/>
                </a:cubicBezTo>
                <a:cubicBezTo>
                  <a:pt x="595131" y="201733"/>
                  <a:pt x="596746" y="199218"/>
                  <a:pt x="599379" y="195480"/>
                </a:cubicBezTo>
                <a:cubicBezTo>
                  <a:pt x="600807" y="200679"/>
                  <a:pt x="602218" y="204825"/>
                  <a:pt x="606789" y="204656"/>
                </a:cubicBezTo>
                <a:cubicBezTo>
                  <a:pt x="612107" y="204452"/>
                  <a:pt x="611173" y="198844"/>
                  <a:pt x="613195" y="195973"/>
                </a:cubicBezTo>
                <a:cubicBezTo>
                  <a:pt x="616780" y="194460"/>
                  <a:pt x="620246" y="193016"/>
                  <a:pt x="624256" y="191334"/>
                </a:cubicBezTo>
                <a:cubicBezTo>
                  <a:pt x="622234" y="187272"/>
                  <a:pt x="620637" y="184095"/>
                  <a:pt x="618819" y="180425"/>
                </a:cubicBezTo>
                <a:cubicBezTo>
                  <a:pt x="615642" y="181240"/>
                  <a:pt x="612838" y="181954"/>
                  <a:pt x="610017" y="182668"/>
                </a:cubicBezTo>
                <a:cubicBezTo>
                  <a:pt x="610051" y="183058"/>
                  <a:pt x="610085" y="183449"/>
                  <a:pt x="610102" y="183840"/>
                </a:cubicBezTo>
                <a:cubicBezTo>
                  <a:pt x="611564" y="184044"/>
                  <a:pt x="613025" y="184265"/>
                  <a:pt x="614503" y="184486"/>
                </a:cubicBezTo>
                <a:cubicBezTo>
                  <a:pt x="613161" y="190586"/>
                  <a:pt x="612770" y="190807"/>
                  <a:pt x="603356" y="190569"/>
                </a:cubicBezTo>
                <a:cubicBezTo>
                  <a:pt x="604953" y="184911"/>
                  <a:pt x="601130" y="182600"/>
                  <a:pt x="597069" y="180170"/>
                </a:cubicBezTo>
                <a:cubicBezTo>
                  <a:pt x="595642" y="179320"/>
                  <a:pt x="593722" y="176856"/>
                  <a:pt x="594078" y="175973"/>
                </a:cubicBezTo>
                <a:cubicBezTo>
                  <a:pt x="594792" y="174239"/>
                  <a:pt x="596763" y="172761"/>
                  <a:pt x="598547" y="171792"/>
                </a:cubicBezTo>
                <a:cubicBezTo>
                  <a:pt x="600178" y="170909"/>
                  <a:pt x="602252" y="170858"/>
                  <a:pt x="604376" y="170382"/>
                </a:cubicBezTo>
                <a:cubicBezTo>
                  <a:pt x="604206" y="168462"/>
                  <a:pt x="604070" y="166916"/>
                  <a:pt x="603917" y="165064"/>
                </a:cubicBezTo>
                <a:cubicBezTo>
                  <a:pt x="608709" y="165522"/>
                  <a:pt x="613297" y="165947"/>
                  <a:pt x="618343" y="166423"/>
                </a:cubicBezTo>
                <a:cubicBezTo>
                  <a:pt x="617748" y="158317"/>
                  <a:pt x="609592" y="165013"/>
                  <a:pt x="608063" y="158895"/>
                </a:cubicBezTo>
                <a:cubicBezTo>
                  <a:pt x="610119" y="158572"/>
                  <a:pt x="612141" y="158267"/>
                  <a:pt x="614146" y="157944"/>
                </a:cubicBezTo>
                <a:cubicBezTo>
                  <a:pt x="614316" y="158046"/>
                  <a:pt x="614486" y="158148"/>
                  <a:pt x="614656" y="158233"/>
                </a:cubicBezTo>
                <a:cubicBezTo>
                  <a:pt x="614486" y="158131"/>
                  <a:pt x="614316" y="158029"/>
                  <a:pt x="614146" y="157944"/>
                </a:cubicBezTo>
                <a:cubicBezTo>
                  <a:pt x="614775" y="156109"/>
                  <a:pt x="615403" y="154256"/>
                  <a:pt x="616083" y="152234"/>
                </a:cubicBezTo>
                <a:cubicBezTo>
                  <a:pt x="613466" y="149702"/>
                  <a:pt x="608793" y="155667"/>
                  <a:pt x="606601" y="149465"/>
                </a:cubicBezTo>
                <a:cubicBezTo>
                  <a:pt x="608334" y="148887"/>
                  <a:pt x="610000" y="148054"/>
                  <a:pt x="611750" y="147799"/>
                </a:cubicBezTo>
                <a:cubicBezTo>
                  <a:pt x="618122" y="146882"/>
                  <a:pt x="624529" y="146202"/>
                  <a:pt x="630901" y="145318"/>
                </a:cubicBezTo>
                <a:cubicBezTo>
                  <a:pt x="634214" y="144860"/>
                  <a:pt x="635488" y="142481"/>
                  <a:pt x="635964" y="139422"/>
                </a:cubicBezTo>
                <a:cubicBezTo>
                  <a:pt x="636321" y="137162"/>
                  <a:pt x="636882" y="134936"/>
                  <a:pt x="637341" y="132710"/>
                </a:cubicBezTo>
                <a:cubicBezTo>
                  <a:pt x="637936" y="132676"/>
                  <a:pt x="638547" y="132625"/>
                  <a:pt x="639142" y="132591"/>
                </a:cubicBezTo>
                <a:cubicBezTo>
                  <a:pt x="640365" y="134324"/>
                  <a:pt x="641334" y="136329"/>
                  <a:pt x="642880" y="137706"/>
                </a:cubicBezTo>
                <a:cubicBezTo>
                  <a:pt x="644188" y="138878"/>
                  <a:pt x="646210" y="140068"/>
                  <a:pt x="647825" y="139966"/>
                </a:cubicBezTo>
                <a:cubicBezTo>
                  <a:pt x="656610" y="139354"/>
                  <a:pt x="657273" y="140034"/>
                  <a:pt x="654843" y="148530"/>
                </a:cubicBezTo>
                <a:cubicBezTo>
                  <a:pt x="660094" y="147120"/>
                  <a:pt x="661928" y="141104"/>
                  <a:pt x="659872" y="133101"/>
                </a:cubicBezTo>
                <a:cubicBezTo>
                  <a:pt x="657391" y="132523"/>
                  <a:pt x="654435" y="132727"/>
                  <a:pt x="653093" y="131351"/>
                </a:cubicBezTo>
                <a:cubicBezTo>
                  <a:pt x="645106" y="123109"/>
                  <a:pt x="637511" y="114511"/>
                  <a:pt x="629388" y="105590"/>
                </a:cubicBezTo>
                <a:cubicBezTo>
                  <a:pt x="631699" y="104282"/>
                  <a:pt x="633738" y="103109"/>
                  <a:pt x="636305" y="101631"/>
                </a:cubicBezTo>
                <a:cubicBezTo>
                  <a:pt x="634622" y="99473"/>
                  <a:pt x="633143" y="97876"/>
                  <a:pt x="632073" y="96024"/>
                </a:cubicBezTo>
                <a:cubicBezTo>
                  <a:pt x="631632" y="95259"/>
                  <a:pt x="631750" y="93254"/>
                  <a:pt x="632192" y="93067"/>
                </a:cubicBezTo>
                <a:cubicBezTo>
                  <a:pt x="633279" y="92574"/>
                  <a:pt x="635556" y="92319"/>
                  <a:pt x="635828" y="92812"/>
                </a:cubicBezTo>
                <a:cubicBezTo>
                  <a:pt x="640892" y="102209"/>
                  <a:pt x="652413" y="103109"/>
                  <a:pt x="659890" y="110263"/>
                </a:cubicBezTo>
                <a:cubicBezTo>
                  <a:pt x="658530" y="105573"/>
                  <a:pt x="657187" y="100883"/>
                  <a:pt x="655692" y="95752"/>
                </a:cubicBezTo>
                <a:cubicBezTo>
                  <a:pt x="656474" y="95072"/>
                  <a:pt x="657391" y="93900"/>
                  <a:pt x="658581" y="93339"/>
                </a:cubicBezTo>
                <a:cubicBezTo>
                  <a:pt x="663271" y="91164"/>
                  <a:pt x="665242" y="92693"/>
                  <a:pt x="664240" y="98284"/>
                </a:cubicBezTo>
                <a:cubicBezTo>
                  <a:pt x="663424" y="102821"/>
                  <a:pt x="664443" y="106321"/>
                  <a:pt x="668573" y="108105"/>
                </a:cubicBezTo>
                <a:cubicBezTo>
                  <a:pt x="671564" y="109397"/>
                  <a:pt x="674995" y="109652"/>
                  <a:pt x="679091" y="110569"/>
                </a:cubicBezTo>
                <a:cubicBezTo>
                  <a:pt x="677816" y="104214"/>
                  <a:pt x="670985" y="106032"/>
                  <a:pt x="668913" y="101223"/>
                </a:cubicBezTo>
                <a:cubicBezTo>
                  <a:pt x="669269" y="100289"/>
                  <a:pt x="669694" y="98691"/>
                  <a:pt x="670458" y="97298"/>
                </a:cubicBezTo>
                <a:cubicBezTo>
                  <a:pt x="672209" y="94087"/>
                  <a:pt x="672158" y="91843"/>
                  <a:pt x="668623" y="89533"/>
                </a:cubicBezTo>
                <a:cubicBezTo>
                  <a:pt x="665055" y="87205"/>
                  <a:pt x="663254" y="82260"/>
                  <a:pt x="657409" y="83517"/>
                </a:cubicBezTo>
                <a:cubicBezTo>
                  <a:pt x="656100" y="83806"/>
                  <a:pt x="653840" y="81070"/>
                  <a:pt x="652447" y="79371"/>
                </a:cubicBezTo>
                <a:cubicBezTo>
                  <a:pt x="647485" y="73373"/>
                  <a:pt x="642727" y="67222"/>
                  <a:pt x="637884" y="61121"/>
                </a:cubicBezTo>
                <a:cubicBezTo>
                  <a:pt x="637884" y="61121"/>
                  <a:pt x="637936" y="61070"/>
                  <a:pt x="637936" y="61070"/>
                </a:cubicBezTo>
                <a:cubicBezTo>
                  <a:pt x="644647" y="62226"/>
                  <a:pt x="650051" y="64843"/>
                  <a:pt x="651886" y="72268"/>
                </a:cubicBezTo>
                <a:cubicBezTo>
                  <a:pt x="652362" y="74222"/>
                  <a:pt x="654112" y="75854"/>
                  <a:pt x="656083" y="77638"/>
                </a:cubicBezTo>
                <a:cubicBezTo>
                  <a:pt x="655267" y="73237"/>
                  <a:pt x="653500" y="68717"/>
                  <a:pt x="660026" y="67867"/>
                </a:cubicBezTo>
                <a:lnTo>
                  <a:pt x="660485" y="68377"/>
                </a:lnTo>
                <a:lnTo>
                  <a:pt x="660008" y="67901"/>
                </a:lnTo>
                <a:cubicBezTo>
                  <a:pt x="660008" y="63177"/>
                  <a:pt x="660008" y="58437"/>
                  <a:pt x="660008" y="53220"/>
                </a:cubicBezTo>
                <a:cubicBezTo>
                  <a:pt x="665140" y="50960"/>
                  <a:pt x="669830" y="55786"/>
                  <a:pt x="674995" y="55412"/>
                </a:cubicBezTo>
                <a:cubicBezTo>
                  <a:pt x="677443" y="49057"/>
                  <a:pt x="677443" y="49057"/>
                  <a:pt x="672277" y="43161"/>
                </a:cubicBezTo>
                <a:cubicBezTo>
                  <a:pt x="672770" y="42566"/>
                  <a:pt x="673296" y="41376"/>
                  <a:pt x="673789" y="41393"/>
                </a:cubicBezTo>
                <a:cubicBezTo>
                  <a:pt x="682948" y="41665"/>
                  <a:pt x="690119" y="37026"/>
                  <a:pt x="697307" y="32234"/>
                </a:cubicBezTo>
                <a:cubicBezTo>
                  <a:pt x="699379" y="30858"/>
                  <a:pt x="702064" y="29193"/>
                  <a:pt x="704256" y="29448"/>
                </a:cubicBezTo>
                <a:cubicBezTo>
                  <a:pt x="709660" y="30093"/>
                  <a:pt x="714707" y="31232"/>
                  <a:pt x="718870" y="26185"/>
                </a:cubicBezTo>
                <a:cubicBezTo>
                  <a:pt x="719329" y="25624"/>
                  <a:pt x="722625" y="26644"/>
                  <a:pt x="723882" y="27748"/>
                </a:cubicBezTo>
                <a:cubicBezTo>
                  <a:pt x="724766" y="28530"/>
                  <a:pt x="724936" y="30858"/>
                  <a:pt x="724529" y="32217"/>
                </a:cubicBezTo>
                <a:cubicBezTo>
                  <a:pt x="723900" y="34307"/>
                  <a:pt x="721980" y="36058"/>
                  <a:pt x="721537" y="38165"/>
                </a:cubicBezTo>
                <a:cubicBezTo>
                  <a:pt x="721011" y="40748"/>
                  <a:pt x="720110" y="44384"/>
                  <a:pt x="723832" y="45352"/>
                </a:cubicBezTo>
                <a:cubicBezTo>
                  <a:pt x="728913" y="46678"/>
                  <a:pt x="725888" y="41325"/>
                  <a:pt x="728521" y="39167"/>
                </a:cubicBezTo>
                <a:cubicBezTo>
                  <a:pt x="731070" y="42345"/>
                  <a:pt x="733586" y="45472"/>
                  <a:pt x="736236" y="48768"/>
                </a:cubicBezTo>
                <a:cubicBezTo>
                  <a:pt x="734741" y="51521"/>
                  <a:pt x="733313" y="53934"/>
                  <a:pt x="732107" y="56431"/>
                </a:cubicBezTo>
                <a:cubicBezTo>
                  <a:pt x="729354" y="62124"/>
                  <a:pt x="727247" y="67816"/>
                  <a:pt x="730867" y="74087"/>
                </a:cubicBezTo>
                <a:cubicBezTo>
                  <a:pt x="734129" y="79728"/>
                  <a:pt x="730068" y="83602"/>
                  <a:pt x="726924" y="87307"/>
                </a:cubicBezTo>
                <a:cubicBezTo>
                  <a:pt x="729949" y="97213"/>
                  <a:pt x="733313" y="98301"/>
                  <a:pt x="740416" y="92336"/>
                </a:cubicBezTo>
                <a:cubicBezTo>
                  <a:pt x="743356" y="93424"/>
                  <a:pt x="746126" y="94443"/>
                  <a:pt x="749167" y="95565"/>
                </a:cubicBezTo>
                <a:cubicBezTo>
                  <a:pt x="749167" y="97434"/>
                  <a:pt x="748148" y="100968"/>
                  <a:pt x="749473" y="102770"/>
                </a:cubicBezTo>
                <a:cubicBezTo>
                  <a:pt x="750697" y="104418"/>
                  <a:pt x="754452" y="104197"/>
                  <a:pt x="757935" y="104996"/>
                </a:cubicBezTo>
                <a:cubicBezTo>
                  <a:pt x="757578" y="102719"/>
                  <a:pt x="757646" y="101087"/>
                  <a:pt x="757035" y="99762"/>
                </a:cubicBezTo>
                <a:cubicBezTo>
                  <a:pt x="755404" y="96177"/>
                  <a:pt x="753466" y="92727"/>
                  <a:pt x="751716" y="89210"/>
                </a:cubicBezTo>
                <a:cubicBezTo>
                  <a:pt x="749609" y="84996"/>
                  <a:pt x="747757" y="83823"/>
                  <a:pt x="743781" y="86015"/>
                </a:cubicBezTo>
                <a:cubicBezTo>
                  <a:pt x="739770" y="88207"/>
                  <a:pt x="735913" y="88598"/>
                  <a:pt x="731257" y="87952"/>
                </a:cubicBezTo>
                <a:cubicBezTo>
                  <a:pt x="732871" y="84537"/>
                  <a:pt x="734333" y="81478"/>
                  <a:pt x="736049" y="77842"/>
                </a:cubicBezTo>
                <a:cubicBezTo>
                  <a:pt x="739702" y="77842"/>
                  <a:pt x="743882" y="77842"/>
                  <a:pt x="748266" y="77842"/>
                </a:cubicBezTo>
                <a:cubicBezTo>
                  <a:pt x="749745" y="75225"/>
                  <a:pt x="751087" y="72829"/>
                  <a:pt x="752837" y="69720"/>
                </a:cubicBezTo>
                <a:cubicBezTo>
                  <a:pt x="747060" y="60561"/>
                  <a:pt x="741164" y="51300"/>
                  <a:pt x="735352" y="41988"/>
                </a:cubicBezTo>
                <a:cubicBezTo>
                  <a:pt x="734502" y="40612"/>
                  <a:pt x="733143" y="38624"/>
                  <a:pt x="733586" y="37553"/>
                </a:cubicBezTo>
                <a:cubicBezTo>
                  <a:pt x="735624" y="32455"/>
                  <a:pt x="733586" y="28207"/>
                  <a:pt x="731733" y="23738"/>
                </a:cubicBezTo>
                <a:cubicBezTo>
                  <a:pt x="728623" y="16262"/>
                  <a:pt x="731121" y="8836"/>
                  <a:pt x="731869" y="0"/>
                </a:cubicBezTo>
                <a:cubicBezTo>
                  <a:pt x="735913" y="1495"/>
                  <a:pt x="739379" y="2379"/>
                  <a:pt x="742421" y="4044"/>
                </a:cubicBezTo>
                <a:cubicBezTo>
                  <a:pt x="745547" y="5743"/>
                  <a:pt x="748046" y="9227"/>
                  <a:pt x="751376" y="4775"/>
                </a:cubicBezTo>
                <a:cubicBezTo>
                  <a:pt x="756287" y="10637"/>
                  <a:pt x="748182" y="19405"/>
                  <a:pt x="757918" y="22175"/>
                </a:cubicBezTo>
                <a:cubicBezTo>
                  <a:pt x="757035" y="24605"/>
                  <a:pt x="756338" y="26423"/>
                  <a:pt x="755692" y="28258"/>
                </a:cubicBezTo>
                <a:cubicBezTo>
                  <a:pt x="754129" y="32693"/>
                  <a:pt x="752175" y="36788"/>
                  <a:pt x="753908" y="42005"/>
                </a:cubicBezTo>
                <a:cubicBezTo>
                  <a:pt x="754843" y="44809"/>
                  <a:pt x="756933" y="49838"/>
                  <a:pt x="749762" y="50348"/>
                </a:cubicBezTo>
                <a:cubicBezTo>
                  <a:pt x="756066" y="58776"/>
                  <a:pt x="761521" y="66049"/>
                  <a:pt x="767366" y="73849"/>
                </a:cubicBezTo>
                <a:cubicBezTo>
                  <a:pt x="769643" y="73441"/>
                  <a:pt x="772651" y="72914"/>
                  <a:pt x="776185" y="72285"/>
                </a:cubicBezTo>
                <a:cubicBezTo>
                  <a:pt x="778207" y="66729"/>
                  <a:pt x="780281" y="61070"/>
                  <a:pt x="782439" y="55157"/>
                </a:cubicBezTo>
                <a:cubicBezTo>
                  <a:pt x="786941" y="56737"/>
                  <a:pt x="787723" y="59405"/>
                  <a:pt x="786483" y="63211"/>
                </a:cubicBezTo>
                <a:cubicBezTo>
                  <a:pt x="784885" y="68139"/>
                  <a:pt x="786074" y="72115"/>
                  <a:pt x="790849" y="74681"/>
                </a:cubicBezTo>
                <a:cubicBezTo>
                  <a:pt x="790288" y="82617"/>
                  <a:pt x="789728" y="90552"/>
                  <a:pt x="789167" y="98488"/>
                </a:cubicBezTo>
                <a:cubicBezTo>
                  <a:pt x="786210" y="100918"/>
                  <a:pt x="786210" y="100918"/>
                  <a:pt x="788300" y="104707"/>
                </a:cubicBezTo>
                <a:cubicBezTo>
                  <a:pt x="788641" y="102175"/>
                  <a:pt x="788878" y="100323"/>
                  <a:pt x="789133" y="98471"/>
                </a:cubicBezTo>
                <a:cubicBezTo>
                  <a:pt x="791393" y="100408"/>
                  <a:pt x="793670" y="102345"/>
                  <a:pt x="797205" y="105369"/>
                </a:cubicBezTo>
                <a:cubicBezTo>
                  <a:pt x="797205" y="100068"/>
                  <a:pt x="798496" y="95412"/>
                  <a:pt x="796915" y="92149"/>
                </a:cubicBezTo>
                <a:cubicBezTo>
                  <a:pt x="794400" y="86984"/>
                  <a:pt x="794825" y="82600"/>
                  <a:pt x="797340" y="77604"/>
                </a:cubicBezTo>
                <a:cubicBezTo>
                  <a:pt x="794893" y="76517"/>
                  <a:pt x="792871" y="75616"/>
                  <a:pt x="790849" y="74698"/>
                </a:cubicBezTo>
                <a:cubicBezTo>
                  <a:pt x="791580" y="72795"/>
                  <a:pt x="792821" y="71572"/>
                  <a:pt x="792226" y="68734"/>
                </a:cubicBezTo>
                <a:cubicBezTo>
                  <a:pt x="790901" y="62464"/>
                  <a:pt x="791172" y="55854"/>
                  <a:pt x="790867" y="49380"/>
                </a:cubicBezTo>
                <a:cubicBezTo>
                  <a:pt x="790815" y="48275"/>
                  <a:pt x="790765" y="46899"/>
                  <a:pt x="791342" y="46066"/>
                </a:cubicBezTo>
                <a:cubicBezTo>
                  <a:pt x="792209" y="44809"/>
                  <a:pt x="793636" y="43908"/>
                  <a:pt x="794809" y="42872"/>
                </a:cubicBezTo>
                <a:cubicBezTo>
                  <a:pt x="795794" y="44044"/>
                  <a:pt x="797323" y="45081"/>
                  <a:pt x="797646" y="46406"/>
                </a:cubicBezTo>
                <a:cubicBezTo>
                  <a:pt x="798564" y="50229"/>
                  <a:pt x="798836" y="54206"/>
                  <a:pt x="799702" y="58063"/>
                </a:cubicBezTo>
                <a:cubicBezTo>
                  <a:pt x="800229" y="60374"/>
                  <a:pt x="801367" y="62566"/>
                  <a:pt x="802931" y="66610"/>
                </a:cubicBezTo>
                <a:cubicBezTo>
                  <a:pt x="805021" y="60849"/>
                  <a:pt x="804036" y="57230"/>
                  <a:pt x="803355" y="53441"/>
                </a:cubicBezTo>
                <a:cubicBezTo>
                  <a:pt x="802846" y="50535"/>
                  <a:pt x="802319" y="46372"/>
                  <a:pt x="803866" y="44571"/>
                </a:cubicBezTo>
                <a:cubicBezTo>
                  <a:pt x="809184" y="38471"/>
                  <a:pt x="807927" y="32082"/>
                  <a:pt x="806431" y="25386"/>
                </a:cubicBezTo>
                <a:cubicBezTo>
                  <a:pt x="806194" y="24367"/>
                  <a:pt x="806397" y="23245"/>
                  <a:pt x="806397" y="21325"/>
                </a:cubicBezTo>
                <a:cubicBezTo>
                  <a:pt x="812260" y="24520"/>
                  <a:pt x="811665" y="31419"/>
                  <a:pt x="816780" y="36364"/>
                </a:cubicBezTo>
                <a:cubicBezTo>
                  <a:pt x="817119" y="33101"/>
                  <a:pt x="817340" y="31419"/>
                  <a:pt x="817442" y="29754"/>
                </a:cubicBezTo>
                <a:cubicBezTo>
                  <a:pt x="817528" y="28224"/>
                  <a:pt x="817460" y="26678"/>
                  <a:pt x="817460" y="24792"/>
                </a:cubicBezTo>
                <a:cubicBezTo>
                  <a:pt x="823560" y="28105"/>
                  <a:pt x="825990" y="36092"/>
                  <a:pt x="824205" y="41461"/>
                </a:cubicBezTo>
                <a:cubicBezTo>
                  <a:pt x="825922" y="46457"/>
                  <a:pt x="827128" y="49889"/>
                  <a:pt x="828284" y="53339"/>
                </a:cubicBezTo>
                <a:cubicBezTo>
                  <a:pt x="829966" y="58386"/>
                  <a:pt x="831580" y="63449"/>
                  <a:pt x="833246" y="68479"/>
                </a:cubicBezTo>
                <a:cubicBezTo>
                  <a:pt x="833670" y="69770"/>
                  <a:pt x="834945" y="71368"/>
                  <a:pt x="834554" y="72268"/>
                </a:cubicBezTo>
                <a:cubicBezTo>
                  <a:pt x="833398" y="74953"/>
                  <a:pt x="833177" y="77162"/>
                  <a:pt x="834129" y="80136"/>
                </a:cubicBezTo>
                <a:cubicBezTo>
                  <a:pt x="837137" y="89482"/>
                  <a:pt x="839277" y="99065"/>
                  <a:pt x="845377" y="107171"/>
                </a:cubicBezTo>
                <a:cubicBezTo>
                  <a:pt x="847978" y="110637"/>
                  <a:pt x="849728" y="114749"/>
                  <a:pt x="852378" y="119473"/>
                </a:cubicBezTo>
                <a:cubicBezTo>
                  <a:pt x="862047" y="126015"/>
                  <a:pt x="872447" y="118895"/>
                  <a:pt x="882999" y="117740"/>
                </a:cubicBezTo>
                <a:cubicBezTo>
                  <a:pt x="890475" y="116907"/>
                  <a:pt x="891359" y="116516"/>
                  <a:pt x="898394" y="120085"/>
                </a:cubicBezTo>
                <a:cubicBezTo>
                  <a:pt x="898105" y="120832"/>
                  <a:pt x="897986" y="121716"/>
                  <a:pt x="897510" y="122345"/>
                </a:cubicBezTo>
                <a:cubicBezTo>
                  <a:pt x="895148" y="125471"/>
                  <a:pt x="892174" y="122022"/>
                  <a:pt x="890136" y="122854"/>
                </a:cubicBezTo>
                <a:cubicBezTo>
                  <a:pt x="888283" y="123619"/>
                  <a:pt x="888012" y="127409"/>
                  <a:pt x="884494" y="126542"/>
                </a:cubicBezTo>
                <a:cubicBezTo>
                  <a:pt x="879159" y="125233"/>
                  <a:pt x="873925" y="129838"/>
                  <a:pt x="868437" y="126899"/>
                </a:cubicBezTo>
                <a:cubicBezTo>
                  <a:pt x="867842" y="126576"/>
                  <a:pt x="866517" y="127595"/>
                  <a:pt x="865904" y="127833"/>
                </a:cubicBezTo>
                <a:cubicBezTo>
                  <a:pt x="871971" y="131809"/>
                  <a:pt x="877969" y="135735"/>
                  <a:pt x="884477" y="140000"/>
                </a:cubicBezTo>
                <a:cubicBezTo>
                  <a:pt x="887349" y="138827"/>
                  <a:pt x="890985" y="137332"/>
                  <a:pt x="894621" y="135837"/>
                </a:cubicBezTo>
                <a:cubicBezTo>
                  <a:pt x="894877" y="136346"/>
                  <a:pt x="895131" y="136856"/>
                  <a:pt x="895370" y="137349"/>
                </a:cubicBezTo>
                <a:cubicBezTo>
                  <a:pt x="893058" y="139320"/>
                  <a:pt x="890747" y="141308"/>
                  <a:pt x="888437" y="143279"/>
                </a:cubicBezTo>
                <a:cubicBezTo>
                  <a:pt x="888641" y="143755"/>
                  <a:pt x="888844" y="144231"/>
                  <a:pt x="889048" y="144724"/>
                </a:cubicBezTo>
                <a:cubicBezTo>
                  <a:pt x="893246" y="144724"/>
                  <a:pt x="897442" y="144724"/>
                  <a:pt x="902489" y="144724"/>
                </a:cubicBezTo>
                <a:cubicBezTo>
                  <a:pt x="899346" y="151538"/>
                  <a:pt x="892905" y="148054"/>
                  <a:pt x="888114" y="151164"/>
                </a:cubicBezTo>
                <a:cubicBezTo>
                  <a:pt x="893806" y="154154"/>
                  <a:pt x="898955" y="156856"/>
                  <a:pt x="904579" y="159813"/>
                </a:cubicBezTo>
                <a:cubicBezTo>
                  <a:pt x="907944" y="158182"/>
                  <a:pt x="912038" y="156177"/>
                  <a:pt x="916134" y="154188"/>
                </a:cubicBezTo>
                <a:cubicBezTo>
                  <a:pt x="916474" y="154664"/>
                  <a:pt x="916813" y="155140"/>
                  <a:pt x="917153" y="155616"/>
                </a:cubicBezTo>
                <a:cubicBezTo>
                  <a:pt x="916422" y="156635"/>
                  <a:pt x="915692" y="157655"/>
                  <a:pt x="914384" y="159490"/>
                </a:cubicBezTo>
                <a:cubicBezTo>
                  <a:pt x="916847" y="158861"/>
                  <a:pt x="919328" y="158980"/>
                  <a:pt x="920195" y="157859"/>
                </a:cubicBezTo>
                <a:cubicBezTo>
                  <a:pt x="926040" y="150365"/>
                  <a:pt x="934180" y="153390"/>
                  <a:pt x="941572" y="152523"/>
                </a:cubicBezTo>
                <a:cubicBezTo>
                  <a:pt x="951325" y="151385"/>
                  <a:pt x="960993" y="149533"/>
                  <a:pt x="970611" y="147527"/>
                </a:cubicBezTo>
                <a:cubicBezTo>
                  <a:pt x="972786" y="147069"/>
                  <a:pt x="974553" y="143568"/>
                  <a:pt x="976559" y="143500"/>
                </a:cubicBezTo>
                <a:cubicBezTo>
                  <a:pt x="985055" y="143279"/>
                  <a:pt x="993636" y="143228"/>
                  <a:pt x="1002030" y="144384"/>
                </a:cubicBezTo>
                <a:cubicBezTo>
                  <a:pt x="1005361" y="144843"/>
                  <a:pt x="1007570" y="145794"/>
                  <a:pt x="1010102" y="142888"/>
                </a:cubicBezTo>
                <a:cubicBezTo>
                  <a:pt x="1014230" y="138148"/>
                  <a:pt x="1019617" y="138284"/>
                  <a:pt x="1024783" y="140663"/>
                </a:cubicBezTo>
                <a:cubicBezTo>
                  <a:pt x="1028317" y="142294"/>
                  <a:pt x="1031359" y="144690"/>
                  <a:pt x="1033160" y="138912"/>
                </a:cubicBezTo>
                <a:cubicBezTo>
                  <a:pt x="1033330" y="138351"/>
                  <a:pt x="1034469" y="137825"/>
                  <a:pt x="1035200" y="137723"/>
                </a:cubicBezTo>
                <a:cubicBezTo>
                  <a:pt x="1040229" y="137026"/>
                  <a:pt x="1045446" y="135327"/>
                  <a:pt x="1050237" y="136126"/>
                </a:cubicBezTo>
                <a:cubicBezTo>
                  <a:pt x="1056134" y="137111"/>
                  <a:pt x="1061843" y="138946"/>
                  <a:pt x="1068097" y="137621"/>
                </a:cubicBezTo>
                <a:cubicBezTo>
                  <a:pt x="1069099" y="141784"/>
                  <a:pt x="1067586" y="143585"/>
                  <a:pt x="1064358" y="144367"/>
                </a:cubicBezTo>
                <a:cubicBezTo>
                  <a:pt x="1064188" y="144265"/>
                  <a:pt x="1064035" y="144163"/>
                  <a:pt x="1063865" y="144061"/>
                </a:cubicBezTo>
                <a:cubicBezTo>
                  <a:pt x="1064035" y="144163"/>
                  <a:pt x="1064205" y="144248"/>
                  <a:pt x="1064375" y="144350"/>
                </a:cubicBezTo>
                <a:cubicBezTo>
                  <a:pt x="1065462" y="145624"/>
                  <a:pt x="1066533" y="146882"/>
                  <a:pt x="1067502" y="148020"/>
                </a:cubicBezTo>
                <a:cubicBezTo>
                  <a:pt x="1057442" y="151555"/>
                  <a:pt x="1057442" y="151555"/>
                  <a:pt x="1051070" y="145505"/>
                </a:cubicBezTo>
                <a:cubicBezTo>
                  <a:pt x="1045921" y="146882"/>
                  <a:pt x="1048946" y="150756"/>
                  <a:pt x="1048062" y="153917"/>
                </a:cubicBezTo>
                <a:cubicBezTo>
                  <a:pt x="1053347" y="154460"/>
                  <a:pt x="1058156" y="154630"/>
                  <a:pt x="1060925" y="159677"/>
                </a:cubicBezTo>
                <a:cubicBezTo>
                  <a:pt x="1061571" y="160850"/>
                  <a:pt x="1064443" y="161121"/>
                  <a:pt x="1066312" y="161189"/>
                </a:cubicBezTo>
                <a:cubicBezTo>
                  <a:pt x="1069048" y="161291"/>
                  <a:pt x="1071800" y="160815"/>
                  <a:pt x="1074587" y="161223"/>
                </a:cubicBezTo>
                <a:cubicBezTo>
                  <a:pt x="1068827" y="163959"/>
                  <a:pt x="1063594" y="166780"/>
                  <a:pt x="1056541" y="162498"/>
                </a:cubicBezTo>
                <a:cubicBezTo>
                  <a:pt x="1052803" y="160221"/>
                  <a:pt x="1047111" y="160272"/>
                  <a:pt x="1042404" y="160645"/>
                </a:cubicBezTo>
                <a:cubicBezTo>
                  <a:pt x="1029830" y="161631"/>
                  <a:pt x="1017324" y="163262"/>
                  <a:pt x="1004800" y="164860"/>
                </a:cubicBezTo>
                <a:cubicBezTo>
                  <a:pt x="999464" y="165539"/>
                  <a:pt x="994026" y="166253"/>
                  <a:pt x="989116" y="168547"/>
                </a:cubicBezTo>
                <a:cubicBezTo>
                  <a:pt x="989303" y="169261"/>
                  <a:pt x="989490" y="169991"/>
                  <a:pt x="989677" y="170705"/>
                </a:cubicBezTo>
                <a:cubicBezTo>
                  <a:pt x="992004" y="170144"/>
                  <a:pt x="994333" y="169583"/>
                  <a:pt x="996763" y="169006"/>
                </a:cubicBezTo>
                <a:cubicBezTo>
                  <a:pt x="997256" y="170246"/>
                  <a:pt x="997748" y="171487"/>
                  <a:pt x="998342" y="172982"/>
                </a:cubicBezTo>
                <a:cubicBezTo>
                  <a:pt x="1000569" y="172489"/>
                  <a:pt x="1002727" y="172013"/>
                  <a:pt x="1004885" y="171538"/>
                </a:cubicBezTo>
                <a:cubicBezTo>
                  <a:pt x="1005666" y="172540"/>
                  <a:pt x="1006465" y="173560"/>
                  <a:pt x="1007263" y="174562"/>
                </a:cubicBezTo>
                <a:cubicBezTo>
                  <a:pt x="1007638" y="174222"/>
                  <a:pt x="1007994" y="173865"/>
                  <a:pt x="1008369" y="173526"/>
                </a:cubicBezTo>
                <a:cubicBezTo>
                  <a:pt x="1007213" y="172863"/>
                  <a:pt x="1006040" y="172217"/>
                  <a:pt x="1004885" y="171555"/>
                </a:cubicBezTo>
                <a:cubicBezTo>
                  <a:pt x="1007263" y="170280"/>
                  <a:pt x="1009524" y="168734"/>
                  <a:pt x="1012022" y="167765"/>
                </a:cubicBezTo>
                <a:cubicBezTo>
                  <a:pt x="1017154" y="165760"/>
                  <a:pt x="1023203" y="168904"/>
                  <a:pt x="1028181" y="165064"/>
                </a:cubicBezTo>
                <a:cubicBezTo>
                  <a:pt x="1028538" y="164792"/>
                  <a:pt x="1030527" y="166661"/>
                  <a:pt x="1031750" y="167544"/>
                </a:cubicBezTo>
                <a:cubicBezTo>
                  <a:pt x="1030407" y="168632"/>
                  <a:pt x="1028912" y="170773"/>
                  <a:pt x="1027722" y="170620"/>
                </a:cubicBezTo>
                <a:cubicBezTo>
                  <a:pt x="1022965" y="169957"/>
                  <a:pt x="1019005" y="170688"/>
                  <a:pt x="1015811" y="174324"/>
                </a:cubicBezTo>
                <a:cubicBezTo>
                  <a:pt x="1019346" y="180900"/>
                  <a:pt x="1023135" y="171589"/>
                  <a:pt x="1027468" y="175293"/>
                </a:cubicBezTo>
                <a:cubicBezTo>
                  <a:pt x="1030543" y="177927"/>
                  <a:pt x="1035879" y="177910"/>
                  <a:pt x="1040484" y="179150"/>
                </a:cubicBezTo>
                <a:cubicBezTo>
                  <a:pt x="1040484" y="178097"/>
                  <a:pt x="1040484" y="176873"/>
                  <a:pt x="1040484" y="175871"/>
                </a:cubicBezTo>
                <a:cubicBezTo>
                  <a:pt x="1047281" y="174188"/>
                  <a:pt x="1053924" y="172540"/>
                  <a:pt x="1060773" y="170841"/>
                </a:cubicBezTo>
                <a:cubicBezTo>
                  <a:pt x="1059481" y="170042"/>
                  <a:pt x="1058394" y="169362"/>
                  <a:pt x="1056983" y="168496"/>
                </a:cubicBezTo>
                <a:cubicBezTo>
                  <a:pt x="1059464" y="165930"/>
                  <a:pt x="1061707" y="166559"/>
                  <a:pt x="1063763" y="168428"/>
                </a:cubicBezTo>
                <a:cubicBezTo>
                  <a:pt x="1068215" y="172455"/>
                  <a:pt x="1072803" y="172166"/>
                  <a:pt x="1077816" y="169533"/>
                </a:cubicBezTo>
                <a:cubicBezTo>
                  <a:pt x="1079481" y="168649"/>
                  <a:pt x="1081605" y="168037"/>
                  <a:pt x="1083458" y="168173"/>
                </a:cubicBezTo>
                <a:cubicBezTo>
                  <a:pt x="1094859" y="168938"/>
                  <a:pt x="1106007" y="167392"/>
                  <a:pt x="1117052" y="164758"/>
                </a:cubicBezTo>
                <a:cubicBezTo>
                  <a:pt x="1117052" y="167255"/>
                  <a:pt x="1117052" y="169736"/>
                  <a:pt x="1117052" y="172931"/>
                </a:cubicBezTo>
                <a:cubicBezTo>
                  <a:pt x="1121877" y="171113"/>
                  <a:pt x="1122438" y="167697"/>
                  <a:pt x="1122999" y="164112"/>
                </a:cubicBezTo>
                <a:cubicBezTo>
                  <a:pt x="1121911" y="163772"/>
                  <a:pt x="1121350" y="163381"/>
                  <a:pt x="1120909" y="163483"/>
                </a:cubicBezTo>
                <a:cubicBezTo>
                  <a:pt x="1119583" y="163806"/>
                  <a:pt x="1118309" y="164333"/>
                  <a:pt x="1117018" y="164792"/>
                </a:cubicBezTo>
                <a:cubicBezTo>
                  <a:pt x="1118683" y="163619"/>
                  <a:pt x="1120262" y="161614"/>
                  <a:pt x="1122030" y="161427"/>
                </a:cubicBezTo>
                <a:cubicBezTo>
                  <a:pt x="1135182" y="160000"/>
                  <a:pt x="1148351" y="158572"/>
                  <a:pt x="1161537" y="157961"/>
                </a:cubicBezTo>
                <a:cubicBezTo>
                  <a:pt x="1166193" y="157740"/>
                  <a:pt x="1172055" y="154664"/>
                  <a:pt x="1175743" y="161036"/>
                </a:cubicBezTo>
                <a:cubicBezTo>
                  <a:pt x="1176185" y="161801"/>
                  <a:pt x="1178988" y="161461"/>
                  <a:pt x="1180637" y="161223"/>
                </a:cubicBezTo>
                <a:cubicBezTo>
                  <a:pt x="1188147" y="160170"/>
                  <a:pt x="1195624" y="158963"/>
                  <a:pt x="1203814" y="157706"/>
                </a:cubicBezTo>
                <a:cubicBezTo>
                  <a:pt x="1200585" y="154868"/>
                  <a:pt x="1201877" y="153067"/>
                  <a:pt x="1204765" y="151843"/>
                </a:cubicBezTo>
                <a:cubicBezTo>
                  <a:pt x="1208063" y="150450"/>
                  <a:pt x="1217544" y="150977"/>
                  <a:pt x="1222829" y="153917"/>
                </a:cubicBezTo>
                <a:cubicBezTo>
                  <a:pt x="1218631" y="154375"/>
                  <a:pt x="1214435" y="154817"/>
                  <a:pt x="1209286" y="155378"/>
                </a:cubicBezTo>
                <a:cubicBezTo>
                  <a:pt x="1211852" y="158674"/>
                  <a:pt x="1214842" y="157451"/>
                  <a:pt x="1217255" y="157978"/>
                </a:cubicBezTo>
                <a:lnTo>
                  <a:pt x="1217272" y="157995"/>
                </a:lnTo>
                <a:cubicBezTo>
                  <a:pt x="1216898" y="162990"/>
                  <a:pt x="1211495" y="160493"/>
                  <a:pt x="1209167" y="163619"/>
                </a:cubicBezTo>
                <a:cubicBezTo>
                  <a:pt x="1209404" y="164554"/>
                  <a:pt x="1209371" y="166627"/>
                  <a:pt x="1210119" y="166967"/>
                </a:cubicBezTo>
                <a:cubicBezTo>
                  <a:pt x="1216932" y="170059"/>
                  <a:pt x="1223406" y="174069"/>
                  <a:pt x="1231562" y="169566"/>
                </a:cubicBezTo>
                <a:cubicBezTo>
                  <a:pt x="1236779" y="166695"/>
                  <a:pt x="1242947" y="167103"/>
                  <a:pt x="1248844" y="170654"/>
                </a:cubicBezTo>
                <a:cubicBezTo>
                  <a:pt x="1249047" y="167833"/>
                  <a:pt x="1249184" y="165743"/>
                  <a:pt x="1249370" y="163126"/>
                </a:cubicBezTo>
                <a:cubicBezTo>
                  <a:pt x="1245292" y="162753"/>
                  <a:pt x="1241198" y="162396"/>
                  <a:pt x="1236626" y="161988"/>
                </a:cubicBezTo>
                <a:cubicBezTo>
                  <a:pt x="1239277" y="154392"/>
                  <a:pt x="1249286" y="161461"/>
                  <a:pt x="1251630" y="153713"/>
                </a:cubicBezTo>
                <a:cubicBezTo>
                  <a:pt x="1247366" y="149278"/>
                  <a:pt x="1241877" y="147748"/>
                  <a:pt x="1235742" y="148037"/>
                </a:cubicBezTo>
                <a:cubicBezTo>
                  <a:pt x="1225326" y="148513"/>
                  <a:pt x="1214876" y="149889"/>
                  <a:pt x="1204511" y="149396"/>
                </a:cubicBezTo>
                <a:cubicBezTo>
                  <a:pt x="1193347" y="148870"/>
                  <a:pt x="1182659" y="151028"/>
                  <a:pt x="1171784" y="152421"/>
                </a:cubicBezTo>
                <a:cubicBezTo>
                  <a:pt x="1167382" y="152982"/>
                  <a:pt x="1162863" y="153288"/>
                  <a:pt x="1158445" y="153033"/>
                </a:cubicBezTo>
                <a:cubicBezTo>
                  <a:pt x="1150407" y="152591"/>
                  <a:pt x="1142370" y="151878"/>
                  <a:pt x="1134383" y="150824"/>
                </a:cubicBezTo>
                <a:cubicBezTo>
                  <a:pt x="1129796" y="150229"/>
                  <a:pt x="1125802" y="148207"/>
                  <a:pt x="1124935" y="142379"/>
                </a:cubicBezTo>
                <a:cubicBezTo>
                  <a:pt x="1130390" y="141920"/>
                  <a:pt x="1135590" y="141376"/>
                  <a:pt x="1140807" y="141070"/>
                </a:cubicBezTo>
                <a:cubicBezTo>
                  <a:pt x="1144443" y="140867"/>
                  <a:pt x="1147638" y="140850"/>
                  <a:pt x="1150390" y="144673"/>
                </a:cubicBezTo>
                <a:cubicBezTo>
                  <a:pt x="1152939" y="148241"/>
                  <a:pt x="1157425" y="148275"/>
                  <a:pt x="1160959" y="145047"/>
                </a:cubicBezTo>
                <a:cubicBezTo>
                  <a:pt x="1166550" y="139915"/>
                  <a:pt x="1172225" y="139524"/>
                  <a:pt x="1179617" y="140459"/>
                </a:cubicBezTo>
                <a:cubicBezTo>
                  <a:pt x="1188946" y="141631"/>
                  <a:pt x="1198751" y="141121"/>
                  <a:pt x="1207739" y="136839"/>
                </a:cubicBezTo>
                <a:cubicBezTo>
                  <a:pt x="1208963" y="136261"/>
                  <a:pt x="1210458" y="136126"/>
                  <a:pt x="1211852" y="135990"/>
                </a:cubicBezTo>
                <a:cubicBezTo>
                  <a:pt x="1221792" y="135072"/>
                  <a:pt x="1231732" y="133526"/>
                  <a:pt x="1241690" y="133458"/>
                </a:cubicBezTo>
                <a:cubicBezTo>
                  <a:pt x="1262047" y="133305"/>
                  <a:pt x="1282404" y="133968"/>
                  <a:pt x="1302743" y="134290"/>
                </a:cubicBezTo>
                <a:cubicBezTo>
                  <a:pt x="1303304" y="134307"/>
                  <a:pt x="1303916" y="134256"/>
                  <a:pt x="1304426" y="134443"/>
                </a:cubicBezTo>
                <a:cubicBezTo>
                  <a:pt x="1313652" y="137468"/>
                  <a:pt x="1323304" y="136703"/>
                  <a:pt x="1332752" y="137655"/>
                </a:cubicBezTo>
                <a:cubicBezTo>
                  <a:pt x="1340603" y="138454"/>
                  <a:pt x="1348385" y="140136"/>
                  <a:pt x="1356235" y="140391"/>
                </a:cubicBezTo>
                <a:cubicBezTo>
                  <a:pt x="1362896" y="140612"/>
                  <a:pt x="1369608" y="139354"/>
                  <a:pt x="1376830" y="138691"/>
                </a:cubicBezTo>
                <a:cubicBezTo>
                  <a:pt x="1377102" y="136635"/>
                  <a:pt x="1377357" y="134817"/>
                  <a:pt x="1377680" y="132404"/>
                </a:cubicBezTo>
                <a:cubicBezTo>
                  <a:pt x="1379124" y="132710"/>
                  <a:pt x="1380704" y="133033"/>
                  <a:pt x="1382846" y="133475"/>
                </a:cubicBezTo>
                <a:cubicBezTo>
                  <a:pt x="1381146" y="128105"/>
                  <a:pt x="1377476" y="129380"/>
                  <a:pt x="1373873" y="129329"/>
                </a:cubicBezTo>
                <a:cubicBezTo>
                  <a:pt x="1373482" y="131215"/>
                  <a:pt x="1373126" y="132999"/>
                  <a:pt x="1372888" y="134103"/>
                </a:cubicBezTo>
                <a:cubicBezTo>
                  <a:pt x="1365377" y="134103"/>
                  <a:pt x="1358343" y="134290"/>
                  <a:pt x="1351358" y="133985"/>
                </a:cubicBezTo>
                <a:cubicBezTo>
                  <a:pt x="1349456" y="133899"/>
                  <a:pt x="1347620" y="132336"/>
                  <a:pt x="1344936" y="131062"/>
                </a:cubicBezTo>
                <a:cubicBezTo>
                  <a:pt x="1350798" y="126933"/>
                  <a:pt x="1356235" y="128768"/>
                  <a:pt x="1361316" y="128258"/>
                </a:cubicBezTo>
                <a:cubicBezTo>
                  <a:pt x="1362675" y="128122"/>
                  <a:pt x="1364681" y="128904"/>
                  <a:pt x="1365343" y="128241"/>
                </a:cubicBezTo>
                <a:cubicBezTo>
                  <a:pt x="1371410" y="122158"/>
                  <a:pt x="1377578" y="126253"/>
                  <a:pt x="1383967" y="127340"/>
                </a:cubicBezTo>
                <a:cubicBezTo>
                  <a:pt x="1388504" y="128105"/>
                  <a:pt x="1393346" y="127154"/>
                  <a:pt x="1398053" y="126780"/>
                </a:cubicBezTo>
                <a:cubicBezTo>
                  <a:pt x="1400279" y="126610"/>
                  <a:pt x="1402557" y="125454"/>
                  <a:pt x="1404663" y="125743"/>
                </a:cubicBezTo>
                <a:cubicBezTo>
                  <a:pt x="1409829" y="126440"/>
                  <a:pt x="1413907" y="124945"/>
                  <a:pt x="1416728" y="120612"/>
                </a:cubicBezTo>
                <a:cubicBezTo>
                  <a:pt x="1422625" y="125573"/>
                  <a:pt x="1422625" y="125573"/>
                  <a:pt x="1428096" y="124435"/>
                </a:cubicBezTo>
                <a:cubicBezTo>
                  <a:pt x="1424647" y="116635"/>
                  <a:pt x="1420756" y="114545"/>
                  <a:pt x="1412769" y="115922"/>
                </a:cubicBezTo>
                <a:cubicBezTo>
                  <a:pt x="1411562" y="116126"/>
                  <a:pt x="1410186" y="115650"/>
                  <a:pt x="1408963" y="115259"/>
                </a:cubicBezTo>
                <a:cubicBezTo>
                  <a:pt x="1406023" y="114341"/>
                  <a:pt x="1403134" y="113288"/>
                  <a:pt x="1401316" y="112676"/>
                </a:cubicBezTo>
                <a:cubicBezTo>
                  <a:pt x="1399328" y="114613"/>
                  <a:pt x="1397969" y="117077"/>
                  <a:pt x="1396609" y="117077"/>
                </a:cubicBezTo>
                <a:cubicBezTo>
                  <a:pt x="1390543" y="117111"/>
                  <a:pt x="1384205" y="118216"/>
                  <a:pt x="1378699" y="114188"/>
                </a:cubicBezTo>
                <a:cubicBezTo>
                  <a:pt x="1377900" y="113594"/>
                  <a:pt x="1376303" y="114053"/>
                  <a:pt x="1375063" y="114087"/>
                </a:cubicBezTo>
                <a:cubicBezTo>
                  <a:pt x="1373788" y="114137"/>
                  <a:pt x="1371648" y="114766"/>
                  <a:pt x="1371376" y="114273"/>
                </a:cubicBezTo>
                <a:cubicBezTo>
                  <a:pt x="1368385" y="109193"/>
                  <a:pt x="1363440" y="111130"/>
                  <a:pt x="1359192" y="110518"/>
                </a:cubicBezTo>
                <a:cubicBezTo>
                  <a:pt x="1355624" y="110008"/>
                  <a:pt x="1352055" y="108462"/>
                  <a:pt x="1348572" y="108683"/>
                </a:cubicBezTo>
                <a:cubicBezTo>
                  <a:pt x="1342573" y="109057"/>
                  <a:pt x="1336389" y="105794"/>
                  <a:pt x="1330475" y="109974"/>
                </a:cubicBezTo>
                <a:cubicBezTo>
                  <a:pt x="1328691" y="111232"/>
                  <a:pt x="1325632" y="110688"/>
                  <a:pt x="1323168" y="112115"/>
                </a:cubicBezTo>
                <a:cubicBezTo>
                  <a:pt x="1335420" y="112115"/>
                  <a:pt x="1347671" y="112115"/>
                  <a:pt x="1359922" y="112115"/>
                </a:cubicBezTo>
                <a:cubicBezTo>
                  <a:pt x="1355963" y="116958"/>
                  <a:pt x="1350696" y="116024"/>
                  <a:pt x="1346091" y="115939"/>
                </a:cubicBezTo>
                <a:cubicBezTo>
                  <a:pt x="1332039" y="115667"/>
                  <a:pt x="1318020" y="114341"/>
                  <a:pt x="1303984" y="114070"/>
                </a:cubicBezTo>
                <a:cubicBezTo>
                  <a:pt x="1293941" y="113866"/>
                  <a:pt x="1283882" y="114902"/>
                  <a:pt x="1273840" y="114936"/>
                </a:cubicBezTo>
                <a:cubicBezTo>
                  <a:pt x="1267502" y="114953"/>
                  <a:pt x="1261180" y="114121"/>
                  <a:pt x="1254231" y="113628"/>
                </a:cubicBezTo>
                <a:cubicBezTo>
                  <a:pt x="1258920" y="111759"/>
                  <a:pt x="1262743" y="110246"/>
                  <a:pt x="1266567" y="108717"/>
                </a:cubicBezTo>
                <a:cubicBezTo>
                  <a:pt x="1266720" y="108819"/>
                  <a:pt x="1266889" y="108921"/>
                  <a:pt x="1267043" y="109023"/>
                </a:cubicBezTo>
                <a:cubicBezTo>
                  <a:pt x="1266873" y="108921"/>
                  <a:pt x="1266703" y="108836"/>
                  <a:pt x="1266533" y="108734"/>
                </a:cubicBezTo>
                <a:cubicBezTo>
                  <a:pt x="1266329" y="108547"/>
                  <a:pt x="1266091" y="108156"/>
                  <a:pt x="1265921" y="108190"/>
                </a:cubicBezTo>
                <a:cubicBezTo>
                  <a:pt x="1262845" y="108581"/>
                  <a:pt x="1259498" y="110025"/>
                  <a:pt x="1256813" y="109210"/>
                </a:cubicBezTo>
                <a:cubicBezTo>
                  <a:pt x="1253772" y="108292"/>
                  <a:pt x="1250594" y="109006"/>
                  <a:pt x="1248368" y="108411"/>
                </a:cubicBezTo>
                <a:cubicBezTo>
                  <a:pt x="1240874" y="106389"/>
                  <a:pt x="1231886" y="106695"/>
                  <a:pt x="1226771" y="98471"/>
                </a:cubicBezTo>
                <a:cubicBezTo>
                  <a:pt x="1227366" y="98046"/>
                  <a:pt x="1228181" y="97111"/>
                  <a:pt x="1228538" y="97264"/>
                </a:cubicBezTo>
                <a:cubicBezTo>
                  <a:pt x="1238173" y="101444"/>
                  <a:pt x="1249013" y="97757"/>
                  <a:pt x="1258631" y="101869"/>
                </a:cubicBezTo>
                <a:cubicBezTo>
                  <a:pt x="1259022" y="102039"/>
                  <a:pt x="1259668" y="101665"/>
                  <a:pt x="1260178" y="101461"/>
                </a:cubicBezTo>
                <a:cubicBezTo>
                  <a:pt x="1266652" y="98759"/>
                  <a:pt x="1273211" y="99371"/>
                  <a:pt x="1280058" y="100000"/>
                </a:cubicBezTo>
                <a:cubicBezTo>
                  <a:pt x="1289167" y="100832"/>
                  <a:pt x="1298411" y="100204"/>
                  <a:pt x="1308300" y="100204"/>
                </a:cubicBezTo>
                <a:cubicBezTo>
                  <a:pt x="1307654" y="97111"/>
                  <a:pt x="1307230" y="95055"/>
                  <a:pt x="1306805" y="93016"/>
                </a:cubicBezTo>
                <a:cubicBezTo>
                  <a:pt x="1307230" y="92676"/>
                  <a:pt x="1307620" y="92064"/>
                  <a:pt x="1308062" y="92031"/>
                </a:cubicBezTo>
                <a:cubicBezTo>
                  <a:pt x="1328334" y="90212"/>
                  <a:pt x="1349931" y="91300"/>
                  <a:pt x="1354995" y="94732"/>
                </a:cubicBezTo>
                <a:cubicBezTo>
                  <a:pt x="1351426" y="96635"/>
                  <a:pt x="1348130" y="98386"/>
                  <a:pt x="1344426" y="100374"/>
                </a:cubicBezTo>
                <a:cubicBezTo>
                  <a:pt x="1356932" y="104027"/>
                  <a:pt x="1357357" y="104010"/>
                  <a:pt x="1363423" y="100221"/>
                </a:cubicBezTo>
                <a:lnTo>
                  <a:pt x="1363389" y="100255"/>
                </a:lnTo>
                <a:cubicBezTo>
                  <a:pt x="1365802" y="102124"/>
                  <a:pt x="1368147" y="104044"/>
                  <a:pt x="1370628" y="105811"/>
                </a:cubicBezTo>
                <a:cubicBezTo>
                  <a:pt x="1372327" y="107018"/>
                  <a:pt x="1374179" y="107986"/>
                  <a:pt x="1377068" y="109736"/>
                </a:cubicBezTo>
                <a:cubicBezTo>
                  <a:pt x="1376881" y="106525"/>
                  <a:pt x="1376779" y="104843"/>
                  <a:pt x="1376643" y="102277"/>
                </a:cubicBezTo>
                <a:cubicBezTo>
                  <a:pt x="1379158" y="102939"/>
                  <a:pt x="1380960" y="103330"/>
                  <a:pt x="1382709" y="103908"/>
                </a:cubicBezTo>
                <a:cubicBezTo>
                  <a:pt x="1390865" y="106644"/>
                  <a:pt x="1394027" y="104707"/>
                  <a:pt x="1394995" y="95701"/>
                </a:cubicBezTo>
                <a:cubicBezTo>
                  <a:pt x="1397289" y="95480"/>
                  <a:pt x="1399702" y="95259"/>
                  <a:pt x="1402709" y="94970"/>
                </a:cubicBezTo>
                <a:cubicBezTo>
                  <a:pt x="1402964" y="97859"/>
                  <a:pt x="1403168" y="100204"/>
                  <a:pt x="1403338" y="102294"/>
                </a:cubicBezTo>
                <a:cubicBezTo>
                  <a:pt x="1410526" y="106134"/>
                  <a:pt x="1412327" y="99983"/>
                  <a:pt x="1415658" y="95684"/>
                </a:cubicBezTo>
                <a:cubicBezTo>
                  <a:pt x="1419226" y="100561"/>
                  <a:pt x="1422251" y="106525"/>
                  <a:pt x="1429336" y="101087"/>
                </a:cubicBezTo>
                <a:cubicBezTo>
                  <a:pt x="1427671" y="100255"/>
                  <a:pt x="1425938" y="99405"/>
                  <a:pt x="1423627" y="98267"/>
                </a:cubicBezTo>
                <a:cubicBezTo>
                  <a:pt x="1429813" y="95089"/>
                  <a:pt x="1435301" y="96295"/>
                  <a:pt x="1440790" y="97043"/>
                </a:cubicBezTo>
                <a:cubicBezTo>
                  <a:pt x="1445241" y="97638"/>
                  <a:pt x="1449727" y="98046"/>
                  <a:pt x="1454213" y="98453"/>
                </a:cubicBezTo>
                <a:cubicBezTo>
                  <a:pt x="1467399" y="99660"/>
                  <a:pt x="1480602" y="100815"/>
                  <a:pt x="1493789" y="102005"/>
                </a:cubicBezTo>
                <a:cubicBezTo>
                  <a:pt x="1499396" y="102515"/>
                  <a:pt x="1505004" y="103279"/>
                  <a:pt x="1510611" y="103483"/>
                </a:cubicBezTo>
                <a:cubicBezTo>
                  <a:pt x="1516830" y="103721"/>
                  <a:pt x="1522862" y="103466"/>
                  <a:pt x="1528453" y="107408"/>
                </a:cubicBezTo>
                <a:cubicBezTo>
                  <a:pt x="1532106" y="109974"/>
                  <a:pt x="1536558" y="109329"/>
                  <a:pt x="1540381" y="105556"/>
                </a:cubicBezTo>
                <a:cubicBezTo>
                  <a:pt x="1542047" y="117060"/>
                  <a:pt x="1552922" y="110841"/>
                  <a:pt x="1557510" y="116058"/>
                </a:cubicBezTo>
                <a:cubicBezTo>
                  <a:pt x="1562199" y="111351"/>
                  <a:pt x="1563610" y="110399"/>
                  <a:pt x="1570747" y="116126"/>
                </a:cubicBezTo>
                <a:cubicBezTo>
                  <a:pt x="1578818" y="110161"/>
                  <a:pt x="1587450" y="120238"/>
                  <a:pt x="1596456" y="115072"/>
                </a:cubicBezTo>
                <a:cubicBezTo>
                  <a:pt x="1594723" y="114036"/>
                  <a:pt x="1593346" y="113220"/>
                  <a:pt x="1591494" y="112115"/>
                </a:cubicBezTo>
                <a:cubicBezTo>
                  <a:pt x="1600041" y="110008"/>
                  <a:pt x="1616609" y="112353"/>
                  <a:pt x="1619923" y="114868"/>
                </a:cubicBezTo>
                <a:cubicBezTo>
                  <a:pt x="1624782" y="114868"/>
                  <a:pt x="1627977" y="114494"/>
                  <a:pt x="1631070" y="114936"/>
                </a:cubicBezTo>
                <a:cubicBezTo>
                  <a:pt x="1642233" y="116533"/>
                  <a:pt x="1653346" y="118419"/>
                  <a:pt x="1664493" y="120136"/>
                </a:cubicBezTo>
                <a:cubicBezTo>
                  <a:pt x="1666159" y="120391"/>
                  <a:pt x="1668045" y="120832"/>
                  <a:pt x="1669540" y="120340"/>
                </a:cubicBezTo>
                <a:cubicBezTo>
                  <a:pt x="1675997" y="118233"/>
                  <a:pt x="1682352" y="121835"/>
                  <a:pt x="1689115" y="119966"/>
                </a:cubicBezTo>
                <a:cubicBezTo>
                  <a:pt x="1693414" y="118793"/>
                  <a:pt x="1698801" y="122073"/>
                  <a:pt x="1703797" y="122753"/>
                </a:cubicBezTo>
                <a:cubicBezTo>
                  <a:pt x="1712445" y="123925"/>
                  <a:pt x="1721146" y="124690"/>
                  <a:pt x="1729846" y="125454"/>
                </a:cubicBezTo>
                <a:cubicBezTo>
                  <a:pt x="1731766" y="125624"/>
                  <a:pt x="1734060" y="125692"/>
                  <a:pt x="1735657" y="124826"/>
                </a:cubicBezTo>
                <a:cubicBezTo>
                  <a:pt x="1743270" y="120713"/>
                  <a:pt x="1750610" y="121376"/>
                  <a:pt x="1758291" y="124724"/>
                </a:cubicBezTo>
                <a:cubicBezTo>
                  <a:pt x="1760738" y="125794"/>
                  <a:pt x="1763813" y="125539"/>
                  <a:pt x="1766618" y="125590"/>
                </a:cubicBezTo>
                <a:cubicBezTo>
                  <a:pt x="1779617" y="125794"/>
                  <a:pt x="1792208" y="128241"/>
                  <a:pt x="1804884" y="131147"/>
                </a:cubicBezTo>
                <a:cubicBezTo>
                  <a:pt x="1818733" y="134307"/>
                  <a:pt x="1832956" y="135803"/>
                  <a:pt x="1847636" y="138114"/>
                </a:cubicBezTo>
                <a:cubicBezTo>
                  <a:pt x="1845173" y="133186"/>
                  <a:pt x="1842267" y="131419"/>
                  <a:pt x="1837849" y="133169"/>
                </a:cubicBezTo>
                <a:cubicBezTo>
                  <a:pt x="1834230" y="128241"/>
                  <a:pt x="1828317" y="128938"/>
                  <a:pt x="1823354" y="127460"/>
                </a:cubicBezTo>
                <a:cubicBezTo>
                  <a:pt x="1820143" y="126491"/>
                  <a:pt x="1816677" y="126440"/>
                  <a:pt x="1813380" y="125760"/>
                </a:cubicBezTo>
                <a:cubicBezTo>
                  <a:pt x="1811341" y="125352"/>
                  <a:pt x="1809387" y="124554"/>
                  <a:pt x="1806804" y="123738"/>
                </a:cubicBezTo>
                <a:cubicBezTo>
                  <a:pt x="1810083" y="118623"/>
                  <a:pt x="1813958" y="121767"/>
                  <a:pt x="1817900" y="121580"/>
                </a:cubicBezTo>
                <a:cubicBezTo>
                  <a:pt x="1813346" y="116788"/>
                  <a:pt x="1808061" y="118522"/>
                  <a:pt x="1803406" y="117706"/>
                </a:cubicBezTo>
                <a:cubicBezTo>
                  <a:pt x="1798801" y="116907"/>
                  <a:pt x="1794264" y="115735"/>
                  <a:pt x="1789692" y="114715"/>
                </a:cubicBezTo>
                <a:cubicBezTo>
                  <a:pt x="1789557" y="114104"/>
                  <a:pt x="1789404" y="113492"/>
                  <a:pt x="1789268" y="112880"/>
                </a:cubicBezTo>
                <a:cubicBezTo>
                  <a:pt x="1791052" y="112183"/>
                  <a:pt x="1792972" y="110637"/>
                  <a:pt x="1794603" y="110909"/>
                </a:cubicBezTo>
                <a:cubicBezTo>
                  <a:pt x="1805971" y="112829"/>
                  <a:pt x="1817305" y="115038"/>
                  <a:pt x="1828606" y="117298"/>
                </a:cubicBezTo>
                <a:cubicBezTo>
                  <a:pt x="1835793" y="118742"/>
                  <a:pt x="1842964" y="120357"/>
                  <a:pt x="1850083" y="122056"/>
                </a:cubicBezTo>
                <a:cubicBezTo>
                  <a:pt x="1855334" y="123313"/>
                  <a:pt x="1858545" y="120374"/>
                  <a:pt x="1862199" y="117094"/>
                </a:cubicBezTo>
                <a:cubicBezTo>
                  <a:pt x="1861536" y="118963"/>
                  <a:pt x="1860874" y="120849"/>
                  <a:pt x="1860245" y="122668"/>
                </a:cubicBezTo>
                <a:cubicBezTo>
                  <a:pt x="1865410" y="125794"/>
                  <a:pt x="1867620" y="120646"/>
                  <a:pt x="1872004" y="119133"/>
                </a:cubicBezTo>
                <a:cubicBezTo>
                  <a:pt x="1871783" y="121342"/>
                  <a:pt x="1871613" y="122940"/>
                  <a:pt x="1871358" y="125607"/>
                </a:cubicBezTo>
                <a:cubicBezTo>
                  <a:pt x="1878597" y="127884"/>
                  <a:pt x="1886414" y="129176"/>
                  <a:pt x="1895198" y="129634"/>
                </a:cubicBezTo>
                <a:cubicBezTo>
                  <a:pt x="1897084" y="135259"/>
                  <a:pt x="1903541" y="135259"/>
                  <a:pt x="1908673" y="135463"/>
                </a:cubicBezTo>
                <a:cubicBezTo>
                  <a:pt x="1919735" y="135922"/>
                  <a:pt x="1929336" y="140085"/>
                  <a:pt x="1939327" y="144061"/>
                </a:cubicBezTo>
                <a:cubicBezTo>
                  <a:pt x="1950237" y="148394"/>
                  <a:pt x="1961791" y="151130"/>
                  <a:pt x="1973346" y="153848"/>
                </a:cubicBezTo>
                <a:cubicBezTo>
                  <a:pt x="1968231" y="147697"/>
                  <a:pt x="1960772" y="145981"/>
                  <a:pt x="1954111" y="142906"/>
                </a:cubicBezTo>
                <a:cubicBezTo>
                  <a:pt x="1943643" y="138080"/>
                  <a:pt x="1932989" y="133662"/>
                  <a:pt x="1922522" y="128836"/>
                </a:cubicBezTo>
                <a:cubicBezTo>
                  <a:pt x="1920024" y="127680"/>
                  <a:pt x="1917917" y="125641"/>
                  <a:pt x="1915640" y="124010"/>
                </a:cubicBezTo>
                <a:lnTo>
                  <a:pt x="1915606" y="124044"/>
                </a:lnTo>
                <a:cubicBezTo>
                  <a:pt x="1918902" y="123126"/>
                  <a:pt x="1921893" y="123330"/>
                  <a:pt x="1925376" y="124384"/>
                </a:cubicBezTo>
                <a:cubicBezTo>
                  <a:pt x="1934672" y="127154"/>
                  <a:pt x="1944102" y="131028"/>
                  <a:pt x="1955793" y="126406"/>
                </a:cubicBezTo>
                <a:cubicBezTo>
                  <a:pt x="1949608" y="124078"/>
                  <a:pt x="1944442" y="122668"/>
                  <a:pt x="1939786" y="120255"/>
                </a:cubicBezTo>
                <a:cubicBezTo>
                  <a:pt x="1931885" y="116160"/>
                  <a:pt x="1922488" y="114494"/>
                  <a:pt x="1916898" y="105964"/>
                </a:cubicBezTo>
                <a:cubicBezTo>
                  <a:pt x="1926770" y="108479"/>
                  <a:pt x="1936643" y="110977"/>
                  <a:pt x="1947789" y="113815"/>
                </a:cubicBezTo>
                <a:cubicBezTo>
                  <a:pt x="1943847" y="104809"/>
                  <a:pt x="1932377" y="107629"/>
                  <a:pt x="1928894" y="97944"/>
                </a:cubicBezTo>
                <a:cubicBezTo>
                  <a:pt x="1933295" y="98488"/>
                  <a:pt x="1936371" y="98861"/>
                  <a:pt x="1939429" y="99252"/>
                </a:cubicBezTo>
                <a:cubicBezTo>
                  <a:pt x="1939599" y="98844"/>
                  <a:pt x="1939752" y="98436"/>
                  <a:pt x="1939922" y="98012"/>
                </a:cubicBezTo>
                <a:cubicBezTo>
                  <a:pt x="1928095" y="93373"/>
                  <a:pt x="1916252" y="88751"/>
                  <a:pt x="1902505" y="83364"/>
                </a:cubicBezTo>
                <a:cubicBezTo>
                  <a:pt x="1907263" y="82022"/>
                  <a:pt x="1909965" y="81240"/>
                  <a:pt x="1914009" y="80102"/>
                </a:cubicBezTo>
                <a:cubicBezTo>
                  <a:pt x="1909370" y="77366"/>
                  <a:pt x="1905683" y="75208"/>
                  <a:pt x="1902012" y="73033"/>
                </a:cubicBezTo>
                <a:cubicBezTo>
                  <a:pt x="1906549" y="73594"/>
                  <a:pt x="1911086" y="74155"/>
                  <a:pt x="1915623" y="74732"/>
                </a:cubicBezTo>
                <a:cubicBezTo>
                  <a:pt x="1916609" y="75174"/>
                  <a:pt x="1917611" y="75616"/>
                  <a:pt x="1918597" y="76058"/>
                </a:cubicBezTo>
                <a:cubicBezTo>
                  <a:pt x="1918682" y="75735"/>
                  <a:pt x="1918784" y="75412"/>
                  <a:pt x="1918868" y="75106"/>
                </a:cubicBezTo>
                <a:cubicBezTo>
                  <a:pt x="1917764" y="74987"/>
                  <a:pt x="1916677" y="74885"/>
                  <a:pt x="1915589" y="74766"/>
                </a:cubicBezTo>
                <a:cubicBezTo>
                  <a:pt x="1912225" y="73407"/>
                  <a:pt x="1908928" y="71810"/>
                  <a:pt x="1905462" y="70824"/>
                </a:cubicBezTo>
                <a:cubicBezTo>
                  <a:pt x="1904595" y="70586"/>
                  <a:pt x="1903184" y="72268"/>
                  <a:pt x="1902029" y="73067"/>
                </a:cubicBezTo>
                <a:cubicBezTo>
                  <a:pt x="1897271" y="70195"/>
                  <a:pt x="1892496" y="67324"/>
                  <a:pt x="1887739" y="64435"/>
                </a:cubicBezTo>
                <a:cubicBezTo>
                  <a:pt x="1887857" y="64044"/>
                  <a:pt x="1887977" y="63653"/>
                  <a:pt x="1888095" y="63245"/>
                </a:cubicBezTo>
                <a:cubicBezTo>
                  <a:pt x="1893686" y="64469"/>
                  <a:pt x="1899293" y="65675"/>
                  <a:pt x="1904884" y="66933"/>
                </a:cubicBezTo>
                <a:cubicBezTo>
                  <a:pt x="1911205" y="68360"/>
                  <a:pt x="1917560" y="69635"/>
                  <a:pt x="1923813" y="71351"/>
                </a:cubicBezTo>
                <a:cubicBezTo>
                  <a:pt x="1928418" y="72625"/>
                  <a:pt x="1932887" y="74409"/>
                  <a:pt x="1937339" y="76143"/>
                </a:cubicBezTo>
                <a:cubicBezTo>
                  <a:pt x="1942301" y="78080"/>
                  <a:pt x="1946889" y="80425"/>
                  <a:pt x="1952752" y="78878"/>
                </a:cubicBezTo>
                <a:cubicBezTo>
                  <a:pt x="1955623" y="78131"/>
                  <a:pt x="1959293" y="79932"/>
                  <a:pt x="1962488" y="80900"/>
                </a:cubicBezTo>
                <a:cubicBezTo>
                  <a:pt x="1968911" y="82855"/>
                  <a:pt x="1975266" y="85030"/>
                  <a:pt x="1983032" y="87578"/>
                </a:cubicBezTo>
                <a:cubicBezTo>
                  <a:pt x="1976014" y="80340"/>
                  <a:pt x="1968282" y="76856"/>
                  <a:pt x="1959769" y="74715"/>
                </a:cubicBezTo>
                <a:lnTo>
                  <a:pt x="1959820" y="74749"/>
                </a:lnTo>
                <a:cubicBezTo>
                  <a:pt x="1958665" y="74172"/>
                  <a:pt x="1957526" y="73594"/>
                  <a:pt x="1956371" y="73016"/>
                </a:cubicBezTo>
                <a:cubicBezTo>
                  <a:pt x="1956371" y="73016"/>
                  <a:pt x="1956421" y="73050"/>
                  <a:pt x="1956421" y="73050"/>
                </a:cubicBezTo>
                <a:cubicBezTo>
                  <a:pt x="1954706" y="72472"/>
                  <a:pt x="1952989" y="71894"/>
                  <a:pt x="1951273" y="71317"/>
                </a:cubicBezTo>
                <a:cubicBezTo>
                  <a:pt x="1951273" y="71317"/>
                  <a:pt x="1951324" y="71351"/>
                  <a:pt x="1951324" y="71351"/>
                </a:cubicBezTo>
                <a:cubicBezTo>
                  <a:pt x="1944799" y="68700"/>
                  <a:pt x="1938274" y="66083"/>
                  <a:pt x="1931783" y="63415"/>
                </a:cubicBezTo>
                <a:cubicBezTo>
                  <a:pt x="1929319" y="62396"/>
                  <a:pt x="1926906" y="61240"/>
                  <a:pt x="1923236" y="59609"/>
                </a:cubicBezTo>
                <a:cubicBezTo>
                  <a:pt x="1925462" y="58199"/>
                  <a:pt x="1926498" y="57043"/>
                  <a:pt x="1927093" y="57230"/>
                </a:cubicBezTo>
                <a:cubicBezTo>
                  <a:pt x="1934026" y="59473"/>
                  <a:pt x="1940891" y="61920"/>
                  <a:pt x="1947773" y="64333"/>
                </a:cubicBezTo>
                <a:cubicBezTo>
                  <a:pt x="1949098" y="64792"/>
                  <a:pt x="1950355" y="65556"/>
                  <a:pt x="1951715" y="65845"/>
                </a:cubicBezTo>
                <a:cubicBezTo>
                  <a:pt x="1961196" y="67816"/>
                  <a:pt x="1969931" y="71657"/>
                  <a:pt x="1978834" y="75378"/>
                </a:cubicBezTo>
                <a:cubicBezTo>
                  <a:pt x="1993006" y="81308"/>
                  <a:pt x="2005767" y="89363"/>
                  <a:pt x="2018800" y="97332"/>
                </a:cubicBezTo>
                <a:cubicBezTo>
                  <a:pt x="2027687" y="102770"/>
                  <a:pt x="2033754" y="110042"/>
                  <a:pt x="2040585" y="117213"/>
                </a:cubicBezTo>
                <a:cubicBezTo>
                  <a:pt x="2045088" y="121954"/>
                  <a:pt x="2051510" y="124979"/>
                  <a:pt x="2057373" y="128258"/>
                </a:cubicBezTo>
                <a:cubicBezTo>
                  <a:pt x="2061537" y="130586"/>
                  <a:pt x="2066175" y="132030"/>
                  <a:pt x="2071035" y="134070"/>
                </a:cubicBezTo>
                <a:cubicBezTo>
                  <a:pt x="2072514" y="132659"/>
                  <a:pt x="2074025" y="131198"/>
                  <a:pt x="2075844" y="129465"/>
                </a:cubicBezTo>
                <a:cubicBezTo>
                  <a:pt x="2077679" y="131062"/>
                  <a:pt x="2079752" y="132251"/>
                  <a:pt x="2080908" y="134036"/>
                </a:cubicBezTo>
                <a:cubicBezTo>
                  <a:pt x="2081978" y="135684"/>
                  <a:pt x="2083048" y="138437"/>
                  <a:pt x="2082369" y="139830"/>
                </a:cubicBezTo>
                <a:cubicBezTo>
                  <a:pt x="2081417" y="141750"/>
                  <a:pt x="2078954" y="143789"/>
                  <a:pt x="2076880" y="144095"/>
                </a:cubicBezTo>
                <a:cubicBezTo>
                  <a:pt x="2073703" y="144571"/>
                  <a:pt x="2070304" y="143636"/>
                  <a:pt x="2066923" y="143279"/>
                </a:cubicBezTo>
                <a:cubicBezTo>
                  <a:pt x="2069879" y="151147"/>
                  <a:pt x="2080686" y="156397"/>
                  <a:pt x="2092156" y="155480"/>
                </a:cubicBezTo>
                <a:cubicBezTo>
                  <a:pt x="2093720" y="163313"/>
                  <a:pt x="2098155" y="168768"/>
                  <a:pt x="2106209" y="170841"/>
                </a:cubicBezTo>
                <a:cubicBezTo>
                  <a:pt x="2107841" y="171266"/>
                  <a:pt x="2109931" y="171640"/>
                  <a:pt x="2110797" y="172795"/>
                </a:cubicBezTo>
                <a:cubicBezTo>
                  <a:pt x="2112378" y="174885"/>
                  <a:pt x="2114145" y="177621"/>
                  <a:pt x="2114009" y="179966"/>
                </a:cubicBezTo>
                <a:cubicBezTo>
                  <a:pt x="2113907" y="181682"/>
                  <a:pt x="2111120" y="183772"/>
                  <a:pt x="2109081" y="184724"/>
                </a:cubicBezTo>
                <a:cubicBezTo>
                  <a:pt x="2106311" y="185998"/>
                  <a:pt x="2103048" y="186168"/>
                  <a:pt x="2100109" y="187120"/>
                </a:cubicBezTo>
                <a:cubicBezTo>
                  <a:pt x="2098698" y="187578"/>
                  <a:pt x="2097543" y="188768"/>
                  <a:pt x="2096744" y="190858"/>
                </a:cubicBezTo>
                <a:cubicBezTo>
                  <a:pt x="2097985" y="190790"/>
                  <a:pt x="2099225" y="190637"/>
                  <a:pt x="2100449" y="190671"/>
                </a:cubicBezTo>
                <a:cubicBezTo>
                  <a:pt x="2108333" y="190892"/>
                  <a:pt x="2112276" y="195395"/>
                  <a:pt x="2108690" y="202056"/>
                </a:cubicBezTo>
                <a:cubicBezTo>
                  <a:pt x="2105309" y="208343"/>
                  <a:pt x="2106124" y="212897"/>
                  <a:pt x="2111392" y="218436"/>
                </a:cubicBezTo>
                <a:cubicBezTo>
                  <a:pt x="2108146" y="218436"/>
                  <a:pt x="2106311" y="218369"/>
                  <a:pt x="2104493" y="218453"/>
                </a:cubicBezTo>
                <a:cubicBezTo>
                  <a:pt x="2102658" y="218538"/>
                  <a:pt x="2100840" y="218793"/>
                  <a:pt x="2097900" y="219082"/>
                </a:cubicBezTo>
                <a:cubicBezTo>
                  <a:pt x="2104255" y="228275"/>
                  <a:pt x="2115895" y="226712"/>
                  <a:pt x="2122828" y="234528"/>
                </a:cubicBezTo>
                <a:cubicBezTo>
                  <a:pt x="2118648" y="235990"/>
                  <a:pt x="2115198" y="237213"/>
                  <a:pt x="2111018" y="238674"/>
                </a:cubicBezTo>
                <a:cubicBezTo>
                  <a:pt x="2115317" y="246049"/>
                  <a:pt x="2121026" y="250433"/>
                  <a:pt x="2127314" y="254103"/>
                </a:cubicBezTo>
                <a:cubicBezTo>
                  <a:pt x="2123779" y="259490"/>
                  <a:pt x="2123779" y="259490"/>
                  <a:pt x="2115402" y="259677"/>
                </a:cubicBezTo>
                <a:cubicBezTo>
                  <a:pt x="2120092" y="264129"/>
                  <a:pt x="2124017" y="268819"/>
                  <a:pt x="2130593" y="270195"/>
                </a:cubicBezTo>
                <a:cubicBezTo>
                  <a:pt x="2132700" y="270637"/>
                  <a:pt x="2134434" y="272812"/>
                  <a:pt x="2136336" y="274188"/>
                </a:cubicBezTo>
                <a:cubicBezTo>
                  <a:pt x="2136235" y="274817"/>
                  <a:pt x="2136133" y="275463"/>
                  <a:pt x="2136031" y="276091"/>
                </a:cubicBezTo>
                <a:cubicBezTo>
                  <a:pt x="2131324" y="277298"/>
                  <a:pt x="2126600" y="278521"/>
                  <a:pt x="2120958" y="279966"/>
                </a:cubicBezTo>
                <a:cubicBezTo>
                  <a:pt x="2122607" y="282820"/>
                  <a:pt x="2123898" y="285063"/>
                  <a:pt x="2125275" y="287425"/>
                </a:cubicBezTo>
                <a:cubicBezTo>
                  <a:pt x="2123813" y="288496"/>
                  <a:pt x="2122335" y="289583"/>
                  <a:pt x="2120738" y="290739"/>
                </a:cubicBezTo>
                <a:cubicBezTo>
                  <a:pt x="2122946" y="293118"/>
                  <a:pt x="2128826" y="292149"/>
                  <a:pt x="2127076" y="296329"/>
                </a:cubicBezTo>
                <a:cubicBezTo>
                  <a:pt x="2125138" y="300951"/>
                  <a:pt x="2136710" y="303568"/>
                  <a:pt x="2127840" y="308139"/>
                </a:cubicBezTo>
                <a:cubicBezTo>
                  <a:pt x="2129489" y="309668"/>
                  <a:pt x="2131001" y="311079"/>
                  <a:pt x="2132989" y="312914"/>
                </a:cubicBezTo>
                <a:cubicBezTo>
                  <a:pt x="2130186" y="314545"/>
                  <a:pt x="2128061" y="315769"/>
                  <a:pt x="2125495" y="317264"/>
                </a:cubicBezTo>
                <a:cubicBezTo>
                  <a:pt x="2126702" y="319422"/>
                  <a:pt x="2127857" y="321512"/>
                  <a:pt x="2129166" y="323874"/>
                </a:cubicBezTo>
                <a:cubicBezTo>
                  <a:pt x="2134450" y="315854"/>
                  <a:pt x="2136558" y="315786"/>
                  <a:pt x="2143321" y="322413"/>
                </a:cubicBezTo>
                <a:cubicBezTo>
                  <a:pt x="2145631" y="324672"/>
                  <a:pt x="2148401" y="326474"/>
                  <a:pt x="2151086" y="328581"/>
                </a:cubicBezTo>
                <a:cubicBezTo>
                  <a:pt x="2141009" y="335497"/>
                  <a:pt x="2141009" y="335497"/>
                  <a:pt x="2138494" y="345794"/>
                </a:cubicBezTo>
                <a:cubicBezTo>
                  <a:pt x="2139922" y="347323"/>
                  <a:pt x="2141519" y="349040"/>
                  <a:pt x="2143779" y="351452"/>
                </a:cubicBezTo>
                <a:cubicBezTo>
                  <a:pt x="2141094" y="352370"/>
                  <a:pt x="2139259" y="352999"/>
                  <a:pt x="2136115" y="354069"/>
                </a:cubicBezTo>
                <a:cubicBezTo>
                  <a:pt x="2142283" y="357264"/>
                  <a:pt x="2147433" y="359932"/>
                  <a:pt x="2153210" y="362922"/>
                </a:cubicBezTo>
                <a:cubicBezTo>
                  <a:pt x="2152088" y="365301"/>
                  <a:pt x="2151052" y="367476"/>
                  <a:pt x="2149863" y="369974"/>
                </a:cubicBezTo>
                <a:cubicBezTo>
                  <a:pt x="2154841" y="375836"/>
                  <a:pt x="2161536" y="378521"/>
                  <a:pt x="2170423" y="378028"/>
                </a:cubicBezTo>
                <a:cubicBezTo>
                  <a:pt x="2169523" y="380051"/>
                  <a:pt x="2168656" y="381342"/>
                  <a:pt x="2168384" y="382752"/>
                </a:cubicBezTo>
                <a:cubicBezTo>
                  <a:pt x="2168096" y="384248"/>
                  <a:pt x="2167806" y="386202"/>
                  <a:pt x="2168520" y="387357"/>
                </a:cubicBezTo>
                <a:cubicBezTo>
                  <a:pt x="2170899" y="391232"/>
                  <a:pt x="2175843" y="393339"/>
                  <a:pt x="2175215" y="399422"/>
                </a:cubicBezTo>
                <a:cubicBezTo>
                  <a:pt x="2175045" y="401002"/>
                  <a:pt x="2179701" y="403092"/>
                  <a:pt x="2182148" y="404961"/>
                </a:cubicBezTo>
                <a:cubicBezTo>
                  <a:pt x="2179191" y="413797"/>
                  <a:pt x="2169114" y="412472"/>
                  <a:pt x="2162488" y="418674"/>
                </a:cubicBezTo>
                <a:cubicBezTo>
                  <a:pt x="2167008" y="420050"/>
                  <a:pt x="2170746" y="421172"/>
                  <a:pt x="2176065" y="422786"/>
                </a:cubicBezTo>
                <a:cubicBezTo>
                  <a:pt x="2168164" y="427153"/>
                  <a:pt x="2161859" y="431418"/>
                  <a:pt x="2153312" y="431928"/>
                </a:cubicBezTo>
                <a:cubicBezTo>
                  <a:pt x="2155215" y="438555"/>
                  <a:pt x="2161315" y="438198"/>
                  <a:pt x="2165971" y="440696"/>
                </a:cubicBezTo>
                <a:cubicBezTo>
                  <a:pt x="2167671" y="436992"/>
                  <a:pt x="2169234" y="433593"/>
                  <a:pt x="2171120" y="429515"/>
                </a:cubicBezTo>
                <a:cubicBezTo>
                  <a:pt x="2178426" y="435446"/>
                  <a:pt x="2167637" y="437791"/>
                  <a:pt x="2171392" y="443500"/>
                </a:cubicBezTo>
                <a:cubicBezTo>
                  <a:pt x="2174230" y="444095"/>
                  <a:pt x="2178648" y="445029"/>
                  <a:pt x="2184663" y="446304"/>
                </a:cubicBezTo>
                <a:cubicBezTo>
                  <a:pt x="2178750" y="452013"/>
                  <a:pt x="2171613" y="449957"/>
                  <a:pt x="2166107" y="453423"/>
                </a:cubicBezTo>
                <a:cubicBezTo>
                  <a:pt x="2164866" y="450977"/>
                  <a:pt x="2163915" y="449057"/>
                  <a:pt x="2162930" y="447119"/>
                </a:cubicBezTo>
                <a:cubicBezTo>
                  <a:pt x="2162641" y="447459"/>
                  <a:pt x="2162233" y="447765"/>
                  <a:pt x="2162063" y="448190"/>
                </a:cubicBezTo>
                <a:cubicBezTo>
                  <a:pt x="2160279" y="452608"/>
                  <a:pt x="2160754" y="456465"/>
                  <a:pt x="2165309" y="459609"/>
                </a:cubicBezTo>
                <a:cubicBezTo>
                  <a:pt x="2170168" y="459014"/>
                  <a:pt x="2173074" y="449634"/>
                  <a:pt x="2180330" y="455395"/>
                </a:cubicBezTo>
                <a:cubicBezTo>
                  <a:pt x="2179361" y="459999"/>
                  <a:pt x="2175351" y="460866"/>
                  <a:pt x="2172122" y="461733"/>
                </a:cubicBezTo>
                <a:cubicBezTo>
                  <a:pt x="2167314" y="463041"/>
                  <a:pt x="2165750" y="467017"/>
                  <a:pt x="2163321" y="470382"/>
                </a:cubicBezTo>
                <a:cubicBezTo>
                  <a:pt x="2162878" y="471010"/>
                  <a:pt x="2162420" y="472319"/>
                  <a:pt x="2162742" y="472693"/>
                </a:cubicBezTo>
                <a:cubicBezTo>
                  <a:pt x="2166668" y="477468"/>
                  <a:pt x="2161723" y="479643"/>
                  <a:pt x="2159956" y="482310"/>
                </a:cubicBezTo>
                <a:cubicBezTo>
                  <a:pt x="2162624" y="486610"/>
                  <a:pt x="2165156" y="490688"/>
                  <a:pt x="2167891" y="495106"/>
                </a:cubicBezTo>
                <a:cubicBezTo>
                  <a:pt x="2165172" y="497077"/>
                  <a:pt x="2163439" y="498317"/>
                  <a:pt x="2161367" y="499813"/>
                </a:cubicBezTo>
                <a:cubicBezTo>
                  <a:pt x="2164798" y="502956"/>
                  <a:pt x="2172088" y="501563"/>
                  <a:pt x="2170118" y="509005"/>
                </a:cubicBezTo>
                <a:cubicBezTo>
                  <a:pt x="2174348" y="507884"/>
                  <a:pt x="2177509" y="507051"/>
                  <a:pt x="2180686" y="506219"/>
                </a:cubicBezTo>
                <a:lnTo>
                  <a:pt x="2180652" y="506185"/>
                </a:lnTo>
                <a:cubicBezTo>
                  <a:pt x="2178648" y="510688"/>
                  <a:pt x="2176506" y="515021"/>
                  <a:pt x="2170457" y="514698"/>
                </a:cubicBezTo>
                <a:cubicBezTo>
                  <a:pt x="2170270" y="514103"/>
                  <a:pt x="2170100" y="513525"/>
                  <a:pt x="2170423" y="514613"/>
                </a:cubicBezTo>
                <a:cubicBezTo>
                  <a:pt x="2169777" y="513678"/>
                  <a:pt x="2170134" y="514188"/>
                  <a:pt x="2170474" y="514681"/>
                </a:cubicBezTo>
                <a:cubicBezTo>
                  <a:pt x="2166192" y="520067"/>
                  <a:pt x="2165206" y="527374"/>
                  <a:pt x="2159735" y="532217"/>
                </a:cubicBezTo>
                <a:cubicBezTo>
                  <a:pt x="2158205" y="533559"/>
                  <a:pt x="2158902" y="537400"/>
                  <a:pt x="2158494" y="540628"/>
                </a:cubicBezTo>
                <a:cubicBezTo>
                  <a:pt x="2161961" y="540628"/>
                  <a:pt x="2164578" y="540628"/>
                  <a:pt x="2168911" y="540628"/>
                </a:cubicBezTo>
                <a:cubicBezTo>
                  <a:pt x="2166345" y="544044"/>
                  <a:pt x="2164255" y="546202"/>
                  <a:pt x="2162980" y="548750"/>
                </a:cubicBezTo>
                <a:cubicBezTo>
                  <a:pt x="2161825" y="551061"/>
                  <a:pt x="2160652" y="554018"/>
                  <a:pt x="2161129" y="556363"/>
                </a:cubicBezTo>
                <a:cubicBezTo>
                  <a:pt x="2162233" y="561885"/>
                  <a:pt x="2165513" y="563075"/>
                  <a:pt x="2170220" y="559745"/>
                </a:cubicBezTo>
                <a:cubicBezTo>
                  <a:pt x="2173312" y="557553"/>
                  <a:pt x="2175640" y="556992"/>
                  <a:pt x="2178546" y="560577"/>
                </a:cubicBezTo>
                <a:cubicBezTo>
                  <a:pt x="2174264" y="567578"/>
                  <a:pt x="2167246" y="570722"/>
                  <a:pt x="2160024" y="573016"/>
                </a:cubicBezTo>
                <a:cubicBezTo>
                  <a:pt x="2157900" y="582463"/>
                  <a:pt x="2165036" y="589158"/>
                  <a:pt x="2165954" y="597434"/>
                </a:cubicBezTo>
                <a:cubicBezTo>
                  <a:pt x="2167637" y="597230"/>
                  <a:pt x="2169336" y="597009"/>
                  <a:pt x="2172292" y="596635"/>
                </a:cubicBezTo>
                <a:cubicBezTo>
                  <a:pt x="2170797" y="599099"/>
                  <a:pt x="2170236" y="600713"/>
                  <a:pt x="2169114" y="601699"/>
                </a:cubicBezTo>
                <a:cubicBezTo>
                  <a:pt x="2165275" y="605097"/>
                  <a:pt x="2163032" y="608750"/>
                  <a:pt x="2164051" y="614307"/>
                </a:cubicBezTo>
                <a:cubicBezTo>
                  <a:pt x="2164425" y="616329"/>
                  <a:pt x="2162420" y="618810"/>
                  <a:pt x="2161434" y="621223"/>
                </a:cubicBezTo>
                <a:cubicBezTo>
                  <a:pt x="2164391" y="629073"/>
                  <a:pt x="2172258" y="627187"/>
                  <a:pt x="2179497" y="628665"/>
                </a:cubicBezTo>
                <a:cubicBezTo>
                  <a:pt x="2175011" y="633831"/>
                  <a:pt x="2170627" y="634001"/>
                  <a:pt x="2165835" y="632948"/>
                </a:cubicBezTo>
                <a:cubicBezTo>
                  <a:pt x="2158291" y="631282"/>
                  <a:pt x="2151647" y="633083"/>
                  <a:pt x="2145852" y="639099"/>
                </a:cubicBezTo>
                <a:cubicBezTo>
                  <a:pt x="2149659" y="639099"/>
                  <a:pt x="2153465" y="639099"/>
                  <a:pt x="2157883" y="639099"/>
                </a:cubicBezTo>
                <a:cubicBezTo>
                  <a:pt x="2153431" y="645114"/>
                  <a:pt x="2149539" y="650348"/>
                  <a:pt x="2145445" y="655870"/>
                </a:cubicBezTo>
                <a:cubicBezTo>
                  <a:pt x="2155674" y="659473"/>
                  <a:pt x="2155674" y="659473"/>
                  <a:pt x="2160670" y="652030"/>
                </a:cubicBezTo>
                <a:cubicBezTo>
                  <a:pt x="2161808" y="650331"/>
                  <a:pt x="2161808" y="650331"/>
                  <a:pt x="2166107" y="650144"/>
                </a:cubicBezTo>
                <a:cubicBezTo>
                  <a:pt x="2166753" y="654800"/>
                  <a:pt x="2158784" y="656057"/>
                  <a:pt x="2161553" y="662123"/>
                </a:cubicBezTo>
                <a:cubicBezTo>
                  <a:pt x="2164373" y="660475"/>
                  <a:pt x="2166922" y="658980"/>
                  <a:pt x="2169591" y="657417"/>
                </a:cubicBezTo>
                <a:cubicBezTo>
                  <a:pt x="2173855" y="661121"/>
                  <a:pt x="2171613" y="665352"/>
                  <a:pt x="2171969" y="670840"/>
                </a:cubicBezTo>
                <a:cubicBezTo>
                  <a:pt x="2169404" y="668665"/>
                  <a:pt x="2168096" y="666915"/>
                  <a:pt x="2166396" y="666286"/>
                </a:cubicBezTo>
                <a:cubicBezTo>
                  <a:pt x="2164493" y="665590"/>
                  <a:pt x="2161468" y="665046"/>
                  <a:pt x="2160329" y="666032"/>
                </a:cubicBezTo>
                <a:cubicBezTo>
                  <a:pt x="2159157" y="667051"/>
                  <a:pt x="2159225" y="670093"/>
                  <a:pt x="2159599" y="672081"/>
                </a:cubicBezTo>
                <a:cubicBezTo>
                  <a:pt x="2159956" y="673916"/>
                  <a:pt x="2161621" y="675445"/>
                  <a:pt x="2162369" y="677263"/>
                </a:cubicBezTo>
                <a:cubicBezTo>
                  <a:pt x="2162844" y="678402"/>
                  <a:pt x="2162674" y="679795"/>
                  <a:pt x="2162930" y="682378"/>
                </a:cubicBezTo>
                <a:cubicBezTo>
                  <a:pt x="2159769" y="680509"/>
                  <a:pt x="2157645" y="679252"/>
                  <a:pt x="2154502" y="677400"/>
                </a:cubicBezTo>
                <a:cubicBezTo>
                  <a:pt x="2155028" y="684910"/>
                  <a:pt x="2162335" y="685930"/>
                  <a:pt x="2164340" y="692404"/>
                </a:cubicBezTo>
                <a:cubicBezTo>
                  <a:pt x="2164085" y="694120"/>
                  <a:pt x="2163592" y="697366"/>
                  <a:pt x="2162980" y="701563"/>
                </a:cubicBezTo>
                <a:cubicBezTo>
                  <a:pt x="2166107" y="700492"/>
                  <a:pt x="2168333" y="699744"/>
                  <a:pt x="2170559" y="698980"/>
                </a:cubicBezTo>
                <a:cubicBezTo>
                  <a:pt x="2172666" y="702599"/>
                  <a:pt x="2175317" y="703568"/>
                  <a:pt x="2177985" y="701410"/>
                </a:cubicBezTo>
                <a:cubicBezTo>
                  <a:pt x="2179259" y="700373"/>
                  <a:pt x="2180007" y="698725"/>
                  <a:pt x="2181094" y="697433"/>
                </a:cubicBezTo>
                <a:cubicBezTo>
                  <a:pt x="2186940" y="690416"/>
                  <a:pt x="2192802" y="683398"/>
                  <a:pt x="2199412" y="675513"/>
                </a:cubicBezTo>
                <a:cubicBezTo>
                  <a:pt x="2201570" y="680934"/>
                  <a:pt x="2198682" y="682514"/>
                  <a:pt x="2196422" y="684366"/>
                </a:cubicBezTo>
                <a:cubicBezTo>
                  <a:pt x="2194298" y="686117"/>
                  <a:pt x="2192208" y="687901"/>
                  <a:pt x="2189268" y="690365"/>
                </a:cubicBezTo>
                <a:cubicBezTo>
                  <a:pt x="2192887" y="690772"/>
                  <a:pt x="2195215" y="691044"/>
                  <a:pt x="2199667" y="691537"/>
                </a:cubicBezTo>
                <a:cubicBezTo>
                  <a:pt x="2194926" y="693763"/>
                  <a:pt x="2192020" y="695122"/>
                  <a:pt x="2189132" y="696482"/>
                </a:cubicBezTo>
                <a:cubicBezTo>
                  <a:pt x="2188622" y="696125"/>
                  <a:pt x="2188130" y="695751"/>
                  <a:pt x="2189046" y="696414"/>
                </a:cubicBezTo>
                <a:cubicBezTo>
                  <a:pt x="2187959" y="696074"/>
                  <a:pt x="2188571" y="696261"/>
                  <a:pt x="2189166" y="696448"/>
                </a:cubicBezTo>
                <a:cubicBezTo>
                  <a:pt x="2191494" y="703092"/>
                  <a:pt x="2184918" y="705607"/>
                  <a:pt x="2182437" y="709855"/>
                </a:cubicBezTo>
                <a:cubicBezTo>
                  <a:pt x="2181468" y="711520"/>
                  <a:pt x="2176999" y="711146"/>
                  <a:pt x="2174127" y="711333"/>
                </a:cubicBezTo>
                <a:cubicBezTo>
                  <a:pt x="2165325" y="714460"/>
                  <a:pt x="2169166" y="722922"/>
                  <a:pt x="2167024" y="729345"/>
                </a:cubicBezTo>
                <a:cubicBezTo>
                  <a:pt x="2168639" y="729345"/>
                  <a:pt x="2170440" y="729345"/>
                  <a:pt x="2172921" y="729345"/>
                </a:cubicBezTo>
                <a:cubicBezTo>
                  <a:pt x="2172122" y="733678"/>
                  <a:pt x="2173380" y="736873"/>
                  <a:pt x="2178069" y="738113"/>
                </a:cubicBezTo>
                <a:cubicBezTo>
                  <a:pt x="2178817" y="738317"/>
                  <a:pt x="2178970" y="740764"/>
                  <a:pt x="2179412" y="742174"/>
                </a:cubicBezTo>
                <a:cubicBezTo>
                  <a:pt x="2177900" y="742276"/>
                  <a:pt x="2175979" y="743024"/>
                  <a:pt x="2174977" y="742361"/>
                </a:cubicBezTo>
                <a:cubicBezTo>
                  <a:pt x="2171137" y="739863"/>
                  <a:pt x="2167569" y="737960"/>
                  <a:pt x="2163660" y="742089"/>
                </a:cubicBezTo>
                <a:cubicBezTo>
                  <a:pt x="2164221" y="744417"/>
                  <a:pt x="2164798" y="746779"/>
                  <a:pt x="2165377" y="749124"/>
                </a:cubicBezTo>
                <a:cubicBezTo>
                  <a:pt x="2165377" y="749124"/>
                  <a:pt x="2165393" y="749107"/>
                  <a:pt x="2165393" y="749107"/>
                </a:cubicBezTo>
                <a:cubicBezTo>
                  <a:pt x="2162674" y="749226"/>
                  <a:pt x="2159956" y="749498"/>
                  <a:pt x="2157237" y="749430"/>
                </a:cubicBezTo>
                <a:cubicBezTo>
                  <a:pt x="2155470" y="749396"/>
                  <a:pt x="2153635" y="749090"/>
                  <a:pt x="2151953" y="748529"/>
                </a:cubicBezTo>
                <a:cubicBezTo>
                  <a:pt x="2149709" y="747782"/>
                  <a:pt x="2147569" y="746677"/>
                  <a:pt x="2144289" y="745250"/>
                </a:cubicBezTo>
                <a:cubicBezTo>
                  <a:pt x="2146107" y="750925"/>
                  <a:pt x="2148622" y="752913"/>
                  <a:pt x="2153159" y="754494"/>
                </a:cubicBezTo>
                <a:cubicBezTo>
                  <a:pt x="2159786" y="756805"/>
                  <a:pt x="2165699" y="761155"/>
                  <a:pt x="2171935" y="764638"/>
                </a:cubicBezTo>
                <a:cubicBezTo>
                  <a:pt x="2169829" y="768886"/>
                  <a:pt x="2167212" y="767782"/>
                  <a:pt x="2164866" y="767289"/>
                </a:cubicBezTo>
                <a:cubicBezTo>
                  <a:pt x="2158035" y="765879"/>
                  <a:pt x="2151222" y="764349"/>
                  <a:pt x="2144407" y="762871"/>
                </a:cubicBezTo>
                <a:cubicBezTo>
                  <a:pt x="2140874" y="762106"/>
                  <a:pt x="2137169" y="761766"/>
                  <a:pt x="2133839" y="760475"/>
                </a:cubicBezTo>
                <a:cubicBezTo>
                  <a:pt x="2127517" y="757994"/>
                  <a:pt x="2121315" y="755632"/>
                  <a:pt x="2114382" y="757620"/>
                </a:cubicBezTo>
                <a:cubicBezTo>
                  <a:pt x="2113873" y="757247"/>
                  <a:pt x="2113363" y="756890"/>
                  <a:pt x="2114298" y="757552"/>
                </a:cubicBezTo>
                <a:cubicBezTo>
                  <a:pt x="2113193" y="757212"/>
                  <a:pt x="2113805" y="757399"/>
                  <a:pt x="2114400" y="757586"/>
                </a:cubicBezTo>
                <a:cubicBezTo>
                  <a:pt x="2114077" y="759455"/>
                  <a:pt x="2113754" y="761324"/>
                  <a:pt x="2113380" y="763483"/>
                </a:cubicBezTo>
                <a:cubicBezTo>
                  <a:pt x="2116676" y="764808"/>
                  <a:pt x="2119667" y="766303"/>
                  <a:pt x="2122828" y="767221"/>
                </a:cubicBezTo>
                <a:cubicBezTo>
                  <a:pt x="2126209" y="768206"/>
                  <a:pt x="2129607" y="769328"/>
                  <a:pt x="2132819" y="765947"/>
                </a:cubicBezTo>
                <a:cubicBezTo>
                  <a:pt x="2134994" y="763669"/>
                  <a:pt x="2137407" y="764230"/>
                  <a:pt x="2138171" y="767799"/>
                </a:cubicBezTo>
                <a:cubicBezTo>
                  <a:pt x="2137560" y="767986"/>
                  <a:pt x="2136965" y="768172"/>
                  <a:pt x="2138087" y="767833"/>
                </a:cubicBezTo>
                <a:cubicBezTo>
                  <a:pt x="2137135" y="768512"/>
                  <a:pt x="2137645" y="768138"/>
                  <a:pt x="2138155" y="767782"/>
                </a:cubicBezTo>
                <a:cubicBezTo>
                  <a:pt x="2145581" y="770976"/>
                  <a:pt x="2154671" y="769821"/>
                  <a:pt x="2162776" y="777297"/>
                </a:cubicBezTo>
                <a:cubicBezTo>
                  <a:pt x="2155606" y="777586"/>
                  <a:pt x="2150270" y="777790"/>
                  <a:pt x="2144952" y="777994"/>
                </a:cubicBezTo>
                <a:cubicBezTo>
                  <a:pt x="2143167" y="775479"/>
                  <a:pt x="2141604" y="772472"/>
                  <a:pt x="2137373" y="775428"/>
                </a:cubicBezTo>
                <a:cubicBezTo>
                  <a:pt x="2139905" y="776278"/>
                  <a:pt x="2142454" y="777110"/>
                  <a:pt x="2144986" y="777960"/>
                </a:cubicBezTo>
                <a:cubicBezTo>
                  <a:pt x="2150899" y="780203"/>
                  <a:pt x="2144934" y="785403"/>
                  <a:pt x="2149421" y="788971"/>
                </a:cubicBezTo>
                <a:cubicBezTo>
                  <a:pt x="2138528" y="791248"/>
                  <a:pt x="2130831" y="783041"/>
                  <a:pt x="2121213" y="785386"/>
                </a:cubicBezTo>
                <a:cubicBezTo>
                  <a:pt x="2121367" y="788784"/>
                  <a:pt x="2114875" y="792692"/>
                  <a:pt x="2122980" y="796108"/>
                </a:cubicBezTo>
                <a:cubicBezTo>
                  <a:pt x="2123864" y="794460"/>
                  <a:pt x="2124731" y="792845"/>
                  <a:pt x="2125563" y="791282"/>
                </a:cubicBezTo>
                <a:cubicBezTo>
                  <a:pt x="2129539" y="793270"/>
                  <a:pt x="2133482" y="795258"/>
                  <a:pt x="2138291" y="797671"/>
                </a:cubicBezTo>
                <a:cubicBezTo>
                  <a:pt x="2135929" y="799269"/>
                  <a:pt x="2134246" y="800390"/>
                  <a:pt x="2131426" y="802293"/>
                </a:cubicBezTo>
                <a:cubicBezTo>
                  <a:pt x="2134926" y="803466"/>
                  <a:pt x="2137645" y="804366"/>
                  <a:pt x="2140466" y="805301"/>
                </a:cubicBezTo>
                <a:cubicBezTo>
                  <a:pt x="2141009" y="812370"/>
                  <a:pt x="2142810" y="814001"/>
                  <a:pt x="2151358" y="814188"/>
                </a:cubicBezTo>
                <a:cubicBezTo>
                  <a:pt x="2150780" y="812828"/>
                  <a:pt x="2150627" y="811180"/>
                  <a:pt x="2149811" y="810755"/>
                </a:cubicBezTo>
                <a:cubicBezTo>
                  <a:pt x="2147331" y="809447"/>
                  <a:pt x="2147653" y="807442"/>
                  <a:pt x="2148367" y="805675"/>
                </a:cubicBezTo>
                <a:cubicBezTo>
                  <a:pt x="2152258" y="796125"/>
                  <a:pt x="2157849" y="787561"/>
                  <a:pt x="2163321" y="778946"/>
                </a:cubicBezTo>
                <a:cubicBezTo>
                  <a:pt x="2163915" y="779217"/>
                  <a:pt x="2164510" y="779489"/>
                  <a:pt x="2165122" y="779761"/>
                </a:cubicBezTo>
                <a:cubicBezTo>
                  <a:pt x="2164238" y="782157"/>
                  <a:pt x="2163473" y="784604"/>
                  <a:pt x="2162437" y="786915"/>
                </a:cubicBezTo>
                <a:cubicBezTo>
                  <a:pt x="2160381" y="791452"/>
                  <a:pt x="2156982" y="795513"/>
                  <a:pt x="2157883" y="801002"/>
                </a:cubicBezTo>
                <a:cubicBezTo>
                  <a:pt x="2157968" y="801528"/>
                  <a:pt x="2158019" y="802310"/>
                  <a:pt x="2157713" y="802633"/>
                </a:cubicBezTo>
                <a:cubicBezTo>
                  <a:pt x="2152344" y="808427"/>
                  <a:pt x="2154807" y="813729"/>
                  <a:pt x="2159718" y="819166"/>
                </a:cubicBezTo>
                <a:cubicBezTo>
                  <a:pt x="2153227" y="819659"/>
                  <a:pt x="2147671" y="819625"/>
                  <a:pt x="2142317" y="820628"/>
                </a:cubicBezTo>
                <a:cubicBezTo>
                  <a:pt x="2136829" y="821647"/>
                  <a:pt x="2132003" y="816108"/>
                  <a:pt x="2124527" y="819676"/>
                </a:cubicBezTo>
                <a:cubicBezTo>
                  <a:pt x="2133839" y="821427"/>
                  <a:pt x="2140992" y="823601"/>
                  <a:pt x="2146396" y="830653"/>
                </a:cubicBezTo>
                <a:cubicBezTo>
                  <a:pt x="2144102" y="831537"/>
                  <a:pt x="2142199" y="832267"/>
                  <a:pt x="2140720" y="832845"/>
                </a:cubicBezTo>
                <a:cubicBezTo>
                  <a:pt x="2141145" y="835020"/>
                  <a:pt x="2142505" y="837620"/>
                  <a:pt x="2141757" y="839269"/>
                </a:cubicBezTo>
                <a:cubicBezTo>
                  <a:pt x="2140822" y="841342"/>
                  <a:pt x="2138155" y="842633"/>
                  <a:pt x="2136235" y="844264"/>
                </a:cubicBezTo>
                <a:cubicBezTo>
                  <a:pt x="2137662" y="852913"/>
                  <a:pt x="2140092" y="860679"/>
                  <a:pt x="2151052" y="860509"/>
                </a:cubicBezTo>
                <a:cubicBezTo>
                  <a:pt x="2150508" y="865318"/>
                  <a:pt x="2147433" y="863635"/>
                  <a:pt x="2144340" y="863737"/>
                </a:cubicBezTo>
                <a:cubicBezTo>
                  <a:pt x="2147415" y="869022"/>
                  <a:pt x="2136506" y="873389"/>
                  <a:pt x="2145088" y="878504"/>
                </a:cubicBezTo>
                <a:cubicBezTo>
                  <a:pt x="2140364" y="883177"/>
                  <a:pt x="2135436" y="877960"/>
                  <a:pt x="2131477" y="880798"/>
                </a:cubicBezTo>
                <a:cubicBezTo>
                  <a:pt x="2132649" y="884876"/>
                  <a:pt x="2131545" y="889685"/>
                  <a:pt x="2137033" y="892319"/>
                </a:cubicBezTo>
                <a:cubicBezTo>
                  <a:pt x="2139141" y="893321"/>
                  <a:pt x="2139684" y="897603"/>
                  <a:pt x="2141672" y="902004"/>
                </a:cubicBezTo>
                <a:cubicBezTo>
                  <a:pt x="2137832" y="900662"/>
                  <a:pt x="2135300" y="899778"/>
                  <a:pt x="2132258" y="898708"/>
                </a:cubicBezTo>
                <a:cubicBezTo>
                  <a:pt x="2128078" y="903890"/>
                  <a:pt x="2123032" y="908716"/>
                  <a:pt x="2128130" y="916431"/>
                </a:cubicBezTo>
                <a:cubicBezTo>
                  <a:pt x="2125903" y="918844"/>
                  <a:pt x="2123864" y="921069"/>
                  <a:pt x="2121740" y="923381"/>
                </a:cubicBezTo>
                <a:cubicBezTo>
                  <a:pt x="2123915" y="931316"/>
                  <a:pt x="2129931" y="928291"/>
                  <a:pt x="2135759" y="927731"/>
                </a:cubicBezTo>
                <a:cubicBezTo>
                  <a:pt x="2132785" y="933270"/>
                  <a:pt x="2127449" y="935343"/>
                  <a:pt x="2124238" y="933576"/>
                </a:cubicBezTo>
                <a:cubicBezTo>
                  <a:pt x="2115538" y="928784"/>
                  <a:pt x="2110491" y="934324"/>
                  <a:pt x="2104527" y="938334"/>
                </a:cubicBezTo>
                <a:cubicBezTo>
                  <a:pt x="2100958" y="940747"/>
                  <a:pt x="2097221" y="942922"/>
                  <a:pt x="2092768" y="945691"/>
                </a:cubicBezTo>
                <a:cubicBezTo>
                  <a:pt x="2092785" y="945844"/>
                  <a:pt x="2092887" y="947136"/>
                  <a:pt x="2092955" y="947900"/>
                </a:cubicBezTo>
                <a:cubicBezTo>
                  <a:pt x="2096319" y="948053"/>
                  <a:pt x="2101247" y="947510"/>
                  <a:pt x="2101536" y="948410"/>
                </a:cubicBezTo>
                <a:cubicBezTo>
                  <a:pt x="2102896" y="952794"/>
                  <a:pt x="2108928" y="955785"/>
                  <a:pt x="2105903" y="961511"/>
                </a:cubicBezTo>
                <a:lnTo>
                  <a:pt x="2105937" y="961477"/>
                </a:lnTo>
                <a:cubicBezTo>
                  <a:pt x="2103014" y="960577"/>
                  <a:pt x="2100092" y="959676"/>
                  <a:pt x="2096574" y="958572"/>
                </a:cubicBezTo>
                <a:cubicBezTo>
                  <a:pt x="2095708" y="961443"/>
                  <a:pt x="2094926" y="964009"/>
                  <a:pt x="2094111" y="966728"/>
                </a:cubicBezTo>
                <a:cubicBezTo>
                  <a:pt x="2097135" y="968648"/>
                  <a:pt x="2099616" y="970211"/>
                  <a:pt x="2103779" y="972845"/>
                </a:cubicBezTo>
                <a:cubicBezTo>
                  <a:pt x="2100398" y="973219"/>
                  <a:pt x="2098936" y="973644"/>
                  <a:pt x="2097577" y="973457"/>
                </a:cubicBezTo>
                <a:cubicBezTo>
                  <a:pt x="2095096" y="973134"/>
                  <a:pt x="2092564" y="971775"/>
                  <a:pt x="2090253" y="972132"/>
                </a:cubicBezTo>
                <a:cubicBezTo>
                  <a:pt x="2088673" y="972386"/>
                  <a:pt x="2087467" y="974850"/>
                  <a:pt x="2086090" y="976312"/>
                </a:cubicBezTo>
                <a:cubicBezTo>
                  <a:pt x="2087467" y="977433"/>
                  <a:pt x="2088724" y="979200"/>
                  <a:pt x="2090270" y="979506"/>
                </a:cubicBezTo>
                <a:cubicBezTo>
                  <a:pt x="2092530" y="979948"/>
                  <a:pt x="2095368" y="977875"/>
                  <a:pt x="2097033" y="981851"/>
                </a:cubicBezTo>
                <a:cubicBezTo>
                  <a:pt x="2095402" y="984383"/>
                  <a:pt x="2093618" y="987153"/>
                  <a:pt x="2091867" y="989888"/>
                </a:cubicBezTo>
                <a:cubicBezTo>
                  <a:pt x="2088044" y="988648"/>
                  <a:pt x="2084221" y="987136"/>
                  <a:pt x="2080245" y="986252"/>
                </a:cubicBezTo>
                <a:cubicBezTo>
                  <a:pt x="2078614" y="985878"/>
                  <a:pt x="2075300" y="986575"/>
                  <a:pt x="2075164" y="987272"/>
                </a:cubicBezTo>
                <a:cubicBezTo>
                  <a:pt x="2074773" y="989243"/>
                  <a:pt x="2074994" y="991911"/>
                  <a:pt x="2076133" y="993474"/>
                </a:cubicBezTo>
                <a:cubicBezTo>
                  <a:pt x="2077458" y="995292"/>
                  <a:pt x="2079990" y="996244"/>
                  <a:pt x="2081978" y="997569"/>
                </a:cubicBezTo>
                <a:cubicBezTo>
                  <a:pt x="2079769" y="1003160"/>
                  <a:pt x="2076574" y="997620"/>
                  <a:pt x="2073091" y="999319"/>
                </a:cubicBezTo>
                <a:cubicBezTo>
                  <a:pt x="2073210" y="1001460"/>
                  <a:pt x="2073346" y="1004009"/>
                  <a:pt x="2073482" y="1006541"/>
                </a:cubicBezTo>
                <a:cubicBezTo>
                  <a:pt x="2067092" y="1006456"/>
                  <a:pt x="2067092" y="1006456"/>
                  <a:pt x="2066821" y="999472"/>
                </a:cubicBezTo>
                <a:cubicBezTo>
                  <a:pt x="2065036" y="1001188"/>
                  <a:pt x="2062641" y="1003482"/>
                  <a:pt x="2060126" y="1005912"/>
                </a:cubicBezTo>
                <a:cubicBezTo>
                  <a:pt x="2065649" y="1008886"/>
                  <a:pt x="2055011" y="1014935"/>
                  <a:pt x="2063796" y="1018554"/>
                </a:cubicBezTo>
                <a:cubicBezTo>
                  <a:pt x="2059072" y="1021205"/>
                  <a:pt x="2056405" y="1023669"/>
                  <a:pt x="2053397" y="1024213"/>
                </a:cubicBezTo>
                <a:cubicBezTo>
                  <a:pt x="2044085" y="1025895"/>
                  <a:pt x="2037917" y="1030721"/>
                  <a:pt x="2034111" y="1039421"/>
                </a:cubicBezTo>
                <a:cubicBezTo>
                  <a:pt x="2032292" y="1043601"/>
                  <a:pt x="2029200" y="1047306"/>
                  <a:pt x="2026345" y="1050959"/>
                </a:cubicBezTo>
                <a:cubicBezTo>
                  <a:pt x="2024000" y="1053967"/>
                  <a:pt x="2019633" y="1054459"/>
                  <a:pt x="2014315" y="1052981"/>
                </a:cubicBezTo>
                <a:cubicBezTo>
                  <a:pt x="2011069" y="1057076"/>
                  <a:pt x="2008469" y="1061953"/>
                  <a:pt x="2004476" y="1064927"/>
                </a:cubicBezTo>
                <a:cubicBezTo>
                  <a:pt x="2000533" y="1067849"/>
                  <a:pt x="1995164" y="1068852"/>
                  <a:pt x="1989488" y="1071061"/>
                </a:cubicBezTo>
                <a:cubicBezTo>
                  <a:pt x="1991630" y="1072709"/>
                  <a:pt x="1993227" y="1073933"/>
                  <a:pt x="1994756" y="1075105"/>
                </a:cubicBezTo>
                <a:cubicBezTo>
                  <a:pt x="1996592" y="1084145"/>
                  <a:pt x="1990236" y="1087934"/>
                  <a:pt x="1983525" y="1092114"/>
                </a:cubicBezTo>
                <a:cubicBezTo>
                  <a:pt x="1982199" y="1091078"/>
                  <a:pt x="1980738" y="1089906"/>
                  <a:pt x="1978868" y="1088444"/>
                </a:cubicBezTo>
                <a:cubicBezTo>
                  <a:pt x="1977526" y="1090279"/>
                  <a:pt x="1976150" y="1092148"/>
                  <a:pt x="1973992" y="1095071"/>
                </a:cubicBezTo>
                <a:cubicBezTo>
                  <a:pt x="1972480" y="1091639"/>
                  <a:pt x="1971460" y="1089260"/>
                  <a:pt x="1970594" y="1087289"/>
                </a:cubicBezTo>
                <a:cubicBezTo>
                  <a:pt x="1965921" y="1092301"/>
                  <a:pt x="1961112" y="1097450"/>
                  <a:pt x="1955759" y="1103176"/>
                </a:cubicBezTo>
                <a:cubicBezTo>
                  <a:pt x="1956167" y="1104213"/>
                  <a:pt x="1956948" y="1106218"/>
                  <a:pt x="1957220" y="1106949"/>
                </a:cubicBezTo>
                <a:cubicBezTo>
                  <a:pt x="1953346" y="1113474"/>
                  <a:pt x="1950033" y="1119047"/>
                  <a:pt x="1945921" y="1125997"/>
                </a:cubicBezTo>
                <a:cubicBezTo>
                  <a:pt x="1949353" y="1124995"/>
                  <a:pt x="1951086" y="1124485"/>
                  <a:pt x="1954672" y="1123431"/>
                </a:cubicBezTo>
                <a:cubicBezTo>
                  <a:pt x="1950355" y="1130993"/>
                  <a:pt x="1950474" y="1138792"/>
                  <a:pt x="1943507" y="1145878"/>
                </a:cubicBezTo>
                <a:cubicBezTo>
                  <a:pt x="1942981" y="1141341"/>
                  <a:pt x="1942657" y="1138605"/>
                  <a:pt x="1942369" y="1136074"/>
                </a:cubicBezTo>
                <a:cubicBezTo>
                  <a:pt x="1936014" y="1139047"/>
                  <a:pt x="1935912" y="1141052"/>
                  <a:pt x="1942828" y="1149345"/>
                </a:cubicBezTo>
                <a:cubicBezTo>
                  <a:pt x="1941214" y="1152777"/>
                  <a:pt x="1939463" y="1156566"/>
                  <a:pt x="1937662" y="1160322"/>
                </a:cubicBezTo>
                <a:cubicBezTo>
                  <a:pt x="1934892" y="1166099"/>
                  <a:pt x="1932105" y="1171860"/>
                  <a:pt x="1929251" y="1177603"/>
                </a:cubicBezTo>
                <a:cubicBezTo>
                  <a:pt x="1928520" y="1179081"/>
                  <a:pt x="1927875" y="1180967"/>
                  <a:pt x="1926617" y="1181749"/>
                </a:cubicBezTo>
                <a:cubicBezTo>
                  <a:pt x="1921214" y="1185130"/>
                  <a:pt x="1915623" y="1188240"/>
                  <a:pt x="1910033" y="1191299"/>
                </a:cubicBezTo>
                <a:cubicBezTo>
                  <a:pt x="1907331" y="1192777"/>
                  <a:pt x="1905122" y="1192012"/>
                  <a:pt x="1903745" y="1189192"/>
                </a:cubicBezTo>
                <a:cubicBezTo>
                  <a:pt x="1905767" y="1188733"/>
                  <a:pt x="1909115" y="1189718"/>
                  <a:pt x="1907620" y="1184791"/>
                </a:cubicBezTo>
                <a:cubicBezTo>
                  <a:pt x="1906124" y="1186507"/>
                  <a:pt x="1904935" y="1187849"/>
                  <a:pt x="1903745" y="1189192"/>
                </a:cubicBezTo>
                <a:cubicBezTo>
                  <a:pt x="1902420" y="1189413"/>
                  <a:pt x="1901078" y="1189650"/>
                  <a:pt x="1898597" y="1190075"/>
                </a:cubicBezTo>
                <a:cubicBezTo>
                  <a:pt x="1900857" y="1192879"/>
                  <a:pt x="1902743" y="1194782"/>
                  <a:pt x="1904102" y="1197008"/>
                </a:cubicBezTo>
                <a:cubicBezTo>
                  <a:pt x="1906482" y="1200865"/>
                  <a:pt x="1905360" y="1202072"/>
                  <a:pt x="1901332" y="1205317"/>
                </a:cubicBezTo>
                <a:cubicBezTo>
                  <a:pt x="1897951" y="1208053"/>
                  <a:pt x="1895674" y="1212165"/>
                  <a:pt x="1892530" y="1216124"/>
                </a:cubicBezTo>
                <a:cubicBezTo>
                  <a:pt x="1893669" y="1220016"/>
                  <a:pt x="1895215" y="1223873"/>
                  <a:pt x="1902539" y="1221715"/>
                </a:cubicBezTo>
                <a:cubicBezTo>
                  <a:pt x="1902029" y="1222599"/>
                  <a:pt x="1901537" y="1223482"/>
                  <a:pt x="1901026" y="1224383"/>
                </a:cubicBezTo>
                <a:cubicBezTo>
                  <a:pt x="1898138" y="1224587"/>
                  <a:pt x="1895249" y="1224774"/>
                  <a:pt x="1891817" y="1225011"/>
                </a:cubicBezTo>
                <a:cubicBezTo>
                  <a:pt x="1889472" y="1219693"/>
                  <a:pt x="1887246" y="1214629"/>
                  <a:pt x="1885037" y="1209582"/>
                </a:cubicBezTo>
                <a:cubicBezTo>
                  <a:pt x="1888197" y="1206813"/>
                  <a:pt x="1888197" y="1206813"/>
                  <a:pt x="1885071" y="1202548"/>
                </a:cubicBezTo>
                <a:cubicBezTo>
                  <a:pt x="1885071" y="1205351"/>
                  <a:pt x="1885071" y="1207475"/>
                  <a:pt x="1885071" y="1209599"/>
                </a:cubicBezTo>
                <a:cubicBezTo>
                  <a:pt x="1883524" y="1211418"/>
                  <a:pt x="1881978" y="1213253"/>
                  <a:pt x="1880075" y="1215496"/>
                </a:cubicBezTo>
                <a:cubicBezTo>
                  <a:pt x="1882658" y="1217229"/>
                  <a:pt x="1884442" y="1218418"/>
                  <a:pt x="1886516" y="1219812"/>
                </a:cubicBezTo>
                <a:cubicBezTo>
                  <a:pt x="1885428" y="1225946"/>
                  <a:pt x="1880806" y="1228308"/>
                  <a:pt x="1874876" y="1230619"/>
                </a:cubicBezTo>
                <a:cubicBezTo>
                  <a:pt x="1876184" y="1232335"/>
                  <a:pt x="1877237" y="1233711"/>
                  <a:pt x="1878274" y="1235088"/>
                </a:cubicBezTo>
                <a:lnTo>
                  <a:pt x="1878240" y="1235054"/>
                </a:lnTo>
                <a:cubicBezTo>
                  <a:pt x="1883763" y="1241069"/>
                  <a:pt x="1885530" y="1241001"/>
                  <a:pt x="1892496" y="1234408"/>
                </a:cubicBezTo>
                <a:cubicBezTo>
                  <a:pt x="1891766" y="1233168"/>
                  <a:pt x="1891018" y="1231876"/>
                  <a:pt x="1890033" y="1230194"/>
                </a:cubicBezTo>
                <a:cubicBezTo>
                  <a:pt x="1894858" y="1229956"/>
                  <a:pt x="1898733" y="1231995"/>
                  <a:pt x="1898002" y="1236023"/>
                </a:cubicBezTo>
                <a:cubicBezTo>
                  <a:pt x="1897152" y="1240729"/>
                  <a:pt x="1899497" y="1243414"/>
                  <a:pt x="1901859" y="1246915"/>
                </a:cubicBezTo>
                <a:cubicBezTo>
                  <a:pt x="1899718" y="1249939"/>
                  <a:pt x="1897645" y="1252862"/>
                  <a:pt x="1895317" y="1256175"/>
                </a:cubicBezTo>
                <a:cubicBezTo>
                  <a:pt x="1891732" y="1255632"/>
                  <a:pt x="1888181" y="1255071"/>
                  <a:pt x="1885274" y="1254629"/>
                </a:cubicBezTo>
                <a:cubicBezTo>
                  <a:pt x="1880041" y="1259081"/>
                  <a:pt x="1874994" y="1263040"/>
                  <a:pt x="1870406" y="1267475"/>
                </a:cubicBezTo>
                <a:cubicBezTo>
                  <a:pt x="1869132" y="1268699"/>
                  <a:pt x="1868588" y="1271469"/>
                  <a:pt x="1868911" y="1273321"/>
                </a:cubicBezTo>
                <a:cubicBezTo>
                  <a:pt x="1869268" y="1275360"/>
                  <a:pt x="1870984" y="1277178"/>
                  <a:pt x="1872582" y="1279897"/>
                </a:cubicBezTo>
                <a:cubicBezTo>
                  <a:pt x="1869166" y="1281205"/>
                  <a:pt x="1865887" y="1282446"/>
                  <a:pt x="1862182" y="1283856"/>
                </a:cubicBezTo>
                <a:cubicBezTo>
                  <a:pt x="1861859" y="1288223"/>
                  <a:pt x="1861519" y="1292828"/>
                  <a:pt x="1861094" y="1298571"/>
                </a:cubicBezTo>
                <a:cubicBezTo>
                  <a:pt x="1863252" y="1300135"/>
                  <a:pt x="1866141" y="1302242"/>
                  <a:pt x="1869846" y="1304943"/>
                </a:cubicBezTo>
                <a:cubicBezTo>
                  <a:pt x="1869438" y="1297501"/>
                  <a:pt x="1875368" y="1297501"/>
                  <a:pt x="1879226" y="1295479"/>
                </a:cubicBezTo>
                <a:cubicBezTo>
                  <a:pt x="1880279" y="1294935"/>
                  <a:pt x="1882998" y="1296345"/>
                  <a:pt x="1884102" y="1297603"/>
                </a:cubicBezTo>
                <a:cubicBezTo>
                  <a:pt x="1884731" y="1298333"/>
                  <a:pt x="1884170" y="1301018"/>
                  <a:pt x="1883252" y="1302004"/>
                </a:cubicBezTo>
                <a:cubicBezTo>
                  <a:pt x="1879888" y="1305623"/>
                  <a:pt x="1876405" y="1309226"/>
                  <a:pt x="1872445" y="1312165"/>
                </a:cubicBezTo>
                <a:cubicBezTo>
                  <a:pt x="1871035" y="1313202"/>
                  <a:pt x="1868163" y="1312607"/>
                  <a:pt x="1866039" y="1312267"/>
                </a:cubicBezTo>
                <a:cubicBezTo>
                  <a:pt x="1861519" y="1311519"/>
                  <a:pt x="1858511" y="1313202"/>
                  <a:pt x="1856286" y="1317110"/>
                </a:cubicBezTo>
                <a:cubicBezTo>
                  <a:pt x="1854842" y="1319625"/>
                  <a:pt x="1852922" y="1321868"/>
                  <a:pt x="1851205" y="1324230"/>
                </a:cubicBezTo>
                <a:cubicBezTo>
                  <a:pt x="1850696" y="1323924"/>
                  <a:pt x="1850203" y="1323635"/>
                  <a:pt x="1849692" y="1323329"/>
                </a:cubicBezTo>
                <a:cubicBezTo>
                  <a:pt x="1850355" y="1321715"/>
                  <a:pt x="1851018" y="1320101"/>
                  <a:pt x="1851681" y="1318486"/>
                </a:cubicBezTo>
                <a:cubicBezTo>
                  <a:pt x="1840653" y="1315581"/>
                  <a:pt x="1839463" y="1316124"/>
                  <a:pt x="1836455" y="1325521"/>
                </a:cubicBezTo>
                <a:cubicBezTo>
                  <a:pt x="1833006" y="1326999"/>
                  <a:pt x="1829557" y="1328478"/>
                  <a:pt x="1825530" y="1330211"/>
                </a:cubicBezTo>
                <a:cubicBezTo>
                  <a:pt x="1827467" y="1334374"/>
                  <a:pt x="1828945" y="1337603"/>
                  <a:pt x="1830576" y="1341120"/>
                </a:cubicBezTo>
                <a:cubicBezTo>
                  <a:pt x="1833754" y="1340474"/>
                  <a:pt x="1836677" y="1339880"/>
                  <a:pt x="1840313" y="1339132"/>
                </a:cubicBezTo>
                <a:cubicBezTo>
                  <a:pt x="1838818" y="1337297"/>
                  <a:pt x="1837527" y="1335716"/>
                  <a:pt x="1836031" y="1333864"/>
                </a:cubicBezTo>
                <a:cubicBezTo>
                  <a:pt x="1838512" y="1329260"/>
                  <a:pt x="1842301" y="1330160"/>
                  <a:pt x="1846634" y="1330823"/>
                </a:cubicBezTo>
                <a:cubicBezTo>
                  <a:pt x="1846125" y="1332743"/>
                  <a:pt x="1845734" y="1334238"/>
                  <a:pt x="1845207" y="1336243"/>
                </a:cubicBezTo>
                <a:cubicBezTo>
                  <a:pt x="1847620" y="1337875"/>
                  <a:pt x="1850321" y="1339421"/>
                  <a:pt x="1852666" y="1341358"/>
                </a:cubicBezTo>
                <a:cubicBezTo>
                  <a:pt x="1854043" y="1342496"/>
                  <a:pt x="1855759" y="1344332"/>
                  <a:pt x="1855674" y="1345759"/>
                </a:cubicBezTo>
                <a:cubicBezTo>
                  <a:pt x="1855623" y="1346915"/>
                  <a:pt x="1853227" y="1348682"/>
                  <a:pt x="1851681" y="1348920"/>
                </a:cubicBezTo>
                <a:cubicBezTo>
                  <a:pt x="1846906" y="1349633"/>
                  <a:pt x="1843592" y="1351248"/>
                  <a:pt x="1844952" y="1357110"/>
                </a:cubicBezTo>
                <a:cubicBezTo>
                  <a:pt x="1839905" y="1357025"/>
                  <a:pt x="1835861" y="1351536"/>
                  <a:pt x="1831001" y="1356022"/>
                </a:cubicBezTo>
                <a:cubicBezTo>
                  <a:pt x="1833040" y="1361749"/>
                  <a:pt x="1840177" y="1356481"/>
                  <a:pt x="1842080" y="1361494"/>
                </a:cubicBezTo>
                <a:cubicBezTo>
                  <a:pt x="1841775" y="1362191"/>
                  <a:pt x="1841536" y="1363125"/>
                  <a:pt x="1841350" y="1363108"/>
                </a:cubicBezTo>
                <a:cubicBezTo>
                  <a:pt x="1834383" y="1362802"/>
                  <a:pt x="1832666" y="1370126"/>
                  <a:pt x="1827586" y="1372539"/>
                </a:cubicBezTo>
                <a:cubicBezTo>
                  <a:pt x="1825394" y="1373575"/>
                  <a:pt x="1823406" y="1375869"/>
                  <a:pt x="1821248" y="1375954"/>
                </a:cubicBezTo>
                <a:cubicBezTo>
                  <a:pt x="1816150" y="1376158"/>
                  <a:pt x="1814179" y="1378639"/>
                  <a:pt x="1813788" y="1383261"/>
                </a:cubicBezTo>
                <a:cubicBezTo>
                  <a:pt x="1813669" y="1384603"/>
                  <a:pt x="1813176" y="1385912"/>
                  <a:pt x="1812854" y="1387254"/>
                </a:cubicBezTo>
                <a:cubicBezTo>
                  <a:pt x="1806974" y="1388801"/>
                  <a:pt x="1807110" y="1382361"/>
                  <a:pt x="1802624" y="1380763"/>
                </a:cubicBezTo>
                <a:cubicBezTo>
                  <a:pt x="1800976" y="1381154"/>
                  <a:pt x="1798376" y="1381783"/>
                  <a:pt x="1795861" y="1382394"/>
                </a:cubicBezTo>
                <a:cubicBezTo>
                  <a:pt x="1793329" y="1377535"/>
                  <a:pt x="1793329" y="1377535"/>
                  <a:pt x="1795487" y="1371316"/>
                </a:cubicBezTo>
                <a:cubicBezTo>
                  <a:pt x="1793822" y="1371791"/>
                  <a:pt x="1791919" y="1371825"/>
                  <a:pt x="1791613" y="1372522"/>
                </a:cubicBezTo>
                <a:cubicBezTo>
                  <a:pt x="1789336" y="1377926"/>
                  <a:pt x="1788163" y="1383516"/>
                  <a:pt x="1789319" y="1389072"/>
                </a:cubicBezTo>
                <a:cubicBezTo>
                  <a:pt x="1792038" y="1389361"/>
                  <a:pt x="1794774" y="1388818"/>
                  <a:pt x="1795929" y="1389922"/>
                </a:cubicBezTo>
                <a:cubicBezTo>
                  <a:pt x="1804187" y="1397892"/>
                  <a:pt x="1812106" y="1406218"/>
                  <a:pt x="1820737" y="1415037"/>
                </a:cubicBezTo>
                <a:cubicBezTo>
                  <a:pt x="1817968" y="1416481"/>
                  <a:pt x="1816116" y="1417467"/>
                  <a:pt x="1813635" y="1418775"/>
                </a:cubicBezTo>
                <a:cubicBezTo>
                  <a:pt x="1815181" y="1421630"/>
                  <a:pt x="1816575" y="1424213"/>
                  <a:pt x="1818563" y="1427917"/>
                </a:cubicBezTo>
                <a:cubicBezTo>
                  <a:pt x="1816286" y="1427917"/>
                  <a:pt x="1813754" y="1428563"/>
                  <a:pt x="1813227" y="1427815"/>
                </a:cubicBezTo>
                <a:cubicBezTo>
                  <a:pt x="1808962" y="1421749"/>
                  <a:pt x="1802114" y="1419234"/>
                  <a:pt x="1796541" y="1415003"/>
                </a:cubicBezTo>
                <a:cubicBezTo>
                  <a:pt x="1794621" y="1413541"/>
                  <a:pt x="1793261" y="1411349"/>
                  <a:pt x="1791120" y="1408869"/>
                </a:cubicBezTo>
                <a:cubicBezTo>
                  <a:pt x="1789013" y="1413966"/>
                  <a:pt x="1791205" y="1417501"/>
                  <a:pt x="1792157" y="1421120"/>
                </a:cubicBezTo>
                <a:cubicBezTo>
                  <a:pt x="1793652" y="1426762"/>
                  <a:pt x="1792888" y="1427577"/>
                  <a:pt x="1785258" y="1427730"/>
                </a:cubicBezTo>
                <a:cubicBezTo>
                  <a:pt x="1785716" y="1422836"/>
                  <a:pt x="1786940" y="1417688"/>
                  <a:pt x="1782607" y="1413593"/>
                </a:cubicBezTo>
                <a:cubicBezTo>
                  <a:pt x="1777204" y="1412012"/>
                  <a:pt x="1771528" y="1410415"/>
                  <a:pt x="1765921" y="1408682"/>
                </a:cubicBezTo>
                <a:cubicBezTo>
                  <a:pt x="1760483" y="1407016"/>
                  <a:pt x="1759599" y="1404383"/>
                  <a:pt x="1762590" y="1399302"/>
                </a:cubicBezTo>
                <a:cubicBezTo>
                  <a:pt x="1765462" y="1394425"/>
                  <a:pt x="1765462" y="1394425"/>
                  <a:pt x="1765546" y="1390313"/>
                </a:cubicBezTo>
                <a:cubicBezTo>
                  <a:pt x="1763694" y="1393168"/>
                  <a:pt x="1761468" y="1395852"/>
                  <a:pt x="1760058" y="1398928"/>
                </a:cubicBezTo>
                <a:cubicBezTo>
                  <a:pt x="1758614" y="1402140"/>
                  <a:pt x="1757968" y="1405708"/>
                  <a:pt x="1757186" y="1408359"/>
                </a:cubicBezTo>
                <a:cubicBezTo>
                  <a:pt x="1765716" y="1412063"/>
                  <a:pt x="1773227" y="1415309"/>
                  <a:pt x="1780330" y="1418401"/>
                </a:cubicBezTo>
                <a:cubicBezTo>
                  <a:pt x="1780483" y="1419846"/>
                  <a:pt x="1780704" y="1420423"/>
                  <a:pt x="1780585" y="1420933"/>
                </a:cubicBezTo>
                <a:cubicBezTo>
                  <a:pt x="1779956" y="1423567"/>
                  <a:pt x="1777866" y="1427050"/>
                  <a:pt x="1778852" y="1428631"/>
                </a:cubicBezTo>
                <a:cubicBezTo>
                  <a:pt x="1780976" y="1431995"/>
                  <a:pt x="1784289" y="1435903"/>
                  <a:pt x="1787807" y="1436770"/>
                </a:cubicBezTo>
                <a:cubicBezTo>
                  <a:pt x="1792343" y="1437874"/>
                  <a:pt x="1795521" y="1440032"/>
                  <a:pt x="1798342" y="1443142"/>
                </a:cubicBezTo>
                <a:cubicBezTo>
                  <a:pt x="1803422" y="1448750"/>
                  <a:pt x="1808265" y="1454578"/>
                  <a:pt x="1813720" y="1460916"/>
                </a:cubicBezTo>
                <a:cubicBezTo>
                  <a:pt x="1803865" y="1459268"/>
                  <a:pt x="1798529" y="1453575"/>
                  <a:pt x="1794349" y="1445385"/>
                </a:cubicBezTo>
                <a:cubicBezTo>
                  <a:pt x="1794009" y="1447509"/>
                  <a:pt x="1793669" y="1449633"/>
                  <a:pt x="1793244" y="1452420"/>
                </a:cubicBezTo>
                <a:cubicBezTo>
                  <a:pt x="1791205" y="1451808"/>
                  <a:pt x="1789676" y="1451332"/>
                  <a:pt x="1788163" y="1450874"/>
                </a:cubicBezTo>
                <a:cubicBezTo>
                  <a:pt x="1785428" y="1447356"/>
                  <a:pt x="1782726" y="1443805"/>
                  <a:pt x="1779939" y="1440338"/>
                </a:cubicBezTo>
                <a:cubicBezTo>
                  <a:pt x="1778461" y="1438503"/>
                  <a:pt x="1776915" y="1437178"/>
                  <a:pt x="1774281" y="1438962"/>
                </a:cubicBezTo>
                <a:cubicBezTo>
                  <a:pt x="1773329" y="1439608"/>
                  <a:pt x="1771562" y="1439064"/>
                  <a:pt x="1769302" y="1439064"/>
                </a:cubicBezTo>
                <a:cubicBezTo>
                  <a:pt x="1771409" y="1442343"/>
                  <a:pt x="1773040" y="1444892"/>
                  <a:pt x="1774671" y="1447441"/>
                </a:cubicBezTo>
                <a:cubicBezTo>
                  <a:pt x="1777934" y="1446829"/>
                  <a:pt x="1780534" y="1447407"/>
                  <a:pt x="1783015" y="1448291"/>
                </a:cubicBezTo>
                <a:cubicBezTo>
                  <a:pt x="1784799" y="1448936"/>
                  <a:pt x="1786447" y="1449990"/>
                  <a:pt x="1788163" y="1450857"/>
                </a:cubicBezTo>
                <a:cubicBezTo>
                  <a:pt x="1788928" y="1456566"/>
                  <a:pt x="1789676" y="1462275"/>
                  <a:pt x="1790610" y="1469378"/>
                </a:cubicBezTo>
                <a:cubicBezTo>
                  <a:pt x="1784646" y="1467934"/>
                  <a:pt x="1779633" y="1466727"/>
                  <a:pt x="1774247" y="1465436"/>
                </a:cubicBezTo>
                <a:cubicBezTo>
                  <a:pt x="1770984" y="1470466"/>
                  <a:pt x="1774077" y="1474119"/>
                  <a:pt x="1777254" y="1477399"/>
                </a:cubicBezTo>
                <a:cubicBezTo>
                  <a:pt x="1776693" y="1478282"/>
                  <a:pt x="1776405" y="1479132"/>
                  <a:pt x="1776116" y="1479132"/>
                </a:cubicBezTo>
                <a:cubicBezTo>
                  <a:pt x="1767772" y="1479149"/>
                  <a:pt x="1761536" y="1483958"/>
                  <a:pt x="1754910" y="1488053"/>
                </a:cubicBezTo>
                <a:cubicBezTo>
                  <a:pt x="1752123" y="1489769"/>
                  <a:pt x="1748708" y="1491298"/>
                  <a:pt x="1745530" y="1491400"/>
                </a:cubicBezTo>
                <a:cubicBezTo>
                  <a:pt x="1740755" y="1491553"/>
                  <a:pt x="1736422" y="1491095"/>
                  <a:pt x="1732021" y="1494340"/>
                </a:cubicBezTo>
                <a:cubicBezTo>
                  <a:pt x="1728708" y="1496770"/>
                  <a:pt x="1725955" y="1493558"/>
                  <a:pt x="1724306" y="1491095"/>
                </a:cubicBezTo>
                <a:cubicBezTo>
                  <a:pt x="1725870" y="1486863"/>
                  <a:pt x="1727501" y="1483363"/>
                  <a:pt x="1728401" y="1479693"/>
                </a:cubicBezTo>
                <a:cubicBezTo>
                  <a:pt x="1728945" y="1477450"/>
                  <a:pt x="1728147" y="1474952"/>
                  <a:pt x="1724986" y="1475105"/>
                </a:cubicBezTo>
                <a:cubicBezTo>
                  <a:pt x="1722233" y="1475241"/>
                  <a:pt x="1722115" y="1477195"/>
                  <a:pt x="1722454" y="1479387"/>
                </a:cubicBezTo>
                <a:cubicBezTo>
                  <a:pt x="1722573" y="1480134"/>
                  <a:pt x="1722233" y="1480950"/>
                  <a:pt x="1721995" y="1482343"/>
                </a:cubicBezTo>
                <a:cubicBezTo>
                  <a:pt x="1716745" y="1480406"/>
                  <a:pt x="1717424" y="1474714"/>
                  <a:pt x="1713567" y="1472403"/>
                </a:cubicBezTo>
                <a:cubicBezTo>
                  <a:pt x="1715504" y="1468885"/>
                  <a:pt x="1717118" y="1466252"/>
                  <a:pt x="1718427" y="1463465"/>
                </a:cubicBezTo>
                <a:cubicBezTo>
                  <a:pt x="1720602" y="1458809"/>
                  <a:pt x="1722540" y="1453779"/>
                  <a:pt x="1719633" y="1448987"/>
                </a:cubicBezTo>
                <a:cubicBezTo>
                  <a:pt x="1716677" y="1444111"/>
                  <a:pt x="1718155" y="1439964"/>
                  <a:pt x="1720194" y="1435580"/>
                </a:cubicBezTo>
                <a:cubicBezTo>
                  <a:pt x="1722828" y="1431502"/>
                  <a:pt x="1722471" y="1428189"/>
                  <a:pt x="1718801" y="1426082"/>
                </a:cubicBezTo>
                <a:cubicBezTo>
                  <a:pt x="1717526" y="1425351"/>
                  <a:pt x="1715334" y="1424994"/>
                  <a:pt x="1714145" y="1425606"/>
                </a:cubicBezTo>
                <a:cubicBezTo>
                  <a:pt x="1712259" y="1426591"/>
                  <a:pt x="1710866" y="1428512"/>
                  <a:pt x="1709727" y="1429599"/>
                </a:cubicBezTo>
                <a:cubicBezTo>
                  <a:pt x="1705819" y="1428342"/>
                  <a:pt x="1702352" y="1427220"/>
                  <a:pt x="1698886" y="1426116"/>
                </a:cubicBezTo>
                <a:cubicBezTo>
                  <a:pt x="1698444" y="1425640"/>
                  <a:pt x="1698019" y="1425164"/>
                  <a:pt x="1697577" y="1424688"/>
                </a:cubicBezTo>
                <a:cubicBezTo>
                  <a:pt x="1699396" y="1423958"/>
                  <a:pt x="1701214" y="1423244"/>
                  <a:pt x="1702726" y="1422649"/>
                </a:cubicBezTo>
                <a:cubicBezTo>
                  <a:pt x="1700517" y="1415903"/>
                  <a:pt x="1695607" y="1417959"/>
                  <a:pt x="1690152" y="1416413"/>
                </a:cubicBezTo>
                <a:cubicBezTo>
                  <a:pt x="1694128" y="1424332"/>
                  <a:pt x="1697306" y="1430653"/>
                  <a:pt x="1700534" y="1437093"/>
                </a:cubicBezTo>
                <a:cubicBezTo>
                  <a:pt x="1702505" y="1436430"/>
                  <a:pt x="1703592" y="1436141"/>
                  <a:pt x="1704612" y="1435700"/>
                </a:cubicBezTo>
                <a:cubicBezTo>
                  <a:pt x="1705904" y="1435139"/>
                  <a:pt x="1707161" y="1433949"/>
                  <a:pt x="1708435" y="1433966"/>
                </a:cubicBezTo>
                <a:cubicBezTo>
                  <a:pt x="1712411" y="1433983"/>
                  <a:pt x="1716915" y="1430857"/>
                  <a:pt x="1720228" y="1435615"/>
                </a:cubicBezTo>
                <a:cubicBezTo>
                  <a:pt x="1713754" y="1435224"/>
                  <a:pt x="1715861" y="1440831"/>
                  <a:pt x="1714893" y="1443312"/>
                </a:cubicBezTo>
                <a:cubicBezTo>
                  <a:pt x="1709999" y="1443754"/>
                  <a:pt x="1705632" y="1444145"/>
                  <a:pt x="1701791" y="1444484"/>
                </a:cubicBezTo>
                <a:cubicBezTo>
                  <a:pt x="1697765" y="1448716"/>
                  <a:pt x="1698393" y="1452930"/>
                  <a:pt x="1700466" y="1456770"/>
                </a:cubicBezTo>
                <a:cubicBezTo>
                  <a:pt x="1704459" y="1464196"/>
                  <a:pt x="1708622" y="1471570"/>
                  <a:pt x="1713312" y="1478571"/>
                </a:cubicBezTo>
                <a:cubicBezTo>
                  <a:pt x="1715182" y="1481341"/>
                  <a:pt x="1716184" y="1483397"/>
                  <a:pt x="1715623" y="1486897"/>
                </a:cubicBezTo>
                <a:cubicBezTo>
                  <a:pt x="1715114" y="1490024"/>
                  <a:pt x="1715929" y="1493609"/>
                  <a:pt x="1717034" y="1496685"/>
                </a:cubicBezTo>
                <a:cubicBezTo>
                  <a:pt x="1719837" y="1504450"/>
                  <a:pt x="1718580" y="1512080"/>
                  <a:pt x="1718019" y="1521426"/>
                </a:cubicBezTo>
                <a:cubicBezTo>
                  <a:pt x="1713160" y="1519744"/>
                  <a:pt x="1709455" y="1518792"/>
                  <a:pt x="1706057" y="1517195"/>
                </a:cubicBezTo>
                <a:cubicBezTo>
                  <a:pt x="1702250" y="1515393"/>
                  <a:pt x="1702369" y="1515139"/>
                  <a:pt x="1697442" y="1516192"/>
                </a:cubicBezTo>
                <a:cubicBezTo>
                  <a:pt x="1694519" y="1510466"/>
                  <a:pt x="1699498" y="1502106"/>
                  <a:pt x="1690764" y="1498095"/>
                </a:cubicBezTo>
                <a:cubicBezTo>
                  <a:pt x="1695725" y="1491383"/>
                  <a:pt x="1696592" y="1484416"/>
                  <a:pt x="1695555" y="1476923"/>
                </a:cubicBezTo>
                <a:cubicBezTo>
                  <a:pt x="1695232" y="1474646"/>
                  <a:pt x="1696626" y="1472131"/>
                  <a:pt x="1697663" y="1468070"/>
                </a:cubicBezTo>
                <a:cubicBezTo>
                  <a:pt x="1696609" y="1465266"/>
                  <a:pt x="1694893" y="1460610"/>
                  <a:pt x="1689353" y="1458571"/>
                </a:cubicBezTo>
                <a:cubicBezTo>
                  <a:pt x="1687943" y="1458044"/>
                  <a:pt x="1687246" y="1455428"/>
                  <a:pt x="1686311" y="1453728"/>
                </a:cubicBezTo>
                <a:cubicBezTo>
                  <a:pt x="1685275" y="1451808"/>
                  <a:pt x="1684323" y="1449837"/>
                  <a:pt x="1683236" y="1447696"/>
                </a:cubicBezTo>
                <a:cubicBezTo>
                  <a:pt x="1679209" y="1448546"/>
                  <a:pt x="1675691" y="1449276"/>
                  <a:pt x="1671766" y="1450092"/>
                </a:cubicBezTo>
                <a:cubicBezTo>
                  <a:pt x="1671477" y="1452794"/>
                  <a:pt x="1671205" y="1455275"/>
                  <a:pt x="1670934" y="1457739"/>
                </a:cubicBezTo>
                <a:lnTo>
                  <a:pt x="1670968" y="1457705"/>
                </a:lnTo>
                <a:cubicBezTo>
                  <a:pt x="1669965" y="1460253"/>
                  <a:pt x="1668962" y="1462785"/>
                  <a:pt x="1667858" y="1465589"/>
                </a:cubicBezTo>
                <a:cubicBezTo>
                  <a:pt x="1663712" y="1465946"/>
                  <a:pt x="1662013" y="1463856"/>
                  <a:pt x="1663117" y="1460118"/>
                </a:cubicBezTo>
                <a:cubicBezTo>
                  <a:pt x="1664425" y="1455699"/>
                  <a:pt x="1664069" y="1451944"/>
                  <a:pt x="1661248" y="1448172"/>
                </a:cubicBezTo>
                <a:cubicBezTo>
                  <a:pt x="1660194" y="1446761"/>
                  <a:pt x="1659600" y="1444366"/>
                  <a:pt x="1659973" y="1442683"/>
                </a:cubicBezTo>
                <a:cubicBezTo>
                  <a:pt x="1661604" y="1435394"/>
                  <a:pt x="1658784" y="1427322"/>
                  <a:pt x="1663728" y="1420576"/>
                </a:cubicBezTo>
                <a:cubicBezTo>
                  <a:pt x="1664035" y="1420152"/>
                  <a:pt x="1663406" y="1419030"/>
                  <a:pt x="1662964" y="1417246"/>
                </a:cubicBezTo>
                <a:cubicBezTo>
                  <a:pt x="1661468" y="1418860"/>
                  <a:pt x="1660466" y="1419948"/>
                  <a:pt x="1659056" y="1421460"/>
                </a:cubicBezTo>
                <a:cubicBezTo>
                  <a:pt x="1657424" y="1420338"/>
                  <a:pt x="1655709" y="1419149"/>
                  <a:pt x="1653771" y="1417807"/>
                </a:cubicBezTo>
                <a:cubicBezTo>
                  <a:pt x="1653262" y="1418605"/>
                  <a:pt x="1652547" y="1419217"/>
                  <a:pt x="1652479" y="1419897"/>
                </a:cubicBezTo>
                <a:cubicBezTo>
                  <a:pt x="1652242" y="1422666"/>
                  <a:pt x="1651052" y="1426235"/>
                  <a:pt x="1652310" y="1428087"/>
                </a:cubicBezTo>
                <a:cubicBezTo>
                  <a:pt x="1656558" y="1434289"/>
                  <a:pt x="1653941" y="1439948"/>
                  <a:pt x="1652242" y="1445827"/>
                </a:cubicBezTo>
                <a:lnTo>
                  <a:pt x="1652276" y="1445793"/>
                </a:lnTo>
                <a:cubicBezTo>
                  <a:pt x="1651222" y="1446711"/>
                  <a:pt x="1650152" y="1447628"/>
                  <a:pt x="1648181" y="1449344"/>
                </a:cubicBezTo>
                <a:cubicBezTo>
                  <a:pt x="1652157" y="1450279"/>
                  <a:pt x="1654791" y="1450891"/>
                  <a:pt x="1657917" y="1451621"/>
                </a:cubicBezTo>
                <a:cubicBezTo>
                  <a:pt x="1659192" y="1460627"/>
                  <a:pt x="1660704" y="1469667"/>
                  <a:pt x="1655657" y="1479506"/>
                </a:cubicBezTo>
                <a:cubicBezTo>
                  <a:pt x="1647229" y="1474034"/>
                  <a:pt x="1652395" y="1463533"/>
                  <a:pt x="1645360" y="1456872"/>
                </a:cubicBezTo>
                <a:cubicBezTo>
                  <a:pt x="1645921" y="1461205"/>
                  <a:pt x="1646193" y="1464332"/>
                  <a:pt x="1646754" y="1467424"/>
                </a:cubicBezTo>
                <a:cubicBezTo>
                  <a:pt x="1647569" y="1471995"/>
                  <a:pt x="1647671" y="1476107"/>
                  <a:pt x="1644527" y="1480236"/>
                </a:cubicBezTo>
                <a:cubicBezTo>
                  <a:pt x="1642862" y="1482411"/>
                  <a:pt x="1642522" y="1485929"/>
                  <a:pt x="1642386" y="1488868"/>
                </a:cubicBezTo>
                <a:cubicBezTo>
                  <a:pt x="1642233" y="1492131"/>
                  <a:pt x="1643015" y="1495427"/>
                  <a:pt x="1643491" y="1499625"/>
                </a:cubicBezTo>
                <a:cubicBezTo>
                  <a:pt x="1636915" y="1496651"/>
                  <a:pt x="1638699" y="1487441"/>
                  <a:pt x="1630950" y="1485946"/>
                </a:cubicBezTo>
                <a:cubicBezTo>
                  <a:pt x="1631188" y="1489361"/>
                  <a:pt x="1631392" y="1492437"/>
                  <a:pt x="1631631" y="1496039"/>
                </a:cubicBezTo>
                <a:cubicBezTo>
                  <a:pt x="1625343" y="1491485"/>
                  <a:pt x="1623644" y="1484705"/>
                  <a:pt x="1626720" y="1476991"/>
                </a:cubicBezTo>
                <a:cubicBezTo>
                  <a:pt x="1623270" y="1475835"/>
                  <a:pt x="1621843" y="1473490"/>
                  <a:pt x="1621384" y="1469446"/>
                </a:cubicBezTo>
                <a:cubicBezTo>
                  <a:pt x="1620755" y="1464009"/>
                  <a:pt x="1618308" y="1458775"/>
                  <a:pt x="1616592" y="1453473"/>
                </a:cubicBezTo>
                <a:cubicBezTo>
                  <a:pt x="1616167" y="1452165"/>
                  <a:pt x="1614807" y="1450449"/>
                  <a:pt x="1615232" y="1449701"/>
                </a:cubicBezTo>
                <a:cubicBezTo>
                  <a:pt x="1619446" y="1442360"/>
                  <a:pt x="1613176" y="1436362"/>
                  <a:pt x="1612327" y="1429769"/>
                </a:cubicBezTo>
                <a:cubicBezTo>
                  <a:pt x="1611545" y="1423669"/>
                  <a:pt x="1605972" y="1418248"/>
                  <a:pt x="1602744" y="1412403"/>
                </a:cubicBezTo>
                <a:cubicBezTo>
                  <a:pt x="1601299" y="1409786"/>
                  <a:pt x="1600568" y="1406796"/>
                  <a:pt x="1599192" y="1404128"/>
                </a:cubicBezTo>
                <a:cubicBezTo>
                  <a:pt x="1598869" y="1403516"/>
                  <a:pt x="1597221" y="1403584"/>
                  <a:pt x="1596184" y="1403329"/>
                </a:cubicBezTo>
                <a:lnTo>
                  <a:pt x="1596218" y="1403295"/>
                </a:lnTo>
                <a:cubicBezTo>
                  <a:pt x="1591426" y="1399132"/>
                  <a:pt x="1585836" y="1399421"/>
                  <a:pt x="1580177" y="1400627"/>
                </a:cubicBezTo>
                <a:cubicBezTo>
                  <a:pt x="1575488" y="1401630"/>
                  <a:pt x="1570916" y="1403176"/>
                  <a:pt x="1566193" y="1403941"/>
                </a:cubicBezTo>
                <a:cubicBezTo>
                  <a:pt x="1559277" y="1405045"/>
                  <a:pt x="1554179" y="1408937"/>
                  <a:pt x="1550577" y="1414391"/>
                </a:cubicBezTo>
                <a:cubicBezTo>
                  <a:pt x="1548266" y="1417908"/>
                  <a:pt x="1546006" y="1419030"/>
                  <a:pt x="1542251" y="1417908"/>
                </a:cubicBezTo>
                <a:cubicBezTo>
                  <a:pt x="1536133" y="1416073"/>
                  <a:pt x="1532004" y="1417908"/>
                  <a:pt x="1529404" y="1424009"/>
                </a:cubicBezTo>
                <a:cubicBezTo>
                  <a:pt x="1528368" y="1426422"/>
                  <a:pt x="1525853" y="1428206"/>
                  <a:pt x="1523457" y="1430891"/>
                </a:cubicBezTo>
                <a:cubicBezTo>
                  <a:pt x="1523338" y="1428053"/>
                  <a:pt x="1523236" y="1425878"/>
                  <a:pt x="1523134" y="1423686"/>
                </a:cubicBezTo>
                <a:cubicBezTo>
                  <a:pt x="1523916" y="1423822"/>
                  <a:pt x="1524697" y="1423958"/>
                  <a:pt x="1525479" y="1424077"/>
                </a:cubicBezTo>
                <a:cubicBezTo>
                  <a:pt x="1525394" y="1423635"/>
                  <a:pt x="1525326" y="1423210"/>
                  <a:pt x="1525241" y="1422768"/>
                </a:cubicBezTo>
                <a:cubicBezTo>
                  <a:pt x="1524545" y="1423074"/>
                  <a:pt x="1523848" y="1423397"/>
                  <a:pt x="1523151" y="1423703"/>
                </a:cubicBezTo>
                <a:cubicBezTo>
                  <a:pt x="1514893" y="1421052"/>
                  <a:pt x="1515029" y="1421137"/>
                  <a:pt x="1511290" y="1427798"/>
                </a:cubicBezTo>
                <a:cubicBezTo>
                  <a:pt x="1510322" y="1429531"/>
                  <a:pt x="1508402" y="1430942"/>
                  <a:pt x="1506617" y="1431978"/>
                </a:cubicBezTo>
                <a:cubicBezTo>
                  <a:pt x="1504579" y="1433168"/>
                  <a:pt x="1502199" y="1433779"/>
                  <a:pt x="1499548" y="1434799"/>
                </a:cubicBezTo>
                <a:cubicBezTo>
                  <a:pt x="1501418" y="1438639"/>
                  <a:pt x="1502880" y="1441613"/>
                  <a:pt x="1504613" y="1445181"/>
                </a:cubicBezTo>
                <a:cubicBezTo>
                  <a:pt x="1507331" y="1444705"/>
                  <a:pt x="1509965" y="1444247"/>
                  <a:pt x="1513432" y="1443635"/>
                </a:cubicBezTo>
                <a:cubicBezTo>
                  <a:pt x="1511358" y="1442513"/>
                  <a:pt x="1510033" y="1441800"/>
                  <a:pt x="1508657" y="1441069"/>
                </a:cubicBezTo>
                <a:cubicBezTo>
                  <a:pt x="1509200" y="1436532"/>
                  <a:pt x="1512582" y="1435580"/>
                  <a:pt x="1515913" y="1435139"/>
                </a:cubicBezTo>
                <a:cubicBezTo>
                  <a:pt x="1518240" y="1434833"/>
                  <a:pt x="1521061" y="1434255"/>
                  <a:pt x="1520263" y="1438996"/>
                </a:cubicBezTo>
                <a:cubicBezTo>
                  <a:pt x="1519973" y="1440695"/>
                  <a:pt x="1523627" y="1443448"/>
                  <a:pt x="1525920" y="1445079"/>
                </a:cubicBezTo>
                <a:cubicBezTo>
                  <a:pt x="1527943" y="1446524"/>
                  <a:pt x="1531358" y="1447237"/>
                  <a:pt x="1530220" y="1450245"/>
                </a:cubicBezTo>
                <a:cubicBezTo>
                  <a:pt x="1529540" y="1452063"/>
                  <a:pt x="1526685" y="1453677"/>
                  <a:pt x="1524527" y="1454187"/>
                </a:cubicBezTo>
                <a:cubicBezTo>
                  <a:pt x="1520823" y="1455071"/>
                  <a:pt x="1518563" y="1456821"/>
                  <a:pt x="1518597" y="1460576"/>
                </a:cubicBezTo>
                <a:cubicBezTo>
                  <a:pt x="1513907" y="1460202"/>
                  <a:pt x="1509846" y="1459863"/>
                  <a:pt x="1505343" y="1459506"/>
                </a:cubicBezTo>
                <a:cubicBezTo>
                  <a:pt x="1505972" y="1467475"/>
                  <a:pt x="1514111" y="1460831"/>
                  <a:pt x="1515624" y="1466948"/>
                </a:cubicBezTo>
                <a:cubicBezTo>
                  <a:pt x="1513567" y="1467254"/>
                  <a:pt x="1511562" y="1467560"/>
                  <a:pt x="1509557" y="1467866"/>
                </a:cubicBezTo>
                <a:cubicBezTo>
                  <a:pt x="1509404" y="1467764"/>
                  <a:pt x="1509234" y="1467662"/>
                  <a:pt x="1509082" y="1467560"/>
                </a:cubicBezTo>
                <a:cubicBezTo>
                  <a:pt x="1509252" y="1467662"/>
                  <a:pt x="1509421" y="1467747"/>
                  <a:pt x="1509574" y="1467849"/>
                </a:cubicBezTo>
                <a:cubicBezTo>
                  <a:pt x="1509150" y="1469922"/>
                  <a:pt x="1508707" y="1471995"/>
                  <a:pt x="1508266" y="1474136"/>
                </a:cubicBezTo>
                <a:cubicBezTo>
                  <a:pt x="1511154" y="1474901"/>
                  <a:pt x="1514961" y="1470874"/>
                  <a:pt x="1517374" y="1476277"/>
                </a:cubicBezTo>
                <a:cubicBezTo>
                  <a:pt x="1516303" y="1476855"/>
                  <a:pt x="1515284" y="1477756"/>
                  <a:pt x="1514145" y="1477976"/>
                </a:cubicBezTo>
                <a:cubicBezTo>
                  <a:pt x="1508062" y="1479132"/>
                  <a:pt x="1501979" y="1480542"/>
                  <a:pt x="1495827" y="1481018"/>
                </a:cubicBezTo>
                <a:cubicBezTo>
                  <a:pt x="1490152" y="1481460"/>
                  <a:pt x="1487688" y="1484043"/>
                  <a:pt x="1487586" y="1489497"/>
                </a:cubicBezTo>
                <a:cubicBezTo>
                  <a:pt x="1487569" y="1490534"/>
                  <a:pt x="1486906" y="1491553"/>
                  <a:pt x="1486022" y="1493983"/>
                </a:cubicBezTo>
                <a:cubicBezTo>
                  <a:pt x="1482692" y="1491009"/>
                  <a:pt x="1479991" y="1488580"/>
                  <a:pt x="1477238" y="1486116"/>
                </a:cubicBezTo>
                <a:cubicBezTo>
                  <a:pt x="1467094" y="1488342"/>
                  <a:pt x="1465921" y="1487118"/>
                  <a:pt x="1468962" y="1476345"/>
                </a:cubicBezTo>
                <a:cubicBezTo>
                  <a:pt x="1467348" y="1477076"/>
                  <a:pt x="1465496" y="1477314"/>
                  <a:pt x="1465207" y="1478112"/>
                </a:cubicBezTo>
                <a:cubicBezTo>
                  <a:pt x="1463525" y="1482819"/>
                  <a:pt x="1462335" y="1487662"/>
                  <a:pt x="1463151" y="1492250"/>
                </a:cubicBezTo>
                <a:cubicBezTo>
                  <a:pt x="1466261" y="1493303"/>
                  <a:pt x="1469625" y="1493456"/>
                  <a:pt x="1471324" y="1495207"/>
                </a:cubicBezTo>
                <a:cubicBezTo>
                  <a:pt x="1478971" y="1503074"/>
                  <a:pt x="1486142" y="1511417"/>
                  <a:pt x="1493925" y="1520083"/>
                </a:cubicBezTo>
                <a:cubicBezTo>
                  <a:pt x="1491919" y="1521443"/>
                  <a:pt x="1490033" y="1522734"/>
                  <a:pt x="1487569" y="1524416"/>
                </a:cubicBezTo>
                <a:cubicBezTo>
                  <a:pt x="1488996" y="1526235"/>
                  <a:pt x="1490577" y="1527781"/>
                  <a:pt x="1491494" y="1529633"/>
                </a:cubicBezTo>
                <a:cubicBezTo>
                  <a:pt x="1491970" y="1530585"/>
                  <a:pt x="1491562" y="1532250"/>
                  <a:pt x="1490985" y="1533303"/>
                </a:cubicBezTo>
                <a:cubicBezTo>
                  <a:pt x="1490763" y="1533694"/>
                  <a:pt x="1488436" y="1533677"/>
                  <a:pt x="1488028" y="1533134"/>
                </a:cubicBezTo>
                <a:cubicBezTo>
                  <a:pt x="1484970" y="1528953"/>
                  <a:pt x="1481061" y="1526082"/>
                  <a:pt x="1476456" y="1523652"/>
                </a:cubicBezTo>
                <a:cubicBezTo>
                  <a:pt x="1472310" y="1521477"/>
                  <a:pt x="1468759" y="1518180"/>
                  <a:pt x="1463576" y="1514374"/>
                </a:cubicBezTo>
                <a:cubicBezTo>
                  <a:pt x="1465224" y="1520202"/>
                  <a:pt x="1466533" y="1524841"/>
                  <a:pt x="1468011" y="1530092"/>
                </a:cubicBezTo>
                <a:cubicBezTo>
                  <a:pt x="1466838" y="1530941"/>
                  <a:pt x="1465462" y="1532488"/>
                  <a:pt x="1463763" y="1533083"/>
                </a:cubicBezTo>
                <a:cubicBezTo>
                  <a:pt x="1460687" y="1534153"/>
                  <a:pt x="1458886" y="1532607"/>
                  <a:pt x="1458937" y="1529361"/>
                </a:cubicBezTo>
                <a:cubicBezTo>
                  <a:pt x="1458954" y="1528545"/>
                  <a:pt x="1459464" y="1527730"/>
                  <a:pt x="1459549" y="1526914"/>
                </a:cubicBezTo>
                <a:cubicBezTo>
                  <a:pt x="1460109" y="1521188"/>
                  <a:pt x="1458495" y="1518775"/>
                  <a:pt x="1452871" y="1517212"/>
                </a:cubicBezTo>
                <a:cubicBezTo>
                  <a:pt x="1450305" y="1516498"/>
                  <a:pt x="1447671" y="1516005"/>
                  <a:pt x="1445072" y="1515410"/>
                </a:cubicBezTo>
                <a:cubicBezTo>
                  <a:pt x="1444816" y="1515988"/>
                  <a:pt x="1444561" y="1516583"/>
                  <a:pt x="1444307" y="1517161"/>
                </a:cubicBezTo>
                <a:cubicBezTo>
                  <a:pt x="1447824" y="1519540"/>
                  <a:pt x="1451324" y="1521902"/>
                  <a:pt x="1454977" y="1524365"/>
                </a:cubicBezTo>
                <a:cubicBezTo>
                  <a:pt x="1454349" y="1526014"/>
                  <a:pt x="1454094" y="1527118"/>
                  <a:pt x="1453534" y="1528019"/>
                </a:cubicBezTo>
                <a:cubicBezTo>
                  <a:pt x="1451460" y="1531400"/>
                  <a:pt x="1451308" y="1533796"/>
                  <a:pt x="1455233" y="1536447"/>
                </a:cubicBezTo>
                <a:cubicBezTo>
                  <a:pt x="1458801" y="1538860"/>
                  <a:pt x="1460772" y="1543329"/>
                  <a:pt x="1466499" y="1542411"/>
                </a:cubicBezTo>
                <a:cubicBezTo>
                  <a:pt x="1468096" y="1542156"/>
                  <a:pt x="1470458" y="1545232"/>
                  <a:pt x="1472123" y="1547084"/>
                </a:cubicBezTo>
                <a:cubicBezTo>
                  <a:pt x="1477492" y="1553066"/>
                  <a:pt x="1483389" y="1558656"/>
                  <a:pt x="1487688" y="1566778"/>
                </a:cubicBezTo>
                <a:cubicBezTo>
                  <a:pt x="1477067" y="1563771"/>
                  <a:pt x="1472004" y="1556447"/>
                  <a:pt x="1468707" y="1547220"/>
                </a:cubicBezTo>
                <a:cubicBezTo>
                  <a:pt x="1468283" y="1547662"/>
                  <a:pt x="1467858" y="1548104"/>
                  <a:pt x="1467450" y="1548528"/>
                </a:cubicBezTo>
                <a:cubicBezTo>
                  <a:pt x="1467705" y="1551077"/>
                  <a:pt x="1468317" y="1553660"/>
                  <a:pt x="1467977" y="1556124"/>
                </a:cubicBezTo>
                <a:cubicBezTo>
                  <a:pt x="1467875" y="1556906"/>
                  <a:pt x="1465190" y="1557314"/>
                  <a:pt x="1463678" y="1557908"/>
                </a:cubicBezTo>
                <a:cubicBezTo>
                  <a:pt x="1463117" y="1557348"/>
                  <a:pt x="1462539" y="1556770"/>
                  <a:pt x="1461979" y="1556209"/>
                </a:cubicBezTo>
                <a:cubicBezTo>
                  <a:pt x="1458529" y="1548308"/>
                  <a:pt x="1453873" y="1542055"/>
                  <a:pt x="1442948" y="1542972"/>
                </a:cubicBezTo>
                <a:cubicBezTo>
                  <a:pt x="1445072" y="1546591"/>
                  <a:pt x="1446974" y="1549854"/>
                  <a:pt x="1448147" y="1551842"/>
                </a:cubicBezTo>
                <a:cubicBezTo>
                  <a:pt x="1451478" y="1552029"/>
                  <a:pt x="1453652" y="1551706"/>
                  <a:pt x="1455454" y="1552369"/>
                </a:cubicBezTo>
                <a:cubicBezTo>
                  <a:pt x="1457782" y="1553235"/>
                  <a:pt x="1459838" y="1554884"/>
                  <a:pt x="1461996" y="1556192"/>
                </a:cubicBezTo>
                <a:cubicBezTo>
                  <a:pt x="1462557" y="1556753"/>
                  <a:pt x="1463134" y="1557331"/>
                  <a:pt x="1463695" y="1557891"/>
                </a:cubicBezTo>
                <a:cubicBezTo>
                  <a:pt x="1463695" y="1562632"/>
                  <a:pt x="1463695" y="1567356"/>
                  <a:pt x="1463695" y="1572454"/>
                </a:cubicBezTo>
                <a:cubicBezTo>
                  <a:pt x="1458563" y="1575122"/>
                  <a:pt x="1453720" y="1570839"/>
                  <a:pt x="1448147" y="1570687"/>
                </a:cubicBezTo>
                <a:cubicBezTo>
                  <a:pt x="1444799" y="1575869"/>
                  <a:pt x="1448079" y="1579319"/>
                  <a:pt x="1452344" y="1583023"/>
                </a:cubicBezTo>
                <a:cubicBezTo>
                  <a:pt x="1450033" y="1583941"/>
                  <a:pt x="1448589" y="1584501"/>
                  <a:pt x="1447144" y="1585079"/>
                </a:cubicBezTo>
                <a:cubicBezTo>
                  <a:pt x="1441707" y="1587220"/>
                  <a:pt x="1436015" y="1588851"/>
                  <a:pt x="1430917" y="1591621"/>
                </a:cubicBezTo>
                <a:cubicBezTo>
                  <a:pt x="1425632" y="1594510"/>
                  <a:pt x="1420840" y="1597518"/>
                  <a:pt x="1414315" y="1595869"/>
                </a:cubicBezTo>
                <a:cubicBezTo>
                  <a:pt x="1412395" y="1595376"/>
                  <a:pt x="1409557" y="1596685"/>
                  <a:pt x="1407723" y="1597976"/>
                </a:cubicBezTo>
                <a:cubicBezTo>
                  <a:pt x="1403338" y="1601103"/>
                  <a:pt x="1403491" y="1601307"/>
                  <a:pt x="1398495" y="1596209"/>
                </a:cubicBezTo>
                <a:cubicBezTo>
                  <a:pt x="1403865" y="1582173"/>
                  <a:pt x="1403865" y="1582173"/>
                  <a:pt x="1397051" y="1580474"/>
                </a:cubicBezTo>
                <a:cubicBezTo>
                  <a:pt x="1396779" y="1582309"/>
                  <a:pt x="1396507" y="1584094"/>
                  <a:pt x="1396185" y="1586150"/>
                </a:cubicBezTo>
                <a:cubicBezTo>
                  <a:pt x="1395165" y="1585827"/>
                  <a:pt x="1394196" y="1585810"/>
                  <a:pt x="1393720" y="1585317"/>
                </a:cubicBezTo>
                <a:cubicBezTo>
                  <a:pt x="1388707" y="1580287"/>
                  <a:pt x="1387791" y="1575037"/>
                  <a:pt x="1391800" y="1568631"/>
                </a:cubicBezTo>
                <a:cubicBezTo>
                  <a:pt x="1394995" y="1563533"/>
                  <a:pt x="1396558" y="1557874"/>
                  <a:pt x="1392888" y="1551876"/>
                </a:cubicBezTo>
                <a:cubicBezTo>
                  <a:pt x="1391053" y="1548868"/>
                  <a:pt x="1391240" y="1545623"/>
                  <a:pt x="1393482" y="1542343"/>
                </a:cubicBezTo>
                <a:cubicBezTo>
                  <a:pt x="1398563" y="1534935"/>
                  <a:pt x="1397068" y="1532029"/>
                  <a:pt x="1387824" y="1530381"/>
                </a:cubicBezTo>
                <a:cubicBezTo>
                  <a:pt x="1387552" y="1530330"/>
                  <a:pt x="1387264" y="1530398"/>
                  <a:pt x="1386601" y="1530432"/>
                </a:cubicBezTo>
                <a:cubicBezTo>
                  <a:pt x="1385802" y="1531842"/>
                  <a:pt x="1384902" y="1533422"/>
                  <a:pt x="1382982" y="1536855"/>
                </a:cubicBezTo>
                <a:cubicBezTo>
                  <a:pt x="1381214" y="1534221"/>
                  <a:pt x="1380008" y="1532403"/>
                  <a:pt x="1378597" y="1530262"/>
                </a:cubicBezTo>
                <a:cubicBezTo>
                  <a:pt x="1377306" y="1531077"/>
                  <a:pt x="1375997" y="1531893"/>
                  <a:pt x="1374451" y="1532862"/>
                </a:cubicBezTo>
                <a:cubicBezTo>
                  <a:pt x="1374145" y="1531876"/>
                  <a:pt x="1373568" y="1531010"/>
                  <a:pt x="1373754" y="1530398"/>
                </a:cubicBezTo>
                <a:cubicBezTo>
                  <a:pt x="1376253" y="1522156"/>
                  <a:pt x="1376235" y="1522106"/>
                  <a:pt x="1368096" y="1521409"/>
                </a:cubicBezTo>
                <a:cubicBezTo>
                  <a:pt x="1367552" y="1521358"/>
                  <a:pt x="1366992" y="1521477"/>
                  <a:pt x="1365224" y="1521579"/>
                </a:cubicBezTo>
                <a:cubicBezTo>
                  <a:pt x="1367705" y="1529429"/>
                  <a:pt x="1371392" y="1536124"/>
                  <a:pt x="1375640" y="1541817"/>
                </a:cubicBezTo>
                <a:cubicBezTo>
                  <a:pt x="1380059" y="1540440"/>
                  <a:pt x="1383389" y="1538588"/>
                  <a:pt x="1386567" y="1538843"/>
                </a:cubicBezTo>
                <a:cubicBezTo>
                  <a:pt x="1387773" y="1538945"/>
                  <a:pt x="1388623" y="1543839"/>
                  <a:pt x="1389881" y="1547186"/>
                </a:cubicBezTo>
                <a:cubicBezTo>
                  <a:pt x="1382557" y="1548902"/>
                  <a:pt x="1374689" y="1547033"/>
                  <a:pt x="1371749" y="1555461"/>
                </a:cubicBezTo>
                <a:cubicBezTo>
                  <a:pt x="1374927" y="1565606"/>
                  <a:pt x="1381588" y="1574034"/>
                  <a:pt x="1387535" y="1582887"/>
                </a:cubicBezTo>
                <a:cubicBezTo>
                  <a:pt x="1388606" y="1584484"/>
                  <a:pt x="1390611" y="1586795"/>
                  <a:pt x="1390135" y="1587849"/>
                </a:cubicBezTo>
                <a:cubicBezTo>
                  <a:pt x="1387332" y="1594000"/>
                  <a:pt x="1391206" y="1598826"/>
                  <a:pt x="1392701" y="1604111"/>
                </a:cubicBezTo>
                <a:cubicBezTo>
                  <a:pt x="1394672" y="1611094"/>
                  <a:pt x="1394791" y="1617959"/>
                  <a:pt x="1391290" y="1625606"/>
                </a:cubicBezTo>
                <a:cubicBezTo>
                  <a:pt x="1387977" y="1624603"/>
                  <a:pt x="1384511" y="1624195"/>
                  <a:pt x="1381809" y="1622547"/>
                </a:cubicBezTo>
                <a:cubicBezTo>
                  <a:pt x="1378563" y="1620559"/>
                  <a:pt x="1375947" y="1617619"/>
                  <a:pt x="1371817" y="1623023"/>
                </a:cubicBezTo>
                <a:cubicBezTo>
                  <a:pt x="1371053" y="1619285"/>
                  <a:pt x="1370084" y="1617347"/>
                  <a:pt x="1370407" y="1615665"/>
                </a:cubicBezTo>
                <a:cubicBezTo>
                  <a:pt x="1371206" y="1611417"/>
                  <a:pt x="1372395" y="1607594"/>
                  <a:pt x="1367875" y="1604263"/>
                </a:cubicBezTo>
                <a:cubicBezTo>
                  <a:pt x="1366821" y="1603482"/>
                  <a:pt x="1367264" y="1599285"/>
                  <a:pt x="1368283" y="1597331"/>
                </a:cubicBezTo>
                <a:cubicBezTo>
                  <a:pt x="1370933" y="1592284"/>
                  <a:pt x="1371138" y="1587322"/>
                  <a:pt x="1369949" y="1581935"/>
                </a:cubicBezTo>
                <a:cubicBezTo>
                  <a:pt x="1369166" y="1578418"/>
                  <a:pt x="1369456" y="1578350"/>
                  <a:pt x="1373380" y="1574289"/>
                </a:cubicBezTo>
                <a:cubicBezTo>
                  <a:pt x="1370865" y="1571247"/>
                  <a:pt x="1368045" y="1568240"/>
                  <a:pt x="1365701" y="1564892"/>
                </a:cubicBezTo>
                <a:cubicBezTo>
                  <a:pt x="1362982" y="1561001"/>
                  <a:pt x="1360687" y="1556821"/>
                  <a:pt x="1358241" y="1552760"/>
                </a:cubicBezTo>
                <a:cubicBezTo>
                  <a:pt x="1355692" y="1548528"/>
                  <a:pt x="1353160" y="1544263"/>
                  <a:pt x="1350220" y="1539370"/>
                </a:cubicBezTo>
                <a:cubicBezTo>
                  <a:pt x="1346125" y="1544671"/>
                  <a:pt x="1343678" y="1548817"/>
                  <a:pt x="1345921" y="1554357"/>
                </a:cubicBezTo>
                <a:cubicBezTo>
                  <a:pt x="1346397" y="1555529"/>
                  <a:pt x="1346142" y="1557195"/>
                  <a:pt x="1345751" y="1558486"/>
                </a:cubicBezTo>
                <a:cubicBezTo>
                  <a:pt x="1344527" y="1562445"/>
                  <a:pt x="1343066" y="1566320"/>
                  <a:pt x="1341554" y="1570636"/>
                </a:cubicBezTo>
                <a:cubicBezTo>
                  <a:pt x="1337986" y="1570177"/>
                  <a:pt x="1336201" y="1568223"/>
                  <a:pt x="1337187" y="1564433"/>
                </a:cubicBezTo>
                <a:cubicBezTo>
                  <a:pt x="1338411" y="1559744"/>
                  <a:pt x="1337884" y="1555597"/>
                  <a:pt x="1334910" y="1551621"/>
                </a:cubicBezTo>
                <a:cubicBezTo>
                  <a:pt x="1334027" y="1550449"/>
                  <a:pt x="1334043" y="1548427"/>
                  <a:pt x="1334061" y="1546795"/>
                </a:cubicBezTo>
                <a:cubicBezTo>
                  <a:pt x="1334111" y="1540304"/>
                  <a:pt x="1334332" y="1533796"/>
                  <a:pt x="1334485" y="1527305"/>
                </a:cubicBezTo>
                <a:cubicBezTo>
                  <a:pt x="1337764" y="1526710"/>
                  <a:pt x="1338054" y="1524756"/>
                  <a:pt x="1335896" y="1521834"/>
                </a:cubicBezTo>
                <a:cubicBezTo>
                  <a:pt x="1335437" y="1523669"/>
                  <a:pt x="1334978" y="1525504"/>
                  <a:pt x="1334519" y="1527339"/>
                </a:cubicBezTo>
                <a:cubicBezTo>
                  <a:pt x="1332242" y="1525402"/>
                  <a:pt x="1329965" y="1523465"/>
                  <a:pt x="1327060" y="1521001"/>
                </a:cubicBezTo>
                <a:cubicBezTo>
                  <a:pt x="1325513" y="1526320"/>
                  <a:pt x="1324952" y="1531196"/>
                  <a:pt x="1327280" y="1535393"/>
                </a:cubicBezTo>
                <a:cubicBezTo>
                  <a:pt x="1329693" y="1539761"/>
                  <a:pt x="1329574" y="1543346"/>
                  <a:pt x="1326414" y="1547373"/>
                </a:cubicBezTo>
                <a:cubicBezTo>
                  <a:pt x="1327943" y="1549140"/>
                  <a:pt x="1329336" y="1550738"/>
                  <a:pt x="1331291" y="1552980"/>
                </a:cubicBezTo>
                <a:cubicBezTo>
                  <a:pt x="1328181" y="1552437"/>
                  <a:pt x="1325989" y="1552063"/>
                  <a:pt x="1323474" y="1551638"/>
                </a:cubicBezTo>
                <a:cubicBezTo>
                  <a:pt x="1323814" y="1552930"/>
                  <a:pt x="1323780" y="1553626"/>
                  <a:pt x="1324102" y="1553949"/>
                </a:cubicBezTo>
                <a:cubicBezTo>
                  <a:pt x="1326873" y="1556583"/>
                  <a:pt x="1331444" y="1558758"/>
                  <a:pt x="1332157" y="1561834"/>
                </a:cubicBezTo>
                <a:cubicBezTo>
                  <a:pt x="1333466" y="1567458"/>
                  <a:pt x="1332667" y="1573609"/>
                  <a:pt x="1332310" y="1579505"/>
                </a:cubicBezTo>
                <a:cubicBezTo>
                  <a:pt x="1332242" y="1580712"/>
                  <a:pt x="1330254" y="1581800"/>
                  <a:pt x="1329167" y="1582938"/>
                </a:cubicBezTo>
                <a:cubicBezTo>
                  <a:pt x="1328062" y="1581596"/>
                  <a:pt x="1326346" y="1580406"/>
                  <a:pt x="1325989" y="1578894"/>
                </a:cubicBezTo>
                <a:cubicBezTo>
                  <a:pt x="1324561" y="1572929"/>
                  <a:pt x="1323576" y="1566863"/>
                  <a:pt x="1322098" y="1559115"/>
                </a:cubicBezTo>
                <a:cubicBezTo>
                  <a:pt x="1318257" y="1563737"/>
                  <a:pt x="1319090" y="1567254"/>
                  <a:pt x="1319956" y="1570517"/>
                </a:cubicBezTo>
                <a:cubicBezTo>
                  <a:pt x="1321384" y="1575920"/>
                  <a:pt x="1321792" y="1580491"/>
                  <a:pt x="1317544" y="1585436"/>
                </a:cubicBezTo>
                <a:cubicBezTo>
                  <a:pt x="1315505" y="1587798"/>
                  <a:pt x="1316423" y="1592912"/>
                  <a:pt x="1316405" y="1596770"/>
                </a:cubicBezTo>
                <a:cubicBezTo>
                  <a:pt x="1316389" y="1599115"/>
                  <a:pt x="1317136" y="1601477"/>
                  <a:pt x="1317544" y="1603822"/>
                </a:cubicBezTo>
                <a:cubicBezTo>
                  <a:pt x="1316932" y="1604043"/>
                  <a:pt x="1316321" y="1604263"/>
                  <a:pt x="1315708" y="1604484"/>
                </a:cubicBezTo>
                <a:cubicBezTo>
                  <a:pt x="1313143" y="1599930"/>
                  <a:pt x="1310577" y="1595359"/>
                  <a:pt x="1307994" y="1590805"/>
                </a:cubicBezTo>
                <a:cubicBezTo>
                  <a:pt x="1307416" y="1590975"/>
                  <a:pt x="1306821" y="1591128"/>
                  <a:pt x="1306244" y="1591298"/>
                </a:cubicBezTo>
                <a:cubicBezTo>
                  <a:pt x="1306380" y="1594357"/>
                  <a:pt x="1306516" y="1597432"/>
                  <a:pt x="1306669" y="1600525"/>
                </a:cubicBezTo>
                <a:cubicBezTo>
                  <a:pt x="1300449" y="1599285"/>
                  <a:pt x="1298071" y="1592488"/>
                  <a:pt x="1299922" y="1583618"/>
                </a:cubicBezTo>
                <a:cubicBezTo>
                  <a:pt x="1298122" y="1580253"/>
                  <a:pt x="1296032" y="1577908"/>
                  <a:pt x="1295640" y="1575325"/>
                </a:cubicBezTo>
                <a:cubicBezTo>
                  <a:pt x="1294689" y="1568868"/>
                  <a:pt x="1294179" y="1562411"/>
                  <a:pt x="1290186" y="1556889"/>
                </a:cubicBezTo>
                <a:cubicBezTo>
                  <a:pt x="1289710" y="1556226"/>
                  <a:pt x="1289302" y="1555376"/>
                  <a:pt x="1289252" y="1554595"/>
                </a:cubicBezTo>
                <a:cubicBezTo>
                  <a:pt x="1287756" y="1534170"/>
                  <a:pt x="1286295" y="1530228"/>
                  <a:pt x="1275810" y="1515564"/>
                </a:cubicBezTo>
                <a:cubicBezTo>
                  <a:pt x="1273942" y="1512964"/>
                  <a:pt x="1273058" y="1509667"/>
                  <a:pt x="1271953" y="1507237"/>
                </a:cubicBezTo>
                <a:cubicBezTo>
                  <a:pt x="1268334" y="1504943"/>
                  <a:pt x="1264851" y="1502802"/>
                  <a:pt x="1261452" y="1500542"/>
                </a:cubicBezTo>
                <a:cubicBezTo>
                  <a:pt x="1258682" y="1498690"/>
                  <a:pt x="1255998" y="1496668"/>
                  <a:pt x="1253313" y="1494697"/>
                </a:cubicBezTo>
                <a:cubicBezTo>
                  <a:pt x="1247671" y="1490568"/>
                  <a:pt x="1241775" y="1486710"/>
                  <a:pt x="1236575" y="1482071"/>
                </a:cubicBezTo>
                <a:cubicBezTo>
                  <a:pt x="1234995" y="1480661"/>
                  <a:pt x="1235386" y="1477042"/>
                  <a:pt x="1234774" y="1473932"/>
                </a:cubicBezTo>
                <a:cubicBezTo>
                  <a:pt x="1234570" y="1473745"/>
                  <a:pt x="1233976" y="1472777"/>
                  <a:pt x="1233296" y="1472709"/>
                </a:cubicBezTo>
                <a:cubicBezTo>
                  <a:pt x="1224919" y="1471927"/>
                  <a:pt x="1220517" y="1465011"/>
                  <a:pt x="1214536" y="1460593"/>
                </a:cubicBezTo>
                <a:cubicBezTo>
                  <a:pt x="1212225" y="1458877"/>
                  <a:pt x="1212039" y="1456753"/>
                  <a:pt x="1215607" y="1455954"/>
                </a:cubicBezTo>
                <a:cubicBezTo>
                  <a:pt x="1216745" y="1456515"/>
                  <a:pt x="1217867" y="1457093"/>
                  <a:pt x="1219006" y="1457654"/>
                </a:cubicBezTo>
                <a:cubicBezTo>
                  <a:pt x="1219566" y="1458214"/>
                  <a:pt x="1220144" y="1458792"/>
                  <a:pt x="1220705" y="1459353"/>
                </a:cubicBezTo>
                <a:cubicBezTo>
                  <a:pt x="1222438" y="1460678"/>
                  <a:pt x="1224596" y="1463465"/>
                  <a:pt x="1225853" y="1463108"/>
                </a:cubicBezTo>
                <a:cubicBezTo>
                  <a:pt x="1232820" y="1461086"/>
                  <a:pt x="1235964" y="1466371"/>
                  <a:pt x="1240280" y="1469650"/>
                </a:cubicBezTo>
                <a:cubicBezTo>
                  <a:pt x="1245156" y="1473354"/>
                  <a:pt x="1250730" y="1476294"/>
                  <a:pt x="1253296" y="1482377"/>
                </a:cubicBezTo>
                <a:cubicBezTo>
                  <a:pt x="1253602" y="1483108"/>
                  <a:pt x="1254333" y="1483941"/>
                  <a:pt x="1255046" y="1484162"/>
                </a:cubicBezTo>
                <a:cubicBezTo>
                  <a:pt x="1257000" y="1484756"/>
                  <a:pt x="1259056" y="1485062"/>
                  <a:pt x="1261062" y="1485487"/>
                </a:cubicBezTo>
                <a:cubicBezTo>
                  <a:pt x="1261486" y="1483193"/>
                  <a:pt x="1262489" y="1480814"/>
                  <a:pt x="1262148" y="1478639"/>
                </a:cubicBezTo>
                <a:cubicBezTo>
                  <a:pt x="1261860" y="1476736"/>
                  <a:pt x="1260042" y="1475071"/>
                  <a:pt x="1258682" y="1472981"/>
                </a:cubicBezTo>
                <a:cubicBezTo>
                  <a:pt x="1260178" y="1472488"/>
                  <a:pt x="1261418" y="1471825"/>
                  <a:pt x="1261622" y="1472046"/>
                </a:cubicBezTo>
                <a:cubicBezTo>
                  <a:pt x="1265649" y="1476651"/>
                  <a:pt x="1269880" y="1481120"/>
                  <a:pt x="1273330" y="1486133"/>
                </a:cubicBezTo>
                <a:cubicBezTo>
                  <a:pt x="1275097" y="1488699"/>
                  <a:pt x="1275420" y="1492267"/>
                  <a:pt x="1276558" y="1495920"/>
                </a:cubicBezTo>
                <a:cubicBezTo>
                  <a:pt x="1274299" y="1496311"/>
                  <a:pt x="1272973" y="1496549"/>
                  <a:pt x="1271648" y="1496787"/>
                </a:cubicBezTo>
                <a:cubicBezTo>
                  <a:pt x="1271087" y="1496226"/>
                  <a:pt x="1270509" y="1495648"/>
                  <a:pt x="1269949" y="1495088"/>
                </a:cubicBezTo>
                <a:cubicBezTo>
                  <a:pt x="1269761" y="1494493"/>
                  <a:pt x="1269574" y="1493881"/>
                  <a:pt x="1269931" y="1495003"/>
                </a:cubicBezTo>
                <a:cubicBezTo>
                  <a:pt x="1269252" y="1494034"/>
                  <a:pt x="1269608" y="1494544"/>
                  <a:pt x="1269965" y="1495071"/>
                </a:cubicBezTo>
                <a:cubicBezTo>
                  <a:pt x="1270526" y="1495631"/>
                  <a:pt x="1271103" y="1496209"/>
                  <a:pt x="1271664" y="1496770"/>
                </a:cubicBezTo>
                <a:cubicBezTo>
                  <a:pt x="1274213" y="1500763"/>
                  <a:pt x="1278054" y="1504484"/>
                  <a:pt x="1278988" y="1508817"/>
                </a:cubicBezTo>
                <a:cubicBezTo>
                  <a:pt x="1280347" y="1515105"/>
                  <a:pt x="1284137" y="1517772"/>
                  <a:pt x="1289218" y="1520032"/>
                </a:cubicBezTo>
                <a:cubicBezTo>
                  <a:pt x="1295267" y="1522734"/>
                  <a:pt x="1300433" y="1520644"/>
                  <a:pt x="1302030" y="1514153"/>
                </a:cubicBezTo>
                <a:cubicBezTo>
                  <a:pt x="1302743" y="1511213"/>
                  <a:pt x="1302149" y="1507968"/>
                  <a:pt x="1302149" y="1504977"/>
                </a:cubicBezTo>
                <a:cubicBezTo>
                  <a:pt x="1302948" y="1504637"/>
                  <a:pt x="1303831" y="1504247"/>
                  <a:pt x="1304715" y="1503873"/>
                </a:cubicBezTo>
                <a:cubicBezTo>
                  <a:pt x="1299022" y="1502768"/>
                  <a:pt x="1295590" y="1499472"/>
                  <a:pt x="1293194" y="1494850"/>
                </a:cubicBezTo>
                <a:cubicBezTo>
                  <a:pt x="1292344" y="1493219"/>
                  <a:pt x="1291528" y="1491502"/>
                  <a:pt x="1291069" y="1489735"/>
                </a:cubicBezTo>
                <a:cubicBezTo>
                  <a:pt x="1289931" y="1485334"/>
                  <a:pt x="1288317" y="1481511"/>
                  <a:pt x="1284783" y="1478163"/>
                </a:cubicBezTo>
                <a:cubicBezTo>
                  <a:pt x="1278581" y="1472301"/>
                  <a:pt x="1273075" y="1465708"/>
                  <a:pt x="1267280" y="1459421"/>
                </a:cubicBezTo>
                <a:cubicBezTo>
                  <a:pt x="1267637" y="1458945"/>
                  <a:pt x="1267995" y="1458469"/>
                  <a:pt x="1268351" y="1457993"/>
                </a:cubicBezTo>
                <a:cubicBezTo>
                  <a:pt x="1275046" y="1462258"/>
                  <a:pt x="1281741" y="1466506"/>
                  <a:pt x="1288011" y="1470517"/>
                </a:cubicBezTo>
                <a:cubicBezTo>
                  <a:pt x="1292939" y="1468036"/>
                  <a:pt x="1292395" y="1464790"/>
                  <a:pt x="1291035" y="1461426"/>
                </a:cubicBezTo>
                <a:cubicBezTo>
                  <a:pt x="1289167" y="1456821"/>
                  <a:pt x="1287162" y="1452250"/>
                  <a:pt x="1284969" y="1447084"/>
                </a:cubicBezTo>
                <a:cubicBezTo>
                  <a:pt x="1282217" y="1449038"/>
                  <a:pt x="1280058" y="1448478"/>
                  <a:pt x="1277832" y="1445215"/>
                </a:cubicBezTo>
                <a:cubicBezTo>
                  <a:pt x="1274587" y="1440457"/>
                  <a:pt x="1270458" y="1436311"/>
                  <a:pt x="1266210" y="1431332"/>
                </a:cubicBezTo>
                <a:cubicBezTo>
                  <a:pt x="1266431" y="1430789"/>
                  <a:pt x="1267060" y="1429327"/>
                  <a:pt x="1267927" y="1427254"/>
                </a:cubicBezTo>
                <a:cubicBezTo>
                  <a:pt x="1269999" y="1428529"/>
                  <a:pt x="1271750" y="1429344"/>
                  <a:pt x="1273194" y="1430534"/>
                </a:cubicBezTo>
                <a:cubicBezTo>
                  <a:pt x="1276779" y="1433490"/>
                  <a:pt x="1280739" y="1436209"/>
                  <a:pt x="1281486" y="1441358"/>
                </a:cubicBezTo>
                <a:cubicBezTo>
                  <a:pt x="1288470" y="1441018"/>
                  <a:pt x="1289490" y="1447917"/>
                  <a:pt x="1293483" y="1451213"/>
                </a:cubicBezTo>
                <a:cubicBezTo>
                  <a:pt x="1296490" y="1443176"/>
                  <a:pt x="1296609" y="1441290"/>
                  <a:pt x="1292141" y="1440321"/>
                </a:cubicBezTo>
                <a:cubicBezTo>
                  <a:pt x="1285088" y="1438775"/>
                  <a:pt x="1284222" y="1432607"/>
                  <a:pt x="1279566" y="1427560"/>
                </a:cubicBezTo>
                <a:cubicBezTo>
                  <a:pt x="1282896" y="1426762"/>
                  <a:pt x="1285054" y="1426235"/>
                  <a:pt x="1287280" y="1425691"/>
                </a:cubicBezTo>
                <a:cubicBezTo>
                  <a:pt x="1285734" y="1422904"/>
                  <a:pt x="1284460" y="1420100"/>
                  <a:pt x="1280246" y="1421647"/>
                </a:cubicBezTo>
                <a:cubicBezTo>
                  <a:pt x="1278818" y="1422174"/>
                  <a:pt x="1276882" y="1421681"/>
                  <a:pt x="1275284" y="1421273"/>
                </a:cubicBezTo>
                <a:cubicBezTo>
                  <a:pt x="1264783" y="1418554"/>
                  <a:pt x="1254299" y="1415734"/>
                  <a:pt x="1243814" y="1412930"/>
                </a:cubicBezTo>
                <a:cubicBezTo>
                  <a:pt x="1242693" y="1412624"/>
                  <a:pt x="1241622" y="1412199"/>
                  <a:pt x="1241248" y="1412063"/>
                </a:cubicBezTo>
                <a:cubicBezTo>
                  <a:pt x="1244154" y="1404977"/>
                  <a:pt x="1248096" y="1402921"/>
                  <a:pt x="1253908" y="1403244"/>
                </a:cubicBezTo>
                <a:cubicBezTo>
                  <a:pt x="1260671" y="1403618"/>
                  <a:pt x="1267484" y="1403329"/>
                  <a:pt x="1274265" y="1403312"/>
                </a:cubicBezTo>
                <a:cubicBezTo>
                  <a:pt x="1277968" y="1403295"/>
                  <a:pt x="1281044" y="1402547"/>
                  <a:pt x="1280739" y="1396991"/>
                </a:cubicBezTo>
                <a:cubicBezTo>
                  <a:pt x="1274944" y="1399183"/>
                  <a:pt x="1269269" y="1391519"/>
                  <a:pt x="1263763" y="1398435"/>
                </a:cubicBezTo>
                <a:cubicBezTo>
                  <a:pt x="1254367" y="1388682"/>
                  <a:pt x="1241707" y="1389633"/>
                  <a:pt x="1230492" y="1386711"/>
                </a:cubicBezTo>
                <a:cubicBezTo>
                  <a:pt x="1224103" y="1385045"/>
                  <a:pt x="1222234" y="1388478"/>
                  <a:pt x="1224239" y="1395275"/>
                </a:cubicBezTo>
                <a:cubicBezTo>
                  <a:pt x="1224596" y="1396481"/>
                  <a:pt x="1224681" y="1397773"/>
                  <a:pt x="1224885" y="1399013"/>
                </a:cubicBezTo>
                <a:cubicBezTo>
                  <a:pt x="1220823" y="1400117"/>
                  <a:pt x="1219940" y="1397908"/>
                  <a:pt x="1218920" y="1395360"/>
                </a:cubicBezTo>
                <a:cubicBezTo>
                  <a:pt x="1218139" y="1393439"/>
                  <a:pt x="1216984" y="1390738"/>
                  <a:pt x="1215403" y="1390228"/>
                </a:cubicBezTo>
                <a:cubicBezTo>
                  <a:pt x="1207722" y="1387764"/>
                  <a:pt x="1199906" y="1385385"/>
                  <a:pt x="1190407" y="1387373"/>
                </a:cubicBezTo>
                <a:cubicBezTo>
                  <a:pt x="1193874" y="1393168"/>
                  <a:pt x="1196932" y="1398265"/>
                  <a:pt x="1200110" y="1403584"/>
                </a:cubicBezTo>
                <a:cubicBezTo>
                  <a:pt x="1196779" y="1405504"/>
                  <a:pt x="1194536" y="1404468"/>
                  <a:pt x="1193908" y="1401579"/>
                </a:cubicBezTo>
                <a:cubicBezTo>
                  <a:pt x="1193109" y="1397908"/>
                  <a:pt x="1191682" y="1395462"/>
                  <a:pt x="1187961" y="1394153"/>
                </a:cubicBezTo>
                <a:cubicBezTo>
                  <a:pt x="1186703" y="1393711"/>
                  <a:pt x="1185598" y="1391757"/>
                  <a:pt x="1185140" y="1390279"/>
                </a:cubicBezTo>
                <a:cubicBezTo>
                  <a:pt x="1183661" y="1385470"/>
                  <a:pt x="1180789" y="1386252"/>
                  <a:pt x="1177034" y="1387679"/>
                </a:cubicBezTo>
                <a:cubicBezTo>
                  <a:pt x="1177493" y="1389158"/>
                  <a:pt x="1177833" y="1390194"/>
                  <a:pt x="1178156" y="1391231"/>
                </a:cubicBezTo>
                <a:cubicBezTo>
                  <a:pt x="1180229" y="1397824"/>
                  <a:pt x="1187162" y="1399812"/>
                  <a:pt x="1190985" y="1404807"/>
                </a:cubicBezTo>
                <a:cubicBezTo>
                  <a:pt x="1195980" y="1411349"/>
                  <a:pt x="1202845" y="1414714"/>
                  <a:pt x="1211087" y="1415734"/>
                </a:cubicBezTo>
                <a:cubicBezTo>
                  <a:pt x="1215743" y="1416311"/>
                  <a:pt x="1219702" y="1418707"/>
                  <a:pt x="1222336" y="1423244"/>
                </a:cubicBezTo>
                <a:cubicBezTo>
                  <a:pt x="1217527" y="1424773"/>
                  <a:pt x="1212786" y="1417212"/>
                  <a:pt x="1208589" y="1423805"/>
                </a:cubicBezTo>
                <a:cubicBezTo>
                  <a:pt x="1210883" y="1426574"/>
                  <a:pt x="1213126" y="1429293"/>
                  <a:pt x="1215352" y="1431961"/>
                </a:cubicBezTo>
                <a:cubicBezTo>
                  <a:pt x="1208589" y="1437535"/>
                  <a:pt x="1208776" y="1429531"/>
                  <a:pt x="1205700" y="1428223"/>
                </a:cubicBezTo>
                <a:cubicBezTo>
                  <a:pt x="1201928" y="1426625"/>
                  <a:pt x="1198818" y="1423448"/>
                  <a:pt x="1195437" y="1420950"/>
                </a:cubicBezTo>
                <a:cubicBezTo>
                  <a:pt x="1199872" y="1430908"/>
                  <a:pt x="1208130" y="1437093"/>
                  <a:pt x="1215267" y="1444247"/>
                </a:cubicBezTo>
                <a:cubicBezTo>
                  <a:pt x="1218411" y="1447390"/>
                  <a:pt x="1222251" y="1449820"/>
                  <a:pt x="1225785" y="1452573"/>
                </a:cubicBezTo>
                <a:cubicBezTo>
                  <a:pt x="1226346" y="1453133"/>
                  <a:pt x="1226923" y="1453711"/>
                  <a:pt x="1227484" y="1454272"/>
                </a:cubicBezTo>
                <a:cubicBezTo>
                  <a:pt x="1227196" y="1458622"/>
                  <a:pt x="1224239" y="1459421"/>
                  <a:pt x="1220671" y="1459387"/>
                </a:cubicBezTo>
                <a:cubicBezTo>
                  <a:pt x="1220110" y="1458826"/>
                  <a:pt x="1219532" y="1458248"/>
                  <a:pt x="1218972" y="1457688"/>
                </a:cubicBezTo>
                <a:cubicBezTo>
                  <a:pt x="1217833" y="1457127"/>
                  <a:pt x="1216711" y="1456566"/>
                  <a:pt x="1215573" y="1455988"/>
                </a:cubicBezTo>
                <a:cubicBezTo>
                  <a:pt x="1210832" y="1451740"/>
                  <a:pt x="1204731" y="1448529"/>
                  <a:pt x="1204867" y="1440712"/>
                </a:cubicBezTo>
                <a:cubicBezTo>
                  <a:pt x="1204885" y="1439353"/>
                  <a:pt x="1203202" y="1437840"/>
                  <a:pt x="1202047" y="1436634"/>
                </a:cubicBezTo>
                <a:cubicBezTo>
                  <a:pt x="1197204" y="1431502"/>
                  <a:pt x="1193126" y="1424604"/>
                  <a:pt x="1187145" y="1421885"/>
                </a:cubicBezTo>
                <a:cubicBezTo>
                  <a:pt x="1181214" y="1419183"/>
                  <a:pt x="1173347" y="1420542"/>
                  <a:pt x="1166329" y="1420423"/>
                </a:cubicBezTo>
                <a:cubicBezTo>
                  <a:pt x="1157561" y="1420253"/>
                  <a:pt x="1148793" y="1420389"/>
                  <a:pt x="1139056" y="1420389"/>
                </a:cubicBezTo>
                <a:cubicBezTo>
                  <a:pt x="1139923" y="1421987"/>
                  <a:pt x="1140450" y="1422972"/>
                  <a:pt x="1141368" y="1424655"/>
                </a:cubicBezTo>
                <a:cubicBezTo>
                  <a:pt x="1138920" y="1425164"/>
                  <a:pt x="1136677" y="1425623"/>
                  <a:pt x="1134435" y="1426099"/>
                </a:cubicBezTo>
                <a:cubicBezTo>
                  <a:pt x="1134451" y="1426405"/>
                  <a:pt x="1134451" y="1426711"/>
                  <a:pt x="1134469" y="1426999"/>
                </a:cubicBezTo>
                <a:cubicBezTo>
                  <a:pt x="1139753" y="1426999"/>
                  <a:pt x="1145037" y="1426999"/>
                  <a:pt x="1150323" y="1426999"/>
                </a:cubicBezTo>
                <a:cubicBezTo>
                  <a:pt x="1142421" y="1429803"/>
                  <a:pt x="1103049" y="1429650"/>
                  <a:pt x="1095131" y="1427118"/>
                </a:cubicBezTo>
                <a:cubicBezTo>
                  <a:pt x="1101282" y="1423720"/>
                  <a:pt x="1106771" y="1421086"/>
                  <a:pt x="1113313" y="1420848"/>
                </a:cubicBezTo>
                <a:cubicBezTo>
                  <a:pt x="1106669" y="1419880"/>
                  <a:pt x="1100059" y="1418639"/>
                  <a:pt x="1093398" y="1418044"/>
                </a:cubicBezTo>
                <a:cubicBezTo>
                  <a:pt x="1089914" y="1417722"/>
                  <a:pt x="1086125" y="1419353"/>
                  <a:pt x="1082829" y="1418588"/>
                </a:cubicBezTo>
                <a:cubicBezTo>
                  <a:pt x="1079617" y="1417841"/>
                  <a:pt x="1076864" y="1415139"/>
                  <a:pt x="1073670" y="1413151"/>
                </a:cubicBezTo>
                <a:cubicBezTo>
                  <a:pt x="1072701" y="1415360"/>
                  <a:pt x="1072072" y="1416804"/>
                  <a:pt x="1071240" y="1418707"/>
                </a:cubicBezTo>
                <a:cubicBezTo>
                  <a:pt x="1065412" y="1416039"/>
                  <a:pt x="1059753" y="1415700"/>
                  <a:pt x="1054094" y="1419591"/>
                </a:cubicBezTo>
                <a:cubicBezTo>
                  <a:pt x="1054571" y="1421409"/>
                  <a:pt x="1055114" y="1423414"/>
                  <a:pt x="1055879" y="1426286"/>
                </a:cubicBezTo>
                <a:cubicBezTo>
                  <a:pt x="1052565" y="1426286"/>
                  <a:pt x="1050000" y="1426286"/>
                  <a:pt x="1047485" y="1426286"/>
                </a:cubicBezTo>
                <a:cubicBezTo>
                  <a:pt x="1046057" y="1423023"/>
                  <a:pt x="1048674" y="1418571"/>
                  <a:pt x="1043729" y="1417416"/>
                </a:cubicBezTo>
                <a:cubicBezTo>
                  <a:pt x="1037850" y="1416056"/>
                  <a:pt x="1037188" y="1421613"/>
                  <a:pt x="1034180" y="1425198"/>
                </a:cubicBezTo>
                <a:cubicBezTo>
                  <a:pt x="1030289" y="1419914"/>
                  <a:pt x="1025734" y="1416668"/>
                  <a:pt x="1018513" y="1419744"/>
                </a:cubicBezTo>
                <a:cubicBezTo>
                  <a:pt x="1021181" y="1421069"/>
                  <a:pt x="1023542" y="1422242"/>
                  <a:pt x="1025904" y="1423414"/>
                </a:cubicBezTo>
                <a:cubicBezTo>
                  <a:pt x="1013483" y="1425266"/>
                  <a:pt x="1001418" y="1423210"/>
                  <a:pt x="989337" y="1422225"/>
                </a:cubicBezTo>
                <a:cubicBezTo>
                  <a:pt x="977256" y="1421239"/>
                  <a:pt x="965225" y="1419115"/>
                  <a:pt x="953144" y="1418928"/>
                </a:cubicBezTo>
                <a:cubicBezTo>
                  <a:pt x="940620" y="1418724"/>
                  <a:pt x="928453" y="1417450"/>
                  <a:pt x="916576" y="1413541"/>
                </a:cubicBezTo>
                <a:lnTo>
                  <a:pt x="916610" y="1413575"/>
                </a:lnTo>
                <a:cubicBezTo>
                  <a:pt x="909286" y="1409344"/>
                  <a:pt x="900773" y="1409242"/>
                  <a:pt x="892956" y="1406728"/>
                </a:cubicBezTo>
                <a:cubicBezTo>
                  <a:pt x="892158" y="1406473"/>
                  <a:pt x="890968" y="1407288"/>
                  <a:pt x="890016" y="1407747"/>
                </a:cubicBezTo>
                <a:cubicBezTo>
                  <a:pt x="886584" y="1409446"/>
                  <a:pt x="883219" y="1410653"/>
                  <a:pt x="880178" y="1407016"/>
                </a:cubicBezTo>
                <a:cubicBezTo>
                  <a:pt x="880008" y="1406813"/>
                  <a:pt x="879652" y="1406507"/>
                  <a:pt x="879498" y="1406558"/>
                </a:cubicBezTo>
                <a:cubicBezTo>
                  <a:pt x="871784" y="1409786"/>
                  <a:pt x="864393" y="1404060"/>
                  <a:pt x="856763" y="1405776"/>
                </a:cubicBezTo>
                <a:cubicBezTo>
                  <a:pt x="856270" y="1405878"/>
                  <a:pt x="855879" y="1406422"/>
                  <a:pt x="855438" y="1406762"/>
                </a:cubicBezTo>
                <a:cubicBezTo>
                  <a:pt x="855336" y="1406914"/>
                  <a:pt x="855233" y="1407084"/>
                  <a:pt x="855131" y="1407237"/>
                </a:cubicBezTo>
                <a:cubicBezTo>
                  <a:pt x="855233" y="1407067"/>
                  <a:pt x="855318" y="1406914"/>
                  <a:pt x="855420" y="1406745"/>
                </a:cubicBezTo>
                <a:cubicBezTo>
                  <a:pt x="856287" y="1407645"/>
                  <a:pt x="857153" y="1408546"/>
                  <a:pt x="858020" y="1409446"/>
                </a:cubicBezTo>
                <a:cubicBezTo>
                  <a:pt x="848505" y="1409803"/>
                  <a:pt x="839227" y="1411536"/>
                  <a:pt x="830679" y="1407254"/>
                </a:cubicBezTo>
                <a:cubicBezTo>
                  <a:pt x="828505" y="1406167"/>
                  <a:pt x="827026" y="1404977"/>
                  <a:pt x="824664" y="1406745"/>
                </a:cubicBezTo>
                <a:cubicBezTo>
                  <a:pt x="823712" y="1407458"/>
                  <a:pt x="822013" y="1407509"/>
                  <a:pt x="820722" y="1407339"/>
                </a:cubicBezTo>
                <a:cubicBezTo>
                  <a:pt x="810663" y="1405963"/>
                  <a:pt x="800654" y="1404332"/>
                  <a:pt x="790595" y="1403006"/>
                </a:cubicBezTo>
                <a:cubicBezTo>
                  <a:pt x="785870" y="1402377"/>
                  <a:pt x="781045" y="1402496"/>
                  <a:pt x="776321" y="1401834"/>
                </a:cubicBezTo>
                <a:cubicBezTo>
                  <a:pt x="767944" y="1400661"/>
                  <a:pt x="759345" y="1403346"/>
                  <a:pt x="751036" y="1399982"/>
                </a:cubicBezTo>
                <a:cubicBezTo>
                  <a:pt x="747995" y="1398741"/>
                  <a:pt x="744427" y="1398707"/>
                  <a:pt x="741062" y="1398350"/>
                </a:cubicBezTo>
                <a:cubicBezTo>
                  <a:pt x="735183" y="1397722"/>
                  <a:pt x="729286" y="1397059"/>
                  <a:pt x="723390" y="1396821"/>
                </a:cubicBezTo>
                <a:cubicBezTo>
                  <a:pt x="718989" y="1396651"/>
                  <a:pt x="714792" y="1396617"/>
                  <a:pt x="710221" y="1398367"/>
                </a:cubicBezTo>
                <a:cubicBezTo>
                  <a:pt x="705939" y="1400016"/>
                  <a:pt x="700383" y="1398571"/>
                  <a:pt x="695403" y="1398180"/>
                </a:cubicBezTo>
                <a:cubicBezTo>
                  <a:pt x="690917" y="1397824"/>
                  <a:pt x="686465" y="1397127"/>
                  <a:pt x="682014" y="1396430"/>
                </a:cubicBezTo>
                <a:cubicBezTo>
                  <a:pt x="670068" y="1394544"/>
                  <a:pt x="658122" y="1392709"/>
                  <a:pt x="646228" y="1390585"/>
                </a:cubicBezTo>
                <a:cubicBezTo>
                  <a:pt x="633738" y="1388359"/>
                  <a:pt x="621334" y="1385742"/>
                  <a:pt x="608845" y="1383499"/>
                </a:cubicBezTo>
                <a:cubicBezTo>
                  <a:pt x="606176" y="1383023"/>
                  <a:pt x="603356" y="1383431"/>
                  <a:pt x="600417" y="1383431"/>
                </a:cubicBezTo>
                <a:cubicBezTo>
                  <a:pt x="602523" y="1385691"/>
                  <a:pt x="604308" y="1387662"/>
                  <a:pt x="606143" y="1389565"/>
                </a:cubicBezTo>
                <a:cubicBezTo>
                  <a:pt x="606500" y="1389939"/>
                  <a:pt x="607281" y="1390415"/>
                  <a:pt x="607519" y="1390279"/>
                </a:cubicBezTo>
                <a:cubicBezTo>
                  <a:pt x="613041" y="1386847"/>
                  <a:pt x="616729" y="1393134"/>
                  <a:pt x="621894" y="1392896"/>
                </a:cubicBezTo>
                <a:cubicBezTo>
                  <a:pt x="627111" y="1392658"/>
                  <a:pt x="632447" y="1394272"/>
                  <a:pt x="637698" y="1395224"/>
                </a:cubicBezTo>
                <a:cubicBezTo>
                  <a:pt x="641181" y="1395852"/>
                  <a:pt x="643305" y="1397807"/>
                  <a:pt x="643016" y="1401647"/>
                </a:cubicBezTo>
                <a:cubicBezTo>
                  <a:pt x="641317" y="1401647"/>
                  <a:pt x="639601" y="1401664"/>
                  <a:pt x="637902" y="1401664"/>
                </a:cubicBezTo>
                <a:cubicBezTo>
                  <a:pt x="636389" y="1401171"/>
                  <a:pt x="634860" y="1400661"/>
                  <a:pt x="633347" y="1400169"/>
                </a:cubicBezTo>
                <a:cubicBezTo>
                  <a:pt x="633279" y="1400559"/>
                  <a:pt x="633211" y="1400950"/>
                  <a:pt x="633127" y="1401341"/>
                </a:cubicBezTo>
                <a:cubicBezTo>
                  <a:pt x="634724" y="1401443"/>
                  <a:pt x="636321" y="1401545"/>
                  <a:pt x="637918" y="1401630"/>
                </a:cubicBezTo>
                <a:cubicBezTo>
                  <a:pt x="639618" y="1403584"/>
                  <a:pt x="641300" y="1403584"/>
                  <a:pt x="643016" y="1401647"/>
                </a:cubicBezTo>
                <a:cubicBezTo>
                  <a:pt x="648436" y="1403431"/>
                  <a:pt x="653857" y="1405215"/>
                  <a:pt x="659311" y="1406999"/>
                </a:cubicBezTo>
                <a:cubicBezTo>
                  <a:pt x="658683" y="1411094"/>
                  <a:pt x="656304" y="1410789"/>
                  <a:pt x="653586" y="1410517"/>
                </a:cubicBezTo>
                <a:cubicBezTo>
                  <a:pt x="636746" y="1408801"/>
                  <a:pt x="620382" y="1404756"/>
                  <a:pt x="604002" y="1400763"/>
                </a:cubicBezTo>
                <a:cubicBezTo>
                  <a:pt x="598173" y="1399336"/>
                  <a:pt x="592413" y="1397025"/>
                  <a:pt x="587655" y="1403431"/>
                </a:cubicBezTo>
                <a:cubicBezTo>
                  <a:pt x="588097" y="1401970"/>
                  <a:pt x="588522" y="1400508"/>
                  <a:pt x="589049" y="1398809"/>
                </a:cubicBezTo>
                <a:cubicBezTo>
                  <a:pt x="584002" y="1395394"/>
                  <a:pt x="581793" y="1401783"/>
                  <a:pt x="577120" y="1402055"/>
                </a:cubicBezTo>
                <a:cubicBezTo>
                  <a:pt x="577630" y="1400186"/>
                  <a:pt x="578072" y="1398554"/>
                  <a:pt x="578785" y="1395954"/>
                </a:cubicBezTo>
                <a:cubicBezTo>
                  <a:pt x="575862" y="1395122"/>
                  <a:pt x="572736" y="1394170"/>
                  <a:pt x="569592" y="1393355"/>
                </a:cubicBezTo>
                <a:cubicBezTo>
                  <a:pt x="566380" y="1392522"/>
                  <a:pt x="563169" y="1391570"/>
                  <a:pt x="559906" y="1391145"/>
                </a:cubicBezTo>
                <a:cubicBezTo>
                  <a:pt x="558207" y="1390925"/>
                  <a:pt x="556389" y="1391723"/>
                  <a:pt x="556185" y="1391757"/>
                </a:cubicBezTo>
                <a:cubicBezTo>
                  <a:pt x="552566" y="1389701"/>
                  <a:pt x="549915" y="1386965"/>
                  <a:pt x="547077" y="1386762"/>
                </a:cubicBezTo>
                <a:cubicBezTo>
                  <a:pt x="530493" y="1385572"/>
                  <a:pt x="515471" y="1379234"/>
                  <a:pt x="500128" y="1373762"/>
                </a:cubicBezTo>
                <a:cubicBezTo>
                  <a:pt x="497579" y="1372862"/>
                  <a:pt x="494435" y="1373626"/>
                  <a:pt x="491359" y="1374561"/>
                </a:cubicBezTo>
                <a:cubicBezTo>
                  <a:pt x="502931" y="1385504"/>
                  <a:pt x="520162" y="1385249"/>
                  <a:pt x="532634" y="1397110"/>
                </a:cubicBezTo>
                <a:cubicBezTo>
                  <a:pt x="528828" y="1397959"/>
                  <a:pt x="525854" y="1398639"/>
                  <a:pt x="523067" y="1399251"/>
                </a:cubicBezTo>
                <a:cubicBezTo>
                  <a:pt x="514078" y="1391910"/>
                  <a:pt x="504274" y="1391214"/>
                  <a:pt x="493926" y="1393660"/>
                </a:cubicBezTo>
                <a:cubicBezTo>
                  <a:pt x="501929" y="1401358"/>
                  <a:pt x="513993" y="1399608"/>
                  <a:pt x="522422" y="1406473"/>
                </a:cubicBezTo>
                <a:cubicBezTo>
                  <a:pt x="523645" y="1407458"/>
                  <a:pt x="526755" y="1406133"/>
                  <a:pt x="528624" y="1405929"/>
                </a:cubicBezTo>
                <a:cubicBezTo>
                  <a:pt x="530051" y="1408529"/>
                  <a:pt x="531427" y="1411044"/>
                  <a:pt x="533143" y="1414153"/>
                </a:cubicBezTo>
                <a:cubicBezTo>
                  <a:pt x="527961" y="1416209"/>
                  <a:pt x="523254" y="1412947"/>
                  <a:pt x="518377" y="1412029"/>
                </a:cubicBezTo>
                <a:cubicBezTo>
                  <a:pt x="513483" y="1411111"/>
                  <a:pt x="508674" y="1409803"/>
                  <a:pt x="502574" y="1408393"/>
                </a:cubicBezTo>
                <a:cubicBezTo>
                  <a:pt x="506857" y="1416107"/>
                  <a:pt x="516916" y="1414391"/>
                  <a:pt x="520230" y="1422887"/>
                </a:cubicBezTo>
                <a:cubicBezTo>
                  <a:pt x="515812" y="1422564"/>
                  <a:pt x="512311" y="1422310"/>
                  <a:pt x="508811" y="1422055"/>
                </a:cubicBezTo>
                <a:cubicBezTo>
                  <a:pt x="508301" y="1421715"/>
                  <a:pt x="507791" y="1421358"/>
                  <a:pt x="508708" y="1421987"/>
                </a:cubicBezTo>
                <a:cubicBezTo>
                  <a:pt x="507638" y="1421664"/>
                  <a:pt x="508233" y="1421851"/>
                  <a:pt x="508828" y="1422021"/>
                </a:cubicBezTo>
                <a:cubicBezTo>
                  <a:pt x="514452" y="1427645"/>
                  <a:pt x="522591" y="1427951"/>
                  <a:pt x="529201" y="1431553"/>
                </a:cubicBezTo>
                <a:cubicBezTo>
                  <a:pt x="531071" y="1432573"/>
                  <a:pt x="533381" y="1432828"/>
                  <a:pt x="536083" y="1433609"/>
                </a:cubicBezTo>
                <a:cubicBezTo>
                  <a:pt x="539125" y="1427866"/>
                  <a:pt x="546516" y="1424501"/>
                  <a:pt x="545633" y="1416277"/>
                </a:cubicBezTo>
                <a:cubicBezTo>
                  <a:pt x="550391" y="1413558"/>
                  <a:pt x="555098" y="1410908"/>
                  <a:pt x="556407" y="1405045"/>
                </a:cubicBezTo>
                <a:lnTo>
                  <a:pt x="556373" y="1405079"/>
                </a:lnTo>
                <a:cubicBezTo>
                  <a:pt x="561028" y="1406456"/>
                  <a:pt x="560246" y="1409599"/>
                  <a:pt x="558140" y="1412233"/>
                </a:cubicBezTo>
                <a:cubicBezTo>
                  <a:pt x="556253" y="1414595"/>
                  <a:pt x="553313" y="1416090"/>
                  <a:pt x="551139" y="1418265"/>
                </a:cubicBezTo>
                <a:cubicBezTo>
                  <a:pt x="549354" y="1420032"/>
                  <a:pt x="547536" y="1422055"/>
                  <a:pt x="546636" y="1424315"/>
                </a:cubicBezTo>
                <a:cubicBezTo>
                  <a:pt x="546024" y="1425878"/>
                  <a:pt x="546975" y="1428053"/>
                  <a:pt x="547264" y="1430211"/>
                </a:cubicBezTo>
                <a:cubicBezTo>
                  <a:pt x="545769" y="1430211"/>
                  <a:pt x="543866" y="1430211"/>
                  <a:pt x="540841" y="1430211"/>
                </a:cubicBezTo>
                <a:cubicBezTo>
                  <a:pt x="542455" y="1433388"/>
                  <a:pt x="543729" y="1435920"/>
                  <a:pt x="545412" y="1439268"/>
                </a:cubicBezTo>
                <a:cubicBezTo>
                  <a:pt x="542302" y="1439608"/>
                  <a:pt x="539601" y="1439897"/>
                  <a:pt x="535301" y="1440372"/>
                </a:cubicBezTo>
                <a:cubicBezTo>
                  <a:pt x="539465" y="1443482"/>
                  <a:pt x="542404" y="1445623"/>
                  <a:pt x="545242" y="1447917"/>
                </a:cubicBezTo>
                <a:cubicBezTo>
                  <a:pt x="545446" y="1448087"/>
                  <a:pt x="544767" y="1449361"/>
                  <a:pt x="544767" y="1449395"/>
                </a:cubicBezTo>
                <a:cubicBezTo>
                  <a:pt x="550408" y="1451468"/>
                  <a:pt x="555964" y="1453490"/>
                  <a:pt x="563475" y="1456243"/>
                </a:cubicBezTo>
                <a:cubicBezTo>
                  <a:pt x="560314" y="1456991"/>
                  <a:pt x="558802" y="1457891"/>
                  <a:pt x="557698" y="1457535"/>
                </a:cubicBezTo>
                <a:cubicBezTo>
                  <a:pt x="540637" y="1452029"/>
                  <a:pt x="522064" y="1451859"/>
                  <a:pt x="505905" y="1443057"/>
                </a:cubicBezTo>
                <a:cubicBezTo>
                  <a:pt x="504019" y="1442021"/>
                  <a:pt x="501334" y="1441154"/>
                  <a:pt x="499431" y="1441681"/>
                </a:cubicBezTo>
                <a:cubicBezTo>
                  <a:pt x="492872" y="1443516"/>
                  <a:pt x="487247" y="1440814"/>
                  <a:pt x="481317" y="1439081"/>
                </a:cubicBezTo>
                <a:cubicBezTo>
                  <a:pt x="478122" y="1438146"/>
                  <a:pt x="474724" y="1437908"/>
                  <a:pt x="471411" y="1437365"/>
                </a:cubicBezTo>
                <a:cubicBezTo>
                  <a:pt x="470646" y="1433677"/>
                  <a:pt x="468029" y="1432896"/>
                  <a:pt x="464392" y="1433745"/>
                </a:cubicBezTo>
                <a:cubicBezTo>
                  <a:pt x="466738" y="1434935"/>
                  <a:pt x="469099" y="1436141"/>
                  <a:pt x="471445" y="1437331"/>
                </a:cubicBezTo>
                <a:cubicBezTo>
                  <a:pt x="477103" y="1443006"/>
                  <a:pt x="484614" y="1444960"/>
                  <a:pt x="491818" y="1447526"/>
                </a:cubicBezTo>
                <a:cubicBezTo>
                  <a:pt x="492328" y="1447883"/>
                  <a:pt x="492838" y="1448240"/>
                  <a:pt x="491920" y="1447594"/>
                </a:cubicBezTo>
                <a:cubicBezTo>
                  <a:pt x="493008" y="1447934"/>
                  <a:pt x="492396" y="1447747"/>
                  <a:pt x="491802" y="1447560"/>
                </a:cubicBezTo>
                <a:cubicBezTo>
                  <a:pt x="491020" y="1445657"/>
                  <a:pt x="491241" y="1443941"/>
                  <a:pt x="493670" y="1444332"/>
                </a:cubicBezTo>
                <a:cubicBezTo>
                  <a:pt x="496050" y="1444722"/>
                  <a:pt x="498292" y="1445895"/>
                  <a:pt x="501011" y="1446863"/>
                </a:cubicBezTo>
                <a:cubicBezTo>
                  <a:pt x="499974" y="1448478"/>
                  <a:pt x="499346" y="1449497"/>
                  <a:pt x="498649" y="1450585"/>
                </a:cubicBezTo>
                <a:cubicBezTo>
                  <a:pt x="508386" y="1454595"/>
                  <a:pt x="518088" y="1458588"/>
                  <a:pt x="527808" y="1462581"/>
                </a:cubicBezTo>
                <a:cubicBezTo>
                  <a:pt x="527655" y="1463278"/>
                  <a:pt x="527502" y="1463975"/>
                  <a:pt x="527349" y="1464688"/>
                </a:cubicBezTo>
                <a:cubicBezTo>
                  <a:pt x="517732" y="1462887"/>
                  <a:pt x="508012" y="1457790"/>
                  <a:pt x="498615" y="1464501"/>
                </a:cubicBezTo>
                <a:lnTo>
                  <a:pt x="498649" y="1464535"/>
                </a:lnTo>
                <a:cubicBezTo>
                  <a:pt x="500264" y="1462632"/>
                  <a:pt x="501878" y="1460712"/>
                  <a:pt x="504121" y="1458078"/>
                </a:cubicBezTo>
                <a:cubicBezTo>
                  <a:pt x="501232" y="1457127"/>
                  <a:pt x="498531" y="1456107"/>
                  <a:pt x="495744" y="1455360"/>
                </a:cubicBezTo>
                <a:cubicBezTo>
                  <a:pt x="472141" y="1448970"/>
                  <a:pt x="450510" y="1438588"/>
                  <a:pt x="431207" y="1423499"/>
                </a:cubicBezTo>
                <a:cubicBezTo>
                  <a:pt x="430323" y="1422802"/>
                  <a:pt x="429575" y="1421817"/>
                  <a:pt x="428573" y="1421409"/>
                </a:cubicBezTo>
                <a:cubicBezTo>
                  <a:pt x="426041" y="1420372"/>
                  <a:pt x="423051" y="1420083"/>
                  <a:pt x="420909" y="1418571"/>
                </a:cubicBezTo>
                <a:cubicBezTo>
                  <a:pt x="418717" y="1417025"/>
                  <a:pt x="417307" y="1414391"/>
                  <a:pt x="414996" y="1411536"/>
                </a:cubicBezTo>
                <a:cubicBezTo>
                  <a:pt x="412736" y="1412845"/>
                  <a:pt x="410663" y="1414051"/>
                  <a:pt x="408590" y="1415258"/>
                </a:cubicBezTo>
                <a:cubicBezTo>
                  <a:pt x="406296" y="1412913"/>
                  <a:pt x="403985" y="1410551"/>
                  <a:pt x="401691" y="1408206"/>
                </a:cubicBezTo>
                <a:cubicBezTo>
                  <a:pt x="402031" y="1407696"/>
                  <a:pt x="402370" y="1407186"/>
                  <a:pt x="402711" y="1406677"/>
                </a:cubicBezTo>
                <a:cubicBezTo>
                  <a:pt x="404817" y="1406796"/>
                  <a:pt x="406925" y="1406897"/>
                  <a:pt x="409457" y="1407033"/>
                </a:cubicBezTo>
                <a:cubicBezTo>
                  <a:pt x="403832" y="1398112"/>
                  <a:pt x="401606" y="1398214"/>
                  <a:pt x="393042" y="1407135"/>
                </a:cubicBezTo>
                <a:cubicBezTo>
                  <a:pt x="396220" y="1410891"/>
                  <a:pt x="399380" y="1414629"/>
                  <a:pt x="402915" y="1418809"/>
                </a:cubicBezTo>
                <a:cubicBezTo>
                  <a:pt x="404903" y="1417552"/>
                  <a:pt x="406720" y="1416379"/>
                  <a:pt x="408556" y="1415207"/>
                </a:cubicBezTo>
                <a:cubicBezTo>
                  <a:pt x="415047" y="1420236"/>
                  <a:pt x="415047" y="1420236"/>
                  <a:pt x="412583" y="1426507"/>
                </a:cubicBezTo>
                <a:cubicBezTo>
                  <a:pt x="415081" y="1429395"/>
                  <a:pt x="417731" y="1432454"/>
                  <a:pt x="420382" y="1435529"/>
                </a:cubicBezTo>
                <a:lnTo>
                  <a:pt x="420535" y="1435683"/>
                </a:lnTo>
                <a:cubicBezTo>
                  <a:pt x="421079" y="1436226"/>
                  <a:pt x="421623" y="1436770"/>
                  <a:pt x="422167" y="1437314"/>
                </a:cubicBezTo>
                <a:lnTo>
                  <a:pt x="422133" y="1437280"/>
                </a:lnTo>
                <a:cubicBezTo>
                  <a:pt x="422999" y="1438333"/>
                  <a:pt x="423866" y="1439370"/>
                  <a:pt x="424733" y="1440423"/>
                </a:cubicBezTo>
                <a:cubicBezTo>
                  <a:pt x="424528" y="1440848"/>
                  <a:pt x="424342" y="1441273"/>
                  <a:pt x="424138" y="1441698"/>
                </a:cubicBezTo>
                <a:cubicBezTo>
                  <a:pt x="421113" y="1440355"/>
                  <a:pt x="418004" y="1439200"/>
                  <a:pt x="415115" y="1437654"/>
                </a:cubicBezTo>
                <a:cubicBezTo>
                  <a:pt x="411648" y="1435801"/>
                  <a:pt x="408454" y="1432080"/>
                  <a:pt x="404971" y="1431842"/>
                </a:cubicBezTo>
                <a:cubicBezTo>
                  <a:pt x="394605" y="1431111"/>
                  <a:pt x="389592" y="1422445"/>
                  <a:pt x="381877" y="1417925"/>
                </a:cubicBezTo>
                <a:cubicBezTo>
                  <a:pt x="380909" y="1417365"/>
                  <a:pt x="379975" y="1416770"/>
                  <a:pt x="378972" y="1416158"/>
                </a:cubicBezTo>
                <a:cubicBezTo>
                  <a:pt x="372583" y="1418197"/>
                  <a:pt x="367401" y="1421715"/>
                  <a:pt x="362558" y="1426252"/>
                </a:cubicBezTo>
                <a:cubicBezTo>
                  <a:pt x="356202" y="1432199"/>
                  <a:pt x="349151" y="1437399"/>
                  <a:pt x="342337" y="1442836"/>
                </a:cubicBezTo>
                <a:cubicBezTo>
                  <a:pt x="341538" y="1443465"/>
                  <a:pt x="340332" y="1443584"/>
                  <a:pt x="339125" y="1444009"/>
                </a:cubicBezTo>
                <a:cubicBezTo>
                  <a:pt x="335489" y="1438112"/>
                  <a:pt x="339448" y="1434425"/>
                  <a:pt x="342286" y="1430483"/>
                </a:cubicBezTo>
                <a:cubicBezTo>
                  <a:pt x="342847" y="1429922"/>
                  <a:pt x="343424" y="1429344"/>
                  <a:pt x="343985" y="1428784"/>
                </a:cubicBezTo>
                <a:cubicBezTo>
                  <a:pt x="346177" y="1428393"/>
                  <a:pt x="348284" y="1427917"/>
                  <a:pt x="348199" y="1424604"/>
                </a:cubicBezTo>
                <a:cubicBezTo>
                  <a:pt x="344937" y="1424518"/>
                  <a:pt x="344444" y="1426625"/>
                  <a:pt x="344019" y="1428801"/>
                </a:cubicBezTo>
                <a:cubicBezTo>
                  <a:pt x="343458" y="1429361"/>
                  <a:pt x="342881" y="1429939"/>
                  <a:pt x="342320" y="1430500"/>
                </a:cubicBezTo>
                <a:cubicBezTo>
                  <a:pt x="340943" y="1430636"/>
                  <a:pt x="339567" y="1430772"/>
                  <a:pt x="337477" y="1430976"/>
                </a:cubicBezTo>
                <a:cubicBezTo>
                  <a:pt x="338140" y="1424824"/>
                  <a:pt x="342983" y="1422717"/>
                  <a:pt x="346211" y="1418928"/>
                </a:cubicBezTo>
                <a:cubicBezTo>
                  <a:pt x="349405" y="1421817"/>
                  <a:pt x="351988" y="1424179"/>
                  <a:pt x="354673" y="1426591"/>
                </a:cubicBezTo>
                <a:cubicBezTo>
                  <a:pt x="357919" y="1423023"/>
                  <a:pt x="360434" y="1419998"/>
                  <a:pt x="363254" y="1417280"/>
                </a:cubicBezTo>
                <a:cubicBezTo>
                  <a:pt x="364835" y="1415767"/>
                  <a:pt x="366772" y="1414204"/>
                  <a:pt x="368810" y="1413660"/>
                </a:cubicBezTo>
                <a:cubicBezTo>
                  <a:pt x="376355" y="1411655"/>
                  <a:pt x="379397" y="1406184"/>
                  <a:pt x="381028" y="1398214"/>
                </a:cubicBezTo>
                <a:cubicBezTo>
                  <a:pt x="383883" y="1398707"/>
                  <a:pt x="386925" y="1398860"/>
                  <a:pt x="389660" y="1399829"/>
                </a:cubicBezTo>
                <a:cubicBezTo>
                  <a:pt x="392736" y="1400916"/>
                  <a:pt x="395149" y="1400169"/>
                  <a:pt x="395607" y="1397331"/>
                </a:cubicBezTo>
                <a:cubicBezTo>
                  <a:pt x="395846" y="1395818"/>
                  <a:pt x="393926" y="1393151"/>
                  <a:pt x="392294" y="1392318"/>
                </a:cubicBezTo>
                <a:cubicBezTo>
                  <a:pt x="389083" y="1390670"/>
                  <a:pt x="385361" y="1390007"/>
                  <a:pt x="381911" y="1388818"/>
                </a:cubicBezTo>
                <a:cubicBezTo>
                  <a:pt x="380348" y="1388274"/>
                  <a:pt x="378904" y="1387424"/>
                  <a:pt x="376865" y="1386456"/>
                </a:cubicBezTo>
                <a:cubicBezTo>
                  <a:pt x="376254" y="1387815"/>
                  <a:pt x="375625" y="1389158"/>
                  <a:pt x="374792" y="1391010"/>
                </a:cubicBezTo>
                <a:cubicBezTo>
                  <a:pt x="373348" y="1390330"/>
                  <a:pt x="371513" y="1390007"/>
                  <a:pt x="370578" y="1388903"/>
                </a:cubicBezTo>
                <a:cubicBezTo>
                  <a:pt x="368708" y="1386676"/>
                  <a:pt x="365548" y="1384756"/>
                  <a:pt x="367197" y="1380933"/>
                </a:cubicBezTo>
                <a:cubicBezTo>
                  <a:pt x="368794" y="1377246"/>
                  <a:pt x="372074" y="1377518"/>
                  <a:pt x="375166" y="1377671"/>
                </a:cubicBezTo>
                <a:cubicBezTo>
                  <a:pt x="377902" y="1377790"/>
                  <a:pt x="380620" y="1378282"/>
                  <a:pt x="384801" y="1378775"/>
                </a:cubicBezTo>
                <a:cubicBezTo>
                  <a:pt x="377477" y="1368648"/>
                  <a:pt x="367876" y="1366456"/>
                  <a:pt x="357188" y="1365368"/>
                </a:cubicBezTo>
                <a:cubicBezTo>
                  <a:pt x="355370" y="1353287"/>
                  <a:pt x="344987" y="1350687"/>
                  <a:pt x="335743" y="1346982"/>
                </a:cubicBezTo>
                <a:cubicBezTo>
                  <a:pt x="334673" y="1338724"/>
                  <a:pt x="334707" y="1338826"/>
                  <a:pt x="341589" y="1336702"/>
                </a:cubicBezTo>
                <a:cubicBezTo>
                  <a:pt x="346874" y="1335071"/>
                  <a:pt x="352074" y="1333117"/>
                  <a:pt x="357120" y="1330415"/>
                </a:cubicBezTo>
                <a:cubicBezTo>
                  <a:pt x="354945" y="1330636"/>
                  <a:pt x="352770" y="1330908"/>
                  <a:pt x="350595" y="1331061"/>
                </a:cubicBezTo>
                <a:cubicBezTo>
                  <a:pt x="342456" y="1331638"/>
                  <a:pt x="337358" y="1325827"/>
                  <a:pt x="341198" y="1318911"/>
                </a:cubicBezTo>
                <a:cubicBezTo>
                  <a:pt x="344835" y="1312352"/>
                  <a:pt x="344121" y="1308087"/>
                  <a:pt x="338598" y="1302904"/>
                </a:cubicBezTo>
                <a:cubicBezTo>
                  <a:pt x="343237" y="1302904"/>
                  <a:pt x="347893" y="1302904"/>
                  <a:pt x="353433" y="1302904"/>
                </a:cubicBezTo>
                <a:cubicBezTo>
                  <a:pt x="349405" y="1295275"/>
                  <a:pt x="342235" y="1294935"/>
                  <a:pt x="336508" y="1293253"/>
                </a:cubicBezTo>
                <a:cubicBezTo>
                  <a:pt x="332090" y="1291961"/>
                  <a:pt x="328692" y="1290772"/>
                  <a:pt x="326466" y="1285946"/>
                </a:cubicBezTo>
                <a:cubicBezTo>
                  <a:pt x="329780" y="1284825"/>
                  <a:pt x="333042" y="1283720"/>
                  <a:pt x="336713" y="1282480"/>
                </a:cubicBezTo>
                <a:cubicBezTo>
                  <a:pt x="335336" y="1276804"/>
                  <a:pt x="332362" y="1272998"/>
                  <a:pt x="327792" y="1270398"/>
                </a:cubicBezTo>
                <a:cubicBezTo>
                  <a:pt x="325107" y="1268869"/>
                  <a:pt x="321912" y="1267883"/>
                  <a:pt x="321912" y="1263941"/>
                </a:cubicBezTo>
                <a:lnTo>
                  <a:pt x="321878" y="1263975"/>
                </a:lnTo>
                <a:cubicBezTo>
                  <a:pt x="325956" y="1263261"/>
                  <a:pt x="330051" y="1262565"/>
                  <a:pt x="334112" y="1261868"/>
                </a:cubicBezTo>
                <a:cubicBezTo>
                  <a:pt x="330425" y="1252692"/>
                  <a:pt x="318412" y="1253525"/>
                  <a:pt x="311445" y="1245334"/>
                </a:cubicBezTo>
                <a:cubicBezTo>
                  <a:pt x="317698" y="1243669"/>
                  <a:pt x="322694" y="1242344"/>
                  <a:pt x="329049" y="1240661"/>
                </a:cubicBezTo>
                <a:cubicBezTo>
                  <a:pt x="326891" y="1237926"/>
                  <a:pt x="325311" y="1235887"/>
                  <a:pt x="323356" y="1233389"/>
                </a:cubicBezTo>
                <a:cubicBezTo>
                  <a:pt x="325055" y="1232386"/>
                  <a:pt x="327010" y="1231214"/>
                  <a:pt x="329898" y="1229514"/>
                </a:cubicBezTo>
                <a:cubicBezTo>
                  <a:pt x="325361" y="1228342"/>
                  <a:pt x="321929" y="1227458"/>
                  <a:pt x="318480" y="1226558"/>
                </a:cubicBezTo>
                <a:lnTo>
                  <a:pt x="318514" y="1226592"/>
                </a:lnTo>
                <a:cubicBezTo>
                  <a:pt x="319923" y="1225249"/>
                  <a:pt x="321351" y="1223907"/>
                  <a:pt x="323187" y="1222157"/>
                </a:cubicBezTo>
                <a:cubicBezTo>
                  <a:pt x="321368" y="1220050"/>
                  <a:pt x="319652" y="1218045"/>
                  <a:pt x="317749" y="1215802"/>
                </a:cubicBezTo>
                <a:cubicBezTo>
                  <a:pt x="319346" y="1215037"/>
                  <a:pt x="320552" y="1214442"/>
                  <a:pt x="321793" y="1213848"/>
                </a:cubicBezTo>
                <a:cubicBezTo>
                  <a:pt x="320298" y="1211995"/>
                  <a:pt x="318803" y="1210160"/>
                  <a:pt x="316933" y="1207832"/>
                </a:cubicBezTo>
                <a:cubicBezTo>
                  <a:pt x="319159" y="1206660"/>
                  <a:pt x="320807" y="1205776"/>
                  <a:pt x="323221" y="1204502"/>
                </a:cubicBezTo>
                <a:cubicBezTo>
                  <a:pt x="322184" y="1201919"/>
                  <a:pt x="321113" y="1199251"/>
                  <a:pt x="320043" y="1196583"/>
                </a:cubicBezTo>
                <a:cubicBezTo>
                  <a:pt x="319482" y="1196634"/>
                  <a:pt x="318921" y="1196668"/>
                  <a:pt x="318360" y="1196719"/>
                </a:cubicBezTo>
                <a:cubicBezTo>
                  <a:pt x="318004" y="1198877"/>
                  <a:pt x="317647" y="1201035"/>
                  <a:pt x="317256" y="1203346"/>
                </a:cubicBezTo>
                <a:cubicBezTo>
                  <a:pt x="313144" y="1204179"/>
                  <a:pt x="310272" y="1203958"/>
                  <a:pt x="307485" y="1200305"/>
                </a:cubicBezTo>
                <a:cubicBezTo>
                  <a:pt x="302558" y="1193813"/>
                  <a:pt x="299142" y="1193779"/>
                  <a:pt x="292889" y="1198809"/>
                </a:cubicBezTo>
                <a:cubicBezTo>
                  <a:pt x="290187" y="1200984"/>
                  <a:pt x="287451" y="1203142"/>
                  <a:pt x="285565" y="1206439"/>
                </a:cubicBezTo>
                <a:cubicBezTo>
                  <a:pt x="287553" y="1205419"/>
                  <a:pt x="289541" y="1204400"/>
                  <a:pt x="292142" y="1203057"/>
                </a:cubicBezTo>
                <a:cubicBezTo>
                  <a:pt x="289355" y="1210568"/>
                  <a:pt x="289355" y="1210568"/>
                  <a:pt x="267910" y="1224247"/>
                </a:cubicBezTo>
                <a:cubicBezTo>
                  <a:pt x="265463" y="1219438"/>
                  <a:pt x="266754" y="1214697"/>
                  <a:pt x="271904" y="1210109"/>
                </a:cubicBezTo>
                <a:cubicBezTo>
                  <a:pt x="274639" y="1207662"/>
                  <a:pt x="277511" y="1205385"/>
                  <a:pt x="280213" y="1202905"/>
                </a:cubicBezTo>
                <a:cubicBezTo>
                  <a:pt x="282201" y="1201086"/>
                  <a:pt x="286245" y="1200576"/>
                  <a:pt x="284461" y="1196023"/>
                </a:cubicBezTo>
                <a:cubicBezTo>
                  <a:pt x="284240" y="1195479"/>
                  <a:pt x="287537" y="1192777"/>
                  <a:pt x="289507" y="1192284"/>
                </a:cubicBezTo>
                <a:cubicBezTo>
                  <a:pt x="292906" y="1191435"/>
                  <a:pt x="296781" y="1192896"/>
                  <a:pt x="298615" y="1187883"/>
                </a:cubicBezTo>
                <a:cubicBezTo>
                  <a:pt x="299805" y="1184638"/>
                  <a:pt x="302592" y="1181902"/>
                  <a:pt x="304937" y="1179183"/>
                </a:cubicBezTo>
                <a:cubicBezTo>
                  <a:pt x="306313" y="1177569"/>
                  <a:pt x="308233" y="1176413"/>
                  <a:pt x="309984" y="1175003"/>
                </a:cubicBezTo>
                <a:cubicBezTo>
                  <a:pt x="307587" y="1167408"/>
                  <a:pt x="301742" y="1161256"/>
                  <a:pt x="294198" y="1155870"/>
                </a:cubicBezTo>
                <a:cubicBezTo>
                  <a:pt x="296729" y="1153814"/>
                  <a:pt x="298208" y="1152624"/>
                  <a:pt x="299805" y="1151333"/>
                </a:cubicBezTo>
                <a:cubicBezTo>
                  <a:pt x="295608" y="1143805"/>
                  <a:pt x="287179" y="1145368"/>
                  <a:pt x="280247" y="1142276"/>
                </a:cubicBezTo>
                <a:cubicBezTo>
                  <a:pt x="280807" y="1141120"/>
                  <a:pt x="281827" y="1139965"/>
                  <a:pt x="281759" y="1138911"/>
                </a:cubicBezTo>
                <a:cubicBezTo>
                  <a:pt x="281640" y="1137246"/>
                  <a:pt x="280773" y="1135649"/>
                  <a:pt x="280213" y="1134018"/>
                </a:cubicBezTo>
                <a:cubicBezTo>
                  <a:pt x="278530" y="1134765"/>
                  <a:pt x="276050" y="1135071"/>
                  <a:pt x="275336" y="1136345"/>
                </a:cubicBezTo>
                <a:cubicBezTo>
                  <a:pt x="274180" y="1138419"/>
                  <a:pt x="274198" y="1141137"/>
                  <a:pt x="273687" y="1143771"/>
                </a:cubicBezTo>
                <a:cubicBezTo>
                  <a:pt x="269593" y="1144706"/>
                  <a:pt x="263968" y="1141953"/>
                  <a:pt x="262456" y="1148444"/>
                </a:cubicBezTo>
                <a:lnTo>
                  <a:pt x="262490" y="1148410"/>
                </a:lnTo>
                <a:cubicBezTo>
                  <a:pt x="258955" y="1145674"/>
                  <a:pt x="255115" y="1143108"/>
                  <a:pt x="256797" y="1136804"/>
                </a:cubicBezTo>
                <a:cubicBezTo>
                  <a:pt x="259482" y="1133372"/>
                  <a:pt x="267112" y="1132063"/>
                  <a:pt x="264274" y="1124230"/>
                </a:cubicBezTo>
                <a:cubicBezTo>
                  <a:pt x="266364" y="1123788"/>
                  <a:pt x="267910" y="1123448"/>
                  <a:pt x="270170" y="1122956"/>
                </a:cubicBezTo>
                <a:cubicBezTo>
                  <a:pt x="269049" y="1120848"/>
                  <a:pt x="268063" y="1119013"/>
                  <a:pt x="267146" y="1117314"/>
                </a:cubicBezTo>
                <a:cubicBezTo>
                  <a:pt x="269830" y="1109735"/>
                  <a:pt x="277103" y="1108257"/>
                  <a:pt x="283781" y="1105300"/>
                </a:cubicBezTo>
                <a:cubicBezTo>
                  <a:pt x="282405" y="1103244"/>
                  <a:pt x="281368" y="1101664"/>
                  <a:pt x="280943" y="1101052"/>
                </a:cubicBezTo>
                <a:cubicBezTo>
                  <a:pt x="277545" y="1100967"/>
                  <a:pt x="275098" y="1100900"/>
                  <a:pt x="272651" y="1100831"/>
                </a:cubicBezTo>
                <a:cubicBezTo>
                  <a:pt x="272651" y="1100831"/>
                  <a:pt x="273144" y="1100373"/>
                  <a:pt x="273144" y="1100373"/>
                </a:cubicBezTo>
                <a:lnTo>
                  <a:pt x="272685" y="1100865"/>
                </a:lnTo>
                <a:cubicBezTo>
                  <a:pt x="269389" y="1103805"/>
                  <a:pt x="263985" y="1106320"/>
                  <a:pt x="263271" y="1109786"/>
                </a:cubicBezTo>
                <a:cubicBezTo>
                  <a:pt x="261997" y="1115972"/>
                  <a:pt x="257052" y="1117705"/>
                  <a:pt x="254146" y="1121154"/>
                </a:cubicBezTo>
                <a:cubicBezTo>
                  <a:pt x="250102" y="1119880"/>
                  <a:pt x="246381" y="1118707"/>
                  <a:pt x="242660" y="1117535"/>
                </a:cubicBezTo>
                <a:cubicBezTo>
                  <a:pt x="242608" y="1116940"/>
                  <a:pt x="242574" y="1116345"/>
                  <a:pt x="242524" y="1115751"/>
                </a:cubicBezTo>
                <a:cubicBezTo>
                  <a:pt x="247723" y="1114340"/>
                  <a:pt x="251156" y="1111605"/>
                  <a:pt x="253552" y="1106609"/>
                </a:cubicBezTo>
                <a:cubicBezTo>
                  <a:pt x="254894" y="1103839"/>
                  <a:pt x="259907" y="1102837"/>
                  <a:pt x="264920" y="1100152"/>
                </a:cubicBezTo>
                <a:cubicBezTo>
                  <a:pt x="260604" y="1098418"/>
                  <a:pt x="257562" y="1097195"/>
                  <a:pt x="254368" y="1095904"/>
                </a:cubicBezTo>
                <a:cubicBezTo>
                  <a:pt x="255404" y="1090551"/>
                  <a:pt x="256372" y="1085487"/>
                  <a:pt x="257341" y="1080424"/>
                </a:cubicBezTo>
                <a:cubicBezTo>
                  <a:pt x="258480" y="1080424"/>
                  <a:pt x="259635" y="1080424"/>
                  <a:pt x="260774" y="1080424"/>
                </a:cubicBezTo>
                <a:cubicBezTo>
                  <a:pt x="260774" y="1081001"/>
                  <a:pt x="260774" y="1081579"/>
                  <a:pt x="260774" y="1082140"/>
                </a:cubicBezTo>
                <a:cubicBezTo>
                  <a:pt x="260672" y="1082310"/>
                  <a:pt x="260570" y="1082463"/>
                  <a:pt x="260468" y="1082633"/>
                </a:cubicBezTo>
                <a:cubicBezTo>
                  <a:pt x="260570" y="1082463"/>
                  <a:pt x="260654" y="1082293"/>
                  <a:pt x="260756" y="1082123"/>
                </a:cubicBezTo>
                <a:cubicBezTo>
                  <a:pt x="261317" y="1081562"/>
                  <a:pt x="261895" y="1080985"/>
                  <a:pt x="262456" y="1080424"/>
                </a:cubicBezTo>
                <a:cubicBezTo>
                  <a:pt x="263017" y="1079863"/>
                  <a:pt x="263594" y="1079285"/>
                  <a:pt x="264155" y="1078724"/>
                </a:cubicBezTo>
                <a:cubicBezTo>
                  <a:pt x="264155" y="1078724"/>
                  <a:pt x="264648" y="1078266"/>
                  <a:pt x="264648" y="1078266"/>
                </a:cubicBezTo>
                <a:lnTo>
                  <a:pt x="264172" y="1078758"/>
                </a:lnTo>
                <a:cubicBezTo>
                  <a:pt x="263611" y="1079319"/>
                  <a:pt x="263033" y="1079897"/>
                  <a:pt x="262473" y="1080458"/>
                </a:cubicBezTo>
                <a:cubicBezTo>
                  <a:pt x="261895" y="1080458"/>
                  <a:pt x="261317" y="1080458"/>
                  <a:pt x="260740" y="1080458"/>
                </a:cubicBezTo>
                <a:cubicBezTo>
                  <a:pt x="260179" y="1079659"/>
                  <a:pt x="259618" y="1078861"/>
                  <a:pt x="259075" y="1078045"/>
                </a:cubicBezTo>
                <a:cubicBezTo>
                  <a:pt x="258514" y="1078843"/>
                  <a:pt x="257935" y="1079642"/>
                  <a:pt x="257375" y="1080458"/>
                </a:cubicBezTo>
                <a:cubicBezTo>
                  <a:pt x="256236" y="1079880"/>
                  <a:pt x="255081" y="1079302"/>
                  <a:pt x="253943" y="1078724"/>
                </a:cubicBezTo>
                <a:cubicBezTo>
                  <a:pt x="254044" y="1078572"/>
                  <a:pt x="254164" y="1078419"/>
                  <a:pt x="254266" y="1078249"/>
                </a:cubicBezTo>
                <a:cubicBezTo>
                  <a:pt x="254164" y="1078419"/>
                  <a:pt x="254078" y="1078589"/>
                  <a:pt x="253977" y="1078741"/>
                </a:cubicBezTo>
                <a:cubicBezTo>
                  <a:pt x="249066" y="1081086"/>
                  <a:pt x="247962" y="1087407"/>
                  <a:pt x="241351" y="1088869"/>
                </a:cubicBezTo>
                <a:cubicBezTo>
                  <a:pt x="236526" y="1089922"/>
                  <a:pt x="238582" y="1099761"/>
                  <a:pt x="231547" y="1101460"/>
                </a:cubicBezTo>
                <a:cubicBezTo>
                  <a:pt x="230986" y="1100186"/>
                  <a:pt x="230459" y="1099013"/>
                  <a:pt x="229473" y="1096804"/>
                </a:cubicBezTo>
                <a:cubicBezTo>
                  <a:pt x="226092" y="1099710"/>
                  <a:pt x="223051" y="1102310"/>
                  <a:pt x="220025" y="1104927"/>
                </a:cubicBezTo>
                <a:cubicBezTo>
                  <a:pt x="219652" y="1104791"/>
                  <a:pt x="219261" y="1104655"/>
                  <a:pt x="218887" y="1104519"/>
                </a:cubicBezTo>
                <a:cubicBezTo>
                  <a:pt x="220383" y="1099897"/>
                  <a:pt x="221895" y="1095258"/>
                  <a:pt x="223391" y="1090636"/>
                </a:cubicBezTo>
                <a:cubicBezTo>
                  <a:pt x="223951" y="1090058"/>
                  <a:pt x="224512" y="1089498"/>
                  <a:pt x="225090" y="1088920"/>
                </a:cubicBezTo>
                <a:lnTo>
                  <a:pt x="225565" y="1088444"/>
                </a:lnTo>
                <a:lnTo>
                  <a:pt x="225107" y="1088954"/>
                </a:lnTo>
                <a:cubicBezTo>
                  <a:pt x="224529" y="1089515"/>
                  <a:pt x="223968" y="1090075"/>
                  <a:pt x="223391" y="1090653"/>
                </a:cubicBezTo>
                <a:cubicBezTo>
                  <a:pt x="219669" y="1092114"/>
                  <a:pt x="218225" y="1097433"/>
                  <a:pt x="212566" y="1097144"/>
                </a:cubicBezTo>
                <a:cubicBezTo>
                  <a:pt x="213399" y="1095088"/>
                  <a:pt x="213773" y="1093474"/>
                  <a:pt x="214622" y="1092182"/>
                </a:cubicBezTo>
                <a:cubicBezTo>
                  <a:pt x="218055" y="1086983"/>
                  <a:pt x="219873" y="1081290"/>
                  <a:pt x="221045" y="1075156"/>
                </a:cubicBezTo>
                <a:cubicBezTo>
                  <a:pt x="222541" y="1067306"/>
                  <a:pt x="228760" y="1063261"/>
                  <a:pt x="235336" y="1059047"/>
                </a:cubicBezTo>
                <a:cubicBezTo>
                  <a:pt x="233943" y="1059047"/>
                  <a:pt x="232244" y="1058521"/>
                  <a:pt x="231190" y="1059132"/>
                </a:cubicBezTo>
                <a:cubicBezTo>
                  <a:pt x="224495" y="1063007"/>
                  <a:pt x="218871" y="1067917"/>
                  <a:pt x="217307" y="1076040"/>
                </a:cubicBezTo>
                <a:cubicBezTo>
                  <a:pt x="216101" y="1082259"/>
                  <a:pt x="213586" y="1087747"/>
                  <a:pt x="209151" y="1092454"/>
                </a:cubicBezTo>
                <a:cubicBezTo>
                  <a:pt x="207910" y="1093763"/>
                  <a:pt x="206942" y="1096974"/>
                  <a:pt x="207673" y="1098215"/>
                </a:cubicBezTo>
                <a:cubicBezTo>
                  <a:pt x="212804" y="1106864"/>
                  <a:pt x="208726" y="1114612"/>
                  <a:pt x="205804" y="1122429"/>
                </a:cubicBezTo>
                <a:cubicBezTo>
                  <a:pt x="204784" y="1125165"/>
                  <a:pt x="202303" y="1125165"/>
                  <a:pt x="200434" y="1123057"/>
                </a:cubicBezTo>
                <a:cubicBezTo>
                  <a:pt x="199414" y="1121902"/>
                  <a:pt x="199007" y="1120203"/>
                  <a:pt x="197902" y="1117892"/>
                </a:cubicBezTo>
                <a:cubicBezTo>
                  <a:pt x="196678" y="1119455"/>
                  <a:pt x="195370" y="1120356"/>
                  <a:pt x="195268" y="1121358"/>
                </a:cubicBezTo>
                <a:cubicBezTo>
                  <a:pt x="194418" y="1130228"/>
                  <a:pt x="194486" y="1130245"/>
                  <a:pt x="185974" y="1133916"/>
                </a:cubicBezTo>
                <a:cubicBezTo>
                  <a:pt x="186840" y="1134697"/>
                  <a:pt x="187639" y="1135428"/>
                  <a:pt x="188879" y="1136549"/>
                </a:cubicBezTo>
                <a:cubicBezTo>
                  <a:pt x="185888" y="1139387"/>
                  <a:pt x="183679" y="1142497"/>
                  <a:pt x="178514" y="1142310"/>
                </a:cubicBezTo>
                <a:cubicBezTo>
                  <a:pt x="175965" y="1142225"/>
                  <a:pt x="173314" y="1145147"/>
                  <a:pt x="170697" y="1146694"/>
                </a:cubicBezTo>
                <a:lnTo>
                  <a:pt x="170731" y="1146728"/>
                </a:lnTo>
                <a:cubicBezTo>
                  <a:pt x="173603" y="1141375"/>
                  <a:pt x="176474" y="1136040"/>
                  <a:pt x="179720" y="1129973"/>
                </a:cubicBezTo>
                <a:cubicBezTo>
                  <a:pt x="175879" y="1130738"/>
                  <a:pt x="172481" y="1130959"/>
                  <a:pt x="170561" y="1126779"/>
                </a:cubicBezTo>
                <a:cubicBezTo>
                  <a:pt x="170170" y="1125929"/>
                  <a:pt x="166924" y="1126371"/>
                  <a:pt x="164886" y="1126218"/>
                </a:cubicBezTo>
                <a:cubicBezTo>
                  <a:pt x="164427" y="1131825"/>
                  <a:pt x="171139" y="1133508"/>
                  <a:pt x="168692" y="1139659"/>
                </a:cubicBezTo>
                <a:cubicBezTo>
                  <a:pt x="164920" y="1137110"/>
                  <a:pt x="161419" y="1134765"/>
                  <a:pt x="157409" y="1132046"/>
                </a:cubicBezTo>
                <a:cubicBezTo>
                  <a:pt x="158871" y="1127221"/>
                  <a:pt x="160858" y="1122514"/>
                  <a:pt x="167383" y="1121800"/>
                </a:cubicBezTo>
                <a:cubicBezTo>
                  <a:pt x="168403" y="1121681"/>
                  <a:pt x="169406" y="1121035"/>
                  <a:pt x="170357" y="1120509"/>
                </a:cubicBezTo>
                <a:cubicBezTo>
                  <a:pt x="173246" y="1118911"/>
                  <a:pt x="170799" y="1113032"/>
                  <a:pt x="176985" y="1113270"/>
                </a:cubicBezTo>
                <a:cubicBezTo>
                  <a:pt x="179482" y="1113372"/>
                  <a:pt x="182167" y="1108733"/>
                  <a:pt x="184614" y="1106405"/>
                </a:cubicBezTo>
                <a:cubicBezTo>
                  <a:pt x="182914" y="1099285"/>
                  <a:pt x="183085" y="1099319"/>
                  <a:pt x="189134" y="1097875"/>
                </a:cubicBezTo>
                <a:cubicBezTo>
                  <a:pt x="193994" y="1096719"/>
                  <a:pt x="197630" y="1093814"/>
                  <a:pt x="199295" y="1088818"/>
                </a:cubicBezTo>
                <a:cubicBezTo>
                  <a:pt x="202388" y="1079489"/>
                  <a:pt x="202422" y="1079489"/>
                  <a:pt x="212685" y="1077722"/>
                </a:cubicBezTo>
                <a:cubicBezTo>
                  <a:pt x="211428" y="1074357"/>
                  <a:pt x="210255" y="1071197"/>
                  <a:pt x="208980" y="1067764"/>
                </a:cubicBezTo>
                <a:cubicBezTo>
                  <a:pt x="210391" y="1063431"/>
                  <a:pt x="214368" y="1067527"/>
                  <a:pt x="216951" y="1065929"/>
                </a:cubicBezTo>
                <a:cubicBezTo>
                  <a:pt x="217562" y="1062769"/>
                  <a:pt x="218191" y="1059523"/>
                  <a:pt x="218785" y="1056516"/>
                </a:cubicBezTo>
                <a:cubicBezTo>
                  <a:pt x="221861" y="1054018"/>
                  <a:pt x="227689" y="1055768"/>
                  <a:pt x="227672" y="1048886"/>
                </a:cubicBezTo>
                <a:cubicBezTo>
                  <a:pt x="225718" y="1049990"/>
                  <a:pt x="224155" y="1050874"/>
                  <a:pt x="222592" y="1051758"/>
                </a:cubicBezTo>
                <a:cubicBezTo>
                  <a:pt x="222201" y="1051469"/>
                  <a:pt x="221810" y="1051180"/>
                  <a:pt x="221419" y="1050891"/>
                </a:cubicBezTo>
                <a:cubicBezTo>
                  <a:pt x="223051" y="1048138"/>
                  <a:pt x="224359" y="1045131"/>
                  <a:pt x="226381" y="1042701"/>
                </a:cubicBezTo>
                <a:cubicBezTo>
                  <a:pt x="233144" y="1034544"/>
                  <a:pt x="232770" y="1032165"/>
                  <a:pt x="223441" y="1027815"/>
                </a:cubicBezTo>
                <a:lnTo>
                  <a:pt x="223339" y="1027679"/>
                </a:lnTo>
                <a:cubicBezTo>
                  <a:pt x="225684" y="1023873"/>
                  <a:pt x="229779" y="1020882"/>
                  <a:pt x="229202" y="1015105"/>
                </a:cubicBezTo>
                <a:cubicBezTo>
                  <a:pt x="224698" y="1018826"/>
                  <a:pt x="220502" y="1022021"/>
                  <a:pt x="216644" y="1025589"/>
                </a:cubicBezTo>
                <a:cubicBezTo>
                  <a:pt x="215098" y="1027017"/>
                  <a:pt x="214316" y="1029260"/>
                  <a:pt x="213195" y="1031129"/>
                </a:cubicBezTo>
                <a:lnTo>
                  <a:pt x="213195" y="1031129"/>
                </a:lnTo>
                <a:cubicBezTo>
                  <a:pt x="210935" y="1032828"/>
                  <a:pt x="208675" y="1034527"/>
                  <a:pt x="206415" y="1036227"/>
                </a:cubicBezTo>
                <a:lnTo>
                  <a:pt x="206398" y="1036244"/>
                </a:lnTo>
                <a:cubicBezTo>
                  <a:pt x="204800" y="1037807"/>
                  <a:pt x="203203" y="1039353"/>
                  <a:pt x="201623" y="1040916"/>
                </a:cubicBezTo>
                <a:cubicBezTo>
                  <a:pt x="200434" y="1042072"/>
                  <a:pt x="199414" y="1044009"/>
                  <a:pt x="198055" y="1044264"/>
                </a:cubicBezTo>
                <a:cubicBezTo>
                  <a:pt x="187129" y="1046337"/>
                  <a:pt x="180536" y="1053712"/>
                  <a:pt x="175455" y="1062701"/>
                </a:cubicBezTo>
                <a:cubicBezTo>
                  <a:pt x="173331" y="1066473"/>
                  <a:pt x="172176" y="1070789"/>
                  <a:pt x="170222" y="1075768"/>
                </a:cubicBezTo>
                <a:cubicBezTo>
                  <a:pt x="165633" y="1075921"/>
                  <a:pt x="162405" y="1079727"/>
                  <a:pt x="158684" y="1083686"/>
                </a:cubicBezTo>
                <a:cubicBezTo>
                  <a:pt x="153755" y="1088903"/>
                  <a:pt x="147519" y="1092879"/>
                  <a:pt x="141844" y="1097399"/>
                </a:cubicBezTo>
                <a:lnTo>
                  <a:pt x="141861" y="1097416"/>
                </a:lnTo>
                <a:cubicBezTo>
                  <a:pt x="142422" y="1090143"/>
                  <a:pt x="144546" y="1083856"/>
                  <a:pt x="152040" y="1080831"/>
                </a:cubicBezTo>
                <a:cubicBezTo>
                  <a:pt x="152515" y="1080645"/>
                  <a:pt x="153263" y="1080254"/>
                  <a:pt x="153297" y="1079897"/>
                </a:cubicBezTo>
                <a:cubicBezTo>
                  <a:pt x="154045" y="1070942"/>
                  <a:pt x="162354" y="1067544"/>
                  <a:pt x="166806" y="1061324"/>
                </a:cubicBezTo>
                <a:cubicBezTo>
                  <a:pt x="167214" y="1060747"/>
                  <a:pt x="167333" y="1059931"/>
                  <a:pt x="167673" y="1058962"/>
                </a:cubicBezTo>
                <a:cubicBezTo>
                  <a:pt x="162269" y="1058045"/>
                  <a:pt x="160808" y="1062905"/>
                  <a:pt x="158208" y="1065250"/>
                </a:cubicBezTo>
                <a:cubicBezTo>
                  <a:pt x="149457" y="1073100"/>
                  <a:pt x="141283" y="1081613"/>
                  <a:pt x="132991" y="1089956"/>
                </a:cubicBezTo>
                <a:cubicBezTo>
                  <a:pt x="132651" y="1090296"/>
                  <a:pt x="133195" y="1091537"/>
                  <a:pt x="133331" y="1092352"/>
                </a:cubicBezTo>
                <a:lnTo>
                  <a:pt x="133348" y="1092318"/>
                </a:lnTo>
                <a:cubicBezTo>
                  <a:pt x="128624" y="1096617"/>
                  <a:pt x="123781" y="1100797"/>
                  <a:pt x="119193" y="1105249"/>
                </a:cubicBezTo>
                <a:cubicBezTo>
                  <a:pt x="116696" y="1107662"/>
                  <a:pt x="115115" y="1111367"/>
                  <a:pt x="109627" y="1110245"/>
                </a:cubicBezTo>
                <a:cubicBezTo>
                  <a:pt x="119007" y="1095462"/>
                  <a:pt x="133603" y="1086082"/>
                  <a:pt x="143441" y="1070007"/>
                </a:cubicBezTo>
                <a:cubicBezTo>
                  <a:pt x="140043" y="1071724"/>
                  <a:pt x="138021" y="1072318"/>
                  <a:pt x="136560" y="1073576"/>
                </a:cubicBezTo>
                <a:cubicBezTo>
                  <a:pt x="133280" y="1076413"/>
                  <a:pt x="130697" y="1080254"/>
                  <a:pt x="125277" y="1078589"/>
                </a:cubicBezTo>
                <a:cubicBezTo>
                  <a:pt x="124529" y="1078368"/>
                  <a:pt x="122592" y="1080492"/>
                  <a:pt x="121946" y="1081885"/>
                </a:cubicBezTo>
                <a:cubicBezTo>
                  <a:pt x="120654" y="1084638"/>
                  <a:pt x="119227" y="1086677"/>
                  <a:pt x="115608" y="1086320"/>
                </a:cubicBezTo>
                <a:cubicBezTo>
                  <a:pt x="114027" y="1081137"/>
                  <a:pt x="118378" y="1078555"/>
                  <a:pt x="120468" y="1074425"/>
                </a:cubicBezTo>
                <a:cubicBezTo>
                  <a:pt x="118854" y="1074103"/>
                  <a:pt x="117596" y="1073865"/>
                  <a:pt x="116356" y="1073627"/>
                </a:cubicBezTo>
                <a:lnTo>
                  <a:pt x="116372" y="1073644"/>
                </a:lnTo>
                <a:cubicBezTo>
                  <a:pt x="120570" y="1064910"/>
                  <a:pt x="126211" y="1057263"/>
                  <a:pt x="133297" y="1050653"/>
                </a:cubicBezTo>
                <a:cubicBezTo>
                  <a:pt x="134741" y="1049311"/>
                  <a:pt x="136338" y="1047951"/>
                  <a:pt x="137273" y="1046269"/>
                </a:cubicBezTo>
                <a:cubicBezTo>
                  <a:pt x="139635" y="1041987"/>
                  <a:pt x="142303" y="1038317"/>
                  <a:pt x="146857" y="1035904"/>
                </a:cubicBezTo>
                <a:cubicBezTo>
                  <a:pt x="149168" y="1034680"/>
                  <a:pt x="150578" y="1031792"/>
                  <a:pt x="152957" y="1028988"/>
                </a:cubicBezTo>
                <a:cubicBezTo>
                  <a:pt x="150442" y="1027866"/>
                  <a:pt x="148318" y="1026932"/>
                  <a:pt x="146347" y="1026048"/>
                </a:cubicBezTo>
                <a:cubicBezTo>
                  <a:pt x="145667" y="1026779"/>
                  <a:pt x="144970" y="1027306"/>
                  <a:pt x="145056" y="1027492"/>
                </a:cubicBezTo>
                <a:cubicBezTo>
                  <a:pt x="146568" y="1030993"/>
                  <a:pt x="145888" y="1033525"/>
                  <a:pt x="142082" y="1034833"/>
                </a:cubicBezTo>
                <a:cubicBezTo>
                  <a:pt x="141810" y="1034918"/>
                  <a:pt x="141487" y="1034969"/>
                  <a:pt x="141301" y="1035156"/>
                </a:cubicBezTo>
                <a:cubicBezTo>
                  <a:pt x="132651" y="1043414"/>
                  <a:pt x="123952" y="1051605"/>
                  <a:pt x="115404" y="1059948"/>
                </a:cubicBezTo>
                <a:cubicBezTo>
                  <a:pt x="111292" y="1063958"/>
                  <a:pt x="107451" y="1068274"/>
                  <a:pt x="103339" y="1072301"/>
                </a:cubicBezTo>
                <a:cubicBezTo>
                  <a:pt x="103016" y="1072607"/>
                  <a:pt x="101504" y="1071707"/>
                  <a:pt x="100536" y="1071333"/>
                </a:cubicBezTo>
                <a:cubicBezTo>
                  <a:pt x="99329" y="1070874"/>
                  <a:pt x="98157" y="1070364"/>
                  <a:pt x="96831" y="1069837"/>
                </a:cubicBezTo>
                <a:cubicBezTo>
                  <a:pt x="97987" y="1062684"/>
                  <a:pt x="98021" y="1062854"/>
                  <a:pt x="106024" y="1060934"/>
                </a:cubicBezTo>
                <a:cubicBezTo>
                  <a:pt x="108030" y="1060458"/>
                  <a:pt x="109847" y="1058707"/>
                  <a:pt x="111445" y="1057212"/>
                </a:cubicBezTo>
                <a:cubicBezTo>
                  <a:pt x="115897" y="1053032"/>
                  <a:pt x="120349" y="1048818"/>
                  <a:pt x="124478" y="1044315"/>
                </a:cubicBezTo>
                <a:cubicBezTo>
                  <a:pt x="126653" y="1041936"/>
                  <a:pt x="129865" y="1039591"/>
                  <a:pt x="126976" y="1035139"/>
                </a:cubicBezTo>
                <a:cubicBezTo>
                  <a:pt x="129813" y="1034816"/>
                  <a:pt x="132006" y="1035105"/>
                  <a:pt x="133603" y="1034272"/>
                </a:cubicBezTo>
                <a:cubicBezTo>
                  <a:pt x="136237" y="1032896"/>
                  <a:pt x="139363" y="1031282"/>
                  <a:pt x="140688" y="1028886"/>
                </a:cubicBezTo>
                <a:cubicBezTo>
                  <a:pt x="143798" y="1023261"/>
                  <a:pt x="147214" y="1019302"/>
                  <a:pt x="153943" y="1016414"/>
                </a:cubicBezTo>
                <a:cubicBezTo>
                  <a:pt x="154588" y="1017467"/>
                  <a:pt x="155217" y="1018623"/>
                  <a:pt x="155965" y="1019710"/>
                </a:cubicBezTo>
                <a:cubicBezTo>
                  <a:pt x="156576" y="1020577"/>
                  <a:pt x="157324" y="1021341"/>
                  <a:pt x="158225" y="1022395"/>
                </a:cubicBezTo>
                <a:cubicBezTo>
                  <a:pt x="161011" y="1018181"/>
                  <a:pt x="163323" y="1014459"/>
                  <a:pt x="158700" y="1009719"/>
                </a:cubicBezTo>
                <a:cubicBezTo>
                  <a:pt x="156644" y="1013151"/>
                  <a:pt x="154028" y="1015666"/>
                  <a:pt x="150731" y="1011673"/>
                </a:cubicBezTo>
                <a:cubicBezTo>
                  <a:pt x="146008" y="1015258"/>
                  <a:pt x="141708" y="1018521"/>
                  <a:pt x="137409" y="1021800"/>
                </a:cubicBezTo>
                <a:cubicBezTo>
                  <a:pt x="137053" y="1021579"/>
                  <a:pt x="136696" y="1021375"/>
                  <a:pt x="136322" y="1021154"/>
                </a:cubicBezTo>
                <a:cubicBezTo>
                  <a:pt x="136883" y="1019693"/>
                  <a:pt x="137460" y="1018215"/>
                  <a:pt x="138276" y="1016091"/>
                </a:cubicBezTo>
                <a:cubicBezTo>
                  <a:pt x="136390" y="1015105"/>
                  <a:pt x="134045" y="1013865"/>
                  <a:pt x="131581" y="1012573"/>
                </a:cubicBezTo>
                <a:cubicBezTo>
                  <a:pt x="126042" y="1016804"/>
                  <a:pt x="121351" y="1021053"/>
                  <a:pt x="118446" y="1027153"/>
                </a:cubicBezTo>
                <a:cubicBezTo>
                  <a:pt x="114622" y="1035173"/>
                  <a:pt x="106959" y="1038860"/>
                  <a:pt x="99601" y="1042769"/>
                </a:cubicBezTo>
                <a:cubicBezTo>
                  <a:pt x="99057" y="1043058"/>
                  <a:pt x="98038" y="1042446"/>
                  <a:pt x="96780" y="1042140"/>
                </a:cubicBezTo>
                <a:cubicBezTo>
                  <a:pt x="96780" y="1040050"/>
                  <a:pt x="96780" y="1037994"/>
                  <a:pt x="96780" y="1035020"/>
                </a:cubicBezTo>
                <a:cubicBezTo>
                  <a:pt x="92362" y="1039132"/>
                  <a:pt x="88675" y="1042565"/>
                  <a:pt x="85940" y="1045131"/>
                </a:cubicBezTo>
                <a:cubicBezTo>
                  <a:pt x="82575" y="1043516"/>
                  <a:pt x="79584" y="1042089"/>
                  <a:pt x="76848" y="1040781"/>
                </a:cubicBezTo>
                <a:cubicBezTo>
                  <a:pt x="81606" y="1033406"/>
                  <a:pt x="91683" y="1035173"/>
                  <a:pt x="91377" y="1025522"/>
                </a:cubicBezTo>
                <a:cubicBezTo>
                  <a:pt x="90374" y="1025233"/>
                  <a:pt x="88896" y="1024791"/>
                  <a:pt x="87435" y="1024366"/>
                </a:cubicBezTo>
                <a:lnTo>
                  <a:pt x="87452" y="1024383"/>
                </a:lnTo>
                <a:cubicBezTo>
                  <a:pt x="87418" y="1021001"/>
                  <a:pt x="86500" y="1018691"/>
                  <a:pt x="82388" y="1020203"/>
                </a:cubicBezTo>
                <a:cubicBezTo>
                  <a:pt x="80621" y="1020849"/>
                  <a:pt x="78836" y="1021443"/>
                  <a:pt x="75319" y="1022667"/>
                </a:cubicBezTo>
                <a:cubicBezTo>
                  <a:pt x="78616" y="1017654"/>
                  <a:pt x="80944" y="1014120"/>
                  <a:pt x="84699" y="1008393"/>
                </a:cubicBezTo>
                <a:cubicBezTo>
                  <a:pt x="85497" y="1010874"/>
                  <a:pt x="86008" y="1012471"/>
                  <a:pt x="86551" y="1014137"/>
                </a:cubicBezTo>
                <a:cubicBezTo>
                  <a:pt x="90120" y="1012522"/>
                  <a:pt x="92855" y="1011282"/>
                  <a:pt x="96967" y="1009430"/>
                </a:cubicBezTo>
                <a:cubicBezTo>
                  <a:pt x="95981" y="1011707"/>
                  <a:pt x="95812" y="1013134"/>
                  <a:pt x="95031" y="1013729"/>
                </a:cubicBezTo>
                <a:cubicBezTo>
                  <a:pt x="91887" y="1016091"/>
                  <a:pt x="92550" y="1018640"/>
                  <a:pt x="94622" y="1020984"/>
                </a:cubicBezTo>
                <a:cubicBezTo>
                  <a:pt x="96899" y="1023584"/>
                  <a:pt x="99414" y="1022004"/>
                  <a:pt x="101335" y="1020390"/>
                </a:cubicBezTo>
                <a:cubicBezTo>
                  <a:pt x="102490" y="1019438"/>
                  <a:pt x="102914" y="1017603"/>
                  <a:pt x="103662" y="1016176"/>
                </a:cubicBezTo>
                <a:cubicBezTo>
                  <a:pt x="104444" y="1016838"/>
                  <a:pt x="105243" y="1017518"/>
                  <a:pt x="106024" y="1018181"/>
                </a:cubicBezTo>
                <a:cubicBezTo>
                  <a:pt x="103339" y="1022446"/>
                  <a:pt x="100672" y="1026711"/>
                  <a:pt x="97987" y="1030976"/>
                </a:cubicBezTo>
                <a:cubicBezTo>
                  <a:pt x="98259" y="1031333"/>
                  <a:pt x="98514" y="1031690"/>
                  <a:pt x="98786" y="1032029"/>
                </a:cubicBezTo>
                <a:cubicBezTo>
                  <a:pt x="102830" y="1030160"/>
                  <a:pt x="106874" y="1028274"/>
                  <a:pt x="111564" y="1026116"/>
                </a:cubicBezTo>
                <a:cubicBezTo>
                  <a:pt x="111241" y="1025114"/>
                  <a:pt x="110867" y="1023907"/>
                  <a:pt x="110222" y="1021902"/>
                </a:cubicBezTo>
                <a:cubicBezTo>
                  <a:pt x="114945" y="1023618"/>
                  <a:pt x="116831" y="1020866"/>
                  <a:pt x="119007" y="1017535"/>
                </a:cubicBezTo>
                <a:cubicBezTo>
                  <a:pt x="122864" y="1011656"/>
                  <a:pt x="127384" y="1006235"/>
                  <a:pt x="131615" y="1000611"/>
                </a:cubicBezTo>
                <a:cubicBezTo>
                  <a:pt x="132176" y="1000033"/>
                  <a:pt x="132736" y="999472"/>
                  <a:pt x="133297" y="998894"/>
                </a:cubicBezTo>
                <a:cubicBezTo>
                  <a:pt x="135574" y="997416"/>
                  <a:pt x="138089" y="996159"/>
                  <a:pt x="137069" y="992318"/>
                </a:cubicBezTo>
                <a:cubicBezTo>
                  <a:pt x="135812" y="994510"/>
                  <a:pt x="134572" y="996719"/>
                  <a:pt x="133314" y="998911"/>
                </a:cubicBezTo>
                <a:cubicBezTo>
                  <a:pt x="132736" y="999472"/>
                  <a:pt x="132176" y="1000033"/>
                  <a:pt x="131598" y="1000594"/>
                </a:cubicBezTo>
                <a:cubicBezTo>
                  <a:pt x="128811" y="1000373"/>
                  <a:pt x="126024" y="1000135"/>
                  <a:pt x="122609" y="999863"/>
                </a:cubicBezTo>
                <a:cubicBezTo>
                  <a:pt x="119211" y="1006541"/>
                  <a:pt x="111853" y="1004077"/>
                  <a:pt x="105888" y="1006184"/>
                </a:cubicBezTo>
                <a:cubicBezTo>
                  <a:pt x="103730" y="1002106"/>
                  <a:pt x="107060" y="1000254"/>
                  <a:pt x="109150" y="998538"/>
                </a:cubicBezTo>
                <a:cubicBezTo>
                  <a:pt x="116644" y="992420"/>
                  <a:pt x="120944" y="983822"/>
                  <a:pt x="126415" y="975751"/>
                </a:cubicBezTo>
                <a:cubicBezTo>
                  <a:pt x="125004" y="976736"/>
                  <a:pt x="123407" y="977552"/>
                  <a:pt x="122201" y="978759"/>
                </a:cubicBezTo>
                <a:cubicBezTo>
                  <a:pt x="116067" y="984978"/>
                  <a:pt x="110136" y="991401"/>
                  <a:pt x="103934" y="997552"/>
                </a:cubicBezTo>
                <a:cubicBezTo>
                  <a:pt x="102099" y="999370"/>
                  <a:pt x="99686" y="1000594"/>
                  <a:pt x="97528" y="1002089"/>
                </a:cubicBezTo>
                <a:cubicBezTo>
                  <a:pt x="97103" y="1001681"/>
                  <a:pt x="96678" y="1001256"/>
                  <a:pt x="96237" y="1000849"/>
                </a:cubicBezTo>
                <a:cubicBezTo>
                  <a:pt x="96730" y="999455"/>
                  <a:pt x="96848" y="997756"/>
                  <a:pt x="97749" y="996719"/>
                </a:cubicBezTo>
                <a:cubicBezTo>
                  <a:pt x="104138" y="989294"/>
                  <a:pt x="110833" y="982123"/>
                  <a:pt x="117121" y="974612"/>
                </a:cubicBezTo>
                <a:cubicBezTo>
                  <a:pt x="120876" y="970126"/>
                  <a:pt x="123645" y="964995"/>
                  <a:pt x="129066" y="961851"/>
                </a:cubicBezTo>
                <a:cubicBezTo>
                  <a:pt x="133025" y="959557"/>
                  <a:pt x="133025" y="956465"/>
                  <a:pt x="130170" y="951265"/>
                </a:cubicBezTo>
                <a:cubicBezTo>
                  <a:pt x="127842" y="954035"/>
                  <a:pt x="125718" y="956482"/>
                  <a:pt x="123679" y="958996"/>
                </a:cubicBezTo>
                <a:cubicBezTo>
                  <a:pt x="119805" y="963788"/>
                  <a:pt x="115914" y="968563"/>
                  <a:pt x="112142" y="973423"/>
                </a:cubicBezTo>
                <a:cubicBezTo>
                  <a:pt x="110442" y="975615"/>
                  <a:pt x="108624" y="977824"/>
                  <a:pt x="107503" y="980322"/>
                </a:cubicBezTo>
                <a:cubicBezTo>
                  <a:pt x="103425" y="989430"/>
                  <a:pt x="95421" y="993814"/>
                  <a:pt x="86568" y="997654"/>
                </a:cubicBezTo>
                <a:cubicBezTo>
                  <a:pt x="89100" y="992964"/>
                  <a:pt x="91632" y="988274"/>
                  <a:pt x="94164" y="983601"/>
                </a:cubicBezTo>
                <a:cubicBezTo>
                  <a:pt x="95370" y="981494"/>
                  <a:pt x="96356" y="979234"/>
                  <a:pt x="97817" y="977331"/>
                </a:cubicBezTo>
                <a:cubicBezTo>
                  <a:pt x="100247" y="974120"/>
                  <a:pt x="102456" y="969821"/>
                  <a:pt x="105735" y="968546"/>
                </a:cubicBezTo>
                <a:cubicBezTo>
                  <a:pt x="107757" y="967765"/>
                  <a:pt x="109406" y="967153"/>
                  <a:pt x="110749" y="965538"/>
                </a:cubicBezTo>
                <a:cubicBezTo>
                  <a:pt x="115387" y="959931"/>
                  <a:pt x="119992" y="954307"/>
                  <a:pt x="124580" y="948665"/>
                </a:cubicBezTo>
                <a:cubicBezTo>
                  <a:pt x="124835" y="948342"/>
                  <a:pt x="124716" y="947714"/>
                  <a:pt x="124835" y="946779"/>
                </a:cubicBezTo>
                <a:cubicBezTo>
                  <a:pt x="122982" y="947611"/>
                  <a:pt x="121351" y="948342"/>
                  <a:pt x="119686" y="949073"/>
                </a:cubicBezTo>
                <a:cubicBezTo>
                  <a:pt x="119227" y="947731"/>
                  <a:pt x="118888" y="946779"/>
                  <a:pt x="118021" y="944264"/>
                </a:cubicBezTo>
                <a:cubicBezTo>
                  <a:pt x="114758" y="949889"/>
                  <a:pt x="111530" y="954171"/>
                  <a:pt x="109729" y="958979"/>
                </a:cubicBezTo>
                <a:cubicBezTo>
                  <a:pt x="108505" y="962242"/>
                  <a:pt x="107146" y="963890"/>
                  <a:pt x="103952" y="965318"/>
                </a:cubicBezTo>
                <a:cubicBezTo>
                  <a:pt x="96339" y="968733"/>
                  <a:pt x="92770" y="976108"/>
                  <a:pt x="94198" y="983635"/>
                </a:cubicBezTo>
                <a:cubicBezTo>
                  <a:pt x="91462" y="984842"/>
                  <a:pt x="88743" y="986031"/>
                  <a:pt x="86008" y="987238"/>
                </a:cubicBezTo>
                <a:cubicBezTo>
                  <a:pt x="85583" y="986796"/>
                  <a:pt x="85158" y="986354"/>
                  <a:pt x="84716" y="985912"/>
                </a:cubicBezTo>
                <a:cubicBezTo>
                  <a:pt x="85515" y="984485"/>
                  <a:pt x="86891" y="983074"/>
                  <a:pt x="86908" y="981647"/>
                </a:cubicBezTo>
                <a:cubicBezTo>
                  <a:pt x="86925" y="980441"/>
                  <a:pt x="85345" y="979234"/>
                  <a:pt x="84461" y="977994"/>
                </a:cubicBezTo>
                <a:cubicBezTo>
                  <a:pt x="88216" y="973134"/>
                  <a:pt x="91819" y="968495"/>
                  <a:pt x="95489" y="963754"/>
                </a:cubicBezTo>
                <a:cubicBezTo>
                  <a:pt x="94674" y="961834"/>
                  <a:pt x="93925" y="960084"/>
                  <a:pt x="93042" y="957960"/>
                </a:cubicBezTo>
                <a:cubicBezTo>
                  <a:pt x="94045" y="957314"/>
                  <a:pt x="95065" y="956872"/>
                  <a:pt x="95778" y="956142"/>
                </a:cubicBezTo>
                <a:cubicBezTo>
                  <a:pt x="98105" y="953746"/>
                  <a:pt x="100587" y="951435"/>
                  <a:pt x="102524" y="948750"/>
                </a:cubicBezTo>
                <a:cubicBezTo>
                  <a:pt x="104886" y="945487"/>
                  <a:pt x="106925" y="942684"/>
                  <a:pt x="111683" y="942378"/>
                </a:cubicBezTo>
                <a:cubicBezTo>
                  <a:pt x="113620" y="942259"/>
                  <a:pt x="117222" y="938317"/>
                  <a:pt x="116848" y="937042"/>
                </a:cubicBezTo>
                <a:cubicBezTo>
                  <a:pt x="114775" y="929923"/>
                  <a:pt x="118632" y="924706"/>
                  <a:pt x="121351" y="919064"/>
                </a:cubicBezTo>
                <a:lnTo>
                  <a:pt x="121335" y="919081"/>
                </a:lnTo>
                <a:cubicBezTo>
                  <a:pt x="128216" y="917263"/>
                  <a:pt x="130527" y="912285"/>
                  <a:pt x="130595" y="905623"/>
                </a:cubicBezTo>
                <a:cubicBezTo>
                  <a:pt x="133739" y="903703"/>
                  <a:pt x="140536" y="905861"/>
                  <a:pt x="138989" y="897943"/>
                </a:cubicBezTo>
                <a:cubicBezTo>
                  <a:pt x="135489" y="897076"/>
                  <a:pt x="131819" y="896176"/>
                  <a:pt x="127214" y="895020"/>
                </a:cubicBezTo>
                <a:cubicBezTo>
                  <a:pt x="123119" y="899591"/>
                  <a:pt x="118752" y="904740"/>
                  <a:pt x="114045" y="909549"/>
                </a:cubicBezTo>
                <a:cubicBezTo>
                  <a:pt x="112464" y="911163"/>
                  <a:pt x="109729" y="913304"/>
                  <a:pt x="108098" y="912879"/>
                </a:cubicBezTo>
                <a:cubicBezTo>
                  <a:pt x="103527" y="911724"/>
                  <a:pt x="101301" y="914595"/>
                  <a:pt x="97953" y="916940"/>
                </a:cubicBezTo>
                <a:cubicBezTo>
                  <a:pt x="100654" y="924485"/>
                  <a:pt x="96305" y="929532"/>
                  <a:pt x="91513" y="934493"/>
                </a:cubicBezTo>
                <a:cubicBezTo>
                  <a:pt x="89389" y="936703"/>
                  <a:pt x="87571" y="939217"/>
                  <a:pt x="85735" y="941681"/>
                </a:cubicBezTo>
                <a:cubicBezTo>
                  <a:pt x="83764" y="944332"/>
                  <a:pt x="82575" y="947085"/>
                  <a:pt x="77834" y="945997"/>
                </a:cubicBezTo>
                <a:cubicBezTo>
                  <a:pt x="75744" y="945521"/>
                  <a:pt x="72380" y="949124"/>
                  <a:pt x="70086" y="951367"/>
                </a:cubicBezTo>
                <a:cubicBezTo>
                  <a:pt x="67078" y="954307"/>
                  <a:pt x="64206" y="957518"/>
                  <a:pt x="61896" y="961018"/>
                </a:cubicBezTo>
                <a:cubicBezTo>
                  <a:pt x="56356" y="969430"/>
                  <a:pt x="49423" y="975190"/>
                  <a:pt x="38191" y="974816"/>
                </a:cubicBezTo>
                <a:cubicBezTo>
                  <a:pt x="40485" y="970228"/>
                  <a:pt x="42745" y="965708"/>
                  <a:pt x="45226" y="960747"/>
                </a:cubicBezTo>
                <a:cubicBezTo>
                  <a:pt x="46144" y="960390"/>
                  <a:pt x="47791" y="959761"/>
                  <a:pt x="49847" y="958962"/>
                </a:cubicBezTo>
                <a:cubicBezTo>
                  <a:pt x="43272" y="954476"/>
                  <a:pt x="40655" y="961290"/>
                  <a:pt x="35201" y="963245"/>
                </a:cubicBezTo>
                <a:cubicBezTo>
                  <a:pt x="35999" y="960849"/>
                  <a:pt x="36117" y="959268"/>
                  <a:pt x="36933" y="958232"/>
                </a:cubicBezTo>
                <a:cubicBezTo>
                  <a:pt x="43527" y="949855"/>
                  <a:pt x="50306" y="941613"/>
                  <a:pt x="56899" y="933236"/>
                </a:cubicBezTo>
                <a:cubicBezTo>
                  <a:pt x="58259" y="931520"/>
                  <a:pt x="59109" y="929413"/>
                  <a:pt x="60179" y="927476"/>
                </a:cubicBezTo>
                <a:lnTo>
                  <a:pt x="60145" y="927527"/>
                </a:lnTo>
                <a:cubicBezTo>
                  <a:pt x="62286" y="925725"/>
                  <a:pt x="64325" y="923771"/>
                  <a:pt x="66602" y="922174"/>
                </a:cubicBezTo>
                <a:cubicBezTo>
                  <a:pt x="68777" y="920645"/>
                  <a:pt x="70952" y="918266"/>
                  <a:pt x="74232" y="920730"/>
                </a:cubicBezTo>
                <a:cubicBezTo>
                  <a:pt x="74232" y="927662"/>
                  <a:pt x="63730" y="930347"/>
                  <a:pt x="66653" y="939302"/>
                </a:cubicBezTo>
                <a:cubicBezTo>
                  <a:pt x="68777" y="937603"/>
                  <a:pt x="70442" y="936278"/>
                  <a:pt x="72516" y="934630"/>
                </a:cubicBezTo>
                <a:cubicBezTo>
                  <a:pt x="73705" y="936023"/>
                  <a:pt x="74792" y="937314"/>
                  <a:pt x="75761" y="938436"/>
                </a:cubicBezTo>
                <a:cubicBezTo>
                  <a:pt x="80570" y="937314"/>
                  <a:pt x="72991" y="931588"/>
                  <a:pt x="78870" y="930908"/>
                </a:cubicBezTo>
                <a:lnTo>
                  <a:pt x="79329" y="931384"/>
                </a:lnTo>
                <a:lnTo>
                  <a:pt x="78854" y="930925"/>
                </a:lnTo>
                <a:cubicBezTo>
                  <a:pt x="79261" y="925555"/>
                  <a:pt x="79703" y="920254"/>
                  <a:pt x="86194" y="918368"/>
                </a:cubicBezTo>
                <a:cubicBezTo>
                  <a:pt x="87418" y="918011"/>
                  <a:pt x="88369" y="916754"/>
                  <a:pt x="90034" y="915462"/>
                </a:cubicBezTo>
                <a:cubicBezTo>
                  <a:pt x="88284" y="913967"/>
                  <a:pt x="86908" y="912777"/>
                  <a:pt x="85192" y="911299"/>
                </a:cubicBezTo>
                <a:cubicBezTo>
                  <a:pt x="83577" y="912505"/>
                  <a:pt x="82116" y="913593"/>
                  <a:pt x="79720" y="915394"/>
                </a:cubicBezTo>
                <a:cubicBezTo>
                  <a:pt x="80179" y="912590"/>
                  <a:pt x="80502" y="910602"/>
                  <a:pt x="80876" y="908376"/>
                </a:cubicBezTo>
                <a:cubicBezTo>
                  <a:pt x="79363" y="907187"/>
                  <a:pt x="77698" y="905878"/>
                  <a:pt x="75591" y="904213"/>
                </a:cubicBezTo>
                <a:cubicBezTo>
                  <a:pt x="80400" y="900543"/>
                  <a:pt x="85311" y="897739"/>
                  <a:pt x="88913" y="893763"/>
                </a:cubicBezTo>
                <a:cubicBezTo>
                  <a:pt x="92396" y="889923"/>
                  <a:pt x="94538" y="884859"/>
                  <a:pt x="97919" y="879234"/>
                </a:cubicBezTo>
                <a:cubicBezTo>
                  <a:pt x="93739" y="879455"/>
                  <a:pt x="90901" y="877450"/>
                  <a:pt x="88335" y="881698"/>
                </a:cubicBezTo>
                <a:cubicBezTo>
                  <a:pt x="86942" y="884009"/>
                  <a:pt x="83339" y="884995"/>
                  <a:pt x="80247" y="886864"/>
                </a:cubicBezTo>
                <a:cubicBezTo>
                  <a:pt x="80485" y="888291"/>
                  <a:pt x="80774" y="890075"/>
                  <a:pt x="81165" y="892437"/>
                </a:cubicBezTo>
                <a:cubicBezTo>
                  <a:pt x="78429" y="892437"/>
                  <a:pt x="76049" y="892437"/>
                  <a:pt x="73484" y="892437"/>
                </a:cubicBezTo>
                <a:cubicBezTo>
                  <a:pt x="72192" y="894612"/>
                  <a:pt x="70426" y="896618"/>
                  <a:pt x="69745" y="898946"/>
                </a:cubicBezTo>
                <a:cubicBezTo>
                  <a:pt x="67996" y="904825"/>
                  <a:pt x="64886" y="907833"/>
                  <a:pt x="58259" y="907527"/>
                </a:cubicBezTo>
                <a:cubicBezTo>
                  <a:pt x="55013" y="907374"/>
                  <a:pt x="51190" y="909073"/>
                  <a:pt x="53858" y="914035"/>
                </a:cubicBezTo>
                <a:cubicBezTo>
                  <a:pt x="53977" y="914273"/>
                  <a:pt x="54113" y="914731"/>
                  <a:pt x="53993" y="914850"/>
                </a:cubicBezTo>
                <a:cubicBezTo>
                  <a:pt x="48641" y="919761"/>
                  <a:pt x="46228" y="927357"/>
                  <a:pt x="39363" y="930857"/>
                </a:cubicBezTo>
                <a:cubicBezTo>
                  <a:pt x="38140" y="931469"/>
                  <a:pt x="35914" y="931401"/>
                  <a:pt x="35574" y="932234"/>
                </a:cubicBezTo>
                <a:cubicBezTo>
                  <a:pt x="33450" y="937416"/>
                  <a:pt x="28726" y="941138"/>
                  <a:pt x="26840" y="945895"/>
                </a:cubicBezTo>
                <a:cubicBezTo>
                  <a:pt x="25090" y="950296"/>
                  <a:pt x="23119" y="953015"/>
                  <a:pt x="19177" y="955020"/>
                </a:cubicBezTo>
                <a:cubicBezTo>
                  <a:pt x="16832" y="956210"/>
                  <a:pt x="14724" y="957892"/>
                  <a:pt x="12516" y="959353"/>
                </a:cubicBezTo>
                <a:cubicBezTo>
                  <a:pt x="12073" y="958911"/>
                  <a:pt x="11615" y="958453"/>
                  <a:pt x="11173" y="958011"/>
                </a:cubicBezTo>
                <a:cubicBezTo>
                  <a:pt x="13671" y="954901"/>
                  <a:pt x="17443" y="952131"/>
                  <a:pt x="18361" y="948614"/>
                </a:cubicBezTo>
                <a:cubicBezTo>
                  <a:pt x="19635" y="943771"/>
                  <a:pt x="23832" y="942616"/>
                  <a:pt x="26993" y="939234"/>
                </a:cubicBezTo>
                <a:cubicBezTo>
                  <a:pt x="25651" y="937756"/>
                  <a:pt x="24461" y="936431"/>
                  <a:pt x="23102" y="934952"/>
                </a:cubicBezTo>
                <a:cubicBezTo>
                  <a:pt x="22167" y="935734"/>
                  <a:pt x="21385" y="936125"/>
                  <a:pt x="20960" y="936770"/>
                </a:cubicBezTo>
                <a:cubicBezTo>
                  <a:pt x="19245" y="939353"/>
                  <a:pt x="17732" y="942055"/>
                  <a:pt x="15982" y="944621"/>
                </a:cubicBezTo>
                <a:cubicBezTo>
                  <a:pt x="10426" y="952828"/>
                  <a:pt x="10120" y="952879"/>
                  <a:pt x="111" y="948580"/>
                </a:cubicBezTo>
                <a:cubicBezTo>
                  <a:pt x="-551" y="945301"/>
                  <a:pt x="1878" y="945029"/>
                  <a:pt x="4088" y="944553"/>
                </a:cubicBezTo>
                <a:lnTo>
                  <a:pt x="4070" y="944536"/>
                </a:lnTo>
                <a:cubicBezTo>
                  <a:pt x="5549" y="947034"/>
                  <a:pt x="7231" y="948614"/>
                  <a:pt x="9933" y="945929"/>
                </a:cubicBezTo>
                <a:cubicBezTo>
                  <a:pt x="12957" y="942922"/>
                  <a:pt x="9440" y="941341"/>
                  <a:pt x="8370" y="939353"/>
                </a:cubicBezTo>
                <a:cubicBezTo>
                  <a:pt x="13127" y="932777"/>
                  <a:pt x="19924" y="927697"/>
                  <a:pt x="21046" y="919064"/>
                </a:cubicBezTo>
                <a:lnTo>
                  <a:pt x="21521" y="918589"/>
                </a:lnTo>
                <a:lnTo>
                  <a:pt x="21062" y="919081"/>
                </a:lnTo>
                <a:cubicBezTo>
                  <a:pt x="20264" y="919370"/>
                  <a:pt x="19499" y="919761"/>
                  <a:pt x="18666" y="919931"/>
                </a:cubicBezTo>
                <a:cubicBezTo>
                  <a:pt x="18174" y="920033"/>
                  <a:pt x="17630" y="919778"/>
                  <a:pt x="15812" y="919438"/>
                </a:cubicBezTo>
                <a:cubicBezTo>
                  <a:pt x="17460" y="916584"/>
                  <a:pt x="19822" y="914205"/>
                  <a:pt x="20230" y="911537"/>
                </a:cubicBezTo>
                <a:cubicBezTo>
                  <a:pt x="21351" y="904230"/>
                  <a:pt x="27503" y="899999"/>
                  <a:pt x="30340" y="893729"/>
                </a:cubicBezTo>
                <a:cubicBezTo>
                  <a:pt x="31937" y="890229"/>
                  <a:pt x="36322" y="888070"/>
                  <a:pt x="39091" y="885012"/>
                </a:cubicBezTo>
                <a:cubicBezTo>
                  <a:pt x="41471" y="882378"/>
                  <a:pt x="43305" y="879251"/>
                  <a:pt x="45497" y="876448"/>
                </a:cubicBezTo>
                <a:cubicBezTo>
                  <a:pt x="47162" y="874307"/>
                  <a:pt x="49304" y="872556"/>
                  <a:pt x="51853" y="874935"/>
                </a:cubicBezTo>
                <a:cubicBezTo>
                  <a:pt x="53943" y="876872"/>
                  <a:pt x="52991" y="878946"/>
                  <a:pt x="51190" y="880815"/>
                </a:cubicBezTo>
                <a:cubicBezTo>
                  <a:pt x="46296" y="885844"/>
                  <a:pt x="41267" y="890772"/>
                  <a:pt x="36678" y="896091"/>
                </a:cubicBezTo>
                <a:cubicBezTo>
                  <a:pt x="32125" y="901358"/>
                  <a:pt x="28064" y="907034"/>
                  <a:pt x="23289" y="913168"/>
                </a:cubicBezTo>
                <a:cubicBezTo>
                  <a:pt x="27350" y="912930"/>
                  <a:pt x="28879" y="910195"/>
                  <a:pt x="30748" y="907968"/>
                </a:cubicBezTo>
                <a:cubicBezTo>
                  <a:pt x="35625" y="902140"/>
                  <a:pt x="40179" y="895989"/>
                  <a:pt x="45515" y="890602"/>
                </a:cubicBezTo>
                <a:cubicBezTo>
                  <a:pt x="49406" y="886694"/>
                  <a:pt x="54690" y="884179"/>
                  <a:pt x="58684" y="880373"/>
                </a:cubicBezTo>
                <a:cubicBezTo>
                  <a:pt x="62269" y="876957"/>
                  <a:pt x="65837" y="872981"/>
                  <a:pt x="67843" y="868546"/>
                </a:cubicBezTo>
                <a:cubicBezTo>
                  <a:pt x="70493" y="862667"/>
                  <a:pt x="74606" y="858300"/>
                  <a:pt x="78854" y="853780"/>
                </a:cubicBezTo>
                <a:cubicBezTo>
                  <a:pt x="83391" y="848937"/>
                  <a:pt x="87553" y="843771"/>
                  <a:pt x="92278" y="838283"/>
                </a:cubicBezTo>
                <a:cubicBezTo>
                  <a:pt x="88743" y="836550"/>
                  <a:pt x="84359" y="834239"/>
                  <a:pt x="86891" y="827799"/>
                </a:cubicBezTo>
                <a:cubicBezTo>
                  <a:pt x="80366" y="829362"/>
                  <a:pt x="77749" y="833967"/>
                  <a:pt x="74826" y="837875"/>
                </a:cubicBezTo>
                <a:cubicBezTo>
                  <a:pt x="72498" y="840968"/>
                  <a:pt x="70120" y="843601"/>
                  <a:pt x="66245" y="844162"/>
                </a:cubicBezTo>
                <a:cubicBezTo>
                  <a:pt x="62762" y="844672"/>
                  <a:pt x="61080" y="846490"/>
                  <a:pt x="59601" y="849702"/>
                </a:cubicBezTo>
                <a:cubicBezTo>
                  <a:pt x="56916" y="855530"/>
                  <a:pt x="53433" y="861002"/>
                  <a:pt x="51139" y="865097"/>
                </a:cubicBezTo>
                <a:cubicBezTo>
                  <a:pt x="47843" y="866728"/>
                  <a:pt x="45158" y="867187"/>
                  <a:pt x="44070" y="868767"/>
                </a:cubicBezTo>
                <a:cubicBezTo>
                  <a:pt x="40960" y="873236"/>
                  <a:pt x="37750" y="877331"/>
                  <a:pt x="32736" y="879863"/>
                </a:cubicBezTo>
                <a:cubicBezTo>
                  <a:pt x="31360" y="880560"/>
                  <a:pt x="30544" y="882361"/>
                  <a:pt x="29474" y="883669"/>
                </a:cubicBezTo>
                <a:cubicBezTo>
                  <a:pt x="23339" y="891231"/>
                  <a:pt x="17155" y="898742"/>
                  <a:pt x="11122" y="906388"/>
                </a:cubicBezTo>
                <a:cubicBezTo>
                  <a:pt x="9355" y="908631"/>
                  <a:pt x="8046" y="911248"/>
                  <a:pt x="5787" y="913270"/>
                </a:cubicBezTo>
                <a:cubicBezTo>
                  <a:pt x="5515" y="906541"/>
                  <a:pt x="9831" y="902038"/>
                  <a:pt x="13280" y="897195"/>
                </a:cubicBezTo>
                <a:cubicBezTo>
                  <a:pt x="18616" y="889702"/>
                  <a:pt x="24138" y="882361"/>
                  <a:pt x="29576" y="874935"/>
                </a:cubicBezTo>
                <a:lnTo>
                  <a:pt x="29474" y="874952"/>
                </a:lnTo>
                <a:close/>
                <a:moveTo>
                  <a:pt x="700603" y="236091"/>
                </a:moveTo>
                <a:cubicBezTo>
                  <a:pt x="700756" y="236193"/>
                  <a:pt x="700926" y="236295"/>
                  <a:pt x="701079" y="236397"/>
                </a:cubicBezTo>
                <a:cubicBezTo>
                  <a:pt x="700909" y="236295"/>
                  <a:pt x="700739" y="236210"/>
                  <a:pt x="700569" y="236108"/>
                </a:cubicBezTo>
                <a:cubicBezTo>
                  <a:pt x="700417" y="236007"/>
                  <a:pt x="700263" y="235905"/>
                  <a:pt x="700110" y="235803"/>
                </a:cubicBezTo>
                <a:cubicBezTo>
                  <a:pt x="700280" y="235905"/>
                  <a:pt x="700451" y="236007"/>
                  <a:pt x="700603" y="236091"/>
                </a:cubicBezTo>
                <a:close/>
                <a:moveTo>
                  <a:pt x="1402301" y="1523958"/>
                </a:moveTo>
                <a:cubicBezTo>
                  <a:pt x="1402880" y="1524518"/>
                  <a:pt x="1403440" y="1525096"/>
                  <a:pt x="1404018" y="1525657"/>
                </a:cubicBezTo>
                <a:cubicBezTo>
                  <a:pt x="1407298" y="1529242"/>
                  <a:pt x="1407298" y="1529242"/>
                  <a:pt x="1411426" y="1525691"/>
                </a:cubicBezTo>
                <a:cubicBezTo>
                  <a:pt x="1408402" y="1525691"/>
                  <a:pt x="1406193" y="1525691"/>
                  <a:pt x="1403984" y="1525691"/>
                </a:cubicBezTo>
                <a:cubicBezTo>
                  <a:pt x="1403423" y="1525113"/>
                  <a:pt x="1402846" y="1524552"/>
                  <a:pt x="1402285" y="1523975"/>
                </a:cubicBezTo>
                <a:lnTo>
                  <a:pt x="1401826" y="1523499"/>
                </a:lnTo>
                <a:lnTo>
                  <a:pt x="1402301" y="1523958"/>
                </a:lnTo>
                <a:close/>
                <a:moveTo>
                  <a:pt x="32873" y="924196"/>
                </a:moveTo>
                <a:cubicBezTo>
                  <a:pt x="33433" y="923635"/>
                  <a:pt x="34011" y="923058"/>
                  <a:pt x="34572" y="922497"/>
                </a:cubicBezTo>
                <a:cubicBezTo>
                  <a:pt x="35133" y="921936"/>
                  <a:pt x="35710" y="921358"/>
                  <a:pt x="36271" y="920798"/>
                </a:cubicBezTo>
                <a:cubicBezTo>
                  <a:pt x="36373" y="920645"/>
                  <a:pt x="36475" y="920492"/>
                  <a:pt x="36576" y="920339"/>
                </a:cubicBezTo>
                <a:cubicBezTo>
                  <a:pt x="36492" y="920509"/>
                  <a:pt x="36390" y="920662"/>
                  <a:pt x="36305" y="920832"/>
                </a:cubicBezTo>
                <a:cubicBezTo>
                  <a:pt x="35744" y="921392"/>
                  <a:pt x="35167" y="921970"/>
                  <a:pt x="34606" y="922531"/>
                </a:cubicBezTo>
                <a:cubicBezTo>
                  <a:pt x="34045" y="923092"/>
                  <a:pt x="33467" y="923669"/>
                  <a:pt x="32907" y="924230"/>
                </a:cubicBezTo>
                <a:lnTo>
                  <a:pt x="32414" y="924689"/>
                </a:lnTo>
                <a:lnTo>
                  <a:pt x="32873" y="924196"/>
                </a:lnTo>
                <a:close/>
                <a:moveTo>
                  <a:pt x="802540" y="183432"/>
                </a:moveTo>
                <a:lnTo>
                  <a:pt x="802999" y="183908"/>
                </a:lnTo>
                <a:lnTo>
                  <a:pt x="802523" y="183449"/>
                </a:lnTo>
                <a:lnTo>
                  <a:pt x="802064" y="182973"/>
                </a:lnTo>
                <a:lnTo>
                  <a:pt x="802540" y="183432"/>
                </a:lnTo>
                <a:close/>
                <a:moveTo>
                  <a:pt x="1490627" y="1476379"/>
                </a:moveTo>
                <a:lnTo>
                  <a:pt x="1491120" y="1475920"/>
                </a:lnTo>
                <a:lnTo>
                  <a:pt x="1490661" y="1476413"/>
                </a:lnTo>
                <a:lnTo>
                  <a:pt x="1490186" y="1476872"/>
                </a:lnTo>
                <a:lnTo>
                  <a:pt x="1490627" y="1476379"/>
                </a:lnTo>
                <a:close/>
                <a:moveTo>
                  <a:pt x="884103" y="157961"/>
                </a:moveTo>
                <a:cubicBezTo>
                  <a:pt x="884273" y="158063"/>
                  <a:pt x="884443" y="158165"/>
                  <a:pt x="884613" y="158267"/>
                </a:cubicBezTo>
                <a:cubicBezTo>
                  <a:pt x="884426" y="158148"/>
                  <a:pt x="884257" y="158063"/>
                  <a:pt x="884103" y="157961"/>
                </a:cubicBezTo>
                <a:cubicBezTo>
                  <a:pt x="883526" y="157400"/>
                  <a:pt x="882965" y="156839"/>
                  <a:pt x="882387" y="156278"/>
                </a:cubicBezTo>
                <a:cubicBezTo>
                  <a:pt x="880569" y="155191"/>
                  <a:pt x="878734" y="154120"/>
                  <a:pt x="876949" y="152982"/>
                </a:cubicBezTo>
                <a:cubicBezTo>
                  <a:pt x="875726" y="152200"/>
                  <a:pt x="874163" y="151538"/>
                  <a:pt x="873449" y="150382"/>
                </a:cubicBezTo>
                <a:cubicBezTo>
                  <a:pt x="870475" y="145539"/>
                  <a:pt x="870561" y="145471"/>
                  <a:pt x="863696" y="147765"/>
                </a:cubicBezTo>
                <a:cubicBezTo>
                  <a:pt x="864409" y="150365"/>
                  <a:pt x="865123" y="152965"/>
                  <a:pt x="866397" y="157587"/>
                </a:cubicBezTo>
                <a:cubicBezTo>
                  <a:pt x="858853" y="152557"/>
                  <a:pt x="853075" y="147969"/>
                  <a:pt x="845463" y="154596"/>
                </a:cubicBezTo>
                <a:cubicBezTo>
                  <a:pt x="851087" y="158080"/>
                  <a:pt x="855182" y="162226"/>
                  <a:pt x="856915" y="168190"/>
                </a:cubicBezTo>
                <a:cubicBezTo>
                  <a:pt x="849932" y="166304"/>
                  <a:pt x="844732" y="158386"/>
                  <a:pt x="835607" y="161716"/>
                </a:cubicBezTo>
                <a:cubicBezTo>
                  <a:pt x="836593" y="160459"/>
                  <a:pt x="837562" y="159218"/>
                  <a:pt x="838734" y="157723"/>
                </a:cubicBezTo>
                <a:cubicBezTo>
                  <a:pt x="832667" y="157094"/>
                  <a:pt x="830306" y="159116"/>
                  <a:pt x="832022" y="163398"/>
                </a:cubicBezTo>
                <a:cubicBezTo>
                  <a:pt x="833246" y="166457"/>
                  <a:pt x="835386" y="169176"/>
                  <a:pt x="837069" y="171979"/>
                </a:cubicBezTo>
                <a:cubicBezTo>
                  <a:pt x="840552" y="171707"/>
                  <a:pt x="843712" y="171453"/>
                  <a:pt x="846856" y="171198"/>
                </a:cubicBezTo>
                <a:cubicBezTo>
                  <a:pt x="846941" y="171555"/>
                  <a:pt x="847026" y="171911"/>
                  <a:pt x="847094" y="172268"/>
                </a:cubicBezTo>
                <a:cubicBezTo>
                  <a:pt x="844461" y="173594"/>
                  <a:pt x="841826" y="174919"/>
                  <a:pt x="839193" y="176244"/>
                </a:cubicBezTo>
                <a:cubicBezTo>
                  <a:pt x="846499" y="176159"/>
                  <a:pt x="852837" y="174409"/>
                  <a:pt x="856881" y="168173"/>
                </a:cubicBezTo>
                <a:cubicBezTo>
                  <a:pt x="859584" y="167612"/>
                  <a:pt x="862269" y="166678"/>
                  <a:pt x="864987" y="166559"/>
                </a:cubicBezTo>
                <a:cubicBezTo>
                  <a:pt x="868182" y="166423"/>
                  <a:pt x="870595" y="166270"/>
                  <a:pt x="872022" y="162515"/>
                </a:cubicBezTo>
                <a:cubicBezTo>
                  <a:pt x="872447" y="161393"/>
                  <a:pt x="876678" y="161716"/>
                  <a:pt x="880145" y="161240"/>
                </a:cubicBezTo>
                <a:cubicBezTo>
                  <a:pt x="877137" y="159915"/>
                  <a:pt x="875148" y="159048"/>
                  <a:pt x="873177" y="158165"/>
                </a:cubicBezTo>
                <a:cubicBezTo>
                  <a:pt x="873296" y="157536"/>
                  <a:pt x="873398" y="156907"/>
                  <a:pt x="873517" y="156278"/>
                </a:cubicBezTo>
                <a:cubicBezTo>
                  <a:pt x="876474" y="156278"/>
                  <a:pt x="879430" y="156278"/>
                  <a:pt x="882387" y="156278"/>
                </a:cubicBezTo>
                <a:cubicBezTo>
                  <a:pt x="882965" y="156822"/>
                  <a:pt x="883526" y="157383"/>
                  <a:pt x="884103" y="157961"/>
                </a:cubicBezTo>
                <a:close/>
                <a:moveTo>
                  <a:pt x="1320755" y="1442411"/>
                </a:moveTo>
                <a:cubicBezTo>
                  <a:pt x="1320908" y="1442513"/>
                  <a:pt x="1321062" y="1442615"/>
                  <a:pt x="1321214" y="1442717"/>
                </a:cubicBezTo>
                <a:cubicBezTo>
                  <a:pt x="1321044" y="1442615"/>
                  <a:pt x="1320892" y="1442530"/>
                  <a:pt x="1320721" y="1442428"/>
                </a:cubicBezTo>
                <a:lnTo>
                  <a:pt x="1320263" y="1441953"/>
                </a:lnTo>
                <a:lnTo>
                  <a:pt x="1320755" y="1442411"/>
                </a:lnTo>
                <a:close/>
                <a:moveTo>
                  <a:pt x="792362" y="156244"/>
                </a:moveTo>
                <a:lnTo>
                  <a:pt x="792837" y="156703"/>
                </a:lnTo>
                <a:lnTo>
                  <a:pt x="792344" y="156261"/>
                </a:lnTo>
                <a:lnTo>
                  <a:pt x="791903" y="155786"/>
                </a:lnTo>
                <a:lnTo>
                  <a:pt x="792362" y="156244"/>
                </a:lnTo>
                <a:close/>
                <a:moveTo>
                  <a:pt x="1003033" y="151147"/>
                </a:moveTo>
                <a:lnTo>
                  <a:pt x="1003492" y="151623"/>
                </a:lnTo>
                <a:cubicBezTo>
                  <a:pt x="1003492" y="151623"/>
                  <a:pt x="1002999" y="151181"/>
                  <a:pt x="1002999" y="151181"/>
                </a:cubicBezTo>
                <a:cubicBezTo>
                  <a:pt x="1002846" y="151079"/>
                  <a:pt x="1002676" y="150977"/>
                  <a:pt x="1002523" y="150858"/>
                </a:cubicBezTo>
                <a:cubicBezTo>
                  <a:pt x="1002710" y="150960"/>
                  <a:pt x="1002863" y="151045"/>
                  <a:pt x="1003033" y="151147"/>
                </a:cubicBezTo>
                <a:close/>
                <a:moveTo>
                  <a:pt x="1172922" y="1145063"/>
                </a:moveTo>
                <a:lnTo>
                  <a:pt x="1173415" y="1144604"/>
                </a:lnTo>
                <a:lnTo>
                  <a:pt x="1172956" y="1145080"/>
                </a:lnTo>
                <a:lnTo>
                  <a:pt x="1172480" y="1145555"/>
                </a:lnTo>
                <a:lnTo>
                  <a:pt x="1172922" y="1145063"/>
                </a:lnTo>
                <a:close/>
                <a:moveTo>
                  <a:pt x="720977" y="101903"/>
                </a:moveTo>
                <a:cubicBezTo>
                  <a:pt x="720417" y="101342"/>
                  <a:pt x="719838" y="100781"/>
                  <a:pt x="719261" y="100204"/>
                </a:cubicBezTo>
                <a:cubicBezTo>
                  <a:pt x="716049" y="97536"/>
                  <a:pt x="716049" y="97536"/>
                  <a:pt x="711886" y="100170"/>
                </a:cubicBezTo>
                <a:cubicBezTo>
                  <a:pt x="714961" y="100170"/>
                  <a:pt x="717119" y="100170"/>
                  <a:pt x="719277" y="100170"/>
                </a:cubicBezTo>
                <a:cubicBezTo>
                  <a:pt x="719872" y="100747"/>
                  <a:pt x="720433" y="101308"/>
                  <a:pt x="720977" y="101903"/>
                </a:cubicBezTo>
                <a:close/>
                <a:moveTo>
                  <a:pt x="292821" y="842650"/>
                </a:moveTo>
                <a:lnTo>
                  <a:pt x="293314" y="842208"/>
                </a:lnTo>
                <a:lnTo>
                  <a:pt x="292855" y="842684"/>
                </a:lnTo>
                <a:lnTo>
                  <a:pt x="292379" y="843126"/>
                </a:lnTo>
                <a:lnTo>
                  <a:pt x="292821" y="842650"/>
                </a:lnTo>
                <a:close/>
                <a:moveTo>
                  <a:pt x="116118" y="827357"/>
                </a:moveTo>
                <a:cubicBezTo>
                  <a:pt x="116678" y="826796"/>
                  <a:pt x="117256" y="826218"/>
                  <a:pt x="117817" y="825658"/>
                </a:cubicBezTo>
                <a:cubicBezTo>
                  <a:pt x="118378" y="825097"/>
                  <a:pt x="118955" y="824519"/>
                  <a:pt x="119516" y="823958"/>
                </a:cubicBezTo>
                <a:cubicBezTo>
                  <a:pt x="119618" y="823805"/>
                  <a:pt x="119738" y="823652"/>
                  <a:pt x="119839" y="823483"/>
                </a:cubicBezTo>
                <a:cubicBezTo>
                  <a:pt x="119738" y="823652"/>
                  <a:pt x="119652" y="823805"/>
                  <a:pt x="119550" y="823975"/>
                </a:cubicBezTo>
                <a:cubicBezTo>
                  <a:pt x="118989" y="824536"/>
                  <a:pt x="118412" y="825114"/>
                  <a:pt x="117851" y="825675"/>
                </a:cubicBezTo>
                <a:cubicBezTo>
                  <a:pt x="117290" y="826235"/>
                  <a:pt x="116712" y="826813"/>
                  <a:pt x="116152" y="827374"/>
                </a:cubicBezTo>
                <a:cubicBezTo>
                  <a:pt x="115591" y="827935"/>
                  <a:pt x="115013" y="828512"/>
                  <a:pt x="114436" y="829073"/>
                </a:cubicBezTo>
                <a:cubicBezTo>
                  <a:pt x="110408" y="833304"/>
                  <a:pt x="103645" y="834816"/>
                  <a:pt x="102252" y="841647"/>
                </a:cubicBezTo>
                <a:cubicBezTo>
                  <a:pt x="108250" y="839370"/>
                  <a:pt x="113993" y="836856"/>
                  <a:pt x="114402" y="829056"/>
                </a:cubicBezTo>
                <a:cubicBezTo>
                  <a:pt x="114997" y="828495"/>
                  <a:pt x="115557" y="827918"/>
                  <a:pt x="116118" y="827357"/>
                </a:cubicBezTo>
                <a:close/>
                <a:moveTo>
                  <a:pt x="1346227" y="1388036"/>
                </a:moveTo>
                <a:cubicBezTo>
                  <a:pt x="1346397" y="1388138"/>
                  <a:pt x="1346567" y="1388240"/>
                  <a:pt x="1346719" y="1388342"/>
                </a:cubicBezTo>
                <a:cubicBezTo>
                  <a:pt x="1346567" y="1388240"/>
                  <a:pt x="1346397" y="1388155"/>
                  <a:pt x="1346227" y="1388036"/>
                </a:cubicBezTo>
                <a:cubicBezTo>
                  <a:pt x="1346057" y="1387951"/>
                  <a:pt x="1345887" y="1387849"/>
                  <a:pt x="1345717" y="1387747"/>
                </a:cubicBezTo>
                <a:cubicBezTo>
                  <a:pt x="1345887" y="1387849"/>
                  <a:pt x="1346057" y="1387951"/>
                  <a:pt x="1346227" y="1388036"/>
                </a:cubicBezTo>
                <a:close/>
                <a:moveTo>
                  <a:pt x="262235" y="788275"/>
                </a:moveTo>
                <a:cubicBezTo>
                  <a:pt x="262796" y="787714"/>
                  <a:pt x="263373" y="787136"/>
                  <a:pt x="263934" y="786575"/>
                </a:cubicBezTo>
                <a:lnTo>
                  <a:pt x="264410" y="786116"/>
                </a:lnTo>
                <a:lnTo>
                  <a:pt x="263968" y="786609"/>
                </a:lnTo>
                <a:cubicBezTo>
                  <a:pt x="263407" y="787170"/>
                  <a:pt x="262830" y="787748"/>
                  <a:pt x="262269" y="788308"/>
                </a:cubicBezTo>
                <a:cubicBezTo>
                  <a:pt x="262167" y="788461"/>
                  <a:pt x="262065" y="788631"/>
                  <a:pt x="261963" y="788784"/>
                </a:cubicBezTo>
                <a:cubicBezTo>
                  <a:pt x="262065" y="788614"/>
                  <a:pt x="262150" y="788444"/>
                  <a:pt x="262235" y="788275"/>
                </a:cubicBezTo>
                <a:close/>
                <a:moveTo>
                  <a:pt x="122914" y="1070313"/>
                </a:moveTo>
                <a:cubicBezTo>
                  <a:pt x="123017" y="1070160"/>
                  <a:pt x="123119" y="1070007"/>
                  <a:pt x="123221" y="1069854"/>
                </a:cubicBezTo>
                <a:cubicBezTo>
                  <a:pt x="123119" y="1070007"/>
                  <a:pt x="123034" y="1070177"/>
                  <a:pt x="122932" y="1070347"/>
                </a:cubicBezTo>
                <a:cubicBezTo>
                  <a:pt x="122830" y="1070500"/>
                  <a:pt x="122728" y="1070670"/>
                  <a:pt x="122626" y="1070823"/>
                </a:cubicBezTo>
                <a:cubicBezTo>
                  <a:pt x="122728" y="1070653"/>
                  <a:pt x="122830" y="1070483"/>
                  <a:pt x="122914" y="1070313"/>
                </a:cubicBezTo>
                <a:close/>
                <a:moveTo>
                  <a:pt x="231665" y="664247"/>
                </a:moveTo>
                <a:cubicBezTo>
                  <a:pt x="232226" y="663687"/>
                  <a:pt x="232804" y="663126"/>
                  <a:pt x="233365" y="662548"/>
                </a:cubicBezTo>
                <a:cubicBezTo>
                  <a:pt x="237613" y="661919"/>
                  <a:pt x="240077" y="659370"/>
                  <a:pt x="240094" y="655173"/>
                </a:cubicBezTo>
                <a:cubicBezTo>
                  <a:pt x="240111" y="648716"/>
                  <a:pt x="243662" y="645641"/>
                  <a:pt x="249439" y="644417"/>
                </a:cubicBezTo>
                <a:cubicBezTo>
                  <a:pt x="253263" y="643602"/>
                  <a:pt x="251819" y="641682"/>
                  <a:pt x="250544" y="639303"/>
                </a:cubicBezTo>
                <a:cubicBezTo>
                  <a:pt x="248148" y="640118"/>
                  <a:pt x="245888" y="640866"/>
                  <a:pt x="243628" y="641631"/>
                </a:cubicBezTo>
                <a:cubicBezTo>
                  <a:pt x="244886" y="638640"/>
                  <a:pt x="245225" y="635021"/>
                  <a:pt x="249559" y="635819"/>
                </a:cubicBezTo>
                <a:cubicBezTo>
                  <a:pt x="253841" y="636601"/>
                  <a:pt x="256576" y="634035"/>
                  <a:pt x="258462" y="630738"/>
                </a:cubicBezTo>
                <a:cubicBezTo>
                  <a:pt x="260315" y="627527"/>
                  <a:pt x="261624" y="624027"/>
                  <a:pt x="263492" y="619948"/>
                </a:cubicBezTo>
                <a:cubicBezTo>
                  <a:pt x="264834" y="621495"/>
                  <a:pt x="265684" y="622514"/>
                  <a:pt x="266568" y="623483"/>
                </a:cubicBezTo>
                <a:cubicBezTo>
                  <a:pt x="267367" y="624366"/>
                  <a:pt x="268216" y="625233"/>
                  <a:pt x="269814" y="626898"/>
                </a:cubicBezTo>
                <a:cubicBezTo>
                  <a:pt x="267842" y="617552"/>
                  <a:pt x="268743" y="616839"/>
                  <a:pt x="277188" y="618844"/>
                </a:cubicBezTo>
                <a:cubicBezTo>
                  <a:pt x="278632" y="619184"/>
                  <a:pt x="280348" y="618368"/>
                  <a:pt x="281708" y="618130"/>
                </a:cubicBezTo>
                <a:cubicBezTo>
                  <a:pt x="279737" y="615207"/>
                  <a:pt x="278224" y="612931"/>
                  <a:pt x="277103" y="611282"/>
                </a:cubicBezTo>
                <a:cubicBezTo>
                  <a:pt x="273161" y="612438"/>
                  <a:pt x="270153" y="613151"/>
                  <a:pt x="267299" y="614239"/>
                </a:cubicBezTo>
                <a:cubicBezTo>
                  <a:pt x="264988" y="615123"/>
                  <a:pt x="262031" y="615938"/>
                  <a:pt x="260790" y="617756"/>
                </a:cubicBezTo>
                <a:cubicBezTo>
                  <a:pt x="257901" y="621954"/>
                  <a:pt x="254112" y="623534"/>
                  <a:pt x="249389" y="623874"/>
                </a:cubicBezTo>
                <a:cubicBezTo>
                  <a:pt x="249117" y="623891"/>
                  <a:pt x="248912" y="624689"/>
                  <a:pt x="248454" y="625522"/>
                </a:cubicBezTo>
                <a:cubicBezTo>
                  <a:pt x="250374" y="626337"/>
                  <a:pt x="252244" y="627153"/>
                  <a:pt x="254062" y="627918"/>
                </a:cubicBezTo>
                <a:cubicBezTo>
                  <a:pt x="252532" y="633151"/>
                  <a:pt x="248946" y="629736"/>
                  <a:pt x="248233" y="629872"/>
                </a:cubicBezTo>
                <a:cubicBezTo>
                  <a:pt x="243458" y="634426"/>
                  <a:pt x="239380" y="637468"/>
                  <a:pt x="236474" y="641376"/>
                </a:cubicBezTo>
                <a:cubicBezTo>
                  <a:pt x="234112" y="644536"/>
                  <a:pt x="233127" y="648750"/>
                  <a:pt x="231529" y="652489"/>
                </a:cubicBezTo>
                <a:cubicBezTo>
                  <a:pt x="235761" y="655173"/>
                  <a:pt x="232770" y="659201"/>
                  <a:pt x="233399" y="662548"/>
                </a:cubicBezTo>
                <a:cubicBezTo>
                  <a:pt x="232838" y="663109"/>
                  <a:pt x="232278" y="663687"/>
                  <a:pt x="231699" y="664247"/>
                </a:cubicBezTo>
                <a:cubicBezTo>
                  <a:pt x="231597" y="664417"/>
                  <a:pt x="231495" y="664570"/>
                  <a:pt x="231394" y="664740"/>
                </a:cubicBezTo>
                <a:cubicBezTo>
                  <a:pt x="231462" y="664587"/>
                  <a:pt x="231563" y="664417"/>
                  <a:pt x="231665" y="664247"/>
                </a:cubicBezTo>
                <a:close/>
                <a:moveTo>
                  <a:pt x="1198427" y="1338758"/>
                </a:moveTo>
                <a:cubicBezTo>
                  <a:pt x="1198581" y="1338860"/>
                  <a:pt x="1198751" y="1338962"/>
                  <a:pt x="1198903" y="1339064"/>
                </a:cubicBezTo>
                <a:cubicBezTo>
                  <a:pt x="1198733" y="1338979"/>
                  <a:pt x="1198581" y="1338877"/>
                  <a:pt x="1198411" y="1338792"/>
                </a:cubicBezTo>
                <a:cubicBezTo>
                  <a:pt x="1198241" y="1338690"/>
                  <a:pt x="1198088" y="1338588"/>
                  <a:pt x="1197918" y="1338486"/>
                </a:cubicBezTo>
                <a:cubicBezTo>
                  <a:pt x="1198088" y="1338571"/>
                  <a:pt x="1198258" y="1338673"/>
                  <a:pt x="1198427" y="1338758"/>
                </a:cubicBezTo>
                <a:close/>
                <a:moveTo>
                  <a:pt x="128012" y="987068"/>
                </a:moveTo>
                <a:cubicBezTo>
                  <a:pt x="128114" y="986915"/>
                  <a:pt x="128216" y="986745"/>
                  <a:pt x="128335" y="986592"/>
                </a:cubicBezTo>
                <a:cubicBezTo>
                  <a:pt x="128234" y="986762"/>
                  <a:pt x="128148" y="986932"/>
                  <a:pt x="128046" y="987102"/>
                </a:cubicBezTo>
                <a:lnTo>
                  <a:pt x="127571" y="987560"/>
                </a:lnTo>
                <a:cubicBezTo>
                  <a:pt x="127571" y="987560"/>
                  <a:pt x="128012" y="987068"/>
                  <a:pt x="128012" y="987068"/>
                </a:cubicBezTo>
                <a:close/>
                <a:moveTo>
                  <a:pt x="260536" y="436584"/>
                </a:moveTo>
                <a:lnTo>
                  <a:pt x="260995" y="436125"/>
                </a:lnTo>
                <a:lnTo>
                  <a:pt x="260570" y="436618"/>
                </a:lnTo>
                <a:lnTo>
                  <a:pt x="260077" y="437077"/>
                </a:lnTo>
                <a:lnTo>
                  <a:pt x="260536" y="436584"/>
                </a:lnTo>
                <a:close/>
                <a:moveTo>
                  <a:pt x="197681" y="985369"/>
                </a:moveTo>
                <a:lnTo>
                  <a:pt x="198157" y="984927"/>
                </a:lnTo>
                <a:lnTo>
                  <a:pt x="197698" y="985386"/>
                </a:lnTo>
                <a:cubicBezTo>
                  <a:pt x="197137" y="985946"/>
                  <a:pt x="196560" y="986524"/>
                  <a:pt x="195999" y="987085"/>
                </a:cubicBezTo>
                <a:cubicBezTo>
                  <a:pt x="194028" y="986184"/>
                  <a:pt x="192074" y="985267"/>
                  <a:pt x="189609" y="984128"/>
                </a:cubicBezTo>
                <a:cubicBezTo>
                  <a:pt x="185073" y="989345"/>
                  <a:pt x="180552" y="994528"/>
                  <a:pt x="176101" y="999778"/>
                </a:cubicBezTo>
                <a:cubicBezTo>
                  <a:pt x="175965" y="999948"/>
                  <a:pt x="176508" y="1000713"/>
                  <a:pt x="176746" y="1001188"/>
                </a:cubicBezTo>
                <a:cubicBezTo>
                  <a:pt x="177001" y="1001273"/>
                  <a:pt x="177426" y="1001494"/>
                  <a:pt x="177477" y="1001426"/>
                </a:cubicBezTo>
                <a:cubicBezTo>
                  <a:pt x="182609" y="995309"/>
                  <a:pt x="189117" y="990959"/>
                  <a:pt x="195981" y="987051"/>
                </a:cubicBezTo>
                <a:cubicBezTo>
                  <a:pt x="196542" y="986507"/>
                  <a:pt x="197103" y="985929"/>
                  <a:pt x="197681" y="985369"/>
                </a:cubicBezTo>
                <a:close/>
                <a:moveTo>
                  <a:pt x="1852547" y="1260610"/>
                </a:moveTo>
                <a:lnTo>
                  <a:pt x="1853006" y="1261103"/>
                </a:lnTo>
                <a:lnTo>
                  <a:pt x="1852513" y="1260644"/>
                </a:lnTo>
                <a:cubicBezTo>
                  <a:pt x="1851953" y="1260084"/>
                  <a:pt x="1851375" y="1259506"/>
                  <a:pt x="1850814" y="1258945"/>
                </a:cubicBezTo>
                <a:cubicBezTo>
                  <a:pt x="1850305" y="1258588"/>
                  <a:pt x="1849812" y="1258214"/>
                  <a:pt x="1850730" y="1258894"/>
                </a:cubicBezTo>
                <a:cubicBezTo>
                  <a:pt x="1849624" y="1258537"/>
                  <a:pt x="1850237" y="1258741"/>
                  <a:pt x="1850832" y="1258928"/>
                </a:cubicBezTo>
                <a:cubicBezTo>
                  <a:pt x="1851409" y="1259472"/>
                  <a:pt x="1851987" y="1260033"/>
                  <a:pt x="1852547" y="1260610"/>
                </a:cubicBezTo>
                <a:close/>
                <a:moveTo>
                  <a:pt x="588470" y="263279"/>
                </a:moveTo>
                <a:lnTo>
                  <a:pt x="588947" y="263755"/>
                </a:lnTo>
                <a:lnTo>
                  <a:pt x="588454" y="263296"/>
                </a:lnTo>
                <a:lnTo>
                  <a:pt x="588012" y="262804"/>
                </a:lnTo>
                <a:lnTo>
                  <a:pt x="588470" y="263279"/>
                </a:lnTo>
                <a:close/>
                <a:moveTo>
                  <a:pt x="1920517" y="83177"/>
                </a:moveTo>
                <a:cubicBezTo>
                  <a:pt x="1920669" y="83279"/>
                  <a:pt x="1920823" y="83381"/>
                  <a:pt x="1920976" y="83483"/>
                </a:cubicBezTo>
                <a:cubicBezTo>
                  <a:pt x="1920806" y="83381"/>
                  <a:pt x="1920653" y="83296"/>
                  <a:pt x="1920483" y="83194"/>
                </a:cubicBezTo>
                <a:cubicBezTo>
                  <a:pt x="1919973" y="82838"/>
                  <a:pt x="1919463" y="82481"/>
                  <a:pt x="1920381" y="83126"/>
                </a:cubicBezTo>
                <a:cubicBezTo>
                  <a:pt x="1919310" y="82821"/>
                  <a:pt x="1919905" y="82991"/>
                  <a:pt x="1920517" y="83177"/>
                </a:cubicBezTo>
                <a:close/>
                <a:moveTo>
                  <a:pt x="1988452" y="90008"/>
                </a:moveTo>
                <a:lnTo>
                  <a:pt x="1987993" y="89550"/>
                </a:lnTo>
                <a:cubicBezTo>
                  <a:pt x="1987993" y="89550"/>
                  <a:pt x="1988470" y="89991"/>
                  <a:pt x="1988470" y="89991"/>
                </a:cubicBezTo>
                <a:cubicBezTo>
                  <a:pt x="1989608" y="90552"/>
                  <a:pt x="1990729" y="91113"/>
                  <a:pt x="1991868" y="91691"/>
                </a:cubicBezTo>
                <a:cubicBezTo>
                  <a:pt x="1993006" y="92251"/>
                  <a:pt x="1994127" y="92829"/>
                  <a:pt x="1995266" y="93390"/>
                </a:cubicBezTo>
                <a:cubicBezTo>
                  <a:pt x="1996405" y="93950"/>
                  <a:pt x="1997526" y="94511"/>
                  <a:pt x="1998665" y="95089"/>
                </a:cubicBezTo>
                <a:lnTo>
                  <a:pt x="1999123" y="95565"/>
                </a:lnTo>
                <a:cubicBezTo>
                  <a:pt x="1999123" y="95565"/>
                  <a:pt x="1998631" y="95106"/>
                  <a:pt x="1998631" y="95106"/>
                </a:cubicBezTo>
                <a:cubicBezTo>
                  <a:pt x="1997509" y="94545"/>
                  <a:pt x="1996371" y="93967"/>
                  <a:pt x="1995249" y="93407"/>
                </a:cubicBezTo>
                <a:cubicBezTo>
                  <a:pt x="1994111" y="92846"/>
                  <a:pt x="1992989" y="92268"/>
                  <a:pt x="1991851" y="91708"/>
                </a:cubicBezTo>
                <a:cubicBezTo>
                  <a:pt x="1990712" y="91147"/>
                  <a:pt x="1989590" y="90569"/>
                  <a:pt x="1988452" y="90008"/>
                </a:cubicBezTo>
                <a:close/>
                <a:moveTo>
                  <a:pt x="1378512" y="1479795"/>
                </a:moveTo>
                <a:cubicBezTo>
                  <a:pt x="1378682" y="1479896"/>
                  <a:pt x="1378852" y="1479998"/>
                  <a:pt x="1379022" y="1480100"/>
                </a:cubicBezTo>
                <a:cubicBezTo>
                  <a:pt x="1378852" y="1479998"/>
                  <a:pt x="1378682" y="1479896"/>
                  <a:pt x="1378512" y="1479795"/>
                </a:cubicBezTo>
                <a:cubicBezTo>
                  <a:pt x="1378309" y="1479200"/>
                  <a:pt x="1378105" y="1478605"/>
                  <a:pt x="1378512" y="1479795"/>
                </a:cubicBezTo>
                <a:cubicBezTo>
                  <a:pt x="1377782" y="1478775"/>
                  <a:pt x="1378139" y="1479285"/>
                  <a:pt x="1378512" y="1479795"/>
                </a:cubicBezTo>
                <a:close/>
                <a:moveTo>
                  <a:pt x="853500" y="130790"/>
                </a:moveTo>
                <a:cubicBezTo>
                  <a:pt x="853348" y="130688"/>
                  <a:pt x="853177" y="130603"/>
                  <a:pt x="853024" y="130501"/>
                </a:cubicBezTo>
                <a:cubicBezTo>
                  <a:pt x="853194" y="130586"/>
                  <a:pt x="853364" y="130688"/>
                  <a:pt x="853534" y="130773"/>
                </a:cubicBezTo>
                <a:cubicBezTo>
                  <a:pt x="853721" y="131368"/>
                  <a:pt x="853908" y="131979"/>
                  <a:pt x="853568" y="130875"/>
                </a:cubicBezTo>
                <a:cubicBezTo>
                  <a:pt x="854231" y="131809"/>
                  <a:pt x="853857" y="131300"/>
                  <a:pt x="853500" y="130790"/>
                </a:cubicBezTo>
                <a:close/>
                <a:moveTo>
                  <a:pt x="744766" y="146066"/>
                </a:moveTo>
                <a:cubicBezTo>
                  <a:pt x="744597" y="145964"/>
                  <a:pt x="744443" y="145862"/>
                  <a:pt x="744273" y="145760"/>
                </a:cubicBezTo>
                <a:cubicBezTo>
                  <a:pt x="744443" y="145862"/>
                  <a:pt x="744613" y="145964"/>
                  <a:pt x="744766" y="146066"/>
                </a:cubicBezTo>
                <a:cubicBezTo>
                  <a:pt x="744970" y="146661"/>
                  <a:pt x="745174" y="147256"/>
                  <a:pt x="744783" y="146100"/>
                </a:cubicBezTo>
                <a:cubicBezTo>
                  <a:pt x="745497" y="147086"/>
                  <a:pt x="745140" y="146576"/>
                  <a:pt x="744766" y="146066"/>
                </a:cubicBezTo>
                <a:close/>
                <a:moveTo>
                  <a:pt x="1171223" y="146083"/>
                </a:moveTo>
                <a:cubicBezTo>
                  <a:pt x="1170713" y="145726"/>
                  <a:pt x="1170203" y="145352"/>
                  <a:pt x="1171121" y="146015"/>
                </a:cubicBezTo>
                <a:cubicBezTo>
                  <a:pt x="1170051" y="145692"/>
                  <a:pt x="1170645" y="145862"/>
                  <a:pt x="1171257" y="146049"/>
                </a:cubicBezTo>
                <a:cubicBezTo>
                  <a:pt x="1171766" y="146389"/>
                  <a:pt x="1172259" y="146746"/>
                  <a:pt x="1171376" y="146117"/>
                </a:cubicBezTo>
                <a:cubicBezTo>
                  <a:pt x="1172395" y="146440"/>
                  <a:pt x="1171800" y="146253"/>
                  <a:pt x="1171223" y="146083"/>
                </a:cubicBezTo>
                <a:close/>
                <a:moveTo>
                  <a:pt x="241861" y="732217"/>
                </a:moveTo>
                <a:cubicBezTo>
                  <a:pt x="242031" y="732319"/>
                  <a:pt x="242201" y="732421"/>
                  <a:pt x="242371" y="732523"/>
                </a:cubicBezTo>
                <a:cubicBezTo>
                  <a:pt x="242201" y="732421"/>
                  <a:pt x="242031" y="732336"/>
                  <a:pt x="241861" y="732217"/>
                </a:cubicBezTo>
                <a:cubicBezTo>
                  <a:pt x="241351" y="731843"/>
                  <a:pt x="240859" y="731486"/>
                  <a:pt x="241844" y="732217"/>
                </a:cubicBezTo>
                <a:cubicBezTo>
                  <a:pt x="240672" y="731826"/>
                  <a:pt x="241266" y="732030"/>
                  <a:pt x="241861" y="732217"/>
                </a:cubicBezTo>
                <a:close/>
                <a:moveTo>
                  <a:pt x="527315" y="1437314"/>
                </a:moveTo>
                <a:cubicBezTo>
                  <a:pt x="527825" y="1437671"/>
                  <a:pt x="528318" y="1438027"/>
                  <a:pt x="527366" y="1437348"/>
                </a:cubicBezTo>
                <a:cubicBezTo>
                  <a:pt x="528470" y="1437722"/>
                  <a:pt x="527876" y="1437518"/>
                  <a:pt x="527315" y="1437314"/>
                </a:cubicBezTo>
                <a:close/>
                <a:moveTo>
                  <a:pt x="518802" y="1433932"/>
                </a:moveTo>
                <a:cubicBezTo>
                  <a:pt x="518633" y="1433830"/>
                  <a:pt x="518462" y="1433745"/>
                  <a:pt x="518292" y="1433643"/>
                </a:cubicBezTo>
                <a:cubicBezTo>
                  <a:pt x="518462" y="1433728"/>
                  <a:pt x="518633" y="1433830"/>
                  <a:pt x="518802" y="1433932"/>
                </a:cubicBezTo>
                <a:cubicBezTo>
                  <a:pt x="519312" y="1434306"/>
                  <a:pt x="519839" y="1434680"/>
                  <a:pt x="518819" y="1433932"/>
                </a:cubicBezTo>
                <a:cubicBezTo>
                  <a:pt x="520008" y="1434323"/>
                  <a:pt x="519414" y="1434119"/>
                  <a:pt x="518802" y="1433932"/>
                </a:cubicBezTo>
                <a:close/>
                <a:moveTo>
                  <a:pt x="1686039" y="1433915"/>
                </a:moveTo>
                <a:cubicBezTo>
                  <a:pt x="1686227" y="1434493"/>
                  <a:pt x="1686431" y="1435071"/>
                  <a:pt x="1686073" y="1434017"/>
                </a:cubicBezTo>
                <a:cubicBezTo>
                  <a:pt x="1686720" y="1434918"/>
                  <a:pt x="1686363" y="1434425"/>
                  <a:pt x="1686006" y="1433932"/>
                </a:cubicBezTo>
                <a:cubicBezTo>
                  <a:pt x="1685445" y="1432794"/>
                  <a:pt x="1684867" y="1431672"/>
                  <a:pt x="1684307" y="1430534"/>
                </a:cubicBezTo>
                <a:cubicBezTo>
                  <a:pt x="1684307" y="1427305"/>
                  <a:pt x="1684307" y="1424094"/>
                  <a:pt x="1684307" y="1420865"/>
                </a:cubicBezTo>
                <a:cubicBezTo>
                  <a:pt x="1683660" y="1420950"/>
                  <a:pt x="1682998" y="1421035"/>
                  <a:pt x="1682352" y="1421137"/>
                </a:cubicBezTo>
                <a:cubicBezTo>
                  <a:pt x="1683015" y="1424264"/>
                  <a:pt x="1683678" y="1427390"/>
                  <a:pt x="1684340" y="1430517"/>
                </a:cubicBezTo>
                <a:cubicBezTo>
                  <a:pt x="1684918" y="1431638"/>
                  <a:pt x="1685479" y="1432777"/>
                  <a:pt x="1686039" y="1433915"/>
                </a:cubicBezTo>
                <a:close/>
                <a:moveTo>
                  <a:pt x="459346" y="1430500"/>
                </a:moveTo>
                <a:cubicBezTo>
                  <a:pt x="459499" y="1430602"/>
                  <a:pt x="459651" y="1430704"/>
                  <a:pt x="459805" y="1430806"/>
                </a:cubicBezTo>
                <a:cubicBezTo>
                  <a:pt x="459635" y="1430721"/>
                  <a:pt x="459482" y="1430619"/>
                  <a:pt x="459312" y="1430534"/>
                </a:cubicBezTo>
                <a:cubicBezTo>
                  <a:pt x="458174" y="1429973"/>
                  <a:pt x="457052" y="1429395"/>
                  <a:pt x="455914" y="1428835"/>
                </a:cubicBezTo>
                <a:cubicBezTo>
                  <a:pt x="454775" y="1428274"/>
                  <a:pt x="453653" y="1427696"/>
                  <a:pt x="452515" y="1427135"/>
                </a:cubicBezTo>
                <a:cubicBezTo>
                  <a:pt x="452005" y="1426779"/>
                  <a:pt x="451495" y="1426405"/>
                  <a:pt x="452447" y="1427084"/>
                </a:cubicBezTo>
                <a:cubicBezTo>
                  <a:pt x="451343" y="1426745"/>
                  <a:pt x="451938" y="1426931"/>
                  <a:pt x="452549" y="1427118"/>
                </a:cubicBezTo>
                <a:cubicBezTo>
                  <a:pt x="453688" y="1427679"/>
                  <a:pt x="454809" y="1428257"/>
                  <a:pt x="455948" y="1428818"/>
                </a:cubicBezTo>
                <a:cubicBezTo>
                  <a:pt x="457086" y="1429378"/>
                  <a:pt x="458224" y="1429939"/>
                  <a:pt x="459346" y="1430500"/>
                </a:cubicBezTo>
                <a:close/>
                <a:moveTo>
                  <a:pt x="1150832" y="1291197"/>
                </a:moveTo>
                <a:cubicBezTo>
                  <a:pt x="1151427" y="1291010"/>
                  <a:pt x="1152022" y="1290823"/>
                  <a:pt x="1150934" y="1291163"/>
                </a:cubicBezTo>
                <a:cubicBezTo>
                  <a:pt x="1151868" y="1290500"/>
                  <a:pt x="1151359" y="1290857"/>
                  <a:pt x="1150849" y="1291214"/>
                </a:cubicBezTo>
                <a:cubicBezTo>
                  <a:pt x="1150747" y="1291367"/>
                  <a:pt x="1150645" y="1291519"/>
                  <a:pt x="1150526" y="1291690"/>
                </a:cubicBezTo>
                <a:cubicBezTo>
                  <a:pt x="1150628" y="1291519"/>
                  <a:pt x="1150730" y="1291350"/>
                  <a:pt x="1150832" y="1291197"/>
                </a:cubicBezTo>
                <a:close/>
                <a:moveTo>
                  <a:pt x="267367" y="1070347"/>
                </a:moveTo>
                <a:cubicBezTo>
                  <a:pt x="266772" y="1070534"/>
                  <a:pt x="266160" y="1070721"/>
                  <a:pt x="267231" y="1070381"/>
                </a:cubicBezTo>
                <a:cubicBezTo>
                  <a:pt x="266313" y="1071027"/>
                  <a:pt x="266822" y="1070670"/>
                  <a:pt x="267333" y="1070313"/>
                </a:cubicBezTo>
                <a:lnTo>
                  <a:pt x="267826" y="1069871"/>
                </a:lnTo>
                <a:cubicBezTo>
                  <a:pt x="267826" y="1069888"/>
                  <a:pt x="267367" y="1070347"/>
                  <a:pt x="267367" y="1070347"/>
                </a:cubicBezTo>
                <a:close/>
                <a:moveTo>
                  <a:pt x="258871" y="880050"/>
                </a:moveTo>
                <a:cubicBezTo>
                  <a:pt x="258276" y="880237"/>
                  <a:pt x="257681" y="880424"/>
                  <a:pt x="258751" y="880084"/>
                </a:cubicBezTo>
                <a:cubicBezTo>
                  <a:pt x="257833" y="880730"/>
                  <a:pt x="258344" y="880373"/>
                  <a:pt x="258837" y="880016"/>
                </a:cubicBezTo>
                <a:cubicBezTo>
                  <a:pt x="258939" y="879863"/>
                  <a:pt x="259041" y="879693"/>
                  <a:pt x="259142" y="879540"/>
                </a:cubicBezTo>
                <a:cubicBezTo>
                  <a:pt x="259057" y="879727"/>
                  <a:pt x="258955" y="879897"/>
                  <a:pt x="258871" y="880050"/>
                </a:cubicBezTo>
                <a:close/>
                <a:moveTo>
                  <a:pt x="1181435" y="1411825"/>
                </a:moveTo>
                <a:cubicBezTo>
                  <a:pt x="1182557" y="1411825"/>
                  <a:pt x="1183695" y="1411825"/>
                  <a:pt x="1184817" y="1411825"/>
                </a:cubicBezTo>
                <a:cubicBezTo>
                  <a:pt x="1185582" y="1411961"/>
                  <a:pt x="1186363" y="1412097"/>
                  <a:pt x="1187127" y="1412216"/>
                </a:cubicBezTo>
                <a:cubicBezTo>
                  <a:pt x="1187059" y="1411791"/>
                  <a:pt x="1186975" y="1411366"/>
                  <a:pt x="1186907" y="1410942"/>
                </a:cubicBezTo>
                <a:cubicBezTo>
                  <a:pt x="1186227" y="1411248"/>
                  <a:pt x="1185530" y="1411553"/>
                  <a:pt x="1184851" y="1411859"/>
                </a:cubicBezTo>
                <a:cubicBezTo>
                  <a:pt x="1183712" y="1411859"/>
                  <a:pt x="1182557" y="1411859"/>
                  <a:pt x="1181418" y="1411859"/>
                </a:cubicBezTo>
                <a:cubicBezTo>
                  <a:pt x="1180297" y="1411859"/>
                  <a:pt x="1179176" y="1411859"/>
                  <a:pt x="1178036" y="1411859"/>
                </a:cubicBezTo>
                <a:cubicBezTo>
                  <a:pt x="1175165" y="1411859"/>
                  <a:pt x="1172277" y="1411859"/>
                  <a:pt x="1169405" y="1411859"/>
                </a:cubicBezTo>
                <a:cubicBezTo>
                  <a:pt x="1172786" y="1415683"/>
                  <a:pt x="1175369" y="1413558"/>
                  <a:pt x="1178020" y="1411825"/>
                </a:cubicBezTo>
                <a:cubicBezTo>
                  <a:pt x="1179142" y="1411825"/>
                  <a:pt x="1180280" y="1411825"/>
                  <a:pt x="1181435" y="1411825"/>
                </a:cubicBezTo>
                <a:close/>
                <a:moveTo>
                  <a:pt x="430459" y="382243"/>
                </a:moveTo>
                <a:cubicBezTo>
                  <a:pt x="429881" y="382429"/>
                  <a:pt x="429303" y="382600"/>
                  <a:pt x="430323" y="382277"/>
                </a:cubicBezTo>
                <a:cubicBezTo>
                  <a:pt x="429439" y="382888"/>
                  <a:pt x="429932" y="382548"/>
                  <a:pt x="430425" y="382209"/>
                </a:cubicBezTo>
                <a:cubicBezTo>
                  <a:pt x="430527" y="382056"/>
                  <a:pt x="430629" y="381903"/>
                  <a:pt x="430730" y="381750"/>
                </a:cubicBezTo>
                <a:cubicBezTo>
                  <a:pt x="430663" y="381920"/>
                  <a:pt x="430561" y="382073"/>
                  <a:pt x="430459" y="382243"/>
                </a:cubicBezTo>
                <a:close/>
                <a:moveTo>
                  <a:pt x="508590" y="383908"/>
                </a:moveTo>
                <a:cubicBezTo>
                  <a:pt x="509185" y="383721"/>
                  <a:pt x="509779" y="383534"/>
                  <a:pt x="508708" y="383874"/>
                </a:cubicBezTo>
                <a:cubicBezTo>
                  <a:pt x="509626" y="383228"/>
                  <a:pt x="509117" y="383585"/>
                  <a:pt x="508624" y="383942"/>
                </a:cubicBezTo>
                <a:cubicBezTo>
                  <a:pt x="508522" y="384095"/>
                  <a:pt x="508420" y="384248"/>
                  <a:pt x="508318" y="384418"/>
                </a:cubicBezTo>
                <a:cubicBezTo>
                  <a:pt x="508403" y="384248"/>
                  <a:pt x="508504" y="384078"/>
                  <a:pt x="508590" y="383908"/>
                </a:cubicBezTo>
                <a:close/>
                <a:moveTo>
                  <a:pt x="170510" y="958215"/>
                </a:moveTo>
                <a:cubicBezTo>
                  <a:pt x="170136" y="958708"/>
                  <a:pt x="169763" y="959200"/>
                  <a:pt x="170442" y="958317"/>
                </a:cubicBezTo>
                <a:cubicBezTo>
                  <a:pt x="170068" y="959370"/>
                  <a:pt x="170272" y="958793"/>
                  <a:pt x="170493" y="958198"/>
                </a:cubicBezTo>
                <a:cubicBezTo>
                  <a:pt x="170595" y="958045"/>
                  <a:pt x="170697" y="957875"/>
                  <a:pt x="170799" y="957722"/>
                </a:cubicBezTo>
                <a:cubicBezTo>
                  <a:pt x="170697" y="957875"/>
                  <a:pt x="170612" y="958045"/>
                  <a:pt x="170510" y="958215"/>
                </a:cubicBezTo>
                <a:close/>
                <a:moveTo>
                  <a:pt x="345514" y="399201"/>
                </a:moveTo>
                <a:cubicBezTo>
                  <a:pt x="345668" y="399303"/>
                  <a:pt x="345837" y="399405"/>
                  <a:pt x="345990" y="399507"/>
                </a:cubicBezTo>
                <a:cubicBezTo>
                  <a:pt x="345820" y="399405"/>
                  <a:pt x="345650" y="399320"/>
                  <a:pt x="345480" y="399218"/>
                </a:cubicBezTo>
                <a:cubicBezTo>
                  <a:pt x="344971" y="398844"/>
                  <a:pt x="344478" y="398470"/>
                  <a:pt x="345412" y="399167"/>
                </a:cubicBezTo>
                <a:cubicBezTo>
                  <a:pt x="344308" y="398810"/>
                  <a:pt x="344919" y="399014"/>
                  <a:pt x="345514" y="399201"/>
                </a:cubicBezTo>
                <a:close/>
                <a:moveTo>
                  <a:pt x="121249" y="790008"/>
                </a:moveTo>
                <a:cubicBezTo>
                  <a:pt x="120876" y="790517"/>
                  <a:pt x="120502" y="791027"/>
                  <a:pt x="121181" y="790093"/>
                </a:cubicBezTo>
                <a:cubicBezTo>
                  <a:pt x="120824" y="791180"/>
                  <a:pt x="121029" y="790568"/>
                  <a:pt x="121215" y="789974"/>
                </a:cubicBezTo>
                <a:cubicBezTo>
                  <a:pt x="121317" y="789821"/>
                  <a:pt x="121419" y="789651"/>
                  <a:pt x="121521" y="789498"/>
                </a:cubicBezTo>
                <a:cubicBezTo>
                  <a:pt x="121419" y="789668"/>
                  <a:pt x="121335" y="789838"/>
                  <a:pt x="121249" y="790008"/>
                </a:cubicBezTo>
                <a:close/>
                <a:moveTo>
                  <a:pt x="1251087" y="1376175"/>
                </a:moveTo>
                <a:cubicBezTo>
                  <a:pt x="1250475" y="1376345"/>
                  <a:pt x="1249880" y="1376515"/>
                  <a:pt x="1250951" y="1376209"/>
                </a:cubicBezTo>
                <a:cubicBezTo>
                  <a:pt x="1250017" y="1376821"/>
                  <a:pt x="1250526" y="1376481"/>
                  <a:pt x="1251053" y="1376141"/>
                </a:cubicBezTo>
                <a:lnTo>
                  <a:pt x="1251528" y="1375665"/>
                </a:lnTo>
                <a:cubicBezTo>
                  <a:pt x="1251546" y="1375665"/>
                  <a:pt x="1251087" y="1376175"/>
                  <a:pt x="1251087" y="1376175"/>
                </a:cubicBezTo>
                <a:close/>
                <a:moveTo>
                  <a:pt x="1123661" y="1377841"/>
                </a:moveTo>
                <a:cubicBezTo>
                  <a:pt x="1124171" y="1378197"/>
                  <a:pt x="1124681" y="1378537"/>
                  <a:pt x="1123746" y="1377909"/>
                </a:cubicBezTo>
                <a:cubicBezTo>
                  <a:pt x="1124834" y="1378231"/>
                  <a:pt x="1124239" y="1378044"/>
                  <a:pt x="1123627" y="1377875"/>
                </a:cubicBezTo>
                <a:cubicBezTo>
                  <a:pt x="1123118" y="1377518"/>
                  <a:pt x="1122608" y="1377178"/>
                  <a:pt x="1123542" y="1377807"/>
                </a:cubicBezTo>
                <a:cubicBezTo>
                  <a:pt x="1122472" y="1377484"/>
                  <a:pt x="1123067" y="1377654"/>
                  <a:pt x="1123661" y="1377841"/>
                </a:cubicBezTo>
                <a:close/>
                <a:moveTo>
                  <a:pt x="809320" y="52608"/>
                </a:moveTo>
                <a:cubicBezTo>
                  <a:pt x="809660" y="52099"/>
                  <a:pt x="810000" y="51606"/>
                  <a:pt x="809388" y="52506"/>
                </a:cubicBezTo>
                <a:cubicBezTo>
                  <a:pt x="809694" y="51453"/>
                  <a:pt x="809524" y="52048"/>
                  <a:pt x="809354" y="52642"/>
                </a:cubicBezTo>
                <a:lnTo>
                  <a:pt x="808878" y="53101"/>
                </a:lnTo>
                <a:cubicBezTo>
                  <a:pt x="808878" y="53084"/>
                  <a:pt x="809320" y="52608"/>
                  <a:pt x="809320" y="52608"/>
                </a:cubicBezTo>
                <a:close/>
                <a:moveTo>
                  <a:pt x="2105699" y="784876"/>
                </a:moveTo>
                <a:lnTo>
                  <a:pt x="2106175" y="785352"/>
                </a:lnTo>
                <a:lnTo>
                  <a:pt x="2105683" y="784910"/>
                </a:lnTo>
                <a:cubicBezTo>
                  <a:pt x="2104697" y="784451"/>
                  <a:pt x="2103711" y="784009"/>
                  <a:pt x="2102726" y="783551"/>
                </a:cubicBezTo>
                <a:cubicBezTo>
                  <a:pt x="2102624" y="783856"/>
                  <a:pt x="2102522" y="784179"/>
                  <a:pt x="2102419" y="784485"/>
                </a:cubicBezTo>
                <a:cubicBezTo>
                  <a:pt x="2103525" y="784621"/>
                  <a:pt x="2104612" y="784740"/>
                  <a:pt x="2105699" y="784876"/>
                </a:cubicBezTo>
                <a:close/>
                <a:moveTo>
                  <a:pt x="2126074" y="839269"/>
                </a:moveTo>
                <a:cubicBezTo>
                  <a:pt x="2125088" y="838844"/>
                  <a:pt x="2124102" y="838419"/>
                  <a:pt x="2123134" y="837977"/>
                </a:cubicBezTo>
                <a:cubicBezTo>
                  <a:pt x="2123048" y="838283"/>
                  <a:pt x="2122946" y="838606"/>
                  <a:pt x="2122862" y="838912"/>
                </a:cubicBezTo>
                <a:cubicBezTo>
                  <a:pt x="2123932" y="839031"/>
                  <a:pt x="2125020" y="839132"/>
                  <a:pt x="2126090" y="839252"/>
                </a:cubicBezTo>
                <a:cubicBezTo>
                  <a:pt x="2127773" y="839252"/>
                  <a:pt x="2129472" y="839252"/>
                  <a:pt x="2131154" y="839252"/>
                </a:cubicBezTo>
                <a:cubicBezTo>
                  <a:pt x="2131765" y="839048"/>
                  <a:pt x="2132360" y="838861"/>
                  <a:pt x="2131238" y="839218"/>
                </a:cubicBezTo>
                <a:cubicBezTo>
                  <a:pt x="2132190" y="838521"/>
                  <a:pt x="2131681" y="838895"/>
                  <a:pt x="2131171" y="839269"/>
                </a:cubicBezTo>
                <a:cubicBezTo>
                  <a:pt x="2129472" y="839269"/>
                  <a:pt x="2127773" y="839269"/>
                  <a:pt x="2126074" y="839269"/>
                </a:cubicBezTo>
                <a:close/>
                <a:moveTo>
                  <a:pt x="260552" y="1055037"/>
                </a:moveTo>
                <a:cubicBezTo>
                  <a:pt x="259890" y="1055734"/>
                  <a:pt x="259227" y="1056430"/>
                  <a:pt x="258582" y="1057127"/>
                </a:cubicBezTo>
                <a:cubicBezTo>
                  <a:pt x="258887" y="1057314"/>
                  <a:pt x="259193" y="1057501"/>
                  <a:pt x="259516" y="1057688"/>
                </a:cubicBezTo>
                <a:cubicBezTo>
                  <a:pt x="259856" y="1056804"/>
                  <a:pt x="260196" y="1055921"/>
                  <a:pt x="260552" y="1055037"/>
                </a:cubicBezTo>
                <a:close/>
                <a:moveTo>
                  <a:pt x="444036" y="1422038"/>
                </a:moveTo>
                <a:lnTo>
                  <a:pt x="444494" y="1422479"/>
                </a:lnTo>
                <a:lnTo>
                  <a:pt x="444053" y="1422021"/>
                </a:lnTo>
                <a:cubicBezTo>
                  <a:pt x="442354" y="1421460"/>
                  <a:pt x="440637" y="1420899"/>
                  <a:pt x="438938" y="1420338"/>
                </a:cubicBezTo>
                <a:cubicBezTo>
                  <a:pt x="437579" y="1418078"/>
                  <a:pt x="435896" y="1416481"/>
                  <a:pt x="432634" y="1418503"/>
                </a:cubicBezTo>
                <a:cubicBezTo>
                  <a:pt x="434741" y="1419098"/>
                  <a:pt x="436848" y="1419710"/>
                  <a:pt x="438955" y="1420304"/>
                </a:cubicBezTo>
                <a:cubicBezTo>
                  <a:pt x="440655" y="1420899"/>
                  <a:pt x="442336" y="1421460"/>
                  <a:pt x="444036" y="1422038"/>
                </a:cubicBezTo>
                <a:close/>
                <a:moveTo>
                  <a:pt x="173891" y="832455"/>
                </a:moveTo>
                <a:cubicBezTo>
                  <a:pt x="175030" y="831333"/>
                  <a:pt x="176169" y="830194"/>
                  <a:pt x="177290" y="829073"/>
                </a:cubicBezTo>
                <a:cubicBezTo>
                  <a:pt x="179244" y="828070"/>
                  <a:pt x="181215" y="827068"/>
                  <a:pt x="183169" y="826065"/>
                </a:cubicBezTo>
                <a:cubicBezTo>
                  <a:pt x="182778" y="825573"/>
                  <a:pt x="182388" y="825080"/>
                  <a:pt x="181980" y="824587"/>
                </a:cubicBezTo>
                <a:cubicBezTo>
                  <a:pt x="180417" y="826082"/>
                  <a:pt x="178853" y="827578"/>
                  <a:pt x="177290" y="829073"/>
                </a:cubicBezTo>
                <a:cubicBezTo>
                  <a:pt x="176169" y="830211"/>
                  <a:pt x="175030" y="831350"/>
                  <a:pt x="173909" y="832488"/>
                </a:cubicBezTo>
                <a:cubicBezTo>
                  <a:pt x="173314" y="832676"/>
                  <a:pt x="172719" y="832862"/>
                  <a:pt x="173773" y="832539"/>
                </a:cubicBezTo>
                <a:cubicBezTo>
                  <a:pt x="172872" y="833151"/>
                  <a:pt x="173382" y="832811"/>
                  <a:pt x="173891" y="832455"/>
                </a:cubicBezTo>
                <a:close/>
                <a:moveTo>
                  <a:pt x="1448181" y="1401630"/>
                </a:moveTo>
                <a:cubicBezTo>
                  <a:pt x="1448368" y="1402225"/>
                  <a:pt x="1448555" y="1402836"/>
                  <a:pt x="1448215" y="1401766"/>
                </a:cubicBezTo>
                <a:cubicBezTo>
                  <a:pt x="1448861" y="1402666"/>
                  <a:pt x="1448504" y="1402156"/>
                  <a:pt x="1448147" y="1401664"/>
                </a:cubicBezTo>
                <a:cubicBezTo>
                  <a:pt x="1447654" y="1400814"/>
                  <a:pt x="1447162" y="1399948"/>
                  <a:pt x="1446669" y="1399098"/>
                </a:cubicBezTo>
                <a:cubicBezTo>
                  <a:pt x="1446380" y="1399353"/>
                  <a:pt x="1446108" y="1399591"/>
                  <a:pt x="1445819" y="1399846"/>
                </a:cubicBezTo>
                <a:cubicBezTo>
                  <a:pt x="1446617" y="1400423"/>
                  <a:pt x="1447399" y="1401018"/>
                  <a:pt x="1448181" y="1401630"/>
                </a:cubicBezTo>
                <a:close/>
                <a:moveTo>
                  <a:pt x="1281673" y="144350"/>
                </a:moveTo>
                <a:cubicBezTo>
                  <a:pt x="1282183" y="144690"/>
                  <a:pt x="1282693" y="145030"/>
                  <a:pt x="1281758" y="144418"/>
                </a:cubicBezTo>
                <a:cubicBezTo>
                  <a:pt x="1282829" y="144741"/>
                  <a:pt x="1282234" y="144554"/>
                  <a:pt x="1281639" y="144384"/>
                </a:cubicBezTo>
                <a:cubicBezTo>
                  <a:pt x="1280671" y="143942"/>
                  <a:pt x="1279685" y="143517"/>
                  <a:pt x="1278716" y="143075"/>
                </a:cubicBezTo>
                <a:cubicBezTo>
                  <a:pt x="1278631" y="143364"/>
                  <a:pt x="1278529" y="143653"/>
                  <a:pt x="1278445" y="143942"/>
                </a:cubicBezTo>
                <a:cubicBezTo>
                  <a:pt x="1279515" y="144078"/>
                  <a:pt x="1280603" y="144214"/>
                  <a:pt x="1281673" y="144350"/>
                </a:cubicBezTo>
                <a:close/>
                <a:moveTo>
                  <a:pt x="2058104" y="137570"/>
                </a:moveTo>
                <a:cubicBezTo>
                  <a:pt x="2057594" y="137213"/>
                  <a:pt x="2057084" y="136856"/>
                  <a:pt x="2058036" y="137519"/>
                </a:cubicBezTo>
                <a:cubicBezTo>
                  <a:pt x="2056914" y="137162"/>
                  <a:pt x="2057509" y="137349"/>
                  <a:pt x="2058121" y="137536"/>
                </a:cubicBezTo>
                <a:cubicBezTo>
                  <a:pt x="2058818" y="138216"/>
                  <a:pt x="2059514" y="138912"/>
                  <a:pt x="2060228" y="139592"/>
                </a:cubicBezTo>
                <a:cubicBezTo>
                  <a:pt x="2060431" y="139269"/>
                  <a:pt x="2060636" y="138929"/>
                  <a:pt x="2060822" y="138606"/>
                </a:cubicBezTo>
                <a:cubicBezTo>
                  <a:pt x="2059922" y="138284"/>
                  <a:pt x="2059021" y="137927"/>
                  <a:pt x="2058104" y="137570"/>
                </a:cubicBezTo>
                <a:close/>
                <a:moveTo>
                  <a:pt x="1928996" y="86593"/>
                </a:moveTo>
                <a:cubicBezTo>
                  <a:pt x="1929506" y="86950"/>
                  <a:pt x="1930015" y="87324"/>
                  <a:pt x="1929030" y="86627"/>
                </a:cubicBezTo>
                <a:cubicBezTo>
                  <a:pt x="1930185" y="86984"/>
                  <a:pt x="1929590" y="86797"/>
                  <a:pt x="1928996" y="86593"/>
                </a:cubicBezTo>
                <a:cubicBezTo>
                  <a:pt x="1927993" y="86168"/>
                  <a:pt x="1926991" y="85726"/>
                  <a:pt x="1926005" y="85284"/>
                </a:cubicBezTo>
                <a:cubicBezTo>
                  <a:pt x="1925903" y="85607"/>
                  <a:pt x="1925819" y="85930"/>
                  <a:pt x="1925717" y="86253"/>
                </a:cubicBezTo>
                <a:cubicBezTo>
                  <a:pt x="1926804" y="86355"/>
                  <a:pt x="1927909" y="86474"/>
                  <a:pt x="1928996" y="86593"/>
                </a:cubicBezTo>
                <a:close/>
                <a:moveTo>
                  <a:pt x="1923899" y="78097"/>
                </a:moveTo>
                <a:cubicBezTo>
                  <a:pt x="1924867" y="78522"/>
                  <a:pt x="1925853" y="78963"/>
                  <a:pt x="1926821" y="79388"/>
                </a:cubicBezTo>
                <a:cubicBezTo>
                  <a:pt x="1926906" y="79099"/>
                  <a:pt x="1926991" y="78810"/>
                  <a:pt x="1927093" y="78522"/>
                </a:cubicBezTo>
                <a:cubicBezTo>
                  <a:pt x="1926023" y="78386"/>
                  <a:pt x="1924952" y="78250"/>
                  <a:pt x="1923899" y="78097"/>
                </a:cubicBezTo>
                <a:close/>
                <a:moveTo>
                  <a:pt x="517103" y="329566"/>
                </a:moveTo>
                <a:cubicBezTo>
                  <a:pt x="517629" y="329940"/>
                  <a:pt x="518140" y="330314"/>
                  <a:pt x="517069" y="329532"/>
                </a:cubicBezTo>
                <a:cubicBezTo>
                  <a:pt x="518326" y="329940"/>
                  <a:pt x="517715" y="329753"/>
                  <a:pt x="517103" y="329566"/>
                </a:cubicBezTo>
                <a:cubicBezTo>
                  <a:pt x="516134" y="329124"/>
                  <a:pt x="515149" y="328683"/>
                  <a:pt x="514146" y="328241"/>
                </a:cubicBezTo>
                <a:cubicBezTo>
                  <a:pt x="514044" y="328547"/>
                  <a:pt x="513960" y="328853"/>
                  <a:pt x="513858" y="329158"/>
                </a:cubicBezTo>
                <a:cubicBezTo>
                  <a:pt x="514945" y="329294"/>
                  <a:pt x="516016" y="329430"/>
                  <a:pt x="517103" y="329566"/>
                </a:cubicBezTo>
                <a:close/>
                <a:moveTo>
                  <a:pt x="145004" y="1063550"/>
                </a:moveTo>
                <a:cubicBezTo>
                  <a:pt x="143816" y="1063414"/>
                  <a:pt x="142643" y="1063261"/>
                  <a:pt x="141453" y="1063126"/>
                </a:cubicBezTo>
                <a:cubicBezTo>
                  <a:pt x="141487" y="1063635"/>
                  <a:pt x="141521" y="1064145"/>
                  <a:pt x="141555" y="1064672"/>
                </a:cubicBezTo>
                <a:cubicBezTo>
                  <a:pt x="142710" y="1064298"/>
                  <a:pt x="143866" y="1063907"/>
                  <a:pt x="145022" y="1063533"/>
                </a:cubicBezTo>
                <a:cubicBezTo>
                  <a:pt x="146228" y="1063686"/>
                  <a:pt x="147435" y="1063822"/>
                  <a:pt x="148641" y="1063975"/>
                </a:cubicBezTo>
                <a:cubicBezTo>
                  <a:pt x="148624" y="1063448"/>
                  <a:pt x="148607" y="1062905"/>
                  <a:pt x="148590" y="1062378"/>
                </a:cubicBezTo>
                <a:cubicBezTo>
                  <a:pt x="147401" y="1062752"/>
                  <a:pt x="146211" y="1063143"/>
                  <a:pt x="145004" y="1063550"/>
                </a:cubicBezTo>
                <a:close/>
                <a:moveTo>
                  <a:pt x="219788" y="732251"/>
                </a:moveTo>
                <a:cubicBezTo>
                  <a:pt x="220111" y="731044"/>
                  <a:pt x="220434" y="729821"/>
                  <a:pt x="220740" y="728614"/>
                </a:cubicBezTo>
                <a:cubicBezTo>
                  <a:pt x="220332" y="728529"/>
                  <a:pt x="219907" y="728427"/>
                  <a:pt x="219499" y="728343"/>
                </a:cubicBezTo>
                <a:cubicBezTo>
                  <a:pt x="219584" y="729634"/>
                  <a:pt x="219669" y="730925"/>
                  <a:pt x="219754" y="732217"/>
                </a:cubicBezTo>
                <a:cubicBezTo>
                  <a:pt x="219193" y="732795"/>
                  <a:pt x="218650" y="733372"/>
                  <a:pt x="218089" y="733950"/>
                </a:cubicBezTo>
                <a:cubicBezTo>
                  <a:pt x="215710" y="733083"/>
                  <a:pt x="213127" y="729209"/>
                  <a:pt x="210748" y="734970"/>
                </a:cubicBezTo>
                <a:cubicBezTo>
                  <a:pt x="213382" y="735207"/>
                  <a:pt x="215744" y="735411"/>
                  <a:pt x="218089" y="735615"/>
                </a:cubicBezTo>
                <a:cubicBezTo>
                  <a:pt x="217324" y="739574"/>
                  <a:pt x="214266" y="738878"/>
                  <a:pt x="211462" y="739099"/>
                </a:cubicBezTo>
                <a:cubicBezTo>
                  <a:pt x="205293" y="739574"/>
                  <a:pt x="204818" y="740118"/>
                  <a:pt x="203628" y="746830"/>
                </a:cubicBezTo>
                <a:cubicBezTo>
                  <a:pt x="211767" y="745981"/>
                  <a:pt x="216883" y="749753"/>
                  <a:pt x="218428" y="757229"/>
                </a:cubicBezTo>
                <a:cubicBezTo>
                  <a:pt x="225277" y="758521"/>
                  <a:pt x="223798" y="752183"/>
                  <a:pt x="226585" y="749481"/>
                </a:cubicBezTo>
                <a:cubicBezTo>
                  <a:pt x="228352" y="750059"/>
                  <a:pt x="230068" y="750636"/>
                  <a:pt x="231547" y="751129"/>
                </a:cubicBezTo>
                <a:cubicBezTo>
                  <a:pt x="233909" y="747918"/>
                  <a:pt x="236016" y="745063"/>
                  <a:pt x="238751" y="741359"/>
                </a:cubicBezTo>
                <a:cubicBezTo>
                  <a:pt x="235795" y="739761"/>
                  <a:pt x="233348" y="738436"/>
                  <a:pt x="231071" y="737212"/>
                </a:cubicBezTo>
                <a:cubicBezTo>
                  <a:pt x="231428" y="735887"/>
                  <a:pt x="231767" y="734613"/>
                  <a:pt x="232362" y="732336"/>
                </a:cubicBezTo>
                <a:cubicBezTo>
                  <a:pt x="225005" y="737926"/>
                  <a:pt x="225005" y="737926"/>
                  <a:pt x="227621" y="746065"/>
                </a:cubicBezTo>
                <a:cubicBezTo>
                  <a:pt x="224274" y="746694"/>
                  <a:pt x="220977" y="747323"/>
                  <a:pt x="216899" y="748088"/>
                </a:cubicBezTo>
                <a:cubicBezTo>
                  <a:pt x="217698" y="743449"/>
                  <a:pt x="224257" y="739795"/>
                  <a:pt x="218038" y="735632"/>
                </a:cubicBezTo>
                <a:cubicBezTo>
                  <a:pt x="218038" y="735054"/>
                  <a:pt x="218038" y="734477"/>
                  <a:pt x="218038" y="733899"/>
                </a:cubicBezTo>
                <a:cubicBezTo>
                  <a:pt x="218632" y="733355"/>
                  <a:pt x="219210" y="732795"/>
                  <a:pt x="219788" y="732251"/>
                </a:cubicBezTo>
                <a:close/>
                <a:moveTo>
                  <a:pt x="243543" y="737298"/>
                </a:moveTo>
                <a:cubicBezTo>
                  <a:pt x="245243" y="736159"/>
                  <a:pt x="246942" y="735037"/>
                  <a:pt x="248641" y="733899"/>
                </a:cubicBezTo>
                <a:cubicBezTo>
                  <a:pt x="249950" y="733321"/>
                  <a:pt x="251258" y="732726"/>
                  <a:pt x="252566" y="732149"/>
                </a:cubicBezTo>
                <a:cubicBezTo>
                  <a:pt x="252192" y="731639"/>
                  <a:pt x="251819" y="731112"/>
                  <a:pt x="251445" y="730602"/>
                </a:cubicBezTo>
                <a:cubicBezTo>
                  <a:pt x="250510" y="731707"/>
                  <a:pt x="249593" y="732829"/>
                  <a:pt x="248658" y="733933"/>
                </a:cubicBezTo>
                <a:cubicBezTo>
                  <a:pt x="246958" y="735071"/>
                  <a:pt x="245259" y="736193"/>
                  <a:pt x="243560" y="737331"/>
                </a:cubicBezTo>
                <a:cubicBezTo>
                  <a:pt x="243458" y="737484"/>
                  <a:pt x="243357" y="737637"/>
                  <a:pt x="243255" y="737790"/>
                </a:cubicBezTo>
                <a:cubicBezTo>
                  <a:pt x="243357" y="737637"/>
                  <a:pt x="243458" y="737467"/>
                  <a:pt x="243543" y="737298"/>
                </a:cubicBezTo>
                <a:close/>
                <a:moveTo>
                  <a:pt x="94045" y="847748"/>
                </a:moveTo>
                <a:cubicBezTo>
                  <a:pt x="94997" y="846711"/>
                  <a:pt x="95948" y="845691"/>
                  <a:pt x="96899" y="844655"/>
                </a:cubicBezTo>
                <a:cubicBezTo>
                  <a:pt x="96526" y="844417"/>
                  <a:pt x="96169" y="844162"/>
                  <a:pt x="95795" y="843924"/>
                </a:cubicBezTo>
                <a:cubicBezTo>
                  <a:pt x="95217" y="845199"/>
                  <a:pt x="94640" y="846490"/>
                  <a:pt x="94062" y="847765"/>
                </a:cubicBezTo>
                <a:cubicBezTo>
                  <a:pt x="93959" y="847918"/>
                  <a:pt x="93857" y="848087"/>
                  <a:pt x="93756" y="848240"/>
                </a:cubicBezTo>
                <a:cubicBezTo>
                  <a:pt x="93841" y="848070"/>
                  <a:pt x="93943" y="847918"/>
                  <a:pt x="94045" y="847748"/>
                </a:cubicBezTo>
                <a:close/>
                <a:moveTo>
                  <a:pt x="2017323" y="992200"/>
                </a:moveTo>
                <a:cubicBezTo>
                  <a:pt x="2017135" y="991588"/>
                  <a:pt x="2016948" y="990993"/>
                  <a:pt x="2017288" y="992063"/>
                </a:cubicBezTo>
                <a:cubicBezTo>
                  <a:pt x="2016642" y="991146"/>
                  <a:pt x="2016999" y="991656"/>
                  <a:pt x="2017357" y="992166"/>
                </a:cubicBezTo>
                <a:cubicBezTo>
                  <a:pt x="2017951" y="993440"/>
                  <a:pt x="2018529" y="994731"/>
                  <a:pt x="2019123" y="996006"/>
                </a:cubicBezTo>
                <a:cubicBezTo>
                  <a:pt x="2019481" y="995751"/>
                  <a:pt x="2019854" y="995513"/>
                  <a:pt x="2020211" y="995258"/>
                </a:cubicBezTo>
                <a:cubicBezTo>
                  <a:pt x="2019242" y="994239"/>
                  <a:pt x="2018291" y="993219"/>
                  <a:pt x="2017323" y="992200"/>
                </a:cubicBezTo>
                <a:close/>
                <a:moveTo>
                  <a:pt x="145022" y="995564"/>
                </a:moveTo>
                <a:cubicBezTo>
                  <a:pt x="146721" y="994425"/>
                  <a:pt x="148420" y="993287"/>
                  <a:pt x="150120" y="992166"/>
                </a:cubicBezTo>
                <a:cubicBezTo>
                  <a:pt x="151819" y="990466"/>
                  <a:pt x="153518" y="988767"/>
                  <a:pt x="155217" y="987068"/>
                </a:cubicBezTo>
                <a:cubicBezTo>
                  <a:pt x="158802" y="984995"/>
                  <a:pt x="162558" y="983126"/>
                  <a:pt x="165888" y="980713"/>
                </a:cubicBezTo>
                <a:cubicBezTo>
                  <a:pt x="166687" y="980135"/>
                  <a:pt x="166143" y="977688"/>
                  <a:pt x="166228" y="976108"/>
                </a:cubicBezTo>
                <a:cubicBezTo>
                  <a:pt x="165617" y="975904"/>
                  <a:pt x="165005" y="975700"/>
                  <a:pt x="164393" y="975496"/>
                </a:cubicBezTo>
                <a:cubicBezTo>
                  <a:pt x="161335" y="979353"/>
                  <a:pt x="158293" y="983228"/>
                  <a:pt x="155234" y="987085"/>
                </a:cubicBezTo>
                <a:cubicBezTo>
                  <a:pt x="152226" y="987476"/>
                  <a:pt x="150527" y="989175"/>
                  <a:pt x="150136" y="992183"/>
                </a:cubicBezTo>
                <a:cubicBezTo>
                  <a:pt x="148420" y="993321"/>
                  <a:pt x="146721" y="994442"/>
                  <a:pt x="145022" y="995564"/>
                </a:cubicBezTo>
                <a:close/>
                <a:moveTo>
                  <a:pt x="1675844" y="1299693"/>
                </a:moveTo>
                <a:cubicBezTo>
                  <a:pt x="1677374" y="1300169"/>
                  <a:pt x="1678903" y="1300661"/>
                  <a:pt x="1680415" y="1301137"/>
                </a:cubicBezTo>
                <a:cubicBezTo>
                  <a:pt x="1680483" y="1300729"/>
                  <a:pt x="1680551" y="1300339"/>
                  <a:pt x="1680602" y="1299931"/>
                </a:cubicBezTo>
                <a:cubicBezTo>
                  <a:pt x="1679022" y="1299863"/>
                  <a:pt x="1677424" y="1299778"/>
                  <a:pt x="1675844" y="1299693"/>
                </a:cubicBezTo>
                <a:close/>
                <a:moveTo>
                  <a:pt x="1332650" y="1393134"/>
                </a:moveTo>
                <a:cubicBezTo>
                  <a:pt x="1333007" y="1393830"/>
                  <a:pt x="1333364" y="1394510"/>
                  <a:pt x="1333720" y="1395207"/>
                </a:cubicBezTo>
                <a:cubicBezTo>
                  <a:pt x="1334043" y="1394867"/>
                  <a:pt x="1334383" y="1394544"/>
                  <a:pt x="1334706" y="1394204"/>
                </a:cubicBezTo>
                <a:cubicBezTo>
                  <a:pt x="1334009" y="1393864"/>
                  <a:pt x="1333313" y="1393507"/>
                  <a:pt x="1332633" y="1393168"/>
                </a:cubicBezTo>
                <a:cubicBezTo>
                  <a:pt x="1332310" y="1391774"/>
                  <a:pt x="1331987" y="1390364"/>
                  <a:pt x="1331648" y="1388971"/>
                </a:cubicBezTo>
                <a:cubicBezTo>
                  <a:pt x="1331223" y="1389123"/>
                  <a:pt x="1330798" y="1389276"/>
                  <a:pt x="1330373" y="1389429"/>
                </a:cubicBezTo>
                <a:cubicBezTo>
                  <a:pt x="1331121" y="1390653"/>
                  <a:pt x="1331885" y="1391893"/>
                  <a:pt x="1332650" y="1393134"/>
                </a:cubicBezTo>
                <a:close/>
                <a:moveTo>
                  <a:pt x="1594281" y="1386371"/>
                </a:moveTo>
                <a:lnTo>
                  <a:pt x="1593805" y="1385878"/>
                </a:lnTo>
                <a:lnTo>
                  <a:pt x="1594298" y="1386337"/>
                </a:lnTo>
                <a:cubicBezTo>
                  <a:pt x="1594621" y="1387747"/>
                  <a:pt x="1594944" y="1389175"/>
                  <a:pt x="1595266" y="1390585"/>
                </a:cubicBezTo>
                <a:cubicBezTo>
                  <a:pt x="1595674" y="1390415"/>
                  <a:pt x="1596099" y="1390245"/>
                  <a:pt x="1596507" y="1390075"/>
                </a:cubicBezTo>
                <a:cubicBezTo>
                  <a:pt x="1595759" y="1388852"/>
                  <a:pt x="1595012" y="1387611"/>
                  <a:pt x="1594281" y="1386371"/>
                </a:cubicBezTo>
                <a:close/>
                <a:moveTo>
                  <a:pt x="2153278" y="552115"/>
                </a:moveTo>
                <a:cubicBezTo>
                  <a:pt x="2153787" y="552472"/>
                  <a:pt x="2154298" y="552829"/>
                  <a:pt x="2153380" y="552200"/>
                </a:cubicBezTo>
                <a:cubicBezTo>
                  <a:pt x="2154434" y="552523"/>
                  <a:pt x="2153839" y="552336"/>
                  <a:pt x="2153244" y="552149"/>
                </a:cubicBezTo>
                <a:cubicBezTo>
                  <a:pt x="2152666" y="550874"/>
                  <a:pt x="2152088" y="549600"/>
                  <a:pt x="2151511" y="548326"/>
                </a:cubicBezTo>
                <a:cubicBezTo>
                  <a:pt x="2151137" y="548581"/>
                  <a:pt x="2150763" y="548835"/>
                  <a:pt x="2150389" y="549090"/>
                </a:cubicBezTo>
                <a:cubicBezTo>
                  <a:pt x="2151340" y="550093"/>
                  <a:pt x="2152310" y="551095"/>
                  <a:pt x="2153278" y="552115"/>
                </a:cubicBezTo>
                <a:close/>
                <a:moveTo>
                  <a:pt x="1575522" y="1346184"/>
                </a:moveTo>
                <a:cubicBezTo>
                  <a:pt x="1575556" y="1345963"/>
                  <a:pt x="1575572" y="1345725"/>
                  <a:pt x="1575606" y="1345504"/>
                </a:cubicBezTo>
                <a:cubicBezTo>
                  <a:pt x="1574417" y="1345164"/>
                  <a:pt x="1573228" y="1344807"/>
                  <a:pt x="1572038" y="1344468"/>
                </a:cubicBezTo>
                <a:cubicBezTo>
                  <a:pt x="1571953" y="1344909"/>
                  <a:pt x="1571868" y="1345351"/>
                  <a:pt x="1571783" y="1345793"/>
                </a:cubicBezTo>
                <a:cubicBezTo>
                  <a:pt x="1573024" y="1345929"/>
                  <a:pt x="1574281" y="1346065"/>
                  <a:pt x="1577646" y="1344858"/>
                </a:cubicBezTo>
                <a:cubicBezTo>
                  <a:pt x="1577051" y="1344723"/>
                  <a:pt x="1576779" y="1344570"/>
                  <a:pt x="1576677" y="1344654"/>
                </a:cubicBezTo>
                <a:cubicBezTo>
                  <a:pt x="1576286" y="1344926"/>
                  <a:pt x="1575947" y="1345266"/>
                  <a:pt x="1575589" y="1345589"/>
                </a:cubicBezTo>
                <a:cubicBezTo>
                  <a:pt x="1576184" y="1345368"/>
                  <a:pt x="1576762" y="1345164"/>
                  <a:pt x="1575522" y="1346184"/>
                </a:cubicBezTo>
                <a:close/>
                <a:moveTo>
                  <a:pt x="277545" y="774698"/>
                </a:moveTo>
                <a:cubicBezTo>
                  <a:pt x="277715" y="774800"/>
                  <a:pt x="277885" y="774902"/>
                  <a:pt x="278055" y="774986"/>
                </a:cubicBezTo>
                <a:cubicBezTo>
                  <a:pt x="277885" y="774902"/>
                  <a:pt x="277715" y="774800"/>
                  <a:pt x="277545" y="774698"/>
                </a:cubicBezTo>
                <a:cubicBezTo>
                  <a:pt x="277613" y="773372"/>
                  <a:pt x="277698" y="772030"/>
                  <a:pt x="277766" y="770704"/>
                </a:cubicBezTo>
                <a:cubicBezTo>
                  <a:pt x="277290" y="770772"/>
                  <a:pt x="276797" y="770857"/>
                  <a:pt x="276322" y="770925"/>
                </a:cubicBezTo>
                <a:cubicBezTo>
                  <a:pt x="276729" y="772183"/>
                  <a:pt x="277137" y="773440"/>
                  <a:pt x="277545" y="774698"/>
                </a:cubicBezTo>
                <a:close/>
                <a:moveTo>
                  <a:pt x="2124374" y="739014"/>
                </a:moveTo>
                <a:cubicBezTo>
                  <a:pt x="2125683" y="738419"/>
                  <a:pt x="2126974" y="737841"/>
                  <a:pt x="2128282" y="737246"/>
                </a:cubicBezTo>
                <a:cubicBezTo>
                  <a:pt x="2127908" y="736720"/>
                  <a:pt x="2127517" y="736210"/>
                  <a:pt x="2127144" y="735683"/>
                </a:cubicBezTo>
                <a:cubicBezTo>
                  <a:pt x="2126226" y="736805"/>
                  <a:pt x="2125309" y="737909"/>
                  <a:pt x="2124374" y="739014"/>
                </a:cubicBezTo>
                <a:cubicBezTo>
                  <a:pt x="2123779" y="739201"/>
                  <a:pt x="2123184" y="739405"/>
                  <a:pt x="2124357" y="739031"/>
                </a:cubicBezTo>
                <a:cubicBezTo>
                  <a:pt x="2123355" y="739727"/>
                  <a:pt x="2123864" y="739371"/>
                  <a:pt x="2124374" y="739014"/>
                </a:cubicBezTo>
                <a:close/>
                <a:moveTo>
                  <a:pt x="474622" y="370331"/>
                </a:moveTo>
                <a:cubicBezTo>
                  <a:pt x="476423" y="369855"/>
                  <a:pt x="478224" y="369379"/>
                  <a:pt x="480026" y="368904"/>
                </a:cubicBezTo>
                <a:cubicBezTo>
                  <a:pt x="479788" y="368377"/>
                  <a:pt x="479550" y="367867"/>
                  <a:pt x="479312" y="367340"/>
                </a:cubicBezTo>
                <a:cubicBezTo>
                  <a:pt x="477766" y="368343"/>
                  <a:pt x="476202" y="369345"/>
                  <a:pt x="474622" y="370331"/>
                </a:cubicBezTo>
                <a:cubicBezTo>
                  <a:pt x="474537" y="370501"/>
                  <a:pt x="474435" y="370671"/>
                  <a:pt x="474333" y="370824"/>
                </a:cubicBezTo>
                <a:cubicBezTo>
                  <a:pt x="474435" y="370654"/>
                  <a:pt x="474537" y="370501"/>
                  <a:pt x="474622" y="370331"/>
                </a:cubicBezTo>
                <a:close/>
                <a:moveTo>
                  <a:pt x="501810" y="339745"/>
                </a:moveTo>
                <a:cubicBezTo>
                  <a:pt x="503067" y="339405"/>
                  <a:pt x="504342" y="339065"/>
                  <a:pt x="506346" y="338538"/>
                </a:cubicBezTo>
                <a:cubicBezTo>
                  <a:pt x="502982" y="336142"/>
                  <a:pt x="502268" y="337672"/>
                  <a:pt x="501844" y="339762"/>
                </a:cubicBezTo>
                <a:cubicBezTo>
                  <a:pt x="501283" y="340339"/>
                  <a:pt x="500705" y="340900"/>
                  <a:pt x="500144" y="341478"/>
                </a:cubicBezTo>
                <a:cubicBezTo>
                  <a:pt x="498242" y="342328"/>
                  <a:pt x="494639" y="343313"/>
                  <a:pt x="494690" y="344010"/>
                </a:cubicBezTo>
                <a:cubicBezTo>
                  <a:pt x="495098" y="349515"/>
                  <a:pt x="490662" y="350161"/>
                  <a:pt x="487468" y="352132"/>
                </a:cubicBezTo>
                <a:cubicBezTo>
                  <a:pt x="486347" y="352829"/>
                  <a:pt x="485464" y="353899"/>
                  <a:pt x="483033" y="356091"/>
                </a:cubicBezTo>
                <a:cubicBezTo>
                  <a:pt x="494894" y="351860"/>
                  <a:pt x="494877" y="351843"/>
                  <a:pt x="499040" y="342718"/>
                </a:cubicBezTo>
                <a:cubicBezTo>
                  <a:pt x="499261" y="342226"/>
                  <a:pt x="499754" y="341869"/>
                  <a:pt x="500128" y="341444"/>
                </a:cubicBezTo>
                <a:cubicBezTo>
                  <a:pt x="500671" y="340866"/>
                  <a:pt x="501232" y="340306"/>
                  <a:pt x="501810" y="339745"/>
                </a:cubicBezTo>
                <a:close/>
                <a:moveTo>
                  <a:pt x="168794" y="902106"/>
                </a:moveTo>
                <a:cubicBezTo>
                  <a:pt x="170374" y="901257"/>
                  <a:pt x="171938" y="900407"/>
                  <a:pt x="173518" y="899557"/>
                </a:cubicBezTo>
                <a:cubicBezTo>
                  <a:pt x="173144" y="899081"/>
                  <a:pt x="172753" y="898623"/>
                  <a:pt x="172380" y="898147"/>
                </a:cubicBezTo>
                <a:cubicBezTo>
                  <a:pt x="171190" y="899472"/>
                  <a:pt x="170000" y="900798"/>
                  <a:pt x="168828" y="902140"/>
                </a:cubicBezTo>
                <a:lnTo>
                  <a:pt x="168352" y="902616"/>
                </a:lnTo>
                <a:lnTo>
                  <a:pt x="168794" y="902106"/>
                </a:lnTo>
                <a:close/>
                <a:moveTo>
                  <a:pt x="235081" y="1029566"/>
                </a:moveTo>
                <a:cubicBezTo>
                  <a:pt x="233110" y="1031571"/>
                  <a:pt x="233246" y="1033355"/>
                  <a:pt x="236831" y="1036329"/>
                </a:cubicBezTo>
                <a:cubicBezTo>
                  <a:pt x="235947" y="1032981"/>
                  <a:pt x="235506" y="1031248"/>
                  <a:pt x="235064" y="1029532"/>
                </a:cubicBezTo>
                <a:cubicBezTo>
                  <a:pt x="235166" y="1029379"/>
                  <a:pt x="235268" y="1029226"/>
                  <a:pt x="235370" y="1029073"/>
                </a:cubicBezTo>
                <a:cubicBezTo>
                  <a:pt x="235268" y="1029243"/>
                  <a:pt x="235166" y="1029413"/>
                  <a:pt x="235081" y="1029566"/>
                </a:cubicBezTo>
                <a:close/>
                <a:moveTo>
                  <a:pt x="846703" y="224197"/>
                </a:moveTo>
                <a:cubicBezTo>
                  <a:pt x="849303" y="224197"/>
                  <a:pt x="851886" y="224197"/>
                  <a:pt x="854486" y="224197"/>
                </a:cubicBezTo>
                <a:cubicBezTo>
                  <a:pt x="854400" y="223534"/>
                  <a:pt x="854316" y="222855"/>
                  <a:pt x="854231" y="222192"/>
                </a:cubicBezTo>
                <a:cubicBezTo>
                  <a:pt x="851733" y="222872"/>
                  <a:pt x="849235" y="223551"/>
                  <a:pt x="846737" y="224231"/>
                </a:cubicBezTo>
                <a:cubicBezTo>
                  <a:pt x="845888" y="224707"/>
                  <a:pt x="845038" y="225199"/>
                  <a:pt x="844171" y="225675"/>
                </a:cubicBezTo>
                <a:cubicBezTo>
                  <a:pt x="844409" y="225964"/>
                  <a:pt x="844647" y="226236"/>
                  <a:pt x="844885" y="226525"/>
                </a:cubicBezTo>
                <a:cubicBezTo>
                  <a:pt x="845479" y="225743"/>
                  <a:pt x="846092" y="224979"/>
                  <a:pt x="846703" y="224197"/>
                </a:cubicBezTo>
                <a:close/>
                <a:moveTo>
                  <a:pt x="330221" y="389039"/>
                </a:moveTo>
                <a:cubicBezTo>
                  <a:pt x="328386" y="389515"/>
                  <a:pt x="326551" y="389974"/>
                  <a:pt x="324716" y="390450"/>
                </a:cubicBezTo>
                <a:cubicBezTo>
                  <a:pt x="325073" y="391146"/>
                  <a:pt x="325446" y="391860"/>
                  <a:pt x="325803" y="392557"/>
                </a:cubicBezTo>
                <a:cubicBezTo>
                  <a:pt x="327265" y="391367"/>
                  <a:pt x="328726" y="390195"/>
                  <a:pt x="330187" y="389005"/>
                </a:cubicBezTo>
                <a:cubicBezTo>
                  <a:pt x="330799" y="388819"/>
                  <a:pt x="331393" y="388632"/>
                  <a:pt x="330306" y="388972"/>
                </a:cubicBezTo>
                <a:cubicBezTo>
                  <a:pt x="331241" y="388309"/>
                  <a:pt x="330731" y="388666"/>
                  <a:pt x="330221" y="389039"/>
                </a:cubicBezTo>
                <a:close/>
                <a:moveTo>
                  <a:pt x="1215386" y="186831"/>
                </a:moveTo>
                <a:cubicBezTo>
                  <a:pt x="1216660" y="184979"/>
                  <a:pt x="1218581" y="183228"/>
                  <a:pt x="1215420" y="179524"/>
                </a:cubicBezTo>
                <a:cubicBezTo>
                  <a:pt x="1215420" y="182872"/>
                  <a:pt x="1215420" y="184876"/>
                  <a:pt x="1215420" y="186865"/>
                </a:cubicBezTo>
                <a:cubicBezTo>
                  <a:pt x="1213890" y="187069"/>
                  <a:pt x="1212378" y="187272"/>
                  <a:pt x="1210849" y="187476"/>
                </a:cubicBezTo>
                <a:cubicBezTo>
                  <a:pt x="1210951" y="187850"/>
                  <a:pt x="1211036" y="188241"/>
                  <a:pt x="1211137" y="188615"/>
                </a:cubicBezTo>
                <a:cubicBezTo>
                  <a:pt x="1212548" y="188020"/>
                  <a:pt x="1213976" y="187425"/>
                  <a:pt x="1215386" y="186831"/>
                </a:cubicBezTo>
                <a:close/>
                <a:moveTo>
                  <a:pt x="1594298" y="1342191"/>
                </a:moveTo>
                <a:cubicBezTo>
                  <a:pt x="1592038" y="1342717"/>
                  <a:pt x="1589217" y="1341188"/>
                  <a:pt x="1588011" y="1344960"/>
                </a:cubicBezTo>
                <a:cubicBezTo>
                  <a:pt x="1590101" y="1344026"/>
                  <a:pt x="1592191" y="1343091"/>
                  <a:pt x="1594281" y="1342174"/>
                </a:cubicBezTo>
                <a:cubicBezTo>
                  <a:pt x="1594383" y="1342021"/>
                  <a:pt x="1594485" y="1341851"/>
                  <a:pt x="1594587" y="1341698"/>
                </a:cubicBezTo>
                <a:cubicBezTo>
                  <a:pt x="1594485" y="1341851"/>
                  <a:pt x="1594383" y="1342021"/>
                  <a:pt x="1594298" y="1342191"/>
                </a:cubicBezTo>
                <a:close/>
                <a:moveTo>
                  <a:pt x="199397" y="917433"/>
                </a:moveTo>
                <a:cubicBezTo>
                  <a:pt x="201249" y="916278"/>
                  <a:pt x="203085" y="915122"/>
                  <a:pt x="204936" y="913967"/>
                </a:cubicBezTo>
                <a:cubicBezTo>
                  <a:pt x="204461" y="913474"/>
                  <a:pt x="203985" y="912964"/>
                  <a:pt x="203509" y="912471"/>
                </a:cubicBezTo>
                <a:cubicBezTo>
                  <a:pt x="202133" y="914120"/>
                  <a:pt x="200756" y="915768"/>
                  <a:pt x="199397" y="917433"/>
                </a:cubicBezTo>
                <a:cubicBezTo>
                  <a:pt x="199295" y="917603"/>
                  <a:pt x="199193" y="917773"/>
                  <a:pt x="199109" y="917943"/>
                </a:cubicBezTo>
                <a:cubicBezTo>
                  <a:pt x="199193" y="917756"/>
                  <a:pt x="199295" y="917586"/>
                  <a:pt x="199397" y="917433"/>
                </a:cubicBezTo>
                <a:close/>
                <a:moveTo>
                  <a:pt x="979244" y="166474"/>
                </a:moveTo>
                <a:cubicBezTo>
                  <a:pt x="976643" y="166474"/>
                  <a:pt x="974060" y="166474"/>
                  <a:pt x="971461" y="166474"/>
                </a:cubicBezTo>
                <a:cubicBezTo>
                  <a:pt x="971563" y="167154"/>
                  <a:pt x="971648" y="167816"/>
                  <a:pt x="971750" y="168496"/>
                </a:cubicBezTo>
                <a:cubicBezTo>
                  <a:pt x="974248" y="167816"/>
                  <a:pt x="976729" y="167137"/>
                  <a:pt x="979226" y="166457"/>
                </a:cubicBezTo>
                <a:cubicBezTo>
                  <a:pt x="979821" y="166287"/>
                  <a:pt x="980399" y="166100"/>
                  <a:pt x="979346" y="166423"/>
                </a:cubicBezTo>
                <a:cubicBezTo>
                  <a:pt x="980263" y="165777"/>
                  <a:pt x="979753" y="166134"/>
                  <a:pt x="979244" y="166474"/>
                </a:cubicBezTo>
                <a:close/>
                <a:moveTo>
                  <a:pt x="240145" y="606474"/>
                </a:moveTo>
                <a:cubicBezTo>
                  <a:pt x="242388" y="605148"/>
                  <a:pt x="243900" y="603585"/>
                  <a:pt x="241606" y="598895"/>
                </a:cubicBezTo>
                <a:cubicBezTo>
                  <a:pt x="240909" y="602599"/>
                  <a:pt x="240536" y="604553"/>
                  <a:pt x="240179" y="606507"/>
                </a:cubicBezTo>
                <a:cubicBezTo>
                  <a:pt x="239618" y="607646"/>
                  <a:pt x="239041" y="608784"/>
                  <a:pt x="238480" y="609923"/>
                </a:cubicBezTo>
                <a:cubicBezTo>
                  <a:pt x="237137" y="611095"/>
                  <a:pt x="235811" y="612285"/>
                  <a:pt x="233977" y="613882"/>
                </a:cubicBezTo>
                <a:cubicBezTo>
                  <a:pt x="239057" y="614069"/>
                  <a:pt x="239057" y="614069"/>
                  <a:pt x="238446" y="609889"/>
                </a:cubicBezTo>
                <a:cubicBezTo>
                  <a:pt x="239023" y="608750"/>
                  <a:pt x="239584" y="607612"/>
                  <a:pt x="240145" y="606474"/>
                </a:cubicBezTo>
                <a:close/>
                <a:moveTo>
                  <a:pt x="1842335" y="1255547"/>
                </a:moveTo>
                <a:lnTo>
                  <a:pt x="1841877" y="1255071"/>
                </a:lnTo>
                <a:lnTo>
                  <a:pt x="1842369" y="1255513"/>
                </a:lnTo>
                <a:cubicBezTo>
                  <a:pt x="1841791" y="1257212"/>
                  <a:pt x="1841230" y="1258911"/>
                  <a:pt x="1840653" y="1260627"/>
                </a:cubicBezTo>
                <a:cubicBezTo>
                  <a:pt x="1838886" y="1262582"/>
                  <a:pt x="1838920" y="1264332"/>
                  <a:pt x="1841639" y="1266626"/>
                </a:cubicBezTo>
                <a:cubicBezTo>
                  <a:pt x="1841944" y="1264773"/>
                  <a:pt x="1842148" y="1263550"/>
                  <a:pt x="1842352" y="1262327"/>
                </a:cubicBezTo>
                <a:cubicBezTo>
                  <a:pt x="1846107" y="1259064"/>
                  <a:pt x="1846107" y="1258809"/>
                  <a:pt x="1842335" y="1255547"/>
                </a:cubicBezTo>
                <a:close/>
                <a:moveTo>
                  <a:pt x="265667" y="880050"/>
                </a:moveTo>
                <a:cubicBezTo>
                  <a:pt x="263798" y="881749"/>
                  <a:pt x="261912" y="883449"/>
                  <a:pt x="260043" y="885148"/>
                </a:cubicBezTo>
                <a:cubicBezTo>
                  <a:pt x="260638" y="885606"/>
                  <a:pt x="261215" y="886065"/>
                  <a:pt x="261810" y="886541"/>
                </a:cubicBezTo>
                <a:cubicBezTo>
                  <a:pt x="263085" y="884366"/>
                  <a:pt x="264376" y="882191"/>
                  <a:pt x="265650" y="880033"/>
                </a:cubicBezTo>
                <a:lnTo>
                  <a:pt x="266143" y="879591"/>
                </a:lnTo>
                <a:lnTo>
                  <a:pt x="265667" y="880050"/>
                </a:lnTo>
                <a:close/>
                <a:moveTo>
                  <a:pt x="257137" y="659150"/>
                </a:moveTo>
                <a:cubicBezTo>
                  <a:pt x="258887" y="658878"/>
                  <a:pt x="260638" y="658606"/>
                  <a:pt x="263577" y="658147"/>
                </a:cubicBezTo>
                <a:cubicBezTo>
                  <a:pt x="259720" y="655343"/>
                  <a:pt x="257987" y="655751"/>
                  <a:pt x="257154" y="659184"/>
                </a:cubicBezTo>
                <a:cubicBezTo>
                  <a:pt x="256797" y="659693"/>
                  <a:pt x="256458" y="660186"/>
                  <a:pt x="257086" y="659269"/>
                </a:cubicBezTo>
                <a:cubicBezTo>
                  <a:pt x="256781" y="660322"/>
                  <a:pt x="256951" y="659744"/>
                  <a:pt x="257137" y="659150"/>
                </a:cubicBezTo>
                <a:close/>
                <a:moveTo>
                  <a:pt x="146704" y="971775"/>
                </a:moveTo>
                <a:cubicBezTo>
                  <a:pt x="148879" y="970432"/>
                  <a:pt x="151054" y="969107"/>
                  <a:pt x="153229" y="967765"/>
                </a:cubicBezTo>
                <a:cubicBezTo>
                  <a:pt x="148998" y="966541"/>
                  <a:pt x="147231" y="968410"/>
                  <a:pt x="146738" y="971809"/>
                </a:cubicBezTo>
                <a:cubicBezTo>
                  <a:pt x="145429" y="972386"/>
                  <a:pt x="144138" y="972981"/>
                  <a:pt x="142830" y="973559"/>
                </a:cubicBezTo>
                <a:cubicBezTo>
                  <a:pt x="143187" y="974052"/>
                  <a:pt x="143543" y="974562"/>
                  <a:pt x="143900" y="975054"/>
                </a:cubicBezTo>
                <a:cubicBezTo>
                  <a:pt x="144834" y="973967"/>
                  <a:pt x="145769" y="972862"/>
                  <a:pt x="146704" y="971775"/>
                </a:cubicBezTo>
                <a:close/>
                <a:moveTo>
                  <a:pt x="1601095" y="1338758"/>
                </a:moveTo>
                <a:cubicBezTo>
                  <a:pt x="1601588" y="1339625"/>
                  <a:pt x="1602063" y="1340474"/>
                  <a:pt x="1602556" y="1341341"/>
                </a:cubicBezTo>
                <a:cubicBezTo>
                  <a:pt x="1602845" y="1341103"/>
                  <a:pt x="1603134" y="1340848"/>
                  <a:pt x="1603406" y="1340610"/>
                </a:cubicBezTo>
                <a:cubicBezTo>
                  <a:pt x="1602624" y="1339999"/>
                  <a:pt x="1601843" y="1339404"/>
                  <a:pt x="1601061" y="1338792"/>
                </a:cubicBezTo>
                <a:cubicBezTo>
                  <a:pt x="1599702" y="1336685"/>
                  <a:pt x="1599226" y="1333287"/>
                  <a:pt x="1594773" y="1336090"/>
                </a:cubicBezTo>
                <a:cubicBezTo>
                  <a:pt x="1596881" y="1336974"/>
                  <a:pt x="1598987" y="1337875"/>
                  <a:pt x="1601095" y="1338758"/>
                </a:cubicBezTo>
                <a:close/>
                <a:moveTo>
                  <a:pt x="233382" y="895343"/>
                </a:moveTo>
                <a:cubicBezTo>
                  <a:pt x="230561" y="897603"/>
                  <a:pt x="227723" y="899880"/>
                  <a:pt x="224902" y="902140"/>
                </a:cubicBezTo>
                <a:lnTo>
                  <a:pt x="224410" y="902582"/>
                </a:lnTo>
                <a:lnTo>
                  <a:pt x="224868" y="902123"/>
                </a:lnTo>
                <a:cubicBezTo>
                  <a:pt x="227706" y="899863"/>
                  <a:pt x="230527" y="897603"/>
                  <a:pt x="233365" y="895343"/>
                </a:cubicBezTo>
                <a:lnTo>
                  <a:pt x="233823" y="894884"/>
                </a:lnTo>
                <a:lnTo>
                  <a:pt x="233382" y="895343"/>
                </a:lnTo>
                <a:close/>
                <a:moveTo>
                  <a:pt x="2041112" y="948019"/>
                </a:moveTo>
                <a:cubicBezTo>
                  <a:pt x="2040958" y="947917"/>
                  <a:pt x="2040788" y="947815"/>
                  <a:pt x="2040636" y="947697"/>
                </a:cubicBezTo>
                <a:cubicBezTo>
                  <a:pt x="2040806" y="947799"/>
                  <a:pt x="2040976" y="947883"/>
                  <a:pt x="2041146" y="947985"/>
                </a:cubicBezTo>
                <a:cubicBezTo>
                  <a:pt x="2046073" y="950279"/>
                  <a:pt x="2046073" y="950279"/>
                  <a:pt x="2049829" y="946660"/>
                </a:cubicBezTo>
                <a:cubicBezTo>
                  <a:pt x="2046039" y="947255"/>
                  <a:pt x="2043575" y="947628"/>
                  <a:pt x="2041112" y="948019"/>
                </a:cubicBezTo>
                <a:close/>
                <a:moveTo>
                  <a:pt x="2064901" y="473984"/>
                </a:moveTo>
                <a:cubicBezTo>
                  <a:pt x="2064748" y="473882"/>
                  <a:pt x="2064577" y="473780"/>
                  <a:pt x="2064425" y="473678"/>
                </a:cubicBezTo>
                <a:cubicBezTo>
                  <a:pt x="2064595" y="473780"/>
                  <a:pt x="2064765" y="473865"/>
                  <a:pt x="2064918" y="473967"/>
                </a:cubicBezTo>
                <a:cubicBezTo>
                  <a:pt x="2063813" y="476465"/>
                  <a:pt x="2062250" y="479014"/>
                  <a:pt x="2065767" y="481410"/>
                </a:cubicBezTo>
                <a:cubicBezTo>
                  <a:pt x="2068334" y="478351"/>
                  <a:pt x="2067246" y="476091"/>
                  <a:pt x="2064901" y="473984"/>
                </a:cubicBezTo>
                <a:close/>
                <a:moveTo>
                  <a:pt x="275863" y="1083941"/>
                </a:moveTo>
                <a:cubicBezTo>
                  <a:pt x="272226" y="1084995"/>
                  <a:pt x="268811" y="1086303"/>
                  <a:pt x="268946" y="1091486"/>
                </a:cubicBezTo>
                <a:cubicBezTo>
                  <a:pt x="271241" y="1088954"/>
                  <a:pt x="273535" y="1086439"/>
                  <a:pt x="275829" y="1083907"/>
                </a:cubicBezTo>
                <a:cubicBezTo>
                  <a:pt x="276695" y="1083431"/>
                  <a:pt x="277562" y="1082938"/>
                  <a:pt x="278428" y="1082463"/>
                </a:cubicBezTo>
                <a:cubicBezTo>
                  <a:pt x="278191" y="1082174"/>
                  <a:pt x="277935" y="1081885"/>
                  <a:pt x="277698" y="1081579"/>
                </a:cubicBezTo>
                <a:cubicBezTo>
                  <a:pt x="277086" y="1082378"/>
                  <a:pt x="276474" y="1083159"/>
                  <a:pt x="275863" y="1083941"/>
                </a:cubicBezTo>
                <a:close/>
                <a:moveTo>
                  <a:pt x="258871" y="900441"/>
                </a:moveTo>
                <a:cubicBezTo>
                  <a:pt x="255863" y="900628"/>
                  <a:pt x="252379" y="899897"/>
                  <a:pt x="252311" y="905335"/>
                </a:cubicBezTo>
                <a:cubicBezTo>
                  <a:pt x="254486" y="903703"/>
                  <a:pt x="256661" y="902055"/>
                  <a:pt x="258853" y="900424"/>
                </a:cubicBezTo>
                <a:lnTo>
                  <a:pt x="259329" y="899965"/>
                </a:lnTo>
                <a:lnTo>
                  <a:pt x="258871" y="900441"/>
                </a:lnTo>
                <a:close/>
                <a:moveTo>
                  <a:pt x="868810" y="183449"/>
                </a:moveTo>
                <a:cubicBezTo>
                  <a:pt x="865377" y="183500"/>
                  <a:pt x="861945" y="183568"/>
                  <a:pt x="858512" y="183619"/>
                </a:cubicBezTo>
                <a:cubicBezTo>
                  <a:pt x="862489" y="187952"/>
                  <a:pt x="865565" y="185165"/>
                  <a:pt x="868810" y="183449"/>
                </a:cubicBezTo>
                <a:cubicBezTo>
                  <a:pt x="869813" y="183228"/>
                  <a:pt x="870832" y="183024"/>
                  <a:pt x="871852" y="182837"/>
                </a:cubicBezTo>
                <a:cubicBezTo>
                  <a:pt x="871716" y="182481"/>
                  <a:pt x="871563" y="182107"/>
                  <a:pt x="871427" y="181750"/>
                </a:cubicBezTo>
                <a:cubicBezTo>
                  <a:pt x="870561" y="182311"/>
                  <a:pt x="869677" y="182872"/>
                  <a:pt x="868810" y="183449"/>
                </a:cubicBezTo>
                <a:close/>
                <a:moveTo>
                  <a:pt x="673416" y="237808"/>
                </a:moveTo>
                <a:cubicBezTo>
                  <a:pt x="675658" y="237332"/>
                  <a:pt x="677153" y="236210"/>
                  <a:pt x="676032" y="233746"/>
                </a:cubicBezTo>
                <a:cubicBezTo>
                  <a:pt x="675658" y="232948"/>
                  <a:pt x="674401" y="232540"/>
                  <a:pt x="673552" y="231945"/>
                </a:cubicBezTo>
                <a:cubicBezTo>
                  <a:pt x="672939" y="233339"/>
                  <a:pt x="672345" y="234732"/>
                  <a:pt x="671733" y="236125"/>
                </a:cubicBezTo>
                <a:cubicBezTo>
                  <a:pt x="671428" y="236805"/>
                  <a:pt x="671121" y="237468"/>
                  <a:pt x="670815" y="238148"/>
                </a:cubicBezTo>
                <a:cubicBezTo>
                  <a:pt x="671682" y="238029"/>
                  <a:pt x="672548" y="237910"/>
                  <a:pt x="673416" y="237808"/>
                </a:cubicBezTo>
                <a:close/>
                <a:moveTo>
                  <a:pt x="1359838" y="1537552"/>
                </a:moveTo>
                <a:cubicBezTo>
                  <a:pt x="1360024" y="1538146"/>
                  <a:pt x="1360211" y="1538758"/>
                  <a:pt x="1359872" y="1537670"/>
                </a:cubicBezTo>
                <a:cubicBezTo>
                  <a:pt x="1360517" y="1538588"/>
                  <a:pt x="1360161" y="1538078"/>
                  <a:pt x="1359804" y="1537569"/>
                </a:cubicBezTo>
                <a:cubicBezTo>
                  <a:pt x="1359243" y="1533456"/>
                  <a:pt x="1358665" y="1529344"/>
                  <a:pt x="1358105" y="1525232"/>
                </a:cubicBezTo>
                <a:cubicBezTo>
                  <a:pt x="1356235" y="1529803"/>
                  <a:pt x="1356083" y="1534034"/>
                  <a:pt x="1359838" y="1537552"/>
                </a:cubicBezTo>
                <a:close/>
                <a:moveTo>
                  <a:pt x="763457" y="88309"/>
                </a:moveTo>
                <a:cubicBezTo>
                  <a:pt x="763271" y="87714"/>
                  <a:pt x="763067" y="87103"/>
                  <a:pt x="763423" y="88207"/>
                </a:cubicBezTo>
                <a:cubicBezTo>
                  <a:pt x="762761" y="87273"/>
                  <a:pt x="763118" y="87782"/>
                  <a:pt x="763475" y="88292"/>
                </a:cubicBezTo>
                <a:cubicBezTo>
                  <a:pt x="764052" y="92404"/>
                  <a:pt x="764630" y="96516"/>
                  <a:pt x="765208" y="100646"/>
                </a:cubicBezTo>
                <a:cubicBezTo>
                  <a:pt x="766941" y="96092"/>
                  <a:pt x="767281" y="91810"/>
                  <a:pt x="763457" y="88309"/>
                </a:cubicBezTo>
                <a:close/>
                <a:moveTo>
                  <a:pt x="255472" y="817195"/>
                </a:moveTo>
                <a:cubicBezTo>
                  <a:pt x="251207" y="817212"/>
                  <a:pt x="248828" y="819710"/>
                  <a:pt x="246228" y="823771"/>
                </a:cubicBezTo>
                <a:cubicBezTo>
                  <a:pt x="251513" y="823279"/>
                  <a:pt x="253433" y="820169"/>
                  <a:pt x="255455" y="817179"/>
                </a:cubicBezTo>
                <a:cubicBezTo>
                  <a:pt x="256627" y="815717"/>
                  <a:pt x="257800" y="814256"/>
                  <a:pt x="258973" y="812794"/>
                </a:cubicBezTo>
                <a:cubicBezTo>
                  <a:pt x="258446" y="812506"/>
                  <a:pt x="257935" y="812217"/>
                  <a:pt x="257409" y="811928"/>
                </a:cubicBezTo>
                <a:cubicBezTo>
                  <a:pt x="256763" y="813678"/>
                  <a:pt x="256118" y="815428"/>
                  <a:pt x="255472" y="817195"/>
                </a:cubicBezTo>
                <a:close/>
                <a:moveTo>
                  <a:pt x="274164" y="849481"/>
                </a:moveTo>
                <a:cubicBezTo>
                  <a:pt x="271547" y="852081"/>
                  <a:pt x="270357" y="855122"/>
                  <a:pt x="270510" y="859778"/>
                </a:cubicBezTo>
                <a:cubicBezTo>
                  <a:pt x="272940" y="858062"/>
                  <a:pt x="274486" y="856991"/>
                  <a:pt x="275829" y="856040"/>
                </a:cubicBezTo>
                <a:cubicBezTo>
                  <a:pt x="275200" y="853593"/>
                  <a:pt x="274657" y="851520"/>
                  <a:pt x="274130" y="849447"/>
                </a:cubicBezTo>
                <a:lnTo>
                  <a:pt x="274622" y="849005"/>
                </a:lnTo>
                <a:lnTo>
                  <a:pt x="274164" y="849481"/>
                </a:lnTo>
                <a:close/>
                <a:moveTo>
                  <a:pt x="243543" y="781478"/>
                </a:moveTo>
                <a:cubicBezTo>
                  <a:pt x="245225" y="780492"/>
                  <a:pt x="247247" y="779829"/>
                  <a:pt x="248539" y="778453"/>
                </a:cubicBezTo>
                <a:cubicBezTo>
                  <a:pt x="250663" y="776193"/>
                  <a:pt x="249525" y="774647"/>
                  <a:pt x="246160" y="773389"/>
                </a:cubicBezTo>
                <a:cubicBezTo>
                  <a:pt x="245209" y="776346"/>
                  <a:pt x="244393" y="778912"/>
                  <a:pt x="243577" y="781495"/>
                </a:cubicBezTo>
                <a:cubicBezTo>
                  <a:pt x="241759" y="782837"/>
                  <a:pt x="239041" y="783652"/>
                  <a:pt x="241147" y="787272"/>
                </a:cubicBezTo>
                <a:cubicBezTo>
                  <a:pt x="241946" y="785352"/>
                  <a:pt x="242744" y="783415"/>
                  <a:pt x="243543" y="781478"/>
                </a:cubicBezTo>
                <a:close/>
                <a:moveTo>
                  <a:pt x="1726804" y="1418639"/>
                </a:moveTo>
                <a:cubicBezTo>
                  <a:pt x="1728299" y="1420321"/>
                  <a:pt x="1729540" y="1422377"/>
                  <a:pt x="1731341" y="1423618"/>
                </a:cubicBezTo>
                <a:cubicBezTo>
                  <a:pt x="1733635" y="1425198"/>
                  <a:pt x="1735300" y="1424145"/>
                  <a:pt x="1736184" y="1421256"/>
                </a:cubicBezTo>
                <a:cubicBezTo>
                  <a:pt x="1732768" y="1420287"/>
                  <a:pt x="1729794" y="1419455"/>
                  <a:pt x="1726804" y="1418639"/>
                </a:cubicBezTo>
                <a:close/>
                <a:moveTo>
                  <a:pt x="155234" y="944587"/>
                </a:moveTo>
                <a:cubicBezTo>
                  <a:pt x="155421" y="945182"/>
                  <a:pt x="155608" y="945759"/>
                  <a:pt x="155268" y="944706"/>
                </a:cubicBezTo>
                <a:cubicBezTo>
                  <a:pt x="155913" y="945606"/>
                  <a:pt x="155557" y="945097"/>
                  <a:pt x="155200" y="944604"/>
                </a:cubicBezTo>
                <a:cubicBezTo>
                  <a:pt x="157205" y="943007"/>
                  <a:pt x="159211" y="941409"/>
                  <a:pt x="161199" y="939812"/>
                </a:cubicBezTo>
                <a:cubicBezTo>
                  <a:pt x="161011" y="939489"/>
                  <a:pt x="160808" y="939149"/>
                  <a:pt x="160620" y="938827"/>
                </a:cubicBezTo>
                <a:cubicBezTo>
                  <a:pt x="157868" y="939387"/>
                  <a:pt x="155132" y="939948"/>
                  <a:pt x="151071" y="940781"/>
                </a:cubicBezTo>
                <a:cubicBezTo>
                  <a:pt x="153280" y="942803"/>
                  <a:pt x="154248" y="943703"/>
                  <a:pt x="155234" y="944587"/>
                </a:cubicBezTo>
                <a:close/>
                <a:moveTo>
                  <a:pt x="129711" y="992166"/>
                </a:moveTo>
                <a:cubicBezTo>
                  <a:pt x="134028" y="990007"/>
                  <a:pt x="138616" y="988087"/>
                  <a:pt x="138225" y="981987"/>
                </a:cubicBezTo>
                <a:cubicBezTo>
                  <a:pt x="138820" y="981800"/>
                  <a:pt x="139414" y="981596"/>
                  <a:pt x="138208" y="981987"/>
                </a:cubicBezTo>
                <a:cubicBezTo>
                  <a:pt x="139261" y="981273"/>
                  <a:pt x="138734" y="981630"/>
                  <a:pt x="138225" y="981970"/>
                </a:cubicBezTo>
                <a:cubicBezTo>
                  <a:pt x="134656" y="984757"/>
                  <a:pt x="130680" y="987204"/>
                  <a:pt x="129745" y="992183"/>
                </a:cubicBezTo>
                <a:cubicBezTo>
                  <a:pt x="129049" y="992879"/>
                  <a:pt x="128369" y="993593"/>
                  <a:pt x="127673" y="994290"/>
                </a:cubicBezTo>
                <a:cubicBezTo>
                  <a:pt x="128012" y="994493"/>
                  <a:pt x="128352" y="994697"/>
                  <a:pt x="128692" y="994901"/>
                </a:cubicBezTo>
                <a:cubicBezTo>
                  <a:pt x="129049" y="993984"/>
                  <a:pt x="129372" y="993066"/>
                  <a:pt x="129711" y="992166"/>
                </a:cubicBezTo>
                <a:close/>
                <a:moveTo>
                  <a:pt x="173891" y="769583"/>
                </a:moveTo>
                <a:cubicBezTo>
                  <a:pt x="175489" y="769243"/>
                  <a:pt x="177290" y="769243"/>
                  <a:pt x="178582" y="768427"/>
                </a:cubicBezTo>
                <a:cubicBezTo>
                  <a:pt x="179363" y="767935"/>
                  <a:pt x="179346" y="766167"/>
                  <a:pt x="179669" y="764961"/>
                </a:cubicBezTo>
                <a:cubicBezTo>
                  <a:pt x="178446" y="764774"/>
                  <a:pt x="177087" y="764145"/>
                  <a:pt x="176016" y="764468"/>
                </a:cubicBezTo>
                <a:cubicBezTo>
                  <a:pt x="173416" y="765216"/>
                  <a:pt x="172685" y="767102"/>
                  <a:pt x="173909" y="769617"/>
                </a:cubicBezTo>
                <a:cubicBezTo>
                  <a:pt x="173314" y="769821"/>
                  <a:pt x="172702" y="770008"/>
                  <a:pt x="173773" y="769668"/>
                </a:cubicBezTo>
                <a:cubicBezTo>
                  <a:pt x="172872" y="770331"/>
                  <a:pt x="173382" y="769957"/>
                  <a:pt x="173891" y="769583"/>
                </a:cubicBezTo>
                <a:close/>
                <a:moveTo>
                  <a:pt x="218089" y="772981"/>
                </a:moveTo>
                <a:cubicBezTo>
                  <a:pt x="218293" y="773576"/>
                  <a:pt x="218496" y="774171"/>
                  <a:pt x="218140" y="773117"/>
                </a:cubicBezTo>
                <a:cubicBezTo>
                  <a:pt x="218802" y="774018"/>
                  <a:pt x="218428" y="773508"/>
                  <a:pt x="218055" y="773015"/>
                </a:cubicBezTo>
                <a:cubicBezTo>
                  <a:pt x="218955" y="771214"/>
                  <a:pt x="219856" y="769396"/>
                  <a:pt x="220756" y="767595"/>
                </a:cubicBezTo>
                <a:cubicBezTo>
                  <a:pt x="220383" y="767272"/>
                  <a:pt x="220009" y="766949"/>
                  <a:pt x="219635" y="766626"/>
                </a:cubicBezTo>
                <a:cubicBezTo>
                  <a:pt x="216815" y="768240"/>
                  <a:pt x="213994" y="769872"/>
                  <a:pt x="211156" y="771486"/>
                </a:cubicBezTo>
                <a:cubicBezTo>
                  <a:pt x="211377" y="771996"/>
                  <a:pt x="211597" y="772489"/>
                  <a:pt x="211801" y="772998"/>
                </a:cubicBezTo>
                <a:cubicBezTo>
                  <a:pt x="213909" y="772981"/>
                  <a:pt x="215999" y="772981"/>
                  <a:pt x="218089" y="772981"/>
                </a:cubicBezTo>
                <a:close/>
                <a:moveTo>
                  <a:pt x="180706" y="1041460"/>
                </a:moveTo>
                <a:cubicBezTo>
                  <a:pt x="179109" y="1043346"/>
                  <a:pt x="177494" y="1045216"/>
                  <a:pt x="175897" y="1047119"/>
                </a:cubicBezTo>
                <a:cubicBezTo>
                  <a:pt x="174520" y="1048767"/>
                  <a:pt x="173178" y="1050449"/>
                  <a:pt x="170612" y="1053593"/>
                </a:cubicBezTo>
                <a:cubicBezTo>
                  <a:pt x="180400" y="1049226"/>
                  <a:pt x="180400" y="1049226"/>
                  <a:pt x="180688" y="1041443"/>
                </a:cubicBezTo>
                <a:cubicBezTo>
                  <a:pt x="182524" y="1041019"/>
                  <a:pt x="184359" y="1040594"/>
                  <a:pt x="186194" y="1040152"/>
                </a:cubicBezTo>
                <a:cubicBezTo>
                  <a:pt x="185974" y="1039574"/>
                  <a:pt x="185770" y="1039013"/>
                  <a:pt x="185549" y="1038436"/>
                </a:cubicBezTo>
                <a:cubicBezTo>
                  <a:pt x="183934" y="1039438"/>
                  <a:pt x="182320" y="1040458"/>
                  <a:pt x="180706" y="1041460"/>
                </a:cubicBezTo>
                <a:close/>
                <a:moveTo>
                  <a:pt x="189185" y="835853"/>
                </a:moveTo>
                <a:cubicBezTo>
                  <a:pt x="192600" y="836346"/>
                  <a:pt x="196033" y="836856"/>
                  <a:pt x="199448" y="837348"/>
                </a:cubicBezTo>
                <a:cubicBezTo>
                  <a:pt x="199669" y="836890"/>
                  <a:pt x="199873" y="836448"/>
                  <a:pt x="200094" y="835989"/>
                </a:cubicBezTo>
                <a:cubicBezTo>
                  <a:pt x="198225" y="834256"/>
                  <a:pt x="196356" y="832522"/>
                  <a:pt x="194028" y="830381"/>
                </a:cubicBezTo>
                <a:cubicBezTo>
                  <a:pt x="192040" y="832641"/>
                  <a:pt x="190612" y="834256"/>
                  <a:pt x="189202" y="835870"/>
                </a:cubicBezTo>
                <a:cubicBezTo>
                  <a:pt x="186517" y="838045"/>
                  <a:pt x="183850" y="840203"/>
                  <a:pt x="180162" y="843194"/>
                </a:cubicBezTo>
                <a:cubicBezTo>
                  <a:pt x="188233" y="843584"/>
                  <a:pt x="188233" y="843584"/>
                  <a:pt x="189185" y="835853"/>
                </a:cubicBezTo>
                <a:close/>
                <a:moveTo>
                  <a:pt x="2143066" y="740713"/>
                </a:moveTo>
                <a:cubicBezTo>
                  <a:pt x="2148027" y="740645"/>
                  <a:pt x="2153295" y="741495"/>
                  <a:pt x="2156812" y="736363"/>
                </a:cubicBezTo>
                <a:cubicBezTo>
                  <a:pt x="2154756" y="734681"/>
                  <a:pt x="2152972" y="733236"/>
                  <a:pt x="2150304" y="735700"/>
                </a:cubicBezTo>
                <a:cubicBezTo>
                  <a:pt x="2148164" y="737671"/>
                  <a:pt x="2145513" y="739082"/>
                  <a:pt x="2143082" y="740747"/>
                </a:cubicBezTo>
                <a:cubicBezTo>
                  <a:pt x="2142980" y="740900"/>
                  <a:pt x="2142878" y="741070"/>
                  <a:pt x="2142776" y="741223"/>
                </a:cubicBezTo>
                <a:cubicBezTo>
                  <a:pt x="2142862" y="741036"/>
                  <a:pt x="2142964" y="740883"/>
                  <a:pt x="2143066" y="740713"/>
                </a:cubicBezTo>
                <a:close/>
                <a:moveTo>
                  <a:pt x="92328" y="863024"/>
                </a:moveTo>
                <a:cubicBezTo>
                  <a:pt x="96628" y="863584"/>
                  <a:pt x="100706" y="869175"/>
                  <a:pt x="104902" y="864213"/>
                </a:cubicBezTo>
                <a:cubicBezTo>
                  <a:pt x="101147" y="862514"/>
                  <a:pt x="97324" y="860781"/>
                  <a:pt x="93076" y="858861"/>
                </a:cubicBezTo>
                <a:cubicBezTo>
                  <a:pt x="92805" y="860407"/>
                  <a:pt x="92583" y="861732"/>
                  <a:pt x="92346" y="863041"/>
                </a:cubicBezTo>
                <a:cubicBezTo>
                  <a:pt x="89729" y="864604"/>
                  <a:pt x="87384" y="866320"/>
                  <a:pt x="87825" y="870500"/>
                </a:cubicBezTo>
                <a:cubicBezTo>
                  <a:pt x="91767" y="868954"/>
                  <a:pt x="92244" y="866099"/>
                  <a:pt x="92328" y="863024"/>
                </a:cubicBezTo>
                <a:close/>
                <a:moveTo>
                  <a:pt x="209575" y="908920"/>
                </a:moveTo>
                <a:cubicBezTo>
                  <a:pt x="216883" y="905471"/>
                  <a:pt x="218310" y="903771"/>
                  <a:pt x="218394" y="898300"/>
                </a:cubicBezTo>
                <a:cubicBezTo>
                  <a:pt x="214470" y="901137"/>
                  <a:pt x="210170" y="903465"/>
                  <a:pt x="209575" y="908920"/>
                </a:cubicBezTo>
                <a:cubicBezTo>
                  <a:pt x="208980" y="909124"/>
                  <a:pt x="208386" y="909311"/>
                  <a:pt x="209541" y="908954"/>
                </a:cubicBezTo>
                <a:cubicBezTo>
                  <a:pt x="208556" y="909651"/>
                  <a:pt x="209066" y="909277"/>
                  <a:pt x="209575" y="908920"/>
                </a:cubicBezTo>
                <a:close/>
                <a:moveTo>
                  <a:pt x="1303763" y="1483193"/>
                </a:moveTo>
                <a:cubicBezTo>
                  <a:pt x="1304375" y="1484009"/>
                  <a:pt x="1305004" y="1484807"/>
                  <a:pt x="1305615" y="1485623"/>
                </a:cubicBezTo>
                <a:cubicBezTo>
                  <a:pt x="1305803" y="1485436"/>
                  <a:pt x="1305989" y="1485249"/>
                  <a:pt x="1306176" y="1485062"/>
                </a:cubicBezTo>
                <a:cubicBezTo>
                  <a:pt x="1305360" y="1484433"/>
                  <a:pt x="1304561" y="1483822"/>
                  <a:pt x="1303763" y="1483193"/>
                </a:cubicBezTo>
                <a:cubicBezTo>
                  <a:pt x="1299888" y="1474306"/>
                  <a:pt x="1298665" y="1473439"/>
                  <a:pt x="1291851" y="1474731"/>
                </a:cubicBezTo>
                <a:cubicBezTo>
                  <a:pt x="1291698" y="1474629"/>
                  <a:pt x="1291546" y="1474527"/>
                  <a:pt x="1291376" y="1474425"/>
                </a:cubicBezTo>
                <a:cubicBezTo>
                  <a:pt x="1291546" y="1474510"/>
                  <a:pt x="1291716" y="1474612"/>
                  <a:pt x="1291868" y="1474697"/>
                </a:cubicBezTo>
                <a:cubicBezTo>
                  <a:pt x="1295046" y="1478639"/>
                  <a:pt x="1298631" y="1481987"/>
                  <a:pt x="1303763" y="1483193"/>
                </a:cubicBezTo>
                <a:close/>
                <a:moveTo>
                  <a:pt x="2097203" y="876635"/>
                </a:moveTo>
                <a:cubicBezTo>
                  <a:pt x="2097356" y="876737"/>
                  <a:pt x="2097509" y="876839"/>
                  <a:pt x="2097662" y="876940"/>
                </a:cubicBezTo>
                <a:cubicBezTo>
                  <a:pt x="2097492" y="876856"/>
                  <a:pt x="2097339" y="876754"/>
                  <a:pt x="2097169" y="876668"/>
                </a:cubicBezTo>
                <a:cubicBezTo>
                  <a:pt x="2093057" y="873423"/>
                  <a:pt x="2088384" y="871554"/>
                  <a:pt x="2082743" y="870177"/>
                </a:cubicBezTo>
                <a:cubicBezTo>
                  <a:pt x="2083116" y="874799"/>
                  <a:pt x="2085581" y="876108"/>
                  <a:pt x="2088826" y="876380"/>
                </a:cubicBezTo>
                <a:cubicBezTo>
                  <a:pt x="2091613" y="876601"/>
                  <a:pt x="2094416" y="876550"/>
                  <a:pt x="2097203" y="876635"/>
                </a:cubicBezTo>
                <a:close/>
                <a:moveTo>
                  <a:pt x="216390" y="846048"/>
                </a:moveTo>
                <a:cubicBezTo>
                  <a:pt x="215999" y="848359"/>
                  <a:pt x="215608" y="850687"/>
                  <a:pt x="214945" y="854562"/>
                </a:cubicBezTo>
                <a:cubicBezTo>
                  <a:pt x="219176" y="850874"/>
                  <a:pt x="222133" y="848308"/>
                  <a:pt x="225633" y="845267"/>
                </a:cubicBezTo>
                <a:cubicBezTo>
                  <a:pt x="221861" y="845607"/>
                  <a:pt x="219109" y="845845"/>
                  <a:pt x="216356" y="846099"/>
                </a:cubicBezTo>
                <a:cubicBezTo>
                  <a:pt x="217290" y="842922"/>
                  <a:pt x="218225" y="839744"/>
                  <a:pt x="219244" y="836261"/>
                </a:cubicBezTo>
                <a:cubicBezTo>
                  <a:pt x="214232" y="837195"/>
                  <a:pt x="211904" y="841188"/>
                  <a:pt x="208607" y="846065"/>
                </a:cubicBezTo>
                <a:cubicBezTo>
                  <a:pt x="212006" y="846048"/>
                  <a:pt x="214198" y="846048"/>
                  <a:pt x="216390" y="846048"/>
                </a:cubicBezTo>
                <a:close/>
                <a:moveTo>
                  <a:pt x="856915" y="198742"/>
                </a:moveTo>
                <a:cubicBezTo>
                  <a:pt x="850799" y="199099"/>
                  <a:pt x="843934" y="196924"/>
                  <a:pt x="838241" y="205199"/>
                </a:cubicBezTo>
                <a:cubicBezTo>
                  <a:pt x="843169" y="203517"/>
                  <a:pt x="846415" y="202396"/>
                  <a:pt x="849728" y="201274"/>
                </a:cubicBezTo>
                <a:cubicBezTo>
                  <a:pt x="850543" y="202617"/>
                  <a:pt x="851206" y="203721"/>
                  <a:pt x="851954" y="204962"/>
                </a:cubicBezTo>
                <a:cubicBezTo>
                  <a:pt x="853126" y="203942"/>
                  <a:pt x="854163" y="203024"/>
                  <a:pt x="855199" y="202124"/>
                </a:cubicBezTo>
                <a:cubicBezTo>
                  <a:pt x="858207" y="204520"/>
                  <a:pt x="861079" y="203993"/>
                  <a:pt x="865768" y="201206"/>
                </a:cubicBezTo>
                <a:cubicBezTo>
                  <a:pt x="860977" y="201631"/>
                  <a:pt x="858071" y="201886"/>
                  <a:pt x="855165" y="202158"/>
                </a:cubicBezTo>
                <a:cubicBezTo>
                  <a:pt x="855726" y="201019"/>
                  <a:pt x="856304" y="199864"/>
                  <a:pt x="856865" y="198725"/>
                </a:cubicBezTo>
                <a:cubicBezTo>
                  <a:pt x="858377" y="198538"/>
                  <a:pt x="859872" y="198352"/>
                  <a:pt x="861367" y="198165"/>
                </a:cubicBezTo>
                <a:cubicBezTo>
                  <a:pt x="861283" y="197808"/>
                  <a:pt x="861197" y="197468"/>
                  <a:pt x="861113" y="197111"/>
                </a:cubicBezTo>
                <a:cubicBezTo>
                  <a:pt x="859736" y="197655"/>
                  <a:pt x="858326" y="198199"/>
                  <a:pt x="856915" y="198742"/>
                </a:cubicBezTo>
                <a:close/>
                <a:moveTo>
                  <a:pt x="231665" y="888529"/>
                </a:moveTo>
                <a:cubicBezTo>
                  <a:pt x="236474" y="889328"/>
                  <a:pt x="241300" y="890109"/>
                  <a:pt x="246398" y="890959"/>
                </a:cubicBezTo>
                <a:cubicBezTo>
                  <a:pt x="246993" y="882854"/>
                  <a:pt x="238174" y="887867"/>
                  <a:pt x="237273" y="881851"/>
                </a:cubicBezTo>
                <a:cubicBezTo>
                  <a:pt x="234843" y="884757"/>
                  <a:pt x="233263" y="886660"/>
                  <a:pt x="231683" y="888546"/>
                </a:cubicBezTo>
                <a:cubicBezTo>
                  <a:pt x="231088" y="888750"/>
                  <a:pt x="230476" y="888954"/>
                  <a:pt x="231615" y="888563"/>
                </a:cubicBezTo>
                <a:cubicBezTo>
                  <a:pt x="230663" y="889277"/>
                  <a:pt x="231156" y="888903"/>
                  <a:pt x="231665" y="888529"/>
                </a:cubicBezTo>
                <a:close/>
                <a:moveTo>
                  <a:pt x="1281673" y="1415258"/>
                </a:moveTo>
                <a:cubicBezTo>
                  <a:pt x="1277119" y="1413032"/>
                  <a:pt x="1271087" y="1413745"/>
                  <a:pt x="1268062" y="1408444"/>
                </a:cubicBezTo>
                <a:cubicBezTo>
                  <a:pt x="1269949" y="1408682"/>
                  <a:pt x="1271818" y="1408920"/>
                  <a:pt x="1273704" y="1409157"/>
                </a:cubicBezTo>
                <a:cubicBezTo>
                  <a:pt x="1273602" y="1408410"/>
                  <a:pt x="1273500" y="1407662"/>
                  <a:pt x="1273415" y="1406931"/>
                </a:cubicBezTo>
                <a:cubicBezTo>
                  <a:pt x="1271630" y="1407441"/>
                  <a:pt x="1269863" y="1407951"/>
                  <a:pt x="1268079" y="1408461"/>
                </a:cubicBezTo>
                <a:cubicBezTo>
                  <a:pt x="1264239" y="1408461"/>
                  <a:pt x="1260399" y="1408461"/>
                  <a:pt x="1256491" y="1408461"/>
                </a:cubicBezTo>
                <a:cubicBezTo>
                  <a:pt x="1260687" y="1410500"/>
                  <a:pt x="1264341" y="1412828"/>
                  <a:pt x="1268334" y="1414051"/>
                </a:cubicBezTo>
                <a:cubicBezTo>
                  <a:pt x="1272582" y="1415360"/>
                  <a:pt x="1276898" y="1418605"/>
                  <a:pt x="1281639" y="1415241"/>
                </a:cubicBezTo>
                <a:lnTo>
                  <a:pt x="1282132" y="1414782"/>
                </a:lnTo>
                <a:lnTo>
                  <a:pt x="1281673" y="1415258"/>
                </a:lnTo>
                <a:close/>
                <a:moveTo>
                  <a:pt x="1837238" y="1248716"/>
                </a:moveTo>
                <a:cubicBezTo>
                  <a:pt x="1838121" y="1247696"/>
                  <a:pt x="1839854" y="1246575"/>
                  <a:pt x="1839753" y="1245657"/>
                </a:cubicBezTo>
                <a:cubicBezTo>
                  <a:pt x="1838784" y="1237535"/>
                  <a:pt x="1837509" y="1229463"/>
                  <a:pt x="1836303" y="1221375"/>
                </a:cubicBezTo>
                <a:cubicBezTo>
                  <a:pt x="1835708" y="1221443"/>
                  <a:pt x="1835114" y="1221511"/>
                  <a:pt x="1834519" y="1221596"/>
                </a:cubicBezTo>
                <a:cubicBezTo>
                  <a:pt x="1835436" y="1230653"/>
                  <a:pt x="1836354" y="1239693"/>
                  <a:pt x="1837271" y="1248750"/>
                </a:cubicBezTo>
                <a:lnTo>
                  <a:pt x="1836813" y="1249209"/>
                </a:lnTo>
                <a:cubicBezTo>
                  <a:pt x="1836796" y="1249209"/>
                  <a:pt x="1837238" y="1248716"/>
                  <a:pt x="1837238" y="1248716"/>
                </a:cubicBezTo>
                <a:close/>
                <a:moveTo>
                  <a:pt x="486738" y="335837"/>
                </a:moveTo>
                <a:cubicBezTo>
                  <a:pt x="481827" y="331520"/>
                  <a:pt x="477918" y="326321"/>
                  <a:pt x="470238" y="328904"/>
                </a:cubicBezTo>
                <a:cubicBezTo>
                  <a:pt x="473535" y="332302"/>
                  <a:pt x="476440" y="335310"/>
                  <a:pt x="480212" y="339184"/>
                </a:cubicBezTo>
                <a:cubicBezTo>
                  <a:pt x="481674" y="338436"/>
                  <a:pt x="484036" y="337213"/>
                  <a:pt x="486228" y="334409"/>
                </a:cubicBezTo>
                <a:cubicBezTo>
                  <a:pt x="486398" y="334579"/>
                  <a:pt x="486568" y="334749"/>
                  <a:pt x="486755" y="334919"/>
                </a:cubicBezTo>
                <a:cubicBezTo>
                  <a:pt x="487536" y="334256"/>
                  <a:pt x="488318" y="333610"/>
                  <a:pt x="489099" y="332948"/>
                </a:cubicBezTo>
                <a:cubicBezTo>
                  <a:pt x="488794" y="332642"/>
                  <a:pt x="488488" y="332336"/>
                  <a:pt x="488182" y="332047"/>
                </a:cubicBezTo>
                <a:cubicBezTo>
                  <a:pt x="487536" y="332846"/>
                  <a:pt x="486891" y="333627"/>
                  <a:pt x="486738" y="335837"/>
                </a:cubicBezTo>
                <a:close/>
                <a:moveTo>
                  <a:pt x="1172922" y="1335394"/>
                </a:moveTo>
                <a:cubicBezTo>
                  <a:pt x="1172413" y="1335020"/>
                  <a:pt x="1171902" y="1334663"/>
                  <a:pt x="1172838" y="1335343"/>
                </a:cubicBezTo>
                <a:cubicBezTo>
                  <a:pt x="1171732" y="1334986"/>
                  <a:pt x="1172327" y="1335173"/>
                  <a:pt x="1172939" y="1335377"/>
                </a:cubicBezTo>
                <a:cubicBezTo>
                  <a:pt x="1172039" y="1337348"/>
                  <a:pt x="1171138" y="1339319"/>
                  <a:pt x="1170187" y="1341426"/>
                </a:cubicBezTo>
                <a:cubicBezTo>
                  <a:pt x="1173211" y="1345096"/>
                  <a:pt x="1176116" y="1348631"/>
                  <a:pt x="1179940" y="1353287"/>
                </a:cubicBezTo>
                <a:cubicBezTo>
                  <a:pt x="1180909" y="1350245"/>
                  <a:pt x="1182081" y="1348580"/>
                  <a:pt x="1181673" y="1347475"/>
                </a:cubicBezTo>
                <a:cubicBezTo>
                  <a:pt x="1180501" y="1344111"/>
                  <a:pt x="1178937" y="1340831"/>
                  <a:pt x="1177052" y="1337824"/>
                </a:cubicBezTo>
                <a:cubicBezTo>
                  <a:pt x="1176321" y="1336600"/>
                  <a:pt x="1174333" y="1336175"/>
                  <a:pt x="1172922" y="1335394"/>
                </a:cubicBezTo>
                <a:close/>
                <a:moveTo>
                  <a:pt x="257137" y="844349"/>
                </a:moveTo>
                <a:cubicBezTo>
                  <a:pt x="259380" y="844315"/>
                  <a:pt x="261624" y="844315"/>
                  <a:pt x="263849" y="844264"/>
                </a:cubicBezTo>
                <a:cubicBezTo>
                  <a:pt x="271767" y="844077"/>
                  <a:pt x="275675" y="840781"/>
                  <a:pt x="278292" y="831503"/>
                </a:cubicBezTo>
                <a:cubicBezTo>
                  <a:pt x="275200" y="833695"/>
                  <a:pt x="272753" y="836771"/>
                  <a:pt x="269966" y="837093"/>
                </a:cubicBezTo>
                <a:cubicBezTo>
                  <a:pt x="264393" y="837756"/>
                  <a:pt x="261063" y="841342"/>
                  <a:pt x="257154" y="844383"/>
                </a:cubicBezTo>
                <a:cubicBezTo>
                  <a:pt x="257052" y="844536"/>
                  <a:pt x="256951" y="844689"/>
                  <a:pt x="256849" y="844859"/>
                </a:cubicBezTo>
                <a:cubicBezTo>
                  <a:pt x="256967" y="844672"/>
                  <a:pt x="257052" y="844519"/>
                  <a:pt x="257137" y="844349"/>
                </a:cubicBezTo>
                <a:close/>
                <a:moveTo>
                  <a:pt x="151819" y="834171"/>
                </a:moveTo>
                <a:cubicBezTo>
                  <a:pt x="144495" y="836652"/>
                  <a:pt x="140858" y="843245"/>
                  <a:pt x="136169" y="847629"/>
                </a:cubicBezTo>
                <a:cubicBezTo>
                  <a:pt x="136849" y="851826"/>
                  <a:pt x="137392" y="855139"/>
                  <a:pt x="137970" y="858708"/>
                </a:cubicBezTo>
                <a:cubicBezTo>
                  <a:pt x="142201" y="857807"/>
                  <a:pt x="143135" y="855683"/>
                  <a:pt x="141385" y="852573"/>
                </a:cubicBezTo>
                <a:cubicBezTo>
                  <a:pt x="139109" y="848563"/>
                  <a:pt x="141606" y="844927"/>
                  <a:pt x="144172" y="844094"/>
                </a:cubicBezTo>
                <a:cubicBezTo>
                  <a:pt x="149507" y="842361"/>
                  <a:pt x="150204" y="838147"/>
                  <a:pt x="151801" y="834154"/>
                </a:cubicBezTo>
                <a:cubicBezTo>
                  <a:pt x="152362" y="833593"/>
                  <a:pt x="152940" y="833015"/>
                  <a:pt x="153501" y="832455"/>
                </a:cubicBezTo>
                <a:cubicBezTo>
                  <a:pt x="154062" y="832556"/>
                  <a:pt x="154622" y="832641"/>
                  <a:pt x="155166" y="832777"/>
                </a:cubicBezTo>
                <a:cubicBezTo>
                  <a:pt x="157834" y="833525"/>
                  <a:pt x="160519" y="834969"/>
                  <a:pt x="163153" y="834884"/>
                </a:cubicBezTo>
                <a:cubicBezTo>
                  <a:pt x="167299" y="834749"/>
                  <a:pt x="165804" y="830789"/>
                  <a:pt x="166483" y="828342"/>
                </a:cubicBezTo>
                <a:cubicBezTo>
                  <a:pt x="166551" y="828087"/>
                  <a:pt x="166789" y="827714"/>
                  <a:pt x="166992" y="827697"/>
                </a:cubicBezTo>
                <a:cubicBezTo>
                  <a:pt x="171989" y="827187"/>
                  <a:pt x="173416" y="819659"/>
                  <a:pt x="179839" y="821393"/>
                </a:cubicBezTo>
                <a:cubicBezTo>
                  <a:pt x="181470" y="821834"/>
                  <a:pt x="183798" y="819761"/>
                  <a:pt x="185804" y="818844"/>
                </a:cubicBezTo>
                <a:cubicBezTo>
                  <a:pt x="186313" y="819217"/>
                  <a:pt x="186823" y="819591"/>
                  <a:pt x="185906" y="818929"/>
                </a:cubicBezTo>
                <a:cubicBezTo>
                  <a:pt x="186992" y="819269"/>
                  <a:pt x="186381" y="819082"/>
                  <a:pt x="185770" y="818878"/>
                </a:cubicBezTo>
                <a:cubicBezTo>
                  <a:pt x="188148" y="814273"/>
                  <a:pt x="191428" y="810857"/>
                  <a:pt x="196781" y="809702"/>
                </a:cubicBezTo>
                <a:cubicBezTo>
                  <a:pt x="200586" y="808886"/>
                  <a:pt x="203357" y="805980"/>
                  <a:pt x="206517" y="804128"/>
                </a:cubicBezTo>
                <a:cubicBezTo>
                  <a:pt x="211887" y="800985"/>
                  <a:pt x="215540" y="793967"/>
                  <a:pt x="223832" y="795598"/>
                </a:cubicBezTo>
                <a:cubicBezTo>
                  <a:pt x="225906" y="796006"/>
                  <a:pt x="229134" y="792013"/>
                  <a:pt x="231394" y="789634"/>
                </a:cubicBezTo>
                <a:cubicBezTo>
                  <a:pt x="233246" y="787663"/>
                  <a:pt x="234418" y="785080"/>
                  <a:pt x="236067" y="782514"/>
                </a:cubicBezTo>
                <a:cubicBezTo>
                  <a:pt x="234793" y="780322"/>
                  <a:pt x="233450" y="778045"/>
                  <a:pt x="231529" y="774765"/>
                </a:cubicBezTo>
                <a:cubicBezTo>
                  <a:pt x="227639" y="783075"/>
                  <a:pt x="220264" y="775717"/>
                  <a:pt x="215421" y="779608"/>
                </a:cubicBezTo>
                <a:cubicBezTo>
                  <a:pt x="217851" y="786201"/>
                  <a:pt x="223748" y="779387"/>
                  <a:pt x="226958" y="782752"/>
                </a:cubicBezTo>
                <a:cubicBezTo>
                  <a:pt x="223051" y="785675"/>
                  <a:pt x="219550" y="788275"/>
                  <a:pt x="216050" y="790891"/>
                </a:cubicBezTo>
                <a:cubicBezTo>
                  <a:pt x="211105" y="791061"/>
                  <a:pt x="212719" y="786320"/>
                  <a:pt x="211411" y="783517"/>
                </a:cubicBezTo>
                <a:cubicBezTo>
                  <a:pt x="209916" y="784366"/>
                  <a:pt x="208998" y="785250"/>
                  <a:pt x="207996" y="785386"/>
                </a:cubicBezTo>
                <a:cubicBezTo>
                  <a:pt x="202983" y="786065"/>
                  <a:pt x="200298" y="788020"/>
                  <a:pt x="201810" y="793746"/>
                </a:cubicBezTo>
                <a:cubicBezTo>
                  <a:pt x="202184" y="795139"/>
                  <a:pt x="200774" y="797331"/>
                  <a:pt x="199635" y="798708"/>
                </a:cubicBezTo>
                <a:cubicBezTo>
                  <a:pt x="197885" y="800849"/>
                  <a:pt x="195845" y="802854"/>
                  <a:pt x="193620" y="804502"/>
                </a:cubicBezTo>
                <a:cubicBezTo>
                  <a:pt x="187078" y="809311"/>
                  <a:pt x="180977" y="815700"/>
                  <a:pt x="173603" y="818113"/>
                </a:cubicBezTo>
                <a:cubicBezTo>
                  <a:pt x="164920" y="820951"/>
                  <a:pt x="158836" y="825760"/>
                  <a:pt x="153535" y="832472"/>
                </a:cubicBezTo>
                <a:cubicBezTo>
                  <a:pt x="152957" y="833049"/>
                  <a:pt x="152396" y="833610"/>
                  <a:pt x="151819" y="834171"/>
                </a:cubicBezTo>
                <a:close/>
                <a:moveTo>
                  <a:pt x="817816" y="89974"/>
                </a:moveTo>
                <a:cubicBezTo>
                  <a:pt x="819618" y="90892"/>
                  <a:pt x="821401" y="91810"/>
                  <a:pt x="822557" y="92387"/>
                </a:cubicBezTo>
                <a:cubicBezTo>
                  <a:pt x="822557" y="86100"/>
                  <a:pt x="822557" y="80340"/>
                  <a:pt x="822557" y="74256"/>
                </a:cubicBezTo>
                <a:cubicBezTo>
                  <a:pt x="820773" y="74766"/>
                  <a:pt x="819736" y="75157"/>
                  <a:pt x="818683" y="75344"/>
                </a:cubicBezTo>
                <a:cubicBezTo>
                  <a:pt x="812276" y="76466"/>
                  <a:pt x="811886" y="77536"/>
                  <a:pt x="815216" y="83177"/>
                </a:cubicBezTo>
                <a:cubicBezTo>
                  <a:pt x="816440" y="85250"/>
                  <a:pt x="816983" y="87714"/>
                  <a:pt x="817850" y="90008"/>
                </a:cubicBezTo>
                <a:cubicBezTo>
                  <a:pt x="814554" y="87884"/>
                  <a:pt x="811172" y="84928"/>
                  <a:pt x="808505" y="91368"/>
                </a:cubicBezTo>
                <a:cubicBezTo>
                  <a:pt x="809898" y="94205"/>
                  <a:pt x="811410" y="97281"/>
                  <a:pt x="813109" y="100731"/>
                </a:cubicBezTo>
                <a:cubicBezTo>
                  <a:pt x="814945" y="96550"/>
                  <a:pt x="816389" y="93271"/>
                  <a:pt x="817816" y="89974"/>
                </a:cubicBezTo>
                <a:close/>
                <a:moveTo>
                  <a:pt x="153518" y="925895"/>
                </a:moveTo>
                <a:cubicBezTo>
                  <a:pt x="155710" y="926541"/>
                  <a:pt x="157919" y="927187"/>
                  <a:pt x="160366" y="927900"/>
                </a:cubicBezTo>
                <a:cubicBezTo>
                  <a:pt x="160552" y="921596"/>
                  <a:pt x="160552" y="921596"/>
                  <a:pt x="156424" y="920084"/>
                </a:cubicBezTo>
                <a:cubicBezTo>
                  <a:pt x="155438" y="922021"/>
                  <a:pt x="154470" y="923975"/>
                  <a:pt x="153484" y="925929"/>
                </a:cubicBezTo>
                <a:cubicBezTo>
                  <a:pt x="150068" y="921341"/>
                  <a:pt x="146636" y="924009"/>
                  <a:pt x="143475" y="926116"/>
                </a:cubicBezTo>
                <a:cubicBezTo>
                  <a:pt x="138361" y="929532"/>
                  <a:pt x="134639" y="934324"/>
                  <a:pt x="131411" y="939489"/>
                </a:cubicBezTo>
                <a:cubicBezTo>
                  <a:pt x="130731" y="940186"/>
                  <a:pt x="130052" y="940883"/>
                  <a:pt x="129372" y="941596"/>
                </a:cubicBezTo>
                <a:cubicBezTo>
                  <a:pt x="129711" y="941800"/>
                  <a:pt x="130052" y="942004"/>
                  <a:pt x="130391" y="942191"/>
                </a:cubicBezTo>
                <a:cubicBezTo>
                  <a:pt x="130731" y="941290"/>
                  <a:pt x="131071" y="940390"/>
                  <a:pt x="131411" y="939489"/>
                </a:cubicBezTo>
                <a:cubicBezTo>
                  <a:pt x="132498" y="939217"/>
                  <a:pt x="133586" y="938911"/>
                  <a:pt x="134690" y="938657"/>
                </a:cubicBezTo>
                <a:cubicBezTo>
                  <a:pt x="139618" y="937518"/>
                  <a:pt x="144563" y="937025"/>
                  <a:pt x="146024" y="930381"/>
                </a:cubicBezTo>
                <a:cubicBezTo>
                  <a:pt x="146466" y="928444"/>
                  <a:pt x="150918" y="927374"/>
                  <a:pt x="153518" y="925895"/>
                </a:cubicBezTo>
                <a:close/>
                <a:moveTo>
                  <a:pt x="192600" y="924213"/>
                </a:moveTo>
                <a:cubicBezTo>
                  <a:pt x="180977" y="924400"/>
                  <a:pt x="179907" y="934714"/>
                  <a:pt x="174300" y="942803"/>
                </a:cubicBezTo>
                <a:cubicBezTo>
                  <a:pt x="183884" y="938538"/>
                  <a:pt x="189661" y="932726"/>
                  <a:pt x="192600" y="924213"/>
                </a:cubicBezTo>
                <a:cubicBezTo>
                  <a:pt x="192703" y="924043"/>
                  <a:pt x="192805" y="923873"/>
                  <a:pt x="192906" y="923720"/>
                </a:cubicBezTo>
                <a:cubicBezTo>
                  <a:pt x="192787" y="923890"/>
                  <a:pt x="192685" y="924043"/>
                  <a:pt x="192600" y="924213"/>
                </a:cubicBezTo>
                <a:close/>
                <a:moveTo>
                  <a:pt x="221487" y="803601"/>
                </a:moveTo>
                <a:cubicBezTo>
                  <a:pt x="216186" y="806082"/>
                  <a:pt x="213739" y="811911"/>
                  <a:pt x="209270" y="814800"/>
                </a:cubicBezTo>
                <a:cubicBezTo>
                  <a:pt x="203816" y="818334"/>
                  <a:pt x="203611" y="823075"/>
                  <a:pt x="203153" y="828291"/>
                </a:cubicBezTo>
                <a:cubicBezTo>
                  <a:pt x="204988" y="826660"/>
                  <a:pt x="206262" y="824672"/>
                  <a:pt x="206840" y="822497"/>
                </a:cubicBezTo>
                <a:cubicBezTo>
                  <a:pt x="208318" y="816873"/>
                  <a:pt x="208182" y="816839"/>
                  <a:pt x="214707" y="818895"/>
                </a:cubicBezTo>
                <a:cubicBezTo>
                  <a:pt x="213960" y="819659"/>
                  <a:pt x="213212" y="820441"/>
                  <a:pt x="212464" y="821206"/>
                </a:cubicBezTo>
                <a:cubicBezTo>
                  <a:pt x="212906" y="821427"/>
                  <a:pt x="213365" y="821647"/>
                  <a:pt x="213807" y="821885"/>
                </a:cubicBezTo>
                <a:cubicBezTo>
                  <a:pt x="214096" y="820883"/>
                  <a:pt x="214384" y="819880"/>
                  <a:pt x="214673" y="818861"/>
                </a:cubicBezTo>
                <a:cubicBezTo>
                  <a:pt x="217001" y="816635"/>
                  <a:pt x="216933" y="812030"/>
                  <a:pt x="221504" y="812064"/>
                </a:cubicBezTo>
                <a:cubicBezTo>
                  <a:pt x="222354" y="813627"/>
                  <a:pt x="222915" y="816125"/>
                  <a:pt x="224121" y="816499"/>
                </a:cubicBezTo>
                <a:cubicBezTo>
                  <a:pt x="225497" y="816924"/>
                  <a:pt x="228522" y="815836"/>
                  <a:pt x="228964" y="814697"/>
                </a:cubicBezTo>
                <a:cubicBezTo>
                  <a:pt x="231479" y="808206"/>
                  <a:pt x="237664" y="805590"/>
                  <a:pt x="242082" y="801155"/>
                </a:cubicBezTo>
                <a:cubicBezTo>
                  <a:pt x="247281" y="795921"/>
                  <a:pt x="254028" y="792064"/>
                  <a:pt x="257137" y="784893"/>
                </a:cubicBezTo>
                <a:cubicBezTo>
                  <a:pt x="257783" y="784213"/>
                  <a:pt x="258446" y="783517"/>
                  <a:pt x="259091" y="782837"/>
                </a:cubicBezTo>
                <a:cubicBezTo>
                  <a:pt x="258769" y="782633"/>
                  <a:pt x="258462" y="782429"/>
                  <a:pt x="258140" y="782208"/>
                </a:cubicBezTo>
                <a:cubicBezTo>
                  <a:pt x="257817" y="783109"/>
                  <a:pt x="257494" y="784009"/>
                  <a:pt x="257171" y="784910"/>
                </a:cubicBezTo>
                <a:cubicBezTo>
                  <a:pt x="254232" y="786439"/>
                  <a:pt x="250952" y="787561"/>
                  <a:pt x="248437" y="789600"/>
                </a:cubicBezTo>
                <a:cubicBezTo>
                  <a:pt x="242812" y="794137"/>
                  <a:pt x="237630" y="799234"/>
                  <a:pt x="232090" y="803890"/>
                </a:cubicBezTo>
                <a:cubicBezTo>
                  <a:pt x="230527" y="805199"/>
                  <a:pt x="228301" y="805742"/>
                  <a:pt x="226228" y="806711"/>
                </a:cubicBezTo>
                <a:cubicBezTo>
                  <a:pt x="225872" y="809362"/>
                  <a:pt x="227740" y="814205"/>
                  <a:pt x="221453" y="812098"/>
                </a:cubicBezTo>
                <a:cubicBezTo>
                  <a:pt x="221453" y="809260"/>
                  <a:pt x="221453" y="806422"/>
                  <a:pt x="221470" y="803585"/>
                </a:cubicBezTo>
                <a:cubicBezTo>
                  <a:pt x="221844" y="803075"/>
                  <a:pt x="222218" y="802565"/>
                  <a:pt x="221521" y="803517"/>
                </a:cubicBezTo>
                <a:cubicBezTo>
                  <a:pt x="221861" y="802395"/>
                  <a:pt x="221674" y="802990"/>
                  <a:pt x="221487" y="803601"/>
                </a:cubicBezTo>
                <a:close/>
                <a:moveTo>
                  <a:pt x="1611273" y="1379557"/>
                </a:moveTo>
                <a:cubicBezTo>
                  <a:pt x="1607722" y="1379727"/>
                  <a:pt x="1604187" y="1379897"/>
                  <a:pt x="1599668" y="1380100"/>
                </a:cubicBezTo>
                <a:cubicBezTo>
                  <a:pt x="1600620" y="1383703"/>
                  <a:pt x="1601367" y="1386507"/>
                  <a:pt x="1602131" y="1389429"/>
                </a:cubicBezTo>
                <a:cubicBezTo>
                  <a:pt x="1607994" y="1389259"/>
                  <a:pt x="1613194" y="1389582"/>
                  <a:pt x="1617510" y="1384077"/>
                </a:cubicBezTo>
                <a:cubicBezTo>
                  <a:pt x="1615250" y="1383516"/>
                  <a:pt x="1613601" y="1383465"/>
                  <a:pt x="1612395" y="1382700"/>
                </a:cubicBezTo>
                <a:cubicBezTo>
                  <a:pt x="1611665" y="1382208"/>
                  <a:pt x="1611631" y="1380627"/>
                  <a:pt x="1611273" y="1379557"/>
                </a:cubicBezTo>
                <a:cubicBezTo>
                  <a:pt x="1611851" y="1379353"/>
                  <a:pt x="1612446" y="1379149"/>
                  <a:pt x="1611324" y="1379523"/>
                </a:cubicBezTo>
                <a:cubicBezTo>
                  <a:pt x="1612276" y="1378826"/>
                  <a:pt x="1611783" y="1379200"/>
                  <a:pt x="1611273" y="1379557"/>
                </a:cubicBezTo>
                <a:close/>
                <a:moveTo>
                  <a:pt x="415183" y="358453"/>
                </a:moveTo>
                <a:cubicBezTo>
                  <a:pt x="409423" y="353797"/>
                  <a:pt x="404291" y="357179"/>
                  <a:pt x="399516" y="359847"/>
                </a:cubicBezTo>
                <a:cubicBezTo>
                  <a:pt x="396254" y="357977"/>
                  <a:pt x="393365" y="356312"/>
                  <a:pt x="390476" y="354647"/>
                </a:cubicBezTo>
                <a:cubicBezTo>
                  <a:pt x="389966" y="354953"/>
                  <a:pt x="389457" y="355259"/>
                  <a:pt x="388947" y="355548"/>
                </a:cubicBezTo>
                <a:cubicBezTo>
                  <a:pt x="392107" y="359932"/>
                  <a:pt x="391088" y="363602"/>
                  <a:pt x="387995" y="366932"/>
                </a:cubicBezTo>
                <a:cubicBezTo>
                  <a:pt x="376389" y="370858"/>
                  <a:pt x="374962" y="372217"/>
                  <a:pt x="376355" y="378742"/>
                </a:cubicBezTo>
                <a:cubicBezTo>
                  <a:pt x="381946" y="376261"/>
                  <a:pt x="384801" y="371401"/>
                  <a:pt x="387961" y="366882"/>
                </a:cubicBezTo>
                <a:cubicBezTo>
                  <a:pt x="391445" y="365607"/>
                  <a:pt x="394911" y="364350"/>
                  <a:pt x="398394" y="363075"/>
                </a:cubicBezTo>
                <a:cubicBezTo>
                  <a:pt x="401589" y="362158"/>
                  <a:pt x="405378" y="367578"/>
                  <a:pt x="408369" y="361784"/>
                </a:cubicBezTo>
                <a:lnTo>
                  <a:pt x="408335" y="361818"/>
                </a:lnTo>
                <a:cubicBezTo>
                  <a:pt x="410595" y="360679"/>
                  <a:pt x="412872" y="359541"/>
                  <a:pt x="415132" y="358385"/>
                </a:cubicBezTo>
                <a:cubicBezTo>
                  <a:pt x="417256" y="356448"/>
                  <a:pt x="419363" y="354511"/>
                  <a:pt x="421487" y="352574"/>
                </a:cubicBezTo>
                <a:cubicBezTo>
                  <a:pt x="421113" y="351996"/>
                  <a:pt x="420739" y="351435"/>
                  <a:pt x="420366" y="350858"/>
                </a:cubicBezTo>
                <a:cubicBezTo>
                  <a:pt x="418258" y="351452"/>
                  <a:pt x="416152" y="352064"/>
                  <a:pt x="414062" y="352659"/>
                </a:cubicBezTo>
                <a:cubicBezTo>
                  <a:pt x="414555" y="355191"/>
                  <a:pt x="414860" y="356822"/>
                  <a:pt x="415183" y="358453"/>
                </a:cubicBezTo>
                <a:close/>
                <a:moveTo>
                  <a:pt x="206194" y="759388"/>
                </a:moveTo>
                <a:cubicBezTo>
                  <a:pt x="203119" y="759880"/>
                  <a:pt x="200043" y="760390"/>
                  <a:pt x="196474" y="760968"/>
                </a:cubicBezTo>
                <a:cubicBezTo>
                  <a:pt x="198462" y="763160"/>
                  <a:pt x="199992" y="764774"/>
                  <a:pt x="201436" y="766439"/>
                </a:cubicBezTo>
                <a:cubicBezTo>
                  <a:pt x="204257" y="769719"/>
                  <a:pt x="207706" y="768546"/>
                  <a:pt x="210799" y="767425"/>
                </a:cubicBezTo>
                <a:cubicBezTo>
                  <a:pt x="213977" y="766269"/>
                  <a:pt x="214368" y="763466"/>
                  <a:pt x="213569" y="760390"/>
                </a:cubicBezTo>
                <a:cubicBezTo>
                  <a:pt x="213025" y="758232"/>
                  <a:pt x="212737" y="756023"/>
                  <a:pt x="212244" y="753372"/>
                </a:cubicBezTo>
                <a:cubicBezTo>
                  <a:pt x="209711" y="753491"/>
                  <a:pt x="207451" y="753593"/>
                  <a:pt x="205022" y="753712"/>
                </a:cubicBezTo>
                <a:cubicBezTo>
                  <a:pt x="205515" y="756125"/>
                  <a:pt x="205838" y="757773"/>
                  <a:pt x="206177" y="759405"/>
                </a:cubicBezTo>
                <a:cubicBezTo>
                  <a:pt x="206177" y="759421"/>
                  <a:pt x="206194" y="759388"/>
                  <a:pt x="206194" y="759388"/>
                </a:cubicBezTo>
                <a:close/>
                <a:moveTo>
                  <a:pt x="2086991" y="609889"/>
                </a:moveTo>
                <a:cubicBezTo>
                  <a:pt x="2084986" y="608054"/>
                  <a:pt x="2082980" y="606219"/>
                  <a:pt x="2080720" y="604162"/>
                </a:cubicBezTo>
                <a:cubicBezTo>
                  <a:pt x="2079599" y="606881"/>
                  <a:pt x="2078461" y="609651"/>
                  <a:pt x="2077577" y="611809"/>
                </a:cubicBezTo>
                <a:cubicBezTo>
                  <a:pt x="2073941" y="612540"/>
                  <a:pt x="2070848" y="613168"/>
                  <a:pt x="2067823" y="613780"/>
                </a:cubicBezTo>
                <a:cubicBezTo>
                  <a:pt x="2068316" y="618249"/>
                  <a:pt x="2069370" y="620713"/>
                  <a:pt x="2073618" y="619456"/>
                </a:cubicBezTo>
                <a:cubicBezTo>
                  <a:pt x="2073448" y="617926"/>
                  <a:pt x="2073312" y="616703"/>
                  <a:pt x="2072955" y="613593"/>
                </a:cubicBezTo>
                <a:cubicBezTo>
                  <a:pt x="2076201" y="616261"/>
                  <a:pt x="2077832" y="618198"/>
                  <a:pt x="2079922" y="619167"/>
                </a:cubicBezTo>
                <a:cubicBezTo>
                  <a:pt x="2082318" y="620288"/>
                  <a:pt x="2085122" y="620560"/>
                  <a:pt x="2087330" y="621104"/>
                </a:cubicBezTo>
                <a:cubicBezTo>
                  <a:pt x="2091833" y="616635"/>
                  <a:pt x="2088214" y="613372"/>
                  <a:pt x="2086991" y="609889"/>
                </a:cubicBezTo>
                <a:cubicBezTo>
                  <a:pt x="2088231" y="609566"/>
                  <a:pt x="2089472" y="609226"/>
                  <a:pt x="2090695" y="608903"/>
                </a:cubicBezTo>
                <a:cubicBezTo>
                  <a:pt x="2090457" y="608462"/>
                  <a:pt x="2090236" y="608020"/>
                  <a:pt x="2089999" y="607578"/>
                </a:cubicBezTo>
                <a:cubicBezTo>
                  <a:pt x="2089013" y="608343"/>
                  <a:pt x="2088010" y="609124"/>
                  <a:pt x="2086991" y="609889"/>
                </a:cubicBezTo>
                <a:close/>
                <a:moveTo>
                  <a:pt x="1228979" y="1362547"/>
                </a:moveTo>
                <a:cubicBezTo>
                  <a:pt x="1232684" y="1360865"/>
                  <a:pt x="1236389" y="1359166"/>
                  <a:pt x="1240585" y="1357263"/>
                </a:cubicBezTo>
                <a:cubicBezTo>
                  <a:pt x="1238563" y="1351519"/>
                  <a:pt x="1233754" y="1351129"/>
                  <a:pt x="1228979" y="1350687"/>
                </a:cubicBezTo>
                <a:cubicBezTo>
                  <a:pt x="1225887" y="1348478"/>
                  <a:pt x="1222777" y="1348801"/>
                  <a:pt x="1219634" y="1350330"/>
                </a:cubicBezTo>
                <a:cubicBezTo>
                  <a:pt x="1219379" y="1360338"/>
                  <a:pt x="1219379" y="1360338"/>
                  <a:pt x="1217272" y="1363635"/>
                </a:cubicBezTo>
                <a:cubicBezTo>
                  <a:pt x="1203508" y="1362633"/>
                  <a:pt x="1203406" y="1362649"/>
                  <a:pt x="1197442" y="1367390"/>
                </a:cubicBezTo>
                <a:cubicBezTo>
                  <a:pt x="1200501" y="1368291"/>
                  <a:pt x="1204290" y="1370636"/>
                  <a:pt x="1205768" y="1369616"/>
                </a:cubicBezTo>
                <a:cubicBezTo>
                  <a:pt x="1211019" y="1365997"/>
                  <a:pt x="1212667" y="1369463"/>
                  <a:pt x="1214265" y="1372471"/>
                </a:cubicBezTo>
                <a:cubicBezTo>
                  <a:pt x="1219345" y="1371774"/>
                  <a:pt x="1223967" y="1371129"/>
                  <a:pt x="1227502" y="1370636"/>
                </a:cubicBezTo>
                <a:cubicBezTo>
                  <a:pt x="1228045" y="1367781"/>
                  <a:pt x="1228504" y="1365164"/>
                  <a:pt x="1228979" y="1362547"/>
                </a:cubicBezTo>
                <a:close/>
                <a:moveTo>
                  <a:pt x="749864" y="183449"/>
                </a:moveTo>
                <a:cubicBezTo>
                  <a:pt x="745735" y="182872"/>
                  <a:pt x="741589" y="182294"/>
                  <a:pt x="736406" y="181563"/>
                </a:cubicBezTo>
                <a:cubicBezTo>
                  <a:pt x="736015" y="180645"/>
                  <a:pt x="735233" y="178589"/>
                  <a:pt x="734248" y="176618"/>
                </a:cubicBezTo>
                <a:cubicBezTo>
                  <a:pt x="731342" y="170773"/>
                  <a:pt x="728709" y="169889"/>
                  <a:pt x="722200" y="171707"/>
                </a:cubicBezTo>
                <a:cubicBezTo>
                  <a:pt x="720246" y="172251"/>
                  <a:pt x="717986" y="171657"/>
                  <a:pt x="715862" y="171572"/>
                </a:cubicBezTo>
                <a:cubicBezTo>
                  <a:pt x="715710" y="171470"/>
                  <a:pt x="715540" y="171368"/>
                  <a:pt x="715386" y="171266"/>
                </a:cubicBezTo>
                <a:cubicBezTo>
                  <a:pt x="715556" y="171368"/>
                  <a:pt x="715726" y="171453"/>
                  <a:pt x="715896" y="171538"/>
                </a:cubicBezTo>
                <a:cubicBezTo>
                  <a:pt x="720433" y="182328"/>
                  <a:pt x="721589" y="183194"/>
                  <a:pt x="729490" y="181767"/>
                </a:cubicBezTo>
                <a:lnTo>
                  <a:pt x="729456" y="181733"/>
                </a:lnTo>
                <a:cubicBezTo>
                  <a:pt x="734622" y="188904"/>
                  <a:pt x="742183" y="192064"/>
                  <a:pt x="750799" y="194579"/>
                </a:cubicBezTo>
                <a:cubicBezTo>
                  <a:pt x="749150" y="190637"/>
                  <a:pt x="747145" y="187154"/>
                  <a:pt x="749864" y="183449"/>
                </a:cubicBezTo>
                <a:cubicBezTo>
                  <a:pt x="750883" y="183245"/>
                  <a:pt x="751920" y="183058"/>
                  <a:pt x="752939" y="182855"/>
                </a:cubicBezTo>
                <a:cubicBezTo>
                  <a:pt x="752803" y="182498"/>
                  <a:pt x="752651" y="182124"/>
                  <a:pt x="752514" y="181767"/>
                </a:cubicBezTo>
                <a:cubicBezTo>
                  <a:pt x="751631" y="182311"/>
                  <a:pt x="750747" y="182872"/>
                  <a:pt x="749864" y="183449"/>
                </a:cubicBezTo>
                <a:close/>
                <a:moveTo>
                  <a:pt x="1592599" y="1354085"/>
                </a:moveTo>
                <a:cubicBezTo>
                  <a:pt x="1587926" y="1354697"/>
                  <a:pt x="1583253" y="1355292"/>
                  <a:pt x="1579582" y="1355768"/>
                </a:cubicBezTo>
                <a:cubicBezTo>
                  <a:pt x="1577458" y="1359693"/>
                  <a:pt x="1576558" y="1363737"/>
                  <a:pt x="1574162" y="1365028"/>
                </a:cubicBezTo>
                <a:cubicBezTo>
                  <a:pt x="1572004" y="1366201"/>
                  <a:pt x="1568215" y="1364366"/>
                  <a:pt x="1565139" y="1363856"/>
                </a:cubicBezTo>
                <a:cubicBezTo>
                  <a:pt x="1565003" y="1364196"/>
                  <a:pt x="1564868" y="1364519"/>
                  <a:pt x="1564732" y="1364858"/>
                </a:cubicBezTo>
                <a:cubicBezTo>
                  <a:pt x="1567909" y="1366218"/>
                  <a:pt x="1571086" y="1367577"/>
                  <a:pt x="1574502" y="1369038"/>
                </a:cubicBezTo>
                <a:cubicBezTo>
                  <a:pt x="1575420" y="1370942"/>
                  <a:pt x="1576507" y="1373134"/>
                  <a:pt x="1577815" y="1375835"/>
                </a:cubicBezTo>
                <a:cubicBezTo>
                  <a:pt x="1580432" y="1374986"/>
                  <a:pt x="1582710" y="1374255"/>
                  <a:pt x="1585598" y="1373321"/>
                </a:cubicBezTo>
                <a:cubicBezTo>
                  <a:pt x="1583967" y="1368716"/>
                  <a:pt x="1582539" y="1364654"/>
                  <a:pt x="1581044" y="1360406"/>
                </a:cubicBezTo>
                <a:cubicBezTo>
                  <a:pt x="1585258" y="1358554"/>
                  <a:pt x="1585802" y="1360644"/>
                  <a:pt x="1586872" y="1363822"/>
                </a:cubicBezTo>
                <a:cubicBezTo>
                  <a:pt x="1589625" y="1371978"/>
                  <a:pt x="1595164" y="1372641"/>
                  <a:pt x="1601706" y="1366031"/>
                </a:cubicBezTo>
                <a:cubicBezTo>
                  <a:pt x="1597374" y="1363244"/>
                  <a:pt x="1597374" y="1363244"/>
                  <a:pt x="1592531" y="1354034"/>
                </a:cubicBezTo>
                <a:cubicBezTo>
                  <a:pt x="1596133" y="1355513"/>
                  <a:pt x="1599837" y="1356787"/>
                  <a:pt x="1603321" y="1358520"/>
                </a:cubicBezTo>
                <a:cubicBezTo>
                  <a:pt x="1605989" y="1359846"/>
                  <a:pt x="1608351" y="1360865"/>
                  <a:pt x="1611172" y="1358877"/>
                </a:cubicBezTo>
                <a:cubicBezTo>
                  <a:pt x="1611698" y="1358503"/>
                  <a:pt x="1613006" y="1359217"/>
                  <a:pt x="1614807" y="1359642"/>
                </a:cubicBezTo>
                <a:cubicBezTo>
                  <a:pt x="1613092" y="1361596"/>
                  <a:pt x="1611987" y="1362836"/>
                  <a:pt x="1610543" y="1364485"/>
                </a:cubicBezTo>
                <a:cubicBezTo>
                  <a:pt x="1617458" y="1364128"/>
                  <a:pt x="1619005" y="1362581"/>
                  <a:pt x="1617170" y="1358129"/>
                </a:cubicBezTo>
                <a:cubicBezTo>
                  <a:pt x="1615793" y="1354799"/>
                  <a:pt x="1613890" y="1351706"/>
                  <a:pt x="1612174" y="1348410"/>
                </a:cubicBezTo>
                <a:cubicBezTo>
                  <a:pt x="1608912" y="1349039"/>
                  <a:pt x="1605955" y="1349599"/>
                  <a:pt x="1603015" y="1350143"/>
                </a:cubicBezTo>
                <a:cubicBezTo>
                  <a:pt x="1602964" y="1349837"/>
                  <a:pt x="1602930" y="1349531"/>
                  <a:pt x="1602879" y="1349209"/>
                </a:cubicBezTo>
                <a:cubicBezTo>
                  <a:pt x="1605139" y="1347798"/>
                  <a:pt x="1607399" y="1346388"/>
                  <a:pt x="1610525" y="1344434"/>
                </a:cubicBezTo>
                <a:cubicBezTo>
                  <a:pt x="1598733" y="1345130"/>
                  <a:pt x="1598733" y="1345130"/>
                  <a:pt x="1592599" y="1354085"/>
                </a:cubicBezTo>
                <a:close/>
                <a:moveTo>
                  <a:pt x="1697934" y="1338792"/>
                </a:moveTo>
                <a:cubicBezTo>
                  <a:pt x="1702590" y="1339115"/>
                  <a:pt x="1707246" y="1339455"/>
                  <a:pt x="1712531" y="1339829"/>
                </a:cubicBezTo>
                <a:cubicBezTo>
                  <a:pt x="1714009" y="1344502"/>
                  <a:pt x="1715589" y="1349922"/>
                  <a:pt x="1722029" y="1351757"/>
                </a:cubicBezTo>
                <a:cubicBezTo>
                  <a:pt x="1725377" y="1350500"/>
                  <a:pt x="1728962" y="1349140"/>
                  <a:pt x="1733907" y="1347271"/>
                </a:cubicBezTo>
                <a:cubicBezTo>
                  <a:pt x="1728640" y="1344943"/>
                  <a:pt x="1728758" y="1338996"/>
                  <a:pt x="1722743" y="1338044"/>
                </a:cubicBezTo>
                <a:cubicBezTo>
                  <a:pt x="1718427" y="1337365"/>
                  <a:pt x="1714077" y="1334765"/>
                  <a:pt x="1710525" y="1331995"/>
                </a:cubicBezTo>
                <a:cubicBezTo>
                  <a:pt x="1706618" y="1328971"/>
                  <a:pt x="1703151" y="1326065"/>
                  <a:pt x="1697713" y="1327441"/>
                </a:cubicBezTo>
                <a:cubicBezTo>
                  <a:pt x="1700959" y="1333508"/>
                  <a:pt x="1700959" y="1333508"/>
                  <a:pt x="1697917" y="1338758"/>
                </a:cubicBezTo>
                <a:cubicBezTo>
                  <a:pt x="1697322" y="1338945"/>
                  <a:pt x="1696727" y="1339132"/>
                  <a:pt x="1698019" y="1338724"/>
                </a:cubicBezTo>
                <a:cubicBezTo>
                  <a:pt x="1696898" y="1339489"/>
                  <a:pt x="1697408" y="1339132"/>
                  <a:pt x="1697934" y="1338792"/>
                </a:cubicBezTo>
                <a:close/>
                <a:moveTo>
                  <a:pt x="1545003" y="1401647"/>
                </a:moveTo>
                <a:cubicBezTo>
                  <a:pt x="1545564" y="1401613"/>
                  <a:pt x="1546345" y="1401800"/>
                  <a:pt x="1546669" y="1401494"/>
                </a:cubicBezTo>
                <a:cubicBezTo>
                  <a:pt x="1551086" y="1397399"/>
                  <a:pt x="1557289" y="1398078"/>
                  <a:pt x="1562454" y="1395631"/>
                </a:cubicBezTo>
                <a:cubicBezTo>
                  <a:pt x="1566906" y="1393524"/>
                  <a:pt x="1572819" y="1394442"/>
                  <a:pt x="1578105" y="1394289"/>
                </a:cubicBezTo>
                <a:cubicBezTo>
                  <a:pt x="1580415" y="1394221"/>
                  <a:pt x="1582896" y="1395479"/>
                  <a:pt x="1585496" y="1392029"/>
                </a:cubicBezTo>
                <a:cubicBezTo>
                  <a:pt x="1575623" y="1392250"/>
                  <a:pt x="1570797" y="1385334"/>
                  <a:pt x="1565054" y="1380559"/>
                </a:cubicBezTo>
                <a:cubicBezTo>
                  <a:pt x="1561078" y="1381664"/>
                  <a:pt x="1559056" y="1386371"/>
                  <a:pt x="1554128" y="1385113"/>
                </a:cubicBezTo>
                <a:cubicBezTo>
                  <a:pt x="1556201" y="1382394"/>
                  <a:pt x="1557985" y="1380033"/>
                  <a:pt x="1560466" y="1376787"/>
                </a:cubicBezTo>
                <a:cubicBezTo>
                  <a:pt x="1551154" y="1377654"/>
                  <a:pt x="1551154" y="1377654"/>
                  <a:pt x="1547484" y="1374323"/>
                </a:cubicBezTo>
                <a:cubicBezTo>
                  <a:pt x="1551613" y="1372658"/>
                  <a:pt x="1555470" y="1371112"/>
                  <a:pt x="1560364" y="1369158"/>
                </a:cubicBezTo>
                <a:cubicBezTo>
                  <a:pt x="1551783" y="1365572"/>
                  <a:pt x="1547467" y="1370857"/>
                  <a:pt x="1541452" y="1374323"/>
                </a:cubicBezTo>
                <a:cubicBezTo>
                  <a:pt x="1543780" y="1377959"/>
                  <a:pt x="1545870" y="1381239"/>
                  <a:pt x="1548334" y="1385079"/>
                </a:cubicBezTo>
                <a:cubicBezTo>
                  <a:pt x="1545751" y="1385623"/>
                  <a:pt x="1543898" y="1386031"/>
                  <a:pt x="1542047" y="1386371"/>
                </a:cubicBezTo>
                <a:cubicBezTo>
                  <a:pt x="1539923" y="1386762"/>
                  <a:pt x="1537781" y="1387067"/>
                  <a:pt x="1535845" y="1387373"/>
                </a:cubicBezTo>
                <a:cubicBezTo>
                  <a:pt x="1534094" y="1399132"/>
                  <a:pt x="1534094" y="1399132"/>
                  <a:pt x="1543304" y="1408376"/>
                </a:cubicBezTo>
                <a:cubicBezTo>
                  <a:pt x="1543474" y="1408478"/>
                  <a:pt x="1543627" y="1408580"/>
                  <a:pt x="1543796" y="1408682"/>
                </a:cubicBezTo>
                <a:cubicBezTo>
                  <a:pt x="1543627" y="1408580"/>
                  <a:pt x="1543457" y="1408495"/>
                  <a:pt x="1543304" y="1408393"/>
                </a:cubicBezTo>
                <a:cubicBezTo>
                  <a:pt x="1543882" y="1406116"/>
                  <a:pt x="1544443" y="1403856"/>
                  <a:pt x="1545020" y="1401579"/>
                </a:cubicBezTo>
                <a:lnTo>
                  <a:pt x="1545003" y="1401647"/>
                </a:lnTo>
                <a:close/>
                <a:moveTo>
                  <a:pt x="1065887" y="1393151"/>
                </a:moveTo>
                <a:cubicBezTo>
                  <a:pt x="1060110" y="1393694"/>
                  <a:pt x="1054010" y="1391859"/>
                  <a:pt x="1048691" y="1395954"/>
                </a:cubicBezTo>
                <a:cubicBezTo>
                  <a:pt x="1047570" y="1396821"/>
                  <a:pt x="1045241" y="1396855"/>
                  <a:pt x="1043763" y="1396362"/>
                </a:cubicBezTo>
                <a:cubicBezTo>
                  <a:pt x="1038411" y="1394578"/>
                  <a:pt x="1034350" y="1395580"/>
                  <a:pt x="1032038" y="1402004"/>
                </a:cubicBezTo>
                <a:cubicBezTo>
                  <a:pt x="1028810" y="1398333"/>
                  <a:pt x="1026346" y="1394289"/>
                  <a:pt x="1021554" y="1397671"/>
                </a:cubicBezTo>
                <a:cubicBezTo>
                  <a:pt x="1025395" y="1404621"/>
                  <a:pt x="1028657" y="1406269"/>
                  <a:pt x="1035981" y="1405300"/>
                </a:cubicBezTo>
                <a:cubicBezTo>
                  <a:pt x="1037188" y="1405147"/>
                  <a:pt x="1038530" y="1405623"/>
                  <a:pt x="1039753" y="1405980"/>
                </a:cubicBezTo>
                <a:cubicBezTo>
                  <a:pt x="1042132" y="1406677"/>
                  <a:pt x="1044477" y="1407509"/>
                  <a:pt x="1047263" y="1408427"/>
                </a:cubicBezTo>
                <a:cubicBezTo>
                  <a:pt x="1049422" y="1403057"/>
                  <a:pt x="1053653" y="1402598"/>
                  <a:pt x="1057969" y="1403567"/>
                </a:cubicBezTo>
                <a:cubicBezTo>
                  <a:pt x="1064919" y="1405130"/>
                  <a:pt x="1071733" y="1407390"/>
                  <a:pt x="1078683" y="1408987"/>
                </a:cubicBezTo>
                <a:cubicBezTo>
                  <a:pt x="1081605" y="1409667"/>
                  <a:pt x="1085752" y="1410738"/>
                  <a:pt x="1087570" y="1409327"/>
                </a:cubicBezTo>
                <a:cubicBezTo>
                  <a:pt x="1093500" y="1404722"/>
                  <a:pt x="1100059" y="1404841"/>
                  <a:pt x="1106737" y="1405113"/>
                </a:cubicBezTo>
                <a:cubicBezTo>
                  <a:pt x="1115743" y="1405470"/>
                  <a:pt x="1124749" y="1406490"/>
                  <a:pt x="1133755" y="1406642"/>
                </a:cubicBezTo>
                <a:cubicBezTo>
                  <a:pt x="1148385" y="1406880"/>
                  <a:pt x="1163015" y="1406677"/>
                  <a:pt x="1177629" y="1406608"/>
                </a:cubicBezTo>
                <a:cubicBezTo>
                  <a:pt x="1179498" y="1406608"/>
                  <a:pt x="1181384" y="1406320"/>
                  <a:pt x="1183610" y="1406150"/>
                </a:cubicBezTo>
                <a:cubicBezTo>
                  <a:pt x="1183202" y="1404841"/>
                  <a:pt x="1182947" y="1403414"/>
                  <a:pt x="1182743" y="1403431"/>
                </a:cubicBezTo>
                <a:cubicBezTo>
                  <a:pt x="1179617" y="1403516"/>
                  <a:pt x="1176491" y="1403805"/>
                  <a:pt x="1173398" y="1404026"/>
                </a:cubicBezTo>
                <a:cubicBezTo>
                  <a:pt x="1169540" y="1398877"/>
                  <a:pt x="1165921" y="1393592"/>
                  <a:pt x="1161758" y="1388784"/>
                </a:cubicBezTo>
                <a:cubicBezTo>
                  <a:pt x="1160518" y="1387339"/>
                  <a:pt x="1157833" y="1386745"/>
                  <a:pt x="1155743" y="1386524"/>
                </a:cubicBezTo>
                <a:cubicBezTo>
                  <a:pt x="1139022" y="1384790"/>
                  <a:pt x="1122285" y="1383244"/>
                  <a:pt x="1105548" y="1381630"/>
                </a:cubicBezTo>
                <a:cubicBezTo>
                  <a:pt x="1099940" y="1381086"/>
                  <a:pt x="1094265" y="1379625"/>
                  <a:pt x="1088759" y="1380083"/>
                </a:cubicBezTo>
                <a:cubicBezTo>
                  <a:pt x="1079022" y="1380899"/>
                  <a:pt x="1069371" y="1382853"/>
                  <a:pt x="1060959" y="1384128"/>
                </a:cubicBezTo>
                <a:cubicBezTo>
                  <a:pt x="1063406" y="1384485"/>
                  <a:pt x="1067315" y="1385028"/>
                  <a:pt x="1071206" y="1385589"/>
                </a:cubicBezTo>
                <a:cubicBezTo>
                  <a:pt x="1071172" y="1386184"/>
                  <a:pt x="1071138" y="1386796"/>
                  <a:pt x="1071104" y="1387390"/>
                </a:cubicBezTo>
                <a:cubicBezTo>
                  <a:pt x="1068878" y="1387798"/>
                  <a:pt x="1066652" y="1388189"/>
                  <a:pt x="1065207" y="1388461"/>
                </a:cubicBezTo>
                <a:cubicBezTo>
                  <a:pt x="1065480" y="1390330"/>
                  <a:pt x="1065684" y="1391740"/>
                  <a:pt x="1065887" y="1393151"/>
                </a:cubicBezTo>
                <a:lnTo>
                  <a:pt x="1065887" y="1393151"/>
                </a:lnTo>
                <a:close/>
                <a:moveTo>
                  <a:pt x="1407705" y="1488767"/>
                </a:moveTo>
                <a:cubicBezTo>
                  <a:pt x="1408045" y="1488257"/>
                  <a:pt x="1408402" y="1487730"/>
                  <a:pt x="1408741" y="1487220"/>
                </a:cubicBezTo>
                <a:cubicBezTo>
                  <a:pt x="1401554" y="1483805"/>
                  <a:pt x="1404137" y="1477603"/>
                  <a:pt x="1404749" y="1472913"/>
                </a:cubicBezTo>
                <a:cubicBezTo>
                  <a:pt x="1405462" y="1467475"/>
                  <a:pt x="1405088" y="1463057"/>
                  <a:pt x="1402012" y="1458605"/>
                </a:cubicBezTo>
                <a:cubicBezTo>
                  <a:pt x="1401265" y="1457518"/>
                  <a:pt x="1401724" y="1455615"/>
                  <a:pt x="1401588" y="1453270"/>
                </a:cubicBezTo>
                <a:cubicBezTo>
                  <a:pt x="1404307" y="1453915"/>
                  <a:pt x="1406210" y="1454374"/>
                  <a:pt x="1409354" y="1455122"/>
                </a:cubicBezTo>
                <a:cubicBezTo>
                  <a:pt x="1406549" y="1451163"/>
                  <a:pt x="1404647" y="1448087"/>
                  <a:pt x="1402319" y="1445368"/>
                </a:cubicBezTo>
                <a:cubicBezTo>
                  <a:pt x="1401367" y="1444230"/>
                  <a:pt x="1399311" y="1442955"/>
                  <a:pt x="1398155" y="1443261"/>
                </a:cubicBezTo>
                <a:cubicBezTo>
                  <a:pt x="1394723" y="1444196"/>
                  <a:pt x="1393160" y="1441800"/>
                  <a:pt x="1390764" y="1440457"/>
                </a:cubicBezTo>
                <a:cubicBezTo>
                  <a:pt x="1384970" y="1437195"/>
                  <a:pt x="1380211" y="1431451"/>
                  <a:pt x="1372378" y="1431519"/>
                </a:cubicBezTo>
                <a:cubicBezTo>
                  <a:pt x="1375420" y="1439183"/>
                  <a:pt x="1375420" y="1439183"/>
                  <a:pt x="1370186" y="1443992"/>
                </a:cubicBezTo>
                <a:cubicBezTo>
                  <a:pt x="1375726" y="1443992"/>
                  <a:pt x="1380908" y="1443992"/>
                  <a:pt x="1386635" y="1443992"/>
                </a:cubicBezTo>
                <a:cubicBezTo>
                  <a:pt x="1390118" y="1450500"/>
                  <a:pt x="1393754" y="1457688"/>
                  <a:pt x="1397748" y="1464654"/>
                </a:cubicBezTo>
                <a:cubicBezTo>
                  <a:pt x="1402081" y="1472216"/>
                  <a:pt x="1400059" y="1480610"/>
                  <a:pt x="1401095" y="1489072"/>
                </a:cubicBezTo>
                <a:cubicBezTo>
                  <a:pt x="1403542" y="1488953"/>
                  <a:pt x="1405632" y="1488868"/>
                  <a:pt x="1407705" y="1488767"/>
                </a:cubicBezTo>
                <a:close/>
                <a:moveTo>
                  <a:pt x="1253992" y="169312"/>
                </a:moveTo>
                <a:cubicBezTo>
                  <a:pt x="1257731" y="171147"/>
                  <a:pt x="1261571" y="173271"/>
                  <a:pt x="1265598" y="174919"/>
                </a:cubicBezTo>
                <a:cubicBezTo>
                  <a:pt x="1268725" y="176193"/>
                  <a:pt x="1270883" y="177621"/>
                  <a:pt x="1270934" y="181495"/>
                </a:cubicBezTo>
                <a:cubicBezTo>
                  <a:pt x="1270951" y="183279"/>
                  <a:pt x="1272378" y="185030"/>
                  <a:pt x="1273720" y="188020"/>
                </a:cubicBezTo>
                <a:cubicBezTo>
                  <a:pt x="1276235" y="184741"/>
                  <a:pt x="1277680" y="182855"/>
                  <a:pt x="1279022" y="181104"/>
                </a:cubicBezTo>
                <a:cubicBezTo>
                  <a:pt x="1277255" y="178471"/>
                  <a:pt x="1275794" y="176330"/>
                  <a:pt x="1273636" y="173118"/>
                </a:cubicBezTo>
                <a:cubicBezTo>
                  <a:pt x="1278139" y="172608"/>
                  <a:pt x="1281554" y="171436"/>
                  <a:pt x="1284647" y="172030"/>
                </a:cubicBezTo>
                <a:cubicBezTo>
                  <a:pt x="1294485" y="173934"/>
                  <a:pt x="1298036" y="174222"/>
                  <a:pt x="1306957" y="171878"/>
                </a:cubicBezTo>
                <a:cubicBezTo>
                  <a:pt x="1301180" y="170960"/>
                  <a:pt x="1295946" y="170127"/>
                  <a:pt x="1290594" y="169261"/>
                </a:cubicBezTo>
                <a:cubicBezTo>
                  <a:pt x="1287875" y="164639"/>
                  <a:pt x="1287875" y="164639"/>
                  <a:pt x="1283321" y="161852"/>
                </a:cubicBezTo>
                <a:cubicBezTo>
                  <a:pt x="1280857" y="164537"/>
                  <a:pt x="1278343" y="167306"/>
                  <a:pt x="1274553" y="171436"/>
                </a:cubicBezTo>
                <a:cubicBezTo>
                  <a:pt x="1274774" y="167409"/>
                  <a:pt x="1274876" y="165437"/>
                  <a:pt x="1274978" y="163466"/>
                </a:cubicBezTo>
                <a:cubicBezTo>
                  <a:pt x="1269558" y="162753"/>
                  <a:pt x="1264833" y="162005"/>
                  <a:pt x="1260110" y="161529"/>
                </a:cubicBezTo>
                <a:cubicBezTo>
                  <a:pt x="1255878" y="161104"/>
                  <a:pt x="1253874" y="163262"/>
                  <a:pt x="1253992" y="169312"/>
                </a:cubicBezTo>
                <a:close/>
                <a:moveTo>
                  <a:pt x="1601927" y="1396005"/>
                </a:moveTo>
                <a:cubicBezTo>
                  <a:pt x="1603508" y="1400338"/>
                  <a:pt x="1604664" y="1404689"/>
                  <a:pt x="1606634" y="1408614"/>
                </a:cubicBezTo>
                <a:cubicBezTo>
                  <a:pt x="1609234" y="1413847"/>
                  <a:pt x="1614383" y="1416124"/>
                  <a:pt x="1619769" y="1416583"/>
                </a:cubicBezTo>
                <a:cubicBezTo>
                  <a:pt x="1625904" y="1417093"/>
                  <a:pt x="1629183" y="1410908"/>
                  <a:pt x="1626566" y="1404994"/>
                </a:cubicBezTo>
                <a:cubicBezTo>
                  <a:pt x="1625852" y="1403363"/>
                  <a:pt x="1625564" y="1401545"/>
                  <a:pt x="1625054" y="1399659"/>
                </a:cubicBezTo>
                <a:cubicBezTo>
                  <a:pt x="1627467" y="1399506"/>
                  <a:pt x="1629115" y="1399404"/>
                  <a:pt x="1630747" y="1399302"/>
                </a:cubicBezTo>
                <a:cubicBezTo>
                  <a:pt x="1630713" y="1398928"/>
                  <a:pt x="1630695" y="1398554"/>
                  <a:pt x="1630661" y="1398163"/>
                </a:cubicBezTo>
                <a:cubicBezTo>
                  <a:pt x="1626209" y="1396362"/>
                  <a:pt x="1621758" y="1394561"/>
                  <a:pt x="1615929" y="1392199"/>
                </a:cubicBezTo>
                <a:cubicBezTo>
                  <a:pt x="1612378" y="1393168"/>
                  <a:pt x="1607297" y="1394544"/>
                  <a:pt x="1601927" y="1396005"/>
                </a:cubicBezTo>
                <a:close/>
                <a:moveTo>
                  <a:pt x="1331528" y="155208"/>
                </a:moveTo>
                <a:cubicBezTo>
                  <a:pt x="1327314" y="154239"/>
                  <a:pt x="1324324" y="153118"/>
                  <a:pt x="1321282" y="152914"/>
                </a:cubicBezTo>
                <a:cubicBezTo>
                  <a:pt x="1310356" y="152200"/>
                  <a:pt x="1299430" y="151623"/>
                  <a:pt x="1288487" y="151317"/>
                </a:cubicBezTo>
                <a:cubicBezTo>
                  <a:pt x="1279158" y="151062"/>
                  <a:pt x="1269812" y="151249"/>
                  <a:pt x="1260483" y="151368"/>
                </a:cubicBezTo>
                <a:cubicBezTo>
                  <a:pt x="1258988" y="151385"/>
                  <a:pt x="1257493" y="152115"/>
                  <a:pt x="1254826" y="152846"/>
                </a:cubicBezTo>
                <a:cubicBezTo>
                  <a:pt x="1261741" y="156448"/>
                  <a:pt x="1267773" y="156278"/>
                  <a:pt x="1273890" y="155548"/>
                </a:cubicBezTo>
                <a:cubicBezTo>
                  <a:pt x="1276099" y="155293"/>
                  <a:pt x="1278343" y="154987"/>
                  <a:pt x="1280569" y="155089"/>
                </a:cubicBezTo>
                <a:cubicBezTo>
                  <a:pt x="1298852" y="155888"/>
                  <a:pt x="1317136" y="157128"/>
                  <a:pt x="1335437" y="157502"/>
                </a:cubicBezTo>
                <a:cubicBezTo>
                  <a:pt x="1344511" y="157689"/>
                  <a:pt x="1353754" y="157162"/>
                  <a:pt x="1363967" y="153050"/>
                </a:cubicBezTo>
                <a:cubicBezTo>
                  <a:pt x="1351494" y="152795"/>
                  <a:pt x="1340535" y="150535"/>
                  <a:pt x="1331528" y="155208"/>
                </a:cubicBezTo>
                <a:close/>
                <a:moveTo>
                  <a:pt x="846669" y="125081"/>
                </a:moveTo>
                <a:cubicBezTo>
                  <a:pt x="844579" y="114036"/>
                  <a:pt x="840467" y="105250"/>
                  <a:pt x="828471" y="104554"/>
                </a:cubicBezTo>
                <a:cubicBezTo>
                  <a:pt x="818343" y="107935"/>
                  <a:pt x="822540" y="115089"/>
                  <a:pt x="823882" y="120747"/>
                </a:cubicBezTo>
                <a:cubicBezTo>
                  <a:pt x="821640" y="121818"/>
                  <a:pt x="820025" y="122600"/>
                  <a:pt x="817528" y="123789"/>
                </a:cubicBezTo>
                <a:cubicBezTo>
                  <a:pt x="821826" y="124775"/>
                  <a:pt x="825361" y="124588"/>
                  <a:pt x="827366" y="126253"/>
                </a:cubicBezTo>
                <a:cubicBezTo>
                  <a:pt x="831036" y="129261"/>
                  <a:pt x="834366" y="129142"/>
                  <a:pt x="838309" y="127646"/>
                </a:cubicBezTo>
                <a:cubicBezTo>
                  <a:pt x="840926" y="126627"/>
                  <a:pt x="843678" y="125964"/>
                  <a:pt x="846669" y="125081"/>
                </a:cubicBezTo>
                <a:close/>
                <a:moveTo>
                  <a:pt x="2050406" y="937025"/>
                </a:moveTo>
                <a:cubicBezTo>
                  <a:pt x="2052785" y="932811"/>
                  <a:pt x="2055691" y="930755"/>
                  <a:pt x="2060822" y="932302"/>
                </a:cubicBezTo>
                <a:cubicBezTo>
                  <a:pt x="2064000" y="933253"/>
                  <a:pt x="2067194" y="931486"/>
                  <a:pt x="2069318" y="927612"/>
                </a:cubicBezTo>
                <a:cubicBezTo>
                  <a:pt x="2065393" y="925233"/>
                  <a:pt x="2062029" y="922548"/>
                  <a:pt x="2058205" y="921069"/>
                </a:cubicBezTo>
                <a:cubicBezTo>
                  <a:pt x="2054858" y="919778"/>
                  <a:pt x="2051001" y="919846"/>
                  <a:pt x="2046821" y="919234"/>
                </a:cubicBezTo>
                <a:cubicBezTo>
                  <a:pt x="2045971" y="920917"/>
                  <a:pt x="2044748" y="923364"/>
                  <a:pt x="2043405" y="926014"/>
                </a:cubicBezTo>
                <a:cubicBezTo>
                  <a:pt x="2045308" y="927017"/>
                  <a:pt x="2046872" y="927849"/>
                  <a:pt x="2048350" y="928631"/>
                </a:cubicBezTo>
                <a:cubicBezTo>
                  <a:pt x="2048129" y="929362"/>
                  <a:pt x="2048129" y="929702"/>
                  <a:pt x="2047959" y="929872"/>
                </a:cubicBezTo>
                <a:cubicBezTo>
                  <a:pt x="2046736" y="930993"/>
                  <a:pt x="2045461" y="932064"/>
                  <a:pt x="2044102" y="933236"/>
                </a:cubicBezTo>
                <a:cubicBezTo>
                  <a:pt x="2045903" y="934493"/>
                  <a:pt x="2047262" y="935445"/>
                  <a:pt x="2048656" y="936397"/>
                </a:cubicBezTo>
                <a:cubicBezTo>
                  <a:pt x="2048843" y="936550"/>
                  <a:pt x="2049132" y="936583"/>
                  <a:pt x="2050406" y="937025"/>
                </a:cubicBezTo>
                <a:close/>
                <a:moveTo>
                  <a:pt x="1575029" y="135463"/>
                </a:moveTo>
                <a:cubicBezTo>
                  <a:pt x="1575895" y="134053"/>
                  <a:pt x="1576762" y="132642"/>
                  <a:pt x="1577849" y="130892"/>
                </a:cubicBezTo>
                <a:cubicBezTo>
                  <a:pt x="1582233" y="138742"/>
                  <a:pt x="1582233" y="138742"/>
                  <a:pt x="1592888" y="134647"/>
                </a:cubicBezTo>
                <a:cubicBezTo>
                  <a:pt x="1592973" y="130705"/>
                  <a:pt x="1590866" y="129430"/>
                  <a:pt x="1587127" y="129159"/>
                </a:cubicBezTo>
                <a:cubicBezTo>
                  <a:pt x="1573074" y="128122"/>
                  <a:pt x="1559056" y="126814"/>
                  <a:pt x="1545003" y="125624"/>
                </a:cubicBezTo>
                <a:cubicBezTo>
                  <a:pt x="1544918" y="126202"/>
                  <a:pt x="1544834" y="126780"/>
                  <a:pt x="1544748" y="127357"/>
                </a:cubicBezTo>
                <a:cubicBezTo>
                  <a:pt x="1554841" y="130042"/>
                  <a:pt x="1564918" y="132744"/>
                  <a:pt x="1575029" y="135463"/>
                </a:cubicBezTo>
                <a:close/>
                <a:moveTo>
                  <a:pt x="853687" y="1386031"/>
                </a:moveTo>
                <a:cubicBezTo>
                  <a:pt x="856508" y="1388206"/>
                  <a:pt x="858394" y="1390840"/>
                  <a:pt x="860620" y="1391180"/>
                </a:cubicBezTo>
                <a:cubicBezTo>
                  <a:pt x="874995" y="1393389"/>
                  <a:pt x="889371" y="1396107"/>
                  <a:pt x="904834" y="1394289"/>
                </a:cubicBezTo>
                <a:cubicBezTo>
                  <a:pt x="895794" y="1391740"/>
                  <a:pt x="887349" y="1389871"/>
                  <a:pt x="879295" y="1386931"/>
                </a:cubicBezTo>
                <a:cubicBezTo>
                  <a:pt x="871190" y="1383975"/>
                  <a:pt x="863339" y="1382666"/>
                  <a:pt x="853687" y="1386031"/>
                </a:cubicBezTo>
                <a:close/>
                <a:moveTo>
                  <a:pt x="2006175" y="984332"/>
                </a:moveTo>
                <a:cubicBezTo>
                  <a:pt x="2009251" y="984196"/>
                  <a:pt x="2011783" y="983720"/>
                  <a:pt x="2014213" y="984060"/>
                </a:cubicBezTo>
                <a:cubicBezTo>
                  <a:pt x="2018614" y="984672"/>
                  <a:pt x="2021469" y="983295"/>
                  <a:pt x="2022284" y="978810"/>
                </a:cubicBezTo>
                <a:cubicBezTo>
                  <a:pt x="2022879" y="975564"/>
                  <a:pt x="2024782" y="974035"/>
                  <a:pt x="2027857" y="973287"/>
                </a:cubicBezTo>
                <a:cubicBezTo>
                  <a:pt x="2031171" y="972488"/>
                  <a:pt x="2031562" y="969583"/>
                  <a:pt x="2030424" y="967238"/>
                </a:cubicBezTo>
                <a:cubicBezTo>
                  <a:pt x="2029608" y="965572"/>
                  <a:pt x="2027398" y="964077"/>
                  <a:pt x="2025513" y="963567"/>
                </a:cubicBezTo>
                <a:cubicBezTo>
                  <a:pt x="2022675" y="962803"/>
                  <a:pt x="2020415" y="964468"/>
                  <a:pt x="2020075" y="967459"/>
                </a:cubicBezTo>
                <a:cubicBezTo>
                  <a:pt x="2019735" y="970483"/>
                  <a:pt x="2020007" y="973559"/>
                  <a:pt x="2020007" y="977535"/>
                </a:cubicBezTo>
                <a:cubicBezTo>
                  <a:pt x="2016710" y="977535"/>
                  <a:pt x="2013856" y="977654"/>
                  <a:pt x="2011001" y="977501"/>
                </a:cubicBezTo>
                <a:cubicBezTo>
                  <a:pt x="2006056" y="977246"/>
                  <a:pt x="2005122" y="978385"/>
                  <a:pt x="2006175" y="984332"/>
                </a:cubicBezTo>
                <a:close/>
                <a:moveTo>
                  <a:pt x="202184" y="730993"/>
                </a:moveTo>
                <a:cubicBezTo>
                  <a:pt x="197732" y="731860"/>
                  <a:pt x="194248" y="732523"/>
                  <a:pt x="190918" y="733168"/>
                </a:cubicBezTo>
                <a:cubicBezTo>
                  <a:pt x="190918" y="735122"/>
                  <a:pt x="190918" y="736414"/>
                  <a:pt x="190918" y="737603"/>
                </a:cubicBezTo>
                <a:cubicBezTo>
                  <a:pt x="185990" y="739931"/>
                  <a:pt x="181215" y="742191"/>
                  <a:pt x="175931" y="744689"/>
                </a:cubicBezTo>
                <a:cubicBezTo>
                  <a:pt x="177019" y="745998"/>
                  <a:pt x="178072" y="748292"/>
                  <a:pt x="178989" y="748240"/>
                </a:cubicBezTo>
                <a:cubicBezTo>
                  <a:pt x="184682" y="747901"/>
                  <a:pt x="190340" y="747034"/>
                  <a:pt x="196695" y="746252"/>
                </a:cubicBezTo>
                <a:cubicBezTo>
                  <a:pt x="191717" y="737977"/>
                  <a:pt x="201674" y="737298"/>
                  <a:pt x="202184" y="730993"/>
                </a:cubicBezTo>
                <a:close/>
                <a:moveTo>
                  <a:pt x="1626634" y="1447526"/>
                </a:moveTo>
                <a:cubicBezTo>
                  <a:pt x="1628317" y="1447016"/>
                  <a:pt x="1629353" y="1446557"/>
                  <a:pt x="1630441" y="1446422"/>
                </a:cubicBezTo>
                <a:cubicBezTo>
                  <a:pt x="1636643" y="1445606"/>
                  <a:pt x="1637322" y="1444094"/>
                  <a:pt x="1634009" y="1438707"/>
                </a:cubicBezTo>
                <a:cubicBezTo>
                  <a:pt x="1633092" y="1437212"/>
                  <a:pt x="1632581" y="1435479"/>
                  <a:pt x="1631579" y="1433168"/>
                </a:cubicBezTo>
                <a:cubicBezTo>
                  <a:pt x="1635691" y="1432998"/>
                  <a:pt x="1639702" y="1434408"/>
                  <a:pt x="1640670" y="1429599"/>
                </a:cubicBezTo>
                <a:cubicBezTo>
                  <a:pt x="1639158" y="1426608"/>
                  <a:pt x="1637645" y="1423601"/>
                  <a:pt x="1636133" y="1420576"/>
                </a:cubicBezTo>
                <a:cubicBezTo>
                  <a:pt x="1634451" y="1423720"/>
                  <a:pt x="1632803" y="1426779"/>
                  <a:pt x="1631222" y="1429718"/>
                </a:cubicBezTo>
                <a:cubicBezTo>
                  <a:pt x="1629030" y="1429191"/>
                  <a:pt x="1627433" y="1428818"/>
                  <a:pt x="1626634" y="1428631"/>
                </a:cubicBezTo>
                <a:cubicBezTo>
                  <a:pt x="1626634" y="1435054"/>
                  <a:pt x="1626634" y="1440848"/>
                  <a:pt x="1626634" y="1447526"/>
                </a:cubicBezTo>
                <a:close/>
                <a:moveTo>
                  <a:pt x="1314978" y="1367203"/>
                </a:moveTo>
                <a:cubicBezTo>
                  <a:pt x="1322761" y="1373592"/>
                  <a:pt x="1324647" y="1373644"/>
                  <a:pt x="1328130" y="1367543"/>
                </a:cubicBezTo>
                <a:cubicBezTo>
                  <a:pt x="1325547" y="1367628"/>
                  <a:pt x="1322625" y="1371265"/>
                  <a:pt x="1319990" y="1366031"/>
                </a:cubicBezTo>
                <a:cubicBezTo>
                  <a:pt x="1324511" y="1364960"/>
                  <a:pt x="1328674" y="1363992"/>
                  <a:pt x="1332582" y="1363074"/>
                </a:cubicBezTo>
                <a:cubicBezTo>
                  <a:pt x="1331682" y="1360100"/>
                  <a:pt x="1331019" y="1357586"/>
                  <a:pt x="1330135" y="1355139"/>
                </a:cubicBezTo>
                <a:cubicBezTo>
                  <a:pt x="1329915" y="1354527"/>
                  <a:pt x="1329065" y="1354119"/>
                  <a:pt x="1327960" y="1353134"/>
                </a:cubicBezTo>
                <a:cubicBezTo>
                  <a:pt x="1327196" y="1355971"/>
                  <a:pt x="1326584" y="1358231"/>
                  <a:pt x="1325904" y="1360729"/>
                </a:cubicBezTo>
                <a:cubicBezTo>
                  <a:pt x="1319192" y="1361953"/>
                  <a:pt x="1312667" y="1363142"/>
                  <a:pt x="1306159" y="1364332"/>
                </a:cubicBezTo>
                <a:cubicBezTo>
                  <a:pt x="1308045" y="1369667"/>
                  <a:pt x="1308045" y="1369667"/>
                  <a:pt x="1314978" y="1367203"/>
                </a:cubicBezTo>
                <a:close/>
                <a:moveTo>
                  <a:pt x="1270017" y="1369310"/>
                </a:moveTo>
                <a:cubicBezTo>
                  <a:pt x="1267688" y="1361681"/>
                  <a:pt x="1267688" y="1361664"/>
                  <a:pt x="1261078" y="1362038"/>
                </a:cubicBezTo>
                <a:cubicBezTo>
                  <a:pt x="1257986" y="1362208"/>
                  <a:pt x="1254876" y="1362327"/>
                  <a:pt x="1251800" y="1362683"/>
                </a:cubicBezTo>
                <a:cubicBezTo>
                  <a:pt x="1245598" y="1363397"/>
                  <a:pt x="1245547" y="1363550"/>
                  <a:pt x="1246380" y="1371706"/>
                </a:cubicBezTo>
                <a:cubicBezTo>
                  <a:pt x="1248674" y="1371248"/>
                  <a:pt x="1251528" y="1371519"/>
                  <a:pt x="1252956" y="1370211"/>
                </a:cubicBezTo>
                <a:cubicBezTo>
                  <a:pt x="1255522" y="1367883"/>
                  <a:pt x="1257765" y="1368138"/>
                  <a:pt x="1260705" y="1368750"/>
                </a:cubicBezTo>
                <a:cubicBezTo>
                  <a:pt x="1263644" y="1369344"/>
                  <a:pt x="1266737" y="1369140"/>
                  <a:pt x="1270017" y="1369310"/>
                </a:cubicBezTo>
                <a:close/>
                <a:moveTo>
                  <a:pt x="716593" y="137740"/>
                </a:moveTo>
                <a:cubicBezTo>
                  <a:pt x="717646" y="142124"/>
                  <a:pt x="718921" y="145420"/>
                  <a:pt x="719125" y="148785"/>
                </a:cubicBezTo>
                <a:cubicBezTo>
                  <a:pt x="719311" y="151809"/>
                  <a:pt x="718139" y="154885"/>
                  <a:pt x="717901" y="157961"/>
                </a:cubicBezTo>
                <a:cubicBezTo>
                  <a:pt x="717476" y="163313"/>
                  <a:pt x="719379" y="165811"/>
                  <a:pt x="725547" y="167561"/>
                </a:cubicBezTo>
                <a:cubicBezTo>
                  <a:pt x="724172" y="157213"/>
                  <a:pt x="722846" y="147205"/>
                  <a:pt x="721453" y="136703"/>
                </a:cubicBezTo>
                <a:cubicBezTo>
                  <a:pt x="719600" y="137077"/>
                  <a:pt x="717766" y="137485"/>
                  <a:pt x="716593" y="137740"/>
                </a:cubicBezTo>
                <a:close/>
                <a:moveTo>
                  <a:pt x="161453" y="876261"/>
                </a:moveTo>
                <a:cubicBezTo>
                  <a:pt x="160842" y="875870"/>
                  <a:pt x="160230" y="875462"/>
                  <a:pt x="159618" y="875071"/>
                </a:cubicBezTo>
                <a:cubicBezTo>
                  <a:pt x="152940" y="880866"/>
                  <a:pt x="146262" y="886643"/>
                  <a:pt x="139584" y="892437"/>
                </a:cubicBezTo>
                <a:cubicBezTo>
                  <a:pt x="140961" y="891350"/>
                  <a:pt x="142337" y="890262"/>
                  <a:pt x="143713" y="889175"/>
                </a:cubicBezTo>
                <a:cubicBezTo>
                  <a:pt x="144733" y="892896"/>
                  <a:pt x="145752" y="896618"/>
                  <a:pt x="146772" y="900322"/>
                </a:cubicBezTo>
                <a:cubicBezTo>
                  <a:pt x="147485" y="900033"/>
                  <a:pt x="148182" y="899744"/>
                  <a:pt x="148896" y="899472"/>
                </a:cubicBezTo>
                <a:cubicBezTo>
                  <a:pt x="149219" y="896125"/>
                  <a:pt x="149541" y="892777"/>
                  <a:pt x="149881" y="889192"/>
                </a:cubicBezTo>
                <a:cubicBezTo>
                  <a:pt x="150612" y="887425"/>
                  <a:pt x="154997" y="891265"/>
                  <a:pt x="154350" y="886728"/>
                </a:cubicBezTo>
                <a:cubicBezTo>
                  <a:pt x="153773" y="882684"/>
                  <a:pt x="158259" y="884230"/>
                  <a:pt x="159312" y="882191"/>
                </a:cubicBezTo>
                <a:cubicBezTo>
                  <a:pt x="160281" y="880339"/>
                  <a:pt x="160756" y="878232"/>
                  <a:pt x="161453" y="876261"/>
                </a:cubicBezTo>
                <a:close/>
                <a:moveTo>
                  <a:pt x="1284018" y="108003"/>
                </a:moveTo>
                <a:cubicBezTo>
                  <a:pt x="1291121" y="109329"/>
                  <a:pt x="1297425" y="110671"/>
                  <a:pt x="1303797" y="111606"/>
                </a:cubicBezTo>
                <a:cubicBezTo>
                  <a:pt x="1307094" y="112081"/>
                  <a:pt x="1310526" y="112115"/>
                  <a:pt x="1313840" y="111759"/>
                </a:cubicBezTo>
                <a:cubicBezTo>
                  <a:pt x="1315318" y="111589"/>
                  <a:pt x="1316626" y="109957"/>
                  <a:pt x="1318020" y="108972"/>
                </a:cubicBezTo>
                <a:cubicBezTo>
                  <a:pt x="1309965" y="107205"/>
                  <a:pt x="1302845" y="101138"/>
                  <a:pt x="1294791" y="106831"/>
                </a:cubicBezTo>
                <a:cubicBezTo>
                  <a:pt x="1293449" y="107782"/>
                  <a:pt x="1290951" y="107001"/>
                  <a:pt x="1288997" y="107154"/>
                </a:cubicBezTo>
                <a:cubicBezTo>
                  <a:pt x="1287502" y="107290"/>
                  <a:pt x="1286023" y="107663"/>
                  <a:pt x="1284018" y="108003"/>
                </a:cubicBezTo>
                <a:close/>
                <a:moveTo>
                  <a:pt x="1725343" y="1353440"/>
                </a:moveTo>
                <a:cubicBezTo>
                  <a:pt x="1722658" y="1356685"/>
                  <a:pt x="1723780" y="1359778"/>
                  <a:pt x="1724596" y="1363091"/>
                </a:cubicBezTo>
                <a:cubicBezTo>
                  <a:pt x="1725648" y="1367390"/>
                  <a:pt x="1726227" y="1371825"/>
                  <a:pt x="1726855" y="1376226"/>
                </a:cubicBezTo>
                <a:cubicBezTo>
                  <a:pt x="1727093" y="1377892"/>
                  <a:pt x="1726720" y="1379642"/>
                  <a:pt x="1727025" y="1381290"/>
                </a:cubicBezTo>
                <a:cubicBezTo>
                  <a:pt x="1727670" y="1384723"/>
                  <a:pt x="1729727" y="1384977"/>
                  <a:pt x="1731392" y="1384162"/>
                </a:cubicBezTo>
                <a:cubicBezTo>
                  <a:pt x="1730916" y="1379370"/>
                  <a:pt x="1730373" y="1375445"/>
                  <a:pt x="1730169" y="1371519"/>
                </a:cubicBezTo>
                <a:cubicBezTo>
                  <a:pt x="1729982" y="1367866"/>
                  <a:pt x="1730237" y="1364196"/>
                  <a:pt x="1730135" y="1360525"/>
                </a:cubicBezTo>
                <a:cubicBezTo>
                  <a:pt x="1730067" y="1357297"/>
                  <a:pt x="1729234" y="1354476"/>
                  <a:pt x="1725343" y="1353440"/>
                </a:cubicBezTo>
                <a:close/>
                <a:moveTo>
                  <a:pt x="493483" y="364146"/>
                </a:moveTo>
                <a:cubicBezTo>
                  <a:pt x="494741" y="365267"/>
                  <a:pt x="495930" y="366338"/>
                  <a:pt x="496440" y="366797"/>
                </a:cubicBezTo>
                <a:cubicBezTo>
                  <a:pt x="499380" y="366015"/>
                  <a:pt x="501606" y="365403"/>
                  <a:pt x="503831" y="364842"/>
                </a:cubicBezTo>
                <a:cubicBezTo>
                  <a:pt x="507570" y="363925"/>
                  <a:pt x="507196" y="361903"/>
                  <a:pt x="505837" y="359762"/>
                </a:cubicBezTo>
                <a:cubicBezTo>
                  <a:pt x="500008" y="359762"/>
                  <a:pt x="494724" y="359762"/>
                  <a:pt x="489201" y="359762"/>
                </a:cubicBezTo>
                <a:cubicBezTo>
                  <a:pt x="488556" y="361002"/>
                  <a:pt x="487893" y="362209"/>
                  <a:pt x="487298" y="363449"/>
                </a:cubicBezTo>
                <a:cubicBezTo>
                  <a:pt x="486618" y="364876"/>
                  <a:pt x="485990" y="366321"/>
                  <a:pt x="485327" y="367782"/>
                </a:cubicBezTo>
                <a:cubicBezTo>
                  <a:pt x="491207" y="370246"/>
                  <a:pt x="491207" y="370246"/>
                  <a:pt x="493483" y="364146"/>
                </a:cubicBezTo>
                <a:close/>
                <a:moveTo>
                  <a:pt x="1163746" y="1412131"/>
                </a:moveTo>
                <a:cubicBezTo>
                  <a:pt x="1155216" y="1411485"/>
                  <a:pt x="1146380" y="1410755"/>
                  <a:pt x="1137544" y="1410194"/>
                </a:cubicBezTo>
                <a:cubicBezTo>
                  <a:pt x="1134401" y="1409990"/>
                  <a:pt x="1131427" y="1410534"/>
                  <a:pt x="1130135" y="1414068"/>
                </a:cubicBezTo>
                <a:cubicBezTo>
                  <a:pt x="1134910" y="1415020"/>
                  <a:pt x="1139413" y="1416005"/>
                  <a:pt x="1143951" y="1416787"/>
                </a:cubicBezTo>
                <a:cubicBezTo>
                  <a:pt x="1145292" y="1417025"/>
                  <a:pt x="1146805" y="1416940"/>
                  <a:pt x="1148113" y="1416583"/>
                </a:cubicBezTo>
                <a:cubicBezTo>
                  <a:pt x="1153381" y="1415190"/>
                  <a:pt x="1158581" y="1413626"/>
                  <a:pt x="1163746" y="1412131"/>
                </a:cubicBezTo>
                <a:close/>
                <a:moveTo>
                  <a:pt x="2021519" y="937688"/>
                </a:moveTo>
                <a:cubicBezTo>
                  <a:pt x="2022080" y="940900"/>
                  <a:pt x="2022437" y="942922"/>
                  <a:pt x="2022777" y="944808"/>
                </a:cubicBezTo>
                <a:cubicBezTo>
                  <a:pt x="2018427" y="946643"/>
                  <a:pt x="2018138" y="946966"/>
                  <a:pt x="2012157" y="957076"/>
                </a:cubicBezTo>
                <a:cubicBezTo>
                  <a:pt x="2021927" y="954612"/>
                  <a:pt x="2024918" y="946354"/>
                  <a:pt x="2030831" y="941375"/>
                </a:cubicBezTo>
                <a:cubicBezTo>
                  <a:pt x="2030644" y="940713"/>
                  <a:pt x="2030440" y="940050"/>
                  <a:pt x="2030253" y="939387"/>
                </a:cubicBezTo>
                <a:cubicBezTo>
                  <a:pt x="2027535" y="938878"/>
                  <a:pt x="2024833" y="938351"/>
                  <a:pt x="2021519" y="937688"/>
                </a:cubicBezTo>
                <a:close/>
                <a:moveTo>
                  <a:pt x="1063067" y="1374476"/>
                </a:moveTo>
                <a:cubicBezTo>
                  <a:pt x="1071512" y="1378112"/>
                  <a:pt x="1102370" y="1378010"/>
                  <a:pt x="1108079" y="1374476"/>
                </a:cubicBezTo>
                <a:cubicBezTo>
                  <a:pt x="1093075" y="1374476"/>
                  <a:pt x="1078071" y="1374476"/>
                  <a:pt x="1063067" y="1374476"/>
                </a:cubicBezTo>
                <a:close/>
                <a:moveTo>
                  <a:pt x="831546" y="135293"/>
                </a:moveTo>
                <a:cubicBezTo>
                  <a:pt x="837051" y="142820"/>
                  <a:pt x="842778" y="141427"/>
                  <a:pt x="849218" y="140187"/>
                </a:cubicBezTo>
                <a:cubicBezTo>
                  <a:pt x="848351" y="136992"/>
                  <a:pt x="847604" y="134222"/>
                  <a:pt x="846669" y="130756"/>
                </a:cubicBezTo>
                <a:cubicBezTo>
                  <a:pt x="841249" y="132370"/>
                  <a:pt x="836881" y="133679"/>
                  <a:pt x="831546" y="135293"/>
                </a:cubicBezTo>
                <a:close/>
                <a:moveTo>
                  <a:pt x="897782" y="193662"/>
                </a:moveTo>
                <a:cubicBezTo>
                  <a:pt x="897714" y="193288"/>
                  <a:pt x="897629" y="192914"/>
                  <a:pt x="897562" y="192540"/>
                </a:cubicBezTo>
                <a:cubicBezTo>
                  <a:pt x="895268" y="192540"/>
                  <a:pt x="892973" y="192540"/>
                  <a:pt x="889558" y="192540"/>
                </a:cubicBezTo>
                <a:cubicBezTo>
                  <a:pt x="891206" y="189991"/>
                  <a:pt x="892276" y="188309"/>
                  <a:pt x="893568" y="186321"/>
                </a:cubicBezTo>
                <a:cubicBezTo>
                  <a:pt x="890391" y="184826"/>
                  <a:pt x="888589" y="185471"/>
                  <a:pt x="887264" y="188360"/>
                </a:cubicBezTo>
                <a:cubicBezTo>
                  <a:pt x="885327" y="192591"/>
                  <a:pt x="882081" y="194222"/>
                  <a:pt x="877476" y="192591"/>
                </a:cubicBezTo>
                <a:cubicBezTo>
                  <a:pt x="878020" y="194885"/>
                  <a:pt x="878547" y="197111"/>
                  <a:pt x="879227" y="199949"/>
                </a:cubicBezTo>
                <a:cubicBezTo>
                  <a:pt x="885752" y="197740"/>
                  <a:pt x="891767" y="195701"/>
                  <a:pt x="897782" y="193662"/>
                </a:cubicBezTo>
                <a:close/>
                <a:moveTo>
                  <a:pt x="179703" y="868461"/>
                </a:moveTo>
                <a:cubicBezTo>
                  <a:pt x="178684" y="866966"/>
                  <a:pt x="177732" y="864893"/>
                  <a:pt x="176169" y="863550"/>
                </a:cubicBezTo>
                <a:cubicBezTo>
                  <a:pt x="175166" y="862684"/>
                  <a:pt x="172991" y="862293"/>
                  <a:pt x="171801" y="862803"/>
                </a:cubicBezTo>
                <a:cubicBezTo>
                  <a:pt x="170850" y="863211"/>
                  <a:pt x="170527" y="865250"/>
                  <a:pt x="170086" y="866609"/>
                </a:cubicBezTo>
                <a:cubicBezTo>
                  <a:pt x="169643" y="867951"/>
                  <a:pt x="169253" y="869362"/>
                  <a:pt x="169134" y="870755"/>
                </a:cubicBezTo>
                <a:cubicBezTo>
                  <a:pt x="168879" y="873950"/>
                  <a:pt x="168811" y="877161"/>
                  <a:pt x="168675" y="880356"/>
                </a:cubicBezTo>
                <a:cubicBezTo>
                  <a:pt x="169168" y="880458"/>
                  <a:pt x="169677" y="880543"/>
                  <a:pt x="170170" y="880645"/>
                </a:cubicBezTo>
                <a:cubicBezTo>
                  <a:pt x="173178" y="876805"/>
                  <a:pt x="176169" y="872981"/>
                  <a:pt x="179703" y="868461"/>
                </a:cubicBezTo>
                <a:close/>
                <a:moveTo>
                  <a:pt x="262540" y="871435"/>
                </a:moveTo>
                <a:cubicBezTo>
                  <a:pt x="266636" y="870212"/>
                  <a:pt x="269677" y="869804"/>
                  <a:pt x="272192" y="868427"/>
                </a:cubicBezTo>
                <a:cubicBezTo>
                  <a:pt x="274945" y="866932"/>
                  <a:pt x="278021" y="864961"/>
                  <a:pt x="276424" y="860441"/>
                </a:cubicBezTo>
                <a:cubicBezTo>
                  <a:pt x="270323" y="863160"/>
                  <a:pt x="265922" y="871588"/>
                  <a:pt x="257817" y="864978"/>
                </a:cubicBezTo>
                <a:cubicBezTo>
                  <a:pt x="258208" y="863499"/>
                  <a:pt x="258616" y="862038"/>
                  <a:pt x="259007" y="860577"/>
                </a:cubicBezTo>
                <a:cubicBezTo>
                  <a:pt x="258598" y="860322"/>
                  <a:pt x="258174" y="860067"/>
                  <a:pt x="257766" y="859829"/>
                </a:cubicBezTo>
                <a:cubicBezTo>
                  <a:pt x="255387" y="863109"/>
                  <a:pt x="253008" y="866405"/>
                  <a:pt x="250629" y="869685"/>
                </a:cubicBezTo>
                <a:cubicBezTo>
                  <a:pt x="255659" y="869430"/>
                  <a:pt x="260009" y="865912"/>
                  <a:pt x="262540" y="871435"/>
                </a:cubicBezTo>
                <a:close/>
                <a:moveTo>
                  <a:pt x="1448793" y="1394442"/>
                </a:moveTo>
                <a:cubicBezTo>
                  <a:pt x="1449354" y="1394374"/>
                  <a:pt x="1449931" y="1394306"/>
                  <a:pt x="1450492" y="1394255"/>
                </a:cubicBezTo>
                <a:cubicBezTo>
                  <a:pt x="1450492" y="1393015"/>
                  <a:pt x="1450237" y="1391723"/>
                  <a:pt x="1450560" y="1390568"/>
                </a:cubicBezTo>
                <a:cubicBezTo>
                  <a:pt x="1450865" y="1389446"/>
                  <a:pt x="1451767" y="1388478"/>
                  <a:pt x="1452157" y="1387832"/>
                </a:cubicBezTo>
                <a:cubicBezTo>
                  <a:pt x="1448827" y="1383822"/>
                  <a:pt x="1445700" y="1380066"/>
                  <a:pt x="1442421" y="1376107"/>
                </a:cubicBezTo>
                <a:cubicBezTo>
                  <a:pt x="1439124" y="1378282"/>
                  <a:pt x="1437204" y="1380440"/>
                  <a:pt x="1439804" y="1383788"/>
                </a:cubicBezTo>
                <a:cubicBezTo>
                  <a:pt x="1442658" y="1387458"/>
                  <a:pt x="1445802" y="1390891"/>
                  <a:pt x="1448793" y="1394442"/>
                </a:cubicBezTo>
                <a:close/>
                <a:moveTo>
                  <a:pt x="264172" y="1012063"/>
                </a:moveTo>
                <a:cubicBezTo>
                  <a:pt x="280756" y="1005046"/>
                  <a:pt x="280484" y="1007221"/>
                  <a:pt x="284206" y="994833"/>
                </a:cubicBezTo>
                <a:cubicBezTo>
                  <a:pt x="276016" y="998996"/>
                  <a:pt x="268012" y="1005657"/>
                  <a:pt x="264172" y="1012063"/>
                </a:cubicBezTo>
                <a:close/>
                <a:moveTo>
                  <a:pt x="176849" y="903126"/>
                </a:moveTo>
                <a:cubicBezTo>
                  <a:pt x="187299" y="901630"/>
                  <a:pt x="190442" y="892471"/>
                  <a:pt x="197239" y="885827"/>
                </a:cubicBezTo>
                <a:cubicBezTo>
                  <a:pt x="186772" y="887985"/>
                  <a:pt x="180518" y="893525"/>
                  <a:pt x="176849" y="903126"/>
                </a:cubicBezTo>
                <a:close/>
                <a:moveTo>
                  <a:pt x="1301197" y="1552454"/>
                </a:moveTo>
                <a:cubicBezTo>
                  <a:pt x="1303372" y="1551791"/>
                  <a:pt x="1305972" y="1551519"/>
                  <a:pt x="1307859" y="1550245"/>
                </a:cubicBezTo>
                <a:cubicBezTo>
                  <a:pt x="1309047" y="1549429"/>
                  <a:pt x="1310203" y="1546541"/>
                  <a:pt x="1309659" y="1545538"/>
                </a:cubicBezTo>
                <a:cubicBezTo>
                  <a:pt x="1307416" y="1541460"/>
                  <a:pt x="1304494" y="1537755"/>
                  <a:pt x="1301197" y="1533014"/>
                </a:cubicBezTo>
                <a:cubicBezTo>
                  <a:pt x="1301197" y="1540576"/>
                  <a:pt x="1301197" y="1546507"/>
                  <a:pt x="1301197" y="1552454"/>
                </a:cubicBezTo>
                <a:close/>
                <a:moveTo>
                  <a:pt x="1373092" y="144809"/>
                </a:moveTo>
                <a:cubicBezTo>
                  <a:pt x="1361486" y="144809"/>
                  <a:pt x="1349881" y="144809"/>
                  <a:pt x="1336558" y="144809"/>
                </a:cubicBezTo>
                <a:cubicBezTo>
                  <a:pt x="1350865" y="148292"/>
                  <a:pt x="1366414" y="148581"/>
                  <a:pt x="1373092" y="144809"/>
                </a:cubicBezTo>
                <a:close/>
                <a:moveTo>
                  <a:pt x="1761316" y="1382938"/>
                </a:moveTo>
                <a:cubicBezTo>
                  <a:pt x="1761877" y="1377620"/>
                  <a:pt x="1762267" y="1374136"/>
                  <a:pt x="1762811" y="1369005"/>
                </a:cubicBezTo>
                <a:cubicBezTo>
                  <a:pt x="1757424" y="1373015"/>
                  <a:pt x="1753686" y="1375802"/>
                  <a:pt x="1748385" y="1379744"/>
                </a:cubicBezTo>
                <a:cubicBezTo>
                  <a:pt x="1753720" y="1381069"/>
                  <a:pt x="1757306" y="1381953"/>
                  <a:pt x="1761316" y="1382938"/>
                </a:cubicBezTo>
                <a:close/>
                <a:moveTo>
                  <a:pt x="671478" y="83908"/>
                </a:moveTo>
                <a:cubicBezTo>
                  <a:pt x="674638" y="83076"/>
                  <a:pt x="677103" y="82413"/>
                  <a:pt x="680093" y="81614"/>
                </a:cubicBezTo>
                <a:cubicBezTo>
                  <a:pt x="678071" y="78624"/>
                  <a:pt x="676525" y="76346"/>
                  <a:pt x="676066" y="75650"/>
                </a:cubicBezTo>
                <a:cubicBezTo>
                  <a:pt x="670883" y="74596"/>
                  <a:pt x="667383" y="73883"/>
                  <a:pt x="663322" y="73067"/>
                </a:cubicBezTo>
                <a:cubicBezTo>
                  <a:pt x="666108" y="76788"/>
                  <a:pt x="668623" y="80119"/>
                  <a:pt x="671478" y="83908"/>
                </a:cubicBezTo>
                <a:close/>
                <a:moveTo>
                  <a:pt x="162031" y="970415"/>
                </a:moveTo>
                <a:cubicBezTo>
                  <a:pt x="153518" y="971316"/>
                  <a:pt x="151631" y="971877"/>
                  <a:pt x="151037" y="976074"/>
                </a:cubicBezTo>
                <a:cubicBezTo>
                  <a:pt x="150527" y="979778"/>
                  <a:pt x="148454" y="981341"/>
                  <a:pt x="146024" y="983245"/>
                </a:cubicBezTo>
                <a:cubicBezTo>
                  <a:pt x="144954" y="984077"/>
                  <a:pt x="144359" y="985538"/>
                  <a:pt x="142898" y="987646"/>
                </a:cubicBezTo>
                <a:cubicBezTo>
                  <a:pt x="152685" y="984944"/>
                  <a:pt x="155489" y="976974"/>
                  <a:pt x="162031" y="970415"/>
                </a:cubicBezTo>
                <a:close/>
                <a:moveTo>
                  <a:pt x="379787" y="351690"/>
                </a:moveTo>
                <a:cubicBezTo>
                  <a:pt x="386908" y="353339"/>
                  <a:pt x="389219" y="347901"/>
                  <a:pt x="392702" y="347561"/>
                </a:cubicBezTo>
                <a:cubicBezTo>
                  <a:pt x="396831" y="347153"/>
                  <a:pt x="400994" y="347799"/>
                  <a:pt x="404698" y="345352"/>
                </a:cubicBezTo>
                <a:cubicBezTo>
                  <a:pt x="404919" y="345216"/>
                  <a:pt x="404732" y="344469"/>
                  <a:pt x="404732" y="343330"/>
                </a:cubicBezTo>
                <a:cubicBezTo>
                  <a:pt x="400502" y="347323"/>
                  <a:pt x="396763" y="339932"/>
                  <a:pt x="392260" y="343534"/>
                </a:cubicBezTo>
                <a:cubicBezTo>
                  <a:pt x="388879" y="346253"/>
                  <a:pt x="384971" y="348343"/>
                  <a:pt x="379787" y="351690"/>
                </a:cubicBezTo>
                <a:close/>
                <a:moveTo>
                  <a:pt x="2109811" y="604876"/>
                </a:moveTo>
                <a:cubicBezTo>
                  <a:pt x="2104374" y="598589"/>
                  <a:pt x="2098936" y="592285"/>
                  <a:pt x="2093176" y="585607"/>
                </a:cubicBezTo>
                <a:cubicBezTo>
                  <a:pt x="2094790" y="595666"/>
                  <a:pt x="2098852" y="603092"/>
                  <a:pt x="2109811" y="604876"/>
                </a:cubicBezTo>
                <a:close/>
                <a:moveTo>
                  <a:pt x="1424324" y="1482972"/>
                </a:moveTo>
                <a:cubicBezTo>
                  <a:pt x="1432871" y="1489191"/>
                  <a:pt x="1432921" y="1489174"/>
                  <a:pt x="1435674" y="1481511"/>
                </a:cubicBezTo>
                <a:cubicBezTo>
                  <a:pt x="1435947" y="1480729"/>
                  <a:pt x="1436830" y="1480100"/>
                  <a:pt x="1436915" y="1479336"/>
                </a:cubicBezTo>
                <a:cubicBezTo>
                  <a:pt x="1437017" y="1478333"/>
                  <a:pt x="1436932" y="1476702"/>
                  <a:pt x="1436354" y="1476379"/>
                </a:cubicBezTo>
                <a:cubicBezTo>
                  <a:pt x="1435301" y="1475801"/>
                  <a:pt x="1433414" y="1475411"/>
                  <a:pt x="1432616" y="1475971"/>
                </a:cubicBezTo>
                <a:cubicBezTo>
                  <a:pt x="1429897" y="1477874"/>
                  <a:pt x="1427484" y="1480236"/>
                  <a:pt x="1424324" y="1482972"/>
                </a:cubicBezTo>
                <a:close/>
                <a:moveTo>
                  <a:pt x="1385547" y="172812"/>
                </a:moveTo>
                <a:cubicBezTo>
                  <a:pt x="1388045" y="169227"/>
                  <a:pt x="1389948" y="166474"/>
                  <a:pt x="1392123" y="163347"/>
                </a:cubicBezTo>
                <a:cubicBezTo>
                  <a:pt x="1386227" y="163347"/>
                  <a:pt x="1380960" y="163347"/>
                  <a:pt x="1375369" y="163347"/>
                </a:cubicBezTo>
                <a:cubicBezTo>
                  <a:pt x="1378682" y="165403"/>
                  <a:pt x="1381707" y="167289"/>
                  <a:pt x="1384731" y="169159"/>
                </a:cubicBezTo>
                <a:cubicBezTo>
                  <a:pt x="1384545" y="169770"/>
                  <a:pt x="1384358" y="170365"/>
                  <a:pt x="1384171" y="170977"/>
                </a:cubicBezTo>
                <a:cubicBezTo>
                  <a:pt x="1380755" y="171368"/>
                  <a:pt x="1377340" y="171775"/>
                  <a:pt x="1373907" y="172166"/>
                </a:cubicBezTo>
                <a:cubicBezTo>
                  <a:pt x="1373907" y="172387"/>
                  <a:pt x="1373907" y="172591"/>
                  <a:pt x="1373907" y="172812"/>
                </a:cubicBezTo>
                <a:cubicBezTo>
                  <a:pt x="1377952" y="172812"/>
                  <a:pt x="1381978" y="172812"/>
                  <a:pt x="1385547" y="172812"/>
                </a:cubicBezTo>
                <a:close/>
                <a:moveTo>
                  <a:pt x="113246" y="881477"/>
                </a:moveTo>
                <a:cubicBezTo>
                  <a:pt x="112805" y="880951"/>
                  <a:pt x="112362" y="880424"/>
                  <a:pt x="111921" y="879880"/>
                </a:cubicBezTo>
                <a:cubicBezTo>
                  <a:pt x="107180" y="883194"/>
                  <a:pt x="102439" y="886507"/>
                  <a:pt x="97375" y="890025"/>
                </a:cubicBezTo>
                <a:cubicBezTo>
                  <a:pt x="100960" y="894205"/>
                  <a:pt x="104461" y="894358"/>
                  <a:pt x="108998" y="893474"/>
                </a:cubicBezTo>
                <a:cubicBezTo>
                  <a:pt x="108200" y="890942"/>
                  <a:pt x="107571" y="888954"/>
                  <a:pt x="106874" y="886728"/>
                </a:cubicBezTo>
                <a:cubicBezTo>
                  <a:pt x="109083" y="884910"/>
                  <a:pt x="111173" y="883194"/>
                  <a:pt x="113246" y="881477"/>
                </a:cubicBezTo>
                <a:close/>
                <a:moveTo>
                  <a:pt x="1120194" y="1366847"/>
                </a:moveTo>
                <a:cubicBezTo>
                  <a:pt x="1128470" y="1370636"/>
                  <a:pt x="1135080" y="1369990"/>
                  <a:pt x="1139244" y="1365453"/>
                </a:cubicBezTo>
                <a:cubicBezTo>
                  <a:pt x="1130781" y="1363618"/>
                  <a:pt x="1126210" y="1363873"/>
                  <a:pt x="1120194" y="1366847"/>
                </a:cubicBezTo>
                <a:close/>
                <a:moveTo>
                  <a:pt x="2109641" y="849158"/>
                </a:moveTo>
                <a:cubicBezTo>
                  <a:pt x="2104442" y="850297"/>
                  <a:pt x="2101044" y="851027"/>
                  <a:pt x="2097084" y="851894"/>
                </a:cubicBezTo>
                <a:cubicBezTo>
                  <a:pt x="2098036" y="853219"/>
                  <a:pt x="2098682" y="855071"/>
                  <a:pt x="2099531" y="855173"/>
                </a:cubicBezTo>
                <a:cubicBezTo>
                  <a:pt x="2104442" y="855785"/>
                  <a:pt x="2109404" y="855989"/>
                  <a:pt x="2114366" y="856329"/>
                </a:cubicBezTo>
                <a:cubicBezTo>
                  <a:pt x="2114620" y="855666"/>
                  <a:pt x="2114875" y="855003"/>
                  <a:pt x="2115130" y="854341"/>
                </a:cubicBezTo>
                <a:cubicBezTo>
                  <a:pt x="2113023" y="852353"/>
                  <a:pt x="2110916" y="850364"/>
                  <a:pt x="2109641" y="849158"/>
                </a:cubicBezTo>
                <a:close/>
                <a:moveTo>
                  <a:pt x="1086295" y="1367713"/>
                </a:moveTo>
                <a:cubicBezTo>
                  <a:pt x="1093670" y="1368070"/>
                  <a:pt x="1101180" y="1371214"/>
                  <a:pt x="1109371" y="1366965"/>
                </a:cubicBezTo>
                <a:cubicBezTo>
                  <a:pt x="1100789" y="1362174"/>
                  <a:pt x="1093534" y="1365147"/>
                  <a:pt x="1086295" y="1367713"/>
                </a:cubicBezTo>
                <a:close/>
                <a:moveTo>
                  <a:pt x="253365" y="577315"/>
                </a:moveTo>
                <a:cubicBezTo>
                  <a:pt x="258157" y="579014"/>
                  <a:pt x="261810" y="577909"/>
                  <a:pt x="261113" y="574341"/>
                </a:cubicBezTo>
                <a:cubicBezTo>
                  <a:pt x="260196" y="569532"/>
                  <a:pt x="264868" y="569804"/>
                  <a:pt x="266092" y="567255"/>
                </a:cubicBezTo>
                <a:cubicBezTo>
                  <a:pt x="259057" y="563874"/>
                  <a:pt x="259193" y="563925"/>
                  <a:pt x="257035" y="570178"/>
                </a:cubicBezTo>
                <a:cubicBezTo>
                  <a:pt x="256168" y="572676"/>
                  <a:pt x="254622" y="574936"/>
                  <a:pt x="253365" y="577315"/>
                </a:cubicBezTo>
                <a:close/>
                <a:moveTo>
                  <a:pt x="1440687" y="1515835"/>
                </a:moveTo>
                <a:cubicBezTo>
                  <a:pt x="1440313" y="1514697"/>
                  <a:pt x="1440313" y="1513966"/>
                  <a:pt x="1439957" y="1513711"/>
                </a:cubicBezTo>
                <a:cubicBezTo>
                  <a:pt x="1433245" y="1508868"/>
                  <a:pt x="1433007" y="1508579"/>
                  <a:pt x="1438241" y="1502564"/>
                </a:cubicBezTo>
                <a:cubicBezTo>
                  <a:pt x="1440925" y="1499489"/>
                  <a:pt x="1441282" y="1496906"/>
                  <a:pt x="1438207" y="1492726"/>
                </a:cubicBezTo>
                <a:cubicBezTo>
                  <a:pt x="1439362" y="1501477"/>
                  <a:pt x="1427994" y="1505606"/>
                  <a:pt x="1432599" y="1514969"/>
                </a:cubicBezTo>
                <a:cubicBezTo>
                  <a:pt x="1435216" y="1515241"/>
                  <a:pt x="1437816" y="1515530"/>
                  <a:pt x="1440687" y="1515835"/>
                </a:cubicBezTo>
                <a:close/>
                <a:moveTo>
                  <a:pt x="251920" y="1040050"/>
                </a:moveTo>
                <a:cubicBezTo>
                  <a:pt x="245616" y="1042989"/>
                  <a:pt x="239295" y="1045912"/>
                  <a:pt x="232260" y="1049192"/>
                </a:cubicBezTo>
                <a:cubicBezTo>
                  <a:pt x="232328" y="1049549"/>
                  <a:pt x="232566" y="1051010"/>
                  <a:pt x="232804" y="1052471"/>
                </a:cubicBezTo>
                <a:cubicBezTo>
                  <a:pt x="241368" y="1051282"/>
                  <a:pt x="246924" y="1046286"/>
                  <a:pt x="251920" y="1040050"/>
                </a:cubicBezTo>
                <a:close/>
                <a:moveTo>
                  <a:pt x="340145" y="364859"/>
                </a:moveTo>
                <a:cubicBezTo>
                  <a:pt x="343747" y="370382"/>
                  <a:pt x="347349" y="372013"/>
                  <a:pt x="352753" y="371198"/>
                </a:cubicBezTo>
                <a:cubicBezTo>
                  <a:pt x="351495" y="368173"/>
                  <a:pt x="350289" y="365250"/>
                  <a:pt x="348844" y="361767"/>
                </a:cubicBezTo>
                <a:cubicBezTo>
                  <a:pt x="345905" y="362820"/>
                  <a:pt x="343407" y="363704"/>
                  <a:pt x="340145" y="364859"/>
                </a:cubicBezTo>
                <a:close/>
                <a:moveTo>
                  <a:pt x="691223" y="111470"/>
                </a:moveTo>
                <a:cubicBezTo>
                  <a:pt x="688318" y="111045"/>
                  <a:pt x="685531" y="110654"/>
                  <a:pt x="681725" y="110110"/>
                </a:cubicBezTo>
                <a:cubicBezTo>
                  <a:pt x="689796" y="116737"/>
                  <a:pt x="689966" y="116856"/>
                  <a:pt x="684274" y="124146"/>
                </a:cubicBezTo>
                <a:cubicBezTo>
                  <a:pt x="681844" y="127256"/>
                  <a:pt x="682676" y="129584"/>
                  <a:pt x="685157" y="133441"/>
                </a:cubicBezTo>
                <a:cubicBezTo>
                  <a:pt x="683934" y="124503"/>
                  <a:pt x="694401" y="120713"/>
                  <a:pt x="691223" y="111470"/>
                </a:cubicBezTo>
                <a:close/>
                <a:moveTo>
                  <a:pt x="699634" y="142974"/>
                </a:moveTo>
                <a:cubicBezTo>
                  <a:pt x="697085" y="141359"/>
                  <a:pt x="695149" y="139830"/>
                  <a:pt x="692939" y="138878"/>
                </a:cubicBezTo>
                <a:cubicBezTo>
                  <a:pt x="691937" y="138454"/>
                  <a:pt x="689372" y="139031"/>
                  <a:pt x="689304" y="139405"/>
                </a:cubicBezTo>
                <a:cubicBezTo>
                  <a:pt x="688777" y="143041"/>
                  <a:pt x="685531" y="146304"/>
                  <a:pt x="687077" y="150280"/>
                </a:cubicBezTo>
                <a:cubicBezTo>
                  <a:pt x="691410" y="147782"/>
                  <a:pt x="695319" y="145505"/>
                  <a:pt x="699634" y="142974"/>
                </a:cubicBezTo>
                <a:close/>
                <a:moveTo>
                  <a:pt x="2070236" y="489736"/>
                </a:moveTo>
                <a:cubicBezTo>
                  <a:pt x="2074926" y="491622"/>
                  <a:pt x="2078732" y="494035"/>
                  <a:pt x="2083168" y="491010"/>
                </a:cubicBezTo>
                <a:cubicBezTo>
                  <a:pt x="2079345" y="483143"/>
                  <a:pt x="2075895" y="482684"/>
                  <a:pt x="2070236" y="489736"/>
                </a:cubicBezTo>
                <a:close/>
                <a:moveTo>
                  <a:pt x="2076472" y="848036"/>
                </a:moveTo>
                <a:cubicBezTo>
                  <a:pt x="2082199" y="849362"/>
                  <a:pt x="2086498" y="850364"/>
                  <a:pt x="2092514" y="851775"/>
                </a:cubicBezTo>
                <a:cubicBezTo>
                  <a:pt x="2091408" y="848614"/>
                  <a:pt x="2091120" y="845505"/>
                  <a:pt x="2090066" y="845216"/>
                </a:cubicBezTo>
                <a:cubicBezTo>
                  <a:pt x="2085903" y="844111"/>
                  <a:pt x="2081383" y="843160"/>
                  <a:pt x="2076472" y="848036"/>
                </a:cubicBezTo>
                <a:close/>
                <a:moveTo>
                  <a:pt x="1803729" y="1354204"/>
                </a:moveTo>
                <a:cubicBezTo>
                  <a:pt x="1801316" y="1348240"/>
                  <a:pt x="1799599" y="1343992"/>
                  <a:pt x="1797424" y="1338588"/>
                </a:cubicBezTo>
                <a:cubicBezTo>
                  <a:pt x="1795470" y="1340848"/>
                  <a:pt x="1793431" y="1342632"/>
                  <a:pt x="1793652" y="1343023"/>
                </a:cubicBezTo>
                <a:cubicBezTo>
                  <a:pt x="1795929" y="1346727"/>
                  <a:pt x="1795436" y="1352624"/>
                  <a:pt x="1803729" y="1354204"/>
                </a:cubicBezTo>
                <a:close/>
                <a:moveTo>
                  <a:pt x="359924" y="1341681"/>
                </a:moveTo>
                <a:cubicBezTo>
                  <a:pt x="349151" y="1337773"/>
                  <a:pt x="349151" y="1337773"/>
                  <a:pt x="346398" y="1343057"/>
                </a:cubicBezTo>
                <a:cubicBezTo>
                  <a:pt x="352430" y="1346558"/>
                  <a:pt x="353551" y="1346490"/>
                  <a:pt x="359924" y="1341681"/>
                </a:cubicBezTo>
                <a:close/>
                <a:moveTo>
                  <a:pt x="339040" y="400934"/>
                </a:moveTo>
                <a:cubicBezTo>
                  <a:pt x="332158" y="403449"/>
                  <a:pt x="330850" y="407799"/>
                  <a:pt x="329134" y="413135"/>
                </a:cubicBezTo>
                <a:cubicBezTo>
                  <a:pt x="332022" y="414205"/>
                  <a:pt x="334605" y="415157"/>
                  <a:pt x="337171" y="416108"/>
                </a:cubicBezTo>
                <a:cubicBezTo>
                  <a:pt x="337460" y="415633"/>
                  <a:pt x="337765" y="415140"/>
                  <a:pt x="338055" y="414664"/>
                </a:cubicBezTo>
                <a:cubicBezTo>
                  <a:pt x="336899" y="412931"/>
                  <a:pt x="335743" y="411215"/>
                  <a:pt x="334657" y="409566"/>
                </a:cubicBezTo>
                <a:cubicBezTo>
                  <a:pt x="335880" y="407136"/>
                  <a:pt x="337052" y="404825"/>
                  <a:pt x="339040" y="400934"/>
                </a:cubicBezTo>
                <a:close/>
                <a:moveTo>
                  <a:pt x="119550" y="860101"/>
                </a:moveTo>
                <a:cubicBezTo>
                  <a:pt x="113688" y="864553"/>
                  <a:pt x="113688" y="864553"/>
                  <a:pt x="114861" y="871095"/>
                </a:cubicBezTo>
                <a:cubicBezTo>
                  <a:pt x="122524" y="869124"/>
                  <a:pt x="123187" y="867748"/>
                  <a:pt x="119550" y="860101"/>
                </a:cubicBezTo>
                <a:close/>
                <a:moveTo>
                  <a:pt x="1217272" y="1361324"/>
                </a:moveTo>
                <a:cubicBezTo>
                  <a:pt x="1214910" y="1355139"/>
                  <a:pt x="1214910" y="1355139"/>
                  <a:pt x="1199991" y="1352420"/>
                </a:cubicBezTo>
                <a:cubicBezTo>
                  <a:pt x="1201333" y="1356022"/>
                  <a:pt x="1203372" y="1360254"/>
                  <a:pt x="1206635" y="1358231"/>
                </a:cubicBezTo>
                <a:cubicBezTo>
                  <a:pt x="1211053" y="1355496"/>
                  <a:pt x="1212973" y="1358486"/>
                  <a:pt x="1217272" y="1361324"/>
                </a:cubicBezTo>
                <a:close/>
                <a:moveTo>
                  <a:pt x="1554944" y="1335241"/>
                </a:moveTo>
                <a:cubicBezTo>
                  <a:pt x="1562710" y="1334119"/>
                  <a:pt x="1564868" y="1331061"/>
                  <a:pt x="1562862" y="1324502"/>
                </a:cubicBezTo>
                <a:cubicBezTo>
                  <a:pt x="1560296" y="1325266"/>
                  <a:pt x="1557730" y="1326031"/>
                  <a:pt x="1554927" y="1326864"/>
                </a:cubicBezTo>
                <a:cubicBezTo>
                  <a:pt x="1557833" y="1330636"/>
                  <a:pt x="1557833" y="1330636"/>
                  <a:pt x="1554944" y="1335241"/>
                </a:cubicBezTo>
                <a:close/>
                <a:moveTo>
                  <a:pt x="276186" y="436295"/>
                </a:moveTo>
                <a:cubicBezTo>
                  <a:pt x="275761" y="435836"/>
                  <a:pt x="275336" y="435378"/>
                  <a:pt x="274911" y="434919"/>
                </a:cubicBezTo>
                <a:cubicBezTo>
                  <a:pt x="268845" y="438300"/>
                  <a:pt x="263067" y="442005"/>
                  <a:pt x="259975" y="448632"/>
                </a:cubicBezTo>
                <a:cubicBezTo>
                  <a:pt x="260400" y="449107"/>
                  <a:pt x="260841" y="449566"/>
                  <a:pt x="261266" y="450042"/>
                </a:cubicBezTo>
                <a:cubicBezTo>
                  <a:pt x="266245" y="445454"/>
                  <a:pt x="271224" y="440883"/>
                  <a:pt x="276186" y="436295"/>
                </a:cubicBezTo>
                <a:close/>
                <a:moveTo>
                  <a:pt x="225922" y="580373"/>
                </a:moveTo>
                <a:cubicBezTo>
                  <a:pt x="233297" y="575768"/>
                  <a:pt x="233365" y="571894"/>
                  <a:pt x="225922" y="566677"/>
                </a:cubicBezTo>
                <a:cubicBezTo>
                  <a:pt x="225922" y="571299"/>
                  <a:pt x="225922" y="575429"/>
                  <a:pt x="225922" y="580373"/>
                </a:cubicBezTo>
                <a:close/>
                <a:moveTo>
                  <a:pt x="648657" y="166814"/>
                </a:moveTo>
                <a:cubicBezTo>
                  <a:pt x="646755" y="173305"/>
                  <a:pt x="648675" y="177791"/>
                  <a:pt x="654061" y="181444"/>
                </a:cubicBezTo>
                <a:cubicBezTo>
                  <a:pt x="654758" y="180000"/>
                  <a:pt x="655846" y="178742"/>
                  <a:pt x="655574" y="178233"/>
                </a:cubicBezTo>
                <a:cubicBezTo>
                  <a:pt x="653398" y="174341"/>
                  <a:pt x="650985" y="170603"/>
                  <a:pt x="648657" y="166814"/>
                </a:cubicBezTo>
                <a:close/>
                <a:moveTo>
                  <a:pt x="1911477" y="1175071"/>
                </a:moveTo>
                <a:cubicBezTo>
                  <a:pt x="1902573" y="1172505"/>
                  <a:pt x="1900517" y="1173270"/>
                  <a:pt x="1897628" y="1180441"/>
                </a:cubicBezTo>
                <a:cubicBezTo>
                  <a:pt x="1900313" y="1178996"/>
                  <a:pt x="1902403" y="1177875"/>
                  <a:pt x="1905853" y="1176023"/>
                </a:cubicBezTo>
                <a:cubicBezTo>
                  <a:pt x="1906719" y="1177960"/>
                  <a:pt x="1907739" y="1180220"/>
                  <a:pt x="1908758" y="1182480"/>
                </a:cubicBezTo>
                <a:cubicBezTo>
                  <a:pt x="1909387" y="1182055"/>
                  <a:pt x="1910033" y="1181613"/>
                  <a:pt x="1910662" y="1181188"/>
                </a:cubicBezTo>
                <a:cubicBezTo>
                  <a:pt x="1910899" y="1179319"/>
                  <a:pt x="1911154" y="1177467"/>
                  <a:pt x="1911477" y="1175071"/>
                </a:cubicBezTo>
                <a:close/>
                <a:moveTo>
                  <a:pt x="1488759" y="1423686"/>
                </a:moveTo>
                <a:cubicBezTo>
                  <a:pt x="1485768" y="1408393"/>
                  <a:pt x="1485768" y="1408393"/>
                  <a:pt x="1481435" y="1406405"/>
                </a:cubicBezTo>
                <a:cubicBezTo>
                  <a:pt x="1482556" y="1412403"/>
                  <a:pt x="1482369" y="1418333"/>
                  <a:pt x="1488759" y="1423686"/>
                </a:cubicBezTo>
                <a:close/>
                <a:moveTo>
                  <a:pt x="163951" y="1048427"/>
                </a:moveTo>
                <a:cubicBezTo>
                  <a:pt x="159346" y="1051860"/>
                  <a:pt x="155115" y="1055037"/>
                  <a:pt x="149847" y="1058962"/>
                </a:cubicBezTo>
                <a:cubicBezTo>
                  <a:pt x="161726" y="1057484"/>
                  <a:pt x="164868" y="1055156"/>
                  <a:pt x="163951" y="1048427"/>
                </a:cubicBezTo>
                <a:close/>
                <a:moveTo>
                  <a:pt x="226245" y="955513"/>
                </a:moveTo>
                <a:cubicBezTo>
                  <a:pt x="225667" y="954986"/>
                  <a:pt x="225090" y="954442"/>
                  <a:pt x="224512" y="953916"/>
                </a:cubicBezTo>
                <a:cubicBezTo>
                  <a:pt x="220808" y="958725"/>
                  <a:pt x="217103" y="963533"/>
                  <a:pt x="213399" y="968342"/>
                </a:cubicBezTo>
                <a:cubicBezTo>
                  <a:pt x="222642" y="968240"/>
                  <a:pt x="221810" y="959642"/>
                  <a:pt x="226245" y="955513"/>
                </a:cubicBezTo>
                <a:close/>
                <a:moveTo>
                  <a:pt x="682200" y="90620"/>
                </a:moveTo>
                <a:cubicBezTo>
                  <a:pt x="678802" y="96380"/>
                  <a:pt x="681980" y="99915"/>
                  <a:pt x="684341" y="104197"/>
                </a:cubicBezTo>
                <a:cubicBezTo>
                  <a:pt x="688029" y="96449"/>
                  <a:pt x="687961" y="96007"/>
                  <a:pt x="682200" y="90620"/>
                </a:cubicBezTo>
                <a:close/>
                <a:moveTo>
                  <a:pt x="1315335" y="1536294"/>
                </a:moveTo>
                <a:cubicBezTo>
                  <a:pt x="1313109" y="1531808"/>
                  <a:pt x="1311580" y="1528749"/>
                  <a:pt x="1309693" y="1524960"/>
                </a:cubicBezTo>
                <a:cubicBezTo>
                  <a:pt x="1308725" y="1528410"/>
                  <a:pt x="1307620" y="1530823"/>
                  <a:pt x="1307535" y="1533252"/>
                </a:cubicBezTo>
                <a:cubicBezTo>
                  <a:pt x="1307484" y="1534901"/>
                  <a:pt x="1308436" y="1537331"/>
                  <a:pt x="1309727" y="1538061"/>
                </a:cubicBezTo>
                <a:cubicBezTo>
                  <a:pt x="1310730" y="1538639"/>
                  <a:pt x="1312905" y="1537144"/>
                  <a:pt x="1315335" y="1536294"/>
                </a:cubicBezTo>
                <a:close/>
                <a:moveTo>
                  <a:pt x="1593721" y="1322513"/>
                </a:moveTo>
                <a:cubicBezTo>
                  <a:pt x="1603542" y="1324043"/>
                  <a:pt x="1604834" y="1323567"/>
                  <a:pt x="1607994" y="1317569"/>
                </a:cubicBezTo>
                <a:cubicBezTo>
                  <a:pt x="1603780" y="1318112"/>
                  <a:pt x="1599548" y="1318673"/>
                  <a:pt x="1594757" y="1319302"/>
                </a:cubicBezTo>
                <a:cubicBezTo>
                  <a:pt x="1594553" y="1319948"/>
                  <a:pt x="1594145" y="1321205"/>
                  <a:pt x="1593721" y="1322513"/>
                </a:cubicBezTo>
                <a:close/>
                <a:moveTo>
                  <a:pt x="1094893" y="1409327"/>
                </a:moveTo>
                <a:cubicBezTo>
                  <a:pt x="1102795" y="1415597"/>
                  <a:pt x="1109898" y="1412437"/>
                  <a:pt x="1116695" y="1412845"/>
                </a:cubicBezTo>
                <a:cubicBezTo>
                  <a:pt x="1116745" y="1412165"/>
                  <a:pt x="1116813" y="1411502"/>
                  <a:pt x="1116864" y="1410823"/>
                </a:cubicBezTo>
                <a:cubicBezTo>
                  <a:pt x="1110135" y="1410364"/>
                  <a:pt x="1103390" y="1409905"/>
                  <a:pt x="1094893" y="1409327"/>
                </a:cubicBezTo>
                <a:close/>
                <a:moveTo>
                  <a:pt x="291920" y="1084995"/>
                </a:moveTo>
                <a:cubicBezTo>
                  <a:pt x="283680" y="1082004"/>
                  <a:pt x="283798" y="1082038"/>
                  <a:pt x="282014" y="1088631"/>
                </a:cubicBezTo>
                <a:cubicBezTo>
                  <a:pt x="281419" y="1090806"/>
                  <a:pt x="280043" y="1092777"/>
                  <a:pt x="278853" y="1095207"/>
                </a:cubicBezTo>
                <a:cubicBezTo>
                  <a:pt x="284580" y="1094052"/>
                  <a:pt x="287435" y="1091452"/>
                  <a:pt x="286160" y="1086014"/>
                </a:cubicBezTo>
                <a:cubicBezTo>
                  <a:pt x="287842" y="1085708"/>
                  <a:pt x="289202" y="1085470"/>
                  <a:pt x="291920" y="1084995"/>
                </a:cubicBezTo>
                <a:close/>
                <a:moveTo>
                  <a:pt x="1470441" y="1444688"/>
                </a:moveTo>
                <a:cubicBezTo>
                  <a:pt x="1469387" y="1446320"/>
                  <a:pt x="1467824" y="1447866"/>
                  <a:pt x="1468113" y="1448410"/>
                </a:cubicBezTo>
                <a:cubicBezTo>
                  <a:pt x="1470101" y="1452080"/>
                  <a:pt x="1472480" y="1455529"/>
                  <a:pt x="1474740" y="1459047"/>
                </a:cubicBezTo>
                <a:cubicBezTo>
                  <a:pt x="1475386" y="1458690"/>
                  <a:pt x="1476031" y="1458350"/>
                  <a:pt x="1476677" y="1457993"/>
                </a:cubicBezTo>
                <a:cubicBezTo>
                  <a:pt x="1476405" y="1453337"/>
                  <a:pt x="1474791" y="1449174"/>
                  <a:pt x="1470441" y="1444688"/>
                </a:cubicBezTo>
                <a:close/>
                <a:moveTo>
                  <a:pt x="1440959" y="1535325"/>
                </a:moveTo>
                <a:cubicBezTo>
                  <a:pt x="1444493" y="1529599"/>
                  <a:pt x="1441401" y="1526082"/>
                  <a:pt x="1438920" y="1521715"/>
                </a:cubicBezTo>
                <a:cubicBezTo>
                  <a:pt x="1435742" y="1529956"/>
                  <a:pt x="1435742" y="1529956"/>
                  <a:pt x="1440959" y="1535325"/>
                </a:cubicBezTo>
                <a:close/>
                <a:moveTo>
                  <a:pt x="1022727" y="151912"/>
                </a:moveTo>
                <a:cubicBezTo>
                  <a:pt x="1015488" y="146967"/>
                  <a:pt x="1015488" y="146967"/>
                  <a:pt x="1012565" y="152914"/>
                </a:cubicBezTo>
                <a:cubicBezTo>
                  <a:pt x="1014757" y="154205"/>
                  <a:pt x="1016966" y="155531"/>
                  <a:pt x="1019294" y="156907"/>
                </a:cubicBezTo>
                <a:cubicBezTo>
                  <a:pt x="1020569" y="155055"/>
                  <a:pt x="1021486" y="153730"/>
                  <a:pt x="1022727" y="151912"/>
                </a:cubicBezTo>
                <a:close/>
                <a:moveTo>
                  <a:pt x="773211" y="86168"/>
                </a:moveTo>
                <a:cubicBezTo>
                  <a:pt x="776287" y="83738"/>
                  <a:pt x="778717" y="81546"/>
                  <a:pt x="777596" y="76313"/>
                </a:cubicBezTo>
                <a:cubicBezTo>
                  <a:pt x="774400" y="77383"/>
                  <a:pt x="771767" y="78284"/>
                  <a:pt x="768521" y="79371"/>
                </a:cubicBezTo>
                <a:cubicBezTo>
                  <a:pt x="770442" y="82141"/>
                  <a:pt x="771665" y="83925"/>
                  <a:pt x="773211" y="86168"/>
                </a:cubicBezTo>
                <a:close/>
                <a:moveTo>
                  <a:pt x="170816" y="785012"/>
                </a:moveTo>
                <a:cubicBezTo>
                  <a:pt x="179550" y="781002"/>
                  <a:pt x="183917" y="775241"/>
                  <a:pt x="188030" y="769226"/>
                </a:cubicBezTo>
                <a:cubicBezTo>
                  <a:pt x="187503" y="768716"/>
                  <a:pt x="186976" y="768189"/>
                  <a:pt x="186466" y="767680"/>
                </a:cubicBezTo>
                <a:cubicBezTo>
                  <a:pt x="181692" y="772964"/>
                  <a:pt x="176933" y="778249"/>
                  <a:pt x="170816" y="785012"/>
                </a:cubicBezTo>
                <a:close/>
                <a:moveTo>
                  <a:pt x="355795" y="415089"/>
                </a:moveTo>
                <a:cubicBezTo>
                  <a:pt x="352515" y="414273"/>
                  <a:pt x="349592" y="411249"/>
                  <a:pt x="346347" y="415293"/>
                </a:cubicBezTo>
                <a:cubicBezTo>
                  <a:pt x="348097" y="418164"/>
                  <a:pt x="349746" y="420883"/>
                  <a:pt x="351615" y="423942"/>
                </a:cubicBezTo>
                <a:cubicBezTo>
                  <a:pt x="353110" y="420781"/>
                  <a:pt x="354316" y="418232"/>
                  <a:pt x="355795" y="415089"/>
                </a:cubicBezTo>
                <a:close/>
                <a:moveTo>
                  <a:pt x="1767756" y="1263108"/>
                </a:moveTo>
                <a:cubicBezTo>
                  <a:pt x="1762114" y="1265844"/>
                  <a:pt x="1762114" y="1265844"/>
                  <a:pt x="1764578" y="1274102"/>
                </a:cubicBezTo>
                <a:cubicBezTo>
                  <a:pt x="1769931" y="1271503"/>
                  <a:pt x="1769438" y="1267543"/>
                  <a:pt x="1767756" y="1263108"/>
                </a:cubicBezTo>
                <a:close/>
                <a:moveTo>
                  <a:pt x="1806447" y="1301222"/>
                </a:moveTo>
                <a:cubicBezTo>
                  <a:pt x="1809795" y="1305980"/>
                  <a:pt x="1804986" y="1311180"/>
                  <a:pt x="1810848" y="1313983"/>
                </a:cubicBezTo>
                <a:cubicBezTo>
                  <a:pt x="1814740" y="1307373"/>
                  <a:pt x="1814467" y="1306303"/>
                  <a:pt x="1806447" y="1301222"/>
                </a:cubicBezTo>
                <a:close/>
                <a:moveTo>
                  <a:pt x="2085410" y="599014"/>
                </a:moveTo>
                <a:cubicBezTo>
                  <a:pt x="2085869" y="598453"/>
                  <a:pt x="2086345" y="597909"/>
                  <a:pt x="2086804" y="597348"/>
                </a:cubicBezTo>
                <a:cubicBezTo>
                  <a:pt x="2084629" y="595479"/>
                  <a:pt x="2082624" y="593304"/>
                  <a:pt x="2080194" y="591877"/>
                </a:cubicBezTo>
                <a:cubicBezTo>
                  <a:pt x="2079412" y="591418"/>
                  <a:pt x="2077492" y="592947"/>
                  <a:pt x="2076099" y="593559"/>
                </a:cubicBezTo>
                <a:cubicBezTo>
                  <a:pt x="2076796" y="594851"/>
                  <a:pt x="2077203" y="596822"/>
                  <a:pt x="2078257" y="597298"/>
                </a:cubicBezTo>
                <a:cubicBezTo>
                  <a:pt x="2080465" y="598300"/>
                  <a:pt x="2083014" y="598487"/>
                  <a:pt x="2085410" y="599014"/>
                </a:cubicBezTo>
                <a:close/>
                <a:moveTo>
                  <a:pt x="2090202" y="179745"/>
                </a:moveTo>
                <a:cubicBezTo>
                  <a:pt x="2094331" y="179116"/>
                  <a:pt x="2099089" y="186746"/>
                  <a:pt x="2102964" y="178691"/>
                </a:cubicBezTo>
                <a:cubicBezTo>
                  <a:pt x="2098546" y="175242"/>
                  <a:pt x="2094348" y="176380"/>
                  <a:pt x="2090202" y="179745"/>
                </a:cubicBezTo>
                <a:close/>
                <a:moveTo>
                  <a:pt x="211733" y="1019778"/>
                </a:moveTo>
                <a:cubicBezTo>
                  <a:pt x="218496" y="1019795"/>
                  <a:pt x="219907" y="1018674"/>
                  <a:pt x="225327" y="1008699"/>
                </a:cubicBezTo>
                <a:cubicBezTo>
                  <a:pt x="220434" y="1013100"/>
                  <a:pt x="214690" y="1014323"/>
                  <a:pt x="211733" y="1019778"/>
                </a:cubicBezTo>
                <a:close/>
                <a:moveTo>
                  <a:pt x="1620687" y="1337433"/>
                </a:moveTo>
                <a:cubicBezTo>
                  <a:pt x="1615063" y="1334170"/>
                  <a:pt x="1611206" y="1331927"/>
                  <a:pt x="1606567" y="1329243"/>
                </a:cubicBezTo>
                <a:cubicBezTo>
                  <a:pt x="1606856" y="1331095"/>
                  <a:pt x="1606651" y="1332488"/>
                  <a:pt x="1607246" y="1333032"/>
                </a:cubicBezTo>
                <a:cubicBezTo>
                  <a:pt x="1609625" y="1335224"/>
                  <a:pt x="1612123" y="1337348"/>
                  <a:pt x="1614859" y="1339030"/>
                </a:cubicBezTo>
                <a:cubicBezTo>
                  <a:pt x="1615623" y="1339523"/>
                  <a:pt x="1617374" y="1338418"/>
                  <a:pt x="1620687" y="1337433"/>
                </a:cubicBezTo>
                <a:close/>
                <a:moveTo>
                  <a:pt x="568572" y="291215"/>
                </a:moveTo>
                <a:cubicBezTo>
                  <a:pt x="563781" y="289566"/>
                  <a:pt x="561929" y="291673"/>
                  <a:pt x="560365" y="295157"/>
                </a:cubicBezTo>
                <a:cubicBezTo>
                  <a:pt x="559329" y="297468"/>
                  <a:pt x="557868" y="299371"/>
                  <a:pt x="561045" y="301138"/>
                </a:cubicBezTo>
                <a:cubicBezTo>
                  <a:pt x="563526" y="297876"/>
                  <a:pt x="565820" y="294851"/>
                  <a:pt x="568572" y="291215"/>
                </a:cubicBezTo>
                <a:close/>
                <a:moveTo>
                  <a:pt x="451716" y="332064"/>
                </a:moveTo>
                <a:cubicBezTo>
                  <a:pt x="451495" y="331452"/>
                  <a:pt x="451275" y="330841"/>
                  <a:pt x="451054" y="330229"/>
                </a:cubicBezTo>
                <a:cubicBezTo>
                  <a:pt x="446500" y="331452"/>
                  <a:pt x="441946" y="332625"/>
                  <a:pt x="437409" y="333933"/>
                </a:cubicBezTo>
                <a:cubicBezTo>
                  <a:pt x="436712" y="334137"/>
                  <a:pt x="436186" y="334902"/>
                  <a:pt x="435573" y="335395"/>
                </a:cubicBezTo>
                <a:cubicBezTo>
                  <a:pt x="441266" y="335191"/>
                  <a:pt x="447111" y="335955"/>
                  <a:pt x="451716" y="332064"/>
                </a:cubicBezTo>
                <a:close/>
                <a:moveTo>
                  <a:pt x="1173890" y="165471"/>
                </a:moveTo>
                <a:cubicBezTo>
                  <a:pt x="1170492" y="165081"/>
                  <a:pt x="1167111" y="164690"/>
                  <a:pt x="1162574" y="164163"/>
                </a:cubicBezTo>
                <a:cubicBezTo>
                  <a:pt x="1167450" y="170892"/>
                  <a:pt x="1168827" y="171130"/>
                  <a:pt x="1173890" y="165471"/>
                </a:cubicBezTo>
                <a:close/>
                <a:moveTo>
                  <a:pt x="231054" y="824927"/>
                </a:moveTo>
                <a:cubicBezTo>
                  <a:pt x="223169" y="829294"/>
                  <a:pt x="223169" y="829294"/>
                  <a:pt x="225123" y="835445"/>
                </a:cubicBezTo>
                <a:cubicBezTo>
                  <a:pt x="228369" y="832556"/>
                  <a:pt x="231258" y="829923"/>
                  <a:pt x="231054" y="824927"/>
                </a:cubicBezTo>
                <a:close/>
                <a:moveTo>
                  <a:pt x="226551" y="652489"/>
                </a:moveTo>
                <a:cubicBezTo>
                  <a:pt x="225820" y="652251"/>
                  <a:pt x="225107" y="651996"/>
                  <a:pt x="224376" y="651758"/>
                </a:cubicBezTo>
                <a:cubicBezTo>
                  <a:pt x="222574" y="653015"/>
                  <a:pt x="220366" y="653967"/>
                  <a:pt x="219176" y="655649"/>
                </a:cubicBezTo>
                <a:cubicBezTo>
                  <a:pt x="218684" y="656346"/>
                  <a:pt x="220366" y="658589"/>
                  <a:pt x="221063" y="660118"/>
                </a:cubicBezTo>
                <a:cubicBezTo>
                  <a:pt x="222676" y="659133"/>
                  <a:pt x="224665" y="658470"/>
                  <a:pt x="225770" y="657077"/>
                </a:cubicBezTo>
                <a:cubicBezTo>
                  <a:pt x="226619" y="656023"/>
                  <a:pt x="226330" y="654052"/>
                  <a:pt x="226551" y="652489"/>
                </a:cubicBezTo>
                <a:close/>
                <a:moveTo>
                  <a:pt x="639635" y="207307"/>
                </a:moveTo>
                <a:cubicBezTo>
                  <a:pt x="634486" y="213832"/>
                  <a:pt x="635063" y="216686"/>
                  <a:pt x="641996" y="219303"/>
                </a:cubicBezTo>
                <a:cubicBezTo>
                  <a:pt x="641198" y="215242"/>
                  <a:pt x="640467" y="211555"/>
                  <a:pt x="639635" y="207307"/>
                </a:cubicBezTo>
                <a:close/>
                <a:moveTo>
                  <a:pt x="2096404" y="842225"/>
                </a:moveTo>
                <a:cubicBezTo>
                  <a:pt x="2100109" y="841409"/>
                  <a:pt x="2102810" y="840815"/>
                  <a:pt x="2105954" y="840135"/>
                </a:cubicBezTo>
                <a:cubicBezTo>
                  <a:pt x="2102505" y="836788"/>
                  <a:pt x="2099480" y="834629"/>
                  <a:pt x="2094926" y="836974"/>
                </a:cubicBezTo>
                <a:cubicBezTo>
                  <a:pt x="2095368" y="838555"/>
                  <a:pt x="2095793" y="840050"/>
                  <a:pt x="2096404" y="842225"/>
                </a:cubicBezTo>
                <a:close/>
                <a:moveTo>
                  <a:pt x="1154333" y="164384"/>
                </a:moveTo>
                <a:cubicBezTo>
                  <a:pt x="1154315" y="164010"/>
                  <a:pt x="1154299" y="163636"/>
                  <a:pt x="1154281" y="163262"/>
                </a:cubicBezTo>
                <a:cubicBezTo>
                  <a:pt x="1145955" y="163262"/>
                  <a:pt x="1137629" y="163262"/>
                  <a:pt x="1129320" y="163262"/>
                </a:cubicBezTo>
                <a:cubicBezTo>
                  <a:pt x="1129337" y="163636"/>
                  <a:pt x="1129337" y="164010"/>
                  <a:pt x="1129354" y="164384"/>
                </a:cubicBezTo>
                <a:cubicBezTo>
                  <a:pt x="1137663" y="164384"/>
                  <a:pt x="1146007" y="164384"/>
                  <a:pt x="1154333" y="164384"/>
                </a:cubicBezTo>
                <a:close/>
                <a:moveTo>
                  <a:pt x="1862743" y="1255037"/>
                </a:moveTo>
                <a:cubicBezTo>
                  <a:pt x="1860483" y="1256583"/>
                  <a:pt x="1858376" y="1257246"/>
                  <a:pt x="1858070" y="1258384"/>
                </a:cubicBezTo>
                <a:cubicBezTo>
                  <a:pt x="1857118" y="1261902"/>
                  <a:pt x="1858257" y="1264791"/>
                  <a:pt x="1862743" y="1266711"/>
                </a:cubicBezTo>
                <a:cubicBezTo>
                  <a:pt x="1862743" y="1262819"/>
                  <a:pt x="1862743" y="1259778"/>
                  <a:pt x="1862743" y="1255037"/>
                </a:cubicBezTo>
                <a:close/>
                <a:moveTo>
                  <a:pt x="238819" y="861205"/>
                </a:moveTo>
                <a:cubicBezTo>
                  <a:pt x="239312" y="861698"/>
                  <a:pt x="239805" y="862191"/>
                  <a:pt x="240298" y="862684"/>
                </a:cubicBezTo>
                <a:cubicBezTo>
                  <a:pt x="242592" y="861154"/>
                  <a:pt x="245039" y="859812"/>
                  <a:pt x="247078" y="858011"/>
                </a:cubicBezTo>
                <a:cubicBezTo>
                  <a:pt x="247689" y="857467"/>
                  <a:pt x="247129" y="855632"/>
                  <a:pt x="247112" y="854375"/>
                </a:cubicBezTo>
                <a:cubicBezTo>
                  <a:pt x="245872" y="854409"/>
                  <a:pt x="244053" y="853916"/>
                  <a:pt x="243475" y="854545"/>
                </a:cubicBezTo>
                <a:cubicBezTo>
                  <a:pt x="241658" y="856533"/>
                  <a:pt x="240332" y="858946"/>
                  <a:pt x="238819" y="861205"/>
                </a:cubicBezTo>
                <a:close/>
                <a:moveTo>
                  <a:pt x="137800" y="960628"/>
                </a:moveTo>
                <a:cubicBezTo>
                  <a:pt x="134350" y="964468"/>
                  <a:pt x="130884" y="968308"/>
                  <a:pt x="126415" y="973270"/>
                </a:cubicBezTo>
                <a:cubicBezTo>
                  <a:pt x="135965" y="972573"/>
                  <a:pt x="135421" y="965369"/>
                  <a:pt x="137800" y="960628"/>
                </a:cubicBezTo>
                <a:close/>
                <a:moveTo>
                  <a:pt x="1765682" y="1418367"/>
                </a:moveTo>
                <a:cubicBezTo>
                  <a:pt x="1765071" y="1418520"/>
                  <a:pt x="1764459" y="1418656"/>
                  <a:pt x="1763847" y="1418809"/>
                </a:cubicBezTo>
                <a:cubicBezTo>
                  <a:pt x="1761757" y="1426660"/>
                  <a:pt x="1761757" y="1426660"/>
                  <a:pt x="1767841" y="1429973"/>
                </a:cubicBezTo>
                <a:cubicBezTo>
                  <a:pt x="1767008" y="1425453"/>
                  <a:pt x="1766345" y="1421919"/>
                  <a:pt x="1765682" y="1418367"/>
                </a:cubicBezTo>
                <a:close/>
                <a:moveTo>
                  <a:pt x="671818" y="173628"/>
                </a:moveTo>
                <a:cubicBezTo>
                  <a:pt x="673552" y="169651"/>
                  <a:pt x="675879" y="165505"/>
                  <a:pt x="670306" y="162226"/>
                </a:cubicBezTo>
                <a:cubicBezTo>
                  <a:pt x="667060" y="166780"/>
                  <a:pt x="670408" y="170110"/>
                  <a:pt x="671818" y="173628"/>
                </a:cubicBezTo>
                <a:close/>
                <a:moveTo>
                  <a:pt x="1671154" y="1442632"/>
                </a:moveTo>
                <a:cubicBezTo>
                  <a:pt x="1671596" y="1443142"/>
                  <a:pt x="1672055" y="1443652"/>
                  <a:pt x="1672497" y="1444162"/>
                </a:cubicBezTo>
                <a:cubicBezTo>
                  <a:pt x="1674434" y="1443295"/>
                  <a:pt x="1677356" y="1442938"/>
                  <a:pt x="1678104" y="1441477"/>
                </a:cubicBezTo>
                <a:cubicBezTo>
                  <a:pt x="1679362" y="1439030"/>
                  <a:pt x="1677747" y="1436838"/>
                  <a:pt x="1673924" y="1435835"/>
                </a:cubicBezTo>
                <a:cubicBezTo>
                  <a:pt x="1673024" y="1438078"/>
                  <a:pt x="1672089" y="1440355"/>
                  <a:pt x="1671154" y="1442632"/>
                </a:cubicBezTo>
                <a:close/>
                <a:moveTo>
                  <a:pt x="244308" y="451792"/>
                </a:moveTo>
                <a:cubicBezTo>
                  <a:pt x="244800" y="452234"/>
                  <a:pt x="245311" y="452676"/>
                  <a:pt x="245804" y="453118"/>
                </a:cubicBezTo>
                <a:cubicBezTo>
                  <a:pt x="252583" y="450008"/>
                  <a:pt x="253246" y="449192"/>
                  <a:pt x="253841" y="442633"/>
                </a:cubicBezTo>
                <a:cubicBezTo>
                  <a:pt x="250442" y="445879"/>
                  <a:pt x="247367" y="448836"/>
                  <a:pt x="244308" y="451792"/>
                </a:cubicBezTo>
                <a:close/>
                <a:moveTo>
                  <a:pt x="1453466" y="1463924"/>
                </a:moveTo>
                <a:cubicBezTo>
                  <a:pt x="1455233" y="1458962"/>
                  <a:pt x="1453993" y="1455495"/>
                  <a:pt x="1451120" y="1451349"/>
                </a:cubicBezTo>
                <a:cubicBezTo>
                  <a:pt x="1449523" y="1459217"/>
                  <a:pt x="1449523" y="1459217"/>
                  <a:pt x="1453466" y="1463924"/>
                </a:cubicBezTo>
                <a:close/>
                <a:moveTo>
                  <a:pt x="2114773" y="793100"/>
                </a:moveTo>
                <a:cubicBezTo>
                  <a:pt x="2114077" y="793049"/>
                  <a:pt x="2113380" y="792998"/>
                  <a:pt x="2112666" y="792930"/>
                </a:cubicBezTo>
                <a:cubicBezTo>
                  <a:pt x="2112564" y="794392"/>
                  <a:pt x="2111799" y="796397"/>
                  <a:pt x="2112480" y="797213"/>
                </a:cubicBezTo>
                <a:cubicBezTo>
                  <a:pt x="2114314" y="799404"/>
                  <a:pt x="2116201" y="802616"/>
                  <a:pt x="2120772" y="800356"/>
                </a:cubicBezTo>
                <a:cubicBezTo>
                  <a:pt x="2118478" y="797569"/>
                  <a:pt x="2116626" y="795326"/>
                  <a:pt x="2114773" y="793100"/>
                </a:cubicBezTo>
                <a:close/>
                <a:moveTo>
                  <a:pt x="193807" y="753661"/>
                </a:moveTo>
                <a:cubicBezTo>
                  <a:pt x="189372" y="753134"/>
                  <a:pt x="184766" y="752574"/>
                  <a:pt x="179193" y="751911"/>
                </a:cubicBezTo>
                <a:cubicBezTo>
                  <a:pt x="186924" y="757773"/>
                  <a:pt x="189916" y="757943"/>
                  <a:pt x="193807" y="753661"/>
                </a:cubicBezTo>
                <a:close/>
                <a:moveTo>
                  <a:pt x="100281" y="900917"/>
                </a:moveTo>
                <a:cubicBezTo>
                  <a:pt x="95676" y="900220"/>
                  <a:pt x="92941" y="899523"/>
                  <a:pt x="90204" y="899557"/>
                </a:cubicBezTo>
                <a:cubicBezTo>
                  <a:pt x="89542" y="899574"/>
                  <a:pt x="88930" y="901970"/>
                  <a:pt x="88284" y="903262"/>
                </a:cubicBezTo>
                <a:cubicBezTo>
                  <a:pt x="89423" y="903703"/>
                  <a:pt x="90731" y="904740"/>
                  <a:pt x="91700" y="904485"/>
                </a:cubicBezTo>
                <a:cubicBezTo>
                  <a:pt x="93925" y="903941"/>
                  <a:pt x="96015" y="902769"/>
                  <a:pt x="100281" y="900917"/>
                </a:cubicBezTo>
                <a:close/>
                <a:moveTo>
                  <a:pt x="171513" y="928189"/>
                </a:moveTo>
                <a:cubicBezTo>
                  <a:pt x="163968" y="928835"/>
                  <a:pt x="163730" y="929260"/>
                  <a:pt x="165531" y="937790"/>
                </a:cubicBezTo>
                <a:cubicBezTo>
                  <a:pt x="167587" y="934476"/>
                  <a:pt x="169253" y="931809"/>
                  <a:pt x="171513" y="928189"/>
                </a:cubicBezTo>
                <a:close/>
                <a:moveTo>
                  <a:pt x="172328" y="728512"/>
                </a:moveTo>
                <a:cubicBezTo>
                  <a:pt x="165804" y="725182"/>
                  <a:pt x="165175" y="725420"/>
                  <a:pt x="160927" y="732658"/>
                </a:cubicBezTo>
                <a:cubicBezTo>
                  <a:pt x="165175" y="731129"/>
                  <a:pt x="168233" y="730008"/>
                  <a:pt x="172328" y="728512"/>
                </a:cubicBezTo>
                <a:close/>
                <a:moveTo>
                  <a:pt x="222031" y="1081647"/>
                </a:moveTo>
                <a:cubicBezTo>
                  <a:pt x="225447" y="1081698"/>
                  <a:pt x="227044" y="1086575"/>
                  <a:pt x="231819" y="1081732"/>
                </a:cubicBezTo>
                <a:cubicBezTo>
                  <a:pt x="225599" y="1081511"/>
                  <a:pt x="227723" y="1077637"/>
                  <a:pt x="227078" y="1074272"/>
                </a:cubicBezTo>
                <a:cubicBezTo>
                  <a:pt x="225565" y="1076499"/>
                  <a:pt x="224053" y="1078707"/>
                  <a:pt x="222031" y="1081647"/>
                </a:cubicBezTo>
                <a:close/>
                <a:moveTo>
                  <a:pt x="1072599" y="1358503"/>
                </a:moveTo>
                <a:cubicBezTo>
                  <a:pt x="1064019" y="1352250"/>
                  <a:pt x="1064019" y="1352250"/>
                  <a:pt x="1058564" y="1356855"/>
                </a:cubicBezTo>
                <a:cubicBezTo>
                  <a:pt x="1062999" y="1357382"/>
                  <a:pt x="1066958" y="1357841"/>
                  <a:pt x="1072599" y="1358503"/>
                </a:cubicBezTo>
                <a:close/>
                <a:moveTo>
                  <a:pt x="147231" y="788071"/>
                </a:moveTo>
                <a:cubicBezTo>
                  <a:pt x="151445" y="786184"/>
                  <a:pt x="151428" y="786184"/>
                  <a:pt x="153789" y="781817"/>
                </a:cubicBezTo>
                <a:cubicBezTo>
                  <a:pt x="150697" y="780696"/>
                  <a:pt x="147876" y="776737"/>
                  <a:pt x="144325" y="781936"/>
                </a:cubicBezTo>
                <a:cubicBezTo>
                  <a:pt x="146279" y="782276"/>
                  <a:pt x="147894" y="782565"/>
                  <a:pt x="149899" y="782922"/>
                </a:cubicBezTo>
                <a:cubicBezTo>
                  <a:pt x="148811" y="785029"/>
                  <a:pt x="148064" y="786490"/>
                  <a:pt x="147231" y="788071"/>
                </a:cubicBezTo>
                <a:close/>
                <a:moveTo>
                  <a:pt x="289966" y="457689"/>
                </a:moveTo>
                <a:cubicBezTo>
                  <a:pt x="290374" y="457162"/>
                  <a:pt x="290765" y="456635"/>
                  <a:pt x="291173" y="456091"/>
                </a:cubicBezTo>
                <a:cubicBezTo>
                  <a:pt x="289984" y="454834"/>
                  <a:pt x="288946" y="452778"/>
                  <a:pt x="287553" y="452489"/>
                </a:cubicBezTo>
                <a:cubicBezTo>
                  <a:pt x="284393" y="451843"/>
                  <a:pt x="282592" y="453950"/>
                  <a:pt x="281436" y="457094"/>
                </a:cubicBezTo>
                <a:cubicBezTo>
                  <a:pt x="284614" y="457315"/>
                  <a:pt x="287281" y="457502"/>
                  <a:pt x="289966" y="457689"/>
                </a:cubicBezTo>
                <a:close/>
                <a:moveTo>
                  <a:pt x="1184528" y="1353898"/>
                </a:moveTo>
                <a:cubicBezTo>
                  <a:pt x="1188079" y="1354221"/>
                  <a:pt x="1191648" y="1354527"/>
                  <a:pt x="1196082" y="1354935"/>
                </a:cubicBezTo>
                <a:cubicBezTo>
                  <a:pt x="1192480" y="1348801"/>
                  <a:pt x="1188759" y="1349820"/>
                  <a:pt x="1184528" y="1353898"/>
                </a:cubicBezTo>
                <a:close/>
                <a:moveTo>
                  <a:pt x="1659039" y="1352760"/>
                </a:moveTo>
                <a:cubicBezTo>
                  <a:pt x="1659446" y="1357535"/>
                  <a:pt x="1661010" y="1359727"/>
                  <a:pt x="1664307" y="1357976"/>
                </a:cubicBezTo>
                <a:cubicBezTo>
                  <a:pt x="1664986" y="1357620"/>
                  <a:pt x="1665241" y="1354629"/>
                  <a:pt x="1664952" y="1354493"/>
                </a:cubicBezTo>
                <a:cubicBezTo>
                  <a:pt x="1663100" y="1353661"/>
                  <a:pt x="1661027" y="1353287"/>
                  <a:pt x="1659039" y="1352760"/>
                </a:cubicBezTo>
                <a:close/>
                <a:moveTo>
                  <a:pt x="499414" y="327238"/>
                </a:moveTo>
                <a:cubicBezTo>
                  <a:pt x="499227" y="327765"/>
                  <a:pt x="499057" y="328309"/>
                  <a:pt x="498870" y="328836"/>
                </a:cubicBezTo>
                <a:cubicBezTo>
                  <a:pt x="502268" y="330518"/>
                  <a:pt x="505667" y="332183"/>
                  <a:pt x="510680" y="334664"/>
                </a:cubicBezTo>
                <a:cubicBezTo>
                  <a:pt x="507740" y="327986"/>
                  <a:pt x="503441" y="327867"/>
                  <a:pt x="499414" y="327238"/>
                </a:cubicBezTo>
                <a:close/>
                <a:moveTo>
                  <a:pt x="2120177" y="529226"/>
                </a:moveTo>
                <a:cubicBezTo>
                  <a:pt x="2120840" y="536822"/>
                  <a:pt x="2122607" y="539286"/>
                  <a:pt x="2127517" y="540424"/>
                </a:cubicBezTo>
                <a:cubicBezTo>
                  <a:pt x="2124884" y="536414"/>
                  <a:pt x="2122522" y="532829"/>
                  <a:pt x="2120177" y="529226"/>
                </a:cubicBezTo>
                <a:close/>
                <a:moveTo>
                  <a:pt x="2112598" y="900798"/>
                </a:moveTo>
                <a:cubicBezTo>
                  <a:pt x="2116914" y="902429"/>
                  <a:pt x="2119837" y="902701"/>
                  <a:pt x="2122267" y="898487"/>
                </a:cubicBezTo>
                <a:cubicBezTo>
                  <a:pt x="2118512" y="896720"/>
                  <a:pt x="2115691" y="896431"/>
                  <a:pt x="2112598" y="900798"/>
                </a:cubicBezTo>
                <a:close/>
                <a:moveTo>
                  <a:pt x="1150866" y="1348478"/>
                </a:moveTo>
                <a:cubicBezTo>
                  <a:pt x="1143899" y="1346252"/>
                  <a:pt x="1139226" y="1349157"/>
                  <a:pt x="1134349" y="1350041"/>
                </a:cubicBezTo>
                <a:cubicBezTo>
                  <a:pt x="1139278" y="1349854"/>
                  <a:pt x="1144409" y="1351808"/>
                  <a:pt x="1150866" y="1348478"/>
                </a:cubicBezTo>
                <a:close/>
                <a:moveTo>
                  <a:pt x="1172701" y="1350364"/>
                </a:moveTo>
                <a:cubicBezTo>
                  <a:pt x="1167196" y="1348903"/>
                  <a:pt x="1163186" y="1347832"/>
                  <a:pt x="1158988" y="1346727"/>
                </a:cubicBezTo>
                <a:cubicBezTo>
                  <a:pt x="1162897" y="1352029"/>
                  <a:pt x="1164528" y="1352556"/>
                  <a:pt x="1172701" y="1350364"/>
                </a:cubicBezTo>
                <a:close/>
                <a:moveTo>
                  <a:pt x="1332973" y="1459047"/>
                </a:moveTo>
                <a:cubicBezTo>
                  <a:pt x="1334111" y="1462242"/>
                  <a:pt x="1335165" y="1465521"/>
                  <a:pt x="1338750" y="1463380"/>
                </a:cubicBezTo>
                <a:cubicBezTo>
                  <a:pt x="1341503" y="1461732"/>
                  <a:pt x="1339753" y="1459115"/>
                  <a:pt x="1337900" y="1456940"/>
                </a:cubicBezTo>
                <a:cubicBezTo>
                  <a:pt x="1336219" y="1457671"/>
                  <a:pt x="1334757" y="1458299"/>
                  <a:pt x="1332973" y="1459047"/>
                </a:cubicBezTo>
                <a:close/>
                <a:moveTo>
                  <a:pt x="1190424" y="1358520"/>
                </a:moveTo>
                <a:cubicBezTo>
                  <a:pt x="1179651" y="1356005"/>
                  <a:pt x="1179651" y="1356005"/>
                  <a:pt x="1174928" y="1358520"/>
                </a:cubicBezTo>
                <a:cubicBezTo>
                  <a:pt x="1180365" y="1358520"/>
                  <a:pt x="1184681" y="1358520"/>
                  <a:pt x="1190424" y="1358520"/>
                </a:cubicBezTo>
                <a:close/>
                <a:moveTo>
                  <a:pt x="1289744" y="1403482"/>
                </a:moveTo>
                <a:cubicBezTo>
                  <a:pt x="1294825" y="1408852"/>
                  <a:pt x="1294825" y="1408852"/>
                  <a:pt x="1303100" y="1406711"/>
                </a:cubicBezTo>
                <a:cubicBezTo>
                  <a:pt x="1298309" y="1405538"/>
                  <a:pt x="1294859" y="1404705"/>
                  <a:pt x="1289744" y="1403482"/>
                </a:cubicBezTo>
                <a:close/>
                <a:moveTo>
                  <a:pt x="1779990" y="1358979"/>
                </a:moveTo>
                <a:cubicBezTo>
                  <a:pt x="1779124" y="1354017"/>
                  <a:pt x="1778546" y="1350721"/>
                  <a:pt x="1777968" y="1347407"/>
                </a:cubicBezTo>
                <a:cubicBezTo>
                  <a:pt x="1777424" y="1347492"/>
                  <a:pt x="1776881" y="1347594"/>
                  <a:pt x="1776337" y="1347679"/>
                </a:cubicBezTo>
                <a:cubicBezTo>
                  <a:pt x="1776388" y="1351010"/>
                  <a:pt x="1772820" y="1354748"/>
                  <a:pt x="1779990" y="1358979"/>
                </a:cubicBezTo>
                <a:close/>
                <a:moveTo>
                  <a:pt x="784120" y="169431"/>
                </a:moveTo>
                <a:cubicBezTo>
                  <a:pt x="787740" y="168479"/>
                  <a:pt x="790985" y="168530"/>
                  <a:pt x="789286" y="164826"/>
                </a:cubicBezTo>
                <a:cubicBezTo>
                  <a:pt x="788777" y="163704"/>
                  <a:pt x="786295" y="163466"/>
                  <a:pt x="784715" y="162820"/>
                </a:cubicBezTo>
                <a:cubicBezTo>
                  <a:pt x="784529" y="164843"/>
                  <a:pt x="784341" y="166848"/>
                  <a:pt x="784120" y="169431"/>
                </a:cubicBezTo>
                <a:close/>
                <a:moveTo>
                  <a:pt x="2044085" y="550178"/>
                </a:moveTo>
                <a:cubicBezTo>
                  <a:pt x="2041723" y="550756"/>
                  <a:pt x="2039379" y="551333"/>
                  <a:pt x="2036048" y="552149"/>
                </a:cubicBezTo>
                <a:cubicBezTo>
                  <a:pt x="2041553" y="556295"/>
                  <a:pt x="2041553" y="556295"/>
                  <a:pt x="2044085" y="550178"/>
                </a:cubicBezTo>
                <a:close/>
                <a:moveTo>
                  <a:pt x="216883" y="724417"/>
                </a:moveTo>
                <a:cubicBezTo>
                  <a:pt x="216797" y="723585"/>
                  <a:pt x="216729" y="722735"/>
                  <a:pt x="216644" y="721902"/>
                </a:cubicBezTo>
                <a:cubicBezTo>
                  <a:pt x="212566" y="719523"/>
                  <a:pt x="209882" y="724927"/>
                  <a:pt x="205974" y="723483"/>
                </a:cubicBezTo>
                <a:cubicBezTo>
                  <a:pt x="206058" y="724111"/>
                  <a:pt x="206143" y="724723"/>
                  <a:pt x="206228" y="725352"/>
                </a:cubicBezTo>
                <a:cubicBezTo>
                  <a:pt x="209763" y="725029"/>
                  <a:pt x="213314" y="724723"/>
                  <a:pt x="216883" y="724417"/>
                </a:cubicBezTo>
                <a:close/>
                <a:moveTo>
                  <a:pt x="1437170" y="1420865"/>
                </a:moveTo>
                <a:cubicBezTo>
                  <a:pt x="1437646" y="1424179"/>
                  <a:pt x="1436932" y="1427271"/>
                  <a:pt x="1440229" y="1429684"/>
                </a:cubicBezTo>
                <a:cubicBezTo>
                  <a:pt x="1441350" y="1423142"/>
                  <a:pt x="1441350" y="1423142"/>
                  <a:pt x="1437170" y="1420865"/>
                </a:cubicBezTo>
                <a:close/>
                <a:moveTo>
                  <a:pt x="1776813" y="1291401"/>
                </a:moveTo>
                <a:cubicBezTo>
                  <a:pt x="1777679" y="1287866"/>
                  <a:pt x="1778189" y="1285742"/>
                  <a:pt x="1778801" y="1283278"/>
                </a:cubicBezTo>
                <a:cubicBezTo>
                  <a:pt x="1775198" y="1283040"/>
                  <a:pt x="1773159" y="1283992"/>
                  <a:pt x="1773227" y="1286745"/>
                </a:cubicBezTo>
                <a:cubicBezTo>
                  <a:pt x="1773244" y="1287917"/>
                  <a:pt x="1774944" y="1289073"/>
                  <a:pt x="1776813" y="1291401"/>
                </a:cubicBezTo>
                <a:close/>
                <a:moveTo>
                  <a:pt x="1515861" y="1386897"/>
                </a:moveTo>
                <a:cubicBezTo>
                  <a:pt x="1512344" y="1387764"/>
                  <a:pt x="1509711" y="1388427"/>
                  <a:pt x="1505377" y="1389497"/>
                </a:cubicBezTo>
                <a:cubicBezTo>
                  <a:pt x="1513092" y="1391519"/>
                  <a:pt x="1513092" y="1391519"/>
                  <a:pt x="1515861" y="1386897"/>
                </a:cubicBezTo>
                <a:close/>
                <a:moveTo>
                  <a:pt x="121589" y="939302"/>
                </a:moveTo>
                <a:cubicBezTo>
                  <a:pt x="122235" y="939778"/>
                  <a:pt x="122880" y="940254"/>
                  <a:pt x="123527" y="940730"/>
                </a:cubicBezTo>
                <a:cubicBezTo>
                  <a:pt x="125803" y="937416"/>
                  <a:pt x="128064" y="934103"/>
                  <a:pt x="130340" y="930772"/>
                </a:cubicBezTo>
                <a:cubicBezTo>
                  <a:pt x="129831" y="930415"/>
                  <a:pt x="129304" y="930058"/>
                  <a:pt x="128794" y="929719"/>
                </a:cubicBezTo>
                <a:cubicBezTo>
                  <a:pt x="126398" y="932913"/>
                  <a:pt x="123986" y="936108"/>
                  <a:pt x="121589" y="939302"/>
                </a:cubicBezTo>
                <a:close/>
                <a:moveTo>
                  <a:pt x="616270" y="236924"/>
                </a:moveTo>
                <a:cubicBezTo>
                  <a:pt x="609677" y="235055"/>
                  <a:pt x="609677" y="235055"/>
                  <a:pt x="607315" y="238980"/>
                </a:cubicBezTo>
                <a:cubicBezTo>
                  <a:pt x="610833" y="238181"/>
                  <a:pt x="613552" y="237553"/>
                  <a:pt x="616270" y="236924"/>
                </a:cubicBezTo>
                <a:close/>
                <a:moveTo>
                  <a:pt x="1289013" y="1401953"/>
                </a:moveTo>
                <a:cubicBezTo>
                  <a:pt x="1289558" y="1401341"/>
                  <a:pt x="1290118" y="1400729"/>
                  <a:pt x="1290662" y="1400117"/>
                </a:cubicBezTo>
                <a:cubicBezTo>
                  <a:pt x="1288538" y="1397739"/>
                  <a:pt x="1286991" y="1394663"/>
                  <a:pt x="1283576" y="1393847"/>
                </a:cubicBezTo>
                <a:cubicBezTo>
                  <a:pt x="1283152" y="1394306"/>
                  <a:pt x="1282743" y="1394765"/>
                  <a:pt x="1282319" y="1395224"/>
                </a:cubicBezTo>
                <a:cubicBezTo>
                  <a:pt x="1284545" y="1397484"/>
                  <a:pt x="1286771" y="1399710"/>
                  <a:pt x="1289013" y="1401953"/>
                </a:cubicBezTo>
                <a:close/>
                <a:moveTo>
                  <a:pt x="494673" y="326525"/>
                </a:moveTo>
                <a:cubicBezTo>
                  <a:pt x="491071" y="326219"/>
                  <a:pt x="487485" y="325913"/>
                  <a:pt x="483883" y="325607"/>
                </a:cubicBezTo>
                <a:cubicBezTo>
                  <a:pt x="483831" y="326457"/>
                  <a:pt x="483781" y="327289"/>
                  <a:pt x="483730" y="328139"/>
                </a:cubicBezTo>
                <a:cubicBezTo>
                  <a:pt x="487197" y="330484"/>
                  <a:pt x="491037" y="327068"/>
                  <a:pt x="494673" y="326525"/>
                </a:cubicBezTo>
                <a:close/>
                <a:moveTo>
                  <a:pt x="530985" y="287850"/>
                </a:moveTo>
                <a:cubicBezTo>
                  <a:pt x="532651" y="291724"/>
                  <a:pt x="534418" y="292914"/>
                  <a:pt x="537493" y="290637"/>
                </a:cubicBezTo>
                <a:cubicBezTo>
                  <a:pt x="538004" y="290246"/>
                  <a:pt x="538038" y="289226"/>
                  <a:pt x="538513" y="287850"/>
                </a:cubicBezTo>
                <a:cubicBezTo>
                  <a:pt x="536016" y="287850"/>
                  <a:pt x="533942" y="287850"/>
                  <a:pt x="530985" y="287850"/>
                </a:cubicBezTo>
                <a:close/>
                <a:moveTo>
                  <a:pt x="1244238" y="195939"/>
                </a:moveTo>
                <a:cubicBezTo>
                  <a:pt x="1236371" y="193186"/>
                  <a:pt x="1235964" y="193220"/>
                  <a:pt x="1232480" y="195939"/>
                </a:cubicBezTo>
                <a:cubicBezTo>
                  <a:pt x="1236321" y="195939"/>
                  <a:pt x="1240280" y="195939"/>
                  <a:pt x="1244238" y="195939"/>
                </a:cubicBezTo>
                <a:close/>
                <a:moveTo>
                  <a:pt x="2091052" y="650993"/>
                </a:moveTo>
                <a:cubicBezTo>
                  <a:pt x="2089540" y="648648"/>
                  <a:pt x="2088010" y="646286"/>
                  <a:pt x="2086498" y="643942"/>
                </a:cubicBezTo>
                <a:cubicBezTo>
                  <a:pt x="2085751" y="644383"/>
                  <a:pt x="2085020" y="644825"/>
                  <a:pt x="2084272" y="645267"/>
                </a:cubicBezTo>
                <a:cubicBezTo>
                  <a:pt x="2083371" y="649022"/>
                  <a:pt x="2087467" y="649889"/>
                  <a:pt x="2091052" y="650993"/>
                </a:cubicBezTo>
                <a:close/>
                <a:moveTo>
                  <a:pt x="377375" y="355938"/>
                </a:moveTo>
                <a:cubicBezTo>
                  <a:pt x="382286" y="362514"/>
                  <a:pt x="382745" y="362650"/>
                  <a:pt x="386483" y="359354"/>
                </a:cubicBezTo>
                <a:cubicBezTo>
                  <a:pt x="383951" y="358402"/>
                  <a:pt x="381436" y="357468"/>
                  <a:pt x="377375" y="355938"/>
                </a:cubicBezTo>
                <a:close/>
                <a:moveTo>
                  <a:pt x="677511" y="240340"/>
                </a:moveTo>
                <a:cubicBezTo>
                  <a:pt x="679906" y="243602"/>
                  <a:pt x="681725" y="246100"/>
                  <a:pt x="683525" y="248581"/>
                </a:cubicBezTo>
                <a:cubicBezTo>
                  <a:pt x="683050" y="241478"/>
                  <a:pt x="683050" y="241478"/>
                  <a:pt x="677511" y="240340"/>
                </a:cubicBezTo>
                <a:close/>
                <a:moveTo>
                  <a:pt x="2152530" y="479252"/>
                </a:moveTo>
                <a:cubicBezTo>
                  <a:pt x="2154382" y="472965"/>
                  <a:pt x="2154382" y="472965"/>
                  <a:pt x="2148554" y="473576"/>
                </a:cubicBezTo>
                <a:cubicBezTo>
                  <a:pt x="2149761" y="475293"/>
                  <a:pt x="2150763" y="476720"/>
                  <a:pt x="2152530" y="479252"/>
                </a:cubicBezTo>
                <a:close/>
                <a:moveTo>
                  <a:pt x="1272327" y="107765"/>
                </a:moveTo>
                <a:cubicBezTo>
                  <a:pt x="1276185" y="110382"/>
                  <a:pt x="1276185" y="110382"/>
                  <a:pt x="1281758" y="107765"/>
                </a:cubicBezTo>
                <a:cubicBezTo>
                  <a:pt x="1277816" y="107765"/>
                  <a:pt x="1275335" y="107765"/>
                  <a:pt x="1272327" y="107765"/>
                </a:cubicBezTo>
                <a:close/>
                <a:moveTo>
                  <a:pt x="416066" y="371300"/>
                </a:moveTo>
                <a:cubicBezTo>
                  <a:pt x="416304" y="372047"/>
                  <a:pt x="416525" y="372778"/>
                  <a:pt x="416763" y="373508"/>
                </a:cubicBezTo>
                <a:cubicBezTo>
                  <a:pt x="419516" y="372846"/>
                  <a:pt x="422286" y="372200"/>
                  <a:pt x="425039" y="371537"/>
                </a:cubicBezTo>
                <a:cubicBezTo>
                  <a:pt x="421997" y="371198"/>
                  <a:pt x="418513" y="366966"/>
                  <a:pt x="416066" y="371300"/>
                </a:cubicBezTo>
                <a:close/>
                <a:moveTo>
                  <a:pt x="231479" y="725947"/>
                </a:moveTo>
                <a:cubicBezTo>
                  <a:pt x="231037" y="722939"/>
                  <a:pt x="230782" y="720645"/>
                  <a:pt x="227485" y="721240"/>
                </a:cubicBezTo>
                <a:cubicBezTo>
                  <a:pt x="226840" y="721359"/>
                  <a:pt x="225838" y="722361"/>
                  <a:pt x="225854" y="722922"/>
                </a:cubicBezTo>
                <a:cubicBezTo>
                  <a:pt x="225973" y="725947"/>
                  <a:pt x="228030" y="726337"/>
                  <a:pt x="231479" y="725947"/>
                </a:cubicBezTo>
                <a:close/>
                <a:moveTo>
                  <a:pt x="297256" y="770908"/>
                </a:moveTo>
                <a:cubicBezTo>
                  <a:pt x="295863" y="768071"/>
                  <a:pt x="293551" y="767459"/>
                  <a:pt x="291139" y="768767"/>
                </a:cubicBezTo>
                <a:cubicBezTo>
                  <a:pt x="290204" y="769277"/>
                  <a:pt x="290119" y="771316"/>
                  <a:pt x="289593" y="772811"/>
                </a:cubicBezTo>
                <a:cubicBezTo>
                  <a:pt x="292532" y="772098"/>
                  <a:pt x="294809" y="771520"/>
                  <a:pt x="297256" y="770908"/>
                </a:cubicBezTo>
                <a:close/>
                <a:moveTo>
                  <a:pt x="458513" y="406202"/>
                </a:moveTo>
                <a:cubicBezTo>
                  <a:pt x="461249" y="402769"/>
                  <a:pt x="462931" y="400662"/>
                  <a:pt x="464919" y="398164"/>
                </a:cubicBezTo>
                <a:cubicBezTo>
                  <a:pt x="458836" y="396890"/>
                  <a:pt x="458208" y="400170"/>
                  <a:pt x="458513" y="406202"/>
                </a:cubicBezTo>
                <a:close/>
                <a:moveTo>
                  <a:pt x="1062285" y="1348138"/>
                </a:moveTo>
                <a:cubicBezTo>
                  <a:pt x="1062336" y="1348784"/>
                  <a:pt x="1062404" y="1349429"/>
                  <a:pt x="1062455" y="1350058"/>
                </a:cubicBezTo>
                <a:cubicBezTo>
                  <a:pt x="1066839" y="1349548"/>
                  <a:pt x="1071240" y="1349022"/>
                  <a:pt x="1075624" y="1348512"/>
                </a:cubicBezTo>
                <a:cubicBezTo>
                  <a:pt x="1075590" y="1348087"/>
                  <a:pt x="1075539" y="1347662"/>
                  <a:pt x="1075505" y="1347254"/>
                </a:cubicBezTo>
                <a:cubicBezTo>
                  <a:pt x="1071121" y="1347560"/>
                  <a:pt x="1066703" y="1347849"/>
                  <a:pt x="1062285" y="1348138"/>
                </a:cubicBezTo>
                <a:close/>
                <a:moveTo>
                  <a:pt x="59533" y="948937"/>
                </a:moveTo>
                <a:cubicBezTo>
                  <a:pt x="56271" y="948682"/>
                  <a:pt x="54164" y="949277"/>
                  <a:pt x="52312" y="952200"/>
                </a:cubicBezTo>
                <a:cubicBezTo>
                  <a:pt x="55931" y="953219"/>
                  <a:pt x="58293" y="953168"/>
                  <a:pt x="59533" y="948937"/>
                </a:cubicBezTo>
                <a:close/>
                <a:moveTo>
                  <a:pt x="240518" y="998894"/>
                </a:moveTo>
                <a:cubicBezTo>
                  <a:pt x="242031" y="997620"/>
                  <a:pt x="243323" y="996532"/>
                  <a:pt x="245413" y="994765"/>
                </a:cubicBezTo>
                <a:cubicBezTo>
                  <a:pt x="242473" y="993712"/>
                  <a:pt x="240604" y="993049"/>
                  <a:pt x="238208" y="992200"/>
                </a:cubicBezTo>
                <a:cubicBezTo>
                  <a:pt x="239109" y="994816"/>
                  <a:pt x="239720" y="996566"/>
                  <a:pt x="240518" y="998894"/>
                </a:cubicBezTo>
                <a:close/>
                <a:moveTo>
                  <a:pt x="1193296" y="1149022"/>
                </a:moveTo>
                <a:cubicBezTo>
                  <a:pt x="1193381" y="1149854"/>
                  <a:pt x="1193449" y="1150670"/>
                  <a:pt x="1193534" y="1151503"/>
                </a:cubicBezTo>
                <a:cubicBezTo>
                  <a:pt x="1196168" y="1151112"/>
                  <a:pt x="1198801" y="1150721"/>
                  <a:pt x="1201435" y="1150330"/>
                </a:cubicBezTo>
                <a:cubicBezTo>
                  <a:pt x="1201367" y="1149888"/>
                  <a:pt x="1201316" y="1149464"/>
                  <a:pt x="1201248" y="1149022"/>
                </a:cubicBezTo>
                <a:cubicBezTo>
                  <a:pt x="1198597" y="1149022"/>
                  <a:pt x="1195946" y="1149022"/>
                  <a:pt x="1193296" y="1149022"/>
                </a:cubicBezTo>
                <a:close/>
                <a:moveTo>
                  <a:pt x="1581724" y="1380270"/>
                </a:moveTo>
                <a:cubicBezTo>
                  <a:pt x="1582131" y="1380814"/>
                  <a:pt x="1582556" y="1381341"/>
                  <a:pt x="1582964" y="1381885"/>
                </a:cubicBezTo>
                <a:cubicBezTo>
                  <a:pt x="1585428" y="1380661"/>
                  <a:pt x="1588623" y="1380151"/>
                  <a:pt x="1588605" y="1374289"/>
                </a:cubicBezTo>
                <a:cubicBezTo>
                  <a:pt x="1585564" y="1376923"/>
                  <a:pt x="1583644" y="1378605"/>
                  <a:pt x="1581724" y="1380270"/>
                </a:cubicBezTo>
                <a:close/>
                <a:moveTo>
                  <a:pt x="279023" y="1068376"/>
                </a:moveTo>
                <a:cubicBezTo>
                  <a:pt x="286211" y="1066099"/>
                  <a:pt x="286211" y="1066099"/>
                  <a:pt x="284784" y="1062650"/>
                </a:cubicBezTo>
                <a:cubicBezTo>
                  <a:pt x="283067" y="1064349"/>
                  <a:pt x="281334" y="1066065"/>
                  <a:pt x="279023" y="1068376"/>
                </a:cubicBezTo>
                <a:close/>
                <a:moveTo>
                  <a:pt x="758377" y="119371"/>
                </a:moveTo>
                <a:cubicBezTo>
                  <a:pt x="757357" y="118114"/>
                  <a:pt x="756321" y="116567"/>
                  <a:pt x="756151" y="116652"/>
                </a:cubicBezTo>
                <a:cubicBezTo>
                  <a:pt x="754927" y="117298"/>
                  <a:pt x="753789" y="118216"/>
                  <a:pt x="752855" y="119252"/>
                </a:cubicBezTo>
                <a:cubicBezTo>
                  <a:pt x="752735" y="119388"/>
                  <a:pt x="754095" y="121444"/>
                  <a:pt x="754588" y="121376"/>
                </a:cubicBezTo>
                <a:cubicBezTo>
                  <a:pt x="755726" y="121206"/>
                  <a:pt x="756780" y="120272"/>
                  <a:pt x="758377" y="119371"/>
                </a:cubicBezTo>
                <a:close/>
                <a:moveTo>
                  <a:pt x="251547" y="769277"/>
                </a:moveTo>
                <a:cubicBezTo>
                  <a:pt x="253977" y="773032"/>
                  <a:pt x="255948" y="772404"/>
                  <a:pt x="257681" y="770195"/>
                </a:cubicBezTo>
                <a:cubicBezTo>
                  <a:pt x="257867" y="769957"/>
                  <a:pt x="257477" y="769260"/>
                  <a:pt x="257171" y="768054"/>
                </a:cubicBezTo>
                <a:cubicBezTo>
                  <a:pt x="255302" y="768461"/>
                  <a:pt x="253416" y="768869"/>
                  <a:pt x="251547" y="769277"/>
                </a:cubicBezTo>
                <a:close/>
                <a:moveTo>
                  <a:pt x="2057900" y="582803"/>
                </a:moveTo>
                <a:cubicBezTo>
                  <a:pt x="2058002" y="581936"/>
                  <a:pt x="2058121" y="581087"/>
                  <a:pt x="2058223" y="580220"/>
                </a:cubicBezTo>
                <a:cubicBezTo>
                  <a:pt x="2055419" y="579575"/>
                  <a:pt x="2052598" y="578929"/>
                  <a:pt x="2049795" y="578283"/>
                </a:cubicBezTo>
                <a:cubicBezTo>
                  <a:pt x="2049642" y="578895"/>
                  <a:pt x="2049506" y="579507"/>
                  <a:pt x="2049352" y="580118"/>
                </a:cubicBezTo>
                <a:cubicBezTo>
                  <a:pt x="2052207" y="581019"/>
                  <a:pt x="2055062" y="581919"/>
                  <a:pt x="2057900" y="582803"/>
                </a:cubicBezTo>
                <a:close/>
                <a:moveTo>
                  <a:pt x="1632905" y="1256906"/>
                </a:moveTo>
                <a:cubicBezTo>
                  <a:pt x="1632429" y="1259319"/>
                  <a:pt x="1631936" y="1260559"/>
                  <a:pt x="1632021" y="1261766"/>
                </a:cubicBezTo>
                <a:cubicBezTo>
                  <a:pt x="1632089" y="1262700"/>
                  <a:pt x="1632871" y="1263567"/>
                  <a:pt x="1633635" y="1265079"/>
                </a:cubicBezTo>
                <a:cubicBezTo>
                  <a:pt x="1635997" y="1262293"/>
                  <a:pt x="1637322" y="1260287"/>
                  <a:pt x="1632905" y="1256906"/>
                </a:cubicBezTo>
                <a:close/>
                <a:moveTo>
                  <a:pt x="1534570" y="1361851"/>
                </a:moveTo>
                <a:cubicBezTo>
                  <a:pt x="1534383" y="1365776"/>
                  <a:pt x="1534281" y="1368002"/>
                  <a:pt x="1534111" y="1371333"/>
                </a:cubicBezTo>
                <a:cubicBezTo>
                  <a:pt x="1539175" y="1367900"/>
                  <a:pt x="1537136" y="1365725"/>
                  <a:pt x="1534570" y="1361851"/>
                </a:cubicBezTo>
                <a:close/>
                <a:moveTo>
                  <a:pt x="1765139" y="1276413"/>
                </a:moveTo>
                <a:cubicBezTo>
                  <a:pt x="1769064" y="1281562"/>
                  <a:pt x="1769064" y="1281562"/>
                  <a:pt x="1772275" y="1278860"/>
                </a:cubicBezTo>
                <a:cubicBezTo>
                  <a:pt x="1770321" y="1278197"/>
                  <a:pt x="1768690" y="1277637"/>
                  <a:pt x="1765139" y="1276413"/>
                </a:cubicBezTo>
                <a:close/>
                <a:moveTo>
                  <a:pt x="243237" y="439881"/>
                </a:moveTo>
                <a:cubicBezTo>
                  <a:pt x="242796" y="434732"/>
                  <a:pt x="240841" y="434579"/>
                  <a:pt x="238208" y="435904"/>
                </a:cubicBezTo>
                <a:cubicBezTo>
                  <a:pt x="237969" y="436023"/>
                  <a:pt x="238089" y="436839"/>
                  <a:pt x="238004" y="437774"/>
                </a:cubicBezTo>
                <a:cubicBezTo>
                  <a:pt x="239295" y="438283"/>
                  <a:pt x="240688" y="438844"/>
                  <a:pt x="243237" y="439881"/>
                </a:cubicBezTo>
                <a:close/>
                <a:moveTo>
                  <a:pt x="1842182" y="1286405"/>
                </a:moveTo>
                <a:cubicBezTo>
                  <a:pt x="1839226" y="1282921"/>
                  <a:pt x="1839226" y="1282921"/>
                  <a:pt x="1834179" y="1285912"/>
                </a:cubicBezTo>
                <a:cubicBezTo>
                  <a:pt x="1836898" y="1286082"/>
                  <a:pt x="1839276" y="1286218"/>
                  <a:pt x="1842182" y="1286405"/>
                </a:cubicBezTo>
                <a:close/>
                <a:moveTo>
                  <a:pt x="1496303" y="1391434"/>
                </a:moveTo>
                <a:cubicBezTo>
                  <a:pt x="1493737" y="1395037"/>
                  <a:pt x="1493720" y="1395054"/>
                  <a:pt x="1495300" y="1397976"/>
                </a:cubicBezTo>
                <a:cubicBezTo>
                  <a:pt x="1495436" y="1398214"/>
                  <a:pt x="1496235" y="1398112"/>
                  <a:pt x="1497391" y="1398231"/>
                </a:cubicBezTo>
                <a:cubicBezTo>
                  <a:pt x="1497051" y="1396107"/>
                  <a:pt x="1496745" y="1394153"/>
                  <a:pt x="1496303" y="1391434"/>
                </a:cubicBezTo>
                <a:close/>
                <a:moveTo>
                  <a:pt x="209830" y="874544"/>
                </a:moveTo>
                <a:cubicBezTo>
                  <a:pt x="209219" y="873882"/>
                  <a:pt x="208607" y="873236"/>
                  <a:pt x="207978" y="872573"/>
                </a:cubicBezTo>
                <a:cubicBezTo>
                  <a:pt x="206381" y="874341"/>
                  <a:pt x="204784" y="876108"/>
                  <a:pt x="203203" y="877875"/>
                </a:cubicBezTo>
                <a:cubicBezTo>
                  <a:pt x="203696" y="878351"/>
                  <a:pt x="204172" y="878810"/>
                  <a:pt x="204665" y="879285"/>
                </a:cubicBezTo>
                <a:cubicBezTo>
                  <a:pt x="206381" y="877705"/>
                  <a:pt x="208114" y="876125"/>
                  <a:pt x="209830" y="874544"/>
                </a:cubicBezTo>
                <a:close/>
                <a:moveTo>
                  <a:pt x="212379" y="939574"/>
                </a:moveTo>
                <a:cubicBezTo>
                  <a:pt x="212838" y="940033"/>
                  <a:pt x="213297" y="940492"/>
                  <a:pt x="213755" y="940968"/>
                </a:cubicBezTo>
                <a:cubicBezTo>
                  <a:pt x="216135" y="940084"/>
                  <a:pt x="218582" y="939251"/>
                  <a:pt x="219210" y="934324"/>
                </a:cubicBezTo>
                <a:cubicBezTo>
                  <a:pt x="216118" y="936686"/>
                  <a:pt x="214248" y="938130"/>
                  <a:pt x="212379" y="939574"/>
                </a:cubicBezTo>
                <a:close/>
                <a:moveTo>
                  <a:pt x="1584443" y="1338452"/>
                </a:moveTo>
                <a:cubicBezTo>
                  <a:pt x="1587450" y="1338248"/>
                  <a:pt x="1589302" y="1338112"/>
                  <a:pt x="1592225" y="1337909"/>
                </a:cubicBezTo>
                <a:cubicBezTo>
                  <a:pt x="1589302" y="1334816"/>
                  <a:pt x="1587518" y="1332675"/>
                  <a:pt x="1584443" y="1338452"/>
                </a:cubicBezTo>
                <a:close/>
                <a:moveTo>
                  <a:pt x="265667" y="779727"/>
                </a:moveTo>
                <a:cubicBezTo>
                  <a:pt x="269780" y="778555"/>
                  <a:pt x="272447" y="778572"/>
                  <a:pt x="273705" y="775054"/>
                </a:cubicBezTo>
                <a:cubicBezTo>
                  <a:pt x="269337" y="773372"/>
                  <a:pt x="268539" y="776482"/>
                  <a:pt x="265667" y="779727"/>
                </a:cubicBezTo>
                <a:close/>
                <a:moveTo>
                  <a:pt x="1358954" y="1428172"/>
                </a:moveTo>
                <a:cubicBezTo>
                  <a:pt x="1363152" y="1429582"/>
                  <a:pt x="1363152" y="1429582"/>
                  <a:pt x="1363763" y="1425793"/>
                </a:cubicBezTo>
                <a:cubicBezTo>
                  <a:pt x="1361928" y="1426711"/>
                  <a:pt x="1360433" y="1427441"/>
                  <a:pt x="1358954" y="1428172"/>
                </a:cubicBezTo>
                <a:close/>
                <a:moveTo>
                  <a:pt x="764597" y="198148"/>
                </a:moveTo>
                <a:cubicBezTo>
                  <a:pt x="764290" y="197434"/>
                  <a:pt x="764002" y="196737"/>
                  <a:pt x="763696" y="196024"/>
                </a:cubicBezTo>
                <a:cubicBezTo>
                  <a:pt x="761385" y="195565"/>
                  <a:pt x="759532" y="195888"/>
                  <a:pt x="759006" y="200442"/>
                </a:cubicBezTo>
                <a:cubicBezTo>
                  <a:pt x="761419" y="199456"/>
                  <a:pt x="763016" y="198793"/>
                  <a:pt x="764597" y="198148"/>
                </a:cubicBezTo>
                <a:close/>
                <a:moveTo>
                  <a:pt x="1032497" y="156193"/>
                </a:moveTo>
                <a:cubicBezTo>
                  <a:pt x="1035132" y="157383"/>
                  <a:pt x="1038003" y="158505"/>
                  <a:pt x="1040364" y="156873"/>
                </a:cubicBezTo>
                <a:cubicBezTo>
                  <a:pt x="1040246" y="156227"/>
                  <a:pt x="1040144" y="155582"/>
                  <a:pt x="1040025" y="154919"/>
                </a:cubicBezTo>
                <a:cubicBezTo>
                  <a:pt x="1037527" y="155344"/>
                  <a:pt x="1035012" y="155769"/>
                  <a:pt x="1032497" y="156193"/>
                </a:cubicBezTo>
                <a:close/>
                <a:moveTo>
                  <a:pt x="286007" y="853576"/>
                </a:moveTo>
                <a:cubicBezTo>
                  <a:pt x="286347" y="853032"/>
                  <a:pt x="286687" y="852488"/>
                  <a:pt x="287010" y="851928"/>
                </a:cubicBezTo>
                <a:cubicBezTo>
                  <a:pt x="285736" y="850942"/>
                  <a:pt x="284461" y="849974"/>
                  <a:pt x="283187" y="848988"/>
                </a:cubicBezTo>
                <a:cubicBezTo>
                  <a:pt x="282694" y="849821"/>
                  <a:pt x="282218" y="850670"/>
                  <a:pt x="281725" y="851503"/>
                </a:cubicBezTo>
                <a:cubicBezTo>
                  <a:pt x="283153" y="852200"/>
                  <a:pt x="284580" y="852896"/>
                  <a:pt x="286007" y="853576"/>
                </a:cubicBezTo>
                <a:close/>
                <a:moveTo>
                  <a:pt x="358615" y="422005"/>
                </a:moveTo>
                <a:cubicBezTo>
                  <a:pt x="359839" y="425318"/>
                  <a:pt x="361606" y="426644"/>
                  <a:pt x="365616" y="423959"/>
                </a:cubicBezTo>
                <a:cubicBezTo>
                  <a:pt x="362540" y="423109"/>
                  <a:pt x="360586" y="422565"/>
                  <a:pt x="358615" y="422005"/>
                </a:cubicBezTo>
                <a:close/>
                <a:moveTo>
                  <a:pt x="277494" y="457383"/>
                </a:moveTo>
                <a:cubicBezTo>
                  <a:pt x="274520" y="458181"/>
                  <a:pt x="272635" y="458691"/>
                  <a:pt x="269950" y="459422"/>
                </a:cubicBezTo>
                <a:cubicBezTo>
                  <a:pt x="273467" y="462055"/>
                  <a:pt x="275489" y="462124"/>
                  <a:pt x="277494" y="457383"/>
                </a:cubicBezTo>
                <a:close/>
                <a:moveTo>
                  <a:pt x="187655" y="852047"/>
                </a:moveTo>
                <a:cubicBezTo>
                  <a:pt x="184800" y="855445"/>
                  <a:pt x="184800" y="855445"/>
                  <a:pt x="187655" y="857552"/>
                </a:cubicBezTo>
                <a:cubicBezTo>
                  <a:pt x="187655" y="855564"/>
                  <a:pt x="187655" y="853797"/>
                  <a:pt x="187655" y="852047"/>
                </a:cubicBezTo>
                <a:close/>
                <a:moveTo>
                  <a:pt x="2154298" y="526898"/>
                </a:moveTo>
                <a:cubicBezTo>
                  <a:pt x="2155283" y="527833"/>
                  <a:pt x="2156286" y="528784"/>
                  <a:pt x="2157271" y="529719"/>
                </a:cubicBezTo>
                <a:cubicBezTo>
                  <a:pt x="2158460" y="528071"/>
                  <a:pt x="2159667" y="526405"/>
                  <a:pt x="2160856" y="524757"/>
                </a:cubicBezTo>
                <a:cubicBezTo>
                  <a:pt x="2160483" y="524469"/>
                  <a:pt x="2160109" y="524163"/>
                  <a:pt x="2159718" y="523874"/>
                </a:cubicBezTo>
                <a:cubicBezTo>
                  <a:pt x="2157900" y="524876"/>
                  <a:pt x="2156099" y="525896"/>
                  <a:pt x="2154298" y="526898"/>
                </a:cubicBezTo>
                <a:close/>
                <a:moveTo>
                  <a:pt x="964358" y="159014"/>
                </a:moveTo>
                <a:cubicBezTo>
                  <a:pt x="967910" y="161733"/>
                  <a:pt x="969711" y="161308"/>
                  <a:pt x="970934" y="158691"/>
                </a:cubicBezTo>
                <a:cubicBezTo>
                  <a:pt x="971104" y="158334"/>
                  <a:pt x="970764" y="157723"/>
                  <a:pt x="970577" y="156839"/>
                </a:cubicBezTo>
                <a:cubicBezTo>
                  <a:pt x="968776" y="157468"/>
                  <a:pt x="967043" y="158080"/>
                  <a:pt x="964358" y="159014"/>
                </a:cubicBezTo>
                <a:close/>
                <a:moveTo>
                  <a:pt x="264750" y="582514"/>
                </a:moveTo>
                <a:cubicBezTo>
                  <a:pt x="264036" y="581971"/>
                  <a:pt x="263339" y="581427"/>
                  <a:pt x="262626" y="580883"/>
                </a:cubicBezTo>
                <a:cubicBezTo>
                  <a:pt x="261606" y="582514"/>
                  <a:pt x="260604" y="584146"/>
                  <a:pt x="259584" y="585777"/>
                </a:cubicBezTo>
                <a:cubicBezTo>
                  <a:pt x="260179" y="586185"/>
                  <a:pt x="260774" y="586592"/>
                  <a:pt x="261351" y="586983"/>
                </a:cubicBezTo>
                <a:cubicBezTo>
                  <a:pt x="262490" y="585488"/>
                  <a:pt x="263628" y="583993"/>
                  <a:pt x="264750" y="582514"/>
                </a:cubicBezTo>
                <a:close/>
                <a:moveTo>
                  <a:pt x="831036" y="183772"/>
                </a:moveTo>
                <a:cubicBezTo>
                  <a:pt x="831104" y="184503"/>
                  <a:pt x="831172" y="185216"/>
                  <a:pt x="831240" y="185947"/>
                </a:cubicBezTo>
                <a:cubicBezTo>
                  <a:pt x="832753" y="185760"/>
                  <a:pt x="834282" y="185607"/>
                  <a:pt x="835760" y="185284"/>
                </a:cubicBezTo>
                <a:cubicBezTo>
                  <a:pt x="835845" y="185267"/>
                  <a:pt x="835641" y="183857"/>
                  <a:pt x="835556" y="183092"/>
                </a:cubicBezTo>
                <a:cubicBezTo>
                  <a:pt x="834061" y="183313"/>
                  <a:pt x="832549" y="183551"/>
                  <a:pt x="831036" y="183772"/>
                </a:cubicBezTo>
                <a:close/>
                <a:moveTo>
                  <a:pt x="1112072" y="820475"/>
                </a:moveTo>
                <a:cubicBezTo>
                  <a:pt x="1109422" y="819319"/>
                  <a:pt x="1107842" y="818640"/>
                  <a:pt x="1105173" y="817484"/>
                </a:cubicBezTo>
                <a:cubicBezTo>
                  <a:pt x="1106567" y="821664"/>
                  <a:pt x="1108063" y="822548"/>
                  <a:pt x="1112072" y="820475"/>
                </a:cubicBezTo>
                <a:close/>
                <a:moveTo>
                  <a:pt x="92244" y="909668"/>
                </a:moveTo>
                <a:cubicBezTo>
                  <a:pt x="92975" y="910279"/>
                  <a:pt x="93688" y="910891"/>
                  <a:pt x="94418" y="911520"/>
                </a:cubicBezTo>
                <a:cubicBezTo>
                  <a:pt x="95217" y="910144"/>
                  <a:pt x="96033" y="908767"/>
                  <a:pt x="96746" y="907340"/>
                </a:cubicBezTo>
                <a:cubicBezTo>
                  <a:pt x="96780" y="907255"/>
                  <a:pt x="95727" y="906439"/>
                  <a:pt x="95642" y="906507"/>
                </a:cubicBezTo>
                <a:cubicBezTo>
                  <a:pt x="94452" y="907510"/>
                  <a:pt x="93365" y="908597"/>
                  <a:pt x="92244" y="909668"/>
                </a:cubicBezTo>
                <a:close/>
                <a:moveTo>
                  <a:pt x="63798" y="942973"/>
                </a:moveTo>
                <a:cubicBezTo>
                  <a:pt x="67146" y="946473"/>
                  <a:pt x="67146" y="946473"/>
                  <a:pt x="70052" y="943975"/>
                </a:cubicBezTo>
                <a:cubicBezTo>
                  <a:pt x="67571" y="943567"/>
                  <a:pt x="65685" y="943262"/>
                  <a:pt x="63798" y="942973"/>
                </a:cubicBezTo>
                <a:close/>
                <a:moveTo>
                  <a:pt x="840688" y="192761"/>
                </a:moveTo>
                <a:cubicBezTo>
                  <a:pt x="841317" y="192676"/>
                  <a:pt x="841962" y="192608"/>
                  <a:pt x="842591" y="192523"/>
                </a:cubicBezTo>
                <a:cubicBezTo>
                  <a:pt x="842591" y="191538"/>
                  <a:pt x="842931" y="190365"/>
                  <a:pt x="842506" y="189634"/>
                </a:cubicBezTo>
                <a:cubicBezTo>
                  <a:pt x="841962" y="188717"/>
                  <a:pt x="840790" y="188156"/>
                  <a:pt x="839889" y="187442"/>
                </a:cubicBezTo>
                <a:cubicBezTo>
                  <a:pt x="839550" y="187697"/>
                  <a:pt x="839209" y="187935"/>
                  <a:pt x="838870" y="188190"/>
                </a:cubicBezTo>
                <a:cubicBezTo>
                  <a:pt x="839482" y="189719"/>
                  <a:pt x="840093" y="191249"/>
                  <a:pt x="840688" y="192761"/>
                </a:cubicBezTo>
                <a:close/>
                <a:moveTo>
                  <a:pt x="406228" y="972149"/>
                </a:moveTo>
                <a:cubicBezTo>
                  <a:pt x="408267" y="971197"/>
                  <a:pt x="410289" y="970228"/>
                  <a:pt x="413263" y="968835"/>
                </a:cubicBezTo>
                <a:cubicBezTo>
                  <a:pt x="408556" y="966269"/>
                  <a:pt x="407553" y="970245"/>
                  <a:pt x="406228" y="972149"/>
                </a:cubicBezTo>
                <a:close/>
                <a:moveTo>
                  <a:pt x="175268" y="971486"/>
                </a:moveTo>
                <a:cubicBezTo>
                  <a:pt x="173857" y="970194"/>
                  <a:pt x="173178" y="969090"/>
                  <a:pt x="172362" y="968971"/>
                </a:cubicBezTo>
                <a:cubicBezTo>
                  <a:pt x="171564" y="968852"/>
                  <a:pt x="170612" y="969719"/>
                  <a:pt x="169729" y="970160"/>
                </a:cubicBezTo>
                <a:cubicBezTo>
                  <a:pt x="170323" y="970993"/>
                  <a:pt x="170765" y="972250"/>
                  <a:pt x="171564" y="972556"/>
                </a:cubicBezTo>
                <a:cubicBezTo>
                  <a:pt x="172312" y="972828"/>
                  <a:pt x="173433" y="972080"/>
                  <a:pt x="175268" y="971486"/>
                </a:cubicBezTo>
                <a:close/>
                <a:moveTo>
                  <a:pt x="1192786" y="167867"/>
                </a:moveTo>
                <a:cubicBezTo>
                  <a:pt x="1192480" y="168394"/>
                  <a:pt x="1192175" y="168938"/>
                  <a:pt x="1191886" y="169465"/>
                </a:cubicBezTo>
                <a:cubicBezTo>
                  <a:pt x="1194315" y="170824"/>
                  <a:pt x="1196745" y="172183"/>
                  <a:pt x="1199192" y="173543"/>
                </a:cubicBezTo>
                <a:cubicBezTo>
                  <a:pt x="1199464" y="173067"/>
                  <a:pt x="1199719" y="172591"/>
                  <a:pt x="1199991" y="172098"/>
                </a:cubicBezTo>
                <a:cubicBezTo>
                  <a:pt x="1197578" y="170688"/>
                  <a:pt x="1195182" y="169278"/>
                  <a:pt x="1192786" y="167867"/>
                </a:cubicBezTo>
                <a:close/>
                <a:moveTo>
                  <a:pt x="1690254" y="1323176"/>
                </a:moveTo>
                <a:cubicBezTo>
                  <a:pt x="1689829" y="1322412"/>
                  <a:pt x="1689387" y="1321664"/>
                  <a:pt x="1688962" y="1320899"/>
                </a:cubicBezTo>
                <a:cubicBezTo>
                  <a:pt x="1687552" y="1322157"/>
                  <a:pt x="1684307" y="1320678"/>
                  <a:pt x="1684646" y="1325589"/>
                </a:cubicBezTo>
                <a:cubicBezTo>
                  <a:pt x="1686788" y="1324671"/>
                  <a:pt x="1688521" y="1323924"/>
                  <a:pt x="1690254" y="1323176"/>
                </a:cubicBezTo>
                <a:close/>
                <a:moveTo>
                  <a:pt x="860654" y="143687"/>
                </a:moveTo>
                <a:cubicBezTo>
                  <a:pt x="864086" y="144180"/>
                  <a:pt x="866415" y="143517"/>
                  <a:pt x="866040" y="138946"/>
                </a:cubicBezTo>
                <a:cubicBezTo>
                  <a:pt x="863662" y="141036"/>
                  <a:pt x="862166" y="142362"/>
                  <a:pt x="860654" y="143687"/>
                </a:cubicBezTo>
                <a:close/>
                <a:moveTo>
                  <a:pt x="1215844" y="141138"/>
                </a:moveTo>
                <a:cubicBezTo>
                  <a:pt x="1214044" y="140527"/>
                  <a:pt x="1213126" y="139949"/>
                  <a:pt x="1212277" y="140034"/>
                </a:cubicBezTo>
                <a:cubicBezTo>
                  <a:pt x="1211750" y="140085"/>
                  <a:pt x="1210815" y="141461"/>
                  <a:pt x="1210985" y="141750"/>
                </a:cubicBezTo>
                <a:cubicBezTo>
                  <a:pt x="1211410" y="142566"/>
                  <a:pt x="1212311" y="143585"/>
                  <a:pt x="1213058" y="143619"/>
                </a:cubicBezTo>
                <a:cubicBezTo>
                  <a:pt x="1213704" y="143653"/>
                  <a:pt x="1214417" y="142464"/>
                  <a:pt x="1215844" y="141138"/>
                </a:cubicBezTo>
                <a:close/>
                <a:moveTo>
                  <a:pt x="1124562" y="1348903"/>
                </a:moveTo>
                <a:cubicBezTo>
                  <a:pt x="1122166" y="1347713"/>
                  <a:pt x="1119600" y="1345045"/>
                  <a:pt x="1115335" y="1348410"/>
                </a:cubicBezTo>
                <a:cubicBezTo>
                  <a:pt x="1119396" y="1348631"/>
                  <a:pt x="1121979" y="1348767"/>
                  <a:pt x="1124562" y="1348903"/>
                </a:cubicBezTo>
                <a:close/>
                <a:moveTo>
                  <a:pt x="243628" y="702089"/>
                </a:moveTo>
                <a:cubicBezTo>
                  <a:pt x="243526" y="705862"/>
                  <a:pt x="244886" y="707085"/>
                  <a:pt x="248624" y="704978"/>
                </a:cubicBezTo>
                <a:cubicBezTo>
                  <a:pt x="246466" y="703721"/>
                  <a:pt x="245056" y="702905"/>
                  <a:pt x="243628" y="702089"/>
                </a:cubicBezTo>
                <a:close/>
                <a:moveTo>
                  <a:pt x="1371053" y="1508070"/>
                </a:moveTo>
                <a:cubicBezTo>
                  <a:pt x="1370781" y="1507237"/>
                  <a:pt x="1370509" y="1506405"/>
                  <a:pt x="1370237" y="1505572"/>
                </a:cubicBezTo>
                <a:cubicBezTo>
                  <a:pt x="1368895" y="1506201"/>
                  <a:pt x="1367535" y="1506829"/>
                  <a:pt x="1366193" y="1507475"/>
                </a:cubicBezTo>
                <a:cubicBezTo>
                  <a:pt x="1366533" y="1508138"/>
                  <a:pt x="1366992" y="1509378"/>
                  <a:pt x="1367212" y="1509344"/>
                </a:cubicBezTo>
                <a:cubicBezTo>
                  <a:pt x="1368521" y="1509072"/>
                  <a:pt x="1369778" y="1508529"/>
                  <a:pt x="1371053" y="1508070"/>
                </a:cubicBezTo>
                <a:close/>
                <a:moveTo>
                  <a:pt x="1385292" y="146899"/>
                </a:moveTo>
                <a:cubicBezTo>
                  <a:pt x="1385309" y="146389"/>
                  <a:pt x="1385343" y="145879"/>
                  <a:pt x="1385360" y="145369"/>
                </a:cubicBezTo>
                <a:cubicBezTo>
                  <a:pt x="1383508" y="145250"/>
                  <a:pt x="1381673" y="145132"/>
                  <a:pt x="1379820" y="145013"/>
                </a:cubicBezTo>
                <a:cubicBezTo>
                  <a:pt x="1379804" y="145641"/>
                  <a:pt x="1379770" y="146270"/>
                  <a:pt x="1379752" y="146899"/>
                </a:cubicBezTo>
                <a:cubicBezTo>
                  <a:pt x="1381605" y="146899"/>
                  <a:pt x="1383457" y="146899"/>
                  <a:pt x="1385292" y="146899"/>
                </a:cubicBezTo>
                <a:close/>
                <a:moveTo>
                  <a:pt x="359584" y="391384"/>
                </a:moveTo>
                <a:cubicBezTo>
                  <a:pt x="359584" y="390926"/>
                  <a:pt x="359567" y="390467"/>
                  <a:pt x="359567" y="390025"/>
                </a:cubicBezTo>
                <a:cubicBezTo>
                  <a:pt x="358122" y="390025"/>
                  <a:pt x="356661" y="390025"/>
                  <a:pt x="355217" y="390025"/>
                </a:cubicBezTo>
                <a:cubicBezTo>
                  <a:pt x="355217" y="390484"/>
                  <a:pt x="355234" y="390943"/>
                  <a:pt x="355234" y="391384"/>
                </a:cubicBezTo>
                <a:cubicBezTo>
                  <a:pt x="356679" y="391384"/>
                  <a:pt x="358140" y="391384"/>
                  <a:pt x="359584" y="391384"/>
                </a:cubicBezTo>
                <a:close/>
                <a:moveTo>
                  <a:pt x="816661" y="258063"/>
                </a:moveTo>
                <a:cubicBezTo>
                  <a:pt x="815981" y="258012"/>
                  <a:pt x="815318" y="257944"/>
                  <a:pt x="814639" y="257893"/>
                </a:cubicBezTo>
                <a:cubicBezTo>
                  <a:pt x="814571" y="259235"/>
                  <a:pt x="814434" y="260594"/>
                  <a:pt x="814554" y="261937"/>
                </a:cubicBezTo>
                <a:cubicBezTo>
                  <a:pt x="814571" y="262090"/>
                  <a:pt x="815930" y="262141"/>
                  <a:pt x="816661" y="262243"/>
                </a:cubicBezTo>
                <a:cubicBezTo>
                  <a:pt x="816661" y="260832"/>
                  <a:pt x="816661" y="259439"/>
                  <a:pt x="816661" y="258063"/>
                </a:cubicBezTo>
                <a:close/>
                <a:moveTo>
                  <a:pt x="2126108" y="812285"/>
                </a:moveTo>
                <a:cubicBezTo>
                  <a:pt x="2126158" y="812624"/>
                  <a:pt x="2126209" y="812947"/>
                  <a:pt x="2126243" y="813287"/>
                </a:cubicBezTo>
                <a:cubicBezTo>
                  <a:pt x="2127262" y="813389"/>
                  <a:pt x="2128333" y="813729"/>
                  <a:pt x="2129268" y="813491"/>
                </a:cubicBezTo>
                <a:cubicBezTo>
                  <a:pt x="2130168" y="813253"/>
                  <a:pt x="2130916" y="812404"/>
                  <a:pt x="2131731" y="811843"/>
                </a:cubicBezTo>
                <a:cubicBezTo>
                  <a:pt x="2131511" y="811452"/>
                  <a:pt x="2131290" y="811078"/>
                  <a:pt x="2131052" y="810687"/>
                </a:cubicBezTo>
                <a:cubicBezTo>
                  <a:pt x="2129404" y="811214"/>
                  <a:pt x="2127755" y="811758"/>
                  <a:pt x="2126108" y="812285"/>
                </a:cubicBezTo>
                <a:close/>
                <a:moveTo>
                  <a:pt x="243051" y="657213"/>
                </a:moveTo>
                <a:cubicBezTo>
                  <a:pt x="243237" y="657688"/>
                  <a:pt x="243441" y="658147"/>
                  <a:pt x="243628" y="658623"/>
                </a:cubicBezTo>
                <a:cubicBezTo>
                  <a:pt x="245616" y="657824"/>
                  <a:pt x="247605" y="657026"/>
                  <a:pt x="249593" y="656227"/>
                </a:cubicBezTo>
                <a:cubicBezTo>
                  <a:pt x="249371" y="655717"/>
                  <a:pt x="249168" y="655190"/>
                  <a:pt x="248946" y="654681"/>
                </a:cubicBezTo>
                <a:cubicBezTo>
                  <a:pt x="246993" y="655513"/>
                  <a:pt x="245022" y="656363"/>
                  <a:pt x="243051" y="657213"/>
                </a:cubicBezTo>
                <a:close/>
                <a:moveTo>
                  <a:pt x="850799" y="183398"/>
                </a:moveTo>
                <a:cubicBezTo>
                  <a:pt x="850340" y="183840"/>
                  <a:pt x="849881" y="184265"/>
                  <a:pt x="849422" y="184690"/>
                </a:cubicBezTo>
                <a:cubicBezTo>
                  <a:pt x="850340" y="185709"/>
                  <a:pt x="851224" y="186780"/>
                  <a:pt x="852242" y="187697"/>
                </a:cubicBezTo>
                <a:cubicBezTo>
                  <a:pt x="852328" y="187782"/>
                  <a:pt x="853348" y="186814"/>
                  <a:pt x="853942" y="186338"/>
                </a:cubicBezTo>
                <a:cubicBezTo>
                  <a:pt x="852889" y="185369"/>
                  <a:pt x="851835" y="184384"/>
                  <a:pt x="850799" y="183398"/>
                </a:cubicBezTo>
                <a:close/>
                <a:moveTo>
                  <a:pt x="215030" y="867255"/>
                </a:moveTo>
                <a:cubicBezTo>
                  <a:pt x="215336" y="867714"/>
                  <a:pt x="215659" y="868172"/>
                  <a:pt x="215965" y="868631"/>
                </a:cubicBezTo>
                <a:cubicBezTo>
                  <a:pt x="217919" y="867289"/>
                  <a:pt x="219873" y="865946"/>
                  <a:pt x="221827" y="864604"/>
                </a:cubicBezTo>
                <a:cubicBezTo>
                  <a:pt x="221538" y="864179"/>
                  <a:pt x="221249" y="863754"/>
                  <a:pt x="220961" y="863347"/>
                </a:cubicBezTo>
                <a:cubicBezTo>
                  <a:pt x="218989" y="864655"/>
                  <a:pt x="217019" y="865963"/>
                  <a:pt x="215030" y="867255"/>
                </a:cubicBezTo>
                <a:close/>
                <a:moveTo>
                  <a:pt x="1823354" y="1289599"/>
                </a:moveTo>
                <a:cubicBezTo>
                  <a:pt x="1822607" y="1289565"/>
                  <a:pt x="1821859" y="1289531"/>
                  <a:pt x="1821128" y="1289497"/>
                </a:cubicBezTo>
                <a:cubicBezTo>
                  <a:pt x="1821214" y="1291231"/>
                  <a:pt x="1821298" y="1292981"/>
                  <a:pt x="1821384" y="1294714"/>
                </a:cubicBezTo>
                <a:cubicBezTo>
                  <a:pt x="1821927" y="1294714"/>
                  <a:pt x="1822454" y="1294714"/>
                  <a:pt x="1822998" y="1294714"/>
                </a:cubicBezTo>
                <a:cubicBezTo>
                  <a:pt x="1823100" y="1293015"/>
                  <a:pt x="1823236" y="1291299"/>
                  <a:pt x="1823354" y="1289599"/>
                </a:cubicBezTo>
                <a:close/>
                <a:moveTo>
                  <a:pt x="1188759" y="197876"/>
                </a:moveTo>
                <a:cubicBezTo>
                  <a:pt x="1188640" y="197196"/>
                  <a:pt x="1188504" y="196499"/>
                  <a:pt x="1188385" y="195820"/>
                </a:cubicBezTo>
                <a:cubicBezTo>
                  <a:pt x="1186686" y="196296"/>
                  <a:pt x="1184969" y="196771"/>
                  <a:pt x="1183270" y="197247"/>
                </a:cubicBezTo>
                <a:cubicBezTo>
                  <a:pt x="1183372" y="197672"/>
                  <a:pt x="1183474" y="198114"/>
                  <a:pt x="1183576" y="198538"/>
                </a:cubicBezTo>
                <a:cubicBezTo>
                  <a:pt x="1185292" y="198317"/>
                  <a:pt x="1187025" y="198097"/>
                  <a:pt x="1188759" y="197876"/>
                </a:cubicBezTo>
                <a:close/>
                <a:moveTo>
                  <a:pt x="1921876" y="1146796"/>
                </a:moveTo>
                <a:cubicBezTo>
                  <a:pt x="1921112" y="1146813"/>
                  <a:pt x="1920347" y="1146830"/>
                  <a:pt x="1919583" y="1146847"/>
                </a:cubicBezTo>
                <a:cubicBezTo>
                  <a:pt x="1919718" y="1148597"/>
                  <a:pt x="1919854" y="1150347"/>
                  <a:pt x="1919990" y="1152097"/>
                </a:cubicBezTo>
                <a:cubicBezTo>
                  <a:pt x="1920533" y="1152080"/>
                  <a:pt x="1921094" y="1152046"/>
                  <a:pt x="1921639" y="1152029"/>
                </a:cubicBezTo>
                <a:cubicBezTo>
                  <a:pt x="1921723" y="1150279"/>
                  <a:pt x="1921808" y="1148546"/>
                  <a:pt x="1921876" y="1146796"/>
                </a:cubicBezTo>
                <a:close/>
                <a:moveTo>
                  <a:pt x="288624" y="995666"/>
                </a:moveTo>
                <a:cubicBezTo>
                  <a:pt x="289236" y="996074"/>
                  <a:pt x="289848" y="996498"/>
                  <a:pt x="290459" y="996906"/>
                </a:cubicBezTo>
                <a:cubicBezTo>
                  <a:pt x="291513" y="995428"/>
                  <a:pt x="292566" y="993950"/>
                  <a:pt x="293619" y="992454"/>
                </a:cubicBezTo>
                <a:cubicBezTo>
                  <a:pt x="293093" y="992063"/>
                  <a:pt x="292566" y="991690"/>
                  <a:pt x="292040" y="991299"/>
                </a:cubicBezTo>
                <a:cubicBezTo>
                  <a:pt x="290884" y="992760"/>
                  <a:pt x="289746" y="994222"/>
                  <a:pt x="288624" y="995666"/>
                </a:cubicBezTo>
                <a:close/>
                <a:moveTo>
                  <a:pt x="2115113" y="601529"/>
                </a:moveTo>
                <a:cubicBezTo>
                  <a:pt x="2115368" y="600866"/>
                  <a:pt x="2115623" y="600220"/>
                  <a:pt x="2115878" y="599575"/>
                </a:cubicBezTo>
                <a:cubicBezTo>
                  <a:pt x="2113754" y="599031"/>
                  <a:pt x="2111630" y="598487"/>
                  <a:pt x="2109506" y="597960"/>
                </a:cubicBezTo>
                <a:cubicBezTo>
                  <a:pt x="2109352" y="598487"/>
                  <a:pt x="2109200" y="598997"/>
                  <a:pt x="2109030" y="599524"/>
                </a:cubicBezTo>
                <a:cubicBezTo>
                  <a:pt x="2111052" y="600186"/>
                  <a:pt x="2113091" y="600866"/>
                  <a:pt x="2115113" y="601529"/>
                </a:cubicBezTo>
                <a:close/>
                <a:moveTo>
                  <a:pt x="1764528" y="1314357"/>
                </a:moveTo>
                <a:cubicBezTo>
                  <a:pt x="1764017" y="1314612"/>
                  <a:pt x="1763508" y="1314867"/>
                  <a:pt x="1762998" y="1315139"/>
                </a:cubicBezTo>
                <a:cubicBezTo>
                  <a:pt x="1763746" y="1316906"/>
                  <a:pt x="1764494" y="1318673"/>
                  <a:pt x="1765258" y="1320440"/>
                </a:cubicBezTo>
                <a:cubicBezTo>
                  <a:pt x="1765921" y="1320101"/>
                  <a:pt x="1766600" y="1319761"/>
                  <a:pt x="1767263" y="1319438"/>
                </a:cubicBezTo>
                <a:cubicBezTo>
                  <a:pt x="1766345" y="1317739"/>
                  <a:pt x="1765445" y="1316056"/>
                  <a:pt x="1764528" y="1314357"/>
                </a:cubicBezTo>
                <a:close/>
                <a:moveTo>
                  <a:pt x="1794399" y="1274969"/>
                </a:moveTo>
                <a:cubicBezTo>
                  <a:pt x="1794858" y="1275224"/>
                  <a:pt x="1795317" y="1275479"/>
                  <a:pt x="1795776" y="1275734"/>
                </a:cubicBezTo>
                <a:cubicBezTo>
                  <a:pt x="1796864" y="1273983"/>
                  <a:pt x="1797951" y="1272233"/>
                  <a:pt x="1799038" y="1270483"/>
                </a:cubicBezTo>
                <a:cubicBezTo>
                  <a:pt x="1798461" y="1270160"/>
                  <a:pt x="1797883" y="1269837"/>
                  <a:pt x="1797306" y="1269514"/>
                </a:cubicBezTo>
                <a:cubicBezTo>
                  <a:pt x="1796337" y="1271333"/>
                  <a:pt x="1795368" y="1273151"/>
                  <a:pt x="1794399" y="1274969"/>
                </a:cubicBezTo>
                <a:close/>
                <a:moveTo>
                  <a:pt x="263492" y="978402"/>
                </a:moveTo>
                <a:cubicBezTo>
                  <a:pt x="263866" y="979013"/>
                  <a:pt x="264223" y="979608"/>
                  <a:pt x="264597" y="980220"/>
                </a:cubicBezTo>
                <a:cubicBezTo>
                  <a:pt x="265905" y="979251"/>
                  <a:pt x="267213" y="978300"/>
                  <a:pt x="268522" y="977331"/>
                </a:cubicBezTo>
                <a:cubicBezTo>
                  <a:pt x="268199" y="976855"/>
                  <a:pt x="267876" y="976397"/>
                  <a:pt x="267537" y="975921"/>
                </a:cubicBezTo>
                <a:cubicBezTo>
                  <a:pt x="266194" y="976736"/>
                  <a:pt x="264834" y="977569"/>
                  <a:pt x="263492" y="978402"/>
                </a:cubicBezTo>
                <a:close/>
                <a:moveTo>
                  <a:pt x="243934" y="726456"/>
                </a:moveTo>
                <a:cubicBezTo>
                  <a:pt x="244291" y="726864"/>
                  <a:pt x="244648" y="727255"/>
                  <a:pt x="245005" y="727663"/>
                </a:cubicBezTo>
                <a:cubicBezTo>
                  <a:pt x="246534" y="726405"/>
                  <a:pt x="248063" y="725148"/>
                  <a:pt x="249593" y="723891"/>
                </a:cubicBezTo>
                <a:cubicBezTo>
                  <a:pt x="249168" y="723415"/>
                  <a:pt x="248743" y="722939"/>
                  <a:pt x="248318" y="722480"/>
                </a:cubicBezTo>
                <a:cubicBezTo>
                  <a:pt x="246856" y="723788"/>
                  <a:pt x="245395" y="725114"/>
                  <a:pt x="243934" y="726456"/>
                </a:cubicBezTo>
                <a:close/>
                <a:moveTo>
                  <a:pt x="1276066" y="1382802"/>
                </a:moveTo>
                <a:cubicBezTo>
                  <a:pt x="1276133" y="1382428"/>
                  <a:pt x="1276185" y="1382038"/>
                  <a:pt x="1276253" y="1381664"/>
                </a:cubicBezTo>
                <a:cubicBezTo>
                  <a:pt x="1274095" y="1381222"/>
                  <a:pt x="1271937" y="1380763"/>
                  <a:pt x="1269778" y="1380321"/>
                </a:cubicBezTo>
                <a:cubicBezTo>
                  <a:pt x="1269694" y="1380831"/>
                  <a:pt x="1269608" y="1381341"/>
                  <a:pt x="1269540" y="1381851"/>
                </a:cubicBezTo>
                <a:cubicBezTo>
                  <a:pt x="1271698" y="1382174"/>
                  <a:pt x="1273874" y="1382496"/>
                  <a:pt x="1276066" y="1382802"/>
                </a:cubicBezTo>
                <a:close/>
                <a:moveTo>
                  <a:pt x="532855" y="327425"/>
                </a:moveTo>
                <a:cubicBezTo>
                  <a:pt x="532651" y="326695"/>
                  <a:pt x="532447" y="325964"/>
                  <a:pt x="532260" y="325216"/>
                </a:cubicBezTo>
                <a:cubicBezTo>
                  <a:pt x="531037" y="325641"/>
                  <a:pt x="529796" y="326049"/>
                  <a:pt x="528590" y="326576"/>
                </a:cubicBezTo>
                <a:cubicBezTo>
                  <a:pt x="528504" y="326610"/>
                  <a:pt x="528811" y="327918"/>
                  <a:pt x="528879" y="327901"/>
                </a:cubicBezTo>
                <a:cubicBezTo>
                  <a:pt x="530204" y="327799"/>
                  <a:pt x="531530" y="327612"/>
                  <a:pt x="532855" y="327425"/>
                </a:cubicBezTo>
                <a:close/>
                <a:moveTo>
                  <a:pt x="1694230" y="1400100"/>
                </a:moveTo>
                <a:cubicBezTo>
                  <a:pt x="1693414" y="1401188"/>
                  <a:pt x="1692649" y="1401851"/>
                  <a:pt x="1692429" y="1402666"/>
                </a:cubicBezTo>
                <a:cubicBezTo>
                  <a:pt x="1692327" y="1403040"/>
                  <a:pt x="1693619" y="1404230"/>
                  <a:pt x="1693805" y="1404128"/>
                </a:cubicBezTo>
                <a:cubicBezTo>
                  <a:pt x="1694569" y="1403720"/>
                  <a:pt x="1695352" y="1403074"/>
                  <a:pt x="1695709" y="1402327"/>
                </a:cubicBezTo>
                <a:cubicBezTo>
                  <a:pt x="1695861" y="1402004"/>
                  <a:pt x="1694994" y="1401205"/>
                  <a:pt x="1694230" y="1400100"/>
                </a:cubicBezTo>
                <a:close/>
                <a:moveTo>
                  <a:pt x="1299821" y="1414119"/>
                </a:moveTo>
                <a:cubicBezTo>
                  <a:pt x="1299532" y="1413711"/>
                  <a:pt x="1299243" y="1413321"/>
                  <a:pt x="1298954" y="1412913"/>
                </a:cubicBezTo>
                <a:cubicBezTo>
                  <a:pt x="1297629" y="1413762"/>
                  <a:pt x="1296303" y="1414629"/>
                  <a:pt x="1294961" y="1415479"/>
                </a:cubicBezTo>
                <a:cubicBezTo>
                  <a:pt x="1295284" y="1415954"/>
                  <a:pt x="1295607" y="1416413"/>
                  <a:pt x="1295912" y="1416889"/>
                </a:cubicBezTo>
                <a:cubicBezTo>
                  <a:pt x="1297221" y="1415971"/>
                  <a:pt x="1298529" y="1415054"/>
                  <a:pt x="1299821" y="1414119"/>
                </a:cubicBezTo>
                <a:close/>
                <a:moveTo>
                  <a:pt x="2066838" y="540033"/>
                </a:moveTo>
                <a:cubicBezTo>
                  <a:pt x="2066804" y="539575"/>
                  <a:pt x="2066770" y="539116"/>
                  <a:pt x="2066736" y="538674"/>
                </a:cubicBezTo>
                <a:cubicBezTo>
                  <a:pt x="2065410" y="538674"/>
                  <a:pt x="2064102" y="538623"/>
                  <a:pt x="2062794" y="538759"/>
                </a:cubicBezTo>
                <a:cubicBezTo>
                  <a:pt x="2062709" y="538776"/>
                  <a:pt x="2062743" y="540084"/>
                  <a:pt x="2062726" y="540798"/>
                </a:cubicBezTo>
                <a:cubicBezTo>
                  <a:pt x="2064085" y="540543"/>
                  <a:pt x="2065461" y="540288"/>
                  <a:pt x="2066838" y="540033"/>
                </a:cubicBezTo>
                <a:close/>
                <a:moveTo>
                  <a:pt x="812600" y="193713"/>
                </a:moveTo>
                <a:cubicBezTo>
                  <a:pt x="811461" y="194987"/>
                  <a:pt x="810713" y="195667"/>
                  <a:pt x="810204" y="196499"/>
                </a:cubicBezTo>
                <a:cubicBezTo>
                  <a:pt x="810051" y="196737"/>
                  <a:pt x="810595" y="197417"/>
                  <a:pt x="810815" y="197893"/>
                </a:cubicBezTo>
                <a:cubicBezTo>
                  <a:pt x="811699" y="197400"/>
                  <a:pt x="812685" y="197026"/>
                  <a:pt x="813398" y="196346"/>
                </a:cubicBezTo>
                <a:cubicBezTo>
                  <a:pt x="813619" y="196142"/>
                  <a:pt x="813041" y="195106"/>
                  <a:pt x="812600" y="193713"/>
                </a:cubicBezTo>
                <a:close/>
                <a:moveTo>
                  <a:pt x="1310322" y="1431451"/>
                </a:moveTo>
                <a:cubicBezTo>
                  <a:pt x="1310883" y="1431876"/>
                  <a:pt x="1311460" y="1432318"/>
                  <a:pt x="1312021" y="1432743"/>
                </a:cubicBezTo>
                <a:cubicBezTo>
                  <a:pt x="1312395" y="1431689"/>
                  <a:pt x="1312854" y="1430653"/>
                  <a:pt x="1313091" y="1429548"/>
                </a:cubicBezTo>
                <a:cubicBezTo>
                  <a:pt x="1313177" y="1429123"/>
                  <a:pt x="1312752" y="1428580"/>
                  <a:pt x="1312548" y="1428087"/>
                </a:cubicBezTo>
                <a:cubicBezTo>
                  <a:pt x="1311648" y="1428529"/>
                  <a:pt x="1310628" y="1428818"/>
                  <a:pt x="1309915" y="1429463"/>
                </a:cubicBezTo>
                <a:cubicBezTo>
                  <a:pt x="1309659" y="1429701"/>
                  <a:pt x="1310169" y="1430772"/>
                  <a:pt x="1310322" y="1431451"/>
                </a:cubicBezTo>
                <a:close/>
                <a:moveTo>
                  <a:pt x="1199787" y="1049702"/>
                </a:moveTo>
                <a:cubicBezTo>
                  <a:pt x="1199906" y="1050194"/>
                  <a:pt x="1200025" y="1050687"/>
                  <a:pt x="1200160" y="1051180"/>
                </a:cubicBezTo>
                <a:cubicBezTo>
                  <a:pt x="1201452" y="1050908"/>
                  <a:pt x="1202743" y="1050636"/>
                  <a:pt x="1204035" y="1050364"/>
                </a:cubicBezTo>
                <a:cubicBezTo>
                  <a:pt x="1203899" y="1049769"/>
                  <a:pt x="1203746" y="1049175"/>
                  <a:pt x="1203610" y="1048580"/>
                </a:cubicBezTo>
                <a:cubicBezTo>
                  <a:pt x="1202336" y="1048954"/>
                  <a:pt x="1201062" y="1049328"/>
                  <a:pt x="1199787" y="1049702"/>
                </a:cubicBezTo>
                <a:close/>
                <a:moveTo>
                  <a:pt x="1407433" y="157349"/>
                </a:moveTo>
                <a:cubicBezTo>
                  <a:pt x="1407467" y="156873"/>
                  <a:pt x="1407501" y="156397"/>
                  <a:pt x="1407535" y="155922"/>
                </a:cubicBezTo>
                <a:cubicBezTo>
                  <a:pt x="1406193" y="155803"/>
                  <a:pt x="1404850" y="155684"/>
                  <a:pt x="1403491" y="155565"/>
                </a:cubicBezTo>
                <a:cubicBezTo>
                  <a:pt x="1403457" y="156075"/>
                  <a:pt x="1403423" y="156584"/>
                  <a:pt x="1403389" y="157094"/>
                </a:cubicBezTo>
                <a:cubicBezTo>
                  <a:pt x="1404749" y="157179"/>
                  <a:pt x="1406090" y="157264"/>
                  <a:pt x="1407433" y="157349"/>
                </a:cubicBezTo>
                <a:close/>
                <a:moveTo>
                  <a:pt x="588386" y="254766"/>
                </a:moveTo>
                <a:cubicBezTo>
                  <a:pt x="587230" y="256040"/>
                  <a:pt x="586448" y="256720"/>
                  <a:pt x="585939" y="257553"/>
                </a:cubicBezTo>
                <a:cubicBezTo>
                  <a:pt x="585786" y="257808"/>
                  <a:pt x="586296" y="258487"/>
                  <a:pt x="586516" y="258980"/>
                </a:cubicBezTo>
                <a:cubicBezTo>
                  <a:pt x="587418" y="258504"/>
                  <a:pt x="588436" y="258164"/>
                  <a:pt x="589151" y="257485"/>
                </a:cubicBezTo>
                <a:cubicBezTo>
                  <a:pt x="589371" y="257281"/>
                  <a:pt x="588811" y="256210"/>
                  <a:pt x="588386" y="254766"/>
                </a:cubicBezTo>
                <a:close/>
                <a:moveTo>
                  <a:pt x="685004" y="200594"/>
                </a:moveTo>
                <a:cubicBezTo>
                  <a:pt x="684358" y="200510"/>
                  <a:pt x="683730" y="200425"/>
                  <a:pt x="683084" y="200340"/>
                </a:cubicBezTo>
                <a:cubicBezTo>
                  <a:pt x="683016" y="201682"/>
                  <a:pt x="682948" y="203041"/>
                  <a:pt x="682880" y="204384"/>
                </a:cubicBezTo>
                <a:cubicBezTo>
                  <a:pt x="683356" y="204435"/>
                  <a:pt x="683832" y="204469"/>
                  <a:pt x="684308" y="204520"/>
                </a:cubicBezTo>
                <a:cubicBezTo>
                  <a:pt x="684545" y="203211"/>
                  <a:pt x="684766" y="201903"/>
                  <a:pt x="685004" y="200594"/>
                </a:cubicBezTo>
                <a:close/>
                <a:moveTo>
                  <a:pt x="1341758" y="163925"/>
                </a:moveTo>
                <a:cubicBezTo>
                  <a:pt x="1341656" y="163262"/>
                  <a:pt x="1341537" y="162600"/>
                  <a:pt x="1341435" y="161937"/>
                </a:cubicBezTo>
                <a:cubicBezTo>
                  <a:pt x="1340093" y="162345"/>
                  <a:pt x="1338767" y="162753"/>
                  <a:pt x="1337425" y="163143"/>
                </a:cubicBezTo>
                <a:cubicBezTo>
                  <a:pt x="1337527" y="163585"/>
                  <a:pt x="1337629" y="164027"/>
                  <a:pt x="1337730" y="164486"/>
                </a:cubicBezTo>
                <a:cubicBezTo>
                  <a:pt x="1339073" y="164299"/>
                  <a:pt x="1340415" y="164112"/>
                  <a:pt x="1341758" y="163925"/>
                </a:cubicBezTo>
                <a:close/>
                <a:moveTo>
                  <a:pt x="354911" y="378827"/>
                </a:moveTo>
                <a:cubicBezTo>
                  <a:pt x="355743" y="377689"/>
                  <a:pt x="356542" y="377043"/>
                  <a:pt x="356457" y="376601"/>
                </a:cubicBezTo>
                <a:cubicBezTo>
                  <a:pt x="356322" y="375921"/>
                  <a:pt x="355659" y="375089"/>
                  <a:pt x="355013" y="374834"/>
                </a:cubicBezTo>
                <a:cubicBezTo>
                  <a:pt x="354571" y="374664"/>
                  <a:pt x="353790" y="375344"/>
                  <a:pt x="353161" y="375632"/>
                </a:cubicBezTo>
                <a:cubicBezTo>
                  <a:pt x="353637" y="376499"/>
                  <a:pt x="354112" y="377366"/>
                  <a:pt x="354911" y="378827"/>
                </a:cubicBezTo>
                <a:close/>
                <a:moveTo>
                  <a:pt x="266551" y="1132148"/>
                </a:moveTo>
                <a:cubicBezTo>
                  <a:pt x="266721" y="1132709"/>
                  <a:pt x="266890" y="1133270"/>
                  <a:pt x="267061" y="1133848"/>
                </a:cubicBezTo>
                <a:cubicBezTo>
                  <a:pt x="268505" y="1133168"/>
                  <a:pt x="269950" y="1132488"/>
                  <a:pt x="271394" y="1131791"/>
                </a:cubicBezTo>
                <a:cubicBezTo>
                  <a:pt x="271173" y="1131299"/>
                  <a:pt x="270935" y="1130806"/>
                  <a:pt x="270714" y="1130313"/>
                </a:cubicBezTo>
                <a:cubicBezTo>
                  <a:pt x="269337" y="1130925"/>
                  <a:pt x="267944" y="1131537"/>
                  <a:pt x="266551" y="1132148"/>
                </a:cubicBezTo>
                <a:close/>
                <a:moveTo>
                  <a:pt x="239057" y="818674"/>
                </a:moveTo>
                <a:cubicBezTo>
                  <a:pt x="238734" y="818317"/>
                  <a:pt x="238394" y="817960"/>
                  <a:pt x="238072" y="817603"/>
                </a:cubicBezTo>
                <a:cubicBezTo>
                  <a:pt x="237239" y="818215"/>
                  <a:pt x="236202" y="818657"/>
                  <a:pt x="235659" y="819455"/>
                </a:cubicBezTo>
                <a:cubicBezTo>
                  <a:pt x="235115" y="820254"/>
                  <a:pt x="235047" y="821393"/>
                  <a:pt x="234775" y="822361"/>
                </a:cubicBezTo>
                <a:cubicBezTo>
                  <a:pt x="235149" y="822531"/>
                  <a:pt x="235523" y="822701"/>
                  <a:pt x="235897" y="822854"/>
                </a:cubicBezTo>
                <a:cubicBezTo>
                  <a:pt x="236933" y="821477"/>
                  <a:pt x="237987" y="820084"/>
                  <a:pt x="239057" y="818674"/>
                </a:cubicBezTo>
                <a:close/>
                <a:moveTo>
                  <a:pt x="1262421" y="213934"/>
                </a:moveTo>
                <a:cubicBezTo>
                  <a:pt x="1262573" y="213373"/>
                  <a:pt x="1262743" y="212812"/>
                  <a:pt x="1262897" y="212251"/>
                </a:cubicBezTo>
                <a:cubicBezTo>
                  <a:pt x="1261299" y="211979"/>
                  <a:pt x="1259702" y="211690"/>
                  <a:pt x="1258122" y="211419"/>
                </a:cubicBezTo>
                <a:cubicBezTo>
                  <a:pt x="1258020" y="211945"/>
                  <a:pt x="1257934" y="212472"/>
                  <a:pt x="1257832" y="212999"/>
                </a:cubicBezTo>
                <a:cubicBezTo>
                  <a:pt x="1259362" y="213305"/>
                  <a:pt x="1260891" y="213628"/>
                  <a:pt x="1262421" y="213934"/>
                </a:cubicBezTo>
                <a:close/>
                <a:moveTo>
                  <a:pt x="251954" y="603551"/>
                </a:moveTo>
                <a:cubicBezTo>
                  <a:pt x="251105" y="602990"/>
                  <a:pt x="250425" y="602157"/>
                  <a:pt x="249898" y="602259"/>
                </a:cubicBezTo>
                <a:cubicBezTo>
                  <a:pt x="249253" y="602378"/>
                  <a:pt x="248743" y="603245"/>
                  <a:pt x="248165" y="603789"/>
                </a:cubicBezTo>
                <a:cubicBezTo>
                  <a:pt x="248912" y="604400"/>
                  <a:pt x="249661" y="605012"/>
                  <a:pt x="250408" y="605607"/>
                </a:cubicBezTo>
                <a:cubicBezTo>
                  <a:pt x="250867" y="605012"/>
                  <a:pt x="251309" y="604400"/>
                  <a:pt x="251954" y="603551"/>
                </a:cubicBezTo>
                <a:close/>
                <a:moveTo>
                  <a:pt x="2105699" y="792353"/>
                </a:moveTo>
                <a:cubicBezTo>
                  <a:pt x="2106039" y="792727"/>
                  <a:pt x="2106379" y="793100"/>
                  <a:pt x="2106702" y="793474"/>
                </a:cubicBezTo>
                <a:cubicBezTo>
                  <a:pt x="2108164" y="792217"/>
                  <a:pt x="2109625" y="790959"/>
                  <a:pt x="2111069" y="789702"/>
                </a:cubicBezTo>
                <a:cubicBezTo>
                  <a:pt x="2110729" y="789311"/>
                  <a:pt x="2110390" y="788920"/>
                  <a:pt x="2110049" y="788529"/>
                </a:cubicBezTo>
                <a:cubicBezTo>
                  <a:pt x="2108605" y="789804"/>
                  <a:pt x="2107144" y="791078"/>
                  <a:pt x="2105699" y="792353"/>
                </a:cubicBezTo>
                <a:close/>
                <a:moveTo>
                  <a:pt x="418190" y="339507"/>
                </a:moveTo>
                <a:cubicBezTo>
                  <a:pt x="418326" y="340017"/>
                  <a:pt x="418462" y="340526"/>
                  <a:pt x="418599" y="341053"/>
                </a:cubicBezTo>
                <a:cubicBezTo>
                  <a:pt x="420332" y="340543"/>
                  <a:pt x="422065" y="340034"/>
                  <a:pt x="423798" y="339541"/>
                </a:cubicBezTo>
                <a:cubicBezTo>
                  <a:pt x="423679" y="339082"/>
                  <a:pt x="423543" y="338623"/>
                  <a:pt x="423424" y="338165"/>
                </a:cubicBezTo>
                <a:cubicBezTo>
                  <a:pt x="421674" y="338606"/>
                  <a:pt x="419924" y="339048"/>
                  <a:pt x="418190" y="339507"/>
                </a:cubicBezTo>
                <a:close/>
                <a:moveTo>
                  <a:pt x="1012854" y="804434"/>
                </a:moveTo>
                <a:cubicBezTo>
                  <a:pt x="1012735" y="804927"/>
                  <a:pt x="1012617" y="805420"/>
                  <a:pt x="1012481" y="805913"/>
                </a:cubicBezTo>
                <a:cubicBezTo>
                  <a:pt x="1013670" y="806150"/>
                  <a:pt x="1014859" y="806456"/>
                  <a:pt x="1016049" y="806592"/>
                </a:cubicBezTo>
                <a:cubicBezTo>
                  <a:pt x="1016202" y="806609"/>
                  <a:pt x="1016440" y="805742"/>
                  <a:pt x="1016627" y="805301"/>
                </a:cubicBezTo>
                <a:cubicBezTo>
                  <a:pt x="1015369" y="804995"/>
                  <a:pt x="1014112" y="804723"/>
                  <a:pt x="1012854" y="804434"/>
                </a:cubicBezTo>
                <a:close/>
                <a:moveTo>
                  <a:pt x="134282" y="787935"/>
                </a:moveTo>
                <a:cubicBezTo>
                  <a:pt x="134673" y="787442"/>
                  <a:pt x="135064" y="786966"/>
                  <a:pt x="135455" y="786473"/>
                </a:cubicBezTo>
                <a:cubicBezTo>
                  <a:pt x="134079" y="785658"/>
                  <a:pt x="132719" y="784859"/>
                  <a:pt x="131343" y="784043"/>
                </a:cubicBezTo>
                <a:cubicBezTo>
                  <a:pt x="131054" y="784519"/>
                  <a:pt x="130765" y="784995"/>
                  <a:pt x="130476" y="785471"/>
                </a:cubicBezTo>
                <a:cubicBezTo>
                  <a:pt x="131767" y="786303"/>
                  <a:pt x="133025" y="787119"/>
                  <a:pt x="134282" y="787935"/>
                </a:cubicBezTo>
                <a:close/>
                <a:moveTo>
                  <a:pt x="164138" y="840611"/>
                </a:moveTo>
                <a:cubicBezTo>
                  <a:pt x="164902" y="841257"/>
                  <a:pt x="165667" y="841902"/>
                  <a:pt x="166449" y="842548"/>
                </a:cubicBezTo>
                <a:cubicBezTo>
                  <a:pt x="167129" y="841511"/>
                  <a:pt x="167808" y="840492"/>
                  <a:pt x="168471" y="839455"/>
                </a:cubicBezTo>
                <a:cubicBezTo>
                  <a:pt x="167910" y="838963"/>
                  <a:pt x="167333" y="838470"/>
                  <a:pt x="166772" y="837994"/>
                </a:cubicBezTo>
                <a:cubicBezTo>
                  <a:pt x="165888" y="838861"/>
                  <a:pt x="165022" y="839744"/>
                  <a:pt x="164138" y="840611"/>
                </a:cubicBezTo>
                <a:close/>
                <a:moveTo>
                  <a:pt x="1380467" y="156516"/>
                </a:moveTo>
                <a:cubicBezTo>
                  <a:pt x="1380347" y="156075"/>
                  <a:pt x="1380229" y="155633"/>
                  <a:pt x="1380110" y="155191"/>
                </a:cubicBezTo>
                <a:cubicBezTo>
                  <a:pt x="1378461" y="155667"/>
                  <a:pt x="1376813" y="156143"/>
                  <a:pt x="1375165" y="156618"/>
                </a:cubicBezTo>
                <a:cubicBezTo>
                  <a:pt x="1375267" y="156992"/>
                  <a:pt x="1375352" y="157349"/>
                  <a:pt x="1375454" y="157723"/>
                </a:cubicBezTo>
                <a:cubicBezTo>
                  <a:pt x="1377136" y="157332"/>
                  <a:pt x="1378802" y="156924"/>
                  <a:pt x="1380467" y="156516"/>
                </a:cubicBezTo>
                <a:close/>
                <a:moveTo>
                  <a:pt x="1420926" y="1478503"/>
                </a:moveTo>
                <a:cubicBezTo>
                  <a:pt x="1421350" y="1478333"/>
                  <a:pt x="1421775" y="1478163"/>
                  <a:pt x="1422200" y="1478010"/>
                </a:cubicBezTo>
                <a:cubicBezTo>
                  <a:pt x="1421741" y="1476804"/>
                  <a:pt x="1421282" y="1475598"/>
                  <a:pt x="1420806" y="1474391"/>
                </a:cubicBezTo>
                <a:cubicBezTo>
                  <a:pt x="1420381" y="1474561"/>
                  <a:pt x="1419956" y="1474731"/>
                  <a:pt x="1419532" y="1474901"/>
                </a:cubicBezTo>
                <a:cubicBezTo>
                  <a:pt x="1419991" y="1476107"/>
                  <a:pt x="1420449" y="1477297"/>
                  <a:pt x="1420926" y="1478503"/>
                </a:cubicBezTo>
                <a:close/>
                <a:moveTo>
                  <a:pt x="1332939" y="1472250"/>
                </a:moveTo>
                <a:cubicBezTo>
                  <a:pt x="1333177" y="1471825"/>
                  <a:pt x="1333432" y="1471417"/>
                  <a:pt x="1333670" y="1470992"/>
                </a:cubicBezTo>
                <a:cubicBezTo>
                  <a:pt x="1332667" y="1470415"/>
                  <a:pt x="1331664" y="1469837"/>
                  <a:pt x="1330662" y="1469259"/>
                </a:cubicBezTo>
                <a:cubicBezTo>
                  <a:pt x="1330475" y="1469701"/>
                  <a:pt x="1330067" y="1470466"/>
                  <a:pt x="1330152" y="1470534"/>
                </a:cubicBezTo>
                <a:cubicBezTo>
                  <a:pt x="1331035" y="1471163"/>
                  <a:pt x="1332005" y="1471689"/>
                  <a:pt x="1332939" y="1472250"/>
                </a:cubicBezTo>
                <a:close/>
                <a:moveTo>
                  <a:pt x="1636881" y="1322378"/>
                </a:moveTo>
                <a:cubicBezTo>
                  <a:pt x="1636439" y="1323703"/>
                  <a:pt x="1636082" y="1324570"/>
                  <a:pt x="1635912" y="1325470"/>
                </a:cubicBezTo>
                <a:cubicBezTo>
                  <a:pt x="1635879" y="1325623"/>
                  <a:pt x="1636966" y="1326235"/>
                  <a:pt x="1637119" y="1326116"/>
                </a:cubicBezTo>
                <a:cubicBezTo>
                  <a:pt x="1637815" y="1325538"/>
                  <a:pt x="1638359" y="1324774"/>
                  <a:pt x="1638971" y="1324077"/>
                </a:cubicBezTo>
                <a:cubicBezTo>
                  <a:pt x="1638444" y="1323635"/>
                  <a:pt x="1637917" y="1323210"/>
                  <a:pt x="1636881" y="1322378"/>
                </a:cubicBezTo>
                <a:close/>
                <a:moveTo>
                  <a:pt x="1675402" y="1283091"/>
                </a:moveTo>
                <a:cubicBezTo>
                  <a:pt x="1674434" y="1282327"/>
                  <a:pt x="1673941" y="1281749"/>
                  <a:pt x="1673329" y="1281545"/>
                </a:cubicBezTo>
                <a:cubicBezTo>
                  <a:pt x="1672972" y="1281426"/>
                  <a:pt x="1672429" y="1281902"/>
                  <a:pt x="1671970" y="1282106"/>
                </a:cubicBezTo>
                <a:cubicBezTo>
                  <a:pt x="1672242" y="1282700"/>
                  <a:pt x="1672412" y="1283669"/>
                  <a:pt x="1672837" y="1283771"/>
                </a:cubicBezTo>
                <a:cubicBezTo>
                  <a:pt x="1673397" y="1283941"/>
                  <a:pt x="1674145" y="1283465"/>
                  <a:pt x="1675402" y="1283091"/>
                </a:cubicBezTo>
                <a:close/>
                <a:moveTo>
                  <a:pt x="830425" y="1379506"/>
                </a:moveTo>
                <a:cubicBezTo>
                  <a:pt x="829949" y="1379098"/>
                  <a:pt x="829473" y="1378673"/>
                  <a:pt x="829014" y="1378265"/>
                </a:cubicBezTo>
                <a:cubicBezTo>
                  <a:pt x="828403" y="1379302"/>
                  <a:pt x="827808" y="1380321"/>
                  <a:pt x="827196" y="1381358"/>
                </a:cubicBezTo>
                <a:cubicBezTo>
                  <a:pt x="827655" y="1381562"/>
                  <a:pt x="828403" y="1382055"/>
                  <a:pt x="828521" y="1381936"/>
                </a:cubicBezTo>
                <a:cubicBezTo>
                  <a:pt x="829218" y="1381205"/>
                  <a:pt x="829796" y="1380338"/>
                  <a:pt x="830425" y="1379506"/>
                </a:cubicBezTo>
                <a:close/>
                <a:moveTo>
                  <a:pt x="798530" y="74766"/>
                </a:moveTo>
                <a:cubicBezTo>
                  <a:pt x="799091" y="73849"/>
                  <a:pt x="799550" y="73288"/>
                  <a:pt x="799736" y="72642"/>
                </a:cubicBezTo>
                <a:cubicBezTo>
                  <a:pt x="799788" y="72489"/>
                  <a:pt x="798887" y="71759"/>
                  <a:pt x="798564" y="71844"/>
                </a:cubicBezTo>
                <a:cubicBezTo>
                  <a:pt x="797918" y="72014"/>
                  <a:pt x="797392" y="72557"/>
                  <a:pt x="796814" y="72948"/>
                </a:cubicBezTo>
                <a:cubicBezTo>
                  <a:pt x="797289" y="73458"/>
                  <a:pt x="797765" y="73951"/>
                  <a:pt x="798530" y="74766"/>
                </a:cubicBezTo>
                <a:close/>
                <a:moveTo>
                  <a:pt x="2070780" y="499371"/>
                </a:moveTo>
                <a:cubicBezTo>
                  <a:pt x="2071290" y="498912"/>
                  <a:pt x="2071817" y="498470"/>
                  <a:pt x="2072326" y="498011"/>
                </a:cubicBezTo>
                <a:cubicBezTo>
                  <a:pt x="2071426" y="497281"/>
                  <a:pt x="2070542" y="496533"/>
                  <a:pt x="2069591" y="495870"/>
                </a:cubicBezTo>
                <a:cubicBezTo>
                  <a:pt x="2069540" y="495836"/>
                  <a:pt x="2068690" y="496720"/>
                  <a:pt x="2068741" y="496805"/>
                </a:cubicBezTo>
                <a:cubicBezTo>
                  <a:pt x="2069370" y="497706"/>
                  <a:pt x="2070100" y="498538"/>
                  <a:pt x="2070780" y="499371"/>
                </a:cubicBezTo>
                <a:close/>
                <a:moveTo>
                  <a:pt x="1133262" y="1354969"/>
                </a:moveTo>
                <a:cubicBezTo>
                  <a:pt x="1132616" y="1355937"/>
                  <a:pt x="1131902" y="1356566"/>
                  <a:pt x="1131852" y="1357229"/>
                </a:cubicBezTo>
                <a:cubicBezTo>
                  <a:pt x="1131818" y="1357705"/>
                  <a:pt x="1132718" y="1358231"/>
                  <a:pt x="1133194" y="1358741"/>
                </a:cubicBezTo>
                <a:cubicBezTo>
                  <a:pt x="1133721" y="1358197"/>
                  <a:pt x="1134605" y="1357671"/>
                  <a:pt x="1134638" y="1357093"/>
                </a:cubicBezTo>
                <a:cubicBezTo>
                  <a:pt x="1134706" y="1356515"/>
                  <a:pt x="1133908" y="1355869"/>
                  <a:pt x="1133262" y="1354969"/>
                </a:cubicBezTo>
                <a:close/>
                <a:moveTo>
                  <a:pt x="265157" y="809022"/>
                </a:moveTo>
                <a:cubicBezTo>
                  <a:pt x="265327" y="809685"/>
                  <a:pt x="265497" y="810365"/>
                  <a:pt x="265667" y="811027"/>
                </a:cubicBezTo>
                <a:cubicBezTo>
                  <a:pt x="266993" y="810483"/>
                  <a:pt x="268301" y="809940"/>
                  <a:pt x="269627" y="809413"/>
                </a:cubicBezTo>
                <a:cubicBezTo>
                  <a:pt x="269473" y="808954"/>
                  <a:pt x="269321" y="808495"/>
                  <a:pt x="269168" y="808037"/>
                </a:cubicBezTo>
                <a:cubicBezTo>
                  <a:pt x="267826" y="808359"/>
                  <a:pt x="266500" y="808699"/>
                  <a:pt x="265157" y="809022"/>
                </a:cubicBezTo>
                <a:close/>
                <a:moveTo>
                  <a:pt x="2112173" y="833678"/>
                </a:moveTo>
                <a:cubicBezTo>
                  <a:pt x="2112360" y="833151"/>
                  <a:pt x="2112564" y="832624"/>
                  <a:pt x="2112751" y="832098"/>
                </a:cubicBezTo>
                <a:cubicBezTo>
                  <a:pt x="2111120" y="831690"/>
                  <a:pt x="2109489" y="831265"/>
                  <a:pt x="2107874" y="830857"/>
                </a:cubicBezTo>
                <a:cubicBezTo>
                  <a:pt x="2107755" y="831197"/>
                  <a:pt x="2107653" y="831554"/>
                  <a:pt x="2107535" y="831894"/>
                </a:cubicBezTo>
                <a:cubicBezTo>
                  <a:pt x="2109064" y="832488"/>
                  <a:pt x="2110627" y="833083"/>
                  <a:pt x="2112173" y="833678"/>
                </a:cubicBezTo>
                <a:close/>
                <a:moveTo>
                  <a:pt x="1462301" y="1447356"/>
                </a:moveTo>
                <a:cubicBezTo>
                  <a:pt x="1461639" y="1447424"/>
                  <a:pt x="1460993" y="1447492"/>
                  <a:pt x="1460331" y="1447560"/>
                </a:cubicBezTo>
                <a:cubicBezTo>
                  <a:pt x="1460517" y="1448733"/>
                  <a:pt x="1460722" y="1449888"/>
                  <a:pt x="1460908" y="1451060"/>
                </a:cubicBezTo>
                <a:cubicBezTo>
                  <a:pt x="1461367" y="1450908"/>
                  <a:pt x="1462217" y="1450806"/>
                  <a:pt x="1462233" y="1450602"/>
                </a:cubicBezTo>
                <a:cubicBezTo>
                  <a:pt x="1462387" y="1449548"/>
                  <a:pt x="1462301" y="1448444"/>
                  <a:pt x="1462301" y="1447356"/>
                </a:cubicBezTo>
                <a:close/>
                <a:moveTo>
                  <a:pt x="239431" y="578283"/>
                </a:moveTo>
                <a:cubicBezTo>
                  <a:pt x="238785" y="579133"/>
                  <a:pt x="237901" y="579829"/>
                  <a:pt x="238004" y="580305"/>
                </a:cubicBezTo>
                <a:cubicBezTo>
                  <a:pt x="238140" y="580951"/>
                  <a:pt x="238955" y="581699"/>
                  <a:pt x="239635" y="581885"/>
                </a:cubicBezTo>
                <a:cubicBezTo>
                  <a:pt x="239975" y="581988"/>
                  <a:pt x="241097" y="580917"/>
                  <a:pt x="241045" y="580441"/>
                </a:cubicBezTo>
                <a:cubicBezTo>
                  <a:pt x="240977" y="579778"/>
                  <a:pt x="240162" y="579201"/>
                  <a:pt x="239431" y="578283"/>
                </a:cubicBezTo>
                <a:close/>
                <a:moveTo>
                  <a:pt x="239924" y="684162"/>
                </a:moveTo>
                <a:cubicBezTo>
                  <a:pt x="238989" y="683364"/>
                  <a:pt x="238428" y="682480"/>
                  <a:pt x="237800" y="682446"/>
                </a:cubicBezTo>
                <a:cubicBezTo>
                  <a:pt x="237290" y="682412"/>
                  <a:pt x="236729" y="683381"/>
                  <a:pt x="236186" y="683908"/>
                </a:cubicBezTo>
                <a:cubicBezTo>
                  <a:pt x="236747" y="684451"/>
                  <a:pt x="237239" y="685301"/>
                  <a:pt x="237901" y="685454"/>
                </a:cubicBezTo>
                <a:cubicBezTo>
                  <a:pt x="238378" y="685573"/>
                  <a:pt x="239057" y="684757"/>
                  <a:pt x="239924" y="684162"/>
                </a:cubicBezTo>
                <a:close/>
                <a:moveTo>
                  <a:pt x="387519" y="982140"/>
                </a:moveTo>
                <a:cubicBezTo>
                  <a:pt x="386500" y="981477"/>
                  <a:pt x="385973" y="980934"/>
                  <a:pt x="385361" y="980781"/>
                </a:cubicBezTo>
                <a:cubicBezTo>
                  <a:pt x="384987" y="980696"/>
                  <a:pt x="384478" y="981205"/>
                  <a:pt x="384019" y="981443"/>
                </a:cubicBezTo>
                <a:cubicBezTo>
                  <a:pt x="384376" y="982004"/>
                  <a:pt x="384630" y="982939"/>
                  <a:pt x="385089" y="983058"/>
                </a:cubicBezTo>
                <a:cubicBezTo>
                  <a:pt x="385634" y="983211"/>
                  <a:pt x="386347" y="982633"/>
                  <a:pt x="387519" y="982140"/>
                </a:cubicBezTo>
                <a:close/>
                <a:moveTo>
                  <a:pt x="2078273" y="628462"/>
                </a:moveTo>
                <a:cubicBezTo>
                  <a:pt x="2078375" y="628037"/>
                  <a:pt x="2078461" y="627612"/>
                  <a:pt x="2078562" y="627204"/>
                </a:cubicBezTo>
                <a:cubicBezTo>
                  <a:pt x="2077271" y="626881"/>
                  <a:pt x="2075997" y="626558"/>
                  <a:pt x="2074706" y="626235"/>
                </a:cubicBezTo>
                <a:cubicBezTo>
                  <a:pt x="2074604" y="626694"/>
                  <a:pt x="2074502" y="627170"/>
                  <a:pt x="2074399" y="627629"/>
                </a:cubicBezTo>
                <a:cubicBezTo>
                  <a:pt x="2075674" y="627884"/>
                  <a:pt x="2076982" y="628173"/>
                  <a:pt x="2078273" y="628462"/>
                </a:cubicBezTo>
                <a:close/>
                <a:moveTo>
                  <a:pt x="31037" y="855785"/>
                </a:moveTo>
                <a:cubicBezTo>
                  <a:pt x="31088" y="856431"/>
                  <a:pt x="31122" y="857059"/>
                  <a:pt x="31173" y="857705"/>
                </a:cubicBezTo>
                <a:cubicBezTo>
                  <a:pt x="32346" y="857535"/>
                  <a:pt x="33501" y="857348"/>
                  <a:pt x="34674" y="857178"/>
                </a:cubicBezTo>
                <a:cubicBezTo>
                  <a:pt x="34572" y="856719"/>
                  <a:pt x="34504" y="855870"/>
                  <a:pt x="34351" y="855853"/>
                </a:cubicBezTo>
                <a:cubicBezTo>
                  <a:pt x="33246" y="855734"/>
                  <a:pt x="32142" y="855785"/>
                  <a:pt x="31037" y="855785"/>
                </a:cubicBezTo>
                <a:close/>
                <a:moveTo>
                  <a:pt x="249677" y="891979"/>
                </a:moveTo>
                <a:cubicBezTo>
                  <a:pt x="250102" y="892420"/>
                  <a:pt x="250527" y="892862"/>
                  <a:pt x="250952" y="893304"/>
                </a:cubicBezTo>
                <a:cubicBezTo>
                  <a:pt x="252022" y="892115"/>
                  <a:pt x="253076" y="890942"/>
                  <a:pt x="254146" y="889753"/>
                </a:cubicBezTo>
                <a:cubicBezTo>
                  <a:pt x="253823" y="889464"/>
                  <a:pt x="253501" y="889158"/>
                  <a:pt x="253195" y="888869"/>
                </a:cubicBezTo>
                <a:cubicBezTo>
                  <a:pt x="252006" y="889889"/>
                  <a:pt x="250850" y="890925"/>
                  <a:pt x="249677" y="891979"/>
                </a:cubicBezTo>
                <a:close/>
                <a:moveTo>
                  <a:pt x="40417" y="851792"/>
                </a:moveTo>
                <a:cubicBezTo>
                  <a:pt x="40145" y="851078"/>
                  <a:pt x="40009" y="850246"/>
                  <a:pt x="39788" y="850212"/>
                </a:cubicBezTo>
                <a:cubicBezTo>
                  <a:pt x="39075" y="850126"/>
                  <a:pt x="38344" y="850347"/>
                  <a:pt x="37613" y="850449"/>
                </a:cubicBezTo>
                <a:cubicBezTo>
                  <a:pt x="37834" y="851061"/>
                  <a:pt x="37936" y="852081"/>
                  <a:pt x="38310" y="852200"/>
                </a:cubicBezTo>
                <a:cubicBezTo>
                  <a:pt x="38904" y="852370"/>
                  <a:pt x="39686" y="851962"/>
                  <a:pt x="40417" y="851792"/>
                </a:cubicBezTo>
                <a:close/>
                <a:moveTo>
                  <a:pt x="178412" y="836176"/>
                </a:moveTo>
                <a:cubicBezTo>
                  <a:pt x="178921" y="836635"/>
                  <a:pt x="179431" y="837110"/>
                  <a:pt x="179941" y="837569"/>
                </a:cubicBezTo>
                <a:cubicBezTo>
                  <a:pt x="180620" y="836686"/>
                  <a:pt x="181351" y="835836"/>
                  <a:pt x="181946" y="834918"/>
                </a:cubicBezTo>
                <a:cubicBezTo>
                  <a:pt x="182014" y="834816"/>
                  <a:pt x="181131" y="833950"/>
                  <a:pt x="181097" y="833967"/>
                </a:cubicBezTo>
                <a:cubicBezTo>
                  <a:pt x="180162" y="834646"/>
                  <a:pt x="179295" y="835411"/>
                  <a:pt x="178412" y="836176"/>
                </a:cubicBezTo>
                <a:close/>
                <a:moveTo>
                  <a:pt x="1184833" y="1096583"/>
                </a:moveTo>
                <a:cubicBezTo>
                  <a:pt x="1185258" y="1096091"/>
                  <a:pt x="1185700" y="1095598"/>
                  <a:pt x="1186125" y="1095088"/>
                </a:cubicBezTo>
                <a:cubicBezTo>
                  <a:pt x="1185037" y="1094442"/>
                  <a:pt x="1183933" y="1093797"/>
                  <a:pt x="1182845" y="1093151"/>
                </a:cubicBezTo>
                <a:cubicBezTo>
                  <a:pt x="1182574" y="1093542"/>
                  <a:pt x="1182302" y="1093933"/>
                  <a:pt x="1182047" y="1094323"/>
                </a:cubicBezTo>
                <a:cubicBezTo>
                  <a:pt x="1182965" y="1095071"/>
                  <a:pt x="1183899" y="1095819"/>
                  <a:pt x="1184833" y="1096583"/>
                </a:cubicBezTo>
                <a:close/>
                <a:moveTo>
                  <a:pt x="1590661" y="1298486"/>
                </a:moveTo>
                <a:cubicBezTo>
                  <a:pt x="1590679" y="1298996"/>
                  <a:pt x="1590679" y="1299489"/>
                  <a:pt x="1590695" y="1299999"/>
                </a:cubicBezTo>
                <a:cubicBezTo>
                  <a:pt x="1591392" y="1300254"/>
                  <a:pt x="1592191" y="1300831"/>
                  <a:pt x="1592785" y="1300678"/>
                </a:cubicBezTo>
                <a:cubicBezTo>
                  <a:pt x="1593482" y="1300508"/>
                  <a:pt x="1594043" y="1299693"/>
                  <a:pt x="1595861" y="1298095"/>
                </a:cubicBezTo>
                <a:cubicBezTo>
                  <a:pt x="1593006" y="1298316"/>
                  <a:pt x="1591834" y="1298401"/>
                  <a:pt x="1590661" y="1298486"/>
                </a:cubicBezTo>
                <a:close/>
                <a:moveTo>
                  <a:pt x="145226" y="770008"/>
                </a:moveTo>
                <a:cubicBezTo>
                  <a:pt x="145311" y="770416"/>
                  <a:pt x="145379" y="770823"/>
                  <a:pt x="145463" y="771231"/>
                </a:cubicBezTo>
                <a:cubicBezTo>
                  <a:pt x="147197" y="770925"/>
                  <a:pt x="148913" y="770619"/>
                  <a:pt x="150646" y="770314"/>
                </a:cubicBezTo>
                <a:cubicBezTo>
                  <a:pt x="150561" y="769906"/>
                  <a:pt x="150459" y="769498"/>
                  <a:pt x="150374" y="769107"/>
                </a:cubicBezTo>
                <a:cubicBezTo>
                  <a:pt x="148658" y="769396"/>
                  <a:pt x="146942" y="769702"/>
                  <a:pt x="145226" y="770008"/>
                </a:cubicBezTo>
                <a:close/>
                <a:moveTo>
                  <a:pt x="1140552" y="1290092"/>
                </a:moveTo>
                <a:cubicBezTo>
                  <a:pt x="1140331" y="1290687"/>
                  <a:pt x="1140093" y="1291281"/>
                  <a:pt x="1139872" y="1291876"/>
                </a:cubicBezTo>
                <a:cubicBezTo>
                  <a:pt x="1141146" y="1292165"/>
                  <a:pt x="1142438" y="1292454"/>
                  <a:pt x="1143712" y="1292743"/>
                </a:cubicBezTo>
                <a:cubicBezTo>
                  <a:pt x="1143831" y="1292386"/>
                  <a:pt x="1143951" y="1292029"/>
                  <a:pt x="1144069" y="1291672"/>
                </a:cubicBezTo>
                <a:cubicBezTo>
                  <a:pt x="1142913" y="1291146"/>
                  <a:pt x="1141741" y="1290619"/>
                  <a:pt x="1140552" y="1290092"/>
                </a:cubicBezTo>
                <a:close/>
                <a:moveTo>
                  <a:pt x="1309626" y="212795"/>
                </a:moveTo>
                <a:cubicBezTo>
                  <a:pt x="1309592" y="213135"/>
                  <a:pt x="1309558" y="213492"/>
                  <a:pt x="1309524" y="213832"/>
                </a:cubicBezTo>
                <a:cubicBezTo>
                  <a:pt x="1311376" y="213730"/>
                  <a:pt x="1313228" y="213628"/>
                  <a:pt x="1315080" y="213543"/>
                </a:cubicBezTo>
                <a:cubicBezTo>
                  <a:pt x="1315063" y="213288"/>
                  <a:pt x="1315063" y="213050"/>
                  <a:pt x="1315046" y="212795"/>
                </a:cubicBezTo>
                <a:cubicBezTo>
                  <a:pt x="1313228" y="212795"/>
                  <a:pt x="1311426" y="212795"/>
                  <a:pt x="1309626" y="212795"/>
                </a:cubicBezTo>
                <a:close/>
                <a:moveTo>
                  <a:pt x="627536" y="227697"/>
                </a:moveTo>
                <a:cubicBezTo>
                  <a:pt x="627145" y="227731"/>
                  <a:pt x="626737" y="227765"/>
                  <a:pt x="626346" y="227799"/>
                </a:cubicBezTo>
                <a:cubicBezTo>
                  <a:pt x="626278" y="228547"/>
                  <a:pt x="625956" y="229397"/>
                  <a:pt x="626176" y="230042"/>
                </a:cubicBezTo>
                <a:cubicBezTo>
                  <a:pt x="626414" y="230722"/>
                  <a:pt x="627179" y="231198"/>
                  <a:pt x="627706" y="231776"/>
                </a:cubicBezTo>
                <a:cubicBezTo>
                  <a:pt x="628029" y="231555"/>
                  <a:pt x="628352" y="231334"/>
                  <a:pt x="628675" y="231130"/>
                </a:cubicBezTo>
                <a:cubicBezTo>
                  <a:pt x="628300" y="229991"/>
                  <a:pt x="627910" y="228853"/>
                  <a:pt x="627536" y="227697"/>
                </a:cubicBezTo>
                <a:close/>
                <a:moveTo>
                  <a:pt x="96203" y="873151"/>
                </a:moveTo>
                <a:cubicBezTo>
                  <a:pt x="95999" y="872726"/>
                  <a:pt x="95795" y="872285"/>
                  <a:pt x="95574" y="871860"/>
                </a:cubicBezTo>
                <a:cubicBezTo>
                  <a:pt x="94402" y="872420"/>
                  <a:pt x="93246" y="872998"/>
                  <a:pt x="92074" y="873559"/>
                </a:cubicBezTo>
                <a:cubicBezTo>
                  <a:pt x="92278" y="873984"/>
                  <a:pt x="92498" y="874409"/>
                  <a:pt x="92702" y="874833"/>
                </a:cubicBezTo>
                <a:cubicBezTo>
                  <a:pt x="93875" y="874273"/>
                  <a:pt x="95047" y="873712"/>
                  <a:pt x="96203" y="873151"/>
                </a:cubicBezTo>
                <a:close/>
                <a:moveTo>
                  <a:pt x="60790" y="897671"/>
                </a:moveTo>
                <a:cubicBezTo>
                  <a:pt x="60281" y="897994"/>
                  <a:pt x="59772" y="898317"/>
                  <a:pt x="59261" y="898640"/>
                </a:cubicBezTo>
                <a:cubicBezTo>
                  <a:pt x="59941" y="899591"/>
                  <a:pt x="60621" y="900543"/>
                  <a:pt x="61301" y="901511"/>
                </a:cubicBezTo>
                <a:cubicBezTo>
                  <a:pt x="61657" y="901291"/>
                  <a:pt x="62014" y="901070"/>
                  <a:pt x="62388" y="900849"/>
                </a:cubicBezTo>
                <a:cubicBezTo>
                  <a:pt x="61844" y="899778"/>
                  <a:pt x="61317" y="898725"/>
                  <a:pt x="60790" y="897671"/>
                </a:cubicBezTo>
                <a:close/>
                <a:moveTo>
                  <a:pt x="1705734" y="1375360"/>
                </a:moveTo>
                <a:cubicBezTo>
                  <a:pt x="1705190" y="1374986"/>
                  <a:pt x="1704612" y="1374578"/>
                  <a:pt x="1704035" y="1374187"/>
                </a:cubicBezTo>
                <a:cubicBezTo>
                  <a:pt x="1703831" y="1374629"/>
                  <a:pt x="1703338" y="1375224"/>
                  <a:pt x="1703474" y="1375462"/>
                </a:cubicBezTo>
                <a:cubicBezTo>
                  <a:pt x="1703814" y="1376022"/>
                  <a:pt x="1704442" y="1376396"/>
                  <a:pt x="1704952" y="1376855"/>
                </a:cubicBezTo>
                <a:cubicBezTo>
                  <a:pt x="1705173" y="1376430"/>
                  <a:pt x="1705394" y="1376005"/>
                  <a:pt x="1705734" y="1375360"/>
                </a:cubicBezTo>
                <a:close/>
                <a:moveTo>
                  <a:pt x="1238070" y="1377926"/>
                </a:moveTo>
                <a:cubicBezTo>
                  <a:pt x="1237578" y="1377518"/>
                  <a:pt x="1237034" y="1376906"/>
                  <a:pt x="1236916" y="1376974"/>
                </a:cubicBezTo>
                <a:cubicBezTo>
                  <a:pt x="1236287" y="1377382"/>
                  <a:pt x="1235760" y="1377959"/>
                  <a:pt x="1235216" y="1378469"/>
                </a:cubicBezTo>
                <a:cubicBezTo>
                  <a:pt x="1235742" y="1378928"/>
                  <a:pt x="1236269" y="1379370"/>
                  <a:pt x="1236779" y="1379812"/>
                </a:cubicBezTo>
                <a:cubicBezTo>
                  <a:pt x="1237221" y="1379183"/>
                  <a:pt x="1237646" y="1378554"/>
                  <a:pt x="1238070" y="1377926"/>
                </a:cubicBezTo>
                <a:close/>
                <a:moveTo>
                  <a:pt x="1057629" y="894069"/>
                </a:moveTo>
                <a:cubicBezTo>
                  <a:pt x="1057629" y="894307"/>
                  <a:pt x="1057629" y="894561"/>
                  <a:pt x="1057629" y="894799"/>
                </a:cubicBezTo>
                <a:cubicBezTo>
                  <a:pt x="1059124" y="894799"/>
                  <a:pt x="1060637" y="894799"/>
                  <a:pt x="1062132" y="894799"/>
                </a:cubicBezTo>
                <a:cubicBezTo>
                  <a:pt x="1062132" y="894561"/>
                  <a:pt x="1062132" y="894307"/>
                  <a:pt x="1062132" y="894069"/>
                </a:cubicBezTo>
                <a:cubicBezTo>
                  <a:pt x="1060637" y="894069"/>
                  <a:pt x="1059124" y="894069"/>
                  <a:pt x="1057629" y="894069"/>
                </a:cubicBezTo>
                <a:close/>
                <a:moveTo>
                  <a:pt x="1301928" y="1357756"/>
                </a:moveTo>
                <a:cubicBezTo>
                  <a:pt x="1302064" y="1358112"/>
                  <a:pt x="1302217" y="1358452"/>
                  <a:pt x="1302353" y="1358809"/>
                </a:cubicBezTo>
                <a:cubicBezTo>
                  <a:pt x="1303491" y="1358367"/>
                  <a:pt x="1304647" y="1357926"/>
                  <a:pt x="1305785" y="1357467"/>
                </a:cubicBezTo>
                <a:cubicBezTo>
                  <a:pt x="1305632" y="1357076"/>
                  <a:pt x="1305479" y="1356702"/>
                  <a:pt x="1305326" y="1356311"/>
                </a:cubicBezTo>
                <a:cubicBezTo>
                  <a:pt x="1304188" y="1356804"/>
                  <a:pt x="1303066" y="1357280"/>
                  <a:pt x="1301928" y="1357756"/>
                </a:cubicBezTo>
                <a:close/>
                <a:moveTo>
                  <a:pt x="1112718" y="1357773"/>
                </a:moveTo>
                <a:cubicBezTo>
                  <a:pt x="1112123" y="1357212"/>
                  <a:pt x="1111750" y="1356617"/>
                  <a:pt x="1111410" y="1356634"/>
                </a:cubicBezTo>
                <a:cubicBezTo>
                  <a:pt x="1110934" y="1356651"/>
                  <a:pt x="1110339" y="1357042"/>
                  <a:pt x="1110067" y="1357450"/>
                </a:cubicBezTo>
                <a:cubicBezTo>
                  <a:pt x="1109932" y="1357654"/>
                  <a:pt x="1110475" y="1358639"/>
                  <a:pt x="1110543" y="1358622"/>
                </a:cubicBezTo>
                <a:cubicBezTo>
                  <a:pt x="1111257" y="1358418"/>
                  <a:pt x="1111920" y="1358112"/>
                  <a:pt x="1112718" y="1357773"/>
                </a:cubicBezTo>
                <a:close/>
                <a:moveTo>
                  <a:pt x="891172" y="1383431"/>
                </a:moveTo>
                <a:cubicBezTo>
                  <a:pt x="891172" y="1383652"/>
                  <a:pt x="891172" y="1383890"/>
                  <a:pt x="891172" y="1384111"/>
                </a:cubicBezTo>
                <a:cubicBezTo>
                  <a:pt x="892685" y="1384111"/>
                  <a:pt x="894196" y="1384111"/>
                  <a:pt x="895709" y="1384111"/>
                </a:cubicBezTo>
                <a:cubicBezTo>
                  <a:pt x="895709" y="1383890"/>
                  <a:pt x="895709" y="1383652"/>
                  <a:pt x="895709" y="1383431"/>
                </a:cubicBezTo>
                <a:cubicBezTo>
                  <a:pt x="894196" y="1383431"/>
                  <a:pt x="892685" y="1383431"/>
                  <a:pt x="891172" y="1383431"/>
                </a:cubicBezTo>
                <a:close/>
                <a:moveTo>
                  <a:pt x="1370831" y="1385946"/>
                </a:moveTo>
                <a:cubicBezTo>
                  <a:pt x="1370764" y="1386779"/>
                  <a:pt x="1370560" y="1387509"/>
                  <a:pt x="1370713" y="1388172"/>
                </a:cubicBezTo>
                <a:cubicBezTo>
                  <a:pt x="1370781" y="1388461"/>
                  <a:pt x="1371528" y="1388614"/>
                  <a:pt x="1371971" y="1388818"/>
                </a:cubicBezTo>
                <a:cubicBezTo>
                  <a:pt x="1372123" y="1388138"/>
                  <a:pt x="1372412" y="1387458"/>
                  <a:pt x="1372361" y="1386796"/>
                </a:cubicBezTo>
                <a:cubicBezTo>
                  <a:pt x="1372327" y="1386507"/>
                  <a:pt x="1371546" y="1386320"/>
                  <a:pt x="1370831" y="1385946"/>
                </a:cubicBezTo>
                <a:close/>
                <a:moveTo>
                  <a:pt x="555353" y="302752"/>
                </a:moveTo>
                <a:cubicBezTo>
                  <a:pt x="554622" y="301801"/>
                  <a:pt x="554146" y="301189"/>
                  <a:pt x="553688" y="300577"/>
                </a:cubicBezTo>
                <a:cubicBezTo>
                  <a:pt x="553297" y="300917"/>
                  <a:pt x="552600" y="301240"/>
                  <a:pt x="552600" y="301597"/>
                </a:cubicBezTo>
                <a:cubicBezTo>
                  <a:pt x="552583" y="302277"/>
                  <a:pt x="552957" y="302956"/>
                  <a:pt x="553161" y="303619"/>
                </a:cubicBezTo>
                <a:cubicBezTo>
                  <a:pt x="553790" y="303364"/>
                  <a:pt x="554435" y="303109"/>
                  <a:pt x="555353" y="302752"/>
                </a:cubicBezTo>
                <a:close/>
                <a:moveTo>
                  <a:pt x="232804" y="866949"/>
                </a:moveTo>
                <a:cubicBezTo>
                  <a:pt x="233365" y="866354"/>
                  <a:pt x="233960" y="865895"/>
                  <a:pt x="234248" y="865301"/>
                </a:cubicBezTo>
                <a:cubicBezTo>
                  <a:pt x="234368" y="865046"/>
                  <a:pt x="233857" y="864468"/>
                  <a:pt x="233619" y="864043"/>
                </a:cubicBezTo>
                <a:cubicBezTo>
                  <a:pt x="233093" y="864485"/>
                  <a:pt x="232447" y="864859"/>
                  <a:pt x="232090" y="865403"/>
                </a:cubicBezTo>
                <a:cubicBezTo>
                  <a:pt x="231954" y="865607"/>
                  <a:pt x="232464" y="866235"/>
                  <a:pt x="232804" y="866949"/>
                </a:cubicBezTo>
                <a:close/>
                <a:moveTo>
                  <a:pt x="1047960" y="890857"/>
                </a:moveTo>
                <a:cubicBezTo>
                  <a:pt x="1047297" y="891214"/>
                  <a:pt x="1046856" y="891435"/>
                  <a:pt x="1046431" y="891656"/>
                </a:cubicBezTo>
                <a:cubicBezTo>
                  <a:pt x="1046873" y="892182"/>
                  <a:pt x="1047263" y="892828"/>
                  <a:pt x="1047824" y="893185"/>
                </a:cubicBezTo>
                <a:cubicBezTo>
                  <a:pt x="1048045" y="893321"/>
                  <a:pt x="1048674" y="892811"/>
                  <a:pt x="1049133" y="892607"/>
                </a:cubicBezTo>
                <a:cubicBezTo>
                  <a:pt x="1048742" y="891996"/>
                  <a:pt x="1048351" y="891418"/>
                  <a:pt x="1047960" y="890857"/>
                </a:cubicBezTo>
                <a:close/>
                <a:moveTo>
                  <a:pt x="1785716" y="1347339"/>
                </a:moveTo>
                <a:cubicBezTo>
                  <a:pt x="1786193" y="1347458"/>
                  <a:pt x="1786668" y="1347560"/>
                  <a:pt x="1787161" y="1347679"/>
                </a:cubicBezTo>
                <a:cubicBezTo>
                  <a:pt x="1787399" y="1346439"/>
                  <a:pt x="1787620" y="1345198"/>
                  <a:pt x="1787858" y="1343958"/>
                </a:cubicBezTo>
                <a:cubicBezTo>
                  <a:pt x="1787450" y="1343873"/>
                  <a:pt x="1787025" y="1343771"/>
                  <a:pt x="1786618" y="1343686"/>
                </a:cubicBezTo>
                <a:cubicBezTo>
                  <a:pt x="1786311" y="1344909"/>
                  <a:pt x="1786023" y="1346133"/>
                  <a:pt x="1785716" y="1347339"/>
                </a:cubicBezTo>
                <a:close/>
                <a:moveTo>
                  <a:pt x="2015334" y="106440"/>
                </a:moveTo>
                <a:cubicBezTo>
                  <a:pt x="2015878" y="105811"/>
                  <a:pt x="2016421" y="105183"/>
                  <a:pt x="2016965" y="104571"/>
                </a:cubicBezTo>
                <a:cubicBezTo>
                  <a:pt x="2015980" y="103874"/>
                  <a:pt x="2014977" y="103177"/>
                  <a:pt x="2013991" y="102481"/>
                </a:cubicBezTo>
                <a:cubicBezTo>
                  <a:pt x="2013668" y="102855"/>
                  <a:pt x="2013363" y="103245"/>
                  <a:pt x="2013040" y="103619"/>
                </a:cubicBezTo>
                <a:cubicBezTo>
                  <a:pt x="2013822" y="104571"/>
                  <a:pt x="2014570" y="105505"/>
                  <a:pt x="2015334" y="106440"/>
                </a:cubicBezTo>
                <a:close/>
                <a:moveTo>
                  <a:pt x="1703610" y="1408019"/>
                </a:moveTo>
                <a:cubicBezTo>
                  <a:pt x="1703100" y="1407475"/>
                  <a:pt x="1702556" y="1406897"/>
                  <a:pt x="1702013" y="1406337"/>
                </a:cubicBezTo>
                <a:cubicBezTo>
                  <a:pt x="1701622" y="1406931"/>
                  <a:pt x="1700772" y="1407747"/>
                  <a:pt x="1700942" y="1408053"/>
                </a:cubicBezTo>
                <a:cubicBezTo>
                  <a:pt x="1701265" y="1408665"/>
                  <a:pt x="1702131" y="1409004"/>
                  <a:pt x="1702760" y="1409446"/>
                </a:cubicBezTo>
                <a:cubicBezTo>
                  <a:pt x="1703015" y="1409038"/>
                  <a:pt x="1703253" y="1408614"/>
                  <a:pt x="1703610" y="1408019"/>
                </a:cubicBezTo>
                <a:close/>
                <a:moveTo>
                  <a:pt x="1391596" y="113560"/>
                </a:moveTo>
                <a:cubicBezTo>
                  <a:pt x="1391630" y="113135"/>
                  <a:pt x="1391664" y="112710"/>
                  <a:pt x="1391698" y="112285"/>
                </a:cubicBezTo>
                <a:cubicBezTo>
                  <a:pt x="1390526" y="112064"/>
                  <a:pt x="1389354" y="111843"/>
                  <a:pt x="1388181" y="111623"/>
                </a:cubicBezTo>
                <a:cubicBezTo>
                  <a:pt x="1388096" y="112047"/>
                  <a:pt x="1388011" y="112472"/>
                  <a:pt x="1387926" y="112897"/>
                </a:cubicBezTo>
                <a:cubicBezTo>
                  <a:pt x="1389132" y="113101"/>
                  <a:pt x="1390373" y="113339"/>
                  <a:pt x="1391596" y="113560"/>
                </a:cubicBezTo>
                <a:close/>
                <a:moveTo>
                  <a:pt x="359431" y="400492"/>
                </a:moveTo>
                <a:cubicBezTo>
                  <a:pt x="357596" y="400849"/>
                  <a:pt x="356781" y="400798"/>
                  <a:pt x="356661" y="401053"/>
                </a:cubicBezTo>
                <a:cubicBezTo>
                  <a:pt x="356322" y="401818"/>
                  <a:pt x="356254" y="402718"/>
                  <a:pt x="356066" y="403551"/>
                </a:cubicBezTo>
                <a:cubicBezTo>
                  <a:pt x="356899" y="402803"/>
                  <a:pt x="357749" y="402039"/>
                  <a:pt x="359431" y="400492"/>
                </a:cubicBezTo>
                <a:close/>
                <a:moveTo>
                  <a:pt x="1140925" y="1340984"/>
                </a:moveTo>
                <a:cubicBezTo>
                  <a:pt x="1140925" y="1341188"/>
                  <a:pt x="1140925" y="1341409"/>
                  <a:pt x="1140925" y="1341613"/>
                </a:cubicBezTo>
                <a:cubicBezTo>
                  <a:pt x="1142421" y="1341613"/>
                  <a:pt x="1143917" y="1341613"/>
                  <a:pt x="1145412" y="1341613"/>
                </a:cubicBezTo>
                <a:cubicBezTo>
                  <a:pt x="1145412" y="1341409"/>
                  <a:pt x="1145412" y="1341188"/>
                  <a:pt x="1145412" y="1340984"/>
                </a:cubicBezTo>
                <a:cubicBezTo>
                  <a:pt x="1143917" y="1340984"/>
                  <a:pt x="1142421" y="1340984"/>
                  <a:pt x="1140925" y="1340984"/>
                </a:cubicBezTo>
                <a:close/>
                <a:moveTo>
                  <a:pt x="2056387" y="966269"/>
                </a:moveTo>
                <a:cubicBezTo>
                  <a:pt x="2056303" y="965895"/>
                  <a:pt x="2056217" y="965521"/>
                  <a:pt x="2056149" y="965148"/>
                </a:cubicBezTo>
                <a:cubicBezTo>
                  <a:pt x="2054841" y="965386"/>
                  <a:pt x="2053516" y="965624"/>
                  <a:pt x="2052207" y="965861"/>
                </a:cubicBezTo>
                <a:cubicBezTo>
                  <a:pt x="2052292" y="966303"/>
                  <a:pt x="2052377" y="966762"/>
                  <a:pt x="2052462" y="967204"/>
                </a:cubicBezTo>
                <a:cubicBezTo>
                  <a:pt x="2053771" y="966898"/>
                  <a:pt x="2055079" y="966575"/>
                  <a:pt x="2056387" y="966269"/>
                </a:cubicBezTo>
                <a:close/>
                <a:moveTo>
                  <a:pt x="256033" y="688495"/>
                </a:moveTo>
                <a:cubicBezTo>
                  <a:pt x="255370" y="688020"/>
                  <a:pt x="254775" y="687374"/>
                  <a:pt x="254571" y="687493"/>
                </a:cubicBezTo>
                <a:cubicBezTo>
                  <a:pt x="253892" y="687850"/>
                  <a:pt x="253348" y="688478"/>
                  <a:pt x="252753" y="688988"/>
                </a:cubicBezTo>
                <a:cubicBezTo>
                  <a:pt x="253297" y="689345"/>
                  <a:pt x="253943" y="690110"/>
                  <a:pt x="254350" y="689991"/>
                </a:cubicBezTo>
                <a:cubicBezTo>
                  <a:pt x="254979" y="689821"/>
                  <a:pt x="255438" y="689056"/>
                  <a:pt x="256033" y="688495"/>
                </a:cubicBezTo>
                <a:close/>
                <a:moveTo>
                  <a:pt x="1187314" y="145369"/>
                </a:moveTo>
                <a:cubicBezTo>
                  <a:pt x="1186584" y="145199"/>
                  <a:pt x="1185887" y="144945"/>
                  <a:pt x="1185174" y="144927"/>
                </a:cubicBezTo>
                <a:cubicBezTo>
                  <a:pt x="1185021" y="144927"/>
                  <a:pt x="1184851" y="145726"/>
                  <a:pt x="1184681" y="146151"/>
                </a:cubicBezTo>
                <a:cubicBezTo>
                  <a:pt x="1185344" y="146406"/>
                  <a:pt x="1186007" y="146712"/>
                  <a:pt x="1186703" y="146865"/>
                </a:cubicBezTo>
                <a:cubicBezTo>
                  <a:pt x="1186788" y="146882"/>
                  <a:pt x="1187043" y="146049"/>
                  <a:pt x="1187314" y="145369"/>
                </a:cubicBezTo>
                <a:close/>
                <a:moveTo>
                  <a:pt x="427842" y="368037"/>
                </a:moveTo>
                <a:cubicBezTo>
                  <a:pt x="428233" y="367459"/>
                  <a:pt x="428624" y="366865"/>
                  <a:pt x="429015" y="366270"/>
                </a:cubicBezTo>
                <a:cubicBezTo>
                  <a:pt x="428573" y="366049"/>
                  <a:pt x="427927" y="365522"/>
                  <a:pt x="427724" y="365658"/>
                </a:cubicBezTo>
                <a:cubicBezTo>
                  <a:pt x="427163" y="366015"/>
                  <a:pt x="426772" y="366661"/>
                  <a:pt x="426313" y="367204"/>
                </a:cubicBezTo>
                <a:cubicBezTo>
                  <a:pt x="426754" y="367425"/>
                  <a:pt x="427179" y="367663"/>
                  <a:pt x="427842" y="368037"/>
                </a:cubicBezTo>
                <a:close/>
                <a:moveTo>
                  <a:pt x="703016" y="151419"/>
                </a:moveTo>
                <a:cubicBezTo>
                  <a:pt x="703220" y="150977"/>
                  <a:pt x="703713" y="150348"/>
                  <a:pt x="703577" y="150127"/>
                </a:cubicBezTo>
                <a:cubicBezTo>
                  <a:pt x="703220" y="149584"/>
                  <a:pt x="702591" y="149210"/>
                  <a:pt x="702064" y="148768"/>
                </a:cubicBezTo>
                <a:cubicBezTo>
                  <a:pt x="701946" y="149448"/>
                  <a:pt x="701674" y="150127"/>
                  <a:pt x="701758" y="150773"/>
                </a:cubicBezTo>
                <a:cubicBezTo>
                  <a:pt x="701776" y="151045"/>
                  <a:pt x="702557" y="151215"/>
                  <a:pt x="703016" y="151419"/>
                </a:cubicBezTo>
                <a:close/>
                <a:moveTo>
                  <a:pt x="994298" y="154205"/>
                </a:moveTo>
                <a:cubicBezTo>
                  <a:pt x="994401" y="153798"/>
                  <a:pt x="994503" y="153407"/>
                  <a:pt x="994621" y="152999"/>
                </a:cubicBezTo>
                <a:cubicBezTo>
                  <a:pt x="993466" y="152693"/>
                  <a:pt x="992294" y="152387"/>
                  <a:pt x="991138" y="152081"/>
                </a:cubicBezTo>
                <a:cubicBezTo>
                  <a:pt x="991036" y="152489"/>
                  <a:pt x="990934" y="152897"/>
                  <a:pt x="990832" y="153305"/>
                </a:cubicBezTo>
                <a:cubicBezTo>
                  <a:pt x="991988" y="153611"/>
                  <a:pt x="993144" y="153917"/>
                  <a:pt x="994298" y="154205"/>
                </a:cubicBezTo>
                <a:close/>
                <a:moveTo>
                  <a:pt x="1320263" y="162192"/>
                </a:moveTo>
                <a:cubicBezTo>
                  <a:pt x="1318359" y="162039"/>
                  <a:pt x="1317544" y="161750"/>
                  <a:pt x="1316949" y="161988"/>
                </a:cubicBezTo>
                <a:cubicBezTo>
                  <a:pt x="1316287" y="162243"/>
                  <a:pt x="1315828" y="163007"/>
                  <a:pt x="1315267" y="163551"/>
                </a:cubicBezTo>
                <a:cubicBezTo>
                  <a:pt x="1315522" y="163840"/>
                  <a:pt x="1315760" y="164146"/>
                  <a:pt x="1316015" y="164435"/>
                </a:cubicBezTo>
                <a:cubicBezTo>
                  <a:pt x="1317102" y="163840"/>
                  <a:pt x="1318173" y="163279"/>
                  <a:pt x="1320263" y="162192"/>
                </a:cubicBezTo>
                <a:close/>
                <a:moveTo>
                  <a:pt x="660943" y="178351"/>
                </a:moveTo>
                <a:cubicBezTo>
                  <a:pt x="661571" y="178420"/>
                  <a:pt x="662218" y="178487"/>
                  <a:pt x="662846" y="178555"/>
                </a:cubicBezTo>
                <a:cubicBezTo>
                  <a:pt x="662897" y="177349"/>
                  <a:pt x="662948" y="176159"/>
                  <a:pt x="662999" y="174953"/>
                </a:cubicBezTo>
                <a:cubicBezTo>
                  <a:pt x="662609" y="174885"/>
                  <a:pt x="662218" y="174834"/>
                  <a:pt x="661826" y="174766"/>
                </a:cubicBezTo>
                <a:cubicBezTo>
                  <a:pt x="661537" y="175956"/>
                  <a:pt x="661232" y="177145"/>
                  <a:pt x="660943" y="178351"/>
                </a:cubicBezTo>
                <a:close/>
                <a:moveTo>
                  <a:pt x="932787" y="177281"/>
                </a:moveTo>
                <a:cubicBezTo>
                  <a:pt x="933415" y="177774"/>
                  <a:pt x="933976" y="178369"/>
                  <a:pt x="934639" y="178657"/>
                </a:cubicBezTo>
                <a:cubicBezTo>
                  <a:pt x="934978" y="178793"/>
                  <a:pt x="935556" y="178369"/>
                  <a:pt x="936015" y="178216"/>
                </a:cubicBezTo>
                <a:cubicBezTo>
                  <a:pt x="935370" y="177502"/>
                  <a:pt x="934707" y="176788"/>
                  <a:pt x="934061" y="176075"/>
                </a:cubicBezTo>
                <a:cubicBezTo>
                  <a:pt x="933704" y="176431"/>
                  <a:pt x="933330" y="176771"/>
                  <a:pt x="932787" y="177281"/>
                </a:cubicBezTo>
                <a:close/>
                <a:moveTo>
                  <a:pt x="1169167" y="1309480"/>
                </a:moveTo>
                <a:cubicBezTo>
                  <a:pt x="1169167" y="1309243"/>
                  <a:pt x="1169167" y="1309022"/>
                  <a:pt x="1169167" y="1308784"/>
                </a:cubicBezTo>
                <a:cubicBezTo>
                  <a:pt x="1167672" y="1308784"/>
                  <a:pt x="1166176" y="1308784"/>
                  <a:pt x="1164681" y="1308784"/>
                </a:cubicBezTo>
                <a:cubicBezTo>
                  <a:pt x="1164681" y="1309022"/>
                  <a:pt x="1164681" y="1309243"/>
                  <a:pt x="1164681" y="1309480"/>
                </a:cubicBezTo>
                <a:cubicBezTo>
                  <a:pt x="1166176" y="1309480"/>
                  <a:pt x="1167672" y="1309480"/>
                  <a:pt x="1169167" y="1309480"/>
                </a:cubicBezTo>
                <a:close/>
                <a:moveTo>
                  <a:pt x="1206159" y="179660"/>
                </a:moveTo>
                <a:cubicBezTo>
                  <a:pt x="1205089" y="181240"/>
                  <a:pt x="1204494" y="181801"/>
                  <a:pt x="1204596" y="181988"/>
                </a:cubicBezTo>
                <a:cubicBezTo>
                  <a:pt x="1204817" y="182396"/>
                  <a:pt x="1205378" y="182820"/>
                  <a:pt x="1205836" y="182872"/>
                </a:cubicBezTo>
                <a:cubicBezTo>
                  <a:pt x="1206244" y="182906"/>
                  <a:pt x="1207077" y="182362"/>
                  <a:pt x="1207059" y="182175"/>
                </a:cubicBezTo>
                <a:cubicBezTo>
                  <a:pt x="1206923" y="181410"/>
                  <a:pt x="1206550" y="180679"/>
                  <a:pt x="1206159" y="179660"/>
                </a:cubicBezTo>
                <a:close/>
                <a:moveTo>
                  <a:pt x="1267722" y="195599"/>
                </a:moveTo>
                <a:cubicBezTo>
                  <a:pt x="1266991" y="195939"/>
                  <a:pt x="1266550" y="196142"/>
                  <a:pt x="1266091" y="196346"/>
                </a:cubicBezTo>
                <a:cubicBezTo>
                  <a:pt x="1266567" y="196873"/>
                  <a:pt x="1266957" y="197519"/>
                  <a:pt x="1267536" y="197893"/>
                </a:cubicBezTo>
                <a:cubicBezTo>
                  <a:pt x="1267756" y="198029"/>
                  <a:pt x="1268385" y="197502"/>
                  <a:pt x="1268810" y="197281"/>
                </a:cubicBezTo>
                <a:cubicBezTo>
                  <a:pt x="1268436" y="196703"/>
                  <a:pt x="1268062" y="196142"/>
                  <a:pt x="1267722" y="195599"/>
                </a:cubicBezTo>
                <a:close/>
                <a:moveTo>
                  <a:pt x="2069829" y="604061"/>
                </a:moveTo>
                <a:cubicBezTo>
                  <a:pt x="2070322" y="603500"/>
                  <a:pt x="2070831" y="602939"/>
                  <a:pt x="2071324" y="602378"/>
                </a:cubicBezTo>
                <a:cubicBezTo>
                  <a:pt x="2070356" y="601665"/>
                  <a:pt x="2069370" y="600968"/>
                  <a:pt x="2068401" y="600254"/>
                </a:cubicBezTo>
                <a:cubicBezTo>
                  <a:pt x="2067993" y="600730"/>
                  <a:pt x="2067569" y="601189"/>
                  <a:pt x="2067160" y="601665"/>
                </a:cubicBezTo>
                <a:cubicBezTo>
                  <a:pt x="2068044" y="602463"/>
                  <a:pt x="2068928" y="603262"/>
                  <a:pt x="2069829" y="604061"/>
                </a:cubicBezTo>
                <a:close/>
                <a:moveTo>
                  <a:pt x="383696" y="406643"/>
                </a:moveTo>
                <a:cubicBezTo>
                  <a:pt x="383017" y="407000"/>
                  <a:pt x="382592" y="407238"/>
                  <a:pt x="382167" y="407459"/>
                </a:cubicBezTo>
                <a:cubicBezTo>
                  <a:pt x="382608" y="407969"/>
                  <a:pt x="382983" y="408615"/>
                  <a:pt x="383544" y="408954"/>
                </a:cubicBezTo>
                <a:cubicBezTo>
                  <a:pt x="383781" y="409090"/>
                  <a:pt x="384393" y="408581"/>
                  <a:pt x="384851" y="408360"/>
                </a:cubicBezTo>
                <a:cubicBezTo>
                  <a:pt x="384444" y="407782"/>
                  <a:pt x="384053" y="407204"/>
                  <a:pt x="383696" y="406643"/>
                </a:cubicBezTo>
                <a:close/>
                <a:moveTo>
                  <a:pt x="264478" y="419286"/>
                </a:moveTo>
                <a:cubicBezTo>
                  <a:pt x="265107" y="419813"/>
                  <a:pt x="265718" y="420356"/>
                  <a:pt x="266347" y="420883"/>
                </a:cubicBezTo>
                <a:cubicBezTo>
                  <a:pt x="267027" y="419915"/>
                  <a:pt x="267724" y="418929"/>
                  <a:pt x="268403" y="417960"/>
                </a:cubicBezTo>
                <a:cubicBezTo>
                  <a:pt x="267944" y="417553"/>
                  <a:pt x="267469" y="417162"/>
                  <a:pt x="267010" y="416754"/>
                </a:cubicBezTo>
                <a:cubicBezTo>
                  <a:pt x="266160" y="417604"/>
                  <a:pt x="265311" y="418453"/>
                  <a:pt x="264478" y="419286"/>
                </a:cubicBezTo>
                <a:close/>
                <a:moveTo>
                  <a:pt x="268811" y="559133"/>
                </a:moveTo>
                <a:cubicBezTo>
                  <a:pt x="268420" y="558997"/>
                  <a:pt x="268029" y="558844"/>
                  <a:pt x="267655" y="558708"/>
                </a:cubicBezTo>
                <a:cubicBezTo>
                  <a:pt x="267179" y="559914"/>
                  <a:pt x="266704" y="561138"/>
                  <a:pt x="266228" y="562344"/>
                </a:cubicBezTo>
                <a:cubicBezTo>
                  <a:pt x="266653" y="562497"/>
                  <a:pt x="267078" y="562667"/>
                  <a:pt x="267503" y="562820"/>
                </a:cubicBezTo>
                <a:cubicBezTo>
                  <a:pt x="267944" y="561580"/>
                  <a:pt x="268386" y="560356"/>
                  <a:pt x="268811" y="559133"/>
                </a:cubicBezTo>
                <a:close/>
                <a:moveTo>
                  <a:pt x="1234435" y="1364757"/>
                </a:moveTo>
                <a:cubicBezTo>
                  <a:pt x="1234435" y="1364994"/>
                  <a:pt x="1234435" y="1365232"/>
                  <a:pt x="1234435" y="1365470"/>
                </a:cubicBezTo>
                <a:cubicBezTo>
                  <a:pt x="1235912" y="1365470"/>
                  <a:pt x="1237408" y="1365470"/>
                  <a:pt x="1238886" y="1365470"/>
                </a:cubicBezTo>
                <a:cubicBezTo>
                  <a:pt x="1238886" y="1365232"/>
                  <a:pt x="1238886" y="1364994"/>
                  <a:pt x="1238886" y="1364757"/>
                </a:cubicBezTo>
                <a:cubicBezTo>
                  <a:pt x="1237408" y="1364757"/>
                  <a:pt x="1235930" y="1364757"/>
                  <a:pt x="1234435" y="1364757"/>
                </a:cubicBezTo>
                <a:close/>
                <a:moveTo>
                  <a:pt x="1072243" y="1365776"/>
                </a:moveTo>
                <a:cubicBezTo>
                  <a:pt x="1072209" y="1365300"/>
                  <a:pt x="1072175" y="1364824"/>
                  <a:pt x="1072141" y="1364349"/>
                </a:cubicBezTo>
                <a:cubicBezTo>
                  <a:pt x="1071274" y="1364603"/>
                  <a:pt x="1070407" y="1364858"/>
                  <a:pt x="1069524" y="1365113"/>
                </a:cubicBezTo>
                <a:cubicBezTo>
                  <a:pt x="1070425" y="1365334"/>
                  <a:pt x="1071325" y="1365555"/>
                  <a:pt x="1072243" y="1365776"/>
                </a:cubicBezTo>
                <a:close/>
                <a:moveTo>
                  <a:pt x="1045275" y="1365521"/>
                </a:moveTo>
                <a:cubicBezTo>
                  <a:pt x="1045275" y="1365300"/>
                  <a:pt x="1045275" y="1365079"/>
                  <a:pt x="1045275" y="1364858"/>
                </a:cubicBezTo>
                <a:cubicBezTo>
                  <a:pt x="1044307" y="1364858"/>
                  <a:pt x="1043338" y="1364858"/>
                  <a:pt x="1042387" y="1364858"/>
                </a:cubicBezTo>
                <a:cubicBezTo>
                  <a:pt x="1042387" y="1365079"/>
                  <a:pt x="1042387" y="1365300"/>
                  <a:pt x="1042387" y="1365521"/>
                </a:cubicBezTo>
                <a:cubicBezTo>
                  <a:pt x="1043338" y="1365521"/>
                  <a:pt x="1044307" y="1365521"/>
                  <a:pt x="1045275" y="1365521"/>
                </a:cubicBezTo>
                <a:close/>
                <a:moveTo>
                  <a:pt x="268165" y="692659"/>
                </a:moveTo>
                <a:cubicBezTo>
                  <a:pt x="268590" y="692047"/>
                  <a:pt x="268998" y="691486"/>
                  <a:pt x="269389" y="690908"/>
                </a:cubicBezTo>
                <a:cubicBezTo>
                  <a:pt x="268946" y="690790"/>
                  <a:pt x="268437" y="690467"/>
                  <a:pt x="268080" y="690586"/>
                </a:cubicBezTo>
                <a:cubicBezTo>
                  <a:pt x="267655" y="690738"/>
                  <a:pt x="267383" y="691265"/>
                  <a:pt x="267027" y="691639"/>
                </a:cubicBezTo>
                <a:cubicBezTo>
                  <a:pt x="267333" y="691911"/>
                  <a:pt x="267655" y="692200"/>
                  <a:pt x="268165" y="692659"/>
                </a:cubicBezTo>
                <a:close/>
                <a:moveTo>
                  <a:pt x="1251393" y="1348835"/>
                </a:moveTo>
                <a:cubicBezTo>
                  <a:pt x="1251087" y="1348478"/>
                  <a:pt x="1250798" y="1347883"/>
                  <a:pt x="1250458" y="1347849"/>
                </a:cubicBezTo>
                <a:cubicBezTo>
                  <a:pt x="1250033" y="1347798"/>
                  <a:pt x="1249558" y="1348206"/>
                  <a:pt x="1249099" y="1348427"/>
                </a:cubicBezTo>
                <a:cubicBezTo>
                  <a:pt x="1249422" y="1348818"/>
                  <a:pt x="1249694" y="1349463"/>
                  <a:pt x="1250067" y="1349514"/>
                </a:cubicBezTo>
                <a:cubicBezTo>
                  <a:pt x="1250458" y="1349565"/>
                  <a:pt x="1250951" y="1349089"/>
                  <a:pt x="1251393" y="1348835"/>
                </a:cubicBezTo>
                <a:close/>
                <a:moveTo>
                  <a:pt x="643661" y="105081"/>
                </a:moveTo>
                <a:cubicBezTo>
                  <a:pt x="643271" y="104894"/>
                  <a:pt x="642880" y="104690"/>
                  <a:pt x="642473" y="104571"/>
                </a:cubicBezTo>
                <a:cubicBezTo>
                  <a:pt x="642404" y="104554"/>
                  <a:pt x="642048" y="105013"/>
                  <a:pt x="642098" y="105115"/>
                </a:cubicBezTo>
                <a:cubicBezTo>
                  <a:pt x="642302" y="105471"/>
                  <a:pt x="642625" y="105777"/>
                  <a:pt x="642897" y="106100"/>
                </a:cubicBezTo>
                <a:cubicBezTo>
                  <a:pt x="643152" y="105743"/>
                  <a:pt x="643407" y="105420"/>
                  <a:pt x="643661" y="105081"/>
                </a:cubicBezTo>
                <a:close/>
                <a:moveTo>
                  <a:pt x="1195335" y="1344417"/>
                </a:moveTo>
                <a:cubicBezTo>
                  <a:pt x="1195114" y="1343992"/>
                  <a:pt x="1194928" y="1343227"/>
                  <a:pt x="1194655" y="1343210"/>
                </a:cubicBezTo>
                <a:cubicBezTo>
                  <a:pt x="1194129" y="1343159"/>
                  <a:pt x="1193551" y="1343516"/>
                  <a:pt x="1192990" y="1343686"/>
                </a:cubicBezTo>
                <a:cubicBezTo>
                  <a:pt x="1193330" y="1344060"/>
                  <a:pt x="1193602" y="1344586"/>
                  <a:pt x="1194010" y="1344740"/>
                </a:cubicBezTo>
                <a:cubicBezTo>
                  <a:pt x="1194383" y="1344858"/>
                  <a:pt x="1194894" y="1344536"/>
                  <a:pt x="1195335" y="1344417"/>
                </a:cubicBezTo>
                <a:close/>
                <a:moveTo>
                  <a:pt x="1618784" y="1343839"/>
                </a:moveTo>
                <a:cubicBezTo>
                  <a:pt x="1619158" y="1343601"/>
                  <a:pt x="1619684" y="1343465"/>
                  <a:pt x="1619889" y="1343125"/>
                </a:cubicBezTo>
                <a:cubicBezTo>
                  <a:pt x="1620109" y="1342734"/>
                  <a:pt x="1620041" y="1342174"/>
                  <a:pt x="1620109" y="1341698"/>
                </a:cubicBezTo>
                <a:cubicBezTo>
                  <a:pt x="1619566" y="1341953"/>
                  <a:pt x="1618903" y="1342089"/>
                  <a:pt x="1618529" y="1342479"/>
                </a:cubicBezTo>
                <a:cubicBezTo>
                  <a:pt x="1618342" y="1342683"/>
                  <a:pt x="1618682" y="1343363"/>
                  <a:pt x="1618784" y="1343839"/>
                </a:cubicBezTo>
                <a:close/>
                <a:moveTo>
                  <a:pt x="1154706" y="1340644"/>
                </a:moveTo>
                <a:cubicBezTo>
                  <a:pt x="1154723" y="1341086"/>
                  <a:pt x="1154757" y="1341528"/>
                  <a:pt x="1154774" y="1341970"/>
                </a:cubicBezTo>
                <a:cubicBezTo>
                  <a:pt x="1155658" y="1341749"/>
                  <a:pt x="1156525" y="1341528"/>
                  <a:pt x="1157408" y="1341307"/>
                </a:cubicBezTo>
                <a:cubicBezTo>
                  <a:pt x="1156491" y="1341069"/>
                  <a:pt x="1155607" y="1340865"/>
                  <a:pt x="1154706" y="1340644"/>
                </a:cubicBezTo>
                <a:close/>
                <a:moveTo>
                  <a:pt x="1231868" y="1340763"/>
                </a:moveTo>
                <a:cubicBezTo>
                  <a:pt x="1232293" y="1340542"/>
                  <a:pt x="1233041" y="1340355"/>
                  <a:pt x="1233075" y="1340084"/>
                </a:cubicBezTo>
                <a:cubicBezTo>
                  <a:pt x="1233143" y="1339574"/>
                  <a:pt x="1232803" y="1339013"/>
                  <a:pt x="1232616" y="1338469"/>
                </a:cubicBezTo>
                <a:cubicBezTo>
                  <a:pt x="1232243" y="1338792"/>
                  <a:pt x="1231716" y="1339064"/>
                  <a:pt x="1231562" y="1339472"/>
                </a:cubicBezTo>
                <a:cubicBezTo>
                  <a:pt x="1231427" y="1339829"/>
                  <a:pt x="1231750" y="1340338"/>
                  <a:pt x="1231868" y="1340763"/>
                </a:cubicBezTo>
                <a:close/>
                <a:moveTo>
                  <a:pt x="1620619" y="141835"/>
                </a:moveTo>
                <a:cubicBezTo>
                  <a:pt x="1620789" y="141053"/>
                  <a:pt x="1620925" y="140357"/>
                  <a:pt x="1621078" y="139660"/>
                </a:cubicBezTo>
                <a:cubicBezTo>
                  <a:pt x="1620670" y="139660"/>
                  <a:pt x="1620109" y="139490"/>
                  <a:pt x="1619923" y="139694"/>
                </a:cubicBezTo>
                <a:cubicBezTo>
                  <a:pt x="1619600" y="140034"/>
                  <a:pt x="1619396" y="140612"/>
                  <a:pt x="1619412" y="141087"/>
                </a:cubicBezTo>
                <a:cubicBezTo>
                  <a:pt x="1619412" y="141308"/>
                  <a:pt x="1620059" y="141495"/>
                  <a:pt x="1620619" y="141835"/>
                </a:cubicBezTo>
                <a:close/>
                <a:moveTo>
                  <a:pt x="98174" y="779880"/>
                </a:moveTo>
                <a:cubicBezTo>
                  <a:pt x="98650" y="780169"/>
                  <a:pt x="99007" y="780424"/>
                  <a:pt x="99397" y="780577"/>
                </a:cubicBezTo>
                <a:cubicBezTo>
                  <a:pt x="99465" y="780611"/>
                  <a:pt x="99873" y="780169"/>
                  <a:pt x="99822" y="780084"/>
                </a:cubicBezTo>
                <a:cubicBezTo>
                  <a:pt x="99652" y="779710"/>
                  <a:pt x="99380" y="779387"/>
                  <a:pt x="99143" y="779048"/>
                </a:cubicBezTo>
                <a:cubicBezTo>
                  <a:pt x="98836" y="779303"/>
                  <a:pt x="98514" y="779574"/>
                  <a:pt x="98174" y="779880"/>
                </a:cubicBezTo>
                <a:close/>
                <a:moveTo>
                  <a:pt x="1146108" y="1366388"/>
                </a:moveTo>
                <a:cubicBezTo>
                  <a:pt x="1145870" y="1367016"/>
                  <a:pt x="1145496" y="1367560"/>
                  <a:pt x="1145632" y="1367781"/>
                </a:cubicBezTo>
                <a:cubicBezTo>
                  <a:pt x="1145870" y="1368172"/>
                  <a:pt x="1146397" y="1368512"/>
                  <a:pt x="1146856" y="1368580"/>
                </a:cubicBezTo>
                <a:cubicBezTo>
                  <a:pt x="1147127" y="1368614"/>
                  <a:pt x="1147468" y="1368087"/>
                  <a:pt x="1147790" y="1367815"/>
                </a:cubicBezTo>
                <a:cubicBezTo>
                  <a:pt x="1147247" y="1367356"/>
                  <a:pt x="1146720" y="1366897"/>
                  <a:pt x="1146108" y="1366388"/>
                </a:cubicBezTo>
                <a:close/>
                <a:moveTo>
                  <a:pt x="53790" y="942905"/>
                </a:moveTo>
                <a:cubicBezTo>
                  <a:pt x="53297" y="942463"/>
                  <a:pt x="52941" y="941919"/>
                  <a:pt x="52685" y="941953"/>
                </a:cubicBezTo>
                <a:cubicBezTo>
                  <a:pt x="52226" y="942021"/>
                  <a:pt x="51683" y="942361"/>
                  <a:pt x="51445" y="942752"/>
                </a:cubicBezTo>
                <a:cubicBezTo>
                  <a:pt x="51309" y="942990"/>
                  <a:pt x="51683" y="943516"/>
                  <a:pt x="51819" y="943924"/>
                </a:cubicBezTo>
                <a:cubicBezTo>
                  <a:pt x="52448" y="943618"/>
                  <a:pt x="53076" y="943279"/>
                  <a:pt x="53790" y="942905"/>
                </a:cubicBezTo>
                <a:close/>
                <a:moveTo>
                  <a:pt x="481827" y="1370687"/>
                </a:moveTo>
                <a:cubicBezTo>
                  <a:pt x="481453" y="1370296"/>
                  <a:pt x="481164" y="1369752"/>
                  <a:pt x="480807" y="1369701"/>
                </a:cubicBezTo>
                <a:cubicBezTo>
                  <a:pt x="480382" y="1369650"/>
                  <a:pt x="479890" y="1370024"/>
                  <a:pt x="479414" y="1370211"/>
                </a:cubicBezTo>
                <a:cubicBezTo>
                  <a:pt x="479873" y="1370687"/>
                  <a:pt x="480298" y="1371231"/>
                  <a:pt x="480825" y="1371604"/>
                </a:cubicBezTo>
                <a:cubicBezTo>
                  <a:pt x="480909" y="1371655"/>
                  <a:pt x="481487" y="1370993"/>
                  <a:pt x="481827" y="1370687"/>
                </a:cubicBezTo>
                <a:close/>
                <a:moveTo>
                  <a:pt x="1597985" y="1376668"/>
                </a:moveTo>
                <a:cubicBezTo>
                  <a:pt x="1597765" y="1376243"/>
                  <a:pt x="1597578" y="1375479"/>
                  <a:pt x="1597306" y="1375462"/>
                </a:cubicBezTo>
                <a:cubicBezTo>
                  <a:pt x="1596762" y="1375411"/>
                  <a:pt x="1596201" y="1375751"/>
                  <a:pt x="1595640" y="1375937"/>
                </a:cubicBezTo>
                <a:cubicBezTo>
                  <a:pt x="1595980" y="1376294"/>
                  <a:pt x="1596252" y="1376838"/>
                  <a:pt x="1596660" y="1376974"/>
                </a:cubicBezTo>
                <a:cubicBezTo>
                  <a:pt x="1597034" y="1377110"/>
                  <a:pt x="1597544" y="1376787"/>
                  <a:pt x="1597985" y="1376668"/>
                </a:cubicBezTo>
                <a:close/>
                <a:moveTo>
                  <a:pt x="2121723" y="805709"/>
                </a:moveTo>
                <a:cubicBezTo>
                  <a:pt x="2121570" y="805318"/>
                  <a:pt x="2121451" y="804910"/>
                  <a:pt x="2121231" y="804553"/>
                </a:cubicBezTo>
                <a:cubicBezTo>
                  <a:pt x="2121179" y="804485"/>
                  <a:pt x="2120618" y="804570"/>
                  <a:pt x="2120602" y="804655"/>
                </a:cubicBezTo>
                <a:cubicBezTo>
                  <a:pt x="2120500" y="805046"/>
                  <a:pt x="2120500" y="805471"/>
                  <a:pt x="2120466" y="805879"/>
                </a:cubicBezTo>
                <a:cubicBezTo>
                  <a:pt x="2120890" y="805811"/>
                  <a:pt x="2121299" y="805759"/>
                  <a:pt x="2121723" y="805709"/>
                </a:cubicBezTo>
                <a:close/>
                <a:moveTo>
                  <a:pt x="184954" y="1126201"/>
                </a:moveTo>
                <a:cubicBezTo>
                  <a:pt x="184563" y="1126031"/>
                  <a:pt x="184189" y="1125810"/>
                  <a:pt x="183782" y="1125708"/>
                </a:cubicBezTo>
                <a:cubicBezTo>
                  <a:pt x="183713" y="1125691"/>
                  <a:pt x="183357" y="1126150"/>
                  <a:pt x="183407" y="1126235"/>
                </a:cubicBezTo>
                <a:cubicBezTo>
                  <a:pt x="183611" y="1126592"/>
                  <a:pt x="183917" y="1126881"/>
                  <a:pt x="184172" y="1127204"/>
                </a:cubicBezTo>
                <a:cubicBezTo>
                  <a:pt x="184427" y="1126864"/>
                  <a:pt x="184699" y="1126524"/>
                  <a:pt x="184954" y="1126201"/>
                </a:cubicBezTo>
                <a:close/>
                <a:moveTo>
                  <a:pt x="393585" y="1384281"/>
                </a:moveTo>
                <a:cubicBezTo>
                  <a:pt x="393161" y="1384400"/>
                  <a:pt x="392719" y="1384518"/>
                  <a:pt x="392294" y="1384620"/>
                </a:cubicBezTo>
                <a:cubicBezTo>
                  <a:pt x="392532" y="1385011"/>
                  <a:pt x="392770" y="1385708"/>
                  <a:pt x="393025" y="1385708"/>
                </a:cubicBezTo>
                <a:cubicBezTo>
                  <a:pt x="393585" y="1385725"/>
                  <a:pt x="394146" y="1385402"/>
                  <a:pt x="394724" y="1385215"/>
                </a:cubicBezTo>
                <a:cubicBezTo>
                  <a:pt x="394333" y="1384909"/>
                  <a:pt x="393960" y="1384586"/>
                  <a:pt x="393585" y="1384281"/>
                </a:cubicBezTo>
                <a:close/>
                <a:moveTo>
                  <a:pt x="1637492" y="1299336"/>
                </a:moveTo>
                <a:cubicBezTo>
                  <a:pt x="1637917" y="1299132"/>
                  <a:pt x="1638342" y="1298911"/>
                  <a:pt x="1638784" y="1298707"/>
                </a:cubicBezTo>
                <a:cubicBezTo>
                  <a:pt x="1638563" y="1298299"/>
                  <a:pt x="1638325" y="1297909"/>
                  <a:pt x="1638104" y="1297501"/>
                </a:cubicBezTo>
                <a:cubicBezTo>
                  <a:pt x="1637544" y="1297824"/>
                  <a:pt x="1637000" y="1298163"/>
                  <a:pt x="1636439" y="1298486"/>
                </a:cubicBezTo>
                <a:cubicBezTo>
                  <a:pt x="1636779" y="1298775"/>
                  <a:pt x="1637136" y="1299047"/>
                  <a:pt x="1637492" y="1299336"/>
                </a:cubicBezTo>
                <a:close/>
                <a:moveTo>
                  <a:pt x="1250611" y="183772"/>
                </a:moveTo>
                <a:cubicBezTo>
                  <a:pt x="1251053" y="183636"/>
                  <a:pt x="1251478" y="183500"/>
                  <a:pt x="1251919" y="183364"/>
                </a:cubicBezTo>
                <a:cubicBezTo>
                  <a:pt x="1251630" y="182990"/>
                  <a:pt x="1251376" y="182311"/>
                  <a:pt x="1251069" y="182294"/>
                </a:cubicBezTo>
                <a:cubicBezTo>
                  <a:pt x="1250543" y="182277"/>
                  <a:pt x="1249999" y="182651"/>
                  <a:pt x="1249456" y="182872"/>
                </a:cubicBezTo>
                <a:cubicBezTo>
                  <a:pt x="1249846" y="183177"/>
                  <a:pt x="1250237" y="183483"/>
                  <a:pt x="1250611" y="183772"/>
                </a:cubicBezTo>
                <a:close/>
                <a:moveTo>
                  <a:pt x="1199634" y="1079897"/>
                </a:moveTo>
                <a:cubicBezTo>
                  <a:pt x="1199074" y="1079404"/>
                  <a:pt x="1198547" y="1078962"/>
                  <a:pt x="1198020" y="1078504"/>
                </a:cubicBezTo>
                <a:cubicBezTo>
                  <a:pt x="1197867" y="1078928"/>
                  <a:pt x="1197510" y="1079387"/>
                  <a:pt x="1197595" y="1079744"/>
                </a:cubicBezTo>
                <a:cubicBezTo>
                  <a:pt x="1197714" y="1080152"/>
                  <a:pt x="1198156" y="1080560"/>
                  <a:pt x="1198563" y="1080764"/>
                </a:cubicBezTo>
                <a:cubicBezTo>
                  <a:pt x="1198699" y="1080831"/>
                  <a:pt x="1199158" y="1080305"/>
                  <a:pt x="1199634" y="1079897"/>
                </a:cubicBezTo>
                <a:close/>
                <a:moveTo>
                  <a:pt x="1264613" y="180985"/>
                </a:moveTo>
                <a:cubicBezTo>
                  <a:pt x="1264358" y="181308"/>
                  <a:pt x="1264069" y="181597"/>
                  <a:pt x="1263882" y="181954"/>
                </a:cubicBezTo>
                <a:cubicBezTo>
                  <a:pt x="1263831" y="182039"/>
                  <a:pt x="1264204" y="182481"/>
                  <a:pt x="1264290" y="182464"/>
                </a:cubicBezTo>
                <a:cubicBezTo>
                  <a:pt x="1264681" y="182328"/>
                  <a:pt x="1265038" y="182107"/>
                  <a:pt x="1265412" y="181903"/>
                </a:cubicBezTo>
                <a:cubicBezTo>
                  <a:pt x="1265140" y="181597"/>
                  <a:pt x="1264885" y="181291"/>
                  <a:pt x="1264613" y="180985"/>
                </a:cubicBezTo>
                <a:close/>
                <a:moveTo>
                  <a:pt x="1135980" y="1306779"/>
                </a:moveTo>
                <a:cubicBezTo>
                  <a:pt x="1136014" y="1307237"/>
                  <a:pt x="1136066" y="1307696"/>
                  <a:pt x="1136100" y="1308155"/>
                </a:cubicBezTo>
                <a:cubicBezTo>
                  <a:pt x="1136966" y="1307917"/>
                  <a:pt x="1137833" y="1307662"/>
                  <a:pt x="1138699" y="1307424"/>
                </a:cubicBezTo>
                <a:cubicBezTo>
                  <a:pt x="1137799" y="1307203"/>
                  <a:pt x="1136881" y="1306999"/>
                  <a:pt x="1135980" y="1306779"/>
                </a:cubicBezTo>
                <a:close/>
                <a:moveTo>
                  <a:pt x="1802318" y="1313389"/>
                </a:moveTo>
                <a:cubicBezTo>
                  <a:pt x="1801979" y="1313100"/>
                  <a:pt x="1801639" y="1312794"/>
                  <a:pt x="1801282" y="1312505"/>
                </a:cubicBezTo>
                <a:cubicBezTo>
                  <a:pt x="1801129" y="1312726"/>
                  <a:pt x="1800823" y="1313066"/>
                  <a:pt x="1800857" y="1313117"/>
                </a:cubicBezTo>
                <a:cubicBezTo>
                  <a:pt x="1801146" y="1313457"/>
                  <a:pt x="1801520" y="1313729"/>
                  <a:pt x="1801859" y="1314017"/>
                </a:cubicBezTo>
                <a:cubicBezTo>
                  <a:pt x="1802012" y="1313830"/>
                  <a:pt x="1802165" y="1313609"/>
                  <a:pt x="1802318" y="1313389"/>
                </a:cubicBezTo>
                <a:close/>
                <a:moveTo>
                  <a:pt x="1807076" y="1415037"/>
                </a:moveTo>
                <a:cubicBezTo>
                  <a:pt x="1806345" y="1414782"/>
                  <a:pt x="1805682" y="1414561"/>
                  <a:pt x="1805020" y="1414323"/>
                </a:cubicBezTo>
                <a:cubicBezTo>
                  <a:pt x="1804986" y="1414765"/>
                  <a:pt x="1804782" y="1415326"/>
                  <a:pt x="1804986" y="1415597"/>
                </a:cubicBezTo>
                <a:cubicBezTo>
                  <a:pt x="1805258" y="1415954"/>
                  <a:pt x="1805835" y="1416209"/>
                  <a:pt x="1806294" y="1416226"/>
                </a:cubicBezTo>
                <a:cubicBezTo>
                  <a:pt x="1806481" y="1416243"/>
                  <a:pt x="1806719" y="1415580"/>
                  <a:pt x="1807076" y="1415037"/>
                </a:cubicBezTo>
                <a:close/>
                <a:moveTo>
                  <a:pt x="184682" y="956193"/>
                </a:moveTo>
                <a:cubicBezTo>
                  <a:pt x="184036" y="955904"/>
                  <a:pt x="183594" y="955496"/>
                  <a:pt x="183271" y="955581"/>
                </a:cubicBezTo>
                <a:cubicBezTo>
                  <a:pt x="182846" y="955700"/>
                  <a:pt x="182422" y="956142"/>
                  <a:pt x="182235" y="956566"/>
                </a:cubicBezTo>
                <a:cubicBezTo>
                  <a:pt x="182150" y="956736"/>
                  <a:pt x="182830" y="957484"/>
                  <a:pt x="182864" y="957467"/>
                </a:cubicBezTo>
                <a:cubicBezTo>
                  <a:pt x="183459" y="957110"/>
                  <a:pt x="184019" y="956686"/>
                  <a:pt x="184682" y="956193"/>
                </a:cubicBezTo>
                <a:close/>
                <a:moveTo>
                  <a:pt x="1111614" y="172812"/>
                </a:moveTo>
                <a:cubicBezTo>
                  <a:pt x="1111597" y="172506"/>
                  <a:pt x="1111580" y="172183"/>
                  <a:pt x="1111563" y="171878"/>
                </a:cubicBezTo>
                <a:cubicBezTo>
                  <a:pt x="1110594" y="171945"/>
                  <a:pt x="1109642" y="172013"/>
                  <a:pt x="1108674" y="172098"/>
                </a:cubicBezTo>
                <a:cubicBezTo>
                  <a:pt x="1108691" y="172336"/>
                  <a:pt x="1108691" y="172574"/>
                  <a:pt x="1108708" y="172829"/>
                </a:cubicBezTo>
                <a:cubicBezTo>
                  <a:pt x="1109694" y="172812"/>
                  <a:pt x="1110662" y="172812"/>
                  <a:pt x="1111614" y="172812"/>
                </a:cubicBezTo>
                <a:close/>
                <a:moveTo>
                  <a:pt x="2110322" y="614290"/>
                </a:moveTo>
                <a:cubicBezTo>
                  <a:pt x="2109727" y="613797"/>
                  <a:pt x="2109182" y="613338"/>
                  <a:pt x="2108639" y="612879"/>
                </a:cubicBezTo>
                <a:cubicBezTo>
                  <a:pt x="2108469" y="613304"/>
                  <a:pt x="2108078" y="613797"/>
                  <a:pt x="2108180" y="614154"/>
                </a:cubicBezTo>
                <a:cubicBezTo>
                  <a:pt x="2108299" y="614579"/>
                  <a:pt x="2108775" y="614987"/>
                  <a:pt x="2109200" y="615190"/>
                </a:cubicBezTo>
                <a:cubicBezTo>
                  <a:pt x="2109370" y="615275"/>
                  <a:pt x="2109811" y="614715"/>
                  <a:pt x="2110322" y="614290"/>
                </a:cubicBezTo>
                <a:close/>
                <a:moveTo>
                  <a:pt x="47587" y="910024"/>
                </a:moveTo>
                <a:cubicBezTo>
                  <a:pt x="47146" y="910228"/>
                  <a:pt x="46517" y="910313"/>
                  <a:pt x="46296" y="910653"/>
                </a:cubicBezTo>
                <a:cubicBezTo>
                  <a:pt x="46144" y="910908"/>
                  <a:pt x="46517" y="911503"/>
                  <a:pt x="46670" y="911928"/>
                </a:cubicBezTo>
                <a:cubicBezTo>
                  <a:pt x="47282" y="911656"/>
                  <a:pt x="47911" y="911384"/>
                  <a:pt x="48522" y="911112"/>
                </a:cubicBezTo>
                <a:cubicBezTo>
                  <a:pt x="48216" y="910772"/>
                  <a:pt x="47911" y="910398"/>
                  <a:pt x="47587" y="910024"/>
                </a:cubicBezTo>
                <a:close/>
                <a:moveTo>
                  <a:pt x="293721" y="1090126"/>
                </a:moveTo>
                <a:cubicBezTo>
                  <a:pt x="294096" y="1089532"/>
                  <a:pt x="294452" y="1088937"/>
                  <a:pt x="294792" y="1088359"/>
                </a:cubicBezTo>
                <a:cubicBezTo>
                  <a:pt x="294350" y="1088274"/>
                  <a:pt x="293823" y="1088002"/>
                  <a:pt x="293467" y="1088155"/>
                </a:cubicBezTo>
                <a:cubicBezTo>
                  <a:pt x="293059" y="1088325"/>
                  <a:pt x="292804" y="1088869"/>
                  <a:pt x="292481" y="1089243"/>
                </a:cubicBezTo>
                <a:cubicBezTo>
                  <a:pt x="292855" y="1089498"/>
                  <a:pt x="293195" y="1089735"/>
                  <a:pt x="293721" y="1090126"/>
                </a:cubicBezTo>
                <a:close/>
                <a:moveTo>
                  <a:pt x="1152277" y="1319625"/>
                </a:moveTo>
                <a:cubicBezTo>
                  <a:pt x="1152277" y="1319404"/>
                  <a:pt x="1152259" y="1319200"/>
                  <a:pt x="1152259" y="1318979"/>
                </a:cubicBezTo>
                <a:cubicBezTo>
                  <a:pt x="1151308" y="1318979"/>
                  <a:pt x="1150356" y="1318979"/>
                  <a:pt x="1149388" y="1318979"/>
                </a:cubicBezTo>
                <a:cubicBezTo>
                  <a:pt x="1149388" y="1319200"/>
                  <a:pt x="1149388" y="1319404"/>
                  <a:pt x="1149388" y="1319625"/>
                </a:cubicBezTo>
                <a:cubicBezTo>
                  <a:pt x="1150373" y="1319625"/>
                  <a:pt x="1151325" y="1319625"/>
                  <a:pt x="1152277" y="1319625"/>
                </a:cubicBezTo>
                <a:close/>
                <a:moveTo>
                  <a:pt x="1435352" y="1439455"/>
                </a:moveTo>
                <a:cubicBezTo>
                  <a:pt x="1435199" y="1439064"/>
                  <a:pt x="1435080" y="1438639"/>
                  <a:pt x="1434859" y="1438282"/>
                </a:cubicBezTo>
                <a:cubicBezTo>
                  <a:pt x="1434808" y="1438214"/>
                  <a:pt x="1434247" y="1438299"/>
                  <a:pt x="1434213" y="1438384"/>
                </a:cubicBezTo>
                <a:cubicBezTo>
                  <a:pt x="1434111" y="1438792"/>
                  <a:pt x="1434128" y="1439217"/>
                  <a:pt x="1434095" y="1439642"/>
                </a:cubicBezTo>
                <a:cubicBezTo>
                  <a:pt x="1434502" y="1439574"/>
                  <a:pt x="1434927" y="1439523"/>
                  <a:pt x="1435352" y="1439455"/>
                </a:cubicBezTo>
                <a:close/>
                <a:moveTo>
                  <a:pt x="1588912" y="1319659"/>
                </a:moveTo>
                <a:cubicBezTo>
                  <a:pt x="1588826" y="1319302"/>
                  <a:pt x="1588741" y="1318945"/>
                  <a:pt x="1588673" y="1318571"/>
                </a:cubicBezTo>
                <a:cubicBezTo>
                  <a:pt x="1587773" y="1318673"/>
                  <a:pt x="1586872" y="1318792"/>
                  <a:pt x="1585972" y="1318894"/>
                </a:cubicBezTo>
                <a:cubicBezTo>
                  <a:pt x="1585989" y="1319149"/>
                  <a:pt x="1586006" y="1319387"/>
                  <a:pt x="1586040" y="1319642"/>
                </a:cubicBezTo>
                <a:cubicBezTo>
                  <a:pt x="1586992" y="1319659"/>
                  <a:pt x="1587942" y="1319659"/>
                  <a:pt x="1588912" y="1319659"/>
                </a:cubicBezTo>
                <a:close/>
                <a:moveTo>
                  <a:pt x="397018" y="375225"/>
                </a:moveTo>
                <a:cubicBezTo>
                  <a:pt x="396440" y="374885"/>
                  <a:pt x="396032" y="374426"/>
                  <a:pt x="395727" y="374494"/>
                </a:cubicBezTo>
                <a:cubicBezTo>
                  <a:pt x="395302" y="374596"/>
                  <a:pt x="394843" y="375004"/>
                  <a:pt x="394622" y="375412"/>
                </a:cubicBezTo>
                <a:cubicBezTo>
                  <a:pt x="394521" y="375598"/>
                  <a:pt x="394979" y="376074"/>
                  <a:pt x="395166" y="376414"/>
                </a:cubicBezTo>
                <a:cubicBezTo>
                  <a:pt x="395743" y="376040"/>
                  <a:pt x="396338" y="375666"/>
                  <a:pt x="397018" y="375225"/>
                </a:cubicBezTo>
                <a:close/>
                <a:moveTo>
                  <a:pt x="201487" y="1099676"/>
                </a:moveTo>
                <a:cubicBezTo>
                  <a:pt x="201131" y="1099302"/>
                  <a:pt x="200808" y="1098741"/>
                  <a:pt x="200434" y="1098690"/>
                </a:cubicBezTo>
                <a:cubicBezTo>
                  <a:pt x="200026" y="1098639"/>
                  <a:pt x="199567" y="1099081"/>
                  <a:pt x="199125" y="1099319"/>
                </a:cubicBezTo>
                <a:cubicBezTo>
                  <a:pt x="199584" y="1099761"/>
                  <a:pt x="200009" y="1100254"/>
                  <a:pt x="200536" y="1100577"/>
                </a:cubicBezTo>
                <a:cubicBezTo>
                  <a:pt x="200638" y="1100628"/>
                  <a:pt x="201165" y="1099982"/>
                  <a:pt x="201487" y="1099676"/>
                </a:cubicBezTo>
                <a:close/>
                <a:moveTo>
                  <a:pt x="252583" y="677807"/>
                </a:moveTo>
                <a:cubicBezTo>
                  <a:pt x="252074" y="677349"/>
                  <a:pt x="251717" y="676805"/>
                  <a:pt x="251445" y="676839"/>
                </a:cubicBezTo>
                <a:cubicBezTo>
                  <a:pt x="250986" y="676907"/>
                  <a:pt x="250442" y="677263"/>
                  <a:pt x="250204" y="677654"/>
                </a:cubicBezTo>
                <a:cubicBezTo>
                  <a:pt x="250068" y="677892"/>
                  <a:pt x="250442" y="678436"/>
                  <a:pt x="250595" y="678844"/>
                </a:cubicBezTo>
                <a:cubicBezTo>
                  <a:pt x="251224" y="678521"/>
                  <a:pt x="251853" y="678198"/>
                  <a:pt x="252583" y="677807"/>
                </a:cubicBezTo>
                <a:close/>
                <a:moveTo>
                  <a:pt x="339601" y="387476"/>
                </a:moveTo>
                <a:cubicBezTo>
                  <a:pt x="339958" y="387697"/>
                  <a:pt x="340314" y="387952"/>
                  <a:pt x="340705" y="388105"/>
                </a:cubicBezTo>
                <a:cubicBezTo>
                  <a:pt x="340773" y="388139"/>
                  <a:pt x="341164" y="387697"/>
                  <a:pt x="341130" y="387612"/>
                </a:cubicBezTo>
                <a:cubicBezTo>
                  <a:pt x="340961" y="387238"/>
                  <a:pt x="340688" y="386915"/>
                  <a:pt x="340450" y="386576"/>
                </a:cubicBezTo>
                <a:cubicBezTo>
                  <a:pt x="340162" y="386881"/>
                  <a:pt x="339873" y="387170"/>
                  <a:pt x="339601" y="387476"/>
                </a:cubicBezTo>
                <a:close/>
                <a:moveTo>
                  <a:pt x="2063541" y="486066"/>
                </a:moveTo>
                <a:cubicBezTo>
                  <a:pt x="2063371" y="486406"/>
                  <a:pt x="2063218" y="486762"/>
                  <a:pt x="2063048" y="487102"/>
                </a:cubicBezTo>
                <a:cubicBezTo>
                  <a:pt x="2063830" y="487374"/>
                  <a:pt x="2064611" y="487646"/>
                  <a:pt x="2065410" y="487867"/>
                </a:cubicBezTo>
                <a:cubicBezTo>
                  <a:pt x="2065445" y="487884"/>
                  <a:pt x="2065699" y="487306"/>
                  <a:pt x="2065683" y="487289"/>
                </a:cubicBezTo>
                <a:cubicBezTo>
                  <a:pt x="2064986" y="486864"/>
                  <a:pt x="2064272" y="486473"/>
                  <a:pt x="2063541" y="486066"/>
                </a:cubicBezTo>
                <a:close/>
                <a:moveTo>
                  <a:pt x="747723" y="113186"/>
                </a:moveTo>
                <a:cubicBezTo>
                  <a:pt x="747145" y="112676"/>
                  <a:pt x="746601" y="112200"/>
                  <a:pt x="746074" y="111742"/>
                </a:cubicBezTo>
                <a:cubicBezTo>
                  <a:pt x="745871" y="112149"/>
                  <a:pt x="745463" y="112625"/>
                  <a:pt x="745547" y="112965"/>
                </a:cubicBezTo>
                <a:cubicBezTo>
                  <a:pt x="745667" y="113407"/>
                  <a:pt x="746126" y="113849"/>
                  <a:pt x="746551" y="114053"/>
                </a:cubicBezTo>
                <a:cubicBezTo>
                  <a:pt x="746721" y="114104"/>
                  <a:pt x="747196" y="113577"/>
                  <a:pt x="747723" y="113186"/>
                </a:cubicBezTo>
                <a:close/>
                <a:moveTo>
                  <a:pt x="170034" y="1004502"/>
                </a:moveTo>
                <a:cubicBezTo>
                  <a:pt x="169440" y="1004213"/>
                  <a:pt x="168913" y="1003771"/>
                  <a:pt x="168692" y="1003890"/>
                </a:cubicBezTo>
                <a:cubicBezTo>
                  <a:pt x="168284" y="1004111"/>
                  <a:pt x="167876" y="1004621"/>
                  <a:pt x="167791" y="1005063"/>
                </a:cubicBezTo>
                <a:cubicBezTo>
                  <a:pt x="167741" y="1005352"/>
                  <a:pt x="168250" y="1005759"/>
                  <a:pt x="168505" y="1006099"/>
                </a:cubicBezTo>
                <a:cubicBezTo>
                  <a:pt x="168998" y="1005589"/>
                  <a:pt x="169491" y="1005080"/>
                  <a:pt x="170034" y="1004502"/>
                </a:cubicBezTo>
                <a:close/>
                <a:moveTo>
                  <a:pt x="130000" y="815938"/>
                </a:moveTo>
                <a:cubicBezTo>
                  <a:pt x="130086" y="816295"/>
                  <a:pt x="130170" y="816635"/>
                  <a:pt x="130256" y="816991"/>
                </a:cubicBezTo>
                <a:cubicBezTo>
                  <a:pt x="131156" y="816873"/>
                  <a:pt x="132040" y="816754"/>
                  <a:pt x="132940" y="816635"/>
                </a:cubicBezTo>
                <a:cubicBezTo>
                  <a:pt x="132923" y="816414"/>
                  <a:pt x="132907" y="816176"/>
                  <a:pt x="132873" y="815955"/>
                </a:cubicBezTo>
                <a:cubicBezTo>
                  <a:pt x="131921" y="815938"/>
                  <a:pt x="130969" y="815938"/>
                  <a:pt x="130000" y="815938"/>
                </a:cubicBezTo>
                <a:close/>
                <a:moveTo>
                  <a:pt x="230204" y="858810"/>
                </a:moveTo>
                <a:cubicBezTo>
                  <a:pt x="230391" y="858419"/>
                  <a:pt x="230595" y="858028"/>
                  <a:pt x="230714" y="857620"/>
                </a:cubicBezTo>
                <a:cubicBezTo>
                  <a:pt x="230731" y="857552"/>
                  <a:pt x="230255" y="857195"/>
                  <a:pt x="230170" y="857246"/>
                </a:cubicBezTo>
                <a:cubicBezTo>
                  <a:pt x="229813" y="857450"/>
                  <a:pt x="229507" y="857773"/>
                  <a:pt x="229185" y="858045"/>
                </a:cubicBezTo>
                <a:cubicBezTo>
                  <a:pt x="229541" y="858283"/>
                  <a:pt x="229864" y="858555"/>
                  <a:pt x="230204" y="858810"/>
                </a:cubicBezTo>
                <a:close/>
                <a:moveTo>
                  <a:pt x="1361486" y="1473915"/>
                </a:moveTo>
                <a:cubicBezTo>
                  <a:pt x="1361231" y="1474238"/>
                  <a:pt x="1360942" y="1474561"/>
                  <a:pt x="1360755" y="1474918"/>
                </a:cubicBezTo>
                <a:cubicBezTo>
                  <a:pt x="1360704" y="1475020"/>
                  <a:pt x="1361078" y="1475478"/>
                  <a:pt x="1361146" y="1475444"/>
                </a:cubicBezTo>
                <a:cubicBezTo>
                  <a:pt x="1361537" y="1475292"/>
                  <a:pt x="1361894" y="1475071"/>
                  <a:pt x="1362268" y="1474867"/>
                </a:cubicBezTo>
                <a:cubicBezTo>
                  <a:pt x="1362012" y="1474544"/>
                  <a:pt x="1361741" y="1474238"/>
                  <a:pt x="1361486" y="1473915"/>
                </a:cubicBezTo>
                <a:close/>
                <a:moveTo>
                  <a:pt x="980331" y="156788"/>
                </a:moveTo>
                <a:cubicBezTo>
                  <a:pt x="979838" y="157349"/>
                  <a:pt x="979362" y="157893"/>
                  <a:pt x="978903" y="158420"/>
                </a:cubicBezTo>
                <a:cubicBezTo>
                  <a:pt x="979328" y="158572"/>
                  <a:pt x="979804" y="158946"/>
                  <a:pt x="980144" y="158844"/>
                </a:cubicBezTo>
                <a:cubicBezTo>
                  <a:pt x="980569" y="158725"/>
                  <a:pt x="980959" y="158267"/>
                  <a:pt x="981181" y="157859"/>
                </a:cubicBezTo>
                <a:cubicBezTo>
                  <a:pt x="981249" y="157706"/>
                  <a:pt x="980722" y="157264"/>
                  <a:pt x="980331" y="156788"/>
                </a:cubicBezTo>
                <a:close/>
                <a:moveTo>
                  <a:pt x="842064" y="147901"/>
                </a:moveTo>
                <a:cubicBezTo>
                  <a:pt x="842098" y="148394"/>
                  <a:pt x="842115" y="148887"/>
                  <a:pt x="842149" y="149380"/>
                </a:cubicBezTo>
                <a:cubicBezTo>
                  <a:pt x="843016" y="149108"/>
                  <a:pt x="843900" y="148853"/>
                  <a:pt x="844766" y="148581"/>
                </a:cubicBezTo>
                <a:cubicBezTo>
                  <a:pt x="843866" y="148360"/>
                  <a:pt x="842965" y="148139"/>
                  <a:pt x="842064" y="147901"/>
                </a:cubicBezTo>
                <a:close/>
                <a:moveTo>
                  <a:pt x="1378105" y="1513830"/>
                </a:moveTo>
                <a:cubicBezTo>
                  <a:pt x="1377595" y="1513015"/>
                  <a:pt x="1377238" y="1512386"/>
                  <a:pt x="1376796" y="1511842"/>
                </a:cubicBezTo>
                <a:cubicBezTo>
                  <a:pt x="1376762" y="1511791"/>
                  <a:pt x="1375794" y="1512250"/>
                  <a:pt x="1375810" y="1512454"/>
                </a:cubicBezTo>
                <a:cubicBezTo>
                  <a:pt x="1375844" y="1512930"/>
                  <a:pt x="1376083" y="1513507"/>
                  <a:pt x="1376439" y="1513796"/>
                </a:cubicBezTo>
                <a:cubicBezTo>
                  <a:pt x="1376712" y="1514000"/>
                  <a:pt x="1377306" y="1513830"/>
                  <a:pt x="1378105" y="1513830"/>
                </a:cubicBezTo>
                <a:close/>
                <a:moveTo>
                  <a:pt x="1480297" y="1519744"/>
                </a:moveTo>
                <a:cubicBezTo>
                  <a:pt x="1480075" y="1520117"/>
                  <a:pt x="1479804" y="1520474"/>
                  <a:pt x="1479650" y="1520882"/>
                </a:cubicBezTo>
                <a:cubicBezTo>
                  <a:pt x="1479616" y="1520950"/>
                  <a:pt x="1480059" y="1521358"/>
                  <a:pt x="1480161" y="1521324"/>
                </a:cubicBezTo>
                <a:cubicBezTo>
                  <a:pt x="1480534" y="1521154"/>
                  <a:pt x="1480874" y="1520865"/>
                  <a:pt x="1481214" y="1520627"/>
                </a:cubicBezTo>
                <a:cubicBezTo>
                  <a:pt x="1480908" y="1520321"/>
                  <a:pt x="1480602" y="1520032"/>
                  <a:pt x="1480297" y="1519744"/>
                </a:cubicBezTo>
                <a:close/>
                <a:moveTo>
                  <a:pt x="853211" y="147289"/>
                </a:moveTo>
                <a:cubicBezTo>
                  <a:pt x="853415" y="146644"/>
                  <a:pt x="853772" y="146100"/>
                  <a:pt x="853619" y="145879"/>
                </a:cubicBezTo>
                <a:cubicBezTo>
                  <a:pt x="853382" y="145505"/>
                  <a:pt x="852837" y="145165"/>
                  <a:pt x="852396" y="145115"/>
                </a:cubicBezTo>
                <a:cubicBezTo>
                  <a:pt x="852140" y="145081"/>
                  <a:pt x="851801" y="145624"/>
                  <a:pt x="851512" y="145896"/>
                </a:cubicBezTo>
                <a:cubicBezTo>
                  <a:pt x="852056" y="146321"/>
                  <a:pt x="852599" y="146780"/>
                  <a:pt x="853211" y="147289"/>
                </a:cubicBezTo>
                <a:close/>
                <a:moveTo>
                  <a:pt x="1280178" y="211113"/>
                </a:moveTo>
                <a:cubicBezTo>
                  <a:pt x="1280195" y="211419"/>
                  <a:pt x="1280212" y="211707"/>
                  <a:pt x="1280212" y="212013"/>
                </a:cubicBezTo>
                <a:cubicBezTo>
                  <a:pt x="1281164" y="211945"/>
                  <a:pt x="1282114" y="211894"/>
                  <a:pt x="1283050" y="211827"/>
                </a:cubicBezTo>
                <a:cubicBezTo>
                  <a:pt x="1283032" y="211589"/>
                  <a:pt x="1283032" y="211351"/>
                  <a:pt x="1283016" y="211113"/>
                </a:cubicBezTo>
                <a:cubicBezTo>
                  <a:pt x="1282080" y="211113"/>
                  <a:pt x="1281130" y="211113"/>
                  <a:pt x="1280178" y="211113"/>
                </a:cubicBezTo>
                <a:close/>
                <a:moveTo>
                  <a:pt x="294367" y="968699"/>
                </a:moveTo>
                <a:cubicBezTo>
                  <a:pt x="294911" y="969481"/>
                  <a:pt x="295268" y="970228"/>
                  <a:pt x="295455" y="970194"/>
                </a:cubicBezTo>
                <a:cubicBezTo>
                  <a:pt x="295965" y="970076"/>
                  <a:pt x="296406" y="969651"/>
                  <a:pt x="296883" y="969328"/>
                </a:cubicBezTo>
                <a:cubicBezTo>
                  <a:pt x="296152" y="969158"/>
                  <a:pt x="295438" y="968971"/>
                  <a:pt x="294367" y="968699"/>
                </a:cubicBezTo>
                <a:close/>
                <a:moveTo>
                  <a:pt x="1885037" y="1244451"/>
                </a:moveTo>
                <a:cubicBezTo>
                  <a:pt x="1885207" y="1244060"/>
                  <a:pt x="1885428" y="1243686"/>
                  <a:pt x="1885530" y="1243278"/>
                </a:cubicBezTo>
                <a:cubicBezTo>
                  <a:pt x="1885546" y="1243210"/>
                  <a:pt x="1885088" y="1242870"/>
                  <a:pt x="1885003" y="1242921"/>
                </a:cubicBezTo>
                <a:cubicBezTo>
                  <a:pt x="1884646" y="1243125"/>
                  <a:pt x="1884357" y="1243431"/>
                  <a:pt x="1884034" y="1243686"/>
                </a:cubicBezTo>
                <a:cubicBezTo>
                  <a:pt x="1884374" y="1243941"/>
                  <a:pt x="1884697" y="1244196"/>
                  <a:pt x="1885037" y="1244451"/>
                </a:cubicBezTo>
                <a:close/>
                <a:moveTo>
                  <a:pt x="1188810" y="1309548"/>
                </a:moveTo>
                <a:cubicBezTo>
                  <a:pt x="1189167" y="1309344"/>
                  <a:pt x="1189506" y="1309123"/>
                  <a:pt x="1189863" y="1308920"/>
                </a:cubicBezTo>
                <a:cubicBezTo>
                  <a:pt x="1189660" y="1308784"/>
                  <a:pt x="1189405" y="1308495"/>
                  <a:pt x="1189269" y="1308546"/>
                </a:cubicBezTo>
                <a:cubicBezTo>
                  <a:pt x="1188895" y="1308665"/>
                  <a:pt x="1188555" y="1308937"/>
                  <a:pt x="1188198" y="1309157"/>
                </a:cubicBezTo>
                <a:cubicBezTo>
                  <a:pt x="1188419" y="1309277"/>
                  <a:pt x="1188606" y="1309412"/>
                  <a:pt x="1188810" y="1309548"/>
                </a:cubicBezTo>
                <a:close/>
                <a:moveTo>
                  <a:pt x="1569676" y="1323720"/>
                </a:moveTo>
                <a:cubicBezTo>
                  <a:pt x="1569710" y="1323482"/>
                  <a:pt x="1569795" y="1323040"/>
                  <a:pt x="1569761" y="1323023"/>
                </a:cubicBezTo>
                <a:cubicBezTo>
                  <a:pt x="1569353" y="1322904"/>
                  <a:pt x="1568912" y="1322836"/>
                  <a:pt x="1568487" y="1322768"/>
                </a:cubicBezTo>
                <a:cubicBezTo>
                  <a:pt x="1568469" y="1323006"/>
                  <a:pt x="1568385" y="1323431"/>
                  <a:pt x="1568435" y="1323448"/>
                </a:cubicBezTo>
                <a:cubicBezTo>
                  <a:pt x="1568826" y="1323584"/>
                  <a:pt x="1569251" y="1323635"/>
                  <a:pt x="1569676" y="1323720"/>
                </a:cubicBezTo>
                <a:close/>
                <a:moveTo>
                  <a:pt x="1182250" y="1323805"/>
                </a:moveTo>
                <a:cubicBezTo>
                  <a:pt x="1182013" y="1323890"/>
                  <a:pt x="1181792" y="1323975"/>
                  <a:pt x="1181554" y="1324060"/>
                </a:cubicBezTo>
                <a:cubicBezTo>
                  <a:pt x="1181792" y="1324349"/>
                  <a:pt x="1181979" y="1324705"/>
                  <a:pt x="1182268" y="1324909"/>
                </a:cubicBezTo>
                <a:cubicBezTo>
                  <a:pt x="1182370" y="1324994"/>
                  <a:pt x="1182709" y="1324757"/>
                  <a:pt x="1182947" y="1324671"/>
                </a:cubicBezTo>
                <a:cubicBezTo>
                  <a:pt x="1182709" y="1324383"/>
                  <a:pt x="1182489" y="1324094"/>
                  <a:pt x="1182250" y="1323805"/>
                </a:cubicBezTo>
                <a:close/>
                <a:moveTo>
                  <a:pt x="1761129" y="1334425"/>
                </a:moveTo>
                <a:cubicBezTo>
                  <a:pt x="1761146" y="1334187"/>
                  <a:pt x="1761214" y="1333762"/>
                  <a:pt x="1761163" y="1333746"/>
                </a:cubicBezTo>
                <a:cubicBezTo>
                  <a:pt x="1760772" y="1333609"/>
                  <a:pt x="1760347" y="1333575"/>
                  <a:pt x="1759923" y="1333508"/>
                </a:cubicBezTo>
                <a:cubicBezTo>
                  <a:pt x="1759905" y="1333746"/>
                  <a:pt x="1759821" y="1334187"/>
                  <a:pt x="1759871" y="1334204"/>
                </a:cubicBezTo>
                <a:cubicBezTo>
                  <a:pt x="1760296" y="1334306"/>
                  <a:pt x="1760721" y="1334357"/>
                  <a:pt x="1761129" y="1334425"/>
                </a:cubicBezTo>
                <a:close/>
                <a:moveTo>
                  <a:pt x="1578274" y="1338503"/>
                </a:moveTo>
                <a:cubicBezTo>
                  <a:pt x="1577901" y="1338333"/>
                  <a:pt x="1577526" y="1338146"/>
                  <a:pt x="1577170" y="1337977"/>
                </a:cubicBezTo>
                <a:cubicBezTo>
                  <a:pt x="1577102" y="1338181"/>
                  <a:pt x="1576915" y="1338537"/>
                  <a:pt x="1576966" y="1338554"/>
                </a:cubicBezTo>
                <a:cubicBezTo>
                  <a:pt x="1577306" y="1338775"/>
                  <a:pt x="1577680" y="1338945"/>
                  <a:pt x="1578053" y="1339132"/>
                </a:cubicBezTo>
                <a:cubicBezTo>
                  <a:pt x="1578105" y="1338928"/>
                  <a:pt x="1578189" y="1338707"/>
                  <a:pt x="1578274" y="1338503"/>
                </a:cubicBezTo>
                <a:close/>
                <a:moveTo>
                  <a:pt x="1184681" y="1339319"/>
                </a:moveTo>
                <a:cubicBezTo>
                  <a:pt x="1184205" y="1339319"/>
                  <a:pt x="1183746" y="1339319"/>
                  <a:pt x="1183270" y="1339353"/>
                </a:cubicBezTo>
                <a:cubicBezTo>
                  <a:pt x="1183254" y="1339353"/>
                  <a:pt x="1183254" y="1339914"/>
                  <a:pt x="1183270" y="1339914"/>
                </a:cubicBezTo>
                <a:cubicBezTo>
                  <a:pt x="1183729" y="1339948"/>
                  <a:pt x="1184205" y="1339948"/>
                  <a:pt x="1184681" y="1339948"/>
                </a:cubicBezTo>
                <a:cubicBezTo>
                  <a:pt x="1184681" y="1339744"/>
                  <a:pt x="1184681" y="1339540"/>
                  <a:pt x="1184681" y="1339319"/>
                </a:cubicBezTo>
                <a:close/>
                <a:moveTo>
                  <a:pt x="1201112" y="1343941"/>
                </a:moveTo>
                <a:cubicBezTo>
                  <a:pt x="1200841" y="1343584"/>
                  <a:pt x="1200603" y="1343210"/>
                  <a:pt x="1200297" y="1342921"/>
                </a:cubicBezTo>
                <a:cubicBezTo>
                  <a:pt x="1200246" y="1342870"/>
                  <a:pt x="1199889" y="1343108"/>
                  <a:pt x="1199668" y="1343210"/>
                </a:cubicBezTo>
                <a:cubicBezTo>
                  <a:pt x="1199940" y="1343567"/>
                  <a:pt x="1200195" y="1343941"/>
                  <a:pt x="1200517" y="1344247"/>
                </a:cubicBezTo>
                <a:cubicBezTo>
                  <a:pt x="1200551" y="1344298"/>
                  <a:pt x="1200891" y="1344043"/>
                  <a:pt x="1201112" y="1343941"/>
                </a:cubicBezTo>
                <a:close/>
                <a:moveTo>
                  <a:pt x="517715" y="320713"/>
                </a:moveTo>
                <a:cubicBezTo>
                  <a:pt x="518054" y="320509"/>
                  <a:pt x="518394" y="320323"/>
                  <a:pt x="518734" y="320119"/>
                </a:cubicBezTo>
                <a:cubicBezTo>
                  <a:pt x="518531" y="319983"/>
                  <a:pt x="518292" y="319711"/>
                  <a:pt x="518156" y="319762"/>
                </a:cubicBezTo>
                <a:cubicBezTo>
                  <a:pt x="517783" y="319881"/>
                  <a:pt x="517459" y="320136"/>
                  <a:pt x="517120" y="320323"/>
                </a:cubicBezTo>
                <a:cubicBezTo>
                  <a:pt x="517324" y="320441"/>
                  <a:pt x="517511" y="320577"/>
                  <a:pt x="517715" y="320713"/>
                </a:cubicBezTo>
                <a:close/>
                <a:moveTo>
                  <a:pt x="1516422" y="1370313"/>
                </a:moveTo>
                <a:cubicBezTo>
                  <a:pt x="1516609" y="1369939"/>
                  <a:pt x="1516779" y="1369565"/>
                  <a:pt x="1516965" y="1369192"/>
                </a:cubicBezTo>
                <a:cubicBezTo>
                  <a:pt x="1516762" y="1369123"/>
                  <a:pt x="1516405" y="1368937"/>
                  <a:pt x="1516371" y="1368988"/>
                </a:cubicBezTo>
                <a:cubicBezTo>
                  <a:pt x="1516133" y="1369327"/>
                  <a:pt x="1515963" y="1369718"/>
                  <a:pt x="1515777" y="1370075"/>
                </a:cubicBezTo>
                <a:cubicBezTo>
                  <a:pt x="1515997" y="1370160"/>
                  <a:pt x="1516201" y="1370228"/>
                  <a:pt x="1516422" y="1370313"/>
                </a:cubicBezTo>
                <a:close/>
                <a:moveTo>
                  <a:pt x="1688045" y="1370092"/>
                </a:moveTo>
                <a:cubicBezTo>
                  <a:pt x="1688062" y="1369871"/>
                  <a:pt x="1688130" y="1369463"/>
                  <a:pt x="1688079" y="1369446"/>
                </a:cubicBezTo>
                <a:cubicBezTo>
                  <a:pt x="1687705" y="1369327"/>
                  <a:pt x="1687314" y="1369276"/>
                  <a:pt x="1686923" y="1369209"/>
                </a:cubicBezTo>
                <a:cubicBezTo>
                  <a:pt x="1686906" y="1369429"/>
                  <a:pt x="1686822" y="1369854"/>
                  <a:pt x="1686872" y="1369871"/>
                </a:cubicBezTo>
                <a:cubicBezTo>
                  <a:pt x="1687246" y="1369990"/>
                  <a:pt x="1687637" y="1370024"/>
                  <a:pt x="1688045" y="1370092"/>
                </a:cubicBezTo>
                <a:close/>
                <a:moveTo>
                  <a:pt x="1746940" y="1370228"/>
                </a:moveTo>
                <a:cubicBezTo>
                  <a:pt x="1746855" y="1369990"/>
                  <a:pt x="1746754" y="1369752"/>
                  <a:pt x="1746668" y="1369514"/>
                </a:cubicBezTo>
                <a:cubicBezTo>
                  <a:pt x="1746362" y="1369752"/>
                  <a:pt x="1746005" y="1369956"/>
                  <a:pt x="1745768" y="1370245"/>
                </a:cubicBezTo>
                <a:cubicBezTo>
                  <a:pt x="1745682" y="1370347"/>
                  <a:pt x="1745921" y="1370704"/>
                  <a:pt x="1746023" y="1370942"/>
                </a:cubicBezTo>
                <a:cubicBezTo>
                  <a:pt x="1746329" y="1370704"/>
                  <a:pt x="1746634" y="1370466"/>
                  <a:pt x="1746940" y="1370228"/>
                </a:cubicBezTo>
                <a:close/>
                <a:moveTo>
                  <a:pt x="1817645" y="1371791"/>
                </a:moveTo>
                <a:cubicBezTo>
                  <a:pt x="1817713" y="1371553"/>
                  <a:pt x="1817798" y="1371316"/>
                  <a:pt x="1817883" y="1371078"/>
                </a:cubicBezTo>
                <a:cubicBezTo>
                  <a:pt x="1817475" y="1371044"/>
                  <a:pt x="1817068" y="1370959"/>
                  <a:pt x="1816659" y="1370993"/>
                </a:cubicBezTo>
                <a:cubicBezTo>
                  <a:pt x="1816541" y="1371010"/>
                  <a:pt x="1816489" y="1371434"/>
                  <a:pt x="1816405" y="1371655"/>
                </a:cubicBezTo>
                <a:cubicBezTo>
                  <a:pt x="1816813" y="1371706"/>
                  <a:pt x="1817238" y="1371740"/>
                  <a:pt x="1817645" y="1371791"/>
                </a:cubicBezTo>
                <a:close/>
                <a:moveTo>
                  <a:pt x="233433" y="768665"/>
                </a:moveTo>
                <a:cubicBezTo>
                  <a:pt x="233093" y="768920"/>
                  <a:pt x="232737" y="769158"/>
                  <a:pt x="232430" y="769447"/>
                </a:cubicBezTo>
                <a:cubicBezTo>
                  <a:pt x="232379" y="769498"/>
                  <a:pt x="232617" y="769838"/>
                  <a:pt x="232719" y="770042"/>
                </a:cubicBezTo>
                <a:cubicBezTo>
                  <a:pt x="233059" y="769770"/>
                  <a:pt x="233433" y="769532"/>
                  <a:pt x="233739" y="769226"/>
                </a:cubicBezTo>
                <a:cubicBezTo>
                  <a:pt x="233789" y="769192"/>
                  <a:pt x="233552" y="768869"/>
                  <a:pt x="233433" y="768665"/>
                </a:cubicBezTo>
                <a:close/>
                <a:moveTo>
                  <a:pt x="2114145" y="821953"/>
                </a:moveTo>
                <a:cubicBezTo>
                  <a:pt x="2113923" y="821953"/>
                  <a:pt x="2113686" y="821953"/>
                  <a:pt x="2113465" y="821953"/>
                </a:cubicBezTo>
                <a:cubicBezTo>
                  <a:pt x="2113533" y="822361"/>
                  <a:pt x="2113567" y="822786"/>
                  <a:pt x="2113686" y="823177"/>
                </a:cubicBezTo>
                <a:cubicBezTo>
                  <a:pt x="2113703" y="823228"/>
                  <a:pt x="2114127" y="823160"/>
                  <a:pt x="2114348" y="823160"/>
                </a:cubicBezTo>
                <a:cubicBezTo>
                  <a:pt x="2114280" y="822752"/>
                  <a:pt x="2114213" y="822344"/>
                  <a:pt x="2114145" y="821953"/>
                </a:cubicBezTo>
                <a:close/>
                <a:moveTo>
                  <a:pt x="1627144" y="121971"/>
                </a:moveTo>
                <a:cubicBezTo>
                  <a:pt x="1627484" y="121767"/>
                  <a:pt x="1627840" y="121580"/>
                  <a:pt x="1628181" y="121376"/>
                </a:cubicBezTo>
                <a:cubicBezTo>
                  <a:pt x="1627977" y="121240"/>
                  <a:pt x="1627739" y="120968"/>
                  <a:pt x="1627586" y="121019"/>
                </a:cubicBezTo>
                <a:cubicBezTo>
                  <a:pt x="1627212" y="121138"/>
                  <a:pt x="1626890" y="121393"/>
                  <a:pt x="1626549" y="121580"/>
                </a:cubicBezTo>
                <a:cubicBezTo>
                  <a:pt x="1626754" y="121716"/>
                  <a:pt x="1626958" y="121835"/>
                  <a:pt x="1627144" y="121971"/>
                </a:cubicBezTo>
                <a:close/>
                <a:moveTo>
                  <a:pt x="1420483" y="1382785"/>
                </a:moveTo>
                <a:cubicBezTo>
                  <a:pt x="1420483" y="1382327"/>
                  <a:pt x="1420483" y="1381851"/>
                  <a:pt x="1420467" y="1381392"/>
                </a:cubicBezTo>
                <a:cubicBezTo>
                  <a:pt x="1420467" y="1381375"/>
                  <a:pt x="1419906" y="1381375"/>
                  <a:pt x="1419906" y="1381392"/>
                </a:cubicBezTo>
                <a:cubicBezTo>
                  <a:pt x="1419872" y="1381851"/>
                  <a:pt x="1419872" y="1382327"/>
                  <a:pt x="1419854" y="1382785"/>
                </a:cubicBezTo>
                <a:cubicBezTo>
                  <a:pt x="1420059" y="1382785"/>
                  <a:pt x="1420263" y="1382785"/>
                  <a:pt x="1420483" y="1382785"/>
                </a:cubicBezTo>
                <a:close/>
                <a:moveTo>
                  <a:pt x="1632191" y="1380321"/>
                </a:moveTo>
                <a:cubicBezTo>
                  <a:pt x="1631953" y="1380338"/>
                  <a:pt x="1631715" y="1380355"/>
                  <a:pt x="1631477" y="1380372"/>
                </a:cubicBezTo>
                <a:cubicBezTo>
                  <a:pt x="1631545" y="1380780"/>
                  <a:pt x="1631579" y="1381222"/>
                  <a:pt x="1631698" y="1381613"/>
                </a:cubicBezTo>
                <a:cubicBezTo>
                  <a:pt x="1631715" y="1381664"/>
                  <a:pt x="1632140" y="1381613"/>
                  <a:pt x="1632378" y="1381596"/>
                </a:cubicBezTo>
                <a:cubicBezTo>
                  <a:pt x="1632310" y="1381154"/>
                  <a:pt x="1632242" y="1380729"/>
                  <a:pt x="1632191" y="1380321"/>
                </a:cubicBezTo>
                <a:close/>
                <a:moveTo>
                  <a:pt x="1195097" y="1382140"/>
                </a:moveTo>
                <a:cubicBezTo>
                  <a:pt x="1194944" y="1381987"/>
                  <a:pt x="1194757" y="1381664"/>
                  <a:pt x="1194621" y="1381681"/>
                </a:cubicBezTo>
                <a:cubicBezTo>
                  <a:pt x="1194179" y="1381715"/>
                  <a:pt x="1193754" y="1381868"/>
                  <a:pt x="1193313" y="1381987"/>
                </a:cubicBezTo>
                <a:cubicBezTo>
                  <a:pt x="1193466" y="1382157"/>
                  <a:pt x="1193653" y="1382462"/>
                  <a:pt x="1193788" y="1382445"/>
                </a:cubicBezTo>
                <a:cubicBezTo>
                  <a:pt x="1194231" y="1382411"/>
                  <a:pt x="1194655" y="1382242"/>
                  <a:pt x="1195097" y="1382140"/>
                </a:cubicBezTo>
                <a:close/>
                <a:moveTo>
                  <a:pt x="818156" y="140951"/>
                </a:moveTo>
                <a:cubicBezTo>
                  <a:pt x="818156" y="140713"/>
                  <a:pt x="818156" y="140476"/>
                  <a:pt x="818156" y="140255"/>
                </a:cubicBezTo>
                <a:cubicBezTo>
                  <a:pt x="817731" y="140306"/>
                  <a:pt x="817306" y="140357"/>
                  <a:pt x="816899" y="140459"/>
                </a:cubicBezTo>
                <a:cubicBezTo>
                  <a:pt x="816848" y="140476"/>
                  <a:pt x="816933" y="140900"/>
                  <a:pt x="816933" y="141138"/>
                </a:cubicBezTo>
                <a:cubicBezTo>
                  <a:pt x="817358" y="141053"/>
                  <a:pt x="817765" y="141002"/>
                  <a:pt x="818156" y="140951"/>
                </a:cubicBezTo>
                <a:close/>
                <a:moveTo>
                  <a:pt x="537595" y="306661"/>
                </a:moveTo>
                <a:cubicBezTo>
                  <a:pt x="537443" y="306474"/>
                  <a:pt x="537256" y="306134"/>
                  <a:pt x="537120" y="306151"/>
                </a:cubicBezTo>
                <a:cubicBezTo>
                  <a:pt x="536661" y="306202"/>
                  <a:pt x="536202" y="306389"/>
                  <a:pt x="535760" y="306525"/>
                </a:cubicBezTo>
                <a:cubicBezTo>
                  <a:pt x="535930" y="306712"/>
                  <a:pt x="536100" y="307051"/>
                  <a:pt x="536253" y="307034"/>
                </a:cubicBezTo>
                <a:cubicBezTo>
                  <a:pt x="536695" y="306984"/>
                  <a:pt x="537154" y="306797"/>
                  <a:pt x="537595" y="306661"/>
                </a:cubicBezTo>
                <a:close/>
                <a:moveTo>
                  <a:pt x="1239889" y="143058"/>
                </a:moveTo>
                <a:cubicBezTo>
                  <a:pt x="1239702" y="143160"/>
                  <a:pt x="1239498" y="143279"/>
                  <a:pt x="1239311" y="143381"/>
                </a:cubicBezTo>
                <a:cubicBezTo>
                  <a:pt x="1239617" y="143568"/>
                  <a:pt x="1239923" y="143823"/>
                  <a:pt x="1240246" y="143925"/>
                </a:cubicBezTo>
                <a:cubicBezTo>
                  <a:pt x="1240399" y="143976"/>
                  <a:pt x="1240637" y="143738"/>
                  <a:pt x="1240823" y="143619"/>
                </a:cubicBezTo>
                <a:cubicBezTo>
                  <a:pt x="1240517" y="143449"/>
                  <a:pt x="1240195" y="143245"/>
                  <a:pt x="1239889" y="143058"/>
                </a:cubicBezTo>
                <a:close/>
                <a:moveTo>
                  <a:pt x="1325989" y="143534"/>
                </a:moveTo>
                <a:cubicBezTo>
                  <a:pt x="1325785" y="143347"/>
                  <a:pt x="1325598" y="143058"/>
                  <a:pt x="1325445" y="143075"/>
                </a:cubicBezTo>
                <a:cubicBezTo>
                  <a:pt x="1325004" y="143109"/>
                  <a:pt x="1324561" y="143279"/>
                  <a:pt x="1324120" y="143398"/>
                </a:cubicBezTo>
                <a:cubicBezTo>
                  <a:pt x="1324290" y="143568"/>
                  <a:pt x="1324460" y="143891"/>
                  <a:pt x="1324613" y="143874"/>
                </a:cubicBezTo>
                <a:cubicBezTo>
                  <a:pt x="1325054" y="143840"/>
                  <a:pt x="1325479" y="143670"/>
                  <a:pt x="1325989" y="143534"/>
                </a:cubicBezTo>
                <a:close/>
                <a:moveTo>
                  <a:pt x="1200687" y="145692"/>
                </a:moveTo>
                <a:cubicBezTo>
                  <a:pt x="1201044" y="145488"/>
                  <a:pt x="1201384" y="145284"/>
                  <a:pt x="1201741" y="145081"/>
                </a:cubicBezTo>
                <a:cubicBezTo>
                  <a:pt x="1201537" y="144945"/>
                  <a:pt x="1201300" y="144673"/>
                  <a:pt x="1201146" y="144707"/>
                </a:cubicBezTo>
                <a:cubicBezTo>
                  <a:pt x="1200773" y="144826"/>
                  <a:pt x="1200433" y="145081"/>
                  <a:pt x="1200092" y="145301"/>
                </a:cubicBezTo>
                <a:cubicBezTo>
                  <a:pt x="1200297" y="145437"/>
                  <a:pt x="1200501" y="145573"/>
                  <a:pt x="1200687" y="145692"/>
                </a:cubicBezTo>
                <a:close/>
                <a:moveTo>
                  <a:pt x="762659" y="151487"/>
                </a:moveTo>
                <a:cubicBezTo>
                  <a:pt x="762591" y="151266"/>
                  <a:pt x="762523" y="151062"/>
                  <a:pt x="762455" y="150841"/>
                </a:cubicBezTo>
                <a:cubicBezTo>
                  <a:pt x="762098" y="151028"/>
                  <a:pt x="761708" y="151181"/>
                  <a:pt x="761385" y="151419"/>
                </a:cubicBezTo>
                <a:cubicBezTo>
                  <a:pt x="761333" y="151453"/>
                  <a:pt x="761504" y="151809"/>
                  <a:pt x="761572" y="152030"/>
                </a:cubicBezTo>
                <a:cubicBezTo>
                  <a:pt x="761928" y="151843"/>
                  <a:pt x="762285" y="151657"/>
                  <a:pt x="762659" y="151487"/>
                </a:cubicBezTo>
                <a:close/>
                <a:moveTo>
                  <a:pt x="937238" y="159184"/>
                </a:moveTo>
                <a:cubicBezTo>
                  <a:pt x="937510" y="159184"/>
                  <a:pt x="937799" y="159184"/>
                  <a:pt x="938071" y="159184"/>
                </a:cubicBezTo>
                <a:cubicBezTo>
                  <a:pt x="937884" y="158912"/>
                  <a:pt x="937748" y="158572"/>
                  <a:pt x="937494" y="158403"/>
                </a:cubicBezTo>
                <a:cubicBezTo>
                  <a:pt x="937358" y="158317"/>
                  <a:pt x="937017" y="158589"/>
                  <a:pt x="936779" y="158691"/>
                </a:cubicBezTo>
                <a:cubicBezTo>
                  <a:pt x="936933" y="158861"/>
                  <a:pt x="937085" y="159031"/>
                  <a:pt x="937238" y="159184"/>
                </a:cubicBezTo>
                <a:close/>
                <a:moveTo>
                  <a:pt x="1595216" y="159966"/>
                </a:moveTo>
                <a:cubicBezTo>
                  <a:pt x="1595148" y="159762"/>
                  <a:pt x="1595080" y="159558"/>
                  <a:pt x="1594995" y="159337"/>
                </a:cubicBezTo>
                <a:cubicBezTo>
                  <a:pt x="1594638" y="159507"/>
                  <a:pt x="1594264" y="159660"/>
                  <a:pt x="1593924" y="159881"/>
                </a:cubicBezTo>
                <a:cubicBezTo>
                  <a:pt x="1593873" y="159915"/>
                  <a:pt x="1594043" y="160255"/>
                  <a:pt x="1594111" y="160459"/>
                </a:cubicBezTo>
                <a:cubicBezTo>
                  <a:pt x="1594502" y="160306"/>
                  <a:pt x="1594859" y="160136"/>
                  <a:pt x="1595216" y="159966"/>
                </a:cubicBezTo>
                <a:close/>
                <a:moveTo>
                  <a:pt x="1421690" y="1389871"/>
                </a:moveTo>
                <a:cubicBezTo>
                  <a:pt x="1422013" y="1390177"/>
                  <a:pt x="1422353" y="1390466"/>
                  <a:pt x="1422675" y="1390772"/>
                </a:cubicBezTo>
                <a:cubicBezTo>
                  <a:pt x="1422812" y="1390585"/>
                  <a:pt x="1423100" y="1390279"/>
                  <a:pt x="1423066" y="1390228"/>
                </a:cubicBezTo>
                <a:cubicBezTo>
                  <a:pt x="1422777" y="1389888"/>
                  <a:pt x="1422421" y="1389599"/>
                  <a:pt x="1422081" y="1389276"/>
                </a:cubicBezTo>
                <a:cubicBezTo>
                  <a:pt x="1421962" y="1389480"/>
                  <a:pt x="1421826" y="1389667"/>
                  <a:pt x="1421690" y="1389871"/>
                </a:cubicBezTo>
                <a:close/>
                <a:moveTo>
                  <a:pt x="1298988" y="165488"/>
                </a:moveTo>
                <a:cubicBezTo>
                  <a:pt x="1299006" y="165250"/>
                  <a:pt x="1299073" y="164826"/>
                  <a:pt x="1299022" y="164809"/>
                </a:cubicBezTo>
                <a:cubicBezTo>
                  <a:pt x="1298631" y="164690"/>
                  <a:pt x="1298189" y="164639"/>
                  <a:pt x="1297782" y="164571"/>
                </a:cubicBezTo>
                <a:cubicBezTo>
                  <a:pt x="1297764" y="164809"/>
                  <a:pt x="1297680" y="165233"/>
                  <a:pt x="1297731" y="165250"/>
                </a:cubicBezTo>
                <a:cubicBezTo>
                  <a:pt x="1298139" y="165369"/>
                  <a:pt x="1298563" y="165420"/>
                  <a:pt x="1298988" y="165488"/>
                </a:cubicBezTo>
                <a:close/>
                <a:moveTo>
                  <a:pt x="1132735" y="171249"/>
                </a:moveTo>
                <a:cubicBezTo>
                  <a:pt x="1133092" y="171045"/>
                  <a:pt x="1133432" y="170824"/>
                  <a:pt x="1133788" y="170620"/>
                </a:cubicBezTo>
                <a:cubicBezTo>
                  <a:pt x="1133585" y="170484"/>
                  <a:pt x="1133330" y="170212"/>
                  <a:pt x="1133194" y="170263"/>
                </a:cubicBezTo>
                <a:cubicBezTo>
                  <a:pt x="1132820" y="170382"/>
                  <a:pt x="1132481" y="170654"/>
                  <a:pt x="1132141" y="170875"/>
                </a:cubicBezTo>
                <a:cubicBezTo>
                  <a:pt x="1132345" y="170977"/>
                  <a:pt x="1132548" y="171113"/>
                  <a:pt x="1132735" y="171249"/>
                </a:cubicBezTo>
                <a:close/>
                <a:moveTo>
                  <a:pt x="1140671" y="172285"/>
                </a:moveTo>
                <a:cubicBezTo>
                  <a:pt x="1140212" y="172166"/>
                  <a:pt x="1139770" y="172030"/>
                  <a:pt x="1139311" y="171962"/>
                </a:cubicBezTo>
                <a:cubicBezTo>
                  <a:pt x="1139244" y="171945"/>
                  <a:pt x="1139124" y="172319"/>
                  <a:pt x="1139022" y="172506"/>
                </a:cubicBezTo>
                <a:cubicBezTo>
                  <a:pt x="1139481" y="172625"/>
                  <a:pt x="1139923" y="172778"/>
                  <a:pt x="1140399" y="172846"/>
                </a:cubicBezTo>
                <a:cubicBezTo>
                  <a:pt x="1140467" y="172846"/>
                  <a:pt x="1140585" y="172472"/>
                  <a:pt x="1140671" y="172285"/>
                </a:cubicBezTo>
                <a:close/>
                <a:moveTo>
                  <a:pt x="1329847" y="174562"/>
                </a:moveTo>
                <a:cubicBezTo>
                  <a:pt x="1330203" y="174358"/>
                  <a:pt x="1330543" y="174154"/>
                  <a:pt x="1330899" y="173934"/>
                </a:cubicBezTo>
                <a:cubicBezTo>
                  <a:pt x="1330696" y="173798"/>
                  <a:pt x="1330458" y="173509"/>
                  <a:pt x="1330305" y="173560"/>
                </a:cubicBezTo>
                <a:cubicBezTo>
                  <a:pt x="1329931" y="173679"/>
                  <a:pt x="1329592" y="173951"/>
                  <a:pt x="1329234" y="174154"/>
                </a:cubicBezTo>
                <a:cubicBezTo>
                  <a:pt x="1329438" y="174290"/>
                  <a:pt x="1329642" y="174426"/>
                  <a:pt x="1329847" y="174562"/>
                </a:cubicBezTo>
                <a:close/>
                <a:moveTo>
                  <a:pt x="877221" y="175956"/>
                </a:moveTo>
                <a:cubicBezTo>
                  <a:pt x="877137" y="175769"/>
                  <a:pt x="877035" y="175412"/>
                  <a:pt x="876983" y="175429"/>
                </a:cubicBezTo>
                <a:cubicBezTo>
                  <a:pt x="876542" y="175480"/>
                  <a:pt x="876100" y="175599"/>
                  <a:pt x="875658" y="175684"/>
                </a:cubicBezTo>
                <a:cubicBezTo>
                  <a:pt x="875743" y="175871"/>
                  <a:pt x="875845" y="176210"/>
                  <a:pt x="875913" y="176210"/>
                </a:cubicBezTo>
                <a:cubicBezTo>
                  <a:pt x="876338" y="176159"/>
                  <a:pt x="876779" y="176041"/>
                  <a:pt x="877221" y="175956"/>
                </a:cubicBezTo>
                <a:close/>
                <a:moveTo>
                  <a:pt x="1080093" y="177910"/>
                </a:moveTo>
                <a:cubicBezTo>
                  <a:pt x="1080416" y="177740"/>
                  <a:pt x="1080755" y="177553"/>
                  <a:pt x="1081079" y="177383"/>
                </a:cubicBezTo>
                <a:cubicBezTo>
                  <a:pt x="1080891" y="177264"/>
                  <a:pt x="1080654" y="177026"/>
                  <a:pt x="1080518" y="177060"/>
                </a:cubicBezTo>
                <a:cubicBezTo>
                  <a:pt x="1080161" y="177162"/>
                  <a:pt x="1079855" y="177383"/>
                  <a:pt x="1079515" y="177570"/>
                </a:cubicBezTo>
                <a:cubicBezTo>
                  <a:pt x="1079719" y="177672"/>
                  <a:pt x="1079906" y="177791"/>
                  <a:pt x="1080093" y="177910"/>
                </a:cubicBezTo>
                <a:close/>
                <a:moveTo>
                  <a:pt x="126653" y="848529"/>
                </a:moveTo>
                <a:cubicBezTo>
                  <a:pt x="126449" y="848597"/>
                  <a:pt x="126228" y="848682"/>
                  <a:pt x="126024" y="848750"/>
                </a:cubicBezTo>
                <a:cubicBezTo>
                  <a:pt x="126194" y="849107"/>
                  <a:pt x="126364" y="849498"/>
                  <a:pt x="126585" y="849821"/>
                </a:cubicBezTo>
                <a:cubicBezTo>
                  <a:pt x="126619" y="849872"/>
                  <a:pt x="126976" y="849702"/>
                  <a:pt x="127180" y="849634"/>
                </a:cubicBezTo>
                <a:cubicBezTo>
                  <a:pt x="126992" y="849260"/>
                  <a:pt x="126823" y="848886"/>
                  <a:pt x="126653" y="848529"/>
                </a:cubicBezTo>
                <a:close/>
                <a:moveTo>
                  <a:pt x="980909" y="182447"/>
                </a:moveTo>
                <a:cubicBezTo>
                  <a:pt x="980466" y="182345"/>
                  <a:pt x="980008" y="182192"/>
                  <a:pt x="979566" y="182141"/>
                </a:cubicBezTo>
                <a:cubicBezTo>
                  <a:pt x="979498" y="182124"/>
                  <a:pt x="979380" y="182481"/>
                  <a:pt x="979278" y="182668"/>
                </a:cubicBezTo>
                <a:cubicBezTo>
                  <a:pt x="979719" y="182769"/>
                  <a:pt x="980161" y="182906"/>
                  <a:pt x="980620" y="182973"/>
                </a:cubicBezTo>
                <a:cubicBezTo>
                  <a:pt x="980688" y="182990"/>
                  <a:pt x="980807" y="182634"/>
                  <a:pt x="980909" y="182447"/>
                </a:cubicBezTo>
                <a:close/>
                <a:moveTo>
                  <a:pt x="688675" y="186491"/>
                </a:moveTo>
                <a:cubicBezTo>
                  <a:pt x="688436" y="186491"/>
                  <a:pt x="688198" y="186491"/>
                  <a:pt x="687961" y="186491"/>
                </a:cubicBezTo>
                <a:cubicBezTo>
                  <a:pt x="688029" y="186916"/>
                  <a:pt x="688063" y="187358"/>
                  <a:pt x="688182" y="187765"/>
                </a:cubicBezTo>
                <a:cubicBezTo>
                  <a:pt x="688198" y="187816"/>
                  <a:pt x="688641" y="187748"/>
                  <a:pt x="688879" y="187731"/>
                </a:cubicBezTo>
                <a:cubicBezTo>
                  <a:pt x="688811" y="187306"/>
                  <a:pt x="688743" y="186882"/>
                  <a:pt x="688675" y="186491"/>
                </a:cubicBezTo>
                <a:close/>
                <a:moveTo>
                  <a:pt x="905752" y="191504"/>
                </a:moveTo>
                <a:cubicBezTo>
                  <a:pt x="906074" y="191792"/>
                  <a:pt x="906415" y="192098"/>
                  <a:pt x="906737" y="192387"/>
                </a:cubicBezTo>
                <a:cubicBezTo>
                  <a:pt x="906873" y="192200"/>
                  <a:pt x="907145" y="191877"/>
                  <a:pt x="907111" y="191844"/>
                </a:cubicBezTo>
                <a:cubicBezTo>
                  <a:pt x="906839" y="191521"/>
                  <a:pt x="906499" y="191249"/>
                  <a:pt x="906176" y="190977"/>
                </a:cubicBezTo>
                <a:cubicBezTo>
                  <a:pt x="906024" y="191147"/>
                  <a:pt x="905888" y="191334"/>
                  <a:pt x="905752" y="191504"/>
                </a:cubicBezTo>
                <a:close/>
                <a:moveTo>
                  <a:pt x="909982" y="197621"/>
                </a:moveTo>
                <a:cubicBezTo>
                  <a:pt x="909694" y="197281"/>
                  <a:pt x="909439" y="196924"/>
                  <a:pt x="909116" y="196635"/>
                </a:cubicBezTo>
                <a:cubicBezTo>
                  <a:pt x="909082" y="196601"/>
                  <a:pt x="908759" y="196856"/>
                  <a:pt x="908573" y="196975"/>
                </a:cubicBezTo>
                <a:cubicBezTo>
                  <a:pt x="908844" y="197298"/>
                  <a:pt x="909099" y="197655"/>
                  <a:pt x="909405" y="197944"/>
                </a:cubicBezTo>
                <a:cubicBezTo>
                  <a:pt x="909456" y="197995"/>
                  <a:pt x="909779" y="197740"/>
                  <a:pt x="909982" y="197621"/>
                </a:cubicBezTo>
                <a:close/>
                <a:moveTo>
                  <a:pt x="1353007" y="197740"/>
                </a:moveTo>
                <a:cubicBezTo>
                  <a:pt x="1352565" y="197621"/>
                  <a:pt x="1352123" y="197485"/>
                  <a:pt x="1351664" y="197417"/>
                </a:cubicBezTo>
                <a:cubicBezTo>
                  <a:pt x="1351596" y="197400"/>
                  <a:pt x="1351478" y="197757"/>
                  <a:pt x="1351376" y="197927"/>
                </a:cubicBezTo>
                <a:cubicBezTo>
                  <a:pt x="1351817" y="198046"/>
                  <a:pt x="1352259" y="198182"/>
                  <a:pt x="1352718" y="198249"/>
                </a:cubicBezTo>
                <a:cubicBezTo>
                  <a:pt x="1352803" y="198283"/>
                  <a:pt x="1352922" y="197927"/>
                  <a:pt x="1353007" y="197740"/>
                </a:cubicBezTo>
                <a:close/>
                <a:moveTo>
                  <a:pt x="102711" y="873338"/>
                </a:moveTo>
                <a:cubicBezTo>
                  <a:pt x="102796" y="873117"/>
                  <a:pt x="102898" y="872896"/>
                  <a:pt x="102982" y="872675"/>
                </a:cubicBezTo>
                <a:cubicBezTo>
                  <a:pt x="102592" y="872641"/>
                  <a:pt x="102184" y="872556"/>
                  <a:pt x="101794" y="872607"/>
                </a:cubicBezTo>
                <a:cubicBezTo>
                  <a:pt x="101691" y="872624"/>
                  <a:pt x="101640" y="873032"/>
                  <a:pt x="101572" y="873253"/>
                </a:cubicBezTo>
                <a:cubicBezTo>
                  <a:pt x="101946" y="873287"/>
                  <a:pt x="102320" y="873321"/>
                  <a:pt x="102711" y="873338"/>
                </a:cubicBezTo>
                <a:close/>
                <a:moveTo>
                  <a:pt x="2103881" y="879302"/>
                </a:moveTo>
                <a:cubicBezTo>
                  <a:pt x="2103796" y="879115"/>
                  <a:pt x="2103711" y="878776"/>
                  <a:pt x="2103643" y="878793"/>
                </a:cubicBezTo>
                <a:cubicBezTo>
                  <a:pt x="2103201" y="878844"/>
                  <a:pt x="2102760" y="878946"/>
                  <a:pt x="2102335" y="879047"/>
                </a:cubicBezTo>
                <a:cubicBezTo>
                  <a:pt x="2102419" y="879234"/>
                  <a:pt x="2102522" y="879574"/>
                  <a:pt x="2102573" y="879557"/>
                </a:cubicBezTo>
                <a:cubicBezTo>
                  <a:pt x="2102998" y="879506"/>
                  <a:pt x="2103439" y="879404"/>
                  <a:pt x="2103881" y="879302"/>
                </a:cubicBezTo>
                <a:close/>
                <a:moveTo>
                  <a:pt x="537613" y="282871"/>
                </a:moveTo>
                <a:cubicBezTo>
                  <a:pt x="537443" y="282684"/>
                  <a:pt x="537273" y="282345"/>
                  <a:pt x="537120" y="282362"/>
                </a:cubicBezTo>
                <a:cubicBezTo>
                  <a:pt x="536661" y="282413"/>
                  <a:pt x="536219" y="282599"/>
                  <a:pt x="535760" y="282719"/>
                </a:cubicBezTo>
                <a:cubicBezTo>
                  <a:pt x="535930" y="282905"/>
                  <a:pt x="536100" y="283245"/>
                  <a:pt x="536253" y="283228"/>
                </a:cubicBezTo>
                <a:cubicBezTo>
                  <a:pt x="536712" y="283194"/>
                  <a:pt x="537154" y="283007"/>
                  <a:pt x="537613" y="282871"/>
                </a:cubicBezTo>
                <a:close/>
                <a:moveTo>
                  <a:pt x="2060720" y="907119"/>
                </a:moveTo>
                <a:cubicBezTo>
                  <a:pt x="2060551" y="907272"/>
                  <a:pt x="2060211" y="907459"/>
                  <a:pt x="2060228" y="907595"/>
                </a:cubicBezTo>
                <a:cubicBezTo>
                  <a:pt x="2060279" y="908053"/>
                  <a:pt x="2060449" y="908495"/>
                  <a:pt x="2060585" y="908954"/>
                </a:cubicBezTo>
                <a:cubicBezTo>
                  <a:pt x="2060754" y="908784"/>
                  <a:pt x="2061112" y="908614"/>
                  <a:pt x="2061094" y="908461"/>
                </a:cubicBezTo>
                <a:cubicBezTo>
                  <a:pt x="2061026" y="908002"/>
                  <a:pt x="2060856" y="907561"/>
                  <a:pt x="2060720" y="907119"/>
                </a:cubicBezTo>
                <a:close/>
                <a:moveTo>
                  <a:pt x="251495" y="910313"/>
                </a:moveTo>
                <a:cubicBezTo>
                  <a:pt x="251699" y="910161"/>
                  <a:pt x="251904" y="910007"/>
                  <a:pt x="252108" y="909855"/>
                </a:cubicBezTo>
                <a:cubicBezTo>
                  <a:pt x="251683" y="909668"/>
                  <a:pt x="251275" y="909413"/>
                  <a:pt x="250833" y="909294"/>
                </a:cubicBezTo>
                <a:cubicBezTo>
                  <a:pt x="250680" y="909260"/>
                  <a:pt x="250442" y="909566"/>
                  <a:pt x="250238" y="909719"/>
                </a:cubicBezTo>
                <a:cubicBezTo>
                  <a:pt x="250663" y="909923"/>
                  <a:pt x="251088" y="910126"/>
                  <a:pt x="251495" y="910313"/>
                </a:cubicBezTo>
                <a:close/>
                <a:moveTo>
                  <a:pt x="143747" y="918708"/>
                </a:moveTo>
                <a:cubicBezTo>
                  <a:pt x="143459" y="919030"/>
                  <a:pt x="143169" y="919353"/>
                  <a:pt x="142880" y="919676"/>
                </a:cubicBezTo>
                <a:cubicBezTo>
                  <a:pt x="143068" y="919812"/>
                  <a:pt x="143373" y="920084"/>
                  <a:pt x="143407" y="920050"/>
                </a:cubicBezTo>
                <a:cubicBezTo>
                  <a:pt x="143713" y="919778"/>
                  <a:pt x="143985" y="919438"/>
                  <a:pt x="144257" y="919116"/>
                </a:cubicBezTo>
                <a:cubicBezTo>
                  <a:pt x="144087" y="918979"/>
                  <a:pt x="143918" y="918844"/>
                  <a:pt x="143747" y="918708"/>
                </a:cubicBezTo>
                <a:close/>
                <a:moveTo>
                  <a:pt x="369133" y="926473"/>
                </a:moveTo>
                <a:cubicBezTo>
                  <a:pt x="368675" y="926473"/>
                  <a:pt x="368216" y="926473"/>
                  <a:pt x="367758" y="926507"/>
                </a:cubicBezTo>
                <a:cubicBezTo>
                  <a:pt x="367740" y="926507"/>
                  <a:pt x="367758" y="926881"/>
                  <a:pt x="367758" y="927085"/>
                </a:cubicBezTo>
                <a:cubicBezTo>
                  <a:pt x="368216" y="927085"/>
                  <a:pt x="368675" y="927085"/>
                  <a:pt x="369133" y="927051"/>
                </a:cubicBezTo>
                <a:cubicBezTo>
                  <a:pt x="369133" y="927051"/>
                  <a:pt x="369117" y="926677"/>
                  <a:pt x="369133" y="926473"/>
                </a:cubicBezTo>
                <a:close/>
                <a:moveTo>
                  <a:pt x="2114604" y="279898"/>
                </a:moveTo>
                <a:cubicBezTo>
                  <a:pt x="2114484" y="279711"/>
                  <a:pt x="2114366" y="279524"/>
                  <a:pt x="2114229" y="279337"/>
                </a:cubicBezTo>
                <a:cubicBezTo>
                  <a:pt x="2113907" y="279609"/>
                  <a:pt x="2113550" y="279847"/>
                  <a:pt x="2113261" y="280153"/>
                </a:cubicBezTo>
                <a:cubicBezTo>
                  <a:pt x="2113210" y="280204"/>
                  <a:pt x="2113465" y="280526"/>
                  <a:pt x="2113584" y="280713"/>
                </a:cubicBezTo>
                <a:cubicBezTo>
                  <a:pt x="2113941" y="280441"/>
                  <a:pt x="2114280" y="280170"/>
                  <a:pt x="2114604" y="279898"/>
                </a:cubicBezTo>
                <a:close/>
                <a:moveTo>
                  <a:pt x="1009812" y="1419370"/>
                </a:moveTo>
                <a:cubicBezTo>
                  <a:pt x="1009371" y="1419251"/>
                  <a:pt x="1008912" y="1419115"/>
                  <a:pt x="1008453" y="1419064"/>
                </a:cubicBezTo>
                <a:cubicBezTo>
                  <a:pt x="1008385" y="1419047"/>
                  <a:pt x="1008267" y="1419404"/>
                  <a:pt x="1008164" y="1419591"/>
                </a:cubicBezTo>
                <a:cubicBezTo>
                  <a:pt x="1008606" y="1419710"/>
                  <a:pt x="1009065" y="1419846"/>
                  <a:pt x="1009507" y="1419897"/>
                </a:cubicBezTo>
                <a:cubicBezTo>
                  <a:pt x="1009592" y="1419914"/>
                  <a:pt x="1009711" y="1419557"/>
                  <a:pt x="1009812" y="1419370"/>
                </a:cubicBezTo>
                <a:close/>
                <a:moveTo>
                  <a:pt x="277171" y="599931"/>
                </a:moveTo>
                <a:cubicBezTo>
                  <a:pt x="277239" y="600135"/>
                  <a:pt x="277290" y="600339"/>
                  <a:pt x="277358" y="600560"/>
                </a:cubicBezTo>
                <a:cubicBezTo>
                  <a:pt x="277732" y="600390"/>
                  <a:pt x="278106" y="600254"/>
                  <a:pt x="278446" y="600033"/>
                </a:cubicBezTo>
                <a:cubicBezTo>
                  <a:pt x="278496" y="599999"/>
                  <a:pt x="278344" y="599626"/>
                  <a:pt x="278276" y="599405"/>
                </a:cubicBezTo>
                <a:cubicBezTo>
                  <a:pt x="277901" y="599592"/>
                  <a:pt x="277528" y="599761"/>
                  <a:pt x="277171" y="599931"/>
                </a:cubicBezTo>
                <a:close/>
                <a:moveTo>
                  <a:pt x="1745156" y="1426133"/>
                </a:moveTo>
                <a:cubicBezTo>
                  <a:pt x="1745037" y="1425929"/>
                  <a:pt x="1744918" y="1425742"/>
                  <a:pt x="1744782" y="1425538"/>
                </a:cubicBezTo>
                <a:cubicBezTo>
                  <a:pt x="1744578" y="1425861"/>
                  <a:pt x="1744306" y="1426150"/>
                  <a:pt x="1744187" y="1426507"/>
                </a:cubicBezTo>
                <a:cubicBezTo>
                  <a:pt x="1744137" y="1426643"/>
                  <a:pt x="1744408" y="1426897"/>
                  <a:pt x="1744528" y="1427084"/>
                </a:cubicBezTo>
                <a:cubicBezTo>
                  <a:pt x="1744748" y="1426762"/>
                  <a:pt x="1744952" y="1426456"/>
                  <a:pt x="1745156" y="1426133"/>
                </a:cubicBezTo>
                <a:close/>
                <a:moveTo>
                  <a:pt x="249015" y="765267"/>
                </a:moveTo>
                <a:cubicBezTo>
                  <a:pt x="248794" y="765335"/>
                  <a:pt x="248590" y="765403"/>
                  <a:pt x="248369" y="765488"/>
                </a:cubicBezTo>
                <a:cubicBezTo>
                  <a:pt x="248556" y="765862"/>
                  <a:pt x="248709" y="766235"/>
                  <a:pt x="248930" y="766575"/>
                </a:cubicBezTo>
                <a:cubicBezTo>
                  <a:pt x="248964" y="766626"/>
                  <a:pt x="249321" y="766456"/>
                  <a:pt x="249541" y="766388"/>
                </a:cubicBezTo>
                <a:cubicBezTo>
                  <a:pt x="249371" y="766014"/>
                  <a:pt x="249185" y="765641"/>
                  <a:pt x="249015" y="765267"/>
                </a:cubicBezTo>
                <a:close/>
                <a:moveTo>
                  <a:pt x="252464" y="1022344"/>
                </a:moveTo>
                <a:cubicBezTo>
                  <a:pt x="252345" y="1022157"/>
                  <a:pt x="252226" y="1021970"/>
                  <a:pt x="252108" y="1021783"/>
                </a:cubicBezTo>
                <a:cubicBezTo>
                  <a:pt x="251785" y="1022055"/>
                  <a:pt x="251428" y="1022310"/>
                  <a:pt x="251139" y="1022616"/>
                </a:cubicBezTo>
                <a:cubicBezTo>
                  <a:pt x="251088" y="1022667"/>
                  <a:pt x="251343" y="1022990"/>
                  <a:pt x="251445" y="1023177"/>
                </a:cubicBezTo>
                <a:cubicBezTo>
                  <a:pt x="251801" y="1022888"/>
                  <a:pt x="252124" y="1022616"/>
                  <a:pt x="252464" y="1022344"/>
                </a:cubicBezTo>
                <a:close/>
                <a:moveTo>
                  <a:pt x="2101060" y="564655"/>
                </a:moveTo>
                <a:cubicBezTo>
                  <a:pt x="2100772" y="564315"/>
                  <a:pt x="2100500" y="563942"/>
                  <a:pt x="2100177" y="563653"/>
                </a:cubicBezTo>
                <a:cubicBezTo>
                  <a:pt x="2100126" y="563619"/>
                  <a:pt x="2099803" y="563874"/>
                  <a:pt x="2099599" y="564010"/>
                </a:cubicBezTo>
                <a:cubicBezTo>
                  <a:pt x="2099888" y="564349"/>
                  <a:pt x="2100143" y="564706"/>
                  <a:pt x="2100466" y="565012"/>
                </a:cubicBezTo>
                <a:cubicBezTo>
                  <a:pt x="2100517" y="565029"/>
                  <a:pt x="2100856" y="564774"/>
                  <a:pt x="2101060" y="564655"/>
                </a:cubicBezTo>
                <a:close/>
                <a:moveTo>
                  <a:pt x="272872" y="551724"/>
                </a:moveTo>
                <a:cubicBezTo>
                  <a:pt x="272566" y="552047"/>
                  <a:pt x="272277" y="552387"/>
                  <a:pt x="271972" y="552710"/>
                </a:cubicBezTo>
                <a:cubicBezTo>
                  <a:pt x="272158" y="552846"/>
                  <a:pt x="272481" y="553118"/>
                  <a:pt x="272515" y="553084"/>
                </a:cubicBezTo>
                <a:cubicBezTo>
                  <a:pt x="272838" y="552812"/>
                  <a:pt x="273110" y="552472"/>
                  <a:pt x="273399" y="552149"/>
                </a:cubicBezTo>
                <a:cubicBezTo>
                  <a:pt x="273229" y="551996"/>
                  <a:pt x="273059" y="551860"/>
                  <a:pt x="272872" y="551724"/>
                </a:cubicBezTo>
                <a:close/>
                <a:moveTo>
                  <a:pt x="1209438" y="1102820"/>
                </a:moveTo>
                <a:cubicBezTo>
                  <a:pt x="1209472" y="1102599"/>
                  <a:pt x="1209540" y="1102174"/>
                  <a:pt x="1209506" y="1102174"/>
                </a:cubicBezTo>
                <a:cubicBezTo>
                  <a:pt x="1209115" y="1102055"/>
                  <a:pt x="1208708" y="1102004"/>
                  <a:pt x="1208300" y="1101919"/>
                </a:cubicBezTo>
                <a:cubicBezTo>
                  <a:pt x="1208283" y="1102140"/>
                  <a:pt x="1208198" y="1102531"/>
                  <a:pt x="1208266" y="1102548"/>
                </a:cubicBezTo>
                <a:cubicBezTo>
                  <a:pt x="1208640" y="1102684"/>
                  <a:pt x="1209047" y="1102735"/>
                  <a:pt x="1209438" y="1102820"/>
                </a:cubicBezTo>
                <a:close/>
                <a:moveTo>
                  <a:pt x="247910" y="508241"/>
                </a:moveTo>
                <a:cubicBezTo>
                  <a:pt x="247842" y="508020"/>
                  <a:pt x="247774" y="507816"/>
                  <a:pt x="247689" y="507595"/>
                </a:cubicBezTo>
                <a:cubicBezTo>
                  <a:pt x="247315" y="507782"/>
                  <a:pt x="246924" y="507935"/>
                  <a:pt x="246585" y="508173"/>
                </a:cubicBezTo>
                <a:cubicBezTo>
                  <a:pt x="246534" y="508207"/>
                  <a:pt x="246704" y="508580"/>
                  <a:pt x="246772" y="508784"/>
                </a:cubicBezTo>
                <a:cubicBezTo>
                  <a:pt x="247163" y="508615"/>
                  <a:pt x="247537" y="508428"/>
                  <a:pt x="247910" y="508241"/>
                </a:cubicBezTo>
                <a:close/>
                <a:moveTo>
                  <a:pt x="2099209" y="795853"/>
                </a:moveTo>
                <a:cubicBezTo>
                  <a:pt x="2098987" y="795921"/>
                  <a:pt x="2098784" y="795989"/>
                  <a:pt x="2098562" y="796057"/>
                </a:cubicBezTo>
                <a:cubicBezTo>
                  <a:pt x="2098750" y="796414"/>
                  <a:pt x="2098902" y="796805"/>
                  <a:pt x="2099123" y="797127"/>
                </a:cubicBezTo>
                <a:cubicBezTo>
                  <a:pt x="2099157" y="797178"/>
                  <a:pt x="2099514" y="797008"/>
                  <a:pt x="2099718" y="796941"/>
                </a:cubicBezTo>
                <a:cubicBezTo>
                  <a:pt x="2099565" y="796584"/>
                  <a:pt x="2099395" y="796210"/>
                  <a:pt x="2099209" y="795853"/>
                </a:cubicBezTo>
                <a:close/>
                <a:moveTo>
                  <a:pt x="1909574" y="1165555"/>
                </a:moveTo>
                <a:cubicBezTo>
                  <a:pt x="1909319" y="1165215"/>
                  <a:pt x="1909081" y="1164842"/>
                  <a:pt x="1908775" y="1164553"/>
                </a:cubicBezTo>
                <a:cubicBezTo>
                  <a:pt x="1908724" y="1164502"/>
                  <a:pt x="1908384" y="1164740"/>
                  <a:pt x="1908163" y="1164842"/>
                </a:cubicBezTo>
                <a:cubicBezTo>
                  <a:pt x="1908436" y="1165181"/>
                  <a:pt x="1908673" y="1165555"/>
                  <a:pt x="1908996" y="1165861"/>
                </a:cubicBezTo>
                <a:cubicBezTo>
                  <a:pt x="1909047" y="1165912"/>
                  <a:pt x="1909370" y="1165657"/>
                  <a:pt x="1909574" y="1165555"/>
                </a:cubicBezTo>
                <a:close/>
                <a:moveTo>
                  <a:pt x="777510" y="238249"/>
                </a:moveTo>
                <a:cubicBezTo>
                  <a:pt x="777187" y="237961"/>
                  <a:pt x="776865" y="237655"/>
                  <a:pt x="776524" y="237366"/>
                </a:cubicBezTo>
                <a:cubicBezTo>
                  <a:pt x="776389" y="237553"/>
                  <a:pt x="776117" y="237859"/>
                  <a:pt x="776151" y="237910"/>
                </a:cubicBezTo>
                <a:cubicBezTo>
                  <a:pt x="776423" y="238232"/>
                  <a:pt x="776763" y="238504"/>
                  <a:pt x="777085" y="238776"/>
                </a:cubicBezTo>
                <a:cubicBezTo>
                  <a:pt x="777239" y="238606"/>
                  <a:pt x="777374" y="238436"/>
                  <a:pt x="777510" y="238249"/>
                </a:cubicBezTo>
                <a:close/>
                <a:moveTo>
                  <a:pt x="375930" y="411724"/>
                </a:moveTo>
                <a:cubicBezTo>
                  <a:pt x="375472" y="411724"/>
                  <a:pt x="375013" y="411724"/>
                  <a:pt x="374555" y="411741"/>
                </a:cubicBezTo>
                <a:cubicBezTo>
                  <a:pt x="374537" y="411741"/>
                  <a:pt x="374555" y="412115"/>
                  <a:pt x="374537" y="412302"/>
                </a:cubicBezTo>
                <a:cubicBezTo>
                  <a:pt x="374996" y="412302"/>
                  <a:pt x="375455" y="412302"/>
                  <a:pt x="375914" y="412268"/>
                </a:cubicBezTo>
                <a:cubicBezTo>
                  <a:pt x="375930" y="412285"/>
                  <a:pt x="375914" y="411911"/>
                  <a:pt x="375930" y="411724"/>
                </a:cubicBezTo>
                <a:close/>
                <a:moveTo>
                  <a:pt x="374282" y="405267"/>
                </a:moveTo>
                <a:cubicBezTo>
                  <a:pt x="374198" y="405063"/>
                  <a:pt x="374096" y="404690"/>
                  <a:pt x="374062" y="404690"/>
                </a:cubicBezTo>
                <a:cubicBezTo>
                  <a:pt x="373603" y="404757"/>
                  <a:pt x="373161" y="404893"/>
                  <a:pt x="372702" y="404995"/>
                </a:cubicBezTo>
                <a:cubicBezTo>
                  <a:pt x="372787" y="405199"/>
                  <a:pt x="372889" y="405573"/>
                  <a:pt x="372940" y="405573"/>
                </a:cubicBezTo>
                <a:cubicBezTo>
                  <a:pt x="373399" y="405522"/>
                  <a:pt x="373840" y="405386"/>
                  <a:pt x="374282" y="405267"/>
                </a:cubicBezTo>
                <a:close/>
                <a:moveTo>
                  <a:pt x="1796065" y="1235343"/>
                </a:moveTo>
                <a:cubicBezTo>
                  <a:pt x="1796133" y="1235547"/>
                  <a:pt x="1796201" y="1235751"/>
                  <a:pt x="1796269" y="1235972"/>
                </a:cubicBezTo>
                <a:cubicBezTo>
                  <a:pt x="1796643" y="1235819"/>
                  <a:pt x="1797034" y="1235666"/>
                  <a:pt x="1797390" y="1235462"/>
                </a:cubicBezTo>
                <a:cubicBezTo>
                  <a:pt x="1797441" y="1235428"/>
                  <a:pt x="1797272" y="1235054"/>
                  <a:pt x="1797204" y="1234833"/>
                </a:cubicBezTo>
                <a:cubicBezTo>
                  <a:pt x="1796830" y="1235003"/>
                  <a:pt x="1796439" y="1235173"/>
                  <a:pt x="1796065" y="1235343"/>
                </a:cubicBezTo>
                <a:close/>
                <a:moveTo>
                  <a:pt x="835216" y="226168"/>
                </a:moveTo>
                <a:cubicBezTo>
                  <a:pt x="834843" y="225981"/>
                  <a:pt x="834468" y="225777"/>
                  <a:pt x="834112" y="225590"/>
                </a:cubicBezTo>
                <a:cubicBezTo>
                  <a:pt x="834044" y="225811"/>
                  <a:pt x="833857" y="226168"/>
                  <a:pt x="833908" y="226202"/>
                </a:cubicBezTo>
                <a:cubicBezTo>
                  <a:pt x="834248" y="226440"/>
                  <a:pt x="834622" y="226593"/>
                  <a:pt x="834995" y="226797"/>
                </a:cubicBezTo>
                <a:cubicBezTo>
                  <a:pt x="835081" y="226593"/>
                  <a:pt x="835148" y="226389"/>
                  <a:pt x="835216" y="226168"/>
                </a:cubicBezTo>
                <a:close/>
                <a:moveTo>
                  <a:pt x="1675096" y="1272556"/>
                </a:moveTo>
                <a:cubicBezTo>
                  <a:pt x="1674842" y="1272216"/>
                  <a:pt x="1674603" y="1271842"/>
                  <a:pt x="1674315" y="1271553"/>
                </a:cubicBezTo>
                <a:cubicBezTo>
                  <a:pt x="1674264" y="1271503"/>
                  <a:pt x="1673924" y="1271740"/>
                  <a:pt x="1673720" y="1271842"/>
                </a:cubicBezTo>
                <a:cubicBezTo>
                  <a:pt x="1673992" y="1272182"/>
                  <a:pt x="1674230" y="1272556"/>
                  <a:pt x="1674536" y="1272862"/>
                </a:cubicBezTo>
                <a:cubicBezTo>
                  <a:pt x="1674569" y="1272913"/>
                  <a:pt x="1674893" y="1272675"/>
                  <a:pt x="1675096" y="1272556"/>
                </a:cubicBezTo>
                <a:close/>
                <a:moveTo>
                  <a:pt x="1837747" y="1292046"/>
                </a:moveTo>
                <a:cubicBezTo>
                  <a:pt x="1837509" y="1292046"/>
                  <a:pt x="1837288" y="1292046"/>
                  <a:pt x="1837050" y="1292046"/>
                </a:cubicBezTo>
                <a:cubicBezTo>
                  <a:pt x="1837118" y="1292454"/>
                  <a:pt x="1837152" y="1292862"/>
                  <a:pt x="1837271" y="1293236"/>
                </a:cubicBezTo>
                <a:cubicBezTo>
                  <a:pt x="1837288" y="1293304"/>
                  <a:pt x="1837696" y="1293236"/>
                  <a:pt x="1837917" y="1293236"/>
                </a:cubicBezTo>
                <a:cubicBezTo>
                  <a:pt x="1837849" y="1292828"/>
                  <a:pt x="1837798" y="1292420"/>
                  <a:pt x="1837747" y="1292046"/>
                </a:cubicBezTo>
                <a:close/>
                <a:moveTo>
                  <a:pt x="1614485" y="1295598"/>
                </a:moveTo>
                <a:cubicBezTo>
                  <a:pt x="1614689" y="1295496"/>
                  <a:pt x="1614910" y="1295377"/>
                  <a:pt x="1615114" y="1295275"/>
                </a:cubicBezTo>
                <a:cubicBezTo>
                  <a:pt x="1614841" y="1294918"/>
                  <a:pt x="1614587" y="1294544"/>
                  <a:pt x="1614281" y="1294221"/>
                </a:cubicBezTo>
                <a:cubicBezTo>
                  <a:pt x="1614247" y="1294170"/>
                  <a:pt x="1613907" y="1294425"/>
                  <a:pt x="1613703" y="1294544"/>
                </a:cubicBezTo>
                <a:cubicBezTo>
                  <a:pt x="1613958" y="1294901"/>
                  <a:pt x="1614213" y="1295258"/>
                  <a:pt x="1614485" y="1295598"/>
                </a:cubicBezTo>
                <a:close/>
                <a:moveTo>
                  <a:pt x="825395" y="210314"/>
                </a:moveTo>
                <a:cubicBezTo>
                  <a:pt x="825463" y="210518"/>
                  <a:pt x="825531" y="210739"/>
                  <a:pt x="825599" y="210943"/>
                </a:cubicBezTo>
                <a:cubicBezTo>
                  <a:pt x="825972" y="210756"/>
                  <a:pt x="826347" y="210603"/>
                  <a:pt x="826686" y="210382"/>
                </a:cubicBezTo>
                <a:cubicBezTo>
                  <a:pt x="826737" y="210348"/>
                  <a:pt x="826567" y="209991"/>
                  <a:pt x="826499" y="209787"/>
                </a:cubicBezTo>
                <a:cubicBezTo>
                  <a:pt x="826142" y="209957"/>
                  <a:pt x="825769" y="210144"/>
                  <a:pt x="825395" y="210314"/>
                </a:cubicBezTo>
                <a:close/>
                <a:moveTo>
                  <a:pt x="523356" y="327731"/>
                </a:moveTo>
                <a:lnTo>
                  <a:pt x="522761" y="327680"/>
                </a:lnTo>
                <a:lnTo>
                  <a:pt x="522999" y="328309"/>
                </a:lnTo>
                <a:lnTo>
                  <a:pt x="523356" y="327731"/>
                </a:lnTo>
                <a:close/>
                <a:moveTo>
                  <a:pt x="1317204" y="1356379"/>
                </a:moveTo>
                <a:lnTo>
                  <a:pt x="1317153" y="1356923"/>
                </a:lnTo>
                <a:lnTo>
                  <a:pt x="1317764" y="1356702"/>
                </a:lnTo>
                <a:lnTo>
                  <a:pt x="1317204" y="1356379"/>
                </a:lnTo>
                <a:close/>
                <a:moveTo>
                  <a:pt x="1093245" y="819523"/>
                </a:moveTo>
                <a:lnTo>
                  <a:pt x="1092684" y="819761"/>
                </a:lnTo>
                <a:lnTo>
                  <a:pt x="1093245" y="820016"/>
                </a:lnTo>
                <a:lnTo>
                  <a:pt x="1093245" y="819523"/>
                </a:lnTo>
                <a:close/>
                <a:moveTo>
                  <a:pt x="1571817" y="1359965"/>
                </a:moveTo>
                <a:lnTo>
                  <a:pt x="1572361" y="1360321"/>
                </a:lnTo>
                <a:lnTo>
                  <a:pt x="1572446" y="1359761"/>
                </a:lnTo>
                <a:lnTo>
                  <a:pt x="1571817" y="1359965"/>
                </a:lnTo>
                <a:close/>
                <a:moveTo>
                  <a:pt x="749099" y="45472"/>
                </a:moveTo>
                <a:lnTo>
                  <a:pt x="748759" y="45981"/>
                </a:lnTo>
                <a:lnTo>
                  <a:pt x="749286" y="46066"/>
                </a:lnTo>
                <a:lnTo>
                  <a:pt x="749099" y="45472"/>
                </a:lnTo>
                <a:close/>
                <a:moveTo>
                  <a:pt x="706465" y="34290"/>
                </a:moveTo>
                <a:lnTo>
                  <a:pt x="706805" y="33764"/>
                </a:lnTo>
                <a:lnTo>
                  <a:pt x="706262" y="33679"/>
                </a:lnTo>
                <a:lnTo>
                  <a:pt x="706465" y="34290"/>
                </a:lnTo>
                <a:close/>
                <a:moveTo>
                  <a:pt x="277205" y="478164"/>
                </a:moveTo>
                <a:lnTo>
                  <a:pt x="277732" y="478521"/>
                </a:lnTo>
                <a:lnTo>
                  <a:pt x="277817" y="477960"/>
                </a:lnTo>
                <a:lnTo>
                  <a:pt x="277205" y="478164"/>
                </a:lnTo>
                <a:close/>
                <a:moveTo>
                  <a:pt x="306568" y="432098"/>
                </a:moveTo>
                <a:lnTo>
                  <a:pt x="305990" y="432370"/>
                </a:lnTo>
                <a:lnTo>
                  <a:pt x="306568" y="432659"/>
                </a:lnTo>
                <a:lnTo>
                  <a:pt x="306568" y="432098"/>
                </a:lnTo>
                <a:close/>
                <a:moveTo>
                  <a:pt x="195217" y="1025810"/>
                </a:moveTo>
                <a:lnTo>
                  <a:pt x="194877" y="1026337"/>
                </a:lnTo>
                <a:lnTo>
                  <a:pt x="195421" y="1026422"/>
                </a:lnTo>
                <a:lnTo>
                  <a:pt x="195217" y="1025810"/>
                </a:lnTo>
                <a:close/>
                <a:moveTo>
                  <a:pt x="1191461" y="1096431"/>
                </a:moveTo>
                <a:lnTo>
                  <a:pt x="1191410" y="1096957"/>
                </a:lnTo>
                <a:lnTo>
                  <a:pt x="1192004" y="1096753"/>
                </a:lnTo>
                <a:lnTo>
                  <a:pt x="1191461" y="1096431"/>
                </a:lnTo>
                <a:close/>
                <a:moveTo>
                  <a:pt x="232583" y="1022412"/>
                </a:moveTo>
                <a:lnTo>
                  <a:pt x="232226" y="1022939"/>
                </a:lnTo>
                <a:lnTo>
                  <a:pt x="232804" y="1023023"/>
                </a:lnTo>
                <a:lnTo>
                  <a:pt x="232583" y="1022412"/>
                </a:lnTo>
                <a:close/>
                <a:moveTo>
                  <a:pt x="194164" y="1018826"/>
                </a:moveTo>
                <a:lnTo>
                  <a:pt x="194707" y="1018571"/>
                </a:lnTo>
                <a:lnTo>
                  <a:pt x="194164" y="1018317"/>
                </a:lnTo>
                <a:lnTo>
                  <a:pt x="194164" y="1018826"/>
                </a:lnTo>
                <a:close/>
                <a:moveTo>
                  <a:pt x="1241062" y="1369956"/>
                </a:moveTo>
                <a:lnTo>
                  <a:pt x="1240483" y="1370228"/>
                </a:lnTo>
                <a:lnTo>
                  <a:pt x="1241044" y="1370500"/>
                </a:lnTo>
                <a:lnTo>
                  <a:pt x="1241062" y="1369956"/>
                </a:lnTo>
                <a:close/>
                <a:moveTo>
                  <a:pt x="1190051" y="804179"/>
                </a:moveTo>
                <a:lnTo>
                  <a:pt x="1189524" y="804417"/>
                </a:lnTo>
                <a:lnTo>
                  <a:pt x="1190051" y="804672"/>
                </a:lnTo>
                <a:lnTo>
                  <a:pt x="1190051" y="804179"/>
                </a:lnTo>
                <a:close/>
                <a:moveTo>
                  <a:pt x="2073771" y="583653"/>
                </a:moveTo>
                <a:lnTo>
                  <a:pt x="2073244" y="583313"/>
                </a:lnTo>
                <a:lnTo>
                  <a:pt x="2073159" y="583840"/>
                </a:lnTo>
                <a:lnTo>
                  <a:pt x="2073771" y="583653"/>
                </a:lnTo>
                <a:close/>
                <a:moveTo>
                  <a:pt x="199499" y="780900"/>
                </a:moveTo>
                <a:lnTo>
                  <a:pt x="199550" y="780424"/>
                </a:lnTo>
                <a:lnTo>
                  <a:pt x="198989" y="780611"/>
                </a:lnTo>
                <a:lnTo>
                  <a:pt x="199499" y="780900"/>
                </a:lnTo>
                <a:close/>
                <a:moveTo>
                  <a:pt x="237901" y="671214"/>
                </a:moveTo>
                <a:lnTo>
                  <a:pt x="237630" y="670653"/>
                </a:lnTo>
                <a:lnTo>
                  <a:pt x="237341" y="671214"/>
                </a:lnTo>
                <a:lnTo>
                  <a:pt x="237901" y="671214"/>
                </a:lnTo>
                <a:close/>
                <a:moveTo>
                  <a:pt x="1624714" y="1375054"/>
                </a:moveTo>
                <a:lnTo>
                  <a:pt x="1624664" y="1375564"/>
                </a:lnTo>
                <a:lnTo>
                  <a:pt x="1625258" y="1375360"/>
                </a:lnTo>
                <a:lnTo>
                  <a:pt x="1624714" y="1375054"/>
                </a:lnTo>
                <a:close/>
                <a:moveTo>
                  <a:pt x="341776" y="416992"/>
                </a:moveTo>
                <a:lnTo>
                  <a:pt x="342286" y="417332"/>
                </a:lnTo>
                <a:lnTo>
                  <a:pt x="342370" y="416822"/>
                </a:lnTo>
                <a:lnTo>
                  <a:pt x="341776" y="416992"/>
                </a:lnTo>
                <a:close/>
                <a:moveTo>
                  <a:pt x="273773" y="586864"/>
                </a:moveTo>
                <a:lnTo>
                  <a:pt x="274300" y="587221"/>
                </a:lnTo>
                <a:lnTo>
                  <a:pt x="274384" y="586660"/>
                </a:lnTo>
                <a:lnTo>
                  <a:pt x="273773" y="586864"/>
                </a:lnTo>
                <a:close/>
                <a:moveTo>
                  <a:pt x="2116642" y="859999"/>
                </a:moveTo>
                <a:lnTo>
                  <a:pt x="2116965" y="859506"/>
                </a:lnTo>
                <a:lnTo>
                  <a:pt x="2116456" y="859421"/>
                </a:lnTo>
                <a:lnTo>
                  <a:pt x="2116642" y="859999"/>
                </a:lnTo>
                <a:close/>
                <a:moveTo>
                  <a:pt x="1316983" y="1380304"/>
                </a:moveTo>
                <a:lnTo>
                  <a:pt x="1317510" y="1380644"/>
                </a:lnTo>
                <a:lnTo>
                  <a:pt x="1317595" y="1380100"/>
                </a:lnTo>
                <a:lnTo>
                  <a:pt x="1316983" y="1380304"/>
                </a:lnTo>
                <a:close/>
                <a:moveTo>
                  <a:pt x="1469354" y="1381613"/>
                </a:moveTo>
                <a:lnTo>
                  <a:pt x="1469693" y="1381086"/>
                </a:lnTo>
                <a:lnTo>
                  <a:pt x="1469150" y="1381001"/>
                </a:lnTo>
                <a:lnTo>
                  <a:pt x="1469354" y="1381613"/>
                </a:lnTo>
                <a:close/>
                <a:moveTo>
                  <a:pt x="848793" y="1383839"/>
                </a:moveTo>
                <a:lnTo>
                  <a:pt x="848266" y="1383499"/>
                </a:lnTo>
                <a:lnTo>
                  <a:pt x="848182" y="1384026"/>
                </a:lnTo>
                <a:lnTo>
                  <a:pt x="848793" y="1383839"/>
                </a:lnTo>
                <a:close/>
                <a:moveTo>
                  <a:pt x="168930" y="984689"/>
                </a:moveTo>
                <a:lnTo>
                  <a:pt x="168981" y="984213"/>
                </a:lnTo>
                <a:lnTo>
                  <a:pt x="168420" y="984400"/>
                </a:lnTo>
                <a:lnTo>
                  <a:pt x="168930" y="984689"/>
                </a:lnTo>
                <a:close/>
                <a:moveTo>
                  <a:pt x="259227" y="982888"/>
                </a:moveTo>
                <a:lnTo>
                  <a:pt x="258683" y="982531"/>
                </a:lnTo>
                <a:lnTo>
                  <a:pt x="258582" y="983091"/>
                </a:lnTo>
                <a:lnTo>
                  <a:pt x="259227" y="982888"/>
                </a:lnTo>
                <a:close/>
                <a:moveTo>
                  <a:pt x="2110423" y="841732"/>
                </a:moveTo>
                <a:lnTo>
                  <a:pt x="2110916" y="842055"/>
                </a:lnTo>
                <a:lnTo>
                  <a:pt x="2111001" y="841562"/>
                </a:lnTo>
                <a:lnTo>
                  <a:pt x="2110423" y="841732"/>
                </a:lnTo>
                <a:close/>
                <a:moveTo>
                  <a:pt x="1658971" y="1227747"/>
                </a:moveTo>
                <a:lnTo>
                  <a:pt x="1659022" y="1227254"/>
                </a:lnTo>
                <a:lnTo>
                  <a:pt x="1658461" y="1227458"/>
                </a:lnTo>
                <a:lnTo>
                  <a:pt x="1658971" y="1227747"/>
                </a:lnTo>
                <a:close/>
                <a:moveTo>
                  <a:pt x="1921383" y="1156600"/>
                </a:moveTo>
                <a:lnTo>
                  <a:pt x="1921044" y="1157127"/>
                </a:lnTo>
                <a:lnTo>
                  <a:pt x="1921587" y="1157212"/>
                </a:lnTo>
                <a:lnTo>
                  <a:pt x="1921383" y="1156600"/>
                </a:lnTo>
                <a:close/>
                <a:moveTo>
                  <a:pt x="200977" y="975768"/>
                </a:moveTo>
                <a:lnTo>
                  <a:pt x="200927" y="976295"/>
                </a:lnTo>
                <a:lnTo>
                  <a:pt x="201521" y="976074"/>
                </a:lnTo>
                <a:lnTo>
                  <a:pt x="200977" y="975768"/>
                </a:lnTo>
                <a:close/>
                <a:moveTo>
                  <a:pt x="197528" y="969481"/>
                </a:moveTo>
                <a:lnTo>
                  <a:pt x="198089" y="969226"/>
                </a:lnTo>
                <a:lnTo>
                  <a:pt x="197545" y="968971"/>
                </a:lnTo>
                <a:lnTo>
                  <a:pt x="197528" y="969481"/>
                </a:lnTo>
                <a:close/>
                <a:moveTo>
                  <a:pt x="335438" y="1240831"/>
                </a:moveTo>
                <a:lnTo>
                  <a:pt x="334894" y="1241086"/>
                </a:lnTo>
                <a:lnTo>
                  <a:pt x="335438" y="1241341"/>
                </a:lnTo>
                <a:lnTo>
                  <a:pt x="335438" y="1240831"/>
                </a:lnTo>
                <a:close/>
                <a:moveTo>
                  <a:pt x="354571" y="936227"/>
                </a:moveTo>
                <a:lnTo>
                  <a:pt x="355149" y="936278"/>
                </a:lnTo>
                <a:lnTo>
                  <a:pt x="354911" y="935649"/>
                </a:lnTo>
                <a:lnTo>
                  <a:pt x="354571" y="936227"/>
                </a:lnTo>
                <a:close/>
                <a:moveTo>
                  <a:pt x="240009" y="621223"/>
                </a:moveTo>
                <a:lnTo>
                  <a:pt x="240570" y="620951"/>
                </a:lnTo>
                <a:lnTo>
                  <a:pt x="240025" y="620679"/>
                </a:lnTo>
                <a:lnTo>
                  <a:pt x="240009" y="621223"/>
                </a:lnTo>
                <a:close/>
                <a:moveTo>
                  <a:pt x="1643202" y="1257994"/>
                </a:moveTo>
                <a:lnTo>
                  <a:pt x="1643728" y="1258334"/>
                </a:lnTo>
                <a:lnTo>
                  <a:pt x="1643814" y="1257790"/>
                </a:lnTo>
                <a:lnTo>
                  <a:pt x="1643202" y="1257994"/>
                </a:lnTo>
                <a:close/>
                <a:moveTo>
                  <a:pt x="1197052" y="1157858"/>
                </a:moveTo>
                <a:lnTo>
                  <a:pt x="1196559" y="1157535"/>
                </a:lnTo>
                <a:lnTo>
                  <a:pt x="1196473" y="1158028"/>
                </a:lnTo>
                <a:lnTo>
                  <a:pt x="1197052" y="1157858"/>
                </a:lnTo>
                <a:close/>
                <a:moveTo>
                  <a:pt x="1113313" y="915173"/>
                </a:moveTo>
                <a:lnTo>
                  <a:pt x="1113840" y="914935"/>
                </a:lnTo>
                <a:lnTo>
                  <a:pt x="1113313" y="914680"/>
                </a:lnTo>
                <a:lnTo>
                  <a:pt x="1113313" y="915173"/>
                </a:lnTo>
                <a:close/>
                <a:moveTo>
                  <a:pt x="1104171" y="913661"/>
                </a:moveTo>
                <a:lnTo>
                  <a:pt x="1103814" y="914188"/>
                </a:lnTo>
                <a:lnTo>
                  <a:pt x="1104375" y="914273"/>
                </a:lnTo>
                <a:lnTo>
                  <a:pt x="1104171" y="913661"/>
                </a:lnTo>
                <a:close/>
                <a:moveTo>
                  <a:pt x="1098309" y="841545"/>
                </a:moveTo>
                <a:lnTo>
                  <a:pt x="1097782" y="841766"/>
                </a:lnTo>
                <a:lnTo>
                  <a:pt x="1098309" y="842004"/>
                </a:lnTo>
                <a:lnTo>
                  <a:pt x="1098309" y="841545"/>
                </a:lnTo>
                <a:close/>
                <a:moveTo>
                  <a:pt x="150663" y="866269"/>
                </a:moveTo>
                <a:lnTo>
                  <a:pt x="150952" y="866864"/>
                </a:lnTo>
                <a:lnTo>
                  <a:pt x="151258" y="866286"/>
                </a:lnTo>
                <a:lnTo>
                  <a:pt x="150663" y="866269"/>
                </a:lnTo>
                <a:close/>
                <a:moveTo>
                  <a:pt x="109219" y="907816"/>
                </a:moveTo>
                <a:lnTo>
                  <a:pt x="109168" y="908359"/>
                </a:lnTo>
                <a:lnTo>
                  <a:pt x="109779" y="908138"/>
                </a:lnTo>
                <a:lnTo>
                  <a:pt x="109219" y="907816"/>
                </a:lnTo>
                <a:close/>
                <a:moveTo>
                  <a:pt x="1311868" y="1402445"/>
                </a:moveTo>
                <a:lnTo>
                  <a:pt x="1312429" y="1402802"/>
                </a:lnTo>
                <a:lnTo>
                  <a:pt x="1312514" y="1402225"/>
                </a:lnTo>
                <a:lnTo>
                  <a:pt x="1311868" y="1402445"/>
                </a:lnTo>
                <a:close/>
                <a:moveTo>
                  <a:pt x="1349778" y="1402802"/>
                </a:moveTo>
                <a:lnTo>
                  <a:pt x="1349829" y="1402276"/>
                </a:lnTo>
                <a:lnTo>
                  <a:pt x="1349234" y="1402496"/>
                </a:lnTo>
                <a:lnTo>
                  <a:pt x="1349778" y="1402802"/>
                </a:lnTo>
                <a:close/>
                <a:moveTo>
                  <a:pt x="264121" y="767323"/>
                </a:moveTo>
                <a:lnTo>
                  <a:pt x="264172" y="766779"/>
                </a:lnTo>
                <a:lnTo>
                  <a:pt x="263577" y="767000"/>
                </a:lnTo>
                <a:lnTo>
                  <a:pt x="264121" y="767323"/>
                </a:lnTo>
                <a:close/>
                <a:moveTo>
                  <a:pt x="546143" y="287595"/>
                </a:moveTo>
                <a:lnTo>
                  <a:pt x="545565" y="287867"/>
                </a:lnTo>
                <a:lnTo>
                  <a:pt x="546126" y="288139"/>
                </a:lnTo>
                <a:lnTo>
                  <a:pt x="546143" y="287595"/>
                </a:lnTo>
                <a:close/>
                <a:moveTo>
                  <a:pt x="263594" y="901206"/>
                </a:moveTo>
                <a:lnTo>
                  <a:pt x="264121" y="901545"/>
                </a:lnTo>
                <a:lnTo>
                  <a:pt x="264206" y="901002"/>
                </a:lnTo>
                <a:lnTo>
                  <a:pt x="263594" y="901206"/>
                </a:lnTo>
                <a:close/>
                <a:moveTo>
                  <a:pt x="1857781" y="1270245"/>
                </a:moveTo>
                <a:lnTo>
                  <a:pt x="1857832" y="1269701"/>
                </a:lnTo>
                <a:lnTo>
                  <a:pt x="1857237" y="1269922"/>
                </a:lnTo>
                <a:lnTo>
                  <a:pt x="1857781" y="1270245"/>
                </a:lnTo>
                <a:close/>
                <a:moveTo>
                  <a:pt x="1283186" y="1407849"/>
                </a:moveTo>
                <a:lnTo>
                  <a:pt x="1283746" y="1407594"/>
                </a:lnTo>
                <a:lnTo>
                  <a:pt x="1283186" y="1407322"/>
                </a:lnTo>
                <a:lnTo>
                  <a:pt x="1283186" y="1407849"/>
                </a:lnTo>
                <a:close/>
                <a:moveTo>
                  <a:pt x="1060925" y="1409582"/>
                </a:moveTo>
                <a:lnTo>
                  <a:pt x="1060977" y="1409055"/>
                </a:lnTo>
                <a:lnTo>
                  <a:pt x="1060399" y="1409259"/>
                </a:lnTo>
                <a:lnTo>
                  <a:pt x="1060925" y="1409582"/>
                </a:lnTo>
                <a:close/>
                <a:moveTo>
                  <a:pt x="1326210" y="1278537"/>
                </a:moveTo>
                <a:lnTo>
                  <a:pt x="1325700" y="1278214"/>
                </a:lnTo>
                <a:lnTo>
                  <a:pt x="1325615" y="1278724"/>
                </a:lnTo>
                <a:lnTo>
                  <a:pt x="1326210" y="1278537"/>
                </a:lnTo>
                <a:close/>
                <a:moveTo>
                  <a:pt x="551444" y="281155"/>
                </a:moveTo>
                <a:lnTo>
                  <a:pt x="550935" y="280815"/>
                </a:lnTo>
                <a:lnTo>
                  <a:pt x="550850" y="281325"/>
                </a:lnTo>
                <a:lnTo>
                  <a:pt x="551444" y="281155"/>
                </a:lnTo>
                <a:close/>
                <a:moveTo>
                  <a:pt x="2128146" y="875836"/>
                </a:moveTo>
                <a:lnTo>
                  <a:pt x="2127619" y="875496"/>
                </a:lnTo>
                <a:lnTo>
                  <a:pt x="2127535" y="876023"/>
                </a:lnTo>
                <a:lnTo>
                  <a:pt x="2128146" y="875836"/>
                </a:lnTo>
                <a:close/>
                <a:moveTo>
                  <a:pt x="1901434" y="875700"/>
                </a:moveTo>
                <a:lnTo>
                  <a:pt x="1901961" y="876057"/>
                </a:lnTo>
                <a:lnTo>
                  <a:pt x="1902046" y="875513"/>
                </a:lnTo>
                <a:lnTo>
                  <a:pt x="1901434" y="875700"/>
                </a:lnTo>
                <a:close/>
                <a:moveTo>
                  <a:pt x="635455" y="204010"/>
                </a:moveTo>
                <a:lnTo>
                  <a:pt x="635183" y="203432"/>
                </a:lnTo>
                <a:lnTo>
                  <a:pt x="634894" y="203993"/>
                </a:lnTo>
                <a:lnTo>
                  <a:pt x="635455" y="204010"/>
                </a:lnTo>
                <a:close/>
                <a:moveTo>
                  <a:pt x="1298818" y="201070"/>
                </a:moveTo>
                <a:lnTo>
                  <a:pt x="1298241" y="201325"/>
                </a:lnTo>
                <a:lnTo>
                  <a:pt x="1298801" y="201597"/>
                </a:lnTo>
                <a:lnTo>
                  <a:pt x="1298818" y="201070"/>
                </a:lnTo>
                <a:close/>
                <a:moveTo>
                  <a:pt x="2135895" y="746592"/>
                </a:moveTo>
                <a:lnTo>
                  <a:pt x="2136438" y="746949"/>
                </a:lnTo>
                <a:lnTo>
                  <a:pt x="2136524" y="746371"/>
                </a:lnTo>
                <a:lnTo>
                  <a:pt x="2135895" y="746592"/>
                </a:lnTo>
                <a:close/>
                <a:moveTo>
                  <a:pt x="928453" y="194171"/>
                </a:moveTo>
                <a:lnTo>
                  <a:pt x="927892" y="194426"/>
                </a:lnTo>
                <a:lnTo>
                  <a:pt x="928437" y="194681"/>
                </a:lnTo>
                <a:lnTo>
                  <a:pt x="928453" y="194171"/>
                </a:lnTo>
                <a:close/>
                <a:moveTo>
                  <a:pt x="1002880" y="1419710"/>
                </a:moveTo>
                <a:lnTo>
                  <a:pt x="1003424" y="1419455"/>
                </a:lnTo>
                <a:lnTo>
                  <a:pt x="1002880" y="1419200"/>
                </a:lnTo>
                <a:lnTo>
                  <a:pt x="1002880" y="1419710"/>
                </a:lnTo>
                <a:close/>
                <a:moveTo>
                  <a:pt x="1914535" y="1142072"/>
                </a:moveTo>
                <a:lnTo>
                  <a:pt x="1914876" y="1141562"/>
                </a:lnTo>
                <a:lnTo>
                  <a:pt x="1914349" y="1141477"/>
                </a:lnTo>
                <a:lnTo>
                  <a:pt x="1914535" y="1142072"/>
                </a:lnTo>
                <a:close/>
                <a:moveTo>
                  <a:pt x="260909" y="1064434"/>
                </a:moveTo>
                <a:lnTo>
                  <a:pt x="260400" y="1064094"/>
                </a:lnTo>
                <a:lnTo>
                  <a:pt x="260315" y="1064621"/>
                </a:lnTo>
                <a:lnTo>
                  <a:pt x="260909" y="1064434"/>
                </a:lnTo>
                <a:close/>
                <a:moveTo>
                  <a:pt x="872362" y="194273"/>
                </a:moveTo>
                <a:lnTo>
                  <a:pt x="871818" y="194528"/>
                </a:lnTo>
                <a:lnTo>
                  <a:pt x="872362" y="194783"/>
                </a:lnTo>
                <a:lnTo>
                  <a:pt x="872362" y="194273"/>
                </a:lnTo>
                <a:close/>
                <a:moveTo>
                  <a:pt x="1600177" y="1298367"/>
                </a:moveTo>
                <a:lnTo>
                  <a:pt x="1600551" y="1297824"/>
                </a:lnTo>
                <a:lnTo>
                  <a:pt x="1599957" y="1297739"/>
                </a:lnTo>
                <a:lnTo>
                  <a:pt x="1600177" y="1298367"/>
                </a:lnTo>
                <a:close/>
                <a:moveTo>
                  <a:pt x="1153890" y="190994"/>
                </a:moveTo>
                <a:lnTo>
                  <a:pt x="1154383" y="191300"/>
                </a:lnTo>
                <a:lnTo>
                  <a:pt x="1154469" y="190841"/>
                </a:lnTo>
                <a:lnTo>
                  <a:pt x="1153890" y="190994"/>
                </a:lnTo>
                <a:close/>
                <a:moveTo>
                  <a:pt x="1279821" y="187408"/>
                </a:moveTo>
                <a:lnTo>
                  <a:pt x="1279770" y="187901"/>
                </a:lnTo>
                <a:lnTo>
                  <a:pt x="1280347" y="187697"/>
                </a:lnTo>
                <a:lnTo>
                  <a:pt x="1279821" y="187408"/>
                </a:lnTo>
                <a:close/>
                <a:moveTo>
                  <a:pt x="968691" y="184248"/>
                </a:moveTo>
                <a:lnTo>
                  <a:pt x="969218" y="184588"/>
                </a:lnTo>
                <a:lnTo>
                  <a:pt x="969303" y="184044"/>
                </a:lnTo>
                <a:lnTo>
                  <a:pt x="968691" y="184248"/>
                </a:lnTo>
                <a:close/>
                <a:moveTo>
                  <a:pt x="311393" y="1167781"/>
                </a:moveTo>
                <a:lnTo>
                  <a:pt x="311343" y="1168291"/>
                </a:lnTo>
                <a:lnTo>
                  <a:pt x="311920" y="1168087"/>
                </a:lnTo>
                <a:lnTo>
                  <a:pt x="311393" y="1167781"/>
                </a:lnTo>
                <a:close/>
                <a:moveTo>
                  <a:pt x="900535" y="183313"/>
                </a:moveTo>
                <a:lnTo>
                  <a:pt x="899957" y="183262"/>
                </a:lnTo>
                <a:lnTo>
                  <a:pt x="900195" y="183891"/>
                </a:lnTo>
                <a:lnTo>
                  <a:pt x="900535" y="183313"/>
                </a:lnTo>
                <a:close/>
                <a:moveTo>
                  <a:pt x="550951" y="265556"/>
                </a:moveTo>
                <a:lnTo>
                  <a:pt x="550901" y="266117"/>
                </a:lnTo>
                <a:lnTo>
                  <a:pt x="551512" y="265896"/>
                </a:lnTo>
                <a:lnTo>
                  <a:pt x="550951" y="265556"/>
                </a:lnTo>
                <a:close/>
                <a:moveTo>
                  <a:pt x="854078" y="179898"/>
                </a:moveTo>
                <a:lnTo>
                  <a:pt x="854350" y="180459"/>
                </a:lnTo>
                <a:lnTo>
                  <a:pt x="854639" y="179915"/>
                </a:lnTo>
                <a:lnTo>
                  <a:pt x="854078" y="179898"/>
                </a:lnTo>
                <a:close/>
                <a:moveTo>
                  <a:pt x="1098326" y="1307067"/>
                </a:moveTo>
                <a:lnTo>
                  <a:pt x="1097782" y="1307322"/>
                </a:lnTo>
                <a:lnTo>
                  <a:pt x="1098309" y="1307577"/>
                </a:lnTo>
                <a:lnTo>
                  <a:pt x="1098326" y="1307067"/>
                </a:lnTo>
                <a:close/>
                <a:moveTo>
                  <a:pt x="1254367" y="177196"/>
                </a:moveTo>
                <a:lnTo>
                  <a:pt x="1254315" y="177757"/>
                </a:lnTo>
                <a:lnTo>
                  <a:pt x="1254927" y="177536"/>
                </a:lnTo>
                <a:lnTo>
                  <a:pt x="1254367" y="177196"/>
                </a:lnTo>
                <a:close/>
                <a:moveTo>
                  <a:pt x="1623015" y="1311044"/>
                </a:moveTo>
                <a:lnTo>
                  <a:pt x="1623592" y="1310772"/>
                </a:lnTo>
                <a:lnTo>
                  <a:pt x="1623032" y="1310483"/>
                </a:lnTo>
                <a:lnTo>
                  <a:pt x="1623015" y="1311044"/>
                </a:lnTo>
                <a:close/>
                <a:moveTo>
                  <a:pt x="860450" y="177791"/>
                </a:moveTo>
                <a:lnTo>
                  <a:pt x="860501" y="177247"/>
                </a:lnTo>
                <a:lnTo>
                  <a:pt x="859889" y="177468"/>
                </a:lnTo>
                <a:lnTo>
                  <a:pt x="860450" y="177791"/>
                </a:lnTo>
                <a:close/>
                <a:moveTo>
                  <a:pt x="830629" y="177978"/>
                </a:moveTo>
                <a:lnTo>
                  <a:pt x="830272" y="178504"/>
                </a:lnTo>
                <a:lnTo>
                  <a:pt x="830833" y="178589"/>
                </a:lnTo>
                <a:lnTo>
                  <a:pt x="830629" y="177978"/>
                </a:lnTo>
                <a:close/>
                <a:moveTo>
                  <a:pt x="1101198" y="175701"/>
                </a:moveTo>
                <a:lnTo>
                  <a:pt x="1101741" y="176058"/>
                </a:lnTo>
                <a:lnTo>
                  <a:pt x="1101826" y="175497"/>
                </a:lnTo>
                <a:lnTo>
                  <a:pt x="1101198" y="175701"/>
                </a:lnTo>
                <a:close/>
                <a:moveTo>
                  <a:pt x="984205" y="172625"/>
                </a:moveTo>
                <a:lnTo>
                  <a:pt x="984732" y="172387"/>
                </a:lnTo>
                <a:lnTo>
                  <a:pt x="984205" y="172149"/>
                </a:lnTo>
                <a:lnTo>
                  <a:pt x="984205" y="172625"/>
                </a:lnTo>
                <a:close/>
                <a:moveTo>
                  <a:pt x="345395" y="376074"/>
                </a:moveTo>
                <a:lnTo>
                  <a:pt x="345344" y="376601"/>
                </a:lnTo>
                <a:lnTo>
                  <a:pt x="345939" y="376380"/>
                </a:lnTo>
                <a:lnTo>
                  <a:pt x="345395" y="376074"/>
                </a:lnTo>
                <a:close/>
                <a:moveTo>
                  <a:pt x="2127433" y="853593"/>
                </a:moveTo>
                <a:lnTo>
                  <a:pt x="2127925" y="853916"/>
                </a:lnTo>
                <a:lnTo>
                  <a:pt x="2128010" y="853440"/>
                </a:lnTo>
                <a:lnTo>
                  <a:pt x="2127433" y="853593"/>
                </a:lnTo>
                <a:close/>
                <a:moveTo>
                  <a:pt x="1025241" y="157417"/>
                </a:moveTo>
                <a:lnTo>
                  <a:pt x="1025293" y="156924"/>
                </a:lnTo>
                <a:lnTo>
                  <a:pt x="1024698" y="157128"/>
                </a:lnTo>
                <a:lnTo>
                  <a:pt x="1025241" y="157417"/>
                </a:lnTo>
                <a:close/>
                <a:moveTo>
                  <a:pt x="528879" y="1444722"/>
                </a:moveTo>
                <a:lnTo>
                  <a:pt x="528828" y="1445215"/>
                </a:lnTo>
                <a:lnTo>
                  <a:pt x="529405" y="1445028"/>
                </a:lnTo>
                <a:lnTo>
                  <a:pt x="528879" y="1444722"/>
                </a:lnTo>
                <a:close/>
                <a:moveTo>
                  <a:pt x="637171" y="154426"/>
                </a:moveTo>
                <a:lnTo>
                  <a:pt x="636627" y="154375"/>
                </a:lnTo>
                <a:lnTo>
                  <a:pt x="636848" y="154970"/>
                </a:lnTo>
                <a:lnTo>
                  <a:pt x="637171" y="154426"/>
                </a:lnTo>
                <a:close/>
                <a:moveTo>
                  <a:pt x="1207247" y="1326099"/>
                </a:moveTo>
                <a:lnTo>
                  <a:pt x="1206737" y="1325776"/>
                </a:lnTo>
                <a:lnTo>
                  <a:pt x="1206652" y="1326269"/>
                </a:lnTo>
                <a:lnTo>
                  <a:pt x="1207247" y="1326099"/>
                </a:lnTo>
                <a:close/>
                <a:moveTo>
                  <a:pt x="539363" y="1448070"/>
                </a:moveTo>
                <a:lnTo>
                  <a:pt x="538802" y="1448342"/>
                </a:lnTo>
                <a:lnTo>
                  <a:pt x="539363" y="1448614"/>
                </a:lnTo>
                <a:lnTo>
                  <a:pt x="539363" y="1448070"/>
                </a:lnTo>
                <a:close/>
                <a:moveTo>
                  <a:pt x="1388351" y="138318"/>
                </a:moveTo>
                <a:lnTo>
                  <a:pt x="1388861" y="138640"/>
                </a:lnTo>
                <a:lnTo>
                  <a:pt x="1388945" y="138148"/>
                </a:lnTo>
                <a:lnTo>
                  <a:pt x="1388351" y="138318"/>
                </a:lnTo>
                <a:close/>
                <a:moveTo>
                  <a:pt x="1238615" y="1333541"/>
                </a:moveTo>
                <a:lnTo>
                  <a:pt x="1238054" y="1333491"/>
                </a:lnTo>
                <a:lnTo>
                  <a:pt x="1238275" y="1334085"/>
                </a:lnTo>
                <a:lnTo>
                  <a:pt x="1238615" y="1333541"/>
                </a:lnTo>
                <a:close/>
                <a:moveTo>
                  <a:pt x="1232531" y="1334833"/>
                </a:moveTo>
                <a:lnTo>
                  <a:pt x="1232582" y="1334289"/>
                </a:lnTo>
                <a:lnTo>
                  <a:pt x="1231987" y="1334510"/>
                </a:lnTo>
                <a:lnTo>
                  <a:pt x="1232531" y="1334833"/>
                </a:lnTo>
                <a:close/>
                <a:moveTo>
                  <a:pt x="654146" y="244774"/>
                </a:moveTo>
                <a:lnTo>
                  <a:pt x="653874" y="244197"/>
                </a:lnTo>
                <a:lnTo>
                  <a:pt x="653586" y="244757"/>
                </a:lnTo>
                <a:lnTo>
                  <a:pt x="654146" y="244774"/>
                </a:lnTo>
                <a:close/>
                <a:moveTo>
                  <a:pt x="1639277" y="1469973"/>
                </a:moveTo>
                <a:lnTo>
                  <a:pt x="1639616" y="1469446"/>
                </a:lnTo>
                <a:lnTo>
                  <a:pt x="1639073" y="1469361"/>
                </a:lnTo>
                <a:lnTo>
                  <a:pt x="1639277" y="1469973"/>
                </a:lnTo>
                <a:close/>
                <a:moveTo>
                  <a:pt x="1486108" y="1471146"/>
                </a:moveTo>
                <a:lnTo>
                  <a:pt x="1486379" y="1471723"/>
                </a:lnTo>
                <a:lnTo>
                  <a:pt x="1486669" y="1471146"/>
                </a:lnTo>
                <a:lnTo>
                  <a:pt x="1486108" y="1471146"/>
                </a:lnTo>
                <a:close/>
                <a:moveTo>
                  <a:pt x="1917713" y="1136702"/>
                </a:moveTo>
                <a:lnTo>
                  <a:pt x="1918206" y="1136753"/>
                </a:lnTo>
                <a:lnTo>
                  <a:pt x="1918002" y="1136193"/>
                </a:lnTo>
                <a:lnTo>
                  <a:pt x="1917713" y="1136702"/>
                </a:lnTo>
                <a:close/>
                <a:moveTo>
                  <a:pt x="273807" y="447612"/>
                </a:moveTo>
                <a:lnTo>
                  <a:pt x="274300" y="447935"/>
                </a:lnTo>
                <a:lnTo>
                  <a:pt x="274384" y="447425"/>
                </a:lnTo>
                <a:lnTo>
                  <a:pt x="273807" y="447612"/>
                </a:lnTo>
                <a:close/>
                <a:moveTo>
                  <a:pt x="432294" y="442243"/>
                </a:moveTo>
                <a:lnTo>
                  <a:pt x="431750" y="442497"/>
                </a:lnTo>
                <a:lnTo>
                  <a:pt x="432294" y="442752"/>
                </a:lnTo>
                <a:lnTo>
                  <a:pt x="432294" y="442243"/>
                </a:lnTo>
                <a:close/>
                <a:moveTo>
                  <a:pt x="1510900" y="1341596"/>
                </a:moveTo>
                <a:lnTo>
                  <a:pt x="1511443" y="1341358"/>
                </a:lnTo>
                <a:lnTo>
                  <a:pt x="1510900" y="1341103"/>
                </a:lnTo>
                <a:lnTo>
                  <a:pt x="1510900" y="1341596"/>
                </a:lnTo>
                <a:close/>
                <a:moveTo>
                  <a:pt x="1390526" y="108071"/>
                </a:moveTo>
                <a:lnTo>
                  <a:pt x="1390577" y="107561"/>
                </a:lnTo>
                <a:lnTo>
                  <a:pt x="1389999" y="107765"/>
                </a:lnTo>
                <a:lnTo>
                  <a:pt x="1390526" y="108071"/>
                </a:lnTo>
                <a:close/>
                <a:moveTo>
                  <a:pt x="1446346" y="102447"/>
                </a:moveTo>
                <a:lnTo>
                  <a:pt x="1446295" y="102922"/>
                </a:lnTo>
                <a:lnTo>
                  <a:pt x="1446855" y="102736"/>
                </a:lnTo>
                <a:lnTo>
                  <a:pt x="1446346" y="102447"/>
                </a:lnTo>
                <a:close/>
                <a:moveTo>
                  <a:pt x="1934994" y="1149837"/>
                </a:moveTo>
                <a:lnTo>
                  <a:pt x="1934654" y="1150347"/>
                </a:lnTo>
                <a:lnTo>
                  <a:pt x="1935181" y="1150432"/>
                </a:lnTo>
                <a:lnTo>
                  <a:pt x="1934994" y="1149837"/>
                </a:lnTo>
                <a:close/>
                <a:moveTo>
                  <a:pt x="1261164" y="1347900"/>
                </a:moveTo>
                <a:lnTo>
                  <a:pt x="1261112" y="1348325"/>
                </a:lnTo>
                <a:lnTo>
                  <a:pt x="1261656" y="1348155"/>
                </a:lnTo>
                <a:lnTo>
                  <a:pt x="1261164" y="1347900"/>
                </a:lnTo>
                <a:close/>
                <a:moveTo>
                  <a:pt x="811189" y="223075"/>
                </a:moveTo>
                <a:lnTo>
                  <a:pt x="810629" y="223347"/>
                </a:lnTo>
                <a:lnTo>
                  <a:pt x="811189" y="223619"/>
                </a:lnTo>
                <a:lnTo>
                  <a:pt x="811189" y="223075"/>
                </a:lnTo>
                <a:close/>
                <a:moveTo>
                  <a:pt x="262422" y="751486"/>
                </a:moveTo>
                <a:lnTo>
                  <a:pt x="261844" y="751758"/>
                </a:lnTo>
                <a:lnTo>
                  <a:pt x="262405" y="752047"/>
                </a:lnTo>
                <a:lnTo>
                  <a:pt x="262422" y="751486"/>
                </a:lnTo>
                <a:close/>
                <a:moveTo>
                  <a:pt x="2129607" y="551503"/>
                </a:moveTo>
                <a:lnTo>
                  <a:pt x="2129659" y="550977"/>
                </a:lnTo>
                <a:lnTo>
                  <a:pt x="2129081" y="551180"/>
                </a:lnTo>
                <a:lnTo>
                  <a:pt x="2129607" y="551503"/>
                </a:lnTo>
                <a:close/>
                <a:moveTo>
                  <a:pt x="1105310" y="1349871"/>
                </a:moveTo>
                <a:lnTo>
                  <a:pt x="1104817" y="1349548"/>
                </a:lnTo>
                <a:lnTo>
                  <a:pt x="1104732" y="1350041"/>
                </a:lnTo>
                <a:lnTo>
                  <a:pt x="1105310" y="1349871"/>
                </a:lnTo>
                <a:close/>
                <a:moveTo>
                  <a:pt x="1317187" y="1350126"/>
                </a:moveTo>
                <a:lnTo>
                  <a:pt x="1317782" y="1349837"/>
                </a:lnTo>
                <a:lnTo>
                  <a:pt x="1317204" y="1349548"/>
                </a:lnTo>
                <a:lnTo>
                  <a:pt x="1317187" y="1350126"/>
                </a:lnTo>
                <a:close/>
                <a:moveTo>
                  <a:pt x="1417051" y="1592097"/>
                </a:moveTo>
                <a:lnTo>
                  <a:pt x="1416779" y="1591536"/>
                </a:lnTo>
                <a:lnTo>
                  <a:pt x="1416490" y="1592097"/>
                </a:lnTo>
                <a:lnTo>
                  <a:pt x="1417051" y="1592097"/>
                </a:lnTo>
                <a:close/>
                <a:moveTo>
                  <a:pt x="251904" y="748105"/>
                </a:moveTo>
                <a:lnTo>
                  <a:pt x="251853" y="748665"/>
                </a:lnTo>
                <a:lnTo>
                  <a:pt x="252481" y="748427"/>
                </a:lnTo>
                <a:lnTo>
                  <a:pt x="251904" y="748105"/>
                </a:lnTo>
                <a:close/>
              </a:path>
            </a:pathLst>
          </a:custGeom>
          <a:solidFill>
            <a:schemeClr val="accent1"/>
          </a:solidFill>
          <a:ln w="16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12" name="Freeform: Shape 11">
            <a:extLst>
              <a:ext uri="{FF2B5EF4-FFF2-40B4-BE49-F238E27FC236}">
                <a16:creationId xmlns:a16="http://schemas.microsoft.com/office/drawing/2014/main" id="{1C31CF9C-2977-4506-B690-E2F3FD9A8820}"/>
              </a:ext>
            </a:extLst>
          </p:cNvPr>
          <p:cNvSpPr/>
          <p:nvPr/>
        </p:nvSpPr>
        <p:spPr>
          <a:xfrm rot="4846707">
            <a:off x="1361486" y="556749"/>
            <a:ext cx="407525" cy="3105324"/>
          </a:xfrm>
          <a:custGeom>
            <a:avLst/>
            <a:gdLst>
              <a:gd name="connsiteX0" fmla="*/ 29474 w 2198808"/>
              <a:gd name="connsiteY0" fmla="*/ 874952 h 1624467"/>
              <a:gd name="connsiteX1" fmla="*/ 32753 w 2198808"/>
              <a:gd name="connsiteY1" fmla="*/ 872302 h 1624467"/>
              <a:gd name="connsiteX2" fmla="*/ 34929 w 2198808"/>
              <a:gd name="connsiteY2" fmla="*/ 869855 h 1624467"/>
              <a:gd name="connsiteX3" fmla="*/ 33909 w 2198808"/>
              <a:gd name="connsiteY3" fmla="*/ 861257 h 1624467"/>
              <a:gd name="connsiteX4" fmla="*/ 27112 w 2198808"/>
              <a:gd name="connsiteY4" fmla="*/ 866354 h 1624467"/>
              <a:gd name="connsiteX5" fmla="*/ 18021 w 2198808"/>
              <a:gd name="connsiteY5" fmla="*/ 865063 h 1624467"/>
              <a:gd name="connsiteX6" fmla="*/ 19635 w 2198808"/>
              <a:gd name="connsiteY6" fmla="*/ 873780 h 1624467"/>
              <a:gd name="connsiteX7" fmla="*/ 12957 w 2198808"/>
              <a:gd name="connsiteY7" fmla="*/ 876668 h 1624467"/>
              <a:gd name="connsiteX8" fmla="*/ 10222 w 2198808"/>
              <a:gd name="connsiteY8" fmla="*/ 867102 h 1624467"/>
              <a:gd name="connsiteX9" fmla="*/ 10969 w 2198808"/>
              <a:gd name="connsiteY9" fmla="*/ 862310 h 1624467"/>
              <a:gd name="connsiteX10" fmla="*/ 20621 w 2198808"/>
              <a:gd name="connsiteY10" fmla="*/ 851282 h 1624467"/>
              <a:gd name="connsiteX11" fmla="*/ 25038 w 2198808"/>
              <a:gd name="connsiteY11" fmla="*/ 846320 h 1624467"/>
              <a:gd name="connsiteX12" fmla="*/ 42864 w 2198808"/>
              <a:gd name="connsiteY12" fmla="*/ 824196 h 1624467"/>
              <a:gd name="connsiteX13" fmla="*/ 45667 w 2198808"/>
              <a:gd name="connsiteY13" fmla="*/ 821155 h 1624467"/>
              <a:gd name="connsiteX14" fmla="*/ 67333 w 2198808"/>
              <a:gd name="connsiteY14" fmla="*/ 792455 h 1624467"/>
              <a:gd name="connsiteX15" fmla="*/ 74997 w 2198808"/>
              <a:gd name="connsiteY15" fmla="*/ 787544 h 1624467"/>
              <a:gd name="connsiteX16" fmla="*/ 87010 w 2198808"/>
              <a:gd name="connsiteY16" fmla="*/ 773457 h 1624467"/>
              <a:gd name="connsiteX17" fmla="*/ 92430 w 2198808"/>
              <a:gd name="connsiteY17" fmla="*/ 766558 h 1624467"/>
              <a:gd name="connsiteX18" fmla="*/ 95285 w 2198808"/>
              <a:gd name="connsiteY18" fmla="*/ 772778 h 1624467"/>
              <a:gd name="connsiteX19" fmla="*/ 105786 w 2198808"/>
              <a:gd name="connsiteY19" fmla="*/ 762276 h 1624467"/>
              <a:gd name="connsiteX20" fmla="*/ 113790 w 2198808"/>
              <a:gd name="connsiteY20" fmla="*/ 760560 h 1624467"/>
              <a:gd name="connsiteX21" fmla="*/ 101147 w 2198808"/>
              <a:gd name="connsiteY21" fmla="*/ 775054 h 1624467"/>
              <a:gd name="connsiteX22" fmla="*/ 109865 w 2198808"/>
              <a:gd name="connsiteY22" fmla="*/ 770925 h 1624467"/>
              <a:gd name="connsiteX23" fmla="*/ 108403 w 2198808"/>
              <a:gd name="connsiteY23" fmla="*/ 776584 h 1624467"/>
              <a:gd name="connsiteX24" fmla="*/ 117885 w 2198808"/>
              <a:gd name="connsiteY24" fmla="*/ 772998 h 1624467"/>
              <a:gd name="connsiteX25" fmla="*/ 117851 w 2198808"/>
              <a:gd name="connsiteY25" fmla="*/ 772964 h 1624467"/>
              <a:gd name="connsiteX26" fmla="*/ 111462 w 2198808"/>
              <a:gd name="connsiteY26" fmla="*/ 781613 h 1624467"/>
              <a:gd name="connsiteX27" fmla="*/ 100230 w 2198808"/>
              <a:gd name="connsiteY27" fmla="*/ 791333 h 1624467"/>
              <a:gd name="connsiteX28" fmla="*/ 95489 w 2198808"/>
              <a:gd name="connsiteY28" fmla="*/ 794697 h 1624467"/>
              <a:gd name="connsiteX29" fmla="*/ 88234 w 2198808"/>
              <a:gd name="connsiteY29" fmla="*/ 797739 h 1624467"/>
              <a:gd name="connsiteX30" fmla="*/ 83204 w 2198808"/>
              <a:gd name="connsiteY30" fmla="*/ 803330 h 1624467"/>
              <a:gd name="connsiteX31" fmla="*/ 77103 w 2198808"/>
              <a:gd name="connsiteY31" fmla="*/ 818861 h 1624467"/>
              <a:gd name="connsiteX32" fmla="*/ 68879 w 2198808"/>
              <a:gd name="connsiteY32" fmla="*/ 816635 h 1624467"/>
              <a:gd name="connsiteX33" fmla="*/ 59125 w 2198808"/>
              <a:gd name="connsiteY33" fmla="*/ 827663 h 1624467"/>
              <a:gd name="connsiteX34" fmla="*/ 56985 w 2198808"/>
              <a:gd name="connsiteY34" fmla="*/ 821138 h 1624467"/>
              <a:gd name="connsiteX35" fmla="*/ 51937 w 2198808"/>
              <a:gd name="connsiteY35" fmla="*/ 827306 h 1624467"/>
              <a:gd name="connsiteX36" fmla="*/ 48761 w 2198808"/>
              <a:gd name="connsiteY36" fmla="*/ 821698 h 1624467"/>
              <a:gd name="connsiteX37" fmla="*/ 42898 w 2198808"/>
              <a:gd name="connsiteY37" fmla="*/ 838606 h 1624467"/>
              <a:gd name="connsiteX38" fmla="*/ 29813 w 2198808"/>
              <a:gd name="connsiteY38" fmla="*/ 852302 h 1624467"/>
              <a:gd name="connsiteX39" fmla="*/ 34640 w 2198808"/>
              <a:gd name="connsiteY39" fmla="*/ 848699 h 1624467"/>
              <a:gd name="connsiteX40" fmla="*/ 42609 w 2198808"/>
              <a:gd name="connsiteY40" fmla="*/ 842701 h 1624467"/>
              <a:gd name="connsiteX41" fmla="*/ 49779 w 2198808"/>
              <a:gd name="connsiteY41" fmla="*/ 837450 h 1624467"/>
              <a:gd name="connsiteX42" fmla="*/ 59737 w 2198808"/>
              <a:gd name="connsiteY42" fmla="*/ 833117 h 1624467"/>
              <a:gd name="connsiteX43" fmla="*/ 57732 w 2198808"/>
              <a:gd name="connsiteY43" fmla="*/ 837195 h 1624467"/>
              <a:gd name="connsiteX44" fmla="*/ 49983 w 2198808"/>
              <a:gd name="connsiteY44" fmla="*/ 843721 h 1624467"/>
              <a:gd name="connsiteX45" fmla="*/ 44189 w 2198808"/>
              <a:gd name="connsiteY45" fmla="*/ 855683 h 1624467"/>
              <a:gd name="connsiteX46" fmla="*/ 46976 w 2198808"/>
              <a:gd name="connsiteY46" fmla="*/ 854562 h 1624467"/>
              <a:gd name="connsiteX47" fmla="*/ 64903 w 2198808"/>
              <a:gd name="connsiteY47" fmla="*/ 838334 h 1624467"/>
              <a:gd name="connsiteX48" fmla="*/ 67248 w 2198808"/>
              <a:gd name="connsiteY48" fmla="*/ 831724 h 1624467"/>
              <a:gd name="connsiteX49" fmla="*/ 68522 w 2198808"/>
              <a:gd name="connsiteY49" fmla="*/ 829770 h 1624467"/>
              <a:gd name="connsiteX50" fmla="*/ 71564 w 2198808"/>
              <a:gd name="connsiteY50" fmla="*/ 832658 h 1624467"/>
              <a:gd name="connsiteX51" fmla="*/ 80604 w 2198808"/>
              <a:gd name="connsiteY51" fmla="*/ 824468 h 1624467"/>
              <a:gd name="connsiteX52" fmla="*/ 67825 w 2198808"/>
              <a:gd name="connsiteY52" fmla="*/ 821936 h 1624467"/>
              <a:gd name="connsiteX53" fmla="*/ 77069 w 2198808"/>
              <a:gd name="connsiteY53" fmla="*/ 818827 h 1624467"/>
              <a:gd name="connsiteX54" fmla="*/ 89559 w 2198808"/>
              <a:gd name="connsiteY54" fmla="*/ 817450 h 1624467"/>
              <a:gd name="connsiteX55" fmla="*/ 89049 w 2198808"/>
              <a:gd name="connsiteY55" fmla="*/ 821817 h 1624467"/>
              <a:gd name="connsiteX56" fmla="*/ 96406 w 2198808"/>
              <a:gd name="connsiteY56" fmla="*/ 833083 h 1624467"/>
              <a:gd name="connsiteX57" fmla="*/ 121233 w 2198808"/>
              <a:gd name="connsiteY57" fmla="*/ 818827 h 1624467"/>
              <a:gd name="connsiteX58" fmla="*/ 121249 w 2198808"/>
              <a:gd name="connsiteY58" fmla="*/ 818844 h 1624467"/>
              <a:gd name="connsiteX59" fmla="*/ 121233 w 2198808"/>
              <a:gd name="connsiteY59" fmla="*/ 818844 h 1624467"/>
              <a:gd name="connsiteX60" fmla="*/ 127350 w 2198808"/>
              <a:gd name="connsiteY60" fmla="*/ 812675 h 1624467"/>
              <a:gd name="connsiteX61" fmla="*/ 125922 w 2198808"/>
              <a:gd name="connsiteY61" fmla="*/ 807663 h 1624467"/>
              <a:gd name="connsiteX62" fmla="*/ 143747 w 2198808"/>
              <a:gd name="connsiteY62" fmla="*/ 802531 h 1624467"/>
              <a:gd name="connsiteX63" fmla="*/ 143527 w 2198808"/>
              <a:gd name="connsiteY63" fmla="*/ 801256 h 1624467"/>
              <a:gd name="connsiteX64" fmla="*/ 137919 w 2198808"/>
              <a:gd name="connsiteY64" fmla="*/ 800645 h 1624467"/>
              <a:gd name="connsiteX65" fmla="*/ 140858 w 2198808"/>
              <a:gd name="connsiteY65" fmla="*/ 790314 h 1624467"/>
              <a:gd name="connsiteX66" fmla="*/ 136696 w 2198808"/>
              <a:gd name="connsiteY66" fmla="*/ 792251 h 1624467"/>
              <a:gd name="connsiteX67" fmla="*/ 133586 w 2198808"/>
              <a:gd name="connsiteY67" fmla="*/ 794545 h 1624467"/>
              <a:gd name="connsiteX68" fmla="*/ 119431 w 2198808"/>
              <a:gd name="connsiteY68" fmla="*/ 807680 h 1624467"/>
              <a:gd name="connsiteX69" fmla="*/ 118378 w 2198808"/>
              <a:gd name="connsiteY69" fmla="*/ 810704 h 1624467"/>
              <a:gd name="connsiteX70" fmla="*/ 108114 w 2198808"/>
              <a:gd name="connsiteY70" fmla="*/ 814290 h 1624467"/>
              <a:gd name="connsiteX71" fmla="*/ 96712 w 2198808"/>
              <a:gd name="connsiteY71" fmla="*/ 823415 h 1624467"/>
              <a:gd name="connsiteX72" fmla="*/ 90102 w 2198808"/>
              <a:gd name="connsiteY72" fmla="*/ 811197 h 1624467"/>
              <a:gd name="connsiteX73" fmla="*/ 106381 w 2198808"/>
              <a:gd name="connsiteY73" fmla="*/ 803109 h 1624467"/>
              <a:gd name="connsiteX74" fmla="*/ 101623 w 2198808"/>
              <a:gd name="connsiteY74" fmla="*/ 801104 h 1624467"/>
              <a:gd name="connsiteX75" fmla="*/ 106755 w 2198808"/>
              <a:gd name="connsiteY75" fmla="*/ 796635 h 1624467"/>
              <a:gd name="connsiteX76" fmla="*/ 109865 w 2198808"/>
              <a:gd name="connsiteY76" fmla="*/ 791010 h 1624467"/>
              <a:gd name="connsiteX77" fmla="*/ 136542 w 2198808"/>
              <a:gd name="connsiteY77" fmla="*/ 766150 h 1624467"/>
              <a:gd name="connsiteX78" fmla="*/ 144342 w 2198808"/>
              <a:gd name="connsiteY78" fmla="*/ 766235 h 1624467"/>
              <a:gd name="connsiteX79" fmla="*/ 155166 w 2198808"/>
              <a:gd name="connsiteY79" fmla="*/ 762650 h 1624467"/>
              <a:gd name="connsiteX80" fmla="*/ 170256 w 2198808"/>
              <a:gd name="connsiteY80" fmla="*/ 752030 h 1624467"/>
              <a:gd name="connsiteX81" fmla="*/ 171037 w 2198808"/>
              <a:gd name="connsiteY81" fmla="*/ 748105 h 1624467"/>
              <a:gd name="connsiteX82" fmla="*/ 165447 w 2198808"/>
              <a:gd name="connsiteY82" fmla="*/ 749158 h 1624467"/>
              <a:gd name="connsiteX83" fmla="*/ 165447 w 2198808"/>
              <a:gd name="connsiteY83" fmla="*/ 749158 h 1624467"/>
              <a:gd name="connsiteX84" fmla="*/ 170170 w 2198808"/>
              <a:gd name="connsiteY84" fmla="*/ 742718 h 1624467"/>
              <a:gd name="connsiteX85" fmla="*/ 179312 w 2198808"/>
              <a:gd name="connsiteY85" fmla="*/ 736975 h 1624467"/>
              <a:gd name="connsiteX86" fmla="*/ 182422 w 2198808"/>
              <a:gd name="connsiteY86" fmla="*/ 730450 h 1624467"/>
              <a:gd name="connsiteX87" fmla="*/ 197715 w 2198808"/>
              <a:gd name="connsiteY87" fmla="*/ 718555 h 1624467"/>
              <a:gd name="connsiteX88" fmla="*/ 214232 w 2198808"/>
              <a:gd name="connsiteY88" fmla="*/ 716618 h 1624467"/>
              <a:gd name="connsiteX89" fmla="*/ 215455 w 2198808"/>
              <a:gd name="connsiteY89" fmla="*/ 718555 h 1624467"/>
              <a:gd name="connsiteX90" fmla="*/ 222082 w 2198808"/>
              <a:gd name="connsiteY90" fmla="*/ 710619 h 1624467"/>
              <a:gd name="connsiteX91" fmla="*/ 224478 w 2198808"/>
              <a:gd name="connsiteY91" fmla="*/ 715054 h 1624467"/>
              <a:gd name="connsiteX92" fmla="*/ 226279 w 2198808"/>
              <a:gd name="connsiteY92" fmla="*/ 714154 h 1624467"/>
              <a:gd name="connsiteX93" fmla="*/ 227672 w 2198808"/>
              <a:gd name="connsiteY93" fmla="*/ 702633 h 1624467"/>
              <a:gd name="connsiteX94" fmla="*/ 234266 w 2198808"/>
              <a:gd name="connsiteY94" fmla="*/ 714069 h 1624467"/>
              <a:gd name="connsiteX95" fmla="*/ 239465 w 2198808"/>
              <a:gd name="connsiteY95" fmla="*/ 717263 h 1624467"/>
              <a:gd name="connsiteX96" fmla="*/ 233552 w 2198808"/>
              <a:gd name="connsiteY96" fmla="*/ 689226 h 1624467"/>
              <a:gd name="connsiteX97" fmla="*/ 219856 w 2198808"/>
              <a:gd name="connsiteY97" fmla="*/ 694137 h 1624467"/>
              <a:gd name="connsiteX98" fmla="*/ 220434 w 2198808"/>
              <a:gd name="connsiteY98" fmla="*/ 685080 h 1624467"/>
              <a:gd name="connsiteX99" fmla="*/ 214673 w 2198808"/>
              <a:gd name="connsiteY99" fmla="*/ 699897 h 1624467"/>
              <a:gd name="connsiteX100" fmla="*/ 214707 w 2198808"/>
              <a:gd name="connsiteY100" fmla="*/ 699863 h 1624467"/>
              <a:gd name="connsiteX101" fmla="*/ 211445 w 2198808"/>
              <a:gd name="connsiteY101" fmla="*/ 706184 h 1624467"/>
              <a:gd name="connsiteX102" fmla="*/ 206177 w 2198808"/>
              <a:gd name="connsiteY102" fmla="*/ 711775 h 1624467"/>
              <a:gd name="connsiteX103" fmla="*/ 205311 w 2198808"/>
              <a:gd name="connsiteY103" fmla="*/ 706015 h 1624467"/>
              <a:gd name="connsiteX104" fmla="*/ 200315 w 2198808"/>
              <a:gd name="connsiteY104" fmla="*/ 710908 h 1624467"/>
              <a:gd name="connsiteX105" fmla="*/ 206211 w 2198808"/>
              <a:gd name="connsiteY105" fmla="*/ 711741 h 1624467"/>
              <a:gd name="connsiteX106" fmla="*/ 197715 w 2198808"/>
              <a:gd name="connsiteY106" fmla="*/ 718572 h 1624467"/>
              <a:gd name="connsiteX107" fmla="*/ 189355 w 2198808"/>
              <a:gd name="connsiteY107" fmla="*/ 719778 h 1624467"/>
              <a:gd name="connsiteX108" fmla="*/ 180722 w 2198808"/>
              <a:gd name="connsiteY108" fmla="*/ 728767 h 1624467"/>
              <a:gd name="connsiteX109" fmla="*/ 161385 w 2198808"/>
              <a:gd name="connsiteY109" fmla="*/ 744196 h 1624467"/>
              <a:gd name="connsiteX110" fmla="*/ 136560 w 2198808"/>
              <a:gd name="connsiteY110" fmla="*/ 766150 h 1624467"/>
              <a:gd name="connsiteX111" fmla="*/ 128828 w 2198808"/>
              <a:gd name="connsiteY111" fmla="*/ 759608 h 1624467"/>
              <a:gd name="connsiteX112" fmla="*/ 137409 w 2198808"/>
              <a:gd name="connsiteY112" fmla="*/ 755819 h 1624467"/>
              <a:gd name="connsiteX113" fmla="*/ 136576 w 2198808"/>
              <a:gd name="connsiteY113" fmla="*/ 747425 h 1624467"/>
              <a:gd name="connsiteX114" fmla="*/ 136542 w 2198808"/>
              <a:gd name="connsiteY114" fmla="*/ 747459 h 1624467"/>
              <a:gd name="connsiteX115" fmla="*/ 143782 w 2198808"/>
              <a:gd name="connsiteY115" fmla="*/ 741563 h 1624467"/>
              <a:gd name="connsiteX116" fmla="*/ 149151 w 2198808"/>
              <a:gd name="connsiteY116" fmla="*/ 748461 h 1624467"/>
              <a:gd name="connsiteX117" fmla="*/ 157392 w 2198808"/>
              <a:gd name="connsiteY117" fmla="*/ 739744 h 1624467"/>
              <a:gd name="connsiteX118" fmla="*/ 146653 w 2198808"/>
              <a:gd name="connsiteY118" fmla="*/ 730280 h 1624467"/>
              <a:gd name="connsiteX119" fmla="*/ 153603 w 2198808"/>
              <a:gd name="connsiteY119" fmla="*/ 729498 h 1624467"/>
              <a:gd name="connsiteX120" fmla="*/ 150612 w 2198808"/>
              <a:gd name="connsiteY120" fmla="*/ 721698 h 1624467"/>
              <a:gd name="connsiteX121" fmla="*/ 155268 w 2198808"/>
              <a:gd name="connsiteY121" fmla="*/ 715173 h 1624467"/>
              <a:gd name="connsiteX122" fmla="*/ 155234 w 2198808"/>
              <a:gd name="connsiteY122" fmla="*/ 715207 h 1624467"/>
              <a:gd name="connsiteX123" fmla="*/ 160944 w 2198808"/>
              <a:gd name="connsiteY123" fmla="*/ 709668 h 1624467"/>
              <a:gd name="connsiteX124" fmla="*/ 151767 w 2198808"/>
              <a:gd name="connsiteY124" fmla="*/ 704621 h 1624467"/>
              <a:gd name="connsiteX125" fmla="*/ 158887 w 2198808"/>
              <a:gd name="connsiteY125" fmla="*/ 697858 h 1624467"/>
              <a:gd name="connsiteX126" fmla="*/ 160315 w 2198808"/>
              <a:gd name="connsiteY126" fmla="*/ 698674 h 1624467"/>
              <a:gd name="connsiteX127" fmla="*/ 159448 w 2198808"/>
              <a:gd name="connsiteY127" fmla="*/ 704536 h 1624467"/>
              <a:gd name="connsiteX128" fmla="*/ 163560 w 2198808"/>
              <a:gd name="connsiteY128" fmla="*/ 702888 h 1624467"/>
              <a:gd name="connsiteX129" fmla="*/ 169763 w 2198808"/>
              <a:gd name="connsiteY129" fmla="*/ 690348 h 1624467"/>
              <a:gd name="connsiteX130" fmla="*/ 176712 w 2198808"/>
              <a:gd name="connsiteY130" fmla="*/ 685828 h 1624467"/>
              <a:gd name="connsiteX131" fmla="*/ 172600 w 2198808"/>
              <a:gd name="connsiteY131" fmla="*/ 692234 h 1624467"/>
              <a:gd name="connsiteX132" fmla="*/ 178650 w 2198808"/>
              <a:gd name="connsiteY132" fmla="*/ 701393 h 1624467"/>
              <a:gd name="connsiteX133" fmla="*/ 185497 w 2198808"/>
              <a:gd name="connsiteY133" fmla="*/ 695360 h 1624467"/>
              <a:gd name="connsiteX134" fmla="*/ 186908 w 2198808"/>
              <a:gd name="connsiteY134" fmla="*/ 696482 h 1624467"/>
              <a:gd name="connsiteX135" fmla="*/ 183577 w 2198808"/>
              <a:gd name="connsiteY135" fmla="*/ 702735 h 1624467"/>
              <a:gd name="connsiteX136" fmla="*/ 202744 w 2198808"/>
              <a:gd name="connsiteY136" fmla="*/ 698351 h 1624467"/>
              <a:gd name="connsiteX137" fmla="*/ 200688 w 2198808"/>
              <a:gd name="connsiteY137" fmla="*/ 693865 h 1624467"/>
              <a:gd name="connsiteX138" fmla="*/ 210018 w 2198808"/>
              <a:gd name="connsiteY138" fmla="*/ 684689 h 1624467"/>
              <a:gd name="connsiteX139" fmla="*/ 211343 w 2198808"/>
              <a:gd name="connsiteY139" fmla="*/ 672591 h 1624467"/>
              <a:gd name="connsiteX140" fmla="*/ 219754 w 2198808"/>
              <a:gd name="connsiteY140" fmla="*/ 668937 h 1624467"/>
              <a:gd name="connsiteX141" fmla="*/ 215931 w 2198808"/>
              <a:gd name="connsiteY141" fmla="*/ 661121 h 1624467"/>
              <a:gd name="connsiteX142" fmla="*/ 196338 w 2198808"/>
              <a:gd name="connsiteY142" fmla="*/ 675207 h 1624467"/>
              <a:gd name="connsiteX143" fmla="*/ 205582 w 2198808"/>
              <a:gd name="connsiteY143" fmla="*/ 661852 h 1624467"/>
              <a:gd name="connsiteX144" fmla="*/ 215387 w 2198808"/>
              <a:gd name="connsiteY144" fmla="*/ 648479 h 1624467"/>
              <a:gd name="connsiteX145" fmla="*/ 218666 w 2198808"/>
              <a:gd name="connsiteY145" fmla="*/ 642191 h 1624467"/>
              <a:gd name="connsiteX146" fmla="*/ 224936 w 2198808"/>
              <a:gd name="connsiteY146" fmla="*/ 631928 h 1624467"/>
              <a:gd name="connsiteX147" fmla="*/ 224902 w 2198808"/>
              <a:gd name="connsiteY147" fmla="*/ 631962 h 1624467"/>
              <a:gd name="connsiteX148" fmla="*/ 231377 w 2198808"/>
              <a:gd name="connsiteY148" fmla="*/ 633016 h 1624467"/>
              <a:gd name="connsiteX149" fmla="*/ 226636 w 2198808"/>
              <a:gd name="connsiteY149" fmla="*/ 626830 h 1624467"/>
              <a:gd name="connsiteX150" fmla="*/ 226653 w 2198808"/>
              <a:gd name="connsiteY150" fmla="*/ 626847 h 1624467"/>
              <a:gd name="connsiteX151" fmla="*/ 220586 w 2198808"/>
              <a:gd name="connsiteY151" fmla="*/ 624774 h 1624467"/>
              <a:gd name="connsiteX152" fmla="*/ 213161 w 2198808"/>
              <a:gd name="connsiteY152" fmla="*/ 640764 h 1624467"/>
              <a:gd name="connsiteX153" fmla="*/ 207265 w 2198808"/>
              <a:gd name="connsiteY153" fmla="*/ 641087 h 1624467"/>
              <a:gd name="connsiteX154" fmla="*/ 223101 w 2198808"/>
              <a:gd name="connsiteY154" fmla="*/ 617535 h 1624467"/>
              <a:gd name="connsiteX155" fmla="*/ 230154 w 2198808"/>
              <a:gd name="connsiteY155" fmla="*/ 619354 h 1624467"/>
              <a:gd name="connsiteX156" fmla="*/ 231870 w 2198808"/>
              <a:gd name="connsiteY156" fmla="*/ 604876 h 1624467"/>
              <a:gd name="connsiteX157" fmla="*/ 237290 w 2198808"/>
              <a:gd name="connsiteY157" fmla="*/ 591384 h 1624467"/>
              <a:gd name="connsiteX158" fmla="*/ 223017 w 2198808"/>
              <a:gd name="connsiteY158" fmla="*/ 594222 h 1624467"/>
              <a:gd name="connsiteX159" fmla="*/ 228980 w 2198808"/>
              <a:gd name="connsiteY159" fmla="*/ 598997 h 1624467"/>
              <a:gd name="connsiteX160" fmla="*/ 228522 w 2198808"/>
              <a:gd name="connsiteY160" fmla="*/ 599914 h 1624467"/>
              <a:gd name="connsiteX161" fmla="*/ 215863 w 2198808"/>
              <a:gd name="connsiteY161" fmla="*/ 596533 h 1624467"/>
              <a:gd name="connsiteX162" fmla="*/ 228352 w 2198808"/>
              <a:gd name="connsiteY162" fmla="*/ 585165 h 1624467"/>
              <a:gd name="connsiteX163" fmla="*/ 215608 w 2198808"/>
              <a:gd name="connsiteY163" fmla="*/ 582005 h 1624467"/>
              <a:gd name="connsiteX164" fmla="*/ 214232 w 2198808"/>
              <a:gd name="connsiteY164" fmla="*/ 579201 h 1624467"/>
              <a:gd name="connsiteX165" fmla="*/ 218751 w 2198808"/>
              <a:gd name="connsiteY165" fmla="*/ 577060 h 1624467"/>
              <a:gd name="connsiteX166" fmla="*/ 221181 w 2198808"/>
              <a:gd name="connsiteY166" fmla="*/ 572964 h 1624467"/>
              <a:gd name="connsiteX167" fmla="*/ 218666 w 2198808"/>
              <a:gd name="connsiteY167" fmla="*/ 568207 h 1624467"/>
              <a:gd name="connsiteX168" fmla="*/ 215200 w 2198808"/>
              <a:gd name="connsiteY168" fmla="*/ 571163 h 1624467"/>
              <a:gd name="connsiteX169" fmla="*/ 209763 w 2198808"/>
              <a:gd name="connsiteY169" fmla="*/ 583942 h 1624467"/>
              <a:gd name="connsiteX170" fmla="*/ 206738 w 2198808"/>
              <a:gd name="connsiteY170" fmla="*/ 576822 h 1624467"/>
              <a:gd name="connsiteX171" fmla="*/ 212906 w 2198808"/>
              <a:gd name="connsiteY171" fmla="*/ 566779 h 1624467"/>
              <a:gd name="connsiteX172" fmla="*/ 221215 w 2198808"/>
              <a:gd name="connsiteY172" fmla="*/ 562888 h 1624467"/>
              <a:gd name="connsiteX173" fmla="*/ 225770 w 2198808"/>
              <a:gd name="connsiteY173" fmla="*/ 546609 h 1624467"/>
              <a:gd name="connsiteX174" fmla="*/ 227996 w 2198808"/>
              <a:gd name="connsiteY174" fmla="*/ 546660 h 1624467"/>
              <a:gd name="connsiteX175" fmla="*/ 228964 w 2198808"/>
              <a:gd name="connsiteY175" fmla="*/ 555955 h 1624467"/>
              <a:gd name="connsiteX176" fmla="*/ 239890 w 2198808"/>
              <a:gd name="connsiteY176" fmla="*/ 566219 h 1624467"/>
              <a:gd name="connsiteX177" fmla="*/ 234639 w 2198808"/>
              <a:gd name="connsiteY177" fmla="*/ 560424 h 1624467"/>
              <a:gd name="connsiteX178" fmla="*/ 234827 w 2198808"/>
              <a:gd name="connsiteY178" fmla="*/ 557383 h 1624467"/>
              <a:gd name="connsiteX179" fmla="*/ 237630 w 2198808"/>
              <a:gd name="connsiteY179" fmla="*/ 556448 h 1624467"/>
              <a:gd name="connsiteX180" fmla="*/ 253246 w 2198808"/>
              <a:gd name="connsiteY180" fmla="*/ 560220 h 1624467"/>
              <a:gd name="connsiteX181" fmla="*/ 247383 w 2198808"/>
              <a:gd name="connsiteY181" fmla="*/ 554919 h 1624467"/>
              <a:gd name="connsiteX182" fmla="*/ 250442 w 2198808"/>
              <a:gd name="connsiteY182" fmla="*/ 552115 h 1624467"/>
              <a:gd name="connsiteX183" fmla="*/ 250425 w 2198808"/>
              <a:gd name="connsiteY183" fmla="*/ 552098 h 1624467"/>
              <a:gd name="connsiteX184" fmla="*/ 253246 w 2198808"/>
              <a:gd name="connsiteY184" fmla="*/ 555123 h 1624467"/>
              <a:gd name="connsiteX185" fmla="*/ 259686 w 2198808"/>
              <a:gd name="connsiteY185" fmla="*/ 545760 h 1624467"/>
              <a:gd name="connsiteX186" fmla="*/ 258666 w 2198808"/>
              <a:gd name="connsiteY186" fmla="*/ 537994 h 1624467"/>
              <a:gd name="connsiteX187" fmla="*/ 252142 w 2198808"/>
              <a:gd name="connsiteY187" fmla="*/ 541053 h 1624467"/>
              <a:gd name="connsiteX188" fmla="*/ 244818 w 2198808"/>
              <a:gd name="connsiteY188" fmla="*/ 551231 h 1624467"/>
              <a:gd name="connsiteX189" fmla="*/ 236661 w 2198808"/>
              <a:gd name="connsiteY189" fmla="*/ 552438 h 1624467"/>
              <a:gd name="connsiteX190" fmla="*/ 235795 w 2198808"/>
              <a:gd name="connsiteY190" fmla="*/ 544536 h 1624467"/>
              <a:gd name="connsiteX191" fmla="*/ 246160 w 2198808"/>
              <a:gd name="connsiteY191" fmla="*/ 536584 h 1624467"/>
              <a:gd name="connsiteX192" fmla="*/ 245327 w 2198808"/>
              <a:gd name="connsiteY192" fmla="*/ 531707 h 1624467"/>
              <a:gd name="connsiteX193" fmla="*/ 245650 w 2198808"/>
              <a:gd name="connsiteY193" fmla="*/ 531248 h 1624467"/>
              <a:gd name="connsiteX194" fmla="*/ 245361 w 2198808"/>
              <a:gd name="connsiteY194" fmla="*/ 531741 h 1624467"/>
              <a:gd name="connsiteX195" fmla="*/ 227944 w 2198808"/>
              <a:gd name="connsiteY195" fmla="*/ 538334 h 1624467"/>
              <a:gd name="connsiteX196" fmla="*/ 231938 w 2198808"/>
              <a:gd name="connsiteY196" fmla="*/ 523364 h 1624467"/>
              <a:gd name="connsiteX197" fmla="*/ 239414 w 2198808"/>
              <a:gd name="connsiteY197" fmla="*/ 528377 h 1624467"/>
              <a:gd name="connsiteX198" fmla="*/ 245906 w 2198808"/>
              <a:gd name="connsiteY198" fmla="*/ 519677 h 1624467"/>
              <a:gd name="connsiteX199" fmla="*/ 256372 w 2198808"/>
              <a:gd name="connsiteY199" fmla="*/ 515038 h 1624467"/>
              <a:gd name="connsiteX200" fmla="*/ 257273 w 2198808"/>
              <a:gd name="connsiteY200" fmla="*/ 509787 h 1624467"/>
              <a:gd name="connsiteX201" fmla="*/ 258157 w 2198808"/>
              <a:gd name="connsiteY201" fmla="*/ 504842 h 1624467"/>
              <a:gd name="connsiteX202" fmla="*/ 252753 w 2198808"/>
              <a:gd name="connsiteY202" fmla="*/ 514460 h 1624467"/>
              <a:gd name="connsiteX203" fmla="*/ 244648 w 2198808"/>
              <a:gd name="connsiteY203" fmla="*/ 512200 h 1624467"/>
              <a:gd name="connsiteX204" fmla="*/ 233994 w 2198808"/>
              <a:gd name="connsiteY204" fmla="*/ 520832 h 1624467"/>
              <a:gd name="connsiteX205" fmla="*/ 245379 w 2198808"/>
              <a:gd name="connsiteY205" fmla="*/ 498759 h 1624467"/>
              <a:gd name="connsiteX206" fmla="*/ 241249 w 2198808"/>
              <a:gd name="connsiteY206" fmla="*/ 496635 h 1624467"/>
              <a:gd name="connsiteX207" fmla="*/ 258123 w 2198808"/>
              <a:gd name="connsiteY207" fmla="*/ 483925 h 1624467"/>
              <a:gd name="connsiteX208" fmla="*/ 264834 w 2198808"/>
              <a:gd name="connsiteY208" fmla="*/ 485964 h 1624467"/>
              <a:gd name="connsiteX209" fmla="*/ 266364 w 2198808"/>
              <a:gd name="connsiteY209" fmla="*/ 470892 h 1624467"/>
              <a:gd name="connsiteX210" fmla="*/ 257681 w 2198808"/>
              <a:gd name="connsiteY210" fmla="*/ 475208 h 1624467"/>
              <a:gd name="connsiteX211" fmla="*/ 246143 w 2198808"/>
              <a:gd name="connsiteY211" fmla="*/ 476278 h 1624467"/>
              <a:gd name="connsiteX212" fmla="*/ 253841 w 2198808"/>
              <a:gd name="connsiteY212" fmla="*/ 463823 h 1624467"/>
              <a:gd name="connsiteX213" fmla="*/ 253823 w 2198808"/>
              <a:gd name="connsiteY213" fmla="*/ 463806 h 1624467"/>
              <a:gd name="connsiteX214" fmla="*/ 262337 w 2198808"/>
              <a:gd name="connsiteY214" fmla="*/ 458657 h 1624467"/>
              <a:gd name="connsiteX215" fmla="*/ 250646 w 2198808"/>
              <a:gd name="connsiteY215" fmla="*/ 460866 h 1624467"/>
              <a:gd name="connsiteX216" fmla="*/ 240824 w 2198808"/>
              <a:gd name="connsiteY216" fmla="*/ 458334 h 1624467"/>
              <a:gd name="connsiteX217" fmla="*/ 240824 w 2198808"/>
              <a:gd name="connsiteY217" fmla="*/ 465505 h 1624467"/>
              <a:gd name="connsiteX218" fmla="*/ 238548 w 2198808"/>
              <a:gd name="connsiteY218" fmla="*/ 450229 h 1624467"/>
              <a:gd name="connsiteX219" fmla="*/ 238853 w 2198808"/>
              <a:gd name="connsiteY219" fmla="*/ 449736 h 1624467"/>
              <a:gd name="connsiteX220" fmla="*/ 238564 w 2198808"/>
              <a:gd name="connsiteY220" fmla="*/ 450246 h 1624467"/>
              <a:gd name="connsiteX221" fmla="*/ 230561 w 2198808"/>
              <a:gd name="connsiteY221" fmla="*/ 448547 h 1624467"/>
              <a:gd name="connsiteX222" fmla="*/ 242728 w 2198808"/>
              <a:gd name="connsiteY222" fmla="*/ 444146 h 1624467"/>
              <a:gd name="connsiteX223" fmla="*/ 226619 w 2198808"/>
              <a:gd name="connsiteY223" fmla="*/ 435225 h 1624467"/>
              <a:gd name="connsiteX224" fmla="*/ 231767 w 2198808"/>
              <a:gd name="connsiteY224" fmla="*/ 428581 h 1624467"/>
              <a:gd name="connsiteX225" fmla="*/ 235879 w 2198808"/>
              <a:gd name="connsiteY225" fmla="*/ 431520 h 1624467"/>
              <a:gd name="connsiteX226" fmla="*/ 239601 w 2198808"/>
              <a:gd name="connsiteY226" fmla="*/ 426575 h 1624467"/>
              <a:gd name="connsiteX227" fmla="*/ 245379 w 2198808"/>
              <a:gd name="connsiteY227" fmla="*/ 433237 h 1624467"/>
              <a:gd name="connsiteX228" fmla="*/ 245872 w 2198808"/>
              <a:gd name="connsiteY228" fmla="*/ 433542 h 1624467"/>
              <a:gd name="connsiteX229" fmla="*/ 245361 w 2198808"/>
              <a:gd name="connsiteY229" fmla="*/ 433254 h 1624467"/>
              <a:gd name="connsiteX230" fmla="*/ 258853 w 2198808"/>
              <a:gd name="connsiteY230" fmla="*/ 426389 h 1624467"/>
              <a:gd name="connsiteX231" fmla="*/ 254588 w 2198808"/>
              <a:gd name="connsiteY231" fmla="*/ 418232 h 1624467"/>
              <a:gd name="connsiteX232" fmla="*/ 269303 w 2198808"/>
              <a:gd name="connsiteY232" fmla="*/ 411622 h 1624467"/>
              <a:gd name="connsiteX233" fmla="*/ 276492 w 2198808"/>
              <a:gd name="connsiteY233" fmla="*/ 418572 h 1624467"/>
              <a:gd name="connsiteX234" fmla="*/ 301810 w 2198808"/>
              <a:gd name="connsiteY234" fmla="*/ 397570 h 1624467"/>
              <a:gd name="connsiteX235" fmla="*/ 305548 w 2198808"/>
              <a:gd name="connsiteY235" fmla="*/ 385335 h 1624467"/>
              <a:gd name="connsiteX236" fmla="*/ 312889 w 2198808"/>
              <a:gd name="connsiteY236" fmla="*/ 387731 h 1624467"/>
              <a:gd name="connsiteX237" fmla="*/ 319414 w 2198808"/>
              <a:gd name="connsiteY237" fmla="*/ 386423 h 1624467"/>
              <a:gd name="connsiteX238" fmla="*/ 325616 w 2198808"/>
              <a:gd name="connsiteY238" fmla="*/ 376346 h 1624467"/>
              <a:gd name="connsiteX239" fmla="*/ 317103 w 2198808"/>
              <a:gd name="connsiteY239" fmla="*/ 370909 h 1624467"/>
              <a:gd name="connsiteX240" fmla="*/ 330748 w 2198808"/>
              <a:gd name="connsiteY240" fmla="*/ 373118 h 1624467"/>
              <a:gd name="connsiteX241" fmla="*/ 326466 w 2198808"/>
              <a:gd name="connsiteY241" fmla="*/ 362480 h 1624467"/>
              <a:gd name="connsiteX242" fmla="*/ 350272 w 2198808"/>
              <a:gd name="connsiteY242" fmla="*/ 352013 h 1624467"/>
              <a:gd name="connsiteX243" fmla="*/ 353994 w 2198808"/>
              <a:gd name="connsiteY243" fmla="*/ 348972 h 1624467"/>
              <a:gd name="connsiteX244" fmla="*/ 364325 w 2198808"/>
              <a:gd name="connsiteY244" fmla="*/ 341478 h 1624467"/>
              <a:gd name="connsiteX245" fmla="*/ 364291 w 2198808"/>
              <a:gd name="connsiteY245" fmla="*/ 341512 h 1624467"/>
              <a:gd name="connsiteX246" fmla="*/ 367859 w 2198808"/>
              <a:gd name="connsiteY246" fmla="*/ 347153 h 1624467"/>
              <a:gd name="connsiteX247" fmla="*/ 359975 w 2198808"/>
              <a:gd name="connsiteY247" fmla="*/ 352506 h 1624467"/>
              <a:gd name="connsiteX248" fmla="*/ 355098 w 2198808"/>
              <a:gd name="connsiteY248" fmla="*/ 362531 h 1624467"/>
              <a:gd name="connsiteX249" fmla="*/ 372074 w 2198808"/>
              <a:gd name="connsiteY249" fmla="*/ 354681 h 1624467"/>
              <a:gd name="connsiteX250" fmla="*/ 373790 w 2198808"/>
              <a:gd name="connsiteY250" fmla="*/ 351096 h 1624467"/>
              <a:gd name="connsiteX251" fmla="*/ 381147 w 2198808"/>
              <a:gd name="connsiteY251" fmla="*/ 340102 h 1624467"/>
              <a:gd name="connsiteX252" fmla="*/ 403356 w 2198808"/>
              <a:gd name="connsiteY252" fmla="*/ 330246 h 1624467"/>
              <a:gd name="connsiteX253" fmla="*/ 409389 w 2198808"/>
              <a:gd name="connsiteY253" fmla="*/ 327493 h 1624467"/>
              <a:gd name="connsiteX254" fmla="*/ 423101 w 2198808"/>
              <a:gd name="connsiteY254" fmla="*/ 322022 h 1624467"/>
              <a:gd name="connsiteX255" fmla="*/ 439533 w 2198808"/>
              <a:gd name="connsiteY255" fmla="*/ 318980 h 1624467"/>
              <a:gd name="connsiteX256" fmla="*/ 434367 w 2198808"/>
              <a:gd name="connsiteY256" fmla="*/ 324842 h 1624467"/>
              <a:gd name="connsiteX257" fmla="*/ 404903 w 2198808"/>
              <a:gd name="connsiteY257" fmla="*/ 336584 h 1624467"/>
              <a:gd name="connsiteX258" fmla="*/ 399719 w 2198808"/>
              <a:gd name="connsiteY258" fmla="*/ 339490 h 1624467"/>
              <a:gd name="connsiteX259" fmla="*/ 413585 w 2198808"/>
              <a:gd name="connsiteY259" fmla="*/ 341478 h 1624467"/>
              <a:gd name="connsiteX260" fmla="*/ 414062 w 2198808"/>
              <a:gd name="connsiteY260" fmla="*/ 341784 h 1624467"/>
              <a:gd name="connsiteX261" fmla="*/ 413569 w 2198808"/>
              <a:gd name="connsiteY261" fmla="*/ 341512 h 1624467"/>
              <a:gd name="connsiteX262" fmla="*/ 420382 w 2198808"/>
              <a:gd name="connsiteY262" fmla="*/ 334953 h 1624467"/>
              <a:gd name="connsiteX263" fmla="*/ 428029 w 2198808"/>
              <a:gd name="connsiteY263" fmla="*/ 331690 h 1624467"/>
              <a:gd name="connsiteX264" fmla="*/ 462031 w 2198808"/>
              <a:gd name="connsiteY264" fmla="*/ 331130 h 1624467"/>
              <a:gd name="connsiteX265" fmla="*/ 462506 w 2198808"/>
              <a:gd name="connsiteY265" fmla="*/ 332591 h 1624467"/>
              <a:gd name="connsiteX266" fmla="*/ 438921 w 2198808"/>
              <a:gd name="connsiteY266" fmla="*/ 346491 h 1624467"/>
              <a:gd name="connsiteX267" fmla="*/ 426857 w 2198808"/>
              <a:gd name="connsiteY267" fmla="*/ 348309 h 1624467"/>
              <a:gd name="connsiteX268" fmla="*/ 443628 w 2198808"/>
              <a:gd name="connsiteY268" fmla="*/ 354579 h 1624467"/>
              <a:gd name="connsiteX269" fmla="*/ 442490 w 2198808"/>
              <a:gd name="connsiteY269" fmla="*/ 358504 h 1624467"/>
              <a:gd name="connsiteX270" fmla="*/ 442370 w 2198808"/>
              <a:gd name="connsiteY270" fmla="*/ 358538 h 1624467"/>
              <a:gd name="connsiteX271" fmla="*/ 442456 w 2198808"/>
              <a:gd name="connsiteY271" fmla="*/ 358470 h 1624467"/>
              <a:gd name="connsiteX272" fmla="*/ 466873 w 2198808"/>
              <a:gd name="connsiteY272" fmla="*/ 347952 h 1624467"/>
              <a:gd name="connsiteX273" fmla="*/ 461334 w 2198808"/>
              <a:gd name="connsiteY273" fmla="*/ 350042 h 1624467"/>
              <a:gd name="connsiteX274" fmla="*/ 445089 w 2198808"/>
              <a:gd name="connsiteY274" fmla="*/ 347289 h 1624467"/>
              <a:gd name="connsiteX275" fmla="*/ 455862 w 2198808"/>
              <a:gd name="connsiteY275" fmla="*/ 345607 h 1624467"/>
              <a:gd name="connsiteX276" fmla="*/ 467588 w 2198808"/>
              <a:gd name="connsiteY276" fmla="*/ 336278 h 1624467"/>
              <a:gd name="connsiteX277" fmla="*/ 465446 w 2198808"/>
              <a:gd name="connsiteY277" fmla="*/ 325318 h 1624467"/>
              <a:gd name="connsiteX278" fmla="*/ 487944 w 2198808"/>
              <a:gd name="connsiteY278" fmla="*/ 321818 h 1624467"/>
              <a:gd name="connsiteX279" fmla="*/ 495607 w 2198808"/>
              <a:gd name="connsiteY279" fmla="*/ 316907 h 1624467"/>
              <a:gd name="connsiteX280" fmla="*/ 506007 w 2198808"/>
              <a:gd name="connsiteY280" fmla="*/ 312319 h 1624467"/>
              <a:gd name="connsiteX281" fmla="*/ 515285 w 2198808"/>
              <a:gd name="connsiteY281" fmla="*/ 311028 h 1624467"/>
              <a:gd name="connsiteX282" fmla="*/ 519329 w 2198808"/>
              <a:gd name="connsiteY282" fmla="*/ 312268 h 1624467"/>
              <a:gd name="connsiteX283" fmla="*/ 528250 w 2198808"/>
              <a:gd name="connsiteY283" fmla="*/ 308190 h 1624467"/>
              <a:gd name="connsiteX284" fmla="*/ 531427 w 2198808"/>
              <a:gd name="connsiteY284" fmla="*/ 303772 h 1624467"/>
              <a:gd name="connsiteX285" fmla="*/ 516321 w 2198808"/>
              <a:gd name="connsiteY285" fmla="*/ 305522 h 1624467"/>
              <a:gd name="connsiteX286" fmla="*/ 497986 w 2198808"/>
              <a:gd name="connsiteY286" fmla="*/ 310535 h 1624467"/>
              <a:gd name="connsiteX287" fmla="*/ 506823 w 2198808"/>
              <a:gd name="connsiteY287" fmla="*/ 303126 h 1624467"/>
              <a:gd name="connsiteX288" fmla="*/ 497069 w 2198808"/>
              <a:gd name="connsiteY288" fmla="*/ 303619 h 1624467"/>
              <a:gd name="connsiteX289" fmla="*/ 518292 w 2198808"/>
              <a:gd name="connsiteY289" fmla="*/ 296482 h 1624467"/>
              <a:gd name="connsiteX290" fmla="*/ 510799 w 2198808"/>
              <a:gd name="connsiteY290" fmla="*/ 286100 h 1624467"/>
              <a:gd name="connsiteX291" fmla="*/ 501011 w 2198808"/>
              <a:gd name="connsiteY291" fmla="*/ 288768 h 1624467"/>
              <a:gd name="connsiteX292" fmla="*/ 491512 w 2198808"/>
              <a:gd name="connsiteY292" fmla="*/ 286882 h 1624467"/>
              <a:gd name="connsiteX293" fmla="*/ 507757 w 2198808"/>
              <a:gd name="connsiteY293" fmla="*/ 284027 h 1624467"/>
              <a:gd name="connsiteX294" fmla="*/ 504053 w 2198808"/>
              <a:gd name="connsiteY294" fmla="*/ 278063 h 1624467"/>
              <a:gd name="connsiteX295" fmla="*/ 512192 w 2198808"/>
              <a:gd name="connsiteY295" fmla="*/ 280323 h 1624467"/>
              <a:gd name="connsiteX296" fmla="*/ 512158 w 2198808"/>
              <a:gd name="connsiteY296" fmla="*/ 280289 h 1624467"/>
              <a:gd name="connsiteX297" fmla="*/ 519992 w 2198808"/>
              <a:gd name="connsiteY297" fmla="*/ 291622 h 1624467"/>
              <a:gd name="connsiteX298" fmla="*/ 519737 w 2198808"/>
              <a:gd name="connsiteY298" fmla="*/ 282582 h 1624467"/>
              <a:gd name="connsiteX299" fmla="*/ 528777 w 2198808"/>
              <a:gd name="connsiteY299" fmla="*/ 275718 h 1624467"/>
              <a:gd name="connsiteX300" fmla="*/ 536950 w 2198808"/>
              <a:gd name="connsiteY300" fmla="*/ 271945 h 1624467"/>
              <a:gd name="connsiteX301" fmla="*/ 548318 w 2198808"/>
              <a:gd name="connsiteY301" fmla="*/ 261291 h 1624467"/>
              <a:gd name="connsiteX302" fmla="*/ 581147 w 2198808"/>
              <a:gd name="connsiteY302" fmla="*/ 250382 h 1624467"/>
              <a:gd name="connsiteX303" fmla="*/ 576015 w 2198808"/>
              <a:gd name="connsiteY303" fmla="*/ 241886 h 1624467"/>
              <a:gd name="connsiteX304" fmla="*/ 587825 w 2198808"/>
              <a:gd name="connsiteY304" fmla="*/ 238165 h 1624467"/>
              <a:gd name="connsiteX305" fmla="*/ 587825 w 2198808"/>
              <a:gd name="connsiteY305" fmla="*/ 225488 h 1624467"/>
              <a:gd name="connsiteX306" fmla="*/ 580144 w 2198808"/>
              <a:gd name="connsiteY306" fmla="*/ 217468 h 1624467"/>
              <a:gd name="connsiteX307" fmla="*/ 579669 w 2198808"/>
              <a:gd name="connsiteY307" fmla="*/ 217162 h 1624467"/>
              <a:gd name="connsiteX308" fmla="*/ 580162 w 2198808"/>
              <a:gd name="connsiteY308" fmla="*/ 217451 h 1624467"/>
              <a:gd name="connsiteX309" fmla="*/ 578429 w 2198808"/>
              <a:gd name="connsiteY309" fmla="*/ 224265 h 1624467"/>
              <a:gd name="connsiteX310" fmla="*/ 578463 w 2198808"/>
              <a:gd name="connsiteY310" fmla="*/ 224231 h 1624467"/>
              <a:gd name="connsiteX311" fmla="*/ 573279 w 2198808"/>
              <a:gd name="connsiteY311" fmla="*/ 226848 h 1624467"/>
              <a:gd name="connsiteX312" fmla="*/ 570526 w 2198808"/>
              <a:gd name="connsiteY312" fmla="*/ 228785 h 1624467"/>
              <a:gd name="connsiteX313" fmla="*/ 562320 w 2198808"/>
              <a:gd name="connsiteY313" fmla="*/ 229244 h 1624467"/>
              <a:gd name="connsiteX314" fmla="*/ 553025 w 2198808"/>
              <a:gd name="connsiteY314" fmla="*/ 231758 h 1624467"/>
              <a:gd name="connsiteX315" fmla="*/ 543951 w 2198808"/>
              <a:gd name="connsiteY315" fmla="*/ 231504 h 1624467"/>
              <a:gd name="connsiteX316" fmla="*/ 521453 w 2198808"/>
              <a:gd name="connsiteY316" fmla="*/ 235208 h 1624467"/>
              <a:gd name="connsiteX317" fmla="*/ 505361 w 2198808"/>
              <a:gd name="connsiteY317" fmla="*/ 240136 h 1624467"/>
              <a:gd name="connsiteX318" fmla="*/ 491852 w 2198808"/>
              <a:gd name="connsiteY318" fmla="*/ 240289 h 1624467"/>
              <a:gd name="connsiteX319" fmla="*/ 502388 w 2198808"/>
              <a:gd name="connsiteY319" fmla="*/ 234783 h 1624467"/>
              <a:gd name="connsiteX320" fmla="*/ 553449 w 2198808"/>
              <a:gd name="connsiteY320" fmla="*/ 223313 h 1624467"/>
              <a:gd name="connsiteX321" fmla="*/ 573008 w 2198808"/>
              <a:gd name="connsiteY321" fmla="*/ 212506 h 1624467"/>
              <a:gd name="connsiteX322" fmla="*/ 583798 w 2198808"/>
              <a:gd name="connsiteY322" fmla="*/ 209244 h 1624467"/>
              <a:gd name="connsiteX323" fmla="*/ 593297 w 2198808"/>
              <a:gd name="connsiteY323" fmla="*/ 204095 h 1624467"/>
              <a:gd name="connsiteX324" fmla="*/ 599379 w 2198808"/>
              <a:gd name="connsiteY324" fmla="*/ 195480 h 1624467"/>
              <a:gd name="connsiteX325" fmla="*/ 606789 w 2198808"/>
              <a:gd name="connsiteY325" fmla="*/ 204656 h 1624467"/>
              <a:gd name="connsiteX326" fmla="*/ 613195 w 2198808"/>
              <a:gd name="connsiteY326" fmla="*/ 195973 h 1624467"/>
              <a:gd name="connsiteX327" fmla="*/ 624256 w 2198808"/>
              <a:gd name="connsiteY327" fmla="*/ 191334 h 1624467"/>
              <a:gd name="connsiteX328" fmla="*/ 618819 w 2198808"/>
              <a:gd name="connsiteY328" fmla="*/ 180425 h 1624467"/>
              <a:gd name="connsiteX329" fmla="*/ 610017 w 2198808"/>
              <a:gd name="connsiteY329" fmla="*/ 182668 h 1624467"/>
              <a:gd name="connsiteX330" fmla="*/ 610102 w 2198808"/>
              <a:gd name="connsiteY330" fmla="*/ 183840 h 1624467"/>
              <a:gd name="connsiteX331" fmla="*/ 614503 w 2198808"/>
              <a:gd name="connsiteY331" fmla="*/ 184486 h 1624467"/>
              <a:gd name="connsiteX332" fmla="*/ 603356 w 2198808"/>
              <a:gd name="connsiteY332" fmla="*/ 190569 h 1624467"/>
              <a:gd name="connsiteX333" fmla="*/ 597069 w 2198808"/>
              <a:gd name="connsiteY333" fmla="*/ 180170 h 1624467"/>
              <a:gd name="connsiteX334" fmla="*/ 594078 w 2198808"/>
              <a:gd name="connsiteY334" fmla="*/ 175973 h 1624467"/>
              <a:gd name="connsiteX335" fmla="*/ 598547 w 2198808"/>
              <a:gd name="connsiteY335" fmla="*/ 171792 h 1624467"/>
              <a:gd name="connsiteX336" fmla="*/ 604376 w 2198808"/>
              <a:gd name="connsiteY336" fmla="*/ 170382 h 1624467"/>
              <a:gd name="connsiteX337" fmla="*/ 603917 w 2198808"/>
              <a:gd name="connsiteY337" fmla="*/ 165064 h 1624467"/>
              <a:gd name="connsiteX338" fmla="*/ 618343 w 2198808"/>
              <a:gd name="connsiteY338" fmla="*/ 166423 h 1624467"/>
              <a:gd name="connsiteX339" fmla="*/ 608063 w 2198808"/>
              <a:gd name="connsiteY339" fmla="*/ 158895 h 1624467"/>
              <a:gd name="connsiteX340" fmla="*/ 614146 w 2198808"/>
              <a:gd name="connsiteY340" fmla="*/ 157944 h 1624467"/>
              <a:gd name="connsiteX341" fmla="*/ 614656 w 2198808"/>
              <a:gd name="connsiteY341" fmla="*/ 158233 h 1624467"/>
              <a:gd name="connsiteX342" fmla="*/ 614146 w 2198808"/>
              <a:gd name="connsiteY342" fmla="*/ 157944 h 1624467"/>
              <a:gd name="connsiteX343" fmla="*/ 616083 w 2198808"/>
              <a:gd name="connsiteY343" fmla="*/ 152234 h 1624467"/>
              <a:gd name="connsiteX344" fmla="*/ 606601 w 2198808"/>
              <a:gd name="connsiteY344" fmla="*/ 149465 h 1624467"/>
              <a:gd name="connsiteX345" fmla="*/ 611750 w 2198808"/>
              <a:gd name="connsiteY345" fmla="*/ 147799 h 1624467"/>
              <a:gd name="connsiteX346" fmla="*/ 630901 w 2198808"/>
              <a:gd name="connsiteY346" fmla="*/ 145318 h 1624467"/>
              <a:gd name="connsiteX347" fmla="*/ 635964 w 2198808"/>
              <a:gd name="connsiteY347" fmla="*/ 139422 h 1624467"/>
              <a:gd name="connsiteX348" fmla="*/ 637341 w 2198808"/>
              <a:gd name="connsiteY348" fmla="*/ 132710 h 1624467"/>
              <a:gd name="connsiteX349" fmla="*/ 639142 w 2198808"/>
              <a:gd name="connsiteY349" fmla="*/ 132591 h 1624467"/>
              <a:gd name="connsiteX350" fmla="*/ 642880 w 2198808"/>
              <a:gd name="connsiteY350" fmla="*/ 137706 h 1624467"/>
              <a:gd name="connsiteX351" fmla="*/ 647825 w 2198808"/>
              <a:gd name="connsiteY351" fmla="*/ 139966 h 1624467"/>
              <a:gd name="connsiteX352" fmla="*/ 654843 w 2198808"/>
              <a:gd name="connsiteY352" fmla="*/ 148530 h 1624467"/>
              <a:gd name="connsiteX353" fmla="*/ 659872 w 2198808"/>
              <a:gd name="connsiteY353" fmla="*/ 133101 h 1624467"/>
              <a:gd name="connsiteX354" fmla="*/ 653093 w 2198808"/>
              <a:gd name="connsiteY354" fmla="*/ 131351 h 1624467"/>
              <a:gd name="connsiteX355" fmla="*/ 629388 w 2198808"/>
              <a:gd name="connsiteY355" fmla="*/ 105590 h 1624467"/>
              <a:gd name="connsiteX356" fmla="*/ 636305 w 2198808"/>
              <a:gd name="connsiteY356" fmla="*/ 101631 h 1624467"/>
              <a:gd name="connsiteX357" fmla="*/ 632073 w 2198808"/>
              <a:gd name="connsiteY357" fmla="*/ 96024 h 1624467"/>
              <a:gd name="connsiteX358" fmla="*/ 632192 w 2198808"/>
              <a:gd name="connsiteY358" fmla="*/ 93067 h 1624467"/>
              <a:gd name="connsiteX359" fmla="*/ 635828 w 2198808"/>
              <a:gd name="connsiteY359" fmla="*/ 92812 h 1624467"/>
              <a:gd name="connsiteX360" fmla="*/ 659890 w 2198808"/>
              <a:gd name="connsiteY360" fmla="*/ 110263 h 1624467"/>
              <a:gd name="connsiteX361" fmla="*/ 655692 w 2198808"/>
              <a:gd name="connsiteY361" fmla="*/ 95752 h 1624467"/>
              <a:gd name="connsiteX362" fmla="*/ 658581 w 2198808"/>
              <a:gd name="connsiteY362" fmla="*/ 93339 h 1624467"/>
              <a:gd name="connsiteX363" fmla="*/ 664240 w 2198808"/>
              <a:gd name="connsiteY363" fmla="*/ 98284 h 1624467"/>
              <a:gd name="connsiteX364" fmla="*/ 668573 w 2198808"/>
              <a:gd name="connsiteY364" fmla="*/ 108105 h 1624467"/>
              <a:gd name="connsiteX365" fmla="*/ 679091 w 2198808"/>
              <a:gd name="connsiteY365" fmla="*/ 110569 h 1624467"/>
              <a:gd name="connsiteX366" fmla="*/ 668913 w 2198808"/>
              <a:gd name="connsiteY366" fmla="*/ 101223 h 1624467"/>
              <a:gd name="connsiteX367" fmla="*/ 670458 w 2198808"/>
              <a:gd name="connsiteY367" fmla="*/ 97298 h 1624467"/>
              <a:gd name="connsiteX368" fmla="*/ 668623 w 2198808"/>
              <a:gd name="connsiteY368" fmla="*/ 89533 h 1624467"/>
              <a:gd name="connsiteX369" fmla="*/ 657409 w 2198808"/>
              <a:gd name="connsiteY369" fmla="*/ 83517 h 1624467"/>
              <a:gd name="connsiteX370" fmla="*/ 652447 w 2198808"/>
              <a:gd name="connsiteY370" fmla="*/ 79371 h 1624467"/>
              <a:gd name="connsiteX371" fmla="*/ 637884 w 2198808"/>
              <a:gd name="connsiteY371" fmla="*/ 61121 h 1624467"/>
              <a:gd name="connsiteX372" fmla="*/ 637936 w 2198808"/>
              <a:gd name="connsiteY372" fmla="*/ 61070 h 1624467"/>
              <a:gd name="connsiteX373" fmla="*/ 651886 w 2198808"/>
              <a:gd name="connsiteY373" fmla="*/ 72268 h 1624467"/>
              <a:gd name="connsiteX374" fmla="*/ 656083 w 2198808"/>
              <a:gd name="connsiteY374" fmla="*/ 77638 h 1624467"/>
              <a:gd name="connsiteX375" fmla="*/ 660026 w 2198808"/>
              <a:gd name="connsiteY375" fmla="*/ 67867 h 1624467"/>
              <a:gd name="connsiteX376" fmla="*/ 660485 w 2198808"/>
              <a:gd name="connsiteY376" fmla="*/ 68377 h 1624467"/>
              <a:gd name="connsiteX377" fmla="*/ 660008 w 2198808"/>
              <a:gd name="connsiteY377" fmla="*/ 67901 h 1624467"/>
              <a:gd name="connsiteX378" fmla="*/ 660008 w 2198808"/>
              <a:gd name="connsiteY378" fmla="*/ 53220 h 1624467"/>
              <a:gd name="connsiteX379" fmla="*/ 674995 w 2198808"/>
              <a:gd name="connsiteY379" fmla="*/ 55412 h 1624467"/>
              <a:gd name="connsiteX380" fmla="*/ 672277 w 2198808"/>
              <a:gd name="connsiteY380" fmla="*/ 43161 h 1624467"/>
              <a:gd name="connsiteX381" fmla="*/ 673789 w 2198808"/>
              <a:gd name="connsiteY381" fmla="*/ 41393 h 1624467"/>
              <a:gd name="connsiteX382" fmla="*/ 697307 w 2198808"/>
              <a:gd name="connsiteY382" fmla="*/ 32234 h 1624467"/>
              <a:gd name="connsiteX383" fmla="*/ 704256 w 2198808"/>
              <a:gd name="connsiteY383" fmla="*/ 29448 h 1624467"/>
              <a:gd name="connsiteX384" fmla="*/ 718870 w 2198808"/>
              <a:gd name="connsiteY384" fmla="*/ 26185 h 1624467"/>
              <a:gd name="connsiteX385" fmla="*/ 723882 w 2198808"/>
              <a:gd name="connsiteY385" fmla="*/ 27748 h 1624467"/>
              <a:gd name="connsiteX386" fmla="*/ 724529 w 2198808"/>
              <a:gd name="connsiteY386" fmla="*/ 32217 h 1624467"/>
              <a:gd name="connsiteX387" fmla="*/ 721537 w 2198808"/>
              <a:gd name="connsiteY387" fmla="*/ 38165 h 1624467"/>
              <a:gd name="connsiteX388" fmla="*/ 723832 w 2198808"/>
              <a:gd name="connsiteY388" fmla="*/ 45352 h 1624467"/>
              <a:gd name="connsiteX389" fmla="*/ 728521 w 2198808"/>
              <a:gd name="connsiteY389" fmla="*/ 39167 h 1624467"/>
              <a:gd name="connsiteX390" fmla="*/ 736236 w 2198808"/>
              <a:gd name="connsiteY390" fmla="*/ 48768 h 1624467"/>
              <a:gd name="connsiteX391" fmla="*/ 732107 w 2198808"/>
              <a:gd name="connsiteY391" fmla="*/ 56431 h 1624467"/>
              <a:gd name="connsiteX392" fmla="*/ 730867 w 2198808"/>
              <a:gd name="connsiteY392" fmla="*/ 74087 h 1624467"/>
              <a:gd name="connsiteX393" fmla="*/ 726924 w 2198808"/>
              <a:gd name="connsiteY393" fmla="*/ 87307 h 1624467"/>
              <a:gd name="connsiteX394" fmla="*/ 740416 w 2198808"/>
              <a:gd name="connsiteY394" fmla="*/ 92336 h 1624467"/>
              <a:gd name="connsiteX395" fmla="*/ 749167 w 2198808"/>
              <a:gd name="connsiteY395" fmla="*/ 95565 h 1624467"/>
              <a:gd name="connsiteX396" fmla="*/ 749473 w 2198808"/>
              <a:gd name="connsiteY396" fmla="*/ 102770 h 1624467"/>
              <a:gd name="connsiteX397" fmla="*/ 757935 w 2198808"/>
              <a:gd name="connsiteY397" fmla="*/ 104996 h 1624467"/>
              <a:gd name="connsiteX398" fmla="*/ 757035 w 2198808"/>
              <a:gd name="connsiteY398" fmla="*/ 99762 h 1624467"/>
              <a:gd name="connsiteX399" fmla="*/ 751716 w 2198808"/>
              <a:gd name="connsiteY399" fmla="*/ 89210 h 1624467"/>
              <a:gd name="connsiteX400" fmla="*/ 743781 w 2198808"/>
              <a:gd name="connsiteY400" fmla="*/ 86015 h 1624467"/>
              <a:gd name="connsiteX401" fmla="*/ 731257 w 2198808"/>
              <a:gd name="connsiteY401" fmla="*/ 87952 h 1624467"/>
              <a:gd name="connsiteX402" fmla="*/ 736049 w 2198808"/>
              <a:gd name="connsiteY402" fmla="*/ 77842 h 1624467"/>
              <a:gd name="connsiteX403" fmla="*/ 748266 w 2198808"/>
              <a:gd name="connsiteY403" fmla="*/ 77842 h 1624467"/>
              <a:gd name="connsiteX404" fmla="*/ 752837 w 2198808"/>
              <a:gd name="connsiteY404" fmla="*/ 69720 h 1624467"/>
              <a:gd name="connsiteX405" fmla="*/ 735352 w 2198808"/>
              <a:gd name="connsiteY405" fmla="*/ 41988 h 1624467"/>
              <a:gd name="connsiteX406" fmla="*/ 733586 w 2198808"/>
              <a:gd name="connsiteY406" fmla="*/ 37553 h 1624467"/>
              <a:gd name="connsiteX407" fmla="*/ 731733 w 2198808"/>
              <a:gd name="connsiteY407" fmla="*/ 23738 h 1624467"/>
              <a:gd name="connsiteX408" fmla="*/ 731869 w 2198808"/>
              <a:gd name="connsiteY408" fmla="*/ 0 h 1624467"/>
              <a:gd name="connsiteX409" fmla="*/ 742421 w 2198808"/>
              <a:gd name="connsiteY409" fmla="*/ 4044 h 1624467"/>
              <a:gd name="connsiteX410" fmla="*/ 751376 w 2198808"/>
              <a:gd name="connsiteY410" fmla="*/ 4775 h 1624467"/>
              <a:gd name="connsiteX411" fmla="*/ 757918 w 2198808"/>
              <a:gd name="connsiteY411" fmla="*/ 22175 h 1624467"/>
              <a:gd name="connsiteX412" fmla="*/ 755692 w 2198808"/>
              <a:gd name="connsiteY412" fmla="*/ 28258 h 1624467"/>
              <a:gd name="connsiteX413" fmla="*/ 753908 w 2198808"/>
              <a:gd name="connsiteY413" fmla="*/ 42005 h 1624467"/>
              <a:gd name="connsiteX414" fmla="*/ 749762 w 2198808"/>
              <a:gd name="connsiteY414" fmla="*/ 50348 h 1624467"/>
              <a:gd name="connsiteX415" fmla="*/ 767366 w 2198808"/>
              <a:gd name="connsiteY415" fmla="*/ 73849 h 1624467"/>
              <a:gd name="connsiteX416" fmla="*/ 776185 w 2198808"/>
              <a:gd name="connsiteY416" fmla="*/ 72285 h 1624467"/>
              <a:gd name="connsiteX417" fmla="*/ 782439 w 2198808"/>
              <a:gd name="connsiteY417" fmla="*/ 55157 h 1624467"/>
              <a:gd name="connsiteX418" fmla="*/ 786483 w 2198808"/>
              <a:gd name="connsiteY418" fmla="*/ 63211 h 1624467"/>
              <a:gd name="connsiteX419" fmla="*/ 790849 w 2198808"/>
              <a:gd name="connsiteY419" fmla="*/ 74681 h 1624467"/>
              <a:gd name="connsiteX420" fmla="*/ 789167 w 2198808"/>
              <a:gd name="connsiteY420" fmla="*/ 98488 h 1624467"/>
              <a:gd name="connsiteX421" fmla="*/ 788300 w 2198808"/>
              <a:gd name="connsiteY421" fmla="*/ 104707 h 1624467"/>
              <a:gd name="connsiteX422" fmla="*/ 789133 w 2198808"/>
              <a:gd name="connsiteY422" fmla="*/ 98471 h 1624467"/>
              <a:gd name="connsiteX423" fmla="*/ 797205 w 2198808"/>
              <a:gd name="connsiteY423" fmla="*/ 105369 h 1624467"/>
              <a:gd name="connsiteX424" fmla="*/ 796915 w 2198808"/>
              <a:gd name="connsiteY424" fmla="*/ 92149 h 1624467"/>
              <a:gd name="connsiteX425" fmla="*/ 797340 w 2198808"/>
              <a:gd name="connsiteY425" fmla="*/ 77604 h 1624467"/>
              <a:gd name="connsiteX426" fmla="*/ 790849 w 2198808"/>
              <a:gd name="connsiteY426" fmla="*/ 74698 h 1624467"/>
              <a:gd name="connsiteX427" fmla="*/ 792226 w 2198808"/>
              <a:gd name="connsiteY427" fmla="*/ 68734 h 1624467"/>
              <a:gd name="connsiteX428" fmla="*/ 790867 w 2198808"/>
              <a:gd name="connsiteY428" fmla="*/ 49380 h 1624467"/>
              <a:gd name="connsiteX429" fmla="*/ 791342 w 2198808"/>
              <a:gd name="connsiteY429" fmla="*/ 46066 h 1624467"/>
              <a:gd name="connsiteX430" fmla="*/ 794809 w 2198808"/>
              <a:gd name="connsiteY430" fmla="*/ 42872 h 1624467"/>
              <a:gd name="connsiteX431" fmla="*/ 797646 w 2198808"/>
              <a:gd name="connsiteY431" fmla="*/ 46406 h 1624467"/>
              <a:gd name="connsiteX432" fmla="*/ 799702 w 2198808"/>
              <a:gd name="connsiteY432" fmla="*/ 58063 h 1624467"/>
              <a:gd name="connsiteX433" fmla="*/ 802931 w 2198808"/>
              <a:gd name="connsiteY433" fmla="*/ 66610 h 1624467"/>
              <a:gd name="connsiteX434" fmla="*/ 803355 w 2198808"/>
              <a:gd name="connsiteY434" fmla="*/ 53441 h 1624467"/>
              <a:gd name="connsiteX435" fmla="*/ 803866 w 2198808"/>
              <a:gd name="connsiteY435" fmla="*/ 44571 h 1624467"/>
              <a:gd name="connsiteX436" fmla="*/ 806431 w 2198808"/>
              <a:gd name="connsiteY436" fmla="*/ 25386 h 1624467"/>
              <a:gd name="connsiteX437" fmla="*/ 806397 w 2198808"/>
              <a:gd name="connsiteY437" fmla="*/ 21325 h 1624467"/>
              <a:gd name="connsiteX438" fmla="*/ 816780 w 2198808"/>
              <a:gd name="connsiteY438" fmla="*/ 36364 h 1624467"/>
              <a:gd name="connsiteX439" fmla="*/ 817442 w 2198808"/>
              <a:gd name="connsiteY439" fmla="*/ 29754 h 1624467"/>
              <a:gd name="connsiteX440" fmla="*/ 817460 w 2198808"/>
              <a:gd name="connsiteY440" fmla="*/ 24792 h 1624467"/>
              <a:gd name="connsiteX441" fmla="*/ 824205 w 2198808"/>
              <a:gd name="connsiteY441" fmla="*/ 41461 h 1624467"/>
              <a:gd name="connsiteX442" fmla="*/ 828284 w 2198808"/>
              <a:gd name="connsiteY442" fmla="*/ 53339 h 1624467"/>
              <a:gd name="connsiteX443" fmla="*/ 833246 w 2198808"/>
              <a:gd name="connsiteY443" fmla="*/ 68479 h 1624467"/>
              <a:gd name="connsiteX444" fmla="*/ 834554 w 2198808"/>
              <a:gd name="connsiteY444" fmla="*/ 72268 h 1624467"/>
              <a:gd name="connsiteX445" fmla="*/ 834129 w 2198808"/>
              <a:gd name="connsiteY445" fmla="*/ 80136 h 1624467"/>
              <a:gd name="connsiteX446" fmla="*/ 845377 w 2198808"/>
              <a:gd name="connsiteY446" fmla="*/ 107171 h 1624467"/>
              <a:gd name="connsiteX447" fmla="*/ 852378 w 2198808"/>
              <a:gd name="connsiteY447" fmla="*/ 119473 h 1624467"/>
              <a:gd name="connsiteX448" fmla="*/ 882999 w 2198808"/>
              <a:gd name="connsiteY448" fmla="*/ 117740 h 1624467"/>
              <a:gd name="connsiteX449" fmla="*/ 898394 w 2198808"/>
              <a:gd name="connsiteY449" fmla="*/ 120085 h 1624467"/>
              <a:gd name="connsiteX450" fmla="*/ 897510 w 2198808"/>
              <a:gd name="connsiteY450" fmla="*/ 122345 h 1624467"/>
              <a:gd name="connsiteX451" fmla="*/ 890136 w 2198808"/>
              <a:gd name="connsiteY451" fmla="*/ 122854 h 1624467"/>
              <a:gd name="connsiteX452" fmla="*/ 884494 w 2198808"/>
              <a:gd name="connsiteY452" fmla="*/ 126542 h 1624467"/>
              <a:gd name="connsiteX453" fmla="*/ 868437 w 2198808"/>
              <a:gd name="connsiteY453" fmla="*/ 126899 h 1624467"/>
              <a:gd name="connsiteX454" fmla="*/ 865904 w 2198808"/>
              <a:gd name="connsiteY454" fmla="*/ 127833 h 1624467"/>
              <a:gd name="connsiteX455" fmla="*/ 884477 w 2198808"/>
              <a:gd name="connsiteY455" fmla="*/ 140000 h 1624467"/>
              <a:gd name="connsiteX456" fmla="*/ 894621 w 2198808"/>
              <a:gd name="connsiteY456" fmla="*/ 135837 h 1624467"/>
              <a:gd name="connsiteX457" fmla="*/ 895370 w 2198808"/>
              <a:gd name="connsiteY457" fmla="*/ 137349 h 1624467"/>
              <a:gd name="connsiteX458" fmla="*/ 888437 w 2198808"/>
              <a:gd name="connsiteY458" fmla="*/ 143279 h 1624467"/>
              <a:gd name="connsiteX459" fmla="*/ 889048 w 2198808"/>
              <a:gd name="connsiteY459" fmla="*/ 144724 h 1624467"/>
              <a:gd name="connsiteX460" fmla="*/ 902489 w 2198808"/>
              <a:gd name="connsiteY460" fmla="*/ 144724 h 1624467"/>
              <a:gd name="connsiteX461" fmla="*/ 888114 w 2198808"/>
              <a:gd name="connsiteY461" fmla="*/ 151164 h 1624467"/>
              <a:gd name="connsiteX462" fmla="*/ 904579 w 2198808"/>
              <a:gd name="connsiteY462" fmla="*/ 159813 h 1624467"/>
              <a:gd name="connsiteX463" fmla="*/ 916134 w 2198808"/>
              <a:gd name="connsiteY463" fmla="*/ 154188 h 1624467"/>
              <a:gd name="connsiteX464" fmla="*/ 917153 w 2198808"/>
              <a:gd name="connsiteY464" fmla="*/ 155616 h 1624467"/>
              <a:gd name="connsiteX465" fmla="*/ 914384 w 2198808"/>
              <a:gd name="connsiteY465" fmla="*/ 159490 h 1624467"/>
              <a:gd name="connsiteX466" fmla="*/ 920195 w 2198808"/>
              <a:gd name="connsiteY466" fmla="*/ 157859 h 1624467"/>
              <a:gd name="connsiteX467" fmla="*/ 941572 w 2198808"/>
              <a:gd name="connsiteY467" fmla="*/ 152523 h 1624467"/>
              <a:gd name="connsiteX468" fmla="*/ 970611 w 2198808"/>
              <a:gd name="connsiteY468" fmla="*/ 147527 h 1624467"/>
              <a:gd name="connsiteX469" fmla="*/ 976559 w 2198808"/>
              <a:gd name="connsiteY469" fmla="*/ 143500 h 1624467"/>
              <a:gd name="connsiteX470" fmla="*/ 1002030 w 2198808"/>
              <a:gd name="connsiteY470" fmla="*/ 144384 h 1624467"/>
              <a:gd name="connsiteX471" fmla="*/ 1010102 w 2198808"/>
              <a:gd name="connsiteY471" fmla="*/ 142888 h 1624467"/>
              <a:gd name="connsiteX472" fmla="*/ 1024783 w 2198808"/>
              <a:gd name="connsiteY472" fmla="*/ 140663 h 1624467"/>
              <a:gd name="connsiteX473" fmla="*/ 1033160 w 2198808"/>
              <a:gd name="connsiteY473" fmla="*/ 138912 h 1624467"/>
              <a:gd name="connsiteX474" fmla="*/ 1035200 w 2198808"/>
              <a:gd name="connsiteY474" fmla="*/ 137723 h 1624467"/>
              <a:gd name="connsiteX475" fmla="*/ 1050237 w 2198808"/>
              <a:gd name="connsiteY475" fmla="*/ 136126 h 1624467"/>
              <a:gd name="connsiteX476" fmla="*/ 1068097 w 2198808"/>
              <a:gd name="connsiteY476" fmla="*/ 137621 h 1624467"/>
              <a:gd name="connsiteX477" fmla="*/ 1064358 w 2198808"/>
              <a:gd name="connsiteY477" fmla="*/ 144367 h 1624467"/>
              <a:gd name="connsiteX478" fmla="*/ 1063865 w 2198808"/>
              <a:gd name="connsiteY478" fmla="*/ 144061 h 1624467"/>
              <a:gd name="connsiteX479" fmla="*/ 1064375 w 2198808"/>
              <a:gd name="connsiteY479" fmla="*/ 144350 h 1624467"/>
              <a:gd name="connsiteX480" fmla="*/ 1067502 w 2198808"/>
              <a:gd name="connsiteY480" fmla="*/ 148020 h 1624467"/>
              <a:gd name="connsiteX481" fmla="*/ 1051070 w 2198808"/>
              <a:gd name="connsiteY481" fmla="*/ 145505 h 1624467"/>
              <a:gd name="connsiteX482" fmla="*/ 1048062 w 2198808"/>
              <a:gd name="connsiteY482" fmla="*/ 153917 h 1624467"/>
              <a:gd name="connsiteX483" fmla="*/ 1060925 w 2198808"/>
              <a:gd name="connsiteY483" fmla="*/ 159677 h 1624467"/>
              <a:gd name="connsiteX484" fmla="*/ 1066312 w 2198808"/>
              <a:gd name="connsiteY484" fmla="*/ 161189 h 1624467"/>
              <a:gd name="connsiteX485" fmla="*/ 1074587 w 2198808"/>
              <a:gd name="connsiteY485" fmla="*/ 161223 h 1624467"/>
              <a:gd name="connsiteX486" fmla="*/ 1056541 w 2198808"/>
              <a:gd name="connsiteY486" fmla="*/ 162498 h 1624467"/>
              <a:gd name="connsiteX487" fmla="*/ 1042404 w 2198808"/>
              <a:gd name="connsiteY487" fmla="*/ 160645 h 1624467"/>
              <a:gd name="connsiteX488" fmla="*/ 1004800 w 2198808"/>
              <a:gd name="connsiteY488" fmla="*/ 164860 h 1624467"/>
              <a:gd name="connsiteX489" fmla="*/ 989116 w 2198808"/>
              <a:gd name="connsiteY489" fmla="*/ 168547 h 1624467"/>
              <a:gd name="connsiteX490" fmla="*/ 989677 w 2198808"/>
              <a:gd name="connsiteY490" fmla="*/ 170705 h 1624467"/>
              <a:gd name="connsiteX491" fmla="*/ 996763 w 2198808"/>
              <a:gd name="connsiteY491" fmla="*/ 169006 h 1624467"/>
              <a:gd name="connsiteX492" fmla="*/ 998342 w 2198808"/>
              <a:gd name="connsiteY492" fmla="*/ 172982 h 1624467"/>
              <a:gd name="connsiteX493" fmla="*/ 1004885 w 2198808"/>
              <a:gd name="connsiteY493" fmla="*/ 171538 h 1624467"/>
              <a:gd name="connsiteX494" fmla="*/ 1007263 w 2198808"/>
              <a:gd name="connsiteY494" fmla="*/ 174562 h 1624467"/>
              <a:gd name="connsiteX495" fmla="*/ 1008369 w 2198808"/>
              <a:gd name="connsiteY495" fmla="*/ 173526 h 1624467"/>
              <a:gd name="connsiteX496" fmla="*/ 1004885 w 2198808"/>
              <a:gd name="connsiteY496" fmla="*/ 171555 h 1624467"/>
              <a:gd name="connsiteX497" fmla="*/ 1012022 w 2198808"/>
              <a:gd name="connsiteY497" fmla="*/ 167765 h 1624467"/>
              <a:gd name="connsiteX498" fmla="*/ 1028181 w 2198808"/>
              <a:gd name="connsiteY498" fmla="*/ 165064 h 1624467"/>
              <a:gd name="connsiteX499" fmla="*/ 1031750 w 2198808"/>
              <a:gd name="connsiteY499" fmla="*/ 167544 h 1624467"/>
              <a:gd name="connsiteX500" fmla="*/ 1027722 w 2198808"/>
              <a:gd name="connsiteY500" fmla="*/ 170620 h 1624467"/>
              <a:gd name="connsiteX501" fmla="*/ 1015811 w 2198808"/>
              <a:gd name="connsiteY501" fmla="*/ 174324 h 1624467"/>
              <a:gd name="connsiteX502" fmla="*/ 1027468 w 2198808"/>
              <a:gd name="connsiteY502" fmla="*/ 175293 h 1624467"/>
              <a:gd name="connsiteX503" fmla="*/ 1040484 w 2198808"/>
              <a:gd name="connsiteY503" fmla="*/ 179150 h 1624467"/>
              <a:gd name="connsiteX504" fmla="*/ 1040484 w 2198808"/>
              <a:gd name="connsiteY504" fmla="*/ 175871 h 1624467"/>
              <a:gd name="connsiteX505" fmla="*/ 1060773 w 2198808"/>
              <a:gd name="connsiteY505" fmla="*/ 170841 h 1624467"/>
              <a:gd name="connsiteX506" fmla="*/ 1056983 w 2198808"/>
              <a:gd name="connsiteY506" fmla="*/ 168496 h 1624467"/>
              <a:gd name="connsiteX507" fmla="*/ 1063763 w 2198808"/>
              <a:gd name="connsiteY507" fmla="*/ 168428 h 1624467"/>
              <a:gd name="connsiteX508" fmla="*/ 1077816 w 2198808"/>
              <a:gd name="connsiteY508" fmla="*/ 169533 h 1624467"/>
              <a:gd name="connsiteX509" fmla="*/ 1083458 w 2198808"/>
              <a:gd name="connsiteY509" fmla="*/ 168173 h 1624467"/>
              <a:gd name="connsiteX510" fmla="*/ 1117052 w 2198808"/>
              <a:gd name="connsiteY510" fmla="*/ 164758 h 1624467"/>
              <a:gd name="connsiteX511" fmla="*/ 1117052 w 2198808"/>
              <a:gd name="connsiteY511" fmla="*/ 172931 h 1624467"/>
              <a:gd name="connsiteX512" fmla="*/ 1122999 w 2198808"/>
              <a:gd name="connsiteY512" fmla="*/ 164112 h 1624467"/>
              <a:gd name="connsiteX513" fmla="*/ 1120909 w 2198808"/>
              <a:gd name="connsiteY513" fmla="*/ 163483 h 1624467"/>
              <a:gd name="connsiteX514" fmla="*/ 1117018 w 2198808"/>
              <a:gd name="connsiteY514" fmla="*/ 164792 h 1624467"/>
              <a:gd name="connsiteX515" fmla="*/ 1122030 w 2198808"/>
              <a:gd name="connsiteY515" fmla="*/ 161427 h 1624467"/>
              <a:gd name="connsiteX516" fmla="*/ 1161537 w 2198808"/>
              <a:gd name="connsiteY516" fmla="*/ 157961 h 1624467"/>
              <a:gd name="connsiteX517" fmla="*/ 1175743 w 2198808"/>
              <a:gd name="connsiteY517" fmla="*/ 161036 h 1624467"/>
              <a:gd name="connsiteX518" fmla="*/ 1180637 w 2198808"/>
              <a:gd name="connsiteY518" fmla="*/ 161223 h 1624467"/>
              <a:gd name="connsiteX519" fmla="*/ 1203814 w 2198808"/>
              <a:gd name="connsiteY519" fmla="*/ 157706 h 1624467"/>
              <a:gd name="connsiteX520" fmla="*/ 1204765 w 2198808"/>
              <a:gd name="connsiteY520" fmla="*/ 151843 h 1624467"/>
              <a:gd name="connsiteX521" fmla="*/ 1222829 w 2198808"/>
              <a:gd name="connsiteY521" fmla="*/ 153917 h 1624467"/>
              <a:gd name="connsiteX522" fmla="*/ 1209286 w 2198808"/>
              <a:gd name="connsiteY522" fmla="*/ 155378 h 1624467"/>
              <a:gd name="connsiteX523" fmla="*/ 1217255 w 2198808"/>
              <a:gd name="connsiteY523" fmla="*/ 157978 h 1624467"/>
              <a:gd name="connsiteX524" fmla="*/ 1217272 w 2198808"/>
              <a:gd name="connsiteY524" fmla="*/ 157995 h 1624467"/>
              <a:gd name="connsiteX525" fmla="*/ 1209167 w 2198808"/>
              <a:gd name="connsiteY525" fmla="*/ 163619 h 1624467"/>
              <a:gd name="connsiteX526" fmla="*/ 1210119 w 2198808"/>
              <a:gd name="connsiteY526" fmla="*/ 166967 h 1624467"/>
              <a:gd name="connsiteX527" fmla="*/ 1231562 w 2198808"/>
              <a:gd name="connsiteY527" fmla="*/ 169566 h 1624467"/>
              <a:gd name="connsiteX528" fmla="*/ 1248844 w 2198808"/>
              <a:gd name="connsiteY528" fmla="*/ 170654 h 1624467"/>
              <a:gd name="connsiteX529" fmla="*/ 1249370 w 2198808"/>
              <a:gd name="connsiteY529" fmla="*/ 163126 h 1624467"/>
              <a:gd name="connsiteX530" fmla="*/ 1236626 w 2198808"/>
              <a:gd name="connsiteY530" fmla="*/ 161988 h 1624467"/>
              <a:gd name="connsiteX531" fmla="*/ 1251630 w 2198808"/>
              <a:gd name="connsiteY531" fmla="*/ 153713 h 1624467"/>
              <a:gd name="connsiteX532" fmla="*/ 1235742 w 2198808"/>
              <a:gd name="connsiteY532" fmla="*/ 148037 h 1624467"/>
              <a:gd name="connsiteX533" fmla="*/ 1204511 w 2198808"/>
              <a:gd name="connsiteY533" fmla="*/ 149396 h 1624467"/>
              <a:gd name="connsiteX534" fmla="*/ 1171784 w 2198808"/>
              <a:gd name="connsiteY534" fmla="*/ 152421 h 1624467"/>
              <a:gd name="connsiteX535" fmla="*/ 1158445 w 2198808"/>
              <a:gd name="connsiteY535" fmla="*/ 153033 h 1624467"/>
              <a:gd name="connsiteX536" fmla="*/ 1134383 w 2198808"/>
              <a:gd name="connsiteY536" fmla="*/ 150824 h 1624467"/>
              <a:gd name="connsiteX537" fmla="*/ 1124935 w 2198808"/>
              <a:gd name="connsiteY537" fmla="*/ 142379 h 1624467"/>
              <a:gd name="connsiteX538" fmla="*/ 1140807 w 2198808"/>
              <a:gd name="connsiteY538" fmla="*/ 141070 h 1624467"/>
              <a:gd name="connsiteX539" fmla="*/ 1150390 w 2198808"/>
              <a:gd name="connsiteY539" fmla="*/ 144673 h 1624467"/>
              <a:gd name="connsiteX540" fmla="*/ 1160959 w 2198808"/>
              <a:gd name="connsiteY540" fmla="*/ 145047 h 1624467"/>
              <a:gd name="connsiteX541" fmla="*/ 1179617 w 2198808"/>
              <a:gd name="connsiteY541" fmla="*/ 140459 h 1624467"/>
              <a:gd name="connsiteX542" fmla="*/ 1207739 w 2198808"/>
              <a:gd name="connsiteY542" fmla="*/ 136839 h 1624467"/>
              <a:gd name="connsiteX543" fmla="*/ 1211852 w 2198808"/>
              <a:gd name="connsiteY543" fmla="*/ 135990 h 1624467"/>
              <a:gd name="connsiteX544" fmla="*/ 1241690 w 2198808"/>
              <a:gd name="connsiteY544" fmla="*/ 133458 h 1624467"/>
              <a:gd name="connsiteX545" fmla="*/ 1302743 w 2198808"/>
              <a:gd name="connsiteY545" fmla="*/ 134290 h 1624467"/>
              <a:gd name="connsiteX546" fmla="*/ 1304426 w 2198808"/>
              <a:gd name="connsiteY546" fmla="*/ 134443 h 1624467"/>
              <a:gd name="connsiteX547" fmla="*/ 1332752 w 2198808"/>
              <a:gd name="connsiteY547" fmla="*/ 137655 h 1624467"/>
              <a:gd name="connsiteX548" fmla="*/ 1356235 w 2198808"/>
              <a:gd name="connsiteY548" fmla="*/ 140391 h 1624467"/>
              <a:gd name="connsiteX549" fmla="*/ 1376830 w 2198808"/>
              <a:gd name="connsiteY549" fmla="*/ 138691 h 1624467"/>
              <a:gd name="connsiteX550" fmla="*/ 1377680 w 2198808"/>
              <a:gd name="connsiteY550" fmla="*/ 132404 h 1624467"/>
              <a:gd name="connsiteX551" fmla="*/ 1382846 w 2198808"/>
              <a:gd name="connsiteY551" fmla="*/ 133475 h 1624467"/>
              <a:gd name="connsiteX552" fmla="*/ 1373873 w 2198808"/>
              <a:gd name="connsiteY552" fmla="*/ 129329 h 1624467"/>
              <a:gd name="connsiteX553" fmla="*/ 1372888 w 2198808"/>
              <a:gd name="connsiteY553" fmla="*/ 134103 h 1624467"/>
              <a:gd name="connsiteX554" fmla="*/ 1351358 w 2198808"/>
              <a:gd name="connsiteY554" fmla="*/ 133985 h 1624467"/>
              <a:gd name="connsiteX555" fmla="*/ 1344936 w 2198808"/>
              <a:gd name="connsiteY555" fmla="*/ 131062 h 1624467"/>
              <a:gd name="connsiteX556" fmla="*/ 1361316 w 2198808"/>
              <a:gd name="connsiteY556" fmla="*/ 128258 h 1624467"/>
              <a:gd name="connsiteX557" fmla="*/ 1365343 w 2198808"/>
              <a:gd name="connsiteY557" fmla="*/ 128241 h 1624467"/>
              <a:gd name="connsiteX558" fmla="*/ 1383967 w 2198808"/>
              <a:gd name="connsiteY558" fmla="*/ 127340 h 1624467"/>
              <a:gd name="connsiteX559" fmla="*/ 1398053 w 2198808"/>
              <a:gd name="connsiteY559" fmla="*/ 126780 h 1624467"/>
              <a:gd name="connsiteX560" fmla="*/ 1404663 w 2198808"/>
              <a:gd name="connsiteY560" fmla="*/ 125743 h 1624467"/>
              <a:gd name="connsiteX561" fmla="*/ 1416728 w 2198808"/>
              <a:gd name="connsiteY561" fmla="*/ 120612 h 1624467"/>
              <a:gd name="connsiteX562" fmla="*/ 1428096 w 2198808"/>
              <a:gd name="connsiteY562" fmla="*/ 124435 h 1624467"/>
              <a:gd name="connsiteX563" fmla="*/ 1412769 w 2198808"/>
              <a:gd name="connsiteY563" fmla="*/ 115922 h 1624467"/>
              <a:gd name="connsiteX564" fmla="*/ 1408963 w 2198808"/>
              <a:gd name="connsiteY564" fmla="*/ 115259 h 1624467"/>
              <a:gd name="connsiteX565" fmla="*/ 1401316 w 2198808"/>
              <a:gd name="connsiteY565" fmla="*/ 112676 h 1624467"/>
              <a:gd name="connsiteX566" fmla="*/ 1396609 w 2198808"/>
              <a:gd name="connsiteY566" fmla="*/ 117077 h 1624467"/>
              <a:gd name="connsiteX567" fmla="*/ 1378699 w 2198808"/>
              <a:gd name="connsiteY567" fmla="*/ 114188 h 1624467"/>
              <a:gd name="connsiteX568" fmla="*/ 1375063 w 2198808"/>
              <a:gd name="connsiteY568" fmla="*/ 114087 h 1624467"/>
              <a:gd name="connsiteX569" fmla="*/ 1371376 w 2198808"/>
              <a:gd name="connsiteY569" fmla="*/ 114273 h 1624467"/>
              <a:gd name="connsiteX570" fmla="*/ 1359192 w 2198808"/>
              <a:gd name="connsiteY570" fmla="*/ 110518 h 1624467"/>
              <a:gd name="connsiteX571" fmla="*/ 1348572 w 2198808"/>
              <a:gd name="connsiteY571" fmla="*/ 108683 h 1624467"/>
              <a:gd name="connsiteX572" fmla="*/ 1330475 w 2198808"/>
              <a:gd name="connsiteY572" fmla="*/ 109974 h 1624467"/>
              <a:gd name="connsiteX573" fmla="*/ 1323168 w 2198808"/>
              <a:gd name="connsiteY573" fmla="*/ 112115 h 1624467"/>
              <a:gd name="connsiteX574" fmla="*/ 1359922 w 2198808"/>
              <a:gd name="connsiteY574" fmla="*/ 112115 h 1624467"/>
              <a:gd name="connsiteX575" fmla="*/ 1346091 w 2198808"/>
              <a:gd name="connsiteY575" fmla="*/ 115939 h 1624467"/>
              <a:gd name="connsiteX576" fmla="*/ 1303984 w 2198808"/>
              <a:gd name="connsiteY576" fmla="*/ 114070 h 1624467"/>
              <a:gd name="connsiteX577" fmla="*/ 1273840 w 2198808"/>
              <a:gd name="connsiteY577" fmla="*/ 114936 h 1624467"/>
              <a:gd name="connsiteX578" fmla="*/ 1254231 w 2198808"/>
              <a:gd name="connsiteY578" fmla="*/ 113628 h 1624467"/>
              <a:gd name="connsiteX579" fmla="*/ 1266567 w 2198808"/>
              <a:gd name="connsiteY579" fmla="*/ 108717 h 1624467"/>
              <a:gd name="connsiteX580" fmla="*/ 1267043 w 2198808"/>
              <a:gd name="connsiteY580" fmla="*/ 109023 h 1624467"/>
              <a:gd name="connsiteX581" fmla="*/ 1266533 w 2198808"/>
              <a:gd name="connsiteY581" fmla="*/ 108734 h 1624467"/>
              <a:gd name="connsiteX582" fmla="*/ 1265921 w 2198808"/>
              <a:gd name="connsiteY582" fmla="*/ 108190 h 1624467"/>
              <a:gd name="connsiteX583" fmla="*/ 1256813 w 2198808"/>
              <a:gd name="connsiteY583" fmla="*/ 109210 h 1624467"/>
              <a:gd name="connsiteX584" fmla="*/ 1248368 w 2198808"/>
              <a:gd name="connsiteY584" fmla="*/ 108411 h 1624467"/>
              <a:gd name="connsiteX585" fmla="*/ 1226771 w 2198808"/>
              <a:gd name="connsiteY585" fmla="*/ 98471 h 1624467"/>
              <a:gd name="connsiteX586" fmla="*/ 1228538 w 2198808"/>
              <a:gd name="connsiteY586" fmla="*/ 97264 h 1624467"/>
              <a:gd name="connsiteX587" fmla="*/ 1258631 w 2198808"/>
              <a:gd name="connsiteY587" fmla="*/ 101869 h 1624467"/>
              <a:gd name="connsiteX588" fmla="*/ 1260178 w 2198808"/>
              <a:gd name="connsiteY588" fmla="*/ 101461 h 1624467"/>
              <a:gd name="connsiteX589" fmla="*/ 1280058 w 2198808"/>
              <a:gd name="connsiteY589" fmla="*/ 100000 h 1624467"/>
              <a:gd name="connsiteX590" fmla="*/ 1308300 w 2198808"/>
              <a:gd name="connsiteY590" fmla="*/ 100204 h 1624467"/>
              <a:gd name="connsiteX591" fmla="*/ 1306805 w 2198808"/>
              <a:gd name="connsiteY591" fmla="*/ 93016 h 1624467"/>
              <a:gd name="connsiteX592" fmla="*/ 1308062 w 2198808"/>
              <a:gd name="connsiteY592" fmla="*/ 92031 h 1624467"/>
              <a:gd name="connsiteX593" fmla="*/ 1354995 w 2198808"/>
              <a:gd name="connsiteY593" fmla="*/ 94732 h 1624467"/>
              <a:gd name="connsiteX594" fmla="*/ 1344426 w 2198808"/>
              <a:gd name="connsiteY594" fmla="*/ 100374 h 1624467"/>
              <a:gd name="connsiteX595" fmla="*/ 1363423 w 2198808"/>
              <a:gd name="connsiteY595" fmla="*/ 100221 h 1624467"/>
              <a:gd name="connsiteX596" fmla="*/ 1363389 w 2198808"/>
              <a:gd name="connsiteY596" fmla="*/ 100255 h 1624467"/>
              <a:gd name="connsiteX597" fmla="*/ 1370628 w 2198808"/>
              <a:gd name="connsiteY597" fmla="*/ 105811 h 1624467"/>
              <a:gd name="connsiteX598" fmla="*/ 1377068 w 2198808"/>
              <a:gd name="connsiteY598" fmla="*/ 109736 h 1624467"/>
              <a:gd name="connsiteX599" fmla="*/ 1376643 w 2198808"/>
              <a:gd name="connsiteY599" fmla="*/ 102277 h 1624467"/>
              <a:gd name="connsiteX600" fmla="*/ 1382709 w 2198808"/>
              <a:gd name="connsiteY600" fmla="*/ 103908 h 1624467"/>
              <a:gd name="connsiteX601" fmla="*/ 1394995 w 2198808"/>
              <a:gd name="connsiteY601" fmla="*/ 95701 h 1624467"/>
              <a:gd name="connsiteX602" fmla="*/ 1402709 w 2198808"/>
              <a:gd name="connsiteY602" fmla="*/ 94970 h 1624467"/>
              <a:gd name="connsiteX603" fmla="*/ 1403338 w 2198808"/>
              <a:gd name="connsiteY603" fmla="*/ 102294 h 1624467"/>
              <a:gd name="connsiteX604" fmla="*/ 1415658 w 2198808"/>
              <a:gd name="connsiteY604" fmla="*/ 95684 h 1624467"/>
              <a:gd name="connsiteX605" fmla="*/ 1429336 w 2198808"/>
              <a:gd name="connsiteY605" fmla="*/ 101087 h 1624467"/>
              <a:gd name="connsiteX606" fmla="*/ 1423627 w 2198808"/>
              <a:gd name="connsiteY606" fmla="*/ 98267 h 1624467"/>
              <a:gd name="connsiteX607" fmla="*/ 1440790 w 2198808"/>
              <a:gd name="connsiteY607" fmla="*/ 97043 h 1624467"/>
              <a:gd name="connsiteX608" fmla="*/ 1454213 w 2198808"/>
              <a:gd name="connsiteY608" fmla="*/ 98453 h 1624467"/>
              <a:gd name="connsiteX609" fmla="*/ 1493789 w 2198808"/>
              <a:gd name="connsiteY609" fmla="*/ 102005 h 1624467"/>
              <a:gd name="connsiteX610" fmla="*/ 1510611 w 2198808"/>
              <a:gd name="connsiteY610" fmla="*/ 103483 h 1624467"/>
              <a:gd name="connsiteX611" fmla="*/ 1528453 w 2198808"/>
              <a:gd name="connsiteY611" fmla="*/ 107408 h 1624467"/>
              <a:gd name="connsiteX612" fmla="*/ 1540381 w 2198808"/>
              <a:gd name="connsiteY612" fmla="*/ 105556 h 1624467"/>
              <a:gd name="connsiteX613" fmla="*/ 1557510 w 2198808"/>
              <a:gd name="connsiteY613" fmla="*/ 116058 h 1624467"/>
              <a:gd name="connsiteX614" fmla="*/ 1570747 w 2198808"/>
              <a:gd name="connsiteY614" fmla="*/ 116126 h 1624467"/>
              <a:gd name="connsiteX615" fmla="*/ 1596456 w 2198808"/>
              <a:gd name="connsiteY615" fmla="*/ 115072 h 1624467"/>
              <a:gd name="connsiteX616" fmla="*/ 1591494 w 2198808"/>
              <a:gd name="connsiteY616" fmla="*/ 112115 h 1624467"/>
              <a:gd name="connsiteX617" fmla="*/ 1619923 w 2198808"/>
              <a:gd name="connsiteY617" fmla="*/ 114868 h 1624467"/>
              <a:gd name="connsiteX618" fmla="*/ 1631070 w 2198808"/>
              <a:gd name="connsiteY618" fmla="*/ 114936 h 1624467"/>
              <a:gd name="connsiteX619" fmla="*/ 1664493 w 2198808"/>
              <a:gd name="connsiteY619" fmla="*/ 120136 h 1624467"/>
              <a:gd name="connsiteX620" fmla="*/ 1669540 w 2198808"/>
              <a:gd name="connsiteY620" fmla="*/ 120340 h 1624467"/>
              <a:gd name="connsiteX621" fmla="*/ 1689115 w 2198808"/>
              <a:gd name="connsiteY621" fmla="*/ 119966 h 1624467"/>
              <a:gd name="connsiteX622" fmla="*/ 1703797 w 2198808"/>
              <a:gd name="connsiteY622" fmla="*/ 122753 h 1624467"/>
              <a:gd name="connsiteX623" fmla="*/ 1729846 w 2198808"/>
              <a:gd name="connsiteY623" fmla="*/ 125454 h 1624467"/>
              <a:gd name="connsiteX624" fmla="*/ 1735657 w 2198808"/>
              <a:gd name="connsiteY624" fmla="*/ 124826 h 1624467"/>
              <a:gd name="connsiteX625" fmla="*/ 1758291 w 2198808"/>
              <a:gd name="connsiteY625" fmla="*/ 124724 h 1624467"/>
              <a:gd name="connsiteX626" fmla="*/ 1766618 w 2198808"/>
              <a:gd name="connsiteY626" fmla="*/ 125590 h 1624467"/>
              <a:gd name="connsiteX627" fmla="*/ 1804884 w 2198808"/>
              <a:gd name="connsiteY627" fmla="*/ 131147 h 1624467"/>
              <a:gd name="connsiteX628" fmla="*/ 1847636 w 2198808"/>
              <a:gd name="connsiteY628" fmla="*/ 138114 h 1624467"/>
              <a:gd name="connsiteX629" fmla="*/ 1837849 w 2198808"/>
              <a:gd name="connsiteY629" fmla="*/ 133169 h 1624467"/>
              <a:gd name="connsiteX630" fmla="*/ 1823354 w 2198808"/>
              <a:gd name="connsiteY630" fmla="*/ 127460 h 1624467"/>
              <a:gd name="connsiteX631" fmla="*/ 1813380 w 2198808"/>
              <a:gd name="connsiteY631" fmla="*/ 125760 h 1624467"/>
              <a:gd name="connsiteX632" fmla="*/ 1806804 w 2198808"/>
              <a:gd name="connsiteY632" fmla="*/ 123738 h 1624467"/>
              <a:gd name="connsiteX633" fmla="*/ 1817900 w 2198808"/>
              <a:gd name="connsiteY633" fmla="*/ 121580 h 1624467"/>
              <a:gd name="connsiteX634" fmla="*/ 1803406 w 2198808"/>
              <a:gd name="connsiteY634" fmla="*/ 117706 h 1624467"/>
              <a:gd name="connsiteX635" fmla="*/ 1789692 w 2198808"/>
              <a:gd name="connsiteY635" fmla="*/ 114715 h 1624467"/>
              <a:gd name="connsiteX636" fmla="*/ 1789268 w 2198808"/>
              <a:gd name="connsiteY636" fmla="*/ 112880 h 1624467"/>
              <a:gd name="connsiteX637" fmla="*/ 1794603 w 2198808"/>
              <a:gd name="connsiteY637" fmla="*/ 110909 h 1624467"/>
              <a:gd name="connsiteX638" fmla="*/ 1828606 w 2198808"/>
              <a:gd name="connsiteY638" fmla="*/ 117298 h 1624467"/>
              <a:gd name="connsiteX639" fmla="*/ 1850083 w 2198808"/>
              <a:gd name="connsiteY639" fmla="*/ 122056 h 1624467"/>
              <a:gd name="connsiteX640" fmla="*/ 1862199 w 2198808"/>
              <a:gd name="connsiteY640" fmla="*/ 117094 h 1624467"/>
              <a:gd name="connsiteX641" fmla="*/ 1860245 w 2198808"/>
              <a:gd name="connsiteY641" fmla="*/ 122668 h 1624467"/>
              <a:gd name="connsiteX642" fmla="*/ 1872004 w 2198808"/>
              <a:gd name="connsiteY642" fmla="*/ 119133 h 1624467"/>
              <a:gd name="connsiteX643" fmla="*/ 1871358 w 2198808"/>
              <a:gd name="connsiteY643" fmla="*/ 125607 h 1624467"/>
              <a:gd name="connsiteX644" fmla="*/ 1895198 w 2198808"/>
              <a:gd name="connsiteY644" fmla="*/ 129634 h 1624467"/>
              <a:gd name="connsiteX645" fmla="*/ 1908673 w 2198808"/>
              <a:gd name="connsiteY645" fmla="*/ 135463 h 1624467"/>
              <a:gd name="connsiteX646" fmla="*/ 1939327 w 2198808"/>
              <a:gd name="connsiteY646" fmla="*/ 144061 h 1624467"/>
              <a:gd name="connsiteX647" fmla="*/ 1973346 w 2198808"/>
              <a:gd name="connsiteY647" fmla="*/ 153848 h 1624467"/>
              <a:gd name="connsiteX648" fmla="*/ 1954111 w 2198808"/>
              <a:gd name="connsiteY648" fmla="*/ 142906 h 1624467"/>
              <a:gd name="connsiteX649" fmla="*/ 1922522 w 2198808"/>
              <a:gd name="connsiteY649" fmla="*/ 128836 h 1624467"/>
              <a:gd name="connsiteX650" fmla="*/ 1915640 w 2198808"/>
              <a:gd name="connsiteY650" fmla="*/ 124010 h 1624467"/>
              <a:gd name="connsiteX651" fmla="*/ 1915606 w 2198808"/>
              <a:gd name="connsiteY651" fmla="*/ 124044 h 1624467"/>
              <a:gd name="connsiteX652" fmla="*/ 1925376 w 2198808"/>
              <a:gd name="connsiteY652" fmla="*/ 124384 h 1624467"/>
              <a:gd name="connsiteX653" fmla="*/ 1955793 w 2198808"/>
              <a:gd name="connsiteY653" fmla="*/ 126406 h 1624467"/>
              <a:gd name="connsiteX654" fmla="*/ 1939786 w 2198808"/>
              <a:gd name="connsiteY654" fmla="*/ 120255 h 1624467"/>
              <a:gd name="connsiteX655" fmla="*/ 1916898 w 2198808"/>
              <a:gd name="connsiteY655" fmla="*/ 105964 h 1624467"/>
              <a:gd name="connsiteX656" fmla="*/ 1947789 w 2198808"/>
              <a:gd name="connsiteY656" fmla="*/ 113815 h 1624467"/>
              <a:gd name="connsiteX657" fmla="*/ 1928894 w 2198808"/>
              <a:gd name="connsiteY657" fmla="*/ 97944 h 1624467"/>
              <a:gd name="connsiteX658" fmla="*/ 1939429 w 2198808"/>
              <a:gd name="connsiteY658" fmla="*/ 99252 h 1624467"/>
              <a:gd name="connsiteX659" fmla="*/ 1939922 w 2198808"/>
              <a:gd name="connsiteY659" fmla="*/ 98012 h 1624467"/>
              <a:gd name="connsiteX660" fmla="*/ 1902505 w 2198808"/>
              <a:gd name="connsiteY660" fmla="*/ 83364 h 1624467"/>
              <a:gd name="connsiteX661" fmla="*/ 1914009 w 2198808"/>
              <a:gd name="connsiteY661" fmla="*/ 80102 h 1624467"/>
              <a:gd name="connsiteX662" fmla="*/ 1902012 w 2198808"/>
              <a:gd name="connsiteY662" fmla="*/ 73033 h 1624467"/>
              <a:gd name="connsiteX663" fmla="*/ 1915623 w 2198808"/>
              <a:gd name="connsiteY663" fmla="*/ 74732 h 1624467"/>
              <a:gd name="connsiteX664" fmla="*/ 1918597 w 2198808"/>
              <a:gd name="connsiteY664" fmla="*/ 76058 h 1624467"/>
              <a:gd name="connsiteX665" fmla="*/ 1918868 w 2198808"/>
              <a:gd name="connsiteY665" fmla="*/ 75106 h 1624467"/>
              <a:gd name="connsiteX666" fmla="*/ 1915589 w 2198808"/>
              <a:gd name="connsiteY666" fmla="*/ 74766 h 1624467"/>
              <a:gd name="connsiteX667" fmla="*/ 1905462 w 2198808"/>
              <a:gd name="connsiteY667" fmla="*/ 70824 h 1624467"/>
              <a:gd name="connsiteX668" fmla="*/ 1902029 w 2198808"/>
              <a:gd name="connsiteY668" fmla="*/ 73067 h 1624467"/>
              <a:gd name="connsiteX669" fmla="*/ 1887739 w 2198808"/>
              <a:gd name="connsiteY669" fmla="*/ 64435 h 1624467"/>
              <a:gd name="connsiteX670" fmla="*/ 1888095 w 2198808"/>
              <a:gd name="connsiteY670" fmla="*/ 63245 h 1624467"/>
              <a:gd name="connsiteX671" fmla="*/ 1904884 w 2198808"/>
              <a:gd name="connsiteY671" fmla="*/ 66933 h 1624467"/>
              <a:gd name="connsiteX672" fmla="*/ 1923813 w 2198808"/>
              <a:gd name="connsiteY672" fmla="*/ 71351 h 1624467"/>
              <a:gd name="connsiteX673" fmla="*/ 1937339 w 2198808"/>
              <a:gd name="connsiteY673" fmla="*/ 76143 h 1624467"/>
              <a:gd name="connsiteX674" fmla="*/ 1952752 w 2198808"/>
              <a:gd name="connsiteY674" fmla="*/ 78878 h 1624467"/>
              <a:gd name="connsiteX675" fmla="*/ 1962488 w 2198808"/>
              <a:gd name="connsiteY675" fmla="*/ 80900 h 1624467"/>
              <a:gd name="connsiteX676" fmla="*/ 1983032 w 2198808"/>
              <a:gd name="connsiteY676" fmla="*/ 87578 h 1624467"/>
              <a:gd name="connsiteX677" fmla="*/ 1959769 w 2198808"/>
              <a:gd name="connsiteY677" fmla="*/ 74715 h 1624467"/>
              <a:gd name="connsiteX678" fmla="*/ 1959820 w 2198808"/>
              <a:gd name="connsiteY678" fmla="*/ 74749 h 1624467"/>
              <a:gd name="connsiteX679" fmla="*/ 1956371 w 2198808"/>
              <a:gd name="connsiteY679" fmla="*/ 73016 h 1624467"/>
              <a:gd name="connsiteX680" fmla="*/ 1956421 w 2198808"/>
              <a:gd name="connsiteY680" fmla="*/ 73050 h 1624467"/>
              <a:gd name="connsiteX681" fmla="*/ 1951273 w 2198808"/>
              <a:gd name="connsiteY681" fmla="*/ 71317 h 1624467"/>
              <a:gd name="connsiteX682" fmla="*/ 1951324 w 2198808"/>
              <a:gd name="connsiteY682" fmla="*/ 71351 h 1624467"/>
              <a:gd name="connsiteX683" fmla="*/ 1931783 w 2198808"/>
              <a:gd name="connsiteY683" fmla="*/ 63415 h 1624467"/>
              <a:gd name="connsiteX684" fmla="*/ 1923236 w 2198808"/>
              <a:gd name="connsiteY684" fmla="*/ 59609 h 1624467"/>
              <a:gd name="connsiteX685" fmla="*/ 1927093 w 2198808"/>
              <a:gd name="connsiteY685" fmla="*/ 57230 h 1624467"/>
              <a:gd name="connsiteX686" fmla="*/ 1947773 w 2198808"/>
              <a:gd name="connsiteY686" fmla="*/ 64333 h 1624467"/>
              <a:gd name="connsiteX687" fmla="*/ 1951715 w 2198808"/>
              <a:gd name="connsiteY687" fmla="*/ 65845 h 1624467"/>
              <a:gd name="connsiteX688" fmla="*/ 1978834 w 2198808"/>
              <a:gd name="connsiteY688" fmla="*/ 75378 h 1624467"/>
              <a:gd name="connsiteX689" fmla="*/ 2018800 w 2198808"/>
              <a:gd name="connsiteY689" fmla="*/ 97332 h 1624467"/>
              <a:gd name="connsiteX690" fmla="*/ 2040585 w 2198808"/>
              <a:gd name="connsiteY690" fmla="*/ 117213 h 1624467"/>
              <a:gd name="connsiteX691" fmla="*/ 2057373 w 2198808"/>
              <a:gd name="connsiteY691" fmla="*/ 128258 h 1624467"/>
              <a:gd name="connsiteX692" fmla="*/ 2071035 w 2198808"/>
              <a:gd name="connsiteY692" fmla="*/ 134070 h 1624467"/>
              <a:gd name="connsiteX693" fmla="*/ 2075844 w 2198808"/>
              <a:gd name="connsiteY693" fmla="*/ 129465 h 1624467"/>
              <a:gd name="connsiteX694" fmla="*/ 2080908 w 2198808"/>
              <a:gd name="connsiteY694" fmla="*/ 134036 h 1624467"/>
              <a:gd name="connsiteX695" fmla="*/ 2082369 w 2198808"/>
              <a:gd name="connsiteY695" fmla="*/ 139830 h 1624467"/>
              <a:gd name="connsiteX696" fmla="*/ 2076880 w 2198808"/>
              <a:gd name="connsiteY696" fmla="*/ 144095 h 1624467"/>
              <a:gd name="connsiteX697" fmla="*/ 2066923 w 2198808"/>
              <a:gd name="connsiteY697" fmla="*/ 143279 h 1624467"/>
              <a:gd name="connsiteX698" fmla="*/ 2092156 w 2198808"/>
              <a:gd name="connsiteY698" fmla="*/ 155480 h 1624467"/>
              <a:gd name="connsiteX699" fmla="*/ 2106209 w 2198808"/>
              <a:gd name="connsiteY699" fmla="*/ 170841 h 1624467"/>
              <a:gd name="connsiteX700" fmla="*/ 2110797 w 2198808"/>
              <a:gd name="connsiteY700" fmla="*/ 172795 h 1624467"/>
              <a:gd name="connsiteX701" fmla="*/ 2114009 w 2198808"/>
              <a:gd name="connsiteY701" fmla="*/ 179966 h 1624467"/>
              <a:gd name="connsiteX702" fmla="*/ 2109081 w 2198808"/>
              <a:gd name="connsiteY702" fmla="*/ 184724 h 1624467"/>
              <a:gd name="connsiteX703" fmla="*/ 2100109 w 2198808"/>
              <a:gd name="connsiteY703" fmla="*/ 187120 h 1624467"/>
              <a:gd name="connsiteX704" fmla="*/ 2096744 w 2198808"/>
              <a:gd name="connsiteY704" fmla="*/ 190858 h 1624467"/>
              <a:gd name="connsiteX705" fmla="*/ 2100449 w 2198808"/>
              <a:gd name="connsiteY705" fmla="*/ 190671 h 1624467"/>
              <a:gd name="connsiteX706" fmla="*/ 2108690 w 2198808"/>
              <a:gd name="connsiteY706" fmla="*/ 202056 h 1624467"/>
              <a:gd name="connsiteX707" fmla="*/ 2111392 w 2198808"/>
              <a:gd name="connsiteY707" fmla="*/ 218436 h 1624467"/>
              <a:gd name="connsiteX708" fmla="*/ 2104493 w 2198808"/>
              <a:gd name="connsiteY708" fmla="*/ 218453 h 1624467"/>
              <a:gd name="connsiteX709" fmla="*/ 2097900 w 2198808"/>
              <a:gd name="connsiteY709" fmla="*/ 219082 h 1624467"/>
              <a:gd name="connsiteX710" fmla="*/ 2122828 w 2198808"/>
              <a:gd name="connsiteY710" fmla="*/ 234528 h 1624467"/>
              <a:gd name="connsiteX711" fmla="*/ 2111018 w 2198808"/>
              <a:gd name="connsiteY711" fmla="*/ 238674 h 1624467"/>
              <a:gd name="connsiteX712" fmla="*/ 2127314 w 2198808"/>
              <a:gd name="connsiteY712" fmla="*/ 254103 h 1624467"/>
              <a:gd name="connsiteX713" fmla="*/ 2115402 w 2198808"/>
              <a:gd name="connsiteY713" fmla="*/ 259677 h 1624467"/>
              <a:gd name="connsiteX714" fmla="*/ 2130593 w 2198808"/>
              <a:gd name="connsiteY714" fmla="*/ 270195 h 1624467"/>
              <a:gd name="connsiteX715" fmla="*/ 2136336 w 2198808"/>
              <a:gd name="connsiteY715" fmla="*/ 274188 h 1624467"/>
              <a:gd name="connsiteX716" fmla="*/ 2136031 w 2198808"/>
              <a:gd name="connsiteY716" fmla="*/ 276091 h 1624467"/>
              <a:gd name="connsiteX717" fmla="*/ 2120958 w 2198808"/>
              <a:gd name="connsiteY717" fmla="*/ 279966 h 1624467"/>
              <a:gd name="connsiteX718" fmla="*/ 2125275 w 2198808"/>
              <a:gd name="connsiteY718" fmla="*/ 287425 h 1624467"/>
              <a:gd name="connsiteX719" fmla="*/ 2120738 w 2198808"/>
              <a:gd name="connsiteY719" fmla="*/ 290739 h 1624467"/>
              <a:gd name="connsiteX720" fmla="*/ 2127076 w 2198808"/>
              <a:gd name="connsiteY720" fmla="*/ 296329 h 1624467"/>
              <a:gd name="connsiteX721" fmla="*/ 2127840 w 2198808"/>
              <a:gd name="connsiteY721" fmla="*/ 308139 h 1624467"/>
              <a:gd name="connsiteX722" fmla="*/ 2132989 w 2198808"/>
              <a:gd name="connsiteY722" fmla="*/ 312914 h 1624467"/>
              <a:gd name="connsiteX723" fmla="*/ 2125495 w 2198808"/>
              <a:gd name="connsiteY723" fmla="*/ 317264 h 1624467"/>
              <a:gd name="connsiteX724" fmla="*/ 2129166 w 2198808"/>
              <a:gd name="connsiteY724" fmla="*/ 323874 h 1624467"/>
              <a:gd name="connsiteX725" fmla="*/ 2143321 w 2198808"/>
              <a:gd name="connsiteY725" fmla="*/ 322413 h 1624467"/>
              <a:gd name="connsiteX726" fmla="*/ 2151086 w 2198808"/>
              <a:gd name="connsiteY726" fmla="*/ 328581 h 1624467"/>
              <a:gd name="connsiteX727" fmla="*/ 2138494 w 2198808"/>
              <a:gd name="connsiteY727" fmla="*/ 345794 h 1624467"/>
              <a:gd name="connsiteX728" fmla="*/ 2143779 w 2198808"/>
              <a:gd name="connsiteY728" fmla="*/ 351452 h 1624467"/>
              <a:gd name="connsiteX729" fmla="*/ 2136115 w 2198808"/>
              <a:gd name="connsiteY729" fmla="*/ 354069 h 1624467"/>
              <a:gd name="connsiteX730" fmla="*/ 2153210 w 2198808"/>
              <a:gd name="connsiteY730" fmla="*/ 362922 h 1624467"/>
              <a:gd name="connsiteX731" fmla="*/ 2149863 w 2198808"/>
              <a:gd name="connsiteY731" fmla="*/ 369974 h 1624467"/>
              <a:gd name="connsiteX732" fmla="*/ 2170423 w 2198808"/>
              <a:gd name="connsiteY732" fmla="*/ 378028 h 1624467"/>
              <a:gd name="connsiteX733" fmla="*/ 2168384 w 2198808"/>
              <a:gd name="connsiteY733" fmla="*/ 382752 h 1624467"/>
              <a:gd name="connsiteX734" fmla="*/ 2168520 w 2198808"/>
              <a:gd name="connsiteY734" fmla="*/ 387357 h 1624467"/>
              <a:gd name="connsiteX735" fmla="*/ 2175215 w 2198808"/>
              <a:gd name="connsiteY735" fmla="*/ 399422 h 1624467"/>
              <a:gd name="connsiteX736" fmla="*/ 2182148 w 2198808"/>
              <a:gd name="connsiteY736" fmla="*/ 404961 h 1624467"/>
              <a:gd name="connsiteX737" fmla="*/ 2162488 w 2198808"/>
              <a:gd name="connsiteY737" fmla="*/ 418674 h 1624467"/>
              <a:gd name="connsiteX738" fmla="*/ 2176065 w 2198808"/>
              <a:gd name="connsiteY738" fmla="*/ 422786 h 1624467"/>
              <a:gd name="connsiteX739" fmla="*/ 2153312 w 2198808"/>
              <a:gd name="connsiteY739" fmla="*/ 431928 h 1624467"/>
              <a:gd name="connsiteX740" fmla="*/ 2165971 w 2198808"/>
              <a:gd name="connsiteY740" fmla="*/ 440696 h 1624467"/>
              <a:gd name="connsiteX741" fmla="*/ 2171120 w 2198808"/>
              <a:gd name="connsiteY741" fmla="*/ 429515 h 1624467"/>
              <a:gd name="connsiteX742" fmla="*/ 2171392 w 2198808"/>
              <a:gd name="connsiteY742" fmla="*/ 443500 h 1624467"/>
              <a:gd name="connsiteX743" fmla="*/ 2184663 w 2198808"/>
              <a:gd name="connsiteY743" fmla="*/ 446304 h 1624467"/>
              <a:gd name="connsiteX744" fmla="*/ 2166107 w 2198808"/>
              <a:gd name="connsiteY744" fmla="*/ 453423 h 1624467"/>
              <a:gd name="connsiteX745" fmla="*/ 2162930 w 2198808"/>
              <a:gd name="connsiteY745" fmla="*/ 447119 h 1624467"/>
              <a:gd name="connsiteX746" fmla="*/ 2162063 w 2198808"/>
              <a:gd name="connsiteY746" fmla="*/ 448190 h 1624467"/>
              <a:gd name="connsiteX747" fmla="*/ 2165309 w 2198808"/>
              <a:gd name="connsiteY747" fmla="*/ 459609 h 1624467"/>
              <a:gd name="connsiteX748" fmla="*/ 2180330 w 2198808"/>
              <a:gd name="connsiteY748" fmla="*/ 455395 h 1624467"/>
              <a:gd name="connsiteX749" fmla="*/ 2172122 w 2198808"/>
              <a:gd name="connsiteY749" fmla="*/ 461733 h 1624467"/>
              <a:gd name="connsiteX750" fmla="*/ 2163321 w 2198808"/>
              <a:gd name="connsiteY750" fmla="*/ 470382 h 1624467"/>
              <a:gd name="connsiteX751" fmla="*/ 2162742 w 2198808"/>
              <a:gd name="connsiteY751" fmla="*/ 472693 h 1624467"/>
              <a:gd name="connsiteX752" fmla="*/ 2159956 w 2198808"/>
              <a:gd name="connsiteY752" fmla="*/ 482310 h 1624467"/>
              <a:gd name="connsiteX753" fmla="*/ 2167891 w 2198808"/>
              <a:gd name="connsiteY753" fmla="*/ 495106 h 1624467"/>
              <a:gd name="connsiteX754" fmla="*/ 2161367 w 2198808"/>
              <a:gd name="connsiteY754" fmla="*/ 499813 h 1624467"/>
              <a:gd name="connsiteX755" fmla="*/ 2170118 w 2198808"/>
              <a:gd name="connsiteY755" fmla="*/ 509005 h 1624467"/>
              <a:gd name="connsiteX756" fmla="*/ 2180686 w 2198808"/>
              <a:gd name="connsiteY756" fmla="*/ 506219 h 1624467"/>
              <a:gd name="connsiteX757" fmla="*/ 2180652 w 2198808"/>
              <a:gd name="connsiteY757" fmla="*/ 506185 h 1624467"/>
              <a:gd name="connsiteX758" fmla="*/ 2170457 w 2198808"/>
              <a:gd name="connsiteY758" fmla="*/ 514698 h 1624467"/>
              <a:gd name="connsiteX759" fmla="*/ 2170423 w 2198808"/>
              <a:gd name="connsiteY759" fmla="*/ 514613 h 1624467"/>
              <a:gd name="connsiteX760" fmla="*/ 2170474 w 2198808"/>
              <a:gd name="connsiteY760" fmla="*/ 514681 h 1624467"/>
              <a:gd name="connsiteX761" fmla="*/ 2159735 w 2198808"/>
              <a:gd name="connsiteY761" fmla="*/ 532217 h 1624467"/>
              <a:gd name="connsiteX762" fmla="*/ 2158494 w 2198808"/>
              <a:gd name="connsiteY762" fmla="*/ 540628 h 1624467"/>
              <a:gd name="connsiteX763" fmla="*/ 2168911 w 2198808"/>
              <a:gd name="connsiteY763" fmla="*/ 540628 h 1624467"/>
              <a:gd name="connsiteX764" fmla="*/ 2162980 w 2198808"/>
              <a:gd name="connsiteY764" fmla="*/ 548750 h 1624467"/>
              <a:gd name="connsiteX765" fmla="*/ 2161129 w 2198808"/>
              <a:gd name="connsiteY765" fmla="*/ 556363 h 1624467"/>
              <a:gd name="connsiteX766" fmla="*/ 2170220 w 2198808"/>
              <a:gd name="connsiteY766" fmla="*/ 559745 h 1624467"/>
              <a:gd name="connsiteX767" fmla="*/ 2178546 w 2198808"/>
              <a:gd name="connsiteY767" fmla="*/ 560577 h 1624467"/>
              <a:gd name="connsiteX768" fmla="*/ 2160024 w 2198808"/>
              <a:gd name="connsiteY768" fmla="*/ 573016 h 1624467"/>
              <a:gd name="connsiteX769" fmla="*/ 2165954 w 2198808"/>
              <a:gd name="connsiteY769" fmla="*/ 597434 h 1624467"/>
              <a:gd name="connsiteX770" fmla="*/ 2172292 w 2198808"/>
              <a:gd name="connsiteY770" fmla="*/ 596635 h 1624467"/>
              <a:gd name="connsiteX771" fmla="*/ 2169114 w 2198808"/>
              <a:gd name="connsiteY771" fmla="*/ 601699 h 1624467"/>
              <a:gd name="connsiteX772" fmla="*/ 2164051 w 2198808"/>
              <a:gd name="connsiteY772" fmla="*/ 614307 h 1624467"/>
              <a:gd name="connsiteX773" fmla="*/ 2161434 w 2198808"/>
              <a:gd name="connsiteY773" fmla="*/ 621223 h 1624467"/>
              <a:gd name="connsiteX774" fmla="*/ 2179497 w 2198808"/>
              <a:gd name="connsiteY774" fmla="*/ 628665 h 1624467"/>
              <a:gd name="connsiteX775" fmla="*/ 2165835 w 2198808"/>
              <a:gd name="connsiteY775" fmla="*/ 632948 h 1624467"/>
              <a:gd name="connsiteX776" fmla="*/ 2145852 w 2198808"/>
              <a:gd name="connsiteY776" fmla="*/ 639099 h 1624467"/>
              <a:gd name="connsiteX777" fmla="*/ 2157883 w 2198808"/>
              <a:gd name="connsiteY777" fmla="*/ 639099 h 1624467"/>
              <a:gd name="connsiteX778" fmla="*/ 2145445 w 2198808"/>
              <a:gd name="connsiteY778" fmla="*/ 655870 h 1624467"/>
              <a:gd name="connsiteX779" fmla="*/ 2160670 w 2198808"/>
              <a:gd name="connsiteY779" fmla="*/ 652030 h 1624467"/>
              <a:gd name="connsiteX780" fmla="*/ 2166107 w 2198808"/>
              <a:gd name="connsiteY780" fmla="*/ 650144 h 1624467"/>
              <a:gd name="connsiteX781" fmla="*/ 2161553 w 2198808"/>
              <a:gd name="connsiteY781" fmla="*/ 662123 h 1624467"/>
              <a:gd name="connsiteX782" fmla="*/ 2169591 w 2198808"/>
              <a:gd name="connsiteY782" fmla="*/ 657417 h 1624467"/>
              <a:gd name="connsiteX783" fmla="*/ 2171969 w 2198808"/>
              <a:gd name="connsiteY783" fmla="*/ 670840 h 1624467"/>
              <a:gd name="connsiteX784" fmla="*/ 2166396 w 2198808"/>
              <a:gd name="connsiteY784" fmla="*/ 666286 h 1624467"/>
              <a:gd name="connsiteX785" fmla="*/ 2160329 w 2198808"/>
              <a:gd name="connsiteY785" fmla="*/ 666032 h 1624467"/>
              <a:gd name="connsiteX786" fmla="*/ 2159599 w 2198808"/>
              <a:gd name="connsiteY786" fmla="*/ 672081 h 1624467"/>
              <a:gd name="connsiteX787" fmla="*/ 2162369 w 2198808"/>
              <a:gd name="connsiteY787" fmla="*/ 677263 h 1624467"/>
              <a:gd name="connsiteX788" fmla="*/ 2162930 w 2198808"/>
              <a:gd name="connsiteY788" fmla="*/ 682378 h 1624467"/>
              <a:gd name="connsiteX789" fmla="*/ 2154502 w 2198808"/>
              <a:gd name="connsiteY789" fmla="*/ 677400 h 1624467"/>
              <a:gd name="connsiteX790" fmla="*/ 2164340 w 2198808"/>
              <a:gd name="connsiteY790" fmla="*/ 692404 h 1624467"/>
              <a:gd name="connsiteX791" fmla="*/ 2162980 w 2198808"/>
              <a:gd name="connsiteY791" fmla="*/ 701563 h 1624467"/>
              <a:gd name="connsiteX792" fmla="*/ 2170559 w 2198808"/>
              <a:gd name="connsiteY792" fmla="*/ 698980 h 1624467"/>
              <a:gd name="connsiteX793" fmla="*/ 2177985 w 2198808"/>
              <a:gd name="connsiteY793" fmla="*/ 701410 h 1624467"/>
              <a:gd name="connsiteX794" fmla="*/ 2181094 w 2198808"/>
              <a:gd name="connsiteY794" fmla="*/ 697433 h 1624467"/>
              <a:gd name="connsiteX795" fmla="*/ 2199412 w 2198808"/>
              <a:gd name="connsiteY795" fmla="*/ 675513 h 1624467"/>
              <a:gd name="connsiteX796" fmla="*/ 2196422 w 2198808"/>
              <a:gd name="connsiteY796" fmla="*/ 684366 h 1624467"/>
              <a:gd name="connsiteX797" fmla="*/ 2189268 w 2198808"/>
              <a:gd name="connsiteY797" fmla="*/ 690365 h 1624467"/>
              <a:gd name="connsiteX798" fmla="*/ 2199667 w 2198808"/>
              <a:gd name="connsiteY798" fmla="*/ 691537 h 1624467"/>
              <a:gd name="connsiteX799" fmla="*/ 2189132 w 2198808"/>
              <a:gd name="connsiteY799" fmla="*/ 696482 h 1624467"/>
              <a:gd name="connsiteX800" fmla="*/ 2189046 w 2198808"/>
              <a:gd name="connsiteY800" fmla="*/ 696414 h 1624467"/>
              <a:gd name="connsiteX801" fmla="*/ 2189166 w 2198808"/>
              <a:gd name="connsiteY801" fmla="*/ 696448 h 1624467"/>
              <a:gd name="connsiteX802" fmla="*/ 2182437 w 2198808"/>
              <a:gd name="connsiteY802" fmla="*/ 709855 h 1624467"/>
              <a:gd name="connsiteX803" fmla="*/ 2174127 w 2198808"/>
              <a:gd name="connsiteY803" fmla="*/ 711333 h 1624467"/>
              <a:gd name="connsiteX804" fmla="*/ 2167024 w 2198808"/>
              <a:gd name="connsiteY804" fmla="*/ 729345 h 1624467"/>
              <a:gd name="connsiteX805" fmla="*/ 2172921 w 2198808"/>
              <a:gd name="connsiteY805" fmla="*/ 729345 h 1624467"/>
              <a:gd name="connsiteX806" fmla="*/ 2178069 w 2198808"/>
              <a:gd name="connsiteY806" fmla="*/ 738113 h 1624467"/>
              <a:gd name="connsiteX807" fmla="*/ 2179412 w 2198808"/>
              <a:gd name="connsiteY807" fmla="*/ 742174 h 1624467"/>
              <a:gd name="connsiteX808" fmla="*/ 2174977 w 2198808"/>
              <a:gd name="connsiteY808" fmla="*/ 742361 h 1624467"/>
              <a:gd name="connsiteX809" fmla="*/ 2163660 w 2198808"/>
              <a:gd name="connsiteY809" fmla="*/ 742089 h 1624467"/>
              <a:gd name="connsiteX810" fmla="*/ 2165377 w 2198808"/>
              <a:gd name="connsiteY810" fmla="*/ 749124 h 1624467"/>
              <a:gd name="connsiteX811" fmla="*/ 2165393 w 2198808"/>
              <a:gd name="connsiteY811" fmla="*/ 749107 h 1624467"/>
              <a:gd name="connsiteX812" fmla="*/ 2157237 w 2198808"/>
              <a:gd name="connsiteY812" fmla="*/ 749430 h 1624467"/>
              <a:gd name="connsiteX813" fmla="*/ 2151953 w 2198808"/>
              <a:gd name="connsiteY813" fmla="*/ 748529 h 1624467"/>
              <a:gd name="connsiteX814" fmla="*/ 2144289 w 2198808"/>
              <a:gd name="connsiteY814" fmla="*/ 745250 h 1624467"/>
              <a:gd name="connsiteX815" fmla="*/ 2153159 w 2198808"/>
              <a:gd name="connsiteY815" fmla="*/ 754494 h 1624467"/>
              <a:gd name="connsiteX816" fmla="*/ 2171935 w 2198808"/>
              <a:gd name="connsiteY816" fmla="*/ 764638 h 1624467"/>
              <a:gd name="connsiteX817" fmla="*/ 2164866 w 2198808"/>
              <a:gd name="connsiteY817" fmla="*/ 767289 h 1624467"/>
              <a:gd name="connsiteX818" fmla="*/ 2144407 w 2198808"/>
              <a:gd name="connsiteY818" fmla="*/ 762871 h 1624467"/>
              <a:gd name="connsiteX819" fmla="*/ 2133839 w 2198808"/>
              <a:gd name="connsiteY819" fmla="*/ 760475 h 1624467"/>
              <a:gd name="connsiteX820" fmla="*/ 2114382 w 2198808"/>
              <a:gd name="connsiteY820" fmla="*/ 757620 h 1624467"/>
              <a:gd name="connsiteX821" fmla="*/ 2114298 w 2198808"/>
              <a:gd name="connsiteY821" fmla="*/ 757552 h 1624467"/>
              <a:gd name="connsiteX822" fmla="*/ 2114400 w 2198808"/>
              <a:gd name="connsiteY822" fmla="*/ 757586 h 1624467"/>
              <a:gd name="connsiteX823" fmla="*/ 2113380 w 2198808"/>
              <a:gd name="connsiteY823" fmla="*/ 763483 h 1624467"/>
              <a:gd name="connsiteX824" fmla="*/ 2122828 w 2198808"/>
              <a:gd name="connsiteY824" fmla="*/ 767221 h 1624467"/>
              <a:gd name="connsiteX825" fmla="*/ 2132819 w 2198808"/>
              <a:gd name="connsiteY825" fmla="*/ 765947 h 1624467"/>
              <a:gd name="connsiteX826" fmla="*/ 2138171 w 2198808"/>
              <a:gd name="connsiteY826" fmla="*/ 767799 h 1624467"/>
              <a:gd name="connsiteX827" fmla="*/ 2138087 w 2198808"/>
              <a:gd name="connsiteY827" fmla="*/ 767833 h 1624467"/>
              <a:gd name="connsiteX828" fmla="*/ 2138155 w 2198808"/>
              <a:gd name="connsiteY828" fmla="*/ 767782 h 1624467"/>
              <a:gd name="connsiteX829" fmla="*/ 2162776 w 2198808"/>
              <a:gd name="connsiteY829" fmla="*/ 777297 h 1624467"/>
              <a:gd name="connsiteX830" fmla="*/ 2144952 w 2198808"/>
              <a:gd name="connsiteY830" fmla="*/ 777994 h 1624467"/>
              <a:gd name="connsiteX831" fmla="*/ 2137373 w 2198808"/>
              <a:gd name="connsiteY831" fmla="*/ 775428 h 1624467"/>
              <a:gd name="connsiteX832" fmla="*/ 2144986 w 2198808"/>
              <a:gd name="connsiteY832" fmla="*/ 777960 h 1624467"/>
              <a:gd name="connsiteX833" fmla="*/ 2149421 w 2198808"/>
              <a:gd name="connsiteY833" fmla="*/ 788971 h 1624467"/>
              <a:gd name="connsiteX834" fmla="*/ 2121213 w 2198808"/>
              <a:gd name="connsiteY834" fmla="*/ 785386 h 1624467"/>
              <a:gd name="connsiteX835" fmla="*/ 2122980 w 2198808"/>
              <a:gd name="connsiteY835" fmla="*/ 796108 h 1624467"/>
              <a:gd name="connsiteX836" fmla="*/ 2125563 w 2198808"/>
              <a:gd name="connsiteY836" fmla="*/ 791282 h 1624467"/>
              <a:gd name="connsiteX837" fmla="*/ 2138291 w 2198808"/>
              <a:gd name="connsiteY837" fmla="*/ 797671 h 1624467"/>
              <a:gd name="connsiteX838" fmla="*/ 2131426 w 2198808"/>
              <a:gd name="connsiteY838" fmla="*/ 802293 h 1624467"/>
              <a:gd name="connsiteX839" fmla="*/ 2140466 w 2198808"/>
              <a:gd name="connsiteY839" fmla="*/ 805301 h 1624467"/>
              <a:gd name="connsiteX840" fmla="*/ 2151358 w 2198808"/>
              <a:gd name="connsiteY840" fmla="*/ 814188 h 1624467"/>
              <a:gd name="connsiteX841" fmla="*/ 2149811 w 2198808"/>
              <a:gd name="connsiteY841" fmla="*/ 810755 h 1624467"/>
              <a:gd name="connsiteX842" fmla="*/ 2148367 w 2198808"/>
              <a:gd name="connsiteY842" fmla="*/ 805675 h 1624467"/>
              <a:gd name="connsiteX843" fmla="*/ 2163321 w 2198808"/>
              <a:gd name="connsiteY843" fmla="*/ 778946 h 1624467"/>
              <a:gd name="connsiteX844" fmla="*/ 2165122 w 2198808"/>
              <a:gd name="connsiteY844" fmla="*/ 779761 h 1624467"/>
              <a:gd name="connsiteX845" fmla="*/ 2162437 w 2198808"/>
              <a:gd name="connsiteY845" fmla="*/ 786915 h 1624467"/>
              <a:gd name="connsiteX846" fmla="*/ 2157883 w 2198808"/>
              <a:gd name="connsiteY846" fmla="*/ 801002 h 1624467"/>
              <a:gd name="connsiteX847" fmla="*/ 2157713 w 2198808"/>
              <a:gd name="connsiteY847" fmla="*/ 802633 h 1624467"/>
              <a:gd name="connsiteX848" fmla="*/ 2159718 w 2198808"/>
              <a:gd name="connsiteY848" fmla="*/ 819166 h 1624467"/>
              <a:gd name="connsiteX849" fmla="*/ 2142317 w 2198808"/>
              <a:gd name="connsiteY849" fmla="*/ 820628 h 1624467"/>
              <a:gd name="connsiteX850" fmla="*/ 2124527 w 2198808"/>
              <a:gd name="connsiteY850" fmla="*/ 819676 h 1624467"/>
              <a:gd name="connsiteX851" fmla="*/ 2146396 w 2198808"/>
              <a:gd name="connsiteY851" fmla="*/ 830653 h 1624467"/>
              <a:gd name="connsiteX852" fmla="*/ 2140720 w 2198808"/>
              <a:gd name="connsiteY852" fmla="*/ 832845 h 1624467"/>
              <a:gd name="connsiteX853" fmla="*/ 2141757 w 2198808"/>
              <a:gd name="connsiteY853" fmla="*/ 839269 h 1624467"/>
              <a:gd name="connsiteX854" fmla="*/ 2136235 w 2198808"/>
              <a:gd name="connsiteY854" fmla="*/ 844264 h 1624467"/>
              <a:gd name="connsiteX855" fmla="*/ 2151052 w 2198808"/>
              <a:gd name="connsiteY855" fmla="*/ 860509 h 1624467"/>
              <a:gd name="connsiteX856" fmla="*/ 2144340 w 2198808"/>
              <a:gd name="connsiteY856" fmla="*/ 863737 h 1624467"/>
              <a:gd name="connsiteX857" fmla="*/ 2145088 w 2198808"/>
              <a:gd name="connsiteY857" fmla="*/ 878504 h 1624467"/>
              <a:gd name="connsiteX858" fmla="*/ 2131477 w 2198808"/>
              <a:gd name="connsiteY858" fmla="*/ 880798 h 1624467"/>
              <a:gd name="connsiteX859" fmla="*/ 2137033 w 2198808"/>
              <a:gd name="connsiteY859" fmla="*/ 892319 h 1624467"/>
              <a:gd name="connsiteX860" fmla="*/ 2141672 w 2198808"/>
              <a:gd name="connsiteY860" fmla="*/ 902004 h 1624467"/>
              <a:gd name="connsiteX861" fmla="*/ 2132258 w 2198808"/>
              <a:gd name="connsiteY861" fmla="*/ 898708 h 1624467"/>
              <a:gd name="connsiteX862" fmla="*/ 2128130 w 2198808"/>
              <a:gd name="connsiteY862" fmla="*/ 916431 h 1624467"/>
              <a:gd name="connsiteX863" fmla="*/ 2121740 w 2198808"/>
              <a:gd name="connsiteY863" fmla="*/ 923381 h 1624467"/>
              <a:gd name="connsiteX864" fmla="*/ 2135759 w 2198808"/>
              <a:gd name="connsiteY864" fmla="*/ 927731 h 1624467"/>
              <a:gd name="connsiteX865" fmla="*/ 2124238 w 2198808"/>
              <a:gd name="connsiteY865" fmla="*/ 933576 h 1624467"/>
              <a:gd name="connsiteX866" fmla="*/ 2104527 w 2198808"/>
              <a:gd name="connsiteY866" fmla="*/ 938334 h 1624467"/>
              <a:gd name="connsiteX867" fmla="*/ 2092768 w 2198808"/>
              <a:gd name="connsiteY867" fmla="*/ 945691 h 1624467"/>
              <a:gd name="connsiteX868" fmla="*/ 2092955 w 2198808"/>
              <a:gd name="connsiteY868" fmla="*/ 947900 h 1624467"/>
              <a:gd name="connsiteX869" fmla="*/ 2101536 w 2198808"/>
              <a:gd name="connsiteY869" fmla="*/ 948410 h 1624467"/>
              <a:gd name="connsiteX870" fmla="*/ 2105903 w 2198808"/>
              <a:gd name="connsiteY870" fmla="*/ 961511 h 1624467"/>
              <a:gd name="connsiteX871" fmla="*/ 2105937 w 2198808"/>
              <a:gd name="connsiteY871" fmla="*/ 961477 h 1624467"/>
              <a:gd name="connsiteX872" fmla="*/ 2096574 w 2198808"/>
              <a:gd name="connsiteY872" fmla="*/ 958572 h 1624467"/>
              <a:gd name="connsiteX873" fmla="*/ 2094111 w 2198808"/>
              <a:gd name="connsiteY873" fmla="*/ 966728 h 1624467"/>
              <a:gd name="connsiteX874" fmla="*/ 2103779 w 2198808"/>
              <a:gd name="connsiteY874" fmla="*/ 972845 h 1624467"/>
              <a:gd name="connsiteX875" fmla="*/ 2097577 w 2198808"/>
              <a:gd name="connsiteY875" fmla="*/ 973457 h 1624467"/>
              <a:gd name="connsiteX876" fmla="*/ 2090253 w 2198808"/>
              <a:gd name="connsiteY876" fmla="*/ 972132 h 1624467"/>
              <a:gd name="connsiteX877" fmla="*/ 2086090 w 2198808"/>
              <a:gd name="connsiteY877" fmla="*/ 976312 h 1624467"/>
              <a:gd name="connsiteX878" fmla="*/ 2090270 w 2198808"/>
              <a:gd name="connsiteY878" fmla="*/ 979506 h 1624467"/>
              <a:gd name="connsiteX879" fmla="*/ 2097033 w 2198808"/>
              <a:gd name="connsiteY879" fmla="*/ 981851 h 1624467"/>
              <a:gd name="connsiteX880" fmla="*/ 2091867 w 2198808"/>
              <a:gd name="connsiteY880" fmla="*/ 989888 h 1624467"/>
              <a:gd name="connsiteX881" fmla="*/ 2080245 w 2198808"/>
              <a:gd name="connsiteY881" fmla="*/ 986252 h 1624467"/>
              <a:gd name="connsiteX882" fmla="*/ 2075164 w 2198808"/>
              <a:gd name="connsiteY882" fmla="*/ 987272 h 1624467"/>
              <a:gd name="connsiteX883" fmla="*/ 2076133 w 2198808"/>
              <a:gd name="connsiteY883" fmla="*/ 993474 h 1624467"/>
              <a:gd name="connsiteX884" fmla="*/ 2081978 w 2198808"/>
              <a:gd name="connsiteY884" fmla="*/ 997569 h 1624467"/>
              <a:gd name="connsiteX885" fmla="*/ 2073091 w 2198808"/>
              <a:gd name="connsiteY885" fmla="*/ 999319 h 1624467"/>
              <a:gd name="connsiteX886" fmla="*/ 2073482 w 2198808"/>
              <a:gd name="connsiteY886" fmla="*/ 1006541 h 1624467"/>
              <a:gd name="connsiteX887" fmla="*/ 2066821 w 2198808"/>
              <a:gd name="connsiteY887" fmla="*/ 999472 h 1624467"/>
              <a:gd name="connsiteX888" fmla="*/ 2060126 w 2198808"/>
              <a:gd name="connsiteY888" fmla="*/ 1005912 h 1624467"/>
              <a:gd name="connsiteX889" fmla="*/ 2063796 w 2198808"/>
              <a:gd name="connsiteY889" fmla="*/ 1018554 h 1624467"/>
              <a:gd name="connsiteX890" fmla="*/ 2053397 w 2198808"/>
              <a:gd name="connsiteY890" fmla="*/ 1024213 h 1624467"/>
              <a:gd name="connsiteX891" fmla="*/ 2034111 w 2198808"/>
              <a:gd name="connsiteY891" fmla="*/ 1039421 h 1624467"/>
              <a:gd name="connsiteX892" fmla="*/ 2026345 w 2198808"/>
              <a:gd name="connsiteY892" fmla="*/ 1050959 h 1624467"/>
              <a:gd name="connsiteX893" fmla="*/ 2014315 w 2198808"/>
              <a:gd name="connsiteY893" fmla="*/ 1052981 h 1624467"/>
              <a:gd name="connsiteX894" fmla="*/ 2004476 w 2198808"/>
              <a:gd name="connsiteY894" fmla="*/ 1064927 h 1624467"/>
              <a:gd name="connsiteX895" fmla="*/ 1989488 w 2198808"/>
              <a:gd name="connsiteY895" fmla="*/ 1071061 h 1624467"/>
              <a:gd name="connsiteX896" fmla="*/ 1994756 w 2198808"/>
              <a:gd name="connsiteY896" fmla="*/ 1075105 h 1624467"/>
              <a:gd name="connsiteX897" fmla="*/ 1983525 w 2198808"/>
              <a:gd name="connsiteY897" fmla="*/ 1092114 h 1624467"/>
              <a:gd name="connsiteX898" fmla="*/ 1978868 w 2198808"/>
              <a:gd name="connsiteY898" fmla="*/ 1088444 h 1624467"/>
              <a:gd name="connsiteX899" fmla="*/ 1973992 w 2198808"/>
              <a:gd name="connsiteY899" fmla="*/ 1095071 h 1624467"/>
              <a:gd name="connsiteX900" fmla="*/ 1970594 w 2198808"/>
              <a:gd name="connsiteY900" fmla="*/ 1087289 h 1624467"/>
              <a:gd name="connsiteX901" fmla="*/ 1955759 w 2198808"/>
              <a:gd name="connsiteY901" fmla="*/ 1103176 h 1624467"/>
              <a:gd name="connsiteX902" fmla="*/ 1957220 w 2198808"/>
              <a:gd name="connsiteY902" fmla="*/ 1106949 h 1624467"/>
              <a:gd name="connsiteX903" fmla="*/ 1945921 w 2198808"/>
              <a:gd name="connsiteY903" fmla="*/ 1125997 h 1624467"/>
              <a:gd name="connsiteX904" fmla="*/ 1954672 w 2198808"/>
              <a:gd name="connsiteY904" fmla="*/ 1123431 h 1624467"/>
              <a:gd name="connsiteX905" fmla="*/ 1943507 w 2198808"/>
              <a:gd name="connsiteY905" fmla="*/ 1145878 h 1624467"/>
              <a:gd name="connsiteX906" fmla="*/ 1942369 w 2198808"/>
              <a:gd name="connsiteY906" fmla="*/ 1136074 h 1624467"/>
              <a:gd name="connsiteX907" fmla="*/ 1942828 w 2198808"/>
              <a:gd name="connsiteY907" fmla="*/ 1149345 h 1624467"/>
              <a:gd name="connsiteX908" fmla="*/ 1937662 w 2198808"/>
              <a:gd name="connsiteY908" fmla="*/ 1160322 h 1624467"/>
              <a:gd name="connsiteX909" fmla="*/ 1929251 w 2198808"/>
              <a:gd name="connsiteY909" fmla="*/ 1177603 h 1624467"/>
              <a:gd name="connsiteX910" fmla="*/ 1926617 w 2198808"/>
              <a:gd name="connsiteY910" fmla="*/ 1181749 h 1624467"/>
              <a:gd name="connsiteX911" fmla="*/ 1910033 w 2198808"/>
              <a:gd name="connsiteY911" fmla="*/ 1191299 h 1624467"/>
              <a:gd name="connsiteX912" fmla="*/ 1903745 w 2198808"/>
              <a:gd name="connsiteY912" fmla="*/ 1189192 h 1624467"/>
              <a:gd name="connsiteX913" fmla="*/ 1907620 w 2198808"/>
              <a:gd name="connsiteY913" fmla="*/ 1184791 h 1624467"/>
              <a:gd name="connsiteX914" fmla="*/ 1903745 w 2198808"/>
              <a:gd name="connsiteY914" fmla="*/ 1189192 h 1624467"/>
              <a:gd name="connsiteX915" fmla="*/ 1898597 w 2198808"/>
              <a:gd name="connsiteY915" fmla="*/ 1190075 h 1624467"/>
              <a:gd name="connsiteX916" fmla="*/ 1904102 w 2198808"/>
              <a:gd name="connsiteY916" fmla="*/ 1197008 h 1624467"/>
              <a:gd name="connsiteX917" fmla="*/ 1901332 w 2198808"/>
              <a:gd name="connsiteY917" fmla="*/ 1205317 h 1624467"/>
              <a:gd name="connsiteX918" fmla="*/ 1892530 w 2198808"/>
              <a:gd name="connsiteY918" fmla="*/ 1216124 h 1624467"/>
              <a:gd name="connsiteX919" fmla="*/ 1902539 w 2198808"/>
              <a:gd name="connsiteY919" fmla="*/ 1221715 h 1624467"/>
              <a:gd name="connsiteX920" fmla="*/ 1901026 w 2198808"/>
              <a:gd name="connsiteY920" fmla="*/ 1224383 h 1624467"/>
              <a:gd name="connsiteX921" fmla="*/ 1891817 w 2198808"/>
              <a:gd name="connsiteY921" fmla="*/ 1225011 h 1624467"/>
              <a:gd name="connsiteX922" fmla="*/ 1885037 w 2198808"/>
              <a:gd name="connsiteY922" fmla="*/ 1209582 h 1624467"/>
              <a:gd name="connsiteX923" fmla="*/ 1885071 w 2198808"/>
              <a:gd name="connsiteY923" fmla="*/ 1202548 h 1624467"/>
              <a:gd name="connsiteX924" fmla="*/ 1885071 w 2198808"/>
              <a:gd name="connsiteY924" fmla="*/ 1209599 h 1624467"/>
              <a:gd name="connsiteX925" fmla="*/ 1880075 w 2198808"/>
              <a:gd name="connsiteY925" fmla="*/ 1215496 h 1624467"/>
              <a:gd name="connsiteX926" fmla="*/ 1886516 w 2198808"/>
              <a:gd name="connsiteY926" fmla="*/ 1219812 h 1624467"/>
              <a:gd name="connsiteX927" fmla="*/ 1874876 w 2198808"/>
              <a:gd name="connsiteY927" fmla="*/ 1230619 h 1624467"/>
              <a:gd name="connsiteX928" fmla="*/ 1878274 w 2198808"/>
              <a:gd name="connsiteY928" fmla="*/ 1235088 h 1624467"/>
              <a:gd name="connsiteX929" fmla="*/ 1878240 w 2198808"/>
              <a:gd name="connsiteY929" fmla="*/ 1235054 h 1624467"/>
              <a:gd name="connsiteX930" fmla="*/ 1892496 w 2198808"/>
              <a:gd name="connsiteY930" fmla="*/ 1234408 h 1624467"/>
              <a:gd name="connsiteX931" fmla="*/ 1890033 w 2198808"/>
              <a:gd name="connsiteY931" fmla="*/ 1230194 h 1624467"/>
              <a:gd name="connsiteX932" fmla="*/ 1898002 w 2198808"/>
              <a:gd name="connsiteY932" fmla="*/ 1236023 h 1624467"/>
              <a:gd name="connsiteX933" fmla="*/ 1901859 w 2198808"/>
              <a:gd name="connsiteY933" fmla="*/ 1246915 h 1624467"/>
              <a:gd name="connsiteX934" fmla="*/ 1895317 w 2198808"/>
              <a:gd name="connsiteY934" fmla="*/ 1256175 h 1624467"/>
              <a:gd name="connsiteX935" fmla="*/ 1885274 w 2198808"/>
              <a:gd name="connsiteY935" fmla="*/ 1254629 h 1624467"/>
              <a:gd name="connsiteX936" fmla="*/ 1870406 w 2198808"/>
              <a:gd name="connsiteY936" fmla="*/ 1267475 h 1624467"/>
              <a:gd name="connsiteX937" fmla="*/ 1868911 w 2198808"/>
              <a:gd name="connsiteY937" fmla="*/ 1273321 h 1624467"/>
              <a:gd name="connsiteX938" fmla="*/ 1872582 w 2198808"/>
              <a:gd name="connsiteY938" fmla="*/ 1279897 h 1624467"/>
              <a:gd name="connsiteX939" fmla="*/ 1862182 w 2198808"/>
              <a:gd name="connsiteY939" fmla="*/ 1283856 h 1624467"/>
              <a:gd name="connsiteX940" fmla="*/ 1861094 w 2198808"/>
              <a:gd name="connsiteY940" fmla="*/ 1298571 h 1624467"/>
              <a:gd name="connsiteX941" fmla="*/ 1869846 w 2198808"/>
              <a:gd name="connsiteY941" fmla="*/ 1304943 h 1624467"/>
              <a:gd name="connsiteX942" fmla="*/ 1879226 w 2198808"/>
              <a:gd name="connsiteY942" fmla="*/ 1295479 h 1624467"/>
              <a:gd name="connsiteX943" fmla="*/ 1884102 w 2198808"/>
              <a:gd name="connsiteY943" fmla="*/ 1297603 h 1624467"/>
              <a:gd name="connsiteX944" fmla="*/ 1883252 w 2198808"/>
              <a:gd name="connsiteY944" fmla="*/ 1302004 h 1624467"/>
              <a:gd name="connsiteX945" fmla="*/ 1872445 w 2198808"/>
              <a:gd name="connsiteY945" fmla="*/ 1312165 h 1624467"/>
              <a:gd name="connsiteX946" fmla="*/ 1866039 w 2198808"/>
              <a:gd name="connsiteY946" fmla="*/ 1312267 h 1624467"/>
              <a:gd name="connsiteX947" fmla="*/ 1856286 w 2198808"/>
              <a:gd name="connsiteY947" fmla="*/ 1317110 h 1624467"/>
              <a:gd name="connsiteX948" fmla="*/ 1851205 w 2198808"/>
              <a:gd name="connsiteY948" fmla="*/ 1324230 h 1624467"/>
              <a:gd name="connsiteX949" fmla="*/ 1849692 w 2198808"/>
              <a:gd name="connsiteY949" fmla="*/ 1323329 h 1624467"/>
              <a:gd name="connsiteX950" fmla="*/ 1851681 w 2198808"/>
              <a:gd name="connsiteY950" fmla="*/ 1318486 h 1624467"/>
              <a:gd name="connsiteX951" fmla="*/ 1836455 w 2198808"/>
              <a:gd name="connsiteY951" fmla="*/ 1325521 h 1624467"/>
              <a:gd name="connsiteX952" fmla="*/ 1825530 w 2198808"/>
              <a:gd name="connsiteY952" fmla="*/ 1330211 h 1624467"/>
              <a:gd name="connsiteX953" fmla="*/ 1830576 w 2198808"/>
              <a:gd name="connsiteY953" fmla="*/ 1341120 h 1624467"/>
              <a:gd name="connsiteX954" fmla="*/ 1840313 w 2198808"/>
              <a:gd name="connsiteY954" fmla="*/ 1339132 h 1624467"/>
              <a:gd name="connsiteX955" fmla="*/ 1836031 w 2198808"/>
              <a:gd name="connsiteY955" fmla="*/ 1333864 h 1624467"/>
              <a:gd name="connsiteX956" fmla="*/ 1846634 w 2198808"/>
              <a:gd name="connsiteY956" fmla="*/ 1330823 h 1624467"/>
              <a:gd name="connsiteX957" fmla="*/ 1845207 w 2198808"/>
              <a:gd name="connsiteY957" fmla="*/ 1336243 h 1624467"/>
              <a:gd name="connsiteX958" fmla="*/ 1852666 w 2198808"/>
              <a:gd name="connsiteY958" fmla="*/ 1341358 h 1624467"/>
              <a:gd name="connsiteX959" fmla="*/ 1855674 w 2198808"/>
              <a:gd name="connsiteY959" fmla="*/ 1345759 h 1624467"/>
              <a:gd name="connsiteX960" fmla="*/ 1851681 w 2198808"/>
              <a:gd name="connsiteY960" fmla="*/ 1348920 h 1624467"/>
              <a:gd name="connsiteX961" fmla="*/ 1844952 w 2198808"/>
              <a:gd name="connsiteY961" fmla="*/ 1357110 h 1624467"/>
              <a:gd name="connsiteX962" fmla="*/ 1831001 w 2198808"/>
              <a:gd name="connsiteY962" fmla="*/ 1356022 h 1624467"/>
              <a:gd name="connsiteX963" fmla="*/ 1842080 w 2198808"/>
              <a:gd name="connsiteY963" fmla="*/ 1361494 h 1624467"/>
              <a:gd name="connsiteX964" fmla="*/ 1841350 w 2198808"/>
              <a:gd name="connsiteY964" fmla="*/ 1363108 h 1624467"/>
              <a:gd name="connsiteX965" fmla="*/ 1827586 w 2198808"/>
              <a:gd name="connsiteY965" fmla="*/ 1372539 h 1624467"/>
              <a:gd name="connsiteX966" fmla="*/ 1821248 w 2198808"/>
              <a:gd name="connsiteY966" fmla="*/ 1375954 h 1624467"/>
              <a:gd name="connsiteX967" fmla="*/ 1813788 w 2198808"/>
              <a:gd name="connsiteY967" fmla="*/ 1383261 h 1624467"/>
              <a:gd name="connsiteX968" fmla="*/ 1812854 w 2198808"/>
              <a:gd name="connsiteY968" fmla="*/ 1387254 h 1624467"/>
              <a:gd name="connsiteX969" fmla="*/ 1802624 w 2198808"/>
              <a:gd name="connsiteY969" fmla="*/ 1380763 h 1624467"/>
              <a:gd name="connsiteX970" fmla="*/ 1795861 w 2198808"/>
              <a:gd name="connsiteY970" fmla="*/ 1382394 h 1624467"/>
              <a:gd name="connsiteX971" fmla="*/ 1795487 w 2198808"/>
              <a:gd name="connsiteY971" fmla="*/ 1371316 h 1624467"/>
              <a:gd name="connsiteX972" fmla="*/ 1791613 w 2198808"/>
              <a:gd name="connsiteY972" fmla="*/ 1372522 h 1624467"/>
              <a:gd name="connsiteX973" fmla="*/ 1789319 w 2198808"/>
              <a:gd name="connsiteY973" fmla="*/ 1389072 h 1624467"/>
              <a:gd name="connsiteX974" fmla="*/ 1795929 w 2198808"/>
              <a:gd name="connsiteY974" fmla="*/ 1389922 h 1624467"/>
              <a:gd name="connsiteX975" fmla="*/ 1820737 w 2198808"/>
              <a:gd name="connsiteY975" fmla="*/ 1415037 h 1624467"/>
              <a:gd name="connsiteX976" fmla="*/ 1813635 w 2198808"/>
              <a:gd name="connsiteY976" fmla="*/ 1418775 h 1624467"/>
              <a:gd name="connsiteX977" fmla="*/ 1818563 w 2198808"/>
              <a:gd name="connsiteY977" fmla="*/ 1427917 h 1624467"/>
              <a:gd name="connsiteX978" fmla="*/ 1813227 w 2198808"/>
              <a:gd name="connsiteY978" fmla="*/ 1427815 h 1624467"/>
              <a:gd name="connsiteX979" fmla="*/ 1796541 w 2198808"/>
              <a:gd name="connsiteY979" fmla="*/ 1415003 h 1624467"/>
              <a:gd name="connsiteX980" fmla="*/ 1791120 w 2198808"/>
              <a:gd name="connsiteY980" fmla="*/ 1408869 h 1624467"/>
              <a:gd name="connsiteX981" fmla="*/ 1792157 w 2198808"/>
              <a:gd name="connsiteY981" fmla="*/ 1421120 h 1624467"/>
              <a:gd name="connsiteX982" fmla="*/ 1785258 w 2198808"/>
              <a:gd name="connsiteY982" fmla="*/ 1427730 h 1624467"/>
              <a:gd name="connsiteX983" fmla="*/ 1782607 w 2198808"/>
              <a:gd name="connsiteY983" fmla="*/ 1413593 h 1624467"/>
              <a:gd name="connsiteX984" fmla="*/ 1765921 w 2198808"/>
              <a:gd name="connsiteY984" fmla="*/ 1408682 h 1624467"/>
              <a:gd name="connsiteX985" fmla="*/ 1762590 w 2198808"/>
              <a:gd name="connsiteY985" fmla="*/ 1399302 h 1624467"/>
              <a:gd name="connsiteX986" fmla="*/ 1765546 w 2198808"/>
              <a:gd name="connsiteY986" fmla="*/ 1390313 h 1624467"/>
              <a:gd name="connsiteX987" fmla="*/ 1760058 w 2198808"/>
              <a:gd name="connsiteY987" fmla="*/ 1398928 h 1624467"/>
              <a:gd name="connsiteX988" fmla="*/ 1757186 w 2198808"/>
              <a:gd name="connsiteY988" fmla="*/ 1408359 h 1624467"/>
              <a:gd name="connsiteX989" fmla="*/ 1780330 w 2198808"/>
              <a:gd name="connsiteY989" fmla="*/ 1418401 h 1624467"/>
              <a:gd name="connsiteX990" fmla="*/ 1780585 w 2198808"/>
              <a:gd name="connsiteY990" fmla="*/ 1420933 h 1624467"/>
              <a:gd name="connsiteX991" fmla="*/ 1778852 w 2198808"/>
              <a:gd name="connsiteY991" fmla="*/ 1428631 h 1624467"/>
              <a:gd name="connsiteX992" fmla="*/ 1787807 w 2198808"/>
              <a:gd name="connsiteY992" fmla="*/ 1436770 h 1624467"/>
              <a:gd name="connsiteX993" fmla="*/ 1798342 w 2198808"/>
              <a:gd name="connsiteY993" fmla="*/ 1443142 h 1624467"/>
              <a:gd name="connsiteX994" fmla="*/ 1813720 w 2198808"/>
              <a:gd name="connsiteY994" fmla="*/ 1460916 h 1624467"/>
              <a:gd name="connsiteX995" fmla="*/ 1794349 w 2198808"/>
              <a:gd name="connsiteY995" fmla="*/ 1445385 h 1624467"/>
              <a:gd name="connsiteX996" fmla="*/ 1793244 w 2198808"/>
              <a:gd name="connsiteY996" fmla="*/ 1452420 h 1624467"/>
              <a:gd name="connsiteX997" fmla="*/ 1788163 w 2198808"/>
              <a:gd name="connsiteY997" fmla="*/ 1450874 h 1624467"/>
              <a:gd name="connsiteX998" fmla="*/ 1779939 w 2198808"/>
              <a:gd name="connsiteY998" fmla="*/ 1440338 h 1624467"/>
              <a:gd name="connsiteX999" fmla="*/ 1774281 w 2198808"/>
              <a:gd name="connsiteY999" fmla="*/ 1438962 h 1624467"/>
              <a:gd name="connsiteX1000" fmla="*/ 1769302 w 2198808"/>
              <a:gd name="connsiteY1000" fmla="*/ 1439064 h 1624467"/>
              <a:gd name="connsiteX1001" fmla="*/ 1774671 w 2198808"/>
              <a:gd name="connsiteY1001" fmla="*/ 1447441 h 1624467"/>
              <a:gd name="connsiteX1002" fmla="*/ 1783015 w 2198808"/>
              <a:gd name="connsiteY1002" fmla="*/ 1448291 h 1624467"/>
              <a:gd name="connsiteX1003" fmla="*/ 1788163 w 2198808"/>
              <a:gd name="connsiteY1003" fmla="*/ 1450857 h 1624467"/>
              <a:gd name="connsiteX1004" fmla="*/ 1790610 w 2198808"/>
              <a:gd name="connsiteY1004" fmla="*/ 1469378 h 1624467"/>
              <a:gd name="connsiteX1005" fmla="*/ 1774247 w 2198808"/>
              <a:gd name="connsiteY1005" fmla="*/ 1465436 h 1624467"/>
              <a:gd name="connsiteX1006" fmla="*/ 1777254 w 2198808"/>
              <a:gd name="connsiteY1006" fmla="*/ 1477399 h 1624467"/>
              <a:gd name="connsiteX1007" fmla="*/ 1776116 w 2198808"/>
              <a:gd name="connsiteY1007" fmla="*/ 1479132 h 1624467"/>
              <a:gd name="connsiteX1008" fmla="*/ 1754910 w 2198808"/>
              <a:gd name="connsiteY1008" fmla="*/ 1488053 h 1624467"/>
              <a:gd name="connsiteX1009" fmla="*/ 1745530 w 2198808"/>
              <a:gd name="connsiteY1009" fmla="*/ 1491400 h 1624467"/>
              <a:gd name="connsiteX1010" fmla="*/ 1732021 w 2198808"/>
              <a:gd name="connsiteY1010" fmla="*/ 1494340 h 1624467"/>
              <a:gd name="connsiteX1011" fmla="*/ 1724306 w 2198808"/>
              <a:gd name="connsiteY1011" fmla="*/ 1491095 h 1624467"/>
              <a:gd name="connsiteX1012" fmla="*/ 1728401 w 2198808"/>
              <a:gd name="connsiteY1012" fmla="*/ 1479693 h 1624467"/>
              <a:gd name="connsiteX1013" fmla="*/ 1724986 w 2198808"/>
              <a:gd name="connsiteY1013" fmla="*/ 1475105 h 1624467"/>
              <a:gd name="connsiteX1014" fmla="*/ 1722454 w 2198808"/>
              <a:gd name="connsiteY1014" fmla="*/ 1479387 h 1624467"/>
              <a:gd name="connsiteX1015" fmla="*/ 1721995 w 2198808"/>
              <a:gd name="connsiteY1015" fmla="*/ 1482343 h 1624467"/>
              <a:gd name="connsiteX1016" fmla="*/ 1713567 w 2198808"/>
              <a:gd name="connsiteY1016" fmla="*/ 1472403 h 1624467"/>
              <a:gd name="connsiteX1017" fmla="*/ 1718427 w 2198808"/>
              <a:gd name="connsiteY1017" fmla="*/ 1463465 h 1624467"/>
              <a:gd name="connsiteX1018" fmla="*/ 1719633 w 2198808"/>
              <a:gd name="connsiteY1018" fmla="*/ 1448987 h 1624467"/>
              <a:gd name="connsiteX1019" fmla="*/ 1720194 w 2198808"/>
              <a:gd name="connsiteY1019" fmla="*/ 1435580 h 1624467"/>
              <a:gd name="connsiteX1020" fmla="*/ 1718801 w 2198808"/>
              <a:gd name="connsiteY1020" fmla="*/ 1426082 h 1624467"/>
              <a:gd name="connsiteX1021" fmla="*/ 1714145 w 2198808"/>
              <a:gd name="connsiteY1021" fmla="*/ 1425606 h 1624467"/>
              <a:gd name="connsiteX1022" fmla="*/ 1709727 w 2198808"/>
              <a:gd name="connsiteY1022" fmla="*/ 1429599 h 1624467"/>
              <a:gd name="connsiteX1023" fmla="*/ 1698886 w 2198808"/>
              <a:gd name="connsiteY1023" fmla="*/ 1426116 h 1624467"/>
              <a:gd name="connsiteX1024" fmla="*/ 1697577 w 2198808"/>
              <a:gd name="connsiteY1024" fmla="*/ 1424688 h 1624467"/>
              <a:gd name="connsiteX1025" fmla="*/ 1702726 w 2198808"/>
              <a:gd name="connsiteY1025" fmla="*/ 1422649 h 1624467"/>
              <a:gd name="connsiteX1026" fmla="*/ 1690152 w 2198808"/>
              <a:gd name="connsiteY1026" fmla="*/ 1416413 h 1624467"/>
              <a:gd name="connsiteX1027" fmla="*/ 1700534 w 2198808"/>
              <a:gd name="connsiteY1027" fmla="*/ 1437093 h 1624467"/>
              <a:gd name="connsiteX1028" fmla="*/ 1704612 w 2198808"/>
              <a:gd name="connsiteY1028" fmla="*/ 1435700 h 1624467"/>
              <a:gd name="connsiteX1029" fmla="*/ 1708435 w 2198808"/>
              <a:gd name="connsiteY1029" fmla="*/ 1433966 h 1624467"/>
              <a:gd name="connsiteX1030" fmla="*/ 1720228 w 2198808"/>
              <a:gd name="connsiteY1030" fmla="*/ 1435615 h 1624467"/>
              <a:gd name="connsiteX1031" fmla="*/ 1714893 w 2198808"/>
              <a:gd name="connsiteY1031" fmla="*/ 1443312 h 1624467"/>
              <a:gd name="connsiteX1032" fmla="*/ 1701791 w 2198808"/>
              <a:gd name="connsiteY1032" fmla="*/ 1444484 h 1624467"/>
              <a:gd name="connsiteX1033" fmla="*/ 1700466 w 2198808"/>
              <a:gd name="connsiteY1033" fmla="*/ 1456770 h 1624467"/>
              <a:gd name="connsiteX1034" fmla="*/ 1713312 w 2198808"/>
              <a:gd name="connsiteY1034" fmla="*/ 1478571 h 1624467"/>
              <a:gd name="connsiteX1035" fmla="*/ 1715623 w 2198808"/>
              <a:gd name="connsiteY1035" fmla="*/ 1486897 h 1624467"/>
              <a:gd name="connsiteX1036" fmla="*/ 1717034 w 2198808"/>
              <a:gd name="connsiteY1036" fmla="*/ 1496685 h 1624467"/>
              <a:gd name="connsiteX1037" fmla="*/ 1718019 w 2198808"/>
              <a:gd name="connsiteY1037" fmla="*/ 1521426 h 1624467"/>
              <a:gd name="connsiteX1038" fmla="*/ 1706057 w 2198808"/>
              <a:gd name="connsiteY1038" fmla="*/ 1517195 h 1624467"/>
              <a:gd name="connsiteX1039" fmla="*/ 1697442 w 2198808"/>
              <a:gd name="connsiteY1039" fmla="*/ 1516192 h 1624467"/>
              <a:gd name="connsiteX1040" fmla="*/ 1690764 w 2198808"/>
              <a:gd name="connsiteY1040" fmla="*/ 1498095 h 1624467"/>
              <a:gd name="connsiteX1041" fmla="*/ 1695555 w 2198808"/>
              <a:gd name="connsiteY1041" fmla="*/ 1476923 h 1624467"/>
              <a:gd name="connsiteX1042" fmla="*/ 1697663 w 2198808"/>
              <a:gd name="connsiteY1042" fmla="*/ 1468070 h 1624467"/>
              <a:gd name="connsiteX1043" fmla="*/ 1689353 w 2198808"/>
              <a:gd name="connsiteY1043" fmla="*/ 1458571 h 1624467"/>
              <a:gd name="connsiteX1044" fmla="*/ 1686311 w 2198808"/>
              <a:gd name="connsiteY1044" fmla="*/ 1453728 h 1624467"/>
              <a:gd name="connsiteX1045" fmla="*/ 1683236 w 2198808"/>
              <a:gd name="connsiteY1045" fmla="*/ 1447696 h 1624467"/>
              <a:gd name="connsiteX1046" fmla="*/ 1671766 w 2198808"/>
              <a:gd name="connsiteY1046" fmla="*/ 1450092 h 1624467"/>
              <a:gd name="connsiteX1047" fmla="*/ 1670934 w 2198808"/>
              <a:gd name="connsiteY1047" fmla="*/ 1457739 h 1624467"/>
              <a:gd name="connsiteX1048" fmla="*/ 1670968 w 2198808"/>
              <a:gd name="connsiteY1048" fmla="*/ 1457705 h 1624467"/>
              <a:gd name="connsiteX1049" fmla="*/ 1667858 w 2198808"/>
              <a:gd name="connsiteY1049" fmla="*/ 1465589 h 1624467"/>
              <a:gd name="connsiteX1050" fmla="*/ 1663117 w 2198808"/>
              <a:gd name="connsiteY1050" fmla="*/ 1460118 h 1624467"/>
              <a:gd name="connsiteX1051" fmla="*/ 1661248 w 2198808"/>
              <a:gd name="connsiteY1051" fmla="*/ 1448172 h 1624467"/>
              <a:gd name="connsiteX1052" fmla="*/ 1659973 w 2198808"/>
              <a:gd name="connsiteY1052" fmla="*/ 1442683 h 1624467"/>
              <a:gd name="connsiteX1053" fmla="*/ 1663728 w 2198808"/>
              <a:gd name="connsiteY1053" fmla="*/ 1420576 h 1624467"/>
              <a:gd name="connsiteX1054" fmla="*/ 1662964 w 2198808"/>
              <a:gd name="connsiteY1054" fmla="*/ 1417246 h 1624467"/>
              <a:gd name="connsiteX1055" fmla="*/ 1659056 w 2198808"/>
              <a:gd name="connsiteY1055" fmla="*/ 1421460 h 1624467"/>
              <a:gd name="connsiteX1056" fmla="*/ 1653771 w 2198808"/>
              <a:gd name="connsiteY1056" fmla="*/ 1417807 h 1624467"/>
              <a:gd name="connsiteX1057" fmla="*/ 1652479 w 2198808"/>
              <a:gd name="connsiteY1057" fmla="*/ 1419897 h 1624467"/>
              <a:gd name="connsiteX1058" fmla="*/ 1652310 w 2198808"/>
              <a:gd name="connsiteY1058" fmla="*/ 1428087 h 1624467"/>
              <a:gd name="connsiteX1059" fmla="*/ 1652242 w 2198808"/>
              <a:gd name="connsiteY1059" fmla="*/ 1445827 h 1624467"/>
              <a:gd name="connsiteX1060" fmla="*/ 1652276 w 2198808"/>
              <a:gd name="connsiteY1060" fmla="*/ 1445793 h 1624467"/>
              <a:gd name="connsiteX1061" fmla="*/ 1648181 w 2198808"/>
              <a:gd name="connsiteY1061" fmla="*/ 1449344 h 1624467"/>
              <a:gd name="connsiteX1062" fmla="*/ 1657917 w 2198808"/>
              <a:gd name="connsiteY1062" fmla="*/ 1451621 h 1624467"/>
              <a:gd name="connsiteX1063" fmla="*/ 1655657 w 2198808"/>
              <a:gd name="connsiteY1063" fmla="*/ 1479506 h 1624467"/>
              <a:gd name="connsiteX1064" fmla="*/ 1645360 w 2198808"/>
              <a:gd name="connsiteY1064" fmla="*/ 1456872 h 1624467"/>
              <a:gd name="connsiteX1065" fmla="*/ 1646754 w 2198808"/>
              <a:gd name="connsiteY1065" fmla="*/ 1467424 h 1624467"/>
              <a:gd name="connsiteX1066" fmla="*/ 1644527 w 2198808"/>
              <a:gd name="connsiteY1066" fmla="*/ 1480236 h 1624467"/>
              <a:gd name="connsiteX1067" fmla="*/ 1642386 w 2198808"/>
              <a:gd name="connsiteY1067" fmla="*/ 1488868 h 1624467"/>
              <a:gd name="connsiteX1068" fmla="*/ 1643491 w 2198808"/>
              <a:gd name="connsiteY1068" fmla="*/ 1499625 h 1624467"/>
              <a:gd name="connsiteX1069" fmla="*/ 1630950 w 2198808"/>
              <a:gd name="connsiteY1069" fmla="*/ 1485946 h 1624467"/>
              <a:gd name="connsiteX1070" fmla="*/ 1631631 w 2198808"/>
              <a:gd name="connsiteY1070" fmla="*/ 1496039 h 1624467"/>
              <a:gd name="connsiteX1071" fmla="*/ 1626720 w 2198808"/>
              <a:gd name="connsiteY1071" fmla="*/ 1476991 h 1624467"/>
              <a:gd name="connsiteX1072" fmla="*/ 1621384 w 2198808"/>
              <a:gd name="connsiteY1072" fmla="*/ 1469446 h 1624467"/>
              <a:gd name="connsiteX1073" fmla="*/ 1616592 w 2198808"/>
              <a:gd name="connsiteY1073" fmla="*/ 1453473 h 1624467"/>
              <a:gd name="connsiteX1074" fmla="*/ 1615232 w 2198808"/>
              <a:gd name="connsiteY1074" fmla="*/ 1449701 h 1624467"/>
              <a:gd name="connsiteX1075" fmla="*/ 1612327 w 2198808"/>
              <a:gd name="connsiteY1075" fmla="*/ 1429769 h 1624467"/>
              <a:gd name="connsiteX1076" fmla="*/ 1602744 w 2198808"/>
              <a:gd name="connsiteY1076" fmla="*/ 1412403 h 1624467"/>
              <a:gd name="connsiteX1077" fmla="*/ 1599192 w 2198808"/>
              <a:gd name="connsiteY1077" fmla="*/ 1404128 h 1624467"/>
              <a:gd name="connsiteX1078" fmla="*/ 1596184 w 2198808"/>
              <a:gd name="connsiteY1078" fmla="*/ 1403329 h 1624467"/>
              <a:gd name="connsiteX1079" fmla="*/ 1596218 w 2198808"/>
              <a:gd name="connsiteY1079" fmla="*/ 1403295 h 1624467"/>
              <a:gd name="connsiteX1080" fmla="*/ 1580177 w 2198808"/>
              <a:gd name="connsiteY1080" fmla="*/ 1400627 h 1624467"/>
              <a:gd name="connsiteX1081" fmla="*/ 1566193 w 2198808"/>
              <a:gd name="connsiteY1081" fmla="*/ 1403941 h 1624467"/>
              <a:gd name="connsiteX1082" fmla="*/ 1550577 w 2198808"/>
              <a:gd name="connsiteY1082" fmla="*/ 1414391 h 1624467"/>
              <a:gd name="connsiteX1083" fmla="*/ 1542251 w 2198808"/>
              <a:gd name="connsiteY1083" fmla="*/ 1417908 h 1624467"/>
              <a:gd name="connsiteX1084" fmla="*/ 1529404 w 2198808"/>
              <a:gd name="connsiteY1084" fmla="*/ 1424009 h 1624467"/>
              <a:gd name="connsiteX1085" fmla="*/ 1523457 w 2198808"/>
              <a:gd name="connsiteY1085" fmla="*/ 1430891 h 1624467"/>
              <a:gd name="connsiteX1086" fmla="*/ 1523134 w 2198808"/>
              <a:gd name="connsiteY1086" fmla="*/ 1423686 h 1624467"/>
              <a:gd name="connsiteX1087" fmla="*/ 1525479 w 2198808"/>
              <a:gd name="connsiteY1087" fmla="*/ 1424077 h 1624467"/>
              <a:gd name="connsiteX1088" fmla="*/ 1525241 w 2198808"/>
              <a:gd name="connsiteY1088" fmla="*/ 1422768 h 1624467"/>
              <a:gd name="connsiteX1089" fmla="*/ 1523151 w 2198808"/>
              <a:gd name="connsiteY1089" fmla="*/ 1423703 h 1624467"/>
              <a:gd name="connsiteX1090" fmla="*/ 1511290 w 2198808"/>
              <a:gd name="connsiteY1090" fmla="*/ 1427798 h 1624467"/>
              <a:gd name="connsiteX1091" fmla="*/ 1506617 w 2198808"/>
              <a:gd name="connsiteY1091" fmla="*/ 1431978 h 1624467"/>
              <a:gd name="connsiteX1092" fmla="*/ 1499548 w 2198808"/>
              <a:gd name="connsiteY1092" fmla="*/ 1434799 h 1624467"/>
              <a:gd name="connsiteX1093" fmla="*/ 1504613 w 2198808"/>
              <a:gd name="connsiteY1093" fmla="*/ 1445181 h 1624467"/>
              <a:gd name="connsiteX1094" fmla="*/ 1513432 w 2198808"/>
              <a:gd name="connsiteY1094" fmla="*/ 1443635 h 1624467"/>
              <a:gd name="connsiteX1095" fmla="*/ 1508657 w 2198808"/>
              <a:gd name="connsiteY1095" fmla="*/ 1441069 h 1624467"/>
              <a:gd name="connsiteX1096" fmla="*/ 1515913 w 2198808"/>
              <a:gd name="connsiteY1096" fmla="*/ 1435139 h 1624467"/>
              <a:gd name="connsiteX1097" fmla="*/ 1520263 w 2198808"/>
              <a:gd name="connsiteY1097" fmla="*/ 1438996 h 1624467"/>
              <a:gd name="connsiteX1098" fmla="*/ 1525920 w 2198808"/>
              <a:gd name="connsiteY1098" fmla="*/ 1445079 h 1624467"/>
              <a:gd name="connsiteX1099" fmla="*/ 1530220 w 2198808"/>
              <a:gd name="connsiteY1099" fmla="*/ 1450245 h 1624467"/>
              <a:gd name="connsiteX1100" fmla="*/ 1524527 w 2198808"/>
              <a:gd name="connsiteY1100" fmla="*/ 1454187 h 1624467"/>
              <a:gd name="connsiteX1101" fmla="*/ 1518597 w 2198808"/>
              <a:gd name="connsiteY1101" fmla="*/ 1460576 h 1624467"/>
              <a:gd name="connsiteX1102" fmla="*/ 1505343 w 2198808"/>
              <a:gd name="connsiteY1102" fmla="*/ 1459506 h 1624467"/>
              <a:gd name="connsiteX1103" fmla="*/ 1515624 w 2198808"/>
              <a:gd name="connsiteY1103" fmla="*/ 1466948 h 1624467"/>
              <a:gd name="connsiteX1104" fmla="*/ 1509557 w 2198808"/>
              <a:gd name="connsiteY1104" fmla="*/ 1467866 h 1624467"/>
              <a:gd name="connsiteX1105" fmla="*/ 1509082 w 2198808"/>
              <a:gd name="connsiteY1105" fmla="*/ 1467560 h 1624467"/>
              <a:gd name="connsiteX1106" fmla="*/ 1509574 w 2198808"/>
              <a:gd name="connsiteY1106" fmla="*/ 1467849 h 1624467"/>
              <a:gd name="connsiteX1107" fmla="*/ 1508266 w 2198808"/>
              <a:gd name="connsiteY1107" fmla="*/ 1474136 h 1624467"/>
              <a:gd name="connsiteX1108" fmla="*/ 1517374 w 2198808"/>
              <a:gd name="connsiteY1108" fmla="*/ 1476277 h 1624467"/>
              <a:gd name="connsiteX1109" fmla="*/ 1514145 w 2198808"/>
              <a:gd name="connsiteY1109" fmla="*/ 1477976 h 1624467"/>
              <a:gd name="connsiteX1110" fmla="*/ 1495827 w 2198808"/>
              <a:gd name="connsiteY1110" fmla="*/ 1481018 h 1624467"/>
              <a:gd name="connsiteX1111" fmla="*/ 1487586 w 2198808"/>
              <a:gd name="connsiteY1111" fmla="*/ 1489497 h 1624467"/>
              <a:gd name="connsiteX1112" fmla="*/ 1486022 w 2198808"/>
              <a:gd name="connsiteY1112" fmla="*/ 1493983 h 1624467"/>
              <a:gd name="connsiteX1113" fmla="*/ 1477238 w 2198808"/>
              <a:gd name="connsiteY1113" fmla="*/ 1486116 h 1624467"/>
              <a:gd name="connsiteX1114" fmla="*/ 1468962 w 2198808"/>
              <a:gd name="connsiteY1114" fmla="*/ 1476345 h 1624467"/>
              <a:gd name="connsiteX1115" fmla="*/ 1465207 w 2198808"/>
              <a:gd name="connsiteY1115" fmla="*/ 1478112 h 1624467"/>
              <a:gd name="connsiteX1116" fmla="*/ 1463151 w 2198808"/>
              <a:gd name="connsiteY1116" fmla="*/ 1492250 h 1624467"/>
              <a:gd name="connsiteX1117" fmla="*/ 1471324 w 2198808"/>
              <a:gd name="connsiteY1117" fmla="*/ 1495207 h 1624467"/>
              <a:gd name="connsiteX1118" fmla="*/ 1493925 w 2198808"/>
              <a:gd name="connsiteY1118" fmla="*/ 1520083 h 1624467"/>
              <a:gd name="connsiteX1119" fmla="*/ 1487569 w 2198808"/>
              <a:gd name="connsiteY1119" fmla="*/ 1524416 h 1624467"/>
              <a:gd name="connsiteX1120" fmla="*/ 1491494 w 2198808"/>
              <a:gd name="connsiteY1120" fmla="*/ 1529633 h 1624467"/>
              <a:gd name="connsiteX1121" fmla="*/ 1490985 w 2198808"/>
              <a:gd name="connsiteY1121" fmla="*/ 1533303 h 1624467"/>
              <a:gd name="connsiteX1122" fmla="*/ 1488028 w 2198808"/>
              <a:gd name="connsiteY1122" fmla="*/ 1533134 h 1624467"/>
              <a:gd name="connsiteX1123" fmla="*/ 1476456 w 2198808"/>
              <a:gd name="connsiteY1123" fmla="*/ 1523652 h 1624467"/>
              <a:gd name="connsiteX1124" fmla="*/ 1463576 w 2198808"/>
              <a:gd name="connsiteY1124" fmla="*/ 1514374 h 1624467"/>
              <a:gd name="connsiteX1125" fmla="*/ 1468011 w 2198808"/>
              <a:gd name="connsiteY1125" fmla="*/ 1530092 h 1624467"/>
              <a:gd name="connsiteX1126" fmla="*/ 1463763 w 2198808"/>
              <a:gd name="connsiteY1126" fmla="*/ 1533083 h 1624467"/>
              <a:gd name="connsiteX1127" fmla="*/ 1458937 w 2198808"/>
              <a:gd name="connsiteY1127" fmla="*/ 1529361 h 1624467"/>
              <a:gd name="connsiteX1128" fmla="*/ 1459549 w 2198808"/>
              <a:gd name="connsiteY1128" fmla="*/ 1526914 h 1624467"/>
              <a:gd name="connsiteX1129" fmla="*/ 1452871 w 2198808"/>
              <a:gd name="connsiteY1129" fmla="*/ 1517212 h 1624467"/>
              <a:gd name="connsiteX1130" fmla="*/ 1445072 w 2198808"/>
              <a:gd name="connsiteY1130" fmla="*/ 1515410 h 1624467"/>
              <a:gd name="connsiteX1131" fmla="*/ 1444307 w 2198808"/>
              <a:gd name="connsiteY1131" fmla="*/ 1517161 h 1624467"/>
              <a:gd name="connsiteX1132" fmla="*/ 1454977 w 2198808"/>
              <a:gd name="connsiteY1132" fmla="*/ 1524365 h 1624467"/>
              <a:gd name="connsiteX1133" fmla="*/ 1453534 w 2198808"/>
              <a:gd name="connsiteY1133" fmla="*/ 1528019 h 1624467"/>
              <a:gd name="connsiteX1134" fmla="*/ 1455233 w 2198808"/>
              <a:gd name="connsiteY1134" fmla="*/ 1536447 h 1624467"/>
              <a:gd name="connsiteX1135" fmla="*/ 1466499 w 2198808"/>
              <a:gd name="connsiteY1135" fmla="*/ 1542411 h 1624467"/>
              <a:gd name="connsiteX1136" fmla="*/ 1472123 w 2198808"/>
              <a:gd name="connsiteY1136" fmla="*/ 1547084 h 1624467"/>
              <a:gd name="connsiteX1137" fmla="*/ 1487688 w 2198808"/>
              <a:gd name="connsiteY1137" fmla="*/ 1566778 h 1624467"/>
              <a:gd name="connsiteX1138" fmla="*/ 1468707 w 2198808"/>
              <a:gd name="connsiteY1138" fmla="*/ 1547220 h 1624467"/>
              <a:gd name="connsiteX1139" fmla="*/ 1467450 w 2198808"/>
              <a:gd name="connsiteY1139" fmla="*/ 1548528 h 1624467"/>
              <a:gd name="connsiteX1140" fmla="*/ 1467977 w 2198808"/>
              <a:gd name="connsiteY1140" fmla="*/ 1556124 h 1624467"/>
              <a:gd name="connsiteX1141" fmla="*/ 1463678 w 2198808"/>
              <a:gd name="connsiteY1141" fmla="*/ 1557908 h 1624467"/>
              <a:gd name="connsiteX1142" fmla="*/ 1461979 w 2198808"/>
              <a:gd name="connsiteY1142" fmla="*/ 1556209 h 1624467"/>
              <a:gd name="connsiteX1143" fmla="*/ 1442948 w 2198808"/>
              <a:gd name="connsiteY1143" fmla="*/ 1542972 h 1624467"/>
              <a:gd name="connsiteX1144" fmla="*/ 1448147 w 2198808"/>
              <a:gd name="connsiteY1144" fmla="*/ 1551842 h 1624467"/>
              <a:gd name="connsiteX1145" fmla="*/ 1455454 w 2198808"/>
              <a:gd name="connsiteY1145" fmla="*/ 1552369 h 1624467"/>
              <a:gd name="connsiteX1146" fmla="*/ 1461996 w 2198808"/>
              <a:gd name="connsiteY1146" fmla="*/ 1556192 h 1624467"/>
              <a:gd name="connsiteX1147" fmla="*/ 1463695 w 2198808"/>
              <a:gd name="connsiteY1147" fmla="*/ 1557891 h 1624467"/>
              <a:gd name="connsiteX1148" fmla="*/ 1463695 w 2198808"/>
              <a:gd name="connsiteY1148" fmla="*/ 1572454 h 1624467"/>
              <a:gd name="connsiteX1149" fmla="*/ 1448147 w 2198808"/>
              <a:gd name="connsiteY1149" fmla="*/ 1570687 h 1624467"/>
              <a:gd name="connsiteX1150" fmla="*/ 1452344 w 2198808"/>
              <a:gd name="connsiteY1150" fmla="*/ 1583023 h 1624467"/>
              <a:gd name="connsiteX1151" fmla="*/ 1447144 w 2198808"/>
              <a:gd name="connsiteY1151" fmla="*/ 1585079 h 1624467"/>
              <a:gd name="connsiteX1152" fmla="*/ 1430917 w 2198808"/>
              <a:gd name="connsiteY1152" fmla="*/ 1591621 h 1624467"/>
              <a:gd name="connsiteX1153" fmla="*/ 1414315 w 2198808"/>
              <a:gd name="connsiteY1153" fmla="*/ 1595869 h 1624467"/>
              <a:gd name="connsiteX1154" fmla="*/ 1407723 w 2198808"/>
              <a:gd name="connsiteY1154" fmla="*/ 1597976 h 1624467"/>
              <a:gd name="connsiteX1155" fmla="*/ 1398495 w 2198808"/>
              <a:gd name="connsiteY1155" fmla="*/ 1596209 h 1624467"/>
              <a:gd name="connsiteX1156" fmla="*/ 1397051 w 2198808"/>
              <a:gd name="connsiteY1156" fmla="*/ 1580474 h 1624467"/>
              <a:gd name="connsiteX1157" fmla="*/ 1396185 w 2198808"/>
              <a:gd name="connsiteY1157" fmla="*/ 1586150 h 1624467"/>
              <a:gd name="connsiteX1158" fmla="*/ 1393720 w 2198808"/>
              <a:gd name="connsiteY1158" fmla="*/ 1585317 h 1624467"/>
              <a:gd name="connsiteX1159" fmla="*/ 1391800 w 2198808"/>
              <a:gd name="connsiteY1159" fmla="*/ 1568631 h 1624467"/>
              <a:gd name="connsiteX1160" fmla="*/ 1392888 w 2198808"/>
              <a:gd name="connsiteY1160" fmla="*/ 1551876 h 1624467"/>
              <a:gd name="connsiteX1161" fmla="*/ 1393482 w 2198808"/>
              <a:gd name="connsiteY1161" fmla="*/ 1542343 h 1624467"/>
              <a:gd name="connsiteX1162" fmla="*/ 1387824 w 2198808"/>
              <a:gd name="connsiteY1162" fmla="*/ 1530381 h 1624467"/>
              <a:gd name="connsiteX1163" fmla="*/ 1386601 w 2198808"/>
              <a:gd name="connsiteY1163" fmla="*/ 1530432 h 1624467"/>
              <a:gd name="connsiteX1164" fmla="*/ 1382982 w 2198808"/>
              <a:gd name="connsiteY1164" fmla="*/ 1536855 h 1624467"/>
              <a:gd name="connsiteX1165" fmla="*/ 1378597 w 2198808"/>
              <a:gd name="connsiteY1165" fmla="*/ 1530262 h 1624467"/>
              <a:gd name="connsiteX1166" fmla="*/ 1374451 w 2198808"/>
              <a:gd name="connsiteY1166" fmla="*/ 1532862 h 1624467"/>
              <a:gd name="connsiteX1167" fmla="*/ 1373754 w 2198808"/>
              <a:gd name="connsiteY1167" fmla="*/ 1530398 h 1624467"/>
              <a:gd name="connsiteX1168" fmla="*/ 1368096 w 2198808"/>
              <a:gd name="connsiteY1168" fmla="*/ 1521409 h 1624467"/>
              <a:gd name="connsiteX1169" fmla="*/ 1365224 w 2198808"/>
              <a:gd name="connsiteY1169" fmla="*/ 1521579 h 1624467"/>
              <a:gd name="connsiteX1170" fmla="*/ 1375640 w 2198808"/>
              <a:gd name="connsiteY1170" fmla="*/ 1541817 h 1624467"/>
              <a:gd name="connsiteX1171" fmla="*/ 1386567 w 2198808"/>
              <a:gd name="connsiteY1171" fmla="*/ 1538843 h 1624467"/>
              <a:gd name="connsiteX1172" fmla="*/ 1389881 w 2198808"/>
              <a:gd name="connsiteY1172" fmla="*/ 1547186 h 1624467"/>
              <a:gd name="connsiteX1173" fmla="*/ 1371749 w 2198808"/>
              <a:gd name="connsiteY1173" fmla="*/ 1555461 h 1624467"/>
              <a:gd name="connsiteX1174" fmla="*/ 1387535 w 2198808"/>
              <a:gd name="connsiteY1174" fmla="*/ 1582887 h 1624467"/>
              <a:gd name="connsiteX1175" fmla="*/ 1390135 w 2198808"/>
              <a:gd name="connsiteY1175" fmla="*/ 1587849 h 1624467"/>
              <a:gd name="connsiteX1176" fmla="*/ 1392701 w 2198808"/>
              <a:gd name="connsiteY1176" fmla="*/ 1604111 h 1624467"/>
              <a:gd name="connsiteX1177" fmla="*/ 1391290 w 2198808"/>
              <a:gd name="connsiteY1177" fmla="*/ 1625606 h 1624467"/>
              <a:gd name="connsiteX1178" fmla="*/ 1381809 w 2198808"/>
              <a:gd name="connsiteY1178" fmla="*/ 1622547 h 1624467"/>
              <a:gd name="connsiteX1179" fmla="*/ 1371817 w 2198808"/>
              <a:gd name="connsiteY1179" fmla="*/ 1623023 h 1624467"/>
              <a:gd name="connsiteX1180" fmla="*/ 1370407 w 2198808"/>
              <a:gd name="connsiteY1180" fmla="*/ 1615665 h 1624467"/>
              <a:gd name="connsiteX1181" fmla="*/ 1367875 w 2198808"/>
              <a:gd name="connsiteY1181" fmla="*/ 1604263 h 1624467"/>
              <a:gd name="connsiteX1182" fmla="*/ 1368283 w 2198808"/>
              <a:gd name="connsiteY1182" fmla="*/ 1597331 h 1624467"/>
              <a:gd name="connsiteX1183" fmla="*/ 1369949 w 2198808"/>
              <a:gd name="connsiteY1183" fmla="*/ 1581935 h 1624467"/>
              <a:gd name="connsiteX1184" fmla="*/ 1373380 w 2198808"/>
              <a:gd name="connsiteY1184" fmla="*/ 1574289 h 1624467"/>
              <a:gd name="connsiteX1185" fmla="*/ 1365701 w 2198808"/>
              <a:gd name="connsiteY1185" fmla="*/ 1564892 h 1624467"/>
              <a:gd name="connsiteX1186" fmla="*/ 1358241 w 2198808"/>
              <a:gd name="connsiteY1186" fmla="*/ 1552760 h 1624467"/>
              <a:gd name="connsiteX1187" fmla="*/ 1350220 w 2198808"/>
              <a:gd name="connsiteY1187" fmla="*/ 1539370 h 1624467"/>
              <a:gd name="connsiteX1188" fmla="*/ 1345921 w 2198808"/>
              <a:gd name="connsiteY1188" fmla="*/ 1554357 h 1624467"/>
              <a:gd name="connsiteX1189" fmla="*/ 1345751 w 2198808"/>
              <a:gd name="connsiteY1189" fmla="*/ 1558486 h 1624467"/>
              <a:gd name="connsiteX1190" fmla="*/ 1341554 w 2198808"/>
              <a:gd name="connsiteY1190" fmla="*/ 1570636 h 1624467"/>
              <a:gd name="connsiteX1191" fmla="*/ 1337187 w 2198808"/>
              <a:gd name="connsiteY1191" fmla="*/ 1564433 h 1624467"/>
              <a:gd name="connsiteX1192" fmla="*/ 1334910 w 2198808"/>
              <a:gd name="connsiteY1192" fmla="*/ 1551621 h 1624467"/>
              <a:gd name="connsiteX1193" fmla="*/ 1334061 w 2198808"/>
              <a:gd name="connsiteY1193" fmla="*/ 1546795 h 1624467"/>
              <a:gd name="connsiteX1194" fmla="*/ 1334485 w 2198808"/>
              <a:gd name="connsiteY1194" fmla="*/ 1527305 h 1624467"/>
              <a:gd name="connsiteX1195" fmla="*/ 1335896 w 2198808"/>
              <a:gd name="connsiteY1195" fmla="*/ 1521834 h 1624467"/>
              <a:gd name="connsiteX1196" fmla="*/ 1334519 w 2198808"/>
              <a:gd name="connsiteY1196" fmla="*/ 1527339 h 1624467"/>
              <a:gd name="connsiteX1197" fmla="*/ 1327060 w 2198808"/>
              <a:gd name="connsiteY1197" fmla="*/ 1521001 h 1624467"/>
              <a:gd name="connsiteX1198" fmla="*/ 1327280 w 2198808"/>
              <a:gd name="connsiteY1198" fmla="*/ 1535393 h 1624467"/>
              <a:gd name="connsiteX1199" fmla="*/ 1326414 w 2198808"/>
              <a:gd name="connsiteY1199" fmla="*/ 1547373 h 1624467"/>
              <a:gd name="connsiteX1200" fmla="*/ 1331291 w 2198808"/>
              <a:gd name="connsiteY1200" fmla="*/ 1552980 h 1624467"/>
              <a:gd name="connsiteX1201" fmla="*/ 1323474 w 2198808"/>
              <a:gd name="connsiteY1201" fmla="*/ 1551638 h 1624467"/>
              <a:gd name="connsiteX1202" fmla="*/ 1324102 w 2198808"/>
              <a:gd name="connsiteY1202" fmla="*/ 1553949 h 1624467"/>
              <a:gd name="connsiteX1203" fmla="*/ 1332157 w 2198808"/>
              <a:gd name="connsiteY1203" fmla="*/ 1561834 h 1624467"/>
              <a:gd name="connsiteX1204" fmla="*/ 1332310 w 2198808"/>
              <a:gd name="connsiteY1204" fmla="*/ 1579505 h 1624467"/>
              <a:gd name="connsiteX1205" fmla="*/ 1329167 w 2198808"/>
              <a:gd name="connsiteY1205" fmla="*/ 1582938 h 1624467"/>
              <a:gd name="connsiteX1206" fmla="*/ 1325989 w 2198808"/>
              <a:gd name="connsiteY1206" fmla="*/ 1578894 h 1624467"/>
              <a:gd name="connsiteX1207" fmla="*/ 1322098 w 2198808"/>
              <a:gd name="connsiteY1207" fmla="*/ 1559115 h 1624467"/>
              <a:gd name="connsiteX1208" fmla="*/ 1319956 w 2198808"/>
              <a:gd name="connsiteY1208" fmla="*/ 1570517 h 1624467"/>
              <a:gd name="connsiteX1209" fmla="*/ 1317544 w 2198808"/>
              <a:gd name="connsiteY1209" fmla="*/ 1585436 h 1624467"/>
              <a:gd name="connsiteX1210" fmla="*/ 1316405 w 2198808"/>
              <a:gd name="connsiteY1210" fmla="*/ 1596770 h 1624467"/>
              <a:gd name="connsiteX1211" fmla="*/ 1317544 w 2198808"/>
              <a:gd name="connsiteY1211" fmla="*/ 1603822 h 1624467"/>
              <a:gd name="connsiteX1212" fmla="*/ 1315708 w 2198808"/>
              <a:gd name="connsiteY1212" fmla="*/ 1604484 h 1624467"/>
              <a:gd name="connsiteX1213" fmla="*/ 1307994 w 2198808"/>
              <a:gd name="connsiteY1213" fmla="*/ 1590805 h 1624467"/>
              <a:gd name="connsiteX1214" fmla="*/ 1306244 w 2198808"/>
              <a:gd name="connsiteY1214" fmla="*/ 1591298 h 1624467"/>
              <a:gd name="connsiteX1215" fmla="*/ 1306669 w 2198808"/>
              <a:gd name="connsiteY1215" fmla="*/ 1600525 h 1624467"/>
              <a:gd name="connsiteX1216" fmla="*/ 1299922 w 2198808"/>
              <a:gd name="connsiteY1216" fmla="*/ 1583618 h 1624467"/>
              <a:gd name="connsiteX1217" fmla="*/ 1295640 w 2198808"/>
              <a:gd name="connsiteY1217" fmla="*/ 1575325 h 1624467"/>
              <a:gd name="connsiteX1218" fmla="*/ 1290186 w 2198808"/>
              <a:gd name="connsiteY1218" fmla="*/ 1556889 h 1624467"/>
              <a:gd name="connsiteX1219" fmla="*/ 1289252 w 2198808"/>
              <a:gd name="connsiteY1219" fmla="*/ 1554595 h 1624467"/>
              <a:gd name="connsiteX1220" fmla="*/ 1275810 w 2198808"/>
              <a:gd name="connsiteY1220" fmla="*/ 1515564 h 1624467"/>
              <a:gd name="connsiteX1221" fmla="*/ 1271953 w 2198808"/>
              <a:gd name="connsiteY1221" fmla="*/ 1507237 h 1624467"/>
              <a:gd name="connsiteX1222" fmla="*/ 1261452 w 2198808"/>
              <a:gd name="connsiteY1222" fmla="*/ 1500542 h 1624467"/>
              <a:gd name="connsiteX1223" fmla="*/ 1253313 w 2198808"/>
              <a:gd name="connsiteY1223" fmla="*/ 1494697 h 1624467"/>
              <a:gd name="connsiteX1224" fmla="*/ 1236575 w 2198808"/>
              <a:gd name="connsiteY1224" fmla="*/ 1482071 h 1624467"/>
              <a:gd name="connsiteX1225" fmla="*/ 1234774 w 2198808"/>
              <a:gd name="connsiteY1225" fmla="*/ 1473932 h 1624467"/>
              <a:gd name="connsiteX1226" fmla="*/ 1233296 w 2198808"/>
              <a:gd name="connsiteY1226" fmla="*/ 1472709 h 1624467"/>
              <a:gd name="connsiteX1227" fmla="*/ 1214536 w 2198808"/>
              <a:gd name="connsiteY1227" fmla="*/ 1460593 h 1624467"/>
              <a:gd name="connsiteX1228" fmla="*/ 1215607 w 2198808"/>
              <a:gd name="connsiteY1228" fmla="*/ 1455954 h 1624467"/>
              <a:gd name="connsiteX1229" fmla="*/ 1219006 w 2198808"/>
              <a:gd name="connsiteY1229" fmla="*/ 1457654 h 1624467"/>
              <a:gd name="connsiteX1230" fmla="*/ 1220705 w 2198808"/>
              <a:gd name="connsiteY1230" fmla="*/ 1459353 h 1624467"/>
              <a:gd name="connsiteX1231" fmla="*/ 1225853 w 2198808"/>
              <a:gd name="connsiteY1231" fmla="*/ 1463108 h 1624467"/>
              <a:gd name="connsiteX1232" fmla="*/ 1240280 w 2198808"/>
              <a:gd name="connsiteY1232" fmla="*/ 1469650 h 1624467"/>
              <a:gd name="connsiteX1233" fmla="*/ 1253296 w 2198808"/>
              <a:gd name="connsiteY1233" fmla="*/ 1482377 h 1624467"/>
              <a:gd name="connsiteX1234" fmla="*/ 1255046 w 2198808"/>
              <a:gd name="connsiteY1234" fmla="*/ 1484162 h 1624467"/>
              <a:gd name="connsiteX1235" fmla="*/ 1261062 w 2198808"/>
              <a:gd name="connsiteY1235" fmla="*/ 1485487 h 1624467"/>
              <a:gd name="connsiteX1236" fmla="*/ 1262148 w 2198808"/>
              <a:gd name="connsiteY1236" fmla="*/ 1478639 h 1624467"/>
              <a:gd name="connsiteX1237" fmla="*/ 1258682 w 2198808"/>
              <a:gd name="connsiteY1237" fmla="*/ 1472981 h 1624467"/>
              <a:gd name="connsiteX1238" fmla="*/ 1261622 w 2198808"/>
              <a:gd name="connsiteY1238" fmla="*/ 1472046 h 1624467"/>
              <a:gd name="connsiteX1239" fmla="*/ 1273330 w 2198808"/>
              <a:gd name="connsiteY1239" fmla="*/ 1486133 h 1624467"/>
              <a:gd name="connsiteX1240" fmla="*/ 1276558 w 2198808"/>
              <a:gd name="connsiteY1240" fmla="*/ 1495920 h 1624467"/>
              <a:gd name="connsiteX1241" fmla="*/ 1271648 w 2198808"/>
              <a:gd name="connsiteY1241" fmla="*/ 1496787 h 1624467"/>
              <a:gd name="connsiteX1242" fmla="*/ 1269949 w 2198808"/>
              <a:gd name="connsiteY1242" fmla="*/ 1495088 h 1624467"/>
              <a:gd name="connsiteX1243" fmla="*/ 1269931 w 2198808"/>
              <a:gd name="connsiteY1243" fmla="*/ 1495003 h 1624467"/>
              <a:gd name="connsiteX1244" fmla="*/ 1269965 w 2198808"/>
              <a:gd name="connsiteY1244" fmla="*/ 1495071 h 1624467"/>
              <a:gd name="connsiteX1245" fmla="*/ 1271664 w 2198808"/>
              <a:gd name="connsiteY1245" fmla="*/ 1496770 h 1624467"/>
              <a:gd name="connsiteX1246" fmla="*/ 1278988 w 2198808"/>
              <a:gd name="connsiteY1246" fmla="*/ 1508817 h 1624467"/>
              <a:gd name="connsiteX1247" fmla="*/ 1289218 w 2198808"/>
              <a:gd name="connsiteY1247" fmla="*/ 1520032 h 1624467"/>
              <a:gd name="connsiteX1248" fmla="*/ 1302030 w 2198808"/>
              <a:gd name="connsiteY1248" fmla="*/ 1514153 h 1624467"/>
              <a:gd name="connsiteX1249" fmla="*/ 1302149 w 2198808"/>
              <a:gd name="connsiteY1249" fmla="*/ 1504977 h 1624467"/>
              <a:gd name="connsiteX1250" fmla="*/ 1304715 w 2198808"/>
              <a:gd name="connsiteY1250" fmla="*/ 1503873 h 1624467"/>
              <a:gd name="connsiteX1251" fmla="*/ 1293194 w 2198808"/>
              <a:gd name="connsiteY1251" fmla="*/ 1494850 h 1624467"/>
              <a:gd name="connsiteX1252" fmla="*/ 1291069 w 2198808"/>
              <a:gd name="connsiteY1252" fmla="*/ 1489735 h 1624467"/>
              <a:gd name="connsiteX1253" fmla="*/ 1284783 w 2198808"/>
              <a:gd name="connsiteY1253" fmla="*/ 1478163 h 1624467"/>
              <a:gd name="connsiteX1254" fmla="*/ 1267280 w 2198808"/>
              <a:gd name="connsiteY1254" fmla="*/ 1459421 h 1624467"/>
              <a:gd name="connsiteX1255" fmla="*/ 1268351 w 2198808"/>
              <a:gd name="connsiteY1255" fmla="*/ 1457993 h 1624467"/>
              <a:gd name="connsiteX1256" fmla="*/ 1288011 w 2198808"/>
              <a:gd name="connsiteY1256" fmla="*/ 1470517 h 1624467"/>
              <a:gd name="connsiteX1257" fmla="*/ 1291035 w 2198808"/>
              <a:gd name="connsiteY1257" fmla="*/ 1461426 h 1624467"/>
              <a:gd name="connsiteX1258" fmla="*/ 1284969 w 2198808"/>
              <a:gd name="connsiteY1258" fmla="*/ 1447084 h 1624467"/>
              <a:gd name="connsiteX1259" fmla="*/ 1277832 w 2198808"/>
              <a:gd name="connsiteY1259" fmla="*/ 1445215 h 1624467"/>
              <a:gd name="connsiteX1260" fmla="*/ 1266210 w 2198808"/>
              <a:gd name="connsiteY1260" fmla="*/ 1431332 h 1624467"/>
              <a:gd name="connsiteX1261" fmla="*/ 1267927 w 2198808"/>
              <a:gd name="connsiteY1261" fmla="*/ 1427254 h 1624467"/>
              <a:gd name="connsiteX1262" fmla="*/ 1273194 w 2198808"/>
              <a:gd name="connsiteY1262" fmla="*/ 1430534 h 1624467"/>
              <a:gd name="connsiteX1263" fmla="*/ 1281486 w 2198808"/>
              <a:gd name="connsiteY1263" fmla="*/ 1441358 h 1624467"/>
              <a:gd name="connsiteX1264" fmla="*/ 1293483 w 2198808"/>
              <a:gd name="connsiteY1264" fmla="*/ 1451213 h 1624467"/>
              <a:gd name="connsiteX1265" fmla="*/ 1292141 w 2198808"/>
              <a:gd name="connsiteY1265" fmla="*/ 1440321 h 1624467"/>
              <a:gd name="connsiteX1266" fmla="*/ 1279566 w 2198808"/>
              <a:gd name="connsiteY1266" fmla="*/ 1427560 h 1624467"/>
              <a:gd name="connsiteX1267" fmla="*/ 1287280 w 2198808"/>
              <a:gd name="connsiteY1267" fmla="*/ 1425691 h 1624467"/>
              <a:gd name="connsiteX1268" fmla="*/ 1280246 w 2198808"/>
              <a:gd name="connsiteY1268" fmla="*/ 1421647 h 1624467"/>
              <a:gd name="connsiteX1269" fmla="*/ 1275284 w 2198808"/>
              <a:gd name="connsiteY1269" fmla="*/ 1421273 h 1624467"/>
              <a:gd name="connsiteX1270" fmla="*/ 1243814 w 2198808"/>
              <a:gd name="connsiteY1270" fmla="*/ 1412930 h 1624467"/>
              <a:gd name="connsiteX1271" fmla="*/ 1241248 w 2198808"/>
              <a:gd name="connsiteY1271" fmla="*/ 1412063 h 1624467"/>
              <a:gd name="connsiteX1272" fmla="*/ 1253908 w 2198808"/>
              <a:gd name="connsiteY1272" fmla="*/ 1403244 h 1624467"/>
              <a:gd name="connsiteX1273" fmla="*/ 1274265 w 2198808"/>
              <a:gd name="connsiteY1273" fmla="*/ 1403312 h 1624467"/>
              <a:gd name="connsiteX1274" fmla="*/ 1280739 w 2198808"/>
              <a:gd name="connsiteY1274" fmla="*/ 1396991 h 1624467"/>
              <a:gd name="connsiteX1275" fmla="*/ 1263763 w 2198808"/>
              <a:gd name="connsiteY1275" fmla="*/ 1398435 h 1624467"/>
              <a:gd name="connsiteX1276" fmla="*/ 1230492 w 2198808"/>
              <a:gd name="connsiteY1276" fmla="*/ 1386711 h 1624467"/>
              <a:gd name="connsiteX1277" fmla="*/ 1224239 w 2198808"/>
              <a:gd name="connsiteY1277" fmla="*/ 1395275 h 1624467"/>
              <a:gd name="connsiteX1278" fmla="*/ 1224885 w 2198808"/>
              <a:gd name="connsiteY1278" fmla="*/ 1399013 h 1624467"/>
              <a:gd name="connsiteX1279" fmla="*/ 1218920 w 2198808"/>
              <a:gd name="connsiteY1279" fmla="*/ 1395360 h 1624467"/>
              <a:gd name="connsiteX1280" fmla="*/ 1215403 w 2198808"/>
              <a:gd name="connsiteY1280" fmla="*/ 1390228 h 1624467"/>
              <a:gd name="connsiteX1281" fmla="*/ 1190407 w 2198808"/>
              <a:gd name="connsiteY1281" fmla="*/ 1387373 h 1624467"/>
              <a:gd name="connsiteX1282" fmla="*/ 1200110 w 2198808"/>
              <a:gd name="connsiteY1282" fmla="*/ 1403584 h 1624467"/>
              <a:gd name="connsiteX1283" fmla="*/ 1193908 w 2198808"/>
              <a:gd name="connsiteY1283" fmla="*/ 1401579 h 1624467"/>
              <a:gd name="connsiteX1284" fmla="*/ 1187961 w 2198808"/>
              <a:gd name="connsiteY1284" fmla="*/ 1394153 h 1624467"/>
              <a:gd name="connsiteX1285" fmla="*/ 1185140 w 2198808"/>
              <a:gd name="connsiteY1285" fmla="*/ 1390279 h 1624467"/>
              <a:gd name="connsiteX1286" fmla="*/ 1177034 w 2198808"/>
              <a:gd name="connsiteY1286" fmla="*/ 1387679 h 1624467"/>
              <a:gd name="connsiteX1287" fmla="*/ 1178156 w 2198808"/>
              <a:gd name="connsiteY1287" fmla="*/ 1391231 h 1624467"/>
              <a:gd name="connsiteX1288" fmla="*/ 1190985 w 2198808"/>
              <a:gd name="connsiteY1288" fmla="*/ 1404807 h 1624467"/>
              <a:gd name="connsiteX1289" fmla="*/ 1211087 w 2198808"/>
              <a:gd name="connsiteY1289" fmla="*/ 1415734 h 1624467"/>
              <a:gd name="connsiteX1290" fmla="*/ 1222336 w 2198808"/>
              <a:gd name="connsiteY1290" fmla="*/ 1423244 h 1624467"/>
              <a:gd name="connsiteX1291" fmla="*/ 1208589 w 2198808"/>
              <a:gd name="connsiteY1291" fmla="*/ 1423805 h 1624467"/>
              <a:gd name="connsiteX1292" fmla="*/ 1215352 w 2198808"/>
              <a:gd name="connsiteY1292" fmla="*/ 1431961 h 1624467"/>
              <a:gd name="connsiteX1293" fmla="*/ 1205700 w 2198808"/>
              <a:gd name="connsiteY1293" fmla="*/ 1428223 h 1624467"/>
              <a:gd name="connsiteX1294" fmla="*/ 1195437 w 2198808"/>
              <a:gd name="connsiteY1294" fmla="*/ 1420950 h 1624467"/>
              <a:gd name="connsiteX1295" fmla="*/ 1215267 w 2198808"/>
              <a:gd name="connsiteY1295" fmla="*/ 1444247 h 1624467"/>
              <a:gd name="connsiteX1296" fmla="*/ 1225785 w 2198808"/>
              <a:gd name="connsiteY1296" fmla="*/ 1452573 h 1624467"/>
              <a:gd name="connsiteX1297" fmla="*/ 1227484 w 2198808"/>
              <a:gd name="connsiteY1297" fmla="*/ 1454272 h 1624467"/>
              <a:gd name="connsiteX1298" fmla="*/ 1220671 w 2198808"/>
              <a:gd name="connsiteY1298" fmla="*/ 1459387 h 1624467"/>
              <a:gd name="connsiteX1299" fmla="*/ 1218972 w 2198808"/>
              <a:gd name="connsiteY1299" fmla="*/ 1457688 h 1624467"/>
              <a:gd name="connsiteX1300" fmla="*/ 1215573 w 2198808"/>
              <a:gd name="connsiteY1300" fmla="*/ 1455988 h 1624467"/>
              <a:gd name="connsiteX1301" fmla="*/ 1204867 w 2198808"/>
              <a:gd name="connsiteY1301" fmla="*/ 1440712 h 1624467"/>
              <a:gd name="connsiteX1302" fmla="*/ 1202047 w 2198808"/>
              <a:gd name="connsiteY1302" fmla="*/ 1436634 h 1624467"/>
              <a:gd name="connsiteX1303" fmla="*/ 1187145 w 2198808"/>
              <a:gd name="connsiteY1303" fmla="*/ 1421885 h 1624467"/>
              <a:gd name="connsiteX1304" fmla="*/ 1166329 w 2198808"/>
              <a:gd name="connsiteY1304" fmla="*/ 1420423 h 1624467"/>
              <a:gd name="connsiteX1305" fmla="*/ 1139056 w 2198808"/>
              <a:gd name="connsiteY1305" fmla="*/ 1420389 h 1624467"/>
              <a:gd name="connsiteX1306" fmla="*/ 1141368 w 2198808"/>
              <a:gd name="connsiteY1306" fmla="*/ 1424655 h 1624467"/>
              <a:gd name="connsiteX1307" fmla="*/ 1134435 w 2198808"/>
              <a:gd name="connsiteY1307" fmla="*/ 1426099 h 1624467"/>
              <a:gd name="connsiteX1308" fmla="*/ 1134469 w 2198808"/>
              <a:gd name="connsiteY1308" fmla="*/ 1426999 h 1624467"/>
              <a:gd name="connsiteX1309" fmla="*/ 1150323 w 2198808"/>
              <a:gd name="connsiteY1309" fmla="*/ 1426999 h 1624467"/>
              <a:gd name="connsiteX1310" fmla="*/ 1095131 w 2198808"/>
              <a:gd name="connsiteY1310" fmla="*/ 1427118 h 1624467"/>
              <a:gd name="connsiteX1311" fmla="*/ 1113313 w 2198808"/>
              <a:gd name="connsiteY1311" fmla="*/ 1420848 h 1624467"/>
              <a:gd name="connsiteX1312" fmla="*/ 1093398 w 2198808"/>
              <a:gd name="connsiteY1312" fmla="*/ 1418044 h 1624467"/>
              <a:gd name="connsiteX1313" fmla="*/ 1082829 w 2198808"/>
              <a:gd name="connsiteY1313" fmla="*/ 1418588 h 1624467"/>
              <a:gd name="connsiteX1314" fmla="*/ 1073670 w 2198808"/>
              <a:gd name="connsiteY1314" fmla="*/ 1413151 h 1624467"/>
              <a:gd name="connsiteX1315" fmla="*/ 1071240 w 2198808"/>
              <a:gd name="connsiteY1315" fmla="*/ 1418707 h 1624467"/>
              <a:gd name="connsiteX1316" fmla="*/ 1054094 w 2198808"/>
              <a:gd name="connsiteY1316" fmla="*/ 1419591 h 1624467"/>
              <a:gd name="connsiteX1317" fmla="*/ 1055879 w 2198808"/>
              <a:gd name="connsiteY1317" fmla="*/ 1426286 h 1624467"/>
              <a:gd name="connsiteX1318" fmla="*/ 1047485 w 2198808"/>
              <a:gd name="connsiteY1318" fmla="*/ 1426286 h 1624467"/>
              <a:gd name="connsiteX1319" fmla="*/ 1043729 w 2198808"/>
              <a:gd name="connsiteY1319" fmla="*/ 1417416 h 1624467"/>
              <a:gd name="connsiteX1320" fmla="*/ 1034180 w 2198808"/>
              <a:gd name="connsiteY1320" fmla="*/ 1425198 h 1624467"/>
              <a:gd name="connsiteX1321" fmla="*/ 1018513 w 2198808"/>
              <a:gd name="connsiteY1321" fmla="*/ 1419744 h 1624467"/>
              <a:gd name="connsiteX1322" fmla="*/ 1025904 w 2198808"/>
              <a:gd name="connsiteY1322" fmla="*/ 1423414 h 1624467"/>
              <a:gd name="connsiteX1323" fmla="*/ 989337 w 2198808"/>
              <a:gd name="connsiteY1323" fmla="*/ 1422225 h 1624467"/>
              <a:gd name="connsiteX1324" fmla="*/ 953144 w 2198808"/>
              <a:gd name="connsiteY1324" fmla="*/ 1418928 h 1624467"/>
              <a:gd name="connsiteX1325" fmla="*/ 916576 w 2198808"/>
              <a:gd name="connsiteY1325" fmla="*/ 1413541 h 1624467"/>
              <a:gd name="connsiteX1326" fmla="*/ 916610 w 2198808"/>
              <a:gd name="connsiteY1326" fmla="*/ 1413575 h 1624467"/>
              <a:gd name="connsiteX1327" fmla="*/ 892956 w 2198808"/>
              <a:gd name="connsiteY1327" fmla="*/ 1406728 h 1624467"/>
              <a:gd name="connsiteX1328" fmla="*/ 890016 w 2198808"/>
              <a:gd name="connsiteY1328" fmla="*/ 1407747 h 1624467"/>
              <a:gd name="connsiteX1329" fmla="*/ 880178 w 2198808"/>
              <a:gd name="connsiteY1329" fmla="*/ 1407016 h 1624467"/>
              <a:gd name="connsiteX1330" fmla="*/ 879498 w 2198808"/>
              <a:gd name="connsiteY1330" fmla="*/ 1406558 h 1624467"/>
              <a:gd name="connsiteX1331" fmla="*/ 856763 w 2198808"/>
              <a:gd name="connsiteY1331" fmla="*/ 1405776 h 1624467"/>
              <a:gd name="connsiteX1332" fmla="*/ 855438 w 2198808"/>
              <a:gd name="connsiteY1332" fmla="*/ 1406762 h 1624467"/>
              <a:gd name="connsiteX1333" fmla="*/ 855131 w 2198808"/>
              <a:gd name="connsiteY1333" fmla="*/ 1407237 h 1624467"/>
              <a:gd name="connsiteX1334" fmla="*/ 855420 w 2198808"/>
              <a:gd name="connsiteY1334" fmla="*/ 1406745 h 1624467"/>
              <a:gd name="connsiteX1335" fmla="*/ 858020 w 2198808"/>
              <a:gd name="connsiteY1335" fmla="*/ 1409446 h 1624467"/>
              <a:gd name="connsiteX1336" fmla="*/ 830679 w 2198808"/>
              <a:gd name="connsiteY1336" fmla="*/ 1407254 h 1624467"/>
              <a:gd name="connsiteX1337" fmla="*/ 824664 w 2198808"/>
              <a:gd name="connsiteY1337" fmla="*/ 1406745 h 1624467"/>
              <a:gd name="connsiteX1338" fmla="*/ 820722 w 2198808"/>
              <a:gd name="connsiteY1338" fmla="*/ 1407339 h 1624467"/>
              <a:gd name="connsiteX1339" fmla="*/ 790595 w 2198808"/>
              <a:gd name="connsiteY1339" fmla="*/ 1403006 h 1624467"/>
              <a:gd name="connsiteX1340" fmla="*/ 776321 w 2198808"/>
              <a:gd name="connsiteY1340" fmla="*/ 1401834 h 1624467"/>
              <a:gd name="connsiteX1341" fmla="*/ 751036 w 2198808"/>
              <a:gd name="connsiteY1341" fmla="*/ 1399982 h 1624467"/>
              <a:gd name="connsiteX1342" fmla="*/ 741062 w 2198808"/>
              <a:gd name="connsiteY1342" fmla="*/ 1398350 h 1624467"/>
              <a:gd name="connsiteX1343" fmla="*/ 723390 w 2198808"/>
              <a:gd name="connsiteY1343" fmla="*/ 1396821 h 1624467"/>
              <a:gd name="connsiteX1344" fmla="*/ 710221 w 2198808"/>
              <a:gd name="connsiteY1344" fmla="*/ 1398367 h 1624467"/>
              <a:gd name="connsiteX1345" fmla="*/ 695403 w 2198808"/>
              <a:gd name="connsiteY1345" fmla="*/ 1398180 h 1624467"/>
              <a:gd name="connsiteX1346" fmla="*/ 682014 w 2198808"/>
              <a:gd name="connsiteY1346" fmla="*/ 1396430 h 1624467"/>
              <a:gd name="connsiteX1347" fmla="*/ 646228 w 2198808"/>
              <a:gd name="connsiteY1347" fmla="*/ 1390585 h 1624467"/>
              <a:gd name="connsiteX1348" fmla="*/ 608845 w 2198808"/>
              <a:gd name="connsiteY1348" fmla="*/ 1383499 h 1624467"/>
              <a:gd name="connsiteX1349" fmla="*/ 600417 w 2198808"/>
              <a:gd name="connsiteY1349" fmla="*/ 1383431 h 1624467"/>
              <a:gd name="connsiteX1350" fmla="*/ 606143 w 2198808"/>
              <a:gd name="connsiteY1350" fmla="*/ 1389565 h 1624467"/>
              <a:gd name="connsiteX1351" fmla="*/ 607519 w 2198808"/>
              <a:gd name="connsiteY1351" fmla="*/ 1390279 h 1624467"/>
              <a:gd name="connsiteX1352" fmla="*/ 621894 w 2198808"/>
              <a:gd name="connsiteY1352" fmla="*/ 1392896 h 1624467"/>
              <a:gd name="connsiteX1353" fmla="*/ 637698 w 2198808"/>
              <a:gd name="connsiteY1353" fmla="*/ 1395224 h 1624467"/>
              <a:gd name="connsiteX1354" fmla="*/ 643016 w 2198808"/>
              <a:gd name="connsiteY1354" fmla="*/ 1401647 h 1624467"/>
              <a:gd name="connsiteX1355" fmla="*/ 637902 w 2198808"/>
              <a:gd name="connsiteY1355" fmla="*/ 1401664 h 1624467"/>
              <a:gd name="connsiteX1356" fmla="*/ 633347 w 2198808"/>
              <a:gd name="connsiteY1356" fmla="*/ 1400169 h 1624467"/>
              <a:gd name="connsiteX1357" fmla="*/ 633127 w 2198808"/>
              <a:gd name="connsiteY1357" fmla="*/ 1401341 h 1624467"/>
              <a:gd name="connsiteX1358" fmla="*/ 637918 w 2198808"/>
              <a:gd name="connsiteY1358" fmla="*/ 1401630 h 1624467"/>
              <a:gd name="connsiteX1359" fmla="*/ 643016 w 2198808"/>
              <a:gd name="connsiteY1359" fmla="*/ 1401647 h 1624467"/>
              <a:gd name="connsiteX1360" fmla="*/ 659311 w 2198808"/>
              <a:gd name="connsiteY1360" fmla="*/ 1406999 h 1624467"/>
              <a:gd name="connsiteX1361" fmla="*/ 653586 w 2198808"/>
              <a:gd name="connsiteY1361" fmla="*/ 1410517 h 1624467"/>
              <a:gd name="connsiteX1362" fmla="*/ 604002 w 2198808"/>
              <a:gd name="connsiteY1362" fmla="*/ 1400763 h 1624467"/>
              <a:gd name="connsiteX1363" fmla="*/ 587655 w 2198808"/>
              <a:gd name="connsiteY1363" fmla="*/ 1403431 h 1624467"/>
              <a:gd name="connsiteX1364" fmla="*/ 589049 w 2198808"/>
              <a:gd name="connsiteY1364" fmla="*/ 1398809 h 1624467"/>
              <a:gd name="connsiteX1365" fmla="*/ 577120 w 2198808"/>
              <a:gd name="connsiteY1365" fmla="*/ 1402055 h 1624467"/>
              <a:gd name="connsiteX1366" fmla="*/ 578785 w 2198808"/>
              <a:gd name="connsiteY1366" fmla="*/ 1395954 h 1624467"/>
              <a:gd name="connsiteX1367" fmla="*/ 569592 w 2198808"/>
              <a:gd name="connsiteY1367" fmla="*/ 1393355 h 1624467"/>
              <a:gd name="connsiteX1368" fmla="*/ 559906 w 2198808"/>
              <a:gd name="connsiteY1368" fmla="*/ 1391145 h 1624467"/>
              <a:gd name="connsiteX1369" fmla="*/ 556185 w 2198808"/>
              <a:gd name="connsiteY1369" fmla="*/ 1391757 h 1624467"/>
              <a:gd name="connsiteX1370" fmla="*/ 547077 w 2198808"/>
              <a:gd name="connsiteY1370" fmla="*/ 1386762 h 1624467"/>
              <a:gd name="connsiteX1371" fmla="*/ 500128 w 2198808"/>
              <a:gd name="connsiteY1371" fmla="*/ 1373762 h 1624467"/>
              <a:gd name="connsiteX1372" fmla="*/ 491359 w 2198808"/>
              <a:gd name="connsiteY1372" fmla="*/ 1374561 h 1624467"/>
              <a:gd name="connsiteX1373" fmla="*/ 532634 w 2198808"/>
              <a:gd name="connsiteY1373" fmla="*/ 1397110 h 1624467"/>
              <a:gd name="connsiteX1374" fmla="*/ 523067 w 2198808"/>
              <a:gd name="connsiteY1374" fmla="*/ 1399251 h 1624467"/>
              <a:gd name="connsiteX1375" fmla="*/ 493926 w 2198808"/>
              <a:gd name="connsiteY1375" fmla="*/ 1393660 h 1624467"/>
              <a:gd name="connsiteX1376" fmla="*/ 522422 w 2198808"/>
              <a:gd name="connsiteY1376" fmla="*/ 1406473 h 1624467"/>
              <a:gd name="connsiteX1377" fmla="*/ 528624 w 2198808"/>
              <a:gd name="connsiteY1377" fmla="*/ 1405929 h 1624467"/>
              <a:gd name="connsiteX1378" fmla="*/ 533143 w 2198808"/>
              <a:gd name="connsiteY1378" fmla="*/ 1414153 h 1624467"/>
              <a:gd name="connsiteX1379" fmla="*/ 518377 w 2198808"/>
              <a:gd name="connsiteY1379" fmla="*/ 1412029 h 1624467"/>
              <a:gd name="connsiteX1380" fmla="*/ 502574 w 2198808"/>
              <a:gd name="connsiteY1380" fmla="*/ 1408393 h 1624467"/>
              <a:gd name="connsiteX1381" fmla="*/ 520230 w 2198808"/>
              <a:gd name="connsiteY1381" fmla="*/ 1422887 h 1624467"/>
              <a:gd name="connsiteX1382" fmla="*/ 508811 w 2198808"/>
              <a:gd name="connsiteY1382" fmla="*/ 1422055 h 1624467"/>
              <a:gd name="connsiteX1383" fmla="*/ 508708 w 2198808"/>
              <a:gd name="connsiteY1383" fmla="*/ 1421987 h 1624467"/>
              <a:gd name="connsiteX1384" fmla="*/ 508828 w 2198808"/>
              <a:gd name="connsiteY1384" fmla="*/ 1422021 h 1624467"/>
              <a:gd name="connsiteX1385" fmla="*/ 529201 w 2198808"/>
              <a:gd name="connsiteY1385" fmla="*/ 1431553 h 1624467"/>
              <a:gd name="connsiteX1386" fmla="*/ 536083 w 2198808"/>
              <a:gd name="connsiteY1386" fmla="*/ 1433609 h 1624467"/>
              <a:gd name="connsiteX1387" fmla="*/ 545633 w 2198808"/>
              <a:gd name="connsiteY1387" fmla="*/ 1416277 h 1624467"/>
              <a:gd name="connsiteX1388" fmla="*/ 556407 w 2198808"/>
              <a:gd name="connsiteY1388" fmla="*/ 1405045 h 1624467"/>
              <a:gd name="connsiteX1389" fmla="*/ 556373 w 2198808"/>
              <a:gd name="connsiteY1389" fmla="*/ 1405079 h 1624467"/>
              <a:gd name="connsiteX1390" fmla="*/ 558140 w 2198808"/>
              <a:gd name="connsiteY1390" fmla="*/ 1412233 h 1624467"/>
              <a:gd name="connsiteX1391" fmla="*/ 551139 w 2198808"/>
              <a:gd name="connsiteY1391" fmla="*/ 1418265 h 1624467"/>
              <a:gd name="connsiteX1392" fmla="*/ 546636 w 2198808"/>
              <a:gd name="connsiteY1392" fmla="*/ 1424315 h 1624467"/>
              <a:gd name="connsiteX1393" fmla="*/ 547264 w 2198808"/>
              <a:gd name="connsiteY1393" fmla="*/ 1430211 h 1624467"/>
              <a:gd name="connsiteX1394" fmla="*/ 540841 w 2198808"/>
              <a:gd name="connsiteY1394" fmla="*/ 1430211 h 1624467"/>
              <a:gd name="connsiteX1395" fmla="*/ 545412 w 2198808"/>
              <a:gd name="connsiteY1395" fmla="*/ 1439268 h 1624467"/>
              <a:gd name="connsiteX1396" fmla="*/ 535301 w 2198808"/>
              <a:gd name="connsiteY1396" fmla="*/ 1440372 h 1624467"/>
              <a:gd name="connsiteX1397" fmla="*/ 545242 w 2198808"/>
              <a:gd name="connsiteY1397" fmla="*/ 1447917 h 1624467"/>
              <a:gd name="connsiteX1398" fmla="*/ 544767 w 2198808"/>
              <a:gd name="connsiteY1398" fmla="*/ 1449395 h 1624467"/>
              <a:gd name="connsiteX1399" fmla="*/ 563475 w 2198808"/>
              <a:gd name="connsiteY1399" fmla="*/ 1456243 h 1624467"/>
              <a:gd name="connsiteX1400" fmla="*/ 557698 w 2198808"/>
              <a:gd name="connsiteY1400" fmla="*/ 1457535 h 1624467"/>
              <a:gd name="connsiteX1401" fmla="*/ 505905 w 2198808"/>
              <a:gd name="connsiteY1401" fmla="*/ 1443057 h 1624467"/>
              <a:gd name="connsiteX1402" fmla="*/ 499431 w 2198808"/>
              <a:gd name="connsiteY1402" fmla="*/ 1441681 h 1624467"/>
              <a:gd name="connsiteX1403" fmla="*/ 481317 w 2198808"/>
              <a:gd name="connsiteY1403" fmla="*/ 1439081 h 1624467"/>
              <a:gd name="connsiteX1404" fmla="*/ 471411 w 2198808"/>
              <a:gd name="connsiteY1404" fmla="*/ 1437365 h 1624467"/>
              <a:gd name="connsiteX1405" fmla="*/ 464392 w 2198808"/>
              <a:gd name="connsiteY1405" fmla="*/ 1433745 h 1624467"/>
              <a:gd name="connsiteX1406" fmla="*/ 471445 w 2198808"/>
              <a:gd name="connsiteY1406" fmla="*/ 1437331 h 1624467"/>
              <a:gd name="connsiteX1407" fmla="*/ 491818 w 2198808"/>
              <a:gd name="connsiteY1407" fmla="*/ 1447526 h 1624467"/>
              <a:gd name="connsiteX1408" fmla="*/ 491920 w 2198808"/>
              <a:gd name="connsiteY1408" fmla="*/ 1447594 h 1624467"/>
              <a:gd name="connsiteX1409" fmla="*/ 491802 w 2198808"/>
              <a:gd name="connsiteY1409" fmla="*/ 1447560 h 1624467"/>
              <a:gd name="connsiteX1410" fmla="*/ 493670 w 2198808"/>
              <a:gd name="connsiteY1410" fmla="*/ 1444332 h 1624467"/>
              <a:gd name="connsiteX1411" fmla="*/ 501011 w 2198808"/>
              <a:gd name="connsiteY1411" fmla="*/ 1446863 h 1624467"/>
              <a:gd name="connsiteX1412" fmla="*/ 498649 w 2198808"/>
              <a:gd name="connsiteY1412" fmla="*/ 1450585 h 1624467"/>
              <a:gd name="connsiteX1413" fmla="*/ 527808 w 2198808"/>
              <a:gd name="connsiteY1413" fmla="*/ 1462581 h 1624467"/>
              <a:gd name="connsiteX1414" fmla="*/ 527349 w 2198808"/>
              <a:gd name="connsiteY1414" fmla="*/ 1464688 h 1624467"/>
              <a:gd name="connsiteX1415" fmla="*/ 498615 w 2198808"/>
              <a:gd name="connsiteY1415" fmla="*/ 1464501 h 1624467"/>
              <a:gd name="connsiteX1416" fmla="*/ 498649 w 2198808"/>
              <a:gd name="connsiteY1416" fmla="*/ 1464535 h 1624467"/>
              <a:gd name="connsiteX1417" fmla="*/ 504121 w 2198808"/>
              <a:gd name="connsiteY1417" fmla="*/ 1458078 h 1624467"/>
              <a:gd name="connsiteX1418" fmla="*/ 495744 w 2198808"/>
              <a:gd name="connsiteY1418" fmla="*/ 1455360 h 1624467"/>
              <a:gd name="connsiteX1419" fmla="*/ 431207 w 2198808"/>
              <a:gd name="connsiteY1419" fmla="*/ 1423499 h 1624467"/>
              <a:gd name="connsiteX1420" fmla="*/ 428573 w 2198808"/>
              <a:gd name="connsiteY1420" fmla="*/ 1421409 h 1624467"/>
              <a:gd name="connsiteX1421" fmla="*/ 420909 w 2198808"/>
              <a:gd name="connsiteY1421" fmla="*/ 1418571 h 1624467"/>
              <a:gd name="connsiteX1422" fmla="*/ 414996 w 2198808"/>
              <a:gd name="connsiteY1422" fmla="*/ 1411536 h 1624467"/>
              <a:gd name="connsiteX1423" fmla="*/ 408590 w 2198808"/>
              <a:gd name="connsiteY1423" fmla="*/ 1415258 h 1624467"/>
              <a:gd name="connsiteX1424" fmla="*/ 401691 w 2198808"/>
              <a:gd name="connsiteY1424" fmla="*/ 1408206 h 1624467"/>
              <a:gd name="connsiteX1425" fmla="*/ 402711 w 2198808"/>
              <a:gd name="connsiteY1425" fmla="*/ 1406677 h 1624467"/>
              <a:gd name="connsiteX1426" fmla="*/ 409457 w 2198808"/>
              <a:gd name="connsiteY1426" fmla="*/ 1407033 h 1624467"/>
              <a:gd name="connsiteX1427" fmla="*/ 393042 w 2198808"/>
              <a:gd name="connsiteY1427" fmla="*/ 1407135 h 1624467"/>
              <a:gd name="connsiteX1428" fmla="*/ 402915 w 2198808"/>
              <a:gd name="connsiteY1428" fmla="*/ 1418809 h 1624467"/>
              <a:gd name="connsiteX1429" fmla="*/ 408556 w 2198808"/>
              <a:gd name="connsiteY1429" fmla="*/ 1415207 h 1624467"/>
              <a:gd name="connsiteX1430" fmla="*/ 412583 w 2198808"/>
              <a:gd name="connsiteY1430" fmla="*/ 1426507 h 1624467"/>
              <a:gd name="connsiteX1431" fmla="*/ 420382 w 2198808"/>
              <a:gd name="connsiteY1431" fmla="*/ 1435529 h 1624467"/>
              <a:gd name="connsiteX1432" fmla="*/ 420535 w 2198808"/>
              <a:gd name="connsiteY1432" fmla="*/ 1435683 h 1624467"/>
              <a:gd name="connsiteX1433" fmla="*/ 422167 w 2198808"/>
              <a:gd name="connsiteY1433" fmla="*/ 1437314 h 1624467"/>
              <a:gd name="connsiteX1434" fmla="*/ 422133 w 2198808"/>
              <a:gd name="connsiteY1434" fmla="*/ 1437280 h 1624467"/>
              <a:gd name="connsiteX1435" fmla="*/ 424733 w 2198808"/>
              <a:gd name="connsiteY1435" fmla="*/ 1440423 h 1624467"/>
              <a:gd name="connsiteX1436" fmla="*/ 424138 w 2198808"/>
              <a:gd name="connsiteY1436" fmla="*/ 1441698 h 1624467"/>
              <a:gd name="connsiteX1437" fmla="*/ 415115 w 2198808"/>
              <a:gd name="connsiteY1437" fmla="*/ 1437654 h 1624467"/>
              <a:gd name="connsiteX1438" fmla="*/ 404971 w 2198808"/>
              <a:gd name="connsiteY1438" fmla="*/ 1431842 h 1624467"/>
              <a:gd name="connsiteX1439" fmla="*/ 381877 w 2198808"/>
              <a:gd name="connsiteY1439" fmla="*/ 1417925 h 1624467"/>
              <a:gd name="connsiteX1440" fmla="*/ 378972 w 2198808"/>
              <a:gd name="connsiteY1440" fmla="*/ 1416158 h 1624467"/>
              <a:gd name="connsiteX1441" fmla="*/ 362558 w 2198808"/>
              <a:gd name="connsiteY1441" fmla="*/ 1426252 h 1624467"/>
              <a:gd name="connsiteX1442" fmla="*/ 342337 w 2198808"/>
              <a:gd name="connsiteY1442" fmla="*/ 1442836 h 1624467"/>
              <a:gd name="connsiteX1443" fmla="*/ 339125 w 2198808"/>
              <a:gd name="connsiteY1443" fmla="*/ 1444009 h 1624467"/>
              <a:gd name="connsiteX1444" fmla="*/ 342286 w 2198808"/>
              <a:gd name="connsiteY1444" fmla="*/ 1430483 h 1624467"/>
              <a:gd name="connsiteX1445" fmla="*/ 343985 w 2198808"/>
              <a:gd name="connsiteY1445" fmla="*/ 1428784 h 1624467"/>
              <a:gd name="connsiteX1446" fmla="*/ 348199 w 2198808"/>
              <a:gd name="connsiteY1446" fmla="*/ 1424604 h 1624467"/>
              <a:gd name="connsiteX1447" fmla="*/ 344019 w 2198808"/>
              <a:gd name="connsiteY1447" fmla="*/ 1428801 h 1624467"/>
              <a:gd name="connsiteX1448" fmla="*/ 342320 w 2198808"/>
              <a:gd name="connsiteY1448" fmla="*/ 1430500 h 1624467"/>
              <a:gd name="connsiteX1449" fmla="*/ 337477 w 2198808"/>
              <a:gd name="connsiteY1449" fmla="*/ 1430976 h 1624467"/>
              <a:gd name="connsiteX1450" fmla="*/ 346211 w 2198808"/>
              <a:gd name="connsiteY1450" fmla="*/ 1418928 h 1624467"/>
              <a:gd name="connsiteX1451" fmla="*/ 354673 w 2198808"/>
              <a:gd name="connsiteY1451" fmla="*/ 1426591 h 1624467"/>
              <a:gd name="connsiteX1452" fmla="*/ 363254 w 2198808"/>
              <a:gd name="connsiteY1452" fmla="*/ 1417280 h 1624467"/>
              <a:gd name="connsiteX1453" fmla="*/ 368810 w 2198808"/>
              <a:gd name="connsiteY1453" fmla="*/ 1413660 h 1624467"/>
              <a:gd name="connsiteX1454" fmla="*/ 381028 w 2198808"/>
              <a:gd name="connsiteY1454" fmla="*/ 1398214 h 1624467"/>
              <a:gd name="connsiteX1455" fmla="*/ 389660 w 2198808"/>
              <a:gd name="connsiteY1455" fmla="*/ 1399829 h 1624467"/>
              <a:gd name="connsiteX1456" fmla="*/ 395607 w 2198808"/>
              <a:gd name="connsiteY1456" fmla="*/ 1397331 h 1624467"/>
              <a:gd name="connsiteX1457" fmla="*/ 392294 w 2198808"/>
              <a:gd name="connsiteY1457" fmla="*/ 1392318 h 1624467"/>
              <a:gd name="connsiteX1458" fmla="*/ 381911 w 2198808"/>
              <a:gd name="connsiteY1458" fmla="*/ 1388818 h 1624467"/>
              <a:gd name="connsiteX1459" fmla="*/ 376865 w 2198808"/>
              <a:gd name="connsiteY1459" fmla="*/ 1386456 h 1624467"/>
              <a:gd name="connsiteX1460" fmla="*/ 374792 w 2198808"/>
              <a:gd name="connsiteY1460" fmla="*/ 1391010 h 1624467"/>
              <a:gd name="connsiteX1461" fmla="*/ 370578 w 2198808"/>
              <a:gd name="connsiteY1461" fmla="*/ 1388903 h 1624467"/>
              <a:gd name="connsiteX1462" fmla="*/ 367197 w 2198808"/>
              <a:gd name="connsiteY1462" fmla="*/ 1380933 h 1624467"/>
              <a:gd name="connsiteX1463" fmla="*/ 375166 w 2198808"/>
              <a:gd name="connsiteY1463" fmla="*/ 1377671 h 1624467"/>
              <a:gd name="connsiteX1464" fmla="*/ 384801 w 2198808"/>
              <a:gd name="connsiteY1464" fmla="*/ 1378775 h 1624467"/>
              <a:gd name="connsiteX1465" fmla="*/ 357188 w 2198808"/>
              <a:gd name="connsiteY1465" fmla="*/ 1365368 h 1624467"/>
              <a:gd name="connsiteX1466" fmla="*/ 335743 w 2198808"/>
              <a:gd name="connsiteY1466" fmla="*/ 1346982 h 1624467"/>
              <a:gd name="connsiteX1467" fmla="*/ 341589 w 2198808"/>
              <a:gd name="connsiteY1467" fmla="*/ 1336702 h 1624467"/>
              <a:gd name="connsiteX1468" fmla="*/ 357120 w 2198808"/>
              <a:gd name="connsiteY1468" fmla="*/ 1330415 h 1624467"/>
              <a:gd name="connsiteX1469" fmla="*/ 350595 w 2198808"/>
              <a:gd name="connsiteY1469" fmla="*/ 1331061 h 1624467"/>
              <a:gd name="connsiteX1470" fmla="*/ 341198 w 2198808"/>
              <a:gd name="connsiteY1470" fmla="*/ 1318911 h 1624467"/>
              <a:gd name="connsiteX1471" fmla="*/ 338598 w 2198808"/>
              <a:gd name="connsiteY1471" fmla="*/ 1302904 h 1624467"/>
              <a:gd name="connsiteX1472" fmla="*/ 353433 w 2198808"/>
              <a:gd name="connsiteY1472" fmla="*/ 1302904 h 1624467"/>
              <a:gd name="connsiteX1473" fmla="*/ 336508 w 2198808"/>
              <a:gd name="connsiteY1473" fmla="*/ 1293253 h 1624467"/>
              <a:gd name="connsiteX1474" fmla="*/ 326466 w 2198808"/>
              <a:gd name="connsiteY1474" fmla="*/ 1285946 h 1624467"/>
              <a:gd name="connsiteX1475" fmla="*/ 336713 w 2198808"/>
              <a:gd name="connsiteY1475" fmla="*/ 1282480 h 1624467"/>
              <a:gd name="connsiteX1476" fmla="*/ 327792 w 2198808"/>
              <a:gd name="connsiteY1476" fmla="*/ 1270398 h 1624467"/>
              <a:gd name="connsiteX1477" fmla="*/ 321912 w 2198808"/>
              <a:gd name="connsiteY1477" fmla="*/ 1263941 h 1624467"/>
              <a:gd name="connsiteX1478" fmla="*/ 321878 w 2198808"/>
              <a:gd name="connsiteY1478" fmla="*/ 1263975 h 1624467"/>
              <a:gd name="connsiteX1479" fmla="*/ 334112 w 2198808"/>
              <a:gd name="connsiteY1479" fmla="*/ 1261868 h 1624467"/>
              <a:gd name="connsiteX1480" fmla="*/ 311445 w 2198808"/>
              <a:gd name="connsiteY1480" fmla="*/ 1245334 h 1624467"/>
              <a:gd name="connsiteX1481" fmla="*/ 329049 w 2198808"/>
              <a:gd name="connsiteY1481" fmla="*/ 1240661 h 1624467"/>
              <a:gd name="connsiteX1482" fmla="*/ 323356 w 2198808"/>
              <a:gd name="connsiteY1482" fmla="*/ 1233389 h 1624467"/>
              <a:gd name="connsiteX1483" fmla="*/ 329898 w 2198808"/>
              <a:gd name="connsiteY1483" fmla="*/ 1229514 h 1624467"/>
              <a:gd name="connsiteX1484" fmla="*/ 318480 w 2198808"/>
              <a:gd name="connsiteY1484" fmla="*/ 1226558 h 1624467"/>
              <a:gd name="connsiteX1485" fmla="*/ 318514 w 2198808"/>
              <a:gd name="connsiteY1485" fmla="*/ 1226592 h 1624467"/>
              <a:gd name="connsiteX1486" fmla="*/ 323187 w 2198808"/>
              <a:gd name="connsiteY1486" fmla="*/ 1222157 h 1624467"/>
              <a:gd name="connsiteX1487" fmla="*/ 317749 w 2198808"/>
              <a:gd name="connsiteY1487" fmla="*/ 1215802 h 1624467"/>
              <a:gd name="connsiteX1488" fmla="*/ 321793 w 2198808"/>
              <a:gd name="connsiteY1488" fmla="*/ 1213848 h 1624467"/>
              <a:gd name="connsiteX1489" fmla="*/ 316933 w 2198808"/>
              <a:gd name="connsiteY1489" fmla="*/ 1207832 h 1624467"/>
              <a:gd name="connsiteX1490" fmla="*/ 323221 w 2198808"/>
              <a:gd name="connsiteY1490" fmla="*/ 1204502 h 1624467"/>
              <a:gd name="connsiteX1491" fmla="*/ 320043 w 2198808"/>
              <a:gd name="connsiteY1491" fmla="*/ 1196583 h 1624467"/>
              <a:gd name="connsiteX1492" fmla="*/ 318360 w 2198808"/>
              <a:gd name="connsiteY1492" fmla="*/ 1196719 h 1624467"/>
              <a:gd name="connsiteX1493" fmla="*/ 317256 w 2198808"/>
              <a:gd name="connsiteY1493" fmla="*/ 1203346 h 1624467"/>
              <a:gd name="connsiteX1494" fmla="*/ 307485 w 2198808"/>
              <a:gd name="connsiteY1494" fmla="*/ 1200305 h 1624467"/>
              <a:gd name="connsiteX1495" fmla="*/ 292889 w 2198808"/>
              <a:gd name="connsiteY1495" fmla="*/ 1198809 h 1624467"/>
              <a:gd name="connsiteX1496" fmla="*/ 285565 w 2198808"/>
              <a:gd name="connsiteY1496" fmla="*/ 1206439 h 1624467"/>
              <a:gd name="connsiteX1497" fmla="*/ 292142 w 2198808"/>
              <a:gd name="connsiteY1497" fmla="*/ 1203057 h 1624467"/>
              <a:gd name="connsiteX1498" fmla="*/ 267910 w 2198808"/>
              <a:gd name="connsiteY1498" fmla="*/ 1224247 h 1624467"/>
              <a:gd name="connsiteX1499" fmla="*/ 271904 w 2198808"/>
              <a:gd name="connsiteY1499" fmla="*/ 1210109 h 1624467"/>
              <a:gd name="connsiteX1500" fmla="*/ 280213 w 2198808"/>
              <a:gd name="connsiteY1500" fmla="*/ 1202905 h 1624467"/>
              <a:gd name="connsiteX1501" fmla="*/ 284461 w 2198808"/>
              <a:gd name="connsiteY1501" fmla="*/ 1196023 h 1624467"/>
              <a:gd name="connsiteX1502" fmla="*/ 289507 w 2198808"/>
              <a:gd name="connsiteY1502" fmla="*/ 1192284 h 1624467"/>
              <a:gd name="connsiteX1503" fmla="*/ 298615 w 2198808"/>
              <a:gd name="connsiteY1503" fmla="*/ 1187883 h 1624467"/>
              <a:gd name="connsiteX1504" fmla="*/ 304937 w 2198808"/>
              <a:gd name="connsiteY1504" fmla="*/ 1179183 h 1624467"/>
              <a:gd name="connsiteX1505" fmla="*/ 309984 w 2198808"/>
              <a:gd name="connsiteY1505" fmla="*/ 1175003 h 1624467"/>
              <a:gd name="connsiteX1506" fmla="*/ 294198 w 2198808"/>
              <a:gd name="connsiteY1506" fmla="*/ 1155870 h 1624467"/>
              <a:gd name="connsiteX1507" fmla="*/ 299805 w 2198808"/>
              <a:gd name="connsiteY1507" fmla="*/ 1151333 h 1624467"/>
              <a:gd name="connsiteX1508" fmla="*/ 280247 w 2198808"/>
              <a:gd name="connsiteY1508" fmla="*/ 1142276 h 1624467"/>
              <a:gd name="connsiteX1509" fmla="*/ 281759 w 2198808"/>
              <a:gd name="connsiteY1509" fmla="*/ 1138911 h 1624467"/>
              <a:gd name="connsiteX1510" fmla="*/ 280213 w 2198808"/>
              <a:gd name="connsiteY1510" fmla="*/ 1134018 h 1624467"/>
              <a:gd name="connsiteX1511" fmla="*/ 275336 w 2198808"/>
              <a:gd name="connsiteY1511" fmla="*/ 1136345 h 1624467"/>
              <a:gd name="connsiteX1512" fmla="*/ 273687 w 2198808"/>
              <a:gd name="connsiteY1512" fmla="*/ 1143771 h 1624467"/>
              <a:gd name="connsiteX1513" fmla="*/ 262456 w 2198808"/>
              <a:gd name="connsiteY1513" fmla="*/ 1148444 h 1624467"/>
              <a:gd name="connsiteX1514" fmla="*/ 262490 w 2198808"/>
              <a:gd name="connsiteY1514" fmla="*/ 1148410 h 1624467"/>
              <a:gd name="connsiteX1515" fmla="*/ 256797 w 2198808"/>
              <a:gd name="connsiteY1515" fmla="*/ 1136804 h 1624467"/>
              <a:gd name="connsiteX1516" fmla="*/ 264274 w 2198808"/>
              <a:gd name="connsiteY1516" fmla="*/ 1124230 h 1624467"/>
              <a:gd name="connsiteX1517" fmla="*/ 270170 w 2198808"/>
              <a:gd name="connsiteY1517" fmla="*/ 1122956 h 1624467"/>
              <a:gd name="connsiteX1518" fmla="*/ 267146 w 2198808"/>
              <a:gd name="connsiteY1518" fmla="*/ 1117314 h 1624467"/>
              <a:gd name="connsiteX1519" fmla="*/ 283781 w 2198808"/>
              <a:gd name="connsiteY1519" fmla="*/ 1105300 h 1624467"/>
              <a:gd name="connsiteX1520" fmla="*/ 280943 w 2198808"/>
              <a:gd name="connsiteY1520" fmla="*/ 1101052 h 1624467"/>
              <a:gd name="connsiteX1521" fmla="*/ 272651 w 2198808"/>
              <a:gd name="connsiteY1521" fmla="*/ 1100831 h 1624467"/>
              <a:gd name="connsiteX1522" fmla="*/ 273144 w 2198808"/>
              <a:gd name="connsiteY1522" fmla="*/ 1100373 h 1624467"/>
              <a:gd name="connsiteX1523" fmla="*/ 272685 w 2198808"/>
              <a:gd name="connsiteY1523" fmla="*/ 1100865 h 1624467"/>
              <a:gd name="connsiteX1524" fmla="*/ 263271 w 2198808"/>
              <a:gd name="connsiteY1524" fmla="*/ 1109786 h 1624467"/>
              <a:gd name="connsiteX1525" fmla="*/ 254146 w 2198808"/>
              <a:gd name="connsiteY1525" fmla="*/ 1121154 h 1624467"/>
              <a:gd name="connsiteX1526" fmla="*/ 242660 w 2198808"/>
              <a:gd name="connsiteY1526" fmla="*/ 1117535 h 1624467"/>
              <a:gd name="connsiteX1527" fmla="*/ 242524 w 2198808"/>
              <a:gd name="connsiteY1527" fmla="*/ 1115751 h 1624467"/>
              <a:gd name="connsiteX1528" fmla="*/ 253552 w 2198808"/>
              <a:gd name="connsiteY1528" fmla="*/ 1106609 h 1624467"/>
              <a:gd name="connsiteX1529" fmla="*/ 264920 w 2198808"/>
              <a:gd name="connsiteY1529" fmla="*/ 1100152 h 1624467"/>
              <a:gd name="connsiteX1530" fmla="*/ 254368 w 2198808"/>
              <a:gd name="connsiteY1530" fmla="*/ 1095904 h 1624467"/>
              <a:gd name="connsiteX1531" fmla="*/ 257341 w 2198808"/>
              <a:gd name="connsiteY1531" fmla="*/ 1080424 h 1624467"/>
              <a:gd name="connsiteX1532" fmla="*/ 260774 w 2198808"/>
              <a:gd name="connsiteY1532" fmla="*/ 1080424 h 1624467"/>
              <a:gd name="connsiteX1533" fmla="*/ 260774 w 2198808"/>
              <a:gd name="connsiteY1533" fmla="*/ 1082140 h 1624467"/>
              <a:gd name="connsiteX1534" fmla="*/ 260468 w 2198808"/>
              <a:gd name="connsiteY1534" fmla="*/ 1082633 h 1624467"/>
              <a:gd name="connsiteX1535" fmla="*/ 260756 w 2198808"/>
              <a:gd name="connsiteY1535" fmla="*/ 1082123 h 1624467"/>
              <a:gd name="connsiteX1536" fmla="*/ 262456 w 2198808"/>
              <a:gd name="connsiteY1536" fmla="*/ 1080424 h 1624467"/>
              <a:gd name="connsiteX1537" fmla="*/ 264155 w 2198808"/>
              <a:gd name="connsiteY1537" fmla="*/ 1078724 h 1624467"/>
              <a:gd name="connsiteX1538" fmla="*/ 264648 w 2198808"/>
              <a:gd name="connsiteY1538" fmla="*/ 1078266 h 1624467"/>
              <a:gd name="connsiteX1539" fmla="*/ 264172 w 2198808"/>
              <a:gd name="connsiteY1539" fmla="*/ 1078758 h 1624467"/>
              <a:gd name="connsiteX1540" fmla="*/ 262473 w 2198808"/>
              <a:gd name="connsiteY1540" fmla="*/ 1080458 h 1624467"/>
              <a:gd name="connsiteX1541" fmla="*/ 260740 w 2198808"/>
              <a:gd name="connsiteY1541" fmla="*/ 1080458 h 1624467"/>
              <a:gd name="connsiteX1542" fmla="*/ 259075 w 2198808"/>
              <a:gd name="connsiteY1542" fmla="*/ 1078045 h 1624467"/>
              <a:gd name="connsiteX1543" fmla="*/ 257375 w 2198808"/>
              <a:gd name="connsiteY1543" fmla="*/ 1080458 h 1624467"/>
              <a:gd name="connsiteX1544" fmla="*/ 253943 w 2198808"/>
              <a:gd name="connsiteY1544" fmla="*/ 1078724 h 1624467"/>
              <a:gd name="connsiteX1545" fmla="*/ 254266 w 2198808"/>
              <a:gd name="connsiteY1545" fmla="*/ 1078249 h 1624467"/>
              <a:gd name="connsiteX1546" fmla="*/ 253977 w 2198808"/>
              <a:gd name="connsiteY1546" fmla="*/ 1078741 h 1624467"/>
              <a:gd name="connsiteX1547" fmla="*/ 241351 w 2198808"/>
              <a:gd name="connsiteY1547" fmla="*/ 1088869 h 1624467"/>
              <a:gd name="connsiteX1548" fmla="*/ 231547 w 2198808"/>
              <a:gd name="connsiteY1548" fmla="*/ 1101460 h 1624467"/>
              <a:gd name="connsiteX1549" fmla="*/ 229473 w 2198808"/>
              <a:gd name="connsiteY1549" fmla="*/ 1096804 h 1624467"/>
              <a:gd name="connsiteX1550" fmla="*/ 220025 w 2198808"/>
              <a:gd name="connsiteY1550" fmla="*/ 1104927 h 1624467"/>
              <a:gd name="connsiteX1551" fmla="*/ 218887 w 2198808"/>
              <a:gd name="connsiteY1551" fmla="*/ 1104519 h 1624467"/>
              <a:gd name="connsiteX1552" fmla="*/ 223391 w 2198808"/>
              <a:gd name="connsiteY1552" fmla="*/ 1090636 h 1624467"/>
              <a:gd name="connsiteX1553" fmla="*/ 225090 w 2198808"/>
              <a:gd name="connsiteY1553" fmla="*/ 1088920 h 1624467"/>
              <a:gd name="connsiteX1554" fmla="*/ 225565 w 2198808"/>
              <a:gd name="connsiteY1554" fmla="*/ 1088444 h 1624467"/>
              <a:gd name="connsiteX1555" fmla="*/ 225107 w 2198808"/>
              <a:gd name="connsiteY1555" fmla="*/ 1088954 h 1624467"/>
              <a:gd name="connsiteX1556" fmla="*/ 223391 w 2198808"/>
              <a:gd name="connsiteY1556" fmla="*/ 1090653 h 1624467"/>
              <a:gd name="connsiteX1557" fmla="*/ 212566 w 2198808"/>
              <a:gd name="connsiteY1557" fmla="*/ 1097144 h 1624467"/>
              <a:gd name="connsiteX1558" fmla="*/ 214622 w 2198808"/>
              <a:gd name="connsiteY1558" fmla="*/ 1092182 h 1624467"/>
              <a:gd name="connsiteX1559" fmla="*/ 221045 w 2198808"/>
              <a:gd name="connsiteY1559" fmla="*/ 1075156 h 1624467"/>
              <a:gd name="connsiteX1560" fmla="*/ 235336 w 2198808"/>
              <a:gd name="connsiteY1560" fmla="*/ 1059047 h 1624467"/>
              <a:gd name="connsiteX1561" fmla="*/ 231190 w 2198808"/>
              <a:gd name="connsiteY1561" fmla="*/ 1059132 h 1624467"/>
              <a:gd name="connsiteX1562" fmla="*/ 217307 w 2198808"/>
              <a:gd name="connsiteY1562" fmla="*/ 1076040 h 1624467"/>
              <a:gd name="connsiteX1563" fmla="*/ 209151 w 2198808"/>
              <a:gd name="connsiteY1563" fmla="*/ 1092454 h 1624467"/>
              <a:gd name="connsiteX1564" fmla="*/ 207673 w 2198808"/>
              <a:gd name="connsiteY1564" fmla="*/ 1098215 h 1624467"/>
              <a:gd name="connsiteX1565" fmla="*/ 205804 w 2198808"/>
              <a:gd name="connsiteY1565" fmla="*/ 1122429 h 1624467"/>
              <a:gd name="connsiteX1566" fmla="*/ 200434 w 2198808"/>
              <a:gd name="connsiteY1566" fmla="*/ 1123057 h 1624467"/>
              <a:gd name="connsiteX1567" fmla="*/ 197902 w 2198808"/>
              <a:gd name="connsiteY1567" fmla="*/ 1117892 h 1624467"/>
              <a:gd name="connsiteX1568" fmla="*/ 195268 w 2198808"/>
              <a:gd name="connsiteY1568" fmla="*/ 1121358 h 1624467"/>
              <a:gd name="connsiteX1569" fmla="*/ 185974 w 2198808"/>
              <a:gd name="connsiteY1569" fmla="*/ 1133916 h 1624467"/>
              <a:gd name="connsiteX1570" fmla="*/ 188879 w 2198808"/>
              <a:gd name="connsiteY1570" fmla="*/ 1136549 h 1624467"/>
              <a:gd name="connsiteX1571" fmla="*/ 178514 w 2198808"/>
              <a:gd name="connsiteY1571" fmla="*/ 1142310 h 1624467"/>
              <a:gd name="connsiteX1572" fmla="*/ 170697 w 2198808"/>
              <a:gd name="connsiteY1572" fmla="*/ 1146694 h 1624467"/>
              <a:gd name="connsiteX1573" fmla="*/ 170731 w 2198808"/>
              <a:gd name="connsiteY1573" fmla="*/ 1146728 h 1624467"/>
              <a:gd name="connsiteX1574" fmla="*/ 179720 w 2198808"/>
              <a:gd name="connsiteY1574" fmla="*/ 1129973 h 1624467"/>
              <a:gd name="connsiteX1575" fmla="*/ 170561 w 2198808"/>
              <a:gd name="connsiteY1575" fmla="*/ 1126779 h 1624467"/>
              <a:gd name="connsiteX1576" fmla="*/ 164886 w 2198808"/>
              <a:gd name="connsiteY1576" fmla="*/ 1126218 h 1624467"/>
              <a:gd name="connsiteX1577" fmla="*/ 168692 w 2198808"/>
              <a:gd name="connsiteY1577" fmla="*/ 1139659 h 1624467"/>
              <a:gd name="connsiteX1578" fmla="*/ 157409 w 2198808"/>
              <a:gd name="connsiteY1578" fmla="*/ 1132046 h 1624467"/>
              <a:gd name="connsiteX1579" fmla="*/ 167383 w 2198808"/>
              <a:gd name="connsiteY1579" fmla="*/ 1121800 h 1624467"/>
              <a:gd name="connsiteX1580" fmla="*/ 170357 w 2198808"/>
              <a:gd name="connsiteY1580" fmla="*/ 1120509 h 1624467"/>
              <a:gd name="connsiteX1581" fmla="*/ 176985 w 2198808"/>
              <a:gd name="connsiteY1581" fmla="*/ 1113270 h 1624467"/>
              <a:gd name="connsiteX1582" fmla="*/ 184614 w 2198808"/>
              <a:gd name="connsiteY1582" fmla="*/ 1106405 h 1624467"/>
              <a:gd name="connsiteX1583" fmla="*/ 189134 w 2198808"/>
              <a:gd name="connsiteY1583" fmla="*/ 1097875 h 1624467"/>
              <a:gd name="connsiteX1584" fmla="*/ 199295 w 2198808"/>
              <a:gd name="connsiteY1584" fmla="*/ 1088818 h 1624467"/>
              <a:gd name="connsiteX1585" fmla="*/ 212685 w 2198808"/>
              <a:gd name="connsiteY1585" fmla="*/ 1077722 h 1624467"/>
              <a:gd name="connsiteX1586" fmla="*/ 208980 w 2198808"/>
              <a:gd name="connsiteY1586" fmla="*/ 1067764 h 1624467"/>
              <a:gd name="connsiteX1587" fmla="*/ 216951 w 2198808"/>
              <a:gd name="connsiteY1587" fmla="*/ 1065929 h 1624467"/>
              <a:gd name="connsiteX1588" fmla="*/ 218785 w 2198808"/>
              <a:gd name="connsiteY1588" fmla="*/ 1056516 h 1624467"/>
              <a:gd name="connsiteX1589" fmla="*/ 227672 w 2198808"/>
              <a:gd name="connsiteY1589" fmla="*/ 1048886 h 1624467"/>
              <a:gd name="connsiteX1590" fmla="*/ 222592 w 2198808"/>
              <a:gd name="connsiteY1590" fmla="*/ 1051758 h 1624467"/>
              <a:gd name="connsiteX1591" fmla="*/ 221419 w 2198808"/>
              <a:gd name="connsiteY1591" fmla="*/ 1050891 h 1624467"/>
              <a:gd name="connsiteX1592" fmla="*/ 226381 w 2198808"/>
              <a:gd name="connsiteY1592" fmla="*/ 1042701 h 1624467"/>
              <a:gd name="connsiteX1593" fmla="*/ 223441 w 2198808"/>
              <a:gd name="connsiteY1593" fmla="*/ 1027815 h 1624467"/>
              <a:gd name="connsiteX1594" fmla="*/ 223339 w 2198808"/>
              <a:gd name="connsiteY1594" fmla="*/ 1027679 h 1624467"/>
              <a:gd name="connsiteX1595" fmla="*/ 229202 w 2198808"/>
              <a:gd name="connsiteY1595" fmla="*/ 1015105 h 1624467"/>
              <a:gd name="connsiteX1596" fmla="*/ 216644 w 2198808"/>
              <a:gd name="connsiteY1596" fmla="*/ 1025589 h 1624467"/>
              <a:gd name="connsiteX1597" fmla="*/ 213195 w 2198808"/>
              <a:gd name="connsiteY1597" fmla="*/ 1031129 h 1624467"/>
              <a:gd name="connsiteX1598" fmla="*/ 213195 w 2198808"/>
              <a:gd name="connsiteY1598" fmla="*/ 1031129 h 1624467"/>
              <a:gd name="connsiteX1599" fmla="*/ 206415 w 2198808"/>
              <a:gd name="connsiteY1599" fmla="*/ 1036227 h 1624467"/>
              <a:gd name="connsiteX1600" fmla="*/ 206398 w 2198808"/>
              <a:gd name="connsiteY1600" fmla="*/ 1036244 h 1624467"/>
              <a:gd name="connsiteX1601" fmla="*/ 201623 w 2198808"/>
              <a:gd name="connsiteY1601" fmla="*/ 1040916 h 1624467"/>
              <a:gd name="connsiteX1602" fmla="*/ 198055 w 2198808"/>
              <a:gd name="connsiteY1602" fmla="*/ 1044264 h 1624467"/>
              <a:gd name="connsiteX1603" fmla="*/ 175455 w 2198808"/>
              <a:gd name="connsiteY1603" fmla="*/ 1062701 h 1624467"/>
              <a:gd name="connsiteX1604" fmla="*/ 170222 w 2198808"/>
              <a:gd name="connsiteY1604" fmla="*/ 1075768 h 1624467"/>
              <a:gd name="connsiteX1605" fmla="*/ 158684 w 2198808"/>
              <a:gd name="connsiteY1605" fmla="*/ 1083686 h 1624467"/>
              <a:gd name="connsiteX1606" fmla="*/ 141844 w 2198808"/>
              <a:gd name="connsiteY1606" fmla="*/ 1097399 h 1624467"/>
              <a:gd name="connsiteX1607" fmla="*/ 141861 w 2198808"/>
              <a:gd name="connsiteY1607" fmla="*/ 1097416 h 1624467"/>
              <a:gd name="connsiteX1608" fmla="*/ 152040 w 2198808"/>
              <a:gd name="connsiteY1608" fmla="*/ 1080831 h 1624467"/>
              <a:gd name="connsiteX1609" fmla="*/ 153297 w 2198808"/>
              <a:gd name="connsiteY1609" fmla="*/ 1079897 h 1624467"/>
              <a:gd name="connsiteX1610" fmla="*/ 166806 w 2198808"/>
              <a:gd name="connsiteY1610" fmla="*/ 1061324 h 1624467"/>
              <a:gd name="connsiteX1611" fmla="*/ 167673 w 2198808"/>
              <a:gd name="connsiteY1611" fmla="*/ 1058962 h 1624467"/>
              <a:gd name="connsiteX1612" fmla="*/ 158208 w 2198808"/>
              <a:gd name="connsiteY1612" fmla="*/ 1065250 h 1624467"/>
              <a:gd name="connsiteX1613" fmla="*/ 132991 w 2198808"/>
              <a:gd name="connsiteY1613" fmla="*/ 1089956 h 1624467"/>
              <a:gd name="connsiteX1614" fmla="*/ 133331 w 2198808"/>
              <a:gd name="connsiteY1614" fmla="*/ 1092352 h 1624467"/>
              <a:gd name="connsiteX1615" fmla="*/ 133348 w 2198808"/>
              <a:gd name="connsiteY1615" fmla="*/ 1092318 h 1624467"/>
              <a:gd name="connsiteX1616" fmla="*/ 119193 w 2198808"/>
              <a:gd name="connsiteY1616" fmla="*/ 1105249 h 1624467"/>
              <a:gd name="connsiteX1617" fmla="*/ 109627 w 2198808"/>
              <a:gd name="connsiteY1617" fmla="*/ 1110245 h 1624467"/>
              <a:gd name="connsiteX1618" fmla="*/ 143441 w 2198808"/>
              <a:gd name="connsiteY1618" fmla="*/ 1070007 h 1624467"/>
              <a:gd name="connsiteX1619" fmla="*/ 136560 w 2198808"/>
              <a:gd name="connsiteY1619" fmla="*/ 1073576 h 1624467"/>
              <a:gd name="connsiteX1620" fmla="*/ 125277 w 2198808"/>
              <a:gd name="connsiteY1620" fmla="*/ 1078589 h 1624467"/>
              <a:gd name="connsiteX1621" fmla="*/ 121946 w 2198808"/>
              <a:gd name="connsiteY1621" fmla="*/ 1081885 h 1624467"/>
              <a:gd name="connsiteX1622" fmla="*/ 115608 w 2198808"/>
              <a:gd name="connsiteY1622" fmla="*/ 1086320 h 1624467"/>
              <a:gd name="connsiteX1623" fmla="*/ 120468 w 2198808"/>
              <a:gd name="connsiteY1623" fmla="*/ 1074425 h 1624467"/>
              <a:gd name="connsiteX1624" fmla="*/ 116356 w 2198808"/>
              <a:gd name="connsiteY1624" fmla="*/ 1073627 h 1624467"/>
              <a:gd name="connsiteX1625" fmla="*/ 116372 w 2198808"/>
              <a:gd name="connsiteY1625" fmla="*/ 1073644 h 1624467"/>
              <a:gd name="connsiteX1626" fmla="*/ 133297 w 2198808"/>
              <a:gd name="connsiteY1626" fmla="*/ 1050653 h 1624467"/>
              <a:gd name="connsiteX1627" fmla="*/ 137273 w 2198808"/>
              <a:gd name="connsiteY1627" fmla="*/ 1046269 h 1624467"/>
              <a:gd name="connsiteX1628" fmla="*/ 146857 w 2198808"/>
              <a:gd name="connsiteY1628" fmla="*/ 1035904 h 1624467"/>
              <a:gd name="connsiteX1629" fmla="*/ 152957 w 2198808"/>
              <a:gd name="connsiteY1629" fmla="*/ 1028988 h 1624467"/>
              <a:gd name="connsiteX1630" fmla="*/ 146347 w 2198808"/>
              <a:gd name="connsiteY1630" fmla="*/ 1026048 h 1624467"/>
              <a:gd name="connsiteX1631" fmla="*/ 145056 w 2198808"/>
              <a:gd name="connsiteY1631" fmla="*/ 1027492 h 1624467"/>
              <a:gd name="connsiteX1632" fmla="*/ 142082 w 2198808"/>
              <a:gd name="connsiteY1632" fmla="*/ 1034833 h 1624467"/>
              <a:gd name="connsiteX1633" fmla="*/ 141301 w 2198808"/>
              <a:gd name="connsiteY1633" fmla="*/ 1035156 h 1624467"/>
              <a:gd name="connsiteX1634" fmla="*/ 115404 w 2198808"/>
              <a:gd name="connsiteY1634" fmla="*/ 1059948 h 1624467"/>
              <a:gd name="connsiteX1635" fmla="*/ 103339 w 2198808"/>
              <a:gd name="connsiteY1635" fmla="*/ 1072301 h 1624467"/>
              <a:gd name="connsiteX1636" fmla="*/ 100536 w 2198808"/>
              <a:gd name="connsiteY1636" fmla="*/ 1071333 h 1624467"/>
              <a:gd name="connsiteX1637" fmla="*/ 96831 w 2198808"/>
              <a:gd name="connsiteY1637" fmla="*/ 1069837 h 1624467"/>
              <a:gd name="connsiteX1638" fmla="*/ 106024 w 2198808"/>
              <a:gd name="connsiteY1638" fmla="*/ 1060934 h 1624467"/>
              <a:gd name="connsiteX1639" fmla="*/ 111445 w 2198808"/>
              <a:gd name="connsiteY1639" fmla="*/ 1057212 h 1624467"/>
              <a:gd name="connsiteX1640" fmla="*/ 124478 w 2198808"/>
              <a:gd name="connsiteY1640" fmla="*/ 1044315 h 1624467"/>
              <a:gd name="connsiteX1641" fmla="*/ 126976 w 2198808"/>
              <a:gd name="connsiteY1641" fmla="*/ 1035139 h 1624467"/>
              <a:gd name="connsiteX1642" fmla="*/ 133603 w 2198808"/>
              <a:gd name="connsiteY1642" fmla="*/ 1034272 h 1624467"/>
              <a:gd name="connsiteX1643" fmla="*/ 140688 w 2198808"/>
              <a:gd name="connsiteY1643" fmla="*/ 1028886 h 1624467"/>
              <a:gd name="connsiteX1644" fmla="*/ 153943 w 2198808"/>
              <a:gd name="connsiteY1644" fmla="*/ 1016414 h 1624467"/>
              <a:gd name="connsiteX1645" fmla="*/ 155965 w 2198808"/>
              <a:gd name="connsiteY1645" fmla="*/ 1019710 h 1624467"/>
              <a:gd name="connsiteX1646" fmla="*/ 158225 w 2198808"/>
              <a:gd name="connsiteY1646" fmla="*/ 1022395 h 1624467"/>
              <a:gd name="connsiteX1647" fmla="*/ 158700 w 2198808"/>
              <a:gd name="connsiteY1647" fmla="*/ 1009719 h 1624467"/>
              <a:gd name="connsiteX1648" fmla="*/ 150731 w 2198808"/>
              <a:gd name="connsiteY1648" fmla="*/ 1011673 h 1624467"/>
              <a:gd name="connsiteX1649" fmla="*/ 137409 w 2198808"/>
              <a:gd name="connsiteY1649" fmla="*/ 1021800 h 1624467"/>
              <a:gd name="connsiteX1650" fmla="*/ 136322 w 2198808"/>
              <a:gd name="connsiteY1650" fmla="*/ 1021154 h 1624467"/>
              <a:gd name="connsiteX1651" fmla="*/ 138276 w 2198808"/>
              <a:gd name="connsiteY1651" fmla="*/ 1016091 h 1624467"/>
              <a:gd name="connsiteX1652" fmla="*/ 131581 w 2198808"/>
              <a:gd name="connsiteY1652" fmla="*/ 1012573 h 1624467"/>
              <a:gd name="connsiteX1653" fmla="*/ 118446 w 2198808"/>
              <a:gd name="connsiteY1653" fmla="*/ 1027153 h 1624467"/>
              <a:gd name="connsiteX1654" fmla="*/ 99601 w 2198808"/>
              <a:gd name="connsiteY1654" fmla="*/ 1042769 h 1624467"/>
              <a:gd name="connsiteX1655" fmla="*/ 96780 w 2198808"/>
              <a:gd name="connsiteY1655" fmla="*/ 1042140 h 1624467"/>
              <a:gd name="connsiteX1656" fmla="*/ 96780 w 2198808"/>
              <a:gd name="connsiteY1656" fmla="*/ 1035020 h 1624467"/>
              <a:gd name="connsiteX1657" fmla="*/ 85940 w 2198808"/>
              <a:gd name="connsiteY1657" fmla="*/ 1045131 h 1624467"/>
              <a:gd name="connsiteX1658" fmla="*/ 76848 w 2198808"/>
              <a:gd name="connsiteY1658" fmla="*/ 1040781 h 1624467"/>
              <a:gd name="connsiteX1659" fmla="*/ 91377 w 2198808"/>
              <a:gd name="connsiteY1659" fmla="*/ 1025522 h 1624467"/>
              <a:gd name="connsiteX1660" fmla="*/ 87435 w 2198808"/>
              <a:gd name="connsiteY1660" fmla="*/ 1024366 h 1624467"/>
              <a:gd name="connsiteX1661" fmla="*/ 87452 w 2198808"/>
              <a:gd name="connsiteY1661" fmla="*/ 1024383 h 1624467"/>
              <a:gd name="connsiteX1662" fmla="*/ 82388 w 2198808"/>
              <a:gd name="connsiteY1662" fmla="*/ 1020203 h 1624467"/>
              <a:gd name="connsiteX1663" fmla="*/ 75319 w 2198808"/>
              <a:gd name="connsiteY1663" fmla="*/ 1022667 h 1624467"/>
              <a:gd name="connsiteX1664" fmla="*/ 84699 w 2198808"/>
              <a:gd name="connsiteY1664" fmla="*/ 1008393 h 1624467"/>
              <a:gd name="connsiteX1665" fmla="*/ 86551 w 2198808"/>
              <a:gd name="connsiteY1665" fmla="*/ 1014137 h 1624467"/>
              <a:gd name="connsiteX1666" fmla="*/ 96967 w 2198808"/>
              <a:gd name="connsiteY1666" fmla="*/ 1009430 h 1624467"/>
              <a:gd name="connsiteX1667" fmla="*/ 95031 w 2198808"/>
              <a:gd name="connsiteY1667" fmla="*/ 1013729 h 1624467"/>
              <a:gd name="connsiteX1668" fmla="*/ 94622 w 2198808"/>
              <a:gd name="connsiteY1668" fmla="*/ 1020984 h 1624467"/>
              <a:gd name="connsiteX1669" fmla="*/ 101335 w 2198808"/>
              <a:gd name="connsiteY1669" fmla="*/ 1020390 h 1624467"/>
              <a:gd name="connsiteX1670" fmla="*/ 103662 w 2198808"/>
              <a:gd name="connsiteY1670" fmla="*/ 1016176 h 1624467"/>
              <a:gd name="connsiteX1671" fmla="*/ 106024 w 2198808"/>
              <a:gd name="connsiteY1671" fmla="*/ 1018181 h 1624467"/>
              <a:gd name="connsiteX1672" fmla="*/ 97987 w 2198808"/>
              <a:gd name="connsiteY1672" fmla="*/ 1030976 h 1624467"/>
              <a:gd name="connsiteX1673" fmla="*/ 98786 w 2198808"/>
              <a:gd name="connsiteY1673" fmla="*/ 1032029 h 1624467"/>
              <a:gd name="connsiteX1674" fmla="*/ 111564 w 2198808"/>
              <a:gd name="connsiteY1674" fmla="*/ 1026116 h 1624467"/>
              <a:gd name="connsiteX1675" fmla="*/ 110222 w 2198808"/>
              <a:gd name="connsiteY1675" fmla="*/ 1021902 h 1624467"/>
              <a:gd name="connsiteX1676" fmla="*/ 119007 w 2198808"/>
              <a:gd name="connsiteY1676" fmla="*/ 1017535 h 1624467"/>
              <a:gd name="connsiteX1677" fmla="*/ 131615 w 2198808"/>
              <a:gd name="connsiteY1677" fmla="*/ 1000611 h 1624467"/>
              <a:gd name="connsiteX1678" fmla="*/ 133297 w 2198808"/>
              <a:gd name="connsiteY1678" fmla="*/ 998894 h 1624467"/>
              <a:gd name="connsiteX1679" fmla="*/ 137069 w 2198808"/>
              <a:gd name="connsiteY1679" fmla="*/ 992318 h 1624467"/>
              <a:gd name="connsiteX1680" fmla="*/ 133314 w 2198808"/>
              <a:gd name="connsiteY1680" fmla="*/ 998911 h 1624467"/>
              <a:gd name="connsiteX1681" fmla="*/ 131598 w 2198808"/>
              <a:gd name="connsiteY1681" fmla="*/ 1000594 h 1624467"/>
              <a:gd name="connsiteX1682" fmla="*/ 122609 w 2198808"/>
              <a:gd name="connsiteY1682" fmla="*/ 999863 h 1624467"/>
              <a:gd name="connsiteX1683" fmla="*/ 105888 w 2198808"/>
              <a:gd name="connsiteY1683" fmla="*/ 1006184 h 1624467"/>
              <a:gd name="connsiteX1684" fmla="*/ 109150 w 2198808"/>
              <a:gd name="connsiteY1684" fmla="*/ 998538 h 1624467"/>
              <a:gd name="connsiteX1685" fmla="*/ 126415 w 2198808"/>
              <a:gd name="connsiteY1685" fmla="*/ 975751 h 1624467"/>
              <a:gd name="connsiteX1686" fmla="*/ 122201 w 2198808"/>
              <a:gd name="connsiteY1686" fmla="*/ 978759 h 1624467"/>
              <a:gd name="connsiteX1687" fmla="*/ 103934 w 2198808"/>
              <a:gd name="connsiteY1687" fmla="*/ 997552 h 1624467"/>
              <a:gd name="connsiteX1688" fmla="*/ 97528 w 2198808"/>
              <a:gd name="connsiteY1688" fmla="*/ 1002089 h 1624467"/>
              <a:gd name="connsiteX1689" fmla="*/ 96237 w 2198808"/>
              <a:gd name="connsiteY1689" fmla="*/ 1000849 h 1624467"/>
              <a:gd name="connsiteX1690" fmla="*/ 97749 w 2198808"/>
              <a:gd name="connsiteY1690" fmla="*/ 996719 h 1624467"/>
              <a:gd name="connsiteX1691" fmla="*/ 117121 w 2198808"/>
              <a:gd name="connsiteY1691" fmla="*/ 974612 h 1624467"/>
              <a:gd name="connsiteX1692" fmla="*/ 129066 w 2198808"/>
              <a:gd name="connsiteY1692" fmla="*/ 961851 h 1624467"/>
              <a:gd name="connsiteX1693" fmla="*/ 130170 w 2198808"/>
              <a:gd name="connsiteY1693" fmla="*/ 951265 h 1624467"/>
              <a:gd name="connsiteX1694" fmla="*/ 123679 w 2198808"/>
              <a:gd name="connsiteY1694" fmla="*/ 958996 h 1624467"/>
              <a:gd name="connsiteX1695" fmla="*/ 112142 w 2198808"/>
              <a:gd name="connsiteY1695" fmla="*/ 973423 h 1624467"/>
              <a:gd name="connsiteX1696" fmla="*/ 107503 w 2198808"/>
              <a:gd name="connsiteY1696" fmla="*/ 980322 h 1624467"/>
              <a:gd name="connsiteX1697" fmla="*/ 86568 w 2198808"/>
              <a:gd name="connsiteY1697" fmla="*/ 997654 h 1624467"/>
              <a:gd name="connsiteX1698" fmla="*/ 94164 w 2198808"/>
              <a:gd name="connsiteY1698" fmla="*/ 983601 h 1624467"/>
              <a:gd name="connsiteX1699" fmla="*/ 97817 w 2198808"/>
              <a:gd name="connsiteY1699" fmla="*/ 977331 h 1624467"/>
              <a:gd name="connsiteX1700" fmla="*/ 105735 w 2198808"/>
              <a:gd name="connsiteY1700" fmla="*/ 968546 h 1624467"/>
              <a:gd name="connsiteX1701" fmla="*/ 110749 w 2198808"/>
              <a:gd name="connsiteY1701" fmla="*/ 965538 h 1624467"/>
              <a:gd name="connsiteX1702" fmla="*/ 124580 w 2198808"/>
              <a:gd name="connsiteY1702" fmla="*/ 948665 h 1624467"/>
              <a:gd name="connsiteX1703" fmla="*/ 124835 w 2198808"/>
              <a:gd name="connsiteY1703" fmla="*/ 946779 h 1624467"/>
              <a:gd name="connsiteX1704" fmla="*/ 119686 w 2198808"/>
              <a:gd name="connsiteY1704" fmla="*/ 949073 h 1624467"/>
              <a:gd name="connsiteX1705" fmla="*/ 118021 w 2198808"/>
              <a:gd name="connsiteY1705" fmla="*/ 944264 h 1624467"/>
              <a:gd name="connsiteX1706" fmla="*/ 109729 w 2198808"/>
              <a:gd name="connsiteY1706" fmla="*/ 958979 h 1624467"/>
              <a:gd name="connsiteX1707" fmla="*/ 103952 w 2198808"/>
              <a:gd name="connsiteY1707" fmla="*/ 965318 h 1624467"/>
              <a:gd name="connsiteX1708" fmla="*/ 94198 w 2198808"/>
              <a:gd name="connsiteY1708" fmla="*/ 983635 h 1624467"/>
              <a:gd name="connsiteX1709" fmla="*/ 86008 w 2198808"/>
              <a:gd name="connsiteY1709" fmla="*/ 987238 h 1624467"/>
              <a:gd name="connsiteX1710" fmla="*/ 84716 w 2198808"/>
              <a:gd name="connsiteY1710" fmla="*/ 985912 h 1624467"/>
              <a:gd name="connsiteX1711" fmla="*/ 86908 w 2198808"/>
              <a:gd name="connsiteY1711" fmla="*/ 981647 h 1624467"/>
              <a:gd name="connsiteX1712" fmla="*/ 84461 w 2198808"/>
              <a:gd name="connsiteY1712" fmla="*/ 977994 h 1624467"/>
              <a:gd name="connsiteX1713" fmla="*/ 95489 w 2198808"/>
              <a:gd name="connsiteY1713" fmla="*/ 963754 h 1624467"/>
              <a:gd name="connsiteX1714" fmla="*/ 93042 w 2198808"/>
              <a:gd name="connsiteY1714" fmla="*/ 957960 h 1624467"/>
              <a:gd name="connsiteX1715" fmla="*/ 95778 w 2198808"/>
              <a:gd name="connsiteY1715" fmla="*/ 956142 h 1624467"/>
              <a:gd name="connsiteX1716" fmla="*/ 102524 w 2198808"/>
              <a:gd name="connsiteY1716" fmla="*/ 948750 h 1624467"/>
              <a:gd name="connsiteX1717" fmla="*/ 111683 w 2198808"/>
              <a:gd name="connsiteY1717" fmla="*/ 942378 h 1624467"/>
              <a:gd name="connsiteX1718" fmla="*/ 116848 w 2198808"/>
              <a:gd name="connsiteY1718" fmla="*/ 937042 h 1624467"/>
              <a:gd name="connsiteX1719" fmla="*/ 121351 w 2198808"/>
              <a:gd name="connsiteY1719" fmla="*/ 919064 h 1624467"/>
              <a:gd name="connsiteX1720" fmla="*/ 121335 w 2198808"/>
              <a:gd name="connsiteY1720" fmla="*/ 919081 h 1624467"/>
              <a:gd name="connsiteX1721" fmla="*/ 130595 w 2198808"/>
              <a:gd name="connsiteY1721" fmla="*/ 905623 h 1624467"/>
              <a:gd name="connsiteX1722" fmla="*/ 138989 w 2198808"/>
              <a:gd name="connsiteY1722" fmla="*/ 897943 h 1624467"/>
              <a:gd name="connsiteX1723" fmla="*/ 127214 w 2198808"/>
              <a:gd name="connsiteY1723" fmla="*/ 895020 h 1624467"/>
              <a:gd name="connsiteX1724" fmla="*/ 114045 w 2198808"/>
              <a:gd name="connsiteY1724" fmla="*/ 909549 h 1624467"/>
              <a:gd name="connsiteX1725" fmla="*/ 108098 w 2198808"/>
              <a:gd name="connsiteY1725" fmla="*/ 912879 h 1624467"/>
              <a:gd name="connsiteX1726" fmla="*/ 97953 w 2198808"/>
              <a:gd name="connsiteY1726" fmla="*/ 916940 h 1624467"/>
              <a:gd name="connsiteX1727" fmla="*/ 91513 w 2198808"/>
              <a:gd name="connsiteY1727" fmla="*/ 934493 h 1624467"/>
              <a:gd name="connsiteX1728" fmla="*/ 85735 w 2198808"/>
              <a:gd name="connsiteY1728" fmla="*/ 941681 h 1624467"/>
              <a:gd name="connsiteX1729" fmla="*/ 77834 w 2198808"/>
              <a:gd name="connsiteY1729" fmla="*/ 945997 h 1624467"/>
              <a:gd name="connsiteX1730" fmla="*/ 70086 w 2198808"/>
              <a:gd name="connsiteY1730" fmla="*/ 951367 h 1624467"/>
              <a:gd name="connsiteX1731" fmla="*/ 61896 w 2198808"/>
              <a:gd name="connsiteY1731" fmla="*/ 961018 h 1624467"/>
              <a:gd name="connsiteX1732" fmla="*/ 38191 w 2198808"/>
              <a:gd name="connsiteY1732" fmla="*/ 974816 h 1624467"/>
              <a:gd name="connsiteX1733" fmla="*/ 45226 w 2198808"/>
              <a:gd name="connsiteY1733" fmla="*/ 960747 h 1624467"/>
              <a:gd name="connsiteX1734" fmla="*/ 49847 w 2198808"/>
              <a:gd name="connsiteY1734" fmla="*/ 958962 h 1624467"/>
              <a:gd name="connsiteX1735" fmla="*/ 35201 w 2198808"/>
              <a:gd name="connsiteY1735" fmla="*/ 963245 h 1624467"/>
              <a:gd name="connsiteX1736" fmla="*/ 36933 w 2198808"/>
              <a:gd name="connsiteY1736" fmla="*/ 958232 h 1624467"/>
              <a:gd name="connsiteX1737" fmla="*/ 56899 w 2198808"/>
              <a:gd name="connsiteY1737" fmla="*/ 933236 h 1624467"/>
              <a:gd name="connsiteX1738" fmla="*/ 60179 w 2198808"/>
              <a:gd name="connsiteY1738" fmla="*/ 927476 h 1624467"/>
              <a:gd name="connsiteX1739" fmla="*/ 60145 w 2198808"/>
              <a:gd name="connsiteY1739" fmla="*/ 927527 h 1624467"/>
              <a:gd name="connsiteX1740" fmla="*/ 66602 w 2198808"/>
              <a:gd name="connsiteY1740" fmla="*/ 922174 h 1624467"/>
              <a:gd name="connsiteX1741" fmla="*/ 74232 w 2198808"/>
              <a:gd name="connsiteY1741" fmla="*/ 920730 h 1624467"/>
              <a:gd name="connsiteX1742" fmla="*/ 66653 w 2198808"/>
              <a:gd name="connsiteY1742" fmla="*/ 939302 h 1624467"/>
              <a:gd name="connsiteX1743" fmla="*/ 72516 w 2198808"/>
              <a:gd name="connsiteY1743" fmla="*/ 934630 h 1624467"/>
              <a:gd name="connsiteX1744" fmla="*/ 75761 w 2198808"/>
              <a:gd name="connsiteY1744" fmla="*/ 938436 h 1624467"/>
              <a:gd name="connsiteX1745" fmla="*/ 78870 w 2198808"/>
              <a:gd name="connsiteY1745" fmla="*/ 930908 h 1624467"/>
              <a:gd name="connsiteX1746" fmla="*/ 79329 w 2198808"/>
              <a:gd name="connsiteY1746" fmla="*/ 931384 h 1624467"/>
              <a:gd name="connsiteX1747" fmla="*/ 78854 w 2198808"/>
              <a:gd name="connsiteY1747" fmla="*/ 930925 h 1624467"/>
              <a:gd name="connsiteX1748" fmla="*/ 86194 w 2198808"/>
              <a:gd name="connsiteY1748" fmla="*/ 918368 h 1624467"/>
              <a:gd name="connsiteX1749" fmla="*/ 90034 w 2198808"/>
              <a:gd name="connsiteY1749" fmla="*/ 915462 h 1624467"/>
              <a:gd name="connsiteX1750" fmla="*/ 85192 w 2198808"/>
              <a:gd name="connsiteY1750" fmla="*/ 911299 h 1624467"/>
              <a:gd name="connsiteX1751" fmla="*/ 79720 w 2198808"/>
              <a:gd name="connsiteY1751" fmla="*/ 915394 h 1624467"/>
              <a:gd name="connsiteX1752" fmla="*/ 80876 w 2198808"/>
              <a:gd name="connsiteY1752" fmla="*/ 908376 h 1624467"/>
              <a:gd name="connsiteX1753" fmla="*/ 75591 w 2198808"/>
              <a:gd name="connsiteY1753" fmla="*/ 904213 h 1624467"/>
              <a:gd name="connsiteX1754" fmla="*/ 88913 w 2198808"/>
              <a:gd name="connsiteY1754" fmla="*/ 893763 h 1624467"/>
              <a:gd name="connsiteX1755" fmla="*/ 97919 w 2198808"/>
              <a:gd name="connsiteY1755" fmla="*/ 879234 h 1624467"/>
              <a:gd name="connsiteX1756" fmla="*/ 88335 w 2198808"/>
              <a:gd name="connsiteY1756" fmla="*/ 881698 h 1624467"/>
              <a:gd name="connsiteX1757" fmla="*/ 80247 w 2198808"/>
              <a:gd name="connsiteY1757" fmla="*/ 886864 h 1624467"/>
              <a:gd name="connsiteX1758" fmla="*/ 81165 w 2198808"/>
              <a:gd name="connsiteY1758" fmla="*/ 892437 h 1624467"/>
              <a:gd name="connsiteX1759" fmla="*/ 73484 w 2198808"/>
              <a:gd name="connsiteY1759" fmla="*/ 892437 h 1624467"/>
              <a:gd name="connsiteX1760" fmla="*/ 69745 w 2198808"/>
              <a:gd name="connsiteY1760" fmla="*/ 898946 h 1624467"/>
              <a:gd name="connsiteX1761" fmla="*/ 58259 w 2198808"/>
              <a:gd name="connsiteY1761" fmla="*/ 907527 h 1624467"/>
              <a:gd name="connsiteX1762" fmla="*/ 53858 w 2198808"/>
              <a:gd name="connsiteY1762" fmla="*/ 914035 h 1624467"/>
              <a:gd name="connsiteX1763" fmla="*/ 53993 w 2198808"/>
              <a:gd name="connsiteY1763" fmla="*/ 914850 h 1624467"/>
              <a:gd name="connsiteX1764" fmla="*/ 39363 w 2198808"/>
              <a:gd name="connsiteY1764" fmla="*/ 930857 h 1624467"/>
              <a:gd name="connsiteX1765" fmla="*/ 35574 w 2198808"/>
              <a:gd name="connsiteY1765" fmla="*/ 932234 h 1624467"/>
              <a:gd name="connsiteX1766" fmla="*/ 26840 w 2198808"/>
              <a:gd name="connsiteY1766" fmla="*/ 945895 h 1624467"/>
              <a:gd name="connsiteX1767" fmla="*/ 19177 w 2198808"/>
              <a:gd name="connsiteY1767" fmla="*/ 955020 h 1624467"/>
              <a:gd name="connsiteX1768" fmla="*/ 12516 w 2198808"/>
              <a:gd name="connsiteY1768" fmla="*/ 959353 h 1624467"/>
              <a:gd name="connsiteX1769" fmla="*/ 11173 w 2198808"/>
              <a:gd name="connsiteY1769" fmla="*/ 958011 h 1624467"/>
              <a:gd name="connsiteX1770" fmla="*/ 18361 w 2198808"/>
              <a:gd name="connsiteY1770" fmla="*/ 948614 h 1624467"/>
              <a:gd name="connsiteX1771" fmla="*/ 26993 w 2198808"/>
              <a:gd name="connsiteY1771" fmla="*/ 939234 h 1624467"/>
              <a:gd name="connsiteX1772" fmla="*/ 23102 w 2198808"/>
              <a:gd name="connsiteY1772" fmla="*/ 934952 h 1624467"/>
              <a:gd name="connsiteX1773" fmla="*/ 20960 w 2198808"/>
              <a:gd name="connsiteY1773" fmla="*/ 936770 h 1624467"/>
              <a:gd name="connsiteX1774" fmla="*/ 15982 w 2198808"/>
              <a:gd name="connsiteY1774" fmla="*/ 944621 h 1624467"/>
              <a:gd name="connsiteX1775" fmla="*/ 111 w 2198808"/>
              <a:gd name="connsiteY1775" fmla="*/ 948580 h 1624467"/>
              <a:gd name="connsiteX1776" fmla="*/ 4088 w 2198808"/>
              <a:gd name="connsiteY1776" fmla="*/ 944553 h 1624467"/>
              <a:gd name="connsiteX1777" fmla="*/ 4070 w 2198808"/>
              <a:gd name="connsiteY1777" fmla="*/ 944536 h 1624467"/>
              <a:gd name="connsiteX1778" fmla="*/ 9933 w 2198808"/>
              <a:gd name="connsiteY1778" fmla="*/ 945929 h 1624467"/>
              <a:gd name="connsiteX1779" fmla="*/ 8370 w 2198808"/>
              <a:gd name="connsiteY1779" fmla="*/ 939353 h 1624467"/>
              <a:gd name="connsiteX1780" fmla="*/ 21046 w 2198808"/>
              <a:gd name="connsiteY1780" fmla="*/ 919064 h 1624467"/>
              <a:gd name="connsiteX1781" fmla="*/ 21521 w 2198808"/>
              <a:gd name="connsiteY1781" fmla="*/ 918589 h 1624467"/>
              <a:gd name="connsiteX1782" fmla="*/ 21062 w 2198808"/>
              <a:gd name="connsiteY1782" fmla="*/ 919081 h 1624467"/>
              <a:gd name="connsiteX1783" fmla="*/ 18666 w 2198808"/>
              <a:gd name="connsiteY1783" fmla="*/ 919931 h 1624467"/>
              <a:gd name="connsiteX1784" fmla="*/ 15812 w 2198808"/>
              <a:gd name="connsiteY1784" fmla="*/ 919438 h 1624467"/>
              <a:gd name="connsiteX1785" fmla="*/ 20230 w 2198808"/>
              <a:gd name="connsiteY1785" fmla="*/ 911537 h 1624467"/>
              <a:gd name="connsiteX1786" fmla="*/ 30340 w 2198808"/>
              <a:gd name="connsiteY1786" fmla="*/ 893729 h 1624467"/>
              <a:gd name="connsiteX1787" fmla="*/ 39091 w 2198808"/>
              <a:gd name="connsiteY1787" fmla="*/ 885012 h 1624467"/>
              <a:gd name="connsiteX1788" fmla="*/ 45497 w 2198808"/>
              <a:gd name="connsiteY1788" fmla="*/ 876448 h 1624467"/>
              <a:gd name="connsiteX1789" fmla="*/ 51853 w 2198808"/>
              <a:gd name="connsiteY1789" fmla="*/ 874935 h 1624467"/>
              <a:gd name="connsiteX1790" fmla="*/ 51190 w 2198808"/>
              <a:gd name="connsiteY1790" fmla="*/ 880815 h 1624467"/>
              <a:gd name="connsiteX1791" fmla="*/ 36678 w 2198808"/>
              <a:gd name="connsiteY1791" fmla="*/ 896091 h 1624467"/>
              <a:gd name="connsiteX1792" fmla="*/ 23289 w 2198808"/>
              <a:gd name="connsiteY1792" fmla="*/ 913168 h 1624467"/>
              <a:gd name="connsiteX1793" fmla="*/ 30748 w 2198808"/>
              <a:gd name="connsiteY1793" fmla="*/ 907968 h 1624467"/>
              <a:gd name="connsiteX1794" fmla="*/ 45515 w 2198808"/>
              <a:gd name="connsiteY1794" fmla="*/ 890602 h 1624467"/>
              <a:gd name="connsiteX1795" fmla="*/ 58684 w 2198808"/>
              <a:gd name="connsiteY1795" fmla="*/ 880373 h 1624467"/>
              <a:gd name="connsiteX1796" fmla="*/ 67843 w 2198808"/>
              <a:gd name="connsiteY1796" fmla="*/ 868546 h 1624467"/>
              <a:gd name="connsiteX1797" fmla="*/ 78854 w 2198808"/>
              <a:gd name="connsiteY1797" fmla="*/ 853780 h 1624467"/>
              <a:gd name="connsiteX1798" fmla="*/ 92278 w 2198808"/>
              <a:gd name="connsiteY1798" fmla="*/ 838283 h 1624467"/>
              <a:gd name="connsiteX1799" fmla="*/ 86891 w 2198808"/>
              <a:gd name="connsiteY1799" fmla="*/ 827799 h 1624467"/>
              <a:gd name="connsiteX1800" fmla="*/ 74826 w 2198808"/>
              <a:gd name="connsiteY1800" fmla="*/ 837875 h 1624467"/>
              <a:gd name="connsiteX1801" fmla="*/ 66245 w 2198808"/>
              <a:gd name="connsiteY1801" fmla="*/ 844162 h 1624467"/>
              <a:gd name="connsiteX1802" fmla="*/ 59601 w 2198808"/>
              <a:gd name="connsiteY1802" fmla="*/ 849702 h 1624467"/>
              <a:gd name="connsiteX1803" fmla="*/ 51139 w 2198808"/>
              <a:gd name="connsiteY1803" fmla="*/ 865097 h 1624467"/>
              <a:gd name="connsiteX1804" fmla="*/ 44070 w 2198808"/>
              <a:gd name="connsiteY1804" fmla="*/ 868767 h 1624467"/>
              <a:gd name="connsiteX1805" fmla="*/ 32736 w 2198808"/>
              <a:gd name="connsiteY1805" fmla="*/ 879863 h 1624467"/>
              <a:gd name="connsiteX1806" fmla="*/ 29474 w 2198808"/>
              <a:gd name="connsiteY1806" fmla="*/ 883669 h 1624467"/>
              <a:gd name="connsiteX1807" fmla="*/ 11122 w 2198808"/>
              <a:gd name="connsiteY1807" fmla="*/ 906388 h 1624467"/>
              <a:gd name="connsiteX1808" fmla="*/ 5787 w 2198808"/>
              <a:gd name="connsiteY1808" fmla="*/ 913270 h 1624467"/>
              <a:gd name="connsiteX1809" fmla="*/ 13280 w 2198808"/>
              <a:gd name="connsiteY1809" fmla="*/ 897195 h 1624467"/>
              <a:gd name="connsiteX1810" fmla="*/ 29576 w 2198808"/>
              <a:gd name="connsiteY1810" fmla="*/ 874935 h 1624467"/>
              <a:gd name="connsiteX1811" fmla="*/ 29474 w 2198808"/>
              <a:gd name="connsiteY1811" fmla="*/ 874952 h 1624467"/>
              <a:gd name="connsiteX1812" fmla="*/ 700603 w 2198808"/>
              <a:gd name="connsiteY1812" fmla="*/ 236091 h 1624467"/>
              <a:gd name="connsiteX1813" fmla="*/ 701079 w 2198808"/>
              <a:gd name="connsiteY1813" fmla="*/ 236397 h 1624467"/>
              <a:gd name="connsiteX1814" fmla="*/ 700569 w 2198808"/>
              <a:gd name="connsiteY1814" fmla="*/ 236108 h 1624467"/>
              <a:gd name="connsiteX1815" fmla="*/ 700110 w 2198808"/>
              <a:gd name="connsiteY1815" fmla="*/ 235803 h 1624467"/>
              <a:gd name="connsiteX1816" fmla="*/ 700603 w 2198808"/>
              <a:gd name="connsiteY1816" fmla="*/ 236091 h 1624467"/>
              <a:gd name="connsiteX1817" fmla="*/ 1402301 w 2198808"/>
              <a:gd name="connsiteY1817" fmla="*/ 1523958 h 1624467"/>
              <a:gd name="connsiteX1818" fmla="*/ 1404018 w 2198808"/>
              <a:gd name="connsiteY1818" fmla="*/ 1525657 h 1624467"/>
              <a:gd name="connsiteX1819" fmla="*/ 1411426 w 2198808"/>
              <a:gd name="connsiteY1819" fmla="*/ 1525691 h 1624467"/>
              <a:gd name="connsiteX1820" fmla="*/ 1403984 w 2198808"/>
              <a:gd name="connsiteY1820" fmla="*/ 1525691 h 1624467"/>
              <a:gd name="connsiteX1821" fmla="*/ 1402285 w 2198808"/>
              <a:gd name="connsiteY1821" fmla="*/ 1523975 h 1624467"/>
              <a:gd name="connsiteX1822" fmla="*/ 1401826 w 2198808"/>
              <a:gd name="connsiteY1822" fmla="*/ 1523499 h 1624467"/>
              <a:gd name="connsiteX1823" fmla="*/ 1402301 w 2198808"/>
              <a:gd name="connsiteY1823" fmla="*/ 1523958 h 1624467"/>
              <a:gd name="connsiteX1824" fmla="*/ 32873 w 2198808"/>
              <a:gd name="connsiteY1824" fmla="*/ 924196 h 1624467"/>
              <a:gd name="connsiteX1825" fmla="*/ 34572 w 2198808"/>
              <a:gd name="connsiteY1825" fmla="*/ 922497 h 1624467"/>
              <a:gd name="connsiteX1826" fmla="*/ 36271 w 2198808"/>
              <a:gd name="connsiteY1826" fmla="*/ 920798 h 1624467"/>
              <a:gd name="connsiteX1827" fmla="*/ 36576 w 2198808"/>
              <a:gd name="connsiteY1827" fmla="*/ 920339 h 1624467"/>
              <a:gd name="connsiteX1828" fmla="*/ 36305 w 2198808"/>
              <a:gd name="connsiteY1828" fmla="*/ 920832 h 1624467"/>
              <a:gd name="connsiteX1829" fmla="*/ 34606 w 2198808"/>
              <a:gd name="connsiteY1829" fmla="*/ 922531 h 1624467"/>
              <a:gd name="connsiteX1830" fmla="*/ 32907 w 2198808"/>
              <a:gd name="connsiteY1830" fmla="*/ 924230 h 1624467"/>
              <a:gd name="connsiteX1831" fmla="*/ 32414 w 2198808"/>
              <a:gd name="connsiteY1831" fmla="*/ 924689 h 1624467"/>
              <a:gd name="connsiteX1832" fmla="*/ 32873 w 2198808"/>
              <a:gd name="connsiteY1832" fmla="*/ 924196 h 1624467"/>
              <a:gd name="connsiteX1833" fmla="*/ 802540 w 2198808"/>
              <a:gd name="connsiteY1833" fmla="*/ 183432 h 1624467"/>
              <a:gd name="connsiteX1834" fmla="*/ 802999 w 2198808"/>
              <a:gd name="connsiteY1834" fmla="*/ 183908 h 1624467"/>
              <a:gd name="connsiteX1835" fmla="*/ 802523 w 2198808"/>
              <a:gd name="connsiteY1835" fmla="*/ 183449 h 1624467"/>
              <a:gd name="connsiteX1836" fmla="*/ 802064 w 2198808"/>
              <a:gd name="connsiteY1836" fmla="*/ 182973 h 1624467"/>
              <a:gd name="connsiteX1837" fmla="*/ 802540 w 2198808"/>
              <a:gd name="connsiteY1837" fmla="*/ 183432 h 1624467"/>
              <a:gd name="connsiteX1838" fmla="*/ 1490627 w 2198808"/>
              <a:gd name="connsiteY1838" fmla="*/ 1476379 h 1624467"/>
              <a:gd name="connsiteX1839" fmla="*/ 1491120 w 2198808"/>
              <a:gd name="connsiteY1839" fmla="*/ 1475920 h 1624467"/>
              <a:gd name="connsiteX1840" fmla="*/ 1490661 w 2198808"/>
              <a:gd name="connsiteY1840" fmla="*/ 1476413 h 1624467"/>
              <a:gd name="connsiteX1841" fmla="*/ 1490186 w 2198808"/>
              <a:gd name="connsiteY1841" fmla="*/ 1476872 h 1624467"/>
              <a:gd name="connsiteX1842" fmla="*/ 1490627 w 2198808"/>
              <a:gd name="connsiteY1842" fmla="*/ 1476379 h 1624467"/>
              <a:gd name="connsiteX1843" fmla="*/ 884103 w 2198808"/>
              <a:gd name="connsiteY1843" fmla="*/ 157961 h 1624467"/>
              <a:gd name="connsiteX1844" fmla="*/ 884613 w 2198808"/>
              <a:gd name="connsiteY1844" fmla="*/ 158267 h 1624467"/>
              <a:gd name="connsiteX1845" fmla="*/ 884103 w 2198808"/>
              <a:gd name="connsiteY1845" fmla="*/ 157961 h 1624467"/>
              <a:gd name="connsiteX1846" fmla="*/ 882387 w 2198808"/>
              <a:gd name="connsiteY1846" fmla="*/ 156278 h 1624467"/>
              <a:gd name="connsiteX1847" fmla="*/ 876949 w 2198808"/>
              <a:gd name="connsiteY1847" fmla="*/ 152982 h 1624467"/>
              <a:gd name="connsiteX1848" fmla="*/ 873449 w 2198808"/>
              <a:gd name="connsiteY1848" fmla="*/ 150382 h 1624467"/>
              <a:gd name="connsiteX1849" fmla="*/ 863696 w 2198808"/>
              <a:gd name="connsiteY1849" fmla="*/ 147765 h 1624467"/>
              <a:gd name="connsiteX1850" fmla="*/ 866397 w 2198808"/>
              <a:gd name="connsiteY1850" fmla="*/ 157587 h 1624467"/>
              <a:gd name="connsiteX1851" fmla="*/ 845463 w 2198808"/>
              <a:gd name="connsiteY1851" fmla="*/ 154596 h 1624467"/>
              <a:gd name="connsiteX1852" fmla="*/ 856915 w 2198808"/>
              <a:gd name="connsiteY1852" fmla="*/ 168190 h 1624467"/>
              <a:gd name="connsiteX1853" fmla="*/ 835607 w 2198808"/>
              <a:gd name="connsiteY1853" fmla="*/ 161716 h 1624467"/>
              <a:gd name="connsiteX1854" fmla="*/ 838734 w 2198808"/>
              <a:gd name="connsiteY1854" fmla="*/ 157723 h 1624467"/>
              <a:gd name="connsiteX1855" fmla="*/ 832022 w 2198808"/>
              <a:gd name="connsiteY1855" fmla="*/ 163398 h 1624467"/>
              <a:gd name="connsiteX1856" fmla="*/ 837069 w 2198808"/>
              <a:gd name="connsiteY1856" fmla="*/ 171979 h 1624467"/>
              <a:gd name="connsiteX1857" fmla="*/ 846856 w 2198808"/>
              <a:gd name="connsiteY1857" fmla="*/ 171198 h 1624467"/>
              <a:gd name="connsiteX1858" fmla="*/ 847094 w 2198808"/>
              <a:gd name="connsiteY1858" fmla="*/ 172268 h 1624467"/>
              <a:gd name="connsiteX1859" fmla="*/ 839193 w 2198808"/>
              <a:gd name="connsiteY1859" fmla="*/ 176244 h 1624467"/>
              <a:gd name="connsiteX1860" fmla="*/ 856881 w 2198808"/>
              <a:gd name="connsiteY1860" fmla="*/ 168173 h 1624467"/>
              <a:gd name="connsiteX1861" fmla="*/ 864987 w 2198808"/>
              <a:gd name="connsiteY1861" fmla="*/ 166559 h 1624467"/>
              <a:gd name="connsiteX1862" fmla="*/ 872022 w 2198808"/>
              <a:gd name="connsiteY1862" fmla="*/ 162515 h 1624467"/>
              <a:gd name="connsiteX1863" fmla="*/ 880145 w 2198808"/>
              <a:gd name="connsiteY1863" fmla="*/ 161240 h 1624467"/>
              <a:gd name="connsiteX1864" fmla="*/ 873177 w 2198808"/>
              <a:gd name="connsiteY1864" fmla="*/ 158165 h 1624467"/>
              <a:gd name="connsiteX1865" fmla="*/ 873517 w 2198808"/>
              <a:gd name="connsiteY1865" fmla="*/ 156278 h 1624467"/>
              <a:gd name="connsiteX1866" fmla="*/ 882387 w 2198808"/>
              <a:gd name="connsiteY1866" fmla="*/ 156278 h 1624467"/>
              <a:gd name="connsiteX1867" fmla="*/ 884103 w 2198808"/>
              <a:gd name="connsiteY1867" fmla="*/ 157961 h 1624467"/>
              <a:gd name="connsiteX1868" fmla="*/ 1320755 w 2198808"/>
              <a:gd name="connsiteY1868" fmla="*/ 1442411 h 1624467"/>
              <a:gd name="connsiteX1869" fmla="*/ 1321214 w 2198808"/>
              <a:gd name="connsiteY1869" fmla="*/ 1442717 h 1624467"/>
              <a:gd name="connsiteX1870" fmla="*/ 1320721 w 2198808"/>
              <a:gd name="connsiteY1870" fmla="*/ 1442428 h 1624467"/>
              <a:gd name="connsiteX1871" fmla="*/ 1320263 w 2198808"/>
              <a:gd name="connsiteY1871" fmla="*/ 1441953 h 1624467"/>
              <a:gd name="connsiteX1872" fmla="*/ 1320755 w 2198808"/>
              <a:gd name="connsiteY1872" fmla="*/ 1442411 h 1624467"/>
              <a:gd name="connsiteX1873" fmla="*/ 792362 w 2198808"/>
              <a:gd name="connsiteY1873" fmla="*/ 156244 h 1624467"/>
              <a:gd name="connsiteX1874" fmla="*/ 792837 w 2198808"/>
              <a:gd name="connsiteY1874" fmla="*/ 156703 h 1624467"/>
              <a:gd name="connsiteX1875" fmla="*/ 792344 w 2198808"/>
              <a:gd name="connsiteY1875" fmla="*/ 156261 h 1624467"/>
              <a:gd name="connsiteX1876" fmla="*/ 791903 w 2198808"/>
              <a:gd name="connsiteY1876" fmla="*/ 155786 h 1624467"/>
              <a:gd name="connsiteX1877" fmla="*/ 792362 w 2198808"/>
              <a:gd name="connsiteY1877" fmla="*/ 156244 h 1624467"/>
              <a:gd name="connsiteX1878" fmla="*/ 1003033 w 2198808"/>
              <a:gd name="connsiteY1878" fmla="*/ 151147 h 1624467"/>
              <a:gd name="connsiteX1879" fmla="*/ 1003492 w 2198808"/>
              <a:gd name="connsiteY1879" fmla="*/ 151623 h 1624467"/>
              <a:gd name="connsiteX1880" fmla="*/ 1002999 w 2198808"/>
              <a:gd name="connsiteY1880" fmla="*/ 151181 h 1624467"/>
              <a:gd name="connsiteX1881" fmla="*/ 1002523 w 2198808"/>
              <a:gd name="connsiteY1881" fmla="*/ 150858 h 1624467"/>
              <a:gd name="connsiteX1882" fmla="*/ 1003033 w 2198808"/>
              <a:gd name="connsiteY1882" fmla="*/ 151147 h 1624467"/>
              <a:gd name="connsiteX1883" fmla="*/ 1172922 w 2198808"/>
              <a:gd name="connsiteY1883" fmla="*/ 1145063 h 1624467"/>
              <a:gd name="connsiteX1884" fmla="*/ 1173415 w 2198808"/>
              <a:gd name="connsiteY1884" fmla="*/ 1144604 h 1624467"/>
              <a:gd name="connsiteX1885" fmla="*/ 1172956 w 2198808"/>
              <a:gd name="connsiteY1885" fmla="*/ 1145080 h 1624467"/>
              <a:gd name="connsiteX1886" fmla="*/ 1172480 w 2198808"/>
              <a:gd name="connsiteY1886" fmla="*/ 1145555 h 1624467"/>
              <a:gd name="connsiteX1887" fmla="*/ 1172922 w 2198808"/>
              <a:gd name="connsiteY1887" fmla="*/ 1145063 h 1624467"/>
              <a:gd name="connsiteX1888" fmla="*/ 720977 w 2198808"/>
              <a:gd name="connsiteY1888" fmla="*/ 101903 h 1624467"/>
              <a:gd name="connsiteX1889" fmla="*/ 719261 w 2198808"/>
              <a:gd name="connsiteY1889" fmla="*/ 100204 h 1624467"/>
              <a:gd name="connsiteX1890" fmla="*/ 711886 w 2198808"/>
              <a:gd name="connsiteY1890" fmla="*/ 100170 h 1624467"/>
              <a:gd name="connsiteX1891" fmla="*/ 719277 w 2198808"/>
              <a:gd name="connsiteY1891" fmla="*/ 100170 h 1624467"/>
              <a:gd name="connsiteX1892" fmla="*/ 720977 w 2198808"/>
              <a:gd name="connsiteY1892" fmla="*/ 101903 h 1624467"/>
              <a:gd name="connsiteX1893" fmla="*/ 292821 w 2198808"/>
              <a:gd name="connsiteY1893" fmla="*/ 842650 h 1624467"/>
              <a:gd name="connsiteX1894" fmla="*/ 293314 w 2198808"/>
              <a:gd name="connsiteY1894" fmla="*/ 842208 h 1624467"/>
              <a:gd name="connsiteX1895" fmla="*/ 292855 w 2198808"/>
              <a:gd name="connsiteY1895" fmla="*/ 842684 h 1624467"/>
              <a:gd name="connsiteX1896" fmla="*/ 292379 w 2198808"/>
              <a:gd name="connsiteY1896" fmla="*/ 843126 h 1624467"/>
              <a:gd name="connsiteX1897" fmla="*/ 292821 w 2198808"/>
              <a:gd name="connsiteY1897" fmla="*/ 842650 h 1624467"/>
              <a:gd name="connsiteX1898" fmla="*/ 116118 w 2198808"/>
              <a:gd name="connsiteY1898" fmla="*/ 827357 h 1624467"/>
              <a:gd name="connsiteX1899" fmla="*/ 117817 w 2198808"/>
              <a:gd name="connsiteY1899" fmla="*/ 825658 h 1624467"/>
              <a:gd name="connsiteX1900" fmla="*/ 119516 w 2198808"/>
              <a:gd name="connsiteY1900" fmla="*/ 823958 h 1624467"/>
              <a:gd name="connsiteX1901" fmla="*/ 119839 w 2198808"/>
              <a:gd name="connsiteY1901" fmla="*/ 823483 h 1624467"/>
              <a:gd name="connsiteX1902" fmla="*/ 119550 w 2198808"/>
              <a:gd name="connsiteY1902" fmla="*/ 823975 h 1624467"/>
              <a:gd name="connsiteX1903" fmla="*/ 117851 w 2198808"/>
              <a:gd name="connsiteY1903" fmla="*/ 825675 h 1624467"/>
              <a:gd name="connsiteX1904" fmla="*/ 116152 w 2198808"/>
              <a:gd name="connsiteY1904" fmla="*/ 827374 h 1624467"/>
              <a:gd name="connsiteX1905" fmla="*/ 114436 w 2198808"/>
              <a:gd name="connsiteY1905" fmla="*/ 829073 h 1624467"/>
              <a:gd name="connsiteX1906" fmla="*/ 102252 w 2198808"/>
              <a:gd name="connsiteY1906" fmla="*/ 841647 h 1624467"/>
              <a:gd name="connsiteX1907" fmla="*/ 114402 w 2198808"/>
              <a:gd name="connsiteY1907" fmla="*/ 829056 h 1624467"/>
              <a:gd name="connsiteX1908" fmla="*/ 116118 w 2198808"/>
              <a:gd name="connsiteY1908" fmla="*/ 827357 h 1624467"/>
              <a:gd name="connsiteX1909" fmla="*/ 1346227 w 2198808"/>
              <a:gd name="connsiteY1909" fmla="*/ 1388036 h 1624467"/>
              <a:gd name="connsiteX1910" fmla="*/ 1346719 w 2198808"/>
              <a:gd name="connsiteY1910" fmla="*/ 1388342 h 1624467"/>
              <a:gd name="connsiteX1911" fmla="*/ 1346227 w 2198808"/>
              <a:gd name="connsiteY1911" fmla="*/ 1388036 h 1624467"/>
              <a:gd name="connsiteX1912" fmla="*/ 1345717 w 2198808"/>
              <a:gd name="connsiteY1912" fmla="*/ 1387747 h 1624467"/>
              <a:gd name="connsiteX1913" fmla="*/ 1346227 w 2198808"/>
              <a:gd name="connsiteY1913" fmla="*/ 1388036 h 1624467"/>
              <a:gd name="connsiteX1914" fmla="*/ 262235 w 2198808"/>
              <a:gd name="connsiteY1914" fmla="*/ 788275 h 1624467"/>
              <a:gd name="connsiteX1915" fmla="*/ 263934 w 2198808"/>
              <a:gd name="connsiteY1915" fmla="*/ 786575 h 1624467"/>
              <a:gd name="connsiteX1916" fmla="*/ 264410 w 2198808"/>
              <a:gd name="connsiteY1916" fmla="*/ 786116 h 1624467"/>
              <a:gd name="connsiteX1917" fmla="*/ 263968 w 2198808"/>
              <a:gd name="connsiteY1917" fmla="*/ 786609 h 1624467"/>
              <a:gd name="connsiteX1918" fmla="*/ 262269 w 2198808"/>
              <a:gd name="connsiteY1918" fmla="*/ 788308 h 1624467"/>
              <a:gd name="connsiteX1919" fmla="*/ 261963 w 2198808"/>
              <a:gd name="connsiteY1919" fmla="*/ 788784 h 1624467"/>
              <a:gd name="connsiteX1920" fmla="*/ 262235 w 2198808"/>
              <a:gd name="connsiteY1920" fmla="*/ 788275 h 1624467"/>
              <a:gd name="connsiteX1921" fmla="*/ 122914 w 2198808"/>
              <a:gd name="connsiteY1921" fmla="*/ 1070313 h 1624467"/>
              <a:gd name="connsiteX1922" fmla="*/ 123221 w 2198808"/>
              <a:gd name="connsiteY1922" fmla="*/ 1069854 h 1624467"/>
              <a:gd name="connsiteX1923" fmla="*/ 122932 w 2198808"/>
              <a:gd name="connsiteY1923" fmla="*/ 1070347 h 1624467"/>
              <a:gd name="connsiteX1924" fmla="*/ 122626 w 2198808"/>
              <a:gd name="connsiteY1924" fmla="*/ 1070823 h 1624467"/>
              <a:gd name="connsiteX1925" fmla="*/ 122914 w 2198808"/>
              <a:gd name="connsiteY1925" fmla="*/ 1070313 h 1624467"/>
              <a:gd name="connsiteX1926" fmla="*/ 231665 w 2198808"/>
              <a:gd name="connsiteY1926" fmla="*/ 664247 h 1624467"/>
              <a:gd name="connsiteX1927" fmla="*/ 233365 w 2198808"/>
              <a:gd name="connsiteY1927" fmla="*/ 662548 h 1624467"/>
              <a:gd name="connsiteX1928" fmla="*/ 240094 w 2198808"/>
              <a:gd name="connsiteY1928" fmla="*/ 655173 h 1624467"/>
              <a:gd name="connsiteX1929" fmla="*/ 249439 w 2198808"/>
              <a:gd name="connsiteY1929" fmla="*/ 644417 h 1624467"/>
              <a:gd name="connsiteX1930" fmla="*/ 250544 w 2198808"/>
              <a:gd name="connsiteY1930" fmla="*/ 639303 h 1624467"/>
              <a:gd name="connsiteX1931" fmla="*/ 243628 w 2198808"/>
              <a:gd name="connsiteY1931" fmla="*/ 641631 h 1624467"/>
              <a:gd name="connsiteX1932" fmla="*/ 249559 w 2198808"/>
              <a:gd name="connsiteY1932" fmla="*/ 635819 h 1624467"/>
              <a:gd name="connsiteX1933" fmla="*/ 258462 w 2198808"/>
              <a:gd name="connsiteY1933" fmla="*/ 630738 h 1624467"/>
              <a:gd name="connsiteX1934" fmla="*/ 263492 w 2198808"/>
              <a:gd name="connsiteY1934" fmla="*/ 619948 h 1624467"/>
              <a:gd name="connsiteX1935" fmla="*/ 266568 w 2198808"/>
              <a:gd name="connsiteY1935" fmla="*/ 623483 h 1624467"/>
              <a:gd name="connsiteX1936" fmla="*/ 269814 w 2198808"/>
              <a:gd name="connsiteY1936" fmla="*/ 626898 h 1624467"/>
              <a:gd name="connsiteX1937" fmla="*/ 277188 w 2198808"/>
              <a:gd name="connsiteY1937" fmla="*/ 618844 h 1624467"/>
              <a:gd name="connsiteX1938" fmla="*/ 281708 w 2198808"/>
              <a:gd name="connsiteY1938" fmla="*/ 618130 h 1624467"/>
              <a:gd name="connsiteX1939" fmla="*/ 277103 w 2198808"/>
              <a:gd name="connsiteY1939" fmla="*/ 611282 h 1624467"/>
              <a:gd name="connsiteX1940" fmla="*/ 267299 w 2198808"/>
              <a:gd name="connsiteY1940" fmla="*/ 614239 h 1624467"/>
              <a:gd name="connsiteX1941" fmla="*/ 260790 w 2198808"/>
              <a:gd name="connsiteY1941" fmla="*/ 617756 h 1624467"/>
              <a:gd name="connsiteX1942" fmla="*/ 249389 w 2198808"/>
              <a:gd name="connsiteY1942" fmla="*/ 623874 h 1624467"/>
              <a:gd name="connsiteX1943" fmla="*/ 248454 w 2198808"/>
              <a:gd name="connsiteY1943" fmla="*/ 625522 h 1624467"/>
              <a:gd name="connsiteX1944" fmla="*/ 254062 w 2198808"/>
              <a:gd name="connsiteY1944" fmla="*/ 627918 h 1624467"/>
              <a:gd name="connsiteX1945" fmla="*/ 248233 w 2198808"/>
              <a:gd name="connsiteY1945" fmla="*/ 629872 h 1624467"/>
              <a:gd name="connsiteX1946" fmla="*/ 236474 w 2198808"/>
              <a:gd name="connsiteY1946" fmla="*/ 641376 h 1624467"/>
              <a:gd name="connsiteX1947" fmla="*/ 231529 w 2198808"/>
              <a:gd name="connsiteY1947" fmla="*/ 652489 h 1624467"/>
              <a:gd name="connsiteX1948" fmla="*/ 233399 w 2198808"/>
              <a:gd name="connsiteY1948" fmla="*/ 662548 h 1624467"/>
              <a:gd name="connsiteX1949" fmla="*/ 231699 w 2198808"/>
              <a:gd name="connsiteY1949" fmla="*/ 664247 h 1624467"/>
              <a:gd name="connsiteX1950" fmla="*/ 231394 w 2198808"/>
              <a:gd name="connsiteY1950" fmla="*/ 664740 h 1624467"/>
              <a:gd name="connsiteX1951" fmla="*/ 231665 w 2198808"/>
              <a:gd name="connsiteY1951" fmla="*/ 664247 h 1624467"/>
              <a:gd name="connsiteX1952" fmla="*/ 1198427 w 2198808"/>
              <a:gd name="connsiteY1952" fmla="*/ 1338758 h 1624467"/>
              <a:gd name="connsiteX1953" fmla="*/ 1198903 w 2198808"/>
              <a:gd name="connsiteY1953" fmla="*/ 1339064 h 1624467"/>
              <a:gd name="connsiteX1954" fmla="*/ 1198411 w 2198808"/>
              <a:gd name="connsiteY1954" fmla="*/ 1338792 h 1624467"/>
              <a:gd name="connsiteX1955" fmla="*/ 1197918 w 2198808"/>
              <a:gd name="connsiteY1955" fmla="*/ 1338486 h 1624467"/>
              <a:gd name="connsiteX1956" fmla="*/ 1198427 w 2198808"/>
              <a:gd name="connsiteY1956" fmla="*/ 1338758 h 1624467"/>
              <a:gd name="connsiteX1957" fmla="*/ 128012 w 2198808"/>
              <a:gd name="connsiteY1957" fmla="*/ 987068 h 1624467"/>
              <a:gd name="connsiteX1958" fmla="*/ 128335 w 2198808"/>
              <a:gd name="connsiteY1958" fmla="*/ 986592 h 1624467"/>
              <a:gd name="connsiteX1959" fmla="*/ 128046 w 2198808"/>
              <a:gd name="connsiteY1959" fmla="*/ 987102 h 1624467"/>
              <a:gd name="connsiteX1960" fmla="*/ 127571 w 2198808"/>
              <a:gd name="connsiteY1960" fmla="*/ 987560 h 1624467"/>
              <a:gd name="connsiteX1961" fmla="*/ 128012 w 2198808"/>
              <a:gd name="connsiteY1961" fmla="*/ 987068 h 1624467"/>
              <a:gd name="connsiteX1962" fmla="*/ 260536 w 2198808"/>
              <a:gd name="connsiteY1962" fmla="*/ 436584 h 1624467"/>
              <a:gd name="connsiteX1963" fmla="*/ 260995 w 2198808"/>
              <a:gd name="connsiteY1963" fmla="*/ 436125 h 1624467"/>
              <a:gd name="connsiteX1964" fmla="*/ 260570 w 2198808"/>
              <a:gd name="connsiteY1964" fmla="*/ 436618 h 1624467"/>
              <a:gd name="connsiteX1965" fmla="*/ 260077 w 2198808"/>
              <a:gd name="connsiteY1965" fmla="*/ 437077 h 1624467"/>
              <a:gd name="connsiteX1966" fmla="*/ 260536 w 2198808"/>
              <a:gd name="connsiteY1966" fmla="*/ 436584 h 1624467"/>
              <a:gd name="connsiteX1967" fmla="*/ 197681 w 2198808"/>
              <a:gd name="connsiteY1967" fmla="*/ 985369 h 1624467"/>
              <a:gd name="connsiteX1968" fmla="*/ 198157 w 2198808"/>
              <a:gd name="connsiteY1968" fmla="*/ 984927 h 1624467"/>
              <a:gd name="connsiteX1969" fmla="*/ 197698 w 2198808"/>
              <a:gd name="connsiteY1969" fmla="*/ 985386 h 1624467"/>
              <a:gd name="connsiteX1970" fmla="*/ 195999 w 2198808"/>
              <a:gd name="connsiteY1970" fmla="*/ 987085 h 1624467"/>
              <a:gd name="connsiteX1971" fmla="*/ 189609 w 2198808"/>
              <a:gd name="connsiteY1971" fmla="*/ 984128 h 1624467"/>
              <a:gd name="connsiteX1972" fmla="*/ 176101 w 2198808"/>
              <a:gd name="connsiteY1972" fmla="*/ 999778 h 1624467"/>
              <a:gd name="connsiteX1973" fmla="*/ 176746 w 2198808"/>
              <a:gd name="connsiteY1973" fmla="*/ 1001188 h 1624467"/>
              <a:gd name="connsiteX1974" fmla="*/ 177477 w 2198808"/>
              <a:gd name="connsiteY1974" fmla="*/ 1001426 h 1624467"/>
              <a:gd name="connsiteX1975" fmla="*/ 195981 w 2198808"/>
              <a:gd name="connsiteY1975" fmla="*/ 987051 h 1624467"/>
              <a:gd name="connsiteX1976" fmla="*/ 197681 w 2198808"/>
              <a:gd name="connsiteY1976" fmla="*/ 985369 h 1624467"/>
              <a:gd name="connsiteX1977" fmla="*/ 1852547 w 2198808"/>
              <a:gd name="connsiteY1977" fmla="*/ 1260610 h 1624467"/>
              <a:gd name="connsiteX1978" fmla="*/ 1853006 w 2198808"/>
              <a:gd name="connsiteY1978" fmla="*/ 1261103 h 1624467"/>
              <a:gd name="connsiteX1979" fmla="*/ 1852513 w 2198808"/>
              <a:gd name="connsiteY1979" fmla="*/ 1260644 h 1624467"/>
              <a:gd name="connsiteX1980" fmla="*/ 1850814 w 2198808"/>
              <a:gd name="connsiteY1980" fmla="*/ 1258945 h 1624467"/>
              <a:gd name="connsiteX1981" fmla="*/ 1850730 w 2198808"/>
              <a:gd name="connsiteY1981" fmla="*/ 1258894 h 1624467"/>
              <a:gd name="connsiteX1982" fmla="*/ 1850832 w 2198808"/>
              <a:gd name="connsiteY1982" fmla="*/ 1258928 h 1624467"/>
              <a:gd name="connsiteX1983" fmla="*/ 1852547 w 2198808"/>
              <a:gd name="connsiteY1983" fmla="*/ 1260610 h 1624467"/>
              <a:gd name="connsiteX1984" fmla="*/ 588470 w 2198808"/>
              <a:gd name="connsiteY1984" fmla="*/ 263279 h 1624467"/>
              <a:gd name="connsiteX1985" fmla="*/ 588947 w 2198808"/>
              <a:gd name="connsiteY1985" fmla="*/ 263755 h 1624467"/>
              <a:gd name="connsiteX1986" fmla="*/ 588454 w 2198808"/>
              <a:gd name="connsiteY1986" fmla="*/ 263296 h 1624467"/>
              <a:gd name="connsiteX1987" fmla="*/ 588012 w 2198808"/>
              <a:gd name="connsiteY1987" fmla="*/ 262804 h 1624467"/>
              <a:gd name="connsiteX1988" fmla="*/ 588470 w 2198808"/>
              <a:gd name="connsiteY1988" fmla="*/ 263279 h 1624467"/>
              <a:gd name="connsiteX1989" fmla="*/ 1920517 w 2198808"/>
              <a:gd name="connsiteY1989" fmla="*/ 83177 h 1624467"/>
              <a:gd name="connsiteX1990" fmla="*/ 1920976 w 2198808"/>
              <a:gd name="connsiteY1990" fmla="*/ 83483 h 1624467"/>
              <a:gd name="connsiteX1991" fmla="*/ 1920483 w 2198808"/>
              <a:gd name="connsiteY1991" fmla="*/ 83194 h 1624467"/>
              <a:gd name="connsiteX1992" fmla="*/ 1920381 w 2198808"/>
              <a:gd name="connsiteY1992" fmla="*/ 83126 h 1624467"/>
              <a:gd name="connsiteX1993" fmla="*/ 1920517 w 2198808"/>
              <a:gd name="connsiteY1993" fmla="*/ 83177 h 1624467"/>
              <a:gd name="connsiteX1994" fmla="*/ 1988452 w 2198808"/>
              <a:gd name="connsiteY1994" fmla="*/ 90008 h 1624467"/>
              <a:gd name="connsiteX1995" fmla="*/ 1987993 w 2198808"/>
              <a:gd name="connsiteY1995" fmla="*/ 89550 h 1624467"/>
              <a:gd name="connsiteX1996" fmla="*/ 1988470 w 2198808"/>
              <a:gd name="connsiteY1996" fmla="*/ 89991 h 1624467"/>
              <a:gd name="connsiteX1997" fmla="*/ 1991868 w 2198808"/>
              <a:gd name="connsiteY1997" fmla="*/ 91691 h 1624467"/>
              <a:gd name="connsiteX1998" fmla="*/ 1995266 w 2198808"/>
              <a:gd name="connsiteY1998" fmla="*/ 93390 h 1624467"/>
              <a:gd name="connsiteX1999" fmla="*/ 1998665 w 2198808"/>
              <a:gd name="connsiteY1999" fmla="*/ 95089 h 1624467"/>
              <a:gd name="connsiteX2000" fmla="*/ 1999123 w 2198808"/>
              <a:gd name="connsiteY2000" fmla="*/ 95565 h 1624467"/>
              <a:gd name="connsiteX2001" fmla="*/ 1998631 w 2198808"/>
              <a:gd name="connsiteY2001" fmla="*/ 95106 h 1624467"/>
              <a:gd name="connsiteX2002" fmla="*/ 1995249 w 2198808"/>
              <a:gd name="connsiteY2002" fmla="*/ 93407 h 1624467"/>
              <a:gd name="connsiteX2003" fmla="*/ 1991851 w 2198808"/>
              <a:gd name="connsiteY2003" fmla="*/ 91708 h 1624467"/>
              <a:gd name="connsiteX2004" fmla="*/ 1988452 w 2198808"/>
              <a:gd name="connsiteY2004" fmla="*/ 90008 h 1624467"/>
              <a:gd name="connsiteX2005" fmla="*/ 1378512 w 2198808"/>
              <a:gd name="connsiteY2005" fmla="*/ 1479795 h 1624467"/>
              <a:gd name="connsiteX2006" fmla="*/ 1379022 w 2198808"/>
              <a:gd name="connsiteY2006" fmla="*/ 1480100 h 1624467"/>
              <a:gd name="connsiteX2007" fmla="*/ 1378512 w 2198808"/>
              <a:gd name="connsiteY2007" fmla="*/ 1479795 h 1624467"/>
              <a:gd name="connsiteX2008" fmla="*/ 1378512 w 2198808"/>
              <a:gd name="connsiteY2008" fmla="*/ 1479795 h 1624467"/>
              <a:gd name="connsiteX2009" fmla="*/ 1378512 w 2198808"/>
              <a:gd name="connsiteY2009" fmla="*/ 1479795 h 1624467"/>
              <a:gd name="connsiteX2010" fmla="*/ 853500 w 2198808"/>
              <a:gd name="connsiteY2010" fmla="*/ 130790 h 1624467"/>
              <a:gd name="connsiteX2011" fmla="*/ 853024 w 2198808"/>
              <a:gd name="connsiteY2011" fmla="*/ 130501 h 1624467"/>
              <a:gd name="connsiteX2012" fmla="*/ 853534 w 2198808"/>
              <a:gd name="connsiteY2012" fmla="*/ 130773 h 1624467"/>
              <a:gd name="connsiteX2013" fmla="*/ 853568 w 2198808"/>
              <a:gd name="connsiteY2013" fmla="*/ 130875 h 1624467"/>
              <a:gd name="connsiteX2014" fmla="*/ 853500 w 2198808"/>
              <a:gd name="connsiteY2014" fmla="*/ 130790 h 1624467"/>
              <a:gd name="connsiteX2015" fmla="*/ 744766 w 2198808"/>
              <a:gd name="connsiteY2015" fmla="*/ 146066 h 1624467"/>
              <a:gd name="connsiteX2016" fmla="*/ 744273 w 2198808"/>
              <a:gd name="connsiteY2016" fmla="*/ 145760 h 1624467"/>
              <a:gd name="connsiteX2017" fmla="*/ 744766 w 2198808"/>
              <a:gd name="connsiteY2017" fmla="*/ 146066 h 1624467"/>
              <a:gd name="connsiteX2018" fmla="*/ 744783 w 2198808"/>
              <a:gd name="connsiteY2018" fmla="*/ 146100 h 1624467"/>
              <a:gd name="connsiteX2019" fmla="*/ 744766 w 2198808"/>
              <a:gd name="connsiteY2019" fmla="*/ 146066 h 1624467"/>
              <a:gd name="connsiteX2020" fmla="*/ 1171223 w 2198808"/>
              <a:gd name="connsiteY2020" fmla="*/ 146083 h 1624467"/>
              <a:gd name="connsiteX2021" fmla="*/ 1171121 w 2198808"/>
              <a:gd name="connsiteY2021" fmla="*/ 146015 h 1624467"/>
              <a:gd name="connsiteX2022" fmla="*/ 1171257 w 2198808"/>
              <a:gd name="connsiteY2022" fmla="*/ 146049 h 1624467"/>
              <a:gd name="connsiteX2023" fmla="*/ 1171376 w 2198808"/>
              <a:gd name="connsiteY2023" fmla="*/ 146117 h 1624467"/>
              <a:gd name="connsiteX2024" fmla="*/ 1171223 w 2198808"/>
              <a:gd name="connsiteY2024" fmla="*/ 146083 h 1624467"/>
              <a:gd name="connsiteX2025" fmla="*/ 241861 w 2198808"/>
              <a:gd name="connsiteY2025" fmla="*/ 732217 h 1624467"/>
              <a:gd name="connsiteX2026" fmla="*/ 242371 w 2198808"/>
              <a:gd name="connsiteY2026" fmla="*/ 732523 h 1624467"/>
              <a:gd name="connsiteX2027" fmla="*/ 241861 w 2198808"/>
              <a:gd name="connsiteY2027" fmla="*/ 732217 h 1624467"/>
              <a:gd name="connsiteX2028" fmla="*/ 241844 w 2198808"/>
              <a:gd name="connsiteY2028" fmla="*/ 732217 h 1624467"/>
              <a:gd name="connsiteX2029" fmla="*/ 241861 w 2198808"/>
              <a:gd name="connsiteY2029" fmla="*/ 732217 h 1624467"/>
              <a:gd name="connsiteX2030" fmla="*/ 527315 w 2198808"/>
              <a:gd name="connsiteY2030" fmla="*/ 1437314 h 1624467"/>
              <a:gd name="connsiteX2031" fmla="*/ 527366 w 2198808"/>
              <a:gd name="connsiteY2031" fmla="*/ 1437348 h 1624467"/>
              <a:gd name="connsiteX2032" fmla="*/ 527315 w 2198808"/>
              <a:gd name="connsiteY2032" fmla="*/ 1437314 h 1624467"/>
              <a:gd name="connsiteX2033" fmla="*/ 518802 w 2198808"/>
              <a:gd name="connsiteY2033" fmla="*/ 1433932 h 1624467"/>
              <a:gd name="connsiteX2034" fmla="*/ 518292 w 2198808"/>
              <a:gd name="connsiteY2034" fmla="*/ 1433643 h 1624467"/>
              <a:gd name="connsiteX2035" fmla="*/ 518802 w 2198808"/>
              <a:gd name="connsiteY2035" fmla="*/ 1433932 h 1624467"/>
              <a:gd name="connsiteX2036" fmla="*/ 518819 w 2198808"/>
              <a:gd name="connsiteY2036" fmla="*/ 1433932 h 1624467"/>
              <a:gd name="connsiteX2037" fmla="*/ 518802 w 2198808"/>
              <a:gd name="connsiteY2037" fmla="*/ 1433932 h 1624467"/>
              <a:gd name="connsiteX2038" fmla="*/ 1686039 w 2198808"/>
              <a:gd name="connsiteY2038" fmla="*/ 1433915 h 1624467"/>
              <a:gd name="connsiteX2039" fmla="*/ 1686073 w 2198808"/>
              <a:gd name="connsiteY2039" fmla="*/ 1434017 h 1624467"/>
              <a:gd name="connsiteX2040" fmla="*/ 1686006 w 2198808"/>
              <a:gd name="connsiteY2040" fmla="*/ 1433932 h 1624467"/>
              <a:gd name="connsiteX2041" fmla="*/ 1684307 w 2198808"/>
              <a:gd name="connsiteY2041" fmla="*/ 1430534 h 1624467"/>
              <a:gd name="connsiteX2042" fmla="*/ 1684307 w 2198808"/>
              <a:gd name="connsiteY2042" fmla="*/ 1420865 h 1624467"/>
              <a:gd name="connsiteX2043" fmla="*/ 1682352 w 2198808"/>
              <a:gd name="connsiteY2043" fmla="*/ 1421137 h 1624467"/>
              <a:gd name="connsiteX2044" fmla="*/ 1684340 w 2198808"/>
              <a:gd name="connsiteY2044" fmla="*/ 1430517 h 1624467"/>
              <a:gd name="connsiteX2045" fmla="*/ 1686039 w 2198808"/>
              <a:gd name="connsiteY2045" fmla="*/ 1433915 h 1624467"/>
              <a:gd name="connsiteX2046" fmla="*/ 459346 w 2198808"/>
              <a:gd name="connsiteY2046" fmla="*/ 1430500 h 1624467"/>
              <a:gd name="connsiteX2047" fmla="*/ 459805 w 2198808"/>
              <a:gd name="connsiteY2047" fmla="*/ 1430806 h 1624467"/>
              <a:gd name="connsiteX2048" fmla="*/ 459312 w 2198808"/>
              <a:gd name="connsiteY2048" fmla="*/ 1430534 h 1624467"/>
              <a:gd name="connsiteX2049" fmla="*/ 455914 w 2198808"/>
              <a:gd name="connsiteY2049" fmla="*/ 1428835 h 1624467"/>
              <a:gd name="connsiteX2050" fmla="*/ 452515 w 2198808"/>
              <a:gd name="connsiteY2050" fmla="*/ 1427135 h 1624467"/>
              <a:gd name="connsiteX2051" fmla="*/ 452447 w 2198808"/>
              <a:gd name="connsiteY2051" fmla="*/ 1427084 h 1624467"/>
              <a:gd name="connsiteX2052" fmla="*/ 452549 w 2198808"/>
              <a:gd name="connsiteY2052" fmla="*/ 1427118 h 1624467"/>
              <a:gd name="connsiteX2053" fmla="*/ 455948 w 2198808"/>
              <a:gd name="connsiteY2053" fmla="*/ 1428818 h 1624467"/>
              <a:gd name="connsiteX2054" fmla="*/ 459346 w 2198808"/>
              <a:gd name="connsiteY2054" fmla="*/ 1430500 h 1624467"/>
              <a:gd name="connsiteX2055" fmla="*/ 1150832 w 2198808"/>
              <a:gd name="connsiteY2055" fmla="*/ 1291197 h 1624467"/>
              <a:gd name="connsiteX2056" fmla="*/ 1150934 w 2198808"/>
              <a:gd name="connsiteY2056" fmla="*/ 1291163 h 1624467"/>
              <a:gd name="connsiteX2057" fmla="*/ 1150849 w 2198808"/>
              <a:gd name="connsiteY2057" fmla="*/ 1291214 h 1624467"/>
              <a:gd name="connsiteX2058" fmla="*/ 1150526 w 2198808"/>
              <a:gd name="connsiteY2058" fmla="*/ 1291690 h 1624467"/>
              <a:gd name="connsiteX2059" fmla="*/ 1150832 w 2198808"/>
              <a:gd name="connsiteY2059" fmla="*/ 1291197 h 1624467"/>
              <a:gd name="connsiteX2060" fmla="*/ 267367 w 2198808"/>
              <a:gd name="connsiteY2060" fmla="*/ 1070347 h 1624467"/>
              <a:gd name="connsiteX2061" fmla="*/ 267231 w 2198808"/>
              <a:gd name="connsiteY2061" fmla="*/ 1070381 h 1624467"/>
              <a:gd name="connsiteX2062" fmla="*/ 267333 w 2198808"/>
              <a:gd name="connsiteY2062" fmla="*/ 1070313 h 1624467"/>
              <a:gd name="connsiteX2063" fmla="*/ 267826 w 2198808"/>
              <a:gd name="connsiteY2063" fmla="*/ 1069871 h 1624467"/>
              <a:gd name="connsiteX2064" fmla="*/ 267367 w 2198808"/>
              <a:gd name="connsiteY2064" fmla="*/ 1070347 h 1624467"/>
              <a:gd name="connsiteX2065" fmla="*/ 258871 w 2198808"/>
              <a:gd name="connsiteY2065" fmla="*/ 880050 h 1624467"/>
              <a:gd name="connsiteX2066" fmla="*/ 258751 w 2198808"/>
              <a:gd name="connsiteY2066" fmla="*/ 880084 h 1624467"/>
              <a:gd name="connsiteX2067" fmla="*/ 258837 w 2198808"/>
              <a:gd name="connsiteY2067" fmla="*/ 880016 h 1624467"/>
              <a:gd name="connsiteX2068" fmla="*/ 259142 w 2198808"/>
              <a:gd name="connsiteY2068" fmla="*/ 879540 h 1624467"/>
              <a:gd name="connsiteX2069" fmla="*/ 258871 w 2198808"/>
              <a:gd name="connsiteY2069" fmla="*/ 880050 h 1624467"/>
              <a:gd name="connsiteX2070" fmla="*/ 1181435 w 2198808"/>
              <a:gd name="connsiteY2070" fmla="*/ 1411825 h 1624467"/>
              <a:gd name="connsiteX2071" fmla="*/ 1184817 w 2198808"/>
              <a:gd name="connsiteY2071" fmla="*/ 1411825 h 1624467"/>
              <a:gd name="connsiteX2072" fmla="*/ 1187127 w 2198808"/>
              <a:gd name="connsiteY2072" fmla="*/ 1412216 h 1624467"/>
              <a:gd name="connsiteX2073" fmla="*/ 1186907 w 2198808"/>
              <a:gd name="connsiteY2073" fmla="*/ 1410942 h 1624467"/>
              <a:gd name="connsiteX2074" fmla="*/ 1184851 w 2198808"/>
              <a:gd name="connsiteY2074" fmla="*/ 1411859 h 1624467"/>
              <a:gd name="connsiteX2075" fmla="*/ 1181418 w 2198808"/>
              <a:gd name="connsiteY2075" fmla="*/ 1411859 h 1624467"/>
              <a:gd name="connsiteX2076" fmla="*/ 1178036 w 2198808"/>
              <a:gd name="connsiteY2076" fmla="*/ 1411859 h 1624467"/>
              <a:gd name="connsiteX2077" fmla="*/ 1169405 w 2198808"/>
              <a:gd name="connsiteY2077" fmla="*/ 1411859 h 1624467"/>
              <a:gd name="connsiteX2078" fmla="*/ 1178020 w 2198808"/>
              <a:gd name="connsiteY2078" fmla="*/ 1411825 h 1624467"/>
              <a:gd name="connsiteX2079" fmla="*/ 1181435 w 2198808"/>
              <a:gd name="connsiteY2079" fmla="*/ 1411825 h 1624467"/>
              <a:gd name="connsiteX2080" fmla="*/ 430459 w 2198808"/>
              <a:gd name="connsiteY2080" fmla="*/ 382243 h 1624467"/>
              <a:gd name="connsiteX2081" fmla="*/ 430323 w 2198808"/>
              <a:gd name="connsiteY2081" fmla="*/ 382277 h 1624467"/>
              <a:gd name="connsiteX2082" fmla="*/ 430425 w 2198808"/>
              <a:gd name="connsiteY2082" fmla="*/ 382209 h 1624467"/>
              <a:gd name="connsiteX2083" fmla="*/ 430730 w 2198808"/>
              <a:gd name="connsiteY2083" fmla="*/ 381750 h 1624467"/>
              <a:gd name="connsiteX2084" fmla="*/ 430459 w 2198808"/>
              <a:gd name="connsiteY2084" fmla="*/ 382243 h 1624467"/>
              <a:gd name="connsiteX2085" fmla="*/ 508590 w 2198808"/>
              <a:gd name="connsiteY2085" fmla="*/ 383908 h 1624467"/>
              <a:gd name="connsiteX2086" fmla="*/ 508708 w 2198808"/>
              <a:gd name="connsiteY2086" fmla="*/ 383874 h 1624467"/>
              <a:gd name="connsiteX2087" fmla="*/ 508624 w 2198808"/>
              <a:gd name="connsiteY2087" fmla="*/ 383942 h 1624467"/>
              <a:gd name="connsiteX2088" fmla="*/ 508318 w 2198808"/>
              <a:gd name="connsiteY2088" fmla="*/ 384418 h 1624467"/>
              <a:gd name="connsiteX2089" fmla="*/ 508590 w 2198808"/>
              <a:gd name="connsiteY2089" fmla="*/ 383908 h 1624467"/>
              <a:gd name="connsiteX2090" fmla="*/ 170510 w 2198808"/>
              <a:gd name="connsiteY2090" fmla="*/ 958215 h 1624467"/>
              <a:gd name="connsiteX2091" fmla="*/ 170442 w 2198808"/>
              <a:gd name="connsiteY2091" fmla="*/ 958317 h 1624467"/>
              <a:gd name="connsiteX2092" fmla="*/ 170493 w 2198808"/>
              <a:gd name="connsiteY2092" fmla="*/ 958198 h 1624467"/>
              <a:gd name="connsiteX2093" fmla="*/ 170799 w 2198808"/>
              <a:gd name="connsiteY2093" fmla="*/ 957722 h 1624467"/>
              <a:gd name="connsiteX2094" fmla="*/ 170510 w 2198808"/>
              <a:gd name="connsiteY2094" fmla="*/ 958215 h 1624467"/>
              <a:gd name="connsiteX2095" fmla="*/ 345514 w 2198808"/>
              <a:gd name="connsiteY2095" fmla="*/ 399201 h 1624467"/>
              <a:gd name="connsiteX2096" fmla="*/ 345990 w 2198808"/>
              <a:gd name="connsiteY2096" fmla="*/ 399507 h 1624467"/>
              <a:gd name="connsiteX2097" fmla="*/ 345480 w 2198808"/>
              <a:gd name="connsiteY2097" fmla="*/ 399218 h 1624467"/>
              <a:gd name="connsiteX2098" fmla="*/ 345412 w 2198808"/>
              <a:gd name="connsiteY2098" fmla="*/ 399167 h 1624467"/>
              <a:gd name="connsiteX2099" fmla="*/ 345514 w 2198808"/>
              <a:gd name="connsiteY2099" fmla="*/ 399201 h 1624467"/>
              <a:gd name="connsiteX2100" fmla="*/ 121249 w 2198808"/>
              <a:gd name="connsiteY2100" fmla="*/ 790008 h 1624467"/>
              <a:gd name="connsiteX2101" fmla="*/ 121181 w 2198808"/>
              <a:gd name="connsiteY2101" fmla="*/ 790093 h 1624467"/>
              <a:gd name="connsiteX2102" fmla="*/ 121215 w 2198808"/>
              <a:gd name="connsiteY2102" fmla="*/ 789974 h 1624467"/>
              <a:gd name="connsiteX2103" fmla="*/ 121521 w 2198808"/>
              <a:gd name="connsiteY2103" fmla="*/ 789498 h 1624467"/>
              <a:gd name="connsiteX2104" fmla="*/ 121249 w 2198808"/>
              <a:gd name="connsiteY2104" fmla="*/ 790008 h 1624467"/>
              <a:gd name="connsiteX2105" fmla="*/ 1251087 w 2198808"/>
              <a:gd name="connsiteY2105" fmla="*/ 1376175 h 1624467"/>
              <a:gd name="connsiteX2106" fmla="*/ 1250951 w 2198808"/>
              <a:gd name="connsiteY2106" fmla="*/ 1376209 h 1624467"/>
              <a:gd name="connsiteX2107" fmla="*/ 1251053 w 2198808"/>
              <a:gd name="connsiteY2107" fmla="*/ 1376141 h 1624467"/>
              <a:gd name="connsiteX2108" fmla="*/ 1251528 w 2198808"/>
              <a:gd name="connsiteY2108" fmla="*/ 1375665 h 1624467"/>
              <a:gd name="connsiteX2109" fmla="*/ 1251087 w 2198808"/>
              <a:gd name="connsiteY2109" fmla="*/ 1376175 h 1624467"/>
              <a:gd name="connsiteX2110" fmla="*/ 1123661 w 2198808"/>
              <a:gd name="connsiteY2110" fmla="*/ 1377841 h 1624467"/>
              <a:gd name="connsiteX2111" fmla="*/ 1123746 w 2198808"/>
              <a:gd name="connsiteY2111" fmla="*/ 1377909 h 1624467"/>
              <a:gd name="connsiteX2112" fmla="*/ 1123627 w 2198808"/>
              <a:gd name="connsiteY2112" fmla="*/ 1377875 h 1624467"/>
              <a:gd name="connsiteX2113" fmla="*/ 1123542 w 2198808"/>
              <a:gd name="connsiteY2113" fmla="*/ 1377807 h 1624467"/>
              <a:gd name="connsiteX2114" fmla="*/ 1123661 w 2198808"/>
              <a:gd name="connsiteY2114" fmla="*/ 1377841 h 1624467"/>
              <a:gd name="connsiteX2115" fmla="*/ 809320 w 2198808"/>
              <a:gd name="connsiteY2115" fmla="*/ 52608 h 1624467"/>
              <a:gd name="connsiteX2116" fmla="*/ 809388 w 2198808"/>
              <a:gd name="connsiteY2116" fmla="*/ 52506 h 1624467"/>
              <a:gd name="connsiteX2117" fmla="*/ 809354 w 2198808"/>
              <a:gd name="connsiteY2117" fmla="*/ 52642 h 1624467"/>
              <a:gd name="connsiteX2118" fmla="*/ 808878 w 2198808"/>
              <a:gd name="connsiteY2118" fmla="*/ 53101 h 1624467"/>
              <a:gd name="connsiteX2119" fmla="*/ 809320 w 2198808"/>
              <a:gd name="connsiteY2119" fmla="*/ 52608 h 1624467"/>
              <a:gd name="connsiteX2120" fmla="*/ 2105699 w 2198808"/>
              <a:gd name="connsiteY2120" fmla="*/ 784876 h 1624467"/>
              <a:gd name="connsiteX2121" fmla="*/ 2106175 w 2198808"/>
              <a:gd name="connsiteY2121" fmla="*/ 785352 h 1624467"/>
              <a:gd name="connsiteX2122" fmla="*/ 2105683 w 2198808"/>
              <a:gd name="connsiteY2122" fmla="*/ 784910 h 1624467"/>
              <a:gd name="connsiteX2123" fmla="*/ 2102726 w 2198808"/>
              <a:gd name="connsiteY2123" fmla="*/ 783551 h 1624467"/>
              <a:gd name="connsiteX2124" fmla="*/ 2102419 w 2198808"/>
              <a:gd name="connsiteY2124" fmla="*/ 784485 h 1624467"/>
              <a:gd name="connsiteX2125" fmla="*/ 2105699 w 2198808"/>
              <a:gd name="connsiteY2125" fmla="*/ 784876 h 1624467"/>
              <a:gd name="connsiteX2126" fmla="*/ 2126074 w 2198808"/>
              <a:gd name="connsiteY2126" fmla="*/ 839269 h 1624467"/>
              <a:gd name="connsiteX2127" fmla="*/ 2123134 w 2198808"/>
              <a:gd name="connsiteY2127" fmla="*/ 837977 h 1624467"/>
              <a:gd name="connsiteX2128" fmla="*/ 2122862 w 2198808"/>
              <a:gd name="connsiteY2128" fmla="*/ 838912 h 1624467"/>
              <a:gd name="connsiteX2129" fmla="*/ 2126090 w 2198808"/>
              <a:gd name="connsiteY2129" fmla="*/ 839252 h 1624467"/>
              <a:gd name="connsiteX2130" fmla="*/ 2131154 w 2198808"/>
              <a:gd name="connsiteY2130" fmla="*/ 839252 h 1624467"/>
              <a:gd name="connsiteX2131" fmla="*/ 2131238 w 2198808"/>
              <a:gd name="connsiteY2131" fmla="*/ 839218 h 1624467"/>
              <a:gd name="connsiteX2132" fmla="*/ 2131171 w 2198808"/>
              <a:gd name="connsiteY2132" fmla="*/ 839269 h 1624467"/>
              <a:gd name="connsiteX2133" fmla="*/ 2126074 w 2198808"/>
              <a:gd name="connsiteY2133" fmla="*/ 839269 h 1624467"/>
              <a:gd name="connsiteX2134" fmla="*/ 260552 w 2198808"/>
              <a:gd name="connsiteY2134" fmla="*/ 1055037 h 1624467"/>
              <a:gd name="connsiteX2135" fmla="*/ 258582 w 2198808"/>
              <a:gd name="connsiteY2135" fmla="*/ 1057127 h 1624467"/>
              <a:gd name="connsiteX2136" fmla="*/ 259516 w 2198808"/>
              <a:gd name="connsiteY2136" fmla="*/ 1057688 h 1624467"/>
              <a:gd name="connsiteX2137" fmla="*/ 260552 w 2198808"/>
              <a:gd name="connsiteY2137" fmla="*/ 1055037 h 1624467"/>
              <a:gd name="connsiteX2138" fmla="*/ 444036 w 2198808"/>
              <a:gd name="connsiteY2138" fmla="*/ 1422038 h 1624467"/>
              <a:gd name="connsiteX2139" fmla="*/ 444494 w 2198808"/>
              <a:gd name="connsiteY2139" fmla="*/ 1422479 h 1624467"/>
              <a:gd name="connsiteX2140" fmla="*/ 444053 w 2198808"/>
              <a:gd name="connsiteY2140" fmla="*/ 1422021 h 1624467"/>
              <a:gd name="connsiteX2141" fmla="*/ 438938 w 2198808"/>
              <a:gd name="connsiteY2141" fmla="*/ 1420338 h 1624467"/>
              <a:gd name="connsiteX2142" fmla="*/ 432634 w 2198808"/>
              <a:gd name="connsiteY2142" fmla="*/ 1418503 h 1624467"/>
              <a:gd name="connsiteX2143" fmla="*/ 438955 w 2198808"/>
              <a:gd name="connsiteY2143" fmla="*/ 1420304 h 1624467"/>
              <a:gd name="connsiteX2144" fmla="*/ 444036 w 2198808"/>
              <a:gd name="connsiteY2144" fmla="*/ 1422038 h 1624467"/>
              <a:gd name="connsiteX2145" fmla="*/ 173891 w 2198808"/>
              <a:gd name="connsiteY2145" fmla="*/ 832455 h 1624467"/>
              <a:gd name="connsiteX2146" fmla="*/ 177290 w 2198808"/>
              <a:gd name="connsiteY2146" fmla="*/ 829073 h 1624467"/>
              <a:gd name="connsiteX2147" fmla="*/ 183169 w 2198808"/>
              <a:gd name="connsiteY2147" fmla="*/ 826065 h 1624467"/>
              <a:gd name="connsiteX2148" fmla="*/ 181980 w 2198808"/>
              <a:gd name="connsiteY2148" fmla="*/ 824587 h 1624467"/>
              <a:gd name="connsiteX2149" fmla="*/ 177290 w 2198808"/>
              <a:gd name="connsiteY2149" fmla="*/ 829073 h 1624467"/>
              <a:gd name="connsiteX2150" fmla="*/ 173909 w 2198808"/>
              <a:gd name="connsiteY2150" fmla="*/ 832488 h 1624467"/>
              <a:gd name="connsiteX2151" fmla="*/ 173773 w 2198808"/>
              <a:gd name="connsiteY2151" fmla="*/ 832539 h 1624467"/>
              <a:gd name="connsiteX2152" fmla="*/ 173891 w 2198808"/>
              <a:gd name="connsiteY2152" fmla="*/ 832455 h 1624467"/>
              <a:gd name="connsiteX2153" fmla="*/ 1448181 w 2198808"/>
              <a:gd name="connsiteY2153" fmla="*/ 1401630 h 1624467"/>
              <a:gd name="connsiteX2154" fmla="*/ 1448215 w 2198808"/>
              <a:gd name="connsiteY2154" fmla="*/ 1401766 h 1624467"/>
              <a:gd name="connsiteX2155" fmla="*/ 1448147 w 2198808"/>
              <a:gd name="connsiteY2155" fmla="*/ 1401664 h 1624467"/>
              <a:gd name="connsiteX2156" fmla="*/ 1446669 w 2198808"/>
              <a:gd name="connsiteY2156" fmla="*/ 1399098 h 1624467"/>
              <a:gd name="connsiteX2157" fmla="*/ 1445819 w 2198808"/>
              <a:gd name="connsiteY2157" fmla="*/ 1399846 h 1624467"/>
              <a:gd name="connsiteX2158" fmla="*/ 1448181 w 2198808"/>
              <a:gd name="connsiteY2158" fmla="*/ 1401630 h 1624467"/>
              <a:gd name="connsiteX2159" fmla="*/ 1281673 w 2198808"/>
              <a:gd name="connsiteY2159" fmla="*/ 144350 h 1624467"/>
              <a:gd name="connsiteX2160" fmla="*/ 1281758 w 2198808"/>
              <a:gd name="connsiteY2160" fmla="*/ 144418 h 1624467"/>
              <a:gd name="connsiteX2161" fmla="*/ 1281639 w 2198808"/>
              <a:gd name="connsiteY2161" fmla="*/ 144384 h 1624467"/>
              <a:gd name="connsiteX2162" fmla="*/ 1278716 w 2198808"/>
              <a:gd name="connsiteY2162" fmla="*/ 143075 h 1624467"/>
              <a:gd name="connsiteX2163" fmla="*/ 1278445 w 2198808"/>
              <a:gd name="connsiteY2163" fmla="*/ 143942 h 1624467"/>
              <a:gd name="connsiteX2164" fmla="*/ 1281673 w 2198808"/>
              <a:gd name="connsiteY2164" fmla="*/ 144350 h 1624467"/>
              <a:gd name="connsiteX2165" fmla="*/ 2058104 w 2198808"/>
              <a:gd name="connsiteY2165" fmla="*/ 137570 h 1624467"/>
              <a:gd name="connsiteX2166" fmla="*/ 2058036 w 2198808"/>
              <a:gd name="connsiteY2166" fmla="*/ 137519 h 1624467"/>
              <a:gd name="connsiteX2167" fmla="*/ 2058121 w 2198808"/>
              <a:gd name="connsiteY2167" fmla="*/ 137536 h 1624467"/>
              <a:gd name="connsiteX2168" fmla="*/ 2060228 w 2198808"/>
              <a:gd name="connsiteY2168" fmla="*/ 139592 h 1624467"/>
              <a:gd name="connsiteX2169" fmla="*/ 2060822 w 2198808"/>
              <a:gd name="connsiteY2169" fmla="*/ 138606 h 1624467"/>
              <a:gd name="connsiteX2170" fmla="*/ 2058104 w 2198808"/>
              <a:gd name="connsiteY2170" fmla="*/ 137570 h 1624467"/>
              <a:gd name="connsiteX2171" fmla="*/ 1928996 w 2198808"/>
              <a:gd name="connsiteY2171" fmla="*/ 86593 h 1624467"/>
              <a:gd name="connsiteX2172" fmla="*/ 1929030 w 2198808"/>
              <a:gd name="connsiteY2172" fmla="*/ 86627 h 1624467"/>
              <a:gd name="connsiteX2173" fmla="*/ 1928996 w 2198808"/>
              <a:gd name="connsiteY2173" fmla="*/ 86593 h 1624467"/>
              <a:gd name="connsiteX2174" fmla="*/ 1926005 w 2198808"/>
              <a:gd name="connsiteY2174" fmla="*/ 85284 h 1624467"/>
              <a:gd name="connsiteX2175" fmla="*/ 1925717 w 2198808"/>
              <a:gd name="connsiteY2175" fmla="*/ 86253 h 1624467"/>
              <a:gd name="connsiteX2176" fmla="*/ 1928996 w 2198808"/>
              <a:gd name="connsiteY2176" fmla="*/ 86593 h 1624467"/>
              <a:gd name="connsiteX2177" fmla="*/ 1923899 w 2198808"/>
              <a:gd name="connsiteY2177" fmla="*/ 78097 h 1624467"/>
              <a:gd name="connsiteX2178" fmla="*/ 1926821 w 2198808"/>
              <a:gd name="connsiteY2178" fmla="*/ 79388 h 1624467"/>
              <a:gd name="connsiteX2179" fmla="*/ 1927093 w 2198808"/>
              <a:gd name="connsiteY2179" fmla="*/ 78522 h 1624467"/>
              <a:gd name="connsiteX2180" fmla="*/ 1923899 w 2198808"/>
              <a:gd name="connsiteY2180" fmla="*/ 78097 h 1624467"/>
              <a:gd name="connsiteX2181" fmla="*/ 517103 w 2198808"/>
              <a:gd name="connsiteY2181" fmla="*/ 329566 h 1624467"/>
              <a:gd name="connsiteX2182" fmla="*/ 517069 w 2198808"/>
              <a:gd name="connsiteY2182" fmla="*/ 329532 h 1624467"/>
              <a:gd name="connsiteX2183" fmla="*/ 517103 w 2198808"/>
              <a:gd name="connsiteY2183" fmla="*/ 329566 h 1624467"/>
              <a:gd name="connsiteX2184" fmla="*/ 514146 w 2198808"/>
              <a:gd name="connsiteY2184" fmla="*/ 328241 h 1624467"/>
              <a:gd name="connsiteX2185" fmla="*/ 513858 w 2198808"/>
              <a:gd name="connsiteY2185" fmla="*/ 329158 h 1624467"/>
              <a:gd name="connsiteX2186" fmla="*/ 517103 w 2198808"/>
              <a:gd name="connsiteY2186" fmla="*/ 329566 h 1624467"/>
              <a:gd name="connsiteX2187" fmla="*/ 145004 w 2198808"/>
              <a:gd name="connsiteY2187" fmla="*/ 1063550 h 1624467"/>
              <a:gd name="connsiteX2188" fmla="*/ 141453 w 2198808"/>
              <a:gd name="connsiteY2188" fmla="*/ 1063126 h 1624467"/>
              <a:gd name="connsiteX2189" fmla="*/ 141555 w 2198808"/>
              <a:gd name="connsiteY2189" fmla="*/ 1064672 h 1624467"/>
              <a:gd name="connsiteX2190" fmla="*/ 145022 w 2198808"/>
              <a:gd name="connsiteY2190" fmla="*/ 1063533 h 1624467"/>
              <a:gd name="connsiteX2191" fmla="*/ 148641 w 2198808"/>
              <a:gd name="connsiteY2191" fmla="*/ 1063975 h 1624467"/>
              <a:gd name="connsiteX2192" fmla="*/ 148590 w 2198808"/>
              <a:gd name="connsiteY2192" fmla="*/ 1062378 h 1624467"/>
              <a:gd name="connsiteX2193" fmla="*/ 145004 w 2198808"/>
              <a:gd name="connsiteY2193" fmla="*/ 1063550 h 1624467"/>
              <a:gd name="connsiteX2194" fmla="*/ 219788 w 2198808"/>
              <a:gd name="connsiteY2194" fmla="*/ 732251 h 1624467"/>
              <a:gd name="connsiteX2195" fmla="*/ 220740 w 2198808"/>
              <a:gd name="connsiteY2195" fmla="*/ 728614 h 1624467"/>
              <a:gd name="connsiteX2196" fmla="*/ 219499 w 2198808"/>
              <a:gd name="connsiteY2196" fmla="*/ 728343 h 1624467"/>
              <a:gd name="connsiteX2197" fmla="*/ 219754 w 2198808"/>
              <a:gd name="connsiteY2197" fmla="*/ 732217 h 1624467"/>
              <a:gd name="connsiteX2198" fmla="*/ 218089 w 2198808"/>
              <a:gd name="connsiteY2198" fmla="*/ 733950 h 1624467"/>
              <a:gd name="connsiteX2199" fmla="*/ 210748 w 2198808"/>
              <a:gd name="connsiteY2199" fmla="*/ 734970 h 1624467"/>
              <a:gd name="connsiteX2200" fmla="*/ 218089 w 2198808"/>
              <a:gd name="connsiteY2200" fmla="*/ 735615 h 1624467"/>
              <a:gd name="connsiteX2201" fmla="*/ 211462 w 2198808"/>
              <a:gd name="connsiteY2201" fmla="*/ 739099 h 1624467"/>
              <a:gd name="connsiteX2202" fmla="*/ 203628 w 2198808"/>
              <a:gd name="connsiteY2202" fmla="*/ 746830 h 1624467"/>
              <a:gd name="connsiteX2203" fmla="*/ 218428 w 2198808"/>
              <a:gd name="connsiteY2203" fmla="*/ 757229 h 1624467"/>
              <a:gd name="connsiteX2204" fmla="*/ 226585 w 2198808"/>
              <a:gd name="connsiteY2204" fmla="*/ 749481 h 1624467"/>
              <a:gd name="connsiteX2205" fmla="*/ 231547 w 2198808"/>
              <a:gd name="connsiteY2205" fmla="*/ 751129 h 1624467"/>
              <a:gd name="connsiteX2206" fmla="*/ 238751 w 2198808"/>
              <a:gd name="connsiteY2206" fmla="*/ 741359 h 1624467"/>
              <a:gd name="connsiteX2207" fmla="*/ 231071 w 2198808"/>
              <a:gd name="connsiteY2207" fmla="*/ 737212 h 1624467"/>
              <a:gd name="connsiteX2208" fmla="*/ 232362 w 2198808"/>
              <a:gd name="connsiteY2208" fmla="*/ 732336 h 1624467"/>
              <a:gd name="connsiteX2209" fmla="*/ 227621 w 2198808"/>
              <a:gd name="connsiteY2209" fmla="*/ 746065 h 1624467"/>
              <a:gd name="connsiteX2210" fmla="*/ 216899 w 2198808"/>
              <a:gd name="connsiteY2210" fmla="*/ 748088 h 1624467"/>
              <a:gd name="connsiteX2211" fmla="*/ 218038 w 2198808"/>
              <a:gd name="connsiteY2211" fmla="*/ 735632 h 1624467"/>
              <a:gd name="connsiteX2212" fmla="*/ 218038 w 2198808"/>
              <a:gd name="connsiteY2212" fmla="*/ 733899 h 1624467"/>
              <a:gd name="connsiteX2213" fmla="*/ 219788 w 2198808"/>
              <a:gd name="connsiteY2213" fmla="*/ 732251 h 1624467"/>
              <a:gd name="connsiteX2214" fmla="*/ 243543 w 2198808"/>
              <a:gd name="connsiteY2214" fmla="*/ 737298 h 1624467"/>
              <a:gd name="connsiteX2215" fmla="*/ 248641 w 2198808"/>
              <a:gd name="connsiteY2215" fmla="*/ 733899 h 1624467"/>
              <a:gd name="connsiteX2216" fmla="*/ 252566 w 2198808"/>
              <a:gd name="connsiteY2216" fmla="*/ 732149 h 1624467"/>
              <a:gd name="connsiteX2217" fmla="*/ 251445 w 2198808"/>
              <a:gd name="connsiteY2217" fmla="*/ 730602 h 1624467"/>
              <a:gd name="connsiteX2218" fmla="*/ 248658 w 2198808"/>
              <a:gd name="connsiteY2218" fmla="*/ 733933 h 1624467"/>
              <a:gd name="connsiteX2219" fmla="*/ 243560 w 2198808"/>
              <a:gd name="connsiteY2219" fmla="*/ 737331 h 1624467"/>
              <a:gd name="connsiteX2220" fmla="*/ 243255 w 2198808"/>
              <a:gd name="connsiteY2220" fmla="*/ 737790 h 1624467"/>
              <a:gd name="connsiteX2221" fmla="*/ 243543 w 2198808"/>
              <a:gd name="connsiteY2221" fmla="*/ 737298 h 1624467"/>
              <a:gd name="connsiteX2222" fmla="*/ 94045 w 2198808"/>
              <a:gd name="connsiteY2222" fmla="*/ 847748 h 1624467"/>
              <a:gd name="connsiteX2223" fmla="*/ 96899 w 2198808"/>
              <a:gd name="connsiteY2223" fmla="*/ 844655 h 1624467"/>
              <a:gd name="connsiteX2224" fmla="*/ 95795 w 2198808"/>
              <a:gd name="connsiteY2224" fmla="*/ 843924 h 1624467"/>
              <a:gd name="connsiteX2225" fmla="*/ 94062 w 2198808"/>
              <a:gd name="connsiteY2225" fmla="*/ 847765 h 1624467"/>
              <a:gd name="connsiteX2226" fmla="*/ 93756 w 2198808"/>
              <a:gd name="connsiteY2226" fmla="*/ 848240 h 1624467"/>
              <a:gd name="connsiteX2227" fmla="*/ 94045 w 2198808"/>
              <a:gd name="connsiteY2227" fmla="*/ 847748 h 1624467"/>
              <a:gd name="connsiteX2228" fmla="*/ 2017323 w 2198808"/>
              <a:gd name="connsiteY2228" fmla="*/ 992200 h 1624467"/>
              <a:gd name="connsiteX2229" fmla="*/ 2017288 w 2198808"/>
              <a:gd name="connsiteY2229" fmla="*/ 992063 h 1624467"/>
              <a:gd name="connsiteX2230" fmla="*/ 2017357 w 2198808"/>
              <a:gd name="connsiteY2230" fmla="*/ 992166 h 1624467"/>
              <a:gd name="connsiteX2231" fmla="*/ 2019123 w 2198808"/>
              <a:gd name="connsiteY2231" fmla="*/ 996006 h 1624467"/>
              <a:gd name="connsiteX2232" fmla="*/ 2020211 w 2198808"/>
              <a:gd name="connsiteY2232" fmla="*/ 995258 h 1624467"/>
              <a:gd name="connsiteX2233" fmla="*/ 2017323 w 2198808"/>
              <a:gd name="connsiteY2233" fmla="*/ 992200 h 1624467"/>
              <a:gd name="connsiteX2234" fmla="*/ 145022 w 2198808"/>
              <a:gd name="connsiteY2234" fmla="*/ 995564 h 1624467"/>
              <a:gd name="connsiteX2235" fmla="*/ 150120 w 2198808"/>
              <a:gd name="connsiteY2235" fmla="*/ 992166 h 1624467"/>
              <a:gd name="connsiteX2236" fmla="*/ 155217 w 2198808"/>
              <a:gd name="connsiteY2236" fmla="*/ 987068 h 1624467"/>
              <a:gd name="connsiteX2237" fmla="*/ 165888 w 2198808"/>
              <a:gd name="connsiteY2237" fmla="*/ 980713 h 1624467"/>
              <a:gd name="connsiteX2238" fmla="*/ 166228 w 2198808"/>
              <a:gd name="connsiteY2238" fmla="*/ 976108 h 1624467"/>
              <a:gd name="connsiteX2239" fmla="*/ 164393 w 2198808"/>
              <a:gd name="connsiteY2239" fmla="*/ 975496 h 1624467"/>
              <a:gd name="connsiteX2240" fmla="*/ 155234 w 2198808"/>
              <a:gd name="connsiteY2240" fmla="*/ 987085 h 1624467"/>
              <a:gd name="connsiteX2241" fmla="*/ 150136 w 2198808"/>
              <a:gd name="connsiteY2241" fmla="*/ 992183 h 1624467"/>
              <a:gd name="connsiteX2242" fmla="*/ 145022 w 2198808"/>
              <a:gd name="connsiteY2242" fmla="*/ 995564 h 1624467"/>
              <a:gd name="connsiteX2243" fmla="*/ 1675844 w 2198808"/>
              <a:gd name="connsiteY2243" fmla="*/ 1299693 h 1624467"/>
              <a:gd name="connsiteX2244" fmla="*/ 1680415 w 2198808"/>
              <a:gd name="connsiteY2244" fmla="*/ 1301137 h 1624467"/>
              <a:gd name="connsiteX2245" fmla="*/ 1680602 w 2198808"/>
              <a:gd name="connsiteY2245" fmla="*/ 1299931 h 1624467"/>
              <a:gd name="connsiteX2246" fmla="*/ 1675844 w 2198808"/>
              <a:gd name="connsiteY2246" fmla="*/ 1299693 h 1624467"/>
              <a:gd name="connsiteX2247" fmla="*/ 1332650 w 2198808"/>
              <a:gd name="connsiteY2247" fmla="*/ 1393134 h 1624467"/>
              <a:gd name="connsiteX2248" fmla="*/ 1333720 w 2198808"/>
              <a:gd name="connsiteY2248" fmla="*/ 1395207 h 1624467"/>
              <a:gd name="connsiteX2249" fmla="*/ 1334706 w 2198808"/>
              <a:gd name="connsiteY2249" fmla="*/ 1394204 h 1624467"/>
              <a:gd name="connsiteX2250" fmla="*/ 1332633 w 2198808"/>
              <a:gd name="connsiteY2250" fmla="*/ 1393168 h 1624467"/>
              <a:gd name="connsiteX2251" fmla="*/ 1331648 w 2198808"/>
              <a:gd name="connsiteY2251" fmla="*/ 1388971 h 1624467"/>
              <a:gd name="connsiteX2252" fmla="*/ 1330373 w 2198808"/>
              <a:gd name="connsiteY2252" fmla="*/ 1389429 h 1624467"/>
              <a:gd name="connsiteX2253" fmla="*/ 1332650 w 2198808"/>
              <a:gd name="connsiteY2253" fmla="*/ 1393134 h 1624467"/>
              <a:gd name="connsiteX2254" fmla="*/ 1594281 w 2198808"/>
              <a:gd name="connsiteY2254" fmla="*/ 1386371 h 1624467"/>
              <a:gd name="connsiteX2255" fmla="*/ 1593805 w 2198808"/>
              <a:gd name="connsiteY2255" fmla="*/ 1385878 h 1624467"/>
              <a:gd name="connsiteX2256" fmla="*/ 1594298 w 2198808"/>
              <a:gd name="connsiteY2256" fmla="*/ 1386337 h 1624467"/>
              <a:gd name="connsiteX2257" fmla="*/ 1595266 w 2198808"/>
              <a:gd name="connsiteY2257" fmla="*/ 1390585 h 1624467"/>
              <a:gd name="connsiteX2258" fmla="*/ 1596507 w 2198808"/>
              <a:gd name="connsiteY2258" fmla="*/ 1390075 h 1624467"/>
              <a:gd name="connsiteX2259" fmla="*/ 1594281 w 2198808"/>
              <a:gd name="connsiteY2259" fmla="*/ 1386371 h 1624467"/>
              <a:gd name="connsiteX2260" fmla="*/ 2153278 w 2198808"/>
              <a:gd name="connsiteY2260" fmla="*/ 552115 h 1624467"/>
              <a:gd name="connsiteX2261" fmla="*/ 2153380 w 2198808"/>
              <a:gd name="connsiteY2261" fmla="*/ 552200 h 1624467"/>
              <a:gd name="connsiteX2262" fmla="*/ 2153244 w 2198808"/>
              <a:gd name="connsiteY2262" fmla="*/ 552149 h 1624467"/>
              <a:gd name="connsiteX2263" fmla="*/ 2151511 w 2198808"/>
              <a:gd name="connsiteY2263" fmla="*/ 548326 h 1624467"/>
              <a:gd name="connsiteX2264" fmla="*/ 2150389 w 2198808"/>
              <a:gd name="connsiteY2264" fmla="*/ 549090 h 1624467"/>
              <a:gd name="connsiteX2265" fmla="*/ 2153278 w 2198808"/>
              <a:gd name="connsiteY2265" fmla="*/ 552115 h 1624467"/>
              <a:gd name="connsiteX2266" fmla="*/ 1575522 w 2198808"/>
              <a:gd name="connsiteY2266" fmla="*/ 1346184 h 1624467"/>
              <a:gd name="connsiteX2267" fmla="*/ 1575606 w 2198808"/>
              <a:gd name="connsiteY2267" fmla="*/ 1345504 h 1624467"/>
              <a:gd name="connsiteX2268" fmla="*/ 1572038 w 2198808"/>
              <a:gd name="connsiteY2268" fmla="*/ 1344468 h 1624467"/>
              <a:gd name="connsiteX2269" fmla="*/ 1571783 w 2198808"/>
              <a:gd name="connsiteY2269" fmla="*/ 1345793 h 1624467"/>
              <a:gd name="connsiteX2270" fmla="*/ 1577646 w 2198808"/>
              <a:gd name="connsiteY2270" fmla="*/ 1344858 h 1624467"/>
              <a:gd name="connsiteX2271" fmla="*/ 1576677 w 2198808"/>
              <a:gd name="connsiteY2271" fmla="*/ 1344654 h 1624467"/>
              <a:gd name="connsiteX2272" fmla="*/ 1575589 w 2198808"/>
              <a:gd name="connsiteY2272" fmla="*/ 1345589 h 1624467"/>
              <a:gd name="connsiteX2273" fmla="*/ 1575522 w 2198808"/>
              <a:gd name="connsiteY2273" fmla="*/ 1346184 h 1624467"/>
              <a:gd name="connsiteX2274" fmla="*/ 277545 w 2198808"/>
              <a:gd name="connsiteY2274" fmla="*/ 774698 h 1624467"/>
              <a:gd name="connsiteX2275" fmla="*/ 278055 w 2198808"/>
              <a:gd name="connsiteY2275" fmla="*/ 774986 h 1624467"/>
              <a:gd name="connsiteX2276" fmla="*/ 277545 w 2198808"/>
              <a:gd name="connsiteY2276" fmla="*/ 774698 h 1624467"/>
              <a:gd name="connsiteX2277" fmla="*/ 277766 w 2198808"/>
              <a:gd name="connsiteY2277" fmla="*/ 770704 h 1624467"/>
              <a:gd name="connsiteX2278" fmla="*/ 276322 w 2198808"/>
              <a:gd name="connsiteY2278" fmla="*/ 770925 h 1624467"/>
              <a:gd name="connsiteX2279" fmla="*/ 277545 w 2198808"/>
              <a:gd name="connsiteY2279" fmla="*/ 774698 h 1624467"/>
              <a:gd name="connsiteX2280" fmla="*/ 2124374 w 2198808"/>
              <a:gd name="connsiteY2280" fmla="*/ 739014 h 1624467"/>
              <a:gd name="connsiteX2281" fmla="*/ 2128282 w 2198808"/>
              <a:gd name="connsiteY2281" fmla="*/ 737246 h 1624467"/>
              <a:gd name="connsiteX2282" fmla="*/ 2127144 w 2198808"/>
              <a:gd name="connsiteY2282" fmla="*/ 735683 h 1624467"/>
              <a:gd name="connsiteX2283" fmla="*/ 2124374 w 2198808"/>
              <a:gd name="connsiteY2283" fmla="*/ 739014 h 1624467"/>
              <a:gd name="connsiteX2284" fmla="*/ 2124357 w 2198808"/>
              <a:gd name="connsiteY2284" fmla="*/ 739031 h 1624467"/>
              <a:gd name="connsiteX2285" fmla="*/ 2124374 w 2198808"/>
              <a:gd name="connsiteY2285" fmla="*/ 739014 h 1624467"/>
              <a:gd name="connsiteX2286" fmla="*/ 474622 w 2198808"/>
              <a:gd name="connsiteY2286" fmla="*/ 370331 h 1624467"/>
              <a:gd name="connsiteX2287" fmla="*/ 480026 w 2198808"/>
              <a:gd name="connsiteY2287" fmla="*/ 368904 h 1624467"/>
              <a:gd name="connsiteX2288" fmla="*/ 479312 w 2198808"/>
              <a:gd name="connsiteY2288" fmla="*/ 367340 h 1624467"/>
              <a:gd name="connsiteX2289" fmla="*/ 474622 w 2198808"/>
              <a:gd name="connsiteY2289" fmla="*/ 370331 h 1624467"/>
              <a:gd name="connsiteX2290" fmla="*/ 474333 w 2198808"/>
              <a:gd name="connsiteY2290" fmla="*/ 370824 h 1624467"/>
              <a:gd name="connsiteX2291" fmla="*/ 474622 w 2198808"/>
              <a:gd name="connsiteY2291" fmla="*/ 370331 h 1624467"/>
              <a:gd name="connsiteX2292" fmla="*/ 501810 w 2198808"/>
              <a:gd name="connsiteY2292" fmla="*/ 339745 h 1624467"/>
              <a:gd name="connsiteX2293" fmla="*/ 506346 w 2198808"/>
              <a:gd name="connsiteY2293" fmla="*/ 338538 h 1624467"/>
              <a:gd name="connsiteX2294" fmla="*/ 501844 w 2198808"/>
              <a:gd name="connsiteY2294" fmla="*/ 339762 h 1624467"/>
              <a:gd name="connsiteX2295" fmla="*/ 500144 w 2198808"/>
              <a:gd name="connsiteY2295" fmla="*/ 341478 h 1624467"/>
              <a:gd name="connsiteX2296" fmla="*/ 494690 w 2198808"/>
              <a:gd name="connsiteY2296" fmla="*/ 344010 h 1624467"/>
              <a:gd name="connsiteX2297" fmla="*/ 487468 w 2198808"/>
              <a:gd name="connsiteY2297" fmla="*/ 352132 h 1624467"/>
              <a:gd name="connsiteX2298" fmla="*/ 483033 w 2198808"/>
              <a:gd name="connsiteY2298" fmla="*/ 356091 h 1624467"/>
              <a:gd name="connsiteX2299" fmla="*/ 499040 w 2198808"/>
              <a:gd name="connsiteY2299" fmla="*/ 342718 h 1624467"/>
              <a:gd name="connsiteX2300" fmla="*/ 500128 w 2198808"/>
              <a:gd name="connsiteY2300" fmla="*/ 341444 h 1624467"/>
              <a:gd name="connsiteX2301" fmla="*/ 501810 w 2198808"/>
              <a:gd name="connsiteY2301" fmla="*/ 339745 h 1624467"/>
              <a:gd name="connsiteX2302" fmla="*/ 168794 w 2198808"/>
              <a:gd name="connsiteY2302" fmla="*/ 902106 h 1624467"/>
              <a:gd name="connsiteX2303" fmla="*/ 173518 w 2198808"/>
              <a:gd name="connsiteY2303" fmla="*/ 899557 h 1624467"/>
              <a:gd name="connsiteX2304" fmla="*/ 172380 w 2198808"/>
              <a:gd name="connsiteY2304" fmla="*/ 898147 h 1624467"/>
              <a:gd name="connsiteX2305" fmla="*/ 168828 w 2198808"/>
              <a:gd name="connsiteY2305" fmla="*/ 902140 h 1624467"/>
              <a:gd name="connsiteX2306" fmla="*/ 168352 w 2198808"/>
              <a:gd name="connsiteY2306" fmla="*/ 902616 h 1624467"/>
              <a:gd name="connsiteX2307" fmla="*/ 168794 w 2198808"/>
              <a:gd name="connsiteY2307" fmla="*/ 902106 h 1624467"/>
              <a:gd name="connsiteX2308" fmla="*/ 235081 w 2198808"/>
              <a:gd name="connsiteY2308" fmla="*/ 1029566 h 1624467"/>
              <a:gd name="connsiteX2309" fmla="*/ 236831 w 2198808"/>
              <a:gd name="connsiteY2309" fmla="*/ 1036329 h 1624467"/>
              <a:gd name="connsiteX2310" fmla="*/ 235064 w 2198808"/>
              <a:gd name="connsiteY2310" fmla="*/ 1029532 h 1624467"/>
              <a:gd name="connsiteX2311" fmla="*/ 235370 w 2198808"/>
              <a:gd name="connsiteY2311" fmla="*/ 1029073 h 1624467"/>
              <a:gd name="connsiteX2312" fmla="*/ 235081 w 2198808"/>
              <a:gd name="connsiteY2312" fmla="*/ 1029566 h 1624467"/>
              <a:gd name="connsiteX2313" fmla="*/ 846703 w 2198808"/>
              <a:gd name="connsiteY2313" fmla="*/ 224197 h 1624467"/>
              <a:gd name="connsiteX2314" fmla="*/ 854486 w 2198808"/>
              <a:gd name="connsiteY2314" fmla="*/ 224197 h 1624467"/>
              <a:gd name="connsiteX2315" fmla="*/ 854231 w 2198808"/>
              <a:gd name="connsiteY2315" fmla="*/ 222192 h 1624467"/>
              <a:gd name="connsiteX2316" fmla="*/ 846737 w 2198808"/>
              <a:gd name="connsiteY2316" fmla="*/ 224231 h 1624467"/>
              <a:gd name="connsiteX2317" fmla="*/ 844171 w 2198808"/>
              <a:gd name="connsiteY2317" fmla="*/ 225675 h 1624467"/>
              <a:gd name="connsiteX2318" fmla="*/ 844885 w 2198808"/>
              <a:gd name="connsiteY2318" fmla="*/ 226525 h 1624467"/>
              <a:gd name="connsiteX2319" fmla="*/ 846703 w 2198808"/>
              <a:gd name="connsiteY2319" fmla="*/ 224197 h 1624467"/>
              <a:gd name="connsiteX2320" fmla="*/ 330221 w 2198808"/>
              <a:gd name="connsiteY2320" fmla="*/ 389039 h 1624467"/>
              <a:gd name="connsiteX2321" fmla="*/ 324716 w 2198808"/>
              <a:gd name="connsiteY2321" fmla="*/ 390450 h 1624467"/>
              <a:gd name="connsiteX2322" fmla="*/ 325803 w 2198808"/>
              <a:gd name="connsiteY2322" fmla="*/ 392557 h 1624467"/>
              <a:gd name="connsiteX2323" fmla="*/ 330187 w 2198808"/>
              <a:gd name="connsiteY2323" fmla="*/ 389005 h 1624467"/>
              <a:gd name="connsiteX2324" fmla="*/ 330306 w 2198808"/>
              <a:gd name="connsiteY2324" fmla="*/ 388972 h 1624467"/>
              <a:gd name="connsiteX2325" fmla="*/ 330221 w 2198808"/>
              <a:gd name="connsiteY2325" fmla="*/ 389039 h 1624467"/>
              <a:gd name="connsiteX2326" fmla="*/ 1215386 w 2198808"/>
              <a:gd name="connsiteY2326" fmla="*/ 186831 h 1624467"/>
              <a:gd name="connsiteX2327" fmla="*/ 1215420 w 2198808"/>
              <a:gd name="connsiteY2327" fmla="*/ 179524 h 1624467"/>
              <a:gd name="connsiteX2328" fmla="*/ 1215420 w 2198808"/>
              <a:gd name="connsiteY2328" fmla="*/ 186865 h 1624467"/>
              <a:gd name="connsiteX2329" fmla="*/ 1210849 w 2198808"/>
              <a:gd name="connsiteY2329" fmla="*/ 187476 h 1624467"/>
              <a:gd name="connsiteX2330" fmla="*/ 1211137 w 2198808"/>
              <a:gd name="connsiteY2330" fmla="*/ 188615 h 1624467"/>
              <a:gd name="connsiteX2331" fmla="*/ 1215386 w 2198808"/>
              <a:gd name="connsiteY2331" fmla="*/ 186831 h 1624467"/>
              <a:gd name="connsiteX2332" fmla="*/ 1594298 w 2198808"/>
              <a:gd name="connsiteY2332" fmla="*/ 1342191 h 1624467"/>
              <a:gd name="connsiteX2333" fmla="*/ 1588011 w 2198808"/>
              <a:gd name="connsiteY2333" fmla="*/ 1344960 h 1624467"/>
              <a:gd name="connsiteX2334" fmla="*/ 1594281 w 2198808"/>
              <a:gd name="connsiteY2334" fmla="*/ 1342174 h 1624467"/>
              <a:gd name="connsiteX2335" fmla="*/ 1594587 w 2198808"/>
              <a:gd name="connsiteY2335" fmla="*/ 1341698 h 1624467"/>
              <a:gd name="connsiteX2336" fmla="*/ 1594298 w 2198808"/>
              <a:gd name="connsiteY2336" fmla="*/ 1342191 h 1624467"/>
              <a:gd name="connsiteX2337" fmla="*/ 199397 w 2198808"/>
              <a:gd name="connsiteY2337" fmla="*/ 917433 h 1624467"/>
              <a:gd name="connsiteX2338" fmla="*/ 204936 w 2198808"/>
              <a:gd name="connsiteY2338" fmla="*/ 913967 h 1624467"/>
              <a:gd name="connsiteX2339" fmla="*/ 203509 w 2198808"/>
              <a:gd name="connsiteY2339" fmla="*/ 912471 h 1624467"/>
              <a:gd name="connsiteX2340" fmla="*/ 199397 w 2198808"/>
              <a:gd name="connsiteY2340" fmla="*/ 917433 h 1624467"/>
              <a:gd name="connsiteX2341" fmla="*/ 199109 w 2198808"/>
              <a:gd name="connsiteY2341" fmla="*/ 917943 h 1624467"/>
              <a:gd name="connsiteX2342" fmla="*/ 199397 w 2198808"/>
              <a:gd name="connsiteY2342" fmla="*/ 917433 h 1624467"/>
              <a:gd name="connsiteX2343" fmla="*/ 979244 w 2198808"/>
              <a:gd name="connsiteY2343" fmla="*/ 166474 h 1624467"/>
              <a:gd name="connsiteX2344" fmla="*/ 971461 w 2198808"/>
              <a:gd name="connsiteY2344" fmla="*/ 166474 h 1624467"/>
              <a:gd name="connsiteX2345" fmla="*/ 971750 w 2198808"/>
              <a:gd name="connsiteY2345" fmla="*/ 168496 h 1624467"/>
              <a:gd name="connsiteX2346" fmla="*/ 979226 w 2198808"/>
              <a:gd name="connsiteY2346" fmla="*/ 166457 h 1624467"/>
              <a:gd name="connsiteX2347" fmla="*/ 979346 w 2198808"/>
              <a:gd name="connsiteY2347" fmla="*/ 166423 h 1624467"/>
              <a:gd name="connsiteX2348" fmla="*/ 979244 w 2198808"/>
              <a:gd name="connsiteY2348" fmla="*/ 166474 h 1624467"/>
              <a:gd name="connsiteX2349" fmla="*/ 240145 w 2198808"/>
              <a:gd name="connsiteY2349" fmla="*/ 606474 h 1624467"/>
              <a:gd name="connsiteX2350" fmla="*/ 241606 w 2198808"/>
              <a:gd name="connsiteY2350" fmla="*/ 598895 h 1624467"/>
              <a:gd name="connsiteX2351" fmla="*/ 240179 w 2198808"/>
              <a:gd name="connsiteY2351" fmla="*/ 606507 h 1624467"/>
              <a:gd name="connsiteX2352" fmla="*/ 238480 w 2198808"/>
              <a:gd name="connsiteY2352" fmla="*/ 609923 h 1624467"/>
              <a:gd name="connsiteX2353" fmla="*/ 233977 w 2198808"/>
              <a:gd name="connsiteY2353" fmla="*/ 613882 h 1624467"/>
              <a:gd name="connsiteX2354" fmla="*/ 238446 w 2198808"/>
              <a:gd name="connsiteY2354" fmla="*/ 609889 h 1624467"/>
              <a:gd name="connsiteX2355" fmla="*/ 240145 w 2198808"/>
              <a:gd name="connsiteY2355" fmla="*/ 606474 h 1624467"/>
              <a:gd name="connsiteX2356" fmla="*/ 1842335 w 2198808"/>
              <a:gd name="connsiteY2356" fmla="*/ 1255547 h 1624467"/>
              <a:gd name="connsiteX2357" fmla="*/ 1841877 w 2198808"/>
              <a:gd name="connsiteY2357" fmla="*/ 1255071 h 1624467"/>
              <a:gd name="connsiteX2358" fmla="*/ 1842369 w 2198808"/>
              <a:gd name="connsiteY2358" fmla="*/ 1255513 h 1624467"/>
              <a:gd name="connsiteX2359" fmla="*/ 1840653 w 2198808"/>
              <a:gd name="connsiteY2359" fmla="*/ 1260627 h 1624467"/>
              <a:gd name="connsiteX2360" fmla="*/ 1841639 w 2198808"/>
              <a:gd name="connsiteY2360" fmla="*/ 1266626 h 1624467"/>
              <a:gd name="connsiteX2361" fmla="*/ 1842352 w 2198808"/>
              <a:gd name="connsiteY2361" fmla="*/ 1262327 h 1624467"/>
              <a:gd name="connsiteX2362" fmla="*/ 1842335 w 2198808"/>
              <a:gd name="connsiteY2362" fmla="*/ 1255547 h 1624467"/>
              <a:gd name="connsiteX2363" fmla="*/ 265667 w 2198808"/>
              <a:gd name="connsiteY2363" fmla="*/ 880050 h 1624467"/>
              <a:gd name="connsiteX2364" fmla="*/ 260043 w 2198808"/>
              <a:gd name="connsiteY2364" fmla="*/ 885148 h 1624467"/>
              <a:gd name="connsiteX2365" fmla="*/ 261810 w 2198808"/>
              <a:gd name="connsiteY2365" fmla="*/ 886541 h 1624467"/>
              <a:gd name="connsiteX2366" fmla="*/ 265650 w 2198808"/>
              <a:gd name="connsiteY2366" fmla="*/ 880033 h 1624467"/>
              <a:gd name="connsiteX2367" fmla="*/ 266143 w 2198808"/>
              <a:gd name="connsiteY2367" fmla="*/ 879591 h 1624467"/>
              <a:gd name="connsiteX2368" fmla="*/ 265667 w 2198808"/>
              <a:gd name="connsiteY2368" fmla="*/ 880050 h 1624467"/>
              <a:gd name="connsiteX2369" fmla="*/ 257137 w 2198808"/>
              <a:gd name="connsiteY2369" fmla="*/ 659150 h 1624467"/>
              <a:gd name="connsiteX2370" fmla="*/ 263577 w 2198808"/>
              <a:gd name="connsiteY2370" fmla="*/ 658147 h 1624467"/>
              <a:gd name="connsiteX2371" fmla="*/ 257154 w 2198808"/>
              <a:gd name="connsiteY2371" fmla="*/ 659184 h 1624467"/>
              <a:gd name="connsiteX2372" fmla="*/ 257086 w 2198808"/>
              <a:gd name="connsiteY2372" fmla="*/ 659269 h 1624467"/>
              <a:gd name="connsiteX2373" fmla="*/ 257137 w 2198808"/>
              <a:gd name="connsiteY2373" fmla="*/ 659150 h 1624467"/>
              <a:gd name="connsiteX2374" fmla="*/ 146704 w 2198808"/>
              <a:gd name="connsiteY2374" fmla="*/ 971775 h 1624467"/>
              <a:gd name="connsiteX2375" fmla="*/ 153229 w 2198808"/>
              <a:gd name="connsiteY2375" fmla="*/ 967765 h 1624467"/>
              <a:gd name="connsiteX2376" fmla="*/ 146738 w 2198808"/>
              <a:gd name="connsiteY2376" fmla="*/ 971809 h 1624467"/>
              <a:gd name="connsiteX2377" fmla="*/ 142830 w 2198808"/>
              <a:gd name="connsiteY2377" fmla="*/ 973559 h 1624467"/>
              <a:gd name="connsiteX2378" fmla="*/ 143900 w 2198808"/>
              <a:gd name="connsiteY2378" fmla="*/ 975054 h 1624467"/>
              <a:gd name="connsiteX2379" fmla="*/ 146704 w 2198808"/>
              <a:gd name="connsiteY2379" fmla="*/ 971775 h 1624467"/>
              <a:gd name="connsiteX2380" fmla="*/ 1601095 w 2198808"/>
              <a:gd name="connsiteY2380" fmla="*/ 1338758 h 1624467"/>
              <a:gd name="connsiteX2381" fmla="*/ 1602556 w 2198808"/>
              <a:gd name="connsiteY2381" fmla="*/ 1341341 h 1624467"/>
              <a:gd name="connsiteX2382" fmla="*/ 1603406 w 2198808"/>
              <a:gd name="connsiteY2382" fmla="*/ 1340610 h 1624467"/>
              <a:gd name="connsiteX2383" fmla="*/ 1601061 w 2198808"/>
              <a:gd name="connsiteY2383" fmla="*/ 1338792 h 1624467"/>
              <a:gd name="connsiteX2384" fmla="*/ 1594773 w 2198808"/>
              <a:gd name="connsiteY2384" fmla="*/ 1336090 h 1624467"/>
              <a:gd name="connsiteX2385" fmla="*/ 1601095 w 2198808"/>
              <a:gd name="connsiteY2385" fmla="*/ 1338758 h 1624467"/>
              <a:gd name="connsiteX2386" fmla="*/ 233382 w 2198808"/>
              <a:gd name="connsiteY2386" fmla="*/ 895343 h 1624467"/>
              <a:gd name="connsiteX2387" fmla="*/ 224902 w 2198808"/>
              <a:gd name="connsiteY2387" fmla="*/ 902140 h 1624467"/>
              <a:gd name="connsiteX2388" fmla="*/ 224410 w 2198808"/>
              <a:gd name="connsiteY2388" fmla="*/ 902582 h 1624467"/>
              <a:gd name="connsiteX2389" fmla="*/ 224868 w 2198808"/>
              <a:gd name="connsiteY2389" fmla="*/ 902123 h 1624467"/>
              <a:gd name="connsiteX2390" fmla="*/ 233365 w 2198808"/>
              <a:gd name="connsiteY2390" fmla="*/ 895343 h 1624467"/>
              <a:gd name="connsiteX2391" fmla="*/ 233823 w 2198808"/>
              <a:gd name="connsiteY2391" fmla="*/ 894884 h 1624467"/>
              <a:gd name="connsiteX2392" fmla="*/ 233382 w 2198808"/>
              <a:gd name="connsiteY2392" fmla="*/ 895343 h 1624467"/>
              <a:gd name="connsiteX2393" fmla="*/ 2041112 w 2198808"/>
              <a:gd name="connsiteY2393" fmla="*/ 948019 h 1624467"/>
              <a:gd name="connsiteX2394" fmla="*/ 2040636 w 2198808"/>
              <a:gd name="connsiteY2394" fmla="*/ 947697 h 1624467"/>
              <a:gd name="connsiteX2395" fmla="*/ 2041146 w 2198808"/>
              <a:gd name="connsiteY2395" fmla="*/ 947985 h 1624467"/>
              <a:gd name="connsiteX2396" fmla="*/ 2049829 w 2198808"/>
              <a:gd name="connsiteY2396" fmla="*/ 946660 h 1624467"/>
              <a:gd name="connsiteX2397" fmla="*/ 2041112 w 2198808"/>
              <a:gd name="connsiteY2397" fmla="*/ 948019 h 1624467"/>
              <a:gd name="connsiteX2398" fmla="*/ 2064901 w 2198808"/>
              <a:gd name="connsiteY2398" fmla="*/ 473984 h 1624467"/>
              <a:gd name="connsiteX2399" fmla="*/ 2064425 w 2198808"/>
              <a:gd name="connsiteY2399" fmla="*/ 473678 h 1624467"/>
              <a:gd name="connsiteX2400" fmla="*/ 2064918 w 2198808"/>
              <a:gd name="connsiteY2400" fmla="*/ 473967 h 1624467"/>
              <a:gd name="connsiteX2401" fmla="*/ 2065767 w 2198808"/>
              <a:gd name="connsiteY2401" fmla="*/ 481410 h 1624467"/>
              <a:gd name="connsiteX2402" fmla="*/ 2064901 w 2198808"/>
              <a:gd name="connsiteY2402" fmla="*/ 473984 h 1624467"/>
              <a:gd name="connsiteX2403" fmla="*/ 275863 w 2198808"/>
              <a:gd name="connsiteY2403" fmla="*/ 1083941 h 1624467"/>
              <a:gd name="connsiteX2404" fmla="*/ 268946 w 2198808"/>
              <a:gd name="connsiteY2404" fmla="*/ 1091486 h 1624467"/>
              <a:gd name="connsiteX2405" fmla="*/ 275829 w 2198808"/>
              <a:gd name="connsiteY2405" fmla="*/ 1083907 h 1624467"/>
              <a:gd name="connsiteX2406" fmla="*/ 278428 w 2198808"/>
              <a:gd name="connsiteY2406" fmla="*/ 1082463 h 1624467"/>
              <a:gd name="connsiteX2407" fmla="*/ 277698 w 2198808"/>
              <a:gd name="connsiteY2407" fmla="*/ 1081579 h 1624467"/>
              <a:gd name="connsiteX2408" fmla="*/ 275863 w 2198808"/>
              <a:gd name="connsiteY2408" fmla="*/ 1083941 h 1624467"/>
              <a:gd name="connsiteX2409" fmla="*/ 258871 w 2198808"/>
              <a:gd name="connsiteY2409" fmla="*/ 900441 h 1624467"/>
              <a:gd name="connsiteX2410" fmla="*/ 252311 w 2198808"/>
              <a:gd name="connsiteY2410" fmla="*/ 905335 h 1624467"/>
              <a:gd name="connsiteX2411" fmla="*/ 258853 w 2198808"/>
              <a:gd name="connsiteY2411" fmla="*/ 900424 h 1624467"/>
              <a:gd name="connsiteX2412" fmla="*/ 259329 w 2198808"/>
              <a:gd name="connsiteY2412" fmla="*/ 899965 h 1624467"/>
              <a:gd name="connsiteX2413" fmla="*/ 258871 w 2198808"/>
              <a:gd name="connsiteY2413" fmla="*/ 900441 h 1624467"/>
              <a:gd name="connsiteX2414" fmla="*/ 868810 w 2198808"/>
              <a:gd name="connsiteY2414" fmla="*/ 183449 h 1624467"/>
              <a:gd name="connsiteX2415" fmla="*/ 858512 w 2198808"/>
              <a:gd name="connsiteY2415" fmla="*/ 183619 h 1624467"/>
              <a:gd name="connsiteX2416" fmla="*/ 868810 w 2198808"/>
              <a:gd name="connsiteY2416" fmla="*/ 183449 h 1624467"/>
              <a:gd name="connsiteX2417" fmla="*/ 871852 w 2198808"/>
              <a:gd name="connsiteY2417" fmla="*/ 182837 h 1624467"/>
              <a:gd name="connsiteX2418" fmla="*/ 871427 w 2198808"/>
              <a:gd name="connsiteY2418" fmla="*/ 181750 h 1624467"/>
              <a:gd name="connsiteX2419" fmla="*/ 868810 w 2198808"/>
              <a:gd name="connsiteY2419" fmla="*/ 183449 h 1624467"/>
              <a:gd name="connsiteX2420" fmla="*/ 673416 w 2198808"/>
              <a:gd name="connsiteY2420" fmla="*/ 237808 h 1624467"/>
              <a:gd name="connsiteX2421" fmla="*/ 676032 w 2198808"/>
              <a:gd name="connsiteY2421" fmla="*/ 233746 h 1624467"/>
              <a:gd name="connsiteX2422" fmla="*/ 673552 w 2198808"/>
              <a:gd name="connsiteY2422" fmla="*/ 231945 h 1624467"/>
              <a:gd name="connsiteX2423" fmla="*/ 671733 w 2198808"/>
              <a:gd name="connsiteY2423" fmla="*/ 236125 h 1624467"/>
              <a:gd name="connsiteX2424" fmla="*/ 670815 w 2198808"/>
              <a:gd name="connsiteY2424" fmla="*/ 238148 h 1624467"/>
              <a:gd name="connsiteX2425" fmla="*/ 673416 w 2198808"/>
              <a:gd name="connsiteY2425" fmla="*/ 237808 h 1624467"/>
              <a:gd name="connsiteX2426" fmla="*/ 1359838 w 2198808"/>
              <a:gd name="connsiteY2426" fmla="*/ 1537552 h 1624467"/>
              <a:gd name="connsiteX2427" fmla="*/ 1359872 w 2198808"/>
              <a:gd name="connsiteY2427" fmla="*/ 1537670 h 1624467"/>
              <a:gd name="connsiteX2428" fmla="*/ 1359804 w 2198808"/>
              <a:gd name="connsiteY2428" fmla="*/ 1537569 h 1624467"/>
              <a:gd name="connsiteX2429" fmla="*/ 1358105 w 2198808"/>
              <a:gd name="connsiteY2429" fmla="*/ 1525232 h 1624467"/>
              <a:gd name="connsiteX2430" fmla="*/ 1359838 w 2198808"/>
              <a:gd name="connsiteY2430" fmla="*/ 1537552 h 1624467"/>
              <a:gd name="connsiteX2431" fmla="*/ 763457 w 2198808"/>
              <a:gd name="connsiteY2431" fmla="*/ 88309 h 1624467"/>
              <a:gd name="connsiteX2432" fmla="*/ 763423 w 2198808"/>
              <a:gd name="connsiteY2432" fmla="*/ 88207 h 1624467"/>
              <a:gd name="connsiteX2433" fmla="*/ 763475 w 2198808"/>
              <a:gd name="connsiteY2433" fmla="*/ 88292 h 1624467"/>
              <a:gd name="connsiteX2434" fmla="*/ 765208 w 2198808"/>
              <a:gd name="connsiteY2434" fmla="*/ 100646 h 1624467"/>
              <a:gd name="connsiteX2435" fmla="*/ 763457 w 2198808"/>
              <a:gd name="connsiteY2435" fmla="*/ 88309 h 1624467"/>
              <a:gd name="connsiteX2436" fmla="*/ 255472 w 2198808"/>
              <a:gd name="connsiteY2436" fmla="*/ 817195 h 1624467"/>
              <a:gd name="connsiteX2437" fmla="*/ 246228 w 2198808"/>
              <a:gd name="connsiteY2437" fmla="*/ 823771 h 1624467"/>
              <a:gd name="connsiteX2438" fmla="*/ 255455 w 2198808"/>
              <a:gd name="connsiteY2438" fmla="*/ 817179 h 1624467"/>
              <a:gd name="connsiteX2439" fmla="*/ 258973 w 2198808"/>
              <a:gd name="connsiteY2439" fmla="*/ 812794 h 1624467"/>
              <a:gd name="connsiteX2440" fmla="*/ 257409 w 2198808"/>
              <a:gd name="connsiteY2440" fmla="*/ 811928 h 1624467"/>
              <a:gd name="connsiteX2441" fmla="*/ 255472 w 2198808"/>
              <a:gd name="connsiteY2441" fmla="*/ 817195 h 1624467"/>
              <a:gd name="connsiteX2442" fmla="*/ 274164 w 2198808"/>
              <a:gd name="connsiteY2442" fmla="*/ 849481 h 1624467"/>
              <a:gd name="connsiteX2443" fmla="*/ 270510 w 2198808"/>
              <a:gd name="connsiteY2443" fmla="*/ 859778 h 1624467"/>
              <a:gd name="connsiteX2444" fmla="*/ 275829 w 2198808"/>
              <a:gd name="connsiteY2444" fmla="*/ 856040 h 1624467"/>
              <a:gd name="connsiteX2445" fmla="*/ 274130 w 2198808"/>
              <a:gd name="connsiteY2445" fmla="*/ 849447 h 1624467"/>
              <a:gd name="connsiteX2446" fmla="*/ 274622 w 2198808"/>
              <a:gd name="connsiteY2446" fmla="*/ 849005 h 1624467"/>
              <a:gd name="connsiteX2447" fmla="*/ 274164 w 2198808"/>
              <a:gd name="connsiteY2447" fmla="*/ 849481 h 1624467"/>
              <a:gd name="connsiteX2448" fmla="*/ 243543 w 2198808"/>
              <a:gd name="connsiteY2448" fmla="*/ 781478 h 1624467"/>
              <a:gd name="connsiteX2449" fmla="*/ 248539 w 2198808"/>
              <a:gd name="connsiteY2449" fmla="*/ 778453 h 1624467"/>
              <a:gd name="connsiteX2450" fmla="*/ 246160 w 2198808"/>
              <a:gd name="connsiteY2450" fmla="*/ 773389 h 1624467"/>
              <a:gd name="connsiteX2451" fmla="*/ 243577 w 2198808"/>
              <a:gd name="connsiteY2451" fmla="*/ 781495 h 1624467"/>
              <a:gd name="connsiteX2452" fmla="*/ 241147 w 2198808"/>
              <a:gd name="connsiteY2452" fmla="*/ 787272 h 1624467"/>
              <a:gd name="connsiteX2453" fmla="*/ 243543 w 2198808"/>
              <a:gd name="connsiteY2453" fmla="*/ 781478 h 1624467"/>
              <a:gd name="connsiteX2454" fmla="*/ 1726804 w 2198808"/>
              <a:gd name="connsiteY2454" fmla="*/ 1418639 h 1624467"/>
              <a:gd name="connsiteX2455" fmla="*/ 1731341 w 2198808"/>
              <a:gd name="connsiteY2455" fmla="*/ 1423618 h 1624467"/>
              <a:gd name="connsiteX2456" fmla="*/ 1736184 w 2198808"/>
              <a:gd name="connsiteY2456" fmla="*/ 1421256 h 1624467"/>
              <a:gd name="connsiteX2457" fmla="*/ 1726804 w 2198808"/>
              <a:gd name="connsiteY2457" fmla="*/ 1418639 h 1624467"/>
              <a:gd name="connsiteX2458" fmla="*/ 155234 w 2198808"/>
              <a:gd name="connsiteY2458" fmla="*/ 944587 h 1624467"/>
              <a:gd name="connsiteX2459" fmla="*/ 155268 w 2198808"/>
              <a:gd name="connsiteY2459" fmla="*/ 944706 h 1624467"/>
              <a:gd name="connsiteX2460" fmla="*/ 155200 w 2198808"/>
              <a:gd name="connsiteY2460" fmla="*/ 944604 h 1624467"/>
              <a:gd name="connsiteX2461" fmla="*/ 161199 w 2198808"/>
              <a:gd name="connsiteY2461" fmla="*/ 939812 h 1624467"/>
              <a:gd name="connsiteX2462" fmla="*/ 160620 w 2198808"/>
              <a:gd name="connsiteY2462" fmla="*/ 938827 h 1624467"/>
              <a:gd name="connsiteX2463" fmla="*/ 151071 w 2198808"/>
              <a:gd name="connsiteY2463" fmla="*/ 940781 h 1624467"/>
              <a:gd name="connsiteX2464" fmla="*/ 155234 w 2198808"/>
              <a:gd name="connsiteY2464" fmla="*/ 944587 h 1624467"/>
              <a:gd name="connsiteX2465" fmla="*/ 129711 w 2198808"/>
              <a:gd name="connsiteY2465" fmla="*/ 992166 h 1624467"/>
              <a:gd name="connsiteX2466" fmla="*/ 138225 w 2198808"/>
              <a:gd name="connsiteY2466" fmla="*/ 981987 h 1624467"/>
              <a:gd name="connsiteX2467" fmla="*/ 138208 w 2198808"/>
              <a:gd name="connsiteY2467" fmla="*/ 981987 h 1624467"/>
              <a:gd name="connsiteX2468" fmla="*/ 138225 w 2198808"/>
              <a:gd name="connsiteY2468" fmla="*/ 981970 h 1624467"/>
              <a:gd name="connsiteX2469" fmla="*/ 129745 w 2198808"/>
              <a:gd name="connsiteY2469" fmla="*/ 992183 h 1624467"/>
              <a:gd name="connsiteX2470" fmla="*/ 127673 w 2198808"/>
              <a:gd name="connsiteY2470" fmla="*/ 994290 h 1624467"/>
              <a:gd name="connsiteX2471" fmla="*/ 128692 w 2198808"/>
              <a:gd name="connsiteY2471" fmla="*/ 994901 h 1624467"/>
              <a:gd name="connsiteX2472" fmla="*/ 129711 w 2198808"/>
              <a:gd name="connsiteY2472" fmla="*/ 992166 h 1624467"/>
              <a:gd name="connsiteX2473" fmla="*/ 173891 w 2198808"/>
              <a:gd name="connsiteY2473" fmla="*/ 769583 h 1624467"/>
              <a:gd name="connsiteX2474" fmla="*/ 178582 w 2198808"/>
              <a:gd name="connsiteY2474" fmla="*/ 768427 h 1624467"/>
              <a:gd name="connsiteX2475" fmla="*/ 179669 w 2198808"/>
              <a:gd name="connsiteY2475" fmla="*/ 764961 h 1624467"/>
              <a:gd name="connsiteX2476" fmla="*/ 176016 w 2198808"/>
              <a:gd name="connsiteY2476" fmla="*/ 764468 h 1624467"/>
              <a:gd name="connsiteX2477" fmla="*/ 173909 w 2198808"/>
              <a:gd name="connsiteY2477" fmla="*/ 769617 h 1624467"/>
              <a:gd name="connsiteX2478" fmla="*/ 173773 w 2198808"/>
              <a:gd name="connsiteY2478" fmla="*/ 769668 h 1624467"/>
              <a:gd name="connsiteX2479" fmla="*/ 173891 w 2198808"/>
              <a:gd name="connsiteY2479" fmla="*/ 769583 h 1624467"/>
              <a:gd name="connsiteX2480" fmla="*/ 218089 w 2198808"/>
              <a:gd name="connsiteY2480" fmla="*/ 772981 h 1624467"/>
              <a:gd name="connsiteX2481" fmla="*/ 218140 w 2198808"/>
              <a:gd name="connsiteY2481" fmla="*/ 773117 h 1624467"/>
              <a:gd name="connsiteX2482" fmla="*/ 218055 w 2198808"/>
              <a:gd name="connsiteY2482" fmla="*/ 773015 h 1624467"/>
              <a:gd name="connsiteX2483" fmla="*/ 220756 w 2198808"/>
              <a:gd name="connsiteY2483" fmla="*/ 767595 h 1624467"/>
              <a:gd name="connsiteX2484" fmla="*/ 219635 w 2198808"/>
              <a:gd name="connsiteY2484" fmla="*/ 766626 h 1624467"/>
              <a:gd name="connsiteX2485" fmla="*/ 211156 w 2198808"/>
              <a:gd name="connsiteY2485" fmla="*/ 771486 h 1624467"/>
              <a:gd name="connsiteX2486" fmla="*/ 211801 w 2198808"/>
              <a:gd name="connsiteY2486" fmla="*/ 772998 h 1624467"/>
              <a:gd name="connsiteX2487" fmla="*/ 218089 w 2198808"/>
              <a:gd name="connsiteY2487" fmla="*/ 772981 h 1624467"/>
              <a:gd name="connsiteX2488" fmla="*/ 180706 w 2198808"/>
              <a:gd name="connsiteY2488" fmla="*/ 1041460 h 1624467"/>
              <a:gd name="connsiteX2489" fmla="*/ 175897 w 2198808"/>
              <a:gd name="connsiteY2489" fmla="*/ 1047119 h 1624467"/>
              <a:gd name="connsiteX2490" fmla="*/ 170612 w 2198808"/>
              <a:gd name="connsiteY2490" fmla="*/ 1053593 h 1624467"/>
              <a:gd name="connsiteX2491" fmla="*/ 180688 w 2198808"/>
              <a:gd name="connsiteY2491" fmla="*/ 1041443 h 1624467"/>
              <a:gd name="connsiteX2492" fmla="*/ 186194 w 2198808"/>
              <a:gd name="connsiteY2492" fmla="*/ 1040152 h 1624467"/>
              <a:gd name="connsiteX2493" fmla="*/ 185549 w 2198808"/>
              <a:gd name="connsiteY2493" fmla="*/ 1038436 h 1624467"/>
              <a:gd name="connsiteX2494" fmla="*/ 180706 w 2198808"/>
              <a:gd name="connsiteY2494" fmla="*/ 1041460 h 1624467"/>
              <a:gd name="connsiteX2495" fmla="*/ 189185 w 2198808"/>
              <a:gd name="connsiteY2495" fmla="*/ 835853 h 1624467"/>
              <a:gd name="connsiteX2496" fmla="*/ 199448 w 2198808"/>
              <a:gd name="connsiteY2496" fmla="*/ 837348 h 1624467"/>
              <a:gd name="connsiteX2497" fmla="*/ 200094 w 2198808"/>
              <a:gd name="connsiteY2497" fmla="*/ 835989 h 1624467"/>
              <a:gd name="connsiteX2498" fmla="*/ 194028 w 2198808"/>
              <a:gd name="connsiteY2498" fmla="*/ 830381 h 1624467"/>
              <a:gd name="connsiteX2499" fmla="*/ 189202 w 2198808"/>
              <a:gd name="connsiteY2499" fmla="*/ 835870 h 1624467"/>
              <a:gd name="connsiteX2500" fmla="*/ 180162 w 2198808"/>
              <a:gd name="connsiteY2500" fmla="*/ 843194 h 1624467"/>
              <a:gd name="connsiteX2501" fmla="*/ 189185 w 2198808"/>
              <a:gd name="connsiteY2501" fmla="*/ 835853 h 1624467"/>
              <a:gd name="connsiteX2502" fmla="*/ 2143066 w 2198808"/>
              <a:gd name="connsiteY2502" fmla="*/ 740713 h 1624467"/>
              <a:gd name="connsiteX2503" fmla="*/ 2156812 w 2198808"/>
              <a:gd name="connsiteY2503" fmla="*/ 736363 h 1624467"/>
              <a:gd name="connsiteX2504" fmla="*/ 2150304 w 2198808"/>
              <a:gd name="connsiteY2504" fmla="*/ 735700 h 1624467"/>
              <a:gd name="connsiteX2505" fmla="*/ 2143082 w 2198808"/>
              <a:gd name="connsiteY2505" fmla="*/ 740747 h 1624467"/>
              <a:gd name="connsiteX2506" fmla="*/ 2142776 w 2198808"/>
              <a:gd name="connsiteY2506" fmla="*/ 741223 h 1624467"/>
              <a:gd name="connsiteX2507" fmla="*/ 2143066 w 2198808"/>
              <a:gd name="connsiteY2507" fmla="*/ 740713 h 1624467"/>
              <a:gd name="connsiteX2508" fmla="*/ 92328 w 2198808"/>
              <a:gd name="connsiteY2508" fmla="*/ 863024 h 1624467"/>
              <a:gd name="connsiteX2509" fmla="*/ 104902 w 2198808"/>
              <a:gd name="connsiteY2509" fmla="*/ 864213 h 1624467"/>
              <a:gd name="connsiteX2510" fmla="*/ 93076 w 2198808"/>
              <a:gd name="connsiteY2510" fmla="*/ 858861 h 1624467"/>
              <a:gd name="connsiteX2511" fmla="*/ 92346 w 2198808"/>
              <a:gd name="connsiteY2511" fmla="*/ 863041 h 1624467"/>
              <a:gd name="connsiteX2512" fmla="*/ 87825 w 2198808"/>
              <a:gd name="connsiteY2512" fmla="*/ 870500 h 1624467"/>
              <a:gd name="connsiteX2513" fmla="*/ 92328 w 2198808"/>
              <a:gd name="connsiteY2513" fmla="*/ 863024 h 1624467"/>
              <a:gd name="connsiteX2514" fmla="*/ 209575 w 2198808"/>
              <a:gd name="connsiteY2514" fmla="*/ 908920 h 1624467"/>
              <a:gd name="connsiteX2515" fmla="*/ 218394 w 2198808"/>
              <a:gd name="connsiteY2515" fmla="*/ 898300 h 1624467"/>
              <a:gd name="connsiteX2516" fmla="*/ 209575 w 2198808"/>
              <a:gd name="connsiteY2516" fmla="*/ 908920 h 1624467"/>
              <a:gd name="connsiteX2517" fmla="*/ 209541 w 2198808"/>
              <a:gd name="connsiteY2517" fmla="*/ 908954 h 1624467"/>
              <a:gd name="connsiteX2518" fmla="*/ 209575 w 2198808"/>
              <a:gd name="connsiteY2518" fmla="*/ 908920 h 1624467"/>
              <a:gd name="connsiteX2519" fmla="*/ 1303763 w 2198808"/>
              <a:gd name="connsiteY2519" fmla="*/ 1483193 h 1624467"/>
              <a:gd name="connsiteX2520" fmla="*/ 1305615 w 2198808"/>
              <a:gd name="connsiteY2520" fmla="*/ 1485623 h 1624467"/>
              <a:gd name="connsiteX2521" fmla="*/ 1306176 w 2198808"/>
              <a:gd name="connsiteY2521" fmla="*/ 1485062 h 1624467"/>
              <a:gd name="connsiteX2522" fmla="*/ 1303763 w 2198808"/>
              <a:gd name="connsiteY2522" fmla="*/ 1483193 h 1624467"/>
              <a:gd name="connsiteX2523" fmla="*/ 1291851 w 2198808"/>
              <a:gd name="connsiteY2523" fmla="*/ 1474731 h 1624467"/>
              <a:gd name="connsiteX2524" fmla="*/ 1291376 w 2198808"/>
              <a:gd name="connsiteY2524" fmla="*/ 1474425 h 1624467"/>
              <a:gd name="connsiteX2525" fmla="*/ 1291868 w 2198808"/>
              <a:gd name="connsiteY2525" fmla="*/ 1474697 h 1624467"/>
              <a:gd name="connsiteX2526" fmla="*/ 1303763 w 2198808"/>
              <a:gd name="connsiteY2526" fmla="*/ 1483193 h 1624467"/>
              <a:gd name="connsiteX2527" fmla="*/ 2097203 w 2198808"/>
              <a:gd name="connsiteY2527" fmla="*/ 876635 h 1624467"/>
              <a:gd name="connsiteX2528" fmla="*/ 2097662 w 2198808"/>
              <a:gd name="connsiteY2528" fmla="*/ 876940 h 1624467"/>
              <a:gd name="connsiteX2529" fmla="*/ 2097169 w 2198808"/>
              <a:gd name="connsiteY2529" fmla="*/ 876668 h 1624467"/>
              <a:gd name="connsiteX2530" fmla="*/ 2082743 w 2198808"/>
              <a:gd name="connsiteY2530" fmla="*/ 870177 h 1624467"/>
              <a:gd name="connsiteX2531" fmla="*/ 2088826 w 2198808"/>
              <a:gd name="connsiteY2531" fmla="*/ 876380 h 1624467"/>
              <a:gd name="connsiteX2532" fmla="*/ 2097203 w 2198808"/>
              <a:gd name="connsiteY2532" fmla="*/ 876635 h 1624467"/>
              <a:gd name="connsiteX2533" fmla="*/ 216390 w 2198808"/>
              <a:gd name="connsiteY2533" fmla="*/ 846048 h 1624467"/>
              <a:gd name="connsiteX2534" fmla="*/ 214945 w 2198808"/>
              <a:gd name="connsiteY2534" fmla="*/ 854562 h 1624467"/>
              <a:gd name="connsiteX2535" fmla="*/ 225633 w 2198808"/>
              <a:gd name="connsiteY2535" fmla="*/ 845267 h 1624467"/>
              <a:gd name="connsiteX2536" fmla="*/ 216356 w 2198808"/>
              <a:gd name="connsiteY2536" fmla="*/ 846099 h 1624467"/>
              <a:gd name="connsiteX2537" fmla="*/ 219244 w 2198808"/>
              <a:gd name="connsiteY2537" fmla="*/ 836261 h 1624467"/>
              <a:gd name="connsiteX2538" fmla="*/ 208607 w 2198808"/>
              <a:gd name="connsiteY2538" fmla="*/ 846065 h 1624467"/>
              <a:gd name="connsiteX2539" fmla="*/ 216390 w 2198808"/>
              <a:gd name="connsiteY2539" fmla="*/ 846048 h 1624467"/>
              <a:gd name="connsiteX2540" fmla="*/ 856915 w 2198808"/>
              <a:gd name="connsiteY2540" fmla="*/ 198742 h 1624467"/>
              <a:gd name="connsiteX2541" fmla="*/ 838241 w 2198808"/>
              <a:gd name="connsiteY2541" fmla="*/ 205199 h 1624467"/>
              <a:gd name="connsiteX2542" fmla="*/ 849728 w 2198808"/>
              <a:gd name="connsiteY2542" fmla="*/ 201274 h 1624467"/>
              <a:gd name="connsiteX2543" fmla="*/ 851954 w 2198808"/>
              <a:gd name="connsiteY2543" fmla="*/ 204962 h 1624467"/>
              <a:gd name="connsiteX2544" fmla="*/ 855199 w 2198808"/>
              <a:gd name="connsiteY2544" fmla="*/ 202124 h 1624467"/>
              <a:gd name="connsiteX2545" fmla="*/ 865768 w 2198808"/>
              <a:gd name="connsiteY2545" fmla="*/ 201206 h 1624467"/>
              <a:gd name="connsiteX2546" fmla="*/ 855165 w 2198808"/>
              <a:gd name="connsiteY2546" fmla="*/ 202158 h 1624467"/>
              <a:gd name="connsiteX2547" fmla="*/ 856865 w 2198808"/>
              <a:gd name="connsiteY2547" fmla="*/ 198725 h 1624467"/>
              <a:gd name="connsiteX2548" fmla="*/ 861367 w 2198808"/>
              <a:gd name="connsiteY2548" fmla="*/ 198165 h 1624467"/>
              <a:gd name="connsiteX2549" fmla="*/ 861113 w 2198808"/>
              <a:gd name="connsiteY2549" fmla="*/ 197111 h 1624467"/>
              <a:gd name="connsiteX2550" fmla="*/ 856915 w 2198808"/>
              <a:gd name="connsiteY2550" fmla="*/ 198742 h 1624467"/>
              <a:gd name="connsiteX2551" fmla="*/ 231665 w 2198808"/>
              <a:gd name="connsiteY2551" fmla="*/ 888529 h 1624467"/>
              <a:gd name="connsiteX2552" fmla="*/ 246398 w 2198808"/>
              <a:gd name="connsiteY2552" fmla="*/ 890959 h 1624467"/>
              <a:gd name="connsiteX2553" fmla="*/ 237273 w 2198808"/>
              <a:gd name="connsiteY2553" fmla="*/ 881851 h 1624467"/>
              <a:gd name="connsiteX2554" fmla="*/ 231683 w 2198808"/>
              <a:gd name="connsiteY2554" fmla="*/ 888546 h 1624467"/>
              <a:gd name="connsiteX2555" fmla="*/ 231615 w 2198808"/>
              <a:gd name="connsiteY2555" fmla="*/ 888563 h 1624467"/>
              <a:gd name="connsiteX2556" fmla="*/ 231665 w 2198808"/>
              <a:gd name="connsiteY2556" fmla="*/ 888529 h 1624467"/>
              <a:gd name="connsiteX2557" fmla="*/ 1281673 w 2198808"/>
              <a:gd name="connsiteY2557" fmla="*/ 1415258 h 1624467"/>
              <a:gd name="connsiteX2558" fmla="*/ 1268062 w 2198808"/>
              <a:gd name="connsiteY2558" fmla="*/ 1408444 h 1624467"/>
              <a:gd name="connsiteX2559" fmla="*/ 1273704 w 2198808"/>
              <a:gd name="connsiteY2559" fmla="*/ 1409157 h 1624467"/>
              <a:gd name="connsiteX2560" fmla="*/ 1273415 w 2198808"/>
              <a:gd name="connsiteY2560" fmla="*/ 1406931 h 1624467"/>
              <a:gd name="connsiteX2561" fmla="*/ 1268079 w 2198808"/>
              <a:gd name="connsiteY2561" fmla="*/ 1408461 h 1624467"/>
              <a:gd name="connsiteX2562" fmla="*/ 1256491 w 2198808"/>
              <a:gd name="connsiteY2562" fmla="*/ 1408461 h 1624467"/>
              <a:gd name="connsiteX2563" fmla="*/ 1268334 w 2198808"/>
              <a:gd name="connsiteY2563" fmla="*/ 1414051 h 1624467"/>
              <a:gd name="connsiteX2564" fmla="*/ 1281639 w 2198808"/>
              <a:gd name="connsiteY2564" fmla="*/ 1415241 h 1624467"/>
              <a:gd name="connsiteX2565" fmla="*/ 1282132 w 2198808"/>
              <a:gd name="connsiteY2565" fmla="*/ 1414782 h 1624467"/>
              <a:gd name="connsiteX2566" fmla="*/ 1281673 w 2198808"/>
              <a:gd name="connsiteY2566" fmla="*/ 1415258 h 1624467"/>
              <a:gd name="connsiteX2567" fmla="*/ 1837238 w 2198808"/>
              <a:gd name="connsiteY2567" fmla="*/ 1248716 h 1624467"/>
              <a:gd name="connsiteX2568" fmla="*/ 1839753 w 2198808"/>
              <a:gd name="connsiteY2568" fmla="*/ 1245657 h 1624467"/>
              <a:gd name="connsiteX2569" fmla="*/ 1836303 w 2198808"/>
              <a:gd name="connsiteY2569" fmla="*/ 1221375 h 1624467"/>
              <a:gd name="connsiteX2570" fmla="*/ 1834519 w 2198808"/>
              <a:gd name="connsiteY2570" fmla="*/ 1221596 h 1624467"/>
              <a:gd name="connsiteX2571" fmla="*/ 1837271 w 2198808"/>
              <a:gd name="connsiteY2571" fmla="*/ 1248750 h 1624467"/>
              <a:gd name="connsiteX2572" fmla="*/ 1836813 w 2198808"/>
              <a:gd name="connsiteY2572" fmla="*/ 1249209 h 1624467"/>
              <a:gd name="connsiteX2573" fmla="*/ 1837238 w 2198808"/>
              <a:gd name="connsiteY2573" fmla="*/ 1248716 h 1624467"/>
              <a:gd name="connsiteX2574" fmla="*/ 486738 w 2198808"/>
              <a:gd name="connsiteY2574" fmla="*/ 335837 h 1624467"/>
              <a:gd name="connsiteX2575" fmla="*/ 470238 w 2198808"/>
              <a:gd name="connsiteY2575" fmla="*/ 328904 h 1624467"/>
              <a:gd name="connsiteX2576" fmla="*/ 480212 w 2198808"/>
              <a:gd name="connsiteY2576" fmla="*/ 339184 h 1624467"/>
              <a:gd name="connsiteX2577" fmla="*/ 486228 w 2198808"/>
              <a:gd name="connsiteY2577" fmla="*/ 334409 h 1624467"/>
              <a:gd name="connsiteX2578" fmla="*/ 486755 w 2198808"/>
              <a:gd name="connsiteY2578" fmla="*/ 334919 h 1624467"/>
              <a:gd name="connsiteX2579" fmla="*/ 489099 w 2198808"/>
              <a:gd name="connsiteY2579" fmla="*/ 332948 h 1624467"/>
              <a:gd name="connsiteX2580" fmla="*/ 488182 w 2198808"/>
              <a:gd name="connsiteY2580" fmla="*/ 332047 h 1624467"/>
              <a:gd name="connsiteX2581" fmla="*/ 486738 w 2198808"/>
              <a:gd name="connsiteY2581" fmla="*/ 335837 h 1624467"/>
              <a:gd name="connsiteX2582" fmla="*/ 1172922 w 2198808"/>
              <a:gd name="connsiteY2582" fmla="*/ 1335394 h 1624467"/>
              <a:gd name="connsiteX2583" fmla="*/ 1172838 w 2198808"/>
              <a:gd name="connsiteY2583" fmla="*/ 1335343 h 1624467"/>
              <a:gd name="connsiteX2584" fmla="*/ 1172939 w 2198808"/>
              <a:gd name="connsiteY2584" fmla="*/ 1335377 h 1624467"/>
              <a:gd name="connsiteX2585" fmla="*/ 1170187 w 2198808"/>
              <a:gd name="connsiteY2585" fmla="*/ 1341426 h 1624467"/>
              <a:gd name="connsiteX2586" fmla="*/ 1179940 w 2198808"/>
              <a:gd name="connsiteY2586" fmla="*/ 1353287 h 1624467"/>
              <a:gd name="connsiteX2587" fmla="*/ 1181673 w 2198808"/>
              <a:gd name="connsiteY2587" fmla="*/ 1347475 h 1624467"/>
              <a:gd name="connsiteX2588" fmla="*/ 1177052 w 2198808"/>
              <a:gd name="connsiteY2588" fmla="*/ 1337824 h 1624467"/>
              <a:gd name="connsiteX2589" fmla="*/ 1172922 w 2198808"/>
              <a:gd name="connsiteY2589" fmla="*/ 1335394 h 1624467"/>
              <a:gd name="connsiteX2590" fmla="*/ 257137 w 2198808"/>
              <a:gd name="connsiteY2590" fmla="*/ 844349 h 1624467"/>
              <a:gd name="connsiteX2591" fmla="*/ 263849 w 2198808"/>
              <a:gd name="connsiteY2591" fmla="*/ 844264 h 1624467"/>
              <a:gd name="connsiteX2592" fmla="*/ 278292 w 2198808"/>
              <a:gd name="connsiteY2592" fmla="*/ 831503 h 1624467"/>
              <a:gd name="connsiteX2593" fmla="*/ 269966 w 2198808"/>
              <a:gd name="connsiteY2593" fmla="*/ 837093 h 1624467"/>
              <a:gd name="connsiteX2594" fmla="*/ 257154 w 2198808"/>
              <a:gd name="connsiteY2594" fmla="*/ 844383 h 1624467"/>
              <a:gd name="connsiteX2595" fmla="*/ 256849 w 2198808"/>
              <a:gd name="connsiteY2595" fmla="*/ 844859 h 1624467"/>
              <a:gd name="connsiteX2596" fmla="*/ 257137 w 2198808"/>
              <a:gd name="connsiteY2596" fmla="*/ 844349 h 1624467"/>
              <a:gd name="connsiteX2597" fmla="*/ 151819 w 2198808"/>
              <a:gd name="connsiteY2597" fmla="*/ 834171 h 1624467"/>
              <a:gd name="connsiteX2598" fmla="*/ 136169 w 2198808"/>
              <a:gd name="connsiteY2598" fmla="*/ 847629 h 1624467"/>
              <a:gd name="connsiteX2599" fmla="*/ 137970 w 2198808"/>
              <a:gd name="connsiteY2599" fmla="*/ 858708 h 1624467"/>
              <a:gd name="connsiteX2600" fmla="*/ 141385 w 2198808"/>
              <a:gd name="connsiteY2600" fmla="*/ 852573 h 1624467"/>
              <a:gd name="connsiteX2601" fmla="*/ 144172 w 2198808"/>
              <a:gd name="connsiteY2601" fmla="*/ 844094 h 1624467"/>
              <a:gd name="connsiteX2602" fmla="*/ 151801 w 2198808"/>
              <a:gd name="connsiteY2602" fmla="*/ 834154 h 1624467"/>
              <a:gd name="connsiteX2603" fmla="*/ 153501 w 2198808"/>
              <a:gd name="connsiteY2603" fmla="*/ 832455 h 1624467"/>
              <a:gd name="connsiteX2604" fmla="*/ 155166 w 2198808"/>
              <a:gd name="connsiteY2604" fmla="*/ 832777 h 1624467"/>
              <a:gd name="connsiteX2605" fmla="*/ 163153 w 2198808"/>
              <a:gd name="connsiteY2605" fmla="*/ 834884 h 1624467"/>
              <a:gd name="connsiteX2606" fmla="*/ 166483 w 2198808"/>
              <a:gd name="connsiteY2606" fmla="*/ 828342 h 1624467"/>
              <a:gd name="connsiteX2607" fmla="*/ 166992 w 2198808"/>
              <a:gd name="connsiteY2607" fmla="*/ 827697 h 1624467"/>
              <a:gd name="connsiteX2608" fmla="*/ 179839 w 2198808"/>
              <a:gd name="connsiteY2608" fmla="*/ 821393 h 1624467"/>
              <a:gd name="connsiteX2609" fmla="*/ 185804 w 2198808"/>
              <a:gd name="connsiteY2609" fmla="*/ 818844 h 1624467"/>
              <a:gd name="connsiteX2610" fmla="*/ 185906 w 2198808"/>
              <a:gd name="connsiteY2610" fmla="*/ 818929 h 1624467"/>
              <a:gd name="connsiteX2611" fmla="*/ 185770 w 2198808"/>
              <a:gd name="connsiteY2611" fmla="*/ 818878 h 1624467"/>
              <a:gd name="connsiteX2612" fmla="*/ 196781 w 2198808"/>
              <a:gd name="connsiteY2612" fmla="*/ 809702 h 1624467"/>
              <a:gd name="connsiteX2613" fmla="*/ 206517 w 2198808"/>
              <a:gd name="connsiteY2613" fmla="*/ 804128 h 1624467"/>
              <a:gd name="connsiteX2614" fmla="*/ 223832 w 2198808"/>
              <a:gd name="connsiteY2614" fmla="*/ 795598 h 1624467"/>
              <a:gd name="connsiteX2615" fmla="*/ 231394 w 2198808"/>
              <a:gd name="connsiteY2615" fmla="*/ 789634 h 1624467"/>
              <a:gd name="connsiteX2616" fmla="*/ 236067 w 2198808"/>
              <a:gd name="connsiteY2616" fmla="*/ 782514 h 1624467"/>
              <a:gd name="connsiteX2617" fmla="*/ 231529 w 2198808"/>
              <a:gd name="connsiteY2617" fmla="*/ 774765 h 1624467"/>
              <a:gd name="connsiteX2618" fmla="*/ 215421 w 2198808"/>
              <a:gd name="connsiteY2618" fmla="*/ 779608 h 1624467"/>
              <a:gd name="connsiteX2619" fmla="*/ 226958 w 2198808"/>
              <a:gd name="connsiteY2619" fmla="*/ 782752 h 1624467"/>
              <a:gd name="connsiteX2620" fmla="*/ 216050 w 2198808"/>
              <a:gd name="connsiteY2620" fmla="*/ 790891 h 1624467"/>
              <a:gd name="connsiteX2621" fmla="*/ 211411 w 2198808"/>
              <a:gd name="connsiteY2621" fmla="*/ 783517 h 1624467"/>
              <a:gd name="connsiteX2622" fmla="*/ 207996 w 2198808"/>
              <a:gd name="connsiteY2622" fmla="*/ 785386 h 1624467"/>
              <a:gd name="connsiteX2623" fmla="*/ 201810 w 2198808"/>
              <a:gd name="connsiteY2623" fmla="*/ 793746 h 1624467"/>
              <a:gd name="connsiteX2624" fmla="*/ 199635 w 2198808"/>
              <a:gd name="connsiteY2624" fmla="*/ 798708 h 1624467"/>
              <a:gd name="connsiteX2625" fmla="*/ 193620 w 2198808"/>
              <a:gd name="connsiteY2625" fmla="*/ 804502 h 1624467"/>
              <a:gd name="connsiteX2626" fmla="*/ 173603 w 2198808"/>
              <a:gd name="connsiteY2626" fmla="*/ 818113 h 1624467"/>
              <a:gd name="connsiteX2627" fmla="*/ 153535 w 2198808"/>
              <a:gd name="connsiteY2627" fmla="*/ 832472 h 1624467"/>
              <a:gd name="connsiteX2628" fmla="*/ 151819 w 2198808"/>
              <a:gd name="connsiteY2628" fmla="*/ 834171 h 1624467"/>
              <a:gd name="connsiteX2629" fmla="*/ 817816 w 2198808"/>
              <a:gd name="connsiteY2629" fmla="*/ 89974 h 1624467"/>
              <a:gd name="connsiteX2630" fmla="*/ 822557 w 2198808"/>
              <a:gd name="connsiteY2630" fmla="*/ 92387 h 1624467"/>
              <a:gd name="connsiteX2631" fmla="*/ 822557 w 2198808"/>
              <a:gd name="connsiteY2631" fmla="*/ 74256 h 1624467"/>
              <a:gd name="connsiteX2632" fmla="*/ 818683 w 2198808"/>
              <a:gd name="connsiteY2632" fmla="*/ 75344 h 1624467"/>
              <a:gd name="connsiteX2633" fmla="*/ 815216 w 2198808"/>
              <a:gd name="connsiteY2633" fmla="*/ 83177 h 1624467"/>
              <a:gd name="connsiteX2634" fmla="*/ 817850 w 2198808"/>
              <a:gd name="connsiteY2634" fmla="*/ 90008 h 1624467"/>
              <a:gd name="connsiteX2635" fmla="*/ 808505 w 2198808"/>
              <a:gd name="connsiteY2635" fmla="*/ 91368 h 1624467"/>
              <a:gd name="connsiteX2636" fmla="*/ 813109 w 2198808"/>
              <a:gd name="connsiteY2636" fmla="*/ 100731 h 1624467"/>
              <a:gd name="connsiteX2637" fmla="*/ 817816 w 2198808"/>
              <a:gd name="connsiteY2637" fmla="*/ 89974 h 1624467"/>
              <a:gd name="connsiteX2638" fmla="*/ 153518 w 2198808"/>
              <a:gd name="connsiteY2638" fmla="*/ 925895 h 1624467"/>
              <a:gd name="connsiteX2639" fmla="*/ 160366 w 2198808"/>
              <a:gd name="connsiteY2639" fmla="*/ 927900 h 1624467"/>
              <a:gd name="connsiteX2640" fmla="*/ 156424 w 2198808"/>
              <a:gd name="connsiteY2640" fmla="*/ 920084 h 1624467"/>
              <a:gd name="connsiteX2641" fmla="*/ 153484 w 2198808"/>
              <a:gd name="connsiteY2641" fmla="*/ 925929 h 1624467"/>
              <a:gd name="connsiteX2642" fmla="*/ 143475 w 2198808"/>
              <a:gd name="connsiteY2642" fmla="*/ 926116 h 1624467"/>
              <a:gd name="connsiteX2643" fmla="*/ 131411 w 2198808"/>
              <a:gd name="connsiteY2643" fmla="*/ 939489 h 1624467"/>
              <a:gd name="connsiteX2644" fmla="*/ 129372 w 2198808"/>
              <a:gd name="connsiteY2644" fmla="*/ 941596 h 1624467"/>
              <a:gd name="connsiteX2645" fmla="*/ 130391 w 2198808"/>
              <a:gd name="connsiteY2645" fmla="*/ 942191 h 1624467"/>
              <a:gd name="connsiteX2646" fmla="*/ 131411 w 2198808"/>
              <a:gd name="connsiteY2646" fmla="*/ 939489 h 1624467"/>
              <a:gd name="connsiteX2647" fmla="*/ 134690 w 2198808"/>
              <a:gd name="connsiteY2647" fmla="*/ 938657 h 1624467"/>
              <a:gd name="connsiteX2648" fmla="*/ 146024 w 2198808"/>
              <a:gd name="connsiteY2648" fmla="*/ 930381 h 1624467"/>
              <a:gd name="connsiteX2649" fmla="*/ 153518 w 2198808"/>
              <a:gd name="connsiteY2649" fmla="*/ 925895 h 1624467"/>
              <a:gd name="connsiteX2650" fmla="*/ 192600 w 2198808"/>
              <a:gd name="connsiteY2650" fmla="*/ 924213 h 1624467"/>
              <a:gd name="connsiteX2651" fmla="*/ 174300 w 2198808"/>
              <a:gd name="connsiteY2651" fmla="*/ 942803 h 1624467"/>
              <a:gd name="connsiteX2652" fmla="*/ 192600 w 2198808"/>
              <a:gd name="connsiteY2652" fmla="*/ 924213 h 1624467"/>
              <a:gd name="connsiteX2653" fmla="*/ 192906 w 2198808"/>
              <a:gd name="connsiteY2653" fmla="*/ 923720 h 1624467"/>
              <a:gd name="connsiteX2654" fmla="*/ 192600 w 2198808"/>
              <a:gd name="connsiteY2654" fmla="*/ 924213 h 1624467"/>
              <a:gd name="connsiteX2655" fmla="*/ 221487 w 2198808"/>
              <a:gd name="connsiteY2655" fmla="*/ 803601 h 1624467"/>
              <a:gd name="connsiteX2656" fmla="*/ 209270 w 2198808"/>
              <a:gd name="connsiteY2656" fmla="*/ 814800 h 1624467"/>
              <a:gd name="connsiteX2657" fmla="*/ 203153 w 2198808"/>
              <a:gd name="connsiteY2657" fmla="*/ 828291 h 1624467"/>
              <a:gd name="connsiteX2658" fmla="*/ 206840 w 2198808"/>
              <a:gd name="connsiteY2658" fmla="*/ 822497 h 1624467"/>
              <a:gd name="connsiteX2659" fmla="*/ 214707 w 2198808"/>
              <a:gd name="connsiteY2659" fmla="*/ 818895 h 1624467"/>
              <a:gd name="connsiteX2660" fmla="*/ 212464 w 2198808"/>
              <a:gd name="connsiteY2660" fmla="*/ 821206 h 1624467"/>
              <a:gd name="connsiteX2661" fmla="*/ 213807 w 2198808"/>
              <a:gd name="connsiteY2661" fmla="*/ 821885 h 1624467"/>
              <a:gd name="connsiteX2662" fmla="*/ 214673 w 2198808"/>
              <a:gd name="connsiteY2662" fmla="*/ 818861 h 1624467"/>
              <a:gd name="connsiteX2663" fmla="*/ 221504 w 2198808"/>
              <a:gd name="connsiteY2663" fmla="*/ 812064 h 1624467"/>
              <a:gd name="connsiteX2664" fmla="*/ 224121 w 2198808"/>
              <a:gd name="connsiteY2664" fmla="*/ 816499 h 1624467"/>
              <a:gd name="connsiteX2665" fmla="*/ 228964 w 2198808"/>
              <a:gd name="connsiteY2665" fmla="*/ 814697 h 1624467"/>
              <a:gd name="connsiteX2666" fmla="*/ 242082 w 2198808"/>
              <a:gd name="connsiteY2666" fmla="*/ 801155 h 1624467"/>
              <a:gd name="connsiteX2667" fmla="*/ 257137 w 2198808"/>
              <a:gd name="connsiteY2667" fmla="*/ 784893 h 1624467"/>
              <a:gd name="connsiteX2668" fmla="*/ 259091 w 2198808"/>
              <a:gd name="connsiteY2668" fmla="*/ 782837 h 1624467"/>
              <a:gd name="connsiteX2669" fmla="*/ 258140 w 2198808"/>
              <a:gd name="connsiteY2669" fmla="*/ 782208 h 1624467"/>
              <a:gd name="connsiteX2670" fmla="*/ 257171 w 2198808"/>
              <a:gd name="connsiteY2670" fmla="*/ 784910 h 1624467"/>
              <a:gd name="connsiteX2671" fmla="*/ 248437 w 2198808"/>
              <a:gd name="connsiteY2671" fmla="*/ 789600 h 1624467"/>
              <a:gd name="connsiteX2672" fmla="*/ 232090 w 2198808"/>
              <a:gd name="connsiteY2672" fmla="*/ 803890 h 1624467"/>
              <a:gd name="connsiteX2673" fmla="*/ 226228 w 2198808"/>
              <a:gd name="connsiteY2673" fmla="*/ 806711 h 1624467"/>
              <a:gd name="connsiteX2674" fmla="*/ 221453 w 2198808"/>
              <a:gd name="connsiteY2674" fmla="*/ 812098 h 1624467"/>
              <a:gd name="connsiteX2675" fmla="*/ 221470 w 2198808"/>
              <a:gd name="connsiteY2675" fmla="*/ 803585 h 1624467"/>
              <a:gd name="connsiteX2676" fmla="*/ 221521 w 2198808"/>
              <a:gd name="connsiteY2676" fmla="*/ 803517 h 1624467"/>
              <a:gd name="connsiteX2677" fmla="*/ 221487 w 2198808"/>
              <a:gd name="connsiteY2677" fmla="*/ 803601 h 1624467"/>
              <a:gd name="connsiteX2678" fmla="*/ 1611273 w 2198808"/>
              <a:gd name="connsiteY2678" fmla="*/ 1379557 h 1624467"/>
              <a:gd name="connsiteX2679" fmla="*/ 1599668 w 2198808"/>
              <a:gd name="connsiteY2679" fmla="*/ 1380100 h 1624467"/>
              <a:gd name="connsiteX2680" fmla="*/ 1602131 w 2198808"/>
              <a:gd name="connsiteY2680" fmla="*/ 1389429 h 1624467"/>
              <a:gd name="connsiteX2681" fmla="*/ 1617510 w 2198808"/>
              <a:gd name="connsiteY2681" fmla="*/ 1384077 h 1624467"/>
              <a:gd name="connsiteX2682" fmla="*/ 1612395 w 2198808"/>
              <a:gd name="connsiteY2682" fmla="*/ 1382700 h 1624467"/>
              <a:gd name="connsiteX2683" fmla="*/ 1611273 w 2198808"/>
              <a:gd name="connsiteY2683" fmla="*/ 1379557 h 1624467"/>
              <a:gd name="connsiteX2684" fmla="*/ 1611324 w 2198808"/>
              <a:gd name="connsiteY2684" fmla="*/ 1379523 h 1624467"/>
              <a:gd name="connsiteX2685" fmla="*/ 1611273 w 2198808"/>
              <a:gd name="connsiteY2685" fmla="*/ 1379557 h 1624467"/>
              <a:gd name="connsiteX2686" fmla="*/ 415183 w 2198808"/>
              <a:gd name="connsiteY2686" fmla="*/ 358453 h 1624467"/>
              <a:gd name="connsiteX2687" fmla="*/ 399516 w 2198808"/>
              <a:gd name="connsiteY2687" fmla="*/ 359847 h 1624467"/>
              <a:gd name="connsiteX2688" fmla="*/ 390476 w 2198808"/>
              <a:gd name="connsiteY2688" fmla="*/ 354647 h 1624467"/>
              <a:gd name="connsiteX2689" fmla="*/ 388947 w 2198808"/>
              <a:gd name="connsiteY2689" fmla="*/ 355548 h 1624467"/>
              <a:gd name="connsiteX2690" fmla="*/ 387995 w 2198808"/>
              <a:gd name="connsiteY2690" fmla="*/ 366932 h 1624467"/>
              <a:gd name="connsiteX2691" fmla="*/ 376355 w 2198808"/>
              <a:gd name="connsiteY2691" fmla="*/ 378742 h 1624467"/>
              <a:gd name="connsiteX2692" fmla="*/ 387961 w 2198808"/>
              <a:gd name="connsiteY2692" fmla="*/ 366882 h 1624467"/>
              <a:gd name="connsiteX2693" fmla="*/ 398394 w 2198808"/>
              <a:gd name="connsiteY2693" fmla="*/ 363075 h 1624467"/>
              <a:gd name="connsiteX2694" fmla="*/ 408369 w 2198808"/>
              <a:gd name="connsiteY2694" fmla="*/ 361784 h 1624467"/>
              <a:gd name="connsiteX2695" fmla="*/ 408335 w 2198808"/>
              <a:gd name="connsiteY2695" fmla="*/ 361818 h 1624467"/>
              <a:gd name="connsiteX2696" fmla="*/ 415132 w 2198808"/>
              <a:gd name="connsiteY2696" fmla="*/ 358385 h 1624467"/>
              <a:gd name="connsiteX2697" fmla="*/ 421487 w 2198808"/>
              <a:gd name="connsiteY2697" fmla="*/ 352574 h 1624467"/>
              <a:gd name="connsiteX2698" fmla="*/ 420366 w 2198808"/>
              <a:gd name="connsiteY2698" fmla="*/ 350858 h 1624467"/>
              <a:gd name="connsiteX2699" fmla="*/ 414062 w 2198808"/>
              <a:gd name="connsiteY2699" fmla="*/ 352659 h 1624467"/>
              <a:gd name="connsiteX2700" fmla="*/ 415183 w 2198808"/>
              <a:gd name="connsiteY2700" fmla="*/ 358453 h 1624467"/>
              <a:gd name="connsiteX2701" fmla="*/ 206194 w 2198808"/>
              <a:gd name="connsiteY2701" fmla="*/ 759388 h 1624467"/>
              <a:gd name="connsiteX2702" fmla="*/ 196474 w 2198808"/>
              <a:gd name="connsiteY2702" fmla="*/ 760968 h 1624467"/>
              <a:gd name="connsiteX2703" fmla="*/ 201436 w 2198808"/>
              <a:gd name="connsiteY2703" fmla="*/ 766439 h 1624467"/>
              <a:gd name="connsiteX2704" fmla="*/ 210799 w 2198808"/>
              <a:gd name="connsiteY2704" fmla="*/ 767425 h 1624467"/>
              <a:gd name="connsiteX2705" fmla="*/ 213569 w 2198808"/>
              <a:gd name="connsiteY2705" fmla="*/ 760390 h 1624467"/>
              <a:gd name="connsiteX2706" fmla="*/ 212244 w 2198808"/>
              <a:gd name="connsiteY2706" fmla="*/ 753372 h 1624467"/>
              <a:gd name="connsiteX2707" fmla="*/ 205022 w 2198808"/>
              <a:gd name="connsiteY2707" fmla="*/ 753712 h 1624467"/>
              <a:gd name="connsiteX2708" fmla="*/ 206177 w 2198808"/>
              <a:gd name="connsiteY2708" fmla="*/ 759405 h 1624467"/>
              <a:gd name="connsiteX2709" fmla="*/ 206194 w 2198808"/>
              <a:gd name="connsiteY2709" fmla="*/ 759388 h 1624467"/>
              <a:gd name="connsiteX2710" fmla="*/ 2086991 w 2198808"/>
              <a:gd name="connsiteY2710" fmla="*/ 609889 h 1624467"/>
              <a:gd name="connsiteX2711" fmla="*/ 2080720 w 2198808"/>
              <a:gd name="connsiteY2711" fmla="*/ 604162 h 1624467"/>
              <a:gd name="connsiteX2712" fmla="*/ 2077577 w 2198808"/>
              <a:gd name="connsiteY2712" fmla="*/ 611809 h 1624467"/>
              <a:gd name="connsiteX2713" fmla="*/ 2067823 w 2198808"/>
              <a:gd name="connsiteY2713" fmla="*/ 613780 h 1624467"/>
              <a:gd name="connsiteX2714" fmla="*/ 2073618 w 2198808"/>
              <a:gd name="connsiteY2714" fmla="*/ 619456 h 1624467"/>
              <a:gd name="connsiteX2715" fmla="*/ 2072955 w 2198808"/>
              <a:gd name="connsiteY2715" fmla="*/ 613593 h 1624467"/>
              <a:gd name="connsiteX2716" fmla="*/ 2079922 w 2198808"/>
              <a:gd name="connsiteY2716" fmla="*/ 619167 h 1624467"/>
              <a:gd name="connsiteX2717" fmla="*/ 2087330 w 2198808"/>
              <a:gd name="connsiteY2717" fmla="*/ 621104 h 1624467"/>
              <a:gd name="connsiteX2718" fmla="*/ 2086991 w 2198808"/>
              <a:gd name="connsiteY2718" fmla="*/ 609889 h 1624467"/>
              <a:gd name="connsiteX2719" fmla="*/ 2090695 w 2198808"/>
              <a:gd name="connsiteY2719" fmla="*/ 608903 h 1624467"/>
              <a:gd name="connsiteX2720" fmla="*/ 2089999 w 2198808"/>
              <a:gd name="connsiteY2720" fmla="*/ 607578 h 1624467"/>
              <a:gd name="connsiteX2721" fmla="*/ 2086991 w 2198808"/>
              <a:gd name="connsiteY2721" fmla="*/ 609889 h 1624467"/>
              <a:gd name="connsiteX2722" fmla="*/ 1228979 w 2198808"/>
              <a:gd name="connsiteY2722" fmla="*/ 1362547 h 1624467"/>
              <a:gd name="connsiteX2723" fmla="*/ 1240585 w 2198808"/>
              <a:gd name="connsiteY2723" fmla="*/ 1357263 h 1624467"/>
              <a:gd name="connsiteX2724" fmla="*/ 1228979 w 2198808"/>
              <a:gd name="connsiteY2724" fmla="*/ 1350687 h 1624467"/>
              <a:gd name="connsiteX2725" fmla="*/ 1219634 w 2198808"/>
              <a:gd name="connsiteY2725" fmla="*/ 1350330 h 1624467"/>
              <a:gd name="connsiteX2726" fmla="*/ 1217272 w 2198808"/>
              <a:gd name="connsiteY2726" fmla="*/ 1363635 h 1624467"/>
              <a:gd name="connsiteX2727" fmla="*/ 1197442 w 2198808"/>
              <a:gd name="connsiteY2727" fmla="*/ 1367390 h 1624467"/>
              <a:gd name="connsiteX2728" fmla="*/ 1205768 w 2198808"/>
              <a:gd name="connsiteY2728" fmla="*/ 1369616 h 1624467"/>
              <a:gd name="connsiteX2729" fmla="*/ 1214265 w 2198808"/>
              <a:gd name="connsiteY2729" fmla="*/ 1372471 h 1624467"/>
              <a:gd name="connsiteX2730" fmla="*/ 1227502 w 2198808"/>
              <a:gd name="connsiteY2730" fmla="*/ 1370636 h 1624467"/>
              <a:gd name="connsiteX2731" fmla="*/ 1228979 w 2198808"/>
              <a:gd name="connsiteY2731" fmla="*/ 1362547 h 1624467"/>
              <a:gd name="connsiteX2732" fmla="*/ 749864 w 2198808"/>
              <a:gd name="connsiteY2732" fmla="*/ 183449 h 1624467"/>
              <a:gd name="connsiteX2733" fmla="*/ 736406 w 2198808"/>
              <a:gd name="connsiteY2733" fmla="*/ 181563 h 1624467"/>
              <a:gd name="connsiteX2734" fmla="*/ 734248 w 2198808"/>
              <a:gd name="connsiteY2734" fmla="*/ 176618 h 1624467"/>
              <a:gd name="connsiteX2735" fmla="*/ 722200 w 2198808"/>
              <a:gd name="connsiteY2735" fmla="*/ 171707 h 1624467"/>
              <a:gd name="connsiteX2736" fmla="*/ 715862 w 2198808"/>
              <a:gd name="connsiteY2736" fmla="*/ 171572 h 1624467"/>
              <a:gd name="connsiteX2737" fmla="*/ 715386 w 2198808"/>
              <a:gd name="connsiteY2737" fmla="*/ 171266 h 1624467"/>
              <a:gd name="connsiteX2738" fmla="*/ 715896 w 2198808"/>
              <a:gd name="connsiteY2738" fmla="*/ 171538 h 1624467"/>
              <a:gd name="connsiteX2739" fmla="*/ 729490 w 2198808"/>
              <a:gd name="connsiteY2739" fmla="*/ 181767 h 1624467"/>
              <a:gd name="connsiteX2740" fmla="*/ 729456 w 2198808"/>
              <a:gd name="connsiteY2740" fmla="*/ 181733 h 1624467"/>
              <a:gd name="connsiteX2741" fmla="*/ 750799 w 2198808"/>
              <a:gd name="connsiteY2741" fmla="*/ 194579 h 1624467"/>
              <a:gd name="connsiteX2742" fmla="*/ 749864 w 2198808"/>
              <a:gd name="connsiteY2742" fmla="*/ 183449 h 1624467"/>
              <a:gd name="connsiteX2743" fmla="*/ 752939 w 2198808"/>
              <a:gd name="connsiteY2743" fmla="*/ 182855 h 1624467"/>
              <a:gd name="connsiteX2744" fmla="*/ 752514 w 2198808"/>
              <a:gd name="connsiteY2744" fmla="*/ 181767 h 1624467"/>
              <a:gd name="connsiteX2745" fmla="*/ 749864 w 2198808"/>
              <a:gd name="connsiteY2745" fmla="*/ 183449 h 1624467"/>
              <a:gd name="connsiteX2746" fmla="*/ 1592599 w 2198808"/>
              <a:gd name="connsiteY2746" fmla="*/ 1354085 h 1624467"/>
              <a:gd name="connsiteX2747" fmla="*/ 1579582 w 2198808"/>
              <a:gd name="connsiteY2747" fmla="*/ 1355768 h 1624467"/>
              <a:gd name="connsiteX2748" fmla="*/ 1574162 w 2198808"/>
              <a:gd name="connsiteY2748" fmla="*/ 1365028 h 1624467"/>
              <a:gd name="connsiteX2749" fmla="*/ 1565139 w 2198808"/>
              <a:gd name="connsiteY2749" fmla="*/ 1363856 h 1624467"/>
              <a:gd name="connsiteX2750" fmla="*/ 1564732 w 2198808"/>
              <a:gd name="connsiteY2750" fmla="*/ 1364858 h 1624467"/>
              <a:gd name="connsiteX2751" fmla="*/ 1574502 w 2198808"/>
              <a:gd name="connsiteY2751" fmla="*/ 1369038 h 1624467"/>
              <a:gd name="connsiteX2752" fmla="*/ 1577815 w 2198808"/>
              <a:gd name="connsiteY2752" fmla="*/ 1375835 h 1624467"/>
              <a:gd name="connsiteX2753" fmla="*/ 1585598 w 2198808"/>
              <a:gd name="connsiteY2753" fmla="*/ 1373321 h 1624467"/>
              <a:gd name="connsiteX2754" fmla="*/ 1581044 w 2198808"/>
              <a:gd name="connsiteY2754" fmla="*/ 1360406 h 1624467"/>
              <a:gd name="connsiteX2755" fmla="*/ 1586872 w 2198808"/>
              <a:gd name="connsiteY2755" fmla="*/ 1363822 h 1624467"/>
              <a:gd name="connsiteX2756" fmla="*/ 1601706 w 2198808"/>
              <a:gd name="connsiteY2756" fmla="*/ 1366031 h 1624467"/>
              <a:gd name="connsiteX2757" fmla="*/ 1592531 w 2198808"/>
              <a:gd name="connsiteY2757" fmla="*/ 1354034 h 1624467"/>
              <a:gd name="connsiteX2758" fmla="*/ 1603321 w 2198808"/>
              <a:gd name="connsiteY2758" fmla="*/ 1358520 h 1624467"/>
              <a:gd name="connsiteX2759" fmla="*/ 1611172 w 2198808"/>
              <a:gd name="connsiteY2759" fmla="*/ 1358877 h 1624467"/>
              <a:gd name="connsiteX2760" fmla="*/ 1614807 w 2198808"/>
              <a:gd name="connsiteY2760" fmla="*/ 1359642 h 1624467"/>
              <a:gd name="connsiteX2761" fmla="*/ 1610543 w 2198808"/>
              <a:gd name="connsiteY2761" fmla="*/ 1364485 h 1624467"/>
              <a:gd name="connsiteX2762" fmla="*/ 1617170 w 2198808"/>
              <a:gd name="connsiteY2762" fmla="*/ 1358129 h 1624467"/>
              <a:gd name="connsiteX2763" fmla="*/ 1612174 w 2198808"/>
              <a:gd name="connsiteY2763" fmla="*/ 1348410 h 1624467"/>
              <a:gd name="connsiteX2764" fmla="*/ 1603015 w 2198808"/>
              <a:gd name="connsiteY2764" fmla="*/ 1350143 h 1624467"/>
              <a:gd name="connsiteX2765" fmla="*/ 1602879 w 2198808"/>
              <a:gd name="connsiteY2765" fmla="*/ 1349209 h 1624467"/>
              <a:gd name="connsiteX2766" fmla="*/ 1610525 w 2198808"/>
              <a:gd name="connsiteY2766" fmla="*/ 1344434 h 1624467"/>
              <a:gd name="connsiteX2767" fmla="*/ 1592599 w 2198808"/>
              <a:gd name="connsiteY2767" fmla="*/ 1354085 h 1624467"/>
              <a:gd name="connsiteX2768" fmla="*/ 1697934 w 2198808"/>
              <a:gd name="connsiteY2768" fmla="*/ 1338792 h 1624467"/>
              <a:gd name="connsiteX2769" fmla="*/ 1712531 w 2198808"/>
              <a:gd name="connsiteY2769" fmla="*/ 1339829 h 1624467"/>
              <a:gd name="connsiteX2770" fmla="*/ 1722029 w 2198808"/>
              <a:gd name="connsiteY2770" fmla="*/ 1351757 h 1624467"/>
              <a:gd name="connsiteX2771" fmla="*/ 1733907 w 2198808"/>
              <a:gd name="connsiteY2771" fmla="*/ 1347271 h 1624467"/>
              <a:gd name="connsiteX2772" fmla="*/ 1722743 w 2198808"/>
              <a:gd name="connsiteY2772" fmla="*/ 1338044 h 1624467"/>
              <a:gd name="connsiteX2773" fmla="*/ 1710525 w 2198808"/>
              <a:gd name="connsiteY2773" fmla="*/ 1331995 h 1624467"/>
              <a:gd name="connsiteX2774" fmla="*/ 1697713 w 2198808"/>
              <a:gd name="connsiteY2774" fmla="*/ 1327441 h 1624467"/>
              <a:gd name="connsiteX2775" fmla="*/ 1697917 w 2198808"/>
              <a:gd name="connsiteY2775" fmla="*/ 1338758 h 1624467"/>
              <a:gd name="connsiteX2776" fmla="*/ 1698019 w 2198808"/>
              <a:gd name="connsiteY2776" fmla="*/ 1338724 h 1624467"/>
              <a:gd name="connsiteX2777" fmla="*/ 1697934 w 2198808"/>
              <a:gd name="connsiteY2777" fmla="*/ 1338792 h 1624467"/>
              <a:gd name="connsiteX2778" fmla="*/ 1545003 w 2198808"/>
              <a:gd name="connsiteY2778" fmla="*/ 1401647 h 1624467"/>
              <a:gd name="connsiteX2779" fmla="*/ 1546669 w 2198808"/>
              <a:gd name="connsiteY2779" fmla="*/ 1401494 h 1624467"/>
              <a:gd name="connsiteX2780" fmla="*/ 1562454 w 2198808"/>
              <a:gd name="connsiteY2780" fmla="*/ 1395631 h 1624467"/>
              <a:gd name="connsiteX2781" fmla="*/ 1578105 w 2198808"/>
              <a:gd name="connsiteY2781" fmla="*/ 1394289 h 1624467"/>
              <a:gd name="connsiteX2782" fmla="*/ 1585496 w 2198808"/>
              <a:gd name="connsiteY2782" fmla="*/ 1392029 h 1624467"/>
              <a:gd name="connsiteX2783" fmla="*/ 1565054 w 2198808"/>
              <a:gd name="connsiteY2783" fmla="*/ 1380559 h 1624467"/>
              <a:gd name="connsiteX2784" fmla="*/ 1554128 w 2198808"/>
              <a:gd name="connsiteY2784" fmla="*/ 1385113 h 1624467"/>
              <a:gd name="connsiteX2785" fmla="*/ 1560466 w 2198808"/>
              <a:gd name="connsiteY2785" fmla="*/ 1376787 h 1624467"/>
              <a:gd name="connsiteX2786" fmla="*/ 1547484 w 2198808"/>
              <a:gd name="connsiteY2786" fmla="*/ 1374323 h 1624467"/>
              <a:gd name="connsiteX2787" fmla="*/ 1560364 w 2198808"/>
              <a:gd name="connsiteY2787" fmla="*/ 1369158 h 1624467"/>
              <a:gd name="connsiteX2788" fmla="*/ 1541452 w 2198808"/>
              <a:gd name="connsiteY2788" fmla="*/ 1374323 h 1624467"/>
              <a:gd name="connsiteX2789" fmla="*/ 1548334 w 2198808"/>
              <a:gd name="connsiteY2789" fmla="*/ 1385079 h 1624467"/>
              <a:gd name="connsiteX2790" fmla="*/ 1542047 w 2198808"/>
              <a:gd name="connsiteY2790" fmla="*/ 1386371 h 1624467"/>
              <a:gd name="connsiteX2791" fmla="*/ 1535845 w 2198808"/>
              <a:gd name="connsiteY2791" fmla="*/ 1387373 h 1624467"/>
              <a:gd name="connsiteX2792" fmla="*/ 1543304 w 2198808"/>
              <a:gd name="connsiteY2792" fmla="*/ 1408376 h 1624467"/>
              <a:gd name="connsiteX2793" fmla="*/ 1543796 w 2198808"/>
              <a:gd name="connsiteY2793" fmla="*/ 1408682 h 1624467"/>
              <a:gd name="connsiteX2794" fmla="*/ 1543304 w 2198808"/>
              <a:gd name="connsiteY2794" fmla="*/ 1408393 h 1624467"/>
              <a:gd name="connsiteX2795" fmla="*/ 1545020 w 2198808"/>
              <a:gd name="connsiteY2795" fmla="*/ 1401579 h 1624467"/>
              <a:gd name="connsiteX2796" fmla="*/ 1545003 w 2198808"/>
              <a:gd name="connsiteY2796" fmla="*/ 1401647 h 1624467"/>
              <a:gd name="connsiteX2797" fmla="*/ 1065887 w 2198808"/>
              <a:gd name="connsiteY2797" fmla="*/ 1393151 h 1624467"/>
              <a:gd name="connsiteX2798" fmla="*/ 1048691 w 2198808"/>
              <a:gd name="connsiteY2798" fmla="*/ 1395954 h 1624467"/>
              <a:gd name="connsiteX2799" fmla="*/ 1043763 w 2198808"/>
              <a:gd name="connsiteY2799" fmla="*/ 1396362 h 1624467"/>
              <a:gd name="connsiteX2800" fmla="*/ 1032038 w 2198808"/>
              <a:gd name="connsiteY2800" fmla="*/ 1402004 h 1624467"/>
              <a:gd name="connsiteX2801" fmla="*/ 1021554 w 2198808"/>
              <a:gd name="connsiteY2801" fmla="*/ 1397671 h 1624467"/>
              <a:gd name="connsiteX2802" fmla="*/ 1035981 w 2198808"/>
              <a:gd name="connsiteY2802" fmla="*/ 1405300 h 1624467"/>
              <a:gd name="connsiteX2803" fmla="*/ 1039753 w 2198808"/>
              <a:gd name="connsiteY2803" fmla="*/ 1405980 h 1624467"/>
              <a:gd name="connsiteX2804" fmla="*/ 1047263 w 2198808"/>
              <a:gd name="connsiteY2804" fmla="*/ 1408427 h 1624467"/>
              <a:gd name="connsiteX2805" fmla="*/ 1057969 w 2198808"/>
              <a:gd name="connsiteY2805" fmla="*/ 1403567 h 1624467"/>
              <a:gd name="connsiteX2806" fmla="*/ 1078683 w 2198808"/>
              <a:gd name="connsiteY2806" fmla="*/ 1408987 h 1624467"/>
              <a:gd name="connsiteX2807" fmla="*/ 1087570 w 2198808"/>
              <a:gd name="connsiteY2807" fmla="*/ 1409327 h 1624467"/>
              <a:gd name="connsiteX2808" fmla="*/ 1106737 w 2198808"/>
              <a:gd name="connsiteY2808" fmla="*/ 1405113 h 1624467"/>
              <a:gd name="connsiteX2809" fmla="*/ 1133755 w 2198808"/>
              <a:gd name="connsiteY2809" fmla="*/ 1406642 h 1624467"/>
              <a:gd name="connsiteX2810" fmla="*/ 1177629 w 2198808"/>
              <a:gd name="connsiteY2810" fmla="*/ 1406608 h 1624467"/>
              <a:gd name="connsiteX2811" fmla="*/ 1183610 w 2198808"/>
              <a:gd name="connsiteY2811" fmla="*/ 1406150 h 1624467"/>
              <a:gd name="connsiteX2812" fmla="*/ 1182743 w 2198808"/>
              <a:gd name="connsiteY2812" fmla="*/ 1403431 h 1624467"/>
              <a:gd name="connsiteX2813" fmla="*/ 1173398 w 2198808"/>
              <a:gd name="connsiteY2813" fmla="*/ 1404026 h 1624467"/>
              <a:gd name="connsiteX2814" fmla="*/ 1161758 w 2198808"/>
              <a:gd name="connsiteY2814" fmla="*/ 1388784 h 1624467"/>
              <a:gd name="connsiteX2815" fmla="*/ 1155743 w 2198808"/>
              <a:gd name="connsiteY2815" fmla="*/ 1386524 h 1624467"/>
              <a:gd name="connsiteX2816" fmla="*/ 1105548 w 2198808"/>
              <a:gd name="connsiteY2816" fmla="*/ 1381630 h 1624467"/>
              <a:gd name="connsiteX2817" fmla="*/ 1088759 w 2198808"/>
              <a:gd name="connsiteY2817" fmla="*/ 1380083 h 1624467"/>
              <a:gd name="connsiteX2818" fmla="*/ 1060959 w 2198808"/>
              <a:gd name="connsiteY2818" fmla="*/ 1384128 h 1624467"/>
              <a:gd name="connsiteX2819" fmla="*/ 1071206 w 2198808"/>
              <a:gd name="connsiteY2819" fmla="*/ 1385589 h 1624467"/>
              <a:gd name="connsiteX2820" fmla="*/ 1071104 w 2198808"/>
              <a:gd name="connsiteY2820" fmla="*/ 1387390 h 1624467"/>
              <a:gd name="connsiteX2821" fmla="*/ 1065207 w 2198808"/>
              <a:gd name="connsiteY2821" fmla="*/ 1388461 h 1624467"/>
              <a:gd name="connsiteX2822" fmla="*/ 1065887 w 2198808"/>
              <a:gd name="connsiteY2822" fmla="*/ 1393151 h 1624467"/>
              <a:gd name="connsiteX2823" fmla="*/ 1065887 w 2198808"/>
              <a:gd name="connsiteY2823" fmla="*/ 1393151 h 1624467"/>
              <a:gd name="connsiteX2824" fmla="*/ 1407705 w 2198808"/>
              <a:gd name="connsiteY2824" fmla="*/ 1488767 h 1624467"/>
              <a:gd name="connsiteX2825" fmla="*/ 1408741 w 2198808"/>
              <a:gd name="connsiteY2825" fmla="*/ 1487220 h 1624467"/>
              <a:gd name="connsiteX2826" fmla="*/ 1404749 w 2198808"/>
              <a:gd name="connsiteY2826" fmla="*/ 1472913 h 1624467"/>
              <a:gd name="connsiteX2827" fmla="*/ 1402012 w 2198808"/>
              <a:gd name="connsiteY2827" fmla="*/ 1458605 h 1624467"/>
              <a:gd name="connsiteX2828" fmla="*/ 1401588 w 2198808"/>
              <a:gd name="connsiteY2828" fmla="*/ 1453270 h 1624467"/>
              <a:gd name="connsiteX2829" fmla="*/ 1409354 w 2198808"/>
              <a:gd name="connsiteY2829" fmla="*/ 1455122 h 1624467"/>
              <a:gd name="connsiteX2830" fmla="*/ 1402319 w 2198808"/>
              <a:gd name="connsiteY2830" fmla="*/ 1445368 h 1624467"/>
              <a:gd name="connsiteX2831" fmla="*/ 1398155 w 2198808"/>
              <a:gd name="connsiteY2831" fmla="*/ 1443261 h 1624467"/>
              <a:gd name="connsiteX2832" fmla="*/ 1390764 w 2198808"/>
              <a:gd name="connsiteY2832" fmla="*/ 1440457 h 1624467"/>
              <a:gd name="connsiteX2833" fmla="*/ 1372378 w 2198808"/>
              <a:gd name="connsiteY2833" fmla="*/ 1431519 h 1624467"/>
              <a:gd name="connsiteX2834" fmla="*/ 1370186 w 2198808"/>
              <a:gd name="connsiteY2834" fmla="*/ 1443992 h 1624467"/>
              <a:gd name="connsiteX2835" fmla="*/ 1386635 w 2198808"/>
              <a:gd name="connsiteY2835" fmla="*/ 1443992 h 1624467"/>
              <a:gd name="connsiteX2836" fmla="*/ 1397748 w 2198808"/>
              <a:gd name="connsiteY2836" fmla="*/ 1464654 h 1624467"/>
              <a:gd name="connsiteX2837" fmla="*/ 1401095 w 2198808"/>
              <a:gd name="connsiteY2837" fmla="*/ 1489072 h 1624467"/>
              <a:gd name="connsiteX2838" fmla="*/ 1407705 w 2198808"/>
              <a:gd name="connsiteY2838" fmla="*/ 1488767 h 1624467"/>
              <a:gd name="connsiteX2839" fmla="*/ 1253992 w 2198808"/>
              <a:gd name="connsiteY2839" fmla="*/ 169312 h 1624467"/>
              <a:gd name="connsiteX2840" fmla="*/ 1265598 w 2198808"/>
              <a:gd name="connsiteY2840" fmla="*/ 174919 h 1624467"/>
              <a:gd name="connsiteX2841" fmla="*/ 1270934 w 2198808"/>
              <a:gd name="connsiteY2841" fmla="*/ 181495 h 1624467"/>
              <a:gd name="connsiteX2842" fmla="*/ 1273720 w 2198808"/>
              <a:gd name="connsiteY2842" fmla="*/ 188020 h 1624467"/>
              <a:gd name="connsiteX2843" fmla="*/ 1279022 w 2198808"/>
              <a:gd name="connsiteY2843" fmla="*/ 181104 h 1624467"/>
              <a:gd name="connsiteX2844" fmla="*/ 1273636 w 2198808"/>
              <a:gd name="connsiteY2844" fmla="*/ 173118 h 1624467"/>
              <a:gd name="connsiteX2845" fmla="*/ 1284647 w 2198808"/>
              <a:gd name="connsiteY2845" fmla="*/ 172030 h 1624467"/>
              <a:gd name="connsiteX2846" fmla="*/ 1306957 w 2198808"/>
              <a:gd name="connsiteY2846" fmla="*/ 171878 h 1624467"/>
              <a:gd name="connsiteX2847" fmla="*/ 1290594 w 2198808"/>
              <a:gd name="connsiteY2847" fmla="*/ 169261 h 1624467"/>
              <a:gd name="connsiteX2848" fmla="*/ 1283321 w 2198808"/>
              <a:gd name="connsiteY2848" fmla="*/ 161852 h 1624467"/>
              <a:gd name="connsiteX2849" fmla="*/ 1274553 w 2198808"/>
              <a:gd name="connsiteY2849" fmla="*/ 171436 h 1624467"/>
              <a:gd name="connsiteX2850" fmla="*/ 1274978 w 2198808"/>
              <a:gd name="connsiteY2850" fmla="*/ 163466 h 1624467"/>
              <a:gd name="connsiteX2851" fmla="*/ 1260110 w 2198808"/>
              <a:gd name="connsiteY2851" fmla="*/ 161529 h 1624467"/>
              <a:gd name="connsiteX2852" fmla="*/ 1253992 w 2198808"/>
              <a:gd name="connsiteY2852" fmla="*/ 169312 h 1624467"/>
              <a:gd name="connsiteX2853" fmla="*/ 1601927 w 2198808"/>
              <a:gd name="connsiteY2853" fmla="*/ 1396005 h 1624467"/>
              <a:gd name="connsiteX2854" fmla="*/ 1606634 w 2198808"/>
              <a:gd name="connsiteY2854" fmla="*/ 1408614 h 1624467"/>
              <a:gd name="connsiteX2855" fmla="*/ 1619769 w 2198808"/>
              <a:gd name="connsiteY2855" fmla="*/ 1416583 h 1624467"/>
              <a:gd name="connsiteX2856" fmla="*/ 1626566 w 2198808"/>
              <a:gd name="connsiteY2856" fmla="*/ 1404994 h 1624467"/>
              <a:gd name="connsiteX2857" fmla="*/ 1625054 w 2198808"/>
              <a:gd name="connsiteY2857" fmla="*/ 1399659 h 1624467"/>
              <a:gd name="connsiteX2858" fmla="*/ 1630747 w 2198808"/>
              <a:gd name="connsiteY2858" fmla="*/ 1399302 h 1624467"/>
              <a:gd name="connsiteX2859" fmla="*/ 1630661 w 2198808"/>
              <a:gd name="connsiteY2859" fmla="*/ 1398163 h 1624467"/>
              <a:gd name="connsiteX2860" fmla="*/ 1615929 w 2198808"/>
              <a:gd name="connsiteY2860" fmla="*/ 1392199 h 1624467"/>
              <a:gd name="connsiteX2861" fmla="*/ 1601927 w 2198808"/>
              <a:gd name="connsiteY2861" fmla="*/ 1396005 h 1624467"/>
              <a:gd name="connsiteX2862" fmla="*/ 1331528 w 2198808"/>
              <a:gd name="connsiteY2862" fmla="*/ 155208 h 1624467"/>
              <a:gd name="connsiteX2863" fmla="*/ 1321282 w 2198808"/>
              <a:gd name="connsiteY2863" fmla="*/ 152914 h 1624467"/>
              <a:gd name="connsiteX2864" fmla="*/ 1288487 w 2198808"/>
              <a:gd name="connsiteY2864" fmla="*/ 151317 h 1624467"/>
              <a:gd name="connsiteX2865" fmla="*/ 1260483 w 2198808"/>
              <a:gd name="connsiteY2865" fmla="*/ 151368 h 1624467"/>
              <a:gd name="connsiteX2866" fmla="*/ 1254826 w 2198808"/>
              <a:gd name="connsiteY2866" fmla="*/ 152846 h 1624467"/>
              <a:gd name="connsiteX2867" fmla="*/ 1273890 w 2198808"/>
              <a:gd name="connsiteY2867" fmla="*/ 155548 h 1624467"/>
              <a:gd name="connsiteX2868" fmla="*/ 1280569 w 2198808"/>
              <a:gd name="connsiteY2868" fmla="*/ 155089 h 1624467"/>
              <a:gd name="connsiteX2869" fmla="*/ 1335437 w 2198808"/>
              <a:gd name="connsiteY2869" fmla="*/ 157502 h 1624467"/>
              <a:gd name="connsiteX2870" fmla="*/ 1363967 w 2198808"/>
              <a:gd name="connsiteY2870" fmla="*/ 153050 h 1624467"/>
              <a:gd name="connsiteX2871" fmla="*/ 1331528 w 2198808"/>
              <a:gd name="connsiteY2871" fmla="*/ 155208 h 1624467"/>
              <a:gd name="connsiteX2872" fmla="*/ 846669 w 2198808"/>
              <a:gd name="connsiteY2872" fmla="*/ 125081 h 1624467"/>
              <a:gd name="connsiteX2873" fmla="*/ 828471 w 2198808"/>
              <a:gd name="connsiteY2873" fmla="*/ 104554 h 1624467"/>
              <a:gd name="connsiteX2874" fmla="*/ 823882 w 2198808"/>
              <a:gd name="connsiteY2874" fmla="*/ 120747 h 1624467"/>
              <a:gd name="connsiteX2875" fmla="*/ 817528 w 2198808"/>
              <a:gd name="connsiteY2875" fmla="*/ 123789 h 1624467"/>
              <a:gd name="connsiteX2876" fmla="*/ 827366 w 2198808"/>
              <a:gd name="connsiteY2876" fmla="*/ 126253 h 1624467"/>
              <a:gd name="connsiteX2877" fmla="*/ 838309 w 2198808"/>
              <a:gd name="connsiteY2877" fmla="*/ 127646 h 1624467"/>
              <a:gd name="connsiteX2878" fmla="*/ 846669 w 2198808"/>
              <a:gd name="connsiteY2878" fmla="*/ 125081 h 1624467"/>
              <a:gd name="connsiteX2879" fmla="*/ 2050406 w 2198808"/>
              <a:gd name="connsiteY2879" fmla="*/ 937025 h 1624467"/>
              <a:gd name="connsiteX2880" fmla="*/ 2060822 w 2198808"/>
              <a:gd name="connsiteY2880" fmla="*/ 932302 h 1624467"/>
              <a:gd name="connsiteX2881" fmla="*/ 2069318 w 2198808"/>
              <a:gd name="connsiteY2881" fmla="*/ 927612 h 1624467"/>
              <a:gd name="connsiteX2882" fmla="*/ 2058205 w 2198808"/>
              <a:gd name="connsiteY2882" fmla="*/ 921069 h 1624467"/>
              <a:gd name="connsiteX2883" fmla="*/ 2046821 w 2198808"/>
              <a:gd name="connsiteY2883" fmla="*/ 919234 h 1624467"/>
              <a:gd name="connsiteX2884" fmla="*/ 2043405 w 2198808"/>
              <a:gd name="connsiteY2884" fmla="*/ 926014 h 1624467"/>
              <a:gd name="connsiteX2885" fmla="*/ 2048350 w 2198808"/>
              <a:gd name="connsiteY2885" fmla="*/ 928631 h 1624467"/>
              <a:gd name="connsiteX2886" fmla="*/ 2047959 w 2198808"/>
              <a:gd name="connsiteY2886" fmla="*/ 929872 h 1624467"/>
              <a:gd name="connsiteX2887" fmla="*/ 2044102 w 2198808"/>
              <a:gd name="connsiteY2887" fmla="*/ 933236 h 1624467"/>
              <a:gd name="connsiteX2888" fmla="*/ 2048656 w 2198808"/>
              <a:gd name="connsiteY2888" fmla="*/ 936397 h 1624467"/>
              <a:gd name="connsiteX2889" fmla="*/ 2050406 w 2198808"/>
              <a:gd name="connsiteY2889" fmla="*/ 937025 h 1624467"/>
              <a:gd name="connsiteX2890" fmla="*/ 1575029 w 2198808"/>
              <a:gd name="connsiteY2890" fmla="*/ 135463 h 1624467"/>
              <a:gd name="connsiteX2891" fmla="*/ 1577849 w 2198808"/>
              <a:gd name="connsiteY2891" fmla="*/ 130892 h 1624467"/>
              <a:gd name="connsiteX2892" fmla="*/ 1592888 w 2198808"/>
              <a:gd name="connsiteY2892" fmla="*/ 134647 h 1624467"/>
              <a:gd name="connsiteX2893" fmla="*/ 1587127 w 2198808"/>
              <a:gd name="connsiteY2893" fmla="*/ 129159 h 1624467"/>
              <a:gd name="connsiteX2894" fmla="*/ 1545003 w 2198808"/>
              <a:gd name="connsiteY2894" fmla="*/ 125624 h 1624467"/>
              <a:gd name="connsiteX2895" fmla="*/ 1544748 w 2198808"/>
              <a:gd name="connsiteY2895" fmla="*/ 127357 h 1624467"/>
              <a:gd name="connsiteX2896" fmla="*/ 1575029 w 2198808"/>
              <a:gd name="connsiteY2896" fmla="*/ 135463 h 1624467"/>
              <a:gd name="connsiteX2897" fmla="*/ 853687 w 2198808"/>
              <a:gd name="connsiteY2897" fmla="*/ 1386031 h 1624467"/>
              <a:gd name="connsiteX2898" fmla="*/ 860620 w 2198808"/>
              <a:gd name="connsiteY2898" fmla="*/ 1391180 h 1624467"/>
              <a:gd name="connsiteX2899" fmla="*/ 904834 w 2198808"/>
              <a:gd name="connsiteY2899" fmla="*/ 1394289 h 1624467"/>
              <a:gd name="connsiteX2900" fmla="*/ 879295 w 2198808"/>
              <a:gd name="connsiteY2900" fmla="*/ 1386931 h 1624467"/>
              <a:gd name="connsiteX2901" fmla="*/ 853687 w 2198808"/>
              <a:gd name="connsiteY2901" fmla="*/ 1386031 h 1624467"/>
              <a:gd name="connsiteX2902" fmla="*/ 2006175 w 2198808"/>
              <a:gd name="connsiteY2902" fmla="*/ 984332 h 1624467"/>
              <a:gd name="connsiteX2903" fmla="*/ 2014213 w 2198808"/>
              <a:gd name="connsiteY2903" fmla="*/ 984060 h 1624467"/>
              <a:gd name="connsiteX2904" fmla="*/ 2022284 w 2198808"/>
              <a:gd name="connsiteY2904" fmla="*/ 978810 h 1624467"/>
              <a:gd name="connsiteX2905" fmla="*/ 2027857 w 2198808"/>
              <a:gd name="connsiteY2905" fmla="*/ 973287 h 1624467"/>
              <a:gd name="connsiteX2906" fmla="*/ 2030424 w 2198808"/>
              <a:gd name="connsiteY2906" fmla="*/ 967238 h 1624467"/>
              <a:gd name="connsiteX2907" fmla="*/ 2025513 w 2198808"/>
              <a:gd name="connsiteY2907" fmla="*/ 963567 h 1624467"/>
              <a:gd name="connsiteX2908" fmla="*/ 2020075 w 2198808"/>
              <a:gd name="connsiteY2908" fmla="*/ 967459 h 1624467"/>
              <a:gd name="connsiteX2909" fmla="*/ 2020007 w 2198808"/>
              <a:gd name="connsiteY2909" fmla="*/ 977535 h 1624467"/>
              <a:gd name="connsiteX2910" fmla="*/ 2011001 w 2198808"/>
              <a:gd name="connsiteY2910" fmla="*/ 977501 h 1624467"/>
              <a:gd name="connsiteX2911" fmla="*/ 2006175 w 2198808"/>
              <a:gd name="connsiteY2911" fmla="*/ 984332 h 1624467"/>
              <a:gd name="connsiteX2912" fmla="*/ 202184 w 2198808"/>
              <a:gd name="connsiteY2912" fmla="*/ 730993 h 1624467"/>
              <a:gd name="connsiteX2913" fmla="*/ 190918 w 2198808"/>
              <a:gd name="connsiteY2913" fmla="*/ 733168 h 1624467"/>
              <a:gd name="connsiteX2914" fmla="*/ 190918 w 2198808"/>
              <a:gd name="connsiteY2914" fmla="*/ 737603 h 1624467"/>
              <a:gd name="connsiteX2915" fmla="*/ 175931 w 2198808"/>
              <a:gd name="connsiteY2915" fmla="*/ 744689 h 1624467"/>
              <a:gd name="connsiteX2916" fmla="*/ 178989 w 2198808"/>
              <a:gd name="connsiteY2916" fmla="*/ 748240 h 1624467"/>
              <a:gd name="connsiteX2917" fmla="*/ 196695 w 2198808"/>
              <a:gd name="connsiteY2917" fmla="*/ 746252 h 1624467"/>
              <a:gd name="connsiteX2918" fmla="*/ 202184 w 2198808"/>
              <a:gd name="connsiteY2918" fmla="*/ 730993 h 1624467"/>
              <a:gd name="connsiteX2919" fmla="*/ 1626634 w 2198808"/>
              <a:gd name="connsiteY2919" fmla="*/ 1447526 h 1624467"/>
              <a:gd name="connsiteX2920" fmla="*/ 1630441 w 2198808"/>
              <a:gd name="connsiteY2920" fmla="*/ 1446422 h 1624467"/>
              <a:gd name="connsiteX2921" fmla="*/ 1634009 w 2198808"/>
              <a:gd name="connsiteY2921" fmla="*/ 1438707 h 1624467"/>
              <a:gd name="connsiteX2922" fmla="*/ 1631579 w 2198808"/>
              <a:gd name="connsiteY2922" fmla="*/ 1433168 h 1624467"/>
              <a:gd name="connsiteX2923" fmla="*/ 1640670 w 2198808"/>
              <a:gd name="connsiteY2923" fmla="*/ 1429599 h 1624467"/>
              <a:gd name="connsiteX2924" fmla="*/ 1636133 w 2198808"/>
              <a:gd name="connsiteY2924" fmla="*/ 1420576 h 1624467"/>
              <a:gd name="connsiteX2925" fmla="*/ 1631222 w 2198808"/>
              <a:gd name="connsiteY2925" fmla="*/ 1429718 h 1624467"/>
              <a:gd name="connsiteX2926" fmla="*/ 1626634 w 2198808"/>
              <a:gd name="connsiteY2926" fmla="*/ 1428631 h 1624467"/>
              <a:gd name="connsiteX2927" fmla="*/ 1626634 w 2198808"/>
              <a:gd name="connsiteY2927" fmla="*/ 1447526 h 1624467"/>
              <a:gd name="connsiteX2928" fmla="*/ 1314978 w 2198808"/>
              <a:gd name="connsiteY2928" fmla="*/ 1367203 h 1624467"/>
              <a:gd name="connsiteX2929" fmla="*/ 1328130 w 2198808"/>
              <a:gd name="connsiteY2929" fmla="*/ 1367543 h 1624467"/>
              <a:gd name="connsiteX2930" fmla="*/ 1319990 w 2198808"/>
              <a:gd name="connsiteY2930" fmla="*/ 1366031 h 1624467"/>
              <a:gd name="connsiteX2931" fmla="*/ 1332582 w 2198808"/>
              <a:gd name="connsiteY2931" fmla="*/ 1363074 h 1624467"/>
              <a:gd name="connsiteX2932" fmla="*/ 1330135 w 2198808"/>
              <a:gd name="connsiteY2932" fmla="*/ 1355139 h 1624467"/>
              <a:gd name="connsiteX2933" fmla="*/ 1327960 w 2198808"/>
              <a:gd name="connsiteY2933" fmla="*/ 1353134 h 1624467"/>
              <a:gd name="connsiteX2934" fmla="*/ 1325904 w 2198808"/>
              <a:gd name="connsiteY2934" fmla="*/ 1360729 h 1624467"/>
              <a:gd name="connsiteX2935" fmla="*/ 1306159 w 2198808"/>
              <a:gd name="connsiteY2935" fmla="*/ 1364332 h 1624467"/>
              <a:gd name="connsiteX2936" fmla="*/ 1314978 w 2198808"/>
              <a:gd name="connsiteY2936" fmla="*/ 1367203 h 1624467"/>
              <a:gd name="connsiteX2937" fmla="*/ 1270017 w 2198808"/>
              <a:gd name="connsiteY2937" fmla="*/ 1369310 h 1624467"/>
              <a:gd name="connsiteX2938" fmla="*/ 1261078 w 2198808"/>
              <a:gd name="connsiteY2938" fmla="*/ 1362038 h 1624467"/>
              <a:gd name="connsiteX2939" fmla="*/ 1251800 w 2198808"/>
              <a:gd name="connsiteY2939" fmla="*/ 1362683 h 1624467"/>
              <a:gd name="connsiteX2940" fmla="*/ 1246380 w 2198808"/>
              <a:gd name="connsiteY2940" fmla="*/ 1371706 h 1624467"/>
              <a:gd name="connsiteX2941" fmla="*/ 1252956 w 2198808"/>
              <a:gd name="connsiteY2941" fmla="*/ 1370211 h 1624467"/>
              <a:gd name="connsiteX2942" fmla="*/ 1260705 w 2198808"/>
              <a:gd name="connsiteY2942" fmla="*/ 1368750 h 1624467"/>
              <a:gd name="connsiteX2943" fmla="*/ 1270017 w 2198808"/>
              <a:gd name="connsiteY2943" fmla="*/ 1369310 h 1624467"/>
              <a:gd name="connsiteX2944" fmla="*/ 716593 w 2198808"/>
              <a:gd name="connsiteY2944" fmla="*/ 137740 h 1624467"/>
              <a:gd name="connsiteX2945" fmla="*/ 719125 w 2198808"/>
              <a:gd name="connsiteY2945" fmla="*/ 148785 h 1624467"/>
              <a:gd name="connsiteX2946" fmla="*/ 717901 w 2198808"/>
              <a:gd name="connsiteY2946" fmla="*/ 157961 h 1624467"/>
              <a:gd name="connsiteX2947" fmla="*/ 725547 w 2198808"/>
              <a:gd name="connsiteY2947" fmla="*/ 167561 h 1624467"/>
              <a:gd name="connsiteX2948" fmla="*/ 721453 w 2198808"/>
              <a:gd name="connsiteY2948" fmla="*/ 136703 h 1624467"/>
              <a:gd name="connsiteX2949" fmla="*/ 716593 w 2198808"/>
              <a:gd name="connsiteY2949" fmla="*/ 137740 h 1624467"/>
              <a:gd name="connsiteX2950" fmla="*/ 161453 w 2198808"/>
              <a:gd name="connsiteY2950" fmla="*/ 876261 h 1624467"/>
              <a:gd name="connsiteX2951" fmla="*/ 159618 w 2198808"/>
              <a:gd name="connsiteY2951" fmla="*/ 875071 h 1624467"/>
              <a:gd name="connsiteX2952" fmla="*/ 139584 w 2198808"/>
              <a:gd name="connsiteY2952" fmla="*/ 892437 h 1624467"/>
              <a:gd name="connsiteX2953" fmla="*/ 143713 w 2198808"/>
              <a:gd name="connsiteY2953" fmla="*/ 889175 h 1624467"/>
              <a:gd name="connsiteX2954" fmla="*/ 146772 w 2198808"/>
              <a:gd name="connsiteY2954" fmla="*/ 900322 h 1624467"/>
              <a:gd name="connsiteX2955" fmla="*/ 148896 w 2198808"/>
              <a:gd name="connsiteY2955" fmla="*/ 899472 h 1624467"/>
              <a:gd name="connsiteX2956" fmla="*/ 149881 w 2198808"/>
              <a:gd name="connsiteY2956" fmla="*/ 889192 h 1624467"/>
              <a:gd name="connsiteX2957" fmla="*/ 154350 w 2198808"/>
              <a:gd name="connsiteY2957" fmla="*/ 886728 h 1624467"/>
              <a:gd name="connsiteX2958" fmla="*/ 159312 w 2198808"/>
              <a:gd name="connsiteY2958" fmla="*/ 882191 h 1624467"/>
              <a:gd name="connsiteX2959" fmla="*/ 161453 w 2198808"/>
              <a:gd name="connsiteY2959" fmla="*/ 876261 h 1624467"/>
              <a:gd name="connsiteX2960" fmla="*/ 1284018 w 2198808"/>
              <a:gd name="connsiteY2960" fmla="*/ 108003 h 1624467"/>
              <a:gd name="connsiteX2961" fmla="*/ 1303797 w 2198808"/>
              <a:gd name="connsiteY2961" fmla="*/ 111606 h 1624467"/>
              <a:gd name="connsiteX2962" fmla="*/ 1313840 w 2198808"/>
              <a:gd name="connsiteY2962" fmla="*/ 111759 h 1624467"/>
              <a:gd name="connsiteX2963" fmla="*/ 1318020 w 2198808"/>
              <a:gd name="connsiteY2963" fmla="*/ 108972 h 1624467"/>
              <a:gd name="connsiteX2964" fmla="*/ 1294791 w 2198808"/>
              <a:gd name="connsiteY2964" fmla="*/ 106831 h 1624467"/>
              <a:gd name="connsiteX2965" fmla="*/ 1288997 w 2198808"/>
              <a:gd name="connsiteY2965" fmla="*/ 107154 h 1624467"/>
              <a:gd name="connsiteX2966" fmla="*/ 1284018 w 2198808"/>
              <a:gd name="connsiteY2966" fmla="*/ 108003 h 1624467"/>
              <a:gd name="connsiteX2967" fmla="*/ 1725343 w 2198808"/>
              <a:gd name="connsiteY2967" fmla="*/ 1353440 h 1624467"/>
              <a:gd name="connsiteX2968" fmla="*/ 1724596 w 2198808"/>
              <a:gd name="connsiteY2968" fmla="*/ 1363091 h 1624467"/>
              <a:gd name="connsiteX2969" fmla="*/ 1726855 w 2198808"/>
              <a:gd name="connsiteY2969" fmla="*/ 1376226 h 1624467"/>
              <a:gd name="connsiteX2970" fmla="*/ 1727025 w 2198808"/>
              <a:gd name="connsiteY2970" fmla="*/ 1381290 h 1624467"/>
              <a:gd name="connsiteX2971" fmla="*/ 1731392 w 2198808"/>
              <a:gd name="connsiteY2971" fmla="*/ 1384162 h 1624467"/>
              <a:gd name="connsiteX2972" fmla="*/ 1730169 w 2198808"/>
              <a:gd name="connsiteY2972" fmla="*/ 1371519 h 1624467"/>
              <a:gd name="connsiteX2973" fmla="*/ 1730135 w 2198808"/>
              <a:gd name="connsiteY2973" fmla="*/ 1360525 h 1624467"/>
              <a:gd name="connsiteX2974" fmla="*/ 1725343 w 2198808"/>
              <a:gd name="connsiteY2974" fmla="*/ 1353440 h 1624467"/>
              <a:gd name="connsiteX2975" fmla="*/ 493483 w 2198808"/>
              <a:gd name="connsiteY2975" fmla="*/ 364146 h 1624467"/>
              <a:gd name="connsiteX2976" fmla="*/ 496440 w 2198808"/>
              <a:gd name="connsiteY2976" fmla="*/ 366797 h 1624467"/>
              <a:gd name="connsiteX2977" fmla="*/ 503831 w 2198808"/>
              <a:gd name="connsiteY2977" fmla="*/ 364842 h 1624467"/>
              <a:gd name="connsiteX2978" fmla="*/ 505837 w 2198808"/>
              <a:gd name="connsiteY2978" fmla="*/ 359762 h 1624467"/>
              <a:gd name="connsiteX2979" fmla="*/ 489201 w 2198808"/>
              <a:gd name="connsiteY2979" fmla="*/ 359762 h 1624467"/>
              <a:gd name="connsiteX2980" fmla="*/ 487298 w 2198808"/>
              <a:gd name="connsiteY2980" fmla="*/ 363449 h 1624467"/>
              <a:gd name="connsiteX2981" fmla="*/ 485327 w 2198808"/>
              <a:gd name="connsiteY2981" fmla="*/ 367782 h 1624467"/>
              <a:gd name="connsiteX2982" fmla="*/ 493483 w 2198808"/>
              <a:gd name="connsiteY2982" fmla="*/ 364146 h 1624467"/>
              <a:gd name="connsiteX2983" fmla="*/ 1163746 w 2198808"/>
              <a:gd name="connsiteY2983" fmla="*/ 1412131 h 1624467"/>
              <a:gd name="connsiteX2984" fmla="*/ 1137544 w 2198808"/>
              <a:gd name="connsiteY2984" fmla="*/ 1410194 h 1624467"/>
              <a:gd name="connsiteX2985" fmla="*/ 1130135 w 2198808"/>
              <a:gd name="connsiteY2985" fmla="*/ 1414068 h 1624467"/>
              <a:gd name="connsiteX2986" fmla="*/ 1143951 w 2198808"/>
              <a:gd name="connsiteY2986" fmla="*/ 1416787 h 1624467"/>
              <a:gd name="connsiteX2987" fmla="*/ 1148113 w 2198808"/>
              <a:gd name="connsiteY2987" fmla="*/ 1416583 h 1624467"/>
              <a:gd name="connsiteX2988" fmla="*/ 1163746 w 2198808"/>
              <a:gd name="connsiteY2988" fmla="*/ 1412131 h 1624467"/>
              <a:gd name="connsiteX2989" fmla="*/ 2021519 w 2198808"/>
              <a:gd name="connsiteY2989" fmla="*/ 937688 h 1624467"/>
              <a:gd name="connsiteX2990" fmla="*/ 2022777 w 2198808"/>
              <a:gd name="connsiteY2990" fmla="*/ 944808 h 1624467"/>
              <a:gd name="connsiteX2991" fmla="*/ 2012157 w 2198808"/>
              <a:gd name="connsiteY2991" fmla="*/ 957076 h 1624467"/>
              <a:gd name="connsiteX2992" fmla="*/ 2030831 w 2198808"/>
              <a:gd name="connsiteY2992" fmla="*/ 941375 h 1624467"/>
              <a:gd name="connsiteX2993" fmla="*/ 2030253 w 2198808"/>
              <a:gd name="connsiteY2993" fmla="*/ 939387 h 1624467"/>
              <a:gd name="connsiteX2994" fmla="*/ 2021519 w 2198808"/>
              <a:gd name="connsiteY2994" fmla="*/ 937688 h 1624467"/>
              <a:gd name="connsiteX2995" fmla="*/ 1063067 w 2198808"/>
              <a:gd name="connsiteY2995" fmla="*/ 1374476 h 1624467"/>
              <a:gd name="connsiteX2996" fmla="*/ 1108079 w 2198808"/>
              <a:gd name="connsiteY2996" fmla="*/ 1374476 h 1624467"/>
              <a:gd name="connsiteX2997" fmla="*/ 1063067 w 2198808"/>
              <a:gd name="connsiteY2997" fmla="*/ 1374476 h 1624467"/>
              <a:gd name="connsiteX2998" fmla="*/ 831546 w 2198808"/>
              <a:gd name="connsiteY2998" fmla="*/ 135293 h 1624467"/>
              <a:gd name="connsiteX2999" fmla="*/ 849218 w 2198808"/>
              <a:gd name="connsiteY2999" fmla="*/ 140187 h 1624467"/>
              <a:gd name="connsiteX3000" fmla="*/ 846669 w 2198808"/>
              <a:gd name="connsiteY3000" fmla="*/ 130756 h 1624467"/>
              <a:gd name="connsiteX3001" fmla="*/ 831546 w 2198808"/>
              <a:gd name="connsiteY3001" fmla="*/ 135293 h 1624467"/>
              <a:gd name="connsiteX3002" fmla="*/ 897782 w 2198808"/>
              <a:gd name="connsiteY3002" fmla="*/ 193662 h 1624467"/>
              <a:gd name="connsiteX3003" fmla="*/ 897562 w 2198808"/>
              <a:gd name="connsiteY3003" fmla="*/ 192540 h 1624467"/>
              <a:gd name="connsiteX3004" fmla="*/ 889558 w 2198808"/>
              <a:gd name="connsiteY3004" fmla="*/ 192540 h 1624467"/>
              <a:gd name="connsiteX3005" fmla="*/ 893568 w 2198808"/>
              <a:gd name="connsiteY3005" fmla="*/ 186321 h 1624467"/>
              <a:gd name="connsiteX3006" fmla="*/ 887264 w 2198808"/>
              <a:gd name="connsiteY3006" fmla="*/ 188360 h 1624467"/>
              <a:gd name="connsiteX3007" fmla="*/ 877476 w 2198808"/>
              <a:gd name="connsiteY3007" fmla="*/ 192591 h 1624467"/>
              <a:gd name="connsiteX3008" fmla="*/ 879227 w 2198808"/>
              <a:gd name="connsiteY3008" fmla="*/ 199949 h 1624467"/>
              <a:gd name="connsiteX3009" fmla="*/ 897782 w 2198808"/>
              <a:gd name="connsiteY3009" fmla="*/ 193662 h 1624467"/>
              <a:gd name="connsiteX3010" fmla="*/ 179703 w 2198808"/>
              <a:gd name="connsiteY3010" fmla="*/ 868461 h 1624467"/>
              <a:gd name="connsiteX3011" fmla="*/ 176169 w 2198808"/>
              <a:gd name="connsiteY3011" fmla="*/ 863550 h 1624467"/>
              <a:gd name="connsiteX3012" fmla="*/ 171801 w 2198808"/>
              <a:gd name="connsiteY3012" fmla="*/ 862803 h 1624467"/>
              <a:gd name="connsiteX3013" fmla="*/ 170086 w 2198808"/>
              <a:gd name="connsiteY3013" fmla="*/ 866609 h 1624467"/>
              <a:gd name="connsiteX3014" fmla="*/ 169134 w 2198808"/>
              <a:gd name="connsiteY3014" fmla="*/ 870755 h 1624467"/>
              <a:gd name="connsiteX3015" fmla="*/ 168675 w 2198808"/>
              <a:gd name="connsiteY3015" fmla="*/ 880356 h 1624467"/>
              <a:gd name="connsiteX3016" fmla="*/ 170170 w 2198808"/>
              <a:gd name="connsiteY3016" fmla="*/ 880645 h 1624467"/>
              <a:gd name="connsiteX3017" fmla="*/ 179703 w 2198808"/>
              <a:gd name="connsiteY3017" fmla="*/ 868461 h 1624467"/>
              <a:gd name="connsiteX3018" fmla="*/ 262540 w 2198808"/>
              <a:gd name="connsiteY3018" fmla="*/ 871435 h 1624467"/>
              <a:gd name="connsiteX3019" fmla="*/ 272192 w 2198808"/>
              <a:gd name="connsiteY3019" fmla="*/ 868427 h 1624467"/>
              <a:gd name="connsiteX3020" fmla="*/ 276424 w 2198808"/>
              <a:gd name="connsiteY3020" fmla="*/ 860441 h 1624467"/>
              <a:gd name="connsiteX3021" fmla="*/ 257817 w 2198808"/>
              <a:gd name="connsiteY3021" fmla="*/ 864978 h 1624467"/>
              <a:gd name="connsiteX3022" fmla="*/ 259007 w 2198808"/>
              <a:gd name="connsiteY3022" fmla="*/ 860577 h 1624467"/>
              <a:gd name="connsiteX3023" fmla="*/ 257766 w 2198808"/>
              <a:gd name="connsiteY3023" fmla="*/ 859829 h 1624467"/>
              <a:gd name="connsiteX3024" fmla="*/ 250629 w 2198808"/>
              <a:gd name="connsiteY3024" fmla="*/ 869685 h 1624467"/>
              <a:gd name="connsiteX3025" fmla="*/ 262540 w 2198808"/>
              <a:gd name="connsiteY3025" fmla="*/ 871435 h 1624467"/>
              <a:gd name="connsiteX3026" fmla="*/ 1448793 w 2198808"/>
              <a:gd name="connsiteY3026" fmla="*/ 1394442 h 1624467"/>
              <a:gd name="connsiteX3027" fmla="*/ 1450492 w 2198808"/>
              <a:gd name="connsiteY3027" fmla="*/ 1394255 h 1624467"/>
              <a:gd name="connsiteX3028" fmla="*/ 1450560 w 2198808"/>
              <a:gd name="connsiteY3028" fmla="*/ 1390568 h 1624467"/>
              <a:gd name="connsiteX3029" fmla="*/ 1452157 w 2198808"/>
              <a:gd name="connsiteY3029" fmla="*/ 1387832 h 1624467"/>
              <a:gd name="connsiteX3030" fmla="*/ 1442421 w 2198808"/>
              <a:gd name="connsiteY3030" fmla="*/ 1376107 h 1624467"/>
              <a:gd name="connsiteX3031" fmla="*/ 1439804 w 2198808"/>
              <a:gd name="connsiteY3031" fmla="*/ 1383788 h 1624467"/>
              <a:gd name="connsiteX3032" fmla="*/ 1448793 w 2198808"/>
              <a:gd name="connsiteY3032" fmla="*/ 1394442 h 1624467"/>
              <a:gd name="connsiteX3033" fmla="*/ 264172 w 2198808"/>
              <a:gd name="connsiteY3033" fmla="*/ 1012063 h 1624467"/>
              <a:gd name="connsiteX3034" fmla="*/ 284206 w 2198808"/>
              <a:gd name="connsiteY3034" fmla="*/ 994833 h 1624467"/>
              <a:gd name="connsiteX3035" fmla="*/ 264172 w 2198808"/>
              <a:gd name="connsiteY3035" fmla="*/ 1012063 h 1624467"/>
              <a:gd name="connsiteX3036" fmla="*/ 176849 w 2198808"/>
              <a:gd name="connsiteY3036" fmla="*/ 903126 h 1624467"/>
              <a:gd name="connsiteX3037" fmla="*/ 197239 w 2198808"/>
              <a:gd name="connsiteY3037" fmla="*/ 885827 h 1624467"/>
              <a:gd name="connsiteX3038" fmla="*/ 176849 w 2198808"/>
              <a:gd name="connsiteY3038" fmla="*/ 903126 h 1624467"/>
              <a:gd name="connsiteX3039" fmla="*/ 1301197 w 2198808"/>
              <a:gd name="connsiteY3039" fmla="*/ 1552454 h 1624467"/>
              <a:gd name="connsiteX3040" fmla="*/ 1307859 w 2198808"/>
              <a:gd name="connsiteY3040" fmla="*/ 1550245 h 1624467"/>
              <a:gd name="connsiteX3041" fmla="*/ 1309659 w 2198808"/>
              <a:gd name="connsiteY3041" fmla="*/ 1545538 h 1624467"/>
              <a:gd name="connsiteX3042" fmla="*/ 1301197 w 2198808"/>
              <a:gd name="connsiteY3042" fmla="*/ 1533014 h 1624467"/>
              <a:gd name="connsiteX3043" fmla="*/ 1301197 w 2198808"/>
              <a:gd name="connsiteY3043" fmla="*/ 1552454 h 1624467"/>
              <a:gd name="connsiteX3044" fmla="*/ 1373092 w 2198808"/>
              <a:gd name="connsiteY3044" fmla="*/ 144809 h 1624467"/>
              <a:gd name="connsiteX3045" fmla="*/ 1336558 w 2198808"/>
              <a:gd name="connsiteY3045" fmla="*/ 144809 h 1624467"/>
              <a:gd name="connsiteX3046" fmla="*/ 1373092 w 2198808"/>
              <a:gd name="connsiteY3046" fmla="*/ 144809 h 1624467"/>
              <a:gd name="connsiteX3047" fmla="*/ 1761316 w 2198808"/>
              <a:gd name="connsiteY3047" fmla="*/ 1382938 h 1624467"/>
              <a:gd name="connsiteX3048" fmla="*/ 1762811 w 2198808"/>
              <a:gd name="connsiteY3048" fmla="*/ 1369005 h 1624467"/>
              <a:gd name="connsiteX3049" fmla="*/ 1748385 w 2198808"/>
              <a:gd name="connsiteY3049" fmla="*/ 1379744 h 1624467"/>
              <a:gd name="connsiteX3050" fmla="*/ 1761316 w 2198808"/>
              <a:gd name="connsiteY3050" fmla="*/ 1382938 h 1624467"/>
              <a:gd name="connsiteX3051" fmla="*/ 671478 w 2198808"/>
              <a:gd name="connsiteY3051" fmla="*/ 83908 h 1624467"/>
              <a:gd name="connsiteX3052" fmla="*/ 680093 w 2198808"/>
              <a:gd name="connsiteY3052" fmla="*/ 81614 h 1624467"/>
              <a:gd name="connsiteX3053" fmla="*/ 676066 w 2198808"/>
              <a:gd name="connsiteY3053" fmla="*/ 75650 h 1624467"/>
              <a:gd name="connsiteX3054" fmla="*/ 663322 w 2198808"/>
              <a:gd name="connsiteY3054" fmla="*/ 73067 h 1624467"/>
              <a:gd name="connsiteX3055" fmla="*/ 671478 w 2198808"/>
              <a:gd name="connsiteY3055" fmla="*/ 83908 h 1624467"/>
              <a:gd name="connsiteX3056" fmla="*/ 162031 w 2198808"/>
              <a:gd name="connsiteY3056" fmla="*/ 970415 h 1624467"/>
              <a:gd name="connsiteX3057" fmla="*/ 151037 w 2198808"/>
              <a:gd name="connsiteY3057" fmla="*/ 976074 h 1624467"/>
              <a:gd name="connsiteX3058" fmla="*/ 146024 w 2198808"/>
              <a:gd name="connsiteY3058" fmla="*/ 983245 h 1624467"/>
              <a:gd name="connsiteX3059" fmla="*/ 142898 w 2198808"/>
              <a:gd name="connsiteY3059" fmla="*/ 987646 h 1624467"/>
              <a:gd name="connsiteX3060" fmla="*/ 162031 w 2198808"/>
              <a:gd name="connsiteY3060" fmla="*/ 970415 h 1624467"/>
              <a:gd name="connsiteX3061" fmla="*/ 379787 w 2198808"/>
              <a:gd name="connsiteY3061" fmla="*/ 351690 h 1624467"/>
              <a:gd name="connsiteX3062" fmla="*/ 392702 w 2198808"/>
              <a:gd name="connsiteY3062" fmla="*/ 347561 h 1624467"/>
              <a:gd name="connsiteX3063" fmla="*/ 404698 w 2198808"/>
              <a:gd name="connsiteY3063" fmla="*/ 345352 h 1624467"/>
              <a:gd name="connsiteX3064" fmla="*/ 404732 w 2198808"/>
              <a:gd name="connsiteY3064" fmla="*/ 343330 h 1624467"/>
              <a:gd name="connsiteX3065" fmla="*/ 392260 w 2198808"/>
              <a:gd name="connsiteY3065" fmla="*/ 343534 h 1624467"/>
              <a:gd name="connsiteX3066" fmla="*/ 379787 w 2198808"/>
              <a:gd name="connsiteY3066" fmla="*/ 351690 h 1624467"/>
              <a:gd name="connsiteX3067" fmla="*/ 2109811 w 2198808"/>
              <a:gd name="connsiteY3067" fmla="*/ 604876 h 1624467"/>
              <a:gd name="connsiteX3068" fmla="*/ 2093176 w 2198808"/>
              <a:gd name="connsiteY3068" fmla="*/ 585607 h 1624467"/>
              <a:gd name="connsiteX3069" fmla="*/ 2109811 w 2198808"/>
              <a:gd name="connsiteY3069" fmla="*/ 604876 h 1624467"/>
              <a:gd name="connsiteX3070" fmla="*/ 1424324 w 2198808"/>
              <a:gd name="connsiteY3070" fmla="*/ 1482972 h 1624467"/>
              <a:gd name="connsiteX3071" fmla="*/ 1435674 w 2198808"/>
              <a:gd name="connsiteY3071" fmla="*/ 1481511 h 1624467"/>
              <a:gd name="connsiteX3072" fmla="*/ 1436915 w 2198808"/>
              <a:gd name="connsiteY3072" fmla="*/ 1479336 h 1624467"/>
              <a:gd name="connsiteX3073" fmla="*/ 1436354 w 2198808"/>
              <a:gd name="connsiteY3073" fmla="*/ 1476379 h 1624467"/>
              <a:gd name="connsiteX3074" fmla="*/ 1432616 w 2198808"/>
              <a:gd name="connsiteY3074" fmla="*/ 1475971 h 1624467"/>
              <a:gd name="connsiteX3075" fmla="*/ 1424324 w 2198808"/>
              <a:gd name="connsiteY3075" fmla="*/ 1482972 h 1624467"/>
              <a:gd name="connsiteX3076" fmla="*/ 1385547 w 2198808"/>
              <a:gd name="connsiteY3076" fmla="*/ 172812 h 1624467"/>
              <a:gd name="connsiteX3077" fmla="*/ 1392123 w 2198808"/>
              <a:gd name="connsiteY3077" fmla="*/ 163347 h 1624467"/>
              <a:gd name="connsiteX3078" fmla="*/ 1375369 w 2198808"/>
              <a:gd name="connsiteY3078" fmla="*/ 163347 h 1624467"/>
              <a:gd name="connsiteX3079" fmla="*/ 1384731 w 2198808"/>
              <a:gd name="connsiteY3079" fmla="*/ 169159 h 1624467"/>
              <a:gd name="connsiteX3080" fmla="*/ 1384171 w 2198808"/>
              <a:gd name="connsiteY3080" fmla="*/ 170977 h 1624467"/>
              <a:gd name="connsiteX3081" fmla="*/ 1373907 w 2198808"/>
              <a:gd name="connsiteY3081" fmla="*/ 172166 h 1624467"/>
              <a:gd name="connsiteX3082" fmla="*/ 1373907 w 2198808"/>
              <a:gd name="connsiteY3082" fmla="*/ 172812 h 1624467"/>
              <a:gd name="connsiteX3083" fmla="*/ 1385547 w 2198808"/>
              <a:gd name="connsiteY3083" fmla="*/ 172812 h 1624467"/>
              <a:gd name="connsiteX3084" fmla="*/ 113246 w 2198808"/>
              <a:gd name="connsiteY3084" fmla="*/ 881477 h 1624467"/>
              <a:gd name="connsiteX3085" fmla="*/ 111921 w 2198808"/>
              <a:gd name="connsiteY3085" fmla="*/ 879880 h 1624467"/>
              <a:gd name="connsiteX3086" fmla="*/ 97375 w 2198808"/>
              <a:gd name="connsiteY3086" fmla="*/ 890025 h 1624467"/>
              <a:gd name="connsiteX3087" fmla="*/ 108998 w 2198808"/>
              <a:gd name="connsiteY3087" fmla="*/ 893474 h 1624467"/>
              <a:gd name="connsiteX3088" fmla="*/ 106874 w 2198808"/>
              <a:gd name="connsiteY3088" fmla="*/ 886728 h 1624467"/>
              <a:gd name="connsiteX3089" fmla="*/ 113246 w 2198808"/>
              <a:gd name="connsiteY3089" fmla="*/ 881477 h 1624467"/>
              <a:gd name="connsiteX3090" fmla="*/ 1120194 w 2198808"/>
              <a:gd name="connsiteY3090" fmla="*/ 1366847 h 1624467"/>
              <a:gd name="connsiteX3091" fmla="*/ 1139244 w 2198808"/>
              <a:gd name="connsiteY3091" fmla="*/ 1365453 h 1624467"/>
              <a:gd name="connsiteX3092" fmla="*/ 1120194 w 2198808"/>
              <a:gd name="connsiteY3092" fmla="*/ 1366847 h 1624467"/>
              <a:gd name="connsiteX3093" fmla="*/ 2109641 w 2198808"/>
              <a:gd name="connsiteY3093" fmla="*/ 849158 h 1624467"/>
              <a:gd name="connsiteX3094" fmla="*/ 2097084 w 2198808"/>
              <a:gd name="connsiteY3094" fmla="*/ 851894 h 1624467"/>
              <a:gd name="connsiteX3095" fmla="*/ 2099531 w 2198808"/>
              <a:gd name="connsiteY3095" fmla="*/ 855173 h 1624467"/>
              <a:gd name="connsiteX3096" fmla="*/ 2114366 w 2198808"/>
              <a:gd name="connsiteY3096" fmla="*/ 856329 h 1624467"/>
              <a:gd name="connsiteX3097" fmla="*/ 2115130 w 2198808"/>
              <a:gd name="connsiteY3097" fmla="*/ 854341 h 1624467"/>
              <a:gd name="connsiteX3098" fmla="*/ 2109641 w 2198808"/>
              <a:gd name="connsiteY3098" fmla="*/ 849158 h 1624467"/>
              <a:gd name="connsiteX3099" fmla="*/ 1086295 w 2198808"/>
              <a:gd name="connsiteY3099" fmla="*/ 1367713 h 1624467"/>
              <a:gd name="connsiteX3100" fmla="*/ 1109371 w 2198808"/>
              <a:gd name="connsiteY3100" fmla="*/ 1366965 h 1624467"/>
              <a:gd name="connsiteX3101" fmla="*/ 1086295 w 2198808"/>
              <a:gd name="connsiteY3101" fmla="*/ 1367713 h 1624467"/>
              <a:gd name="connsiteX3102" fmla="*/ 253365 w 2198808"/>
              <a:gd name="connsiteY3102" fmla="*/ 577315 h 1624467"/>
              <a:gd name="connsiteX3103" fmla="*/ 261113 w 2198808"/>
              <a:gd name="connsiteY3103" fmla="*/ 574341 h 1624467"/>
              <a:gd name="connsiteX3104" fmla="*/ 266092 w 2198808"/>
              <a:gd name="connsiteY3104" fmla="*/ 567255 h 1624467"/>
              <a:gd name="connsiteX3105" fmla="*/ 257035 w 2198808"/>
              <a:gd name="connsiteY3105" fmla="*/ 570178 h 1624467"/>
              <a:gd name="connsiteX3106" fmla="*/ 253365 w 2198808"/>
              <a:gd name="connsiteY3106" fmla="*/ 577315 h 1624467"/>
              <a:gd name="connsiteX3107" fmla="*/ 1440687 w 2198808"/>
              <a:gd name="connsiteY3107" fmla="*/ 1515835 h 1624467"/>
              <a:gd name="connsiteX3108" fmla="*/ 1439957 w 2198808"/>
              <a:gd name="connsiteY3108" fmla="*/ 1513711 h 1624467"/>
              <a:gd name="connsiteX3109" fmla="*/ 1438241 w 2198808"/>
              <a:gd name="connsiteY3109" fmla="*/ 1502564 h 1624467"/>
              <a:gd name="connsiteX3110" fmla="*/ 1438207 w 2198808"/>
              <a:gd name="connsiteY3110" fmla="*/ 1492726 h 1624467"/>
              <a:gd name="connsiteX3111" fmla="*/ 1432599 w 2198808"/>
              <a:gd name="connsiteY3111" fmla="*/ 1514969 h 1624467"/>
              <a:gd name="connsiteX3112" fmla="*/ 1440687 w 2198808"/>
              <a:gd name="connsiteY3112" fmla="*/ 1515835 h 1624467"/>
              <a:gd name="connsiteX3113" fmla="*/ 251920 w 2198808"/>
              <a:gd name="connsiteY3113" fmla="*/ 1040050 h 1624467"/>
              <a:gd name="connsiteX3114" fmla="*/ 232260 w 2198808"/>
              <a:gd name="connsiteY3114" fmla="*/ 1049192 h 1624467"/>
              <a:gd name="connsiteX3115" fmla="*/ 232804 w 2198808"/>
              <a:gd name="connsiteY3115" fmla="*/ 1052471 h 1624467"/>
              <a:gd name="connsiteX3116" fmla="*/ 251920 w 2198808"/>
              <a:gd name="connsiteY3116" fmla="*/ 1040050 h 1624467"/>
              <a:gd name="connsiteX3117" fmla="*/ 340145 w 2198808"/>
              <a:gd name="connsiteY3117" fmla="*/ 364859 h 1624467"/>
              <a:gd name="connsiteX3118" fmla="*/ 352753 w 2198808"/>
              <a:gd name="connsiteY3118" fmla="*/ 371198 h 1624467"/>
              <a:gd name="connsiteX3119" fmla="*/ 348844 w 2198808"/>
              <a:gd name="connsiteY3119" fmla="*/ 361767 h 1624467"/>
              <a:gd name="connsiteX3120" fmla="*/ 340145 w 2198808"/>
              <a:gd name="connsiteY3120" fmla="*/ 364859 h 1624467"/>
              <a:gd name="connsiteX3121" fmla="*/ 691223 w 2198808"/>
              <a:gd name="connsiteY3121" fmla="*/ 111470 h 1624467"/>
              <a:gd name="connsiteX3122" fmla="*/ 681725 w 2198808"/>
              <a:gd name="connsiteY3122" fmla="*/ 110110 h 1624467"/>
              <a:gd name="connsiteX3123" fmla="*/ 684274 w 2198808"/>
              <a:gd name="connsiteY3123" fmla="*/ 124146 h 1624467"/>
              <a:gd name="connsiteX3124" fmla="*/ 685157 w 2198808"/>
              <a:gd name="connsiteY3124" fmla="*/ 133441 h 1624467"/>
              <a:gd name="connsiteX3125" fmla="*/ 691223 w 2198808"/>
              <a:gd name="connsiteY3125" fmla="*/ 111470 h 1624467"/>
              <a:gd name="connsiteX3126" fmla="*/ 699634 w 2198808"/>
              <a:gd name="connsiteY3126" fmla="*/ 142974 h 1624467"/>
              <a:gd name="connsiteX3127" fmla="*/ 692939 w 2198808"/>
              <a:gd name="connsiteY3127" fmla="*/ 138878 h 1624467"/>
              <a:gd name="connsiteX3128" fmla="*/ 689304 w 2198808"/>
              <a:gd name="connsiteY3128" fmla="*/ 139405 h 1624467"/>
              <a:gd name="connsiteX3129" fmla="*/ 687077 w 2198808"/>
              <a:gd name="connsiteY3129" fmla="*/ 150280 h 1624467"/>
              <a:gd name="connsiteX3130" fmla="*/ 699634 w 2198808"/>
              <a:gd name="connsiteY3130" fmla="*/ 142974 h 1624467"/>
              <a:gd name="connsiteX3131" fmla="*/ 2070236 w 2198808"/>
              <a:gd name="connsiteY3131" fmla="*/ 489736 h 1624467"/>
              <a:gd name="connsiteX3132" fmla="*/ 2083168 w 2198808"/>
              <a:gd name="connsiteY3132" fmla="*/ 491010 h 1624467"/>
              <a:gd name="connsiteX3133" fmla="*/ 2070236 w 2198808"/>
              <a:gd name="connsiteY3133" fmla="*/ 489736 h 1624467"/>
              <a:gd name="connsiteX3134" fmla="*/ 2076472 w 2198808"/>
              <a:gd name="connsiteY3134" fmla="*/ 848036 h 1624467"/>
              <a:gd name="connsiteX3135" fmla="*/ 2092514 w 2198808"/>
              <a:gd name="connsiteY3135" fmla="*/ 851775 h 1624467"/>
              <a:gd name="connsiteX3136" fmla="*/ 2090066 w 2198808"/>
              <a:gd name="connsiteY3136" fmla="*/ 845216 h 1624467"/>
              <a:gd name="connsiteX3137" fmla="*/ 2076472 w 2198808"/>
              <a:gd name="connsiteY3137" fmla="*/ 848036 h 1624467"/>
              <a:gd name="connsiteX3138" fmla="*/ 1803729 w 2198808"/>
              <a:gd name="connsiteY3138" fmla="*/ 1354204 h 1624467"/>
              <a:gd name="connsiteX3139" fmla="*/ 1797424 w 2198808"/>
              <a:gd name="connsiteY3139" fmla="*/ 1338588 h 1624467"/>
              <a:gd name="connsiteX3140" fmla="*/ 1793652 w 2198808"/>
              <a:gd name="connsiteY3140" fmla="*/ 1343023 h 1624467"/>
              <a:gd name="connsiteX3141" fmla="*/ 1803729 w 2198808"/>
              <a:gd name="connsiteY3141" fmla="*/ 1354204 h 1624467"/>
              <a:gd name="connsiteX3142" fmla="*/ 359924 w 2198808"/>
              <a:gd name="connsiteY3142" fmla="*/ 1341681 h 1624467"/>
              <a:gd name="connsiteX3143" fmla="*/ 346398 w 2198808"/>
              <a:gd name="connsiteY3143" fmla="*/ 1343057 h 1624467"/>
              <a:gd name="connsiteX3144" fmla="*/ 359924 w 2198808"/>
              <a:gd name="connsiteY3144" fmla="*/ 1341681 h 1624467"/>
              <a:gd name="connsiteX3145" fmla="*/ 339040 w 2198808"/>
              <a:gd name="connsiteY3145" fmla="*/ 400934 h 1624467"/>
              <a:gd name="connsiteX3146" fmla="*/ 329134 w 2198808"/>
              <a:gd name="connsiteY3146" fmla="*/ 413135 h 1624467"/>
              <a:gd name="connsiteX3147" fmla="*/ 337171 w 2198808"/>
              <a:gd name="connsiteY3147" fmla="*/ 416108 h 1624467"/>
              <a:gd name="connsiteX3148" fmla="*/ 338055 w 2198808"/>
              <a:gd name="connsiteY3148" fmla="*/ 414664 h 1624467"/>
              <a:gd name="connsiteX3149" fmla="*/ 334657 w 2198808"/>
              <a:gd name="connsiteY3149" fmla="*/ 409566 h 1624467"/>
              <a:gd name="connsiteX3150" fmla="*/ 339040 w 2198808"/>
              <a:gd name="connsiteY3150" fmla="*/ 400934 h 1624467"/>
              <a:gd name="connsiteX3151" fmla="*/ 119550 w 2198808"/>
              <a:gd name="connsiteY3151" fmla="*/ 860101 h 1624467"/>
              <a:gd name="connsiteX3152" fmla="*/ 114861 w 2198808"/>
              <a:gd name="connsiteY3152" fmla="*/ 871095 h 1624467"/>
              <a:gd name="connsiteX3153" fmla="*/ 119550 w 2198808"/>
              <a:gd name="connsiteY3153" fmla="*/ 860101 h 1624467"/>
              <a:gd name="connsiteX3154" fmla="*/ 1217272 w 2198808"/>
              <a:gd name="connsiteY3154" fmla="*/ 1361324 h 1624467"/>
              <a:gd name="connsiteX3155" fmla="*/ 1199991 w 2198808"/>
              <a:gd name="connsiteY3155" fmla="*/ 1352420 h 1624467"/>
              <a:gd name="connsiteX3156" fmla="*/ 1206635 w 2198808"/>
              <a:gd name="connsiteY3156" fmla="*/ 1358231 h 1624467"/>
              <a:gd name="connsiteX3157" fmla="*/ 1217272 w 2198808"/>
              <a:gd name="connsiteY3157" fmla="*/ 1361324 h 1624467"/>
              <a:gd name="connsiteX3158" fmla="*/ 1554944 w 2198808"/>
              <a:gd name="connsiteY3158" fmla="*/ 1335241 h 1624467"/>
              <a:gd name="connsiteX3159" fmla="*/ 1562862 w 2198808"/>
              <a:gd name="connsiteY3159" fmla="*/ 1324502 h 1624467"/>
              <a:gd name="connsiteX3160" fmla="*/ 1554927 w 2198808"/>
              <a:gd name="connsiteY3160" fmla="*/ 1326864 h 1624467"/>
              <a:gd name="connsiteX3161" fmla="*/ 1554944 w 2198808"/>
              <a:gd name="connsiteY3161" fmla="*/ 1335241 h 1624467"/>
              <a:gd name="connsiteX3162" fmla="*/ 276186 w 2198808"/>
              <a:gd name="connsiteY3162" fmla="*/ 436295 h 1624467"/>
              <a:gd name="connsiteX3163" fmla="*/ 274911 w 2198808"/>
              <a:gd name="connsiteY3163" fmla="*/ 434919 h 1624467"/>
              <a:gd name="connsiteX3164" fmla="*/ 259975 w 2198808"/>
              <a:gd name="connsiteY3164" fmla="*/ 448632 h 1624467"/>
              <a:gd name="connsiteX3165" fmla="*/ 261266 w 2198808"/>
              <a:gd name="connsiteY3165" fmla="*/ 450042 h 1624467"/>
              <a:gd name="connsiteX3166" fmla="*/ 276186 w 2198808"/>
              <a:gd name="connsiteY3166" fmla="*/ 436295 h 1624467"/>
              <a:gd name="connsiteX3167" fmla="*/ 225922 w 2198808"/>
              <a:gd name="connsiteY3167" fmla="*/ 580373 h 1624467"/>
              <a:gd name="connsiteX3168" fmla="*/ 225922 w 2198808"/>
              <a:gd name="connsiteY3168" fmla="*/ 566677 h 1624467"/>
              <a:gd name="connsiteX3169" fmla="*/ 225922 w 2198808"/>
              <a:gd name="connsiteY3169" fmla="*/ 580373 h 1624467"/>
              <a:gd name="connsiteX3170" fmla="*/ 648657 w 2198808"/>
              <a:gd name="connsiteY3170" fmla="*/ 166814 h 1624467"/>
              <a:gd name="connsiteX3171" fmla="*/ 654061 w 2198808"/>
              <a:gd name="connsiteY3171" fmla="*/ 181444 h 1624467"/>
              <a:gd name="connsiteX3172" fmla="*/ 655574 w 2198808"/>
              <a:gd name="connsiteY3172" fmla="*/ 178233 h 1624467"/>
              <a:gd name="connsiteX3173" fmla="*/ 648657 w 2198808"/>
              <a:gd name="connsiteY3173" fmla="*/ 166814 h 1624467"/>
              <a:gd name="connsiteX3174" fmla="*/ 1911477 w 2198808"/>
              <a:gd name="connsiteY3174" fmla="*/ 1175071 h 1624467"/>
              <a:gd name="connsiteX3175" fmla="*/ 1897628 w 2198808"/>
              <a:gd name="connsiteY3175" fmla="*/ 1180441 h 1624467"/>
              <a:gd name="connsiteX3176" fmla="*/ 1905853 w 2198808"/>
              <a:gd name="connsiteY3176" fmla="*/ 1176023 h 1624467"/>
              <a:gd name="connsiteX3177" fmla="*/ 1908758 w 2198808"/>
              <a:gd name="connsiteY3177" fmla="*/ 1182480 h 1624467"/>
              <a:gd name="connsiteX3178" fmla="*/ 1910662 w 2198808"/>
              <a:gd name="connsiteY3178" fmla="*/ 1181188 h 1624467"/>
              <a:gd name="connsiteX3179" fmla="*/ 1911477 w 2198808"/>
              <a:gd name="connsiteY3179" fmla="*/ 1175071 h 1624467"/>
              <a:gd name="connsiteX3180" fmla="*/ 1488759 w 2198808"/>
              <a:gd name="connsiteY3180" fmla="*/ 1423686 h 1624467"/>
              <a:gd name="connsiteX3181" fmla="*/ 1481435 w 2198808"/>
              <a:gd name="connsiteY3181" fmla="*/ 1406405 h 1624467"/>
              <a:gd name="connsiteX3182" fmla="*/ 1488759 w 2198808"/>
              <a:gd name="connsiteY3182" fmla="*/ 1423686 h 1624467"/>
              <a:gd name="connsiteX3183" fmla="*/ 163951 w 2198808"/>
              <a:gd name="connsiteY3183" fmla="*/ 1048427 h 1624467"/>
              <a:gd name="connsiteX3184" fmla="*/ 149847 w 2198808"/>
              <a:gd name="connsiteY3184" fmla="*/ 1058962 h 1624467"/>
              <a:gd name="connsiteX3185" fmla="*/ 163951 w 2198808"/>
              <a:gd name="connsiteY3185" fmla="*/ 1048427 h 1624467"/>
              <a:gd name="connsiteX3186" fmla="*/ 226245 w 2198808"/>
              <a:gd name="connsiteY3186" fmla="*/ 955513 h 1624467"/>
              <a:gd name="connsiteX3187" fmla="*/ 224512 w 2198808"/>
              <a:gd name="connsiteY3187" fmla="*/ 953916 h 1624467"/>
              <a:gd name="connsiteX3188" fmla="*/ 213399 w 2198808"/>
              <a:gd name="connsiteY3188" fmla="*/ 968342 h 1624467"/>
              <a:gd name="connsiteX3189" fmla="*/ 226245 w 2198808"/>
              <a:gd name="connsiteY3189" fmla="*/ 955513 h 1624467"/>
              <a:gd name="connsiteX3190" fmla="*/ 682200 w 2198808"/>
              <a:gd name="connsiteY3190" fmla="*/ 90620 h 1624467"/>
              <a:gd name="connsiteX3191" fmla="*/ 684341 w 2198808"/>
              <a:gd name="connsiteY3191" fmla="*/ 104197 h 1624467"/>
              <a:gd name="connsiteX3192" fmla="*/ 682200 w 2198808"/>
              <a:gd name="connsiteY3192" fmla="*/ 90620 h 1624467"/>
              <a:gd name="connsiteX3193" fmla="*/ 1315335 w 2198808"/>
              <a:gd name="connsiteY3193" fmla="*/ 1536294 h 1624467"/>
              <a:gd name="connsiteX3194" fmla="*/ 1309693 w 2198808"/>
              <a:gd name="connsiteY3194" fmla="*/ 1524960 h 1624467"/>
              <a:gd name="connsiteX3195" fmla="*/ 1307535 w 2198808"/>
              <a:gd name="connsiteY3195" fmla="*/ 1533252 h 1624467"/>
              <a:gd name="connsiteX3196" fmla="*/ 1309727 w 2198808"/>
              <a:gd name="connsiteY3196" fmla="*/ 1538061 h 1624467"/>
              <a:gd name="connsiteX3197" fmla="*/ 1315335 w 2198808"/>
              <a:gd name="connsiteY3197" fmla="*/ 1536294 h 1624467"/>
              <a:gd name="connsiteX3198" fmla="*/ 1593721 w 2198808"/>
              <a:gd name="connsiteY3198" fmla="*/ 1322513 h 1624467"/>
              <a:gd name="connsiteX3199" fmla="*/ 1607994 w 2198808"/>
              <a:gd name="connsiteY3199" fmla="*/ 1317569 h 1624467"/>
              <a:gd name="connsiteX3200" fmla="*/ 1594757 w 2198808"/>
              <a:gd name="connsiteY3200" fmla="*/ 1319302 h 1624467"/>
              <a:gd name="connsiteX3201" fmla="*/ 1593721 w 2198808"/>
              <a:gd name="connsiteY3201" fmla="*/ 1322513 h 1624467"/>
              <a:gd name="connsiteX3202" fmla="*/ 1094893 w 2198808"/>
              <a:gd name="connsiteY3202" fmla="*/ 1409327 h 1624467"/>
              <a:gd name="connsiteX3203" fmla="*/ 1116695 w 2198808"/>
              <a:gd name="connsiteY3203" fmla="*/ 1412845 h 1624467"/>
              <a:gd name="connsiteX3204" fmla="*/ 1116864 w 2198808"/>
              <a:gd name="connsiteY3204" fmla="*/ 1410823 h 1624467"/>
              <a:gd name="connsiteX3205" fmla="*/ 1094893 w 2198808"/>
              <a:gd name="connsiteY3205" fmla="*/ 1409327 h 1624467"/>
              <a:gd name="connsiteX3206" fmla="*/ 291920 w 2198808"/>
              <a:gd name="connsiteY3206" fmla="*/ 1084995 h 1624467"/>
              <a:gd name="connsiteX3207" fmla="*/ 282014 w 2198808"/>
              <a:gd name="connsiteY3207" fmla="*/ 1088631 h 1624467"/>
              <a:gd name="connsiteX3208" fmla="*/ 278853 w 2198808"/>
              <a:gd name="connsiteY3208" fmla="*/ 1095207 h 1624467"/>
              <a:gd name="connsiteX3209" fmla="*/ 286160 w 2198808"/>
              <a:gd name="connsiteY3209" fmla="*/ 1086014 h 1624467"/>
              <a:gd name="connsiteX3210" fmla="*/ 291920 w 2198808"/>
              <a:gd name="connsiteY3210" fmla="*/ 1084995 h 1624467"/>
              <a:gd name="connsiteX3211" fmla="*/ 1470441 w 2198808"/>
              <a:gd name="connsiteY3211" fmla="*/ 1444688 h 1624467"/>
              <a:gd name="connsiteX3212" fmla="*/ 1468113 w 2198808"/>
              <a:gd name="connsiteY3212" fmla="*/ 1448410 h 1624467"/>
              <a:gd name="connsiteX3213" fmla="*/ 1474740 w 2198808"/>
              <a:gd name="connsiteY3213" fmla="*/ 1459047 h 1624467"/>
              <a:gd name="connsiteX3214" fmla="*/ 1476677 w 2198808"/>
              <a:gd name="connsiteY3214" fmla="*/ 1457993 h 1624467"/>
              <a:gd name="connsiteX3215" fmla="*/ 1470441 w 2198808"/>
              <a:gd name="connsiteY3215" fmla="*/ 1444688 h 1624467"/>
              <a:gd name="connsiteX3216" fmla="*/ 1440959 w 2198808"/>
              <a:gd name="connsiteY3216" fmla="*/ 1535325 h 1624467"/>
              <a:gd name="connsiteX3217" fmla="*/ 1438920 w 2198808"/>
              <a:gd name="connsiteY3217" fmla="*/ 1521715 h 1624467"/>
              <a:gd name="connsiteX3218" fmla="*/ 1440959 w 2198808"/>
              <a:gd name="connsiteY3218" fmla="*/ 1535325 h 1624467"/>
              <a:gd name="connsiteX3219" fmla="*/ 1022727 w 2198808"/>
              <a:gd name="connsiteY3219" fmla="*/ 151912 h 1624467"/>
              <a:gd name="connsiteX3220" fmla="*/ 1012565 w 2198808"/>
              <a:gd name="connsiteY3220" fmla="*/ 152914 h 1624467"/>
              <a:gd name="connsiteX3221" fmla="*/ 1019294 w 2198808"/>
              <a:gd name="connsiteY3221" fmla="*/ 156907 h 1624467"/>
              <a:gd name="connsiteX3222" fmla="*/ 1022727 w 2198808"/>
              <a:gd name="connsiteY3222" fmla="*/ 151912 h 1624467"/>
              <a:gd name="connsiteX3223" fmla="*/ 773211 w 2198808"/>
              <a:gd name="connsiteY3223" fmla="*/ 86168 h 1624467"/>
              <a:gd name="connsiteX3224" fmla="*/ 777596 w 2198808"/>
              <a:gd name="connsiteY3224" fmla="*/ 76313 h 1624467"/>
              <a:gd name="connsiteX3225" fmla="*/ 768521 w 2198808"/>
              <a:gd name="connsiteY3225" fmla="*/ 79371 h 1624467"/>
              <a:gd name="connsiteX3226" fmla="*/ 773211 w 2198808"/>
              <a:gd name="connsiteY3226" fmla="*/ 86168 h 1624467"/>
              <a:gd name="connsiteX3227" fmla="*/ 170816 w 2198808"/>
              <a:gd name="connsiteY3227" fmla="*/ 785012 h 1624467"/>
              <a:gd name="connsiteX3228" fmla="*/ 188030 w 2198808"/>
              <a:gd name="connsiteY3228" fmla="*/ 769226 h 1624467"/>
              <a:gd name="connsiteX3229" fmla="*/ 186466 w 2198808"/>
              <a:gd name="connsiteY3229" fmla="*/ 767680 h 1624467"/>
              <a:gd name="connsiteX3230" fmla="*/ 170816 w 2198808"/>
              <a:gd name="connsiteY3230" fmla="*/ 785012 h 1624467"/>
              <a:gd name="connsiteX3231" fmla="*/ 355795 w 2198808"/>
              <a:gd name="connsiteY3231" fmla="*/ 415089 h 1624467"/>
              <a:gd name="connsiteX3232" fmla="*/ 346347 w 2198808"/>
              <a:gd name="connsiteY3232" fmla="*/ 415293 h 1624467"/>
              <a:gd name="connsiteX3233" fmla="*/ 351615 w 2198808"/>
              <a:gd name="connsiteY3233" fmla="*/ 423942 h 1624467"/>
              <a:gd name="connsiteX3234" fmla="*/ 355795 w 2198808"/>
              <a:gd name="connsiteY3234" fmla="*/ 415089 h 1624467"/>
              <a:gd name="connsiteX3235" fmla="*/ 1767756 w 2198808"/>
              <a:gd name="connsiteY3235" fmla="*/ 1263108 h 1624467"/>
              <a:gd name="connsiteX3236" fmla="*/ 1764578 w 2198808"/>
              <a:gd name="connsiteY3236" fmla="*/ 1274102 h 1624467"/>
              <a:gd name="connsiteX3237" fmla="*/ 1767756 w 2198808"/>
              <a:gd name="connsiteY3237" fmla="*/ 1263108 h 1624467"/>
              <a:gd name="connsiteX3238" fmla="*/ 1806447 w 2198808"/>
              <a:gd name="connsiteY3238" fmla="*/ 1301222 h 1624467"/>
              <a:gd name="connsiteX3239" fmla="*/ 1810848 w 2198808"/>
              <a:gd name="connsiteY3239" fmla="*/ 1313983 h 1624467"/>
              <a:gd name="connsiteX3240" fmla="*/ 1806447 w 2198808"/>
              <a:gd name="connsiteY3240" fmla="*/ 1301222 h 1624467"/>
              <a:gd name="connsiteX3241" fmla="*/ 2085410 w 2198808"/>
              <a:gd name="connsiteY3241" fmla="*/ 599014 h 1624467"/>
              <a:gd name="connsiteX3242" fmla="*/ 2086804 w 2198808"/>
              <a:gd name="connsiteY3242" fmla="*/ 597348 h 1624467"/>
              <a:gd name="connsiteX3243" fmla="*/ 2080194 w 2198808"/>
              <a:gd name="connsiteY3243" fmla="*/ 591877 h 1624467"/>
              <a:gd name="connsiteX3244" fmla="*/ 2076099 w 2198808"/>
              <a:gd name="connsiteY3244" fmla="*/ 593559 h 1624467"/>
              <a:gd name="connsiteX3245" fmla="*/ 2078257 w 2198808"/>
              <a:gd name="connsiteY3245" fmla="*/ 597298 h 1624467"/>
              <a:gd name="connsiteX3246" fmla="*/ 2085410 w 2198808"/>
              <a:gd name="connsiteY3246" fmla="*/ 599014 h 1624467"/>
              <a:gd name="connsiteX3247" fmla="*/ 2090202 w 2198808"/>
              <a:gd name="connsiteY3247" fmla="*/ 179745 h 1624467"/>
              <a:gd name="connsiteX3248" fmla="*/ 2102964 w 2198808"/>
              <a:gd name="connsiteY3248" fmla="*/ 178691 h 1624467"/>
              <a:gd name="connsiteX3249" fmla="*/ 2090202 w 2198808"/>
              <a:gd name="connsiteY3249" fmla="*/ 179745 h 1624467"/>
              <a:gd name="connsiteX3250" fmla="*/ 211733 w 2198808"/>
              <a:gd name="connsiteY3250" fmla="*/ 1019778 h 1624467"/>
              <a:gd name="connsiteX3251" fmla="*/ 225327 w 2198808"/>
              <a:gd name="connsiteY3251" fmla="*/ 1008699 h 1624467"/>
              <a:gd name="connsiteX3252" fmla="*/ 211733 w 2198808"/>
              <a:gd name="connsiteY3252" fmla="*/ 1019778 h 1624467"/>
              <a:gd name="connsiteX3253" fmla="*/ 1620687 w 2198808"/>
              <a:gd name="connsiteY3253" fmla="*/ 1337433 h 1624467"/>
              <a:gd name="connsiteX3254" fmla="*/ 1606567 w 2198808"/>
              <a:gd name="connsiteY3254" fmla="*/ 1329243 h 1624467"/>
              <a:gd name="connsiteX3255" fmla="*/ 1607246 w 2198808"/>
              <a:gd name="connsiteY3255" fmla="*/ 1333032 h 1624467"/>
              <a:gd name="connsiteX3256" fmla="*/ 1614859 w 2198808"/>
              <a:gd name="connsiteY3256" fmla="*/ 1339030 h 1624467"/>
              <a:gd name="connsiteX3257" fmla="*/ 1620687 w 2198808"/>
              <a:gd name="connsiteY3257" fmla="*/ 1337433 h 1624467"/>
              <a:gd name="connsiteX3258" fmla="*/ 568572 w 2198808"/>
              <a:gd name="connsiteY3258" fmla="*/ 291215 h 1624467"/>
              <a:gd name="connsiteX3259" fmla="*/ 560365 w 2198808"/>
              <a:gd name="connsiteY3259" fmla="*/ 295157 h 1624467"/>
              <a:gd name="connsiteX3260" fmla="*/ 561045 w 2198808"/>
              <a:gd name="connsiteY3260" fmla="*/ 301138 h 1624467"/>
              <a:gd name="connsiteX3261" fmla="*/ 568572 w 2198808"/>
              <a:gd name="connsiteY3261" fmla="*/ 291215 h 1624467"/>
              <a:gd name="connsiteX3262" fmla="*/ 451716 w 2198808"/>
              <a:gd name="connsiteY3262" fmla="*/ 332064 h 1624467"/>
              <a:gd name="connsiteX3263" fmla="*/ 451054 w 2198808"/>
              <a:gd name="connsiteY3263" fmla="*/ 330229 h 1624467"/>
              <a:gd name="connsiteX3264" fmla="*/ 437409 w 2198808"/>
              <a:gd name="connsiteY3264" fmla="*/ 333933 h 1624467"/>
              <a:gd name="connsiteX3265" fmla="*/ 435573 w 2198808"/>
              <a:gd name="connsiteY3265" fmla="*/ 335395 h 1624467"/>
              <a:gd name="connsiteX3266" fmla="*/ 451716 w 2198808"/>
              <a:gd name="connsiteY3266" fmla="*/ 332064 h 1624467"/>
              <a:gd name="connsiteX3267" fmla="*/ 1173890 w 2198808"/>
              <a:gd name="connsiteY3267" fmla="*/ 165471 h 1624467"/>
              <a:gd name="connsiteX3268" fmla="*/ 1162574 w 2198808"/>
              <a:gd name="connsiteY3268" fmla="*/ 164163 h 1624467"/>
              <a:gd name="connsiteX3269" fmla="*/ 1173890 w 2198808"/>
              <a:gd name="connsiteY3269" fmla="*/ 165471 h 1624467"/>
              <a:gd name="connsiteX3270" fmla="*/ 231054 w 2198808"/>
              <a:gd name="connsiteY3270" fmla="*/ 824927 h 1624467"/>
              <a:gd name="connsiteX3271" fmla="*/ 225123 w 2198808"/>
              <a:gd name="connsiteY3271" fmla="*/ 835445 h 1624467"/>
              <a:gd name="connsiteX3272" fmla="*/ 231054 w 2198808"/>
              <a:gd name="connsiteY3272" fmla="*/ 824927 h 1624467"/>
              <a:gd name="connsiteX3273" fmla="*/ 226551 w 2198808"/>
              <a:gd name="connsiteY3273" fmla="*/ 652489 h 1624467"/>
              <a:gd name="connsiteX3274" fmla="*/ 224376 w 2198808"/>
              <a:gd name="connsiteY3274" fmla="*/ 651758 h 1624467"/>
              <a:gd name="connsiteX3275" fmla="*/ 219176 w 2198808"/>
              <a:gd name="connsiteY3275" fmla="*/ 655649 h 1624467"/>
              <a:gd name="connsiteX3276" fmla="*/ 221063 w 2198808"/>
              <a:gd name="connsiteY3276" fmla="*/ 660118 h 1624467"/>
              <a:gd name="connsiteX3277" fmla="*/ 225770 w 2198808"/>
              <a:gd name="connsiteY3277" fmla="*/ 657077 h 1624467"/>
              <a:gd name="connsiteX3278" fmla="*/ 226551 w 2198808"/>
              <a:gd name="connsiteY3278" fmla="*/ 652489 h 1624467"/>
              <a:gd name="connsiteX3279" fmla="*/ 639635 w 2198808"/>
              <a:gd name="connsiteY3279" fmla="*/ 207307 h 1624467"/>
              <a:gd name="connsiteX3280" fmla="*/ 641996 w 2198808"/>
              <a:gd name="connsiteY3280" fmla="*/ 219303 h 1624467"/>
              <a:gd name="connsiteX3281" fmla="*/ 639635 w 2198808"/>
              <a:gd name="connsiteY3281" fmla="*/ 207307 h 1624467"/>
              <a:gd name="connsiteX3282" fmla="*/ 2096404 w 2198808"/>
              <a:gd name="connsiteY3282" fmla="*/ 842225 h 1624467"/>
              <a:gd name="connsiteX3283" fmla="*/ 2105954 w 2198808"/>
              <a:gd name="connsiteY3283" fmla="*/ 840135 h 1624467"/>
              <a:gd name="connsiteX3284" fmla="*/ 2094926 w 2198808"/>
              <a:gd name="connsiteY3284" fmla="*/ 836974 h 1624467"/>
              <a:gd name="connsiteX3285" fmla="*/ 2096404 w 2198808"/>
              <a:gd name="connsiteY3285" fmla="*/ 842225 h 1624467"/>
              <a:gd name="connsiteX3286" fmla="*/ 1154333 w 2198808"/>
              <a:gd name="connsiteY3286" fmla="*/ 164384 h 1624467"/>
              <a:gd name="connsiteX3287" fmla="*/ 1154281 w 2198808"/>
              <a:gd name="connsiteY3287" fmla="*/ 163262 h 1624467"/>
              <a:gd name="connsiteX3288" fmla="*/ 1129320 w 2198808"/>
              <a:gd name="connsiteY3288" fmla="*/ 163262 h 1624467"/>
              <a:gd name="connsiteX3289" fmla="*/ 1129354 w 2198808"/>
              <a:gd name="connsiteY3289" fmla="*/ 164384 h 1624467"/>
              <a:gd name="connsiteX3290" fmla="*/ 1154333 w 2198808"/>
              <a:gd name="connsiteY3290" fmla="*/ 164384 h 1624467"/>
              <a:gd name="connsiteX3291" fmla="*/ 1862743 w 2198808"/>
              <a:gd name="connsiteY3291" fmla="*/ 1255037 h 1624467"/>
              <a:gd name="connsiteX3292" fmla="*/ 1858070 w 2198808"/>
              <a:gd name="connsiteY3292" fmla="*/ 1258384 h 1624467"/>
              <a:gd name="connsiteX3293" fmla="*/ 1862743 w 2198808"/>
              <a:gd name="connsiteY3293" fmla="*/ 1266711 h 1624467"/>
              <a:gd name="connsiteX3294" fmla="*/ 1862743 w 2198808"/>
              <a:gd name="connsiteY3294" fmla="*/ 1255037 h 1624467"/>
              <a:gd name="connsiteX3295" fmla="*/ 238819 w 2198808"/>
              <a:gd name="connsiteY3295" fmla="*/ 861205 h 1624467"/>
              <a:gd name="connsiteX3296" fmla="*/ 240298 w 2198808"/>
              <a:gd name="connsiteY3296" fmla="*/ 862684 h 1624467"/>
              <a:gd name="connsiteX3297" fmla="*/ 247078 w 2198808"/>
              <a:gd name="connsiteY3297" fmla="*/ 858011 h 1624467"/>
              <a:gd name="connsiteX3298" fmla="*/ 247112 w 2198808"/>
              <a:gd name="connsiteY3298" fmla="*/ 854375 h 1624467"/>
              <a:gd name="connsiteX3299" fmla="*/ 243475 w 2198808"/>
              <a:gd name="connsiteY3299" fmla="*/ 854545 h 1624467"/>
              <a:gd name="connsiteX3300" fmla="*/ 238819 w 2198808"/>
              <a:gd name="connsiteY3300" fmla="*/ 861205 h 1624467"/>
              <a:gd name="connsiteX3301" fmla="*/ 137800 w 2198808"/>
              <a:gd name="connsiteY3301" fmla="*/ 960628 h 1624467"/>
              <a:gd name="connsiteX3302" fmla="*/ 126415 w 2198808"/>
              <a:gd name="connsiteY3302" fmla="*/ 973270 h 1624467"/>
              <a:gd name="connsiteX3303" fmla="*/ 137800 w 2198808"/>
              <a:gd name="connsiteY3303" fmla="*/ 960628 h 1624467"/>
              <a:gd name="connsiteX3304" fmla="*/ 1765682 w 2198808"/>
              <a:gd name="connsiteY3304" fmla="*/ 1418367 h 1624467"/>
              <a:gd name="connsiteX3305" fmla="*/ 1763847 w 2198808"/>
              <a:gd name="connsiteY3305" fmla="*/ 1418809 h 1624467"/>
              <a:gd name="connsiteX3306" fmla="*/ 1767841 w 2198808"/>
              <a:gd name="connsiteY3306" fmla="*/ 1429973 h 1624467"/>
              <a:gd name="connsiteX3307" fmla="*/ 1765682 w 2198808"/>
              <a:gd name="connsiteY3307" fmla="*/ 1418367 h 1624467"/>
              <a:gd name="connsiteX3308" fmla="*/ 671818 w 2198808"/>
              <a:gd name="connsiteY3308" fmla="*/ 173628 h 1624467"/>
              <a:gd name="connsiteX3309" fmla="*/ 670306 w 2198808"/>
              <a:gd name="connsiteY3309" fmla="*/ 162226 h 1624467"/>
              <a:gd name="connsiteX3310" fmla="*/ 671818 w 2198808"/>
              <a:gd name="connsiteY3310" fmla="*/ 173628 h 1624467"/>
              <a:gd name="connsiteX3311" fmla="*/ 1671154 w 2198808"/>
              <a:gd name="connsiteY3311" fmla="*/ 1442632 h 1624467"/>
              <a:gd name="connsiteX3312" fmla="*/ 1672497 w 2198808"/>
              <a:gd name="connsiteY3312" fmla="*/ 1444162 h 1624467"/>
              <a:gd name="connsiteX3313" fmla="*/ 1678104 w 2198808"/>
              <a:gd name="connsiteY3313" fmla="*/ 1441477 h 1624467"/>
              <a:gd name="connsiteX3314" fmla="*/ 1673924 w 2198808"/>
              <a:gd name="connsiteY3314" fmla="*/ 1435835 h 1624467"/>
              <a:gd name="connsiteX3315" fmla="*/ 1671154 w 2198808"/>
              <a:gd name="connsiteY3315" fmla="*/ 1442632 h 1624467"/>
              <a:gd name="connsiteX3316" fmla="*/ 244308 w 2198808"/>
              <a:gd name="connsiteY3316" fmla="*/ 451792 h 1624467"/>
              <a:gd name="connsiteX3317" fmla="*/ 245804 w 2198808"/>
              <a:gd name="connsiteY3317" fmla="*/ 453118 h 1624467"/>
              <a:gd name="connsiteX3318" fmla="*/ 253841 w 2198808"/>
              <a:gd name="connsiteY3318" fmla="*/ 442633 h 1624467"/>
              <a:gd name="connsiteX3319" fmla="*/ 244308 w 2198808"/>
              <a:gd name="connsiteY3319" fmla="*/ 451792 h 1624467"/>
              <a:gd name="connsiteX3320" fmla="*/ 1453466 w 2198808"/>
              <a:gd name="connsiteY3320" fmla="*/ 1463924 h 1624467"/>
              <a:gd name="connsiteX3321" fmla="*/ 1451120 w 2198808"/>
              <a:gd name="connsiteY3321" fmla="*/ 1451349 h 1624467"/>
              <a:gd name="connsiteX3322" fmla="*/ 1453466 w 2198808"/>
              <a:gd name="connsiteY3322" fmla="*/ 1463924 h 1624467"/>
              <a:gd name="connsiteX3323" fmla="*/ 2114773 w 2198808"/>
              <a:gd name="connsiteY3323" fmla="*/ 793100 h 1624467"/>
              <a:gd name="connsiteX3324" fmla="*/ 2112666 w 2198808"/>
              <a:gd name="connsiteY3324" fmla="*/ 792930 h 1624467"/>
              <a:gd name="connsiteX3325" fmla="*/ 2112480 w 2198808"/>
              <a:gd name="connsiteY3325" fmla="*/ 797213 h 1624467"/>
              <a:gd name="connsiteX3326" fmla="*/ 2120772 w 2198808"/>
              <a:gd name="connsiteY3326" fmla="*/ 800356 h 1624467"/>
              <a:gd name="connsiteX3327" fmla="*/ 2114773 w 2198808"/>
              <a:gd name="connsiteY3327" fmla="*/ 793100 h 1624467"/>
              <a:gd name="connsiteX3328" fmla="*/ 193807 w 2198808"/>
              <a:gd name="connsiteY3328" fmla="*/ 753661 h 1624467"/>
              <a:gd name="connsiteX3329" fmla="*/ 179193 w 2198808"/>
              <a:gd name="connsiteY3329" fmla="*/ 751911 h 1624467"/>
              <a:gd name="connsiteX3330" fmla="*/ 193807 w 2198808"/>
              <a:gd name="connsiteY3330" fmla="*/ 753661 h 1624467"/>
              <a:gd name="connsiteX3331" fmla="*/ 100281 w 2198808"/>
              <a:gd name="connsiteY3331" fmla="*/ 900917 h 1624467"/>
              <a:gd name="connsiteX3332" fmla="*/ 90204 w 2198808"/>
              <a:gd name="connsiteY3332" fmla="*/ 899557 h 1624467"/>
              <a:gd name="connsiteX3333" fmla="*/ 88284 w 2198808"/>
              <a:gd name="connsiteY3333" fmla="*/ 903262 h 1624467"/>
              <a:gd name="connsiteX3334" fmla="*/ 91700 w 2198808"/>
              <a:gd name="connsiteY3334" fmla="*/ 904485 h 1624467"/>
              <a:gd name="connsiteX3335" fmla="*/ 100281 w 2198808"/>
              <a:gd name="connsiteY3335" fmla="*/ 900917 h 1624467"/>
              <a:gd name="connsiteX3336" fmla="*/ 171513 w 2198808"/>
              <a:gd name="connsiteY3336" fmla="*/ 928189 h 1624467"/>
              <a:gd name="connsiteX3337" fmla="*/ 165531 w 2198808"/>
              <a:gd name="connsiteY3337" fmla="*/ 937790 h 1624467"/>
              <a:gd name="connsiteX3338" fmla="*/ 171513 w 2198808"/>
              <a:gd name="connsiteY3338" fmla="*/ 928189 h 1624467"/>
              <a:gd name="connsiteX3339" fmla="*/ 172328 w 2198808"/>
              <a:gd name="connsiteY3339" fmla="*/ 728512 h 1624467"/>
              <a:gd name="connsiteX3340" fmla="*/ 160927 w 2198808"/>
              <a:gd name="connsiteY3340" fmla="*/ 732658 h 1624467"/>
              <a:gd name="connsiteX3341" fmla="*/ 172328 w 2198808"/>
              <a:gd name="connsiteY3341" fmla="*/ 728512 h 1624467"/>
              <a:gd name="connsiteX3342" fmla="*/ 222031 w 2198808"/>
              <a:gd name="connsiteY3342" fmla="*/ 1081647 h 1624467"/>
              <a:gd name="connsiteX3343" fmla="*/ 231819 w 2198808"/>
              <a:gd name="connsiteY3343" fmla="*/ 1081732 h 1624467"/>
              <a:gd name="connsiteX3344" fmla="*/ 227078 w 2198808"/>
              <a:gd name="connsiteY3344" fmla="*/ 1074272 h 1624467"/>
              <a:gd name="connsiteX3345" fmla="*/ 222031 w 2198808"/>
              <a:gd name="connsiteY3345" fmla="*/ 1081647 h 1624467"/>
              <a:gd name="connsiteX3346" fmla="*/ 1072599 w 2198808"/>
              <a:gd name="connsiteY3346" fmla="*/ 1358503 h 1624467"/>
              <a:gd name="connsiteX3347" fmla="*/ 1058564 w 2198808"/>
              <a:gd name="connsiteY3347" fmla="*/ 1356855 h 1624467"/>
              <a:gd name="connsiteX3348" fmla="*/ 1072599 w 2198808"/>
              <a:gd name="connsiteY3348" fmla="*/ 1358503 h 1624467"/>
              <a:gd name="connsiteX3349" fmla="*/ 147231 w 2198808"/>
              <a:gd name="connsiteY3349" fmla="*/ 788071 h 1624467"/>
              <a:gd name="connsiteX3350" fmla="*/ 153789 w 2198808"/>
              <a:gd name="connsiteY3350" fmla="*/ 781817 h 1624467"/>
              <a:gd name="connsiteX3351" fmla="*/ 144325 w 2198808"/>
              <a:gd name="connsiteY3351" fmla="*/ 781936 h 1624467"/>
              <a:gd name="connsiteX3352" fmla="*/ 149899 w 2198808"/>
              <a:gd name="connsiteY3352" fmla="*/ 782922 h 1624467"/>
              <a:gd name="connsiteX3353" fmla="*/ 147231 w 2198808"/>
              <a:gd name="connsiteY3353" fmla="*/ 788071 h 1624467"/>
              <a:gd name="connsiteX3354" fmla="*/ 289966 w 2198808"/>
              <a:gd name="connsiteY3354" fmla="*/ 457689 h 1624467"/>
              <a:gd name="connsiteX3355" fmla="*/ 291173 w 2198808"/>
              <a:gd name="connsiteY3355" fmla="*/ 456091 h 1624467"/>
              <a:gd name="connsiteX3356" fmla="*/ 287553 w 2198808"/>
              <a:gd name="connsiteY3356" fmla="*/ 452489 h 1624467"/>
              <a:gd name="connsiteX3357" fmla="*/ 281436 w 2198808"/>
              <a:gd name="connsiteY3357" fmla="*/ 457094 h 1624467"/>
              <a:gd name="connsiteX3358" fmla="*/ 289966 w 2198808"/>
              <a:gd name="connsiteY3358" fmla="*/ 457689 h 1624467"/>
              <a:gd name="connsiteX3359" fmla="*/ 1184528 w 2198808"/>
              <a:gd name="connsiteY3359" fmla="*/ 1353898 h 1624467"/>
              <a:gd name="connsiteX3360" fmla="*/ 1196082 w 2198808"/>
              <a:gd name="connsiteY3360" fmla="*/ 1354935 h 1624467"/>
              <a:gd name="connsiteX3361" fmla="*/ 1184528 w 2198808"/>
              <a:gd name="connsiteY3361" fmla="*/ 1353898 h 1624467"/>
              <a:gd name="connsiteX3362" fmla="*/ 1659039 w 2198808"/>
              <a:gd name="connsiteY3362" fmla="*/ 1352760 h 1624467"/>
              <a:gd name="connsiteX3363" fmla="*/ 1664307 w 2198808"/>
              <a:gd name="connsiteY3363" fmla="*/ 1357976 h 1624467"/>
              <a:gd name="connsiteX3364" fmla="*/ 1664952 w 2198808"/>
              <a:gd name="connsiteY3364" fmla="*/ 1354493 h 1624467"/>
              <a:gd name="connsiteX3365" fmla="*/ 1659039 w 2198808"/>
              <a:gd name="connsiteY3365" fmla="*/ 1352760 h 1624467"/>
              <a:gd name="connsiteX3366" fmla="*/ 499414 w 2198808"/>
              <a:gd name="connsiteY3366" fmla="*/ 327238 h 1624467"/>
              <a:gd name="connsiteX3367" fmla="*/ 498870 w 2198808"/>
              <a:gd name="connsiteY3367" fmla="*/ 328836 h 1624467"/>
              <a:gd name="connsiteX3368" fmla="*/ 510680 w 2198808"/>
              <a:gd name="connsiteY3368" fmla="*/ 334664 h 1624467"/>
              <a:gd name="connsiteX3369" fmla="*/ 499414 w 2198808"/>
              <a:gd name="connsiteY3369" fmla="*/ 327238 h 1624467"/>
              <a:gd name="connsiteX3370" fmla="*/ 2120177 w 2198808"/>
              <a:gd name="connsiteY3370" fmla="*/ 529226 h 1624467"/>
              <a:gd name="connsiteX3371" fmla="*/ 2127517 w 2198808"/>
              <a:gd name="connsiteY3371" fmla="*/ 540424 h 1624467"/>
              <a:gd name="connsiteX3372" fmla="*/ 2120177 w 2198808"/>
              <a:gd name="connsiteY3372" fmla="*/ 529226 h 1624467"/>
              <a:gd name="connsiteX3373" fmla="*/ 2112598 w 2198808"/>
              <a:gd name="connsiteY3373" fmla="*/ 900798 h 1624467"/>
              <a:gd name="connsiteX3374" fmla="*/ 2122267 w 2198808"/>
              <a:gd name="connsiteY3374" fmla="*/ 898487 h 1624467"/>
              <a:gd name="connsiteX3375" fmla="*/ 2112598 w 2198808"/>
              <a:gd name="connsiteY3375" fmla="*/ 900798 h 1624467"/>
              <a:gd name="connsiteX3376" fmla="*/ 1150866 w 2198808"/>
              <a:gd name="connsiteY3376" fmla="*/ 1348478 h 1624467"/>
              <a:gd name="connsiteX3377" fmla="*/ 1134349 w 2198808"/>
              <a:gd name="connsiteY3377" fmla="*/ 1350041 h 1624467"/>
              <a:gd name="connsiteX3378" fmla="*/ 1150866 w 2198808"/>
              <a:gd name="connsiteY3378" fmla="*/ 1348478 h 1624467"/>
              <a:gd name="connsiteX3379" fmla="*/ 1172701 w 2198808"/>
              <a:gd name="connsiteY3379" fmla="*/ 1350364 h 1624467"/>
              <a:gd name="connsiteX3380" fmla="*/ 1158988 w 2198808"/>
              <a:gd name="connsiteY3380" fmla="*/ 1346727 h 1624467"/>
              <a:gd name="connsiteX3381" fmla="*/ 1172701 w 2198808"/>
              <a:gd name="connsiteY3381" fmla="*/ 1350364 h 1624467"/>
              <a:gd name="connsiteX3382" fmla="*/ 1332973 w 2198808"/>
              <a:gd name="connsiteY3382" fmla="*/ 1459047 h 1624467"/>
              <a:gd name="connsiteX3383" fmla="*/ 1338750 w 2198808"/>
              <a:gd name="connsiteY3383" fmla="*/ 1463380 h 1624467"/>
              <a:gd name="connsiteX3384" fmla="*/ 1337900 w 2198808"/>
              <a:gd name="connsiteY3384" fmla="*/ 1456940 h 1624467"/>
              <a:gd name="connsiteX3385" fmla="*/ 1332973 w 2198808"/>
              <a:gd name="connsiteY3385" fmla="*/ 1459047 h 1624467"/>
              <a:gd name="connsiteX3386" fmla="*/ 1190424 w 2198808"/>
              <a:gd name="connsiteY3386" fmla="*/ 1358520 h 1624467"/>
              <a:gd name="connsiteX3387" fmla="*/ 1174928 w 2198808"/>
              <a:gd name="connsiteY3387" fmla="*/ 1358520 h 1624467"/>
              <a:gd name="connsiteX3388" fmla="*/ 1190424 w 2198808"/>
              <a:gd name="connsiteY3388" fmla="*/ 1358520 h 1624467"/>
              <a:gd name="connsiteX3389" fmla="*/ 1289744 w 2198808"/>
              <a:gd name="connsiteY3389" fmla="*/ 1403482 h 1624467"/>
              <a:gd name="connsiteX3390" fmla="*/ 1303100 w 2198808"/>
              <a:gd name="connsiteY3390" fmla="*/ 1406711 h 1624467"/>
              <a:gd name="connsiteX3391" fmla="*/ 1289744 w 2198808"/>
              <a:gd name="connsiteY3391" fmla="*/ 1403482 h 1624467"/>
              <a:gd name="connsiteX3392" fmla="*/ 1779990 w 2198808"/>
              <a:gd name="connsiteY3392" fmla="*/ 1358979 h 1624467"/>
              <a:gd name="connsiteX3393" fmla="*/ 1777968 w 2198808"/>
              <a:gd name="connsiteY3393" fmla="*/ 1347407 h 1624467"/>
              <a:gd name="connsiteX3394" fmla="*/ 1776337 w 2198808"/>
              <a:gd name="connsiteY3394" fmla="*/ 1347679 h 1624467"/>
              <a:gd name="connsiteX3395" fmla="*/ 1779990 w 2198808"/>
              <a:gd name="connsiteY3395" fmla="*/ 1358979 h 1624467"/>
              <a:gd name="connsiteX3396" fmla="*/ 784120 w 2198808"/>
              <a:gd name="connsiteY3396" fmla="*/ 169431 h 1624467"/>
              <a:gd name="connsiteX3397" fmla="*/ 789286 w 2198808"/>
              <a:gd name="connsiteY3397" fmla="*/ 164826 h 1624467"/>
              <a:gd name="connsiteX3398" fmla="*/ 784715 w 2198808"/>
              <a:gd name="connsiteY3398" fmla="*/ 162820 h 1624467"/>
              <a:gd name="connsiteX3399" fmla="*/ 784120 w 2198808"/>
              <a:gd name="connsiteY3399" fmla="*/ 169431 h 1624467"/>
              <a:gd name="connsiteX3400" fmla="*/ 2044085 w 2198808"/>
              <a:gd name="connsiteY3400" fmla="*/ 550178 h 1624467"/>
              <a:gd name="connsiteX3401" fmla="*/ 2036048 w 2198808"/>
              <a:gd name="connsiteY3401" fmla="*/ 552149 h 1624467"/>
              <a:gd name="connsiteX3402" fmla="*/ 2044085 w 2198808"/>
              <a:gd name="connsiteY3402" fmla="*/ 550178 h 1624467"/>
              <a:gd name="connsiteX3403" fmla="*/ 216883 w 2198808"/>
              <a:gd name="connsiteY3403" fmla="*/ 724417 h 1624467"/>
              <a:gd name="connsiteX3404" fmla="*/ 216644 w 2198808"/>
              <a:gd name="connsiteY3404" fmla="*/ 721902 h 1624467"/>
              <a:gd name="connsiteX3405" fmla="*/ 205974 w 2198808"/>
              <a:gd name="connsiteY3405" fmla="*/ 723483 h 1624467"/>
              <a:gd name="connsiteX3406" fmla="*/ 206228 w 2198808"/>
              <a:gd name="connsiteY3406" fmla="*/ 725352 h 1624467"/>
              <a:gd name="connsiteX3407" fmla="*/ 216883 w 2198808"/>
              <a:gd name="connsiteY3407" fmla="*/ 724417 h 1624467"/>
              <a:gd name="connsiteX3408" fmla="*/ 1437170 w 2198808"/>
              <a:gd name="connsiteY3408" fmla="*/ 1420865 h 1624467"/>
              <a:gd name="connsiteX3409" fmla="*/ 1440229 w 2198808"/>
              <a:gd name="connsiteY3409" fmla="*/ 1429684 h 1624467"/>
              <a:gd name="connsiteX3410" fmla="*/ 1437170 w 2198808"/>
              <a:gd name="connsiteY3410" fmla="*/ 1420865 h 1624467"/>
              <a:gd name="connsiteX3411" fmla="*/ 1776813 w 2198808"/>
              <a:gd name="connsiteY3411" fmla="*/ 1291401 h 1624467"/>
              <a:gd name="connsiteX3412" fmla="*/ 1778801 w 2198808"/>
              <a:gd name="connsiteY3412" fmla="*/ 1283278 h 1624467"/>
              <a:gd name="connsiteX3413" fmla="*/ 1773227 w 2198808"/>
              <a:gd name="connsiteY3413" fmla="*/ 1286745 h 1624467"/>
              <a:gd name="connsiteX3414" fmla="*/ 1776813 w 2198808"/>
              <a:gd name="connsiteY3414" fmla="*/ 1291401 h 1624467"/>
              <a:gd name="connsiteX3415" fmla="*/ 1515861 w 2198808"/>
              <a:gd name="connsiteY3415" fmla="*/ 1386897 h 1624467"/>
              <a:gd name="connsiteX3416" fmla="*/ 1505377 w 2198808"/>
              <a:gd name="connsiteY3416" fmla="*/ 1389497 h 1624467"/>
              <a:gd name="connsiteX3417" fmla="*/ 1515861 w 2198808"/>
              <a:gd name="connsiteY3417" fmla="*/ 1386897 h 1624467"/>
              <a:gd name="connsiteX3418" fmla="*/ 121589 w 2198808"/>
              <a:gd name="connsiteY3418" fmla="*/ 939302 h 1624467"/>
              <a:gd name="connsiteX3419" fmla="*/ 123527 w 2198808"/>
              <a:gd name="connsiteY3419" fmla="*/ 940730 h 1624467"/>
              <a:gd name="connsiteX3420" fmla="*/ 130340 w 2198808"/>
              <a:gd name="connsiteY3420" fmla="*/ 930772 h 1624467"/>
              <a:gd name="connsiteX3421" fmla="*/ 128794 w 2198808"/>
              <a:gd name="connsiteY3421" fmla="*/ 929719 h 1624467"/>
              <a:gd name="connsiteX3422" fmla="*/ 121589 w 2198808"/>
              <a:gd name="connsiteY3422" fmla="*/ 939302 h 1624467"/>
              <a:gd name="connsiteX3423" fmla="*/ 616270 w 2198808"/>
              <a:gd name="connsiteY3423" fmla="*/ 236924 h 1624467"/>
              <a:gd name="connsiteX3424" fmla="*/ 607315 w 2198808"/>
              <a:gd name="connsiteY3424" fmla="*/ 238980 h 1624467"/>
              <a:gd name="connsiteX3425" fmla="*/ 616270 w 2198808"/>
              <a:gd name="connsiteY3425" fmla="*/ 236924 h 1624467"/>
              <a:gd name="connsiteX3426" fmla="*/ 1289013 w 2198808"/>
              <a:gd name="connsiteY3426" fmla="*/ 1401953 h 1624467"/>
              <a:gd name="connsiteX3427" fmla="*/ 1290662 w 2198808"/>
              <a:gd name="connsiteY3427" fmla="*/ 1400117 h 1624467"/>
              <a:gd name="connsiteX3428" fmla="*/ 1283576 w 2198808"/>
              <a:gd name="connsiteY3428" fmla="*/ 1393847 h 1624467"/>
              <a:gd name="connsiteX3429" fmla="*/ 1282319 w 2198808"/>
              <a:gd name="connsiteY3429" fmla="*/ 1395224 h 1624467"/>
              <a:gd name="connsiteX3430" fmla="*/ 1289013 w 2198808"/>
              <a:gd name="connsiteY3430" fmla="*/ 1401953 h 1624467"/>
              <a:gd name="connsiteX3431" fmla="*/ 494673 w 2198808"/>
              <a:gd name="connsiteY3431" fmla="*/ 326525 h 1624467"/>
              <a:gd name="connsiteX3432" fmla="*/ 483883 w 2198808"/>
              <a:gd name="connsiteY3432" fmla="*/ 325607 h 1624467"/>
              <a:gd name="connsiteX3433" fmla="*/ 483730 w 2198808"/>
              <a:gd name="connsiteY3433" fmla="*/ 328139 h 1624467"/>
              <a:gd name="connsiteX3434" fmla="*/ 494673 w 2198808"/>
              <a:gd name="connsiteY3434" fmla="*/ 326525 h 1624467"/>
              <a:gd name="connsiteX3435" fmla="*/ 530985 w 2198808"/>
              <a:gd name="connsiteY3435" fmla="*/ 287850 h 1624467"/>
              <a:gd name="connsiteX3436" fmla="*/ 537493 w 2198808"/>
              <a:gd name="connsiteY3436" fmla="*/ 290637 h 1624467"/>
              <a:gd name="connsiteX3437" fmla="*/ 538513 w 2198808"/>
              <a:gd name="connsiteY3437" fmla="*/ 287850 h 1624467"/>
              <a:gd name="connsiteX3438" fmla="*/ 530985 w 2198808"/>
              <a:gd name="connsiteY3438" fmla="*/ 287850 h 1624467"/>
              <a:gd name="connsiteX3439" fmla="*/ 1244238 w 2198808"/>
              <a:gd name="connsiteY3439" fmla="*/ 195939 h 1624467"/>
              <a:gd name="connsiteX3440" fmla="*/ 1232480 w 2198808"/>
              <a:gd name="connsiteY3440" fmla="*/ 195939 h 1624467"/>
              <a:gd name="connsiteX3441" fmla="*/ 1244238 w 2198808"/>
              <a:gd name="connsiteY3441" fmla="*/ 195939 h 1624467"/>
              <a:gd name="connsiteX3442" fmla="*/ 2091052 w 2198808"/>
              <a:gd name="connsiteY3442" fmla="*/ 650993 h 1624467"/>
              <a:gd name="connsiteX3443" fmla="*/ 2086498 w 2198808"/>
              <a:gd name="connsiteY3443" fmla="*/ 643942 h 1624467"/>
              <a:gd name="connsiteX3444" fmla="*/ 2084272 w 2198808"/>
              <a:gd name="connsiteY3444" fmla="*/ 645267 h 1624467"/>
              <a:gd name="connsiteX3445" fmla="*/ 2091052 w 2198808"/>
              <a:gd name="connsiteY3445" fmla="*/ 650993 h 1624467"/>
              <a:gd name="connsiteX3446" fmla="*/ 377375 w 2198808"/>
              <a:gd name="connsiteY3446" fmla="*/ 355938 h 1624467"/>
              <a:gd name="connsiteX3447" fmla="*/ 386483 w 2198808"/>
              <a:gd name="connsiteY3447" fmla="*/ 359354 h 1624467"/>
              <a:gd name="connsiteX3448" fmla="*/ 377375 w 2198808"/>
              <a:gd name="connsiteY3448" fmla="*/ 355938 h 1624467"/>
              <a:gd name="connsiteX3449" fmla="*/ 677511 w 2198808"/>
              <a:gd name="connsiteY3449" fmla="*/ 240340 h 1624467"/>
              <a:gd name="connsiteX3450" fmla="*/ 683525 w 2198808"/>
              <a:gd name="connsiteY3450" fmla="*/ 248581 h 1624467"/>
              <a:gd name="connsiteX3451" fmla="*/ 677511 w 2198808"/>
              <a:gd name="connsiteY3451" fmla="*/ 240340 h 1624467"/>
              <a:gd name="connsiteX3452" fmla="*/ 2152530 w 2198808"/>
              <a:gd name="connsiteY3452" fmla="*/ 479252 h 1624467"/>
              <a:gd name="connsiteX3453" fmla="*/ 2148554 w 2198808"/>
              <a:gd name="connsiteY3453" fmla="*/ 473576 h 1624467"/>
              <a:gd name="connsiteX3454" fmla="*/ 2152530 w 2198808"/>
              <a:gd name="connsiteY3454" fmla="*/ 479252 h 1624467"/>
              <a:gd name="connsiteX3455" fmla="*/ 1272327 w 2198808"/>
              <a:gd name="connsiteY3455" fmla="*/ 107765 h 1624467"/>
              <a:gd name="connsiteX3456" fmla="*/ 1281758 w 2198808"/>
              <a:gd name="connsiteY3456" fmla="*/ 107765 h 1624467"/>
              <a:gd name="connsiteX3457" fmla="*/ 1272327 w 2198808"/>
              <a:gd name="connsiteY3457" fmla="*/ 107765 h 1624467"/>
              <a:gd name="connsiteX3458" fmla="*/ 416066 w 2198808"/>
              <a:gd name="connsiteY3458" fmla="*/ 371300 h 1624467"/>
              <a:gd name="connsiteX3459" fmla="*/ 416763 w 2198808"/>
              <a:gd name="connsiteY3459" fmla="*/ 373508 h 1624467"/>
              <a:gd name="connsiteX3460" fmla="*/ 425039 w 2198808"/>
              <a:gd name="connsiteY3460" fmla="*/ 371537 h 1624467"/>
              <a:gd name="connsiteX3461" fmla="*/ 416066 w 2198808"/>
              <a:gd name="connsiteY3461" fmla="*/ 371300 h 1624467"/>
              <a:gd name="connsiteX3462" fmla="*/ 231479 w 2198808"/>
              <a:gd name="connsiteY3462" fmla="*/ 725947 h 1624467"/>
              <a:gd name="connsiteX3463" fmla="*/ 227485 w 2198808"/>
              <a:gd name="connsiteY3463" fmla="*/ 721240 h 1624467"/>
              <a:gd name="connsiteX3464" fmla="*/ 225854 w 2198808"/>
              <a:gd name="connsiteY3464" fmla="*/ 722922 h 1624467"/>
              <a:gd name="connsiteX3465" fmla="*/ 231479 w 2198808"/>
              <a:gd name="connsiteY3465" fmla="*/ 725947 h 1624467"/>
              <a:gd name="connsiteX3466" fmla="*/ 297256 w 2198808"/>
              <a:gd name="connsiteY3466" fmla="*/ 770908 h 1624467"/>
              <a:gd name="connsiteX3467" fmla="*/ 291139 w 2198808"/>
              <a:gd name="connsiteY3467" fmla="*/ 768767 h 1624467"/>
              <a:gd name="connsiteX3468" fmla="*/ 289593 w 2198808"/>
              <a:gd name="connsiteY3468" fmla="*/ 772811 h 1624467"/>
              <a:gd name="connsiteX3469" fmla="*/ 297256 w 2198808"/>
              <a:gd name="connsiteY3469" fmla="*/ 770908 h 1624467"/>
              <a:gd name="connsiteX3470" fmla="*/ 458513 w 2198808"/>
              <a:gd name="connsiteY3470" fmla="*/ 406202 h 1624467"/>
              <a:gd name="connsiteX3471" fmla="*/ 464919 w 2198808"/>
              <a:gd name="connsiteY3471" fmla="*/ 398164 h 1624467"/>
              <a:gd name="connsiteX3472" fmla="*/ 458513 w 2198808"/>
              <a:gd name="connsiteY3472" fmla="*/ 406202 h 1624467"/>
              <a:gd name="connsiteX3473" fmla="*/ 1062285 w 2198808"/>
              <a:gd name="connsiteY3473" fmla="*/ 1348138 h 1624467"/>
              <a:gd name="connsiteX3474" fmla="*/ 1062455 w 2198808"/>
              <a:gd name="connsiteY3474" fmla="*/ 1350058 h 1624467"/>
              <a:gd name="connsiteX3475" fmla="*/ 1075624 w 2198808"/>
              <a:gd name="connsiteY3475" fmla="*/ 1348512 h 1624467"/>
              <a:gd name="connsiteX3476" fmla="*/ 1075505 w 2198808"/>
              <a:gd name="connsiteY3476" fmla="*/ 1347254 h 1624467"/>
              <a:gd name="connsiteX3477" fmla="*/ 1062285 w 2198808"/>
              <a:gd name="connsiteY3477" fmla="*/ 1348138 h 1624467"/>
              <a:gd name="connsiteX3478" fmla="*/ 59533 w 2198808"/>
              <a:gd name="connsiteY3478" fmla="*/ 948937 h 1624467"/>
              <a:gd name="connsiteX3479" fmla="*/ 52312 w 2198808"/>
              <a:gd name="connsiteY3479" fmla="*/ 952200 h 1624467"/>
              <a:gd name="connsiteX3480" fmla="*/ 59533 w 2198808"/>
              <a:gd name="connsiteY3480" fmla="*/ 948937 h 1624467"/>
              <a:gd name="connsiteX3481" fmla="*/ 240518 w 2198808"/>
              <a:gd name="connsiteY3481" fmla="*/ 998894 h 1624467"/>
              <a:gd name="connsiteX3482" fmla="*/ 245413 w 2198808"/>
              <a:gd name="connsiteY3482" fmla="*/ 994765 h 1624467"/>
              <a:gd name="connsiteX3483" fmla="*/ 238208 w 2198808"/>
              <a:gd name="connsiteY3483" fmla="*/ 992200 h 1624467"/>
              <a:gd name="connsiteX3484" fmla="*/ 240518 w 2198808"/>
              <a:gd name="connsiteY3484" fmla="*/ 998894 h 1624467"/>
              <a:gd name="connsiteX3485" fmla="*/ 1193296 w 2198808"/>
              <a:gd name="connsiteY3485" fmla="*/ 1149022 h 1624467"/>
              <a:gd name="connsiteX3486" fmla="*/ 1193534 w 2198808"/>
              <a:gd name="connsiteY3486" fmla="*/ 1151503 h 1624467"/>
              <a:gd name="connsiteX3487" fmla="*/ 1201435 w 2198808"/>
              <a:gd name="connsiteY3487" fmla="*/ 1150330 h 1624467"/>
              <a:gd name="connsiteX3488" fmla="*/ 1201248 w 2198808"/>
              <a:gd name="connsiteY3488" fmla="*/ 1149022 h 1624467"/>
              <a:gd name="connsiteX3489" fmla="*/ 1193296 w 2198808"/>
              <a:gd name="connsiteY3489" fmla="*/ 1149022 h 1624467"/>
              <a:gd name="connsiteX3490" fmla="*/ 1581724 w 2198808"/>
              <a:gd name="connsiteY3490" fmla="*/ 1380270 h 1624467"/>
              <a:gd name="connsiteX3491" fmla="*/ 1582964 w 2198808"/>
              <a:gd name="connsiteY3491" fmla="*/ 1381885 h 1624467"/>
              <a:gd name="connsiteX3492" fmla="*/ 1588605 w 2198808"/>
              <a:gd name="connsiteY3492" fmla="*/ 1374289 h 1624467"/>
              <a:gd name="connsiteX3493" fmla="*/ 1581724 w 2198808"/>
              <a:gd name="connsiteY3493" fmla="*/ 1380270 h 1624467"/>
              <a:gd name="connsiteX3494" fmla="*/ 279023 w 2198808"/>
              <a:gd name="connsiteY3494" fmla="*/ 1068376 h 1624467"/>
              <a:gd name="connsiteX3495" fmla="*/ 284784 w 2198808"/>
              <a:gd name="connsiteY3495" fmla="*/ 1062650 h 1624467"/>
              <a:gd name="connsiteX3496" fmla="*/ 279023 w 2198808"/>
              <a:gd name="connsiteY3496" fmla="*/ 1068376 h 1624467"/>
              <a:gd name="connsiteX3497" fmla="*/ 758377 w 2198808"/>
              <a:gd name="connsiteY3497" fmla="*/ 119371 h 1624467"/>
              <a:gd name="connsiteX3498" fmla="*/ 756151 w 2198808"/>
              <a:gd name="connsiteY3498" fmla="*/ 116652 h 1624467"/>
              <a:gd name="connsiteX3499" fmla="*/ 752855 w 2198808"/>
              <a:gd name="connsiteY3499" fmla="*/ 119252 h 1624467"/>
              <a:gd name="connsiteX3500" fmla="*/ 754588 w 2198808"/>
              <a:gd name="connsiteY3500" fmla="*/ 121376 h 1624467"/>
              <a:gd name="connsiteX3501" fmla="*/ 758377 w 2198808"/>
              <a:gd name="connsiteY3501" fmla="*/ 119371 h 1624467"/>
              <a:gd name="connsiteX3502" fmla="*/ 251547 w 2198808"/>
              <a:gd name="connsiteY3502" fmla="*/ 769277 h 1624467"/>
              <a:gd name="connsiteX3503" fmla="*/ 257681 w 2198808"/>
              <a:gd name="connsiteY3503" fmla="*/ 770195 h 1624467"/>
              <a:gd name="connsiteX3504" fmla="*/ 257171 w 2198808"/>
              <a:gd name="connsiteY3504" fmla="*/ 768054 h 1624467"/>
              <a:gd name="connsiteX3505" fmla="*/ 251547 w 2198808"/>
              <a:gd name="connsiteY3505" fmla="*/ 769277 h 1624467"/>
              <a:gd name="connsiteX3506" fmla="*/ 2057900 w 2198808"/>
              <a:gd name="connsiteY3506" fmla="*/ 582803 h 1624467"/>
              <a:gd name="connsiteX3507" fmla="*/ 2058223 w 2198808"/>
              <a:gd name="connsiteY3507" fmla="*/ 580220 h 1624467"/>
              <a:gd name="connsiteX3508" fmla="*/ 2049795 w 2198808"/>
              <a:gd name="connsiteY3508" fmla="*/ 578283 h 1624467"/>
              <a:gd name="connsiteX3509" fmla="*/ 2049352 w 2198808"/>
              <a:gd name="connsiteY3509" fmla="*/ 580118 h 1624467"/>
              <a:gd name="connsiteX3510" fmla="*/ 2057900 w 2198808"/>
              <a:gd name="connsiteY3510" fmla="*/ 582803 h 1624467"/>
              <a:gd name="connsiteX3511" fmla="*/ 1632905 w 2198808"/>
              <a:gd name="connsiteY3511" fmla="*/ 1256906 h 1624467"/>
              <a:gd name="connsiteX3512" fmla="*/ 1632021 w 2198808"/>
              <a:gd name="connsiteY3512" fmla="*/ 1261766 h 1624467"/>
              <a:gd name="connsiteX3513" fmla="*/ 1633635 w 2198808"/>
              <a:gd name="connsiteY3513" fmla="*/ 1265079 h 1624467"/>
              <a:gd name="connsiteX3514" fmla="*/ 1632905 w 2198808"/>
              <a:gd name="connsiteY3514" fmla="*/ 1256906 h 1624467"/>
              <a:gd name="connsiteX3515" fmla="*/ 1534570 w 2198808"/>
              <a:gd name="connsiteY3515" fmla="*/ 1361851 h 1624467"/>
              <a:gd name="connsiteX3516" fmla="*/ 1534111 w 2198808"/>
              <a:gd name="connsiteY3516" fmla="*/ 1371333 h 1624467"/>
              <a:gd name="connsiteX3517" fmla="*/ 1534570 w 2198808"/>
              <a:gd name="connsiteY3517" fmla="*/ 1361851 h 1624467"/>
              <a:gd name="connsiteX3518" fmla="*/ 1765139 w 2198808"/>
              <a:gd name="connsiteY3518" fmla="*/ 1276413 h 1624467"/>
              <a:gd name="connsiteX3519" fmla="*/ 1772275 w 2198808"/>
              <a:gd name="connsiteY3519" fmla="*/ 1278860 h 1624467"/>
              <a:gd name="connsiteX3520" fmla="*/ 1765139 w 2198808"/>
              <a:gd name="connsiteY3520" fmla="*/ 1276413 h 1624467"/>
              <a:gd name="connsiteX3521" fmla="*/ 243237 w 2198808"/>
              <a:gd name="connsiteY3521" fmla="*/ 439881 h 1624467"/>
              <a:gd name="connsiteX3522" fmla="*/ 238208 w 2198808"/>
              <a:gd name="connsiteY3522" fmla="*/ 435904 h 1624467"/>
              <a:gd name="connsiteX3523" fmla="*/ 238004 w 2198808"/>
              <a:gd name="connsiteY3523" fmla="*/ 437774 h 1624467"/>
              <a:gd name="connsiteX3524" fmla="*/ 243237 w 2198808"/>
              <a:gd name="connsiteY3524" fmla="*/ 439881 h 1624467"/>
              <a:gd name="connsiteX3525" fmla="*/ 1842182 w 2198808"/>
              <a:gd name="connsiteY3525" fmla="*/ 1286405 h 1624467"/>
              <a:gd name="connsiteX3526" fmla="*/ 1834179 w 2198808"/>
              <a:gd name="connsiteY3526" fmla="*/ 1285912 h 1624467"/>
              <a:gd name="connsiteX3527" fmla="*/ 1842182 w 2198808"/>
              <a:gd name="connsiteY3527" fmla="*/ 1286405 h 1624467"/>
              <a:gd name="connsiteX3528" fmla="*/ 1496303 w 2198808"/>
              <a:gd name="connsiteY3528" fmla="*/ 1391434 h 1624467"/>
              <a:gd name="connsiteX3529" fmla="*/ 1495300 w 2198808"/>
              <a:gd name="connsiteY3529" fmla="*/ 1397976 h 1624467"/>
              <a:gd name="connsiteX3530" fmla="*/ 1497391 w 2198808"/>
              <a:gd name="connsiteY3530" fmla="*/ 1398231 h 1624467"/>
              <a:gd name="connsiteX3531" fmla="*/ 1496303 w 2198808"/>
              <a:gd name="connsiteY3531" fmla="*/ 1391434 h 1624467"/>
              <a:gd name="connsiteX3532" fmla="*/ 209830 w 2198808"/>
              <a:gd name="connsiteY3532" fmla="*/ 874544 h 1624467"/>
              <a:gd name="connsiteX3533" fmla="*/ 207978 w 2198808"/>
              <a:gd name="connsiteY3533" fmla="*/ 872573 h 1624467"/>
              <a:gd name="connsiteX3534" fmla="*/ 203203 w 2198808"/>
              <a:gd name="connsiteY3534" fmla="*/ 877875 h 1624467"/>
              <a:gd name="connsiteX3535" fmla="*/ 204665 w 2198808"/>
              <a:gd name="connsiteY3535" fmla="*/ 879285 h 1624467"/>
              <a:gd name="connsiteX3536" fmla="*/ 209830 w 2198808"/>
              <a:gd name="connsiteY3536" fmla="*/ 874544 h 1624467"/>
              <a:gd name="connsiteX3537" fmla="*/ 212379 w 2198808"/>
              <a:gd name="connsiteY3537" fmla="*/ 939574 h 1624467"/>
              <a:gd name="connsiteX3538" fmla="*/ 213755 w 2198808"/>
              <a:gd name="connsiteY3538" fmla="*/ 940968 h 1624467"/>
              <a:gd name="connsiteX3539" fmla="*/ 219210 w 2198808"/>
              <a:gd name="connsiteY3539" fmla="*/ 934324 h 1624467"/>
              <a:gd name="connsiteX3540" fmla="*/ 212379 w 2198808"/>
              <a:gd name="connsiteY3540" fmla="*/ 939574 h 1624467"/>
              <a:gd name="connsiteX3541" fmla="*/ 1584443 w 2198808"/>
              <a:gd name="connsiteY3541" fmla="*/ 1338452 h 1624467"/>
              <a:gd name="connsiteX3542" fmla="*/ 1592225 w 2198808"/>
              <a:gd name="connsiteY3542" fmla="*/ 1337909 h 1624467"/>
              <a:gd name="connsiteX3543" fmla="*/ 1584443 w 2198808"/>
              <a:gd name="connsiteY3543" fmla="*/ 1338452 h 1624467"/>
              <a:gd name="connsiteX3544" fmla="*/ 265667 w 2198808"/>
              <a:gd name="connsiteY3544" fmla="*/ 779727 h 1624467"/>
              <a:gd name="connsiteX3545" fmla="*/ 273705 w 2198808"/>
              <a:gd name="connsiteY3545" fmla="*/ 775054 h 1624467"/>
              <a:gd name="connsiteX3546" fmla="*/ 265667 w 2198808"/>
              <a:gd name="connsiteY3546" fmla="*/ 779727 h 1624467"/>
              <a:gd name="connsiteX3547" fmla="*/ 1358954 w 2198808"/>
              <a:gd name="connsiteY3547" fmla="*/ 1428172 h 1624467"/>
              <a:gd name="connsiteX3548" fmla="*/ 1363763 w 2198808"/>
              <a:gd name="connsiteY3548" fmla="*/ 1425793 h 1624467"/>
              <a:gd name="connsiteX3549" fmla="*/ 1358954 w 2198808"/>
              <a:gd name="connsiteY3549" fmla="*/ 1428172 h 1624467"/>
              <a:gd name="connsiteX3550" fmla="*/ 764597 w 2198808"/>
              <a:gd name="connsiteY3550" fmla="*/ 198148 h 1624467"/>
              <a:gd name="connsiteX3551" fmla="*/ 763696 w 2198808"/>
              <a:gd name="connsiteY3551" fmla="*/ 196024 h 1624467"/>
              <a:gd name="connsiteX3552" fmla="*/ 759006 w 2198808"/>
              <a:gd name="connsiteY3552" fmla="*/ 200442 h 1624467"/>
              <a:gd name="connsiteX3553" fmla="*/ 764597 w 2198808"/>
              <a:gd name="connsiteY3553" fmla="*/ 198148 h 1624467"/>
              <a:gd name="connsiteX3554" fmla="*/ 1032497 w 2198808"/>
              <a:gd name="connsiteY3554" fmla="*/ 156193 h 1624467"/>
              <a:gd name="connsiteX3555" fmla="*/ 1040364 w 2198808"/>
              <a:gd name="connsiteY3555" fmla="*/ 156873 h 1624467"/>
              <a:gd name="connsiteX3556" fmla="*/ 1040025 w 2198808"/>
              <a:gd name="connsiteY3556" fmla="*/ 154919 h 1624467"/>
              <a:gd name="connsiteX3557" fmla="*/ 1032497 w 2198808"/>
              <a:gd name="connsiteY3557" fmla="*/ 156193 h 1624467"/>
              <a:gd name="connsiteX3558" fmla="*/ 286007 w 2198808"/>
              <a:gd name="connsiteY3558" fmla="*/ 853576 h 1624467"/>
              <a:gd name="connsiteX3559" fmla="*/ 287010 w 2198808"/>
              <a:gd name="connsiteY3559" fmla="*/ 851928 h 1624467"/>
              <a:gd name="connsiteX3560" fmla="*/ 283187 w 2198808"/>
              <a:gd name="connsiteY3560" fmla="*/ 848988 h 1624467"/>
              <a:gd name="connsiteX3561" fmla="*/ 281725 w 2198808"/>
              <a:gd name="connsiteY3561" fmla="*/ 851503 h 1624467"/>
              <a:gd name="connsiteX3562" fmla="*/ 286007 w 2198808"/>
              <a:gd name="connsiteY3562" fmla="*/ 853576 h 1624467"/>
              <a:gd name="connsiteX3563" fmla="*/ 358615 w 2198808"/>
              <a:gd name="connsiteY3563" fmla="*/ 422005 h 1624467"/>
              <a:gd name="connsiteX3564" fmla="*/ 365616 w 2198808"/>
              <a:gd name="connsiteY3564" fmla="*/ 423959 h 1624467"/>
              <a:gd name="connsiteX3565" fmla="*/ 358615 w 2198808"/>
              <a:gd name="connsiteY3565" fmla="*/ 422005 h 1624467"/>
              <a:gd name="connsiteX3566" fmla="*/ 277494 w 2198808"/>
              <a:gd name="connsiteY3566" fmla="*/ 457383 h 1624467"/>
              <a:gd name="connsiteX3567" fmla="*/ 269950 w 2198808"/>
              <a:gd name="connsiteY3567" fmla="*/ 459422 h 1624467"/>
              <a:gd name="connsiteX3568" fmla="*/ 277494 w 2198808"/>
              <a:gd name="connsiteY3568" fmla="*/ 457383 h 1624467"/>
              <a:gd name="connsiteX3569" fmla="*/ 187655 w 2198808"/>
              <a:gd name="connsiteY3569" fmla="*/ 852047 h 1624467"/>
              <a:gd name="connsiteX3570" fmla="*/ 187655 w 2198808"/>
              <a:gd name="connsiteY3570" fmla="*/ 857552 h 1624467"/>
              <a:gd name="connsiteX3571" fmla="*/ 187655 w 2198808"/>
              <a:gd name="connsiteY3571" fmla="*/ 852047 h 1624467"/>
              <a:gd name="connsiteX3572" fmla="*/ 2154298 w 2198808"/>
              <a:gd name="connsiteY3572" fmla="*/ 526898 h 1624467"/>
              <a:gd name="connsiteX3573" fmla="*/ 2157271 w 2198808"/>
              <a:gd name="connsiteY3573" fmla="*/ 529719 h 1624467"/>
              <a:gd name="connsiteX3574" fmla="*/ 2160856 w 2198808"/>
              <a:gd name="connsiteY3574" fmla="*/ 524757 h 1624467"/>
              <a:gd name="connsiteX3575" fmla="*/ 2159718 w 2198808"/>
              <a:gd name="connsiteY3575" fmla="*/ 523874 h 1624467"/>
              <a:gd name="connsiteX3576" fmla="*/ 2154298 w 2198808"/>
              <a:gd name="connsiteY3576" fmla="*/ 526898 h 1624467"/>
              <a:gd name="connsiteX3577" fmla="*/ 964358 w 2198808"/>
              <a:gd name="connsiteY3577" fmla="*/ 159014 h 1624467"/>
              <a:gd name="connsiteX3578" fmla="*/ 970934 w 2198808"/>
              <a:gd name="connsiteY3578" fmla="*/ 158691 h 1624467"/>
              <a:gd name="connsiteX3579" fmla="*/ 970577 w 2198808"/>
              <a:gd name="connsiteY3579" fmla="*/ 156839 h 1624467"/>
              <a:gd name="connsiteX3580" fmla="*/ 964358 w 2198808"/>
              <a:gd name="connsiteY3580" fmla="*/ 159014 h 1624467"/>
              <a:gd name="connsiteX3581" fmla="*/ 264750 w 2198808"/>
              <a:gd name="connsiteY3581" fmla="*/ 582514 h 1624467"/>
              <a:gd name="connsiteX3582" fmla="*/ 262626 w 2198808"/>
              <a:gd name="connsiteY3582" fmla="*/ 580883 h 1624467"/>
              <a:gd name="connsiteX3583" fmla="*/ 259584 w 2198808"/>
              <a:gd name="connsiteY3583" fmla="*/ 585777 h 1624467"/>
              <a:gd name="connsiteX3584" fmla="*/ 261351 w 2198808"/>
              <a:gd name="connsiteY3584" fmla="*/ 586983 h 1624467"/>
              <a:gd name="connsiteX3585" fmla="*/ 264750 w 2198808"/>
              <a:gd name="connsiteY3585" fmla="*/ 582514 h 1624467"/>
              <a:gd name="connsiteX3586" fmla="*/ 831036 w 2198808"/>
              <a:gd name="connsiteY3586" fmla="*/ 183772 h 1624467"/>
              <a:gd name="connsiteX3587" fmla="*/ 831240 w 2198808"/>
              <a:gd name="connsiteY3587" fmla="*/ 185947 h 1624467"/>
              <a:gd name="connsiteX3588" fmla="*/ 835760 w 2198808"/>
              <a:gd name="connsiteY3588" fmla="*/ 185284 h 1624467"/>
              <a:gd name="connsiteX3589" fmla="*/ 835556 w 2198808"/>
              <a:gd name="connsiteY3589" fmla="*/ 183092 h 1624467"/>
              <a:gd name="connsiteX3590" fmla="*/ 831036 w 2198808"/>
              <a:gd name="connsiteY3590" fmla="*/ 183772 h 1624467"/>
              <a:gd name="connsiteX3591" fmla="*/ 1112072 w 2198808"/>
              <a:gd name="connsiteY3591" fmla="*/ 820475 h 1624467"/>
              <a:gd name="connsiteX3592" fmla="*/ 1105173 w 2198808"/>
              <a:gd name="connsiteY3592" fmla="*/ 817484 h 1624467"/>
              <a:gd name="connsiteX3593" fmla="*/ 1112072 w 2198808"/>
              <a:gd name="connsiteY3593" fmla="*/ 820475 h 1624467"/>
              <a:gd name="connsiteX3594" fmla="*/ 92244 w 2198808"/>
              <a:gd name="connsiteY3594" fmla="*/ 909668 h 1624467"/>
              <a:gd name="connsiteX3595" fmla="*/ 94418 w 2198808"/>
              <a:gd name="connsiteY3595" fmla="*/ 911520 h 1624467"/>
              <a:gd name="connsiteX3596" fmla="*/ 96746 w 2198808"/>
              <a:gd name="connsiteY3596" fmla="*/ 907340 h 1624467"/>
              <a:gd name="connsiteX3597" fmla="*/ 95642 w 2198808"/>
              <a:gd name="connsiteY3597" fmla="*/ 906507 h 1624467"/>
              <a:gd name="connsiteX3598" fmla="*/ 92244 w 2198808"/>
              <a:gd name="connsiteY3598" fmla="*/ 909668 h 1624467"/>
              <a:gd name="connsiteX3599" fmla="*/ 63798 w 2198808"/>
              <a:gd name="connsiteY3599" fmla="*/ 942973 h 1624467"/>
              <a:gd name="connsiteX3600" fmla="*/ 70052 w 2198808"/>
              <a:gd name="connsiteY3600" fmla="*/ 943975 h 1624467"/>
              <a:gd name="connsiteX3601" fmla="*/ 63798 w 2198808"/>
              <a:gd name="connsiteY3601" fmla="*/ 942973 h 1624467"/>
              <a:gd name="connsiteX3602" fmla="*/ 840688 w 2198808"/>
              <a:gd name="connsiteY3602" fmla="*/ 192761 h 1624467"/>
              <a:gd name="connsiteX3603" fmla="*/ 842591 w 2198808"/>
              <a:gd name="connsiteY3603" fmla="*/ 192523 h 1624467"/>
              <a:gd name="connsiteX3604" fmla="*/ 842506 w 2198808"/>
              <a:gd name="connsiteY3604" fmla="*/ 189634 h 1624467"/>
              <a:gd name="connsiteX3605" fmla="*/ 839889 w 2198808"/>
              <a:gd name="connsiteY3605" fmla="*/ 187442 h 1624467"/>
              <a:gd name="connsiteX3606" fmla="*/ 838870 w 2198808"/>
              <a:gd name="connsiteY3606" fmla="*/ 188190 h 1624467"/>
              <a:gd name="connsiteX3607" fmla="*/ 840688 w 2198808"/>
              <a:gd name="connsiteY3607" fmla="*/ 192761 h 1624467"/>
              <a:gd name="connsiteX3608" fmla="*/ 406228 w 2198808"/>
              <a:gd name="connsiteY3608" fmla="*/ 972149 h 1624467"/>
              <a:gd name="connsiteX3609" fmla="*/ 413263 w 2198808"/>
              <a:gd name="connsiteY3609" fmla="*/ 968835 h 1624467"/>
              <a:gd name="connsiteX3610" fmla="*/ 406228 w 2198808"/>
              <a:gd name="connsiteY3610" fmla="*/ 972149 h 1624467"/>
              <a:gd name="connsiteX3611" fmla="*/ 175268 w 2198808"/>
              <a:gd name="connsiteY3611" fmla="*/ 971486 h 1624467"/>
              <a:gd name="connsiteX3612" fmla="*/ 172362 w 2198808"/>
              <a:gd name="connsiteY3612" fmla="*/ 968971 h 1624467"/>
              <a:gd name="connsiteX3613" fmla="*/ 169729 w 2198808"/>
              <a:gd name="connsiteY3613" fmla="*/ 970160 h 1624467"/>
              <a:gd name="connsiteX3614" fmla="*/ 171564 w 2198808"/>
              <a:gd name="connsiteY3614" fmla="*/ 972556 h 1624467"/>
              <a:gd name="connsiteX3615" fmla="*/ 175268 w 2198808"/>
              <a:gd name="connsiteY3615" fmla="*/ 971486 h 1624467"/>
              <a:gd name="connsiteX3616" fmla="*/ 1192786 w 2198808"/>
              <a:gd name="connsiteY3616" fmla="*/ 167867 h 1624467"/>
              <a:gd name="connsiteX3617" fmla="*/ 1191886 w 2198808"/>
              <a:gd name="connsiteY3617" fmla="*/ 169465 h 1624467"/>
              <a:gd name="connsiteX3618" fmla="*/ 1199192 w 2198808"/>
              <a:gd name="connsiteY3618" fmla="*/ 173543 h 1624467"/>
              <a:gd name="connsiteX3619" fmla="*/ 1199991 w 2198808"/>
              <a:gd name="connsiteY3619" fmla="*/ 172098 h 1624467"/>
              <a:gd name="connsiteX3620" fmla="*/ 1192786 w 2198808"/>
              <a:gd name="connsiteY3620" fmla="*/ 167867 h 1624467"/>
              <a:gd name="connsiteX3621" fmla="*/ 1690254 w 2198808"/>
              <a:gd name="connsiteY3621" fmla="*/ 1323176 h 1624467"/>
              <a:gd name="connsiteX3622" fmla="*/ 1688962 w 2198808"/>
              <a:gd name="connsiteY3622" fmla="*/ 1320899 h 1624467"/>
              <a:gd name="connsiteX3623" fmla="*/ 1684646 w 2198808"/>
              <a:gd name="connsiteY3623" fmla="*/ 1325589 h 1624467"/>
              <a:gd name="connsiteX3624" fmla="*/ 1690254 w 2198808"/>
              <a:gd name="connsiteY3624" fmla="*/ 1323176 h 1624467"/>
              <a:gd name="connsiteX3625" fmla="*/ 860654 w 2198808"/>
              <a:gd name="connsiteY3625" fmla="*/ 143687 h 1624467"/>
              <a:gd name="connsiteX3626" fmla="*/ 866040 w 2198808"/>
              <a:gd name="connsiteY3626" fmla="*/ 138946 h 1624467"/>
              <a:gd name="connsiteX3627" fmla="*/ 860654 w 2198808"/>
              <a:gd name="connsiteY3627" fmla="*/ 143687 h 1624467"/>
              <a:gd name="connsiteX3628" fmla="*/ 1215844 w 2198808"/>
              <a:gd name="connsiteY3628" fmla="*/ 141138 h 1624467"/>
              <a:gd name="connsiteX3629" fmla="*/ 1212277 w 2198808"/>
              <a:gd name="connsiteY3629" fmla="*/ 140034 h 1624467"/>
              <a:gd name="connsiteX3630" fmla="*/ 1210985 w 2198808"/>
              <a:gd name="connsiteY3630" fmla="*/ 141750 h 1624467"/>
              <a:gd name="connsiteX3631" fmla="*/ 1213058 w 2198808"/>
              <a:gd name="connsiteY3631" fmla="*/ 143619 h 1624467"/>
              <a:gd name="connsiteX3632" fmla="*/ 1215844 w 2198808"/>
              <a:gd name="connsiteY3632" fmla="*/ 141138 h 1624467"/>
              <a:gd name="connsiteX3633" fmla="*/ 1124562 w 2198808"/>
              <a:gd name="connsiteY3633" fmla="*/ 1348903 h 1624467"/>
              <a:gd name="connsiteX3634" fmla="*/ 1115335 w 2198808"/>
              <a:gd name="connsiteY3634" fmla="*/ 1348410 h 1624467"/>
              <a:gd name="connsiteX3635" fmla="*/ 1124562 w 2198808"/>
              <a:gd name="connsiteY3635" fmla="*/ 1348903 h 1624467"/>
              <a:gd name="connsiteX3636" fmla="*/ 243628 w 2198808"/>
              <a:gd name="connsiteY3636" fmla="*/ 702089 h 1624467"/>
              <a:gd name="connsiteX3637" fmla="*/ 248624 w 2198808"/>
              <a:gd name="connsiteY3637" fmla="*/ 704978 h 1624467"/>
              <a:gd name="connsiteX3638" fmla="*/ 243628 w 2198808"/>
              <a:gd name="connsiteY3638" fmla="*/ 702089 h 1624467"/>
              <a:gd name="connsiteX3639" fmla="*/ 1371053 w 2198808"/>
              <a:gd name="connsiteY3639" fmla="*/ 1508070 h 1624467"/>
              <a:gd name="connsiteX3640" fmla="*/ 1370237 w 2198808"/>
              <a:gd name="connsiteY3640" fmla="*/ 1505572 h 1624467"/>
              <a:gd name="connsiteX3641" fmla="*/ 1366193 w 2198808"/>
              <a:gd name="connsiteY3641" fmla="*/ 1507475 h 1624467"/>
              <a:gd name="connsiteX3642" fmla="*/ 1367212 w 2198808"/>
              <a:gd name="connsiteY3642" fmla="*/ 1509344 h 1624467"/>
              <a:gd name="connsiteX3643" fmla="*/ 1371053 w 2198808"/>
              <a:gd name="connsiteY3643" fmla="*/ 1508070 h 1624467"/>
              <a:gd name="connsiteX3644" fmla="*/ 1385292 w 2198808"/>
              <a:gd name="connsiteY3644" fmla="*/ 146899 h 1624467"/>
              <a:gd name="connsiteX3645" fmla="*/ 1385360 w 2198808"/>
              <a:gd name="connsiteY3645" fmla="*/ 145369 h 1624467"/>
              <a:gd name="connsiteX3646" fmla="*/ 1379820 w 2198808"/>
              <a:gd name="connsiteY3646" fmla="*/ 145013 h 1624467"/>
              <a:gd name="connsiteX3647" fmla="*/ 1379752 w 2198808"/>
              <a:gd name="connsiteY3647" fmla="*/ 146899 h 1624467"/>
              <a:gd name="connsiteX3648" fmla="*/ 1385292 w 2198808"/>
              <a:gd name="connsiteY3648" fmla="*/ 146899 h 1624467"/>
              <a:gd name="connsiteX3649" fmla="*/ 359584 w 2198808"/>
              <a:gd name="connsiteY3649" fmla="*/ 391384 h 1624467"/>
              <a:gd name="connsiteX3650" fmla="*/ 359567 w 2198808"/>
              <a:gd name="connsiteY3650" fmla="*/ 390025 h 1624467"/>
              <a:gd name="connsiteX3651" fmla="*/ 355217 w 2198808"/>
              <a:gd name="connsiteY3651" fmla="*/ 390025 h 1624467"/>
              <a:gd name="connsiteX3652" fmla="*/ 355234 w 2198808"/>
              <a:gd name="connsiteY3652" fmla="*/ 391384 h 1624467"/>
              <a:gd name="connsiteX3653" fmla="*/ 359584 w 2198808"/>
              <a:gd name="connsiteY3653" fmla="*/ 391384 h 1624467"/>
              <a:gd name="connsiteX3654" fmla="*/ 816661 w 2198808"/>
              <a:gd name="connsiteY3654" fmla="*/ 258063 h 1624467"/>
              <a:gd name="connsiteX3655" fmla="*/ 814639 w 2198808"/>
              <a:gd name="connsiteY3655" fmla="*/ 257893 h 1624467"/>
              <a:gd name="connsiteX3656" fmla="*/ 814554 w 2198808"/>
              <a:gd name="connsiteY3656" fmla="*/ 261937 h 1624467"/>
              <a:gd name="connsiteX3657" fmla="*/ 816661 w 2198808"/>
              <a:gd name="connsiteY3657" fmla="*/ 262243 h 1624467"/>
              <a:gd name="connsiteX3658" fmla="*/ 816661 w 2198808"/>
              <a:gd name="connsiteY3658" fmla="*/ 258063 h 1624467"/>
              <a:gd name="connsiteX3659" fmla="*/ 2126108 w 2198808"/>
              <a:gd name="connsiteY3659" fmla="*/ 812285 h 1624467"/>
              <a:gd name="connsiteX3660" fmla="*/ 2126243 w 2198808"/>
              <a:gd name="connsiteY3660" fmla="*/ 813287 h 1624467"/>
              <a:gd name="connsiteX3661" fmla="*/ 2129268 w 2198808"/>
              <a:gd name="connsiteY3661" fmla="*/ 813491 h 1624467"/>
              <a:gd name="connsiteX3662" fmla="*/ 2131731 w 2198808"/>
              <a:gd name="connsiteY3662" fmla="*/ 811843 h 1624467"/>
              <a:gd name="connsiteX3663" fmla="*/ 2131052 w 2198808"/>
              <a:gd name="connsiteY3663" fmla="*/ 810687 h 1624467"/>
              <a:gd name="connsiteX3664" fmla="*/ 2126108 w 2198808"/>
              <a:gd name="connsiteY3664" fmla="*/ 812285 h 1624467"/>
              <a:gd name="connsiteX3665" fmla="*/ 243051 w 2198808"/>
              <a:gd name="connsiteY3665" fmla="*/ 657213 h 1624467"/>
              <a:gd name="connsiteX3666" fmla="*/ 243628 w 2198808"/>
              <a:gd name="connsiteY3666" fmla="*/ 658623 h 1624467"/>
              <a:gd name="connsiteX3667" fmla="*/ 249593 w 2198808"/>
              <a:gd name="connsiteY3667" fmla="*/ 656227 h 1624467"/>
              <a:gd name="connsiteX3668" fmla="*/ 248946 w 2198808"/>
              <a:gd name="connsiteY3668" fmla="*/ 654681 h 1624467"/>
              <a:gd name="connsiteX3669" fmla="*/ 243051 w 2198808"/>
              <a:gd name="connsiteY3669" fmla="*/ 657213 h 1624467"/>
              <a:gd name="connsiteX3670" fmla="*/ 850799 w 2198808"/>
              <a:gd name="connsiteY3670" fmla="*/ 183398 h 1624467"/>
              <a:gd name="connsiteX3671" fmla="*/ 849422 w 2198808"/>
              <a:gd name="connsiteY3671" fmla="*/ 184690 h 1624467"/>
              <a:gd name="connsiteX3672" fmla="*/ 852242 w 2198808"/>
              <a:gd name="connsiteY3672" fmla="*/ 187697 h 1624467"/>
              <a:gd name="connsiteX3673" fmla="*/ 853942 w 2198808"/>
              <a:gd name="connsiteY3673" fmla="*/ 186338 h 1624467"/>
              <a:gd name="connsiteX3674" fmla="*/ 850799 w 2198808"/>
              <a:gd name="connsiteY3674" fmla="*/ 183398 h 1624467"/>
              <a:gd name="connsiteX3675" fmla="*/ 215030 w 2198808"/>
              <a:gd name="connsiteY3675" fmla="*/ 867255 h 1624467"/>
              <a:gd name="connsiteX3676" fmla="*/ 215965 w 2198808"/>
              <a:gd name="connsiteY3676" fmla="*/ 868631 h 1624467"/>
              <a:gd name="connsiteX3677" fmla="*/ 221827 w 2198808"/>
              <a:gd name="connsiteY3677" fmla="*/ 864604 h 1624467"/>
              <a:gd name="connsiteX3678" fmla="*/ 220961 w 2198808"/>
              <a:gd name="connsiteY3678" fmla="*/ 863347 h 1624467"/>
              <a:gd name="connsiteX3679" fmla="*/ 215030 w 2198808"/>
              <a:gd name="connsiteY3679" fmla="*/ 867255 h 1624467"/>
              <a:gd name="connsiteX3680" fmla="*/ 1823354 w 2198808"/>
              <a:gd name="connsiteY3680" fmla="*/ 1289599 h 1624467"/>
              <a:gd name="connsiteX3681" fmla="*/ 1821128 w 2198808"/>
              <a:gd name="connsiteY3681" fmla="*/ 1289497 h 1624467"/>
              <a:gd name="connsiteX3682" fmla="*/ 1821384 w 2198808"/>
              <a:gd name="connsiteY3682" fmla="*/ 1294714 h 1624467"/>
              <a:gd name="connsiteX3683" fmla="*/ 1822998 w 2198808"/>
              <a:gd name="connsiteY3683" fmla="*/ 1294714 h 1624467"/>
              <a:gd name="connsiteX3684" fmla="*/ 1823354 w 2198808"/>
              <a:gd name="connsiteY3684" fmla="*/ 1289599 h 1624467"/>
              <a:gd name="connsiteX3685" fmla="*/ 1188759 w 2198808"/>
              <a:gd name="connsiteY3685" fmla="*/ 197876 h 1624467"/>
              <a:gd name="connsiteX3686" fmla="*/ 1188385 w 2198808"/>
              <a:gd name="connsiteY3686" fmla="*/ 195820 h 1624467"/>
              <a:gd name="connsiteX3687" fmla="*/ 1183270 w 2198808"/>
              <a:gd name="connsiteY3687" fmla="*/ 197247 h 1624467"/>
              <a:gd name="connsiteX3688" fmla="*/ 1183576 w 2198808"/>
              <a:gd name="connsiteY3688" fmla="*/ 198538 h 1624467"/>
              <a:gd name="connsiteX3689" fmla="*/ 1188759 w 2198808"/>
              <a:gd name="connsiteY3689" fmla="*/ 197876 h 1624467"/>
              <a:gd name="connsiteX3690" fmla="*/ 1921876 w 2198808"/>
              <a:gd name="connsiteY3690" fmla="*/ 1146796 h 1624467"/>
              <a:gd name="connsiteX3691" fmla="*/ 1919583 w 2198808"/>
              <a:gd name="connsiteY3691" fmla="*/ 1146847 h 1624467"/>
              <a:gd name="connsiteX3692" fmla="*/ 1919990 w 2198808"/>
              <a:gd name="connsiteY3692" fmla="*/ 1152097 h 1624467"/>
              <a:gd name="connsiteX3693" fmla="*/ 1921639 w 2198808"/>
              <a:gd name="connsiteY3693" fmla="*/ 1152029 h 1624467"/>
              <a:gd name="connsiteX3694" fmla="*/ 1921876 w 2198808"/>
              <a:gd name="connsiteY3694" fmla="*/ 1146796 h 1624467"/>
              <a:gd name="connsiteX3695" fmla="*/ 288624 w 2198808"/>
              <a:gd name="connsiteY3695" fmla="*/ 995666 h 1624467"/>
              <a:gd name="connsiteX3696" fmla="*/ 290459 w 2198808"/>
              <a:gd name="connsiteY3696" fmla="*/ 996906 h 1624467"/>
              <a:gd name="connsiteX3697" fmla="*/ 293619 w 2198808"/>
              <a:gd name="connsiteY3697" fmla="*/ 992454 h 1624467"/>
              <a:gd name="connsiteX3698" fmla="*/ 292040 w 2198808"/>
              <a:gd name="connsiteY3698" fmla="*/ 991299 h 1624467"/>
              <a:gd name="connsiteX3699" fmla="*/ 288624 w 2198808"/>
              <a:gd name="connsiteY3699" fmla="*/ 995666 h 1624467"/>
              <a:gd name="connsiteX3700" fmla="*/ 2115113 w 2198808"/>
              <a:gd name="connsiteY3700" fmla="*/ 601529 h 1624467"/>
              <a:gd name="connsiteX3701" fmla="*/ 2115878 w 2198808"/>
              <a:gd name="connsiteY3701" fmla="*/ 599575 h 1624467"/>
              <a:gd name="connsiteX3702" fmla="*/ 2109506 w 2198808"/>
              <a:gd name="connsiteY3702" fmla="*/ 597960 h 1624467"/>
              <a:gd name="connsiteX3703" fmla="*/ 2109030 w 2198808"/>
              <a:gd name="connsiteY3703" fmla="*/ 599524 h 1624467"/>
              <a:gd name="connsiteX3704" fmla="*/ 2115113 w 2198808"/>
              <a:gd name="connsiteY3704" fmla="*/ 601529 h 1624467"/>
              <a:gd name="connsiteX3705" fmla="*/ 1764528 w 2198808"/>
              <a:gd name="connsiteY3705" fmla="*/ 1314357 h 1624467"/>
              <a:gd name="connsiteX3706" fmla="*/ 1762998 w 2198808"/>
              <a:gd name="connsiteY3706" fmla="*/ 1315139 h 1624467"/>
              <a:gd name="connsiteX3707" fmla="*/ 1765258 w 2198808"/>
              <a:gd name="connsiteY3707" fmla="*/ 1320440 h 1624467"/>
              <a:gd name="connsiteX3708" fmla="*/ 1767263 w 2198808"/>
              <a:gd name="connsiteY3708" fmla="*/ 1319438 h 1624467"/>
              <a:gd name="connsiteX3709" fmla="*/ 1764528 w 2198808"/>
              <a:gd name="connsiteY3709" fmla="*/ 1314357 h 1624467"/>
              <a:gd name="connsiteX3710" fmla="*/ 1794399 w 2198808"/>
              <a:gd name="connsiteY3710" fmla="*/ 1274969 h 1624467"/>
              <a:gd name="connsiteX3711" fmla="*/ 1795776 w 2198808"/>
              <a:gd name="connsiteY3711" fmla="*/ 1275734 h 1624467"/>
              <a:gd name="connsiteX3712" fmla="*/ 1799038 w 2198808"/>
              <a:gd name="connsiteY3712" fmla="*/ 1270483 h 1624467"/>
              <a:gd name="connsiteX3713" fmla="*/ 1797306 w 2198808"/>
              <a:gd name="connsiteY3713" fmla="*/ 1269514 h 1624467"/>
              <a:gd name="connsiteX3714" fmla="*/ 1794399 w 2198808"/>
              <a:gd name="connsiteY3714" fmla="*/ 1274969 h 1624467"/>
              <a:gd name="connsiteX3715" fmla="*/ 263492 w 2198808"/>
              <a:gd name="connsiteY3715" fmla="*/ 978402 h 1624467"/>
              <a:gd name="connsiteX3716" fmla="*/ 264597 w 2198808"/>
              <a:gd name="connsiteY3716" fmla="*/ 980220 h 1624467"/>
              <a:gd name="connsiteX3717" fmla="*/ 268522 w 2198808"/>
              <a:gd name="connsiteY3717" fmla="*/ 977331 h 1624467"/>
              <a:gd name="connsiteX3718" fmla="*/ 267537 w 2198808"/>
              <a:gd name="connsiteY3718" fmla="*/ 975921 h 1624467"/>
              <a:gd name="connsiteX3719" fmla="*/ 263492 w 2198808"/>
              <a:gd name="connsiteY3719" fmla="*/ 978402 h 1624467"/>
              <a:gd name="connsiteX3720" fmla="*/ 243934 w 2198808"/>
              <a:gd name="connsiteY3720" fmla="*/ 726456 h 1624467"/>
              <a:gd name="connsiteX3721" fmla="*/ 245005 w 2198808"/>
              <a:gd name="connsiteY3721" fmla="*/ 727663 h 1624467"/>
              <a:gd name="connsiteX3722" fmla="*/ 249593 w 2198808"/>
              <a:gd name="connsiteY3722" fmla="*/ 723891 h 1624467"/>
              <a:gd name="connsiteX3723" fmla="*/ 248318 w 2198808"/>
              <a:gd name="connsiteY3723" fmla="*/ 722480 h 1624467"/>
              <a:gd name="connsiteX3724" fmla="*/ 243934 w 2198808"/>
              <a:gd name="connsiteY3724" fmla="*/ 726456 h 1624467"/>
              <a:gd name="connsiteX3725" fmla="*/ 1276066 w 2198808"/>
              <a:gd name="connsiteY3725" fmla="*/ 1382802 h 1624467"/>
              <a:gd name="connsiteX3726" fmla="*/ 1276253 w 2198808"/>
              <a:gd name="connsiteY3726" fmla="*/ 1381664 h 1624467"/>
              <a:gd name="connsiteX3727" fmla="*/ 1269778 w 2198808"/>
              <a:gd name="connsiteY3727" fmla="*/ 1380321 h 1624467"/>
              <a:gd name="connsiteX3728" fmla="*/ 1269540 w 2198808"/>
              <a:gd name="connsiteY3728" fmla="*/ 1381851 h 1624467"/>
              <a:gd name="connsiteX3729" fmla="*/ 1276066 w 2198808"/>
              <a:gd name="connsiteY3729" fmla="*/ 1382802 h 1624467"/>
              <a:gd name="connsiteX3730" fmla="*/ 532855 w 2198808"/>
              <a:gd name="connsiteY3730" fmla="*/ 327425 h 1624467"/>
              <a:gd name="connsiteX3731" fmla="*/ 532260 w 2198808"/>
              <a:gd name="connsiteY3731" fmla="*/ 325216 h 1624467"/>
              <a:gd name="connsiteX3732" fmla="*/ 528590 w 2198808"/>
              <a:gd name="connsiteY3732" fmla="*/ 326576 h 1624467"/>
              <a:gd name="connsiteX3733" fmla="*/ 528879 w 2198808"/>
              <a:gd name="connsiteY3733" fmla="*/ 327901 h 1624467"/>
              <a:gd name="connsiteX3734" fmla="*/ 532855 w 2198808"/>
              <a:gd name="connsiteY3734" fmla="*/ 327425 h 1624467"/>
              <a:gd name="connsiteX3735" fmla="*/ 1694230 w 2198808"/>
              <a:gd name="connsiteY3735" fmla="*/ 1400100 h 1624467"/>
              <a:gd name="connsiteX3736" fmla="*/ 1692429 w 2198808"/>
              <a:gd name="connsiteY3736" fmla="*/ 1402666 h 1624467"/>
              <a:gd name="connsiteX3737" fmla="*/ 1693805 w 2198808"/>
              <a:gd name="connsiteY3737" fmla="*/ 1404128 h 1624467"/>
              <a:gd name="connsiteX3738" fmla="*/ 1695709 w 2198808"/>
              <a:gd name="connsiteY3738" fmla="*/ 1402327 h 1624467"/>
              <a:gd name="connsiteX3739" fmla="*/ 1694230 w 2198808"/>
              <a:gd name="connsiteY3739" fmla="*/ 1400100 h 1624467"/>
              <a:gd name="connsiteX3740" fmla="*/ 1299821 w 2198808"/>
              <a:gd name="connsiteY3740" fmla="*/ 1414119 h 1624467"/>
              <a:gd name="connsiteX3741" fmla="*/ 1298954 w 2198808"/>
              <a:gd name="connsiteY3741" fmla="*/ 1412913 h 1624467"/>
              <a:gd name="connsiteX3742" fmla="*/ 1294961 w 2198808"/>
              <a:gd name="connsiteY3742" fmla="*/ 1415479 h 1624467"/>
              <a:gd name="connsiteX3743" fmla="*/ 1295912 w 2198808"/>
              <a:gd name="connsiteY3743" fmla="*/ 1416889 h 1624467"/>
              <a:gd name="connsiteX3744" fmla="*/ 1299821 w 2198808"/>
              <a:gd name="connsiteY3744" fmla="*/ 1414119 h 1624467"/>
              <a:gd name="connsiteX3745" fmla="*/ 2066838 w 2198808"/>
              <a:gd name="connsiteY3745" fmla="*/ 540033 h 1624467"/>
              <a:gd name="connsiteX3746" fmla="*/ 2066736 w 2198808"/>
              <a:gd name="connsiteY3746" fmla="*/ 538674 h 1624467"/>
              <a:gd name="connsiteX3747" fmla="*/ 2062794 w 2198808"/>
              <a:gd name="connsiteY3747" fmla="*/ 538759 h 1624467"/>
              <a:gd name="connsiteX3748" fmla="*/ 2062726 w 2198808"/>
              <a:gd name="connsiteY3748" fmla="*/ 540798 h 1624467"/>
              <a:gd name="connsiteX3749" fmla="*/ 2066838 w 2198808"/>
              <a:gd name="connsiteY3749" fmla="*/ 540033 h 1624467"/>
              <a:gd name="connsiteX3750" fmla="*/ 812600 w 2198808"/>
              <a:gd name="connsiteY3750" fmla="*/ 193713 h 1624467"/>
              <a:gd name="connsiteX3751" fmla="*/ 810204 w 2198808"/>
              <a:gd name="connsiteY3751" fmla="*/ 196499 h 1624467"/>
              <a:gd name="connsiteX3752" fmla="*/ 810815 w 2198808"/>
              <a:gd name="connsiteY3752" fmla="*/ 197893 h 1624467"/>
              <a:gd name="connsiteX3753" fmla="*/ 813398 w 2198808"/>
              <a:gd name="connsiteY3753" fmla="*/ 196346 h 1624467"/>
              <a:gd name="connsiteX3754" fmla="*/ 812600 w 2198808"/>
              <a:gd name="connsiteY3754" fmla="*/ 193713 h 1624467"/>
              <a:gd name="connsiteX3755" fmla="*/ 1310322 w 2198808"/>
              <a:gd name="connsiteY3755" fmla="*/ 1431451 h 1624467"/>
              <a:gd name="connsiteX3756" fmla="*/ 1312021 w 2198808"/>
              <a:gd name="connsiteY3756" fmla="*/ 1432743 h 1624467"/>
              <a:gd name="connsiteX3757" fmla="*/ 1313091 w 2198808"/>
              <a:gd name="connsiteY3757" fmla="*/ 1429548 h 1624467"/>
              <a:gd name="connsiteX3758" fmla="*/ 1312548 w 2198808"/>
              <a:gd name="connsiteY3758" fmla="*/ 1428087 h 1624467"/>
              <a:gd name="connsiteX3759" fmla="*/ 1309915 w 2198808"/>
              <a:gd name="connsiteY3759" fmla="*/ 1429463 h 1624467"/>
              <a:gd name="connsiteX3760" fmla="*/ 1310322 w 2198808"/>
              <a:gd name="connsiteY3760" fmla="*/ 1431451 h 1624467"/>
              <a:gd name="connsiteX3761" fmla="*/ 1199787 w 2198808"/>
              <a:gd name="connsiteY3761" fmla="*/ 1049702 h 1624467"/>
              <a:gd name="connsiteX3762" fmla="*/ 1200160 w 2198808"/>
              <a:gd name="connsiteY3762" fmla="*/ 1051180 h 1624467"/>
              <a:gd name="connsiteX3763" fmla="*/ 1204035 w 2198808"/>
              <a:gd name="connsiteY3763" fmla="*/ 1050364 h 1624467"/>
              <a:gd name="connsiteX3764" fmla="*/ 1203610 w 2198808"/>
              <a:gd name="connsiteY3764" fmla="*/ 1048580 h 1624467"/>
              <a:gd name="connsiteX3765" fmla="*/ 1199787 w 2198808"/>
              <a:gd name="connsiteY3765" fmla="*/ 1049702 h 1624467"/>
              <a:gd name="connsiteX3766" fmla="*/ 1407433 w 2198808"/>
              <a:gd name="connsiteY3766" fmla="*/ 157349 h 1624467"/>
              <a:gd name="connsiteX3767" fmla="*/ 1407535 w 2198808"/>
              <a:gd name="connsiteY3767" fmla="*/ 155922 h 1624467"/>
              <a:gd name="connsiteX3768" fmla="*/ 1403491 w 2198808"/>
              <a:gd name="connsiteY3768" fmla="*/ 155565 h 1624467"/>
              <a:gd name="connsiteX3769" fmla="*/ 1403389 w 2198808"/>
              <a:gd name="connsiteY3769" fmla="*/ 157094 h 1624467"/>
              <a:gd name="connsiteX3770" fmla="*/ 1407433 w 2198808"/>
              <a:gd name="connsiteY3770" fmla="*/ 157349 h 1624467"/>
              <a:gd name="connsiteX3771" fmla="*/ 588386 w 2198808"/>
              <a:gd name="connsiteY3771" fmla="*/ 254766 h 1624467"/>
              <a:gd name="connsiteX3772" fmla="*/ 585939 w 2198808"/>
              <a:gd name="connsiteY3772" fmla="*/ 257553 h 1624467"/>
              <a:gd name="connsiteX3773" fmla="*/ 586516 w 2198808"/>
              <a:gd name="connsiteY3773" fmla="*/ 258980 h 1624467"/>
              <a:gd name="connsiteX3774" fmla="*/ 589151 w 2198808"/>
              <a:gd name="connsiteY3774" fmla="*/ 257485 h 1624467"/>
              <a:gd name="connsiteX3775" fmla="*/ 588386 w 2198808"/>
              <a:gd name="connsiteY3775" fmla="*/ 254766 h 1624467"/>
              <a:gd name="connsiteX3776" fmla="*/ 685004 w 2198808"/>
              <a:gd name="connsiteY3776" fmla="*/ 200594 h 1624467"/>
              <a:gd name="connsiteX3777" fmla="*/ 683084 w 2198808"/>
              <a:gd name="connsiteY3777" fmla="*/ 200340 h 1624467"/>
              <a:gd name="connsiteX3778" fmla="*/ 682880 w 2198808"/>
              <a:gd name="connsiteY3778" fmla="*/ 204384 h 1624467"/>
              <a:gd name="connsiteX3779" fmla="*/ 684308 w 2198808"/>
              <a:gd name="connsiteY3779" fmla="*/ 204520 h 1624467"/>
              <a:gd name="connsiteX3780" fmla="*/ 685004 w 2198808"/>
              <a:gd name="connsiteY3780" fmla="*/ 200594 h 1624467"/>
              <a:gd name="connsiteX3781" fmla="*/ 1341758 w 2198808"/>
              <a:gd name="connsiteY3781" fmla="*/ 163925 h 1624467"/>
              <a:gd name="connsiteX3782" fmla="*/ 1341435 w 2198808"/>
              <a:gd name="connsiteY3782" fmla="*/ 161937 h 1624467"/>
              <a:gd name="connsiteX3783" fmla="*/ 1337425 w 2198808"/>
              <a:gd name="connsiteY3783" fmla="*/ 163143 h 1624467"/>
              <a:gd name="connsiteX3784" fmla="*/ 1337730 w 2198808"/>
              <a:gd name="connsiteY3784" fmla="*/ 164486 h 1624467"/>
              <a:gd name="connsiteX3785" fmla="*/ 1341758 w 2198808"/>
              <a:gd name="connsiteY3785" fmla="*/ 163925 h 1624467"/>
              <a:gd name="connsiteX3786" fmla="*/ 354911 w 2198808"/>
              <a:gd name="connsiteY3786" fmla="*/ 378827 h 1624467"/>
              <a:gd name="connsiteX3787" fmla="*/ 356457 w 2198808"/>
              <a:gd name="connsiteY3787" fmla="*/ 376601 h 1624467"/>
              <a:gd name="connsiteX3788" fmla="*/ 355013 w 2198808"/>
              <a:gd name="connsiteY3788" fmla="*/ 374834 h 1624467"/>
              <a:gd name="connsiteX3789" fmla="*/ 353161 w 2198808"/>
              <a:gd name="connsiteY3789" fmla="*/ 375632 h 1624467"/>
              <a:gd name="connsiteX3790" fmla="*/ 354911 w 2198808"/>
              <a:gd name="connsiteY3790" fmla="*/ 378827 h 1624467"/>
              <a:gd name="connsiteX3791" fmla="*/ 266551 w 2198808"/>
              <a:gd name="connsiteY3791" fmla="*/ 1132148 h 1624467"/>
              <a:gd name="connsiteX3792" fmla="*/ 267061 w 2198808"/>
              <a:gd name="connsiteY3792" fmla="*/ 1133848 h 1624467"/>
              <a:gd name="connsiteX3793" fmla="*/ 271394 w 2198808"/>
              <a:gd name="connsiteY3793" fmla="*/ 1131791 h 1624467"/>
              <a:gd name="connsiteX3794" fmla="*/ 270714 w 2198808"/>
              <a:gd name="connsiteY3794" fmla="*/ 1130313 h 1624467"/>
              <a:gd name="connsiteX3795" fmla="*/ 266551 w 2198808"/>
              <a:gd name="connsiteY3795" fmla="*/ 1132148 h 1624467"/>
              <a:gd name="connsiteX3796" fmla="*/ 239057 w 2198808"/>
              <a:gd name="connsiteY3796" fmla="*/ 818674 h 1624467"/>
              <a:gd name="connsiteX3797" fmla="*/ 238072 w 2198808"/>
              <a:gd name="connsiteY3797" fmla="*/ 817603 h 1624467"/>
              <a:gd name="connsiteX3798" fmla="*/ 235659 w 2198808"/>
              <a:gd name="connsiteY3798" fmla="*/ 819455 h 1624467"/>
              <a:gd name="connsiteX3799" fmla="*/ 234775 w 2198808"/>
              <a:gd name="connsiteY3799" fmla="*/ 822361 h 1624467"/>
              <a:gd name="connsiteX3800" fmla="*/ 235897 w 2198808"/>
              <a:gd name="connsiteY3800" fmla="*/ 822854 h 1624467"/>
              <a:gd name="connsiteX3801" fmla="*/ 239057 w 2198808"/>
              <a:gd name="connsiteY3801" fmla="*/ 818674 h 1624467"/>
              <a:gd name="connsiteX3802" fmla="*/ 1262421 w 2198808"/>
              <a:gd name="connsiteY3802" fmla="*/ 213934 h 1624467"/>
              <a:gd name="connsiteX3803" fmla="*/ 1262897 w 2198808"/>
              <a:gd name="connsiteY3803" fmla="*/ 212251 h 1624467"/>
              <a:gd name="connsiteX3804" fmla="*/ 1258122 w 2198808"/>
              <a:gd name="connsiteY3804" fmla="*/ 211419 h 1624467"/>
              <a:gd name="connsiteX3805" fmla="*/ 1257832 w 2198808"/>
              <a:gd name="connsiteY3805" fmla="*/ 212999 h 1624467"/>
              <a:gd name="connsiteX3806" fmla="*/ 1262421 w 2198808"/>
              <a:gd name="connsiteY3806" fmla="*/ 213934 h 1624467"/>
              <a:gd name="connsiteX3807" fmla="*/ 251954 w 2198808"/>
              <a:gd name="connsiteY3807" fmla="*/ 603551 h 1624467"/>
              <a:gd name="connsiteX3808" fmla="*/ 249898 w 2198808"/>
              <a:gd name="connsiteY3808" fmla="*/ 602259 h 1624467"/>
              <a:gd name="connsiteX3809" fmla="*/ 248165 w 2198808"/>
              <a:gd name="connsiteY3809" fmla="*/ 603789 h 1624467"/>
              <a:gd name="connsiteX3810" fmla="*/ 250408 w 2198808"/>
              <a:gd name="connsiteY3810" fmla="*/ 605607 h 1624467"/>
              <a:gd name="connsiteX3811" fmla="*/ 251954 w 2198808"/>
              <a:gd name="connsiteY3811" fmla="*/ 603551 h 1624467"/>
              <a:gd name="connsiteX3812" fmla="*/ 2105699 w 2198808"/>
              <a:gd name="connsiteY3812" fmla="*/ 792353 h 1624467"/>
              <a:gd name="connsiteX3813" fmla="*/ 2106702 w 2198808"/>
              <a:gd name="connsiteY3813" fmla="*/ 793474 h 1624467"/>
              <a:gd name="connsiteX3814" fmla="*/ 2111069 w 2198808"/>
              <a:gd name="connsiteY3814" fmla="*/ 789702 h 1624467"/>
              <a:gd name="connsiteX3815" fmla="*/ 2110049 w 2198808"/>
              <a:gd name="connsiteY3815" fmla="*/ 788529 h 1624467"/>
              <a:gd name="connsiteX3816" fmla="*/ 2105699 w 2198808"/>
              <a:gd name="connsiteY3816" fmla="*/ 792353 h 1624467"/>
              <a:gd name="connsiteX3817" fmla="*/ 418190 w 2198808"/>
              <a:gd name="connsiteY3817" fmla="*/ 339507 h 1624467"/>
              <a:gd name="connsiteX3818" fmla="*/ 418599 w 2198808"/>
              <a:gd name="connsiteY3818" fmla="*/ 341053 h 1624467"/>
              <a:gd name="connsiteX3819" fmla="*/ 423798 w 2198808"/>
              <a:gd name="connsiteY3819" fmla="*/ 339541 h 1624467"/>
              <a:gd name="connsiteX3820" fmla="*/ 423424 w 2198808"/>
              <a:gd name="connsiteY3820" fmla="*/ 338165 h 1624467"/>
              <a:gd name="connsiteX3821" fmla="*/ 418190 w 2198808"/>
              <a:gd name="connsiteY3821" fmla="*/ 339507 h 1624467"/>
              <a:gd name="connsiteX3822" fmla="*/ 1012854 w 2198808"/>
              <a:gd name="connsiteY3822" fmla="*/ 804434 h 1624467"/>
              <a:gd name="connsiteX3823" fmla="*/ 1012481 w 2198808"/>
              <a:gd name="connsiteY3823" fmla="*/ 805913 h 1624467"/>
              <a:gd name="connsiteX3824" fmla="*/ 1016049 w 2198808"/>
              <a:gd name="connsiteY3824" fmla="*/ 806592 h 1624467"/>
              <a:gd name="connsiteX3825" fmla="*/ 1016627 w 2198808"/>
              <a:gd name="connsiteY3825" fmla="*/ 805301 h 1624467"/>
              <a:gd name="connsiteX3826" fmla="*/ 1012854 w 2198808"/>
              <a:gd name="connsiteY3826" fmla="*/ 804434 h 1624467"/>
              <a:gd name="connsiteX3827" fmla="*/ 134282 w 2198808"/>
              <a:gd name="connsiteY3827" fmla="*/ 787935 h 1624467"/>
              <a:gd name="connsiteX3828" fmla="*/ 135455 w 2198808"/>
              <a:gd name="connsiteY3828" fmla="*/ 786473 h 1624467"/>
              <a:gd name="connsiteX3829" fmla="*/ 131343 w 2198808"/>
              <a:gd name="connsiteY3829" fmla="*/ 784043 h 1624467"/>
              <a:gd name="connsiteX3830" fmla="*/ 130476 w 2198808"/>
              <a:gd name="connsiteY3830" fmla="*/ 785471 h 1624467"/>
              <a:gd name="connsiteX3831" fmla="*/ 134282 w 2198808"/>
              <a:gd name="connsiteY3831" fmla="*/ 787935 h 1624467"/>
              <a:gd name="connsiteX3832" fmla="*/ 164138 w 2198808"/>
              <a:gd name="connsiteY3832" fmla="*/ 840611 h 1624467"/>
              <a:gd name="connsiteX3833" fmla="*/ 166449 w 2198808"/>
              <a:gd name="connsiteY3833" fmla="*/ 842548 h 1624467"/>
              <a:gd name="connsiteX3834" fmla="*/ 168471 w 2198808"/>
              <a:gd name="connsiteY3834" fmla="*/ 839455 h 1624467"/>
              <a:gd name="connsiteX3835" fmla="*/ 166772 w 2198808"/>
              <a:gd name="connsiteY3835" fmla="*/ 837994 h 1624467"/>
              <a:gd name="connsiteX3836" fmla="*/ 164138 w 2198808"/>
              <a:gd name="connsiteY3836" fmla="*/ 840611 h 1624467"/>
              <a:gd name="connsiteX3837" fmla="*/ 1380467 w 2198808"/>
              <a:gd name="connsiteY3837" fmla="*/ 156516 h 1624467"/>
              <a:gd name="connsiteX3838" fmla="*/ 1380110 w 2198808"/>
              <a:gd name="connsiteY3838" fmla="*/ 155191 h 1624467"/>
              <a:gd name="connsiteX3839" fmla="*/ 1375165 w 2198808"/>
              <a:gd name="connsiteY3839" fmla="*/ 156618 h 1624467"/>
              <a:gd name="connsiteX3840" fmla="*/ 1375454 w 2198808"/>
              <a:gd name="connsiteY3840" fmla="*/ 157723 h 1624467"/>
              <a:gd name="connsiteX3841" fmla="*/ 1380467 w 2198808"/>
              <a:gd name="connsiteY3841" fmla="*/ 156516 h 1624467"/>
              <a:gd name="connsiteX3842" fmla="*/ 1420926 w 2198808"/>
              <a:gd name="connsiteY3842" fmla="*/ 1478503 h 1624467"/>
              <a:gd name="connsiteX3843" fmla="*/ 1422200 w 2198808"/>
              <a:gd name="connsiteY3843" fmla="*/ 1478010 h 1624467"/>
              <a:gd name="connsiteX3844" fmla="*/ 1420806 w 2198808"/>
              <a:gd name="connsiteY3844" fmla="*/ 1474391 h 1624467"/>
              <a:gd name="connsiteX3845" fmla="*/ 1419532 w 2198808"/>
              <a:gd name="connsiteY3845" fmla="*/ 1474901 h 1624467"/>
              <a:gd name="connsiteX3846" fmla="*/ 1420926 w 2198808"/>
              <a:gd name="connsiteY3846" fmla="*/ 1478503 h 1624467"/>
              <a:gd name="connsiteX3847" fmla="*/ 1332939 w 2198808"/>
              <a:gd name="connsiteY3847" fmla="*/ 1472250 h 1624467"/>
              <a:gd name="connsiteX3848" fmla="*/ 1333670 w 2198808"/>
              <a:gd name="connsiteY3848" fmla="*/ 1470992 h 1624467"/>
              <a:gd name="connsiteX3849" fmla="*/ 1330662 w 2198808"/>
              <a:gd name="connsiteY3849" fmla="*/ 1469259 h 1624467"/>
              <a:gd name="connsiteX3850" fmla="*/ 1330152 w 2198808"/>
              <a:gd name="connsiteY3850" fmla="*/ 1470534 h 1624467"/>
              <a:gd name="connsiteX3851" fmla="*/ 1332939 w 2198808"/>
              <a:gd name="connsiteY3851" fmla="*/ 1472250 h 1624467"/>
              <a:gd name="connsiteX3852" fmla="*/ 1636881 w 2198808"/>
              <a:gd name="connsiteY3852" fmla="*/ 1322378 h 1624467"/>
              <a:gd name="connsiteX3853" fmla="*/ 1635912 w 2198808"/>
              <a:gd name="connsiteY3853" fmla="*/ 1325470 h 1624467"/>
              <a:gd name="connsiteX3854" fmla="*/ 1637119 w 2198808"/>
              <a:gd name="connsiteY3854" fmla="*/ 1326116 h 1624467"/>
              <a:gd name="connsiteX3855" fmla="*/ 1638971 w 2198808"/>
              <a:gd name="connsiteY3855" fmla="*/ 1324077 h 1624467"/>
              <a:gd name="connsiteX3856" fmla="*/ 1636881 w 2198808"/>
              <a:gd name="connsiteY3856" fmla="*/ 1322378 h 1624467"/>
              <a:gd name="connsiteX3857" fmla="*/ 1675402 w 2198808"/>
              <a:gd name="connsiteY3857" fmla="*/ 1283091 h 1624467"/>
              <a:gd name="connsiteX3858" fmla="*/ 1673329 w 2198808"/>
              <a:gd name="connsiteY3858" fmla="*/ 1281545 h 1624467"/>
              <a:gd name="connsiteX3859" fmla="*/ 1671970 w 2198808"/>
              <a:gd name="connsiteY3859" fmla="*/ 1282106 h 1624467"/>
              <a:gd name="connsiteX3860" fmla="*/ 1672837 w 2198808"/>
              <a:gd name="connsiteY3860" fmla="*/ 1283771 h 1624467"/>
              <a:gd name="connsiteX3861" fmla="*/ 1675402 w 2198808"/>
              <a:gd name="connsiteY3861" fmla="*/ 1283091 h 1624467"/>
              <a:gd name="connsiteX3862" fmla="*/ 830425 w 2198808"/>
              <a:gd name="connsiteY3862" fmla="*/ 1379506 h 1624467"/>
              <a:gd name="connsiteX3863" fmla="*/ 829014 w 2198808"/>
              <a:gd name="connsiteY3863" fmla="*/ 1378265 h 1624467"/>
              <a:gd name="connsiteX3864" fmla="*/ 827196 w 2198808"/>
              <a:gd name="connsiteY3864" fmla="*/ 1381358 h 1624467"/>
              <a:gd name="connsiteX3865" fmla="*/ 828521 w 2198808"/>
              <a:gd name="connsiteY3865" fmla="*/ 1381936 h 1624467"/>
              <a:gd name="connsiteX3866" fmla="*/ 830425 w 2198808"/>
              <a:gd name="connsiteY3866" fmla="*/ 1379506 h 1624467"/>
              <a:gd name="connsiteX3867" fmla="*/ 798530 w 2198808"/>
              <a:gd name="connsiteY3867" fmla="*/ 74766 h 1624467"/>
              <a:gd name="connsiteX3868" fmla="*/ 799736 w 2198808"/>
              <a:gd name="connsiteY3868" fmla="*/ 72642 h 1624467"/>
              <a:gd name="connsiteX3869" fmla="*/ 798564 w 2198808"/>
              <a:gd name="connsiteY3869" fmla="*/ 71844 h 1624467"/>
              <a:gd name="connsiteX3870" fmla="*/ 796814 w 2198808"/>
              <a:gd name="connsiteY3870" fmla="*/ 72948 h 1624467"/>
              <a:gd name="connsiteX3871" fmla="*/ 798530 w 2198808"/>
              <a:gd name="connsiteY3871" fmla="*/ 74766 h 1624467"/>
              <a:gd name="connsiteX3872" fmla="*/ 2070780 w 2198808"/>
              <a:gd name="connsiteY3872" fmla="*/ 499371 h 1624467"/>
              <a:gd name="connsiteX3873" fmla="*/ 2072326 w 2198808"/>
              <a:gd name="connsiteY3873" fmla="*/ 498011 h 1624467"/>
              <a:gd name="connsiteX3874" fmla="*/ 2069591 w 2198808"/>
              <a:gd name="connsiteY3874" fmla="*/ 495870 h 1624467"/>
              <a:gd name="connsiteX3875" fmla="*/ 2068741 w 2198808"/>
              <a:gd name="connsiteY3875" fmla="*/ 496805 h 1624467"/>
              <a:gd name="connsiteX3876" fmla="*/ 2070780 w 2198808"/>
              <a:gd name="connsiteY3876" fmla="*/ 499371 h 1624467"/>
              <a:gd name="connsiteX3877" fmla="*/ 1133262 w 2198808"/>
              <a:gd name="connsiteY3877" fmla="*/ 1354969 h 1624467"/>
              <a:gd name="connsiteX3878" fmla="*/ 1131852 w 2198808"/>
              <a:gd name="connsiteY3878" fmla="*/ 1357229 h 1624467"/>
              <a:gd name="connsiteX3879" fmla="*/ 1133194 w 2198808"/>
              <a:gd name="connsiteY3879" fmla="*/ 1358741 h 1624467"/>
              <a:gd name="connsiteX3880" fmla="*/ 1134638 w 2198808"/>
              <a:gd name="connsiteY3880" fmla="*/ 1357093 h 1624467"/>
              <a:gd name="connsiteX3881" fmla="*/ 1133262 w 2198808"/>
              <a:gd name="connsiteY3881" fmla="*/ 1354969 h 1624467"/>
              <a:gd name="connsiteX3882" fmla="*/ 265157 w 2198808"/>
              <a:gd name="connsiteY3882" fmla="*/ 809022 h 1624467"/>
              <a:gd name="connsiteX3883" fmla="*/ 265667 w 2198808"/>
              <a:gd name="connsiteY3883" fmla="*/ 811027 h 1624467"/>
              <a:gd name="connsiteX3884" fmla="*/ 269627 w 2198808"/>
              <a:gd name="connsiteY3884" fmla="*/ 809413 h 1624467"/>
              <a:gd name="connsiteX3885" fmla="*/ 269168 w 2198808"/>
              <a:gd name="connsiteY3885" fmla="*/ 808037 h 1624467"/>
              <a:gd name="connsiteX3886" fmla="*/ 265157 w 2198808"/>
              <a:gd name="connsiteY3886" fmla="*/ 809022 h 1624467"/>
              <a:gd name="connsiteX3887" fmla="*/ 2112173 w 2198808"/>
              <a:gd name="connsiteY3887" fmla="*/ 833678 h 1624467"/>
              <a:gd name="connsiteX3888" fmla="*/ 2112751 w 2198808"/>
              <a:gd name="connsiteY3888" fmla="*/ 832098 h 1624467"/>
              <a:gd name="connsiteX3889" fmla="*/ 2107874 w 2198808"/>
              <a:gd name="connsiteY3889" fmla="*/ 830857 h 1624467"/>
              <a:gd name="connsiteX3890" fmla="*/ 2107535 w 2198808"/>
              <a:gd name="connsiteY3890" fmla="*/ 831894 h 1624467"/>
              <a:gd name="connsiteX3891" fmla="*/ 2112173 w 2198808"/>
              <a:gd name="connsiteY3891" fmla="*/ 833678 h 1624467"/>
              <a:gd name="connsiteX3892" fmla="*/ 1462301 w 2198808"/>
              <a:gd name="connsiteY3892" fmla="*/ 1447356 h 1624467"/>
              <a:gd name="connsiteX3893" fmla="*/ 1460331 w 2198808"/>
              <a:gd name="connsiteY3893" fmla="*/ 1447560 h 1624467"/>
              <a:gd name="connsiteX3894" fmla="*/ 1460908 w 2198808"/>
              <a:gd name="connsiteY3894" fmla="*/ 1451060 h 1624467"/>
              <a:gd name="connsiteX3895" fmla="*/ 1462233 w 2198808"/>
              <a:gd name="connsiteY3895" fmla="*/ 1450602 h 1624467"/>
              <a:gd name="connsiteX3896" fmla="*/ 1462301 w 2198808"/>
              <a:gd name="connsiteY3896" fmla="*/ 1447356 h 1624467"/>
              <a:gd name="connsiteX3897" fmla="*/ 239431 w 2198808"/>
              <a:gd name="connsiteY3897" fmla="*/ 578283 h 1624467"/>
              <a:gd name="connsiteX3898" fmla="*/ 238004 w 2198808"/>
              <a:gd name="connsiteY3898" fmla="*/ 580305 h 1624467"/>
              <a:gd name="connsiteX3899" fmla="*/ 239635 w 2198808"/>
              <a:gd name="connsiteY3899" fmla="*/ 581885 h 1624467"/>
              <a:gd name="connsiteX3900" fmla="*/ 241045 w 2198808"/>
              <a:gd name="connsiteY3900" fmla="*/ 580441 h 1624467"/>
              <a:gd name="connsiteX3901" fmla="*/ 239431 w 2198808"/>
              <a:gd name="connsiteY3901" fmla="*/ 578283 h 1624467"/>
              <a:gd name="connsiteX3902" fmla="*/ 239924 w 2198808"/>
              <a:gd name="connsiteY3902" fmla="*/ 684162 h 1624467"/>
              <a:gd name="connsiteX3903" fmla="*/ 237800 w 2198808"/>
              <a:gd name="connsiteY3903" fmla="*/ 682446 h 1624467"/>
              <a:gd name="connsiteX3904" fmla="*/ 236186 w 2198808"/>
              <a:gd name="connsiteY3904" fmla="*/ 683908 h 1624467"/>
              <a:gd name="connsiteX3905" fmla="*/ 237901 w 2198808"/>
              <a:gd name="connsiteY3905" fmla="*/ 685454 h 1624467"/>
              <a:gd name="connsiteX3906" fmla="*/ 239924 w 2198808"/>
              <a:gd name="connsiteY3906" fmla="*/ 684162 h 1624467"/>
              <a:gd name="connsiteX3907" fmla="*/ 387519 w 2198808"/>
              <a:gd name="connsiteY3907" fmla="*/ 982140 h 1624467"/>
              <a:gd name="connsiteX3908" fmla="*/ 385361 w 2198808"/>
              <a:gd name="connsiteY3908" fmla="*/ 980781 h 1624467"/>
              <a:gd name="connsiteX3909" fmla="*/ 384019 w 2198808"/>
              <a:gd name="connsiteY3909" fmla="*/ 981443 h 1624467"/>
              <a:gd name="connsiteX3910" fmla="*/ 385089 w 2198808"/>
              <a:gd name="connsiteY3910" fmla="*/ 983058 h 1624467"/>
              <a:gd name="connsiteX3911" fmla="*/ 387519 w 2198808"/>
              <a:gd name="connsiteY3911" fmla="*/ 982140 h 1624467"/>
              <a:gd name="connsiteX3912" fmla="*/ 2078273 w 2198808"/>
              <a:gd name="connsiteY3912" fmla="*/ 628462 h 1624467"/>
              <a:gd name="connsiteX3913" fmla="*/ 2078562 w 2198808"/>
              <a:gd name="connsiteY3913" fmla="*/ 627204 h 1624467"/>
              <a:gd name="connsiteX3914" fmla="*/ 2074706 w 2198808"/>
              <a:gd name="connsiteY3914" fmla="*/ 626235 h 1624467"/>
              <a:gd name="connsiteX3915" fmla="*/ 2074399 w 2198808"/>
              <a:gd name="connsiteY3915" fmla="*/ 627629 h 1624467"/>
              <a:gd name="connsiteX3916" fmla="*/ 2078273 w 2198808"/>
              <a:gd name="connsiteY3916" fmla="*/ 628462 h 1624467"/>
              <a:gd name="connsiteX3917" fmla="*/ 31037 w 2198808"/>
              <a:gd name="connsiteY3917" fmla="*/ 855785 h 1624467"/>
              <a:gd name="connsiteX3918" fmla="*/ 31173 w 2198808"/>
              <a:gd name="connsiteY3918" fmla="*/ 857705 h 1624467"/>
              <a:gd name="connsiteX3919" fmla="*/ 34674 w 2198808"/>
              <a:gd name="connsiteY3919" fmla="*/ 857178 h 1624467"/>
              <a:gd name="connsiteX3920" fmla="*/ 34351 w 2198808"/>
              <a:gd name="connsiteY3920" fmla="*/ 855853 h 1624467"/>
              <a:gd name="connsiteX3921" fmla="*/ 31037 w 2198808"/>
              <a:gd name="connsiteY3921" fmla="*/ 855785 h 1624467"/>
              <a:gd name="connsiteX3922" fmla="*/ 249677 w 2198808"/>
              <a:gd name="connsiteY3922" fmla="*/ 891979 h 1624467"/>
              <a:gd name="connsiteX3923" fmla="*/ 250952 w 2198808"/>
              <a:gd name="connsiteY3923" fmla="*/ 893304 h 1624467"/>
              <a:gd name="connsiteX3924" fmla="*/ 254146 w 2198808"/>
              <a:gd name="connsiteY3924" fmla="*/ 889753 h 1624467"/>
              <a:gd name="connsiteX3925" fmla="*/ 253195 w 2198808"/>
              <a:gd name="connsiteY3925" fmla="*/ 888869 h 1624467"/>
              <a:gd name="connsiteX3926" fmla="*/ 249677 w 2198808"/>
              <a:gd name="connsiteY3926" fmla="*/ 891979 h 1624467"/>
              <a:gd name="connsiteX3927" fmla="*/ 40417 w 2198808"/>
              <a:gd name="connsiteY3927" fmla="*/ 851792 h 1624467"/>
              <a:gd name="connsiteX3928" fmla="*/ 39788 w 2198808"/>
              <a:gd name="connsiteY3928" fmla="*/ 850212 h 1624467"/>
              <a:gd name="connsiteX3929" fmla="*/ 37613 w 2198808"/>
              <a:gd name="connsiteY3929" fmla="*/ 850449 h 1624467"/>
              <a:gd name="connsiteX3930" fmla="*/ 38310 w 2198808"/>
              <a:gd name="connsiteY3930" fmla="*/ 852200 h 1624467"/>
              <a:gd name="connsiteX3931" fmla="*/ 40417 w 2198808"/>
              <a:gd name="connsiteY3931" fmla="*/ 851792 h 1624467"/>
              <a:gd name="connsiteX3932" fmla="*/ 178412 w 2198808"/>
              <a:gd name="connsiteY3932" fmla="*/ 836176 h 1624467"/>
              <a:gd name="connsiteX3933" fmla="*/ 179941 w 2198808"/>
              <a:gd name="connsiteY3933" fmla="*/ 837569 h 1624467"/>
              <a:gd name="connsiteX3934" fmla="*/ 181946 w 2198808"/>
              <a:gd name="connsiteY3934" fmla="*/ 834918 h 1624467"/>
              <a:gd name="connsiteX3935" fmla="*/ 181097 w 2198808"/>
              <a:gd name="connsiteY3935" fmla="*/ 833967 h 1624467"/>
              <a:gd name="connsiteX3936" fmla="*/ 178412 w 2198808"/>
              <a:gd name="connsiteY3936" fmla="*/ 836176 h 1624467"/>
              <a:gd name="connsiteX3937" fmla="*/ 1184833 w 2198808"/>
              <a:gd name="connsiteY3937" fmla="*/ 1096583 h 1624467"/>
              <a:gd name="connsiteX3938" fmla="*/ 1186125 w 2198808"/>
              <a:gd name="connsiteY3938" fmla="*/ 1095088 h 1624467"/>
              <a:gd name="connsiteX3939" fmla="*/ 1182845 w 2198808"/>
              <a:gd name="connsiteY3939" fmla="*/ 1093151 h 1624467"/>
              <a:gd name="connsiteX3940" fmla="*/ 1182047 w 2198808"/>
              <a:gd name="connsiteY3940" fmla="*/ 1094323 h 1624467"/>
              <a:gd name="connsiteX3941" fmla="*/ 1184833 w 2198808"/>
              <a:gd name="connsiteY3941" fmla="*/ 1096583 h 1624467"/>
              <a:gd name="connsiteX3942" fmla="*/ 1590661 w 2198808"/>
              <a:gd name="connsiteY3942" fmla="*/ 1298486 h 1624467"/>
              <a:gd name="connsiteX3943" fmla="*/ 1590695 w 2198808"/>
              <a:gd name="connsiteY3943" fmla="*/ 1299999 h 1624467"/>
              <a:gd name="connsiteX3944" fmla="*/ 1592785 w 2198808"/>
              <a:gd name="connsiteY3944" fmla="*/ 1300678 h 1624467"/>
              <a:gd name="connsiteX3945" fmla="*/ 1595861 w 2198808"/>
              <a:gd name="connsiteY3945" fmla="*/ 1298095 h 1624467"/>
              <a:gd name="connsiteX3946" fmla="*/ 1590661 w 2198808"/>
              <a:gd name="connsiteY3946" fmla="*/ 1298486 h 1624467"/>
              <a:gd name="connsiteX3947" fmla="*/ 145226 w 2198808"/>
              <a:gd name="connsiteY3947" fmla="*/ 770008 h 1624467"/>
              <a:gd name="connsiteX3948" fmla="*/ 145463 w 2198808"/>
              <a:gd name="connsiteY3948" fmla="*/ 771231 h 1624467"/>
              <a:gd name="connsiteX3949" fmla="*/ 150646 w 2198808"/>
              <a:gd name="connsiteY3949" fmla="*/ 770314 h 1624467"/>
              <a:gd name="connsiteX3950" fmla="*/ 150374 w 2198808"/>
              <a:gd name="connsiteY3950" fmla="*/ 769107 h 1624467"/>
              <a:gd name="connsiteX3951" fmla="*/ 145226 w 2198808"/>
              <a:gd name="connsiteY3951" fmla="*/ 770008 h 1624467"/>
              <a:gd name="connsiteX3952" fmla="*/ 1140552 w 2198808"/>
              <a:gd name="connsiteY3952" fmla="*/ 1290092 h 1624467"/>
              <a:gd name="connsiteX3953" fmla="*/ 1139872 w 2198808"/>
              <a:gd name="connsiteY3953" fmla="*/ 1291876 h 1624467"/>
              <a:gd name="connsiteX3954" fmla="*/ 1143712 w 2198808"/>
              <a:gd name="connsiteY3954" fmla="*/ 1292743 h 1624467"/>
              <a:gd name="connsiteX3955" fmla="*/ 1144069 w 2198808"/>
              <a:gd name="connsiteY3955" fmla="*/ 1291672 h 1624467"/>
              <a:gd name="connsiteX3956" fmla="*/ 1140552 w 2198808"/>
              <a:gd name="connsiteY3956" fmla="*/ 1290092 h 1624467"/>
              <a:gd name="connsiteX3957" fmla="*/ 1309626 w 2198808"/>
              <a:gd name="connsiteY3957" fmla="*/ 212795 h 1624467"/>
              <a:gd name="connsiteX3958" fmla="*/ 1309524 w 2198808"/>
              <a:gd name="connsiteY3958" fmla="*/ 213832 h 1624467"/>
              <a:gd name="connsiteX3959" fmla="*/ 1315080 w 2198808"/>
              <a:gd name="connsiteY3959" fmla="*/ 213543 h 1624467"/>
              <a:gd name="connsiteX3960" fmla="*/ 1315046 w 2198808"/>
              <a:gd name="connsiteY3960" fmla="*/ 212795 h 1624467"/>
              <a:gd name="connsiteX3961" fmla="*/ 1309626 w 2198808"/>
              <a:gd name="connsiteY3961" fmla="*/ 212795 h 1624467"/>
              <a:gd name="connsiteX3962" fmla="*/ 627536 w 2198808"/>
              <a:gd name="connsiteY3962" fmla="*/ 227697 h 1624467"/>
              <a:gd name="connsiteX3963" fmla="*/ 626346 w 2198808"/>
              <a:gd name="connsiteY3963" fmla="*/ 227799 h 1624467"/>
              <a:gd name="connsiteX3964" fmla="*/ 626176 w 2198808"/>
              <a:gd name="connsiteY3964" fmla="*/ 230042 h 1624467"/>
              <a:gd name="connsiteX3965" fmla="*/ 627706 w 2198808"/>
              <a:gd name="connsiteY3965" fmla="*/ 231776 h 1624467"/>
              <a:gd name="connsiteX3966" fmla="*/ 628675 w 2198808"/>
              <a:gd name="connsiteY3966" fmla="*/ 231130 h 1624467"/>
              <a:gd name="connsiteX3967" fmla="*/ 627536 w 2198808"/>
              <a:gd name="connsiteY3967" fmla="*/ 227697 h 1624467"/>
              <a:gd name="connsiteX3968" fmla="*/ 96203 w 2198808"/>
              <a:gd name="connsiteY3968" fmla="*/ 873151 h 1624467"/>
              <a:gd name="connsiteX3969" fmla="*/ 95574 w 2198808"/>
              <a:gd name="connsiteY3969" fmla="*/ 871860 h 1624467"/>
              <a:gd name="connsiteX3970" fmla="*/ 92074 w 2198808"/>
              <a:gd name="connsiteY3970" fmla="*/ 873559 h 1624467"/>
              <a:gd name="connsiteX3971" fmla="*/ 92702 w 2198808"/>
              <a:gd name="connsiteY3971" fmla="*/ 874833 h 1624467"/>
              <a:gd name="connsiteX3972" fmla="*/ 96203 w 2198808"/>
              <a:gd name="connsiteY3972" fmla="*/ 873151 h 1624467"/>
              <a:gd name="connsiteX3973" fmla="*/ 60790 w 2198808"/>
              <a:gd name="connsiteY3973" fmla="*/ 897671 h 1624467"/>
              <a:gd name="connsiteX3974" fmla="*/ 59261 w 2198808"/>
              <a:gd name="connsiteY3974" fmla="*/ 898640 h 1624467"/>
              <a:gd name="connsiteX3975" fmla="*/ 61301 w 2198808"/>
              <a:gd name="connsiteY3975" fmla="*/ 901511 h 1624467"/>
              <a:gd name="connsiteX3976" fmla="*/ 62388 w 2198808"/>
              <a:gd name="connsiteY3976" fmla="*/ 900849 h 1624467"/>
              <a:gd name="connsiteX3977" fmla="*/ 60790 w 2198808"/>
              <a:gd name="connsiteY3977" fmla="*/ 897671 h 1624467"/>
              <a:gd name="connsiteX3978" fmla="*/ 1705734 w 2198808"/>
              <a:gd name="connsiteY3978" fmla="*/ 1375360 h 1624467"/>
              <a:gd name="connsiteX3979" fmla="*/ 1704035 w 2198808"/>
              <a:gd name="connsiteY3979" fmla="*/ 1374187 h 1624467"/>
              <a:gd name="connsiteX3980" fmla="*/ 1703474 w 2198808"/>
              <a:gd name="connsiteY3980" fmla="*/ 1375462 h 1624467"/>
              <a:gd name="connsiteX3981" fmla="*/ 1704952 w 2198808"/>
              <a:gd name="connsiteY3981" fmla="*/ 1376855 h 1624467"/>
              <a:gd name="connsiteX3982" fmla="*/ 1705734 w 2198808"/>
              <a:gd name="connsiteY3982" fmla="*/ 1375360 h 1624467"/>
              <a:gd name="connsiteX3983" fmla="*/ 1238070 w 2198808"/>
              <a:gd name="connsiteY3983" fmla="*/ 1377926 h 1624467"/>
              <a:gd name="connsiteX3984" fmla="*/ 1236916 w 2198808"/>
              <a:gd name="connsiteY3984" fmla="*/ 1376974 h 1624467"/>
              <a:gd name="connsiteX3985" fmla="*/ 1235216 w 2198808"/>
              <a:gd name="connsiteY3985" fmla="*/ 1378469 h 1624467"/>
              <a:gd name="connsiteX3986" fmla="*/ 1236779 w 2198808"/>
              <a:gd name="connsiteY3986" fmla="*/ 1379812 h 1624467"/>
              <a:gd name="connsiteX3987" fmla="*/ 1238070 w 2198808"/>
              <a:gd name="connsiteY3987" fmla="*/ 1377926 h 1624467"/>
              <a:gd name="connsiteX3988" fmla="*/ 1057629 w 2198808"/>
              <a:gd name="connsiteY3988" fmla="*/ 894069 h 1624467"/>
              <a:gd name="connsiteX3989" fmla="*/ 1057629 w 2198808"/>
              <a:gd name="connsiteY3989" fmla="*/ 894799 h 1624467"/>
              <a:gd name="connsiteX3990" fmla="*/ 1062132 w 2198808"/>
              <a:gd name="connsiteY3990" fmla="*/ 894799 h 1624467"/>
              <a:gd name="connsiteX3991" fmla="*/ 1062132 w 2198808"/>
              <a:gd name="connsiteY3991" fmla="*/ 894069 h 1624467"/>
              <a:gd name="connsiteX3992" fmla="*/ 1057629 w 2198808"/>
              <a:gd name="connsiteY3992" fmla="*/ 894069 h 1624467"/>
              <a:gd name="connsiteX3993" fmla="*/ 1301928 w 2198808"/>
              <a:gd name="connsiteY3993" fmla="*/ 1357756 h 1624467"/>
              <a:gd name="connsiteX3994" fmla="*/ 1302353 w 2198808"/>
              <a:gd name="connsiteY3994" fmla="*/ 1358809 h 1624467"/>
              <a:gd name="connsiteX3995" fmla="*/ 1305785 w 2198808"/>
              <a:gd name="connsiteY3995" fmla="*/ 1357467 h 1624467"/>
              <a:gd name="connsiteX3996" fmla="*/ 1305326 w 2198808"/>
              <a:gd name="connsiteY3996" fmla="*/ 1356311 h 1624467"/>
              <a:gd name="connsiteX3997" fmla="*/ 1301928 w 2198808"/>
              <a:gd name="connsiteY3997" fmla="*/ 1357756 h 1624467"/>
              <a:gd name="connsiteX3998" fmla="*/ 1112718 w 2198808"/>
              <a:gd name="connsiteY3998" fmla="*/ 1357773 h 1624467"/>
              <a:gd name="connsiteX3999" fmla="*/ 1111410 w 2198808"/>
              <a:gd name="connsiteY3999" fmla="*/ 1356634 h 1624467"/>
              <a:gd name="connsiteX4000" fmla="*/ 1110067 w 2198808"/>
              <a:gd name="connsiteY4000" fmla="*/ 1357450 h 1624467"/>
              <a:gd name="connsiteX4001" fmla="*/ 1110543 w 2198808"/>
              <a:gd name="connsiteY4001" fmla="*/ 1358622 h 1624467"/>
              <a:gd name="connsiteX4002" fmla="*/ 1112718 w 2198808"/>
              <a:gd name="connsiteY4002" fmla="*/ 1357773 h 1624467"/>
              <a:gd name="connsiteX4003" fmla="*/ 891172 w 2198808"/>
              <a:gd name="connsiteY4003" fmla="*/ 1383431 h 1624467"/>
              <a:gd name="connsiteX4004" fmla="*/ 891172 w 2198808"/>
              <a:gd name="connsiteY4004" fmla="*/ 1384111 h 1624467"/>
              <a:gd name="connsiteX4005" fmla="*/ 895709 w 2198808"/>
              <a:gd name="connsiteY4005" fmla="*/ 1384111 h 1624467"/>
              <a:gd name="connsiteX4006" fmla="*/ 895709 w 2198808"/>
              <a:gd name="connsiteY4006" fmla="*/ 1383431 h 1624467"/>
              <a:gd name="connsiteX4007" fmla="*/ 891172 w 2198808"/>
              <a:gd name="connsiteY4007" fmla="*/ 1383431 h 1624467"/>
              <a:gd name="connsiteX4008" fmla="*/ 1370831 w 2198808"/>
              <a:gd name="connsiteY4008" fmla="*/ 1385946 h 1624467"/>
              <a:gd name="connsiteX4009" fmla="*/ 1370713 w 2198808"/>
              <a:gd name="connsiteY4009" fmla="*/ 1388172 h 1624467"/>
              <a:gd name="connsiteX4010" fmla="*/ 1371971 w 2198808"/>
              <a:gd name="connsiteY4010" fmla="*/ 1388818 h 1624467"/>
              <a:gd name="connsiteX4011" fmla="*/ 1372361 w 2198808"/>
              <a:gd name="connsiteY4011" fmla="*/ 1386796 h 1624467"/>
              <a:gd name="connsiteX4012" fmla="*/ 1370831 w 2198808"/>
              <a:gd name="connsiteY4012" fmla="*/ 1385946 h 1624467"/>
              <a:gd name="connsiteX4013" fmla="*/ 555353 w 2198808"/>
              <a:gd name="connsiteY4013" fmla="*/ 302752 h 1624467"/>
              <a:gd name="connsiteX4014" fmla="*/ 553688 w 2198808"/>
              <a:gd name="connsiteY4014" fmla="*/ 300577 h 1624467"/>
              <a:gd name="connsiteX4015" fmla="*/ 552600 w 2198808"/>
              <a:gd name="connsiteY4015" fmla="*/ 301597 h 1624467"/>
              <a:gd name="connsiteX4016" fmla="*/ 553161 w 2198808"/>
              <a:gd name="connsiteY4016" fmla="*/ 303619 h 1624467"/>
              <a:gd name="connsiteX4017" fmla="*/ 555353 w 2198808"/>
              <a:gd name="connsiteY4017" fmla="*/ 302752 h 1624467"/>
              <a:gd name="connsiteX4018" fmla="*/ 232804 w 2198808"/>
              <a:gd name="connsiteY4018" fmla="*/ 866949 h 1624467"/>
              <a:gd name="connsiteX4019" fmla="*/ 234248 w 2198808"/>
              <a:gd name="connsiteY4019" fmla="*/ 865301 h 1624467"/>
              <a:gd name="connsiteX4020" fmla="*/ 233619 w 2198808"/>
              <a:gd name="connsiteY4020" fmla="*/ 864043 h 1624467"/>
              <a:gd name="connsiteX4021" fmla="*/ 232090 w 2198808"/>
              <a:gd name="connsiteY4021" fmla="*/ 865403 h 1624467"/>
              <a:gd name="connsiteX4022" fmla="*/ 232804 w 2198808"/>
              <a:gd name="connsiteY4022" fmla="*/ 866949 h 1624467"/>
              <a:gd name="connsiteX4023" fmla="*/ 1047960 w 2198808"/>
              <a:gd name="connsiteY4023" fmla="*/ 890857 h 1624467"/>
              <a:gd name="connsiteX4024" fmla="*/ 1046431 w 2198808"/>
              <a:gd name="connsiteY4024" fmla="*/ 891656 h 1624467"/>
              <a:gd name="connsiteX4025" fmla="*/ 1047824 w 2198808"/>
              <a:gd name="connsiteY4025" fmla="*/ 893185 h 1624467"/>
              <a:gd name="connsiteX4026" fmla="*/ 1049133 w 2198808"/>
              <a:gd name="connsiteY4026" fmla="*/ 892607 h 1624467"/>
              <a:gd name="connsiteX4027" fmla="*/ 1047960 w 2198808"/>
              <a:gd name="connsiteY4027" fmla="*/ 890857 h 1624467"/>
              <a:gd name="connsiteX4028" fmla="*/ 1785716 w 2198808"/>
              <a:gd name="connsiteY4028" fmla="*/ 1347339 h 1624467"/>
              <a:gd name="connsiteX4029" fmla="*/ 1787161 w 2198808"/>
              <a:gd name="connsiteY4029" fmla="*/ 1347679 h 1624467"/>
              <a:gd name="connsiteX4030" fmla="*/ 1787858 w 2198808"/>
              <a:gd name="connsiteY4030" fmla="*/ 1343958 h 1624467"/>
              <a:gd name="connsiteX4031" fmla="*/ 1786618 w 2198808"/>
              <a:gd name="connsiteY4031" fmla="*/ 1343686 h 1624467"/>
              <a:gd name="connsiteX4032" fmla="*/ 1785716 w 2198808"/>
              <a:gd name="connsiteY4032" fmla="*/ 1347339 h 1624467"/>
              <a:gd name="connsiteX4033" fmla="*/ 2015334 w 2198808"/>
              <a:gd name="connsiteY4033" fmla="*/ 106440 h 1624467"/>
              <a:gd name="connsiteX4034" fmla="*/ 2016965 w 2198808"/>
              <a:gd name="connsiteY4034" fmla="*/ 104571 h 1624467"/>
              <a:gd name="connsiteX4035" fmla="*/ 2013991 w 2198808"/>
              <a:gd name="connsiteY4035" fmla="*/ 102481 h 1624467"/>
              <a:gd name="connsiteX4036" fmla="*/ 2013040 w 2198808"/>
              <a:gd name="connsiteY4036" fmla="*/ 103619 h 1624467"/>
              <a:gd name="connsiteX4037" fmla="*/ 2015334 w 2198808"/>
              <a:gd name="connsiteY4037" fmla="*/ 106440 h 1624467"/>
              <a:gd name="connsiteX4038" fmla="*/ 1703610 w 2198808"/>
              <a:gd name="connsiteY4038" fmla="*/ 1408019 h 1624467"/>
              <a:gd name="connsiteX4039" fmla="*/ 1702013 w 2198808"/>
              <a:gd name="connsiteY4039" fmla="*/ 1406337 h 1624467"/>
              <a:gd name="connsiteX4040" fmla="*/ 1700942 w 2198808"/>
              <a:gd name="connsiteY4040" fmla="*/ 1408053 h 1624467"/>
              <a:gd name="connsiteX4041" fmla="*/ 1702760 w 2198808"/>
              <a:gd name="connsiteY4041" fmla="*/ 1409446 h 1624467"/>
              <a:gd name="connsiteX4042" fmla="*/ 1703610 w 2198808"/>
              <a:gd name="connsiteY4042" fmla="*/ 1408019 h 1624467"/>
              <a:gd name="connsiteX4043" fmla="*/ 1391596 w 2198808"/>
              <a:gd name="connsiteY4043" fmla="*/ 113560 h 1624467"/>
              <a:gd name="connsiteX4044" fmla="*/ 1391698 w 2198808"/>
              <a:gd name="connsiteY4044" fmla="*/ 112285 h 1624467"/>
              <a:gd name="connsiteX4045" fmla="*/ 1388181 w 2198808"/>
              <a:gd name="connsiteY4045" fmla="*/ 111623 h 1624467"/>
              <a:gd name="connsiteX4046" fmla="*/ 1387926 w 2198808"/>
              <a:gd name="connsiteY4046" fmla="*/ 112897 h 1624467"/>
              <a:gd name="connsiteX4047" fmla="*/ 1391596 w 2198808"/>
              <a:gd name="connsiteY4047" fmla="*/ 113560 h 1624467"/>
              <a:gd name="connsiteX4048" fmla="*/ 359431 w 2198808"/>
              <a:gd name="connsiteY4048" fmla="*/ 400492 h 1624467"/>
              <a:gd name="connsiteX4049" fmla="*/ 356661 w 2198808"/>
              <a:gd name="connsiteY4049" fmla="*/ 401053 h 1624467"/>
              <a:gd name="connsiteX4050" fmla="*/ 356066 w 2198808"/>
              <a:gd name="connsiteY4050" fmla="*/ 403551 h 1624467"/>
              <a:gd name="connsiteX4051" fmla="*/ 359431 w 2198808"/>
              <a:gd name="connsiteY4051" fmla="*/ 400492 h 1624467"/>
              <a:gd name="connsiteX4052" fmla="*/ 1140925 w 2198808"/>
              <a:gd name="connsiteY4052" fmla="*/ 1340984 h 1624467"/>
              <a:gd name="connsiteX4053" fmla="*/ 1140925 w 2198808"/>
              <a:gd name="connsiteY4053" fmla="*/ 1341613 h 1624467"/>
              <a:gd name="connsiteX4054" fmla="*/ 1145412 w 2198808"/>
              <a:gd name="connsiteY4054" fmla="*/ 1341613 h 1624467"/>
              <a:gd name="connsiteX4055" fmla="*/ 1145412 w 2198808"/>
              <a:gd name="connsiteY4055" fmla="*/ 1340984 h 1624467"/>
              <a:gd name="connsiteX4056" fmla="*/ 1140925 w 2198808"/>
              <a:gd name="connsiteY4056" fmla="*/ 1340984 h 1624467"/>
              <a:gd name="connsiteX4057" fmla="*/ 2056387 w 2198808"/>
              <a:gd name="connsiteY4057" fmla="*/ 966269 h 1624467"/>
              <a:gd name="connsiteX4058" fmla="*/ 2056149 w 2198808"/>
              <a:gd name="connsiteY4058" fmla="*/ 965148 h 1624467"/>
              <a:gd name="connsiteX4059" fmla="*/ 2052207 w 2198808"/>
              <a:gd name="connsiteY4059" fmla="*/ 965861 h 1624467"/>
              <a:gd name="connsiteX4060" fmla="*/ 2052462 w 2198808"/>
              <a:gd name="connsiteY4060" fmla="*/ 967204 h 1624467"/>
              <a:gd name="connsiteX4061" fmla="*/ 2056387 w 2198808"/>
              <a:gd name="connsiteY4061" fmla="*/ 966269 h 1624467"/>
              <a:gd name="connsiteX4062" fmla="*/ 256033 w 2198808"/>
              <a:gd name="connsiteY4062" fmla="*/ 688495 h 1624467"/>
              <a:gd name="connsiteX4063" fmla="*/ 254571 w 2198808"/>
              <a:gd name="connsiteY4063" fmla="*/ 687493 h 1624467"/>
              <a:gd name="connsiteX4064" fmla="*/ 252753 w 2198808"/>
              <a:gd name="connsiteY4064" fmla="*/ 688988 h 1624467"/>
              <a:gd name="connsiteX4065" fmla="*/ 254350 w 2198808"/>
              <a:gd name="connsiteY4065" fmla="*/ 689991 h 1624467"/>
              <a:gd name="connsiteX4066" fmla="*/ 256033 w 2198808"/>
              <a:gd name="connsiteY4066" fmla="*/ 688495 h 1624467"/>
              <a:gd name="connsiteX4067" fmla="*/ 1187314 w 2198808"/>
              <a:gd name="connsiteY4067" fmla="*/ 145369 h 1624467"/>
              <a:gd name="connsiteX4068" fmla="*/ 1185174 w 2198808"/>
              <a:gd name="connsiteY4068" fmla="*/ 144927 h 1624467"/>
              <a:gd name="connsiteX4069" fmla="*/ 1184681 w 2198808"/>
              <a:gd name="connsiteY4069" fmla="*/ 146151 h 1624467"/>
              <a:gd name="connsiteX4070" fmla="*/ 1186703 w 2198808"/>
              <a:gd name="connsiteY4070" fmla="*/ 146865 h 1624467"/>
              <a:gd name="connsiteX4071" fmla="*/ 1187314 w 2198808"/>
              <a:gd name="connsiteY4071" fmla="*/ 145369 h 1624467"/>
              <a:gd name="connsiteX4072" fmla="*/ 427842 w 2198808"/>
              <a:gd name="connsiteY4072" fmla="*/ 368037 h 1624467"/>
              <a:gd name="connsiteX4073" fmla="*/ 429015 w 2198808"/>
              <a:gd name="connsiteY4073" fmla="*/ 366270 h 1624467"/>
              <a:gd name="connsiteX4074" fmla="*/ 427724 w 2198808"/>
              <a:gd name="connsiteY4074" fmla="*/ 365658 h 1624467"/>
              <a:gd name="connsiteX4075" fmla="*/ 426313 w 2198808"/>
              <a:gd name="connsiteY4075" fmla="*/ 367204 h 1624467"/>
              <a:gd name="connsiteX4076" fmla="*/ 427842 w 2198808"/>
              <a:gd name="connsiteY4076" fmla="*/ 368037 h 1624467"/>
              <a:gd name="connsiteX4077" fmla="*/ 703016 w 2198808"/>
              <a:gd name="connsiteY4077" fmla="*/ 151419 h 1624467"/>
              <a:gd name="connsiteX4078" fmla="*/ 703577 w 2198808"/>
              <a:gd name="connsiteY4078" fmla="*/ 150127 h 1624467"/>
              <a:gd name="connsiteX4079" fmla="*/ 702064 w 2198808"/>
              <a:gd name="connsiteY4079" fmla="*/ 148768 h 1624467"/>
              <a:gd name="connsiteX4080" fmla="*/ 701758 w 2198808"/>
              <a:gd name="connsiteY4080" fmla="*/ 150773 h 1624467"/>
              <a:gd name="connsiteX4081" fmla="*/ 703016 w 2198808"/>
              <a:gd name="connsiteY4081" fmla="*/ 151419 h 1624467"/>
              <a:gd name="connsiteX4082" fmla="*/ 994298 w 2198808"/>
              <a:gd name="connsiteY4082" fmla="*/ 154205 h 1624467"/>
              <a:gd name="connsiteX4083" fmla="*/ 994621 w 2198808"/>
              <a:gd name="connsiteY4083" fmla="*/ 152999 h 1624467"/>
              <a:gd name="connsiteX4084" fmla="*/ 991138 w 2198808"/>
              <a:gd name="connsiteY4084" fmla="*/ 152081 h 1624467"/>
              <a:gd name="connsiteX4085" fmla="*/ 990832 w 2198808"/>
              <a:gd name="connsiteY4085" fmla="*/ 153305 h 1624467"/>
              <a:gd name="connsiteX4086" fmla="*/ 994298 w 2198808"/>
              <a:gd name="connsiteY4086" fmla="*/ 154205 h 1624467"/>
              <a:gd name="connsiteX4087" fmla="*/ 1320263 w 2198808"/>
              <a:gd name="connsiteY4087" fmla="*/ 162192 h 1624467"/>
              <a:gd name="connsiteX4088" fmla="*/ 1316949 w 2198808"/>
              <a:gd name="connsiteY4088" fmla="*/ 161988 h 1624467"/>
              <a:gd name="connsiteX4089" fmla="*/ 1315267 w 2198808"/>
              <a:gd name="connsiteY4089" fmla="*/ 163551 h 1624467"/>
              <a:gd name="connsiteX4090" fmla="*/ 1316015 w 2198808"/>
              <a:gd name="connsiteY4090" fmla="*/ 164435 h 1624467"/>
              <a:gd name="connsiteX4091" fmla="*/ 1320263 w 2198808"/>
              <a:gd name="connsiteY4091" fmla="*/ 162192 h 1624467"/>
              <a:gd name="connsiteX4092" fmla="*/ 660943 w 2198808"/>
              <a:gd name="connsiteY4092" fmla="*/ 178351 h 1624467"/>
              <a:gd name="connsiteX4093" fmla="*/ 662846 w 2198808"/>
              <a:gd name="connsiteY4093" fmla="*/ 178555 h 1624467"/>
              <a:gd name="connsiteX4094" fmla="*/ 662999 w 2198808"/>
              <a:gd name="connsiteY4094" fmla="*/ 174953 h 1624467"/>
              <a:gd name="connsiteX4095" fmla="*/ 661826 w 2198808"/>
              <a:gd name="connsiteY4095" fmla="*/ 174766 h 1624467"/>
              <a:gd name="connsiteX4096" fmla="*/ 660943 w 2198808"/>
              <a:gd name="connsiteY4096" fmla="*/ 178351 h 1624467"/>
              <a:gd name="connsiteX4097" fmla="*/ 932787 w 2198808"/>
              <a:gd name="connsiteY4097" fmla="*/ 177281 h 1624467"/>
              <a:gd name="connsiteX4098" fmla="*/ 934639 w 2198808"/>
              <a:gd name="connsiteY4098" fmla="*/ 178657 h 1624467"/>
              <a:gd name="connsiteX4099" fmla="*/ 936015 w 2198808"/>
              <a:gd name="connsiteY4099" fmla="*/ 178216 h 1624467"/>
              <a:gd name="connsiteX4100" fmla="*/ 934061 w 2198808"/>
              <a:gd name="connsiteY4100" fmla="*/ 176075 h 1624467"/>
              <a:gd name="connsiteX4101" fmla="*/ 932787 w 2198808"/>
              <a:gd name="connsiteY4101" fmla="*/ 177281 h 1624467"/>
              <a:gd name="connsiteX4102" fmla="*/ 1169167 w 2198808"/>
              <a:gd name="connsiteY4102" fmla="*/ 1309480 h 1624467"/>
              <a:gd name="connsiteX4103" fmla="*/ 1169167 w 2198808"/>
              <a:gd name="connsiteY4103" fmla="*/ 1308784 h 1624467"/>
              <a:gd name="connsiteX4104" fmla="*/ 1164681 w 2198808"/>
              <a:gd name="connsiteY4104" fmla="*/ 1308784 h 1624467"/>
              <a:gd name="connsiteX4105" fmla="*/ 1164681 w 2198808"/>
              <a:gd name="connsiteY4105" fmla="*/ 1309480 h 1624467"/>
              <a:gd name="connsiteX4106" fmla="*/ 1169167 w 2198808"/>
              <a:gd name="connsiteY4106" fmla="*/ 1309480 h 1624467"/>
              <a:gd name="connsiteX4107" fmla="*/ 1206159 w 2198808"/>
              <a:gd name="connsiteY4107" fmla="*/ 179660 h 1624467"/>
              <a:gd name="connsiteX4108" fmla="*/ 1204596 w 2198808"/>
              <a:gd name="connsiteY4108" fmla="*/ 181988 h 1624467"/>
              <a:gd name="connsiteX4109" fmla="*/ 1205836 w 2198808"/>
              <a:gd name="connsiteY4109" fmla="*/ 182872 h 1624467"/>
              <a:gd name="connsiteX4110" fmla="*/ 1207059 w 2198808"/>
              <a:gd name="connsiteY4110" fmla="*/ 182175 h 1624467"/>
              <a:gd name="connsiteX4111" fmla="*/ 1206159 w 2198808"/>
              <a:gd name="connsiteY4111" fmla="*/ 179660 h 1624467"/>
              <a:gd name="connsiteX4112" fmla="*/ 1267722 w 2198808"/>
              <a:gd name="connsiteY4112" fmla="*/ 195599 h 1624467"/>
              <a:gd name="connsiteX4113" fmla="*/ 1266091 w 2198808"/>
              <a:gd name="connsiteY4113" fmla="*/ 196346 h 1624467"/>
              <a:gd name="connsiteX4114" fmla="*/ 1267536 w 2198808"/>
              <a:gd name="connsiteY4114" fmla="*/ 197893 h 1624467"/>
              <a:gd name="connsiteX4115" fmla="*/ 1268810 w 2198808"/>
              <a:gd name="connsiteY4115" fmla="*/ 197281 h 1624467"/>
              <a:gd name="connsiteX4116" fmla="*/ 1267722 w 2198808"/>
              <a:gd name="connsiteY4116" fmla="*/ 195599 h 1624467"/>
              <a:gd name="connsiteX4117" fmla="*/ 2069829 w 2198808"/>
              <a:gd name="connsiteY4117" fmla="*/ 604061 h 1624467"/>
              <a:gd name="connsiteX4118" fmla="*/ 2071324 w 2198808"/>
              <a:gd name="connsiteY4118" fmla="*/ 602378 h 1624467"/>
              <a:gd name="connsiteX4119" fmla="*/ 2068401 w 2198808"/>
              <a:gd name="connsiteY4119" fmla="*/ 600254 h 1624467"/>
              <a:gd name="connsiteX4120" fmla="*/ 2067160 w 2198808"/>
              <a:gd name="connsiteY4120" fmla="*/ 601665 h 1624467"/>
              <a:gd name="connsiteX4121" fmla="*/ 2069829 w 2198808"/>
              <a:gd name="connsiteY4121" fmla="*/ 604061 h 1624467"/>
              <a:gd name="connsiteX4122" fmla="*/ 383696 w 2198808"/>
              <a:gd name="connsiteY4122" fmla="*/ 406643 h 1624467"/>
              <a:gd name="connsiteX4123" fmla="*/ 382167 w 2198808"/>
              <a:gd name="connsiteY4123" fmla="*/ 407459 h 1624467"/>
              <a:gd name="connsiteX4124" fmla="*/ 383544 w 2198808"/>
              <a:gd name="connsiteY4124" fmla="*/ 408954 h 1624467"/>
              <a:gd name="connsiteX4125" fmla="*/ 384851 w 2198808"/>
              <a:gd name="connsiteY4125" fmla="*/ 408360 h 1624467"/>
              <a:gd name="connsiteX4126" fmla="*/ 383696 w 2198808"/>
              <a:gd name="connsiteY4126" fmla="*/ 406643 h 1624467"/>
              <a:gd name="connsiteX4127" fmla="*/ 264478 w 2198808"/>
              <a:gd name="connsiteY4127" fmla="*/ 419286 h 1624467"/>
              <a:gd name="connsiteX4128" fmla="*/ 266347 w 2198808"/>
              <a:gd name="connsiteY4128" fmla="*/ 420883 h 1624467"/>
              <a:gd name="connsiteX4129" fmla="*/ 268403 w 2198808"/>
              <a:gd name="connsiteY4129" fmla="*/ 417960 h 1624467"/>
              <a:gd name="connsiteX4130" fmla="*/ 267010 w 2198808"/>
              <a:gd name="connsiteY4130" fmla="*/ 416754 h 1624467"/>
              <a:gd name="connsiteX4131" fmla="*/ 264478 w 2198808"/>
              <a:gd name="connsiteY4131" fmla="*/ 419286 h 1624467"/>
              <a:gd name="connsiteX4132" fmla="*/ 268811 w 2198808"/>
              <a:gd name="connsiteY4132" fmla="*/ 559133 h 1624467"/>
              <a:gd name="connsiteX4133" fmla="*/ 267655 w 2198808"/>
              <a:gd name="connsiteY4133" fmla="*/ 558708 h 1624467"/>
              <a:gd name="connsiteX4134" fmla="*/ 266228 w 2198808"/>
              <a:gd name="connsiteY4134" fmla="*/ 562344 h 1624467"/>
              <a:gd name="connsiteX4135" fmla="*/ 267503 w 2198808"/>
              <a:gd name="connsiteY4135" fmla="*/ 562820 h 1624467"/>
              <a:gd name="connsiteX4136" fmla="*/ 268811 w 2198808"/>
              <a:gd name="connsiteY4136" fmla="*/ 559133 h 1624467"/>
              <a:gd name="connsiteX4137" fmla="*/ 1234435 w 2198808"/>
              <a:gd name="connsiteY4137" fmla="*/ 1364757 h 1624467"/>
              <a:gd name="connsiteX4138" fmla="*/ 1234435 w 2198808"/>
              <a:gd name="connsiteY4138" fmla="*/ 1365470 h 1624467"/>
              <a:gd name="connsiteX4139" fmla="*/ 1238886 w 2198808"/>
              <a:gd name="connsiteY4139" fmla="*/ 1365470 h 1624467"/>
              <a:gd name="connsiteX4140" fmla="*/ 1238886 w 2198808"/>
              <a:gd name="connsiteY4140" fmla="*/ 1364757 h 1624467"/>
              <a:gd name="connsiteX4141" fmla="*/ 1234435 w 2198808"/>
              <a:gd name="connsiteY4141" fmla="*/ 1364757 h 1624467"/>
              <a:gd name="connsiteX4142" fmla="*/ 1072243 w 2198808"/>
              <a:gd name="connsiteY4142" fmla="*/ 1365776 h 1624467"/>
              <a:gd name="connsiteX4143" fmla="*/ 1072141 w 2198808"/>
              <a:gd name="connsiteY4143" fmla="*/ 1364349 h 1624467"/>
              <a:gd name="connsiteX4144" fmla="*/ 1069524 w 2198808"/>
              <a:gd name="connsiteY4144" fmla="*/ 1365113 h 1624467"/>
              <a:gd name="connsiteX4145" fmla="*/ 1072243 w 2198808"/>
              <a:gd name="connsiteY4145" fmla="*/ 1365776 h 1624467"/>
              <a:gd name="connsiteX4146" fmla="*/ 1045275 w 2198808"/>
              <a:gd name="connsiteY4146" fmla="*/ 1365521 h 1624467"/>
              <a:gd name="connsiteX4147" fmla="*/ 1045275 w 2198808"/>
              <a:gd name="connsiteY4147" fmla="*/ 1364858 h 1624467"/>
              <a:gd name="connsiteX4148" fmla="*/ 1042387 w 2198808"/>
              <a:gd name="connsiteY4148" fmla="*/ 1364858 h 1624467"/>
              <a:gd name="connsiteX4149" fmla="*/ 1042387 w 2198808"/>
              <a:gd name="connsiteY4149" fmla="*/ 1365521 h 1624467"/>
              <a:gd name="connsiteX4150" fmla="*/ 1045275 w 2198808"/>
              <a:gd name="connsiteY4150" fmla="*/ 1365521 h 1624467"/>
              <a:gd name="connsiteX4151" fmla="*/ 268165 w 2198808"/>
              <a:gd name="connsiteY4151" fmla="*/ 692659 h 1624467"/>
              <a:gd name="connsiteX4152" fmla="*/ 269389 w 2198808"/>
              <a:gd name="connsiteY4152" fmla="*/ 690908 h 1624467"/>
              <a:gd name="connsiteX4153" fmla="*/ 268080 w 2198808"/>
              <a:gd name="connsiteY4153" fmla="*/ 690586 h 1624467"/>
              <a:gd name="connsiteX4154" fmla="*/ 267027 w 2198808"/>
              <a:gd name="connsiteY4154" fmla="*/ 691639 h 1624467"/>
              <a:gd name="connsiteX4155" fmla="*/ 268165 w 2198808"/>
              <a:gd name="connsiteY4155" fmla="*/ 692659 h 1624467"/>
              <a:gd name="connsiteX4156" fmla="*/ 1251393 w 2198808"/>
              <a:gd name="connsiteY4156" fmla="*/ 1348835 h 1624467"/>
              <a:gd name="connsiteX4157" fmla="*/ 1250458 w 2198808"/>
              <a:gd name="connsiteY4157" fmla="*/ 1347849 h 1624467"/>
              <a:gd name="connsiteX4158" fmla="*/ 1249099 w 2198808"/>
              <a:gd name="connsiteY4158" fmla="*/ 1348427 h 1624467"/>
              <a:gd name="connsiteX4159" fmla="*/ 1250067 w 2198808"/>
              <a:gd name="connsiteY4159" fmla="*/ 1349514 h 1624467"/>
              <a:gd name="connsiteX4160" fmla="*/ 1251393 w 2198808"/>
              <a:gd name="connsiteY4160" fmla="*/ 1348835 h 1624467"/>
              <a:gd name="connsiteX4161" fmla="*/ 643661 w 2198808"/>
              <a:gd name="connsiteY4161" fmla="*/ 105081 h 1624467"/>
              <a:gd name="connsiteX4162" fmla="*/ 642473 w 2198808"/>
              <a:gd name="connsiteY4162" fmla="*/ 104571 h 1624467"/>
              <a:gd name="connsiteX4163" fmla="*/ 642098 w 2198808"/>
              <a:gd name="connsiteY4163" fmla="*/ 105115 h 1624467"/>
              <a:gd name="connsiteX4164" fmla="*/ 642897 w 2198808"/>
              <a:gd name="connsiteY4164" fmla="*/ 106100 h 1624467"/>
              <a:gd name="connsiteX4165" fmla="*/ 643661 w 2198808"/>
              <a:gd name="connsiteY4165" fmla="*/ 105081 h 1624467"/>
              <a:gd name="connsiteX4166" fmla="*/ 1195335 w 2198808"/>
              <a:gd name="connsiteY4166" fmla="*/ 1344417 h 1624467"/>
              <a:gd name="connsiteX4167" fmla="*/ 1194655 w 2198808"/>
              <a:gd name="connsiteY4167" fmla="*/ 1343210 h 1624467"/>
              <a:gd name="connsiteX4168" fmla="*/ 1192990 w 2198808"/>
              <a:gd name="connsiteY4168" fmla="*/ 1343686 h 1624467"/>
              <a:gd name="connsiteX4169" fmla="*/ 1194010 w 2198808"/>
              <a:gd name="connsiteY4169" fmla="*/ 1344740 h 1624467"/>
              <a:gd name="connsiteX4170" fmla="*/ 1195335 w 2198808"/>
              <a:gd name="connsiteY4170" fmla="*/ 1344417 h 1624467"/>
              <a:gd name="connsiteX4171" fmla="*/ 1618784 w 2198808"/>
              <a:gd name="connsiteY4171" fmla="*/ 1343839 h 1624467"/>
              <a:gd name="connsiteX4172" fmla="*/ 1619889 w 2198808"/>
              <a:gd name="connsiteY4172" fmla="*/ 1343125 h 1624467"/>
              <a:gd name="connsiteX4173" fmla="*/ 1620109 w 2198808"/>
              <a:gd name="connsiteY4173" fmla="*/ 1341698 h 1624467"/>
              <a:gd name="connsiteX4174" fmla="*/ 1618529 w 2198808"/>
              <a:gd name="connsiteY4174" fmla="*/ 1342479 h 1624467"/>
              <a:gd name="connsiteX4175" fmla="*/ 1618784 w 2198808"/>
              <a:gd name="connsiteY4175" fmla="*/ 1343839 h 1624467"/>
              <a:gd name="connsiteX4176" fmla="*/ 1154706 w 2198808"/>
              <a:gd name="connsiteY4176" fmla="*/ 1340644 h 1624467"/>
              <a:gd name="connsiteX4177" fmla="*/ 1154774 w 2198808"/>
              <a:gd name="connsiteY4177" fmla="*/ 1341970 h 1624467"/>
              <a:gd name="connsiteX4178" fmla="*/ 1157408 w 2198808"/>
              <a:gd name="connsiteY4178" fmla="*/ 1341307 h 1624467"/>
              <a:gd name="connsiteX4179" fmla="*/ 1154706 w 2198808"/>
              <a:gd name="connsiteY4179" fmla="*/ 1340644 h 1624467"/>
              <a:gd name="connsiteX4180" fmla="*/ 1231868 w 2198808"/>
              <a:gd name="connsiteY4180" fmla="*/ 1340763 h 1624467"/>
              <a:gd name="connsiteX4181" fmla="*/ 1233075 w 2198808"/>
              <a:gd name="connsiteY4181" fmla="*/ 1340084 h 1624467"/>
              <a:gd name="connsiteX4182" fmla="*/ 1232616 w 2198808"/>
              <a:gd name="connsiteY4182" fmla="*/ 1338469 h 1624467"/>
              <a:gd name="connsiteX4183" fmla="*/ 1231562 w 2198808"/>
              <a:gd name="connsiteY4183" fmla="*/ 1339472 h 1624467"/>
              <a:gd name="connsiteX4184" fmla="*/ 1231868 w 2198808"/>
              <a:gd name="connsiteY4184" fmla="*/ 1340763 h 1624467"/>
              <a:gd name="connsiteX4185" fmla="*/ 1620619 w 2198808"/>
              <a:gd name="connsiteY4185" fmla="*/ 141835 h 1624467"/>
              <a:gd name="connsiteX4186" fmla="*/ 1621078 w 2198808"/>
              <a:gd name="connsiteY4186" fmla="*/ 139660 h 1624467"/>
              <a:gd name="connsiteX4187" fmla="*/ 1619923 w 2198808"/>
              <a:gd name="connsiteY4187" fmla="*/ 139694 h 1624467"/>
              <a:gd name="connsiteX4188" fmla="*/ 1619412 w 2198808"/>
              <a:gd name="connsiteY4188" fmla="*/ 141087 h 1624467"/>
              <a:gd name="connsiteX4189" fmla="*/ 1620619 w 2198808"/>
              <a:gd name="connsiteY4189" fmla="*/ 141835 h 1624467"/>
              <a:gd name="connsiteX4190" fmla="*/ 98174 w 2198808"/>
              <a:gd name="connsiteY4190" fmla="*/ 779880 h 1624467"/>
              <a:gd name="connsiteX4191" fmla="*/ 99397 w 2198808"/>
              <a:gd name="connsiteY4191" fmla="*/ 780577 h 1624467"/>
              <a:gd name="connsiteX4192" fmla="*/ 99822 w 2198808"/>
              <a:gd name="connsiteY4192" fmla="*/ 780084 h 1624467"/>
              <a:gd name="connsiteX4193" fmla="*/ 99143 w 2198808"/>
              <a:gd name="connsiteY4193" fmla="*/ 779048 h 1624467"/>
              <a:gd name="connsiteX4194" fmla="*/ 98174 w 2198808"/>
              <a:gd name="connsiteY4194" fmla="*/ 779880 h 1624467"/>
              <a:gd name="connsiteX4195" fmla="*/ 1146108 w 2198808"/>
              <a:gd name="connsiteY4195" fmla="*/ 1366388 h 1624467"/>
              <a:gd name="connsiteX4196" fmla="*/ 1145632 w 2198808"/>
              <a:gd name="connsiteY4196" fmla="*/ 1367781 h 1624467"/>
              <a:gd name="connsiteX4197" fmla="*/ 1146856 w 2198808"/>
              <a:gd name="connsiteY4197" fmla="*/ 1368580 h 1624467"/>
              <a:gd name="connsiteX4198" fmla="*/ 1147790 w 2198808"/>
              <a:gd name="connsiteY4198" fmla="*/ 1367815 h 1624467"/>
              <a:gd name="connsiteX4199" fmla="*/ 1146108 w 2198808"/>
              <a:gd name="connsiteY4199" fmla="*/ 1366388 h 1624467"/>
              <a:gd name="connsiteX4200" fmla="*/ 53790 w 2198808"/>
              <a:gd name="connsiteY4200" fmla="*/ 942905 h 1624467"/>
              <a:gd name="connsiteX4201" fmla="*/ 52685 w 2198808"/>
              <a:gd name="connsiteY4201" fmla="*/ 941953 h 1624467"/>
              <a:gd name="connsiteX4202" fmla="*/ 51445 w 2198808"/>
              <a:gd name="connsiteY4202" fmla="*/ 942752 h 1624467"/>
              <a:gd name="connsiteX4203" fmla="*/ 51819 w 2198808"/>
              <a:gd name="connsiteY4203" fmla="*/ 943924 h 1624467"/>
              <a:gd name="connsiteX4204" fmla="*/ 53790 w 2198808"/>
              <a:gd name="connsiteY4204" fmla="*/ 942905 h 1624467"/>
              <a:gd name="connsiteX4205" fmla="*/ 481827 w 2198808"/>
              <a:gd name="connsiteY4205" fmla="*/ 1370687 h 1624467"/>
              <a:gd name="connsiteX4206" fmla="*/ 480807 w 2198808"/>
              <a:gd name="connsiteY4206" fmla="*/ 1369701 h 1624467"/>
              <a:gd name="connsiteX4207" fmla="*/ 479414 w 2198808"/>
              <a:gd name="connsiteY4207" fmla="*/ 1370211 h 1624467"/>
              <a:gd name="connsiteX4208" fmla="*/ 480825 w 2198808"/>
              <a:gd name="connsiteY4208" fmla="*/ 1371604 h 1624467"/>
              <a:gd name="connsiteX4209" fmla="*/ 481827 w 2198808"/>
              <a:gd name="connsiteY4209" fmla="*/ 1370687 h 1624467"/>
              <a:gd name="connsiteX4210" fmla="*/ 1597985 w 2198808"/>
              <a:gd name="connsiteY4210" fmla="*/ 1376668 h 1624467"/>
              <a:gd name="connsiteX4211" fmla="*/ 1597306 w 2198808"/>
              <a:gd name="connsiteY4211" fmla="*/ 1375462 h 1624467"/>
              <a:gd name="connsiteX4212" fmla="*/ 1595640 w 2198808"/>
              <a:gd name="connsiteY4212" fmla="*/ 1375937 h 1624467"/>
              <a:gd name="connsiteX4213" fmla="*/ 1596660 w 2198808"/>
              <a:gd name="connsiteY4213" fmla="*/ 1376974 h 1624467"/>
              <a:gd name="connsiteX4214" fmla="*/ 1597985 w 2198808"/>
              <a:gd name="connsiteY4214" fmla="*/ 1376668 h 1624467"/>
              <a:gd name="connsiteX4215" fmla="*/ 2121723 w 2198808"/>
              <a:gd name="connsiteY4215" fmla="*/ 805709 h 1624467"/>
              <a:gd name="connsiteX4216" fmla="*/ 2121231 w 2198808"/>
              <a:gd name="connsiteY4216" fmla="*/ 804553 h 1624467"/>
              <a:gd name="connsiteX4217" fmla="*/ 2120602 w 2198808"/>
              <a:gd name="connsiteY4217" fmla="*/ 804655 h 1624467"/>
              <a:gd name="connsiteX4218" fmla="*/ 2120466 w 2198808"/>
              <a:gd name="connsiteY4218" fmla="*/ 805879 h 1624467"/>
              <a:gd name="connsiteX4219" fmla="*/ 2121723 w 2198808"/>
              <a:gd name="connsiteY4219" fmla="*/ 805709 h 1624467"/>
              <a:gd name="connsiteX4220" fmla="*/ 184954 w 2198808"/>
              <a:gd name="connsiteY4220" fmla="*/ 1126201 h 1624467"/>
              <a:gd name="connsiteX4221" fmla="*/ 183782 w 2198808"/>
              <a:gd name="connsiteY4221" fmla="*/ 1125708 h 1624467"/>
              <a:gd name="connsiteX4222" fmla="*/ 183407 w 2198808"/>
              <a:gd name="connsiteY4222" fmla="*/ 1126235 h 1624467"/>
              <a:gd name="connsiteX4223" fmla="*/ 184172 w 2198808"/>
              <a:gd name="connsiteY4223" fmla="*/ 1127204 h 1624467"/>
              <a:gd name="connsiteX4224" fmla="*/ 184954 w 2198808"/>
              <a:gd name="connsiteY4224" fmla="*/ 1126201 h 1624467"/>
              <a:gd name="connsiteX4225" fmla="*/ 393585 w 2198808"/>
              <a:gd name="connsiteY4225" fmla="*/ 1384281 h 1624467"/>
              <a:gd name="connsiteX4226" fmla="*/ 392294 w 2198808"/>
              <a:gd name="connsiteY4226" fmla="*/ 1384620 h 1624467"/>
              <a:gd name="connsiteX4227" fmla="*/ 393025 w 2198808"/>
              <a:gd name="connsiteY4227" fmla="*/ 1385708 h 1624467"/>
              <a:gd name="connsiteX4228" fmla="*/ 394724 w 2198808"/>
              <a:gd name="connsiteY4228" fmla="*/ 1385215 h 1624467"/>
              <a:gd name="connsiteX4229" fmla="*/ 393585 w 2198808"/>
              <a:gd name="connsiteY4229" fmla="*/ 1384281 h 1624467"/>
              <a:gd name="connsiteX4230" fmla="*/ 1637492 w 2198808"/>
              <a:gd name="connsiteY4230" fmla="*/ 1299336 h 1624467"/>
              <a:gd name="connsiteX4231" fmla="*/ 1638784 w 2198808"/>
              <a:gd name="connsiteY4231" fmla="*/ 1298707 h 1624467"/>
              <a:gd name="connsiteX4232" fmla="*/ 1638104 w 2198808"/>
              <a:gd name="connsiteY4232" fmla="*/ 1297501 h 1624467"/>
              <a:gd name="connsiteX4233" fmla="*/ 1636439 w 2198808"/>
              <a:gd name="connsiteY4233" fmla="*/ 1298486 h 1624467"/>
              <a:gd name="connsiteX4234" fmla="*/ 1637492 w 2198808"/>
              <a:gd name="connsiteY4234" fmla="*/ 1299336 h 1624467"/>
              <a:gd name="connsiteX4235" fmla="*/ 1250611 w 2198808"/>
              <a:gd name="connsiteY4235" fmla="*/ 183772 h 1624467"/>
              <a:gd name="connsiteX4236" fmla="*/ 1251919 w 2198808"/>
              <a:gd name="connsiteY4236" fmla="*/ 183364 h 1624467"/>
              <a:gd name="connsiteX4237" fmla="*/ 1251069 w 2198808"/>
              <a:gd name="connsiteY4237" fmla="*/ 182294 h 1624467"/>
              <a:gd name="connsiteX4238" fmla="*/ 1249456 w 2198808"/>
              <a:gd name="connsiteY4238" fmla="*/ 182872 h 1624467"/>
              <a:gd name="connsiteX4239" fmla="*/ 1250611 w 2198808"/>
              <a:gd name="connsiteY4239" fmla="*/ 183772 h 1624467"/>
              <a:gd name="connsiteX4240" fmla="*/ 1199634 w 2198808"/>
              <a:gd name="connsiteY4240" fmla="*/ 1079897 h 1624467"/>
              <a:gd name="connsiteX4241" fmla="*/ 1198020 w 2198808"/>
              <a:gd name="connsiteY4241" fmla="*/ 1078504 h 1624467"/>
              <a:gd name="connsiteX4242" fmla="*/ 1197595 w 2198808"/>
              <a:gd name="connsiteY4242" fmla="*/ 1079744 h 1624467"/>
              <a:gd name="connsiteX4243" fmla="*/ 1198563 w 2198808"/>
              <a:gd name="connsiteY4243" fmla="*/ 1080764 h 1624467"/>
              <a:gd name="connsiteX4244" fmla="*/ 1199634 w 2198808"/>
              <a:gd name="connsiteY4244" fmla="*/ 1079897 h 1624467"/>
              <a:gd name="connsiteX4245" fmla="*/ 1264613 w 2198808"/>
              <a:gd name="connsiteY4245" fmla="*/ 180985 h 1624467"/>
              <a:gd name="connsiteX4246" fmla="*/ 1263882 w 2198808"/>
              <a:gd name="connsiteY4246" fmla="*/ 181954 h 1624467"/>
              <a:gd name="connsiteX4247" fmla="*/ 1264290 w 2198808"/>
              <a:gd name="connsiteY4247" fmla="*/ 182464 h 1624467"/>
              <a:gd name="connsiteX4248" fmla="*/ 1265412 w 2198808"/>
              <a:gd name="connsiteY4248" fmla="*/ 181903 h 1624467"/>
              <a:gd name="connsiteX4249" fmla="*/ 1264613 w 2198808"/>
              <a:gd name="connsiteY4249" fmla="*/ 180985 h 1624467"/>
              <a:gd name="connsiteX4250" fmla="*/ 1135980 w 2198808"/>
              <a:gd name="connsiteY4250" fmla="*/ 1306779 h 1624467"/>
              <a:gd name="connsiteX4251" fmla="*/ 1136100 w 2198808"/>
              <a:gd name="connsiteY4251" fmla="*/ 1308155 h 1624467"/>
              <a:gd name="connsiteX4252" fmla="*/ 1138699 w 2198808"/>
              <a:gd name="connsiteY4252" fmla="*/ 1307424 h 1624467"/>
              <a:gd name="connsiteX4253" fmla="*/ 1135980 w 2198808"/>
              <a:gd name="connsiteY4253" fmla="*/ 1306779 h 1624467"/>
              <a:gd name="connsiteX4254" fmla="*/ 1802318 w 2198808"/>
              <a:gd name="connsiteY4254" fmla="*/ 1313389 h 1624467"/>
              <a:gd name="connsiteX4255" fmla="*/ 1801282 w 2198808"/>
              <a:gd name="connsiteY4255" fmla="*/ 1312505 h 1624467"/>
              <a:gd name="connsiteX4256" fmla="*/ 1800857 w 2198808"/>
              <a:gd name="connsiteY4256" fmla="*/ 1313117 h 1624467"/>
              <a:gd name="connsiteX4257" fmla="*/ 1801859 w 2198808"/>
              <a:gd name="connsiteY4257" fmla="*/ 1314017 h 1624467"/>
              <a:gd name="connsiteX4258" fmla="*/ 1802318 w 2198808"/>
              <a:gd name="connsiteY4258" fmla="*/ 1313389 h 1624467"/>
              <a:gd name="connsiteX4259" fmla="*/ 1807076 w 2198808"/>
              <a:gd name="connsiteY4259" fmla="*/ 1415037 h 1624467"/>
              <a:gd name="connsiteX4260" fmla="*/ 1805020 w 2198808"/>
              <a:gd name="connsiteY4260" fmla="*/ 1414323 h 1624467"/>
              <a:gd name="connsiteX4261" fmla="*/ 1804986 w 2198808"/>
              <a:gd name="connsiteY4261" fmla="*/ 1415597 h 1624467"/>
              <a:gd name="connsiteX4262" fmla="*/ 1806294 w 2198808"/>
              <a:gd name="connsiteY4262" fmla="*/ 1416226 h 1624467"/>
              <a:gd name="connsiteX4263" fmla="*/ 1807076 w 2198808"/>
              <a:gd name="connsiteY4263" fmla="*/ 1415037 h 1624467"/>
              <a:gd name="connsiteX4264" fmla="*/ 184682 w 2198808"/>
              <a:gd name="connsiteY4264" fmla="*/ 956193 h 1624467"/>
              <a:gd name="connsiteX4265" fmla="*/ 183271 w 2198808"/>
              <a:gd name="connsiteY4265" fmla="*/ 955581 h 1624467"/>
              <a:gd name="connsiteX4266" fmla="*/ 182235 w 2198808"/>
              <a:gd name="connsiteY4266" fmla="*/ 956566 h 1624467"/>
              <a:gd name="connsiteX4267" fmla="*/ 182864 w 2198808"/>
              <a:gd name="connsiteY4267" fmla="*/ 957467 h 1624467"/>
              <a:gd name="connsiteX4268" fmla="*/ 184682 w 2198808"/>
              <a:gd name="connsiteY4268" fmla="*/ 956193 h 1624467"/>
              <a:gd name="connsiteX4269" fmla="*/ 1111614 w 2198808"/>
              <a:gd name="connsiteY4269" fmla="*/ 172812 h 1624467"/>
              <a:gd name="connsiteX4270" fmla="*/ 1111563 w 2198808"/>
              <a:gd name="connsiteY4270" fmla="*/ 171878 h 1624467"/>
              <a:gd name="connsiteX4271" fmla="*/ 1108674 w 2198808"/>
              <a:gd name="connsiteY4271" fmla="*/ 172098 h 1624467"/>
              <a:gd name="connsiteX4272" fmla="*/ 1108708 w 2198808"/>
              <a:gd name="connsiteY4272" fmla="*/ 172829 h 1624467"/>
              <a:gd name="connsiteX4273" fmla="*/ 1111614 w 2198808"/>
              <a:gd name="connsiteY4273" fmla="*/ 172812 h 1624467"/>
              <a:gd name="connsiteX4274" fmla="*/ 2110322 w 2198808"/>
              <a:gd name="connsiteY4274" fmla="*/ 614290 h 1624467"/>
              <a:gd name="connsiteX4275" fmla="*/ 2108639 w 2198808"/>
              <a:gd name="connsiteY4275" fmla="*/ 612879 h 1624467"/>
              <a:gd name="connsiteX4276" fmla="*/ 2108180 w 2198808"/>
              <a:gd name="connsiteY4276" fmla="*/ 614154 h 1624467"/>
              <a:gd name="connsiteX4277" fmla="*/ 2109200 w 2198808"/>
              <a:gd name="connsiteY4277" fmla="*/ 615190 h 1624467"/>
              <a:gd name="connsiteX4278" fmla="*/ 2110322 w 2198808"/>
              <a:gd name="connsiteY4278" fmla="*/ 614290 h 1624467"/>
              <a:gd name="connsiteX4279" fmla="*/ 47587 w 2198808"/>
              <a:gd name="connsiteY4279" fmla="*/ 910024 h 1624467"/>
              <a:gd name="connsiteX4280" fmla="*/ 46296 w 2198808"/>
              <a:gd name="connsiteY4280" fmla="*/ 910653 h 1624467"/>
              <a:gd name="connsiteX4281" fmla="*/ 46670 w 2198808"/>
              <a:gd name="connsiteY4281" fmla="*/ 911928 h 1624467"/>
              <a:gd name="connsiteX4282" fmla="*/ 48522 w 2198808"/>
              <a:gd name="connsiteY4282" fmla="*/ 911112 h 1624467"/>
              <a:gd name="connsiteX4283" fmla="*/ 47587 w 2198808"/>
              <a:gd name="connsiteY4283" fmla="*/ 910024 h 1624467"/>
              <a:gd name="connsiteX4284" fmla="*/ 293721 w 2198808"/>
              <a:gd name="connsiteY4284" fmla="*/ 1090126 h 1624467"/>
              <a:gd name="connsiteX4285" fmla="*/ 294792 w 2198808"/>
              <a:gd name="connsiteY4285" fmla="*/ 1088359 h 1624467"/>
              <a:gd name="connsiteX4286" fmla="*/ 293467 w 2198808"/>
              <a:gd name="connsiteY4286" fmla="*/ 1088155 h 1624467"/>
              <a:gd name="connsiteX4287" fmla="*/ 292481 w 2198808"/>
              <a:gd name="connsiteY4287" fmla="*/ 1089243 h 1624467"/>
              <a:gd name="connsiteX4288" fmla="*/ 293721 w 2198808"/>
              <a:gd name="connsiteY4288" fmla="*/ 1090126 h 1624467"/>
              <a:gd name="connsiteX4289" fmla="*/ 1152277 w 2198808"/>
              <a:gd name="connsiteY4289" fmla="*/ 1319625 h 1624467"/>
              <a:gd name="connsiteX4290" fmla="*/ 1152259 w 2198808"/>
              <a:gd name="connsiteY4290" fmla="*/ 1318979 h 1624467"/>
              <a:gd name="connsiteX4291" fmla="*/ 1149388 w 2198808"/>
              <a:gd name="connsiteY4291" fmla="*/ 1318979 h 1624467"/>
              <a:gd name="connsiteX4292" fmla="*/ 1149388 w 2198808"/>
              <a:gd name="connsiteY4292" fmla="*/ 1319625 h 1624467"/>
              <a:gd name="connsiteX4293" fmla="*/ 1152277 w 2198808"/>
              <a:gd name="connsiteY4293" fmla="*/ 1319625 h 1624467"/>
              <a:gd name="connsiteX4294" fmla="*/ 1435352 w 2198808"/>
              <a:gd name="connsiteY4294" fmla="*/ 1439455 h 1624467"/>
              <a:gd name="connsiteX4295" fmla="*/ 1434859 w 2198808"/>
              <a:gd name="connsiteY4295" fmla="*/ 1438282 h 1624467"/>
              <a:gd name="connsiteX4296" fmla="*/ 1434213 w 2198808"/>
              <a:gd name="connsiteY4296" fmla="*/ 1438384 h 1624467"/>
              <a:gd name="connsiteX4297" fmla="*/ 1434095 w 2198808"/>
              <a:gd name="connsiteY4297" fmla="*/ 1439642 h 1624467"/>
              <a:gd name="connsiteX4298" fmla="*/ 1435352 w 2198808"/>
              <a:gd name="connsiteY4298" fmla="*/ 1439455 h 1624467"/>
              <a:gd name="connsiteX4299" fmla="*/ 1588912 w 2198808"/>
              <a:gd name="connsiteY4299" fmla="*/ 1319659 h 1624467"/>
              <a:gd name="connsiteX4300" fmla="*/ 1588673 w 2198808"/>
              <a:gd name="connsiteY4300" fmla="*/ 1318571 h 1624467"/>
              <a:gd name="connsiteX4301" fmla="*/ 1585972 w 2198808"/>
              <a:gd name="connsiteY4301" fmla="*/ 1318894 h 1624467"/>
              <a:gd name="connsiteX4302" fmla="*/ 1586040 w 2198808"/>
              <a:gd name="connsiteY4302" fmla="*/ 1319642 h 1624467"/>
              <a:gd name="connsiteX4303" fmla="*/ 1588912 w 2198808"/>
              <a:gd name="connsiteY4303" fmla="*/ 1319659 h 1624467"/>
              <a:gd name="connsiteX4304" fmla="*/ 397018 w 2198808"/>
              <a:gd name="connsiteY4304" fmla="*/ 375225 h 1624467"/>
              <a:gd name="connsiteX4305" fmla="*/ 395727 w 2198808"/>
              <a:gd name="connsiteY4305" fmla="*/ 374494 h 1624467"/>
              <a:gd name="connsiteX4306" fmla="*/ 394622 w 2198808"/>
              <a:gd name="connsiteY4306" fmla="*/ 375412 h 1624467"/>
              <a:gd name="connsiteX4307" fmla="*/ 395166 w 2198808"/>
              <a:gd name="connsiteY4307" fmla="*/ 376414 h 1624467"/>
              <a:gd name="connsiteX4308" fmla="*/ 397018 w 2198808"/>
              <a:gd name="connsiteY4308" fmla="*/ 375225 h 1624467"/>
              <a:gd name="connsiteX4309" fmla="*/ 201487 w 2198808"/>
              <a:gd name="connsiteY4309" fmla="*/ 1099676 h 1624467"/>
              <a:gd name="connsiteX4310" fmla="*/ 200434 w 2198808"/>
              <a:gd name="connsiteY4310" fmla="*/ 1098690 h 1624467"/>
              <a:gd name="connsiteX4311" fmla="*/ 199125 w 2198808"/>
              <a:gd name="connsiteY4311" fmla="*/ 1099319 h 1624467"/>
              <a:gd name="connsiteX4312" fmla="*/ 200536 w 2198808"/>
              <a:gd name="connsiteY4312" fmla="*/ 1100577 h 1624467"/>
              <a:gd name="connsiteX4313" fmla="*/ 201487 w 2198808"/>
              <a:gd name="connsiteY4313" fmla="*/ 1099676 h 1624467"/>
              <a:gd name="connsiteX4314" fmla="*/ 252583 w 2198808"/>
              <a:gd name="connsiteY4314" fmla="*/ 677807 h 1624467"/>
              <a:gd name="connsiteX4315" fmla="*/ 251445 w 2198808"/>
              <a:gd name="connsiteY4315" fmla="*/ 676839 h 1624467"/>
              <a:gd name="connsiteX4316" fmla="*/ 250204 w 2198808"/>
              <a:gd name="connsiteY4316" fmla="*/ 677654 h 1624467"/>
              <a:gd name="connsiteX4317" fmla="*/ 250595 w 2198808"/>
              <a:gd name="connsiteY4317" fmla="*/ 678844 h 1624467"/>
              <a:gd name="connsiteX4318" fmla="*/ 252583 w 2198808"/>
              <a:gd name="connsiteY4318" fmla="*/ 677807 h 1624467"/>
              <a:gd name="connsiteX4319" fmla="*/ 339601 w 2198808"/>
              <a:gd name="connsiteY4319" fmla="*/ 387476 h 1624467"/>
              <a:gd name="connsiteX4320" fmla="*/ 340705 w 2198808"/>
              <a:gd name="connsiteY4320" fmla="*/ 388105 h 1624467"/>
              <a:gd name="connsiteX4321" fmla="*/ 341130 w 2198808"/>
              <a:gd name="connsiteY4321" fmla="*/ 387612 h 1624467"/>
              <a:gd name="connsiteX4322" fmla="*/ 340450 w 2198808"/>
              <a:gd name="connsiteY4322" fmla="*/ 386576 h 1624467"/>
              <a:gd name="connsiteX4323" fmla="*/ 339601 w 2198808"/>
              <a:gd name="connsiteY4323" fmla="*/ 387476 h 1624467"/>
              <a:gd name="connsiteX4324" fmla="*/ 2063541 w 2198808"/>
              <a:gd name="connsiteY4324" fmla="*/ 486066 h 1624467"/>
              <a:gd name="connsiteX4325" fmla="*/ 2063048 w 2198808"/>
              <a:gd name="connsiteY4325" fmla="*/ 487102 h 1624467"/>
              <a:gd name="connsiteX4326" fmla="*/ 2065410 w 2198808"/>
              <a:gd name="connsiteY4326" fmla="*/ 487867 h 1624467"/>
              <a:gd name="connsiteX4327" fmla="*/ 2065683 w 2198808"/>
              <a:gd name="connsiteY4327" fmla="*/ 487289 h 1624467"/>
              <a:gd name="connsiteX4328" fmla="*/ 2063541 w 2198808"/>
              <a:gd name="connsiteY4328" fmla="*/ 486066 h 1624467"/>
              <a:gd name="connsiteX4329" fmla="*/ 747723 w 2198808"/>
              <a:gd name="connsiteY4329" fmla="*/ 113186 h 1624467"/>
              <a:gd name="connsiteX4330" fmla="*/ 746074 w 2198808"/>
              <a:gd name="connsiteY4330" fmla="*/ 111742 h 1624467"/>
              <a:gd name="connsiteX4331" fmla="*/ 745547 w 2198808"/>
              <a:gd name="connsiteY4331" fmla="*/ 112965 h 1624467"/>
              <a:gd name="connsiteX4332" fmla="*/ 746551 w 2198808"/>
              <a:gd name="connsiteY4332" fmla="*/ 114053 h 1624467"/>
              <a:gd name="connsiteX4333" fmla="*/ 747723 w 2198808"/>
              <a:gd name="connsiteY4333" fmla="*/ 113186 h 1624467"/>
              <a:gd name="connsiteX4334" fmla="*/ 170034 w 2198808"/>
              <a:gd name="connsiteY4334" fmla="*/ 1004502 h 1624467"/>
              <a:gd name="connsiteX4335" fmla="*/ 168692 w 2198808"/>
              <a:gd name="connsiteY4335" fmla="*/ 1003890 h 1624467"/>
              <a:gd name="connsiteX4336" fmla="*/ 167791 w 2198808"/>
              <a:gd name="connsiteY4336" fmla="*/ 1005063 h 1624467"/>
              <a:gd name="connsiteX4337" fmla="*/ 168505 w 2198808"/>
              <a:gd name="connsiteY4337" fmla="*/ 1006099 h 1624467"/>
              <a:gd name="connsiteX4338" fmla="*/ 170034 w 2198808"/>
              <a:gd name="connsiteY4338" fmla="*/ 1004502 h 1624467"/>
              <a:gd name="connsiteX4339" fmla="*/ 130000 w 2198808"/>
              <a:gd name="connsiteY4339" fmla="*/ 815938 h 1624467"/>
              <a:gd name="connsiteX4340" fmla="*/ 130256 w 2198808"/>
              <a:gd name="connsiteY4340" fmla="*/ 816991 h 1624467"/>
              <a:gd name="connsiteX4341" fmla="*/ 132940 w 2198808"/>
              <a:gd name="connsiteY4341" fmla="*/ 816635 h 1624467"/>
              <a:gd name="connsiteX4342" fmla="*/ 132873 w 2198808"/>
              <a:gd name="connsiteY4342" fmla="*/ 815955 h 1624467"/>
              <a:gd name="connsiteX4343" fmla="*/ 130000 w 2198808"/>
              <a:gd name="connsiteY4343" fmla="*/ 815938 h 1624467"/>
              <a:gd name="connsiteX4344" fmla="*/ 230204 w 2198808"/>
              <a:gd name="connsiteY4344" fmla="*/ 858810 h 1624467"/>
              <a:gd name="connsiteX4345" fmla="*/ 230714 w 2198808"/>
              <a:gd name="connsiteY4345" fmla="*/ 857620 h 1624467"/>
              <a:gd name="connsiteX4346" fmla="*/ 230170 w 2198808"/>
              <a:gd name="connsiteY4346" fmla="*/ 857246 h 1624467"/>
              <a:gd name="connsiteX4347" fmla="*/ 229185 w 2198808"/>
              <a:gd name="connsiteY4347" fmla="*/ 858045 h 1624467"/>
              <a:gd name="connsiteX4348" fmla="*/ 230204 w 2198808"/>
              <a:gd name="connsiteY4348" fmla="*/ 858810 h 1624467"/>
              <a:gd name="connsiteX4349" fmla="*/ 1361486 w 2198808"/>
              <a:gd name="connsiteY4349" fmla="*/ 1473915 h 1624467"/>
              <a:gd name="connsiteX4350" fmla="*/ 1360755 w 2198808"/>
              <a:gd name="connsiteY4350" fmla="*/ 1474918 h 1624467"/>
              <a:gd name="connsiteX4351" fmla="*/ 1361146 w 2198808"/>
              <a:gd name="connsiteY4351" fmla="*/ 1475444 h 1624467"/>
              <a:gd name="connsiteX4352" fmla="*/ 1362268 w 2198808"/>
              <a:gd name="connsiteY4352" fmla="*/ 1474867 h 1624467"/>
              <a:gd name="connsiteX4353" fmla="*/ 1361486 w 2198808"/>
              <a:gd name="connsiteY4353" fmla="*/ 1473915 h 1624467"/>
              <a:gd name="connsiteX4354" fmla="*/ 980331 w 2198808"/>
              <a:gd name="connsiteY4354" fmla="*/ 156788 h 1624467"/>
              <a:gd name="connsiteX4355" fmla="*/ 978903 w 2198808"/>
              <a:gd name="connsiteY4355" fmla="*/ 158420 h 1624467"/>
              <a:gd name="connsiteX4356" fmla="*/ 980144 w 2198808"/>
              <a:gd name="connsiteY4356" fmla="*/ 158844 h 1624467"/>
              <a:gd name="connsiteX4357" fmla="*/ 981181 w 2198808"/>
              <a:gd name="connsiteY4357" fmla="*/ 157859 h 1624467"/>
              <a:gd name="connsiteX4358" fmla="*/ 980331 w 2198808"/>
              <a:gd name="connsiteY4358" fmla="*/ 156788 h 1624467"/>
              <a:gd name="connsiteX4359" fmla="*/ 842064 w 2198808"/>
              <a:gd name="connsiteY4359" fmla="*/ 147901 h 1624467"/>
              <a:gd name="connsiteX4360" fmla="*/ 842149 w 2198808"/>
              <a:gd name="connsiteY4360" fmla="*/ 149380 h 1624467"/>
              <a:gd name="connsiteX4361" fmla="*/ 844766 w 2198808"/>
              <a:gd name="connsiteY4361" fmla="*/ 148581 h 1624467"/>
              <a:gd name="connsiteX4362" fmla="*/ 842064 w 2198808"/>
              <a:gd name="connsiteY4362" fmla="*/ 147901 h 1624467"/>
              <a:gd name="connsiteX4363" fmla="*/ 1378105 w 2198808"/>
              <a:gd name="connsiteY4363" fmla="*/ 1513830 h 1624467"/>
              <a:gd name="connsiteX4364" fmla="*/ 1376796 w 2198808"/>
              <a:gd name="connsiteY4364" fmla="*/ 1511842 h 1624467"/>
              <a:gd name="connsiteX4365" fmla="*/ 1375810 w 2198808"/>
              <a:gd name="connsiteY4365" fmla="*/ 1512454 h 1624467"/>
              <a:gd name="connsiteX4366" fmla="*/ 1376439 w 2198808"/>
              <a:gd name="connsiteY4366" fmla="*/ 1513796 h 1624467"/>
              <a:gd name="connsiteX4367" fmla="*/ 1378105 w 2198808"/>
              <a:gd name="connsiteY4367" fmla="*/ 1513830 h 1624467"/>
              <a:gd name="connsiteX4368" fmla="*/ 1480297 w 2198808"/>
              <a:gd name="connsiteY4368" fmla="*/ 1519744 h 1624467"/>
              <a:gd name="connsiteX4369" fmla="*/ 1479650 w 2198808"/>
              <a:gd name="connsiteY4369" fmla="*/ 1520882 h 1624467"/>
              <a:gd name="connsiteX4370" fmla="*/ 1480161 w 2198808"/>
              <a:gd name="connsiteY4370" fmla="*/ 1521324 h 1624467"/>
              <a:gd name="connsiteX4371" fmla="*/ 1481214 w 2198808"/>
              <a:gd name="connsiteY4371" fmla="*/ 1520627 h 1624467"/>
              <a:gd name="connsiteX4372" fmla="*/ 1480297 w 2198808"/>
              <a:gd name="connsiteY4372" fmla="*/ 1519744 h 1624467"/>
              <a:gd name="connsiteX4373" fmla="*/ 853211 w 2198808"/>
              <a:gd name="connsiteY4373" fmla="*/ 147289 h 1624467"/>
              <a:gd name="connsiteX4374" fmla="*/ 853619 w 2198808"/>
              <a:gd name="connsiteY4374" fmla="*/ 145879 h 1624467"/>
              <a:gd name="connsiteX4375" fmla="*/ 852396 w 2198808"/>
              <a:gd name="connsiteY4375" fmla="*/ 145115 h 1624467"/>
              <a:gd name="connsiteX4376" fmla="*/ 851512 w 2198808"/>
              <a:gd name="connsiteY4376" fmla="*/ 145896 h 1624467"/>
              <a:gd name="connsiteX4377" fmla="*/ 853211 w 2198808"/>
              <a:gd name="connsiteY4377" fmla="*/ 147289 h 1624467"/>
              <a:gd name="connsiteX4378" fmla="*/ 1280178 w 2198808"/>
              <a:gd name="connsiteY4378" fmla="*/ 211113 h 1624467"/>
              <a:gd name="connsiteX4379" fmla="*/ 1280212 w 2198808"/>
              <a:gd name="connsiteY4379" fmla="*/ 212013 h 1624467"/>
              <a:gd name="connsiteX4380" fmla="*/ 1283050 w 2198808"/>
              <a:gd name="connsiteY4380" fmla="*/ 211827 h 1624467"/>
              <a:gd name="connsiteX4381" fmla="*/ 1283016 w 2198808"/>
              <a:gd name="connsiteY4381" fmla="*/ 211113 h 1624467"/>
              <a:gd name="connsiteX4382" fmla="*/ 1280178 w 2198808"/>
              <a:gd name="connsiteY4382" fmla="*/ 211113 h 1624467"/>
              <a:gd name="connsiteX4383" fmla="*/ 294367 w 2198808"/>
              <a:gd name="connsiteY4383" fmla="*/ 968699 h 1624467"/>
              <a:gd name="connsiteX4384" fmla="*/ 295455 w 2198808"/>
              <a:gd name="connsiteY4384" fmla="*/ 970194 h 1624467"/>
              <a:gd name="connsiteX4385" fmla="*/ 296883 w 2198808"/>
              <a:gd name="connsiteY4385" fmla="*/ 969328 h 1624467"/>
              <a:gd name="connsiteX4386" fmla="*/ 294367 w 2198808"/>
              <a:gd name="connsiteY4386" fmla="*/ 968699 h 1624467"/>
              <a:gd name="connsiteX4387" fmla="*/ 1885037 w 2198808"/>
              <a:gd name="connsiteY4387" fmla="*/ 1244451 h 1624467"/>
              <a:gd name="connsiteX4388" fmla="*/ 1885530 w 2198808"/>
              <a:gd name="connsiteY4388" fmla="*/ 1243278 h 1624467"/>
              <a:gd name="connsiteX4389" fmla="*/ 1885003 w 2198808"/>
              <a:gd name="connsiteY4389" fmla="*/ 1242921 h 1624467"/>
              <a:gd name="connsiteX4390" fmla="*/ 1884034 w 2198808"/>
              <a:gd name="connsiteY4390" fmla="*/ 1243686 h 1624467"/>
              <a:gd name="connsiteX4391" fmla="*/ 1885037 w 2198808"/>
              <a:gd name="connsiteY4391" fmla="*/ 1244451 h 1624467"/>
              <a:gd name="connsiteX4392" fmla="*/ 1188810 w 2198808"/>
              <a:gd name="connsiteY4392" fmla="*/ 1309548 h 1624467"/>
              <a:gd name="connsiteX4393" fmla="*/ 1189863 w 2198808"/>
              <a:gd name="connsiteY4393" fmla="*/ 1308920 h 1624467"/>
              <a:gd name="connsiteX4394" fmla="*/ 1189269 w 2198808"/>
              <a:gd name="connsiteY4394" fmla="*/ 1308546 h 1624467"/>
              <a:gd name="connsiteX4395" fmla="*/ 1188198 w 2198808"/>
              <a:gd name="connsiteY4395" fmla="*/ 1309157 h 1624467"/>
              <a:gd name="connsiteX4396" fmla="*/ 1188810 w 2198808"/>
              <a:gd name="connsiteY4396" fmla="*/ 1309548 h 1624467"/>
              <a:gd name="connsiteX4397" fmla="*/ 1569676 w 2198808"/>
              <a:gd name="connsiteY4397" fmla="*/ 1323720 h 1624467"/>
              <a:gd name="connsiteX4398" fmla="*/ 1569761 w 2198808"/>
              <a:gd name="connsiteY4398" fmla="*/ 1323023 h 1624467"/>
              <a:gd name="connsiteX4399" fmla="*/ 1568487 w 2198808"/>
              <a:gd name="connsiteY4399" fmla="*/ 1322768 h 1624467"/>
              <a:gd name="connsiteX4400" fmla="*/ 1568435 w 2198808"/>
              <a:gd name="connsiteY4400" fmla="*/ 1323448 h 1624467"/>
              <a:gd name="connsiteX4401" fmla="*/ 1569676 w 2198808"/>
              <a:gd name="connsiteY4401" fmla="*/ 1323720 h 1624467"/>
              <a:gd name="connsiteX4402" fmla="*/ 1182250 w 2198808"/>
              <a:gd name="connsiteY4402" fmla="*/ 1323805 h 1624467"/>
              <a:gd name="connsiteX4403" fmla="*/ 1181554 w 2198808"/>
              <a:gd name="connsiteY4403" fmla="*/ 1324060 h 1624467"/>
              <a:gd name="connsiteX4404" fmla="*/ 1182268 w 2198808"/>
              <a:gd name="connsiteY4404" fmla="*/ 1324909 h 1624467"/>
              <a:gd name="connsiteX4405" fmla="*/ 1182947 w 2198808"/>
              <a:gd name="connsiteY4405" fmla="*/ 1324671 h 1624467"/>
              <a:gd name="connsiteX4406" fmla="*/ 1182250 w 2198808"/>
              <a:gd name="connsiteY4406" fmla="*/ 1323805 h 1624467"/>
              <a:gd name="connsiteX4407" fmla="*/ 1761129 w 2198808"/>
              <a:gd name="connsiteY4407" fmla="*/ 1334425 h 1624467"/>
              <a:gd name="connsiteX4408" fmla="*/ 1761163 w 2198808"/>
              <a:gd name="connsiteY4408" fmla="*/ 1333746 h 1624467"/>
              <a:gd name="connsiteX4409" fmla="*/ 1759923 w 2198808"/>
              <a:gd name="connsiteY4409" fmla="*/ 1333508 h 1624467"/>
              <a:gd name="connsiteX4410" fmla="*/ 1759871 w 2198808"/>
              <a:gd name="connsiteY4410" fmla="*/ 1334204 h 1624467"/>
              <a:gd name="connsiteX4411" fmla="*/ 1761129 w 2198808"/>
              <a:gd name="connsiteY4411" fmla="*/ 1334425 h 1624467"/>
              <a:gd name="connsiteX4412" fmla="*/ 1578274 w 2198808"/>
              <a:gd name="connsiteY4412" fmla="*/ 1338503 h 1624467"/>
              <a:gd name="connsiteX4413" fmla="*/ 1577170 w 2198808"/>
              <a:gd name="connsiteY4413" fmla="*/ 1337977 h 1624467"/>
              <a:gd name="connsiteX4414" fmla="*/ 1576966 w 2198808"/>
              <a:gd name="connsiteY4414" fmla="*/ 1338554 h 1624467"/>
              <a:gd name="connsiteX4415" fmla="*/ 1578053 w 2198808"/>
              <a:gd name="connsiteY4415" fmla="*/ 1339132 h 1624467"/>
              <a:gd name="connsiteX4416" fmla="*/ 1578274 w 2198808"/>
              <a:gd name="connsiteY4416" fmla="*/ 1338503 h 1624467"/>
              <a:gd name="connsiteX4417" fmla="*/ 1184681 w 2198808"/>
              <a:gd name="connsiteY4417" fmla="*/ 1339319 h 1624467"/>
              <a:gd name="connsiteX4418" fmla="*/ 1183270 w 2198808"/>
              <a:gd name="connsiteY4418" fmla="*/ 1339353 h 1624467"/>
              <a:gd name="connsiteX4419" fmla="*/ 1183270 w 2198808"/>
              <a:gd name="connsiteY4419" fmla="*/ 1339914 h 1624467"/>
              <a:gd name="connsiteX4420" fmla="*/ 1184681 w 2198808"/>
              <a:gd name="connsiteY4420" fmla="*/ 1339948 h 1624467"/>
              <a:gd name="connsiteX4421" fmla="*/ 1184681 w 2198808"/>
              <a:gd name="connsiteY4421" fmla="*/ 1339319 h 1624467"/>
              <a:gd name="connsiteX4422" fmla="*/ 1201112 w 2198808"/>
              <a:gd name="connsiteY4422" fmla="*/ 1343941 h 1624467"/>
              <a:gd name="connsiteX4423" fmla="*/ 1200297 w 2198808"/>
              <a:gd name="connsiteY4423" fmla="*/ 1342921 h 1624467"/>
              <a:gd name="connsiteX4424" fmla="*/ 1199668 w 2198808"/>
              <a:gd name="connsiteY4424" fmla="*/ 1343210 h 1624467"/>
              <a:gd name="connsiteX4425" fmla="*/ 1200517 w 2198808"/>
              <a:gd name="connsiteY4425" fmla="*/ 1344247 h 1624467"/>
              <a:gd name="connsiteX4426" fmla="*/ 1201112 w 2198808"/>
              <a:gd name="connsiteY4426" fmla="*/ 1343941 h 1624467"/>
              <a:gd name="connsiteX4427" fmla="*/ 517715 w 2198808"/>
              <a:gd name="connsiteY4427" fmla="*/ 320713 h 1624467"/>
              <a:gd name="connsiteX4428" fmla="*/ 518734 w 2198808"/>
              <a:gd name="connsiteY4428" fmla="*/ 320119 h 1624467"/>
              <a:gd name="connsiteX4429" fmla="*/ 518156 w 2198808"/>
              <a:gd name="connsiteY4429" fmla="*/ 319762 h 1624467"/>
              <a:gd name="connsiteX4430" fmla="*/ 517120 w 2198808"/>
              <a:gd name="connsiteY4430" fmla="*/ 320323 h 1624467"/>
              <a:gd name="connsiteX4431" fmla="*/ 517715 w 2198808"/>
              <a:gd name="connsiteY4431" fmla="*/ 320713 h 1624467"/>
              <a:gd name="connsiteX4432" fmla="*/ 1516422 w 2198808"/>
              <a:gd name="connsiteY4432" fmla="*/ 1370313 h 1624467"/>
              <a:gd name="connsiteX4433" fmla="*/ 1516965 w 2198808"/>
              <a:gd name="connsiteY4433" fmla="*/ 1369192 h 1624467"/>
              <a:gd name="connsiteX4434" fmla="*/ 1516371 w 2198808"/>
              <a:gd name="connsiteY4434" fmla="*/ 1368988 h 1624467"/>
              <a:gd name="connsiteX4435" fmla="*/ 1515777 w 2198808"/>
              <a:gd name="connsiteY4435" fmla="*/ 1370075 h 1624467"/>
              <a:gd name="connsiteX4436" fmla="*/ 1516422 w 2198808"/>
              <a:gd name="connsiteY4436" fmla="*/ 1370313 h 1624467"/>
              <a:gd name="connsiteX4437" fmla="*/ 1688045 w 2198808"/>
              <a:gd name="connsiteY4437" fmla="*/ 1370092 h 1624467"/>
              <a:gd name="connsiteX4438" fmla="*/ 1688079 w 2198808"/>
              <a:gd name="connsiteY4438" fmla="*/ 1369446 h 1624467"/>
              <a:gd name="connsiteX4439" fmla="*/ 1686923 w 2198808"/>
              <a:gd name="connsiteY4439" fmla="*/ 1369209 h 1624467"/>
              <a:gd name="connsiteX4440" fmla="*/ 1686872 w 2198808"/>
              <a:gd name="connsiteY4440" fmla="*/ 1369871 h 1624467"/>
              <a:gd name="connsiteX4441" fmla="*/ 1688045 w 2198808"/>
              <a:gd name="connsiteY4441" fmla="*/ 1370092 h 1624467"/>
              <a:gd name="connsiteX4442" fmla="*/ 1746940 w 2198808"/>
              <a:gd name="connsiteY4442" fmla="*/ 1370228 h 1624467"/>
              <a:gd name="connsiteX4443" fmla="*/ 1746668 w 2198808"/>
              <a:gd name="connsiteY4443" fmla="*/ 1369514 h 1624467"/>
              <a:gd name="connsiteX4444" fmla="*/ 1745768 w 2198808"/>
              <a:gd name="connsiteY4444" fmla="*/ 1370245 h 1624467"/>
              <a:gd name="connsiteX4445" fmla="*/ 1746023 w 2198808"/>
              <a:gd name="connsiteY4445" fmla="*/ 1370942 h 1624467"/>
              <a:gd name="connsiteX4446" fmla="*/ 1746940 w 2198808"/>
              <a:gd name="connsiteY4446" fmla="*/ 1370228 h 1624467"/>
              <a:gd name="connsiteX4447" fmla="*/ 1817645 w 2198808"/>
              <a:gd name="connsiteY4447" fmla="*/ 1371791 h 1624467"/>
              <a:gd name="connsiteX4448" fmla="*/ 1817883 w 2198808"/>
              <a:gd name="connsiteY4448" fmla="*/ 1371078 h 1624467"/>
              <a:gd name="connsiteX4449" fmla="*/ 1816659 w 2198808"/>
              <a:gd name="connsiteY4449" fmla="*/ 1370993 h 1624467"/>
              <a:gd name="connsiteX4450" fmla="*/ 1816405 w 2198808"/>
              <a:gd name="connsiteY4450" fmla="*/ 1371655 h 1624467"/>
              <a:gd name="connsiteX4451" fmla="*/ 1817645 w 2198808"/>
              <a:gd name="connsiteY4451" fmla="*/ 1371791 h 1624467"/>
              <a:gd name="connsiteX4452" fmla="*/ 233433 w 2198808"/>
              <a:gd name="connsiteY4452" fmla="*/ 768665 h 1624467"/>
              <a:gd name="connsiteX4453" fmla="*/ 232430 w 2198808"/>
              <a:gd name="connsiteY4453" fmla="*/ 769447 h 1624467"/>
              <a:gd name="connsiteX4454" fmla="*/ 232719 w 2198808"/>
              <a:gd name="connsiteY4454" fmla="*/ 770042 h 1624467"/>
              <a:gd name="connsiteX4455" fmla="*/ 233739 w 2198808"/>
              <a:gd name="connsiteY4455" fmla="*/ 769226 h 1624467"/>
              <a:gd name="connsiteX4456" fmla="*/ 233433 w 2198808"/>
              <a:gd name="connsiteY4456" fmla="*/ 768665 h 1624467"/>
              <a:gd name="connsiteX4457" fmla="*/ 2114145 w 2198808"/>
              <a:gd name="connsiteY4457" fmla="*/ 821953 h 1624467"/>
              <a:gd name="connsiteX4458" fmla="*/ 2113465 w 2198808"/>
              <a:gd name="connsiteY4458" fmla="*/ 821953 h 1624467"/>
              <a:gd name="connsiteX4459" fmla="*/ 2113686 w 2198808"/>
              <a:gd name="connsiteY4459" fmla="*/ 823177 h 1624467"/>
              <a:gd name="connsiteX4460" fmla="*/ 2114348 w 2198808"/>
              <a:gd name="connsiteY4460" fmla="*/ 823160 h 1624467"/>
              <a:gd name="connsiteX4461" fmla="*/ 2114145 w 2198808"/>
              <a:gd name="connsiteY4461" fmla="*/ 821953 h 1624467"/>
              <a:gd name="connsiteX4462" fmla="*/ 1627144 w 2198808"/>
              <a:gd name="connsiteY4462" fmla="*/ 121971 h 1624467"/>
              <a:gd name="connsiteX4463" fmla="*/ 1628181 w 2198808"/>
              <a:gd name="connsiteY4463" fmla="*/ 121376 h 1624467"/>
              <a:gd name="connsiteX4464" fmla="*/ 1627586 w 2198808"/>
              <a:gd name="connsiteY4464" fmla="*/ 121019 h 1624467"/>
              <a:gd name="connsiteX4465" fmla="*/ 1626549 w 2198808"/>
              <a:gd name="connsiteY4465" fmla="*/ 121580 h 1624467"/>
              <a:gd name="connsiteX4466" fmla="*/ 1627144 w 2198808"/>
              <a:gd name="connsiteY4466" fmla="*/ 121971 h 1624467"/>
              <a:gd name="connsiteX4467" fmla="*/ 1420483 w 2198808"/>
              <a:gd name="connsiteY4467" fmla="*/ 1382785 h 1624467"/>
              <a:gd name="connsiteX4468" fmla="*/ 1420467 w 2198808"/>
              <a:gd name="connsiteY4468" fmla="*/ 1381392 h 1624467"/>
              <a:gd name="connsiteX4469" fmla="*/ 1419906 w 2198808"/>
              <a:gd name="connsiteY4469" fmla="*/ 1381392 h 1624467"/>
              <a:gd name="connsiteX4470" fmla="*/ 1419854 w 2198808"/>
              <a:gd name="connsiteY4470" fmla="*/ 1382785 h 1624467"/>
              <a:gd name="connsiteX4471" fmla="*/ 1420483 w 2198808"/>
              <a:gd name="connsiteY4471" fmla="*/ 1382785 h 1624467"/>
              <a:gd name="connsiteX4472" fmla="*/ 1632191 w 2198808"/>
              <a:gd name="connsiteY4472" fmla="*/ 1380321 h 1624467"/>
              <a:gd name="connsiteX4473" fmla="*/ 1631477 w 2198808"/>
              <a:gd name="connsiteY4473" fmla="*/ 1380372 h 1624467"/>
              <a:gd name="connsiteX4474" fmla="*/ 1631698 w 2198808"/>
              <a:gd name="connsiteY4474" fmla="*/ 1381613 h 1624467"/>
              <a:gd name="connsiteX4475" fmla="*/ 1632378 w 2198808"/>
              <a:gd name="connsiteY4475" fmla="*/ 1381596 h 1624467"/>
              <a:gd name="connsiteX4476" fmla="*/ 1632191 w 2198808"/>
              <a:gd name="connsiteY4476" fmla="*/ 1380321 h 1624467"/>
              <a:gd name="connsiteX4477" fmla="*/ 1195097 w 2198808"/>
              <a:gd name="connsiteY4477" fmla="*/ 1382140 h 1624467"/>
              <a:gd name="connsiteX4478" fmla="*/ 1194621 w 2198808"/>
              <a:gd name="connsiteY4478" fmla="*/ 1381681 h 1624467"/>
              <a:gd name="connsiteX4479" fmla="*/ 1193313 w 2198808"/>
              <a:gd name="connsiteY4479" fmla="*/ 1381987 h 1624467"/>
              <a:gd name="connsiteX4480" fmla="*/ 1193788 w 2198808"/>
              <a:gd name="connsiteY4480" fmla="*/ 1382445 h 1624467"/>
              <a:gd name="connsiteX4481" fmla="*/ 1195097 w 2198808"/>
              <a:gd name="connsiteY4481" fmla="*/ 1382140 h 1624467"/>
              <a:gd name="connsiteX4482" fmla="*/ 818156 w 2198808"/>
              <a:gd name="connsiteY4482" fmla="*/ 140951 h 1624467"/>
              <a:gd name="connsiteX4483" fmla="*/ 818156 w 2198808"/>
              <a:gd name="connsiteY4483" fmla="*/ 140255 h 1624467"/>
              <a:gd name="connsiteX4484" fmla="*/ 816899 w 2198808"/>
              <a:gd name="connsiteY4484" fmla="*/ 140459 h 1624467"/>
              <a:gd name="connsiteX4485" fmla="*/ 816933 w 2198808"/>
              <a:gd name="connsiteY4485" fmla="*/ 141138 h 1624467"/>
              <a:gd name="connsiteX4486" fmla="*/ 818156 w 2198808"/>
              <a:gd name="connsiteY4486" fmla="*/ 140951 h 1624467"/>
              <a:gd name="connsiteX4487" fmla="*/ 537595 w 2198808"/>
              <a:gd name="connsiteY4487" fmla="*/ 306661 h 1624467"/>
              <a:gd name="connsiteX4488" fmla="*/ 537120 w 2198808"/>
              <a:gd name="connsiteY4488" fmla="*/ 306151 h 1624467"/>
              <a:gd name="connsiteX4489" fmla="*/ 535760 w 2198808"/>
              <a:gd name="connsiteY4489" fmla="*/ 306525 h 1624467"/>
              <a:gd name="connsiteX4490" fmla="*/ 536253 w 2198808"/>
              <a:gd name="connsiteY4490" fmla="*/ 307034 h 1624467"/>
              <a:gd name="connsiteX4491" fmla="*/ 537595 w 2198808"/>
              <a:gd name="connsiteY4491" fmla="*/ 306661 h 1624467"/>
              <a:gd name="connsiteX4492" fmla="*/ 1239889 w 2198808"/>
              <a:gd name="connsiteY4492" fmla="*/ 143058 h 1624467"/>
              <a:gd name="connsiteX4493" fmla="*/ 1239311 w 2198808"/>
              <a:gd name="connsiteY4493" fmla="*/ 143381 h 1624467"/>
              <a:gd name="connsiteX4494" fmla="*/ 1240246 w 2198808"/>
              <a:gd name="connsiteY4494" fmla="*/ 143925 h 1624467"/>
              <a:gd name="connsiteX4495" fmla="*/ 1240823 w 2198808"/>
              <a:gd name="connsiteY4495" fmla="*/ 143619 h 1624467"/>
              <a:gd name="connsiteX4496" fmla="*/ 1239889 w 2198808"/>
              <a:gd name="connsiteY4496" fmla="*/ 143058 h 1624467"/>
              <a:gd name="connsiteX4497" fmla="*/ 1325989 w 2198808"/>
              <a:gd name="connsiteY4497" fmla="*/ 143534 h 1624467"/>
              <a:gd name="connsiteX4498" fmla="*/ 1325445 w 2198808"/>
              <a:gd name="connsiteY4498" fmla="*/ 143075 h 1624467"/>
              <a:gd name="connsiteX4499" fmla="*/ 1324120 w 2198808"/>
              <a:gd name="connsiteY4499" fmla="*/ 143398 h 1624467"/>
              <a:gd name="connsiteX4500" fmla="*/ 1324613 w 2198808"/>
              <a:gd name="connsiteY4500" fmla="*/ 143874 h 1624467"/>
              <a:gd name="connsiteX4501" fmla="*/ 1325989 w 2198808"/>
              <a:gd name="connsiteY4501" fmla="*/ 143534 h 1624467"/>
              <a:gd name="connsiteX4502" fmla="*/ 1200687 w 2198808"/>
              <a:gd name="connsiteY4502" fmla="*/ 145692 h 1624467"/>
              <a:gd name="connsiteX4503" fmla="*/ 1201741 w 2198808"/>
              <a:gd name="connsiteY4503" fmla="*/ 145081 h 1624467"/>
              <a:gd name="connsiteX4504" fmla="*/ 1201146 w 2198808"/>
              <a:gd name="connsiteY4504" fmla="*/ 144707 h 1624467"/>
              <a:gd name="connsiteX4505" fmla="*/ 1200092 w 2198808"/>
              <a:gd name="connsiteY4505" fmla="*/ 145301 h 1624467"/>
              <a:gd name="connsiteX4506" fmla="*/ 1200687 w 2198808"/>
              <a:gd name="connsiteY4506" fmla="*/ 145692 h 1624467"/>
              <a:gd name="connsiteX4507" fmla="*/ 762659 w 2198808"/>
              <a:gd name="connsiteY4507" fmla="*/ 151487 h 1624467"/>
              <a:gd name="connsiteX4508" fmla="*/ 762455 w 2198808"/>
              <a:gd name="connsiteY4508" fmla="*/ 150841 h 1624467"/>
              <a:gd name="connsiteX4509" fmla="*/ 761385 w 2198808"/>
              <a:gd name="connsiteY4509" fmla="*/ 151419 h 1624467"/>
              <a:gd name="connsiteX4510" fmla="*/ 761572 w 2198808"/>
              <a:gd name="connsiteY4510" fmla="*/ 152030 h 1624467"/>
              <a:gd name="connsiteX4511" fmla="*/ 762659 w 2198808"/>
              <a:gd name="connsiteY4511" fmla="*/ 151487 h 1624467"/>
              <a:gd name="connsiteX4512" fmla="*/ 937238 w 2198808"/>
              <a:gd name="connsiteY4512" fmla="*/ 159184 h 1624467"/>
              <a:gd name="connsiteX4513" fmla="*/ 938071 w 2198808"/>
              <a:gd name="connsiteY4513" fmla="*/ 159184 h 1624467"/>
              <a:gd name="connsiteX4514" fmla="*/ 937494 w 2198808"/>
              <a:gd name="connsiteY4514" fmla="*/ 158403 h 1624467"/>
              <a:gd name="connsiteX4515" fmla="*/ 936779 w 2198808"/>
              <a:gd name="connsiteY4515" fmla="*/ 158691 h 1624467"/>
              <a:gd name="connsiteX4516" fmla="*/ 937238 w 2198808"/>
              <a:gd name="connsiteY4516" fmla="*/ 159184 h 1624467"/>
              <a:gd name="connsiteX4517" fmla="*/ 1595216 w 2198808"/>
              <a:gd name="connsiteY4517" fmla="*/ 159966 h 1624467"/>
              <a:gd name="connsiteX4518" fmla="*/ 1594995 w 2198808"/>
              <a:gd name="connsiteY4518" fmla="*/ 159337 h 1624467"/>
              <a:gd name="connsiteX4519" fmla="*/ 1593924 w 2198808"/>
              <a:gd name="connsiteY4519" fmla="*/ 159881 h 1624467"/>
              <a:gd name="connsiteX4520" fmla="*/ 1594111 w 2198808"/>
              <a:gd name="connsiteY4520" fmla="*/ 160459 h 1624467"/>
              <a:gd name="connsiteX4521" fmla="*/ 1595216 w 2198808"/>
              <a:gd name="connsiteY4521" fmla="*/ 159966 h 1624467"/>
              <a:gd name="connsiteX4522" fmla="*/ 1421690 w 2198808"/>
              <a:gd name="connsiteY4522" fmla="*/ 1389871 h 1624467"/>
              <a:gd name="connsiteX4523" fmla="*/ 1422675 w 2198808"/>
              <a:gd name="connsiteY4523" fmla="*/ 1390772 h 1624467"/>
              <a:gd name="connsiteX4524" fmla="*/ 1423066 w 2198808"/>
              <a:gd name="connsiteY4524" fmla="*/ 1390228 h 1624467"/>
              <a:gd name="connsiteX4525" fmla="*/ 1422081 w 2198808"/>
              <a:gd name="connsiteY4525" fmla="*/ 1389276 h 1624467"/>
              <a:gd name="connsiteX4526" fmla="*/ 1421690 w 2198808"/>
              <a:gd name="connsiteY4526" fmla="*/ 1389871 h 1624467"/>
              <a:gd name="connsiteX4527" fmla="*/ 1298988 w 2198808"/>
              <a:gd name="connsiteY4527" fmla="*/ 165488 h 1624467"/>
              <a:gd name="connsiteX4528" fmla="*/ 1299022 w 2198808"/>
              <a:gd name="connsiteY4528" fmla="*/ 164809 h 1624467"/>
              <a:gd name="connsiteX4529" fmla="*/ 1297782 w 2198808"/>
              <a:gd name="connsiteY4529" fmla="*/ 164571 h 1624467"/>
              <a:gd name="connsiteX4530" fmla="*/ 1297731 w 2198808"/>
              <a:gd name="connsiteY4530" fmla="*/ 165250 h 1624467"/>
              <a:gd name="connsiteX4531" fmla="*/ 1298988 w 2198808"/>
              <a:gd name="connsiteY4531" fmla="*/ 165488 h 1624467"/>
              <a:gd name="connsiteX4532" fmla="*/ 1132735 w 2198808"/>
              <a:gd name="connsiteY4532" fmla="*/ 171249 h 1624467"/>
              <a:gd name="connsiteX4533" fmla="*/ 1133788 w 2198808"/>
              <a:gd name="connsiteY4533" fmla="*/ 170620 h 1624467"/>
              <a:gd name="connsiteX4534" fmla="*/ 1133194 w 2198808"/>
              <a:gd name="connsiteY4534" fmla="*/ 170263 h 1624467"/>
              <a:gd name="connsiteX4535" fmla="*/ 1132141 w 2198808"/>
              <a:gd name="connsiteY4535" fmla="*/ 170875 h 1624467"/>
              <a:gd name="connsiteX4536" fmla="*/ 1132735 w 2198808"/>
              <a:gd name="connsiteY4536" fmla="*/ 171249 h 1624467"/>
              <a:gd name="connsiteX4537" fmla="*/ 1140671 w 2198808"/>
              <a:gd name="connsiteY4537" fmla="*/ 172285 h 1624467"/>
              <a:gd name="connsiteX4538" fmla="*/ 1139311 w 2198808"/>
              <a:gd name="connsiteY4538" fmla="*/ 171962 h 1624467"/>
              <a:gd name="connsiteX4539" fmla="*/ 1139022 w 2198808"/>
              <a:gd name="connsiteY4539" fmla="*/ 172506 h 1624467"/>
              <a:gd name="connsiteX4540" fmla="*/ 1140399 w 2198808"/>
              <a:gd name="connsiteY4540" fmla="*/ 172846 h 1624467"/>
              <a:gd name="connsiteX4541" fmla="*/ 1140671 w 2198808"/>
              <a:gd name="connsiteY4541" fmla="*/ 172285 h 1624467"/>
              <a:gd name="connsiteX4542" fmla="*/ 1329847 w 2198808"/>
              <a:gd name="connsiteY4542" fmla="*/ 174562 h 1624467"/>
              <a:gd name="connsiteX4543" fmla="*/ 1330899 w 2198808"/>
              <a:gd name="connsiteY4543" fmla="*/ 173934 h 1624467"/>
              <a:gd name="connsiteX4544" fmla="*/ 1330305 w 2198808"/>
              <a:gd name="connsiteY4544" fmla="*/ 173560 h 1624467"/>
              <a:gd name="connsiteX4545" fmla="*/ 1329234 w 2198808"/>
              <a:gd name="connsiteY4545" fmla="*/ 174154 h 1624467"/>
              <a:gd name="connsiteX4546" fmla="*/ 1329847 w 2198808"/>
              <a:gd name="connsiteY4546" fmla="*/ 174562 h 1624467"/>
              <a:gd name="connsiteX4547" fmla="*/ 877221 w 2198808"/>
              <a:gd name="connsiteY4547" fmla="*/ 175956 h 1624467"/>
              <a:gd name="connsiteX4548" fmla="*/ 876983 w 2198808"/>
              <a:gd name="connsiteY4548" fmla="*/ 175429 h 1624467"/>
              <a:gd name="connsiteX4549" fmla="*/ 875658 w 2198808"/>
              <a:gd name="connsiteY4549" fmla="*/ 175684 h 1624467"/>
              <a:gd name="connsiteX4550" fmla="*/ 875913 w 2198808"/>
              <a:gd name="connsiteY4550" fmla="*/ 176210 h 1624467"/>
              <a:gd name="connsiteX4551" fmla="*/ 877221 w 2198808"/>
              <a:gd name="connsiteY4551" fmla="*/ 175956 h 1624467"/>
              <a:gd name="connsiteX4552" fmla="*/ 1080093 w 2198808"/>
              <a:gd name="connsiteY4552" fmla="*/ 177910 h 1624467"/>
              <a:gd name="connsiteX4553" fmla="*/ 1081079 w 2198808"/>
              <a:gd name="connsiteY4553" fmla="*/ 177383 h 1624467"/>
              <a:gd name="connsiteX4554" fmla="*/ 1080518 w 2198808"/>
              <a:gd name="connsiteY4554" fmla="*/ 177060 h 1624467"/>
              <a:gd name="connsiteX4555" fmla="*/ 1079515 w 2198808"/>
              <a:gd name="connsiteY4555" fmla="*/ 177570 h 1624467"/>
              <a:gd name="connsiteX4556" fmla="*/ 1080093 w 2198808"/>
              <a:gd name="connsiteY4556" fmla="*/ 177910 h 1624467"/>
              <a:gd name="connsiteX4557" fmla="*/ 126653 w 2198808"/>
              <a:gd name="connsiteY4557" fmla="*/ 848529 h 1624467"/>
              <a:gd name="connsiteX4558" fmla="*/ 126024 w 2198808"/>
              <a:gd name="connsiteY4558" fmla="*/ 848750 h 1624467"/>
              <a:gd name="connsiteX4559" fmla="*/ 126585 w 2198808"/>
              <a:gd name="connsiteY4559" fmla="*/ 849821 h 1624467"/>
              <a:gd name="connsiteX4560" fmla="*/ 127180 w 2198808"/>
              <a:gd name="connsiteY4560" fmla="*/ 849634 h 1624467"/>
              <a:gd name="connsiteX4561" fmla="*/ 126653 w 2198808"/>
              <a:gd name="connsiteY4561" fmla="*/ 848529 h 1624467"/>
              <a:gd name="connsiteX4562" fmla="*/ 980909 w 2198808"/>
              <a:gd name="connsiteY4562" fmla="*/ 182447 h 1624467"/>
              <a:gd name="connsiteX4563" fmla="*/ 979566 w 2198808"/>
              <a:gd name="connsiteY4563" fmla="*/ 182141 h 1624467"/>
              <a:gd name="connsiteX4564" fmla="*/ 979278 w 2198808"/>
              <a:gd name="connsiteY4564" fmla="*/ 182668 h 1624467"/>
              <a:gd name="connsiteX4565" fmla="*/ 980620 w 2198808"/>
              <a:gd name="connsiteY4565" fmla="*/ 182973 h 1624467"/>
              <a:gd name="connsiteX4566" fmla="*/ 980909 w 2198808"/>
              <a:gd name="connsiteY4566" fmla="*/ 182447 h 1624467"/>
              <a:gd name="connsiteX4567" fmla="*/ 688675 w 2198808"/>
              <a:gd name="connsiteY4567" fmla="*/ 186491 h 1624467"/>
              <a:gd name="connsiteX4568" fmla="*/ 687961 w 2198808"/>
              <a:gd name="connsiteY4568" fmla="*/ 186491 h 1624467"/>
              <a:gd name="connsiteX4569" fmla="*/ 688182 w 2198808"/>
              <a:gd name="connsiteY4569" fmla="*/ 187765 h 1624467"/>
              <a:gd name="connsiteX4570" fmla="*/ 688879 w 2198808"/>
              <a:gd name="connsiteY4570" fmla="*/ 187731 h 1624467"/>
              <a:gd name="connsiteX4571" fmla="*/ 688675 w 2198808"/>
              <a:gd name="connsiteY4571" fmla="*/ 186491 h 1624467"/>
              <a:gd name="connsiteX4572" fmla="*/ 905752 w 2198808"/>
              <a:gd name="connsiteY4572" fmla="*/ 191504 h 1624467"/>
              <a:gd name="connsiteX4573" fmla="*/ 906737 w 2198808"/>
              <a:gd name="connsiteY4573" fmla="*/ 192387 h 1624467"/>
              <a:gd name="connsiteX4574" fmla="*/ 907111 w 2198808"/>
              <a:gd name="connsiteY4574" fmla="*/ 191844 h 1624467"/>
              <a:gd name="connsiteX4575" fmla="*/ 906176 w 2198808"/>
              <a:gd name="connsiteY4575" fmla="*/ 190977 h 1624467"/>
              <a:gd name="connsiteX4576" fmla="*/ 905752 w 2198808"/>
              <a:gd name="connsiteY4576" fmla="*/ 191504 h 1624467"/>
              <a:gd name="connsiteX4577" fmla="*/ 909982 w 2198808"/>
              <a:gd name="connsiteY4577" fmla="*/ 197621 h 1624467"/>
              <a:gd name="connsiteX4578" fmla="*/ 909116 w 2198808"/>
              <a:gd name="connsiteY4578" fmla="*/ 196635 h 1624467"/>
              <a:gd name="connsiteX4579" fmla="*/ 908573 w 2198808"/>
              <a:gd name="connsiteY4579" fmla="*/ 196975 h 1624467"/>
              <a:gd name="connsiteX4580" fmla="*/ 909405 w 2198808"/>
              <a:gd name="connsiteY4580" fmla="*/ 197944 h 1624467"/>
              <a:gd name="connsiteX4581" fmla="*/ 909982 w 2198808"/>
              <a:gd name="connsiteY4581" fmla="*/ 197621 h 1624467"/>
              <a:gd name="connsiteX4582" fmla="*/ 1353007 w 2198808"/>
              <a:gd name="connsiteY4582" fmla="*/ 197740 h 1624467"/>
              <a:gd name="connsiteX4583" fmla="*/ 1351664 w 2198808"/>
              <a:gd name="connsiteY4583" fmla="*/ 197417 h 1624467"/>
              <a:gd name="connsiteX4584" fmla="*/ 1351376 w 2198808"/>
              <a:gd name="connsiteY4584" fmla="*/ 197927 h 1624467"/>
              <a:gd name="connsiteX4585" fmla="*/ 1352718 w 2198808"/>
              <a:gd name="connsiteY4585" fmla="*/ 198249 h 1624467"/>
              <a:gd name="connsiteX4586" fmla="*/ 1353007 w 2198808"/>
              <a:gd name="connsiteY4586" fmla="*/ 197740 h 1624467"/>
              <a:gd name="connsiteX4587" fmla="*/ 102711 w 2198808"/>
              <a:gd name="connsiteY4587" fmla="*/ 873338 h 1624467"/>
              <a:gd name="connsiteX4588" fmla="*/ 102982 w 2198808"/>
              <a:gd name="connsiteY4588" fmla="*/ 872675 h 1624467"/>
              <a:gd name="connsiteX4589" fmla="*/ 101794 w 2198808"/>
              <a:gd name="connsiteY4589" fmla="*/ 872607 h 1624467"/>
              <a:gd name="connsiteX4590" fmla="*/ 101572 w 2198808"/>
              <a:gd name="connsiteY4590" fmla="*/ 873253 h 1624467"/>
              <a:gd name="connsiteX4591" fmla="*/ 102711 w 2198808"/>
              <a:gd name="connsiteY4591" fmla="*/ 873338 h 1624467"/>
              <a:gd name="connsiteX4592" fmla="*/ 2103881 w 2198808"/>
              <a:gd name="connsiteY4592" fmla="*/ 879302 h 1624467"/>
              <a:gd name="connsiteX4593" fmla="*/ 2103643 w 2198808"/>
              <a:gd name="connsiteY4593" fmla="*/ 878793 h 1624467"/>
              <a:gd name="connsiteX4594" fmla="*/ 2102335 w 2198808"/>
              <a:gd name="connsiteY4594" fmla="*/ 879047 h 1624467"/>
              <a:gd name="connsiteX4595" fmla="*/ 2102573 w 2198808"/>
              <a:gd name="connsiteY4595" fmla="*/ 879557 h 1624467"/>
              <a:gd name="connsiteX4596" fmla="*/ 2103881 w 2198808"/>
              <a:gd name="connsiteY4596" fmla="*/ 879302 h 1624467"/>
              <a:gd name="connsiteX4597" fmla="*/ 537613 w 2198808"/>
              <a:gd name="connsiteY4597" fmla="*/ 282871 h 1624467"/>
              <a:gd name="connsiteX4598" fmla="*/ 537120 w 2198808"/>
              <a:gd name="connsiteY4598" fmla="*/ 282362 h 1624467"/>
              <a:gd name="connsiteX4599" fmla="*/ 535760 w 2198808"/>
              <a:gd name="connsiteY4599" fmla="*/ 282719 h 1624467"/>
              <a:gd name="connsiteX4600" fmla="*/ 536253 w 2198808"/>
              <a:gd name="connsiteY4600" fmla="*/ 283228 h 1624467"/>
              <a:gd name="connsiteX4601" fmla="*/ 537613 w 2198808"/>
              <a:gd name="connsiteY4601" fmla="*/ 282871 h 1624467"/>
              <a:gd name="connsiteX4602" fmla="*/ 2060720 w 2198808"/>
              <a:gd name="connsiteY4602" fmla="*/ 907119 h 1624467"/>
              <a:gd name="connsiteX4603" fmla="*/ 2060228 w 2198808"/>
              <a:gd name="connsiteY4603" fmla="*/ 907595 h 1624467"/>
              <a:gd name="connsiteX4604" fmla="*/ 2060585 w 2198808"/>
              <a:gd name="connsiteY4604" fmla="*/ 908954 h 1624467"/>
              <a:gd name="connsiteX4605" fmla="*/ 2061094 w 2198808"/>
              <a:gd name="connsiteY4605" fmla="*/ 908461 h 1624467"/>
              <a:gd name="connsiteX4606" fmla="*/ 2060720 w 2198808"/>
              <a:gd name="connsiteY4606" fmla="*/ 907119 h 1624467"/>
              <a:gd name="connsiteX4607" fmla="*/ 251495 w 2198808"/>
              <a:gd name="connsiteY4607" fmla="*/ 910313 h 1624467"/>
              <a:gd name="connsiteX4608" fmla="*/ 252108 w 2198808"/>
              <a:gd name="connsiteY4608" fmla="*/ 909855 h 1624467"/>
              <a:gd name="connsiteX4609" fmla="*/ 250833 w 2198808"/>
              <a:gd name="connsiteY4609" fmla="*/ 909294 h 1624467"/>
              <a:gd name="connsiteX4610" fmla="*/ 250238 w 2198808"/>
              <a:gd name="connsiteY4610" fmla="*/ 909719 h 1624467"/>
              <a:gd name="connsiteX4611" fmla="*/ 251495 w 2198808"/>
              <a:gd name="connsiteY4611" fmla="*/ 910313 h 1624467"/>
              <a:gd name="connsiteX4612" fmla="*/ 143747 w 2198808"/>
              <a:gd name="connsiteY4612" fmla="*/ 918708 h 1624467"/>
              <a:gd name="connsiteX4613" fmla="*/ 142880 w 2198808"/>
              <a:gd name="connsiteY4613" fmla="*/ 919676 h 1624467"/>
              <a:gd name="connsiteX4614" fmla="*/ 143407 w 2198808"/>
              <a:gd name="connsiteY4614" fmla="*/ 920050 h 1624467"/>
              <a:gd name="connsiteX4615" fmla="*/ 144257 w 2198808"/>
              <a:gd name="connsiteY4615" fmla="*/ 919116 h 1624467"/>
              <a:gd name="connsiteX4616" fmla="*/ 143747 w 2198808"/>
              <a:gd name="connsiteY4616" fmla="*/ 918708 h 1624467"/>
              <a:gd name="connsiteX4617" fmla="*/ 369133 w 2198808"/>
              <a:gd name="connsiteY4617" fmla="*/ 926473 h 1624467"/>
              <a:gd name="connsiteX4618" fmla="*/ 367758 w 2198808"/>
              <a:gd name="connsiteY4618" fmla="*/ 926507 h 1624467"/>
              <a:gd name="connsiteX4619" fmla="*/ 367758 w 2198808"/>
              <a:gd name="connsiteY4619" fmla="*/ 927085 h 1624467"/>
              <a:gd name="connsiteX4620" fmla="*/ 369133 w 2198808"/>
              <a:gd name="connsiteY4620" fmla="*/ 927051 h 1624467"/>
              <a:gd name="connsiteX4621" fmla="*/ 369133 w 2198808"/>
              <a:gd name="connsiteY4621" fmla="*/ 926473 h 1624467"/>
              <a:gd name="connsiteX4622" fmla="*/ 2114604 w 2198808"/>
              <a:gd name="connsiteY4622" fmla="*/ 279898 h 1624467"/>
              <a:gd name="connsiteX4623" fmla="*/ 2114229 w 2198808"/>
              <a:gd name="connsiteY4623" fmla="*/ 279337 h 1624467"/>
              <a:gd name="connsiteX4624" fmla="*/ 2113261 w 2198808"/>
              <a:gd name="connsiteY4624" fmla="*/ 280153 h 1624467"/>
              <a:gd name="connsiteX4625" fmla="*/ 2113584 w 2198808"/>
              <a:gd name="connsiteY4625" fmla="*/ 280713 h 1624467"/>
              <a:gd name="connsiteX4626" fmla="*/ 2114604 w 2198808"/>
              <a:gd name="connsiteY4626" fmla="*/ 279898 h 1624467"/>
              <a:gd name="connsiteX4627" fmla="*/ 1009812 w 2198808"/>
              <a:gd name="connsiteY4627" fmla="*/ 1419370 h 1624467"/>
              <a:gd name="connsiteX4628" fmla="*/ 1008453 w 2198808"/>
              <a:gd name="connsiteY4628" fmla="*/ 1419064 h 1624467"/>
              <a:gd name="connsiteX4629" fmla="*/ 1008164 w 2198808"/>
              <a:gd name="connsiteY4629" fmla="*/ 1419591 h 1624467"/>
              <a:gd name="connsiteX4630" fmla="*/ 1009507 w 2198808"/>
              <a:gd name="connsiteY4630" fmla="*/ 1419897 h 1624467"/>
              <a:gd name="connsiteX4631" fmla="*/ 1009812 w 2198808"/>
              <a:gd name="connsiteY4631" fmla="*/ 1419370 h 1624467"/>
              <a:gd name="connsiteX4632" fmla="*/ 277171 w 2198808"/>
              <a:gd name="connsiteY4632" fmla="*/ 599931 h 1624467"/>
              <a:gd name="connsiteX4633" fmla="*/ 277358 w 2198808"/>
              <a:gd name="connsiteY4633" fmla="*/ 600560 h 1624467"/>
              <a:gd name="connsiteX4634" fmla="*/ 278446 w 2198808"/>
              <a:gd name="connsiteY4634" fmla="*/ 600033 h 1624467"/>
              <a:gd name="connsiteX4635" fmla="*/ 278276 w 2198808"/>
              <a:gd name="connsiteY4635" fmla="*/ 599405 h 1624467"/>
              <a:gd name="connsiteX4636" fmla="*/ 277171 w 2198808"/>
              <a:gd name="connsiteY4636" fmla="*/ 599931 h 1624467"/>
              <a:gd name="connsiteX4637" fmla="*/ 1745156 w 2198808"/>
              <a:gd name="connsiteY4637" fmla="*/ 1426133 h 1624467"/>
              <a:gd name="connsiteX4638" fmla="*/ 1744782 w 2198808"/>
              <a:gd name="connsiteY4638" fmla="*/ 1425538 h 1624467"/>
              <a:gd name="connsiteX4639" fmla="*/ 1744187 w 2198808"/>
              <a:gd name="connsiteY4639" fmla="*/ 1426507 h 1624467"/>
              <a:gd name="connsiteX4640" fmla="*/ 1744528 w 2198808"/>
              <a:gd name="connsiteY4640" fmla="*/ 1427084 h 1624467"/>
              <a:gd name="connsiteX4641" fmla="*/ 1745156 w 2198808"/>
              <a:gd name="connsiteY4641" fmla="*/ 1426133 h 1624467"/>
              <a:gd name="connsiteX4642" fmla="*/ 249015 w 2198808"/>
              <a:gd name="connsiteY4642" fmla="*/ 765267 h 1624467"/>
              <a:gd name="connsiteX4643" fmla="*/ 248369 w 2198808"/>
              <a:gd name="connsiteY4643" fmla="*/ 765488 h 1624467"/>
              <a:gd name="connsiteX4644" fmla="*/ 248930 w 2198808"/>
              <a:gd name="connsiteY4644" fmla="*/ 766575 h 1624467"/>
              <a:gd name="connsiteX4645" fmla="*/ 249541 w 2198808"/>
              <a:gd name="connsiteY4645" fmla="*/ 766388 h 1624467"/>
              <a:gd name="connsiteX4646" fmla="*/ 249015 w 2198808"/>
              <a:gd name="connsiteY4646" fmla="*/ 765267 h 1624467"/>
              <a:gd name="connsiteX4647" fmla="*/ 252464 w 2198808"/>
              <a:gd name="connsiteY4647" fmla="*/ 1022344 h 1624467"/>
              <a:gd name="connsiteX4648" fmla="*/ 252108 w 2198808"/>
              <a:gd name="connsiteY4648" fmla="*/ 1021783 h 1624467"/>
              <a:gd name="connsiteX4649" fmla="*/ 251139 w 2198808"/>
              <a:gd name="connsiteY4649" fmla="*/ 1022616 h 1624467"/>
              <a:gd name="connsiteX4650" fmla="*/ 251445 w 2198808"/>
              <a:gd name="connsiteY4650" fmla="*/ 1023177 h 1624467"/>
              <a:gd name="connsiteX4651" fmla="*/ 252464 w 2198808"/>
              <a:gd name="connsiteY4651" fmla="*/ 1022344 h 1624467"/>
              <a:gd name="connsiteX4652" fmla="*/ 2101060 w 2198808"/>
              <a:gd name="connsiteY4652" fmla="*/ 564655 h 1624467"/>
              <a:gd name="connsiteX4653" fmla="*/ 2100177 w 2198808"/>
              <a:gd name="connsiteY4653" fmla="*/ 563653 h 1624467"/>
              <a:gd name="connsiteX4654" fmla="*/ 2099599 w 2198808"/>
              <a:gd name="connsiteY4654" fmla="*/ 564010 h 1624467"/>
              <a:gd name="connsiteX4655" fmla="*/ 2100466 w 2198808"/>
              <a:gd name="connsiteY4655" fmla="*/ 565012 h 1624467"/>
              <a:gd name="connsiteX4656" fmla="*/ 2101060 w 2198808"/>
              <a:gd name="connsiteY4656" fmla="*/ 564655 h 1624467"/>
              <a:gd name="connsiteX4657" fmla="*/ 272872 w 2198808"/>
              <a:gd name="connsiteY4657" fmla="*/ 551724 h 1624467"/>
              <a:gd name="connsiteX4658" fmla="*/ 271972 w 2198808"/>
              <a:gd name="connsiteY4658" fmla="*/ 552710 h 1624467"/>
              <a:gd name="connsiteX4659" fmla="*/ 272515 w 2198808"/>
              <a:gd name="connsiteY4659" fmla="*/ 553084 h 1624467"/>
              <a:gd name="connsiteX4660" fmla="*/ 273399 w 2198808"/>
              <a:gd name="connsiteY4660" fmla="*/ 552149 h 1624467"/>
              <a:gd name="connsiteX4661" fmla="*/ 272872 w 2198808"/>
              <a:gd name="connsiteY4661" fmla="*/ 551724 h 1624467"/>
              <a:gd name="connsiteX4662" fmla="*/ 1209438 w 2198808"/>
              <a:gd name="connsiteY4662" fmla="*/ 1102820 h 1624467"/>
              <a:gd name="connsiteX4663" fmla="*/ 1209506 w 2198808"/>
              <a:gd name="connsiteY4663" fmla="*/ 1102174 h 1624467"/>
              <a:gd name="connsiteX4664" fmla="*/ 1208300 w 2198808"/>
              <a:gd name="connsiteY4664" fmla="*/ 1101919 h 1624467"/>
              <a:gd name="connsiteX4665" fmla="*/ 1208266 w 2198808"/>
              <a:gd name="connsiteY4665" fmla="*/ 1102548 h 1624467"/>
              <a:gd name="connsiteX4666" fmla="*/ 1209438 w 2198808"/>
              <a:gd name="connsiteY4666" fmla="*/ 1102820 h 1624467"/>
              <a:gd name="connsiteX4667" fmla="*/ 247910 w 2198808"/>
              <a:gd name="connsiteY4667" fmla="*/ 508241 h 1624467"/>
              <a:gd name="connsiteX4668" fmla="*/ 247689 w 2198808"/>
              <a:gd name="connsiteY4668" fmla="*/ 507595 h 1624467"/>
              <a:gd name="connsiteX4669" fmla="*/ 246585 w 2198808"/>
              <a:gd name="connsiteY4669" fmla="*/ 508173 h 1624467"/>
              <a:gd name="connsiteX4670" fmla="*/ 246772 w 2198808"/>
              <a:gd name="connsiteY4670" fmla="*/ 508784 h 1624467"/>
              <a:gd name="connsiteX4671" fmla="*/ 247910 w 2198808"/>
              <a:gd name="connsiteY4671" fmla="*/ 508241 h 1624467"/>
              <a:gd name="connsiteX4672" fmla="*/ 2099209 w 2198808"/>
              <a:gd name="connsiteY4672" fmla="*/ 795853 h 1624467"/>
              <a:gd name="connsiteX4673" fmla="*/ 2098562 w 2198808"/>
              <a:gd name="connsiteY4673" fmla="*/ 796057 h 1624467"/>
              <a:gd name="connsiteX4674" fmla="*/ 2099123 w 2198808"/>
              <a:gd name="connsiteY4674" fmla="*/ 797127 h 1624467"/>
              <a:gd name="connsiteX4675" fmla="*/ 2099718 w 2198808"/>
              <a:gd name="connsiteY4675" fmla="*/ 796941 h 1624467"/>
              <a:gd name="connsiteX4676" fmla="*/ 2099209 w 2198808"/>
              <a:gd name="connsiteY4676" fmla="*/ 795853 h 1624467"/>
              <a:gd name="connsiteX4677" fmla="*/ 1909574 w 2198808"/>
              <a:gd name="connsiteY4677" fmla="*/ 1165555 h 1624467"/>
              <a:gd name="connsiteX4678" fmla="*/ 1908775 w 2198808"/>
              <a:gd name="connsiteY4678" fmla="*/ 1164553 h 1624467"/>
              <a:gd name="connsiteX4679" fmla="*/ 1908163 w 2198808"/>
              <a:gd name="connsiteY4679" fmla="*/ 1164842 h 1624467"/>
              <a:gd name="connsiteX4680" fmla="*/ 1908996 w 2198808"/>
              <a:gd name="connsiteY4680" fmla="*/ 1165861 h 1624467"/>
              <a:gd name="connsiteX4681" fmla="*/ 1909574 w 2198808"/>
              <a:gd name="connsiteY4681" fmla="*/ 1165555 h 1624467"/>
              <a:gd name="connsiteX4682" fmla="*/ 777510 w 2198808"/>
              <a:gd name="connsiteY4682" fmla="*/ 238249 h 1624467"/>
              <a:gd name="connsiteX4683" fmla="*/ 776524 w 2198808"/>
              <a:gd name="connsiteY4683" fmla="*/ 237366 h 1624467"/>
              <a:gd name="connsiteX4684" fmla="*/ 776151 w 2198808"/>
              <a:gd name="connsiteY4684" fmla="*/ 237910 h 1624467"/>
              <a:gd name="connsiteX4685" fmla="*/ 777085 w 2198808"/>
              <a:gd name="connsiteY4685" fmla="*/ 238776 h 1624467"/>
              <a:gd name="connsiteX4686" fmla="*/ 777510 w 2198808"/>
              <a:gd name="connsiteY4686" fmla="*/ 238249 h 1624467"/>
              <a:gd name="connsiteX4687" fmla="*/ 375930 w 2198808"/>
              <a:gd name="connsiteY4687" fmla="*/ 411724 h 1624467"/>
              <a:gd name="connsiteX4688" fmla="*/ 374555 w 2198808"/>
              <a:gd name="connsiteY4688" fmla="*/ 411741 h 1624467"/>
              <a:gd name="connsiteX4689" fmla="*/ 374537 w 2198808"/>
              <a:gd name="connsiteY4689" fmla="*/ 412302 h 1624467"/>
              <a:gd name="connsiteX4690" fmla="*/ 375914 w 2198808"/>
              <a:gd name="connsiteY4690" fmla="*/ 412268 h 1624467"/>
              <a:gd name="connsiteX4691" fmla="*/ 375930 w 2198808"/>
              <a:gd name="connsiteY4691" fmla="*/ 411724 h 1624467"/>
              <a:gd name="connsiteX4692" fmla="*/ 374282 w 2198808"/>
              <a:gd name="connsiteY4692" fmla="*/ 405267 h 1624467"/>
              <a:gd name="connsiteX4693" fmla="*/ 374062 w 2198808"/>
              <a:gd name="connsiteY4693" fmla="*/ 404690 h 1624467"/>
              <a:gd name="connsiteX4694" fmla="*/ 372702 w 2198808"/>
              <a:gd name="connsiteY4694" fmla="*/ 404995 h 1624467"/>
              <a:gd name="connsiteX4695" fmla="*/ 372940 w 2198808"/>
              <a:gd name="connsiteY4695" fmla="*/ 405573 h 1624467"/>
              <a:gd name="connsiteX4696" fmla="*/ 374282 w 2198808"/>
              <a:gd name="connsiteY4696" fmla="*/ 405267 h 1624467"/>
              <a:gd name="connsiteX4697" fmla="*/ 1796065 w 2198808"/>
              <a:gd name="connsiteY4697" fmla="*/ 1235343 h 1624467"/>
              <a:gd name="connsiteX4698" fmla="*/ 1796269 w 2198808"/>
              <a:gd name="connsiteY4698" fmla="*/ 1235972 h 1624467"/>
              <a:gd name="connsiteX4699" fmla="*/ 1797390 w 2198808"/>
              <a:gd name="connsiteY4699" fmla="*/ 1235462 h 1624467"/>
              <a:gd name="connsiteX4700" fmla="*/ 1797204 w 2198808"/>
              <a:gd name="connsiteY4700" fmla="*/ 1234833 h 1624467"/>
              <a:gd name="connsiteX4701" fmla="*/ 1796065 w 2198808"/>
              <a:gd name="connsiteY4701" fmla="*/ 1235343 h 1624467"/>
              <a:gd name="connsiteX4702" fmla="*/ 835216 w 2198808"/>
              <a:gd name="connsiteY4702" fmla="*/ 226168 h 1624467"/>
              <a:gd name="connsiteX4703" fmla="*/ 834112 w 2198808"/>
              <a:gd name="connsiteY4703" fmla="*/ 225590 h 1624467"/>
              <a:gd name="connsiteX4704" fmla="*/ 833908 w 2198808"/>
              <a:gd name="connsiteY4704" fmla="*/ 226202 h 1624467"/>
              <a:gd name="connsiteX4705" fmla="*/ 834995 w 2198808"/>
              <a:gd name="connsiteY4705" fmla="*/ 226797 h 1624467"/>
              <a:gd name="connsiteX4706" fmla="*/ 835216 w 2198808"/>
              <a:gd name="connsiteY4706" fmla="*/ 226168 h 1624467"/>
              <a:gd name="connsiteX4707" fmla="*/ 1675096 w 2198808"/>
              <a:gd name="connsiteY4707" fmla="*/ 1272556 h 1624467"/>
              <a:gd name="connsiteX4708" fmla="*/ 1674315 w 2198808"/>
              <a:gd name="connsiteY4708" fmla="*/ 1271553 h 1624467"/>
              <a:gd name="connsiteX4709" fmla="*/ 1673720 w 2198808"/>
              <a:gd name="connsiteY4709" fmla="*/ 1271842 h 1624467"/>
              <a:gd name="connsiteX4710" fmla="*/ 1674536 w 2198808"/>
              <a:gd name="connsiteY4710" fmla="*/ 1272862 h 1624467"/>
              <a:gd name="connsiteX4711" fmla="*/ 1675096 w 2198808"/>
              <a:gd name="connsiteY4711" fmla="*/ 1272556 h 1624467"/>
              <a:gd name="connsiteX4712" fmla="*/ 1837747 w 2198808"/>
              <a:gd name="connsiteY4712" fmla="*/ 1292046 h 1624467"/>
              <a:gd name="connsiteX4713" fmla="*/ 1837050 w 2198808"/>
              <a:gd name="connsiteY4713" fmla="*/ 1292046 h 1624467"/>
              <a:gd name="connsiteX4714" fmla="*/ 1837271 w 2198808"/>
              <a:gd name="connsiteY4714" fmla="*/ 1293236 h 1624467"/>
              <a:gd name="connsiteX4715" fmla="*/ 1837917 w 2198808"/>
              <a:gd name="connsiteY4715" fmla="*/ 1293236 h 1624467"/>
              <a:gd name="connsiteX4716" fmla="*/ 1837747 w 2198808"/>
              <a:gd name="connsiteY4716" fmla="*/ 1292046 h 1624467"/>
              <a:gd name="connsiteX4717" fmla="*/ 1614485 w 2198808"/>
              <a:gd name="connsiteY4717" fmla="*/ 1295598 h 1624467"/>
              <a:gd name="connsiteX4718" fmla="*/ 1615114 w 2198808"/>
              <a:gd name="connsiteY4718" fmla="*/ 1295275 h 1624467"/>
              <a:gd name="connsiteX4719" fmla="*/ 1614281 w 2198808"/>
              <a:gd name="connsiteY4719" fmla="*/ 1294221 h 1624467"/>
              <a:gd name="connsiteX4720" fmla="*/ 1613703 w 2198808"/>
              <a:gd name="connsiteY4720" fmla="*/ 1294544 h 1624467"/>
              <a:gd name="connsiteX4721" fmla="*/ 1614485 w 2198808"/>
              <a:gd name="connsiteY4721" fmla="*/ 1295598 h 1624467"/>
              <a:gd name="connsiteX4722" fmla="*/ 825395 w 2198808"/>
              <a:gd name="connsiteY4722" fmla="*/ 210314 h 1624467"/>
              <a:gd name="connsiteX4723" fmla="*/ 825599 w 2198808"/>
              <a:gd name="connsiteY4723" fmla="*/ 210943 h 1624467"/>
              <a:gd name="connsiteX4724" fmla="*/ 826686 w 2198808"/>
              <a:gd name="connsiteY4724" fmla="*/ 210382 h 1624467"/>
              <a:gd name="connsiteX4725" fmla="*/ 826499 w 2198808"/>
              <a:gd name="connsiteY4725" fmla="*/ 209787 h 1624467"/>
              <a:gd name="connsiteX4726" fmla="*/ 825395 w 2198808"/>
              <a:gd name="connsiteY4726" fmla="*/ 210314 h 1624467"/>
              <a:gd name="connsiteX4727" fmla="*/ 523356 w 2198808"/>
              <a:gd name="connsiteY4727" fmla="*/ 327731 h 1624467"/>
              <a:gd name="connsiteX4728" fmla="*/ 522761 w 2198808"/>
              <a:gd name="connsiteY4728" fmla="*/ 327680 h 1624467"/>
              <a:gd name="connsiteX4729" fmla="*/ 522999 w 2198808"/>
              <a:gd name="connsiteY4729" fmla="*/ 328309 h 1624467"/>
              <a:gd name="connsiteX4730" fmla="*/ 523356 w 2198808"/>
              <a:gd name="connsiteY4730" fmla="*/ 327731 h 1624467"/>
              <a:gd name="connsiteX4731" fmla="*/ 1317204 w 2198808"/>
              <a:gd name="connsiteY4731" fmla="*/ 1356379 h 1624467"/>
              <a:gd name="connsiteX4732" fmla="*/ 1317153 w 2198808"/>
              <a:gd name="connsiteY4732" fmla="*/ 1356923 h 1624467"/>
              <a:gd name="connsiteX4733" fmla="*/ 1317764 w 2198808"/>
              <a:gd name="connsiteY4733" fmla="*/ 1356702 h 1624467"/>
              <a:gd name="connsiteX4734" fmla="*/ 1317204 w 2198808"/>
              <a:gd name="connsiteY4734" fmla="*/ 1356379 h 1624467"/>
              <a:gd name="connsiteX4735" fmla="*/ 1093245 w 2198808"/>
              <a:gd name="connsiteY4735" fmla="*/ 819523 h 1624467"/>
              <a:gd name="connsiteX4736" fmla="*/ 1092684 w 2198808"/>
              <a:gd name="connsiteY4736" fmla="*/ 819761 h 1624467"/>
              <a:gd name="connsiteX4737" fmla="*/ 1093245 w 2198808"/>
              <a:gd name="connsiteY4737" fmla="*/ 820016 h 1624467"/>
              <a:gd name="connsiteX4738" fmla="*/ 1093245 w 2198808"/>
              <a:gd name="connsiteY4738" fmla="*/ 819523 h 1624467"/>
              <a:gd name="connsiteX4739" fmla="*/ 1571817 w 2198808"/>
              <a:gd name="connsiteY4739" fmla="*/ 1359965 h 1624467"/>
              <a:gd name="connsiteX4740" fmla="*/ 1572361 w 2198808"/>
              <a:gd name="connsiteY4740" fmla="*/ 1360321 h 1624467"/>
              <a:gd name="connsiteX4741" fmla="*/ 1572446 w 2198808"/>
              <a:gd name="connsiteY4741" fmla="*/ 1359761 h 1624467"/>
              <a:gd name="connsiteX4742" fmla="*/ 1571817 w 2198808"/>
              <a:gd name="connsiteY4742" fmla="*/ 1359965 h 1624467"/>
              <a:gd name="connsiteX4743" fmla="*/ 749099 w 2198808"/>
              <a:gd name="connsiteY4743" fmla="*/ 45472 h 1624467"/>
              <a:gd name="connsiteX4744" fmla="*/ 748759 w 2198808"/>
              <a:gd name="connsiteY4744" fmla="*/ 45981 h 1624467"/>
              <a:gd name="connsiteX4745" fmla="*/ 749286 w 2198808"/>
              <a:gd name="connsiteY4745" fmla="*/ 46066 h 1624467"/>
              <a:gd name="connsiteX4746" fmla="*/ 749099 w 2198808"/>
              <a:gd name="connsiteY4746" fmla="*/ 45472 h 1624467"/>
              <a:gd name="connsiteX4747" fmla="*/ 706465 w 2198808"/>
              <a:gd name="connsiteY4747" fmla="*/ 34290 h 1624467"/>
              <a:gd name="connsiteX4748" fmla="*/ 706805 w 2198808"/>
              <a:gd name="connsiteY4748" fmla="*/ 33764 h 1624467"/>
              <a:gd name="connsiteX4749" fmla="*/ 706262 w 2198808"/>
              <a:gd name="connsiteY4749" fmla="*/ 33679 h 1624467"/>
              <a:gd name="connsiteX4750" fmla="*/ 706465 w 2198808"/>
              <a:gd name="connsiteY4750" fmla="*/ 34290 h 1624467"/>
              <a:gd name="connsiteX4751" fmla="*/ 277205 w 2198808"/>
              <a:gd name="connsiteY4751" fmla="*/ 478164 h 1624467"/>
              <a:gd name="connsiteX4752" fmla="*/ 277732 w 2198808"/>
              <a:gd name="connsiteY4752" fmla="*/ 478521 h 1624467"/>
              <a:gd name="connsiteX4753" fmla="*/ 277817 w 2198808"/>
              <a:gd name="connsiteY4753" fmla="*/ 477960 h 1624467"/>
              <a:gd name="connsiteX4754" fmla="*/ 277205 w 2198808"/>
              <a:gd name="connsiteY4754" fmla="*/ 478164 h 1624467"/>
              <a:gd name="connsiteX4755" fmla="*/ 306568 w 2198808"/>
              <a:gd name="connsiteY4755" fmla="*/ 432098 h 1624467"/>
              <a:gd name="connsiteX4756" fmla="*/ 305990 w 2198808"/>
              <a:gd name="connsiteY4756" fmla="*/ 432370 h 1624467"/>
              <a:gd name="connsiteX4757" fmla="*/ 306568 w 2198808"/>
              <a:gd name="connsiteY4757" fmla="*/ 432659 h 1624467"/>
              <a:gd name="connsiteX4758" fmla="*/ 306568 w 2198808"/>
              <a:gd name="connsiteY4758" fmla="*/ 432098 h 1624467"/>
              <a:gd name="connsiteX4759" fmla="*/ 195217 w 2198808"/>
              <a:gd name="connsiteY4759" fmla="*/ 1025810 h 1624467"/>
              <a:gd name="connsiteX4760" fmla="*/ 194877 w 2198808"/>
              <a:gd name="connsiteY4760" fmla="*/ 1026337 h 1624467"/>
              <a:gd name="connsiteX4761" fmla="*/ 195421 w 2198808"/>
              <a:gd name="connsiteY4761" fmla="*/ 1026422 h 1624467"/>
              <a:gd name="connsiteX4762" fmla="*/ 195217 w 2198808"/>
              <a:gd name="connsiteY4762" fmla="*/ 1025810 h 1624467"/>
              <a:gd name="connsiteX4763" fmla="*/ 1191461 w 2198808"/>
              <a:gd name="connsiteY4763" fmla="*/ 1096431 h 1624467"/>
              <a:gd name="connsiteX4764" fmla="*/ 1191410 w 2198808"/>
              <a:gd name="connsiteY4764" fmla="*/ 1096957 h 1624467"/>
              <a:gd name="connsiteX4765" fmla="*/ 1192004 w 2198808"/>
              <a:gd name="connsiteY4765" fmla="*/ 1096753 h 1624467"/>
              <a:gd name="connsiteX4766" fmla="*/ 1191461 w 2198808"/>
              <a:gd name="connsiteY4766" fmla="*/ 1096431 h 1624467"/>
              <a:gd name="connsiteX4767" fmla="*/ 232583 w 2198808"/>
              <a:gd name="connsiteY4767" fmla="*/ 1022412 h 1624467"/>
              <a:gd name="connsiteX4768" fmla="*/ 232226 w 2198808"/>
              <a:gd name="connsiteY4768" fmla="*/ 1022939 h 1624467"/>
              <a:gd name="connsiteX4769" fmla="*/ 232804 w 2198808"/>
              <a:gd name="connsiteY4769" fmla="*/ 1023023 h 1624467"/>
              <a:gd name="connsiteX4770" fmla="*/ 232583 w 2198808"/>
              <a:gd name="connsiteY4770" fmla="*/ 1022412 h 1624467"/>
              <a:gd name="connsiteX4771" fmla="*/ 194164 w 2198808"/>
              <a:gd name="connsiteY4771" fmla="*/ 1018826 h 1624467"/>
              <a:gd name="connsiteX4772" fmla="*/ 194707 w 2198808"/>
              <a:gd name="connsiteY4772" fmla="*/ 1018571 h 1624467"/>
              <a:gd name="connsiteX4773" fmla="*/ 194164 w 2198808"/>
              <a:gd name="connsiteY4773" fmla="*/ 1018317 h 1624467"/>
              <a:gd name="connsiteX4774" fmla="*/ 194164 w 2198808"/>
              <a:gd name="connsiteY4774" fmla="*/ 1018826 h 1624467"/>
              <a:gd name="connsiteX4775" fmla="*/ 1241062 w 2198808"/>
              <a:gd name="connsiteY4775" fmla="*/ 1369956 h 1624467"/>
              <a:gd name="connsiteX4776" fmla="*/ 1240483 w 2198808"/>
              <a:gd name="connsiteY4776" fmla="*/ 1370228 h 1624467"/>
              <a:gd name="connsiteX4777" fmla="*/ 1241044 w 2198808"/>
              <a:gd name="connsiteY4777" fmla="*/ 1370500 h 1624467"/>
              <a:gd name="connsiteX4778" fmla="*/ 1241062 w 2198808"/>
              <a:gd name="connsiteY4778" fmla="*/ 1369956 h 1624467"/>
              <a:gd name="connsiteX4779" fmla="*/ 1190051 w 2198808"/>
              <a:gd name="connsiteY4779" fmla="*/ 804179 h 1624467"/>
              <a:gd name="connsiteX4780" fmla="*/ 1189524 w 2198808"/>
              <a:gd name="connsiteY4780" fmla="*/ 804417 h 1624467"/>
              <a:gd name="connsiteX4781" fmla="*/ 1190051 w 2198808"/>
              <a:gd name="connsiteY4781" fmla="*/ 804672 h 1624467"/>
              <a:gd name="connsiteX4782" fmla="*/ 1190051 w 2198808"/>
              <a:gd name="connsiteY4782" fmla="*/ 804179 h 1624467"/>
              <a:gd name="connsiteX4783" fmla="*/ 2073771 w 2198808"/>
              <a:gd name="connsiteY4783" fmla="*/ 583653 h 1624467"/>
              <a:gd name="connsiteX4784" fmla="*/ 2073244 w 2198808"/>
              <a:gd name="connsiteY4784" fmla="*/ 583313 h 1624467"/>
              <a:gd name="connsiteX4785" fmla="*/ 2073159 w 2198808"/>
              <a:gd name="connsiteY4785" fmla="*/ 583840 h 1624467"/>
              <a:gd name="connsiteX4786" fmla="*/ 2073771 w 2198808"/>
              <a:gd name="connsiteY4786" fmla="*/ 583653 h 1624467"/>
              <a:gd name="connsiteX4787" fmla="*/ 199499 w 2198808"/>
              <a:gd name="connsiteY4787" fmla="*/ 780900 h 1624467"/>
              <a:gd name="connsiteX4788" fmla="*/ 199550 w 2198808"/>
              <a:gd name="connsiteY4788" fmla="*/ 780424 h 1624467"/>
              <a:gd name="connsiteX4789" fmla="*/ 198989 w 2198808"/>
              <a:gd name="connsiteY4789" fmla="*/ 780611 h 1624467"/>
              <a:gd name="connsiteX4790" fmla="*/ 199499 w 2198808"/>
              <a:gd name="connsiteY4790" fmla="*/ 780900 h 1624467"/>
              <a:gd name="connsiteX4791" fmla="*/ 237901 w 2198808"/>
              <a:gd name="connsiteY4791" fmla="*/ 671214 h 1624467"/>
              <a:gd name="connsiteX4792" fmla="*/ 237630 w 2198808"/>
              <a:gd name="connsiteY4792" fmla="*/ 670653 h 1624467"/>
              <a:gd name="connsiteX4793" fmla="*/ 237341 w 2198808"/>
              <a:gd name="connsiteY4793" fmla="*/ 671214 h 1624467"/>
              <a:gd name="connsiteX4794" fmla="*/ 237901 w 2198808"/>
              <a:gd name="connsiteY4794" fmla="*/ 671214 h 1624467"/>
              <a:gd name="connsiteX4795" fmla="*/ 1624714 w 2198808"/>
              <a:gd name="connsiteY4795" fmla="*/ 1375054 h 1624467"/>
              <a:gd name="connsiteX4796" fmla="*/ 1624664 w 2198808"/>
              <a:gd name="connsiteY4796" fmla="*/ 1375564 h 1624467"/>
              <a:gd name="connsiteX4797" fmla="*/ 1625258 w 2198808"/>
              <a:gd name="connsiteY4797" fmla="*/ 1375360 h 1624467"/>
              <a:gd name="connsiteX4798" fmla="*/ 1624714 w 2198808"/>
              <a:gd name="connsiteY4798" fmla="*/ 1375054 h 1624467"/>
              <a:gd name="connsiteX4799" fmla="*/ 341776 w 2198808"/>
              <a:gd name="connsiteY4799" fmla="*/ 416992 h 1624467"/>
              <a:gd name="connsiteX4800" fmla="*/ 342286 w 2198808"/>
              <a:gd name="connsiteY4800" fmla="*/ 417332 h 1624467"/>
              <a:gd name="connsiteX4801" fmla="*/ 342370 w 2198808"/>
              <a:gd name="connsiteY4801" fmla="*/ 416822 h 1624467"/>
              <a:gd name="connsiteX4802" fmla="*/ 341776 w 2198808"/>
              <a:gd name="connsiteY4802" fmla="*/ 416992 h 1624467"/>
              <a:gd name="connsiteX4803" fmla="*/ 273773 w 2198808"/>
              <a:gd name="connsiteY4803" fmla="*/ 586864 h 1624467"/>
              <a:gd name="connsiteX4804" fmla="*/ 274300 w 2198808"/>
              <a:gd name="connsiteY4804" fmla="*/ 587221 h 1624467"/>
              <a:gd name="connsiteX4805" fmla="*/ 274384 w 2198808"/>
              <a:gd name="connsiteY4805" fmla="*/ 586660 h 1624467"/>
              <a:gd name="connsiteX4806" fmla="*/ 273773 w 2198808"/>
              <a:gd name="connsiteY4806" fmla="*/ 586864 h 1624467"/>
              <a:gd name="connsiteX4807" fmla="*/ 2116642 w 2198808"/>
              <a:gd name="connsiteY4807" fmla="*/ 859999 h 1624467"/>
              <a:gd name="connsiteX4808" fmla="*/ 2116965 w 2198808"/>
              <a:gd name="connsiteY4808" fmla="*/ 859506 h 1624467"/>
              <a:gd name="connsiteX4809" fmla="*/ 2116456 w 2198808"/>
              <a:gd name="connsiteY4809" fmla="*/ 859421 h 1624467"/>
              <a:gd name="connsiteX4810" fmla="*/ 2116642 w 2198808"/>
              <a:gd name="connsiteY4810" fmla="*/ 859999 h 1624467"/>
              <a:gd name="connsiteX4811" fmla="*/ 1316983 w 2198808"/>
              <a:gd name="connsiteY4811" fmla="*/ 1380304 h 1624467"/>
              <a:gd name="connsiteX4812" fmla="*/ 1317510 w 2198808"/>
              <a:gd name="connsiteY4812" fmla="*/ 1380644 h 1624467"/>
              <a:gd name="connsiteX4813" fmla="*/ 1317595 w 2198808"/>
              <a:gd name="connsiteY4813" fmla="*/ 1380100 h 1624467"/>
              <a:gd name="connsiteX4814" fmla="*/ 1316983 w 2198808"/>
              <a:gd name="connsiteY4814" fmla="*/ 1380304 h 1624467"/>
              <a:gd name="connsiteX4815" fmla="*/ 1469354 w 2198808"/>
              <a:gd name="connsiteY4815" fmla="*/ 1381613 h 1624467"/>
              <a:gd name="connsiteX4816" fmla="*/ 1469693 w 2198808"/>
              <a:gd name="connsiteY4816" fmla="*/ 1381086 h 1624467"/>
              <a:gd name="connsiteX4817" fmla="*/ 1469150 w 2198808"/>
              <a:gd name="connsiteY4817" fmla="*/ 1381001 h 1624467"/>
              <a:gd name="connsiteX4818" fmla="*/ 1469354 w 2198808"/>
              <a:gd name="connsiteY4818" fmla="*/ 1381613 h 1624467"/>
              <a:gd name="connsiteX4819" fmla="*/ 848793 w 2198808"/>
              <a:gd name="connsiteY4819" fmla="*/ 1383839 h 1624467"/>
              <a:gd name="connsiteX4820" fmla="*/ 848266 w 2198808"/>
              <a:gd name="connsiteY4820" fmla="*/ 1383499 h 1624467"/>
              <a:gd name="connsiteX4821" fmla="*/ 848182 w 2198808"/>
              <a:gd name="connsiteY4821" fmla="*/ 1384026 h 1624467"/>
              <a:gd name="connsiteX4822" fmla="*/ 848793 w 2198808"/>
              <a:gd name="connsiteY4822" fmla="*/ 1383839 h 1624467"/>
              <a:gd name="connsiteX4823" fmla="*/ 168930 w 2198808"/>
              <a:gd name="connsiteY4823" fmla="*/ 984689 h 1624467"/>
              <a:gd name="connsiteX4824" fmla="*/ 168981 w 2198808"/>
              <a:gd name="connsiteY4824" fmla="*/ 984213 h 1624467"/>
              <a:gd name="connsiteX4825" fmla="*/ 168420 w 2198808"/>
              <a:gd name="connsiteY4825" fmla="*/ 984400 h 1624467"/>
              <a:gd name="connsiteX4826" fmla="*/ 168930 w 2198808"/>
              <a:gd name="connsiteY4826" fmla="*/ 984689 h 1624467"/>
              <a:gd name="connsiteX4827" fmla="*/ 259227 w 2198808"/>
              <a:gd name="connsiteY4827" fmla="*/ 982888 h 1624467"/>
              <a:gd name="connsiteX4828" fmla="*/ 258683 w 2198808"/>
              <a:gd name="connsiteY4828" fmla="*/ 982531 h 1624467"/>
              <a:gd name="connsiteX4829" fmla="*/ 258582 w 2198808"/>
              <a:gd name="connsiteY4829" fmla="*/ 983091 h 1624467"/>
              <a:gd name="connsiteX4830" fmla="*/ 259227 w 2198808"/>
              <a:gd name="connsiteY4830" fmla="*/ 982888 h 1624467"/>
              <a:gd name="connsiteX4831" fmla="*/ 2110423 w 2198808"/>
              <a:gd name="connsiteY4831" fmla="*/ 841732 h 1624467"/>
              <a:gd name="connsiteX4832" fmla="*/ 2110916 w 2198808"/>
              <a:gd name="connsiteY4832" fmla="*/ 842055 h 1624467"/>
              <a:gd name="connsiteX4833" fmla="*/ 2111001 w 2198808"/>
              <a:gd name="connsiteY4833" fmla="*/ 841562 h 1624467"/>
              <a:gd name="connsiteX4834" fmla="*/ 2110423 w 2198808"/>
              <a:gd name="connsiteY4834" fmla="*/ 841732 h 1624467"/>
              <a:gd name="connsiteX4835" fmla="*/ 1658971 w 2198808"/>
              <a:gd name="connsiteY4835" fmla="*/ 1227747 h 1624467"/>
              <a:gd name="connsiteX4836" fmla="*/ 1659022 w 2198808"/>
              <a:gd name="connsiteY4836" fmla="*/ 1227254 h 1624467"/>
              <a:gd name="connsiteX4837" fmla="*/ 1658461 w 2198808"/>
              <a:gd name="connsiteY4837" fmla="*/ 1227458 h 1624467"/>
              <a:gd name="connsiteX4838" fmla="*/ 1658971 w 2198808"/>
              <a:gd name="connsiteY4838" fmla="*/ 1227747 h 1624467"/>
              <a:gd name="connsiteX4839" fmla="*/ 1921383 w 2198808"/>
              <a:gd name="connsiteY4839" fmla="*/ 1156600 h 1624467"/>
              <a:gd name="connsiteX4840" fmla="*/ 1921044 w 2198808"/>
              <a:gd name="connsiteY4840" fmla="*/ 1157127 h 1624467"/>
              <a:gd name="connsiteX4841" fmla="*/ 1921587 w 2198808"/>
              <a:gd name="connsiteY4841" fmla="*/ 1157212 h 1624467"/>
              <a:gd name="connsiteX4842" fmla="*/ 1921383 w 2198808"/>
              <a:gd name="connsiteY4842" fmla="*/ 1156600 h 1624467"/>
              <a:gd name="connsiteX4843" fmla="*/ 200977 w 2198808"/>
              <a:gd name="connsiteY4843" fmla="*/ 975768 h 1624467"/>
              <a:gd name="connsiteX4844" fmla="*/ 200927 w 2198808"/>
              <a:gd name="connsiteY4844" fmla="*/ 976295 h 1624467"/>
              <a:gd name="connsiteX4845" fmla="*/ 201521 w 2198808"/>
              <a:gd name="connsiteY4845" fmla="*/ 976074 h 1624467"/>
              <a:gd name="connsiteX4846" fmla="*/ 200977 w 2198808"/>
              <a:gd name="connsiteY4846" fmla="*/ 975768 h 1624467"/>
              <a:gd name="connsiteX4847" fmla="*/ 197528 w 2198808"/>
              <a:gd name="connsiteY4847" fmla="*/ 969481 h 1624467"/>
              <a:gd name="connsiteX4848" fmla="*/ 198089 w 2198808"/>
              <a:gd name="connsiteY4848" fmla="*/ 969226 h 1624467"/>
              <a:gd name="connsiteX4849" fmla="*/ 197545 w 2198808"/>
              <a:gd name="connsiteY4849" fmla="*/ 968971 h 1624467"/>
              <a:gd name="connsiteX4850" fmla="*/ 197528 w 2198808"/>
              <a:gd name="connsiteY4850" fmla="*/ 969481 h 1624467"/>
              <a:gd name="connsiteX4851" fmla="*/ 335438 w 2198808"/>
              <a:gd name="connsiteY4851" fmla="*/ 1240831 h 1624467"/>
              <a:gd name="connsiteX4852" fmla="*/ 334894 w 2198808"/>
              <a:gd name="connsiteY4852" fmla="*/ 1241086 h 1624467"/>
              <a:gd name="connsiteX4853" fmla="*/ 335438 w 2198808"/>
              <a:gd name="connsiteY4853" fmla="*/ 1241341 h 1624467"/>
              <a:gd name="connsiteX4854" fmla="*/ 335438 w 2198808"/>
              <a:gd name="connsiteY4854" fmla="*/ 1240831 h 1624467"/>
              <a:gd name="connsiteX4855" fmla="*/ 354571 w 2198808"/>
              <a:gd name="connsiteY4855" fmla="*/ 936227 h 1624467"/>
              <a:gd name="connsiteX4856" fmla="*/ 355149 w 2198808"/>
              <a:gd name="connsiteY4856" fmla="*/ 936278 h 1624467"/>
              <a:gd name="connsiteX4857" fmla="*/ 354911 w 2198808"/>
              <a:gd name="connsiteY4857" fmla="*/ 935649 h 1624467"/>
              <a:gd name="connsiteX4858" fmla="*/ 354571 w 2198808"/>
              <a:gd name="connsiteY4858" fmla="*/ 936227 h 1624467"/>
              <a:gd name="connsiteX4859" fmla="*/ 240009 w 2198808"/>
              <a:gd name="connsiteY4859" fmla="*/ 621223 h 1624467"/>
              <a:gd name="connsiteX4860" fmla="*/ 240570 w 2198808"/>
              <a:gd name="connsiteY4860" fmla="*/ 620951 h 1624467"/>
              <a:gd name="connsiteX4861" fmla="*/ 240025 w 2198808"/>
              <a:gd name="connsiteY4861" fmla="*/ 620679 h 1624467"/>
              <a:gd name="connsiteX4862" fmla="*/ 240009 w 2198808"/>
              <a:gd name="connsiteY4862" fmla="*/ 621223 h 1624467"/>
              <a:gd name="connsiteX4863" fmla="*/ 1643202 w 2198808"/>
              <a:gd name="connsiteY4863" fmla="*/ 1257994 h 1624467"/>
              <a:gd name="connsiteX4864" fmla="*/ 1643728 w 2198808"/>
              <a:gd name="connsiteY4864" fmla="*/ 1258334 h 1624467"/>
              <a:gd name="connsiteX4865" fmla="*/ 1643814 w 2198808"/>
              <a:gd name="connsiteY4865" fmla="*/ 1257790 h 1624467"/>
              <a:gd name="connsiteX4866" fmla="*/ 1643202 w 2198808"/>
              <a:gd name="connsiteY4866" fmla="*/ 1257994 h 1624467"/>
              <a:gd name="connsiteX4867" fmla="*/ 1197052 w 2198808"/>
              <a:gd name="connsiteY4867" fmla="*/ 1157858 h 1624467"/>
              <a:gd name="connsiteX4868" fmla="*/ 1196559 w 2198808"/>
              <a:gd name="connsiteY4868" fmla="*/ 1157535 h 1624467"/>
              <a:gd name="connsiteX4869" fmla="*/ 1196473 w 2198808"/>
              <a:gd name="connsiteY4869" fmla="*/ 1158028 h 1624467"/>
              <a:gd name="connsiteX4870" fmla="*/ 1197052 w 2198808"/>
              <a:gd name="connsiteY4870" fmla="*/ 1157858 h 1624467"/>
              <a:gd name="connsiteX4871" fmla="*/ 1113313 w 2198808"/>
              <a:gd name="connsiteY4871" fmla="*/ 915173 h 1624467"/>
              <a:gd name="connsiteX4872" fmla="*/ 1113840 w 2198808"/>
              <a:gd name="connsiteY4872" fmla="*/ 914935 h 1624467"/>
              <a:gd name="connsiteX4873" fmla="*/ 1113313 w 2198808"/>
              <a:gd name="connsiteY4873" fmla="*/ 914680 h 1624467"/>
              <a:gd name="connsiteX4874" fmla="*/ 1113313 w 2198808"/>
              <a:gd name="connsiteY4874" fmla="*/ 915173 h 1624467"/>
              <a:gd name="connsiteX4875" fmla="*/ 1104171 w 2198808"/>
              <a:gd name="connsiteY4875" fmla="*/ 913661 h 1624467"/>
              <a:gd name="connsiteX4876" fmla="*/ 1103814 w 2198808"/>
              <a:gd name="connsiteY4876" fmla="*/ 914188 h 1624467"/>
              <a:gd name="connsiteX4877" fmla="*/ 1104375 w 2198808"/>
              <a:gd name="connsiteY4877" fmla="*/ 914273 h 1624467"/>
              <a:gd name="connsiteX4878" fmla="*/ 1104171 w 2198808"/>
              <a:gd name="connsiteY4878" fmla="*/ 913661 h 1624467"/>
              <a:gd name="connsiteX4879" fmla="*/ 1098309 w 2198808"/>
              <a:gd name="connsiteY4879" fmla="*/ 841545 h 1624467"/>
              <a:gd name="connsiteX4880" fmla="*/ 1097782 w 2198808"/>
              <a:gd name="connsiteY4880" fmla="*/ 841766 h 1624467"/>
              <a:gd name="connsiteX4881" fmla="*/ 1098309 w 2198808"/>
              <a:gd name="connsiteY4881" fmla="*/ 842004 h 1624467"/>
              <a:gd name="connsiteX4882" fmla="*/ 1098309 w 2198808"/>
              <a:gd name="connsiteY4882" fmla="*/ 841545 h 1624467"/>
              <a:gd name="connsiteX4883" fmla="*/ 150663 w 2198808"/>
              <a:gd name="connsiteY4883" fmla="*/ 866269 h 1624467"/>
              <a:gd name="connsiteX4884" fmla="*/ 150952 w 2198808"/>
              <a:gd name="connsiteY4884" fmla="*/ 866864 h 1624467"/>
              <a:gd name="connsiteX4885" fmla="*/ 151258 w 2198808"/>
              <a:gd name="connsiteY4885" fmla="*/ 866286 h 1624467"/>
              <a:gd name="connsiteX4886" fmla="*/ 150663 w 2198808"/>
              <a:gd name="connsiteY4886" fmla="*/ 866269 h 1624467"/>
              <a:gd name="connsiteX4887" fmla="*/ 109219 w 2198808"/>
              <a:gd name="connsiteY4887" fmla="*/ 907816 h 1624467"/>
              <a:gd name="connsiteX4888" fmla="*/ 109168 w 2198808"/>
              <a:gd name="connsiteY4888" fmla="*/ 908359 h 1624467"/>
              <a:gd name="connsiteX4889" fmla="*/ 109779 w 2198808"/>
              <a:gd name="connsiteY4889" fmla="*/ 908138 h 1624467"/>
              <a:gd name="connsiteX4890" fmla="*/ 109219 w 2198808"/>
              <a:gd name="connsiteY4890" fmla="*/ 907816 h 1624467"/>
              <a:gd name="connsiteX4891" fmla="*/ 1311868 w 2198808"/>
              <a:gd name="connsiteY4891" fmla="*/ 1402445 h 1624467"/>
              <a:gd name="connsiteX4892" fmla="*/ 1312429 w 2198808"/>
              <a:gd name="connsiteY4892" fmla="*/ 1402802 h 1624467"/>
              <a:gd name="connsiteX4893" fmla="*/ 1312514 w 2198808"/>
              <a:gd name="connsiteY4893" fmla="*/ 1402225 h 1624467"/>
              <a:gd name="connsiteX4894" fmla="*/ 1311868 w 2198808"/>
              <a:gd name="connsiteY4894" fmla="*/ 1402445 h 1624467"/>
              <a:gd name="connsiteX4895" fmla="*/ 1349778 w 2198808"/>
              <a:gd name="connsiteY4895" fmla="*/ 1402802 h 1624467"/>
              <a:gd name="connsiteX4896" fmla="*/ 1349829 w 2198808"/>
              <a:gd name="connsiteY4896" fmla="*/ 1402276 h 1624467"/>
              <a:gd name="connsiteX4897" fmla="*/ 1349234 w 2198808"/>
              <a:gd name="connsiteY4897" fmla="*/ 1402496 h 1624467"/>
              <a:gd name="connsiteX4898" fmla="*/ 1349778 w 2198808"/>
              <a:gd name="connsiteY4898" fmla="*/ 1402802 h 1624467"/>
              <a:gd name="connsiteX4899" fmla="*/ 264121 w 2198808"/>
              <a:gd name="connsiteY4899" fmla="*/ 767323 h 1624467"/>
              <a:gd name="connsiteX4900" fmla="*/ 264172 w 2198808"/>
              <a:gd name="connsiteY4900" fmla="*/ 766779 h 1624467"/>
              <a:gd name="connsiteX4901" fmla="*/ 263577 w 2198808"/>
              <a:gd name="connsiteY4901" fmla="*/ 767000 h 1624467"/>
              <a:gd name="connsiteX4902" fmla="*/ 264121 w 2198808"/>
              <a:gd name="connsiteY4902" fmla="*/ 767323 h 1624467"/>
              <a:gd name="connsiteX4903" fmla="*/ 546143 w 2198808"/>
              <a:gd name="connsiteY4903" fmla="*/ 287595 h 1624467"/>
              <a:gd name="connsiteX4904" fmla="*/ 545565 w 2198808"/>
              <a:gd name="connsiteY4904" fmla="*/ 287867 h 1624467"/>
              <a:gd name="connsiteX4905" fmla="*/ 546126 w 2198808"/>
              <a:gd name="connsiteY4905" fmla="*/ 288139 h 1624467"/>
              <a:gd name="connsiteX4906" fmla="*/ 546143 w 2198808"/>
              <a:gd name="connsiteY4906" fmla="*/ 287595 h 1624467"/>
              <a:gd name="connsiteX4907" fmla="*/ 263594 w 2198808"/>
              <a:gd name="connsiteY4907" fmla="*/ 901206 h 1624467"/>
              <a:gd name="connsiteX4908" fmla="*/ 264121 w 2198808"/>
              <a:gd name="connsiteY4908" fmla="*/ 901545 h 1624467"/>
              <a:gd name="connsiteX4909" fmla="*/ 264206 w 2198808"/>
              <a:gd name="connsiteY4909" fmla="*/ 901002 h 1624467"/>
              <a:gd name="connsiteX4910" fmla="*/ 263594 w 2198808"/>
              <a:gd name="connsiteY4910" fmla="*/ 901206 h 1624467"/>
              <a:gd name="connsiteX4911" fmla="*/ 1857781 w 2198808"/>
              <a:gd name="connsiteY4911" fmla="*/ 1270245 h 1624467"/>
              <a:gd name="connsiteX4912" fmla="*/ 1857832 w 2198808"/>
              <a:gd name="connsiteY4912" fmla="*/ 1269701 h 1624467"/>
              <a:gd name="connsiteX4913" fmla="*/ 1857237 w 2198808"/>
              <a:gd name="connsiteY4913" fmla="*/ 1269922 h 1624467"/>
              <a:gd name="connsiteX4914" fmla="*/ 1857781 w 2198808"/>
              <a:gd name="connsiteY4914" fmla="*/ 1270245 h 1624467"/>
              <a:gd name="connsiteX4915" fmla="*/ 1283186 w 2198808"/>
              <a:gd name="connsiteY4915" fmla="*/ 1407849 h 1624467"/>
              <a:gd name="connsiteX4916" fmla="*/ 1283746 w 2198808"/>
              <a:gd name="connsiteY4916" fmla="*/ 1407594 h 1624467"/>
              <a:gd name="connsiteX4917" fmla="*/ 1283186 w 2198808"/>
              <a:gd name="connsiteY4917" fmla="*/ 1407322 h 1624467"/>
              <a:gd name="connsiteX4918" fmla="*/ 1283186 w 2198808"/>
              <a:gd name="connsiteY4918" fmla="*/ 1407849 h 1624467"/>
              <a:gd name="connsiteX4919" fmla="*/ 1060925 w 2198808"/>
              <a:gd name="connsiteY4919" fmla="*/ 1409582 h 1624467"/>
              <a:gd name="connsiteX4920" fmla="*/ 1060977 w 2198808"/>
              <a:gd name="connsiteY4920" fmla="*/ 1409055 h 1624467"/>
              <a:gd name="connsiteX4921" fmla="*/ 1060399 w 2198808"/>
              <a:gd name="connsiteY4921" fmla="*/ 1409259 h 1624467"/>
              <a:gd name="connsiteX4922" fmla="*/ 1060925 w 2198808"/>
              <a:gd name="connsiteY4922" fmla="*/ 1409582 h 1624467"/>
              <a:gd name="connsiteX4923" fmla="*/ 1326210 w 2198808"/>
              <a:gd name="connsiteY4923" fmla="*/ 1278537 h 1624467"/>
              <a:gd name="connsiteX4924" fmla="*/ 1325700 w 2198808"/>
              <a:gd name="connsiteY4924" fmla="*/ 1278214 h 1624467"/>
              <a:gd name="connsiteX4925" fmla="*/ 1325615 w 2198808"/>
              <a:gd name="connsiteY4925" fmla="*/ 1278724 h 1624467"/>
              <a:gd name="connsiteX4926" fmla="*/ 1326210 w 2198808"/>
              <a:gd name="connsiteY4926" fmla="*/ 1278537 h 1624467"/>
              <a:gd name="connsiteX4927" fmla="*/ 551444 w 2198808"/>
              <a:gd name="connsiteY4927" fmla="*/ 281155 h 1624467"/>
              <a:gd name="connsiteX4928" fmla="*/ 550935 w 2198808"/>
              <a:gd name="connsiteY4928" fmla="*/ 280815 h 1624467"/>
              <a:gd name="connsiteX4929" fmla="*/ 550850 w 2198808"/>
              <a:gd name="connsiteY4929" fmla="*/ 281325 h 1624467"/>
              <a:gd name="connsiteX4930" fmla="*/ 551444 w 2198808"/>
              <a:gd name="connsiteY4930" fmla="*/ 281155 h 1624467"/>
              <a:gd name="connsiteX4931" fmla="*/ 2128146 w 2198808"/>
              <a:gd name="connsiteY4931" fmla="*/ 875836 h 1624467"/>
              <a:gd name="connsiteX4932" fmla="*/ 2127619 w 2198808"/>
              <a:gd name="connsiteY4932" fmla="*/ 875496 h 1624467"/>
              <a:gd name="connsiteX4933" fmla="*/ 2127535 w 2198808"/>
              <a:gd name="connsiteY4933" fmla="*/ 876023 h 1624467"/>
              <a:gd name="connsiteX4934" fmla="*/ 2128146 w 2198808"/>
              <a:gd name="connsiteY4934" fmla="*/ 875836 h 1624467"/>
              <a:gd name="connsiteX4935" fmla="*/ 1901434 w 2198808"/>
              <a:gd name="connsiteY4935" fmla="*/ 875700 h 1624467"/>
              <a:gd name="connsiteX4936" fmla="*/ 1901961 w 2198808"/>
              <a:gd name="connsiteY4936" fmla="*/ 876057 h 1624467"/>
              <a:gd name="connsiteX4937" fmla="*/ 1902046 w 2198808"/>
              <a:gd name="connsiteY4937" fmla="*/ 875513 h 1624467"/>
              <a:gd name="connsiteX4938" fmla="*/ 1901434 w 2198808"/>
              <a:gd name="connsiteY4938" fmla="*/ 875700 h 1624467"/>
              <a:gd name="connsiteX4939" fmla="*/ 635455 w 2198808"/>
              <a:gd name="connsiteY4939" fmla="*/ 204010 h 1624467"/>
              <a:gd name="connsiteX4940" fmla="*/ 635183 w 2198808"/>
              <a:gd name="connsiteY4940" fmla="*/ 203432 h 1624467"/>
              <a:gd name="connsiteX4941" fmla="*/ 634894 w 2198808"/>
              <a:gd name="connsiteY4941" fmla="*/ 203993 h 1624467"/>
              <a:gd name="connsiteX4942" fmla="*/ 635455 w 2198808"/>
              <a:gd name="connsiteY4942" fmla="*/ 204010 h 1624467"/>
              <a:gd name="connsiteX4943" fmla="*/ 1298818 w 2198808"/>
              <a:gd name="connsiteY4943" fmla="*/ 201070 h 1624467"/>
              <a:gd name="connsiteX4944" fmla="*/ 1298241 w 2198808"/>
              <a:gd name="connsiteY4944" fmla="*/ 201325 h 1624467"/>
              <a:gd name="connsiteX4945" fmla="*/ 1298801 w 2198808"/>
              <a:gd name="connsiteY4945" fmla="*/ 201597 h 1624467"/>
              <a:gd name="connsiteX4946" fmla="*/ 1298818 w 2198808"/>
              <a:gd name="connsiteY4946" fmla="*/ 201070 h 1624467"/>
              <a:gd name="connsiteX4947" fmla="*/ 2135895 w 2198808"/>
              <a:gd name="connsiteY4947" fmla="*/ 746592 h 1624467"/>
              <a:gd name="connsiteX4948" fmla="*/ 2136438 w 2198808"/>
              <a:gd name="connsiteY4948" fmla="*/ 746949 h 1624467"/>
              <a:gd name="connsiteX4949" fmla="*/ 2136524 w 2198808"/>
              <a:gd name="connsiteY4949" fmla="*/ 746371 h 1624467"/>
              <a:gd name="connsiteX4950" fmla="*/ 2135895 w 2198808"/>
              <a:gd name="connsiteY4950" fmla="*/ 746592 h 1624467"/>
              <a:gd name="connsiteX4951" fmla="*/ 928453 w 2198808"/>
              <a:gd name="connsiteY4951" fmla="*/ 194171 h 1624467"/>
              <a:gd name="connsiteX4952" fmla="*/ 927892 w 2198808"/>
              <a:gd name="connsiteY4952" fmla="*/ 194426 h 1624467"/>
              <a:gd name="connsiteX4953" fmla="*/ 928437 w 2198808"/>
              <a:gd name="connsiteY4953" fmla="*/ 194681 h 1624467"/>
              <a:gd name="connsiteX4954" fmla="*/ 928453 w 2198808"/>
              <a:gd name="connsiteY4954" fmla="*/ 194171 h 1624467"/>
              <a:gd name="connsiteX4955" fmla="*/ 1002880 w 2198808"/>
              <a:gd name="connsiteY4955" fmla="*/ 1419710 h 1624467"/>
              <a:gd name="connsiteX4956" fmla="*/ 1003424 w 2198808"/>
              <a:gd name="connsiteY4956" fmla="*/ 1419455 h 1624467"/>
              <a:gd name="connsiteX4957" fmla="*/ 1002880 w 2198808"/>
              <a:gd name="connsiteY4957" fmla="*/ 1419200 h 1624467"/>
              <a:gd name="connsiteX4958" fmla="*/ 1002880 w 2198808"/>
              <a:gd name="connsiteY4958" fmla="*/ 1419710 h 1624467"/>
              <a:gd name="connsiteX4959" fmla="*/ 1914535 w 2198808"/>
              <a:gd name="connsiteY4959" fmla="*/ 1142072 h 1624467"/>
              <a:gd name="connsiteX4960" fmla="*/ 1914876 w 2198808"/>
              <a:gd name="connsiteY4960" fmla="*/ 1141562 h 1624467"/>
              <a:gd name="connsiteX4961" fmla="*/ 1914349 w 2198808"/>
              <a:gd name="connsiteY4961" fmla="*/ 1141477 h 1624467"/>
              <a:gd name="connsiteX4962" fmla="*/ 1914535 w 2198808"/>
              <a:gd name="connsiteY4962" fmla="*/ 1142072 h 1624467"/>
              <a:gd name="connsiteX4963" fmla="*/ 260909 w 2198808"/>
              <a:gd name="connsiteY4963" fmla="*/ 1064434 h 1624467"/>
              <a:gd name="connsiteX4964" fmla="*/ 260400 w 2198808"/>
              <a:gd name="connsiteY4964" fmla="*/ 1064094 h 1624467"/>
              <a:gd name="connsiteX4965" fmla="*/ 260315 w 2198808"/>
              <a:gd name="connsiteY4965" fmla="*/ 1064621 h 1624467"/>
              <a:gd name="connsiteX4966" fmla="*/ 260909 w 2198808"/>
              <a:gd name="connsiteY4966" fmla="*/ 1064434 h 1624467"/>
              <a:gd name="connsiteX4967" fmla="*/ 872362 w 2198808"/>
              <a:gd name="connsiteY4967" fmla="*/ 194273 h 1624467"/>
              <a:gd name="connsiteX4968" fmla="*/ 871818 w 2198808"/>
              <a:gd name="connsiteY4968" fmla="*/ 194528 h 1624467"/>
              <a:gd name="connsiteX4969" fmla="*/ 872362 w 2198808"/>
              <a:gd name="connsiteY4969" fmla="*/ 194783 h 1624467"/>
              <a:gd name="connsiteX4970" fmla="*/ 872362 w 2198808"/>
              <a:gd name="connsiteY4970" fmla="*/ 194273 h 1624467"/>
              <a:gd name="connsiteX4971" fmla="*/ 1600177 w 2198808"/>
              <a:gd name="connsiteY4971" fmla="*/ 1298367 h 1624467"/>
              <a:gd name="connsiteX4972" fmla="*/ 1600551 w 2198808"/>
              <a:gd name="connsiteY4972" fmla="*/ 1297824 h 1624467"/>
              <a:gd name="connsiteX4973" fmla="*/ 1599957 w 2198808"/>
              <a:gd name="connsiteY4973" fmla="*/ 1297739 h 1624467"/>
              <a:gd name="connsiteX4974" fmla="*/ 1600177 w 2198808"/>
              <a:gd name="connsiteY4974" fmla="*/ 1298367 h 1624467"/>
              <a:gd name="connsiteX4975" fmla="*/ 1153890 w 2198808"/>
              <a:gd name="connsiteY4975" fmla="*/ 190994 h 1624467"/>
              <a:gd name="connsiteX4976" fmla="*/ 1154383 w 2198808"/>
              <a:gd name="connsiteY4976" fmla="*/ 191300 h 1624467"/>
              <a:gd name="connsiteX4977" fmla="*/ 1154469 w 2198808"/>
              <a:gd name="connsiteY4977" fmla="*/ 190841 h 1624467"/>
              <a:gd name="connsiteX4978" fmla="*/ 1153890 w 2198808"/>
              <a:gd name="connsiteY4978" fmla="*/ 190994 h 1624467"/>
              <a:gd name="connsiteX4979" fmla="*/ 1279821 w 2198808"/>
              <a:gd name="connsiteY4979" fmla="*/ 187408 h 1624467"/>
              <a:gd name="connsiteX4980" fmla="*/ 1279770 w 2198808"/>
              <a:gd name="connsiteY4980" fmla="*/ 187901 h 1624467"/>
              <a:gd name="connsiteX4981" fmla="*/ 1280347 w 2198808"/>
              <a:gd name="connsiteY4981" fmla="*/ 187697 h 1624467"/>
              <a:gd name="connsiteX4982" fmla="*/ 1279821 w 2198808"/>
              <a:gd name="connsiteY4982" fmla="*/ 187408 h 1624467"/>
              <a:gd name="connsiteX4983" fmla="*/ 968691 w 2198808"/>
              <a:gd name="connsiteY4983" fmla="*/ 184248 h 1624467"/>
              <a:gd name="connsiteX4984" fmla="*/ 969218 w 2198808"/>
              <a:gd name="connsiteY4984" fmla="*/ 184588 h 1624467"/>
              <a:gd name="connsiteX4985" fmla="*/ 969303 w 2198808"/>
              <a:gd name="connsiteY4985" fmla="*/ 184044 h 1624467"/>
              <a:gd name="connsiteX4986" fmla="*/ 968691 w 2198808"/>
              <a:gd name="connsiteY4986" fmla="*/ 184248 h 1624467"/>
              <a:gd name="connsiteX4987" fmla="*/ 311393 w 2198808"/>
              <a:gd name="connsiteY4987" fmla="*/ 1167781 h 1624467"/>
              <a:gd name="connsiteX4988" fmla="*/ 311343 w 2198808"/>
              <a:gd name="connsiteY4988" fmla="*/ 1168291 h 1624467"/>
              <a:gd name="connsiteX4989" fmla="*/ 311920 w 2198808"/>
              <a:gd name="connsiteY4989" fmla="*/ 1168087 h 1624467"/>
              <a:gd name="connsiteX4990" fmla="*/ 311393 w 2198808"/>
              <a:gd name="connsiteY4990" fmla="*/ 1167781 h 1624467"/>
              <a:gd name="connsiteX4991" fmla="*/ 900535 w 2198808"/>
              <a:gd name="connsiteY4991" fmla="*/ 183313 h 1624467"/>
              <a:gd name="connsiteX4992" fmla="*/ 899957 w 2198808"/>
              <a:gd name="connsiteY4992" fmla="*/ 183262 h 1624467"/>
              <a:gd name="connsiteX4993" fmla="*/ 900195 w 2198808"/>
              <a:gd name="connsiteY4993" fmla="*/ 183891 h 1624467"/>
              <a:gd name="connsiteX4994" fmla="*/ 900535 w 2198808"/>
              <a:gd name="connsiteY4994" fmla="*/ 183313 h 1624467"/>
              <a:gd name="connsiteX4995" fmla="*/ 550951 w 2198808"/>
              <a:gd name="connsiteY4995" fmla="*/ 265556 h 1624467"/>
              <a:gd name="connsiteX4996" fmla="*/ 550901 w 2198808"/>
              <a:gd name="connsiteY4996" fmla="*/ 266117 h 1624467"/>
              <a:gd name="connsiteX4997" fmla="*/ 551512 w 2198808"/>
              <a:gd name="connsiteY4997" fmla="*/ 265896 h 1624467"/>
              <a:gd name="connsiteX4998" fmla="*/ 550951 w 2198808"/>
              <a:gd name="connsiteY4998" fmla="*/ 265556 h 1624467"/>
              <a:gd name="connsiteX4999" fmla="*/ 854078 w 2198808"/>
              <a:gd name="connsiteY4999" fmla="*/ 179898 h 1624467"/>
              <a:gd name="connsiteX5000" fmla="*/ 854350 w 2198808"/>
              <a:gd name="connsiteY5000" fmla="*/ 180459 h 1624467"/>
              <a:gd name="connsiteX5001" fmla="*/ 854639 w 2198808"/>
              <a:gd name="connsiteY5001" fmla="*/ 179915 h 1624467"/>
              <a:gd name="connsiteX5002" fmla="*/ 854078 w 2198808"/>
              <a:gd name="connsiteY5002" fmla="*/ 179898 h 1624467"/>
              <a:gd name="connsiteX5003" fmla="*/ 1098326 w 2198808"/>
              <a:gd name="connsiteY5003" fmla="*/ 1307067 h 1624467"/>
              <a:gd name="connsiteX5004" fmla="*/ 1097782 w 2198808"/>
              <a:gd name="connsiteY5004" fmla="*/ 1307322 h 1624467"/>
              <a:gd name="connsiteX5005" fmla="*/ 1098309 w 2198808"/>
              <a:gd name="connsiteY5005" fmla="*/ 1307577 h 1624467"/>
              <a:gd name="connsiteX5006" fmla="*/ 1098326 w 2198808"/>
              <a:gd name="connsiteY5006" fmla="*/ 1307067 h 1624467"/>
              <a:gd name="connsiteX5007" fmla="*/ 1254367 w 2198808"/>
              <a:gd name="connsiteY5007" fmla="*/ 177196 h 1624467"/>
              <a:gd name="connsiteX5008" fmla="*/ 1254315 w 2198808"/>
              <a:gd name="connsiteY5008" fmla="*/ 177757 h 1624467"/>
              <a:gd name="connsiteX5009" fmla="*/ 1254927 w 2198808"/>
              <a:gd name="connsiteY5009" fmla="*/ 177536 h 1624467"/>
              <a:gd name="connsiteX5010" fmla="*/ 1254367 w 2198808"/>
              <a:gd name="connsiteY5010" fmla="*/ 177196 h 1624467"/>
              <a:gd name="connsiteX5011" fmla="*/ 1623015 w 2198808"/>
              <a:gd name="connsiteY5011" fmla="*/ 1311044 h 1624467"/>
              <a:gd name="connsiteX5012" fmla="*/ 1623592 w 2198808"/>
              <a:gd name="connsiteY5012" fmla="*/ 1310772 h 1624467"/>
              <a:gd name="connsiteX5013" fmla="*/ 1623032 w 2198808"/>
              <a:gd name="connsiteY5013" fmla="*/ 1310483 h 1624467"/>
              <a:gd name="connsiteX5014" fmla="*/ 1623015 w 2198808"/>
              <a:gd name="connsiteY5014" fmla="*/ 1311044 h 1624467"/>
              <a:gd name="connsiteX5015" fmla="*/ 860450 w 2198808"/>
              <a:gd name="connsiteY5015" fmla="*/ 177791 h 1624467"/>
              <a:gd name="connsiteX5016" fmla="*/ 860501 w 2198808"/>
              <a:gd name="connsiteY5016" fmla="*/ 177247 h 1624467"/>
              <a:gd name="connsiteX5017" fmla="*/ 859889 w 2198808"/>
              <a:gd name="connsiteY5017" fmla="*/ 177468 h 1624467"/>
              <a:gd name="connsiteX5018" fmla="*/ 860450 w 2198808"/>
              <a:gd name="connsiteY5018" fmla="*/ 177791 h 1624467"/>
              <a:gd name="connsiteX5019" fmla="*/ 830629 w 2198808"/>
              <a:gd name="connsiteY5019" fmla="*/ 177978 h 1624467"/>
              <a:gd name="connsiteX5020" fmla="*/ 830272 w 2198808"/>
              <a:gd name="connsiteY5020" fmla="*/ 178504 h 1624467"/>
              <a:gd name="connsiteX5021" fmla="*/ 830833 w 2198808"/>
              <a:gd name="connsiteY5021" fmla="*/ 178589 h 1624467"/>
              <a:gd name="connsiteX5022" fmla="*/ 830629 w 2198808"/>
              <a:gd name="connsiteY5022" fmla="*/ 177978 h 1624467"/>
              <a:gd name="connsiteX5023" fmla="*/ 1101198 w 2198808"/>
              <a:gd name="connsiteY5023" fmla="*/ 175701 h 1624467"/>
              <a:gd name="connsiteX5024" fmla="*/ 1101741 w 2198808"/>
              <a:gd name="connsiteY5024" fmla="*/ 176058 h 1624467"/>
              <a:gd name="connsiteX5025" fmla="*/ 1101826 w 2198808"/>
              <a:gd name="connsiteY5025" fmla="*/ 175497 h 1624467"/>
              <a:gd name="connsiteX5026" fmla="*/ 1101198 w 2198808"/>
              <a:gd name="connsiteY5026" fmla="*/ 175701 h 1624467"/>
              <a:gd name="connsiteX5027" fmla="*/ 984205 w 2198808"/>
              <a:gd name="connsiteY5027" fmla="*/ 172625 h 1624467"/>
              <a:gd name="connsiteX5028" fmla="*/ 984732 w 2198808"/>
              <a:gd name="connsiteY5028" fmla="*/ 172387 h 1624467"/>
              <a:gd name="connsiteX5029" fmla="*/ 984205 w 2198808"/>
              <a:gd name="connsiteY5029" fmla="*/ 172149 h 1624467"/>
              <a:gd name="connsiteX5030" fmla="*/ 984205 w 2198808"/>
              <a:gd name="connsiteY5030" fmla="*/ 172625 h 1624467"/>
              <a:gd name="connsiteX5031" fmla="*/ 345395 w 2198808"/>
              <a:gd name="connsiteY5031" fmla="*/ 376074 h 1624467"/>
              <a:gd name="connsiteX5032" fmla="*/ 345344 w 2198808"/>
              <a:gd name="connsiteY5032" fmla="*/ 376601 h 1624467"/>
              <a:gd name="connsiteX5033" fmla="*/ 345939 w 2198808"/>
              <a:gd name="connsiteY5033" fmla="*/ 376380 h 1624467"/>
              <a:gd name="connsiteX5034" fmla="*/ 345395 w 2198808"/>
              <a:gd name="connsiteY5034" fmla="*/ 376074 h 1624467"/>
              <a:gd name="connsiteX5035" fmla="*/ 2127433 w 2198808"/>
              <a:gd name="connsiteY5035" fmla="*/ 853593 h 1624467"/>
              <a:gd name="connsiteX5036" fmla="*/ 2127925 w 2198808"/>
              <a:gd name="connsiteY5036" fmla="*/ 853916 h 1624467"/>
              <a:gd name="connsiteX5037" fmla="*/ 2128010 w 2198808"/>
              <a:gd name="connsiteY5037" fmla="*/ 853440 h 1624467"/>
              <a:gd name="connsiteX5038" fmla="*/ 2127433 w 2198808"/>
              <a:gd name="connsiteY5038" fmla="*/ 853593 h 1624467"/>
              <a:gd name="connsiteX5039" fmla="*/ 1025241 w 2198808"/>
              <a:gd name="connsiteY5039" fmla="*/ 157417 h 1624467"/>
              <a:gd name="connsiteX5040" fmla="*/ 1025293 w 2198808"/>
              <a:gd name="connsiteY5040" fmla="*/ 156924 h 1624467"/>
              <a:gd name="connsiteX5041" fmla="*/ 1024698 w 2198808"/>
              <a:gd name="connsiteY5041" fmla="*/ 157128 h 1624467"/>
              <a:gd name="connsiteX5042" fmla="*/ 1025241 w 2198808"/>
              <a:gd name="connsiteY5042" fmla="*/ 157417 h 1624467"/>
              <a:gd name="connsiteX5043" fmla="*/ 528879 w 2198808"/>
              <a:gd name="connsiteY5043" fmla="*/ 1444722 h 1624467"/>
              <a:gd name="connsiteX5044" fmla="*/ 528828 w 2198808"/>
              <a:gd name="connsiteY5044" fmla="*/ 1445215 h 1624467"/>
              <a:gd name="connsiteX5045" fmla="*/ 529405 w 2198808"/>
              <a:gd name="connsiteY5045" fmla="*/ 1445028 h 1624467"/>
              <a:gd name="connsiteX5046" fmla="*/ 528879 w 2198808"/>
              <a:gd name="connsiteY5046" fmla="*/ 1444722 h 1624467"/>
              <a:gd name="connsiteX5047" fmla="*/ 637171 w 2198808"/>
              <a:gd name="connsiteY5047" fmla="*/ 154426 h 1624467"/>
              <a:gd name="connsiteX5048" fmla="*/ 636627 w 2198808"/>
              <a:gd name="connsiteY5048" fmla="*/ 154375 h 1624467"/>
              <a:gd name="connsiteX5049" fmla="*/ 636848 w 2198808"/>
              <a:gd name="connsiteY5049" fmla="*/ 154970 h 1624467"/>
              <a:gd name="connsiteX5050" fmla="*/ 637171 w 2198808"/>
              <a:gd name="connsiteY5050" fmla="*/ 154426 h 1624467"/>
              <a:gd name="connsiteX5051" fmla="*/ 1207247 w 2198808"/>
              <a:gd name="connsiteY5051" fmla="*/ 1326099 h 1624467"/>
              <a:gd name="connsiteX5052" fmla="*/ 1206737 w 2198808"/>
              <a:gd name="connsiteY5052" fmla="*/ 1325776 h 1624467"/>
              <a:gd name="connsiteX5053" fmla="*/ 1206652 w 2198808"/>
              <a:gd name="connsiteY5053" fmla="*/ 1326269 h 1624467"/>
              <a:gd name="connsiteX5054" fmla="*/ 1207247 w 2198808"/>
              <a:gd name="connsiteY5054" fmla="*/ 1326099 h 1624467"/>
              <a:gd name="connsiteX5055" fmla="*/ 539363 w 2198808"/>
              <a:gd name="connsiteY5055" fmla="*/ 1448070 h 1624467"/>
              <a:gd name="connsiteX5056" fmla="*/ 538802 w 2198808"/>
              <a:gd name="connsiteY5056" fmla="*/ 1448342 h 1624467"/>
              <a:gd name="connsiteX5057" fmla="*/ 539363 w 2198808"/>
              <a:gd name="connsiteY5057" fmla="*/ 1448614 h 1624467"/>
              <a:gd name="connsiteX5058" fmla="*/ 539363 w 2198808"/>
              <a:gd name="connsiteY5058" fmla="*/ 1448070 h 1624467"/>
              <a:gd name="connsiteX5059" fmla="*/ 1388351 w 2198808"/>
              <a:gd name="connsiteY5059" fmla="*/ 138318 h 1624467"/>
              <a:gd name="connsiteX5060" fmla="*/ 1388861 w 2198808"/>
              <a:gd name="connsiteY5060" fmla="*/ 138640 h 1624467"/>
              <a:gd name="connsiteX5061" fmla="*/ 1388945 w 2198808"/>
              <a:gd name="connsiteY5061" fmla="*/ 138148 h 1624467"/>
              <a:gd name="connsiteX5062" fmla="*/ 1388351 w 2198808"/>
              <a:gd name="connsiteY5062" fmla="*/ 138318 h 1624467"/>
              <a:gd name="connsiteX5063" fmla="*/ 1238615 w 2198808"/>
              <a:gd name="connsiteY5063" fmla="*/ 1333541 h 1624467"/>
              <a:gd name="connsiteX5064" fmla="*/ 1238054 w 2198808"/>
              <a:gd name="connsiteY5064" fmla="*/ 1333491 h 1624467"/>
              <a:gd name="connsiteX5065" fmla="*/ 1238275 w 2198808"/>
              <a:gd name="connsiteY5065" fmla="*/ 1334085 h 1624467"/>
              <a:gd name="connsiteX5066" fmla="*/ 1238615 w 2198808"/>
              <a:gd name="connsiteY5066" fmla="*/ 1333541 h 1624467"/>
              <a:gd name="connsiteX5067" fmla="*/ 1232531 w 2198808"/>
              <a:gd name="connsiteY5067" fmla="*/ 1334833 h 1624467"/>
              <a:gd name="connsiteX5068" fmla="*/ 1232582 w 2198808"/>
              <a:gd name="connsiteY5068" fmla="*/ 1334289 h 1624467"/>
              <a:gd name="connsiteX5069" fmla="*/ 1231987 w 2198808"/>
              <a:gd name="connsiteY5069" fmla="*/ 1334510 h 1624467"/>
              <a:gd name="connsiteX5070" fmla="*/ 1232531 w 2198808"/>
              <a:gd name="connsiteY5070" fmla="*/ 1334833 h 1624467"/>
              <a:gd name="connsiteX5071" fmla="*/ 654146 w 2198808"/>
              <a:gd name="connsiteY5071" fmla="*/ 244774 h 1624467"/>
              <a:gd name="connsiteX5072" fmla="*/ 653874 w 2198808"/>
              <a:gd name="connsiteY5072" fmla="*/ 244197 h 1624467"/>
              <a:gd name="connsiteX5073" fmla="*/ 653586 w 2198808"/>
              <a:gd name="connsiteY5073" fmla="*/ 244757 h 1624467"/>
              <a:gd name="connsiteX5074" fmla="*/ 654146 w 2198808"/>
              <a:gd name="connsiteY5074" fmla="*/ 244774 h 1624467"/>
              <a:gd name="connsiteX5075" fmla="*/ 1639277 w 2198808"/>
              <a:gd name="connsiteY5075" fmla="*/ 1469973 h 1624467"/>
              <a:gd name="connsiteX5076" fmla="*/ 1639616 w 2198808"/>
              <a:gd name="connsiteY5076" fmla="*/ 1469446 h 1624467"/>
              <a:gd name="connsiteX5077" fmla="*/ 1639073 w 2198808"/>
              <a:gd name="connsiteY5077" fmla="*/ 1469361 h 1624467"/>
              <a:gd name="connsiteX5078" fmla="*/ 1639277 w 2198808"/>
              <a:gd name="connsiteY5078" fmla="*/ 1469973 h 1624467"/>
              <a:gd name="connsiteX5079" fmla="*/ 1486108 w 2198808"/>
              <a:gd name="connsiteY5079" fmla="*/ 1471146 h 1624467"/>
              <a:gd name="connsiteX5080" fmla="*/ 1486379 w 2198808"/>
              <a:gd name="connsiteY5080" fmla="*/ 1471723 h 1624467"/>
              <a:gd name="connsiteX5081" fmla="*/ 1486669 w 2198808"/>
              <a:gd name="connsiteY5081" fmla="*/ 1471146 h 1624467"/>
              <a:gd name="connsiteX5082" fmla="*/ 1486108 w 2198808"/>
              <a:gd name="connsiteY5082" fmla="*/ 1471146 h 1624467"/>
              <a:gd name="connsiteX5083" fmla="*/ 1917713 w 2198808"/>
              <a:gd name="connsiteY5083" fmla="*/ 1136702 h 1624467"/>
              <a:gd name="connsiteX5084" fmla="*/ 1918206 w 2198808"/>
              <a:gd name="connsiteY5084" fmla="*/ 1136753 h 1624467"/>
              <a:gd name="connsiteX5085" fmla="*/ 1918002 w 2198808"/>
              <a:gd name="connsiteY5085" fmla="*/ 1136193 h 1624467"/>
              <a:gd name="connsiteX5086" fmla="*/ 1917713 w 2198808"/>
              <a:gd name="connsiteY5086" fmla="*/ 1136702 h 1624467"/>
              <a:gd name="connsiteX5087" fmla="*/ 273807 w 2198808"/>
              <a:gd name="connsiteY5087" fmla="*/ 447612 h 1624467"/>
              <a:gd name="connsiteX5088" fmla="*/ 274300 w 2198808"/>
              <a:gd name="connsiteY5088" fmla="*/ 447935 h 1624467"/>
              <a:gd name="connsiteX5089" fmla="*/ 274384 w 2198808"/>
              <a:gd name="connsiteY5089" fmla="*/ 447425 h 1624467"/>
              <a:gd name="connsiteX5090" fmla="*/ 273807 w 2198808"/>
              <a:gd name="connsiteY5090" fmla="*/ 447612 h 1624467"/>
              <a:gd name="connsiteX5091" fmla="*/ 432294 w 2198808"/>
              <a:gd name="connsiteY5091" fmla="*/ 442243 h 1624467"/>
              <a:gd name="connsiteX5092" fmla="*/ 431750 w 2198808"/>
              <a:gd name="connsiteY5092" fmla="*/ 442497 h 1624467"/>
              <a:gd name="connsiteX5093" fmla="*/ 432294 w 2198808"/>
              <a:gd name="connsiteY5093" fmla="*/ 442752 h 1624467"/>
              <a:gd name="connsiteX5094" fmla="*/ 432294 w 2198808"/>
              <a:gd name="connsiteY5094" fmla="*/ 442243 h 1624467"/>
              <a:gd name="connsiteX5095" fmla="*/ 1510900 w 2198808"/>
              <a:gd name="connsiteY5095" fmla="*/ 1341596 h 1624467"/>
              <a:gd name="connsiteX5096" fmla="*/ 1511443 w 2198808"/>
              <a:gd name="connsiteY5096" fmla="*/ 1341358 h 1624467"/>
              <a:gd name="connsiteX5097" fmla="*/ 1510900 w 2198808"/>
              <a:gd name="connsiteY5097" fmla="*/ 1341103 h 1624467"/>
              <a:gd name="connsiteX5098" fmla="*/ 1510900 w 2198808"/>
              <a:gd name="connsiteY5098" fmla="*/ 1341596 h 1624467"/>
              <a:gd name="connsiteX5099" fmla="*/ 1390526 w 2198808"/>
              <a:gd name="connsiteY5099" fmla="*/ 108071 h 1624467"/>
              <a:gd name="connsiteX5100" fmla="*/ 1390577 w 2198808"/>
              <a:gd name="connsiteY5100" fmla="*/ 107561 h 1624467"/>
              <a:gd name="connsiteX5101" fmla="*/ 1389999 w 2198808"/>
              <a:gd name="connsiteY5101" fmla="*/ 107765 h 1624467"/>
              <a:gd name="connsiteX5102" fmla="*/ 1390526 w 2198808"/>
              <a:gd name="connsiteY5102" fmla="*/ 108071 h 1624467"/>
              <a:gd name="connsiteX5103" fmla="*/ 1446346 w 2198808"/>
              <a:gd name="connsiteY5103" fmla="*/ 102447 h 1624467"/>
              <a:gd name="connsiteX5104" fmla="*/ 1446295 w 2198808"/>
              <a:gd name="connsiteY5104" fmla="*/ 102922 h 1624467"/>
              <a:gd name="connsiteX5105" fmla="*/ 1446855 w 2198808"/>
              <a:gd name="connsiteY5105" fmla="*/ 102736 h 1624467"/>
              <a:gd name="connsiteX5106" fmla="*/ 1446346 w 2198808"/>
              <a:gd name="connsiteY5106" fmla="*/ 102447 h 1624467"/>
              <a:gd name="connsiteX5107" fmla="*/ 1934994 w 2198808"/>
              <a:gd name="connsiteY5107" fmla="*/ 1149837 h 1624467"/>
              <a:gd name="connsiteX5108" fmla="*/ 1934654 w 2198808"/>
              <a:gd name="connsiteY5108" fmla="*/ 1150347 h 1624467"/>
              <a:gd name="connsiteX5109" fmla="*/ 1935181 w 2198808"/>
              <a:gd name="connsiteY5109" fmla="*/ 1150432 h 1624467"/>
              <a:gd name="connsiteX5110" fmla="*/ 1934994 w 2198808"/>
              <a:gd name="connsiteY5110" fmla="*/ 1149837 h 1624467"/>
              <a:gd name="connsiteX5111" fmla="*/ 1261164 w 2198808"/>
              <a:gd name="connsiteY5111" fmla="*/ 1347900 h 1624467"/>
              <a:gd name="connsiteX5112" fmla="*/ 1261112 w 2198808"/>
              <a:gd name="connsiteY5112" fmla="*/ 1348325 h 1624467"/>
              <a:gd name="connsiteX5113" fmla="*/ 1261656 w 2198808"/>
              <a:gd name="connsiteY5113" fmla="*/ 1348155 h 1624467"/>
              <a:gd name="connsiteX5114" fmla="*/ 1261164 w 2198808"/>
              <a:gd name="connsiteY5114" fmla="*/ 1347900 h 1624467"/>
              <a:gd name="connsiteX5115" fmla="*/ 811189 w 2198808"/>
              <a:gd name="connsiteY5115" fmla="*/ 223075 h 1624467"/>
              <a:gd name="connsiteX5116" fmla="*/ 810629 w 2198808"/>
              <a:gd name="connsiteY5116" fmla="*/ 223347 h 1624467"/>
              <a:gd name="connsiteX5117" fmla="*/ 811189 w 2198808"/>
              <a:gd name="connsiteY5117" fmla="*/ 223619 h 1624467"/>
              <a:gd name="connsiteX5118" fmla="*/ 811189 w 2198808"/>
              <a:gd name="connsiteY5118" fmla="*/ 223075 h 1624467"/>
              <a:gd name="connsiteX5119" fmla="*/ 262422 w 2198808"/>
              <a:gd name="connsiteY5119" fmla="*/ 751486 h 1624467"/>
              <a:gd name="connsiteX5120" fmla="*/ 261844 w 2198808"/>
              <a:gd name="connsiteY5120" fmla="*/ 751758 h 1624467"/>
              <a:gd name="connsiteX5121" fmla="*/ 262405 w 2198808"/>
              <a:gd name="connsiteY5121" fmla="*/ 752047 h 1624467"/>
              <a:gd name="connsiteX5122" fmla="*/ 262422 w 2198808"/>
              <a:gd name="connsiteY5122" fmla="*/ 751486 h 1624467"/>
              <a:gd name="connsiteX5123" fmla="*/ 2129607 w 2198808"/>
              <a:gd name="connsiteY5123" fmla="*/ 551503 h 1624467"/>
              <a:gd name="connsiteX5124" fmla="*/ 2129659 w 2198808"/>
              <a:gd name="connsiteY5124" fmla="*/ 550977 h 1624467"/>
              <a:gd name="connsiteX5125" fmla="*/ 2129081 w 2198808"/>
              <a:gd name="connsiteY5125" fmla="*/ 551180 h 1624467"/>
              <a:gd name="connsiteX5126" fmla="*/ 2129607 w 2198808"/>
              <a:gd name="connsiteY5126" fmla="*/ 551503 h 1624467"/>
              <a:gd name="connsiteX5127" fmla="*/ 1105310 w 2198808"/>
              <a:gd name="connsiteY5127" fmla="*/ 1349871 h 1624467"/>
              <a:gd name="connsiteX5128" fmla="*/ 1104817 w 2198808"/>
              <a:gd name="connsiteY5128" fmla="*/ 1349548 h 1624467"/>
              <a:gd name="connsiteX5129" fmla="*/ 1104732 w 2198808"/>
              <a:gd name="connsiteY5129" fmla="*/ 1350041 h 1624467"/>
              <a:gd name="connsiteX5130" fmla="*/ 1105310 w 2198808"/>
              <a:gd name="connsiteY5130" fmla="*/ 1349871 h 1624467"/>
              <a:gd name="connsiteX5131" fmla="*/ 1317187 w 2198808"/>
              <a:gd name="connsiteY5131" fmla="*/ 1350126 h 1624467"/>
              <a:gd name="connsiteX5132" fmla="*/ 1317782 w 2198808"/>
              <a:gd name="connsiteY5132" fmla="*/ 1349837 h 1624467"/>
              <a:gd name="connsiteX5133" fmla="*/ 1317204 w 2198808"/>
              <a:gd name="connsiteY5133" fmla="*/ 1349548 h 1624467"/>
              <a:gd name="connsiteX5134" fmla="*/ 1317187 w 2198808"/>
              <a:gd name="connsiteY5134" fmla="*/ 1350126 h 1624467"/>
              <a:gd name="connsiteX5135" fmla="*/ 1417051 w 2198808"/>
              <a:gd name="connsiteY5135" fmla="*/ 1592097 h 1624467"/>
              <a:gd name="connsiteX5136" fmla="*/ 1416779 w 2198808"/>
              <a:gd name="connsiteY5136" fmla="*/ 1591536 h 1624467"/>
              <a:gd name="connsiteX5137" fmla="*/ 1416490 w 2198808"/>
              <a:gd name="connsiteY5137" fmla="*/ 1592097 h 1624467"/>
              <a:gd name="connsiteX5138" fmla="*/ 1417051 w 2198808"/>
              <a:gd name="connsiteY5138" fmla="*/ 1592097 h 1624467"/>
              <a:gd name="connsiteX5139" fmla="*/ 251904 w 2198808"/>
              <a:gd name="connsiteY5139" fmla="*/ 748105 h 1624467"/>
              <a:gd name="connsiteX5140" fmla="*/ 251853 w 2198808"/>
              <a:gd name="connsiteY5140" fmla="*/ 748665 h 1624467"/>
              <a:gd name="connsiteX5141" fmla="*/ 252481 w 2198808"/>
              <a:gd name="connsiteY5141" fmla="*/ 748427 h 1624467"/>
              <a:gd name="connsiteX5142" fmla="*/ 251904 w 2198808"/>
              <a:gd name="connsiteY5142" fmla="*/ 748105 h 162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Lst>
            <a:rect l="l" t="t" r="r" b="b"/>
            <a:pathLst>
              <a:path w="2198808" h="1624467">
                <a:moveTo>
                  <a:pt x="29474" y="874952"/>
                </a:moveTo>
                <a:cubicBezTo>
                  <a:pt x="30578" y="874069"/>
                  <a:pt x="31734" y="873253"/>
                  <a:pt x="32753" y="872302"/>
                </a:cubicBezTo>
                <a:cubicBezTo>
                  <a:pt x="33569" y="871554"/>
                  <a:pt x="34232" y="870670"/>
                  <a:pt x="34929" y="869855"/>
                </a:cubicBezTo>
                <a:cubicBezTo>
                  <a:pt x="31751" y="866337"/>
                  <a:pt x="31751" y="866337"/>
                  <a:pt x="33909" y="861257"/>
                </a:cubicBezTo>
                <a:cubicBezTo>
                  <a:pt x="29729" y="860339"/>
                  <a:pt x="29066" y="864009"/>
                  <a:pt x="27112" y="866354"/>
                </a:cubicBezTo>
                <a:cubicBezTo>
                  <a:pt x="24512" y="865980"/>
                  <a:pt x="21810" y="865607"/>
                  <a:pt x="18021" y="865063"/>
                </a:cubicBezTo>
                <a:cubicBezTo>
                  <a:pt x="18599" y="868223"/>
                  <a:pt x="19075" y="870721"/>
                  <a:pt x="19635" y="873780"/>
                </a:cubicBezTo>
                <a:cubicBezTo>
                  <a:pt x="17511" y="874698"/>
                  <a:pt x="15302" y="875666"/>
                  <a:pt x="12957" y="876668"/>
                </a:cubicBezTo>
                <a:cubicBezTo>
                  <a:pt x="11903" y="873100"/>
                  <a:pt x="10799" y="870160"/>
                  <a:pt x="10222" y="867102"/>
                </a:cubicBezTo>
                <a:cubicBezTo>
                  <a:pt x="9933" y="865573"/>
                  <a:pt x="10086" y="863449"/>
                  <a:pt x="10969" y="862310"/>
                </a:cubicBezTo>
                <a:cubicBezTo>
                  <a:pt x="13960" y="858453"/>
                  <a:pt x="17359" y="854935"/>
                  <a:pt x="20621" y="851282"/>
                </a:cubicBezTo>
                <a:cubicBezTo>
                  <a:pt x="22099" y="849634"/>
                  <a:pt x="23934" y="848190"/>
                  <a:pt x="25038" y="846320"/>
                </a:cubicBezTo>
                <a:cubicBezTo>
                  <a:pt x="29899" y="838062"/>
                  <a:pt x="36169" y="830959"/>
                  <a:pt x="42864" y="824196"/>
                </a:cubicBezTo>
                <a:cubicBezTo>
                  <a:pt x="43849" y="823211"/>
                  <a:pt x="45413" y="822310"/>
                  <a:pt x="45667" y="821155"/>
                </a:cubicBezTo>
                <a:cubicBezTo>
                  <a:pt x="48437" y="808224"/>
                  <a:pt x="60808" y="802548"/>
                  <a:pt x="67333" y="792455"/>
                </a:cubicBezTo>
                <a:cubicBezTo>
                  <a:pt x="68828" y="790144"/>
                  <a:pt x="72923" y="789668"/>
                  <a:pt x="74997" y="787544"/>
                </a:cubicBezTo>
                <a:cubicBezTo>
                  <a:pt x="79295" y="783143"/>
                  <a:pt x="83051" y="778198"/>
                  <a:pt x="87010" y="773457"/>
                </a:cubicBezTo>
                <a:cubicBezTo>
                  <a:pt x="88420" y="771775"/>
                  <a:pt x="89729" y="770008"/>
                  <a:pt x="92430" y="766558"/>
                </a:cubicBezTo>
                <a:cubicBezTo>
                  <a:pt x="93501" y="768886"/>
                  <a:pt x="94198" y="770399"/>
                  <a:pt x="95285" y="772778"/>
                </a:cubicBezTo>
                <a:cubicBezTo>
                  <a:pt x="99227" y="768920"/>
                  <a:pt x="103016" y="765981"/>
                  <a:pt x="105786" y="762276"/>
                </a:cubicBezTo>
                <a:cubicBezTo>
                  <a:pt x="108268" y="758963"/>
                  <a:pt x="110527" y="759065"/>
                  <a:pt x="113790" y="760560"/>
                </a:cubicBezTo>
                <a:cubicBezTo>
                  <a:pt x="114470" y="769532"/>
                  <a:pt x="104002" y="768240"/>
                  <a:pt x="101147" y="775054"/>
                </a:cubicBezTo>
                <a:cubicBezTo>
                  <a:pt x="104206" y="773610"/>
                  <a:pt x="106602" y="772472"/>
                  <a:pt x="109865" y="770925"/>
                </a:cubicBezTo>
                <a:cubicBezTo>
                  <a:pt x="109202" y="773508"/>
                  <a:pt x="108811" y="774969"/>
                  <a:pt x="108403" y="776584"/>
                </a:cubicBezTo>
                <a:cubicBezTo>
                  <a:pt x="111751" y="775326"/>
                  <a:pt x="114809" y="774154"/>
                  <a:pt x="117885" y="772998"/>
                </a:cubicBezTo>
                <a:lnTo>
                  <a:pt x="117851" y="772964"/>
                </a:lnTo>
                <a:cubicBezTo>
                  <a:pt x="115744" y="775870"/>
                  <a:pt x="113857" y="778963"/>
                  <a:pt x="111462" y="781613"/>
                </a:cubicBezTo>
                <a:cubicBezTo>
                  <a:pt x="108148" y="785284"/>
                  <a:pt x="105599" y="789838"/>
                  <a:pt x="100230" y="791333"/>
                </a:cubicBezTo>
                <a:cubicBezTo>
                  <a:pt x="98463" y="791826"/>
                  <a:pt x="96917" y="793389"/>
                  <a:pt x="95489" y="794697"/>
                </a:cubicBezTo>
                <a:cubicBezTo>
                  <a:pt x="93399" y="796601"/>
                  <a:pt x="91683" y="798130"/>
                  <a:pt x="88234" y="797739"/>
                </a:cubicBezTo>
                <a:cubicBezTo>
                  <a:pt x="84325" y="797280"/>
                  <a:pt x="81963" y="800101"/>
                  <a:pt x="83204" y="803330"/>
                </a:cubicBezTo>
                <a:cubicBezTo>
                  <a:pt x="85990" y="810636"/>
                  <a:pt x="82490" y="815003"/>
                  <a:pt x="77103" y="818861"/>
                </a:cubicBezTo>
                <a:cubicBezTo>
                  <a:pt x="73535" y="813814"/>
                  <a:pt x="72584" y="813304"/>
                  <a:pt x="68879" y="816635"/>
                </a:cubicBezTo>
                <a:cubicBezTo>
                  <a:pt x="65362" y="819778"/>
                  <a:pt x="62558" y="823721"/>
                  <a:pt x="59125" y="827663"/>
                </a:cubicBezTo>
                <a:cubicBezTo>
                  <a:pt x="58531" y="825862"/>
                  <a:pt x="57851" y="823755"/>
                  <a:pt x="56985" y="821138"/>
                </a:cubicBezTo>
                <a:cubicBezTo>
                  <a:pt x="55268" y="823228"/>
                  <a:pt x="53773" y="825046"/>
                  <a:pt x="51937" y="827306"/>
                </a:cubicBezTo>
                <a:cubicBezTo>
                  <a:pt x="50867" y="825437"/>
                  <a:pt x="50170" y="824196"/>
                  <a:pt x="48761" y="821698"/>
                </a:cubicBezTo>
                <a:cubicBezTo>
                  <a:pt x="47435" y="828308"/>
                  <a:pt x="40858" y="831231"/>
                  <a:pt x="42898" y="838606"/>
                </a:cubicBezTo>
                <a:cubicBezTo>
                  <a:pt x="34674" y="839540"/>
                  <a:pt x="31853" y="845539"/>
                  <a:pt x="29813" y="852302"/>
                </a:cubicBezTo>
                <a:cubicBezTo>
                  <a:pt x="31751" y="851435"/>
                  <a:pt x="33093" y="849940"/>
                  <a:pt x="34640" y="848699"/>
                </a:cubicBezTo>
                <a:cubicBezTo>
                  <a:pt x="37223" y="846609"/>
                  <a:pt x="39924" y="844655"/>
                  <a:pt x="42609" y="842701"/>
                </a:cubicBezTo>
                <a:cubicBezTo>
                  <a:pt x="45004" y="840951"/>
                  <a:pt x="47825" y="839591"/>
                  <a:pt x="49779" y="837450"/>
                </a:cubicBezTo>
                <a:cubicBezTo>
                  <a:pt x="52362" y="834646"/>
                  <a:pt x="54792" y="832370"/>
                  <a:pt x="59737" y="833117"/>
                </a:cubicBezTo>
                <a:cubicBezTo>
                  <a:pt x="58888" y="834918"/>
                  <a:pt x="58616" y="836380"/>
                  <a:pt x="57732" y="837195"/>
                </a:cubicBezTo>
                <a:cubicBezTo>
                  <a:pt x="55268" y="839506"/>
                  <a:pt x="52498" y="841460"/>
                  <a:pt x="49983" y="843721"/>
                </a:cubicBezTo>
                <a:cubicBezTo>
                  <a:pt x="46568" y="846779"/>
                  <a:pt x="42626" y="849668"/>
                  <a:pt x="44189" y="855683"/>
                </a:cubicBezTo>
                <a:cubicBezTo>
                  <a:pt x="45515" y="855173"/>
                  <a:pt x="46619" y="855105"/>
                  <a:pt x="46976" y="854562"/>
                </a:cubicBezTo>
                <a:cubicBezTo>
                  <a:pt x="51445" y="847476"/>
                  <a:pt x="57511" y="842208"/>
                  <a:pt x="64903" y="838334"/>
                </a:cubicBezTo>
                <a:cubicBezTo>
                  <a:pt x="67553" y="836940"/>
                  <a:pt x="67859" y="834494"/>
                  <a:pt x="67248" y="831724"/>
                </a:cubicBezTo>
                <a:cubicBezTo>
                  <a:pt x="67146" y="831231"/>
                  <a:pt x="68012" y="830517"/>
                  <a:pt x="68522" y="829770"/>
                </a:cubicBezTo>
                <a:cubicBezTo>
                  <a:pt x="69711" y="830891"/>
                  <a:pt x="70646" y="831775"/>
                  <a:pt x="71564" y="832658"/>
                </a:cubicBezTo>
                <a:cubicBezTo>
                  <a:pt x="74283" y="830194"/>
                  <a:pt x="76882" y="827850"/>
                  <a:pt x="80604" y="824468"/>
                </a:cubicBezTo>
                <a:cubicBezTo>
                  <a:pt x="76390" y="823635"/>
                  <a:pt x="73195" y="823007"/>
                  <a:pt x="67825" y="821936"/>
                </a:cubicBezTo>
                <a:cubicBezTo>
                  <a:pt x="72142" y="820492"/>
                  <a:pt x="74606" y="819659"/>
                  <a:pt x="77069" y="818827"/>
                </a:cubicBezTo>
                <a:cubicBezTo>
                  <a:pt x="81267" y="822429"/>
                  <a:pt x="84936" y="819235"/>
                  <a:pt x="89559" y="817450"/>
                </a:cubicBezTo>
                <a:cubicBezTo>
                  <a:pt x="89338" y="819387"/>
                  <a:pt x="89185" y="820747"/>
                  <a:pt x="89049" y="821817"/>
                </a:cubicBezTo>
                <a:cubicBezTo>
                  <a:pt x="91360" y="825369"/>
                  <a:pt x="93654" y="828869"/>
                  <a:pt x="96406" y="833083"/>
                </a:cubicBezTo>
                <a:cubicBezTo>
                  <a:pt x="101589" y="823635"/>
                  <a:pt x="111343" y="821121"/>
                  <a:pt x="121233" y="818827"/>
                </a:cubicBezTo>
                <a:cubicBezTo>
                  <a:pt x="121742" y="819200"/>
                  <a:pt x="122252" y="819574"/>
                  <a:pt x="121249" y="818844"/>
                </a:cubicBezTo>
                <a:cubicBezTo>
                  <a:pt x="122439" y="819235"/>
                  <a:pt x="121828" y="819048"/>
                  <a:pt x="121233" y="818844"/>
                </a:cubicBezTo>
                <a:cubicBezTo>
                  <a:pt x="120213" y="813015"/>
                  <a:pt x="120213" y="813015"/>
                  <a:pt x="127350" y="812675"/>
                </a:cubicBezTo>
                <a:cubicBezTo>
                  <a:pt x="126823" y="810823"/>
                  <a:pt x="126330" y="809090"/>
                  <a:pt x="125922" y="807663"/>
                </a:cubicBezTo>
                <a:cubicBezTo>
                  <a:pt x="131869" y="805946"/>
                  <a:pt x="137817" y="804247"/>
                  <a:pt x="143747" y="802531"/>
                </a:cubicBezTo>
                <a:cubicBezTo>
                  <a:pt x="143679" y="802106"/>
                  <a:pt x="143611" y="801681"/>
                  <a:pt x="143527" y="801256"/>
                </a:cubicBezTo>
                <a:cubicBezTo>
                  <a:pt x="142065" y="801104"/>
                  <a:pt x="140604" y="800934"/>
                  <a:pt x="137919" y="800645"/>
                </a:cubicBezTo>
                <a:cubicBezTo>
                  <a:pt x="138854" y="797365"/>
                  <a:pt x="139704" y="794375"/>
                  <a:pt x="140858" y="790314"/>
                </a:cubicBezTo>
                <a:cubicBezTo>
                  <a:pt x="139075" y="791129"/>
                  <a:pt x="137817" y="791571"/>
                  <a:pt x="136696" y="792251"/>
                </a:cubicBezTo>
                <a:cubicBezTo>
                  <a:pt x="135574" y="792930"/>
                  <a:pt x="134504" y="794664"/>
                  <a:pt x="133586" y="794545"/>
                </a:cubicBezTo>
                <a:cubicBezTo>
                  <a:pt x="123561" y="793338"/>
                  <a:pt x="121437" y="800390"/>
                  <a:pt x="119431" y="807680"/>
                </a:cubicBezTo>
                <a:cubicBezTo>
                  <a:pt x="119211" y="808478"/>
                  <a:pt x="118888" y="809243"/>
                  <a:pt x="118378" y="810704"/>
                </a:cubicBezTo>
                <a:cubicBezTo>
                  <a:pt x="113959" y="808835"/>
                  <a:pt x="111139" y="811095"/>
                  <a:pt x="108114" y="814290"/>
                </a:cubicBezTo>
                <a:cubicBezTo>
                  <a:pt x="104699" y="817892"/>
                  <a:pt x="100332" y="820594"/>
                  <a:pt x="96712" y="823415"/>
                </a:cubicBezTo>
                <a:cubicBezTo>
                  <a:pt x="95031" y="820305"/>
                  <a:pt x="92736" y="816040"/>
                  <a:pt x="90102" y="811197"/>
                </a:cubicBezTo>
                <a:cubicBezTo>
                  <a:pt x="96492" y="810840"/>
                  <a:pt x="102184" y="808563"/>
                  <a:pt x="106381" y="803109"/>
                </a:cubicBezTo>
                <a:cubicBezTo>
                  <a:pt x="105158" y="802599"/>
                  <a:pt x="104002" y="802106"/>
                  <a:pt x="101623" y="801104"/>
                </a:cubicBezTo>
                <a:cubicBezTo>
                  <a:pt x="103730" y="799303"/>
                  <a:pt x="105497" y="798181"/>
                  <a:pt x="106755" y="796635"/>
                </a:cubicBezTo>
                <a:cubicBezTo>
                  <a:pt x="108012" y="795071"/>
                  <a:pt x="108743" y="793100"/>
                  <a:pt x="109865" y="791010"/>
                </a:cubicBezTo>
                <a:cubicBezTo>
                  <a:pt x="115812" y="790568"/>
                  <a:pt x="132090" y="775717"/>
                  <a:pt x="136542" y="766150"/>
                </a:cubicBezTo>
                <a:cubicBezTo>
                  <a:pt x="139125" y="767612"/>
                  <a:pt x="141436" y="767782"/>
                  <a:pt x="144342" y="766235"/>
                </a:cubicBezTo>
                <a:cubicBezTo>
                  <a:pt x="147655" y="764485"/>
                  <a:pt x="151479" y="763585"/>
                  <a:pt x="155166" y="762650"/>
                </a:cubicBezTo>
                <a:cubicBezTo>
                  <a:pt x="161606" y="761036"/>
                  <a:pt x="165854" y="756414"/>
                  <a:pt x="170256" y="752030"/>
                </a:cubicBezTo>
                <a:cubicBezTo>
                  <a:pt x="170986" y="751299"/>
                  <a:pt x="170765" y="749634"/>
                  <a:pt x="171037" y="748105"/>
                </a:cubicBezTo>
                <a:cubicBezTo>
                  <a:pt x="168709" y="748546"/>
                  <a:pt x="167078" y="748852"/>
                  <a:pt x="165447" y="749158"/>
                </a:cubicBezTo>
                <a:lnTo>
                  <a:pt x="165447" y="749158"/>
                </a:lnTo>
                <a:cubicBezTo>
                  <a:pt x="166992" y="746983"/>
                  <a:pt x="168199" y="744383"/>
                  <a:pt x="170170" y="742718"/>
                </a:cubicBezTo>
                <a:cubicBezTo>
                  <a:pt x="172906" y="740424"/>
                  <a:pt x="176203" y="738793"/>
                  <a:pt x="179312" y="736975"/>
                </a:cubicBezTo>
                <a:cubicBezTo>
                  <a:pt x="181861" y="735479"/>
                  <a:pt x="184138" y="733950"/>
                  <a:pt x="182422" y="730450"/>
                </a:cubicBezTo>
                <a:cubicBezTo>
                  <a:pt x="188284" y="727459"/>
                  <a:pt x="195217" y="725861"/>
                  <a:pt x="197715" y="718555"/>
                </a:cubicBezTo>
                <a:cubicBezTo>
                  <a:pt x="203221" y="717909"/>
                  <a:pt x="208726" y="717263"/>
                  <a:pt x="214232" y="716618"/>
                </a:cubicBezTo>
                <a:cubicBezTo>
                  <a:pt x="214639" y="717263"/>
                  <a:pt x="215047" y="717909"/>
                  <a:pt x="215455" y="718555"/>
                </a:cubicBezTo>
                <a:cubicBezTo>
                  <a:pt x="217562" y="716023"/>
                  <a:pt x="219686" y="713491"/>
                  <a:pt x="222082" y="710619"/>
                </a:cubicBezTo>
                <a:cubicBezTo>
                  <a:pt x="222949" y="712217"/>
                  <a:pt x="223714" y="713627"/>
                  <a:pt x="224478" y="715054"/>
                </a:cubicBezTo>
                <a:cubicBezTo>
                  <a:pt x="225073" y="714749"/>
                  <a:pt x="225684" y="714443"/>
                  <a:pt x="226279" y="714154"/>
                </a:cubicBezTo>
                <a:cubicBezTo>
                  <a:pt x="226738" y="710314"/>
                  <a:pt x="227214" y="706473"/>
                  <a:pt x="227672" y="702633"/>
                </a:cubicBezTo>
                <a:cubicBezTo>
                  <a:pt x="230748" y="706388"/>
                  <a:pt x="232244" y="710382"/>
                  <a:pt x="234266" y="714069"/>
                </a:cubicBezTo>
                <a:cubicBezTo>
                  <a:pt x="234945" y="715309"/>
                  <a:pt x="237001" y="715802"/>
                  <a:pt x="239465" y="717263"/>
                </a:cubicBezTo>
                <a:cubicBezTo>
                  <a:pt x="238598" y="706439"/>
                  <a:pt x="240332" y="696635"/>
                  <a:pt x="233552" y="689226"/>
                </a:cubicBezTo>
                <a:cubicBezTo>
                  <a:pt x="228624" y="690993"/>
                  <a:pt x="224631" y="692421"/>
                  <a:pt x="219856" y="694137"/>
                </a:cubicBezTo>
                <a:cubicBezTo>
                  <a:pt x="220094" y="690450"/>
                  <a:pt x="220230" y="688274"/>
                  <a:pt x="220434" y="685080"/>
                </a:cubicBezTo>
                <a:cubicBezTo>
                  <a:pt x="215523" y="691486"/>
                  <a:pt x="215268" y="692183"/>
                  <a:pt x="214673" y="699897"/>
                </a:cubicBezTo>
                <a:lnTo>
                  <a:pt x="214707" y="699863"/>
                </a:lnTo>
                <a:cubicBezTo>
                  <a:pt x="213586" y="701970"/>
                  <a:pt x="211921" y="703959"/>
                  <a:pt x="211445" y="706184"/>
                </a:cubicBezTo>
                <a:cubicBezTo>
                  <a:pt x="210765" y="709362"/>
                  <a:pt x="209541" y="711401"/>
                  <a:pt x="206177" y="711775"/>
                </a:cubicBezTo>
                <a:cubicBezTo>
                  <a:pt x="205990" y="710535"/>
                  <a:pt x="205804" y="709277"/>
                  <a:pt x="205311" y="706015"/>
                </a:cubicBezTo>
                <a:cubicBezTo>
                  <a:pt x="203271" y="708020"/>
                  <a:pt x="202405" y="708852"/>
                  <a:pt x="200315" y="710908"/>
                </a:cubicBezTo>
                <a:cubicBezTo>
                  <a:pt x="203714" y="711384"/>
                  <a:pt x="204954" y="711571"/>
                  <a:pt x="206211" y="711741"/>
                </a:cubicBezTo>
                <a:cubicBezTo>
                  <a:pt x="205549" y="716720"/>
                  <a:pt x="200145" y="715785"/>
                  <a:pt x="197715" y="718572"/>
                </a:cubicBezTo>
                <a:cubicBezTo>
                  <a:pt x="194588" y="716550"/>
                  <a:pt x="191717" y="717569"/>
                  <a:pt x="189355" y="719778"/>
                </a:cubicBezTo>
                <a:cubicBezTo>
                  <a:pt x="186313" y="722599"/>
                  <a:pt x="183594" y="725760"/>
                  <a:pt x="180722" y="728767"/>
                </a:cubicBezTo>
                <a:cubicBezTo>
                  <a:pt x="174300" y="733967"/>
                  <a:pt x="168301" y="739778"/>
                  <a:pt x="161385" y="744196"/>
                </a:cubicBezTo>
                <a:cubicBezTo>
                  <a:pt x="151869" y="750246"/>
                  <a:pt x="145293" y="759388"/>
                  <a:pt x="136560" y="766150"/>
                </a:cubicBezTo>
                <a:cubicBezTo>
                  <a:pt x="132839" y="765675"/>
                  <a:pt x="130578" y="763415"/>
                  <a:pt x="128828" y="759608"/>
                </a:cubicBezTo>
                <a:cubicBezTo>
                  <a:pt x="131717" y="758334"/>
                  <a:pt x="134402" y="757144"/>
                  <a:pt x="137409" y="755819"/>
                </a:cubicBezTo>
                <a:cubicBezTo>
                  <a:pt x="137121" y="752896"/>
                  <a:pt x="136849" y="750161"/>
                  <a:pt x="136576" y="747425"/>
                </a:cubicBezTo>
                <a:lnTo>
                  <a:pt x="136542" y="747459"/>
                </a:lnTo>
                <a:cubicBezTo>
                  <a:pt x="139890" y="746745"/>
                  <a:pt x="139075" y="741495"/>
                  <a:pt x="143782" y="741563"/>
                </a:cubicBezTo>
                <a:cubicBezTo>
                  <a:pt x="148981" y="741647"/>
                  <a:pt x="149253" y="741257"/>
                  <a:pt x="149151" y="748461"/>
                </a:cubicBezTo>
                <a:cubicBezTo>
                  <a:pt x="152226" y="745199"/>
                  <a:pt x="154605" y="742684"/>
                  <a:pt x="157392" y="739744"/>
                </a:cubicBezTo>
                <a:cubicBezTo>
                  <a:pt x="154232" y="736958"/>
                  <a:pt x="151190" y="734273"/>
                  <a:pt x="146653" y="730280"/>
                </a:cubicBezTo>
                <a:cubicBezTo>
                  <a:pt x="150408" y="729855"/>
                  <a:pt x="151921" y="729685"/>
                  <a:pt x="153603" y="729498"/>
                </a:cubicBezTo>
                <a:cubicBezTo>
                  <a:pt x="152532" y="726932"/>
                  <a:pt x="150374" y="724213"/>
                  <a:pt x="150612" y="721698"/>
                </a:cubicBezTo>
                <a:cubicBezTo>
                  <a:pt x="150833" y="719405"/>
                  <a:pt x="153603" y="717332"/>
                  <a:pt x="155268" y="715173"/>
                </a:cubicBezTo>
                <a:lnTo>
                  <a:pt x="155234" y="715207"/>
                </a:lnTo>
                <a:cubicBezTo>
                  <a:pt x="156917" y="713576"/>
                  <a:pt x="158598" y="711928"/>
                  <a:pt x="160944" y="709668"/>
                </a:cubicBezTo>
                <a:cubicBezTo>
                  <a:pt x="157443" y="707748"/>
                  <a:pt x="155115" y="706456"/>
                  <a:pt x="151767" y="704621"/>
                </a:cubicBezTo>
                <a:cubicBezTo>
                  <a:pt x="154384" y="702140"/>
                  <a:pt x="156644" y="699999"/>
                  <a:pt x="158887" y="697858"/>
                </a:cubicBezTo>
                <a:cubicBezTo>
                  <a:pt x="159363" y="698130"/>
                  <a:pt x="159839" y="698402"/>
                  <a:pt x="160315" y="698674"/>
                </a:cubicBezTo>
                <a:cubicBezTo>
                  <a:pt x="160077" y="700305"/>
                  <a:pt x="159839" y="701919"/>
                  <a:pt x="159448" y="704536"/>
                </a:cubicBezTo>
                <a:cubicBezTo>
                  <a:pt x="161147" y="703891"/>
                  <a:pt x="163203" y="703755"/>
                  <a:pt x="163560" y="702888"/>
                </a:cubicBezTo>
                <a:cubicBezTo>
                  <a:pt x="165395" y="698623"/>
                  <a:pt x="169779" y="695768"/>
                  <a:pt x="169763" y="690348"/>
                </a:cubicBezTo>
                <a:cubicBezTo>
                  <a:pt x="169745" y="687646"/>
                  <a:pt x="172108" y="685386"/>
                  <a:pt x="176712" y="685828"/>
                </a:cubicBezTo>
                <a:cubicBezTo>
                  <a:pt x="175234" y="688139"/>
                  <a:pt x="174164" y="689804"/>
                  <a:pt x="172600" y="692234"/>
                </a:cubicBezTo>
                <a:cubicBezTo>
                  <a:pt x="174436" y="695004"/>
                  <a:pt x="176508" y="698147"/>
                  <a:pt x="178650" y="701393"/>
                </a:cubicBezTo>
                <a:cubicBezTo>
                  <a:pt x="181368" y="698997"/>
                  <a:pt x="183441" y="697178"/>
                  <a:pt x="185497" y="695360"/>
                </a:cubicBezTo>
                <a:cubicBezTo>
                  <a:pt x="185974" y="695734"/>
                  <a:pt x="186449" y="696108"/>
                  <a:pt x="186908" y="696482"/>
                </a:cubicBezTo>
                <a:cubicBezTo>
                  <a:pt x="185872" y="698436"/>
                  <a:pt x="184818" y="700407"/>
                  <a:pt x="183577" y="702735"/>
                </a:cubicBezTo>
                <a:cubicBezTo>
                  <a:pt x="191581" y="704995"/>
                  <a:pt x="193501" y="691724"/>
                  <a:pt x="202744" y="698351"/>
                </a:cubicBezTo>
                <a:cubicBezTo>
                  <a:pt x="201334" y="695292"/>
                  <a:pt x="200893" y="694307"/>
                  <a:pt x="200688" y="693865"/>
                </a:cubicBezTo>
                <a:cubicBezTo>
                  <a:pt x="203934" y="690721"/>
                  <a:pt x="207367" y="688020"/>
                  <a:pt x="210018" y="684689"/>
                </a:cubicBezTo>
                <a:cubicBezTo>
                  <a:pt x="212703" y="681308"/>
                  <a:pt x="216424" y="677637"/>
                  <a:pt x="211343" y="672591"/>
                </a:cubicBezTo>
                <a:cubicBezTo>
                  <a:pt x="214282" y="671316"/>
                  <a:pt x="216492" y="670365"/>
                  <a:pt x="219754" y="668937"/>
                </a:cubicBezTo>
                <a:cubicBezTo>
                  <a:pt x="218378" y="666117"/>
                  <a:pt x="217154" y="663636"/>
                  <a:pt x="215931" y="661121"/>
                </a:cubicBezTo>
                <a:cubicBezTo>
                  <a:pt x="207435" y="663942"/>
                  <a:pt x="207808" y="676958"/>
                  <a:pt x="196338" y="675207"/>
                </a:cubicBezTo>
                <a:cubicBezTo>
                  <a:pt x="197647" y="669073"/>
                  <a:pt x="200638" y="663568"/>
                  <a:pt x="205582" y="661852"/>
                </a:cubicBezTo>
                <a:cubicBezTo>
                  <a:pt x="212703" y="659387"/>
                  <a:pt x="213331" y="653814"/>
                  <a:pt x="215387" y="648479"/>
                </a:cubicBezTo>
                <a:cubicBezTo>
                  <a:pt x="216254" y="646252"/>
                  <a:pt x="216933" y="643211"/>
                  <a:pt x="218666" y="642191"/>
                </a:cubicBezTo>
                <a:cubicBezTo>
                  <a:pt x="222830" y="639744"/>
                  <a:pt x="223679" y="635836"/>
                  <a:pt x="224936" y="631928"/>
                </a:cubicBezTo>
                <a:lnTo>
                  <a:pt x="224902" y="631962"/>
                </a:lnTo>
                <a:cubicBezTo>
                  <a:pt x="226687" y="632251"/>
                  <a:pt x="228471" y="632540"/>
                  <a:pt x="231377" y="633016"/>
                </a:cubicBezTo>
                <a:cubicBezTo>
                  <a:pt x="229321" y="630331"/>
                  <a:pt x="227978" y="628580"/>
                  <a:pt x="226636" y="626830"/>
                </a:cubicBezTo>
                <a:lnTo>
                  <a:pt x="226653" y="626847"/>
                </a:lnTo>
                <a:cubicBezTo>
                  <a:pt x="224325" y="622446"/>
                  <a:pt x="222456" y="621648"/>
                  <a:pt x="220586" y="624774"/>
                </a:cubicBezTo>
                <a:cubicBezTo>
                  <a:pt x="217749" y="629515"/>
                  <a:pt x="215845" y="634834"/>
                  <a:pt x="213161" y="640764"/>
                </a:cubicBezTo>
                <a:cubicBezTo>
                  <a:pt x="212124" y="640815"/>
                  <a:pt x="210000" y="640934"/>
                  <a:pt x="207265" y="641087"/>
                </a:cubicBezTo>
                <a:cubicBezTo>
                  <a:pt x="208930" y="630586"/>
                  <a:pt x="214605" y="623466"/>
                  <a:pt x="223101" y="617535"/>
                </a:cubicBezTo>
                <a:cubicBezTo>
                  <a:pt x="224818" y="617977"/>
                  <a:pt x="227333" y="618623"/>
                  <a:pt x="230154" y="619354"/>
                </a:cubicBezTo>
                <a:cubicBezTo>
                  <a:pt x="230731" y="614052"/>
                  <a:pt x="230731" y="609311"/>
                  <a:pt x="231870" y="604876"/>
                </a:cubicBezTo>
                <a:cubicBezTo>
                  <a:pt x="233042" y="600356"/>
                  <a:pt x="235336" y="596125"/>
                  <a:pt x="237290" y="591384"/>
                </a:cubicBezTo>
                <a:cubicBezTo>
                  <a:pt x="231988" y="592438"/>
                  <a:pt x="227672" y="593287"/>
                  <a:pt x="223017" y="594222"/>
                </a:cubicBezTo>
                <a:cubicBezTo>
                  <a:pt x="224954" y="595785"/>
                  <a:pt x="226976" y="597382"/>
                  <a:pt x="228980" y="598997"/>
                </a:cubicBezTo>
                <a:cubicBezTo>
                  <a:pt x="228828" y="599303"/>
                  <a:pt x="228675" y="599609"/>
                  <a:pt x="228522" y="599914"/>
                </a:cubicBezTo>
                <a:cubicBezTo>
                  <a:pt x="224376" y="598810"/>
                  <a:pt x="220230" y="597705"/>
                  <a:pt x="215863" y="596533"/>
                </a:cubicBezTo>
                <a:cubicBezTo>
                  <a:pt x="217307" y="589668"/>
                  <a:pt x="223203" y="588224"/>
                  <a:pt x="228352" y="585165"/>
                </a:cubicBezTo>
                <a:cubicBezTo>
                  <a:pt x="223594" y="583975"/>
                  <a:pt x="219601" y="582990"/>
                  <a:pt x="215608" y="582005"/>
                </a:cubicBezTo>
                <a:cubicBezTo>
                  <a:pt x="215149" y="581070"/>
                  <a:pt x="214690" y="580135"/>
                  <a:pt x="214232" y="579201"/>
                </a:cubicBezTo>
                <a:cubicBezTo>
                  <a:pt x="215761" y="578521"/>
                  <a:pt x="217545" y="578113"/>
                  <a:pt x="218751" y="577060"/>
                </a:cubicBezTo>
                <a:cubicBezTo>
                  <a:pt x="219924" y="576040"/>
                  <a:pt x="221267" y="574307"/>
                  <a:pt x="221181" y="572964"/>
                </a:cubicBezTo>
                <a:cubicBezTo>
                  <a:pt x="221079" y="571333"/>
                  <a:pt x="219567" y="569787"/>
                  <a:pt x="218666" y="568207"/>
                </a:cubicBezTo>
                <a:cubicBezTo>
                  <a:pt x="217477" y="569175"/>
                  <a:pt x="215811" y="569906"/>
                  <a:pt x="215200" y="571163"/>
                </a:cubicBezTo>
                <a:cubicBezTo>
                  <a:pt x="213263" y="575140"/>
                  <a:pt x="211699" y="579286"/>
                  <a:pt x="209763" y="583942"/>
                </a:cubicBezTo>
                <a:cubicBezTo>
                  <a:pt x="206432" y="581801"/>
                  <a:pt x="204546" y="581444"/>
                  <a:pt x="206738" y="576822"/>
                </a:cubicBezTo>
                <a:cubicBezTo>
                  <a:pt x="208522" y="573067"/>
                  <a:pt x="210052" y="569991"/>
                  <a:pt x="212906" y="566779"/>
                </a:cubicBezTo>
                <a:cubicBezTo>
                  <a:pt x="215659" y="563653"/>
                  <a:pt x="218564" y="563126"/>
                  <a:pt x="221215" y="562888"/>
                </a:cubicBezTo>
                <a:cubicBezTo>
                  <a:pt x="222864" y="556992"/>
                  <a:pt x="224308" y="551809"/>
                  <a:pt x="225770" y="546609"/>
                </a:cubicBezTo>
                <a:cubicBezTo>
                  <a:pt x="226517" y="546626"/>
                  <a:pt x="227265" y="546643"/>
                  <a:pt x="227996" y="546660"/>
                </a:cubicBezTo>
                <a:cubicBezTo>
                  <a:pt x="228352" y="549753"/>
                  <a:pt x="229100" y="552880"/>
                  <a:pt x="228964" y="555955"/>
                </a:cubicBezTo>
                <a:cubicBezTo>
                  <a:pt x="228641" y="563619"/>
                  <a:pt x="230680" y="565862"/>
                  <a:pt x="239890" y="566219"/>
                </a:cubicBezTo>
                <a:cubicBezTo>
                  <a:pt x="237851" y="564027"/>
                  <a:pt x="236050" y="562361"/>
                  <a:pt x="234639" y="560424"/>
                </a:cubicBezTo>
                <a:cubicBezTo>
                  <a:pt x="234164" y="559761"/>
                  <a:pt x="234300" y="558079"/>
                  <a:pt x="234827" y="557383"/>
                </a:cubicBezTo>
                <a:cubicBezTo>
                  <a:pt x="235353" y="556703"/>
                  <a:pt x="237460" y="556193"/>
                  <a:pt x="237630" y="556448"/>
                </a:cubicBezTo>
                <a:cubicBezTo>
                  <a:pt x="241453" y="562106"/>
                  <a:pt x="248522" y="556550"/>
                  <a:pt x="253246" y="560220"/>
                </a:cubicBezTo>
                <a:cubicBezTo>
                  <a:pt x="251411" y="558555"/>
                  <a:pt x="249575" y="556907"/>
                  <a:pt x="247383" y="554919"/>
                </a:cubicBezTo>
                <a:cubicBezTo>
                  <a:pt x="248471" y="553916"/>
                  <a:pt x="249457" y="553016"/>
                  <a:pt x="250442" y="552115"/>
                </a:cubicBezTo>
                <a:lnTo>
                  <a:pt x="250425" y="552098"/>
                </a:lnTo>
                <a:cubicBezTo>
                  <a:pt x="251326" y="553067"/>
                  <a:pt x="252244" y="554035"/>
                  <a:pt x="253246" y="555123"/>
                </a:cubicBezTo>
                <a:cubicBezTo>
                  <a:pt x="255574" y="551741"/>
                  <a:pt x="257647" y="548733"/>
                  <a:pt x="259686" y="545760"/>
                </a:cubicBezTo>
                <a:cubicBezTo>
                  <a:pt x="254402" y="545114"/>
                  <a:pt x="255251" y="542022"/>
                  <a:pt x="258666" y="537994"/>
                </a:cubicBezTo>
                <a:cubicBezTo>
                  <a:pt x="255013" y="537230"/>
                  <a:pt x="253585" y="538810"/>
                  <a:pt x="252142" y="541053"/>
                </a:cubicBezTo>
                <a:cubicBezTo>
                  <a:pt x="249882" y="544570"/>
                  <a:pt x="247333" y="547901"/>
                  <a:pt x="244818" y="551231"/>
                </a:cubicBezTo>
                <a:cubicBezTo>
                  <a:pt x="242540" y="554256"/>
                  <a:pt x="239686" y="554409"/>
                  <a:pt x="236661" y="552438"/>
                </a:cubicBezTo>
                <a:cubicBezTo>
                  <a:pt x="233229" y="550195"/>
                  <a:pt x="233399" y="546983"/>
                  <a:pt x="235795" y="544536"/>
                </a:cubicBezTo>
                <a:cubicBezTo>
                  <a:pt x="238650" y="541631"/>
                  <a:pt x="242286" y="539490"/>
                  <a:pt x="246160" y="536584"/>
                </a:cubicBezTo>
                <a:cubicBezTo>
                  <a:pt x="245973" y="535480"/>
                  <a:pt x="245650" y="533593"/>
                  <a:pt x="245327" y="531707"/>
                </a:cubicBezTo>
                <a:cubicBezTo>
                  <a:pt x="245429" y="531554"/>
                  <a:pt x="245531" y="531401"/>
                  <a:pt x="245650" y="531248"/>
                </a:cubicBezTo>
                <a:cubicBezTo>
                  <a:pt x="245548" y="531418"/>
                  <a:pt x="245463" y="531571"/>
                  <a:pt x="245361" y="531741"/>
                </a:cubicBezTo>
                <a:cubicBezTo>
                  <a:pt x="239788" y="533848"/>
                  <a:pt x="234198" y="535955"/>
                  <a:pt x="227944" y="538334"/>
                </a:cubicBezTo>
                <a:cubicBezTo>
                  <a:pt x="229287" y="533287"/>
                  <a:pt x="230493" y="528750"/>
                  <a:pt x="231938" y="523364"/>
                </a:cubicBezTo>
                <a:cubicBezTo>
                  <a:pt x="234725" y="525233"/>
                  <a:pt x="236883" y="526677"/>
                  <a:pt x="239414" y="528377"/>
                </a:cubicBezTo>
                <a:cubicBezTo>
                  <a:pt x="241674" y="525233"/>
                  <a:pt x="243255" y="521767"/>
                  <a:pt x="245906" y="519677"/>
                </a:cubicBezTo>
                <a:cubicBezTo>
                  <a:pt x="248658" y="517518"/>
                  <a:pt x="252464" y="516686"/>
                  <a:pt x="256372" y="515038"/>
                </a:cubicBezTo>
                <a:cubicBezTo>
                  <a:pt x="256627" y="513559"/>
                  <a:pt x="256951" y="511673"/>
                  <a:pt x="257273" y="509787"/>
                </a:cubicBezTo>
                <a:cubicBezTo>
                  <a:pt x="257562" y="508139"/>
                  <a:pt x="257851" y="506507"/>
                  <a:pt x="258157" y="504842"/>
                </a:cubicBezTo>
                <a:cubicBezTo>
                  <a:pt x="252770" y="505471"/>
                  <a:pt x="252770" y="505471"/>
                  <a:pt x="252753" y="514460"/>
                </a:cubicBezTo>
                <a:cubicBezTo>
                  <a:pt x="250052" y="513712"/>
                  <a:pt x="247571" y="513016"/>
                  <a:pt x="244648" y="512200"/>
                </a:cubicBezTo>
                <a:cubicBezTo>
                  <a:pt x="243119" y="516601"/>
                  <a:pt x="239958" y="519354"/>
                  <a:pt x="233994" y="520832"/>
                </a:cubicBezTo>
                <a:cubicBezTo>
                  <a:pt x="238106" y="512863"/>
                  <a:pt x="241640" y="505998"/>
                  <a:pt x="245379" y="498759"/>
                </a:cubicBezTo>
                <a:cubicBezTo>
                  <a:pt x="244427" y="498266"/>
                  <a:pt x="242830" y="497451"/>
                  <a:pt x="241249" y="496635"/>
                </a:cubicBezTo>
                <a:cubicBezTo>
                  <a:pt x="244087" y="488207"/>
                  <a:pt x="254809" y="491062"/>
                  <a:pt x="258123" y="483925"/>
                </a:cubicBezTo>
                <a:cubicBezTo>
                  <a:pt x="260077" y="484519"/>
                  <a:pt x="261878" y="485063"/>
                  <a:pt x="264834" y="485964"/>
                </a:cubicBezTo>
                <a:cubicBezTo>
                  <a:pt x="265395" y="480492"/>
                  <a:pt x="265872" y="475666"/>
                  <a:pt x="266364" y="470892"/>
                </a:cubicBezTo>
                <a:cubicBezTo>
                  <a:pt x="259142" y="468326"/>
                  <a:pt x="258819" y="468496"/>
                  <a:pt x="257681" y="475208"/>
                </a:cubicBezTo>
                <a:cubicBezTo>
                  <a:pt x="253977" y="475547"/>
                  <a:pt x="250357" y="475887"/>
                  <a:pt x="246143" y="476278"/>
                </a:cubicBezTo>
                <a:cubicBezTo>
                  <a:pt x="246041" y="470518"/>
                  <a:pt x="249473" y="466898"/>
                  <a:pt x="253841" y="463823"/>
                </a:cubicBezTo>
                <a:lnTo>
                  <a:pt x="253823" y="463806"/>
                </a:lnTo>
                <a:cubicBezTo>
                  <a:pt x="259108" y="466338"/>
                  <a:pt x="259499" y="461461"/>
                  <a:pt x="262337" y="458657"/>
                </a:cubicBezTo>
                <a:cubicBezTo>
                  <a:pt x="256593" y="455530"/>
                  <a:pt x="253365" y="459643"/>
                  <a:pt x="250646" y="460866"/>
                </a:cubicBezTo>
                <a:cubicBezTo>
                  <a:pt x="246856" y="459881"/>
                  <a:pt x="243917" y="459116"/>
                  <a:pt x="240824" y="458334"/>
                </a:cubicBezTo>
                <a:cubicBezTo>
                  <a:pt x="240824" y="461172"/>
                  <a:pt x="240824" y="463041"/>
                  <a:pt x="240824" y="465505"/>
                </a:cubicBezTo>
                <a:cubicBezTo>
                  <a:pt x="234622" y="460696"/>
                  <a:pt x="234520" y="459677"/>
                  <a:pt x="238548" y="450229"/>
                </a:cubicBezTo>
                <a:cubicBezTo>
                  <a:pt x="238650" y="450059"/>
                  <a:pt x="238751" y="449906"/>
                  <a:pt x="238853" y="449736"/>
                </a:cubicBezTo>
                <a:cubicBezTo>
                  <a:pt x="238751" y="449906"/>
                  <a:pt x="238666" y="450076"/>
                  <a:pt x="238564" y="450246"/>
                </a:cubicBezTo>
                <a:cubicBezTo>
                  <a:pt x="235931" y="450110"/>
                  <a:pt x="232600" y="453474"/>
                  <a:pt x="230561" y="448547"/>
                </a:cubicBezTo>
                <a:cubicBezTo>
                  <a:pt x="234214" y="447221"/>
                  <a:pt x="237749" y="445947"/>
                  <a:pt x="242728" y="444146"/>
                </a:cubicBezTo>
                <a:cubicBezTo>
                  <a:pt x="236270" y="440560"/>
                  <a:pt x="231547" y="437960"/>
                  <a:pt x="226619" y="435225"/>
                </a:cubicBezTo>
                <a:cubicBezTo>
                  <a:pt x="228046" y="433389"/>
                  <a:pt x="229711" y="431232"/>
                  <a:pt x="231767" y="428581"/>
                </a:cubicBezTo>
                <a:cubicBezTo>
                  <a:pt x="233076" y="429515"/>
                  <a:pt x="234350" y="430433"/>
                  <a:pt x="235879" y="431520"/>
                </a:cubicBezTo>
                <a:cubicBezTo>
                  <a:pt x="236883" y="430178"/>
                  <a:pt x="237953" y="428768"/>
                  <a:pt x="239601" y="426575"/>
                </a:cubicBezTo>
                <a:cubicBezTo>
                  <a:pt x="241776" y="429091"/>
                  <a:pt x="243577" y="431164"/>
                  <a:pt x="245379" y="433237"/>
                </a:cubicBezTo>
                <a:cubicBezTo>
                  <a:pt x="245548" y="433339"/>
                  <a:pt x="245701" y="433440"/>
                  <a:pt x="245872" y="433542"/>
                </a:cubicBezTo>
                <a:cubicBezTo>
                  <a:pt x="245701" y="433440"/>
                  <a:pt x="245531" y="433356"/>
                  <a:pt x="245361" y="433254"/>
                </a:cubicBezTo>
                <a:cubicBezTo>
                  <a:pt x="248709" y="428853"/>
                  <a:pt x="251479" y="423415"/>
                  <a:pt x="258853" y="426389"/>
                </a:cubicBezTo>
                <a:cubicBezTo>
                  <a:pt x="257375" y="423551"/>
                  <a:pt x="256186" y="421291"/>
                  <a:pt x="254588" y="418232"/>
                </a:cubicBezTo>
                <a:cubicBezTo>
                  <a:pt x="260468" y="415598"/>
                  <a:pt x="265395" y="413390"/>
                  <a:pt x="269303" y="411622"/>
                </a:cubicBezTo>
                <a:cubicBezTo>
                  <a:pt x="272277" y="414511"/>
                  <a:pt x="274334" y="416482"/>
                  <a:pt x="276492" y="418572"/>
                </a:cubicBezTo>
                <a:cubicBezTo>
                  <a:pt x="283153" y="408819"/>
                  <a:pt x="291870" y="402463"/>
                  <a:pt x="301810" y="397570"/>
                </a:cubicBezTo>
                <a:cubicBezTo>
                  <a:pt x="308539" y="394256"/>
                  <a:pt x="308556" y="394001"/>
                  <a:pt x="305548" y="385335"/>
                </a:cubicBezTo>
                <a:cubicBezTo>
                  <a:pt x="308573" y="386287"/>
                  <a:pt x="310884" y="386712"/>
                  <a:pt x="312889" y="387731"/>
                </a:cubicBezTo>
                <a:cubicBezTo>
                  <a:pt x="315557" y="389073"/>
                  <a:pt x="317698" y="389192"/>
                  <a:pt x="319414" y="386423"/>
                </a:cubicBezTo>
                <a:cubicBezTo>
                  <a:pt x="321453" y="383126"/>
                  <a:pt x="323475" y="379830"/>
                  <a:pt x="325616" y="376346"/>
                </a:cubicBezTo>
                <a:cubicBezTo>
                  <a:pt x="322949" y="374647"/>
                  <a:pt x="320264" y="372931"/>
                  <a:pt x="317103" y="370909"/>
                </a:cubicBezTo>
                <a:cubicBezTo>
                  <a:pt x="322626" y="367153"/>
                  <a:pt x="326347" y="372489"/>
                  <a:pt x="330748" y="373118"/>
                </a:cubicBezTo>
                <a:cubicBezTo>
                  <a:pt x="330833" y="367986"/>
                  <a:pt x="323628" y="368071"/>
                  <a:pt x="326466" y="362480"/>
                </a:cubicBezTo>
                <a:cubicBezTo>
                  <a:pt x="336542" y="364469"/>
                  <a:pt x="343492" y="358453"/>
                  <a:pt x="350272" y="352013"/>
                </a:cubicBezTo>
                <a:cubicBezTo>
                  <a:pt x="351461" y="350892"/>
                  <a:pt x="352787" y="348921"/>
                  <a:pt x="353994" y="348972"/>
                </a:cubicBezTo>
                <a:cubicBezTo>
                  <a:pt x="359618" y="349210"/>
                  <a:pt x="361555" y="344859"/>
                  <a:pt x="364325" y="341478"/>
                </a:cubicBezTo>
                <a:lnTo>
                  <a:pt x="364291" y="341512"/>
                </a:lnTo>
                <a:cubicBezTo>
                  <a:pt x="369592" y="343177"/>
                  <a:pt x="370000" y="343738"/>
                  <a:pt x="367859" y="347153"/>
                </a:cubicBezTo>
                <a:cubicBezTo>
                  <a:pt x="366058" y="350025"/>
                  <a:pt x="364189" y="352200"/>
                  <a:pt x="359975" y="352506"/>
                </a:cubicBezTo>
                <a:cubicBezTo>
                  <a:pt x="354198" y="352914"/>
                  <a:pt x="352651" y="356873"/>
                  <a:pt x="355098" y="362531"/>
                </a:cubicBezTo>
                <a:cubicBezTo>
                  <a:pt x="362336" y="363449"/>
                  <a:pt x="366942" y="358419"/>
                  <a:pt x="372074" y="354681"/>
                </a:cubicBezTo>
                <a:cubicBezTo>
                  <a:pt x="373042" y="353967"/>
                  <a:pt x="374010" y="352132"/>
                  <a:pt x="373790" y="351096"/>
                </a:cubicBezTo>
                <a:cubicBezTo>
                  <a:pt x="372379" y="344758"/>
                  <a:pt x="377239" y="342107"/>
                  <a:pt x="381147" y="340102"/>
                </a:cubicBezTo>
                <a:cubicBezTo>
                  <a:pt x="388318" y="336431"/>
                  <a:pt x="394775" y="330943"/>
                  <a:pt x="403356" y="330246"/>
                </a:cubicBezTo>
                <a:cubicBezTo>
                  <a:pt x="405463" y="330076"/>
                  <a:pt x="408114" y="329057"/>
                  <a:pt x="409389" y="327493"/>
                </a:cubicBezTo>
                <a:cubicBezTo>
                  <a:pt x="413076" y="322990"/>
                  <a:pt x="418054" y="322752"/>
                  <a:pt x="423101" y="322022"/>
                </a:cubicBezTo>
                <a:cubicBezTo>
                  <a:pt x="428454" y="321257"/>
                  <a:pt x="433756" y="320068"/>
                  <a:pt x="439533" y="318980"/>
                </a:cubicBezTo>
                <a:cubicBezTo>
                  <a:pt x="440825" y="322871"/>
                  <a:pt x="437663" y="323585"/>
                  <a:pt x="434367" y="324842"/>
                </a:cubicBezTo>
                <a:cubicBezTo>
                  <a:pt x="424478" y="328581"/>
                  <a:pt x="414707" y="332608"/>
                  <a:pt x="404903" y="336584"/>
                </a:cubicBezTo>
                <a:cubicBezTo>
                  <a:pt x="403628" y="337094"/>
                  <a:pt x="402472" y="337927"/>
                  <a:pt x="399719" y="339490"/>
                </a:cubicBezTo>
                <a:cubicBezTo>
                  <a:pt x="405378" y="340306"/>
                  <a:pt x="409473" y="340883"/>
                  <a:pt x="413585" y="341478"/>
                </a:cubicBezTo>
                <a:cubicBezTo>
                  <a:pt x="413738" y="341580"/>
                  <a:pt x="413908" y="341682"/>
                  <a:pt x="414062" y="341784"/>
                </a:cubicBezTo>
                <a:cubicBezTo>
                  <a:pt x="413892" y="341699"/>
                  <a:pt x="413722" y="341597"/>
                  <a:pt x="413569" y="341512"/>
                </a:cubicBezTo>
                <a:cubicBezTo>
                  <a:pt x="413908" y="337315"/>
                  <a:pt x="417154" y="336176"/>
                  <a:pt x="420382" y="334953"/>
                </a:cubicBezTo>
                <a:cubicBezTo>
                  <a:pt x="422965" y="333967"/>
                  <a:pt x="425566" y="332965"/>
                  <a:pt x="428029" y="331690"/>
                </a:cubicBezTo>
                <a:cubicBezTo>
                  <a:pt x="439295" y="325879"/>
                  <a:pt x="450595" y="324605"/>
                  <a:pt x="462031" y="331130"/>
                </a:cubicBezTo>
                <a:cubicBezTo>
                  <a:pt x="462218" y="331231"/>
                  <a:pt x="462200" y="331656"/>
                  <a:pt x="462506" y="332591"/>
                </a:cubicBezTo>
                <a:cubicBezTo>
                  <a:pt x="455081" y="336975"/>
                  <a:pt x="447485" y="341444"/>
                  <a:pt x="438921" y="346491"/>
                </a:cubicBezTo>
                <a:cubicBezTo>
                  <a:pt x="435795" y="344214"/>
                  <a:pt x="431291" y="344503"/>
                  <a:pt x="426857" y="348309"/>
                </a:cubicBezTo>
                <a:cubicBezTo>
                  <a:pt x="433619" y="347238"/>
                  <a:pt x="437647" y="352727"/>
                  <a:pt x="443628" y="354579"/>
                </a:cubicBezTo>
                <a:cubicBezTo>
                  <a:pt x="443237" y="355921"/>
                  <a:pt x="442863" y="357213"/>
                  <a:pt x="442490" y="358504"/>
                </a:cubicBezTo>
                <a:cubicBezTo>
                  <a:pt x="441895" y="358691"/>
                  <a:pt x="441300" y="358895"/>
                  <a:pt x="442370" y="358538"/>
                </a:cubicBezTo>
                <a:cubicBezTo>
                  <a:pt x="441453" y="359201"/>
                  <a:pt x="441963" y="358844"/>
                  <a:pt x="442456" y="358470"/>
                </a:cubicBezTo>
                <a:cubicBezTo>
                  <a:pt x="451325" y="356941"/>
                  <a:pt x="459567" y="353780"/>
                  <a:pt x="466873" y="347952"/>
                </a:cubicBezTo>
                <a:cubicBezTo>
                  <a:pt x="465021" y="348632"/>
                  <a:pt x="463050" y="349107"/>
                  <a:pt x="461334" y="350042"/>
                </a:cubicBezTo>
                <a:cubicBezTo>
                  <a:pt x="455132" y="353441"/>
                  <a:pt x="449694" y="352982"/>
                  <a:pt x="445089" y="347289"/>
                </a:cubicBezTo>
                <a:cubicBezTo>
                  <a:pt x="448352" y="344944"/>
                  <a:pt x="448352" y="344944"/>
                  <a:pt x="455862" y="345607"/>
                </a:cubicBezTo>
                <a:cubicBezTo>
                  <a:pt x="458088" y="340458"/>
                  <a:pt x="461215" y="335871"/>
                  <a:pt x="467588" y="336278"/>
                </a:cubicBezTo>
                <a:cubicBezTo>
                  <a:pt x="466772" y="332115"/>
                  <a:pt x="466092" y="328598"/>
                  <a:pt x="465446" y="325318"/>
                </a:cubicBezTo>
                <a:cubicBezTo>
                  <a:pt x="472260" y="318453"/>
                  <a:pt x="480196" y="320815"/>
                  <a:pt x="487944" y="321818"/>
                </a:cubicBezTo>
                <a:cubicBezTo>
                  <a:pt x="490136" y="319575"/>
                  <a:pt x="490680" y="316006"/>
                  <a:pt x="495607" y="316907"/>
                </a:cubicBezTo>
                <a:cubicBezTo>
                  <a:pt x="498751" y="317468"/>
                  <a:pt x="503118" y="314715"/>
                  <a:pt x="506007" y="312319"/>
                </a:cubicBezTo>
                <a:cubicBezTo>
                  <a:pt x="509201" y="309668"/>
                  <a:pt x="511920" y="309668"/>
                  <a:pt x="515285" y="311028"/>
                </a:cubicBezTo>
                <a:cubicBezTo>
                  <a:pt x="516593" y="311554"/>
                  <a:pt x="517952" y="312047"/>
                  <a:pt x="519329" y="312268"/>
                </a:cubicBezTo>
                <a:cubicBezTo>
                  <a:pt x="523118" y="312829"/>
                  <a:pt x="526687" y="312931"/>
                  <a:pt x="528250" y="308190"/>
                </a:cubicBezTo>
                <a:cubicBezTo>
                  <a:pt x="528743" y="306678"/>
                  <a:pt x="530170" y="305454"/>
                  <a:pt x="531427" y="303772"/>
                </a:cubicBezTo>
                <a:cubicBezTo>
                  <a:pt x="525905" y="302175"/>
                  <a:pt x="521402" y="302888"/>
                  <a:pt x="516321" y="305522"/>
                </a:cubicBezTo>
                <a:cubicBezTo>
                  <a:pt x="510867" y="308343"/>
                  <a:pt x="504681" y="310399"/>
                  <a:pt x="497986" y="310535"/>
                </a:cubicBezTo>
                <a:cubicBezTo>
                  <a:pt x="498479" y="304927"/>
                  <a:pt x="504222" y="307051"/>
                  <a:pt x="506823" y="303126"/>
                </a:cubicBezTo>
                <a:cubicBezTo>
                  <a:pt x="503271" y="303313"/>
                  <a:pt x="500723" y="303432"/>
                  <a:pt x="497069" y="303619"/>
                </a:cubicBezTo>
                <a:cubicBezTo>
                  <a:pt x="502336" y="295905"/>
                  <a:pt x="509712" y="296635"/>
                  <a:pt x="518292" y="296482"/>
                </a:cubicBezTo>
                <a:cubicBezTo>
                  <a:pt x="515200" y="292200"/>
                  <a:pt x="513076" y="289261"/>
                  <a:pt x="510799" y="286100"/>
                </a:cubicBezTo>
                <a:cubicBezTo>
                  <a:pt x="507434" y="287068"/>
                  <a:pt x="504274" y="288445"/>
                  <a:pt x="501011" y="288768"/>
                </a:cubicBezTo>
                <a:cubicBezTo>
                  <a:pt x="497850" y="289074"/>
                  <a:pt x="494588" y="288275"/>
                  <a:pt x="491512" y="286882"/>
                </a:cubicBezTo>
                <a:cubicBezTo>
                  <a:pt x="496797" y="285947"/>
                  <a:pt x="502065" y="285029"/>
                  <a:pt x="507757" y="284027"/>
                </a:cubicBezTo>
                <a:cubicBezTo>
                  <a:pt x="506432" y="281903"/>
                  <a:pt x="505735" y="280764"/>
                  <a:pt x="504053" y="278063"/>
                </a:cubicBezTo>
                <a:cubicBezTo>
                  <a:pt x="507706" y="279082"/>
                  <a:pt x="509949" y="279694"/>
                  <a:pt x="512192" y="280323"/>
                </a:cubicBezTo>
                <a:lnTo>
                  <a:pt x="512158" y="280289"/>
                </a:lnTo>
                <a:cubicBezTo>
                  <a:pt x="513399" y="285080"/>
                  <a:pt x="517154" y="287952"/>
                  <a:pt x="519992" y="291622"/>
                </a:cubicBezTo>
                <a:cubicBezTo>
                  <a:pt x="524885" y="287816"/>
                  <a:pt x="519329" y="284860"/>
                  <a:pt x="519737" y="282582"/>
                </a:cubicBezTo>
                <a:cubicBezTo>
                  <a:pt x="523169" y="279932"/>
                  <a:pt x="525820" y="277587"/>
                  <a:pt x="528777" y="275718"/>
                </a:cubicBezTo>
                <a:cubicBezTo>
                  <a:pt x="531309" y="274103"/>
                  <a:pt x="534146" y="272098"/>
                  <a:pt x="536950" y="271945"/>
                </a:cubicBezTo>
                <a:cubicBezTo>
                  <a:pt x="543526" y="271588"/>
                  <a:pt x="546177" y="267612"/>
                  <a:pt x="548318" y="261291"/>
                </a:cubicBezTo>
                <a:cubicBezTo>
                  <a:pt x="560689" y="264333"/>
                  <a:pt x="572209" y="262667"/>
                  <a:pt x="581147" y="250382"/>
                </a:cubicBezTo>
                <a:cubicBezTo>
                  <a:pt x="579992" y="248462"/>
                  <a:pt x="578241" y="245556"/>
                  <a:pt x="576015" y="241886"/>
                </a:cubicBezTo>
                <a:cubicBezTo>
                  <a:pt x="579737" y="240713"/>
                  <a:pt x="583577" y="239490"/>
                  <a:pt x="587825" y="238165"/>
                </a:cubicBezTo>
                <a:cubicBezTo>
                  <a:pt x="587825" y="234205"/>
                  <a:pt x="587825" y="230110"/>
                  <a:pt x="587825" y="225488"/>
                </a:cubicBezTo>
                <a:cubicBezTo>
                  <a:pt x="585514" y="223058"/>
                  <a:pt x="582829" y="220255"/>
                  <a:pt x="580144" y="217468"/>
                </a:cubicBezTo>
                <a:cubicBezTo>
                  <a:pt x="579992" y="217366"/>
                  <a:pt x="579822" y="217264"/>
                  <a:pt x="579669" y="217162"/>
                </a:cubicBezTo>
                <a:cubicBezTo>
                  <a:pt x="579838" y="217264"/>
                  <a:pt x="580008" y="217349"/>
                  <a:pt x="580162" y="217451"/>
                </a:cubicBezTo>
                <a:cubicBezTo>
                  <a:pt x="579583" y="219728"/>
                  <a:pt x="579006" y="222005"/>
                  <a:pt x="578429" y="224265"/>
                </a:cubicBezTo>
                <a:lnTo>
                  <a:pt x="578463" y="224231"/>
                </a:lnTo>
                <a:cubicBezTo>
                  <a:pt x="576729" y="225097"/>
                  <a:pt x="574962" y="225913"/>
                  <a:pt x="573279" y="226848"/>
                </a:cubicBezTo>
                <a:cubicBezTo>
                  <a:pt x="572294" y="227391"/>
                  <a:pt x="571342" y="228020"/>
                  <a:pt x="570526" y="228785"/>
                </a:cubicBezTo>
                <a:cubicBezTo>
                  <a:pt x="568029" y="231113"/>
                  <a:pt x="565480" y="224928"/>
                  <a:pt x="562320" y="229244"/>
                </a:cubicBezTo>
                <a:cubicBezTo>
                  <a:pt x="560807" y="231283"/>
                  <a:pt x="556270" y="231402"/>
                  <a:pt x="553025" y="231758"/>
                </a:cubicBezTo>
                <a:cubicBezTo>
                  <a:pt x="550051" y="232081"/>
                  <a:pt x="546907" y="231130"/>
                  <a:pt x="543951" y="231504"/>
                </a:cubicBezTo>
                <a:cubicBezTo>
                  <a:pt x="536423" y="232472"/>
                  <a:pt x="528879" y="233577"/>
                  <a:pt x="521453" y="235208"/>
                </a:cubicBezTo>
                <a:cubicBezTo>
                  <a:pt x="515998" y="236414"/>
                  <a:pt x="510833" y="239014"/>
                  <a:pt x="505361" y="240136"/>
                </a:cubicBezTo>
                <a:cubicBezTo>
                  <a:pt x="501487" y="240934"/>
                  <a:pt x="497324" y="240289"/>
                  <a:pt x="491852" y="240289"/>
                </a:cubicBezTo>
                <a:cubicBezTo>
                  <a:pt x="495301" y="235922"/>
                  <a:pt x="499108" y="235548"/>
                  <a:pt x="502388" y="234783"/>
                </a:cubicBezTo>
                <a:cubicBezTo>
                  <a:pt x="519363" y="230756"/>
                  <a:pt x="536338" y="226729"/>
                  <a:pt x="553449" y="223313"/>
                </a:cubicBezTo>
                <a:cubicBezTo>
                  <a:pt x="561317" y="221733"/>
                  <a:pt x="567740" y="218232"/>
                  <a:pt x="573008" y="212506"/>
                </a:cubicBezTo>
                <a:cubicBezTo>
                  <a:pt x="576066" y="209176"/>
                  <a:pt x="578513" y="206814"/>
                  <a:pt x="583798" y="209244"/>
                </a:cubicBezTo>
                <a:cubicBezTo>
                  <a:pt x="587774" y="211079"/>
                  <a:pt x="590883" y="207221"/>
                  <a:pt x="593297" y="204095"/>
                </a:cubicBezTo>
                <a:cubicBezTo>
                  <a:pt x="595131" y="201733"/>
                  <a:pt x="596746" y="199218"/>
                  <a:pt x="599379" y="195480"/>
                </a:cubicBezTo>
                <a:cubicBezTo>
                  <a:pt x="600807" y="200679"/>
                  <a:pt x="602218" y="204825"/>
                  <a:pt x="606789" y="204656"/>
                </a:cubicBezTo>
                <a:cubicBezTo>
                  <a:pt x="612107" y="204452"/>
                  <a:pt x="611173" y="198844"/>
                  <a:pt x="613195" y="195973"/>
                </a:cubicBezTo>
                <a:cubicBezTo>
                  <a:pt x="616780" y="194460"/>
                  <a:pt x="620246" y="193016"/>
                  <a:pt x="624256" y="191334"/>
                </a:cubicBezTo>
                <a:cubicBezTo>
                  <a:pt x="622234" y="187272"/>
                  <a:pt x="620637" y="184095"/>
                  <a:pt x="618819" y="180425"/>
                </a:cubicBezTo>
                <a:cubicBezTo>
                  <a:pt x="615642" y="181240"/>
                  <a:pt x="612838" y="181954"/>
                  <a:pt x="610017" y="182668"/>
                </a:cubicBezTo>
                <a:cubicBezTo>
                  <a:pt x="610051" y="183058"/>
                  <a:pt x="610085" y="183449"/>
                  <a:pt x="610102" y="183840"/>
                </a:cubicBezTo>
                <a:cubicBezTo>
                  <a:pt x="611564" y="184044"/>
                  <a:pt x="613025" y="184265"/>
                  <a:pt x="614503" y="184486"/>
                </a:cubicBezTo>
                <a:cubicBezTo>
                  <a:pt x="613161" y="190586"/>
                  <a:pt x="612770" y="190807"/>
                  <a:pt x="603356" y="190569"/>
                </a:cubicBezTo>
                <a:cubicBezTo>
                  <a:pt x="604953" y="184911"/>
                  <a:pt x="601130" y="182600"/>
                  <a:pt x="597069" y="180170"/>
                </a:cubicBezTo>
                <a:cubicBezTo>
                  <a:pt x="595642" y="179320"/>
                  <a:pt x="593722" y="176856"/>
                  <a:pt x="594078" y="175973"/>
                </a:cubicBezTo>
                <a:cubicBezTo>
                  <a:pt x="594792" y="174239"/>
                  <a:pt x="596763" y="172761"/>
                  <a:pt x="598547" y="171792"/>
                </a:cubicBezTo>
                <a:cubicBezTo>
                  <a:pt x="600178" y="170909"/>
                  <a:pt x="602252" y="170858"/>
                  <a:pt x="604376" y="170382"/>
                </a:cubicBezTo>
                <a:cubicBezTo>
                  <a:pt x="604206" y="168462"/>
                  <a:pt x="604070" y="166916"/>
                  <a:pt x="603917" y="165064"/>
                </a:cubicBezTo>
                <a:cubicBezTo>
                  <a:pt x="608709" y="165522"/>
                  <a:pt x="613297" y="165947"/>
                  <a:pt x="618343" y="166423"/>
                </a:cubicBezTo>
                <a:cubicBezTo>
                  <a:pt x="617748" y="158317"/>
                  <a:pt x="609592" y="165013"/>
                  <a:pt x="608063" y="158895"/>
                </a:cubicBezTo>
                <a:cubicBezTo>
                  <a:pt x="610119" y="158572"/>
                  <a:pt x="612141" y="158267"/>
                  <a:pt x="614146" y="157944"/>
                </a:cubicBezTo>
                <a:cubicBezTo>
                  <a:pt x="614316" y="158046"/>
                  <a:pt x="614486" y="158148"/>
                  <a:pt x="614656" y="158233"/>
                </a:cubicBezTo>
                <a:cubicBezTo>
                  <a:pt x="614486" y="158131"/>
                  <a:pt x="614316" y="158029"/>
                  <a:pt x="614146" y="157944"/>
                </a:cubicBezTo>
                <a:cubicBezTo>
                  <a:pt x="614775" y="156109"/>
                  <a:pt x="615403" y="154256"/>
                  <a:pt x="616083" y="152234"/>
                </a:cubicBezTo>
                <a:cubicBezTo>
                  <a:pt x="613466" y="149702"/>
                  <a:pt x="608793" y="155667"/>
                  <a:pt x="606601" y="149465"/>
                </a:cubicBezTo>
                <a:cubicBezTo>
                  <a:pt x="608334" y="148887"/>
                  <a:pt x="610000" y="148054"/>
                  <a:pt x="611750" y="147799"/>
                </a:cubicBezTo>
                <a:cubicBezTo>
                  <a:pt x="618122" y="146882"/>
                  <a:pt x="624529" y="146202"/>
                  <a:pt x="630901" y="145318"/>
                </a:cubicBezTo>
                <a:cubicBezTo>
                  <a:pt x="634214" y="144860"/>
                  <a:pt x="635488" y="142481"/>
                  <a:pt x="635964" y="139422"/>
                </a:cubicBezTo>
                <a:cubicBezTo>
                  <a:pt x="636321" y="137162"/>
                  <a:pt x="636882" y="134936"/>
                  <a:pt x="637341" y="132710"/>
                </a:cubicBezTo>
                <a:cubicBezTo>
                  <a:pt x="637936" y="132676"/>
                  <a:pt x="638547" y="132625"/>
                  <a:pt x="639142" y="132591"/>
                </a:cubicBezTo>
                <a:cubicBezTo>
                  <a:pt x="640365" y="134324"/>
                  <a:pt x="641334" y="136329"/>
                  <a:pt x="642880" y="137706"/>
                </a:cubicBezTo>
                <a:cubicBezTo>
                  <a:pt x="644188" y="138878"/>
                  <a:pt x="646210" y="140068"/>
                  <a:pt x="647825" y="139966"/>
                </a:cubicBezTo>
                <a:cubicBezTo>
                  <a:pt x="656610" y="139354"/>
                  <a:pt x="657273" y="140034"/>
                  <a:pt x="654843" y="148530"/>
                </a:cubicBezTo>
                <a:cubicBezTo>
                  <a:pt x="660094" y="147120"/>
                  <a:pt x="661928" y="141104"/>
                  <a:pt x="659872" y="133101"/>
                </a:cubicBezTo>
                <a:cubicBezTo>
                  <a:pt x="657391" y="132523"/>
                  <a:pt x="654435" y="132727"/>
                  <a:pt x="653093" y="131351"/>
                </a:cubicBezTo>
                <a:cubicBezTo>
                  <a:pt x="645106" y="123109"/>
                  <a:pt x="637511" y="114511"/>
                  <a:pt x="629388" y="105590"/>
                </a:cubicBezTo>
                <a:cubicBezTo>
                  <a:pt x="631699" y="104282"/>
                  <a:pt x="633738" y="103109"/>
                  <a:pt x="636305" y="101631"/>
                </a:cubicBezTo>
                <a:cubicBezTo>
                  <a:pt x="634622" y="99473"/>
                  <a:pt x="633143" y="97876"/>
                  <a:pt x="632073" y="96024"/>
                </a:cubicBezTo>
                <a:cubicBezTo>
                  <a:pt x="631632" y="95259"/>
                  <a:pt x="631750" y="93254"/>
                  <a:pt x="632192" y="93067"/>
                </a:cubicBezTo>
                <a:cubicBezTo>
                  <a:pt x="633279" y="92574"/>
                  <a:pt x="635556" y="92319"/>
                  <a:pt x="635828" y="92812"/>
                </a:cubicBezTo>
                <a:cubicBezTo>
                  <a:pt x="640892" y="102209"/>
                  <a:pt x="652413" y="103109"/>
                  <a:pt x="659890" y="110263"/>
                </a:cubicBezTo>
                <a:cubicBezTo>
                  <a:pt x="658530" y="105573"/>
                  <a:pt x="657187" y="100883"/>
                  <a:pt x="655692" y="95752"/>
                </a:cubicBezTo>
                <a:cubicBezTo>
                  <a:pt x="656474" y="95072"/>
                  <a:pt x="657391" y="93900"/>
                  <a:pt x="658581" y="93339"/>
                </a:cubicBezTo>
                <a:cubicBezTo>
                  <a:pt x="663271" y="91164"/>
                  <a:pt x="665242" y="92693"/>
                  <a:pt x="664240" y="98284"/>
                </a:cubicBezTo>
                <a:cubicBezTo>
                  <a:pt x="663424" y="102821"/>
                  <a:pt x="664443" y="106321"/>
                  <a:pt x="668573" y="108105"/>
                </a:cubicBezTo>
                <a:cubicBezTo>
                  <a:pt x="671564" y="109397"/>
                  <a:pt x="674995" y="109652"/>
                  <a:pt x="679091" y="110569"/>
                </a:cubicBezTo>
                <a:cubicBezTo>
                  <a:pt x="677816" y="104214"/>
                  <a:pt x="670985" y="106032"/>
                  <a:pt x="668913" y="101223"/>
                </a:cubicBezTo>
                <a:cubicBezTo>
                  <a:pt x="669269" y="100289"/>
                  <a:pt x="669694" y="98691"/>
                  <a:pt x="670458" y="97298"/>
                </a:cubicBezTo>
                <a:cubicBezTo>
                  <a:pt x="672209" y="94087"/>
                  <a:pt x="672158" y="91843"/>
                  <a:pt x="668623" y="89533"/>
                </a:cubicBezTo>
                <a:cubicBezTo>
                  <a:pt x="665055" y="87205"/>
                  <a:pt x="663254" y="82260"/>
                  <a:pt x="657409" y="83517"/>
                </a:cubicBezTo>
                <a:cubicBezTo>
                  <a:pt x="656100" y="83806"/>
                  <a:pt x="653840" y="81070"/>
                  <a:pt x="652447" y="79371"/>
                </a:cubicBezTo>
                <a:cubicBezTo>
                  <a:pt x="647485" y="73373"/>
                  <a:pt x="642727" y="67222"/>
                  <a:pt x="637884" y="61121"/>
                </a:cubicBezTo>
                <a:cubicBezTo>
                  <a:pt x="637884" y="61121"/>
                  <a:pt x="637936" y="61070"/>
                  <a:pt x="637936" y="61070"/>
                </a:cubicBezTo>
                <a:cubicBezTo>
                  <a:pt x="644647" y="62226"/>
                  <a:pt x="650051" y="64843"/>
                  <a:pt x="651886" y="72268"/>
                </a:cubicBezTo>
                <a:cubicBezTo>
                  <a:pt x="652362" y="74222"/>
                  <a:pt x="654112" y="75854"/>
                  <a:pt x="656083" y="77638"/>
                </a:cubicBezTo>
                <a:cubicBezTo>
                  <a:pt x="655267" y="73237"/>
                  <a:pt x="653500" y="68717"/>
                  <a:pt x="660026" y="67867"/>
                </a:cubicBezTo>
                <a:lnTo>
                  <a:pt x="660485" y="68377"/>
                </a:lnTo>
                <a:lnTo>
                  <a:pt x="660008" y="67901"/>
                </a:lnTo>
                <a:cubicBezTo>
                  <a:pt x="660008" y="63177"/>
                  <a:pt x="660008" y="58437"/>
                  <a:pt x="660008" y="53220"/>
                </a:cubicBezTo>
                <a:cubicBezTo>
                  <a:pt x="665140" y="50960"/>
                  <a:pt x="669830" y="55786"/>
                  <a:pt x="674995" y="55412"/>
                </a:cubicBezTo>
                <a:cubicBezTo>
                  <a:pt x="677443" y="49057"/>
                  <a:pt x="677443" y="49057"/>
                  <a:pt x="672277" y="43161"/>
                </a:cubicBezTo>
                <a:cubicBezTo>
                  <a:pt x="672770" y="42566"/>
                  <a:pt x="673296" y="41376"/>
                  <a:pt x="673789" y="41393"/>
                </a:cubicBezTo>
                <a:cubicBezTo>
                  <a:pt x="682948" y="41665"/>
                  <a:pt x="690119" y="37026"/>
                  <a:pt x="697307" y="32234"/>
                </a:cubicBezTo>
                <a:cubicBezTo>
                  <a:pt x="699379" y="30858"/>
                  <a:pt x="702064" y="29193"/>
                  <a:pt x="704256" y="29448"/>
                </a:cubicBezTo>
                <a:cubicBezTo>
                  <a:pt x="709660" y="30093"/>
                  <a:pt x="714707" y="31232"/>
                  <a:pt x="718870" y="26185"/>
                </a:cubicBezTo>
                <a:cubicBezTo>
                  <a:pt x="719329" y="25624"/>
                  <a:pt x="722625" y="26644"/>
                  <a:pt x="723882" y="27748"/>
                </a:cubicBezTo>
                <a:cubicBezTo>
                  <a:pt x="724766" y="28530"/>
                  <a:pt x="724936" y="30858"/>
                  <a:pt x="724529" y="32217"/>
                </a:cubicBezTo>
                <a:cubicBezTo>
                  <a:pt x="723900" y="34307"/>
                  <a:pt x="721980" y="36058"/>
                  <a:pt x="721537" y="38165"/>
                </a:cubicBezTo>
                <a:cubicBezTo>
                  <a:pt x="721011" y="40748"/>
                  <a:pt x="720110" y="44384"/>
                  <a:pt x="723832" y="45352"/>
                </a:cubicBezTo>
                <a:cubicBezTo>
                  <a:pt x="728913" y="46678"/>
                  <a:pt x="725888" y="41325"/>
                  <a:pt x="728521" y="39167"/>
                </a:cubicBezTo>
                <a:cubicBezTo>
                  <a:pt x="731070" y="42345"/>
                  <a:pt x="733586" y="45472"/>
                  <a:pt x="736236" y="48768"/>
                </a:cubicBezTo>
                <a:cubicBezTo>
                  <a:pt x="734741" y="51521"/>
                  <a:pt x="733313" y="53934"/>
                  <a:pt x="732107" y="56431"/>
                </a:cubicBezTo>
                <a:cubicBezTo>
                  <a:pt x="729354" y="62124"/>
                  <a:pt x="727247" y="67816"/>
                  <a:pt x="730867" y="74087"/>
                </a:cubicBezTo>
                <a:cubicBezTo>
                  <a:pt x="734129" y="79728"/>
                  <a:pt x="730068" y="83602"/>
                  <a:pt x="726924" y="87307"/>
                </a:cubicBezTo>
                <a:cubicBezTo>
                  <a:pt x="729949" y="97213"/>
                  <a:pt x="733313" y="98301"/>
                  <a:pt x="740416" y="92336"/>
                </a:cubicBezTo>
                <a:cubicBezTo>
                  <a:pt x="743356" y="93424"/>
                  <a:pt x="746126" y="94443"/>
                  <a:pt x="749167" y="95565"/>
                </a:cubicBezTo>
                <a:cubicBezTo>
                  <a:pt x="749167" y="97434"/>
                  <a:pt x="748148" y="100968"/>
                  <a:pt x="749473" y="102770"/>
                </a:cubicBezTo>
                <a:cubicBezTo>
                  <a:pt x="750697" y="104418"/>
                  <a:pt x="754452" y="104197"/>
                  <a:pt x="757935" y="104996"/>
                </a:cubicBezTo>
                <a:cubicBezTo>
                  <a:pt x="757578" y="102719"/>
                  <a:pt x="757646" y="101087"/>
                  <a:pt x="757035" y="99762"/>
                </a:cubicBezTo>
                <a:cubicBezTo>
                  <a:pt x="755404" y="96177"/>
                  <a:pt x="753466" y="92727"/>
                  <a:pt x="751716" y="89210"/>
                </a:cubicBezTo>
                <a:cubicBezTo>
                  <a:pt x="749609" y="84996"/>
                  <a:pt x="747757" y="83823"/>
                  <a:pt x="743781" y="86015"/>
                </a:cubicBezTo>
                <a:cubicBezTo>
                  <a:pt x="739770" y="88207"/>
                  <a:pt x="735913" y="88598"/>
                  <a:pt x="731257" y="87952"/>
                </a:cubicBezTo>
                <a:cubicBezTo>
                  <a:pt x="732871" y="84537"/>
                  <a:pt x="734333" y="81478"/>
                  <a:pt x="736049" y="77842"/>
                </a:cubicBezTo>
                <a:cubicBezTo>
                  <a:pt x="739702" y="77842"/>
                  <a:pt x="743882" y="77842"/>
                  <a:pt x="748266" y="77842"/>
                </a:cubicBezTo>
                <a:cubicBezTo>
                  <a:pt x="749745" y="75225"/>
                  <a:pt x="751087" y="72829"/>
                  <a:pt x="752837" y="69720"/>
                </a:cubicBezTo>
                <a:cubicBezTo>
                  <a:pt x="747060" y="60561"/>
                  <a:pt x="741164" y="51300"/>
                  <a:pt x="735352" y="41988"/>
                </a:cubicBezTo>
                <a:cubicBezTo>
                  <a:pt x="734502" y="40612"/>
                  <a:pt x="733143" y="38624"/>
                  <a:pt x="733586" y="37553"/>
                </a:cubicBezTo>
                <a:cubicBezTo>
                  <a:pt x="735624" y="32455"/>
                  <a:pt x="733586" y="28207"/>
                  <a:pt x="731733" y="23738"/>
                </a:cubicBezTo>
                <a:cubicBezTo>
                  <a:pt x="728623" y="16262"/>
                  <a:pt x="731121" y="8836"/>
                  <a:pt x="731869" y="0"/>
                </a:cubicBezTo>
                <a:cubicBezTo>
                  <a:pt x="735913" y="1495"/>
                  <a:pt x="739379" y="2379"/>
                  <a:pt x="742421" y="4044"/>
                </a:cubicBezTo>
                <a:cubicBezTo>
                  <a:pt x="745547" y="5743"/>
                  <a:pt x="748046" y="9227"/>
                  <a:pt x="751376" y="4775"/>
                </a:cubicBezTo>
                <a:cubicBezTo>
                  <a:pt x="756287" y="10637"/>
                  <a:pt x="748182" y="19405"/>
                  <a:pt x="757918" y="22175"/>
                </a:cubicBezTo>
                <a:cubicBezTo>
                  <a:pt x="757035" y="24605"/>
                  <a:pt x="756338" y="26423"/>
                  <a:pt x="755692" y="28258"/>
                </a:cubicBezTo>
                <a:cubicBezTo>
                  <a:pt x="754129" y="32693"/>
                  <a:pt x="752175" y="36788"/>
                  <a:pt x="753908" y="42005"/>
                </a:cubicBezTo>
                <a:cubicBezTo>
                  <a:pt x="754843" y="44809"/>
                  <a:pt x="756933" y="49838"/>
                  <a:pt x="749762" y="50348"/>
                </a:cubicBezTo>
                <a:cubicBezTo>
                  <a:pt x="756066" y="58776"/>
                  <a:pt x="761521" y="66049"/>
                  <a:pt x="767366" y="73849"/>
                </a:cubicBezTo>
                <a:cubicBezTo>
                  <a:pt x="769643" y="73441"/>
                  <a:pt x="772651" y="72914"/>
                  <a:pt x="776185" y="72285"/>
                </a:cubicBezTo>
                <a:cubicBezTo>
                  <a:pt x="778207" y="66729"/>
                  <a:pt x="780281" y="61070"/>
                  <a:pt x="782439" y="55157"/>
                </a:cubicBezTo>
                <a:cubicBezTo>
                  <a:pt x="786941" y="56737"/>
                  <a:pt x="787723" y="59405"/>
                  <a:pt x="786483" y="63211"/>
                </a:cubicBezTo>
                <a:cubicBezTo>
                  <a:pt x="784885" y="68139"/>
                  <a:pt x="786074" y="72115"/>
                  <a:pt x="790849" y="74681"/>
                </a:cubicBezTo>
                <a:cubicBezTo>
                  <a:pt x="790288" y="82617"/>
                  <a:pt x="789728" y="90552"/>
                  <a:pt x="789167" y="98488"/>
                </a:cubicBezTo>
                <a:cubicBezTo>
                  <a:pt x="786210" y="100918"/>
                  <a:pt x="786210" y="100918"/>
                  <a:pt x="788300" y="104707"/>
                </a:cubicBezTo>
                <a:cubicBezTo>
                  <a:pt x="788641" y="102175"/>
                  <a:pt x="788878" y="100323"/>
                  <a:pt x="789133" y="98471"/>
                </a:cubicBezTo>
                <a:cubicBezTo>
                  <a:pt x="791393" y="100408"/>
                  <a:pt x="793670" y="102345"/>
                  <a:pt x="797205" y="105369"/>
                </a:cubicBezTo>
                <a:cubicBezTo>
                  <a:pt x="797205" y="100068"/>
                  <a:pt x="798496" y="95412"/>
                  <a:pt x="796915" y="92149"/>
                </a:cubicBezTo>
                <a:cubicBezTo>
                  <a:pt x="794400" y="86984"/>
                  <a:pt x="794825" y="82600"/>
                  <a:pt x="797340" y="77604"/>
                </a:cubicBezTo>
                <a:cubicBezTo>
                  <a:pt x="794893" y="76517"/>
                  <a:pt x="792871" y="75616"/>
                  <a:pt x="790849" y="74698"/>
                </a:cubicBezTo>
                <a:cubicBezTo>
                  <a:pt x="791580" y="72795"/>
                  <a:pt x="792821" y="71572"/>
                  <a:pt x="792226" y="68734"/>
                </a:cubicBezTo>
                <a:cubicBezTo>
                  <a:pt x="790901" y="62464"/>
                  <a:pt x="791172" y="55854"/>
                  <a:pt x="790867" y="49380"/>
                </a:cubicBezTo>
                <a:cubicBezTo>
                  <a:pt x="790815" y="48275"/>
                  <a:pt x="790765" y="46899"/>
                  <a:pt x="791342" y="46066"/>
                </a:cubicBezTo>
                <a:cubicBezTo>
                  <a:pt x="792209" y="44809"/>
                  <a:pt x="793636" y="43908"/>
                  <a:pt x="794809" y="42872"/>
                </a:cubicBezTo>
                <a:cubicBezTo>
                  <a:pt x="795794" y="44044"/>
                  <a:pt x="797323" y="45081"/>
                  <a:pt x="797646" y="46406"/>
                </a:cubicBezTo>
                <a:cubicBezTo>
                  <a:pt x="798564" y="50229"/>
                  <a:pt x="798836" y="54206"/>
                  <a:pt x="799702" y="58063"/>
                </a:cubicBezTo>
                <a:cubicBezTo>
                  <a:pt x="800229" y="60374"/>
                  <a:pt x="801367" y="62566"/>
                  <a:pt x="802931" y="66610"/>
                </a:cubicBezTo>
                <a:cubicBezTo>
                  <a:pt x="805021" y="60849"/>
                  <a:pt x="804036" y="57230"/>
                  <a:pt x="803355" y="53441"/>
                </a:cubicBezTo>
                <a:cubicBezTo>
                  <a:pt x="802846" y="50535"/>
                  <a:pt x="802319" y="46372"/>
                  <a:pt x="803866" y="44571"/>
                </a:cubicBezTo>
                <a:cubicBezTo>
                  <a:pt x="809184" y="38471"/>
                  <a:pt x="807927" y="32082"/>
                  <a:pt x="806431" y="25386"/>
                </a:cubicBezTo>
                <a:cubicBezTo>
                  <a:pt x="806194" y="24367"/>
                  <a:pt x="806397" y="23245"/>
                  <a:pt x="806397" y="21325"/>
                </a:cubicBezTo>
                <a:cubicBezTo>
                  <a:pt x="812260" y="24520"/>
                  <a:pt x="811665" y="31419"/>
                  <a:pt x="816780" y="36364"/>
                </a:cubicBezTo>
                <a:cubicBezTo>
                  <a:pt x="817119" y="33101"/>
                  <a:pt x="817340" y="31419"/>
                  <a:pt x="817442" y="29754"/>
                </a:cubicBezTo>
                <a:cubicBezTo>
                  <a:pt x="817528" y="28224"/>
                  <a:pt x="817460" y="26678"/>
                  <a:pt x="817460" y="24792"/>
                </a:cubicBezTo>
                <a:cubicBezTo>
                  <a:pt x="823560" y="28105"/>
                  <a:pt x="825990" y="36092"/>
                  <a:pt x="824205" y="41461"/>
                </a:cubicBezTo>
                <a:cubicBezTo>
                  <a:pt x="825922" y="46457"/>
                  <a:pt x="827128" y="49889"/>
                  <a:pt x="828284" y="53339"/>
                </a:cubicBezTo>
                <a:cubicBezTo>
                  <a:pt x="829966" y="58386"/>
                  <a:pt x="831580" y="63449"/>
                  <a:pt x="833246" y="68479"/>
                </a:cubicBezTo>
                <a:cubicBezTo>
                  <a:pt x="833670" y="69770"/>
                  <a:pt x="834945" y="71368"/>
                  <a:pt x="834554" y="72268"/>
                </a:cubicBezTo>
                <a:cubicBezTo>
                  <a:pt x="833398" y="74953"/>
                  <a:pt x="833177" y="77162"/>
                  <a:pt x="834129" y="80136"/>
                </a:cubicBezTo>
                <a:cubicBezTo>
                  <a:pt x="837137" y="89482"/>
                  <a:pt x="839277" y="99065"/>
                  <a:pt x="845377" y="107171"/>
                </a:cubicBezTo>
                <a:cubicBezTo>
                  <a:pt x="847978" y="110637"/>
                  <a:pt x="849728" y="114749"/>
                  <a:pt x="852378" y="119473"/>
                </a:cubicBezTo>
                <a:cubicBezTo>
                  <a:pt x="862047" y="126015"/>
                  <a:pt x="872447" y="118895"/>
                  <a:pt x="882999" y="117740"/>
                </a:cubicBezTo>
                <a:cubicBezTo>
                  <a:pt x="890475" y="116907"/>
                  <a:pt x="891359" y="116516"/>
                  <a:pt x="898394" y="120085"/>
                </a:cubicBezTo>
                <a:cubicBezTo>
                  <a:pt x="898105" y="120832"/>
                  <a:pt x="897986" y="121716"/>
                  <a:pt x="897510" y="122345"/>
                </a:cubicBezTo>
                <a:cubicBezTo>
                  <a:pt x="895148" y="125471"/>
                  <a:pt x="892174" y="122022"/>
                  <a:pt x="890136" y="122854"/>
                </a:cubicBezTo>
                <a:cubicBezTo>
                  <a:pt x="888283" y="123619"/>
                  <a:pt x="888012" y="127409"/>
                  <a:pt x="884494" y="126542"/>
                </a:cubicBezTo>
                <a:cubicBezTo>
                  <a:pt x="879159" y="125233"/>
                  <a:pt x="873925" y="129838"/>
                  <a:pt x="868437" y="126899"/>
                </a:cubicBezTo>
                <a:cubicBezTo>
                  <a:pt x="867842" y="126576"/>
                  <a:pt x="866517" y="127595"/>
                  <a:pt x="865904" y="127833"/>
                </a:cubicBezTo>
                <a:cubicBezTo>
                  <a:pt x="871971" y="131809"/>
                  <a:pt x="877969" y="135735"/>
                  <a:pt x="884477" y="140000"/>
                </a:cubicBezTo>
                <a:cubicBezTo>
                  <a:pt x="887349" y="138827"/>
                  <a:pt x="890985" y="137332"/>
                  <a:pt x="894621" y="135837"/>
                </a:cubicBezTo>
                <a:cubicBezTo>
                  <a:pt x="894877" y="136346"/>
                  <a:pt x="895131" y="136856"/>
                  <a:pt x="895370" y="137349"/>
                </a:cubicBezTo>
                <a:cubicBezTo>
                  <a:pt x="893058" y="139320"/>
                  <a:pt x="890747" y="141308"/>
                  <a:pt x="888437" y="143279"/>
                </a:cubicBezTo>
                <a:cubicBezTo>
                  <a:pt x="888641" y="143755"/>
                  <a:pt x="888844" y="144231"/>
                  <a:pt x="889048" y="144724"/>
                </a:cubicBezTo>
                <a:cubicBezTo>
                  <a:pt x="893246" y="144724"/>
                  <a:pt x="897442" y="144724"/>
                  <a:pt x="902489" y="144724"/>
                </a:cubicBezTo>
                <a:cubicBezTo>
                  <a:pt x="899346" y="151538"/>
                  <a:pt x="892905" y="148054"/>
                  <a:pt x="888114" y="151164"/>
                </a:cubicBezTo>
                <a:cubicBezTo>
                  <a:pt x="893806" y="154154"/>
                  <a:pt x="898955" y="156856"/>
                  <a:pt x="904579" y="159813"/>
                </a:cubicBezTo>
                <a:cubicBezTo>
                  <a:pt x="907944" y="158182"/>
                  <a:pt x="912038" y="156177"/>
                  <a:pt x="916134" y="154188"/>
                </a:cubicBezTo>
                <a:cubicBezTo>
                  <a:pt x="916474" y="154664"/>
                  <a:pt x="916813" y="155140"/>
                  <a:pt x="917153" y="155616"/>
                </a:cubicBezTo>
                <a:cubicBezTo>
                  <a:pt x="916422" y="156635"/>
                  <a:pt x="915692" y="157655"/>
                  <a:pt x="914384" y="159490"/>
                </a:cubicBezTo>
                <a:cubicBezTo>
                  <a:pt x="916847" y="158861"/>
                  <a:pt x="919328" y="158980"/>
                  <a:pt x="920195" y="157859"/>
                </a:cubicBezTo>
                <a:cubicBezTo>
                  <a:pt x="926040" y="150365"/>
                  <a:pt x="934180" y="153390"/>
                  <a:pt x="941572" y="152523"/>
                </a:cubicBezTo>
                <a:cubicBezTo>
                  <a:pt x="951325" y="151385"/>
                  <a:pt x="960993" y="149533"/>
                  <a:pt x="970611" y="147527"/>
                </a:cubicBezTo>
                <a:cubicBezTo>
                  <a:pt x="972786" y="147069"/>
                  <a:pt x="974553" y="143568"/>
                  <a:pt x="976559" y="143500"/>
                </a:cubicBezTo>
                <a:cubicBezTo>
                  <a:pt x="985055" y="143279"/>
                  <a:pt x="993636" y="143228"/>
                  <a:pt x="1002030" y="144384"/>
                </a:cubicBezTo>
                <a:cubicBezTo>
                  <a:pt x="1005361" y="144843"/>
                  <a:pt x="1007570" y="145794"/>
                  <a:pt x="1010102" y="142888"/>
                </a:cubicBezTo>
                <a:cubicBezTo>
                  <a:pt x="1014230" y="138148"/>
                  <a:pt x="1019617" y="138284"/>
                  <a:pt x="1024783" y="140663"/>
                </a:cubicBezTo>
                <a:cubicBezTo>
                  <a:pt x="1028317" y="142294"/>
                  <a:pt x="1031359" y="144690"/>
                  <a:pt x="1033160" y="138912"/>
                </a:cubicBezTo>
                <a:cubicBezTo>
                  <a:pt x="1033330" y="138351"/>
                  <a:pt x="1034469" y="137825"/>
                  <a:pt x="1035200" y="137723"/>
                </a:cubicBezTo>
                <a:cubicBezTo>
                  <a:pt x="1040229" y="137026"/>
                  <a:pt x="1045446" y="135327"/>
                  <a:pt x="1050237" y="136126"/>
                </a:cubicBezTo>
                <a:cubicBezTo>
                  <a:pt x="1056134" y="137111"/>
                  <a:pt x="1061843" y="138946"/>
                  <a:pt x="1068097" y="137621"/>
                </a:cubicBezTo>
                <a:cubicBezTo>
                  <a:pt x="1069099" y="141784"/>
                  <a:pt x="1067586" y="143585"/>
                  <a:pt x="1064358" y="144367"/>
                </a:cubicBezTo>
                <a:cubicBezTo>
                  <a:pt x="1064188" y="144265"/>
                  <a:pt x="1064035" y="144163"/>
                  <a:pt x="1063865" y="144061"/>
                </a:cubicBezTo>
                <a:cubicBezTo>
                  <a:pt x="1064035" y="144163"/>
                  <a:pt x="1064205" y="144248"/>
                  <a:pt x="1064375" y="144350"/>
                </a:cubicBezTo>
                <a:cubicBezTo>
                  <a:pt x="1065462" y="145624"/>
                  <a:pt x="1066533" y="146882"/>
                  <a:pt x="1067502" y="148020"/>
                </a:cubicBezTo>
                <a:cubicBezTo>
                  <a:pt x="1057442" y="151555"/>
                  <a:pt x="1057442" y="151555"/>
                  <a:pt x="1051070" y="145505"/>
                </a:cubicBezTo>
                <a:cubicBezTo>
                  <a:pt x="1045921" y="146882"/>
                  <a:pt x="1048946" y="150756"/>
                  <a:pt x="1048062" y="153917"/>
                </a:cubicBezTo>
                <a:cubicBezTo>
                  <a:pt x="1053347" y="154460"/>
                  <a:pt x="1058156" y="154630"/>
                  <a:pt x="1060925" y="159677"/>
                </a:cubicBezTo>
                <a:cubicBezTo>
                  <a:pt x="1061571" y="160850"/>
                  <a:pt x="1064443" y="161121"/>
                  <a:pt x="1066312" y="161189"/>
                </a:cubicBezTo>
                <a:cubicBezTo>
                  <a:pt x="1069048" y="161291"/>
                  <a:pt x="1071800" y="160815"/>
                  <a:pt x="1074587" y="161223"/>
                </a:cubicBezTo>
                <a:cubicBezTo>
                  <a:pt x="1068827" y="163959"/>
                  <a:pt x="1063594" y="166780"/>
                  <a:pt x="1056541" y="162498"/>
                </a:cubicBezTo>
                <a:cubicBezTo>
                  <a:pt x="1052803" y="160221"/>
                  <a:pt x="1047111" y="160272"/>
                  <a:pt x="1042404" y="160645"/>
                </a:cubicBezTo>
                <a:cubicBezTo>
                  <a:pt x="1029830" y="161631"/>
                  <a:pt x="1017324" y="163262"/>
                  <a:pt x="1004800" y="164860"/>
                </a:cubicBezTo>
                <a:cubicBezTo>
                  <a:pt x="999464" y="165539"/>
                  <a:pt x="994026" y="166253"/>
                  <a:pt x="989116" y="168547"/>
                </a:cubicBezTo>
                <a:cubicBezTo>
                  <a:pt x="989303" y="169261"/>
                  <a:pt x="989490" y="169991"/>
                  <a:pt x="989677" y="170705"/>
                </a:cubicBezTo>
                <a:cubicBezTo>
                  <a:pt x="992004" y="170144"/>
                  <a:pt x="994333" y="169583"/>
                  <a:pt x="996763" y="169006"/>
                </a:cubicBezTo>
                <a:cubicBezTo>
                  <a:pt x="997256" y="170246"/>
                  <a:pt x="997748" y="171487"/>
                  <a:pt x="998342" y="172982"/>
                </a:cubicBezTo>
                <a:cubicBezTo>
                  <a:pt x="1000569" y="172489"/>
                  <a:pt x="1002727" y="172013"/>
                  <a:pt x="1004885" y="171538"/>
                </a:cubicBezTo>
                <a:cubicBezTo>
                  <a:pt x="1005666" y="172540"/>
                  <a:pt x="1006465" y="173560"/>
                  <a:pt x="1007263" y="174562"/>
                </a:cubicBezTo>
                <a:cubicBezTo>
                  <a:pt x="1007638" y="174222"/>
                  <a:pt x="1007994" y="173865"/>
                  <a:pt x="1008369" y="173526"/>
                </a:cubicBezTo>
                <a:cubicBezTo>
                  <a:pt x="1007213" y="172863"/>
                  <a:pt x="1006040" y="172217"/>
                  <a:pt x="1004885" y="171555"/>
                </a:cubicBezTo>
                <a:cubicBezTo>
                  <a:pt x="1007263" y="170280"/>
                  <a:pt x="1009524" y="168734"/>
                  <a:pt x="1012022" y="167765"/>
                </a:cubicBezTo>
                <a:cubicBezTo>
                  <a:pt x="1017154" y="165760"/>
                  <a:pt x="1023203" y="168904"/>
                  <a:pt x="1028181" y="165064"/>
                </a:cubicBezTo>
                <a:cubicBezTo>
                  <a:pt x="1028538" y="164792"/>
                  <a:pt x="1030527" y="166661"/>
                  <a:pt x="1031750" y="167544"/>
                </a:cubicBezTo>
                <a:cubicBezTo>
                  <a:pt x="1030407" y="168632"/>
                  <a:pt x="1028912" y="170773"/>
                  <a:pt x="1027722" y="170620"/>
                </a:cubicBezTo>
                <a:cubicBezTo>
                  <a:pt x="1022965" y="169957"/>
                  <a:pt x="1019005" y="170688"/>
                  <a:pt x="1015811" y="174324"/>
                </a:cubicBezTo>
                <a:cubicBezTo>
                  <a:pt x="1019346" y="180900"/>
                  <a:pt x="1023135" y="171589"/>
                  <a:pt x="1027468" y="175293"/>
                </a:cubicBezTo>
                <a:cubicBezTo>
                  <a:pt x="1030543" y="177927"/>
                  <a:pt x="1035879" y="177910"/>
                  <a:pt x="1040484" y="179150"/>
                </a:cubicBezTo>
                <a:cubicBezTo>
                  <a:pt x="1040484" y="178097"/>
                  <a:pt x="1040484" y="176873"/>
                  <a:pt x="1040484" y="175871"/>
                </a:cubicBezTo>
                <a:cubicBezTo>
                  <a:pt x="1047281" y="174188"/>
                  <a:pt x="1053924" y="172540"/>
                  <a:pt x="1060773" y="170841"/>
                </a:cubicBezTo>
                <a:cubicBezTo>
                  <a:pt x="1059481" y="170042"/>
                  <a:pt x="1058394" y="169362"/>
                  <a:pt x="1056983" y="168496"/>
                </a:cubicBezTo>
                <a:cubicBezTo>
                  <a:pt x="1059464" y="165930"/>
                  <a:pt x="1061707" y="166559"/>
                  <a:pt x="1063763" y="168428"/>
                </a:cubicBezTo>
                <a:cubicBezTo>
                  <a:pt x="1068215" y="172455"/>
                  <a:pt x="1072803" y="172166"/>
                  <a:pt x="1077816" y="169533"/>
                </a:cubicBezTo>
                <a:cubicBezTo>
                  <a:pt x="1079481" y="168649"/>
                  <a:pt x="1081605" y="168037"/>
                  <a:pt x="1083458" y="168173"/>
                </a:cubicBezTo>
                <a:cubicBezTo>
                  <a:pt x="1094859" y="168938"/>
                  <a:pt x="1106007" y="167392"/>
                  <a:pt x="1117052" y="164758"/>
                </a:cubicBezTo>
                <a:cubicBezTo>
                  <a:pt x="1117052" y="167255"/>
                  <a:pt x="1117052" y="169736"/>
                  <a:pt x="1117052" y="172931"/>
                </a:cubicBezTo>
                <a:cubicBezTo>
                  <a:pt x="1121877" y="171113"/>
                  <a:pt x="1122438" y="167697"/>
                  <a:pt x="1122999" y="164112"/>
                </a:cubicBezTo>
                <a:cubicBezTo>
                  <a:pt x="1121911" y="163772"/>
                  <a:pt x="1121350" y="163381"/>
                  <a:pt x="1120909" y="163483"/>
                </a:cubicBezTo>
                <a:cubicBezTo>
                  <a:pt x="1119583" y="163806"/>
                  <a:pt x="1118309" y="164333"/>
                  <a:pt x="1117018" y="164792"/>
                </a:cubicBezTo>
                <a:cubicBezTo>
                  <a:pt x="1118683" y="163619"/>
                  <a:pt x="1120262" y="161614"/>
                  <a:pt x="1122030" y="161427"/>
                </a:cubicBezTo>
                <a:cubicBezTo>
                  <a:pt x="1135182" y="160000"/>
                  <a:pt x="1148351" y="158572"/>
                  <a:pt x="1161537" y="157961"/>
                </a:cubicBezTo>
                <a:cubicBezTo>
                  <a:pt x="1166193" y="157740"/>
                  <a:pt x="1172055" y="154664"/>
                  <a:pt x="1175743" y="161036"/>
                </a:cubicBezTo>
                <a:cubicBezTo>
                  <a:pt x="1176185" y="161801"/>
                  <a:pt x="1178988" y="161461"/>
                  <a:pt x="1180637" y="161223"/>
                </a:cubicBezTo>
                <a:cubicBezTo>
                  <a:pt x="1188147" y="160170"/>
                  <a:pt x="1195624" y="158963"/>
                  <a:pt x="1203814" y="157706"/>
                </a:cubicBezTo>
                <a:cubicBezTo>
                  <a:pt x="1200585" y="154868"/>
                  <a:pt x="1201877" y="153067"/>
                  <a:pt x="1204765" y="151843"/>
                </a:cubicBezTo>
                <a:cubicBezTo>
                  <a:pt x="1208063" y="150450"/>
                  <a:pt x="1217544" y="150977"/>
                  <a:pt x="1222829" y="153917"/>
                </a:cubicBezTo>
                <a:cubicBezTo>
                  <a:pt x="1218631" y="154375"/>
                  <a:pt x="1214435" y="154817"/>
                  <a:pt x="1209286" y="155378"/>
                </a:cubicBezTo>
                <a:cubicBezTo>
                  <a:pt x="1211852" y="158674"/>
                  <a:pt x="1214842" y="157451"/>
                  <a:pt x="1217255" y="157978"/>
                </a:cubicBezTo>
                <a:lnTo>
                  <a:pt x="1217272" y="157995"/>
                </a:lnTo>
                <a:cubicBezTo>
                  <a:pt x="1216898" y="162990"/>
                  <a:pt x="1211495" y="160493"/>
                  <a:pt x="1209167" y="163619"/>
                </a:cubicBezTo>
                <a:cubicBezTo>
                  <a:pt x="1209404" y="164554"/>
                  <a:pt x="1209371" y="166627"/>
                  <a:pt x="1210119" y="166967"/>
                </a:cubicBezTo>
                <a:cubicBezTo>
                  <a:pt x="1216932" y="170059"/>
                  <a:pt x="1223406" y="174069"/>
                  <a:pt x="1231562" y="169566"/>
                </a:cubicBezTo>
                <a:cubicBezTo>
                  <a:pt x="1236779" y="166695"/>
                  <a:pt x="1242947" y="167103"/>
                  <a:pt x="1248844" y="170654"/>
                </a:cubicBezTo>
                <a:cubicBezTo>
                  <a:pt x="1249047" y="167833"/>
                  <a:pt x="1249184" y="165743"/>
                  <a:pt x="1249370" y="163126"/>
                </a:cubicBezTo>
                <a:cubicBezTo>
                  <a:pt x="1245292" y="162753"/>
                  <a:pt x="1241198" y="162396"/>
                  <a:pt x="1236626" y="161988"/>
                </a:cubicBezTo>
                <a:cubicBezTo>
                  <a:pt x="1239277" y="154392"/>
                  <a:pt x="1249286" y="161461"/>
                  <a:pt x="1251630" y="153713"/>
                </a:cubicBezTo>
                <a:cubicBezTo>
                  <a:pt x="1247366" y="149278"/>
                  <a:pt x="1241877" y="147748"/>
                  <a:pt x="1235742" y="148037"/>
                </a:cubicBezTo>
                <a:cubicBezTo>
                  <a:pt x="1225326" y="148513"/>
                  <a:pt x="1214876" y="149889"/>
                  <a:pt x="1204511" y="149396"/>
                </a:cubicBezTo>
                <a:cubicBezTo>
                  <a:pt x="1193347" y="148870"/>
                  <a:pt x="1182659" y="151028"/>
                  <a:pt x="1171784" y="152421"/>
                </a:cubicBezTo>
                <a:cubicBezTo>
                  <a:pt x="1167382" y="152982"/>
                  <a:pt x="1162863" y="153288"/>
                  <a:pt x="1158445" y="153033"/>
                </a:cubicBezTo>
                <a:cubicBezTo>
                  <a:pt x="1150407" y="152591"/>
                  <a:pt x="1142370" y="151878"/>
                  <a:pt x="1134383" y="150824"/>
                </a:cubicBezTo>
                <a:cubicBezTo>
                  <a:pt x="1129796" y="150229"/>
                  <a:pt x="1125802" y="148207"/>
                  <a:pt x="1124935" y="142379"/>
                </a:cubicBezTo>
                <a:cubicBezTo>
                  <a:pt x="1130390" y="141920"/>
                  <a:pt x="1135590" y="141376"/>
                  <a:pt x="1140807" y="141070"/>
                </a:cubicBezTo>
                <a:cubicBezTo>
                  <a:pt x="1144443" y="140867"/>
                  <a:pt x="1147638" y="140850"/>
                  <a:pt x="1150390" y="144673"/>
                </a:cubicBezTo>
                <a:cubicBezTo>
                  <a:pt x="1152939" y="148241"/>
                  <a:pt x="1157425" y="148275"/>
                  <a:pt x="1160959" y="145047"/>
                </a:cubicBezTo>
                <a:cubicBezTo>
                  <a:pt x="1166550" y="139915"/>
                  <a:pt x="1172225" y="139524"/>
                  <a:pt x="1179617" y="140459"/>
                </a:cubicBezTo>
                <a:cubicBezTo>
                  <a:pt x="1188946" y="141631"/>
                  <a:pt x="1198751" y="141121"/>
                  <a:pt x="1207739" y="136839"/>
                </a:cubicBezTo>
                <a:cubicBezTo>
                  <a:pt x="1208963" y="136261"/>
                  <a:pt x="1210458" y="136126"/>
                  <a:pt x="1211852" y="135990"/>
                </a:cubicBezTo>
                <a:cubicBezTo>
                  <a:pt x="1221792" y="135072"/>
                  <a:pt x="1231732" y="133526"/>
                  <a:pt x="1241690" y="133458"/>
                </a:cubicBezTo>
                <a:cubicBezTo>
                  <a:pt x="1262047" y="133305"/>
                  <a:pt x="1282404" y="133968"/>
                  <a:pt x="1302743" y="134290"/>
                </a:cubicBezTo>
                <a:cubicBezTo>
                  <a:pt x="1303304" y="134307"/>
                  <a:pt x="1303916" y="134256"/>
                  <a:pt x="1304426" y="134443"/>
                </a:cubicBezTo>
                <a:cubicBezTo>
                  <a:pt x="1313652" y="137468"/>
                  <a:pt x="1323304" y="136703"/>
                  <a:pt x="1332752" y="137655"/>
                </a:cubicBezTo>
                <a:cubicBezTo>
                  <a:pt x="1340603" y="138454"/>
                  <a:pt x="1348385" y="140136"/>
                  <a:pt x="1356235" y="140391"/>
                </a:cubicBezTo>
                <a:cubicBezTo>
                  <a:pt x="1362896" y="140612"/>
                  <a:pt x="1369608" y="139354"/>
                  <a:pt x="1376830" y="138691"/>
                </a:cubicBezTo>
                <a:cubicBezTo>
                  <a:pt x="1377102" y="136635"/>
                  <a:pt x="1377357" y="134817"/>
                  <a:pt x="1377680" y="132404"/>
                </a:cubicBezTo>
                <a:cubicBezTo>
                  <a:pt x="1379124" y="132710"/>
                  <a:pt x="1380704" y="133033"/>
                  <a:pt x="1382846" y="133475"/>
                </a:cubicBezTo>
                <a:cubicBezTo>
                  <a:pt x="1381146" y="128105"/>
                  <a:pt x="1377476" y="129380"/>
                  <a:pt x="1373873" y="129329"/>
                </a:cubicBezTo>
                <a:cubicBezTo>
                  <a:pt x="1373482" y="131215"/>
                  <a:pt x="1373126" y="132999"/>
                  <a:pt x="1372888" y="134103"/>
                </a:cubicBezTo>
                <a:cubicBezTo>
                  <a:pt x="1365377" y="134103"/>
                  <a:pt x="1358343" y="134290"/>
                  <a:pt x="1351358" y="133985"/>
                </a:cubicBezTo>
                <a:cubicBezTo>
                  <a:pt x="1349456" y="133899"/>
                  <a:pt x="1347620" y="132336"/>
                  <a:pt x="1344936" y="131062"/>
                </a:cubicBezTo>
                <a:cubicBezTo>
                  <a:pt x="1350798" y="126933"/>
                  <a:pt x="1356235" y="128768"/>
                  <a:pt x="1361316" y="128258"/>
                </a:cubicBezTo>
                <a:cubicBezTo>
                  <a:pt x="1362675" y="128122"/>
                  <a:pt x="1364681" y="128904"/>
                  <a:pt x="1365343" y="128241"/>
                </a:cubicBezTo>
                <a:cubicBezTo>
                  <a:pt x="1371410" y="122158"/>
                  <a:pt x="1377578" y="126253"/>
                  <a:pt x="1383967" y="127340"/>
                </a:cubicBezTo>
                <a:cubicBezTo>
                  <a:pt x="1388504" y="128105"/>
                  <a:pt x="1393346" y="127154"/>
                  <a:pt x="1398053" y="126780"/>
                </a:cubicBezTo>
                <a:cubicBezTo>
                  <a:pt x="1400279" y="126610"/>
                  <a:pt x="1402557" y="125454"/>
                  <a:pt x="1404663" y="125743"/>
                </a:cubicBezTo>
                <a:cubicBezTo>
                  <a:pt x="1409829" y="126440"/>
                  <a:pt x="1413907" y="124945"/>
                  <a:pt x="1416728" y="120612"/>
                </a:cubicBezTo>
                <a:cubicBezTo>
                  <a:pt x="1422625" y="125573"/>
                  <a:pt x="1422625" y="125573"/>
                  <a:pt x="1428096" y="124435"/>
                </a:cubicBezTo>
                <a:cubicBezTo>
                  <a:pt x="1424647" y="116635"/>
                  <a:pt x="1420756" y="114545"/>
                  <a:pt x="1412769" y="115922"/>
                </a:cubicBezTo>
                <a:cubicBezTo>
                  <a:pt x="1411562" y="116126"/>
                  <a:pt x="1410186" y="115650"/>
                  <a:pt x="1408963" y="115259"/>
                </a:cubicBezTo>
                <a:cubicBezTo>
                  <a:pt x="1406023" y="114341"/>
                  <a:pt x="1403134" y="113288"/>
                  <a:pt x="1401316" y="112676"/>
                </a:cubicBezTo>
                <a:cubicBezTo>
                  <a:pt x="1399328" y="114613"/>
                  <a:pt x="1397969" y="117077"/>
                  <a:pt x="1396609" y="117077"/>
                </a:cubicBezTo>
                <a:cubicBezTo>
                  <a:pt x="1390543" y="117111"/>
                  <a:pt x="1384205" y="118216"/>
                  <a:pt x="1378699" y="114188"/>
                </a:cubicBezTo>
                <a:cubicBezTo>
                  <a:pt x="1377900" y="113594"/>
                  <a:pt x="1376303" y="114053"/>
                  <a:pt x="1375063" y="114087"/>
                </a:cubicBezTo>
                <a:cubicBezTo>
                  <a:pt x="1373788" y="114137"/>
                  <a:pt x="1371648" y="114766"/>
                  <a:pt x="1371376" y="114273"/>
                </a:cubicBezTo>
                <a:cubicBezTo>
                  <a:pt x="1368385" y="109193"/>
                  <a:pt x="1363440" y="111130"/>
                  <a:pt x="1359192" y="110518"/>
                </a:cubicBezTo>
                <a:cubicBezTo>
                  <a:pt x="1355624" y="110008"/>
                  <a:pt x="1352055" y="108462"/>
                  <a:pt x="1348572" y="108683"/>
                </a:cubicBezTo>
                <a:cubicBezTo>
                  <a:pt x="1342573" y="109057"/>
                  <a:pt x="1336389" y="105794"/>
                  <a:pt x="1330475" y="109974"/>
                </a:cubicBezTo>
                <a:cubicBezTo>
                  <a:pt x="1328691" y="111232"/>
                  <a:pt x="1325632" y="110688"/>
                  <a:pt x="1323168" y="112115"/>
                </a:cubicBezTo>
                <a:cubicBezTo>
                  <a:pt x="1335420" y="112115"/>
                  <a:pt x="1347671" y="112115"/>
                  <a:pt x="1359922" y="112115"/>
                </a:cubicBezTo>
                <a:cubicBezTo>
                  <a:pt x="1355963" y="116958"/>
                  <a:pt x="1350696" y="116024"/>
                  <a:pt x="1346091" y="115939"/>
                </a:cubicBezTo>
                <a:cubicBezTo>
                  <a:pt x="1332039" y="115667"/>
                  <a:pt x="1318020" y="114341"/>
                  <a:pt x="1303984" y="114070"/>
                </a:cubicBezTo>
                <a:cubicBezTo>
                  <a:pt x="1293941" y="113866"/>
                  <a:pt x="1283882" y="114902"/>
                  <a:pt x="1273840" y="114936"/>
                </a:cubicBezTo>
                <a:cubicBezTo>
                  <a:pt x="1267502" y="114953"/>
                  <a:pt x="1261180" y="114121"/>
                  <a:pt x="1254231" y="113628"/>
                </a:cubicBezTo>
                <a:cubicBezTo>
                  <a:pt x="1258920" y="111759"/>
                  <a:pt x="1262743" y="110246"/>
                  <a:pt x="1266567" y="108717"/>
                </a:cubicBezTo>
                <a:cubicBezTo>
                  <a:pt x="1266720" y="108819"/>
                  <a:pt x="1266889" y="108921"/>
                  <a:pt x="1267043" y="109023"/>
                </a:cubicBezTo>
                <a:cubicBezTo>
                  <a:pt x="1266873" y="108921"/>
                  <a:pt x="1266703" y="108836"/>
                  <a:pt x="1266533" y="108734"/>
                </a:cubicBezTo>
                <a:cubicBezTo>
                  <a:pt x="1266329" y="108547"/>
                  <a:pt x="1266091" y="108156"/>
                  <a:pt x="1265921" y="108190"/>
                </a:cubicBezTo>
                <a:cubicBezTo>
                  <a:pt x="1262845" y="108581"/>
                  <a:pt x="1259498" y="110025"/>
                  <a:pt x="1256813" y="109210"/>
                </a:cubicBezTo>
                <a:cubicBezTo>
                  <a:pt x="1253772" y="108292"/>
                  <a:pt x="1250594" y="109006"/>
                  <a:pt x="1248368" y="108411"/>
                </a:cubicBezTo>
                <a:cubicBezTo>
                  <a:pt x="1240874" y="106389"/>
                  <a:pt x="1231886" y="106695"/>
                  <a:pt x="1226771" y="98471"/>
                </a:cubicBezTo>
                <a:cubicBezTo>
                  <a:pt x="1227366" y="98046"/>
                  <a:pt x="1228181" y="97111"/>
                  <a:pt x="1228538" y="97264"/>
                </a:cubicBezTo>
                <a:cubicBezTo>
                  <a:pt x="1238173" y="101444"/>
                  <a:pt x="1249013" y="97757"/>
                  <a:pt x="1258631" y="101869"/>
                </a:cubicBezTo>
                <a:cubicBezTo>
                  <a:pt x="1259022" y="102039"/>
                  <a:pt x="1259668" y="101665"/>
                  <a:pt x="1260178" y="101461"/>
                </a:cubicBezTo>
                <a:cubicBezTo>
                  <a:pt x="1266652" y="98759"/>
                  <a:pt x="1273211" y="99371"/>
                  <a:pt x="1280058" y="100000"/>
                </a:cubicBezTo>
                <a:cubicBezTo>
                  <a:pt x="1289167" y="100832"/>
                  <a:pt x="1298411" y="100204"/>
                  <a:pt x="1308300" y="100204"/>
                </a:cubicBezTo>
                <a:cubicBezTo>
                  <a:pt x="1307654" y="97111"/>
                  <a:pt x="1307230" y="95055"/>
                  <a:pt x="1306805" y="93016"/>
                </a:cubicBezTo>
                <a:cubicBezTo>
                  <a:pt x="1307230" y="92676"/>
                  <a:pt x="1307620" y="92064"/>
                  <a:pt x="1308062" y="92031"/>
                </a:cubicBezTo>
                <a:cubicBezTo>
                  <a:pt x="1328334" y="90212"/>
                  <a:pt x="1349931" y="91300"/>
                  <a:pt x="1354995" y="94732"/>
                </a:cubicBezTo>
                <a:cubicBezTo>
                  <a:pt x="1351426" y="96635"/>
                  <a:pt x="1348130" y="98386"/>
                  <a:pt x="1344426" y="100374"/>
                </a:cubicBezTo>
                <a:cubicBezTo>
                  <a:pt x="1356932" y="104027"/>
                  <a:pt x="1357357" y="104010"/>
                  <a:pt x="1363423" y="100221"/>
                </a:cubicBezTo>
                <a:lnTo>
                  <a:pt x="1363389" y="100255"/>
                </a:lnTo>
                <a:cubicBezTo>
                  <a:pt x="1365802" y="102124"/>
                  <a:pt x="1368147" y="104044"/>
                  <a:pt x="1370628" y="105811"/>
                </a:cubicBezTo>
                <a:cubicBezTo>
                  <a:pt x="1372327" y="107018"/>
                  <a:pt x="1374179" y="107986"/>
                  <a:pt x="1377068" y="109736"/>
                </a:cubicBezTo>
                <a:cubicBezTo>
                  <a:pt x="1376881" y="106525"/>
                  <a:pt x="1376779" y="104843"/>
                  <a:pt x="1376643" y="102277"/>
                </a:cubicBezTo>
                <a:cubicBezTo>
                  <a:pt x="1379158" y="102939"/>
                  <a:pt x="1380960" y="103330"/>
                  <a:pt x="1382709" y="103908"/>
                </a:cubicBezTo>
                <a:cubicBezTo>
                  <a:pt x="1390865" y="106644"/>
                  <a:pt x="1394027" y="104707"/>
                  <a:pt x="1394995" y="95701"/>
                </a:cubicBezTo>
                <a:cubicBezTo>
                  <a:pt x="1397289" y="95480"/>
                  <a:pt x="1399702" y="95259"/>
                  <a:pt x="1402709" y="94970"/>
                </a:cubicBezTo>
                <a:cubicBezTo>
                  <a:pt x="1402964" y="97859"/>
                  <a:pt x="1403168" y="100204"/>
                  <a:pt x="1403338" y="102294"/>
                </a:cubicBezTo>
                <a:cubicBezTo>
                  <a:pt x="1410526" y="106134"/>
                  <a:pt x="1412327" y="99983"/>
                  <a:pt x="1415658" y="95684"/>
                </a:cubicBezTo>
                <a:cubicBezTo>
                  <a:pt x="1419226" y="100561"/>
                  <a:pt x="1422251" y="106525"/>
                  <a:pt x="1429336" y="101087"/>
                </a:cubicBezTo>
                <a:cubicBezTo>
                  <a:pt x="1427671" y="100255"/>
                  <a:pt x="1425938" y="99405"/>
                  <a:pt x="1423627" y="98267"/>
                </a:cubicBezTo>
                <a:cubicBezTo>
                  <a:pt x="1429813" y="95089"/>
                  <a:pt x="1435301" y="96295"/>
                  <a:pt x="1440790" y="97043"/>
                </a:cubicBezTo>
                <a:cubicBezTo>
                  <a:pt x="1445241" y="97638"/>
                  <a:pt x="1449727" y="98046"/>
                  <a:pt x="1454213" y="98453"/>
                </a:cubicBezTo>
                <a:cubicBezTo>
                  <a:pt x="1467399" y="99660"/>
                  <a:pt x="1480602" y="100815"/>
                  <a:pt x="1493789" y="102005"/>
                </a:cubicBezTo>
                <a:cubicBezTo>
                  <a:pt x="1499396" y="102515"/>
                  <a:pt x="1505004" y="103279"/>
                  <a:pt x="1510611" y="103483"/>
                </a:cubicBezTo>
                <a:cubicBezTo>
                  <a:pt x="1516830" y="103721"/>
                  <a:pt x="1522862" y="103466"/>
                  <a:pt x="1528453" y="107408"/>
                </a:cubicBezTo>
                <a:cubicBezTo>
                  <a:pt x="1532106" y="109974"/>
                  <a:pt x="1536558" y="109329"/>
                  <a:pt x="1540381" y="105556"/>
                </a:cubicBezTo>
                <a:cubicBezTo>
                  <a:pt x="1542047" y="117060"/>
                  <a:pt x="1552922" y="110841"/>
                  <a:pt x="1557510" y="116058"/>
                </a:cubicBezTo>
                <a:cubicBezTo>
                  <a:pt x="1562199" y="111351"/>
                  <a:pt x="1563610" y="110399"/>
                  <a:pt x="1570747" y="116126"/>
                </a:cubicBezTo>
                <a:cubicBezTo>
                  <a:pt x="1578818" y="110161"/>
                  <a:pt x="1587450" y="120238"/>
                  <a:pt x="1596456" y="115072"/>
                </a:cubicBezTo>
                <a:cubicBezTo>
                  <a:pt x="1594723" y="114036"/>
                  <a:pt x="1593346" y="113220"/>
                  <a:pt x="1591494" y="112115"/>
                </a:cubicBezTo>
                <a:cubicBezTo>
                  <a:pt x="1600041" y="110008"/>
                  <a:pt x="1616609" y="112353"/>
                  <a:pt x="1619923" y="114868"/>
                </a:cubicBezTo>
                <a:cubicBezTo>
                  <a:pt x="1624782" y="114868"/>
                  <a:pt x="1627977" y="114494"/>
                  <a:pt x="1631070" y="114936"/>
                </a:cubicBezTo>
                <a:cubicBezTo>
                  <a:pt x="1642233" y="116533"/>
                  <a:pt x="1653346" y="118419"/>
                  <a:pt x="1664493" y="120136"/>
                </a:cubicBezTo>
                <a:cubicBezTo>
                  <a:pt x="1666159" y="120391"/>
                  <a:pt x="1668045" y="120832"/>
                  <a:pt x="1669540" y="120340"/>
                </a:cubicBezTo>
                <a:cubicBezTo>
                  <a:pt x="1675997" y="118233"/>
                  <a:pt x="1682352" y="121835"/>
                  <a:pt x="1689115" y="119966"/>
                </a:cubicBezTo>
                <a:cubicBezTo>
                  <a:pt x="1693414" y="118793"/>
                  <a:pt x="1698801" y="122073"/>
                  <a:pt x="1703797" y="122753"/>
                </a:cubicBezTo>
                <a:cubicBezTo>
                  <a:pt x="1712445" y="123925"/>
                  <a:pt x="1721146" y="124690"/>
                  <a:pt x="1729846" y="125454"/>
                </a:cubicBezTo>
                <a:cubicBezTo>
                  <a:pt x="1731766" y="125624"/>
                  <a:pt x="1734060" y="125692"/>
                  <a:pt x="1735657" y="124826"/>
                </a:cubicBezTo>
                <a:cubicBezTo>
                  <a:pt x="1743270" y="120713"/>
                  <a:pt x="1750610" y="121376"/>
                  <a:pt x="1758291" y="124724"/>
                </a:cubicBezTo>
                <a:cubicBezTo>
                  <a:pt x="1760738" y="125794"/>
                  <a:pt x="1763813" y="125539"/>
                  <a:pt x="1766618" y="125590"/>
                </a:cubicBezTo>
                <a:cubicBezTo>
                  <a:pt x="1779617" y="125794"/>
                  <a:pt x="1792208" y="128241"/>
                  <a:pt x="1804884" y="131147"/>
                </a:cubicBezTo>
                <a:cubicBezTo>
                  <a:pt x="1818733" y="134307"/>
                  <a:pt x="1832956" y="135803"/>
                  <a:pt x="1847636" y="138114"/>
                </a:cubicBezTo>
                <a:cubicBezTo>
                  <a:pt x="1845173" y="133186"/>
                  <a:pt x="1842267" y="131419"/>
                  <a:pt x="1837849" y="133169"/>
                </a:cubicBezTo>
                <a:cubicBezTo>
                  <a:pt x="1834230" y="128241"/>
                  <a:pt x="1828317" y="128938"/>
                  <a:pt x="1823354" y="127460"/>
                </a:cubicBezTo>
                <a:cubicBezTo>
                  <a:pt x="1820143" y="126491"/>
                  <a:pt x="1816677" y="126440"/>
                  <a:pt x="1813380" y="125760"/>
                </a:cubicBezTo>
                <a:cubicBezTo>
                  <a:pt x="1811341" y="125352"/>
                  <a:pt x="1809387" y="124554"/>
                  <a:pt x="1806804" y="123738"/>
                </a:cubicBezTo>
                <a:cubicBezTo>
                  <a:pt x="1810083" y="118623"/>
                  <a:pt x="1813958" y="121767"/>
                  <a:pt x="1817900" y="121580"/>
                </a:cubicBezTo>
                <a:cubicBezTo>
                  <a:pt x="1813346" y="116788"/>
                  <a:pt x="1808061" y="118522"/>
                  <a:pt x="1803406" y="117706"/>
                </a:cubicBezTo>
                <a:cubicBezTo>
                  <a:pt x="1798801" y="116907"/>
                  <a:pt x="1794264" y="115735"/>
                  <a:pt x="1789692" y="114715"/>
                </a:cubicBezTo>
                <a:cubicBezTo>
                  <a:pt x="1789557" y="114104"/>
                  <a:pt x="1789404" y="113492"/>
                  <a:pt x="1789268" y="112880"/>
                </a:cubicBezTo>
                <a:cubicBezTo>
                  <a:pt x="1791052" y="112183"/>
                  <a:pt x="1792972" y="110637"/>
                  <a:pt x="1794603" y="110909"/>
                </a:cubicBezTo>
                <a:cubicBezTo>
                  <a:pt x="1805971" y="112829"/>
                  <a:pt x="1817305" y="115038"/>
                  <a:pt x="1828606" y="117298"/>
                </a:cubicBezTo>
                <a:cubicBezTo>
                  <a:pt x="1835793" y="118742"/>
                  <a:pt x="1842964" y="120357"/>
                  <a:pt x="1850083" y="122056"/>
                </a:cubicBezTo>
                <a:cubicBezTo>
                  <a:pt x="1855334" y="123313"/>
                  <a:pt x="1858545" y="120374"/>
                  <a:pt x="1862199" y="117094"/>
                </a:cubicBezTo>
                <a:cubicBezTo>
                  <a:pt x="1861536" y="118963"/>
                  <a:pt x="1860874" y="120849"/>
                  <a:pt x="1860245" y="122668"/>
                </a:cubicBezTo>
                <a:cubicBezTo>
                  <a:pt x="1865410" y="125794"/>
                  <a:pt x="1867620" y="120646"/>
                  <a:pt x="1872004" y="119133"/>
                </a:cubicBezTo>
                <a:cubicBezTo>
                  <a:pt x="1871783" y="121342"/>
                  <a:pt x="1871613" y="122940"/>
                  <a:pt x="1871358" y="125607"/>
                </a:cubicBezTo>
                <a:cubicBezTo>
                  <a:pt x="1878597" y="127884"/>
                  <a:pt x="1886414" y="129176"/>
                  <a:pt x="1895198" y="129634"/>
                </a:cubicBezTo>
                <a:cubicBezTo>
                  <a:pt x="1897084" y="135259"/>
                  <a:pt x="1903541" y="135259"/>
                  <a:pt x="1908673" y="135463"/>
                </a:cubicBezTo>
                <a:cubicBezTo>
                  <a:pt x="1919735" y="135922"/>
                  <a:pt x="1929336" y="140085"/>
                  <a:pt x="1939327" y="144061"/>
                </a:cubicBezTo>
                <a:cubicBezTo>
                  <a:pt x="1950237" y="148394"/>
                  <a:pt x="1961791" y="151130"/>
                  <a:pt x="1973346" y="153848"/>
                </a:cubicBezTo>
                <a:cubicBezTo>
                  <a:pt x="1968231" y="147697"/>
                  <a:pt x="1960772" y="145981"/>
                  <a:pt x="1954111" y="142906"/>
                </a:cubicBezTo>
                <a:cubicBezTo>
                  <a:pt x="1943643" y="138080"/>
                  <a:pt x="1932989" y="133662"/>
                  <a:pt x="1922522" y="128836"/>
                </a:cubicBezTo>
                <a:cubicBezTo>
                  <a:pt x="1920024" y="127680"/>
                  <a:pt x="1917917" y="125641"/>
                  <a:pt x="1915640" y="124010"/>
                </a:cubicBezTo>
                <a:lnTo>
                  <a:pt x="1915606" y="124044"/>
                </a:lnTo>
                <a:cubicBezTo>
                  <a:pt x="1918902" y="123126"/>
                  <a:pt x="1921893" y="123330"/>
                  <a:pt x="1925376" y="124384"/>
                </a:cubicBezTo>
                <a:cubicBezTo>
                  <a:pt x="1934672" y="127154"/>
                  <a:pt x="1944102" y="131028"/>
                  <a:pt x="1955793" y="126406"/>
                </a:cubicBezTo>
                <a:cubicBezTo>
                  <a:pt x="1949608" y="124078"/>
                  <a:pt x="1944442" y="122668"/>
                  <a:pt x="1939786" y="120255"/>
                </a:cubicBezTo>
                <a:cubicBezTo>
                  <a:pt x="1931885" y="116160"/>
                  <a:pt x="1922488" y="114494"/>
                  <a:pt x="1916898" y="105964"/>
                </a:cubicBezTo>
                <a:cubicBezTo>
                  <a:pt x="1926770" y="108479"/>
                  <a:pt x="1936643" y="110977"/>
                  <a:pt x="1947789" y="113815"/>
                </a:cubicBezTo>
                <a:cubicBezTo>
                  <a:pt x="1943847" y="104809"/>
                  <a:pt x="1932377" y="107629"/>
                  <a:pt x="1928894" y="97944"/>
                </a:cubicBezTo>
                <a:cubicBezTo>
                  <a:pt x="1933295" y="98488"/>
                  <a:pt x="1936371" y="98861"/>
                  <a:pt x="1939429" y="99252"/>
                </a:cubicBezTo>
                <a:cubicBezTo>
                  <a:pt x="1939599" y="98844"/>
                  <a:pt x="1939752" y="98436"/>
                  <a:pt x="1939922" y="98012"/>
                </a:cubicBezTo>
                <a:cubicBezTo>
                  <a:pt x="1928095" y="93373"/>
                  <a:pt x="1916252" y="88751"/>
                  <a:pt x="1902505" y="83364"/>
                </a:cubicBezTo>
                <a:cubicBezTo>
                  <a:pt x="1907263" y="82022"/>
                  <a:pt x="1909965" y="81240"/>
                  <a:pt x="1914009" y="80102"/>
                </a:cubicBezTo>
                <a:cubicBezTo>
                  <a:pt x="1909370" y="77366"/>
                  <a:pt x="1905683" y="75208"/>
                  <a:pt x="1902012" y="73033"/>
                </a:cubicBezTo>
                <a:cubicBezTo>
                  <a:pt x="1906549" y="73594"/>
                  <a:pt x="1911086" y="74155"/>
                  <a:pt x="1915623" y="74732"/>
                </a:cubicBezTo>
                <a:cubicBezTo>
                  <a:pt x="1916609" y="75174"/>
                  <a:pt x="1917611" y="75616"/>
                  <a:pt x="1918597" y="76058"/>
                </a:cubicBezTo>
                <a:cubicBezTo>
                  <a:pt x="1918682" y="75735"/>
                  <a:pt x="1918784" y="75412"/>
                  <a:pt x="1918868" y="75106"/>
                </a:cubicBezTo>
                <a:cubicBezTo>
                  <a:pt x="1917764" y="74987"/>
                  <a:pt x="1916677" y="74885"/>
                  <a:pt x="1915589" y="74766"/>
                </a:cubicBezTo>
                <a:cubicBezTo>
                  <a:pt x="1912225" y="73407"/>
                  <a:pt x="1908928" y="71810"/>
                  <a:pt x="1905462" y="70824"/>
                </a:cubicBezTo>
                <a:cubicBezTo>
                  <a:pt x="1904595" y="70586"/>
                  <a:pt x="1903184" y="72268"/>
                  <a:pt x="1902029" y="73067"/>
                </a:cubicBezTo>
                <a:cubicBezTo>
                  <a:pt x="1897271" y="70195"/>
                  <a:pt x="1892496" y="67324"/>
                  <a:pt x="1887739" y="64435"/>
                </a:cubicBezTo>
                <a:cubicBezTo>
                  <a:pt x="1887857" y="64044"/>
                  <a:pt x="1887977" y="63653"/>
                  <a:pt x="1888095" y="63245"/>
                </a:cubicBezTo>
                <a:cubicBezTo>
                  <a:pt x="1893686" y="64469"/>
                  <a:pt x="1899293" y="65675"/>
                  <a:pt x="1904884" y="66933"/>
                </a:cubicBezTo>
                <a:cubicBezTo>
                  <a:pt x="1911205" y="68360"/>
                  <a:pt x="1917560" y="69635"/>
                  <a:pt x="1923813" y="71351"/>
                </a:cubicBezTo>
                <a:cubicBezTo>
                  <a:pt x="1928418" y="72625"/>
                  <a:pt x="1932887" y="74409"/>
                  <a:pt x="1937339" y="76143"/>
                </a:cubicBezTo>
                <a:cubicBezTo>
                  <a:pt x="1942301" y="78080"/>
                  <a:pt x="1946889" y="80425"/>
                  <a:pt x="1952752" y="78878"/>
                </a:cubicBezTo>
                <a:cubicBezTo>
                  <a:pt x="1955623" y="78131"/>
                  <a:pt x="1959293" y="79932"/>
                  <a:pt x="1962488" y="80900"/>
                </a:cubicBezTo>
                <a:cubicBezTo>
                  <a:pt x="1968911" y="82855"/>
                  <a:pt x="1975266" y="85030"/>
                  <a:pt x="1983032" y="87578"/>
                </a:cubicBezTo>
                <a:cubicBezTo>
                  <a:pt x="1976014" y="80340"/>
                  <a:pt x="1968282" y="76856"/>
                  <a:pt x="1959769" y="74715"/>
                </a:cubicBezTo>
                <a:lnTo>
                  <a:pt x="1959820" y="74749"/>
                </a:lnTo>
                <a:cubicBezTo>
                  <a:pt x="1958665" y="74172"/>
                  <a:pt x="1957526" y="73594"/>
                  <a:pt x="1956371" y="73016"/>
                </a:cubicBezTo>
                <a:cubicBezTo>
                  <a:pt x="1956371" y="73016"/>
                  <a:pt x="1956421" y="73050"/>
                  <a:pt x="1956421" y="73050"/>
                </a:cubicBezTo>
                <a:cubicBezTo>
                  <a:pt x="1954706" y="72472"/>
                  <a:pt x="1952989" y="71894"/>
                  <a:pt x="1951273" y="71317"/>
                </a:cubicBezTo>
                <a:cubicBezTo>
                  <a:pt x="1951273" y="71317"/>
                  <a:pt x="1951324" y="71351"/>
                  <a:pt x="1951324" y="71351"/>
                </a:cubicBezTo>
                <a:cubicBezTo>
                  <a:pt x="1944799" y="68700"/>
                  <a:pt x="1938274" y="66083"/>
                  <a:pt x="1931783" y="63415"/>
                </a:cubicBezTo>
                <a:cubicBezTo>
                  <a:pt x="1929319" y="62396"/>
                  <a:pt x="1926906" y="61240"/>
                  <a:pt x="1923236" y="59609"/>
                </a:cubicBezTo>
                <a:cubicBezTo>
                  <a:pt x="1925462" y="58199"/>
                  <a:pt x="1926498" y="57043"/>
                  <a:pt x="1927093" y="57230"/>
                </a:cubicBezTo>
                <a:cubicBezTo>
                  <a:pt x="1934026" y="59473"/>
                  <a:pt x="1940891" y="61920"/>
                  <a:pt x="1947773" y="64333"/>
                </a:cubicBezTo>
                <a:cubicBezTo>
                  <a:pt x="1949098" y="64792"/>
                  <a:pt x="1950355" y="65556"/>
                  <a:pt x="1951715" y="65845"/>
                </a:cubicBezTo>
                <a:cubicBezTo>
                  <a:pt x="1961196" y="67816"/>
                  <a:pt x="1969931" y="71657"/>
                  <a:pt x="1978834" y="75378"/>
                </a:cubicBezTo>
                <a:cubicBezTo>
                  <a:pt x="1993006" y="81308"/>
                  <a:pt x="2005767" y="89363"/>
                  <a:pt x="2018800" y="97332"/>
                </a:cubicBezTo>
                <a:cubicBezTo>
                  <a:pt x="2027687" y="102770"/>
                  <a:pt x="2033754" y="110042"/>
                  <a:pt x="2040585" y="117213"/>
                </a:cubicBezTo>
                <a:cubicBezTo>
                  <a:pt x="2045088" y="121954"/>
                  <a:pt x="2051510" y="124979"/>
                  <a:pt x="2057373" y="128258"/>
                </a:cubicBezTo>
                <a:cubicBezTo>
                  <a:pt x="2061537" y="130586"/>
                  <a:pt x="2066175" y="132030"/>
                  <a:pt x="2071035" y="134070"/>
                </a:cubicBezTo>
                <a:cubicBezTo>
                  <a:pt x="2072514" y="132659"/>
                  <a:pt x="2074025" y="131198"/>
                  <a:pt x="2075844" y="129465"/>
                </a:cubicBezTo>
                <a:cubicBezTo>
                  <a:pt x="2077679" y="131062"/>
                  <a:pt x="2079752" y="132251"/>
                  <a:pt x="2080908" y="134036"/>
                </a:cubicBezTo>
                <a:cubicBezTo>
                  <a:pt x="2081978" y="135684"/>
                  <a:pt x="2083048" y="138437"/>
                  <a:pt x="2082369" y="139830"/>
                </a:cubicBezTo>
                <a:cubicBezTo>
                  <a:pt x="2081417" y="141750"/>
                  <a:pt x="2078954" y="143789"/>
                  <a:pt x="2076880" y="144095"/>
                </a:cubicBezTo>
                <a:cubicBezTo>
                  <a:pt x="2073703" y="144571"/>
                  <a:pt x="2070304" y="143636"/>
                  <a:pt x="2066923" y="143279"/>
                </a:cubicBezTo>
                <a:cubicBezTo>
                  <a:pt x="2069879" y="151147"/>
                  <a:pt x="2080686" y="156397"/>
                  <a:pt x="2092156" y="155480"/>
                </a:cubicBezTo>
                <a:cubicBezTo>
                  <a:pt x="2093720" y="163313"/>
                  <a:pt x="2098155" y="168768"/>
                  <a:pt x="2106209" y="170841"/>
                </a:cubicBezTo>
                <a:cubicBezTo>
                  <a:pt x="2107841" y="171266"/>
                  <a:pt x="2109931" y="171640"/>
                  <a:pt x="2110797" y="172795"/>
                </a:cubicBezTo>
                <a:cubicBezTo>
                  <a:pt x="2112378" y="174885"/>
                  <a:pt x="2114145" y="177621"/>
                  <a:pt x="2114009" y="179966"/>
                </a:cubicBezTo>
                <a:cubicBezTo>
                  <a:pt x="2113907" y="181682"/>
                  <a:pt x="2111120" y="183772"/>
                  <a:pt x="2109081" y="184724"/>
                </a:cubicBezTo>
                <a:cubicBezTo>
                  <a:pt x="2106311" y="185998"/>
                  <a:pt x="2103048" y="186168"/>
                  <a:pt x="2100109" y="187120"/>
                </a:cubicBezTo>
                <a:cubicBezTo>
                  <a:pt x="2098698" y="187578"/>
                  <a:pt x="2097543" y="188768"/>
                  <a:pt x="2096744" y="190858"/>
                </a:cubicBezTo>
                <a:cubicBezTo>
                  <a:pt x="2097985" y="190790"/>
                  <a:pt x="2099225" y="190637"/>
                  <a:pt x="2100449" y="190671"/>
                </a:cubicBezTo>
                <a:cubicBezTo>
                  <a:pt x="2108333" y="190892"/>
                  <a:pt x="2112276" y="195395"/>
                  <a:pt x="2108690" y="202056"/>
                </a:cubicBezTo>
                <a:cubicBezTo>
                  <a:pt x="2105309" y="208343"/>
                  <a:pt x="2106124" y="212897"/>
                  <a:pt x="2111392" y="218436"/>
                </a:cubicBezTo>
                <a:cubicBezTo>
                  <a:pt x="2108146" y="218436"/>
                  <a:pt x="2106311" y="218369"/>
                  <a:pt x="2104493" y="218453"/>
                </a:cubicBezTo>
                <a:cubicBezTo>
                  <a:pt x="2102658" y="218538"/>
                  <a:pt x="2100840" y="218793"/>
                  <a:pt x="2097900" y="219082"/>
                </a:cubicBezTo>
                <a:cubicBezTo>
                  <a:pt x="2104255" y="228275"/>
                  <a:pt x="2115895" y="226712"/>
                  <a:pt x="2122828" y="234528"/>
                </a:cubicBezTo>
                <a:cubicBezTo>
                  <a:pt x="2118648" y="235990"/>
                  <a:pt x="2115198" y="237213"/>
                  <a:pt x="2111018" y="238674"/>
                </a:cubicBezTo>
                <a:cubicBezTo>
                  <a:pt x="2115317" y="246049"/>
                  <a:pt x="2121026" y="250433"/>
                  <a:pt x="2127314" y="254103"/>
                </a:cubicBezTo>
                <a:cubicBezTo>
                  <a:pt x="2123779" y="259490"/>
                  <a:pt x="2123779" y="259490"/>
                  <a:pt x="2115402" y="259677"/>
                </a:cubicBezTo>
                <a:cubicBezTo>
                  <a:pt x="2120092" y="264129"/>
                  <a:pt x="2124017" y="268819"/>
                  <a:pt x="2130593" y="270195"/>
                </a:cubicBezTo>
                <a:cubicBezTo>
                  <a:pt x="2132700" y="270637"/>
                  <a:pt x="2134434" y="272812"/>
                  <a:pt x="2136336" y="274188"/>
                </a:cubicBezTo>
                <a:cubicBezTo>
                  <a:pt x="2136235" y="274817"/>
                  <a:pt x="2136133" y="275463"/>
                  <a:pt x="2136031" y="276091"/>
                </a:cubicBezTo>
                <a:cubicBezTo>
                  <a:pt x="2131324" y="277298"/>
                  <a:pt x="2126600" y="278521"/>
                  <a:pt x="2120958" y="279966"/>
                </a:cubicBezTo>
                <a:cubicBezTo>
                  <a:pt x="2122607" y="282820"/>
                  <a:pt x="2123898" y="285063"/>
                  <a:pt x="2125275" y="287425"/>
                </a:cubicBezTo>
                <a:cubicBezTo>
                  <a:pt x="2123813" y="288496"/>
                  <a:pt x="2122335" y="289583"/>
                  <a:pt x="2120738" y="290739"/>
                </a:cubicBezTo>
                <a:cubicBezTo>
                  <a:pt x="2122946" y="293118"/>
                  <a:pt x="2128826" y="292149"/>
                  <a:pt x="2127076" y="296329"/>
                </a:cubicBezTo>
                <a:cubicBezTo>
                  <a:pt x="2125138" y="300951"/>
                  <a:pt x="2136710" y="303568"/>
                  <a:pt x="2127840" y="308139"/>
                </a:cubicBezTo>
                <a:cubicBezTo>
                  <a:pt x="2129489" y="309668"/>
                  <a:pt x="2131001" y="311079"/>
                  <a:pt x="2132989" y="312914"/>
                </a:cubicBezTo>
                <a:cubicBezTo>
                  <a:pt x="2130186" y="314545"/>
                  <a:pt x="2128061" y="315769"/>
                  <a:pt x="2125495" y="317264"/>
                </a:cubicBezTo>
                <a:cubicBezTo>
                  <a:pt x="2126702" y="319422"/>
                  <a:pt x="2127857" y="321512"/>
                  <a:pt x="2129166" y="323874"/>
                </a:cubicBezTo>
                <a:cubicBezTo>
                  <a:pt x="2134450" y="315854"/>
                  <a:pt x="2136558" y="315786"/>
                  <a:pt x="2143321" y="322413"/>
                </a:cubicBezTo>
                <a:cubicBezTo>
                  <a:pt x="2145631" y="324672"/>
                  <a:pt x="2148401" y="326474"/>
                  <a:pt x="2151086" y="328581"/>
                </a:cubicBezTo>
                <a:cubicBezTo>
                  <a:pt x="2141009" y="335497"/>
                  <a:pt x="2141009" y="335497"/>
                  <a:pt x="2138494" y="345794"/>
                </a:cubicBezTo>
                <a:cubicBezTo>
                  <a:pt x="2139922" y="347323"/>
                  <a:pt x="2141519" y="349040"/>
                  <a:pt x="2143779" y="351452"/>
                </a:cubicBezTo>
                <a:cubicBezTo>
                  <a:pt x="2141094" y="352370"/>
                  <a:pt x="2139259" y="352999"/>
                  <a:pt x="2136115" y="354069"/>
                </a:cubicBezTo>
                <a:cubicBezTo>
                  <a:pt x="2142283" y="357264"/>
                  <a:pt x="2147433" y="359932"/>
                  <a:pt x="2153210" y="362922"/>
                </a:cubicBezTo>
                <a:cubicBezTo>
                  <a:pt x="2152088" y="365301"/>
                  <a:pt x="2151052" y="367476"/>
                  <a:pt x="2149863" y="369974"/>
                </a:cubicBezTo>
                <a:cubicBezTo>
                  <a:pt x="2154841" y="375836"/>
                  <a:pt x="2161536" y="378521"/>
                  <a:pt x="2170423" y="378028"/>
                </a:cubicBezTo>
                <a:cubicBezTo>
                  <a:pt x="2169523" y="380051"/>
                  <a:pt x="2168656" y="381342"/>
                  <a:pt x="2168384" y="382752"/>
                </a:cubicBezTo>
                <a:cubicBezTo>
                  <a:pt x="2168096" y="384248"/>
                  <a:pt x="2167806" y="386202"/>
                  <a:pt x="2168520" y="387357"/>
                </a:cubicBezTo>
                <a:cubicBezTo>
                  <a:pt x="2170899" y="391232"/>
                  <a:pt x="2175843" y="393339"/>
                  <a:pt x="2175215" y="399422"/>
                </a:cubicBezTo>
                <a:cubicBezTo>
                  <a:pt x="2175045" y="401002"/>
                  <a:pt x="2179701" y="403092"/>
                  <a:pt x="2182148" y="404961"/>
                </a:cubicBezTo>
                <a:cubicBezTo>
                  <a:pt x="2179191" y="413797"/>
                  <a:pt x="2169114" y="412472"/>
                  <a:pt x="2162488" y="418674"/>
                </a:cubicBezTo>
                <a:cubicBezTo>
                  <a:pt x="2167008" y="420050"/>
                  <a:pt x="2170746" y="421172"/>
                  <a:pt x="2176065" y="422786"/>
                </a:cubicBezTo>
                <a:cubicBezTo>
                  <a:pt x="2168164" y="427153"/>
                  <a:pt x="2161859" y="431418"/>
                  <a:pt x="2153312" y="431928"/>
                </a:cubicBezTo>
                <a:cubicBezTo>
                  <a:pt x="2155215" y="438555"/>
                  <a:pt x="2161315" y="438198"/>
                  <a:pt x="2165971" y="440696"/>
                </a:cubicBezTo>
                <a:cubicBezTo>
                  <a:pt x="2167671" y="436992"/>
                  <a:pt x="2169234" y="433593"/>
                  <a:pt x="2171120" y="429515"/>
                </a:cubicBezTo>
                <a:cubicBezTo>
                  <a:pt x="2178426" y="435446"/>
                  <a:pt x="2167637" y="437791"/>
                  <a:pt x="2171392" y="443500"/>
                </a:cubicBezTo>
                <a:cubicBezTo>
                  <a:pt x="2174230" y="444095"/>
                  <a:pt x="2178648" y="445029"/>
                  <a:pt x="2184663" y="446304"/>
                </a:cubicBezTo>
                <a:cubicBezTo>
                  <a:pt x="2178750" y="452013"/>
                  <a:pt x="2171613" y="449957"/>
                  <a:pt x="2166107" y="453423"/>
                </a:cubicBezTo>
                <a:cubicBezTo>
                  <a:pt x="2164866" y="450977"/>
                  <a:pt x="2163915" y="449057"/>
                  <a:pt x="2162930" y="447119"/>
                </a:cubicBezTo>
                <a:cubicBezTo>
                  <a:pt x="2162641" y="447459"/>
                  <a:pt x="2162233" y="447765"/>
                  <a:pt x="2162063" y="448190"/>
                </a:cubicBezTo>
                <a:cubicBezTo>
                  <a:pt x="2160279" y="452608"/>
                  <a:pt x="2160754" y="456465"/>
                  <a:pt x="2165309" y="459609"/>
                </a:cubicBezTo>
                <a:cubicBezTo>
                  <a:pt x="2170168" y="459014"/>
                  <a:pt x="2173074" y="449634"/>
                  <a:pt x="2180330" y="455395"/>
                </a:cubicBezTo>
                <a:cubicBezTo>
                  <a:pt x="2179361" y="459999"/>
                  <a:pt x="2175351" y="460866"/>
                  <a:pt x="2172122" y="461733"/>
                </a:cubicBezTo>
                <a:cubicBezTo>
                  <a:pt x="2167314" y="463041"/>
                  <a:pt x="2165750" y="467017"/>
                  <a:pt x="2163321" y="470382"/>
                </a:cubicBezTo>
                <a:cubicBezTo>
                  <a:pt x="2162878" y="471010"/>
                  <a:pt x="2162420" y="472319"/>
                  <a:pt x="2162742" y="472693"/>
                </a:cubicBezTo>
                <a:cubicBezTo>
                  <a:pt x="2166668" y="477468"/>
                  <a:pt x="2161723" y="479643"/>
                  <a:pt x="2159956" y="482310"/>
                </a:cubicBezTo>
                <a:cubicBezTo>
                  <a:pt x="2162624" y="486610"/>
                  <a:pt x="2165156" y="490688"/>
                  <a:pt x="2167891" y="495106"/>
                </a:cubicBezTo>
                <a:cubicBezTo>
                  <a:pt x="2165172" y="497077"/>
                  <a:pt x="2163439" y="498317"/>
                  <a:pt x="2161367" y="499813"/>
                </a:cubicBezTo>
                <a:cubicBezTo>
                  <a:pt x="2164798" y="502956"/>
                  <a:pt x="2172088" y="501563"/>
                  <a:pt x="2170118" y="509005"/>
                </a:cubicBezTo>
                <a:cubicBezTo>
                  <a:pt x="2174348" y="507884"/>
                  <a:pt x="2177509" y="507051"/>
                  <a:pt x="2180686" y="506219"/>
                </a:cubicBezTo>
                <a:lnTo>
                  <a:pt x="2180652" y="506185"/>
                </a:lnTo>
                <a:cubicBezTo>
                  <a:pt x="2178648" y="510688"/>
                  <a:pt x="2176506" y="515021"/>
                  <a:pt x="2170457" y="514698"/>
                </a:cubicBezTo>
                <a:cubicBezTo>
                  <a:pt x="2170270" y="514103"/>
                  <a:pt x="2170100" y="513525"/>
                  <a:pt x="2170423" y="514613"/>
                </a:cubicBezTo>
                <a:cubicBezTo>
                  <a:pt x="2169777" y="513678"/>
                  <a:pt x="2170134" y="514188"/>
                  <a:pt x="2170474" y="514681"/>
                </a:cubicBezTo>
                <a:cubicBezTo>
                  <a:pt x="2166192" y="520067"/>
                  <a:pt x="2165206" y="527374"/>
                  <a:pt x="2159735" y="532217"/>
                </a:cubicBezTo>
                <a:cubicBezTo>
                  <a:pt x="2158205" y="533559"/>
                  <a:pt x="2158902" y="537400"/>
                  <a:pt x="2158494" y="540628"/>
                </a:cubicBezTo>
                <a:cubicBezTo>
                  <a:pt x="2161961" y="540628"/>
                  <a:pt x="2164578" y="540628"/>
                  <a:pt x="2168911" y="540628"/>
                </a:cubicBezTo>
                <a:cubicBezTo>
                  <a:pt x="2166345" y="544044"/>
                  <a:pt x="2164255" y="546202"/>
                  <a:pt x="2162980" y="548750"/>
                </a:cubicBezTo>
                <a:cubicBezTo>
                  <a:pt x="2161825" y="551061"/>
                  <a:pt x="2160652" y="554018"/>
                  <a:pt x="2161129" y="556363"/>
                </a:cubicBezTo>
                <a:cubicBezTo>
                  <a:pt x="2162233" y="561885"/>
                  <a:pt x="2165513" y="563075"/>
                  <a:pt x="2170220" y="559745"/>
                </a:cubicBezTo>
                <a:cubicBezTo>
                  <a:pt x="2173312" y="557553"/>
                  <a:pt x="2175640" y="556992"/>
                  <a:pt x="2178546" y="560577"/>
                </a:cubicBezTo>
                <a:cubicBezTo>
                  <a:pt x="2174264" y="567578"/>
                  <a:pt x="2167246" y="570722"/>
                  <a:pt x="2160024" y="573016"/>
                </a:cubicBezTo>
                <a:cubicBezTo>
                  <a:pt x="2157900" y="582463"/>
                  <a:pt x="2165036" y="589158"/>
                  <a:pt x="2165954" y="597434"/>
                </a:cubicBezTo>
                <a:cubicBezTo>
                  <a:pt x="2167637" y="597230"/>
                  <a:pt x="2169336" y="597009"/>
                  <a:pt x="2172292" y="596635"/>
                </a:cubicBezTo>
                <a:cubicBezTo>
                  <a:pt x="2170797" y="599099"/>
                  <a:pt x="2170236" y="600713"/>
                  <a:pt x="2169114" y="601699"/>
                </a:cubicBezTo>
                <a:cubicBezTo>
                  <a:pt x="2165275" y="605097"/>
                  <a:pt x="2163032" y="608750"/>
                  <a:pt x="2164051" y="614307"/>
                </a:cubicBezTo>
                <a:cubicBezTo>
                  <a:pt x="2164425" y="616329"/>
                  <a:pt x="2162420" y="618810"/>
                  <a:pt x="2161434" y="621223"/>
                </a:cubicBezTo>
                <a:cubicBezTo>
                  <a:pt x="2164391" y="629073"/>
                  <a:pt x="2172258" y="627187"/>
                  <a:pt x="2179497" y="628665"/>
                </a:cubicBezTo>
                <a:cubicBezTo>
                  <a:pt x="2175011" y="633831"/>
                  <a:pt x="2170627" y="634001"/>
                  <a:pt x="2165835" y="632948"/>
                </a:cubicBezTo>
                <a:cubicBezTo>
                  <a:pt x="2158291" y="631282"/>
                  <a:pt x="2151647" y="633083"/>
                  <a:pt x="2145852" y="639099"/>
                </a:cubicBezTo>
                <a:cubicBezTo>
                  <a:pt x="2149659" y="639099"/>
                  <a:pt x="2153465" y="639099"/>
                  <a:pt x="2157883" y="639099"/>
                </a:cubicBezTo>
                <a:cubicBezTo>
                  <a:pt x="2153431" y="645114"/>
                  <a:pt x="2149539" y="650348"/>
                  <a:pt x="2145445" y="655870"/>
                </a:cubicBezTo>
                <a:cubicBezTo>
                  <a:pt x="2155674" y="659473"/>
                  <a:pt x="2155674" y="659473"/>
                  <a:pt x="2160670" y="652030"/>
                </a:cubicBezTo>
                <a:cubicBezTo>
                  <a:pt x="2161808" y="650331"/>
                  <a:pt x="2161808" y="650331"/>
                  <a:pt x="2166107" y="650144"/>
                </a:cubicBezTo>
                <a:cubicBezTo>
                  <a:pt x="2166753" y="654800"/>
                  <a:pt x="2158784" y="656057"/>
                  <a:pt x="2161553" y="662123"/>
                </a:cubicBezTo>
                <a:cubicBezTo>
                  <a:pt x="2164373" y="660475"/>
                  <a:pt x="2166922" y="658980"/>
                  <a:pt x="2169591" y="657417"/>
                </a:cubicBezTo>
                <a:cubicBezTo>
                  <a:pt x="2173855" y="661121"/>
                  <a:pt x="2171613" y="665352"/>
                  <a:pt x="2171969" y="670840"/>
                </a:cubicBezTo>
                <a:cubicBezTo>
                  <a:pt x="2169404" y="668665"/>
                  <a:pt x="2168096" y="666915"/>
                  <a:pt x="2166396" y="666286"/>
                </a:cubicBezTo>
                <a:cubicBezTo>
                  <a:pt x="2164493" y="665590"/>
                  <a:pt x="2161468" y="665046"/>
                  <a:pt x="2160329" y="666032"/>
                </a:cubicBezTo>
                <a:cubicBezTo>
                  <a:pt x="2159157" y="667051"/>
                  <a:pt x="2159225" y="670093"/>
                  <a:pt x="2159599" y="672081"/>
                </a:cubicBezTo>
                <a:cubicBezTo>
                  <a:pt x="2159956" y="673916"/>
                  <a:pt x="2161621" y="675445"/>
                  <a:pt x="2162369" y="677263"/>
                </a:cubicBezTo>
                <a:cubicBezTo>
                  <a:pt x="2162844" y="678402"/>
                  <a:pt x="2162674" y="679795"/>
                  <a:pt x="2162930" y="682378"/>
                </a:cubicBezTo>
                <a:cubicBezTo>
                  <a:pt x="2159769" y="680509"/>
                  <a:pt x="2157645" y="679252"/>
                  <a:pt x="2154502" y="677400"/>
                </a:cubicBezTo>
                <a:cubicBezTo>
                  <a:pt x="2155028" y="684910"/>
                  <a:pt x="2162335" y="685930"/>
                  <a:pt x="2164340" y="692404"/>
                </a:cubicBezTo>
                <a:cubicBezTo>
                  <a:pt x="2164085" y="694120"/>
                  <a:pt x="2163592" y="697366"/>
                  <a:pt x="2162980" y="701563"/>
                </a:cubicBezTo>
                <a:cubicBezTo>
                  <a:pt x="2166107" y="700492"/>
                  <a:pt x="2168333" y="699744"/>
                  <a:pt x="2170559" y="698980"/>
                </a:cubicBezTo>
                <a:cubicBezTo>
                  <a:pt x="2172666" y="702599"/>
                  <a:pt x="2175317" y="703568"/>
                  <a:pt x="2177985" y="701410"/>
                </a:cubicBezTo>
                <a:cubicBezTo>
                  <a:pt x="2179259" y="700373"/>
                  <a:pt x="2180007" y="698725"/>
                  <a:pt x="2181094" y="697433"/>
                </a:cubicBezTo>
                <a:cubicBezTo>
                  <a:pt x="2186940" y="690416"/>
                  <a:pt x="2192802" y="683398"/>
                  <a:pt x="2199412" y="675513"/>
                </a:cubicBezTo>
                <a:cubicBezTo>
                  <a:pt x="2201570" y="680934"/>
                  <a:pt x="2198682" y="682514"/>
                  <a:pt x="2196422" y="684366"/>
                </a:cubicBezTo>
                <a:cubicBezTo>
                  <a:pt x="2194298" y="686117"/>
                  <a:pt x="2192208" y="687901"/>
                  <a:pt x="2189268" y="690365"/>
                </a:cubicBezTo>
                <a:cubicBezTo>
                  <a:pt x="2192887" y="690772"/>
                  <a:pt x="2195215" y="691044"/>
                  <a:pt x="2199667" y="691537"/>
                </a:cubicBezTo>
                <a:cubicBezTo>
                  <a:pt x="2194926" y="693763"/>
                  <a:pt x="2192020" y="695122"/>
                  <a:pt x="2189132" y="696482"/>
                </a:cubicBezTo>
                <a:cubicBezTo>
                  <a:pt x="2188622" y="696125"/>
                  <a:pt x="2188130" y="695751"/>
                  <a:pt x="2189046" y="696414"/>
                </a:cubicBezTo>
                <a:cubicBezTo>
                  <a:pt x="2187959" y="696074"/>
                  <a:pt x="2188571" y="696261"/>
                  <a:pt x="2189166" y="696448"/>
                </a:cubicBezTo>
                <a:cubicBezTo>
                  <a:pt x="2191494" y="703092"/>
                  <a:pt x="2184918" y="705607"/>
                  <a:pt x="2182437" y="709855"/>
                </a:cubicBezTo>
                <a:cubicBezTo>
                  <a:pt x="2181468" y="711520"/>
                  <a:pt x="2176999" y="711146"/>
                  <a:pt x="2174127" y="711333"/>
                </a:cubicBezTo>
                <a:cubicBezTo>
                  <a:pt x="2165325" y="714460"/>
                  <a:pt x="2169166" y="722922"/>
                  <a:pt x="2167024" y="729345"/>
                </a:cubicBezTo>
                <a:cubicBezTo>
                  <a:pt x="2168639" y="729345"/>
                  <a:pt x="2170440" y="729345"/>
                  <a:pt x="2172921" y="729345"/>
                </a:cubicBezTo>
                <a:cubicBezTo>
                  <a:pt x="2172122" y="733678"/>
                  <a:pt x="2173380" y="736873"/>
                  <a:pt x="2178069" y="738113"/>
                </a:cubicBezTo>
                <a:cubicBezTo>
                  <a:pt x="2178817" y="738317"/>
                  <a:pt x="2178970" y="740764"/>
                  <a:pt x="2179412" y="742174"/>
                </a:cubicBezTo>
                <a:cubicBezTo>
                  <a:pt x="2177900" y="742276"/>
                  <a:pt x="2175979" y="743024"/>
                  <a:pt x="2174977" y="742361"/>
                </a:cubicBezTo>
                <a:cubicBezTo>
                  <a:pt x="2171137" y="739863"/>
                  <a:pt x="2167569" y="737960"/>
                  <a:pt x="2163660" y="742089"/>
                </a:cubicBezTo>
                <a:cubicBezTo>
                  <a:pt x="2164221" y="744417"/>
                  <a:pt x="2164798" y="746779"/>
                  <a:pt x="2165377" y="749124"/>
                </a:cubicBezTo>
                <a:cubicBezTo>
                  <a:pt x="2165377" y="749124"/>
                  <a:pt x="2165393" y="749107"/>
                  <a:pt x="2165393" y="749107"/>
                </a:cubicBezTo>
                <a:cubicBezTo>
                  <a:pt x="2162674" y="749226"/>
                  <a:pt x="2159956" y="749498"/>
                  <a:pt x="2157237" y="749430"/>
                </a:cubicBezTo>
                <a:cubicBezTo>
                  <a:pt x="2155470" y="749396"/>
                  <a:pt x="2153635" y="749090"/>
                  <a:pt x="2151953" y="748529"/>
                </a:cubicBezTo>
                <a:cubicBezTo>
                  <a:pt x="2149709" y="747782"/>
                  <a:pt x="2147569" y="746677"/>
                  <a:pt x="2144289" y="745250"/>
                </a:cubicBezTo>
                <a:cubicBezTo>
                  <a:pt x="2146107" y="750925"/>
                  <a:pt x="2148622" y="752913"/>
                  <a:pt x="2153159" y="754494"/>
                </a:cubicBezTo>
                <a:cubicBezTo>
                  <a:pt x="2159786" y="756805"/>
                  <a:pt x="2165699" y="761155"/>
                  <a:pt x="2171935" y="764638"/>
                </a:cubicBezTo>
                <a:cubicBezTo>
                  <a:pt x="2169829" y="768886"/>
                  <a:pt x="2167212" y="767782"/>
                  <a:pt x="2164866" y="767289"/>
                </a:cubicBezTo>
                <a:cubicBezTo>
                  <a:pt x="2158035" y="765879"/>
                  <a:pt x="2151222" y="764349"/>
                  <a:pt x="2144407" y="762871"/>
                </a:cubicBezTo>
                <a:cubicBezTo>
                  <a:pt x="2140874" y="762106"/>
                  <a:pt x="2137169" y="761766"/>
                  <a:pt x="2133839" y="760475"/>
                </a:cubicBezTo>
                <a:cubicBezTo>
                  <a:pt x="2127517" y="757994"/>
                  <a:pt x="2121315" y="755632"/>
                  <a:pt x="2114382" y="757620"/>
                </a:cubicBezTo>
                <a:cubicBezTo>
                  <a:pt x="2113873" y="757247"/>
                  <a:pt x="2113363" y="756890"/>
                  <a:pt x="2114298" y="757552"/>
                </a:cubicBezTo>
                <a:cubicBezTo>
                  <a:pt x="2113193" y="757212"/>
                  <a:pt x="2113805" y="757399"/>
                  <a:pt x="2114400" y="757586"/>
                </a:cubicBezTo>
                <a:cubicBezTo>
                  <a:pt x="2114077" y="759455"/>
                  <a:pt x="2113754" y="761324"/>
                  <a:pt x="2113380" y="763483"/>
                </a:cubicBezTo>
                <a:cubicBezTo>
                  <a:pt x="2116676" y="764808"/>
                  <a:pt x="2119667" y="766303"/>
                  <a:pt x="2122828" y="767221"/>
                </a:cubicBezTo>
                <a:cubicBezTo>
                  <a:pt x="2126209" y="768206"/>
                  <a:pt x="2129607" y="769328"/>
                  <a:pt x="2132819" y="765947"/>
                </a:cubicBezTo>
                <a:cubicBezTo>
                  <a:pt x="2134994" y="763669"/>
                  <a:pt x="2137407" y="764230"/>
                  <a:pt x="2138171" y="767799"/>
                </a:cubicBezTo>
                <a:cubicBezTo>
                  <a:pt x="2137560" y="767986"/>
                  <a:pt x="2136965" y="768172"/>
                  <a:pt x="2138087" y="767833"/>
                </a:cubicBezTo>
                <a:cubicBezTo>
                  <a:pt x="2137135" y="768512"/>
                  <a:pt x="2137645" y="768138"/>
                  <a:pt x="2138155" y="767782"/>
                </a:cubicBezTo>
                <a:cubicBezTo>
                  <a:pt x="2145581" y="770976"/>
                  <a:pt x="2154671" y="769821"/>
                  <a:pt x="2162776" y="777297"/>
                </a:cubicBezTo>
                <a:cubicBezTo>
                  <a:pt x="2155606" y="777586"/>
                  <a:pt x="2150270" y="777790"/>
                  <a:pt x="2144952" y="777994"/>
                </a:cubicBezTo>
                <a:cubicBezTo>
                  <a:pt x="2143167" y="775479"/>
                  <a:pt x="2141604" y="772472"/>
                  <a:pt x="2137373" y="775428"/>
                </a:cubicBezTo>
                <a:cubicBezTo>
                  <a:pt x="2139905" y="776278"/>
                  <a:pt x="2142454" y="777110"/>
                  <a:pt x="2144986" y="777960"/>
                </a:cubicBezTo>
                <a:cubicBezTo>
                  <a:pt x="2150899" y="780203"/>
                  <a:pt x="2144934" y="785403"/>
                  <a:pt x="2149421" y="788971"/>
                </a:cubicBezTo>
                <a:cubicBezTo>
                  <a:pt x="2138528" y="791248"/>
                  <a:pt x="2130831" y="783041"/>
                  <a:pt x="2121213" y="785386"/>
                </a:cubicBezTo>
                <a:cubicBezTo>
                  <a:pt x="2121367" y="788784"/>
                  <a:pt x="2114875" y="792692"/>
                  <a:pt x="2122980" y="796108"/>
                </a:cubicBezTo>
                <a:cubicBezTo>
                  <a:pt x="2123864" y="794460"/>
                  <a:pt x="2124731" y="792845"/>
                  <a:pt x="2125563" y="791282"/>
                </a:cubicBezTo>
                <a:cubicBezTo>
                  <a:pt x="2129539" y="793270"/>
                  <a:pt x="2133482" y="795258"/>
                  <a:pt x="2138291" y="797671"/>
                </a:cubicBezTo>
                <a:cubicBezTo>
                  <a:pt x="2135929" y="799269"/>
                  <a:pt x="2134246" y="800390"/>
                  <a:pt x="2131426" y="802293"/>
                </a:cubicBezTo>
                <a:cubicBezTo>
                  <a:pt x="2134926" y="803466"/>
                  <a:pt x="2137645" y="804366"/>
                  <a:pt x="2140466" y="805301"/>
                </a:cubicBezTo>
                <a:cubicBezTo>
                  <a:pt x="2141009" y="812370"/>
                  <a:pt x="2142810" y="814001"/>
                  <a:pt x="2151358" y="814188"/>
                </a:cubicBezTo>
                <a:cubicBezTo>
                  <a:pt x="2150780" y="812828"/>
                  <a:pt x="2150627" y="811180"/>
                  <a:pt x="2149811" y="810755"/>
                </a:cubicBezTo>
                <a:cubicBezTo>
                  <a:pt x="2147331" y="809447"/>
                  <a:pt x="2147653" y="807442"/>
                  <a:pt x="2148367" y="805675"/>
                </a:cubicBezTo>
                <a:cubicBezTo>
                  <a:pt x="2152258" y="796125"/>
                  <a:pt x="2157849" y="787561"/>
                  <a:pt x="2163321" y="778946"/>
                </a:cubicBezTo>
                <a:cubicBezTo>
                  <a:pt x="2163915" y="779217"/>
                  <a:pt x="2164510" y="779489"/>
                  <a:pt x="2165122" y="779761"/>
                </a:cubicBezTo>
                <a:cubicBezTo>
                  <a:pt x="2164238" y="782157"/>
                  <a:pt x="2163473" y="784604"/>
                  <a:pt x="2162437" y="786915"/>
                </a:cubicBezTo>
                <a:cubicBezTo>
                  <a:pt x="2160381" y="791452"/>
                  <a:pt x="2156982" y="795513"/>
                  <a:pt x="2157883" y="801002"/>
                </a:cubicBezTo>
                <a:cubicBezTo>
                  <a:pt x="2157968" y="801528"/>
                  <a:pt x="2158019" y="802310"/>
                  <a:pt x="2157713" y="802633"/>
                </a:cubicBezTo>
                <a:cubicBezTo>
                  <a:pt x="2152344" y="808427"/>
                  <a:pt x="2154807" y="813729"/>
                  <a:pt x="2159718" y="819166"/>
                </a:cubicBezTo>
                <a:cubicBezTo>
                  <a:pt x="2153227" y="819659"/>
                  <a:pt x="2147671" y="819625"/>
                  <a:pt x="2142317" y="820628"/>
                </a:cubicBezTo>
                <a:cubicBezTo>
                  <a:pt x="2136829" y="821647"/>
                  <a:pt x="2132003" y="816108"/>
                  <a:pt x="2124527" y="819676"/>
                </a:cubicBezTo>
                <a:cubicBezTo>
                  <a:pt x="2133839" y="821427"/>
                  <a:pt x="2140992" y="823601"/>
                  <a:pt x="2146396" y="830653"/>
                </a:cubicBezTo>
                <a:cubicBezTo>
                  <a:pt x="2144102" y="831537"/>
                  <a:pt x="2142199" y="832267"/>
                  <a:pt x="2140720" y="832845"/>
                </a:cubicBezTo>
                <a:cubicBezTo>
                  <a:pt x="2141145" y="835020"/>
                  <a:pt x="2142505" y="837620"/>
                  <a:pt x="2141757" y="839269"/>
                </a:cubicBezTo>
                <a:cubicBezTo>
                  <a:pt x="2140822" y="841342"/>
                  <a:pt x="2138155" y="842633"/>
                  <a:pt x="2136235" y="844264"/>
                </a:cubicBezTo>
                <a:cubicBezTo>
                  <a:pt x="2137662" y="852913"/>
                  <a:pt x="2140092" y="860679"/>
                  <a:pt x="2151052" y="860509"/>
                </a:cubicBezTo>
                <a:cubicBezTo>
                  <a:pt x="2150508" y="865318"/>
                  <a:pt x="2147433" y="863635"/>
                  <a:pt x="2144340" y="863737"/>
                </a:cubicBezTo>
                <a:cubicBezTo>
                  <a:pt x="2147415" y="869022"/>
                  <a:pt x="2136506" y="873389"/>
                  <a:pt x="2145088" y="878504"/>
                </a:cubicBezTo>
                <a:cubicBezTo>
                  <a:pt x="2140364" y="883177"/>
                  <a:pt x="2135436" y="877960"/>
                  <a:pt x="2131477" y="880798"/>
                </a:cubicBezTo>
                <a:cubicBezTo>
                  <a:pt x="2132649" y="884876"/>
                  <a:pt x="2131545" y="889685"/>
                  <a:pt x="2137033" y="892319"/>
                </a:cubicBezTo>
                <a:cubicBezTo>
                  <a:pt x="2139141" y="893321"/>
                  <a:pt x="2139684" y="897603"/>
                  <a:pt x="2141672" y="902004"/>
                </a:cubicBezTo>
                <a:cubicBezTo>
                  <a:pt x="2137832" y="900662"/>
                  <a:pt x="2135300" y="899778"/>
                  <a:pt x="2132258" y="898708"/>
                </a:cubicBezTo>
                <a:cubicBezTo>
                  <a:pt x="2128078" y="903890"/>
                  <a:pt x="2123032" y="908716"/>
                  <a:pt x="2128130" y="916431"/>
                </a:cubicBezTo>
                <a:cubicBezTo>
                  <a:pt x="2125903" y="918844"/>
                  <a:pt x="2123864" y="921069"/>
                  <a:pt x="2121740" y="923381"/>
                </a:cubicBezTo>
                <a:cubicBezTo>
                  <a:pt x="2123915" y="931316"/>
                  <a:pt x="2129931" y="928291"/>
                  <a:pt x="2135759" y="927731"/>
                </a:cubicBezTo>
                <a:cubicBezTo>
                  <a:pt x="2132785" y="933270"/>
                  <a:pt x="2127449" y="935343"/>
                  <a:pt x="2124238" y="933576"/>
                </a:cubicBezTo>
                <a:cubicBezTo>
                  <a:pt x="2115538" y="928784"/>
                  <a:pt x="2110491" y="934324"/>
                  <a:pt x="2104527" y="938334"/>
                </a:cubicBezTo>
                <a:cubicBezTo>
                  <a:pt x="2100958" y="940747"/>
                  <a:pt x="2097221" y="942922"/>
                  <a:pt x="2092768" y="945691"/>
                </a:cubicBezTo>
                <a:cubicBezTo>
                  <a:pt x="2092785" y="945844"/>
                  <a:pt x="2092887" y="947136"/>
                  <a:pt x="2092955" y="947900"/>
                </a:cubicBezTo>
                <a:cubicBezTo>
                  <a:pt x="2096319" y="948053"/>
                  <a:pt x="2101247" y="947510"/>
                  <a:pt x="2101536" y="948410"/>
                </a:cubicBezTo>
                <a:cubicBezTo>
                  <a:pt x="2102896" y="952794"/>
                  <a:pt x="2108928" y="955785"/>
                  <a:pt x="2105903" y="961511"/>
                </a:cubicBezTo>
                <a:lnTo>
                  <a:pt x="2105937" y="961477"/>
                </a:lnTo>
                <a:cubicBezTo>
                  <a:pt x="2103014" y="960577"/>
                  <a:pt x="2100092" y="959676"/>
                  <a:pt x="2096574" y="958572"/>
                </a:cubicBezTo>
                <a:cubicBezTo>
                  <a:pt x="2095708" y="961443"/>
                  <a:pt x="2094926" y="964009"/>
                  <a:pt x="2094111" y="966728"/>
                </a:cubicBezTo>
                <a:cubicBezTo>
                  <a:pt x="2097135" y="968648"/>
                  <a:pt x="2099616" y="970211"/>
                  <a:pt x="2103779" y="972845"/>
                </a:cubicBezTo>
                <a:cubicBezTo>
                  <a:pt x="2100398" y="973219"/>
                  <a:pt x="2098936" y="973644"/>
                  <a:pt x="2097577" y="973457"/>
                </a:cubicBezTo>
                <a:cubicBezTo>
                  <a:pt x="2095096" y="973134"/>
                  <a:pt x="2092564" y="971775"/>
                  <a:pt x="2090253" y="972132"/>
                </a:cubicBezTo>
                <a:cubicBezTo>
                  <a:pt x="2088673" y="972386"/>
                  <a:pt x="2087467" y="974850"/>
                  <a:pt x="2086090" y="976312"/>
                </a:cubicBezTo>
                <a:cubicBezTo>
                  <a:pt x="2087467" y="977433"/>
                  <a:pt x="2088724" y="979200"/>
                  <a:pt x="2090270" y="979506"/>
                </a:cubicBezTo>
                <a:cubicBezTo>
                  <a:pt x="2092530" y="979948"/>
                  <a:pt x="2095368" y="977875"/>
                  <a:pt x="2097033" y="981851"/>
                </a:cubicBezTo>
                <a:cubicBezTo>
                  <a:pt x="2095402" y="984383"/>
                  <a:pt x="2093618" y="987153"/>
                  <a:pt x="2091867" y="989888"/>
                </a:cubicBezTo>
                <a:cubicBezTo>
                  <a:pt x="2088044" y="988648"/>
                  <a:pt x="2084221" y="987136"/>
                  <a:pt x="2080245" y="986252"/>
                </a:cubicBezTo>
                <a:cubicBezTo>
                  <a:pt x="2078614" y="985878"/>
                  <a:pt x="2075300" y="986575"/>
                  <a:pt x="2075164" y="987272"/>
                </a:cubicBezTo>
                <a:cubicBezTo>
                  <a:pt x="2074773" y="989243"/>
                  <a:pt x="2074994" y="991911"/>
                  <a:pt x="2076133" y="993474"/>
                </a:cubicBezTo>
                <a:cubicBezTo>
                  <a:pt x="2077458" y="995292"/>
                  <a:pt x="2079990" y="996244"/>
                  <a:pt x="2081978" y="997569"/>
                </a:cubicBezTo>
                <a:cubicBezTo>
                  <a:pt x="2079769" y="1003160"/>
                  <a:pt x="2076574" y="997620"/>
                  <a:pt x="2073091" y="999319"/>
                </a:cubicBezTo>
                <a:cubicBezTo>
                  <a:pt x="2073210" y="1001460"/>
                  <a:pt x="2073346" y="1004009"/>
                  <a:pt x="2073482" y="1006541"/>
                </a:cubicBezTo>
                <a:cubicBezTo>
                  <a:pt x="2067092" y="1006456"/>
                  <a:pt x="2067092" y="1006456"/>
                  <a:pt x="2066821" y="999472"/>
                </a:cubicBezTo>
                <a:cubicBezTo>
                  <a:pt x="2065036" y="1001188"/>
                  <a:pt x="2062641" y="1003482"/>
                  <a:pt x="2060126" y="1005912"/>
                </a:cubicBezTo>
                <a:cubicBezTo>
                  <a:pt x="2065649" y="1008886"/>
                  <a:pt x="2055011" y="1014935"/>
                  <a:pt x="2063796" y="1018554"/>
                </a:cubicBezTo>
                <a:cubicBezTo>
                  <a:pt x="2059072" y="1021205"/>
                  <a:pt x="2056405" y="1023669"/>
                  <a:pt x="2053397" y="1024213"/>
                </a:cubicBezTo>
                <a:cubicBezTo>
                  <a:pt x="2044085" y="1025895"/>
                  <a:pt x="2037917" y="1030721"/>
                  <a:pt x="2034111" y="1039421"/>
                </a:cubicBezTo>
                <a:cubicBezTo>
                  <a:pt x="2032292" y="1043601"/>
                  <a:pt x="2029200" y="1047306"/>
                  <a:pt x="2026345" y="1050959"/>
                </a:cubicBezTo>
                <a:cubicBezTo>
                  <a:pt x="2024000" y="1053967"/>
                  <a:pt x="2019633" y="1054459"/>
                  <a:pt x="2014315" y="1052981"/>
                </a:cubicBezTo>
                <a:cubicBezTo>
                  <a:pt x="2011069" y="1057076"/>
                  <a:pt x="2008469" y="1061953"/>
                  <a:pt x="2004476" y="1064927"/>
                </a:cubicBezTo>
                <a:cubicBezTo>
                  <a:pt x="2000533" y="1067849"/>
                  <a:pt x="1995164" y="1068852"/>
                  <a:pt x="1989488" y="1071061"/>
                </a:cubicBezTo>
                <a:cubicBezTo>
                  <a:pt x="1991630" y="1072709"/>
                  <a:pt x="1993227" y="1073933"/>
                  <a:pt x="1994756" y="1075105"/>
                </a:cubicBezTo>
                <a:cubicBezTo>
                  <a:pt x="1996592" y="1084145"/>
                  <a:pt x="1990236" y="1087934"/>
                  <a:pt x="1983525" y="1092114"/>
                </a:cubicBezTo>
                <a:cubicBezTo>
                  <a:pt x="1982199" y="1091078"/>
                  <a:pt x="1980738" y="1089906"/>
                  <a:pt x="1978868" y="1088444"/>
                </a:cubicBezTo>
                <a:cubicBezTo>
                  <a:pt x="1977526" y="1090279"/>
                  <a:pt x="1976150" y="1092148"/>
                  <a:pt x="1973992" y="1095071"/>
                </a:cubicBezTo>
                <a:cubicBezTo>
                  <a:pt x="1972480" y="1091639"/>
                  <a:pt x="1971460" y="1089260"/>
                  <a:pt x="1970594" y="1087289"/>
                </a:cubicBezTo>
                <a:cubicBezTo>
                  <a:pt x="1965921" y="1092301"/>
                  <a:pt x="1961112" y="1097450"/>
                  <a:pt x="1955759" y="1103176"/>
                </a:cubicBezTo>
                <a:cubicBezTo>
                  <a:pt x="1956167" y="1104213"/>
                  <a:pt x="1956948" y="1106218"/>
                  <a:pt x="1957220" y="1106949"/>
                </a:cubicBezTo>
                <a:cubicBezTo>
                  <a:pt x="1953346" y="1113474"/>
                  <a:pt x="1950033" y="1119047"/>
                  <a:pt x="1945921" y="1125997"/>
                </a:cubicBezTo>
                <a:cubicBezTo>
                  <a:pt x="1949353" y="1124995"/>
                  <a:pt x="1951086" y="1124485"/>
                  <a:pt x="1954672" y="1123431"/>
                </a:cubicBezTo>
                <a:cubicBezTo>
                  <a:pt x="1950355" y="1130993"/>
                  <a:pt x="1950474" y="1138792"/>
                  <a:pt x="1943507" y="1145878"/>
                </a:cubicBezTo>
                <a:cubicBezTo>
                  <a:pt x="1942981" y="1141341"/>
                  <a:pt x="1942657" y="1138605"/>
                  <a:pt x="1942369" y="1136074"/>
                </a:cubicBezTo>
                <a:cubicBezTo>
                  <a:pt x="1936014" y="1139047"/>
                  <a:pt x="1935912" y="1141052"/>
                  <a:pt x="1942828" y="1149345"/>
                </a:cubicBezTo>
                <a:cubicBezTo>
                  <a:pt x="1941214" y="1152777"/>
                  <a:pt x="1939463" y="1156566"/>
                  <a:pt x="1937662" y="1160322"/>
                </a:cubicBezTo>
                <a:cubicBezTo>
                  <a:pt x="1934892" y="1166099"/>
                  <a:pt x="1932105" y="1171860"/>
                  <a:pt x="1929251" y="1177603"/>
                </a:cubicBezTo>
                <a:cubicBezTo>
                  <a:pt x="1928520" y="1179081"/>
                  <a:pt x="1927875" y="1180967"/>
                  <a:pt x="1926617" y="1181749"/>
                </a:cubicBezTo>
                <a:cubicBezTo>
                  <a:pt x="1921214" y="1185130"/>
                  <a:pt x="1915623" y="1188240"/>
                  <a:pt x="1910033" y="1191299"/>
                </a:cubicBezTo>
                <a:cubicBezTo>
                  <a:pt x="1907331" y="1192777"/>
                  <a:pt x="1905122" y="1192012"/>
                  <a:pt x="1903745" y="1189192"/>
                </a:cubicBezTo>
                <a:cubicBezTo>
                  <a:pt x="1905767" y="1188733"/>
                  <a:pt x="1909115" y="1189718"/>
                  <a:pt x="1907620" y="1184791"/>
                </a:cubicBezTo>
                <a:cubicBezTo>
                  <a:pt x="1906124" y="1186507"/>
                  <a:pt x="1904935" y="1187849"/>
                  <a:pt x="1903745" y="1189192"/>
                </a:cubicBezTo>
                <a:cubicBezTo>
                  <a:pt x="1902420" y="1189413"/>
                  <a:pt x="1901078" y="1189650"/>
                  <a:pt x="1898597" y="1190075"/>
                </a:cubicBezTo>
                <a:cubicBezTo>
                  <a:pt x="1900857" y="1192879"/>
                  <a:pt x="1902743" y="1194782"/>
                  <a:pt x="1904102" y="1197008"/>
                </a:cubicBezTo>
                <a:cubicBezTo>
                  <a:pt x="1906482" y="1200865"/>
                  <a:pt x="1905360" y="1202072"/>
                  <a:pt x="1901332" y="1205317"/>
                </a:cubicBezTo>
                <a:cubicBezTo>
                  <a:pt x="1897951" y="1208053"/>
                  <a:pt x="1895674" y="1212165"/>
                  <a:pt x="1892530" y="1216124"/>
                </a:cubicBezTo>
                <a:cubicBezTo>
                  <a:pt x="1893669" y="1220016"/>
                  <a:pt x="1895215" y="1223873"/>
                  <a:pt x="1902539" y="1221715"/>
                </a:cubicBezTo>
                <a:cubicBezTo>
                  <a:pt x="1902029" y="1222599"/>
                  <a:pt x="1901537" y="1223482"/>
                  <a:pt x="1901026" y="1224383"/>
                </a:cubicBezTo>
                <a:cubicBezTo>
                  <a:pt x="1898138" y="1224587"/>
                  <a:pt x="1895249" y="1224774"/>
                  <a:pt x="1891817" y="1225011"/>
                </a:cubicBezTo>
                <a:cubicBezTo>
                  <a:pt x="1889472" y="1219693"/>
                  <a:pt x="1887246" y="1214629"/>
                  <a:pt x="1885037" y="1209582"/>
                </a:cubicBezTo>
                <a:cubicBezTo>
                  <a:pt x="1888197" y="1206813"/>
                  <a:pt x="1888197" y="1206813"/>
                  <a:pt x="1885071" y="1202548"/>
                </a:cubicBezTo>
                <a:cubicBezTo>
                  <a:pt x="1885071" y="1205351"/>
                  <a:pt x="1885071" y="1207475"/>
                  <a:pt x="1885071" y="1209599"/>
                </a:cubicBezTo>
                <a:cubicBezTo>
                  <a:pt x="1883524" y="1211418"/>
                  <a:pt x="1881978" y="1213253"/>
                  <a:pt x="1880075" y="1215496"/>
                </a:cubicBezTo>
                <a:cubicBezTo>
                  <a:pt x="1882658" y="1217229"/>
                  <a:pt x="1884442" y="1218418"/>
                  <a:pt x="1886516" y="1219812"/>
                </a:cubicBezTo>
                <a:cubicBezTo>
                  <a:pt x="1885428" y="1225946"/>
                  <a:pt x="1880806" y="1228308"/>
                  <a:pt x="1874876" y="1230619"/>
                </a:cubicBezTo>
                <a:cubicBezTo>
                  <a:pt x="1876184" y="1232335"/>
                  <a:pt x="1877237" y="1233711"/>
                  <a:pt x="1878274" y="1235088"/>
                </a:cubicBezTo>
                <a:lnTo>
                  <a:pt x="1878240" y="1235054"/>
                </a:lnTo>
                <a:cubicBezTo>
                  <a:pt x="1883763" y="1241069"/>
                  <a:pt x="1885530" y="1241001"/>
                  <a:pt x="1892496" y="1234408"/>
                </a:cubicBezTo>
                <a:cubicBezTo>
                  <a:pt x="1891766" y="1233168"/>
                  <a:pt x="1891018" y="1231876"/>
                  <a:pt x="1890033" y="1230194"/>
                </a:cubicBezTo>
                <a:cubicBezTo>
                  <a:pt x="1894858" y="1229956"/>
                  <a:pt x="1898733" y="1231995"/>
                  <a:pt x="1898002" y="1236023"/>
                </a:cubicBezTo>
                <a:cubicBezTo>
                  <a:pt x="1897152" y="1240729"/>
                  <a:pt x="1899497" y="1243414"/>
                  <a:pt x="1901859" y="1246915"/>
                </a:cubicBezTo>
                <a:cubicBezTo>
                  <a:pt x="1899718" y="1249939"/>
                  <a:pt x="1897645" y="1252862"/>
                  <a:pt x="1895317" y="1256175"/>
                </a:cubicBezTo>
                <a:cubicBezTo>
                  <a:pt x="1891732" y="1255632"/>
                  <a:pt x="1888181" y="1255071"/>
                  <a:pt x="1885274" y="1254629"/>
                </a:cubicBezTo>
                <a:cubicBezTo>
                  <a:pt x="1880041" y="1259081"/>
                  <a:pt x="1874994" y="1263040"/>
                  <a:pt x="1870406" y="1267475"/>
                </a:cubicBezTo>
                <a:cubicBezTo>
                  <a:pt x="1869132" y="1268699"/>
                  <a:pt x="1868588" y="1271469"/>
                  <a:pt x="1868911" y="1273321"/>
                </a:cubicBezTo>
                <a:cubicBezTo>
                  <a:pt x="1869268" y="1275360"/>
                  <a:pt x="1870984" y="1277178"/>
                  <a:pt x="1872582" y="1279897"/>
                </a:cubicBezTo>
                <a:cubicBezTo>
                  <a:pt x="1869166" y="1281205"/>
                  <a:pt x="1865887" y="1282446"/>
                  <a:pt x="1862182" y="1283856"/>
                </a:cubicBezTo>
                <a:cubicBezTo>
                  <a:pt x="1861859" y="1288223"/>
                  <a:pt x="1861519" y="1292828"/>
                  <a:pt x="1861094" y="1298571"/>
                </a:cubicBezTo>
                <a:cubicBezTo>
                  <a:pt x="1863252" y="1300135"/>
                  <a:pt x="1866141" y="1302242"/>
                  <a:pt x="1869846" y="1304943"/>
                </a:cubicBezTo>
                <a:cubicBezTo>
                  <a:pt x="1869438" y="1297501"/>
                  <a:pt x="1875368" y="1297501"/>
                  <a:pt x="1879226" y="1295479"/>
                </a:cubicBezTo>
                <a:cubicBezTo>
                  <a:pt x="1880279" y="1294935"/>
                  <a:pt x="1882998" y="1296345"/>
                  <a:pt x="1884102" y="1297603"/>
                </a:cubicBezTo>
                <a:cubicBezTo>
                  <a:pt x="1884731" y="1298333"/>
                  <a:pt x="1884170" y="1301018"/>
                  <a:pt x="1883252" y="1302004"/>
                </a:cubicBezTo>
                <a:cubicBezTo>
                  <a:pt x="1879888" y="1305623"/>
                  <a:pt x="1876405" y="1309226"/>
                  <a:pt x="1872445" y="1312165"/>
                </a:cubicBezTo>
                <a:cubicBezTo>
                  <a:pt x="1871035" y="1313202"/>
                  <a:pt x="1868163" y="1312607"/>
                  <a:pt x="1866039" y="1312267"/>
                </a:cubicBezTo>
                <a:cubicBezTo>
                  <a:pt x="1861519" y="1311519"/>
                  <a:pt x="1858511" y="1313202"/>
                  <a:pt x="1856286" y="1317110"/>
                </a:cubicBezTo>
                <a:cubicBezTo>
                  <a:pt x="1854842" y="1319625"/>
                  <a:pt x="1852922" y="1321868"/>
                  <a:pt x="1851205" y="1324230"/>
                </a:cubicBezTo>
                <a:cubicBezTo>
                  <a:pt x="1850696" y="1323924"/>
                  <a:pt x="1850203" y="1323635"/>
                  <a:pt x="1849692" y="1323329"/>
                </a:cubicBezTo>
                <a:cubicBezTo>
                  <a:pt x="1850355" y="1321715"/>
                  <a:pt x="1851018" y="1320101"/>
                  <a:pt x="1851681" y="1318486"/>
                </a:cubicBezTo>
                <a:cubicBezTo>
                  <a:pt x="1840653" y="1315581"/>
                  <a:pt x="1839463" y="1316124"/>
                  <a:pt x="1836455" y="1325521"/>
                </a:cubicBezTo>
                <a:cubicBezTo>
                  <a:pt x="1833006" y="1326999"/>
                  <a:pt x="1829557" y="1328478"/>
                  <a:pt x="1825530" y="1330211"/>
                </a:cubicBezTo>
                <a:cubicBezTo>
                  <a:pt x="1827467" y="1334374"/>
                  <a:pt x="1828945" y="1337603"/>
                  <a:pt x="1830576" y="1341120"/>
                </a:cubicBezTo>
                <a:cubicBezTo>
                  <a:pt x="1833754" y="1340474"/>
                  <a:pt x="1836677" y="1339880"/>
                  <a:pt x="1840313" y="1339132"/>
                </a:cubicBezTo>
                <a:cubicBezTo>
                  <a:pt x="1838818" y="1337297"/>
                  <a:pt x="1837527" y="1335716"/>
                  <a:pt x="1836031" y="1333864"/>
                </a:cubicBezTo>
                <a:cubicBezTo>
                  <a:pt x="1838512" y="1329260"/>
                  <a:pt x="1842301" y="1330160"/>
                  <a:pt x="1846634" y="1330823"/>
                </a:cubicBezTo>
                <a:cubicBezTo>
                  <a:pt x="1846125" y="1332743"/>
                  <a:pt x="1845734" y="1334238"/>
                  <a:pt x="1845207" y="1336243"/>
                </a:cubicBezTo>
                <a:cubicBezTo>
                  <a:pt x="1847620" y="1337875"/>
                  <a:pt x="1850321" y="1339421"/>
                  <a:pt x="1852666" y="1341358"/>
                </a:cubicBezTo>
                <a:cubicBezTo>
                  <a:pt x="1854043" y="1342496"/>
                  <a:pt x="1855759" y="1344332"/>
                  <a:pt x="1855674" y="1345759"/>
                </a:cubicBezTo>
                <a:cubicBezTo>
                  <a:pt x="1855623" y="1346915"/>
                  <a:pt x="1853227" y="1348682"/>
                  <a:pt x="1851681" y="1348920"/>
                </a:cubicBezTo>
                <a:cubicBezTo>
                  <a:pt x="1846906" y="1349633"/>
                  <a:pt x="1843592" y="1351248"/>
                  <a:pt x="1844952" y="1357110"/>
                </a:cubicBezTo>
                <a:cubicBezTo>
                  <a:pt x="1839905" y="1357025"/>
                  <a:pt x="1835861" y="1351536"/>
                  <a:pt x="1831001" y="1356022"/>
                </a:cubicBezTo>
                <a:cubicBezTo>
                  <a:pt x="1833040" y="1361749"/>
                  <a:pt x="1840177" y="1356481"/>
                  <a:pt x="1842080" y="1361494"/>
                </a:cubicBezTo>
                <a:cubicBezTo>
                  <a:pt x="1841775" y="1362191"/>
                  <a:pt x="1841536" y="1363125"/>
                  <a:pt x="1841350" y="1363108"/>
                </a:cubicBezTo>
                <a:cubicBezTo>
                  <a:pt x="1834383" y="1362802"/>
                  <a:pt x="1832666" y="1370126"/>
                  <a:pt x="1827586" y="1372539"/>
                </a:cubicBezTo>
                <a:cubicBezTo>
                  <a:pt x="1825394" y="1373575"/>
                  <a:pt x="1823406" y="1375869"/>
                  <a:pt x="1821248" y="1375954"/>
                </a:cubicBezTo>
                <a:cubicBezTo>
                  <a:pt x="1816150" y="1376158"/>
                  <a:pt x="1814179" y="1378639"/>
                  <a:pt x="1813788" y="1383261"/>
                </a:cubicBezTo>
                <a:cubicBezTo>
                  <a:pt x="1813669" y="1384603"/>
                  <a:pt x="1813176" y="1385912"/>
                  <a:pt x="1812854" y="1387254"/>
                </a:cubicBezTo>
                <a:cubicBezTo>
                  <a:pt x="1806974" y="1388801"/>
                  <a:pt x="1807110" y="1382361"/>
                  <a:pt x="1802624" y="1380763"/>
                </a:cubicBezTo>
                <a:cubicBezTo>
                  <a:pt x="1800976" y="1381154"/>
                  <a:pt x="1798376" y="1381783"/>
                  <a:pt x="1795861" y="1382394"/>
                </a:cubicBezTo>
                <a:cubicBezTo>
                  <a:pt x="1793329" y="1377535"/>
                  <a:pt x="1793329" y="1377535"/>
                  <a:pt x="1795487" y="1371316"/>
                </a:cubicBezTo>
                <a:cubicBezTo>
                  <a:pt x="1793822" y="1371791"/>
                  <a:pt x="1791919" y="1371825"/>
                  <a:pt x="1791613" y="1372522"/>
                </a:cubicBezTo>
                <a:cubicBezTo>
                  <a:pt x="1789336" y="1377926"/>
                  <a:pt x="1788163" y="1383516"/>
                  <a:pt x="1789319" y="1389072"/>
                </a:cubicBezTo>
                <a:cubicBezTo>
                  <a:pt x="1792038" y="1389361"/>
                  <a:pt x="1794774" y="1388818"/>
                  <a:pt x="1795929" y="1389922"/>
                </a:cubicBezTo>
                <a:cubicBezTo>
                  <a:pt x="1804187" y="1397892"/>
                  <a:pt x="1812106" y="1406218"/>
                  <a:pt x="1820737" y="1415037"/>
                </a:cubicBezTo>
                <a:cubicBezTo>
                  <a:pt x="1817968" y="1416481"/>
                  <a:pt x="1816116" y="1417467"/>
                  <a:pt x="1813635" y="1418775"/>
                </a:cubicBezTo>
                <a:cubicBezTo>
                  <a:pt x="1815181" y="1421630"/>
                  <a:pt x="1816575" y="1424213"/>
                  <a:pt x="1818563" y="1427917"/>
                </a:cubicBezTo>
                <a:cubicBezTo>
                  <a:pt x="1816286" y="1427917"/>
                  <a:pt x="1813754" y="1428563"/>
                  <a:pt x="1813227" y="1427815"/>
                </a:cubicBezTo>
                <a:cubicBezTo>
                  <a:pt x="1808962" y="1421749"/>
                  <a:pt x="1802114" y="1419234"/>
                  <a:pt x="1796541" y="1415003"/>
                </a:cubicBezTo>
                <a:cubicBezTo>
                  <a:pt x="1794621" y="1413541"/>
                  <a:pt x="1793261" y="1411349"/>
                  <a:pt x="1791120" y="1408869"/>
                </a:cubicBezTo>
                <a:cubicBezTo>
                  <a:pt x="1789013" y="1413966"/>
                  <a:pt x="1791205" y="1417501"/>
                  <a:pt x="1792157" y="1421120"/>
                </a:cubicBezTo>
                <a:cubicBezTo>
                  <a:pt x="1793652" y="1426762"/>
                  <a:pt x="1792888" y="1427577"/>
                  <a:pt x="1785258" y="1427730"/>
                </a:cubicBezTo>
                <a:cubicBezTo>
                  <a:pt x="1785716" y="1422836"/>
                  <a:pt x="1786940" y="1417688"/>
                  <a:pt x="1782607" y="1413593"/>
                </a:cubicBezTo>
                <a:cubicBezTo>
                  <a:pt x="1777204" y="1412012"/>
                  <a:pt x="1771528" y="1410415"/>
                  <a:pt x="1765921" y="1408682"/>
                </a:cubicBezTo>
                <a:cubicBezTo>
                  <a:pt x="1760483" y="1407016"/>
                  <a:pt x="1759599" y="1404383"/>
                  <a:pt x="1762590" y="1399302"/>
                </a:cubicBezTo>
                <a:cubicBezTo>
                  <a:pt x="1765462" y="1394425"/>
                  <a:pt x="1765462" y="1394425"/>
                  <a:pt x="1765546" y="1390313"/>
                </a:cubicBezTo>
                <a:cubicBezTo>
                  <a:pt x="1763694" y="1393168"/>
                  <a:pt x="1761468" y="1395852"/>
                  <a:pt x="1760058" y="1398928"/>
                </a:cubicBezTo>
                <a:cubicBezTo>
                  <a:pt x="1758614" y="1402140"/>
                  <a:pt x="1757968" y="1405708"/>
                  <a:pt x="1757186" y="1408359"/>
                </a:cubicBezTo>
                <a:cubicBezTo>
                  <a:pt x="1765716" y="1412063"/>
                  <a:pt x="1773227" y="1415309"/>
                  <a:pt x="1780330" y="1418401"/>
                </a:cubicBezTo>
                <a:cubicBezTo>
                  <a:pt x="1780483" y="1419846"/>
                  <a:pt x="1780704" y="1420423"/>
                  <a:pt x="1780585" y="1420933"/>
                </a:cubicBezTo>
                <a:cubicBezTo>
                  <a:pt x="1779956" y="1423567"/>
                  <a:pt x="1777866" y="1427050"/>
                  <a:pt x="1778852" y="1428631"/>
                </a:cubicBezTo>
                <a:cubicBezTo>
                  <a:pt x="1780976" y="1431995"/>
                  <a:pt x="1784289" y="1435903"/>
                  <a:pt x="1787807" y="1436770"/>
                </a:cubicBezTo>
                <a:cubicBezTo>
                  <a:pt x="1792343" y="1437874"/>
                  <a:pt x="1795521" y="1440032"/>
                  <a:pt x="1798342" y="1443142"/>
                </a:cubicBezTo>
                <a:cubicBezTo>
                  <a:pt x="1803422" y="1448750"/>
                  <a:pt x="1808265" y="1454578"/>
                  <a:pt x="1813720" y="1460916"/>
                </a:cubicBezTo>
                <a:cubicBezTo>
                  <a:pt x="1803865" y="1459268"/>
                  <a:pt x="1798529" y="1453575"/>
                  <a:pt x="1794349" y="1445385"/>
                </a:cubicBezTo>
                <a:cubicBezTo>
                  <a:pt x="1794009" y="1447509"/>
                  <a:pt x="1793669" y="1449633"/>
                  <a:pt x="1793244" y="1452420"/>
                </a:cubicBezTo>
                <a:cubicBezTo>
                  <a:pt x="1791205" y="1451808"/>
                  <a:pt x="1789676" y="1451332"/>
                  <a:pt x="1788163" y="1450874"/>
                </a:cubicBezTo>
                <a:cubicBezTo>
                  <a:pt x="1785428" y="1447356"/>
                  <a:pt x="1782726" y="1443805"/>
                  <a:pt x="1779939" y="1440338"/>
                </a:cubicBezTo>
                <a:cubicBezTo>
                  <a:pt x="1778461" y="1438503"/>
                  <a:pt x="1776915" y="1437178"/>
                  <a:pt x="1774281" y="1438962"/>
                </a:cubicBezTo>
                <a:cubicBezTo>
                  <a:pt x="1773329" y="1439608"/>
                  <a:pt x="1771562" y="1439064"/>
                  <a:pt x="1769302" y="1439064"/>
                </a:cubicBezTo>
                <a:cubicBezTo>
                  <a:pt x="1771409" y="1442343"/>
                  <a:pt x="1773040" y="1444892"/>
                  <a:pt x="1774671" y="1447441"/>
                </a:cubicBezTo>
                <a:cubicBezTo>
                  <a:pt x="1777934" y="1446829"/>
                  <a:pt x="1780534" y="1447407"/>
                  <a:pt x="1783015" y="1448291"/>
                </a:cubicBezTo>
                <a:cubicBezTo>
                  <a:pt x="1784799" y="1448936"/>
                  <a:pt x="1786447" y="1449990"/>
                  <a:pt x="1788163" y="1450857"/>
                </a:cubicBezTo>
                <a:cubicBezTo>
                  <a:pt x="1788928" y="1456566"/>
                  <a:pt x="1789676" y="1462275"/>
                  <a:pt x="1790610" y="1469378"/>
                </a:cubicBezTo>
                <a:cubicBezTo>
                  <a:pt x="1784646" y="1467934"/>
                  <a:pt x="1779633" y="1466727"/>
                  <a:pt x="1774247" y="1465436"/>
                </a:cubicBezTo>
                <a:cubicBezTo>
                  <a:pt x="1770984" y="1470466"/>
                  <a:pt x="1774077" y="1474119"/>
                  <a:pt x="1777254" y="1477399"/>
                </a:cubicBezTo>
                <a:cubicBezTo>
                  <a:pt x="1776693" y="1478282"/>
                  <a:pt x="1776405" y="1479132"/>
                  <a:pt x="1776116" y="1479132"/>
                </a:cubicBezTo>
                <a:cubicBezTo>
                  <a:pt x="1767772" y="1479149"/>
                  <a:pt x="1761536" y="1483958"/>
                  <a:pt x="1754910" y="1488053"/>
                </a:cubicBezTo>
                <a:cubicBezTo>
                  <a:pt x="1752123" y="1489769"/>
                  <a:pt x="1748708" y="1491298"/>
                  <a:pt x="1745530" y="1491400"/>
                </a:cubicBezTo>
                <a:cubicBezTo>
                  <a:pt x="1740755" y="1491553"/>
                  <a:pt x="1736422" y="1491095"/>
                  <a:pt x="1732021" y="1494340"/>
                </a:cubicBezTo>
                <a:cubicBezTo>
                  <a:pt x="1728708" y="1496770"/>
                  <a:pt x="1725955" y="1493558"/>
                  <a:pt x="1724306" y="1491095"/>
                </a:cubicBezTo>
                <a:cubicBezTo>
                  <a:pt x="1725870" y="1486863"/>
                  <a:pt x="1727501" y="1483363"/>
                  <a:pt x="1728401" y="1479693"/>
                </a:cubicBezTo>
                <a:cubicBezTo>
                  <a:pt x="1728945" y="1477450"/>
                  <a:pt x="1728147" y="1474952"/>
                  <a:pt x="1724986" y="1475105"/>
                </a:cubicBezTo>
                <a:cubicBezTo>
                  <a:pt x="1722233" y="1475241"/>
                  <a:pt x="1722115" y="1477195"/>
                  <a:pt x="1722454" y="1479387"/>
                </a:cubicBezTo>
                <a:cubicBezTo>
                  <a:pt x="1722573" y="1480134"/>
                  <a:pt x="1722233" y="1480950"/>
                  <a:pt x="1721995" y="1482343"/>
                </a:cubicBezTo>
                <a:cubicBezTo>
                  <a:pt x="1716745" y="1480406"/>
                  <a:pt x="1717424" y="1474714"/>
                  <a:pt x="1713567" y="1472403"/>
                </a:cubicBezTo>
                <a:cubicBezTo>
                  <a:pt x="1715504" y="1468885"/>
                  <a:pt x="1717118" y="1466252"/>
                  <a:pt x="1718427" y="1463465"/>
                </a:cubicBezTo>
                <a:cubicBezTo>
                  <a:pt x="1720602" y="1458809"/>
                  <a:pt x="1722540" y="1453779"/>
                  <a:pt x="1719633" y="1448987"/>
                </a:cubicBezTo>
                <a:cubicBezTo>
                  <a:pt x="1716677" y="1444111"/>
                  <a:pt x="1718155" y="1439964"/>
                  <a:pt x="1720194" y="1435580"/>
                </a:cubicBezTo>
                <a:cubicBezTo>
                  <a:pt x="1722828" y="1431502"/>
                  <a:pt x="1722471" y="1428189"/>
                  <a:pt x="1718801" y="1426082"/>
                </a:cubicBezTo>
                <a:cubicBezTo>
                  <a:pt x="1717526" y="1425351"/>
                  <a:pt x="1715334" y="1424994"/>
                  <a:pt x="1714145" y="1425606"/>
                </a:cubicBezTo>
                <a:cubicBezTo>
                  <a:pt x="1712259" y="1426591"/>
                  <a:pt x="1710866" y="1428512"/>
                  <a:pt x="1709727" y="1429599"/>
                </a:cubicBezTo>
                <a:cubicBezTo>
                  <a:pt x="1705819" y="1428342"/>
                  <a:pt x="1702352" y="1427220"/>
                  <a:pt x="1698886" y="1426116"/>
                </a:cubicBezTo>
                <a:cubicBezTo>
                  <a:pt x="1698444" y="1425640"/>
                  <a:pt x="1698019" y="1425164"/>
                  <a:pt x="1697577" y="1424688"/>
                </a:cubicBezTo>
                <a:cubicBezTo>
                  <a:pt x="1699396" y="1423958"/>
                  <a:pt x="1701214" y="1423244"/>
                  <a:pt x="1702726" y="1422649"/>
                </a:cubicBezTo>
                <a:cubicBezTo>
                  <a:pt x="1700517" y="1415903"/>
                  <a:pt x="1695607" y="1417959"/>
                  <a:pt x="1690152" y="1416413"/>
                </a:cubicBezTo>
                <a:cubicBezTo>
                  <a:pt x="1694128" y="1424332"/>
                  <a:pt x="1697306" y="1430653"/>
                  <a:pt x="1700534" y="1437093"/>
                </a:cubicBezTo>
                <a:cubicBezTo>
                  <a:pt x="1702505" y="1436430"/>
                  <a:pt x="1703592" y="1436141"/>
                  <a:pt x="1704612" y="1435700"/>
                </a:cubicBezTo>
                <a:cubicBezTo>
                  <a:pt x="1705904" y="1435139"/>
                  <a:pt x="1707161" y="1433949"/>
                  <a:pt x="1708435" y="1433966"/>
                </a:cubicBezTo>
                <a:cubicBezTo>
                  <a:pt x="1712411" y="1433983"/>
                  <a:pt x="1716915" y="1430857"/>
                  <a:pt x="1720228" y="1435615"/>
                </a:cubicBezTo>
                <a:cubicBezTo>
                  <a:pt x="1713754" y="1435224"/>
                  <a:pt x="1715861" y="1440831"/>
                  <a:pt x="1714893" y="1443312"/>
                </a:cubicBezTo>
                <a:cubicBezTo>
                  <a:pt x="1709999" y="1443754"/>
                  <a:pt x="1705632" y="1444145"/>
                  <a:pt x="1701791" y="1444484"/>
                </a:cubicBezTo>
                <a:cubicBezTo>
                  <a:pt x="1697765" y="1448716"/>
                  <a:pt x="1698393" y="1452930"/>
                  <a:pt x="1700466" y="1456770"/>
                </a:cubicBezTo>
                <a:cubicBezTo>
                  <a:pt x="1704459" y="1464196"/>
                  <a:pt x="1708622" y="1471570"/>
                  <a:pt x="1713312" y="1478571"/>
                </a:cubicBezTo>
                <a:cubicBezTo>
                  <a:pt x="1715182" y="1481341"/>
                  <a:pt x="1716184" y="1483397"/>
                  <a:pt x="1715623" y="1486897"/>
                </a:cubicBezTo>
                <a:cubicBezTo>
                  <a:pt x="1715114" y="1490024"/>
                  <a:pt x="1715929" y="1493609"/>
                  <a:pt x="1717034" y="1496685"/>
                </a:cubicBezTo>
                <a:cubicBezTo>
                  <a:pt x="1719837" y="1504450"/>
                  <a:pt x="1718580" y="1512080"/>
                  <a:pt x="1718019" y="1521426"/>
                </a:cubicBezTo>
                <a:cubicBezTo>
                  <a:pt x="1713160" y="1519744"/>
                  <a:pt x="1709455" y="1518792"/>
                  <a:pt x="1706057" y="1517195"/>
                </a:cubicBezTo>
                <a:cubicBezTo>
                  <a:pt x="1702250" y="1515393"/>
                  <a:pt x="1702369" y="1515139"/>
                  <a:pt x="1697442" y="1516192"/>
                </a:cubicBezTo>
                <a:cubicBezTo>
                  <a:pt x="1694519" y="1510466"/>
                  <a:pt x="1699498" y="1502106"/>
                  <a:pt x="1690764" y="1498095"/>
                </a:cubicBezTo>
                <a:cubicBezTo>
                  <a:pt x="1695725" y="1491383"/>
                  <a:pt x="1696592" y="1484416"/>
                  <a:pt x="1695555" y="1476923"/>
                </a:cubicBezTo>
                <a:cubicBezTo>
                  <a:pt x="1695232" y="1474646"/>
                  <a:pt x="1696626" y="1472131"/>
                  <a:pt x="1697663" y="1468070"/>
                </a:cubicBezTo>
                <a:cubicBezTo>
                  <a:pt x="1696609" y="1465266"/>
                  <a:pt x="1694893" y="1460610"/>
                  <a:pt x="1689353" y="1458571"/>
                </a:cubicBezTo>
                <a:cubicBezTo>
                  <a:pt x="1687943" y="1458044"/>
                  <a:pt x="1687246" y="1455428"/>
                  <a:pt x="1686311" y="1453728"/>
                </a:cubicBezTo>
                <a:cubicBezTo>
                  <a:pt x="1685275" y="1451808"/>
                  <a:pt x="1684323" y="1449837"/>
                  <a:pt x="1683236" y="1447696"/>
                </a:cubicBezTo>
                <a:cubicBezTo>
                  <a:pt x="1679209" y="1448546"/>
                  <a:pt x="1675691" y="1449276"/>
                  <a:pt x="1671766" y="1450092"/>
                </a:cubicBezTo>
                <a:cubicBezTo>
                  <a:pt x="1671477" y="1452794"/>
                  <a:pt x="1671205" y="1455275"/>
                  <a:pt x="1670934" y="1457739"/>
                </a:cubicBezTo>
                <a:lnTo>
                  <a:pt x="1670968" y="1457705"/>
                </a:lnTo>
                <a:cubicBezTo>
                  <a:pt x="1669965" y="1460253"/>
                  <a:pt x="1668962" y="1462785"/>
                  <a:pt x="1667858" y="1465589"/>
                </a:cubicBezTo>
                <a:cubicBezTo>
                  <a:pt x="1663712" y="1465946"/>
                  <a:pt x="1662013" y="1463856"/>
                  <a:pt x="1663117" y="1460118"/>
                </a:cubicBezTo>
                <a:cubicBezTo>
                  <a:pt x="1664425" y="1455699"/>
                  <a:pt x="1664069" y="1451944"/>
                  <a:pt x="1661248" y="1448172"/>
                </a:cubicBezTo>
                <a:cubicBezTo>
                  <a:pt x="1660194" y="1446761"/>
                  <a:pt x="1659600" y="1444366"/>
                  <a:pt x="1659973" y="1442683"/>
                </a:cubicBezTo>
                <a:cubicBezTo>
                  <a:pt x="1661604" y="1435394"/>
                  <a:pt x="1658784" y="1427322"/>
                  <a:pt x="1663728" y="1420576"/>
                </a:cubicBezTo>
                <a:cubicBezTo>
                  <a:pt x="1664035" y="1420152"/>
                  <a:pt x="1663406" y="1419030"/>
                  <a:pt x="1662964" y="1417246"/>
                </a:cubicBezTo>
                <a:cubicBezTo>
                  <a:pt x="1661468" y="1418860"/>
                  <a:pt x="1660466" y="1419948"/>
                  <a:pt x="1659056" y="1421460"/>
                </a:cubicBezTo>
                <a:cubicBezTo>
                  <a:pt x="1657424" y="1420338"/>
                  <a:pt x="1655709" y="1419149"/>
                  <a:pt x="1653771" y="1417807"/>
                </a:cubicBezTo>
                <a:cubicBezTo>
                  <a:pt x="1653262" y="1418605"/>
                  <a:pt x="1652547" y="1419217"/>
                  <a:pt x="1652479" y="1419897"/>
                </a:cubicBezTo>
                <a:cubicBezTo>
                  <a:pt x="1652242" y="1422666"/>
                  <a:pt x="1651052" y="1426235"/>
                  <a:pt x="1652310" y="1428087"/>
                </a:cubicBezTo>
                <a:cubicBezTo>
                  <a:pt x="1656558" y="1434289"/>
                  <a:pt x="1653941" y="1439948"/>
                  <a:pt x="1652242" y="1445827"/>
                </a:cubicBezTo>
                <a:lnTo>
                  <a:pt x="1652276" y="1445793"/>
                </a:lnTo>
                <a:cubicBezTo>
                  <a:pt x="1651222" y="1446711"/>
                  <a:pt x="1650152" y="1447628"/>
                  <a:pt x="1648181" y="1449344"/>
                </a:cubicBezTo>
                <a:cubicBezTo>
                  <a:pt x="1652157" y="1450279"/>
                  <a:pt x="1654791" y="1450891"/>
                  <a:pt x="1657917" y="1451621"/>
                </a:cubicBezTo>
                <a:cubicBezTo>
                  <a:pt x="1659192" y="1460627"/>
                  <a:pt x="1660704" y="1469667"/>
                  <a:pt x="1655657" y="1479506"/>
                </a:cubicBezTo>
                <a:cubicBezTo>
                  <a:pt x="1647229" y="1474034"/>
                  <a:pt x="1652395" y="1463533"/>
                  <a:pt x="1645360" y="1456872"/>
                </a:cubicBezTo>
                <a:cubicBezTo>
                  <a:pt x="1645921" y="1461205"/>
                  <a:pt x="1646193" y="1464332"/>
                  <a:pt x="1646754" y="1467424"/>
                </a:cubicBezTo>
                <a:cubicBezTo>
                  <a:pt x="1647569" y="1471995"/>
                  <a:pt x="1647671" y="1476107"/>
                  <a:pt x="1644527" y="1480236"/>
                </a:cubicBezTo>
                <a:cubicBezTo>
                  <a:pt x="1642862" y="1482411"/>
                  <a:pt x="1642522" y="1485929"/>
                  <a:pt x="1642386" y="1488868"/>
                </a:cubicBezTo>
                <a:cubicBezTo>
                  <a:pt x="1642233" y="1492131"/>
                  <a:pt x="1643015" y="1495427"/>
                  <a:pt x="1643491" y="1499625"/>
                </a:cubicBezTo>
                <a:cubicBezTo>
                  <a:pt x="1636915" y="1496651"/>
                  <a:pt x="1638699" y="1487441"/>
                  <a:pt x="1630950" y="1485946"/>
                </a:cubicBezTo>
                <a:cubicBezTo>
                  <a:pt x="1631188" y="1489361"/>
                  <a:pt x="1631392" y="1492437"/>
                  <a:pt x="1631631" y="1496039"/>
                </a:cubicBezTo>
                <a:cubicBezTo>
                  <a:pt x="1625343" y="1491485"/>
                  <a:pt x="1623644" y="1484705"/>
                  <a:pt x="1626720" y="1476991"/>
                </a:cubicBezTo>
                <a:cubicBezTo>
                  <a:pt x="1623270" y="1475835"/>
                  <a:pt x="1621843" y="1473490"/>
                  <a:pt x="1621384" y="1469446"/>
                </a:cubicBezTo>
                <a:cubicBezTo>
                  <a:pt x="1620755" y="1464009"/>
                  <a:pt x="1618308" y="1458775"/>
                  <a:pt x="1616592" y="1453473"/>
                </a:cubicBezTo>
                <a:cubicBezTo>
                  <a:pt x="1616167" y="1452165"/>
                  <a:pt x="1614807" y="1450449"/>
                  <a:pt x="1615232" y="1449701"/>
                </a:cubicBezTo>
                <a:cubicBezTo>
                  <a:pt x="1619446" y="1442360"/>
                  <a:pt x="1613176" y="1436362"/>
                  <a:pt x="1612327" y="1429769"/>
                </a:cubicBezTo>
                <a:cubicBezTo>
                  <a:pt x="1611545" y="1423669"/>
                  <a:pt x="1605972" y="1418248"/>
                  <a:pt x="1602744" y="1412403"/>
                </a:cubicBezTo>
                <a:cubicBezTo>
                  <a:pt x="1601299" y="1409786"/>
                  <a:pt x="1600568" y="1406796"/>
                  <a:pt x="1599192" y="1404128"/>
                </a:cubicBezTo>
                <a:cubicBezTo>
                  <a:pt x="1598869" y="1403516"/>
                  <a:pt x="1597221" y="1403584"/>
                  <a:pt x="1596184" y="1403329"/>
                </a:cubicBezTo>
                <a:lnTo>
                  <a:pt x="1596218" y="1403295"/>
                </a:lnTo>
                <a:cubicBezTo>
                  <a:pt x="1591426" y="1399132"/>
                  <a:pt x="1585836" y="1399421"/>
                  <a:pt x="1580177" y="1400627"/>
                </a:cubicBezTo>
                <a:cubicBezTo>
                  <a:pt x="1575488" y="1401630"/>
                  <a:pt x="1570916" y="1403176"/>
                  <a:pt x="1566193" y="1403941"/>
                </a:cubicBezTo>
                <a:cubicBezTo>
                  <a:pt x="1559277" y="1405045"/>
                  <a:pt x="1554179" y="1408937"/>
                  <a:pt x="1550577" y="1414391"/>
                </a:cubicBezTo>
                <a:cubicBezTo>
                  <a:pt x="1548266" y="1417908"/>
                  <a:pt x="1546006" y="1419030"/>
                  <a:pt x="1542251" y="1417908"/>
                </a:cubicBezTo>
                <a:cubicBezTo>
                  <a:pt x="1536133" y="1416073"/>
                  <a:pt x="1532004" y="1417908"/>
                  <a:pt x="1529404" y="1424009"/>
                </a:cubicBezTo>
                <a:cubicBezTo>
                  <a:pt x="1528368" y="1426422"/>
                  <a:pt x="1525853" y="1428206"/>
                  <a:pt x="1523457" y="1430891"/>
                </a:cubicBezTo>
                <a:cubicBezTo>
                  <a:pt x="1523338" y="1428053"/>
                  <a:pt x="1523236" y="1425878"/>
                  <a:pt x="1523134" y="1423686"/>
                </a:cubicBezTo>
                <a:cubicBezTo>
                  <a:pt x="1523916" y="1423822"/>
                  <a:pt x="1524697" y="1423958"/>
                  <a:pt x="1525479" y="1424077"/>
                </a:cubicBezTo>
                <a:cubicBezTo>
                  <a:pt x="1525394" y="1423635"/>
                  <a:pt x="1525326" y="1423210"/>
                  <a:pt x="1525241" y="1422768"/>
                </a:cubicBezTo>
                <a:cubicBezTo>
                  <a:pt x="1524545" y="1423074"/>
                  <a:pt x="1523848" y="1423397"/>
                  <a:pt x="1523151" y="1423703"/>
                </a:cubicBezTo>
                <a:cubicBezTo>
                  <a:pt x="1514893" y="1421052"/>
                  <a:pt x="1515029" y="1421137"/>
                  <a:pt x="1511290" y="1427798"/>
                </a:cubicBezTo>
                <a:cubicBezTo>
                  <a:pt x="1510322" y="1429531"/>
                  <a:pt x="1508402" y="1430942"/>
                  <a:pt x="1506617" y="1431978"/>
                </a:cubicBezTo>
                <a:cubicBezTo>
                  <a:pt x="1504579" y="1433168"/>
                  <a:pt x="1502199" y="1433779"/>
                  <a:pt x="1499548" y="1434799"/>
                </a:cubicBezTo>
                <a:cubicBezTo>
                  <a:pt x="1501418" y="1438639"/>
                  <a:pt x="1502880" y="1441613"/>
                  <a:pt x="1504613" y="1445181"/>
                </a:cubicBezTo>
                <a:cubicBezTo>
                  <a:pt x="1507331" y="1444705"/>
                  <a:pt x="1509965" y="1444247"/>
                  <a:pt x="1513432" y="1443635"/>
                </a:cubicBezTo>
                <a:cubicBezTo>
                  <a:pt x="1511358" y="1442513"/>
                  <a:pt x="1510033" y="1441800"/>
                  <a:pt x="1508657" y="1441069"/>
                </a:cubicBezTo>
                <a:cubicBezTo>
                  <a:pt x="1509200" y="1436532"/>
                  <a:pt x="1512582" y="1435580"/>
                  <a:pt x="1515913" y="1435139"/>
                </a:cubicBezTo>
                <a:cubicBezTo>
                  <a:pt x="1518240" y="1434833"/>
                  <a:pt x="1521061" y="1434255"/>
                  <a:pt x="1520263" y="1438996"/>
                </a:cubicBezTo>
                <a:cubicBezTo>
                  <a:pt x="1519973" y="1440695"/>
                  <a:pt x="1523627" y="1443448"/>
                  <a:pt x="1525920" y="1445079"/>
                </a:cubicBezTo>
                <a:cubicBezTo>
                  <a:pt x="1527943" y="1446524"/>
                  <a:pt x="1531358" y="1447237"/>
                  <a:pt x="1530220" y="1450245"/>
                </a:cubicBezTo>
                <a:cubicBezTo>
                  <a:pt x="1529540" y="1452063"/>
                  <a:pt x="1526685" y="1453677"/>
                  <a:pt x="1524527" y="1454187"/>
                </a:cubicBezTo>
                <a:cubicBezTo>
                  <a:pt x="1520823" y="1455071"/>
                  <a:pt x="1518563" y="1456821"/>
                  <a:pt x="1518597" y="1460576"/>
                </a:cubicBezTo>
                <a:cubicBezTo>
                  <a:pt x="1513907" y="1460202"/>
                  <a:pt x="1509846" y="1459863"/>
                  <a:pt x="1505343" y="1459506"/>
                </a:cubicBezTo>
                <a:cubicBezTo>
                  <a:pt x="1505972" y="1467475"/>
                  <a:pt x="1514111" y="1460831"/>
                  <a:pt x="1515624" y="1466948"/>
                </a:cubicBezTo>
                <a:cubicBezTo>
                  <a:pt x="1513567" y="1467254"/>
                  <a:pt x="1511562" y="1467560"/>
                  <a:pt x="1509557" y="1467866"/>
                </a:cubicBezTo>
                <a:cubicBezTo>
                  <a:pt x="1509404" y="1467764"/>
                  <a:pt x="1509234" y="1467662"/>
                  <a:pt x="1509082" y="1467560"/>
                </a:cubicBezTo>
                <a:cubicBezTo>
                  <a:pt x="1509252" y="1467662"/>
                  <a:pt x="1509421" y="1467747"/>
                  <a:pt x="1509574" y="1467849"/>
                </a:cubicBezTo>
                <a:cubicBezTo>
                  <a:pt x="1509150" y="1469922"/>
                  <a:pt x="1508707" y="1471995"/>
                  <a:pt x="1508266" y="1474136"/>
                </a:cubicBezTo>
                <a:cubicBezTo>
                  <a:pt x="1511154" y="1474901"/>
                  <a:pt x="1514961" y="1470874"/>
                  <a:pt x="1517374" y="1476277"/>
                </a:cubicBezTo>
                <a:cubicBezTo>
                  <a:pt x="1516303" y="1476855"/>
                  <a:pt x="1515284" y="1477756"/>
                  <a:pt x="1514145" y="1477976"/>
                </a:cubicBezTo>
                <a:cubicBezTo>
                  <a:pt x="1508062" y="1479132"/>
                  <a:pt x="1501979" y="1480542"/>
                  <a:pt x="1495827" y="1481018"/>
                </a:cubicBezTo>
                <a:cubicBezTo>
                  <a:pt x="1490152" y="1481460"/>
                  <a:pt x="1487688" y="1484043"/>
                  <a:pt x="1487586" y="1489497"/>
                </a:cubicBezTo>
                <a:cubicBezTo>
                  <a:pt x="1487569" y="1490534"/>
                  <a:pt x="1486906" y="1491553"/>
                  <a:pt x="1486022" y="1493983"/>
                </a:cubicBezTo>
                <a:cubicBezTo>
                  <a:pt x="1482692" y="1491009"/>
                  <a:pt x="1479991" y="1488580"/>
                  <a:pt x="1477238" y="1486116"/>
                </a:cubicBezTo>
                <a:cubicBezTo>
                  <a:pt x="1467094" y="1488342"/>
                  <a:pt x="1465921" y="1487118"/>
                  <a:pt x="1468962" y="1476345"/>
                </a:cubicBezTo>
                <a:cubicBezTo>
                  <a:pt x="1467348" y="1477076"/>
                  <a:pt x="1465496" y="1477314"/>
                  <a:pt x="1465207" y="1478112"/>
                </a:cubicBezTo>
                <a:cubicBezTo>
                  <a:pt x="1463525" y="1482819"/>
                  <a:pt x="1462335" y="1487662"/>
                  <a:pt x="1463151" y="1492250"/>
                </a:cubicBezTo>
                <a:cubicBezTo>
                  <a:pt x="1466261" y="1493303"/>
                  <a:pt x="1469625" y="1493456"/>
                  <a:pt x="1471324" y="1495207"/>
                </a:cubicBezTo>
                <a:cubicBezTo>
                  <a:pt x="1478971" y="1503074"/>
                  <a:pt x="1486142" y="1511417"/>
                  <a:pt x="1493925" y="1520083"/>
                </a:cubicBezTo>
                <a:cubicBezTo>
                  <a:pt x="1491919" y="1521443"/>
                  <a:pt x="1490033" y="1522734"/>
                  <a:pt x="1487569" y="1524416"/>
                </a:cubicBezTo>
                <a:cubicBezTo>
                  <a:pt x="1488996" y="1526235"/>
                  <a:pt x="1490577" y="1527781"/>
                  <a:pt x="1491494" y="1529633"/>
                </a:cubicBezTo>
                <a:cubicBezTo>
                  <a:pt x="1491970" y="1530585"/>
                  <a:pt x="1491562" y="1532250"/>
                  <a:pt x="1490985" y="1533303"/>
                </a:cubicBezTo>
                <a:cubicBezTo>
                  <a:pt x="1490763" y="1533694"/>
                  <a:pt x="1488436" y="1533677"/>
                  <a:pt x="1488028" y="1533134"/>
                </a:cubicBezTo>
                <a:cubicBezTo>
                  <a:pt x="1484970" y="1528953"/>
                  <a:pt x="1481061" y="1526082"/>
                  <a:pt x="1476456" y="1523652"/>
                </a:cubicBezTo>
                <a:cubicBezTo>
                  <a:pt x="1472310" y="1521477"/>
                  <a:pt x="1468759" y="1518180"/>
                  <a:pt x="1463576" y="1514374"/>
                </a:cubicBezTo>
                <a:cubicBezTo>
                  <a:pt x="1465224" y="1520202"/>
                  <a:pt x="1466533" y="1524841"/>
                  <a:pt x="1468011" y="1530092"/>
                </a:cubicBezTo>
                <a:cubicBezTo>
                  <a:pt x="1466838" y="1530941"/>
                  <a:pt x="1465462" y="1532488"/>
                  <a:pt x="1463763" y="1533083"/>
                </a:cubicBezTo>
                <a:cubicBezTo>
                  <a:pt x="1460687" y="1534153"/>
                  <a:pt x="1458886" y="1532607"/>
                  <a:pt x="1458937" y="1529361"/>
                </a:cubicBezTo>
                <a:cubicBezTo>
                  <a:pt x="1458954" y="1528545"/>
                  <a:pt x="1459464" y="1527730"/>
                  <a:pt x="1459549" y="1526914"/>
                </a:cubicBezTo>
                <a:cubicBezTo>
                  <a:pt x="1460109" y="1521188"/>
                  <a:pt x="1458495" y="1518775"/>
                  <a:pt x="1452871" y="1517212"/>
                </a:cubicBezTo>
                <a:cubicBezTo>
                  <a:pt x="1450305" y="1516498"/>
                  <a:pt x="1447671" y="1516005"/>
                  <a:pt x="1445072" y="1515410"/>
                </a:cubicBezTo>
                <a:cubicBezTo>
                  <a:pt x="1444816" y="1515988"/>
                  <a:pt x="1444561" y="1516583"/>
                  <a:pt x="1444307" y="1517161"/>
                </a:cubicBezTo>
                <a:cubicBezTo>
                  <a:pt x="1447824" y="1519540"/>
                  <a:pt x="1451324" y="1521902"/>
                  <a:pt x="1454977" y="1524365"/>
                </a:cubicBezTo>
                <a:cubicBezTo>
                  <a:pt x="1454349" y="1526014"/>
                  <a:pt x="1454094" y="1527118"/>
                  <a:pt x="1453534" y="1528019"/>
                </a:cubicBezTo>
                <a:cubicBezTo>
                  <a:pt x="1451460" y="1531400"/>
                  <a:pt x="1451308" y="1533796"/>
                  <a:pt x="1455233" y="1536447"/>
                </a:cubicBezTo>
                <a:cubicBezTo>
                  <a:pt x="1458801" y="1538860"/>
                  <a:pt x="1460772" y="1543329"/>
                  <a:pt x="1466499" y="1542411"/>
                </a:cubicBezTo>
                <a:cubicBezTo>
                  <a:pt x="1468096" y="1542156"/>
                  <a:pt x="1470458" y="1545232"/>
                  <a:pt x="1472123" y="1547084"/>
                </a:cubicBezTo>
                <a:cubicBezTo>
                  <a:pt x="1477492" y="1553066"/>
                  <a:pt x="1483389" y="1558656"/>
                  <a:pt x="1487688" y="1566778"/>
                </a:cubicBezTo>
                <a:cubicBezTo>
                  <a:pt x="1477067" y="1563771"/>
                  <a:pt x="1472004" y="1556447"/>
                  <a:pt x="1468707" y="1547220"/>
                </a:cubicBezTo>
                <a:cubicBezTo>
                  <a:pt x="1468283" y="1547662"/>
                  <a:pt x="1467858" y="1548104"/>
                  <a:pt x="1467450" y="1548528"/>
                </a:cubicBezTo>
                <a:cubicBezTo>
                  <a:pt x="1467705" y="1551077"/>
                  <a:pt x="1468317" y="1553660"/>
                  <a:pt x="1467977" y="1556124"/>
                </a:cubicBezTo>
                <a:cubicBezTo>
                  <a:pt x="1467875" y="1556906"/>
                  <a:pt x="1465190" y="1557314"/>
                  <a:pt x="1463678" y="1557908"/>
                </a:cubicBezTo>
                <a:cubicBezTo>
                  <a:pt x="1463117" y="1557348"/>
                  <a:pt x="1462539" y="1556770"/>
                  <a:pt x="1461979" y="1556209"/>
                </a:cubicBezTo>
                <a:cubicBezTo>
                  <a:pt x="1458529" y="1548308"/>
                  <a:pt x="1453873" y="1542055"/>
                  <a:pt x="1442948" y="1542972"/>
                </a:cubicBezTo>
                <a:cubicBezTo>
                  <a:pt x="1445072" y="1546591"/>
                  <a:pt x="1446974" y="1549854"/>
                  <a:pt x="1448147" y="1551842"/>
                </a:cubicBezTo>
                <a:cubicBezTo>
                  <a:pt x="1451478" y="1552029"/>
                  <a:pt x="1453652" y="1551706"/>
                  <a:pt x="1455454" y="1552369"/>
                </a:cubicBezTo>
                <a:cubicBezTo>
                  <a:pt x="1457782" y="1553235"/>
                  <a:pt x="1459838" y="1554884"/>
                  <a:pt x="1461996" y="1556192"/>
                </a:cubicBezTo>
                <a:cubicBezTo>
                  <a:pt x="1462557" y="1556753"/>
                  <a:pt x="1463134" y="1557331"/>
                  <a:pt x="1463695" y="1557891"/>
                </a:cubicBezTo>
                <a:cubicBezTo>
                  <a:pt x="1463695" y="1562632"/>
                  <a:pt x="1463695" y="1567356"/>
                  <a:pt x="1463695" y="1572454"/>
                </a:cubicBezTo>
                <a:cubicBezTo>
                  <a:pt x="1458563" y="1575122"/>
                  <a:pt x="1453720" y="1570839"/>
                  <a:pt x="1448147" y="1570687"/>
                </a:cubicBezTo>
                <a:cubicBezTo>
                  <a:pt x="1444799" y="1575869"/>
                  <a:pt x="1448079" y="1579319"/>
                  <a:pt x="1452344" y="1583023"/>
                </a:cubicBezTo>
                <a:cubicBezTo>
                  <a:pt x="1450033" y="1583941"/>
                  <a:pt x="1448589" y="1584501"/>
                  <a:pt x="1447144" y="1585079"/>
                </a:cubicBezTo>
                <a:cubicBezTo>
                  <a:pt x="1441707" y="1587220"/>
                  <a:pt x="1436015" y="1588851"/>
                  <a:pt x="1430917" y="1591621"/>
                </a:cubicBezTo>
                <a:cubicBezTo>
                  <a:pt x="1425632" y="1594510"/>
                  <a:pt x="1420840" y="1597518"/>
                  <a:pt x="1414315" y="1595869"/>
                </a:cubicBezTo>
                <a:cubicBezTo>
                  <a:pt x="1412395" y="1595376"/>
                  <a:pt x="1409557" y="1596685"/>
                  <a:pt x="1407723" y="1597976"/>
                </a:cubicBezTo>
                <a:cubicBezTo>
                  <a:pt x="1403338" y="1601103"/>
                  <a:pt x="1403491" y="1601307"/>
                  <a:pt x="1398495" y="1596209"/>
                </a:cubicBezTo>
                <a:cubicBezTo>
                  <a:pt x="1403865" y="1582173"/>
                  <a:pt x="1403865" y="1582173"/>
                  <a:pt x="1397051" y="1580474"/>
                </a:cubicBezTo>
                <a:cubicBezTo>
                  <a:pt x="1396779" y="1582309"/>
                  <a:pt x="1396507" y="1584094"/>
                  <a:pt x="1396185" y="1586150"/>
                </a:cubicBezTo>
                <a:cubicBezTo>
                  <a:pt x="1395165" y="1585827"/>
                  <a:pt x="1394196" y="1585810"/>
                  <a:pt x="1393720" y="1585317"/>
                </a:cubicBezTo>
                <a:cubicBezTo>
                  <a:pt x="1388707" y="1580287"/>
                  <a:pt x="1387791" y="1575037"/>
                  <a:pt x="1391800" y="1568631"/>
                </a:cubicBezTo>
                <a:cubicBezTo>
                  <a:pt x="1394995" y="1563533"/>
                  <a:pt x="1396558" y="1557874"/>
                  <a:pt x="1392888" y="1551876"/>
                </a:cubicBezTo>
                <a:cubicBezTo>
                  <a:pt x="1391053" y="1548868"/>
                  <a:pt x="1391240" y="1545623"/>
                  <a:pt x="1393482" y="1542343"/>
                </a:cubicBezTo>
                <a:cubicBezTo>
                  <a:pt x="1398563" y="1534935"/>
                  <a:pt x="1397068" y="1532029"/>
                  <a:pt x="1387824" y="1530381"/>
                </a:cubicBezTo>
                <a:cubicBezTo>
                  <a:pt x="1387552" y="1530330"/>
                  <a:pt x="1387264" y="1530398"/>
                  <a:pt x="1386601" y="1530432"/>
                </a:cubicBezTo>
                <a:cubicBezTo>
                  <a:pt x="1385802" y="1531842"/>
                  <a:pt x="1384902" y="1533422"/>
                  <a:pt x="1382982" y="1536855"/>
                </a:cubicBezTo>
                <a:cubicBezTo>
                  <a:pt x="1381214" y="1534221"/>
                  <a:pt x="1380008" y="1532403"/>
                  <a:pt x="1378597" y="1530262"/>
                </a:cubicBezTo>
                <a:cubicBezTo>
                  <a:pt x="1377306" y="1531077"/>
                  <a:pt x="1375997" y="1531893"/>
                  <a:pt x="1374451" y="1532862"/>
                </a:cubicBezTo>
                <a:cubicBezTo>
                  <a:pt x="1374145" y="1531876"/>
                  <a:pt x="1373568" y="1531010"/>
                  <a:pt x="1373754" y="1530398"/>
                </a:cubicBezTo>
                <a:cubicBezTo>
                  <a:pt x="1376253" y="1522156"/>
                  <a:pt x="1376235" y="1522106"/>
                  <a:pt x="1368096" y="1521409"/>
                </a:cubicBezTo>
                <a:cubicBezTo>
                  <a:pt x="1367552" y="1521358"/>
                  <a:pt x="1366992" y="1521477"/>
                  <a:pt x="1365224" y="1521579"/>
                </a:cubicBezTo>
                <a:cubicBezTo>
                  <a:pt x="1367705" y="1529429"/>
                  <a:pt x="1371392" y="1536124"/>
                  <a:pt x="1375640" y="1541817"/>
                </a:cubicBezTo>
                <a:cubicBezTo>
                  <a:pt x="1380059" y="1540440"/>
                  <a:pt x="1383389" y="1538588"/>
                  <a:pt x="1386567" y="1538843"/>
                </a:cubicBezTo>
                <a:cubicBezTo>
                  <a:pt x="1387773" y="1538945"/>
                  <a:pt x="1388623" y="1543839"/>
                  <a:pt x="1389881" y="1547186"/>
                </a:cubicBezTo>
                <a:cubicBezTo>
                  <a:pt x="1382557" y="1548902"/>
                  <a:pt x="1374689" y="1547033"/>
                  <a:pt x="1371749" y="1555461"/>
                </a:cubicBezTo>
                <a:cubicBezTo>
                  <a:pt x="1374927" y="1565606"/>
                  <a:pt x="1381588" y="1574034"/>
                  <a:pt x="1387535" y="1582887"/>
                </a:cubicBezTo>
                <a:cubicBezTo>
                  <a:pt x="1388606" y="1584484"/>
                  <a:pt x="1390611" y="1586795"/>
                  <a:pt x="1390135" y="1587849"/>
                </a:cubicBezTo>
                <a:cubicBezTo>
                  <a:pt x="1387332" y="1594000"/>
                  <a:pt x="1391206" y="1598826"/>
                  <a:pt x="1392701" y="1604111"/>
                </a:cubicBezTo>
                <a:cubicBezTo>
                  <a:pt x="1394672" y="1611094"/>
                  <a:pt x="1394791" y="1617959"/>
                  <a:pt x="1391290" y="1625606"/>
                </a:cubicBezTo>
                <a:cubicBezTo>
                  <a:pt x="1387977" y="1624603"/>
                  <a:pt x="1384511" y="1624195"/>
                  <a:pt x="1381809" y="1622547"/>
                </a:cubicBezTo>
                <a:cubicBezTo>
                  <a:pt x="1378563" y="1620559"/>
                  <a:pt x="1375947" y="1617619"/>
                  <a:pt x="1371817" y="1623023"/>
                </a:cubicBezTo>
                <a:cubicBezTo>
                  <a:pt x="1371053" y="1619285"/>
                  <a:pt x="1370084" y="1617347"/>
                  <a:pt x="1370407" y="1615665"/>
                </a:cubicBezTo>
                <a:cubicBezTo>
                  <a:pt x="1371206" y="1611417"/>
                  <a:pt x="1372395" y="1607594"/>
                  <a:pt x="1367875" y="1604263"/>
                </a:cubicBezTo>
                <a:cubicBezTo>
                  <a:pt x="1366821" y="1603482"/>
                  <a:pt x="1367264" y="1599285"/>
                  <a:pt x="1368283" y="1597331"/>
                </a:cubicBezTo>
                <a:cubicBezTo>
                  <a:pt x="1370933" y="1592284"/>
                  <a:pt x="1371138" y="1587322"/>
                  <a:pt x="1369949" y="1581935"/>
                </a:cubicBezTo>
                <a:cubicBezTo>
                  <a:pt x="1369166" y="1578418"/>
                  <a:pt x="1369456" y="1578350"/>
                  <a:pt x="1373380" y="1574289"/>
                </a:cubicBezTo>
                <a:cubicBezTo>
                  <a:pt x="1370865" y="1571247"/>
                  <a:pt x="1368045" y="1568240"/>
                  <a:pt x="1365701" y="1564892"/>
                </a:cubicBezTo>
                <a:cubicBezTo>
                  <a:pt x="1362982" y="1561001"/>
                  <a:pt x="1360687" y="1556821"/>
                  <a:pt x="1358241" y="1552760"/>
                </a:cubicBezTo>
                <a:cubicBezTo>
                  <a:pt x="1355692" y="1548528"/>
                  <a:pt x="1353160" y="1544263"/>
                  <a:pt x="1350220" y="1539370"/>
                </a:cubicBezTo>
                <a:cubicBezTo>
                  <a:pt x="1346125" y="1544671"/>
                  <a:pt x="1343678" y="1548817"/>
                  <a:pt x="1345921" y="1554357"/>
                </a:cubicBezTo>
                <a:cubicBezTo>
                  <a:pt x="1346397" y="1555529"/>
                  <a:pt x="1346142" y="1557195"/>
                  <a:pt x="1345751" y="1558486"/>
                </a:cubicBezTo>
                <a:cubicBezTo>
                  <a:pt x="1344527" y="1562445"/>
                  <a:pt x="1343066" y="1566320"/>
                  <a:pt x="1341554" y="1570636"/>
                </a:cubicBezTo>
                <a:cubicBezTo>
                  <a:pt x="1337986" y="1570177"/>
                  <a:pt x="1336201" y="1568223"/>
                  <a:pt x="1337187" y="1564433"/>
                </a:cubicBezTo>
                <a:cubicBezTo>
                  <a:pt x="1338411" y="1559744"/>
                  <a:pt x="1337884" y="1555597"/>
                  <a:pt x="1334910" y="1551621"/>
                </a:cubicBezTo>
                <a:cubicBezTo>
                  <a:pt x="1334027" y="1550449"/>
                  <a:pt x="1334043" y="1548427"/>
                  <a:pt x="1334061" y="1546795"/>
                </a:cubicBezTo>
                <a:cubicBezTo>
                  <a:pt x="1334111" y="1540304"/>
                  <a:pt x="1334332" y="1533796"/>
                  <a:pt x="1334485" y="1527305"/>
                </a:cubicBezTo>
                <a:cubicBezTo>
                  <a:pt x="1337764" y="1526710"/>
                  <a:pt x="1338054" y="1524756"/>
                  <a:pt x="1335896" y="1521834"/>
                </a:cubicBezTo>
                <a:cubicBezTo>
                  <a:pt x="1335437" y="1523669"/>
                  <a:pt x="1334978" y="1525504"/>
                  <a:pt x="1334519" y="1527339"/>
                </a:cubicBezTo>
                <a:cubicBezTo>
                  <a:pt x="1332242" y="1525402"/>
                  <a:pt x="1329965" y="1523465"/>
                  <a:pt x="1327060" y="1521001"/>
                </a:cubicBezTo>
                <a:cubicBezTo>
                  <a:pt x="1325513" y="1526320"/>
                  <a:pt x="1324952" y="1531196"/>
                  <a:pt x="1327280" y="1535393"/>
                </a:cubicBezTo>
                <a:cubicBezTo>
                  <a:pt x="1329693" y="1539761"/>
                  <a:pt x="1329574" y="1543346"/>
                  <a:pt x="1326414" y="1547373"/>
                </a:cubicBezTo>
                <a:cubicBezTo>
                  <a:pt x="1327943" y="1549140"/>
                  <a:pt x="1329336" y="1550738"/>
                  <a:pt x="1331291" y="1552980"/>
                </a:cubicBezTo>
                <a:cubicBezTo>
                  <a:pt x="1328181" y="1552437"/>
                  <a:pt x="1325989" y="1552063"/>
                  <a:pt x="1323474" y="1551638"/>
                </a:cubicBezTo>
                <a:cubicBezTo>
                  <a:pt x="1323814" y="1552930"/>
                  <a:pt x="1323780" y="1553626"/>
                  <a:pt x="1324102" y="1553949"/>
                </a:cubicBezTo>
                <a:cubicBezTo>
                  <a:pt x="1326873" y="1556583"/>
                  <a:pt x="1331444" y="1558758"/>
                  <a:pt x="1332157" y="1561834"/>
                </a:cubicBezTo>
                <a:cubicBezTo>
                  <a:pt x="1333466" y="1567458"/>
                  <a:pt x="1332667" y="1573609"/>
                  <a:pt x="1332310" y="1579505"/>
                </a:cubicBezTo>
                <a:cubicBezTo>
                  <a:pt x="1332242" y="1580712"/>
                  <a:pt x="1330254" y="1581800"/>
                  <a:pt x="1329167" y="1582938"/>
                </a:cubicBezTo>
                <a:cubicBezTo>
                  <a:pt x="1328062" y="1581596"/>
                  <a:pt x="1326346" y="1580406"/>
                  <a:pt x="1325989" y="1578894"/>
                </a:cubicBezTo>
                <a:cubicBezTo>
                  <a:pt x="1324561" y="1572929"/>
                  <a:pt x="1323576" y="1566863"/>
                  <a:pt x="1322098" y="1559115"/>
                </a:cubicBezTo>
                <a:cubicBezTo>
                  <a:pt x="1318257" y="1563737"/>
                  <a:pt x="1319090" y="1567254"/>
                  <a:pt x="1319956" y="1570517"/>
                </a:cubicBezTo>
                <a:cubicBezTo>
                  <a:pt x="1321384" y="1575920"/>
                  <a:pt x="1321792" y="1580491"/>
                  <a:pt x="1317544" y="1585436"/>
                </a:cubicBezTo>
                <a:cubicBezTo>
                  <a:pt x="1315505" y="1587798"/>
                  <a:pt x="1316423" y="1592912"/>
                  <a:pt x="1316405" y="1596770"/>
                </a:cubicBezTo>
                <a:cubicBezTo>
                  <a:pt x="1316389" y="1599115"/>
                  <a:pt x="1317136" y="1601477"/>
                  <a:pt x="1317544" y="1603822"/>
                </a:cubicBezTo>
                <a:cubicBezTo>
                  <a:pt x="1316932" y="1604043"/>
                  <a:pt x="1316321" y="1604263"/>
                  <a:pt x="1315708" y="1604484"/>
                </a:cubicBezTo>
                <a:cubicBezTo>
                  <a:pt x="1313143" y="1599930"/>
                  <a:pt x="1310577" y="1595359"/>
                  <a:pt x="1307994" y="1590805"/>
                </a:cubicBezTo>
                <a:cubicBezTo>
                  <a:pt x="1307416" y="1590975"/>
                  <a:pt x="1306821" y="1591128"/>
                  <a:pt x="1306244" y="1591298"/>
                </a:cubicBezTo>
                <a:cubicBezTo>
                  <a:pt x="1306380" y="1594357"/>
                  <a:pt x="1306516" y="1597432"/>
                  <a:pt x="1306669" y="1600525"/>
                </a:cubicBezTo>
                <a:cubicBezTo>
                  <a:pt x="1300449" y="1599285"/>
                  <a:pt x="1298071" y="1592488"/>
                  <a:pt x="1299922" y="1583618"/>
                </a:cubicBezTo>
                <a:cubicBezTo>
                  <a:pt x="1298122" y="1580253"/>
                  <a:pt x="1296032" y="1577908"/>
                  <a:pt x="1295640" y="1575325"/>
                </a:cubicBezTo>
                <a:cubicBezTo>
                  <a:pt x="1294689" y="1568868"/>
                  <a:pt x="1294179" y="1562411"/>
                  <a:pt x="1290186" y="1556889"/>
                </a:cubicBezTo>
                <a:cubicBezTo>
                  <a:pt x="1289710" y="1556226"/>
                  <a:pt x="1289302" y="1555376"/>
                  <a:pt x="1289252" y="1554595"/>
                </a:cubicBezTo>
                <a:cubicBezTo>
                  <a:pt x="1287756" y="1534170"/>
                  <a:pt x="1286295" y="1530228"/>
                  <a:pt x="1275810" y="1515564"/>
                </a:cubicBezTo>
                <a:cubicBezTo>
                  <a:pt x="1273942" y="1512964"/>
                  <a:pt x="1273058" y="1509667"/>
                  <a:pt x="1271953" y="1507237"/>
                </a:cubicBezTo>
                <a:cubicBezTo>
                  <a:pt x="1268334" y="1504943"/>
                  <a:pt x="1264851" y="1502802"/>
                  <a:pt x="1261452" y="1500542"/>
                </a:cubicBezTo>
                <a:cubicBezTo>
                  <a:pt x="1258682" y="1498690"/>
                  <a:pt x="1255998" y="1496668"/>
                  <a:pt x="1253313" y="1494697"/>
                </a:cubicBezTo>
                <a:cubicBezTo>
                  <a:pt x="1247671" y="1490568"/>
                  <a:pt x="1241775" y="1486710"/>
                  <a:pt x="1236575" y="1482071"/>
                </a:cubicBezTo>
                <a:cubicBezTo>
                  <a:pt x="1234995" y="1480661"/>
                  <a:pt x="1235386" y="1477042"/>
                  <a:pt x="1234774" y="1473932"/>
                </a:cubicBezTo>
                <a:cubicBezTo>
                  <a:pt x="1234570" y="1473745"/>
                  <a:pt x="1233976" y="1472777"/>
                  <a:pt x="1233296" y="1472709"/>
                </a:cubicBezTo>
                <a:cubicBezTo>
                  <a:pt x="1224919" y="1471927"/>
                  <a:pt x="1220517" y="1465011"/>
                  <a:pt x="1214536" y="1460593"/>
                </a:cubicBezTo>
                <a:cubicBezTo>
                  <a:pt x="1212225" y="1458877"/>
                  <a:pt x="1212039" y="1456753"/>
                  <a:pt x="1215607" y="1455954"/>
                </a:cubicBezTo>
                <a:cubicBezTo>
                  <a:pt x="1216745" y="1456515"/>
                  <a:pt x="1217867" y="1457093"/>
                  <a:pt x="1219006" y="1457654"/>
                </a:cubicBezTo>
                <a:cubicBezTo>
                  <a:pt x="1219566" y="1458214"/>
                  <a:pt x="1220144" y="1458792"/>
                  <a:pt x="1220705" y="1459353"/>
                </a:cubicBezTo>
                <a:cubicBezTo>
                  <a:pt x="1222438" y="1460678"/>
                  <a:pt x="1224596" y="1463465"/>
                  <a:pt x="1225853" y="1463108"/>
                </a:cubicBezTo>
                <a:cubicBezTo>
                  <a:pt x="1232820" y="1461086"/>
                  <a:pt x="1235964" y="1466371"/>
                  <a:pt x="1240280" y="1469650"/>
                </a:cubicBezTo>
                <a:cubicBezTo>
                  <a:pt x="1245156" y="1473354"/>
                  <a:pt x="1250730" y="1476294"/>
                  <a:pt x="1253296" y="1482377"/>
                </a:cubicBezTo>
                <a:cubicBezTo>
                  <a:pt x="1253602" y="1483108"/>
                  <a:pt x="1254333" y="1483941"/>
                  <a:pt x="1255046" y="1484162"/>
                </a:cubicBezTo>
                <a:cubicBezTo>
                  <a:pt x="1257000" y="1484756"/>
                  <a:pt x="1259056" y="1485062"/>
                  <a:pt x="1261062" y="1485487"/>
                </a:cubicBezTo>
                <a:cubicBezTo>
                  <a:pt x="1261486" y="1483193"/>
                  <a:pt x="1262489" y="1480814"/>
                  <a:pt x="1262148" y="1478639"/>
                </a:cubicBezTo>
                <a:cubicBezTo>
                  <a:pt x="1261860" y="1476736"/>
                  <a:pt x="1260042" y="1475071"/>
                  <a:pt x="1258682" y="1472981"/>
                </a:cubicBezTo>
                <a:cubicBezTo>
                  <a:pt x="1260178" y="1472488"/>
                  <a:pt x="1261418" y="1471825"/>
                  <a:pt x="1261622" y="1472046"/>
                </a:cubicBezTo>
                <a:cubicBezTo>
                  <a:pt x="1265649" y="1476651"/>
                  <a:pt x="1269880" y="1481120"/>
                  <a:pt x="1273330" y="1486133"/>
                </a:cubicBezTo>
                <a:cubicBezTo>
                  <a:pt x="1275097" y="1488699"/>
                  <a:pt x="1275420" y="1492267"/>
                  <a:pt x="1276558" y="1495920"/>
                </a:cubicBezTo>
                <a:cubicBezTo>
                  <a:pt x="1274299" y="1496311"/>
                  <a:pt x="1272973" y="1496549"/>
                  <a:pt x="1271648" y="1496787"/>
                </a:cubicBezTo>
                <a:cubicBezTo>
                  <a:pt x="1271087" y="1496226"/>
                  <a:pt x="1270509" y="1495648"/>
                  <a:pt x="1269949" y="1495088"/>
                </a:cubicBezTo>
                <a:cubicBezTo>
                  <a:pt x="1269761" y="1494493"/>
                  <a:pt x="1269574" y="1493881"/>
                  <a:pt x="1269931" y="1495003"/>
                </a:cubicBezTo>
                <a:cubicBezTo>
                  <a:pt x="1269252" y="1494034"/>
                  <a:pt x="1269608" y="1494544"/>
                  <a:pt x="1269965" y="1495071"/>
                </a:cubicBezTo>
                <a:cubicBezTo>
                  <a:pt x="1270526" y="1495631"/>
                  <a:pt x="1271103" y="1496209"/>
                  <a:pt x="1271664" y="1496770"/>
                </a:cubicBezTo>
                <a:cubicBezTo>
                  <a:pt x="1274213" y="1500763"/>
                  <a:pt x="1278054" y="1504484"/>
                  <a:pt x="1278988" y="1508817"/>
                </a:cubicBezTo>
                <a:cubicBezTo>
                  <a:pt x="1280347" y="1515105"/>
                  <a:pt x="1284137" y="1517772"/>
                  <a:pt x="1289218" y="1520032"/>
                </a:cubicBezTo>
                <a:cubicBezTo>
                  <a:pt x="1295267" y="1522734"/>
                  <a:pt x="1300433" y="1520644"/>
                  <a:pt x="1302030" y="1514153"/>
                </a:cubicBezTo>
                <a:cubicBezTo>
                  <a:pt x="1302743" y="1511213"/>
                  <a:pt x="1302149" y="1507968"/>
                  <a:pt x="1302149" y="1504977"/>
                </a:cubicBezTo>
                <a:cubicBezTo>
                  <a:pt x="1302948" y="1504637"/>
                  <a:pt x="1303831" y="1504247"/>
                  <a:pt x="1304715" y="1503873"/>
                </a:cubicBezTo>
                <a:cubicBezTo>
                  <a:pt x="1299022" y="1502768"/>
                  <a:pt x="1295590" y="1499472"/>
                  <a:pt x="1293194" y="1494850"/>
                </a:cubicBezTo>
                <a:cubicBezTo>
                  <a:pt x="1292344" y="1493219"/>
                  <a:pt x="1291528" y="1491502"/>
                  <a:pt x="1291069" y="1489735"/>
                </a:cubicBezTo>
                <a:cubicBezTo>
                  <a:pt x="1289931" y="1485334"/>
                  <a:pt x="1288317" y="1481511"/>
                  <a:pt x="1284783" y="1478163"/>
                </a:cubicBezTo>
                <a:cubicBezTo>
                  <a:pt x="1278581" y="1472301"/>
                  <a:pt x="1273075" y="1465708"/>
                  <a:pt x="1267280" y="1459421"/>
                </a:cubicBezTo>
                <a:cubicBezTo>
                  <a:pt x="1267637" y="1458945"/>
                  <a:pt x="1267995" y="1458469"/>
                  <a:pt x="1268351" y="1457993"/>
                </a:cubicBezTo>
                <a:cubicBezTo>
                  <a:pt x="1275046" y="1462258"/>
                  <a:pt x="1281741" y="1466506"/>
                  <a:pt x="1288011" y="1470517"/>
                </a:cubicBezTo>
                <a:cubicBezTo>
                  <a:pt x="1292939" y="1468036"/>
                  <a:pt x="1292395" y="1464790"/>
                  <a:pt x="1291035" y="1461426"/>
                </a:cubicBezTo>
                <a:cubicBezTo>
                  <a:pt x="1289167" y="1456821"/>
                  <a:pt x="1287162" y="1452250"/>
                  <a:pt x="1284969" y="1447084"/>
                </a:cubicBezTo>
                <a:cubicBezTo>
                  <a:pt x="1282217" y="1449038"/>
                  <a:pt x="1280058" y="1448478"/>
                  <a:pt x="1277832" y="1445215"/>
                </a:cubicBezTo>
                <a:cubicBezTo>
                  <a:pt x="1274587" y="1440457"/>
                  <a:pt x="1270458" y="1436311"/>
                  <a:pt x="1266210" y="1431332"/>
                </a:cubicBezTo>
                <a:cubicBezTo>
                  <a:pt x="1266431" y="1430789"/>
                  <a:pt x="1267060" y="1429327"/>
                  <a:pt x="1267927" y="1427254"/>
                </a:cubicBezTo>
                <a:cubicBezTo>
                  <a:pt x="1269999" y="1428529"/>
                  <a:pt x="1271750" y="1429344"/>
                  <a:pt x="1273194" y="1430534"/>
                </a:cubicBezTo>
                <a:cubicBezTo>
                  <a:pt x="1276779" y="1433490"/>
                  <a:pt x="1280739" y="1436209"/>
                  <a:pt x="1281486" y="1441358"/>
                </a:cubicBezTo>
                <a:cubicBezTo>
                  <a:pt x="1288470" y="1441018"/>
                  <a:pt x="1289490" y="1447917"/>
                  <a:pt x="1293483" y="1451213"/>
                </a:cubicBezTo>
                <a:cubicBezTo>
                  <a:pt x="1296490" y="1443176"/>
                  <a:pt x="1296609" y="1441290"/>
                  <a:pt x="1292141" y="1440321"/>
                </a:cubicBezTo>
                <a:cubicBezTo>
                  <a:pt x="1285088" y="1438775"/>
                  <a:pt x="1284222" y="1432607"/>
                  <a:pt x="1279566" y="1427560"/>
                </a:cubicBezTo>
                <a:cubicBezTo>
                  <a:pt x="1282896" y="1426762"/>
                  <a:pt x="1285054" y="1426235"/>
                  <a:pt x="1287280" y="1425691"/>
                </a:cubicBezTo>
                <a:cubicBezTo>
                  <a:pt x="1285734" y="1422904"/>
                  <a:pt x="1284460" y="1420100"/>
                  <a:pt x="1280246" y="1421647"/>
                </a:cubicBezTo>
                <a:cubicBezTo>
                  <a:pt x="1278818" y="1422174"/>
                  <a:pt x="1276882" y="1421681"/>
                  <a:pt x="1275284" y="1421273"/>
                </a:cubicBezTo>
                <a:cubicBezTo>
                  <a:pt x="1264783" y="1418554"/>
                  <a:pt x="1254299" y="1415734"/>
                  <a:pt x="1243814" y="1412930"/>
                </a:cubicBezTo>
                <a:cubicBezTo>
                  <a:pt x="1242693" y="1412624"/>
                  <a:pt x="1241622" y="1412199"/>
                  <a:pt x="1241248" y="1412063"/>
                </a:cubicBezTo>
                <a:cubicBezTo>
                  <a:pt x="1244154" y="1404977"/>
                  <a:pt x="1248096" y="1402921"/>
                  <a:pt x="1253908" y="1403244"/>
                </a:cubicBezTo>
                <a:cubicBezTo>
                  <a:pt x="1260671" y="1403618"/>
                  <a:pt x="1267484" y="1403329"/>
                  <a:pt x="1274265" y="1403312"/>
                </a:cubicBezTo>
                <a:cubicBezTo>
                  <a:pt x="1277968" y="1403295"/>
                  <a:pt x="1281044" y="1402547"/>
                  <a:pt x="1280739" y="1396991"/>
                </a:cubicBezTo>
                <a:cubicBezTo>
                  <a:pt x="1274944" y="1399183"/>
                  <a:pt x="1269269" y="1391519"/>
                  <a:pt x="1263763" y="1398435"/>
                </a:cubicBezTo>
                <a:cubicBezTo>
                  <a:pt x="1254367" y="1388682"/>
                  <a:pt x="1241707" y="1389633"/>
                  <a:pt x="1230492" y="1386711"/>
                </a:cubicBezTo>
                <a:cubicBezTo>
                  <a:pt x="1224103" y="1385045"/>
                  <a:pt x="1222234" y="1388478"/>
                  <a:pt x="1224239" y="1395275"/>
                </a:cubicBezTo>
                <a:cubicBezTo>
                  <a:pt x="1224596" y="1396481"/>
                  <a:pt x="1224681" y="1397773"/>
                  <a:pt x="1224885" y="1399013"/>
                </a:cubicBezTo>
                <a:cubicBezTo>
                  <a:pt x="1220823" y="1400117"/>
                  <a:pt x="1219940" y="1397908"/>
                  <a:pt x="1218920" y="1395360"/>
                </a:cubicBezTo>
                <a:cubicBezTo>
                  <a:pt x="1218139" y="1393439"/>
                  <a:pt x="1216984" y="1390738"/>
                  <a:pt x="1215403" y="1390228"/>
                </a:cubicBezTo>
                <a:cubicBezTo>
                  <a:pt x="1207722" y="1387764"/>
                  <a:pt x="1199906" y="1385385"/>
                  <a:pt x="1190407" y="1387373"/>
                </a:cubicBezTo>
                <a:cubicBezTo>
                  <a:pt x="1193874" y="1393168"/>
                  <a:pt x="1196932" y="1398265"/>
                  <a:pt x="1200110" y="1403584"/>
                </a:cubicBezTo>
                <a:cubicBezTo>
                  <a:pt x="1196779" y="1405504"/>
                  <a:pt x="1194536" y="1404468"/>
                  <a:pt x="1193908" y="1401579"/>
                </a:cubicBezTo>
                <a:cubicBezTo>
                  <a:pt x="1193109" y="1397908"/>
                  <a:pt x="1191682" y="1395462"/>
                  <a:pt x="1187961" y="1394153"/>
                </a:cubicBezTo>
                <a:cubicBezTo>
                  <a:pt x="1186703" y="1393711"/>
                  <a:pt x="1185598" y="1391757"/>
                  <a:pt x="1185140" y="1390279"/>
                </a:cubicBezTo>
                <a:cubicBezTo>
                  <a:pt x="1183661" y="1385470"/>
                  <a:pt x="1180789" y="1386252"/>
                  <a:pt x="1177034" y="1387679"/>
                </a:cubicBezTo>
                <a:cubicBezTo>
                  <a:pt x="1177493" y="1389158"/>
                  <a:pt x="1177833" y="1390194"/>
                  <a:pt x="1178156" y="1391231"/>
                </a:cubicBezTo>
                <a:cubicBezTo>
                  <a:pt x="1180229" y="1397824"/>
                  <a:pt x="1187162" y="1399812"/>
                  <a:pt x="1190985" y="1404807"/>
                </a:cubicBezTo>
                <a:cubicBezTo>
                  <a:pt x="1195980" y="1411349"/>
                  <a:pt x="1202845" y="1414714"/>
                  <a:pt x="1211087" y="1415734"/>
                </a:cubicBezTo>
                <a:cubicBezTo>
                  <a:pt x="1215743" y="1416311"/>
                  <a:pt x="1219702" y="1418707"/>
                  <a:pt x="1222336" y="1423244"/>
                </a:cubicBezTo>
                <a:cubicBezTo>
                  <a:pt x="1217527" y="1424773"/>
                  <a:pt x="1212786" y="1417212"/>
                  <a:pt x="1208589" y="1423805"/>
                </a:cubicBezTo>
                <a:cubicBezTo>
                  <a:pt x="1210883" y="1426574"/>
                  <a:pt x="1213126" y="1429293"/>
                  <a:pt x="1215352" y="1431961"/>
                </a:cubicBezTo>
                <a:cubicBezTo>
                  <a:pt x="1208589" y="1437535"/>
                  <a:pt x="1208776" y="1429531"/>
                  <a:pt x="1205700" y="1428223"/>
                </a:cubicBezTo>
                <a:cubicBezTo>
                  <a:pt x="1201928" y="1426625"/>
                  <a:pt x="1198818" y="1423448"/>
                  <a:pt x="1195437" y="1420950"/>
                </a:cubicBezTo>
                <a:cubicBezTo>
                  <a:pt x="1199872" y="1430908"/>
                  <a:pt x="1208130" y="1437093"/>
                  <a:pt x="1215267" y="1444247"/>
                </a:cubicBezTo>
                <a:cubicBezTo>
                  <a:pt x="1218411" y="1447390"/>
                  <a:pt x="1222251" y="1449820"/>
                  <a:pt x="1225785" y="1452573"/>
                </a:cubicBezTo>
                <a:cubicBezTo>
                  <a:pt x="1226346" y="1453133"/>
                  <a:pt x="1226923" y="1453711"/>
                  <a:pt x="1227484" y="1454272"/>
                </a:cubicBezTo>
                <a:cubicBezTo>
                  <a:pt x="1227196" y="1458622"/>
                  <a:pt x="1224239" y="1459421"/>
                  <a:pt x="1220671" y="1459387"/>
                </a:cubicBezTo>
                <a:cubicBezTo>
                  <a:pt x="1220110" y="1458826"/>
                  <a:pt x="1219532" y="1458248"/>
                  <a:pt x="1218972" y="1457688"/>
                </a:cubicBezTo>
                <a:cubicBezTo>
                  <a:pt x="1217833" y="1457127"/>
                  <a:pt x="1216711" y="1456566"/>
                  <a:pt x="1215573" y="1455988"/>
                </a:cubicBezTo>
                <a:cubicBezTo>
                  <a:pt x="1210832" y="1451740"/>
                  <a:pt x="1204731" y="1448529"/>
                  <a:pt x="1204867" y="1440712"/>
                </a:cubicBezTo>
                <a:cubicBezTo>
                  <a:pt x="1204885" y="1439353"/>
                  <a:pt x="1203202" y="1437840"/>
                  <a:pt x="1202047" y="1436634"/>
                </a:cubicBezTo>
                <a:cubicBezTo>
                  <a:pt x="1197204" y="1431502"/>
                  <a:pt x="1193126" y="1424604"/>
                  <a:pt x="1187145" y="1421885"/>
                </a:cubicBezTo>
                <a:cubicBezTo>
                  <a:pt x="1181214" y="1419183"/>
                  <a:pt x="1173347" y="1420542"/>
                  <a:pt x="1166329" y="1420423"/>
                </a:cubicBezTo>
                <a:cubicBezTo>
                  <a:pt x="1157561" y="1420253"/>
                  <a:pt x="1148793" y="1420389"/>
                  <a:pt x="1139056" y="1420389"/>
                </a:cubicBezTo>
                <a:cubicBezTo>
                  <a:pt x="1139923" y="1421987"/>
                  <a:pt x="1140450" y="1422972"/>
                  <a:pt x="1141368" y="1424655"/>
                </a:cubicBezTo>
                <a:cubicBezTo>
                  <a:pt x="1138920" y="1425164"/>
                  <a:pt x="1136677" y="1425623"/>
                  <a:pt x="1134435" y="1426099"/>
                </a:cubicBezTo>
                <a:cubicBezTo>
                  <a:pt x="1134451" y="1426405"/>
                  <a:pt x="1134451" y="1426711"/>
                  <a:pt x="1134469" y="1426999"/>
                </a:cubicBezTo>
                <a:cubicBezTo>
                  <a:pt x="1139753" y="1426999"/>
                  <a:pt x="1145037" y="1426999"/>
                  <a:pt x="1150323" y="1426999"/>
                </a:cubicBezTo>
                <a:cubicBezTo>
                  <a:pt x="1142421" y="1429803"/>
                  <a:pt x="1103049" y="1429650"/>
                  <a:pt x="1095131" y="1427118"/>
                </a:cubicBezTo>
                <a:cubicBezTo>
                  <a:pt x="1101282" y="1423720"/>
                  <a:pt x="1106771" y="1421086"/>
                  <a:pt x="1113313" y="1420848"/>
                </a:cubicBezTo>
                <a:cubicBezTo>
                  <a:pt x="1106669" y="1419880"/>
                  <a:pt x="1100059" y="1418639"/>
                  <a:pt x="1093398" y="1418044"/>
                </a:cubicBezTo>
                <a:cubicBezTo>
                  <a:pt x="1089914" y="1417722"/>
                  <a:pt x="1086125" y="1419353"/>
                  <a:pt x="1082829" y="1418588"/>
                </a:cubicBezTo>
                <a:cubicBezTo>
                  <a:pt x="1079617" y="1417841"/>
                  <a:pt x="1076864" y="1415139"/>
                  <a:pt x="1073670" y="1413151"/>
                </a:cubicBezTo>
                <a:cubicBezTo>
                  <a:pt x="1072701" y="1415360"/>
                  <a:pt x="1072072" y="1416804"/>
                  <a:pt x="1071240" y="1418707"/>
                </a:cubicBezTo>
                <a:cubicBezTo>
                  <a:pt x="1065412" y="1416039"/>
                  <a:pt x="1059753" y="1415700"/>
                  <a:pt x="1054094" y="1419591"/>
                </a:cubicBezTo>
                <a:cubicBezTo>
                  <a:pt x="1054571" y="1421409"/>
                  <a:pt x="1055114" y="1423414"/>
                  <a:pt x="1055879" y="1426286"/>
                </a:cubicBezTo>
                <a:cubicBezTo>
                  <a:pt x="1052565" y="1426286"/>
                  <a:pt x="1050000" y="1426286"/>
                  <a:pt x="1047485" y="1426286"/>
                </a:cubicBezTo>
                <a:cubicBezTo>
                  <a:pt x="1046057" y="1423023"/>
                  <a:pt x="1048674" y="1418571"/>
                  <a:pt x="1043729" y="1417416"/>
                </a:cubicBezTo>
                <a:cubicBezTo>
                  <a:pt x="1037850" y="1416056"/>
                  <a:pt x="1037188" y="1421613"/>
                  <a:pt x="1034180" y="1425198"/>
                </a:cubicBezTo>
                <a:cubicBezTo>
                  <a:pt x="1030289" y="1419914"/>
                  <a:pt x="1025734" y="1416668"/>
                  <a:pt x="1018513" y="1419744"/>
                </a:cubicBezTo>
                <a:cubicBezTo>
                  <a:pt x="1021181" y="1421069"/>
                  <a:pt x="1023542" y="1422242"/>
                  <a:pt x="1025904" y="1423414"/>
                </a:cubicBezTo>
                <a:cubicBezTo>
                  <a:pt x="1013483" y="1425266"/>
                  <a:pt x="1001418" y="1423210"/>
                  <a:pt x="989337" y="1422225"/>
                </a:cubicBezTo>
                <a:cubicBezTo>
                  <a:pt x="977256" y="1421239"/>
                  <a:pt x="965225" y="1419115"/>
                  <a:pt x="953144" y="1418928"/>
                </a:cubicBezTo>
                <a:cubicBezTo>
                  <a:pt x="940620" y="1418724"/>
                  <a:pt x="928453" y="1417450"/>
                  <a:pt x="916576" y="1413541"/>
                </a:cubicBezTo>
                <a:lnTo>
                  <a:pt x="916610" y="1413575"/>
                </a:lnTo>
                <a:cubicBezTo>
                  <a:pt x="909286" y="1409344"/>
                  <a:pt x="900773" y="1409242"/>
                  <a:pt x="892956" y="1406728"/>
                </a:cubicBezTo>
                <a:cubicBezTo>
                  <a:pt x="892158" y="1406473"/>
                  <a:pt x="890968" y="1407288"/>
                  <a:pt x="890016" y="1407747"/>
                </a:cubicBezTo>
                <a:cubicBezTo>
                  <a:pt x="886584" y="1409446"/>
                  <a:pt x="883219" y="1410653"/>
                  <a:pt x="880178" y="1407016"/>
                </a:cubicBezTo>
                <a:cubicBezTo>
                  <a:pt x="880008" y="1406813"/>
                  <a:pt x="879652" y="1406507"/>
                  <a:pt x="879498" y="1406558"/>
                </a:cubicBezTo>
                <a:cubicBezTo>
                  <a:pt x="871784" y="1409786"/>
                  <a:pt x="864393" y="1404060"/>
                  <a:pt x="856763" y="1405776"/>
                </a:cubicBezTo>
                <a:cubicBezTo>
                  <a:pt x="856270" y="1405878"/>
                  <a:pt x="855879" y="1406422"/>
                  <a:pt x="855438" y="1406762"/>
                </a:cubicBezTo>
                <a:cubicBezTo>
                  <a:pt x="855336" y="1406914"/>
                  <a:pt x="855233" y="1407084"/>
                  <a:pt x="855131" y="1407237"/>
                </a:cubicBezTo>
                <a:cubicBezTo>
                  <a:pt x="855233" y="1407067"/>
                  <a:pt x="855318" y="1406914"/>
                  <a:pt x="855420" y="1406745"/>
                </a:cubicBezTo>
                <a:cubicBezTo>
                  <a:pt x="856287" y="1407645"/>
                  <a:pt x="857153" y="1408546"/>
                  <a:pt x="858020" y="1409446"/>
                </a:cubicBezTo>
                <a:cubicBezTo>
                  <a:pt x="848505" y="1409803"/>
                  <a:pt x="839227" y="1411536"/>
                  <a:pt x="830679" y="1407254"/>
                </a:cubicBezTo>
                <a:cubicBezTo>
                  <a:pt x="828505" y="1406167"/>
                  <a:pt x="827026" y="1404977"/>
                  <a:pt x="824664" y="1406745"/>
                </a:cubicBezTo>
                <a:cubicBezTo>
                  <a:pt x="823712" y="1407458"/>
                  <a:pt x="822013" y="1407509"/>
                  <a:pt x="820722" y="1407339"/>
                </a:cubicBezTo>
                <a:cubicBezTo>
                  <a:pt x="810663" y="1405963"/>
                  <a:pt x="800654" y="1404332"/>
                  <a:pt x="790595" y="1403006"/>
                </a:cubicBezTo>
                <a:cubicBezTo>
                  <a:pt x="785870" y="1402377"/>
                  <a:pt x="781045" y="1402496"/>
                  <a:pt x="776321" y="1401834"/>
                </a:cubicBezTo>
                <a:cubicBezTo>
                  <a:pt x="767944" y="1400661"/>
                  <a:pt x="759345" y="1403346"/>
                  <a:pt x="751036" y="1399982"/>
                </a:cubicBezTo>
                <a:cubicBezTo>
                  <a:pt x="747995" y="1398741"/>
                  <a:pt x="744427" y="1398707"/>
                  <a:pt x="741062" y="1398350"/>
                </a:cubicBezTo>
                <a:cubicBezTo>
                  <a:pt x="735183" y="1397722"/>
                  <a:pt x="729286" y="1397059"/>
                  <a:pt x="723390" y="1396821"/>
                </a:cubicBezTo>
                <a:cubicBezTo>
                  <a:pt x="718989" y="1396651"/>
                  <a:pt x="714792" y="1396617"/>
                  <a:pt x="710221" y="1398367"/>
                </a:cubicBezTo>
                <a:cubicBezTo>
                  <a:pt x="705939" y="1400016"/>
                  <a:pt x="700383" y="1398571"/>
                  <a:pt x="695403" y="1398180"/>
                </a:cubicBezTo>
                <a:cubicBezTo>
                  <a:pt x="690917" y="1397824"/>
                  <a:pt x="686465" y="1397127"/>
                  <a:pt x="682014" y="1396430"/>
                </a:cubicBezTo>
                <a:cubicBezTo>
                  <a:pt x="670068" y="1394544"/>
                  <a:pt x="658122" y="1392709"/>
                  <a:pt x="646228" y="1390585"/>
                </a:cubicBezTo>
                <a:cubicBezTo>
                  <a:pt x="633738" y="1388359"/>
                  <a:pt x="621334" y="1385742"/>
                  <a:pt x="608845" y="1383499"/>
                </a:cubicBezTo>
                <a:cubicBezTo>
                  <a:pt x="606176" y="1383023"/>
                  <a:pt x="603356" y="1383431"/>
                  <a:pt x="600417" y="1383431"/>
                </a:cubicBezTo>
                <a:cubicBezTo>
                  <a:pt x="602523" y="1385691"/>
                  <a:pt x="604308" y="1387662"/>
                  <a:pt x="606143" y="1389565"/>
                </a:cubicBezTo>
                <a:cubicBezTo>
                  <a:pt x="606500" y="1389939"/>
                  <a:pt x="607281" y="1390415"/>
                  <a:pt x="607519" y="1390279"/>
                </a:cubicBezTo>
                <a:cubicBezTo>
                  <a:pt x="613041" y="1386847"/>
                  <a:pt x="616729" y="1393134"/>
                  <a:pt x="621894" y="1392896"/>
                </a:cubicBezTo>
                <a:cubicBezTo>
                  <a:pt x="627111" y="1392658"/>
                  <a:pt x="632447" y="1394272"/>
                  <a:pt x="637698" y="1395224"/>
                </a:cubicBezTo>
                <a:cubicBezTo>
                  <a:pt x="641181" y="1395852"/>
                  <a:pt x="643305" y="1397807"/>
                  <a:pt x="643016" y="1401647"/>
                </a:cubicBezTo>
                <a:cubicBezTo>
                  <a:pt x="641317" y="1401647"/>
                  <a:pt x="639601" y="1401664"/>
                  <a:pt x="637902" y="1401664"/>
                </a:cubicBezTo>
                <a:cubicBezTo>
                  <a:pt x="636389" y="1401171"/>
                  <a:pt x="634860" y="1400661"/>
                  <a:pt x="633347" y="1400169"/>
                </a:cubicBezTo>
                <a:cubicBezTo>
                  <a:pt x="633279" y="1400559"/>
                  <a:pt x="633211" y="1400950"/>
                  <a:pt x="633127" y="1401341"/>
                </a:cubicBezTo>
                <a:cubicBezTo>
                  <a:pt x="634724" y="1401443"/>
                  <a:pt x="636321" y="1401545"/>
                  <a:pt x="637918" y="1401630"/>
                </a:cubicBezTo>
                <a:cubicBezTo>
                  <a:pt x="639618" y="1403584"/>
                  <a:pt x="641300" y="1403584"/>
                  <a:pt x="643016" y="1401647"/>
                </a:cubicBezTo>
                <a:cubicBezTo>
                  <a:pt x="648436" y="1403431"/>
                  <a:pt x="653857" y="1405215"/>
                  <a:pt x="659311" y="1406999"/>
                </a:cubicBezTo>
                <a:cubicBezTo>
                  <a:pt x="658683" y="1411094"/>
                  <a:pt x="656304" y="1410789"/>
                  <a:pt x="653586" y="1410517"/>
                </a:cubicBezTo>
                <a:cubicBezTo>
                  <a:pt x="636746" y="1408801"/>
                  <a:pt x="620382" y="1404756"/>
                  <a:pt x="604002" y="1400763"/>
                </a:cubicBezTo>
                <a:cubicBezTo>
                  <a:pt x="598173" y="1399336"/>
                  <a:pt x="592413" y="1397025"/>
                  <a:pt x="587655" y="1403431"/>
                </a:cubicBezTo>
                <a:cubicBezTo>
                  <a:pt x="588097" y="1401970"/>
                  <a:pt x="588522" y="1400508"/>
                  <a:pt x="589049" y="1398809"/>
                </a:cubicBezTo>
                <a:cubicBezTo>
                  <a:pt x="584002" y="1395394"/>
                  <a:pt x="581793" y="1401783"/>
                  <a:pt x="577120" y="1402055"/>
                </a:cubicBezTo>
                <a:cubicBezTo>
                  <a:pt x="577630" y="1400186"/>
                  <a:pt x="578072" y="1398554"/>
                  <a:pt x="578785" y="1395954"/>
                </a:cubicBezTo>
                <a:cubicBezTo>
                  <a:pt x="575862" y="1395122"/>
                  <a:pt x="572736" y="1394170"/>
                  <a:pt x="569592" y="1393355"/>
                </a:cubicBezTo>
                <a:cubicBezTo>
                  <a:pt x="566380" y="1392522"/>
                  <a:pt x="563169" y="1391570"/>
                  <a:pt x="559906" y="1391145"/>
                </a:cubicBezTo>
                <a:cubicBezTo>
                  <a:pt x="558207" y="1390925"/>
                  <a:pt x="556389" y="1391723"/>
                  <a:pt x="556185" y="1391757"/>
                </a:cubicBezTo>
                <a:cubicBezTo>
                  <a:pt x="552566" y="1389701"/>
                  <a:pt x="549915" y="1386965"/>
                  <a:pt x="547077" y="1386762"/>
                </a:cubicBezTo>
                <a:cubicBezTo>
                  <a:pt x="530493" y="1385572"/>
                  <a:pt x="515471" y="1379234"/>
                  <a:pt x="500128" y="1373762"/>
                </a:cubicBezTo>
                <a:cubicBezTo>
                  <a:pt x="497579" y="1372862"/>
                  <a:pt x="494435" y="1373626"/>
                  <a:pt x="491359" y="1374561"/>
                </a:cubicBezTo>
                <a:cubicBezTo>
                  <a:pt x="502931" y="1385504"/>
                  <a:pt x="520162" y="1385249"/>
                  <a:pt x="532634" y="1397110"/>
                </a:cubicBezTo>
                <a:cubicBezTo>
                  <a:pt x="528828" y="1397959"/>
                  <a:pt x="525854" y="1398639"/>
                  <a:pt x="523067" y="1399251"/>
                </a:cubicBezTo>
                <a:cubicBezTo>
                  <a:pt x="514078" y="1391910"/>
                  <a:pt x="504274" y="1391214"/>
                  <a:pt x="493926" y="1393660"/>
                </a:cubicBezTo>
                <a:cubicBezTo>
                  <a:pt x="501929" y="1401358"/>
                  <a:pt x="513993" y="1399608"/>
                  <a:pt x="522422" y="1406473"/>
                </a:cubicBezTo>
                <a:cubicBezTo>
                  <a:pt x="523645" y="1407458"/>
                  <a:pt x="526755" y="1406133"/>
                  <a:pt x="528624" y="1405929"/>
                </a:cubicBezTo>
                <a:cubicBezTo>
                  <a:pt x="530051" y="1408529"/>
                  <a:pt x="531427" y="1411044"/>
                  <a:pt x="533143" y="1414153"/>
                </a:cubicBezTo>
                <a:cubicBezTo>
                  <a:pt x="527961" y="1416209"/>
                  <a:pt x="523254" y="1412947"/>
                  <a:pt x="518377" y="1412029"/>
                </a:cubicBezTo>
                <a:cubicBezTo>
                  <a:pt x="513483" y="1411111"/>
                  <a:pt x="508674" y="1409803"/>
                  <a:pt x="502574" y="1408393"/>
                </a:cubicBezTo>
                <a:cubicBezTo>
                  <a:pt x="506857" y="1416107"/>
                  <a:pt x="516916" y="1414391"/>
                  <a:pt x="520230" y="1422887"/>
                </a:cubicBezTo>
                <a:cubicBezTo>
                  <a:pt x="515812" y="1422564"/>
                  <a:pt x="512311" y="1422310"/>
                  <a:pt x="508811" y="1422055"/>
                </a:cubicBezTo>
                <a:cubicBezTo>
                  <a:pt x="508301" y="1421715"/>
                  <a:pt x="507791" y="1421358"/>
                  <a:pt x="508708" y="1421987"/>
                </a:cubicBezTo>
                <a:cubicBezTo>
                  <a:pt x="507638" y="1421664"/>
                  <a:pt x="508233" y="1421851"/>
                  <a:pt x="508828" y="1422021"/>
                </a:cubicBezTo>
                <a:cubicBezTo>
                  <a:pt x="514452" y="1427645"/>
                  <a:pt x="522591" y="1427951"/>
                  <a:pt x="529201" y="1431553"/>
                </a:cubicBezTo>
                <a:cubicBezTo>
                  <a:pt x="531071" y="1432573"/>
                  <a:pt x="533381" y="1432828"/>
                  <a:pt x="536083" y="1433609"/>
                </a:cubicBezTo>
                <a:cubicBezTo>
                  <a:pt x="539125" y="1427866"/>
                  <a:pt x="546516" y="1424501"/>
                  <a:pt x="545633" y="1416277"/>
                </a:cubicBezTo>
                <a:cubicBezTo>
                  <a:pt x="550391" y="1413558"/>
                  <a:pt x="555098" y="1410908"/>
                  <a:pt x="556407" y="1405045"/>
                </a:cubicBezTo>
                <a:lnTo>
                  <a:pt x="556373" y="1405079"/>
                </a:lnTo>
                <a:cubicBezTo>
                  <a:pt x="561028" y="1406456"/>
                  <a:pt x="560246" y="1409599"/>
                  <a:pt x="558140" y="1412233"/>
                </a:cubicBezTo>
                <a:cubicBezTo>
                  <a:pt x="556253" y="1414595"/>
                  <a:pt x="553313" y="1416090"/>
                  <a:pt x="551139" y="1418265"/>
                </a:cubicBezTo>
                <a:cubicBezTo>
                  <a:pt x="549354" y="1420032"/>
                  <a:pt x="547536" y="1422055"/>
                  <a:pt x="546636" y="1424315"/>
                </a:cubicBezTo>
                <a:cubicBezTo>
                  <a:pt x="546024" y="1425878"/>
                  <a:pt x="546975" y="1428053"/>
                  <a:pt x="547264" y="1430211"/>
                </a:cubicBezTo>
                <a:cubicBezTo>
                  <a:pt x="545769" y="1430211"/>
                  <a:pt x="543866" y="1430211"/>
                  <a:pt x="540841" y="1430211"/>
                </a:cubicBezTo>
                <a:cubicBezTo>
                  <a:pt x="542455" y="1433388"/>
                  <a:pt x="543729" y="1435920"/>
                  <a:pt x="545412" y="1439268"/>
                </a:cubicBezTo>
                <a:cubicBezTo>
                  <a:pt x="542302" y="1439608"/>
                  <a:pt x="539601" y="1439897"/>
                  <a:pt x="535301" y="1440372"/>
                </a:cubicBezTo>
                <a:cubicBezTo>
                  <a:pt x="539465" y="1443482"/>
                  <a:pt x="542404" y="1445623"/>
                  <a:pt x="545242" y="1447917"/>
                </a:cubicBezTo>
                <a:cubicBezTo>
                  <a:pt x="545446" y="1448087"/>
                  <a:pt x="544767" y="1449361"/>
                  <a:pt x="544767" y="1449395"/>
                </a:cubicBezTo>
                <a:cubicBezTo>
                  <a:pt x="550408" y="1451468"/>
                  <a:pt x="555964" y="1453490"/>
                  <a:pt x="563475" y="1456243"/>
                </a:cubicBezTo>
                <a:cubicBezTo>
                  <a:pt x="560314" y="1456991"/>
                  <a:pt x="558802" y="1457891"/>
                  <a:pt x="557698" y="1457535"/>
                </a:cubicBezTo>
                <a:cubicBezTo>
                  <a:pt x="540637" y="1452029"/>
                  <a:pt x="522064" y="1451859"/>
                  <a:pt x="505905" y="1443057"/>
                </a:cubicBezTo>
                <a:cubicBezTo>
                  <a:pt x="504019" y="1442021"/>
                  <a:pt x="501334" y="1441154"/>
                  <a:pt x="499431" y="1441681"/>
                </a:cubicBezTo>
                <a:cubicBezTo>
                  <a:pt x="492872" y="1443516"/>
                  <a:pt x="487247" y="1440814"/>
                  <a:pt x="481317" y="1439081"/>
                </a:cubicBezTo>
                <a:cubicBezTo>
                  <a:pt x="478122" y="1438146"/>
                  <a:pt x="474724" y="1437908"/>
                  <a:pt x="471411" y="1437365"/>
                </a:cubicBezTo>
                <a:cubicBezTo>
                  <a:pt x="470646" y="1433677"/>
                  <a:pt x="468029" y="1432896"/>
                  <a:pt x="464392" y="1433745"/>
                </a:cubicBezTo>
                <a:cubicBezTo>
                  <a:pt x="466738" y="1434935"/>
                  <a:pt x="469099" y="1436141"/>
                  <a:pt x="471445" y="1437331"/>
                </a:cubicBezTo>
                <a:cubicBezTo>
                  <a:pt x="477103" y="1443006"/>
                  <a:pt x="484614" y="1444960"/>
                  <a:pt x="491818" y="1447526"/>
                </a:cubicBezTo>
                <a:cubicBezTo>
                  <a:pt x="492328" y="1447883"/>
                  <a:pt x="492838" y="1448240"/>
                  <a:pt x="491920" y="1447594"/>
                </a:cubicBezTo>
                <a:cubicBezTo>
                  <a:pt x="493008" y="1447934"/>
                  <a:pt x="492396" y="1447747"/>
                  <a:pt x="491802" y="1447560"/>
                </a:cubicBezTo>
                <a:cubicBezTo>
                  <a:pt x="491020" y="1445657"/>
                  <a:pt x="491241" y="1443941"/>
                  <a:pt x="493670" y="1444332"/>
                </a:cubicBezTo>
                <a:cubicBezTo>
                  <a:pt x="496050" y="1444722"/>
                  <a:pt x="498292" y="1445895"/>
                  <a:pt x="501011" y="1446863"/>
                </a:cubicBezTo>
                <a:cubicBezTo>
                  <a:pt x="499974" y="1448478"/>
                  <a:pt x="499346" y="1449497"/>
                  <a:pt x="498649" y="1450585"/>
                </a:cubicBezTo>
                <a:cubicBezTo>
                  <a:pt x="508386" y="1454595"/>
                  <a:pt x="518088" y="1458588"/>
                  <a:pt x="527808" y="1462581"/>
                </a:cubicBezTo>
                <a:cubicBezTo>
                  <a:pt x="527655" y="1463278"/>
                  <a:pt x="527502" y="1463975"/>
                  <a:pt x="527349" y="1464688"/>
                </a:cubicBezTo>
                <a:cubicBezTo>
                  <a:pt x="517732" y="1462887"/>
                  <a:pt x="508012" y="1457790"/>
                  <a:pt x="498615" y="1464501"/>
                </a:cubicBezTo>
                <a:lnTo>
                  <a:pt x="498649" y="1464535"/>
                </a:lnTo>
                <a:cubicBezTo>
                  <a:pt x="500264" y="1462632"/>
                  <a:pt x="501878" y="1460712"/>
                  <a:pt x="504121" y="1458078"/>
                </a:cubicBezTo>
                <a:cubicBezTo>
                  <a:pt x="501232" y="1457127"/>
                  <a:pt x="498531" y="1456107"/>
                  <a:pt x="495744" y="1455360"/>
                </a:cubicBezTo>
                <a:cubicBezTo>
                  <a:pt x="472141" y="1448970"/>
                  <a:pt x="450510" y="1438588"/>
                  <a:pt x="431207" y="1423499"/>
                </a:cubicBezTo>
                <a:cubicBezTo>
                  <a:pt x="430323" y="1422802"/>
                  <a:pt x="429575" y="1421817"/>
                  <a:pt x="428573" y="1421409"/>
                </a:cubicBezTo>
                <a:cubicBezTo>
                  <a:pt x="426041" y="1420372"/>
                  <a:pt x="423051" y="1420083"/>
                  <a:pt x="420909" y="1418571"/>
                </a:cubicBezTo>
                <a:cubicBezTo>
                  <a:pt x="418717" y="1417025"/>
                  <a:pt x="417307" y="1414391"/>
                  <a:pt x="414996" y="1411536"/>
                </a:cubicBezTo>
                <a:cubicBezTo>
                  <a:pt x="412736" y="1412845"/>
                  <a:pt x="410663" y="1414051"/>
                  <a:pt x="408590" y="1415258"/>
                </a:cubicBezTo>
                <a:cubicBezTo>
                  <a:pt x="406296" y="1412913"/>
                  <a:pt x="403985" y="1410551"/>
                  <a:pt x="401691" y="1408206"/>
                </a:cubicBezTo>
                <a:cubicBezTo>
                  <a:pt x="402031" y="1407696"/>
                  <a:pt x="402370" y="1407186"/>
                  <a:pt x="402711" y="1406677"/>
                </a:cubicBezTo>
                <a:cubicBezTo>
                  <a:pt x="404817" y="1406796"/>
                  <a:pt x="406925" y="1406897"/>
                  <a:pt x="409457" y="1407033"/>
                </a:cubicBezTo>
                <a:cubicBezTo>
                  <a:pt x="403832" y="1398112"/>
                  <a:pt x="401606" y="1398214"/>
                  <a:pt x="393042" y="1407135"/>
                </a:cubicBezTo>
                <a:cubicBezTo>
                  <a:pt x="396220" y="1410891"/>
                  <a:pt x="399380" y="1414629"/>
                  <a:pt x="402915" y="1418809"/>
                </a:cubicBezTo>
                <a:cubicBezTo>
                  <a:pt x="404903" y="1417552"/>
                  <a:pt x="406720" y="1416379"/>
                  <a:pt x="408556" y="1415207"/>
                </a:cubicBezTo>
                <a:cubicBezTo>
                  <a:pt x="415047" y="1420236"/>
                  <a:pt x="415047" y="1420236"/>
                  <a:pt x="412583" y="1426507"/>
                </a:cubicBezTo>
                <a:cubicBezTo>
                  <a:pt x="415081" y="1429395"/>
                  <a:pt x="417731" y="1432454"/>
                  <a:pt x="420382" y="1435529"/>
                </a:cubicBezTo>
                <a:lnTo>
                  <a:pt x="420535" y="1435683"/>
                </a:lnTo>
                <a:cubicBezTo>
                  <a:pt x="421079" y="1436226"/>
                  <a:pt x="421623" y="1436770"/>
                  <a:pt x="422167" y="1437314"/>
                </a:cubicBezTo>
                <a:lnTo>
                  <a:pt x="422133" y="1437280"/>
                </a:lnTo>
                <a:cubicBezTo>
                  <a:pt x="422999" y="1438333"/>
                  <a:pt x="423866" y="1439370"/>
                  <a:pt x="424733" y="1440423"/>
                </a:cubicBezTo>
                <a:cubicBezTo>
                  <a:pt x="424528" y="1440848"/>
                  <a:pt x="424342" y="1441273"/>
                  <a:pt x="424138" y="1441698"/>
                </a:cubicBezTo>
                <a:cubicBezTo>
                  <a:pt x="421113" y="1440355"/>
                  <a:pt x="418004" y="1439200"/>
                  <a:pt x="415115" y="1437654"/>
                </a:cubicBezTo>
                <a:cubicBezTo>
                  <a:pt x="411648" y="1435801"/>
                  <a:pt x="408454" y="1432080"/>
                  <a:pt x="404971" y="1431842"/>
                </a:cubicBezTo>
                <a:cubicBezTo>
                  <a:pt x="394605" y="1431111"/>
                  <a:pt x="389592" y="1422445"/>
                  <a:pt x="381877" y="1417925"/>
                </a:cubicBezTo>
                <a:cubicBezTo>
                  <a:pt x="380909" y="1417365"/>
                  <a:pt x="379975" y="1416770"/>
                  <a:pt x="378972" y="1416158"/>
                </a:cubicBezTo>
                <a:cubicBezTo>
                  <a:pt x="372583" y="1418197"/>
                  <a:pt x="367401" y="1421715"/>
                  <a:pt x="362558" y="1426252"/>
                </a:cubicBezTo>
                <a:cubicBezTo>
                  <a:pt x="356202" y="1432199"/>
                  <a:pt x="349151" y="1437399"/>
                  <a:pt x="342337" y="1442836"/>
                </a:cubicBezTo>
                <a:cubicBezTo>
                  <a:pt x="341538" y="1443465"/>
                  <a:pt x="340332" y="1443584"/>
                  <a:pt x="339125" y="1444009"/>
                </a:cubicBezTo>
                <a:cubicBezTo>
                  <a:pt x="335489" y="1438112"/>
                  <a:pt x="339448" y="1434425"/>
                  <a:pt x="342286" y="1430483"/>
                </a:cubicBezTo>
                <a:cubicBezTo>
                  <a:pt x="342847" y="1429922"/>
                  <a:pt x="343424" y="1429344"/>
                  <a:pt x="343985" y="1428784"/>
                </a:cubicBezTo>
                <a:cubicBezTo>
                  <a:pt x="346177" y="1428393"/>
                  <a:pt x="348284" y="1427917"/>
                  <a:pt x="348199" y="1424604"/>
                </a:cubicBezTo>
                <a:cubicBezTo>
                  <a:pt x="344937" y="1424518"/>
                  <a:pt x="344444" y="1426625"/>
                  <a:pt x="344019" y="1428801"/>
                </a:cubicBezTo>
                <a:cubicBezTo>
                  <a:pt x="343458" y="1429361"/>
                  <a:pt x="342881" y="1429939"/>
                  <a:pt x="342320" y="1430500"/>
                </a:cubicBezTo>
                <a:cubicBezTo>
                  <a:pt x="340943" y="1430636"/>
                  <a:pt x="339567" y="1430772"/>
                  <a:pt x="337477" y="1430976"/>
                </a:cubicBezTo>
                <a:cubicBezTo>
                  <a:pt x="338140" y="1424824"/>
                  <a:pt x="342983" y="1422717"/>
                  <a:pt x="346211" y="1418928"/>
                </a:cubicBezTo>
                <a:cubicBezTo>
                  <a:pt x="349405" y="1421817"/>
                  <a:pt x="351988" y="1424179"/>
                  <a:pt x="354673" y="1426591"/>
                </a:cubicBezTo>
                <a:cubicBezTo>
                  <a:pt x="357919" y="1423023"/>
                  <a:pt x="360434" y="1419998"/>
                  <a:pt x="363254" y="1417280"/>
                </a:cubicBezTo>
                <a:cubicBezTo>
                  <a:pt x="364835" y="1415767"/>
                  <a:pt x="366772" y="1414204"/>
                  <a:pt x="368810" y="1413660"/>
                </a:cubicBezTo>
                <a:cubicBezTo>
                  <a:pt x="376355" y="1411655"/>
                  <a:pt x="379397" y="1406184"/>
                  <a:pt x="381028" y="1398214"/>
                </a:cubicBezTo>
                <a:cubicBezTo>
                  <a:pt x="383883" y="1398707"/>
                  <a:pt x="386925" y="1398860"/>
                  <a:pt x="389660" y="1399829"/>
                </a:cubicBezTo>
                <a:cubicBezTo>
                  <a:pt x="392736" y="1400916"/>
                  <a:pt x="395149" y="1400169"/>
                  <a:pt x="395607" y="1397331"/>
                </a:cubicBezTo>
                <a:cubicBezTo>
                  <a:pt x="395846" y="1395818"/>
                  <a:pt x="393926" y="1393151"/>
                  <a:pt x="392294" y="1392318"/>
                </a:cubicBezTo>
                <a:cubicBezTo>
                  <a:pt x="389083" y="1390670"/>
                  <a:pt x="385361" y="1390007"/>
                  <a:pt x="381911" y="1388818"/>
                </a:cubicBezTo>
                <a:cubicBezTo>
                  <a:pt x="380348" y="1388274"/>
                  <a:pt x="378904" y="1387424"/>
                  <a:pt x="376865" y="1386456"/>
                </a:cubicBezTo>
                <a:cubicBezTo>
                  <a:pt x="376254" y="1387815"/>
                  <a:pt x="375625" y="1389158"/>
                  <a:pt x="374792" y="1391010"/>
                </a:cubicBezTo>
                <a:cubicBezTo>
                  <a:pt x="373348" y="1390330"/>
                  <a:pt x="371513" y="1390007"/>
                  <a:pt x="370578" y="1388903"/>
                </a:cubicBezTo>
                <a:cubicBezTo>
                  <a:pt x="368708" y="1386676"/>
                  <a:pt x="365548" y="1384756"/>
                  <a:pt x="367197" y="1380933"/>
                </a:cubicBezTo>
                <a:cubicBezTo>
                  <a:pt x="368794" y="1377246"/>
                  <a:pt x="372074" y="1377518"/>
                  <a:pt x="375166" y="1377671"/>
                </a:cubicBezTo>
                <a:cubicBezTo>
                  <a:pt x="377902" y="1377790"/>
                  <a:pt x="380620" y="1378282"/>
                  <a:pt x="384801" y="1378775"/>
                </a:cubicBezTo>
                <a:cubicBezTo>
                  <a:pt x="377477" y="1368648"/>
                  <a:pt x="367876" y="1366456"/>
                  <a:pt x="357188" y="1365368"/>
                </a:cubicBezTo>
                <a:cubicBezTo>
                  <a:pt x="355370" y="1353287"/>
                  <a:pt x="344987" y="1350687"/>
                  <a:pt x="335743" y="1346982"/>
                </a:cubicBezTo>
                <a:cubicBezTo>
                  <a:pt x="334673" y="1338724"/>
                  <a:pt x="334707" y="1338826"/>
                  <a:pt x="341589" y="1336702"/>
                </a:cubicBezTo>
                <a:cubicBezTo>
                  <a:pt x="346874" y="1335071"/>
                  <a:pt x="352074" y="1333117"/>
                  <a:pt x="357120" y="1330415"/>
                </a:cubicBezTo>
                <a:cubicBezTo>
                  <a:pt x="354945" y="1330636"/>
                  <a:pt x="352770" y="1330908"/>
                  <a:pt x="350595" y="1331061"/>
                </a:cubicBezTo>
                <a:cubicBezTo>
                  <a:pt x="342456" y="1331638"/>
                  <a:pt x="337358" y="1325827"/>
                  <a:pt x="341198" y="1318911"/>
                </a:cubicBezTo>
                <a:cubicBezTo>
                  <a:pt x="344835" y="1312352"/>
                  <a:pt x="344121" y="1308087"/>
                  <a:pt x="338598" y="1302904"/>
                </a:cubicBezTo>
                <a:cubicBezTo>
                  <a:pt x="343237" y="1302904"/>
                  <a:pt x="347893" y="1302904"/>
                  <a:pt x="353433" y="1302904"/>
                </a:cubicBezTo>
                <a:cubicBezTo>
                  <a:pt x="349405" y="1295275"/>
                  <a:pt x="342235" y="1294935"/>
                  <a:pt x="336508" y="1293253"/>
                </a:cubicBezTo>
                <a:cubicBezTo>
                  <a:pt x="332090" y="1291961"/>
                  <a:pt x="328692" y="1290772"/>
                  <a:pt x="326466" y="1285946"/>
                </a:cubicBezTo>
                <a:cubicBezTo>
                  <a:pt x="329780" y="1284825"/>
                  <a:pt x="333042" y="1283720"/>
                  <a:pt x="336713" y="1282480"/>
                </a:cubicBezTo>
                <a:cubicBezTo>
                  <a:pt x="335336" y="1276804"/>
                  <a:pt x="332362" y="1272998"/>
                  <a:pt x="327792" y="1270398"/>
                </a:cubicBezTo>
                <a:cubicBezTo>
                  <a:pt x="325107" y="1268869"/>
                  <a:pt x="321912" y="1267883"/>
                  <a:pt x="321912" y="1263941"/>
                </a:cubicBezTo>
                <a:lnTo>
                  <a:pt x="321878" y="1263975"/>
                </a:lnTo>
                <a:cubicBezTo>
                  <a:pt x="325956" y="1263261"/>
                  <a:pt x="330051" y="1262565"/>
                  <a:pt x="334112" y="1261868"/>
                </a:cubicBezTo>
                <a:cubicBezTo>
                  <a:pt x="330425" y="1252692"/>
                  <a:pt x="318412" y="1253525"/>
                  <a:pt x="311445" y="1245334"/>
                </a:cubicBezTo>
                <a:cubicBezTo>
                  <a:pt x="317698" y="1243669"/>
                  <a:pt x="322694" y="1242344"/>
                  <a:pt x="329049" y="1240661"/>
                </a:cubicBezTo>
                <a:cubicBezTo>
                  <a:pt x="326891" y="1237926"/>
                  <a:pt x="325311" y="1235887"/>
                  <a:pt x="323356" y="1233389"/>
                </a:cubicBezTo>
                <a:cubicBezTo>
                  <a:pt x="325055" y="1232386"/>
                  <a:pt x="327010" y="1231214"/>
                  <a:pt x="329898" y="1229514"/>
                </a:cubicBezTo>
                <a:cubicBezTo>
                  <a:pt x="325361" y="1228342"/>
                  <a:pt x="321929" y="1227458"/>
                  <a:pt x="318480" y="1226558"/>
                </a:cubicBezTo>
                <a:lnTo>
                  <a:pt x="318514" y="1226592"/>
                </a:lnTo>
                <a:cubicBezTo>
                  <a:pt x="319923" y="1225249"/>
                  <a:pt x="321351" y="1223907"/>
                  <a:pt x="323187" y="1222157"/>
                </a:cubicBezTo>
                <a:cubicBezTo>
                  <a:pt x="321368" y="1220050"/>
                  <a:pt x="319652" y="1218045"/>
                  <a:pt x="317749" y="1215802"/>
                </a:cubicBezTo>
                <a:cubicBezTo>
                  <a:pt x="319346" y="1215037"/>
                  <a:pt x="320552" y="1214442"/>
                  <a:pt x="321793" y="1213848"/>
                </a:cubicBezTo>
                <a:cubicBezTo>
                  <a:pt x="320298" y="1211995"/>
                  <a:pt x="318803" y="1210160"/>
                  <a:pt x="316933" y="1207832"/>
                </a:cubicBezTo>
                <a:cubicBezTo>
                  <a:pt x="319159" y="1206660"/>
                  <a:pt x="320807" y="1205776"/>
                  <a:pt x="323221" y="1204502"/>
                </a:cubicBezTo>
                <a:cubicBezTo>
                  <a:pt x="322184" y="1201919"/>
                  <a:pt x="321113" y="1199251"/>
                  <a:pt x="320043" y="1196583"/>
                </a:cubicBezTo>
                <a:cubicBezTo>
                  <a:pt x="319482" y="1196634"/>
                  <a:pt x="318921" y="1196668"/>
                  <a:pt x="318360" y="1196719"/>
                </a:cubicBezTo>
                <a:cubicBezTo>
                  <a:pt x="318004" y="1198877"/>
                  <a:pt x="317647" y="1201035"/>
                  <a:pt x="317256" y="1203346"/>
                </a:cubicBezTo>
                <a:cubicBezTo>
                  <a:pt x="313144" y="1204179"/>
                  <a:pt x="310272" y="1203958"/>
                  <a:pt x="307485" y="1200305"/>
                </a:cubicBezTo>
                <a:cubicBezTo>
                  <a:pt x="302558" y="1193813"/>
                  <a:pt x="299142" y="1193779"/>
                  <a:pt x="292889" y="1198809"/>
                </a:cubicBezTo>
                <a:cubicBezTo>
                  <a:pt x="290187" y="1200984"/>
                  <a:pt x="287451" y="1203142"/>
                  <a:pt x="285565" y="1206439"/>
                </a:cubicBezTo>
                <a:cubicBezTo>
                  <a:pt x="287553" y="1205419"/>
                  <a:pt x="289541" y="1204400"/>
                  <a:pt x="292142" y="1203057"/>
                </a:cubicBezTo>
                <a:cubicBezTo>
                  <a:pt x="289355" y="1210568"/>
                  <a:pt x="289355" y="1210568"/>
                  <a:pt x="267910" y="1224247"/>
                </a:cubicBezTo>
                <a:cubicBezTo>
                  <a:pt x="265463" y="1219438"/>
                  <a:pt x="266754" y="1214697"/>
                  <a:pt x="271904" y="1210109"/>
                </a:cubicBezTo>
                <a:cubicBezTo>
                  <a:pt x="274639" y="1207662"/>
                  <a:pt x="277511" y="1205385"/>
                  <a:pt x="280213" y="1202905"/>
                </a:cubicBezTo>
                <a:cubicBezTo>
                  <a:pt x="282201" y="1201086"/>
                  <a:pt x="286245" y="1200576"/>
                  <a:pt x="284461" y="1196023"/>
                </a:cubicBezTo>
                <a:cubicBezTo>
                  <a:pt x="284240" y="1195479"/>
                  <a:pt x="287537" y="1192777"/>
                  <a:pt x="289507" y="1192284"/>
                </a:cubicBezTo>
                <a:cubicBezTo>
                  <a:pt x="292906" y="1191435"/>
                  <a:pt x="296781" y="1192896"/>
                  <a:pt x="298615" y="1187883"/>
                </a:cubicBezTo>
                <a:cubicBezTo>
                  <a:pt x="299805" y="1184638"/>
                  <a:pt x="302592" y="1181902"/>
                  <a:pt x="304937" y="1179183"/>
                </a:cubicBezTo>
                <a:cubicBezTo>
                  <a:pt x="306313" y="1177569"/>
                  <a:pt x="308233" y="1176413"/>
                  <a:pt x="309984" y="1175003"/>
                </a:cubicBezTo>
                <a:cubicBezTo>
                  <a:pt x="307587" y="1167408"/>
                  <a:pt x="301742" y="1161256"/>
                  <a:pt x="294198" y="1155870"/>
                </a:cubicBezTo>
                <a:cubicBezTo>
                  <a:pt x="296729" y="1153814"/>
                  <a:pt x="298208" y="1152624"/>
                  <a:pt x="299805" y="1151333"/>
                </a:cubicBezTo>
                <a:cubicBezTo>
                  <a:pt x="295608" y="1143805"/>
                  <a:pt x="287179" y="1145368"/>
                  <a:pt x="280247" y="1142276"/>
                </a:cubicBezTo>
                <a:cubicBezTo>
                  <a:pt x="280807" y="1141120"/>
                  <a:pt x="281827" y="1139965"/>
                  <a:pt x="281759" y="1138911"/>
                </a:cubicBezTo>
                <a:cubicBezTo>
                  <a:pt x="281640" y="1137246"/>
                  <a:pt x="280773" y="1135649"/>
                  <a:pt x="280213" y="1134018"/>
                </a:cubicBezTo>
                <a:cubicBezTo>
                  <a:pt x="278530" y="1134765"/>
                  <a:pt x="276050" y="1135071"/>
                  <a:pt x="275336" y="1136345"/>
                </a:cubicBezTo>
                <a:cubicBezTo>
                  <a:pt x="274180" y="1138419"/>
                  <a:pt x="274198" y="1141137"/>
                  <a:pt x="273687" y="1143771"/>
                </a:cubicBezTo>
                <a:cubicBezTo>
                  <a:pt x="269593" y="1144706"/>
                  <a:pt x="263968" y="1141953"/>
                  <a:pt x="262456" y="1148444"/>
                </a:cubicBezTo>
                <a:lnTo>
                  <a:pt x="262490" y="1148410"/>
                </a:lnTo>
                <a:cubicBezTo>
                  <a:pt x="258955" y="1145674"/>
                  <a:pt x="255115" y="1143108"/>
                  <a:pt x="256797" y="1136804"/>
                </a:cubicBezTo>
                <a:cubicBezTo>
                  <a:pt x="259482" y="1133372"/>
                  <a:pt x="267112" y="1132063"/>
                  <a:pt x="264274" y="1124230"/>
                </a:cubicBezTo>
                <a:cubicBezTo>
                  <a:pt x="266364" y="1123788"/>
                  <a:pt x="267910" y="1123448"/>
                  <a:pt x="270170" y="1122956"/>
                </a:cubicBezTo>
                <a:cubicBezTo>
                  <a:pt x="269049" y="1120848"/>
                  <a:pt x="268063" y="1119013"/>
                  <a:pt x="267146" y="1117314"/>
                </a:cubicBezTo>
                <a:cubicBezTo>
                  <a:pt x="269830" y="1109735"/>
                  <a:pt x="277103" y="1108257"/>
                  <a:pt x="283781" y="1105300"/>
                </a:cubicBezTo>
                <a:cubicBezTo>
                  <a:pt x="282405" y="1103244"/>
                  <a:pt x="281368" y="1101664"/>
                  <a:pt x="280943" y="1101052"/>
                </a:cubicBezTo>
                <a:cubicBezTo>
                  <a:pt x="277545" y="1100967"/>
                  <a:pt x="275098" y="1100900"/>
                  <a:pt x="272651" y="1100831"/>
                </a:cubicBezTo>
                <a:cubicBezTo>
                  <a:pt x="272651" y="1100831"/>
                  <a:pt x="273144" y="1100373"/>
                  <a:pt x="273144" y="1100373"/>
                </a:cubicBezTo>
                <a:lnTo>
                  <a:pt x="272685" y="1100865"/>
                </a:lnTo>
                <a:cubicBezTo>
                  <a:pt x="269389" y="1103805"/>
                  <a:pt x="263985" y="1106320"/>
                  <a:pt x="263271" y="1109786"/>
                </a:cubicBezTo>
                <a:cubicBezTo>
                  <a:pt x="261997" y="1115972"/>
                  <a:pt x="257052" y="1117705"/>
                  <a:pt x="254146" y="1121154"/>
                </a:cubicBezTo>
                <a:cubicBezTo>
                  <a:pt x="250102" y="1119880"/>
                  <a:pt x="246381" y="1118707"/>
                  <a:pt x="242660" y="1117535"/>
                </a:cubicBezTo>
                <a:cubicBezTo>
                  <a:pt x="242608" y="1116940"/>
                  <a:pt x="242574" y="1116345"/>
                  <a:pt x="242524" y="1115751"/>
                </a:cubicBezTo>
                <a:cubicBezTo>
                  <a:pt x="247723" y="1114340"/>
                  <a:pt x="251156" y="1111605"/>
                  <a:pt x="253552" y="1106609"/>
                </a:cubicBezTo>
                <a:cubicBezTo>
                  <a:pt x="254894" y="1103839"/>
                  <a:pt x="259907" y="1102837"/>
                  <a:pt x="264920" y="1100152"/>
                </a:cubicBezTo>
                <a:cubicBezTo>
                  <a:pt x="260604" y="1098418"/>
                  <a:pt x="257562" y="1097195"/>
                  <a:pt x="254368" y="1095904"/>
                </a:cubicBezTo>
                <a:cubicBezTo>
                  <a:pt x="255404" y="1090551"/>
                  <a:pt x="256372" y="1085487"/>
                  <a:pt x="257341" y="1080424"/>
                </a:cubicBezTo>
                <a:cubicBezTo>
                  <a:pt x="258480" y="1080424"/>
                  <a:pt x="259635" y="1080424"/>
                  <a:pt x="260774" y="1080424"/>
                </a:cubicBezTo>
                <a:cubicBezTo>
                  <a:pt x="260774" y="1081001"/>
                  <a:pt x="260774" y="1081579"/>
                  <a:pt x="260774" y="1082140"/>
                </a:cubicBezTo>
                <a:cubicBezTo>
                  <a:pt x="260672" y="1082310"/>
                  <a:pt x="260570" y="1082463"/>
                  <a:pt x="260468" y="1082633"/>
                </a:cubicBezTo>
                <a:cubicBezTo>
                  <a:pt x="260570" y="1082463"/>
                  <a:pt x="260654" y="1082293"/>
                  <a:pt x="260756" y="1082123"/>
                </a:cubicBezTo>
                <a:cubicBezTo>
                  <a:pt x="261317" y="1081562"/>
                  <a:pt x="261895" y="1080985"/>
                  <a:pt x="262456" y="1080424"/>
                </a:cubicBezTo>
                <a:cubicBezTo>
                  <a:pt x="263017" y="1079863"/>
                  <a:pt x="263594" y="1079285"/>
                  <a:pt x="264155" y="1078724"/>
                </a:cubicBezTo>
                <a:cubicBezTo>
                  <a:pt x="264155" y="1078724"/>
                  <a:pt x="264648" y="1078266"/>
                  <a:pt x="264648" y="1078266"/>
                </a:cubicBezTo>
                <a:lnTo>
                  <a:pt x="264172" y="1078758"/>
                </a:lnTo>
                <a:cubicBezTo>
                  <a:pt x="263611" y="1079319"/>
                  <a:pt x="263033" y="1079897"/>
                  <a:pt x="262473" y="1080458"/>
                </a:cubicBezTo>
                <a:cubicBezTo>
                  <a:pt x="261895" y="1080458"/>
                  <a:pt x="261317" y="1080458"/>
                  <a:pt x="260740" y="1080458"/>
                </a:cubicBezTo>
                <a:cubicBezTo>
                  <a:pt x="260179" y="1079659"/>
                  <a:pt x="259618" y="1078861"/>
                  <a:pt x="259075" y="1078045"/>
                </a:cubicBezTo>
                <a:cubicBezTo>
                  <a:pt x="258514" y="1078843"/>
                  <a:pt x="257935" y="1079642"/>
                  <a:pt x="257375" y="1080458"/>
                </a:cubicBezTo>
                <a:cubicBezTo>
                  <a:pt x="256236" y="1079880"/>
                  <a:pt x="255081" y="1079302"/>
                  <a:pt x="253943" y="1078724"/>
                </a:cubicBezTo>
                <a:cubicBezTo>
                  <a:pt x="254044" y="1078572"/>
                  <a:pt x="254164" y="1078419"/>
                  <a:pt x="254266" y="1078249"/>
                </a:cubicBezTo>
                <a:cubicBezTo>
                  <a:pt x="254164" y="1078419"/>
                  <a:pt x="254078" y="1078589"/>
                  <a:pt x="253977" y="1078741"/>
                </a:cubicBezTo>
                <a:cubicBezTo>
                  <a:pt x="249066" y="1081086"/>
                  <a:pt x="247962" y="1087407"/>
                  <a:pt x="241351" y="1088869"/>
                </a:cubicBezTo>
                <a:cubicBezTo>
                  <a:pt x="236526" y="1089922"/>
                  <a:pt x="238582" y="1099761"/>
                  <a:pt x="231547" y="1101460"/>
                </a:cubicBezTo>
                <a:cubicBezTo>
                  <a:pt x="230986" y="1100186"/>
                  <a:pt x="230459" y="1099013"/>
                  <a:pt x="229473" y="1096804"/>
                </a:cubicBezTo>
                <a:cubicBezTo>
                  <a:pt x="226092" y="1099710"/>
                  <a:pt x="223051" y="1102310"/>
                  <a:pt x="220025" y="1104927"/>
                </a:cubicBezTo>
                <a:cubicBezTo>
                  <a:pt x="219652" y="1104791"/>
                  <a:pt x="219261" y="1104655"/>
                  <a:pt x="218887" y="1104519"/>
                </a:cubicBezTo>
                <a:cubicBezTo>
                  <a:pt x="220383" y="1099897"/>
                  <a:pt x="221895" y="1095258"/>
                  <a:pt x="223391" y="1090636"/>
                </a:cubicBezTo>
                <a:cubicBezTo>
                  <a:pt x="223951" y="1090058"/>
                  <a:pt x="224512" y="1089498"/>
                  <a:pt x="225090" y="1088920"/>
                </a:cubicBezTo>
                <a:lnTo>
                  <a:pt x="225565" y="1088444"/>
                </a:lnTo>
                <a:lnTo>
                  <a:pt x="225107" y="1088954"/>
                </a:lnTo>
                <a:cubicBezTo>
                  <a:pt x="224529" y="1089515"/>
                  <a:pt x="223968" y="1090075"/>
                  <a:pt x="223391" y="1090653"/>
                </a:cubicBezTo>
                <a:cubicBezTo>
                  <a:pt x="219669" y="1092114"/>
                  <a:pt x="218225" y="1097433"/>
                  <a:pt x="212566" y="1097144"/>
                </a:cubicBezTo>
                <a:cubicBezTo>
                  <a:pt x="213399" y="1095088"/>
                  <a:pt x="213773" y="1093474"/>
                  <a:pt x="214622" y="1092182"/>
                </a:cubicBezTo>
                <a:cubicBezTo>
                  <a:pt x="218055" y="1086983"/>
                  <a:pt x="219873" y="1081290"/>
                  <a:pt x="221045" y="1075156"/>
                </a:cubicBezTo>
                <a:cubicBezTo>
                  <a:pt x="222541" y="1067306"/>
                  <a:pt x="228760" y="1063261"/>
                  <a:pt x="235336" y="1059047"/>
                </a:cubicBezTo>
                <a:cubicBezTo>
                  <a:pt x="233943" y="1059047"/>
                  <a:pt x="232244" y="1058521"/>
                  <a:pt x="231190" y="1059132"/>
                </a:cubicBezTo>
                <a:cubicBezTo>
                  <a:pt x="224495" y="1063007"/>
                  <a:pt x="218871" y="1067917"/>
                  <a:pt x="217307" y="1076040"/>
                </a:cubicBezTo>
                <a:cubicBezTo>
                  <a:pt x="216101" y="1082259"/>
                  <a:pt x="213586" y="1087747"/>
                  <a:pt x="209151" y="1092454"/>
                </a:cubicBezTo>
                <a:cubicBezTo>
                  <a:pt x="207910" y="1093763"/>
                  <a:pt x="206942" y="1096974"/>
                  <a:pt x="207673" y="1098215"/>
                </a:cubicBezTo>
                <a:cubicBezTo>
                  <a:pt x="212804" y="1106864"/>
                  <a:pt x="208726" y="1114612"/>
                  <a:pt x="205804" y="1122429"/>
                </a:cubicBezTo>
                <a:cubicBezTo>
                  <a:pt x="204784" y="1125165"/>
                  <a:pt x="202303" y="1125165"/>
                  <a:pt x="200434" y="1123057"/>
                </a:cubicBezTo>
                <a:cubicBezTo>
                  <a:pt x="199414" y="1121902"/>
                  <a:pt x="199007" y="1120203"/>
                  <a:pt x="197902" y="1117892"/>
                </a:cubicBezTo>
                <a:cubicBezTo>
                  <a:pt x="196678" y="1119455"/>
                  <a:pt x="195370" y="1120356"/>
                  <a:pt x="195268" y="1121358"/>
                </a:cubicBezTo>
                <a:cubicBezTo>
                  <a:pt x="194418" y="1130228"/>
                  <a:pt x="194486" y="1130245"/>
                  <a:pt x="185974" y="1133916"/>
                </a:cubicBezTo>
                <a:cubicBezTo>
                  <a:pt x="186840" y="1134697"/>
                  <a:pt x="187639" y="1135428"/>
                  <a:pt x="188879" y="1136549"/>
                </a:cubicBezTo>
                <a:cubicBezTo>
                  <a:pt x="185888" y="1139387"/>
                  <a:pt x="183679" y="1142497"/>
                  <a:pt x="178514" y="1142310"/>
                </a:cubicBezTo>
                <a:cubicBezTo>
                  <a:pt x="175965" y="1142225"/>
                  <a:pt x="173314" y="1145147"/>
                  <a:pt x="170697" y="1146694"/>
                </a:cubicBezTo>
                <a:lnTo>
                  <a:pt x="170731" y="1146728"/>
                </a:lnTo>
                <a:cubicBezTo>
                  <a:pt x="173603" y="1141375"/>
                  <a:pt x="176474" y="1136040"/>
                  <a:pt x="179720" y="1129973"/>
                </a:cubicBezTo>
                <a:cubicBezTo>
                  <a:pt x="175879" y="1130738"/>
                  <a:pt x="172481" y="1130959"/>
                  <a:pt x="170561" y="1126779"/>
                </a:cubicBezTo>
                <a:cubicBezTo>
                  <a:pt x="170170" y="1125929"/>
                  <a:pt x="166924" y="1126371"/>
                  <a:pt x="164886" y="1126218"/>
                </a:cubicBezTo>
                <a:cubicBezTo>
                  <a:pt x="164427" y="1131825"/>
                  <a:pt x="171139" y="1133508"/>
                  <a:pt x="168692" y="1139659"/>
                </a:cubicBezTo>
                <a:cubicBezTo>
                  <a:pt x="164920" y="1137110"/>
                  <a:pt x="161419" y="1134765"/>
                  <a:pt x="157409" y="1132046"/>
                </a:cubicBezTo>
                <a:cubicBezTo>
                  <a:pt x="158871" y="1127221"/>
                  <a:pt x="160858" y="1122514"/>
                  <a:pt x="167383" y="1121800"/>
                </a:cubicBezTo>
                <a:cubicBezTo>
                  <a:pt x="168403" y="1121681"/>
                  <a:pt x="169406" y="1121035"/>
                  <a:pt x="170357" y="1120509"/>
                </a:cubicBezTo>
                <a:cubicBezTo>
                  <a:pt x="173246" y="1118911"/>
                  <a:pt x="170799" y="1113032"/>
                  <a:pt x="176985" y="1113270"/>
                </a:cubicBezTo>
                <a:cubicBezTo>
                  <a:pt x="179482" y="1113372"/>
                  <a:pt x="182167" y="1108733"/>
                  <a:pt x="184614" y="1106405"/>
                </a:cubicBezTo>
                <a:cubicBezTo>
                  <a:pt x="182914" y="1099285"/>
                  <a:pt x="183085" y="1099319"/>
                  <a:pt x="189134" y="1097875"/>
                </a:cubicBezTo>
                <a:cubicBezTo>
                  <a:pt x="193994" y="1096719"/>
                  <a:pt x="197630" y="1093814"/>
                  <a:pt x="199295" y="1088818"/>
                </a:cubicBezTo>
                <a:cubicBezTo>
                  <a:pt x="202388" y="1079489"/>
                  <a:pt x="202422" y="1079489"/>
                  <a:pt x="212685" y="1077722"/>
                </a:cubicBezTo>
                <a:cubicBezTo>
                  <a:pt x="211428" y="1074357"/>
                  <a:pt x="210255" y="1071197"/>
                  <a:pt x="208980" y="1067764"/>
                </a:cubicBezTo>
                <a:cubicBezTo>
                  <a:pt x="210391" y="1063431"/>
                  <a:pt x="214368" y="1067527"/>
                  <a:pt x="216951" y="1065929"/>
                </a:cubicBezTo>
                <a:cubicBezTo>
                  <a:pt x="217562" y="1062769"/>
                  <a:pt x="218191" y="1059523"/>
                  <a:pt x="218785" y="1056516"/>
                </a:cubicBezTo>
                <a:cubicBezTo>
                  <a:pt x="221861" y="1054018"/>
                  <a:pt x="227689" y="1055768"/>
                  <a:pt x="227672" y="1048886"/>
                </a:cubicBezTo>
                <a:cubicBezTo>
                  <a:pt x="225718" y="1049990"/>
                  <a:pt x="224155" y="1050874"/>
                  <a:pt x="222592" y="1051758"/>
                </a:cubicBezTo>
                <a:cubicBezTo>
                  <a:pt x="222201" y="1051469"/>
                  <a:pt x="221810" y="1051180"/>
                  <a:pt x="221419" y="1050891"/>
                </a:cubicBezTo>
                <a:cubicBezTo>
                  <a:pt x="223051" y="1048138"/>
                  <a:pt x="224359" y="1045131"/>
                  <a:pt x="226381" y="1042701"/>
                </a:cubicBezTo>
                <a:cubicBezTo>
                  <a:pt x="233144" y="1034544"/>
                  <a:pt x="232770" y="1032165"/>
                  <a:pt x="223441" y="1027815"/>
                </a:cubicBezTo>
                <a:lnTo>
                  <a:pt x="223339" y="1027679"/>
                </a:lnTo>
                <a:cubicBezTo>
                  <a:pt x="225684" y="1023873"/>
                  <a:pt x="229779" y="1020882"/>
                  <a:pt x="229202" y="1015105"/>
                </a:cubicBezTo>
                <a:cubicBezTo>
                  <a:pt x="224698" y="1018826"/>
                  <a:pt x="220502" y="1022021"/>
                  <a:pt x="216644" y="1025589"/>
                </a:cubicBezTo>
                <a:cubicBezTo>
                  <a:pt x="215098" y="1027017"/>
                  <a:pt x="214316" y="1029260"/>
                  <a:pt x="213195" y="1031129"/>
                </a:cubicBezTo>
                <a:lnTo>
                  <a:pt x="213195" y="1031129"/>
                </a:lnTo>
                <a:cubicBezTo>
                  <a:pt x="210935" y="1032828"/>
                  <a:pt x="208675" y="1034527"/>
                  <a:pt x="206415" y="1036227"/>
                </a:cubicBezTo>
                <a:lnTo>
                  <a:pt x="206398" y="1036244"/>
                </a:lnTo>
                <a:cubicBezTo>
                  <a:pt x="204800" y="1037807"/>
                  <a:pt x="203203" y="1039353"/>
                  <a:pt x="201623" y="1040916"/>
                </a:cubicBezTo>
                <a:cubicBezTo>
                  <a:pt x="200434" y="1042072"/>
                  <a:pt x="199414" y="1044009"/>
                  <a:pt x="198055" y="1044264"/>
                </a:cubicBezTo>
                <a:cubicBezTo>
                  <a:pt x="187129" y="1046337"/>
                  <a:pt x="180536" y="1053712"/>
                  <a:pt x="175455" y="1062701"/>
                </a:cubicBezTo>
                <a:cubicBezTo>
                  <a:pt x="173331" y="1066473"/>
                  <a:pt x="172176" y="1070789"/>
                  <a:pt x="170222" y="1075768"/>
                </a:cubicBezTo>
                <a:cubicBezTo>
                  <a:pt x="165633" y="1075921"/>
                  <a:pt x="162405" y="1079727"/>
                  <a:pt x="158684" y="1083686"/>
                </a:cubicBezTo>
                <a:cubicBezTo>
                  <a:pt x="153755" y="1088903"/>
                  <a:pt x="147519" y="1092879"/>
                  <a:pt x="141844" y="1097399"/>
                </a:cubicBezTo>
                <a:lnTo>
                  <a:pt x="141861" y="1097416"/>
                </a:lnTo>
                <a:cubicBezTo>
                  <a:pt x="142422" y="1090143"/>
                  <a:pt x="144546" y="1083856"/>
                  <a:pt x="152040" y="1080831"/>
                </a:cubicBezTo>
                <a:cubicBezTo>
                  <a:pt x="152515" y="1080645"/>
                  <a:pt x="153263" y="1080254"/>
                  <a:pt x="153297" y="1079897"/>
                </a:cubicBezTo>
                <a:cubicBezTo>
                  <a:pt x="154045" y="1070942"/>
                  <a:pt x="162354" y="1067544"/>
                  <a:pt x="166806" y="1061324"/>
                </a:cubicBezTo>
                <a:cubicBezTo>
                  <a:pt x="167214" y="1060747"/>
                  <a:pt x="167333" y="1059931"/>
                  <a:pt x="167673" y="1058962"/>
                </a:cubicBezTo>
                <a:cubicBezTo>
                  <a:pt x="162269" y="1058045"/>
                  <a:pt x="160808" y="1062905"/>
                  <a:pt x="158208" y="1065250"/>
                </a:cubicBezTo>
                <a:cubicBezTo>
                  <a:pt x="149457" y="1073100"/>
                  <a:pt x="141283" y="1081613"/>
                  <a:pt x="132991" y="1089956"/>
                </a:cubicBezTo>
                <a:cubicBezTo>
                  <a:pt x="132651" y="1090296"/>
                  <a:pt x="133195" y="1091537"/>
                  <a:pt x="133331" y="1092352"/>
                </a:cubicBezTo>
                <a:lnTo>
                  <a:pt x="133348" y="1092318"/>
                </a:lnTo>
                <a:cubicBezTo>
                  <a:pt x="128624" y="1096617"/>
                  <a:pt x="123781" y="1100797"/>
                  <a:pt x="119193" y="1105249"/>
                </a:cubicBezTo>
                <a:cubicBezTo>
                  <a:pt x="116696" y="1107662"/>
                  <a:pt x="115115" y="1111367"/>
                  <a:pt x="109627" y="1110245"/>
                </a:cubicBezTo>
                <a:cubicBezTo>
                  <a:pt x="119007" y="1095462"/>
                  <a:pt x="133603" y="1086082"/>
                  <a:pt x="143441" y="1070007"/>
                </a:cubicBezTo>
                <a:cubicBezTo>
                  <a:pt x="140043" y="1071724"/>
                  <a:pt x="138021" y="1072318"/>
                  <a:pt x="136560" y="1073576"/>
                </a:cubicBezTo>
                <a:cubicBezTo>
                  <a:pt x="133280" y="1076413"/>
                  <a:pt x="130697" y="1080254"/>
                  <a:pt x="125277" y="1078589"/>
                </a:cubicBezTo>
                <a:cubicBezTo>
                  <a:pt x="124529" y="1078368"/>
                  <a:pt x="122592" y="1080492"/>
                  <a:pt x="121946" y="1081885"/>
                </a:cubicBezTo>
                <a:cubicBezTo>
                  <a:pt x="120654" y="1084638"/>
                  <a:pt x="119227" y="1086677"/>
                  <a:pt x="115608" y="1086320"/>
                </a:cubicBezTo>
                <a:cubicBezTo>
                  <a:pt x="114027" y="1081137"/>
                  <a:pt x="118378" y="1078555"/>
                  <a:pt x="120468" y="1074425"/>
                </a:cubicBezTo>
                <a:cubicBezTo>
                  <a:pt x="118854" y="1074103"/>
                  <a:pt x="117596" y="1073865"/>
                  <a:pt x="116356" y="1073627"/>
                </a:cubicBezTo>
                <a:lnTo>
                  <a:pt x="116372" y="1073644"/>
                </a:lnTo>
                <a:cubicBezTo>
                  <a:pt x="120570" y="1064910"/>
                  <a:pt x="126211" y="1057263"/>
                  <a:pt x="133297" y="1050653"/>
                </a:cubicBezTo>
                <a:cubicBezTo>
                  <a:pt x="134741" y="1049311"/>
                  <a:pt x="136338" y="1047951"/>
                  <a:pt x="137273" y="1046269"/>
                </a:cubicBezTo>
                <a:cubicBezTo>
                  <a:pt x="139635" y="1041987"/>
                  <a:pt x="142303" y="1038317"/>
                  <a:pt x="146857" y="1035904"/>
                </a:cubicBezTo>
                <a:cubicBezTo>
                  <a:pt x="149168" y="1034680"/>
                  <a:pt x="150578" y="1031792"/>
                  <a:pt x="152957" y="1028988"/>
                </a:cubicBezTo>
                <a:cubicBezTo>
                  <a:pt x="150442" y="1027866"/>
                  <a:pt x="148318" y="1026932"/>
                  <a:pt x="146347" y="1026048"/>
                </a:cubicBezTo>
                <a:cubicBezTo>
                  <a:pt x="145667" y="1026779"/>
                  <a:pt x="144970" y="1027306"/>
                  <a:pt x="145056" y="1027492"/>
                </a:cubicBezTo>
                <a:cubicBezTo>
                  <a:pt x="146568" y="1030993"/>
                  <a:pt x="145888" y="1033525"/>
                  <a:pt x="142082" y="1034833"/>
                </a:cubicBezTo>
                <a:cubicBezTo>
                  <a:pt x="141810" y="1034918"/>
                  <a:pt x="141487" y="1034969"/>
                  <a:pt x="141301" y="1035156"/>
                </a:cubicBezTo>
                <a:cubicBezTo>
                  <a:pt x="132651" y="1043414"/>
                  <a:pt x="123952" y="1051605"/>
                  <a:pt x="115404" y="1059948"/>
                </a:cubicBezTo>
                <a:cubicBezTo>
                  <a:pt x="111292" y="1063958"/>
                  <a:pt x="107451" y="1068274"/>
                  <a:pt x="103339" y="1072301"/>
                </a:cubicBezTo>
                <a:cubicBezTo>
                  <a:pt x="103016" y="1072607"/>
                  <a:pt x="101504" y="1071707"/>
                  <a:pt x="100536" y="1071333"/>
                </a:cubicBezTo>
                <a:cubicBezTo>
                  <a:pt x="99329" y="1070874"/>
                  <a:pt x="98157" y="1070364"/>
                  <a:pt x="96831" y="1069837"/>
                </a:cubicBezTo>
                <a:cubicBezTo>
                  <a:pt x="97987" y="1062684"/>
                  <a:pt x="98021" y="1062854"/>
                  <a:pt x="106024" y="1060934"/>
                </a:cubicBezTo>
                <a:cubicBezTo>
                  <a:pt x="108030" y="1060458"/>
                  <a:pt x="109847" y="1058707"/>
                  <a:pt x="111445" y="1057212"/>
                </a:cubicBezTo>
                <a:cubicBezTo>
                  <a:pt x="115897" y="1053032"/>
                  <a:pt x="120349" y="1048818"/>
                  <a:pt x="124478" y="1044315"/>
                </a:cubicBezTo>
                <a:cubicBezTo>
                  <a:pt x="126653" y="1041936"/>
                  <a:pt x="129865" y="1039591"/>
                  <a:pt x="126976" y="1035139"/>
                </a:cubicBezTo>
                <a:cubicBezTo>
                  <a:pt x="129813" y="1034816"/>
                  <a:pt x="132006" y="1035105"/>
                  <a:pt x="133603" y="1034272"/>
                </a:cubicBezTo>
                <a:cubicBezTo>
                  <a:pt x="136237" y="1032896"/>
                  <a:pt x="139363" y="1031282"/>
                  <a:pt x="140688" y="1028886"/>
                </a:cubicBezTo>
                <a:cubicBezTo>
                  <a:pt x="143798" y="1023261"/>
                  <a:pt x="147214" y="1019302"/>
                  <a:pt x="153943" y="1016414"/>
                </a:cubicBezTo>
                <a:cubicBezTo>
                  <a:pt x="154588" y="1017467"/>
                  <a:pt x="155217" y="1018623"/>
                  <a:pt x="155965" y="1019710"/>
                </a:cubicBezTo>
                <a:cubicBezTo>
                  <a:pt x="156576" y="1020577"/>
                  <a:pt x="157324" y="1021341"/>
                  <a:pt x="158225" y="1022395"/>
                </a:cubicBezTo>
                <a:cubicBezTo>
                  <a:pt x="161011" y="1018181"/>
                  <a:pt x="163323" y="1014459"/>
                  <a:pt x="158700" y="1009719"/>
                </a:cubicBezTo>
                <a:cubicBezTo>
                  <a:pt x="156644" y="1013151"/>
                  <a:pt x="154028" y="1015666"/>
                  <a:pt x="150731" y="1011673"/>
                </a:cubicBezTo>
                <a:cubicBezTo>
                  <a:pt x="146008" y="1015258"/>
                  <a:pt x="141708" y="1018521"/>
                  <a:pt x="137409" y="1021800"/>
                </a:cubicBezTo>
                <a:cubicBezTo>
                  <a:pt x="137053" y="1021579"/>
                  <a:pt x="136696" y="1021375"/>
                  <a:pt x="136322" y="1021154"/>
                </a:cubicBezTo>
                <a:cubicBezTo>
                  <a:pt x="136883" y="1019693"/>
                  <a:pt x="137460" y="1018215"/>
                  <a:pt x="138276" y="1016091"/>
                </a:cubicBezTo>
                <a:cubicBezTo>
                  <a:pt x="136390" y="1015105"/>
                  <a:pt x="134045" y="1013865"/>
                  <a:pt x="131581" y="1012573"/>
                </a:cubicBezTo>
                <a:cubicBezTo>
                  <a:pt x="126042" y="1016804"/>
                  <a:pt x="121351" y="1021053"/>
                  <a:pt x="118446" y="1027153"/>
                </a:cubicBezTo>
                <a:cubicBezTo>
                  <a:pt x="114622" y="1035173"/>
                  <a:pt x="106959" y="1038860"/>
                  <a:pt x="99601" y="1042769"/>
                </a:cubicBezTo>
                <a:cubicBezTo>
                  <a:pt x="99057" y="1043058"/>
                  <a:pt x="98038" y="1042446"/>
                  <a:pt x="96780" y="1042140"/>
                </a:cubicBezTo>
                <a:cubicBezTo>
                  <a:pt x="96780" y="1040050"/>
                  <a:pt x="96780" y="1037994"/>
                  <a:pt x="96780" y="1035020"/>
                </a:cubicBezTo>
                <a:cubicBezTo>
                  <a:pt x="92362" y="1039132"/>
                  <a:pt x="88675" y="1042565"/>
                  <a:pt x="85940" y="1045131"/>
                </a:cubicBezTo>
                <a:cubicBezTo>
                  <a:pt x="82575" y="1043516"/>
                  <a:pt x="79584" y="1042089"/>
                  <a:pt x="76848" y="1040781"/>
                </a:cubicBezTo>
                <a:cubicBezTo>
                  <a:pt x="81606" y="1033406"/>
                  <a:pt x="91683" y="1035173"/>
                  <a:pt x="91377" y="1025522"/>
                </a:cubicBezTo>
                <a:cubicBezTo>
                  <a:pt x="90374" y="1025233"/>
                  <a:pt x="88896" y="1024791"/>
                  <a:pt x="87435" y="1024366"/>
                </a:cubicBezTo>
                <a:lnTo>
                  <a:pt x="87452" y="1024383"/>
                </a:lnTo>
                <a:cubicBezTo>
                  <a:pt x="87418" y="1021001"/>
                  <a:pt x="86500" y="1018691"/>
                  <a:pt x="82388" y="1020203"/>
                </a:cubicBezTo>
                <a:cubicBezTo>
                  <a:pt x="80621" y="1020849"/>
                  <a:pt x="78836" y="1021443"/>
                  <a:pt x="75319" y="1022667"/>
                </a:cubicBezTo>
                <a:cubicBezTo>
                  <a:pt x="78616" y="1017654"/>
                  <a:pt x="80944" y="1014120"/>
                  <a:pt x="84699" y="1008393"/>
                </a:cubicBezTo>
                <a:cubicBezTo>
                  <a:pt x="85497" y="1010874"/>
                  <a:pt x="86008" y="1012471"/>
                  <a:pt x="86551" y="1014137"/>
                </a:cubicBezTo>
                <a:cubicBezTo>
                  <a:pt x="90120" y="1012522"/>
                  <a:pt x="92855" y="1011282"/>
                  <a:pt x="96967" y="1009430"/>
                </a:cubicBezTo>
                <a:cubicBezTo>
                  <a:pt x="95981" y="1011707"/>
                  <a:pt x="95812" y="1013134"/>
                  <a:pt x="95031" y="1013729"/>
                </a:cubicBezTo>
                <a:cubicBezTo>
                  <a:pt x="91887" y="1016091"/>
                  <a:pt x="92550" y="1018640"/>
                  <a:pt x="94622" y="1020984"/>
                </a:cubicBezTo>
                <a:cubicBezTo>
                  <a:pt x="96899" y="1023584"/>
                  <a:pt x="99414" y="1022004"/>
                  <a:pt x="101335" y="1020390"/>
                </a:cubicBezTo>
                <a:cubicBezTo>
                  <a:pt x="102490" y="1019438"/>
                  <a:pt x="102914" y="1017603"/>
                  <a:pt x="103662" y="1016176"/>
                </a:cubicBezTo>
                <a:cubicBezTo>
                  <a:pt x="104444" y="1016838"/>
                  <a:pt x="105243" y="1017518"/>
                  <a:pt x="106024" y="1018181"/>
                </a:cubicBezTo>
                <a:cubicBezTo>
                  <a:pt x="103339" y="1022446"/>
                  <a:pt x="100672" y="1026711"/>
                  <a:pt x="97987" y="1030976"/>
                </a:cubicBezTo>
                <a:cubicBezTo>
                  <a:pt x="98259" y="1031333"/>
                  <a:pt x="98514" y="1031690"/>
                  <a:pt x="98786" y="1032029"/>
                </a:cubicBezTo>
                <a:cubicBezTo>
                  <a:pt x="102830" y="1030160"/>
                  <a:pt x="106874" y="1028274"/>
                  <a:pt x="111564" y="1026116"/>
                </a:cubicBezTo>
                <a:cubicBezTo>
                  <a:pt x="111241" y="1025114"/>
                  <a:pt x="110867" y="1023907"/>
                  <a:pt x="110222" y="1021902"/>
                </a:cubicBezTo>
                <a:cubicBezTo>
                  <a:pt x="114945" y="1023618"/>
                  <a:pt x="116831" y="1020866"/>
                  <a:pt x="119007" y="1017535"/>
                </a:cubicBezTo>
                <a:cubicBezTo>
                  <a:pt x="122864" y="1011656"/>
                  <a:pt x="127384" y="1006235"/>
                  <a:pt x="131615" y="1000611"/>
                </a:cubicBezTo>
                <a:cubicBezTo>
                  <a:pt x="132176" y="1000033"/>
                  <a:pt x="132736" y="999472"/>
                  <a:pt x="133297" y="998894"/>
                </a:cubicBezTo>
                <a:cubicBezTo>
                  <a:pt x="135574" y="997416"/>
                  <a:pt x="138089" y="996159"/>
                  <a:pt x="137069" y="992318"/>
                </a:cubicBezTo>
                <a:cubicBezTo>
                  <a:pt x="135812" y="994510"/>
                  <a:pt x="134572" y="996719"/>
                  <a:pt x="133314" y="998911"/>
                </a:cubicBezTo>
                <a:cubicBezTo>
                  <a:pt x="132736" y="999472"/>
                  <a:pt x="132176" y="1000033"/>
                  <a:pt x="131598" y="1000594"/>
                </a:cubicBezTo>
                <a:cubicBezTo>
                  <a:pt x="128811" y="1000373"/>
                  <a:pt x="126024" y="1000135"/>
                  <a:pt x="122609" y="999863"/>
                </a:cubicBezTo>
                <a:cubicBezTo>
                  <a:pt x="119211" y="1006541"/>
                  <a:pt x="111853" y="1004077"/>
                  <a:pt x="105888" y="1006184"/>
                </a:cubicBezTo>
                <a:cubicBezTo>
                  <a:pt x="103730" y="1002106"/>
                  <a:pt x="107060" y="1000254"/>
                  <a:pt x="109150" y="998538"/>
                </a:cubicBezTo>
                <a:cubicBezTo>
                  <a:pt x="116644" y="992420"/>
                  <a:pt x="120944" y="983822"/>
                  <a:pt x="126415" y="975751"/>
                </a:cubicBezTo>
                <a:cubicBezTo>
                  <a:pt x="125004" y="976736"/>
                  <a:pt x="123407" y="977552"/>
                  <a:pt x="122201" y="978759"/>
                </a:cubicBezTo>
                <a:cubicBezTo>
                  <a:pt x="116067" y="984978"/>
                  <a:pt x="110136" y="991401"/>
                  <a:pt x="103934" y="997552"/>
                </a:cubicBezTo>
                <a:cubicBezTo>
                  <a:pt x="102099" y="999370"/>
                  <a:pt x="99686" y="1000594"/>
                  <a:pt x="97528" y="1002089"/>
                </a:cubicBezTo>
                <a:cubicBezTo>
                  <a:pt x="97103" y="1001681"/>
                  <a:pt x="96678" y="1001256"/>
                  <a:pt x="96237" y="1000849"/>
                </a:cubicBezTo>
                <a:cubicBezTo>
                  <a:pt x="96730" y="999455"/>
                  <a:pt x="96848" y="997756"/>
                  <a:pt x="97749" y="996719"/>
                </a:cubicBezTo>
                <a:cubicBezTo>
                  <a:pt x="104138" y="989294"/>
                  <a:pt x="110833" y="982123"/>
                  <a:pt x="117121" y="974612"/>
                </a:cubicBezTo>
                <a:cubicBezTo>
                  <a:pt x="120876" y="970126"/>
                  <a:pt x="123645" y="964995"/>
                  <a:pt x="129066" y="961851"/>
                </a:cubicBezTo>
                <a:cubicBezTo>
                  <a:pt x="133025" y="959557"/>
                  <a:pt x="133025" y="956465"/>
                  <a:pt x="130170" y="951265"/>
                </a:cubicBezTo>
                <a:cubicBezTo>
                  <a:pt x="127842" y="954035"/>
                  <a:pt x="125718" y="956482"/>
                  <a:pt x="123679" y="958996"/>
                </a:cubicBezTo>
                <a:cubicBezTo>
                  <a:pt x="119805" y="963788"/>
                  <a:pt x="115914" y="968563"/>
                  <a:pt x="112142" y="973423"/>
                </a:cubicBezTo>
                <a:cubicBezTo>
                  <a:pt x="110442" y="975615"/>
                  <a:pt x="108624" y="977824"/>
                  <a:pt x="107503" y="980322"/>
                </a:cubicBezTo>
                <a:cubicBezTo>
                  <a:pt x="103425" y="989430"/>
                  <a:pt x="95421" y="993814"/>
                  <a:pt x="86568" y="997654"/>
                </a:cubicBezTo>
                <a:cubicBezTo>
                  <a:pt x="89100" y="992964"/>
                  <a:pt x="91632" y="988274"/>
                  <a:pt x="94164" y="983601"/>
                </a:cubicBezTo>
                <a:cubicBezTo>
                  <a:pt x="95370" y="981494"/>
                  <a:pt x="96356" y="979234"/>
                  <a:pt x="97817" y="977331"/>
                </a:cubicBezTo>
                <a:cubicBezTo>
                  <a:pt x="100247" y="974120"/>
                  <a:pt x="102456" y="969821"/>
                  <a:pt x="105735" y="968546"/>
                </a:cubicBezTo>
                <a:cubicBezTo>
                  <a:pt x="107757" y="967765"/>
                  <a:pt x="109406" y="967153"/>
                  <a:pt x="110749" y="965538"/>
                </a:cubicBezTo>
                <a:cubicBezTo>
                  <a:pt x="115387" y="959931"/>
                  <a:pt x="119992" y="954307"/>
                  <a:pt x="124580" y="948665"/>
                </a:cubicBezTo>
                <a:cubicBezTo>
                  <a:pt x="124835" y="948342"/>
                  <a:pt x="124716" y="947714"/>
                  <a:pt x="124835" y="946779"/>
                </a:cubicBezTo>
                <a:cubicBezTo>
                  <a:pt x="122982" y="947611"/>
                  <a:pt x="121351" y="948342"/>
                  <a:pt x="119686" y="949073"/>
                </a:cubicBezTo>
                <a:cubicBezTo>
                  <a:pt x="119227" y="947731"/>
                  <a:pt x="118888" y="946779"/>
                  <a:pt x="118021" y="944264"/>
                </a:cubicBezTo>
                <a:cubicBezTo>
                  <a:pt x="114758" y="949889"/>
                  <a:pt x="111530" y="954171"/>
                  <a:pt x="109729" y="958979"/>
                </a:cubicBezTo>
                <a:cubicBezTo>
                  <a:pt x="108505" y="962242"/>
                  <a:pt x="107146" y="963890"/>
                  <a:pt x="103952" y="965318"/>
                </a:cubicBezTo>
                <a:cubicBezTo>
                  <a:pt x="96339" y="968733"/>
                  <a:pt x="92770" y="976108"/>
                  <a:pt x="94198" y="983635"/>
                </a:cubicBezTo>
                <a:cubicBezTo>
                  <a:pt x="91462" y="984842"/>
                  <a:pt x="88743" y="986031"/>
                  <a:pt x="86008" y="987238"/>
                </a:cubicBezTo>
                <a:cubicBezTo>
                  <a:pt x="85583" y="986796"/>
                  <a:pt x="85158" y="986354"/>
                  <a:pt x="84716" y="985912"/>
                </a:cubicBezTo>
                <a:cubicBezTo>
                  <a:pt x="85515" y="984485"/>
                  <a:pt x="86891" y="983074"/>
                  <a:pt x="86908" y="981647"/>
                </a:cubicBezTo>
                <a:cubicBezTo>
                  <a:pt x="86925" y="980441"/>
                  <a:pt x="85345" y="979234"/>
                  <a:pt x="84461" y="977994"/>
                </a:cubicBezTo>
                <a:cubicBezTo>
                  <a:pt x="88216" y="973134"/>
                  <a:pt x="91819" y="968495"/>
                  <a:pt x="95489" y="963754"/>
                </a:cubicBezTo>
                <a:cubicBezTo>
                  <a:pt x="94674" y="961834"/>
                  <a:pt x="93925" y="960084"/>
                  <a:pt x="93042" y="957960"/>
                </a:cubicBezTo>
                <a:cubicBezTo>
                  <a:pt x="94045" y="957314"/>
                  <a:pt x="95065" y="956872"/>
                  <a:pt x="95778" y="956142"/>
                </a:cubicBezTo>
                <a:cubicBezTo>
                  <a:pt x="98105" y="953746"/>
                  <a:pt x="100587" y="951435"/>
                  <a:pt x="102524" y="948750"/>
                </a:cubicBezTo>
                <a:cubicBezTo>
                  <a:pt x="104886" y="945487"/>
                  <a:pt x="106925" y="942684"/>
                  <a:pt x="111683" y="942378"/>
                </a:cubicBezTo>
                <a:cubicBezTo>
                  <a:pt x="113620" y="942259"/>
                  <a:pt x="117222" y="938317"/>
                  <a:pt x="116848" y="937042"/>
                </a:cubicBezTo>
                <a:cubicBezTo>
                  <a:pt x="114775" y="929923"/>
                  <a:pt x="118632" y="924706"/>
                  <a:pt x="121351" y="919064"/>
                </a:cubicBezTo>
                <a:lnTo>
                  <a:pt x="121335" y="919081"/>
                </a:lnTo>
                <a:cubicBezTo>
                  <a:pt x="128216" y="917263"/>
                  <a:pt x="130527" y="912285"/>
                  <a:pt x="130595" y="905623"/>
                </a:cubicBezTo>
                <a:cubicBezTo>
                  <a:pt x="133739" y="903703"/>
                  <a:pt x="140536" y="905861"/>
                  <a:pt x="138989" y="897943"/>
                </a:cubicBezTo>
                <a:cubicBezTo>
                  <a:pt x="135489" y="897076"/>
                  <a:pt x="131819" y="896176"/>
                  <a:pt x="127214" y="895020"/>
                </a:cubicBezTo>
                <a:cubicBezTo>
                  <a:pt x="123119" y="899591"/>
                  <a:pt x="118752" y="904740"/>
                  <a:pt x="114045" y="909549"/>
                </a:cubicBezTo>
                <a:cubicBezTo>
                  <a:pt x="112464" y="911163"/>
                  <a:pt x="109729" y="913304"/>
                  <a:pt x="108098" y="912879"/>
                </a:cubicBezTo>
                <a:cubicBezTo>
                  <a:pt x="103527" y="911724"/>
                  <a:pt x="101301" y="914595"/>
                  <a:pt x="97953" y="916940"/>
                </a:cubicBezTo>
                <a:cubicBezTo>
                  <a:pt x="100654" y="924485"/>
                  <a:pt x="96305" y="929532"/>
                  <a:pt x="91513" y="934493"/>
                </a:cubicBezTo>
                <a:cubicBezTo>
                  <a:pt x="89389" y="936703"/>
                  <a:pt x="87571" y="939217"/>
                  <a:pt x="85735" y="941681"/>
                </a:cubicBezTo>
                <a:cubicBezTo>
                  <a:pt x="83764" y="944332"/>
                  <a:pt x="82575" y="947085"/>
                  <a:pt x="77834" y="945997"/>
                </a:cubicBezTo>
                <a:cubicBezTo>
                  <a:pt x="75744" y="945521"/>
                  <a:pt x="72380" y="949124"/>
                  <a:pt x="70086" y="951367"/>
                </a:cubicBezTo>
                <a:cubicBezTo>
                  <a:pt x="67078" y="954307"/>
                  <a:pt x="64206" y="957518"/>
                  <a:pt x="61896" y="961018"/>
                </a:cubicBezTo>
                <a:cubicBezTo>
                  <a:pt x="56356" y="969430"/>
                  <a:pt x="49423" y="975190"/>
                  <a:pt x="38191" y="974816"/>
                </a:cubicBezTo>
                <a:cubicBezTo>
                  <a:pt x="40485" y="970228"/>
                  <a:pt x="42745" y="965708"/>
                  <a:pt x="45226" y="960747"/>
                </a:cubicBezTo>
                <a:cubicBezTo>
                  <a:pt x="46144" y="960390"/>
                  <a:pt x="47791" y="959761"/>
                  <a:pt x="49847" y="958962"/>
                </a:cubicBezTo>
                <a:cubicBezTo>
                  <a:pt x="43272" y="954476"/>
                  <a:pt x="40655" y="961290"/>
                  <a:pt x="35201" y="963245"/>
                </a:cubicBezTo>
                <a:cubicBezTo>
                  <a:pt x="35999" y="960849"/>
                  <a:pt x="36117" y="959268"/>
                  <a:pt x="36933" y="958232"/>
                </a:cubicBezTo>
                <a:cubicBezTo>
                  <a:pt x="43527" y="949855"/>
                  <a:pt x="50306" y="941613"/>
                  <a:pt x="56899" y="933236"/>
                </a:cubicBezTo>
                <a:cubicBezTo>
                  <a:pt x="58259" y="931520"/>
                  <a:pt x="59109" y="929413"/>
                  <a:pt x="60179" y="927476"/>
                </a:cubicBezTo>
                <a:lnTo>
                  <a:pt x="60145" y="927527"/>
                </a:lnTo>
                <a:cubicBezTo>
                  <a:pt x="62286" y="925725"/>
                  <a:pt x="64325" y="923771"/>
                  <a:pt x="66602" y="922174"/>
                </a:cubicBezTo>
                <a:cubicBezTo>
                  <a:pt x="68777" y="920645"/>
                  <a:pt x="70952" y="918266"/>
                  <a:pt x="74232" y="920730"/>
                </a:cubicBezTo>
                <a:cubicBezTo>
                  <a:pt x="74232" y="927662"/>
                  <a:pt x="63730" y="930347"/>
                  <a:pt x="66653" y="939302"/>
                </a:cubicBezTo>
                <a:cubicBezTo>
                  <a:pt x="68777" y="937603"/>
                  <a:pt x="70442" y="936278"/>
                  <a:pt x="72516" y="934630"/>
                </a:cubicBezTo>
                <a:cubicBezTo>
                  <a:pt x="73705" y="936023"/>
                  <a:pt x="74792" y="937314"/>
                  <a:pt x="75761" y="938436"/>
                </a:cubicBezTo>
                <a:cubicBezTo>
                  <a:pt x="80570" y="937314"/>
                  <a:pt x="72991" y="931588"/>
                  <a:pt x="78870" y="930908"/>
                </a:cubicBezTo>
                <a:lnTo>
                  <a:pt x="79329" y="931384"/>
                </a:lnTo>
                <a:lnTo>
                  <a:pt x="78854" y="930925"/>
                </a:lnTo>
                <a:cubicBezTo>
                  <a:pt x="79261" y="925555"/>
                  <a:pt x="79703" y="920254"/>
                  <a:pt x="86194" y="918368"/>
                </a:cubicBezTo>
                <a:cubicBezTo>
                  <a:pt x="87418" y="918011"/>
                  <a:pt x="88369" y="916754"/>
                  <a:pt x="90034" y="915462"/>
                </a:cubicBezTo>
                <a:cubicBezTo>
                  <a:pt x="88284" y="913967"/>
                  <a:pt x="86908" y="912777"/>
                  <a:pt x="85192" y="911299"/>
                </a:cubicBezTo>
                <a:cubicBezTo>
                  <a:pt x="83577" y="912505"/>
                  <a:pt x="82116" y="913593"/>
                  <a:pt x="79720" y="915394"/>
                </a:cubicBezTo>
                <a:cubicBezTo>
                  <a:pt x="80179" y="912590"/>
                  <a:pt x="80502" y="910602"/>
                  <a:pt x="80876" y="908376"/>
                </a:cubicBezTo>
                <a:cubicBezTo>
                  <a:pt x="79363" y="907187"/>
                  <a:pt x="77698" y="905878"/>
                  <a:pt x="75591" y="904213"/>
                </a:cubicBezTo>
                <a:cubicBezTo>
                  <a:pt x="80400" y="900543"/>
                  <a:pt x="85311" y="897739"/>
                  <a:pt x="88913" y="893763"/>
                </a:cubicBezTo>
                <a:cubicBezTo>
                  <a:pt x="92396" y="889923"/>
                  <a:pt x="94538" y="884859"/>
                  <a:pt x="97919" y="879234"/>
                </a:cubicBezTo>
                <a:cubicBezTo>
                  <a:pt x="93739" y="879455"/>
                  <a:pt x="90901" y="877450"/>
                  <a:pt x="88335" y="881698"/>
                </a:cubicBezTo>
                <a:cubicBezTo>
                  <a:pt x="86942" y="884009"/>
                  <a:pt x="83339" y="884995"/>
                  <a:pt x="80247" y="886864"/>
                </a:cubicBezTo>
                <a:cubicBezTo>
                  <a:pt x="80485" y="888291"/>
                  <a:pt x="80774" y="890075"/>
                  <a:pt x="81165" y="892437"/>
                </a:cubicBezTo>
                <a:cubicBezTo>
                  <a:pt x="78429" y="892437"/>
                  <a:pt x="76049" y="892437"/>
                  <a:pt x="73484" y="892437"/>
                </a:cubicBezTo>
                <a:cubicBezTo>
                  <a:pt x="72192" y="894612"/>
                  <a:pt x="70426" y="896618"/>
                  <a:pt x="69745" y="898946"/>
                </a:cubicBezTo>
                <a:cubicBezTo>
                  <a:pt x="67996" y="904825"/>
                  <a:pt x="64886" y="907833"/>
                  <a:pt x="58259" y="907527"/>
                </a:cubicBezTo>
                <a:cubicBezTo>
                  <a:pt x="55013" y="907374"/>
                  <a:pt x="51190" y="909073"/>
                  <a:pt x="53858" y="914035"/>
                </a:cubicBezTo>
                <a:cubicBezTo>
                  <a:pt x="53977" y="914273"/>
                  <a:pt x="54113" y="914731"/>
                  <a:pt x="53993" y="914850"/>
                </a:cubicBezTo>
                <a:cubicBezTo>
                  <a:pt x="48641" y="919761"/>
                  <a:pt x="46228" y="927357"/>
                  <a:pt x="39363" y="930857"/>
                </a:cubicBezTo>
                <a:cubicBezTo>
                  <a:pt x="38140" y="931469"/>
                  <a:pt x="35914" y="931401"/>
                  <a:pt x="35574" y="932234"/>
                </a:cubicBezTo>
                <a:cubicBezTo>
                  <a:pt x="33450" y="937416"/>
                  <a:pt x="28726" y="941138"/>
                  <a:pt x="26840" y="945895"/>
                </a:cubicBezTo>
                <a:cubicBezTo>
                  <a:pt x="25090" y="950296"/>
                  <a:pt x="23119" y="953015"/>
                  <a:pt x="19177" y="955020"/>
                </a:cubicBezTo>
                <a:cubicBezTo>
                  <a:pt x="16832" y="956210"/>
                  <a:pt x="14724" y="957892"/>
                  <a:pt x="12516" y="959353"/>
                </a:cubicBezTo>
                <a:cubicBezTo>
                  <a:pt x="12073" y="958911"/>
                  <a:pt x="11615" y="958453"/>
                  <a:pt x="11173" y="958011"/>
                </a:cubicBezTo>
                <a:cubicBezTo>
                  <a:pt x="13671" y="954901"/>
                  <a:pt x="17443" y="952131"/>
                  <a:pt x="18361" y="948614"/>
                </a:cubicBezTo>
                <a:cubicBezTo>
                  <a:pt x="19635" y="943771"/>
                  <a:pt x="23832" y="942616"/>
                  <a:pt x="26993" y="939234"/>
                </a:cubicBezTo>
                <a:cubicBezTo>
                  <a:pt x="25651" y="937756"/>
                  <a:pt x="24461" y="936431"/>
                  <a:pt x="23102" y="934952"/>
                </a:cubicBezTo>
                <a:cubicBezTo>
                  <a:pt x="22167" y="935734"/>
                  <a:pt x="21385" y="936125"/>
                  <a:pt x="20960" y="936770"/>
                </a:cubicBezTo>
                <a:cubicBezTo>
                  <a:pt x="19245" y="939353"/>
                  <a:pt x="17732" y="942055"/>
                  <a:pt x="15982" y="944621"/>
                </a:cubicBezTo>
                <a:cubicBezTo>
                  <a:pt x="10426" y="952828"/>
                  <a:pt x="10120" y="952879"/>
                  <a:pt x="111" y="948580"/>
                </a:cubicBezTo>
                <a:cubicBezTo>
                  <a:pt x="-551" y="945301"/>
                  <a:pt x="1878" y="945029"/>
                  <a:pt x="4088" y="944553"/>
                </a:cubicBezTo>
                <a:lnTo>
                  <a:pt x="4070" y="944536"/>
                </a:lnTo>
                <a:cubicBezTo>
                  <a:pt x="5549" y="947034"/>
                  <a:pt x="7231" y="948614"/>
                  <a:pt x="9933" y="945929"/>
                </a:cubicBezTo>
                <a:cubicBezTo>
                  <a:pt x="12957" y="942922"/>
                  <a:pt x="9440" y="941341"/>
                  <a:pt x="8370" y="939353"/>
                </a:cubicBezTo>
                <a:cubicBezTo>
                  <a:pt x="13127" y="932777"/>
                  <a:pt x="19924" y="927697"/>
                  <a:pt x="21046" y="919064"/>
                </a:cubicBezTo>
                <a:lnTo>
                  <a:pt x="21521" y="918589"/>
                </a:lnTo>
                <a:lnTo>
                  <a:pt x="21062" y="919081"/>
                </a:lnTo>
                <a:cubicBezTo>
                  <a:pt x="20264" y="919370"/>
                  <a:pt x="19499" y="919761"/>
                  <a:pt x="18666" y="919931"/>
                </a:cubicBezTo>
                <a:cubicBezTo>
                  <a:pt x="18174" y="920033"/>
                  <a:pt x="17630" y="919778"/>
                  <a:pt x="15812" y="919438"/>
                </a:cubicBezTo>
                <a:cubicBezTo>
                  <a:pt x="17460" y="916584"/>
                  <a:pt x="19822" y="914205"/>
                  <a:pt x="20230" y="911537"/>
                </a:cubicBezTo>
                <a:cubicBezTo>
                  <a:pt x="21351" y="904230"/>
                  <a:pt x="27503" y="899999"/>
                  <a:pt x="30340" y="893729"/>
                </a:cubicBezTo>
                <a:cubicBezTo>
                  <a:pt x="31937" y="890229"/>
                  <a:pt x="36322" y="888070"/>
                  <a:pt x="39091" y="885012"/>
                </a:cubicBezTo>
                <a:cubicBezTo>
                  <a:pt x="41471" y="882378"/>
                  <a:pt x="43305" y="879251"/>
                  <a:pt x="45497" y="876448"/>
                </a:cubicBezTo>
                <a:cubicBezTo>
                  <a:pt x="47162" y="874307"/>
                  <a:pt x="49304" y="872556"/>
                  <a:pt x="51853" y="874935"/>
                </a:cubicBezTo>
                <a:cubicBezTo>
                  <a:pt x="53943" y="876872"/>
                  <a:pt x="52991" y="878946"/>
                  <a:pt x="51190" y="880815"/>
                </a:cubicBezTo>
                <a:cubicBezTo>
                  <a:pt x="46296" y="885844"/>
                  <a:pt x="41267" y="890772"/>
                  <a:pt x="36678" y="896091"/>
                </a:cubicBezTo>
                <a:cubicBezTo>
                  <a:pt x="32125" y="901358"/>
                  <a:pt x="28064" y="907034"/>
                  <a:pt x="23289" y="913168"/>
                </a:cubicBezTo>
                <a:cubicBezTo>
                  <a:pt x="27350" y="912930"/>
                  <a:pt x="28879" y="910195"/>
                  <a:pt x="30748" y="907968"/>
                </a:cubicBezTo>
                <a:cubicBezTo>
                  <a:pt x="35625" y="902140"/>
                  <a:pt x="40179" y="895989"/>
                  <a:pt x="45515" y="890602"/>
                </a:cubicBezTo>
                <a:cubicBezTo>
                  <a:pt x="49406" y="886694"/>
                  <a:pt x="54690" y="884179"/>
                  <a:pt x="58684" y="880373"/>
                </a:cubicBezTo>
                <a:cubicBezTo>
                  <a:pt x="62269" y="876957"/>
                  <a:pt x="65837" y="872981"/>
                  <a:pt x="67843" y="868546"/>
                </a:cubicBezTo>
                <a:cubicBezTo>
                  <a:pt x="70493" y="862667"/>
                  <a:pt x="74606" y="858300"/>
                  <a:pt x="78854" y="853780"/>
                </a:cubicBezTo>
                <a:cubicBezTo>
                  <a:pt x="83391" y="848937"/>
                  <a:pt x="87553" y="843771"/>
                  <a:pt x="92278" y="838283"/>
                </a:cubicBezTo>
                <a:cubicBezTo>
                  <a:pt x="88743" y="836550"/>
                  <a:pt x="84359" y="834239"/>
                  <a:pt x="86891" y="827799"/>
                </a:cubicBezTo>
                <a:cubicBezTo>
                  <a:pt x="80366" y="829362"/>
                  <a:pt x="77749" y="833967"/>
                  <a:pt x="74826" y="837875"/>
                </a:cubicBezTo>
                <a:cubicBezTo>
                  <a:pt x="72498" y="840968"/>
                  <a:pt x="70120" y="843601"/>
                  <a:pt x="66245" y="844162"/>
                </a:cubicBezTo>
                <a:cubicBezTo>
                  <a:pt x="62762" y="844672"/>
                  <a:pt x="61080" y="846490"/>
                  <a:pt x="59601" y="849702"/>
                </a:cubicBezTo>
                <a:cubicBezTo>
                  <a:pt x="56916" y="855530"/>
                  <a:pt x="53433" y="861002"/>
                  <a:pt x="51139" y="865097"/>
                </a:cubicBezTo>
                <a:cubicBezTo>
                  <a:pt x="47843" y="866728"/>
                  <a:pt x="45158" y="867187"/>
                  <a:pt x="44070" y="868767"/>
                </a:cubicBezTo>
                <a:cubicBezTo>
                  <a:pt x="40960" y="873236"/>
                  <a:pt x="37750" y="877331"/>
                  <a:pt x="32736" y="879863"/>
                </a:cubicBezTo>
                <a:cubicBezTo>
                  <a:pt x="31360" y="880560"/>
                  <a:pt x="30544" y="882361"/>
                  <a:pt x="29474" y="883669"/>
                </a:cubicBezTo>
                <a:cubicBezTo>
                  <a:pt x="23339" y="891231"/>
                  <a:pt x="17155" y="898742"/>
                  <a:pt x="11122" y="906388"/>
                </a:cubicBezTo>
                <a:cubicBezTo>
                  <a:pt x="9355" y="908631"/>
                  <a:pt x="8046" y="911248"/>
                  <a:pt x="5787" y="913270"/>
                </a:cubicBezTo>
                <a:cubicBezTo>
                  <a:pt x="5515" y="906541"/>
                  <a:pt x="9831" y="902038"/>
                  <a:pt x="13280" y="897195"/>
                </a:cubicBezTo>
                <a:cubicBezTo>
                  <a:pt x="18616" y="889702"/>
                  <a:pt x="24138" y="882361"/>
                  <a:pt x="29576" y="874935"/>
                </a:cubicBezTo>
                <a:lnTo>
                  <a:pt x="29474" y="874952"/>
                </a:lnTo>
                <a:close/>
                <a:moveTo>
                  <a:pt x="700603" y="236091"/>
                </a:moveTo>
                <a:cubicBezTo>
                  <a:pt x="700756" y="236193"/>
                  <a:pt x="700926" y="236295"/>
                  <a:pt x="701079" y="236397"/>
                </a:cubicBezTo>
                <a:cubicBezTo>
                  <a:pt x="700909" y="236295"/>
                  <a:pt x="700739" y="236210"/>
                  <a:pt x="700569" y="236108"/>
                </a:cubicBezTo>
                <a:cubicBezTo>
                  <a:pt x="700417" y="236007"/>
                  <a:pt x="700263" y="235905"/>
                  <a:pt x="700110" y="235803"/>
                </a:cubicBezTo>
                <a:cubicBezTo>
                  <a:pt x="700280" y="235905"/>
                  <a:pt x="700451" y="236007"/>
                  <a:pt x="700603" y="236091"/>
                </a:cubicBezTo>
                <a:close/>
                <a:moveTo>
                  <a:pt x="1402301" y="1523958"/>
                </a:moveTo>
                <a:cubicBezTo>
                  <a:pt x="1402880" y="1524518"/>
                  <a:pt x="1403440" y="1525096"/>
                  <a:pt x="1404018" y="1525657"/>
                </a:cubicBezTo>
                <a:cubicBezTo>
                  <a:pt x="1407298" y="1529242"/>
                  <a:pt x="1407298" y="1529242"/>
                  <a:pt x="1411426" y="1525691"/>
                </a:cubicBezTo>
                <a:cubicBezTo>
                  <a:pt x="1408402" y="1525691"/>
                  <a:pt x="1406193" y="1525691"/>
                  <a:pt x="1403984" y="1525691"/>
                </a:cubicBezTo>
                <a:cubicBezTo>
                  <a:pt x="1403423" y="1525113"/>
                  <a:pt x="1402846" y="1524552"/>
                  <a:pt x="1402285" y="1523975"/>
                </a:cubicBezTo>
                <a:lnTo>
                  <a:pt x="1401826" y="1523499"/>
                </a:lnTo>
                <a:lnTo>
                  <a:pt x="1402301" y="1523958"/>
                </a:lnTo>
                <a:close/>
                <a:moveTo>
                  <a:pt x="32873" y="924196"/>
                </a:moveTo>
                <a:cubicBezTo>
                  <a:pt x="33433" y="923635"/>
                  <a:pt x="34011" y="923058"/>
                  <a:pt x="34572" y="922497"/>
                </a:cubicBezTo>
                <a:cubicBezTo>
                  <a:pt x="35133" y="921936"/>
                  <a:pt x="35710" y="921358"/>
                  <a:pt x="36271" y="920798"/>
                </a:cubicBezTo>
                <a:cubicBezTo>
                  <a:pt x="36373" y="920645"/>
                  <a:pt x="36475" y="920492"/>
                  <a:pt x="36576" y="920339"/>
                </a:cubicBezTo>
                <a:cubicBezTo>
                  <a:pt x="36492" y="920509"/>
                  <a:pt x="36390" y="920662"/>
                  <a:pt x="36305" y="920832"/>
                </a:cubicBezTo>
                <a:cubicBezTo>
                  <a:pt x="35744" y="921392"/>
                  <a:pt x="35167" y="921970"/>
                  <a:pt x="34606" y="922531"/>
                </a:cubicBezTo>
                <a:cubicBezTo>
                  <a:pt x="34045" y="923092"/>
                  <a:pt x="33467" y="923669"/>
                  <a:pt x="32907" y="924230"/>
                </a:cubicBezTo>
                <a:lnTo>
                  <a:pt x="32414" y="924689"/>
                </a:lnTo>
                <a:lnTo>
                  <a:pt x="32873" y="924196"/>
                </a:lnTo>
                <a:close/>
                <a:moveTo>
                  <a:pt x="802540" y="183432"/>
                </a:moveTo>
                <a:lnTo>
                  <a:pt x="802999" y="183908"/>
                </a:lnTo>
                <a:lnTo>
                  <a:pt x="802523" y="183449"/>
                </a:lnTo>
                <a:lnTo>
                  <a:pt x="802064" y="182973"/>
                </a:lnTo>
                <a:lnTo>
                  <a:pt x="802540" y="183432"/>
                </a:lnTo>
                <a:close/>
                <a:moveTo>
                  <a:pt x="1490627" y="1476379"/>
                </a:moveTo>
                <a:lnTo>
                  <a:pt x="1491120" y="1475920"/>
                </a:lnTo>
                <a:lnTo>
                  <a:pt x="1490661" y="1476413"/>
                </a:lnTo>
                <a:lnTo>
                  <a:pt x="1490186" y="1476872"/>
                </a:lnTo>
                <a:lnTo>
                  <a:pt x="1490627" y="1476379"/>
                </a:lnTo>
                <a:close/>
                <a:moveTo>
                  <a:pt x="884103" y="157961"/>
                </a:moveTo>
                <a:cubicBezTo>
                  <a:pt x="884273" y="158063"/>
                  <a:pt x="884443" y="158165"/>
                  <a:pt x="884613" y="158267"/>
                </a:cubicBezTo>
                <a:cubicBezTo>
                  <a:pt x="884426" y="158148"/>
                  <a:pt x="884257" y="158063"/>
                  <a:pt x="884103" y="157961"/>
                </a:cubicBezTo>
                <a:cubicBezTo>
                  <a:pt x="883526" y="157400"/>
                  <a:pt x="882965" y="156839"/>
                  <a:pt x="882387" y="156278"/>
                </a:cubicBezTo>
                <a:cubicBezTo>
                  <a:pt x="880569" y="155191"/>
                  <a:pt x="878734" y="154120"/>
                  <a:pt x="876949" y="152982"/>
                </a:cubicBezTo>
                <a:cubicBezTo>
                  <a:pt x="875726" y="152200"/>
                  <a:pt x="874163" y="151538"/>
                  <a:pt x="873449" y="150382"/>
                </a:cubicBezTo>
                <a:cubicBezTo>
                  <a:pt x="870475" y="145539"/>
                  <a:pt x="870561" y="145471"/>
                  <a:pt x="863696" y="147765"/>
                </a:cubicBezTo>
                <a:cubicBezTo>
                  <a:pt x="864409" y="150365"/>
                  <a:pt x="865123" y="152965"/>
                  <a:pt x="866397" y="157587"/>
                </a:cubicBezTo>
                <a:cubicBezTo>
                  <a:pt x="858853" y="152557"/>
                  <a:pt x="853075" y="147969"/>
                  <a:pt x="845463" y="154596"/>
                </a:cubicBezTo>
                <a:cubicBezTo>
                  <a:pt x="851087" y="158080"/>
                  <a:pt x="855182" y="162226"/>
                  <a:pt x="856915" y="168190"/>
                </a:cubicBezTo>
                <a:cubicBezTo>
                  <a:pt x="849932" y="166304"/>
                  <a:pt x="844732" y="158386"/>
                  <a:pt x="835607" y="161716"/>
                </a:cubicBezTo>
                <a:cubicBezTo>
                  <a:pt x="836593" y="160459"/>
                  <a:pt x="837562" y="159218"/>
                  <a:pt x="838734" y="157723"/>
                </a:cubicBezTo>
                <a:cubicBezTo>
                  <a:pt x="832667" y="157094"/>
                  <a:pt x="830306" y="159116"/>
                  <a:pt x="832022" y="163398"/>
                </a:cubicBezTo>
                <a:cubicBezTo>
                  <a:pt x="833246" y="166457"/>
                  <a:pt x="835386" y="169176"/>
                  <a:pt x="837069" y="171979"/>
                </a:cubicBezTo>
                <a:cubicBezTo>
                  <a:pt x="840552" y="171707"/>
                  <a:pt x="843712" y="171453"/>
                  <a:pt x="846856" y="171198"/>
                </a:cubicBezTo>
                <a:cubicBezTo>
                  <a:pt x="846941" y="171555"/>
                  <a:pt x="847026" y="171911"/>
                  <a:pt x="847094" y="172268"/>
                </a:cubicBezTo>
                <a:cubicBezTo>
                  <a:pt x="844461" y="173594"/>
                  <a:pt x="841826" y="174919"/>
                  <a:pt x="839193" y="176244"/>
                </a:cubicBezTo>
                <a:cubicBezTo>
                  <a:pt x="846499" y="176159"/>
                  <a:pt x="852837" y="174409"/>
                  <a:pt x="856881" y="168173"/>
                </a:cubicBezTo>
                <a:cubicBezTo>
                  <a:pt x="859584" y="167612"/>
                  <a:pt x="862269" y="166678"/>
                  <a:pt x="864987" y="166559"/>
                </a:cubicBezTo>
                <a:cubicBezTo>
                  <a:pt x="868182" y="166423"/>
                  <a:pt x="870595" y="166270"/>
                  <a:pt x="872022" y="162515"/>
                </a:cubicBezTo>
                <a:cubicBezTo>
                  <a:pt x="872447" y="161393"/>
                  <a:pt x="876678" y="161716"/>
                  <a:pt x="880145" y="161240"/>
                </a:cubicBezTo>
                <a:cubicBezTo>
                  <a:pt x="877137" y="159915"/>
                  <a:pt x="875148" y="159048"/>
                  <a:pt x="873177" y="158165"/>
                </a:cubicBezTo>
                <a:cubicBezTo>
                  <a:pt x="873296" y="157536"/>
                  <a:pt x="873398" y="156907"/>
                  <a:pt x="873517" y="156278"/>
                </a:cubicBezTo>
                <a:cubicBezTo>
                  <a:pt x="876474" y="156278"/>
                  <a:pt x="879430" y="156278"/>
                  <a:pt x="882387" y="156278"/>
                </a:cubicBezTo>
                <a:cubicBezTo>
                  <a:pt x="882965" y="156822"/>
                  <a:pt x="883526" y="157383"/>
                  <a:pt x="884103" y="157961"/>
                </a:cubicBezTo>
                <a:close/>
                <a:moveTo>
                  <a:pt x="1320755" y="1442411"/>
                </a:moveTo>
                <a:cubicBezTo>
                  <a:pt x="1320908" y="1442513"/>
                  <a:pt x="1321062" y="1442615"/>
                  <a:pt x="1321214" y="1442717"/>
                </a:cubicBezTo>
                <a:cubicBezTo>
                  <a:pt x="1321044" y="1442615"/>
                  <a:pt x="1320892" y="1442530"/>
                  <a:pt x="1320721" y="1442428"/>
                </a:cubicBezTo>
                <a:lnTo>
                  <a:pt x="1320263" y="1441953"/>
                </a:lnTo>
                <a:lnTo>
                  <a:pt x="1320755" y="1442411"/>
                </a:lnTo>
                <a:close/>
                <a:moveTo>
                  <a:pt x="792362" y="156244"/>
                </a:moveTo>
                <a:lnTo>
                  <a:pt x="792837" y="156703"/>
                </a:lnTo>
                <a:lnTo>
                  <a:pt x="792344" y="156261"/>
                </a:lnTo>
                <a:lnTo>
                  <a:pt x="791903" y="155786"/>
                </a:lnTo>
                <a:lnTo>
                  <a:pt x="792362" y="156244"/>
                </a:lnTo>
                <a:close/>
                <a:moveTo>
                  <a:pt x="1003033" y="151147"/>
                </a:moveTo>
                <a:lnTo>
                  <a:pt x="1003492" y="151623"/>
                </a:lnTo>
                <a:cubicBezTo>
                  <a:pt x="1003492" y="151623"/>
                  <a:pt x="1002999" y="151181"/>
                  <a:pt x="1002999" y="151181"/>
                </a:cubicBezTo>
                <a:cubicBezTo>
                  <a:pt x="1002846" y="151079"/>
                  <a:pt x="1002676" y="150977"/>
                  <a:pt x="1002523" y="150858"/>
                </a:cubicBezTo>
                <a:cubicBezTo>
                  <a:pt x="1002710" y="150960"/>
                  <a:pt x="1002863" y="151045"/>
                  <a:pt x="1003033" y="151147"/>
                </a:cubicBezTo>
                <a:close/>
                <a:moveTo>
                  <a:pt x="1172922" y="1145063"/>
                </a:moveTo>
                <a:lnTo>
                  <a:pt x="1173415" y="1144604"/>
                </a:lnTo>
                <a:lnTo>
                  <a:pt x="1172956" y="1145080"/>
                </a:lnTo>
                <a:lnTo>
                  <a:pt x="1172480" y="1145555"/>
                </a:lnTo>
                <a:lnTo>
                  <a:pt x="1172922" y="1145063"/>
                </a:lnTo>
                <a:close/>
                <a:moveTo>
                  <a:pt x="720977" y="101903"/>
                </a:moveTo>
                <a:cubicBezTo>
                  <a:pt x="720417" y="101342"/>
                  <a:pt x="719838" y="100781"/>
                  <a:pt x="719261" y="100204"/>
                </a:cubicBezTo>
                <a:cubicBezTo>
                  <a:pt x="716049" y="97536"/>
                  <a:pt x="716049" y="97536"/>
                  <a:pt x="711886" y="100170"/>
                </a:cubicBezTo>
                <a:cubicBezTo>
                  <a:pt x="714961" y="100170"/>
                  <a:pt x="717119" y="100170"/>
                  <a:pt x="719277" y="100170"/>
                </a:cubicBezTo>
                <a:cubicBezTo>
                  <a:pt x="719872" y="100747"/>
                  <a:pt x="720433" y="101308"/>
                  <a:pt x="720977" y="101903"/>
                </a:cubicBezTo>
                <a:close/>
                <a:moveTo>
                  <a:pt x="292821" y="842650"/>
                </a:moveTo>
                <a:lnTo>
                  <a:pt x="293314" y="842208"/>
                </a:lnTo>
                <a:lnTo>
                  <a:pt x="292855" y="842684"/>
                </a:lnTo>
                <a:lnTo>
                  <a:pt x="292379" y="843126"/>
                </a:lnTo>
                <a:lnTo>
                  <a:pt x="292821" y="842650"/>
                </a:lnTo>
                <a:close/>
                <a:moveTo>
                  <a:pt x="116118" y="827357"/>
                </a:moveTo>
                <a:cubicBezTo>
                  <a:pt x="116678" y="826796"/>
                  <a:pt x="117256" y="826218"/>
                  <a:pt x="117817" y="825658"/>
                </a:cubicBezTo>
                <a:cubicBezTo>
                  <a:pt x="118378" y="825097"/>
                  <a:pt x="118955" y="824519"/>
                  <a:pt x="119516" y="823958"/>
                </a:cubicBezTo>
                <a:cubicBezTo>
                  <a:pt x="119618" y="823805"/>
                  <a:pt x="119738" y="823652"/>
                  <a:pt x="119839" y="823483"/>
                </a:cubicBezTo>
                <a:cubicBezTo>
                  <a:pt x="119738" y="823652"/>
                  <a:pt x="119652" y="823805"/>
                  <a:pt x="119550" y="823975"/>
                </a:cubicBezTo>
                <a:cubicBezTo>
                  <a:pt x="118989" y="824536"/>
                  <a:pt x="118412" y="825114"/>
                  <a:pt x="117851" y="825675"/>
                </a:cubicBezTo>
                <a:cubicBezTo>
                  <a:pt x="117290" y="826235"/>
                  <a:pt x="116712" y="826813"/>
                  <a:pt x="116152" y="827374"/>
                </a:cubicBezTo>
                <a:cubicBezTo>
                  <a:pt x="115591" y="827935"/>
                  <a:pt x="115013" y="828512"/>
                  <a:pt x="114436" y="829073"/>
                </a:cubicBezTo>
                <a:cubicBezTo>
                  <a:pt x="110408" y="833304"/>
                  <a:pt x="103645" y="834816"/>
                  <a:pt x="102252" y="841647"/>
                </a:cubicBezTo>
                <a:cubicBezTo>
                  <a:pt x="108250" y="839370"/>
                  <a:pt x="113993" y="836856"/>
                  <a:pt x="114402" y="829056"/>
                </a:cubicBezTo>
                <a:cubicBezTo>
                  <a:pt x="114997" y="828495"/>
                  <a:pt x="115557" y="827918"/>
                  <a:pt x="116118" y="827357"/>
                </a:cubicBezTo>
                <a:close/>
                <a:moveTo>
                  <a:pt x="1346227" y="1388036"/>
                </a:moveTo>
                <a:cubicBezTo>
                  <a:pt x="1346397" y="1388138"/>
                  <a:pt x="1346567" y="1388240"/>
                  <a:pt x="1346719" y="1388342"/>
                </a:cubicBezTo>
                <a:cubicBezTo>
                  <a:pt x="1346567" y="1388240"/>
                  <a:pt x="1346397" y="1388155"/>
                  <a:pt x="1346227" y="1388036"/>
                </a:cubicBezTo>
                <a:cubicBezTo>
                  <a:pt x="1346057" y="1387951"/>
                  <a:pt x="1345887" y="1387849"/>
                  <a:pt x="1345717" y="1387747"/>
                </a:cubicBezTo>
                <a:cubicBezTo>
                  <a:pt x="1345887" y="1387849"/>
                  <a:pt x="1346057" y="1387951"/>
                  <a:pt x="1346227" y="1388036"/>
                </a:cubicBezTo>
                <a:close/>
                <a:moveTo>
                  <a:pt x="262235" y="788275"/>
                </a:moveTo>
                <a:cubicBezTo>
                  <a:pt x="262796" y="787714"/>
                  <a:pt x="263373" y="787136"/>
                  <a:pt x="263934" y="786575"/>
                </a:cubicBezTo>
                <a:lnTo>
                  <a:pt x="264410" y="786116"/>
                </a:lnTo>
                <a:lnTo>
                  <a:pt x="263968" y="786609"/>
                </a:lnTo>
                <a:cubicBezTo>
                  <a:pt x="263407" y="787170"/>
                  <a:pt x="262830" y="787748"/>
                  <a:pt x="262269" y="788308"/>
                </a:cubicBezTo>
                <a:cubicBezTo>
                  <a:pt x="262167" y="788461"/>
                  <a:pt x="262065" y="788631"/>
                  <a:pt x="261963" y="788784"/>
                </a:cubicBezTo>
                <a:cubicBezTo>
                  <a:pt x="262065" y="788614"/>
                  <a:pt x="262150" y="788444"/>
                  <a:pt x="262235" y="788275"/>
                </a:cubicBezTo>
                <a:close/>
                <a:moveTo>
                  <a:pt x="122914" y="1070313"/>
                </a:moveTo>
                <a:cubicBezTo>
                  <a:pt x="123017" y="1070160"/>
                  <a:pt x="123119" y="1070007"/>
                  <a:pt x="123221" y="1069854"/>
                </a:cubicBezTo>
                <a:cubicBezTo>
                  <a:pt x="123119" y="1070007"/>
                  <a:pt x="123034" y="1070177"/>
                  <a:pt x="122932" y="1070347"/>
                </a:cubicBezTo>
                <a:cubicBezTo>
                  <a:pt x="122830" y="1070500"/>
                  <a:pt x="122728" y="1070670"/>
                  <a:pt x="122626" y="1070823"/>
                </a:cubicBezTo>
                <a:cubicBezTo>
                  <a:pt x="122728" y="1070653"/>
                  <a:pt x="122830" y="1070483"/>
                  <a:pt x="122914" y="1070313"/>
                </a:cubicBezTo>
                <a:close/>
                <a:moveTo>
                  <a:pt x="231665" y="664247"/>
                </a:moveTo>
                <a:cubicBezTo>
                  <a:pt x="232226" y="663687"/>
                  <a:pt x="232804" y="663126"/>
                  <a:pt x="233365" y="662548"/>
                </a:cubicBezTo>
                <a:cubicBezTo>
                  <a:pt x="237613" y="661919"/>
                  <a:pt x="240077" y="659370"/>
                  <a:pt x="240094" y="655173"/>
                </a:cubicBezTo>
                <a:cubicBezTo>
                  <a:pt x="240111" y="648716"/>
                  <a:pt x="243662" y="645641"/>
                  <a:pt x="249439" y="644417"/>
                </a:cubicBezTo>
                <a:cubicBezTo>
                  <a:pt x="253263" y="643602"/>
                  <a:pt x="251819" y="641682"/>
                  <a:pt x="250544" y="639303"/>
                </a:cubicBezTo>
                <a:cubicBezTo>
                  <a:pt x="248148" y="640118"/>
                  <a:pt x="245888" y="640866"/>
                  <a:pt x="243628" y="641631"/>
                </a:cubicBezTo>
                <a:cubicBezTo>
                  <a:pt x="244886" y="638640"/>
                  <a:pt x="245225" y="635021"/>
                  <a:pt x="249559" y="635819"/>
                </a:cubicBezTo>
                <a:cubicBezTo>
                  <a:pt x="253841" y="636601"/>
                  <a:pt x="256576" y="634035"/>
                  <a:pt x="258462" y="630738"/>
                </a:cubicBezTo>
                <a:cubicBezTo>
                  <a:pt x="260315" y="627527"/>
                  <a:pt x="261624" y="624027"/>
                  <a:pt x="263492" y="619948"/>
                </a:cubicBezTo>
                <a:cubicBezTo>
                  <a:pt x="264834" y="621495"/>
                  <a:pt x="265684" y="622514"/>
                  <a:pt x="266568" y="623483"/>
                </a:cubicBezTo>
                <a:cubicBezTo>
                  <a:pt x="267367" y="624366"/>
                  <a:pt x="268216" y="625233"/>
                  <a:pt x="269814" y="626898"/>
                </a:cubicBezTo>
                <a:cubicBezTo>
                  <a:pt x="267842" y="617552"/>
                  <a:pt x="268743" y="616839"/>
                  <a:pt x="277188" y="618844"/>
                </a:cubicBezTo>
                <a:cubicBezTo>
                  <a:pt x="278632" y="619184"/>
                  <a:pt x="280348" y="618368"/>
                  <a:pt x="281708" y="618130"/>
                </a:cubicBezTo>
                <a:cubicBezTo>
                  <a:pt x="279737" y="615207"/>
                  <a:pt x="278224" y="612931"/>
                  <a:pt x="277103" y="611282"/>
                </a:cubicBezTo>
                <a:cubicBezTo>
                  <a:pt x="273161" y="612438"/>
                  <a:pt x="270153" y="613151"/>
                  <a:pt x="267299" y="614239"/>
                </a:cubicBezTo>
                <a:cubicBezTo>
                  <a:pt x="264988" y="615123"/>
                  <a:pt x="262031" y="615938"/>
                  <a:pt x="260790" y="617756"/>
                </a:cubicBezTo>
                <a:cubicBezTo>
                  <a:pt x="257901" y="621954"/>
                  <a:pt x="254112" y="623534"/>
                  <a:pt x="249389" y="623874"/>
                </a:cubicBezTo>
                <a:cubicBezTo>
                  <a:pt x="249117" y="623891"/>
                  <a:pt x="248912" y="624689"/>
                  <a:pt x="248454" y="625522"/>
                </a:cubicBezTo>
                <a:cubicBezTo>
                  <a:pt x="250374" y="626337"/>
                  <a:pt x="252244" y="627153"/>
                  <a:pt x="254062" y="627918"/>
                </a:cubicBezTo>
                <a:cubicBezTo>
                  <a:pt x="252532" y="633151"/>
                  <a:pt x="248946" y="629736"/>
                  <a:pt x="248233" y="629872"/>
                </a:cubicBezTo>
                <a:cubicBezTo>
                  <a:pt x="243458" y="634426"/>
                  <a:pt x="239380" y="637468"/>
                  <a:pt x="236474" y="641376"/>
                </a:cubicBezTo>
                <a:cubicBezTo>
                  <a:pt x="234112" y="644536"/>
                  <a:pt x="233127" y="648750"/>
                  <a:pt x="231529" y="652489"/>
                </a:cubicBezTo>
                <a:cubicBezTo>
                  <a:pt x="235761" y="655173"/>
                  <a:pt x="232770" y="659201"/>
                  <a:pt x="233399" y="662548"/>
                </a:cubicBezTo>
                <a:cubicBezTo>
                  <a:pt x="232838" y="663109"/>
                  <a:pt x="232278" y="663687"/>
                  <a:pt x="231699" y="664247"/>
                </a:cubicBezTo>
                <a:cubicBezTo>
                  <a:pt x="231597" y="664417"/>
                  <a:pt x="231495" y="664570"/>
                  <a:pt x="231394" y="664740"/>
                </a:cubicBezTo>
                <a:cubicBezTo>
                  <a:pt x="231462" y="664587"/>
                  <a:pt x="231563" y="664417"/>
                  <a:pt x="231665" y="664247"/>
                </a:cubicBezTo>
                <a:close/>
                <a:moveTo>
                  <a:pt x="1198427" y="1338758"/>
                </a:moveTo>
                <a:cubicBezTo>
                  <a:pt x="1198581" y="1338860"/>
                  <a:pt x="1198751" y="1338962"/>
                  <a:pt x="1198903" y="1339064"/>
                </a:cubicBezTo>
                <a:cubicBezTo>
                  <a:pt x="1198733" y="1338979"/>
                  <a:pt x="1198581" y="1338877"/>
                  <a:pt x="1198411" y="1338792"/>
                </a:cubicBezTo>
                <a:cubicBezTo>
                  <a:pt x="1198241" y="1338690"/>
                  <a:pt x="1198088" y="1338588"/>
                  <a:pt x="1197918" y="1338486"/>
                </a:cubicBezTo>
                <a:cubicBezTo>
                  <a:pt x="1198088" y="1338571"/>
                  <a:pt x="1198258" y="1338673"/>
                  <a:pt x="1198427" y="1338758"/>
                </a:cubicBezTo>
                <a:close/>
                <a:moveTo>
                  <a:pt x="128012" y="987068"/>
                </a:moveTo>
                <a:cubicBezTo>
                  <a:pt x="128114" y="986915"/>
                  <a:pt x="128216" y="986745"/>
                  <a:pt x="128335" y="986592"/>
                </a:cubicBezTo>
                <a:cubicBezTo>
                  <a:pt x="128234" y="986762"/>
                  <a:pt x="128148" y="986932"/>
                  <a:pt x="128046" y="987102"/>
                </a:cubicBezTo>
                <a:lnTo>
                  <a:pt x="127571" y="987560"/>
                </a:lnTo>
                <a:cubicBezTo>
                  <a:pt x="127571" y="987560"/>
                  <a:pt x="128012" y="987068"/>
                  <a:pt x="128012" y="987068"/>
                </a:cubicBezTo>
                <a:close/>
                <a:moveTo>
                  <a:pt x="260536" y="436584"/>
                </a:moveTo>
                <a:lnTo>
                  <a:pt x="260995" y="436125"/>
                </a:lnTo>
                <a:lnTo>
                  <a:pt x="260570" y="436618"/>
                </a:lnTo>
                <a:lnTo>
                  <a:pt x="260077" y="437077"/>
                </a:lnTo>
                <a:lnTo>
                  <a:pt x="260536" y="436584"/>
                </a:lnTo>
                <a:close/>
                <a:moveTo>
                  <a:pt x="197681" y="985369"/>
                </a:moveTo>
                <a:lnTo>
                  <a:pt x="198157" y="984927"/>
                </a:lnTo>
                <a:lnTo>
                  <a:pt x="197698" y="985386"/>
                </a:lnTo>
                <a:cubicBezTo>
                  <a:pt x="197137" y="985946"/>
                  <a:pt x="196560" y="986524"/>
                  <a:pt x="195999" y="987085"/>
                </a:cubicBezTo>
                <a:cubicBezTo>
                  <a:pt x="194028" y="986184"/>
                  <a:pt x="192074" y="985267"/>
                  <a:pt x="189609" y="984128"/>
                </a:cubicBezTo>
                <a:cubicBezTo>
                  <a:pt x="185073" y="989345"/>
                  <a:pt x="180552" y="994528"/>
                  <a:pt x="176101" y="999778"/>
                </a:cubicBezTo>
                <a:cubicBezTo>
                  <a:pt x="175965" y="999948"/>
                  <a:pt x="176508" y="1000713"/>
                  <a:pt x="176746" y="1001188"/>
                </a:cubicBezTo>
                <a:cubicBezTo>
                  <a:pt x="177001" y="1001273"/>
                  <a:pt x="177426" y="1001494"/>
                  <a:pt x="177477" y="1001426"/>
                </a:cubicBezTo>
                <a:cubicBezTo>
                  <a:pt x="182609" y="995309"/>
                  <a:pt x="189117" y="990959"/>
                  <a:pt x="195981" y="987051"/>
                </a:cubicBezTo>
                <a:cubicBezTo>
                  <a:pt x="196542" y="986507"/>
                  <a:pt x="197103" y="985929"/>
                  <a:pt x="197681" y="985369"/>
                </a:cubicBezTo>
                <a:close/>
                <a:moveTo>
                  <a:pt x="1852547" y="1260610"/>
                </a:moveTo>
                <a:lnTo>
                  <a:pt x="1853006" y="1261103"/>
                </a:lnTo>
                <a:lnTo>
                  <a:pt x="1852513" y="1260644"/>
                </a:lnTo>
                <a:cubicBezTo>
                  <a:pt x="1851953" y="1260084"/>
                  <a:pt x="1851375" y="1259506"/>
                  <a:pt x="1850814" y="1258945"/>
                </a:cubicBezTo>
                <a:cubicBezTo>
                  <a:pt x="1850305" y="1258588"/>
                  <a:pt x="1849812" y="1258214"/>
                  <a:pt x="1850730" y="1258894"/>
                </a:cubicBezTo>
                <a:cubicBezTo>
                  <a:pt x="1849624" y="1258537"/>
                  <a:pt x="1850237" y="1258741"/>
                  <a:pt x="1850832" y="1258928"/>
                </a:cubicBezTo>
                <a:cubicBezTo>
                  <a:pt x="1851409" y="1259472"/>
                  <a:pt x="1851987" y="1260033"/>
                  <a:pt x="1852547" y="1260610"/>
                </a:cubicBezTo>
                <a:close/>
                <a:moveTo>
                  <a:pt x="588470" y="263279"/>
                </a:moveTo>
                <a:lnTo>
                  <a:pt x="588947" y="263755"/>
                </a:lnTo>
                <a:lnTo>
                  <a:pt x="588454" y="263296"/>
                </a:lnTo>
                <a:lnTo>
                  <a:pt x="588012" y="262804"/>
                </a:lnTo>
                <a:lnTo>
                  <a:pt x="588470" y="263279"/>
                </a:lnTo>
                <a:close/>
                <a:moveTo>
                  <a:pt x="1920517" y="83177"/>
                </a:moveTo>
                <a:cubicBezTo>
                  <a:pt x="1920669" y="83279"/>
                  <a:pt x="1920823" y="83381"/>
                  <a:pt x="1920976" y="83483"/>
                </a:cubicBezTo>
                <a:cubicBezTo>
                  <a:pt x="1920806" y="83381"/>
                  <a:pt x="1920653" y="83296"/>
                  <a:pt x="1920483" y="83194"/>
                </a:cubicBezTo>
                <a:cubicBezTo>
                  <a:pt x="1919973" y="82838"/>
                  <a:pt x="1919463" y="82481"/>
                  <a:pt x="1920381" y="83126"/>
                </a:cubicBezTo>
                <a:cubicBezTo>
                  <a:pt x="1919310" y="82821"/>
                  <a:pt x="1919905" y="82991"/>
                  <a:pt x="1920517" y="83177"/>
                </a:cubicBezTo>
                <a:close/>
                <a:moveTo>
                  <a:pt x="1988452" y="90008"/>
                </a:moveTo>
                <a:lnTo>
                  <a:pt x="1987993" y="89550"/>
                </a:lnTo>
                <a:cubicBezTo>
                  <a:pt x="1987993" y="89550"/>
                  <a:pt x="1988470" y="89991"/>
                  <a:pt x="1988470" y="89991"/>
                </a:cubicBezTo>
                <a:cubicBezTo>
                  <a:pt x="1989608" y="90552"/>
                  <a:pt x="1990729" y="91113"/>
                  <a:pt x="1991868" y="91691"/>
                </a:cubicBezTo>
                <a:cubicBezTo>
                  <a:pt x="1993006" y="92251"/>
                  <a:pt x="1994127" y="92829"/>
                  <a:pt x="1995266" y="93390"/>
                </a:cubicBezTo>
                <a:cubicBezTo>
                  <a:pt x="1996405" y="93950"/>
                  <a:pt x="1997526" y="94511"/>
                  <a:pt x="1998665" y="95089"/>
                </a:cubicBezTo>
                <a:lnTo>
                  <a:pt x="1999123" y="95565"/>
                </a:lnTo>
                <a:cubicBezTo>
                  <a:pt x="1999123" y="95565"/>
                  <a:pt x="1998631" y="95106"/>
                  <a:pt x="1998631" y="95106"/>
                </a:cubicBezTo>
                <a:cubicBezTo>
                  <a:pt x="1997509" y="94545"/>
                  <a:pt x="1996371" y="93967"/>
                  <a:pt x="1995249" y="93407"/>
                </a:cubicBezTo>
                <a:cubicBezTo>
                  <a:pt x="1994111" y="92846"/>
                  <a:pt x="1992989" y="92268"/>
                  <a:pt x="1991851" y="91708"/>
                </a:cubicBezTo>
                <a:cubicBezTo>
                  <a:pt x="1990712" y="91147"/>
                  <a:pt x="1989590" y="90569"/>
                  <a:pt x="1988452" y="90008"/>
                </a:cubicBezTo>
                <a:close/>
                <a:moveTo>
                  <a:pt x="1378512" y="1479795"/>
                </a:moveTo>
                <a:cubicBezTo>
                  <a:pt x="1378682" y="1479896"/>
                  <a:pt x="1378852" y="1479998"/>
                  <a:pt x="1379022" y="1480100"/>
                </a:cubicBezTo>
                <a:cubicBezTo>
                  <a:pt x="1378852" y="1479998"/>
                  <a:pt x="1378682" y="1479896"/>
                  <a:pt x="1378512" y="1479795"/>
                </a:cubicBezTo>
                <a:cubicBezTo>
                  <a:pt x="1378309" y="1479200"/>
                  <a:pt x="1378105" y="1478605"/>
                  <a:pt x="1378512" y="1479795"/>
                </a:cubicBezTo>
                <a:cubicBezTo>
                  <a:pt x="1377782" y="1478775"/>
                  <a:pt x="1378139" y="1479285"/>
                  <a:pt x="1378512" y="1479795"/>
                </a:cubicBezTo>
                <a:close/>
                <a:moveTo>
                  <a:pt x="853500" y="130790"/>
                </a:moveTo>
                <a:cubicBezTo>
                  <a:pt x="853348" y="130688"/>
                  <a:pt x="853177" y="130603"/>
                  <a:pt x="853024" y="130501"/>
                </a:cubicBezTo>
                <a:cubicBezTo>
                  <a:pt x="853194" y="130586"/>
                  <a:pt x="853364" y="130688"/>
                  <a:pt x="853534" y="130773"/>
                </a:cubicBezTo>
                <a:cubicBezTo>
                  <a:pt x="853721" y="131368"/>
                  <a:pt x="853908" y="131979"/>
                  <a:pt x="853568" y="130875"/>
                </a:cubicBezTo>
                <a:cubicBezTo>
                  <a:pt x="854231" y="131809"/>
                  <a:pt x="853857" y="131300"/>
                  <a:pt x="853500" y="130790"/>
                </a:cubicBezTo>
                <a:close/>
                <a:moveTo>
                  <a:pt x="744766" y="146066"/>
                </a:moveTo>
                <a:cubicBezTo>
                  <a:pt x="744597" y="145964"/>
                  <a:pt x="744443" y="145862"/>
                  <a:pt x="744273" y="145760"/>
                </a:cubicBezTo>
                <a:cubicBezTo>
                  <a:pt x="744443" y="145862"/>
                  <a:pt x="744613" y="145964"/>
                  <a:pt x="744766" y="146066"/>
                </a:cubicBezTo>
                <a:cubicBezTo>
                  <a:pt x="744970" y="146661"/>
                  <a:pt x="745174" y="147256"/>
                  <a:pt x="744783" y="146100"/>
                </a:cubicBezTo>
                <a:cubicBezTo>
                  <a:pt x="745497" y="147086"/>
                  <a:pt x="745140" y="146576"/>
                  <a:pt x="744766" y="146066"/>
                </a:cubicBezTo>
                <a:close/>
                <a:moveTo>
                  <a:pt x="1171223" y="146083"/>
                </a:moveTo>
                <a:cubicBezTo>
                  <a:pt x="1170713" y="145726"/>
                  <a:pt x="1170203" y="145352"/>
                  <a:pt x="1171121" y="146015"/>
                </a:cubicBezTo>
                <a:cubicBezTo>
                  <a:pt x="1170051" y="145692"/>
                  <a:pt x="1170645" y="145862"/>
                  <a:pt x="1171257" y="146049"/>
                </a:cubicBezTo>
                <a:cubicBezTo>
                  <a:pt x="1171766" y="146389"/>
                  <a:pt x="1172259" y="146746"/>
                  <a:pt x="1171376" y="146117"/>
                </a:cubicBezTo>
                <a:cubicBezTo>
                  <a:pt x="1172395" y="146440"/>
                  <a:pt x="1171800" y="146253"/>
                  <a:pt x="1171223" y="146083"/>
                </a:cubicBezTo>
                <a:close/>
                <a:moveTo>
                  <a:pt x="241861" y="732217"/>
                </a:moveTo>
                <a:cubicBezTo>
                  <a:pt x="242031" y="732319"/>
                  <a:pt x="242201" y="732421"/>
                  <a:pt x="242371" y="732523"/>
                </a:cubicBezTo>
                <a:cubicBezTo>
                  <a:pt x="242201" y="732421"/>
                  <a:pt x="242031" y="732336"/>
                  <a:pt x="241861" y="732217"/>
                </a:cubicBezTo>
                <a:cubicBezTo>
                  <a:pt x="241351" y="731843"/>
                  <a:pt x="240859" y="731486"/>
                  <a:pt x="241844" y="732217"/>
                </a:cubicBezTo>
                <a:cubicBezTo>
                  <a:pt x="240672" y="731826"/>
                  <a:pt x="241266" y="732030"/>
                  <a:pt x="241861" y="732217"/>
                </a:cubicBezTo>
                <a:close/>
                <a:moveTo>
                  <a:pt x="527315" y="1437314"/>
                </a:moveTo>
                <a:cubicBezTo>
                  <a:pt x="527825" y="1437671"/>
                  <a:pt x="528318" y="1438027"/>
                  <a:pt x="527366" y="1437348"/>
                </a:cubicBezTo>
                <a:cubicBezTo>
                  <a:pt x="528470" y="1437722"/>
                  <a:pt x="527876" y="1437518"/>
                  <a:pt x="527315" y="1437314"/>
                </a:cubicBezTo>
                <a:close/>
                <a:moveTo>
                  <a:pt x="518802" y="1433932"/>
                </a:moveTo>
                <a:cubicBezTo>
                  <a:pt x="518633" y="1433830"/>
                  <a:pt x="518462" y="1433745"/>
                  <a:pt x="518292" y="1433643"/>
                </a:cubicBezTo>
                <a:cubicBezTo>
                  <a:pt x="518462" y="1433728"/>
                  <a:pt x="518633" y="1433830"/>
                  <a:pt x="518802" y="1433932"/>
                </a:cubicBezTo>
                <a:cubicBezTo>
                  <a:pt x="519312" y="1434306"/>
                  <a:pt x="519839" y="1434680"/>
                  <a:pt x="518819" y="1433932"/>
                </a:cubicBezTo>
                <a:cubicBezTo>
                  <a:pt x="520008" y="1434323"/>
                  <a:pt x="519414" y="1434119"/>
                  <a:pt x="518802" y="1433932"/>
                </a:cubicBezTo>
                <a:close/>
                <a:moveTo>
                  <a:pt x="1686039" y="1433915"/>
                </a:moveTo>
                <a:cubicBezTo>
                  <a:pt x="1686227" y="1434493"/>
                  <a:pt x="1686431" y="1435071"/>
                  <a:pt x="1686073" y="1434017"/>
                </a:cubicBezTo>
                <a:cubicBezTo>
                  <a:pt x="1686720" y="1434918"/>
                  <a:pt x="1686363" y="1434425"/>
                  <a:pt x="1686006" y="1433932"/>
                </a:cubicBezTo>
                <a:cubicBezTo>
                  <a:pt x="1685445" y="1432794"/>
                  <a:pt x="1684867" y="1431672"/>
                  <a:pt x="1684307" y="1430534"/>
                </a:cubicBezTo>
                <a:cubicBezTo>
                  <a:pt x="1684307" y="1427305"/>
                  <a:pt x="1684307" y="1424094"/>
                  <a:pt x="1684307" y="1420865"/>
                </a:cubicBezTo>
                <a:cubicBezTo>
                  <a:pt x="1683660" y="1420950"/>
                  <a:pt x="1682998" y="1421035"/>
                  <a:pt x="1682352" y="1421137"/>
                </a:cubicBezTo>
                <a:cubicBezTo>
                  <a:pt x="1683015" y="1424264"/>
                  <a:pt x="1683678" y="1427390"/>
                  <a:pt x="1684340" y="1430517"/>
                </a:cubicBezTo>
                <a:cubicBezTo>
                  <a:pt x="1684918" y="1431638"/>
                  <a:pt x="1685479" y="1432777"/>
                  <a:pt x="1686039" y="1433915"/>
                </a:cubicBezTo>
                <a:close/>
                <a:moveTo>
                  <a:pt x="459346" y="1430500"/>
                </a:moveTo>
                <a:cubicBezTo>
                  <a:pt x="459499" y="1430602"/>
                  <a:pt x="459651" y="1430704"/>
                  <a:pt x="459805" y="1430806"/>
                </a:cubicBezTo>
                <a:cubicBezTo>
                  <a:pt x="459635" y="1430721"/>
                  <a:pt x="459482" y="1430619"/>
                  <a:pt x="459312" y="1430534"/>
                </a:cubicBezTo>
                <a:cubicBezTo>
                  <a:pt x="458174" y="1429973"/>
                  <a:pt x="457052" y="1429395"/>
                  <a:pt x="455914" y="1428835"/>
                </a:cubicBezTo>
                <a:cubicBezTo>
                  <a:pt x="454775" y="1428274"/>
                  <a:pt x="453653" y="1427696"/>
                  <a:pt x="452515" y="1427135"/>
                </a:cubicBezTo>
                <a:cubicBezTo>
                  <a:pt x="452005" y="1426779"/>
                  <a:pt x="451495" y="1426405"/>
                  <a:pt x="452447" y="1427084"/>
                </a:cubicBezTo>
                <a:cubicBezTo>
                  <a:pt x="451343" y="1426745"/>
                  <a:pt x="451938" y="1426931"/>
                  <a:pt x="452549" y="1427118"/>
                </a:cubicBezTo>
                <a:cubicBezTo>
                  <a:pt x="453688" y="1427679"/>
                  <a:pt x="454809" y="1428257"/>
                  <a:pt x="455948" y="1428818"/>
                </a:cubicBezTo>
                <a:cubicBezTo>
                  <a:pt x="457086" y="1429378"/>
                  <a:pt x="458224" y="1429939"/>
                  <a:pt x="459346" y="1430500"/>
                </a:cubicBezTo>
                <a:close/>
                <a:moveTo>
                  <a:pt x="1150832" y="1291197"/>
                </a:moveTo>
                <a:cubicBezTo>
                  <a:pt x="1151427" y="1291010"/>
                  <a:pt x="1152022" y="1290823"/>
                  <a:pt x="1150934" y="1291163"/>
                </a:cubicBezTo>
                <a:cubicBezTo>
                  <a:pt x="1151868" y="1290500"/>
                  <a:pt x="1151359" y="1290857"/>
                  <a:pt x="1150849" y="1291214"/>
                </a:cubicBezTo>
                <a:cubicBezTo>
                  <a:pt x="1150747" y="1291367"/>
                  <a:pt x="1150645" y="1291519"/>
                  <a:pt x="1150526" y="1291690"/>
                </a:cubicBezTo>
                <a:cubicBezTo>
                  <a:pt x="1150628" y="1291519"/>
                  <a:pt x="1150730" y="1291350"/>
                  <a:pt x="1150832" y="1291197"/>
                </a:cubicBezTo>
                <a:close/>
                <a:moveTo>
                  <a:pt x="267367" y="1070347"/>
                </a:moveTo>
                <a:cubicBezTo>
                  <a:pt x="266772" y="1070534"/>
                  <a:pt x="266160" y="1070721"/>
                  <a:pt x="267231" y="1070381"/>
                </a:cubicBezTo>
                <a:cubicBezTo>
                  <a:pt x="266313" y="1071027"/>
                  <a:pt x="266822" y="1070670"/>
                  <a:pt x="267333" y="1070313"/>
                </a:cubicBezTo>
                <a:lnTo>
                  <a:pt x="267826" y="1069871"/>
                </a:lnTo>
                <a:cubicBezTo>
                  <a:pt x="267826" y="1069888"/>
                  <a:pt x="267367" y="1070347"/>
                  <a:pt x="267367" y="1070347"/>
                </a:cubicBezTo>
                <a:close/>
                <a:moveTo>
                  <a:pt x="258871" y="880050"/>
                </a:moveTo>
                <a:cubicBezTo>
                  <a:pt x="258276" y="880237"/>
                  <a:pt x="257681" y="880424"/>
                  <a:pt x="258751" y="880084"/>
                </a:cubicBezTo>
                <a:cubicBezTo>
                  <a:pt x="257833" y="880730"/>
                  <a:pt x="258344" y="880373"/>
                  <a:pt x="258837" y="880016"/>
                </a:cubicBezTo>
                <a:cubicBezTo>
                  <a:pt x="258939" y="879863"/>
                  <a:pt x="259041" y="879693"/>
                  <a:pt x="259142" y="879540"/>
                </a:cubicBezTo>
                <a:cubicBezTo>
                  <a:pt x="259057" y="879727"/>
                  <a:pt x="258955" y="879897"/>
                  <a:pt x="258871" y="880050"/>
                </a:cubicBezTo>
                <a:close/>
                <a:moveTo>
                  <a:pt x="1181435" y="1411825"/>
                </a:moveTo>
                <a:cubicBezTo>
                  <a:pt x="1182557" y="1411825"/>
                  <a:pt x="1183695" y="1411825"/>
                  <a:pt x="1184817" y="1411825"/>
                </a:cubicBezTo>
                <a:cubicBezTo>
                  <a:pt x="1185582" y="1411961"/>
                  <a:pt x="1186363" y="1412097"/>
                  <a:pt x="1187127" y="1412216"/>
                </a:cubicBezTo>
                <a:cubicBezTo>
                  <a:pt x="1187059" y="1411791"/>
                  <a:pt x="1186975" y="1411366"/>
                  <a:pt x="1186907" y="1410942"/>
                </a:cubicBezTo>
                <a:cubicBezTo>
                  <a:pt x="1186227" y="1411248"/>
                  <a:pt x="1185530" y="1411553"/>
                  <a:pt x="1184851" y="1411859"/>
                </a:cubicBezTo>
                <a:cubicBezTo>
                  <a:pt x="1183712" y="1411859"/>
                  <a:pt x="1182557" y="1411859"/>
                  <a:pt x="1181418" y="1411859"/>
                </a:cubicBezTo>
                <a:cubicBezTo>
                  <a:pt x="1180297" y="1411859"/>
                  <a:pt x="1179176" y="1411859"/>
                  <a:pt x="1178036" y="1411859"/>
                </a:cubicBezTo>
                <a:cubicBezTo>
                  <a:pt x="1175165" y="1411859"/>
                  <a:pt x="1172277" y="1411859"/>
                  <a:pt x="1169405" y="1411859"/>
                </a:cubicBezTo>
                <a:cubicBezTo>
                  <a:pt x="1172786" y="1415683"/>
                  <a:pt x="1175369" y="1413558"/>
                  <a:pt x="1178020" y="1411825"/>
                </a:cubicBezTo>
                <a:cubicBezTo>
                  <a:pt x="1179142" y="1411825"/>
                  <a:pt x="1180280" y="1411825"/>
                  <a:pt x="1181435" y="1411825"/>
                </a:cubicBezTo>
                <a:close/>
                <a:moveTo>
                  <a:pt x="430459" y="382243"/>
                </a:moveTo>
                <a:cubicBezTo>
                  <a:pt x="429881" y="382429"/>
                  <a:pt x="429303" y="382600"/>
                  <a:pt x="430323" y="382277"/>
                </a:cubicBezTo>
                <a:cubicBezTo>
                  <a:pt x="429439" y="382888"/>
                  <a:pt x="429932" y="382548"/>
                  <a:pt x="430425" y="382209"/>
                </a:cubicBezTo>
                <a:cubicBezTo>
                  <a:pt x="430527" y="382056"/>
                  <a:pt x="430629" y="381903"/>
                  <a:pt x="430730" y="381750"/>
                </a:cubicBezTo>
                <a:cubicBezTo>
                  <a:pt x="430663" y="381920"/>
                  <a:pt x="430561" y="382073"/>
                  <a:pt x="430459" y="382243"/>
                </a:cubicBezTo>
                <a:close/>
                <a:moveTo>
                  <a:pt x="508590" y="383908"/>
                </a:moveTo>
                <a:cubicBezTo>
                  <a:pt x="509185" y="383721"/>
                  <a:pt x="509779" y="383534"/>
                  <a:pt x="508708" y="383874"/>
                </a:cubicBezTo>
                <a:cubicBezTo>
                  <a:pt x="509626" y="383228"/>
                  <a:pt x="509117" y="383585"/>
                  <a:pt x="508624" y="383942"/>
                </a:cubicBezTo>
                <a:cubicBezTo>
                  <a:pt x="508522" y="384095"/>
                  <a:pt x="508420" y="384248"/>
                  <a:pt x="508318" y="384418"/>
                </a:cubicBezTo>
                <a:cubicBezTo>
                  <a:pt x="508403" y="384248"/>
                  <a:pt x="508504" y="384078"/>
                  <a:pt x="508590" y="383908"/>
                </a:cubicBezTo>
                <a:close/>
                <a:moveTo>
                  <a:pt x="170510" y="958215"/>
                </a:moveTo>
                <a:cubicBezTo>
                  <a:pt x="170136" y="958708"/>
                  <a:pt x="169763" y="959200"/>
                  <a:pt x="170442" y="958317"/>
                </a:cubicBezTo>
                <a:cubicBezTo>
                  <a:pt x="170068" y="959370"/>
                  <a:pt x="170272" y="958793"/>
                  <a:pt x="170493" y="958198"/>
                </a:cubicBezTo>
                <a:cubicBezTo>
                  <a:pt x="170595" y="958045"/>
                  <a:pt x="170697" y="957875"/>
                  <a:pt x="170799" y="957722"/>
                </a:cubicBezTo>
                <a:cubicBezTo>
                  <a:pt x="170697" y="957875"/>
                  <a:pt x="170612" y="958045"/>
                  <a:pt x="170510" y="958215"/>
                </a:cubicBezTo>
                <a:close/>
                <a:moveTo>
                  <a:pt x="345514" y="399201"/>
                </a:moveTo>
                <a:cubicBezTo>
                  <a:pt x="345668" y="399303"/>
                  <a:pt x="345837" y="399405"/>
                  <a:pt x="345990" y="399507"/>
                </a:cubicBezTo>
                <a:cubicBezTo>
                  <a:pt x="345820" y="399405"/>
                  <a:pt x="345650" y="399320"/>
                  <a:pt x="345480" y="399218"/>
                </a:cubicBezTo>
                <a:cubicBezTo>
                  <a:pt x="344971" y="398844"/>
                  <a:pt x="344478" y="398470"/>
                  <a:pt x="345412" y="399167"/>
                </a:cubicBezTo>
                <a:cubicBezTo>
                  <a:pt x="344308" y="398810"/>
                  <a:pt x="344919" y="399014"/>
                  <a:pt x="345514" y="399201"/>
                </a:cubicBezTo>
                <a:close/>
                <a:moveTo>
                  <a:pt x="121249" y="790008"/>
                </a:moveTo>
                <a:cubicBezTo>
                  <a:pt x="120876" y="790517"/>
                  <a:pt x="120502" y="791027"/>
                  <a:pt x="121181" y="790093"/>
                </a:cubicBezTo>
                <a:cubicBezTo>
                  <a:pt x="120824" y="791180"/>
                  <a:pt x="121029" y="790568"/>
                  <a:pt x="121215" y="789974"/>
                </a:cubicBezTo>
                <a:cubicBezTo>
                  <a:pt x="121317" y="789821"/>
                  <a:pt x="121419" y="789651"/>
                  <a:pt x="121521" y="789498"/>
                </a:cubicBezTo>
                <a:cubicBezTo>
                  <a:pt x="121419" y="789668"/>
                  <a:pt x="121335" y="789838"/>
                  <a:pt x="121249" y="790008"/>
                </a:cubicBezTo>
                <a:close/>
                <a:moveTo>
                  <a:pt x="1251087" y="1376175"/>
                </a:moveTo>
                <a:cubicBezTo>
                  <a:pt x="1250475" y="1376345"/>
                  <a:pt x="1249880" y="1376515"/>
                  <a:pt x="1250951" y="1376209"/>
                </a:cubicBezTo>
                <a:cubicBezTo>
                  <a:pt x="1250017" y="1376821"/>
                  <a:pt x="1250526" y="1376481"/>
                  <a:pt x="1251053" y="1376141"/>
                </a:cubicBezTo>
                <a:lnTo>
                  <a:pt x="1251528" y="1375665"/>
                </a:lnTo>
                <a:cubicBezTo>
                  <a:pt x="1251546" y="1375665"/>
                  <a:pt x="1251087" y="1376175"/>
                  <a:pt x="1251087" y="1376175"/>
                </a:cubicBezTo>
                <a:close/>
                <a:moveTo>
                  <a:pt x="1123661" y="1377841"/>
                </a:moveTo>
                <a:cubicBezTo>
                  <a:pt x="1124171" y="1378197"/>
                  <a:pt x="1124681" y="1378537"/>
                  <a:pt x="1123746" y="1377909"/>
                </a:cubicBezTo>
                <a:cubicBezTo>
                  <a:pt x="1124834" y="1378231"/>
                  <a:pt x="1124239" y="1378044"/>
                  <a:pt x="1123627" y="1377875"/>
                </a:cubicBezTo>
                <a:cubicBezTo>
                  <a:pt x="1123118" y="1377518"/>
                  <a:pt x="1122608" y="1377178"/>
                  <a:pt x="1123542" y="1377807"/>
                </a:cubicBezTo>
                <a:cubicBezTo>
                  <a:pt x="1122472" y="1377484"/>
                  <a:pt x="1123067" y="1377654"/>
                  <a:pt x="1123661" y="1377841"/>
                </a:cubicBezTo>
                <a:close/>
                <a:moveTo>
                  <a:pt x="809320" y="52608"/>
                </a:moveTo>
                <a:cubicBezTo>
                  <a:pt x="809660" y="52099"/>
                  <a:pt x="810000" y="51606"/>
                  <a:pt x="809388" y="52506"/>
                </a:cubicBezTo>
                <a:cubicBezTo>
                  <a:pt x="809694" y="51453"/>
                  <a:pt x="809524" y="52048"/>
                  <a:pt x="809354" y="52642"/>
                </a:cubicBezTo>
                <a:lnTo>
                  <a:pt x="808878" y="53101"/>
                </a:lnTo>
                <a:cubicBezTo>
                  <a:pt x="808878" y="53084"/>
                  <a:pt x="809320" y="52608"/>
                  <a:pt x="809320" y="52608"/>
                </a:cubicBezTo>
                <a:close/>
                <a:moveTo>
                  <a:pt x="2105699" y="784876"/>
                </a:moveTo>
                <a:lnTo>
                  <a:pt x="2106175" y="785352"/>
                </a:lnTo>
                <a:lnTo>
                  <a:pt x="2105683" y="784910"/>
                </a:lnTo>
                <a:cubicBezTo>
                  <a:pt x="2104697" y="784451"/>
                  <a:pt x="2103711" y="784009"/>
                  <a:pt x="2102726" y="783551"/>
                </a:cubicBezTo>
                <a:cubicBezTo>
                  <a:pt x="2102624" y="783856"/>
                  <a:pt x="2102522" y="784179"/>
                  <a:pt x="2102419" y="784485"/>
                </a:cubicBezTo>
                <a:cubicBezTo>
                  <a:pt x="2103525" y="784621"/>
                  <a:pt x="2104612" y="784740"/>
                  <a:pt x="2105699" y="784876"/>
                </a:cubicBezTo>
                <a:close/>
                <a:moveTo>
                  <a:pt x="2126074" y="839269"/>
                </a:moveTo>
                <a:cubicBezTo>
                  <a:pt x="2125088" y="838844"/>
                  <a:pt x="2124102" y="838419"/>
                  <a:pt x="2123134" y="837977"/>
                </a:cubicBezTo>
                <a:cubicBezTo>
                  <a:pt x="2123048" y="838283"/>
                  <a:pt x="2122946" y="838606"/>
                  <a:pt x="2122862" y="838912"/>
                </a:cubicBezTo>
                <a:cubicBezTo>
                  <a:pt x="2123932" y="839031"/>
                  <a:pt x="2125020" y="839132"/>
                  <a:pt x="2126090" y="839252"/>
                </a:cubicBezTo>
                <a:cubicBezTo>
                  <a:pt x="2127773" y="839252"/>
                  <a:pt x="2129472" y="839252"/>
                  <a:pt x="2131154" y="839252"/>
                </a:cubicBezTo>
                <a:cubicBezTo>
                  <a:pt x="2131765" y="839048"/>
                  <a:pt x="2132360" y="838861"/>
                  <a:pt x="2131238" y="839218"/>
                </a:cubicBezTo>
                <a:cubicBezTo>
                  <a:pt x="2132190" y="838521"/>
                  <a:pt x="2131681" y="838895"/>
                  <a:pt x="2131171" y="839269"/>
                </a:cubicBezTo>
                <a:cubicBezTo>
                  <a:pt x="2129472" y="839269"/>
                  <a:pt x="2127773" y="839269"/>
                  <a:pt x="2126074" y="839269"/>
                </a:cubicBezTo>
                <a:close/>
                <a:moveTo>
                  <a:pt x="260552" y="1055037"/>
                </a:moveTo>
                <a:cubicBezTo>
                  <a:pt x="259890" y="1055734"/>
                  <a:pt x="259227" y="1056430"/>
                  <a:pt x="258582" y="1057127"/>
                </a:cubicBezTo>
                <a:cubicBezTo>
                  <a:pt x="258887" y="1057314"/>
                  <a:pt x="259193" y="1057501"/>
                  <a:pt x="259516" y="1057688"/>
                </a:cubicBezTo>
                <a:cubicBezTo>
                  <a:pt x="259856" y="1056804"/>
                  <a:pt x="260196" y="1055921"/>
                  <a:pt x="260552" y="1055037"/>
                </a:cubicBezTo>
                <a:close/>
                <a:moveTo>
                  <a:pt x="444036" y="1422038"/>
                </a:moveTo>
                <a:lnTo>
                  <a:pt x="444494" y="1422479"/>
                </a:lnTo>
                <a:lnTo>
                  <a:pt x="444053" y="1422021"/>
                </a:lnTo>
                <a:cubicBezTo>
                  <a:pt x="442354" y="1421460"/>
                  <a:pt x="440637" y="1420899"/>
                  <a:pt x="438938" y="1420338"/>
                </a:cubicBezTo>
                <a:cubicBezTo>
                  <a:pt x="437579" y="1418078"/>
                  <a:pt x="435896" y="1416481"/>
                  <a:pt x="432634" y="1418503"/>
                </a:cubicBezTo>
                <a:cubicBezTo>
                  <a:pt x="434741" y="1419098"/>
                  <a:pt x="436848" y="1419710"/>
                  <a:pt x="438955" y="1420304"/>
                </a:cubicBezTo>
                <a:cubicBezTo>
                  <a:pt x="440655" y="1420899"/>
                  <a:pt x="442336" y="1421460"/>
                  <a:pt x="444036" y="1422038"/>
                </a:cubicBezTo>
                <a:close/>
                <a:moveTo>
                  <a:pt x="173891" y="832455"/>
                </a:moveTo>
                <a:cubicBezTo>
                  <a:pt x="175030" y="831333"/>
                  <a:pt x="176169" y="830194"/>
                  <a:pt x="177290" y="829073"/>
                </a:cubicBezTo>
                <a:cubicBezTo>
                  <a:pt x="179244" y="828070"/>
                  <a:pt x="181215" y="827068"/>
                  <a:pt x="183169" y="826065"/>
                </a:cubicBezTo>
                <a:cubicBezTo>
                  <a:pt x="182778" y="825573"/>
                  <a:pt x="182388" y="825080"/>
                  <a:pt x="181980" y="824587"/>
                </a:cubicBezTo>
                <a:cubicBezTo>
                  <a:pt x="180417" y="826082"/>
                  <a:pt x="178853" y="827578"/>
                  <a:pt x="177290" y="829073"/>
                </a:cubicBezTo>
                <a:cubicBezTo>
                  <a:pt x="176169" y="830211"/>
                  <a:pt x="175030" y="831350"/>
                  <a:pt x="173909" y="832488"/>
                </a:cubicBezTo>
                <a:cubicBezTo>
                  <a:pt x="173314" y="832676"/>
                  <a:pt x="172719" y="832862"/>
                  <a:pt x="173773" y="832539"/>
                </a:cubicBezTo>
                <a:cubicBezTo>
                  <a:pt x="172872" y="833151"/>
                  <a:pt x="173382" y="832811"/>
                  <a:pt x="173891" y="832455"/>
                </a:cubicBezTo>
                <a:close/>
                <a:moveTo>
                  <a:pt x="1448181" y="1401630"/>
                </a:moveTo>
                <a:cubicBezTo>
                  <a:pt x="1448368" y="1402225"/>
                  <a:pt x="1448555" y="1402836"/>
                  <a:pt x="1448215" y="1401766"/>
                </a:cubicBezTo>
                <a:cubicBezTo>
                  <a:pt x="1448861" y="1402666"/>
                  <a:pt x="1448504" y="1402156"/>
                  <a:pt x="1448147" y="1401664"/>
                </a:cubicBezTo>
                <a:cubicBezTo>
                  <a:pt x="1447654" y="1400814"/>
                  <a:pt x="1447162" y="1399948"/>
                  <a:pt x="1446669" y="1399098"/>
                </a:cubicBezTo>
                <a:cubicBezTo>
                  <a:pt x="1446380" y="1399353"/>
                  <a:pt x="1446108" y="1399591"/>
                  <a:pt x="1445819" y="1399846"/>
                </a:cubicBezTo>
                <a:cubicBezTo>
                  <a:pt x="1446617" y="1400423"/>
                  <a:pt x="1447399" y="1401018"/>
                  <a:pt x="1448181" y="1401630"/>
                </a:cubicBezTo>
                <a:close/>
                <a:moveTo>
                  <a:pt x="1281673" y="144350"/>
                </a:moveTo>
                <a:cubicBezTo>
                  <a:pt x="1282183" y="144690"/>
                  <a:pt x="1282693" y="145030"/>
                  <a:pt x="1281758" y="144418"/>
                </a:cubicBezTo>
                <a:cubicBezTo>
                  <a:pt x="1282829" y="144741"/>
                  <a:pt x="1282234" y="144554"/>
                  <a:pt x="1281639" y="144384"/>
                </a:cubicBezTo>
                <a:cubicBezTo>
                  <a:pt x="1280671" y="143942"/>
                  <a:pt x="1279685" y="143517"/>
                  <a:pt x="1278716" y="143075"/>
                </a:cubicBezTo>
                <a:cubicBezTo>
                  <a:pt x="1278631" y="143364"/>
                  <a:pt x="1278529" y="143653"/>
                  <a:pt x="1278445" y="143942"/>
                </a:cubicBezTo>
                <a:cubicBezTo>
                  <a:pt x="1279515" y="144078"/>
                  <a:pt x="1280603" y="144214"/>
                  <a:pt x="1281673" y="144350"/>
                </a:cubicBezTo>
                <a:close/>
                <a:moveTo>
                  <a:pt x="2058104" y="137570"/>
                </a:moveTo>
                <a:cubicBezTo>
                  <a:pt x="2057594" y="137213"/>
                  <a:pt x="2057084" y="136856"/>
                  <a:pt x="2058036" y="137519"/>
                </a:cubicBezTo>
                <a:cubicBezTo>
                  <a:pt x="2056914" y="137162"/>
                  <a:pt x="2057509" y="137349"/>
                  <a:pt x="2058121" y="137536"/>
                </a:cubicBezTo>
                <a:cubicBezTo>
                  <a:pt x="2058818" y="138216"/>
                  <a:pt x="2059514" y="138912"/>
                  <a:pt x="2060228" y="139592"/>
                </a:cubicBezTo>
                <a:cubicBezTo>
                  <a:pt x="2060431" y="139269"/>
                  <a:pt x="2060636" y="138929"/>
                  <a:pt x="2060822" y="138606"/>
                </a:cubicBezTo>
                <a:cubicBezTo>
                  <a:pt x="2059922" y="138284"/>
                  <a:pt x="2059021" y="137927"/>
                  <a:pt x="2058104" y="137570"/>
                </a:cubicBezTo>
                <a:close/>
                <a:moveTo>
                  <a:pt x="1928996" y="86593"/>
                </a:moveTo>
                <a:cubicBezTo>
                  <a:pt x="1929506" y="86950"/>
                  <a:pt x="1930015" y="87324"/>
                  <a:pt x="1929030" y="86627"/>
                </a:cubicBezTo>
                <a:cubicBezTo>
                  <a:pt x="1930185" y="86984"/>
                  <a:pt x="1929590" y="86797"/>
                  <a:pt x="1928996" y="86593"/>
                </a:cubicBezTo>
                <a:cubicBezTo>
                  <a:pt x="1927993" y="86168"/>
                  <a:pt x="1926991" y="85726"/>
                  <a:pt x="1926005" y="85284"/>
                </a:cubicBezTo>
                <a:cubicBezTo>
                  <a:pt x="1925903" y="85607"/>
                  <a:pt x="1925819" y="85930"/>
                  <a:pt x="1925717" y="86253"/>
                </a:cubicBezTo>
                <a:cubicBezTo>
                  <a:pt x="1926804" y="86355"/>
                  <a:pt x="1927909" y="86474"/>
                  <a:pt x="1928996" y="86593"/>
                </a:cubicBezTo>
                <a:close/>
                <a:moveTo>
                  <a:pt x="1923899" y="78097"/>
                </a:moveTo>
                <a:cubicBezTo>
                  <a:pt x="1924867" y="78522"/>
                  <a:pt x="1925853" y="78963"/>
                  <a:pt x="1926821" y="79388"/>
                </a:cubicBezTo>
                <a:cubicBezTo>
                  <a:pt x="1926906" y="79099"/>
                  <a:pt x="1926991" y="78810"/>
                  <a:pt x="1927093" y="78522"/>
                </a:cubicBezTo>
                <a:cubicBezTo>
                  <a:pt x="1926023" y="78386"/>
                  <a:pt x="1924952" y="78250"/>
                  <a:pt x="1923899" y="78097"/>
                </a:cubicBezTo>
                <a:close/>
                <a:moveTo>
                  <a:pt x="517103" y="329566"/>
                </a:moveTo>
                <a:cubicBezTo>
                  <a:pt x="517629" y="329940"/>
                  <a:pt x="518140" y="330314"/>
                  <a:pt x="517069" y="329532"/>
                </a:cubicBezTo>
                <a:cubicBezTo>
                  <a:pt x="518326" y="329940"/>
                  <a:pt x="517715" y="329753"/>
                  <a:pt x="517103" y="329566"/>
                </a:cubicBezTo>
                <a:cubicBezTo>
                  <a:pt x="516134" y="329124"/>
                  <a:pt x="515149" y="328683"/>
                  <a:pt x="514146" y="328241"/>
                </a:cubicBezTo>
                <a:cubicBezTo>
                  <a:pt x="514044" y="328547"/>
                  <a:pt x="513960" y="328853"/>
                  <a:pt x="513858" y="329158"/>
                </a:cubicBezTo>
                <a:cubicBezTo>
                  <a:pt x="514945" y="329294"/>
                  <a:pt x="516016" y="329430"/>
                  <a:pt x="517103" y="329566"/>
                </a:cubicBezTo>
                <a:close/>
                <a:moveTo>
                  <a:pt x="145004" y="1063550"/>
                </a:moveTo>
                <a:cubicBezTo>
                  <a:pt x="143816" y="1063414"/>
                  <a:pt x="142643" y="1063261"/>
                  <a:pt x="141453" y="1063126"/>
                </a:cubicBezTo>
                <a:cubicBezTo>
                  <a:pt x="141487" y="1063635"/>
                  <a:pt x="141521" y="1064145"/>
                  <a:pt x="141555" y="1064672"/>
                </a:cubicBezTo>
                <a:cubicBezTo>
                  <a:pt x="142710" y="1064298"/>
                  <a:pt x="143866" y="1063907"/>
                  <a:pt x="145022" y="1063533"/>
                </a:cubicBezTo>
                <a:cubicBezTo>
                  <a:pt x="146228" y="1063686"/>
                  <a:pt x="147435" y="1063822"/>
                  <a:pt x="148641" y="1063975"/>
                </a:cubicBezTo>
                <a:cubicBezTo>
                  <a:pt x="148624" y="1063448"/>
                  <a:pt x="148607" y="1062905"/>
                  <a:pt x="148590" y="1062378"/>
                </a:cubicBezTo>
                <a:cubicBezTo>
                  <a:pt x="147401" y="1062752"/>
                  <a:pt x="146211" y="1063143"/>
                  <a:pt x="145004" y="1063550"/>
                </a:cubicBezTo>
                <a:close/>
                <a:moveTo>
                  <a:pt x="219788" y="732251"/>
                </a:moveTo>
                <a:cubicBezTo>
                  <a:pt x="220111" y="731044"/>
                  <a:pt x="220434" y="729821"/>
                  <a:pt x="220740" y="728614"/>
                </a:cubicBezTo>
                <a:cubicBezTo>
                  <a:pt x="220332" y="728529"/>
                  <a:pt x="219907" y="728427"/>
                  <a:pt x="219499" y="728343"/>
                </a:cubicBezTo>
                <a:cubicBezTo>
                  <a:pt x="219584" y="729634"/>
                  <a:pt x="219669" y="730925"/>
                  <a:pt x="219754" y="732217"/>
                </a:cubicBezTo>
                <a:cubicBezTo>
                  <a:pt x="219193" y="732795"/>
                  <a:pt x="218650" y="733372"/>
                  <a:pt x="218089" y="733950"/>
                </a:cubicBezTo>
                <a:cubicBezTo>
                  <a:pt x="215710" y="733083"/>
                  <a:pt x="213127" y="729209"/>
                  <a:pt x="210748" y="734970"/>
                </a:cubicBezTo>
                <a:cubicBezTo>
                  <a:pt x="213382" y="735207"/>
                  <a:pt x="215744" y="735411"/>
                  <a:pt x="218089" y="735615"/>
                </a:cubicBezTo>
                <a:cubicBezTo>
                  <a:pt x="217324" y="739574"/>
                  <a:pt x="214266" y="738878"/>
                  <a:pt x="211462" y="739099"/>
                </a:cubicBezTo>
                <a:cubicBezTo>
                  <a:pt x="205293" y="739574"/>
                  <a:pt x="204818" y="740118"/>
                  <a:pt x="203628" y="746830"/>
                </a:cubicBezTo>
                <a:cubicBezTo>
                  <a:pt x="211767" y="745981"/>
                  <a:pt x="216883" y="749753"/>
                  <a:pt x="218428" y="757229"/>
                </a:cubicBezTo>
                <a:cubicBezTo>
                  <a:pt x="225277" y="758521"/>
                  <a:pt x="223798" y="752183"/>
                  <a:pt x="226585" y="749481"/>
                </a:cubicBezTo>
                <a:cubicBezTo>
                  <a:pt x="228352" y="750059"/>
                  <a:pt x="230068" y="750636"/>
                  <a:pt x="231547" y="751129"/>
                </a:cubicBezTo>
                <a:cubicBezTo>
                  <a:pt x="233909" y="747918"/>
                  <a:pt x="236016" y="745063"/>
                  <a:pt x="238751" y="741359"/>
                </a:cubicBezTo>
                <a:cubicBezTo>
                  <a:pt x="235795" y="739761"/>
                  <a:pt x="233348" y="738436"/>
                  <a:pt x="231071" y="737212"/>
                </a:cubicBezTo>
                <a:cubicBezTo>
                  <a:pt x="231428" y="735887"/>
                  <a:pt x="231767" y="734613"/>
                  <a:pt x="232362" y="732336"/>
                </a:cubicBezTo>
                <a:cubicBezTo>
                  <a:pt x="225005" y="737926"/>
                  <a:pt x="225005" y="737926"/>
                  <a:pt x="227621" y="746065"/>
                </a:cubicBezTo>
                <a:cubicBezTo>
                  <a:pt x="224274" y="746694"/>
                  <a:pt x="220977" y="747323"/>
                  <a:pt x="216899" y="748088"/>
                </a:cubicBezTo>
                <a:cubicBezTo>
                  <a:pt x="217698" y="743449"/>
                  <a:pt x="224257" y="739795"/>
                  <a:pt x="218038" y="735632"/>
                </a:cubicBezTo>
                <a:cubicBezTo>
                  <a:pt x="218038" y="735054"/>
                  <a:pt x="218038" y="734477"/>
                  <a:pt x="218038" y="733899"/>
                </a:cubicBezTo>
                <a:cubicBezTo>
                  <a:pt x="218632" y="733355"/>
                  <a:pt x="219210" y="732795"/>
                  <a:pt x="219788" y="732251"/>
                </a:cubicBezTo>
                <a:close/>
                <a:moveTo>
                  <a:pt x="243543" y="737298"/>
                </a:moveTo>
                <a:cubicBezTo>
                  <a:pt x="245243" y="736159"/>
                  <a:pt x="246942" y="735037"/>
                  <a:pt x="248641" y="733899"/>
                </a:cubicBezTo>
                <a:cubicBezTo>
                  <a:pt x="249950" y="733321"/>
                  <a:pt x="251258" y="732726"/>
                  <a:pt x="252566" y="732149"/>
                </a:cubicBezTo>
                <a:cubicBezTo>
                  <a:pt x="252192" y="731639"/>
                  <a:pt x="251819" y="731112"/>
                  <a:pt x="251445" y="730602"/>
                </a:cubicBezTo>
                <a:cubicBezTo>
                  <a:pt x="250510" y="731707"/>
                  <a:pt x="249593" y="732829"/>
                  <a:pt x="248658" y="733933"/>
                </a:cubicBezTo>
                <a:cubicBezTo>
                  <a:pt x="246958" y="735071"/>
                  <a:pt x="245259" y="736193"/>
                  <a:pt x="243560" y="737331"/>
                </a:cubicBezTo>
                <a:cubicBezTo>
                  <a:pt x="243458" y="737484"/>
                  <a:pt x="243357" y="737637"/>
                  <a:pt x="243255" y="737790"/>
                </a:cubicBezTo>
                <a:cubicBezTo>
                  <a:pt x="243357" y="737637"/>
                  <a:pt x="243458" y="737467"/>
                  <a:pt x="243543" y="737298"/>
                </a:cubicBezTo>
                <a:close/>
                <a:moveTo>
                  <a:pt x="94045" y="847748"/>
                </a:moveTo>
                <a:cubicBezTo>
                  <a:pt x="94997" y="846711"/>
                  <a:pt x="95948" y="845691"/>
                  <a:pt x="96899" y="844655"/>
                </a:cubicBezTo>
                <a:cubicBezTo>
                  <a:pt x="96526" y="844417"/>
                  <a:pt x="96169" y="844162"/>
                  <a:pt x="95795" y="843924"/>
                </a:cubicBezTo>
                <a:cubicBezTo>
                  <a:pt x="95217" y="845199"/>
                  <a:pt x="94640" y="846490"/>
                  <a:pt x="94062" y="847765"/>
                </a:cubicBezTo>
                <a:cubicBezTo>
                  <a:pt x="93959" y="847918"/>
                  <a:pt x="93857" y="848087"/>
                  <a:pt x="93756" y="848240"/>
                </a:cubicBezTo>
                <a:cubicBezTo>
                  <a:pt x="93841" y="848070"/>
                  <a:pt x="93943" y="847918"/>
                  <a:pt x="94045" y="847748"/>
                </a:cubicBezTo>
                <a:close/>
                <a:moveTo>
                  <a:pt x="2017323" y="992200"/>
                </a:moveTo>
                <a:cubicBezTo>
                  <a:pt x="2017135" y="991588"/>
                  <a:pt x="2016948" y="990993"/>
                  <a:pt x="2017288" y="992063"/>
                </a:cubicBezTo>
                <a:cubicBezTo>
                  <a:pt x="2016642" y="991146"/>
                  <a:pt x="2016999" y="991656"/>
                  <a:pt x="2017357" y="992166"/>
                </a:cubicBezTo>
                <a:cubicBezTo>
                  <a:pt x="2017951" y="993440"/>
                  <a:pt x="2018529" y="994731"/>
                  <a:pt x="2019123" y="996006"/>
                </a:cubicBezTo>
                <a:cubicBezTo>
                  <a:pt x="2019481" y="995751"/>
                  <a:pt x="2019854" y="995513"/>
                  <a:pt x="2020211" y="995258"/>
                </a:cubicBezTo>
                <a:cubicBezTo>
                  <a:pt x="2019242" y="994239"/>
                  <a:pt x="2018291" y="993219"/>
                  <a:pt x="2017323" y="992200"/>
                </a:cubicBezTo>
                <a:close/>
                <a:moveTo>
                  <a:pt x="145022" y="995564"/>
                </a:moveTo>
                <a:cubicBezTo>
                  <a:pt x="146721" y="994425"/>
                  <a:pt x="148420" y="993287"/>
                  <a:pt x="150120" y="992166"/>
                </a:cubicBezTo>
                <a:cubicBezTo>
                  <a:pt x="151819" y="990466"/>
                  <a:pt x="153518" y="988767"/>
                  <a:pt x="155217" y="987068"/>
                </a:cubicBezTo>
                <a:cubicBezTo>
                  <a:pt x="158802" y="984995"/>
                  <a:pt x="162558" y="983126"/>
                  <a:pt x="165888" y="980713"/>
                </a:cubicBezTo>
                <a:cubicBezTo>
                  <a:pt x="166687" y="980135"/>
                  <a:pt x="166143" y="977688"/>
                  <a:pt x="166228" y="976108"/>
                </a:cubicBezTo>
                <a:cubicBezTo>
                  <a:pt x="165617" y="975904"/>
                  <a:pt x="165005" y="975700"/>
                  <a:pt x="164393" y="975496"/>
                </a:cubicBezTo>
                <a:cubicBezTo>
                  <a:pt x="161335" y="979353"/>
                  <a:pt x="158293" y="983228"/>
                  <a:pt x="155234" y="987085"/>
                </a:cubicBezTo>
                <a:cubicBezTo>
                  <a:pt x="152226" y="987476"/>
                  <a:pt x="150527" y="989175"/>
                  <a:pt x="150136" y="992183"/>
                </a:cubicBezTo>
                <a:cubicBezTo>
                  <a:pt x="148420" y="993321"/>
                  <a:pt x="146721" y="994442"/>
                  <a:pt x="145022" y="995564"/>
                </a:cubicBezTo>
                <a:close/>
                <a:moveTo>
                  <a:pt x="1675844" y="1299693"/>
                </a:moveTo>
                <a:cubicBezTo>
                  <a:pt x="1677374" y="1300169"/>
                  <a:pt x="1678903" y="1300661"/>
                  <a:pt x="1680415" y="1301137"/>
                </a:cubicBezTo>
                <a:cubicBezTo>
                  <a:pt x="1680483" y="1300729"/>
                  <a:pt x="1680551" y="1300339"/>
                  <a:pt x="1680602" y="1299931"/>
                </a:cubicBezTo>
                <a:cubicBezTo>
                  <a:pt x="1679022" y="1299863"/>
                  <a:pt x="1677424" y="1299778"/>
                  <a:pt x="1675844" y="1299693"/>
                </a:cubicBezTo>
                <a:close/>
                <a:moveTo>
                  <a:pt x="1332650" y="1393134"/>
                </a:moveTo>
                <a:cubicBezTo>
                  <a:pt x="1333007" y="1393830"/>
                  <a:pt x="1333364" y="1394510"/>
                  <a:pt x="1333720" y="1395207"/>
                </a:cubicBezTo>
                <a:cubicBezTo>
                  <a:pt x="1334043" y="1394867"/>
                  <a:pt x="1334383" y="1394544"/>
                  <a:pt x="1334706" y="1394204"/>
                </a:cubicBezTo>
                <a:cubicBezTo>
                  <a:pt x="1334009" y="1393864"/>
                  <a:pt x="1333313" y="1393507"/>
                  <a:pt x="1332633" y="1393168"/>
                </a:cubicBezTo>
                <a:cubicBezTo>
                  <a:pt x="1332310" y="1391774"/>
                  <a:pt x="1331987" y="1390364"/>
                  <a:pt x="1331648" y="1388971"/>
                </a:cubicBezTo>
                <a:cubicBezTo>
                  <a:pt x="1331223" y="1389123"/>
                  <a:pt x="1330798" y="1389276"/>
                  <a:pt x="1330373" y="1389429"/>
                </a:cubicBezTo>
                <a:cubicBezTo>
                  <a:pt x="1331121" y="1390653"/>
                  <a:pt x="1331885" y="1391893"/>
                  <a:pt x="1332650" y="1393134"/>
                </a:cubicBezTo>
                <a:close/>
                <a:moveTo>
                  <a:pt x="1594281" y="1386371"/>
                </a:moveTo>
                <a:lnTo>
                  <a:pt x="1593805" y="1385878"/>
                </a:lnTo>
                <a:lnTo>
                  <a:pt x="1594298" y="1386337"/>
                </a:lnTo>
                <a:cubicBezTo>
                  <a:pt x="1594621" y="1387747"/>
                  <a:pt x="1594944" y="1389175"/>
                  <a:pt x="1595266" y="1390585"/>
                </a:cubicBezTo>
                <a:cubicBezTo>
                  <a:pt x="1595674" y="1390415"/>
                  <a:pt x="1596099" y="1390245"/>
                  <a:pt x="1596507" y="1390075"/>
                </a:cubicBezTo>
                <a:cubicBezTo>
                  <a:pt x="1595759" y="1388852"/>
                  <a:pt x="1595012" y="1387611"/>
                  <a:pt x="1594281" y="1386371"/>
                </a:cubicBezTo>
                <a:close/>
                <a:moveTo>
                  <a:pt x="2153278" y="552115"/>
                </a:moveTo>
                <a:cubicBezTo>
                  <a:pt x="2153787" y="552472"/>
                  <a:pt x="2154298" y="552829"/>
                  <a:pt x="2153380" y="552200"/>
                </a:cubicBezTo>
                <a:cubicBezTo>
                  <a:pt x="2154434" y="552523"/>
                  <a:pt x="2153839" y="552336"/>
                  <a:pt x="2153244" y="552149"/>
                </a:cubicBezTo>
                <a:cubicBezTo>
                  <a:pt x="2152666" y="550874"/>
                  <a:pt x="2152088" y="549600"/>
                  <a:pt x="2151511" y="548326"/>
                </a:cubicBezTo>
                <a:cubicBezTo>
                  <a:pt x="2151137" y="548581"/>
                  <a:pt x="2150763" y="548835"/>
                  <a:pt x="2150389" y="549090"/>
                </a:cubicBezTo>
                <a:cubicBezTo>
                  <a:pt x="2151340" y="550093"/>
                  <a:pt x="2152310" y="551095"/>
                  <a:pt x="2153278" y="552115"/>
                </a:cubicBezTo>
                <a:close/>
                <a:moveTo>
                  <a:pt x="1575522" y="1346184"/>
                </a:moveTo>
                <a:cubicBezTo>
                  <a:pt x="1575556" y="1345963"/>
                  <a:pt x="1575572" y="1345725"/>
                  <a:pt x="1575606" y="1345504"/>
                </a:cubicBezTo>
                <a:cubicBezTo>
                  <a:pt x="1574417" y="1345164"/>
                  <a:pt x="1573228" y="1344807"/>
                  <a:pt x="1572038" y="1344468"/>
                </a:cubicBezTo>
                <a:cubicBezTo>
                  <a:pt x="1571953" y="1344909"/>
                  <a:pt x="1571868" y="1345351"/>
                  <a:pt x="1571783" y="1345793"/>
                </a:cubicBezTo>
                <a:cubicBezTo>
                  <a:pt x="1573024" y="1345929"/>
                  <a:pt x="1574281" y="1346065"/>
                  <a:pt x="1577646" y="1344858"/>
                </a:cubicBezTo>
                <a:cubicBezTo>
                  <a:pt x="1577051" y="1344723"/>
                  <a:pt x="1576779" y="1344570"/>
                  <a:pt x="1576677" y="1344654"/>
                </a:cubicBezTo>
                <a:cubicBezTo>
                  <a:pt x="1576286" y="1344926"/>
                  <a:pt x="1575947" y="1345266"/>
                  <a:pt x="1575589" y="1345589"/>
                </a:cubicBezTo>
                <a:cubicBezTo>
                  <a:pt x="1576184" y="1345368"/>
                  <a:pt x="1576762" y="1345164"/>
                  <a:pt x="1575522" y="1346184"/>
                </a:cubicBezTo>
                <a:close/>
                <a:moveTo>
                  <a:pt x="277545" y="774698"/>
                </a:moveTo>
                <a:cubicBezTo>
                  <a:pt x="277715" y="774800"/>
                  <a:pt x="277885" y="774902"/>
                  <a:pt x="278055" y="774986"/>
                </a:cubicBezTo>
                <a:cubicBezTo>
                  <a:pt x="277885" y="774902"/>
                  <a:pt x="277715" y="774800"/>
                  <a:pt x="277545" y="774698"/>
                </a:cubicBezTo>
                <a:cubicBezTo>
                  <a:pt x="277613" y="773372"/>
                  <a:pt x="277698" y="772030"/>
                  <a:pt x="277766" y="770704"/>
                </a:cubicBezTo>
                <a:cubicBezTo>
                  <a:pt x="277290" y="770772"/>
                  <a:pt x="276797" y="770857"/>
                  <a:pt x="276322" y="770925"/>
                </a:cubicBezTo>
                <a:cubicBezTo>
                  <a:pt x="276729" y="772183"/>
                  <a:pt x="277137" y="773440"/>
                  <a:pt x="277545" y="774698"/>
                </a:cubicBezTo>
                <a:close/>
                <a:moveTo>
                  <a:pt x="2124374" y="739014"/>
                </a:moveTo>
                <a:cubicBezTo>
                  <a:pt x="2125683" y="738419"/>
                  <a:pt x="2126974" y="737841"/>
                  <a:pt x="2128282" y="737246"/>
                </a:cubicBezTo>
                <a:cubicBezTo>
                  <a:pt x="2127908" y="736720"/>
                  <a:pt x="2127517" y="736210"/>
                  <a:pt x="2127144" y="735683"/>
                </a:cubicBezTo>
                <a:cubicBezTo>
                  <a:pt x="2126226" y="736805"/>
                  <a:pt x="2125309" y="737909"/>
                  <a:pt x="2124374" y="739014"/>
                </a:cubicBezTo>
                <a:cubicBezTo>
                  <a:pt x="2123779" y="739201"/>
                  <a:pt x="2123184" y="739405"/>
                  <a:pt x="2124357" y="739031"/>
                </a:cubicBezTo>
                <a:cubicBezTo>
                  <a:pt x="2123355" y="739727"/>
                  <a:pt x="2123864" y="739371"/>
                  <a:pt x="2124374" y="739014"/>
                </a:cubicBezTo>
                <a:close/>
                <a:moveTo>
                  <a:pt x="474622" y="370331"/>
                </a:moveTo>
                <a:cubicBezTo>
                  <a:pt x="476423" y="369855"/>
                  <a:pt x="478224" y="369379"/>
                  <a:pt x="480026" y="368904"/>
                </a:cubicBezTo>
                <a:cubicBezTo>
                  <a:pt x="479788" y="368377"/>
                  <a:pt x="479550" y="367867"/>
                  <a:pt x="479312" y="367340"/>
                </a:cubicBezTo>
                <a:cubicBezTo>
                  <a:pt x="477766" y="368343"/>
                  <a:pt x="476202" y="369345"/>
                  <a:pt x="474622" y="370331"/>
                </a:cubicBezTo>
                <a:cubicBezTo>
                  <a:pt x="474537" y="370501"/>
                  <a:pt x="474435" y="370671"/>
                  <a:pt x="474333" y="370824"/>
                </a:cubicBezTo>
                <a:cubicBezTo>
                  <a:pt x="474435" y="370654"/>
                  <a:pt x="474537" y="370501"/>
                  <a:pt x="474622" y="370331"/>
                </a:cubicBezTo>
                <a:close/>
                <a:moveTo>
                  <a:pt x="501810" y="339745"/>
                </a:moveTo>
                <a:cubicBezTo>
                  <a:pt x="503067" y="339405"/>
                  <a:pt x="504342" y="339065"/>
                  <a:pt x="506346" y="338538"/>
                </a:cubicBezTo>
                <a:cubicBezTo>
                  <a:pt x="502982" y="336142"/>
                  <a:pt x="502268" y="337672"/>
                  <a:pt x="501844" y="339762"/>
                </a:cubicBezTo>
                <a:cubicBezTo>
                  <a:pt x="501283" y="340339"/>
                  <a:pt x="500705" y="340900"/>
                  <a:pt x="500144" y="341478"/>
                </a:cubicBezTo>
                <a:cubicBezTo>
                  <a:pt x="498242" y="342328"/>
                  <a:pt x="494639" y="343313"/>
                  <a:pt x="494690" y="344010"/>
                </a:cubicBezTo>
                <a:cubicBezTo>
                  <a:pt x="495098" y="349515"/>
                  <a:pt x="490662" y="350161"/>
                  <a:pt x="487468" y="352132"/>
                </a:cubicBezTo>
                <a:cubicBezTo>
                  <a:pt x="486347" y="352829"/>
                  <a:pt x="485464" y="353899"/>
                  <a:pt x="483033" y="356091"/>
                </a:cubicBezTo>
                <a:cubicBezTo>
                  <a:pt x="494894" y="351860"/>
                  <a:pt x="494877" y="351843"/>
                  <a:pt x="499040" y="342718"/>
                </a:cubicBezTo>
                <a:cubicBezTo>
                  <a:pt x="499261" y="342226"/>
                  <a:pt x="499754" y="341869"/>
                  <a:pt x="500128" y="341444"/>
                </a:cubicBezTo>
                <a:cubicBezTo>
                  <a:pt x="500671" y="340866"/>
                  <a:pt x="501232" y="340306"/>
                  <a:pt x="501810" y="339745"/>
                </a:cubicBezTo>
                <a:close/>
                <a:moveTo>
                  <a:pt x="168794" y="902106"/>
                </a:moveTo>
                <a:cubicBezTo>
                  <a:pt x="170374" y="901257"/>
                  <a:pt x="171938" y="900407"/>
                  <a:pt x="173518" y="899557"/>
                </a:cubicBezTo>
                <a:cubicBezTo>
                  <a:pt x="173144" y="899081"/>
                  <a:pt x="172753" y="898623"/>
                  <a:pt x="172380" y="898147"/>
                </a:cubicBezTo>
                <a:cubicBezTo>
                  <a:pt x="171190" y="899472"/>
                  <a:pt x="170000" y="900798"/>
                  <a:pt x="168828" y="902140"/>
                </a:cubicBezTo>
                <a:lnTo>
                  <a:pt x="168352" y="902616"/>
                </a:lnTo>
                <a:lnTo>
                  <a:pt x="168794" y="902106"/>
                </a:lnTo>
                <a:close/>
                <a:moveTo>
                  <a:pt x="235081" y="1029566"/>
                </a:moveTo>
                <a:cubicBezTo>
                  <a:pt x="233110" y="1031571"/>
                  <a:pt x="233246" y="1033355"/>
                  <a:pt x="236831" y="1036329"/>
                </a:cubicBezTo>
                <a:cubicBezTo>
                  <a:pt x="235947" y="1032981"/>
                  <a:pt x="235506" y="1031248"/>
                  <a:pt x="235064" y="1029532"/>
                </a:cubicBezTo>
                <a:cubicBezTo>
                  <a:pt x="235166" y="1029379"/>
                  <a:pt x="235268" y="1029226"/>
                  <a:pt x="235370" y="1029073"/>
                </a:cubicBezTo>
                <a:cubicBezTo>
                  <a:pt x="235268" y="1029243"/>
                  <a:pt x="235166" y="1029413"/>
                  <a:pt x="235081" y="1029566"/>
                </a:cubicBezTo>
                <a:close/>
                <a:moveTo>
                  <a:pt x="846703" y="224197"/>
                </a:moveTo>
                <a:cubicBezTo>
                  <a:pt x="849303" y="224197"/>
                  <a:pt x="851886" y="224197"/>
                  <a:pt x="854486" y="224197"/>
                </a:cubicBezTo>
                <a:cubicBezTo>
                  <a:pt x="854400" y="223534"/>
                  <a:pt x="854316" y="222855"/>
                  <a:pt x="854231" y="222192"/>
                </a:cubicBezTo>
                <a:cubicBezTo>
                  <a:pt x="851733" y="222872"/>
                  <a:pt x="849235" y="223551"/>
                  <a:pt x="846737" y="224231"/>
                </a:cubicBezTo>
                <a:cubicBezTo>
                  <a:pt x="845888" y="224707"/>
                  <a:pt x="845038" y="225199"/>
                  <a:pt x="844171" y="225675"/>
                </a:cubicBezTo>
                <a:cubicBezTo>
                  <a:pt x="844409" y="225964"/>
                  <a:pt x="844647" y="226236"/>
                  <a:pt x="844885" y="226525"/>
                </a:cubicBezTo>
                <a:cubicBezTo>
                  <a:pt x="845479" y="225743"/>
                  <a:pt x="846092" y="224979"/>
                  <a:pt x="846703" y="224197"/>
                </a:cubicBezTo>
                <a:close/>
                <a:moveTo>
                  <a:pt x="330221" y="389039"/>
                </a:moveTo>
                <a:cubicBezTo>
                  <a:pt x="328386" y="389515"/>
                  <a:pt x="326551" y="389974"/>
                  <a:pt x="324716" y="390450"/>
                </a:cubicBezTo>
                <a:cubicBezTo>
                  <a:pt x="325073" y="391146"/>
                  <a:pt x="325446" y="391860"/>
                  <a:pt x="325803" y="392557"/>
                </a:cubicBezTo>
                <a:cubicBezTo>
                  <a:pt x="327265" y="391367"/>
                  <a:pt x="328726" y="390195"/>
                  <a:pt x="330187" y="389005"/>
                </a:cubicBezTo>
                <a:cubicBezTo>
                  <a:pt x="330799" y="388819"/>
                  <a:pt x="331393" y="388632"/>
                  <a:pt x="330306" y="388972"/>
                </a:cubicBezTo>
                <a:cubicBezTo>
                  <a:pt x="331241" y="388309"/>
                  <a:pt x="330731" y="388666"/>
                  <a:pt x="330221" y="389039"/>
                </a:cubicBezTo>
                <a:close/>
                <a:moveTo>
                  <a:pt x="1215386" y="186831"/>
                </a:moveTo>
                <a:cubicBezTo>
                  <a:pt x="1216660" y="184979"/>
                  <a:pt x="1218581" y="183228"/>
                  <a:pt x="1215420" y="179524"/>
                </a:cubicBezTo>
                <a:cubicBezTo>
                  <a:pt x="1215420" y="182872"/>
                  <a:pt x="1215420" y="184876"/>
                  <a:pt x="1215420" y="186865"/>
                </a:cubicBezTo>
                <a:cubicBezTo>
                  <a:pt x="1213890" y="187069"/>
                  <a:pt x="1212378" y="187272"/>
                  <a:pt x="1210849" y="187476"/>
                </a:cubicBezTo>
                <a:cubicBezTo>
                  <a:pt x="1210951" y="187850"/>
                  <a:pt x="1211036" y="188241"/>
                  <a:pt x="1211137" y="188615"/>
                </a:cubicBezTo>
                <a:cubicBezTo>
                  <a:pt x="1212548" y="188020"/>
                  <a:pt x="1213976" y="187425"/>
                  <a:pt x="1215386" y="186831"/>
                </a:cubicBezTo>
                <a:close/>
                <a:moveTo>
                  <a:pt x="1594298" y="1342191"/>
                </a:moveTo>
                <a:cubicBezTo>
                  <a:pt x="1592038" y="1342717"/>
                  <a:pt x="1589217" y="1341188"/>
                  <a:pt x="1588011" y="1344960"/>
                </a:cubicBezTo>
                <a:cubicBezTo>
                  <a:pt x="1590101" y="1344026"/>
                  <a:pt x="1592191" y="1343091"/>
                  <a:pt x="1594281" y="1342174"/>
                </a:cubicBezTo>
                <a:cubicBezTo>
                  <a:pt x="1594383" y="1342021"/>
                  <a:pt x="1594485" y="1341851"/>
                  <a:pt x="1594587" y="1341698"/>
                </a:cubicBezTo>
                <a:cubicBezTo>
                  <a:pt x="1594485" y="1341851"/>
                  <a:pt x="1594383" y="1342021"/>
                  <a:pt x="1594298" y="1342191"/>
                </a:cubicBezTo>
                <a:close/>
                <a:moveTo>
                  <a:pt x="199397" y="917433"/>
                </a:moveTo>
                <a:cubicBezTo>
                  <a:pt x="201249" y="916278"/>
                  <a:pt x="203085" y="915122"/>
                  <a:pt x="204936" y="913967"/>
                </a:cubicBezTo>
                <a:cubicBezTo>
                  <a:pt x="204461" y="913474"/>
                  <a:pt x="203985" y="912964"/>
                  <a:pt x="203509" y="912471"/>
                </a:cubicBezTo>
                <a:cubicBezTo>
                  <a:pt x="202133" y="914120"/>
                  <a:pt x="200756" y="915768"/>
                  <a:pt x="199397" y="917433"/>
                </a:cubicBezTo>
                <a:cubicBezTo>
                  <a:pt x="199295" y="917603"/>
                  <a:pt x="199193" y="917773"/>
                  <a:pt x="199109" y="917943"/>
                </a:cubicBezTo>
                <a:cubicBezTo>
                  <a:pt x="199193" y="917756"/>
                  <a:pt x="199295" y="917586"/>
                  <a:pt x="199397" y="917433"/>
                </a:cubicBezTo>
                <a:close/>
                <a:moveTo>
                  <a:pt x="979244" y="166474"/>
                </a:moveTo>
                <a:cubicBezTo>
                  <a:pt x="976643" y="166474"/>
                  <a:pt x="974060" y="166474"/>
                  <a:pt x="971461" y="166474"/>
                </a:cubicBezTo>
                <a:cubicBezTo>
                  <a:pt x="971563" y="167154"/>
                  <a:pt x="971648" y="167816"/>
                  <a:pt x="971750" y="168496"/>
                </a:cubicBezTo>
                <a:cubicBezTo>
                  <a:pt x="974248" y="167816"/>
                  <a:pt x="976729" y="167137"/>
                  <a:pt x="979226" y="166457"/>
                </a:cubicBezTo>
                <a:cubicBezTo>
                  <a:pt x="979821" y="166287"/>
                  <a:pt x="980399" y="166100"/>
                  <a:pt x="979346" y="166423"/>
                </a:cubicBezTo>
                <a:cubicBezTo>
                  <a:pt x="980263" y="165777"/>
                  <a:pt x="979753" y="166134"/>
                  <a:pt x="979244" y="166474"/>
                </a:cubicBezTo>
                <a:close/>
                <a:moveTo>
                  <a:pt x="240145" y="606474"/>
                </a:moveTo>
                <a:cubicBezTo>
                  <a:pt x="242388" y="605148"/>
                  <a:pt x="243900" y="603585"/>
                  <a:pt x="241606" y="598895"/>
                </a:cubicBezTo>
                <a:cubicBezTo>
                  <a:pt x="240909" y="602599"/>
                  <a:pt x="240536" y="604553"/>
                  <a:pt x="240179" y="606507"/>
                </a:cubicBezTo>
                <a:cubicBezTo>
                  <a:pt x="239618" y="607646"/>
                  <a:pt x="239041" y="608784"/>
                  <a:pt x="238480" y="609923"/>
                </a:cubicBezTo>
                <a:cubicBezTo>
                  <a:pt x="237137" y="611095"/>
                  <a:pt x="235811" y="612285"/>
                  <a:pt x="233977" y="613882"/>
                </a:cubicBezTo>
                <a:cubicBezTo>
                  <a:pt x="239057" y="614069"/>
                  <a:pt x="239057" y="614069"/>
                  <a:pt x="238446" y="609889"/>
                </a:cubicBezTo>
                <a:cubicBezTo>
                  <a:pt x="239023" y="608750"/>
                  <a:pt x="239584" y="607612"/>
                  <a:pt x="240145" y="606474"/>
                </a:cubicBezTo>
                <a:close/>
                <a:moveTo>
                  <a:pt x="1842335" y="1255547"/>
                </a:moveTo>
                <a:lnTo>
                  <a:pt x="1841877" y="1255071"/>
                </a:lnTo>
                <a:lnTo>
                  <a:pt x="1842369" y="1255513"/>
                </a:lnTo>
                <a:cubicBezTo>
                  <a:pt x="1841791" y="1257212"/>
                  <a:pt x="1841230" y="1258911"/>
                  <a:pt x="1840653" y="1260627"/>
                </a:cubicBezTo>
                <a:cubicBezTo>
                  <a:pt x="1838886" y="1262582"/>
                  <a:pt x="1838920" y="1264332"/>
                  <a:pt x="1841639" y="1266626"/>
                </a:cubicBezTo>
                <a:cubicBezTo>
                  <a:pt x="1841944" y="1264773"/>
                  <a:pt x="1842148" y="1263550"/>
                  <a:pt x="1842352" y="1262327"/>
                </a:cubicBezTo>
                <a:cubicBezTo>
                  <a:pt x="1846107" y="1259064"/>
                  <a:pt x="1846107" y="1258809"/>
                  <a:pt x="1842335" y="1255547"/>
                </a:cubicBezTo>
                <a:close/>
                <a:moveTo>
                  <a:pt x="265667" y="880050"/>
                </a:moveTo>
                <a:cubicBezTo>
                  <a:pt x="263798" y="881749"/>
                  <a:pt x="261912" y="883449"/>
                  <a:pt x="260043" y="885148"/>
                </a:cubicBezTo>
                <a:cubicBezTo>
                  <a:pt x="260638" y="885606"/>
                  <a:pt x="261215" y="886065"/>
                  <a:pt x="261810" y="886541"/>
                </a:cubicBezTo>
                <a:cubicBezTo>
                  <a:pt x="263085" y="884366"/>
                  <a:pt x="264376" y="882191"/>
                  <a:pt x="265650" y="880033"/>
                </a:cubicBezTo>
                <a:lnTo>
                  <a:pt x="266143" y="879591"/>
                </a:lnTo>
                <a:lnTo>
                  <a:pt x="265667" y="880050"/>
                </a:lnTo>
                <a:close/>
                <a:moveTo>
                  <a:pt x="257137" y="659150"/>
                </a:moveTo>
                <a:cubicBezTo>
                  <a:pt x="258887" y="658878"/>
                  <a:pt x="260638" y="658606"/>
                  <a:pt x="263577" y="658147"/>
                </a:cubicBezTo>
                <a:cubicBezTo>
                  <a:pt x="259720" y="655343"/>
                  <a:pt x="257987" y="655751"/>
                  <a:pt x="257154" y="659184"/>
                </a:cubicBezTo>
                <a:cubicBezTo>
                  <a:pt x="256797" y="659693"/>
                  <a:pt x="256458" y="660186"/>
                  <a:pt x="257086" y="659269"/>
                </a:cubicBezTo>
                <a:cubicBezTo>
                  <a:pt x="256781" y="660322"/>
                  <a:pt x="256951" y="659744"/>
                  <a:pt x="257137" y="659150"/>
                </a:cubicBezTo>
                <a:close/>
                <a:moveTo>
                  <a:pt x="146704" y="971775"/>
                </a:moveTo>
                <a:cubicBezTo>
                  <a:pt x="148879" y="970432"/>
                  <a:pt x="151054" y="969107"/>
                  <a:pt x="153229" y="967765"/>
                </a:cubicBezTo>
                <a:cubicBezTo>
                  <a:pt x="148998" y="966541"/>
                  <a:pt x="147231" y="968410"/>
                  <a:pt x="146738" y="971809"/>
                </a:cubicBezTo>
                <a:cubicBezTo>
                  <a:pt x="145429" y="972386"/>
                  <a:pt x="144138" y="972981"/>
                  <a:pt x="142830" y="973559"/>
                </a:cubicBezTo>
                <a:cubicBezTo>
                  <a:pt x="143187" y="974052"/>
                  <a:pt x="143543" y="974562"/>
                  <a:pt x="143900" y="975054"/>
                </a:cubicBezTo>
                <a:cubicBezTo>
                  <a:pt x="144834" y="973967"/>
                  <a:pt x="145769" y="972862"/>
                  <a:pt x="146704" y="971775"/>
                </a:cubicBezTo>
                <a:close/>
                <a:moveTo>
                  <a:pt x="1601095" y="1338758"/>
                </a:moveTo>
                <a:cubicBezTo>
                  <a:pt x="1601588" y="1339625"/>
                  <a:pt x="1602063" y="1340474"/>
                  <a:pt x="1602556" y="1341341"/>
                </a:cubicBezTo>
                <a:cubicBezTo>
                  <a:pt x="1602845" y="1341103"/>
                  <a:pt x="1603134" y="1340848"/>
                  <a:pt x="1603406" y="1340610"/>
                </a:cubicBezTo>
                <a:cubicBezTo>
                  <a:pt x="1602624" y="1339999"/>
                  <a:pt x="1601843" y="1339404"/>
                  <a:pt x="1601061" y="1338792"/>
                </a:cubicBezTo>
                <a:cubicBezTo>
                  <a:pt x="1599702" y="1336685"/>
                  <a:pt x="1599226" y="1333287"/>
                  <a:pt x="1594773" y="1336090"/>
                </a:cubicBezTo>
                <a:cubicBezTo>
                  <a:pt x="1596881" y="1336974"/>
                  <a:pt x="1598987" y="1337875"/>
                  <a:pt x="1601095" y="1338758"/>
                </a:cubicBezTo>
                <a:close/>
                <a:moveTo>
                  <a:pt x="233382" y="895343"/>
                </a:moveTo>
                <a:cubicBezTo>
                  <a:pt x="230561" y="897603"/>
                  <a:pt x="227723" y="899880"/>
                  <a:pt x="224902" y="902140"/>
                </a:cubicBezTo>
                <a:lnTo>
                  <a:pt x="224410" y="902582"/>
                </a:lnTo>
                <a:lnTo>
                  <a:pt x="224868" y="902123"/>
                </a:lnTo>
                <a:cubicBezTo>
                  <a:pt x="227706" y="899863"/>
                  <a:pt x="230527" y="897603"/>
                  <a:pt x="233365" y="895343"/>
                </a:cubicBezTo>
                <a:lnTo>
                  <a:pt x="233823" y="894884"/>
                </a:lnTo>
                <a:lnTo>
                  <a:pt x="233382" y="895343"/>
                </a:lnTo>
                <a:close/>
                <a:moveTo>
                  <a:pt x="2041112" y="948019"/>
                </a:moveTo>
                <a:cubicBezTo>
                  <a:pt x="2040958" y="947917"/>
                  <a:pt x="2040788" y="947815"/>
                  <a:pt x="2040636" y="947697"/>
                </a:cubicBezTo>
                <a:cubicBezTo>
                  <a:pt x="2040806" y="947799"/>
                  <a:pt x="2040976" y="947883"/>
                  <a:pt x="2041146" y="947985"/>
                </a:cubicBezTo>
                <a:cubicBezTo>
                  <a:pt x="2046073" y="950279"/>
                  <a:pt x="2046073" y="950279"/>
                  <a:pt x="2049829" y="946660"/>
                </a:cubicBezTo>
                <a:cubicBezTo>
                  <a:pt x="2046039" y="947255"/>
                  <a:pt x="2043575" y="947628"/>
                  <a:pt x="2041112" y="948019"/>
                </a:cubicBezTo>
                <a:close/>
                <a:moveTo>
                  <a:pt x="2064901" y="473984"/>
                </a:moveTo>
                <a:cubicBezTo>
                  <a:pt x="2064748" y="473882"/>
                  <a:pt x="2064577" y="473780"/>
                  <a:pt x="2064425" y="473678"/>
                </a:cubicBezTo>
                <a:cubicBezTo>
                  <a:pt x="2064595" y="473780"/>
                  <a:pt x="2064765" y="473865"/>
                  <a:pt x="2064918" y="473967"/>
                </a:cubicBezTo>
                <a:cubicBezTo>
                  <a:pt x="2063813" y="476465"/>
                  <a:pt x="2062250" y="479014"/>
                  <a:pt x="2065767" y="481410"/>
                </a:cubicBezTo>
                <a:cubicBezTo>
                  <a:pt x="2068334" y="478351"/>
                  <a:pt x="2067246" y="476091"/>
                  <a:pt x="2064901" y="473984"/>
                </a:cubicBezTo>
                <a:close/>
                <a:moveTo>
                  <a:pt x="275863" y="1083941"/>
                </a:moveTo>
                <a:cubicBezTo>
                  <a:pt x="272226" y="1084995"/>
                  <a:pt x="268811" y="1086303"/>
                  <a:pt x="268946" y="1091486"/>
                </a:cubicBezTo>
                <a:cubicBezTo>
                  <a:pt x="271241" y="1088954"/>
                  <a:pt x="273535" y="1086439"/>
                  <a:pt x="275829" y="1083907"/>
                </a:cubicBezTo>
                <a:cubicBezTo>
                  <a:pt x="276695" y="1083431"/>
                  <a:pt x="277562" y="1082938"/>
                  <a:pt x="278428" y="1082463"/>
                </a:cubicBezTo>
                <a:cubicBezTo>
                  <a:pt x="278191" y="1082174"/>
                  <a:pt x="277935" y="1081885"/>
                  <a:pt x="277698" y="1081579"/>
                </a:cubicBezTo>
                <a:cubicBezTo>
                  <a:pt x="277086" y="1082378"/>
                  <a:pt x="276474" y="1083159"/>
                  <a:pt x="275863" y="1083941"/>
                </a:cubicBezTo>
                <a:close/>
                <a:moveTo>
                  <a:pt x="258871" y="900441"/>
                </a:moveTo>
                <a:cubicBezTo>
                  <a:pt x="255863" y="900628"/>
                  <a:pt x="252379" y="899897"/>
                  <a:pt x="252311" y="905335"/>
                </a:cubicBezTo>
                <a:cubicBezTo>
                  <a:pt x="254486" y="903703"/>
                  <a:pt x="256661" y="902055"/>
                  <a:pt x="258853" y="900424"/>
                </a:cubicBezTo>
                <a:lnTo>
                  <a:pt x="259329" y="899965"/>
                </a:lnTo>
                <a:lnTo>
                  <a:pt x="258871" y="900441"/>
                </a:lnTo>
                <a:close/>
                <a:moveTo>
                  <a:pt x="868810" y="183449"/>
                </a:moveTo>
                <a:cubicBezTo>
                  <a:pt x="865377" y="183500"/>
                  <a:pt x="861945" y="183568"/>
                  <a:pt x="858512" y="183619"/>
                </a:cubicBezTo>
                <a:cubicBezTo>
                  <a:pt x="862489" y="187952"/>
                  <a:pt x="865565" y="185165"/>
                  <a:pt x="868810" y="183449"/>
                </a:cubicBezTo>
                <a:cubicBezTo>
                  <a:pt x="869813" y="183228"/>
                  <a:pt x="870832" y="183024"/>
                  <a:pt x="871852" y="182837"/>
                </a:cubicBezTo>
                <a:cubicBezTo>
                  <a:pt x="871716" y="182481"/>
                  <a:pt x="871563" y="182107"/>
                  <a:pt x="871427" y="181750"/>
                </a:cubicBezTo>
                <a:cubicBezTo>
                  <a:pt x="870561" y="182311"/>
                  <a:pt x="869677" y="182872"/>
                  <a:pt x="868810" y="183449"/>
                </a:cubicBezTo>
                <a:close/>
                <a:moveTo>
                  <a:pt x="673416" y="237808"/>
                </a:moveTo>
                <a:cubicBezTo>
                  <a:pt x="675658" y="237332"/>
                  <a:pt x="677153" y="236210"/>
                  <a:pt x="676032" y="233746"/>
                </a:cubicBezTo>
                <a:cubicBezTo>
                  <a:pt x="675658" y="232948"/>
                  <a:pt x="674401" y="232540"/>
                  <a:pt x="673552" y="231945"/>
                </a:cubicBezTo>
                <a:cubicBezTo>
                  <a:pt x="672939" y="233339"/>
                  <a:pt x="672345" y="234732"/>
                  <a:pt x="671733" y="236125"/>
                </a:cubicBezTo>
                <a:cubicBezTo>
                  <a:pt x="671428" y="236805"/>
                  <a:pt x="671121" y="237468"/>
                  <a:pt x="670815" y="238148"/>
                </a:cubicBezTo>
                <a:cubicBezTo>
                  <a:pt x="671682" y="238029"/>
                  <a:pt x="672548" y="237910"/>
                  <a:pt x="673416" y="237808"/>
                </a:cubicBezTo>
                <a:close/>
                <a:moveTo>
                  <a:pt x="1359838" y="1537552"/>
                </a:moveTo>
                <a:cubicBezTo>
                  <a:pt x="1360024" y="1538146"/>
                  <a:pt x="1360211" y="1538758"/>
                  <a:pt x="1359872" y="1537670"/>
                </a:cubicBezTo>
                <a:cubicBezTo>
                  <a:pt x="1360517" y="1538588"/>
                  <a:pt x="1360161" y="1538078"/>
                  <a:pt x="1359804" y="1537569"/>
                </a:cubicBezTo>
                <a:cubicBezTo>
                  <a:pt x="1359243" y="1533456"/>
                  <a:pt x="1358665" y="1529344"/>
                  <a:pt x="1358105" y="1525232"/>
                </a:cubicBezTo>
                <a:cubicBezTo>
                  <a:pt x="1356235" y="1529803"/>
                  <a:pt x="1356083" y="1534034"/>
                  <a:pt x="1359838" y="1537552"/>
                </a:cubicBezTo>
                <a:close/>
                <a:moveTo>
                  <a:pt x="763457" y="88309"/>
                </a:moveTo>
                <a:cubicBezTo>
                  <a:pt x="763271" y="87714"/>
                  <a:pt x="763067" y="87103"/>
                  <a:pt x="763423" y="88207"/>
                </a:cubicBezTo>
                <a:cubicBezTo>
                  <a:pt x="762761" y="87273"/>
                  <a:pt x="763118" y="87782"/>
                  <a:pt x="763475" y="88292"/>
                </a:cubicBezTo>
                <a:cubicBezTo>
                  <a:pt x="764052" y="92404"/>
                  <a:pt x="764630" y="96516"/>
                  <a:pt x="765208" y="100646"/>
                </a:cubicBezTo>
                <a:cubicBezTo>
                  <a:pt x="766941" y="96092"/>
                  <a:pt x="767281" y="91810"/>
                  <a:pt x="763457" y="88309"/>
                </a:cubicBezTo>
                <a:close/>
                <a:moveTo>
                  <a:pt x="255472" y="817195"/>
                </a:moveTo>
                <a:cubicBezTo>
                  <a:pt x="251207" y="817212"/>
                  <a:pt x="248828" y="819710"/>
                  <a:pt x="246228" y="823771"/>
                </a:cubicBezTo>
                <a:cubicBezTo>
                  <a:pt x="251513" y="823279"/>
                  <a:pt x="253433" y="820169"/>
                  <a:pt x="255455" y="817179"/>
                </a:cubicBezTo>
                <a:cubicBezTo>
                  <a:pt x="256627" y="815717"/>
                  <a:pt x="257800" y="814256"/>
                  <a:pt x="258973" y="812794"/>
                </a:cubicBezTo>
                <a:cubicBezTo>
                  <a:pt x="258446" y="812506"/>
                  <a:pt x="257935" y="812217"/>
                  <a:pt x="257409" y="811928"/>
                </a:cubicBezTo>
                <a:cubicBezTo>
                  <a:pt x="256763" y="813678"/>
                  <a:pt x="256118" y="815428"/>
                  <a:pt x="255472" y="817195"/>
                </a:cubicBezTo>
                <a:close/>
                <a:moveTo>
                  <a:pt x="274164" y="849481"/>
                </a:moveTo>
                <a:cubicBezTo>
                  <a:pt x="271547" y="852081"/>
                  <a:pt x="270357" y="855122"/>
                  <a:pt x="270510" y="859778"/>
                </a:cubicBezTo>
                <a:cubicBezTo>
                  <a:pt x="272940" y="858062"/>
                  <a:pt x="274486" y="856991"/>
                  <a:pt x="275829" y="856040"/>
                </a:cubicBezTo>
                <a:cubicBezTo>
                  <a:pt x="275200" y="853593"/>
                  <a:pt x="274657" y="851520"/>
                  <a:pt x="274130" y="849447"/>
                </a:cubicBezTo>
                <a:lnTo>
                  <a:pt x="274622" y="849005"/>
                </a:lnTo>
                <a:lnTo>
                  <a:pt x="274164" y="849481"/>
                </a:lnTo>
                <a:close/>
                <a:moveTo>
                  <a:pt x="243543" y="781478"/>
                </a:moveTo>
                <a:cubicBezTo>
                  <a:pt x="245225" y="780492"/>
                  <a:pt x="247247" y="779829"/>
                  <a:pt x="248539" y="778453"/>
                </a:cubicBezTo>
                <a:cubicBezTo>
                  <a:pt x="250663" y="776193"/>
                  <a:pt x="249525" y="774647"/>
                  <a:pt x="246160" y="773389"/>
                </a:cubicBezTo>
                <a:cubicBezTo>
                  <a:pt x="245209" y="776346"/>
                  <a:pt x="244393" y="778912"/>
                  <a:pt x="243577" y="781495"/>
                </a:cubicBezTo>
                <a:cubicBezTo>
                  <a:pt x="241759" y="782837"/>
                  <a:pt x="239041" y="783652"/>
                  <a:pt x="241147" y="787272"/>
                </a:cubicBezTo>
                <a:cubicBezTo>
                  <a:pt x="241946" y="785352"/>
                  <a:pt x="242744" y="783415"/>
                  <a:pt x="243543" y="781478"/>
                </a:cubicBezTo>
                <a:close/>
                <a:moveTo>
                  <a:pt x="1726804" y="1418639"/>
                </a:moveTo>
                <a:cubicBezTo>
                  <a:pt x="1728299" y="1420321"/>
                  <a:pt x="1729540" y="1422377"/>
                  <a:pt x="1731341" y="1423618"/>
                </a:cubicBezTo>
                <a:cubicBezTo>
                  <a:pt x="1733635" y="1425198"/>
                  <a:pt x="1735300" y="1424145"/>
                  <a:pt x="1736184" y="1421256"/>
                </a:cubicBezTo>
                <a:cubicBezTo>
                  <a:pt x="1732768" y="1420287"/>
                  <a:pt x="1729794" y="1419455"/>
                  <a:pt x="1726804" y="1418639"/>
                </a:cubicBezTo>
                <a:close/>
                <a:moveTo>
                  <a:pt x="155234" y="944587"/>
                </a:moveTo>
                <a:cubicBezTo>
                  <a:pt x="155421" y="945182"/>
                  <a:pt x="155608" y="945759"/>
                  <a:pt x="155268" y="944706"/>
                </a:cubicBezTo>
                <a:cubicBezTo>
                  <a:pt x="155913" y="945606"/>
                  <a:pt x="155557" y="945097"/>
                  <a:pt x="155200" y="944604"/>
                </a:cubicBezTo>
                <a:cubicBezTo>
                  <a:pt x="157205" y="943007"/>
                  <a:pt x="159211" y="941409"/>
                  <a:pt x="161199" y="939812"/>
                </a:cubicBezTo>
                <a:cubicBezTo>
                  <a:pt x="161011" y="939489"/>
                  <a:pt x="160808" y="939149"/>
                  <a:pt x="160620" y="938827"/>
                </a:cubicBezTo>
                <a:cubicBezTo>
                  <a:pt x="157868" y="939387"/>
                  <a:pt x="155132" y="939948"/>
                  <a:pt x="151071" y="940781"/>
                </a:cubicBezTo>
                <a:cubicBezTo>
                  <a:pt x="153280" y="942803"/>
                  <a:pt x="154248" y="943703"/>
                  <a:pt x="155234" y="944587"/>
                </a:cubicBezTo>
                <a:close/>
                <a:moveTo>
                  <a:pt x="129711" y="992166"/>
                </a:moveTo>
                <a:cubicBezTo>
                  <a:pt x="134028" y="990007"/>
                  <a:pt x="138616" y="988087"/>
                  <a:pt x="138225" y="981987"/>
                </a:cubicBezTo>
                <a:cubicBezTo>
                  <a:pt x="138820" y="981800"/>
                  <a:pt x="139414" y="981596"/>
                  <a:pt x="138208" y="981987"/>
                </a:cubicBezTo>
                <a:cubicBezTo>
                  <a:pt x="139261" y="981273"/>
                  <a:pt x="138734" y="981630"/>
                  <a:pt x="138225" y="981970"/>
                </a:cubicBezTo>
                <a:cubicBezTo>
                  <a:pt x="134656" y="984757"/>
                  <a:pt x="130680" y="987204"/>
                  <a:pt x="129745" y="992183"/>
                </a:cubicBezTo>
                <a:cubicBezTo>
                  <a:pt x="129049" y="992879"/>
                  <a:pt x="128369" y="993593"/>
                  <a:pt x="127673" y="994290"/>
                </a:cubicBezTo>
                <a:cubicBezTo>
                  <a:pt x="128012" y="994493"/>
                  <a:pt x="128352" y="994697"/>
                  <a:pt x="128692" y="994901"/>
                </a:cubicBezTo>
                <a:cubicBezTo>
                  <a:pt x="129049" y="993984"/>
                  <a:pt x="129372" y="993066"/>
                  <a:pt x="129711" y="992166"/>
                </a:cubicBezTo>
                <a:close/>
                <a:moveTo>
                  <a:pt x="173891" y="769583"/>
                </a:moveTo>
                <a:cubicBezTo>
                  <a:pt x="175489" y="769243"/>
                  <a:pt x="177290" y="769243"/>
                  <a:pt x="178582" y="768427"/>
                </a:cubicBezTo>
                <a:cubicBezTo>
                  <a:pt x="179363" y="767935"/>
                  <a:pt x="179346" y="766167"/>
                  <a:pt x="179669" y="764961"/>
                </a:cubicBezTo>
                <a:cubicBezTo>
                  <a:pt x="178446" y="764774"/>
                  <a:pt x="177087" y="764145"/>
                  <a:pt x="176016" y="764468"/>
                </a:cubicBezTo>
                <a:cubicBezTo>
                  <a:pt x="173416" y="765216"/>
                  <a:pt x="172685" y="767102"/>
                  <a:pt x="173909" y="769617"/>
                </a:cubicBezTo>
                <a:cubicBezTo>
                  <a:pt x="173314" y="769821"/>
                  <a:pt x="172702" y="770008"/>
                  <a:pt x="173773" y="769668"/>
                </a:cubicBezTo>
                <a:cubicBezTo>
                  <a:pt x="172872" y="770331"/>
                  <a:pt x="173382" y="769957"/>
                  <a:pt x="173891" y="769583"/>
                </a:cubicBezTo>
                <a:close/>
                <a:moveTo>
                  <a:pt x="218089" y="772981"/>
                </a:moveTo>
                <a:cubicBezTo>
                  <a:pt x="218293" y="773576"/>
                  <a:pt x="218496" y="774171"/>
                  <a:pt x="218140" y="773117"/>
                </a:cubicBezTo>
                <a:cubicBezTo>
                  <a:pt x="218802" y="774018"/>
                  <a:pt x="218428" y="773508"/>
                  <a:pt x="218055" y="773015"/>
                </a:cubicBezTo>
                <a:cubicBezTo>
                  <a:pt x="218955" y="771214"/>
                  <a:pt x="219856" y="769396"/>
                  <a:pt x="220756" y="767595"/>
                </a:cubicBezTo>
                <a:cubicBezTo>
                  <a:pt x="220383" y="767272"/>
                  <a:pt x="220009" y="766949"/>
                  <a:pt x="219635" y="766626"/>
                </a:cubicBezTo>
                <a:cubicBezTo>
                  <a:pt x="216815" y="768240"/>
                  <a:pt x="213994" y="769872"/>
                  <a:pt x="211156" y="771486"/>
                </a:cubicBezTo>
                <a:cubicBezTo>
                  <a:pt x="211377" y="771996"/>
                  <a:pt x="211597" y="772489"/>
                  <a:pt x="211801" y="772998"/>
                </a:cubicBezTo>
                <a:cubicBezTo>
                  <a:pt x="213909" y="772981"/>
                  <a:pt x="215999" y="772981"/>
                  <a:pt x="218089" y="772981"/>
                </a:cubicBezTo>
                <a:close/>
                <a:moveTo>
                  <a:pt x="180706" y="1041460"/>
                </a:moveTo>
                <a:cubicBezTo>
                  <a:pt x="179109" y="1043346"/>
                  <a:pt x="177494" y="1045216"/>
                  <a:pt x="175897" y="1047119"/>
                </a:cubicBezTo>
                <a:cubicBezTo>
                  <a:pt x="174520" y="1048767"/>
                  <a:pt x="173178" y="1050449"/>
                  <a:pt x="170612" y="1053593"/>
                </a:cubicBezTo>
                <a:cubicBezTo>
                  <a:pt x="180400" y="1049226"/>
                  <a:pt x="180400" y="1049226"/>
                  <a:pt x="180688" y="1041443"/>
                </a:cubicBezTo>
                <a:cubicBezTo>
                  <a:pt x="182524" y="1041019"/>
                  <a:pt x="184359" y="1040594"/>
                  <a:pt x="186194" y="1040152"/>
                </a:cubicBezTo>
                <a:cubicBezTo>
                  <a:pt x="185974" y="1039574"/>
                  <a:pt x="185770" y="1039013"/>
                  <a:pt x="185549" y="1038436"/>
                </a:cubicBezTo>
                <a:cubicBezTo>
                  <a:pt x="183934" y="1039438"/>
                  <a:pt x="182320" y="1040458"/>
                  <a:pt x="180706" y="1041460"/>
                </a:cubicBezTo>
                <a:close/>
                <a:moveTo>
                  <a:pt x="189185" y="835853"/>
                </a:moveTo>
                <a:cubicBezTo>
                  <a:pt x="192600" y="836346"/>
                  <a:pt x="196033" y="836856"/>
                  <a:pt x="199448" y="837348"/>
                </a:cubicBezTo>
                <a:cubicBezTo>
                  <a:pt x="199669" y="836890"/>
                  <a:pt x="199873" y="836448"/>
                  <a:pt x="200094" y="835989"/>
                </a:cubicBezTo>
                <a:cubicBezTo>
                  <a:pt x="198225" y="834256"/>
                  <a:pt x="196356" y="832522"/>
                  <a:pt x="194028" y="830381"/>
                </a:cubicBezTo>
                <a:cubicBezTo>
                  <a:pt x="192040" y="832641"/>
                  <a:pt x="190612" y="834256"/>
                  <a:pt x="189202" y="835870"/>
                </a:cubicBezTo>
                <a:cubicBezTo>
                  <a:pt x="186517" y="838045"/>
                  <a:pt x="183850" y="840203"/>
                  <a:pt x="180162" y="843194"/>
                </a:cubicBezTo>
                <a:cubicBezTo>
                  <a:pt x="188233" y="843584"/>
                  <a:pt x="188233" y="843584"/>
                  <a:pt x="189185" y="835853"/>
                </a:cubicBezTo>
                <a:close/>
                <a:moveTo>
                  <a:pt x="2143066" y="740713"/>
                </a:moveTo>
                <a:cubicBezTo>
                  <a:pt x="2148027" y="740645"/>
                  <a:pt x="2153295" y="741495"/>
                  <a:pt x="2156812" y="736363"/>
                </a:cubicBezTo>
                <a:cubicBezTo>
                  <a:pt x="2154756" y="734681"/>
                  <a:pt x="2152972" y="733236"/>
                  <a:pt x="2150304" y="735700"/>
                </a:cubicBezTo>
                <a:cubicBezTo>
                  <a:pt x="2148164" y="737671"/>
                  <a:pt x="2145513" y="739082"/>
                  <a:pt x="2143082" y="740747"/>
                </a:cubicBezTo>
                <a:cubicBezTo>
                  <a:pt x="2142980" y="740900"/>
                  <a:pt x="2142878" y="741070"/>
                  <a:pt x="2142776" y="741223"/>
                </a:cubicBezTo>
                <a:cubicBezTo>
                  <a:pt x="2142862" y="741036"/>
                  <a:pt x="2142964" y="740883"/>
                  <a:pt x="2143066" y="740713"/>
                </a:cubicBezTo>
                <a:close/>
                <a:moveTo>
                  <a:pt x="92328" y="863024"/>
                </a:moveTo>
                <a:cubicBezTo>
                  <a:pt x="96628" y="863584"/>
                  <a:pt x="100706" y="869175"/>
                  <a:pt x="104902" y="864213"/>
                </a:cubicBezTo>
                <a:cubicBezTo>
                  <a:pt x="101147" y="862514"/>
                  <a:pt x="97324" y="860781"/>
                  <a:pt x="93076" y="858861"/>
                </a:cubicBezTo>
                <a:cubicBezTo>
                  <a:pt x="92805" y="860407"/>
                  <a:pt x="92583" y="861732"/>
                  <a:pt x="92346" y="863041"/>
                </a:cubicBezTo>
                <a:cubicBezTo>
                  <a:pt x="89729" y="864604"/>
                  <a:pt x="87384" y="866320"/>
                  <a:pt x="87825" y="870500"/>
                </a:cubicBezTo>
                <a:cubicBezTo>
                  <a:pt x="91767" y="868954"/>
                  <a:pt x="92244" y="866099"/>
                  <a:pt x="92328" y="863024"/>
                </a:cubicBezTo>
                <a:close/>
                <a:moveTo>
                  <a:pt x="209575" y="908920"/>
                </a:moveTo>
                <a:cubicBezTo>
                  <a:pt x="216883" y="905471"/>
                  <a:pt x="218310" y="903771"/>
                  <a:pt x="218394" y="898300"/>
                </a:cubicBezTo>
                <a:cubicBezTo>
                  <a:pt x="214470" y="901137"/>
                  <a:pt x="210170" y="903465"/>
                  <a:pt x="209575" y="908920"/>
                </a:cubicBezTo>
                <a:cubicBezTo>
                  <a:pt x="208980" y="909124"/>
                  <a:pt x="208386" y="909311"/>
                  <a:pt x="209541" y="908954"/>
                </a:cubicBezTo>
                <a:cubicBezTo>
                  <a:pt x="208556" y="909651"/>
                  <a:pt x="209066" y="909277"/>
                  <a:pt x="209575" y="908920"/>
                </a:cubicBezTo>
                <a:close/>
                <a:moveTo>
                  <a:pt x="1303763" y="1483193"/>
                </a:moveTo>
                <a:cubicBezTo>
                  <a:pt x="1304375" y="1484009"/>
                  <a:pt x="1305004" y="1484807"/>
                  <a:pt x="1305615" y="1485623"/>
                </a:cubicBezTo>
                <a:cubicBezTo>
                  <a:pt x="1305803" y="1485436"/>
                  <a:pt x="1305989" y="1485249"/>
                  <a:pt x="1306176" y="1485062"/>
                </a:cubicBezTo>
                <a:cubicBezTo>
                  <a:pt x="1305360" y="1484433"/>
                  <a:pt x="1304561" y="1483822"/>
                  <a:pt x="1303763" y="1483193"/>
                </a:cubicBezTo>
                <a:cubicBezTo>
                  <a:pt x="1299888" y="1474306"/>
                  <a:pt x="1298665" y="1473439"/>
                  <a:pt x="1291851" y="1474731"/>
                </a:cubicBezTo>
                <a:cubicBezTo>
                  <a:pt x="1291698" y="1474629"/>
                  <a:pt x="1291546" y="1474527"/>
                  <a:pt x="1291376" y="1474425"/>
                </a:cubicBezTo>
                <a:cubicBezTo>
                  <a:pt x="1291546" y="1474510"/>
                  <a:pt x="1291716" y="1474612"/>
                  <a:pt x="1291868" y="1474697"/>
                </a:cubicBezTo>
                <a:cubicBezTo>
                  <a:pt x="1295046" y="1478639"/>
                  <a:pt x="1298631" y="1481987"/>
                  <a:pt x="1303763" y="1483193"/>
                </a:cubicBezTo>
                <a:close/>
                <a:moveTo>
                  <a:pt x="2097203" y="876635"/>
                </a:moveTo>
                <a:cubicBezTo>
                  <a:pt x="2097356" y="876737"/>
                  <a:pt x="2097509" y="876839"/>
                  <a:pt x="2097662" y="876940"/>
                </a:cubicBezTo>
                <a:cubicBezTo>
                  <a:pt x="2097492" y="876856"/>
                  <a:pt x="2097339" y="876754"/>
                  <a:pt x="2097169" y="876668"/>
                </a:cubicBezTo>
                <a:cubicBezTo>
                  <a:pt x="2093057" y="873423"/>
                  <a:pt x="2088384" y="871554"/>
                  <a:pt x="2082743" y="870177"/>
                </a:cubicBezTo>
                <a:cubicBezTo>
                  <a:pt x="2083116" y="874799"/>
                  <a:pt x="2085581" y="876108"/>
                  <a:pt x="2088826" y="876380"/>
                </a:cubicBezTo>
                <a:cubicBezTo>
                  <a:pt x="2091613" y="876601"/>
                  <a:pt x="2094416" y="876550"/>
                  <a:pt x="2097203" y="876635"/>
                </a:cubicBezTo>
                <a:close/>
                <a:moveTo>
                  <a:pt x="216390" y="846048"/>
                </a:moveTo>
                <a:cubicBezTo>
                  <a:pt x="215999" y="848359"/>
                  <a:pt x="215608" y="850687"/>
                  <a:pt x="214945" y="854562"/>
                </a:cubicBezTo>
                <a:cubicBezTo>
                  <a:pt x="219176" y="850874"/>
                  <a:pt x="222133" y="848308"/>
                  <a:pt x="225633" y="845267"/>
                </a:cubicBezTo>
                <a:cubicBezTo>
                  <a:pt x="221861" y="845607"/>
                  <a:pt x="219109" y="845845"/>
                  <a:pt x="216356" y="846099"/>
                </a:cubicBezTo>
                <a:cubicBezTo>
                  <a:pt x="217290" y="842922"/>
                  <a:pt x="218225" y="839744"/>
                  <a:pt x="219244" y="836261"/>
                </a:cubicBezTo>
                <a:cubicBezTo>
                  <a:pt x="214232" y="837195"/>
                  <a:pt x="211904" y="841188"/>
                  <a:pt x="208607" y="846065"/>
                </a:cubicBezTo>
                <a:cubicBezTo>
                  <a:pt x="212006" y="846048"/>
                  <a:pt x="214198" y="846048"/>
                  <a:pt x="216390" y="846048"/>
                </a:cubicBezTo>
                <a:close/>
                <a:moveTo>
                  <a:pt x="856915" y="198742"/>
                </a:moveTo>
                <a:cubicBezTo>
                  <a:pt x="850799" y="199099"/>
                  <a:pt x="843934" y="196924"/>
                  <a:pt x="838241" y="205199"/>
                </a:cubicBezTo>
                <a:cubicBezTo>
                  <a:pt x="843169" y="203517"/>
                  <a:pt x="846415" y="202396"/>
                  <a:pt x="849728" y="201274"/>
                </a:cubicBezTo>
                <a:cubicBezTo>
                  <a:pt x="850543" y="202617"/>
                  <a:pt x="851206" y="203721"/>
                  <a:pt x="851954" y="204962"/>
                </a:cubicBezTo>
                <a:cubicBezTo>
                  <a:pt x="853126" y="203942"/>
                  <a:pt x="854163" y="203024"/>
                  <a:pt x="855199" y="202124"/>
                </a:cubicBezTo>
                <a:cubicBezTo>
                  <a:pt x="858207" y="204520"/>
                  <a:pt x="861079" y="203993"/>
                  <a:pt x="865768" y="201206"/>
                </a:cubicBezTo>
                <a:cubicBezTo>
                  <a:pt x="860977" y="201631"/>
                  <a:pt x="858071" y="201886"/>
                  <a:pt x="855165" y="202158"/>
                </a:cubicBezTo>
                <a:cubicBezTo>
                  <a:pt x="855726" y="201019"/>
                  <a:pt x="856304" y="199864"/>
                  <a:pt x="856865" y="198725"/>
                </a:cubicBezTo>
                <a:cubicBezTo>
                  <a:pt x="858377" y="198538"/>
                  <a:pt x="859872" y="198352"/>
                  <a:pt x="861367" y="198165"/>
                </a:cubicBezTo>
                <a:cubicBezTo>
                  <a:pt x="861283" y="197808"/>
                  <a:pt x="861197" y="197468"/>
                  <a:pt x="861113" y="197111"/>
                </a:cubicBezTo>
                <a:cubicBezTo>
                  <a:pt x="859736" y="197655"/>
                  <a:pt x="858326" y="198199"/>
                  <a:pt x="856915" y="198742"/>
                </a:cubicBezTo>
                <a:close/>
                <a:moveTo>
                  <a:pt x="231665" y="888529"/>
                </a:moveTo>
                <a:cubicBezTo>
                  <a:pt x="236474" y="889328"/>
                  <a:pt x="241300" y="890109"/>
                  <a:pt x="246398" y="890959"/>
                </a:cubicBezTo>
                <a:cubicBezTo>
                  <a:pt x="246993" y="882854"/>
                  <a:pt x="238174" y="887867"/>
                  <a:pt x="237273" y="881851"/>
                </a:cubicBezTo>
                <a:cubicBezTo>
                  <a:pt x="234843" y="884757"/>
                  <a:pt x="233263" y="886660"/>
                  <a:pt x="231683" y="888546"/>
                </a:cubicBezTo>
                <a:cubicBezTo>
                  <a:pt x="231088" y="888750"/>
                  <a:pt x="230476" y="888954"/>
                  <a:pt x="231615" y="888563"/>
                </a:cubicBezTo>
                <a:cubicBezTo>
                  <a:pt x="230663" y="889277"/>
                  <a:pt x="231156" y="888903"/>
                  <a:pt x="231665" y="888529"/>
                </a:cubicBezTo>
                <a:close/>
                <a:moveTo>
                  <a:pt x="1281673" y="1415258"/>
                </a:moveTo>
                <a:cubicBezTo>
                  <a:pt x="1277119" y="1413032"/>
                  <a:pt x="1271087" y="1413745"/>
                  <a:pt x="1268062" y="1408444"/>
                </a:cubicBezTo>
                <a:cubicBezTo>
                  <a:pt x="1269949" y="1408682"/>
                  <a:pt x="1271818" y="1408920"/>
                  <a:pt x="1273704" y="1409157"/>
                </a:cubicBezTo>
                <a:cubicBezTo>
                  <a:pt x="1273602" y="1408410"/>
                  <a:pt x="1273500" y="1407662"/>
                  <a:pt x="1273415" y="1406931"/>
                </a:cubicBezTo>
                <a:cubicBezTo>
                  <a:pt x="1271630" y="1407441"/>
                  <a:pt x="1269863" y="1407951"/>
                  <a:pt x="1268079" y="1408461"/>
                </a:cubicBezTo>
                <a:cubicBezTo>
                  <a:pt x="1264239" y="1408461"/>
                  <a:pt x="1260399" y="1408461"/>
                  <a:pt x="1256491" y="1408461"/>
                </a:cubicBezTo>
                <a:cubicBezTo>
                  <a:pt x="1260687" y="1410500"/>
                  <a:pt x="1264341" y="1412828"/>
                  <a:pt x="1268334" y="1414051"/>
                </a:cubicBezTo>
                <a:cubicBezTo>
                  <a:pt x="1272582" y="1415360"/>
                  <a:pt x="1276898" y="1418605"/>
                  <a:pt x="1281639" y="1415241"/>
                </a:cubicBezTo>
                <a:lnTo>
                  <a:pt x="1282132" y="1414782"/>
                </a:lnTo>
                <a:lnTo>
                  <a:pt x="1281673" y="1415258"/>
                </a:lnTo>
                <a:close/>
                <a:moveTo>
                  <a:pt x="1837238" y="1248716"/>
                </a:moveTo>
                <a:cubicBezTo>
                  <a:pt x="1838121" y="1247696"/>
                  <a:pt x="1839854" y="1246575"/>
                  <a:pt x="1839753" y="1245657"/>
                </a:cubicBezTo>
                <a:cubicBezTo>
                  <a:pt x="1838784" y="1237535"/>
                  <a:pt x="1837509" y="1229463"/>
                  <a:pt x="1836303" y="1221375"/>
                </a:cubicBezTo>
                <a:cubicBezTo>
                  <a:pt x="1835708" y="1221443"/>
                  <a:pt x="1835114" y="1221511"/>
                  <a:pt x="1834519" y="1221596"/>
                </a:cubicBezTo>
                <a:cubicBezTo>
                  <a:pt x="1835436" y="1230653"/>
                  <a:pt x="1836354" y="1239693"/>
                  <a:pt x="1837271" y="1248750"/>
                </a:cubicBezTo>
                <a:lnTo>
                  <a:pt x="1836813" y="1249209"/>
                </a:lnTo>
                <a:cubicBezTo>
                  <a:pt x="1836796" y="1249209"/>
                  <a:pt x="1837238" y="1248716"/>
                  <a:pt x="1837238" y="1248716"/>
                </a:cubicBezTo>
                <a:close/>
                <a:moveTo>
                  <a:pt x="486738" y="335837"/>
                </a:moveTo>
                <a:cubicBezTo>
                  <a:pt x="481827" y="331520"/>
                  <a:pt x="477918" y="326321"/>
                  <a:pt x="470238" y="328904"/>
                </a:cubicBezTo>
                <a:cubicBezTo>
                  <a:pt x="473535" y="332302"/>
                  <a:pt x="476440" y="335310"/>
                  <a:pt x="480212" y="339184"/>
                </a:cubicBezTo>
                <a:cubicBezTo>
                  <a:pt x="481674" y="338436"/>
                  <a:pt x="484036" y="337213"/>
                  <a:pt x="486228" y="334409"/>
                </a:cubicBezTo>
                <a:cubicBezTo>
                  <a:pt x="486398" y="334579"/>
                  <a:pt x="486568" y="334749"/>
                  <a:pt x="486755" y="334919"/>
                </a:cubicBezTo>
                <a:cubicBezTo>
                  <a:pt x="487536" y="334256"/>
                  <a:pt x="488318" y="333610"/>
                  <a:pt x="489099" y="332948"/>
                </a:cubicBezTo>
                <a:cubicBezTo>
                  <a:pt x="488794" y="332642"/>
                  <a:pt x="488488" y="332336"/>
                  <a:pt x="488182" y="332047"/>
                </a:cubicBezTo>
                <a:cubicBezTo>
                  <a:pt x="487536" y="332846"/>
                  <a:pt x="486891" y="333627"/>
                  <a:pt x="486738" y="335837"/>
                </a:cubicBezTo>
                <a:close/>
                <a:moveTo>
                  <a:pt x="1172922" y="1335394"/>
                </a:moveTo>
                <a:cubicBezTo>
                  <a:pt x="1172413" y="1335020"/>
                  <a:pt x="1171902" y="1334663"/>
                  <a:pt x="1172838" y="1335343"/>
                </a:cubicBezTo>
                <a:cubicBezTo>
                  <a:pt x="1171732" y="1334986"/>
                  <a:pt x="1172327" y="1335173"/>
                  <a:pt x="1172939" y="1335377"/>
                </a:cubicBezTo>
                <a:cubicBezTo>
                  <a:pt x="1172039" y="1337348"/>
                  <a:pt x="1171138" y="1339319"/>
                  <a:pt x="1170187" y="1341426"/>
                </a:cubicBezTo>
                <a:cubicBezTo>
                  <a:pt x="1173211" y="1345096"/>
                  <a:pt x="1176116" y="1348631"/>
                  <a:pt x="1179940" y="1353287"/>
                </a:cubicBezTo>
                <a:cubicBezTo>
                  <a:pt x="1180909" y="1350245"/>
                  <a:pt x="1182081" y="1348580"/>
                  <a:pt x="1181673" y="1347475"/>
                </a:cubicBezTo>
                <a:cubicBezTo>
                  <a:pt x="1180501" y="1344111"/>
                  <a:pt x="1178937" y="1340831"/>
                  <a:pt x="1177052" y="1337824"/>
                </a:cubicBezTo>
                <a:cubicBezTo>
                  <a:pt x="1176321" y="1336600"/>
                  <a:pt x="1174333" y="1336175"/>
                  <a:pt x="1172922" y="1335394"/>
                </a:cubicBezTo>
                <a:close/>
                <a:moveTo>
                  <a:pt x="257137" y="844349"/>
                </a:moveTo>
                <a:cubicBezTo>
                  <a:pt x="259380" y="844315"/>
                  <a:pt x="261624" y="844315"/>
                  <a:pt x="263849" y="844264"/>
                </a:cubicBezTo>
                <a:cubicBezTo>
                  <a:pt x="271767" y="844077"/>
                  <a:pt x="275675" y="840781"/>
                  <a:pt x="278292" y="831503"/>
                </a:cubicBezTo>
                <a:cubicBezTo>
                  <a:pt x="275200" y="833695"/>
                  <a:pt x="272753" y="836771"/>
                  <a:pt x="269966" y="837093"/>
                </a:cubicBezTo>
                <a:cubicBezTo>
                  <a:pt x="264393" y="837756"/>
                  <a:pt x="261063" y="841342"/>
                  <a:pt x="257154" y="844383"/>
                </a:cubicBezTo>
                <a:cubicBezTo>
                  <a:pt x="257052" y="844536"/>
                  <a:pt x="256951" y="844689"/>
                  <a:pt x="256849" y="844859"/>
                </a:cubicBezTo>
                <a:cubicBezTo>
                  <a:pt x="256967" y="844672"/>
                  <a:pt x="257052" y="844519"/>
                  <a:pt x="257137" y="844349"/>
                </a:cubicBezTo>
                <a:close/>
                <a:moveTo>
                  <a:pt x="151819" y="834171"/>
                </a:moveTo>
                <a:cubicBezTo>
                  <a:pt x="144495" y="836652"/>
                  <a:pt x="140858" y="843245"/>
                  <a:pt x="136169" y="847629"/>
                </a:cubicBezTo>
                <a:cubicBezTo>
                  <a:pt x="136849" y="851826"/>
                  <a:pt x="137392" y="855139"/>
                  <a:pt x="137970" y="858708"/>
                </a:cubicBezTo>
                <a:cubicBezTo>
                  <a:pt x="142201" y="857807"/>
                  <a:pt x="143135" y="855683"/>
                  <a:pt x="141385" y="852573"/>
                </a:cubicBezTo>
                <a:cubicBezTo>
                  <a:pt x="139109" y="848563"/>
                  <a:pt x="141606" y="844927"/>
                  <a:pt x="144172" y="844094"/>
                </a:cubicBezTo>
                <a:cubicBezTo>
                  <a:pt x="149507" y="842361"/>
                  <a:pt x="150204" y="838147"/>
                  <a:pt x="151801" y="834154"/>
                </a:cubicBezTo>
                <a:cubicBezTo>
                  <a:pt x="152362" y="833593"/>
                  <a:pt x="152940" y="833015"/>
                  <a:pt x="153501" y="832455"/>
                </a:cubicBezTo>
                <a:cubicBezTo>
                  <a:pt x="154062" y="832556"/>
                  <a:pt x="154622" y="832641"/>
                  <a:pt x="155166" y="832777"/>
                </a:cubicBezTo>
                <a:cubicBezTo>
                  <a:pt x="157834" y="833525"/>
                  <a:pt x="160519" y="834969"/>
                  <a:pt x="163153" y="834884"/>
                </a:cubicBezTo>
                <a:cubicBezTo>
                  <a:pt x="167299" y="834749"/>
                  <a:pt x="165804" y="830789"/>
                  <a:pt x="166483" y="828342"/>
                </a:cubicBezTo>
                <a:cubicBezTo>
                  <a:pt x="166551" y="828087"/>
                  <a:pt x="166789" y="827714"/>
                  <a:pt x="166992" y="827697"/>
                </a:cubicBezTo>
                <a:cubicBezTo>
                  <a:pt x="171989" y="827187"/>
                  <a:pt x="173416" y="819659"/>
                  <a:pt x="179839" y="821393"/>
                </a:cubicBezTo>
                <a:cubicBezTo>
                  <a:pt x="181470" y="821834"/>
                  <a:pt x="183798" y="819761"/>
                  <a:pt x="185804" y="818844"/>
                </a:cubicBezTo>
                <a:cubicBezTo>
                  <a:pt x="186313" y="819217"/>
                  <a:pt x="186823" y="819591"/>
                  <a:pt x="185906" y="818929"/>
                </a:cubicBezTo>
                <a:cubicBezTo>
                  <a:pt x="186992" y="819269"/>
                  <a:pt x="186381" y="819082"/>
                  <a:pt x="185770" y="818878"/>
                </a:cubicBezTo>
                <a:cubicBezTo>
                  <a:pt x="188148" y="814273"/>
                  <a:pt x="191428" y="810857"/>
                  <a:pt x="196781" y="809702"/>
                </a:cubicBezTo>
                <a:cubicBezTo>
                  <a:pt x="200586" y="808886"/>
                  <a:pt x="203357" y="805980"/>
                  <a:pt x="206517" y="804128"/>
                </a:cubicBezTo>
                <a:cubicBezTo>
                  <a:pt x="211887" y="800985"/>
                  <a:pt x="215540" y="793967"/>
                  <a:pt x="223832" y="795598"/>
                </a:cubicBezTo>
                <a:cubicBezTo>
                  <a:pt x="225906" y="796006"/>
                  <a:pt x="229134" y="792013"/>
                  <a:pt x="231394" y="789634"/>
                </a:cubicBezTo>
                <a:cubicBezTo>
                  <a:pt x="233246" y="787663"/>
                  <a:pt x="234418" y="785080"/>
                  <a:pt x="236067" y="782514"/>
                </a:cubicBezTo>
                <a:cubicBezTo>
                  <a:pt x="234793" y="780322"/>
                  <a:pt x="233450" y="778045"/>
                  <a:pt x="231529" y="774765"/>
                </a:cubicBezTo>
                <a:cubicBezTo>
                  <a:pt x="227639" y="783075"/>
                  <a:pt x="220264" y="775717"/>
                  <a:pt x="215421" y="779608"/>
                </a:cubicBezTo>
                <a:cubicBezTo>
                  <a:pt x="217851" y="786201"/>
                  <a:pt x="223748" y="779387"/>
                  <a:pt x="226958" y="782752"/>
                </a:cubicBezTo>
                <a:cubicBezTo>
                  <a:pt x="223051" y="785675"/>
                  <a:pt x="219550" y="788275"/>
                  <a:pt x="216050" y="790891"/>
                </a:cubicBezTo>
                <a:cubicBezTo>
                  <a:pt x="211105" y="791061"/>
                  <a:pt x="212719" y="786320"/>
                  <a:pt x="211411" y="783517"/>
                </a:cubicBezTo>
                <a:cubicBezTo>
                  <a:pt x="209916" y="784366"/>
                  <a:pt x="208998" y="785250"/>
                  <a:pt x="207996" y="785386"/>
                </a:cubicBezTo>
                <a:cubicBezTo>
                  <a:pt x="202983" y="786065"/>
                  <a:pt x="200298" y="788020"/>
                  <a:pt x="201810" y="793746"/>
                </a:cubicBezTo>
                <a:cubicBezTo>
                  <a:pt x="202184" y="795139"/>
                  <a:pt x="200774" y="797331"/>
                  <a:pt x="199635" y="798708"/>
                </a:cubicBezTo>
                <a:cubicBezTo>
                  <a:pt x="197885" y="800849"/>
                  <a:pt x="195845" y="802854"/>
                  <a:pt x="193620" y="804502"/>
                </a:cubicBezTo>
                <a:cubicBezTo>
                  <a:pt x="187078" y="809311"/>
                  <a:pt x="180977" y="815700"/>
                  <a:pt x="173603" y="818113"/>
                </a:cubicBezTo>
                <a:cubicBezTo>
                  <a:pt x="164920" y="820951"/>
                  <a:pt x="158836" y="825760"/>
                  <a:pt x="153535" y="832472"/>
                </a:cubicBezTo>
                <a:cubicBezTo>
                  <a:pt x="152957" y="833049"/>
                  <a:pt x="152396" y="833610"/>
                  <a:pt x="151819" y="834171"/>
                </a:cubicBezTo>
                <a:close/>
                <a:moveTo>
                  <a:pt x="817816" y="89974"/>
                </a:moveTo>
                <a:cubicBezTo>
                  <a:pt x="819618" y="90892"/>
                  <a:pt x="821401" y="91810"/>
                  <a:pt x="822557" y="92387"/>
                </a:cubicBezTo>
                <a:cubicBezTo>
                  <a:pt x="822557" y="86100"/>
                  <a:pt x="822557" y="80340"/>
                  <a:pt x="822557" y="74256"/>
                </a:cubicBezTo>
                <a:cubicBezTo>
                  <a:pt x="820773" y="74766"/>
                  <a:pt x="819736" y="75157"/>
                  <a:pt x="818683" y="75344"/>
                </a:cubicBezTo>
                <a:cubicBezTo>
                  <a:pt x="812276" y="76466"/>
                  <a:pt x="811886" y="77536"/>
                  <a:pt x="815216" y="83177"/>
                </a:cubicBezTo>
                <a:cubicBezTo>
                  <a:pt x="816440" y="85250"/>
                  <a:pt x="816983" y="87714"/>
                  <a:pt x="817850" y="90008"/>
                </a:cubicBezTo>
                <a:cubicBezTo>
                  <a:pt x="814554" y="87884"/>
                  <a:pt x="811172" y="84928"/>
                  <a:pt x="808505" y="91368"/>
                </a:cubicBezTo>
                <a:cubicBezTo>
                  <a:pt x="809898" y="94205"/>
                  <a:pt x="811410" y="97281"/>
                  <a:pt x="813109" y="100731"/>
                </a:cubicBezTo>
                <a:cubicBezTo>
                  <a:pt x="814945" y="96550"/>
                  <a:pt x="816389" y="93271"/>
                  <a:pt x="817816" y="89974"/>
                </a:cubicBezTo>
                <a:close/>
                <a:moveTo>
                  <a:pt x="153518" y="925895"/>
                </a:moveTo>
                <a:cubicBezTo>
                  <a:pt x="155710" y="926541"/>
                  <a:pt x="157919" y="927187"/>
                  <a:pt x="160366" y="927900"/>
                </a:cubicBezTo>
                <a:cubicBezTo>
                  <a:pt x="160552" y="921596"/>
                  <a:pt x="160552" y="921596"/>
                  <a:pt x="156424" y="920084"/>
                </a:cubicBezTo>
                <a:cubicBezTo>
                  <a:pt x="155438" y="922021"/>
                  <a:pt x="154470" y="923975"/>
                  <a:pt x="153484" y="925929"/>
                </a:cubicBezTo>
                <a:cubicBezTo>
                  <a:pt x="150068" y="921341"/>
                  <a:pt x="146636" y="924009"/>
                  <a:pt x="143475" y="926116"/>
                </a:cubicBezTo>
                <a:cubicBezTo>
                  <a:pt x="138361" y="929532"/>
                  <a:pt x="134639" y="934324"/>
                  <a:pt x="131411" y="939489"/>
                </a:cubicBezTo>
                <a:cubicBezTo>
                  <a:pt x="130731" y="940186"/>
                  <a:pt x="130052" y="940883"/>
                  <a:pt x="129372" y="941596"/>
                </a:cubicBezTo>
                <a:cubicBezTo>
                  <a:pt x="129711" y="941800"/>
                  <a:pt x="130052" y="942004"/>
                  <a:pt x="130391" y="942191"/>
                </a:cubicBezTo>
                <a:cubicBezTo>
                  <a:pt x="130731" y="941290"/>
                  <a:pt x="131071" y="940390"/>
                  <a:pt x="131411" y="939489"/>
                </a:cubicBezTo>
                <a:cubicBezTo>
                  <a:pt x="132498" y="939217"/>
                  <a:pt x="133586" y="938911"/>
                  <a:pt x="134690" y="938657"/>
                </a:cubicBezTo>
                <a:cubicBezTo>
                  <a:pt x="139618" y="937518"/>
                  <a:pt x="144563" y="937025"/>
                  <a:pt x="146024" y="930381"/>
                </a:cubicBezTo>
                <a:cubicBezTo>
                  <a:pt x="146466" y="928444"/>
                  <a:pt x="150918" y="927374"/>
                  <a:pt x="153518" y="925895"/>
                </a:cubicBezTo>
                <a:close/>
                <a:moveTo>
                  <a:pt x="192600" y="924213"/>
                </a:moveTo>
                <a:cubicBezTo>
                  <a:pt x="180977" y="924400"/>
                  <a:pt x="179907" y="934714"/>
                  <a:pt x="174300" y="942803"/>
                </a:cubicBezTo>
                <a:cubicBezTo>
                  <a:pt x="183884" y="938538"/>
                  <a:pt x="189661" y="932726"/>
                  <a:pt x="192600" y="924213"/>
                </a:cubicBezTo>
                <a:cubicBezTo>
                  <a:pt x="192703" y="924043"/>
                  <a:pt x="192805" y="923873"/>
                  <a:pt x="192906" y="923720"/>
                </a:cubicBezTo>
                <a:cubicBezTo>
                  <a:pt x="192787" y="923890"/>
                  <a:pt x="192685" y="924043"/>
                  <a:pt x="192600" y="924213"/>
                </a:cubicBezTo>
                <a:close/>
                <a:moveTo>
                  <a:pt x="221487" y="803601"/>
                </a:moveTo>
                <a:cubicBezTo>
                  <a:pt x="216186" y="806082"/>
                  <a:pt x="213739" y="811911"/>
                  <a:pt x="209270" y="814800"/>
                </a:cubicBezTo>
                <a:cubicBezTo>
                  <a:pt x="203816" y="818334"/>
                  <a:pt x="203611" y="823075"/>
                  <a:pt x="203153" y="828291"/>
                </a:cubicBezTo>
                <a:cubicBezTo>
                  <a:pt x="204988" y="826660"/>
                  <a:pt x="206262" y="824672"/>
                  <a:pt x="206840" y="822497"/>
                </a:cubicBezTo>
                <a:cubicBezTo>
                  <a:pt x="208318" y="816873"/>
                  <a:pt x="208182" y="816839"/>
                  <a:pt x="214707" y="818895"/>
                </a:cubicBezTo>
                <a:cubicBezTo>
                  <a:pt x="213960" y="819659"/>
                  <a:pt x="213212" y="820441"/>
                  <a:pt x="212464" y="821206"/>
                </a:cubicBezTo>
                <a:cubicBezTo>
                  <a:pt x="212906" y="821427"/>
                  <a:pt x="213365" y="821647"/>
                  <a:pt x="213807" y="821885"/>
                </a:cubicBezTo>
                <a:cubicBezTo>
                  <a:pt x="214096" y="820883"/>
                  <a:pt x="214384" y="819880"/>
                  <a:pt x="214673" y="818861"/>
                </a:cubicBezTo>
                <a:cubicBezTo>
                  <a:pt x="217001" y="816635"/>
                  <a:pt x="216933" y="812030"/>
                  <a:pt x="221504" y="812064"/>
                </a:cubicBezTo>
                <a:cubicBezTo>
                  <a:pt x="222354" y="813627"/>
                  <a:pt x="222915" y="816125"/>
                  <a:pt x="224121" y="816499"/>
                </a:cubicBezTo>
                <a:cubicBezTo>
                  <a:pt x="225497" y="816924"/>
                  <a:pt x="228522" y="815836"/>
                  <a:pt x="228964" y="814697"/>
                </a:cubicBezTo>
                <a:cubicBezTo>
                  <a:pt x="231479" y="808206"/>
                  <a:pt x="237664" y="805590"/>
                  <a:pt x="242082" y="801155"/>
                </a:cubicBezTo>
                <a:cubicBezTo>
                  <a:pt x="247281" y="795921"/>
                  <a:pt x="254028" y="792064"/>
                  <a:pt x="257137" y="784893"/>
                </a:cubicBezTo>
                <a:cubicBezTo>
                  <a:pt x="257783" y="784213"/>
                  <a:pt x="258446" y="783517"/>
                  <a:pt x="259091" y="782837"/>
                </a:cubicBezTo>
                <a:cubicBezTo>
                  <a:pt x="258769" y="782633"/>
                  <a:pt x="258462" y="782429"/>
                  <a:pt x="258140" y="782208"/>
                </a:cubicBezTo>
                <a:cubicBezTo>
                  <a:pt x="257817" y="783109"/>
                  <a:pt x="257494" y="784009"/>
                  <a:pt x="257171" y="784910"/>
                </a:cubicBezTo>
                <a:cubicBezTo>
                  <a:pt x="254232" y="786439"/>
                  <a:pt x="250952" y="787561"/>
                  <a:pt x="248437" y="789600"/>
                </a:cubicBezTo>
                <a:cubicBezTo>
                  <a:pt x="242812" y="794137"/>
                  <a:pt x="237630" y="799234"/>
                  <a:pt x="232090" y="803890"/>
                </a:cubicBezTo>
                <a:cubicBezTo>
                  <a:pt x="230527" y="805199"/>
                  <a:pt x="228301" y="805742"/>
                  <a:pt x="226228" y="806711"/>
                </a:cubicBezTo>
                <a:cubicBezTo>
                  <a:pt x="225872" y="809362"/>
                  <a:pt x="227740" y="814205"/>
                  <a:pt x="221453" y="812098"/>
                </a:cubicBezTo>
                <a:cubicBezTo>
                  <a:pt x="221453" y="809260"/>
                  <a:pt x="221453" y="806422"/>
                  <a:pt x="221470" y="803585"/>
                </a:cubicBezTo>
                <a:cubicBezTo>
                  <a:pt x="221844" y="803075"/>
                  <a:pt x="222218" y="802565"/>
                  <a:pt x="221521" y="803517"/>
                </a:cubicBezTo>
                <a:cubicBezTo>
                  <a:pt x="221861" y="802395"/>
                  <a:pt x="221674" y="802990"/>
                  <a:pt x="221487" y="803601"/>
                </a:cubicBezTo>
                <a:close/>
                <a:moveTo>
                  <a:pt x="1611273" y="1379557"/>
                </a:moveTo>
                <a:cubicBezTo>
                  <a:pt x="1607722" y="1379727"/>
                  <a:pt x="1604187" y="1379897"/>
                  <a:pt x="1599668" y="1380100"/>
                </a:cubicBezTo>
                <a:cubicBezTo>
                  <a:pt x="1600620" y="1383703"/>
                  <a:pt x="1601367" y="1386507"/>
                  <a:pt x="1602131" y="1389429"/>
                </a:cubicBezTo>
                <a:cubicBezTo>
                  <a:pt x="1607994" y="1389259"/>
                  <a:pt x="1613194" y="1389582"/>
                  <a:pt x="1617510" y="1384077"/>
                </a:cubicBezTo>
                <a:cubicBezTo>
                  <a:pt x="1615250" y="1383516"/>
                  <a:pt x="1613601" y="1383465"/>
                  <a:pt x="1612395" y="1382700"/>
                </a:cubicBezTo>
                <a:cubicBezTo>
                  <a:pt x="1611665" y="1382208"/>
                  <a:pt x="1611631" y="1380627"/>
                  <a:pt x="1611273" y="1379557"/>
                </a:cubicBezTo>
                <a:cubicBezTo>
                  <a:pt x="1611851" y="1379353"/>
                  <a:pt x="1612446" y="1379149"/>
                  <a:pt x="1611324" y="1379523"/>
                </a:cubicBezTo>
                <a:cubicBezTo>
                  <a:pt x="1612276" y="1378826"/>
                  <a:pt x="1611783" y="1379200"/>
                  <a:pt x="1611273" y="1379557"/>
                </a:cubicBezTo>
                <a:close/>
                <a:moveTo>
                  <a:pt x="415183" y="358453"/>
                </a:moveTo>
                <a:cubicBezTo>
                  <a:pt x="409423" y="353797"/>
                  <a:pt x="404291" y="357179"/>
                  <a:pt x="399516" y="359847"/>
                </a:cubicBezTo>
                <a:cubicBezTo>
                  <a:pt x="396254" y="357977"/>
                  <a:pt x="393365" y="356312"/>
                  <a:pt x="390476" y="354647"/>
                </a:cubicBezTo>
                <a:cubicBezTo>
                  <a:pt x="389966" y="354953"/>
                  <a:pt x="389457" y="355259"/>
                  <a:pt x="388947" y="355548"/>
                </a:cubicBezTo>
                <a:cubicBezTo>
                  <a:pt x="392107" y="359932"/>
                  <a:pt x="391088" y="363602"/>
                  <a:pt x="387995" y="366932"/>
                </a:cubicBezTo>
                <a:cubicBezTo>
                  <a:pt x="376389" y="370858"/>
                  <a:pt x="374962" y="372217"/>
                  <a:pt x="376355" y="378742"/>
                </a:cubicBezTo>
                <a:cubicBezTo>
                  <a:pt x="381946" y="376261"/>
                  <a:pt x="384801" y="371401"/>
                  <a:pt x="387961" y="366882"/>
                </a:cubicBezTo>
                <a:cubicBezTo>
                  <a:pt x="391445" y="365607"/>
                  <a:pt x="394911" y="364350"/>
                  <a:pt x="398394" y="363075"/>
                </a:cubicBezTo>
                <a:cubicBezTo>
                  <a:pt x="401589" y="362158"/>
                  <a:pt x="405378" y="367578"/>
                  <a:pt x="408369" y="361784"/>
                </a:cubicBezTo>
                <a:lnTo>
                  <a:pt x="408335" y="361818"/>
                </a:lnTo>
                <a:cubicBezTo>
                  <a:pt x="410595" y="360679"/>
                  <a:pt x="412872" y="359541"/>
                  <a:pt x="415132" y="358385"/>
                </a:cubicBezTo>
                <a:cubicBezTo>
                  <a:pt x="417256" y="356448"/>
                  <a:pt x="419363" y="354511"/>
                  <a:pt x="421487" y="352574"/>
                </a:cubicBezTo>
                <a:cubicBezTo>
                  <a:pt x="421113" y="351996"/>
                  <a:pt x="420739" y="351435"/>
                  <a:pt x="420366" y="350858"/>
                </a:cubicBezTo>
                <a:cubicBezTo>
                  <a:pt x="418258" y="351452"/>
                  <a:pt x="416152" y="352064"/>
                  <a:pt x="414062" y="352659"/>
                </a:cubicBezTo>
                <a:cubicBezTo>
                  <a:pt x="414555" y="355191"/>
                  <a:pt x="414860" y="356822"/>
                  <a:pt x="415183" y="358453"/>
                </a:cubicBezTo>
                <a:close/>
                <a:moveTo>
                  <a:pt x="206194" y="759388"/>
                </a:moveTo>
                <a:cubicBezTo>
                  <a:pt x="203119" y="759880"/>
                  <a:pt x="200043" y="760390"/>
                  <a:pt x="196474" y="760968"/>
                </a:cubicBezTo>
                <a:cubicBezTo>
                  <a:pt x="198462" y="763160"/>
                  <a:pt x="199992" y="764774"/>
                  <a:pt x="201436" y="766439"/>
                </a:cubicBezTo>
                <a:cubicBezTo>
                  <a:pt x="204257" y="769719"/>
                  <a:pt x="207706" y="768546"/>
                  <a:pt x="210799" y="767425"/>
                </a:cubicBezTo>
                <a:cubicBezTo>
                  <a:pt x="213977" y="766269"/>
                  <a:pt x="214368" y="763466"/>
                  <a:pt x="213569" y="760390"/>
                </a:cubicBezTo>
                <a:cubicBezTo>
                  <a:pt x="213025" y="758232"/>
                  <a:pt x="212737" y="756023"/>
                  <a:pt x="212244" y="753372"/>
                </a:cubicBezTo>
                <a:cubicBezTo>
                  <a:pt x="209711" y="753491"/>
                  <a:pt x="207451" y="753593"/>
                  <a:pt x="205022" y="753712"/>
                </a:cubicBezTo>
                <a:cubicBezTo>
                  <a:pt x="205515" y="756125"/>
                  <a:pt x="205838" y="757773"/>
                  <a:pt x="206177" y="759405"/>
                </a:cubicBezTo>
                <a:cubicBezTo>
                  <a:pt x="206177" y="759421"/>
                  <a:pt x="206194" y="759388"/>
                  <a:pt x="206194" y="759388"/>
                </a:cubicBezTo>
                <a:close/>
                <a:moveTo>
                  <a:pt x="2086991" y="609889"/>
                </a:moveTo>
                <a:cubicBezTo>
                  <a:pt x="2084986" y="608054"/>
                  <a:pt x="2082980" y="606219"/>
                  <a:pt x="2080720" y="604162"/>
                </a:cubicBezTo>
                <a:cubicBezTo>
                  <a:pt x="2079599" y="606881"/>
                  <a:pt x="2078461" y="609651"/>
                  <a:pt x="2077577" y="611809"/>
                </a:cubicBezTo>
                <a:cubicBezTo>
                  <a:pt x="2073941" y="612540"/>
                  <a:pt x="2070848" y="613168"/>
                  <a:pt x="2067823" y="613780"/>
                </a:cubicBezTo>
                <a:cubicBezTo>
                  <a:pt x="2068316" y="618249"/>
                  <a:pt x="2069370" y="620713"/>
                  <a:pt x="2073618" y="619456"/>
                </a:cubicBezTo>
                <a:cubicBezTo>
                  <a:pt x="2073448" y="617926"/>
                  <a:pt x="2073312" y="616703"/>
                  <a:pt x="2072955" y="613593"/>
                </a:cubicBezTo>
                <a:cubicBezTo>
                  <a:pt x="2076201" y="616261"/>
                  <a:pt x="2077832" y="618198"/>
                  <a:pt x="2079922" y="619167"/>
                </a:cubicBezTo>
                <a:cubicBezTo>
                  <a:pt x="2082318" y="620288"/>
                  <a:pt x="2085122" y="620560"/>
                  <a:pt x="2087330" y="621104"/>
                </a:cubicBezTo>
                <a:cubicBezTo>
                  <a:pt x="2091833" y="616635"/>
                  <a:pt x="2088214" y="613372"/>
                  <a:pt x="2086991" y="609889"/>
                </a:cubicBezTo>
                <a:cubicBezTo>
                  <a:pt x="2088231" y="609566"/>
                  <a:pt x="2089472" y="609226"/>
                  <a:pt x="2090695" y="608903"/>
                </a:cubicBezTo>
                <a:cubicBezTo>
                  <a:pt x="2090457" y="608462"/>
                  <a:pt x="2090236" y="608020"/>
                  <a:pt x="2089999" y="607578"/>
                </a:cubicBezTo>
                <a:cubicBezTo>
                  <a:pt x="2089013" y="608343"/>
                  <a:pt x="2088010" y="609124"/>
                  <a:pt x="2086991" y="609889"/>
                </a:cubicBezTo>
                <a:close/>
                <a:moveTo>
                  <a:pt x="1228979" y="1362547"/>
                </a:moveTo>
                <a:cubicBezTo>
                  <a:pt x="1232684" y="1360865"/>
                  <a:pt x="1236389" y="1359166"/>
                  <a:pt x="1240585" y="1357263"/>
                </a:cubicBezTo>
                <a:cubicBezTo>
                  <a:pt x="1238563" y="1351519"/>
                  <a:pt x="1233754" y="1351129"/>
                  <a:pt x="1228979" y="1350687"/>
                </a:cubicBezTo>
                <a:cubicBezTo>
                  <a:pt x="1225887" y="1348478"/>
                  <a:pt x="1222777" y="1348801"/>
                  <a:pt x="1219634" y="1350330"/>
                </a:cubicBezTo>
                <a:cubicBezTo>
                  <a:pt x="1219379" y="1360338"/>
                  <a:pt x="1219379" y="1360338"/>
                  <a:pt x="1217272" y="1363635"/>
                </a:cubicBezTo>
                <a:cubicBezTo>
                  <a:pt x="1203508" y="1362633"/>
                  <a:pt x="1203406" y="1362649"/>
                  <a:pt x="1197442" y="1367390"/>
                </a:cubicBezTo>
                <a:cubicBezTo>
                  <a:pt x="1200501" y="1368291"/>
                  <a:pt x="1204290" y="1370636"/>
                  <a:pt x="1205768" y="1369616"/>
                </a:cubicBezTo>
                <a:cubicBezTo>
                  <a:pt x="1211019" y="1365997"/>
                  <a:pt x="1212667" y="1369463"/>
                  <a:pt x="1214265" y="1372471"/>
                </a:cubicBezTo>
                <a:cubicBezTo>
                  <a:pt x="1219345" y="1371774"/>
                  <a:pt x="1223967" y="1371129"/>
                  <a:pt x="1227502" y="1370636"/>
                </a:cubicBezTo>
                <a:cubicBezTo>
                  <a:pt x="1228045" y="1367781"/>
                  <a:pt x="1228504" y="1365164"/>
                  <a:pt x="1228979" y="1362547"/>
                </a:cubicBezTo>
                <a:close/>
                <a:moveTo>
                  <a:pt x="749864" y="183449"/>
                </a:moveTo>
                <a:cubicBezTo>
                  <a:pt x="745735" y="182872"/>
                  <a:pt x="741589" y="182294"/>
                  <a:pt x="736406" y="181563"/>
                </a:cubicBezTo>
                <a:cubicBezTo>
                  <a:pt x="736015" y="180645"/>
                  <a:pt x="735233" y="178589"/>
                  <a:pt x="734248" y="176618"/>
                </a:cubicBezTo>
                <a:cubicBezTo>
                  <a:pt x="731342" y="170773"/>
                  <a:pt x="728709" y="169889"/>
                  <a:pt x="722200" y="171707"/>
                </a:cubicBezTo>
                <a:cubicBezTo>
                  <a:pt x="720246" y="172251"/>
                  <a:pt x="717986" y="171657"/>
                  <a:pt x="715862" y="171572"/>
                </a:cubicBezTo>
                <a:cubicBezTo>
                  <a:pt x="715710" y="171470"/>
                  <a:pt x="715540" y="171368"/>
                  <a:pt x="715386" y="171266"/>
                </a:cubicBezTo>
                <a:cubicBezTo>
                  <a:pt x="715556" y="171368"/>
                  <a:pt x="715726" y="171453"/>
                  <a:pt x="715896" y="171538"/>
                </a:cubicBezTo>
                <a:cubicBezTo>
                  <a:pt x="720433" y="182328"/>
                  <a:pt x="721589" y="183194"/>
                  <a:pt x="729490" y="181767"/>
                </a:cubicBezTo>
                <a:lnTo>
                  <a:pt x="729456" y="181733"/>
                </a:lnTo>
                <a:cubicBezTo>
                  <a:pt x="734622" y="188904"/>
                  <a:pt x="742183" y="192064"/>
                  <a:pt x="750799" y="194579"/>
                </a:cubicBezTo>
                <a:cubicBezTo>
                  <a:pt x="749150" y="190637"/>
                  <a:pt x="747145" y="187154"/>
                  <a:pt x="749864" y="183449"/>
                </a:cubicBezTo>
                <a:cubicBezTo>
                  <a:pt x="750883" y="183245"/>
                  <a:pt x="751920" y="183058"/>
                  <a:pt x="752939" y="182855"/>
                </a:cubicBezTo>
                <a:cubicBezTo>
                  <a:pt x="752803" y="182498"/>
                  <a:pt x="752651" y="182124"/>
                  <a:pt x="752514" y="181767"/>
                </a:cubicBezTo>
                <a:cubicBezTo>
                  <a:pt x="751631" y="182311"/>
                  <a:pt x="750747" y="182872"/>
                  <a:pt x="749864" y="183449"/>
                </a:cubicBezTo>
                <a:close/>
                <a:moveTo>
                  <a:pt x="1592599" y="1354085"/>
                </a:moveTo>
                <a:cubicBezTo>
                  <a:pt x="1587926" y="1354697"/>
                  <a:pt x="1583253" y="1355292"/>
                  <a:pt x="1579582" y="1355768"/>
                </a:cubicBezTo>
                <a:cubicBezTo>
                  <a:pt x="1577458" y="1359693"/>
                  <a:pt x="1576558" y="1363737"/>
                  <a:pt x="1574162" y="1365028"/>
                </a:cubicBezTo>
                <a:cubicBezTo>
                  <a:pt x="1572004" y="1366201"/>
                  <a:pt x="1568215" y="1364366"/>
                  <a:pt x="1565139" y="1363856"/>
                </a:cubicBezTo>
                <a:cubicBezTo>
                  <a:pt x="1565003" y="1364196"/>
                  <a:pt x="1564868" y="1364519"/>
                  <a:pt x="1564732" y="1364858"/>
                </a:cubicBezTo>
                <a:cubicBezTo>
                  <a:pt x="1567909" y="1366218"/>
                  <a:pt x="1571086" y="1367577"/>
                  <a:pt x="1574502" y="1369038"/>
                </a:cubicBezTo>
                <a:cubicBezTo>
                  <a:pt x="1575420" y="1370942"/>
                  <a:pt x="1576507" y="1373134"/>
                  <a:pt x="1577815" y="1375835"/>
                </a:cubicBezTo>
                <a:cubicBezTo>
                  <a:pt x="1580432" y="1374986"/>
                  <a:pt x="1582710" y="1374255"/>
                  <a:pt x="1585598" y="1373321"/>
                </a:cubicBezTo>
                <a:cubicBezTo>
                  <a:pt x="1583967" y="1368716"/>
                  <a:pt x="1582539" y="1364654"/>
                  <a:pt x="1581044" y="1360406"/>
                </a:cubicBezTo>
                <a:cubicBezTo>
                  <a:pt x="1585258" y="1358554"/>
                  <a:pt x="1585802" y="1360644"/>
                  <a:pt x="1586872" y="1363822"/>
                </a:cubicBezTo>
                <a:cubicBezTo>
                  <a:pt x="1589625" y="1371978"/>
                  <a:pt x="1595164" y="1372641"/>
                  <a:pt x="1601706" y="1366031"/>
                </a:cubicBezTo>
                <a:cubicBezTo>
                  <a:pt x="1597374" y="1363244"/>
                  <a:pt x="1597374" y="1363244"/>
                  <a:pt x="1592531" y="1354034"/>
                </a:cubicBezTo>
                <a:cubicBezTo>
                  <a:pt x="1596133" y="1355513"/>
                  <a:pt x="1599837" y="1356787"/>
                  <a:pt x="1603321" y="1358520"/>
                </a:cubicBezTo>
                <a:cubicBezTo>
                  <a:pt x="1605989" y="1359846"/>
                  <a:pt x="1608351" y="1360865"/>
                  <a:pt x="1611172" y="1358877"/>
                </a:cubicBezTo>
                <a:cubicBezTo>
                  <a:pt x="1611698" y="1358503"/>
                  <a:pt x="1613006" y="1359217"/>
                  <a:pt x="1614807" y="1359642"/>
                </a:cubicBezTo>
                <a:cubicBezTo>
                  <a:pt x="1613092" y="1361596"/>
                  <a:pt x="1611987" y="1362836"/>
                  <a:pt x="1610543" y="1364485"/>
                </a:cubicBezTo>
                <a:cubicBezTo>
                  <a:pt x="1617458" y="1364128"/>
                  <a:pt x="1619005" y="1362581"/>
                  <a:pt x="1617170" y="1358129"/>
                </a:cubicBezTo>
                <a:cubicBezTo>
                  <a:pt x="1615793" y="1354799"/>
                  <a:pt x="1613890" y="1351706"/>
                  <a:pt x="1612174" y="1348410"/>
                </a:cubicBezTo>
                <a:cubicBezTo>
                  <a:pt x="1608912" y="1349039"/>
                  <a:pt x="1605955" y="1349599"/>
                  <a:pt x="1603015" y="1350143"/>
                </a:cubicBezTo>
                <a:cubicBezTo>
                  <a:pt x="1602964" y="1349837"/>
                  <a:pt x="1602930" y="1349531"/>
                  <a:pt x="1602879" y="1349209"/>
                </a:cubicBezTo>
                <a:cubicBezTo>
                  <a:pt x="1605139" y="1347798"/>
                  <a:pt x="1607399" y="1346388"/>
                  <a:pt x="1610525" y="1344434"/>
                </a:cubicBezTo>
                <a:cubicBezTo>
                  <a:pt x="1598733" y="1345130"/>
                  <a:pt x="1598733" y="1345130"/>
                  <a:pt x="1592599" y="1354085"/>
                </a:cubicBezTo>
                <a:close/>
                <a:moveTo>
                  <a:pt x="1697934" y="1338792"/>
                </a:moveTo>
                <a:cubicBezTo>
                  <a:pt x="1702590" y="1339115"/>
                  <a:pt x="1707246" y="1339455"/>
                  <a:pt x="1712531" y="1339829"/>
                </a:cubicBezTo>
                <a:cubicBezTo>
                  <a:pt x="1714009" y="1344502"/>
                  <a:pt x="1715589" y="1349922"/>
                  <a:pt x="1722029" y="1351757"/>
                </a:cubicBezTo>
                <a:cubicBezTo>
                  <a:pt x="1725377" y="1350500"/>
                  <a:pt x="1728962" y="1349140"/>
                  <a:pt x="1733907" y="1347271"/>
                </a:cubicBezTo>
                <a:cubicBezTo>
                  <a:pt x="1728640" y="1344943"/>
                  <a:pt x="1728758" y="1338996"/>
                  <a:pt x="1722743" y="1338044"/>
                </a:cubicBezTo>
                <a:cubicBezTo>
                  <a:pt x="1718427" y="1337365"/>
                  <a:pt x="1714077" y="1334765"/>
                  <a:pt x="1710525" y="1331995"/>
                </a:cubicBezTo>
                <a:cubicBezTo>
                  <a:pt x="1706618" y="1328971"/>
                  <a:pt x="1703151" y="1326065"/>
                  <a:pt x="1697713" y="1327441"/>
                </a:cubicBezTo>
                <a:cubicBezTo>
                  <a:pt x="1700959" y="1333508"/>
                  <a:pt x="1700959" y="1333508"/>
                  <a:pt x="1697917" y="1338758"/>
                </a:cubicBezTo>
                <a:cubicBezTo>
                  <a:pt x="1697322" y="1338945"/>
                  <a:pt x="1696727" y="1339132"/>
                  <a:pt x="1698019" y="1338724"/>
                </a:cubicBezTo>
                <a:cubicBezTo>
                  <a:pt x="1696898" y="1339489"/>
                  <a:pt x="1697408" y="1339132"/>
                  <a:pt x="1697934" y="1338792"/>
                </a:cubicBezTo>
                <a:close/>
                <a:moveTo>
                  <a:pt x="1545003" y="1401647"/>
                </a:moveTo>
                <a:cubicBezTo>
                  <a:pt x="1545564" y="1401613"/>
                  <a:pt x="1546345" y="1401800"/>
                  <a:pt x="1546669" y="1401494"/>
                </a:cubicBezTo>
                <a:cubicBezTo>
                  <a:pt x="1551086" y="1397399"/>
                  <a:pt x="1557289" y="1398078"/>
                  <a:pt x="1562454" y="1395631"/>
                </a:cubicBezTo>
                <a:cubicBezTo>
                  <a:pt x="1566906" y="1393524"/>
                  <a:pt x="1572819" y="1394442"/>
                  <a:pt x="1578105" y="1394289"/>
                </a:cubicBezTo>
                <a:cubicBezTo>
                  <a:pt x="1580415" y="1394221"/>
                  <a:pt x="1582896" y="1395479"/>
                  <a:pt x="1585496" y="1392029"/>
                </a:cubicBezTo>
                <a:cubicBezTo>
                  <a:pt x="1575623" y="1392250"/>
                  <a:pt x="1570797" y="1385334"/>
                  <a:pt x="1565054" y="1380559"/>
                </a:cubicBezTo>
                <a:cubicBezTo>
                  <a:pt x="1561078" y="1381664"/>
                  <a:pt x="1559056" y="1386371"/>
                  <a:pt x="1554128" y="1385113"/>
                </a:cubicBezTo>
                <a:cubicBezTo>
                  <a:pt x="1556201" y="1382394"/>
                  <a:pt x="1557985" y="1380033"/>
                  <a:pt x="1560466" y="1376787"/>
                </a:cubicBezTo>
                <a:cubicBezTo>
                  <a:pt x="1551154" y="1377654"/>
                  <a:pt x="1551154" y="1377654"/>
                  <a:pt x="1547484" y="1374323"/>
                </a:cubicBezTo>
                <a:cubicBezTo>
                  <a:pt x="1551613" y="1372658"/>
                  <a:pt x="1555470" y="1371112"/>
                  <a:pt x="1560364" y="1369158"/>
                </a:cubicBezTo>
                <a:cubicBezTo>
                  <a:pt x="1551783" y="1365572"/>
                  <a:pt x="1547467" y="1370857"/>
                  <a:pt x="1541452" y="1374323"/>
                </a:cubicBezTo>
                <a:cubicBezTo>
                  <a:pt x="1543780" y="1377959"/>
                  <a:pt x="1545870" y="1381239"/>
                  <a:pt x="1548334" y="1385079"/>
                </a:cubicBezTo>
                <a:cubicBezTo>
                  <a:pt x="1545751" y="1385623"/>
                  <a:pt x="1543898" y="1386031"/>
                  <a:pt x="1542047" y="1386371"/>
                </a:cubicBezTo>
                <a:cubicBezTo>
                  <a:pt x="1539923" y="1386762"/>
                  <a:pt x="1537781" y="1387067"/>
                  <a:pt x="1535845" y="1387373"/>
                </a:cubicBezTo>
                <a:cubicBezTo>
                  <a:pt x="1534094" y="1399132"/>
                  <a:pt x="1534094" y="1399132"/>
                  <a:pt x="1543304" y="1408376"/>
                </a:cubicBezTo>
                <a:cubicBezTo>
                  <a:pt x="1543474" y="1408478"/>
                  <a:pt x="1543627" y="1408580"/>
                  <a:pt x="1543796" y="1408682"/>
                </a:cubicBezTo>
                <a:cubicBezTo>
                  <a:pt x="1543627" y="1408580"/>
                  <a:pt x="1543457" y="1408495"/>
                  <a:pt x="1543304" y="1408393"/>
                </a:cubicBezTo>
                <a:cubicBezTo>
                  <a:pt x="1543882" y="1406116"/>
                  <a:pt x="1544443" y="1403856"/>
                  <a:pt x="1545020" y="1401579"/>
                </a:cubicBezTo>
                <a:lnTo>
                  <a:pt x="1545003" y="1401647"/>
                </a:lnTo>
                <a:close/>
                <a:moveTo>
                  <a:pt x="1065887" y="1393151"/>
                </a:moveTo>
                <a:cubicBezTo>
                  <a:pt x="1060110" y="1393694"/>
                  <a:pt x="1054010" y="1391859"/>
                  <a:pt x="1048691" y="1395954"/>
                </a:cubicBezTo>
                <a:cubicBezTo>
                  <a:pt x="1047570" y="1396821"/>
                  <a:pt x="1045241" y="1396855"/>
                  <a:pt x="1043763" y="1396362"/>
                </a:cubicBezTo>
                <a:cubicBezTo>
                  <a:pt x="1038411" y="1394578"/>
                  <a:pt x="1034350" y="1395580"/>
                  <a:pt x="1032038" y="1402004"/>
                </a:cubicBezTo>
                <a:cubicBezTo>
                  <a:pt x="1028810" y="1398333"/>
                  <a:pt x="1026346" y="1394289"/>
                  <a:pt x="1021554" y="1397671"/>
                </a:cubicBezTo>
                <a:cubicBezTo>
                  <a:pt x="1025395" y="1404621"/>
                  <a:pt x="1028657" y="1406269"/>
                  <a:pt x="1035981" y="1405300"/>
                </a:cubicBezTo>
                <a:cubicBezTo>
                  <a:pt x="1037188" y="1405147"/>
                  <a:pt x="1038530" y="1405623"/>
                  <a:pt x="1039753" y="1405980"/>
                </a:cubicBezTo>
                <a:cubicBezTo>
                  <a:pt x="1042132" y="1406677"/>
                  <a:pt x="1044477" y="1407509"/>
                  <a:pt x="1047263" y="1408427"/>
                </a:cubicBezTo>
                <a:cubicBezTo>
                  <a:pt x="1049422" y="1403057"/>
                  <a:pt x="1053653" y="1402598"/>
                  <a:pt x="1057969" y="1403567"/>
                </a:cubicBezTo>
                <a:cubicBezTo>
                  <a:pt x="1064919" y="1405130"/>
                  <a:pt x="1071733" y="1407390"/>
                  <a:pt x="1078683" y="1408987"/>
                </a:cubicBezTo>
                <a:cubicBezTo>
                  <a:pt x="1081605" y="1409667"/>
                  <a:pt x="1085752" y="1410738"/>
                  <a:pt x="1087570" y="1409327"/>
                </a:cubicBezTo>
                <a:cubicBezTo>
                  <a:pt x="1093500" y="1404722"/>
                  <a:pt x="1100059" y="1404841"/>
                  <a:pt x="1106737" y="1405113"/>
                </a:cubicBezTo>
                <a:cubicBezTo>
                  <a:pt x="1115743" y="1405470"/>
                  <a:pt x="1124749" y="1406490"/>
                  <a:pt x="1133755" y="1406642"/>
                </a:cubicBezTo>
                <a:cubicBezTo>
                  <a:pt x="1148385" y="1406880"/>
                  <a:pt x="1163015" y="1406677"/>
                  <a:pt x="1177629" y="1406608"/>
                </a:cubicBezTo>
                <a:cubicBezTo>
                  <a:pt x="1179498" y="1406608"/>
                  <a:pt x="1181384" y="1406320"/>
                  <a:pt x="1183610" y="1406150"/>
                </a:cubicBezTo>
                <a:cubicBezTo>
                  <a:pt x="1183202" y="1404841"/>
                  <a:pt x="1182947" y="1403414"/>
                  <a:pt x="1182743" y="1403431"/>
                </a:cubicBezTo>
                <a:cubicBezTo>
                  <a:pt x="1179617" y="1403516"/>
                  <a:pt x="1176491" y="1403805"/>
                  <a:pt x="1173398" y="1404026"/>
                </a:cubicBezTo>
                <a:cubicBezTo>
                  <a:pt x="1169540" y="1398877"/>
                  <a:pt x="1165921" y="1393592"/>
                  <a:pt x="1161758" y="1388784"/>
                </a:cubicBezTo>
                <a:cubicBezTo>
                  <a:pt x="1160518" y="1387339"/>
                  <a:pt x="1157833" y="1386745"/>
                  <a:pt x="1155743" y="1386524"/>
                </a:cubicBezTo>
                <a:cubicBezTo>
                  <a:pt x="1139022" y="1384790"/>
                  <a:pt x="1122285" y="1383244"/>
                  <a:pt x="1105548" y="1381630"/>
                </a:cubicBezTo>
                <a:cubicBezTo>
                  <a:pt x="1099940" y="1381086"/>
                  <a:pt x="1094265" y="1379625"/>
                  <a:pt x="1088759" y="1380083"/>
                </a:cubicBezTo>
                <a:cubicBezTo>
                  <a:pt x="1079022" y="1380899"/>
                  <a:pt x="1069371" y="1382853"/>
                  <a:pt x="1060959" y="1384128"/>
                </a:cubicBezTo>
                <a:cubicBezTo>
                  <a:pt x="1063406" y="1384485"/>
                  <a:pt x="1067315" y="1385028"/>
                  <a:pt x="1071206" y="1385589"/>
                </a:cubicBezTo>
                <a:cubicBezTo>
                  <a:pt x="1071172" y="1386184"/>
                  <a:pt x="1071138" y="1386796"/>
                  <a:pt x="1071104" y="1387390"/>
                </a:cubicBezTo>
                <a:cubicBezTo>
                  <a:pt x="1068878" y="1387798"/>
                  <a:pt x="1066652" y="1388189"/>
                  <a:pt x="1065207" y="1388461"/>
                </a:cubicBezTo>
                <a:cubicBezTo>
                  <a:pt x="1065480" y="1390330"/>
                  <a:pt x="1065684" y="1391740"/>
                  <a:pt x="1065887" y="1393151"/>
                </a:cubicBezTo>
                <a:lnTo>
                  <a:pt x="1065887" y="1393151"/>
                </a:lnTo>
                <a:close/>
                <a:moveTo>
                  <a:pt x="1407705" y="1488767"/>
                </a:moveTo>
                <a:cubicBezTo>
                  <a:pt x="1408045" y="1488257"/>
                  <a:pt x="1408402" y="1487730"/>
                  <a:pt x="1408741" y="1487220"/>
                </a:cubicBezTo>
                <a:cubicBezTo>
                  <a:pt x="1401554" y="1483805"/>
                  <a:pt x="1404137" y="1477603"/>
                  <a:pt x="1404749" y="1472913"/>
                </a:cubicBezTo>
                <a:cubicBezTo>
                  <a:pt x="1405462" y="1467475"/>
                  <a:pt x="1405088" y="1463057"/>
                  <a:pt x="1402012" y="1458605"/>
                </a:cubicBezTo>
                <a:cubicBezTo>
                  <a:pt x="1401265" y="1457518"/>
                  <a:pt x="1401724" y="1455615"/>
                  <a:pt x="1401588" y="1453270"/>
                </a:cubicBezTo>
                <a:cubicBezTo>
                  <a:pt x="1404307" y="1453915"/>
                  <a:pt x="1406210" y="1454374"/>
                  <a:pt x="1409354" y="1455122"/>
                </a:cubicBezTo>
                <a:cubicBezTo>
                  <a:pt x="1406549" y="1451163"/>
                  <a:pt x="1404647" y="1448087"/>
                  <a:pt x="1402319" y="1445368"/>
                </a:cubicBezTo>
                <a:cubicBezTo>
                  <a:pt x="1401367" y="1444230"/>
                  <a:pt x="1399311" y="1442955"/>
                  <a:pt x="1398155" y="1443261"/>
                </a:cubicBezTo>
                <a:cubicBezTo>
                  <a:pt x="1394723" y="1444196"/>
                  <a:pt x="1393160" y="1441800"/>
                  <a:pt x="1390764" y="1440457"/>
                </a:cubicBezTo>
                <a:cubicBezTo>
                  <a:pt x="1384970" y="1437195"/>
                  <a:pt x="1380211" y="1431451"/>
                  <a:pt x="1372378" y="1431519"/>
                </a:cubicBezTo>
                <a:cubicBezTo>
                  <a:pt x="1375420" y="1439183"/>
                  <a:pt x="1375420" y="1439183"/>
                  <a:pt x="1370186" y="1443992"/>
                </a:cubicBezTo>
                <a:cubicBezTo>
                  <a:pt x="1375726" y="1443992"/>
                  <a:pt x="1380908" y="1443992"/>
                  <a:pt x="1386635" y="1443992"/>
                </a:cubicBezTo>
                <a:cubicBezTo>
                  <a:pt x="1390118" y="1450500"/>
                  <a:pt x="1393754" y="1457688"/>
                  <a:pt x="1397748" y="1464654"/>
                </a:cubicBezTo>
                <a:cubicBezTo>
                  <a:pt x="1402081" y="1472216"/>
                  <a:pt x="1400059" y="1480610"/>
                  <a:pt x="1401095" y="1489072"/>
                </a:cubicBezTo>
                <a:cubicBezTo>
                  <a:pt x="1403542" y="1488953"/>
                  <a:pt x="1405632" y="1488868"/>
                  <a:pt x="1407705" y="1488767"/>
                </a:cubicBezTo>
                <a:close/>
                <a:moveTo>
                  <a:pt x="1253992" y="169312"/>
                </a:moveTo>
                <a:cubicBezTo>
                  <a:pt x="1257731" y="171147"/>
                  <a:pt x="1261571" y="173271"/>
                  <a:pt x="1265598" y="174919"/>
                </a:cubicBezTo>
                <a:cubicBezTo>
                  <a:pt x="1268725" y="176193"/>
                  <a:pt x="1270883" y="177621"/>
                  <a:pt x="1270934" y="181495"/>
                </a:cubicBezTo>
                <a:cubicBezTo>
                  <a:pt x="1270951" y="183279"/>
                  <a:pt x="1272378" y="185030"/>
                  <a:pt x="1273720" y="188020"/>
                </a:cubicBezTo>
                <a:cubicBezTo>
                  <a:pt x="1276235" y="184741"/>
                  <a:pt x="1277680" y="182855"/>
                  <a:pt x="1279022" y="181104"/>
                </a:cubicBezTo>
                <a:cubicBezTo>
                  <a:pt x="1277255" y="178471"/>
                  <a:pt x="1275794" y="176330"/>
                  <a:pt x="1273636" y="173118"/>
                </a:cubicBezTo>
                <a:cubicBezTo>
                  <a:pt x="1278139" y="172608"/>
                  <a:pt x="1281554" y="171436"/>
                  <a:pt x="1284647" y="172030"/>
                </a:cubicBezTo>
                <a:cubicBezTo>
                  <a:pt x="1294485" y="173934"/>
                  <a:pt x="1298036" y="174222"/>
                  <a:pt x="1306957" y="171878"/>
                </a:cubicBezTo>
                <a:cubicBezTo>
                  <a:pt x="1301180" y="170960"/>
                  <a:pt x="1295946" y="170127"/>
                  <a:pt x="1290594" y="169261"/>
                </a:cubicBezTo>
                <a:cubicBezTo>
                  <a:pt x="1287875" y="164639"/>
                  <a:pt x="1287875" y="164639"/>
                  <a:pt x="1283321" y="161852"/>
                </a:cubicBezTo>
                <a:cubicBezTo>
                  <a:pt x="1280857" y="164537"/>
                  <a:pt x="1278343" y="167306"/>
                  <a:pt x="1274553" y="171436"/>
                </a:cubicBezTo>
                <a:cubicBezTo>
                  <a:pt x="1274774" y="167409"/>
                  <a:pt x="1274876" y="165437"/>
                  <a:pt x="1274978" y="163466"/>
                </a:cubicBezTo>
                <a:cubicBezTo>
                  <a:pt x="1269558" y="162753"/>
                  <a:pt x="1264833" y="162005"/>
                  <a:pt x="1260110" y="161529"/>
                </a:cubicBezTo>
                <a:cubicBezTo>
                  <a:pt x="1255878" y="161104"/>
                  <a:pt x="1253874" y="163262"/>
                  <a:pt x="1253992" y="169312"/>
                </a:cubicBezTo>
                <a:close/>
                <a:moveTo>
                  <a:pt x="1601927" y="1396005"/>
                </a:moveTo>
                <a:cubicBezTo>
                  <a:pt x="1603508" y="1400338"/>
                  <a:pt x="1604664" y="1404689"/>
                  <a:pt x="1606634" y="1408614"/>
                </a:cubicBezTo>
                <a:cubicBezTo>
                  <a:pt x="1609234" y="1413847"/>
                  <a:pt x="1614383" y="1416124"/>
                  <a:pt x="1619769" y="1416583"/>
                </a:cubicBezTo>
                <a:cubicBezTo>
                  <a:pt x="1625904" y="1417093"/>
                  <a:pt x="1629183" y="1410908"/>
                  <a:pt x="1626566" y="1404994"/>
                </a:cubicBezTo>
                <a:cubicBezTo>
                  <a:pt x="1625852" y="1403363"/>
                  <a:pt x="1625564" y="1401545"/>
                  <a:pt x="1625054" y="1399659"/>
                </a:cubicBezTo>
                <a:cubicBezTo>
                  <a:pt x="1627467" y="1399506"/>
                  <a:pt x="1629115" y="1399404"/>
                  <a:pt x="1630747" y="1399302"/>
                </a:cubicBezTo>
                <a:cubicBezTo>
                  <a:pt x="1630713" y="1398928"/>
                  <a:pt x="1630695" y="1398554"/>
                  <a:pt x="1630661" y="1398163"/>
                </a:cubicBezTo>
                <a:cubicBezTo>
                  <a:pt x="1626209" y="1396362"/>
                  <a:pt x="1621758" y="1394561"/>
                  <a:pt x="1615929" y="1392199"/>
                </a:cubicBezTo>
                <a:cubicBezTo>
                  <a:pt x="1612378" y="1393168"/>
                  <a:pt x="1607297" y="1394544"/>
                  <a:pt x="1601927" y="1396005"/>
                </a:cubicBezTo>
                <a:close/>
                <a:moveTo>
                  <a:pt x="1331528" y="155208"/>
                </a:moveTo>
                <a:cubicBezTo>
                  <a:pt x="1327314" y="154239"/>
                  <a:pt x="1324324" y="153118"/>
                  <a:pt x="1321282" y="152914"/>
                </a:cubicBezTo>
                <a:cubicBezTo>
                  <a:pt x="1310356" y="152200"/>
                  <a:pt x="1299430" y="151623"/>
                  <a:pt x="1288487" y="151317"/>
                </a:cubicBezTo>
                <a:cubicBezTo>
                  <a:pt x="1279158" y="151062"/>
                  <a:pt x="1269812" y="151249"/>
                  <a:pt x="1260483" y="151368"/>
                </a:cubicBezTo>
                <a:cubicBezTo>
                  <a:pt x="1258988" y="151385"/>
                  <a:pt x="1257493" y="152115"/>
                  <a:pt x="1254826" y="152846"/>
                </a:cubicBezTo>
                <a:cubicBezTo>
                  <a:pt x="1261741" y="156448"/>
                  <a:pt x="1267773" y="156278"/>
                  <a:pt x="1273890" y="155548"/>
                </a:cubicBezTo>
                <a:cubicBezTo>
                  <a:pt x="1276099" y="155293"/>
                  <a:pt x="1278343" y="154987"/>
                  <a:pt x="1280569" y="155089"/>
                </a:cubicBezTo>
                <a:cubicBezTo>
                  <a:pt x="1298852" y="155888"/>
                  <a:pt x="1317136" y="157128"/>
                  <a:pt x="1335437" y="157502"/>
                </a:cubicBezTo>
                <a:cubicBezTo>
                  <a:pt x="1344511" y="157689"/>
                  <a:pt x="1353754" y="157162"/>
                  <a:pt x="1363967" y="153050"/>
                </a:cubicBezTo>
                <a:cubicBezTo>
                  <a:pt x="1351494" y="152795"/>
                  <a:pt x="1340535" y="150535"/>
                  <a:pt x="1331528" y="155208"/>
                </a:cubicBezTo>
                <a:close/>
                <a:moveTo>
                  <a:pt x="846669" y="125081"/>
                </a:moveTo>
                <a:cubicBezTo>
                  <a:pt x="844579" y="114036"/>
                  <a:pt x="840467" y="105250"/>
                  <a:pt x="828471" y="104554"/>
                </a:cubicBezTo>
                <a:cubicBezTo>
                  <a:pt x="818343" y="107935"/>
                  <a:pt x="822540" y="115089"/>
                  <a:pt x="823882" y="120747"/>
                </a:cubicBezTo>
                <a:cubicBezTo>
                  <a:pt x="821640" y="121818"/>
                  <a:pt x="820025" y="122600"/>
                  <a:pt x="817528" y="123789"/>
                </a:cubicBezTo>
                <a:cubicBezTo>
                  <a:pt x="821826" y="124775"/>
                  <a:pt x="825361" y="124588"/>
                  <a:pt x="827366" y="126253"/>
                </a:cubicBezTo>
                <a:cubicBezTo>
                  <a:pt x="831036" y="129261"/>
                  <a:pt x="834366" y="129142"/>
                  <a:pt x="838309" y="127646"/>
                </a:cubicBezTo>
                <a:cubicBezTo>
                  <a:pt x="840926" y="126627"/>
                  <a:pt x="843678" y="125964"/>
                  <a:pt x="846669" y="125081"/>
                </a:cubicBezTo>
                <a:close/>
                <a:moveTo>
                  <a:pt x="2050406" y="937025"/>
                </a:moveTo>
                <a:cubicBezTo>
                  <a:pt x="2052785" y="932811"/>
                  <a:pt x="2055691" y="930755"/>
                  <a:pt x="2060822" y="932302"/>
                </a:cubicBezTo>
                <a:cubicBezTo>
                  <a:pt x="2064000" y="933253"/>
                  <a:pt x="2067194" y="931486"/>
                  <a:pt x="2069318" y="927612"/>
                </a:cubicBezTo>
                <a:cubicBezTo>
                  <a:pt x="2065393" y="925233"/>
                  <a:pt x="2062029" y="922548"/>
                  <a:pt x="2058205" y="921069"/>
                </a:cubicBezTo>
                <a:cubicBezTo>
                  <a:pt x="2054858" y="919778"/>
                  <a:pt x="2051001" y="919846"/>
                  <a:pt x="2046821" y="919234"/>
                </a:cubicBezTo>
                <a:cubicBezTo>
                  <a:pt x="2045971" y="920917"/>
                  <a:pt x="2044748" y="923364"/>
                  <a:pt x="2043405" y="926014"/>
                </a:cubicBezTo>
                <a:cubicBezTo>
                  <a:pt x="2045308" y="927017"/>
                  <a:pt x="2046872" y="927849"/>
                  <a:pt x="2048350" y="928631"/>
                </a:cubicBezTo>
                <a:cubicBezTo>
                  <a:pt x="2048129" y="929362"/>
                  <a:pt x="2048129" y="929702"/>
                  <a:pt x="2047959" y="929872"/>
                </a:cubicBezTo>
                <a:cubicBezTo>
                  <a:pt x="2046736" y="930993"/>
                  <a:pt x="2045461" y="932064"/>
                  <a:pt x="2044102" y="933236"/>
                </a:cubicBezTo>
                <a:cubicBezTo>
                  <a:pt x="2045903" y="934493"/>
                  <a:pt x="2047262" y="935445"/>
                  <a:pt x="2048656" y="936397"/>
                </a:cubicBezTo>
                <a:cubicBezTo>
                  <a:pt x="2048843" y="936550"/>
                  <a:pt x="2049132" y="936583"/>
                  <a:pt x="2050406" y="937025"/>
                </a:cubicBezTo>
                <a:close/>
                <a:moveTo>
                  <a:pt x="1575029" y="135463"/>
                </a:moveTo>
                <a:cubicBezTo>
                  <a:pt x="1575895" y="134053"/>
                  <a:pt x="1576762" y="132642"/>
                  <a:pt x="1577849" y="130892"/>
                </a:cubicBezTo>
                <a:cubicBezTo>
                  <a:pt x="1582233" y="138742"/>
                  <a:pt x="1582233" y="138742"/>
                  <a:pt x="1592888" y="134647"/>
                </a:cubicBezTo>
                <a:cubicBezTo>
                  <a:pt x="1592973" y="130705"/>
                  <a:pt x="1590866" y="129430"/>
                  <a:pt x="1587127" y="129159"/>
                </a:cubicBezTo>
                <a:cubicBezTo>
                  <a:pt x="1573074" y="128122"/>
                  <a:pt x="1559056" y="126814"/>
                  <a:pt x="1545003" y="125624"/>
                </a:cubicBezTo>
                <a:cubicBezTo>
                  <a:pt x="1544918" y="126202"/>
                  <a:pt x="1544834" y="126780"/>
                  <a:pt x="1544748" y="127357"/>
                </a:cubicBezTo>
                <a:cubicBezTo>
                  <a:pt x="1554841" y="130042"/>
                  <a:pt x="1564918" y="132744"/>
                  <a:pt x="1575029" y="135463"/>
                </a:cubicBezTo>
                <a:close/>
                <a:moveTo>
                  <a:pt x="853687" y="1386031"/>
                </a:moveTo>
                <a:cubicBezTo>
                  <a:pt x="856508" y="1388206"/>
                  <a:pt x="858394" y="1390840"/>
                  <a:pt x="860620" y="1391180"/>
                </a:cubicBezTo>
                <a:cubicBezTo>
                  <a:pt x="874995" y="1393389"/>
                  <a:pt x="889371" y="1396107"/>
                  <a:pt x="904834" y="1394289"/>
                </a:cubicBezTo>
                <a:cubicBezTo>
                  <a:pt x="895794" y="1391740"/>
                  <a:pt x="887349" y="1389871"/>
                  <a:pt x="879295" y="1386931"/>
                </a:cubicBezTo>
                <a:cubicBezTo>
                  <a:pt x="871190" y="1383975"/>
                  <a:pt x="863339" y="1382666"/>
                  <a:pt x="853687" y="1386031"/>
                </a:cubicBezTo>
                <a:close/>
                <a:moveTo>
                  <a:pt x="2006175" y="984332"/>
                </a:moveTo>
                <a:cubicBezTo>
                  <a:pt x="2009251" y="984196"/>
                  <a:pt x="2011783" y="983720"/>
                  <a:pt x="2014213" y="984060"/>
                </a:cubicBezTo>
                <a:cubicBezTo>
                  <a:pt x="2018614" y="984672"/>
                  <a:pt x="2021469" y="983295"/>
                  <a:pt x="2022284" y="978810"/>
                </a:cubicBezTo>
                <a:cubicBezTo>
                  <a:pt x="2022879" y="975564"/>
                  <a:pt x="2024782" y="974035"/>
                  <a:pt x="2027857" y="973287"/>
                </a:cubicBezTo>
                <a:cubicBezTo>
                  <a:pt x="2031171" y="972488"/>
                  <a:pt x="2031562" y="969583"/>
                  <a:pt x="2030424" y="967238"/>
                </a:cubicBezTo>
                <a:cubicBezTo>
                  <a:pt x="2029608" y="965572"/>
                  <a:pt x="2027398" y="964077"/>
                  <a:pt x="2025513" y="963567"/>
                </a:cubicBezTo>
                <a:cubicBezTo>
                  <a:pt x="2022675" y="962803"/>
                  <a:pt x="2020415" y="964468"/>
                  <a:pt x="2020075" y="967459"/>
                </a:cubicBezTo>
                <a:cubicBezTo>
                  <a:pt x="2019735" y="970483"/>
                  <a:pt x="2020007" y="973559"/>
                  <a:pt x="2020007" y="977535"/>
                </a:cubicBezTo>
                <a:cubicBezTo>
                  <a:pt x="2016710" y="977535"/>
                  <a:pt x="2013856" y="977654"/>
                  <a:pt x="2011001" y="977501"/>
                </a:cubicBezTo>
                <a:cubicBezTo>
                  <a:pt x="2006056" y="977246"/>
                  <a:pt x="2005122" y="978385"/>
                  <a:pt x="2006175" y="984332"/>
                </a:cubicBezTo>
                <a:close/>
                <a:moveTo>
                  <a:pt x="202184" y="730993"/>
                </a:moveTo>
                <a:cubicBezTo>
                  <a:pt x="197732" y="731860"/>
                  <a:pt x="194248" y="732523"/>
                  <a:pt x="190918" y="733168"/>
                </a:cubicBezTo>
                <a:cubicBezTo>
                  <a:pt x="190918" y="735122"/>
                  <a:pt x="190918" y="736414"/>
                  <a:pt x="190918" y="737603"/>
                </a:cubicBezTo>
                <a:cubicBezTo>
                  <a:pt x="185990" y="739931"/>
                  <a:pt x="181215" y="742191"/>
                  <a:pt x="175931" y="744689"/>
                </a:cubicBezTo>
                <a:cubicBezTo>
                  <a:pt x="177019" y="745998"/>
                  <a:pt x="178072" y="748292"/>
                  <a:pt x="178989" y="748240"/>
                </a:cubicBezTo>
                <a:cubicBezTo>
                  <a:pt x="184682" y="747901"/>
                  <a:pt x="190340" y="747034"/>
                  <a:pt x="196695" y="746252"/>
                </a:cubicBezTo>
                <a:cubicBezTo>
                  <a:pt x="191717" y="737977"/>
                  <a:pt x="201674" y="737298"/>
                  <a:pt x="202184" y="730993"/>
                </a:cubicBezTo>
                <a:close/>
                <a:moveTo>
                  <a:pt x="1626634" y="1447526"/>
                </a:moveTo>
                <a:cubicBezTo>
                  <a:pt x="1628317" y="1447016"/>
                  <a:pt x="1629353" y="1446557"/>
                  <a:pt x="1630441" y="1446422"/>
                </a:cubicBezTo>
                <a:cubicBezTo>
                  <a:pt x="1636643" y="1445606"/>
                  <a:pt x="1637322" y="1444094"/>
                  <a:pt x="1634009" y="1438707"/>
                </a:cubicBezTo>
                <a:cubicBezTo>
                  <a:pt x="1633092" y="1437212"/>
                  <a:pt x="1632581" y="1435479"/>
                  <a:pt x="1631579" y="1433168"/>
                </a:cubicBezTo>
                <a:cubicBezTo>
                  <a:pt x="1635691" y="1432998"/>
                  <a:pt x="1639702" y="1434408"/>
                  <a:pt x="1640670" y="1429599"/>
                </a:cubicBezTo>
                <a:cubicBezTo>
                  <a:pt x="1639158" y="1426608"/>
                  <a:pt x="1637645" y="1423601"/>
                  <a:pt x="1636133" y="1420576"/>
                </a:cubicBezTo>
                <a:cubicBezTo>
                  <a:pt x="1634451" y="1423720"/>
                  <a:pt x="1632803" y="1426779"/>
                  <a:pt x="1631222" y="1429718"/>
                </a:cubicBezTo>
                <a:cubicBezTo>
                  <a:pt x="1629030" y="1429191"/>
                  <a:pt x="1627433" y="1428818"/>
                  <a:pt x="1626634" y="1428631"/>
                </a:cubicBezTo>
                <a:cubicBezTo>
                  <a:pt x="1626634" y="1435054"/>
                  <a:pt x="1626634" y="1440848"/>
                  <a:pt x="1626634" y="1447526"/>
                </a:cubicBezTo>
                <a:close/>
                <a:moveTo>
                  <a:pt x="1314978" y="1367203"/>
                </a:moveTo>
                <a:cubicBezTo>
                  <a:pt x="1322761" y="1373592"/>
                  <a:pt x="1324647" y="1373644"/>
                  <a:pt x="1328130" y="1367543"/>
                </a:cubicBezTo>
                <a:cubicBezTo>
                  <a:pt x="1325547" y="1367628"/>
                  <a:pt x="1322625" y="1371265"/>
                  <a:pt x="1319990" y="1366031"/>
                </a:cubicBezTo>
                <a:cubicBezTo>
                  <a:pt x="1324511" y="1364960"/>
                  <a:pt x="1328674" y="1363992"/>
                  <a:pt x="1332582" y="1363074"/>
                </a:cubicBezTo>
                <a:cubicBezTo>
                  <a:pt x="1331682" y="1360100"/>
                  <a:pt x="1331019" y="1357586"/>
                  <a:pt x="1330135" y="1355139"/>
                </a:cubicBezTo>
                <a:cubicBezTo>
                  <a:pt x="1329915" y="1354527"/>
                  <a:pt x="1329065" y="1354119"/>
                  <a:pt x="1327960" y="1353134"/>
                </a:cubicBezTo>
                <a:cubicBezTo>
                  <a:pt x="1327196" y="1355971"/>
                  <a:pt x="1326584" y="1358231"/>
                  <a:pt x="1325904" y="1360729"/>
                </a:cubicBezTo>
                <a:cubicBezTo>
                  <a:pt x="1319192" y="1361953"/>
                  <a:pt x="1312667" y="1363142"/>
                  <a:pt x="1306159" y="1364332"/>
                </a:cubicBezTo>
                <a:cubicBezTo>
                  <a:pt x="1308045" y="1369667"/>
                  <a:pt x="1308045" y="1369667"/>
                  <a:pt x="1314978" y="1367203"/>
                </a:cubicBezTo>
                <a:close/>
                <a:moveTo>
                  <a:pt x="1270017" y="1369310"/>
                </a:moveTo>
                <a:cubicBezTo>
                  <a:pt x="1267688" y="1361681"/>
                  <a:pt x="1267688" y="1361664"/>
                  <a:pt x="1261078" y="1362038"/>
                </a:cubicBezTo>
                <a:cubicBezTo>
                  <a:pt x="1257986" y="1362208"/>
                  <a:pt x="1254876" y="1362327"/>
                  <a:pt x="1251800" y="1362683"/>
                </a:cubicBezTo>
                <a:cubicBezTo>
                  <a:pt x="1245598" y="1363397"/>
                  <a:pt x="1245547" y="1363550"/>
                  <a:pt x="1246380" y="1371706"/>
                </a:cubicBezTo>
                <a:cubicBezTo>
                  <a:pt x="1248674" y="1371248"/>
                  <a:pt x="1251528" y="1371519"/>
                  <a:pt x="1252956" y="1370211"/>
                </a:cubicBezTo>
                <a:cubicBezTo>
                  <a:pt x="1255522" y="1367883"/>
                  <a:pt x="1257765" y="1368138"/>
                  <a:pt x="1260705" y="1368750"/>
                </a:cubicBezTo>
                <a:cubicBezTo>
                  <a:pt x="1263644" y="1369344"/>
                  <a:pt x="1266737" y="1369140"/>
                  <a:pt x="1270017" y="1369310"/>
                </a:cubicBezTo>
                <a:close/>
                <a:moveTo>
                  <a:pt x="716593" y="137740"/>
                </a:moveTo>
                <a:cubicBezTo>
                  <a:pt x="717646" y="142124"/>
                  <a:pt x="718921" y="145420"/>
                  <a:pt x="719125" y="148785"/>
                </a:cubicBezTo>
                <a:cubicBezTo>
                  <a:pt x="719311" y="151809"/>
                  <a:pt x="718139" y="154885"/>
                  <a:pt x="717901" y="157961"/>
                </a:cubicBezTo>
                <a:cubicBezTo>
                  <a:pt x="717476" y="163313"/>
                  <a:pt x="719379" y="165811"/>
                  <a:pt x="725547" y="167561"/>
                </a:cubicBezTo>
                <a:cubicBezTo>
                  <a:pt x="724172" y="157213"/>
                  <a:pt x="722846" y="147205"/>
                  <a:pt x="721453" y="136703"/>
                </a:cubicBezTo>
                <a:cubicBezTo>
                  <a:pt x="719600" y="137077"/>
                  <a:pt x="717766" y="137485"/>
                  <a:pt x="716593" y="137740"/>
                </a:cubicBezTo>
                <a:close/>
                <a:moveTo>
                  <a:pt x="161453" y="876261"/>
                </a:moveTo>
                <a:cubicBezTo>
                  <a:pt x="160842" y="875870"/>
                  <a:pt x="160230" y="875462"/>
                  <a:pt x="159618" y="875071"/>
                </a:cubicBezTo>
                <a:cubicBezTo>
                  <a:pt x="152940" y="880866"/>
                  <a:pt x="146262" y="886643"/>
                  <a:pt x="139584" y="892437"/>
                </a:cubicBezTo>
                <a:cubicBezTo>
                  <a:pt x="140961" y="891350"/>
                  <a:pt x="142337" y="890262"/>
                  <a:pt x="143713" y="889175"/>
                </a:cubicBezTo>
                <a:cubicBezTo>
                  <a:pt x="144733" y="892896"/>
                  <a:pt x="145752" y="896618"/>
                  <a:pt x="146772" y="900322"/>
                </a:cubicBezTo>
                <a:cubicBezTo>
                  <a:pt x="147485" y="900033"/>
                  <a:pt x="148182" y="899744"/>
                  <a:pt x="148896" y="899472"/>
                </a:cubicBezTo>
                <a:cubicBezTo>
                  <a:pt x="149219" y="896125"/>
                  <a:pt x="149541" y="892777"/>
                  <a:pt x="149881" y="889192"/>
                </a:cubicBezTo>
                <a:cubicBezTo>
                  <a:pt x="150612" y="887425"/>
                  <a:pt x="154997" y="891265"/>
                  <a:pt x="154350" y="886728"/>
                </a:cubicBezTo>
                <a:cubicBezTo>
                  <a:pt x="153773" y="882684"/>
                  <a:pt x="158259" y="884230"/>
                  <a:pt x="159312" y="882191"/>
                </a:cubicBezTo>
                <a:cubicBezTo>
                  <a:pt x="160281" y="880339"/>
                  <a:pt x="160756" y="878232"/>
                  <a:pt x="161453" y="876261"/>
                </a:cubicBezTo>
                <a:close/>
                <a:moveTo>
                  <a:pt x="1284018" y="108003"/>
                </a:moveTo>
                <a:cubicBezTo>
                  <a:pt x="1291121" y="109329"/>
                  <a:pt x="1297425" y="110671"/>
                  <a:pt x="1303797" y="111606"/>
                </a:cubicBezTo>
                <a:cubicBezTo>
                  <a:pt x="1307094" y="112081"/>
                  <a:pt x="1310526" y="112115"/>
                  <a:pt x="1313840" y="111759"/>
                </a:cubicBezTo>
                <a:cubicBezTo>
                  <a:pt x="1315318" y="111589"/>
                  <a:pt x="1316626" y="109957"/>
                  <a:pt x="1318020" y="108972"/>
                </a:cubicBezTo>
                <a:cubicBezTo>
                  <a:pt x="1309965" y="107205"/>
                  <a:pt x="1302845" y="101138"/>
                  <a:pt x="1294791" y="106831"/>
                </a:cubicBezTo>
                <a:cubicBezTo>
                  <a:pt x="1293449" y="107782"/>
                  <a:pt x="1290951" y="107001"/>
                  <a:pt x="1288997" y="107154"/>
                </a:cubicBezTo>
                <a:cubicBezTo>
                  <a:pt x="1287502" y="107290"/>
                  <a:pt x="1286023" y="107663"/>
                  <a:pt x="1284018" y="108003"/>
                </a:cubicBezTo>
                <a:close/>
                <a:moveTo>
                  <a:pt x="1725343" y="1353440"/>
                </a:moveTo>
                <a:cubicBezTo>
                  <a:pt x="1722658" y="1356685"/>
                  <a:pt x="1723780" y="1359778"/>
                  <a:pt x="1724596" y="1363091"/>
                </a:cubicBezTo>
                <a:cubicBezTo>
                  <a:pt x="1725648" y="1367390"/>
                  <a:pt x="1726227" y="1371825"/>
                  <a:pt x="1726855" y="1376226"/>
                </a:cubicBezTo>
                <a:cubicBezTo>
                  <a:pt x="1727093" y="1377892"/>
                  <a:pt x="1726720" y="1379642"/>
                  <a:pt x="1727025" y="1381290"/>
                </a:cubicBezTo>
                <a:cubicBezTo>
                  <a:pt x="1727670" y="1384723"/>
                  <a:pt x="1729727" y="1384977"/>
                  <a:pt x="1731392" y="1384162"/>
                </a:cubicBezTo>
                <a:cubicBezTo>
                  <a:pt x="1730916" y="1379370"/>
                  <a:pt x="1730373" y="1375445"/>
                  <a:pt x="1730169" y="1371519"/>
                </a:cubicBezTo>
                <a:cubicBezTo>
                  <a:pt x="1729982" y="1367866"/>
                  <a:pt x="1730237" y="1364196"/>
                  <a:pt x="1730135" y="1360525"/>
                </a:cubicBezTo>
                <a:cubicBezTo>
                  <a:pt x="1730067" y="1357297"/>
                  <a:pt x="1729234" y="1354476"/>
                  <a:pt x="1725343" y="1353440"/>
                </a:cubicBezTo>
                <a:close/>
                <a:moveTo>
                  <a:pt x="493483" y="364146"/>
                </a:moveTo>
                <a:cubicBezTo>
                  <a:pt x="494741" y="365267"/>
                  <a:pt x="495930" y="366338"/>
                  <a:pt x="496440" y="366797"/>
                </a:cubicBezTo>
                <a:cubicBezTo>
                  <a:pt x="499380" y="366015"/>
                  <a:pt x="501606" y="365403"/>
                  <a:pt x="503831" y="364842"/>
                </a:cubicBezTo>
                <a:cubicBezTo>
                  <a:pt x="507570" y="363925"/>
                  <a:pt x="507196" y="361903"/>
                  <a:pt x="505837" y="359762"/>
                </a:cubicBezTo>
                <a:cubicBezTo>
                  <a:pt x="500008" y="359762"/>
                  <a:pt x="494724" y="359762"/>
                  <a:pt x="489201" y="359762"/>
                </a:cubicBezTo>
                <a:cubicBezTo>
                  <a:pt x="488556" y="361002"/>
                  <a:pt x="487893" y="362209"/>
                  <a:pt x="487298" y="363449"/>
                </a:cubicBezTo>
                <a:cubicBezTo>
                  <a:pt x="486618" y="364876"/>
                  <a:pt x="485990" y="366321"/>
                  <a:pt x="485327" y="367782"/>
                </a:cubicBezTo>
                <a:cubicBezTo>
                  <a:pt x="491207" y="370246"/>
                  <a:pt x="491207" y="370246"/>
                  <a:pt x="493483" y="364146"/>
                </a:cubicBezTo>
                <a:close/>
                <a:moveTo>
                  <a:pt x="1163746" y="1412131"/>
                </a:moveTo>
                <a:cubicBezTo>
                  <a:pt x="1155216" y="1411485"/>
                  <a:pt x="1146380" y="1410755"/>
                  <a:pt x="1137544" y="1410194"/>
                </a:cubicBezTo>
                <a:cubicBezTo>
                  <a:pt x="1134401" y="1409990"/>
                  <a:pt x="1131427" y="1410534"/>
                  <a:pt x="1130135" y="1414068"/>
                </a:cubicBezTo>
                <a:cubicBezTo>
                  <a:pt x="1134910" y="1415020"/>
                  <a:pt x="1139413" y="1416005"/>
                  <a:pt x="1143951" y="1416787"/>
                </a:cubicBezTo>
                <a:cubicBezTo>
                  <a:pt x="1145292" y="1417025"/>
                  <a:pt x="1146805" y="1416940"/>
                  <a:pt x="1148113" y="1416583"/>
                </a:cubicBezTo>
                <a:cubicBezTo>
                  <a:pt x="1153381" y="1415190"/>
                  <a:pt x="1158581" y="1413626"/>
                  <a:pt x="1163746" y="1412131"/>
                </a:cubicBezTo>
                <a:close/>
                <a:moveTo>
                  <a:pt x="2021519" y="937688"/>
                </a:moveTo>
                <a:cubicBezTo>
                  <a:pt x="2022080" y="940900"/>
                  <a:pt x="2022437" y="942922"/>
                  <a:pt x="2022777" y="944808"/>
                </a:cubicBezTo>
                <a:cubicBezTo>
                  <a:pt x="2018427" y="946643"/>
                  <a:pt x="2018138" y="946966"/>
                  <a:pt x="2012157" y="957076"/>
                </a:cubicBezTo>
                <a:cubicBezTo>
                  <a:pt x="2021927" y="954612"/>
                  <a:pt x="2024918" y="946354"/>
                  <a:pt x="2030831" y="941375"/>
                </a:cubicBezTo>
                <a:cubicBezTo>
                  <a:pt x="2030644" y="940713"/>
                  <a:pt x="2030440" y="940050"/>
                  <a:pt x="2030253" y="939387"/>
                </a:cubicBezTo>
                <a:cubicBezTo>
                  <a:pt x="2027535" y="938878"/>
                  <a:pt x="2024833" y="938351"/>
                  <a:pt x="2021519" y="937688"/>
                </a:cubicBezTo>
                <a:close/>
                <a:moveTo>
                  <a:pt x="1063067" y="1374476"/>
                </a:moveTo>
                <a:cubicBezTo>
                  <a:pt x="1071512" y="1378112"/>
                  <a:pt x="1102370" y="1378010"/>
                  <a:pt x="1108079" y="1374476"/>
                </a:cubicBezTo>
                <a:cubicBezTo>
                  <a:pt x="1093075" y="1374476"/>
                  <a:pt x="1078071" y="1374476"/>
                  <a:pt x="1063067" y="1374476"/>
                </a:cubicBezTo>
                <a:close/>
                <a:moveTo>
                  <a:pt x="831546" y="135293"/>
                </a:moveTo>
                <a:cubicBezTo>
                  <a:pt x="837051" y="142820"/>
                  <a:pt x="842778" y="141427"/>
                  <a:pt x="849218" y="140187"/>
                </a:cubicBezTo>
                <a:cubicBezTo>
                  <a:pt x="848351" y="136992"/>
                  <a:pt x="847604" y="134222"/>
                  <a:pt x="846669" y="130756"/>
                </a:cubicBezTo>
                <a:cubicBezTo>
                  <a:pt x="841249" y="132370"/>
                  <a:pt x="836881" y="133679"/>
                  <a:pt x="831546" y="135293"/>
                </a:cubicBezTo>
                <a:close/>
                <a:moveTo>
                  <a:pt x="897782" y="193662"/>
                </a:moveTo>
                <a:cubicBezTo>
                  <a:pt x="897714" y="193288"/>
                  <a:pt x="897629" y="192914"/>
                  <a:pt x="897562" y="192540"/>
                </a:cubicBezTo>
                <a:cubicBezTo>
                  <a:pt x="895268" y="192540"/>
                  <a:pt x="892973" y="192540"/>
                  <a:pt x="889558" y="192540"/>
                </a:cubicBezTo>
                <a:cubicBezTo>
                  <a:pt x="891206" y="189991"/>
                  <a:pt x="892276" y="188309"/>
                  <a:pt x="893568" y="186321"/>
                </a:cubicBezTo>
                <a:cubicBezTo>
                  <a:pt x="890391" y="184826"/>
                  <a:pt x="888589" y="185471"/>
                  <a:pt x="887264" y="188360"/>
                </a:cubicBezTo>
                <a:cubicBezTo>
                  <a:pt x="885327" y="192591"/>
                  <a:pt x="882081" y="194222"/>
                  <a:pt x="877476" y="192591"/>
                </a:cubicBezTo>
                <a:cubicBezTo>
                  <a:pt x="878020" y="194885"/>
                  <a:pt x="878547" y="197111"/>
                  <a:pt x="879227" y="199949"/>
                </a:cubicBezTo>
                <a:cubicBezTo>
                  <a:pt x="885752" y="197740"/>
                  <a:pt x="891767" y="195701"/>
                  <a:pt x="897782" y="193662"/>
                </a:cubicBezTo>
                <a:close/>
                <a:moveTo>
                  <a:pt x="179703" y="868461"/>
                </a:moveTo>
                <a:cubicBezTo>
                  <a:pt x="178684" y="866966"/>
                  <a:pt x="177732" y="864893"/>
                  <a:pt x="176169" y="863550"/>
                </a:cubicBezTo>
                <a:cubicBezTo>
                  <a:pt x="175166" y="862684"/>
                  <a:pt x="172991" y="862293"/>
                  <a:pt x="171801" y="862803"/>
                </a:cubicBezTo>
                <a:cubicBezTo>
                  <a:pt x="170850" y="863211"/>
                  <a:pt x="170527" y="865250"/>
                  <a:pt x="170086" y="866609"/>
                </a:cubicBezTo>
                <a:cubicBezTo>
                  <a:pt x="169643" y="867951"/>
                  <a:pt x="169253" y="869362"/>
                  <a:pt x="169134" y="870755"/>
                </a:cubicBezTo>
                <a:cubicBezTo>
                  <a:pt x="168879" y="873950"/>
                  <a:pt x="168811" y="877161"/>
                  <a:pt x="168675" y="880356"/>
                </a:cubicBezTo>
                <a:cubicBezTo>
                  <a:pt x="169168" y="880458"/>
                  <a:pt x="169677" y="880543"/>
                  <a:pt x="170170" y="880645"/>
                </a:cubicBezTo>
                <a:cubicBezTo>
                  <a:pt x="173178" y="876805"/>
                  <a:pt x="176169" y="872981"/>
                  <a:pt x="179703" y="868461"/>
                </a:cubicBezTo>
                <a:close/>
                <a:moveTo>
                  <a:pt x="262540" y="871435"/>
                </a:moveTo>
                <a:cubicBezTo>
                  <a:pt x="266636" y="870212"/>
                  <a:pt x="269677" y="869804"/>
                  <a:pt x="272192" y="868427"/>
                </a:cubicBezTo>
                <a:cubicBezTo>
                  <a:pt x="274945" y="866932"/>
                  <a:pt x="278021" y="864961"/>
                  <a:pt x="276424" y="860441"/>
                </a:cubicBezTo>
                <a:cubicBezTo>
                  <a:pt x="270323" y="863160"/>
                  <a:pt x="265922" y="871588"/>
                  <a:pt x="257817" y="864978"/>
                </a:cubicBezTo>
                <a:cubicBezTo>
                  <a:pt x="258208" y="863499"/>
                  <a:pt x="258616" y="862038"/>
                  <a:pt x="259007" y="860577"/>
                </a:cubicBezTo>
                <a:cubicBezTo>
                  <a:pt x="258598" y="860322"/>
                  <a:pt x="258174" y="860067"/>
                  <a:pt x="257766" y="859829"/>
                </a:cubicBezTo>
                <a:cubicBezTo>
                  <a:pt x="255387" y="863109"/>
                  <a:pt x="253008" y="866405"/>
                  <a:pt x="250629" y="869685"/>
                </a:cubicBezTo>
                <a:cubicBezTo>
                  <a:pt x="255659" y="869430"/>
                  <a:pt x="260009" y="865912"/>
                  <a:pt x="262540" y="871435"/>
                </a:cubicBezTo>
                <a:close/>
                <a:moveTo>
                  <a:pt x="1448793" y="1394442"/>
                </a:moveTo>
                <a:cubicBezTo>
                  <a:pt x="1449354" y="1394374"/>
                  <a:pt x="1449931" y="1394306"/>
                  <a:pt x="1450492" y="1394255"/>
                </a:cubicBezTo>
                <a:cubicBezTo>
                  <a:pt x="1450492" y="1393015"/>
                  <a:pt x="1450237" y="1391723"/>
                  <a:pt x="1450560" y="1390568"/>
                </a:cubicBezTo>
                <a:cubicBezTo>
                  <a:pt x="1450865" y="1389446"/>
                  <a:pt x="1451767" y="1388478"/>
                  <a:pt x="1452157" y="1387832"/>
                </a:cubicBezTo>
                <a:cubicBezTo>
                  <a:pt x="1448827" y="1383822"/>
                  <a:pt x="1445700" y="1380066"/>
                  <a:pt x="1442421" y="1376107"/>
                </a:cubicBezTo>
                <a:cubicBezTo>
                  <a:pt x="1439124" y="1378282"/>
                  <a:pt x="1437204" y="1380440"/>
                  <a:pt x="1439804" y="1383788"/>
                </a:cubicBezTo>
                <a:cubicBezTo>
                  <a:pt x="1442658" y="1387458"/>
                  <a:pt x="1445802" y="1390891"/>
                  <a:pt x="1448793" y="1394442"/>
                </a:cubicBezTo>
                <a:close/>
                <a:moveTo>
                  <a:pt x="264172" y="1012063"/>
                </a:moveTo>
                <a:cubicBezTo>
                  <a:pt x="280756" y="1005046"/>
                  <a:pt x="280484" y="1007221"/>
                  <a:pt x="284206" y="994833"/>
                </a:cubicBezTo>
                <a:cubicBezTo>
                  <a:pt x="276016" y="998996"/>
                  <a:pt x="268012" y="1005657"/>
                  <a:pt x="264172" y="1012063"/>
                </a:cubicBezTo>
                <a:close/>
                <a:moveTo>
                  <a:pt x="176849" y="903126"/>
                </a:moveTo>
                <a:cubicBezTo>
                  <a:pt x="187299" y="901630"/>
                  <a:pt x="190442" y="892471"/>
                  <a:pt x="197239" y="885827"/>
                </a:cubicBezTo>
                <a:cubicBezTo>
                  <a:pt x="186772" y="887985"/>
                  <a:pt x="180518" y="893525"/>
                  <a:pt x="176849" y="903126"/>
                </a:cubicBezTo>
                <a:close/>
                <a:moveTo>
                  <a:pt x="1301197" y="1552454"/>
                </a:moveTo>
                <a:cubicBezTo>
                  <a:pt x="1303372" y="1551791"/>
                  <a:pt x="1305972" y="1551519"/>
                  <a:pt x="1307859" y="1550245"/>
                </a:cubicBezTo>
                <a:cubicBezTo>
                  <a:pt x="1309047" y="1549429"/>
                  <a:pt x="1310203" y="1546541"/>
                  <a:pt x="1309659" y="1545538"/>
                </a:cubicBezTo>
                <a:cubicBezTo>
                  <a:pt x="1307416" y="1541460"/>
                  <a:pt x="1304494" y="1537755"/>
                  <a:pt x="1301197" y="1533014"/>
                </a:cubicBezTo>
                <a:cubicBezTo>
                  <a:pt x="1301197" y="1540576"/>
                  <a:pt x="1301197" y="1546507"/>
                  <a:pt x="1301197" y="1552454"/>
                </a:cubicBezTo>
                <a:close/>
                <a:moveTo>
                  <a:pt x="1373092" y="144809"/>
                </a:moveTo>
                <a:cubicBezTo>
                  <a:pt x="1361486" y="144809"/>
                  <a:pt x="1349881" y="144809"/>
                  <a:pt x="1336558" y="144809"/>
                </a:cubicBezTo>
                <a:cubicBezTo>
                  <a:pt x="1350865" y="148292"/>
                  <a:pt x="1366414" y="148581"/>
                  <a:pt x="1373092" y="144809"/>
                </a:cubicBezTo>
                <a:close/>
                <a:moveTo>
                  <a:pt x="1761316" y="1382938"/>
                </a:moveTo>
                <a:cubicBezTo>
                  <a:pt x="1761877" y="1377620"/>
                  <a:pt x="1762267" y="1374136"/>
                  <a:pt x="1762811" y="1369005"/>
                </a:cubicBezTo>
                <a:cubicBezTo>
                  <a:pt x="1757424" y="1373015"/>
                  <a:pt x="1753686" y="1375802"/>
                  <a:pt x="1748385" y="1379744"/>
                </a:cubicBezTo>
                <a:cubicBezTo>
                  <a:pt x="1753720" y="1381069"/>
                  <a:pt x="1757306" y="1381953"/>
                  <a:pt x="1761316" y="1382938"/>
                </a:cubicBezTo>
                <a:close/>
                <a:moveTo>
                  <a:pt x="671478" y="83908"/>
                </a:moveTo>
                <a:cubicBezTo>
                  <a:pt x="674638" y="83076"/>
                  <a:pt x="677103" y="82413"/>
                  <a:pt x="680093" y="81614"/>
                </a:cubicBezTo>
                <a:cubicBezTo>
                  <a:pt x="678071" y="78624"/>
                  <a:pt x="676525" y="76346"/>
                  <a:pt x="676066" y="75650"/>
                </a:cubicBezTo>
                <a:cubicBezTo>
                  <a:pt x="670883" y="74596"/>
                  <a:pt x="667383" y="73883"/>
                  <a:pt x="663322" y="73067"/>
                </a:cubicBezTo>
                <a:cubicBezTo>
                  <a:pt x="666108" y="76788"/>
                  <a:pt x="668623" y="80119"/>
                  <a:pt x="671478" y="83908"/>
                </a:cubicBezTo>
                <a:close/>
                <a:moveTo>
                  <a:pt x="162031" y="970415"/>
                </a:moveTo>
                <a:cubicBezTo>
                  <a:pt x="153518" y="971316"/>
                  <a:pt x="151631" y="971877"/>
                  <a:pt x="151037" y="976074"/>
                </a:cubicBezTo>
                <a:cubicBezTo>
                  <a:pt x="150527" y="979778"/>
                  <a:pt x="148454" y="981341"/>
                  <a:pt x="146024" y="983245"/>
                </a:cubicBezTo>
                <a:cubicBezTo>
                  <a:pt x="144954" y="984077"/>
                  <a:pt x="144359" y="985538"/>
                  <a:pt x="142898" y="987646"/>
                </a:cubicBezTo>
                <a:cubicBezTo>
                  <a:pt x="152685" y="984944"/>
                  <a:pt x="155489" y="976974"/>
                  <a:pt x="162031" y="970415"/>
                </a:cubicBezTo>
                <a:close/>
                <a:moveTo>
                  <a:pt x="379787" y="351690"/>
                </a:moveTo>
                <a:cubicBezTo>
                  <a:pt x="386908" y="353339"/>
                  <a:pt x="389219" y="347901"/>
                  <a:pt x="392702" y="347561"/>
                </a:cubicBezTo>
                <a:cubicBezTo>
                  <a:pt x="396831" y="347153"/>
                  <a:pt x="400994" y="347799"/>
                  <a:pt x="404698" y="345352"/>
                </a:cubicBezTo>
                <a:cubicBezTo>
                  <a:pt x="404919" y="345216"/>
                  <a:pt x="404732" y="344469"/>
                  <a:pt x="404732" y="343330"/>
                </a:cubicBezTo>
                <a:cubicBezTo>
                  <a:pt x="400502" y="347323"/>
                  <a:pt x="396763" y="339932"/>
                  <a:pt x="392260" y="343534"/>
                </a:cubicBezTo>
                <a:cubicBezTo>
                  <a:pt x="388879" y="346253"/>
                  <a:pt x="384971" y="348343"/>
                  <a:pt x="379787" y="351690"/>
                </a:cubicBezTo>
                <a:close/>
                <a:moveTo>
                  <a:pt x="2109811" y="604876"/>
                </a:moveTo>
                <a:cubicBezTo>
                  <a:pt x="2104374" y="598589"/>
                  <a:pt x="2098936" y="592285"/>
                  <a:pt x="2093176" y="585607"/>
                </a:cubicBezTo>
                <a:cubicBezTo>
                  <a:pt x="2094790" y="595666"/>
                  <a:pt x="2098852" y="603092"/>
                  <a:pt x="2109811" y="604876"/>
                </a:cubicBezTo>
                <a:close/>
                <a:moveTo>
                  <a:pt x="1424324" y="1482972"/>
                </a:moveTo>
                <a:cubicBezTo>
                  <a:pt x="1432871" y="1489191"/>
                  <a:pt x="1432921" y="1489174"/>
                  <a:pt x="1435674" y="1481511"/>
                </a:cubicBezTo>
                <a:cubicBezTo>
                  <a:pt x="1435947" y="1480729"/>
                  <a:pt x="1436830" y="1480100"/>
                  <a:pt x="1436915" y="1479336"/>
                </a:cubicBezTo>
                <a:cubicBezTo>
                  <a:pt x="1437017" y="1478333"/>
                  <a:pt x="1436932" y="1476702"/>
                  <a:pt x="1436354" y="1476379"/>
                </a:cubicBezTo>
                <a:cubicBezTo>
                  <a:pt x="1435301" y="1475801"/>
                  <a:pt x="1433414" y="1475411"/>
                  <a:pt x="1432616" y="1475971"/>
                </a:cubicBezTo>
                <a:cubicBezTo>
                  <a:pt x="1429897" y="1477874"/>
                  <a:pt x="1427484" y="1480236"/>
                  <a:pt x="1424324" y="1482972"/>
                </a:cubicBezTo>
                <a:close/>
                <a:moveTo>
                  <a:pt x="1385547" y="172812"/>
                </a:moveTo>
                <a:cubicBezTo>
                  <a:pt x="1388045" y="169227"/>
                  <a:pt x="1389948" y="166474"/>
                  <a:pt x="1392123" y="163347"/>
                </a:cubicBezTo>
                <a:cubicBezTo>
                  <a:pt x="1386227" y="163347"/>
                  <a:pt x="1380960" y="163347"/>
                  <a:pt x="1375369" y="163347"/>
                </a:cubicBezTo>
                <a:cubicBezTo>
                  <a:pt x="1378682" y="165403"/>
                  <a:pt x="1381707" y="167289"/>
                  <a:pt x="1384731" y="169159"/>
                </a:cubicBezTo>
                <a:cubicBezTo>
                  <a:pt x="1384545" y="169770"/>
                  <a:pt x="1384358" y="170365"/>
                  <a:pt x="1384171" y="170977"/>
                </a:cubicBezTo>
                <a:cubicBezTo>
                  <a:pt x="1380755" y="171368"/>
                  <a:pt x="1377340" y="171775"/>
                  <a:pt x="1373907" y="172166"/>
                </a:cubicBezTo>
                <a:cubicBezTo>
                  <a:pt x="1373907" y="172387"/>
                  <a:pt x="1373907" y="172591"/>
                  <a:pt x="1373907" y="172812"/>
                </a:cubicBezTo>
                <a:cubicBezTo>
                  <a:pt x="1377952" y="172812"/>
                  <a:pt x="1381978" y="172812"/>
                  <a:pt x="1385547" y="172812"/>
                </a:cubicBezTo>
                <a:close/>
                <a:moveTo>
                  <a:pt x="113246" y="881477"/>
                </a:moveTo>
                <a:cubicBezTo>
                  <a:pt x="112805" y="880951"/>
                  <a:pt x="112362" y="880424"/>
                  <a:pt x="111921" y="879880"/>
                </a:cubicBezTo>
                <a:cubicBezTo>
                  <a:pt x="107180" y="883194"/>
                  <a:pt x="102439" y="886507"/>
                  <a:pt x="97375" y="890025"/>
                </a:cubicBezTo>
                <a:cubicBezTo>
                  <a:pt x="100960" y="894205"/>
                  <a:pt x="104461" y="894358"/>
                  <a:pt x="108998" y="893474"/>
                </a:cubicBezTo>
                <a:cubicBezTo>
                  <a:pt x="108200" y="890942"/>
                  <a:pt x="107571" y="888954"/>
                  <a:pt x="106874" y="886728"/>
                </a:cubicBezTo>
                <a:cubicBezTo>
                  <a:pt x="109083" y="884910"/>
                  <a:pt x="111173" y="883194"/>
                  <a:pt x="113246" y="881477"/>
                </a:cubicBezTo>
                <a:close/>
                <a:moveTo>
                  <a:pt x="1120194" y="1366847"/>
                </a:moveTo>
                <a:cubicBezTo>
                  <a:pt x="1128470" y="1370636"/>
                  <a:pt x="1135080" y="1369990"/>
                  <a:pt x="1139244" y="1365453"/>
                </a:cubicBezTo>
                <a:cubicBezTo>
                  <a:pt x="1130781" y="1363618"/>
                  <a:pt x="1126210" y="1363873"/>
                  <a:pt x="1120194" y="1366847"/>
                </a:cubicBezTo>
                <a:close/>
                <a:moveTo>
                  <a:pt x="2109641" y="849158"/>
                </a:moveTo>
                <a:cubicBezTo>
                  <a:pt x="2104442" y="850297"/>
                  <a:pt x="2101044" y="851027"/>
                  <a:pt x="2097084" y="851894"/>
                </a:cubicBezTo>
                <a:cubicBezTo>
                  <a:pt x="2098036" y="853219"/>
                  <a:pt x="2098682" y="855071"/>
                  <a:pt x="2099531" y="855173"/>
                </a:cubicBezTo>
                <a:cubicBezTo>
                  <a:pt x="2104442" y="855785"/>
                  <a:pt x="2109404" y="855989"/>
                  <a:pt x="2114366" y="856329"/>
                </a:cubicBezTo>
                <a:cubicBezTo>
                  <a:pt x="2114620" y="855666"/>
                  <a:pt x="2114875" y="855003"/>
                  <a:pt x="2115130" y="854341"/>
                </a:cubicBezTo>
                <a:cubicBezTo>
                  <a:pt x="2113023" y="852353"/>
                  <a:pt x="2110916" y="850364"/>
                  <a:pt x="2109641" y="849158"/>
                </a:cubicBezTo>
                <a:close/>
                <a:moveTo>
                  <a:pt x="1086295" y="1367713"/>
                </a:moveTo>
                <a:cubicBezTo>
                  <a:pt x="1093670" y="1368070"/>
                  <a:pt x="1101180" y="1371214"/>
                  <a:pt x="1109371" y="1366965"/>
                </a:cubicBezTo>
                <a:cubicBezTo>
                  <a:pt x="1100789" y="1362174"/>
                  <a:pt x="1093534" y="1365147"/>
                  <a:pt x="1086295" y="1367713"/>
                </a:cubicBezTo>
                <a:close/>
                <a:moveTo>
                  <a:pt x="253365" y="577315"/>
                </a:moveTo>
                <a:cubicBezTo>
                  <a:pt x="258157" y="579014"/>
                  <a:pt x="261810" y="577909"/>
                  <a:pt x="261113" y="574341"/>
                </a:cubicBezTo>
                <a:cubicBezTo>
                  <a:pt x="260196" y="569532"/>
                  <a:pt x="264868" y="569804"/>
                  <a:pt x="266092" y="567255"/>
                </a:cubicBezTo>
                <a:cubicBezTo>
                  <a:pt x="259057" y="563874"/>
                  <a:pt x="259193" y="563925"/>
                  <a:pt x="257035" y="570178"/>
                </a:cubicBezTo>
                <a:cubicBezTo>
                  <a:pt x="256168" y="572676"/>
                  <a:pt x="254622" y="574936"/>
                  <a:pt x="253365" y="577315"/>
                </a:cubicBezTo>
                <a:close/>
                <a:moveTo>
                  <a:pt x="1440687" y="1515835"/>
                </a:moveTo>
                <a:cubicBezTo>
                  <a:pt x="1440313" y="1514697"/>
                  <a:pt x="1440313" y="1513966"/>
                  <a:pt x="1439957" y="1513711"/>
                </a:cubicBezTo>
                <a:cubicBezTo>
                  <a:pt x="1433245" y="1508868"/>
                  <a:pt x="1433007" y="1508579"/>
                  <a:pt x="1438241" y="1502564"/>
                </a:cubicBezTo>
                <a:cubicBezTo>
                  <a:pt x="1440925" y="1499489"/>
                  <a:pt x="1441282" y="1496906"/>
                  <a:pt x="1438207" y="1492726"/>
                </a:cubicBezTo>
                <a:cubicBezTo>
                  <a:pt x="1439362" y="1501477"/>
                  <a:pt x="1427994" y="1505606"/>
                  <a:pt x="1432599" y="1514969"/>
                </a:cubicBezTo>
                <a:cubicBezTo>
                  <a:pt x="1435216" y="1515241"/>
                  <a:pt x="1437816" y="1515530"/>
                  <a:pt x="1440687" y="1515835"/>
                </a:cubicBezTo>
                <a:close/>
                <a:moveTo>
                  <a:pt x="251920" y="1040050"/>
                </a:moveTo>
                <a:cubicBezTo>
                  <a:pt x="245616" y="1042989"/>
                  <a:pt x="239295" y="1045912"/>
                  <a:pt x="232260" y="1049192"/>
                </a:cubicBezTo>
                <a:cubicBezTo>
                  <a:pt x="232328" y="1049549"/>
                  <a:pt x="232566" y="1051010"/>
                  <a:pt x="232804" y="1052471"/>
                </a:cubicBezTo>
                <a:cubicBezTo>
                  <a:pt x="241368" y="1051282"/>
                  <a:pt x="246924" y="1046286"/>
                  <a:pt x="251920" y="1040050"/>
                </a:cubicBezTo>
                <a:close/>
                <a:moveTo>
                  <a:pt x="340145" y="364859"/>
                </a:moveTo>
                <a:cubicBezTo>
                  <a:pt x="343747" y="370382"/>
                  <a:pt x="347349" y="372013"/>
                  <a:pt x="352753" y="371198"/>
                </a:cubicBezTo>
                <a:cubicBezTo>
                  <a:pt x="351495" y="368173"/>
                  <a:pt x="350289" y="365250"/>
                  <a:pt x="348844" y="361767"/>
                </a:cubicBezTo>
                <a:cubicBezTo>
                  <a:pt x="345905" y="362820"/>
                  <a:pt x="343407" y="363704"/>
                  <a:pt x="340145" y="364859"/>
                </a:cubicBezTo>
                <a:close/>
                <a:moveTo>
                  <a:pt x="691223" y="111470"/>
                </a:moveTo>
                <a:cubicBezTo>
                  <a:pt x="688318" y="111045"/>
                  <a:pt x="685531" y="110654"/>
                  <a:pt x="681725" y="110110"/>
                </a:cubicBezTo>
                <a:cubicBezTo>
                  <a:pt x="689796" y="116737"/>
                  <a:pt x="689966" y="116856"/>
                  <a:pt x="684274" y="124146"/>
                </a:cubicBezTo>
                <a:cubicBezTo>
                  <a:pt x="681844" y="127256"/>
                  <a:pt x="682676" y="129584"/>
                  <a:pt x="685157" y="133441"/>
                </a:cubicBezTo>
                <a:cubicBezTo>
                  <a:pt x="683934" y="124503"/>
                  <a:pt x="694401" y="120713"/>
                  <a:pt x="691223" y="111470"/>
                </a:cubicBezTo>
                <a:close/>
                <a:moveTo>
                  <a:pt x="699634" y="142974"/>
                </a:moveTo>
                <a:cubicBezTo>
                  <a:pt x="697085" y="141359"/>
                  <a:pt x="695149" y="139830"/>
                  <a:pt x="692939" y="138878"/>
                </a:cubicBezTo>
                <a:cubicBezTo>
                  <a:pt x="691937" y="138454"/>
                  <a:pt x="689372" y="139031"/>
                  <a:pt x="689304" y="139405"/>
                </a:cubicBezTo>
                <a:cubicBezTo>
                  <a:pt x="688777" y="143041"/>
                  <a:pt x="685531" y="146304"/>
                  <a:pt x="687077" y="150280"/>
                </a:cubicBezTo>
                <a:cubicBezTo>
                  <a:pt x="691410" y="147782"/>
                  <a:pt x="695319" y="145505"/>
                  <a:pt x="699634" y="142974"/>
                </a:cubicBezTo>
                <a:close/>
                <a:moveTo>
                  <a:pt x="2070236" y="489736"/>
                </a:moveTo>
                <a:cubicBezTo>
                  <a:pt x="2074926" y="491622"/>
                  <a:pt x="2078732" y="494035"/>
                  <a:pt x="2083168" y="491010"/>
                </a:cubicBezTo>
                <a:cubicBezTo>
                  <a:pt x="2079345" y="483143"/>
                  <a:pt x="2075895" y="482684"/>
                  <a:pt x="2070236" y="489736"/>
                </a:cubicBezTo>
                <a:close/>
                <a:moveTo>
                  <a:pt x="2076472" y="848036"/>
                </a:moveTo>
                <a:cubicBezTo>
                  <a:pt x="2082199" y="849362"/>
                  <a:pt x="2086498" y="850364"/>
                  <a:pt x="2092514" y="851775"/>
                </a:cubicBezTo>
                <a:cubicBezTo>
                  <a:pt x="2091408" y="848614"/>
                  <a:pt x="2091120" y="845505"/>
                  <a:pt x="2090066" y="845216"/>
                </a:cubicBezTo>
                <a:cubicBezTo>
                  <a:pt x="2085903" y="844111"/>
                  <a:pt x="2081383" y="843160"/>
                  <a:pt x="2076472" y="848036"/>
                </a:cubicBezTo>
                <a:close/>
                <a:moveTo>
                  <a:pt x="1803729" y="1354204"/>
                </a:moveTo>
                <a:cubicBezTo>
                  <a:pt x="1801316" y="1348240"/>
                  <a:pt x="1799599" y="1343992"/>
                  <a:pt x="1797424" y="1338588"/>
                </a:cubicBezTo>
                <a:cubicBezTo>
                  <a:pt x="1795470" y="1340848"/>
                  <a:pt x="1793431" y="1342632"/>
                  <a:pt x="1793652" y="1343023"/>
                </a:cubicBezTo>
                <a:cubicBezTo>
                  <a:pt x="1795929" y="1346727"/>
                  <a:pt x="1795436" y="1352624"/>
                  <a:pt x="1803729" y="1354204"/>
                </a:cubicBezTo>
                <a:close/>
                <a:moveTo>
                  <a:pt x="359924" y="1341681"/>
                </a:moveTo>
                <a:cubicBezTo>
                  <a:pt x="349151" y="1337773"/>
                  <a:pt x="349151" y="1337773"/>
                  <a:pt x="346398" y="1343057"/>
                </a:cubicBezTo>
                <a:cubicBezTo>
                  <a:pt x="352430" y="1346558"/>
                  <a:pt x="353551" y="1346490"/>
                  <a:pt x="359924" y="1341681"/>
                </a:cubicBezTo>
                <a:close/>
                <a:moveTo>
                  <a:pt x="339040" y="400934"/>
                </a:moveTo>
                <a:cubicBezTo>
                  <a:pt x="332158" y="403449"/>
                  <a:pt x="330850" y="407799"/>
                  <a:pt x="329134" y="413135"/>
                </a:cubicBezTo>
                <a:cubicBezTo>
                  <a:pt x="332022" y="414205"/>
                  <a:pt x="334605" y="415157"/>
                  <a:pt x="337171" y="416108"/>
                </a:cubicBezTo>
                <a:cubicBezTo>
                  <a:pt x="337460" y="415633"/>
                  <a:pt x="337765" y="415140"/>
                  <a:pt x="338055" y="414664"/>
                </a:cubicBezTo>
                <a:cubicBezTo>
                  <a:pt x="336899" y="412931"/>
                  <a:pt x="335743" y="411215"/>
                  <a:pt x="334657" y="409566"/>
                </a:cubicBezTo>
                <a:cubicBezTo>
                  <a:pt x="335880" y="407136"/>
                  <a:pt x="337052" y="404825"/>
                  <a:pt x="339040" y="400934"/>
                </a:cubicBezTo>
                <a:close/>
                <a:moveTo>
                  <a:pt x="119550" y="860101"/>
                </a:moveTo>
                <a:cubicBezTo>
                  <a:pt x="113688" y="864553"/>
                  <a:pt x="113688" y="864553"/>
                  <a:pt x="114861" y="871095"/>
                </a:cubicBezTo>
                <a:cubicBezTo>
                  <a:pt x="122524" y="869124"/>
                  <a:pt x="123187" y="867748"/>
                  <a:pt x="119550" y="860101"/>
                </a:cubicBezTo>
                <a:close/>
                <a:moveTo>
                  <a:pt x="1217272" y="1361324"/>
                </a:moveTo>
                <a:cubicBezTo>
                  <a:pt x="1214910" y="1355139"/>
                  <a:pt x="1214910" y="1355139"/>
                  <a:pt x="1199991" y="1352420"/>
                </a:cubicBezTo>
                <a:cubicBezTo>
                  <a:pt x="1201333" y="1356022"/>
                  <a:pt x="1203372" y="1360254"/>
                  <a:pt x="1206635" y="1358231"/>
                </a:cubicBezTo>
                <a:cubicBezTo>
                  <a:pt x="1211053" y="1355496"/>
                  <a:pt x="1212973" y="1358486"/>
                  <a:pt x="1217272" y="1361324"/>
                </a:cubicBezTo>
                <a:close/>
                <a:moveTo>
                  <a:pt x="1554944" y="1335241"/>
                </a:moveTo>
                <a:cubicBezTo>
                  <a:pt x="1562710" y="1334119"/>
                  <a:pt x="1564868" y="1331061"/>
                  <a:pt x="1562862" y="1324502"/>
                </a:cubicBezTo>
                <a:cubicBezTo>
                  <a:pt x="1560296" y="1325266"/>
                  <a:pt x="1557730" y="1326031"/>
                  <a:pt x="1554927" y="1326864"/>
                </a:cubicBezTo>
                <a:cubicBezTo>
                  <a:pt x="1557833" y="1330636"/>
                  <a:pt x="1557833" y="1330636"/>
                  <a:pt x="1554944" y="1335241"/>
                </a:cubicBezTo>
                <a:close/>
                <a:moveTo>
                  <a:pt x="276186" y="436295"/>
                </a:moveTo>
                <a:cubicBezTo>
                  <a:pt x="275761" y="435836"/>
                  <a:pt x="275336" y="435378"/>
                  <a:pt x="274911" y="434919"/>
                </a:cubicBezTo>
                <a:cubicBezTo>
                  <a:pt x="268845" y="438300"/>
                  <a:pt x="263067" y="442005"/>
                  <a:pt x="259975" y="448632"/>
                </a:cubicBezTo>
                <a:cubicBezTo>
                  <a:pt x="260400" y="449107"/>
                  <a:pt x="260841" y="449566"/>
                  <a:pt x="261266" y="450042"/>
                </a:cubicBezTo>
                <a:cubicBezTo>
                  <a:pt x="266245" y="445454"/>
                  <a:pt x="271224" y="440883"/>
                  <a:pt x="276186" y="436295"/>
                </a:cubicBezTo>
                <a:close/>
                <a:moveTo>
                  <a:pt x="225922" y="580373"/>
                </a:moveTo>
                <a:cubicBezTo>
                  <a:pt x="233297" y="575768"/>
                  <a:pt x="233365" y="571894"/>
                  <a:pt x="225922" y="566677"/>
                </a:cubicBezTo>
                <a:cubicBezTo>
                  <a:pt x="225922" y="571299"/>
                  <a:pt x="225922" y="575429"/>
                  <a:pt x="225922" y="580373"/>
                </a:cubicBezTo>
                <a:close/>
                <a:moveTo>
                  <a:pt x="648657" y="166814"/>
                </a:moveTo>
                <a:cubicBezTo>
                  <a:pt x="646755" y="173305"/>
                  <a:pt x="648675" y="177791"/>
                  <a:pt x="654061" y="181444"/>
                </a:cubicBezTo>
                <a:cubicBezTo>
                  <a:pt x="654758" y="180000"/>
                  <a:pt x="655846" y="178742"/>
                  <a:pt x="655574" y="178233"/>
                </a:cubicBezTo>
                <a:cubicBezTo>
                  <a:pt x="653398" y="174341"/>
                  <a:pt x="650985" y="170603"/>
                  <a:pt x="648657" y="166814"/>
                </a:cubicBezTo>
                <a:close/>
                <a:moveTo>
                  <a:pt x="1911477" y="1175071"/>
                </a:moveTo>
                <a:cubicBezTo>
                  <a:pt x="1902573" y="1172505"/>
                  <a:pt x="1900517" y="1173270"/>
                  <a:pt x="1897628" y="1180441"/>
                </a:cubicBezTo>
                <a:cubicBezTo>
                  <a:pt x="1900313" y="1178996"/>
                  <a:pt x="1902403" y="1177875"/>
                  <a:pt x="1905853" y="1176023"/>
                </a:cubicBezTo>
                <a:cubicBezTo>
                  <a:pt x="1906719" y="1177960"/>
                  <a:pt x="1907739" y="1180220"/>
                  <a:pt x="1908758" y="1182480"/>
                </a:cubicBezTo>
                <a:cubicBezTo>
                  <a:pt x="1909387" y="1182055"/>
                  <a:pt x="1910033" y="1181613"/>
                  <a:pt x="1910662" y="1181188"/>
                </a:cubicBezTo>
                <a:cubicBezTo>
                  <a:pt x="1910899" y="1179319"/>
                  <a:pt x="1911154" y="1177467"/>
                  <a:pt x="1911477" y="1175071"/>
                </a:cubicBezTo>
                <a:close/>
                <a:moveTo>
                  <a:pt x="1488759" y="1423686"/>
                </a:moveTo>
                <a:cubicBezTo>
                  <a:pt x="1485768" y="1408393"/>
                  <a:pt x="1485768" y="1408393"/>
                  <a:pt x="1481435" y="1406405"/>
                </a:cubicBezTo>
                <a:cubicBezTo>
                  <a:pt x="1482556" y="1412403"/>
                  <a:pt x="1482369" y="1418333"/>
                  <a:pt x="1488759" y="1423686"/>
                </a:cubicBezTo>
                <a:close/>
                <a:moveTo>
                  <a:pt x="163951" y="1048427"/>
                </a:moveTo>
                <a:cubicBezTo>
                  <a:pt x="159346" y="1051860"/>
                  <a:pt x="155115" y="1055037"/>
                  <a:pt x="149847" y="1058962"/>
                </a:cubicBezTo>
                <a:cubicBezTo>
                  <a:pt x="161726" y="1057484"/>
                  <a:pt x="164868" y="1055156"/>
                  <a:pt x="163951" y="1048427"/>
                </a:cubicBezTo>
                <a:close/>
                <a:moveTo>
                  <a:pt x="226245" y="955513"/>
                </a:moveTo>
                <a:cubicBezTo>
                  <a:pt x="225667" y="954986"/>
                  <a:pt x="225090" y="954442"/>
                  <a:pt x="224512" y="953916"/>
                </a:cubicBezTo>
                <a:cubicBezTo>
                  <a:pt x="220808" y="958725"/>
                  <a:pt x="217103" y="963533"/>
                  <a:pt x="213399" y="968342"/>
                </a:cubicBezTo>
                <a:cubicBezTo>
                  <a:pt x="222642" y="968240"/>
                  <a:pt x="221810" y="959642"/>
                  <a:pt x="226245" y="955513"/>
                </a:cubicBezTo>
                <a:close/>
                <a:moveTo>
                  <a:pt x="682200" y="90620"/>
                </a:moveTo>
                <a:cubicBezTo>
                  <a:pt x="678802" y="96380"/>
                  <a:pt x="681980" y="99915"/>
                  <a:pt x="684341" y="104197"/>
                </a:cubicBezTo>
                <a:cubicBezTo>
                  <a:pt x="688029" y="96449"/>
                  <a:pt x="687961" y="96007"/>
                  <a:pt x="682200" y="90620"/>
                </a:cubicBezTo>
                <a:close/>
                <a:moveTo>
                  <a:pt x="1315335" y="1536294"/>
                </a:moveTo>
                <a:cubicBezTo>
                  <a:pt x="1313109" y="1531808"/>
                  <a:pt x="1311580" y="1528749"/>
                  <a:pt x="1309693" y="1524960"/>
                </a:cubicBezTo>
                <a:cubicBezTo>
                  <a:pt x="1308725" y="1528410"/>
                  <a:pt x="1307620" y="1530823"/>
                  <a:pt x="1307535" y="1533252"/>
                </a:cubicBezTo>
                <a:cubicBezTo>
                  <a:pt x="1307484" y="1534901"/>
                  <a:pt x="1308436" y="1537331"/>
                  <a:pt x="1309727" y="1538061"/>
                </a:cubicBezTo>
                <a:cubicBezTo>
                  <a:pt x="1310730" y="1538639"/>
                  <a:pt x="1312905" y="1537144"/>
                  <a:pt x="1315335" y="1536294"/>
                </a:cubicBezTo>
                <a:close/>
                <a:moveTo>
                  <a:pt x="1593721" y="1322513"/>
                </a:moveTo>
                <a:cubicBezTo>
                  <a:pt x="1603542" y="1324043"/>
                  <a:pt x="1604834" y="1323567"/>
                  <a:pt x="1607994" y="1317569"/>
                </a:cubicBezTo>
                <a:cubicBezTo>
                  <a:pt x="1603780" y="1318112"/>
                  <a:pt x="1599548" y="1318673"/>
                  <a:pt x="1594757" y="1319302"/>
                </a:cubicBezTo>
                <a:cubicBezTo>
                  <a:pt x="1594553" y="1319948"/>
                  <a:pt x="1594145" y="1321205"/>
                  <a:pt x="1593721" y="1322513"/>
                </a:cubicBezTo>
                <a:close/>
                <a:moveTo>
                  <a:pt x="1094893" y="1409327"/>
                </a:moveTo>
                <a:cubicBezTo>
                  <a:pt x="1102795" y="1415597"/>
                  <a:pt x="1109898" y="1412437"/>
                  <a:pt x="1116695" y="1412845"/>
                </a:cubicBezTo>
                <a:cubicBezTo>
                  <a:pt x="1116745" y="1412165"/>
                  <a:pt x="1116813" y="1411502"/>
                  <a:pt x="1116864" y="1410823"/>
                </a:cubicBezTo>
                <a:cubicBezTo>
                  <a:pt x="1110135" y="1410364"/>
                  <a:pt x="1103390" y="1409905"/>
                  <a:pt x="1094893" y="1409327"/>
                </a:cubicBezTo>
                <a:close/>
                <a:moveTo>
                  <a:pt x="291920" y="1084995"/>
                </a:moveTo>
                <a:cubicBezTo>
                  <a:pt x="283680" y="1082004"/>
                  <a:pt x="283798" y="1082038"/>
                  <a:pt x="282014" y="1088631"/>
                </a:cubicBezTo>
                <a:cubicBezTo>
                  <a:pt x="281419" y="1090806"/>
                  <a:pt x="280043" y="1092777"/>
                  <a:pt x="278853" y="1095207"/>
                </a:cubicBezTo>
                <a:cubicBezTo>
                  <a:pt x="284580" y="1094052"/>
                  <a:pt x="287435" y="1091452"/>
                  <a:pt x="286160" y="1086014"/>
                </a:cubicBezTo>
                <a:cubicBezTo>
                  <a:pt x="287842" y="1085708"/>
                  <a:pt x="289202" y="1085470"/>
                  <a:pt x="291920" y="1084995"/>
                </a:cubicBezTo>
                <a:close/>
                <a:moveTo>
                  <a:pt x="1470441" y="1444688"/>
                </a:moveTo>
                <a:cubicBezTo>
                  <a:pt x="1469387" y="1446320"/>
                  <a:pt x="1467824" y="1447866"/>
                  <a:pt x="1468113" y="1448410"/>
                </a:cubicBezTo>
                <a:cubicBezTo>
                  <a:pt x="1470101" y="1452080"/>
                  <a:pt x="1472480" y="1455529"/>
                  <a:pt x="1474740" y="1459047"/>
                </a:cubicBezTo>
                <a:cubicBezTo>
                  <a:pt x="1475386" y="1458690"/>
                  <a:pt x="1476031" y="1458350"/>
                  <a:pt x="1476677" y="1457993"/>
                </a:cubicBezTo>
                <a:cubicBezTo>
                  <a:pt x="1476405" y="1453337"/>
                  <a:pt x="1474791" y="1449174"/>
                  <a:pt x="1470441" y="1444688"/>
                </a:cubicBezTo>
                <a:close/>
                <a:moveTo>
                  <a:pt x="1440959" y="1535325"/>
                </a:moveTo>
                <a:cubicBezTo>
                  <a:pt x="1444493" y="1529599"/>
                  <a:pt x="1441401" y="1526082"/>
                  <a:pt x="1438920" y="1521715"/>
                </a:cubicBezTo>
                <a:cubicBezTo>
                  <a:pt x="1435742" y="1529956"/>
                  <a:pt x="1435742" y="1529956"/>
                  <a:pt x="1440959" y="1535325"/>
                </a:cubicBezTo>
                <a:close/>
                <a:moveTo>
                  <a:pt x="1022727" y="151912"/>
                </a:moveTo>
                <a:cubicBezTo>
                  <a:pt x="1015488" y="146967"/>
                  <a:pt x="1015488" y="146967"/>
                  <a:pt x="1012565" y="152914"/>
                </a:cubicBezTo>
                <a:cubicBezTo>
                  <a:pt x="1014757" y="154205"/>
                  <a:pt x="1016966" y="155531"/>
                  <a:pt x="1019294" y="156907"/>
                </a:cubicBezTo>
                <a:cubicBezTo>
                  <a:pt x="1020569" y="155055"/>
                  <a:pt x="1021486" y="153730"/>
                  <a:pt x="1022727" y="151912"/>
                </a:cubicBezTo>
                <a:close/>
                <a:moveTo>
                  <a:pt x="773211" y="86168"/>
                </a:moveTo>
                <a:cubicBezTo>
                  <a:pt x="776287" y="83738"/>
                  <a:pt x="778717" y="81546"/>
                  <a:pt x="777596" y="76313"/>
                </a:cubicBezTo>
                <a:cubicBezTo>
                  <a:pt x="774400" y="77383"/>
                  <a:pt x="771767" y="78284"/>
                  <a:pt x="768521" y="79371"/>
                </a:cubicBezTo>
                <a:cubicBezTo>
                  <a:pt x="770442" y="82141"/>
                  <a:pt x="771665" y="83925"/>
                  <a:pt x="773211" y="86168"/>
                </a:cubicBezTo>
                <a:close/>
                <a:moveTo>
                  <a:pt x="170816" y="785012"/>
                </a:moveTo>
                <a:cubicBezTo>
                  <a:pt x="179550" y="781002"/>
                  <a:pt x="183917" y="775241"/>
                  <a:pt x="188030" y="769226"/>
                </a:cubicBezTo>
                <a:cubicBezTo>
                  <a:pt x="187503" y="768716"/>
                  <a:pt x="186976" y="768189"/>
                  <a:pt x="186466" y="767680"/>
                </a:cubicBezTo>
                <a:cubicBezTo>
                  <a:pt x="181692" y="772964"/>
                  <a:pt x="176933" y="778249"/>
                  <a:pt x="170816" y="785012"/>
                </a:cubicBezTo>
                <a:close/>
                <a:moveTo>
                  <a:pt x="355795" y="415089"/>
                </a:moveTo>
                <a:cubicBezTo>
                  <a:pt x="352515" y="414273"/>
                  <a:pt x="349592" y="411249"/>
                  <a:pt x="346347" y="415293"/>
                </a:cubicBezTo>
                <a:cubicBezTo>
                  <a:pt x="348097" y="418164"/>
                  <a:pt x="349746" y="420883"/>
                  <a:pt x="351615" y="423942"/>
                </a:cubicBezTo>
                <a:cubicBezTo>
                  <a:pt x="353110" y="420781"/>
                  <a:pt x="354316" y="418232"/>
                  <a:pt x="355795" y="415089"/>
                </a:cubicBezTo>
                <a:close/>
                <a:moveTo>
                  <a:pt x="1767756" y="1263108"/>
                </a:moveTo>
                <a:cubicBezTo>
                  <a:pt x="1762114" y="1265844"/>
                  <a:pt x="1762114" y="1265844"/>
                  <a:pt x="1764578" y="1274102"/>
                </a:cubicBezTo>
                <a:cubicBezTo>
                  <a:pt x="1769931" y="1271503"/>
                  <a:pt x="1769438" y="1267543"/>
                  <a:pt x="1767756" y="1263108"/>
                </a:cubicBezTo>
                <a:close/>
                <a:moveTo>
                  <a:pt x="1806447" y="1301222"/>
                </a:moveTo>
                <a:cubicBezTo>
                  <a:pt x="1809795" y="1305980"/>
                  <a:pt x="1804986" y="1311180"/>
                  <a:pt x="1810848" y="1313983"/>
                </a:cubicBezTo>
                <a:cubicBezTo>
                  <a:pt x="1814740" y="1307373"/>
                  <a:pt x="1814467" y="1306303"/>
                  <a:pt x="1806447" y="1301222"/>
                </a:cubicBezTo>
                <a:close/>
                <a:moveTo>
                  <a:pt x="2085410" y="599014"/>
                </a:moveTo>
                <a:cubicBezTo>
                  <a:pt x="2085869" y="598453"/>
                  <a:pt x="2086345" y="597909"/>
                  <a:pt x="2086804" y="597348"/>
                </a:cubicBezTo>
                <a:cubicBezTo>
                  <a:pt x="2084629" y="595479"/>
                  <a:pt x="2082624" y="593304"/>
                  <a:pt x="2080194" y="591877"/>
                </a:cubicBezTo>
                <a:cubicBezTo>
                  <a:pt x="2079412" y="591418"/>
                  <a:pt x="2077492" y="592947"/>
                  <a:pt x="2076099" y="593559"/>
                </a:cubicBezTo>
                <a:cubicBezTo>
                  <a:pt x="2076796" y="594851"/>
                  <a:pt x="2077203" y="596822"/>
                  <a:pt x="2078257" y="597298"/>
                </a:cubicBezTo>
                <a:cubicBezTo>
                  <a:pt x="2080465" y="598300"/>
                  <a:pt x="2083014" y="598487"/>
                  <a:pt x="2085410" y="599014"/>
                </a:cubicBezTo>
                <a:close/>
                <a:moveTo>
                  <a:pt x="2090202" y="179745"/>
                </a:moveTo>
                <a:cubicBezTo>
                  <a:pt x="2094331" y="179116"/>
                  <a:pt x="2099089" y="186746"/>
                  <a:pt x="2102964" y="178691"/>
                </a:cubicBezTo>
                <a:cubicBezTo>
                  <a:pt x="2098546" y="175242"/>
                  <a:pt x="2094348" y="176380"/>
                  <a:pt x="2090202" y="179745"/>
                </a:cubicBezTo>
                <a:close/>
                <a:moveTo>
                  <a:pt x="211733" y="1019778"/>
                </a:moveTo>
                <a:cubicBezTo>
                  <a:pt x="218496" y="1019795"/>
                  <a:pt x="219907" y="1018674"/>
                  <a:pt x="225327" y="1008699"/>
                </a:cubicBezTo>
                <a:cubicBezTo>
                  <a:pt x="220434" y="1013100"/>
                  <a:pt x="214690" y="1014323"/>
                  <a:pt x="211733" y="1019778"/>
                </a:cubicBezTo>
                <a:close/>
                <a:moveTo>
                  <a:pt x="1620687" y="1337433"/>
                </a:moveTo>
                <a:cubicBezTo>
                  <a:pt x="1615063" y="1334170"/>
                  <a:pt x="1611206" y="1331927"/>
                  <a:pt x="1606567" y="1329243"/>
                </a:cubicBezTo>
                <a:cubicBezTo>
                  <a:pt x="1606856" y="1331095"/>
                  <a:pt x="1606651" y="1332488"/>
                  <a:pt x="1607246" y="1333032"/>
                </a:cubicBezTo>
                <a:cubicBezTo>
                  <a:pt x="1609625" y="1335224"/>
                  <a:pt x="1612123" y="1337348"/>
                  <a:pt x="1614859" y="1339030"/>
                </a:cubicBezTo>
                <a:cubicBezTo>
                  <a:pt x="1615623" y="1339523"/>
                  <a:pt x="1617374" y="1338418"/>
                  <a:pt x="1620687" y="1337433"/>
                </a:cubicBezTo>
                <a:close/>
                <a:moveTo>
                  <a:pt x="568572" y="291215"/>
                </a:moveTo>
                <a:cubicBezTo>
                  <a:pt x="563781" y="289566"/>
                  <a:pt x="561929" y="291673"/>
                  <a:pt x="560365" y="295157"/>
                </a:cubicBezTo>
                <a:cubicBezTo>
                  <a:pt x="559329" y="297468"/>
                  <a:pt x="557868" y="299371"/>
                  <a:pt x="561045" y="301138"/>
                </a:cubicBezTo>
                <a:cubicBezTo>
                  <a:pt x="563526" y="297876"/>
                  <a:pt x="565820" y="294851"/>
                  <a:pt x="568572" y="291215"/>
                </a:cubicBezTo>
                <a:close/>
                <a:moveTo>
                  <a:pt x="451716" y="332064"/>
                </a:moveTo>
                <a:cubicBezTo>
                  <a:pt x="451495" y="331452"/>
                  <a:pt x="451275" y="330841"/>
                  <a:pt x="451054" y="330229"/>
                </a:cubicBezTo>
                <a:cubicBezTo>
                  <a:pt x="446500" y="331452"/>
                  <a:pt x="441946" y="332625"/>
                  <a:pt x="437409" y="333933"/>
                </a:cubicBezTo>
                <a:cubicBezTo>
                  <a:pt x="436712" y="334137"/>
                  <a:pt x="436186" y="334902"/>
                  <a:pt x="435573" y="335395"/>
                </a:cubicBezTo>
                <a:cubicBezTo>
                  <a:pt x="441266" y="335191"/>
                  <a:pt x="447111" y="335955"/>
                  <a:pt x="451716" y="332064"/>
                </a:cubicBezTo>
                <a:close/>
                <a:moveTo>
                  <a:pt x="1173890" y="165471"/>
                </a:moveTo>
                <a:cubicBezTo>
                  <a:pt x="1170492" y="165081"/>
                  <a:pt x="1167111" y="164690"/>
                  <a:pt x="1162574" y="164163"/>
                </a:cubicBezTo>
                <a:cubicBezTo>
                  <a:pt x="1167450" y="170892"/>
                  <a:pt x="1168827" y="171130"/>
                  <a:pt x="1173890" y="165471"/>
                </a:cubicBezTo>
                <a:close/>
                <a:moveTo>
                  <a:pt x="231054" y="824927"/>
                </a:moveTo>
                <a:cubicBezTo>
                  <a:pt x="223169" y="829294"/>
                  <a:pt x="223169" y="829294"/>
                  <a:pt x="225123" y="835445"/>
                </a:cubicBezTo>
                <a:cubicBezTo>
                  <a:pt x="228369" y="832556"/>
                  <a:pt x="231258" y="829923"/>
                  <a:pt x="231054" y="824927"/>
                </a:cubicBezTo>
                <a:close/>
                <a:moveTo>
                  <a:pt x="226551" y="652489"/>
                </a:moveTo>
                <a:cubicBezTo>
                  <a:pt x="225820" y="652251"/>
                  <a:pt x="225107" y="651996"/>
                  <a:pt x="224376" y="651758"/>
                </a:cubicBezTo>
                <a:cubicBezTo>
                  <a:pt x="222574" y="653015"/>
                  <a:pt x="220366" y="653967"/>
                  <a:pt x="219176" y="655649"/>
                </a:cubicBezTo>
                <a:cubicBezTo>
                  <a:pt x="218684" y="656346"/>
                  <a:pt x="220366" y="658589"/>
                  <a:pt x="221063" y="660118"/>
                </a:cubicBezTo>
                <a:cubicBezTo>
                  <a:pt x="222676" y="659133"/>
                  <a:pt x="224665" y="658470"/>
                  <a:pt x="225770" y="657077"/>
                </a:cubicBezTo>
                <a:cubicBezTo>
                  <a:pt x="226619" y="656023"/>
                  <a:pt x="226330" y="654052"/>
                  <a:pt x="226551" y="652489"/>
                </a:cubicBezTo>
                <a:close/>
                <a:moveTo>
                  <a:pt x="639635" y="207307"/>
                </a:moveTo>
                <a:cubicBezTo>
                  <a:pt x="634486" y="213832"/>
                  <a:pt x="635063" y="216686"/>
                  <a:pt x="641996" y="219303"/>
                </a:cubicBezTo>
                <a:cubicBezTo>
                  <a:pt x="641198" y="215242"/>
                  <a:pt x="640467" y="211555"/>
                  <a:pt x="639635" y="207307"/>
                </a:cubicBezTo>
                <a:close/>
                <a:moveTo>
                  <a:pt x="2096404" y="842225"/>
                </a:moveTo>
                <a:cubicBezTo>
                  <a:pt x="2100109" y="841409"/>
                  <a:pt x="2102810" y="840815"/>
                  <a:pt x="2105954" y="840135"/>
                </a:cubicBezTo>
                <a:cubicBezTo>
                  <a:pt x="2102505" y="836788"/>
                  <a:pt x="2099480" y="834629"/>
                  <a:pt x="2094926" y="836974"/>
                </a:cubicBezTo>
                <a:cubicBezTo>
                  <a:pt x="2095368" y="838555"/>
                  <a:pt x="2095793" y="840050"/>
                  <a:pt x="2096404" y="842225"/>
                </a:cubicBezTo>
                <a:close/>
                <a:moveTo>
                  <a:pt x="1154333" y="164384"/>
                </a:moveTo>
                <a:cubicBezTo>
                  <a:pt x="1154315" y="164010"/>
                  <a:pt x="1154299" y="163636"/>
                  <a:pt x="1154281" y="163262"/>
                </a:cubicBezTo>
                <a:cubicBezTo>
                  <a:pt x="1145955" y="163262"/>
                  <a:pt x="1137629" y="163262"/>
                  <a:pt x="1129320" y="163262"/>
                </a:cubicBezTo>
                <a:cubicBezTo>
                  <a:pt x="1129337" y="163636"/>
                  <a:pt x="1129337" y="164010"/>
                  <a:pt x="1129354" y="164384"/>
                </a:cubicBezTo>
                <a:cubicBezTo>
                  <a:pt x="1137663" y="164384"/>
                  <a:pt x="1146007" y="164384"/>
                  <a:pt x="1154333" y="164384"/>
                </a:cubicBezTo>
                <a:close/>
                <a:moveTo>
                  <a:pt x="1862743" y="1255037"/>
                </a:moveTo>
                <a:cubicBezTo>
                  <a:pt x="1860483" y="1256583"/>
                  <a:pt x="1858376" y="1257246"/>
                  <a:pt x="1858070" y="1258384"/>
                </a:cubicBezTo>
                <a:cubicBezTo>
                  <a:pt x="1857118" y="1261902"/>
                  <a:pt x="1858257" y="1264791"/>
                  <a:pt x="1862743" y="1266711"/>
                </a:cubicBezTo>
                <a:cubicBezTo>
                  <a:pt x="1862743" y="1262819"/>
                  <a:pt x="1862743" y="1259778"/>
                  <a:pt x="1862743" y="1255037"/>
                </a:cubicBezTo>
                <a:close/>
                <a:moveTo>
                  <a:pt x="238819" y="861205"/>
                </a:moveTo>
                <a:cubicBezTo>
                  <a:pt x="239312" y="861698"/>
                  <a:pt x="239805" y="862191"/>
                  <a:pt x="240298" y="862684"/>
                </a:cubicBezTo>
                <a:cubicBezTo>
                  <a:pt x="242592" y="861154"/>
                  <a:pt x="245039" y="859812"/>
                  <a:pt x="247078" y="858011"/>
                </a:cubicBezTo>
                <a:cubicBezTo>
                  <a:pt x="247689" y="857467"/>
                  <a:pt x="247129" y="855632"/>
                  <a:pt x="247112" y="854375"/>
                </a:cubicBezTo>
                <a:cubicBezTo>
                  <a:pt x="245872" y="854409"/>
                  <a:pt x="244053" y="853916"/>
                  <a:pt x="243475" y="854545"/>
                </a:cubicBezTo>
                <a:cubicBezTo>
                  <a:pt x="241658" y="856533"/>
                  <a:pt x="240332" y="858946"/>
                  <a:pt x="238819" y="861205"/>
                </a:cubicBezTo>
                <a:close/>
                <a:moveTo>
                  <a:pt x="137800" y="960628"/>
                </a:moveTo>
                <a:cubicBezTo>
                  <a:pt x="134350" y="964468"/>
                  <a:pt x="130884" y="968308"/>
                  <a:pt x="126415" y="973270"/>
                </a:cubicBezTo>
                <a:cubicBezTo>
                  <a:pt x="135965" y="972573"/>
                  <a:pt x="135421" y="965369"/>
                  <a:pt x="137800" y="960628"/>
                </a:cubicBezTo>
                <a:close/>
                <a:moveTo>
                  <a:pt x="1765682" y="1418367"/>
                </a:moveTo>
                <a:cubicBezTo>
                  <a:pt x="1765071" y="1418520"/>
                  <a:pt x="1764459" y="1418656"/>
                  <a:pt x="1763847" y="1418809"/>
                </a:cubicBezTo>
                <a:cubicBezTo>
                  <a:pt x="1761757" y="1426660"/>
                  <a:pt x="1761757" y="1426660"/>
                  <a:pt x="1767841" y="1429973"/>
                </a:cubicBezTo>
                <a:cubicBezTo>
                  <a:pt x="1767008" y="1425453"/>
                  <a:pt x="1766345" y="1421919"/>
                  <a:pt x="1765682" y="1418367"/>
                </a:cubicBezTo>
                <a:close/>
                <a:moveTo>
                  <a:pt x="671818" y="173628"/>
                </a:moveTo>
                <a:cubicBezTo>
                  <a:pt x="673552" y="169651"/>
                  <a:pt x="675879" y="165505"/>
                  <a:pt x="670306" y="162226"/>
                </a:cubicBezTo>
                <a:cubicBezTo>
                  <a:pt x="667060" y="166780"/>
                  <a:pt x="670408" y="170110"/>
                  <a:pt x="671818" y="173628"/>
                </a:cubicBezTo>
                <a:close/>
                <a:moveTo>
                  <a:pt x="1671154" y="1442632"/>
                </a:moveTo>
                <a:cubicBezTo>
                  <a:pt x="1671596" y="1443142"/>
                  <a:pt x="1672055" y="1443652"/>
                  <a:pt x="1672497" y="1444162"/>
                </a:cubicBezTo>
                <a:cubicBezTo>
                  <a:pt x="1674434" y="1443295"/>
                  <a:pt x="1677356" y="1442938"/>
                  <a:pt x="1678104" y="1441477"/>
                </a:cubicBezTo>
                <a:cubicBezTo>
                  <a:pt x="1679362" y="1439030"/>
                  <a:pt x="1677747" y="1436838"/>
                  <a:pt x="1673924" y="1435835"/>
                </a:cubicBezTo>
                <a:cubicBezTo>
                  <a:pt x="1673024" y="1438078"/>
                  <a:pt x="1672089" y="1440355"/>
                  <a:pt x="1671154" y="1442632"/>
                </a:cubicBezTo>
                <a:close/>
                <a:moveTo>
                  <a:pt x="244308" y="451792"/>
                </a:moveTo>
                <a:cubicBezTo>
                  <a:pt x="244800" y="452234"/>
                  <a:pt x="245311" y="452676"/>
                  <a:pt x="245804" y="453118"/>
                </a:cubicBezTo>
                <a:cubicBezTo>
                  <a:pt x="252583" y="450008"/>
                  <a:pt x="253246" y="449192"/>
                  <a:pt x="253841" y="442633"/>
                </a:cubicBezTo>
                <a:cubicBezTo>
                  <a:pt x="250442" y="445879"/>
                  <a:pt x="247367" y="448836"/>
                  <a:pt x="244308" y="451792"/>
                </a:cubicBezTo>
                <a:close/>
                <a:moveTo>
                  <a:pt x="1453466" y="1463924"/>
                </a:moveTo>
                <a:cubicBezTo>
                  <a:pt x="1455233" y="1458962"/>
                  <a:pt x="1453993" y="1455495"/>
                  <a:pt x="1451120" y="1451349"/>
                </a:cubicBezTo>
                <a:cubicBezTo>
                  <a:pt x="1449523" y="1459217"/>
                  <a:pt x="1449523" y="1459217"/>
                  <a:pt x="1453466" y="1463924"/>
                </a:cubicBezTo>
                <a:close/>
                <a:moveTo>
                  <a:pt x="2114773" y="793100"/>
                </a:moveTo>
                <a:cubicBezTo>
                  <a:pt x="2114077" y="793049"/>
                  <a:pt x="2113380" y="792998"/>
                  <a:pt x="2112666" y="792930"/>
                </a:cubicBezTo>
                <a:cubicBezTo>
                  <a:pt x="2112564" y="794392"/>
                  <a:pt x="2111799" y="796397"/>
                  <a:pt x="2112480" y="797213"/>
                </a:cubicBezTo>
                <a:cubicBezTo>
                  <a:pt x="2114314" y="799404"/>
                  <a:pt x="2116201" y="802616"/>
                  <a:pt x="2120772" y="800356"/>
                </a:cubicBezTo>
                <a:cubicBezTo>
                  <a:pt x="2118478" y="797569"/>
                  <a:pt x="2116626" y="795326"/>
                  <a:pt x="2114773" y="793100"/>
                </a:cubicBezTo>
                <a:close/>
                <a:moveTo>
                  <a:pt x="193807" y="753661"/>
                </a:moveTo>
                <a:cubicBezTo>
                  <a:pt x="189372" y="753134"/>
                  <a:pt x="184766" y="752574"/>
                  <a:pt x="179193" y="751911"/>
                </a:cubicBezTo>
                <a:cubicBezTo>
                  <a:pt x="186924" y="757773"/>
                  <a:pt x="189916" y="757943"/>
                  <a:pt x="193807" y="753661"/>
                </a:cubicBezTo>
                <a:close/>
                <a:moveTo>
                  <a:pt x="100281" y="900917"/>
                </a:moveTo>
                <a:cubicBezTo>
                  <a:pt x="95676" y="900220"/>
                  <a:pt x="92941" y="899523"/>
                  <a:pt x="90204" y="899557"/>
                </a:cubicBezTo>
                <a:cubicBezTo>
                  <a:pt x="89542" y="899574"/>
                  <a:pt x="88930" y="901970"/>
                  <a:pt x="88284" y="903262"/>
                </a:cubicBezTo>
                <a:cubicBezTo>
                  <a:pt x="89423" y="903703"/>
                  <a:pt x="90731" y="904740"/>
                  <a:pt x="91700" y="904485"/>
                </a:cubicBezTo>
                <a:cubicBezTo>
                  <a:pt x="93925" y="903941"/>
                  <a:pt x="96015" y="902769"/>
                  <a:pt x="100281" y="900917"/>
                </a:cubicBezTo>
                <a:close/>
                <a:moveTo>
                  <a:pt x="171513" y="928189"/>
                </a:moveTo>
                <a:cubicBezTo>
                  <a:pt x="163968" y="928835"/>
                  <a:pt x="163730" y="929260"/>
                  <a:pt x="165531" y="937790"/>
                </a:cubicBezTo>
                <a:cubicBezTo>
                  <a:pt x="167587" y="934476"/>
                  <a:pt x="169253" y="931809"/>
                  <a:pt x="171513" y="928189"/>
                </a:cubicBezTo>
                <a:close/>
                <a:moveTo>
                  <a:pt x="172328" y="728512"/>
                </a:moveTo>
                <a:cubicBezTo>
                  <a:pt x="165804" y="725182"/>
                  <a:pt x="165175" y="725420"/>
                  <a:pt x="160927" y="732658"/>
                </a:cubicBezTo>
                <a:cubicBezTo>
                  <a:pt x="165175" y="731129"/>
                  <a:pt x="168233" y="730008"/>
                  <a:pt x="172328" y="728512"/>
                </a:cubicBezTo>
                <a:close/>
                <a:moveTo>
                  <a:pt x="222031" y="1081647"/>
                </a:moveTo>
                <a:cubicBezTo>
                  <a:pt x="225447" y="1081698"/>
                  <a:pt x="227044" y="1086575"/>
                  <a:pt x="231819" y="1081732"/>
                </a:cubicBezTo>
                <a:cubicBezTo>
                  <a:pt x="225599" y="1081511"/>
                  <a:pt x="227723" y="1077637"/>
                  <a:pt x="227078" y="1074272"/>
                </a:cubicBezTo>
                <a:cubicBezTo>
                  <a:pt x="225565" y="1076499"/>
                  <a:pt x="224053" y="1078707"/>
                  <a:pt x="222031" y="1081647"/>
                </a:cubicBezTo>
                <a:close/>
                <a:moveTo>
                  <a:pt x="1072599" y="1358503"/>
                </a:moveTo>
                <a:cubicBezTo>
                  <a:pt x="1064019" y="1352250"/>
                  <a:pt x="1064019" y="1352250"/>
                  <a:pt x="1058564" y="1356855"/>
                </a:cubicBezTo>
                <a:cubicBezTo>
                  <a:pt x="1062999" y="1357382"/>
                  <a:pt x="1066958" y="1357841"/>
                  <a:pt x="1072599" y="1358503"/>
                </a:cubicBezTo>
                <a:close/>
                <a:moveTo>
                  <a:pt x="147231" y="788071"/>
                </a:moveTo>
                <a:cubicBezTo>
                  <a:pt x="151445" y="786184"/>
                  <a:pt x="151428" y="786184"/>
                  <a:pt x="153789" y="781817"/>
                </a:cubicBezTo>
                <a:cubicBezTo>
                  <a:pt x="150697" y="780696"/>
                  <a:pt x="147876" y="776737"/>
                  <a:pt x="144325" y="781936"/>
                </a:cubicBezTo>
                <a:cubicBezTo>
                  <a:pt x="146279" y="782276"/>
                  <a:pt x="147894" y="782565"/>
                  <a:pt x="149899" y="782922"/>
                </a:cubicBezTo>
                <a:cubicBezTo>
                  <a:pt x="148811" y="785029"/>
                  <a:pt x="148064" y="786490"/>
                  <a:pt x="147231" y="788071"/>
                </a:cubicBezTo>
                <a:close/>
                <a:moveTo>
                  <a:pt x="289966" y="457689"/>
                </a:moveTo>
                <a:cubicBezTo>
                  <a:pt x="290374" y="457162"/>
                  <a:pt x="290765" y="456635"/>
                  <a:pt x="291173" y="456091"/>
                </a:cubicBezTo>
                <a:cubicBezTo>
                  <a:pt x="289984" y="454834"/>
                  <a:pt x="288946" y="452778"/>
                  <a:pt x="287553" y="452489"/>
                </a:cubicBezTo>
                <a:cubicBezTo>
                  <a:pt x="284393" y="451843"/>
                  <a:pt x="282592" y="453950"/>
                  <a:pt x="281436" y="457094"/>
                </a:cubicBezTo>
                <a:cubicBezTo>
                  <a:pt x="284614" y="457315"/>
                  <a:pt x="287281" y="457502"/>
                  <a:pt x="289966" y="457689"/>
                </a:cubicBezTo>
                <a:close/>
                <a:moveTo>
                  <a:pt x="1184528" y="1353898"/>
                </a:moveTo>
                <a:cubicBezTo>
                  <a:pt x="1188079" y="1354221"/>
                  <a:pt x="1191648" y="1354527"/>
                  <a:pt x="1196082" y="1354935"/>
                </a:cubicBezTo>
                <a:cubicBezTo>
                  <a:pt x="1192480" y="1348801"/>
                  <a:pt x="1188759" y="1349820"/>
                  <a:pt x="1184528" y="1353898"/>
                </a:cubicBezTo>
                <a:close/>
                <a:moveTo>
                  <a:pt x="1659039" y="1352760"/>
                </a:moveTo>
                <a:cubicBezTo>
                  <a:pt x="1659446" y="1357535"/>
                  <a:pt x="1661010" y="1359727"/>
                  <a:pt x="1664307" y="1357976"/>
                </a:cubicBezTo>
                <a:cubicBezTo>
                  <a:pt x="1664986" y="1357620"/>
                  <a:pt x="1665241" y="1354629"/>
                  <a:pt x="1664952" y="1354493"/>
                </a:cubicBezTo>
                <a:cubicBezTo>
                  <a:pt x="1663100" y="1353661"/>
                  <a:pt x="1661027" y="1353287"/>
                  <a:pt x="1659039" y="1352760"/>
                </a:cubicBezTo>
                <a:close/>
                <a:moveTo>
                  <a:pt x="499414" y="327238"/>
                </a:moveTo>
                <a:cubicBezTo>
                  <a:pt x="499227" y="327765"/>
                  <a:pt x="499057" y="328309"/>
                  <a:pt x="498870" y="328836"/>
                </a:cubicBezTo>
                <a:cubicBezTo>
                  <a:pt x="502268" y="330518"/>
                  <a:pt x="505667" y="332183"/>
                  <a:pt x="510680" y="334664"/>
                </a:cubicBezTo>
                <a:cubicBezTo>
                  <a:pt x="507740" y="327986"/>
                  <a:pt x="503441" y="327867"/>
                  <a:pt x="499414" y="327238"/>
                </a:cubicBezTo>
                <a:close/>
                <a:moveTo>
                  <a:pt x="2120177" y="529226"/>
                </a:moveTo>
                <a:cubicBezTo>
                  <a:pt x="2120840" y="536822"/>
                  <a:pt x="2122607" y="539286"/>
                  <a:pt x="2127517" y="540424"/>
                </a:cubicBezTo>
                <a:cubicBezTo>
                  <a:pt x="2124884" y="536414"/>
                  <a:pt x="2122522" y="532829"/>
                  <a:pt x="2120177" y="529226"/>
                </a:cubicBezTo>
                <a:close/>
                <a:moveTo>
                  <a:pt x="2112598" y="900798"/>
                </a:moveTo>
                <a:cubicBezTo>
                  <a:pt x="2116914" y="902429"/>
                  <a:pt x="2119837" y="902701"/>
                  <a:pt x="2122267" y="898487"/>
                </a:cubicBezTo>
                <a:cubicBezTo>
                  <a:pt x="2118512" y="896720"/>
                  <a:pt x="2115691" y="896431"/>
                  <a:pt x="2112598" y="900798"/>
                </a:cubicBezTo>
                <a:close/>
                <a:moveTo>
                  <a:pt x="1150866" y="1348478"/>
                </a:moveTo>
                <a:cubicBezTo>
                  <a:pt x="1143899" y="1346252"/>
                  <a:pt x="1139226" y="1349157"/>
                  <a:pt x="1134349" y="1350041"/>
                </a:cubicBezTo>
                <a:cubicBezTo>
                  <a:pt x="1139278" y="1349854"/>
                  <a:pt x="1144409" y="1351808"/>
                  <a:pt x="1150866" y="1348478"/>
                </a:cubicBezTo>
                <a:close/>
                <a:moveTo>
                  <a:pt x="1172701" y="1350364"/>
                </a:moveTo>
                <a:cubicBezTo>
                  <a:pt x="1167196" y="1348903"/>
                  <a:pt x="1163186" y="1347832"/>
                  <a:pt x="1158988" y="1346727"/>
                </a:cubicBezTo>
                <a:cubicBezTo>
                  <a:pt x="1162897" y="1352029"/>
                  <a:pt x="1164528" y="1352556"/>
                  <a:pt x="1172701" y="1350364"/>
                </a:cubicBezTo>
                <a:close/>
                <a:moveTo>
                  <a:pt x="1332973" y="1459047"/>
                </a:moveTo>
                <a:cubicBezTo>
                  <a:pt x="1334111" y="1462242"/>
                  <a:pt x="1335165" y="1465521"/>
                  <a:pt x="1338750" y="1463380"/>
                </a:cubicBezTo>
                <a:cubicBezTo>
                  <a:pt x="1341503" y="1461732"/>
                  <a:pt x="1339753" y="1459115"/>
                  <a:pt x="1337900" y="1456940"/>
                </a:cubicBezTo>
                <a:cubicBezTo>
                  <a:pt x="1336219" y="1457671"/>
                  <a:pt x="1334757" y="1458299"/>
                  <a:pt x="1332973" y="1459047"/>
                </a:cubicBezTo>
                <a:close/>
                <a:moveTo>
                  <a:pt x="1190424" y="1358520"/>
                </a:moveTo>
                <a:cubicBezTo>
                  <a:pt x="1179651" y="1356005"/>
                  <a:pt x="1179651" y="1356005"/>
                  <a:pt x="1174928" y="1358520"/>
                </a:cubicBezTo>
                <a:cubicBezTo>
                  <a:pt x="1180365" y="1358520"/>
                  <a:pt x="1184681" y="1358520"/>
                  <a:pt x="1190424" y="1358520"/>
                </a:cubicBezTo>
                <a:close/>
                <a:moveTo>
                  <a:pt x="1289744" y="1403482"/>
                </a:moveTo>
                <a:cubicBezTo>
                  <a:pt x="1294825" y="1408852"/>
                  <a:pt x="1294825" y="1408852"/>
                  <a:pt x="1303100" y="1406711"/>
                </a:cubicBezTo>
                <a:cubicBezTo>
                  <a:pt x="1298309" y="1405538"/>
                  <a:pt x="1294859" y="1404705"/>
                  <a:pt x="1289744" y="1403482"/>
                </a:cubicBezTo>
                <a:close/>
                <a:moveTo>
                  <a:pt x="1779990" y="1358979"/>
                </a:moveTo>
                <a:cubicBezTo>
                  <a:pt x="1779124" y="1354017"/>
                  <a:pt x="1778546" y="1350721"/>
                  <a:pt x="1777968" y="1347407"/>
                </a:cubicBezTo>
                <a:cubicBezTo>
                  <a:pt x="1777424" y="1347492"/>
                  <a:pt x="1776881" y="1347594"/>
                  <a:pt x="1776337" y="1347679"/>
                </a:cubicBezTo>
                <a:cubicBezTo>
                  <a:pt x="1776388" y="1351010"/>
                  <a:pt x="1772820" y="1354748"/>
                  <a:pt x="1779990" y="1358979"/>
                </a:cubicBezTo>
                <a:close/>
                <a:moveTo>
                  <a:pt x="784120" y="169431"/>
                </a:moveTo>
                <a:cubicBezTo>
                  <a:pt x="787740" y="168479"/>
                  <a:pt x="790985" y="168530"/>
                  <a:pt x="789286" y="164826"/>
                </a:cubicBezTo>
                <a:cubicBezTo>
                  <a:pt x="788777" y="163704"/>
                  <a:pt x="786295" y="163466"/>
                  <a:pt x="784715" y="162820"/>
                </a:cubicBezTo>
                <a:cubicBezTo>
                  <a:pt x="784529" y="164843"/>
                  <a:pt x="784341" y="166848"/>
                  <a:pt x="784120" y="169431"/>
                </a:cubicBezTo>
                <a:close/>
                <a:moveTo>
                  <a:pt x="2044085" y="550178"/>
                </a:moveTo>
                <a:cubicBezTo>
                  <a:pt x="2041723" y="550756"/>
                  <a:pt x="2039379" y="551333"/>
                  <a:pt x="2036048" y="552149"/>
                </a:cubicBezTo>
                <a:cubicBezTo>
                  <a:pt x="2041553" y="556295"/>
                  <a:pt x="2041553" y="556295"/>
                  <a:pt x="2044085" y="550178"/>
                </a:cubicBezTo>
                <a:close/>
                <a:moveTo>
                  <a:pt x="216883" y="724417"/>
                </a:moveTo>
                <a:cubicBezTo>
                  <a:pt x="216797" y="723585"/>
                  <a:pt x="216729" y="722735"/>
                  <a:pt x="216644" y="721902"/>
                </a:cubicBezTo>
                <a:cubicBezTo>
                  <a:pt x="212566" y="719523"/>
                  <a:pt x="209882" y="724927"/>
                  <a:pt x="205974" y="723483"/>
                </a:cubicBezTo>
                <a:cubicBezTo>
                  <a:pt x="206058" y="724111"/>
                  <a:pt x="206143" y="724723"/>
                  <a:pt x="206228" y="725352"/>
                </a:cubicBezTo>
                <a:cubicBezTo>
                  <a:pt x="209763" y="725029"/>
                  <a:pt x="213314" y="724723"/>
                  <a:pt x="216883" y="724417"/>
                </a:cubicBezTo>
                <a:close/>
                <a:moveTo>
                  <a:pt x="1437170" y="1420865"/>
                </a:moveTo>
                <a:cubicBezTo>
                  <a:pt x="1437646" y="1424179"/>
                  <a:pt x="1436932" y="1427271"/>
                  <a:pt x="1440229" y="1429684"/>
                </a:cubicBezTo>
                <a:cubicBezTo>
                  <a:pt x="1441350" y="1423142"/>
                  <a:pt x="1441350" y="1423142"/>
                  <a:pt x="1437170" y="1420865"/>
                </a:cubicBezTo>
                <a:close/>
                <a:moveTo>
                  <a:pt x="1776813" y="1291401"/>
                </a:moveTo>
                <a:cubicBezTo>
                  <a:pt x="1777679" y="1287866"/>
                  <a:pt x="1778189" y="1285742"/>
                  <a:pt x="1778801" y="1283278"/>
                </a:cubicBezTo>
                <a:cubicBezTo>
                  <a:pt x="1775198" y="1283040"/>
                  <a:pt x="1773159" y="1283992"/>
                  <a:pt x="1773227" y="1286745"/>
                </a:cubicBezTo>
                <a:cubicBezTo>
                  <a:pt x="1773244" y="1287917"/>
                  <a:pt x="1774944" y="1289073"/>
                  <a:pt x="1776813" y="1291401"/>
                </a:cubicBezTo>
                <a:close/>
                <a:moveTo>
                  <a:pt x="1515861" y="1386897"/>
                </a:moveTo>
                <a:cubicBezTo>
                  <a:pt x="1512344" y="1387764"/>
                  <a:pt x="1509711" y="1388427"/>
                  <a:pt x="1505377" y="1389497"/>
                </a:cubicBezTo>
                <a:cubicBezTo>
                  <a:pt x="1513092" y="1391519"/>
                  <a:pt x="1513092" y="1391519"/>
                  <a:pt x="1515861" y="1386897"/>
                </a:cubicBezTo>
                <a:close/>
                <a:moveTo>
                  <a:pt x="121589" y="939302"/>
                </a:moveTo>
                <a:cubicBezTo>
                  <a:pt x="122235" y="939778"/>
                  <a:pt x="122880" y="940254"/>
                  <a:pt x="123527" y="940730"/>
                </a:cubicBezTo>
                <a:cubicBezTo>
                  <a:pt x="125803" y="937416"/>
                  <a:pt x="128064" y="934103"/>
                  <a:pt x="130340" y="930772"/>
                </a:cubicBezTo>
                <a:cubicBezTo>
                  <a:pt x="129831" y="930415"/>
                  <a:pt x="129304" y="930058"/>
                  <a:pt x="128794" y="929719"/>
                </a:cubicBezTo>
                <a:cubicBezTo>
                  <a:pt x="126398" y="932913"/>
                  <a:pt x="123986" y="936108"/>
                  <a:pt x="121589" y="939302"/>
                </a:cubicBezTo>
                <a:close/>
                <a:moveTo>
                  <a:pt x="616270" y="236924"/>
                </a:moveTo>
                <a:cubicBezTo>
                  <a:pt x="609677" y="235055"/>
                  <a:pt x="609677" y="235055"/>
                  <a:pt x="607315" y="238980"/>
                </a:cubicBezTo>
                <a:cubicBezTo>
                  <a:pt x="610833" y="238181"/>
                  <a:pt x="613552" y="237553"/>
                  <a:pt x="616270" y="236924"/>
                </a:cubicBezTo>
                <a:close/>
                <a:moveTo>
                  <a:pt x="1289013" y="1401953"/>
                </a:moveTo>
                <a:cubicBezTo>
                  <a:pt x="1289558" y="1401341"/>
                  <a:pt x="1290118" y="1400729"/>
                  <a:pt x="1290662" y="1400117"/>
                </a:cubicBezTo>
                <a:cubicBezTo>
                  <a:pt x="1288538" y="1397739"/>
                  <a:pt x="1286991" y="1394663"/>
                  <a:pt x="1283576" y="1393847"/>
                </a:cubicBezTo>
                <a:cubicBezTo>
                  <a:pt x="1283152" y="1394306"/>
                  <a:pt x="1282743" y="1394765"/>
                  <a:pt x="1282319" y="1395224"/>
                </a:cubicBezTo>
                <a:cubicBezTo>
                  <a:pt x="1284545" y="1397484"/>
                  <a:pt x="1286771" y="1399710"/>
                  <a:pt x="1289013" y="1401953"/>
                </a:cubicBezTo>
                <a:close/>
                <a:moveTo>
                  <a:pt x="494673" y="326525"/>
                </a:moveTo>
                <a:cubicBezTo>
                  <a:pt x="491071" y="326219"/>
                  <a:pt x="487485" y="325913"/>
                  <a:pt x="483883" y="325607"/>
                </a:cubicBezTo>
                <a:cubicBezTo>
                  <a:pt x="483831" y="326457"/>
                  <a:pt x="483781" y="327289"/>
                  <a:pt x="483730" y="328139"/>
                </a:cubicBezTo>
                <a:cubicBezTo>
                  <a:pt x="487197" y="330484"/>
                  <a:pt x="491037" y="327068"/>
                  <a:pt x="494673" y="326525"/>
                </a:cubicBezTo>
                <a:close/>
                <a:moveTo>
                  <a:pt x="530985" y="287850"/>
                </a:moveTo>
                <a:cubicBezTo>
                  <a:pt x="532651" y="291724"/>
                  <a:pt x="534418" y="292914"/>
                  <a:pt x="537493" y="290637"/>
                </a:cubicBezTo>
                <a:cubicBezTo>
                  <a:pt x="538004" y="290246"/>
                  <a:pt x="538038" y="289226"/>
                  <a:pt x="538513" y="287850"/>
                </a:cubicBezTo>
                <a:cubicBezTo>
                  <a:pt x="536016" y="287850"/>
                  <a:pt x="533942" y="287850"/>
                  <a:pt x="530985" y="287850"/>
                </a:cubicBezTo>
                <a:close/>
                <a:moveTo>
                  <a:pt x="1244238" y="195939"/>
                </a:moveTo>
                <a:cubicBezTo>
                  <a:pt x="1236371" y="193186"/>
                  <a:pt x="1235964" y="193220"/>
                  <a:pt x="1232480" y="195939"/>
                </a:cubicBezTo>
                <a:cubicBezTo>
                  <a:pt x="1236321" y="195939"/>
                  <a:pt x="1240280" y="195939"/>
                  <a:pt x="1244238" y="195939"/>
                </a:cubicBezTo>
                <a:close/>
                <a:moveTo>
                  <a:pt x="2091052" y="650993"/>
                </a:moveTo>
                <a:cubicBezTo>
                  <a:pt x="2089540" y="648648"/>
                  <a:pt x="2088010" y="646286"/>
                  <a:pt x="2086498" y="643942"/>
                </a:cubicBezTo>
                <a:cubicBezTo>
                  <a:pt x="2085751" y="644383"/>
                  <a:pt x="2085020" y="644825"/>
                  <a:pt x="2084272" y="645267"/>
                </a:cubicBezTo>
                <a:cubicBezTo>
                  <a:pt x="2083371" y="649022"/>
                  <a:pt x="2087467" y="649889"/>
                  <a:pt x="2091052" y="650993"/>
                </a:cubicBezTo>
                <a:close/>
                <a:moveTo>
                  <a:pt x="377375" y="355938"/>
                </a:moveTo>
                <a:cubicBezTo>
                  <a:pt x="382286" y="362514"/>
                  <a:pt x="382745" y="362650"/>
                  <a:pt x="386483" y="359354"/>
                </a:cubicBezTo>
                <a:cubicBezTo>
                  <a:pt x="383951" y="358402"/>
                  <a:pt x="381436" y="357468"/>
                  <a:pt x="377375" y="355938"/>
                </a:cubicBezTo>
                <a:close/>
                <a:moveTo>
                  <a:pt x="677511" y="240340"/>
                </a:moveTo>
                <a:cubicBezTo>
                  <a:pt x="679906" y="243602"/>
                  <a:pt x="681725" y="246100"/>
                  <a:pt x="683525" y="248581"/>
                </a:cubicBezTo>
                <a:cubicBezTo>
                  <a:pt x="683050" y="241478"/>
                  <a:pt x="683050" y="241478"/>
                  <a:pt x="677511" y="240340"/>
                </a:cubicBezTo>
                <a:close/>
                <a:moveTo>
                  <a:pt x="2152530" y="479252"/>
                </a:moveTo>
                <a:cubicBezTo>
                  <a:pt x="2154382" y="472965"/>
                  <a:pt x="2154382" y="472965"/>
                  <a:pt x="2148554" y="473576"/>
                </a:cubicBezTo>
                <a:cubicBezTo>
                  <a:pt x="2149761" y="475293"/>
                  <a:pt x="2150763" y="476720"/>
                  <a:pt x="2152530" y="479252"/>
                </a:cubicBezTo>
                <a:close/>
                <a:moveTo>
                  <a:pt x="1272327" y="107765"/>
                </a:moveTo>
                <a:cubicBezTo>
                  <a:pt x="1276185" y="110382"/>
                  <a:pt x="1276185" y="110382"/>
                  <a:pt x="1281758" y="107765"/>
                </a:cubicBezTo>
                <a:cubicBezTo>
                  <a:pt x="1277816" y="107765"/>
                  <a:pt x="1275335" y="107765"/>
                  <a:pt x="1272327" y="107765"/>
                </a:cubicBezTo>
                <a:close/>
                <a:moveTo>
                  <a:pt x="416066" y="371300"/>
                </a:moveTo>
                <a:cubicBezTo>
                  <a:pt x="416304" y="372047"/>
                  <a:pt x="416525" y="372778"/>
                  <a:pt x="416763" y="373508"/>
                </a:cubicBezTo>
                <a:cubicBezTo>
                  <a:pt x="419516" y="372846"/>
                  <a:pt x="422286" y="372200"/>
                  <a:pt x="425039" y="371537"/>
                </a:cubicBezTo>
                <a:cubicBezTo>
                  <a:pt x="421997" y="371198"/>
                  <a:pt x="418513" y="366966"/>
                  <a:pt x="416066" y="371300"/>
                </a:cubicBezTo>
                <a:close/>
                <a:moveTo>
                  <a:pt x="231479" y="725947"/>
                </a:moveTo>
                <a:cubicBezTo>
                  <a:pt x="231037" y="722939"/>
                  <a:pt x="230782" y="720645"/>
                  <a:pt x="227485" y="721240"/>
                </a:cubicBezTo>
                <a:cubicBezTo>
                  <a:pt x="226840" y="721359"/>
                  <a:pt x="225838" y="722361"/>
                  <a:pt x="225854" y="722922"/>
                </a:cubicBezTo>
                <a:cubicBezTo>
                  <a:pt x="225973" y="725947"/>
                  <a:pt x="228030" y="726337"/>
                  <a:pt x="231479" y="725947"/>
                </a:cubicBezTo>
                <a:close/>
                <a:moveTo>
                  <a:pt x="297256" y="770908"/>
                </a:moveTo>
                <a:cubicBezTo>
                  <a:pt x="295863" y="768071"/>
                  <a:pt x="293551" y="767459"/>
                  <a:pt x="291139" y="768767"/>
                </a:cubicBezTo>
                <a:cubicBezTo>
                  <a:pt x="290204" y="769277"/>
                  <a:pt x="290119" y="771316"/>
                  <a:pt x="289593" y="772811"/>
                </a:cubicBezTo>
                <a:cubicBezTo>
                  <a:pt x="292532" y="772098"/>
                  <a:pt x="294809" y="771520"/>
                  <a:pt x="297256" y="770908"/>
                </a:cubicBezTo>
                <a:close/>
                <a:moveTo>
                  <a:pt x="458513" y="406202"/>
                </a:moveTo>
                <a:cubicBezTo>
                  <a:pt x="461249" y="402769"/>
                  <a:pt x="462931" y="400662"/>
                  <a:pt x="464919" y="398164"/>
                </a:cubicBezTo>
                <a:cubicBezTo>
                  <a:pt x="458836" y="396890"/>
                  <a:pt x="458208" y="400170"/>
                  <a:pt x="458513" y="406202"/>
                </a:cubicBezTo>
                <a:close/>
                <a:moveTo>
                  <a:pt x="1062285" y="1348138"/>
                </a:moveTo>
                <a:cubicBezTo>
                  <a:pt x="1062336" y="1348784"/>
                  <a:pt x="1062404" y="1349429"/>
                  <a:pt x="1062455" y="1350058"/>
                </a:cubicBezTo>
                <a:cubicBezTo>
                  <a:pt x="1066839" y="1349548"/>
                  <a:pt x="1071240" y="1349022"/>
                  <a:pt x="1075624" y="1348512"/>
                </a:cubicBezTo>
                <a:cubicBezTo>
                  <a:pt x="1075590" y="1348087"/>
                  <a:pt x="1075539" y="1347662"/>
                  <a:pt x="1075505" y="1347254"/>
                </a:cubicBezTo>
                <a:cubicBezTo>
                  <a:pt x="1071121" y="1347560"/>
                  <a:pt x="1066703" y="1347849"/>
                  <a:pt x="1062285" y="1348138"/>
                </a:cubicBezTo>
                <a:close/>
                <a:moveTo>
                  <a:pt x="59533" y="948937"/>
                </a:moveTo>
                <a:cubicBezTo>
                  <a:pt x="56271" y="948682"/>
                  <a:pt x="54164" y="949277"/>
                  <a:pt x="52312" y="952200"/>
                </a:cubicBezTo>
                <a:cubicBezTo>
                  <a:pt x="55931" y="953219"/>
                  <a:pt x="58293" y="953168"/>
                  <a:pt x="59533" y="948937"/>
                </a:cubicBezTo>
                <a:close/>
                <a:moveTo>
                  <a:pt x="240518" y="998894"/>
                </a:moveTo>
                <a:cubicBezTo>
                  <a:pt x="242031" y="997620"/>
                  <a:pt x="243323" y="996532"/>
                  <a:pt x="245413" y="994765"/>
                </a:cubicBezTo>
                <a:cubicBezTo>
                  <a:pt x="242473" y="993712"/>
                  <a:pt x="240604" y="993049"/>
                  <a:pt x="238208" y="992200"/>
                </a:cubicBezTo>
                <a:cubicBezTo>
                  <a:pt x="239109" y="994816"/>
                  <a:pt x="239720" y="996566"/>
                  <a:pt x="240518" y="998894"/>
                </a:cubicBezTo>
                <a:close/>
                <a:moveTo>
                  <a:pt x="1193296" y="1149022"/>
                </a:moveTo>
                <a:cubicBezTo>
                  <a:pt x="1193381" y="1149854"/>
                  <a:pt x="1193449" y="1150670"/>
                  <a:pt x="1193534" y="1151503"/>
                </a:cubicBezTo>
                <a:cubicBezTo>
                  <a:pt x="1196168" y="1151112"/>
                  <a:pt x="1198801" y="1150721"/>
                  <a:pt x="1201435" y="1150330"/>
                </a:cubicBezTo>
                <a:cubicBezTo>
                  <a:pt x="1201367" y="1149888"/>
                  <a:pt x="1201316" y="1149464"/>
                  <a:pt x="1201248" y="1149022"/>
                </a:cubicBezTo>
                <a:cubicBezTo>
                  <a:pt x="1198597" y="1149022"/>
                  <a:pt x="1195946" y="1149022"/>
                  <a:pt x="1193296" y="1149022"/>
                </a:cubicBezTo>
                <a:close/>
                <a:moveTo>
                  <a:pt x="1581724" y="1380270"/>
                </a:moveTo>
                <a:cubicBezTo>
                  <a:pt x="1582131" y="1380814"/>
                  <a:pt x="1582556" y="1381341"/>
                  <a:pt x="1582964" y="1381885"/>
                </a:cubicBezTo>
                <a:cubicBezTo>
                  <a:pt x="1585428" y="1380661"/>
                  <a:pt x="1588623" y="1380151"/>
                  <a:pt x="1588605" y="1374289"/>
                </a:cubicBezTo>
                <a:cubicBezTo>
                  <a:pt x="1585564" y="1376923"/>
                  <a:pt x="1583644" y="1378605"/>
                  <a:pt x="1581724" y="1380270"/>
                </a:cubicBezTo>
                <a:close/>
                <a:moveTo>
                  <a:pt x="279023" y="1068376"/>
                </a:moveTo>
                <a:cubicBezTo>
                  <a:pt x="286211" y="1066099"/>
                  <a:pt x="286211" y="1066099"/>
                  <a:pt x="284784" y="1062650"/>
                </a:cubicBezTo>
                <a:cubicBezTo>
                  <a:pt x="283067" y="1064349"/>
                  <a:pt x="281334" y="1066065"/>
                  <a:pt x="279023" y="1068376"/>
                </a:cubicBezTo>
                <a:close/>
                <a:moveTo>
                  <a:pt x="758377" y="119371"/>
                </a:moveTo>
                <a:cubicBezTo>
                  <a:pt x="757357" y="118114"/>
                  <a:pt x="756321" y="116567"/>
                  <a:pt x="756151" y="116652"/>
                </a:cubicBezTo>
                <a:cubicBezTo>
                  <a:pt x="754927" y="117298"/>
                  <a:pt x="753789" y="118216"/>
                  <a:pt x="752855" y="119252"/>
                </a:cubicBezTo>
                <a:cubicBezTo>
                  <a:pt x="752735" y="119388"/>
                  <a:pt x="754095" y="121444"/>
                  <a:pt x="754588" y="121376"/>
                </a:cubicBezTo>
                <a:cubicBezTo>
                  <a:pt x="755726" y="121206"/>
                  <a:pt x="756780" y="120272"/>
                  <a:pt x="758377" y="119371"/>
                </a:cubicBezTo>
                <a:close/>
                <a:moveTo>
                  <a:pt x="251547" y="769277"/>
                </a:moveTo>
                <a:cubicBezTo>
                  <a:pt x="253977" y="773032"/>
                  <a:pt x="255948" y="772404"/>
                  <a:pt x="257681" y="770195"/>
                </a:cubicBezTo>
                <a:cubicBezTo>
                  <a:pt x="257867" y="769957"/>
                  <a:pt x="257477" y="769260"/>
                  <a:pt x="257171" y="768054"/>
                </a:cubicBezTo>
                <a:cubicBezTo>
                  <a:pt x="255302" y="768461"/>
                  <a:pt x="253416" y="768869"/>
                  <a:pt x="251547" y="769277"/>
                </a:cubicBezTo>
                <a:close/>
                <a:moveTo>
                  <a:pt x="2057900" y="582803"/>
                </a:moveTo>
                <a:cubicBezTo>
                  <a:pt x="2058002" y="581936"/>
                  <a:pt x="2058121" y="581087"/>
                  <a:pt x="2058223" y="580220"/>
                </a:cubicBezTo>
                <a:cubicBezTo>
                  <a:pt x="2055419" y="579575"/>
                  <a:pt x="2052598" y="578929"/>
                  <a:pt x="2049795" y="578283"/>
                </a:cubicBezTo>
                <a:cubicBezTo>
                  <a:pt x="2049642" y="578895"/>
                  <a:pt x="2049506" y="579507"/>
                  <a:pt x="2049352" y="580118"/>
                </a:cubicBezTo>
                <a:cubicBezTo>
                  <a:pt x="2052207" y="581019"/>
                  <a:pt x="2055062" y="581919"/>
                  <a:pt x="2057900" y="582803"/>
                </a:cubicBezTo>
                <a:close/>
                <a:moveTo>
                  <a:pt x="1632905" y="1256906"/>
                </a:moveTo>
                <a:cubicBezTo>
                  <a:pt x="1632429" y="1259319"/>
                  <a:pt x="1631936" y="1260559"/>
                  <a:pt x="1632021" y="1261766"/>
                </a:cubicBezTo>
                <a:cubicBezTo>
                  <a:pt x="1632089" y="1262700"/>
                  <a:pt x="1632871" y="1263567"/>
                  <a:pt x="1633635" y="1265079"/>
                </a:cubicBezTo>
                <a:cubicBezTo>
                  <a:pt x="1635997" y="1262293"/>
                  <a:pt x="1637322" y="1260287"/>
                  <a:pt x="1632905" y="1256906"/>
                </a:cubicBezTo>
                <a:close/>
                <a:moveTo>
                  <a:pt x="1534570" y="1361851"/>
                </a:moveTo>
                <a:cubicBezTo>
                  <a:pt x="1534383" y="1365776"/>
                  <a:pt x="1534281" y="1368002"/>
                  <a:pt x="1534111" y="1371333"/>
                </a:cubicBezTo>
                <a:cubicBezTo>
                  <a:pt x="1539175" y="1367900"/>
                  <a:pt x="1537136" y="1365725"/>
                  <a:pt x="1534570" y="1361851"/>
                </a:cubicBezTo>
                <a:close/>
                <a:moveTo>
                  <a:pt x="1765139" y="1276413"/>
                </a:moveTo>
                <a:cubicBezTo>
                  <a:pt x="1769064" y="1281562"/>
                  <a:pt x="1769064" y="1281562"/>
                  <a:pt x="1772275" y="1278860"/>
                </a:cubicBezTo>
                <a:cubicBezTo>
                  <a:pt x="1770321" y="1278197"/>
                  <a:pt x="1768690" y="1277637"/>
                  <a:pt x="1765139" y="1276413"/>
                </a:cubicBezTo>
                <a:close/>
                <a:moveTo>
                  <a:pt x="243237" y="439881"/>
                </a:moveTo>
                <a:cubicBezTo>
                  <a:pt x="242796" y="434732"/>
                  <a:pt x="240841" y="434579"/>
                  <a:pt x="238208" y="435904"/>
                </a:cubicBezTo>
                <a:cubicBezTo>
                  <a:pt x="237969" y="436023"/>
                  <a:pt x="238089" y="436839"/>
                  <a:pt x="238004" y="437774"/>
                </a:cubicBezTo>
                <a:cubicBezTo>
                  <a:pt x="239295" y="438283"/>
                  <a:pt x="240688" y="438844"/>
                  <a:pt x="243237" y="439881"/>
                </a:cubicBezTo>
                <a:close/>
                <a:moveTo>
                  <a:pt x="1842182" y="1286405"/>
                </a:moveTo>
                <a:cubicBezTo>
                  <a:pt x="1839226" y="1282921"/>
                  <a:pt x="1839226" y="1282921"/>
                  <a:pt x="1834179" y="1285912"/>
                </a:cubicBezTo>
                <a:cubicBezTo>
                  <a:pt x="1836898" y="1286082"/>
                  <a:pt x="1839276" y="1286218"/>
                  <a:pt x="1842182" y="1286405"/>
                </a:cubicBezTo>
                <a:close/>
                <a:moveTo>
                  <a:pt x="1496303" y="1391434"/>
                </a:moveTo>
                <a:cubicBezTo>
                  <a:pt x="1493737" y="1395037"/>
                  <a:pt x="1493720" y="1395054"/>
                  <a:pt x="1495300" y="1397976"/>
                </a:cubicBezTo>
                <a:cubicBezTo>
                  <a:pt x="1495436" y="1398214"/>
                  <a:pt x="1496235" y="1398112"/>
                  <a:pt x="1497391" y="1398231"/>
                </a:cubicBezTo>
                <a:cubicBezTo>
                  <a:pt x="1497051" y="1396107"/>
                  <a:pt x="1496745" y="1394153"/>
                  <a:pt x="1496303" y="1391434"/>
                </a:cubicBezTo>
                <a:close/>
                <a:moveTo>
                  <a:pt x="209830" y="874544"/>
                </a:moveTo>
                <a:cubicBezTo>
                  <a:pt x="209219" y="873882"/>
                  <a:pt x="208607" y="873236"/>
                  <a:pt x="207978" y="872573"/>
                </a:cubicBezTo>
                <a:cubicBezTo>
                  <a:pt x="206381" y="874341"/>
                  <a:pt x="204784" y="876108"/>
                  <a:pt x="203203" y="877875"/>
                </a:cubicBezTo>
                <a:cubicBezTo>
                  <a:pt x="203696" y="878351"/>
                  <a:pt x="204172" y="878810"/>
                  <a:pt x="204665" y="879285"/>
                </a:cubicBezTo>
                <a:cubicBezTo>
                  <a:pt x="206381" y="877705"/>
                  <a:pt x="208114" y="876125"/>
                  <a:pt x="209830" y="874544"/>
                </a:cubicBezTo>
                <a:close/>
                <a:moveTo>
                  <a:pt x="212379" y="939574"/>
                </a:moveTo>
                <a:cubicBezTo>
                  <a:pt x="212838" y="940033"/>
                  <a:pt x="213297" y="940492"/>
                  <a:pt x="213755" y="940968"/>
                </a:cubicBezTo>
                <a:cubicBezTo>
                  <a:pt x="216135" y="940084"/>
                  <a:pt x="218582" y="939251"/>
                  <a:pt x="219210" y="934324"/>
                </a:cubicBezTo>
                <a:cubicBezTo>
                  <a:pt x="216118" y="936686"/>
                  <a:pt x="214248" y="938130"/>
                  <a:pt x="212379" y="939574"/>
                </a:cubicBezTo>
                <a:close/>
                <a:moveTo>
                  <a:pt x="1584443" y="1338452"/>
                </a:moveTo>
                <a:cubicBezTo>
                  <a:pt x="1587450" y="1338248"/>
                  <a:pt x="1589302" y="1338112"/>
                  <a:pt x="1592225" y="1337909"/>
                </a:cubicBezTo>
                <a:cubicBezTo>
                  <a:pt x="1589302" y="1334816"/>
                  <a:pt x="1587518" y="1332675"/>
                  <a:pt x="1584443" y="1338452"/>
                </a:cubicBezTo>
                <a:close/>
                <a:moveTo>
                  <a:pt x="265667" y="779727"/>
                </a:moveTo>
                <a:cubicBezTo>
                  <a:pt x="269780" y="778555"/>
                  <a:pt x="272447" y="778572"/>
                  <a:pt x="273705" y="775054"/>
                </a:cubicBezTo>
                <a:cubicBezTo>
                  <a:pt x="269337" y="773372"/>
                  <a:pt x="268539" y="776482"/>
                  <a:pt x="265667" y="779727"/>
                </a:cubicBezTo>
                <a:close/>
                <a:moveTo>
                  <a:pt x="1358954" y="1428172"/>
                </a:moveTo>
                <a:cubicBezTo>
                  <a:pt x="1363152" y="1429582"/>
                  <a:pt x="1363152" y="1429582"/>
                  <a:pt x="1363763" y="1425793"/>
                </a:cubicBezTo>
                <a:cubicBezTo>
                  <a:pt x="1361928" y="1426711"/>
                  <a:pt x="1360433" y="1427441"/>
                  <a:pt x="1358954" y="1428172"/>
                </a:cubicBezTo>
                <a:close/>
                <a:moveTo>
                  <a:pt x="764597" y="198148"/>
                </a:moveTo>
                <a:cubicBezTo>
                  <a:pt x="764290" y="197434"/>
                  <a:pt x="764002" y="196737"/>
                  <a:pt x="763696" y="196024"/>
                </a:cubicBezTo>
                <a:cubicBezTo>
                  <a:pt x="761385" y="195565"/>
                  <a:pt x="759532" y="195888"/>
                  <a:pt x="759006" y="200442"/>
                </a:cubicBezTo>
                <a:cubicBezTo>
                  <a:pt x="761419" y="199456"/>
                  <a:pt x="763016" y="198793"/>
                  <a:pt x="764597" y="198148"/>
                </a:cubicBezTo>
                <a:close/>
                <a:moveTo>
                  <a:pt x="1032497" y="156193"/>
                </a:moveTo>
                <a:cubicBezTo>
                  <a:pt x="1035132" y="157383"/>
                  <a:pt x="1038003" y="158505"/>
                  <a:pt x="1040364" y="156873"/>
                </a:cubicBezTo>
                <a:cubicBezTo>
                  <a:pt x="1040246" y="156227"/>
                  <a:pt x="1040144" y="155582"/>
                  <a:pt x="1040025" y="154919"/>
                </a:cubicBezTo>
                <a:cubicBezTo>
                  <a:pt x="1037527" y="155344"/>
                  <a:pt x="1035012" y="155769"/>
                  <a:pt x="1032497" y="156193"/>
                </a:cubicBezTo>
                <a:close/>
                <a:moveTo>
                  <a:pt x="286007" y="853576"/>
                </a:moveTo>
                <a:cubicBezTo>
                  <a:pt x="286347" y="853032"/>
                  <a:pt x="286687" y="852488"/>
                  <a:pt x="287010" y="851928"/>
                </a:cubicBezTo>
                <a:cubicBezTo>
                  <a:pt x="285736" y="850942"/>
                  <a:pt x="284461" y="849974"/>
                  <a:pt x="283187" y="848988"/>
                </a:cubicBezTo>
                <a:cubicBezTo>
                  <a:pt x="282694" y="849821"/>
                  <a:pt x="282218" y="850670"/>
                  <a:pt x="281725" y="851503"/>
                </a:cubicBezTo>
                <a:cubicBezTo>
                  <a:pt x="283153" y="852200"/>
                  <a:pt x="284580" y="852896"/>
                  <a:pt x="286007" y="853576"/>
                </a:cubicBezTo>
                <a:close/>
                <a:moveTo>
                  <a:pt x="358615" y="422005"/>
                </a:moveTo>
                <a:cubicBezTo>
                  <a:pt x="359839" y="425318"/>
                  <a:pt x="361606" y="426644"/>
                  <a:pt x="365616" y="423959"/>
                </a:cubicBezTo>
                <a:cubicBezTo>
                  <a:pt x="362540" y="423109"/>
                  <a:pt x="360586" y="422565"/>
                  <a:pt x="358615" y="422005"/>
                </a:cubicBezTo>
                <a:close/>
                <a:moveTo>
                  <a:pt x="277494" y="457383"/>
                </a:moveTo>
                <a:cubicBezTo>
                  <a:pt x="274520" y="458181"/>
                  <a:pt x="272635" y="458691"/>
                  <a:pt x="269950" y="459422"/>
                </a:cubicBezTo>
                <a:cubicBezTo>
                  <a:pt x="273467" y="462055"/>
                  <a:pt x="275489" y="462124"/>
                  <a:pt x="277494" y="457383"/>
                </a:cubicBezTo>
                <a:close/>
                <a:moveTo>
                  <a:pt x="187655" y="852047"/>
                </a:moveTo>
                <a:cubicBezTo>
                  <a:pt x="184800" y="855445"/>
                  <a:pt x="184800" y="855445"/>
                  <a:pt x="187655" y="857552"/>
                </a:cubicBezTo>
                <a:cubicBezTo>
                  <a:pt x="187655" y="855564"/>
                  <a:pt x="187655" y="853797"/>
                  <a:pt x="187655" y="852047"/>
                </a:cubicBezTo>
                <a:close/>
                <a:moveTo>
                  <a:pt x="2154298" y="526898"/>
                </a:moveTo>
                <a:cubicBezTo>
                  <a:pt x="2155283" y="527833"/>
                  <a:pt x="2156286" y="528784"/>
                  <a:pt x="2157271" y="529719"/>
                </a:cubicBezTo>
                <a:cubicBezTo>
                  <a:pt x="2158460" y="528071"/>
                  <a:pt x="2159667" y="526405"/>
                  <a:pt x="2160856" y="524757"/>
                </a:cubicBezTo>
                <a:cubicBezTo>
                  <a:pt x="2160483" y="524469"/>
                  <a:pt x="2160109" y="524163"/>
                  <a:pt x="2159718" y="523874"/>
                </a:cubicBezTo>
                <a:cubicBezTo>
                  <a:pt x="2157900" y="524876"/>
                  <a:pt x="2156099" y="525896"/>
                  <a:pt x="2154298" y="526898"/>
                </a:cubicBezTo>
                <a:close/>
                <a:moveTo>
                  <a:pt x="964358" y="159014"/>
                </a:moveTo>
                <a:cubicBezTo>
                  <a:pt x="967910" y="161733"/>
                  <a:pt x="969711" y="161308"/>
                  <a:pt x="970934" y="158691"/>
                </a:cubicBezTo>
                <a:cubicBezTo>
                  <a:pt x="971104" y="158334"/>
                  <a:pt x="970764" y="157723"/>
                  <a:pt x="970577" y="156839"/>
                </a:cubicBezTo>
                <a:cubicBezTo>
                  <a:pt x="968776" y="157468"/>
                  <a:pt x="967043" y="158080"/>
                  <a:pt x="964358" y="159014"/>
                </a:cubicBezTo>
                <a:close/>
                <a:moveTo>
                  <a:pt x="264750" y="582514"/>
                </a:moveTo>
                <a:cubicBezTo>
                  <a:pt x="264036" y="581971"/>
                  <a:pt x="263339" y="581427"/>
                  <a:pt x="262626" y="580883"/>
                </a:cubicBezTo>
                <a:cubicBezTo>
                  <a:pt x="261606" y="582514"/>
                  <a:pt x="260604" y="584146"/>
                  <a:pt x="259584" y="585777"/>
                </a:cubicBezTo>
                <a:cubicBezTo>
                  <a:pt x="260179" y="586185"/>
                  <a:pt x="260774" y="586592"/>
                  <a:pt x="261351" y="586983"/>
                </a:cubicBezTo>
                <a:cubicBezTo>
                  <a:pt x="262490" y="585488"/>
                  <a:pt x="263628" y="583993"/>
                  <a:pt x="264750" y="582514"/>
                </a:cubicBezTo>
                <a:close/>
                <a:moveTo>
                  <a:pt x="831036" y="183772"/>
                </a:moveTo>
                <a:cubicBezTo>
                  <a:pt x="831104" y="184503"/>
                  <a:pt x="831172" y="185216"/>
                  <a:pt x="831240" y="185947"/>
                </a:cubicBezTo>
                <a:cubicBezTo>
                  <a:pt x="832753" y="185760"/>
                  <a:pt x="834282" y="185607"/>
                  <a:pt x="835760" y="185284"/>
                </a:cubicBezTo>
                <a:cubicBezTo>
                  <a:pt x="835845" y="185267"/>
                  <a:pt x="835641" y="183857"/>
                  <a:pt x="835556" y="183092"/>
                </a:cubicBezTo>
                <a:cubicBezTo>
                  <a:pt x="834061" y="183313"/>
                  <a:pt x="832549" y="183551"/>
                  <a:pt x="831036" y="183772"/>
                </a:cubicBezTo>
                <a:close/>
                <a:moveTo>
                  <a:pt x="1112072" y="820475"/>
                </a:moveTo>
                <a:cubicBezTo>
                  <a:pt x="1109422" y="819319"/>
                  <a:pt x="1107842" y="818640"/>
                  <a:pt x="1105173" y="817484"/>
                </a:cubicBezTo>
                <a:cubicBezTo>
                  <a:pt x="1106567" y="821664"/>
                  <a:pt x="1108063" y="822548"/>
                  <a:pt x="1112072" y="820475"/>
                </a:cubicBezTo>
                <a:close/>
                <a:moveTo>
                  <a:pt x="92244" y="909668"/>
                </a:moveTo>
                <a:cubicBezTo>
                  <a:pt x="92975" y="910279"/>
                  <a:pt x="93688" y="910891"/>
                  <a:pt x="94418" y="911520"/>
                </a:cubicBezTo>
                <a:cubicBezTo>
                  <a:pt x="95217" y="910144"/>
                  <a:pt x="96033" y="908767"/>
                  <a:pt x="96746" y="907340"/>
                </a:cubicBezTo>
                <a:cubicBezTo>
                  <a:pt x="96780" y="907255"/>
                  <a:pt x="95727" y="906439"/>
                  <a:pt x="95642" y="906507"/>
                </a:cubicBezTo>
                <a:cubicBezTo>
                  <a:pt x="94452" y="907510"/>
                  <a:pt x="93365" y="908597"/>
                  <a:pt x="92244" y="909668"/>
                </a:cubicBezTo>
                <a:close/>
                <a:moveTo>
                  <a:pt x="63798" y="942973"/>
                </a:moveTo>
                <a:cubicBezTo>
                  <a:pt x="67146" y="946473"/>
                  <a:pt x="67146" y="946473"/>
                  <a:pt x="70052" y="943975"/>
                </a:cubicBezTo>
                <a:cubicBezTo>
                  <a:pt x="67571" y="943567"/>
                  <a:pt x="65685" y="943262"/>
                  <a:pt x="63798" y="942973"/>
                </a:cubicBezTo>
                <a:close/>
                <a:moveTo>
                  <a:pt x="840688" y="192761"/>
                </a:moveTo>
                <a:cubicBezTo>
                  <a:pt x="841317" y="192676"/>
                  <a:pt x="841962" y="192608"/>
                  <a:pt x="842591" y="192523"/>
                </a:cubicBezTo>
                <a:cubicBezTo>
                  <a:pt x="842591" y="191538"/>
                  <a:pt x="842931" y="190365"/>
                  <a:pt x="842506" y="189634"/>
                </a:cubicBezTo>
                <a:cubicBezTo>
                  <a:pt x="841962" y="188717"/>
                  <a:pt x="840790" y="188156"/>
                  <a:pt x="839889" y="187442"/>
                </a:cubicBezTo>
                <a:cubicBezTo>
                  <a:pt x="839550" y="187697"/>
                  <a:pt x="839209" y="187935"/>
                  <a:pt x="838870" y="188190"/>
                </a:cubicBezTo>
                <a:cubicBezTo>
                  <a:pt x="839482" y="189719"/>
                  <a:pt x="840093" y="191249"/>
                  <a:pt x="840688" y="192761"/>
                </a:cubicBezTo>
                <a:close/>
                <a:moveTo>
                  <a:pt x="406228" y="972149"/>
                </a:moveTo>
                <a:cubicBezTo>
                  <a:pt x="408267" y="971197"/>
                  <a:pt x="410289" y="970228"/>
                  <a:pt x="413263" y="968835"/>
                </a:cubicBezTo>
                <a:cubicBezTo>
                  <a:pt x="408556" y="966269"/>
                  <a:pt x="407553" y="970245"/>
                  <a:pt x="406228" y="972149"/>
                </a:cubicBezTo>
                <a:close/>
                <a:moveTo>
                  <a:pt x="175268" y="971486"/>
                </a:moveTo>
                <a:cubicBezTo>
                  <a:pt x="173857" y="970194"/>
                  <a:pt x="173178" y="969090"/>
                  <a:pt x="172362" y="968971"/>
                </a:cubicBezTo>
                <a:cubicBezTo>
                  <a:pt x="171564" y="968852"/>
                  <a:pt x="170612" y="969719"/>
                  <a:pt x="169729" y="970160"/>
                </a:cubicBezTo>
                <a:cubicBezTo>
                  <a:pt x="170323" y="970993"/>
                  <a:pt x="170765" y="972250"/>
                  <a:pt x="171564" y="972556"/>
                </a:cubicBezTo>
                <a:cubicBezTo>
                  <a:pt x="172312" y="972828"/>
                  <a:pt x="173433" y="972080"/>
                  <a:pt x="175268" y="971486"/>
                </a:cubicBezTo>
                <a:close/>
                <a:moveTo>
                  <a:pt x="1192786" y="167867"/>
                </a:moveTo>
                <a:cubicBezTo>
                  <a:pt x="1192480" y="168394"/>
                  <a:pt x="1192175" y="168938"/>
                  <a:pt x="1191886" y="169465"/>
                </a:cubicBezTo>
                <a:cubicBezTo>
                  <a:pt x="1194315" y="170824"/>
                  <a:pt x="1196745" y="172183"/>
                  <a:pt x="1199192" y="173543"/>
                </a:cubicBezTo>
                <a:cubicBezTo>
                  <a:pt x="1199464" y="173067"/>
                  <a:pt x="1199719" y="172591"/>
                  <a:pt x="1199991" y="172098"/>
                </a:cubicBezTo>
                <a:cubicBezTo>
                  <a:pt x="1197578" y="170688"/>
                  <a:pt x="1195182" y="169278"/>
                  <a:pt x="1192786" y="167867"/>
                </a:cubicBezTo>
                <a:close/>
                <a:moveTo>
                  <a:pt x="1690254" y="1323176"/>
                </a:moveTo>
                <a:cubicBezTo>
                  <a:pt x="1689829" y="1322412"/>
                  <a:pt x="1689387" y="1321664"/>
                  <a:pt x="1688962" y="1320899"/>
                </a:cubicBezTo>
                <a:cubicBezTo>
                  <a:pt x="1687552" y="1322157"/>
                  <a:pt x="1684307" y="1320678"/>
                  <a:pt x="1684646" y="1325589"/>
                </a:cubicBezTo>
                <a:cubicBezTo>
                  <a:pt x="1686788" y="1324671"/>
                  <a:pt x="1688521" y="1323924"/>
                  <a:pt x="1690254" y="1323176"/>
                </a:cubicBezTo>
                <a:close/>
                <a:moveTo>
                  <a:pt x="860654" y="143687"/>
                </a:moveTo>
                <a:cubicBezTo>
                  <a:pt x="864086" y="144180"/>
                  <a:pt x="866415" y="143517"/>
                  <a:pt x="866040" y="138946"/>
                </a:cubicBezTo>
                <a:cubicBezTo>
                  <a:pt x="863662" y="141036"/>
                  <a:pt x="862166" y="142362"/>
                  <a:pt x="860654" y="143687"/>
                </a:cubicBezTo>
                <a:close/>
                <a:moveTo>
                  <a:pt x="1215844" y="141138"/>
                </a:moveTo>
                <a:cubicBezTo>
                  <a:pt x="1214044" y="140527"/>
                  <a:pt x="1213126" y="139949"/>
                  <a:pt x="1212277" y="140034"/>
                </a:cubicBezTo>
                <a:cubicBezTo>
                  <a:pt x="1211750" y="140085"/>
                  <a:pt x="1210815" y="141461"/>
                  <a:pt x="1210985" y="141750"/>
                </a:cubicBezTo>
                <a:cubicBezTo>
                  <a:pt x="1211410" y="142566"/>
                  <a:pt x="1212311" y="143585"/>
                  <a:pt x="1213058" y="143619"/>
                </a:cubicBezTo>
                <a:cubicBezTo>
                  <a:pt x="1213704" y="143653"/>
                  <a:pt x="1214417" y="142464"/>
                  <a:pt x="1215844" y="141138"/>
                </a:cubicBezTo>
                <a:close/>
                <a:moveTo>
                  <a:pt x="1124562" y="1348903"/>
                </a:moveTo>
                <a:cubicBezTo>
                  <a:pt x="1122166" y="1347713"/>
                  <a:pt x="1119600" y="1345045"/>
                  <a:pt x="1115335" y="1348410"/>
                </a:cubicBezTo>
                <a:cubicBezTo>
                  <a:pt x="1119396" y="1348631"/>
                  <a:pt x="1121979" y="1348767"/>
                  <a:pt x="1124562" y="1348903"/>
                </a:cubicBezTo>
                <a:close/>
                <a:moveTo>
                  <a:pt x="243628" y="702089"/>
                </a:moveTo>
                <a:cubicBezTo>
                  <a:pt x="243526" y="705862"/>
                  <a:pt x="244886" y="707085"/>
                  <a:pt x="248624" y="704978"/>
                </a:cubicBezTo>
                <a:cubicBezTo>
                  <a:pt x="246466" y="703721"/>
                  <a:pt x="245056" y="702905"/>
                  <a:pt x="243628" y="702089"/>
                </a:cubicBezTo>
                <a:close/>
                <a:moveTo>
                  <a:pt x="1371053" y="1508070"/>
                </a:moveTo>
                <a:cubicBezTo>
                  <a:pt x="1370781" y="1507237"/>
                  <a:pt x="1370509" y="1506405"/>
                  <a:pt x="1370237" y="1505572"/>
                </a:cubicBezTo>
                <a:cubicBezTo>
                  <a:pt x="1368895" y="1506201"/>
                  <a:pt x="1367535" y="1506829"/>
                  <a:pt x="1366193" y="1507475"/>
                </a:cubicBezTo>
                <a:cubicBezTo>
                  <a:pt x="1366533" y="1508138"/>
                  <a:pt x="1366992" y="1509378"/>
                  <a:pt x="1367212" y="1509344"/>
                </a:cubicBezTo>
                <a:cubicBezTo>
                  <a:pt x="1368521" y="1509072"/>
                  <a:pt x="1369778" y="1508529"/>
                  <a:pt x="1371053" y="1508070"/>
                </a:cubicBezTo>
                <a:close/>
                <a:moveTo>
                  <a:pt x="1385292" y="146899"/>
                </a:moveTo>
                <a:cubicBezTo>
                  <a:pt x="1385309" y="146389"/>
                  <a:pt x="1385343" y="145879"/>
                  <a:pt x="1385360" y="145369"/>
                </a:cubicBezTo>
                <a:cubicBezTo>
                  <a:pt x="1383508" y="145250"/>
                  <a:pt x="1381673" y="145132"/>
                  <a:pt x="1379820" y="145013"/>
                </a:cubicBezTo>
                <a:cubicBezTo>
                  <a:pt x="1379804" y="145641"/>
                  <a:pt x="1379770" y="146270"/>
                  <a:pt x="1379752" y="146899"/>
                </a:cubicBezTo>
                <a:cubicBezTo>
                  <a:pt x="1381605" y="146899"/>
                  <a:pt x="1383457" y="146899"/>
                  <a:pt x="1385292" y="146899"/>
                </a:cubicBezTo>
                <a:close/>
                <a:moveTo>
                  <a:pt x="359584" y="391384"/>
                </a:moveTo>
                <a:cubicBezTo>
                  <a:pt x="359584" y="390926"/>
                  <a:pt x="359567" y="390467"/>
                  <a:pt x="359567" y="390025"/>
                </a:cubicBezTo>
                <a:cubicBezTo>
                  <a:pt x="358122" y="390025"/>
                  <a:pt x="356661" y="390025"/>
                  <a:pt x="355217" y="390025"/>
                </a:cubicBezTo>
                <a:cubicBezTo>
                  <a:pt x="355217" y="390484"/>
                  <a:pt x="355234" y="390943"/>
                  <a:pt x="355234" y="391384"/>
                </a:cubicBezTo>
                <a:cubicBezTo>
                  <a:pt x="356679" y="391384"/>
                  <a:pt x="358140" y="391384"/>
                  <a:pt x="359584" y="391384"/>
                </a:cubicBezTo>
                <a:close/>
                <a:moveTo>
                  <a:pt x="816661" y="258063"/>
                </a:moveTo>
                <a:cubicBezTo>
                  <a:pt x="815981" y="258012"/>
                  <a:pt x="815318" y="257944"/>
                  <a:pt x="814639" y="257893"/>
                </a:cubicBezTo>
                <a:cubicBezTo>
                  <a:pt x="814571" y="259235"/>
                  <a:pt x="814434" y="260594"/>
                  <a:pt x="814554" y="261937"/>
                </a:cubicBezTo>
                <a:cubicBezTo>
                  <a:pt x="814571" y="262090"/>
                  <a:pt x="815930" y="262141"/>
                  <a:pt x="816661" y="262243"/>
                </a:cubicBezTo>
                <a:cubicBezTo>
                  <a:pt x="816661" y="260832"/>
                  <a:pt x="816661" y="259439"/>
                  <a:pt x="816661" y="258063"/>
                </a:cubicBezTo>
                <a:close/>
                <a:moveTo>
                  <a:pt x="2126108" y="812285"/>
                </a:moveTo>
                <a:cubicBezTo>
                  <a:pt x="2126158" y="812624"/>
                  <a:pt x="2126209" y="812947"/>
                  <a:pt x="2126243" y="813287"/>
                </a:cubicBezTo>
                <a:cubicBezTo>
                  <a:pt x="2127262" y="813389"/>
                  <a:pt x="2128333" y="813729"/>
                  <a:pt x="2129268" y="813491"/>
                </a:cubicBezTo>
                <a:cubicBezTo>
                  <a:pt x="2130168" y="813253"/>
                  <a:pt x="2130916" y="812404"/>
                  <a:pt x="2131731" y="811843"/>
                </a:cubicBezTo>
                <a:cubicBezTo>
                  <a:pt x="2131511" y="811452"/>
                  <a:pt x="2131290" y="811078"/>
                  <a:pt x="2131052" y="810687"/>
                </a:cubicBezTo>
                <a:cubicBezTo>
                  <a:pt x="2129404" y="811214"/>
                  <a:pt x="2127755" y="811758"/>
                  <a:pt x="2126108" y="812285"/>
                </a:cubicBezTo>
                <a:close/>
                <a:moveTo>
                  <a:pt x="243051" y="657213"/>
                </a:moveTo>
                <a:cubicBezTo>
                  <a:pt x="243237" y="657688"/>
                  <a:pt x="243441" y="658147"/>
                  <a:pt x="243628" y="658623"/>
                </a:cubicBezTo>
                <a:cubicBezTo>
                  <a:pt x="245616" y="657824"/>
                  <a:pt x="247605" y="657026"/>
                  <a:pt x="249593" y="656227"/>
                </a:cubicBezTo>
                <a:cubicBezTo>
                  <a:pt x="249371" y="655717"/>
                  <a:pt x="249168" y="655190"/>
                  <a:pt x="248946" y="654681"/>
                </a:cubicBezTo>
                <a:cubicBezTo>
                  <a:pt x="246993" y="655513"/>
                  <a:pt x="245022" y="656363"/>
                  <a:pt x="243051" y="657213"/>
                </a:cubicBezTo>
                <a:close/>
                <a:moveTo>
                  <a:pt x="850799" y="183398"/>
                </a:moveTo>
                <a:cubicBezTo>
                  <a:pt x="850340" y="183840"/>
                  <a:pt x="849881" y="184265"/>
                  <a:pt x="849422" y="184690"/>
                </a:cubicBezTo>
                <a:cubicBezTo>
                  <a:pt x="850340" y="185709"/>
                  <a:pt x="851224" y="186780"/>
                  <a:pt x="852242" y="187697"/>
                </a:cubicBezTo>
                <a:cubicBezTo>
                  <a:pt x="852328" y="187782"/>
                  <a:pt x="853348" y="186814"/>
                  <a:pt x="853942" y="186338"/>
                </a:cubicBezTo>
                <a:cubicBezTo>
                  <a:pt x="852889" y="185369"/>
                  <a:pt x="851835" y="184384"/>
                  <a:pt x="850799" y="183398"/>
                </a:cubicBezTo>
                <a:close/>
                <a:moveTo>
                  <a:pt x="215030" y="867255"/>
                </a:moveTo>
                <a:cubicBezTo>
                  <a:pt x="215336" y="867714"/>
                  <a:pt x="215659" y="868172"/>
                  <a:pt x="215965" y="868631"/>
                </a:cubicBezTo>
                <a:cubicBezTo>
                  <a:pt x="217919" y="867289"/>
                  <a:pt x="219873" y="865946"/>
                  <a:pt x="221827" y="864604"/>
                </a:cubicBezTo>
                <a:cubicBezTo>
                  <a:pt x="221538" y="864179"/>
                  <a:pt x="221249" y="863754"/>
                  <a:pt x="220961" y="863347"/>
                </a:cubicBezTo>
                <a:cubicBezTo>
                  <a:pt x="218989" y="864655"/>
                  <a:pt x="217019" y="865963"/>
                  <a:pt x="215030" y="867255"/>
                </a:cubicBezTo>
                <a:close/>
                <a:moveTo>
                  <a:pt x="1823354" y="1289599"/>
                </a:moveTo>
                <a:cubicBezTo>
                  <a:pt x="1822607" y="1289565"/>
                  <a:pt x="1821859" y="1289531"/>
                  <a:pt x="1821128" y="1289497"/>
                </a:cubicBezTo>
                <a:cubicBezTo>
                  <a:pt x="1821214" y="1291231"/>
                  <a:pt x="1821298" y="1292981"/>
                  <a:pt x="1821384" y="1294714"/>
                </a:cubicBezTo>
                <a:cubicBezTo>
                  <a:pt x="1821927" y="1294714"/>
                  <a:pt x="1822454" y="1294714"/>
                  <a:pt x="1822998" y="1294714"/>
                </a:cubicBezTo>
                <a:cubicBezTo>
                  <a:pt x="1823100" y="1293015"/>
                  <a:pt x="1823236" y="1291299"/>
                  <a:pt x="1823354" y="1289599"/>
                </a:cubicBezTo>
                <a:close/>
                <a:moveTo>
                  <a:pt x="1188759" y="197876"/>
                </a:moveTo>
                <a:cubicBezTo>
                  <a:pt x="1188640" y="197196"/>
                  <a:pt x="1188504" y="196499"/>
                  <a:pt x="1188385" y="195820"/>
                </a:cubicBezTo>
                <a:cubicBezTo>
                  <a:pt x="1186686" y="196296"/>
                  <a:pt x="1184969" y="196771"/>
                  <a:pt x="1183270" y="197247"/>
                </a:cubicBezTo>
                <a:cubicBezTo>
                  <a:pt x="1183372" y="197672"/>
                  <a:pt x="1183474" y="198114"/>
                  <a:pt x="1183576" y="198538"/>
                </a:cubicBezTo>
                <a:cubicBezTo>
                  <a:pt x="1185292" y="198317"/>
                  <a:pt x="1187025" y="198097"/>
                  <a:pt x="1188759" y="197876"/>
                </a:cubicBezTo>
                <a:close/>
                <a:moveTo>
                  <a:pt x="1921876" y="1146796"/>
                </a:moveTo>
                <a:cubicBezTo>
                  <a:pt x="1921112" y="1146813"/>
                  <a:pt x="1920347" y="1146830"/>
                  <a:pt x="1919583" y="1146847"/>
                </a:cubicBezTo>
                <a:cubicBezTo>
                  <a:pt x="1919718" y="1148597"/>
                  <a:pt x="1919854" y="1150347"/>
                  <a:pt x="1919990" y="1152097"/>
                </a:cubicBezTo>
                <a:cubicBezTo>
                  <a:pt x="1920533" y="1152080"/>
                  <a:pt x="1921094" y="1152046"/>
                  <a:pt x="1921639" y="1152029"/>
                </a:cubicBezTo>
                <a:cubicBezTo>
                  <a:pt x="1921723" y="1150279"/>
                  <a:pt x="1921808" y="1148546"/>
                  <a:pt x="1921876" y="1146796"/>
                </a:cubicBezTo>
                <a:close/>
                <a:moveTo>
                  <a:pt x="288624" y="995666"/>
                </a:moveTo>
                <a:cubicBezTo>
                  <a:pt x="289236" y="996074"/>
                  <a:pt x="289848" y="996498"/>
                  <a:pt x="290459" y="996906"/>
                </a:cubicBezTo>
                <a:cubicBezTo>
                  <a:pt x="291513" y="995428"/>
                  <a:pt x="292566" y="993950"/>
                  <a:pt x="293619" y="992454"/>
                </a:cubicBezTo>
                <a:cubicBezTo>
                  <a:pt x="293093" y="992063"/>
                  <a:pt x="292566" y="991690"/>
                  <a:pt x="292040" y="991299"/>
                </a:cubicBezTo>
                <a:cubicBezTo>
                  <a:pt x="290884" y="992760"/>
                  <a:pt x="289746" y="994222"/>
                  <a:pt x="288624" y="995666"/>
                </a:cubicBezTo>
                <a:close/>
                <a:moveTo>
                  <a:pt x="2115113" y="601529"/>
                </a:moveTo>
                <a:cubicBezTo>
                  <a:pt x="2115368" y="600866"/>
                  <a:pt x="2115623" y="600220"/>
                  <a:pt x="2115878" y="599575"/>
                </a:cubicBezTo>
                <a:cubicBezTo>
                  <a:pt x="2113754" y="599031"/>
                  <a:pt x="2111630" y="598487"/>
                  <a:pt x="2109506" y="597960"/>
                </a:cubicBezTo>
                <a:cubicBezTo>
                  <a:pt x="2109352" y="598487"/>
                  <a:pt x="2109200" y="598997"/>
                  <a:pt x="2109030" y="599524"/>
                </a:cubicBezTo>
                <a:cubicBezTo>
                  <a:pt x="2111052" y="600186"/>
                  <a:pt x="2113091" y="600866"/>
                  <a:pt x="2115113" y="601529"/>
                </a:cubicBezTo>
                <a:close/>
                <a:moveTo>
                  <a:pt x="1764528" y="1314357"/>
                </a:moveTo>
                <a:cubicBezTo>
                  <a:pt x="1764017" y="1314612"/>
                  <a:pt x="1763508" y="1314867"/>
                  <a:pt x="1762998" y="1315139"/>
                </a:cubicBezTo>
                <a:cubicBezTo>
                  <a:pt x="1763746" y="1316906"/>
                  <a:pt x="1764494" y="1318673"/>
                  <a:pt x="1765258" y="1320440"/>
                </a:cubicBezTo>
                <a:cubicBezTo>
                  <a:pt x="1765921" y="1320101"/>
                  <a:pt x="1766600" y="1319761"/>
                  <a:pt x="1767263" y="1319438"/>
                </a:cubicBezTo>
                <a:cubicBezTo>
                  <a:pt x="1766345" y="1317739"/>
                  <a:pt x="1765445" y="1316056"/>
                  <a:pt x="1764528" y="1314357"/>
                </a:cubicBezTo>
                <a:close/>
                <a:moveTo>
                  <a:pt x="1794399" y="1274969"/>
                </a:moveTo>
                <a:cubicBezTo>
                  <a:pt x="1794858" y="1275224"/>
                  <a:pt x="1795317" y="1275479"/>
                  <a:pt x="1795776" y="1275734"/>
                </a:cubicBezTo>
                <a:cubicBezTo>
                  <a:pt x="1796864" y="1273983"/>
                  <a:pt x="1797951" y="1272233"/>
                  <a:pt x="1799038" y="1270483"/>
                </a:cubicBezTo>
                <a:cubicBezTo>
                  <a:pt x="1798461" y="1270160"/>
                  <a:pt x="1797883" y="1269837"/>
                  <a:pt x="1797306" y="1269514"/>
                </a:cubicBezTo>
                <a:cubicBezTo>
                  <a:pt x="1796337" y="1271333"/>
                  <a:pt x="1795368" y="1273151"/>
                  <a:pt x="1794399" y="1274969"/>
                </a:cubicBezTo>
                <a:close/>
                <a:moveTo>
                  <a:pt x="263492" y="978402"/>
                </a:moveTo>
                <a:cubicBezTo>
                  <a:pt x="263866" y="979013"/>
                  <a:pt x="264223" y="979608"/>
                  <a:pt x="264597" y="980220"/>
                </a:cubicBezTo>
                <a:cubicBezTo>
                  <a:pt x="265905" y="979251"/>
                  <a:pt x="267213" y="978300"/>
                  <a:pt x="268522" y="977331"/>
                </a:cubicBezTo>
                <a:cubicBezTo>
                  <a:pt x="268199" y="976855"/>
                  <a:pt x="267876" y="976397"/>
                  <a:pt x="267537" y="975921"/>
                </a:cubicBezTo>
                <a:cubicBezTo>
                  <a:pt x="266194" y="976736"/>
                  <a:pt x="264834" y="977569"/>
                  <a:pt x="263492" y="978402"/>
                </a:cubicBezTo>
                <a:close/>
                <a:moveTo>
                  <a:pt x="243934" y="726456"/>
                </a:moveTo>
                <a:cubicBezTo>
                  <a:pt x="244291" y="726864"/>
                  <a:pt x="244648" y="727255"/>
                  <a:pt x="245005" y="727663"/>
                </a:cubicBezTo>
                <a:cubicBezTo>
                  <a:pt x="246534" y="726405"/>
                  <a:pt x="248063" y="725148"/>
                  <a:pt x="249593" y="723891"/>
                </a:cubicBezTo>
                <a:cubicBezTo>
                  <a:pt x="249168" y="723415"/>
                  <a:pt x="248743" y="722939"/>
                  <a:pt x="248318" y="722480"/>
                </a:cubicBezTo>
                <a:cubicBezTo>
                  <a:pt x="246856" y="723788"/>
                  <a:pt x="245395" y="725114"/>
                  <a:pt x="243934" y="726456"/>
                </a:cubicBezTo>
                <a:close/>
                <a:moveTo>
                  <a:pt x="1276066" y="1382802"/>
                </a:moveTo>
                <a:cubicBezTo>
                  <a:pt x="1276133" y="1382428"/>
                  <a:pt x="1276185" y="1382038"/>
                  <a:pt x="1276253" y="1381664"/>
                </a:cubicBezTo>
                <a:cubicBezTo>
                  <a:pt x="1274095" y="1381222"/>
                  <a:pt x="1271937" y="1380763"/>
                  <a:pt x="1269778" y="1380321"/>
                </a:cubicBezTo>
                <a:cubicBezTo>
                  <a:pt x="1269694" y="1380831"/>
                  <a:pt x="1269608" y="1381341"/>
                  <a:pt x="1269540" y="1381851"/>
                </a:cubicBezTo>
                <a:cubicBezTo>
                  <a:pt x="1271698" y="1382174"/>
                  <a:pt x="1273874" y="1382496"/>
                  <a:pt x="1276066" y="1382802"/>
                </a:cubicBezTo>
                <a:close/>
                <a:moveTo>
                  <a:pt x="532855" y="327425"/>
                </a:moveTo>
                <a:cubicBezTo>
                  <a:pt x="532651" y="326695"/>
                  <a:pt x="532447" y="325964"/>
                  <a:pt x="532260" y="325216"/>
                </a:cubicBezTo>
                <a:cubicBezTo>
                  <a:pt x="531037" y="325641"/>
                  <a:pt x="529796" y="326049"/>
                  <a:pt x="528590" y="326576"/>
                </a:cubicBezTo>
                <a:cubicBezTo>
                  <a:pt x="528504" y="326610"/>
                  <a:pt x="528811" y="327918"/>
                  <a:pt x="528879" y="327901"/>
                </a:cubicBezTo>
                <a:cubicBezTo>
                  <a:pt x="530204" y="327799"/>
                  <a:pt x="531530" y="327612"/>
                  <a:pt x="532855" y="327425"/>
                </a:cubicBezTo>
                <a:close/>
                <a:moveTo>
                  <a:pt x="1694230" y="1400100"/>
                </a:moveTo>
                <a:cubicBezTo>
                  <a:pt x="1693414" y="1401188"/>
                  <a:pt x="1692649" y="1401851"/>
                  <a:pt x="1692429" y="1402666"/>
                </a:cubicBezTo>
                <a:cubicBezTo>
                  <a:pt x="1692327" y="1403040"/>
                  <a:pt x="1693619" y="1404230"/>
                  <a:pt x="1693805" y="1404128"/>
                </a:cubicBezTo>
                <a:cubicBezTo>
                  <a:pt x="1694569" y="1403720"/>
                  <a:pt x="1695352" y="1403074"/>
                  <a:pt x="1695709" y="1402327"/>
                </a:cubicBezTo>
                <a:cubicBezTo>
                  <a:pt x="1695861" y="1402004"/>
                  <a:pt x="1694994" y="1401205"/>
                  <a:pt x="1694230" y="1400100"/>
                </a:cubicBezTo>
                <a:close/>
                <a:moveTo>
                  <a:pt x="1299821" y="1414119"/>
                </a:moveTo>
                <a:cubicBezTo>
                  <a:pt x="1299532" y="1413711"/>
                  <a:pt x="1299243" y="1413321"/>
                  <a:pt x="1298954" y="1412913"/>
                </a:cubicBezTo>
                <a:cubicBezTo>
                  <a:pt x="1297629" y="1413762"/>
                  <a:pt x="1296303" y="1414629"/>
                  <a:pt x="1294961" y="1415479"/>
                </a:cubicBezTo>
                <a:cubicBezTo>
                  <a:pt x="1295284" y="1415954"/>
                  <a:pt x="1295607" y="1416413"/>
                  <a:pt x="1295912" y="1416889"/>
                </a:cubicBezTo>
                <a:cubicBezTo>
                  <a:pt x="1297221" y="1415971"/>
                  <a:pt x="1298529" y="1415054"/>
                  <a:pt x="1299821" y="1414119"/>
                </a:cubicBezTo>
                <a:close/>
                <a:moveTo>
                  <a:pt x="2066838" y="540033"/>
                </a:moveTo>
                <a:cubicBezTo>
                  <a:pt x="2066804" y="539575"/>
                  <a:pt x="2066770" y="539116"/>
                  <a:pt x="2066736" y="538674"/>
                </a:cubicBezTo>
                <a:cubicBezTo>
                  <a:pt x="2065410" y="538674"/>
                  <a:pt x="2064102" y="538623"/>
                  <a:pt x="2062794" y="538759"/>
                </a:cubicBezTo>
                <a:cubicBezTo>
                  <a:pt x="2062709" y="538776"/>
                  <a:pt x="2062743" y="540084"/>
                  <a:pt x="2062726" y="540798"/>
                </a:cubicBezTo>
                <a:cubicBezTo>
                  <a:pt x="2064085" y="540543"/>
                  <a:pt x="2065461" y="540288"/>
                  <a:pt x="2066838" y="540033"/>
                </a:cubicBezTo>
                <a:close/>
                <a:moveTo>
                  <a:pt x="812600" y="193713"/>
                </a:moveTo>
                <a:cubicBezTo>
                  <a:pt x="811461" y="194987"/>
                  <a:pt x="810713" y="195667"/>
                  <a:pt x="810204" y="196499"/>
                </a:cubicBezTo>
                <a:cubicBezTo>
                  <a:pt x="810051" y="196737"/>
                  <a:pt x="810595" y="197417"/>
                  <a:pt x="810815" y="197893"/>
                </a:cubicBezTo>
                <a:cubicBezTo>
                  <a:pt x="811699" y="197400"/>
                  <a:pt x="812685" y="197026"/>
                  <a:pt x="813398" y="196346"/>
                </a:cubicBezTo>
                <a:cubicBezTo>
                  <a:pt x="813619" y="196142"/>
                  <a:pt x="813041" y="195106"/>
                  <a:pt x="812600" y="193713"/>
                </a:cubicBezTo>
                <a:close/>
                <a:moveTo>
                  <a:pt x="1310322" y="1431451"/>
                </a:moveTo>
                <a:cubicBezTo>
                  <a:pt x="1310883" y="1431876"/>
                  <a:pt x="1311460" y="1432318"/>
                  <a:pt x="1312021" y="1432743"/>
                </a:cubicBezTo>
                <a:cubicBezTo>
                  <a:pt x="1312395" y="1431689"/>
                  <a:pt x="1312854" y="1430653"/>
                  <a:pt x="1313091" y="1429548"/>
                </a:cubicBezTo>
                <a:cubicBezTo>
                  <a:pt x="1313177" y="1429123"/>
                  <a:pt x="1312752" y="1428580"/>
                  <a:pt x="1312548" y="1428087"/>
                </a:cubicBezTo>
                <a:cubicBezTo>
                  <a:pt x="1311648" y="1428529"/>
                  <a:pt x="1310628" y="1428818"/>
                  <a:pt x="1309915" y="1429463"/>
                </a:cubicBezTo>
                <a:cubicBezTo>
                  <a:pt x="1309659" y="1429701"/>
                  <a:pt x="1310169" y="1430772"/>
                  <a:pt x="1310322" y="1431451"/>
                </a:cubicBezTo>
                <a:close/>
                <a:moveTo>
                  <a:pt x="1199787" y="1049702"/>
                </a:moveTo>
                <a:cubicBezTo>
                  <a:pt x="1199906" y="1050194"/>
                  <a:pt x="1200025" y="1050687"/>
                  <a:pt x="1200160" y="1051180"/>
                </a:cubicBezTo>
                <a:cubicBezTo>
                  <a:pt x="1201452" y="1050908"/>
                  <a:pt x="1202743" y="1050636"/>
                  <a:pt x="1204035" y="1050364"/>
                </a:cubicBezTo>
                <a:cubicBezTo>
                  <a:pt x="1203899" y="1049769"/>
                  <a:pt x="1203746" y="1049175"/>
                  <a:pt x="1203610" y="1048580"/>
                </a:cubicBezTo>
                <a:cubicBezTo>
                  <a:pt x="1202336" y="1048954"/>
                  <a:pt x="1201062" y="1049328"/>
                  <a:pt x="1199787" y="1049702"/>
                </a:cubicBezTo>
                <a:close/>
                <a:moveTo>
                  <a:pt x="1407433" y="157349"/>
                </a:moveTo>
                <a:cubicBezTo>
                  <a:pt x="1407467" y="156873"/>
                  <a:pt x="1407501" y="156397"/>
                  <a:pt x="1407535" y="155922"/>
                </a:cubicBezTo>
                <a:cubicBezTo>
                  <a:pt x="1406193" y="155803"/>
                  <a:pt x="1404850" y="155684"/>
                  <a:pt x="1403491" y="155565"/>
                </a:cubicBezTo>
                <a:cubicBezTo>
                  <a:pt x="1403457" y="156075"/>
                  <a:pt x="1403423" y="156584"/>
                  <a:pt x="1403389" y="157094"/>
                </a:cubicBezTo>
                <a:cubicBezTo>
                  <a:pt x="1404749" y="157179"/>
                  <a:pt x="1406090" y="157264"/>
                  <a:pt x="1407433" y="157349"/>
                </a:cubicBezTo>
                <a:close/>
                <a:moveTo>
                  <a:pt x="588386" y="254766"/>
                </a:moveTo>
                <a:cubicBezTo>
                  <a:pt x="587230" y="256040"/>
                  <a:pt x="586448" y="256720"/>
                  <a:pt x="585939" y="257553"/>
                </a:cubicBezTo>
                <a:cubicBezTo>
                  <a:pt x="585786" y="257808"/>
                  <a:pt x="586296" y="258487"/>
                  <a:pt x="586516" y="258980"/>
                </a:cubicBezTo>
                <a:cubicBezTo>
                  <a:pt x="587418" y="258504"/>
                  <a:pt x="588436" y="258164"/>
                  <a:pt x="589151" y="257485"/>
                </a:cubicBezTo>
                <a:cubicBezTo>
                  <a:pt x="589371" y="257281"/>
                  <a:pt x="588811" y="256210"/>
                  <a:pt x="588386" y="254766"/>
                </a:cubicBezTo>
                <a:close/>
                <a:moveTo>
                  <a:pt x="685004" y="200594"/>
                </a:moveTo>
                <a:cubicBezTo>
                  <a:pt x="684358" y="200510"/>
                  <a:pt x="683730" y="200425"/>
                  <a:pt x="683084" y="200340"/>
                </a:cubicBezTo>
                <a:cubicBezTo>
                  <a:pt x="683016" y="201682"/>
                  <a:pt x="682948" y="203041"/>
                  <a:pt x="682880" y="204384"/>
                </a:cubicBezTo>
                <a:cubicBezTo>
                  <a:pt x="683356" y="204435"/>
                  <a:pt x="683832" y="204469"/>
                  <a:pt x="684308" y="204520"/>
                </a:cubicBezTo>
                <a:cubicBezTo>
                  <a:pt x="684545" y="203211"/>
                  <a:pt x="684766" y="201903"/>
                  <a:pt x="685004" y="200594"/>
                </a:cubicBezTo>
                <a:close/>
                <a:moveTo>
                  <a:pt x="1341758" y="163925"/>
                </a:moveTo>
                <a:cubicBezTo>
                  <a:pt x="1341656" y="163262"/>
                  <a:pt x="1341537" y="162600"/>
                  <a:pt x="1341435" y="161937"/>
                </a:cubicBezTo>
                <a:cubicBezTo>
                  <a:pt x="1340093" y="162345"/>
                  <a:pt x="1338767" y="162753"/>
                  <a:pt x="1337425" y="163143"/>
                </a:cubicBezTo>
                <a:cubicBezTo>
                  <a:pt x="1337527" y="163585"/>
                  <a:pt x="1337629" y="164027"/>
                  <a:pt x="1337730" y="164486"/>
                </a:cubicBezTo>
                <a:cubicBezTo>
                  <a:pt x="1339073" y="164299"/>
                  <a:pt x="1340415" y="164112"/>
                  <a:pt x="1341758" y="163925"/>
                </a:cubicBezTo>
                <a:close/>
                <a:moveTo>
                  <a:pt x="354911" y="378827"/>
                </a:moveTo>
                <a:cubicBezTo>
                  <a:pt x="355743" y="377689"/>
                  <a:pt x="356542" y="377043"/>
                  <a:pt x="356457" y="376601"/>
                </a:cubicBezTo>
                <a:cubicBezTo>
                  <a:pt x="356322" y="375921"/>
                  <a:pt x="355659" y="375089"/>
                  <a:pt x="355013" y="374834"/>
                </a:cubicBezTo>
                <a:cubicBezTo>
                  <a:pt x="354571" y="374664"/>
                  <a:pt x="353790" y="375344"/>
                  <a:pt x="353161" y="375632"/>
                </a:cubicBezTo>
                <a:cubicBezTo>
                  <a:pt x="353637" y="376499"/>
                  <a:pt x="354112" y="377366"/>
                  <a:pt x="354911" y="378827"/>
                </a:cubicBezTo>
                <a:close/>
                <a:moveTo>
                  <a:pt x="266551" y="1132148"/>
                </a:moveTo>
                <a:cubicBezTo>
                  <a:pt x="266721" y="1132709"/>
                  <a:pt x="266890" y="1133270"/>
                  <a:pt x="267061" y="1133848"/>
                </a:cubicBezTo>
                <a:cubicBezTo>
                  <a:pt x="268505" y="1133168"/>
                  <a:pt x="269950" y="1132488"/>
                  <a:pt x="271394" y="1131791"/>
                </a:cubicBezTo>
                <a:cubicBezTo>
                  <a:pt x="271173" y="1131299"/>
                  <a:pt x="270935" y="1130806"/>
                  <a:pt x="270714" y="1130313"/>
                </a:cubicBezTo>
                <a:cubicBezTo>
                  <a:pt x="269337" y="1130925"/>
                  <a:pt x="267944" y="1131537"/>
                  <a:pt x="266551" y="1132148"/>
                </a:cubicBezTo>
                <a:close/>
                <a:moveTo>
                  <a:pt x="239057" y="818674"/>
                </a:moveTo>
                <a:cubicBezTo>
                  <a:pt x="238734" y="818317"/>
                  <a:pt x="238394" y="817960"/>
                  <a:pt x="238072" y="817603"/>
                </a:cubicBezTo>
                <a:cubicBezTo>
                  <a:pt x="237239" y="818215"/>
                  <a:pt x="236202" y="818657"/>
                  <a:pt x="235659" y="819455"/>
                </a:cubicBezTo>
                <a:cubicBezTo>
                  <a:pt x="235115" y="820254"/>
                  <a:pt x="235047" y="821393"/>
                  <a:pt x="234775" y="822361"/>
                </a:cubicBezTo>
                <a:cubicBezTo>
                  <a:pt x="235149" y="822531"/>
                  <a:pt x="235523" y="822701"/>
                  <a:pt x="235897" y="822854"/>
                </a:cubicBezTo>
                <a:cubicBezTo>
                  <a:pt x="236933" y="821477"/>
                  <a:pt x="237987" y="820084"/>
                  <a:pt x="239057" y="818674"/>
                </a:cubicBezTo>
                <a:close/>
                <a:moveTo>
                  <a:pt x="1262421" y="213934"/>
                </a:moveTo>
                <a:cubicBezTo>
                  <a:pt x="1262573" y="213373"/>
                  <a:pt x="1262743" y="212812"/>
                  <a:pt x="1262897" y="212251"/>
                </a:cubicBezTo>
                <a:cubicBezTo>
                  <a:pt x="1261299" y="211979"/>
                  <a:pt x="1259702" y="211690"/>
                  <a:pt x="1258122" y="211419"/>
                </a:cubicBezTo>
                <a:cubicBezTo>
                  <a:pt x="1258020" y="211945"/>
                  <a:pt x="1257934" y="212472"/>
                  <a:pt x="1257832" y="212999"/>
                </a:cubicBezTo>
                <a:cubicBezTo>
                  <a:pt x="1259362" y="213305"/>
                  <a:pt x="1260891" y="213628"/>
                  <a:pt x="1262421" y="213934"/>
                </a:cubicBezTo>
                <a:close/>
                <a:moveTo>
                  <a:pt x="251954" y="603551"/>
                </a:moveTo>
                <a:cubicBezTo>
                  <a:pt x="251105" y="602990"/>
                  <a:pt x="250425" y="602157"/>
                  <a:pt x="249898" y="602259"/>
                </a:cubicBezTo>
                <a:cubicBezTo>
                  <a:pt x="249253" y="602378"/>
                  <a:pt x="248743" y="603245"/>
                  <a:pt x="248165" y="603789"/>
                </a:cubicBezTo>
                <a:cubicBezTo>
                  <a:pt x="248912" y="604400"/>
                  <a:pt x="249661" y="605012"/>
                  <a:pt x="250408" y="605607"/>
                </a:cubicBezTo>
                <a:cubicBezTo>
                  <a:pt x="250867" y="605012"/>
                  <a:pt x="251309" y="604400"/>
                  <a:pt x="251954" y="603551"/>
                </a:cubicBezTo>
                <a:close/>
                <a:moveTo>
                  <a:pt x="2105699" y="792353"/>
                </a:moveTo>
                <a:cubicBezTo>
                  <a:pt x="2106039" y="792727"/>
                  <a:pt x="2106379" y="793100"/>
                  <a:pt x="2106702" y="793474"/>
                </a:cubicBezTo>
                <a:cubicBezTo>
                  <a:pt x="2108164" y="792217"/>
                  <a:pt x="2109625" y="790959"/>
                  <a:pt x="2111069" y="789702"/>
                </a:cubicBezTo>
                <a:cubicBezTo>
                  <a:pt x="2110729" y="789311"/>
                  <a:pt x="2110390" y="788920"/>
                  <a:pt x="2110049" y="788529"/>
                </a:cubicBezTo>
                <a:cubicBezTo>
                  <a:pt x="2108605" y="789804"/>
                  <a:pt x="2107144" y="791078"/>
                  <a:pt x="2105699" y="792353"/>
                </a:cubicBezTo>
                <a:close/>
                <a:moveTo>
                  <a:pt x="418190" y="339507"/>
                </a:moveTo>
                <a:cubicBezTo>
                  <a:pt x="418326" y="340017"/>
                  <a:pt x="418462" y="340526"/>
                  <a:pt x="418599" y="341053"/>
                </a:cubicBezTo>
                <a:cubicBezTo>
                  <a:pt x="420332" y="340543"/>
                  <a:pt x="422065" y="340034"/>
                  <a:pt x="423798" y="339541"/>
                </a:cubicBezTo>
                <a:cubicBezTo>
                  <a:pt x="423679" y="339082"/>
                  <a:pt x="423543" y="338623"/>
                  <a:pt x="423424" y="338165"/>
                </a:cubicBezTo>
                <a:cubicBezTo>
                  <a:pt x="421674" y="338606"/>
                  <a:pt x="419924" y="339048"/>
                  <a:pt x="418190" y="339507"/>
                </a:cubicBezTo>
                <a:close/>
                <a:moveTo>
                  <a:pt x="1012854" y="804434"/>
                </a:moveTo>
                <a:cubicBezTo>
                  <a:pt x="1012735" y="804927"/>
                  <a:pt x="1012617" y="805420"/>
                  <a:pt x="1012481" y="805913"/>
                </a:cubicBezTo>
                <a:cubicBezTo>
                  <a:pt x="1013670" y="806150"/>
                  <a:pt x="1014859" y="806456"/>
                  <a:pt x="1016049" y="806592"/>
                </a:cubicBezTo>
                <a:cubicBezTo>
                  <a:pt x="1016202" y="806609"/>
                  <a:pt x="1016440" y="805742"/>
                  <a:pt x="1016627" y="805301"/>
                </a:cubicBezTo>
                <a:cubicBezTo>
                  <a:pt x="1015369" y="804995"/>
                  <a:pt x="1014112" y="804723"/>
                  <a:pt x="1012854" y="804434"/>
                </a:cubicBezTo>
                <a:close/>
                <a:moveTo>
                  <a:pt x="134282" y="787935"/>
                </a:moveTo>
                <a:cubicBezTo>
                  <a:pt x="134673" y="787442"/>
                  <a:pt x="135064" y="786966"/>
                  <a:pt x="135455" y="786473"/>
                </a:cubicBezTo>
                <a:cubicBezTo>
                  <a:pt x="134079" y="785658"/>
                  <a:pt x="132719" y="784859"/>
                  <a:pt x="131343" y="784043"/>
                </a:cubicBezTo>
                <a:cubicBezTo>
                  <a:pt x="131054" y="784519"/>
                  <a:pt x="130765" y="784995"/>
                  <a:pt x="130476" y="785471"/>
                </a:cubicBezTo>
                <a:cubicBezTo>
                  <a:pt x="131767" y="786303"/>
                  <a:pt x="133025" y="787119"/>
                  <a:pt x="134282" y="787935"/>
                </a:cubicBezTo>
                <a:close/>
                <a:moveTo>
                  <a:pt x="164138" y="840611"/>
                </a:moveTo>
                <a:cubicBezTo>
                  <a:pt x="164902" y="841257"/>
                  <a:pt x="165667" y="841902"/>
                  <a:pt x="166449" y="842548"/>
                </a:cubicBezTo>
                <a:cubicBezTo>
                  <a:pt x="167129" y="841511"/>
                  <a:pt x="167808" y="840492"/>
                  <a:pt x="168471" y="839455"/>
                </a:cubicBezTo>
                <a:cubicBezTo>
                  <a:pt x="167910" y="838963"/>
                  <a:pt x="167333" y="838470"/>
                  <a:pt x="166772" y="837994"/>
                </a:cubicBezTo>
                <a:cubicBezTo>
                  <a:pt x="165888" y="838861"/>
                  <a:pt x="165022" y="839744"/>
                  <a:pt x="164138" y="840611"/>
                </a:cubicBezTo>
                <a:close/>
                <a:moveTo>
                  <a:pt x="1380467" y="156516"/>
                </a:moveTo>
                <a:cubicBezTo>
                  <a:pt x="1380347" y="156075"/>
                  <a:pt x="1380229" y="155633"/>
                  <a:pt x="1380110" y="155191"/>
                </a:cubicBezTo>
                <a:cubicBezTo>
                  <a:pt x="1378461" y="155667"/>
                  <a:pt x="1376813" y="156143"/>
                  <a:pt x="1375165" y="156618"/>
                </a:cubicBezTo>
                <a:cubicBezTo>
                  <a:pt x="1375267" y="156992"/>
                  <a:pt x="1375352" y="157349"/>
                  <a:pt x="1375454" y="157723"/>
                </a:cubicBezTo>
                <a:cubicBezTo>
                  <a:pt x="1377136" y="157332"/>
                  <a:pt x="1378802" y="156924"/>
                  <a:pt x="1380467" y="156516"/>
                </a:cubicBezTo>
                <a:close/>
                <a:moveTo>
                  <a:pt x="1420926" y="1478503"/>
                </a:moveTo>
                <a:cubicBezTo>
                  <a:pt x="1421350" y="1478333"/>
                  <a:pt x="1421775" y="1478163"/>
                  <a:pt x="1422200" y="1478010"/>
                </a:cubicBezTo>
                <a:cubicBezTo>
                  <a:pt x="1421741" y="1476804"/>
                  <a:pt x="1421282" y="1475598"/>
                  <a:pt x="1420806" y="1474391"/>
                </a:cubicBezTo>
                <a:cubicBezTo>
                  <a:pt x="1420381" y="1474561"/>
                  <a:pt x="1419956" y="1474731"/>
                  <a:pt x="1419532" y="1474901"/>
                </a:cubicBezTo>
                <a:cubicBezTo>
                  <a:pt x="1419991" y="1476107"/>
                  <a:pt x="1420449" y="1477297"/>
                  <a:pt x="1420926" y="1478503"/>
                </a:cubicBezTo>
                <a:close/>
                <a:moveTo>
                  <a:pt x="1332939" y="1472250"/>
                </a:moveTo>
                <a:cubicBezTo>
                  <a:pt x="1333177" y="1471825"/>
                  <a:pt x="1333432" y="1471417"/>
                  <a:pt x="1333670" y="1470992"/>
                </a:cubicBezTo>
                <a:cubicBezTo>
                  <a:pt x="1332667" y="1470415"/>
                  <a:pt x="1331664" y="1469837"/>
                  <a:pt x="1330662" y="1469259"/>
                </a:cubicBezTo>
                <a:cubicBezTo>
                  <a:pt x="1330475" y="1469701"/>
                  <a:pt x="1330067" y="1470466"/>
                  <a:pt x="1330152" y="1470534"/>
                </a:cubicBezTo>
                <a:cubicBezTo>
                  <a:pt x="1331035" y="1471163"/>
                  <a:pt x="1332005" y="1471689"/>
                  <a:pt x="1332939" y="1472250"/>
                </a:cubicBezTo>
                <a:close/>
                <a:moveTo>
                  <a:pt x="1636881" y="1322378"/>
                </a:moveTo>
                <a:cubicBezTo>
                  <a:pt x="1636439" y="1323703"/>
                  <a:pt x="1636082" y="1324570"/>
                  <a:pt x="1635912" y="1325470"/>
                </a:cubicBezTo>
                <a:cubicBezTo>
                  <a:pt x="1635879" y="1325623"/>
                  <a:pt x="1636966" y="1326235"/>
                  <a:pt x="1637119" y="1326116"/>
                </a:cubicBezTo>
                <a:cubicBezTo>
                  <a:pt x="1637815" y="1325538"/>
                  <a:pt x="1638359" y="1324774"/>
                  <a:pt x="1638971" y="1324077"/>
                </a:cubicBezTo>
                <a:cubicBezTo>
                  <a:pt x="1638444" y="1323635"/>
                  <a:pt x="1637917" y="1323210"/>
                  <a:pt x="1636881" y="1322378"/>
                </a:cubicBezTo>
                <a:close/>
                <a:moveTo>
                  <a:pt x="1675402" y="1283091"/>
                </a:moveTo>
                <a:cubicBezTo>
                  <a:pt x="1674434" y="1282327"/>
                  <a:pt x="1673941" y="1281749"/>
                  <a:pt x="1673329" y="1281545"/>
                </a:cubicBezTo>
                <a:cubicBezTo>
                  <a:pt x="1672972" y="1281426"/>
                  <a:pt x="1672429" y="1281902"/>
                  <a:pt x="1671970" y="1282106"/>
                </a:cubicBezTo>
                <a:cubicBezTo>
                  <a:pt x="1672242" y="1282700"/>
                  <a:pt x="1672412" y="1283669"/>
                  <a:pt x="1672837" y="1283771"/>
                </a:cubicBezTo>
                <a:cubicBezTo>
                  <a:pt x="1673397" y="1283941"/>
                  <a:pt x="1674145" y="1283465"/>
                  <a:pt x="1675402" y="1283091"/>
                </a:cubicBezTo>
                <a:close/>
                <a:moveTo>
                  <a:pt x="830425" y="1379506"/>
                </a:moveTo>
                <a:cubicBezTo>
                  <a:pt x="829949" y="1379098"/>
                  <a:pt x="829473" y="1378673"/>
                  <a:pt x="829014" y="1378265"/>
                </a:cubicBezTo>
                <a:cubicBezTo>
                  <a:pt x="828403" y="1379302"/>
                  <a:pt x="827808" y="1380321"/>
                  <a:pt x="827196" y="1381358"/>
                </a:cubicBezTo>
                <a:cubicBezTo>
                  <a:pt x="827655" y="1381562"/>
                  <a:pt x="828403" y="1382055"/>
                  <a:pt x="828521" y="1381936"/>
                </a:cubicBezTo>
                <a:cubicBezTo>
                  <a:pt x="829218" y="1381205"/>
                  <a:pt x="829796" y="1380338"/>
                  <a:pt x="830425" y="1379506"/>
                </a:cubicBezTo>
                <a:close/>
                <a:moveTo>
                  <a:pt x="798530" y="74766"/>
                </a:moveTo>
                <a:cubicBezTo>
                  <a:pt x="799091" y="73849"/>
                  <a:pt x="799550" y="73288"/>
                  <a:pt x="799736" y="72642"/>
                </a:cubicBezTo>
                <a:cubicBezTo>
                  <a:pt x="799788" y="72489"/>
                  <a:pt x="798887" y="71759"/>
                  <a:pt x="798564" y="71844"/>
                </a:cubicBezTo>
                <a:cubicBezTo>
                  <a:pt x="797918" y="72014"/>
                  <a:pt x="797392" y="72557"/>
                  <a:pt x="796814" y="72948"/>
                </a:cubicBezTo>
                <a:cubicBezTo>
                  <a:pt x="797289" y="73458"/>
                  <a:pt x="797765" y="73951"/>
                  <a:pt x="798530" y="74766"/>
                </a:cubicBezTo>
                <a:close/>
                <a:moveTo>
                  <a:pt x="2070780" y="499371"/>
                </a:moveTo>
                <a:cubicBezTo>
                  <a:pt x="2071290" y="498912"/>
                  <a:pt x="2071817" y="498470"/>
                  <a:pt x="2072326" y="498011"/>
                </a:cubicBezTo>
                <a:cubicBezTo>
                  <a:pt x="2071426" y="497281"/>
                  <a:pt x="2070542" y="496533"/>
                  <a:pt x="2069591" y="495870"/>
                </a:cubicBezTo>
                <a:cubicBezTo>
                  <a:pt x="2069540" y="495836"/>
                  <a:pt x="2068690" y="496720"/>
                  <a:pt x="2068741" y="496805"/>
                </a:cubicBezTo>
                <a:cubicBezTo>
                  <a:pt x="2069370" y="497706"/>
                  <a:pt x="2070100" y="498538"/>
                  <a:pt x="2070780" y="499371"/>
                </a:cubicBezTo>
                <a:close/>
                <a:moveTo>
                  <a:pt x="1133262" y="1354969"/>
                </a:moveTo>
                <a:cubicBezTo>
                  <a:pt x="1132616" y="1355937"/>
                  <a:pt x="1131902" y="1356566"/>
                  <a:pt x="1131852" y="1357229"/>
                </a:cubicBezTo>
                <a:cubicBezTo>
                  <a:pt x="1131818" y="1357705"/>
                  <a:pt x="1132718" y="1358231"/>
                  <a:pt x="1133194" y="1358741"/>
                </a:cubicBezTo>
                <a:cubicBezTo>
                  <a:pt x="1133721" y="1358197"/>
                  <a:pt x="1134605" y="1357671"/>
                  <a:pt x="1134638" y="1357093"/>
                </a:cubicBezTo>
                <a:cubicBezTo>
                  <a:pt x="1134706" y="1356515"/>
                  <a:pt x="1133908" y="1355869"/>
                  <a:pt x="1133262" y="1354969"/>
                </a:cubicBezTo>
                <a:close/>
                <a:moveTo>
                  <a:pt x="265157" y="809022"/>
                </a:moveTo>
                <a:cubicBezTo>
                  <a:pt x="265327" y="809685"/>
                  <a:pt x="265497" y="810365"/>
                  <a:pt x="265667" y="811027"/>
                </a:cubicBezTo>
                <a:cubicBezTo>
                  <a:pt x="266993" y="810483"/>
                  <a:pt x="268301" y="809940"/>
                  <a:pt x="269627" y="809413"/>
                </a:cubicBezTo>
                <a:cubicBezTo>
                  <a:pt x="269473" y="808954"/>
                  <a:pt x="269321" y="808495"/>
                  <a:pt x="269168" y="808037"/>
                </a:cubicBezTo>
                <a:cubicBezTo>
                  <a:pt x="267826" y="808359"/>
                  <a:pt x="266500" y="808699"/>
                  <a:pt x="265157" y="809022"/>
                </a:cubicBezTo>
                <a:close/>
                <a:moveTo>
                  <a:pt x="2112173" y="833678"/>
                </a:moveTo>
                <a:cubicBezTo>
                  <a:pt x="2112360" y="833151"/>
                  <a:pt x="2112564" y="832624"/>
                  <a:pt x="2112751" y="832098"/>
                </a:cubicBezTo>
                <a:cubicBezTo>
                  <a:pt x="2111120" y="831690"/>
                  <a:pt x="2109489" y="831265"/>
                  <a:pt x="2107874" y="830857"/>
                </a:cubicBezTo>
                <a:cubicBezTo>
                  <a:pt x="2107755" y="831197"/>
                  <a:pt x="2107653" y="831554"/>
                  <a:pt x="2107535" y="831894"/>
                </a:cubicBezTo>
                <a:cubicBezTo>
                  <a:pt x="2109064" y="832488"/>
                  <a:pt x="2110627" y="833083"/>
                  <a:pt x="2112173" y="833678"/>
                </a:cubicBezTo>
                <a:close/>
                <a:moveTo>
                  <a:pt x="1462301" y="1447356"/>
                </a:moveTo>
                <a:cubicBezTo>
                  <a:pt x="1461639" y="1447424"/>
                  <a:pt x="1460993" y="1447492"/>
                  <a:pt x="1460331" y="1447560"/>
                </a:cubicBezTo>
                <a:cubicBezTo>
                  <a:pt x="1460517" y="1448733"/>
                  <a:pt x="1460722" y="1449888"/>
                  <a:pt x="1460908" y="1451060"/>
                </a:cubicBezTo>
                <a:cubicBezTo>
                  <a:pt x="1461367" y="1450908"/>
                  <a:pt x="1462217" y="1450806"/>
                  <a:pt x="1462233" y="1450602"/>
                </a:cubicBezTo>
                <a:cubicBezTo>
                  <a:pt x="1462387" y="1449548"/>
                  <a:pt x="1462301" y="1448444"/>
                  <a:pt x="1462301" y="1447356"/>
                </a:cubicBezTo>
                <a:close/>
                <a:moveTo>
                  <a:pt x="239431" y="578283"/>
                </a:moveTo>
                <a:cubicBezTo>
                  <a:pt x="238785" y="579133"/>
                  <a:pt x="237901" y="579829"/>
                  <a:pt x="238004" y="580305"/>
                </a:cubicBezTo>
                <a:cubicBezTo>
                  <a:pt x="238140" y="580951"/>
                  <a:pt x="238955" y="581699"/>
                  <a:pt x="239635" y="581885"/>
                </a:cubicBezTo>
                <a:cubicBezTo>
                  <a:pt x="239975" y="581988"/>
                  <a:pt x="241097" y="580917"/>
                  <a:pt x="241045" y="580441"/>
                </a:cubicBezTo>
                <a:cubicBezTo>
                  <a:pt x="240977" y="579778"/>
                  <a:pt x="240162" y="579201"/>
                  <a:pt x="239431" y="578283"/>
                </a:cubicBezTo>
                <a:close/>
                <a:moveTo>
                  <a:pt x="239924" y="684162"/>
                </a:moveTo>
                <a:cubicBezTo>
                  <a:pt x="238989" y="683364"/>
                  <a:pt x="238428" y="682480"/>
                  <a:pt x="237800" y="682446"/>
                </a:cubicBezTo>
                <a:cubicBezTo>
                  <a:pt x="237290" y="682412"/>
                  <a:pt x="236729" y="683381"/>
                  <a:pt x="236186" y="683908"/>
                </a:cubicBezTo>
                <a:cubicBezTo>
                  <a:pt x="236747" y="684451"/>
                  <a:pt x="237239" y="685301"/>
                  <a:pt x="237901" y="685454"/>
                </a:cubicBezTo>
                <a:cubicBezTo>
                  <a:pt x="238378" y="685573"/>
                  <a:pt x="239057" y="684757"/>
                  <a:pt x="239924" y="684162"/>
                </a:cubicBezTo>
                <a:close/>
                <a:moveTo>
                  <a:pt x="387519" y="982140"/>
                </a:moveTo>
                <a:cubicBezTo>
                  <a:pt x="386500" y="981477"/>
                  <a:pt x="385973" y="980934"/>
                  <a:pt x="385361" y="980781"/>
                </a:cubicBezTo>
                <a:cubicBezTo>
                  <a:pt x="384987" y="980696"/>
                  <a:pt x="384478" y="981205"/>
                  <a:pt x="384019" y="981443"/>
                </a:cubicBezTo>
                <a:cubicBezTo>
                  <a:pt x="384376" y="982004"/>
                  <a:pt x="384630" y="982939"/>
                  <a:pt x="385089" y="983058"/>
                </a:cubicBezTo>
                <a:cubicBezTo>
                  <a:pt x="385634" y="983211"/>
                  <a:pt x="386347" y="982633"/>
                  <a:pt x="387519" y="982140"/>
                </a:cubicBezTo>
                <a:close/>
                <a:moveTo>
                  <a:pt x="2078273" y="628462"/>
                </a:moveTo>
                <a:cubicBezTo>
                  <a:pt x="2078375" y="628037"/>
                  <a:pt x="2078461" y="627612"/>
                  <a:pt x="2078562" y="627204"/>
                </a:cubicBezTo>
                <a:cubicBezTo>
                  <a:pt x="2077271" y="626881"/>
                  <a:pt x="2075997" y="626558"/>
                  <a:pt x="2074706" y="626235"/>
                </a:cubicBezTo>
                <a:cubicBezTo>
                  <a:pt x="2074604" y="626694"/>
                  <a:pt x="2074502" y="627170"/>
                  <a:pt x="2074399" y="627629"/>
                </a:cubicBezTo>
                <a:cubicBezTo>
                  <a:pt x="2075674" y="627884"/>
                  <a:pt x="2076982" y="628173"/>
                  <a:pt x="2078273" y="628462"/>
                </a:cubicBezTo>
                <a:close/>
                <a:moveTo>
                  <a:pt x="31037" y="855785"/>
                </a:moveTo>
                <a:cubicBezTo>
                  <a:pt x="31088" y="856431"/>
                  <a:pt x="31122" y="857059"/>
                  <a:pt x="31173" y="857705"/>
                </a:cubicBezTo>
                <a:cubicBezTo>
                  <a:pt x="32346" y="857535"/>
                  <a:pt x="33501" y="857348"/>
                  <a:pt x="34674" y="857178"/>
                </a:cubicBezTo>
                <a:cubicBezTo>
                  <a:pt x="34572" y="856719"/>
                  <a:pt x="34504" y="855870"/>
                  <a:pt x="34351" y="855853"/>
                </a:cubicBezTo>
                <a:cubicBezTo>
                  <a:pt x="33246" y="855734"/>
                  <a:pt x="32142" y="855785"/>
                  <a:pt x="31037" y="855785"/>
                </a:cubicBezTo>
                <a:close/>
                <a:moveTo>
                  <a:pt x="249677" y="891979"/>
                </a:moveTo>
                <a:cubicBezTo>
                  <a:pt x="250102" y="892420"/>
                  <a:pt x="250527" y="892862"/>
                  <a:pt x="250952" y="893304"/>
                </a:cubicBezTo>
                <a:cubicBezTo>
                  <a:pt x="252022" y="892115"/>
                  <a:pt x="253076" y="890942"/>
                  <a:pt x="254146" y="889753"/>
                </a:cubicBezTo>
                <a:cubicBezTo>
                  <a:pt x="253823" y="889464"/>
                  <a:pt x="253501" y="889158"/>
                  <a:pt x="253195" y="888869"/>
                </a:cubicBezTo>
                <a:cubicBezTo>
                  <a:pt x="252006" y="889889"/>
                  <a:pt x="250850" y="890925"/>
                  <a:pt x="249677" y="891979"/>
                </a:cubicBezTo>
                <a:close/>
                <a:moveTo>
                  <a:pt x="40417" y="851792"/>
                </a:moveTo>
                <a:cubicBezTo>
                  <a:pt x="40145" y="851078"/>
                  <a:pt x="40009" y="850246"/>
                  <a:pt x="39788" y="850212"/>
                </a:cubicBezTo>
                <a:cubicBezTo>
                  <a:pt x="39075" y="850126"/>
                  <a:pt x="38344" y="850347"/>
                  <a:pt x="37613" y="850449"/>
                </a:cubicBezTo>
                <a:cubicBezTo>
                  <a:pt x="37834" y="851061"/>
                  <a:pt x="37936" y="852081"/>
                  <a:pt x="38310" y="852200"/>
                </a:cubicBezTo>
                <a:cubicBezTo>
                  <a:pt x="38904" y="852370"/>
                  <a:pt x="39686" y="851962"/>
                  <a:pt x="40417" y="851792"/>
                </a:cubicBezTo>
                <a:close/>
                <a:moveTo>
                  <a:pt x="178412" y="836176"/>
                </a:moveTo>
                <a:cubicBezTo>
                  <a:pt x="178921" y="836635"/>
                  <a:pt x="179431" y="837110"/>
                  <a:pt x="179941" y="837569"/>
                </a:cubicBezTo>
                <a:cubicBezTo>
                  <a:pt x="180620" y="836686"/>
                  <a:pt x="181351" y="835836"/>
                  <a:pt x="181946" y="834918"/>
                </a:cubicBezTo>
                <a:cubicBezTo>
                  <a:pt x="182014" y="834816"/>
                  <a:pt x="181131" y="833950"/>
                  <a:pt x="181097" y="833967"/>
                </a:cubicBezTo>
                <a:cubicBezTo>
                  <a:pt x="180162" y="834646"/>
                  <a:pt x="179295" y="835411"/>
                  <a:pt x="178412" y="836176"/>
                </a:cubicBezTo>
                <a:close/>
                <a:moveTo>
                  <a:pt x="1184833" y="1096583"/>
                </a:moveTo>
                <a:cubicBezTo>
                  <a:pt x="1185258" y="1096091"/>
                  <a:pt x="1185700" y="1095598"/>
                  <a:pt x="1186125" y="1095088"/>
                </a:cubicBezTo>
                <a:cubicBezTo>
                  <a:pt x="1185037" y="1094442"/>
                  <a:pt x="1183933" y="1093797"/>
                  <a:pt x="1182845" y="1093151"/>
                </a:cubicBezTo>
                <a:cubicBezTo>
                  <a:pt x="1182574" y="1093542"/>
                  <a:pt x="1182302" y="1093933"/>
                  <a:pt x="1182047" y="1094323"/>
                </a:cubicBezTo>
                <a:cubicBezTo>
                  <a:pt x="1182965" y="1095071"/>
                  <a:pt x="1183899" y="1095819"/>
                  <a:pt x="1184833" y="1096583"/>
                </a:cubicBezTo>
                <a:close/>
                <a:moveTo>
                  <a:pt x="1590661" y="1298486"/>
                </a:moveTo>
                <a:cubicBezTo>
                  <a:pt x="1590679" y="1298996"/>
                  <a:pt x="1590679" y="1299489"/>
                  <a:pt x="1590695" y="1299999"/>
                </a:cubicBezTo>
                <a:cubicBezTo>
                  <a:pt x="1591392" y="1300254"/>
                  <a:pt x="1592191" y="1300831"/>
                  <a:pt x="1592785" y="1300678"/>
                </a:cubicBezTo>
                <a:cubicBezTo>
                  <a:pt x="1593482" y="1300508"/>
                  <a:pt x="1594043" y="1299693"/>
                  <a:pt x="1595861" y="1298095"/>
                </a:cubicBezTo>
                <a:cubicBezTo>
                  <a:pt x="1593006" y="1298316"/>
                  <a:pt x="1591834" y="1298401"/>
                  <a:pt x="1590661" y="1298486"/>
                </a:cubicBezTo>
                <a:close/>
                <a:moveTo>
                  <a:pt x="145226" y="770008"/>
                </a:moveTo>
                <a:cubicBezTo>
                  <a:pt x="145311" y="770416"/>
                  <a:pt x="145379" y="770823"/>
                  <a:pt x="145463" y="771231"/>
                </a:cubicBezTo>
                <a:cubicBezTo>
                  <a:pt x="147197" y="770925"/>
                  <a:pt x="148913" y="770619"/>
                  <a:pt x="150646" y="770314"/>
                </a:cubicBezTo>
                <a:cubicBezTo>
                  <a:pt x="150561" y="769906"/>
                  <a:pt x="150459" y="769498"/>
                  <a:pt x="150374" y="769107"/>
                </a:cubicBezTo>
                <a:cubicBezTo>
                  <a:pt x="148658" y="769396"/>
                  <a:pt x="146942" y="769702"/>
                  <a:pt x="145226" y="770008"/>
                </a:cubicBezTo>
                <a:close/>
                <a:moveTo>
                  <a:pt x="1140552" y="1290092"/>
                </a:moveTo>
                <a:cubicBezTo>
                  <a:pt x="1140331" y="1290687"/>
                  <a:pt x="1140093" y="1291281"/>
                  <a:pt x="1139872" y="1291876"/>
                </a:cubicBezTo>
                <a:cubicBezTo>
                  <a:pt x="1141146" y="1292165"/>
                  <a:pt x="1142438" y="1292454"/>
                  <a:pt x="1143712" y="1292743"/>
                </a:cubicBezTo>
                <a:cubicBezTo>
                  <a:pt x="1143831" y="1292386"/>
                  <a:pt x="1143951" y="1292029"/>
                  <a:pt x="1144069" y="1291672"/>
                </a:cubicBezTo>
                <a:cubicBezTo>
                  <a:pt x="1142913" y="1291146"/>
                  <a:pt x="1141741" y="1290619"/>
                  <a:pt x="1140552" y="1290092"/>
                </a:cubicBezTo>
                <a:close/>
                <a:moveTo>
                  <a:pt x="1309626" y="212795"/>
                </a:moveTo>
                <a:cubicBezTo>
                  <a:pt x="1309592" y="213135"/>
                  <a:pt x="1309558" y="213492"/>
                  <a:pt x="1309524" y="213832"/>
                </a:cubicBezTo>
                <a:cubicBezTo>
                  <a:pt x="1311376" y="213730"/>
                  <a:pt x="1313228" y="213628"/>
                  <a:pt x="1315080" y="213543"/>
                </a:cubicBezTo>
                <a:cubicBezTo>
                  <a:pt x="1315063" y="213288"/>
                  <a:pt x="1315063" y="213050"/>
                  <a:pt x="1315046" y="212795"/>
                </a:cubicBezTo>
                <a:cubicBezTo>
                  <a:pt x="1313228" y="212795"/>
                  <a:pt x="1311426" y="212795"/>
                  <a:pt x="1309626" y="212795"/>
                </a:cubicBezTo>
                <a:close/>
                <a:moveTo>
                  <a:pt x="627536" y="227697"/>
                </a:moveTo>
                <a:cubicBezTo>
                  <a:pt x="627145" y="227731"/>
                  <a:pt x="626737" y="227765"/>
                  <a:pt x="626346" y="227799"/>
                </a:cubicBezTo>
                <a:cubicBezTo>
                  <a:pt x="626278" y="228547"/>
                  <a:pt x="625956" y="229397"/>
                  <a:pt x="626176" y="230042"/>
                </a:cubicBezTo>
                <a:cubicBezTo>
                  <a:pt x="626414" y="230722"/>
                  <a:pt x="627179" y="231198"/>
                  <a:pt x="627706" y="231776"/>
                </a:cubicBezTo>
                <a:cubicBezTo>
                  <a:pt x="628029" y="231555"/>
                  <a:pt x="628352" y="231334"/>
                  <a:pt x="628675" y="231130"/>
                </a:cubicBezTo>
                <a:cubicBezTo>
                  <a:pt x="628300" y="229991"/>
                  <a:pt x="627910" y="228853"/>
                  <a:pt x="627536" y="227697"/>
                </a:cubicBezTo>
                <a:close/>
                <a:moveTo>
                  <a:pt x="96203" y="873151"/>
                </a:moveTo>
                <a:cubicBezTo>
                  <a:pt x="95999" y="872726"/>
                  <a:pt x="95795" y="872285"/>
                  <a:pt x="95574" y="871860"/>
                </a:cubicBezTo>
                <a:cubicBezTo>
                  <a:pt x="94402" y="872420"/>
                  <a:pt x="93246" y="872998"/>
                  <a:pt x="92074" y="873559"/>
                </a:cubicBezTo>
                <a:cubicBezTo>
                  <a:pt x="92278" y="873984"/>
                  <a:pt x="92498" y="874409"/>
                  <a:pt x="92702" y="874833"/>
                </a:cubicBezTo>
                <a:cubicBezTo>
                  <a:pt x="93875" y="874273"/>
                  <a:pt x="95047" y="873712"/>
                  <a:pt x="96203" y="873151"/>
                </a:cubicBezTo>
                <a:close/>
                <a:moveTo>
                  <a:pt x="60790" y="897671"/>
                </a:moveTo>
                <a:cubicBezTo>
                  <a:pt x="60281" y="897994"/>
                  <a:pt x="59772" y="898317"/>
                  <a:pt x="59261" y="898640"/>
                </a:cubicBezTo>
                <a:cubicBezTo>
                  <a:pt x="59941" y="899591"/>
                  <a:pt x="60621" y="900543"/>
                  <a:pt x="61301" y="901511"/>
                </a:cubicBezTo>
                <a:cubicBezTo>
                  <a:pt x="61657" y="901291"/>
                  <a:pt x="62014" y="901070"/>
                  <a:pt x="62388" y="900849"/>
                </a:cubicBezTo>
                <a:cubicBezTo>
                  <a:pt x="61844" y="899778"/>
                  <a:pt x="61317" y="898725"/>
                  <a:pt x="60790" y="897671"/>
                </a:cubicBezTo>
                <a:close/>
                <a:moveTo>
                  <a:pt x="1705734" y="1375360"/>
                </a:moveTo>
                <a:cubicBezTo>
                  <a:pt x="1705190" y="1374986"/>
                  <a:pt x="1704612" y="1374578"/>
                  <a:pt x="1704035" y="1374187"/>
                </a:cubicBezTo>
                <a:cubicBezTo>
                  <a:pt x="1703831" y="1374629"/>
                  <a:pt x="1703338" y="1375224"/>
                  <a:pt x="1703474" y="1375462"/>
                </a:cubicBezTo>
                <a:cubicBezTo>
                  <a:pt x="1703814" y="1376022"/>
                  <a:pt x="1704442" y="1376396"/>
                  <a:pt x="1704952" y="1376855"/>
                </a:cubicBezTo>
                <a:cubicBezTo>
                  <a:pt x="1705173" y="1376430"/>
                  <a:pt x="1705394" y="1376005"/>
                  <a:pt x="1705734" y="1375360"/>
                </a:cubicBezTo>
                <a:close/>
                <a:moveTo>
                  <a:pt x="1238070" y="1377926"/>
                </a:moveTo>
                <a:cubicBezTo>
                  <a:pt x="1237578" y="1377518"/>
                  <a:pt x="1237034" y="1376906"/>
                  <a:pt x="1236916" y="1376974"/>
                </a:cubicBezTo>
                <a:cubicBezTo>
                  <a:pt x="1236287" y="1377382"/>
                  <a:pt x="1235760" y="1377959"/>
                  <a:pt x="1235216" y="1378469"/>
                </a:cubicBezTo>
                <a:cubicBezTo>
                  <a:pt x="1235742" y="1378928"/>
                  <a:pt x="1236269" y="1379370"/>
                  <a:pt x="1236779" y="1379812"/>
                </a:cubicBezTo>
                <a:cubicBezTo>
                  <a:pt x="1237221" y="1379183"/>
                  <a:pt x="1237646" y="1378554"/>
                  <a:pt x="1238070" y="1377926"/>
                </a:cubicBezTo>
                <a:close/>
                <a:moveTo>
                  <a:pt x="1057629" y="894069"/>
                </a:moveTo>
                <a:cubicBezTo>
                  <a:pt x="1057629" y="894307"/>
                  <a:pt x="1057629" y="894561"/>
                  <a:pt x="1057629" y="894799"/>
                </a:cubicBezTo>
                <a:cubicBezTo>
                  <a:pt x="1059124" y="894799"/>
                  <a:pt x="1060637" y="894799"/>
                  <a:pt x="1062132" y="894799"/>
                </a:cubicBezTo>
                <a:cubicBezTo>
                  <a:pt x="1062132" y="894561"/>
                  <a:pt x="1062132" y="894307"/>
                  <a:pt x="1062132" y="894069"/>
                </a:cubicBezTo>
                <a:cubicBezTo>
                  <a:pt x="1060637" y="894069"/>
                  <a:pt x="1059124" y="894069"/>
                  <a:pt x="1057629" y="894069"/>
                </a:cubicBezTo>
                <a:close/>
                <a:moveTo>
                  <a:pt x="1301928" y="1357756"/>
                </a:moveTo>
                <a:cubicBezTo>
                  <a:pt x="1302064" y="1358112"/>
                  <a:pt x="1302217" y="1358452"/>
                  <a:pt x="1302353" y="1358809"/>
                </a:cubicBezTo>
                <a:cubicBezTo>
                  <a:pt x="1303491" y="1358367"/>
                  <a:pt x="1304647" y="1357926"/>
                  <a:pt x="1305785" y="1357467"/>
                </a:cubicBezTo>
                <a:cubicBezTo>
                  <a:pt x="1305632" y="1357076"/>
                  <a:pt x="1305479" y="1356702"/>
                  <a:pt x="1305326" y="1356311"/>
                </a:cubicBezTo>
                <a:cubicBezTo>
                  <a:pt x="1304188" y="1356804"/>
                  <a:pt x="1303066" y="1357280"/>
                  <a:pt x="1301928" y="1357756"/>
                </a:cubicBezTo>
                <a:close/>
                <a:moveTo>
                  <a:pt x="1112718" y="1357773"/>
                </a:moveTo>
                <a:cubicBezTo>
                  <a:pt x="1112123" y="1357212"/>
                  <a:pt x="1111750" y="1356617"/>
                  <a:pt x="1111410" y="1356634"/>
                </a:cubicBezTo>
                <a:cubicBezTo>
                  <a:pt x="1110934" y="1356651"/>
                  <a:pt x="1110339" y="1357042"/>
                  <a:pt x="1110067" y="1357450"/>
                </a:cubicBezTo>
                <a:cubicBezTo>
                  <a:pt x="1109932" y="1357654"/>
                  <a:pt x="1110475" y="1358639"/>
                  <a:pt x="1110543" y="1358622"/>
                </a:cubicBezTo>
                <a:cubicBezTo>
                  <a:pt x="1111257" y="1358418"/>
                  <a:pt x="1111920" y="1358112"/>
                  <a:pt x="1112718" y="1357773"/>
                </a:cubicBezTo>
                <a:close/>
                <a:moveTo>
                  <a:pt x="891172" y="1383431"/>
                </a:moveTo>
                <a:cubicBezTo>
                  <a:pt x="891172" y="1383652"/>
                  <a:pt x="891172" y="1383890"/>
                  <a:pt x="891172" y="1384111"/>
                </a:cubicBezTo>
                <a:cubicBezTo>
                  <a:pt x="892685" y="1384111"/>
                  <a:pt x="894196" y="1384111"/>
                  <a:pt x="895709" y="1384111"/>
                </a:cubicBezTo>
                <a:cubicBezTo>
                  <a:pt x="895709" y="1383890"/>
                  <a:pt x="895709" y="1383652"/>
                  <a:pt x="895709" y="1383431"/>
                </a:cubicBezTo>
                <a:cubicBezTo>
                  <a:pt x="894196" y="1383431"/>
                  <a:pt x="892685" y="1383431"/>
                  <a:pt x="891172" y="1383431"/>
                </a:cubicBezTo>
                <a:close/>
                <a:moveTo>
                  <a:pt x="1370831" y="1385946"/>
                </a:moveTo>
                <a:cubicBezTo>
                  <a:pt x="1370764" y="1386779"/>
                  <a:pt x="1370560" y="1387509"/>
                  <a:pt x="1370713" y="1388172"/>
                </a:cubicBezTo>
                <a:cubicBezTo>
                  <a:pt x="1370781" y="1388461"/>
                  <a:pt x="1371528" y="1388614"/>
                  <a:pt x="1371971" y="1388818"/>
                </a:cubicBezTo>
                <a:cubicBezTo>
                  <a:pt x="1372123" y="1388138"/>
                  <a:pt x="1372412" y="1387458"/>
                  <a:pt x="1372361" y="1386796"/>
                </a:cubicBezTo>
                <a:cubicBezTo>
                  <a:pt x="1372327" y="1386507"/>
                  <a:pt x="1371546" y="1386320"/>
                  <a:pt x="1370831" y="1385946"/>
                </a:cubicBezTo>
                <a:close/>
                <a:moveTo>
                  <a:pt x="555353" y="302752"/>
                </a:moveTo>
                <a:cubicBezTo>
                  <a:pt x="554622" y="301801"/>
                  <a:pt x="554146" y="301189"/>
                  <a:pt x="553688" y="300577"/>
                </a:cubicBezTo>
                <a:cubicBezTo>
                  <a:pt x="553297" y="300917"/>
                  <a:pt x="552600" y="301240"/>
                  <a:pt x="552600" y="301597"/>
                </a:cubicBezTo>
                <a:cubicBezTo>
                  <a:pt x="552583" y="302277"/>
                  <a:pt x="552957" y="302956"/>
                  <a:pt x="553161" y="303619"/>
                </a:cubicBezTo>
                <a:cubicBezTo>
                  <a:pt x="553790" y="303364"/>
                  <a:pt x="554435" y="303109"/>
                  <a:pt x="555353" y="302752"/>
                </a:cubicBezTo>
                <a:close/>
                <a:moveTo>
                  <a:pt x="232804" y="866949"/>
                </a:moveTo>
                <a:cubicBezTo>
                  <a:pt x="233365" y="866354"/>
                  <a:pt x="233960" y="865895"/>
                  <a:pt x="234248" y="865301"/>
                </a:cubicBezTo>
                <a:cubicBezTo>
                  <a:pt x="234368" y="865046"/>
                  <a:pt x="233857" y="864468"/>
                  <a:pt x="233619" y="864043"/>
                </a:cubicBezTo>
                <a:cubicBezTo>
                  <a:pt x="233093" y="864485"/>
                  <a:pt x="232447" y="864859"/>
                  <a:pt x="232090" y="865403"/>
                </a:cubicBezTo>
                <a:cubicBezTo>
                  <a:pt x="231954" y="865607"/>
                  <a:pt x="232464" y="866235"/>
                  <a:pt x="232804" y="866949"/>
                </a:cubicBezTo>
                <a:close/>
                <a:moveTo>
                  <a:pt x="1047960" y="890857"/>
                </a:moveTo>
                <a:cubicBezTo>
                  <a:pt x="1047297" y="891214"/>
                  <a:pt x="1046856" y="891435"/>
                  <a:pt x="1046431" y="891656"/>
                </a:cubicBezTo>
                <a:cubicBezTo>
                  <a:pt x="1046873" y="892182"/>
                  <a:pt x="1047263" y="892828"/>
                  <a:pt x="1047824" y="893185"/>
                </a:cubicBezTo>
                <a:cubicBezTo>
                  <a:pt x="1048045" y="893321"/>
                  <a:pt x="1048674" y="892811"/>
                  <a:pt x="1049133" y="892607"/>
                </a:cubicBezTo>
                <a:cubicBezTo>
                  <a:pt x="1048742" y="891996"/>
                  <a:pt x="1048351" y="891418"/>
                  <a:pt x="1047960" y="890857"/>
                </a:cubicBezTo>
                <a:close/>
                <a:moveTo>
                  <a:pt x="1785716" y="1347339"/>
                </a:moveTo>
                <a:cubicBezTo>
                  <a:pt x="1786193" y="1347458"/>
                  <a:pt x="1786668" y="1347560"/>
                  <a:pt x="1787161" y="1347679"/>
                </a:cubicBezTo>
                <a:cubicBezTo>
                  <a:pt x="1787399" y="1346439"/>
                  <a:pt x="1787620" y="1345198"/>
                  <a:pt x="1787858" y="1343958"/>
                </a:cubicBezTo>
                <a:cubicBezTo>
                  <a:pt x="1787450" y="1343873"/>
                  <a:pt x="1787025" y="1343771"/>
                  <a:pt x="1786618" y="1343686"/>
                </a:cubicBezTo>
                <a:cubicBezTo>
                  <a:pt x="1786311" y="1344909"/>
                  <a:pt x="1786023" y="1346133"/>
                  <a:pt x="1785716" y="1347339"/>
                </a:cubicBezTo>
                <a:close/>
                <a:moveTo>
                  <a:pt x="2015334" y="106440"/>
                </a:moveTo>
                <a:cubicBezTo>
                  <a:pt x="2015878" y="105811"/>
                  <a:pt x="2016421" y="105183"/>
                  <a:pt x="2016965" y="104571"/>
                </a:cubicBezTo>
                <a:cubicBezTo>
                  <a:pt x="2015980" y="103874"/>
                  <a:pt x="2014977" y="103177"/>
                  <a:pt x="2013991" y="102481"/>
                </a:cubicBezTo>
                <a:cubicBezTo>
                  <a:pt x="2013668" y="102855"/>
                  <a:pt x="2013363" y="103245"/>
                  <a:pt x="2013040" y="103619"/>
                </a:cubicBezTo>
                <a:cubicBezTo>
                  <a:pt x="2013822" y="104571"/>
                  <a:pt x="2014570" y="105505"/>
                  <a:pt x="2015334" y="106440"/>
                </a:cubicBezTo>
                <a:close/>
                <a:moveTo>
                  <a:pt x="1703610" y="1408019"/>
                </a:moveTo>
                <a:cubicBezTo>
                  <a:pt x="1703100" y="1407475"/>
                  <a:pt x="1702556" y="1406897"/>
                  <a:pt x="1702013" y="1406337"/>
                </a:cubicBezTo>
                <a:cubicBezTo>
                  <a:pt x="1701622" y="1406931"/>
                  <a:pt x="1700772" y="1407747"/>
                  <a:pt x="1700942" y="1408053"/>
                </a:cubicBezTo>
                <a:cubicBezTo>
                  <a:pt x="1701265" y="1408665"/>
                  <a:pt x="1702131" y="1409004"/>
                  <a:pt x="1702760" y="1409446"/>
                </a:cubicBezTo>
                <a:cubicBezTo>
                  <a:pt x="1703015" y="1409038"/>
                  <a:pt x="1703253" y="1408614"/>
                  <a:pt x="1703610" y="1408019"/>
                </a:cubicBezTo>
                <a:close/>
                <a:moveTo>
                  <a:pt x="1391596" y="113560"/>
                </a:moveTo>
                <a:cubicBezTo>
                  <a:pt x="1391630" y="113135"/>
                  <a:pt x="1391664" y="112710"/>
                  <a:pt x="1391698" y="112285"/>
                </a:cubicBezTo>
                <a:cubicBezTo>
                  <a:pt x="1390526" y="112064"/>
                  <a:pt x="1389354" y="111843"/>
                  <a:pt x="1388181" y="111623"/>
                </a:cubicBezTo>
                <a:cubicBezTo>
                  <a:pt x="1388096" y="112047"/>
                  <a:pt x="1388011" y="112472"/>
                  <a:pt x="1387926" y="112897"/>
                </a:cubicBezTo>
                <a:cubicBezTo>
                  <a:pt x="1389132" y="113101"/>
                  <a:pt x="1390373" y="113339"/>
                  <a:pt x="1391596" y="113560"/>
                </a:cubicBezTo>
                <a:close/>
                <a:moveTo>
                  <a:pt x="359431" y="400492"/>
                </a:moveTo>
                <a:cubicBezTo>
                  <a:pt x="357596" y="400849"/>
                  <a:pt x="356781" y="400798"/>
                  <a:pt x="356661" y="401053"/>
                </a:cubicBezTo>
                <a:cubicBezTo>
                  <a:pt x="356322" y="401818"/>
                  <a:pt x="356254" y="402718"/>
                  <a:pt x="356066" y="403551"/>
                </a:cubicBezTo>
                <a:cubicBezTo>
                  <a:pt x="356899" y="402803"/>
                  <a:pt x="357749" y="402039"/>
                  <a:pt x="359431" y="400492"/>
                </a:cubicBezTo>
                <a:close/>
                <a:moveTo>
                  <a:pt x="1140925" y="1340984"/>
                </a:moveTo>
                <a:cubicBezTo>
                  <a:pt x="1140925" y="1341188"/>
                  <a:pt x="1140925" y="1341409"/>
                  <a:pt x="1140925" y="1341613"/>
                </a:cubicBezTo>
                <a:cubicBezTo>
                  <a:pt x="1142421" y="1341613"/>
                  <a:pt x="1143917" y="1341613"/>
                  <a:pt x="1145412" y="1341613"/>
                </a:cubicBezTo>
                <a:cubicBezTo>
                  <a:pt x="1145412" y="1341409"/>
                  <a:pt x="1145412" y="1341188"/>
                  <a:pt x="1145412" y="1340984"/>
                </a:cubicBezTo>
                <a:cubicBezTo>
                  <a:pt x="1143917" y="1340984"/>
                  <a:pt x="1142421" y="1340984"/>
                  <a:pt x="1140925" y="1340984"/>
                </a:cubicBezTo>
                <a:close/>
                <a:moveTo>
                  <a:pt x="2056387" y="966269"/>
                </a:moveTo>
                <a:cubicBezTo>
                  <a:pt x="2056303" y="965895"/>
                  <a:pt x="2056217" y="965521"/>
                  <a:pt x="2056149" y="965148"/>
                </a:cubicBezTo>
                <a:cubicBezTo>
                  <a:pt x="2054841" y="965386"/>
                  <a:pt x="2053516" y="965624"/>
                  <a:pt x="2052207" y="965861"/>
                </a:cubicBezTo>
                <a:cubicBezTo>
                  <a:pt x="2052292" y="966303"/>
                  <a:pt x="2052377" y="966762"/>
                  <a:pt x="2052462" y="967204"/>
                </a:cubicBezTo>
                <a:cubicBezTo>
                  <a:pt x="2053771" y="966898"/>
                  <a:pt x="2055079" y="966575"/>
                  <a:pt x="2056387" y="966269"/>
                </a:cubicBezTo>
                <a:close/>
                <a:moveTo>
                  <a:pt x="256033" y="688495"/>
                </a:moveTo>
                <a:cubicBezTo>
                  <a:pt x="255370" y="688020"/>
                  <a:pt x="254775" y="687374"/>
                  <a:pt x="254571" y="687493"/>
                </a:cubicBezTo>
                <a:cubicBezTo>
                  <a:pt x="253892" y="687850"/>
                  <a:pt x="253348" y="688478"/>
                  <a:pt x="252753" y="688988"/>
                </a:cubicBezTo>
                <a:cubicBezTo>
                  <a:pt x="253297" y="689345"/>
                  <a:pt x="253943" y="690110"/>
                  <a:pt x="254350" y="689991"/>
                </a:cubicBezTo>
                <a:cubicBezTo>
                  <a:pt x="254979" y="689821"/>
                  <a:pt x="255438" y="689056"/>
                  <a:pt x="256033" y="688495"/>
                </a:cubicBezTo>
                <a:close/>
                <a:moveTo>
                  <a:pt x="1187314" y="145369"/>
                </a:moveTo>
                <a:cubicBezTo>
                  <a:pt x="1186584" y="145199"/>
                  <a:pt x="1185887" y="144945"/>
                  <a:pt x="1185174" y="144927"/>
                </a:cubicBezTo>
                <a:cubicBezTo>
                  <a:pt x="1185021" y="144927"/>
                  <a:pt x="1184851" y="145726"/>
                  <a:pt x="1184681" y="146151"/>
                </a:cubicBezTo>
                <a:cubicBezTo>
                  <a:pt x="1185344" y="146406"/>
                  <a:pt x="1186007" y="146712"/>
                  <a:pt x="1186703" y="146865"/>
                </a:cubicBezTo>
                <a:cubicBezTo>
                  <a:pt x="1186788" y="146882"/>
                  <a:pt x="1187043" y="146049"/>
                  <a:pt x="1187314" y="145369"/>
                </a:cubicBezTo>
                <a:close/>
                <a:moveTo>
                  <a:pt x="427842" y="368037"/>
                </a:moveTo>
                <a:cubicBezTo>
                  <a:pt x="428233" y="367459"/>
                  <a:pt x="428624" y="366865"/>
                  <a:pt x="429015" y="366270"/>
                </a:cubicBezTo>
                <a:cubicBezTo>
                  <a:pt x="428573" y="366049"/>
                  <a:pt x="427927" y="365522"/>
                  <a:pt x="427724" y="365658"/>
                </a:cubicBezTo>
                <a:cubicBezTo>
                  <a:pt x="427163" y="366015"/>
                  <a:pt x="426772" y="366661"/>
                  <a:pt x="426313" y="367204"/>
                </a:cubicBezTo>
                <a:cubicBezTo>
                  <a:pt x="426754" y="367425"/>
                  <a:pt x="427179" y="367663"/>
                  <a:pt x="427842" y="368037"/>
                </a:cubicBezTo>
                <a:close/>
                <a:moveTo>
                  <a:pt x="703016" y="151419"/>
                </a:moveTo>
                <a:cubicBezTo>
                  <a:pt x="703220" y="150977"/>
                  <a:pt x="703713" y="150348"/>
                  <a:pt x="703577" y="150127"/>
                </a:cubicBezTo>
                <a:cubicBezTo>
                  <a:pt x="703220" y="149584"/>
                  <a:pt x="702591" y="149210"/>
                  <a:pt x="702064" y="148768"/>
                </a:cubicBezTo>
                <a:cubicBezTo>
                  <a:pt x="701946" y="149448"/>
                  <a:pt x="701674" y="150127"/>
                  <a:pt x="701758" y="150773"/>
                </a:cubicBezTo>
                <a:cubicBezTo>
                  <a:pt x="701776" y="151045"/>
                  <a:pt x="702557" y="151215"/>
                  <a:pt x="703016" y="151419"/>
                </a:cubicBezTo>
                <a:close/>
                <a:moveTo>
                  <a:pt x="994298" y="154205"/>
                </a:moveTo>
                <a:cubicBezTo>
                  <a:pt x="994401" y="153798"/>
                  <a:pt x="994503" y="153407"/>
                  <a:pt x="994621" y="152999"/>
                </a:cubicBezTo>
                <a:cubicBezTo>
                  <a:pt x="993466" y="152693"/>
                  <a:pt x="992294" y="152387"/>
                  <a:pt x="991138" y="152081"/>
                </a:cubicBezTo>
                <a:cubicBezTo>
                  <a:pt x="991036" y="152489"/>
                  <a:pt x="990934" y="152897"/>
                  <a:pt x="990832" y="153305"/>
                </a:cubicBezTo>
                <a:cubicBezTo>
                  <a:pt x="991988" y="153611"/>
                  <a:pt x="993144" y="153917"/>
                  <a:pt x="994298" y="154205"/>
                </a:cubicBezTo>
                <a:close/>
                <a:moveTo>
                  <a:pt x="1320263" y="162192"/>
                </a:moveTo>
                <a:cubicBezTo>
                  <a:pt x="1318359" y="162039"/>
                  <a:pt x="1317544" y="161750"/>
                  <a:pt x="1316949" y="161988"/>
                </a:cubicBezTo>
                <a:cubicBezTo>
                  <a:pt x="1316287" y="162243"/>
                  <a:pt x="1315828" y="163007"/>
                  <a:pt x="1315267" y="163551"/>
                </a:cubicBezTo>
                <a:cubicBezTo>
                  <a:pt x="1315522" y="163840"/>
                  <a:pt x="1315760" y="164146"/>
                  <a:pt x="1316015" y="164435"/>
                </a:cubicBezTo>
                <a:cubicBezTo>
                  <a:pt x="1317102" y="163840"/>
                  <a:pt x="1318173" y="163279"/>
                  <a:pt x="1320263" y="162192"/>
                </a:cubicBezTo>
                <a:close/>
                <a:moveTo>
                  <a:pt x="660943" y="178351"/>
                </a:moveTo>
                <a:cubicBezTo>
                  <a:pt x="661571" y="178420"/>
                  <a:pt x="662218" y="178487"/>
                  <a:pt x="662846" y="178555"/>
                </a:cubicBezTo>
                <a:cubicBezTo>
                  <a:pt x="662897" y="177349"/>
                  <a:pt x="662948" y="176159"/>
                  <a:pt x="662999" y="174953"/>
                </a:cubicBezTo>
                <a:cubicBezTo>
                  <a:pt x="662609" y="174885"/>
                  <a:pt x="662218" y="174834"/>
                  <a:pt x="661826" y="174766"/>
                </a:cubicBezTo>
                <a:cubicBezTo>
                  <a:pt x="661537" y="175956"/>
                  <a:pt x="661232" y="177145"/>
                  <a:pt x="660943" y="178351"/>
                </a:cubicBezTo>
                <a:close/>
                <a:moveTo>
                  <a:pt x="932787" y="177281"/>
                </a:moveTo>
                <a:cubicBezTo>
                  <a:pt x="933415" y="177774"/>
                  <a:pt x="933976" y="178369"/>
                  <a:pt x="934639" y="178657"/>
                </a:cubicBezTo>
                <a:cubicBezTo>
                  <a:pt x="934978" y="178793"/>
                  <a:pt x="935556" y="178369"/>
                  <a:pt x="936015" y="178216"/>
                </a:cubicBezTo>
                <a:cubicBezTo>
                  <a:pt x="935370" y="177502"/>
                  <a:pt x="934707" y="176788"/>
                  <a:pt x="934061" y="176075"/>
                </a:cubicBezTo>
                <a:cubicBezTo>
                  <a:pt x="933704" y="176431"/>
                  <a:pt x="933330" y="176771"/>
                  <a:pt x="932787" y="177281"/>
                </a:cubicBezTo>
                <a:close/>
                <a:moveTo>
                  <a:pt x="1169167" y="1309480"/>
                </a:moveTo>
                <a:cubicBezTo>
                  <a:pt x="1169167" y="1309243"/>
                  <a:pt x="1169167" y="1309022"/>
                  <a:pt x="1169167" y="1308784"/>
                </a:cubicBezTo>
                <a:cubicBezTo>
                  <a:pt x="1167672" y="1308784"/>
                  <a:pt x="1166176" y="1308784"/>
                  <a:pt x="1164681" y="1308784"/>
                </a:cubicBezTo>
                <a:cubicBezTo>
                  <a:pt x="1164681" y="1309022"/>
                  <a:pt x="1164681" y="1309243"/>
                  <a:pt x="1164681" y="1309480"/>
                </a:cubicBezTo>
                <a:cubicBezTo>
                  <a:pt x="1166176" y="1309480"/>
                  <a:pt x="1167672" y="1309480"/>
                  <a:pt x="1169167" y="1309480"/>
                </a:cubicBezTo>
                <a:close/>
                <a:moveTo>
                  <a:pt x="1206159" y="179660"/>
                </a:moveTo>
                <a:cubicBezTo>
                  <a:pt x="1205089" y="181240"/>
                  <a:pt x="1204494" y="181801"/>
                  <a:pt x="1204596" y="181988"/>
                </a:cubicBezTo>
                <a:cubicBezTo>
                  <a:pt x="1204817" y="182396"/>
                  <a:pt x="1205378" y="182820"/>
                  <a:pt x="1205836" y="182872"/>
                </a:cubicBezTo>
                <a:cubicBezTo>
                  <a:pt x="1206244" y="182906"/>
                  <a:pt x="1207077" y="182362"/>
                  <a:pt x="1207059" y="182175"/>
                </a:cubicBezTo>
                <a:cubicBezTo>
                  <a:pt x="1206923" y="181410"/>
                  <a:pt x="1206550" y="180679"/>
                  <a:pt x="1206159" y="179660"/>
                </a:cubicBezTo>
                <a:close/>
                <a:moveTo>
                  <a:pt x="1267722" y="195599"/>
                </a:moveTo>
                <a:cubicBezTo>
                  <a:pt x="1266991" y="195939"/>
                  <a:pt x="1266550" y="196142"/>
                  <a:pt x="1266091" y="196346"/>
                </a:cubicBezTo>
                <a:cubicBezTo>
                  <a:pt x="1266567" y="196873"/>
                  <a:pt x="1266957" y="197519"/>
                  <a:pt x="1267536" y="197893"/>
                </a:cubicBezTo>
                <a:cubicBezTo>
                  <a:pt x="1267756" y="198029"/>
                  <a:pt x="1268385" y="197502"/>
                  <a:pt x="1268810" y="197281"/>
                </a:cubicBezTo>
                <a:cubicBezTo>
                  <a:pt x="1268436" y="196703"/>
                  <a:pt x="1268062" y="196142"/>
                  <a:pt x="1267722" y="195599"/>
                </a:cubicBezTo>
                <a:close/>
                <a:moveTo>
                  <a:pt x="2069829" y="604061"/>
                </a:moveTo>
                <a:cubicBezTo>
                  <a:pt x="2070322" y="603500"/>
                  <a:pt x="2070831" y="602939"/>
                  <a:pt x="2071324" y="602378"/>
                </a:cubicBezTo>
                <a:cubicBezTo>
                  <a:pt x="2070356" y="601665"/>
                  <a:pt x="2069370" y="600968"/>
                  <a:pt x="2068401" y="600254"/>
                </a:cubicBezTo>
                <a:cubicBezTo>
                  <a:pt x="2067993" y="600730"/>
                  <a:pt x="2067569" y="601189"/>
                  <a:pt x="2067160" y="601665"/>
                </a:cubicBezTo>
                <a:cubicBezTo>
                  <a:pt x="2068044" y="602463"/>
                  <a:pt x="2068928" y="603262"/>
                  <a:pt x="2069829" y="604061"/>
                </a:cubicBezTo>
                <a:close/>
                <a:moveTo>
                  <a:pt x="383696" y="406643"/>
                </a:moveTo>
                <a:cubicBezTo>
                  <a:pt x="383017" y="407000"/>
                  <a:pt x="382592" y="407238"/>
                  <a:pt x="382167" y="407459"/>
                </a:cubicBezTo>
                <a:cubicBezTo>
                  <a:pt x="382608" y="407969"/>
                  <a:pt x="382983" y="408615"/>
                  <a:pt x="383544" y="408954"/>
                </a:cubicBezTo>
                <a:cubicBezTo>
                  <a:pt x="383781" y="409090"/>
                  <a:pt x="384393" y="408581"/>
                  <a:pt x="384851" y="408360"/>
                </a:cubicBezTo>
                <a:cubicBezTo>
                  <a:pt x="384444" y="407782"/>
                  <a:pt x="384053" y="407204"/>
                  <a:pt x="383696" y="406643"/>
                </a:cubicBezTo>
                <a:close/>
                <a:moveTo>
                  <a:pt x="264478" y="419286"/>
                </a:moveTo>
                <a:cubicBezTo>
                  <a:pt x="265107" y="419813"/>
                  <a:pt x="265718" y="420356"/>
                  <a:pt x="266347" y="420883"/>
                </a:cubicBezTo>
                <a:cubicBezTo>
                  <a:pt x="267027" y="419915"/>
                  <a:pt x="267724" y="418929"/>
                  <a:pt x="268403" y="417960"/>
                </a:cubicBezTo>
                <a:cubicBezTo>
                  <a:pt x="267944" y="417553"/>
                  <a:pt x="267469" y="417162"/>
                  <a:pt x="267010" y="416754"/>
                </a:cubicBezTo>
                <a:cubicBezTo>
                  <a:pt x="266160" y="417604"/>
                  <a:pt x="265311" y="418453"/>
                  <a:pt x="264478" y="419286"/>
                </a:cubicBezTo>
                <a:close/>
                <a:moveTo>
                  <a:pt x="268811" y="559133"/>
                </a:moveTo>
                <a:cubicBezTo>
                  <a:pt x="268420" y="558997"/>
                  <a:pt x="268029" y="558844"/>
                  <a:pt x="267655" y="558708"/>
                </a:cubicBezTo>
                <a:cubicBezTo>
                  <a:pt x="267179" y="559914"/>
                  <a:pt x="266704" y="561138"/>
                  <a:pt x="266228" y="562344"/>
                </a:cubicBezTo>
                <a:cubicBezTo>
                  <a:pt x="266653" y="562497"/>
                  <a:pt x="267078" y="562667"/>
                  <a:pt x="267503" y="562820"/>
                </a:cubicBezTo>
                <a:cubicBezTo>
                  <a:pt x="267944" y="561580"/>
                  <a:pt x="268386" y="560356"/>
                  <a:pt x="268811" y="559133"/>
                </a:cubicBezTo>
                <a:close/>
                <a:moveTo>
                  <a:pt x="1234435" y="1364757"/>
                </a:moveTo>
                <a:cubicBezTo>
                  <a:pt x="1234435" y="1364994"/>
                  <a:pt x="1234435" y="1365232"/>
                  <a:pt x="1234435" y="1365470"/>
                </a:cubicBezTo>
                <a:cubicBezTo>
                  <a:pt x="1235912" y="1365470"/>
                  <a:pt x="1237408" y="1365470"/>
                  <a:pt x="1238886" y="1365470"/>
                </a:cubicBezTo>
                <a:cubicBezTo>
                  <a:pt x="1238886" y="1365232"/>
                  <a:pt x="1238886" y="1364994"/>
                  <a:pt x="1238886" y="1364757"/>
                </a:cubicBezTo>
                <a:cubicBezTo>
                  <a:pt x="1237408" y="1364757"/>
                  <a:pt x="1235930" y="1364757"/>
                  <a:pt x="1234435" y="1364757"/>
                </a:cubicBezTo>
                <a:close/>
                <a:moveTo>
                  <a:pt x="1072243" y="1365776"/>
                </a:moveTo>
                <a:cubicBezTo>
                  <a:pt x="1072209" y="1365300"/>
                  <a:pt x="1072175" y="1364824"/>
                  <a:pt x="1072141" y="1364349"/>
                </a:cubicBezTo>
                <a:cubicBezTo>
                  <a:pt x="1071274" y="1364603"/>
                  <a:pt x="1070407" y="1364858"/>
                  <a:pt x="1069524" y="1365113"/>
                </a:cubicBezTo>
                <a:cubicBezTo>
                  <a:pt x="1070425" y="1365334"/>
                  <a:pt x="1071325" y="1365555"/>
                  <a:pt x="1072243" y="1365776"/>
                </a:cubicBezTo>
                <a:close/>
                <a:moveTo>
                  <a:pt x="1045275" y="1365521"/>
                </a:moveTo>
                <a:cubicBezTo>
                  <a:pt x="1045275" y="1365300"/>
                  <a:pt x="1045275" y="1365079"/>
                  <a:pt x="1045275" y="1364858"/>
                </a:cubicBezTo>
                <a:cubicBezTo>
                  <a:pt x="1044307" y="1364858"/>
                  <a:pt x="1043338" y="1364858"/>
                  <a:pt x="1042387" y="1364858"/>
                </a:cubicBezTo>
                <a:cubicBezTo>
                  <a:pt x="1042387" y="1365079"/>
                  <a:pt x="1042387" y="1365300"/>
                  <a:pt x="1042387" y="1365521"/>
                </a:cubicBezTo>
                <a:cubicBezTo>
                  <a:pt x="1043338" y="1365521"/>
                  <a:pt x="1044307" y="1365521"/>
                  <a:pt x="1045275" y="1365521"/>
                </a:cubicBezTo>
                <a:close/>
                <a:moveTo>
                  <a:pt x="268165" y="692659"/>
                </a:moveTo>
                <a:cubicBezTo>
                  <a:pt x="268590" y="692047"/>
                  <a:pt x="268998" y="691486"/>
                  <a:pt x="269389" y="690908"/>
                </a:cubicBezTo>
                <a:cubicBezTo>
                  <a:pt x="268946" y="690790"/>
                  <a:pt x="268437" y="690467"/>
                  <a:pt x="268080" y="690586"/>
                </a:cubicBezTo>
                <a:cubicBezTo>
                  <a:pt x="267655" y="690738"/>
                  <a:pt x="267383" y="691265"/>
                  <a:pt x="267027" y="691639"/>
                </a:cubicBezTo>
                <a:cubicBezTo>
                  <a:pt x="267333" y="691911"/>
                  <a:pt x="267655" y="692200"/>
                  <a:pt x="268165" y="692659"/>
                </a:cubicBezTo>
                <a:close/>
                <a:moveTo>
                  <a:pt x="1251393" y="1348835"/>
                </a:moveTo>
                <a:cubicBezTo>
                  <a:pt x="1251087" y="1348478"/>
                  <a:pt x="1250798" y="1347883"/>
                  <a:pt x="1250458" y="1347849"/>
                </a:cubicBezTo>
                <a:cubicBezTo>
                  <a:pt x="1250033" y="1347798"/>
                  <a:pt x="1249558" y="1348206"/>
                  <a:pt x="1249099" y="1348427"/>
                </a:cubicBezTo>
                <a:cubicBezTo>
                  <a:pt x="1249422" y="1348818"/>
                  <a:pt x="1249694" y="1349463"/>
                  <a:pt x="1250067" y="1349514"/>
                </a:cubicBezTo>
                <a:cubicBezTo>
                  <a:pt x="1250458" y="1349565"/>
                  <a:pt x="1250951" y="1349089"/>
                  <a:pt x="1251393" y="1348835"/>
                </a:cubicBezTo>
                <a:close/>
                <a:moveTo>
                  <a:pt x="643661" y="105081"/>
                </a:moveTo>
                <a:cubicBezTo>
                  <a:pt x="643271" y="104894"/>
                  <a:pt x="642880" y="104690"/>
                  <a:pt x="642473" y="104571"/>
                </a:cubicBezTo>
                <a:cubicBezTo>
                  <a:pt x="642404" y="104554"/>
                  <a:pt x="642048" y="105013"/>
                  <a:pt x="642098" y="105115"/>
                </a:cubicBezTo>
                <a:cubicBezTo>
                  <a:pt x="642302" y="105471"/>
                  <a:pt x="642625" y="105777"/>
                  <a:pt x="642897" y="106100"/>
                </a:cubicBezTo>
                <a:cubicBezTo>
                  <a:pt x="643152" y="105743"/>
                  <a:pt x="643407" y="105420"/>
                  <a:pt x="643661" y="105081"/>
                </a:cubicBezTo>
                <a:close/>
                <a:moveTo>
                  <a:pt x="1195335" y="1344417"/>
                </a:moveTo>
                <a:cubicBezTo>
                  <a:pt x="1195114" y="1343992"/>
                  <a:pt x="1194928" y="1343227"/>
                  <a:pt x="1194655" y="1343210"/>
                </a:cubicBezTo>
                <a:cubicBezTo>
                  <a:pt x="1194129" y="1343159"/>
                  <a:pt x="1193551" y="1343516"/>
                  <a:pt x="1192990" y="1343686"/>
                </a:cubicBezTo>
                <a:cubicBezTo>
                  <a:pt x="1193330" y="1344060"/>
                  <a:pt x="1193602" y="1344586"/>
                  <a:pt x="1194010" y="1344740"/>
                </a:cubicBezTo>
                <a:cubicBezTo>
                  <a:pt x="1194383" y="1344858"/>
                  <a:pt x="1194894" y="1344536"/>
                  <a:pt x="1195335" y="1344417"/>
                </a:cubicBezTo>
                <a:close/>
                <a:moveTo>
                  <a:pt x="1618784" y="1343839"/>
                </a:moveTo>
                <a:cubicBezTo>
                  <a:pt x="1619158" y="1343601"/>
                  <a:pt x="1619684" y="1343465"/>
                  <a:pt x="1619889" y="1343125"/>
                </a:cubicBezTo>
                <a:cubicBezTo>
                  <a:pt x="1620109" y="1342734"/>
                  <a:pt x="1620041" y="1342174"/>
                  <a:pt x="1620109" y="1341698"/>
                </a:cubicBezTo>
                <a:cubicBezTo>
                  <a:pt x="1619566" y="1341953"/>
                  <a:pt x="1618903" y="1342089"/>
                  <a:pt x="1618529" y="1342479"/>
                </a:cubicBezTo>
                <a:cubicBezTo>
                  <a:pt x="1618342" y="1342683"/>
                  <a:pt x="1618682" y="1343363"/>
                  <a:pt x="1618784" y="1343839"/>
                </a:cubicBezTo>
                <a:close/>
                <a:moveTo>
                  <a:pt x="1154706" y="1340644"/>
                </a:moveTo>
                <a:cubicBezTo>
                  <a:pt x="1154723" y="1341086"/>
                  <a:pt x="1154757" y="1341528"/>
                  <a:pt x="1154774" y="1341970"/>
                </a:cubicBezTo>
                <a:cubicBezTo>
                  <a:pt x="1155658" y="1341749"/>
                  <a:pt x="1156525" y="1341528"/>
                  <a:pt x="1157408" y="1341307"/>
                </a:cubicBezTo>
                <a:cubicBezTo>
                  <a:pt x="1156491" y="1341069"/>
                  <a:pt x="1155607" y="1340865"/>
                  <a:pt x="1154706" y="1340644"/>
                </a:cubicBezTo>
                <a:close/>
                <a:moveTo>
                  <a:pt x="1231868" y="1340763"/>
                </a:moveTo>
                <a:cubicBezTo>
                  <a:pt x="1232293" y="1340542"/>
                  <a:pt x="1233041" y="1340355"/>
                  <a:pt x="1233075" y="1340084"/>
                </a:cubicBezTo>
                <a:cubicBezTo>
                  <a:pt x="1233143" y="1339574"/>
                  <a:pt x="1232803" y="1339013"/>
                  <a:pt x="1232616" y="1338469"/>
                </a:cubicBezTo>
                <a:cubicBezTo>
                  <a:pt x="1232243" y="1338792"/>
                  <a:pt x="1231716" y="1339064"/>
                  <a:pt x="1231562" y="1339472"/>
                </a:cubicBezTo>
                <a:cubicBezTo>
                  <a:pt x="1231427" y="1339829"/>
                  <a:pt x="1231750" y="1340338"/>
                  <a:pt x="1231868" y="1340763"/>
                </a:cubicBezTo>
                <a:close/>
                <a:moveTo>
                  <a:pt x="1620619" y="141835"/>
                </a:moveTo>
                <a:cubicBezTo>
                  <a:pt x="1620789" y="141053"/>
                  <a:pt x="1620925" y="140357"/>
                  <a:pt x="1621078" y="139660"/>
                </a:cubicBezTo>
                <a:cubicBezTo>
                  <a:pt x="1620670" y="139660"/>
                  <a:pt x="1620109" y="139490"/>
                  <a:pt x="1619923" y="139694"/>
                </a:cubicBezTo>
                <a:cubicBezTo>
                  <a:pt x="1619600" y="140034"/>
                  <a:pt x="1619396" y="140612"/>
                  <a:pt x="1619412" y="141087"/>
                </a:cubicBezTo>
                <a:cubicBezTo>
                  <a:pt x="1619412" y="141308"/>
                  <a:pt x="1620059" y="141495"/>
                  <a:pt x="1620619" y="141835"/>
                </a:cubicBezTo>
                <a:close/>
                <a:moveTo>
                  <a:pt x="98174" y="779880"/>
                </a:moveTo>
                <a:cubicBezTo>
                  <a:pt x="98650" y="780169"/>
                  <a:pt x="99007" y="780424"/>
                  <a:pt x="99397" y="780577"/>
                </a:cubicBezTo>
                <a:cubicBezTo>
                  <a:pt x="99465" y="780611"/>
                  <a:pt x="99873" y="780169"/>
                  <a:pt x="99822" y="780084"/>
                </a:cubicBezTo>
                <a:cubicBezTo>
                  <a:pt x="99652" y="779710"/>
                  <a:pt x="99380" y="779387"/>
                  <a:pt x="99143" y="779048"/>
                </a:cubicBezTo>
                <a:cubicBezTo>
                  <a:pt x="98836" y="779303"/>
                  <a:pt x="98514" y="779574"/>
                  <a:pt x="98174" y="779880"/>
                </a:cubicBezTo>
                <a:close/>
                <a:moveTo>
                  <a:pt x="1146108" y="1366388"/>
                </a:moveTo>
                <a:cubicBezTo>
                  <a:pt x="1145870" y="1367016"/>
                  <a:pt x="1145496" y="1367560"/>
                  <a:pt x="1145632" y="1367781"/>
                </a:cubicBezTo>
                <a:cubicBezTo>
                  <a:pt x="1145870" y="1368172"/>
                  <a:pt x="1146397" y="1368512"/>
                  <a:pt x="1146856" y="1368580"/>
                </a:cubicBezTo>
                <a:cubicBezTo>
                  <a:pt x="1147127" y="1368614"/>
                  <a:pt x="1147468" y="1368087"/>
                  <a:pt x="1147790" y="1367815"/>
                </a:cubicBezTo>
                <a:cubicBezTo>
                  <a:pt x="1147247" y="1367356"/>
                  <a:pt x="1146720" y="1366897"/>
                  <a:pt x="1146108" y="1366388"/>
                </a:cubicBezTo>
                <a:close/>
                <a:moveTo>
                  <a:pt x="53790" y="942905"/>
                </a:moveTo>
                <a:cubicBezTo>
                  <a:pt x="53297" y="942463"/>
                  <a:pt x="52941" y="941919"/>
                  <a:pt x="52685" y="941953"/>
                </a:cubicBezTo>
                <a:cubicBezTo>
                  <a:pt x="52226" y="942021"/>
                  <a:pt x="51683" y="942361"/>
                  <a:pt x="51445" y="942752"/>
                </a:cubicBezTo>
                <a:cubicBezTo>
                  <a:pt x="51309" y="942990"/>
                  <a:pt x="51683" y="943516"/>
                  <a:pt x="51819" y="943924"/>
                </a:cubicBezTo>
                <a:cubicBezTo>
                  <a:pt x="52448" y="943618"/>
                  <a:pt x="53076" y="943279"/>
                  <a:pt x="53790" y="942905"/>
                </a:cubicBezTo>
                <a:close/>
                <a:moveTo>
                  <a:pt x="481827" y="1370687"/>
                </a:moveTo>
                <a:cubicBezTo>
                  <a:pt x="481453" y="1370296"/>
                  <a:pt x="481164" y="1369752"/>
                  <a:pt x="480807" y="1369701"/>
                </a:cubicBezTo>
                <a:cubicBezTo>
                  <a:pt x="480382" y="1369650"/>
                  <a:pt x="479890" y="1370024"/>
                  <a:pt x="479414" y="1370211"/>
                </a:cubicBezTo>
                <a:cubicBezTo>
                  <a:pt x="479873" y="1370687"/>
                  <a:pt x="480298" y="1371231"/>
                  <a:pt x="480825" y="1371604"/>
                </a:cubicBezTo>
                <a:cubicBezTo>
                  <a:pt x="480909" y="1371655"/>
                  <a:pt x="481487" y="1370993"/>
                  <a:pt x="481827" y="1370687"/>
                </a:cubicBezTo>
                <a:close/>
                <a:moveTo>
                  <a:pt x="1597985" y="1376668"/>
                </a:moveTo>
                <a:cubicBezTo>
                  <a:pt x="1597765" y="1376243"/>
                  <a:pt x="1597578" y="1375479"/>
                  <a:pt x="1597306" y="1375462"/>
                </a:cubicBezTo>
                <a:cubicBezTo>
                  <a:pt x="1596762" y="1375411"/>
                  <a:pt x="1596201" y="1375751"/>
                  <a:pt x="1595640" y="1375937"/>
                </a:cubicBezTo>
                <a:cubicBezTo>
                  <a:pt x="1595980" y="1376294"/>
                  <a:pt x="1596252" y="1376838"/>
                  <a:pt x="1596660" y="1376974"/>
                </a:cubicBezTo>
                <a:cubicBezTo>
                  <a:pt x="1597034" y="1377110"/>
                  <a:pt x="1597544" y="1376787"/>
                  <a:pt x="1597985" y="1376668"/>
                </a:cubicBezTo>
                <a:close/>
                <a:moveTo>
                  <a:pt x="2121723" y="805709"/>
                </a:moveTo>
                <a:cubicBezTo>
                  <a:pt x="2121570" y="805318"/>
                  <a:pt x="2121451" y="804910"/>
                  <a:pt x="2121231" y="804553"/>
                </a:cubicBezTo>
                <a:cubicBezTo>
                  <a:pt x="2121179" y="804485"/>
                  <a:pt x="2120618" y="804570"/>
                  <a:pt x="2120602" y="804655"/>
                </a:cubicBezTo>
                <a:cubicBezTo>
                  <a:pt x="2120500" y="805046"/>
                  <a:pt x="2120500" y="805471"/>
                  <a:pt x="2120466" y="805879"/>
                </a:cubicBezTo>
                <a:cubicBezTo>
                  <a:pt x="2120890" y="805811"/>
                  <a:pt x="2121299" y="805759"/>
                  <a:pt x="2121723" y="805709"/>
                </a:cubicBezTo>
                <a:close/>
                <a:moveTo>
                  <a:pt x="184954" y="1126201"/>
                </a:moveTo>
                <a:cubicBezTo>
                  <a:pt x="184563" y="1126031"/>
                  <a:pt x="184189" y="1125810"/>
                  <a:pt x="183782" y="1125708"/>
                </a:cubicBezTo>
                <a:cubicBezTo>
                  <a:pt x="183713" y="1125691"/>
                  <a:pt x="183357" y="1126150"/>
                  <a:pt x="183407" y="1126235"/>
                </a:cubicBezTo>
                <a:cubicBezTo>
                  <a:pt x="183611" y="1126592"/>
                  <a:pt x="183917" y="1126881"/>
                  <a:pt x="184172" y="1127204"/>
                </a:cubicBezTo>
                <a:cubicBezTo>
                  <a:pt x="184427" y="1126864"/>
                  <a:pt x="184699" y="1126524"/>
                  <a:pt x="184954" y="1126201"/>
                </a:cubicBezTo>
                <a:close/>
                <a:moveTo>
                  <a:pt x="393585" y="1384281"/>
                </a:moveTo>
                <a:cubicBezTo>
                  <a:pt x="393161" y="1384400"/>
                  <a:pt x="392719" y="1384518"/>
                  <a:pt x="392294" y="1384620"/>
                </a:cubicBezTo>
                <a:cubicBezTo>
                  <a:pt x="392532" y="1385011"/>
                  <a:pt x="392770" y="1385708"/>
                  <a:pt x="393025" y="1385708"/>
                </a:cubicBezTo>
                <a:cubicBezTo>
                  <a:pt x="393585" y="1385725"/>
                  <a:pt x="394146" y="1385402"/>
                  <a:pt x="394724" y="1385215"/>
                </a:cubicBezTo>
                <a:cubicBezTo>
                  <a:pt x="394333" y="1384909"/>
                  <a:pt x="393960" y="1384586"/>
                  <a:pt x="393585" y="1384281"/>
                </a:cubicBezTo>
                <a:close/>
                <a:moveTo>
                  <a:pt x="1637492" y="1299336"/>
                </a:moveTo>
                <a:cubicBezTo>
                  <a:pt x="1637917" y="1299132"/>
                  <a:pt x="1638342" y="1298911"/>
                  <a:pt x="1638784" y="1298707"/>
                </a:cubicBezTo>
                <a:cubicBezTo>
                  <a:pt x="1638563" y="1298299"/>
                  <a:pt x="1638325" y="1297909"/>
                  <a:pt x="1638104" y="1297501"/>
                </a:cubicBezTo>
                <a:cubicBezTo>
                  <a:pt x="1637544" y="1297824"/>
                  <a:pt x="1637000" y="1298163"/>
                  <a:pt x="1636439" y="1298486"/>
                </a:cubicBezTo>
                <a:cubicBezTo>
                  <a:pt x="1636779" y="1298775"/>
                  <a:pt x="1637136" y="1299047"/>
                  <a:pt x="1637492" y="1299336"/>
                </a:cubicBezTo>
                <a:close/>
                <a:moveTo>
                  <a:pt x="1250611" y="183772"/>
                </a:moveTo>
                <a:cubicBezTo>
                  <a:pt x="1251053" y="183636"/>
                  <a:pt x="1251478" y="183500"/>
                  <a:pt x="1251919" y="183364"/>
                </a:cubicBezTo>
                <a:cubicBezTo>
                  <a:pt x="1251630" y="182990"/>
                  <a:pt x="1251376" y="182311"/>
                  <a:pt x="1251069" y="182294"/>
                </a:cubicBezTo>
                <a:cubicBezTo>
                  <a:pt x="1250543" y="182277"/>
                  <a:pt x="1249999" y="182651"/>
                  <a:pt x="1249456" y="182872"/>
                </a:cubicBezTo>
                <a:cubicBezTo>
                  <a:pt x="1249846" y="183177"/>
                  <a:pt x="1250237" y="183483"/>
                  <a:pt x="1250611" y="183772"/>
                </a:cubicBezTo>
                <a:close/>
                <a:moveTo>
                  <a:pt x="1199634" y="1079897"/>
                </a:moveTo>
                <a:cubicBezTo>
                  <a:pt x="1199074" y="1079404"/>
                  <a:pt x="1198547" y="1078962"/>
                  <a:pt x="1198020" y="1078504"/>
                </a:cubicBezTo>
                <a:cubicBezTo>
                  <a:pt x="1197867" y="1078928"/>
                  <a:pt x="1197510" y="1079387"/>
                  <a:pt x="1197595" y="1079744"/>
                </a:cubicBezTo>
                <a:cubicBezTo>
                  <a:pt x="1197714" y="1080152"/>
                  <a:pt x="1198156" y="1080560"/>
                  <a:pt x="1198563" y="1080764"/>
                </a:cubicBezTo>
                <a:cubicBezTo>
                  <a:pt x="1198699" y="1080831"/>
                  <a:pt x="1199158" y="1080305"/>
                  <a:pt x="1199634" y="1079897"/>
                </a:cubicBezTo>
                <a:close/>
                <a:moveTo>
                  <a:pt x="1264613" y="180985"/>
                </a:moveTo>
                <a:cubicBezTo>
                  <a:pt x="1264358" y="181308"/>
                  <a:pt x="1264069" y="181597"/>
                  <a:pt x="1263882" y="181954"/>
                </a:cubicBezTo>
                <a:cubicBezTo>
                  <a:pt x="1263831" y="182039"/>
                  <a:pt x="1264204" y="182481"/>
                  <a:pt x="1264290" y="182464"/>
                </a:cubicBezTo>
                <a:cubicBezTo>
                  <a:pt x="1264681" y="182328"/>
                  <a:pt x="1265038" y="182107"/>
                  <a:pt x="1265412" y="181903"/>
                </a:cubicBezTo>
                <a:cubicBezTo>
                  <a:pt x="1265140" y="181597"/>
                  <a:pt x="1264885" y="181291"/>
                  <a:pt x="1264613" y="180985"/>
                </a:cubicBezTo>
                <a:close/>
                <a:moveTo>
                  <a:pt x="1135980" y="1306779"/>
                </a:moveTo>
                <a:cubicBezTo>
                  <a:pt x="1136014" y="1307237"/>
                  <a:pt x="1136066" y="1307696"/>
                  <a:pt x="1136100" y="1308155"/>
                </a:cubicBezTo>
                <a:cubicBezTo>
                  <a:pt x="1136966" y="1307917"/>
                  <a:pt x="1137833" y="1307662"/>
                  <a:pt x="1138699" y="1307424"/>
                </a:cubicBezTo>
                <a:cubicBezTo>
                  <a:pt x="1137799" y="1307203"/>
                  <a:pt x="1136881" y="1306999"/>
                  <a:pt x="1135980" y="1306779"/>
                </a:cubicBezTo>
                <a:close/>
                <a:moveTo>
                  <a:pt x="1802318" y="1313389"/>
                </a:moveTo>
                <a:cubicBezTo>
                  <a:pt x="1801979" y="1313100"/>
                  <a:pt x="1801639" y="1312794"/>
                  <a:pt x="1801282" y="1312505"/>
                </a:cubicBezTo>
                <a:cubicBezTo>
                  <a:pt x="1801129" y="1312726"/>
                  <a:pt x="1800823" y="1313066"/>
                  <a:pt x="1800857" y="1313117"/>
                </a:cubicBezTo>
                <a:cubicBezTo>
                  <a:pt x="1801146" y="1313457"/>
                  <a:pt x="1801520" y="1313729"/>
                  <a:pt x="1801859" y="1314017"/>
                </a:cubicBezTo>
                <a:cubicBezTo>
                  <a:pt x="1802012" y="1313830"/>
                  <a:pt x="1802165" y="1313609"/>
                  <a:pt x="1802318" y="1313389"/>
                </a:cubicBezTo>
                <a:close/>
                <a:moveTo>
                  <a:pt x="1807076" y="1415037"/>
                </a:moveTo>
                <a:cubicBezTo>
                  <a:pt x="1806345" y="1414782"/>
                  <a:pt x="1805682" y="1414561"/>
                  <a:pt x="1805020" y="1414323"/>
                </a:cubicBezTo>
                <a:cubicBezTo>
                  <a:pt x="1804986" y="1414765"/>
                  <a:pt x="1804782" y="1415326"/>
                  <a:pt x="1804986" y="1415597"/>
                </a:cubicBezTo>
                <a:cubicBezTo>
                  <a:pt x="1805258" y="1415954"/>
                  <a:pt x="1805835" y="1416209"/>
                  <a:pt x="1806294" y="1416226"/>
                </a:cubicBezTo>
                <a:cubicBezTo>
                  <a:pt x="1806481" y="1416243"/>
                  <a:pt x="1806719" y="1415580"/>
                  <a:pt x="1807076" y="1415037"/>
                </a:cubicBezTo>
                <a:close/>
                <a:moveTo>
                  <a:pt x="184682" y="956193"/>
                </a:moveTo>
                <a:cubicBezTo>
                  <a:pt x="184036" y="955904"/>
                  <a:pt x="183594" y="955496"/>
                  <a:pt x="183271" y="955581"/>
                </a:cubicBezTo>
                <a:cubicBezTo>
                  <a:pt x="182846" y="955700"/>
                  <a:pt x="182422" y="956142"/>
                  <a:pt x="182235" y="956566"/>
                </a:cubicBezTo>
                <a:cubicBezTo>
                  <a:pt x="182150" y="956736"/>
                  <a:pt x="182830" y="957484"/>
                  <a:pt x="182864" y="957467"/>
                </a:cubicBezTo>
                <a:cubicBezTo>
                  <a:pt x="183459" y="957110"/>
                  <a:pt x="184019" y="956686"/>
                  <a:pt x="184682" y="956193"/>
                </a:cubicBezTo>
                <a:close/>
                <a:moveTo>
                  <a:pt x="1111614" y="172812"/>
                </a:moveTo>
                <a:cubicBezTo>
                  <a:pt x="1111597" y="172506"/>
                  <a:pt x="1111580" y="172183"/>
                  <a:pt x="1111563" y="171878"/>
                </a:cubicBezTo>
                <a:cubicBezTo>
                  <a:pt x="1110594" y="171945"/>
                  <a:pt x="1109642" y="172013"/>
                  <a:pt x="1108674" y="172098"/>
                </a:cubicBezTo>
                <a:cubicBezTo>
                  <a:pt x="1108691" y="172336"/>
                  <a:pt x="1108691" y="172574"/>
                  <a:pt x="1108708" y="172829"/>
                </a:cubicBezTo>
                <a:cubicBezTo>
                  <a:pt x="1109694" y="172812"/>
                  <a:pt x="1110662" y="172812"/>
                  <a:pt x="1111614" y="172812"/>
                </a:cubicBezTo>
                <a:close/>
                <a:moveTo>
                  <a:pt x="2110322" y="614290"/>
                </a:moveTo>
                <a:cubicBezTo>
                  <a:pt x="2109727" y="613797"/>
                  <a:pt x="2109182" y="613338"/>
                  <a:pt x="2108639" y="612879"/>
                </a:cubicBezTo>
                <a:cubicBezTo>
                  <a:pt x="2108469" y="613304"/>
                  <a:pt x="2108078" y="613797"/>
                  <a:pt x="2108180" y="614154"/>
                </a:cubicBezTo>
                <a:cubicBezTo>
                  <a:pt x="2108299" y="614579"/>
                  <a:pt x="2108775" y="614987"/>
                  <a:pt x="2109200" y="615190"/>
                </a:cubicBezTo>
                <a:cubicBezTo>
                  <a:pt x="2109370" y="615275"/>
                  <a:pt x="2109811" y="614715"/>
                  <a:pt x="2110322" y="614290"/>
                </a:cubicBezTo>
                <a:close/>
                <a:moveTo>
                  <a:pt x="47587" y="910024"/>
                </a:moveTo>
                <a:cubicBezTo>
                  <a:pt x="47146" y="910228"/>
                  <a:pt x="46517" y="910313"/>
                  <a:pt x="46296" y="910653"/>
                </a:cubicBezTo>
                <a:cubicBezTo>
                  <a:pt x="46144" y="910908"/>
                  <a:pt x="46517" y="911503"/>
                  <a:pt x="46670" y="911928"/>
                </a:cubicBezTo>
                <a:cubicBezTo>
                  <a:pt x="47282" y="911656"/>
                  <a:pt x="47911" y="911384"/>
                  <a:pt x="48522" y="911112"/>
                </a:cubicBezTo>
                <a:cubicBezTo>
                  <a:pt x="48216" y="910772"/>
                  <a:pt x="47911" y="910398"/>
                  <a:pt x="47587" y="910024"/>
                </a:cubicBezTo>
                <a:close/>
                <a:moveTo>
                  <a:pt x="293721" y="1090126"/>
                </a:moveTo>
                <a:cubicBezTo>
                  <a:pt x="294096" y="1089532"/>
                  <a:pt x="294452" y="1088937"/>
                  <a:pt x="294792" y="1088359"/>
                </a:cubicBezTo>
                <a:cubicBezTo>
                  <a:pt x="294350" y="1088274"/>
                  <a:pt x="293823" y="1088002"/>
                  <a:pt x="293467" y="1088155"/>
                </a:cubicBezTo>
                <a:cubicBezTo>
                  <a:pt x="293059" y="1088325"/>
                  <a:pt x="292804" y="1088869"/>
                  <a:pt x="292481" y="1089243"/>
                </a:cubicBezTo>
                <a:cubicBezTo>
                  <a:pt x="292855" y="1089498"/>
                  <a:pt x="293195" y="1089735"/>
                  <a:pt x="293721" y="1090126"/>
                </a:cubicBezTo>
                <a:close/>
                <a:moveTo>
                  <a:pt x="1152277" y="1319625"/>
                </a:moveTo>
                <a:cubicBezTo>
                  <a:pt x="1152277" y="1319404"/>
                  <a:pt x="1152259" y="1319200"/>
                  <a:pt x="1152259" y="1318979"/>
                </a:cubicBezTo>
                <a:cubicBezTo>
                  <a:pt x="1151308" y="1318979"/>
                  <a:pt x="1150356" y="1318979"/>
                  <a:pt x="1149388" y="1318979"/>
                </a:cubicBezTo>
                <a:cubicBezTo>
                  <a:pt x="1149388" y="1319200"/>
                  <a:pt x="1149388" y="1319404"/>
                  <a:pt x="1149388" y="1319625"/>
                </a:cubicBezTo>
                <a:cubicBezTo>
                  <a:pt x="1150373" y="1319625"/>
                  <a:pt x="1151325" y="1319625"/>
                  <a:pt x="1152277" y="1319625"/>
                </a:cubicBezTo>
                <a:close/>
                <a:moveTo>
                  <a:pt x="1435352" y="1439455"/>
                </a:moveTo>
                <a:cubicBezTo>
                  <a:pt x="1435199" y="1439064"/>
                  <a:pt x="1435080" y="1438639"/>
                  <a:pt x="1434859" y="1438282"/>
                </a:cubicBezTo>
                <a:cubicBezTo>
                  <a:pt x="1434808" y="1438214"/>
                  <a:pt x="1434247" y="1438299"/>
                  <a:pt x="1434213" y="1438384"/>
                </a:cubicBezTo>
                <a:cubicBezTo>
                  <a:pt x="1434111" y="1438792"/>
                  <a:pt x="1434128" y="1439217"/>
                  <a:pt x="1434095" y="1439642"/>
                </a:cubicBezTo>
                <a:cubicBezTo>
                  <a:pt x="1434502" y="1439574"/>
                  <a:pt x="1434927" y="1439523"/>
                  <a:pt x="1435352" y="1439455"/>
                </a:cubicBezTo>
                <a:close/>
                <a:moveTo>
                  <a:pt x="1588912" y="1319659"/>
                </a:moveTo>
                <a:cubicBezTo>
                  <a:pt x="1588826" y="1319302"/>
                  <a:pt x="1588741" y="1318945"/>
                  <a:pt x="1588673" y="1318571"/>
                </a:cubicBezTo>
                <a:cubicBezTo>
                  <a:pt x="1587773" y="1318673"/>
                  <a:pt x="1586872" y="1318792"/>
                  <a:pt x="1585972" y="1318894"/>
                </a:cubicBezTo>
                <a:cubicBezTo>
                  <a:pt x="1585989" y="1319149"/>
                  <a:pt x="1586006" y="1319387"/>
                  <a:pt x="1586040" y="1319642"/>
                </a:cubicBezTo>
                <a:cubicBezTo>
                  <a:pt x="1586992" y="1319659"/>
                  <a:pt x="1587942" y="1319659"/>
                  <a:pt x="1588912" y="1319659"/>
                </a:cubicBezTo>
                <a:close/>
                <a:moveTo>
                  <a:pt x="397018" y="375225"/>
                </a:moveTo>
                <a:cubicBezTo>
                  <a:pt x="396440" y="374885"/>
                  <a:pt x="396032" y="374426"/>
                  <a:pt x="395727" y="374494"/>
                </a:cubicBezTo>
                <a:cubicBezTo>
                  <a:pt x="395302" y="374596"/>
                  <a:pt x="394843" y="375004"/>
                  <a:pt x="394622" y="375412"/>
                </a:cubicBezTo>
                <a:cubicBezTo>
                  <a:pt x="394521" y="375598"/>
                  <a:pt x="394979" y="376074"/>
                  <a:pt x="395166" y="376414"/>
                </a:cubicBezTo>
                <a:cubicBezTo>
                  <a:pt x="395743" y="376040"/>
                  <a:pt x="396338" y="375666"/>
                  <a:pt x="397018" y="375225"/>
                </a:cubicBezTo>
                <a:close/>
                <a:moveTo>
                  <a:pt x="201487" y="1099676"/>
                </a:moveTo>
                <a:cubicBezTo>
                  <a:pt x="201131" y="1099302"/>
                  <a:pt x="200808" y="1098741"/>
                  <a:pt x="200434" y="1098690"/>
                </a:cubicBezTo>
                <a:cubicBezTo>
                  <a:pt x="200026" y="1098639"/>
                  <a:pt x="199567" y="1099081"/>
                  <a:pt x="199125" y="1099319"/>
                </a:cubicBezTo>
                <a:cubicBezTo>
                  <a:pt x="199584" y="1099761"/>
                  <a:pt x="200009" y="1100254"/>
                  <a:pt x="200536" y="1100577"/>
                </a:cubicBezTo>
                <a:cubicBezTo>
                  <a:pt x="200638" y="1100628"/>
                  <a:pt x="201165" y="1099982"/>
                  <a:pt x="201487" y="1099676"/>
                </a:cubicBezTo>
                <a:close/>
                <a:moveTo>
                  <a:pt x="252583" y="677807"/>
                </a:moveTo>
                <a:cubicBezTo>
                  <a:pt x="252074" y="677349"/>
                  <a:pt x="251717" y="676805"/>
                  <a:pt x="251445" y="676839"/>
                </a:cubicBezTo>
                <a:cubicBezTo>
                  <a:pt x="250986" y="676907"/>
                  <a:pt x="250442" y="677263"/>
                  <a:pt x="250204" y="677654"/>
                </a:cubicBezTo>
                <a:cubicBezTo>
                  <a:pt x="250068" y="677892"/>
                  <a:pt x="250442" y="678436"/>
                  <a:pt x="250595" y="678844"/>
                </a:cubicBezTo>
                <a:cubicBezTo>
                  <a:pt x="251224" y="678521"/>
                  <a:pt x="251853" y="678198"/>
                  <a:pt x="252583" y="677807"/>
                </a:cubicBezTo>
                <a:close/>
                <a:moveTo>
                  <a:pt x="339601" y="387476"/>
                </a:moveTo>
                <a:cubicBezTo>
                  <a:pt x="339958" y="387697"/>
                  <a:pt x="340314" y="387952"/>
                  <a:pt x="340705" y="388105"/>
                </a:cubicBezTo>
                <a:cubicBezTo>
                  <a:pt x="340773" y="388139"/>
                  <a:pt x="341164" y="387697"/>
                  <a:pt x="341130" y="387612"/>
                </a:cubicBezTo>
                <a:cubicBezTo>
                  <a:pt x="340961" y="387238"/>
                  <a:pt x="340688" y="386915"/>
                  <a:pt x="340450" y="386576"/>
                </a:cubicBezTo>
                <a:cubicBezTo>
                  <a:pt x="340162" y="386881"/>
                  <a:pt x="339873" y="387170"/>
                  <a:pt x="339601" y="387476"/>
                </a:cubicBezTo>
                <a:close/>
                <a:moveTo>
                  <a:pt x="2063541" y="486066"/>
                </a:moveTo>
                <a:cubicBezTo>
                  <a:pt x="2063371" y="486406"/>
                  <a:pt x="2063218" y="486762"/>
                  <a:pt x="2063048" y="487102"/>
                </a:cubicBezTo>
                <a:cubicBezTo>
                  <a:pt x="2063830" y="487374"/>
                  <a:pt x="2064611" y="487646"/>
                  <a:pt x="2065410" y="487867"/>
                </a:cubicBezTo>
                <a:cubicBezTo>
                  <a:pt x="2065445" y="487884"/>
                  <a:pt x="2065699" y="487306"/>
                  <a:pt x="2065683" y="487289"/>
                </a:cubicBezTo>
                <a:cubicBezTo>
                  <a:pt x="2064986" y="486864"/>
                  <a:pt x="2064272" y="486473"/>
                  <a:pt x="2063541" y="486066"/>
                </a:cubicBezTo>
                <a:close/>
                <a:moveTo>
                  <a:pt x="747723" y="113186"/>
                </a:moveTo>
                <a:cubicBezTo>
                  <a:pt x="747145" y="112676"/>
                  <a:pt x="746601" y="112200"/>
                  <a:pt x="746074" y="111742"/>
                </a:cubicBezTo>
                <a:cubicBezTo>
                  <a:pt x="745871" y="112149"/>
                  <a:pt x="745463" y="112625"/>
                  <a:pt x="745547" y="112965"/>
                </a:cubicBezTo>
                <a:cubicBezTo>
                  <a:pt x="745667" y="113407"/>
                  <a:pt x="746126" y="113849"/>
                  <a:pt x="746551" y="114053"/>
                </a:cubicBezTo>
                <a:cubicBezTo>
                  <a:pt x="746721" y="114104"/>
                  <a:pt x="747196" y="113577"/>
                  <a:pt x="747723" y="113186"/>
                </a:cubicBezTo>
                <a:close/>
                <a:moveTo>
                  <a:pt x="170034" y="1004502"/>
                </a:moveTo>
                <a:cubicBezTo>
                  <a:pt x="169440" y="1004213"/>
                  <a:pt x="168913" y="1003771"/>
                  <a:pt x="168692" y="1003890"/>
                </a:cubicBezTo>
                <a:cubicBezTo>
                  <a:pt x="168284" y="1004111"/>
                  <a:pt x="167876" y="1004621"/>
                  <a:pt x="167791" y="1005063"/>
                </a:cubicBezTo>
                <a:cubicBezTo>
                  <a:pt x="167741" y="1005352"/>
                  <a:pt x="168250" y="1005759"/>
                  <a:pt x="168505" y="1006099"/>
                </a:cubicBezTo>
                <a:cubicBezTo>
                  <a:pt x="168998" y="1005589"/>
                  <a:pt x="169491" y="1005080"/>
                  <a:pt x="170034" y="1004502"/>
                </a:cubicBezTo>
                <a:close/>
                <a:moveTo>
                  <a:pt x="130000" y="815938"/>
                </a:moveTo>
                <a:cubicBezTo>
                  <a:pt x="130086" y="816295"/>
                  <a:pt x="130170" y="816635"/>
                  <a:pt x="130256" y="816991"/>
                </a:cubicBezTo>
                <a:cubicBezTo>
                  <a:pt x="131156" y="816873"/>
                  <a:pt x="132040" y="816754"/>
                  <a:pt x="132940" y="816635"/>
                </a:cubicBezTo>
                <a:cubicBezTo>
                  <a:pt x="132923" y="816414"/>
                  <a:pt x="132907" y="816176"/>
                  <a:pt x="132873" y="815955"/>
                </a:cubicBezTo>
                <a:cubicBezTo>
                  <a:pt x="131921" y="815938"/>
                  <a:pt x="130969" y="815938"/>
                  <a:pt x="130000" y="815938"/>
                </a:cubicBezTo>
                <a:close/>
                <a:moveTo>
                  <a:pt x="230204" y="858810"/>
                </a:moveTo>
                <a:cubicBezTo>
                  <a:pt x="230391" y="858419"/>
                  <a:pt x="230595" y="858028"/>
                  <a:pt x="230714" y="857620"/>
                </a:cubicBezTo>
                <a:cubicBezTo>
                  <a:pt x="230731" y="857552"/>
                  <a:pt x="230255" y="857195"/>
                  <a:pt x="230170" y="857246"/>
                </a:cubicBezTo>
                <a:cubicBezTo>
                  <a:pt x="229813" y="857450"/>
                  <a:pt x="229507" y="857773"/>
                  <a:pt x="229185" y="858045"/>
                </a:cubicBezTo>
                <a:cubicBezTo>
                  <a:pt x="229541" y="858283"/>
                  <a:pt x="229864" y="858555"/>
                  <a:pt x="230204" y="858810"/>
                </a:cubicBezTo>
                <a:close/>
                <a:moveTo>
                  <a:pt x="1361486" y="1473915"/>
                </a:moveTo>
                <a:cubicBezTo>
                  <a:pt x="1361231" y="1474238"/>
                  <a:pt x="1360942" y="1474561"/>
                  <a:pt x="1360755" y="1474918"/>
                </a:cubicBezTo>
                <a:cubicBezTo>
                  <a:pt x="1360704" y="1475020"/>
                  <a:pt x="1361078" y="1475478"/>
                  <a:pt x="1361146" y="1475444"/>
                </a:cubicBezTo>
                <a:cubicBezTo>
                  <a:pt x="1361537" y="1475292"/>
                  <a:pt x="1361894" y="1475071"/>
                  <a:pt x="1362268" y="1474867"/>
                </a:cubicBezTo>
                <a:cubicBezTo>
                  <a:pt x="1362012" y="1474544"/>
                  <a:pt x="1361741" y="1474238"/>
                  <a:pt x="1361486" y="1473915"/>
                </a:cubicBezTo>
                <a:close/>
                <a:moveTo>
                  <a:pt x="980331" y="156788"/>
                </a:moveTo>
                <a:cubicBezTo>
                  <a:pt x="979838" y="157349"/>
                  <a:pt x="979362" y="157893"/>
                  <a:pt x="978903" y="158420"/>
                </a:cubicBezTo>
                <a:cubicBezTo>
                  <a:pt x="979328" y="158572"/>
                  <a:pt x="979804" y="158946"/>
                  <a:pt x="980144" y="158844"/>
                </a:cubicBezTo>
                <a:cubicBezTo>
                  <a:pt x="980569" y="158725"/>
                  <a:pt x="980959" y="158267"/>
                  <a:pt x="981181" y="157859"/>
                </a:cubicBezTo>
                <a:cubicBezTo>
                  <a:pt x="981249" y="157706"/>
                  <a:pt x="980722" y="157264"/>
                  <a:pt x="980331" y="156788"/>
                </a:cubicBezTo>
                <a:close/>
                <a:moveTo>
                  <a:pt x="842064" y="147901"/>
                </a:moveTo>
                <a:cubicBezTo>
                  <a:pt x="842098" y="148394"/>
                  <a:pt x="842115" y="148887"/>
                  <a:pt x="842149" y="149380"/>
                </a:cubicBezTo>
                <a:cubicBezTo>
                  <a:pt x="843016" y="149108"/>
                  <a:pt x="843900" y="148853"/>
                  <a:pt x="844766" y="148581"/>
                </a:cubicBezTo>
                <a:cubicBezTo>
                  <a:pt x="843866" y="148360"/>
                  <a:pt x="842965" y="148139"/>
                  <a:pt x="842064" y="147901"/>
                </a:cubicBezTo>
                <a:close/>
                <a:moveTo>
                  <a:pt x="1378105" y="1513830"/>
                </a:moveTo>
                <a:cubicBezTo>
                  <a:pt x="1377595" y="1513015"/>
                  <a:pt x="1377238" y="1512386"/>
                  <a:pt x="1376796" y="1511842"/>
                </a:cubicBezTo>
                <a:cubicBezTo>
                  <a:pt x="1376762" y="1511791"/>
                  <a:pt x="1375794" y="1512250"/>
                  <a:pt x="1375810" y="1512454"/>
                </a:cubicBezTo>
                <a:cubicBezTo>
                  <a:pt x="1375844" y="1512930"/>
                  <a:pt x="1376083" y="1513507"/>
                  <a:pt x="1376439" y="1513796"/>
                </a:cubicBezTo>
                <a:cubicBezTo>
                  <a:pt x="1376712" y="1514000"/>
                  <a:pt x="1377306" y="1513830"/>
                  <a:pt x="1378105" y="1513830"/>
                </a:cubicBezTo>
                <a:close/>
                <a:moveTo>
                  <a:pt x="1480297" y="1519744"/>
                </a:moveTo>
                <a:cubicBezTo>
                  <a:pt x="1480075" y="1520117"/>
                  <a:pt x="1479804" y="1520474"/>
                  <a:pt x="1479650" y="1520882"/>
                </a:cubicBezTo>
                <a:cubicBezTo>
                  <a:pt x="1479616" y="1520950"/>
                  <a:pt x="1480059" y="1521358"/>
                  <a:pt x="1480161" y="1521324"/>
                </a:cubicBezTo>
                <a:cubicBezTo>
                  <a:pt x="1480534" y="1521154"/>
                  <a:pt x="1480874" y="1520865"/>
                  <a:pt x="1481214" y="1520627"/>
                </a:cubicBezTo>
                <a:cubicBezTo>
                  <a:pt x="1480908" y="1520321"/>
                  <a:pt x="1480602" y="1520032"/>
                  <a:pt x="1480297" y="1519744"/>
                </a:cubicBezTo>
                <a:close/>
                <a:moveTo>
                  <a:pt x="853211" y="147289"/>
                </a:moveTo>
                <a:cubicBezTo>
                  <a:pt x="853415" y="146644"/>
                  <a:pt x="853772" y="146100"/>
                  <a:pt x="853619" y="145879"/>
                </a:cubicBezTo>
                <a:cubicBezTo>
                  <a:pt x="853382" y="145505"/>
                  <a:pt x="852837" y="145165"/>
                  <a:pt x="852396" y="145115"/>
                </a:cubicBezTo>
                <a:cubicBezTo>
                  <a:pt x="852140" y="145081"/>
                  <a:pt x="851801" y="145624"/>
                  <a:pt x="851512" y="145896"/>
                </a:cubicBezTo>
                <a:cubicBezTo>
                  <a:pt x="852056" y="146321"/>
                  <a:pt x="852599" y="146780"/>
                  <a:pt x="853211" y="147289"/>
                </a:cubicBezTo>
                <a:close/>
                <a:moveTo>
                  <a:pt x="1280178" y="211113"/>
                </a:moveTo>
                <a:cubicBezTo>
                  <a:pt x="1280195" y="211419"/>
                  <a:pt x="1280212" y="211707"/>
                  <a:pt x="1280212" y="212013"/>
                </a:cubicBezTo>
                <a:cubicBezTo>
                  <a:pt x="1281164" y="211945"/>
                  <a:pt x="1282114" y="211894"/>
                  <a:pt x="1283050" y="211827"/>
                </a:cubicBezTo>
                <a:cubicBezTo>
                  <a:pt x="1283032" y="211589"/>
                  <a:pt x="1283032" y="211351"/>
                  <a:pt x="1283016" y="211113"/>
                </a:cubicBezTo>
                <a:cubicBezTo>
                  <a:pt x="1282080" y="211113"/>
                  <a:pt x="1281130" y="211113"/>
                  <a:pt x="1280178" y="211113"/>
                </a:cubicBezTo>
                <a:close/>
                <a:moveTo>
                  <a:pt x="294367" y="968699"/>
                </a:moveTo>
                <a:cubicBezTo>
                  <a:pt x="294911" y="969481"/>
                  <a:pt x="295268" y="970228"/>
                  <a:pt x="295455" y="970194"/>
                </a:cubicBezTo>
                <a:cubicBezTo>
                  <a:pt x="295965" y="970076"/>
                  <a:pt x="296406" y="969651"/>
                  <a:pt x="296883" y="969328"/>
                </a:cubicBezTo>
                <a:cubicBezTo>
                  <a:pt x="296152" y="969158"/>
                  <a:pt x="295438" y="968971"/>
                  <a:pt x="294367" y="968699"/>
                </a:cubicBezTo>
                <a:close/>
                <a:moveTo>
                  <a:pt x="1885037" y="1244451"/>
                </a:moveTo>
                <a:cubicBezTo>
                  <a:pt x="1885207" y="1244060"/>
                  <a:pt x="1885428" y="1243686"/>
                  <a:pt x="1885530" y="1243278"/>
                </a:cubicBezTo>
                <a:cubicBezTo>
                  <a:pt x="1885546" y="1243210"/>
                  <a:pt x="1885088" y="1242870"/>
                  <a:pt x="1885003" y="1242921"/>
                </a:cubicBezTo>
                <a:cubicBezTo>
                  <a:pt x="1884646" y="1243125"/>
                  <a:pt x="1884357" y="1243431"/>
                  <a:pt x="1884034" y="1243686"/>
                </a:cubicBezTo>
                <a:cubicBezTo>
                  <a:pt x="1884374" y="1243941"/>
                  <a:pt x="1884697" y="1244196"/>
                  <a:pt x="1885037" y="1244451"/>
                </a:cubicBezTo>
                <a:close/>
                <a:moveTo>
                  <a:pt x="1188810" y="1309548"/>
                </a:moveTo>
                <a:cubicBezTo>
                  <a:pt x="1189167" y="1309344"/>
                  <a:pt x="1189506" y="1309123"/>
                  <a:pt x="1189863" y="1308920"/>
                </a:cubicBezTo>
                <a:cubicBezTo>
                  <a:pt x="1189660" y="1308784"/>
                  <a:pt x="1189405" y="1308495"/>
                  <a:pt x="1189269" y="1308546"/>
                </a:cubicBezTo>
                <a:cubicBezTo>
                  <a:pt x="1188895" y="1308665"/>
                  <a:pt x="1188555" y="1308937"/>
                  <a:pt x="1188198" y="1309157"/>
                </a:cubicBezTo>
                <a:cubicBezTo>
                  <a:pt x="1188419" y="1309277"/>
                  <a:pt x="1188606" y="1309412"/>
                  <a:pt x="1188810" y="1309548"/>
                </a:cubicBezTo>
                <a:close/>
                <a:moveTo>
                  <a:pt x="1569676" y="1323720"/>
                </a:moveTo>
                <a:cubicBezTo>
                  <a:pt x="1569710" y="1323482"/>
                  <a:pt x="1569795" y="1323040"/>
                  <a:pt x="1569761" y="1323023"/>
                </a:cubicBezTo>
                <a:cubicBezTo>
                  <a:pt x="1569353" y="1322904"/>
                  <a:pt x="1568912" y="1322836"/>
                  <a:pt x="1568487" y="1322768"/>
                </a:cubicBezTo>
                <a:cubicBezTo>
                  <a:pt x="1568469" y="1323006"/>
                  <a:pt x="1568385" y="1323431"/>
                  <a:pt x="1568435" y="1323448"/>
                </a:cubicBezTo>
                <a:cubicBezTo>
                  <a:pt x="1568826" y="1323584"/>
                  <a:pt x="1569251" y="1323635"/>
                  <a:pt x="1569676" y="1323720"/>
                </a:cubicBezTo>
                <a:close/>
                <a:moveTo>
                  <a:pt x="1182250" y="1323805"/>
                </a:moveTo>
                <a:cubicBezTo>
                  <a:pt x="1182013" y="1323890"/>
                  <a:pt x="1181792" y="1323975"/>
                  <a:pt x="1181554" y="1324060"/>
                </a:cubicBezTo>
                <a:cubicBezTo>
                  <a:pt x="1181792" y="1324349"/>
                  <a:pt x="1181979" y="1324705"/>
                  <a:pt x="1182268" y="1324909"/>
                </a:cubicBezTo>
                <a:cubicBezTo>
                  <a:pt x="1182370" y="1324994"/>
                  <a:pt x="1182709" y="1324757"/>
                  <a:pt x="1182947" y="1324671"/>
                </a:cubicBezTo>
                <a:cubicBezTo>
                  <a:pt x="1182709" y="1324383"/>
                  <a:pt x="1182489" y="1324094"/>
                  <a:pt x="1182250" y="1323805"/>
                </a:cubicBezTo>
                <a:close/>
                <a:moveTo>
                  <a:pt x="1761129" y="1334425"/>
                </a:moveTo>
                <a:cubicBezTo>
                  <a:pt x="1761146" y="1334187"/>
                  <a:pt x="1761214" y="1333762"/>
                  <a:pt x="1761163" y="1333746"/>
                </a:cubicBezTo>
                <a:cubicBezTo>
                  <a:pt x="1760772" y="1333609"/>
                  <a:pt x="1760347" y="1333575"/>
                  <a:pt x="1759923" y="1333508"/>
                </a:cubicBezTo>
                <a:cubicBezTo>
                  <a:pt x="1759905" y="1333746"/>
                  <a:pt x="1759821" y="1334187"/>
                  <a:pt x="1759871" y="1334204"/>
                </a:cubicBezTo>
                <a:cubicBezTo>
                  <a:pt x="1760296" y="1334306"/>
                  <a:pt x="1760721" y="1334357"/>
                  <a:pt x="1761129" y="1334425"/>
                </a:cubicBezTo>
                <a:close/>
                <a:moveTo>
                  <a:pt x="1578274" y="1338503"/>
                </a:moveTo>
                <a:cubicBezTo>
                  <a:pt x="1577901" y="1338333"/>
                  <a:pt x="1577526" y="1338146"/>
                  <a:pt x="1577170" y="1337977"/>
                </a:cubicBezTo>
                <a:cubicBezTo>
                  <a:pt x="1577102" y="1338181"/>
                  <a:pt x="1576915" y="1338537"/>
                  <a:pt x="1576966" y="1338554"/>
                </a:cubicBezTo>
                <a:cubicBezTo>
                  <a:pt x="1577306" y="1338775"/>
                  <a:pt x="1577680" y="1338945"/>
                  <a:pt x="1578053" y="1339132"/>
                </a:cubicBezTo>
                <a:cubicBezTo>
                  <a:pt x="1578105" y="1338928"/>
                  <a:pt x="1578189" y="1338707"/>
                  <a:pt x="1578274" y="1338503"/>
                </a:cubicBezTo>
                <a:close/>
                <a:moveTo>
                  <a:pt x="1184681" y="1339319"/>
                </a:moveTo>
                <a:cubicBezTo>
                  <a:pt x="1184205" y="1339319"/>
                  <a:pt x="1183746" y="1339319"/>
                  <a:pt x="1183270" y="1339353"/>
                </a:cubicBezTo>
                <a:cubicBezTo>
                  <a:pt x="1183254" y="1339353"/>
                  <a:pt x="1183254" y="1339914"/>
                  <a:pt x="1183270" y="1339914"/>
                </a:cubicBezTo>
                <a:cubicBezTo>
                  <a:pt x="1183729" y="1339948"/>
                  <a:pt x="1184205" y="1339948"/>
                  <a:pt x="1184681" y="1339948"/>
                </a:cubicBezTo>
                <a:cubicBezTo>
                  <a:pt x="1184681" y="1339744"/>
                  <a:pt x="1184681" y="1339540"/>
                  <a:pt x="1184681" y="1339319"/>
                </a:cubicBezTo>
                <a:close/>
                <a:moveTo>
                  <a:pt x="1201112" y="1343941"/>
                </a:moveTo>
                <a:cubicBezTo>
                  <a:pt x="1200841" y="1343584"/>
                  <a:pt x="1200603" y="1343210"/>
                  <a:pt x="1200297" y="1342921"/>
                </a:cubicBezTo>
                <a:cubicBezTo>
                  <a:pt x="1200246" y="1342870"/>
                  <a:pt x="1199889" y="1343108"/>
                  <a:pt x="1199668" y="1343210"/>
                </a:cubicBezTo>
                <a:cubicBezTo>
                  <a:pt x="1199940" y="1343567"/>
                  <a:pt x="1200195" y="1343941"/>
                  <a:pt x="1200517" y="1344247"/>
                </a:cubicBezTo>
                <a:cubicBezTo>
                  <a:pt x="1200551" y="1344298"/>
                  <a:pt x="1200891" y="1344043"/>
                  <a:pt x="1201112" y="1343941"/>
                </a:cubicBezTo>
                <a:close/>
                <a:moveTo>
                  <a:pt x="517715" y="320713"/>
                </a:moveTo>
                <a:cubicBezTo>
                  <a:pt x="518054" y="320509"/>
                  <a:pt x="518394" y="320323"/>
                  <a:pt x="518734" y="320119"/>
                </a:cubicBezTo>
                <a:cubicBezTo>
                  <a:pt x="518531" y="319983"/>
                  <a:pt x="518292" y="319711"/>
                  <a:pt x="518156" y="319762"/>
                </a:cubicBezTo>
                <a:cubicBezTo>
                  <a:pt x="517783" y="319881"/>
                  <a:pt x="517459" y="320136"/>
                  <a:pt x="517120" y="320323"/>
                </a:cubicBezTo>
                <a:cubicBezTo>
                  <a:pt x="517324" y="320441"/>
                  <a:pt x="517511" y="320577"/>
                  <a:pt x="517715" y="320713"/>
                </a:cubicBezTo>
                <a:close/>
                <a:moveTo>
                  <a:pt x="1516422" y="1370313"/>
                </a:moveTo>
                <a:cubicBezTo>
                  <a:pt x="1516609" y="1369939"/>
                  <a:pt x="1516779" y="1369565"/>
                  <a:pt x="1516965" y="1369192"/>
                </a:cubicBezTo>
                <a:cubicBezTo>
                  <a:pt x="1516762" y="1369123"/>
                  <a:pt x="1516405" y="1368937"/>
                  <a:pt x="1516371" y="1368988"/>
                </a:cubicBezTo>
                <a:cubicBezTo>
                  <a:pt x="1516133" y="1369327"/>
                  <a:pt x="1515963" y="1369718"/>
                  <a:pt x="1515777" y="1370075"/>
                </a:cubicBezTo>
                <a:cubicBezTo>
                  <a:pt x="1515997" y="1370160"/>
                  <a:pt x="1516201" y="1370228"/>
                  <a:pt x="1516422" y="1370313"/>
                </a:cubicBezTo>
                <a:close/>
                <a:moveTo>
                  <a:pt x="1688045" y="1370092"/>
                </a:moveTo>
                <a:cubicBezTo>
                  <a:pt x="1688062" y="1369871"/>
                  <a:pt x="1688130" y="1369463"/>
                  <a:pt x="1688079" y="1369446"/>
                </a:cubicBezTo>
                <a:cubicBezTo>
                  <a:pt x="1687705" y="1369327"/>
                  <a:pt x="1687314" y="1369276"/>
                  <a:pt x="1686923" y="1369209"/>
                </a:cubicBezTo>
                <a:cubicBezTo>
                  <a:pt x="1686906" y="1369429"/>
                  <a:pt x="1686822" y="1369854"/>
                  <a:pt x="1686872" y="1369871"/>
                </a:cubicBezTo>
                <a:cubicBezTo>
                  <a:pt x="1687246" y="1369990"/>
                  <a:pt x="1687637" y="1370024"/>
                  <a:pt x="1688045" y="1370092"/>
                </a:cubicBezTo>
                <a:close/>
                <a:moveTo>
                  <a:pt x="1746940" y="1370228"/>
                </a:moveTo>
                <a:cubicBezTo>
                  <a:pt x="1746855" y="1369990"/>
                  <a:pt x="1746754" y="1369752"/>
                  <a:pt x="1746668" y="1369514"/>
                </a:cubicBezTo>
                <a:cubicBezTo>
                  <a:pt x="1746362" y="1369752"/>
                  <a:pt x="1746005" y="1369956"/>
                  <a:pt x="1745768" y="1370245"/>
                </a:cubicBezTo>
                <a:cubicBezTo>
                  <a:pt x="1745682" y="1370347"/>
                  <a:pt x="1745921" y="1370704"/>
                  <a:pt x="1746023" y="1370942"/>
                </a:cubicBezTo>
                <a:cubicBezTo>
                  <a:pt x="1746329" y="1370704"/>
                  <a:pt x="1746634" y="1370466"/>
                  <a:pt x="1746940" y="1370228"/>
                </a:cubicBezTo>
                <a:close/>
                <a:moveTo>
                  <a:pt x="1817645" y="1371791"/>
                </a:moveTo>
                <a:cubicBezTo>
                  <a:pt x="1817713" y="1371553"/>
                  <a:pt x="1817798" y="1371316"/>
                  <a:pt x="1817883" y="1371078"/>
                </a:cubicBezTo>
                <a:cubicBezTo>
                  <a:pt x="1817475" y="1371044"/>
                  <a:pt x="1817068" y="1370959"/>
                  <a:pt x="1816659" y="1370993"/>
                </a:cubicBezTo>
                <a:cubicBezTo>
                  <a:pt x="1816541" y="1371010"/>
                  <a:pt x="1816489" y="1371434"/>
                  <a:pt x="1816405" y="1371655"/>
                </a:cubicBezTo>
                <a:cubicBezTo>
                  <a:pt x="1816813" y="1371706"/>
                  <a:pt x="1817238" y="1371740"/>
                  <a:pt x="1817645" y="1371791"/>
                </a:cubicBezTo>
                <a:close/>
                <a:moveTo>
                  <a:pt x="233433" y="768665"/>
                </a:moveTo>
                <a:cubicBezTo>
                  <a:pt x="233093" y="768920"/>
                  <a:pt x="232737" y="769158"/>
                  <a:pt x="232430" y="769447"/>
                </a:cubicBezTo>
                <a:cubicBezTo>
                  <a:pt x="232379" y="769498"/>
                  <a:pt x="232617" y="769838"/>
                  <a:pt x="232719" y="770042"/>
                </a:cubicBezTo>
                <a:cubicBezTo>
                  <a:pt x="233059" y="769770"/>
                  <a:pt x="233433" y="769532"/>
                  <a:pt x="233739" y="769226"/>
                </a:cubicBezTo>
                <a:cubicBezTo>
                  <a:pt x="233789" y="769192"/>
                  <a:pt x="233552" y="768869"/>
                  <a:pt x="233433" y="768665"/>
                </a:cubicBezTo>
                <a:close/>
                <a:moveTo>
                  <a:pt x="2114145" y="821953"/>
                </a:moveTo>
                <a:cubicBezTo>
                  <a:pt x="2113923" y="821953"/>
                  <a:pt x="2113686" y="821953"/>
                  <a:pt x="2113465" y="821953"/>
                </a:cubicBezTo>
                <a:cubicBezTo>
                  <a:pt x="2113533" y="822361"/>
                  <a:pt x="2113567" y="822786"/>
                  <a:pt x="2113686" y="823177"/>
                </a:cubicBezTo>
                <a:cubicBezTo>
                  <a:pt x="2113703" y="823228"/>
                  <a:pt x="2114127" y="823160"/>
                  <a:pt x="2114348" y="823160"/>
                </a:cubicBezTo>
                <a:cubicBezTo>
                  <a:pt x="2114280" y="822752"/>
                  <a:pt x="2114213" y="822344"/>
                  <a:pt x="2114145" y="821953"/>
                </a:cubicBezTo>
                <a:close/>
                <a:moveTo>
                  <a:pt x="1627144" y="121971"/>
                </a:moveTo>
                <a:cubicBezTo>
                  <a:pt x="1627484" y="121767"/>
                  <a:pt x="1627840" y="121580"/>
                  <a:pt x="1628181" y="121376"/>
                </a:cubicBezTo>
                <a:cubicBezTo>
                  <a:pt x="1627977" y="121240"/>
                  <a:pt x="1627739" y="120968"/>
                  <a:pt x="1627586" y="121019"/>
                </a:cubicBezTo>
                <a:cubicBezTo>
                  <a:pt x="1627212" y="121138"/>
                  <a:pt x="1626890" y="121393"/>
                  <a:pt x="1626549" y="121580"/>
                </a:cubicBezTo>
                <a:cubicBezTo>
                  <a:pt x="1626754" y="121716"/>
                  <a:pt x="1626958" y="121835"/>
                  <a:pt x="1627144" y="121971"/>
                </a:cubicBezTo>
                <a:close/>
                <a:moveTo>
                  <a:pt x="1420483" y="1382785"/>
                </a:moveTo>
                <a:cubicBezTo>
                  <a:pt x="1420483" y="1382327"/>
                  <a:pt x="1420483" y="1381851"/>
                  <a:pt x="1420467" y="1381392"/>
                </a:cubicBezTo>
                <a:cubicBezTo>
                  <a:pt x="1420467" y="1381375"/>
                  <a:pt x="1419906" y="1381375"/>
                  <a:pt x="1419906" y="1381392"/>
                </a:cubicBezTo>
                <a:cubicBezTo>
                  <a:pt x="1419872" y="1381851"/>
                  <a:pt x="1419872" y="1382327"/>
                  <a:pt x="1419854" y="1382785"/>
                </a:cubicBezTo>
                <a:cubicBezTo>
                  <a:pt x="1420059" y="1382785"/>
                  <a:pt x="1420263" y="1382785"/>
                  <a:pt x="1420483" y="1382785"/>
                </a:cubicBezTo>
                <a:close/>
                <a:moveTo>
                  <a:pt x="1632191" y="1380321"/>
                </a:moveTo>
                <a:cubicBezTo>
                  <a:pt x="1631953" y="1380338"/>
                  <a:pt x="1631715" y="1380355"/>
                  <a:pt x="1631477" y="1380372"/>
                </a:cubicBezTo>
                <a:cubicBezTo>
                  <a:pt x="1631545" y="1380780"/>
                  <a:pt x="1631579" y="1381222"/>
                  <a:pt x="1631698" y="1381613"/>
                </a:cubicBezTo>
                <a:cubicBezTo>
                  <a:pt x="1631715" y="1381664"/>
                  <a:pt x="1632140" y="1381613"/>
                  <a:pt x="1632378" y="1381596"/>
                </a:cubicBezTo>
                <a:cubicBezTo>
                  <a:pt x="1632310" y="1381154"/>
                  <a:pt x="1632242" y="1380729"/>
                  <a:pt x="1632191" y="1380321"/>
                </a:cubicBezTo>
                <a:close/>
                <a:moveTo>
                  <a:pt x="1195097" y="1382140"/>
                </a:moveTo>
                <a:cubicBezTo>
                  <a:pt x="1194944" y="1381987"/>
                  <a:pt x="1194757" y="1381664"/>
                  <a:pt x="1194621" y="1381681"/>
                </a:cubicBezTo>
                <a:cubicBezTo>
                  <a:pt x="1194179" y="1381715"/>
                  <a:pt x="1193754" y="1381868"/>
                  <a:pt x="1193313" y="1381987"/>
                </a:cubicBezTo>
                <a:cubicBezTo>
                  <a:pt x="1193466" y="1382157"/>
                  <a:pt x="1193653" y="1382462"/>
                  <a:pt x="1193788" y="1382445"/>
                </a:cubicBezTo>
                <a:cubicBezTo>
                  <a:pt x="1194231" y="1382411"/>
                  <a:pt x="1194655" y="1382242"/>
                  <a:pt x="1195097" y="1382140"/>
                </a:cubicBezTo>
                <a:close/>
                <a:moveTo>
                  <a:pt x="818156" y="140951"/>
                </a:moveTo>
                <a:cubicBezTo>
                  <a:pt x="818156" y="140713"/>
                  <a:pt x="818156" y="140476"/>
                  <a:pt x="818156" y="140255"/>
                </a:cubicBezTo>
                <a:cubicBezTo>
                  <a:pt x="817731" y="140306"/>
                  <a:pt x="817306" y="140357"/>
                  <a:pt x="816899" y="140459"/>
                </a:cubicBezTo>
                <a:cubicBezTo>
                  <a:pt x="816848" y="140476"/>
                  <a:pt x="816933" y="140900"/>
                  <a:pt x="816933" y="141138"/>
                </a:cubicBezTo>
                <a:cubicBezTo>
                  <a:pt x="817358" y="141053"/>
                  <a:pt x="817765" y="141002"/>
                  <a:pt x="818156" y="140951"/>
                </a:cubicBezTo>
                <a:close/>
                <a:moveTo>
                  <a:pt x="537595" y="306661"/>
                </a:moveTo>
                <a:cubicBezTo>
                  <a:pt x="537443" y="306474"/>
                  <a:pt x="537256" y="306134"/>
                  <a:pt x="537120" y="306151"/>
                </a:cubicBezTo>
                <a:cubicBezTo>
                  <a:pt x="536661" y="306202"/>
                  <a:pt x="536202" y="306389"/>
                  <a:pt x="535760" y="306525"/>
                </a:cubicBezTo>
                <a:cubicBezTo>
                  <a:pt x="535930" y="306712"/>
                  <a:pt x="536100" y="307051"/>
                  <a:pt x="536253" y="307034"/>
                </a:cubicBezTo>
                <a:cubicBezTo>
                  <a:pt x="536695" y="306984"/>
                  <a:pt x="537154" y="306797"/>
                  <a:pt x="537595" y="306661"/>
                </a:cubicBezTo>
                <a:close/>
                <a:moveTo>
                  <a:pt x="1239889" y="143058"/>
                </a:moveTo>
                <a:cubicBezTo>
                  <a:pt x="1239702" y="143160"/>
                  <a:pt x="1239498" y="143279"/>
                  <a:pt x="1239311" y="143381"/>
                </a:cubicBezTo>
                <a:cubicBezTo>
                  <a:pt x="1239617" y="143568"/>
                  <a:pt x="1239923" y="143823"/>
                  <a:pt x="1240246" y="143925"/>
                </a:cubicBezTo>
                <a:cubicBezTo>
                  <a:pt x="1240399" y="143976"/>
                  <a:pt x="1240637" y="143738"/>
                  <a:pt x="1240823" y="143619"/>
                </a:cubicBezTo>
                <a:cubicBezTo>
                  <a:pt x="1240517" y="143449"/>
                  <a:pt x="1240195" y="143245"/>
                  <a:pt x="1239889" y="143058"/>
                </a:cubicBezTo>
                <a:close/>
                <a:moveTo>
                  <a:pt x="1325989" y="143534"/>
                </a:moveTo>
                <a:cubicBezTo>
                  <a:pt x="1325785" y="143347"/>
                  <a:pt x="1325598" y="143058"/>
                  <a:pt x="1325445" y="143075"/>
                </a:cubicBezTo>
                <a:cubicBezTo>
                  <a:pt x="1325004" y="143109"/>
                  <a:pt x="1324561" y="143279"/>
                  <a:pt x="1324120" y="143398"/>
                </a:cubicBezTo>
                <a:cubicBezTo>
                  <a:pt x="1324290" y="143568"/>
                  <a:pt x="1324460" y="143891"/>
                  <a:pt x="1324613" y="143874"/>
                </a:cubicBezTo>
                <a:cubicBezTo>
                  <a:pt x="1325054" y="143840"/>
                  <a:pt x="1325479" y="143670"/>
                  <a:pt x="1325989" y="143534"/>
                </a:cubicBezTo>
                <a:close/>
                <a:moveTo>
                  <a:pt x="1200687" y="145692"/>
                </a:moveTo>
                <a:cubicBezTo>
                  <a:pt x="1201044" y="145488"/>
                  <a:pt x="1201384" y="145284"/>
                  <a:pt x="1201741" y="145081"/>
                </a:cubicBezTo>
                <a:cubicBezTo>
                  <a:pt x="1201537" y="144945"/>
                  <a:pt x="1201300" y="144673"/>
                  <a:pt x="1201146" y="144707"/>
                </a:cubicBezTo>
                <a:cubicBezTo>
                  <a:pt x="1200773" y="144826"/>
                  <a:pt x="1200433" y="145081"/>
                  <a:pt x="1200092" y="145301"/>
                </a:cubicBezTo>
                <a:cubicBezTo>
                  <a:pt x="1200297" y="145437"/>
                  <a:pt x="1200501" y="145573"/>
                  <a:pt x="1200687" y="145692"/>
                </a:cubicBezTo>
                <a:close/>
                <a:moveTo>
                  <a:pt x="762659" y="151487"/>
                </a:moveTo>
                <a:cubicBezTo>
                  <a:pt x="762591" y="151266"/>
                  <a:pt x="762523" y="151062"/>
                  <a:pt x="762455" y="150841"/>
                </a:cubicBezTo>
                <a:cubicBezTo>
                  <a:pt x="762098" y="151028"/>
                  <a:pt x="761708" y="151181"/>
                  <a:pt x="761385" y="151419"/>
                </a:cubicBezTo>
                <a:cubicBezTo>
                  <a:pt x="761333" y="151453"/>
                  <a:pt x="761504" y="151809"/>
                  <a:pt x="761572" y="152030"/>
                </a:cubicBezTo>
                <a:cubicBezTo>
                  <a:pt x="761928" y="151843"/>
                  <a:pt x="762285" y="151657"/>
                  <a:pt x="762659" y="151487"/>
                </a:cubicBezTo>
                <a:close/>
                <a:moveTo>
                  <a:pt x="937238" y="159184"/>
                </a:moveTo>
                <a:cubicBezTo>
                  <a:pt x="937510" y="159184"/>
                  <a:pt x="937799" y="159184"/>
                  <a:pt x="938071" y="159184"/>
                </a:cubicBezTo>
                <a:cubicBezTo>
                  <a:pt x="937884" y="158912"/>
                  <a:pt x="937748" y="158572"/>
                  <a:pt x="937494" y="158403"/>
                </a:cubicBezTo>
                <a:cubicBezTo>
                  <a:pt x="937358" y="158317"/>
                  <a:pt x="937017" y="158589"/>
                  <a:pt x="936779" y="158691"/>
                </a:cubicBezTo>
                <a:cubicBezTo>
                  <a:pt x="936933" y="158861"/>
                  <a:pt x="937085" y="159031"/>
                  <a:pt x="937238" y="159184"/>
                </a:cubicBezTo>
                <a:close/>
                <a:moveTo>
                  <a:pt x="1595216" y="159966"/>
                </a:moveTo>
                <a:cubicBezTo>
                  <a:pt x="1595148" y="159762"/>
                  <a:pt x="1595080" y="159558"/>
                  <a:pt x="1594995" y="159337"/>
                </a:cubicBezTo>
                <a:cubicBezTo>
                  <a:pt x="1594638" y="159507"/>
                  <a:pt x="1594264" y="159660"/>
                  <a:pt x="1593924" y="159881"/>
                </a:cubicBezTo>
                <a:cubicBezTo>
                  <a:pt x="1593873" y="159915"/>
                  <a:pt x="1594043" y="160255"/>
                  <a:pt x="1594111" y="160459"/>
                </a:cubicBezTo>
                <a:cubicBezTo>
                  <a:pt x="1594502" y="160306"/>
                  <a:pt x="1594859" y="160136"/>
                  <a:pt x="1595216" y="159966"/>
                </a:cubicBezTo>
                <a:close/>
                <a:moveTo>
                  <a:pt x="1421690" y="1389871"/>
                </a:moveTo>
                <a:cubicBezTo>
                  <a:pt x="1422013" y="1390177"/>
                  <a:pt x="1422353" y="1390466"/>
                  <a:pt x="1422675" y="1390772"/>
                </a:cubicBezTo>
                <a:cubicBezTo>
                  <a:pt x="1422812" y="1390585"/>
                  <a:pt x="1423100" y="1390279"/>
                  <a:pt x="1423066" y="1390228"/>
                </a:cubicBezTo>
                <a:cubicBezTo>
                  <a:pt x="1422777" y="1389888"/>
                  <a:pt x="1422421" y="1389599"/>
                  <a:pt x="1422081" y="1389276"/>
                </a:cubicBezTo>
                <a:cubicBezTo>
                  <a:pt x="1421962" y="1389480"/>
                  <a:pt x="1421826" y="1389667"/>
                  <a:pt x="1421690" y="1389871"/>
                </a:cubicBezTo>
                <a:close/>
                <a:moveTo>
                  <a:pt x="1298988" y="165488"/>
                </a:moveTo>
                <a:cubicBezTo>
                  <a:pt x="1299006" y="165250"/>
                  <a:pt x="1299073" y="164826"/>
                  <a:pt x="1299022" y="164809"/>
                </a:cubicBezTo>
                <a:cubicBezTo>
                  <a:pt x="1298631" y="164690"/>
                  <a:pt x="1298189" y="164639"/>
                  <a:pt x="1297782" y="164571"/>
                </a:cubicBezTo>
                <a:cubicBezTo>
                  <a:pt x="1297764" y="164809"/>
                  <a:pt x="1297680" y="165233"/>
                  <a:pt x="1297731" y="165250"/>
                </a:cubicBezTo>
                <a:cubicBezTo>
                  <a:pt x="1298139" y="165369"/>
                  <a:pt x="1298563" y="165420"/>
                  <a:pt x="1298988" y="165488"/>
                </a:cubicBezTo>
                <a:close/>
                <a:moveTo>
                  <a:pt x="1132735" y="171249"/>
                </a:moveTo>
                <a:cubicBezTo>
                  <a:pt x="1133092" y="171045"/>
                  <a:pt x="1133432" y="170824"/>
                  <a:pt x="1133788" y="170620"/>
                </a:cubicBezTo>
                <a:cubicBezTo>
                  <a:pt x="1133585" y="170484"/>
                  <a:pt x="1133330" y="170212"/>
                  <a:pt x="1133194" y="170263"/>
                </a:cubicBezTo>
                <a:cubicBezTo>
                  <a:pt x="1132820" y="170382"/>
                  <a:pt x="1132481" y="170654"/>
                  <a:pt x="1132141" y="170875"/>
                </a:cubicBezTo>
                <a:cubicBezTo>
                  <a:pt x="1132345" y="170977"/>
                  <a:pt x="1132548" y="171113"/>
                  <a:pt x="1132735" y="171249"/>
                </a:cubicBezTo>
                <a:close/>
                <a:moveTo>
                  <a:pt x="1140671" y="172285"/>
                </a:moveTo>
                <a:cubicBezTo>
                  <a:pt x="1140212" y="172166"/>
                  <a:pt x="1139770" y="172030"/>
                  <a:pt x="1139311" y="171962"/>
                </a:cubicBezTo>
                <a:cubicBezTo>
                  <a:pt x="1139244" y="171945"/>
                  <a:pt x="1139124" y="172319"/>
                  <a:pt x="1139022" y="172506"/>
                </a:cubicBezTo>
                <a:cubicBezTo>
                  <a:pt x="1139481" y="172625"/>
                  <a:pt x="1139923" y="172778"/>
                  <a:pt x="1140399" y="172846"/>
                </a:cubicBezTo>
                <a:cubicBezTo>
                  <a:pt x="1140467" y="172846"/>
                  <a:pt x="1140585" y="172472"/>
                  <a:pt x="1140671" y="172285"/>
                </a:cubicBezTo>
                <a:close/>
                <a:moveTo>
                  <a:pt x="1329847" y="174562"/>
                </a:moveTo>
                <a:cubicBezTo>
                  <a:pt x="1330203" y="174358"/>
                  <a:pt x="1330543" y="174154"/>
                  <a:pt x="1330899" y="173934"/>
                </a:cubicBezTo>
                <a:cubicBezTo>
                  <a:pt x="1330696" y="173798"/>
                  <a:pt x="1330458" y="173509"/>
                  <a:pt x="1330305" y="173560"/>
                </a:cubicBezTo>
                <a:cubicBezTo>
                  <a:pt x="1329931" y="173679"/>
                  <a:pt x="1329592" y="173951"/>
                  <a:pt x="1329234" y="174154"/>
                </a:cubicBezTo>
                <a:cubicBezTo>
                  <a:pt x="1329438" y="174290"/>
                  <a:pt x="1329642" y="174426"/>
                  <a:pt x="1329847" y="174562"/>
                </a:cubicBezTo>
                <a:close/>
                <a:moveTo>
                  <a:pt x="877221" y="175956"/>
                </a:moveTo>
                <a:cubicBezTo>
                  <a:pt x="877137" y="175769"/>
                  <a:pt x="877035" y="175412"/>
                  <a:pt x="876983" y="175429"/>
                </a:cubicBezTo>
                <a:cubicBezTo>
                  <a:pt x="876542" y="175480"/>
                  <a:pt x="876100" y="175599"/>
                  <a:pt x="875658" y="175684"/>
                </a:cubicBezTo>
                <a:cubicBezTo>
                  <a:pt x="875743" y="175871"/>
                  <a:pt x="875845" y="176210"/>
                  <a:pt x="875913" y="176210"/>
                </a:cubicBezTo>
                <a:cubicBezTo>
                  <a:pt x="876338" y="176159"/>
                  <a:pt x="876779" y="176041"/>
                  <a:pt x="877221" y="175956"/>
                </a:cubicBezTo>
                <a:close/>
                <a:moveTo>
                  <a:pt x="1080093" y="177910"/>
                </a:moveTo>
                <a:cubicBezTo>
                  <a:pt x="1080416" y="177740"/>
                  <a:pt x="1080755" y="177553"/>
                  <a:pt x="1081079" y="177383"/>
                </a:cubicBezTo>
                <a:cubicBezTo>
                  <a:pt x="1080891" y="177264"/>
                  <a:pt x="1080654" y="177026"/>
                  <a:pt x="1080518" y="177060"/>
                </a:cubicBezTo>
                <a:cubicBezTo>
                  <a:pt x="1080161" y="177162"/>
                  <a:pt x="1079855" y="177383"/>
                  <a:pt x="1079515" y="177570"/>
                </a:cubicBezTo>
                <a:cubicBezTo>
                  <a:pt x="1079719" y="177672"/>
                  <a:pt x="1079906" y="177791"/>
                  <a:pt x="1080093" y="177910"/>
                </a:cubicBezTo>
                <a:close/>
                <a:moveTo>
                  <a:pt x="126653" y="848529"/>
                </a:moveTo>
                <a:cubicBezTo>
                  <a:pt x="126449" y="848597"/>
                  <a:pt x="126228" y="848682"/>
                  <a:pt x="126024" y="848750"/>
                </a:cubicBezTo>
                <a:cubicBezTo>
                  <a:pt x="126194" y="849107"/>
                  <a:pt x="126364" y="849498"/>
                  <a:pt x="126585" y="849821"/>
                </a:cubicBezTo>
                <a:cubicBezTo>
                  <a:pt x="126619" y="849872"/>
                  <a:pt x="126976" y="849702"/>
                  <a:pt x="127180" y="849634"/>
                </a:cubicBezTo>
                <a:cubicBezTo>
                  <a:pt x="126992" y="849260"/>
                  <a:pt x="126823" y="848886"/>
                  <a:pt x="126653" y="848529"/>
                </a:cubicBezTo>
                <a:close/>
                <a:moveTo>
                  <a:pt x="980909" y="182447"/>
                </a:moveTo>
                <a:cubicBezTo>
                  <a:pt x="980466" y="182345"/>
                  <a:pt x="980008" y="182192"/>
                  <a:pt x="979566" y="182141"/>
                </a:cubicBezTo>
                <a:cubicBezTo>
                  <a:pt x="979498" y="182124"/>
                  <a:pt x="979380" y="182481"/>
                  <a:pt x="979278" y="182668"/>
                </a:cubicBezTo>
                <a:cubicBezTo>
                  <a:pt x="979719" y="182769"/>
                  <a:pt x="980161" y="182906"/>
                  <a:pt x="980620" y="182973"/>
                </a:cubicBezTo>
                <a:cubicBezTo>
                  <a:pt x="980688" y="182990"/>
                  <a:pt x="980807" y="182634"/>
                  <a:pt x="980909" y="182447"/>
                </a:cubicBezTo>
                <a:close/>
                <a:moveTo>
                  <a:pt x="688675" y="186491"/>
                </a:moveTo>
                <a:cubicBezTo>
                  <a:pt x="688436" y="186491"/>
                  <a:pt x="688198" y="186491"/>
                  <a:pt x="687961" y="186491"/>
                </a:cubicBezTo>
                <a:cubicBezTo>
                  <a:pt x="688029" y="186916"/>
                  <a:pt x="688063" y="187358"/>
                  <a:pt x="688182" y="187765"/>
                </a:cubicBezTo>
                <a:cubicBezTo>
                  <a:pt x="688198" y="187816"/>
                  <a:pt x="688641" y="187748"/>
                  <a:pt x="688879" y="187731"/>
                </a:cubicBezTo>
                <a:cubicBezTo>
                  <a:pt x="688811" y="187306"/>
                  <a:pt x="688743" y="186882"/>
                  <a:pt x="688675" y="186491"/>
                </a:cubicBezTo>
                <a:close/>
                <a:moveTo>
                  <a:pt x="905752" y="191504"/>
                </a:moveTo>
                <a:cubicBezTo>
                  <a:pt x="906074" y="191792"/>
                  <a:pt x="906415" y="192098"/>
                  <a:pt x="906737" y="192387"/>
                </a:cubicBezTo>
                <a:cubicBezTo>
                  <a:pt x="906873" y="192200"/>
                  <a:pt x="907145" y="191877"/>
                  <a:pt x="907111" y="191844"/>
                </a:cubicBezTo>
                <a:cubicBezTo>
                  <a:pt x="906839" y="191521"/>
                  <a:pt x="906499" y="191249"/>
                  <a:pt x="906176" y="190977"/>
                </a:cubicBezTo>
                <a:cubicBezTo>
                  <a:pt x="906024" y="191147"/>
                  <a:pt x="905888" y="191334"/>
                  <a:pt x="905752" y="191504"/>
                </a:cubicBezTo>
                <a:close/>
                <a:moveTo>
                  <a:pt x="909982" y="197621"/>
                </a:moveTo>
                <a:cubicBezTo>
                  <a:pt x="909694" y="197281"/>
                  <a:pt x="909439" y="196924"/>
                  <a:pt x="909116" y="196635"/>
                </a:cubicBezTo>
                <a:cubicBezTo>
                  <a:pt x="909082" y="196601"/>
                  <a:pt x="908759" y="196856"/>
                  <a:pt x="908573" y="196975"/>
                </a:cubicBezTo>
                <a:cubicBezTo>
                  <a:pt x="908844" y="197298"/>
                  <a:pt x="909099" y="197655"/>
                  <a:pt x="909405" y="197944"/>
                </a:cubicBezTo>
                <a:cubicBezTo>
                  <a:pt x="909456" y="197995"/>
                  <a:pt x="909779" y="197740"/>
                  <a:pt x="909982" y="197621"/>
                </a:cubicBezTo>
                <a:close/>
                <a:moveTo>
                  <a:pt x="1353007" y="197740"/>
                </a:moveTo>
                <a:cubicBezTo>
                  <a:pt x="1352565" y="197621"/>
                  <a:pt x="1352123" y="197485"/>
                  <a:pt x="1351664" y="197417"/>
                </a:cubicBezTo>
                <a:cubicBezTo>
                  <a:pt x="1351596" y="197400"/>
                  <a:pt x="1351478" y="197757"/>
                  <a:pt x="1351376" y="197927"/>
                </a:cubicBezTo>
                <a:cubicBezTo>
                  <a:pt x="1351817" y="198046"/>
                  <a:pt x="1352259" y="198182"/>
                  <a:pt x="1352718" y="198249"/>
                </a:cubicBezTo>
                <a:cubicBezTo>
                  <a:pt x="1352803" y="198283"/>
                  <a:pt x="1352922" y="197927"/>
                  <a:pt x="1353007" y="197740"/>
                </a:cubicBezTo>
                <a:close/>
                <a:moveTo>
                  <a:pt x="102711" y="873338"/>
                </a:moveTo>
                <a:cubicBezTo>
                  <a:pt x="102796" y="873117"/>
                  <a:pt x="102898" y="872896"/>
                  <a:pt x="102982" y="872675"/>
                </a:cubicBezTo>
                <a:cubicBezTo>
                  <a:pt x="102592" y="872641"/>
                  <a:pt x="102184" y="872556"/>
                  <a:pt x="101794" y="872607"/>
                </a:cubicBezTo>
                <a:cubicBezTo>
                  <a:pt x="101691" y="872624"/>
                  <a:pt x="101640" y="873032"/>
                  <a:pt x="101572" y="873253"/>
                </a:cubicBezTo>
                <a:cubicBezTo>
                  <a:pt x="101946" y="873287"/>
                  <a:pt x="102320" y="873321"/>
                  <a:pt x="102711" y="873338"/>
                </a:cubicBezTo>
                <a:close/>
                <a:moveTo>
                  <a:pt x="2103881" y="879302"/>
                </a:moveTo>
                <a:cubicBezTo>
                  <a:pt x="2103796" y="879115"/>
                  <a:pt x="2103711" y="878776"/>
                  <a:pt x="2103643" y="878793"/>
                </a:cubicBezTo>
                <a:cubicBezTo>
                  <a:pt x="2103201" y="878844"/>
                  <a:pt x="2102760" y="878946"/>
                  <a:pt x="2102335" y="879047"/>
                </a:cubicBezTo>
                <a:cubicBezTo>
                  <a:pt x="2102419" y="879234"/>
                  <a:pt x="2102522" y="879574"/>
                  <a:pt x="2102573" y="879557"/>
                </a:cubicBezTo>
                <a:cubicBezTo>
                  <a:pt x="2102998" y="879506"/>
                  <a:pt x="2103439" y="879404"/>
                  <a:pt x="2103881" y="879302"/>
                </a:cubicBezTo>
                <a:close/>
                <a:moveTo>
                  <a:pt x="537613" y="282871"/>
                </a:moveTo>
                <a:cubicBezTo>
                  <a:pt x="537443" y="282684"/>
                  <a:pt x="537273" y="282345"/>
                  <a:pt x="537120" y="282362"/>
                </a:cubicBezTo>
                <a:cubicBezTo>
                  <a:pt x="536661" y="282413"/>
                  <a:pt x="536219" y="282599"/>
                  <a:pt x="535760" y="282719"/>
                </a:cubicBezTo>
                <a:cubicBezTo>
                  <a:pt x="535930" y="282905"/>
                  <a:pt x="536100" y="283245"/>
                  <a:pt x="536253" y="283228"/>
                </a:cubicBezTo>
                <a:cubicBezTo>
                  <a:pt x="536712" y="283194"/>
                  <a:pt x="537154" y="283007"/>
                  <a:pt x="537613" y="282871"/>
                </a:cubicBezTo>
                <a:close/>
                <a:moveTo>
                  <a:pt x="2060720" y="907119"/>
                </a:moveTo>
                <a:cubicBezTo>
                  <a:pt x="2060551" y="907272"/>
                  <a:pt x="2060211" y="907459"/>
                  <a:pt x="2060228" y="907595"/>
                </a:cubicBezTo>
                <a:cubicBezTo>
                  <a:pt x="2060279" y="908053"/>
                  <a:pt x="2060449" y="908495"/>
                  <a:pt x="2060585" y="908954"/>
                </a:cubicBezTo>
                <a:cubicBezTo>
                  <a:pt x="2060754" y="908784"/>
                  <a:pt x="2061112" y="908614"/>
                  <a:pt x="2061094" y="908461"/>
                </a:cubicBezTo>
                <a:cubicBezTo>
                  <a:pt x="2061026" y="908002"/>
                  <a:pt x="2060856" y="907561"/>
                  <a:pt x="2060720" y="907119"/>
                </a:cubicBezTo>
                <a:close/>
                <a:moveTo>
                  <a:pt x="251495" y="910313"/>
                </a:moveTo>
                <a:cubicBezTo>
                  <a:pt x="251699" y="910161"/>
                  <a:pt x="251904" y="910007"/>
                  <a:pt x="252108" y="909855"/>
                </a:cubicBezTo>
                <a:cubicBezTo>
                  <a:pt x="251683" y="909668"/>
                  <a:pt x="251275" y="909413"/>
                  <a:pt x="250833" y="909294"/>
                </a:cubicBezTo>
                <a:cubicBezTo>
                  <a:pt x="250680" y="909260"/>
                  <a:pt x="250442" y="909566"/>
                  <a:pt x="250238" y="909719"/>
                </a:cubicBezTo>
                <a:cubicBezTo>
                  <a:pt x="250663" y="909923"/>
                  <a:pt x="251088" y="910126"/>
                  <a:pt x="251495" y="910313"/>
                </a:cubicBezTo>
                <a:close/>
                <a:moveTo>
                  <a:pt x="143747" y="918708"/>
                </a:moveTo>
                <a:cubicBezTo>
                  <a:pt x="143459" y="919030"/>
                  <a:pt x="143169" y="919353"/>
                  <a:pt x="142880" y="919676"/>
                </a:cubicBezTo>
                <a:cubicBezTo>
                  <a:pt x="143068" y="919812"/>
                  <a:pt x="143373" y="920084"/>
                  <a:pt x="143407" y="920050"/>
                </a:cubicBezTo>
                <a:cubicBezTo>
                  <a:pt x="143713" y="919778"/>
                  <a:pt x="143985" y="919438"/>
                  <a:pt x="144257" y="919116"/>
                </a:cubicBezTo>
                <a:cubicBezTo>
                  <a:pt x="144087" y="918979"/>
                  <a:pt x="143918" y="918844"/>
                  <a:pt x="143747" y="918708"/>
                </a:cubicBezTo>
                <a:close/>
                <a:moveTo>
                  <a:pt x="369133" y="926473"/>
                </a:moveTo>
                <a:cubicBezTo>
                  <a:pt x="368675" y="926473"/>
                  <a:pt x="368216" y="926473"/>
                  <a:pt x="367758" y="926507"/>
                </a:cubicBezTo>
                <a:cubicBezTo>
                  <a:pt x="367740" y="926507"/>
                  <a:pt x="367758" y="926881"/>
                  <a:pt x="367758" y="927085"/>
                </a:cubicBezTo>
                <a:cubicBezTo>
                  <a:pt x="368216" y="927085"/>
                  <a:pt x="368675" y="927085"/>
                  <a:pt x="369133" y="927051"/>
                </a:cubicBezTo>
                <a:cubicBezTo>
                  <a:pt x="369133" y="927051"/>
                  <a:pt x="369117" y="926677"/>
                  <a:pt x="369133" y="926473"/>
                </a:cubicBezTo>
                <a:close/>
                <a:moveTo>
                  <a:pt x="2114604" y="279898"/>
                </a:moveTo>
                <a:cubicBezTo>
                  <a:pt x="2114484" y="279711"/>
                  <a:pt x="2114366" y="279524"/>
                  <a:pt x="2114229" y="279337"/>
                </a:cubicBezTo>
                <a:cubicBezTo>
                  <a:pt x="2113907" y="279609"/>
                  <a:pt x="2113550" y="279847"/>
                  <a:pt x="2113261" y="280153"/>
                </a:cubicBezTo>
                <a:cubicBezTo>
                  <a:pt x="2113210" y="280204"/>
                  <a:pt x="2113465" y="280526"/>
                  <a:pt x="2113584" y="280713"/>
                </a:cubicBezTo>
                <a:cubicBezTo>
                  <a:pt x="2113941" y="280441"/>
                  <a:pt x="2114280" y="280170"/>
                  <a:pt x="2114604" y="279898"/>
                </a:cubicBezTo>
                <a:close/>
                <a:moveTo>
                  <a:pt x="1009812" y="1419370"/>
                </a:moveTo>
                <a:cubicBezTo>
                  <a:pt x="1009371" y="1419251"/>
                  <a:pt x="1008912" y="1419115"/>
                  <a:pt x="1008453" y="1419064"/>
                </a:cubicBezTo>
                <a:cubicBezTo>
                  <a:pt x="1008385" y="1419047"/>
                  <a:pt x="1008267" y="1419404"/>
                  <a:pt x="1008164" y="1419591"/>
                </a:cubicBezTo>
                <a:cubicBezTo>
                  <a:pt x="1008606" y="1419710"/>
                  <a:pt x="1009065" y="1419846"/>
                  <a:pt x="1009507" y="1419897"/>
                </a:cubicBezTo>
                <a:cubicBezTo>
                  <a:pt x="1009592" y="1419914"/>
                  <a:pt x="1009711" y="1419557"/>
                  <a:pt x="1009812" y="1419370"/>
                </a:cubicBezTo>
                <a:close/>
                <a:moveTo>
                  <a:pt x="277171" y="599931"/>
                </a:moveTo>
                <a:cubicBezTo>
                  <a:pt x="277239" y="600135"/>
                  <a:pt x="277290" y="600339"/>
                  <a:pt x="277358" y="600560"/>
                </a:cubicBezTo>
                <a:cubicBezTo>
                  <a:pt x="277732" y="600390"/>
                  <a:pt x="278106" y="600254"/>
                  <a:pt x="278446" y="600033"/>
                </a:cubicBezTo>
                <a:cubicBezTo>
                  <a:pt x="278496" y="599999"/>
                  <a:pt x="278344" y="599626"/>
                  <a:pt x="278276" y="599405"/>
                </a:cubicBezTo>
                <a:cubicBezTo>
                  <a:pt x="277901" y="599592"/>
                  <a:pt x="277528" y="599761"/>
                  <a:pt x="277171" y="599931"/>
                </a:cubicBezTo>
                <a:close/>
                <a:moveTo>
                  <a:pt x="1745156" y="1426133"/>
                </a:moveTo>
                <a:cubicBezTo>
                  <a:pt x="1745037" y="1425929"/>
                  <a:pt x="1744918" y="1425742"/>
                  <a:pt x="1744782" y="1425538"/>
                </a:cubicBezTo>
                <a:cubicBezTo>
                  <a:pt x="1744578" y="1425861"/>
                  <a:pt x="1744306" y="1426150"/>
                  <a:pt x="1744187" y="1426507"/>
                </a:cubicBezTo>
                <a:cubicBezTo>
                  <a:pt x="1744137" y="1426643"/>
                  <a:pt x="1744408" y="1426897"/>
                  <a:pt x="1744528" y="1427084"/>
                </a:cubicBezTo>
                <a:cubicBezTo>
                  <a:pt x="1744748" y="1426762"/>
                  <a:pt x="1744952" y="1426456"/>
                  <a:pt x="1745156" y="1426133"/>
                </a:cubicBezTo>
                <a:close/>
                <a:moveTo>
                  <a:pt x="249015" y="765267"/>
                </a:moveTo>
                <a:cubicBezTo>
                  <a:pt x="248794" y="765335"/>
                  <a:pt x="248590" y="765403"/>
                  <a:pt x="248369" y="765488"/>
                </a:cubicBezTo>
                <a:cubicBezTo>
                  <a:pt x="248556" y="765862"/>
                  <a:pt x="248709" y="766235"/>
                  <a:pt x="248930" y="766575"/>
                </a:cubicBezTo>
                <a:cubicBezTo>
                  <a:pt x="248964" y="766626"/>
                  <a:pt x="249321" y="766456"/>
                  <a:pt x="249541" y="766388"/>
                </a:cubicBezTo>
                <a:cubicBezTo>
                  <a:pt x="249371" y="766014"/>
                  <a:pt x="249185" y="765641"/>
                  <a:pt x="249015" y="765267"/>
                </a:cubicBezTo>
                <a:close/>
                <a:moveTo>
                  <a:pt x="252464" y="1022344"/>
                </a:moveTo>
                <a:cubicBezTo>
                  <a:pt x="252345" y="1022157"/>
                  <a:pt x="252226" y="1021970"/>
                  <a:pt x="252108" y="1021783"/>
                </a:cubicBezTo>
                <a:cubicBezTo>
                  <a:pt x="251785" y="1022055"/>
                  <a:pt x="251428" y="1022310"/>
                  <a:pt x="251139" y="1022616"/>
                </a:cubicBezTo>
                <a:cubicBezTo>
                  <a:pt x="251088" y="1022667"/>
                  <a:pt x="251343" y="1022990"/>
                  <a:pt x="251445" y="1023177"/>
                </a:cubicBezTo>
                <a:cubicBezTo>
                  <a:pt x="251801" y="1022888"/>
                  <a:pt x="252124" y="1022616"/>
                  <a:pt x="252464" y="1022344"/>
                </a:cubicBezTo>
                <a:close/>
                <a:moveTo>
                  <a:pt x="2101060" y="564655"/>
                </a:moveTo>
                <a:cubicBezTo>
                  <a:pt x="2100772" y="564315"/>
                  <a:pt x="2100500" y="563942"/>
                  <a:pt x="2100177" y="563653"/>
                </a:cubicBezTo>
                <a:cubicBezTo>
                  <a:pt x="2100126" y="563619"/>
                  <a:pt x="2099803" y="563874"/>
                  <a:pt x="2099599" y="564010"/>
                </a:cubicBezTo>
                <a:cubicBezTo>
                  <a:pt x="2099888" y="564349"/>
                  <a:pt x="2100143" y="564706"/>
                  <a:pt x="2100466" y="565012"/>
                </a:cubicBezTo>
                <a:cubicBezTo>
                  <a:pt x="2100517" y="565029"/>
                  <a:pt x="2100856" y="564774"/>
                  <a:pt x="2101060" y="564655"/>
                </a:cubicBezTo>
                <a:close/>
                <a:moveTo>
                  <a:pt x="272872" y="551724"/>
                </a:moveTo>
                <a:cubicBezTo>
                  <a:pt x="272566" y="552047"/>
                  <a:pt x="272277" y="552387"/>
                  <a:pt x="271972" y="552710"/>
                </a:cubicBezTo>
                <a:cubicBezTo>
                  <a:pt x="272158" y="552846"/>
                  <a:pt x="272481" y="553118"/>
                  <a:pt x="272515" y="553084"/>
                </a:cubicBezTo>
                <a:cubicBezTo>
                  <a:pt x="272838" y="552812"/>
                  <a:pt x="273110" y="552472"/>
                  <a:pt x="273399" y="552149"/>
                </a:cubicBezTo>
                <a:cubicBezTo>
                  <a:pt x="273229" y="551996"/>
                  <a:pt x="273059" y="551860"/>
                  <a:pt x="272872" y="551724"/>
                </a:cubicBezTo>
                <a:close/>
                <a:moveTo>
                  <a:pt x="1209438" y="1102820"/>
                </a:moveTo>
                <a:cubicBezTo>
                  <a:pt x="1209472" y="1102599"/>
                  <a:pt x="1209540" y="1102174"/>
                  <a:pt x="1209506" y="1102174"/>
                </a:cubicBezTo>
                <a:cubicBezTo>
                  <a:pt x="1209115" y="1102055"/>
                  <a:pt x="1208708" y="1102004"/>
                  <a:pt x="1208300" y="1101919"/>
                </a:cubicBezTo>
                <a:cubicBezTo>
                  <a:pt x="1208283" y="1102140"/>
                  <a:pt x="1208198" y="1102531"/>
                  <a:pt x="1208266" y="1102548"/>
                </a:cubicBezTo>
                <a:cubicBezTo>
                  <a:pt x="1208640" y="1102684"/>
                  <a:pt x="1209047" y="1102735"/>
                  <a:pt x="1209438" y="1102820"/>
                </a:cubicBezTo>
                <a:close/>
                <a:moveTo>
                  <a:pt x="247910" y="508241"/>
                </a:moveTo>
                <a:cubicBezTo>
                  <a:pt x="247842" y="508020"/>
                  <a:pt x="247774" y="507816"/>
                  <a:pt x="247689" y="507595"/>
                </a:cubicBezTo>
                <a:cubicBezTo>
                  <a:pt x="247315" y="507782"/>
                  <a:pt x="246924" y="507935"/>
                  <a:pt x="246585" y="508173"/>
                </a:cubicBezTo>
                <a:cubicBezTo>
                  <a:pt x="246534" y="508207"/>
                  <a:pt x="246704" y="508580"/>
                  <a:pt x="246772" y="508784"/>
                </a:cubicBezTo>
                <a:cubicBezTo>
                  <a:pt x="247163" y="508615"/>
                  <a:pt x="247537" y="508428"/>
                  <a:pt x="247910" y="508241"/>
                </a:cubicBezTo>
                <a:close/>
                <a:moveTo>
                  <a:pt x="2099209" y="795853"/>
                </a:moveTo>
                <a:cubicBezTo>
                  <a:pt x="2098987" y="795921"/>
                  <a:pt x="2098784" y="795989"/>
                  <a:pt x="2098562" y="796057"/>
                </a:cubicBezTo>
                <a:cubicBezTo>
                  <a:pt x="2098750" y="796414"/>
                  <a:pt x="2098902" y="796805"/>
                  <a:pt x="2099123" y="797127"/>
                </a:cubicBezTo>
                <a:cubicBezTo>
                  <a:pt x="2099157" y="797178"/>
                  <a:pt x="2099514" y="797008"/>
                  <a:pt x="2099718" y="796941"/>
                </a:cubicBezTo>
                <a:cubicBezTo>
                  <a:pt x="2099565" y="796584"/>
                  <a:pt x="2099395" y="796210"/>
                  <a:pt x="2099209" y="795853"/>
                </a:cubicBezTo>
                <a:close/>
                <a:moveTo>
                  <a:pt x="1909574" y="1165555"/>
                </a:moveTo>
                <a:cubicBezTo>
                  <a:pt x="1909319" y="1165215"/>
                  <a:pt x="1909081" y="1164842"/>
                  <a:pt x="1908775" y="1164553"/>
                </a:cubicBezTo>
                <a:cubicBezTo>
                  <a:pt x="1908724" y="1164502"/>
                  <a:pt x="1908384" y="1164740"/>
                  <a:pt x="1908163" y="1164842"/>
                </a:cubicBezTo>
                <a:cubicBezTo>
                  <a:pt x="1908436" y="1165181"/>
                  <a:pt x="1908673" y="1165555"/>
                  <a:pt x="1908996" y="1165861"/>
                </a:cubicBezTo>
                <a:cubicBezTo>
                  <a:pt x="1909047" y="1165912"/>
                  <a:pt x="1909370" y="1165657"/>
                  <a:pt x="1909574" y="1165555"/>
                </a:cubicBezTo>
                <a:close/>
                <a:moveTo>
                  <a:pt x="777510" y="238249"/>
                </a:moveTo>
                <a:cubicBezTo>
                  <a:pt x="777187" y="237961"/>
                  <a:pt x="776865" y="237655"/>
                  <a:pt x="776524" y="237366"/>
                </a:cubicBezTo>
                <a:cubicBezTo>
                  <a:pt x="776389" y="237553"/>
                  <a:pt x="776117" y="237859"/>
                  <a:pt x="776151" y="237910"/>
                </a:cubicBezTo>
                <a:cubicBezTo>
                  <a:pt x="776423" y="238232"/>
                  <a:pt x="776763" y="238504"/>
                  <a:pt x="777085" y="238776"/>
                </a:cubicBezTo>
                <a:cubicBezTo>
                  <a:pt x="777239" y="238606"/>
                  <a:pt x="777374" y="238436"/>
                  <a:pt x="777510" y="238249"/>
                </a:cubicBezTo>
                <a:close/>
                <a:moveTo>
                  <a:pt x="375930" y="411724"/>
                </a:moveTo>
                <a:cubicBezTo>
                  <a:pt x="375472" y="411724"/>
                  <a:pt x="375013" y="411724"/>
                  <a:pt x="374555" y="411741"/>
                </a:cubicBezTo>
                <a:cubicBezTo>
                  <a:pt x="374537" y="411741"/>
                  <a:pt x="374555" y="412115"/>
                  <a:pt x="374537" y="412302"/>
                </a:cubicBezTo>
                <a:cubicBezTo>
                  <a:pt x="374996" y="412302"/>
                  <a:pt x="375455" y="412302"/>
                  <a:pt x="375914" y="412268"/>
                </a:cubicBezTo>
                <a:cubicBezTo>
                  <a:pt x="375930" y="412285"/>
                  <a:pt x="375914" y="411911"/>
                  <a:pt x="375930" y="411724"/>
                </a:cubicBezTo>
                <a:close/>
                <a:moveTo>
                  <a:pt x="374282" y="405267"/>
                </a:moveTo>
                <a:cubicBezTo>
                  <a:pt x="374198" y="405063"/>
                  <a:pt x="374096" y="404690"/>
                  <a:pt x="374062" y="404690"/>
                </a:cubicBezTo>
                <a:cubicBezTo>
                  <a:pt x="373603" y="404757"/>
                  <a:pt x="373161" y="404893"/>
                  <a:pt x="372702" y="404995"/>
                </a:cubicBezTo>
                <a:cubicBezTo>
                  <a:pt x="372787" y="405199"/>
                  <a:pt x="372889" y="405573"/>
                  <a:pt x="372940" y="405573"/>
                </a:cubicBezTo>
                <a:cubicBezTo>
                  <a:pt x="373399" y="405522"/>
                  <a:pt x="373840" y="405386"/>
                  <a:pt x="374282" y="405267"/>
                </a:cubicBezTo>
                <a:close/>
                <a:moveTo>
                  <a:pt x="1796065" y="1235343"/>
                </a:moveTo>
                <a:cubicBezTo>
                  <a:pt x="1796133" y="1235547"/>
                  <a:pt x="1796201" y="1235751"/>
                  <a:pt x="1796269" y="1235972"/>
                </a:cubicBezTo>
                <a:cubicBezTo>
                  <a:pt x="1796643" y="1235819"/>
                  <a:pt x="1797034" y="1235666"/>
                  <a:pt x="1797390" y="1235462"/>
                </a:cubicBezTo>
                <a:cubicBezTo>
                  <a:pt x="1797441" y="1235428"/>
                  <a:pt x="1797272" y="1235054"/>
                  <a:pt x="1797204" y="1234833"/>
                </a:cubicBezTo>
                <a:cubicBezTo>
                  <a:pt x="1796830" y="1235003"/>
                  <a:pt x="1796439" y="1235173"/>
                  <a:pt x="1796065" y="1235343"/>
                </a:cubicBezTo>
                <a:close/>
                <a:moveTo>
                  <a:pt x="835216" y="226168"/>
                </a:moveTo>
                <a:cubicBezTo>
                  <a:pt x="834843" y="225981"/>
                  <a:pt x="834468" y="225777"/>
                  <a:pt x="834112" y="225590"/>
                </a:cubicBezTo>
                <a:cubicBezTo>
                  <a:pt x="834044" y="225811"/>
                  <a:pt x="833857" y="226168"/>
                  <a:pt x="833908" y="226202"/>
                </a:cubicBezTo>
                <a:cubicBezTo>
                  <a:pt x="834248" y="226440"/>
                  <a:pt x="834622" y="226593"/>
                  <a:pt x="834995" y="226797"/>
                </a:cubicBezTo>
                <a:cubicBezTo>
                  <a:pt x="835081" y="226593"/>
                  <a:pt x="835148" y="226389"/>
                  <a:pt x="835216" y="226168"/>
                </a:cubicBezTo>
                <a:close/>
                <a:moveTo>
                  <a:pt x="1675096" y="1272556"/>
                </a:moveTo>
                <a:cubicBezTo>
                  <a:pt x="1674842" y="1272216"/>
                  <a:pt x="1674603" y="1271842"/>
                  <a:pt x="1674315" y="1271553"/>
                </a:cubicBezTo>
                <a:cubicBezTo>
                  <a:pt x="1674264" y="1271503"/>
                  <a:pt x="1673924" y="1271740"/>
                  <a:pt x="1673720" y="1271842"/>
                </a:cubicBezTo>
                <a:cubicBezTo>
                  <a:pt x="1673992" y="1272182"/>
                  <a:pt x="1674230" y="1272556"/>
                  <a:pt x="1674536" y="1272862"/>
                </a:cubicBezTo>
                <a:cubicBezTo>
                  <a:pt x="1674569" y="1272913"/>
                  <a:pt x="1674893" y="1272675"/>
                  <a:pt x="1675096" y="1272556"/>
                </a:cubicBezTo>
                <a:close/>
                <a:moveTo>
                  <a:pt x="1837747" y="1292046"/>
                </a:moveTo>
                <a:cubicBezTo>
                  <a:pt x="1837509" y="1292046"/>
                  <a:pt x="1837288" y="1292046"/>
                  <a:pt x="1837050" y="1292046"/>
                </a:cubicBezTo>
                <a:cubicBezTo>
                  <a:pt x="1837118" y="1292454"/>
                  <a:pt x="1837152" y="1292862"/>
                  <a:pt x="1837271" y="1293236"/>
                </a:cubicBezTo>
                <a:cubicBezTo>
                  <a:pt x="1837288" y="1293304"/>
                  <a:pt x="1837696" y="1293236"/>
                  <a:pt x="1837917" y="1293236"/>
                </a:cubicBezTo>
                <a:cubicBezTo>
                  <a:pt x="1837849" y="1292828"/>
                  <a:pt x="1837798" y="1292420"/>
                  <a:pt x="1837747" y="1292046"/>
                </a:cubicBezTo>
                <a:close/>
                <a:moveTo>
                  <a:pt x="1614485" y="1295598"/>
                </a:moveTo>
                <a:cubicBezTo>
                  <a:pt x="1614689" y="1295496"/>
                  <a:pt x="1614910" y="1295377"/>
                  <a:pt x="1615114" y="1295275"/>
                </a:cubicBezTo>
                <a:cubicBezTo>
                  <a:pt x="1614841" y="1294918"/>
                  <a:pt x="1614587" y="1294544"/>
                  <a:pt x="1614281" y="1294221"/>
                </a:cubicBezTo>
                <a:cubicBezTo>
                  <a:pt x="1614247" y="1294170"/>
                  <a:pt x="1613907" y="1294425"/>
                  <a:pt x="1613703" y="1294544"/>
                </a:cubicBezTo>
                <a:cubicBezTo>
                  <a:pt x="1613958" y="1294901"/>
                  <a:pt x="1614213" y="1295258"/>
                  <a:pt x="1614485" y="1295598"/>
                </a:cubicBezTo>
                <a:close/>
                <a:moveTo>
                  <a:pt x="825395" y="210314"/>
                </a:moveTo>
                <a:cubicBezTo>
                  <a:pt x="825463" y="210518"/>
                  <a:pt x="825531" y="210739"/>
                  <a:pt x="825599" y="210943"/>
                </a:cubicBezTo>
                <a:cubicBezTo>
                  <a:pt x="825972" y="210756"/>
                  <a:pt x="826347" y="210603"/>
                  <a:pt x="826686" y="210382"/>
                </a:cubicBezTo>
                <a:cubicBezTo>
                  <a:pt x="826737" y="210348"/>
                  <a:pt x="826567" y="209991"/>
                  <a:pt x="826499" y="209787"/>
                </a:cubicBezTo>
                <a:cubicBezTo>
                  <a:pt x="826142" y="209957"/>
                  <a:pt x="825769" y="210144"/>
                  <a:pt x="825395" y="210314"/>
                </a:cubicBezTo>
                <a:close/>
                <a:moveTo>
                  <a:pt x="523356" y="327731"/>
                </a:moveTo>
                <a:lnTo>
                  <a:pt x="522761" y="327680"/>
                </a:lnTo>
                <a:lnTo>
                  <a:pt x="522999" y="328309"/>
                </a:lnTo>
                <a:lnTo>
                  <a:pt x="523356" y="327731"/>
                </a:lnTo>
                <a:close/>
                <a:moveTo>
                  <a:pt x="1317204" y="1356379"/>
                </a:moveTo>
                <a:lnTo>
                  <a:pt x="1317153" y="1356923"/>
                </a:lnTo>
                <a:lnTo>
                  <a:pt x="1317764" y="1356702"/>
                </a:lnTo>
                <a:lnTo>
                  <a:pt x="1317204" y="1356379"/>
                </a:lnTo>
                <a:close/>
                <a:moveTo>
                  <a:pt x="1093245" y="819523"/>
                </a:moveTo>
                <a:lnTo>
                  <a:pt x="1092684" y="819761"/>
                </a:lnTo>
                <a:lnTo>
                  <a:pt x="1093245" y="820016"/>
                </a:lnTo>
                <a:lnTo>
                  <a:pt x="1093245" y="819523"/>
                </a:lnTo>
                <a:close/>
                <a:moveTo>
                  <a:pt x="1571817" y="1359965"/>
                </a:moveTo>
                <a:lnTo>
                  <a:pt x="1572361" y="1360321"/>
                </a:lnTo>
                <a:lnTo>
                  <a:pt x="1572446" y="1359761"/>
                </a:lnTo>
                <a:lnTo>
                  <a:pt x="1571817" y="1359965"/>
                </a:lnTo>
                <a:close/>
                <a:moveTo>
                  <a:pt x="749099" y="45472"/>
                </a:moveTo>
                <a:lnTo>
                  <a:pt x="748759" y="45981"/>
                </a:lnTo>
                <a:lnTo>
                  <a:pt x="749286" y="46066"/>
                </a:lnTo>
                <a:lnTo>
                  <a:pt x="749099" y="45472"/>
                </a:lnTo>
                <a:close/>
                <a:moveTo>
                  <a:pt x="706465" y="34290"/>
                </a:moveTo>
                <a:lnTo>
                  <a:pt x="706805" y="33764"/>
                </a:lnTo>
                <a:lnTo>
                  <a:pt x="706262" y="33679"/>
                </a:lnTo>
                <a:lnTo>
                  <a:pt x="706465" y="34290"/>
                </a:lnTo>
                <a:close/>
                <a:moveTo>
                  <a:pt x="277205" y="478164"/>
                </a:moveTo>
                <a:lnTo>
                  <a:pt x="277732" y="478521"/>
                </a:lnTo>
                <a:lnTo>
                  <a:pt x="277817" y="477960"/>
                </a:lnTo>
                <a:lnTo>
                  <a:pt x="277205" y="478164"/>
                </a:lnTo>
                <a:close/>
                <a:moveTo>
                  <a:pt x="306568" y="432098"/>
                </a:moveTo>
                <a:lnTo>
                  <a:pt x="305990" y="432370"/>
                </a:lnTo>
                <a:lnTo>
                  <a:pt x="306568" y="432659"/>
                </a:lnTo>
                <a:lnTo>
                  <a:pt x="306568" y="432098"/>
                </a:lnTo>
                <a:close/>
                <a:moveTo>
                  <a:pt x="195217" y="1025810"/>
                </a:moveTo>
                <a:lnTo>
                  <a:pt x="194877" y="1026337"/>
                </a:lnTo>
                <a:lnTo>
                  <a:pt x="195421" y="1026422"/>
                </a:lnTo>
                <a:lnTo>
                  <a:pt x="195217" y="1025810"/>
                </a:lnTo>
                <a:close/>
                <a:moveTo>
                  <a:pt x="1191461" y="1096431"/>
                </a:moveTo>
                <a:lnTo>
                  <a:pt x="1191410" y="1096957"/>
                </a:lnTo>
                <a:lnTo>
                  <a:pt x="1192004" y="1096753"/>
                </a:lnTo>
                <a:lnTo>
                  <a:pt x="1191461" y="1096431"/>
                </a:lnTo>
                <a:close/>
                <a:moveTo>
                  <a:pt x="232583" y="1022412"/>
                </a:moveTo>
                <a:lnTo>
                  <a:pt x="232226" y="1022939"/>
                </a:lnTo>
                <a:lnTo>
                  <a:pt x="232804" y="1023023"/>
                </a:lnTo>
                <a:lnTo>
                  <a:pt x="232583" y="1022412"/>
                </a:lnTo>
                <a:close/>
                <a:moveTo>
                  <a:pt x="194164" y="1018826"/>
                </a:moveTo>
                <a:lnTo>
                  <a:pt x="194707" y="1018571"/>
                </a:lnTo>
                <a:lnTo>
                  <a:pt x="194164" y="1018317"/>
                </a:lnTo>
                <a:lnTo>
                  <a:pt x="194164" y="1018826"/>
                </a:lnTo>
                <a:close/>
                <a:moveTo>
                  <a:pt x="1241062" y="1369956"/>
                </a:moveTo>
                <a:lnTo>
                  <a:pt x="1240483" y="1370228"/>
                </a:lnTo>
                <a:lnTo>
                  <a:pt x="1241044" y="1370500"/>
                </a:lnTo>
                <a:lnTo>
                  <a:pt x="1241062" y="1369956"/>
                </a:lnTo>
                <a:close/>
                <a:moveTo>
                  <a:pt x="1190051" y="804179"/>
                </a:moveTo>
                <a:lnTo>
                  <a:pt x="1189524" y="804417"/>
                </a:lnTo>
                <a:lnTo>
                  <a:pt x="1190051" y="804672"/>
                </a:lnTo>
                <a:lnTo>
                  <a:pt x="1190051" y="804179"/>
                </a:lnTo>
                <a:close/>
                <a:moveTo>
                  <a:pt x="2073771" y="583653"/>
                </a:moveTo>
                <a:lnTo>
                  <a:pt x="2073244" y="583313"/>
                </a:lnTo>
                <a:lnTo>
                  <a:pt x="2073159" y="583840"/>
                </a:lnTo>
                <a:lnTo>
                  <a:pt x="2073771" y="583653"/>
                </a:lnTo>
                <a:close/>
                <a:moveTo>
                  <a:pt x="199499" y="780900"/>
                </a:moveTo>
                <a:lnTo>
                  <a:pt x="199550" y="780424"/>
                </a:lnTo>
                <a:lnTo>
                  <a:pt x="198989" y="780611"/>
                </a:lnTo>
                <a:lnTo>
                  <a:pt x="199499" y="780900"/>
                </a:lnTo>
                <a:close/>
                <a:moveTo>
                  <a:pt x="237901" y="671214"/>
                </a:moveTo>
                <a:lnTo>
                  <a:pt x="237630" y="670653"/>
                </a:lnTo>
                <a:lnTo>
                  <a:pt x="237341" y="671214"/>
                </a:lnTo>
                <a:lnTo>
                  <a:pt x="237901" y="671214"/>
                </a:lnTo>
                <a:close/>
                <a:moveTo>
                  <a:pt x="1624714" y="1375054"/>
                </a:moveTo>
                <a:lnTo>
                  <a:pt x="1624664" y="1375564"/>
                </a:lnTo>
                <a:lnTo>
                  <a:pt x="1625258" y="1375360"/>
                </a:lnTo>
                <a:lnTo>
                  <a:pt x="1624714" y="1375054"/>
                </a:lnTo>
                <a:close/>
                <a:moveTo>
                  <a:pt x="341776" y="416992"/>
                </a:moveTo>
                <a:lnTo>
                  <a:pt x="342286" y="417332"/>
                </a:lnTo>
                <a:lnTo>
                  <a:pt x="342370" y="416822"/>
                </a:lnTo>
                <a:lnTo>
                  <a:pt x="341776" y="416992"/>
                </a:lnTo>
                <a:close/>
                <a:moveTo>
                  <a:pt x="273773" y="586864"/>
                </a:moveTo>
                <a:lnTo>
                  <a:pt x="274300" y="587221"/>
                </a:lnTo>
                <a:lnTo>
                  <a:pt x="274384" y="586660"/>
                </a:lnTo>
                <a:lnTo>
                  <a:pt x="273773" y="586864"/>
                </a:lnTo>
                <a:close/>
                <a:moveTo>
                  <a:pt x="2116642" y="859999"/>
                </a:moveTo>
                <a:lnTo>
                  <a:pt x="2116965" y="859506"/>
                </a:lnTo>
                <a:lnTo>
                  <a:pt x="2116456" y="859421"/>
                </a:lnTo>
                <a:lnTo>
                  <a:pt x="2116642" y="859999"/>
                </a:lnTo>
                <a:close/>
                <a:moveTo>
                  <a:pt x="1316983" y="1380304"/>
                </a:moveTo>
                <a:lnTo>
                  <a:pt x="1317510" y="1380644"/>
                </a:lnTo>
                <a:lnTo>
                  <a:pt x="1317595" y="1380100"/>
                </a:lnTo>
                <a:lnTo>
                  <a:pt x="1316983" y="1380304"/>
                </a:lnTo>
                <a:close/>
                <a:moveTo>
                  <a:pt x="1469354" y="1381613"/>
                </a:moveTo>
                <a:lnTo>
                  <a:pt x="1469693" y="1381086"/>
                </a:lnTo>
                <a:lnTo>
                  <a:pt x="1469150" y="1381001"/>
                </a:lnTo>
                <a:lnTo>
                  <a:pt x="1469354" y="1381613"/>
                </a:lnTo>
                <a:close/>
                <a:moveTo>
                  <a:pt x="848793" y="1383839"/>
                </a:moveTo>
                <a:lnTo>
                  <a:pt x="848266" y="1383499"/>
                </a:lnTo>
                <a:lnTo>
                  <a:pt x="848182" y="1384026"/>
                </a:lnTo>
                <a:lnTo>
                  <a:pt x="848793" y="1383839"/>
                </a:lnTo>
                <a:close/>
                <a:moveTo>
                  <a:pt x="168930" y="984689"/>
                </a:moveTo>
                <a:lnTo>
                  <a:pt x="168981" y="984213"/>
                </a:lnTo>
                <a:lnTo>
                  <a:pt x="168420" y="984400"/>
                </a:lnTo>
                <a:lnTo>
                  <a:pt x="168930" y="984689"/>
                </a:lnTo>
                <a:close/>
                <a:moveTo>
                  <a:pt x="259227" y="982888"/>
                </a:moveTo>
                <a:lnTo>
                  <a:pt x="258683" y="982531"/>
                </a:lnTo>
                <a:lnTo>
                  <a:pt x="258582" y="983091"/>
                </a:lnTo>
                <a:lnTo>
                  <a:pt x="259227" y="982888"/>
                </a:lnTo>
                <a:close/>
                <a:moveTo>
                  <a:pt x="2110423" y="841732"/>
                </a:moveTo>
                <a:lnTo>
                  <a:pt x="2110916" y="842055"/>
                </a:lnTo>
                <a:lnTo>
                  <a:pt x="2111001" y="841562"/>
                </a:lnTo>
                <a:lnTo>
                  <a:pt x="2110423" y="841732"/>
                </a:lnTo>
                <a:close/>
                <a:moveTo>
                  <a:pt x="1658971" y="1227747"/>
                </a:moveTo>
                <a:lnTo>
                  <a:pt x="1659022" y="1227254"/>
                </a:lnTo>
                <a:lnTo>
                  <a:pt x="1658461" y="1227458"/>
                </a:lnTo>
                <a:lnTo>
                  <a:pt x="1658971" y="1227747"/>
                </a:lnTo>
                <a:close/>
                <a:moveTo>
                  <a:pt x="1921383" y="1156600"/>
                </a:moveTo>
                <a:lnTo>
                  <a:pt x="1921044" y="1157127"/>
                </a:lnTo>
                <a:lnTo>
                  <a:pt x="1921587" y="1157212"/>
                </a:lnTo>
                <a:lnTo>
                  <a:pt x="1921383" y="1156600"/>
                </a:lnTo>
                <a:close/>
                <a:moveTo>
                  <a:pt x="200977" y="975768"/>
                </a:moveTo>
                <a:lnTo>
                  <a:pt x="200927" y="976295"/>
                </a:lnTo>
                <a:lnTo>
                  <a:pt x="201521" y="976074"/>
                </a:lnTo>
                <a:lnTo>
                  <a:pt x="200977" y="975768"/>
                </a:lnTo>
                <a:close/>
                <a:moveTo>
                  <a:pt x="197528" y="969481"/>
                </a:moveTo>
                <a:lnTo>
                  <a:pt x="198089" y="969226"/>
                </a:lnTo>
                <a:lnTo>
                  <a:pt x="197545" y="968971"/>
                </a:lnTo>
                <a:lnTo>
                  <a:pt x="197528" y="969481"/>
                </a:lnTo>
                <a:close/>
                <a:moveTo>
                  <a:pt x="335438" y="1240831"/>
                </a:moveTo>
                <a:lnTo>
                  <a:pt x="334894" y="1241086"/>
                </a:lnTo>
                <a:lnTo>
                  <a:pt x="335438" y="1241341"/>
                </a:lnTo>
                <a:lnTo>
                  <a:pt x="335438" y="1240831"/>
                </a:lnTo>
                <a:close/>
                <a:moveTo>
                  <a:pt x="354571" y="936227"/>
                </a:moveTo>
                <a:lnTo>
                  <a:pt x="355149" y="936278"/>
                </a:lnTo>
                <a:lnTo>
                  <a:pt x="354911" y="935649"/>
                </a:lnTo>
                <a:lnTo>
                  <a:pt x="354571" y="936227"/>
                </a:lnTo>
                <a:close/>
                <a:moveTo>
                  <a:pt x="240009" y="621223"/>
                </a:moveTo>
                <a:lnTo>
                  <a:pt x="240570" y="620951"/>
                </a:lnTo>
                <a:lnTo>
                  <a:pt x="240025" y="620679"/>
                </a:lnTo>
                <a:lnTo>
                  <a:pt x="240009" y="621223"/>
                </a:lnTo>
                <a:close/>
                <a:moveTo>
                  <a:pt x="1643202" y="1257994"/>
                </a:moveTo>
                <a:lnTo>
                  <a:pt x="1643728" y="1258334"/>
                </a:lnTo>
                <a:lnTo>
                  <a:pt x="1643814" y="1257790"/>
                </a:lnTo>
                <a:lnTo>
                  <a:pt x="1643202" y="1257994"/>
                </a:lnTo>
                <a:close/>
                <a:moveTo>
                  <a:pt x="1197052" y="1157858"/>
                </a:moveTo>
                <a:lnTo>
                  <a:pt x="1196559" y="1157535"/>
                </a:lnTo>
                <a:lnTo>
                  <a:pt x="1196473" y="1158028"/>
                </a:lnTo>
                <a:lnTo>
                  <a:pt x="1197052" y="1157858"/>
                </a:lnTo>
                <a:close/>
                <a:moveTo>
                  <a:pt x="1113313" y="915173"/>
                </a:moveTo>
                <a:lnTo>
                  <a:pt x="1113840" y="914935"/>
                </a:lnTo>
                <a:lnTo>
                  <a:pt x="1113313" y="914680"/>
                </a:lnTo>
                <a:lnTo>
                  <a:pt x="1113313" y="915173"/>
                </a:lnTo>
                <a:close/>
                <a:moveTo>
                  <a:pt x="1104171" y="913661"/>
                </a:moveTo>
                <a:lnTo>
                  <a:pt x="1103814" y="914188"/>
                </a:lnTo>
                <a:lnTo>
                  <a:pt x="1104375" y="914273"/>
                </a:lnTo>
                <a:lnTo>
                  <a:pt x="1104171" y="913661"/>
                </a:lnTo>
                <a:close/>
                <a:moveTo>
                  <a:pt x="1098309" y="841545"/>
                </a:moveTo>
                <a:lnTo>
                  <a:pt x="1097782" y="841766"/>
                </a:lnTo>
                <a:lnTo>
                  <a:pt x="1098309" y="842004"/>
                </a:lnTo>
                <a:lnTo>
                  <a:pt x="1098309" y="841545"/>
                </a:lnTo>
                <a:close/>
                <a:moveTo>
                  <a:pt x="150663" y="866269"/>
                </a:moveTo>
                <a:lnTo>
                  <a:pt x="150952" y="866864"/>
                </a:lnTo>
                <a:lnTo>
                  <a:pt x="151258" y="866286"/>
                </a:lnTo>
                <a:lnTo>
                  <a:pt x="150663" y="866269"/>
                </a:lnTo>
                <a:close/>
                <a:moveTo>
                  <a:pt x="109219" y="907816"/>
                </a:moveTo>
                <a:lnTo>
                  <a:pt x="109168" y="908359"/>
                </a:lnTo>
                <a:lnTo>
                  <a:pt x="109779" y="908138"/>
                </a:lnTo>
                <a:lnTo>
                  <a:pt x="109219" y="907816"/>
                </a:lnTo>
                <a:close/>
                <a:moveTo>
                  <a:pt x="1311868" y="1402445"/>
                </a:moveTo>
                <a:lnTo>
                  <a:pt x="1312429" y="1402802"/>
                </a:lnTo>
                <a:lnTo>
                  <a:pt x="1312514" y="1402225"/>
                </a:lnTo>
                <a:lnTo>
                  <a:pt x="1311868" y="1402445"/>
                </a:lnTo>
                <a:close/>
                <a:moveTo>
                  <a:pt x="1349778" y="1402802"/>
                </a:moveTo>
                <a:lnTo>
                  <a:pt x="1349829" y="1402276"/>
                </a:lnTo>
                <a:lnTo>
                  <a:pt x="1349234" y="1402496"/>
                </a:lnTo>
                <a:lnTo>
                  <a:pt x="1349778" y="1402802"/>
                </a:lnTo>
                <a:close/>
                <a:moveTo>
                  <a:pt x="264121" y="767323"/>
                </a:moveTo>
                <a:lnTo>
                  <a:pt x="264172" y="766779"/>
                </a:lnTo>
                <a:lnTo>
                  <a:pt x="263577" y="767000"/>
                </a:lnTo>
                <a:lnTo>
                  <a:pt x="264121" y="767323"/>
                </a:lnTo>
                <a:close/>
                <a:moveTo>
                  <a:pt x="546143" y="287595"/>
                </a:moveTo>
                <a:lnTo>
                  <a:pt x="545565" y="287867"/>
                </a:lnTo>
                <a:lnTo>
                  <a:pt x="546126" y="288139"/>
                </a:lnTo>
                <a:lnTo>
                  <a:pt x="546143" y="287595"/>
                </a:lnTo>
                <a:close/>
                <a:moveTo>
                  <a:pt x="263594" y="901206"/>
                </a:moveTo>
                <a:lnTo>
                  <a:pt x="264121" y="901545"/>
                </a:lnTo>
                <a:lnTo>
                  <a:pt x="264206" y="901002"/>
                </a:lnTo>
                <a:lnTo>
                  <a:pt x="263594" y="901206"/>
                </a:lnTo>
                <a:close/>
                <a:moveTo>
                  <a:pt x="1857781" y="1270245"/>
                </a:moveTo>
                <a:lnTo>
                  <a:pt x="1857832" y="1269701"/>
                </a:lnTo>
                <a:lnTo>
                  <a:pt x="1857237" y="1269922"/>
                </a:lnTo>
                <a:lnTo>
                  <a:pt x="1857781" y="1270245"/>
                </a:lnTo>
                <a:close/>
                <a:moveTo>
                  <a:pt x="1283186" y="1407849"/>
                </a:moveTo>
                <a:lnTo>
                  <a:pt x="1283746" y="1407594"/>
                </a:lnTo>
                <a:lnTo>
                  <a:pt x="1283186" y="1407322"/>
                </a:lnTo>
                <a:lnTo>
                  <a:pt x="1283186" y="1407849"/>
                </a:lnTo>
                <a:close/>
                <a:moveTo>
                  <a:pt x="1060925" y="1409582"/>
                </a:moveTo>
                <a:lnTo>
                  <a:pt x="1060977" y="1409055"/>
                </a:lnTo>
                <a:lnTo>
                  <a:pt x="1060399" y="1409259"/>
                </a:lnTo>
                <a:lnTo>
                  <a:pt x="1060925" y="1409582"/>
                </a:lnTo>
                <a:close/>
                <a:moveTo>
                  <a:pt x="1326210" y="1278537"/>
                </a:moveTo>
                <a:lnTo>
                  <a:pt x="1325700" y="1278214"/>
                </a:lnTo>
                <a:lnTo>
                  <a:pt x="1325615" y="1278724"/>
                </a:lnTo>
                <a:lnTo>
                  <a:pt x="1326210" y="1278537"/>
                </a:lnTo>
                <a:close/>
                <a:moveTo>
                  <a:pt x="551444" y="281155"/>
                </a:moveTo>
                <a:lnTo>
                  <a:pt x="550935" y="280815"/>
                </a:lnTo>
                <a:lnTo>
                  <a:pt x="550850" y="281325"/>
                </a:lnTo>
                <a:lnTo>
                  <a:pt x="551444" y="281155"/>
                </a:lnTo>
                <a:close/>
                <a:moveTo>
                  <a:pt x="2128146" y="875836"/>
                </a:moveTo>
                <a:lnTo>
                  <a:pt x="2127619" y="875496"/>
                </a:lnTo>
                <a:lnTo>
                  <a:pt x="2127535" y="876023"/>
                </a:lnTo>
                <a:lnTo>
                  <a:pt x="2128146" y="875836"/>
                </a:lnTo>
                <a:close/>
                <a:moveTo>
                  <a:pt x="1901434" y="875700"/>
                </a:moveTo>
                <a:lnTo>
                  <a:pt x="1901961" y="876057"/>
                </a:lnTo>
                <a:lnTo>
                  <a:pt x="1902046" y="875513"/>
                </a:lnTo>
                <a:lnTo>
                  <a:pt x="1901434" y="875700"/>
                </a:lnTo>
                <a:close/>
                <a:moveTo>
                  <a:pt x="635455" y="204010"/>
                </a:moveTo>
                <a:lnTo>
                  <a:pt x="635183" y="203432"/>
                </a:lnTo>
                <a:lnTo>
                  <a:pt x="634894" y="203993"/>
                </a:lnTo>
                <a:lnTo>
                  <a:pt x="635455" y="204010"/>
                </a:lnTo>
                <a:close/>
                <a:moveTo>
                  <a:pt x="1298818" y="201070"/>
                </a:moveTo>
                <a:lnTo>
                  <a:pt x="1298241" y="201325"/>
                </a:lnTo>
                <a:lnTo>
                  <a:pt x="1298801" y="201597"/>
                </a:lnTo>
                <a:lnTo>
                  <a:pt x="1298818" y="201070"/>
                </a:lnTo>
                <a:close/>
                <a:moveTo>
                  <a:pt x="2135895" y="746592"/>
                </a:moveTo>
                <a:lnTo>
                  <a:pt x="2136438" y="746949"/>
                </a:lnTo>
                <a:lnTo>
                  <a:pt x="2136524" y="746371"/>
                </a:lnTo>
                <a:lnTo>
                  <a:pt x="2135895" y="746592"/>
                </a:lnTo>
                <a:close/>
                <a:moveTo>
                  <a:pt x="928453" y="194171"/>
                </a:moveTo>
                <a:lnTo>
                  <a:pt x="927892" y="194426"/>
                </a:lnTo>
                <a:lnTo>
                  <a:pt x="928437" y="194681"/>
                </a:lnTo>
                <a:lnTo>
                  <a:pt x="928453" y="194171"/>
                </a:lnTo>
                <a:close/>
                <a:moveTo>
                  <a:pt x="1002880" y="1419710"/>
                </a:moveTo>
                <a:lnTo>
                  <a:pt x="1003424" y="1419455"/>
                </a:lnTo>
                <a:lnTo>
                  <a:pt x="1002880" y="1419200"/>
                </a:lnTo>
                <a:lnTo>
                  <a:pt x="1002880" y="1419710"/>
                </a:lnTo>
                <a:close/>
                <a:moveTo>
                  <a:pt x="1914535" y="1142072"/>
                </a:moveTo>
                <a:lnTo>
                  <a:pt x="1914876" y="1141562"/>
                </a:lnTo>
                <a:lnTo>
                  <a:pt x="1914349" y="1141477"/>
                </a:lnTo>
                <a:lnTo>
                  <a:pt x="1914535" y="1142072"/>
                </a:lnTo>
                <a:close/>
                <a:moveTo>
                  <a:pt x="260909" y="1064434"/>
                </a:moveTo>
                <a:lnTo>
                  <a:pt x="260400" y="1064094"/>
                </a:lnTo>
                <a:lnTo>
                  <a:pt x="260315" y="1064621"/>
                </a:lnTo>
                <a:lnTo>
                  <a:pt x="260909" y="1064434"/>
                </a:lnTo>
                <a:close/>
                <a:moveTo>
                  <a:pt x="872362" y="194273"/>
                </a:moveTo>
                <a:lnTo>
                  <a:pt x="871818" y="194528"/>
                </a:lnTo>
                <a:lnTo>
                  <a:pt x="872362" y="194783"/>
                </a:lnTo>
                <a:lnTo>
                  <a:pt x="872362" y="194273"/>
                </a:lnTo>
                <a:close/>
                <a:moveTo>
                  <a:pt x="1600177" y="1298367"/>
                </a:moveTo>
                <a:lnTo>
                  <a:pt x="1600551" y="1297824"/>
                </a:lnTo>
                <a:lnTo>
                  <a:pt x="1599957" y="1297739"/>
                </a:lnTo>
                <a:lnTo>
                  <a:pt x="1600177" y="1298367"/>
                </a:lnTo>
                <a:close/>
                <a:moveTo>
                  <a:pt x="1153890" y="190994"/>
                </a:moveTo>
                <a:lnTo>
                  <a:pt x="1154383" y="191300"/>
                </a:lnTo>
                <a:lnTo>
                  <a:pt x="1154469" y="190841"/>
                </a:lnTo>
                <a:lnTo>
                  <a:pt x="1153890" y="190994"/>
                </a:lnTo>
                <a:close/>
                <a:moveTo>
                  <a:pt x="1279821" y="187408"/>
                </a:moveTo>
                <a:lnTo>
                  <a:pt x="1279770" y="187901"/>
                </a:lnTo>
                <a:lnTo>
                  <a:pt x="1280347" y="187697"/>
                </a:lnTo>
                <a:lnTo>
                  <a:pt x="1279821" y="187408"/>
                </a:lnTo>
                <a:close/>
                <a:moveTo>
                  <a:pt x="968691" y="184248"/>
                </a:moveTo>
                <a:lnTo>
                  <a:pt x="969218" y="184588"/>
                </a:lnTo>
                <a:lnTo>
                  <a:pt x="969303" y="184044"/>
                </a:lnTo>
                <a:lnTo>
                  <a:pt x="968691" y="184248"/>
                </a:lnTo>
                <a:close/>
                <a:moveTo>
                  <a:pt x="311393" y="1167781"/>
                </a:moveTo>
                <a:lnTo>
                  <a:pt x="311343" y="1168291"/>
                </a:lnTo>
                <a:lnTo>
                  <a:pt x="311920" y="1168087"/>
                </a:lnTo>
                <a:lnTo>
                  <a:pt x="311393" y="1167781"/>
                </a:lnTo>
                <a:close/>
                <a:moveTo>
                  <a:pt x="900535" y="183313"/>
                </a:moveTo>
                <a:lnTo>
                  <a:pt x="899957" y="183262"/>
                </a:lnTo>
                <a:lnTo>
                  <a:pt x="900195" y="183891"/>
                </a:lnTo>
                <a:lnTo>
                  <a:pt x="900535" y="183313"/>
                </a:lnTo>
                <a:close/>
                <a:moveTo>
                  <a:pt x="550951" y="265556"/>
                </a:moveTo>
                <a:lnTo>
                  <a:pt x="550901" y="266117"/>
                </a:lnTo>
                <a:lnTo>
                  <a:pt x="551512" y="265896"/>
                </a:lnTo>
                <a:lnTo>
                  <a:pt x="550951" y="265556"/>
                </a:lnTo>
                <a:close/>
                <a:moveTo>
                  <a:pt x="854078" y="179898"/>
                </a:moveTo>
                <a:lnTo>
                  <a:pt x="854350" y="180459"/>
                </a:lnTo>
                <a:lnTo>
                  <a:pt x="854639" y="179915"/>
                </a:lnTo>
                <a:lnTo>
                  <a:pt x="854078" y="179898"/>
                </a:lnTo>
                <a:close/>
                <a:moveTo>
                  <a:pt x="1098326" y="1307067"/>
                </a:moveTo>
                <a:lnTo>
                  <a:pt x="1097782" y="1307322"/>
                </a:lnTo>
                <a:lnTo>
                  <a:pt x="1098309" y="1307577"/>
                </a:lnTo>
                <a:lnTo>
                  <a:pt x="1098326" y="1307067"/>
                </a:lnTo>
                <a:close/>
                <a:moveTo>
                  <a:pt x="1254367" y="177196"/>
                </a:moveTo>
                <a:lnTo>
                  <a:pt x="1254315" y="177757"/>
                </a:lnTo>
                <a:lnTo>
                  <a:pt x="1254927" y="177536"/>
                </a:lnTo>
                <a:lnTo>
                  <a:pt x="1254367" y="177196"/>
                </a:lnTo>
                <a:close/>
                <a:moveTo>
                  <a:pt x="1623015" y="1311044"/>
                </a:moveTo>
                <a:lnTo>
                  <a:pt x="1623592" y="1310772"/>
                </a:lnTo>
                <a:lnTo>
                  <a:pt x="1623032" y="1310483"/>
                </a:lnTo>
                <a:lnTo>
                  <a:pt x="1623015" y="1311044"/>
                </a:lnTo>
                <a:close/>
                <a:moveTo>
                  <a:pt x="860450" y="177791"/>
                </a:moveTo>
                <a:lnTo>
                  <a:pt x="860501" y="177247"/>
                </a:lnTo>
                <a:lnTo>
                  <a:pt x="859889" y="177468"/>
                </a:lnTo>
                <a:lnTo>
                  <a:pt x="860450" y="177791"/>
                </a:lnTo>
                <a:close/>
                <a:moveTo>
                  <a:pt x="830629" y="177978"/>
                </a:moveTo>
                <a:lnTo>
                  <a:pt x="830272" y="178504"/>
                </a:lnTo>
                <a:lnTo>
                  <a:pt x="830833" y="178589"/>
                </a:lnTo>
                <a:lnTo>
                  <a:pt x="830629" y="177978"/>
                </a:lnTo>
                <a:close/>
                <a:moveTo>
                  <a:pt x="1101198" y="175701"/>
                </a:moveTo>
                <a:lnTo>
                  <a:pt x="1101741" y="176058"/>
                </a:lnTo>
                <a:lnTo>
                  <a:pt x="1101826" y="175497"/>
                </a:lnTo>
                <a:lnTo>
                  <a:pt x="1101198" y="175701"/>
                </a:lnTo>
                <a:close/>
                <a:moveTo>
                  <a:pt x="984205" y="172625"/>
                </a:moveTo>
                <a:lnTo>
                  <a:pt x="984732" y="172387"/>
                </a:lnTo>
                <a:lnTo>
                  <a:pt x="984205" y="172149"/>
                </a:lnTo>
                <a:lnTo>
                  <a:pt x="984205" y="172625"/>
                </a:lnTo>
                <a:close/>
                <a:moveTo>
                  <a:pt x="345395" y="376074"/>
                </a:moveTo>
                <a:lnTo>
                  <a:pt x="345344" y="376601"/>
                </a:lnTo>
                <a:lnTo>
                  <a:pt x="345939" y="376380"/>
                </a:lnTo>
                <a:lnTo>
                  <a:pt x="345395" y="376074"/>
                </a:lnTo>
                <a:close/>
                <a:moveTo>
                  <a:pt x="2127433" y="853593"/>
                </a:moveTo>
                <a:lnTo>
                  <a:pt x="2127925" y="853916"/>
                </a:lnTo>
                <a:lnTo>
                  <a:pt x="2128010" y="853440"/>
                </a:lnTo>
                <a:lnTo>
                  <a:pt x="2127433" y="853593"/>
                </a:lnTo>
                <a:close/>
                <a:moveTo>
                  <a:pt x="1025241" y="157417"/>
                </a:moveTo>
                <a:lnTo>
                  <a:pt x="1025293" y="156924"/>
                </a:lnTo>
                <a:lnTo>
                  <a:pt x="1024698" y="157128"/>
                </a:lnTo>
                <a:lnTo>
                  <a:pt x="1025241" y="157417"/>
                </a:lnTo>
                <a:close/>
                <a:moveTo>
                  <a:pt x="528879" y="1444722"/>
                </a:moveTo>
                <a:lnTo>
                  <a:pt x="528828" y="1445215"/>
                </a:lnTo>
                <a:lnTo>
                  <a:pt x="529405" y="1445028"/>
                </a:lnTo>
                <a:lnTo>
                  <a:pt x="528879" y="1444722"/>
                </a:lnTo>
                <a:close/>
                <a:moveTo>
                  <a:pt x="637171" y="154426"/>
                </a:moveTo>
                <a:lnTo>
                  <a:pt x="636627" y="154375"/>
                </a:lnTo>
                <a:lnTo>
                  <a:pt x="636848" y="154970"/>
                </a:lnTo>
                <a:lnTo>
                  <a:pt x="637171" y="154426"/>
                </a:lnTo>
                <a:close/>
                <a:moveTo>
                  <a:pt x="1207247" y="1326099"/>
                </a:moveTo>
                <a:lnTo>
                  <a:pt x="1206737" y="1325776"/>
                </a:lnTo>
                <a:lnTo>
                  <a:pt x="1206652" y="1326269"/>
                </a:lnTo>
                <a:lnTo>
                  <a:pt x="1207247" y="1326099"/>
                </a:lnTo>
                <a:close/>
                <a:moveTo>
                  <a:pt x="539363" y="1448070"/>
                </a:moveTo>
                <a:lnTo>
                  <a:pt x="538802" y="1448342"/>
                </a:lnTo>
                <a:lnTo>
                  <a:pt x="539363" y="1448614"/>
                </a:lnTo>
                <a:lnTo>
                  <a:pt x="539363" y="1448070"/>
                </a:lnTo>
                <a:close/>
                <a:moveTo>
                  <a:pt x="1388351" y="138318"/>
                </a:moveTo>
                <a:lnTo>
                  <a:pt x="1388861" y="138640"/>
                </a:lnTo>
                <a:lnTo>
                  <a:pt x="1388945" y="138148"/>
                </a:lnTo>
                <a:lnTo>
                  <a:pt x="1388351" y="138318"/>
                </a:lnTo>
                <a:close/>
                <a:moveTo>
                  <a:pt x="1238615" y="1333541"/>
                </a:moveTo>
                <a:lnTo>
                  <a:pt x="1238054" y="1333491"/>
                </a:lnTo>
                <a:lnTo>
                  <a:pt x="1238275" y="1334085"/>
                </a:lnTo>
                <a:lnTo>
                  <a:pt x="1238615" y="1333541"/>
                </a:lnTo>
                <a:close/>
                <a:moveTo>
                  <a:pt x="1232531" y="1334833"/>
                </a:moveTo>
                <a:lnTo>
                  <a:pt x="1232582" y="1334289"/>
                </a:lnTo>
                <a:lnTo>
                  <a:pt x="1231987" y="1334510"/>
                </a:lnTo>
                <a:lnTo>
                  <a:pt x="1232531" y="1334833"/>
                </a:lnTo>
                <a:close/>
                <a:moveTo>
                  <a:pt x="654146" y="244774"/>
                </a:moveTo>
                <a:lnTo>
                  <a:pt x="653874" y="244197"/>
                </a:lnTo>
                <a:lnTo>
                  <a:pt x="653586" y="244757"/>
                </a:lnTo>
                <a:lnTo>
                  <a:pt x="654146" y="244774"/>
                </a:lnTo>
                <a:close/>
                <a:moveTo>
                  <a:pt x="1639277" y="1469973"/>
                </a:moveTo>
                <a:lnTo>
                  <a:pt x="1639616" y="1469446"/>
                </a:lnTo>
                <a:lnTo>
                  <a:pt x="1639073" y="1469361"/>
                </a:lnTo>
                <a:lnTo>
                  <a:pt x="1639277" y="1469973"/>
                </a:lnTo>
                <a:close/>
                <a:moveTo>
                  <a:pt x="1486108" y="1471146"/>
                </a:moveTo>
                <a:lnTo>
                  <a:pt x="1486379" y="1471723"/>
                </a:lnTo>
                <a:lnTo>
                  <a:pt x="1486669" y="1471146"/>
                </a:lnTo>
                <a:lnTo>
                  <a:pt x="1486108" y="1471146"/>
                </a:lnTo>
                <a:close/>
                <a:moveTo>
                  <a:pt x="1917713" y="1136702"/>
                </a:moveTo>
                <a:lnTo>
                  <a:pt x="1918206" y="1136753"/>
                </a:lnTo>
                <a:lnTo>
                  <a:pt x="1918002" y="1136193"/>
                </a:lnTo>
                <a:lnTo>
                  <a:pt x="1917713" y="1136702"/>
                </a:lnTo>
                <a:close/>
                <a:moveTo>
                  <a:pt x="273807" y="447612"/>
                </a:moveTo>
                <a:lnTo>
                  <a:pt x="274300" y="447935"/>
                </a:lnTo>
                <a:lnTo>
                  <a:pt x="274384" y="447425"/>
                </a:lnTo>
                <a:lnTo>
                  <a:pt x="273807" y="447612"/>
                </a:lnTo>
                <a:close/>
                <a:moveTo>
                  <a:pt x="432294" y="442243"/>
                </a:moveTo>
                <a:lnTo>
                  <a:pt x="431750" y="442497"/>
                </a:lnTo>
                <a:lnTo>
                  <a:pt x="432294" y="442752"/>
                </a:lnTo>
                <a:lnTo>
                  <a:pt x="432294" y="442243"/>
                </a:lnTo>
                <a:close/>
                <a:moveTo>
                  <a:pt x="1510900" y="1341596"/>
                </a:moveTo>
                <a:lnTo>
                  <a:pt x="1511443" y="1341358"/>
                </a:lnTo>
                <a:lnTo>
                  <a:pt x="1510900" y="1341103"/>
                </a:lnTo>
                <a:lnTo>
                  <a:pt x="1510900" y="1341596"/>
                </a:lnTo>
                <a:close/>
                <a:moveTo>
                  <a:pt x="1390526" y="108071"/>
                </a:moveTo>
                <a:lnTo>
                  <a:pt x="1390577" y="107561"/>
                </a:lnTo>
                <a:lnTo>
                  <a:pt x="1389999" y="107765"/>
                </a:lnTo>
                <a:lnTo>
                  <a:pt x="1390526" y="108071"/>
                </a:lnTo>
                <a:close/>
                <a:moveTo>
                  <a:pt x="1446346" y="102447"/>
                </a:moveTo>
                <a:lnTo>
                  <a:pt x="1446295" y="102922"/>
                </a:lnTo>
                <a:lnTo>
                  <a:pt x="1446855" y="102736"/>
                </a:lnTo>
                <a:lnTo>
                  <a:pt x="1446346" y="102447"/>
                </a:lnTo>
                <a:close/>
                <a:moveTo>
                  <a:pt x="1934994" y="1149837"/>
                </a:moveTo>
                <a:lnTo>
                  <a:pt x="1934654" y="1150347"/>
                </a:lnTo>
                <a:lnTo>
                  <a:pt x="1935181" y="1150432"/>
                </a:lnTo>
                <a:lnTo>
                  <a:pt x="1934994" y="1149837"/>
                </a:lnTo>
                <a:close/>
                <a:moveTo>
                  <a:pt x="1261164" y="1347900"/>
                </a:moveTo>
                <a:lnTo>
                  <a:pt x="1261112" y="1348325"/>
                </a:lnTo>
                <a:lnTo>
                  <a:pt x="1261656" y="1348155"/>
                </a:lnTo>
                <a:lnTo>
                  <a:pt x="1261164" y="1347900"/>
                </a:lnTo>
                <a:close/>
                <a:moveTo>
                  <a:pt x="811189" y="223075"/>
                </a:moveTo>
                <a:lnTo>
                  <a:pt x="810629" y="223347"/>
                </a:lnTo>
                <a:lnTo>
                  <a:pt x="811189" y="223619"/>
                </a:lnTo>
                <a:lnTo>
                  <a:pt x="811189" y="223075"/>
                </a:lnTo>
                <a:close/>
                <a:moveTo>
                  <a:pt x="262422" y="751486"/>
                </a:moveTo>
                <a:lnTo>
                  <a:pt x="261844" y="751758"/>
                </a:lnTo>
                <a:lnTo>
                  <a:pt x="262405" y="752047"/>
                </a:lnTo>
                <a:lnTo>
                  <a:pt x="262422" y="751486"/>
                </a:lnTo>
                <a:close/>
                <a:moveTo>
                  <a:pt x="2129607" y="551503"/>
                </a:moveTo>
                <a:lnTo>
                  <a:pt x="2129659" y="550977"/>
                </a:lnTo>
                <a:lnTo>
                  <a:pt x="2129081" y="551180"/>
                </a:lnTo>
                <a:lnTo>
                  <a:pt x="2129607" y="551503"/>
                </a:lnTo>
                <a:close/>
                <a:moveTo>
                  <a:pt x="1105310" y="1349871"/>
                </a:moveTo>
                <a:lnTo>
                  <a:pt x="1104817" y="1349548"/>
                </a:lnTo>
                <a:lnTo>
                  <a:pt x="1104732" y="1350041"/>
                </a:lnTo>
                <a:lnTo>
                  <a:pt x="1105310" y="1349871"/>
                </a:lnTo>
                <a:close/>
                <a:moveTo>
                  <a:pt x="1317187" y="1350126"/>
                </a:moveTo>
                <a:lnTo>
                  <a:pt x="1317782" y="1349837"/>
                </a:lnTo>
                <a:lnTo>
                  <a:pt x="1317204" y="1349548"/>
                </a:lnTo>
                <a:lnTo>
                  <a:pt x="1317187" y="1350126"/>
                </a:lnTo>
                <a:close/>
                <a:moveTo>
                  <a:pt x="1417051" y="1592097"/>
                </a:moveTo>
                <a:lnTo>
                  <a:pt x="1416779" y="1591536"/>
                </a:lnTo>
                <a:lnTo>
                  <a:pt x="1416490" y="1592097"/>
                </a:lnTo>
                <a:lnTo>
                  <a:pt x="1417051" y="1592097"/>
                </a:lnTo>
                <a:close/>
                <a:moveTo>
                  <a:pt x="251904" y="748105"/>
                </a:moveTo>
                <a:lnTo>
                  <a:pt x="251853" y="748665"/>
                </a:lnTo>
                <a:lnTo>
                  <a:pt x="252481" y="748427"/>
                </a:lnTo>
                <a:lnTo>
                  <a:pt x="251904" y="748105"/>
                </a:lnTo>
                <a:close/>
              </a:path>
            </a:pathLst>
          </a:custGeom>
          <a:solidFill>
            <a:schemeClr val="accent1"/>
          </a:solidFill>
          <a:ln w="16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11" name="TextBox 10">
            <a:extLst>
              <a:ext uri="{FF2B5EF4-FFF2-40B4-BE49-F238E27FC236}">
                <a16:creationId xmlns:a16="http://schemas.microsoft.com/office/drawing/2014/main" id="{5C268AF8-0B6D-4B84-A8C8-0571C7693B9C}"/>
              </a:ext>
            </a:extLst>
          </p:cNvPr>
          <p:cNvSpPr txBox="1"/>
          <p:nvPr/>
        </p:nvSpPr>
        <p:spPr>
          <a:xfrm>
            <a:off x="7187391" y="3451586"/>
            <a:ext cx="4866159" cy="28623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6000" b="1" i="0" u="none" strike="noStrike" kern="1200" cap="none" spc="0" normalizeH="0" baseline="0" noProof="0" dirty="0">
                <a:ln>
                  <a:noFill/>
                </a:ln>
                <a:solidFill>
                  <a:srgbClr val="51C3CA"/>
                </a:solidFill>
                <a:effectLst/>
                <a:uLnTx/>
                <a:uFillTx/>
                <a:latin typeface="+mj-lt"/>
                <a:ea typeface="+mn-ea"/>
                <a:cs typeface="+mn-cs"/>
              </a:rPr>
              <a:t>ОХРАНА РЫБНОГО ХОЗЯЙСТВА</a:t>
            </a:r>
            <a:endParaRPr kumimoji="0" lang="en-ID" sz="6000" b="1" i="0" u="none" strike="noStrike" kern="1200" cap="none" spc="0" normalizeH="0" baseline="0" noProof="0" dirty="0">
              <a:ln>
                <a:noFill/>
              </a:ln>
              <a:solidFill>
                <a:srgbClr val="51C3CA"/>
              </a:solidFill>
              <a:effectLst/>
              <a:uLnTx/>
              <a:uFillTx/>
              <a:latin typeface="+mj-lt"/>
              <a:ea typeface="+mn-ea"/>
              <a:cs typeface="+mn-cs"/>
            </a:endParaRPr>
          </a:p>
        </p:txBody>
      </p:sp>
    </p:spTree>
    <p:extLst>
      <p:ext uri="{BB962C8B-B14F-4D97-AF65-F5344CB8AC3E}">
        <p14:creationId xmlns:p14="http://schemas.microsoft.com/office/powerpoint/2010/main" val="3162943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BF832CEA-EF18-4598-8875-D30342C6DB11}"/>
              </a:ext>
            </a:extLst>
          </p:cNvPr>
          <p:cNvPicPr>
            <a:picLocks noChangeAspect="1"/>
          </p:cNvPicPr>
          <p:nvPr/>
        </p:nvPicPr>
        <p:blipFill>
          <a:blip r:embed="rId2">
            <a:extLst>
              <a:ext uri="{28A0092B-C50C-407E-A947-70E740481C1C}">
                <a14:useLocalDpi xmlns:a14="http://schemas.microsoft.com/office/drawing/2010/main" val="0"/>
              </a:ext>
            </a:extLst>
          </a:blip>
          <a:srcRect l="7882" t="5899" r="15035" b="5355"/>
          <a:stretch>
            <a:fillRect/>
          </a:stretch>
        </p:blipFill>
        <p:spPr>
          <a:xfrm>
            <a:off x="6234124" y="-1292"/>
            <a:ext cx="5957876" cy="6859292"/>
          </a:xfrm>
          <a:custGeom>
            <a:avLst/>
            <a:gdLst>
              <a:gd name="connsiteX0" fmla="*/ 631215 w 5957876"/>
              <a:gd name="connsiteY0" fmla="*/ 6855243 h 6859292"/>
              <a:gd name="connsiteX1" fmla="*/ 633310 w 5957876"/>
              <a:gd name="connsiteY1" fmla="*/ 6859292 h 6859292"/>
              <a:gd name="connsiteX2" fmla="*/ 631804 w 5957876"/>
              <a:gd name="connsiteY2" fmla="*/ 6859292 h 6859292"/>
              <a:gd name="connsiteX3" fmla="*/ 586127 w 5957876"/>
              <a:gd name="connsiteY3" fmla="*/ 6839620 h 6859292"/>
              <a:gd name="connsiteX4" fmla="*/ 587629 w 5957876"/>
              <a:gd name="connsiteY4" fmla="*/ 6839620 h 6859292"/>
              <a:gd name="connsiteX5" fmla="*/ 587629 w 5957876"/>
              <a:gd name="connsiteY5" fmla="*/ 6854167 h 6859292"/>
              <a:gd name="connsiteX6" fmla="*/ 586127 w 5957876"/>
              <a:gd name="connsiteY6" fmla="*/ 6854231 h 6859292"/>
              <a:gd name="connsiteX7" fmla="*/ 586127 w 5957876"/>
              <a:gd name="connsiteY7" fmla="*/ 6839620 h 6859292"/>
              <a:gd name="connsiteX8" fmla="*/ 631425 w 5957876"/>
              <a:gd name="connsiteY8" fmla="*/ 6815394 h 6859292"/>
              <a:gd name="connsiteX9" fmla="*/ 640193 w 5957876"/>
              <a:gd name="connsiteY9" fmla="*/ 6834874 h 6859292"/>
              <a:gd name="connsiteX10" fmla="*/ 631425 w 5957876"/>
              <a:gd name="connsiteY10" fmla="*/ 6815394 h 6859292"/>
              <a:gd name="connsiteX11" fmla="*/ 688289 w 5957876"/>
              <a:gd name="connsiteY11" fmla="*/ 6802809 h 6859292"/>
              <a:gd name="connsiteX12" fmla="*/ 690712 w 5957876"/>
              <a:gd name="connsiteY12" fmla="*/ 6805969 h 6859292"/>
              <a:gd name="connsiteX13" fmla="*/ 689585 w 5957876"/>
              <a:gd name="connsiteY13" fmla="*/ 6808184 h 6859292"/>
              <a:gd name="connsiteX14" fmla="*/ 687246 w 5957876"/>
              <a:gd name="connsiteY14" fmla="*/ 6804956 h 6859292"/>
              <a:gd name="connsiteX15" fmla="*/ 688289 w 5957876"/>
              <a:gd name="connsiteY15" fmla="*/ 6802809 h 6859292"/>
              <a:gd name="connsiteX16" fmla="*/ 570095 w 5957876"/>
              <a:gd name="connsiteY16" fmla="*/ 6799582 h 6859292"/>
              <a:gd name="connsiteX17" fmla="*/ 575547 w 5957876"/>
              <a:gd name="connsiteY17" fmla="*/ 6824614 h 6859292"/>
              <a:gd name="connsiteX18" fmla="*/ 571888 w 5957876"/>
              <a:gd name="connsiteY18" fmla="*/ 6847464 h 6859292"/>
              <a:gd name="connsiteX19" fmla="*/ 570095 w 5957876"/>
              <a:gd name="connsiteY19" fmla="*/ 6799582 h 6859292"/>
              <a:gd name="connsiteX20" fmla="*/ 664365 w 5957876"/>
              <a:gd name="connsiteY20" fmla="*/ 6782059 h 6859292"/>
              <a:gd name="connsiteX21" fmla="*/ 672319 w 5957876"/>
              <a:gd name="connsiteY21" fmla="*/ 6800996 h 6859292"/>
              <a:gd name="connsiteX22" fmla="*/ 669124 w 5957876"/>
              <a:gd name="connsiteY22" fmla="*/ 6820833 h 6859292"/>
              <a:gd name="connsiteX23" fmla="*/ 663485 w 5957876"/>
              <a:gd name="connsiteY23" fmla="*/ 6849077 h 6859292"/>
              <a:gd name="connsiteX24" fmla="*/ 665401 w 5957876"/>
              <a:gd name="connsiteY24" fmla="*/ 6859292 h 6859292"/>
              <a:gd name="connsiteX25" fmla="*/ 656695 w 5957876"/>
              <a:gd name="connsiteY25" fmla="*/ 6859292 h 6859292"/>
              <a:gd name="connsiteX26" fmla="*/ 656142 w 5957876"/>
              <a:gd name="connsiteY26" fmla="*/ 6837722 h 6859292"/>
              <a:gd name="connsiteX27" fmla="*/ 663158 w 5957876"/>
              <a:gd name="connsiteY27" fmla="*/ 6803818 h 6859292"/>
              <a:gd name="connsiteX28" fmla="*/ 664365 w 5957876"/>
              <a:gd name="connsiteY28" fmla="*/ 6782059 h 6859292"/>
              <a:gd name="connsiteX29" fmla="*/ 587795 w 5957876"/>
              <a:gd name="connsiteY29" fmla="*/ 6771499 h 6859292"/>
              <a:gd name="connsiteX30" fmla="*/ 591178 w 5957876"/>
              <a:gd name="connsiteY30" fmla="*/ 6774343 h 6859292"/>
              <a:gd name="connsiteX31" fmla="*/ 586127 w 5957876"/>
              <a:gd name="connsiteY31" fmla="*/ 6788511 h 6859292"/>
              <a:gd name="connsiteX32" fmla="*/ 582451 w 5957876"/>
              <a:gd name="connsiteY32" fmla="*/ 6785414 h 6859292"/>
              <a:gd name="connsiteX33" fmla="*/ 587795 w 5957876"/>
              <a:gd name="connsiteY33" fmla="*/ 6771499 h 6859292"/>
              <a:gd name="connsiteX34" fmla="*/ 703612 w 5957876"/>
              <a:gd name="connsiteY34" fmla="*/ 6768209 h 6859292"/>
              <a:gd name="connsiteX35" fmla="*/ 708829 w 5957876"/>
              <a:gd name="connsiteY35" fmla="*/ 6769031 h 6859292"/>
              <a:gd name="connsiteX36" fmla="*/ 706744 w 5957876"/>
              <a:gd name="connsiteY36" fmla="*/ 6798189 h 6859292"/>
              <a:gd name="connsiteX37" fmla="*/ 701775 w 5957876"/>
              <a:gd name="connsiteY37" fmla="*/ 6797430 h 6859292"/>
              <a:gd name="connsiteX38" fmla="*/ 703612 w 5957876"/>
              <a:gd name="connsiteY38" fmla="*/ 6768209 h 6859292"/>
              <a:gd name="connsiteX39" fmla="*/ 415158 w 5957876"/>
              <a:gd name="connsiteY39" fmla="*/ 6765488 h 6859292"/>
              <a:gd name="connsiteX40" fmla="*/ 420250 w 5957876"/>
              <a:gd name="connsiteY40" fmla="*/ 6828110 h 6859292"/>
              <a:gd name="connsiteX41" fmla="*/ 401964 w 5957876"/>
              <a:gd name="connsiteY41" fmla="*/ 6799518 h 6859292"/>
              <a:gd name="connsiteX42" fmla="*/ 415158 w 5957876"/>
              <a:gd name="connsiteY42" fmla="*/ 6765488 h 6859292"/>
              <a:gd name="connsiteX43" fmla="*/ 570262 w 5957876"/>
              <a:gd name="connsiteY43" fmla="*/ 6749801 h 6859292"/>
              <a:gd name="connsiteX44" fmla="*/ 570262 w 5957876"/>
              <a:gd name="connsiteY44" fmla="*/ 6788321 h 6859292"/>
              <a:gd name="connsiteX45" fmla="*/ 570262 w 5957876"/>
              <a:gd name="connsiteY45" fmla="*/ 6749801 h 6859292"/>
              <a:gd name="connsiteX46" fmla="*/ 412527 w 5957876"/>
              <a:gd name="connsiteY46" fmla="*/ 6725133 h 6859292"/>
              <a:gd name="connsiteX47" fmla="*/ 412527 w 5957876"/>
              <a:gd name="connsiteY47" fmla="*/ 6728170 h 6859292"/>
              <a:gd name="connsiteX48" fmla="*/ 411192 w 5957876"/>
              <a:gd name="connsiteY48" fmla="*/ 6729812 h 6859292"/>
              <a:gd name="connsiteX49" fmla="*/ 410315 w 5957876"/>
              <a:gd name="connsiteY49" fmla="*/ 6727281 h 6859292"/>
              <a:gd name="connsiteX50" fmla="*/ 412527 w 5957876"/>
              <a:gd name="connsiteY50" fmla="*/ 6725133 h 6859292"/>
              <a:gd name="connsiteX51" fmla="*/ 689250 w 5957876"/>
              <a:gd name="connsiteY51" fmla="*/ 6683069 h 6859292"/>
              <a:gd name="connsiteX52" fmla="*/ 712046 w 5957876"/>
              <a:gd name="connsiteY52" fmla="*/ 6734115 h 6859292"/>
              <a:gd name="connsiteX53" fmla="*/ 705492 w 5957876"/>
              <a:gd name="connsiteY53" fmla="*/ 6742718 h 6859292"/>
              <a:gd name="connsiteX54" fmla="*/ 698475 w 5957876"/>
              <a:gd name="connsiteY54" fmla="*/ 6718935 h 6859292"/>
              <a:gd name="connsiteX55" fmla="*/ 695389 w 5957876"/>
              <a:gd name="connsiteY55" fmla="*/ 6721716 h 6859292"/>
              <a:gd name="connsiteX56" fmla="*/ 695389 w 5957876"/>
              <a:gd name="connsiteY56" fmla="*/ 6769284 h 6859292"/>
              <a:gd name="connsiteX57" fmla="*/ 689250 w 5957876"/>
              <a:gd name="connsiteY57" fmla="*/ 6683069 h 6859292"/>
              <a:gd name="connsiteX58" fmla="*/ 710292 w 5957876"/>
              <a:gd name="connsiteY58" fmla="*/ 6676682 h 6859292"/>
              <a:gd name="connsiteX59" fmla="*/ 711797 w 5957876"/>
              <a:gd name="connsiteY59" fmla="*/ 6678323 h 6859292"/>
              <a:gd name="connsiteX60" fmla="*/ 709583 w 5957876"/>
              <a:gd name="connsiteY60" fmla="*/ 6682183 h 6859292"/>
              <a:gd name="connsiteX61" fmla="*/ 708035 w 5957876"/>
              <a:gd name="connsiteY61" fmla="*/ 6680475 h 6859292"/>
              <a:gd name="connsiteX62" fmla="*/ 710292 w 5957876"/>
              <a:gd name="connsiteY62" fmla="*/ 6676682 h 6859292"/>
              <a:gd name="connsiteX63" fmla="*/ 663781 w 5957876"/>
              <a:gd name="connsiteY63" fmla="*/ 6666118 h 6859292"/>
              <a:gd name="connsiteX64" fmla="*/ 665284 w 5957876"/>
              <a:gd name="connsiteY64" fmla="*/ 6670733 h 6859292"/>
              <a:gd name="connsiteX65" fmla="*/ 662656 w 5957876"/>
              <a:gd name="connsiteY65" fmla="*/ 6674023 h 6859292"/>
              <a:gd name="connsiteX66" fmla="*/ 660733 w 5957876"/>
              <a:gd name="connsiteY66" fmla="*/ 6667446 h 6859292"/>
              <a:gd name="connsiteX67" fmla="*/ 663781 w 5957876"/>
              <a:gd name="connsiteY67" fmla="*/ 6666118 h 6859292"/>
              <a:gd name="connsiteX68" fmla="*/ 688206 w 5957876"/>
              <a:gd name="connsiteY68" fmla="*/ 6655933 h 6859292"/>
              <a:gd name="connsiteX69" fmla="*/ 688080 w 5957876"/>
              <a:gd name="connsiteY69" fmla="*/ 6658717 h 6859292"/>
              <a:gd name="connsiteX70" fmla="*/ 686660 w 5957876"/>
              <a:gd name="connsiteY70" fmla="*/ 6659223 h 6859292"/>
              <a:gd name="connsiteX71" fmla="*/ 686119 w 5957876"/>
              <a:gd name="connsiteY71" fmla="*/ 6656629 h 6859292"/>
              <a:gd name="connsiteX72" fmla="*/ 688206 w 5957876"/>
              <a:gd name="connsiteY72" fmla="*/ 6655933 h 6859292"/>
              <a:gd name="connsiteX73" fmla="*/ 537069 w 5957876"/>
              <a:gd name="connsiteY73" fmla="*/ 6651507 h 6859292"/>
              <a:gd name="connsiteX74" fmla="*/ 545055 w 5957876"/>
              <a:gd name="connsiteY74" fmla="*/ 6753817 h 6859292"/>
              <a:gd name="connsiteX75" fmla="*/ 546957 w 5957876"/>
              <a:gd name="connsiteY75" fmla="*/ 6805494 h 6859292"/>
              <a:gd name="connsiteX76" fmla="*/ 543584 w 5957876"/>
              <a:gd name="connsiteY76" fmla="*/ 6857837 h 6859292"/>
              <a:gd name="connsiteX77" fmla="*/ 542663 w 5957876"/>
              <a:gd name="connsiteY77" fmla="*/ 6858660 h 6859292"/>
              <a:gd name="connsiteX78" fmla="*/ 528718 w 5957876"/>
              <a:gd name="connsiteY78" fmla="*/ 6848286 h 6859292"/>
              <a:gd name="connsiteX79" fmla="*/ 534897 w 5957876"/>
              <a:gd name="connsiteY79" fmla="*/ 6757771 h 6859292"/>
              <a:gd name="connsiteX80" fmla="*/ 537069 w 5957876"/>
              <a:gd name="connsiteY80" fmla="*/ 6651507 h 6859292"/>
              <a:gd name="connsiteX81" fmla="*/ 572891 w 5957876"/>
              <a:gd name="connsiteY81" fmla="*/ 6602993 h 6859292"/>
              <a:gd name="connsiteX82" fmla="*/ 592182 w 5957876"/>
              <a:gd name="connsiteY82" fmla="*/ 6660236 h 6859292"/>
              <a:gd name="connsiteX83" fmla="*/ 592640 w 5957876"/>
              <a:gd name="connsiteY83" fmla="*/ 6612228 h 6859292"/>
              <a:gd name="connsiteX84" fmla="*/ 606334 w 5957876"/>
              <a:gd name="connsiteY84" fmla="*/ 6618742 h 6859292"/>
              <a:gd name="connsiteX85" fmla="*/ 605457 w 5957876"/>
              <a:gd name="connsiteY85" fmla="*/ 6637335 h 6859292"/>
              <a:gd name="connsiteX86" fmla="*/ 622072 w 5957876"/>
              <a:gd name="connsiteY86" fmla="*/ 6672189 h 6859292"/>
              <a:gd name="connsiteX87" fmla="*/ 629756 w 5957876"/>
              <a:gd name="connsiteY87" fmla="*/ 6683892 h 6859292"/>
              <a:gd name="connsiteX88" fmla="*/ 623954 w 5957876"/>
              <a:gd name="connsiteY88" fmla="*/ 6688381 h 6859292"/>
              <a:gd name="connsiteX89" fmla="*/ 608547 w 5957876"/>
              <a:gd name="connsiteY89" fmla="*/ 6716214 h 6859292"/>
              <a:gd name="connsiteX90" fmla="*/ 609213 w 5957876"/>
              <a:gd name="connsiteY90" fmla="*/ 6772002 h 6859292"/>
              <a:gd name="connsiteX91" fmla="*/ 584707 w 5957876"/>
              <a:gd name="connsiteY91" fmla="*/ 6750371 h 6859292"/>
              <a:gd name="connsiteX92" fmla="*/ 600780 w 5957876"/>
              <a:gd name="connsiteY92" fmla="*/ 6709446 h 6859292"/>
              <a:gd name="connsiteX93" fmla="*/ 596271 w 5957876"/>
              <a:gd name="connsiteY93" fmla="*/ 6675416 h 6859292"/>
              <a:gd name="connsiteX94" fmla="*/ 593014 w 5957876"/>
              <a:gd name="connsiteY94" fmla="*/ 6676555 h 6859292"/>
              <a:gd name="connsiteX95" fmla="*/ 584916 w 5957876"/>
              <a:gd name="connsiteY95" fmla="*/ 6707295 h 6859292"/>
              <a:gd name="connsiteX96" fmla="*/ 573015 w 5957876"/>
              <a:gd name="connsiteY96" fmla="*/ 6714695 h 6859292"/>
              <a:gd name="connsiteX97" fmla="*/ 565625 w 5957876"/>
              <a:gd name="connsiteY97" fmla="*/ 6699451 h 6859292"/>
              <a:gd name="connsiteX98" fmla="*/ 570763 w 5957876"/>
              <a:gd name="connsiteY98" fmla="*/ 6638791 h 6859292"/>
              <a:gd name="connsiteX99" fmla="*/ 572891 w 5957876"/>
              <a:gd name="connsiteY99" fmla="*/ 6602993 h 6859292"/>
              <a:gd name="connsiteX100" fmla="*/ 535859 w 5957876"/>
              <a:gd name="connsiteY100" fmla="*/ 6571366 h 6859292"/>
              <a:gd name="connsiteX101" fmla="*/ 538905 w 5957876"/>
              <a:gd name="connsiteY101" fmla="*/ 6599575 h 6859292"/>
              <a:gd name="connsiteX102" fmla="*/ 535524 w 5957876"/>
              <a:gd name="connsiteY102" fmla="*/ 6601031 h 6859292"/>
              <a:gd name="connsiteX103" fmla="*/ 532562 w 5957876"/>
              <a:gd name="connsiteY103" fmla="*/ 6572126 h 6859292"/>
              <a:gd name="connsiteX104" fmla="*/ 535859 w 5957876"/>
              <a:gd name="connsiteY104" fmla="*/ 6571366 h 6859292"/>
              <a:gd name="connsiteX105" fmla="*/ 573852 w 5957876"/>
              <a:gd name="connsiteY105" fmla="*/ 6546002 h 6859292"/>
              <a:gd name="connsiteX106" fmla="*/ 578693 w 5957876"/>
              <a:gd name="connsiteY106" fmla="*/ 6580788 h 6859292"/>
              <a:gd name="connsiteX107" fmla="*/ 573852 w 5957876"/>
              <a:gd name="connsiteY107" fmla="*/ 6546002 h 6859292"/>
              <a:gd name="connsiteX108" fmla="*/ 598776 w 5957876"/>
              <a:gd name="connsiteY108" fmla="*/ 6538981 h 6859292"/>
              <a:gd name="connsiteX109" fmla="*/ 601156 w 5957876"/>
              <a:gd name="connsiteY109" fmla="*/ 6574084 h 6859292"/>
              <a:gd name="connsiteX110" fmla="*/ 598776 w 5957876"/>
              <a:gd name="connsiteY110" fmla="*/ 6538981 h 6859292"/>
              <a:gd name="connsiteX111" fmla="*/ 718100 w 5957876"/>
              <a:gd name="connsiteY111" fmla="*/ 6520984 h 6859292"/>
              <a:gd name="connsiteX112" fmla="*/ 718183 w 5957876"/>
              <a:gd name="connsiteY112" fmla="*/ 6521207 h 6859292"/>
              <a:gd name="connsiteX113" fmla="*/ 718157 w 5957876"/>
              <a:gd name="connsiteY113" fmla="*/ 6521211 h 6859292"/>
              <a:gd name="connsiteX114" fmla="*/ 717975 w 5957876"/>
              <a:gd name="connsiteY114" fmla="*/ 6521144 h 6859292"/>
              <a:gd name="connsiteX115" fmla="*/ 570680 w 5957876"/>
              <a:gd name="connsiteY115" fmla="*/ 6494197 h 6859292"/>
              <a:gd name="connsiteX116" fmla="*/ 572139 w 5957876"/>
              <a:gd name="connsiteY116" fmla="*/ 6526202 h 6859292"/>
              <a:gd name="connsiteX117" fmla="*/ 570680 w 5957876"/>
              <a:gd name="connsiteY117" fmla="*/ 6494197 h 6859292"/>
              <a:gd name="connsiteX118" fmla="*/ 828238 w 5957876"/>
              <a:gd name="connsiteY118" fmla="*/ 6486037 h 6859292"/>
              <a:gd name="connsiteX119" fmla="*/ 831328 w 5957876"/>
              <a:gd name="connsiteY119" fmla="*/ 6489328 h 6859292"/>
              <a:gd name="connsiteX120" fmla="*/ 829364 w 5957876"/>
              <a:gd name="connsiteY120" fmla="*/ 6492805 h 6859292"/>
              <a:gd name="connsiteX121" fmla="*/ 826276 w 5957876"/>
              <a:gd name="connsiteY121" fmla="*/ 6489581 h 6859292"/>
              <a:gd name="connsiteX122" fmla="*/ 828238 w 5957876"/>
              <a:gd name="connsiteY122" fmla="*/ 6486037 h 6859292"/>
              <a:gd name="connsiteX123" fmla="*/ 683154 w 5957876"/>
              <a:gd name="connsiteY123" fmla="*/ 6470794 h 6859292"/>
              <a:gd name="connsiteX124" fmla="*/ 684031 w 5957876"/>
              <a:gd name="connsiteY124" fmla="*/ 6473322 h 6859292"/>
              <a:gd name="connsiteX125" fmla="*/ 681776 w 5957876"/>
              <a:gd name="connsiteY125" fmla="*/ 6475473 h 6859292"/>
              <a:gd name="connsiteX126" fmla="*/ 681818 w 5957876"/>
              <a:gd name="connsiteY126" fmla="*/ 6472439 h 6859292"/>
              <a:gd name="connsiteX127" fmla="*/ 683154 w 5957876"/>
              <a:gd name="connsiteY127" fmla="*/ 6470794 h 6859292"/>
              <a:gd name="connsiteX128" fmla="*/ 601240 w 5957876"/>
              <a:gd name="connsiteY128" fmla="*/ 6459191 h 6859292"/>
              <a:gd name="connsiteX129" fmla="*/ 601240 w 5957876"/>
              <a:gd name="connsiteY129" fmla="*/ 6505584 h 6859292"/>
              <a:gd name="connsiteX130" fmla="*/ 596605 w 5957876"/>
              <a:gd name="connsiteY130" fmla="*/ 6505141 h 6859292"/>
              <a:gd name="connsiteX131" fmla="*/ 601243 w 5957876"/>
              <a:gd name="connsiteY131" fmla="*/ 6457738 h 6859292"/>
              <a:gd name="connsiteX132" fmla="*/ 601365 w 5957876"/>
              <a:gd name="connsiteY132" fmla="*/ 6457951 h 6859292"/>
              <a:gd name="connsiteX133" fmla="*/ 601240 w 5957876"/>
              <a:gd name="connsiteY133" fmla="*/ 6459191 h 6859292"/>
              <a:gd name="connsiteX134" fmla="*/ 601240 w 5957876"/>
              <a:gd name="connsiteY134" fmla="*/ 6457762 h 6859292"/>
              <a:gd name="connsiteX135" fmla="*/ 728535 w 5957876"/>
              <a:gd name="connsiteY135" fmla="*/ 6424997 h 6859292"/>
              <a:gd name="connsiteX136" fmla="*/ 736193 w 5957876"/>
              <a:gd name="connsiteY136" fmla="*/ 6446646 h 6859292"/>
              <a:gd name="connsiteX137" fmla="*/ 734673 w 5957876"/>
              <a:gd name="connsiteY137" fmla="*/ 6470667 h 6859292"/>
              <a:gd name="connsiteX138" fmla="*/ 734799 w 5957876"/>
              <a:gd name="connsiteY138" fmla="*/ 6470541 h 6859292"/>
              <a:gd name="connsiteX139" fmla="*/ 731459 w 5957876"/>
              <a:gd name="connsiteY139" fmla="*/ 6484645 h 6859292"/>
              <a:gd name="connsiteX140" fmla="*/ 729164 w 5957876"/>
              <a:gd name="connsiteY140" fmla="*/ 6506856 h 6859292"/>
              <a:gd name="connsiteX141" fmla="*/ 718100 w 5957876"/>
              <a:gd name="connsiteY141" fmla="*/ 6520984 h 6859292"/>
              <a:gd name="connsiteX142" fmla="*/ 711522 w 5957876"/>
              <a:gd name="connsiteY142" fmla="*/ 6502980 h 6859292"/>
              <a:gd name="connsiteX143" fmla="*/ 719143 w 5957876"/>
              <a:gd name="connsiteY143" fmla="*/ 6485658 h 6859292"/>
              <a:gd name="connsiteX144" fmla="*/ 728535 w 5957876"/>
              <a:gd name="connsiteY144" fmla="*/ 6424997 h 6859292"/>
              <a:gd name="connsiteX145" fmla="*/ 597609 w 5957876"/>
              <a:gd name="connsiteY145" fmla="*/ 6422533 h 6859292"/>
              <a:gd name="connsiteX146" fmla="*/ 604558 w 5957876"/>
              <a:gd name="connsiteY146" fmla="*/ 6438984 h 6859292"/>
              <a:gd name="connsiteX147" fmla="*/ 601243 w 5957876"/>
              <a:gd name="connsiteY147" fmla="*/ 6457738 h 6859292"/>
              <a:gd name="connsiteX148" fmla="*/ 592785 w 5957876"/>
              <a:gd name="connsiteY148" fmla="*/ 6442828 h 6859292"/>
              <a:gd name="connsiteX149" fmla="*/ 597609 w 5957876"/>
              <a:gd name="connsiteY149" fmla="*/ 6422533 h 6859292"/>
              <a:gd name="connsiteX150" fmla="*/ 779389 w 5957876"/>
              <a:gd name="connsiteY150" fmla="*/ 6422343 h 6859292"/>
              <a:gd name="connsiteX151" fmla="*/ 779848 w 5957876"/>
              <a:gd name="connsiteY151" fmla="*/ 6436953 h 6859292"/>
              <a:gd name="connsiteX152" fmla="*/ 777551 w 5957876"/>
              <a:gd name="connsiteY152" fmla="*/ 6437080 h 6859292"/>
              <a:gd name="connsiteX153" fmla="*/ 777551 w 5957876"/>
              <a:gd name="connsiteY153" fmla="*/ 6422406 h 6859292"/>
              <a:gd name="connsiteX154" fmla="*/ 779389 w 5957876"/>
              <a:gd name="connsiteY154" fmla="*/ 6422343 h 6859292"/>
              <a:gd name="connsiteX155" fmla="*/ 775758 w 5957876"/>
              <a:gd name="connsiteY155" fmla="*/ 6377305 h 6859292"/>
              <a:gd name="connsiteX156" fmla="*/ 779724 w 5957876"/>
              <a:gd name="connsiteY156" fmla="*/ 6378444 h 6859292"/>
              <a:gd name="connsiteX157" fmla="*/ 776677 w 5957876"/>
              <a:gd name="connsiteY157" fmla="*/ 6400138 h 6859292"/>
              <a:gd name="connsiteX158" fmla="*/ 773168 w 5957876"/>
              <a:gd name="connsiteY158" fmla="*/ 6399126 h 6859292"/>
              <a:gd name="connsiteX159" fmla="*/ 775758 w 5957876"/>
              <a:gd name="connsiteY159" fmla="*/ 6377305 h 6859292"/>
              <a:gd name="connsiteX160" fmla="*/ 647332 w 5957876"/>
              <a:gd name="connsiteY160" fmla="*/ 6372815 h 6859292"/>
              <a:gd name="connsiteX161" fmla="*/ 650087 w 5957876"/>
              <a:gd name="connsiteY161" fmla="*/ 6389641 h 6859292"/>
              <a:gd name="connsiteX162" fmla="*/ 642821 w 5957876"/>
              <a:gd name="connsiteY162" fmla="*/ 6390903 h 6859292"/>
              <a:gd name="connsiteX163" fmla="*/ 642237 w 5957876"/>
              <a:gd name="connsiteY163" fmla="*/ 6373698 h 6859292"/>
              <a:gd name="connsiteX164" fmla="*/ 647332 w 5957876"/>
              <a:gd name="connsiteY164" fmla="*/ 6372815 h 6859292"/>
              <a:gd name="connsiteX165" fmla="*/ 834625 w 5957876"/>
              <a:gd name="connsiteY165" fmla="*/ 6330879 h 6859292"/>
              <a:gd name="connsiteX166" fmla="*/ 815464 w 5957876"/>
              <a:gd name="connsiteY166" fmla="*/ 6360036 h 6859292"/>
              <a:gd name="connsiteX167" fmla="*/ 834499 w 5957876"/>
              <a:gd name="connsiteY167" fmla="*/ 6392801 h 6859292"/>
              <a:gd name="connsiteX168" fmla="*/ 834166 w 5957876"/>
              <a:gd name="connsiteY168" fmla="*/ 6427402 h 6859292"/>
              <a:gd name="connsiteX169" fmla="*/ 831454 w 5957876"/>
              <a:gd name="connsiteY169" fmla="*/ 6440367 h 6859292"/>
              <a:gd name="connsiteX170" fmla="*/ 811870 w 5957876"/>
              <a:gd name="connsiteY170" fmla="*/ 6383630 h 6859292"/>
              <a:gd name="connsiteX171" fmla="*/ 806403 w 5957876"/>
              <a:gd name="connsiteY171" fmla="*/ 6386730 h 6859292"/>
              <a:gd name="connsiteX172" fmla="*/ 809618 w 5957876"/>
              <a:gd name="connsiteY172" fmla="*/ 6430819 h 6859292"/>
              <a:gd name="connsiteX173" fmla="*/ 805650 w 5957876"/>
              <a:gd name="connsiteY173" fmla="*/ 6470920 h 6859292"/>
              <a:gd name="connsiteX174" fmla="*/ 792291 w 5957876"/>
              <a:gd name="connsiteY174" fmla="*/ 6417597 h 6859292"/>
              <a:gd name="connsiteX175" fmla="*/ 793166 w 5957876"/>
              <a:gd name="connsiteY175" fmla="*/ 6343465 h 6859292"/>
              <a:gd name="connsiteX176" fmla="*/ 811411 w 5957876"/>
              <a:gd name="connsiteY176" fmla="*/ 6336064 h 6859292"/>
              <a:gd name="connsiteX177" fmla="*/ 834625 w 5957876"/>
              <a:gd name="connsiteY177" fmla="*/ 6330879 h 6859292"/>
              <a:gd name="connsiteX178" fmla="*/ 822057 w 5957876"/>
              <a:gd name="connsiteY178" fmla="*/ 6318606 h 6859292"/>
              <a:gd name="connsiteX179" fmla="*/ 824731 w 5957876"/>
              <a:gd name="connsiteY179" fmla="*/ 6319492 h 6859292"/>
              <a:gd name="connsiteX180" fmla="*/ 823728 w 5957876"/>
              <a:gd name="connsiteY180" fmla="*/ 6321707 h 6859292"/>
              <a:gd name="connsiteX181" fmla="*/ 822057 w 5957876"/>
              <a:gd name="connsiteY181" fmla="*/ 6321200 h 6859292"/>
              <a:gd name="connsiteX182" fmla="*/ 822057 w 5957876"/>
              <a:gd name="connsiteY182" fmla="*/ 6318606 h 6859292"/>
              <a:gd name="connsiteX183" fmla="*/ 711211 w 5957876"/>
              <a:gd name="connsiteY183" fmla="*/ 6282237 h 6859292"/>
              <a:gd name="connsiteX184" fmla="*/ 713130 w 5957876"/>
              <a:gd name="connsiteY184" fmla="*/ 6282365 h 6859292"/>
              <a:gd name="connsiteX185" fmla="*/ 712796 w 5957876"/>
              <a:gd name="connsiteY185" fmla="*/ 6292546 h 6859292"/>
              <a:gd name="connsiteX186" fmla="*/ 710877 w 5957876"/>
              <a:gd name="connsiteY186" fmla="*/ 6292418 h 6859292"/>
              <a:gd name="connsiteX187" fmla="*/ 711211 w 5957876"/>
              <a:gd name="connsiteY187" fmla="*/ 6282237 h 6859292"/>
              <a:gd name="connsiteX188" fmla="*/ 683488 w 5957876"/>
              <a:gd name="connsiteY188" fmla="*/ 6277618 h 6859292"/>
              <a:gd name="connsiteX189" fmla="*/ 683488 w 5957876"/>
              <a:gd name="connsiteY189" fmla="*/ 6316265 h 6859292"/>
              <a:gd name="connsiteX190" fmla="*/ 681861 w 5957876"/>
              <a:gd name="connsiteY190" fmla="*/ 6316391 h 6859292"/>
              <a:gd name="connsiteX191" fmla="*/ 681861 w 5957876"/>
              <a:gd name="connsiteY191" fmla="*/ 6277745 h 6859292"/>
              <a:gd name="connsiteX192" fmla="*/ 683488 w 5957876"/>
              <a:gd name="connsiteY192" fmla="*/ 6277618 h 6859292"/>
              <a:gd name="connsiteX193" fmla="*/ 825651 w 5957876"/>
              <a:gd name="connsiteY193" fmla="*/ 6262185 h 6859292"/>
              <a:gd name="connsiteX194" fmla="*/ 834751 w 5957876"/>
              <a:gd name="connsiteY194" fmla="*/ 6284199 h 6859292"/>
              <a:gd name="connsiteX195" fmla="*/ 825651 w 5957876"/>
              <a:gd name="connsiteY195" fmla="*/ 6262185 h 6859292"/>
              <a:gd name="connsiteX196" fmla="*/ 811537 w 5957876"/>
              <a:gd name="connsiteY196" fmla="*/ 6259844 h 6859292"/>
              <a:gd name="connsiteX197" fmla="*/ 813750 w 5957876"/>
              <a:gd name="connsiteY197" fmla="*/ 6272623 h 6859292"/>
              <a:gd name="connsiteX198" fmla="*/ 811118 w 5957876"/>
              <a:gd name="connsiteY198" fmla="*/ 6273698 h 6859292"/>
              <a:gd name="connsiteX199" fmla="*/ 808824 w 5957876"/>
              <a:gd name="connsiteY199" fmla="*/ 6260920 h 6859292"/>
              <a:gd name="connsiteX200" fmla="*/ 811537 w 5957876"/>
              <a:gd name="connsiteY200" fmla="*/ 6259844 h 6859292"/>
              <a:gd name="connsiteX201" fmla="*/ 791914 w 5957876"/>
              <a:gd name="connsiteY201" fmla="*/ 6250038 h 6859292"/>
              <a:gd name="connsiteX202" fmla="*/ 792541 w 5957876"/>
              <a:gd name="connsiteY202" fmla="*/ 6252760 h 6859292"/>
              <a:gd name="connsiteX203" fmla="*/ 791581 w 5957876"/>
              <a:gd name="connsiteY203" fmla="*/ 6255228 h 6859292"/>
              <a:gd name="connsiteX204" fmla="*/ 790327 w 5957876"/>
              <a:gd name="connsiteY204" fmla="*/ 6253582 h 6859292"/>
              <a:gd name="connsiteX205" fmla="*/ 791914 w 5957876"/>
              <a:gd name="connsiteY205" fmla="*/ 6250038 h 6859292"/>
              <a:gd name="connsiteX206" fmla="*/ 824814 w 5957876"/>
              <a:gd name="connsiteY206" fmla="*/ 6243018 h 6859292"/>
              <a:gd name="connsiteX207" fmla="*/ 825733 w 5957876"/>
              <a:gd name="connsiteY207" fmla="*/ 6247764 h 6859292"/>
              <a:gd name="connsiteX208" fmla="*/ 824480 w 5957876"/>
              <a:gd name="connsiteY208" fmla="*/ 6249346 h 6859292"/>
              <a:gd name="connsiteX209" fmla="*/ 823562 w 5957876"/>
              <a:gd name="connsiteY209" fmla="*/ 6244664 h 6859292"/>
              <a:gd name="connsiteX210" fmla="*/ 824814 w 5957876"/>
              <a:gd name="connsiteY210" fmla="*/ 6243018 h 6859292"/>
              <a:gd name="connsiteX211" fmla="*/ 683573 w 5957876"/>
              <a:gd name="connsiteY211" fmla="*/ 6232327 h 6859292"/>
              <a:gd name="connsiteX212" fmla="*/ 683488 w 5957876"/>
              <a:gd name="connsiteY212" fmla="*/ 6234985 h 6859292"/>
              <a:gd name="connsiteX213" fmla="*/ 682236 w 5957876"/>
              <a:gd name="connsiteY213" fmla="*/ 6235555 h 6859292"/>
              <a:gd name="connsiteX214" fmla="*/ 681776 w 5957876"/>
              <a:gd name="connsiteY214" fmla="*/ 6233027 h 6859292"/>
              <a:gd name="connsiteX215" fmla="*/ 683573 w 5957876"/>
              <a:gd name="connsiteY215" fmla="*/ 6232327 h 6859292"/>
              <a:gd name="connsiteX216" fmla="*/ 707744 w 5957876"/>
              <a:gd name="connsiteY216" fmla="*/ 6206967 h 6859292"/>
              <a:gd name="connsiteX217" fmla="*/ 712758 w 5957876"/>
              <a:gd name="connsiteY217" fmla="*/ 6211582 h 6859292"/>
              <a:gd name="connsiteX218" fmla="*/ 707577 w 5957876"/>
              <a:gd name="connsiteY218" fmla="*/ 6225500 h 6859292"/>
              <a:gd name="connsiteX219" fmla="*/ 703570 w 5957876"/>
              <a:gd name="connsiteY219" fmla="*/ 6222716 h 6859292"/>
              <a:gd name="connsiteX220" fmla="*/ 707744 w 5957876"/>
              <a:gd name="connsiteY220" fmla="*/ 6206967 h 6859292"/>
              <a:gd name="connsiteX221" fmla="*/ 805108 w 5957876"/>
              <a:gd name="connsiteY221" fmla="*/ 6205384 h 6859292"/>
              <a:gd name="connsiteX222" fmla="*/ 808991 w 5957876"/>
              <a:gd name="connsiteY222" fmla="*/ 6209177 h 6859292"/>
              <a:gd name="connsiteX223" fmla="*/ 806651 w 5957876"/>
              <a:gd name="connsiteY223" fmla="*/ 6213860 h 6859292"/>
              <a:gd name="connsiteX224" fmla="*/ 803855 w 5957876"/>
              <a:gd name="connsiteY224" fmla="*/ 6210823 h 6859292"/>
              <a:gd name="connsiteX225" fmla="*/ 805108 w 5957876"/>
              <a:gd name="connsiteY225" fmla="*/ 6205384 h 6859292"/>
              <a:gd name="connsiteX226" fmla="*/ 681776 w 5957876"/>
              <a:gd name="connsiteY226" fmla="*/ 6181792 h 6859292"/>
              <a:gd name="connsiteX227" fmla="*/ 683154 w 5957876"/>
              <a:gd name="connsiteY227" fmla="*/ 6181792 h 6859292"/>
              <a:gd name="connsiteX228" fmla="*/ 683154 w 5957876"/>
              <a:gd name="connsiteY228" fmla="*/ 6196086 h 6859292"/>
              <a:gd name="connsiteX229" fmla="*/ 681776 w 5957876"/>
              <a:gd name="connsiteY229" fmla="*/ 6196086 h 6859292"/>
              <a:gd name="connsiteX230" fmla="*/ 681776 w 5957876"/>
              <a:gd name="connsiteY230" fmla="*/ 6181792 h 6859292"/>
              <a:gd name="connsiteX231" fmla="*/ 836672 w 5957876"/>
              <a:gd name="connsiteY231" fmla="*/ 6160853 h 6859292"/>
              <a:gd name="connsiteX232" fmla="*/ 830869 w 5957876"/>
              <a:gd name="connsiteY232" fmla="*/ 6196465 h 6859292"/>
              <a:gd name="connsiteX233" fmla="*/ 826444 w 5957876"/>
              <a:gd name="connsiteY233" fmla="*/ 6161233 h 6859292"/>
              <a:gd name="connsiteX234" fmla="*/ 836672 w 5957876"/>
              <a:gd name="connsiteY234" fmla="*/ 6160853 h 6859292"/>
              <a:gd name="connsiteX235" fmla="*/ 825566 w 5957876"/>
              <a:gd name="connsiteY235" fmla="*/ 6123346 h 6859292"/>
              <a:gd name="connsiteX236" fmla="*/ 829574 w 5957876"/>
              <a:gd name="connsiteY236" fmla="*/ 6139665 h 6859292"/>
              <a:gd name="connsiteX237" fmla="*/ 825818 w 5957876"/>
              <a:gd name="connsiteY237" fmla="*/ 6142572 h 6859292"/>
              <a:gd name="connsiteX238" fmla="*/ 822810 w 5957876"/>
              <a:gd name="connsiteY238" fmla="*/ 6124612 h 6859292"/>
              <a:gd name="connsiteX239" fmla="*/ 825566 w 5957876"/>
              <a:gd name="connsiteY239" fmla="*/ 6123346 h 6859292"/>
              <a:gd name="connsiteX240" fmla="*/ 736762 w 5957876"/>
              <a:gd name="connsiteY240" fmla="*/ 6100386 h 6859292"/>
              <a:gd name="connsiteX241" fmla="*/ 739516 w 5957876"/>
              <a:gd name="connsiteY241" fmla="*/ 6100829 h 6859292"/>
              <a:gd name="connsiteX242" fmla="*/ 735050 w 5957876"/>
              <a:gd name="connsiteY242" fmla="*/ 6147381 h 6859292"/>
              <a:gd name="connsiteX243" fmla="*/ 735299 w 5957876"/>
              <a:gd name="connsiteY243" fmla="*/ 6157566 h 6859292"/>
              <a:gd name="connsiteX244" fmla="*/ 727494 w 5957876"/>
              <a:gd name="connsiteY244" fmla="*/ 6219615 h 6859292"/>
              <a:gd name="connsiteX245" fmla="*/ 713758 w 5957876"/>
              <a:gd name="connsiteY245" fmla="*/ 6154528 h 6859292"/>
              <a:gd name="connsiteX246" fmla="*/ 710250 w 5957876"/>
              <a:gd name="connsiteY246" fmla="*/ 6176349 h 6859292"/>
              <a:gd name="connsiteX247" fmla="*/ 693048 w 5957876"/>
              <a:gd name="connsiteY247" fmla="*/ 6156680 h 6859292"/>
              <a:gd name="connsiteX248" fmla="*/ 709583 w 5957876"/>
              <a:gd name="connsiteY248" fmla="*/ 6123409 h 6859292"/>
              <a:gd name="connsiteX249" fmla="*/ 726325 w 5957876"/>
              <a:gd name="connsiteY249" fmla="*/ 6143589 h 6859292"/>
              <a:gd name="connsiteX250" fmla="*/ 736762 w 5957876"/>
              <a:gd name="connsiteY250" fmla="*/ 6100386 h 6859292"/>
              <a:gd name="connsiteX251" fmla="*/ 824230 w 5957876"/>
              <a:gd name="connsiteY251" fmla="*/ 6091720 h 6859292"/>
              <a:gd name="connsiteX252" fmla="*/ 825608 w 5957876"/>
              <a:gd name="connsiteY252" fmla="*/ 6092733 h 6859292"/>
              <a:gd name="connsiteX253" fmla="*/ 825608 w 5957876"/>
              <a:gd name="connsiteY253" fmla="*/ 6095703 h 6859292"/>
              <a:gd name="connsiteX254" fmla="*/ 823270 w 5957876"/>
              <a:gd name="connsiteY254" fmla="*/ 6094185 h 6859292"/>
              <a:gd name="connsiteX255" fmla="*/ 824230 w 5957876"/>
              <a:gd name="connsiteY255" fmla="*/ 6091720 h 6859292"/>
              <a:gd name="connsiteX256" fmla="*/ 735050 w 5957876"/>
              <a:gd name="connsiteY256" fmla="*/ 6042952 h 6859292"/>
              <a:gd name="connsiteX257" fmla="*/ 737210 w 5957876"/>
              <a:gd name="connsiteY257" fmla="*/ 6061070 h 6859292"/>
              <a:gd name="connsiteX258" fmla="*/ 720396 w 5957876"/>
              <a:gd name="connsiteY258" fmla="*/ 6073122 h 6859292"/>
              <a:gd name="connsiteX259" fmla="*/ 735050 w 5957876"/>
              <a:gd name="connsiteY259" fmla="*/ 6042952 h 6859292"/>
              <a:gd name="connsiteX260" fmla="*/ 698811 w 5957876"/>
              <a:gd name="connsiteY260" fmla="*/ 5996776 h 6859292"/>
              <a:gd name="connsiteX261" fmla="*/ 696096 w 5957876"/>
              <a:gd name="connsiteY261" fmla="*/ 6058323 h 6859292"/>
              <a:gd name="connsiteX262" fmla="*/ 698811 w 5957876"/>
              <a:gd name="connsiteY262" fmla="*/ 5996776 h 6859292"/>
              <a:gd name="connsiteX263" fmla="*/ 673552 w 5957876"/>
              <a:gd name="connsiteY263" fmla="*/ 5966099 h 6859292"/>
              <a:gd name="connsiteX264" fmla="*/ 675430 w 5957876"/>
              <a:gd name="connsiteY264" fmla="*/ 5966099 h 6859292"/>
              <a:gd name="connsiteX265" fmla="*/ 675430 w 5957876"/>
              <a:gd name="connsiteY265" fmla="*/ 5981849 h 6859292"/>
              <a:gd name="connsiteX266" fmla="*/ 673552 w 5957876"/>
              <a:gd name="connsiteY266" fmla="*/ 5981849 h 6859292"/>
              <a:gd name="connsiteX267" fmla="*/ 673552 w 5957876"/>
              <a:gd name="connsiteY267" fmla="*/ 5966099 h 6859292"/>
              <a:gd name="connsiteX268" fmla="*/ 739015 w 5957876"/>
              <a:gd name="connsiteY268" fmla="*/ 5964787 h 6859292"/>
              <a:gd name="connsiteX269" fmla="*/ 739018 w 5957876"/>
              <a:gd name="connsiteY269" fmla="*/ 5964833 h 6859292"/>
              <a:gd name="connsiteX270" fmla="*/ 743651 w 5957876"/>
              <a:gd name="connsiteY270" fmla="*/ 5998547 h 6859292"/>
              <a:gd name="connsiteX271" fmla="*/ 729622 w 5957876"/>
              <a:gd name="connsiteY271" fmla="*/ 5993865 h 6859292"/>
              <a:gd name="connsiteX272" fmla="*/ 719561 w 5957876"/>
              <a:gd name="connsiteY272" fmla="*/ 6015815 h 6859292"/>
              <a:gd name="connsiteX273" fmla="*/ 729914 w 5957876"/>
              <a:gd name="connsiteY273" fmla="*/ 6023532 h 6859292"/>
              <a:gd name="connsiteX274" fmla="*/ 713758 w 5957876"/>
              <a:gd name="connsiteY274" fmla="*/ 6030047 h 6859292"/>
              <a:gd name="connsiteX275" fmla="*/ 714592 w 5957876"/>
              <a:gd name="connsiteY275" fmla="*/ 6004366 h 6859292"/>
              <a:gd name="connsiteX276" fmla="*/ 738974 w 5957876"/>
              <a:gd name="connsiteY276" fmla="*/ 5963812 h 6859292"/>
              <a:gd name="connsiteX277" fmla="*/ 739142 w 5957876"/>
              <a:gd name="connsiteY277" fmla="*/ 5964580 h 6859292"/>
              <a:gd name="connsiteX278" fmla="*/ 739015 w 5957876"/>
              <a:gd name="connsiteY278" fmla="*/ 5964787 h 6859292"/>
              <a:gd name="connsiteX279" fmla="*/ 769912 w 5957876"/>
              <a:gd name="connsiteY279" fmla="*/ 5961420 h 6859292"/>
              <a:gd name="connsiteX280" fmla="*/ 783106 w 5957876"/>
              <a:gd name="connsiteY280" fmla="*/ 5978305 h 6859292"/>
              <a:gd name="connsiteX281" fmla="*/ 780141 w 5957876"/>
              <a:gd name="connsiteY281" fmla="*/ 6010314 h 6859292"/>
              <a:gd name="connsiteX282" fmla="*/ 767033 w 5957876"/>
              <a:gd name="connsiteY282" fmla="*/ 6006644 h 6859292"/>
              <a:gd name="connsiteX283" fmla="*/ 769912 w 5957876"/>
              <a:gd name="connsiteY283" fmla="*/ 5961420 h 6859292"/>
              <a:gd name="connsiteX284" fmla="*/ 687705 w 5957876"/>
              <a:gd name="connsiteY284" fmla="*/ 5946552 h 6859292"/>
              <a:gd name="connsiteX285" fmla="*/ 688332 w 5957876"/>
              <a:gd name="connsiteY285" fmla="*/ 5948958 h 6859292"/>
              <a:gd name="connsiteX286" fmla="*/ 686201 w 5957876"/>
              <a:gd name="connsiteY286" fmla="*/ 5951236 h 6859292"/>
              <a:gd name="connsiteX287" fmla="*/ 685617 w 5957876"/>
              <a:gd name="connsiteY287" fmla="*/ 5948958 h 6859292"/>
              <a:gd name="connsiteX288" fmla="*/ 687705 w 5957876"/>
              <a:gd name="connsiteY288" fmla="*/ 5946552 h 6859292"/>
              <a:gd name="connsiteX289" fmla="*/ 738056 w 5957876"/>
              <a:gd name="connsiteY289" fmla="*/ 5941747 h 6859292"/>
              <a:gd name="connsiteX290" fmla="*/ 738974 w 5957876"/>
              <a:gd name="connsiteY290" fmla="*/ 5963812 h 6859292"/>
              <a:gd name="connsiteX291" fmla="*/ 734422 w 5957876"/>
              <a:gd name="connsiteY291" fmla="*/ 5943013 h 6859292"/>
              <a:gd name="connsiteX292" fmla="*/ 738056 w 5957876"/>
              <a:gd name="connsiteY292" fmla="*/ 5941747 h 6859292"/>
              <a:gd name="connsiteX293" fmla="*/ 673302 w 5957876"/>
              <a:gd name="connsiteY293" fmla="*/ 5880770 h 6859292"/>
              <a:gd name="connsiteX294" fmla="*/ 689667 w 5957876"/>
              <a:gd name="connsiteY294" fmla="*/ 5884440 h 6859292"/>
              <a:gd name="connsiteX295" fmla="*/ 690418 w 5957876"/>
              <a:gd name="connsiteY295" fmla="*/ 5890575 h 6859292"/>
              <a:gd name="connsiteX296" fmla="*/ 671714 w 5957876"/>
              <a:gd name="connsiteY296" fmla="*/ 5909741 h 6859292"/>
              <a:gd name="connsiteX297" fmla="*/ 673302 w 5957876"/>
              <a:gd name="connsiteY297" fmla="*/ 5880770 h 6859292"/>
              <a:gd name="connsiteX298" fmla="*/ 726325 w 5957876"/>
              <a:gd name="connsiteY298" fmla="*/ 5864830 h 6859292"/>
              <a:gd name="connsiteX299" fmla="*/ 744652 w 5957876"/>
              <a:gd name="connsiteY299" fmla="*/ 5912526 h 6859292"/>
              <a:gd name="connsiteX300" fmla="*/ 719685 w 5957876"/>
              <a:gd name="connsiteY300" fmla="*/ 5891334 h 6859292"/>
              <a:gd name="connsiteX301" fmla="*/ 721525 w 5957876"/>
              <a:gd name="connsiteY301" fmla="*/ 5879381 h 6859292"/>
              <a:gd name="connsiteX302" fmla="*/ 726325 w 5957876"/>
              <a:gd name="connsiteY302" fmla="*/ 5864830 h 6859292"/>
              <a:gd name="connsiteX303" fmla="*/ 684613 w 5957876"/>
              <a:gd name="connsiteY303" fmla="*/ 5829154 h 6859292"/>
              <a:gd name="connsiteX304" fmla="*/ 686744 w 5957876"/>
              <a:gd name="connsiteY304" fmla="*/ 5833141 h 6859292"/>
              <a:gd name="connsiteX305" fmla="*/ 685118 w 5957876"/>
              <a:gd name="connsiteY305" fmla="*/ 5834787 h 6859292"/>
              <a:gd name="connsiteX306" fmla="*/ 683071 w 5957876"/>
              <a:gd name="connsiteY306" fmla="*/ 5830737 h 6859292"/>
              <a:gd name="connsiteX307" fmla="*/ 684613 w 5957876"/>
              <a:gd name="connsiteY307" fmla="*/ 5829154 h 6859292"/>
              <a:gd name="connsiteX308" fmla="*/ 633262 w 5957876"/>
              <a:gd name="connsiteY308" fmla="*/ 5764135 h 6859292"/>
              <a:gd name="connsiteX309" fmla="*/ 636268 w 5957876"/>
              <a:gd name="connsiteY309" fmla="*/ 5764321 h 6859292"/>
              <a:gd name="connsiteX310" fmla="*/ 636268 w 5957876"/>
              <a:gd name="connsiteY310" fmla="*/ 5793672 h 6859292"/>
              <a:gd name="connsiteX311" fmla="*/ 631592 w 5957876"/>
              <a:gd name="connsiteY311" fmla="*/ 5792787 h 6859292"/>
              <a:gd name="connsiteX312" fmla="*/ 633262 w 5957876"/>
              <a:gd name="connsiteY312" fmla="*/ 5764135 h 6859292"/>
              <a:gd name="connsiteX313" fmla="*/ 583202 w 5957876"/>
              <a:gd name="connsiteY313" fmla="*/ 5757807 h 6859292"/>
              <a:gd name="connsiteX314" fmla="*/ 583202 w 5957876"/>
              <a:gd name="connsiteY314" fmla="*/ 5772354 h 6859292"/>
              <a:gd name="connsiteX315" fmla="*/ 581536 w 5957876"/>
              <a:gd name="connsiteY315" fmla="*/ 5772417 h 6859292"/>
              <a:gd name="connsiteX316" fmla="*/ 581034 w 5957876"/>
              <a:gd name="connsiteY316" fmla="*/ 5757933 h 6859292"/>
              <a:gd name="connsiteX317" fmla="*/ 583202 w 5957876"/>
              <a:gd name="connsiteY317" fmla="*/ 5757807 h 6859292"/>
              <a:gd name="connsiteX318" fmla="*/ 573476 w 5957876"/>
              <a:gd name="connsiteY318" fmla="*/ 5698158 h 6859292"/>
              <a:gd name="connsiteX319" fmla="*/ 578611 w 5957876"/>
              <a:gd name="connsiteY319" fmla="*/ 5700310 h 6859292"/>
              <a:gd name="connsiteX320" fmla="*/ 574561 w 5957876"/>
              <a:gd name="connsiteY320" fmla="*/ 5715680 h 6859292"/>
              <a:gd name="connsiteX321" fmla="*/ 571011 w 5957876"/>
              <a:gd name="connsiteY321" fmla="*/ 5713972 h 6859292"/>
              <a:gd name="connsiteX322" fmla="*/ 573476 w 5957876"/>
              <a:gd name="connsiteY322" fmla="*/ 5698158 h 6859292"/>
              <a:gd name="connsiteX323" fmla="*/ 693467 w 5957876"/>
              <a:gd name="connsiteY323" fmla="*/ 5696640 h 6859292"/>
              <a:gd name="connsiteX324" fmla="*/ 697809 w 5957876"/>
              <a:gd name="connsiteY324" fmla="*/ 5696703 h 6859292"/>
              <a:gd name="connsiteX325" fmla="*/ 697809 w 5957876"/>
              <a:gd name="connsiteY325" fmla="*/ 5719920 h 6859292"/>
              <a:gd name="connsiteX326" fmla="*/ 692756 w 5957876"/>
              <a:gd name="connsiteY326" fmla="*/ 5719667 h 6859292"/>
              <a:gd name="connsiteX327" fmla="*/ 693467 w 5957876"/>
              <a:gd name="connsiteY327" fmla="*/ 5696640 h 6859292"/>
              <a:gd name="connsiteX328" fmla="*/ 763523 w 5957876"/>
              <a:gd name="connsiteY328" fmla="*/ 5667165 h 6859292"/>
              <a:gd name="connsiteX329" fmla="*/ 766363 w 5957876"/>
              <a:gd name="connsiteY329" fmla="*/ 5668115 h 6859292"/>
              <a:gd name="connsiteX330" fmla="*/ 765320 w 5957876"/>
              <a:gd name="connsiteY330" fmla="*/ 5670519 h 6859292"/>
              <a:gd name="connsiteX331" fmla="*/ 763566 w 5957876"/>
              <a:gd name="connsiteY331" fmla="*/ 5669949 h 6859292"/>
              <a:gd name="connsiteX332" fmla="*/ 763523 w 5957876"/>
              <a:gd name="connsiteY332" fmla="*/ 5667165 h 6859292"/>
              <a:gd name="connsiteX333" fmla="*/ 763483 w 5957876"/>
              <a:gd name="connsiteY333" fmla="*/ 5642371 h 6859292"/>
              <a:gd name="connsiteX334" fmla="*/ 767322 w 5957876"/>
              <a:gd name="connsiteY334" fmla="*/ 5646231 h 6859292"/>
              <a:gd name="connsiteX335" fmla="*/ 765028 w 5957876"/>
              <a:gd name="connsiteY335" fmla="*/ 5650783 h 6859292"/>
              <a:gd name="connsiteX336" fmla="*/ 762270 w 5957876"/>
              <a:gd name="connsiteY336" fmla="*/ 5647682 h 6859292"/>
              <a:gd name="connsiteX337" fmla="*/ 763483 w 5957876"/>
              <a:gd name="connsiteY337" fmla="*/ 5642371 h 6859292"/>
              <a:gd name="connsiteX338" fmla="*/ 783689 w 5957876"/>
              <a:gd name="connsiteY338" fmla="*/ 5600307 h 6859292"/>
              <a:gd name="connsiteX339" fmla="*/ 783689 w 5957876"/>
              <a:gd name="connsiteY339" fmla="*/ 5651099 h 6859292"/>
              <a:gd name="connsiteX340" fmla="*/ 781186 w 5957876"/>
              <a:gd name="connsiteY340" fmla="*/ 5651099 h 6859292"/>
              <a:gd name="connsiteX341" fmla="*/ 779264 w 5957876"/>
              <a:gd name="connsiteY341" fmla="*/ 5600623 h 6859292"/>
              <a:gd name="connsiteX342" fmla="*/ 783689 w 5957876"/>
              <a:gd name="connsiteY342" fmla="*/ 5600307 h 6859292"/>
              <a:gd name="connsiteX343" fmla="*/ 764776 w 5957876"/>
              <a:gd name="connsiteY343" fmla="*/ 5594805 h 6859292"/>
              <a:gd name="connsiteX344" fmla="*/ 766612 w 5957876"/>
              <a:gd name="connsiteY344" fmla="*/ 5598535 h 6859292"/>
              <a:gd name="connsiteX345" fmla="*/ 767721 w 5957876"/>
              <a:gd name="connsiteY345" fmla="*/ 5613621 h 6859292"/>
              <a:gd name="connsiteX346" fmla="*/ 760686 w 5957876"/>
              <a:gd name="connsiteY346" fmla="*/ 5623773 h 6859292"/>
              <a:gd name="connsiteX347" fmla="*/ 753253 w 5957876"/>
              <a:gd name="connsiteY347" fmla="*/ 5617322 h 6859292"/>
              <a:gd name="connsiteX348" fmla="*/ 764776 w 5957876"/>
              <a:gd name="connsiteY348" fmla="*/ 5594805 h 6859292"/>
              <a:gd name="connsiteX349" fmla="*/ 736637 w 5957876"/>
              <a:gd name="connsiteY349" fmla="*/ 5593919 h 6859292"/>
              <a:gd name="connsiteX350" fmla="*/ 736302 w 5957876"/>
              <a:gd name="connsiteY350" fmla="*/ 5752811 h 6859292"/>
              <a:gd name="connsiteX351" fmla="*/ 737848 w 5957876"/>
              <a:gd name="connsiteY351" fmla="*/ 5771535 h 6859292"/>
              <a:gd name="connsiteX352" fmla="*/ 738140 w 5957876"/>
              <a:gd name="connsiteY352" fmla="*/ 5833837 h 6859292"/>
              <a:gd name="connsiteX353" fmla="*/ 724570 w 5957876"/>
              <a:gd name="connsiteY353" fmla="*/ 5852937 h 6859292"/>
              <a:gd name="connsiteX354" fmla="*/ 724570 w 5957876"/>
              <a:gd name="connsiteY354" fmla="*/ 5819227 h 6859292"/>
              <a:gd name="connsiteX355" fmla="*/ 724528 w 5957876"/>
              <a:gd name="connsiteY355" fmla="*/ 5619727 h 6859292"/>
              <a:gd name="connsiteX356" fmla="*/ 736637 w 5957876"/>
              <a:gd name="connsiteY356" fmla="*/ 5593919 h 6859292"/>
              <a:gd name="connsiteX357" fmla="*/ 798011 w 5957876"/>
              <a:gd name="connsiteY357" fmla="*/ 5519217 h 6859292"/>
              <a:gd name="connsiteX358" fmla="*/ 799512 w 5957876"/>
              <a:gd name="connsiteY358" fmla="*/ 5520863 h 6859292"/>
              <a:gd name="connsiteX359" fmla="*/ 797301 w 5957876"/>
              <a:gd name="connsiteY359" fmla="*/ 5524719 h 6859292"/>
              <a:gd name="connsiteX360" fmla="*/ 795755 w 5957876"/>
              <a:gd name="connsiteY360" fmla="*/ 5522951 h 6859292"/>
              <a:gd name="connsiteX361" fmla="*/ 798011 w 5957876"/>
              <a:gd name="connsiteY361" fmla="*/ 5519217 h 6859292"/>
              <a:gd name="connsiteX362" fmla="*/ 619942 w 5957876"/>
              <a:gd name="connsiteY362" fmla="*/ 5516813 h 6859292"/>
              <a:gd name="connsiteX363" fmla="*/ 621363 w 5957876"/>
              <a:gd name="connsiteY363" fmla="*/ 5520293 h 6859292"/>
              <a:gd name="connsiteX364" fmla="*/ 619319 w 5957876"/>
              <a:gd name="connsiteY364" fmla="*/ 5520293 h 6859292"/>
              <a:gd name="connsiteX365" fmla="*/ 618273 w 5957876"/>
              <a:gd name="connsiteY365" fmla="*/ 5518205 h 6859292"/>
              <a:gd name="connsiteX366" fmla="*/ 619942 w 5957876"/>
              <a:gd name="connsiteY366" fmla="*/ 5516813 h 6859292"/>
              <a:gd name="connsiteX367" fmla="*/ 750621 w 5957876"/>
              <a:gd name="connsiteY367" fmla="*/ 5465957 h 6859292"/>
              <a:gd name="connsiteX368" fmla="*/ 761477 w 5957876"/>
              <a:gd name="connsiteY368" fmla="*/ 5511058 h 6859292"/>
              <a:gd name="connsiteX369" fmla="*/ 771416 w 5957876"/>
              <a:gd name="connsiteY369" fmla="*/ 5511058 h 6859292"/>
              <a:gd name="connsiteX370" fmla="*/ 768617 w 5957876"/>
              <a:gd name="connsiteY370" fmla="*/ 5570896 h 6859292"/>
              <a:gd name="connsiteX371" fmla="*/ 756301 w 5957876"/>
              <a:gd name="connsiteY371" fmla="*/ 5577221 h 6859292"/>
              <a:gd name="connsiteX372" fmla="*/ 754881 w 5957876"/>
              <a:gd name="connsiteY372" fmla="*/ 5533828 h 6859292"/>
              <a:gd name="connsiteX373" fmla="*/ 741186 w 5957876"/>
              <a:gd name="connsiteY373" fmla="*/ 5490439 h 6859292"/>
              <a:gd name="connsiteX374" fmla="*/ 750621 w 5957876"/>
              <a:gd name="connsiteY374" fmla="*/ 5465957 h 6859292"/>
              <a:gd name="connsiteX375" fmla="*/ 628460 w 5957876"/>
              <a:gd name="connsiteY375" fmla="*/ 5441102 h 6859292"/>
              <a:gd name="connsiteX376" fmla="*/ 629254 w 5957876"/>
              <a:gd name="connsiteY376" fmla="*/ 5449388 h 6859292"/>
              <a:gd name="connsiteX377" fmla="*/ 616687 w 5957876"/>
              <a:gd name="connsiteY377" fmla="*/ 5450587 h 6859292"/>
              <a:gd name="connsiteX378" fmla="*/ 616395 w 5957876"/>
              <a:gd name="connsiteY378" fmla="*/ 5442807 h 6859292"/>
              <a:gd name="connsiteX379" fmla="*/ 628460 w 5957876"/>
              <a:gd name="connsiteY379" fmla="*/ 5441102 h 6859292"/>
              <a:gd name="connsiteX380" fmla="*/ 862306 w 5957876"/>
              <a:gd name="connsiteY380" fmla="*/ 5419278 h 6859292"/>
              <a:gd name="connsiteX381" fmla="*/ 865520 w 5957876"/>
              <a:gd name="connsiteY381" fmla="*/ 5447110 h 6859292"/>
              <a:gd name="connsiteX382" fmla="*/ 862389 w 5957876"/>
              <a:gd name="connsiteY382" fmla="*/ 5448186 h 6859292"/>
              <a:gd name="connsiteX383" fmla="*/ 857923 w 5957876"/>
              <a:gd name="connsiteY383" fmla="*/ 5420797 h 6859292"/>
              <a:gd name="connsiteX384" fmla="*/ 862306 w 5957876"/>
              <a:gd name="connsiteY384" fmla="*/ 5419278 h 6859292"/>
              <a:gd name="connsiteX385" fmla="*/ 891281 w 5957876"/>
              <a:gd name="connsiteY385" fmla="*/ 5412511 h 6859292"/>
              <a:gd name="connsiteX386" fmla="*/ 907607 w 5957876"/>
              <a:gd name="connsiteY386" fmla="*/ 5442617 h 6859292"/>
              <a:gd name="connsiteX387" fmla="*/ 891281 w 5957876"/>
              <a:gd name="connsiteY387" fmla="*/ 5457169 h 6859292"/>
              <a:gd name="connsiteX388" fmla="*/ 891281 w 5957876"/>
              <a:gd name="connsiteY388" fmla="*/ 5412511 h 6859292"/>
              <a:gd name="connsiteX389" fmla="*/ 687120 w 5957876"/>
              <a:gd name="connsiteY389" fmla="*/ 5364502 h 6859292"/>
              <a:gd name="connsiteX390" fmla="*/ 691962 w 5957876"/>
              <a:gd name="connsiteY390" fmla="*/ 5365261 h 6859292"/>
              <a:gd name="connsiteX391" fmla="*/ 687955 w 5957876"/>
              <a:gd name="connsiteY391" fmla="*/ 5403908 h 6859292"/>
              <a:gd name="connsiteX392" fmla="*/ 687120 w 5957876"/>
              <a:gd name="connsiteY392" fmla="*/ 5364502 h 6859292"/>
              <a:gd name="connsiteX393" fmla="*/ 905521 w 5957876"/>
              <a:gd name="connsiteY393" fmla="*/ 5358279 h 6859292"/>
              <a:gd name="connsiteX394" fmla="*/ 901635 w 5957876"/>
              <a:gd name="connsiteY394" fmla="*/ 5366337 h 6859292"/>
              <a:gd name="connsiteX395" fmla="*/ 900215 w 5957876"/>
              <a:gd name="connsiteY395" fmla="*/ 5364249 h 6859292"/>
              <a:gd name="connsiteX396" fmla="*/ 905881 w 5957876"/>
              <a:gd name="connsiteY396" fmla="*/ 5357530 h 6859292"/>
              <a:gd name="connsiteX397" fmla="*/ 906060 w 5957876"/>
              <a:gd name="connsiteY397" fmla="*/ 5357672 h 6859292"/>
              <a:gd name="connsiteX398" fmla="*/ 905521 w 5957876"/>
              <a:gd name="connsiteY398" fmla="*/ 5358279 h 6859292"/>
              <a:gd name="connsiteX399" fmla="*/ 780141 w 5957876"/>
              <a:gd name="connsiteY399" fmla="*/ 5333889 h 6859292"/>
              <a:gd name="connsiteX400" fmla="*/ 784147 w 5957876"/>
              <a:gd name="connsiteY400" fmla="*/ 5334455 h 6859292"/>
              <a:gd name="connsiteX401" fmla="*/ 784941 w 5957876"/>
              <a:gd name="connsiteY401" fmla="*/ 5350141 h 6859292"/>
              <a:gd name="connsiteX402" fmla="*/ 791707 w 5957876"/>
              <a:gd name="connsiteY402" fmla="*/ 5435850 h 6859292"/>
              <a:gd name="connsiteX403" fmla="*/ 786027 w 5957876"/>
              <a:gd name="connsiteY403" fmla="*/ 5488857 h 6859292"/>
              <a:gd name="connsiteX404" fmla="*/ 778762 w 5957876"/>
              <a:gd name="connsiteY404" fmla="*/ 5487781 h 6859292"/>
              <a:gd name="connsiteX405" fmla="*/ 780766 w 5957876"/>
              <a:gd name="connsiteY405" fmla="*/ 5459885 h 6859292"/>
              <a:gd name="connsiteX406" fmla="*/ 772833 w 5957876"/>
              <a:gd name="connsiteY406" fmla="*/ 5402010 h 6859292"/>
              <a:gd name="connsiteX407" fmla="*/ 759976 w 5957876"/>
              <a:gd name="connsiteY407" fmla="*/ 5408337 h 6859292"/>
              <a:gd name="connsiteX408" fmla="*/ 763023 w 5957876"/>
              <a:gd name="connsiteY408" fmla="*/ 5355962 h 6859292"/>
              <a:gd name="connsiteX409" fmla="*/ 769954 w 5957876"/>
              <a:gd name="connsiteY409" fmla="*/ 5379935 h 6859292"/>
              <a:gd name="connsiteX410" fmla="*/ 773837 w 5957876"/>
              <a:gd name="connsiteY410" fmla="*/ 5376585 h 6859292"/>
              <a:gd name="connsiteX411" fmla="*/ 780141 w 5957876"/>
              <a:gd name="connsiteY411" fmla="*/ 5333889 h 6859292"/>
              <a:gd name="connsiteX412" fmla="*/ 857088 w 5957876"/>
              <a:gd name="connsiteY412" fmla="*/ 5331737 h 6859292"/>
              <a:gd name="connsiteX413" fmla="*/ 874999 w 5957876"/>
              <a:gd name="connsiteY413" fmla="*/ 5350967 h 6859292"/>
              <a:gd name="connsiteX414" fmla="*/ 857088 w 5957876"/>
              <a:gd name="connsiteY414" fmla="*/ 5331737 h 6859292"/>
              <a:gd name="connsiteX415" fmla="*/ 689250 w 5957876"/>
              <a:gd name="connsiteY415" fmla="*/ 5325476 h 6859292"/>
              <a:gd name="connsiteX416" fmla="*/ 691546 w 5957876"/>
              <a:gd name="connsiteY416" fmla="*/ 5339517 h 6859292"/>
              <a:gd name="connsiteX417" fmla="*/ 686452 w 5957876"/>
              <a:gd name="connsiteY417" fmla="*/ 5340213 h 6859292"/>
              <a:gd name="connsiteX418" fmla="*/ 685993 w 5957876"/>
              <a:gd name="connsiteY418" fmla="*/ 5326232 h 6859292"/>
              <a:gd name="connsiteX419" fmla="*/ 689250 w 5957876"/>
              <a:gd name="connsiteY419" fmla="*/ 5325476 h 6859292"/>
              <a:gd name="connsiteX420" fmla="*/ 756802 w 5957876"/>
              <a:gd name="connsiteY420" fmla="*/ 5325349 h 6859292"/>
              <a:gd name="connsiteX421" fmla="*/ 765070 w 5957876"/>
              <a:gd name="connsiteY421" fmla="*/ 5336163 h 6859292"/>
              <a:gd name="connsiteX422" fmla="*/ 744863 w 5957876"/>
              <a:gd name="connsiteY422" fmla="*/ 5348373 h 6859292"/>
              <a:gd name="connsiteX423" fmla="*/ 756802 w 5957876"/>
              <a:gd name="connsiteY423" fmla="*/ 5325349 h 6859292"/>
              <a:gd name="connsiteX424" fmla="*/ 857631 w 5957876"/>
              <a:gd name="connsiteY424" fmla="*/ 5302199 h 6859292"/>
              <a:gd name="connsiteX425" fmla="*/ 858801 w 5957876"/>
              <a:gd name="connsiteY425" fmla="*/ 5302199 h 6859292"/>
              <a:gd name="connsiteX426" fmla="*/ 858801 w 5957876"/>
              <a:gd name="connsiteY426" fmla="*/ 5311241 h 6859292"/>
              <a:gd name="connsiteX427" fmla="*/ 857631 w 5957876"/>
              <a:gd name="connsiteY427" fmla="*/ 5311241 h 6859292"/>
              <a:gd name="connsiteX428" fmla="*/ 857631 w 5957876"/>
              <a:gd name="connsiteY428" fmla="*/ 5302199 h 6859292"/>
              <a:gd name="connsiteX429" fmla="*/ 797633 w 5957876"/>
              <a:gd name="connsiteY429" fmla="*/ 5299415 h 6859292"/>
              <a:gd name="connsiteX430" fmla="*/ 799181 w 5957876"/>
              <a:gd name="connsiteY430" fmla="*/ 5299605 h 6859292"/>
              <a:gd name="connsiteX431" fmla="*/ 798596 w 5957876"/>
              <a:gd name="connsiteY431" fmla="*/ 5303841 h 6859292"/>
              <a:gd name="connsiteX432" fmla="*/ 797049 w 5957876"/>
              <a:gd name="connsiteY432" fmla="*/ 5303588 h 6859292"/>
              <a:gd name="connsiteX433" fmla="*/ 797633 w 5957876"/>
              <a:gd name="connsiteY433" fmla="*/ 5299415 h 6859292"/>
              <a:gd name="connsiteX434" fmla="*/ 688624 w 5957876"/>
              <a:gd name="connsiteY434" fmla="*/ 5297770 h 6859292"/>
              <a:gd name="connsiteX435" fmla="*/ 690671 w 5957876"/>
              <a:gd name="connsiteY435" fmla="*/ 5301626 h 6859292"/>
              <a:gd name="connsiteX436" fmla="*/ 689168 w 5957876"/>
              <a:gd name="connsiteY436" fmla="*/ 5303209 h 6859292"/>
              <a:gd name="connsiteX437" fmla="*/ 687120 w 5957876"/>
              <a:gd name="connsiteY437" fmla="*/ 5299289 h 6859292"/>
              <a:gd name="connsiteX438" fmla="*/ 688624 w 5957876"/>
              <a:gd name="connsiteY438" fmla="*/ 5297770 h 6859292"/>
              <a:gd name="connsiteX439" fmla="*/ 620361 w 5957876"/>
              <a:gd name="connsiteY439" fmla="*/ 5287079 h 6859292"/>
              <a:gd name="connsiteX440" fmla="*/ 622072 w 5957876"/>
              <a:gd name="connsiteY440" fmla="*/ 5287079 h 6859292"/>
              <a:gd name="connsiteX441" fmla="*/ 622826 w 5957876"/>
              <a:gd name="connsiteY441" fmla="*/ 5289737 h 6859292"/>
              <a:gd name="connsiteX442" fmla="*/ 621488 w 5957876"/>
              <a:gd name="connsiteY442" fmla="*/ 5291319 h 6859292"/>
              <a:gd name="connsiteX443" fmla="*/ 620361 w 5957876"/>
              <a:gd name="connsiteY443" fmla="*/ 5287079 h 6859292"/>
              <a:gd name="connsiteX444" fmla="*/ 757637 w 5957876"/>
              <a:gd name="connsiteY444" fmla="*/ 5282780 h 6859292"/>
              <a:gd name="connsiteX445" fmla="*/ 759517 w 5957876"/>
              <a:gd name="connsiteY445" fmla="*/ 5283535 h 6859292"/>
              <a:gd name="connsiteX446" fmla="*/ 759308 w 5957876"/>
              <a:gd name="connsiteY446" fmla="*/ 5285940 h 6859292"/>
              <a:gd name="connsiteX447" fmla="*/ 757387 w 5957876"/>
              <a:gd name="connsiteY447" fmla="*/ 5286320 h 6859292"/>
              <a:gd name="connsiteX448" fmla="*/ 757637 w 5957876"/>
              <a:gd name="connsiteY448" fmla="*/ 5282780 h 6859292"/>
              <a:gd name="connsiteX449" fmla="*/ 853038 w 5957876"/>
              <a:gd name="connsiteY449" fmla="*/ 5270633 h 6859292"/>
              <a:gd name="connsiteX450" fmla="*/ 855207 w 5957876"/>
              <a:gd name="connsiteY450" fmla="*/ 5272089 h 6859292"/>
              <a:gd name="connsiteX451" fmla="*/ 854373 w 5957876"/>
              <a:gd name="connsiteY451" fmla="*/ 5274557 h 6859292"/>
              <a:gd name="connsiteX452" fmla="*/ 853081 w 5957876"/>
              <a:gd name="connsiteY452" fmla="*/ 5273481 h 6859292"/>
              <a:gd name="connsiteX453" fmla="*/ 853038 w 5957876"/>
              <a:gd name="connsiteY453" fmla="*/ 5270633 h 6859292"/>
              <a:gd name="connsiteX454" fmla="*/ 785568 w 5957876"/>
              <a:gd name="connsiteY454" fmla="*/ 5267220 h 6859292"/>
              <a:gd name="connsiteX455" fmla="*/ 793294 w 5957876"/>
              <a:gd name="connsiteY455" fmla="*/ 5276898 h 6859292"/>
              <a:gd name="connsiteX456" fmla="*/ 777052 w 5957876"/>
              <a:gd name="connsiteY456" fmla="*/ 5310799 h 6859292"/>
              <a:gd name="connsiteX457" fmla="*/ 777429 w 5957876"/>
              <a:gd name="connsiteY457" fmla="*/ 5283033 h 6859292"/>
              <a:gd name="connsiteX458" fmla="*/ 785568 w 5957876"/>
              <a:gd name="connsiteY458" fmla="*/ 5267220 h 6859292"/>
              <a:gd name="connsiteX459" fmla="*/ 763566 w 5957876"/>
              <a:gd name="connsiteY459" fmla="*/ 5241096 h 6859292"/>
              <a:gd name="connsiteX460" fmla="*/ 766696 w 5957876"/>
              <a:gd name="connsiteY460" fmla="*/ 5246092 h 6859292"/>
              <a:gd name="connsiteX461" fmla="*/ 756760 w 5957876"/>
              <a:gd name="connsiteY461" fmla="*/ 5260386 h 6859292"/>
              <a:gd name="connsiteX462" fmla="*/ 753337 w 5957876"/>
              <a:gd name="connsiteY462" fmla="*/ 5254947 h 6859292"/>
              <a:gd name="connsiteX463" fmla="*/ 763566 w 5957876"/>
              <a:gd name="connsiteY463" fmla="*/ 5241096 h 6859292"/>
              <a:gd name="connsiteX464" fmla="*/ 688624 w 5957876"/>
              <a:gd name="connsiteY464" fmla="*/ 5234958 h 6859292"/>
              <a:gd name="connsiteX465" fmla="*/ 690500 w 5957876"/>
              <a:gd name="connsiteY465" fmla="*/ 5238501 h 6859292"/>
              <a:gd name="connsiteX466" fmla="*/ 689040 w 5957876"/>
              <a:gd name="connsiteY466" fmla="*/ 5239957 h 6859292"/>
              <a:gd name="connsiteX467" fmla="*/ 687246 w 5957876"/>
              <a:gd name="connsiteY467" fmla="*/ 5236350 h 6859292"/>
              <a:gd name="connsiteX468" fmla="*/ 688624 w 5957876"/>
              <a:gd name="connsiteY468" fmla="*/ 5234958 h 6859292"/>
              <a:gd name="connsiteX469" fmla="*/ 785653 w 5957876"/>
              <a:gd name="connsiteY469" fmla="*/ 5213516 h 6859292"/>
              <a:gd name="connsiteX470" fmla="*/ 812205 w 5957876"/>
              <a:gd name="connsiteY470" fmla="*/ 5217566 h 6859292"/>
              <a:gd name="connsiteX471" fmla="*/ 814042 w 5957876"/>
              <a:gd name="connsiteY471" fmla="*/ 5251597 h 6859292"/>
              <a:gd name="connsiteX472" fmla="*/ 811788 w 5957876"/>
              <a:gd name="connsiteY472" fmla="*/ 5252606 h 6859292"/>
              <a:gd name="connsiteX473" fmla="*/ 810077 w 5957876"/>
              <a:gd name="connsiteY473" fmla="*/ 5245079 h 6859292"/>
              <a:gd name="connsiteX474" fmla="*/ 806318 w 5957876"/>
              <a:gd name="connsiteY474" fmla="*/ 5230721 h 6859292"/>
              <a:gd name="connsiteX475" fmla="*/ 789367 w 5957876"/>
              <a:gd name="connsiteY475" fmla="*/ 5248749 h 6859292"/>
              <a:gd name="connsiteX476" fmla="*/ 785653 w 5957876"/>
              <a:gd name="connsiteY476" fmla="*/ 5213516 h 6859292"/>
              <a:gd name="connsiteX477" fmla="*/ 760895 w 5957876"/>
              <a:gd name="connsiteY477" fmla="*/ 5175629 h 6859292"/>
              <a:gd name="connsiteX478" fmla="*/ 763273 w 5957876"/>
              <a:gd name="connsiteY478" fmla="*/ 5177212 h 6859292"/>
              <a:gd name="connsiteX479" fmla="*/ 762396 w 5957876"/>
              <a:gd name="connsiteY479" fmla="*/ 5179866 h 6859292"/>
              <a:gd name="connsiteX480" fmla="*/ 760979 w 5957876"/>
              <a:gd name="connsiteY480" fmla="*/ 5178663 h 6859292"/>
              <a:gd name="connsiteX481" fmla="*/ 760895 w 5957876"/>
              <a:gd name="connsiteY481" fmla="*/ 5175629 h 6859292"/>
              <a:gd name="connsiteX482" fmla="*/ 620111 w 5957876"/>
              <a:gd name="connsiteY482" fmla="*/ 5175186 h 6859292"/>
              <a:gd name="connsiteX483" fmla="*/ 620111 w 5957876"/>
              <a:gd name="connsiteY483" fmla="*/ 5200931 h 6859292"/>
              <a:gd name="connsiteX484" fmla="*/ 615352 w 5957876"/>
              <a:gd name="connsiteY484" fmla="*/ 5199349 h 6859292"/>
              <a:gd name="connsiteX485" fmla="*/ 620111 w 5957876"/>
              <a:gd name="connsiteY485" fmla="*/ 5175186 h 6859292"/>
              <a:gd name="connsiteX486" fmla="*/ 686911 w 5957876"/>
              <a:gd name="connsiteY486" fmla="*/ 5159500 h 6859292"/>
              <a:gd name="connsiteX487" fmla="*/ 691484 w 5957876"/>
              <a:gd name="connsiteY487" fmla="*/ 5174394 h 6859292"/>
              <a:gd name="connsiteX488" fmla="*/ 682026 w 5957876"/>
              <a:gd name="connsiteY488" fmla="*/ 5187203 h 6859292"/>
              <a:gd name="connsiteX489" fmla="*/ 686911 w 5957876"/>
              <a:gd name="connsiteY489" fmla="*/ 5159500 h 6859292"/>
              <a:gd name="connsiteX490" fmla="*/ 761644 w 5957876"/>
              <a:gd name="connsiteY490" fmla="*/ 5131224 h 6859292"/>
              <a:gd name="connsiteX491" fmla="*/ 763105 w 5957876"/>
              <a:gd name="connsiteY491" fmla="*/ 5131541 h 6859292"/>
              <a:gd name="connsiteX492" fmla="*/ 762104 w 5957876"/>
              <a:gd name="connsiteY492" fmla="*/ 5141030 h 6859292"/>
              <a:gd name="connsiteX493" fmla="*/ 760394 w 5957876"/>
              <a:gd name="connsiteY493" fmla="*/ 5136663 h 6859292"/>
              <a:gd name="connsiteX494" fmla="*/ 761644 w 5957876"/>
              <a:gd name="connsiteY494" fmla="*/ 5131224 h 6859292"/>
              <a:gd name="connsiteX495" fmla="*/ 691168 w 5957876"/>
              <a:gd name="connsiteY495" fmla="*/ 5110542 h 6859292"/>
              <a:gd name="connsiteX496" fmla="*/ 692673 w 5957876"/>
              <a:gd name="connsiteY496" fmla="*/ 5142168 h 6859292"/>
              <a:gd name="connsiteX497" fmla="*/ 691168 w 5957876"/>
              <a:gd name="connsiteY497" fmla="*/ 5110542 h 6859292"/>
              <a:gd name="connsiteX498" fmla="*/ 791372 w 5957876"/>
              <a:gd name="connsiteY498" fmla="*/ 5098839 h 6859292"/>
              <a:gd name="connsiteX499" fmla="*/ 797467 w 5957876"/>
              <a:gd name="connsiteY499" fmla="*/ 5100485 h 6859292"/>
              <a:gd name="connsiteX500" fmla="*/ 795003 w 5957876"/>
              <a:gd name="connsiteY500" fmla="*/ 5123001 h 6859292"/>
              <a:gd name="connsiteX501" fmla="*/ 790327 w 5957876"/>
              <a:gd name="connsiteY501" fmla="*/ 5121673 h 6859292"/>
              <a:gd name="connsiteX502" fmla="*/ 791372 w 5957876"/>
              <a:gd name="connsiteY502" fmla="*/ 5098839 h 6859292"/>
              <a:gd name="connsiteX503" fmla="*/ 792249 w 5957876"/>
              <a:gd name="connsiteY503" fmla="*/ 5071580 h 6859292"/>
              <a:gd name="connsiteX504" fmla="*/ 793920 w 5957876"/>
              <a:gd name="connsiteY504" fmla="*/ 5072842 h 6859292"/>
              <a:gd name="connsiteX505" fmla="*/ 792082 w 5957876"/>
              <a:gd name="connsiteY505" fmla="*/ 5076069 h 6859292"/>
              <a:gd name="connsiteX506" fmla="*/ 791205 w 5957876"/>
              <a:gd name="connsiteY506" fmla="*/ 5073475 h 6859292"/>
              <a:gd name="connsiteX507" fmla="*/ 792249 w 5957876"/>
              <a:gd name="connsiteY507" fmla="*/ 5071580 h 6859292"/>
              <a:gd name="connsiteX508" fmla="*/ 718767 w 5957876"/>
              <a:gd name="connsiteY508" fmla="*/ 5069618 h 6859292"/>
              <a:gd name="connsiteX509" fmla="*/ 719977 w 5957876"/>
              <a:gd name="connsiteY509" fmla="*/ 5073918 h 6859292"/>
              <a:gd name="connsiteX510" fmla="*/ 718183 w 5957876"/>
              <a:gd name="connsiteY510" fmla="*/ 5073918 h 6859292"/>
              <a:gd name="connsiteX511" fmla="*/ 717391 w 5957876"/>
              <a:gd name="connsiteY511" fmla="*/ 5071197 h 6859292"/>
              <a:gd name="connsiteX512" fmla="*/ 718767 w 5957876"/>
              <a:gd name="connsiteY512" fmla="*/ 5069618 h 6859292"/>
              <a:gd name="connsiteX513" fmla="*/ 759892 w 5957876"/>
              <a:gd name="connsiteY513" fmla="*/ 5068669 h 6859292"/>
              <a:gd name="connsiteX514" fmla="*/ 761644 w 5957876"/>
              <a:gd name="connsiteY514" fmla="*/ 5073032 h 6859292"/>
              <a:gd name="connsiteX515" fmla="*/ 758180 w 5957876"/>
              <a:gd name="connsiteY515" fmla="*/ 5073665 h 6859292"/>
              <a:gd name="connsiteX516" fmla="*/ 756258 w 5957876"/>
              <a:gd name="connsiteY516" fmla="*/ 5069429 h 6859292"/>
              <a:gd name="connsiteX517" fmla="*/ 759892 w 5957876"/>
              <a:gd name="connsiteY517" fmla="*/ 5068669 h 6859292"/>
              <a:gd name="connsiteX518" fmla="*/ 645579 w 5957876"/>
              <a:gd name="connsiteY518" fmla="*/ 5067277 h 6859292"/>
              <a:gd name="connsiteX519" fmla="*/ 645997 w 5957876"/>
              <a:gd name="connsiteY519" fmla="*/ 5072716 h 6859292"/>
              <a:gd name="connsiteX520" fmla="*/ 643157 w 5957876"/>
              <a:gd name="connsiteY520" fmla="*/ 5075310 h 6859292"/>
              <a:gd name="connsiteX521" fmla="*/ 642821 w 5957876"/>
              <a:gd name="connsiteY521" fmla="*/ 5070120 h 6859292"/>
              <a:gd name="connsiteX522" fmla="*/ 645579 w 5957876"/>
              <a:gd name="connsiteY522" fmla="*/ 5067277 h 6859292"/>
              <a:gd name="connsiteX523" fmla="*/ 774671 w 5957876"/>
              <a:gd name="connsiteY523" fmla="*/ 5045326 h 6859292"/>
              <a:gd name="connsiteX524" fmla="*/ 777219 w 5957876"/>
              <a:gd name="connsiteY524" fmla="*/ 5049692 h 6859292"/>
              <a:gd name="connsiteX525" fmla="*/ 773501 w 5957876"/>
              <a:gd name="connsiteY525" fmla="*/ 5054245 h 6859292"/>
              <a:gd name="connsiteX526" fmla="*/ 774671 w 5957876"/>
              <a:gd name="connsiteY526" fmla="*/ 5045326 h 6859292"/>
              <a:gd name="connsiteX527" fmla="*/ 758764 w 5957876"/>
              <a:gd name="connsiteY527" fmla="*/ 5035334 h 6859292"/>
              <a:gd name="connsiteX528" fmla="*/ 760728 w 5957876"/>
              <a:gd name="connsiteY528" fmla="*/ 5040014 h 6859292"/>
              <a:gd name="connsiteX529" fmla="*/ 758974 w 5957876"/>
              <a:gd name="connsiteY529" fmla="*/ 5043557 h 6859292"/>
              <a:gd name="connsiteX530" fmla="*/ 757177 w 5957876"/>
              <a:gd name="connsiteY530" fmla="*/ 5039128 h 6859292"/>
              <a:gd name="connsiteX531" fmla="*/ 758764 w 5957876"/>
              <a:gd name="connsiteY531" fmla="*/ 5035334 h 6859292"/>
              <a:gd name="connsiteX532" fmla="*/ 795630 w 5957876"/>
              <a:gd name="connsiteY532" fmla="*/ 5016231 h 6859292"/>
              <a:gd name="connsiteX533" fmla="*/ 796548 w 5957876"/>
              <a:gd name="connsiteY533" fmla="*/ 5018763 h 6859292"/>
              <a:gd name="connsiteX534" fmla="*/ 794292 w 5957876"/>
              <a:gd name="connsiteY534" fmla="*/ 5020914 h 6859292"/>
              <a:gd name="connsiteX535" fmla="*/ 794292 w 5957876"/>
              <a:gd name="connsiteY535" fmla="*/ 5017813 h 6859292"/>
              <a:gd name="connsiteX536" fmla="*/ 795630 w 5957876"/>
              <a:gd name="connsiteY536" fmla="*/ 5016231 h 6859292"/>
              <a:gd name="connsiteX537" fmla="*/ 601657 w 5957876"/>
              <a:gd name="connsiteY537" fmla="*/ 4984035 h 6859292"/>
              <a:gd name="connsiteX538" fmla="*/ 603538 w 5957876"/>
              <a:gd name="connsiteY538" fmla="*/ 4988905 h 6859292"/>
              <a:gd name="connsiteX539" fmla="*/ 600780 w 5957876"/>
              <a:gd name="connsiteY539" fmla="*/ 4991056 h 6859292"/>
              <a:gd name="connsiteX540" fmla="*/ 598984 w 5957876"/>
              <a:gd name="connsiteY540" fmla="*/ 4986060 h 6859292"/>
              <a:gd name="connsiteX541" fmla="*/ 601657 w 5957876"/>
              <a:gd name="connsiteY541" fmla="*/ 4984035 h 6859292"/>
              <a:gd name="connsiteX542" fmla="*/ 790327 w 5957876"/>
              <a:gd name="connsiteY542" fmla="*/ 4941339 h 6859292"/>
              <a:gd name="connsiteX543" fmla="*/ 797368 w 5957876"/>
              <a:gd name="connsiteY543" fmla="*/ 4970414 h 6859292"/>
              <a:gd name="connsiteX544" fmla="*/ 796048 w 5957876"/>
              <a:gd name="connsiteY544" fmla="*/ 4999532 h 6859292"/>
              <a:gd name="connsiteX545" fmla="*/ 787156 w 5957876"/>
              <a:gd name="connsiteY545" fmla="*/ 4990930 h 6859292"/>
              <a:gd name="connsiteX546" fmla="*/ 790327 w 5957876"/>
              <a:gd name="connsiteY546" fmla="*/ 4941339 h 6859292"/>
              <a:gd name="connsiteX547" fmla="*/ 683698 w 5957876"/>
              <a:gd name="connsiteY547" fmla="*/ 4940390 h 6859292"/>
              <a:gd name="connsiteX548" fmla="*/ 693340 w 5957876"/>
              <a:gd name="connsiteY548" fmla="*/ 5090996 h 6859292"/>
              <a:gd name="connsiteX549" fmla="*/ 675305 w 5957876"/>
              <a:gd name="connsiteY549" fmla="*/ 5089414 h 6859292"/>
              <a:gd name="connsiteX550" fmla="*/ 684993 w 5957876"/>
              <a:gd name="connsiteY550" fmla="*/ 5015914 h 6859292"/>
              <a:gd name="connsiteX551" fmla="*/ 683698 w 5957876"/>
              <a:gd name="connsiteY551" fmla="*/ 4940390 h 6859292"/>
              <a:gd name="connsiteX552" fmla="*/ 695888 w 5957876"/>
              <a:gd name="connsiteY552" fmla="*/ 4923502 h 6859292"/>
              <a:gd name="connsiteX553" fmla="*/ 695888 w 5957876"/>
              <a:gd name="connsiteY553" fmla="*/ 4937862 h 6859292"/>
              <a:gd name="connsiteX554" fmla="*/ 694302 w 5957876"/>
              <a:gd name="connsiteY554" fmla="*/ 4937862 h 6859292"/>
              <a:gd name="connsiteX555" fmla="*/ 694302 w 5957876"/>
              <a:gd name="connsiteY555" fmla="*/ 4923881 h 6859292"/>
              <a:gd name="connsiteX556" fmla="*/ 695888 w 5957876"/>
              <a:gd name="connsiteY556" fmla="*/ 4923502 h 6859292"/>
              <a:gd name="connsiteX557" fmla="*/ 735006 w 5957876"/>
              <a:gd name="connsiteY557" fmla="*/ 4907309 h 6859292"/>
              <a:gd name="connsiteX558" fmla="*/ 738600 w 5957876"/>
              <a:gd name="connsiteY558" fmla="*/ 4918570 h 6859292"/>
              <a:gd name="connsiteX559" fmla="*/ 734714 w 5957876"/>
              <a:gd name="connsiteY559" fmla="*/ 4920657 h 6859292"/>
              <a:gd name="connsiteX560" fmla="*/ 731585 w 5957876"/>
              <a:gd name="connsiteY560" fmla="*/ 4909018 h 6859292"/>
              <a:gd name="connsiteX561" fmla="*/ 735006 w 5957876"/>
              <a:gd name="connsiteY561" fmla="*/ 4907309 h 6859292"/>
              <a:gd name="connsiteX562" fmla="*/ 736220 w 5957876"/>
              <a:gd name="connsiteY562" fmla="*/ 4872017 h 6859292"/>
              <a:gd name="connsiteX563" fmla="*/ 737388 w 5957876"/>
              <a:gd name="connsiteY563" fmla="*/ 4872017 h 6859292"/>
              <a:gd name="connsiteX564" fmla="*/ 737388 w 5957876"/>
              <a:gd name="connsiteY564" fmla="*/ 4881312 h 6859292"/>
              <a:gd name="connsiteX565" fmla="*/ 736220 w 5957876"/>
              <a:gd name="connsiteY565" fmla="*/ 4881312 h 6859292"/>
              <a:gd name="connsiteX566" fmla="*/ 736220 w 5957876"/>
              <a:gd name="connsiteY566" fmla="*/ 4872017 h 6859292"/>
              <a:gd name="connsiteX567" fmla="*/ 679065 w 5957876"/>
              <a:gd name="connsiteY567" fmla="*/ 4869675 h 6859292"/>
              <a:gd name="connsiteX568" fmla="*/ 680774 w 5957876"/>
              <a:gd name="connsiteY568" fmla="*/ 4869802 h 6859292"/>
              <a:gd name="connsiteX569" fmla="*/ 681483 w 5957876"/>
              <a:gd name="connsiteY569" fmla="*/ 4872333 h 6859292"/>
              <a:gd name="connsiteX570" fmla="*/ 680189 w 5957876"/>
              <a:gd name="connsiteY570" fmla="*/ 4873912 h 6859292"/>
              <a:gd name="connsiteX571" fmla="*/ 679065 w 5957876"/>
              <a:gd name="connsiteY571" fmla="*/ 4869675 h 6859292"/>
              <a:gd name="connsiteX572" fmla="*/ 683908 w 5957876"/>
              <a:gd name="connsiteY572" fmla="*/ 4828055 h 6859292"/>
              <a:gd name="connsiteX573" fmla="*/ 692088 w 5957876"/>
              <a:gd name="connsiteY573" fmla="*/ 4838176 h 6859292"/>
              <a:gd name="connsiteX574" fmla="*/ 681483 w 5957876"/>
              <a:gd name="connsiteY574" fmla="*/ 4854685 h 6859292"/>
              <a:gd name="connsiteX575" fmla="*/ 675513 w 5957876"/>
              <a:gd name="connsiteY575" fmla="*/ 4846778 h 6859292"/>
              <a:gd name="connsiteX576" fmla="*/ 683908 w 5957876"/>
              <a:gd name="connsiteY576" fmla="*/ 4828055 h 6859292"/>
              <a:gd name="connsiteX577" fmla="*/ 732796 w 5957876"/>
              <a:gd name="connsiteY577" fmla="*/ 4812432 h 6859292"/>
              <a:gd name="connsiteX578" fmla="*/ 733672 w 5957876"/>
              <a:gd name="connsiteY578" fmla="*/ 4833430 h 6859292"/>
              <a:gd name="connsiteX579" fmla="*/ 728790 w 5957876"/>
              <a:gd name="connsiteY579" fmla="*/ 4833493 h 6859292"/>
              <a:gd name="connsiteX580" fmla="*/ 728746 w 5957876"/>
              <a:gd name="connsiteY580" fmla="*/ 4812621 h 6859292"/>
              <a:gd name="connsiteX581" fmla="*/ 732796 w 5957876"/>
              <a:gd name="connsiteY581" fmla="*/ 4812432 h 6859292"/>
              <a:gd name="connsiteX582" fmla="*/ 689168 w 5957876"/>
              <a:gd name="connsiteY582" fmla="*/ 4800855 h 6859292"/>
              <a:gd name="connsiteX583" fmla="*/ 691796 w 5957876"/>
              <a:gd name="connsiteY583" fmla="*/ 4803576 h 6859292"/>
              <a:gd name="connsiteX584" fmla="*/ 690542 w 5957876"/>
              <a:gd name="connsiteY584" fmla="*/ 4808888 h 6859292"/>
              <a:gd name="connsiteX585" fmla="*/ 686744 w 5957876"/>
              <a:gd name="connsiteY585" fmla="*/ 4805095 h 6859292"/>
              <a:gd name="connsiteX586" fmla="*/ 689168 w 5957876"/>
              <a:gd name="connsiteY586" fmla="*/ 4800855 h 6859292"/>
              <a:gd name="connsiteX587" fmla="*/ 703821 w 5957876"/>
              <a:gd name="connsiteY587" fmla="*/ 4725394 h 6859292"/>
              <a:gd name="connsiteX588" fmla="*/ 704654 w 5957876"/>
              <a:gd name="connsiteY588" fmla="*/ 4727862 h 6859292"/>
              <a:gd name="connsiteX589" fmla="*/ 702568 w 5957876"/>
              <a:gd name="connsiteY589" fmla="*/ 4729887 h 6859292"/>
              <a:gd name="connsiteX590" fmla="*/ 702568 w 5957876"/>
              <a:gd name="connsiteY590" fmla="*/ 4726913 h 6859292"/>
              <a:gd name="connsiteX591" fmla="*/ 703821 w 5957876"/>
              <a:gd name="connsiteY591" fmla="*/ 4725394 h 6859292"/>
              <a:gd name="connsiteX592" fmla="*/ 637687 w 5957876"/>
              <a:gd name="connsiteY592" fmla="*/ 4665809 h 6859292"/>
              <a:gd name="connsiteX593" fmla="*/ 641113 w 5957876"/>
              <a:gd name="connsiteY593" fmla="*/ 4670682 h 6859292"/>
              <a:gd name="connsiteX594" fmla="*/ 638439 w 5957876"/>
              <a:gd name="connsiteY594" fmla="*/ 4674479 h 6859292"/>
              <a:gd name="connsiteX595" fmla="*/ 636268 w 5957876"/>
              <a:gd name="connsiteY595" fmla="*/ 4671061 h 6859292"/>
              <a:gd name="connsiteX596" fmla="*/ 637687 w 5957876"/>
              <a:gd name="connsiteY596" fmla="*/ 4665809 h 6859292"/>
              <a:gd name="connsiteX597" fmla="*/ 534648 w 5957876"/>
              <a:gd name="connsiteY597" fmla="*/ 4637790 h 6859292"/>
              <a:gd name="connsiteX598" fmla="*/ 543165 w 5957876"/>
              <a:gd name="connsiteY598" fmla="*/ 4638487 h 6859292"/>
              <a:gd name="connsiteX599" fmla="*/ 542955 w 5957876"/>
              <a:gd name="connsiteY599" fmla="*/ 4643926 h 6859292"/>
              <a:gd name="connsiteX600" fmla="*/ 534438 w 5957876"/>
              <a:gd name="connsiteY600" fmla="*/ 4643102 h 6859292"/>
              <a:gd name="connsiteX601" fmla="*/ 534648 w 5957876"/>
              <a:gd name="connsiteY601" fmla="*/ 4637790 h 6859292"/>
              <a:gd name="connsiteX602" fmla="*/ 633681 w 5957876"/>
              <a:gd name="connsiteY602" fmla="*/ 4628239 h 6859292"/>
              <a:gd name="connsiteX603" fmla="*/ 637813 w 5957876"/>
              <a:gd name="connsiteY603" fmla="*/ 4632158 h 6859292"/>
              <a:gd name="connsiteX604" fmla="*/ 635601 w 5957876"/>
              <a:gd name="connsiteY604" fmla="*/ 4638234 h 6859292"/>
              <a:gd name="connsiteX605" fmla="*/ 632009 w 5957876"/>
              <a:gd name="connsiteY605" fmla="*/ 4633048 h 6859292"/>
              <a:gd name="connsiteX606" fmla="*/ 633681 w 5957876"/>
              <a:gd name="connsiteY606" fmla="*/ 4628239 h 6859292"/>
              <a:gd name="connsiteX607" fmla="*/ 685827 w 5957876"/>
              <a:gd name="connsiteY607" fmla="*/ 4590858 h 6859292"/>
              <a:gd name="connsiteX608" fmla="*/ 688917 w 5957876"/>
              <a:gd name="connsiteY608" fmla="*/ 4611160 h 6859292"/>
              <a:gd name="connsiteX609" fmla="*/ 687412 w 5957876"/>
              <a:gd name="connsiteY609" fmla="*/ 4662522 h 6859292"/>
              <a:gd name="connsiteX610" fmla="*/ 705575 w 5957876"/>
              <a:gd name="connsiteY610" fmla="*/ 4673399 h 6859292"/>
              <a:gd name="connsiteX611" fmla="*/ 706744 w 5957876"/>
              <a:gd name="connsiteY611" fmla="*/ 4679411 h 6859292"/>
              <a:gd name="connsiteX612" fmla="*/ 698895 w 5957876"/>
              <a:gd name="connsiteY612" fmla="*/ 4696110 h 6859292"/>
              <a:gd name="connsiteX613" fmla="*/ 684407 w 5957876"/>
              <a:gd name="connsiteY613" fmla="*/ 4726153 h 6859292"/>
              <a:gd name="connsiteX614" fmla="*/ 701276 w 5957876"/>
              <a:gd name="connsiteY614" fmla="*/ 4761766 h 6859292"/>
              <a:gd name="connsiteX615" fmla="*/ 679773 w 5957876"/>
              <a:gd name="connsiteY615" fmla="*/ 4769166 h 6859292"/>
              <a:gd name="connsiteX616" fmla="*/ 678312 w 5957876"/>
              <a:gd name="connsiteY616" fmla="*/ 4688203 h 6859292"/>
              <a:gd name="connsiteX617" fmla="*/ 670336 w 5957876"/>
              <a:gd name="connsiteY617" fmla="*/ 4621345 h 6859292"/>
              <a:gd name="connsiteX618" fmla="*/ 685827 w 5957876"/>
              <a:gd name="connsiteY618" fmla="*/ 4590858 h 6859292"/>
              <a:gd name="connsiteX619" fmla="*/ 714056 w 5957876"/>
              <a:gd name="connsiteY619" fmla="*/ 4567633 h 6859292"/>
              <a:gd name="connsiteX620" fmla="*/ 716180 w 5957876"/>
              <a:gd name="connsiteY620" fmla="*/ 4586618 h 6859292"/>
              <a:gd name="connsiteX621" fmla="*/ 711754 w 5957876"/>
              <a:gd name="connsiteY621" fmla="*/ 4586302 h 6859292"/>
              <a:gd name="connsiteX622" fmla="*/ 714240 w 5957876"/>
              <a:gd name="connsiteY622" fmla="*/ 4566358 h 6859292"/>
              <a:gd name="connsiteX623" fmla="*/ 714133 w 5957876"/>
              <a:gd name="connsiteY623" fmla="*/ 4567012 h 6859292"/>
              <a:gd name="connsiteX624" fmla="*/ 714056 w 5957876"/>
              <a:gd name="connsiteY624" fmla="*/ 4567633 h 6859292"/>
              <a:gd name="connsiteX625" fmla="*/ 713965 w 5957876"/>
              <a:gd name="connsiteY625" fmla="*/ 4566823 h 6859292"/>
              <a:gd name="connsiteX626" fmla="*/ 685075 w 5957876"/>
              <a:gd name="connsiteY626" fmla="*/ 4557144 h 6859292"/>
              <a:gd name="connsiteX627" fmla="*/ 686787 w 5957876"/>
              <a:gd name="connsiteY627" fmla="*/ 4558343 h 6859292"/>
              <a:gd name="connsiteX628" fmla="*/ 684908 w 5957876"/>
              <a:gd name="connsiteY628" fmla="*/ 4561570 h 6859292"/>
              <a:gd name="connsiteX629" fmla="*/ 683908 w 5957876"/>
              <a:gd name="connsiteY629" fmla="*/ 4559042 h 6859292"/>
              <a:gd name="connsiteX630" fmla="*/ 685075 w 5957876"/>
              <a:gd name="connsiteY630" fmla="*/ 4557144 h 6859292"/>
              <a:gd name="connsiteX631" fmla="*/ 716054 w 5957876"/>
              <a:gd name="connsiteY631" fmla="*/ 4555435 h 6859292"/>
              <a:gd name="connsiteX632" fmla="*/ 718851 w 5957876"/>
              <a:gd name="connsiteY632" fmla="*/ 4558600 h 6859292"/>
              <a:gd name="connsiteX633" fmla="*/ 714240 w 5957876"/>
              <a:gd name="connsiteY633" fmla="*/ 4566358 h 6859292"/>
              <a:gd name="connsiteX634" fmla="*/ 731753 w 5957876"/>
              <a:gd name="connsiteY634" fmla="*/ 4550310 h 6859292"/>
              <a:gd name="connsiteX635" fmla="*/ 745695 w 5957876"/>
              <a:gd name="connsiteY635" fmla="*/ 4608439 h 6859292"/>
              <a:gd name="connsiteX636" fmla="*/ 731753 w 5957876"/>
              <a:gd name="connsiteY636" fmla="*/ 4550310 h 6859292"/>
              <a:gd name="connsiteX637" fmla="*/ 668792 w 5957876"/>
              <a:gd name="connsiteY637" fmla="*/ 4526780 h 6859292"/>
              <a:gd name="connsiteX638" fmla="*/ 669960 w 5957876"/>
              <a:gd name="connsiteY638" fmla="*/ 4531906 h 6859292"/>
              <a:gd name="connsiteX639" fmla="*/ 667333 w 5957876"/>
              <a:gd name="connsiteY639" fmla="*/ 4535636 h 6859292"/>
              <a:gd name="connsiteX640" fmla="*/ 665745 w 5957876"/>
              <a:gd name="connsiteY640" fmla="*/ 4528742 h 6859292"/>
              <a:gd name="connsiteX641" fmla="*/ 668792 w 5957876"/>
              <a:gd name="connsiteY641" fmla="*/ 4526780 h 6859292"/>
              <a:gd name="connsiteX642" fmla="*/ 613433 w 5957876"/>
              <a:gd name="connsiteY642" fmla="*/ 4526024 h 6859292"/>
              <a:gd name="connsiteX643" fmla="*/ 615183 w 5957876"/>
              <a:gd name="connsiteY643" fmla="*/ 4526024 h 6859292"/>
              <a:gd name="connsiteX644" fmla="*/ 615893 w 5957876"/>
              <a:gd name="connsiteY644" fmla="*/ 4528489 h 6859292"/>
              <a:gd name="connsiteX645" fmla="*/ 614644 w 5957876"/>
              <a:gd name="connsiteY645" fmla="*/ 4530133 h 6859292"/>
              <a:gd name="connsiteX646" fmla="*/ 613433 w 5957876"/>
              <a:gd name="connsiteY646" fmla="*/ 4526024 h 6859292"/>
              <a:gd name="connsiteX647" fmla="*/ 678647 w 5957876"/>
              <a:gd name="connsiteY647" fmla="*/ 4520898 h 6859292"/>
              <a:gd name="connsiteX648" fmla="*/ 696931 w 5957876"/>
              <a:gd name="connsiteY648" fmla="*/ 4549867 h 6859292"/>
              <a:gd name="connsiteX649" fmla="*/ 678647 w 5957876"/>
              <a:gd name="connsiteY649" fmla="*/ 4520898 h 6859292"/>
              <a:gd name="connsiteX650" fmla="*/ 648292 w 5957876"/>
              <a:gd name="connsiteY650" fmla="*/ 4493066 h 6859292"/>
              <a:gd name="connsiteX651" fmla="*/ 647040 w 5957876"/>
              <a:gd name="connsiteY651" fmla="*/ 4538230 h 6859292"/>
              <a:gd name="connsiteX652" fmla="*/ 632511 w 5957876"/>
              <a:gd name="connsiteY652" fmla="*/ 4570932 h 6859292"/>
              <a:gd name="connsiteX653" fmla="*/ 627793 w 5957876"/>
              <a:gd name="connsiteY653" fmla="*/ 4495787 h 6859292"/>
              <a:gd name="connsiteX654" fmla="*/ 648292 w 5957876"/>
              <a:gd name="connsiteY654" fmla="*/ 4493066 h 6859292"/>
              <a:gd name="connsiteX655" fmla="*/ 676765 w 5957876"/>
              <a:gd name="connsiteY655" fmla="*/ 4447146 h 6859292"/>
              <a:gd name="connsiteX656" fmla="*/ 685080 w 5957876"/>
              <a:gd name="connsiteY656" fmla="*/ 4476023 h 6859292"/>
              <a:gd name="connsiteX657" fmla="*/ 676765 w 5957876"/>
              <a:gd name="connsiteY657" fmla="*/ 4505465 h 6859292"/>
              <a:gd name="connsiteX658" fmla="*/ 676765 w 5957876"/>
              <a:gd name="connsiteY658" fmla="*/ 4447146 h 6859292"/>
              <a:gd name="connsiteX659" fmla="*/ 661403 w 5957876"/>
              <a:gd name="connsiteY659" fmla="*/ 4421149 h 6859292"/>
              <a:gd name="connsiteX660" fmla="*/ 668624 w 5957876"/>
              <a:gd name="connsiteY660" fmla="*/ 4457394 h 6859292"/>
              <a:gd name="connsiteX661" fmla="*/ 661403 w 5957876"/>
              <a:gd name="connsiteY661" fmla="*/ 4421149 h 6859292"/>
              <a:gd name="connsiteX662" fmla="*/ 674137 w 5957876"/>
              <a:gd name="connsiteY662" fmla="*/ 4405526 h 6859292"/>
              <a:gd name="connsiteX663" fmla="*/ 688332 w 5957876"/>
              <a:gd name="connsiteY663" fmla="*/ 4419250 h 6859292"/>
              <a:gd name="connsiteX664" fmla="*/ 691086 w 5957876"/>
              <a:gd name="connsiteY664" fmla="*/ 4427030 h 6859292"/>
              <a:gd name="connsiteX665" fmla="*/ 674137 w 5957876"/>
              <a:gd name="connsiteY665" fmla="*/ 4405526 h 6859292"/>
              <a:gd name="connsiteX666" fmla="*/ 633512 w 5957876"/>
              <a:gd name="connsiteY666" fmla="*/ 4376305 h 6859292"/>
              <a:gd name="connsiteX667" fmla="*/ 647775 w 5957876"/>
              <a:gd name="connsiteY667" fmla="*/ 4429022 h 6859292"/>
              <a:gd name="connsiteX668" fmla="*/ 644911 w 5957876"/>
              <a:gd name="connsiteY668" fmla="*/ 4449234 h 6859292"/>
              <a:gd name="connsiteX669" fmla="*/ 636936 w 5957876"/>
              <a:gd name="connsiteY669" fmla="*/ 4444045 h 6859292"/>
              <a:gd name="connsiteX670" fmla="*/ 633806 w 5957876"/>
              <a:gd name="connsiteY670" fmla="*/ 4466819 h 6859292"/>
              <a:gd name="connsiteX671" fmla="*/ 615183 w 5957876"/>
              <a:gd name="connsiteY671" fmla="*/ 4450690 h 6859292"/>
              <a:gd name="connsiteX672" fmla="*/ 631967 w 5957876"/>
              <a:gd name="connsiteY672" fmla="*/ 4417609 h 6859292"/>
              <a:gd name="connsiteX673" fmla="*/ 633512 w 5957876"/>
              <a:gd name="connsiteY673" fmla="*/ 4376305 h 6859292"/>
              <a:gd name="connsiteX674" fmla="*/ 592556 w 5957876"/>
              <a:gd name="connsiteY674" fmla="*/ 4370799 h 6859292"/>
              <a:gd name="connsiteX675" fmla="*/ 595186 w 5957876"/>
              <a:gd name="connsiteY675" fmla="*/ 4371684 h 6859292"/>
              <a:gd name="connsiteX676" fmla="*/ 594183 w 5957876"/>
              <a:gd name="connsiteY676" fmla="*/ 4373964 h 6859292"/>
              <a:gd name="connsiteX677" fmla="*/ 592556 w 5957876"/>
              <a:gd name="connsiteY677" fmla="*/ 4373457 h 6859292"/>
              <a:gd name="connsiteX678" fmla="*/ 592556 w 5957876"/>
              <a:gd name="connsiteY678" fmla="*/ 4370799 h 6859292"/>
              <a:gd name="connsiteX679" fmla="*/ 618317 w 5957876"/>
              <a:gd name="connsiteY679" fmla="*/ 4368841 h 6859292"/>
              <a:gd name="connsiteX680" fmla="*/ 621111 w 5957876"/>
              <a:gd name="connsiteY680" fmla="*/ 4373899 h 6859292"/>
              <a:gd name="connsiteX681" fmla="*/ 614807 w 5957876"/>
              <a:gd name="connsiteY681" fmla="*/ 4381426 h 6859292"/>
              <a:gd name="connsiteX682" fmla="*/ 612763 w 5957876"/>
              <a:gd name="connsiteY682" fmla="*/ 4378073 h 6859292"/>
              <a:gd name="connsiteX683" fmla="*/ 618317 w 5957876"/>
              <a:gd name="connsiteY683" fmla="*/ 4368841 h 6859292"/>
              <a:gd name="connsiteX684" fmla="*/ 673428 w 5957876"/>
              <a:gd name="connsiteY684" fmla="*/ 4367195 h 6859292"/>
              <a:gd name="connsiteX685" fmla="*/ 675513 w 5957876"/>
              <a:gd name="connsiteY685" fmla="*/ 4367449 h 6859292"/>
              <a:gd name="connsiteX686" fmla="*/ 678729 w 5957876"/>
              <a:gd name="connsiteY686" fmla="*/ 4387877 h 6859292"/>
              <a:gd name="connsiteX687" fmla="*/ 676725 w 5957876"/>
              <a:gd name="connsiteY687" fmla="*/ 4389460 h 6859292"/>
              <a:gd name="connsiteX688" fmla="*/ 673552 w 5957876"/>
              <a:gd name="connsiteY688" fmla="*/ 4379085 h 6859292"/>
              <a:gd name="connsiteX689" fmla="*/ 673428 w 5957876"/>
              <a:gd name="connsiteY689" fmla="*/ 4367195 h 6859292"/>
              <a:gd name="connsiteX690" fmla="*/ 719059 w 5957876"/>
              <a:gd name="connsiteY690" fmla="*/ 4349105 h 6859292"/>
              <a:gd name="connsiteX691" fmla="*/ 719059 w 5957876"/>
              <a:gd name="connsiteY691" fmla="*/ 4437784 h 6859292"/>
              <a:gd name="connsiteX692" fmla="*/ 713423 w 5957876"/>
              <a:gd name="connsiteY692" fmla="*/ 4349737 h 6859292"/>
              <a:gd name="connsiteX693" fmla="*/ 719059 w 5957876"/>
              <a:gd name="connsiteY693" fmla="*/ 4349105 h 6859292"/>
              <a:gd name="connsiteX694" fmla="*/ 644660 w 5957876"/>
              <a:gd name="connsiteY694" fmla="*/ 4347270 h 6859292"/>
              <a:gd name="connsiteX695" fmla="*/ 645789 w 5957876"/>
              <a:gd name="connsiteY695" fmla="*/ 4347396 h 6859292"/>
              <a:gd name="connsiteX696" fmla="*/ 645789 w 5957876"/>
              <a:gd name="connsiteY696" fmla="*/ 4356758 h 6859292"/>
              <a:gd name="connsiteX697" fmla="*/ 644660 w 5957876"/>
              <a:gd name="connsiteY697" fmla="*/ 4356631 h 6859292"/>
              <a:gd name="connsiteX698" fmla="*/ 644660 w 5957876"/>
              <a:gd name="connsiteY698" fmla="*/ 4347270 h 6859292"/>
              <a:gd name="connsiteX699" fmla="*/ 656435 w 5957876"/>
              <a:gd name="connsiteY699" fmla="*/ 4340692 h 6859292"/>
              <a:gd name="connsiteX700" fmla="*/ 659230 w 5957876"/>
              <a:gd name="connsiteY700" fmla="*/ 4341262 h 6859292"/>
              <a:gd name="connsiteX701" fmla="*/ 657813 w 5957876"/>
              <a:gd name="connsiteY701" fmla="*/ 4360108 h 6859292"/>
              <a:gd name="connsiteX702" fmla="*/ 654638 w 5957876"/>
              <a:gd name="connsiteY702" fmla="*/ 4359479 h 6859292"/>
              <a:gd name="connsiteX703" fmla="*/ 656435 w 5957876"/>
              <a:gd name="connsiteY703" fmla="*/ 4340692 h 6859292"/>
              <a:gd name="connsiteX704" fmla="*/ 657229 w 5957876"/>
              <a:gd name="connsiteY704" fmla="*/ 4302046 h 6859292"/>
              <a:gd name="connsiteX705" fmla="*/ 658396 w 5957876"/>
              <a:gd name="connsiteY705" fmla="*/ 4303118 h 6859292"/>
              <a:gd name="connsiteX706" fmla="*/ 658396 w 5957876"/>
              <a:gd name="connsiteY706" fmla="*/ 4305775 h 6859292"/>
              <a:gd name="connsiteX707" fmla="*/ 656560 w 5957876"/>
              <a:gd name="connsiteY707" fmla="*/ 4304320 h 6859292"/>
              <a:gd name="connsiteX708" fmla="*/ 657229 w 5957876"/>
              <a:gd name="connsiteY708" fmla="*/ 4302046 h 6859292"/>
              <a:gd name="connsiteX709" fmla="*/ 655182 w 5957876"/>
              <a:gd name="connsiteY709" fmla="*/ 4259982 h 6859292"/>
              <a:gd name="connsiteX710" fmla="*/ 656517 w 5957876"/>
              <a:gd name="connsiteY710" fmla="*/ 4261564 h 6859292"/>
              <a:gd name="connsiteX711" fmla="*/ 655641 w 5957876"/>
              <a:gd name="connsiteY711" fmla="*/ 4264155 h 6859292"/>
              <a:gd name="connsiteX712" fmla="*/ 653511 w 5957876"/>
              <a:gd name="connsiteY712" fmla="*/ 4261311 h 6859292"/>
              <a:gd name="connsiteX713" fmla="*/ 655182 w 5957876"/>
              <a:gd name="connsiteY713" fmla="*/ 4259982 h 6859292"/>
              <a:gd name="connsiteX714" fmla="*/ 657145 w 5957876"/>
              <a:gd name="connsiteY714" fmla="*/ 4187871 h 6859292"/>
              <a:gd name="connsiteX715" fmla="*/ 658520 w 5957876"/>
              <a:gd name="connsiteY715" fmla="*/ 4206026 h 6859292"/>
              <a:gd name="connsiteX716" fmla="*/ 655056 w 5957876"/>
              <a:gd name="connsiteY716" fmla="*/ 4206911 h 6859292"/>
              <a:gd name="connsiteX717" fmla="*/ 652299 w 5957876"/>
              <a:gd name="connsiteY717" fmla="*/ 4188757 h 6859292"/>
              <a:gd name="connsiteX718" fmla="*/ 657145 w 5957876"/>
              <a:gd name="connsiteY718" fmla="*/ 4187871 h 6859292"/>
              <a:gd name="connsiteX719" fmla="*/ 635476 w 5957876"/>
              <a:gd name="connsiteY719" fmla="*/ 4167696 h 6859292"/>
              <a:gd name="connsiteX720" fmla="*/ 640946 w 5957876"/>
              <a:gd name="connsiteY720" fmla="*/ 4201283 h 6859292"/>
              <a:gd name="connsiteX721" fmla="*/ 645162 w 5957876"/>
              <a:gd name="connsiteY721" fmla="*/ 4232465 h 6859292"/>
              <a:gd name="connsiteX722" fmla="*/ 633512 w 5957876"/>
              <a:gd name="connsiteY722" fmla="*/ 4245242 h 6859292"/>
              <a:gd name="connsiteX723" fmla="*/ 639860 w 5957876"/>
              <a:gd name="connsiteY723" fmla="*/ 4259855 h 6859292"/>
              <a:gd name="connsiteX724" fmla="*/ 621780 w 5957876"/>
              <a:gd name="connsiteY724" fmla="*/ 4259855 h 6859292"/>
              <a:gd name="connsiteX725" fmla="*/ 632260 w 5957876"/>
              <a:gd name="connsiteY725" fmla="*/ 4216843 h 6859292"/>
              <a:gd name="connsiteX726" fmla="*/ 635476 w 5957876"/>
              <a:gd name="connsiteY726" fmla="*/ 4167696 h 6859292"/>
              <a:gd name="connsiteX727" fmla="*/ 655056 w 5957876"/>
              <a:gd name="connsiteY727" fmla="*/ 4154917 h 6859292"/>
              <a:gd name="connsiteX728" fmla="*/ 656768 w 5957876"/>
              <a:gd name="connsiteY728" fmla="*/ 4159410 h 6859292"/>
              <a:gd name="connsiteX729" fmla="*/ 654262 w 5957876"/>
              <a:gd name="connsiteY729" fmla="*/ 4163013 h 6859292"/>
              <a:gd name="connsiteX730" fmla="*/ 652719 w 5957876"/>
              <a:gd name="connsiteY730" fmla="*/ 4158397 h 6859292"/>
              <a:gd name="connsiteX731" fmla="*/ 655056 w 5957876"/>
              <a:gd name="connsiteY731" fmla="*/ 4154917 h 6859292"/>
              <a:gd name="connsiteX732" fmla="*/ 635435 w 5957876"/>
              <a:gd name="connsiteY732" fmla="*/ 4146001 h 6859292"/>
              <a:gd name="connsiteX733" fmla="*/ 636810 w 5957876"/>
              <a:gd name="connsiteY733" fmla="*/ 4147959 h 6859292"/>
              <a:gd name="connsiteX734" fmla="*/ 636062 w 5957876"/>
              <a:gd name="connsiteY734" fmla="*/ 4150427 h 6859292"/>
              <a:gd name="connsiteX735" fmla="*/ 634349 w 5957876"/>
              <a:gd name="connsiteY735" fmla="*/ 4149857 h 6859292"/>
              <a:gd name="connsiteX736" fmla="*/ 635435 w 5957876"/>
              <a:gd name="connsiteY736" fmla="*/ 4146001 h 6859292"/>
              <a:gd name="connsiteX737" fmla="*/ 706202 w 5957876"/>
              <a:gd name="connsiteY737" fmla="*/ 4143849 h 6859292"/>
              <a:gd name="connsiteX738" fmla="*/ 708162 w 5957876"/>
              <a:gd name="connsiteY738" fmla="*/ 4187997 h 6859292"/>
              <a:gd name="connsiteX739" fmla="*/ 689417 w 5957876"/>
              <a:gd name="connsiteY739" fmla="*/ 4156309 h 6859292"/>
              <a:gd name="connsiteX740" fmla="*/ 697975 w 5957876"/>
              <a:gd name="connsiteY740" fmla="*/ 4165797 h 6859292"/>
              <a:gd name="connsiteX741" fmla="*/ 706202 w 5957876"/>
              <a:gd name="connsiteY741" fmla="*/ 4143849 h 6859292"/>
              <a:gd name="connsiteX742" fmla="*/ 633220 w 5957876"/>
              <a:gd name="connsiteY742" fmla="*/ 4109882 h 6859292"/>
              <a:gd name="connsiteX743" fmla="*/ 635163 w 5957876"/>
              <a:gd name="connsiteY743" fmla="*/ 4123806 h 6859292"/>
              <a:gd name="connsiteX744" fmla="*/ 625080 w 5957876"/>
              <a:gd name="connsiteY744" fmla="*/ 4129615 h 6859292"/>
              <a:gd name="connsiteX745" fmla="*/ 633220 w 5957876"/>
              <a:gd name="connsiteY745" fmla="*/ 4109882 h 6859292"/>
              <a:gd name="connsiteX746" fmla="*/ 735006 w 5957876"/>
              <a:gd name="connsiteY746" fmla="*/ 4085910 h 6859292"/>
              <a:gd name="connsiteX747" fmla="*/ 735057 w 5957876"/>
              <a:gd name="connsiteY747" fmla="*/ 4086022 h 6859292"/>
              <a:gd name="connsiteX748" fmla="*/ 734991 w 5957876"/>
              <a:gd name="connsiteY748" fmla="*/ 4085953 h 6859292"/>
              <a:gd name="connsiteX749" fmla="*/ 637521 w 5957876"/>
              <a:gd name="connsiteY749" fmla="*/ 4077687 h 6859292"/>
              <a:gd name="connsiteX750" fmla="*/ 641028 w 5957876"/>
              <a:gd name="connsiteY750" fmla="*/ 4082619 h 6859292"/>
              <a:gd name="connsiteX751" fmla="*/ 638315 w 5957876"/>
              <a:gd name="connsiteY751" fmla="*/ 4086986 h 6859292"/>
              <a:gd name="connsiteX752" fmla="*/ 635977 w 5957876"/>
              <a:gd name="connsiteY752" fmla="*/ 4082936 h 6859292"/>
              <a:gd name="connsiteX753" fmla="*/ 637521 w 5957876"/>
              <a:gd name="connsiteY753" fmla="*/ 4077687 h 6859292"/>
              <a:gd name="connsiteX754" fmla="*/ 577482 w 5957876"/>
              <a:gd name="connsiteY754" fmla="*/ 4068325 h 6859292"/>
              <a:gd name="connsiteX755" fmla="*/ 578067 w 5957876"/>
              <a:gd name="connsiteY755" fmla="*/ 4074017 h 6859292"/>
              <a:gd name="connsiteX756" fmla="*/ 574770 w 5957876"/>
              <a:gd name="connsiteY756" fmla="*/ 4075725 h 6859292"/>
              <a:gd name="connsiteX757" fmla="*/ 573184 w 5957876"/>
              <a:gd name="connsiteY757" fmla="*/ 4070351 h 6859292"/>
              <a:gd name="connsiteX758" fmla="*/ 577482 w 5957876"/>
              <a:gd name="connsiteY758" fmla="*/ 4068325 h 6859292"/>
              <a:gd name="connsiteX759" fmla="*/ 653175 w 5957876"/>
              <a:gd name="connsiteY759" fmla="*/ 4066871 h 6859292"/>
              <a:gd name="connsiteX760" fmla="*/ 660150 w 5957876"/>
              <a:gd name="connsiteY760" fmla="*/ 4094387 h 6859292"/>
              <a:gd name="connsiteX761" fmla="*/ 647875 w 5957876"/>
              <a:gd name="connsiteY761" fmla="*/ 4131134 h 6859292"/>
              <a:gd name="connsiteX762" fmla="*/ 653175 w 5957876"/>
              <a:gd name="connsiteY762" fmla="*/ 4066871 h 6859292"/>
              <a:gd name="connsiteX763" fmla="*/ 608380 w 5957876"/>
              <a:gd name="connsiteY763" fmla="*/ 4007728 h 6859292"/>
              <a:gd name="connsiteX764" fmla="*/ 611802 w 5957876"/>
              <a:gd name="connsiteY764" fmla="*/ 4009183 h 6859292"/>
              <a:gd name="connsiteX765" fmla="*/ 609088 w 5957876"/>
              <a:gd name="connsiteY765" fmla="*/ 4022785 h 6859292"/>
              <a:gd name="connsiteX766" fmla="*/ 605999 w 5957876"/>
              <a:gd name="connsiteY766" fmla="*/ 4021520 h 6859292"/>
              <a:gd name="connsiteX767" fmla="*/ 608380 w 5957876"/>
              <a:gd name="connsiteY767" fmla="*/ 4007728 h 6859292"/>
              <a:gd name="connsiteX768" fmla="*/ 699520 w 5957876"/>
              <a:gd name="connsiteY768" fmla="*/ 3902729 h 6859292"/>
              <a:gd name="connsiteX769" fmla="*/ 715888 w 5957876"/>
              <a:gd name="connsiteY769" fmla="*/ 3941123 h 6859292"/>
              <a:gd name="connsiteX770" fmla="*/ 716972 w 5957876"/>
              <a:gd name="connsiteY770" fmla="*/ 3949536 h 6859292"/>
              <a:gd name="connsiteX771" fmla="*/ 723111 w 5957876"/>
              <a:gd name="connsiteY771" fmla="*/ 4060165 h 6859292"/>
              <a:gd name="connsiteX772" fmla="*/ 726006 w 5957876"/>
              <a:gd name="connsiteY772" fmla="*/ 4076595 h 6859292"/>
              <a:gd name="connsiteX773" fmla="*/ 734991 w 5957876"/>
              <a:gd name="connsiteY773" fmla="*/ 4085953 h 6859292"/>
              <a:gd name="connsiteX774" fmla="*/ 726874 w 5957876"/>
              <a:gd name="connsiteY774" fmla="*/ 4107946 h 6859292"/>
              <a:gd name="connsiteX775" fmla="*/ 690128 w 5957876"/>
              <a:gd name="connsiteY775" fmla="*/ 4103242 h 6859292"/>
              <a:gd name="connsiteX776" fmla="*/ 703319 w 5957876"/>
              <a:gd name="connsiteY776" fmla="*/ 4080215 h 6859292"/>
              <a:gd name="connsiteX777" fmla="*/ 707494 w 5957876"/>
              <a:gd name="connsiteY777" fmla="*/ 4042961 h 6859292"/>
              <a:gd name="connsiteX778" fmla="*/ 702108 w 5957876"/>
              <a:gd name="connsiteY778" fmla="*/ 3992991 h 6859292"/>
              <a:gd name="connsiteX779" fmla="*/ 700649 w 5957876"/>
              <a:gd name="connsiteY779" fmla="*/ 3924613 h 6859292"/>
              <a:gd name="connsiteX780" fmla="*/ 699520 w 5957876"/>
              <a:gd name="connsiteY780" fmla="*/ 3902729 h 6859292"/>
              <a:gd name="connsiteX781" fmla="*/ 505837 w 5957876"/>
              <a:gd name="connsiteY781" fmla="*/ 3880402 h 6859292"/>
              <a:gd name="connsiteX782" fmla="*/ 506966 w 5957876"/>
              <a:gd name="connsiteY782" fmla="*/ 3884702 h 6859292"/>
              <a:gd name="connsiteX783" fmla="*/ 505212 w 5957876"/>
              <a:gd name="connsiteY783" fmla="*/ 3884702 h 6859292"/>
              <a:gd name="connsiteX784" fmla="*/ 504505 w 5957876"/>
              <a:gd name="connsiteY784" fmla="*/ 3882047 h 6859292"/>
              <a:gd name="connsiteX785" fmla="*/ 505837 w 5957876"/>
              <a:gd name="connsiteY785" fmla="*/ 3880402 h 6859292"/>
              <a:gd name="connsiteX786" fmla="*/ 561534 w 5957876"/>
              <a:gd name="connsiteY786" fmla="*/ 3876162 h 6859292"/>
              <a:gd name="connsiteX787" fmla="*/ 566920 w 5957876"/>
              <a:gd name="connsiteY787" fmla="*/ 3877302 h 6859292"/>
              <a:gd name="connsiteX788" fmla="*/ 564249 w 5957876"/>
              <a:gd name="connsiteY788" fmla="*/ 3898932 h 6859292"/>
              <a:gd name="connsiteX789" fmla="*/ 560323 w 5957876"/>
              <a:gd name="connsiteY789" fmla="*/ 3898300 h 6859292"/>
              <a:gd name="connsiteX790" fmla="*/ 561534 w 5957876"/>
              <a:gd name="connsiteY790" fmla="*/ 3876162 h 6859292"/>
              <a:gd name="connsiteX791" fmla="*/ 587754 w 5957876"/>
              <a:gd name="connsiteY791" fmla="*/ 3872432 h 6859292"/>
              <a:gd name="connsiteX792" fmla="*/ 598734 w 5957876"/>
              <a:gd name="connsiteY792" fmla="*/ 3912597 h 6859292"/>
              <a:gd name="connsiteX793" fmla="*/ 587754 w 5957876"/>
              <a:gd name="connsiteY793" fmla="*/ 3872432 h 6859292"/>
              <a:gd name="connsiteX794" fmla="*/ 618120 w 5957876"/>
              <a:gd name="connsiteY794" fmla="*/ 3851972 h 6859292"/>
              <a:gd name="connsiteX795" fmla="*/ 618066 w 5957876"/>
              <a:gd name="connsiteY795" fmla="*/ 3852317 h 6859292"/>
              <a:gd name="connsiteX796" fmla="*/ 618000 w 5957876"/>
              <a:gd name="connsiteY796" fmla="*/ 3852399 h 6859292"/>
              <a:gd name="connsiteX797" fmla="*/ 617940 w 5957876"/>
              <a:gd name="connsiteY797" fmla="*/ 3852189 h 6859292"/>
              <a:gd name="connsiteX798" fmla="*/ 669375 w 5957876"/>
              <a:gd name="connsiteY798" fmla="*/ 3847448 h 6859292"/>
              <a:gd name="connsiteX799" fmla="*/ 670754 w 5957876"/>
              <a:gd name="connsiteY799" fmla="*/ 3847637 h 6859292"/>
              <a:gd name="connsiteX800" fmla="*/ 670754 w 5957876"/>
              <a:gd name="connsiteY800" fmla="*/ 3857438 h 6859292"/>
              <a:gd name="connsiteX801" fmla="*/ 669375 w 5957876"/>
              <a:gd name="connsiteY801" fmla="*/ 3857249 h 6859292"/>
              <a:gd name="connsiteX802" fmla="*/ 669375 w 5957876"/>
              <a:gd name="connsiteY802" fmla="*/ 3847448 h 6859292"/>
              <a:gd name="connsiteX803" fmla="*/ 631300 w 5957876"/>
              <a:gd name="connsiteY803" fmla="*/ 3835997 h 6859292"/>
              <a:gd name="connsiteX804" fmla="*/ 618120 w 5957876"/>
              <a:gd name="connsiteY804" fmla="*/ 3851972 h 6859292"/>
              <a:gd name="connsiteX805" fmla="*/ 619877 w 5957876"/>
              <a:gd name="connsiteY805" fmla="*/ 3840931 h 6859292"/>
              <a:gd name="connsiteX806" fmla="*/ 631300 w 5957876"/>
              <a:gd name="connsiteY806" fmla="*/ 3835997 h 6859292"/>
              <a:gd name="connsiteX807" fmla="*/ 598984 w 5957876"/>
              <a:gd name="connsiteY807" fmla="*/ 3834605 h 6859292"/>
              <a:gd name="connsiteX808" fmla="*/ 600321 w 5957876"/>
              <a:gd name="connsiteY808" fmla="*/ 3838148 h 6859292"/>
              <a:gd name="connsiteX809" fmla="*/ 598275 w 5957876"/>
              <a:gd name="connsiteY809" fmla="*/ 3838148 h 6859292"/>
              <a:gd name="connsiteX810" fmla="*/ 597275 w 5957876"/>
              <a:gd name="connsiteY810" fmla="*/ 3836060 h 6859292"/>
              <a:gd name="connsiteX811" fmla="*/ 598984 w 5957876"/>
              <a:gd name="connsiteY811" fmla="*/ 3834605 h 6859292"/>
              <a:gd name="connsiteX812" fmla="*/ 640654 w 5957876"/>
              <a:gd name="connsiteY812" fmla="*/ 3802093 h 6859292"/>
              <a:gd name="connsiteX813" fmla="*/ 644786 w 5957876"/>
              <a:gd name="connsiteY813" fmla="*/ 3849912 h 6859292"/>
              <a:gd name="connsiteX814" fmla="*/ 655390 w 5957876"/>
              <a:gd name="connsiteY814" fmla="*/ 3840297 h 6859292"/>
              <a:gd name="connsiteX815" fmla="*/ 658938 w 5957876"/>
              <a:gd name="connsiteY815" fmla="*/ 3868066 h 6859292"/>
              <a:gd name="connsiteX816" fmla="*/ 661069 w 5957876"/>
              <a:gd name="connsiteY816" fmla="*/ 3958328 h 6859292"/>
              <a:gd name="connsiteX817" fmla="*/ 657104 w 5957876"/>
              <a:gd name="connsiteY817" fmla="*/ 3970031 h 6859292"/>
              <a:gd name="connsiteX818" fmla="*/ 639567 w 5957876"/>
              <a:gd name="connsiteY818" fmla="*/ 3882677 h 6859292"/>
              <a:gd name="connsiteX819" fmla="*/ 633387 w 5957876"/>
              <a:gd name="connsiteY819" fmla="*/ 3928601 h 6859292"/>
              <a:gd name="connsiteX820" fmla="*/ 646498 w 5957876"/>
              <a:gd name="connsiteY820" fmla="*/ 4008994 h 6859292"/>
              <a:gd name="connsiteX821" fmla="*/ 661318 w 5957876"/>
              <a:gd name="connsiteY821" fmla="*/ 4018039 h 6859292"/>
              <a:gd name="connsiteX822" fmla="*/ 661235 w 5957876"/>
              <a:gd name="connsiteY822" fmla="*/ 4025249 h 6859292"/>
              <a:gd name="connsiteX823" fmla="*/ 647583 w 5957876"/>
              <a:gd name="connsiteY823" fmla="*/ 4048716 h 6859292"/>
              <a:gd name="connsiteX824" fmla="*/ 631551 w 5957876"/>
              <a:gd name="connsiteY824" fmla="*/ 4057192 h 6859292"/>
              <a:gd name="connsiteX825" fmla="*/ 624872 w 5957876"/>
              <a:gd name="connsiteY825" fmla="*/ 4034675 h 6859292"/>
              <a:gd name="connsiteX826" fmla="*/ 627040 w 5957876"/>
              <a:gd name="connsiteY826" fmla="*/ 3997041 h 6859292"/>
              <a:gd name="connsiteX827" fmla="*/ 622448 w 5957876"/>
              <a:gd name="connsiteY827" fmla="*/ 3966297 h 6859292"/>
              <a:gd name="connsiteX828" fmla="*/ 598023 w 5957876"/>
              <a:gd name="connsiteY828" fmla="*/ 3971676 h 6859292"/>
              <a:gd name="connsiteX829" fmla="*/ 594851 w 5957876"/>
              <a:gd name="connsiteY829" fmla="*/ 3936570 h 6859292"/>
              <a:gd name="connsiteX830" fmla="*/ 621363 w 5957876"/>
              <a:gd name="connsiteY830" fmla="*/ 3953522 h 6859292"/>
              <a:gd name="connsiteX831" fmla="*/ 620361 w 5957876"/>
              <a:gd name="connsiteY831" fmla="*/ 3883562 h 6859292"/>
              <a:gd name="connsiteX832" fmla="*/ 608962 w 5957876"/>
              <a:gd name="connsiteY832" fmla="*/ 3886283 h 6859292"/>
              <a:gd name="connsiteX833" fmla="*/ 607502 w 5957876"/>
              <a:gd name="connsiteY833" fmla="*/ 3865409 h 6859292"/>
              <a:gd name="connsiteX834" fmla="*/ 618000 w 5957876"/>
              <a:gd name="connsiteY834" fmla="*/ 3852399 h 6859292"/>
              <a:gd name="connsiteX835" fmla="*/ 622010 w 5957876"/>
              <a:gd name="connsiteY835" fmla="*/ 3866842 h 6859292"/>
              <a:gd name="connsiteX836" fmla="*/ 631466 w 5957876"/>
              <a:gd name="connsiteY836" fmla="*/ 3868446 h 6859292"/>
              <a:gd name="connsiteX837" fmla="*/ 637729 w 5957876"/>
              <a:gd name="connsiteY837" fmla="*/ 3845423 h 6859292"/>
              <a:gd name="connsiteX838" fmla="*/ 634891 w 5957876"/>
              <a:gd name="connsiteY838" fmla="*/ 3803485 h 6859292"/>
              <a:gd name="connsiteX839" fmla="*/ 640654 w 5957876"/>
              <a:gd name="connsiteY839" fmla="*/ 3802093 h 6859292"/>
              <a:gd name="connsiteX840" fmla="*/ 598023 w 5957876"/>
              <a:gd name="connsiteY840" fmla="*/ 3767936 h 6859292"/>
              <a:gd name="connsiteX841" fmla="*/ 600029 w 5957876"/>
              <a:gd name="connsiteY841" fmla="*/ 3774708 h 6859292"/>
              <a:gd name="connsiteX842" fmla="*/ 584081 w 5957876"/>
              <a:gd name="connsiteY842" fmla="*/ 3776792 h 6859292"/>
              <a:gd name="connsiteX843" fmla="*/ 598023 w 5957876"/>
              <a:gd name="connsiteY843" fmla="*/ 3767936 h 6859292"/>
              <a:gd name="connsiteX844" fmla="*/ 586378 w 5957876"/>
              <a:gd name="connsiteY844" fmla="*/ 3679826 h 6859292"/>
              <a:gd name="connsiteX845" fmla="*/ 590051 w 5957876"/>
              <a:gd name="connsiteY845" fmla="*/ 3685075 h 6859292"/>
              <a:gd name="connsiteX846" fmla="*/ 585876 w 5957876"/>
              <a:gd name="connsiteY846" fmla="*/ 3690581 h 6859292"/>
              <a:gd name="connsiteX847" fmla="*/ 581241 w 5957876"/>
              <a:gd name="connsiteY847" fmla="*/ 3685771 h 6859292"/>
              <a:gd name="connsiteX848" fmla="*/ 586378 w 5957876"/>
              <a:gd name="connsiteY848" fmla="*/ 3679826 h 6859292"/>
              <a:gd name="connsiteX849" fmla="*/ 506590 w 5957876"/>
              <a:gd name="connsiteY849" fmla="*/ 3639661 h 6859292"/>
              <a:gd name="connsiteX850" fmla="*/ 508637 w 5957876"/>
              <a:gd name="connsiteY850" fmla="*/ 3640041 h 6859292"/>
              <a:gd name="connsiteX851" fmla="*/ 508178 w 5957876"/>
              <a:gd name="connsiteY851" fmla="*/ 3642632 h 6859292"/>
              <a:gd name="connsiteX852" fmla="*/ 506841 w 5957876"/>
              <a:gd name="connsiteY852" fmla="*/ 3642315 h 6859292"/>
              <a:gd name="connsiteX853" fmla="*/ 506590 w 5957876"/>
              <a:gd name="connsiteY853" fmla="*/ 3639661 h 6859292"/>
              <a:gd name="connsiteX854" fmla="*/ 602242 w 5957876"/>
              <a:gd name="connsiteY854" fmla="*/ 3585515 h 6859292"/>
              <a:gd name="connsiteX855" fmla="*/ 604872 w 5957876"/>
              <a:gd name="connsiteY855" fmla="*/ 3597851 h 6859292"/>
              <a:gd name="connsiteX856" fmla="*/ 602326 w 5957876"/>
              <a:gd name="connsiteY856" fmla="*/ 3599433 h 6859292"/>
              <a:gd name="connsiteX857" fmla="*/ 598315 w 5957876"/>
              <a:gd name="connsiteY857" fmla="*/ 3587983 h 6859292"/>
              <a:gd name="connsiteX858" fmla="*/ 602242 w 5957876"/>
              <a:gd name="connsiteY858" fmla="*/ 3585515 h 6859292"/>
              <a:gd name="connsiteX859" fmla="*/ 560324 w 5957876"/>
              <a:gd name="connsiteY859" fmla="*/ 3506766 h 6859292"/>
              <a:gd name="connsiteX860" fmla="*/ 568884 w 5957876"/>
              <a:gd name="connsiteY860" fmla="*/ 3509171 h 6859292"/>
              <a:gd name="connsiteX861" fmla="*/ 574990 w 5957876"/>
              <a:gd name="connsiteY861" fmla="*/ 3520715 h 6859292"/>
              <a:gd name="connsiteX862" fmla="*/ 571386 w 5957876"/>
              <a:gd name="connsiteY862" fmla="*/ 3536241 h 6859292"/>
              <a:gd name="connsiteX863" fmla="*/ 554270 w 5957876"/>
              <a:gd name="connsiteY863" fmla="*/ 3518783 h 6859292"/>
              <a:gd name="connsiteX864" fmla="*/ 560324 w 5957876"/>
              <a:gd name="connsiteY864" fmla="*/ 3506766 h 6859292"/>
              <a:gd name="connsiteX865" fmla="*/ 514692 w 5957876"/>
              <a:gd name="connsiteY865" fmla="*/ 3463754 h 6859292"/>
              <a:gd name="connsiteX866" fmla="*/ 515401 w 5957876"/>
              <a:gd name="connsiteY866" fmla="*/ 3469889 h 6859292"/>
              <a:gd name="connsiteX867" fmla="*/ 508303 w 5957876"/>
              <a:gd name="connsiteY867" fmla="*/ 3470584 h 6859292"/>
              <a:gd name="connsiteX868" fmla="*/ 507719 w 5957876"/>
              <a:gd name="connsiteY868" fmla="*/ 3466348 h 6859292"/>
              <a:gd name="connsiteX869" fmla="*/ 514692 w 5957876"/>
              <a:gd name="connsiteY869" fmla="*/ 3463754 h 6859292"/>
              <a:gd name="connsiteX870" fmla="*/ 602326 w 5957876"/>
              <a:gd name="connsiteY870" fmla="*/ 3426373 h 6859292"/>
              <a:gd name="connsiteX871" fmla="*/ 604371 w 5957876"/>
              <a:gd name="connsiteY871" fmla="*/ 3430926 h 6859292"/>
              <a:gd name="connsiteX872" fmla="*/ 602618 w 5957876"/>
              <a:gd name="connsiteY872" fmla="*/ 3435482 h 6859292"/>
              <a:gd name="connsiteX873" fmla="*/ 599903 w 5957876"/>
              <a:gd name="connsiteY873" fmla="*/ 3432255 h 6859292"/>
              <a:gd name="connsiteX874" fmla="*/ 602326 w 5957876"/>
              <a:gd name="connsiteY874" fmla="*/ 3426373 h 6859292"/>
              <a:gd name="connsiteX875" fmla="*/ 545838 w 5957876"/>
              <a:gd name="connsiteY875" fmla="*/ 3417518 h 6859292"/>
              <a:gd name="connsiteX876" fmla="*/ 545838 w 5957876"/>
              <a:gd name="connsiteY876" fmla="*/ 3420238 h 6859292"/>
              <a:gd name="connsiteX877" fmla="*/ 544709 w 5957876"/>
              <a:gd name="connsiteY877" fmla="*/ 3421754 h 6859292"/>
              <a:gd name="connsiteX878" fmla="*/ 544040 w 5957876"/>
              <a:gd name="connsiteY878" fmla="*/ 3419412 h 6859292"/>
              <a:gd name="connsiteX879" fmla="*/ 545838 w 5957876"/>
              <a:gd name="connsiteY879" fmla="*/ 3417518 h 6859292"/>
              <a:gd name="connsiteX880" fmla="*/ 530890 w 5957876"/>
              <a:gd name="connsiteY880" fmla="*/ 3384436 h 6859292"/>
              <a:gd name="connsiteX881" fmla="*/ 532392 w 5957876"/>
              <a:gd name="connsiteY881" fmla="*/ 3423209 h 6859292"/>
              <a:gd name="connsiteX882" fmla="*/ 528342 w 5957876"/>
              <a:gd name="connsiteY882" fmla="*/ 3423463 h 6859292"/>
              <a:gd name="connsiteX883" fmla="*/ 528342 w 5957876"/>
              <a:gd name="connsiteY883" fmla="*/ 3384627 h 6859292"/>
              <a:gd name="connsiteX884" fmla="*/ 530890 w 5957876"/>
              <a:gd name="connsiteY884" fmla="*/ 3384436 h 6859292"/>
              <a:gd name="connsiteX885" fmla="*/ 576483 w 5957876"/>
              <a:gd name="connsiteY885" fmla="*/ 3334151 h 6859292"/>
              <a:gd name="connsiteX886" fmla="*/ 578194 w 5957876"/>
              <a:gd name="connsiteY886" fmla="*/ 3338893 h 6859292"/>
              <a:gd name="connsiteX887" fmla="*/ 575689 w 5957876"/>
              <a:gd name="connsiteY887" fmla="*/ 3342184 h 6859292"/>
              <a:gd name="connsiteX888" fmla="*/ 573433 w 5957876"/>
              <a:gd name="connsiteY888" fmla="*/ 3335290 h 6859292"/>
              <a:gd name="connsiteX889" fmla="*/ 576483 w 5957876"/>
              <a:gd name="connsiteY889" fmla="*/ 3334151 h 6859292"/>
              <a:gd name="connsiteX890" fmla="*/ 547465 w 5957876"/>
              <a:gd name="connsiteY890" fmla="*/ 3330354 h 6859292"/>
              <a:gd name="connsiteX891" fmla="*/ 563539 w 5957876"/>
              <a:gd name="connsiteY891" fmla="*/ 3335985 h 6859292"/>
              <a:gd name="connsiteX892" fmla="*/ 566419 w 5957876"/>
              <a:gd name="connsiteY892" fmla="*/ 3349520 h 6859292"/>
              <a:gd name="connsiteX893" fmla="*/ 559405 w 5957876"/>
              <a:gd name="connsiteY893" fmla="*/ 3363815 h 6859292"/>
              <a:gd name="connsiteX894" fmla="*/ 547465 w 5957876"/>
              <a:gd name="connsiteY894" fmla="*/ 3330354 h 6859292"/>
              <a:gd name="connsiteX895" fmla="*/ 649210 w 5957876"/>
              <a:gd name="connsiteY895" fmla="*/ 3327890 h 6859292"/>
              <a:gd name="connsiteX896" fmla="*/ 664825 w 5957876"/>
              <a:gd name="connsiteY896" fmla="*/ 3439719 h 6859292"/>
              <a:gd name="connsiteX897" fmla="*/ 683406 w 5957876"/>
              <a:gd name="connsiteY897" fmla="*/ 3688175 h 6859292"/>
              <a:gd name="connsiteX898" fmla="*/ 679357 w 5957876"/>
              <a:gd name="connsiteY898" fmla="*/ 3696778 h 6859292"/>
              <a:gd name="connsiteX899" fmla="*/ 669750 w 5957876"/>
              <a:gd name="connsiteY899" fmla="*/ 3641623 h 6859292"/>
              <a:gd name="connsiteX900" fmla="*/ 650046 w 5957876"/>
              <a:gd name="connsiteY900" fmla="*/ 3639787 h 6859292"/>
              <a:gd name="connsiteX901" fmla="*/ 645329 w 5957876"/>
              <a:gd name="connsiteY901" fmla="*/ 3674134 h 6859292"/>
              <a:gd name="connsiteX902" fmla="*/ 605665 w 5957876"/>
              <a:gd name="connsiteY902" fmla="*/ 3668123 h 6859292"/>
              <a:gd name="connsiteX903" fmla="*/ 621029 w 5957876"/>
              <a:gd name="connsiteY903" fmla="*/ 3549907 h 6859292"/>
              <a:gd name="connsiteX904" fmla="*/ 623910 w 5957876"/>
              <a:gd name="connsiteY904" fmla="*/ 3531561 h 6859292"/>
              <a:gd name="connsiteX905" fmla="*/ 625788 w 5957876"/>
              <a:gd name="connsiteY905" fmla="*/ 3510057 h 6859292"/>
              <a:gd name="connsiteX906" fmla="*/ 617940 w 5957876"/>
              <a:gd name="connsiteY906" fmla="*/ 3408663 h 6859292"/>
              <a:gd name="connsiteX907" fmla="*/ 611636 w 5957876"/>
              <a:gd name="connsiteY907" fmla="*/ 3388546 h 6859292"/>
              <a:gd name="connsiteX908" fmla="*/ 623096 w 5957876"/>
              <a:gd name="connsiteY908" fmla="*/ 3382538 h 6859292"/>
              <a:gd name="connsiteX909" fmla="*/ 630531 w 5957876"/>
              <a:gd name="connsiteY909" fmla="*/ 3396801 h 6859292"/>
              <a:gd name="connsiteX910" fmla="*/ 630506 w 5957876"/>
              <a:gd name="connsiteY910" fmla="*/ 3396896 h 6859292"/>
              <a:gd name="connsiteX911" fmla="*/ 630547 w 5957876"/>
              <a:gd name="connsiteY911" fmla="*/ 3396833 h 6859292"/>
              <a:gd name="connsiteX912" fmla="*/ 630531 w 5957876"/>
              <a:gd name="connsiteY912" fmla="*/ 3396801 h 6859292"/>
              <a:gd name="connsiteX913" fmla="*/ 639148 w 5957876"/>
              <a:gd name="connsiteY913" fmla="*/ 3363624 h 6859292"/>
              <a:gd name="connsiteX914" fmla="*/ 624286 w 5957876"/>
              <a:gd name="connsiteY914" fmla="*/ 3349774 h 6859292"/>
              <a:gd name="connsiteX915" fmla="*/ 627040 w 5957876"/>
              <a:gd name="connsiteY915" fmla="*/ 3340032 h 6859292"/>
              <a:gd name="connsiteX916" fmla="*/ 649210 w 5957876"/>
              <a:gd name="connsiteY916" fmla="*/ 3327890 h 6859292"/>
              <a:gd name="connsiteX917" fmla="*/ 525504 w 5957876"/>
              <a:gd name="connsiteY917" fmla="*/ 3326370 h 6859292"/>
              <a:gd name="connsiteX918" fmla="*/ 527340 w 5957876"/>
              <a:gd name="connsiteY918" fmla="*/ 3331049 h 6859292"/>
              <a:gd name="connsiteX919" fmla="*/ 524753 w 5957876"/>
              <a:gd name="connsiteY919" fmla="*/ 3334656 h 6859292"/>
              <a:gd name="connsiteX920" fmla="*/ 523041 w 5957876"/>
              <a:gd name="connsiteY920" fmla="*/ 3329847 h 6859292"/>
              <a:gd name="connsiteX921" fmla="*/ 525504 w 5957876"/>
              <a:gd name="connsiteY921" fmla="*/ 3326370 h 6859292"/>
              <a:gd name="connsiteX922" fmla="*/ 705156 w 5957876"/>
              <a:gd name="connsiteY922" fmla="*/ 3299803 h 6859292"/>
              <a:gd name="connsiteX923" fmla="*/ 707243 w 5957876"/>
              <a:gd name="connsiteY923" fmla="*/ 3306064 h 6859292"/>
              <a:gd name="connsiteX924" fmla="*/ 704322 w 5957876"/>
              <a:gd name="connsiteY924" fmla="*/ 3308786 h 6859292"/>
              <a:gd name="connsiteX925" fmla="*/ 702776 w 5957876"/>
              <a:gd name="connsiteY925" fmla="*/ 3303913 h 6859292"/>
              <a:gd name="connsiteX926" fmla="*/ 705156 w 5957876"/>
              <a:gd name="connsiteY926" fmla="*/ 3299803 h 6859292"/>
              <a:gd name="connsiteX927" fmla="*/ 555390 w 5957876"/>
              <a:gd name="connsiteY927" fmla="*/ 3290084 h 6859292"/>
              <a:gd name="connsiteX928" fmla="*/ 558655 w 5957876"/>
              <a:gd name="connsiteY928" fmla="*/ 3315426 h 6859292"/>
              <a:gd name="connsiteX929" fmla="*/ 552434 w 5957876"/>
              <a:gd name="connsiteY929" fmla="*/ 3315490 h 6859292"/>
              <a:gd name="connsiteX930" fmla="*/ 555147 w 5957876"/>
              <a:gd name="connsiteY930" fmla="*/ 3288739 h 6859292"/>
              <a:gd name="connsiteX931" fmla="*/ 555480 w 5957876"/>
              <a:gd name="connsiteY931" fmla="*/ 3289302 h 6859292"/>
              <a:gd name="connsiteX932" fmla="*/ 555390 w 5957876"/>
              <a:gd name="connsiteY932" fmla="*/ 3290084 h 6859292"/>
              <a:gd name="connsiteX933" fmla="*/ 555313 w 5957876"/>
              <a:gd name="connsiteY933" fmla="*/ 3289491 h 6859292"/>
              <a:gd name="connsiteX934" fmla="*/ 627332 w 5957876"/>
              <a:gd name="connsiteY934" fmla="*/ 3285319 h 6859292"/>
              <a:gd name="connsiteX935" fmla="*/ 629381 w 5957876"/>
              <a:gd name="connsiteY935" fmla="*/ 3285762 h 6859292"/>
              <a:gd name="connsiteX936" fmla="*/ 628962 w 5957876"/>
              <a:gd name="connsiteY936" fmla="*/ 3288416 h 6859292"/>
              <a:gd name="connsiteX937" fmla="*/ 627583 w 5957876"/>
              <a:gd name="connsiteY937" fmla="*/ 3288037 h 6859292"/>
              <a:gd name="connsiteX938" fmla="*/ 627332 w 5957876"/>
              <a:gd name="connsiteY938" fmla="*/ 3285319 h 6859292"/>
              <a:gd name="connsiteX939" fmla="*/ 721064 w 5957876"/>
              <a:gd name="connsiteY939" fmla="*/ 3278299 h 6859292"/>
              <a:gd name="connsiteX940" fmla="*/ 722692 w 5957876"/>
              <a:gd name="connsiteY940" fmla="*/ 3282471 h 6859292"/>
              <a:gd name="connsiteX941" fmla="*/ 719435 w 5957876"/>
              <a:gd name="connsiteY941" fmla="*/ 3284243 h 6859292"/>
              <a:gd name="connsiteX942" fmla="*/ 717681 w 5957876"/>
              <a:gd name="connsiteY942" fmla="*/ 3279881 h 6859292"/>
              <a:gd name="connsiteX943" fmla="*/ 721064 w 5957876"/>
              <a:gd name="connsiteY943" fmla="*/ 3278299 h 6859292"/>
              <a:gd name="connsiteX944" fmla="*/ 551891 w 5957876"/>
              <a:gd name="connsiteY944" fmla="*/ 3274122 h 6859292"/>
              <a:gd name="connsiteX945" fmla="*/ 555147 w 5957876"/>
              <a:gd name="connsiteY945" fmla="*/ 3288739 h 6859292"/>
              <a:gd name="connsiteX946" fmla="*/ 548424 w 5957876"/>
              <a:gd name="connsiteY946" fmla="*/ 3277413 h 6859292"/>
              <a:gd name="connsiteX947" fmla="*/ 551891 w 5957876"/>
              <a:gd name="connsiteY947" fmla="*/ 3274122 h 6859292"/>
              <a:gd name="connsiteX948" fmla="*/ 710793 w 5957876"/>
              <a:gd name="connsiteY948" fmla="*/ 3241674 h 6859292"/>
              <a:gd name="connsiteX949" fmla="*/ 712089 w 5957876"/>
              <a:gd name="connsiteY949" fmla="*/ 3243889 h 6859292"/>
              <a:gd name="connsiteX950" fmla="*/ 711377 w 5957876"/>
              <a:gd name="connsiteY950" fmla="*/ 3246103 h 6859292"/>
              <a:gd name="connsiteX951" fmla="*/ 709666 w 5957876"/>
              <a:gd name="connsiteY951" fmla="*/ 3245531 h 6859292"/>
              <a:gd name="connsiteX952" fmla="*/ 710793 w 5957876"/>
              <a:gd name="connsiteY952" fmla="*/ 3241674 h 6859292"/>
              <a:gd name="connsiteX953" fmla="*/ 527255 w 5957876"/>
              <a:gd name="connsiteY953" fmla="*/ 3233957 h 6859292"/>
              <a:gd name="connsiteX954" fmla="*/ 529053 w 5957876"/>
              <a:gd name="connsiteY954" fmla="*/ 3233957 h 6859292"/>
              <a:gd name="connsiteX955" fmla="*/ 530053 w 5957876"/>
              <a:gd name="connsiteY955" fmla="*/ 3235666 h 6859292"/>
              <a:gd name="connsiteX956" fmla="*/ 528509 w 5957876"/>
              <a:gd name="connsiteY956" fmla="*/ 3236742 h 6859292"/>
              <a:gd name="connsiteX957" fmla="*/ 527255 w 5957876"/>
              <a:gd name="connsiteY957" fmla="*/ 3233957 h 6859292"/>
              <a:gd name="connsiteX958" fmla="*/ 677309 w 5957876"/>
              <a:gd name="connsiteY958" fmla="*/ 3231553 h 6859292"/>
              <a:gd name="connsiteX959" fmla="*/ 682402 w 5957876"/>
              <a:gd name="connsiteY959" fmla="*/ 3256601 h 6859292"/>
              <a:gd name="connsiteX960" fmla="*/ 678102 w 5957876"/>
              <a:gd name="connsiteY960" fmla="*/ 3258689 h 6859292"/>
              <a:gd name="connsiteX961" fmla="*/ 672885 w 5957876"/>
              <a:gd name="connsiteY961" fmla="*/ 3233705 h 6859292"/>
              <a:gd name="connsiteX962" fmla="*/ 677309 w 5957876"/>
              <a:gd name="connsiteY962" fmla="*/ 3231553 h 6859292"/>
              <a:gd name="connsiteX963" fmla="*/ 702902 w 5957876"/>
              <a:gd name="connsiteY963" fmla="*/ 3130094 h 6859292"/>
              <a:gd name="connsiteX964" fmla="*/ 717224 w 5957876"/>
              <a:gd name="connsiteY964" fmla="*/ 3146037 h 6859292"/>
              <a:gd name="connsiteX965" fmla="*/ 707285 w 5957876"/>
              <a:gd name="connsiteY965" fmla="*/ 3140595 h 6859292"/>
              <a:gd name="connsiteX966" fmla="*/ 702902 w 5957876"/>
              <a:gd name="connsiteY966" fmla="*/ 3130094 h 6859292"/>
              <a:gd name="connsiteX967" fmla="*/ 529428 w 5957876"/>
              <a:gd name="connsiteY967" fmla="*/ 3111310 h 6859292"/>
              <a:gd name="connsiteX968" fmla="*/ 532478 w 5957876"/>
              <a:gd name="connsiteY968" fmla="*/ 3114787 h 6859292"/>
              <a:gd name="connsiteX969" fmla="*/ 531433 w 5957876"/>
              <a:gd name="connsiteY969" fmla="*/ 3119723 h 6859292"/>
              <a:gd name="connsiteX970" fmla="*/ 528551 w 5957876"/>
              <a:gd name="connsiteY970" fmla="*/ 3116243 h 6859292"/>
              <a:gd name="connsiteX971" fmla="*/ 529428 w 5957876"/>
              <a:gd name="connsiteY971" fmla="*/ 3111310 h 6859292"/>
              <a:gd name="connsiteX972" fmla="*/ 737722 w 5957876"/>
              <a:gd name="connsiteY972" fmla="*/ 3090059 h 6859292"/>
              <a:gd name="connsiteX973" fmla="*/ 742816 w 5957876"/>
              <a:gd name="connsiteY973" fmla="*/ 3143063 h 6859292"/>
              <a:gd name="connsiteX974" fmla="*/ 737808 w 5957876"/>
              <a:gd name="connsiteY974" fmla="*/ 3145278 h 6859292"/>
              <a:gd name="connsiteX975" fmla="*/ 729205 w 5957876"/>
              <a:gd name="connsiteY975" fmla="*/ 3110614 h 6859292"/>
              <a:gd name="connsiteX976" fmla="*/ 737722 w 5957876"/>
              <a:gd name="connsiteY976" fmla="*/ 3090059 h 6859292"/>
              <a:gd name="connsiteX977" fmla="*/ 650630 w 5957876"/>
              <a:gd name="connsiteY977" fmla="*/ 3089680 h 6859292"/>
              <a:gd name="connsiteX978" fmla="*/ 650755 w 5957876"/>
              <a:gd name="connsiteY978" fmla="*/ 3095244 h 6859292"/>
              <a:gd name="connsiteX979" fmla="*/ 647916 w 5957876"/>
              <a:gd name="connsiteY979" fmla="*/ 3099038 h 6859292"/>
              <a:gd name="connsiteX980" fmla="*/ 648041 w 5957876"/>
              <a:gd name="connsiteY980" fmla="*/ 3089997 h 6859292"/>
              <a:gd name="connsiteX981" fmla="*/ 650630 w 5957876"/>
              <a:gd name="connsiteY981" fmla="*/ 3089680 h 6859292"/>
              <a:gd name="connsiteX982" fmla="*/ 682236 w 5957876"/>
              <a:gd name="connsiteY982" fmla="*/ 3074310 h 6859292"/>
              <a:gd name="connsiteX983" fmla="*/ 683739 w 5957876"/>
              <a:gd name="connsiteY983" fmla="*/ 3089363 h 6859292"/>
              <a:gd name="connsiteX984" fmla="*/ 680815 w 5957876"/>
              <a:gd name="connsiteY984" fmla="*/ 3116243 h 6859292"/>
              <a:gd name="connsiteX985" fmla="*/ 670336 w 5957876"/>
              <a:gd name="connsiteY985" fmla="*/ 3080065 h 6859292"/>
              <a:gd name="connsiteX986" fmla="*/ 682236 w 5957876"/>
              <a:gd name="connsiteY986" fmla="*/ 3074310 h 6859292"/>
              <a:gd name="connsiteX987" fmla="*/ 526380 w 5957876"/>
              <a:gd name="connsiteY987" fmla="*/ 3058999 h 6859292"/>
              <a:gd name="connsiteX988" fmla="*/ 527840 w 5957876"/>
              <a:gd name="connsiteY988" fmla="*/ 3060644 h 6859292"/>
              <a:gd name="connsiteX989" fmla="*/ 525713 w 5957876"/>
              <a:gd name="connsiteY989" fmla="*/ 3064189 h 6859292"/>
              <a:gd name="connsiteX990" fmla="*/ 524334 w 5957876"/>
              <a:gd name="connsiteY990" fmla="*/ 3062607 h 6859292"/>
              <a:gd name="connsiteX991" fmla="*/ 526380 w 5957876"/>
              <a:gd name="connsiteY991" fmla="*/ 3058999 h 6859292"/>
              <a:gd name="connsiteX992" fmla="*/ 654096 w 5957876"/>
              <a:gd name="connsiteY992" fmla="*/ 3049195 h 6859292"/>
              <a:gd name="connsiteX993" fmla="*/ 655015 w 5957876"/>
              <a:gd name="connsiteY993" fmla="*/ 3065894 h 6859292"/>
              <a:gd name="connsiteX994" fmla="*/ 651801 w 5957876"/>
              <a:gd name="connsiteY994" fmla="*/ 3066842 h 6859292"/>
              <a:gd name="connsiteX995" fmla="*/ 649296 w 5957876"/>
              <a:gd name="connsiteY995" fmla="*/ 3050081 h 6859292"/>
              <a:gd name="connsiteX996" fmla="*/ 654096 w 5957876"/>
              <a:gd name="connsiteY996" fmla="*/ 3049195 h 6859292"/>
              <a:gd name="connsiteX997" fmla="*/ 726158 w 5957876"/>
              <a:gd name="connsiteY997" fmla="*/ 3024146 h 6859292"/>
              <a:gd name="connsiteX998" fmla="*/ 733969 w 5957876"/>
              <a:gd name="connsiteY998" fmla="*/ 3048153 h 6859292"/>
              <a:gd name="connsiteX999" fmla="*/ 731167 w 5957876"/>
              <a:gd name="connsiteY999" fmla="*/ 3074053 h 6859292"/>
              <a:gd name="connsiteX1000" fmla="*/ 726158 w 5957876"/>
              <a:gd name="connsiteY1000" fmla="*/ 3024146 h 6859292"/>
              <a:gd name="connsiteX1001" fmla="*/ 650673 w 5957876"/>
              <a:gd name="connsiteY1001" fmla="*/ 3002135 h 6859292"/>
              <a:gd name="connsiteX1002" fmla="*/ 652467 w 5957876"/>
              <a:gd name="connsiteY1002" fmla="*/ 3002768 h 6859292"/>
              <a:gd name="connsiteX1003" fmla="*/ 652050 w 5957876"/>
              <a:gd name="connsiteY1003" fmla="*/ 3007704 h 6859292"/>
              <a:gd name="connsiteX1004" fmla="*/ 650171 w 5957876"/>
              <a:gd name="connsiteY1004" fmla="*/ 3007067 h 6859292"/>
              <a:gd name="connsiteX1005" fmla="*/ 650673 w 5957876"/>
              <a:gd name="connsiteY1005" fmla="*/ 3002135 h 6859292"/>
              <a:gd name="connsiteX1006" fmla="*/ 780864 w 5957876"/>
              <a:gd name="connsiteY1006" fmla="*/ 2909162 h 6859292"/>
              <a:gd name="connsiteX1007" fmla="*/ 780935 w 5957876"/>
              <a:gd name="connsiteY1007" fmla="*/ 2909597 h 6859292"/>
              <a:gd name="connsiteX1008" fmla="*/ 780998 w 5957876"/>
              <a:gd name="connsiteY1008" fmla="*/ 2910181 h 6859292"/>
              <a:gd name="connsiteX1009" fmla="*/ 780809 w 5957876"/>
              <a:gd name="connsiteY1009" fmla="*/ 2909722 h 6859292"/>
              <a:gd name="connsiteX1010" fmla="*/ 531476 w 5957876"/>
              <a:gd name="connsiteY1010" fmla="*/ 2886256 h 6859292"/>
              <a:gd name="connsiteX1011" fmla="*/ 533644 w 5957876"/>
              <a:gd name="connsiteY1011" fmla="*/ 2887775 h 6859292"/>
              <a:gd name="connsiteX1012" fmla="*/ 532809 w 5957876"/>
              <a:gd name="connsiteY1012" fmla="*/ 2890433 h 6859292"/>
              <a:gd name="connsiteX1013" fmla="*/ 531516 w 5957876"/>
              <a:gd name="connsiteY1013" fmla="*/ 2889231 h 6859292"/>
              <a:gd name="connsiteX1014" fmla="*/ 531476 w 5957876"/>
              <a:gd name="connsiteY1014" fmla="*/ 2886256 h 6859292"/>
              <a:gd name="connsiteX1015" fmla="*/ 702776 w 5957876"/>
              <a:gd name="connsiteY1015" fmla="*/ 2881640 h 6859292"/>
              <a:gd name="connsiteX1016" fmla="*/ 703570 w 5957876"/>
              <a:gd name="connsiteY1016" fmla="*/ 2884105 h 6859292"/>
              <a:gd name="connsiteX1017" fmla="*/ 700732 w 5957876"/>
              <a:gd name="connsiteY1017" fmla="*/ 2884168 h 6859292"/>
              <a:gd name="connsiteX1018" fmla="*/ 701108 w 5957876"/>
              <a:gd name="connsiteY1018" fmla="*/ 2881703 h 6859292"/>
              <a:gd name="connsiteX1019" fmla="*/ 702776 w 5957876"/>
              <a:gd name="connsiteY1019" fmla="*/ 2881640 h 6859292"/>
              <a:gd name="connsiteX1020" fmla="*/ 774295 w 5957876"/>
              <a:gd name="connsiteY1020" fmla="*/ 2868671 h 6859292"/>
              <a:gd name="connsiteX1021" fmla="*/ 782704 w 5957876"/>
              <a:gd name="connsiteY1021" fmla="*/ 2890550 h 6859292"/>
              <a:gd name="connsiteX1022" fmla="*/ 780864 w 5957876"/>
              <a:gd name="connsiteY1022" fmla="*/ 2909162 h 6859292"/>
              <a:gd name="connsiteX1023" fmla="*/ 778006 w 5957876"/>
              <a:gd name="connsiteY1023" fmla="*/ 2891530 h 6859292"/>
              <a:gd name="connsiteX1024" fmla="*/ 774295 w 5957876"/>
              <a:gd name="connsiteY1024" fmla="*/ 2868671 h 6859292"/>
              <a:gd name="connsiteX1025" fmla="*/ 722519 w 5957876"/>
              <a:gd name="connsiteY1025" fmla="*/ 2783911 h 6859292"/>
              <a:gd name="connsiteX1026" fmla="*/ 726158 w 5957876"/>
              <a:gd name="connsiteY1026" fmla="*/ 2793021 h 6859292"/>
              <a:gd name="connsiteX1027" fmla="*/ 723650 w 5957876"/>
              <a:gd name="connsiteY1027" fmla="*/ 2794286 h 6859292"/>
              <a:gd name="connsiteX1028" fmla="*/ 722234 w 5957876"/>
              <a:gd name="connsiteY1028" fmla="*/ 2782729 h 6859292"/>
              <a:gd name="connsiteX1029" fmla="*/ 722443 w 5957876"/>
              <a:gd name="connsiteY1029" fmla="*/ 2783219 h 6859292"/>
              <a:gd name="connsiteX1030" fmla="*/ 722519 w 5957876"/>
              <a:gd name="connsiteY1030" fmla="*/ 2783911 h 6859292"/>
              <a:gd name="connsiteX1031" fmla="*/ 722317 w 5957876"/>
              <a:gd name="connsiteY1031" fmla="*/ 2783409 h 6859292"/>
              <a:gd name="connsiteX1032" fmla="*/ 720981 w 5957876"/>
              <a:gd name="connsiteY1032" fmla="*/ 2772464 h 6859292"/>
              <a:gd name="connsiteX1033" fmla="*/ 722234 w 5957876"/>
              <a:gd name="connsiteY1033" fmla="*/ 2782729 h 6859292"/>
              <a:gd name="connsiteX1034" fmla="*/ 718475 w 5957876"/>
              <a:gd name="connsiteY1034" fmla="*/ 2773857 h 6859292"/>
              <a:gd name="connsiteX1035" fmla="*/ 720981 w 5957876"/>
              <a:gd name="connsiteY1035" fmla="*/ 2772464 h 6859292"/>
              <a:gd name="connsiteX1036" fmla="*/ 710292 w 5957876"/>
              <a:gd name="connsiteY1036" fmla="*/ 2587262 h 6859292"/>
              <a:gd name="connsiteX1037" fmla="*/ 710501 w 5957876"/>
              <a:gd name="connsiteY1037" fmla="*/ 2589854 h 6859292"/>
              <a:gd name="connsiteX1038" fmla="*/ 708829 w 5957876"/>
              <a:gd name="connsiteY1038" fmla="*/ 2590486 h 6859292"/>
              <a:gd name="connsiteX1039" fmla="*/ 707744 w 5957876"/>
              <a:gd name="connsiteY1039" fmla="*/ 2588335 h 6859292"/>
              <a:gd name="connsiteX1040" fmla="*/ 710292 w 5957876"/>
              <a:gd name="connsiteY1040" fmla="*/ 2587262 h 6859292"/>
              <a:gd name="connsiteX1041" fmla="*/ 682153 w 5957876"/>
              <a:gd name="connsiteY1041" fmla="*/ 2383270 h 6859292"/>
              <a:gd name="connsiteX1042" fmla="*/ 684200 w 5957876"/>
              <a:gd name="connsiteY1042" fmla="*/ 2396741 h 6859292"/>
              <a:gd name="connsiteX1043" fmla="*/ 681107 w 5957876"/>
              <a:gd name="connsiteY1043" fmla="*/ 2397690 h 6859292"/>
              <a:gd name="connsiteX1044" fmla="*/ 678647 w 5957876"/>
              <a:gd name="connsiteY1044" fmla="*/ 2384598 h 6859292"/>
              <a:gd name="connsiteX1045" fmla="*/ 682153 w 5957876"/>
              <a:gd name="connsiteY1045" fmla="*/ 2383270 h 6859292"/>
              <a:gd name="connsiteX1046" fmla="*/ 663657 w 5957876"/>
              <a:gd name="connsiteY1046" fmla="*/ 2344370 h 6859292"/>
              <a:gd name="connsiteX1047" fmla="*/ 665661 w 5957876"/>
              <a:gd name="connsiteY1047" fmla="*/ 2348163 h 6859292"/>
              <a:gd name="connsiteX1048" fmla="*/ 664115 w 5957876"/>
              <a:gd name="connsiteY1048" fmla="*/ 2349746 h 6859292"/>
              <a:gd name="connsiteX1049" fmla="*/ 662196 w 5957876"/>
              <a:gd name="connsiteY1049" fmla="*/ 2345889 h 6859292"/>
              <a:gd name="connsiteX1050" fmla="*/ 663657 w 5957876"/>
              <a:gd name="connsiteY1050" fmla="*/ 2344370 h 6859292"/>
              <a:gd name="connsiteX1051" fmla="*/ 579572 w 5957876"/>
              <a:gd name="connsiteY1051" fmla="*/ 2268972 h 6859292"/>
              <a:gd name="connsiteX1052" fmla="*/ 627752 w 5957876"/>
              <a:gd name="connsiteY1052" fmla="*/ 2376439 h 6859292"/>
              <a:gd name="connsiteX1053" fmla="*/ 596147 w 5957876"/>
              <a:gd name="connsiteY1053" fmla="*/ 2336084 h 6859292"/>
              <a:gd name="connsiteX1054" fmla="*/ 579572 w 5957876"/>
              <a:gd name="connsiteY1054" fmla="*/ 2268972 h 6859292"/>
              <a:gd name="connsiteX1055" fmla="*/ 566378 w 5957876"/>
              <a:gd name="connsiteY1055" fmla="*/ 2265809 h 6859292"/>
              <a:gd name="connsiteX1056" fmla="*/ 567004 w 5957876"/>
              <a:gd name="connsiteY1056" fmla="*/ 2268403 h 6859292"/>
              <a:gd name="connsiteX1057" fmla="*/ 566042 w 5957876"/>
              <a:gd name="connsiteY1057" fmla="*/ 2270744 h 6859292"/>
              <a:gd name="connsiteX1058" fmla="*/ 564875 w 5957876"/>
              <a:gd name="connsiteY1058" fmla="*/ 2269162 h 6859292"/>
              <a:gd name="connsiteX1059" fmla="*/ 566378 w 5957876"/>
              <a:gd name="connsiteY1059" fmla="*/ 2265809 h 6859292"/>
              <a:gd name="connsiteX1060" fmla="*/ 655596 w 5957876"/>
              <a:gd name="connsiteY1060" fmla="*/ 2252188 h 6859292"/>
              <a:gd name="connsiteX1061" fmla="*/ 661570 w 5957876"/>
              <a:gd name="connsiteY1061" fmla="*/ 2266505 h 6859292"/>
              <a:gd name="connsiteX1062" fmla="*/ 657229 w 5957876"/>
              <a:gd name="connsiteY1062" fmla="*/ 2269732 h 6859292"/>
              <a:gd name="connsiteX1063" fmla="*/ 655562 w 5957876"/>
              <a:gd name="connsiteY1063" fmla="*/ 2251830 h 6859292"/>
              <a:gd name="connsiteX1064" fmla="*/ 655596 w 5957876"/>
              <a:gd name="connsiteY1064" fmla="*/ 2252188 h 6859292"/>
              <a:gd name="connsiteX1065" fmla="*/ 655491 w 5957876"/>
              <a:gd name="connsiteY1065" fmla="*/ 2251934 h 6859292"/>
              <a:gd name="connsiteX1066" fmla="*/ 655519 w 5957876"/>
              <a:gd name="connsiteY1066" fmla="*/ 2251861 h 6859292"/>
              <a:gd name="connsiteX1067" fmla="*/ 553853 w 5957876"/>
              <a:gd name="connsiteY1067" fmla="*/ 2180672 h 6859292"/>
              <a:gd name="connsiteX1068" fmla="*/ 553853 w 5957876"/>
              <a:gd name="connsiteY1068" fmla="*/ 2214889 h 6859292"/>
              <a:gd name="connsiteX1069" fmla="*/ 553853 w 5957876"/>
              <a:gd name="connsiteY1069" fmla="*/ 2180672 h 6859292"/>
              <a:gd name="connsiteX1070" fmla="*/ 490391 w 5957876"/>
              <a:gd name="connsiteY1070" fmla="*/ 2155434 h 6859292"/>
              <a:gd name="connsiteX1071" fmla="*/ 492437 w 5957876"/>
              <a:gd name="connsiteY1071" fmla="*/ 2174977 h 6859292"/>
              <a:gd name="connsiteX1072" fmla="*/ 486926 w 5957876"/>
              <a:gd name="connsiteY1072" fmla="*/ 2175673 h 6859292"/>
              <a:gd name="connsiteX1073" fmla="*/ 486175 w 5957876"/>
              <a:gd name="connsiteY1073" fmla="*/ 2156193 h 6859292"/>
              <a:gd name="connsiteX1074" fmla="*/ 490391 w 5957876"/>
              <a:gd name="connsiteY1074" fmla="*/ 2155434 h 6859292"/>
              <a:gd name="connsiteX1075" fmla="*/ 471145 w 5957876"/>
              <a:gd name="connsiteY1075" fmla="*/ 2127981 h 6859292"/>
              <a:gd name="connsiteX1076" fmla="*/ 471562 w 5957876"/>
              <a:gd name="connsiteY1076" fmla="*/ 2142212 h 6859292"/>
              <a:gd name="connsiteX1077" fmla="*/ 469014 w 5957876"/>
              <a:gd name="connsiteY1077" fmla="*/ 2142402 h 6859292"/>
              <a:gd name="connsiteX1078" fmla="*/ 468472 w 5957876"/>
              <a:gd name="connsiteY1078" fmla="*/ 2128171 h 6859292"/>
              <a:gd name="connsiteX1079" fmla="*/ 471145 w 5957876"/>
              <a:gd name="connsiteY1079" fmla="*/ 2127981 h 6859292"/>
              <a:gd name="connsiteX1080" fmla="*/ 344306 w 5957876"/>
              <a:gd name="connsiteY1080" fmla="*/ 2124121 h 6859292"/>
              <a:gd name="connsiteX1081" fmla="*/ 345726 w 5957876"/>
              <a:gd name="connsiteY1081" fmla="*/ 2143921 h 6859292"/>
              <a:gd name="connsiteX1082" fmla="*/ 341177 w 5957876"/>
              <a:gd name="connsiteY1082" fmla="*/ 2144743 h 6859292"/>
              <a:gd name="connsiteX1083" fmla="*/ 339505 w 5957876"/>
              <a:gd name="connsiteY1083" fmla="*/ 2125007 h 6859292"/>
              <a:gd name="connsiteX1084" fmla="*/ 344306 w 5957876"/>
              <a:gd name="connsiteY1084" fmla="*/ 2124121 h 6859292"/>
              <a:gd name="connsiteX1085" fmla="*/ 545044 w 5957876"/>
              <a:gd name="connsiteY1085" fmla="*/ 2111725 h 6859292"/>
              <a:gd name="connsiteX1086" fmla="*/ 548678 w 5957876"/>
              <a:gd name="connsiteY1086" fmla="*/ 2112422 h 6859292"/>
              <a:gd name="connsiteX1087" fmla="*/ 547130 w 5957876"/>
              <a:gd name="connsiteY1087" fmla="*/ 2144743 h 6859292"/>
              <a:gd name="connsiteX1088" fmla="*/ 545044 w 5957876"/>
              <a:gd name="connsiteY1088" fmla="*/ 2144807 h 6859292"/>
              <a:gd name="connsiteX1089" fmla="*/ 545044 w 5957876"/>
              <a:gd name="connsiteY1089" fmla="*/ 2111725 h 6859292"/>
              <a:gd name="connsiteX1090" fmla="*/ 342384 w 5957876"/>
              <a:gd name="connsiteY1090" fmla="*/ 2099389 h 6859292"/>
              <a:gd name="connsiteX1091" fmla="*/ 343221 w 5957876"/>
              <a:gd name="connsiteY1091" fmla="*/ 2101731 h 6859292"/>
              <a:gd name="connsiteX1092" fmla="*/ 342258 w 5957876"/>
              <a:gd name="connsiteY1092" fmla="*/ 2103566 h 6859292"/>
              <a:gd name="connsiteX1093" fmla="*/ 340675 w 5957876"/>
              <a:gd name="connsiteY1093" fmla="*/ 2102364 h 6859292"/>
              <a:gd name="connsiteX1094" fmla="*/ 342384 w 5957876"/>
              <a:gd name="connsiteY1094" fmla="*/ 2099389 h 6859292"/>
              <a:gd name="connsiteX1095" fmla="*/ 534856 w 5957876"/>
              <a:gd name="connsiteY1095" fmla="*/ 2067071 h 6859292"/>
              <a:gd name="connsiteX1096" fmla="*/ 537780 w 5957876"/>
              <a:gd name="connsiteY1096" fmla="*/ 2070738 h 6859292"/>
              <a:gd name="connsiteX1097" fmla="*/ 533394 w 5957876"/>
              <a:gd name="connsiteY1097" fmla="*/ 2080986 h 6859292"/>
              <a:gd name="connsiteX1098" fmla="*/ 529805 w 5957876"/>
              <a:gd name="connsiteY1098" fmla="*/ 2075860 h 6859292"/>
              <a:gd name="connsiteX1099" fmla="*/ 534856 w 5957876"/>
              <a:gd name="connsiteY1099" fmla="*/ 2067071 h 6859292"/>
              <a:gd name="connsiteX1100" fmla="*/ 512686 w 5957876"/>
              <a:gd name="connsiteY1100" fmla="*/ 2045500 h 6859292"/>
              <a:gd name="connsiteX1101" fmla="*/ 512561 w 5957876"/>
              <a:gd name="connsiteY1101" fmla="*/ 2048410 h 6859292"/>
              <a:gd name="connsiteX1102" fmla="*/ 511016 w 5957876"/>
              <a:gd name="connsiteY1102" fmla="*/ 2048917 h 6859292"/>
              <a:gd name="connsiteX1103" fmla="*/ 510392 w 5957876"/>
              <a:gd name="connsiteY1103" fmla="*/ 2046259 h 6859292"/>
              <a:gd name="connsiteX1104" fmla="*/ 512686 w 5957876"/>
              <a:gd name="connsiteY1104" fmla="*/ 2045500 h 6859292"/>
              <a:gd name="connsiteX1105" fmla="*/ 520327 w 5957876"/>
              <a:gd name="connsiteY1105" fmla="*/ 1957010 h 6859292"/>
              <a:gd name="connsiteX1106" fmla="*/ 525462 w 5957876"/>
              <a:gd name="connsiteY1106" fmla="*/ 1971304 h 6859292"/>
              <a:gd name="connsiteX1107" fmla="*/ 523082 w 5957876"/>
              <a:gd name="connsiteY1107" fmla="*/ 1973583 h 6859292"/>
              <a:gd name="connsiteX1108" fmla="*/ 516735 w 5957876"/>
              <a:gd name="connsiteY1108" fmla="*/ 1960614 h 6859292"/>
              <a:gd name="connsiteX1109" fmla="*/ 520327 w 5957876"/>
              <a:gd name="connsiteY1109" fmla="*/ 1957010 h 6859292"/>
              <a:gd name="connsiteX1110" fmla="*/ 548008 w 5957876"/>
              <a:gd name="connsiteY1110" fmla="*/ 1896729 h 6859292"/>
              <a:gd name="connsiteX1111" fmla="*/ 550305 w 5957876"/>
              <a:gd name="connsiteY1111" fmla="*/ 1907926 h 6859292"/>
              <a:gd name="connsiteX1112" fmla="*/ 548300 w 5957876"/>
              <a:gd name="connsiteY1112" fmla="*/ 1908875 h 6859292"/>
              <a:gd name="connsiteX1113" fmla="*/ 545878 w 5957876"/>
              <a:gd name="connsiteY1113" fmla="*/ 1897742 h 6859292"/>
              <a:gd name="connsiteX1114" fmla="*/ 548008 w 5957876"/>
              <a:gd name="connsiteY1114" fmla="*/ 1896729 h 6859292"/>
              <a:gd name="connsiteX1115" fmla="*/ 537488 w 5957876"/>
              <a:gd name="connsiteY1115" fmla="*/ 1836764 h 6859292"/>
              <a:gd name="connsiteX1116" fmla="*/ 542873 w 5957876"/>
              <a:gd name="connsiteY1116" fmla="*/ 1869782 h 6859292"/>
              <a:gd name="connsiteX1117" fmla="*/ 539363 w 5957876"/>
              <a:gd name="connsiteY1117" fmla="*/ 1871048 h 6859292"/>
              <a:gd name="connsiteX1118" fmla="*/ 534022 w 5957876"/>
              <a:gd name="connsiteY1118" fmla="*/ 1837967 h 6859292"/>
              <a:gd name="connsiteX1119" fmla="*/ 537488 w 5957876"/>
              <a:gd name="connsiteY1119" fmla="*/ 1836764 h 6859292"/>
              <a:gd name="connsiteX1120" fmla="*/ 601381 w 5957876"/>
              <a:gd name="connsiteY1120" fmla="*/ 1714821 h 6859292"/>
              <a:gd name="connsiteX1121" fmla="*/ 606165 w 5957876"/>
              <a:gd name="connsiteY1121" fmla="*/ 1736133 h 6859292"/>
              <a:gd name="connsiteX1122" fmla="*/ 602578 w 5957876"/>
              <a:gd name="connsiteY1122" fmla="*/ 1737457 h 6859292"/>
              <a:gd name="connsiteX1123" fmla="*/ 601294 w 5957876"/>
              <a:gd name="connsiteY1123" fmla="*/ 1714324 h 6859292"/>
              <a:gd name="connsiteX1124" fmla="*/ 601365 w 5957876"/>
              <a:gd name="connsiteY1124" fmla="*/ 1714498 h 6859292"/>
              <a:gd name="connsiteX1125" fmla="*/ 601381 w 5957876"/>
              <a:gd name="connsiteY1125" fmla="*/ 1714821 h 6859292"/>
              <a:gd name="connsiteX1126" fmla="*/ 601324 w 5957876"/>
              <a:gd name="connsiteY1126" fmla="*/ 1714561 h 6859292"/>
              <a:gd name="connsiteX1127" fmla="*/ 599945 w 5957876"/>
              <a:gd name="connsiteY1127" fmla="*/ 1703743 h 6859292"/>
              <a:gd name="connsiteX1128" fmla="*/ 601294 w 5957876"/>
              <a:gd name="connsiteY1128" fmla="*/ 1714324 h 6859292"/>
              <a:gd name="connsiteX1129" fmla="*/ 597481 w 5957876"/>
              <a:gd name="connsiteY1129" fmla="*/ 1705072 h 6859292"/>
              <a:gd name="connsiteX1130" fmla="*/ 599945 w 5957876"/>
              <a:gd name="connsiteY1130" fmla="*/ 1703743 h 6859292"/>
              <a:gd name="connsiteX1131" fmla="*/ 616687 w 5957876"/>
              <a:gd name="connsiteY1131" fmla="*/ 1680087 h 6859292"/>
              <a:gd name="connsiteX1132" fmla="*/ 622616 w 5957876"/>
              <a:gd name="connsiteY1132" fmla="*/ 1698242 h 6859292"/>
              <a:gd name="connsiteX1133" fmla="*/ 619441 w 5957876"/>
              <a:gd name="connsiteY1133" fmla="*/ 1701216 h 6859292"/>
              <a:gd name="connsiteX1134" fmla="*/ 611761 w 5957876"/>
              <a:gd name="connsiteY1134" fmla="*/ 1685213 h 6859292"/>
              <a:gd name="connsiteX1135" fmla="*/ 616687 w 5957876"/>
              <a:gd name="connsiteY1135" fmla="*/ 1680087 h 6859292"/>
              <a:gd name="connsiteX1136" fmla="*/ 624120 w 5957876"/>
              <a:gd name="connsiteY1136" fmla="*/ 1593495 h 6859292"/>
              <a:gd name="connsiteX1137" fmla="*/ 625328 w 5957876"/>
              <a:gd name="connsiteY1137" fmla="*/ 1598934 h 6859292"/>
              <a:gd name="connsiteX1138" fmla="*/ 622448 w 5957876"/>
              <a:gd name="connsiteY1138" fmla="*/ 1601782 h 6859292"/>
              <a:gd name="connsiteX1139" fmla="*/ 620986 w 5957876"/>
              <a:gd name="connsiteY1139" fmla="*/ 1596403 h 6859292"/>
              <a:gd name="connsiteX1140" fmla="*/ 624120 w 5957876"/>
              <a:gd name="connsiteY1140" fmla="*/ 1593495 h 6859292"/>
              <a:gd name="connsiteX1141" fmla="*/ 540869 w 5957876"/>
              <a:gd name="connsiteY1141" fmla="*/ 1435933 h 6859292"/>
              <a:gd name="connsiteX1142" fmla="*/ 577357 w 5957876"/>
              <a:gd name="connsiteY1142" fmla="*/ 1460412 h 6859292"/>
              <a:gd name="connsiteX1143" fmla="*/ 552434 w 5957876"/>
              <a:gd name="connsiteY1143" fmla="*/ 1480777 h 6859292"/>
              <a:gd name="connsiteX1144" fmla="*/ 537529 w 5957876"/>
              <a:gd name="connsiteY1144" fmla="*/ 1440422 h 6859292"/>
              <a:gd name="connsiteX1145" fmla="*/ 540869 w 5957876"/>
              <a:gd name="connsiteY1145" fmla="*/ 1435933 h 6859292"/>
              <a:gd name="connsiteX1146" fmla="*/ 590092 w 5957876"/>
              <a:gd name="connsiteY1146" fmla="*/ 1379955 h 6859292"/>
              <a:gd name="connsiteX1147" fmla="*/ 610884 w 5957876"/>
              <a:gd name="connsiteY1147" fmla="*/ 1511647 h 6859292"/>
              <a:gd name="connsiteX1148" fmla="*/ 590092 w 5957876"/>
              <a:gd name="connsiteY1148" fmla="*/ 1379955 h 6859292"/>
              <a:gd name="connsiteX1149" fmla="*/ 540116 w 5957876"/>
              <a:gd name="connsiteY1149" fmla="*/ 1321446 h 6859292"/>
              <a:gd name="connsiteX1150" fmla="*/ 556107 w 5957876"/>
              <a:gd name="connsiteY1150" fmla="*/ 1410758 h 6859292"/>
              <a:gd name="connsiteX1151" fmla="*/ 539156 w 5957876"/>
              <a:gd name="connsiteY1151" fmla="*/ 1401713 h 6859292"/>
              <a:gd name="connsiteX1152" fmla="*/ 538279 w 5957876"/>
              <a:gd name="connsiteY1152" fmla="*/ 1376285 h 6859292"/>
              <a:gd name="connsiteX1153" fmla="*/ 541119 w 5957876"/>
              <a:gd name="connsiteY1153" fmla="*/ 1363826 h 6859292"/>
              <a:gd name="connsiteX1154" fmla="*/ 540116 w 5957876"/>
              <a:gd name="connsiteY1154" fmla="*/ 1321446 h 6859292"/>
              <a:gd name="connsiteX1155" fmla="*/ 526307 w 5957876"/>
              <a:gd name="connsiteY1155" fmla="*/ 1259910 h 6859292"/>
              <a:gd name="connsiteX1156" fmla="*/ 535274 w 5957876"/>
              <a:gd name="connsiteY1156" fmla="*/ 1292664 h 6859292"/>
              <a:gd name="connsiteX1157" fmla="*/ 530515 w 5957876"/>
              <a:gd name="connsiteY1157" fmla="*/ 1294878 h 6859292"/>
              <a:gd name="connsiteX1158" fmla="*/ 526075 w 5957876"/>
              <a:gd name="connsiteY1158" fmla="*/ 1258787 h 6859292"/>
              <a:gd name="connsiteX1159" fmla="*/ 526214 w 5957876"/>
              <a:gd name="connsiteY1159" fmla="*/ 1259139 h 6859292"/>
              <a:gd name="connsiteX1160" fmla="*/ 526307 w 5957876"/>
              <a:gd name="connsiteY1160" fmla="*/ 1259910 h 6859292"/>
              <a:gd name="connsiteX1161" fmla="*/ 526131 w 5957876"/>
              <a:gd name="connsiteY1161" fmla="*/ 1259267 h 6859292"/>
              <a:gd name="connsiteX1162" fmla="*/ 524878 w 5957876"/>
              <a:gd name="connsiteY1162" fmla="*/ 1248453 h 6859292"/>
              <a:gd name="connsiteX1163" fmla="*/ 526075 w 5957876"/>
              <a:gd name="connsiteY1163" fmla="*/ 1258787 h 6859292"/>
              <a:gd name="connsiteX1164" fmla="*/ 522496 w 5957876"/>
              <a:gd name="connsiteY1164" fmla="*/ 1249714 h 6859292"/>
              <a:gd name="connsiteX1165" fmla="*/ 524878 w 5957876"/>
              <a:gd name="connsiteY1165" fmla="*/ 1248453 h 6859292"/>
              <a:gd name="connsiteX1166" fmla="*/ 556232 w 5957876"/>
              <a:gd name="connsiteY1166" fmla="*/ 1154078 h 6859292"/>
              <a:gd name="connsiteX1167" fmla="*/ 558488 w 5957876"/>
              <a:gd name="connsiteY1167" fmla="*/ 1154521 h 6859292"/>
              <a:gd name="connsiteX1168" fmla="*/ 557986 w 5957876"/>
              <a:gd name="connsiteY1168" fmla="*/ 1157242 h 6859292"/>
              <a:gd name="connsiteX1169" fmla="*/ 556484 w 5957876"/>
              <a:gd name="connsiteY1169" fmla="*/ 1156862 h 6859292"/>
              <a:gd name="connsiteX1170" fmla="*/ 556232 w 5957876"/>
              <a:gd name="connsiteY1170" fmla="*/ 1154078 h 6859292"/>
              <a:gd name="connsiteX1171" fmla="*/ 585291 w 5957876"/>
              <a:gd name="connsiteY1171" fmla="*/ 1106449 h 6859292"/>
              <a:gd name="connsiteX1172" fmla="*/ 588171 w 5957876"/>
              <a:gd name="connsiteY1172" fmla="*/ 1118216 h 6859292"/>
              <a:gd name="connsiteX1173" fmla="*/ 585917 w 5957876"/>
              <a:gd name="connsiteY1173" fmla="*/ 1119857 h 6859292"/>
              <a:gd name="connsiteX1174" fmla="*/ 581786 w 5957876"/>
              <a:gd name="connsiteY1174" fmla="*/ 1109293 h 6859292"/>
              <a:gd name="connsiteX1175" fmla="*/ 585291 w 5957876"/>
              <a:gd name="connsiteY1175" fmla="*/ 1106449 h 6859292"/>
              <a:gd name="connsiteX1176" fmla="*/ 518739 w 5957876"/>
              <a:gd name="connsiteY1176" fmla="*/ 1092029 h 6859292"/>
              <a:gd name="connsiteX1177" fmla="*/ 518949 w 5957876"/>
              <a:gd name="connsiteY1177" fmla="*/ 1096771 h 6859292"/>
              <a:gd name="connsiteX1178" fmla="*/ 517279 w 5957876"/>
              <a:gd name="connsiteY1178" fmla="*/ 1097214 h 6859292"/>
              <a:gd name="connsiteX1179" fmla="*/ 517069 w 5957876"/>
              <a:gd name="connsiteY1179" fmla="*/ 1092471 h 6859292"/>
              <a:gd name="connsiteX1180" fmla="*/ 518739 w 5957876"/>
              <a:gd name="connsiteY1180" fmla="*/ 1092029 h 6859292"/>
              <a:gd name="connsiteX1181" fmla="*/ 489974 w 5957876"/>
              <a:gd name="connsiteY1181" fmla="*/ 883482 h 6859292"/>
              <a:gd name="connsiteX1182" fmla="*/ 492354 w 5957876"/>
              <a:gd name="connsiteY1182" fmla="*/ 897524 h 6859292"/>
              <a:gd name="connsiteX1183" fmla="*/ 489262 w 5957876"/>
              <a:gd name="connsiteY1183" fmla="*/ 898853 h 6859292"/>
              <a:gd name="connsiteX1184" fmla="*/ 486426 w 5957876"/>
              <a:gd name="connsiteY1184" fmla="*/ 885002 h 6859292"/>
              <a:gd name="connsiteX1185" fmla="*/ 489974 w 5957876"/>
              <a:gd name="connsiteY1185" fmla="*/ 883482 h 6859292"/>
              <a:gd name="connsiteX1186" fmla="*/ 471939 w 5957876"/>
              <a:gd name="connsiteY1186" fmla="*/ 848124 h 6859292"/>
              <a:gd name="connsiteX1187" fmla="*/ 475612 w 5957876"/>
              <a:gd name="connsiteY1187" fmla="*/ 855397 h 6859292"/>
              <a:gd name="connsiteX1188" fmla="*/ 472441 w 5957876"/>
              <a:gd name="connsiteY1188" fmla="*/ 863810 h 6859292"/>
              <a:gd name="connsiteX1189" fmla="*/ 471939 w 5957876"/>
              <a:gd name="connsiteY1189" fmla="*/ 848124 h 6859292"/>
              <a:gd name="connsiteX1190" fmla="*/ 493817 w 5957876"/>
              <a:gd name="connsiteY1190" fmla="*/ 831868 h 6859292"/>
              <a:gd name="connsiteX1191" fmla="*/ 503585 w 5957876"/>
              <a:gd name="connsiteY1191" fmla="*/ 838951 h 6859292"/>
              <a:gd name="connsiteX1192" fmla="*/ 501957 w 5957876"/>
              <a:gd name="connsiteY1192" fmla="*/ 845086 h 6859292"/>
              <a:gd name="connsiteX1193" fmla="*/ 492146 w 5957876"/>
              <a:gd name="connsiteY1193" fmla="*/ 840344 h 6859292"/>
              <a:gd name="connsiteX1194" fmla="*/ 493817 w 5957876"/>
              <a:gd name="connsiteY1194" fmla="*/ 831868 h 6859292"/>
              <a:gd name="connsiteX1195" fmla="*/ 207573 w 5957876"/>
              <a:gd name="connsiteY1195" fmla="*/ 615733 h 6859292"/>
              <a:gd name="connsiteX1196" fmla="*/ 207573 w 5957876"/>
              <a:gd name="connsiteY1196" fmla="*/ 618453 h 6859292"/>
              <a:gd name="connsiteX1197" fmla="*/ 206487 w 5957876"/>
              <a:gd name="connsiteY1197" fmla="*/ 619909 h 6859292"/>
              <a:gd name="connsiteX1198" fmla="*/ 205819 w 5957876"/>
              <a:gd name="connsiteY1198" fmla="*/ 617567 h 6859292"/>
              <a:gd name="connsiteX1199" fmla="*/ 207573 w 5957876"/>
              <a:gd name="connsiteY1199" fmla="*/ 615733 h 6859292"/>
              <a:gd name="connsiteX1200" fmla="*/ 151919 w 5957876"/>
              <a:gd name="connsiteY1200" fmla="*/ 608142 h 6859292"/>
              <a:gd name="connsiteX1201" fmla="*/ 181980 w 5957876"/>
              <a:gd name="connsiteY1201" fmla="*/ 673735 h 6859292"/>
              <a:gd name="connsiteX1202" fmla="*/ 151919 w 5957876"/>
              <a:gd name="connsiteY1202" fmla="*/ 608142 h 6859292"/>
              <a:gd name="connsiteX1203" fmla="*/ 147829 w 5957876"/>
              <a:gd name="connsiteY1203" fmla="*/ 573289 h 6859292"/>
              <a:gd name="connsiteX1204" fmla="*/ 151584 w 5957876"/>
              <a:gd name="connsiteY1204" fmla="*/ 578794 h 6859292"/>
              <a:gd name="connsiteX1205" fmla="*/ 148246 w 5957876"/>
              <a:gd name="connsiteY1205" fmla="*/ 585815 h 6859292"/>
              <a:gd name="connsiteX1206" fmla="*/ 144572 w 5957876"/>
              <a:gd name="connsiteY1206" fmla="*/ 578099 h 6859292"/>
              <a:gd name="connsiteX1207" fmla="*/ 147829 w 5957876"/>
              <a:gd name="connsiteY1207" fmla="*/ 573289 h 6859292"/>
              <a:gd name="connsiteX1208" fmla="*/ 200516 w 5957876"/>
              <a:gd name="connsiteY1208" fmla="*/ 559248 h 6859292"/>
              <a:gd name="connsiteX1209" fmla="*/ 202564 w 5957876"/>
              <a:gd name="connsiteY1209" fmla="*/ 581322 h 6859292"/>
              <a:gd name="connsiteX1210" fmla="*/ 198220 w 5957876"/>
              <a:gd name="connsiteY1210" fmla="*/ 582461 h 6859292"/>
              <a:gd name="connsiteX1211" fmla="*/ 196007 w 5957876"/>
              <a:gd name="connsiteY1211" fmla="*/ 559881 h 6859292"/>
              <a:gd name="connsiteX1212" fmla="*/ 200516 w 5957876"/>
              <a:gd name="connsiteY1212" fmla="*/ 559248 h 6859292"/>
              <a:gd name="connsiteX1213" fmla="*/ 213207 w 5957876"/>
              <a:gd name="connsiteY1213" fmla="*/ 526078 h 6859292"/>
              <a:gd name="connsiteX1214" fmla="*/ 217049 w 5957876"/>
              <a:gd name="connsiteY1214" fmla="*/ 535022 h 6859292"/>
              <a:gd name="connsiteX1215" fmla="*/ 214463 w 5957876"/>
              <a:gd name="connsiteY1215" fmla="*/ 536478 h 6859292"/>
              <a:gd name="connsiteX1216" fmla="*/ 154926 w 5957876"/>
              <a:gd name="connsiteY1216" fmla="*/ 525344 h 6859292"/>
              <a:gd name="connsiteX1217" fmla="*/ 156719 w 5957876"/>
              <a:gd name="connsiteY1217" fmla="*/ 529964 h 6859292"/>
              <a:gd name="connsiteX1218" fmla="*/ 154176 w 5957876"/>
              <a:gd name="connsiteY1218" fmla="*/ 531858 h 6859292"/>
              <a:gd name="connsiteX1219" fmla="*/ 152462 w 5957876"/>
              <a:gd name="connsiteY1219" fmla="*/ 527179 h 6859292"/>
              <a:gd name="connsiteX1220" fmla="*/ 154926 w 5957876"/>
              <a:gd name="connsiteY1220" fmla="*/ 525344 h 6859292"/>
              <a:gd name="connsiteX1221" fmla="*/ 212953 w 5957876"/>
              <a:gd name="connsiteY1221" fmla="*/ 524935 h 6859292"/>
              <a:gd name="connsiteX1222" fmla="*/ 213126 w 5957876"/>
              <a:gd name="connsiteY1222" fmla="*/ 525408 h 6859292"/>
              <a:gd name="connsiteX1223" fmla="*/ 213207 w 5957876"/>
              <a:gd name="connsiteY1223" fmla="*/ 526078 h 6859292"/>
              <a:gd name="connsiteX1224" fmla="*/ 213001 w 5957876"/>
              <a:gd name="connsiteY1224" fmla="*/ 525597 h 6859292"/>
              <a:gd name="connsiteX1225" fmla="*/ 137725 w 5957876"/>
              <a:gd name="connsiteY1225" fmla="*/ 438310 h 6859292"/>
              <a:gd name="connsiteX1226" fmla="*/ 146616 w 5957876"/>
              <a:gd name="connsiteY1226" fmla="*/ 478349 h 6859292"/>
              <a:gd name="connsiteX1227" fmla="*/ 143028 w 5957876"/>
              <a:gd name="connsiteY1227" fmla="*/ 480246 h 6859292"/>
              <a:gd name="connsiteX1228" fmla="*/ 133300 w 5957876"/>
              <a:gd name="connsiteY1228" fmla="*/ 440711 h 6859292"/>
              <a:gd name="connsiteX1229" fmla="*/ 137725 w 5957876"/>
              <a:gd name="connsiteY1229" fmla="*/ 438310 h 6859292"/>
              <a:gd name="connsiteX1230" fmla="*/ 165531 w 5957876"/>
              <a:gd name="connsiteY1230" fmla="*/ 330020 h 6859292"/>
              <a:gd name="connsiteX1231" fmla="*/ 166324 w 5957876"/>
              <a:gd name="connsiteY1231" fmla="*/ 332362 h 6859292"/>
              <a:gd name="connsiteX1232" fmla="*/ 164236 w 5957876"/>
              <a:gd name="connsiteY1232" fmla="*/ 334320 h 6859292"/>
              <a:gd name="connsiteX1233" fmla="*/ 164236 w 5957876"/>
              <a:gd name="connsiteY1233" fmla="*/ 331413 h 6859292"/>
              <a:gd name="connsiteX1234" fmla="*/ 165531 w 5957876"/>
              <a:gd name="connsiteY1234" fmla="*/ 330020 h 6859292"/>
              <a:gd name="connsiteX1235" fmla="*/ 127997 w 5957876"/>
              <a:gd name="connsiteY1235" fmla="*/ 265187 h 6859292"/>
              <a:gd name="connsiteX1236" fmla="*/ 130460 w 5957876"/>
              <a:gd name="connsiteY1236" fmla="*/ 273409 h 6859292"/>
              <a:gd name="connsiteX1237" fmla="*/ 126619 w 5957876"/>
              <a:gd name="connsiteY1237" fmla="*/ 271638 h 6859292"/>
              <a:gd name="connsiteX1238" fmla="*/ 127997 w 5957876"/>
              <a:gd name="connsiteY1238" fmla="*/ 265187 h 6859292"/>
              <a:gd name="connsiteX1239" fmla="*/ 99106 w 5957876"/>
              <a:gd name="connsiteY1239" fmla="*/ 60312 h 6859292"/>
              <a:gd name="connsiteX1240" fmla="*/ 104825 w 5957876"/>
              <a:gd name="connsiteY1240" fmla="*/ 80044 h 6859292"/>
              <a:gd name="connsiteX1241" fmla="*/ 101276 w 5957876"/>
              <a:gd name="connsiteY1241" fmla="*/ 82576 h 6859292"/>
              <a:gd name="connsiteX1242" fmla="*/ 95015 w 5957876"/>
              <a:gd name="connsiteY1242" fmla="*/ 63282 h 6859292"/>
              <a:gd name="connsiteX1243" fmla="*/ 99106 w 5957876"/>
              <a:gd name="connsiteY1243" fmla="*/ 60312 h 6859292"/>
              <a:gd name="connsiteX1244" fmla="*/ 105703 w 5957876"/>
              <a:gd name="connsiteY1244" fmla="*/ 11734 h 6859292"/>
              <a:gd name="connsiteX1245" fmla="*/ 110629 w 5957876"/>
              <a:gd name="connsiteY1245" fmla="*/ 15147 h 6859292"/>
              <a:gd name="connsiteX1246" fmla="*/ 108330 w 5957876"/>
              <a:gd name="connsiteY1246" fmla="*/ 20776 h 6859292"/>
              <a:gd name="connsiteX1247" fmla="*/ 103405 w 5957876"/>
              <a:gd name="connsiteY1247" fmla="*/ 16666 h 6859292"/>
              <a:gd name="connsiteX1248" fmla="*/ 105703 w 5957876"/>
              <a:gd name="connsiteY1248" fmla="*/ 11734 h 6859292"/>
              <a:gd name="connsiteX1249" fmla="*/ 119639 w 5957876"/>
              <a:gd name="connsiteY1249" fmla="*/ 0 h 6859292"/>
              <a:gd name="connsiteX1250" fmla="*/ 5957876 w 5957876"/>
              <a:gd name="connsiteY1250" fmla="*/ 0 h 6859292"/>
              <a:gd name="connsiteX1251" fmla="*/ 5957876 w 5957876"/>
              <a:gd name="connsiteY1251" fmla="*/ 6859292 h 6859292"/>
              <a:gd name="connsiteX1252" fmla="*/ 691606 w 5957876"/>
              <a:gd name="connsiteY1252" fmla="*/ 6859292 h 6859292"/>
              <a:gd name="connsiteX1253" fmla="*/ 691587 w 5957876"/>
              <a:gd name="connsiteY1253" fmla="*/ 6855179 h 6859292"/>
              <a:gd name="connsiteX1254" fmla="*/ 705324 w 5957876"/>
              <a:gd name="connsiteY1254" fmla="*/ 6838164 h 6859292"/>
              <a:gd name="connsiteX1255" fmla="*/ 690671 w 5957876"/>
              <a:gd name="connsiteY1255" fmla="*/ 6823997 h 6859292"/>
              <a:gd name="connsiteX1256" fmla="*/ 706533 w 5957876"/>
              <a:gd name="connsiteY1256" fmla="*/ 6815078 h 6859292"/>
              <a:gd name="connsiteX1257" fmla="*/ 712462 w 5957876"/>
              <a:gd name="connsiteY1257" fmla="*/ 6839303 h 6859292"/>
              <a:gd name="connsiteX1258" fmla="*/ 719225 w 5957876"/>
              <a:gd name="connsiteY1258" fmla="*/ 6838671 h 6859292"/>
              <a:gd name="connsiteX1259" fmla="*/ 721983 w 5957876"/>
              <a:gd name="connsiteY1259" fmla="*/ 6637588 h 6859292"/>
              <a:gd name="connsiteX1260" fmla="*/ 702525 w 5957876"/>
              <a:gd name="connsiteY1260" fmla="*/ 6642651 h 6859292"/>
              <a:gd name="connsiteX1261" fmla="*/ 705116 w 5957876"/>
              <a:gd name="connsiteY1261" fmla="*/ 6583889 h 6859292"/>
              <a:gd name="connsiteX1262" fmla="*/ 705992 w 5957876"/>
              <a:gd name="connsiteY1262" fmla="*/ 6571177 h 6859292"/>
              <a:gd name="connsiteX1263" fmla="*/ 697307 w 5957876"/>
              <a:gd name="connsiteY1263" fmla="*/ 6524367 h 6859292"/>
              <a:gd name="connsiteX1264" fmla="*/ 718157 w 5957876"/>
              <a:gd name="connsiteY1264" fmla="*/ 6521211 h 6859292"/>
              <a:gd name="connsiteX1265" fmla="*/ 739474 w 5957876"/>
              <a:gd name="connsiteY1265" fmla="*/ 6529050 h 6859292"/>
              <a:gd name="connsiteX1266" fmla="*/ 735800 w 5957876"/>
              <a:gd name="connsiteY1266" fmla="*/ 6589960 h 6859292"/>
              <a:gd name="connsiteX1267" fmla="*/ 747366 w 5957876"/>
              <a:gd name="connsiteY1267" fmla="*/ 6615515 h 6859292"/>
              <a:gd name="connsiteX1268" fmla="*/ 752083 w 5957876"/>
              <a:gd name="connsiteY1268" fmla="*/ 6554098 h 6859292"/>
              <a:gd name="connsiteX1269" fmla="*/ 755467 w 5957876"/>
              <a:gd name="connsiteY1269" fmla="*/ 6554161 h 6859292"/>
              <a:gd name="connsiteX1270" fmla="*/ 759558 w 5957876"/>
              <a:gd name="connsiteY1270" fmla="*/ 6580598 h 6859292"/>
              <a:gd name="connsiteX1271" fmla="*/ 787781 w 5957876"/>
              <a:gd name="connsiteY1271" fmla="*/ 6561118 h 6859292"/>
              <a:gd name="connsiteX1272" fmla="*/ 794878 w 5957876"/>
              <a:gd name="connsiteY1272" fmla="*/ 6527342 h 6859292"/>
              <a:gd name="connsiteX1273" fmla="*/ 786027 w 5957876"/>
              <a:gd name="connsiteY1273" fmla="*/ 6505521 h 6859292"/>
              <a:gd name="connsiteX1274" fmla="*/ 766363 w 5957876"/>
              <a:gd name="connsiteY1274" fmla="*/ 6530379 h 6859292"/>
              <a:gd name="connsiteX1275" fmla="*/ 766363 w 5957876"/>
              <a:gd name="connsiteY1275" fmla="*/ 6478004 h 6859292"/>
              <a:gd name="connsiteX1276" fmla="*/ 745652 w 5957876"/>
              <a:gd name="connsiteY1276" fmla="*/ 6508428 h 6859292"/>
              <a:gd name="connsiteX1277" fmla="*/ 751333 w 5957876"/>
              <a:gd name="connsiteY1277" fmla="*/ 6456057 h 6859292"/>
              <a:gd name="connsiteX1278" fmla="*/ 768617 w 5957876"/>
              <a:gd name="connsiteY1278" fmla="*/ 6472060 h 6859292"/>
              <a:gd name="connsiteX1279" fmla="*/ 790870 w 5957876"/>
              <a:gd name="connsiteY1279" fmla="*/ 6469845 h 6859292"/>
              <a:gd name="connsiteX1280" fmla="*/ 796799 w 5957876"/>
              <a:gd name="connsiteY1280" fmla="*/ 6494576 h 6859292"/>
              <a:gd name="connsiteX1281" fmla="*/ 812162 w 5957876"/>
              <a:gd name="connsiteY1281" fmla="*/ 6488315 h 6859292"/>
              <a:gd name="connsiteX1282" fmla="*/ 812162 w 5957876"/>
              <a:gd name="connsiteY1282" fmla="*/ 6552580 h 6859292"/>
              <a:gd name="connsiteX1283" fmla="*/ 828570 w 5957876"/>
              <a:gd name="connsiteY1283" fmla="*/ 6563393 h 6859292"/>
              <a:gd name="connsiteX1284" fmla="*/ 832453 w 5957876"/>
              <a:gd name="connsiteY1284" fmla="*/ 6535311 h 6859292"/>
              <a:gd name="connsiteX1285" fmla="*/ 836756 w 5957876"/>
              <a:gd name="connsiteY1285" fmla="*/ 6535691 h 6859292"/>
              <a:gd name="connsiteX1286" fmla="*/ 838047 w 5957876"/>
              <a:gd name="connsiteY1286" fmla="*/ 6747776 h 6859292"/>
              <a:gd name="connsiteX1287" fmla="*/ 851576 w 5957876"/>
              <a:gd name="connsiteY1287" fmla="*/ 6718239 h 6859292"/>
              <a:gd name="connsiteX1288" fmla="*/ 854330 w 5957876"/>
              <a:gd name="connsiteY1288" fmla="*/ 6547834 h 6859292"/>
              <a:gd name="connsiteX1289" fmla="*/ 861847 w 5957876"/>
              <a:gd name="connsiteY1289" fmla="*/ 6514373 h 6859292"/>
              <a:gd name="connsiteX1290" fmla="*/ 865812 w 5957876"/>
              <a:gd name="connsiteY1290" fmla="*/ 6495083 h 6859292"/>
              <a:gd name="connsiteX1291" fmla="*/ 861428 w 5957876"/>
              <a:gd name="connsiteY1291" fmla="*/ 6434043 h 6859292"/>
              <a:gd name="connsiteX1292" fmla="*/ 868026 w 5957876"/>
              <a:gd name="connsiteY1292" fmla="*/ 6372119 h 6859292"/>
              <a:gd name="connsiteX1293" fmla="*/ 866855 w 5957876"/>
              <a:gd name="connsiteY1293" fmla="*/ 6340683 h 6859292"/>
              <a:gd name="connsiteX1294" fmla="*/ 866357 w 5957876"/>
              <a:gd name="connsiteY1294" fmla="*/ 6211456 h 6859292"/>
              <a:gd name="connsiteX1295" fmla="*/ 861888 w 5957876"/>
              <a:gd name="connsiteY1295" fmla="*/ 6133783 h 6859292"/>
              <a:gd name="connsiteX1296" fmla="*/ 857672 w 5957876"/>
              <a:gd name="connsiteY1296" fmla="*/ 6110630 h 6859292"/>
              <a:gd name="connsiteX1297" fmla="*/ 863182 w 5957876"/>
              <a:gd name="connsiteY1297" fmla="*/ 6065090 h 6859292"/>
              <a:gd name="connsiteX1298" fmla="*/ 858841 w 5957876"/>
              <a:gd name="connsiteY1298" fmla="*/ 5986912 h 6859292"/>
              <a:gd name="connsiteX1299" fmla="*/ 855541 w 5957876"/>
              <a:gd name="connsiteY1299" fmla="*/ 5961230 h 6859292"/>
              <a:gd name="connsiteX1300" fmla="*/ 851366 w 5957876"/>
              <a:gd name="connsiteY1300" fmla="*/ 5915560 h 6859292"/>
              <a:gd name="connsiteX1301" fmla="*/ 854581 w 5957876"/>
              <a:gd name="connsiteY1301" fmla="*/ 5857683 h 6859292"/>
              <a:gd name="connsiteX1302" fmla="*/ 840595 w 5957876"/>
              <a:gd name="connsiteY1302" fmla="*/ 5856101 h 6859292"/>
              <a:gd name="connsiteX1303" fmla="*/ 842807 w 5957876"/>
              <a:gd name="connsiteY1303" fmla="*/ 5767042 h 6859292"/>
              <a:gd name="connsiteX1304" fmla="*/ 847820 w 5957876"/>
              <a:gd name="connsiteY1304" fmla="*/ 5737885 h 6859292"/>
              <a:gd name="connsiteX1305" fmla="*/ 834542 w 5957876"/>
              <a:gd name="connsiteY1305" fmla="*/ 5732315 h 6859292"/>
              <a:gd name="connsiteX1306" fmla="*/ 834751 w 5957876"/>
              <a:gd name="connsiteY1306" fmla="*/ 5798161 h 6859292"/>
              <a:gd name="connsiteX1307" fmla="*/ 834751 w 5957876"/>
              <a:gd name="connsiteY1307" fmla="*/ 5861227 h 6859292"/>
              <a:gd name="connsiteX1308" fmla="*/ 838841 w 5957876"/>
              <a:gd name="connsiteY1308" fmla="*/ 6029541 h 6859292"/>
              <a:gd name="connsiteX1309" fmla="*/ 811788 w 5957876"/>
              <a:gd name="connsiteY1309" fmla="*/ 6066039 h 6859292"/>
              <a:gd name="connsiteX1310" fmla="*/ 815464 w 5957876"/>
              <a:gd name="connsiteY1310" fmla="*/ 6135931 h 6859292"/>
              <a:gd name="connsiteX1311" fmla="*/ 787113 w 5957876"/>
              <a:gd name="connsiteY1311" fmla="*/ 6121448 h 6859292"/>
              <a:gd name="connsiteX1312" fmla="*/ 773962 w 5957876"/>
              <a:gd name="connsiteY1312" fmla="*/ 6156996 h 6859292"/>
              <a:gd name="connsiteX1313" fmla="*/ 773962 w 5957876"/>
              <a:gd name="connsiteY1313" fmla="*/ 6070972 h 6859292"/>
              <a:gd name="connsiteX1314" fmla="*/ 777261 w 5957876"/>
              <a:gd name="connsiteY1314" fmla="*/ 6070465 h 6859292"/>
              <a:gd name="connsiteX1315" fmla="*/ 788573 w 5957876"/>
              <a:gd name="connsiteY1315" fmla="*/ 6104496 h 6859292"/>
              <a:gd name="connsiteX1316" fmla="*/ 807947 w 5957876"/>
              <a:gd name="connsiteY1316" fmla="*/ 6004619 h 6859292"/>
              <a:gd name="connsiteX1317" fmla="*/ 814168 w 5957876"/>
              <a:gd name="connsiteY1317" fmla="*/ 6048012 h 6859292"/>
              <a:gd name="connsiteX1318" fmla="*/ 817256 w 5957876"/>
              <a:gd name="connsiteY1318" fmla="*/ 5949464 h 6859292"/>
              <a:gd name="connsiteX1319" fmla="*/ 793418 w 5957876"/>
              <a:gd name="connsiteY1319" fmla="*/ 5949464 h 6859292"/>
              <a:gd name="connsiteX1320" fmla="*/ 771583 w 5957876"/>
              <a:gd name="connsiteY1320" fmla="*/ 5930550 h 6859292"/>
              <a:gd name="connsiteX1321" fmla="*/ 768074 w 5957876"/>
              <a:gd name="connsiteY1321" fmla="*/ 5901202 h 6859292"/>
              <a:gd name="connsiteX1322" fmla="*/ 768200 w 5957876"/>
              <a:gd name="connsiteY1322" fmla="*/ 5901392 h 6859292"/>
              <a:gd name="connsiteX1323" fmla="*/ 756885 w 5957876"/>
              <a:gd name="connsiteY1323" fmla="*/ 5865969 h 6859292"/>
              <a:gd name="connsiteX1324" fmla="*/ 752209 w 5957876"/>
              <a:gd name="connsiteY1324" fmla="*/ 5759832 h 6859292"/>
              <a:gd name="connsiteX1325" fmla="*/ 754256 w 5957876"/>
              <a:gd name="connsiteY1325" fmla="*/ 5741425 h 6859292"/>
              <a:gd name="connsiteX1326" fmla="*/ 768157 w 5957876"/>
              <a:gd name="connsiteY1326" fmla="*/ 5693353 h 6859292"/>
              <a:gd name="connsiteX1327" fmla="*/ 768617 w 5957876"/>
              <a:gd name="connsiteY1327" fmla="*/ 5791078 h 6859292"/>
              <a:gd name="connsiteX1328" fmla="*/ 781102 w 5957876"/>
              <a:gd name="connsiteY1328" fmla="*/ 5886461 h 6859292"/>
              <a:gd name="connsiteX1329" fmla="*/ 785694 w 5957876"/>
              <a:gd name="connsiteY1329" fmla="*/ 5856481 h 6859292"/>
              <a:gd name="connsiteX1330" fmla="*/ 785778 w 5957876"/>
              <a:gd name="connsiteY1330" fmla="*/ 5781843 h 6859292"/>
              <a:gd name="connsiteX1331" fmla="*/ 792708 w 5957876"/>
              <a:gd name="connsiteY1331" fmla="*/ 5740665 h 6859292"/>
              <a:gd name="connsiteX1332" fmla="*/ 800722 w 5957876"/>
              <a:gd name="connsiteY1332" fmla="*/ 5694365 h 6859292"/>
              <a:gd name="connsiteX1333" fmla="*/ 806777 w 5957876"/>
              <a:gd name="connsiteY1333" fmla="*/ 5640093 h 6859292"/>
              <a:gd name="connsiteX1334" fmla="*/ 811411 w 5957876"/>
              <a:gd name="connsiteY1334" fmla="*/ 5582469 h 6859292"/>
              <a:gd name="connsiteX1335" fmla="*/ 808197 w 5957876"/>
              <a:gd name="connsiteY1335" fmla="*/ 5559445 h 6859292"/>
              <a:gd name="connsiteX1336" fmla="*/ 802645 w 5957876"/>
              <a:gd name="connsiteY1336" fmla="*/ 5559066 h 6859292"/>
              <a:gd name="connsiteX1337" fmla="*/ 809741 w 5957876"/>
              <a:gd name="connsiteY1337" fmla="*/ 5518838 h 6859292"/>
              <a:gd name="connsiteX1338" fmla="*/ 813123 w 5957876"/>
              <a:gd name="connsiteY1338" fmla="*/ 5429588 h 6859292"/>
              <a:gd name="connsiteX1339" fmla="*/ 828530 w 5957876"/>
              <a:gd name="connsiteY1339" fmla="*/ 5413017 h 6859292"/>
              <a:gd name="connsiteX1340" fmla="*/ 849779 w 5957876"/>
              <a:gd name="connsiteY1340" fmla="*/ 5393028 h 6859292"/>
              <a:gd name="connsiteX1341" fmla="*/ 857715 w 5957876"/>
              <a:gd name="connsiteY1341" fmla="*/ 5532056 h 6859292"/>
              <a:gd name="connsiteX1342" fmla="*/ 872743 w 5957876"/>
              <a:gd name="connsiteY1342" fmla="*/ 5529022 h 6859292"/>
              <a:gd name="connsiteX1343" fmla="*/ 888651 w 5957876"/>
              <a:gd name="connsiteY1343" fmla="*/ 5521495 h 6859292"/>
              <a:gd name="connsiteX1344" fmla="*/ 893368 w 5957876"/>
              <a:gd name="connsiteY1344" fmla="*/ 5483098 h 6859292"/>
              <a:gd name="connsiteX1345" fmla="*/ 916540 w 5957876"/>
              <a:gd name="connsiteY1345" fmla="*/ 5463240 h 6859292"/>
              <a:gd name="connsiteX1346" fmla="*/ 914494 w 5957876"/>
              <a:gd name="connsiteY1346" fmla="*/ 5379619 h 6859292"/>
              <a:gd name="connsiteX1347" fmla="*/ 905934 w 5957876"/>
              <a:gd name="connsiteY1347" fmla="*/ 5357418 h 6859292"/>
              <a:gd name="connsiteX1348" fmla="*/ 905881 w 5957876"/>
              <a:gd name="connsiteY1348" fmla="*/ 5357530 h 6859292"/>
              <a:gd name="connsiteX1349" fmla="*/ 885979 w 5957876"/>
              <a:gd name="connsiteY1349" fmla="*/ 5341795 h 6859292"/>
              <a:gd name="connsiteX1350" fmla="*/ 897625 w 5957876"/>
              <a:gd name="connsiteY1350" fmla="*/ 5266081 h 6859292"/>
              <a:gd name="connsiteX1351" fmla="*/ 907857 w 5957876"/>
              <a:gd name="connsiteY1351" fmla="*/ 5285813 h 6859292"/>
              <a:gd name="connsiteX1352" fmla="*/ 916415 w 5957876"/>
              <a:gd name="connsiteY1352" fmla="*/ 5248053 h 6859292"/>
              <a:gd name="connsiteX1353" fmla="*/ 904098 w 5957876"/>
              <a:gd name="connsiteY1353" fmla="*/ 5223891 h 6859292"/>
              <a:gd name="connsiteX1354" fmla="*/ 887481 w 5957876"/>
              <a:gd name="connsiteY1354" fmla="*/ 5203015 h 6859292"/>
              <a:gd name="connsiteX1355" fmla="*/ 864143 w 5957876"/>
              <a:gd name="connsiteY1355" fmla="*/ 5199855 h 6859292"/>
              <a:gd name="connsiteX1356" fmla="*/ 865436 w 5957876"/>
              <a:gd name="connsiteY1356" fmla="*/ 5155767 h 6859292"/>
              <a:gd name="connsiteX1357" fmla="*/ 870780 w 5957876"/>
              <a:gd name="connsiteY1357" fmla="*/ 5164749 h 6859292"/>
              <a:gd name="connsiteX1358" fmla="*/ 870864 w 5957876"/>
              <a:gd name="connsiteY1358" fmla="*/ 5176199 h 6859292"/>
              <a:gd name="connsiteX1359" fmla="*/ 902346 w 5957876"/>
              <a:gd name="connsiteY1359" fmla="*/ 5133376 h 6859292"/>
              <a:gd name="connsiteX1360" fmla="*/ 894538 w 5957876"/>
              <a:gd name="connsiteY1360" fmla="*/ 5047541 h 6859292"/>
              <a:gd name="connsiteX1361" fmla="*/ 890404 w 5957876"/>
              <a:gd name="connsiteY1361" fmla="*/ 5048237 h 6859292"/>
              <a:gd name="connsiteX1362" fmla="*/ 887355 w 5957876"/>
              <a:gd name="connsiteY1362" fmla="*/ 5117943 h 6859292"/>
              <a:gd name="connsiteX1363" fmla="*/ 863726 w 5957876"/>
              <a:gd name="connsiteY1363" fmla="*/ 5093591 h 6859292"/>
              <a:gd name="connsiteX1364" fmla="*/ 857254 w 5957876"/>
              <a:gd name="connsiteY1364" fmla="*/ 5057852 h 6859292"/>
              <a:gd name="connsiteX1365" fmla="*/ 852746 w 5957876"/>
              <a:gd name="connsiteY1365" fmla="*/ 5059117 h 6859292"/>
              <a:gd name="connsiteX1366" fmla="*/ 853330 w 5957876"/>
              <a:gd name="connsiteY1366" fmla="*/ 5079043 h 6859292"/>
              <a:gd name="connsiteX1367" fmla="*/ 853666 w 5957876"/>
              <a:gd name="connsiteY1367" fmla="*/ 5122495 h 6859292"/>
              <a:gd name="connsiteX1368" fmla="*/ 856795 w 5957876"/>
              <a:gd name="connsiteY1368" fmla="*/ 5168226 h 6859292"/>
              <a:gd name="connsiteX1369" fmla="*/ 852746 w 5957876"/>
              <a:gd name="connsiteY1369" fmla="*/ 5221549 h 6859292"/>
              <a:gd name="connsiteX1370" fmla="*/ 845438 w 5957876"/>
              <a:gd name="connsiteY1370" fmla="*/ 5131351 h 6859292"/>
              <a:gd name="connsiteX1371" fmla="*/ 830117 w 5957876"/>
              <a:gd name="connsiteY1371" fmla="*/ 5148176 h 6859292"/>
              <a:gd name="connsiteX1372" fmla="*/ 836211 w 5957876"/>
              <a:gd name="connsiteY1372" fmla="*/ 5152982 h 6859292"/>
              <a:gd name="connsiteX1373" fmla="*/ 836881 w 5957876"/>
              <a:gd name="connsiteY1373" fmla="*/ 5200867 h 6859292"/>
              <a:gd name="connsiteX1374" fmla="*/ 837547 w 5957876"/>
              <a:gd name="connsiteY1374" fmla="*/ 5241032 h 6859292"/>
              <a:gd name="connsiteX1375" fmla="*/ 847318 w 5957876"/>
              <a:gd name="connsiteY1375" fmla="*/ 5368232 h 6859292"/>
              <a:gd name="connsiteX1376" fmla="*/ 845230 w 5957876"/>
              <a:gd name="connsiteY1376" fmla="*/ 5376898 h 6859292"/>
              <a:gd name="connsiteX1377" fmla="*/ 836171 w 5957876"/>
              <a:gd name="connsiteY1377" fmla="*/ 5370003 h 6859292"/>
              <a:gd name="connsiteX1378" fmla="*/ 815254 w 5957876"/>
              <a:gd name="connsiteY1378" fmla="*/ 5406375 h 6859292"/>
              <a:gd name="connsiteX1379" fmla="*/ 805942 w 5957876"/>
              <a:gd name="connsiteY1379" fmla="*/ 5382213 h 6859292"/>
              <a:gd name="connsiteX1380" fmla="*/ 814461 w 5957876"/>
              <a:gd name="connsiteY1380" fmla="*/ 5306625 h 6859292"/>
              <a:gd name="connsiteX1381" fmla="*/ 828487 w 5957876"/>
              <a:gd name="connsiteY1381" fmla="*/ 5268039 h 6859292"/>
              <a:gd name="connsiteX1382" fmla="*/ 829574 w 5957876"/>
              <a:gd name="connsiteY1382" fmla="*/ 5205610 h 6859292"/>
              <a:gd name="connsiteX1383" fmla="*/ 827360 w 5957876"/>
              <a:gd name="connsiteY1383" fmla="*/ 5165381 h 6859292"/>
              <a:gd name="connsiteX1384" fmla="*/ 810575 w 5957876"/>
              <a:gd name="connsiteY1384" fmla="*/ 5196944 h 6859292"/>
              <a:gd name="connsiteX1385" fmla="*/ 807362 w 5957876"/>
              <a:gd name="connsiteY1385" fmla="*/ 5190937 h 6859292"/>
              <a:gd name="connsiteX1386" fmla="*/ 804566 w 5957876"/>
              <a:gd name="connsiteY1386" fmla="*/ 5169305 h 6859292"/>
              <a:gd name="connsiteX1387" fmla="*/ 786027 w 5957876"/>
              <a:gd name="connsiteY1387" fmla="*/ 5176706 h 6859292"/>
              <a:gd name="connsiteX1388" fmla="*/ 811035 w 5957876"/>
              <a:gd name="connsiteY1388" fmla="*/ 5114842 h 6859292"/>
              <a:gd name="connsiteX1389" fmla="*/ 820639 w 5957876"/>
              <a:gd name="connsiteY1389" fmla="*/ 5146784 h 6859292"/>
              <a:gd name="connsiteX1390" fmla="*/ 812664 w 5957876"/>
              <a:gd name="connsiteY1390" fmla="*/ 5068099 h 6859292"/>
              <a:gd name="connsiteX1391" fmla="*/ 840846 w 5957876"/>
              <a:gd name="connsiteY1391" fmla="*/ 5073728 h 6859292"/>
              <a:gd name="connsiteX1392" fmla="*/ 838508 w 5957876"/>
              <a:gd name="connsiteY1392" fmla="*/ 5046718 h 6859292"/>
              <a:gd name="connsiteX1393" fmla="*/ 811663 w 5957876"/>
              <a:gd name="connsiteY1393" fmla="*/ 5050198 h 6859292"/>
              <a:gd name="connsiteX1394" fmla="*/ 815880 w 5957876"/>
              <a:gd name="connsiteY1394" fmla="*/ 5010982 h 6859292"/>
              <a:gd name="connsiteX1395" fmla="*/ 837755 w 5957876"/>
              <a:gd name="connsiteY1395" fmla="*/ 5017180 h 6859292"/>
              <a:gd name="connsiteX1396" fmla="*/ 837755 w 5957876"/>
              <a:gd name="connsiteY1396" fmla="*/ 4983656 h 6859292"/>
              <a:gd name="connsiteX1397" fmla="*/ 841389 w 5957876"/>
              <a:gd name="connsiteY1397" fmla="*/ 4982517 h 6859292"/>
              <a:gd name="connsiteX1398" fmla="*/ 850949 w 5957876"/>
              <a:gd name="connsiteY1398" fmla="*/ 5018320 h 6859292"/>
              <a:gd name="connsiteX1399" fmla="*/ 866606 w 5957876"/>
              <a:gd name="connsiteY1399" fmla="*/ 5042482 h 6859292"/>
              <a:gd name="connsiteX1400" fmla="*/ 869321 w 5957876"/>
              <a:gd name="connsiteY1400" fmla="*/ 5080115 h 6859292"/>
              <a:gd name="connsiteX1401" fmla="*/ 873745 w 5957876"/>
              <a:gd name="connsiteY1401" fmla="*/ 5080179 h 6859292"/>
              <a:gd name="connsiteX1402" fmla="*/ 877963 w 5957876"/>
              <a:gd name="connsiteY1402" fmla="*/ 5064619 h 6859292"/>
              <a:gd name="connsiteX1403" fmla="*/ 875957 w 5957876"/>
              <a:gd name="connsiteY1403" fmla="*/ 4962025 h 6859292"/>
              <a:gd name="connsiteX1404" fmla="*/ 876793 w 5957876"/>
              <a:gd name="connsiteY1404" fmla="*/ 4952789 h 6859292"/>
              <a:gd name="connsiteX1405" fmla="*/ 883725 w 5957876"/>
              <a:gd name="connsiteY1405" fmla="*/ 4903326 h 6859292"/>
              <a:gd name="connsiteX1406" fmla="*/ 906186 w 5957876"/>
              <a:gd name="connsiteY1406" fmla="*/ 4880995 h 6859292"/>
              <a:gd name="connsiteX1407" fmla="*/ 881010 w 5957876"/>
              <a:gd name="connsiteY1407" fmla="*/ 4874987 h 6859292"/>
              <a:gd name="connsiteX1408" fmla="*/ 857715 w 5957876"/>
              <a:gd name="connsiteY1408" fmla="*/ 4903389 h 6859292"/>
              <a:gd name="connsiteX1409" fmla="*/ 859757 w 5957876"/>
              <a:gd name="connsiteY1409" fmla="*/ 4949879 h 6859292"/>
              <a:gd name="connsiteX1410" fmla="*/ 855833 w 5957876"/>
              <a:gd name="connsiteY1410" fmla="*/ 4945010 h 6859292"/>
              <a:gd name="connsiteX1411" fmla="*/ 833581 w 5957876"/>
              <a:gd name="connsiteY1411" fmla="*/ 4956203 h 6859292"/>
              <a:gd name="connsiteX1412" fmla="*/ 822225 w 5957876"/>
              <a:gd name="connsiteY1412" fmla="*/ 4981504 h 6859292"/>
              <a:gd name="connsiteX1413" fmla="*/ 806735 w 5957876"/>
              <a:gd name="connsiteY1413" fmla="*/ 4965059 h 6859292"/>
              <a:gd name="connsiteX1414" fmla="*/ 808531 w 5957876"/>
              <a:gd name="connsiteY1414" fmla="*/ 4943301 h 6859292"/>
              <a:gd name="connsiteX1415" fmla="*/ 804858 w 5957876"/>
              <a:gd name="connsiteY1415" fmla="*/ 4888648 h 6859292"/>
              <a:gd name="connsiteX1416" fmla="*/ 796256 w 5957876"/>
              <a:gd name="connsiteY1416" fmla="*/ 4908575 h 6859292"/>
              <a:gd name="connsiteX1417" fmla="*/ 795170 w 5957876"/>
              <a:gd name="connsiteY1417" fmla="*/ 4932547 h 6859292"/>
              <a:gd name="connsiteX1418" fmla="*/ 779681 w 5957876"/>
              <a:gd name="connsiteY1418" fmla="*/ 4905917 h 6859292"/>
              <a:gd name="connsiteX1419" fmla="*/ 770037 w 5957876"/>
              <a:gd name="connsiteY1419" fmla="*/ 4973471 h 6859292"/>
              <a:gd name="connsiteX1420" fmla="*/ 775381 w 5957876"/>
              <a:gd name="connsiteY1420" fmla="*/ 4951967 h 6859292"/>
              <a:gd name="connsiteX1421" fmla="*/ 750621 w 5957876"/>
              <a:gd name="connsiteY1421" fmla="*/ 5007565 h 6859292"/>
              <a:gd name="connsiteX1422" fmla="*/ 759768 w 5957876"/>
              <a:gd name="connsiteY1422" fmla="*/ 4939377 h 6859292"/>
              <a:gd name="connsiteX1423" fmla="*/ 746530 w 5957876"/>
              <a:gd name="connsiteY1423" fmla="*/ 4914899 h 6859292"/>
              <a:gd name="connsiteX1424" fmla="*/ 761020 w 5957876"/>
              <a:gd name="connsiteY1424" fmla="*/ 4888711 h 6859292"/>
              <a:gd name="connsiteX1425" fmla="*/ 769203 w 5957876"/>
              <a:gd name="connsiteY1425" fmla="*/ 4899782 h 6859292"/>
              <a:gd name="connsiteX1426" fmla="*/ 769662 w 5957876"/>
              <a:gd name="connsiteY1426" fmla="*/ 4848424 h 6859292"/>
              <a:gd name="connsiteX1427" fmla="*/ 745821 w 5957876"/>
              <a:gd name="connsiteY1427" fmla="*/ 4857593 h 6859292"/>
              <a:gd name="connsiteX1428" fmla="*/ 740727 w 5957876"/>
              <a:gd name="connsiteY1428" fmla="*/ 4808698 h 6859292"/>
              <a:gd name="connsiteX1429" fmla="*/ 732504 w 5957876"/>
              <a:gd name="connsiteY1429" fmla="*/ 4768723 h 6859292"/>
              <a:gd name="connsiteX1430" fmla="*/ 737808 w 5957876"/>
              <a:gd name="connsiteY1430" fmla="*/ 4678399 h 6859292"/>
              <a:gd name="connsiteX1431" fmla="*/ 740979 w 5957876"/>
              <a:gd name="connsiteY1431" fmla="*/ 4642027 h 6859292"/>
              <a:gd name="connsiteX1432" fmla="*/ 754131 w 5957876"/>
              <a:gd name="connsiteY1432" fmla="*/ 4642027 h 6859292"/>
              <a:gd name="connsiteX1433" fmla="*/ 759098 w 5957876"/>
              <a:gd name="connsiteY1433" fmla="*/ 4621725 h 6859292"/>
              <a:gd name="connsiteX1434" fmla="*/ 762479 w 5957876"/>
              <a:gd name="connsiteY1434" fmla="*/ 4586365 h 6859292"/>
              <a:gd name="connsiteX1435" fmla="*/ 756515 w 5957876"/>
              <a:gd name="connsiteY1435" fmla="*/ 4561040 h 6859292"/>
              <a:gd name="connsiteX1436" fmla="*/ 755848 w 5957876"/>
              <a:gd name="connsiteY1436" fmla="*/ 4535193 h 6859292"/>
              <a:gd name="connsiteX1437" fmla="*/ 755969 w 5957876"/>
              <a:gd name="connsiteY1437" fmla="*/ 4535193 h 6859292"/>
              <a:gd name="connsiteX1438" fmla="*/ 755842 w 5957876"/>
              <a:gd name="connsiteY1438" fmla="*/ 4535003 h 6859292"/>
              <a:gd name="connsiteX1439" fmla="*/ 755848 w 5957876"/>
              <a:gd name="connsiteY1439" fmla="*/ 4535193 h 6859292"/>
              <a:gd name="connsiteX1440" fmla="*/ 738266 w 5957876"/>
              <a:gd name="connsiteY1440" fmla="*/ 4535193 h 6859292"/>
              <a:gd name="connsiteX1441" fmla="*/ 744643 w 5957876"/>
              <a:gd name="connsiteY1441" fmla="*/ 4512526 h 6859292"/>
              <a:gd name="connsiteX1442" fmla="*/ 755820 w 5957876"/>
              <a:gd name="connsiteY1442" fmla="*/ 4497131 h 6859292"/>
              <a:gd name="connsiteX1443" fmla="*/ 755842 w 5957876"/>
              <a:gd name="connsiteY1443" fmla="*/ 4497243 h 6859292"/>
              <a:gd name="connsiteX1444" fmla="*/ 755969 w 5957876"/>
              <a:gd name="connsiteY1444" fmla="*/ 4496926 h 6859292"/>
              <a:gd name="connsiteX1445" fmla="*/ 755820 w 5957876"/>
              <a:gd name="connsiteY1445" fmla="*/ 4497131 h 6859292"/>
              <a:gd name="connsiteX1446" fmla="*/ 749788 w 5957876"/>
              <a:gd name="connsiteY1446" fmla="*/ 4467515 h 6859292"/>
              <a:gd name="connsiteX1447" fmla="*/ 739267 w 5957876"/>
              <a:gd name="connsiteY1447" fmla="*/ 4432029 h 6859292"/>
              <a:gd name="connsiteX1448" fmla="*/ 734840 w 5957876"/>
              <a:gd name="connsiteY1448" fmla="*/ 4345877 h 6859292"/>
              <a:gd name="connsiteX1449" fmla="*/ 732253 w 5957876"/>
              <a:gd name="connsiteY1449" fmla="*/ 4299451 h 6859292"/>
              <a:gd name="connsiteX1450" fmla="*/ 715302 w 5957876"/>
              <a:gd name="connsiteY1450" fmla="*/ 4293819 h 6859292"/>
              <a:gd name="connsiteX1451" fmla="*/ 712420 w 5957876"/>
              <a:gd name="connsiteY1451" fmla="*/ 4267699 h 6859292"/>
              <a:gd name="connsiteX1452" fmla="*/ 689125 w 5957876"/>
              <a:gd name="connsiteY1452" fmla="*/ 4264471 h 6859292"/>
              <a:gd name="connsiteX1453" fmla="*/ 673052 w 5957876"/>
              <a:gd name="connsiteY1453" fmla="*/ 4303118 h 6859292"/>
              <a:gd name="connsiteX1454" fmla="*/ 682904 w 5957876"/>
              <a:gd name="connsiteY1454" fmla="*/ 4231643 h 6859292"/>
              <a:gd name="connsiteX1455" fmla="*/ 707953 w 5957876"/>
              <a:gd name="connsiteY1455" fmla="*/ 4257134 h 6859292"/>
              <a:gd name="connsiteX1456" fmla="*/ 720104 w 5957876"/>
              <a:gd name="connsiteY1456" fmla="*/ 4208114 h 6859292"/>
              <a:gd name="connsiteX1457" fmla="*/ 715386 w 5957876"/>
              <a:gd name="connsiteY1457" fmla="*/ 4152832 h 6859292"/>
              <a:gd name="connsiteX1458" fmla="*/ 746114 w 5957876"/>
              <a:gd name="connsiteY1458" fmla="*/ 4130121 h 6859292"/>
              <a:gd name="connsiteX1459" fmla="*/ 745008 w 5957876"/>
              <a:gd name="connsiteY1459" fmla="*/ 4108277 h 6859292"/>
              <a:gd name="connsiteX1460" fmla="*/ 735057 w 5957876"/>
              <a:gd name="connsiteY1460" fmla="*/ 4086022 h 6859292"/>
              <a:gd name="connsiteX1461" fmla="*/ 735132 w 5957876"/>
              <a:gd name="connsiteY1461" fmla="*/ 4086100 h 6859292"/>
              <a:gd name="connsiteX1462" fmla="*/ 737556 w 5957876"/>
              <a:gd name="connsiteY1462" fmla="*/ 4071106 h 6859292"/>
              <a:gd name="connsiteX1463" fmla="*/ 725573 w 5957876"/>
              <a:gd name="connsiteY1463" fmla="*/ 3944223 h 6859292"/>
              <a:gd name="connsiteX1464" fmla="*/ 722732 w 5957876"/>
              <a:gd name="connsiteY1464" fmla="*/ 3864652 h 6859292"/>
              <a:gd name="connsiteX1465" fmla="*/ 710335 w 5957876"/>
              <a:gd name="connsiteY1465" fmla="*/ 3873378 h 6859292"/>
              <a:gd name="connsiteX1466" fmla="*/ 698058 w 5957876"/>
              <a:gd name="connsiteY1466" fmla="*/ 3844474 h 6859292"/>
              <a:gd name="connsiteX1467" fmla="*/ 706703 w 5957876"/>
              <a:gd name="connsiteY1467" fmla="*/ 3773375 h 6859292"/>
              <a:gd name="connsiteX1468" fmla="*/ 707869 w 5957876"/>
              <a:gd name="connsiteY1468" fmla="*/ 3771417 h 6859292"/>
              <a:gd name="connsiteX1469" fmla="*/ 716304 w 5957876"/>
              <a:gd name="connsiteY1469" fmla="*/ 3786091 h 6859292"/>
              <a:gd name="connsiteX1470" fmla="*/ 728037 w 5957876"/>
              <a:gd name="connsiteY1470" fmla="*/ 3755793 h 6859292"/>
              <a:gd name="connsiteX1471" fmla="*/ 718265 w 5957876"/>
              <a:gd name="connsiteY1471" fmla="*/ 3735868 h 6859292"/>
              <a:gd name="connsiteX1472" fmla="*/ 703278 w 5957876"/>
              <a:gd name="connsiteY1472" fmla="*/ 3723788 h 6859292"/>
              <a:gd name="connsiteX1473" fmla="*/ 699520 w 5957876"/>
              <a:gd name="connsiteY1473" fmla="*/ 3683557 h 6859292"/>
              <a:gd name="connsiteX1474" fmla="*/ 703278 w 5957876"/>
              <a:gd name="connsiteY1474" fmla="*/ 3639345 h 6859292"/>
              <a:gd name="connsiteX1475" fmla="*/ 706871 w 5957876"/>
              <a:gd name="connsiteY1475" fmla="*/ 3598927 h 6859292"/>
              <a:gd name="connsiteX1476" fmla="*/ 703570 w 5957876"/>
              <a:gd name="connsiteY1476" fmla="*/ 3559521 h 6859292"/>
              <a:gd name="connsiteX1477" fmla="*/ 698727 w 5957876"/>
              <a:gd name="connsiteY1477" fmla="*/ 3560530 h 6859292"/>
              <a:gd name="connsiteX1478" fmla="*/ 701356 w 5957876"/>
              <a:gd name="connsiteY1478" fmla="*/ 3617140 h 6859292"/>
              <a:gd name="connsiteX1479" fmla="*/ 690712 w 5957876"/>
              <a:gd name="connsiteY1479" fmla="*/ 3605694 h 6859292"/>
              <a:gd name="connsiteX1480" fmla="*/ 684574 w 5957876"/>
              <a:gd name="connsiteY1480" fmla="*/ 3528651 h 6859292"/>
              <a:gd name="connsiteX1481" fmla="*/ 680231 w 5957876"/>
              <a:gd name="connsiteY1481" fmla="*/ 3414797 h 6859292"/>
              <a:gd name="connsiteX1482" fmla="*/ 680690 w 5957876"/>
              <a:gd name="connsiteY1482" fmla="*/ 3358060 h 6859292"/>
              <a:gd name="connsiteX1483" fmla="*/ 680523 w 5957876"/>
              <a:gd name="connsiteY1483" fmla="*/ 3346170 h 6859292"/>
              <a:gd name="connsiteX1484" fmla="*/ 679773 w 5957876"/>
              <a:gd name="connsiteY1484" fmla="*/ 3273047 h 6859292"/>
              <a:gd name="connsiteX1485" fmla="*/ 702442 w 5957876"/>
              <a:gd name="connsiteY1485" fmla="*/ 3352744 h 6859292"/>
              <a:gd name="connsiteX1486" fmla="*/ 727327 w 5957876"/>
              <a:gd name="connsiteY1486" fmla="*/ 3316439 h 6859292"/>
              <a:gd name="connsiteX1487" fmla="*/ 734381 w 5957876"/>
              <a:gd name="connsiteY1487" fmla="*/ 3353886 h 6859292"/>
              <a:gd name="connsiteX1488" fmla="*/ 746072 w 5957876"/>
              <a:gd name="connsiteY1488" fmla="*/ 3333011 h 6859292"/>
              <a:gd name="connsiteX1489" fmla="*/ 742106 w 5957876"/>
              <a:gd name="connsiteY1489" fmla="*/ 3275324 h 6859292"/>
              <a:gd name="connsiteX1490" fmla="*/ 754631 w 5957876"/>
              <a:gd name="connsiteY1490" fmla="*/ 3240725 h 6859292"/>
              <a:gd name="connsiteX1491" fmla="*/ 764277 w 5957876"/>
              <a:gd name="connsiteY1491" fmla="*/ 3313529 h 6859292"/>
              <a:gd name="connsiteX1492" fmla="*/ 768284 w 5957876"/>
              <a:gd name="connsiteY1492" fmla="*/ 3312835 h 6859292"/>
              <a:gd name="connsiteX1493" fmla="*/ 768284 w 5957876"/>
              <a:gd name="connsiteY1493" fmla="*/ 3276022 h 6859292"/>
              <a:gd name="connsiteX1494" fmla="*/ 768325 w 5957876"/>
              <a:gd name="connsiteY1494" fmla="*/ 3273236 h 6859292"/>
              <a:gd name="connsiteX1495" fmla="*/ 768325 w 5957876"/>
              <a:gd name="connsiteY1495" fmla="*/ 3270455 h 6859292"/>
              <a:gd name="connsiteX1496" fmla="*/ 762355 w 5957876"/>
              <a:gd name="connsiteY1496" fmla="*/ 3214601 h 6859292"/>
              <a:gd name="connsiteX1497" fmla="*/ 772541 w 5957876"/>
              <a:gd name="connsiteY1497" fmla="*/ 3149198 h 6859292"/>
              <a:gd name="connsiteX1498" fmla="*/ 751666 w 5957876"/>
              <a:gd name="connsiteY1498" fmla="*/ 3111184 h 6859292"/>
              <a:gd name="connsiteX1499" fmla="*/ 743235 w 5957876"/>
              <a:gd name="connsiteY1499" fmla="*/ 3060454 h 6859292"/>
              <a:gd name="connsiteX1500" fmla="*/ 739393 w 5957876"/>
              <a:gd name="connsiteY1500" fmla="*/ 3029778 h 6859292"/>
              <a:gd name="connsiteX1501" fmla="*/ 735551 w 5957876"/>
              <a:gd name="connsiteY1501" fmla="*/ 2989423 h 6859292"/>
              <a:gd name="connsiteX1502" fmla="*/ 730373 w 5957876"/>
              <a:gd name="connsiteY1502" fmla="*/ 2933383 h 6859292"/>
              <a:gd name="connsiteX1503" fmla="*/ 735718 w 5957876"/>
              <a:gd name="connsiteY1503" fmla="*/ 2916932 h 6859292"/>
              <a:gd name="connsiteX1504" fmla="*/ 738224 w 5957876"/>
              <a:gd name="connsiteY1504" fmla="*/ 2904410 h 6859292"/>
              <a:gd name="connsiteX1505" fmla="*/ 728120 w 5957876"/>
              <a:gd name="connsiteY1505" fmla="*/ 2902576 h 6859292"/>
              <a:gd name="connsiteX1506" fmla="*/ 724236 w 5957876"/>
              <a:gd name="connsiteY1506" fmla="*/ 2872658 h 6859292"/>
              <a:gd name="connsiteX1507" fmla="*/ 734091 w 5957876"/>
              <a:gd name="connsiteY1507" fmla="*/ 2871329 h 6859292"/>
              <a:gd name="connsiteX1508" fmla="*/ 730749 w 5957876"/>
              <a:gd name="connsiteY1508" fmla="*/ 2843877 h 6859292"/>
              <a:gd name="connsiteX1509" fmla="*/ 738224 w 5957876"/>
              <a:gd name="connsiteY1509" fmla="*/ 2856276 h 6859292"/>
              <a:gd name="connsiteX1510" fmla="*/ 763817 w 5957876"/>
              <a:gd name="connsiteY1510" fmla="*/ 2954634 h 6859292"/>
              <a:gd name="connsiteX1511" fmla="*/ 766865 w 5957876"/>
              <a:gd name="connsiteY1511" fmla="*/ 2978289 h 6859292"/>
              <a:gd name="connsiteX1512" fmla="*/ 769872 w 5957876"/>
              <a:gd name="connsiteY1512" fmla="*/ 3043313 h 6859292"/>
              <a:gd name="connsiteX1513" fmla="*/ 773837 w 5957876"/>
              <a:gd name="connsiteY1513" fmla="*/ 3055396 h 6859292"/>
              <a:gd name="connsiteX1514" fmla="*/ 779222 w 5957876"/>
              <a:gd name="connsiteY1514" fmla="*/ 3028197 h 6859292"/>
              <a:gd name="connsiteX1515" fmla="*/ 795463 w 5957876"/>
              <a:gd name="connsiteY1515" fmla="*/ 3045085 h 6859292"/>
              <a:gd name="connsiteX1516" fmla="*/ 787916 w 5957876"/>
              <a:gd name="connsiteY1516" fmla="*/ 2974826 h 6859292"/>
              <a:gd name="connsiteX1517" fmla="*/ 780998 w 5957876"/>
              <a:gd name="connsiteY1517" fmla="*/ 2910181 h 6859292"/>
              <a:gd name="connsiteX1518" fmla="*/ 790286 w 5957876"/>
              <a:gd name="connsiteY1518" fmla="*/ 2932809 h 6859292"/>
              <a:gd name="connsiteX1519" fmla="*/ 816797 w 5957876"/>
              <a:gd name="connsiteY1519" fmla="*/ 3098658 h 6859292"/>
              <a:gd name="connsiteX1520" fmla="*/ 781980 w 5957876"/>
              <a:gd name="connsiteY1520" fmla="*/ 3117762 h 6859292"/>
              <a:gd name="connsiteX1521" fmla="*/ 804357 w 5957876"/>
              <a:gd name="connsiteY1521" fmla="*/ 3150083 h 6859292"/>
              <a:gd name="connsiteX1522" fmla="*/ 792668 w 5957876"/>
              <a:gd name="connsiteY1522" fmla="*/ 3146860 h 6859292"/>
              <a:gd name="connsiteX1523" fmla="*/ 808991 w 5957876"/>
              <a:gd name="connsiteY1523" fmla="*/ 3186392 h 6859292"/>
              <a:gd name="connsiteX1524" fmla="*/ 799555 w 5957876"/>
              <a:gd name="connsiteY1524" fmla="*/ 3229844 h 6859292"/>
              <a:gd name="connsiteX1525" fmla="*/ 801183 w 5957876"/>
              <a:gd name="connsiteY1525" fmla="*/ 3256158 h 6859292"/>
              <a:gd name="connsiteX1526" fmla="*/ 806777 w 5957876"/>
              <a:gd name="connsiteY1526" fmla="*/ 3292973 h 6859292"/>
              <a:gd name="connsiteX1527" fmla="*/ 826193 w 5957876"/>
              <a:gd name="connsiteY1527" fmla="*/ 3348065 h 6859292"/>
              <a:gd name="connsiteX1528" fmla="*/ 819137 w 5957876"/>
              <a:gd name="connsiteY1528" fmla="*/ 3292973 h 6859292"/>
              <a:gd name="connsiteX1529" fmla="*/ 826692 w 5957876"/>
              <a:gd name="connsiteY1529" fmla="*/ 3282219 h 6859292"/>
              <a:gd name="connsiteX1530" fmla="*/ 820430 w 5957876"/>
              <a:gd name="connsiteY1530" fmla="*/ 3245028 h 6859292"/>
              <a:gd name="connsiteX1531" fmla="*/ 818343 w 5957876"/>
              <a:gd name="connsiteY1531" fmla="*/ 3182406 h 6859292"/>
              <a:gd name="connsiteX1532" fmla="*/ 814879 w 5957876"/>
              <a:gd name="connsiteY1532" fmla="*/ 3141924 h 6859292"/>
              <a:gd name="connsiteX1533" fmla="*/ 815754 w 5957876"/>
              <a:gd name="connsiteY1533" fmla="*/ 3131551 h 6859292"/>
              <a:gd name="connsiteX1534" fmla="*/ 822548 w 5957876"/>
              <a:gd name="connsiteY1534" fmla="*/ 3130868 h 6859292"/>
              <a:gd name="connsiteX1535" fmla="*/ 822517 w 5957876"/>
              <a:gd name="connsiteY1535" fmla="*/ 3131047 h 6859292"/>
              <a:gd name="connsiteX1536" fmla="*/ 822642 w 5957876"/>
              <a:gd name="connsiteY1536" fmla="*/ 3130857 h 6859292"/>
              <a:gd name="connsiteX1537" fmla="*/ 822548 w 5957876"/>
              <a:gd name="connsiteY1537" fmla="*/ 3130868 h 6859292"/>
              <a:gd name="connsiteX1538" fmla="*/ 828028 w 5957876"/>
              <a:gd name="connsiteY1538" fmla="*/ 3098030 h 6859292"/>
              <a:gd name="connsiteX1539" fmla="*/ 815924 w 5957876"/>
              <a:gd name="connsiteY1539" fmla="*/ 3016366 h 6859292"/>
              <a:gd name="connsiteX1540" fmla="*/ 802854 w 5957876"/>
              <a:gd name="connsiteY1540" fmla="*/ 2916051 h 6859292"/>
              <a:gd name="connsiteX1541" fmla="*/ 793294 w 5957876"/>
              <a:gd name="connsiteY1541" fmla="*/ 2839893 h 6859292"/>
              <a:gd name="connsiteX1542" fmla="*/ 793418 w 5957876"/>
              <a:gd name="connsiteY1542" fmla="*/ 2840145 h 6859292"/>
              <a:gd name="connsiteX1543" fmla="*/ 773460 w 5957876"/>
              <a:gd name="connsiteY1543" fmla="*/ 2787329 h 6859292"/>
              <a:gd name="connsiteX1544" fmla="*/ 785151 w 5957876"/>
              <a:gd name="connsiteY1544" fmla="*/ 2736156 h 6859292"/>
              <a:gd name="connsiteX1545" fmla="*/ 774212 w 5957876"/>
              <a:gd name="connsiteY1545" fmla="*/ 2748999 h 6859292"/>
              <a:gd name="connsiteX1546" fmla="*/ 766654 w 5957876"/>
              <a:gd name="connsiteY1546" fmla="*/ 2706492 h 6859292"/>
              <a:gd name="connsiteX1547" fmla="*/ 781852 w 5957876"/>
              <a:gd name="connsiteY1547" fmla="*/ 2710226 h 6859292"/>
              <a:gd name="connsiteX1548" fmla="*/ 784106 w 5957876"/>
              <a:gd name="connsiteY1548" fmla="*/ 2654371 h 6859292"/>
              <a:gd name="connsiteX1549" fmla="*/ 776801 w 5957876"/>
              <a:gd name="connsiteY1549" fmla="*/ 2615598 h 6859292"/>
              <a:gd name="connsiteX1550" fmla="*/ 794920 w 5957876"/>
              <a:gd name="connsiteY1550" fmla="*/ 2669740 h 6859292"/>
              <a:gd name="connsiteX1551" fmla="*/ 816964 w 5957876"/>
              <a:gd name="connsiteY1551" fmla="*/ 2721926 h 6859292"/>
              <a:gd name="connsiteX1552" fmla="*/ 794251 w 5957876"/>
              <a:gd name="connsiteY1552" fmla="*/ 2590043 h 6859292"/>
              <a:gd name="connsiteX1553" fmla="*/ 813291 w 5957876"/>
              <a:gd name="connsiteY1553" fmla="*/ 2611675 h 6859292"/>
              <a:gd name="connsiteX1554" fmla="*/ 822727 w 5957876"/>
              <a:gd name="connsiteY1554" fmla="*/ 2626416 h 6859292"/>
              <a:gd name="connsiteX1555" fmla="*/ 848362 w 5957876"/>
              <a:gd name="connsiteY1555" fmla="*/ 2701683 h 6859292"/>
              <a:gd name="connsiteX1556" fmla="*/ 833498 w 5957876"/>
              <a:gd name="connsiteY1556" fmla="*/ 2612561 h 6859292"/>
              <a:gd name="connsiteX1557" fmla="*/ 803606 w 5957876"/>
              <a:gd name="connsiteY1557" fmla="*/ 2526096 h 6859292"/>
              <a:gd name="connsiteX1558" fmla="*/ 804147 w 5957876"/>
              <a:gd name="connsiteY1558" fmla="*/ 2514393 h 6859292"/>
              <a:gd name="connsiteX1559" fmla="*/ 819763 w 5957876"/>
              <a:gd name="connsiteY1559" fmla="*/ 2520784 h 6859292"/>
              <a:gd name="connsiteX1560" fmla="*/ 802937 w 5957876"/>
              <a:gd name="connsiteY1560" fmla="*/ 2480551 h 6859292"/>
              <a:gd name="connsiteX1561" fmla="*/ 792291 w 5957876"/>
              <a:gd name="connsiteY1561" fmla="*/ 2433366 h 6859292"/>
              <a:gd name="connsiteX1562" fmla="*/ 764401 w 5957876"/>
              <a:gd name="connsiteY1562" fmla="*/ 2416351 h 6859292"/>
              <a:gd name="connsiteX1563" fmla="*/ 758262 w 5957876"/>
              <a:gd name="connsiteY1563" fmla="*/ 2403639 h 6859292"/>
              <a:gd name="connsiteX1564" fmla="*/ 736594 w 5957876"/>
              <a:gd name="connsiteY1564" fmla="*/ 2405596 h 6859292"/>
              <a:gd name="connsiteX1565" fmla="*/ 719685 w 5957876"/>
              <a:gd name="connsiteY1565" fmla="*/ 2359867 h 6859292"/>
              <a:gd name="connsiteX1566" fmla="*/ 749580 w 5957876"/>
              <a:gd name="connsiteY1566" fmla="*/ 2373971 h 6859292"/>
              <a:gd name="connsiteX1567" fmla="*/ 725154 w 5957876"/>
              <a:gd name="connsiteY1567" fmla="*/ 2329570 h 6859292"/>
              <a:gd name="connsiteX1568" fmla="*/ 718265 w 5957876"/>
              <a:gd name="connsiteY1568" fmla="*/ 2347088 h 6859292"/>
              <a:gd name="connsiteX1569" fmla="*/ 707577 w 5957876"/>
              <a:gd name="connsiteY1569" fmla="*/ 2325583 h 6859292"/>
              <a:gd name="connsiteX1570" fmla="*/ 677477 w 5957876"/>
              <a:gd name="connsiteY1570" fmla="*/ 2257522 h 6859292"/>
              <a:gd name="connsiteX1571" fmla="*/ 667368 w 5957876"/>
              <a:gd name="connsiteY1571" fmla="*/ 2243466 h 6859292"/>
              <a:gd name="connsiteX1572" fmla="*/ 655562 w 5957876"/>
              <a:gd name="connsiteY1572" fmla="*/ 2251830 h 6859292"/>
              <a:gd name="connsiteX1573" fmla="*/ 655557 w 5957876"/>
              <a:gd name="connsiteY1573" fmla="*/ 2251767 h 6859292"/>
              <a:gd name="connsiteX1574" fmla="*/ 655519 w 5957876"/>
              <a:gd name="connsiteY1574" fmla="*/ 2251861 h 6859292"/>
              <a:gd name="connsiteX1575" fmla="*/ 655474 w 5957876"/>
              <a:gd name="connsiteY1575" fmla="*/ 2251894 h 6859292"/>
              <a:gd name="connsiteX1576" fmla="*/ 655491 w 5957876"/>
              <a:gd name="connsiteY1576" fmla="*/ 2251934 h 6859292"/>
              <a:gd name="connsiteX1577" fmla="*/ 648167 w 5957876"/>
              <a:gd name="connsiteY1577" fmla="*/ 2270175 h 6859292"/>
              <a:gd name="connsiteX1578" fmla="*/ 656477 w 5957876"/>
              <a:gd name="connsiteY1578" fmla="*/ 2298700 h 6859292"/>
              <a:gd name="connsiteX1579" fmla="*/ 656684 w 5957876"/>
              <a:gd name="connsiteY1579" fmla="*/ 2315841 h 6859292"/>
              <a:gd name="connsiteX1580" fmla="*/ 631090 w 5957876"/>
              <a:gd name="connsiteY1580" fmla="*/ 2206983 h 6859292"/>
              <a:gd name="connsiteX1581" fmla="*/ 661027 w 5957876"/>
              <a:gd name="connsiteY1581" fmla="*/ 2184972 h 6859292"/>
              <a:gd name="connsiteX1582" fmla="*/ 669792 w 5957876"/>
              <a:gd name="connsiteY1582" fmla="*/ 2223115 h 6859292"/>
              <a:gd name="connsiteX1583" fmla="*/ 661151 w 5957876"/>
              <a:gd name="connsiteY1583" fmla="*/ 2162898 h 6859292"/>
              <a:gd name="connsiteX1584" fmla="*/ 650381 w 5957876"/>
              <a:gd name="connsiteY1584" fmla="*/ 2066055 h 6859292"/>
              <a:gd name="connsiteX1585" fmla="*/ 658186 w 5957876"/>
              <a:gd name="connsiteY1585" fmla="*/ 2126463 h 6859292"/>
              <a:gd name="connsiteX1586" fmla="*/ 644034 w 5957876"/>
              <a:gd name="connsiteY1586" fmla="*/ 2171057 h 6859292"/>
              <a:gd name="connsiteX1587" fmla="*/ 600321 w 5957876"/>
              <a:gd name="connsiteY1587" fmla="*/ 2200658 h 6859292"/>
              <a:gd name="connsiteX1588" fmla="*/ 614182 w 5957876"/>
              <a:gd name="connsiteY1588" fmla="*/ 2208818 h 6859292"/>
              <a:gd name="connsiteX1589" fmla="*/ 617899 w 5957876"/>
              <a:gd name="connsiteY1589" fmla="*/ 2232917 h 6859292"/>
              <a:gd name="connsiteX1590" fmla="*/ 617940 w 5957876"/>
              <a:gd name="connsiteY1590" fmla="*/ 2232854 h 6859292"/>
              <a:gd name="connsiteX1591" fmla="*/ 628962 w 5957876"/>
              <a:gd name="connsiteY1591" fmla="*/ 2259484 h 6859292"/>
              <a:gd name="connsiteX1592" fmla="*/ 618901 w 5957876"/>
              <a:gd name="connsiteY1592" fmla="*/ 2271883 h 6859292"/>
              <a:gd name="connsiteX1593" fmla="*/ 570011 w 5957876"/>
              <a:gd name="connsiteY1593" fmla="*/ 2214256 h 6859292"/>
              <a:gd name="connsiteX1594" fmla="*/ 557234 w 5957876"/>
              <a:gd name="connsiteY1594" fmla="*/ 2110144 h 6859292"/>
              <a:gd name="connsiteX1595" fmla="*/ 548884 w 5957876"/>
              <a:gd name="connsiteY1595" fmla="*/ 2000466 h 6859292"/>
              <a:gd name="connsiteX1596" fmla="*/ 558320 w 5957876"/>
              <a:gd name="connsiteY1596" fmla="*/ 1987877 h 6859292"/>
              <a:gd name="connsiteX1597" fmla="*/ 550889 w 5957876"/>
              <a:gd name="connsiteY1597" fmla="*/ 1957769 h 6859292"/>
              <a:gd name="connsiteX1598" fmla="*/ 556399 w 5957876"/>
              <a:gd name="connsiteY1598" fmla="*/ 1960803 h 6859292"/>
              <a:gd name="connsiteX1599" fmla="*/ 582494 w 5957876"/>
              <a:gd name="connsiteY1599" fmla="*/ 2034745 h 6859292"/>
              <a:gd name="connsiteX1600" fmla="*/ 582074 w 5957876"/>
              <a:gd name="connsiteY1600" fmla="*/ 2037656 h 6859292"/>
              <a:gd name="connsiteX1601" fmla="*/ 582325 w 5957876"/>
              <a:gd name="connsiteY1601" fmla="*/ 2079973 h 6859292"/>
              <a:gd name="connsiteX1602" fmla="*/ 590302 w 5957876"/>
              <a:gd name="connsiteY1602" fmla="*/ 2124818 h 6859292"/>
              <a:gd name="connsiteX1603" fmla="*/ 594057 w 5957876"/>
              <a:gd name="connsiteY1603" fmla="*/ 2127159 h 6859292"/>
              <a:gd name="connsiteX1604" fmla="*/ 599694 w 5957876"/>
              <a:gd name="connsiteY1604" fmla="*/ 2111916 h 6859292"/>
              <a:gd name="connsiteX1605" fmla="*/ 611928 w 5957876"/>
              <a:gd name="connsiteY1605" fmla="*/ 2121404 h 6859292"/>
              <a:gd name="connsiteX1606" fmla="*/ 609338 w 5957876"/>
              <a:gd name="connsiteY1606" fmla="*/ 2076936 h 6859292"/>
              <a:gd name="connsiteX1607" fmla="*/ 602159 w 5957876"/>
              <a:gd name="connsiteY1607" fmla="*/ 2034176 h 6859292"/>
              <a:gd name="connsiteX1608" fmla="*/ 598232 w 5957876"/>
              <a:gd name="connsiteY1608" fmla="*/ 1993822 h 6859292"/>
              <a:gd name="connsiteX1609" fmla="*/ 597190 w 5957876"/>
              <a:gd name="connsiteY1609" fmla="*/ 1948281 h 6859292"/>
              <a:gd name="connsiteX1610" fmla="*/ 638315 w 5957876"/>
              <a:gd name="connsiteY1610" fmla="*/ 2164226 h 6859292"/>
              <a:gd name="connsiteX1611" fmla="*/ 641028 w 5957876"/>
              <a:gd name="connsiteY1611" fmla="*/ 2134876 h 6859292"/>
              <a:gd name="connsiteX1612" fmla="*/ 634223 w 5957876"/>
              <a:gd name="connsiteY1612" fmla="*/ 2089588 h 6859292"/>
              <a:gd name="connsiteX1613" fmla="*/ 616479 w 5957876"/>
              <a:gd name="connsiteY1613" fmla="*/ 1976680 h 6859292"/>
              <a:gd name="connsiteX1614" fmla="*/ 611300 w 5957876"/>
              <a:gd name="connsiteY1614" fmla="*/ 1915073 h 6859292"/>
              <a:gd name="connsiteX1615" fmla="*/ 630381 w 5957876"/>
              <a:gd name="connsiteY1615" fmla="*/ 1985894 h 6859292"/>
              <a:gd name="connsiteX1616" fmla="*/ 630421 w 5957876"/>
              <a:gd name="connsiteY1616" fmla="*/ 1986484 h 6859292"/>
              <a:gd name="connsiteX1617" fmla="*/ 630506 w 5957876"/>
              <a:gd name="connsiteY1617" fmla="*/ 1986358 h 6859292"/>
              <a:gd name="connsiteX1618" fmla="*/ 630381 w 5957876"/>
              <a:gd name="connsiteY1618" fmla="*/ 1985894 h 6859292"/>
              <a:gd name="connsiteX1619" fmla="*/ 623618 w 5957876"/>
              <a:gd name="connsiteY1619" fmla="*/ 1889645 h 6859292"/>
              <a:gd name="connsiteX1620" fmla="*/ 604913 w 5957876"/>
              <a:gd name="connsiteY1620" fmla="*/ 1899830 h 6859292"/>
              <a:gd name="connsiteX1621" fmla="*/ 603036 w 5957876"/>
              <a:gd name="connsiteY1621" fmla="*/ 1841891 h 6859292"/>
              <a:gd name="connsiteX1622" fmla="*/ 605832 w 5957876"/>
              <a:gd name="connsiteY1622" fmla="*/ 1810138 h 6859292"/>
              <a:gd name="connsiteX1623" fmla="*/ 590302 w 5957876"/>
              <a:gd name="connsiteY1623" fmla="*/ 1827529 h 6859292"/>
              <a:gd name="connsiteX1624" fmla="*/ 584957 w 5957876"/>
              <a:gd name="connsiteY1624" fmla="*/ 1783824 h 6859292"/>
              <a:gd name="connsiteX1625" fmla="*/ 606500 w 5957876"/>
              <a:gd name="connsiteY1625" fmla="*/ 1765480 h 6859292"/>
              <a:gd name="connsiteX1626" fmla="*/ 620569 w 5957876"/>
              <a:gd name="connsiteY1626" fmla="*/ 1828542 h 6859292"/>
              <a:gd name="connsiteX1627" fmla="*/ 635977 w 5957876"/>
              <a:gd name="connsiteY1627" fmla="*/ 1815513 h 6859292"/>
              <a:gd name="connsiteX1628" fmla="*/ 635601 w 5957876"/>
              <a:gd name="connsiteY1628" fmla="*/ 1774273 h 6859292"/>
              <a:gd name="connsiteX1629" fmla="*/ 625624 w 5957876"/>
              <a:gd name="connsiteY1629" fmla="*/ 1729044 h 6859292"/>
              <a:gd name="connsiteX1630" fmla="*/ 630257 w 5957876"/>
              <a:gd name="connsiteY1630" fmla="*/ 1685656 h 6859292"/>
              <a:gd name="connsiteX1631" fmla="*/ 647665 w 5957876"/>
              <a:gd name="connsiteY1631" fmla="*/ 1733980 h 6859292"/>
              <a:gd name="connsiteX1632" fmla="*/ 665871 w 5957876"/>
              <a:gd name="connsiteY1632" fmla="*/ 1780154 h 6859292"/>
              <a:gd name="connsiteX1633" fmla="*/ 668041 w 5957876"/>
              <a:gd name="connsiteY1633" fmla="*/ 1777500 h 6859292"/>
              <a:gd name="connsiteX1634" fmla="*/ 661610 w 5957876"/>
              <a:gd name="connsiteY1634" fmla="*/ 1674332 h 6859292"/>
              <a:gd name="connsiteX1635" fmla="*/ 650923 w 5957876"/>
              <a:gd name="connsiteY1635" fmla="*/ 1684327 h 6859292"/>
              <a:gd name="connsiteX1636" fmla="*/ 638899 w 5957876"/>
              <a:gd name="connsiteY1636" fmla="*/ 1621451 h 6859292"/>
              <a:gd name="connsiteX1637" fmla="*/ 630674 w 5957876"/>
              <a:gd name="connsiteY1637" fmla="*/ 1554090 h 6859292"/>
              <a:gd name="connsiteX1638" fmla="*/ 626164 w 5957876"/>
              <a:gd name="connsiteY1638" fmla="*/ 1524992 h 6859292"/>
              <a:gd name="connsiteX1639" fmla="*/ 614017 w 5957876"/>
              <a:gd name="connsiteY1639" fmla="*/ 1426508 h 6859292"/>
              <a:gd name="connsiteX1640" fmla="*/ 601289 w 5957876"/>
              <a:gd name="connsiteY1640" fmla="*/ 1334916 h 6859292"/>
              <a:gd name="connsiteX1641" fmla="*/ 601406 w 5957876"/>
              <a:gd name="connsiteY1641" fmla="*/ 1335171 h 6859292"/>
              <a:gd name="connsiteX1642" fmla="*/ 601282 w 5957876"/>
              <a:gd name="connsiteY1642" fmla="*/ 1334854 h 6859292"/>
              <a:gd name="connsiteX1643" fmla="*/ 601289 w 5957876"/>
              <a:gd name="connsiteY1643" fmla="*/ 1334916 h 6859292"/>
              <a:gd name="connsiteX1644" fmla="*/ 581241 w 5957876"/>
              <a:gd name="connsiteY1644" fmla="*/ 1291082 h 6859292"/>
              <a:gd name="connsiteX1645" fmla="*/ 594226 w 5957876"/>
              <a:gd name="connsiteY1645" fmla="*/ 1244593 h 6859292"/>
              <a:gd name="connsiteX1646" fmla="*/ 582743 w 5957876"/>
              <a:gd name="connsiteY1646" fmla="*/ 1251866 h 6859292"/>
              <a:gd name="connsiteX1647" fmla="*/ 575105 w 5957876"/>
              <a:gd name="connsiteY1647" fmla="*/ 1208600 h 6859292"/>
              <a:gd name="connsiteX1648" fmla="*/ 587167 w 5957876"/>
              <a:gd name="connsiteY1648" fmla="*/ 1213157 h 6859292"/>
              <a:gd name="connsiteX1649" fmla="*/ 594183 w 5957876"/>
              <a:gd name="connsiteY1649" fmla="*/ 1145855 h 6859292"/>
              <a:gd name="connsiteX1650" fmla="*/ 624036 w 5957876"/>
              <a:gd name="connsiteY1650" fmla="*/ 1230804 h 6859292"/>
              <a:gd name="connsiteX1651" fmla="*/ 618651 w 5957876"/>
              <a:gd name="connsiteY1651" fmla="*/ 1175079 h 6859292"/>
              <a:gd name="connsiteX1652" fmla="*/ 603493 w 5957876"/>
              <a:gd name="connsiteY1652" fmla="*/ 1116757 h 6859292"/>
              <a:gd name="connsiteX1653" fmla="*/ 603538 w 5957876"/>
              <a:gd name="connsiteY1653" fmla="*/ 1087346 h 6859292"/>
              <a:gd name="connsiteX1654" fmla="*/ 626414 w 5957876"/>
              <a:gd name="connsiteY1654" fmla="*/ 1128271 h 6859292"/>
              <a:gd name="connsiteX1655" fmla="*/ 643533 w 5957876"/>
              <a:gd name="connsiteY1655" fmla="*/ 1164705 h 6859292"/>
              <a:gd name="connsiteX1656" fmla="*/ 656100 w 5957876"/>
              <a:gd name="connsiteY1656" fmla="*/ 1208224 h 6859292"/>
              <a:gd name="connsiteX1657" fmla="*/ 660065 w 5957876"/>
              <a:gd name="connsiteY1657" fmla="*/ 1205503 h 6859292"/>
              <a:gd name="connsiteX1658" fmla="*/ 608129 w 5957876"/>
              <a:gd name="connsiteY1658" fmla="*/ 1019158 h 6859292"/>
              <a:gd name="connsiteX1659" fmla="*/ 634934 w 5957876"/>
              <a:gd name="connsiteY1659" fmla="*/ 1028646 h 6859292"/>
              <a:gd name="connsiteX1660" fmla="*/ 605623 w 5957876"/>
              <a:gd name="connsiteY1660" fmla="*/ 936803 h 6859292"/>
              <a:gd name="connsiteX1661" fmla="*/ 574853 w 5957876"/>
              <a:gd name="connsiteY1661" fmla="*/ 921117 h 6859292"/>
              <a:gd name="connsiteX1662" fmla="*/ 543457 w 5957876"/>
              <a:gd name="connsiteY1662" fmla="*/ 907265 h 6859292"/>
              <a:gd name="connsiteX1663" fmla="*/ 527426 w 5957876"/>
              <a:gd name="connsiteY1663" fmla="*/ 864949 h 6859292"/>
              <a:gd name="connsiteX1664" fmla="*/ 495943 w 5957876"/>
              <a:gd name="connsiteY1664" fmla="*/ 787720 h 6859292"/>
              <a:gd name="connsiteX1665" fmla="*/ 480122 w 5957876"/>
              <a:gd name="connsiteY1665" fmla="*/ 777092 h 6859292"/>
              <a:gd name="connsiteX1666" fmla="*/ 483753 w 5957876"/>
              <a:gd name="connsiteY1666" fmla="*/ 821177 h 6859292"/>
              <a:gd name="connsiteX1667" fmla="*/ 455781 w 5957876"/>
              <a:gd name="connsiteY1667" fmla="*/ 808591 h 6859292"/>
              <a:gd name="connsiteX1668" fmla="*/ 448684 w 5957876"/>
              <a:gd name="connsiteY1668" fmla="*/ 782784 h 6859292"/>
              <a:gd name="connsiteX1669" fmla="*/ 429643 w 5957876"/>
              <a:gd name="connsiteY1669" fmla="*/ 778670 h 6859292"/>
              <a:gd name="connsiteX1670" fmla="*/ 390150 w 5957876"/>
              <a:gd name="connsiteY1670" fmla="*/ 739328 h 6859292"/>
              <a:gd name="connsiteX1671" fmla="*/ 389731 w 5957876"/>
              <a:gd name="connsiteY1671" fmla="*/ 760836 h 6859292"/>
              <a:gd name="connsiteX1672" fmla="*/ 415908 w 5957876"/>
              <a:gd name="connsiteY1672" fmla="*/ 808212 h 6859292"/>
              <a:gd name="connsiteX1673" fmla="*/ 424884 w 5957876"/>
              <a:gd name="connsiteY1673" fmla="*/ 820164 h 6859292"/>
              <a:gd name="connsiteX1674" fmla="*/ 443047 w 5957876"/>
              <a:gd name="connsiteY1674" fmla="*/ 865708 h 6859292"/>
              <a:gd name="connsiteX1675" fmla="*/ 446595 w 5957876"/>
              <a:gd name="connsiteY1675" fmla="*/ 906506 h 6859292"/>
              <a:gd name="connsiteX1676" fmla="*/ 401879 w 5957876"/>
              <a:gd name="connsiteY1676" fmla="*/ 835602 h 6859292"/>
              <a:gd name="connsiteX1677" fmla="*/ 368272 w 5957876"/>
              <a:gd name="connsiteY1677" fmla="*/ 785758 h 6859292"/>
              <a:gd name="connsiteX1678" fmla="*/ 357460 w 5957876"/>
              <a:gd name="connsiteY1678" fmla="*/ 739834 h 6859292"/>
              <a:gd name="connsiteX1679" fmla="*/ 323765 w 5957876"/>
              <a:gd name="connsiteY1679" fmla="*/ 682527 h 6859292"/>
              <a:gd name="connsiteX1680" fmla="*/ 315373 w 5957876"/>
              <a:gd name="connsiteY1680" fmla="*/ 703783 h 6859292"/>
              <a:gd name="connsiteX1681" fmla="*/ 290825 w 5957876"/>
              <a:gd name="connsiteY1681" fmla="*/ 636734 h 6859292"/>
              <a:gd name="connsiteX1682" fmla="*/ 262099 w 5957876"/>
              <a:gd name="connsiteY1682" fmla="*/ 597265 h 6859292"/>
              <a:gd name="connsiteX1683" fmla="*/ 271244 w 5957876"/>
              <a:gd name="connsiteY1683" fmla="*/ 650902 h 6859292"/>
              <a:gd name="connsiteX1684" fmla="*/ 267026 w 5957876"/>
              <a:gd name="connsiteY1684" fmla="*/ 652926 h 6859292"/>
              <a:gd name="connsiteX1685" fmla="*/ 257675 w 5957876"/>
              <a:gd name="connsiteY1685" fmla="*/ 622563 h 6859292"/>
              <a:gd name="connsiteX1686" fmla="*/ 241809 w 5957876"/>
              <a:gd name="connsiteY1686" fmla="*/ 578541 h 6859292"/>
              <a:gd name="connsiteX1687" fmla="*/ 225611 w 5957876"/>
              <a:gd name="connsiteY1687" fmla="*/ 512125 h 6859292"/>
              <a:gd name="connsiteX1688" fmla="*/ 210246 w 5957876"/>
              <a:gd name="connsiteY1688" fmla="*/ 486824 h 6859292"/>
              <a:gd name="connsiteX1689" fmla="*/ 212953 w 5957876"/>
              <a:gd name="connsiteY1689" fmla="*/ 524935 h 6859292"/>
              <a:gd name="connsiteX1690" fmla="*/ 192209 w 5957876"/>
              <a:gd name="connsiteY1690" fmla="*/ 468227 h 6859292"/>
              <a:gd name="connsiteX1691" fmla="*/ 205363 w 5957876"/>
              <a:gd name="connsiteY1691" fmla="*/ 422556 h 6859292"/>
              <a:gd name="connsiteX1692" fmla="*/ 192376 w 5957876"/>
              <a:gd name="connsiteY1692" fmla="*/ 430973 h 6859292"/>
              <a:gd name="connsiteX1693" fmla="*/ 184777 w 5957876"/>
              <a:gd name="connsiteY1693" fmla="*/ 386631 h 6859292"/>
              <a:gd name="connsiteX1694" fmla="*/ 199892 w 5957876"/>
              <a:gd name="connsiteY1694" fmla="*/ 391816 h 6859292"/>
              <a:gd name="connsiteX1695" fmla="*/ 198097 w 5957876"/>
              <a:gd name="connsiteY1695" fmla="*/ 295294 h 6859292"/>
              <a:gd name="connsiteX1696" fmla="*/ 228113 w 5957876"/>
              <a:gd name="connsiteY1696" fmla="*/ 403014 h 6859292"/>
              <a:gd name="connsiteX1697" fmla="*/ 234836 w 5957876"/>
              <a:gd name="connsiteY1697" fmla="*/ 377586 h 6859292"/>
              <a:gd name="connsiteX1698" fmla="*/ 224525 w 5957876"/>
              <a:gd name="connsiteY1698" fmla="*/ 343239 h 6859292"/>
              <a:gd name="connsiteX1699" fmla="*/ 213919 w 5957876"/>
              <a:gd name="connsiteY1699" fmla="*/ 269803 h 6859292"/>
              <a:gd name="connsiteX1700" fmla="*/ 240849 w 5957876"/>
              <a:gd name="connsiteY1700" fmla="*/ 312182 h 6859292"/>
              <a:gd name="connsiteX1701" fmla="*/ 264605 w 5957876"/>
              <a:gd name="connsiteY1701" fmla="*/ 363165 h 6859292"/>
              <a:gd name="connsiteX1702" fmla="*/ 221017 w 5957876"/>
              <a:gd name="connsiteY1702" fmla="*/ 199088 h 6859292"/>
              <a:gd name="connsiteX1703" fmla="*/ 243355 w 5957876"/>
              <a:gd name="connsiteY1703" fmla="*/ 205791 h 6859292"/>
              <a:gd name="connsiteX1704" fmla="*/ 213210 w 5957876"/>
              <a:gd name="connsiteY1704" fmla="*/ 117745 h 6859292"/>
              <a:gd name="connsiteX1705" fmla="*/ 182733 w 5957876"/>
              <a:gd name="connsiteY1705" fmla="*/ 94655 h 6859292"/>
              <a:gd name="connsiteX1706" fmla="*/ 170917 w 5957876"/>
              <a:gd name="connsiteY1706" fmla="*/ 78778 h 6859292"/>
              <a:gd name="connsiteX1707" fmla="*/ 152922 w 5957876"/>
              <a:gd name="connsiteY1707" fmla="*/ 88900 h 6859292"/>
              <a:gd name="connsiteX1708" fmla="*/ 134051 w 5957876"/>
              <a:gd name="connsiteY1708" fmla="*/ 33808 h 6859292"/>
              <a:gd name="connsiteX1709" fmla="*/ 71904 w 5957876"/>
              <a:gd name="connsiteY1709" fmla="*/ 0 h 6859292"/>
              <a:gd name="connsiteX1710" fmla="*/ 89802 w 5957876"/>
              <a:gd name="connsiteY1710" fmla="*/ 0 h 6859292"/>
              <a:gd name="connsiteX1711" fmla="*/ 86453 w 5957876"/>
              <a:gd name="connsiteY1711" fmla="*/ 38614 h 6859292"/>
              <a:gd name="connsiteX1712" fmla="*/ 82405 w 5957876"/>
              <a:gd name="connsiteY1712" fmla="*/ 37981 h 6859292"/>
              <a:gd name="connsiteX1713" fmla="*/ 82405 w 5957876"/>
              <a:gd name="connsiteY1713" fmla="*/ 5785 h 6859292"/>
              <a:gd name="connsiteX1714" fmla="*/ 0 w 5957876"/>
              <a:gd name="connsiteY1714" fmla="*/ 0 h 6859292"/>
              <a:gd name="connsiteX1715" fmla="*/ 32147 w 5957876"/>
              <a:gd name="connsiteY1715" fmla="*/ 0 h 6859292"/>
              <a:gd name="connsiteX1716" fmla="*/ 41871 w 5957876"/>
              <a:gd name="connsiteY1716" fmla="*/ 17005 h 6859292"/>
              <a:gd name="connsiteX1717" fmla="*/ 56395 w 5957876"/>
              <a:gd name="connsiteY1717" fmla="*/ 59362 h 6859292"/>
              <a:gd name="connsiteX1718" fmla="*/ 57397 w 5957876"/>
              <a:gd name="connsiteY1718" fmla="*/ 76188 h 6859292"/>
              <a:gd name="connsiteX1719" fmla="*/ 46793 w 5957876"/>
              <a:gd name="connsiteY1719" fmla="*/ 60501 h 6859292"/>
              <a:gd name="connsiteX1720" fmla="*/ 29047 w 5957876"/>
              <a:gd name="connsiteY1720" fmla="*/ 30201 h 6859292"/>
              <a:gd name="connsiteX1721" fmla="*/ 2055 w 5957876"/>
              <a:gd name="connsiteY1721" fmla="*/ 4109 h 685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Lst>
            <a:rect l="l" t="t" r="r" b="b"/>
            <a:pathLst>
              <a:path w="5957876" h="6859292">
                <a:moveTo>
                  <a:pt x="631215" y="6855243"/>
                </a:moveTo>
                <a:lnTo>
                  <a:pt x="633310" y="6859292"/>
                </a:lnTo>
                <a:lnTo>
                  <a:pt x="631804" y="6859292"/>
                </a:lnTo>
                <a:close/>
                <a:moveTo>
                  <a:pt x="586127" y="6839620"/>
                </a:moveTo>
                <a:cubicBezTo>
                  <a:pt x="586629" y="6839620"/>
                  <a:pt x="587127" y="6839620"/>
                  <a:pt x="587629" y="6839620"/>
                </a:cubicBezTo>
                <a:cubicBezTo>
                  <a:pt x="587629" y="6844425"/>
                  <a:pt x="587629" y="6849298"/>
                  <a:pt x="587629" y="6854167"/>
                </a:cubicBezTo>
                <a:cubicBezTo>
                  <a:pt x="587127" y="6854231"/>
                  <a:pt x="586629" y="6854231"/>
                  <a:pt x="586127" y="6854231"/>
                </a:cubicBezTo>
                <a:cubicBezTo>
                  <a:pt x="586127" y="6849361"/>
                  <a:pt x="586127" y="6844489"/>
                  <a:pt x="586127" y="6839620"/>
                </a:cubicBezTo>
                <a:close/>
                <a:moveTo>
                  <a:pt x="631425" y="6815394"/>
                </a:moveTo>
                <a:cubicBezTo>
                  <a:pt x="634013" y="6821212"/>
                  <a:pt x="636643" y="6827094"/>
                  <a:pt x="640193" y="6834874"/>
                </a:cubicBezTo>
                <a:cubicBezTo>
                  <a:pt x="628168" y="6837658"/>
                  <a:pt x="626833" y="6829878"/>
                  <a:pt x="631425" y="6815394"/>
                </a:cubicBezTo>
                <a:close/>
                <a:moveTo>
                  <a:pt x="688289" y="6802809"/>
                </a:moveTo>
                <a:cubicBezTo>
                  <a:pt x="689083" y="6803881"/>
                  <a:pt x="689919" y="6804893"/>
                  <a:pt x="690712" y="6805969"/>
                </a:cubicBezTo>
                <a:cubicBezTo>
                  <a:pt x="690336" y="6806728"/>
                  <a:pt x="689961" y="6807488"/>
                  <a:pt x="689585" y="6808184"/>
                </a:cubicBezTo>
                <a:cubicBezTo>
                  <a:pt x="688791" y="6807171"/>
                  <a:pt x="687955" y="6806159"/>
                  <a:pt x="687246" y="6804956"/>
                </a:cubicBezTo>
                <a:cubicBezTo>
                  <a:pt x="687161" y="6804830"/>
                  <a:pt x="687914" y="6803565"/>
                  <a:pt x="688289" y="6802809"/>
                </a:cubicBezTo>
                <a:close/>
                <a:moveTo>
                  <a:pt x="570095" y="6799582"/>
                </a:moveTo>
                <a:cubicBezTo>
                  <a:pt x="573955" y="6809133"/>
                  <a:pt x="575510" y="6817055"/>
                  <a:pt x="575547" y="6824614"/>
                </a:cubicBezTo>
                <a:cubicBezTo>
                  <a:pt x="575582" y="6832172"/>
                  <a:pt x="574100" y="6839367"/>
                  <a:pt x="571888" y="6847464"/>
                </a:cubicBezTo>
                <a:cubicBezTo>
                  <a:pt x="562705" y="6831524"/>
                  <a:pt x="568799" y="6818875"/>
                  <a:pt x="570095" y="6799582"/>
                </a:cubicBezTo>
                <a:close/>
                <a:moveTo>
                  <a:pt x="664365" y="6782059"/>
                </a:moveTo>
                <a:cubicBezTo>
                  <a:pt x="668751" y="6789207"/>
                  <a:pt x="671465" y="6795026"/>
                  <a:pt x="672319" y="6800996"/>
                </a:cubicBezTo>
                <a:cubicBezTo>
                  <a:pt x="673176" y="6806965"/>
                  <a:pt x="672172" y="6813085"/>
                  <a:pt x="669124" y="6820833"/>
                </a:cubicBezTo>
                <a:cubicBezTo>
                  <a:pt x="665305" y="6830543"/>
                  <a:pt x="663490" y="6839841"/>
                  <a:pt x="663485" y="6849077"/>
                </a:cubicBezTo>
                <a:lnTo>
                  <a:pt x="665401" y="6859292"/>
                </a:lnTo>
                <a:lnTo>
                  <a:pt x="656695" y="6859292"/>
                </a:lnTo>
                <a:lnTo>
                  <a:pt x="656142" y="6837722"/>
                </a:lnTo>
                <a:cubicBezTo>
                  <a:pt x="655850" y="6825579"/>
                  <a:pt x="654136" y="6812989"/>
                  <a:pt x="663158" y="6803818"/>
                </a:cubicBezTo>
                <a:cubicBezTo>
                  <a:pt x="665619" y="6801290"/>
                  <a:pt x="664073" y="6789650"/>
                  <a:pt x="664365" y="6782059"/>
                </a:cubicBezTo>
                <a:close/>
                <a:moveTo>
                  <a:pt x="587795" y="6771499"/>
                </a:moveTo>
                <a:cubicBezTo>
                  <a:pt x="588922" y="6772445"/>
                  <a:pt x="590051" y="6773394"/>
                  <a:pt x="591178" y="6774343"/>
                </a:cubicBezTo>
                <a:cubicBezTo>
                  <a:pt x="589508" y="6779089"/>
                  <a:pt x="587795" y="6783768"/>
                  <a:pt x="586127" y="6788511"/>
                </a:cubicBezTo>
                <a:cubicBezTo>
                  <a:pt x="584916" y="6787498"/>
                  <a:pt x="583661" y="6786422"/>
                  <a:pt x="582451" y="6785414"/>
                </a:cubicBezTo>
                <a:cubicBezTo>
                  <a:pt x="584248" y="6780731"/>
                  <a:pt x="586043" y="6776116"/>
                  <a:pt x="587795" y="6771499"/>
                </a:cubicBezTo>
                <a:close/>
                <a:moveTo>
                  <a:pt x="703612" y="6768209"/>
                </a:moveTo>
                <a:cubicBezTo>
                  <a:pt x="705366" y="6768462"/>
                  <a:pt x="707075" y="6768778"/>
                  <a:pt x="708829" y="6769031"/>
                </a:cubicBezTo>
                <a:cubicBezTo>
                  <a:pt x="708121" y="6778769"/>
                  <a:pt x="707452" y="6788448"/>
                  <a:pt x="706744" y="6798189"/>
                </a:cubicBezTo>
                <a:cubicBezTo>
                  <a:pt x="705074" y="6797936"/>
                  <a:pt x="703444" y="6797683"/>
                  <a:pt x="701775" y="6797430"/>
                </a:cubicBezTo>
                <a:cubicBezTo>
                  <a:pt x="702358" y="6787751"/>
                  <a:pt x="702986" y="6778010"/>
                  <a:pt x="703612" y="6768209"/>
                </a:cubicBezTo>
                <a:close/>
                <a:moveTo>
                  <a:pt x="415158" y="6765488"/>
                </a:moveTo>
                <a:cubicBezTo>
                  <a:pt x="417204" y="6790410"/>
                  <a:pt x="418621" y="6807931"/>
                  <a:pt x="420250" y="6828110"/>
                </a:cubicBezTo>
                <a:cubicBezTo>
                  <a:pt x="412985" y="6816723"/>
                  <a:pt x="408226" y="6809323"/>
                  <a:pt x="401964" y="6799518"/>
                </a:cubicBezTo>
                <a:cubicBezTo>
                  <a:pt x="404845" y="6792054"/>
                  <a:pt x="408727" y="6782124"/>
                  <a:pt x="415158" y="6765488"/>
                </a:cubicBezTo>
                <a:close/>
                <a:moveTo>
                  <a:pt x="570262" y="6749801"/>
                </a:moveTo>
                <a:cubicBezTo>
                  <a:pt x="570262" y="6767513"/>
                  <a:pt x="570262" y="6777947"/>
                  <a:pt x="570262" y="6788321"/>
                </a:cubicBezTo>
                <a:cubicBezTo>
                  <a:pt x="556484" y="6776305"/>
                  <a:pt x="564875" y="6767069"/>
                  <a:pt x="570262" y="6749801"/>
                </a:cubicBezTo>
                <a:close/>
                <a:moveTo>
                  <a:pt x="412527" y="6725133"/>
                </a:moveTo>
                <a:cubicBezTo>
                  <a:pt x="412570" y="6726145"/>
                  <a:pt x="412733" y="6727281"/>
                  <a:pt x="412527" y="6728170"/>
                </a:cubicBezTo>
                <a:cubicBezTo>
                  <a:pt x="412361" y="6728862"/>
                  <a:pt x="411651" y="6729243"/>
                  <a:pt x="411192" y="6729812"/>
                </a:cubicBezTo>
                <a:cubicBezTo>
                  <a:pt x="410858" y="6728926"/>
                  <a:pt x="410189" y="6727474"/>
                  <a:pt x="410315" y="6727281"/>
                </a:cubicBezTo>
                <a:cubicBezTo>
                  <a:pt x="410940" y="6726398"/>
                  <a:pt x="411777" y="6725829"/>
                  <a:pt x="412527" y="6725133"/>
                </a:cubicBezTo>
                <a:close/>
                <a:moveTo>
                  <a:pt x="689250" y="6683069"/>
                </a:moveTo>
                <a:cubicBezTo>
                  <a:pt x="696931" y="6700275"/>
                  <a:pt x="704489" y="6717163"/>
                  <a:pt x="712046" y="6734115"/>
                </a:cubicBezTo>
                <a:cubicBezTo>
                  <a:pt x="709875" y="6736959"/>
                  <a:pt x="707661" y="6739870"/>
                  <a:pt x="705492" y="6742718"/>
                </a:cubicBezTo>
                <a:cubicBezTo>
                  <a:pt x="703195" y="6734811"/>
                  <a:pt x="700857" y="6726904"/>
                  <a:pt x="698475" y="6718935"/>
                </a:cubicBezTo>
                <a:cubicBezTo>
                  <a:pt x="697433" y="6719821"/>
                  <a:pt x="696429" y="6720770"/>
                  <a:pt x="695389" y="6721716"/>
                </a:cubicBezTo>
                <a:cubicBezTo>
                  <a:pt x="695389" y="6737592"/>
                  <a:pt x="695389" y="6753409"/>
                  <a:pt x="695389" y="6769284"/>
                </a:cubicBezTo>
                <a:cubicBezTo>
                  <a:pt x="688165" y="6740819"/>
                  <a:pt x="682487" y="6712547"/>
                  <a:pt x="689250" y="6683069"/>
                </a:cubicBezTo>
                <a:close/>
                <a:moveTo>
                  <a:pt x="710292" y="6676682"/>
                </a:moveTo>
                <a:cubicBezTo>
                  <a:pt x="710417" y="6676555"/>
                  <a:pt x="711295" y="6677757"/>
                  <a:pt x="711797" y="6678323"/>
                </a:cubicBezTo>
                <a:cubicBezTo>
                  <a:pt x="711044" y="6679593"/>
                  <a:pt x="710335" y="6680918"/>
                  <a:pt x="709583" y="6682183"/>
                </a:cubicBezTo>
                <a:cubicBezTo>
                  <a:pt x="709081" y="6681551"/>
                  <a:pt x="708537" y="6680981"/>
                  <a:pt x="708035" y="6680475"/>
                </a:cubicBezTo>
                <a:cubicBezTo>
                  <a:pt x="708747" y="6679150"/>
                  <a:pt x="709457" y="6677821"/>
                  <a:pt x="710292" y="6676682"/>
                </a:cubicBezTo>
                <a:close/>
                <a:moveTo>
                  <a:pt x="663781" y="6666118"/>
                </a:moveTo>
                <a:cubicBezTo>
                  <a:pt x="664575" y="6666877"/>
                  <a:pt x="664825" y="6669155"/>
                  <a:pt x="665284" y="6670733"/>
                </a:cubicBezTo>
                <a:cubicBezTo>
                  <a:pt x="664408" y="6671876"/>
                  <a:pt x="663531" y="6672948"/>
                  <a:pt x="662656" y="6674023"/>
                </a:cubicBezTo>
                <a:cubicBezTo>
                  <a:pt x="662029" y="6671813"/>
                  <a:pt x="661361" y="6669661"/>
                  <a:pt x="660733" y="6667446"/>
                </a:cubicBezTo>
                <a:cubicBezTo>
                  <a:pt x="661778" y="6666940"/>
                  <a:pt x="663158" y="6665548"/>
                  <a:pt x="663781" y="6666118"/>
                </a:cubicBezTo>
                <a:close/>
                <a:moveTo>
                  <a:pt x="688206" y="6655933"/>
                </a:moveTo>
                <a:cubicBezTo>
                  <a:pt x="688206" y="6656882"/>
                  <a:pt x="688332" y="6657958"/>
                  <a:pt x="688080" y="6658717"/>
                </a:cubicBezTo>
                <a:cubicBezTo>
                  <a:pt x="687955" y="6659097"/>
                  <a:pt x="687161" y="6659033"/>
                  <a:pt x="686660" y="6659223"/>
                </a:cubicBezTo>
                <a:cubicBezTo>
                  <a:pt x="686452" y="6658338"/>
                  <a:pt x="686285" y="6657515"/>
                  <a:pt x="686119" y="6656629"/>
                </a:cubicBezTo>
                <a:cubicBezTo>
                  <a:pt x="686827" y="6656439"/>
                  <a:pt x="687495" y="6656186"/>
                  <a:pt x="688206" y="6655933"/>
                </a:cubicBezTo>
                <a:close/>
                <a:moveTo>
                  <a:pt x="537069" y="6651507"/>
                </a:moveTo>
                <a:cubicBezTo>
                  <a:pt x="538719" y="6685535"/>
                  <a:pt x="542674" y="6719533"/>
                  <a:pt x="545055" y="6753817"/>
                </a:cubicBezTo>
                <a:cubicBezTo>
                  <a:pt x="546244" y="6770958"/>
                  <a:pt x="547040" y="6788171"/>
                  <a:pt x="546957" y="6805494"/>
                </a:cubicBezTo>
                <a:cubicBezTo>
                  <a:pt x="546874" y="6822818"/>
                  <a:pt x="545911" y="6840253"/>
                  <a:pt x="543584" y="6857837"/>
                </a:cubicBezTo>
                <a:cubicBezTo>
                  <a:pt x="543707" y="6857711"/>
                  <a:pt x="542955" y="6858850"/>
                  <a:pt x="542663" y="6858660"/>
                </a:cubicBezTo>
                <a:cubicBezTo>
                  <a:pt x="538487" y="6855685"/>
                  <a:pt x="534355" y="6852522"/>
                  <a:pt x="528718" y="6848286"/>
                </a:cubicBezTo>
                <a:cubicBezTo>
                  <a:pt x="540826" y="6818812"/>
                  <a:pt x="539532" y="6788321"/>
                  <a:pt x="534897" y="6757771"/>
                </a:cubicBezTo>
                <a:cubicBezTo>
                  <a:pt x="529512" y="6722348"/>
                  <a:pt x="535357" y="6687435"/>
                  <a:pt x="537069" y="6651507"/>
                </a:cubicBezTo>
                <a:close/>
                <a:moveTo>
                  <a:pt x="572891" y="6602993"/>
                </a:moveTo>
                <a:cubicBezTo>
                  <a:pt x="579988" y="6622092"/>
                  <a:pt x="567296" y="6655489"/>
                  <a:pt x="592182" y="6660236"/>
                </a:cubicBezTo>
                <a:cubicBezTo>
                  <a:pt x="604371" y="6642398"/>
                  <a:pt x="604371" y="6642398"/>
                  <a:pt x="592640" y="6612228"/>
                </a:cubicBezTo>
                <a:cubicBezTo>
                  <a:pt x="599443" y="6603815"/>
                  <a:pt x="604286" y="6607418"/>
                  <a:pt x="606334" y="6618742"/>
                </a:cubicBezTo>
                <a:cubicBezTo>
                  <a:pt x="607379" y="6624370"/>
                  <a:pt x="605372" y="6631138"/>
                  <a:pt x="605457" y="6637335"/>
                </a:cubicBezTo>
                <a:cubicBezTo>
                  <a:pt x="605623" y="6654540"/>
                  <a:pt x="605873" y="6671686"/>
                  <a:pt x="622072" y="6672189"/>
                </a:cubicBezTo>
                <a:cubicBezTo>
                  <a:pt x="624412" y="6672252"/>
                  <a:pt x="626666" y="6678960"/>
                  <a:pt x="629756" y="6683892"/>
                </a:cubicBezTo>
                <a:cubicBezTo>
                  <a:pt x="627084" y="6686044"/>
                  <a:pt x="625496" y="6688381"/>
                  <a:pt x="623954" y="6688381"/>
                </a:cubicBezTo>
                <a:cubicBezTo>
                  <a:pt x="605873" y="6688065"/>
                  <a:pt x="604703" y="6690090"/>
                  <a:pt x="608547" y="6716214"/>
                </a:cubicBezTo>
                <a:cubicBezTo>
                  <a:pt x="613306" y="6748535"/>
                  <a:pt x="613306" y="6748535"/>
                  <a:pt x="609213" y="6772002"/>
                </a:cubicBezTo>
                <a:cubicBezTo>
                  <a:pt x="601824" y="6759859"/>
                  <a:pt x="597233" y="6740882"/>
                  <a:pt x="584707" y="6750371"/>
                </a:cubicBezTo>
                <a:cubicBezTo>
                  <a:pt x="590468" y="6736457"/>
                  <a:pt x="597943" y="6723994"/>
                  <a:pt x="600780" y="6709446"/>
                </a:cubicBezTo>
                <a:cubicBezTo>
                  <a:pt x="602660" y="6699642"/>
                  <a:pt x="597983" y="6686866"/>
                  <a:pt x="596271" y="6675416"/>
                </a:cubicBezTo>
                <a:cubicBezTo>
                  <a:pt x="595186" y="6675796"/>
                  <a:pt x="594100" y="6676175"/>
                  <a:pt x="593014" y="6676555"/>
                </a:cubicBezTo>
                <a:cubicBezTo>
                  <a:pt x="590468" y="6686866"/>
                  <a:pt x="588796" y="6698060"/>
                  <a:pt x="584916" y="6707295"/>
                </a:cubicBezTo>
                <a:cubicBezTo>
                  <a:pt x="582910" y="6712038"/>
                  <a:pt x="576525" y="6716024"/>
                  <a:pt x="573015" y="6714695"/>
                </a:cubicBezTo>
                <a:cubicBezTo>
                  <a:pt x="569760" y="6713429"/>
                  <a:pt x="565165" y="6704194"/>
                  <a:pt x="565625" y="6699451"/>
                </a:cubicBezTo>
                <a:cubicBezTo>
                  <a:pt x="567630" y="6679530"/>
                  <a:pt x="560449" y="6658527"/>
                  <a:pt x="570763" y="6638791"/>
                </a:cubicBezTo>
                <a:cubicBezTo>
                  <a:pt x="574603" y="6631391"/>
                  <a:pt x="571386" y="6615515"/>
                  <a:pt x="572891" y="6602993"/>
                </a:cubicBezTo>
                <a:close/>
                <a:moveTo>
                  <a:pt x="535859" y="6571366"/>
                </a:moveTo>
                <a:cubicBezTo>
                  <a:pt x="536902" y="6580788"/>
                  <a:pt x="537906" y="6590149"/>
                  <a:pt x="538905" y="6599575"/>
                </a:cubicBezTo>
                <a:cubicBezTo>
                  <a:pt x="537780" y="6600081"/>
                  <a:pt x="536653" y="6600525"/>
                  <a:pt x="535524" y="6601031"/>
                </a:cubicBezTo>
                <a:cubicBezTo>
                  <a:pt x="534522" y="6591415"/>
                  <a:pt x="533561" y="6581800"/>
                  <a:pt x="532562" y="6572126"/>
                </a:cubicBezTo>
                <a:cubicBezTo>
                  <a:pt x="533644" y="6571873"/>
                  <a:pt x="534772" y="6571620"/>
                  <a:pt x="535859" y="6571366"/>
                </a:cubicBezTo>
                <a:close/>
                <a:moveTo>
                  <a:pt x="573852" y="6546002"/>
                </a:moveTo>
                <a:cubicBezTo>
                  <a:pt x="575271" y="6556060"/>
                  <a:pt x="576647" y="6566114"/>
                  <a:pt x="578693" y="6580788"/>
                </a:cubicBezTo>
                <a:cubicBezTo>
                  <a:pt x="565750" y="6566177"/>
                  <a:pt x="565750" y="6566177"/>
                  <a:pt x="573852" y="6546002"/>
                </a:cubicBezTo>
                <a:close/>
                <a:moveTo>
                  <a:pt x="598776" y="6538981"/>
                </a:moveTo>
                <a:cubicBezTo>
                  <a:pt x="599737" y="6553592"/>
                  <a:pt x="600321" y="6561878"/>
                  <a:pt x="601156" y="6574084"/>
                </a:cubicBezTo>
                <a:cubicBezTo>
                  <a:pt x="594057" y="6559979"/>
                  <a:pt x="594057" y="6559979"/>
                  <a:pt x="598776" y="6538981"/>
                </a:cubicBezTo>
                <a:close/>
                <a:moveTo>
                  <a:pt x="718100" y="6520984"/>
                </a:moveTo>
                <a:lnTo>
                  <a:pt x="718183" y="6521207"/>
                </a:lnTo>
                <a:lnTo>
                  <a:pt x="718157" y="6521211"/>
                </a:lnTo>
                <a:lnTo>
                  <a:pt x="717975" y="6521144"/>
                </a:lnTo>
                <a:close/>
                <a:moveTo>
                  <a:pt x="570680" y="6494197"/>
                </a:moveTo>
                <a:cubicBezTo>
                  <a:pt x="571094" y="6502673"/>
                  <a:pt x="571471" y="6511212"/>
                  <a:pt x="572139" y="6526202"/>
                </a:cubicBezTo>
                <a:cubicBezTo>
                  <a:pt x="564083" y="6512794"/>
                  <a:pt x="559156" y="6505330"/>
                  <a:pt x="570680" y="6494197"/>
                </a:cubicBezTo>
                <a:close/>
                <a:moveTo>
                  <a:pt x="828238" y="6486037"/>
                </a:moveTo>
                <a:cubicBezTo>
                  <a:pt x="829406" y="6486543"/>
                  <a:pt x="830325" y="6488125"/>
                  <a:pt x="831328" y="6489328"/>
                </a:cubicBezTo>
                <a:cubicBezTo>
                  <a:pt x="830660" y="6490527"/>
                  <a:pt x="829740" y="6492995"/>
                  <a:pt x="829364" y="6492805"/>
                </a:cubicBezTo>
                <a:cubicBezTo>
                  <a:pt x="828238" y="6492298"/>
                  <a:pt x="827277" y="6490716"/>
                  <a:pt x="826276" y="6489581"/>
                </a:cubicBezTo>
                <a:cubicBezTo>
                  <a:pt x="826944" y="6488315"/>
                  <a:pt x="827862" y="6485847"/>
                  <a:pt x="828238" y="6486037"/>
                </a:cubicBezTo>
                <a:close/>
                <a:moveTo>
                  <a:pt x="683154" y="6470794"/>
                </a:moveTo>
                <a:cubicBezTo>
                  <a:pt x="683488" y="6471679"/>
                  <a:pt x="684157" y="6473195"/>
                  <a:pt x="684031" y="6473322"/>
                </a:cubicBezTo>
                <a:cubicBezTo>
                  <a:pt x="683406" y="6474211"/>
                  <a:pt x="682569" y="6474777"/>
                  <a:pt x="681776" y="6475473"/>
                </a:cubicBezTo>
                <a:cubicBezTo>
                  <a:pt x="681776" y="6474461"/>
                  <a:pt x="681567" y="6473322"/>
                  <a:pt x="681818" y="6472439"/>
                </a:cubicBezTo>
                <a:cubicBezTo>
                  <a:pt x="681985" y="6471743"/>
                  <a:pt x="682694" y="6471300"/>
                  <a:pt x="683154" y="6470794"/>
                </a:cubicBezTo>
                <a:close/>
                <a:moveTo>
                  <a:pt x="601240" y="6459191"/>
                </a:moveTo>
                <a:lnTo>
                  <a:pt x="601240" y="6505584"/>
                </a:lnTo>
                <a:cubicBezTo>
                  <a:pt x="599694" y="6505457"/>
                  <a:pt x="598150" y="6505267"/>
                  <a:pt x="596605" y="6505141"/>
                </a:cubicBezTo>
                <a:close/>
                <a:moveTo>
                  <a:pt x="601243" y="6457738"/>
                </a:moveTo>
                <a:lnTo>
                  <a:pt x="601365" y="6457951"/>
                </a:lnTo>
                <a:lnTo>
                  <a:pt x="601240" y="6459191"/>
                </a:lnTo>
                <a:lnTo>
                  <a:pt x="601240" y="6457762"/>
                </a:lnTo>
                <a:close/>
                <a:moveTo>
                  <a:pt x="728535" y="6424997"/>
                </a:moveTo>
                <a:cubicBezTo>
                  <a:pt x="730311" y="6432587"/>
                  <a:pt x="734017" y="6439418"/>
                  <a:pt x="736193" y="6446646"/>
                </a:cubicBezTo>
                <a:cubicBezTo>
                  <a:pt x="738370" y="6453872"/>
                  <a:pt x="739016" y="6461495"/>
                  <a:pt x="734673" y="6470667"/>
                </a:cubicBezTo>
                <a:lnTo>
                  <a:pt x="734799" y="6470541"/>
                </a:lnTo>
                <a:cubicBezTo>
                  <a:pt x="733590" y="6475283"/>
                  <a:pt x="730875" y="6480472"/>
                  <a:pt x="731459" y="6484645"/>
                </a:cubicBezTo>
                <a:cubicBezTo>
                  <a:pt x="732755" y="6493975"/>
                  <a:pt x="731701" y="6501075"/>
                  <a:pt x="729164" y="6506856"/>
                </a:cubicBezTo>
                <a:lnTo>
                  <a:pt x="718100" y="6520984"/>
                </a:lnTo>
                <a:lnTo>
                  <a:pt x="711522" y="6502980"/>
                </a:lnTo>
                <a:cubicBezTo>
                  <a:pt x="710698" y="6496994"/>
                  <a:pt x="712255" y="6491160"/>
                  <a:pt x="719143" y="6485658"/>
                </a:cubicBezTo>
                <a:cubicBezTo>
                  <a:pt x="712005" y="6461938"/>
                  <a:pt x="729539" y="6447075"/>
                  <a:pt x="728535" y="6424997"/>
                </a:cubicBezTo>
                <a:close/>
                <a:moveTo>
                  <a:pt x="597609" y="6422533"/>
                </a:moveTo>
                <a:cubicBezTo>
                  <a:pt x="601282" y="6427844"/>
                  <a:pt x="603776" y="6433221"/>
                  <a:pt x="604558" y="6438984"/>
                </a:cubicBezTo>
                <a:lnTo>
                  <a:pt x="601243" y="6457738"/>
                </a:lnTo>
                <a:lnTo>
                  <a:pt x="592785" y="6442828"/>
                </a:lnTo>
                <a:cubicBezTo>
                  <a:pt x="590185" y="6437603"/>
                  <a:pt x="589822" y="6431515"/>
                  <a:pt x="597609" y="6422533"/>
                </a:cubicBezTo>
                <a:close/>
                <a:moveTo>
                  <a:pt x="779389" y="6422343"/>
                </a:moveTo>
                <a:cubicBezTo>
                  <a:pt x="779556" y="6427211"/>
                  <a:pt x="779681" y="6432081"/>
                  <a:pt x="779848" y="6436953"/>
                </a:cubicBezTo>
                <a:cubicBezTo>
                  <a:pt x="779055" y="6437017"/>
                  <a:pt x="778304" y="6437017"/>
                  <a:pt x="777551" y="6437080"/>
                </a:cubicBezTo>
                <a:cubicBezTo>
                  <a:pt x="777551" y="6432207"/>
                  <a:pt x="777551" y="6427338"/>
                  <a:pt x="777551" y="6422406"/>
                </a:cubicBezTo>
                <a:cubicBezTo>
                  <a:pt x="778178" y="6422406"/>
                  <a:pt x="778762" y="6422343"/>
                  <a:pt x="779389" y="6422343"/>
                </a:cubicBezTo>
                <a:close/>
                <a:moveTo>
                  <a:pt x="775758" y="6377305"/>
                </a:moveTo>
                <a:cubicBezTo>
                  <a:pt x="777093" y="6377685"/>
                  <a:pt x="778386" y="6378064"/>
                  <a:pt x="779724" y="6378444"/>
                </a:cubicBezTo>
                <a:cubicBezTo>
                  <a:pt x="778720" y="6385655"/>
                  <a:pt x="777676" y="6392928"/>
                  <a:pt x="776677" y="6400138"/>
                </a:cubicBezTo>
                <a:cubicBezTo>
                  <a:pt x="775507" y="6399826"/>
                  <a:pt x="774338" y="6399442"/>
                  <a:pt x="773168" y="6399126"/>
                </a:cubicBezTo>
                <a:cubicBezTo>
                  <a:pt x="774044" y="6391852"/>
                  <a:pt x="774880" y="6384578"/>
                  <a:pt x="775758" y="6377305"/>
                </a:cubicBezTo>
                <a:close/>
                <a:moveTo>
                  <a:pt x="647332" y="6372815"/>
                </a:moveTo>
                <a:cubicBezTo>
                  <a:pt x="648542" y="6378254"/>
                  <a:pt x="649252" y="6384009"/>
                  <a:pt x="650087" y="6389641"/>
                </a:cubicBezTo>
                <a:cubicBezTo>
                  <a:pt x="647665" y="6390084"/>
                  <a:pt x="645244" y="6390460"/>
                  <a:pt x="642821" y="6390903"/>
                </a:cubicBezTo>
                <a:cubicBezTo>
                  <a:pt x="642572" y="6385211"/>
                  <a:pt x="642154" y="6379456"/>
                  <a:pt x="642237" y="6373698"/>
                </a:cubicBezTo>
                <a:cubicBezTo>
                  <a:pt x="642237" y="6373318"/>
                  <a:pt x="647206" y="6372246"/>
                  <a:pt x="647332" y="6372815"/>
                </a:cubicBezTo>
                <a:close/>
                <a:moveTo>
                  <a:pt x="834625" y="6330879"/>
                </a:moveTo>
                <a:lnTo>
                  <a:pt x="815464" y="6360036"/>
                </a:lnTo>
                <a:cubicBezTo>
                  <a:pt x="834082" y="6362504"/>
                  <a:pt x="834166" y="6362504"/>
                  <a:pt x="834499" y="6392801"/>
                </a:cubicBezTo>
                <a:cubicBezTo>
                  <a:pt x="834625" y="6404378"/>
                  <a:pt x="834417" y="6415888"/>
                  <a:pt x="834166" y="6427402"/>
                </a:cubicBezTo>
                <a:cubicBezTo>
                  <a:pt x="834082" y="6431388"/>
                  <a:pt x="833330" y="6435371"/>
                  <a:pt x="831454" y="6440367"/>
                </a:cubicBezTo>
                <a:cubicBezTo>
                  <a:pt x="835419" y="6410639"/>
                  <a:pt x="815212" y="6405581"/>
                  <a:pt x="811870" y="6383630"/>
                </a:cubicBezTo>
                <a:cubicBezTo>
                  <a:pt x="810077" y="6384642"/>
                  <a:pt x="808239" y="6385718"/>
                  <a:pt x="806403" y="6386730"/>
                </a:cubicBezTo>
                <a:cubicBezTo>
                  <a:pt x="807528" y="6401404"/>
                  <a:pt x="808907" y="6416078"/>
                  <a:pt x="809618" y="6430819"/>
                </a:cubicBezTo>
                <a:cubicBezTo>
                  <a:pt x="810286" y="6444796"/>
                  <a:pt x="819679" y="6461431"/>
                  <a:pt x="805650" y="6470920"/>
                </a:cubicBezTo>
                <a:cubicBezTo>
                  <a:pt x="800974" y="6453082"/>
                  <a:pt x="793920" y="6435877"/>
                  <a:pt x="792291" y="6417597"/>
                </a:cubicBezTo>
                <a:cubicBezTo>
                  <a:pt x="790076" y="6393308"/>
                  <a:pt x="791288" y="6368006"/>
                  <a:pt x="793166" y="6343465"/>
                </a:cubicBezTo>
                <a:cubicBezTo>
                  <a:pt x="793462" y="6339735"/>
                  <a:pt x="805650" y="6334229"/>
                  <a:pt x="811411" y="6336064"/>
                </a:cubicBezTo>
                <a:cubicBezTo>
                  <a:pt x="823644" y="6339984"/>
                  <a:pt x="823395" y="6341756"/>
                  <a:pt x="834625" y="6330879"/>
                </a:cubicBezTo>
                <a:close/>
                <a:moveTo>
                  <a:pt x="822057" y="6318606"/>
                </a:moveTo>
                <a:cubicBezTo>
                  <a:pt x="822977" y="6318922"/>
                  <a:pt x="823854" y="6319175"/>
                  <a:pt x="824731" y="6319492"/>
                </a:cubicBezTo>
                <a:cubicBezTo>
                  <a:pt x="824396" y="6320252"/>
                  <a:pt x="824189" y="6321390"/>
                  <a:pt x="823728" y="6321707"/>
                </a:cubicBezTo>
                <a:cubicBezTo>
                  <a:pt x="823270" y="6322023"/>
                  <a:pt x="822601" y="6321390"/>
                  <a:pt x="822057" y="6321200"/>
                </a:cubicBezTo>
                <a:cubicBezTo>
                  <a:pt x="822057" y="6320315"/>
                  <a:pt x="822057" y="6319492"/>
                  <a:pt x="822057" y="6318606"/>
                </a:cubicBezTo>
                <a:close/>
                <a:moveTo>
                  <a:pt x="711211" y="6282237"/>
                </a:moveTo>
                <a:cubicBezTo>
                  <a:pt x="711879" y="6282302"/>
                  <a:pt x="712502" y="6282302"/>
                  <a:pt x="713130" y="6282365"/>
                </a:cubicBezTo>
                <a:cubicBezTo>
                  <a:pt x="713004" y="6285777"/>
                  <a:pt x="712922" y="6289132"/>
                  <a:pt x="712796" y="6292546"/>
                </a:cubicBezTo>
                <a:cubicBezTo>
                  <a:pt x="712171" y="6292482"/>
                  <a:pt x="711503" y="6292482"/>
                  <a:pt x="710877" y="6292418"/>
                </a:cubicBezTo>
                <a:cubicBezTo>
                  <a:pt x="711003" y="6289005"/>
                  <a:pt x="711085" y="6285651"/>
                  <a:pt x="711211" y="6282237"/>
                </a:cubicBezTo>
                <a:close/>
                <a:moveTo>
                  <a:pt x="683488" y="6277618"/>
                </a:moveTo>
                <a:cubicBezTo>
                  <a:pt x="683488" y="6290461"/>
                  <a:pt x="683488" y="6303363"/>
                  <a:pt x="683488" y="6316265"/>
                </a:cubicBezTo>
                <a:cubicBezTo>
                  <a:pt x="682945" y="6316328"/>
                  <a:pt x="682402" y="6316328"/>
                  <a:pt x="681861" y="6316391"/>
                </a:cubicBezTo>
                <a:cubicBezTo>
                  <a:pt x="681861" y="6303489"/>
                  <a:pt x="681861" y="6290651"/>
                  <a:pt x="681861" y="6277745"/>
                </a:cubicBezTo>
                <a:cubicBezTo>
                  <a:pt x="682402" y="6277682"/>
                  <a:pt x="682945" y="6277682"/>
                  <a:pt x="683488" y="6277618"/>
                </a:cubicBezTo>
                <a:close/>
                <a:moveTo>
                  <a:pt x="825651" y="6262185"/>
                </a:moveTo>
                <a:cubicBezTo>
                  <a:pt x="829907" y="6272559"/>
                  <a:pt x="832246" y="6278125"/>
                  <a:pt x="834751" y="6284199"/>
                </a:cubicBezTo>
                <a:cubicBezTo>
                  <a:pt x="821308" y="6289891"/>
                  <a:pt x="821308" y="6289891"/>
                  <a:pt x="825651" y="6262185"/>
                </a:cubicBezTo>
                <a:close/>
                <a:moveTo>
                  <a:pt x="811537" y="6259844"/>
                </a:moveTo>
                <a:cubicBezTo>
                  <a:pt x="812288" y="6264083"/>
                  <a:pt x="812999" y="6268383"/>
                  <a:pt x="813750" y="6272623"/>
                </a:cubicBezTo>
                <a:cubicBezTo>
                  <a:pt x="812874" y="6273002"/>
                  <a:pt x="811995" y="6273319"/>
                  <a:pt x="811118" y="6273698"/>
                </a:cubicBezTo>
                <a:cubicBezTo>
                  <a:pt x="810369" y="6269458"/>
                  <a:pt x="809575" y="6265223"/>
                  <a:pt x="808824" y="6260920"/>
                </a:cubicBezTo>
                <a:cubicBezTo>
                  <a:pt x="809741" y="6260603"/>
                  <a:pt x="810617" y="6260223"/>
                  <a:pt x="811537" y="6259844"/>
                </a:cubicBezTo>
                <a:close/>
                <a:moveTo>
                  <a:pt x="791914" y="6250038"/>
                </a:moveTo>
                <a:cubicBezTo>
                  <a:pt x="792124" y="6250991"/>
                  <a:pt x="792332" y="6251874"/>
                  <a:pt x="792541" y="6252760"/>
                </a:cubicBezTo>
                <a:cubicBezTo>
                  <a:pt x="792206" y="6253646"/>
                  <a:pt x="791914" y="6254468"/>
                  <a:pt x="791581" y="6255228"/>
                </a:cubicBezTo>
                <a:cubicBezTo>
                  <a:pt x="791121" y="6254659"/>
                  <a:pt x="790286" y="6253772"/>
                  <a:pt x="790327" y="6253582"/>
                </a:cubicBezTo>
                <a:cubicBezTo>
                  <a:pt x="790745" y="6252316"/>
                  <a:pt x="791372" y="6251182"/>
                  <a:pt x="791914" y="6250038"/>
                </a:cubicBezTo>
                <a:close/>
                <a:moveTo>
                  <a:pt x="824814" y="6243018"/>
                </a:moveTo>
                <a:cubicBezTo>
                  <a:pt x="825149" y="6244600"/>
                  <a:pt x="825566" y="6246182"/>
                  <a:pt x="825733" y="6247764"/>
                </a:cubicBezTo>
                <a:cubicBezTo>
                  <a:pt x="825775" y="6248207"/>
                  <a:pt x="824897" y="6248840"/>
                  <a:pt x="824480" y="6249346"/>
                </a:cubicBezTo>
                <a:cubicBezTo>
                  <a:pt x="824146" y="6247827"/>
                  <a:pt x="823687" y="6246245"/>
                  <a:pt x="823562" y="6244664"/>
                </a:cubicBezTo>
                <a:cubicBezTo>
                  <a:pt x="823519" y="6244221"/>
                  <a:pt x="824396" y="6243588"/>
                  <a:pt x="824814" y="6243018"/>
                </a:cubicBezTo>
                <a:close/>
                <a:moveTo>
                  <a:pt x="683573" y="6232327"/>
                </a:moveTo>
                <a:cubicBezTo>
                  <a:pt x="683573" y="6233217"/>
                  <a:pt x="683698" y="6234226"/>
                  <a:pt x="683488" y="6234985"/>
                </a:cubicBezTo>
                <a:cubicBezTo>
                  <a:pt x="683363" y="6235365"/>
                  <a:pt x="682652" y="6235365"/>
                  <a:pt x="682236" y="6235555"/>
                </a:cubicBezTo>
                <a:cubicBezTo>
                  <a:pt x="682068" y="6234732"/>
                  <a:pt x="681901" y="6233910"/>
                  <a:pt x="681776" y="6233027"/>
                </a:cubicBezTo>
                <a:cubicBezTo>
                  <a:pt x="682360" y="6232837"/>
                  <a:pt x="682988" y="6232580"/>
                  <a:pt x="683573" y="6232327"/>
                </a:cubicBezTo>
                <a:close/>
                <a:moveTo>
                  <a:pt x="707744" y="6206967"/>
                </a:moveTo>
                <a:cubicBezTo>
                  <a:pt x="709415" y="6208485"/>
                  <a:pt x="711085" y="6210068"/>
                  <a:pt x="712758" y="6211582"/>
                </a:cubicBezTo>
                <a:cubicBezTo>
                  <a:pt x="711044" y="6216202"/>
                  <a:pt x="709290" y="6220818"/>
                  <a:pt x="707577" y="6225500"/>
                </a:cubicBezTo>
                <a:cubicBezTo>
                  <a:pt x="706242" y="6224547"/>
                  <a:pt x="704906" y="6223666"/>
                  <a:pt x="703570" y="6222716"/>
                </a:cubicBezTo>
                <a:cubicBezTo>
                  <a:pt x="704950" y="6217467"/>
                  <a:pt x="706369" y="6212216"/>
                  <a:pt x="707744" y="6206967"/>
                </a:cubicBezTo>
                <a:close/>
                <a:moveTo>
                  <a:pt x="805108" y="6205384"/>
                </a:moveTo>
                <a:cubicBezTo>
                  <a:pt x="806403" y="6206650"/>
                  <a:pt x="807696" y="6207916"/>
                  <a:pt x="808991" y="6209177"/>
                </a:cubicBezTo>
                <a:cubicBezTo>
                  <a:pt x="808197" y="6210697"/>
                  <a:pt x="807445" y="6212279"/>
                  <a:pt x="806651" y="6213860"/>
                </a:cubicBezTo>
                <a:cubicBezTo>
                  <a:pt x="805650" y="6212848"/>
                  <a:pt x="804023" y="6212025"/>
                  <a:pt x="803855" y="6210823"/>
                </a:cubicBezTo>
                <a:cubicBezTo>
                  <a:pt x="803647" y="6209177"/>
                  <a:pt x="804647" y="6207220"/>
                  <a:pt x="805108" y="6205384"/>
                </a:cubicBezTo>
                <a:close/>
                <a:moveTo>
                  <a:pt x="681776" y="6181792"/>
                </a:moveTo>
                <a:cubicBezTo>
                  <a:pt x="682236" y="6181792"/>
                  <a:pt x="682694" y="6181792"/>
                  <a:pt x="683154" y="6181792"/>
                </a:cubicBezTo>
                <a:cubicBezTo>
                  <a:pt x="683154" y="6186534"/>
                  <a:pt x="683154" y="6191339"/>
                  <a:pt x="683154" y="6196086"/>
                </a:cubicBezTo>
                <a:cubicBezTo>
                  <a:pt x="682694" y="6196086"/>
                  <a:pt x="682236" y="6196086"/>
                  <a:pt x="681776" y="6196086"/>
                </a:cubicBezTo>
                <a:cubicBezTo>
                  <a:pt x="681776" y="6191339"/>
                  <a:pt x="681776" y="6186534"/>
                  <a:pt x="681776" y="6181792"/>
                </a:cubicBezTo>
                <a:close/>
                <a:moveTo>
                  <a:pt x="836672" y="6160853"/>
                </a:moveTo>
                <a:cubicBezTo>
                  <a:pt x="834207" y="6176033"/>
                  <a:pt x="832453" y="6186660"/>
                  <a:pt x="830869" y="6196465"/>
                </a:cubicBezTo>
                <a:cubicBezTo>
                  <a:pt x="823060" y="6176923"/>
                  <a:pt x="821641" y="6168890"/>
                  <a:pt x="826444" y="6161233"/>
                </a:cubicBezTo>
                <a:cubicBezTo>
                  <a:pt x="827903" y="6158895"/>
                  <a:pt x="832370" y="6160853"/>
                  <a:pt x="836672" y="6160853"/>
                </a:cubicBezTo>
                <a:close/>
                <a:moveTo>
                  <a:pt x="825566" y="6123346"/>
                </a:moveTo>
                <a:cubicBezTo>
                  <a:pt x="826904" y="6128784"/>
                  <a:pt x="828238" y="6134227"/>
                  <a:pt x="829574" y="6139665"/>
                </a:cubicBezTo>
                <a:cubicBezTo>
                  <a:pt x="828320" y="6140614"/>
                  <a:pt x="827070" y="6141627"/>
                  <a:pt x="825818" y="6142572"/>
                </a:cubicBezTo>
                <a:cubicBezTo>
                  <a:pt x="824814" y="6136564"/>
                  <a:pt x="823811" y="6130556"/>
                  <a:pt x="822810" y="6124612"/>
                </a:cubicBezTo>
                <a:cubicBezTo>
                  <a:pt x="823728" y="6124169"/>
                  <a:pt x="824647" y="6123789"/>
                  <a:pt x="825566" y="6123346"/>
                </a:cubicBezTo>
                <a:close/>
                <a:moveTo>
                  <a:pt x="736762" y="6100386"/>
                </a:moveTo>
                <a:cubicBezTo>
                  <a:pt x="737680" y="6100512"/>
                  <a:pt x="738600" y="6100703"/>
                  <a:pt x="739516" y="6100829"/>
                </a:cubicBezTo>
                <a:cubicBezTo>
                  <a:pt x="738014" y="6116325"/>
                  <a:pt x="736428" y="6131821"/>
                  <a:pt x="735050" y="6147381"/>
                </a:cubicBezTo>
                <a:cubicBezTo>
                  <a:pt x="734714" y="6150735"/>
                  <a:pt x="734632" y="6154465"/>
                  <a:pt x="735299" y="6157566"/>
                </a:cubicBezTo>
                <a:cubicBezTo>
                  <a:pt x="740059" y="6179640"/>
                  <a:pt x="737346" y="6199566"/>
                  <a:pt x="727494" y="6219615"/>
                </a:cubicBezTo>
                <a:cubicBezTo>
                  <a:pt x="714758" y="6200009"/>
                  <a:pt x="742148" y="6166612"/>
                  <a:pt x="713758" y="6154528"/>
                </a:cubicBezTo>
                <a:cubicBezTo>
                  <a:pt x="712502" y="6162308"/>
                  <a:pt x="711462" y="6168759"/>
                  <a:pt x="710250" y="6176349"/>
                </a:cubicBezTo>
                <a:cubicBezTo>
                  <a:pt x="704156" y="6169329"/>
                  <a:pt x="698393" y="6162815"/>
                  <a:pt x="693048" y="6156680"/>
                </a:cubicBezTo>
                <a:cubicBezTo>
                  <a:pt x="698560" y="6145610"/>
                  <a:pt x="703736" y="6135235"/>
                  <a:pt x="709583" y="6123409"/>
                </a:cubicBezTo>
                <a:cubicBezTo>
                  <a:pt x="713798" y="6128531"/>
                  <a:pt x="719101" y="6134919"/>
                  <a:pt x="726325" y="6143589"/>
                </a:cubicBezTo>
                <a:cubicBezTo>
                  <a:pt x="729955" y="6128468"/>
                  <a:pt x="733381" y="6114427"/>
                  <a:pt x="736762" y="6100386"/>
                </a:cubicBezTo>
                <a:close/>
                <a:moveTo>
                  <a:pt x="824230" y="6091720"/>
                </a:moveTo>
                <a:cubicBezTo>
                  <a:pt x="824355" y="6091530"/>
                  <a:pt x="825106" y="6092353"/>
                  <a:pt x="825608" y="6092733"/>
                </a:cubicBezTo>
                <a:cubicBezTo>
                  <a:pt x="825608" y="6093678"/>
                  <a:pt x="825608" y="6094694"/>
                  <a:pt x="825608" y="6095703"/>
                </a:cubicBezTo>
                <a:cubicBezTo>
                  <a:pt x="824814" y="6095197"/>
                  <a:pt x="824063" y="6094694"/>
                  <a:pt x="823270" y="6094185"/>
                </a:cubicBezTo>
                <a:cubicBezTo>
                  <a:pt x="823562" y="6093362"/>
                  <a:pt x="823771" y="6092353"/>
                  <a:pt x="824230" y="6091720"/>
                </a:cubicBezTo>
                <a:close/>
                <a:moveTo>
                  <a:pt x="735050" y="6042952"/>
                </a:moveTo>
                <a:cubicBezTo>
                  <a:pt x="736176" y="6050669"/>
                  <a:pt x="736956" y="6056583"/>
                  <a:pt x="737210" y="6061070"/>
                </a:cubicBezTo>
                <a:cubicBezTo>
                  <a:pt x="737970" y="6074533"/>
                  <a:pt x="733985" y="6075161"/>
                  <a:pt x="720396" y="6073122"/>
                </a:cubicBezTo>
                <a:cubicBezTo>
                  <a:pt x="725322" y="6063065"/>
                  <a:pt x="729831" y="6053767"/>
                  <a:pt x="735050" y="6042952"/>
                </a:cubicBezTo>
                <a:close/>
                <a:moveTo>
                  <a:pt x="698811" y="5996776"/>
                </a:moveTo>
                <a:cubicBezTo>
                  <a:pt x="697891" y="6017335"/>
                  <a:pt x="697015" y="6037827"/>
                  <a:pt x="696096" y="6058323"/>
                </a:cubicBezTo>
                <a:cubicBezTo>
                  <a:pt x="685534" y="6036878"/>
                  <a:pt x="690671" y="6016765"/>
                  <a:pt x="698811" y="5996776"/>
                </a:cubicBezTo>
                <a:close/>
                <a:moveTo>
                  <a:pt x="673552" y="5966099"/>
                </a:moveTo>
                <a:cubicBezTo>
                  <a:pt x="674177" y="5966099"/>
                  <a:pt x="674803" y="5966099"/>
                  <a:pt x="675430" y="5966099"/>
                </a:cubicBezTo>
                <a:cubicBezTo>
                  <a:pt x="675430" y="5971348"/>
                  <a:pt x="675430" y="5976600"/>
                  <a:pt x="675430" y="5981849"/>
                </a:cubicBezTo>
                <a:cubicBezTo>
                  <a:pt x="674803" y="5981849"/>
                  <a:pt x="674177" y="5981849"/>
                  <a:pt x="673552" y="5981849"/>
                </a:cubicBezTo>
                <a:cubicBezTo>
                  <a:pt x="673552" y="5976600"/>
                  <a:pt x="673552" y="5971348"/>
                  <a:pt x="673552" y="5966099"/>
                </a:cubicBezTo>
                <a:close/>
                <a:moveTo>
                  <a:pt x="739015" y="5964787"/>
                </a:moveTo>
                <a:lnTo>
                  <a:pt x="739018" y="5964833"/>
                </a:lnTo>
                <a:cubicBezTo>
                  <a:pt x="740351" y="5974702"/>
                  <a:pt x="741730" y="5984569"/>
                  <a:pt x="743651" y="5998547"/>
                </a:cubicBezTo>
                <a:cubicBezTo>
                  <a:pt x="737430" y="5996460"/>
                  <a:pt x="733966" y="5995320"/>
                  <a:pt x="729622" y="5993865"/>
                </a:cubicBezTo>
                <a:cubicBezTo>
                  <a:pt x="726492" y="6000699"/>
                  <a:pt x="723152" y="6007973"/>
                  <a:pt x="719561" y="6015815"/>
                </a:cubicBezTo>
                <a:cubicBezTo>
                  <a:pt x="722985" y="6018347"/>
                  <a:pt x="725322" y="6020119"/>
                  <a:pt x="729914" y="6023532"/>
                </a:cubicBezTo>
                <a:cubicBezTo>
                  <a:pt x="723358" y="6026190"/>
                  <a:pt x="718557" y="6028152"/>
                  <a:pt x="713758" y="6030047"/>
                </a:cubicBezTo>
                <a:cubicBezTo>
                  <a:pt x="708579" y="6020055"/>
                  <a:pt x="709583" y="6012209"/>
                  <a:pt x="714592" y="6004366"/>
                </a:cubicBezTo>
                <a:close/>
                <a:moveTo>
                  <a:pt x="738974" y="5963812"/>
                </a:moveTo>
                <a:lnTo>
                  <a:pt x="739142" y="5964580"/>
                </a:lnTo>
                <a:lnTo>
                  <a:pt x="739015" y="5964787"/>
                </a:lnTo>
                <a:close/>
                <a:moveTo>
                  <a:pt x="769912" y="5961420"/>
                </a:moveTo>
                <a:cubicBezTo>
                  <a:pt x="777846" y="5964264"/>
                  <a:pt x="784398" y="5964201"/>
                  <a:pt x="783106" y="5978305"/>
                </a:cubicBezTo>
                <a:cubicBezTo>
                  <a:pt x="782145" y="5988236"/>
                  <a:pt x="781268" y="5998231"/>
                  <a:pt x="780141" y="6010314"/>
                </a:cubicBezTo>
                <a:cubicBezTo>
                  <a:pt x="776801" y="6009361"/>
                  <a:pt x="772500" y="6008163"/>
                  <a:pt x="767033" y="6006644"/>
                </a:cubicBezTo>
                <a:cubicBezTo>
                  <a:pt x="768033" y="5991084"/>
                  <a:pt x="768910" y="5977106"/>
                  <a:pt x="769912" y="5961420"/>
                </a:cubicBezTo>
                <a:close/>
                <a:moveTo>
                  <a:pt x="687705" y="5946552"/>
                </a:moveTo>
                <a:cubicBezTo>
                  <a:pt x="687914" y="5947375"/>
                  <a:pt x="688123" y="5948135"/>
                  <a:pt x="688332" y="5948958"/>
                </a:cubicBezTo>
                <a:cubicBezTo>
                  <a:pt x="687621" y="5949780"/>
                  <a:pt x="686911" y="5950540"/>
                  <a:pt x="686201" y="5951236"/>
                </a:cubicBezTo>
                <a:cubicBezTo>
                  <a:pt x="685993" y="5950476"/>
                  <a:pt x="685450" y="5949274"/>
                  <a:pt x="685617" y="5948958"/>
                </a:cubicBezTo>
                <a:cubicBezTo>
                  <a:pt x="686160" y="5948008"/>
                  <a:pt x="686995" y="5947312"/>
                  <a:pt x="687705" y="5946552"/>
                </a:cubicBezTo>
                <a:close/>
                <a:moveTo>
                  <a:pt x="738056" y="5941747"/>
                </a:moveTo>
                <a:lnTo>
                  <a:pt x="738974" y="5963812"/>
                </a:lnTo>
                <a:lnTo>
                  <a:pt x="734422" y="5943013"/>
                </a:lnTo>
                <a:cubicBezTo>
                  <a:pt x="735634" y="5942633"/>
                  <a:pt x="736845" y="5942189"/>
                  <a:pt x="738056" y="5941747"/>
                </a:cubicBezTo>
                <a:close/>
                <a:moveTo>
                  <a:pt x="673302" y="5880770"/>
                </a:moveTo>
                <a:cubicBezTo>
                  <a:pt x="679604" y="5882162"/>
                  <a:pt x="684613" y="5883301"/>
                  <a:pt x="689667" y="5884440"/>
                </a:cubicBezTo>
                <a:cubicBezTo>
                  <a:pt x="689919" y="5886528"/>
                  <a:pt x="690169" y="5888549"/>
                  <a:pt x="690418" y="5890575"/>
                </a:cubicBezTo>
                <a:cubicBezTo>
                  <a:pt x="685075" y="5896077"/>
                  <a:pt x="679733" y="5901582"/>
                  <a:pt x="671714" y="5909741"/>
                </a:cubicBezTo>
                <a:cubicBezTo>
                  <a:pt x="672383" y="5897722"/>
                  <a:pt x="672758" y="5890322"/>
                  <a:pt x="673302" y="5880770"/>
                </a:cubicBezTo>
                <a:close/>
                <a:moveTo>
                  <a:pt x="726325" y="5864830"/>
                </a:moveTo>
                <a:cubicBezTo>
                  <a:pt x="744069" y="5869893"/>
                  <a:pt x="736260" y="5893296"/>
                  <a:pt x="744652" y="5912526"/>
                </a:cubicBezTo>
                <a:cubicBezTo>
                  <a:pt x="734175" y="5903667"/>
                  <a:pt x="728079" y="5898481"/>
                  <a:pt x="719685" y="5891334"/>
                </a:cubicBezTo>
                <a:cubicBezTo>
                  <a:pt x="720270" y="5887225"/>
                  <a:pt x="720563" y="5883111"/>
                  <a:pt x="721525" y="5879381"/>
                </a:cubicBezTo>
                <a:cubicBezTo>
                  <a:pt x="722732" y="5874636"/>
                  <a:pt x="724486" y="5870269"/>
                  <a:pt x="726325" y="5864830"/>
                </a:cubicBezTo>
                <a:close/>
                <a:moveTo>
                  <a:pt x="684613" y="5829154"/>
                </a:moveTo>
                <a:cubicBezTo>
                  <a:pt x="685407" y="5830360"/>
                  <a:pt x="686033" y="5831812"/>
                  <a:pt x="686744" y="5833141"/>
                </a:cubicBezTo>
                <a:cubicBezTo>
                  <a:pt x="686201" y="5833711"/>
                  <a:pt x="685658" y="5834217"/>
                  <a:pt x="685118" y="5834787"/>
                </a:cubicBezTo>
                <a:cubicBezTo>
                  <a:pt x="684407" y="5833458"/>
                  <a:pt x="683739" y="5832066"/>
                  <a:pt x="683071" y="5830737"/>
                </a:cubicBezTo>
                <a:cubicBezTo>
                  <a:pt x="683613" y="5830167"/>
                  <a:pt x="684533" y="5829032"/>
                  <a:pt x="684613" y="5829154"/>
                </a:cubicBezTo>
                <a:close/>
                <a:moveTo>
                  <a:pt x="633262" y="5764135"/>
                </a:moveTo>
                <a:cubicBezTo>
                  <a:pt x="634265" y="5764198"/>
                  <a:pt x="635268" y="5764257"/>
                  <a:pt x="636268" y="5764321"/>
                </a:cubicBezTo>
                <a:cubicBezTo>
                  <a:pt x="636268" y="5774126"/>
                  <a:pt x="636268" y="5783868"/>
                  <a:pt x="636268" y="5793672"/>
                </a:cubicBezTo>
                <a:cubicBezTo>
                  <a:pt x="634724" y="5793356"/>
                  <a:pt x="633137" y="5793103"/>
                  <a:pt x="631592" y="5792787"/>
                </a:cubicBezTo>
                <a:cubicBezTo>
                  <a:pt x="632133" y="5783234"/>
                  <a:pt x="632719" y="5773683"/>
                  <a:pt x="633262" y="5764135"/>
                </a:cubicBezTo>
                <a:close/>
                <a:moveTo>
                  <a:pt x="583202" y="5757807"/>
                </a:moveTo>
                <a:cubicBezTo>
                  <a:pt x="583202" y="5762675"/>
                  <a:pt x="583202" y="5767485"/>
                  <a:pt x="583202" y="5772354"/>
                </a:cubicBezTo>
                <a:cubicBezTo>
                  <a:pt x="582618" y="5772354"/>
                  <a:pt x="582074" y="5772417"/>
                  <a:pt x="581536" y="5772417"/>
                </a:cubicBezTo>
                <a:cubicBezTo>
                  <a:pt x="581365" y="5767612"/>
                  <a:pt x="581200" y="5762739"/>
                  <a:pt x="581034" y="5757933"/>
                </a:cubicBezTo>
                <a:cubicBezTo>
                  <a:pt x="581786" y="5757870"/>
                  <a:pt x="582494" y="5757870"/>
                  <a:pt x="583202" y="5757807"/>
                </a:cubicBezTo>
                <a:close/>
                <a:moveTo>
                  <a:pt x="573476" y="5698158"/>
                </a:moveTo>
                <a:cubicBezTo>
                  <a:pt x="575187" y="5698854"/>
                  <a:pt x="576898" y="5699614"/>
                  <a:pt x="578611" y="5700310"/>
                </a:cubicBezTo>
                <a:cubicBezTo>
                  <a:pt x="577273" y="5705436"/>
                  <a:pt x="575899" y="5710621"/>
                  <a:pt x="574561" y="5715680"/>
                </a:cubicBezTo>
                <a:cubicBezTo>
                  <a:pt x="573392" y="5715114"/>
                  <a:pt x="572180" y="5714541"/>
                  <a:pt x="571011" y="5713972"/>
                </a:cubicBezTo>
                <a:cubicBezTo>
                  <a:pt x="571805" y="5708723"/>
                  <a:pt x="572639" y="5703410"/>
                  <a:pt x="573476" y="5698158"/>
                </a:cubicBezTo>
                <a:close/>
                <a:moveTo>
                  <a:pt x="693467" y="5696640"/>
                </a:moveTo>
                <a:cubicBezTo>
                  <a:pt x="694928" y="5696703"/>
                  <a:pt x="696347" y="5696703"/>
                  <a:pt x="697809" y="5696703"/>
                </a:cubicBezTo>
                <a:cubicBezTo>
                  <a:pt x="697809" y="5704424"/>
                  <a:pt x="697809" y="5712203"/>
                  <a:pt x="697809" y="5719920"/>
                </a:cubicBezTo>
                <a:cubicBezTo>
                  <a:pt x="696137" y="5719793"/>
                  <a:pt x="694428" y="5719730"/>
                  <a:pt x="692756" y="5719667"/>
                </a:cubicBezTo>
                <a:cubicBezTo>
                  <a:pt x="692966" y="5711950"/>
                  <a:pt x="693215" y="5704293"/>
                  <a:pt x="693467" y="5696640"/>
                </a:cubicBezTo>
                <a:close/>
                <a:moveTo>
                  <a:pt x="763523" y="5667165"/>
                </a:moveTo>
                <a:cubicBezTo>
                  <a:pt x="764483" y="5667481"/>
                  <a:pt x="765403" y="5667799"/>
                  <a:pt x="766363" y="5668115"/>
                </a:cubicBezTo>
                <a:cubicBezTo>
                  <a:pt x="766030" y="5668937"/>
                  <a:pt x="765822" y="5670203"/>
                  <a:pt x="765320" y="5670519"/>
                </a:cubicBezTo>
                <a:cubicBezTo>
                  <a:pt x="764860" y="5670836"/>
                  <a:pt x="764150" y="5670203"/>
                  <a:pt x="763566" y="5669949"/>
                </a:cubicBezTo>
                <a:cubicBezTo>
                  <a:pt x="763566" y="5669001"/>
                  <a:pt x="763566" y="5668115"/>
                  <a:pt x="763523" y="5667165"/>
                </a:cubicBezTo>
                <a:close/>
                <a:moveTo>
                  <a:pt x="763483" y="5642371"/>
                </a:moveTo>
                <a:cubicBezTo>
                  <a:pt x="764776" y="5643636"/>
                  <a:pt x="766030" y="5644965"/>
                  <a:pt x="767322" y="5646231"/>
                </a:cubicBezTo>
                <a:cubicBezTo>
                  <a:pt x="766571" y="5647745"/>
                  <a:pt x="765779" y="5649264"/>
                  <a:pt x="765028" y="5650783"/>
                </a:cubicBezTo>
                <a:cubicBezTo>
                  <a:pt x="764025" y="5649770"/>
                  <a:pt x="762437" y="5648948"/>
                  <a:pt x="762270" y="5647682"/>
                </a:cubicBezTo>
                <a:cubicBezTo>
                  <a:pt x="762062" y="5646104"/>
                  <a:pt x="763023" y="5644142"/>
                  <a:pt x="763483" y="5642371"/>
                </a:cubicBezTo>
                <a:close/>
                <a:moveTo>
                  <a:pt x="783689" y="5600307"/>
                </a:moveTo>
                <a:cubicBezTo>
                  <a:pt x="783689" y="5617196"/>
                  <a:pt x="783689" y="5634147"/>
                  <a:pt x="783689" y="5651099"/>
                </a:cubicBezTo>
                <a:cubicBezTo>
                  <a:pt x="782856" y="5651099"/>
                  <a:pt x="782020" y="5651099"/>
                  <a:pt x="781186" y="5651099"/>
                </a:cubicBezTo>
                <a:cubicBezTo>
                  <a:pt x="780560" y="5634274"/>
                  <a:pt x="779931" y="5617449"/>
                  <a:pt x="779264" y="5600623"/>
                </a:cubicBezTo>
                <a:cubicBezTo>
                  <a:pt x="780725" y="5600497"/>
                  <a:pt x="782229" y="5600433"/>
                  <a:pt x="783689" y="5600307"/>
                </a:cubicBezTo>
                <a:close/>
                <a:moveTo>
                  <a:pt x="764776" y="5594805"/>
                </a:moveTo>
                <a:cubicBezTo>
                  <a:pt x="765822" y="5596830"/>
                  <a:pt x="766406" y="5597589"/>
                  <a:pt x="766612" y="5598535"/>
                </a:cubicBezTo>
                <a:cubicBezTo>
                  <a:pt x="767844" y="5603944"/>
                  <a:pt x="768460" y="5609194"/>
                  <a:pt x="767721" y="5613621"/>
                </a:cubicBezTo>
                <a:cubicBezTo>
                  <a:pt x="766978" y="5618050"/>
                  <a:pt x="764881" y="5621655"/>
                  <a:pt x="760686" y="5623773"/>
                </a:cubicBezTo>
                <a:cubicBezTo>
                  <a:pt x="758764" y="5624722"/>
                  <a:pt x="753545" y="5620170"/>
                  <a:pt x="753253" y="5617322"/>
                </a:cubicBezTo>
                <a:cubicBezTo>
                  <a:pt x="751834" y="5603914"/>
                  <a:pt x="756383" y="5596641"/>
                  <a:pt x="764776" y="5594805"/>
                </a:cubicBezTo>
                <a:close/>
                <a:moveTo>
                  <a:pt x="736637" y="5593919"/>
                </a:moveTo>
                <a:cubicBezTo>
                  <a:pt x="729831" y="5648062"/>
                  <a:pt x="727244" y="5700500"/>
                  <a:pt x="736302" y="5752811"/>
                </a:cubicBezTo>
                <a:cubicBezTo>
                  <a:pt x="737346" y="5758819"/>
                  <a:pt x="737764" y="5765270"/>
                  <a:pt x="737848" y="5771535"/>
                </a:cubicBezTo>
                <a:cubicBezTo>
                  <a:pt x="738056" y="5792280"/>
                  <a:pt x="737808" y="5813092"/>
                  <a:pt x="738140" y="5833837"/>
                </a:cubicBezTo>
                <a:cubicBezTo>
                  <a:pt x="738349" y="5848321"/>
                  <a:pt x="737808" y="5849587"/>
                  <a:pt x="724570" y="5852937"/>
                </a:cubicBezTo>
                <a:cubicBezTo>
                  <a:pt x="724570" y="5841554"/>
                  <a:pt x="724570" y="5830360"/>
                  <a:pt x="724570" y="5819227"/>
                </a:cubicBezTo>
                <a:cubicBezTo>
                  <a:pt x="724654" y="5752685"/>
                  <a:pt x="724946" y="5686205"/>
                  <a:pt x="724528" y="5619727"/>
                </a:cubicBezTo>
                <a:cubicBezTo>
                  <a:pt x="724444" y="5606568"/>
                  <a:pt x="725614" y="5597463"/>
                  <a:pt x="736637" y="5593919"/>
                </a:cubicBezTo>
                <a:close/>
                <a:moveTo>
                  <a:pt x="798011" y="5519217"/>
                </a:moveTo>
                <a:cubicBezTo>
                  <a:pt x="798135" y="5519091"/>
                  <a:pt x="799013" y="5520293"/>
                  <a:pt x="799512" y="5520863"/>
                </a:cubicBezTo>
                <a:cubicBezTo>
                  <a:pt x="798762" y="5522128"/>
                  <a:pt x="798053" y="5523457"/>
                  <a:pt x="797301" y="5524719"/>
                </a:cubicBezTo>
                <a:cubicBezTo>
                  <a:pt x="796757" y="5524087"/>
                  <a:pt x="796256" y="5523520"/>
                  <a:pt x="795755" y="5522951"/>
                </a:cubicBezTo>
                <a:cubicBezTo>
                  <a:pt x="796465" y="5521685"/>
                  <a:pt x="797175" y="5520356"/>
                  <a:pt x="798011" y="5519217"/>
                </a:cubicBezTo>
                <a:close/>
                <a:moveTo>
                  <a:pt x="619942" y="5516813"/>
                </a:moveTo>
                <a:cubicBezTo>
                  <a:pt x="620527" y="5517825"/>
                  <a:pt x="620904" y="5519091"/>
                  <a:pt x="621363" y="5520293"/>
                </a:cubicBezTo>
                <a:cubicBezTo>
                  <a:pt x="620653" y="5520293"/>
                  <a:pt x="619985" y="5520293"/>
                  <a:pt x="619319" y="5520293"/>
                </a:cubicBezTo>
                <a:cubicBezTo>
                  <a:pt x="618985" y="5519597"/>
                  <a:pt x="618651" y="5518901"/>
                  <a:pt x="618273" y="5518205"/>
                </a:cubicBezTo>
                <a:cubicBezTo>
                  <a:pt x="618858" y="5517699"/>
                  <a:pt x="619861" y="5516686"/>
                  <a:pt x="619942" y="5516813"/>
                </a:cubicBezTo>
                <a:close/>
                <a:moveTo>
                  <a:pt x="750621" y="5465957"/>
                </a:moveTo>
                <a:cubicBezTo>
                  <a:pt x="760268" y="5479305"/>
                  <a:pt x="768784" y="5490186"/>
                  <a:pt x="761477" y="5511058"/>
                </a:cubicBezTo>
                <a:cubicBezTo>
                  <a:pt x="765529" y="5511058"/>
                  <a:pt x="768116" y="5511058"/>
                  <a:pt x="771416" y="5511058"/>
                </a:cubicBezTo>
                <a:cubicBezTo>
                  <a:pt x="770538" y="5529275"/>
                  <a:pt x="769704" y="5547616"/>
                  <a:pt x="768617" y="5570896"/>
                </a:cubicBezTo>
                <a:cubicBezTo>
                  <a:pt x="765779" y="5572351"/>
                  <a:pt x="760603" y="5575006"/>
                  <a:pt x="756301" y="5577221"/>
                </a:cubicBezTo>
                <a:cubicBezTo>
                  <a:pt x="746406" y="5560965"/>
                  <a:pt x="763899" y="5549075"/>
                  <a:pt x="754881" y="5533828"/>
                </a:cubicBezTo>
                <a:cubicBezTo>
                  <a:pt x="748828" y="5523647"/>
                  <a:pt x="746574" y="5508273"/>
                  <a:pt x="741186" y="5490439"/>
                </a:cubicBezTo>
                <a:cubicBezTo>
                  <a:pt x="743567" y="5484241"/>
                  <a:pt x="746656" y="5476268"/>
                  <a:pt x="750621" y="5465957"/>
                </a:cubicBezTo>
                <a:close/>
                <a:moveTo>
                  <a:pt x="628460" y="5441102"/>
                </a:moveTo>
                <a:cubicBezTo>
                  <a:pt x="628669" y="5441102"/>
                  <a:pt x="629005" y="5446477"/>
                  <a:pt x="629254" y="5449388"/>
                </a:cubicBezTo>
                <a:cubicBezTo>
                  <a:pt x="625080" y="5449764"/>
                  <a:pt x="620861" y="5450207"/>
                  <a:pt x="616687" y="5450587"/>
                </a:cubicBezTo>
                <a:cubicBezTo>
                  <a:pt x="616604" y="5447996"/>
                  <a:pt x="616479" y="5445401"/>
                  <a:pt x="616395" y="5442807"/>
                </a:cubicBezTo>
                <a:cubicBezTo>
                  <a:pt x="620444" y="5442048"/>
                  <a:pt x="624453" y="5441229"/>
                  <a:pt x="628460" y="5441102"/>
                </a:cubicBezTo>
                <a:close/>
                <a:moveTo>
                  <a:pt x="862306" y="5419278"/>
                </a:moveTo>
                <a:cubicBezTo>
                  <a:pt x="863350" y="5428576"/>
                  <a:pt x="864435" y="5437875"/>
                  <a:pt x="865520" y="5447110"/>
                </a:cubicBezTo>
                <a:cubicBezTo>
                  <a:pt x="864478" y="5447490"/>
                  <a:pt x="863434" y="5447806"/>
                  <a:pt x="862389" y="5448186"/>
                </a:cubicBezTo>
                <a:cubicBezTo>
                  <a:pt x="860886" y="5439077"/>
                  <a:pt x="859426" y="5429905"/>
                  <a:pt x="857923" y="5420797"/>
                </a:cubicBezTo>
                <a:cubicBezTo>
                  <a:pt x="859385" y="5420290"/>
                  <a:pt x="860844" y="5419784"/>
                  <a:pt x="862306" y="5419278"/>
                </a:cubicBezTo>
                <a:close/>
                <a:moveTo>
                  <a:pt x="891281" y="5412511"/>
                </a:moveTo>
                <a:cubicBezTo>
                  <a:pt x="897126" y="5423264"/>
                  <a:pt x="902012" y="5432306"/>
                  <a:pt x="907607" y="5442617"/>
                </a:cubicBezTo>
                <a:cubicBezTo>
                  <a:pt x="903304" y="5446414"/>
                  <a:pt x="898293" y="5450907"/>
                  <a:pt x="891281" y="5457169"/>
                </a:cubicBezTo>
                <a:cubicBezTo>
                  <a:pt x="891281" y="5441102"/>
                  <a:pt x="891281" y="5428323"/>
                  <a:pt x="891281" y="5412511"/>
                </a:cubicBezTo>
                <a:close/>
                <a:moveTo>
                  <a:pt x="687120" y="5364502"/>
                </a:moveTo>
                <a:cubicBezTo>
                  <a:pt x="688749" y="5364755"/>
                  <a:pt x="690336" y="5365008"/>
                  <a:pt x="691962" y="5365261"/>
                </a:cubicBezTo>
                <a:cubicBezTo>
                  <a:pt x="690627" y="5378163"/>
                  <a:pt x="689292" y="5391005"/>
                  <a:pt x="687955" y="5403908"/>
                </a:cubicBezTo>
                <a:cubicBezTo>
                  <a:pt x="685534" y="5390563"/>
                  <a:pt x="683322" y="5377214"/>
                  <a:pt x="687120" y="5364502"/>
                </a:cubicBezTo>
                <a:close/>
                <a:moveTo>
                  <a:pt x="905521" y="5358279"/>
                </a:moveTo>
                <a:lnTo>
                  <a:pt x="901635" y="5366337"/>
                </a:lnTo>
                <a:cubicBezTo>
                  <a:pt x="901176" y="5365641"/>
                  <a:pt x="900674" y="5364945"/>
                  <a:pt x="900215" y="5364249"/>
                </a:cubicBezTo>
                <a:close/>
                <a:moveTo>
                  <a:pt x="905881" y="5357530"/>
                </a:moveTo>
                <a:lnTo>
                  <a:pt x="906060" y="5357672"/>
                </a:lnTo>
                <a:lnTo>
                  <a:pt x="905521" y="5358279"/>
                </a:lnTo>
                <a:close/>
                <a:moveTo>
                  <a:pt x="780141" y="5333889"/>
                </a:moveTo>
                <a:cubicBezTo>
                  <a:pt x="781478" y="5334078"/>
                  <a:pt x="782811" y="5334264"/>
                  <a:pt x="784147" y="5334455"/>
                </a:cubicBezTo>
                <a:cubicBezTo>
                  <a:pt x="784398" y="5339707"/>
                  <a:pt x="784525" y="5344956"/>
                  <a:pt x="784941" y="5350141"/>
                </a:cubicBezTo>
                <a:cubicBezTo>
                  <a:pt x="787240" y="5378670"/>
                  <a:pt x="790202" y="5407198"/>
                  <a:pt x="791707" y="5435850"/>
                </a:cubicBezTo>
                <a:cubicBezTo>
                  <a:pt x="792668" y="5454004"/>
                  <a:pt x="791999" y="5472601"/>
                  <a:pt x="786027" y="5488857"/>
                </a:cubicBezTo>
                <a:cubicBezTo>
                  <a:pt x="783605" y="5488478"/>
                  <a:pt x="781186" y="5488161"/>
                  <a:pt x="778762" y="5487781"/>
                </a:cubicBezTo>
                <a:cubicBezTo>
                  <a:pt x="779304" y="5478356"/>
                  <a:pt x="777929" y="5467286"/>
                  <a:pt x="780766" y="5459885"/>
                </a:cubicBezTo>
                <a:cubicBezTo>
                  <a:pt x="789743" y="5436293"/>
                  <a:pt x="778762" y="5419151"/>
                  <a:pt x="772833" y="5402010"/>
                </a:cubicBezTo>
                <a:cubicBezTo>
                  <a:pt x="768200" y="5388538"/>
                  <a:pt x="763105" y="5399988"/>
                  <a:pt x="759976" y="5408337"/>
                </a:cubicBezTo>
                <a:cubicBezTo>
                  <a:pt x="738266" y="5390689"/>
                  <a:pt x="738100" y="5383665"/>
                  <a:pt x="763023" y="5355962"/>
                </a:cubicBezTo>
                <a:cubicBezTo>
                  <a:pt x="765111" y="5363173"/>
                  <a:pt x="767531" y="5371586"/>
                  <a:pt x="769954" y="5379935"/>
                </a:cubicBezTo>
                <a:cubicBezTo>
                  <a:pt x="771250" y="5378796"/>
                  <a:pt x="772541" y="5377720"/>
                  <a:pt x="773837" y="5376585"/>
                </a:cubicBezTo>
                <a:cubicBezTo>
                  <a:pt x="775925" y="5362351"/>
                  <a:pt x="778052" y="5348120"/>
                  <a:pt x="780141" y="5333889"/>
                </a:cubicBezTo>
                <a:close/>
                <a:moveTo>
                  <a:pt x="857088" y="5331737"/>
                </a:moveTo>
                <a:cubicBezTo>
                  <a:pt x="864018" y="5339138"/>
                  <a:pt x="869237" y="5344765"/>
                  <a:pt x="874999" y="5350967"/>
                </a:cubicBezTo>
                <a:cubicBezTo>
                  <a:pt x="857964" y="5362667"/>
                  <a:pt x="857964" y="5362667"/>
                  <a:pt x="857088" y="5331737"/>
                </a:cubicBezTo>
                <a:close/>
                <a:moveTo>
                  <a:pt x="689250" y="5325476"/>
                </a:moveTo>
                <a:cubicBezTo>
                  <a:pt x="690044" y="5330155"/>
                  <a:pt x="690796" y="5334834"/>
                  <a:pt x="691546" y="5339517"/>
                </a:cubicBezTo>
                <a:cubicBezTo>
                  <a:pt x="689877" y="5339707"/>
                  <a:pt x="688165" y="5339960"/>
                  <a:pt x="686452" y="5340213"/>
                </a:cubicBezTo>
                <a:cubicBezTo>
                  <a:pt x="686285" y="5335534"/>
                  <a:pt x="686160" y="5330915"/>
                  <a:pt x="685993" y="5326232"/>
                </a:cubicBezTo>
                <a:cubicBezTo>
                  <a:pt x="687079" y="5325982"/>
                  <a:pt x="688165" y="5325729"/>
                  <a:pt x="689250" y="5325476"/>
                </a:cubicBezTo>
                <a:close/>
                <a:moveTo>
                  <a:pt x="756802" y="5325349"/>
                </a:moveTo>
                <a:cubicBezTo>
                  <a:pt x="758849" y="5325033"/>
                  <a:pt x="761393" y="5331168"/>
                  <a:pt x="765070" y="5336163"/>
                </a:cubicBezTo>
                <a:cubicBezTo>
                  <a:pt x="757678" y="5340593"/>
                  <a:pt x="752293" y="5343880"/>
                  <a:pt x="744863" y="5348373"/>
                </a:cubicBezTo>
                <a:cubicBezTo>
                  <a:pt x="746656" y="5335846"/>
                  <a:pt x="748954" y="5326738"/>
                  <a:pt x="756802" y="5325349"/>
                </a:cubicBezTo>
                <a:close/>
                <a:moveTo>
                  <a:pt x="857631" y="5302199"/>
                </a:moveTo>
                <a:cubicBezTo>
                  <a:pt x="858007" y="5302199"/>
                  <a:pt x="858424" y="5302199"/>
                  <a:pt x="858801" y="5302199"/>
                </a:cubicBezTo>
                <a:cubicBezTo>
                  <a:pt x="858801" y="5305233"/>
                  <a:pt x="858801" y="5308208"/>
                  <a:pt x="858801" y="5311241"/>
                </a:cubicBezTo>
                <a:cubicBezTo>
                  <a:pt x="858424" y="5311241"/>
                  <a:pt x="858007" y="5311241"/>
                  <a:pt x="857631" y="5311241"/>
                </a:cubicBezTo>
                <a:cubicBezTo>
                  <a:pt x="857631" y="5308208"/>
                  <a:pt x="857631" y="5305233"/>
                  <a:pt x="857631" y="5302199"/>
                </a:cubicBezTo>
                <a:close/>
                <a:moveTo>
                  <a:pt x="797633" y="5299415"/>
                </a:moveTo>
                <a:cubicBezTo>
                  <a:pt x="797676" y="5299226"/>
                  <a:pt x="798637" y="5299542"/>
                  <a:pt x="799181" y="5299605"/>
                </a:cubicBezTo>
                <a:cubicBezTo>
                  <a:pt x="799013" y="5300994"/>
                  <a:pt x="798887" y="5302453"/>
                  <a:pt x="798596" y="5303841"/>
                </a:cubicBezTo>
                <a:cubicBezTo>
                  <a:pt x="798555" y="5304031"/>
                  <a:pt x="797593" y="5303715"/>
                  <a:pt x="797049" y="5303588"/>
                </a:cubicBezTo>
                <a:cubicBezTo>
                  <a:pt x="797217" y="5302136"/>
                  <a:pt x="797341" y="5300744"/>
                  <a:pt x="797633" y="5299415"/>
                </a:cubicBezTo>
                <a:close/>
                <a:moveTo>
                  <a:pt x="688624" y="5297770"/>
                </a:moveTo>
                <a:cubicBezTo>
                  <a:pt x="689375" y="5298909"/>
                  <a:pt x="690003" y="5300301"/>
                  <a:pt x="690671" y="5301626"/>
                </a:cubicBezTo>
                <a:cubicBezTo>
                  <a:pt x="690128" y="5302199"/>
                  <a:pt x="689250" y="5303272"/>
                  <a:pt x="689168" y="5303209"/>
                </a:cubicBezTo>
                <a:cubicBezTo>
                  <a:pt x="688415" y="5302006"/>
                  <a:pt x="687787" y="5300617"/>
                  <a:pt x="687120" y="5299289"/>
                </a:cubicBezTo>
                <a:cubicBezTo>
                  <a:pt x="687663" y="5298720"/>
                  <a:pt x="688541" y="5297643"/>
                  <a:pt x="688624" y="5297770"/>
                </a:cubicBezTo>
                <a:close/>
                <a:moveTo>
                  <a:pt x="620361" y="5287079"/>
                </a:moveTo>
                <a:cubicBezTo>
                  <a:pt x="620946" y="5287079"/>
                  <a:pt x="621530" y="5287079"/>
                  <a:pt x="622072" y="5287079"/>
                </a:cubicBezTo>
                <a:cubicBezTo>
                  <a:pt x="622407" y="5288028"/>
                  <a:pt x="622909" y="5288977"/>
                  <a:pt x="622826" y="5289737"/>
                </a:cubicBezTo>
                <a:cubicBezTo>
                  <a:pt x="622783" y="5290370"/>
                  <a:pt x="621947" y="5290813"/>
                  <a:pt x="621488" y="5291319"/>
                </a:cubicBezTo>
                <a:cubicBezTo>
                  <a:pt x="621111" y="5289927"/>
                  <a:pt x="620736" y="5288471"/>
                  <a:pt x="620361" y="5287079"/>
                </a:cubicBezTo>
                <a:close/>
                <a:moveTo>
                  <a:pt x="757637" y="5282780"/>
                </a:moveTo>
                <a:cubicBezTo>
                  <a:pt x="758262" y="5283033"/>
                  <a:pt x="758889" y="5283286"/>
                  <a:pt x="759517" y="5283535"/>
                </a:cubicBezTo>
                <a:cubicBezTo>
                  <a:pt x="759432" y="5284362"/>
                  <a:pt x="759558" y="5285624"/>
                  <a:pt x="759308" y="5285940"/>
                </a:cubicBezTo>
                <a:cubicBezTo>
                  <a:pt x="758806" y="5286383"/>
                  <a:pt x="758056" y="5286193"/>
                  <a:pt x="757387" y="5286320"/>
                </a:cubicBezTo>
                <a:cubicBezTo>
                  <a:pt x="757469" y="5285117"/>
                  <a:pt x="757554" y="5283982"/>
                  <a:pt x="757637" y="5282780"/>
                </a:cubicBezTo>
                <a:close/>
                <a:moveTo>
                  <a:pt x="853038" y="5270633"/>
                </a:moveTo>
                <a:cubicBezTo>
                  <a:pt x="853747" y="5271139"/>
                  <a:pt x="854497" y="5271583"/>
                  <a:pt x="855207" y="5272089"/>
                </a:cubicBezTo>
                <a:cubicBezTo>
                  <a:pt x="854914" y="5272912"/>
                  <a:pt x="854665" y="5273734"/>
                  <a:pt x="854373" y="5274557"/>
                </a:cubicBezTo>
                <a:cubicBezTo>
                  <a:pt x="853913" y="5274177"/>
                  <a:pt x="853247" y="5273987"/>
                  <a:pt x="853081" y="5273481"/>
                </a:cubicBezTo>
                <a:cubicBezTo>
                  <a:pt x="852872" y="5272659"/>
                  <a:pt x="853038" y="5271583"/>
                  <a:pt x="853038" y="5270633"/>
                </a:cubicBezTo>
                <a:close/>
                <a:moveTo>
                  <a:pt x="785568" y="5267220"/>
                </a:moveTo>
                <a:cubicBezTo>
                  <a:pt x="788868" y="5271393"/>
                  <a:pt x="792166" y="5275506"/>
                  <a:pt x="793294" y="5276898"/>
                </a:cubicBezTo>
                <a:cubicBezTo>
                  <a:pt x="787031" y="5289990"/>
                  <a:pt x="782272" y="5299985"/>
                  <a:pt x="777052" y="5310799"/>
                </a:cubicBezTo>
                <a:cubicBezTo>
                  <a:pt x="777052" y="5301373"/>
                  <a:pt x="776050" y="5291762"/>
                  <a:pt x="777429" y="5283033"/>
                </a:cubicBezTo>
                <a:cubicBezTo>
                  <a:pt x="778386" y="5277151"/>
                  <a:pt x="782728" y="5272468"/>
                  <a:pt x="785568" y="5267220"/>
                </a:cubicBezTo>
                <a:close/>
                <a:moveTo>
                  <a:pt x="763566" y="5241096"/>
                </a:moveTo>
                <a:cubicBezTo>
                  <a:pt x="764611" y="5242737"/>
                  <a:pt x="765654" y="5244446"/>
                  <a:pt x="766696" y="5246092"/>
                </a:cubicBezTo>
                <a:cubicBezTo>
                  <a:pt x="763356" y="5250838"/>
                  <a:pt x="760060" y="5255643"/>
                  <a:pt x="756760" y="5260386"/>
                </a:cubicBezTo>
                <a:cubicBezTo>
                  <a:pt x="755590" y="5258555"/>
                  <a:pt x="754465" y="5256782"/>
                  <a:pt x="753337" y="5254947"/>
                </a:cubicBezTo>
                <a:cubicBezTo>
                  <a:pt x="756760" y="5250328"/>
                  <a:pt x="760142" y="5245711"/>
                  <a:pt x="763566" y="5241096"/>
                </a:cubicBezTo>
                <a:close/>
                <a:moveTo>
                  <a:pt x="688624" y="5234958"/>
                </a:moveTo>
                <a:cubicBezTo>
                  <a:pt x="689335" y="5236037"/>
                  <a:pt x="689919" y="5237299"/>
                  <a:pt x="690500" y="5238501"/>
                </a:cubicBezTo>
                <a:cubicBezTo>
                  <a:pt x="690003" y="5239007"/>
                  <a:pt x="689542" y="5239451"/>
                  <a:pt x="689040" y="5239957"/>
                </a:cubicBezTo>
                <a:cubicBezTo>
                  <a:pt x="688457" y="5238754"/>
                  <a:pt x="687873" y="5237615"/>
                  <a:pt x="687246" y="5236350"/>
                </a:cubicBezTo>
                <a:cubicBezTo>
                  <a:pt x="687705" y="5235848"/>
                  <a:pt x="688541" y="5234831"/>
                  <a:pt x="688624" y="5234958"/>
                </a:cubicBezTo>
                <a:close/>
                <a:moveTo>
                  <a:pt x="785653" y="5213516"/>
                </a:moveTo>
                <a:cubicBezTo>
                  <a:pt x="795964" y="5215098"/>
                  <a:pt x="803270" y="5216175"/>
                  <a:pt x="812205" y="5217566"/>
                </a:cubicBezTo>
                <a:cubicBezTo>
                  <a:pt x="812874" y="5229393"/>
                  <a:pt x="813458" y="5240526"/>
                  <a:pt x="814042" y="5251597"/>
                </a:cubicBezTo>
                <a:cubicBezTo>
                  <a:pt x="813291" y="5251910"/>
                  <a:pt x="812539" y="5252289"/>
                  <a:pt x="811788" y="5252606"/>
                </a:cubicBezTo>
                <a:cubicBezTo>
                  <a:pt x="811244" y="5250078"/>
                  <a:pt x="810702" y="5247547"/>
                  <a:pt x="810077" y="5245079"/>
                </a:cubicBezTo>
                <a:cubicBezTo>
                  <a:pt x="809158" y="5241413"/>
                  <a:pt x="808156" y="5237805"/>
                  <a:pt x="806318" y="5230721"/>
                </a:cubicBezTo>
                <a:cubicBezTo>
                  <a:pt x="800430" y="5236983"/>
                  <a:pt x="795797" y="5241919"/>
                  <a:pt x="789367" y="5248749"/>
                </a:cubicBezTo>
                <a:cubicBezTo>
                  <a:pt x="788200" y="5237869"/>
                  <a:pt x="787072" y="5226988"/>
                  <a:pt x="785653" y="5213516"/>
                </a:cubicBezTo>
                <a:close/>
                <a:moveTo>
                  <a:pt x="760895" y="5175629"/>
                </a:moveTo>
                <a:cubicBezTo>
                  <a:pt x="761686" y="5176132"/>
                  <a:pt x="762479" y="5176706"/>
                  <a:pt x="763273" y="5177212"/>
                </a:cubicBezTo>
                <a:cubicBezTo>
                  <a:pt x="762981" y="5178093"/>
                  <a:pt x="762689" y="5178980"/>
                  <a:pt x="762396" y="5179866"/>
                </a:cubicBezTo>
                <a:cubicBezTo>
                  <a:pt x="761935" y="5179486"/>
                  <a:pt x="761187" y="5179233"/>
                  <a:pt x="760979" y="5178663"/>
                </a:cubicBezTo>
                <a:cubicBezTo>
                  <a:pt x="760728" y="5177777"/>
                  <a:pt x="760895" y="5176642"/>
                  <a:pt x="760895" y="5175629"/>
                </a:cubicBezTo>
                <a:close/>
                <a:moveTo>
                  <a:pt x="620111" y="5175186"/>
                </a:moveTo>
                <a:cubicBezTo>
                  <a:pt x="620111" y="5186000"/>
                  <a:pt x="620111" y="5193278"/>
                  <a:pt x="620111" y="5200931"/>
                </a:cubicBezTo>
                <a:cubicBezTo>
                  <a:pt x="617731" y="5200172"/>
                  <a:pt x="615936" y="5200488"/>
                  <a:pt x="615352" y="5199349"/>
                </a:cubicBezTo>
                <a:cubicBezTo>
                  <a:pt x="611218" y="5191569"/>
                  <a:pt x="608380" y="5183662"/>
                  <a:pt x="620111" y="5175186"/>
                </a:cubicBezTo>
                <a:close/>
                <a:moveTo>
                  <a:pt x="686911" y="5159500"/>
                </a:moveTo>
                <a:cubicBezTo>
                  <a:pt x="689562" y="5164718"/>
                  <a:pt x="691692" y="5169730"/>
                  <a:pt x="691484" y="5174394"/>
                </a:cubicBezTo>
                <a:cubicBezTo>
                  <a:pt x="691274" y="5179059"/>
                  <a:pt x="688727" y="5183376"/>
                  <a:pt x="682026" y="5187203"/>
                </a:cubicBezTo>
                <a:cubicBezTo>
                  <a:pt x="684157" y="5175186"/>
                  <a:pt x="685575" y="5167343"/>
                  <a:pt x="686911" y="5159500"/>
                </a:cubicBezTo>
                <a:close/>
                <a:moveTo>
                  <a:pt x="761644" y="5131224"/>
                </a:moveTo>
                <a:cubicBezTo>
                  <a:pt x="762104" y="5131351"/>
                  <a:pt x="762605" y="5131415"/>
                  <a:pt x="763105" y="5131541"/>
                </a:cubicBezTo>
                <a:cubicBezTo>
                  <a:pt x="762772" y="5134642"/>
                  <a:pt x="762396" y="5137802"/>
                  <a:pt x="762104" y="5141030"/>
                </a:cubicBezTo>
                <a:cubicBezTo>
                  <a:pt x="761477" y="5139574"/>
                  <a:pt x="760436" y="5138119"/>
                  <a:pt x="760394" y="5136663"/>
                </a:cubicBezTo>
                <a:cubicBezTo>
                  <a:pt x="760352" y="5134832"/>
                  <a:pt x="761187" y="5133060"/>
                  <a:pt x="761644" y="5131224"/>
                </a:cubicBezTo>
                <a:close/>
                <a:moveTo>
                  <a:pt x="691168" y="5110542"/>
                </a:moveTo>
                <a:cubicBezTo>
                  <a:pt x="691796" y="5123634"/>
                  <a:pt x="692214" y="5132364"/>
                  <a:pt x="692673" y="5142168"/>
                </a:cubicBezTo>
                <a:cubicBezTo>
                  <a:pt x="682738" y="5136350"/>
                  <a:pt x="682738" y="5136350"/>
                  <a:pt x="691168" y="5110542"/>
                </a:cubicBezTo>
                <a:close/>
                <a:moveTo>
                  <a:pt x="791372" y="5098839"/>
                </a:moveTo>
                <a:cubicBezTo>
                  <a:pt x="793418" y="5099409"/>
                  <a:pt x="795420" y="5099915"/>
                  <a:pt x="797467" y="5100485"/>
                </a:cubicBezTo>
                <a:cubicBezTo>
                  <a:pt x="796673" y="5108011"/>
                  <a:pt x="795839" y="5115475"/>
                  <a:pt x="795003" y="5123001"/>
                </a:cubicBezTo>
                <a:cubicBezTo>
                  <a:pt x="792541" y="5122306"/>
                  <a:pt x="790327" y="5121926"/>
                  <a:pt x="790327" y="5121673"/>
                </a:cubicBezTo>
                <a:cubicBezTo>
                  <a:pt x="790537" y="5114083"/>
                  <a:pt x="790953" y="5106429"/>
                  <a:pt x="791372" y="5098839"/>
                </a:cubicBezTo>
                <a:close/>
                <a:moveTo>
                  <a:pt x="792249" y="5071580"/>
                </a:moveTo>
                <a:cubicBezTo>
                  <a:pt x="792792" y="5071517"/>
                  <a:pt x="793376" y="5072399"/>
                  <a:pt x="793920" y="5072842"/>
                </a:cubicBezTo>
                <a:cubicBezTo>
                  <a:pt x="793294" y="5073918"/>
                  <a:pt x="792708" y="5074994"/>
                  <a:pt x="792082" y="5076069"/>
                </a:cubicBezTo>
                <a:cubicBezTo>
                  <a:pt x="791790" y="5075183"/>
                  <a:pt x="791498" y="5074360"/>
                  <a:pt x="791205" y="5073475"/>
                </a:cubicBezTo>
                <a:cubicBezTo>
                  <a:pt x="791581" y="5072779"/>
                  <a:pt x="791914" y="5071517"/>
                  <a:pt x="792249" y="5071580"/>
                </a:cubicBezTo>
                <a:close/>
                <a:moveTo>
                  <a:pt x="718767" y="5069618"/>
                </a:moveTo>
                <a:cubicBezTo>
                  <a:pt x="719184" y="5071070"/>
                  <a:pt x="719561" y="5072462"/>
                  <a:pt x="719977" y="5073918"/>
                </a:cubicBezTo>
                <a:cubicBezTo>
                  <a:pt x="719351" y="5073918"/>
                  <a:pt x="718767" y="5073918"/>
                  <a:pt x="718183" y="5073918"/>
                </a:cubicBezTo>
                <a:cubicBezTo>
                  <a:pt x="717852" y="5072969"/>
                  <a:pt x="717350" y="5072082"/>
                  <a:pt x="717391" y="5071197"/>
                </a:cubicBezTo>
                <a:cubicBezTo>
                  <a:pt x="717432" y="5070627"/>
                  <a:pt x="718265" y="5070120"/>
                  <a:pt x="718767" y="5069618"/>
                </a:cubicBezTo>
                <a:close/>
                <a:moveTo>
                  <a:pt x="759892" y="5068669"/>
                </a:moveTo>
                <a:cubicBezTo>
                  <a:pt x="760728" y="5069176"/>
                  <a:pt x="761062" y="5071517"/>
                  <a:pt x="761644" y="5073032"/>
                </a:cubicBezTo>
                <a:cubicBezTo>
                  <a:pt x="760477" y="5073285"/>
                  <a:pt x="759098" y="5074234"/>
                  <a:pt x="758180" y="5073665"/>
                </a:cubicBezTo>
                <a:cubicBezTo>
                  <a:pt x="757302" y="5073095"/>
                  <a:pt x="756885" y="5070880"/>
                  <a:pt x="756258" y="5069429"/>
                </a:cubicBezTo>
                <a:cubicBezTo>
                  <a:pt x="757469" y="5069049"/>
                  <a:pt x="758889" y="5068036"/>
                  <a:pt x="759892" y="5068669"/>
                </a:cubicBezTo>
                <a:close/>
                <a:moveTo>
                  <a:pt x="645579" y="5067277"/>
                </a:moveTo>
                <a:cubicBezTo>
                  <a:pt x="645746" y="5069112"/>
                  <a:pt x="646373" y="5071260"/>
                  <a:pt x="645997" y="5072716"/>
                </a:cubicBezTo>
                <a:cubicBezTo>
                  <a:pt x="645663" y="5073981"/>
                  <a:pt x="644158" y="5074487"/>
                  <a:pt x="643157" y="5075310"/>
                </a:cubicBezTo>
                <a:cubicBezTo>
                  <a:pt x="642990" y="5073538"/>
                  <a:pt x="642447" y="5071517"/>
                  <a:pt x="642821" y="5070120"/>
                </a:cubicBezTo>
                <a:cubicBezTo>
                  <a:pt x="643198" y="5068795"/>
                  <a:pt x="644619" y="5068163"/>
                  <a:pt x="645579" y="5067277"/>
                </a:cubicBezTo>
                <a:close/>
                <a:moveTo>
                  <a:pt x="774671" y="5045326"/>
                </a:moveTo>
                <a:cubicBezTo>
                  <a:pt x="775507" y="5046781"/>
                  <a:pt x="776385" y="5048237"/>
                  <a:pt x="777219" y="5049692"/>
                </a:cubicBezTo>
                <a:cubicBezTo>
                  <a:pt x="776258" y="5050831"/>
                  <a:pt x="775298" y="5052034"/>
                  <a:pt x="773501" y="5054245"/>
                </a:cubicBezTo>
                <a:cubicBezTo>
                  <a:pt x="774003" y="5050452"/>
                  <a:pt x="774338" y="5047857"/>
                  <a:pt x="774671" y="5045326"/>
                </a:cubicBezTo>
                <a:close/>
                <a:moveTo>
                  <a:pt x="758764" y="5035334"/>
                </a:moveTo>
                <a:cubicBezTo>
                  <a:pt x="759558" y="5036977"/>
                  <a:pt x="760603" y="5038372"/>
                  <a:pt x="760728" y="5040014"/>
                </a:cubicBezTo>
                <a:cubicBezTo>
                  <a:pt x="760854" y="5041026"/>
                  <a:pt x="759600" y="5042355"/>
                  <a:pt x="758974" y="5043557"/>
                </a:cubicBezTo>
                <a:cubicBezTo>
                  <a:pt x="758348" y="5042102"/>
                  <a:pt x="757302" y="5040710"/>
                  <a:pt x="757177" y="5039128"/>
                </a:cubicBezTo>
                <a:cubicBezTo>
                  <a:pt x="757095" y="5038056"/>
                  <a:pt x="758180" y="5036663"/>
                  <a:pt x="758764" y="5035334"/>
                </a:cubicBezTo>
                <a:close/>
                <a:moveTo>
                  <a:pt x="795630" y="5016231"/>
                </a:moveTo>
                <a:cubicBezTo>
                  <a:pt x="795964" y="5017117"/>
                  <a:pt x="796673" y="5018636"/>
                  <a:pt x="796548" y="5018763"/>
                </a:cubicBezTo>
                <a:cubicBezTo>
                  <a:pt x="795922" y="5019644"/>
                  <a:pt x="795086" y="5020218"/>
                  <a:pt x="794292" y="5020914"/>
                </a:cubicBezTo>
                <a:cubicBezTo>
                  <a:pt x="794292" y="5019902"/>
                  <a:pt x="794292" y="5018889"/>
                  <a:pt x="794292" y="5017813"/>
                </a:cubicBezTo>
                <a:cubicBezTo>
                  <a:pt x="794711" y="5017370"/>
                  <a:pt x="795170" y="5016801"/>
                  <a:pt x="795630" y="5016231"/>
                </a:cubicBezTo>
                <a:close/>
                <a:moveTo>
                  <a:pt x="601657" y="4984035"/>
                </a:moveTo>
                <a:cubicBezTo>
                  <a:pt x="602535" y="4985301"/>
                  <a:pt x="602953" y="4987200"/>
                  <a:pt x="603538" y="4988905"/>
                </a:cubicBezTo>
                <a:cubicBezTo>
                  <a:pt x="602618" y="4989601"/>
                  <a:pt x="601698" y="4990360"/>
                  <a:pt x="600780" y="4991056"/>
                </a:cubicBezTo>
                <a:cubicBezTo>
                  <a:pt x="600154" y="4989348"/>
                  <a:pt x="599569" y="4987706"/>
                  <a:pt x="598984" y="4986060"/>
                </a:cubicBezTo>
                <a:cubicBezTo>
                  <a:pt x="599903" y="4985301"/>
                  <a:pt x="601406" y="4983719"/>
                  <a:pt x="601657" y="4984035"/>
                </a:cubicBezTo>
                <a:close/>
                <a:moveTo>
                  <a:pt x="790327" y="4941339"/>
                </a:moveTo>
                <a:cubicBezTo>
                  <a:pt x="794837" y="4951650"/>
                  <a:pt x="796799" y="4961029"/>
                  <a:pt x="797368" y="4970414"/>
                </a:cubicBezTo>
                <a:cubicBezTo>
                  <a:pt x="797937" y="4979799"/>
                  <a:pt x="797112" y="4989191"/>
                  <a:pt x="796048" y="4999532"/>
                </a:cubicBezTo>
                <a:cubicBezTo>
                  <a:pt x="791914" y="4995735"/>
                  <a:pt x="787699" y="4994094"/>
                  <a:pt x="787156" y="4990930"/>
                </a:cubicBezTo>
                <a:cubicBezTo>
                  <a:pt x="784608" y="4976066"/>
                  <a:pt x="783354" y="4960886"/>
                  <a:pt x="790327" y="4941339"/>
                </a:cubicBezTo>
                <a:close/>
                <a:moveTo>
                  <a:pt x="683698" y="4940390"/>
                </a:moveTo>
                <a:cubicBezTo>
                  <a:pt x="691127" y="4989854"/>
                  <a:pt x="694846" y="5039761"/>
                  <a:pt x="693340" y="5090996"/>
                </a:cubicBezTo>
                <a:cubicBezTo>
                  <a:pt x="686033" y="5090363"/>
                  <a:pt x="680398" y="5089857"/>
                  <a:pt x="675305" y="5089414"/>
                </a:cubicBezTo>
                <a:cubicBezTo>
                  <a:pt x="678604" y="5066011"/>
                  <a:pt x="684450" y="5041089"/>
                  <a:pt x="684993" y="5015914"/>
                </a:cubicBezTo>
                <a:cubicBezTo>
                  <a:pt x="685534" y="4991056"/>
                  <a:pt x="676683" y="4966324"/>
                  <a:pt x="683698" y="4940390"/>
                </a:cubicBezTo>
                <a:close/>
                <a:moveTo>
                  <a:pt x="695888" y="4923502"/>
                </a:moveTo>
                <a:cubicBezTo>
                  <a:pt x="695888" y="4928311"/>
                  <a:pt x="695888" y="4933053"/>
                  <a:pt x="695888" y="4937862"/>
                </a:cubicBezTo>
                <a:cubicBezTo>
                  <a:pt x="695389" y="4937862"/>
                  <a:pt x="694846" y="4937862"/>
                  <a:pt x="694302" y="4937862"/>
                </a:cubicBezTo>
                <a:cubicBezTo>
                  <a:pt x="694302" y="4933180"/>
                  <a:pt x="694302" y="4928564"/>
                  <a:pt x="694302" y="4923881"/>
                </a:cubicBezTo>
                <a:cubicBezTo>
                  <a:pt x="694802" y="4923755"/>
                  <a:pt x="695347" y="4923628"/>
                  <a:pt x="695888" y="4923502"/>
                </a:cubicBezTo>
                <a:close/>
                <a:moveTo>
                  <a:pt x="735006" y="4907309"/>
                </a:moveTo>
                <a:cubicBezTo>
                  <a:pt x="736386" y="4910916"/>
                  <a:pt x="737472" y="4914772"/>
                  <a:pt x="738600" y="4918570"/>
                </a:cubicBezTo>
                <a:cubicBezTo>
                  <a:pt x="737306" y="4919265"/>
                  <a:pt x="736010" y="4919962"/>
                  <a:pt x="734714" y="4920657"/>
                </a:cubicBezTo>
                <a:cubicBezTo>
                  <a:pt x="733672" y="4916798"/>
                  <a:pt x="732629" y="4912941"/>
                  <a:pt x="731585" y="4909018"/>
                </a:cubicBezTo>
                <a:cubicBezTo>
                  <a:pt x="732755" y="4908448"/>
                  <a:pt x="734883" y="4906993"/>
                  <a:pt x="735006" y="4907309"/>
                </a:cubicBezTo>
                <a:close/>
                <a:moveTo>
                  <a:pt x="736220" y="4872017"/>
                </a:moveTo>
                <a:cubicBezTo>
                  <a:pt x="736594" y="4872017"/>
                  <a:pt x="737014" y="4872017"/>
                  <a:pt x="737388" y="4872017"/>
                </a:cubicBezTo>
                <a:cubicBezTo>
                  <a:pt x="737388" y="4875114"/>
                  <a:pt x="737388" y="4878214"/>
                  <a:pt x="737388" y="4881312"/>
                </a:cubicBezTo>
                <a:cubicBezTo>
                  <a:pt x="737014" y="4881312"/>
                  <a:pt x="736594" y="4881312"/>
                  <a:pt x="736220" y="4881312"/>
                </a:cubicBezTo>
                <a:cubicBezTo>
                  <a:pt x="736220" y="4878214"/>
                  <a:pt x="736220" y="4875114"/>
                  <a:pt x="736220" y="4872017"/>
                </a:cubicBezTo>
                <a:close/>
                <a:moveTo>
                  <a:pt x="679065" y="4869675"/>
                </a:moveTo>
                <a:cubicBezTo>
                  <a:pt x="679648" y="4869738"/>
                  <a:pt x="680189" y="4869738"/>
                  <a:pt x="680774" y="4869802"/>
                </a:cubicBezTo>
                <a:cubicBezTo>
                  <a:pt x="681067" y="4870688"/>
                  <a:pt x="681567" y="4871574"/>
                  <a:pt x="681483" y="4872333"/>
                </a:cubicBezTo>
                <a:cubicBezTo>
                  <a:pt x="681442" y="4872962"/>
                  <a:pt x="680648" y="4873405"/>
                  <a:pt x="680189" y="4873912"/>
                </a:cubicBezTo>
                <a:cubicBezTo>
                  <a:pt x="679815" y="4872519"/>
                  <a:pt x="679438" y="4871064"/>
                  <a:pt x="679065" y="4869675"/>
                </a:cubicBezTo>
                <a:close/>
                <a:moveTo>
                  <a:pt x="683908" y="4828055"/>
                </a:moveTo>
                <a:cubicBezTo>
                  <a:pt x="686620" y="4831405"/>
                  <a:pt x="689375" y="4834822"/>
                  <a:pt x="692088" y="4838176"/>
                </a:cubicBezTo>
                <a:cubicBezTo>
                  <a:pt x="688541" y="4843678"/>
                  <a:pt x="685034" y="4849179"/>
                  <a:pt x="681483" y="4854685"/>
                </a:cubicBezTo>
                <a:cubicBezTo>
                  <a:pt x="679479" y="4852027"/>
                  <a:pt x="677518" y="4849433"/>
                  <a:pt x="675513" y="4846778"/>
                </a:cubicBezTo>
                <a:cubicBezTo>
                  <a:pt x="678312" y="4840514"/>
                  <a:pt x="681107" y="4834316"/>
                  <a:pt x="683908" y="4828055"/>
                </a:cubicBezTo>
                <a:close/>
                <a:moveTo>
                  <a:pt x="732796" y="4812432"/>
                </a:moveTo>
                <a:cubicBezTo>
                  <a:pt x="733089" y="4819452"/>
                  <a:pt x="733381" y="4826410"/>
                  <a:pt x="733672" y="4833430"/>
                </a:cubicBezTo>
                <a:cubicBezTo>
                  <a:pt x="732045" y="4833430"/>
                  <a:pt x="730416" y="4833493"/>
                  <a:pt x="728790" y="4833493"/>
                </a:cubicBezTo>
                <a:cubicBezTo>
                  <a:pt x="728790" y="4826536"/>
                  <a:pt x="728790" y="4819578"/>
                  <a:pt x="728746" y="4812621"/>
                </a:cubicBezTo>
                <a:cubicBezTo>
                  <a:pt x="730081" y="4812558"/>
                  <a:pt x="731459" y="4812495"/>
                  <a:pt x="732796" y="4812432"/>
                </a:cubicBezTo>
                <a:close/>
                <a:moveTo>
                  <a:pt x="689168" y="4800855"/>
                </a:moveTo>
                <a:cubicBezTo>
                  <a:pt x="689627" y="4800539"/>
                  <a:pt x="690919" y="4802627"/>
                  <a:pt x="691796" y="4803576"/>
                </a:cubicBezTo>
                <a:cubicBezTo>
                  <a:pt x="691378" y="4805348"/>
                  <a:pt x="690962" y="4807180"/>
                  <a:pt x="690542" y="4808888"/>
                </a:cubicBezTo>
                <a:cubicBezTo>
                  <a:pt x="689292" y="4807622"/>
                  <a:pt x="687997" y="4806357"/>
                  <a:pt x="686744" y="4805095"/>
                </a:cubicBezTo>
                <a:cubicBezTo>
                  <a:pt x="687538" y="4803639"/>
                  <a:pt x="688165" y="4801614"/>
                  <a:pt x="689168" y="4800855"/>
                </a:cubicBezTo>
                <a:close/>
                <a:moveTo>
                  <a:pt x="703821" y="4725394"/>
                </a:moveTo>
                <a:cubicBezTo>
                  <a:pt x="704113" y="4726280"/>
                  <a:pt x="704781" y="4727672"/>
                  <a:pt x="704654" y="4727862"/>
                </a:cubicBezTo>
                <a:cubicBezTo>
                  <a:pt x="704070" y="4728747"/>
                  <a:pt x="703278" y="4729254"/>
                  <a:pt x="702568" y="4729887"/>
                </a:cubicBezTo>
                <a:cubicBezTo>
                  <a:pt x="702568" y="4728938"/>
                  <a:pt x="702568" y="4727925"/>
                  <a:pt x="702568" y="4726913"/>
                </a:cubicBezTo>
                <a:cubicBezTo>
                  <a:pt x="702986" y="4726469"/>
                  <a:pt x="703402" y="4725963"/>
                  <a:pt x="703821" y="4725394"/>
                </a:cubicBezTo>
                <a:close/>
                <a:moveTo>
                  <a:pt x="637687" y="4665809"/>
                </a:moveTo>
                <a:cubicBezTo>
                  <a:pt x="638856" y="4667455"/>
                  <a:pt x="639985" y="4669036"/>
                  <a:pt x="641113" y="4670682"/>
                </a:cubicBezTo>
                <a:cubicBezTo>
                  <a:pt x="640193" y="4671948"/>
                  <a:pt x="639275" y="4673273"/>
                  <a:pt x="638439" y="4674479"/>
                </a:cubicBezTo>
                <a:cubicBezTo>
                  <a:pt x="637729" y="4673462"/>
                  <a:pt x="636268" y="4672327"/>
                  <a:pt x="636268" y="4671061"/>
                </a:cubicBezTo>
                <a:cubicBezTo>
                  <a:pt x="636184" y="4669353"/>
                  <a:pt x="637144" y="4667581"/>
                  <a:pt x="637687" y="4665809"/>
                </a:cubicBezTo>
                <a:close/>
                <a:moveTo>
                  <a:pt x="534648" y="4637790"/>
                </a:moveTo>
                <a:cubicBezTo>
                  <a:pt x="537488" y="4638043"/>
                  <a:pt x="540326" y="4638234"/>
                  <a:pt x="543165" y="4638487"/>
                </a:cubicBezTo>
                <a:cubicBezTo>
                  <a:pt x="543082" y="4640318"/>
                  <a:pt x="543041" y="4642090"/>
                  <a:pt x="542955" y="4643926"/>
                </a:cubicBezTo>
                <a:cubicBezTo>
                  <a:pt x="540116" y="4643672"/>
                  <a:pt x="537278" y="4643355"/>
                  <a:pt x="534438" y="4643102"/>
                </a:cubicBezTo>
                <a:cubicBezTo>
                  <a:pt x="534522" y="4641334"/>
                  <a:pt x="534563" y="4639563"/>
                  <a:pt x="534648" y="4637790"/>
                </a:cubicBezTo>
                <a:close/>
                <a:moveTo>
                  <a:pt x="633681" y="4628239"/>
                </a:moveTo>
                <a:cubicBezTo>
                  <a:pt x="635058" y="4629568"/>
                  <a:pt x="636476" y="4630896"/>
                  <a:pt x="637813" y="4632158"/>
                </a:cubicBezTo>
                <a:cubicBezTo>
                  <a:pt x="636810" y="4634943"/>
                  <a:pt x="636225" y="4636651"/>
                  <a:pt x="635601" y="4638234"/>
                </a:cubicBezTo>
                <a:cubicBezTo>
                  <a:pt x="634349" y="4636588"/>
                  <a:pt x="632803" y="4635133"/>
                  <a:pt x="632009" y="4633048"/>
                </a:cubicBezTo>
                <a:cubicBezTo>
                  <a:pt x="631675" y="4632222"/>
                  <a:pt x="633054" y="4629884"/>
                  <a:pt x="633681" y="4628239"/>
                </a:cubicBezTo>
                <a:close/>
                <a:moveTo>
                  <a:pt x="685827" y="4590858"/>
                </a:moveTo>
                <a:cubicBezTo>
                  <a:pt x="691254" y="4596233"/>
                  <a:pt x="692756" y="4602494"/>
                  <a:pt x="688917" y="4611160"/>
                </a:cubicBezTo>
                <a:cubicBezTo>
                  <a:pt x="681567" y="4627796"/>
                  <a:pt x="683990" y="4645380"/>
                  <a:pt x="687412" y="4662522"/>
                </a:cubicBezTo>
                <a:cubicBezTo>
                  <a:pt x="689794" y="4674605"/>
                  <a:pt x="694846" y="4682448"/>
                  <a:pt x="705575" y="4673399"/>
                </a:cubicBezTo>
                <a:cubicBezTo>
                  <a:pt x="705950" y="4675424"/>
                  <a:pt x="706369" y="4677386"/>
                  <a:pt x="706744" y="4679411"/>
                </a:cubicBezTo>
                <a:cubicBezTo>
                  <a:pt x="704196" y="4685166"/>
                  <a:pt x="702402" y="4694021"/>
                  <a:pt x="698895" y="4696110"/>
                </a:cubicBezTo>
                <a:cubicBezTo>
                  <a:pt x="689292" y="4701738"/>
                  <a:pt x="683908" y="4709454"/>
                  <a:pt x="684407" y="4726153"/>
                </a:cubicBezTo>
                <a:cubicBezTo>
                  <a:pt x="684993" y="4745889"/>
                  <a:pt x="685741" y="4748801"/>
                  <a:pt x="701276" y="4761766"/>
                </a:cubicBezTo>
                <a:cubicBezTo>
                  <a:pt x="693508" y="4764423"/>
                  <a:pt x="687329" y="4766571"/>
                  <a:pt x="679773" y="4769166"/>
                </a:cubicBezTo>
                <a:cubicBezTo>
                  <a:pt x="679021" y="4741396"/>
                  <a:pt x="675639" y="4714075"/>
                  <a:pt x="678312" y="4688203"/>
                </a:cubicBezTo>
                <a:cubicBezTo>
                  <a:pt x="681024" y="4662269"/>
                  <a:pt x="678061" y="4640702"/>
                  <a:pt x="670336" y="4621345"/>
                </a:cubicBezTo>
                <a:cubicBezTo>
                  <a:pt x="675764" y="4610717"/>
                  <a:pt x="680523" y="4601355"/>
                  <a:pt x="685827" y="4590858"/>
                </a:cubicBezTo>
                <a:close/>
                <a:moveTo>
                  <a:pt x="714056" y="4567633"/>
                </a:moveTo>
                <a:lnTo>
                  <a:pt x="716180" y="4586618"/>
                </a:lnTo>
                <a:cubicBezTo>
                  <a:pt x="714676" y="4586491"/>
                  <a:pt x="713214" y="4586428"/>
                  <a:pt x="711754" y="4586302"/>
                </a:cubicBezTo>
                <a:close/>
                <a:moveTo>
                  <a:pt x="714240" y="4566358"/>
                </a:moveTo>
                <a:lnTo>
                  <a:pt x="714133" y="4567012"/>
                </a:lnTo>
                <a:lnTo>
                  <a:pt x="714056" y="4567633"/>
                </a:lnTo>
                <a:lnTo>
                  <a:pt x="713965" y="4566823"/>
                </a:lnTo>
                <a:close/>
                <a:moveTo>
                  <a:pt x="685075" y="4557144"/>
                </a:moveTo>
                <a:cubicBezTo>
                  <a:pt x="685617" y="4557081"/>
                  <a:pt x="686201" y="4557900"/>
                  <a:pt x="686787" y="4558343"/>
                </a:cubicBezTo>
                <a:cubicBezTo>
                  <a:pt x="686160" y="4559418"/>
                  <a:pt x="685534" y="4560494"/>
                  <a:pt x="684908" y="4561570"/>
                </a:cubicBezTo>
                <a:cubicBezTo>
                  <a:pt x="684574" y="4560747"/>
                  <a:pt x="684240" y="4559862"/>
                  <a:pt x="683908" y="4559042"/>
                </a:cubicBezTo>
                <a:cubicBezTo>
                  <a:pt x="684282" y="4558343"/>
                  <a:pt x="684656" y="4557144"/>
                  <a:pt x="685075" y="4557144"/>
                </a:cubicBezTo>
                <a:close/>
                <a:moveTo>
                  <a:pt x="716054" y="4555435"/>
                </a:moveTo>
                <a:cubicBezTo>
                  <a:pt x="716972" y="4556511"/>
                  <a:pt x="717934" y="4557523"/>
                  <a:pt x="718851" y="4558600"/>
                </a:cubicBezTo>
                <a:lnTo>
                  <a:pt x="714240" y="4566358"/>
                </a:lnTo>
                <a:close/>
                <a:moveTo>
                  <a:pt x="731753" y="4550310"/>
                </a:moveTo>
                <a:cubicBezTo>
                  <a:pt x="748118" y="4565870"/>
                  <a:pt x="740310" y="4588200"/>
                  <a:pt x="745695" y="4608439"/>
                </a:cubicBezTo>
                <a:cubicBezTo>
                  <a:pt x="734381" y="4595727"/>
                  <a:pt x="730165" y="4577509"/>
                  <a:pt x="731753" y="4550310"/>
                </a:cubicBezTo>
                <a:close/>
                <a:moveTo>
                  <a:pt x="668792" y="4526780"/>
                </a:moveTo>
                <a:cubicBezTo>
                  <a:pt x="669166" y="4528489"/>
                  <a:pt x="669585" y="4530198"/>
                  <a:pt x="669960" y="4531906"/>
                </a:cubicBezTo>
                <a:cubicBezTo>
                  <a:pt x="669083" y="4533108"/>
                  <a:pt x="668208" y="4534370"/>
                  <a:pt x="667333" y="4535636"/>
                </a:cubicBezTo>
                <a:cubicBezTo>
                  <a:pt x="666746" y="4533361"/>
                  <a:pt x="666037" y="4531083"/>
                  <a:pt x="665745" y="4528742"/>
                </a:cubicBezTo>
                <a:cubicBezTo>
                  <a:pt x="665702" y="4528362"/>
                  <a:pt x="667707" y="4527413"/>
                  <a:pt x="668792" y="4526780"/>
                </a:cubicBezTo>
                <a:close/>
                <a:moveTo>
                  <a:pt x="613433" y="4526024"/>
                </a:moveTo>
                <a:cubicBezTo>
                  <a:pt x="614017" y="4526024"/>
                  <a:pt x="614600" y="4526024"/>
                  <a:pt x="615183" y="4526024"/>
                </a:cubicBezTo>
                <a:cubicBezTo>
                  <a:pt x="615434" y="4526780"/>
                  <a:pt x="615936" y="4527666"/>
                  <a:pt x="615893" y="4528489"/>
                </a:cubicBezTo>
                <a:cubicBezTo>
                  <a:pt x="615851" y="4529121"/>
                  <a:pt x="615100" y="4529564"/>
                  <a:pt x="614644" y="4530133"/>
                </a:cubicBezTo>
                <a:cubicBezTo>
                  <a:pt x="614223" y="4528805"/>
                  <a:pt x="613850" y="4527413"/>
                  <a:pt x="613433" y="4526024"/>
                </a:cubicBezTo>
                <a:close/>
                <a:moveTo>
                  <a:pt x="678647" y="4520898"/>
                </a:moveTo>
                <a:cubicBezTo>
                  <a:pt x="696222" y="4521531"/>
                  <a:pt x="697935" y="4533867"/>
                  <a:pt x="696931" y="4549867"/>
                </a:cubicBezTo>
                <a:cubicBezTo>
                  <a:pt x="691752" y="4541648"/>
                  <a:pt x="686577" y="4533425"/>
                  <a:pt x="678647" y="4520898"/>
                </a:cubicBezTo>
                <a:close/>
                <a:moveTo>
                  <a:pt x="648292" y="4493066"/>
                </a:moveTo>
                <a:cubicBezTo>
                  <a:pt x="647833" y="4508566"/>
                  <a:pt x="647000" y="4523366"/>
                  <a:pt x="647040" y="4538230"/>
                </a:cubicBezTo>
                <a:cubicBezTo>
                  <a:pt x="647040" y="4552777"/>
                  <a:pt x="645495" y="4564987"/>
                  <a:pt x="632511" y="4570932"/>
                </a:cubicBezTo>
                <a:cubicBezTo>
                  <a:pt x="632219" y="4545694"/>
                  <a:pt x="643408" y="4521468"/>
                  <a:pt x="627793" y="4495787"/>
                </a:cubicBezTo>
                <a:cubicBezTo>
                  <a:pt x="638941" y="4494331"/>
                  <a:pt x="644576" y="4493572"/>
                  <a:pt x="648292" y="4493066"/>
                </a:cubicBezTo>
                <a:close/>
                <a:moveTo>
                  <a:pt x="676765" y="4447146"/>
                </a:moveTo>
                <a:cubicBezTo>
                  <a:pt x="681693" y="4457298"/>
                  <a:pt x="684772" y="4466613"/>
                  <a:pt x="685080" y="4476023"/>
                </a:cubicBezTo>
                <a:cubicBezTo>
                  <a:pt x="685387" y="4485431"/>
                  <a:pt x="682925" y="4494935"/>
                  <a:pt x="676765" y="4505465"/>
                </a:cubicBezTo>
                <a:cubicBezTo>
                  <a:pt x="676765" y="4485159"/>
                  <a:pt x="676765" y="4468144"/>
                  <a:pt x="676765" y="4447146"/>
                </a:cubicBezTo>
                <a:close/>
                <a:moveTo>
                  <a:pt x="661403" y="4421149"/>
                </a:moveTo>
                <a:cubicBezTo>
                  <a:pt x="664240" y="4435510"/>
                  <a:pt x="665953" y="4444045"/>
                  <a:pt x="668624" y="4457394"/>
                </a:cubicBezTo>
                <a:cubicBezTo>
                  <a:pt x="658228" y="4443795"/>
                  <a:pt x="658228" y="4443795"/>
                  <a:pt x="661403" y="4421149"/>
                </a:cubicBezTo>
                <a:close/>
                <a:moveTo>
                  <a:pt x="674137" y="4405526"/>
                </a:moveTo>
                <a:cubicBezTo>
                  <a:pt x="680398" y="4411470"/>
                  <a:pt x="684574" y="4414951"/>
                  <a:pt x="688332" y="4419250"/>
                </a:cubicBezTo>
                <a:cubicBezTo>
                  <a:pt x="689710" y="4420896"/>
                  <a:pt x="690211" y="4424376"/>
                  <a:pt x="691086" y="4427030"/>
                </a:cubicBezTo>
                <a:cubicBezTo>
                  <a:pt x="675679" y="4439430"/>
                  <a:pt x="675346" y="4439050"/>
                  <a:pt x="674137" y="4405526"/>
                </a:cubicBezTo>
                <a:close/>
                <a:moveTo>
                  <a:pt x="633512" y="4376305"/>
                </a:moveTo>
                <a:cubicBezTo>
                  <a:pt x="634986" y="4395467"/>
                  <a:pt x="646485" y="4410363"/>
                  <a:pt x="647775" y="4429022"/>
                </a:cubicBezTo>
                <a:cubicBezTo>
                  <a:pt x="648204" y="4435243"/>
                  <a:pt x="647499" y="4441881"/>
                  <a:pt x="644911" y="4449234"/>
                </a:cubicBezTo>
                <a:cubicBezTo>
                  <a:pt x="643490" y="4448349"/>
                  <a:pt x="640946" y="4446640"/>
                  <a:pt x="636936" y="4444045"/>
                </a:cubicBezTo>
                <a:cubicBezTo>
                  <a:pt x="635685" y="4453154"/>
                  <a:pt x="634515" y="4461757"/>
                  <a:pt x="633806" y="4466819"/>
                </a:cubicBezTo>
                <a:cubicBezTo>
                  <a:pt x="627876" y="4461693"/>
                  <a:pt x="621613" y="4456255"/>
                  <a:pt x="615183" y="4450690"/>
                </a:cubicBezTo>
                <a:cubicBezTo>
                  <a:pt x="621029" y="4439809"/>
                  <a:pt x="629297" y="4430067"/>
                  <a:pt x="631967" y="4417609"/>
                </a:cubicBezTo>
                <a:cubicBezTo>
                  <a:pt x="634599" y="4405462"/>
                  <a:pt x="631551" y="4390472"/>
                  <a:pt x="633512" y="4376305"/>
                </a:cubicBezTo>
                <a:close/>
                <a:moveTo>
                  <a:pt x="592556" y="4370799"/>
                </a:moveTo>
                <a:cubicBezTo>
                  <a:pt x="593432" y="4371115"/>
                  <a:pt x="594309" y="4371368"/>
                  <a:pt x="595186" y="4371684"/>
                </a:cubicBezTo>
                <a:cubicBezTo>
                  <a:pt x="594851" y="4372508"/>
                  <a:pt x="594642" y="4373646"/>
                  <a:pt x="594183" y="4373964"/>
                </a:cubicBezTo>
                <a:cubicBezTo>
                  <a:pt x="593765" y="4374280"/>
                  <a:pt x="593056" y="4373646"/>
                  <a:pt x="592556" y="4373457"/>
                </a:cubicBezTo>
                <a:cubicBezTo>
                  <a:pt x="592556" y="4372571"/>
                  <a:pt x="592556" y="4371684"/>
                  <a:pt x="592556" y="4370799"/>
                </a:cubicBezTo>
                <a:close/>
                <a:moveTo>
                  <a:pt x="618317" y="4368841"/>
                </a:moveTo>
                <a:cubicBezTo>
                  <a:pt x="619277" y="4370546"/>
                  <a:pt x="620193" y="4372191"/>
                  <a:pt x="621111" y="4373899"/>
                </a:cubicBezTo>
                <a:cubicBezTo>
                  <a:pt x="618985" y="4376431"/>
                  <a:pt x="616896" y="4378895"/>
                  <a:pt x="614807" y="4381426"/>
                </a:cubicBezTo>
                <a:cubicBezTo>
                  <a:pt x="614099" y="4380287"/>
                  <a:pt x="613433" y="4379212"/>
                  <a:pt x="612763" y="4378073"/>
                </a:cubicBezTo>
                <a:cubicBezTo>
                  <a:pt x="614644" y="4374976"/>
                  <a:pt x="616479" y="4371938"/>
                  <a:pt x="618317" y="4368841"/>
                </a:cubicBezTo>
                <a:close/>
                <a:moveTo>
                  <a:pt x="673428" y="4367195"/>
                </a:moveTo>
                <a:cubicBezTo>
                  <a:pt x="674137" y="4367259"/>
                  <a:pt x="674803" y="4367386"/>
                  <a:pt x="675513" y="4367449"/>
                </a:cubicBezTo>
                <a:cubicBezTo>
                  <a:pt x="676558" y="4374280"/>
                  <a:pt x="677643" y="4381110"/>
                  <a:pt x="678729" y="4387877"/>
                </a:cubicBezTo>
                <a:cubicBezTo>
                  <a:pt x="678061" y="4388384"/>
                  <a:pt x="677393" y="4388954"/>
                  <a:pt x="676725" y="4389460"/>
                </a:cubicBezTo>
                <a:cubicBezTo>
                  <a:pt x="675639" y="4385979"/>
                  <a:pt x="674096" y="4382692"/>
                  <a:pt x="673552" y="4379085"/>
                </a:cubicBezTo>
                <a:cubicBezTo>
                  <a:pt x="673010" y="4375292"/>
                  <a:pt x="673428" y="4371179"/>
                  <a:pt x="673428" y="4367195"/>
                </a:cubicBezTo>
                <a:close/>
                <a:moveTo>
                  <a:pt x="719059" y="4349105"/>
                </a:moveTo>
                <a:cubicBezTo>
                  <a:pt x="719059" y="4376431"/>
                  <a:pt x="719059" y="4403754"/>
                  <a:pt x="719059" y="4437784"/>
                </a:cubicBezTo>
                <a:cubicBezTo>
                  <a:pt x="702484" y="4404640"/>
                  <a:pt x="719645" y="4376621"/>
                  <a:pt x="713423" y="4349737"/>
                </a:cubicBezTo>
                <a:cubicBezTo>
                  <a:pt x="715302" y="4349548"/>
                  <a:pt x="717182" y="4349294"/>
                  <a:pt x="719059" y="4349105"/>
                </a:cubicBezTo>
                <a:close/>
                <a:moveTo>
                  <a:pt x="644660" y="4347270"/>
                </a:moveTo>
                <a:cubicBezTo>
                  <a:pt x="645035" y="4347270"/>
                  <a:pt x="645413" y="4347333"/>
                  <a:pt x="645789" y="4347396"/>
                </a:cubicBezTo>
                <a:cubicBezTo>
                  <a:pt x="645789" y="4350560"/>
                  <a:pt x="645789" y="4353661"/>
                  <a:pt x="645789" y="4356758"/>
                </a:cubicBezTo>
                <a:cubicBezTo>
                  <a:pt x="645413" y="4356758"/>
                  <a:pt x="645035" y="4356694"/>
                  <a:pt x="644660" y="4356631"/>
                </a:cubicBezTo>
                <a:cubicBezTo>
                  <a:pt x="644660" y="4353535"/>
                  <a:pt x="644660" y="4350370"/>
                  <a:pt x="644660" y="4347270"/>
                </a:cubicBezTo>
                <a:close/>
                <a:moveTo>
                  <a:pt x="656435" y="4340692"/>
                </a:moveTo>
                <a:cubicBezTo>
                  <a:pt x="657396" y="4340882"/>
                  <a:pt x="658311" y="4341072"/>
                  <a:pt x="659230" y="4341262"/>
                </a:cubicBezTo>
                <a:cubicBezTo>
                  <a:pt x="658771" y="4347586"/>
                  <a:pt x="658271" y="4353847"/>
                  <a:pt x="657813" y="4360108"/>
                </a:cubicBezTo>
                <a:cubicBezTo>
                  <a:pt x="656727" y="4359922"/>
                  <a:pt x="655683" y="4359669"/>
                  <a:pt x="654638" y="4359479"/>
                </a:cubicBezTo>
                <a:cubicBezTo>
                  <a:pt x="655265" y="4353278"/>
                  <a:pt x="655850" y="4347016"/>
                  <a:pt x="656435" y="4340692"/>
                </a:cubicBezTo>
                <a:close/>
                <a:moveTo>
                  <a:pt x="657229" y="4302046"/>
                </a:moveTo>
                <a:cubicBezTo>
                  <a:pt x="657602" y="4302425"/>
                  <a:pt x="658019" y="4302742"/>
                  <a:pt x="658396" y="4303118"/>
                </a:cubicBezTo>
                <a:cubicBezTo>
                  <a:pt x="658354" y="4304004"/>
                  <a:pt x="658354" y="4304890"/>
                  <a:pt x="658396" y="4305775"/>
                </a:cubicBezTo>
                <a:cubicBezTo>
                  <a:pt x="657770" y="4305333"/>
                  <a:pt x="657060" y="4305016"/>
                  <a:pt x="656560" y="4304320"/>
                </a:cubicBezTo>
                <a:cubicBezTo>
                  <a:pt x="656435" y="4304194"/>
                  <a:pt x="656977" y="4302869"/>
                  <a:pt x="657229" y="4302046"/>
                </a:cubicBezTo>
                <a:close/>
                <a:moveTo>
                  <a:pt x="655182" y="4259982"/>
                </a:moveTo>
                <a:cubicBezTo>
                  <a:pt x="655598" y="4259982"/>
                  <a:pt x="656059" y="4260995"/>
                  <a:pt x="656517" y="4261564"/>
                </a:cubicBezTo>
                <a:cubicBezTo>
                  <a:pt x="656183" y="4262447"/>
                  <a:pt x="655890" y="4263269"/>
                  <a:pt x="655641" y="4264155"/>
                </a:cubicBezTo>
                <a:cubicBezTo>
                  <a:pt x="654930" y="4263206"/>
                  <a:pt x="654221" y="4262256"/>
                  <a:pt x="653511" y="4261311"/>
                </a:cubicBezTo>
                <a:cubicBezTo>
                  <a:pt x="654054" y="4260864"/>
                  <a:pt x="654638" y="4259982"/>
                  <a:pt x="655182" y="4259982"/>
                </a:cubicBezTo>
                <a:close/>
                <a:moveTo>
                  <a:pt x="657145" y="4187871"/>
                </a:moveTo>
                <a:cubicBezTo>
                  <a:pt x="657602" y="4193883"/>
                  <a:pt x="658061" y="4199954"/>
                  <a:pt x="658520" y="4206026"/>
                </a:cubicBezTo>
                <a:cubicBezTo>
                  <a:pt x="657352" y="4206342"/>
                  <a:pt x="656225" y="4206595"/>
                  <a:pt x="655056" y="4206911"/>
                </a:cubicBezTo>
                <a:cubicBezTo>
                  <a:pt x="654136" y="4200840"/>
                  <a:pt x="653217" y="4194832"/>
                  <a:pt x="652299" y="4188757"/>
                </a:cubicBezTo>
                <a:cubicBezTo>
                  <a:pt x="653929" y="4188441"/>
                  <a:pt x="655516" y="4188188"/>
                  <a:pt x="657145" y="4187871"/>
                </a:cubicBezTo>
                <a:close/>
                <a:moveTo>
                  <a:pt x="635476" y="4167696"/>
                </a:moveTo>
                <a:cubicBezTo>
                  <a:pt x="637896" y="4182370"/>
                  <a:pt x="639525" y="4191794"/>
                  <a:pt x="640946" y="4201283"/>
                </a:cubicBezTo>
                <a:cubicBezTo>
                  <a:pt x="642447" y="4211464"/>
                  <a:pt x="643742" y="4221712"/>
                  <a:pt x="645162" y="4232465"/>
                </a:cubicBezTo>
                <a:cubicBezTo>
                  <a:pt x="641238" y="4236765"/>
                  <a:pt x="637479" y="4240879"/>
                  <a:pt x="633512" y="4245242"/>
                </a:cubicBezTo>
                <a:cubicBezTo>
                  <a:pt x="635728" y="4250367"/>
                  <a:pt x="637521" y="4254540"/>
                  <a:pt x="639860" y="4259855"/>
                </a:cubicBezTo>
                <a:cubicBezTo>
                  <a:pt x="634515" y="4259855"/>
                  <a:pt x="629923" y="4259855"/>
                  <a:pt x="621780" y="4259855"/>
                </a:cubicBezTo>
                <a:cubicBezTo>
                  <a:pt x="625997" y="4243916"/>
                  <a:pt x="633596" y="4229302"/>
                  <a:pt x="632260" y="4216843"/>
                </a:cubicBezTo>
                <a:cubicBezTo>
                  <a:pt x="630592" y="4201220"/>
                  <a:pt x="628460" y="4187808"/>
                  <a:pt x="635476" y="4167696"/>
                </a:cubicBezTo>
                <a:close/>
                <a:moveTo>
                  <a:pt x="655056" y="4154917"/>
                </a:moveTo>
                <a:cubicBezTo>
                  <a:pt x="655683" y="4156435"/>
                  <a:pt x="656894" y="4158080"/>
                  <a:pt x="656768" y="4159410"/>
                </a:cubicBezTo>
                <a:cubicBezTo>
                  <a:pt x="656644" y="4160802"/>
                  <a:pt x="655139" y="4161814"/>
                  <a:pt x="654262" y="4163013"/>
                </a:cubicBezTo>
                <a:cubicBezTo>
                  <a:pt x="653677" y="4161498"/>
                  <a:pt x="652594" y="4159852"/>
                  <a:pt x="652719" y="4158397"/>
                </a:cubicBezTo>
                <a:cubicBezTo>
                  <a:pt x="652843" y="4157132"/>
                  <a:pt x="654221" y="4156055"/>
                  <a:pt x="655056" y="4154917"/>
                </a:cubicBezTo>
                <a:close/>
                <a:moveTo>
                  <a:pt x="635435" y="4146001"/>
                </a:moveTo>
                <a:cubicBezTo>
                  <a:pt x="635894" y="4146630"/>
                  <a:pt x="636350" y="4147326"/>
                  <a:pt x="636810" y="4147959"/>
                </a:cubicBezTo>
                <a:cubicBezTo>
                  <a:pt x="636561" y="4148845"/>
                  <a:pt x="636476" y="4150110"/>
                  <a:pt x="636062" y="4150427"/>
                </a:cubicBezTo>
                <a:cubicBezTo>
                  <a:pt x="635685" y="4150743"/>
                  <a:pt x="634934" y="4150110"/>
                  <a:pt x="634349" y="4149857"/>
                </a:cubicBezTo>
                <a:cubicBezTo>
                  <a:pt x="634724" y="4148592"/>
                  <a:pt x="635058" y="4147263"/>
                  <a:pt x="635435" y="4146001"/>
                </a:cubicBezTo>
                <a:close/>
                <a:moveTo>
                  <a:pt x="706202" y="4143849"/>
                </a:moveTo>
                <a:cubicBezTo>
                  <a:pt x="707036" y="4162696"/>
                  <a:pt x="707577" y="4175222"/>
                  <a:pt x="708162" y="4187997"/>
                </a:cubicBezTo>
                <a:cubicBezTo>
                  <a:pt x="690376" y="4189643"/>
                  <a:pt x="690376" y="4189643"/>
                  <a:pt x="689417" y="4156309"/>
                </a:cubicBezTo>
                <a:cubicBezTo>
                  <a:pt x="692756" y="4160042"/>
                  <a:pt x="694846" y="4162380"/>
                  <a:pt x="697975" y="4165797"/>
                </a:cubicBezTo>
                <a:cubicBezTo>
                  <a:pt x="699981" y="4160485"/>
                  <a:pt x="701856" y="4155486"/>
                  <a:pt x="706202" y="4143849"/>
                </a:cubicBezTo>
                <a:close/>
                <a:moveTo>
                  <a:pt x="633220" y="4109882"/>
                </a:moveTo>
                <a:cubicBezTo>
                  <a:pt x="634286" y="4115292"/>
                  <a:pt x="635725" y="4120224"/>
                  <a:pt x="635163" y="4123806"/>
                </a:cubicBezTo>
                <a:cubicBezTo>
                  <a:pt x="634599" y="4127387"/>
                  <a:pt x="632031" y="4129615"/>
                  <a:pt x="625080" y="4129615"/>
                </a:cubicBezTo>
                <a:cubicBezTo>
                  <a:pt x="628377" y="4121582"/>
                  <a:pt x="630379" y="4116777"/>
                  <a:pt x="633220" y="4109882"/>
                </a:cubicBezTo>
                <a:close/>
                <a:moveTo>
                  <a:pt x="735006" y="4085910"/>
                </a:moveTo>
                <a:lnTo>
                  <a:pt x="735057" y="4086022"/>
                </a:lnTo>
                <a:lnTo>
                  <a:pt x="734991" y="4085953"/>
                </a:lnTo>
                <a:close/>
                <a:moveTo>
                  <a:pt x="637521" y="4077687"/>
                </a:moveTo>
                <a:cubicBezTo>
                  <a:pt x="638690" y="4079332"/>
                  <a:pt x="639860" y="4080975"/>
                  <a:pt x="641028" y="4082619"/>
                </a:cubicBezTo>
                <a:cubicBezTo>
                  <a:pt x="640152" y="4084012"/>
                  <a:pt x="639275" y="4085467"/>
                  <a:pt x="638315" y="4086986"/>
                </a:cubicBezTo>
                <a:cubicBezTo>
                  <a:pt x="637436" y="4085531"/>
                  <a:pt x="636062" y="4084329"/>
                  <a:pt x="635977" y="4082936"/>
                </a:cubicBezTo>
                <a:cubicBezTo>
                  <a:pt x="635894" y="4081227"/>
                  <a:pt x="636936" y="4079459"/>
                  <a:pt x="637521" y="4077687"/>
                </a:cubicBezTo>
                <a:close/>
                <a:moveTo>
                  <a:pt x="577482" y="4068325"/>
                </a:moveTo>
                <a:cubicBezTo>
                  <a:pt x="577734" y="4070223"/>
                  <a:pt x="578486" y="4072498"/>
                  <a:pt x="578067" y="4074017"/>
                </a:cubicBezTo>
                <a:cubicBezTo>
                  <a:pt x="577775" y="4075093"/>
                  <a:pt x="575940" y="4075156"/>
                  <a:pt x="574770" y="4075725"/>
                </a:cubicBezTo>
                <a:cubicBezTo>
                  <a:pt x="574227" y="4073954"/>
                  <a:pt x="573684" y="4072123"/>
                  <a:pt x="573184" y="4070351"/>
                </a:cubicBezTo>
                <a:cubicBezTo>
                  <a:pt x="574603" y="4069654"/>
                  <a:pt x="576063" y="4069021"/>
                  <a:pt x="577482" y="4068325"/>
                </a:cubicBezTo>
                <a:close/>
                <a:moveTo>
                  <a:pt x="653175" y="4066871"/>
                </a:moveTo>
                <a:cubicBezTo>
                  <a:pt x="655933" y="4076928"/>
                  <a:pt x="661111" y="4086479"/>
                  <a:pt x="660150" y="4094387"/>
                </a:cubicBezTo>
                <a:cubicBezTo>
                  <a:pt x="658771" y="4106022"/>
                  <a:pt x="653051" y="4116460"/>
                  <a:pt x="647875" y="4131134"/>
                </a:cubicBezTo>
                <a:cubicBezTo>
                  <a:pt x="644158" y="4106655"/>
                  <a:pt x="645621" y="4091665"/>
                  <a:pt x="653175" y="4066871"/>
                </a:cubicBezTo>
                <a:close/>
                <a:moveTo>
                  <a:pt x="608380" y="4007728"/>
                </a:moveTo>
                <a:cubicBezTo>
                  <a:pt x="609505" y="4008171"/>
                  <a:pt x="610675" y="4008677"/>
                  <a:pt x="611802" y="4009183"/>
                </a:cubicBezTo>
                <a:cubicBezTo>
                  <a:pt x="610884" y="4013736"/>
                  <a:pt x="610007" y="4018229"/>
                  <a:pt x="609088" y="4022785"/>
                </a:cubicBezTo>
                <a:cubicBezTo>
                  <a:pt x="608088" y="4022338"/>
                  <a:pt x="607043" y="4021959"/>
                  <a:pt x="605999" y="4021520"/>
                </a:cubicBezTo>
                <a:cubicBezTo>
                  <a:pt x="606792" y="4016963"/>
                  <a:pt x="607586" y="4012347"/>
                  <a:pt x="608380" y="4007728"/>
                </a:cubicBezTo>
                <a:close/>
                <a:moveTo>
                  <a:pt x="699520" y="3902729"/>
                </a:moveTo>
                <a:cubicBezTo>
                  <a:pt x="708162" y="3918099"/>
                  <a:pt x="702358" y="3939794"/>
                  <a:pt x="715888" y="3941123"/>
                </a:cubicBezTo>
                <a:cubicBezTo>
                  <a:pt x="716389" y="3941186"/>
                  <a:pt x="716806" y="3946565"/>
                  <a:pt x="716972" y="3949536"/>
                </a:cubicBezTo>
                <a:cubicBezTo>
                  <a:pt x="719059" y="3986413"/>
                  <a:pt x="721273" y="4023224"/>
                  <a:pt x="723111" y="4060165"/>
                </a:cubicBezTo>
                <a:cubicBezTo>
                  <a:pt x="723424" y="4066490"/>
                  <a:pt x="724195" y="4072120"/>
                  <a:pt x="726006" y="4076595"/>
                </a:cubicBezTo>
                <a:lnTo>
                  <a:pt x="734991" y="4085953"/>
                </a:lnTo>
                <a:lnTo>
                  <a:pt x="726874" y="4107946"/>
                </a:lnTo>
                <a:cubicBezTo>
                  <a:pt x="717573" y="4124255"/>
                  <a:pt x="704906" y="4123212"/>
                  <a:pt x="690128" y="4103242"/>
                </a:cubicBezTo>
                <a:cubicBezTo>
                  <a:pt x="694469" y="4095588"/>
                  <a:pt x="698601" y="4087492"/>
                  <a:pt x="703319" y="4080215"/>
                </a:cubicBezTo>
                <a:cubicBezTo>
                  <a:pt x="710584" y="4069021"/>
                  <a:pt x="713172" y="4054474"/>
                  <a:pt x="707494" y="4042961"/>
                </a:cubicBezTo>
                <a:cubicBezTo>
                  <a:pt x="699520" y="4026704"/>
                  <a:pt x="699689" y="4010132"/>
                  <a:pt x="702108" y="3992991"/>
                </a:cubicBezTo>
                <a:cubicBezTo>
                  <a:pt x="705366" y="3969778"/>
                  <a:pt x="703487" y="3947320"/>
                  <a:pt x="700649" y="3924613"/>
                </a:cubicBezTo>
                <a:cubicBezTo>
                  <a:pt x="700022" y="3919872"/>
                  <a:pt x="700105" y="3914939"/>
                  <a:pt x="699520" y="3902729"/>
                </a:cubicBezTo>
                <a:close/>
                <a:moveTo>
                  <a:pt x="505837" y="3880402"/>
                </a:moveTo>
                <a:cubicBezTo>
                  <a:pt x="506214" y="3881857"/>
                  <a:pt x="506590" y="3883247"/>
                  <a:pt x="506966" y="3884702"/>
                </a:cubicBezTo>
                <a:cubicBezTo>
                  <a:pt x="506382" y="3884702"/>
                  <a:pt x="505797" y="3884702"/>
                  <a:pt x="505212" y="3884702"/>
                </a:cubicBezTo>
                <a:cubicBezTo>
                  <a:pt x="504922" y="3883816"/>
                  <a:pt x="504420" y="3882866"/>
                  <a:pt x="504505" y="3882047"/>
                </a:cubicBezTo>
                <a:cubicBezTo>
                  <a:pt x="504546" y="3881411"/>
                  <a:pt x="505381" y="3880905"/>
                  <a:pt x="505837" y="3880402"/>
                </a:cubicBezTo>
                <a:close/>
                <a:moveTo>
                  <a:pt x="561534" y="3876162"/>
                </a:moveTo>
                <a:cubicBezTo>
                  <a:pt x="563331" y="3876542"/>
                  <a:pt x="565125" y="3876922"/>
                  <a:pt x="566920" y="3877302"/>
                </a:cubicBezTo>
                <a:cubicBezTo>
                  <a:pt x="566042" y="3884511"/>
                  <a:pt x="565125" y="3891722"/>
                  <a:pt x="564249" y="3898932"/>
                </a:cubicBezTo>
                <a:cubicBezTo>
                  <a:pt x="562955" y="3898743"/>
                  <a:pt x="561619" y="3898489"/>
                  <a:pt x="560323" y="3898300"/>
                </a:cubicBezTo>
                <a:cubicBezTo>
                  <a:pt x="560741" y="3890899"/>
                  <a:pt x="561158" y="3883562"/>
                  <a:pt x="561534" y="3876162"/>
                </a:cubicBezTo>
                <a:close/>
                <a:moveTo>
                  <a:pt x="587754" y="3872432"/>
                </a:moveTo>
                <a:cubicBezTo>
                  <a:pt x="595271" y="3877176"/>
                  <a:pt x="595271" y="3877176"/>
                  <a:pt x="598734" y="3912597"/>
                </a:cubicBezTo>
                <a:cubicBezTo>
                  <a:pt x="583494" y="3908041"/>
                  <a:pt x="582868" y="3905450"/>
                  <a:pt x="587754" y="3872432"/>
                </a:cubicBezTo>
                <a:close/>
                <a:moveTo>
                  <a:pt x="618120" y="3851972"/>
                </a:moveTo>
                <a:lnTo>
                  <a:pt x="618066" y="3852317"/>
                </a:lnTo>
                <a:lnTo>
                  <a:pt x="618000" y="3852399"/>
                </a:lnTo>
                <a:lnTo>
                  <a:pt x="617940" y="3852189"/>
                </a:lnTo>
                <a:close/>
                <a:moveTo>
                  <a:pt x="669375" y="3847448"/>
                </a:moveTo>
                <a:cubicBezTo>
                  <a:pt x="669836" y="3847511"/>
                  <a:pt x="670294" y="3847574"/>
                  <a:pt x="670754" y="3847637"/>
                </a:cubicBezTo>
                <a:cubicBezTo>
                  <a:pt x="670754" y="3850924"/>
                  <a:pt x="670754" y="3854152"/>
                  <a:pt x="670754" y="3857438"/>
                </a:cubicBezTo>
                <a:cubicBezTo>
                  <a:pt x="670294" y="3857375"/>
                  <a:pt x="669836" y="3857312"/>
                  <a:pt x="669375" y="3857249"/>
                </a:cubicBezTo>
                <a:cubicBezTo>
                  <a:pt x="669375" y="3853962"/>
                  <a:pt x="669375" y="3850734"/>
                  <a:pt x="669375" y="3847448"/>
                </a:cubicBezTo>
                <a:close/>
                <a:moveTo>
                  <a:pt x="631300" y="3835997"/>
                </a:moveTo>
                <a:lnTo>
                  <a:pt x="618120" y="3851972"/>
                </a:lnTo>
                <a:lnTo>
                  <a:pt x="619877" y="3840931"/>
                </a:lnTo>
                <a:cubicBezTo>
                  <a:pt x="621404" y="3837689"/>
                  <a:pt x="624537" y="3835523"/>
                  <a:pt x="631300" y="3835997"/>
                </a:cubicBezTo>
                <a:close/>
                <a:moveTo>
                  <a:pt x="598984" y="3834605"/>
                </a:moveTo>
                <a:cubicBezTo>
                  <a:pt x="599443" y="3835808"/>
                  <a:pt x="599862" y="3836946"/>
                  <a:pt x="600321" y="3838148"/>
                </a:cubicBezTo>
                <a:cubicBezTo>
                  <a:pt x="599653" y="3838148"/>
                  <a:pt x="598984" y="3838148"/>
                  <a:pt x="598275" y="3838148"/>
                </a:cubicBezTo>
                <a:cubicBezTo>
                  <a:pt x="597983" y="3837453"/>
                  <a:pt x="597649" y="3836757"/>
                  <a:pt x="597275" y="3836060"/>
                </a:cubicBezTo>
                <a:cubicBezTo>
                  <a:pt x="597859" y="3835554"/>
                  <a:pt x="598400" y="3835111"/>
                  <a:pt x="598984" y="3834605"/>
                </a:cubicBezTo>
                <a:close/>
                <a:moveTo>
                  <a:pt x="640654" y="3802093"/>
                </a:moveTo>
                <a:cubicBezTo>
                  <a:pt x="641945" y="3817147"/>
                  <a:pt x="643241" y="3832200"/>
                  <a:pt x="644786" y="3849912"/>
                </a:cubicBezTo>
                <a:cubicBezTo>
                  <a:pt x="649086" y="3845992"/>
                  <a:pt x="651717" y="3843650"/>
                  <a:pt x="655390" y="3840297"/>
                </a:cubicBezTo>
                <a:cubicBezTo>
                  <a:pt x="656768" y="3849975"/>
                  <a:pt x="660150" y="3859843"/>
                  <a:pt x="658938" y="3868066"/>
                </a:cubicBezTo>
                <a:cubicBezTo>
                  <a:pt x="654346" y="3898743"/>
                  <a:pt x="658855" y="3928347"/>
                  <a:pt x="661069" y="3958328"/>
                </a:cubicBezTo>
                <a:cubicBezTo>
                  <a:pt x="661235" y="3960795"/>
                  <a:pt x="659356" y="3963580"/>
                  <a:pt x="657104" y="3970031"/>
                </a:cubicBezTo>
                <a:cubicBezTo>
                  <a:pt x="644576" y="3941692"/>
                  <a:pt x="655306" y="3905514"/>
                  <a:pt x="639567" y="3882677"/>
                </a:cubicBezTo>
                <a:cubicBezTo>
                  <a:pt x="629297" y="3893114"/>
                  <a:pt x="629171" y="3907665"/>
                  <a:pt x="633387" y="3928601"/>
                </a:cubicBezTo>
                <a:cubicBezTo>
                  <a:pt x="638647" y="3954724"/>
                  <a:pt x="654136" y="3976925"/>
                  <a:pt x="646498" y="4008994"/>
                </a:cubicBezTo>
                <a:cubicBezTo>
                  <a:pt x="652257" y="4012474"/>
                  <a:pt x="656977" y="4015381"/>
                  <a:pt x="661318" y="4018039"/>
                </a:cubicBezTo>
                <a:cubicBezTo>
                  <a:pt x="661318" y="4021329"/>
                  <a:pt x="661905" y="4024047"/>
                  <a:pt x="661235" y="4025249"/>
                </a:cubicBezTo>
                <a:cubicBezTo>
                  <a:pt x="656894" y="4033345"/>
                  <a:pt x="652969" y="4042581"/>
                  <a:pt x="647583" y="4048716"/>
                </a:cubicBezTo>
                <a:cubicBezTo>
                  <a:pt x="643198" y="4053715"/>
                  <a:pt x="636727" y="4058014"/>
                  <a:pt x="631551" y="4057192"/>
                </a:cubicBezTo>
                <a:cubicBezTo>
                  <a:pt x="623285" y="4055926"/>
                  <a:pt x="624202" y="4044416"/>
                  <a:pt x="624872" y="4034675"/>
                </a:cubicBezTo>
                <a:cubicBezTo>
                  <a:pt x="625705" y="4022149"/>
                  <a:pt x="626331" y="4009563"/>
                  <a:pt x="627040" y="3997041"/>
                </a:cubicBezTo>
                <a:cubicBezTo>
                  <a:pt x="627627" y="3986097"/>
                  <a:pt x="631841" y="3974584"/>
                  <a:pt x="622448" y="3966297"/>
                </a:cubicBezTo>
                <a:cubicBezTo>
                  <a:pt x="613265" y="3958200"/>
                  <a:pt x="605707" y="3960732"/>
                  <a:pt x="598023" y="3971676"/>
                </a:cubicBezTo>
                <a:cubicBezTo>
                  <a:pt x="596982" y="3960415"/>
                  <a:pt x="596062" y="3950231"/>
                  <a:pt x="594851" y="3936570"/>
                </a:cubicBezTo>
                <a:cubicBezTo>
                  <a:pt x="604788" y="3942894"/>
                  <a:pt x="613056" y="3948210"/>
                  <a:pt x="621363" y="3953522"/>
                </a:cubicBezTo>
                <a:cubicBezTo>
                  <a:pt x="628503" y="3925499"/>
                  <a:pt x="628253" y="3915255"/>
                  <a:pt x="620361" y="3883562"/>
                </a:cubicBezTo>
                <a:cubicBezTo>
                  <a:pt x="616687" y="3884448"/>
                  <a:pt x="612846" y="3885334"/>
                  <a:pt x="608962" y="3886283"/>
                </a:cubicBezTo>
                <a:cubicBezTo>
                  <a:pt x="604140" y="3876542"/>
                  <a:pt x="604819" y="3870328"/>
                  <a:pt x="607502" y="3865409"/>
                </a:cubicBezTo>
                <a:lnTo>
                  <a:pt x="618000" y="3852399"/>
                </a:lnTo>
                <a:lnTo>
                  <a:pt x="622010" y="3866842"/>
                </a:lnTo>
                <a:cubicBezTo>
                  <a:pt x="624119" y="3870250"/>
                  <a:pt x="627125" y="3871484"/>
                  <a:pt x="631466" y="3868446"/>
                </a:cubicBezTo>
                <a:cubicBezTo>
                  <a:pt x="635226" y="3865788"/>
                  <a:pt x="637604" y="3853456"/>
                  <a:pt x="637729" y="3845423"/>
                </a:cubicBezTo>
                <a:cubicBezTo>
                  <a:pt x="637938" y="3831508"/>
                  <a:pt x="635934" y="3817463"/>
                  <a:pt x="634891" y="3803485"/>
                </a:cubicBezTo>
                <a:cubicBezTo>
                  <a:pt x="636810" y="3802980"/>
                  <a:pt x="638731" y="3802536"/>
                  <a:pt x="640654" y="3802093"/>
                </a:cubicBezTo>
                <a:close/>
                <a:moveTo>
                  <a:pt x="598023" y="3767936"/>
                </a:moveTo>
                <a:cubicBezTo>
                  <a:pt x="599069" y="3771290"/>
                  <a:pt x="600363" y="3773628"/>
                  <a:pt x="600029" y="3774708"/>
                </a:cubicBezTo>
                <a:cubicBezTo>
                  <a:pt x="596648" y="3785142"/>
                  <a:pt x="592223" y="3787293"/>
                  <a:pt x="584081" y="3776792"/>
                </a:cubicBezTo>
                <a:cubicBezTo>
                  <a:pt x="590051" y="3772999"/>
                  <a:pt x="594057" y="3770467"/>
                  <a:pt x="598023" y="3767936"/>
                </a:cubicBezTo>
                <a:close/>
                <a:moveTo>
                  <a:pt x="586378" y="3679826"/>
                </a:moveTo>
                <a:cubicBezTo>
                  <a:pt x="587505" y="3679700"/>
                  <a:pt x="588840" y="3683180"/>
                  <a:pt x="590051" y="3685075"/>
                </a:cubicBezTo>
                <a:cubicBezTo>
                  <a:pt x="588672" y="3687037"/>
                  <a:pt x="587461" y="3689947"/>
                  <a:pt x="585876" y="3690581"/>
                </a:cubicBezTo>
                <a:cubicBezTo>
                  <a:pt x="584831" y="3690960"/>
                  <a:pt x="583245" y="3687986"/>
                  <a:pt x="581241" y="3685771"/>
                </a:cubicBezTo>
                <a:cubicBezTo>
                  <a:pt x="583494" y="3682990"/>
                  <a:pt x="584831" y="3680016"/>
                  <a:pt x="586378" y="3679826"/>
                </a:cubicBezTo>
                <a:close/>
                <a:moveTo>
                  <a:pt x="506590" y="3639661"/>
                </a:moveTo>
                <a:cubicBezTo>
                  <a:pt x="507258" y="3639787"/>
                  <a:pt x="507969" y="3639915"/>
                  <a:pt x="508637" y="3640041"/>
                </a:cubicBezTo>
                <a:cubicBezTo>
                  <a:pt x="508470" y="3640863"/>
                  <a:pt x="508344" y="3641749"/>
                  <a:pt x="508178" y="3642632"/>
                </a:cubicBezTo>
                <a:cubicBezTo>
                  <a:pt x="507719" y="3642568"/>
                  <a:pt x="506966" y="3642695"/>
                  <a:pt x="506841" y="3642315"/>
                </a:cubicBezTo>
                <a:cubicBezTo>
                  <a:pt x="506549" y="3641623"/>
                  <a:pt x="506631" y="3640547"/>
                  <a:pt x="506590" y="3639661"/>
                </a:cubicBezTo>
                <a:close/>
                <a:moveTo>
                  <a:pt x="602242" y="3585515"/>
                </a:moveTo>
                <a:cubicBezTo>
                  <a:pt x="603119" y="3589628"/>
                  <a:pt x="603994" y="3593738"/>
                  <a:pt x="604872" y="3597851"/>
                </a:cubicBezTo>
                <a:cubicBezTo>
                  <a:pt x="604037" y="3598358"/>
                  <a:pt x="603161" y="3598927"/>
                  <a:pt x="602326" y="3599433"/>
                </a:cubicBezTo>
                <a:cubicBezTo>
                  <a:pt x="600990" y="3595573"/>
                  <a:pt x="599653" y="3591780"/>
                  <a:pt x="598315" y="3587983"/>
                </a:cubicBezTo>
                <a:cubicBezTo>
                  <a:pt x="599611" y="3587160"/>
                  <a:pt x="600948" y="3586338"/>
                  <a:pt x="602242" y="3585515"/>
                </a:cubicBezTo>
                <a:close/>
                <a:moveTo>
                  <a:pt x="560324" y="3506766"/>
                </a:moveTo>
                <a:cubicBezTo>
                  <a:pt x="562881" y="3505675"/>
                  <a:pt x="565856" y="3506988"/>
                  <a:pt x="568884" y="3509171"/>
                </a:cubicBezTo>
                <a:cubicBezTo>
                  <a:pt x="573184" y="3512271"/>
                  <a:pt x="574895" y="3516161"/>
                  <a:pt x="574990" y="3520715"/>
                </a:cubicBezTo>
                <a:cubicBezTo>
                  <a:pt x="575084" y="3525268"/>
                  <a:pt x="573559" y="3530486"/>
                  <a:pt x="571386" y="3536241"/>
                </a:cubicBezTo>
                <a:cubicBezTo>
                  <a:pt x="565332" y="3530043"/>
                  <a:pt x="559657" y="3524288"/>
                  <a:pt x="554270" y="3518783"/>
                </a:cubicBezTo>
                <a:cubicBezTo>
                  <a:pt x="555627" y="3511351"/>
                  <a:pt x="557767" y="3507856"/>
                  <a:pt x="560324" y="3506766"/>
                </a:cubicBezTo>
                <a:close/>
                <a:moveTo>
                  <a:pt x="514692" y="3463754"/>
                </a:moveTo>
                <a:cubicBezTo>
                  <a:pt x="514941" y="3465843"/>
                  <a:pt x="515151" y="3467867"/>
                  <a:pt x="515401" y="3469889"/>
                </a:cubicBezTo>
                <a:cubicBezTo>
                  <a:pt x="513020" y="3470141"/>
                  <a:pt x="510684" y="3470332"/>
                  <a:pt x="508303" y="3470584"/>
                </a:cubicBezTo>
                <a:cubicBezTo>
                  <a:pt x="508093" y="3469197"/>
                  <a:pt x="507927" y="3467741"/>
                  <a:pt x="507719" y="3466348"/>
                </a:cubicBezTo>
                <a:cubicBezTo>
                  <a:pt x="510057" y="3465463"/>
                  <a:pt x="512353" y="3464640"/>
                  <a:pt x="514692" y="3463754"/>
                </a:cubicBezTo>
                <a:close/>
                <a:moveTo>
                  <a:pt x="602326" y="3426373"/>
                </a:moveTo>
                <a:cubicBezTo>
                  <a:pt x="603036" y="3427892"/>
                  <a:pt x="604286" y="3429344"/>
                  <a:pt x="604371" y="3430926"/>
                </a:cubicBezTo>
                <a:cubicBezTo>
                  <a:pt x="604411" y="3432381"/>
                  <a:pt x="603244" y="3433964"/>
                  <a:pt x="602618" y="3435482"/>
                </a:cubicBezTo>
                <a:cubicBezTo>
                  <a:pt x="601657" y="3434406"/>
                  <a:pt x="599777" y="3432887"/>
                  <a:pt x="599903" y="3432255"/>
                </a:cubicBezTo>
                <a:cubicBezTo>
                  <a:pt x="600363" y="3430104"/>
                  <a:pt x="601448" y="3428335"/>
                  <a:pt x="602326" y="3426373"/>
                </a:cubicBezTo>
                <a:close/>
                <a:moveTo>
                  <a:pt x="545838" y="3417518"/>
                </a:moveTo>
                <a:cubicBezTo>
                  <a:pt x="545878" y="3418404"/>
                  <a:pt x="546003" y="3419412"/>
                  <a:pt x="545838" y="3420238"/>
                </a:cubicBezTo>
                <a:cubicBezTo>
                  <a:pt x="545669" y="3420868"/>
                  <a:pt x="545084" y="3421248"/>
                  <a:pt x="544709" y="3421754"/>
                </a:cubicBezTo>
                <a:cubicBezTo>
                  <a:pt x="544458" y="3420932"/>
                  <a:pt x="543831" y="3419729"/>
                  <a:pt x="544040" y="3419412"/>
                </a:cubicBezTo>
                <a:cubicBezTo>
                  <a:pt x="544458" y="3418594"/>
                  <a:pt x="545209" y="3418088"/>
                  <a:pt x="545838" y="3417518"/>
                </a:cubicBezTo>
                <a:close/>
                <a:moveTo>
                  <a:pt x="530890" y="3384436"/>
                </a:moveTo>
                <a:cubicBezTo>
                  <a:pt x="531391" y="3397402"/>
                  <a:pt x="531893" y="3410308"/>
                  <a:pt x="532392" y="3423209"/>
                </a:cubicBezTo>
                <a:cubicBezTo>
                  <a:pt x="531057" y="3423336"/>
                  <a:pt x="529679" y="3423400"/>
                  <a:pt x="528342" y="3423463"/>
                </a:cubicBezTo>
                <a:cubicBezTo>
                  <a:pt x="528342" y="3410560"/>
                  <a:pt x="528342" y="3397592"/>
                  <a:pt x="528342" y="3384627"/>
                </a:cubicBezTo>
                <a:cubicBezTo>
                  <a:pt x="529178" y="3384562"/>
                  <a:pt x="530053" y="3384500"/>
                  <a:pt x="530890" y="3384436"/>
                </a:cubicBezTo>
                <a:close/>
                <a:moveTo>
                  <a:pt x="576483" y="3334151"/>
                </a:moveTo>
                <a:cubicBezTo>
                  <a:pt x="577357" y="3335036"/>
                  <a:pt x="577651" y="3337248"/>
                  <a:pt x="578194" y="3338893"/>
                </a:cubicBezTo>
                <a:cubicBezTo>
                  <a:pt x="577357" y="3340032"/>
                  <a:pt x="576483" y="3341108"/>
                  <a:pt x="575689" y="3342184"/>
                </a:cubicBezTo>
                <a:cubicBezTo>
                  <a:pt x="574938" y="3339905"/>
                  <a:pt x="574185" y="3337564"/>
                  <a:pt x="573433" y="3335290"/>
                </a:cubicBezTo>
                <a:cubicBezTo>
                  <a:pt x="574477" y="3334847"/>
                  <a:pt x="575899" y="3333581"/>
                  <a:pt x="576483" y="3334151"/>
                </a:cubicBezTo>
                <a:close/>
                <a:moveTo>
                  <a:pt x="547465" y="3330354"/>
                </a:moveTo>
                <a:cubicBezTo>
                  <a:pt x="555856" y="3333011"/>
                  <a:pt x="561993" y="3332253"/>
                  <a:pt x="563539" y="3335985"/>
                </a:cubicBezTo>
                <a:cubicBezTo>
                  <a:pt x="565251" y="3340033"/>
                  <a:pt x="566660" y="3344714"/>
                  <a:pt x="566419" y="3349520"/>
                </a:cubicBezTo>
                <a:cubicBezTo>
                  <a:pt x="566180" y="3354327"/>
                  <a:pt x="564290" y="3359260"/>
                  <a:pt x="559405" y="3363815"/>
                </a:cubicBezTo>
                <a:cubicBezTo>
                  <a:pt x="555982" y="3354203"/>
                  <a:pt x="552809" y="3345343"/>
                  <a:pt x="547465" y="3330354"/>
                </a:cubicBezTo>
                <a:close/>
                <a:moveTo>
                  <a:pt x="649210" y="3327890"/>
                </a:moveTo>
                <a:cubicBezTo>
                  <a:pt x="655224" y="3370080"/>
                  <a:pt x="661778" y="3404549"/>
                  <a:pt x="664825" y="3439719"/>
                </a:cubicBezTo>
                <a:cubicBezTo>
                  <a:pt x="671966" y="3522390"/>
                  <a:pt x="677393" y="3605315"/>
                  <a:pt x="683406" y="3688175"/>
                </a:cubicBezTo>
                <a:cubicBezTo>
                  <a:pt x="683488" y="3689694"/>
                  <a:pt x="681901" y="3691463"/>
                  <a:pt x="679357" y="3696778"/>
                </a:cubicBezTo>
                <a:cubicBezTo>
                  <a:pt x="675931" y="3677105"/>
                  <a:pt x="672926" y="3659964"/>
                  <a:pt x="669750" y="3641623"/>
                </a:cubicBezTo>
                <a:cubicBezTo>
                  <a:pt x="663115" y="3640990"/>
                  <a:pt x="657186" y="3640484"/>
                  <a:pt x="650046" y="3639787"/>
                </a:cubicBezTo>
                <a:cubicBezTo>
                  <a:pt x="648292" y="3652436"/>
                  <a:pt x="646790" y="3663381"/>
                  <a:pt x="645329" y="3674134"/>
                </a:cubicBezTo>
                <a:cubicBezTo>
                  <a:pt x="632050" y="3672110"/>
                  <a:pt x="619153" y="3670148"/>
                  <a:pt x="605665" y="3668123"/>
                </a:cubicBezTo>
                <a:cubicBezTo>
                  <a:pt x="617523" y="3628148"/>
                  <a:pt x="621196" y="3617204"/>
                  <a:pt x="621029" y="3549907"/>
                </a:cubicBezTo>
                <a:cubicBezTo>
                  <a:pt x="621029" y="3543836"/>
                  <a:pt x="623118" y="3537760"/>
                  <a:pt x="623910" y="3531561"/>
                </a:cubicBezTo>
                <a:cubicBezTo>
                  <a:pt x="624830" y="3524415"/>
                  <a:pt x="627332" y="3515939"/>
                  <a:pt x="625788" y="3510057"/>
                </a:cubicBezTo>
                <a:cubicBezTo>
                  <a:pt x="617188" y="3477103"/>
                  <a:pt x="621864" y="3442187"/>
                  <a:pt x="617940" y="3408663"/>
                </a:cubicBezTo>
                <a:cubicBezTo>
                  <a:pt x="617146" y="3401828"/>
                  <a:pt x="613932" y="3395693"/>
                  <a:pt x="611636" y="3388546"/>
                </a:cubicBezTo>
                <a:cubicBezTo>
                  <a:pt x="617167" y="3377604"/>
                  <a:pt x="620464" y="3378379"/>
                  <a:pt x="623096" y="3382538"/>
                </a:cubicBezTo>
                <a:lnTo>
                  <a:pt x="630531" y="3396801"/>
                </a:lnTo>
                <a:lnTo>
                  <a:pt x="630506" y="3396896"/>
                </a:lnTo>
                <a:lnTo>
                  <a:pt x="630547" y="3396833"/>
                </a:lnTo>
                <a:lnTo>
                  <a:pt x="630531" y="3396801"/>
                </a:lnTo>
                <a:lnTo>
                  <a:pt x="639148" y="3363624"/>
                </a:lnTo>
                <a:cubicBezTo>
                  <a:pt x="635601" y="3360337"/>
                  <a:pt x="629923" y="3355022"/>
                  <a:pt x="624286" y="3349774"/>
                </a:cubicBezTo>
                <a:cubicBezTo>
                  <a:pt x="625204" y="3346546"/>
                  <a:pt x="626121" y="3343259"/>
                  <a:pt x="627040" y="3340032"/>
                </a:cubicBezTo>
                <a:cubicBezTo>
                  <a:pt x="636643" y="3350659"/>
                  <a:pt x="646081" y="3360021"/>
                  <a:pt x="649210" y="3327890"/>
                </a:cubicBezTo>
                <a:close/>
                <a:moveTo>
                  <a:pt x="525504" y="3326370"/>
                </a:moveTo>
                <a:cubicBezTo>
                  <a:pt x="526174" y="3327952"/>
                  <a:pt x="527468" y="3329593"/>
                  <a:pt x="527340" y="3331049"/>
                </a:cubicBezTo>
                <a:cubicBezTo>
                  <a:pt x="527255" y="3332378"/>
                  <a:pt x="525672" y="3333454"/>
                  <a:pt x="524753" y="3334656"/>
                </a:cubicBezTo>
                <a:cubicBezTo>
                  <a:pt x="524084" y="3333011"/>
                  <a:pt x="522957" y="3331366"/>
                  <a:pt x="523041" y="3329847"/>
                </a:cubicBezTo>
                <a:cubicBezTo>
                  <a:pt x="523124" y="3328585"/>
                  <a:pt x="524627" y="3327506"/>
                  <a:pt x="525504" y="3326370"/>
                </a:cubicBezTo>
                <a:close/>
                <a:moveTo>
                  <a:pt x="705156" y="3299803"/>
                </a:moveTo>
                <a:cubicBezTo>
                  <a:pt x="705910" y="3301828"/>
                  <a:pt x="706871" y="3303849"/>
                  <a:pt x="707243" y="3306064"/>
                </a:cubicBezTo>
                <a:cubicBezTo>
                  <a:pt x="707327" y="3306571"/>
                  <a:pt x="705366" y="3307837"/>
                  <a:pt x="704322" y="3308786"/>
                </a:cubicBezTo>
                <a:cubicBezTo>
                  <a:pt x="703778" y="3307203"/>
                  <a:pt x="703278" y="3305558"/>
                  <a:pt x="702776" y="3303913"/>
                </a:cubicBezTo>
                <a:cubicBezTo>
                  <a:pt x="703570" y="3302525"/>
                  <a:pt x="704362" y="3301132"/>
                  <a:pt x="705156" y="3299803"/>
                </a:cubicBezTo>
                <a:close/>
                <a:moveTo>
                  <a:pt x="555390" y="3290084"/>
                </a:moveTo>
                <a:lnTo>
                  <a:pt x="558655" y="3315426"/>
                </a:lnTo>
                <a:cubicBezTo>
                  <a:pt x="556609" y="3315426"/>
                  <a:pt x="554522" y="3315490"/>
                  <a:pt x="552434" y="3315490"/>
                </a:cubicBezTo>
                <a:close/>
                <a:moveTo>
                  <a:pt x="555147" y="3288739"/>
                </a:moveTo>
                <a:lnTo>
                  <a:pt x="555480" y="3289302"/>
                </a:lnTo>
                <a:lnTo>
                  <a:pt x="555390" y="3290084"/>
                </a:lnTo>
                <a:lnTo>
                  <a:pt x="555313" y="3289491"/>
                </a:lnTo>
                <a:close/>
                <a:moveTo>
                  <a:pt x="627332" y="3285319"/>
                </a:moveTo>
                <a:cubicBezTo>
                  <a:pt x="628001" y="3285446"/>
                  <a:pt x="628712" y="3285636"/>
                  <a:pt x="629381" y="3285762"/>
                </a:cubicBezTo>
                <a:cubicBezTo>
                  <a:pt x="629254" y="3286645"/>
                  <a:pt x="629088" y="3287534"/>
                  <a:pt x="628962" y="3288416"/>
                </a:cubicBezTo>
                <a:cubicBezTo>
                  <a:pt x="628503" y="3288290"/>
                  <a:pt x="627709" y="3288416"/>
                  <a:pt x="627583" y="3288037"/>
                </a:cubicBezTo>
                <a:cubicBezTo>
                  <a:pt x="627332" y="3287281"/>
                  <a:pt x="627417" y="3286268"/>
                  <a:pt x="627332" y="3285319"/>
                </a:cubicBezTo>
                <a:close/>
                <a:moveTo>
                  <a:pt x="721064" y="3278299"/>
                </a:moveTo>
                <a:cubicBezTo>
                  <a:pt x="721775" y="3278548"/>
                  <a:pt x="722150" y="3281016"/>
                  <a:pt x="722692" y="3282471"/>
                </a:cubicBezTo>
                <a:cubicBezTo>
                  <a:pt x="721607" y="3283168"/>
                  <a:pt x="720312" y="3284687"/>
                  <a:pt x="719435" y="3284243"/>
                </a:cubicBezTo>
                <a:cubicBezTo>
                  <a:pt x="718641" y="3283864"/>
                  <a:pt x="718224" y="3281396"/>
                  <a:pt x="717681" y="3279881"/>
                </a:cubicBezTo>
                <a:cubicBezTo>
                  <a:pt x="718808" y="3279248"/>
                  <a:pt x="720062" y="3277983"/>
                  <a:pt x="721064" y="3278299"/>
                </a:cubicBezTo>
                <a:close/>
                <a:moveTo>
                  <a:pt x="551891" y="3274122"/>
                </a:moveTo>
                <a:lnTo>
                  <a:pt x="555147" y="3288739"/>
                </a:lnTo>
                <a:lnTo>
                  <a:pt x="548424" y="3277413"/>
                </a:lnTo>
                <a:cubicBezTo>
                  <a:pt x="549593" y="3276273"/>
                  <a:pt x="550721" y="3275198"/>
                  <a:pt x="551891" y="3274122"/>
                </a:cubicBezTo>
                <a:close/>
                <a:moveTo>
                  <a:pt x="710793" y="3241674"/>
                </a:moveTo>
                <a:cubicBezTo>
                  <a:pt x="711211" y="3242434"/>
                  <a:pt x="711629" y="3243129"/>
                  <a:pt x="712089" y="3243889"/>
                </a:cubicBezTo>
                <a:cubicBezTo>
                  <a:pt x="711879" y="3244522"/>
                  <a:pt x="711797" y="3245788"/>
                  <a:pt x="711377" y="3246103"/>
                </a:cubicBezTo>
                <a:cubicBezTo>
                  <a:pt x="711003" y="3246420"/>
                  <a:pt x="710250" y="3245788"/>
                  <a:pt x="709666" y="3245531"/>
                </a:cubicBezTo>
                <a:cubicBezTo>
                  <a:pt x="710042" y="3244268"/>
                  <a:pt x="710417" y="3242940"/>
                  <a:pt x="710793" y="3241674"/>
                </a:cubicBezTo>
                <a:close/>
                <a:moveTo>
                  <a:pt x="527255" y="3233957"/>
                </a:moveTo>
                <a:cubicBezTo>
                  <a:pt x="527840" y="3233894"/>
                  <a:pt x="528509" y="3233641"/>
                  <a:pt x="529053" y="3233957"/>
                </a:cubicBezTo>
                <a:cubicBezTo>
                  <a:pt x="529469" y="3234148"/>
                  <a:pt x="529721" y="3235033"/>
                  <a:pt x="530053" y="3235666"/>
                </a:cubicBezTo>
                <a:cubicBezTo>
                  <a:pt x="529512" y="3236045"/>
                  <a:pt x="528718" y="3236931"/>
                  <a:pt x="528509" y="3236742"/>
                </a:cubicBezTo>
                <a:cubicBezTo>
                  <a:pt x="527967" y="3236109"/>
                  <a:pt x="527675" y="3234907"/>
                  <a:pt x="527255" y="3233957"/>
                </a:cubicBezTo>
                <a:close/>
                <a:moveTo>
                  <a:pt x="677309" y="3231553"/>
                </a:moveTo>
                <a:cubicBezTo>
                  <a:pt x="679021" y="3239902"/>
                  <a:pt x="680690" y="3248251"/>
                  <a:pt x="682402" y="3256601"/>
                </a:cubicBezTo>
                <a:cubicBezTo>
                  <a:pt x="680983" y="3257297"/>
                  <a:pt x="679521" y="3257993"/>
                  <a:pt x="678102" y="3258689"/>
                </a:cubicBezTo>
                <a:cubicBezTo>
                  <a:pt x="676348" y="3250403"/>
                  <a:pt x="674593" y="3242054"/>
                  <a:pt x="672885" y="3233705"/>
                </a:cubicBezTo>
                <a:cubicBezTo>
                  <a:pt x="674344" y="3233008"/>
                  <a:pt x="675847" y="3232249"/>
                  <a:pt x="677309" y="3231553"/>
                </a:cubicBezTo>
                <a:close/>
                <a:moveTo>
                  <a:pt x="702902" y="3130094"/>
                </a:moveTo>
                <a:cubicBezTo>
                  <a:pt x="712838" y="3130094"/>
                  <a:pt x="712838" y="3130094"/>
                  <a:pt x="717224" y="3146037"/>
                </a:cubicBezTo>
                <a:cubicBezTo>
                  <a:pt x="712880" y="3143822"/>
                  <a:pt x="709666" y="3143126"/>
                  <a:pt x="707285" y="3140595"/>
                </a:cubicBezTo>
                <a:cubicBezTo>
                  <a:pt x="705408" y="3138574"/>
                  <a:pt x="704572" y="3134334"/>
                  <a:pt x="702902" y="3130094"/>
                </a:cubicBezTo>
                <a:close/>
                <a:moveTo>
                  <a:pt x="529428" y="3111310"/>
                </a:moveTo>
                <a:cubicBezTo>
                  <a:pt x="530473" y="3112513"/>
                  <a:pt x="531476" y="3113653"/>
                  <a:pt x="532478" y="3114787"/>
                </a:cubicBezTo>
                <a:cubicBezTo>
                  <a:pt x="532102" y="3116496"/>
                  <a:pt x="531768" y="3118141"/>
                  <a:pt x="531433" y="3119723"/>
                </a:cubicBezTo>
                <a:cubicBezTo>
                  <a:pt x="530431" y="3118584"/>
                  <a:pt x="528969" y="3117762"/>
                  <a:pt x="528551" y="3116243"/>
                </a:cubicBezTo>
                <a:cubicBezTo>
                  <a:pt x="528217" y="3114977"/>
                  <a:pt x="529094" y="3112956"/>
                  <a:pt x="529428" y="3111310"/>
                </a:cubicBezTo>
                <a:close/>
                <a:moveTo>
                  <a:pt x="737722" y="3090059"/>
                </a:moveTo>
                <a:cubicBezTo>
                  <a:pt x="739726" y="3111184"/>
                  <a:pt x="741271" y="3127187"/>
                  <a:pt x="742816" y="3143063"/>
                </a:cubicBezTo>
                <a:cubicBezTo>
                  <a:pt x="741145" y="3143822"/>
                  <a:pt x="739474" y="3144518"/>
                  <a:pt x="737808" y="3145278"/>
                </a:cubicBezTo>
                <a:cubicBezTo>
                  <a:pt x="734758" y="3133764"/>
                  <a:pt x="730708" y="3122568"/>
                  <a:pt x="729205" y="3110614"/>
                </a:cubicBezTo>
                <a:cubicBezTo>
                  <a:pt x="728579" y="3105872"/>
                  <a:pt x="733633" y="3099481"/>
                  <a:pt x="737722" y="3090059"/>
                </a:cubicBezTo>
                <a:close/>
                <a:moveTo>
                  <a:pt x="650630" y="3089680"/>
                </a:moveTo>
                <a:cubicBezTo>
                  <a:pt x="650673" y="3091575"/>
                  <a:pt x="651050" y="3093536"/>
                  <a:pt x="650755" y="3095244"/>
                </a:cubicBezTo>
                <a:cubicBezTo>
                  <a:pt x="650548" y="3096383"/>
                  <a:pt x="649419" y="3097143"/>
                  <a:pt x="647916" y="3099038"/>
                </a:cubicBezTo>
                <a:cubicBezTo>
                  <a:pt x="647916" y="3095244"/>
                  <a:pt x="647833" y="3092587"/>
                  <a:pt x="648041" y="3089997"/>
                </a:cubicBezTo>
                <a:cubicBezTo>
                  <a:pt x="648082" y="3089743"/>
                  <a:pt x="649712" y="3089806"/>
                  <a:pt x="650630" y="3089680"/>
                </a:cubicBezTo>
                <a:close/>
                <a:moveTo>
                  <a:pt x="682236" y="3074310"/>
                </a:moveTo>
                <a:cubicBezTo>
                  <a:pt x="682820" y="3079495"/>
                  <a:pt x="684574" y="3088790"/>
                  <a:pt x="683739" y="3089363"/>
                </a:cubicBezTo>
                <a:cubicBezTo>
                  <a:pt x="674053" y="3096130"/>
                  <a:pt x="684613" y="3108146"/>
                  <a:pt x="680815" y="3116243"/>
                </a:cubicBezTo>
                <a:cubicBezTo>
                  <a:pt x="669544" y="3105682"/>
                  <a:pt x="664908" y="3090941"/>
                  <a:pt x="670336" y="3080065"/>
                </a:cubicBezTo>
                <a:cubicBezTo>
                  <a:pt x="672383" y="3075951"/>
                  <a:pt x="678145" y="3076078"/>
                  <a:pt x="682236" y="3074310"/>
                </a:cubicBezTo>
                <a:close/>
                <a:moveTo>
                  <a:pt x="526380" y="3058999"/>
                </a:moveTo>
                <a:cubicBezTo>
                  <a:pt x="526882" y="3059569"/>
                  <a:pt x="527340" y="3060139"/>
                  <a:pt x="527840" y="3060644"/>
                </a:cubicBezTo>
                <a:cubicBezTo>
                  <a:pt x="527132" y="3061847"/>
                  <a:pt x="526507" y="3063113"/>
                  <a:pt x="525713" y="3064189"/>
                </a:cubicBezTo>
                <a:cubicBezTo>
                  <a:pt x="525630" y="3064315"/>
                  <a:pt x="524836" y="3063176"/>
                  <a:pt x="524334" y="3062607"/>
                </a:cubicBezTo>
                <a:cubicBezTo>
                  <a:pt x="525004" y="3061404"/>
                  <a:pt x="525713" y="3060201"/>
                  <a:pt x="526380" y="3058999"/>
                </a:cubicBezTo>
                <a:close/>
                <a:moveTo>
                  <a:pt x="654096" y="3049195"/>
                </a:moveTo>
                <a:cubicBezTo>
                  <a:pt x="654431" y="3054764"/>
                  <a:pt x="654763" y="3060328"/>
                  <a:pt x="655015" y="3065894"/>
                </a:cubicBezTo>
                <a:cubicBezTo>
                  <a:pt x="653929" y="3066209"/>
                  <a:pt x="652883" y="3066526"/>
                  <a:pt x="651801" y="3066842"/>
                </a:cubicBezTo>
                <a:cubicBezTo>
                  <a:pt x="650965" y="3061278"/>
                  <a:pt x="650130" y="3055645"/>
                  <a:pt x="649296" y="3050081"/>
                </a:cubicBezTo>
                <a:cubicBezTo>
                  <a:pt x="650881" y="3049764"/>
                  <a:pt x="652508" y="3049510"/>
                  <a:pt x="654096" y="3049195"/>
                </a:cubicBezTo>
                <a:close/>
                <a:moveTo>
                  <a:pt x="726158" y="3024146"/>
                </a:moveTo>
                <a:cubicBezTo>
                  <a:pt x="730917" y="3032593"/>
                  <a:pt x="733328" y="3040215"/>
                  <a:pt x="733969" y="3048153"/>
                </a:cubicBezTo>
                <a:cubicBezTo>
                  <a:pt x="734612" y="3056091"/>
                  <a:pt x="733485" y="3064345"/>
                  <a:pt x="731167" y="3074053"/>
                </a:cubicBezTo>
                <a:cubicBezTo>
                  <a:pt x="724027" y="3057101"/>
                  <a:pt x="720981" y="3044135"/>
                  <a:pt x="726158" y="3024146"/>
                </a:cubicBezTo>
                <a:close/>
                <a:moveTo>
                  <a:pt x="650673" y="3002135"/>
                </a:moveTo>
                <a:cubicBezTo>
                  <a:pt x="651299" y="3002324"/>
                  <a:pt x="652467" y="3002578"/>
                  <a:pt x="652467" y="3002768"/>
                </a:cubicBezTo>
                <a:cubicBezTo>
                  <a:pt x="652425" y="3004413"/>
                  <a:pt x="652217" y="3006059"/>
                  <a:pt x="652050" y="3007704"/>
                </a:cubicBezTo>
                <a:cubicBezTo>
                  <a:pt x="651424" y="3007514"/>
                  <a:pt x="650798" y="3007257"/>
                  <a:pt x="650171" y="3007067"/>
                </a:cubicBezTo>
                <a:cubicBezTo>
                  <a:pt x="650338" y="3005426"/>
                  <a:pt x="650506" y="3003780"/>
                  <a:pt x="650673" y="3002135"/>
                </a:cubicBezTo>
                <a:close/>
                <a:moveTo>
                  <a:pt x="780864" y="2909162"/>
                </a:moveTo>
                <a:lnTo>
                  <a:pt x="780935" y="2909597"/>
                </a:lnTo>
                <a:lnTo>
                  <a:pt x="780998" y="2910181"/>
                </a:lnTo>
                <a:lnTo>
                  <a:pt x="780809" y="2909722"/>
                </a:lnTo>
                <a:close/>
                <a:moveTo>
                  <a:pt x="531476" y="2886256"/>
                </a:moveTo>
                <a:cubicBezTo>
                  <a:pt x="532185" y="2886762"/>
                  <a:pt x="532936" y="2887269"/>
                  <a:pt x="533644" y="2887775"/>
                </a:cubicBezTo>
                <a:cubicBezTo>
                  <a:pt x="533352" y="2888661"/>
                  <a:pt x="533101" y="2889547"/>
                  <a:pt x="532809" y="2890433"/>
                </a:cubicBezTo>
                <a:cubicBezTo>
                  <a:pt x="532350" y="2890052"/>
                  <a:pt x="531641" y="2889799"/>
                  <a:pt x="531516" y="2889231"/>
                </a:cubicBezTo>
                <a:cubicBezTo>
                  <a:pt x="531309" y="2888345"/>
                  <a:pt x="531476" y="2887269"/>
                  <a:pt x="531476" y="2886256"/>
                </a:cubicBezTo>
                <a:close/>
                <a:moveTo>
                  <a:pt x="702776" y="2881640"/>
                </a:moveTo>
                <a:cubicBezTo>
                  <a:pt x="703027" y="2882463"/>
                  <a:pt x="703319" y="2883282"/>
                  <a:pt x="703570" y="2884105"/>
                </a:cubicBezTo>
                <a:cubicBezTo>
                  <a:pt x="702608" y="2884105"/>
                  <a:pt x="701693" y="2884168"/>
                  <a:pt x="700732" y="2884168"/>
                </a:cubicBezTo>
                <a:cubicBezTo>
                  <a:pt x="700857" y="2883282"/>
                  <a:pt x="700775" y="2882146"/>
                  <a:pt x="701108" y="2881703"/>
                </a:cubicBezTo>
                <a:cubicBezTo>
                  <a:pt x="701440" y="2881324"/>
                  <a:pt x="702192" y="2881640"/>
                  <a:pt x="702776" y="2881640"/>
                </a:cubicBezTo>
                <a:close/>
                <a:moveTo>
                  <a:pt x="774295" y="2868671"/>
                </a:moveTo>
                <a:cubicBezTo>
                  <a:pt x="780474" y="2876611"/>
                  <a:pt x="782448" y="2883806"/>
                  <a:pt x="782704" y="2890550"/>
                </a:cubicBezTo>
                <a:lnTo>
                  <a:pt x="780864" y="2909162"/>
                </a:lnTo>
                <a:lnTo>
                  <a:pt x="778006" y="2891530"/>
                </a:lnTo>
                <a:cubicBezTo>
                  <a:pt x="776947" y="2884976"/>
                  <a:pt x="775758" y="2877622"/>
                  <a:pt x="774295" y="2868671"/>
                </a:cubicBezTo>
                <a:close/>
                <a:moveTo>
                  <a:pt x="722519" y="2783911"/>
                </a:moveTo>
                <a:lnTo>
                  <a:pt x="726158" y="2793021"/>
                </a:lnTo>
                <a:cubicBezTo>
                  <a:pt x="725322" y="2793463"/>
                  <a:pt x="724486" y="2793843"/>
                  <a:pt x="723650" y="2794286"/>
                </a:cubicBezTo>
                <a:close/>
                <a:moveTo>
                  <a:pt x="722234" y="2782729"/>
                </a:moveTo>
                <a:lnTo>
                  <a:pt x="722443" y="2783219"/>
                </a:lnTo>
                <a:lnTo>
                  <a:pt x="722519" y="2783911"/>
                </a:lnTo>
                <a:lnTo>
                  <a:pt x="722317" y="2783409"/>
                </a:lnTo>
                <a:close/>
                <a:moveTo>
                  <a:pt x="720981" y="2772464"/>
                </a:moveTo>
                <a:lnTo>
                  <a:pt x="722234" y="2782729"/>
                </a:lnTo>
                <a:lnTo>
                  <a:pt x="718475" y="2773857"/>
                </a:lnTo>
                <a:cubicBezTo>
                  <a:pt x="719310" y="2773351"/>
                  <a:pt x="720145" y="2772908"/>
                  <a:pt x="720981" y="2772464"/>
                </a:cubicBezTo>
                <a:close/>
                <a:moveTo>
                  <a:pt x="710292" y="2587262"/>
                </a:moveTo>
                <a:cubicBezTo>
                  <a:pt x="710335" y="2588082"/>
                  <a:pt x="710417" y="2588968"/>
                  <a:pt x="710501" y="2589854"/>
                </a:cubicBezTo>
                <a:cubicBezTo>
                  <a:pt x="709917" y="2590107"/>
                  <a:pt x="709249" y="2590677"/>
                  <a:pt x="708829" y="2590486"/>
                </a:cubicBezTo>
                <a:cubicBezTo>
                  <a:pt x="708371" y="2590171"/>
                  <a:pt x="708079" y="2589095"/>
                  <a:pt x="707744" y="2588335"/>
                </a:cubicBezTo>
                <a:cubicBezTo>
                  <a:pt x="708579" y="2587955"/>
                  <a:pt x="709457" y="2587639"/>
                  <a:pt x="710292" y="2587262"/>
                </a:cubicBezTo>
                <a:close/>
                <a:moveTo>
                  <a:pt x="682153" y="2383270"/>
                </a:moveTo>
                <a:cubicBezTo>
                  <a:pt x="682820" y="2387763"/>
                  <a:pt x="683530" y="2392252"/>
                  <a:pt x="684200" y="2396741"/>
                </a:cubicBezTo>
                <a:cubicBezTo>
                  <a:pt x="683196" y="2397058"/>
                  <a:pt x="682153" y="2397378"/>
                  <a:pt x="681107" y="2397690"/>
                </a:cubicBezTo>
                <a:cubicBezTo>
                  <a:pt x="680273" y="2393328"/>
                  <a:pt x="679479" y="2388961"/>
                  <a:pt x="678647" y="2384598"/>
                </a:cubicBezTo>
                <a:cubicBezTo>
                  <a:pt x="679815" y="2384156"/>
                  <a:pt x="680983" y="2383713"/>
                  <a:pt x="682153" y="2383270"/>
                </a:cubicBezTo>
                <a:close/>
                <a:moveTo>
                  <a:pt x="663657" y="2344370"/>
                </a:moveTo>
                <a:cubicBezTo>
                  <a:pt x="664408" y="2345506"/>
                  <a:pt x="664992" y="2346901"/>
                  <a:pt x="665661" y="2348163"/>
                </a:cubicBezTo>
                <a:cubicBezTo>
                  <a:pt x="665159" y="2348733"/>
                  <a:pt x="664616" y="2349239"/>
                  <a:pt x="664115" y="2349746"/>
                </a:cubicBezTo>
                <a:cubicBezTo>
                  <a:pt x="663446" y="2348480"/>
                  <a:pt x="662823" y="2347151"/>
                  <a:pt x="662196" y="2345889"/>
                </a:cubicBezTo>
                <a:cubicBezTo>
                  <a:pt x="662697" y="2345319"/>
                  <a:pt x="663571" y="2344244"/>
                  <a:pt x="663657" y="2344370"/>
                </a:cubicBezTo>
                <a:close/>
                <a:moveTo>
                  <a:pt x="579572" y="2268972"/>
                </a:moveTo>
                <a:cubicBezTo>
                  <a:pt x="597317" y="2278018"/>
                  <a:pt x="624787" y="2337476"/>
                  <a:pt x="627752" y="2376439"/>
                </a:cubicBezTo>
                <a:cubicBezTo>
                  <a:pt x="617982" y="2358664"/>
                  <a:pt x="609046" y="2344813"/>
                  <a:pt x="596147" y="2336084"/>
                </a:cubicBezTo>
                <a:cubicBezTo>
                  <a:pt x="583369" y="2327418"/>
                  <a:pt x="577608" y="2295919"/>
                  <a:pt x="579572" y="2268972"/>
                </a:cubicBezTo>
                <a:close/>
                <a:moveTo>
                  <a:pt x="566378" y="2265809"/>
                </a:moveTo>
                <a:cubicBezTo>
                  <a:pt x="566585" y="2266694"/>
                  <a:pt x="566794" y="2267517"/>
                  <a:pt x="567004" y="2268403"/>
                </a:cubicBezTo>
                <a:cubicBezTo>
                  <a:pt x="566670" y="2269226"/>
                  <a:pt x="566378" y="2269985"/>
                  <a:pt x="566042" y="2270744"/>
                </a:cubicBezTo>
                <a:cubicBezTo>
                  <a:pt x="565625" y="2270238"/>
                  <a:pt x="564834" y="2269352"/>
                  <a:pt x="564875" y="2269162"/>
                </a:cubicBezTo>
                <a:cubicBezTo>
                  <a:pt x="565292" y="2267960"/>
                  <a:pt x="565876" y="2266884"/>
                  <a:pt x="566378" y="2265809"/>
                </a:cubicBezTo>
                <a:close/>
                <a:moveTo>
                  <a:pt x="655596" y="2252188"/>
                </a:moveTo>
                <a:lnTo>
                  <a:pt x="661570" y="2266505"/>
                </a:lnTo>
                <a:cubicBezTo>
                  <a:pt x="660108" y="2267580"/>
                  <a:pt x="658688" y="2268656"/>
                  <a:pt x="657229" y="2269732"/>
                </a:cubicBezTo>
                <a:close/>
                <a:moveTo>
                  <a:pt x="655562" y="2251830"/>
                </a:moveTo>
                <a:lnTo>
                  <a:pt x="655596" y="2252188"/>
                </a:lnTo>
                <a:lnTo>
                  <a:pt x="655491" y="2251934"/>
                </a:lnTo>
                <a:lnTo>
                  <a:pt x="655519" y="2251861"/>
                </a:lnTo>
                <a:close/>
                <a:moveTo>
                  <a:pt x="553853" y="2180672"/>
                </a:moveTo>
                <a:cubicBezTo>
                  <a:pt x="553853" y="2193068"/>
                  <a:pt x="553853" y="2203443"/>
                  <a:pt x="553853" y="2214889"/>
                </a:cubicBezTo>
                <a:cubicBezTo>
                  <a:pt x="540742" y="2199139"/>
                  <a:pt x="540742" y="2199139"/>
                  <a:pt x="553853" y="2180672"/>
                </a:cubicBezTo>
                <a:close/>
                <a:moveTo>
                  <a:pt x="490391" y="2155434"/>
                </a:moveTo>
                <a:cubicBezTo>
                  <a:pt x="491101" y="2161948"/>
                  <a:pt x="491769" y="2168463"/>
                  <a:pt x="492437" y="2174977"/>
                </a:cubicBezTo>
                <a:cubicBezTo>
                  <a:pt x="490600" y="2175231"/>
                  <a:pt x="488764" y="2175420"/>
                  <a:pt x="486926" y="2175673"/>
                </a:cubicBezTo>
                <a:cubicBezTo>
                  <a:pt x="486677" y="2169159"/>
                  <a:pt x="486426" y="2162708"/>
                  <a:pt x="486175" y="2156193"/>
                </a:cubicBezTo>
                <a:cubicBezTo>
                  <a:pt x="487553" y="2155941"/>
                  <a:pt x="488970" y="2155684"/>
                  <a:pt x="490391" y="2155434"/>
                </a:cubicBezTo>
                <a:close/>
                <a:moveTo>
                  <a:pt x="471145" y="2127981"/>
                </a:moveTo>
                <a:cubicBezTo>
                  <a:pt x="471270" y="2132724"/>
                  <a:pt x="471437" y="2137407"/>
                  <a:pt x="471562" y="2142212"/>
                </a:cubicBezTo>
                <a:cubicBezTo>
                  <a:pt x="470726" y="2142276"/>
                  <a:pt x="469851" y="2142339"/>
                  <a:pt x="469014" y="2142402"/>
                </a:cubicBezTo>
                <a:cubicBezTo>
                  <a:pt x="468848" y="2137660"/>
                  <a:pt x="468640" y="2132914"/>
                  <a:pt x="468472" y="2128171"/>
                </a:cubicBezTo>
                <a:cubicBezTo>
                  <a:pt x="469350" y="2128108"/>
                  <a:pt x="470268" y="2128044"/>
                  <a:pt x="471145" y="2127981"/>
                </a:cubicBezTo>
                <a:close/>
                <a:moveTo>
                  <a:pt x="344306" y="2124121"/>
                </a:moveTo>
                <a:cubicBezTo>
                  <a:pt x="344806" y="2130703"/>
                  <a:pt x="345267" y="2137280"/>
                  <a:pt x="345726" y="2143921"/>
                </a:cubicBezTo>
                <a:cubicBezTo>
                  <a:pt x="344181" y="2144174"/>
                  <a:pt x="342678" y="2144490"/>
                  <a:pt x="341177" y="2144743"/>
                </a:cubicBezTo>
                <a:cubicBezTo>
                  <a:pt x="340633" y="2138166"/>
                  <a:pt x="340048" y="2131589"/>
                  <a:pt x="339505" y="2125007"/>
                </a:cubicBezTo>
                <a:cubicBezTo>
                  <a:pt x="341092" y="2124691"/>
                  <a:pt x="342719" y="2124437"/>
                  <a:pt x="344306" y="2124121"/>
                </a:cubicBezTo>
                <a:close/>
                <a:moveTo>
                  <a:pt x="545044" y="2111725"/>
                </a:moveTo>
                <a:cubicBezTo>
                  <a:pt x="546254" y="2111979"/>
                  <a:pt x="547465" y="2112169"/>
                  <a:pt x="548678" y="2112422"/>
                </a:cubicBezTo>
                <a:cubicBezTo>
                  <a:pt x="548176" y="2123239"/>
                  <a:pt x="547632" y="2133989"/>
                  <a:pt x="547130" y="2144743"/>
                </a:cubicBezTo>
                <a:cubicBezTo>
                  <a:pt x="546422" y="2144807"/>
                  <a:pt x="545753" y="2144807"/>
                  <a:pt x="545044" y="2144807"/>
                </a:cubicBezTo>
                <a:cubicBezTo>
                  <a:pt x="545044" y="2133800"/>
                  <a:pt x="545044" y="2122733"/>
                  <a:pt x="545044" y="2111725"/>
                </a:cubicBezTo>
                <a:close/>
                <a:moveTo>
                  <a:pt x="342384" y="2099389"/>
                </a:moveTo>
                <a:cubicBezTo>
                  <a:pt x="342678" y="2100153"/>
                  <a:pt x="343221" y="2100908"/>
                  <a:pt x="343221" y="2101731"/>
                </a:cubicBezTo>
                <a:cubicBezTo>
                  <a:pt x="343221" y="2102300"/>
                  <a:pt x="342594" y="2102933"/>
                  <a:pt x="342258" y="2103566"/>
                </a:cubicBezTo>
                <a:cubicBezTo>
                  <a:pt x="341719" y="2103123"/>
                  <a:pt x="341218" y="2102744"/>
                  <a:pt x="340675" y="2102364"/>
                </a:cubicBezTo>
                <a:cubicBezTo>
                  <a:pt x="341259" y="2101351"/>
                  <a:pt x="341800" y="2100402"/>
                  <a:pt x="342384" y="2099389"/>
                </a:cubicBezTo>
                <a:close/>
                <a:moveTo>
                  <a:pt x="534856" y="2067071"/>
                </a:moveTo>
                <a:cubicBezTo>
                  <a:pt x="535859" y="2068270"/>
                  <a:pt x="536820" y="2069536"/>
                  <a:pt x="537780" y="2070738"/>
                </a:cubicBezTo>
                <a:cubicBezTo>
                  <a:pt x="536318" y="2074155"/>
                  <a:pt x="534856" y="2077569"/>
                  <a:pt x="533394" y="2080986"/>
                </a:cubicBezTo>
                <a:cubicBezTo>
                  <a:pt x="532185" y="2079277"/>
                  <a:pt x="531016" y="2077569"/>
                  <a:pt x="529805" y="2075860"/>
                </a:cubicBezTo>
                <a:cubicBezTo>
                  <a:pt x="531476" y="2072953"/>
                  <a:pt x="533186" y="2069978"/>
                  <a:pt x="534856" y="2067071"/>
                </a:cubicBezTo>
                <a:close/>
                <a:moveTo>
                  <a:pt x="512686" y="2045500"/>
                </a:moveTo>
                <a:cubicBezTo>
                  <a:pt x="512645" y="2046513"/>
                  <a:pt x="512812" y="2047651"/>
                  <a:pt x="512561" y="2048410"/>
                </a:cubicBezTo>
                <a:cubicBezTo>
                  <a:pt x="512394" y="2048854"/>
                  <a:pt x="511559" y="2048791"/>
                  <a:pt x="511016" y="2048917"/>
                </a:cubicBezTo>
                <a:cubicBezTo>
                  <a:pt x="510809" y="2048031"/>
                  <a:pt x="510559" y="2047145"/>
                  <a:pt x="510392" y="2046259"/>
                </a:cubicBezTo>
                <a:cubicBezTo>
                  <a:pt x="511140" y="2046006"/>
                  <a:pt x="511934" y="2045753"/>
                  <a:pt x="512686" y="2045500"/>
                </a:cubicBezTo>
                <a:close/>
                <a:moveTo>
                  <a:pt x="520327" y="1957010"/>
                </a:moveTo>
                <a:cubicBezTo>
                  <a:pt x="522038" y="1961753"/>
                  <a:pt x="523751" y="1966562"/>
                  <a:pt x="525462" y="1971304"/>
                </a:cubicBezTo>
                <a:cubicBezTo>
                  <a:pt x="524668" y="1972064"/>
                  <a:pt x="523875" y="1972824"/>
                  <a:pt x="523082" y="1973583"/>
                </a:cubicBezTo>
                <a:cubicBezTo>
                  <a:pt x="520953" y="1969279"/>
                  <a:pt x="518866" y="1964917"/>
                  <a:pt x="516735" y="1960614"/>
                </a:cubicBezTo>
                <a:cubicBezTo>
                  <a:pt x="517905" y="1959415"/>
                  <a:pt x="519116" y="1958209"/>
                  <a:pt x="520327" y="1957010"/>
                </a:cubicBezTo>
                <a:close/>
                <a:moveTo>
                  <a:pt x="548008" y="1896729"/>
                </a:moveTo>
                <a:cubicBezTo>
                  <a:pt x="548760" y="1900462"/>
                  <a:pt x="549551" y="1904192"/>
                  <a:pt x="550305" y="1907926"/>
                </a:cubicBezTo>
                <a:cubicBezTo>
                  <a:pt x="549635" y="1908243"/>
                  <a:pt x="548967" y="1908559"/>
                  <a:pt x="548300" y="1908875"/>
                </a:cubicBezTo>
                <a:cubicBezTo>
                  <a:pt x="547507" y="1905205"/>
                  <a:pt x="546714" y="1901472"/>
                  <a:pt x="545878" y="1897742"/>
                </a:cubicBezTo>
                <a:cubicBezTo>
                  <a:pt x="546588" y="1897425"/>
                  <a:pt x="547298" y="1897046"/>
                  <a:pt x="548008" y="1896729"/>
                </a:cubicBezTo>
                <a:close/>
                <a:moveTo>
                  <a:pt x="537488" y="1836764"/>
                </a:moveTo>
                <a:cubicBezTo>
                  <a:pt x="539281" y="1847772"/>
                  <a:pt x="541077" y="1858778"/>
                  <a:pt x="542873" y="1869782"/>
                </a:cubicBezTo>
                <a:cubicBezTo>
                  <a:pt x="541703" y="1870225"/>
                  <a:pt x="540534" y="1870605"/>
                  <a:pt x="539363" y="1871048"/>
                </a:cubicBezTo>
                <a:cubicBezTo>
                  <a:pt x="537570" y="1860040"/>
                  <a:pt x="535816" y="1848974"/>
                  <a:pt x="534022" y="1837967"/>
                </a:cubicBezTo>
                <a:cubicBezTo>
                  <a:pt x="535191" y="1837587"/>
                  <a:pt x="536318" y="1837144"/>
                  <a:pt x="537488" y="1836764"/>
                </a:cubicBezTo>
                <a:close/>
                <a:moveTo>
                  <a:pt x="601381" y="1714821"/>
                </a:moveTo>
                <a:lnTo>
                  <a:pt x="606165" y="1736133"/>
                </a:lnTo>
                <a:cubicBezTo>
                  <a:pt x="604955" y="1736575"/>
                  <a:pt x="603786" y="1737014"/>
                  <a:pt x="602578" y="1737457"/>
                </a:cubicBezTo>
                <a:close/>
                <a:moveTo>
                  <a:pt x="601294" y="1714324"/>
                </a:moveTo>
                <a:lnTo>
                  <a:pt x="601365" y="1714498"/>
                </a:lnTo>
                <a:lnTo>
                  <a:pt x="601381" y="1714821"/>
                </a:lnTo>
                <a:lnTo>
                  <a:pt x="601324" y="1714561"/>
                </a:lnTo>
                <a:close/>
                <a:moveTo>
                  <a:pt x="599945" y="1703743"/>
                </a:moveTo>
                <a:lnTo>
                  <a:pt x="601294" y="1714324"/>
                </a:lnTo>
                <a:lnTo>
                  <a:pt x="597481" y="1705072"/>
                </a:lnTo>
                <a:cubicBezTo>
                  <a:pt x="598315" y="1704629"/>
                  <a:pt x="599109" y="1704186"/>
                  <a:pt x="599945" y="1703743"/>
                </a:cubicBezTo>
                <a:close/>
                <a:moveTo>
                  <a:pt x="616687" y="1680087"/>
                </a:moveTo>
                <a:cubicBezTo>
                  <a:pt x="618651" y="1686159"/>
                  <a:pt x="620612" y="1692233"/>
                  <a:pt x="622616" y="1698242"/>
                </a:cubicBezTo>
                <a:cubicBezTo>
                  <a:pt x="621530" y="1699254"/>
                  <a:pt x="620485" y="1700203"/>
                  <a:pt x="619441" y="1701216"/>
                </a:cubicBezTo>
                <a:cubicBezTo>
                  <a:pt x="616854" y="1695900"/>
                  <a:pt x="614306" y="1690525"/>
                  <a:pt x="611761" y="1685213"/>
                </a:cubicBezTo>
                <a:cubicBezTo>
                  <a:pt x="613390" y="1683505"/>
                  <a:pt x="615058" y="1681796"/>
                  <a:pt x="616687" y="1680087"/>
                </a:cubicBezTo>
                <a:close/>
                <a:moveTo>
                  <a:pt x="624120" y="1593495"/>
                </a:moveTo>
                <a:cubicBezTo>
                  <a:pt x="624580" y="1595331"/>
                  <a:pt x="625538" y="1597293"/>
                  <a:pt x="625328" y="1598934"/>
                </a:cubicBezTo>
                <a:cubicBezTo>
                  <a:pt x="625161" y="1600137"/>
                  <a:pt x="623452" y="1600833"/>
                  <a:pt x="622448" y="1601782"/>
                </a:cubicBezTo>
                <a:cubicBezTo>
                  <a:pt x="621947" y="1600010"/>
                  <a:pt x="621488" y="1598175"/>
                  <a:pt x="620986" y="1596403"/>
                </a:cubicBezTo>
                <a:cubicBezTo>
                  <a:pt x="622032" y="1595394"/>
                  <a:pt x="623075" y="1594445"/>
                  <a:pt x="624120" y="1593495"/>
                </a:cubicBezTo>
                <a:close/>
                <a:moveTo>
                  <a:pt x="540869" y="1435933"/>
                </a:moveTo>
                <a:cubicBezTo>
                  <a:pt x="551932" y="1443333"/>
                  <a:pt x="562997" y="1450796"/>
                  <a:pt x="577357" y="1460412"/>
                </a:cubicBezTo>
                <a:cubicBezTo>
                  <a:pt x="567338" y="1468635"/>
                  <a:pt x="560950" y="1473820"/>
                  <a:pt x="552434" y="1480777"/>
                </a:cubicBezTo>
                <a:cubicBezTo>
                  <a:pt x="547090" y="1466229"/>
                  <a:pt x="542330" y="1453327"/>
                  <a:pt x="537529" y="1440422"/>
                </a:cubicBezTo>
                <a:cubicBezTo>
                  <a:pt x="538655" y="1438907"/>
                  <a:pt x="539741" y="1437452"/>
                  <a:pt x="540869" y="1435933"/>
                </a:cubicBezTo>
                <a:close/>
                <a:moveTo>
                  <a:pt x="590092" y="1379955"/>
                </a:moveTo>
                <a:cubicBezTo>
                  <a:pt x="596648" y="1421576"/>
                  <a:pt x="603244" y="1463192"/>
                  <a:pt x="610884" y="1511647"/>
                </a:cubicBezTo>
                <a:cubicBezTo>
                  <a:pt x="601156" y="1496214"/>
                  <a:pt x="585708" y="1400257"/>
                  <a:pt x="590092" y="1379955"/>
                </a:cubicBezTo>
                <a:close/>
                <a:moveTo>
                  <a:pt x="540116" y="1321446"/>
                </a:moveTo>
                <a:cubicBezTo>
                  <a:pt x="545251" y="1350287"/>
                  <a:pt x="550429" y="1379069"/>
                  <a:pt x="556107" y="1410758"/>
                </a:cubicBezTo>
                <a:cubicBezTo>
                  <a:pt x="548760" y="1407151"/>
                  <a:pt x="542497" y="1406708"/>
                  <a:pt x="539156" y="1401713"/>
                </a:cubicBezTo>
                <a:cubicBezTo>
                  <a:pt x="534856" y="1395388"/>
                  <a:pt x="525588" y="1386090"/>
                  <a:pt x="538279" y="1376285"/>
                </a:cubicBezTo>
                <a:cubicBezTo>
                  <a:pt x="540201" y="1374829"/>
                  <a:pt x="541369" y="1367935"/>
                  <a:pt x="541119" y="1363826"/>
                </a:cubicBezTo>
                <a:cubicBezTo>
                  <a:pt x="540242" y="1349907"/>
                  <a:pt x="538613" y="1336119"/>
                  <a:pt x="540116" y="1321446"/>
                </a:cubicBezTo>
                <a:close/>
                <a:moveTo>
                  <a:pt x="526307" y="1259910"/>
                </a:moveTo>
                <a:lnTo>
                  <a:pt x="535274" y="1292664"/>
                </a:lnTo>
                <a:cubicBezTo>
                  <a:pt x="533686" y="1293424"/>
                  <a:pt x="532102" y="1294119"/>
                  <a:pt x="530515" y="1294878"/>
                </a:cubicBezTo>
                <a:close/>
                <a:moveTo>
                  <a:pt x="526075" y="1258787"/>
                </a:moveTo>
                <a:lnTo>
                  <a:pt x="526214" y="1259139"/>
                </a:lnTo>
                <a:lnTo>
                  <a:pt x="526307" y="1259910"/>
                </a:lnTo>
                <a:lnTo>
                  <a:pt x="526131" y="1259267"/>
                </a:lnTo>
                <a:close/>
                <a:moveTo>
                  <a:pt x="524878" y="1248453"/>
                </a:moveTo>
                <a:lnTo>
                  <a:pt x="526075" y="1258787"/>
                </a:lnTo>
                <a:lnTo>
                  <a:pt x="522496" y="1249714"/>
                </a:lnTo>
                <a:cubicBezTo>
                  <a:pt x="523290" y="1249275"/>
                  <a:pt x="524084" y="1248895"/>
                  <a:pt x="524878" y="1248453"/>
                </a:cubicBezTo>
                <a:close/>
                <a:moveTo>
                  <a:pt x="556232" y="1154078"/>
                </a:moveTo>
                <a:cubicBezTo>
                  <a:pt x="556984" y="1154204"/>
                  <a:pt x="557736" y="1154394"/>
                  <a:pt x="558488" y="1154521"/>
                </a:cubicBezTo>
                <a:cubicBezTo>
                  <a:pt x="558320" y="1155406"/>
                  <a:pt x="558153" y="1156356"/>
                  <a:pt x="557986" y="1157242"/>
                </a:cubicBezTo>
                <a:cubicBezTo>
                  <a:pt x="557444" y="1157115"/>
                  <a:pt x="556650" y="1157305"/>
                  <a:pt x="556484" y="1156862"/>
                </a:cubicBezTo>
                <a:cubicBezTo>
                  <a:pt x="556190" y="1156103"/>
                  <a:pt x="556316" y="1155027"/>
                  <a:pt x="556232" y="1154078"/>
                </a:cubicBezTo>
                <a:close/>
                <a:moveTo>
                  <a:pt x="585291" y="1106449"/>
                </a:moveTo>
                <a:cubicBezTo>
                  <a:pt x="586252" y="1110373"/>
                  <a:pt x="587252" y="1114229"/>
                  <a:pt x="588171" y="1118216"/>
                </a:cubicBezTo>
                <a:cubicBezTo>
                  <a:pt x="587419" y="1118782"/>
                  <a:pt x="586670" y="1119287"/>
                  <a:pt x="585917" y="1119857"/>
                </a:cubicBezTo>
                <a:cubicBezTo>
                  <a:pt x="584539" y="1116317"/>
                  <a:pt x="583160" y="1112837"/>
                  <a:pt x="581786" y="1109293"/>
                </a:cubicBezTo>
                <a:cubicBezTo>
                  <a:pt x="582953" y="1108348"/>
                  <a:pt x="584122" y="1107398"/>
                  <a:pt x="585291" y="1106449"/>
                </a:cubicBezTo>
                <a:close/>
                <a:moveTo>
                  <a:pt x="518739" y="1092029"/>
                </a:moveTo>
                <a:cubicBezTo>
                  <a:pt x="518823" y="1093607"/>
                  <a:pt x="518991" y="1095189"/>
                  <a:pt x="518949" y="1096771"/>
                </a:cubicBezTo>
                <a:cubicBezTo>
                  <a:pt x="518907" y="1096960"/>
                  <a:pt x="517863" y="1097088"/>
                  <a:pt x="517279" y="1097214"/>
                </a:cubicBezTo>
                <a:cubicBezTo>
                  <a:pt x="517151" y="1095632"/>
                  <a:pt x="517028" y="1094050"/>
                  <a:pt x="517069" y="1092471"/>
                </a:cubicBezTo>
                <a:cubicBezTo>
                  <a:pt x="517111" y="1092281"/>
                  <a:pt x="518155" y="1092155"/>
                  <a:pt x="518739" y="1092029"/>
                </a:cubicBezTo>
                <a:close/>
                <a:moveTo>
                  <a:pt x="489974" y="883482"/>
                </a:moveTo>
                <a:cubicBezTo>
                  <a:pt x="490768" y="888162"/>
                  <a:pt x="491518" y="892845"/>
                  <a:pt x="492354" y="897524"/>
                </a:cubicBezTo>
                <a:cubicBezTo>
                  <a:pt x="491310" y="897967"/>
                  <a:pt x="490307" y="898410"/>
                  <a:pt x="489262" y="898853"/>
                </a:cubicBezTo>
                <a:cubicBezTo>
                  <a:pt x="488305" y="894234"/>
                  <a:pt x="487387" y="889618"/>
                  <a:pt x="486426" y="885002"/>
                </a:cubicBezTo>
                <a:cubicBezTo>
                  <a:pt x="487594" y="884495"/>
                  <a:pt x="488806" y="883989"/>
                  <a:pt x="489974" y="883482"/>
                </a:cubicBezTo>
                <a:close/>
                <a:moveTo>
                  <a:pt x="471939" y="848124"/>
                </a:moveTo>
                <a:cubicBezTo>
                  <a:pt x="473189" y="850528"/>
                  <a:pt x="474695" y="852739"/>
                  <a:pt x="475612" y="855397"/>
                </a:cubicBezTo>
                <a:cubicBezTo>
                  <a:pt x="475905" y="856220"/>
                  <a:pt x="474567" y="858309"/>
                  <a:pt x="472441" y="863810"/>
                </a:cubicBezTo>
                <a:cubicBezTo>
                  <a:pt x="472189" y="856031"/>
                  <a:pt x="472064" y="852047"/>
                  <a:pt x="471939" y="848124"/>
                </a:cubicBezTo>
                <a:close/>
                <a:moveTo>
                  <a:pt x="493817" y="831868"/>
                </a:moveTo>
                <a:cubicBezTo>
                  <a:pt x="497072" y="834272"/>
                  <a:pt x="500371" y="836614"/>
                  <a:pt x="503585" y="838951"/>
                </a:cubicBezTo>
                <a:cubicBezTo>
                  <a:pt x="503042" y="840976"/>
                  <a:pt x="502499" y="843064"/>
                  <a:pt x="501957" y="845086"/>
                </a:cubicBezTo>
                <a:cubicBezTo>
                  <a:pt x="498701" y="843507"/>
                  <a:pt x="495401" y="841926"/>
                  <a:pt x="492146" y="840344"/>
                </a:cubicBezTo>
                <a:cubicBezTo>
                  <a:pt x="492732" y="837560"/>
                  <a:pt x="493274" y="834715"/>
                  <a:pt x="493817" y="831868"/>
                </a:cubicBezTo>
                <a:close/>
                <a:moveTo>
                  <a:pt x="207573" y="615733"/>
                </a:moveTo>
                <a:cubicBezTo>
                  <a:pt x="207573" y="616681"/>
                  <a:pt x="207740" y="617631"/>
                  <a:pt x="207573" y="618453"/>
                </a:cubicBezTo>
                <a:cubicBezTo>
                  <a:pt x="207448" y="619023"/>
                  <a:pt x="206862" y="619402"/>
                  <a:pt x="206487" y="619909"/>
                </a:cubicBezTo>
                <a:cubicBezTo>
                  <a:pt x="206237" y="619086"/>
                  <a:pt x="205651" y="617884"/>
                  <a:pt x="205819" y="617567"/>
                </a:cubicBezTo>
                <a:cubicBezTo>
                  <a:pt x="206195" y="616745"/>
                  <a:pt x="206946" y="616302"/>
                  <a:pt x="207573" y="615733"/>
                </a:cubicBezTo>
                <a:close/>
                <a:moveTo>
                  <a:pt x="151919" y="608142"/>
                </a:moveTo>
                <a:cubicBezTo>
                  <a:pt x="168118" y="604349"/>
                  <a:pt x="177221" y="623954"/>
                  <a:pt x="181980" y="673735"/>
                </a:cubicBezTo>
                <a:cubicBezTo>
                  <a:pt x="171125" y="650016"/>
                  <a:pt x="161688" y="629397"/>
                  <a:pt x="151919" y="608142"/>
                </a:cubicBezTo>
                <a:close/>
                <a:moveTo>
                  <a:pt x="147829" y="573289"/>
                </a:moveTo>
                <a:cubicBezTo>
                  <a:pt x="149416" y="573985"/>
                  <a:pt x="151292" y="576516"/>
                  <a:pt x="151584" y="578794"/>
                </a:cubicBezTo>
                <a:cubicBezTo>
                  <a:pt x="151794" y="580503"/>
                  <a:pt x="149749" y="582841"/>
                  <a:pt x="148246" y="585815"/>
                </a:cubicBezTo>
                <a:cubicBezTo>
                  <a:pt x="146574" y="582524"/>
                  <a:pt x="144782" y="580503"/>
                  <a:pt x="144572" y="578099"/>
                </a:cubicBezTo>
                <a:cubicBezTo>
                  <a:pt x="144448" y="576643"/>
                  <a:pt x="147035" y="572909"/>
                  <a:pt x="147829" y="573289"/>
                </a:cubicBezTo>
                <a:close/>
                <a:moveTo>
                  <a:pt x="200516" y="559248"/>
                </a:moveTo>
                <a:cubicBezTo>
                  <a:pt x="201227" y="566585"/>
                  <a:pt x="201894" y="573922"/>
                  <a:pt x="202564" y="581322"/>
                </a:cubicBezTo>
                <a:cubicBezTo>
                  <a:pt x="201101" y="581702"/>
                  <a:pt x="199682" y="582085"/>
                  <a:pt x="198220" y="582461"/>
                </a:cubicBezTo>
                <a:cubicBezTo>
                  <a:pt x="197469" y="574934"/>
                  <a:pt x="196760" y="567407"/>
                  <a:pt x="196007" y="559881"/>
                </a:cubicBezTo>
                <a:cubicBezTo>
                  <a:pt x="197512" y="559691"/>
                  <a:pt x="199014" y="559438"/>
                  <a:pt x="200516" y="559248"/>
                </a:cubicBezTo>
                <a:close/>
                <a:moveTo>
                  <a:pt x="213207" y="526078"/>
                </a:moveTo>
                <a:lnTo>
                  <a:pt x="217049" y="535022"/>
                </a:lnTo>
                <a:cubicBezTo>
                  <a:pt x="216175" y="535529"/>
                  <a:pt x="215340" y="535972"/>
                  <a:pt x="214463" y="536478"/>
                </a:cubicBezTo>
                <a:close/>
                <a:moveTo>
                  <a:pt x="154926" y="525344"/>
                </a:moveTo>
                <a:cubicBezTo>
                  <a:pt x="155720" y="526546"/>
                  <a:pt x="156136" y="528381"/>
                  <a:pt x="156719" y="529964"/>
                </a:cubicBezTo>
                <a:cubicBezTo>
                  <a:pt x="155845" y="530596"/>
                  <a:pt x="155009" y="531229"/>
                  <a:pt x="154176" y="531858"/>
                </a:cubicBezTo>
                <a:cubicBezTo>
                  <a:pt x="153589" y="530276"/>
                  <a:pt x="153005" y="528761"/>
                  <a:pt x="152462" y="527179"/>
                </a:cubicBezTo>
                <a:cubicBezTo>
                  <a:pt x="153297" y="526483"/>
                  <a:pt x="154717" y="525027"/>
                  <a:pt x="154926" y="525344"/>
                </a:cubicBezTo>
                <a:close/>
                <a:moveTo>
                  <a:pt x="212953" y="524935"/>
                </a:moveTo>
                <a:lnTo>
                  <a:pt x="213126" y="525408"/>
                </a:lnTo>
                <a:lnTo>
                  <a:pt x="213207" y="526078"/>
                </a:lnTo>
                <a:lnTo>
                  <a:pt x="213001" y="525597"/>
                </a:lnTo>
                <a:close/>
                <a:moveTo>
                  <a:pt x="137725" y="438310"/>
                </a:moveTo>
                <a:cubicBezTo>
                  <a:pt x="140687" y="451655"/>
                  <a:pt x="143654" y="465003"/>
                  <a:pt x="146616" y="478349"/>
                </a:cubicBezTo>
                <a:cubicBezTo>
                  <a:pt x="145449" y="478981"/>
                  <a:pt x="144238" y="479614"/>
                  <a:pt x="143028" y="480246"/>
                </a:cubicBezTo>
                <a:cubicBezTo>
                  <a:pt x="139813" y="467025"/>
                  <a:pt x="136555" y="453870"/>
                  <a:pt x="133300" y="440711"/>
                </a:cubicBezTo>
                <a:cubicBezTo>
                  <a:pt x="134759" y="439892"/>
                  <a:pt x="136263" y="439133"/>
                  <a:pt x="137725" y="438310"/>
                </a:cubicBezTo>
                <a:close/>
                <a:moveTo>
                  <a:pt x="165531" y="330020"/>
                </a:moveTo>
                <a:cubicBezTo>
                  <a:pt x="165824" y="330843"/>
                  <a:pt x="166450" y="332172"/>
                  <a:pt x="166324" y="332362"/>
                </a:cubicBezTo>
                <a:cubicBezTo>
                  <a:pt x="165739" y="333184"/>
                  <a:pt x="164947" y="333691"/>
                  <a:pt x="164236" y="334320"/>
                </a:cubicBezTo>
                <a:cubicBezTo>
                  <a:pt x="164236" y="333312"/>
                  <a:pt x="164236" y="332362"/>
                  <a:pt x="164236" y="331413"/>
                </a:cubicBezTo>
                <a:cubicBezTo>
                  <a:pt x="164654" y="330906"/>
                  <a:pt x="165070" y="330400"/>
                  <a:pt x="165531" y="330020"/>
                </a:cubicBezTo>
                <a:close/>
                <a:moveTo>
                  <a:pt x="127997" y="265187"/>
                </a:moveTo>
                <a:cubicBezTo>
                  <a:pt x="128999" y="268537"/>
                  <a:pt x="129753" y="271005"/>
                  <a:pt x="130460" y="273409"/>
                </a:cubicBezTo>
                <a:cubicBezTo>
                  <a:pt x="129167" y="272777"/>
                  <a:pt x="127914" y="272208"/>
                  <a:pt x="126619" y="271638"/>
                </a:cubicBezTo>
                <a:cubicBezTo>
                  <a:pt x="126951" y="269930"/>
                  <a:pt x="127329" y="268221"/>
                  <a:pt x="127997" y="265187"/>
                </a:cubicBezTo>
                <a:close/>
                <a:moveTo>
                  <a:pt x="99106" y="60312"/>
                </a:moveTo>
                <a:cubicBezTo>
                  <a:pt x="101026" y="66890"/>
                  <a:pt x="102903" y="73466"/>
                  <a:pt x="104825" y="80044"/>
                </a:cubicBezTo>
                <a:cubicBezTo>
                  <a:pt x="103614" y="80867"/>
                  <a:pt x="102443" y="81752"/>
                  <a:pt x="101276" y="82576"/>
                </a:cubicBezTo>
                <a:cubicBezTo>
                  <a:pt x="99190" y="76125"/>
                  <a:pt x="97100" y="69670"/>
                  <a:pt x="95015" y="63282"/>
                </a:cubicBezTo>
                <a:cubicBezTo>
                  <a:pt x="96393" y="62269"/>
                  <a:pt x="97728" y="61320"/>
                  <a:pt x="99106" y="60312"/>
                </a:cubicBezTo>
                <a:close/>
                <a:moveTo>
                  <a:pt x="105703" y="11734"/>
                </a:moveTo>
                <a:cubicBezTo>
                  <a:pt x="107412" y="12363"/>
                  <a:pt x="109000" y="13945"/>
                  <a:pt x="110629" y="15147"/>
                </a:cubicBezTo>
                <a:cubicBezTo>
                  <a:pt x="109835" y="17109"/>
                  <a:pt x="108749" y="20966"/>
                  <a:pt x="108330" y="20776"/>
                </a:cubicBezTo>
                <a:cubicBezTo>
                  <a:pt x="106621" y="20080"/>
                  <a:pt x="105076" y="18185"/>
                  <a:pt x="103405" y="16666"/>
                </a:cubicBezTo>
                <a:cubicBezTo>
                  <a:pt x="104365" y="14515"/>
                  <a:pt x="105285" y="11544"/>
                  <a:pt x="105703" y="11734"/>
                </a:cubicBezTo>
                <a:close/>
                <a:moveTo>
                  <a:pt x="119639" y="0"/>
                </a:moveTo>
                <a:lnTo>
                  <a:pt x="5957876" y="0"/>
                </a:lnTo>
                <a:lnTo>
                  <a:pt x="5957876" y="6859292"/>
                </a:lnTo>
                <a:lnTo>
                  <a:pt x="691606" y="6859292"/>
                </a:lnTo>
                <a:lnTo>
                  <a:pt x="691587" y="6855179"/>
                </a:lnTo>
                <a:cubicBezTo>
                  <a:pt x="695932" y="6849805"/>
                  <a:pt x="699981" y="6844805"/>
                  <a:pt x="705324" y="6838164"/>
                </a:cubicBezTo>
                <a:cubicBezTo>
                  <a:pt x="700063" y="6833106"/>
                  <a:pt x="696472" y="6829625"/>
                  <a:pt x="690671" y="6823997"/>
                </a:cubicBezTo>
                <a:cubicBezTo>
                  <a:pt x="697390" y="6820204"/>
                  <a:pt x="701982" y="6817609"/>
                  <a:pt x="706533" y="6815078"/>
                </a:cubicBezTo>
                <a:cubicBezTo>
                  <a:pt x="708915" y="6824820"/>
                  <a:pt x="710668" y="6832093"/>
                  <a:pt x="712462" y="6839303"/>
                </a:cubicBezTo>
                <a:cubicBezTo>
                  <a:pt x="714717" y="6839113"/>
                  <a:pt x="716972" y="6838861"/>
                  <a:pt x="719225" y="6838671"/>
                </a:cubicBezTo>
                <a:cubicBezTo>
                  <a:pt x="723943" y="6772382"/>
                  <a:pt x="725072" y="6705902"/>
                  <a:pt x="721983" y="6637588"/>
                </a:cubicBezTo>
                <a:cubicBezTo>
                  <a:pt x="714466" y="6639550"/>
                  <a:pt x="709541" y="6640816"/>
                  <a:pt x="702525" y="6642651"/>
                </a:cubicBezTo>
                <a:cubicBezTo>
                  <a:pt x="703487" y="6621020"/>
                  <a:pt x="704280" y="6602486"/>
                  <a:pt x="705116" y="6583889"/>
                </a:cubicBezTo>
                <a:cubicBezTo>
                  <a:pt x="705408" y="6579652"/>
                  <a:pt x="705700" y="6575413"/>
                  <a:pt x="705992" y="6571177"/>
                </a:cubicBezTo>
                <a:cubicBezTo>
                  <a:pt x="703278" y="6556499"/>
                  <a:pt x="700523" y="6541762"/>
                  <a:pt x="697307" y="6524367"/>
                </a:cubicBezTo>
                <a:lnTo>
                  <a:pt x="718157" y="6521211"/>
                </a:lnTo>
                <a:lnTo>
                  <a:pt x="739474" y="6529050"/>
                </a:lnTo>
                <a:cubicBezTo>
                  <a:pt x="738433" y="6548909"/>
                  <a:pt x="738892" y="6570101"/>
                  <a:pt x="735800" y="6589960"/>
                </a:cubicBezTo>
                <a:cubicBezTo>
                  <a:pt x="733423" y="6604954"/>
                  <a:pt x="737764" y="6607988"/>
                  <a:pt x="747366" y="6615515"/>
                </a:cubicBezTo>
                <a:cubicBezTo>
                  <a:pt x="749122" y="6592492"/>
                  <a:pt x="750621" y="6573262"/>
                  <a:pt x="752083" y="6554098"/>
                </a:cubicBezTo>
                <a:cubicBezTo>
                  <a:pt x="753212" y="6554161"/>
                  <a:pt x="754339" y="6554161"/>
                  <a:pt x="755467" y="6554161"/>
                </a:cubicBezTo>
                <a:cubicBezTo>
                  <a:pt x="757010" y="6564156"/>
                  <a:pt x="758557" y="6574084"/>
                  <a:pt x="759558" y="6580598"/>
                </a:cubicBezTo>
                <a:cubicBezTo>
                  <a:pt x="770412" y="6573135"/>
                  <a:pt x="779972" y="6566494"/>
                  <a:pt x="787781" y="6561118"/>
                </a:cubicBezTo>
                <a:cubicBezTo>
                  <a:pt x="790327" y="6548783"/>
                  <a:pt x="792124" y="6537779"/>
                  <a:pt x="794878" y="6527342"/>
                </a:cubicBezTo>
                <a:cubicBezTo>
                  <a:pt x="798637" y="6513111"/>
                  <a:pt x="793833" y="6508174"/>
                  <a:pt x="786027" y="6505521"/>
                </a:cubicBezTo>
                <a:cubicBezTo>
                  <a:pt x="780474" y="6512541"/>
                  <a:pt x="774964" y="6519498"/>
                  <a:pt x="766363" y="6530379"/>
                </a:cubicBezTo>
                <a:cubicBezTo>
                  <a:pt x="766363" y="6510579"/>
                  <a:pt x="766363" y="6497171"/>
                  <a:pt x="766363" y="6478004"/>
                </a:cubicBezTo>
                <a:cubicBezTo>
                  <a:pt x="758597" y="6489455"/>
                  <a:pt x="753545" y="6496854"/>
                  <a:pt x="745652" y="6508428"/>
                </a:cubicBezTo>
                <a:cubicBezTo>
                  <a:pt x="748160" y="6485594"/>
                  <a:pt x="749872" y="6469401"/>
                  <a:pt x="751333" y="6456057"/>
                </a:cubicBezTo>
                <a:cubicBezTo>
                  <a:pt x="757888" y="6462444"/>
                  <a:pt x="762856" y="6470414"/>
                  <a:pt x="768617" y="6472060"/>
                </a:cubicBezTo>
                <a:cubicBezTo>
                  <a:pt x="775674" y="6474084"/>
                  <a:pt x="783439" y="6470857"/>
                  <a:pt x="790870" y="6469845"/>
                </a:cubicBezTo>
                <a:cubicBezTo>
                  <a:pt x="793000" y="6478764"/>
                  <a:pt x="794794" y="6486290"/>
                  <a:pt x="796799" y="6494576"/>
                </a:cubicBezTo>
                <a:cubicBezTo>
                  <a:pt x="802184" y="6492361"/>
                  <a:pt x="806443" y="6490653"/>
                  <a:pt x="812162" y="6488315"/>
                </a:cubicBezTo>
                <a:cubicBezTo>
                  <a:pt x="812162" y="6510200"/>
                  <a:pt x="812162" y="6529742"/>
                  <a:pt x="812162" y="6552580"/>
                </a:cubicBezTo>
                <a:cubicBezTo>
                  <a:pt x="815337" y="6554605"/>
                  <a:pt x="821348" y="6558587"/>
                  <a:pt x="828570" y="6563393"/>
                </a:cubicBezTo>
                <a:cubicBezTo>
                  <a:pt x="830117" y="6552199"/>
                  <a:pt x="831285" y="6543724"/>
                  <a:pt x="832453" y="6535311"/>
                </a:cubicBezTo>
                <a:cubicBezTo>
                  <a:pt x="833872" y="6535438"/>
                  <a:pt x="835334" y="6535564"/>
                  <a:pt x="836756" y="6535691"/>
                </a:cubicBezTo>
                <a:cubicBezTo>
                  <a:pt x="840930" y="6605710"/>
                  <a:pt x="838591" y="6676049"/>
                  <a:pt x="838047" y="6747776"/>
                </a:cubicBezTo>
                <a:cubicBezTo>
                  <a:pt x="852913" y="6746574"/>
                  <a:pt x="851868" y="6730824"/>
                  <a:pt x="851576" y="6718239"/>
                </a:cubicBezTo>
                <a:cubicBezTo>
                  <a:pt x="850280" y="6661375"/>
                  <a:pt x="857339" y="6604890"/>
                  <a:pt x="854330" y="6547834"/>
                </a:cubicBezTo>
                <a:cubicBezTo>
                  <a:pt x="853787" y="6537522"/>
                  <a:pt x="851953" y="6522536"/>
                  <a:pt x="861847" y="6514373"/>
                </a:cubicBezTo>
                <a:cubicBezTo>
                  <a:pt x="864685" y="6511971"/>
                  <a:pt x="866062" y="6501597"/>
                  <a:pt x="865812" y="6495083"/>
                </a:cubicBezTo>
                <a:cubicBezTo>
                  <a:pt x="865062" y="6474650"/>
                  <a:pt x="864980" y="6453526"/>
                  <a:pt x="861428" y="6434043"/>
                </a:cubicBezTo>
                <a:cubicBezTo>
                  <a:pt x="857213" y="6410830"/>
                  <a:pt x="869321" y="6393497"/>
                  <a:pt x="868026" y="6372119"/>
                </a:cubicBezTo>
                <a:cubicBezTo>
                  <a:pt x="867399" y="6361682"/>
                  <a:pt x="866982" y="6351181"/>
                  <a:pt x="866855" y="6340683"/>
                </a:cubicBezTo>
                <a:cubicBezTo>
                  <a:pt x="866357" y="6297545"/>
                  <a:pt x="863893" y="6254215"/>
                  <a:pt x="866357" y="6211456"/>
                </a:cubicBezTo>
                <a:cubicBezTo>
                  <a:pt x="867901" y="6184323"/>
                  <a:pt x="865353" y="6159338"/>
                  <a:pt x="861888" y="6133783"/>
                </a:cubicBezTo>
                <a:cubicBezTo>
                  <a:pt x="860802" y="6125687"/>
                  <a:pt x="859008" y="6117780"/>
                  <a:pt x="857672" y="6110630"/>
                </a:cubicBezTo>
                <a:cubicBezTo>
                  <a:pt x="868902" y="6088493"/>
                  <a:pt x="867776" y="6088936"/>
                  <a:pt x="863182" y="6065090"/>
                </a:cubicBezTo>
                <a:cubicBezTo>
                  <a:pt x="858340" y="6039978"/>
                  <a:pt x="847066" y="6015373"/>
                  <a:pt x="858841" y="5986912"/>
                </a:cubicBezTo>
                <a:cubicBezTo>
                  <a:pt x="861178" y="5981279"/>
                  <a:pt x="859093" y="5966099"/>
                  <a:pt x="855541" y="5961230"/>
                </a:cubicBezTo>
                <a:cubicBezTo>
                  <a:pt x="845021" y="5946806"/>
                  <a:pt x="846524" y="5931689"/>
                  <a:pt x="851366" y="5915560"/>
                </a:cubicBezTo>
                <a:cubicBezTo>
                  <a:pt x="857088" y="5896519"/>
                  <a:pt x="856586" y="5877230"/>
                  <a:pt x="854581" y="5857683"/>
                </a:cubicBezTo>
                <a:cubicBezTo>
                  <a:pt x="850448" y="5857177"/>
                  <a:pt x="847361" y="5856860"/>
                  <a:pt x="840595" y="5856101"/>
                </a:cubicBezTo>
                <a:cubicBezTo>
                  <a:pt x="854414" y="5824729"/>
                  <a:pt x="845272" y="5796199"/>
                  <a:pt x="842807" y="5767042"/>
                </a:cubicBezTo>
                <a:cubicBezTo>
                  <a:pt x="842057" y="5758503"/>
                  <a:pt x="845774" y="5749014"/>
                  <a:pt x="847820" y="5737885"/>
                </a:cubicBezTo>
                <a:cubicBezTo>
                  <a:pt x="845355" y="5736872"/>
                  <a:pt x="841222" y="5735163"/>
                  <a:pt x="834542" y="5732315"/>
                </a:cubicBezTo>
                <a:cubicBezTo>
                  <a:pt x="834542" y="5756541"/>
                  <a:pt x="833790" y="5777416"/>
                  <a:pt x="834751" y="5798161"/>
                </a:cubicBezTo>
                <a:cubicBezTo>
                  <a:pt x="835712" y="5819227"/>
                  <a:pt x="826025" y="5840289"/>
                  <a:pt x="834751" y="5861227"/>
                </a:cubicBezTo>
                <a:cubicBezTo>
                  <a:pt x="832122" y="5917521"/>
                  <a:pt x="841347" y="5973183"/>
                  <a:pt x="838841" y="6029541"/>
                </a:cubicBezTo>
                <a:cubicBezTo>
                  <a:pt x="837507" y="6059714"/>
                  <a:pt x="832787" y="6067368"/>
                  <a:pt x="811788" y="6066039"/>
                </a:cubicBezTo>
                <a:cubicBezTo>
                  <a:pt x="807696" y="6089505"/>
                  <a:pt x="809199" y="6112655"/>
                  <a:pt x="815464" y="6135931"/>
                </a:cubicBezTo>
                <a:cubicBezTo>
                  <a:pt x="801100" y="6147002"/>
                  <a:pt x="796048" y="6122776"/>
                  <a:pt x="787113" y="6121448"/>
                </a:cubicBezTo>
                <a:cubicBezTo>
                  <a:pt x="773125" y="6125560"/>
                  <a:pt x="793084" y="6157882"/>
                  <a:pt x="773962" y="6156996"/>
                </a:cubicBezTo>
                <a:cubicBezTo>
                  <a:pt x="773962" y="6127519"/>
                  <a:pt x="773962" y="6099247"/>
                  <a:pt x="773962" y="6070972"/>
                </a:cubicBezTo>
                <a:cubicBezTo>
                  <a:pt x="775047" y="6070781"/>
                  <a:pt x="776175" y="6070654"/>
                  <a:pt x="777261" y="6070465"/>
                </a:cubicBezTo>
                <a:cubicBezTo>
                  <a:pt x="780642" y="6080586"/>
                  <a:pt x="784023" y="6090771"/>
                  <a:pt x="788573" y="6104496"/>
                </a:cubicBezTo>
                <a:cubicBezTo>
                  <a:pt x="802184" y="6070528"/>
                  <a:pt x="786821" y="6029161"/>
                  <a:pt x="807947" y="6004619"/>
                </a:cubicBezTo>
                <a:cubicBezTo>
                  <a:pt x="810037" y="6018976"/>
                  <a:pt x="812080" y="6033464"/>
                  <a:pt x="814168" y="6048012"/>
                </a:cubicBezTo>
                <a:cubicBezTo>
                  <a:pt x="828737" y="6014740"/>
                  <a:pt x="816629" y="5983178"/>
                  <a:pt x="817256" y="5949464"/>
                </a:cubicBezTo>
                <a:cubicBezTo>
                  <a:pt x="808282" y="5949464"/>
                  <a:pt x="800848" y="5949464"/>
                  <a:pt x="793418" y="5949464"/>
                </a:cubicBezTo>
                <a:cubicBezTo>
                  <a:pt x="786779" y="5940798"/>
                  <a:pt x="779347" y="5934980"/>
                  <a:pt x="771583" y="5930550"/>
                </a:cubicBezTo>
                <a:cubicBezTo>
                  <a:pt x="759183" y="5923466"/>
                  <a:pt x="762856" y="5912716"/>
                  <a:pt x="768074" y="5901202"/>
                </a:cubicBezTo>
                <a:lnTo>
                  <a:pt x="768200" y="5901392"/>
                </a:lnTo>
                <a:cubicBezTo>
                  <a:pt x="764277" y="5889626"/>
                  <a:pt x="757846" y="5878302"/>
                  <a:pt x="756885" y="5865969"/>
                </a:cubicBezTo>
                <a:cubicBezTo>
                  <a:pt x="754088" y="5830800"/>
                  <a:pt x="753420" y="5795255"/>
                  <a:pt x="752209" y="5759832"/>
                </a:cubicBezTo>
                <a:cubicBezTo>
                  <a:pt x="752001" y="5753697"/>
                  <a:pt x="752752" y="5747116"/>
                  <a:pt x="754256" y="5741425"/>
                </a:cubicBezTo>
                <a:cubicBezTo>
                  <a:pt x="758222" y="5726307"/>
                  <a:pt x="762814" y="5711571"/>
                  <a:pt x="768157" y="5693353"/>
                </a:cubicBezTo>
                <a:cubicBezTo>
                  <a:pt x="768157" y="5728143"/>
                  <a:pt x="766531" y="5759895"/>
                  <a:pt x="768617" y="5791078"/>
                </a:cubicBezTo>
                <a:cubicBezTo>
                  <a:pt x="770580" y="5820493"/>
                  <a:pt x="765529" y="5852751"/>
                  <a:pt x="781102" y="5886461"/>
                </a:cubicBezTo>
                <a:cubicBezTo>
                  <a:pt x="783479" y="5871665"/>
                  <a:pt x="785609" y="5864070"/>
                  <a:pt x="785694" y="5856481"/>
                </a:cubicBezTo>
                <a:cubicBezTo>
                  <a:pt x="786027" y="5831622"/>
                  <a:pt x="784817" y="5806637"/>
                  <a:pt x="785778" y="5781843"/>
                </a:cubicBezTo>
                <a:cubicBezTo>
                  <a:pt x="786319" y="5767738"/>
                  <a:pt x="787280" y="5750597"/>
                  <a:pt x="792708" y="5740665"/>
                </a:cubicBezTo>
                <a:cubicBezTo>
                  <a:pt x="800932" y="5725738"/>
                  <a:pt x="800932" y="5711823"/>
                  <a:pt x="800722" y="5694365"/>
                </a:cubicBezTo>
                <a:cubicBezTo>
                  <a:pt x="800514" y="5676337"/>
                  <a:pt x="804984" y="5658246"/>
                  <a:pt x="806777" y="5640093"/>
                </a:cubicBezTo>
                <a:cubicBezTo>
                  <a:pt x="808699" y="5620992"/>
                  <a:pt x="809910" y="5601699"/>
                  <a:pt x="811411" y="5582469"/>
                </a:cubicBezTo>
                <a:cubicBezTo>
                  <a:pt x="800222" y="5578043"/>
                  <a:pt x="812749" y="5566023"/>
                  <a:pt x="808197" y="5559445"/>
                </a:cubicBezTo>
                <a:cubicBezTo>
                  <a:pt x="805314" y="5559256"/>
                  <a:pt x="802435" y="5559066"/>
                  <a:pt x="802645" y="5559066"/>
                </a:cubicBezTo>
                <a:cubicBezTo>
                  <a:pt x="805189" y="5545215"/>
                  <a:pt x="808949" y="5532245"/>
                  <a:pt x="809741" y="5518838"/>
                </a:cubicBezTo>
                <a:cubicBezTo>
                  <a:pt x="811703" y="5486642"/>
                  <a:pt x="812247" y="5454321"/>
                  <a:pt x="813123" y="5429588"/>
                </a:cubicBezTo>
                <a:cubicBezTo>
                  <a:pt x="821099" y="5421366"/>
                  <a:pt x="826944" y="5418582"/>
                  <a:pt x="828530" y="5413017"/>
                </a:cubicBezTo>
                <a:cubicBezTo>
                  <a:pt x="832370" y="5399418"/>
                  <a:pt x="838925" y="5395432"/>
                  <a:pt x="849779" y="5393028"/>
                </a:cubicBezTo>
                <a:cubicBezTo>
                  <a:pt x="855375" y="5440213"/>
                  <a:pt x="844437" y="5488541"/>
                  <a:pt x="857715" y="5532056"/>
                </a:cubicBezTo>
                <a:cubicBezTo>
                  <a:pt x="860927" y="5515930"/>
                  <a:pt x="870323" y="5547742"/>
                  <a:pt x="872743" y="5529022"/>
                </a:cubicBezTo>
                <a:cubicBezTo>
                  <a:pt x="874956" y="5511944"/>
                  <a:pt x="882220" y="5523584"/>
                  <a:pt x="888651" y="5521495"/>
                </a:cubicBezTo>
                <a:cubicBezTo>
                  <a:pt x="889946" y="5508843"/>
                  <a:pt x="888734" y="5492713"/>
                  <a:pt x="893368" y="5483098"/>
                </a:cubicBezTo>
                <a:cubicBezTo>
                  <a:pt x="898211" y="5473171"/>
                  <a:pt x="908731" y="5469501"/>
                  <a:pt x="916540" y="5463240"/>
                </a:cubicBezTo>
                <a:cubicBezTo>
                  <a:pt x="915830" y="5435913"/>
                  <a:pt x="915078" y="5407768"/>
                  <a:pt x="914494" y="5379619"/>
                </a:cubicBezTo>
                <a:cubicBezTo>
                  <a:pt x="914284" y="5369750"/>
                  <a:pt x="913782" y="5360389"/>
                  <a:pt x="905934" y="5357418"/>
                </a:cubicBezTo>
                <a:lnTo>
                  <a:pt x="905881" y="5357530"/>
                </a:lnTo>
                <a:lnTo>
                  <a:pt x="885979" y="5341795"/>
                </a:lnTo>
                <a:cubicBezTo>
                  <a:pt x="889612" y="5318203"/>
                  <a:pt x="893534" y="5292711"/>
                  <a:pt x="897625" y="5266081"/>
                </a:cubicBezTo>
                <a:cubicBezTo>
                  <a:pt x="900966" y="5272468"/>
                  <a:pt x="903722" y="5277844"/>
                  <a:pt x="907857" y="5285813"/>
                </a:cubicBezTo>
                <a:cubicBezTo>
                  <a:pt x="911195" y="5271076"/>
                  <a:pt x="913782" y="5259567"/>
                  <a:pt x="916415" y="5248053"/>
                </a:cubicBezTo>
                <a:cubicBezTo>
                  <a:pt x="912157" y="5239198"/>
                  <a:pt x="908731" y="5224903"/>
                  <a:pt x="904098" y="5223891"/>
                </a:cubicBezTo>
                <a:cubicBezTo>
                  <a:pt x="894495" y="5221866"/>
                  <a:pt x="890613" y="5212820"/>
                  <a:pt x="887481" y="5203015"/>
                </a:cubicBezTo>
                <a:cubicBezTo>
                  <a:pt x="881676" y="5184928"/>
                  <a:pt x="873704" y="5189417"/>
                  <a:pt x="864143" y="5199855"/>
                </a:cubicBezTo>
                <a:cubicBezTo>
                  <a:pt x="864685" y="5182144"/>
                  <a:pt x="865062" y="5168989"/>
                  <a:pt x="865436" y="5155767"/>
                </a:cubicBezTo>
                <a:cubicBezTo>
                  <a:pt x="869404" y="5158298"/>
                  <a:pt x="870404" y="5161462"/>
                  <a:pt x="870780" y="5164749"/>
                </a:cubicBezTo>
                <a:cubicBezTo>
                  <a:pt x="871156" y="5168162"/>
                  <a:pt x="870864" y="5171769"/>
                  <a:pt x="870864" y="5176199"/>
                </a:cubicBezTo>
                <a:cubicBezTo>
                  <a:pt x="887481" y="5167217"/>
                  <a:pt x="887481" y="5167217"/>
                  <a:pt x="902346" y="5133376"/>
                </a:cubicBezTo>
                <a:cubicBezTo>
                  <a:pt x="899547" y="5102700"/>
                  <a:pt x="897044" y="5075120"/>
                  <a:pt x="894538" y="5047541"/>
                </a:cubicBezTo>
                <a:cubicBezTo>
                  <a:pt x="893158" y="5047794"/>
                  <a:pt x="891782" y="5047984"/>
                  <a:pt x="890404" y="5048237"/>
                </a:cubicBezTo>
                <a:cubicBezTo>
                  <a:pt x="889444" y="5070185"/>
                  <a:pt x="888483" y="5092072"/>
                  <a:pt x="887355" y="5117943"/>
                </a:cubicBezTo>
                <a:cubicBezTo>
                  <a:pt x="876959" y="5107695"/>
                  <a:pt x="868151" y="5103016"/>
                  <a:pt x="863726" y="5093591"/>
                </a:cubicBezTo>
                <a:cubicBezTo>
                  <a:pt x="859301" y="5084102"/>
                  <a:pt x="859217" y="5069935"/>
                  <a:pt x="857254" y="5057852"/>
                </a:cubicBezTo>
                <a:cubicBezTo>
                  <a:pt x="855751" y="5058231"/>
                  <a:pt x="854248" y="5058674"/>
                  <a:pt x="852746" y="5059117"/>
                </a:cubicBezTo>
                <a:cubicBezTo>
                  <a:pt x="852954" y="5065758"/>
                  <a:pt x="853205" y="5072399"/>
                  <a:pt x="853330" y="5079043"/>
                </a:cubicBezTo>
                <a:cubicBezTo>
                  <a:pt x="853580" y="5093591"/>
                  <a:pt x="855083" y="5108391"/>
                  <a:pt x="853666" y="5122495"/>
                </a:cubicBezTo>
                <a:cubicBezTo>
                  <a:pt x="852035" y="5138625"/>
                  <a:pt x="851451" y="5152982"/>
                  <a:pt x="856795" y="5168226"/>
                </a:cubicBezTo>
                <a:cubicBezTo>
                  <a:pt x="862389" y="5184168"/>
                  <a:pt x="860384" y="5200551"/>
                  <a:pt x="852746" y="5221549"/>
                </a:cubicBezTo>
                <a:cubicBezTo>
                  <a:pt x="850073" y="5188594"/>
                  <a:pt x="847944" y="5162091"/>
                  <a:pt x="845438" y="5131351"/>
                </a:cubicBezTo>
                <a:cubicBezTo>
                  <a:pt x="838632" y="5138815"/>
                  <a:pt x="834374" y="5143497"/>
                  <a:pt x="830117" y="5148176"/>
                </a:cubicBezTo>
                <a:cubicBezTo>
                  <a:pt x="832163" y="5149822"/>
                  <a:pt x="834166" y="5151404"/>
                  <a:pt x="836211" y="5152982"/>
                </a:cubicBezTo>
                <a:cubicBezTo>
                  <a:pt x="836463" y="5168925"/>
                  <a:pt x="836713" y="5184928"/>
                  <a:pt x="836881" y="5200867"/>
                </a:cubicBezTo>
                <a:cubicBezTo>
                  <a:pt x="837005" y="5214339"/>
                  <a:pt x="834709" y="5229013"/>
                  <a:pt x="837547" y="5241032"/>
                </a:cubicBezTo>
                <a:cubicBezTo>
                  <a:pt x="847318" y="5282527"/>
                  <a:pt x="847235" y="5325286"/>
                  <a:pt x="847318" y="5368232"/>
                </a:cubicBezTo>
                <a:cubicBezTo>
                  <a:pt x="847318" y="5370953"/>
                  <a:pt x="846023" y="5373674"/>
                  <a:pt x="845230" y="5376898"/>
                </a:cubicBezTo>
                <a:cubicBezTo>
                  <a:pt x="841849" y="5374307"/>
                  <a:pt x="839051" y="5372218"/>
                  <a:pt x="836171" y="5370003"/>
                </a:cubicBezTo>
                <a:cubicBezTo>
                  <a:pt x="829406" y="5381770"/>
                  <a:pt x="822851" y="5393154"/>
                  <a:pt x="815254" y="5406375"/>
                </a:cubicBezTo>
                <a:cubicBezTo>
                  <a:pt x="811411" y="5396318"/>
                  <a:pt x="808615" y="5389297"/>
                  <a:pt x="805942" y="5382213"/>
                </a:cubicBezTo>
                <a:cubicBezTo>
                  <a:pt x="797427" y="5359566"/>
                  <a:pt x="800306" y="5319591"/>
                  <a:pt x="814461" y="5306625"/>
                </a:cubicBezTo>
                <a:cubicBezTo>
                  <a:pt x="825399" y="5296631"/>
                  <a:pt x="827611" y="5283286"/>
                  <a:pt x="828487" y="5268039"/>
                </a:cubicBezTo>
                <a:cubicBezTo>
                  <a:pt x="829698" y="5247357"/>
                  <a:pt x="829698" y="5226422"/>
                  <a:pt x="829574" y="5205610"/>
                </a:cubicBezTo>
                <a:cubicBezTo>
                  <a:pt x="829491" y="5192834"/>
                  <a:pt x="828195" y="5180055"/>
                  <a:pt x="827360" y="5165381"/>
                </a:cubicBezTo>
                <a:cubicBezTo>
                  <a:pt x="821099" y="5177148"/>
                  <a:pt x="816006" y="5186696"/>
                  <a:pt x="810575" y="5196944"/>
                </a:cubicBezTo>
                <a:cubicBezTo>
                  <a:pt x="808197" y="5192581"/>
                  <a:pt x="807488" y="5191822"/>
                  <a:pt x="807362" y="5190937"/>
                </a:cubicBezTo>
                <a:cubicBezTo>
                  <a:pt x="806359" y="5183852"/>
                  <a:pt x="805482" y="5176642"/>
                  <a:pt x="804566" y="5169305"/>
                </a:cubicBezTo>
                <a:cubicBezTo>
                  <a:pt x="797676" y="5181131"/>
                  <a:pt x="797676" y="5181131"/>
                  <a:pt x="786027" y="5176706"/>
                </a:cubicBezTo>
                <a:cubicBezTo>
                  <a:pt x="794210" y="5156526"/>
                  <a:pt x="802520" y="5135971"/>
                  <a:pt x="811035" y="5114842"/>
                </a:cubicBezTo>
                <a:cubicBezTo>
                  <a:pt x="813916" y="5124520"/>
                  <a:pt x="816504" y="5132996"/>
                  <a:pt x="820639" y="5146784"/>
                </a:cubicBezTo>
                <a:cubicBezTo>
                  <a:pt x="832411" y="5112184"/>
                  <a:pt x="827944" y="5088149"/>
                  <a:pt x="812664" y="5068099"/>
                </a:cubicBezTo>
                <a:cubicBezTo>
                  <a:pt x="824063" y="5051781"/>
                  <a:pt x="829364" y="5074297"/>
                  <a:pt x="840846" y="5073728"/>
                </a:cubicBezTo>
                <a:cubicBezTo>
                  <a:pt x="839970" y="5063733"/>
                  <a:pt x="839217" y="5055067"/>
                  <a:pt x="838508" y="5046718"/>
                </a:cubicBezTo>
                <a:cubicBezTo>
                  <a:pt x="828028" y="5048047"/>
                  <a:pt x="820222" y="5049059"/>
                  <a:pt x="811663" y="5050198"/>
                </a:cubicBezTo>
                <a:cubicBezTo>
                  <a:pt x="813291" y="5034955"/>
                  <a:pt x="814586" y="5022809"/>
                  <a:pt x="815880" y="5010982"/>
                </a:cubicBezTo>
                <a:cubicBezTo>
                  <a:pt x="823143" y="5013071"/>
                  <a:pt x="829698" y="5014902"/>
                  <a:pt x="837755" y="5017180"/>
                </a:cubicBezTo>
                <a:cubicBezTo>
                  <a:pt x="837755" y="5004658"/>
                  <a:pt x="837755" y="4994157"/>
                  <a:pt x="837755" y="4983656"/>
                </a:cubicBezTo>
                <a:cubicBezTo>
                  <a:pt x="838966" y="4983277"/>
                  <a:pt x="840179" y="4982897"/>
                  <a:pt x="841389" y="4982517"/>
                </a:cubicBezTo>
                <a:cubicBezTo>
                  <a:pt x="844561" y="4994473"/>
                  <a:pt x="847778" y="5006426"/>
                  <a:pt x="850949" y="5018320"/>
                </a:cubicBezTo>
                <a:cubicBezTo>
                  <a:pt x="869944" y="5014270"/>
                  <a:pt x="869196" y="5014080"/>
                  <a:pt x="866606" y="5042482"/>
                </a:cubicBezTo>
                <a:cubicBezTo>
                  <a:pt x="865520" y="5054624"/>
                  <a:pt x="868318" y="5067530"/>
                  <a:pt x="869321" y="5080115"/>
                </a:cubicBezTo>
                <a:cubicBezTo>
                  <a:pt x="870823" y="5080179"/>
                  <a:pt x="872283" y="5080179"/>
                  <a:pt x="873745" y="5080179"/>
                </a:cubicBezTo>
                <a:cubicBezTo>
                  <a:pt x="875251" y="5074994"/>
                  <a:pt x="878255" y="5069555"/>
                  <a:pt x="877963" y="5064619"/>
                </a:cubicBezTo>
                <a:cubicBezTo>
                  <a:pt x="875832" y="5030525"/>
                  <a:pt x="886729" y="4995799"/>
                  <a:pt x="875957" y="4962025"/>
                </a:cubicBezTo>
                <a:cubicBezTo>
                  <a:pt x="875251" y="4959684"/>
                  <a:pt x="876375" y="4955887"/>
                  <a:pt x="876793" y="4952789"/>
                </a:cubicBezTo>
                <a:cubicBezTo>
                  <a:pt x="879049" y="4936407"/>
                  <a:pt x="881384" y="4920088"/>
                  <a:pt x="883725" y="4903326"/>
                </a:cubicBezTo>
                <a:cubicBezTo>
                  <a:pt x="889946" y="4895229"/>
                  <a:pt x="901134" y="4898327"/>
                  <a:pt x="906186" y="4880995"/>
                </a:cubicBezTo>
                <a:cubicBezTo>
                  <a:pt x="896208" y="4878658"/>
                  <a:pt x="887815" y="4876632"/>
                  <a:pt x="881010" y="4874987"/>
                </a:cubicBezTo>
                <a:cubicBezTo>
                  <a:pt x="872659" y="4885172"/>
                  <a:pt x="865353" y="4894091"/>
                  <a:pt x="857715" y="4903389"/>
                </a:cubicBezTo>
                <a:cubicBezTo>
                  <a:pt x="858381" y="4918063"/>
                  <a:pt x="859050" y="4934003"/>
                  <a:pt x="859757" y="4949879"/>
                </a:cubicBezTo>
                <a:cubicBezTo>
                  <a:pt x="856961" y="4948233"/>
                  <a:pt x="856084" y="4944883"/>
                  <a:pt x="855833" y="4945010"/>
                </a:cubicBezTo>
                <a:cubicBezTo>
                  <a:pt x="848280" y="4948296"/>
                  <a:pt x="839844" y="4949816"/>
                  <a:pt x="833581" y="4956203"/>
                </a:cubicBezTo>
                <a:cubicBezTo>
                  <a:pt x="828487" y="4961392"/>
                  <a:pt x="826025" y="4972585"/>
                  <a:pt x="822225" y="4981504"/>
                </a:cubicBezTo>
                <a:cubicBezTo>
                  <a:pt x="813208" y="4984795"/>
                  <a:pt x="807279" y="4980049"/>
                  <a:pt x="806735" y="4965059"/>
                </a:cubicBezTo>
                <a:cubicBezTo>
                  <a:pt x="806443" y="4957912"/>
                  <a:pt x="807988" y="4950574"/>
                  <a:pt x="808531" y="4943301"/>
                </a:cubicBezTo>
                <a:cubicBezTo>
                  <a:pt x="809785" y="4926159"/>
                  <a:pt x="812874" y="4908701"/>
                  <a:pt x="804858" y="4888648"/>
                </a:cubicBezTo>
                <a:cubicBezTo>
                  <a:pt x="801014" y="4897191"/>
                  <a:pt x="797676" y="4902377"/>
                  <a:pt x="796256" y="4908575"/>
                </a:cubicBezTo>
                <a:cubicBezTo>
                  <a:pt x="794920" y="4914393"/>
                  <a:pt x="795587" y="4921291"/>
                  <a:pt x="795170" y="4932547"/>
                </a:cubicBezTo>
                <a:cubicBezTo>
                  <a:pt x="788409" y="4920911"/>
                  <a:pt x="783981" y="4913321"/>
                  <a:pt x="779681" y="4905917"/>
                </a:cubicBezTo>
                <a:cubicBezTo>
                  <a:pt x="761477" y="4923185"/>
                  <a:pt x="758557" y="4943870"/>
                  <a:pt x="770037" y="4973471"/>
                </a:cubicBezTo>
                <a:cubicBezTo>
                  <a:pt x="771666" y="4966958"/>
                  <a:pt x="773043" y="4961266"/>
                  <a:pt x="775381" y="4951967"/>
                </a:cubicBezTo>
                <a:cubicBezTo>
                  <a:pt x="777052" y="4991310"/>
                  <a:pt x="781770" y="4991056"/>
                  <a:pt x="750621" y="5007565"/>
                </a:cubicBezTo>
                <a:cubicBezTo>
                  <a:pt x="753629" y="4985491"/>
                  <a:pt x="757218" y="4962528"/>
                  <a:pt x="759768" y="4939377"/>
                </a:cubicBezTo>
                <a:cubicBezTo>
                  <a:pt x="761519" y="4923818"/>
                  <a:pt x="759892" y="4921666"/>
                  <a:pt x="746530" y="4914899"/>
                </a:cubicBezTo>
                <a:cubicBezTo>
                  <a:pt x="751666" y="4905600"/>
                  <a:pt x="756301" y="4897191"/>
                  <a:pt x="761020" y="4888711"/>
                </a:cubicBezTo>
                <a:cubicBezTo>
                  <a:pt x="764109" y="4892888"/>
                  <a:pt x="766447" y="4896052"/>
                  <a:pt x="769203" y="4899782"/>
                </a:cubicBezTo>
                <a:cubicBezTo>
                  <a:pt x="777551" y="4881122"/>
                  <a:pt x="777510" y="4864866"/>
                  <a:pt x="769662" y="4848424"/>
                </a:cubicBezTo>
                <a:cubicBezTo>
                  <a:pt x="762396" y="4851205"/>
                  <a:pt x="755425" y="4853863"/>
                  <a:pt x="745821" y="4857593"/>
                </a:cubicBezTo>
                <a:cubicBezTo>
                  <a:pt x="743734" y="4840323"/>
                  <a:pt x="738474" y="4823186"/>
                  <a:pt x="740727" y="4808698"/>
                </a:cubicBezTo>
                <a:cubicBezTo>
                  <a:pt x="743610" y="4790164"/>
                  <a:pt x="739812" y="4778717"/>
                  <a:pt x="732504" y="4768723"/>
                </a:cubicBezTo>
                <a:cubicBezTo>
                  <a:pt x="738140" y="4737730"/>
                  <a:pt x="747366" y="4710214"/>
                  <a:pt x="737808" y="4678399"/>
                </a:cubicBezTo>
                <a:cubicBezTo>
                  <a:pt x="735006" y="4669036"/>
                  <a:pt x="739683" y="4654426"/>
                  <a:pt x="740979" y="4642027"/>
                </a:cubicBezTo>
                <a:cubicBezTo>
                  <a:pt x="746489" y="4642027"/>
                  <a:pt x="750372" y="4642027"/>
                  <a:pt x="754131" y="4642027"/>
                </a:cubicBezTo>
                <a:cubicBezTo>
                  <a:pt x="755802" y="4634753"/>
                  <a:pt x="756010" y="4624441"/>
                  <a:pt x="759098" y="4621725"/>
                </a:cubicBezTo>
                <a:cubicBezTo>
                  <a:pt x="770872" y="4611350"/>
                  <a:pt x="766907" y="4595917"/>
                  <a:pt x="762479" y="4586365"/>
                </a:cubicBezTo>
                <a:cubicBezTo>
                  <a:pt x="758660" y="4578079"/>
                  <a:pt x="757146" y="4569619"/>
                  <a:pt x="756515" y="4561040"/>
                </a:cubicBezTo>
                <a:lnTo>
                  <a:pt x="755848" y="4535193"/>
                </a:lnTo>
                <a:lnTo>
                  <a:pt x="755969" y="4535193"/>
                </a:lnTo>
                <a:lnTo>
                  <a:pt x="755842" y="4535003"/>
                </a:lnTo>
                <a:lnTo>
                  <a:pt x="755848" y="4535193"/>
                </a:lnTo>
                <a:lnTo>
                  <a:pt x="738266" y="4535193"/>
                </a:lnTo>
                <a:cubicBezTo>
                  <a:pt x="738433" y="4525073"/>
                  <a:pt x="741126" y="4518211"/>
                  <a:pt x="744643" y="4512526"/>
                </a:cubicBezTo>
                <a:lnTo>
                  <a:pt x="755820" y="4497131"/>
                </a:lnTo>
                <a:lnTo>
                  <a:pt x="755842" y="4497243"/>
                </a:lnTo>
                <a:lnTo>
                  <a:pt x="755969" y="4496926"/>
                </a:lnTo>
                <a:lnTo>
                  <a:pt x="755820" y="4497131"/>
                </a:lnTo>
                <a:lnTo>
                  <a:pt x="749788" y="4467515"/>
                </a:lnTo>
                <a:cubicBezTo>
                  <a:pt x="750997" y="4451259"/>
                  <a:pt x="745154" y="4442151"/>
                  <a:pt x="739267" y="4432029"/>
                </a:cubicBezTo>
                <a:cubicBezTo>
                  <a:pt x="724862" y="4407234"/>
                  <a:pt x="723152" y="4374849"/>
                  <a:pt x="734840" y="4345877"/>
                </a:cubicBezTo>
                <a:cubicBezTo>
                  <a:pt x="740602" y="4331647"/>
                  <a:pt x="739474" y="4309636"/>
                  <a:pt x="732253" y="4299451"/>
                </a:cubicBezTo>
                <a:cubicBezTo>
                  <a:pt x="726617" y="4297553"/>
                  <a:pt x="720731" y="4295591"/>
                  <a:pt x="715302" y="4293819"/>
                </a:cubicBezTo>
                <a:cubicBezTo>
                  <a:pt x="714217" y="4284018"/>
                  <a:pt x="713339" y="4275922"/>
                  <a:pt x="712420" y="4267699"/>
                </a:cubicBezTo>
                <a:cubicBezTo>
                  <a:pt x="704029" y="4266560"/>
                  <a:pt x="696596" y="4265484"/>
                  <a:pt x="689125" y="4264471"/>
                </a:cubicBezTo>
                <a:cubicBezTo>
                  <a:pt x="683780" y="4277250"/>
                  <a:pt x="678772" y="4289330"/>
                  <a:pt x="673052" y="4303118"/>
                </a:cubicBezTo>
                <a:cubicBezTo>
                  <a:pt x="660275" y="4271998"/>
                  <a:pt x="684613" y="4258970"/>
                  <a:pt x="682904" y="4231643"/>
                </a:cubicBezTo>
                <a:cubicBezTo>
                  <a:pt x="693175" y="4242081"/>
                  <a:pt x="700816" y="4249861"/>
                  <a:pt x="707953" y="4257134"/>
                </a:cubicBezTo>
                <a:cubicBezTo>
                  <a:pt x="720062" y="4242714"/>
                  <a:pt x="723860" y="4228483"/>
                  <a:pt x="720104" y="4208114"/>
                </a:cubicBezTo>
                <a:cubicBezTo>
                  <a:pt x="717015" y="4191225"/>
                  <a:pt x="716972" y="4173007"/>
                  <a:pt x="715386" y="4152832"/>
                </a:cubicBezTo>
                <a:cubicBezTo>
                  <a:pt x="725573" y="4145301"/>
                  <a:pt x="735843" y="4137712"/>
                  <a:pt x="746114" y="4130121"/>
                </a:cubicBezTo>
                <a:cubicBezTo>
                  <a:pt x="746300" y="4119242"/>
                  <a:pt x="746395" y="4113803"/>
                  <a:pt x="745008" y="4108277"/>
                </a:cubicBezTo>
                <a:lnTo>
                  <a:pt x="735057" y="4086022"/>
                </a:lnTo>
                <a:lnTo>
                  <a:pt x="735132" y="4086100"/>
                </a:lnTo>
                <a:cubicBezTo>
                  <a:pt x="736010" y="4081101"/>
                  <a:pt x="737974" y="4075852"/>
                  <a:pt x="737556" y="4071106"/>
                </a:cubicBezTo>
                <a:cubicBezTo>
                  <a:pt x="733713" y="4028793"/>
                  <a:pt x="728914" y="3986667"/>
                  <a:pt x="725573" y="3944223"/>
                </a:cubicBezTo>
                <a:cubicBezTo>
                  <a:pt x="723526" y="3918415"/>
                  <a:pt x="723650" y="3892165"/>
                  <a:pt x="722732" y="3864652"/>
                </a:cubicBezTo>
                <a:cubicBezTo>
                  <a:pt x="717808" y="3868129"/>
                  <a:pt x="714300" y="3870598"/>
                  <a:pt x="710335" y="3873378"/>
                </a:cubicBezTo>
                <a:cubicBezTo>
                  <a:pt x="705868" y="3863198"/>
                  <a:pt x="700356" y="3854657"/>
                  <a:pt x="698058" y="3844474"/>
                </a:cubicBezTo>
                <a:cubicBezTo>
                  <a:pt x="692254" y="3818918"/>
                  <a:pt x="713465" y="3799946"/>
                  <a:pt x="706703" y="3773375"/>
                </a:cubicBezTo>
                <a:cubicBezTo>
                  <a:pt x="706616" y="3772999"/>
                  <a:pt x="707452" y="3772113"/>
                  <a:pt x="707869" y="3771417"/>
                </a:cubicBezTo>
                <a:cubicBezTo>
                  <a:pt x="710377" y="3775779"/>
                  <a:pt x="712838" y="3780082"/>
                  <a:pt x="716304" y="3786091"/>
                </a:cubicBezTo>
                <a:cubicBezTo>
                  <a:pt x="720981" y="3774011"/>
                  <a:pt x="724779" y="3764270"/>
                  <a:pt x="728037" y="3755793"/>
                </a:cubicBezTo>
                <a:cubicBezTo>
                  <a:pt x="724404" y="3748077"/>
                  <a:pt x="722067" y="3740614"/>
                  <a:pt x="718265" y="3735868"/>
                </a:cubicBezTo>
                <a:cubicBezTo>
                  <a:pt x="714008" y="3730556"/>
                  <a:pt x="708413" y="3727771"/>
                  <a:pt x="703278" y="3723788"/>
                </a:cubicBezTo>
                <a:cubicBezTo>
                  <a:pt x="701941" y="3710439"/>
                  <a:pt x="699605" y="3697032"/>
                  <a:pt x="699520" y="3683557"/>
                </a:cubicBezTo>
                <a:cubicBezTo>
                  <a:pt x="699437" y="3668439"/>
                  <a:pt x="697809" y="3648201"/>
                  <a:pt x="703278" y="3639345"/>
                </a:cubicBezTo>
                <a:cubicBezTo>
                  <a:pt x="712296" y="3624671"/>
                  <a:pt x="708287" y="3612841"/>
                  <a:pt x="706871" y="3598927"/>
                </a:cubicBezTo>
                <a:cubicBezTo>
                  <a:pt x="705575" y="3585832"/>
                  <a:pt x="704654" y="3572676"/>
                  <a:pt x="703570" y="3559521"/>
                </a:cubicBezTo>
                <a:cubicBezTo>
                  <a:pt x="701941" y="3559837"/>
                  <a:pt x="700356" y="3560214"/>
                  <a:pt x="698727" y="3560530"/>
                </a:cubicBezTo>
                <a:cubicBezTo>
                  <a:pt x="699605" y="3579380"/>
                  <a:pt x="700483" y="3598294"/>
                  <a:pt x="701356" y="3617140"/>
                </a:cubicBezTo>
                <a:cubicBezTo>
                  <a:pt x="695304" y="3614613"/>
                  <a:pt x="691211" y="3610563"/>
                  <a:pt x="690712" y="3605694"/>
                </a:cubicBezTo>
                <a:cubicBezTo>
                  <a:pt x="688123" y="3580140"/>
                  <a:pt x="685741" y="3554459"/>
                  <a:pt x="684574" y="3528651"/>
                </a:cubicBezTo>
                <a:cubicBezTo>
                  <a:pt x="682862" y="3490701"/>
                  <a:pt x="684574" y="3451991"/>
                  <a:pt x="680231" y="3414797"/>
                </a:cubicBezTo>
                <a:cubicBezTo>
                  <a:pt x="677894" y="3394748"/>
                  <a:pt x="676599" y="3377100"/>
                  <a:pt x="680690" y="3358060"/>
                </a:cubicBezTo>
                <a:cubicBezTo>
                  <a:pt x="681442" y="3354452"/>
                  <a:pt x="681567" y="3349457"/>
                  <a:pt x="680523" y="3346170"/>
                </a:cubicBezTo>
                <a:cubicBezTo>
                  <a:pt x="672758" y="3322258"/>
                  <a:pt x="676181" y="3298602"/>
                  <a:pt x="679773" y="3273047"/>
                </a:cubicBezTo>
                <a:cubicBezTo>
                  <a:pt x="696472" y="3294808"/>
                  <a:pt x="698435" y="3324472"/>
                  <a:pt x="702442" y="3352744"/>
                </a:cubicBezTo>
                <a:cubicBezTo>
                  <a:pt x="706616" y="3330480"/>
                  <a:pt x="706616" y="3330480"/>
                  <a:pt x="727327" y="3316439"/>
                </a:cubicBezTo>
                <a:cubicBezTo>
                  <a:pt x="729706" y="3329152"/>
                  <a:pt x="732085" y="3341740"/>
                  <a:pt x="734381" y="3353886"/>
                </a:cubicBezTo>
                <a:cubicBezTo>
                  <a:pt x="745695" y="3352870"/>
                  <a:pt x="750705" y="3342500"/>
                  <a:pt x="746072" y="3333011"/>
                </a:cubicBezTo>
                <a:cubicBezTo>
                  <a:pt x="736762" y="3313844"/>
                  <a:pt x="743819" y="3294365"/>
                  <a:pt x="742106" y="3275324"/>
                </a:cubicBezTo>
                <a:cubicBezTo>
                  <a:pt x="740727" y="3259765"/>
                  <a:pt x="745652" y="3248504"/>
                  <a:pt x="754631" y="3240725"/>
                </a:cubicBezTo>
                <a:cubicBezTo>
                  <a:pt x="757846" y="3265076"/>
                  <a:pt x="761062" y="3289302"/>
                  <a:pt x="764277" y="3313529"/>
                </a:cubicBezTo>
                <a:cubicBezTo>
                  <a:pt x="765612" y="3313275"/>
                  <a:pt x="766949" y="3313089"/>
                  <a:pt x="768284" y="3312835"/>
                </a:cubicBezTo>
                <a:cubicBezTo>
                  <a:pt x="768284" y="3300562"/>
                  <a:pt x="768284" y="3288290"/>
                  <a:pt x="768284" y="3276022"/>
                </a:cubicBezTo>
                <a:lnTo>
                  <a:pt x="768325" y="3273236"/>
                </a:lnTo>
                <a:cubicBezTo>
                  <a:pt x="768325" y="3273236"/>
                  <a:pt x="768325" y="3270455"/>
                  <a:pt x="768325" y="3270455"/>
                </a:cubicBezTo>
                <a:cubicBezTo>
                  <a:pt x="766406" y="3251795"/>
                  <a:pt x="765111" y="3232945"/>
                  <a:pt x="762355" y="3214601"/>
                </a:cubicBezTo>
                <a:cubicBezTo>
                  <a:pt x="758764" y="3190691"/>
                  <a:pt x="762396" y="3169883"/>
                  <a:pt x="772541" y="3149198"/>
                </a:cubicBezTo>
                <a:cubicBezTo>
                  <a:pt x="764860" y="3135220"/>
                  <a:pt x="757218" y="3121368"/>
                  <a:pt x="751666" y="3111184"/>
                </a:cubicBezTo>
                <a:cubicBezTo>
                  <a:pt x="748410" y="3091890"/>
                  <a:pt x="745652" y="3076205"/>
                  <a:pt x="743235" y="3060454"/>
                </a:cubicBezTo>
                <a:cubicBezTo>
                  <a:pt x="741687" y="3050333"/>
                  <a:pt x="740477" y="3040022"/>
                  <a:pt x="739393" y="3029778"/>
                </a:cubicBezTo>
                <a:cubicBezTo>
                  <a:pt x="737974" y="3016366"/>
                  <a:pt x="736804" y="3002895"/>
                  <a:pt x="735551" y="2989423"/>
                </a:cubicBezTo>
                <a:cubicBezTo>
                  <a:pt x="733799" y="2970762"/>
                  <a:pt x="732045" y="2952102"/>
                  <a:pt x="730373" y="2933383"/>
                </a:cubicBezTo>
                <a:cubicBezTo>
                  <a:pt x="729747" y="2926294"/>
                  <a:pt x="727952" y="2918578"/>
                  <a:pt x="735718" y="2916932"/>
                </a:cubicBezTo>
                <a:cubicBezTo>
                  <a:pt x="736929" y="2916680"/>
                  <a:pt x="737388" y="2908773"/>
                  <a:pt x="738224" y="2904410"/>
                </a:cubicBezTo>
                <a:cubicBezTo>
                  <a:pt x="735006" y="2903842"/>
                  <a:pt x="731835" y="2903271"/>
                  <a:pt x="728120" y="2902576"/>
                </a:cubicBezTo>
                <a:cubicBezTo>
                  <a:pt x="726867" y="2892959"/>
                  <a:pt x="725573" y="2882906"/>
                  <a:pt x="724236" y="2872658"/>
                </a:cubicBezTo>
                <a:cubicBezTo>
                  <a:pt x="727786" y="2872151"/>
                  <a:pt x="730792" y="2871772"/>
                  <a:pt x="734091" y="2871329"/>
                </a:cubicBezTo>
                <a:cubicBezTo>
                  <a:pt x="732879" y="2861461"/>
                  <a:pt x="731835" y="2852668"/>
                  <a:pt x="730749" y="2843877"/>
                </a:cubicBezTo>
                <a:cubicBezTo>
                  <a:pt x="735508" y="2847357"/>
                  <a:pt x="737263" y="2851593"/>
                  <a:pt x="738224" y="2856276"/>
                </a:cubicBezTo>
                <a:cubicBezTo>
                  <a:pt x="745236" y="2889926"/>
                  <a:pt x="746446" y="2926737"/>
                  <a:pt x="763817" y="2954634"/>
                </a:cubicBezTo>
                <a:cubicBezTo>
                  <a:pt x="766949" y="2959692"/>
                  <a:pt x="768409" y="2971585"/>
                  <a:pt x="766865" y="2978289"/>
                </a:cubicBezTo>
                <a:cubicBezTo>
                  <a:pt x="761602" y="3001123"/>
                  <a:pt x="768827" y="3021745"/>
                  <a:pt x="769872" y="3043313"/>
                </a:cubicBezTo>
                <a:cubicBezTo>
                  <a:pt x="769995" y="3046035"/>
                  <a:pt x="771583" y="3048692"/>
                  <a:pt x="773837" y="3055396"/>
                </a:cubicBezTo>
                <a:cubicBezTo>
                  <a:pt x="776343" y="3042617"/>
                  <a:pt x="777676" y="3036039"/>
                  <a:pt x="779222" y="3028197"/>
                </a:cubicBezTo>
                <a:cubicBezTo>
                  <a:pt x="784023" y="3033195"/>
                  <a:pt x="787949" y="3037241"/>
                  <a:pt x="795463" y="3045085"/>
                </a:cubicBezTo>
                <a:cubicBezTo>
                  <a:pt x="792791" y="3020258"/>
                  <a:pt x="790306" y="2997124"/>
                  <a:pt x="787916" y="2974826"/>
                </a:cubicBezTo>
                <a:lnTo>
                  <a:pt x="780998" y="2910181"/>
                </a:lnTo>
                <a:lnTo>
                  <a:pt x="790286" y="2932809"/>
                </a:lnTo>
                <a:cubicBezTo>
                  <a:pt x="799429" y="2987335"/>
                  <a:pt x="807863" y="3042174"/>
                  <a:pt x="816797" y="3098658"/>
                </a:cubicBezTo>
                <a:cubicBezTo>
                  <a:pt x="804609" y="3105366"/>
                  <a:pt x="793043" y="3111691"/>
                  <a:pt x="781980" y="3117762"/>
                </a:cubicBezTo>
                <a:cubicBezTo>
                  <a:pt x="785192" y="3139772"/>
                  <a:pt x="807445" y="3121305"/>
                  <a:pt x="804357" y="3150083"/>
                </a:cubicBezTo>
                <a:cubicBezTo>
                  <a:pt x="800222" y="3148944"/>
                  <a:pt x="796673" y="3147932"/>
                  <a:pt x="792668" y="3146860"/>
                </a:cubicBezTo>
                <a:cubicBezTo>
                  <a:pt x="798929" y="3161027"/>
                  <a:pt x="808072" y="3173044"/>
                  <a:pt x="808991" y="3186392"/>
                </a:cubicBezTo>
                <a:cubicBezTo>
                  <a:pt x="809910" y="3200180"/>
                  <a:pt x="801977" y="3214917"/>
                  <a:pt x="799555" y="3229844"/>
                </a:cubicBezTo>
                <a:cubicBezTo>
                  <a:pt x="798219" y="3238197"/>
                  <a:pt x="797927" y="3251542"/>
                  <a:pt x="801183" y="3256158"/>
                </a:cubicBezTo>
                <a:cubicBezTo>
                  <a:pt x="809283" y="3267671"/>
                  <a:pt x="808364" y="3278675"/>
                  <a:pt x="806777" y="3292973"/>
                </a:cubicBezTo>
                <a:cubicBezTo>
                  <a:pt x="804314" y="3315236"/>
                  <a:pt x="812372" y="3338133"/>
                  <a:pt x="826193" y="3348065"/>
                </a:cubicBezTo>
                <a:cubicBezTo>
                  <a:pt x="823562" y="3327506"/>
                  <a:pt x="821266" y="3309672"/>
                  <a:pt x="819137" y="3292973"/>
                </a:cubicBezTo>
                <a:cubicBezTo>
                  <a:pt x="822683" y="3287911"/>
                  <a:pt x="825984" y="3283231"/>
                  <a:pt x="826692" y="3282219"/>
                </a:cubicBezTo>
                <a:cubicBezTo>
                  <a:pt x="824020" y="3266849"/>
                  <a:pt x="821141" y="3256095"/>
                  <a:pt x="820430" y="3245028"/>
                </a:cubicBezTo>
                <a:cubicBezTo>
                  <a:pt x="819095" y="3224216"/>
                  <a:pt x="819303" y="3203281"/>
                  <a:pt x="818343" y="3182406"/>
                </a:cubicBezTo>
                <a:cubicBezTo>
                  <a:pt x="817717" y="3168871"/>
                  <a:pt x="816048" y="3155395"/>
                  <a:pt x="814879" y="3141924"/>
                </a:cubicBezTo>
                <a:cubicBezTo>
                  <a:pt x="814482" y="3137370"/>
                  <a:pt x="814616" y="3133653"/>
                  <a:pt x="815754" y="3131551"/>
                </a:cubicBezTo>
                <a:lnTo>
                  <a:pt x="822548" y="3130868"/>
                </a:lnTo>
                <a:lnTo>
                  <a:pt x="822517" y="3131047"/>
                </a:lnTo>
                <a:lnTo>
                  <a:pt x="822642" y="3130857"/>
                </a:lnTo>
                <a:lnTo>
                  <a:pt x="822548" y="3130868"/>
                </a:lnTo>
                <a:lnTo>
                  <a:pt x="828028" y="3098030"/>
                </a:lnTo>
                <a:cubicBezTo>
                  <a:pt x="822391" y="3071588"/>
                  <a:pt x="819470" y="3043755"/>
                  <a:pt x="815924" y="3016366"/>
                </a:cubicBezTo>
                <a:cubicBezTo>
                  <a:pt x="811578" y="2982842"/>
                  <a:pt x="810493" y="2947676"/>
                  <a:pt x="802854" y="2916051"/>
                </a:cubicBezTo>
                <a:cubicBezTo>
                  <a:pt x="796716" y="2890623"/>
                  <a:pt x="792668" y="2866397"/>
                  <a:pt x="793294" y="2839893"/>
                </a:cubicBezTo>
                <a:cubicBezTo>
                  <a:pt x="793294" y="2839893"/>
                  <a:pt x="793418" y="2840145"/>
                  <a:pt x="793418" y="2840145"/>
                </a:cubicBezTo>
                <a:cubicBezTo>
                  <a:pt x="786695" y="2822309"/>
                  <a:pt x="779972" y="2804534"/>
                  <a:pt x="773460" y="2787329"/>
                </a:cubicBezTo>
                <a:cubicBezTo>
                  <a:pt x="781895" y="2770693"/>
                  <a:pt x="795879" y="2760318"/>
                  <a:pt x="785151" y="2736156"/>
                </a:cubicBezTo>
                <a:cubicBezTo>
                  <a:pt x="780976" y="2741093"/>
                  <a:pt x="777429" y="2745265"/>
                  <a:pt x="774212" y="2748999"/>
                </a:cubicBezTo>
                <a:cubicBezTo>
                  <a:pt x="771751" y="2735270"/>
                  <a:pt x="769327" y="2721483"/>
                  <a:pt x="766654" y="2706492"/>
                </a:cubicBezTo>
                <a:cubicBezTo>
                  <a:pt x="771918" y="2707757"/>
                  <a:pt x="777052" y="2709023"/>
                  <a:pt x="781852" y="2710226"/>
                </a:cubicBezTo>
                <a:cubicBezTo>
                  <a:pt x="788783" y="2690933"/>
                  <a:pt x="789241" y="2673285"/>
                  <a:pt x="784106" y="2654371"/>
                </a:cubicBezTo>
                <a:cubicBezTo>
                  <a:pt x="780766" y="2641975"/>
                  <a:pt x="779180" y="2628564"/>
                  <a:pt x="776801" y="2615598"/>
                </a:cubicBezTo>
                <a:cubicBezTo>
                  <a:pt x="784565" y="2633120"/>
                  <a:pt x="790035" y="2651274"/>
                  <a:pt x="794920" y="2669740"/>
                </a:cubicBezTo>
                <a:cubicBezTo>
                  <a:pt x="799512" y="2687199"/>
                  <a:pt x="800306" y="2708074"/>
                  <a:pt x="816964" y="2721926"/>
                </a:cubicBezTo>
                <a:cubicBezTo>
                  <a:pt x="815378" y="2671829"/>
                  <a:pt x="789660" y="2636157"/>
                  <a:pt x="794251" y="2590043"/>
                </a:cubicBezTo>
                <a:cubicBezTo>
                  <a:pt x="800808" y="2597443"/>
                  <a:pt x="807194" y="2604212"/>
                  <a:pt x="813291" y="2611675"/>
                </a:cubicBezTo>
                <a:cubicBezTo>
                  <a:pt x="816839" y="2616041"/>
                  <a:pt x="822476" y="2621163"/>
                  <a:pt x="822727" y="2626416"/>
                </a:cubicBezTo>
                <a:cubicBezTo>
                  <a:pt x="824103" y="2657535"/>
                  <a:pt x="842308" y="2674487"/>
                  <a:pt x="848362" y="2701683"/>
                </a:cubicBezTo>
                <a:cubicBezTo>
                  <a:pt x="847860" y="2669867"/>
                  <a:pt x="841599" y="2640456"/>
                  <a:pt x="833498" y="2612561"/>
                </a:cubicBezTo>
                <a:cubicBezTo>
                  <a:pt x="824857" y="2582897"/>
                  <a:pt x="813458" y="2555001"/>
                  <a:pt x="803606" y="2526096"/>
                </a:cubicBezTo>
                <a:cubicBezTo>
                  <a:pt x="802645" y="2523311"/>
                  <a:pt x="803898" y="2518759"/>
                  <a:pt x="804147" y="2514393"/>
                </a:cubicBezTo>
                <a:cubicBezTo>
                  <a:pt x="810203" y="2516861"/>
                  <a:pt x="814962" y="2518822"/>
                  <a:pt x="819763" y="2520784"/>
                </a:cubicBezTo>
                <a:cubicBezTo>
                  <a:pt x="815422" y="2504461"/>
                  <a:pt x="807613" y="2493774"/>
                  <a:pt x="802937" y="2480551"/>
                </a:cubicBezTo>
                <a:cubicBezTo>
                  <a:pt x="797968" y="2466447"/>
                  <a:pt x="795879" y="2450002"/>
                  <a:pt x="792291" y="2433366"/>
                </a:cubicBezTo>
                <a:cubicBezTo>
                  <a:pt x="780182" y="2442412"/>
                  <a:pt x="770872" y="2435201"/>
                  <a:pt x="764401" y="2416351"/>
                </a:cubicBezTo>
                <a:cubicBezTo>
                  <a:pt x="762814" y="2411736"/>
                  <a:pt x="760352" y="2407812"/>
                  <a:pt x="758262" y="2403639"/>
                </a:cubicBezTo>
                <a:cubicBezTo>
                  <a:pt x="751041" y="2389278"/>
                  <a:pt x="743527" y="2390924"/>
                  <a:pt x="736594" y="2405596"/>
                </a:cubicBezTo>
                <a:cubicBezTo>
                  <a:pt x="729205" y="2389598"/>
                  <a:pt x="718600" y="2379350"/>
                  <a:pt x="719685" y="2359867"/>
                </a:cubicBezTo>
                <a:cubicBezTo>
                  <a:pt x="730165" y="2364799"/>
                  <a:pt x="739558" y="2369229"/>
                  <a:pt x="749580" y="2373971"/>
                </a:cubicBezTo>
                <a:cubicBezTo>
                  <a:pt x="748828" y="2348417"/>
                  <a:pt x="739352" y="2336971"/>
                  <a:pt x="725154" y="2329570"/>
                </a:cubicBezTo>
                <a:cubicBezTo>
                  <a:pt x="723027" y="2335009"/>
                  <a:pt x="720937" y="2340257"/>
                  <a:pt x="718265" y="2347088"/>
                </a:cubicBezTo>
                <a:cubicBezTo>
                  <a:pt x="713339" y="2337223"/>
                  <a:pt x="710250" y="2331591"/>
                  <a:pt x="707577" y="2325583"/>
                </a:cubicBezTo>
                <a:cubicBezTo>
                  <a:pt x="697475" y="2302939"/>
                  <a:pt x="687747" y="2279916"/>
                  <a:pt x="677477" y="2257522"/>
                </a:cubicBezTo>
                <a:cubicBezTo>
                  <a:pt x="673447" y="2248761"/>
                  <a:pt x="670556" y="2244240"/>
                  <a:pt x="667368" y="2243466"/>
                </a:cubicBezTo>
                <a:lnTo>
                  <a:pt x="655562" y="2251830"/>
                </a:lnTo>
                <a:lnTo>
                  <a:pt x="655557" y="2251767"/>
                </a:lnTo>
                <a:lnTo>
                  <a:pt x="655519" y="2251861"/>
                </a:lnTo>
                <a:lnTo>
                  <a:pt x="655474" y="2251894"/>
                </a:lnTo>
                <a:lnTo>
                  <a:pt x="655491" y="2251934"/>
                </a:lnTo>
                <a:lnTo>
                  <a:pt x="648167" y="2270175"/>
                </a:lnTo>
                <a:cubicBezTo>
                  <a:pt x="650381" y="2279979"/>
                  <a:pt x="654304" y="2288895"/>
                  <a:pt x="656477" y="2298700"/>
                </a:cubicBezTo>
                <a:cubicBezTo>
                  <a:pt x="657645" y="2303889"/>
                  <a:pt x="656684" y="2310087"/>
                  <a:pt x="656684" y="2315841"/>
                </a:cubicBezTo>
                <a:cubicBezTo>
                  <a:pt x="639484" y="2281494"/>
                  <a:pt x="631717" y="2244494"/>
                  <a:pt x="631090" y="2206983"/>
                </a:cubicBezTo>
                <a:cubicBezTo>
                  <a:pt x="642028" y="2198950"/>
                  <a:pt x="651383" y="2192055"/>
                  <a:pt x="661027" y="2184972"/>
                </a:cubicBezTo>
                <a:cubicBezTo>
                  <a:pt x="664616" y="2200658"/>
                  <a:pt x="667205" y="2211855"/>
                  <a:pt x="669792" y="2223115"/>
                </a:cubicBezTo>
                <a:cubicBezTo>
                  <a:pt x="679900" y="2196929"/>
                  <a:pt x="676433" y="2176496"/>
                  <a:pt x="661151" y="2162898"/>
                </a:cubicBezTo>
                <a:cubicBezTo>
                  <a:pt x="669083" y="2129311"/>
                  <a:pt x="665326" y="2085981"/>
                  <a:pt x="650381" y="2066055"/>
                </a:cubicBezTo>
                <a:cubicBezTo>
                  <a:pt x="652883" y="2085411"/>
                  <a:pt x="655390" y="2104831"/>
                  <a:pt x="658186" y="2126463"/>
                </a:cubicBezTo>
                <a:cubicBezTo>
                  <a:pt x="636893" y="2129374"/>
                  <a:pt x="653093" y="2158595"/>
                  <a:pt x="644034" y="2171057"/>
                </a:cubicBezTo>
                <a:cubicBezTo>
                  <a:pt x="632176" y="2187441"/>
                  <a:pt x="612345" y="2176243"/>
                  <a:pt x="600321" y="2200658"/>
                </a:cubicBezTo>
                <a:cubicBezTo>
                  <a:pt x="605873" y="2203949"/>
                  <a:pt x="609964" y="2206603"/>
                  <a:pt x="614182" y="2208818"/>
                </a:cubicBezTo>
                <a:cubicBezTo>
                  <a:pt x="623910" y="2213944"/>
                  <a:pt x="623118" y="2222605"/>
                  <a:pt x="617899" y="2232917"/>
                </a:cubicBezTo>
                <a:lnTo>
                  <a:pt x="617940" y="2232854"/>
                </a:lnTo>
                <a:cubicBezTo>
                  <a:pt x="621488" y="2241393"/>
                  <a:pt x="624996" y="2249932"/>
                  <a:pt x="628962" y="2259484"/>
                </a:cubicBezTo>
                <a:cubicBezTo>
                  <a:pt x="624996" y="2264356"/>
                  <a:pt x="621530" y="2268656"/>
                  <a:pt x="618901" y="2271883"/>
                </a:cubicBezTo>
                <a:cubicBezTo>
                  <a:pt x="599236" y="2255940"/>
                  <a:pt x="595478" y="2215399"/>
                  <a:pt x="570011" y="2214256"/>
                </a:cubicBezTo>
                <a:cubicBezTo>
                  <a:pt x="564834" y="2178964"/>
                  <a:pt x="564124" y="2144048"/>
                  <a:pt x="557234" y="2110144"/>
                </a:cubicBezTo>
                <a:cubicBezTo>
                  <a:pt x="550261" y="2075796"/>
                  <a:pt x="551389" y="2037656"/>
                  <a:pt x="548884" y="2000466"/>
                </a:cubicBezTo>
                <a:cubicBezTo>
                  <a:pt x="552183" y="1996100"/>
                  <a:pt x="556024" y="1990977"/>
                  <a:pt x="558320" y="1987877"/>
                </a:cubicBezTo>
                <a:cubicBezTo>
                  <a:pt x="560866" y="1972127"/>
                  <a:pt x="538571" y="1977882"/>
                  <a:pt x="550889" y="1957769"/>
                </a:cubicBezTo>
                <a:cubicBezTo>
                  <a:pt x="552767" y="1958719"/>
                  <a:pt x="555690" y="1958845"/>
                  <a:pt x="556399" y="1960803"/>
                </a:cubicBezTo>
                <a:cubicBezTo>
                  <a:pt x="565292" y="1985282"/>
                  <a:pt x="573893" y="2010014"/>
                  <a:pt x="582494" y="2034745"/>
                </a:cubicBezTo>
                <a:cubicBezTo>
                  <a:pt x="582743" y="2035442"/>
                  <a:pt x="582451" y="2036897"/>
                  <a:pt x="582074" y="2037656"/>
                </a:cubicBezTo>
                <a:cubicBezTo>
                  <a:pt x="575773" y="2051445"/>
                  <a:pt x="584581" y="2064730"/>
                  <a:pt x="582325" y="2079973"/>
                </a:cubicBezTo>
                <a:cubicBezTo>
                  <a:pt x="580366" y="2093382"/>
                  <a:pt x="587167" y="2109827"/>
                  <a:pt x="590302" y="2124818"/>
                </a:cubicBezTo>
                <a:cubicBezTo>
                  <a:pt x="590553" y="2125957"/>
                  <a:pt x="592556" y="2126273"/>
                  <a:pt x="594057" y="2127159"/>
                </a:cubicBezTo>
                <a:cubicBezTo>
                  <a:pt x="595937" y="2122100"/>
                  <a:pt x="597817" y="2116974"/>
                  <a:pt x="599694" y="2111916"/>
                </a:cubicBezTo>
                <a:cubicBezTo>
                  <a:pt x="603119" y="2114569"/>
                  <a:pt x="605749" y="2116595"/>
                  <a:pt x="611928" y="2121404"/>
                </a:cubicBezTo>
                <a:cubicBezTo>
                  <a:pt x="610967" y="2103250"/>
                  <a:pt x="610884" y="2089905"/>
                  <a:pt x="609338" y="2076936"/>
                </a:cubicBezTo>
                <a:cubicBezTo>
                  <a:pt x="607627" y="2062515"/>
                  <a:pt x="604119" y="2048600"/>
                  <a:pt x="602159" y="2034176"/>
                </a:cubicBezTo>
                <a:cubicBezTo>
                  <a:pt x="600363" y="2020894"/>
                  <a:pt x="599820" y="2007170"/>
                  <a:pt x="598232" y="1993822"/>
                </a:cubicBezTo>
                <a:cubicBezTo>
                  <a:pt x="596690" y="1981109"/>
                  <a:pt x="590510" y="1968647"/>
                  <a:pt x="597190" y="1948281"/>
                </a:cubicBezTo>
                <a:cubicBezTo>
                  <a:pt x="610383" y="2025257"/>
                  <a:pt x="621071" y="2095850"/>
                  <a:pt x="638315" y="2164226"/>
                </a:cubicBezTo>
                <a:cubicBezTo>
                  <a:pt x="641195" y="2154105"/>
                  <a:pt x="642028" y="2144237"/>
                  <a:pt x="641028" y="2134876"/>
                </a:cubicBezTo>
                <a:cubicBezTo>
                  <a:pt x="639441" y="2119632"/>
                  <a:pt x="637311" y="2104325"/>
                  <a:pt x="634223" y="2089588"/>
                </a:cubicBezTo>
                <a:cubicBezTo>
                  <a:pt x="626499" y="2052710"/>
                  <a:pt x="629254" y="2012482"/>
                  <a:pt x="616479" y="1976680"/>
                </a:cubicBezTo>
                <a:cubicBezTo>
                  <a:pt x="610757" y="1960614"/>
                  <a:pt x="608005" y="1939362"/>
                  <a:pt x="611300" y="1915073"/>
                </a:cubicBezTo>
                <a:lnTo>
                  <a:pt x="630381" y="1985894"/>
                </a:lnTo>
                <a:lnTo>
                  <a:pt x="630421" y="1986484"/>
                </a:lnTo>
                <a:cubicBezTo>
                  <a:pt x="630421" y="1986484"/>
                  <a:pt x="630506" y="1986358"/>
                  <a:pt x="630506" y="1986358"/>
                </a:cubicBezTo>
                <a:lnTo>
                  <a:pt x="630381" y="1985894"/>
                </a:lnTo>
                <a:lnTo>
                  <a:pt x="623618" y="1889645"/>
                </a:lnTo>
                <a:cubicBezTo>
                  <a:pt x="615142" y="1873959"/>
                  <a:pt x="610299" y="1890468"/>
                  <a:pt x="604913" y="1899830"/>
                </a:cubicBezTo>
                <a:cubicBezTo>
                  <a:pt x="596356" y="1878765"/>
                  <a:pt x="587669" y="1861876"/>
                  <a:pt x="603036" y="1841891"/>
                </a:cubicBezTo>
                <a:cubicBezTo>
                  <a:pt x="606251" y="1837714"/>
                  <a:pt x="604703" y="1825065"/>
                  <a:pt x="605832" y="1810138"/>
                </a:cubicBezTo>
                <a:cubicBezTo>
                  <a:pt x="598315" y="1818550"/>
                  <a:pt x="594477" y="1822850"/>
                  <a:pt x="590302" y="1827529"/>
                </a:cubicBezTo>
                <a:cubicBezTo>
                  <a:pt x="588463" y="1812476"/>
                  <a:pt x="586878" y="1799511"/>
                  <a:pt x="584957" y="1783824"/>
                </a:cubicBezTo>
                <a:cubicBezTo>
                  <a:pt x="598900" y="1795650"/>
                  <a:pt x="601240" y="1776677"/>
                  <a:pt x="606500" y="1765480"/>
                </a:cubicBezTo>
                <a:cubicBezTo>
                  <a:pt x="625453" y="1777876"/>
                  <a:pt x="621029" y="1802165"/>
                  <a:pt x="620569" y="1828542"/>
                </a:cubicBezTo>
                <a:cubicBezTo>
                  <a:pt x="627709" y="1822787"/>
                  <a:pt x="635435" y="1820065"/>
                  <a:pt x="635977" y="1815513"/>
                </a:cubicBezTo>
                <a:cubicBezTo>
                  <a:pt x="637521" y="1802165"/>
                  <a:pt x="637479" y="1787617"/>
                  <a:pt x="635601" y="1774273"/>
                </a:cubicBezTo>
                <a:cubicBezTo>
                  <a:pt x="633429" y="1758776"/>
                  <a:pt x="627084" y="1744481"/>
                  <a:pt x="625624" y="1729044"/>
                </a:cubicBezTo>
                <a:cubicBezTo>
                  <a:pt x="624495" y="1717029"/>
                  <a:pt x="628085" y="1703933"/>
                  <a:pt x="630257" y="1685656"/>
                </a:cubicBezTo>
                <a:cubicBezTo>
                  <a:pt x="636768" y="1703743"/>
                  <a:pt x="642028" y="1718990"/>
                  <a:pt x="647665" y="1733980"/>
                </a:cubicBezTo>
                <a:cubicBezTo>
                  <a:pt x="653553" y="1749541"/>
                  <a:pt x="659773" y="1764783"/>
                  <a:pt x="665871" y="1780154"/>
                </a:cubicBezTo>
                <a:cubicBezTo>
                  <a:pt x="666621" y="1779268"/>
                  <a:pt x="667333" y="1778382"/>
                  <a:pt x="668041" y="1777500"/>
                </a:cubicBezTo>
                <a:cubicBezTo>
                  <a:pt x="665953" y="1743722"/>
                  <a:pt x="663823" y="1710008"/>
                  <a:pt x="661610" y="1674332"/>
                </a:cubicBezTo>
                <a:cubicBezTo>
                  <a:pt x="656977" y="1678695"/>
                  <a:pt x="654346" y="1681163"/>
                  <a:pt x="650923" y="1684327"/>
                </a:cubicBezTo>
                <a:cubicBezTo>
                  <a:pt x="642739" y="1664654"/>
                  <a:pt x="639693" y="1644226"/>
                  <a:pt x="638899" y="1621451"/>
                </a:cubicBezTo>
                <a:cubicBezTo>
                  <a:pt x="638105" y="1598871"/>
                  <a:pt x="633681" y="1576481"/>
                  <a:pt x="630674" y="1554090"/>
                </a:cubicBezTo>
                <a:cubicBezTo>
                  <a:pt x="629381" y="1544349"/>
                  <a:pt x="627332" y="1534797"/>
                  <a:pt x="626164" y="1524992"/>
                </a:cubicBezTo>
                <a:cubicBezTo>
                  <a:pt x="622240" y="1492037"/>
                  <a:pt x="621363" y="1457564"/>
                  <a:pt x="614017" y="1426508"/>
                </a:cubicBezTo>
                <a:lnTo>
                  <a:pt x="601289" y="1334916"/>
                </a:lnTo>
                <a:lnTo>
                  <a:pt x="601406" y="1335171"/>
                </a:lnTo>
                <a:lnTo>
                  <a:pt x="601282" y="1334854"/>
                </a:lnTo>
                <a:lnTo>
                  <a:pt x="601289" y="1334916"/>
                </a:lnTo>
                <a:lnTo>
                  <a:pt x="581241" y="1291082"/>
                </a:lnTo>
                <a:cubicBezTo>
                  <a:pt x="593056" y="1278180"/>
                  <a:pt x="602451" y="1266670"/>
                  <a:pt x="594226" y="1244593"/>
                </a:cubicBezTo>
                <a:cubicBezTo>
                  <a:pt x="589882" y="1247377"/>
                  <a:pt x="586209" y="1249651"/>
                  <a:pt x="582743" y="1251866"/>
                </a:cubicBezTo>
                <a:cubicBezTo>
                  <a:pt x="580156" y="1237129"/>
                  <a:pt x="577608" y="1222771"/>
                  <a:pt x="575105" y="1208600"/>
                </a:cubicBezTo>
                <a:cubicBezTo>
                  <a:pt x="580156" y="1210499"/>
                  <a:pt x="584707" y="1212207"/>
                  <a:pt x="587167" y="1213157"/>
                </a:cubicBezTo>
                <a:cubicBezTo>
                  <a:pt x="608255" y="1193990"/>
                  <a:pt x="590594" y="1168562"/>
                  <a:pt x="594183" y="1145855"/>
                </a:cubicBezTo>
                <a:cubicBezTo>
                  <a:pt x="607211" y="1170144"/>
                  <a:pt x="607335" y="1203288"/>
                  <a:pt x="624036" y="1230804"/>
                </a:cubicBezTo>
                <a:cubicBezTo>
                  <a:pt x="626999" y="1205693"/>
                  <a:pt x="622658" y="1190387"/>
                  <a:pt x="618651" y="1175079"/>
                </a:cubicBezTo>
                <a:cubicBezTo>
                  <a:pt x="613557" y="1155660"/>
                  <a:pt x="607671" y="1136620"/>
                  <a:pt x="603493" y="1116757"/>
                </a:cubicBezTo>
                <a:cubicBezTo>
                  <a:pt x="601698" y="1108095"/>
                  <a:pt x="603410" y="1097847"/>
                  <a:pt x="603538" y="1087346"/>
                </a:cubicBezTo>
                <a:cubicBezTo>
                  <a:pt x="612471" y="1103222"/>
                  <a:pt x="619736" y="1115431"/>
                  <a:pt x="626414" y="1128271"/>
                </a:cubicBezTo>
                <a:cubicBezTo>
                  <a:pt x="632511" y="1139974"/>
                  <a:pt x="638773" y="1151737"/>
                  <a:pt x="643533" y="1164705"/>
                </a:cubicBezTo>
                <a:cubicBezTo>
                  <a:pt x="648584" y="1178430"/>
                  <a:pt x="651968" y="1193673"/>
                  <a:pt x="656100" y="1208224"/>
                </a:cubicBezTo>
                <a:cubicBezTo>
                  <a:pt x="657396" y="1207271"/>
                  <a:pt x="658729" y="1206389"/>
                  <a:pt x="660065" y="1205503"/>
                </a:cubicBezTo>
                <a:cubicBezTo>
                  <a:pt x="650715" y="1141050"/>
                  <a:pt x="635392" y="1080008"/>
                  <a:pt x="608129" y="1019158"/>
                </a:cubicBezTo>
                <a:cubicBezTo>
                  <a:pt x="619277" y="1023145"/>
                  <a:pt x="625040" y="1025167"/>
                  <a:pt x="634934" y="1028646"/>
                </a:cubicBezTo>
                <a:cubicBezTo>
                  <a:pt x="621613" y="996325"/>
                  <a:pt x="600488" y="976846"/>
                  <a:pt x="605623" y="936803"/>
                </a:cubicBezTo>
                <a:cubicBezTo>
                  <a:pt x="590760" y="947051"/>
                  <a:pt x="582284" y="938828"/>
                  <a:pt x="574853" y="921117"/>
                </a:cubicBezTo>
                <a:cubicBezTo>
                  <a:pt x="564166" y="895752"/>
                  <a:pt x="563539" y="896385"/>
                  <a:pt x="543457" y="907265"/>
                </a:cubicBezTo>
                <a:cubicBezTo>
                  <a:pt x="538070" y="893604"/>
                  <a:pt x="530053" y="880319"/>
                  <a:pt x="527426" y="864949"/>
                </a:cubicBezTo>
                <a:cubicBezTo>
                  <a:pt x="522038" y="833766"/>
                  <a:pt x="507801" y="812005"/>
                  <a:pt x="495943" y="787720"/>
                </a:cubicBezTo>
                <a:cubicBezTo>
                  <a:pt x="493732" y="783100"/>
                  <a:pt x="488137" y="782214"/>
                  <a:pt x="480122" y="777092"/>
                </a:cubicBezTo>
                <a:cubicBezTo>
                  <a:pt x="481666" y="795689"/>
                  <a:pt x="482710" y="808275"/>
                  <a:pt x="483753" y="821177"/>
                </a:cubicBezTo>
                <a:cubicBezTo>
                  <a:pt x="470978" y="832880"/>
                  <a:pt x="460541" y="828264"/>
                  <a:pt x="455781" y="808591"/>
                </a:cubicBezTo>
                <a:cubicBezTo>
                  <a:pt x="453693" y="799799"/>
                  <a:pt x="451981" y="790500"/>
                  <a:pt x="448684" y="782784"/>
                </a:cubicBezTo>
                <a:cubicBezTo>
                  <a:pt x="442545" y="768553"/>
                  <a:pt x="441000" y="768806"/>
                  <a:pt x="429643" y="778670"/>
                </a:cubicBezTo>
                <a:cubicBezTo>
                  <a:pt x="416368" y="767350"/>
                  <a:pt x="410732" y="739011"/>
                  <a:pt x="390150" y="739328"/>
                </a:cubicBezTo>
                <a:cubicBezTo>
                  <a:pt x="389858" y="747424"/>
                  <a:pt x="387643" y="756470"/>
                  <a:pt x="389731" y="760836"/>
                </a:cubicBezTo>
                <a:cubicBezTo>
                  <a:pt x="397706" y="777472"/>
                  <a:pt x="406893" y="792778"/>
                  <a:pt x="415908" y="808212"/>
                </a:cubicBezTo>
                <a:cubicBezTo>
                  <a:pt x="418496" y="812705"/>
                  <a:pt x="422798" y="815295"/>
                  <a:pt x="424884" y="820164"/>
                </a:cubicBezTo>
                <a:cubicBezTo>
                  <a:pt x="431315" y="834968"/>
                  <a:pt x="436992" y="850528"/>
                  <a:pt x="443047" y="865708"/>
                </a:cubicBezTo>
                <a:cubicBezTo>
                  <a:pt x="448474" y="879307"/>
                  <a:pt x="449394" y="887782"/>
                  <a:pt x="446595" y="906506"/>
                </a:cubicBezTo>
                <a:cubicBezTo>
                  <a:pt x="435238" y="876462"/>
                  <a:pt x="421962" y="852426"/>
                  <a:pt x="401879" y="835602"/>
                </a:cubicBezTo>
                <a:cubicBezTo>
                  <a:pt x="388645" y="824467"/>
                  <a:pt x="379336" y="802710"/>
                  <a:pt x="368272" y="785758"/>
                </a:cubicBezTo>
                <a:cubicBezTo>
                  <a:pt x="359962" y="772979"/>
                  <a:pt x="356873" y="757672"/>
                  <a:pt x="357460" y="739834"/>
                </a:cubicBezTo>
                <a:cubicBezTo>
                  <a:pt x="358128" y="720291"/>
                  <a:pt x="336999" y="684489"/>
                  <a:pt x="323765" y="682527"/>
                </a:cubicBezTo>
                <a:cubicBezTo>
                  <a:pt x="321886" y="687210"/>
                  <a:pt x="319840" y="692459"/>
                  <a:pt x="315373" y="703783"/>
                </a:cubicBezTo>
                <a:cubicBezTo>
                  <a:pt x="306565" y="675823"/>
                  <a:pt x="291492" y="665006"/>
                  <a:pt x="290825" y="636734"/>
                </a:cubicBezTo>
                <a:cubicBezTo>
                  <a:pt x="290282" y="615986"/>
                  <a:pt x="280637" y="601755"/>
                  <a:pt x="262099" y="597265"/>
                </a:cubicBezTo>
                <a:cubicBezTo>
                  <a:pt x="265564" y="617567"/>
                  <a:pt x="268403" y="634266"/>
                  <a:pt x="271244" y="650902"/>
                </a:cubicBezTo>
                <a:cubicBezTo>
                  <a:pt x="269824" y="651597"/>
                  <a:pt x="268446" y="652231"/>
                  <a:pt x="267026" y="652926"/>
                </a:cubicBezTo>
                <a:cubicBezTo>
                  <a:pt x="263936" y="642805"/>
                  <a:pt x="261056" y="632494"/>
                  <a:pt x="257675" y="622563"/>
                </a:cubicBezTo>
                <a:cubicBezTo>
                  <a:pt x="252622" y="607699"/>
                  <a:pt x="247905" y="592456"/>
                  <a:pt x="241809" y="578541"/>
                </a:cubicBezTo>
                <a:cubicBezTo>
                  <a:pt x="232914" y="558172"/>
                  <a:pt x="224315" y="538123"/>
                  <a:pt x="225611" y="512125"/>
                </a:cubicBezTo>
                <a:cubicBezTo>
                  <a:pt x="226404" y="496566"/>
                  <a:pt x="220309" y="490305"/>
                  <a:pt x="210246" y="486824"/>
                </a:cubicBezTo>
                <a:lnTo>
                  <a:pt x="212953" y="524935"/>
                </a:lnTo>
                <a:lnTo>
                  <a:pt x="192209" y="468227"/>
                </a:lnTo>
                <a:cubicBezTo>
                  <a:pt x="201644" y="454629"/>
                  <a:pt x="215340" y="446533"/>
                  <a:pt x="205363" y="422556"/>
                </a:cubicBezTo>
                <a:cubicBezTo>
                  <a:pt x="201352" y="425151"/>
                  <a:pt x="197220" y="427809"/>
                  <a:pt x="192376" y="430973"/>
                </a:cubicBezTo>
                <a:cubicBezTo>
                  <a:pt x="189828" y="416232"/>
                  <a:pt x="187492" y="402444"/>
                  <a:pt x="184777" y="386631"/>
                </a:cubicBezTo>
                <a:cubicBezTo>
                  <a:pt x="190287" y="388530"/>
                  <a:pt x="195213" y="390238"/>
                  <a:pt x="199892" y="391816"/>
                </a:cubicBezTo>
                <a:cubicBezTo>
                  <a:pt x="218847" y="359245"/>
                  <a:pt x="195049" y="330020"/>
                  <a:pt x="198097" y="295294"/>
                </a:cubicBezTo>
                <a:cubicBezTo>
                  <a:pt x="208784" y="333628"/>
                  <a:pt x="218345" y="367970"/>
                  <a:pt x="228113" y="403014"/>
                </a:cubicBezTo>
                <a:cubicBezTo>
                  <a:pt x="237091" y="395803"/>
                  <a:pt x="237509" y="387201"/>
                  <a:pt x="234836" y="377586"/>
                </a:cubicBezTo>
                <a:cubicBezTo>
                  <a:pt x="231623" y="366009"/>
                  <a:pt x="228198" y="354499"/>
                  <a:pt x="224525" y="343239"/>
                </a:cubicBezTo>
                <a:cubicBezTo>
                  <a:pt x="216757" y="319583"/>
                  <a:pt x="211413" y="295358"/>
                  <a:pt x="213919" y="269803"/>
                </a:cubicBezTo>
                <a:cubicBezTo>
                  <a:pt x="223145" y="283843"/>
                  <a:pt x="234252" y="295927"/>
                  <a:pt x="240849" y="312182"/>
                </a:cubicBezTo>
                <a:cubicBezTo>
                  <a:pt x="247528" y="328691"/>
                  <a:pt x="250492" y="348555"/>
                  <a:pt x="264605" y="363165"/>
                </a:cubicBezTo>
                <a:cubicBezTo>
                  <a:pt x="261138" y="299977"/>
                  <a:pt x="236966" y="253800"/>
                  <a:pt x="221017" y="199088"/>
                </a:cubicBezTo>
                <a:cubicBezTo>
                  <a:pt x="229450" y="201615"/>
                  <a:pt x="234334" y="203071"/>
                  <a:pt x="243355" y="205791"/>
                </a:cubicBezTo>
                <a:cubicBezTo>
                  <a:pt x="234167" y="171445"/>
                  <a:pt x="208157" y="155759"/>
                  <a:pt x="213210" y="117745"/>
                </a:cubicBezTo>
                <a:cubicBezTo>
                  <a:pt x="193295" y="119323"/>
                  <a:pt x="193547" y="119074"/>
                  <a:pt x="182733" y="94655"/>
                </a:cubicBezTo>
                <a:cubicBezTo>
                  <a:pt x="179809" y="88077"/>
                  <a:pt x="175300" y="79665"/>
                  <a:pt x="170917" y="78778"/>
                </a:cubicBezTo>
                <a:cubicBezTo>
                  <a:pt x="165991" y="77766"/>
                  <a:pt x="160397" y="84284"/>
                  <a:pt x="152922" y="88900"/>
                </a:cubicBezTo>
                <a:cubicBezTo>
                  <a:pt x="146741" y="70682"/>
                  <a:pt x="140982" y="51709"/>
                  <a:pt x="134051" y="33808"/>
                </a:cubicBezTo>
                <a:close/>
                <a:moveTo>
                  <a:pt x="71904" y="0"/>
                </a:moveTo>
                <a:lnTo>
                  <a:pt x="89802" y="0"/>
                </a:lnTo>
                <a:lnTo>
                  <a:pt x="86453" y="38614"/>
                </a:lnTo>
                <a:cubicBezTo>
                  <a:pt x="85120" y="38424"/>
                  <a:pt x="83741" y="38171"/>
                  <a:pt x="82405" y="37981"/>
                </a:cubicBezTo>
                <a:cubicBezTo>
                  <a:pt x="82405" y="28243"/>
                  <a:pt x="82405" y="18438"/>
                  <a:pt x="82405" y="5785"/>
                </a:cubicBezTo>
                <a:close/>
                <a:moveTo>
                  <a:pt x="0" y="0"/>
                </a:moveTo>
                <a:lnTo>
                  <a:pt x="32147" y="0"/>
                </a:lnTo>
                <a:lnTo>
                  <a:pt x="41871" y="17005"/>
                </a:lnTo>
                <a:cubicBezTo>
                  <a:pt x="46887" y="30977"/>
                  <a:pt x="50843" y="45921"/>
                  <a:pt x="56395" y="59362"/>
                </a:cubicBezTo>
                <a:cubicBezTo>
                  <a:pt x="58149" y="63599"/>
                  <a:pt x="57146" y="70492"/>
                  <a:pt x="57397" y="76188"/>
                </a:cubicBezTo>
                <a:cubicBezTo>
                  <a:pt x="52011" y="72011"/>
                  <a:pt x="49714" y="65940"/>
                  <a:pt x="46793" y="60501"/>
                </a:cubicBezTo>
                <a:cubicBezTo>
                  <a:pt x="41156" y="49937"/>
                  <a:pt x="36435" y="35897"/>
                  <a:pt x="29047" y="30201"/>
                </a:cubicBezTo>
                <a:cubicBezTo>
                  <a:pt x="19194" y="22643"/>
                  <a:pt x="9978" y="14404"/>
                  <a:pt x="2055" y="4109"/>
                </a:cubicBezTo>
                <a:close/>
              </a:path>
            </a:pathLst>
          </a:custGeom>
        </p:spPr>
      </p:pic>
      <p:sp>
        <p:nvSpPr>
          <p:cNvPr id="6" name="Freeform: Shape 5">
            <a:extLst>
              <a:ext uri="{FF2B5EF4-FFF2-40B4-BE49-F238E27FC236}">
                <a16:creationId xmlns:a16="http://schemas.microsoft.com/office/drawing/2014/main" id="{E07A3854-29EB-46AF-9335-26FC656E46EB}"/>
              </a:ext>
            </a:extLst>
          </p:cNvPr>
          <p:cNvSpPr/>
          <p:nvPr/>
        </p:nvSpPr>
        <p:spPr>
          <a:xfrm rot="5400000">
            <a:off x="692093" y="490156"/>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4" name="Title 3">
            <a:extLst>
              <a:ext uri="{FF2B5EF4-FFF2-40B4-BE49-F238E27FC236}">
                <a16:creationId xmlns:a16="http://schemas.microsoft.com/office/drawing/2014/main" id="{0A6CEC89-129F-41B0-8D21-DAEFE59E528C}"/>
              </a:ext>
            </a:extLst>
          </p:cNvPr>
          <p:cNvSpPr>
            <a:spLocks noGrp="1"/>
          </p:cNvSpPr>
          <p:nvPr>
            <p:ph type="ctrTitle"/>
          </p:nvPr>
        </p:nvSpPr>
        <p:spPr/>
        <p:txBody>
          <a:bodyPr/>
          <a:lstStyle/>
          <a:p>
            <a:r>
              <a:rPr lang="ru-RU" dirty="0"/>
              <a:t>Заголовок слайда</a:t>
            </a:r>
            <a:endParaRPr lang="en-ID" dirty="0"/>
          </a:p>
        </p:txBody>
      </p:sp>
      <p:sp>
        <p:nvSpPr>
          <p:cNvPr id="13" name="Rectangle 12">
            <a:extLst>
              <a:ext uri="{FF2B5EF4-FFF2-40B4-BE49-F238E27FC236}">
                <a16:creationId xmlns:a16="http://schemas.microsoft.com/office/drawing/2014/main" id="{E08259D2-0D6B-46B9-BF8A-7CBE5BC4DBCD}"/>
              </a:ext>
            </a:extLst>
          </p:cNvPr>
          <p:cNvSpPr/>
          <p:nvPr/>
        </p:nvSpPr>
        <p:spPr>
          <a:xfrm>
            <a:off x="1203052" y="3176987"/>
            <a:ext cx="4606188" cy="1166410"/>
          </a:xfrm>
          <a:prstGeom prst="rect">
            <a:avLst/>
          </a:prstGeom>
        </p:spPr>
        <p:txBody>
          <a:bodyPr wrap="square">
            <a:spAutoFit/>
          </a:bodyPr>
          <a:lstStyle/>
          <a:p>
            <a:pPr lvl="0">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 Место для вашего текста. Место для вашего текста. Место для вашего текста. Место для вашего текста.</a:t>
            </a:r>
            <a:endParaRPr lang="en-ID" sz="1200" dirty="0">
              <a:solidFill>
                <a:srgbClr val="FFFFFF"/>
              </a:solidFill>
            </a:endParaRPr>
          </a:p>
          <a:p>
            <a:pPr lvl="0">
              <a:lnSpc>
                <a:spcPct val="150000"/>
              </a:lnSpc>
              <a:defRPr/>
            </a:pPr>
            <a:endParaRPr lang="en-ID" sz="1200" dirty="0">
              <a:solidFill>
                <a:srgbClr val="FFFFFF"/>
              </a:solidFill>
            </a:endParaRPr>
          </a:p>
        </p:txBody>
      </p:sp>
      <p:sp>
        <p:nvSpPr>
          <p:cNvPr id="14" name="TextBox 13">
            <a:extLst>
              <a:ext uri="{FF2B5EF4-FFF2-40B4-BE49-F238E27FC236}">
                <a16:creationId xmlns:a16="http://schemas.microsoft.com/office/drawing/2014/main" id="{8ADAB17C-37F2-4B48-B17D-5C9EFA06C6A3}"/>
              </a:ext>
            </a:extLst>
          </p:cNvPr>
          <p:cNvSpPr txBox="1"/>
          <p:nvPr/>
        </p:nvSpPr>
        <p:spPr>
          <a:xfrm>
            <a:off x="1203052" y="2843127"/>
            <a:ext cx="23306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FFFFFF"/>
                </a:solidFill>
                <a:effectLst/>
                <a:uLnTx/>
                <a:uFillTx/>
                <a:latin typeface="+mj-lt"/>
                <a:ea typeface="+mn-ea"/>
                <a:cs typeface="+mn-cs"/>
              </a:rPr>
              <a:t>Подзаголовок</a:t>
            </a:r>
            <a:endParaRPr kumimoji="0" lang="en-ID" sz="1800" b="1" i="0" u="none" strike="noStrike" kern="1200" cap="none" spc="0" normalizeH="0" baseline="0" noProof="0" dirty="0">
              <a:ln>
                <a:noFill/>
              </a:ln>
              <a:solidFill>
                <a:srgbClr val="FFFFFF"/>
              </a:solidFill>
              <a:effectLst/>
              <a:uLnTx/>
              <a:uFillTx/>
              <a:latin typeface="+mj-lt"/>
              <a:ea typeface="+mn-ea"/>
              <a:cs typeface="+mn-cs"/>
            </a:endParaRPr>
          </a:p>
        </p:txBody>
      </p:sp>
      <p:sp>
        <p:nvSpPr>
          <p:cNvPr id="15" name="Freeform 88">
            <a:extLst>
              <a:ext uri="{FF2B5EF4-FFF2-40B4-BE49-F238E27FC236}">
                <a16:creationId xmlns:a16="http://schemas.microsoft.com/office/drawing/2014/main" id="{4DC90703-EFA0-4A12-9764-39786C69144D}"/>
              </a:ext>
            </a:extLst>
          </p:cNvPr>
          <p:cNvSpPr>
            <a:spLocks noEditPoints="1"/>
          </p:cNvSpPr>
          <p:nvPr/>
        </p:nvSpPr>
        <p:spPr bwMode="auto">
          <a:xfrm>
            <a:off x="1307332" y="4346498"/>
            <a:ext cx="483316" cy="476813"/>
          </a:xfrm>
          <a:custGeom>
            <a:avLst/>
            <a:gdLst>
              <a:gd name="T0" fmla="*/ 47 w 94"/>
              <a:gd name="T1" fmla="*/ 93 h 93"/>
              <a:gd name="T2" fmla="*/ 47 w 94"/>
              <a:gd name="T3" fmla="*/ 0 h 93"/>
              <a:gd name="T4" fmla="*/ 25 w 94"/>
              <a:gd name="T5" fmla="*/ 58 h 93"/>
              <a:gd name="T6" fmla="*/ 24 w 94"/>
              <a:gd name="T7" fmla="*/ 39 h 93"/>
              <a:gd name="T8" fmla="*/ 9 w 94"/>
              <a:gd name="T9" fmla="*/ 47 h 93"/>
              <a:gd name="T10" fmla="*/ 25 w 94"/>
              <a:gd name="T11" fmla="*/ 58 h 93"/>
              <a:gd name="T12" fmla="*/ 26 w 94"/>
              <a:gd name="T13" fmla="*/ 64 h 93"/>
              <a:gd name="T14" fmla="*/ 20 w 94"/>
              <a:gd name="T15" fmla="*/ 73 h 93"/>
              <a:gd name="T16" fmla="*/ 13 w 94"/>
              <a:gd name="T17" fmla="*/ 30 h 93"/>
              <a:gd name="T18" fmla="*/ 33 w 94"/>
              <a:gd name="T19" fmla="*/ 11 h 93"/>
              <a:gd name="T20" fmla="*/ 13 w 94"/>
              <a:gd name="T21" fmla="*/ 30 h 93"/>
              <a:gd name="T22" fmla="*/ 44 w 94"/>
              <a:gd name="T23" fmla="*/ 61 h 93"/>
              <a:gd name="T24" fmla="*/ 29 w 94"/>
              <a:gd name="T25" fmla="*/ 40 h 93"/>
              <a:gd name="T26" fmla="*/ 30 w 94"/>
              <a:gd name="T27" fmla="*/ 59 h 93"/>
              <a:gd name="T28" fmla="*/ 44 w 94"/>
              <a:gd name="T29" fmla="*/ 36 h 93"/>
              <a:gd name="T30" fmla="*/ 44 w 94"/>
              <a:gd name="T31" fmla="*/ 9 h 93"/>
              <a:gd name="T32" fmla="*/ 44 w 94"/>
              <a:gd name="T33" fmla="*/ 85 h 93"/>
              <a:gd name="T34" fmla="*/ 31 w 94"/>
              <a:gd name="T35" fmla="*/ 65 h 93"/>
              <a:gd name="T36" fmla="*/ 44 w 94"/>
              <a:gd name="T37" fmla="*/ 85 h 93"/>
              <a:gd name="T38" fmla="*/ 50 w 94"/>
              <a:gd name="T39" fmla="*/ 36 h 93"/>
              <a:gd name="T40" fmla="*/ 54 w 94"/>
              <a:gd name="T41" fmla="*/ 11 h 93"/>
              <a:gd name="T42" fmla="*/ 64 w 94"/>
              <a:gd name="T43" fmla="*/ 60 h 93"/>
              <a:gd name="T44" fmla="*/ 65 w 94"/>
              <a:gd name="T45" fmla="*/ 40 h 93"/>
              <a:gd name="T46" fmla="*/ 50 w 94"/>
              <a:gd name="T47" fmla="*/ 61 h 93"/>
              <a:gd name="T48" fmla="*/ 63 w 94"/>
              <a:gd name="T49" fmla="*/ 65 h 93"/>
              <a:gd name="T50" fmla="*/ 50 w 94"/>
              <a:gd name="T51" fmla="*/ 85 h 93"/>
              <a:gd name="T52" fmla="*/ 61 w 94"/>
              <a:gd name="T53" fmla="*/ 11 h 93"/>
              <a:gd name="T54" fmla="*/ 81 w 94"/>
              <a:gd name="T55" fmla="*/ 31 h 93"/>
              <a:gd name="T56" fmla="*/ 83 w 94"/>
              <a:gd name="T57" fmla="*/ 60 h 93"/>
              <a:gd name="T58" fmla="*/ 62 w 94"/>
              <a:gd name="T59" fmla="*/ 82 h 93"/>
              <a:gd name="T60" fmla="*/ 83 w 94"/>
              <a:gd name="T61" fmla="*/ 60 h 93"/>
              <a:gd name="T62" fmla="*/ 70 w 94"/>
              <a:gd name="T63" fmla="*/ 59 h 93"/>
              <a:gd name="T64" fmla="*/ 83 w 94"/>
              <a:gd name="T65" fmla="*/ 36 h 93"/>
              <a:gd name="T66" fmla="*/ 70 w 94"/>
              <a:gd name="T67"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93">
                <a:moveTo>
                  <a:pt x="94" y="47"/>
                </a:moveTo>
                <a:cubicBezTo>
                  <a:pt x="94" y="73"/>
                  <a:pt x="73" y="93"/>
                  <a:pt x="47" y="93"/>
                </a:cubicBezTo>
                <a:cubicBezTo>
                  <a:pt x="21" y="93"/>
                  <a:pt x="0" y="73"/>
                  <a:pt x="0" y="47"/>
                </a:cubicBezTo>
                <a:cubicBezTo>
                  <a:pt x="0" y="21"/>
                  <a:pt x="21" y="0"/>
                  <a:pt x="47" y="0"/>
                </a:cubicBezTo>
                <a:cubicBezTo>
                  <a:pt x="73" y="0"/>
                  <a:pt x="94" y="21"/>
                  <a:pt x="94" y="47"/>
                </a:cubicBezTo>
                <a:close/>
                <a:moveTo>
                  <a:pt x="25" y="58"/>
                </a:moveTo>
                <a:cubicBezTo>
                  <a:pt x="24" y="55"/>
                  <a:pt x="24" y="51"/>
                  <a:pt x="24" y="47"/>
                </a:cubicBezTo>
                <a:cubicBezTo>
                  <a:pt x="24" y="44"/>
                  <a:pt x="24" y="42"/>
                  <a:pt x="24" y="39"/>
                </a:cubicBezTo>
                <a:cubicBezTo>
                  <a:pt x="18" y="38"/>
                  <a:pt x="14" y="37"/>
                  <a:pt x="11" y="35"/>
                </a:cubicBezTo>
                <a:cubicBezTo>
                  <a:pt x="10" y="39"/>
                  <a:pt x="9" y="43"/>
                  <a:pt x="9" y="47"/>
                </a:cubicBezTo>
                <a:cubicBezTo>
                  <a:pt x="9" y="48"/>
                  <a:pt x="9" y="50"/>
                  <a:pt x="9" y="52"/>
                </a:cubicBezTo>
                <a:cubicBezTo>
                  <a:pt x="11" y="54"/>
                  <a:pt x="16" y="57"/>
                  <a:pt x="25" y="58"/>
                </a:cubicBezTo>
                <a:close/>
                <a:moveTo>
                  <a:pt x="32" y="82"/>
                </a:moveTo>
                <a:cubicBezTo>
                  <a:pt x="29" y="77"/>
                  <a:pt x="27" y="71"/>
                  <a:pt x="26" y="64"/>
                </a:cubicBezTo>
                <a:cubicBezTo>
                  <a:pt x="20" y="63"/>
                  <a:pt x="15" y="61"/>
                  <a:pt x="11" y="59"/>
                </a:cubicBezTo>
                <a:cubicBezTo>
                  <a:pt x="13" y="65"/>
                  <a:pt x="16" y="70"/>
                  <a:pt x="20" y="73"/>
                </a:cubicBezTo>
                <a:cubicBezTo>
                  <a:pt x="24" y="77"/>
                  <a:pt x="28" y="80"/>
                  <a:pt x="32" y="82"/>
                </a:cubicBezTo>
                <a:close/>
                <a:moveTo>
                  <a:pt x="13" y="30"/>
                </a:moveTo>
                <a:cubicBezTo>
                  <a:pt x="14" y="32"/>
                  <a:pt x="16" y="32"/>
                  <a:pt x="25" y="34"/>
                </a:cubicBezTo>
                <a:cubicBezTo>
                  <a:pt x="26" y="25"/>
                  <a:pt x="29" y="17"/>
                  <a:pt x="33" y="11"/>
                </a:cubicBezTo>
                <a:cubicBezTo>
                  <a:pt x="28" y="14"/>
                  <a:pt x="24" y="16"/>
                  <a:pt x="20" y="20"/>
                </a:cubicBezTo>
                <a:cubicBezTo>
                  <a:pt x="17" y="23"/>
                  <a:pt x="15" y="27"/>
                  <a:pt x="13" y="30"/>
                </a:cubicBezTo>
                <a:close/>
                <a:moveTo>
                  <a:pt x="30" y="59"/>
                </a:moveTo>
                <a:cubicBezTo>
                  <a:pt x="35" y="60"/>
                  <a:pt x="39" y="61"/>
                  <a:pt x="44" y="61"/>
                </a:cubicBezTo>
                <a:cubicBezTo>
                  <a:pt x="44" y="41"/>
                  <a:pt x="44" y="41"/>
                  <a:pt x="44" y="41"/>
                </a:cubicBezTo>
                <a:cubicBezTo>
                  <a:pt x="39" y="40"/>
                  <a:pt x="34" y="40"/>
                  <a:pt x="29" y="40"/>
                </a:cubicBezTo>
                <a:cubicBezTo>
                  <a:pt x="29" y="42"/>
                  <a:pt x="29" y="44"/>
                  <a:pt x="29" y="47"/>
                </a:cubicBezTo>
                <a:cubicBezTo>
                  <a:pt x="29" y="51"/>
                  <a:pt x="29" y="56"/>
                  <a:pt x="30" y="59"/>
                </a:cubicBezTo>
                <a:close/>
                <a:moveTo>
                  <a:pt x="30" y="35"/>
                </a:moveTo>
                <a:cubicBezTo>
                  <a:pt x="35" y="35"/>
                  <a:pt x="39" y="35"/>
                  <a:pt x="44" y="36"/>
                </a:cubicBezTo>
                <a:cubicBezTo>
                  <a:pt x="44" y="9"/>
                  <a:pt x="44" y="9"/>
                  <a:pt x="44" y="9"/>
                </a:cubicBezTo>
                <a:cubicBezTo>
                  <a:pt x="44" y="9"/>
                  <a:pt x="44" y="9"/>
                  <a:pt x="44" y="9"/>
                </a:cubicBezTo>
                <a:cubicBezTo>
                  <a:pt x="38" y="11"/>
                  <a:pt x="32" y="21"/>
                  <a:pt x="30" y="35"/>
                </a:cubicBezTo>
                <a:close/>
                <a:moveTo>
                  <a:pt x="44" y="85"/>
                </a:moveTo>
                <a:cubicBezTo>
                  <a:pt x="44" y="66"/>
                  <a:pt x="44" y="66"/>
                  <a:pt x="44" y="66"/>
                </a:cubicBezTo>
                <a:cubicBezTo>
                  <a:pt x="40" y="66"/>
                  <a:pt x="35" y="66"/>
                  <a:pt x="31" y="65"/>
                </a:cubicBezTo>
                <a:cubicBezTo>
                  <a:pt x="32" y="69"/>
                  <a:pt x="33" y="72"/>
                  <a:pt x="35" y="75"/>
                </a:cubicBezTo>
                <a:cubicBezTo>
                  <a:pt x="37" y="80"/>
                  <a:pt x="40" y="85"/>
                  <a:pt x="44" y="85"/>
                </a:cubicBezTo>
                <a:close/>
                <a:moveTo>
                  <a:pt x="50" y="9"/>
                </a:moveTo>
                <a:cubicBezTo>
                  <a:pt x="50" y="36"/>
                  <a:pt x="50" y="36"/>
                  <a:pt x="50" y="36"/>
                </a:cubicBezTo>
                <a:cubicBezTo>
                  <a:pt x="55" y="35"/>
                  <a:pt x="60" y="35"/>
                  <a:pt x="64" y="35"/>
                </a:cubicBezTo>
                <a:cubicBezTo>
                  <a:pt x="63" y="24"/>
                  <a:pt x="58" y="15"/>
                  <a:pt x="54" y="11"/>
                </a:cubicBezTo>
                <a:cubicBezTo>
                  <a:pt x="52" y="10"/>
                  <a:pt x="51" y="9"/>
                  <a:pt x="50" y="9"/>
                </a:cubicBezTo>
                <a:close/>
                <a:moveTo>
                  <a:pt x="64" y="60"/>
                </a:moveTo>
                <a:cubicBezTo>
                  <a:pt x="65" y="56"/>
                  <a:pt x="65" y="51"/>
                  <a:pt x="65" y="47"/>
                </a:cubicBezTo>
                <a:cubicBezTo>
                  <a:pt x="65" y="44"/>
                  <a:pt x="65" y="42"/>
                  <a:pt x="65" y="40"/>
                </a:cubicBezTo>
                <a:cubicBezTo>
                  <a:pt x="60" y="40"/>
                  <a:pt x="55" y="40"/>
                  <a:pt x="50" y="41"/>
                </a:cubicBezTo>
                <a:cubicBezTo>
                  <a:pt x="50" y="61"/>
                  <a:pt x="50" y="61"/>
                  <a:pt x="50" y="61"/>
                </a:cubicBezTo>
                <a:cubicBezTo>
                  <a:pt x="55" y="61"/>
                  <a:pt x="60" y="60"/>
                  <a:pt x="64" y="60"/>
                </a:cubicBezTo>
                <a:close/>
                <a:moveTo>
                  <a:pt x="63" y="65"/>
                </a:moveTo>
                <a:cubicBezTo>
                  <a:pt x="59" y="66"/>
                  <a:pt x="54" y="66"/>
                  <a:pt x="50" y="66"/>
                </a:cubicBezTo>
                <a:cubicBezTo>
                  <a:pt x="50" y="85"/>
                  <a:pt x="50" y="85"/>
                  <a:pt x="50" y="85"/>
                </a:cubicBezTo>
                <a:cubicBezTo>
                  <a:pt x="57" y="85"/>
                  <a:pt x="61" y="72"/>
                  <a:pt x="63" y="65"/>
                </a:cubicBezTo>
                <a:close/>
                <a:moveTo>
                  <a:pt x="61" y="11"/>
                </a:moveTo>
                <a:cubicBezTo>
                  <a:pt x="65" y="17"/>
                  <a:pt x="68" y="25"/>
                  <a:pt x="69" y="34"/>
                </a:cubicBezTo>
                <a:cubicBezTo>
                  <a:pt x="77" y="33"/>
                  <a:pt x="80" y="31"/>
                  <a:pt x="81" y="31"/>
                </a:cubicBezTo>
                <a:cubicBezTo>
                  <a:pt x="77" y="22"/>
                  <a:pt x="70" y="14"/>
                  <a:pt x="61" y="11"/>
                </a:cubicBezTo>
                <a:close/>
                <a:moveTo>
                  <a:pt x="83" y="60"/>
                </a:moveTo>
                <a:cubicBezTo>
                  <a:pt x="79" y="62"/>
                  <a:pt x="74" y="63"/>
                  <a:pt x="69" y="64"/>
                </a:cubicBezTo>
                <a:cubicBezTo>
                  <a:pt x="67" y="71"/>
                  <a:pt x="65" y="77"/>
                  <a:pt x="62" y="82"/>
                </a:cubicBezTo>
                <a:cubicBezTo>
                  <a:pt x="66" y="80"/>
                  <a:pt x="71" y="77"/>
                  <a:pt x="74" y="73"/>
                </a:cubicBezTo>
                <a:cubicBezTo>
                  <a:pt x="78" y="70"/>
                  <a:pt x="81" y="65"/>
                  <a:pt x="83" y="60"/>
                </a:cubicBezTo>
                <a:close/>
                <a:moveTo>
                  <a:pt x="70" y="47"/>
                </a:moveTo>
                <a:cubicBezTo>
                  <a:pt x="70" y="51"/>
                  <a:pt x="70" y="55"/>
                  <a:pt x="70" y="59"/>
                </a:cubicBezTo>
                <a:cubicBezTo>
                  <a:pt x="85" y="56"/>
                  <a:pt x="85" y="53"/>
                  <a:pt x="85" y="47"/>
                </a:cubicBezTo>
                <a:cubicBezTo>
                  <a:pt x="85" y="43"/>
                  <a:pt x="85" y="39"/>
                  <a:pt x="83" y="36"/>
                </a:cubicBezTo>
                <a:cubicBezTo>
                  <a:pt x="81" y="37"/>
                  <a:pt x="76" y="38"/>
                  <a:pt x="70" y="39"/>
                </a:cubicBezTo>
                <a:cubicBezTo>
                  <a:pt x="70" y="42"/>
                  <a:pt x="70" y="44"/>
                  <a:pt x="70" y="4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16" name="Freeform 65">
            <a:extLst>
              <a:ext uri="{FF2B5EF4-FFF2-40B4-BE49-F238E27FC236}">
                <a16:creationId xmlns:a16="http://schemas.microsoft.com/office/drawing/2014/main" id="{D712A171-7690-4395-AE4C-A86D27090EB8}"/>
              </a:ext>
            </a:extLst>
          </p:cNvPr>
          <p:cNvSpPr>
            <a:spLocks noEditPoints="1"/>
          </p:cNvSpPr>
          <p:nvPr/>
        </p:nvSpPr>
        <p:spPr bwMode="auto">
          <a:xfrm>
            <a:off x="3729686" y="4342557"/>
            <a:ext cx="494547" cy="484695"/>
          </a:xfrm>
          <a:custGeom>
            <a:avLst/>
            <a:gdLst>
              <a:gd name="T0" fmla="*/ 92 w 106"/>
              <a:gd name="T1" fmla="*/ 55 h 104"/>
              <a:gd name="T2" fmla="*/ 91 w 106"/>
              <a:gd name="T3" fmla="*/ 65 h 104"/>
              <a:gd name="T4" fmla="*/ 101 w 106"/>
              <a:gd name="T5" fmla="*/ 76 h 104"/>
              <a:gd name="T6" fmla="*/ 97 w 106"/>
              <a:gd name="T7" fmla="*/ 83 h 104"/>
              <a:gd name="T8" fmla="*/ 82 w 106"/>
              <a:gd name="T9" fmla="*/ 80 h 104"/>
              <a:gd name="T10" fmla="*/ 74 w 106"/>
              <a:gd name="T11" fmla="*/ 86 h 104"/>
              <a:gd name="T12" fmla="*/ 75 w 106"/>
              <a:gd name="T13" fmla="*/ 101 h 104"/>
              <a:gd name="T14" fmla="*/ 67 w 106"/>
              <a:gd name="T15" fmla="*/ 104 h 104"/>
              <a:gd name="T16" fmla="*/ 58 w 106"/>
              <a:gd name="T17" fmla="*/ 92 h 104"/>
              <a:gd name="T18" fmla="*/ 53 w 106"/>
              <a:gd name="T19" fmla="*/ 93 h 104"/>
              <a:gd name="T20" fmla="*/ 48 w 106"/>
              <a:gd name="T21" fmla="*/ 92 h 104"/>
              <a:gd name="T22" fmla="*/ 39 w 106"/>
              <a:gd name="T23" fmla="*/ 104 h 104"/>
              <a:gd name="T24" fmla="*/ 31 w 106"/>
              <a:gd name="T25" fmla="*/ 101 h 104"/>
              <a:gd name="T26" fmla="*/ 32 w 106"/>
              <a:gd name="T27" fmla="*/ 87 h 104"/>
              <a:gd name="T28" fmla="*/ 24 w 106"/>
              <a:gd name="T29" fmla="*/ 80 h 104"/>
              <a:gd name="T30" fmla="*/ 9 w 106"/>
              <a:gd name="T31" fmla="*/ 83 h 104"/>
              <a:gd name="T32" fmla="*/ 5 w 106"/>
              <a:gd name="T33" fmla="*/ 76 h 104"/>
              <a:gd name="T34" fmla="*/ 15 w 106"/>
              <a:gd name="T35" fmla="*/ 65 h 104"/>
              <a:gd name="T36" fmla="*/ 13 w 106"/>
              <a:gd name="T37" fmla="*/ 55 h 104"/>
              <a:gd name="T38" fmla="*/ 0 w 106"/>
              <a:gd name="T39" fmla="*/ 48 h 104"/>
              <a:gd name="T40" fmla="*/ 2 w 106"/>
              <a:gd name="T41" fmla="*/ 40 h 104"/>
              <a:gd name="T42" fmla="*/ 16 w 106"/>
              <a:gd name="T43" fmla="*/ 38 h 104"/>
              <a:gd name="T44" fmla="*/ 22 w 106"/>
              <a:gd name="T45" fmla="*/ 29 h 104"/>
              <a:gd name="T46" fmla="*/ 16 w 106"/>
              <a:gd name="T47" fmla="*/ 15 h 104"/>
              <a:gd name="T48" fmla="*/ 22 w 106"/>
              <a:gd name="T49" fmla="*/ 10 h 104"/>
              <a:gd name="T50" fmla="*/ 35 w 106"/>
              <a:gd name="T51" fmla="*/ 18 h 104"/>
              <a:gd name="T52" fmla="*/ 45 w 106"/>
              <a:gd name="T53" fmla="*/ 14 h 104"/>
              <a:gd name="T54" fmla="*/ 49 w 106"/>
              <a:gd name="T55" fmla="*/ 0 h 104"/>
              <a:gd name="T56" fmla="*/ 53 w 106"/>
              <a:gd name="T57" fmla="*/ 0 h 104"/>
              <a:gd name="T58" fmla="*/ 57 w 106"/>
              <a:gd name="T59" fmla="*/ 0 h 104"/>
              <a:gd name="T60" fmla="*/ 61 w 106"/>
              <a:gd name="T61" fmla="*/ 15 h 104"/>
              <a:gd name="T62" fmla="*/ 71 w 106"/>
              <a:gd name="T63" fmla="*/ 18 h 104"/>
              <a:gd name="T64" fmla="*/ 84 w 106"/>
              <a:gd name="T65" fmla="*/ 10 h 104"/>
              <a:gd name="T66" fmla="*/ 90 w 106"/>
              <a:gd name="T67" fmla="*/ 15 h 104"/>
              <a:gd name="T68" fmla="*/ 84 w 106"/>
              <a:gd name="T69" fmla="*/ 29 h 104"/>
              <a:gd name="T70" fmla="*/ 89 w 106"/>
              <a:gd name="T71" fmla="*/ 38 h 104"/>
              <a:gd name="T72" fmla="*/ 104 w 106"/>
              <a:gd name="T73" fmla="*/ 40 h 104"/>
              <a:gd name="T74" fmla="*/ 106 w 106"/>
              <a:gd name="T75" fmla="*/ 48 h 104"/>
              <a:gd name="T76" fmla="*/ 92 w 106"/>
              <a:gd name="T77" fmla="*/ 55 h 104"/>
              <a:gd name="T78" fmla="*/ 70 w 106"/>
              <a:gd name="T79" fmla="*/ 72 h 104"/>
              <a:gd name="T80" fmla="*/ 66 w 106"/>
              <a:gd name="T81" fmla="*/ 66 h 104"/>
              <a:gd name="T82" fmla="*/ 71 w 106"/>
              <a:gd name="T83" fmla="*/ 53 h 104"/>
              <a:gd name="T84" fmla="*/ 66 w 106"/>
              <a:gd name="T85" fmla="*/ 40 h 104"/>
              <a:gd name="T86" fmla="*/ 53 w 106"/>
              <a:gd name="T87" fmla="*/ 35 h 104"/>
              <a:gd name="T88" fmla="*/ 40 w 106"/>
              <a:gd name="T89" fmla="*/ 40 h 104"/>
              <a:gd name="T90" fmla="*/ 34 w 106"/>
              <a:gd name="T91" fmla="*/ 53 h 104"/>
              <a:gd name="T92" fmla="*/ 40 w 106"/>
              <a:gd name="T93" fmla="*/ 66 h 104"/>
              <a:gd name="T94" fmla="*/ 53 w 106"/>
              <a:gd name="T95" fmla="*/ 71 h 104"/>
              <a:gd name="T96" fmla="*/ 59 w 106"/>
              <a:gd name="T97" fmla="*/ 70 h 104"/>
              <a:gd name="T98" fmla="*/ 63 w 106"/>
              <a:gd name="T99" fmla="*/ 76 h 104"/>
              <a:gd name="T100" fmla="*/ 70 w 106"/>
              <a:gd name="T101" fmla="*/ 7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 h="104">
                <a:moveTo>
                  <a:pt x="92" y="55"/>
                </a:moveTo>
                <a:cubicBezTo>
                  <a:pt x="92" y="59"/>
                  <a:pt x="92" y="62"/>
                  <a:pt x="91" y="65"/>
                </a:cubicBezTo>
                <a:cubicBezTo>
                  <a:pt x="101" y="76"/>
                  <a:pt x="101" y="76"/>
                  <a:pt x="101" y="76"/>
                </a:cubicBezTo>
                <a:cubicBezTo>
                  <a:pt x="100" y="79"/>
                  <a:pt x="98" y="81"/>
                  <a:pt x="97" y="83"/>
                </a:cubicBezTo>
                <a:cubicBezTo>
                  <a:pt x="82" y="80"/>
                  <a:pt x="82" y="80"/>
                  <a:pt x="82" y="80"/>
                </a:cubicBezTo>
                <a:cubicBezTo>
                  <a:pt x="80" y="82"/>
                  <a:pt x="77" y="85"/>
                  <a:pt x="74" y="86"/>
                </a:cubicBezTo>
                <a:cubicBezTo>
                  <a:pt x="75" y="101"/>
                  <a:pt x="75" y="101"/>
                  <a:pt x="75" y="101"/>
                </a:cubicBezTo>
                <a:cubicBezTo>
                  <a:pt x="72" y="102"/>
                  <a:pt x="70" y="103"/>
                  <a:pt x="67" y="104"/>
                </a:cubicBezTo>
                <a:cubicBezTo>
                  <a:pt x="58" y="92"/>
                  <a:pt x="58" y="92"/>
                  <a:pt x="58" y="92"/>
                </a:cubicBezTo>
                <a:cubicBezTo>
                  <a:pt x="56" y="93"/>
                  <a:pt x="54" y="93"/>
                  <a:pt x="53" y="93"/>
                </a:cubicBezTo>
                <a:cubicBezTo>
                  <a:pt x="51" y="93"/>
                  <a:pt x="50" y="93"/>
                  <a:pt x="48" y="92"/>
                </a:cubicBezTo>
                <a:cubicBezTo>
                  <a:pt x="39" y="104"/>
                  <a:pt x="39" y="104"/>
                  <a:pt x="39" y="104"/>
                </a:cubicBezTo>
                <a:cubicBezTo>
                  <a:pt x="36" y="104"/>
                  <a:pt x="34" y="103"/>
                  <a:pt x="31" y="101"/>
                </a:cubicBezTo>
                <a:cubicBezTo>
                  <a:pt x="32" y="87"/>
                  <a:pt x="32" y="87"/>
                  <a:pt x="32" y="87"/>
                </a:cubicBezTo>
                <a:cubicBezTo>
                  <a:pt x="29" y="85"/>
                  <a:pt x="26" y="83"/>
                  <a:pt x="24" y="80"/>
                </a:cubicBezTo>
                <a:cubicBezTo>
                  <a:pt x="9" y="83"/>
                  <a:pt x="9" y="83"/>
                  <a:pt x="9" y="83"/>
                </a:cubicBezTo>
                <a:cubicBezTo>
                  <a:pt x="8" y="81"/>
                  <a:pt x="7" y="79"/>
                  <a:pt x="5" y="76"/>
                </a:cubicBezTo>
                <a:cubicBezTo>
                  <a:pt x="15" y="65"/>
                  <a:pt x="15" y="65"/>
                  <a:pt x="15" y="65"/>
                </a:cubicBezTo>
                <a:cubicBezTo>
                  <a:pt x="14" y="62"/>
                  <a:pt x="13" y="58"/>
                  <a:pt x="13" y="55"/>
                </a:cubicBezTo>
                <a:cubicBezTo>
                  <a:pt x="0" y="48"/>
                  <a:pt x="0" y="48"/>
                  <a:pt x="0" y="48"/>
                </a:cubicBezTo>
                <a:cubicBezTo>
                  <a:pt x="0" y="46"/>
                  <a:pt x="1" y="43"/>
                  <a:pt x="2" y="40"/>
                </a:cubicBezTo>
                <a:cubicBezTo>
                  <a:pt x="16" y="38"/>
                  <a:pt x="16" y="38"/>
                  <a:pt x="16" y="38"/>
                </a:cubicBezTo>
                <a:cubicBezTo>
                  <a:pt x="18" y="35"/>
                  <a:pt x="19" y="32"/>
                  <a:pt x="22" y="29"/>
                </a:cubicBezTo>
                <a:cubicBezTo>
                  <a:pt x="16" y="15"/>
                  <a:pt x="16" y="15"/>
                  <a:pt x="16" y="15"/>
                </a:cubicBezTo>
                <a:cubicBezTo>
                  <a:pt x="18" y="13"/>
                  <a:pt x="20" y="12"/>
                  <a:pt x="22" y="10"/>
                </a:cubicBezTo>
                <a:cubicBezTo>
                  <a:pt x="35" y="18"/>
                  <a:pt x="35" y="18"/>
                  <a:pt x="35" y="18"/>
                </a:cubicBezTo>
                <a:cubicBezTo>
                  <a:pt x="38" y="16"/>
                  <a:pt x="41" y="15"/>
                  <a:pt x="45" y="14"/>
                </a:cubicBezTo>
                <a:cubicBezTo>
                  <a:pt x="49" y="0"/>
                  <a:pt x="49" y="0"/>
                  <a:pt x="49" y="0"/>
                </a:cubicBezTo>
                <a:cubicBezTo>
                  <a:pt x="51" y="0"/>
                  <a:pt x="52" y="0"/>
                  <a:pt x="53" y="0"/>
                </a:cubicBezTo>
                <a:cubicBezTo>
                  <a:pt x="54" y="0"/>
                  <a:pt x="55" y="0"/>
                  <a:pt x="57" y="0"/>
                </a:cubicBezTo>
                <a:cubicBezTo>
                  <a:pt x="61" y="15"/>
                  <a:pt x="61" y="15"/>
                  <a:pt x="61" y="15"/>
                </a:cubicBezTo>
                <a:cubicBezTo>
                  <a:pt x="65" y="15"/>
                  <a:pt x="68" y="17"/>
                  <a:pt x="71" y="18"/>
                </a:cubicBezTo>
                <a:cubicBezTo>
                  <a:pt x="84" y="10"/>
                  <a:pt x="84" y="10"/>
                  <a:pt x="84" y="10"/>
                </a:cubicBezTo>
                <a:cubicBezTo>
                  <a:pt x="86" y="12"/>
                  <a:pt x="88" y="13"/>
                  <a:pt x="90" y="15"/>
                </a:cubicBezTo>
                <a:cubicBezTo>
                  <a:pt x="84" y="29"/>
                  <a:pt x="84" y="29"/>
                  <a:pt x="84" y="29"/>
                </a:cubicBezTo>
                <a:cubicBezTo>
                  <a:pt x="86" y="32"/>
                  <a:pt x="88" y="35"/>
                  <a:pt x="89" y="38"/>
                </a:cubicBezTo>
                <a:cubicBezTo>
                  <a:pt x="104" y="40"/>
                  <a:pt x="104" y="40"/>
                  <a:pt x="104" y="40"/>
                </a:cubicBezTo>
                <a:cubicBezTo>
                  <a:pt x="105" y="43"/>
                  <a:pt x="106" y="45"/>
                  <a:pt x="106" y="48"/>
                </a:cubicBezTo>
                <a:lnTo>
                  <a:pt x="92" y="55"/>
                </a:lnTo>
                <a:close/>
                <a:moveTo>
                  <a:pt x="70" y="72"/>
                </a:moveTo>
                <a:cubicBezTo>
                  <a:pt x="66" y="66"/>
                  <a:pt x="66" y="66"/>
                  <a:pt x="66" y="66"/>
                </a:cubicBezTo>
                <a:cubicBezTo>
                  <a:pt x="69" y="63"/>
                  <a:pt x="71" y="58"/>
                  <a:pt x="71" y="53"/>
                </a:cubicBezTo>
                <a:cubicBezTo>
                  <a:pt x="71" y="48"/>
                  <a:pt x="69" y="44"/>
                  <a:pt x="66" y="40"/>
                </a:cubicBezTo>
                <a:cubicBezTo>
                  <a:pt x="62" y="36"/>
                  <a:pt x="58" y="35"/>
                  <a:pt x="53" y="35"/>
                </a:cubicBezTo>
                <a:cubicBezTo>
                  <a:pt x="48" y="35"/>
                  <a:pt x="43" y="36"/>
                  <a:pt x="40" y="40"/>
                </a:cubicBezTo>
                <a:cubicBezTo>
                  <a:pt x="36" y="44"/>
                  <a:pt x="34" y="48"/>
                  <a:pt x="34" y="53"/>
                </a:cubicBezTo>
                <a:cubicBezTo>
                  <a:pt x="34" y="58"/>
                  <a:pt x="36" y="63"/>
                  <a:pt x="40" y="66"/>
                </a:cubicBezTo>
                <a:cubicBezTo>
                  <a:pt x="43" y="70"/>
                  <a:pt x="48" y="71"/>
                  <a:pt x="53" y="71"/>
                </a:cubicBezTo>
                <a:cubicBezTo>
                  <a:pt x="55" y="71"/>
                  <a:pt x="57" y="71"/>
                  <a:pt x="59" y="70"/>
                </a:cubicBezTo>
                <a:cubicBezTo>
                  <a:pt x="63" y="76"/>
                  <a:pt x="63" y="76"/>
                  <a:pt x="63" y="76"/>
                </a:cubicBezTo>
                <a:lnTo>
                  <a:pt x="70" y="7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17" name="Rectangle 16">
            <a:extLst>
              <a:ext uri="{FF2B5EF4-FFF2-40B4-BE49-F238E27FC236}">
                <a16:creationId xmlns:a16="http://schemas.microsoft.com/office/drawing/2014/main" id="{E49AFB40-A100-4D50-8130-3BAE0DCB52EB}"/>
              </a:ext>
            </a:extLst>
          </p:cNvPr>
          <p:cNvSpPr/>
          <p:nvPr/>
        </p:nvSpPr>
        <p:spPr>
          <a:xfrm>
            <a:off x="1203052" y="5218021"/>
            <a:ext cx="2146638" cy="617157"/>
          </a:xfrm>
          <a:prstGeom prst="rect">
            <a:avLst/>
          </a:prstGeom>
        </p:spPr>
        <p:txBody>
          <a:bodyPr wrap="square">
            <a:spAutoFit/>
          </a:bodyPr>
          <a:lstStyle/>
          <a:p>
            <a:pPr lvl="0" algn="just">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18" name="TextBox 17">
            <a:extLst>
              <a:ext uri="{FF2B5EF4-FFF2-40B4-BE49-F238E27FC236}">
                <a16:creationId xmlns:a16="http://schemas.microsoft.com/office/drawing/2014/main" id="{A493EC26-9567-4A5D-94DF-0B4C8D69FB3C}"/>
              </a:ext>
            </a:extLst>
          </p:cNvPr>
          <p:cNvSpPr txBox="1"/>
          <p:nvPr/>
        </p:nvSpPr>
        <p:spPr>
          <a:xfrm>
            <a:off x="1203052" y="4898129"/>
            <a:ext cx="188701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600" b="0" i="0" u="none" strike="noStrike" kern="1200" cap="none" spc="0" normalizeH="0" baseline="0" noProof="0" dirty="0">
                <a:ln>
                  <a:noFill/>
                </a:ln>
                <a:solidFill>
                  <a:srgbClr val="51C3CA"/>
                </a:solidFill>
                <a:effectLst/>
                <a:uLnTx/>
                <a:uFillTx/>
                <a:latin typeface="+mj-lt"/>
                <a:ea typeface="+mn-ea"/>
                <a:cs typeface="+mn-cs"/>
              </a:rPr>
              <a:t>Подзаголовок</a:t>
            </a:r>
            <a:endParaRPr kumimoji="0" lang="en-ID" sz="1600" b="0" i="0" u="none" strike="noStrike" kern="1200" cap="none" spc="0" normalizeH="0" baseline="0" noProof="0" dirty="0">
              <a:ln>
                <a:noFill/>
              </a:ln>
              <a:solidFill>
                <a:srgbClr val="51C3CA"/>
              </a:solidFill>
              <a:effectLst/>
              <a:uLnTx/>
              <a:uFillTx/>
              <a:latin typeface="+mj-lt"/>
              <a:ea typeface="+mn-ea"/>
              <a:cs typeface="+mn-cs"/>
            </a:endParaRPr>
          </a:p>
        </p:txBody>
      </p:sp>
      <p:sp>
        <p:nvSpPr>
          <p:cNvPr id="21" name="Rectangle 20">
            <a:extLst>
              <a:ext uri="{FF2B5EF4-FFF2-40B4-BE49-F238E27FC236}">
                <a16:creationId xmlns:a16="http://schemas.microsoft.com/office/drawing/2014/main" id="{C45E38B8-4141-4A55-8757-698D91C1728E}"/>
              </a:ext>
            </a:extLst>
          </p:cNvPr>
          <p:cNvSpPr/>
          <p:nvPr/>
        </p:nvSpPr>
        <p:spPr>
          <a:xfrm>
            <a:off x="3662602" y="5218021"/>
            <a:ext cx="2146638" cy="617157"/>
          </a:xfrm>
          <a:prstGeom prst="rect">
            <a:avLst/>
          </a:prstGeom>
        </p:spPr>
        <p:txBody>
          <a:bodyPr wrap="square">
            <a:spAutoFit/>
          </a:bodyPr>
          <a:lstStyle/>
          <a:p>
            <a:pPr lvl="0" algn="just">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22" name="TextBox 21">
            <a:extLst>
              <a:ext uri="{FF2B5EF4-FFF2-40B4-BE49-F238E27FC236}">
                <a16:creationId xmlns:a16="http://schemas.microsoft.com/office/drawing/2014/main" id="{8026CECC-D619-43EE-9964-35A246A92B37}"/>
              </a:ext>
            </a:extLst>
          </p:cNvPr>
          <p:cNvSpPr txBox="1"/>
          <p:nvPr/>
        </p:nvSpPr>
        <p:spPr>
          <a:xfrm>
            <a:off x="3662602" y="4898129"/>
            <a:ext cx="188701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600" b="0" i="0" u="none" strike="noStrike" kern="1200" cap="none" spc="0" normalizeH="0" baseline="0" noProof="0" dirty="0">
                <a:ln>
                  <a:noFill/>
                </a:ln>
                <a:solidFill>
                  <a:srgbClr val="51C3CA"/>
                </a:solidFill>
                <a:effectLst/>
                <a:uLnTx/>
                <a:uFillTx/>
                <a:latin typeface="+mj-lt"/>
                <a:ea typeface="+mn-ea"/>
                <a:cs typeface="+mn-cs"/>
              </a:rPr>
              <a:t>Подзаголовок</a:t>
            </a:r>
            <a:endParaRPr kumimoji="0" lang="en-ID" sz="1600" b="0" i="0" u="none" strike="noStrike" kern="1200" cap="none" spc="0" normalizeH="0" baseline="0" noProof="0" dirty="0">
              <a:ln>
                <a:noFill/>
              </a:ln>
              <a:solidFill>
                <a:srgbClr val="51C3CA"/>
              </a:solidFill>
              <a:effectLst/>
              <a:uLnTx/>
              <a:uFillTx/>
              <a:latin typeface="+mj-lt"/>
              <a:ea typeface="+mn-ea"/>
              <a:cs typeface="+mn-cs"/>
            </a:endParaRPr>
          </a:p>
        </p:txBody>
      </p:sp>
    </p:spTree>
    <p:extLst>
      <p:ext uri="{BB962C8B-B14F-4D97-AF65-F5344CB8AC3E}">
        <p14:creationId xmlns:p14="http://schemas.microsoft.com/office/powerpoint/2010/main" val="159439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25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25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5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50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1000"/>
                                        <p:tgtEl>
                                          <p:spTgt spid="16"/>
                                        </p:tgtEl>
                                      </p:cBhvr>
                                    </p:animEffect>
                                    <p:anim calcmode="lin" valueType="num">
                                      <p:cBhvr>
                                        <p:cTn id="28" dur="1000" fill="hold"/>
                                        <p:tgtEl>
                                          <p:spTgt spid="16"/>
                                        </p:tgtEl>
                                        <p:attrNameLst>
                                          <p:attrName>ppt_x</p:attrName>
                                        </p:attrNameLst>
                                      </p:cBhvr>
                                      <p:tavLst>
                                        <p:tav tm="0">
                                          <p:val>
                                            <p:strVal val="#ppt_x"/>
                                          </p:val>
                                        </p:tav>
                                        <p:tav tm="100000">
                                          <p:val>
                                            <p:strVal val="#ppt_x"/>
                                          </p:val>
                                        </p:tav>
                                      </p:tavLst>
                                    </p:anim>
                                    <p:anim calcmode="lin" valueType="num">
                                      <p:cBhvr>
                                        <p:cTn id="29" dur="1000" fill="hold"/>
                                        <p:tgtEl>
                                          <p:spTgt spid="16"/>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5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5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1000"/>
                                        <p:tgtEl>
                                          <p:spTgt spid="22"/>
                                        </p:tgtEl>
                                      </p:cBhvr>
                                    </p:animEffect>
                                    <p:anim calcmode="lin" valueType="num">
                                      <p:cBhvr>
                                        <p:cTn id="38" dur="1000" fill="hold"/>
                                        <p:tgtEl>
                                          <p:spTgt spid="22"/>
                                        </p:tgtEl>
                                        <p:attrNameLst>
                                          <p:attrName>ppt_x</p:attrName>
                                        </p:attrNameLst>
                                      </p:cBhvr>
                                      <p:tavLst>
                                        <p:tav tm="0">
                                          <p:val>
                                            <p:strVal val="#ppt_x"/>
                                          </p:val>
                                        </p:tav>
                                        <p:tav tm="100000">
                                          <p:val>
                                            <p:strVal val="#ppt_x"/>
                                          </p:val>
                                        </p:tav>
                                      </p:tavLst>
                                    </p:anim>
                                    <p:anim calcmode="lin" valueType="num">
                                      <p:cBhvr>
                                        <p:cTn id="39" dur="1000" fill="hold"/>
                                        <p:tgtEl>
                                          <p:spTgt spid="2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50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anim calcmode="lin" valueType="num">
                                      <p:cBhvr>
                                        <p:cTn id="43" dur="1000" fill="hold"/>
                                        <p:tgtEl>
                                          <p:spTgt spid="17"/>
                                        </p:tgtEl>
                                        <p:attrNameLst>
                                          <p:attrName>ppt_x</p:attrName>
                                        </p:attrNameLst>
                                      </p:cBhvr>
                                      <p:tavLst>
                                        <p:tav tm="0">
                                          <p:val>
                                            <p:strVal val="#ppt_x"/>
                                          </p:val>
                                        </p:tav>
                                        <p:tav tm="100000">
                                          <p:val>
                                            <p:strVal val="#ppt_x"/>
                                          </p:val>
                                        </p:tav>
                                      </p:tavLst>
                                    </p:anim>
                                    <p:anim calcmode="lin" valueType="num">
                                      <p:cBhvr>
                                        <p:cTn id="44" dur="1000" fill="hold"/>
                                        <p:tgtEl>
                                          <p:spTgt spid="17"/>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50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anim calcmode="lin" valueType="num">
                                      <p:cBhvr>
                                        <p:cTn id="48" dur="1000" fill="hold"/>
                                        <p:tgtEl>
                                          <p:spTgt spid="21"/>
                                        </p:tgtEl>
                                        <p:attrNameLst>
                                          <p:attrName>ppt_x</p:attrName>
                                        </p:attrNameLst>
                                      </p:cBhvr>
                                      <p:tavLst>
                                        <p:tav tm="0">
                                          <p:val>
                                            <p:strVal val="#ppt_x"/>
                                          </p:val>
                                        </p:tav>
                                        <p:tav tm="100000">
                                          <p:val>
                                            <p:strVal val="#ppt_x"/>
                                          </p:val>
                                        </p:tav>
                                      </p:tavLst>
                                    </p:anim>
                                    <p:anim calcmode="lin" valueType="num">
                                      <p:cBhvr>
                                        <p:cTn id="49" dur="1000" fill="hold"/>
                                        <p:tgtEl>
                                          <p:spTgt spid="21"/>
                                        </p:tgtEl>
                                        <p:attrNameLst>
                                          <p:attrName>ppt_y</p:attrName>
                                        </p:attrNameLst>
                                      </p:cBhvr>
                                      <p:tavLst>
                                        <p:tav tm="0">
                                          <p:val>
                                            <p:strVal val="#ppt_y+.1"/>
                                          </p:val>
                                        </p:tav>
                                        <p:tav tm="100000">
                                          <p:val>
                                            <p:strVal val="#ppt_y"/>
                                          </p:val>
                                        </p:tav>
                                      </p:tavLst>
                                    </p:anim>
                                  </p:childTnLst>
                                </p:cTn>
                              </p:par>
                            </p:childTnLst>
                          </p:cTn>
                        </p:par>
                        <p:par>
                          <p:cTn id="50" fill="hold">
                            <p:stCondLst>
                              <p:cond delay="1500"/>
                            </p:stCondLst>
                            <p:childTnLst>
                              <p:par>
                                <p:cTn id="51" presetID="22" presetClass="entr" presetSubtype="1"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wipe(up)">
                                      <p:cBhvr>
                                        <p:cTn id="5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P spid="13" grpId="0"/>
      <p:bldP spid="14" grpId="0"/>
      <p:bldP spid="15" grpId="0" animBg="1"/>
      <p:bldP spid="16" grpId="0" animBg="1"/>
      <p:bldP spid="17" grpId="0"/>
      <p:bldP spid="18" grpId="0"/>
      <p:bldP spid="21" grpId="0"/>
      <p:bldP spid="2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a:extLst>
              <a:ext uri="{FF2B5EF4-FFF2-40B4-BE49-F238E27FC236}">
                <a16:creationId xmlns:a16="http://schemas.microsoft.com/office/drawing/2014/main" id="{198E980A-E9BC-48FA-96B9-E1FA484BB4A9}"/>
              </a:ext>
            </a:extLst>
          </p:cNvPr>
          <p:cNvPicPr>
            <a:picLocks noGrp="1" noChangeAspect="1"/>
          </p:cNvPicPr>
          <p:nvPr>
            <p:ph type="pic" sz="quarter" idx="17"/>
          </p:nvPr>
        </p:nvPicPr>
        <p:blipFill>
          <a:blip r:embed="rId2">
            <a:extLst>
              <a:ext uri="{28A0092B-C50C-407E-A947-70E740481C1C}">
                <a14:useLocalDpi xmlns:a14="http://schemas.microsoft.com/office/drawing/2010/main" val="0"/>
              </a:ext>
            </a:extLst>
          </a:blip>
          <a:srcRect l="5532" r="5532"/>
          <a:stretch>
            <a:fillRect/>
          </a:stretch>
        </p:blipFill>
        <p:spPr/>
      </p:pic>
      <p:pic>
        <p:nvPicPr>
          <p:cNvPr id="4" name="Picture Placeholder 3">
            <a:extLst>
              <a:ext uri="{FF2B5EF4-FFF2-40B4-BE49-F238E27FC236}">
                <a16:creationId xmlns:a16="http://schemas.microsoft.com/office/drawing/2014/main" id="{0E8196A3-C5FC-44C7-AF27-40DD5B5C113D}"/>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5556" r="5556"/>
          <a:stretch>
            <a:fillRect/>
          </a:stretch>
        </p:blipFill>
        <p:spPr/>
      </p:pic>
      <p:pic>
        <p:nvPicPr>
          <p:cNvPr id="14" name="Picture Placeholder 13">
            <a:extLst>
              <a:ext uri="{FF2B5EF4-FFF2-40B4-BE49-F238E27FC236}">
                <a16:creationId xmlns:a16="http://schemas.microsoft.com/office/drawing/2014/main" id="{07C7A133-FD4F-47AC-AE5D-42117180E9BC}"/>
              </a:ext>
            </a:extLst>
          </p:cNvPr>
          <p:cNvPicPr>
            <a:picLocks noGrp="1" noChangeAspect="1"/>
          </p:cNvPicPr>
          <p:nvPr>
            <p:ph type="pic" sz="quarter" idx="18"/>
          </p:nvPr>
        </p:nvPicPr>
        <p:blipFill>
          <a:blip r:embed="rId2">
            <a:extLst>
              <a:ext uri="{28A0092B-C50C-407E-A947-70E740481C1C}">
                <a14:useLocalDpi xmlns:a14="http://schemas.microsoft.com/office/drawing/2010/main" val="0"/>
              </a:ext>
            </a:extLst>
          </a:blip>
          <a:srcRect l="5532" r="5532"/>
          <a:stretch>
            <a:fillRect/>
          </a:stretch>
        </p:blipFill>
        <p:spPr/>
      </p:pic>
      <p:pic>
        <p:nvPicPr>
          <p:cNvPr id="9" name="Picture Placeholder 8">
            <a:extLst>
              <a:ext uri="{FF2B5EF4-FFF2-40B4-BE49-F238E27FC236}">
                <a16:creationId xmlns:a16="http://schemas.microsoft.com/office/drawing/2014/main" id="{C319A4CE-99EF-4FAB-AE0A-9BDD1D224E36}"/>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5532" r="5532"/>
          <a:stretch>
            <a:fillRect/>
          </a:stretch>
        </p:blipFill>
        <p:spPr/>
      </p:pic>
      <p:sp>
        <p:nvSpPr>
          <p:cNvPr id="18" name="Freeform: Shape 17">
            <a:extLst>
              <a:ext uri="{FF2B5EF4-FFF2-40B4-BE49-F238E27FC236}">
                <a16:creationId xmlns:a16="http://schemas.microsoft.com/office/drawing/2014/main" id="{BBF32982-13E0-472C-AF29-D4F603D40A33}"/>
              </a:ext>
            </a:extLst>
          </p:cNvPr>
          <p:cNvSpPr/>
          <p:nvPr/>
        </p:nvSpPr>
        <p:spPr>
          <a:xfrm rot="5400000">
            <a:off x="6782507" y="713156"/>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5" name="Title 4">
            <a:extLst>
              <a:ext uri="{FF2B5EF4-FFF2-40B4-BE49-F238E27FC236}">
                <a16:creationId xmlns:a16="http://schemas.microsoft.com/office/drawing/2014/main" id="{DC1342A6-D463-40F5-8CCE-60766F852928}"/>
              </a:ext>
            </a:extLst>
          </p:cNvPr>
          <p:cNvSpPr>
            <a:spLocks noGrp="1"/>
          </p:cNvSpPr>
          <p:nvPr>
            <p:ph type="ctrTitle"/>
          </p:nvPr>
        </p:nvSpPr>
        <p:spPr/>
        <p:txBody>
          <a:bodyPr/>
          <a:lstStyle/>
          <a:p>
            <a:r>
              <a:rPr lang="ru-RU" dirty="0"/>
              <a:t>Заголовок</a:t>
            </a:r>
            <a:br>
              <a:rPr lang="ru-RU" dirty="0"/>
            </a:br>
            <a:r>
              <a:rPr lang="ru-RU" dirty="0"/>
              <a:t>слайда</a:t>
            </a:r>
            <a:endParaRPr lang="en-ID" dirty="0"/>
          </a:p>
        </p:txBody>
      </p:sp>
      <p:sp>
        <p:nvSpPr>
          <p:cNvPr id="64" name="Freeform: Shape 63">
            <a:extLst>
              <a:ext uri="{FF2B5EF4-FFF2-40B4-BE49-F238E27FC236}">
                <a16:creationId xmlns:a16="http://schemas.microsoft.com/office/drawing/2014/main" id="{08A47DD1-7248-48F0-9D1C-FFFF5E7D8F34}"/>
              </a:ext>
            </a:extLst>
          </p:cNvPr>
          <p:cNvSpPr/>
          <p:nvPr/>
        </p:nvSpPr>
        <p:spPr>
          <a:xfrm>
            <a:off x="-4801" y="2415540"/>
            <a:ext cx="3058800" cy="1013460"/>
          </a:xfrm>
          <a:custGeom>
            <a:avLst/>
            <a:gdLst>
              <a:gd name="connsiteX0" fmla="*/ 0 w 12238653"/>
              <a:gd name="connsiteY0" fmla="*/ 3167739 h 4913967"/>
              <a:gd name="connsiteX1" fmla="*/ 12238653 w 12238653"/>
              <a:gd name="connsiteY1" fmla="*/ 3167739 h 4913967"/>
              <a:gd name="connsiteX2" fmla="*/ 12238653 w 12238653"/>
              <a:gd name="connsiteY2" fmla="*/ 4913967 h 4913967"/>
              <a:gd name="connsiteX3" fmla="*/ 0 w 12238653"/>
              <a:gd name="connsiteY3" fmla="*/ 4913967 h 4913967"/>
              <a:gd name="connsiteX4" fmla="*/ 2698971 w 12238653"/>
              <a:gd name="connsiteY4" fmla="*/ 905520 h 4913967"/>
              <a:gd name="connsiteX5" fmla="*/ 2700305 w 12238653"/>
              <a:gd name="connsiteY5" fmla="*/ 905880 h 4913967"/>
              <a:gd name="connsiteX6" fmla="*/ 2700052 w 12238653"/>
              <a:gd name="connsiteY6" fmla="*/ 906059 h 4913967"/>
              <a:gd name="connsiteX7" fmla="*/ 2688342 w 12238653"/>
              <a:gd name="connsiteY7" fmla="*/ 900214 h 4913967"/>
              <a:gd name="connsiteX8" fmla="*/ 2698971 w 12238653"/>
              <a:gd name="connsiteY8" fmla="*/ 905520 h 4913967"/>
              <a:gd name="connsiteX9" fmla="*/ 2684625 w 12238653"/>
              <a:gd name="connsiteY9" fmla="*/ 901634 h 4913967"/>
              <a:gd name="connsiteX10" fmla="*/ 2688342 w 12238653"/>
              <a:gd name="connsiteY10" fmla="*/ 900214 h 4913967"/>
              <a:gd name="connsiteX11" fmla="*/ 2522911 w 12238653"/>
              <a:gd name="connsiteY11" fmla="*/ 891280 h 4913967"/>
              <a:gd name="connsiteX12" fmla="*/ 2602418 w 12238653"/>
              <a:gd name="connsiteY12" fmla="*/ 891280 h 4913967"/>
              <a:gd name="connsiteX13" fmla="*/ 2548819 w 12238653"/>
              <a:gd name="connsiteY13" fmla="*/ 907606 h 4913967"/>
              <a:gd name="connsiteX14" fmla="*/ 2522911 w 12238653"/>
              <a:gd name="connsiteY14" fmla="*/ 891280 h 4913967"/>
              <a:gd name="connsiteX15" fmla="*/ 2587666 w 12238653"/>
              <a:gd name="connsiteY15" fmla="*/ 857922 h 4913967"/>
              <a:gd name="connsiteX16" fmla="*/ 2590371 w 12238653"/>
              <a:gd name="connsiteY16" fmla="*/ 862305 h 4913967"/>
              <a:gd name="connsiteX17" fmla="*/ 2540820 w 12238653"/>
              <a:gd name="connsiteY17" fmla="*/ 865519 h 4913967"/>
              <a:gd name="connsiteX18" fmla="*/ 2538904 w 12238653"/>
              <a:gd name="connsiteY18" fmla="*/ 862388 h 4913967"/>
              <a:gd name="connsiteX19" fmla="*/ 2587666 w 12238653"/>
              <a:gd name="connsiteY19" fmla="*/ 857922 h 4913967"/>
              <a:gd name="connsiteX20" fmla="*/ 2782716 w 12238653"/>
              <a:gd name="connsiteY20" fmla="*/ 857630 h 4913967"/>
              <a:gd name="connsiteX21" fmla="*/ 2798814 w 12238653"/>
              <a:gd name="connsiteY21" fmla="*/ 857630 h 4913967"/>
              <a:gd name="connsiteX22" fmla="*/ 2798814 w 12238653"/>
              <a:gd name="connsiteY22" fmla="*/ 858800 h 4913967"/>
              <a:gd name="connsiteX23" fmla="*/ 2782716 w 12238653"/>
              <a:gd name="connsiteY23" fmla="*/ 858800 h 4913967"/>
              <a:gd name="connsiteX24" fmla="*/ 2782716 w 12238653"/>
              <a:gd name="connsiteY24" fmla="*/ 857630 h 4913967"/>
              <a:gd name="connsiteX25" fmla="*/ 2746225 w 12238653"/>
              <a:gd name="connsiteY25" fmla="*/ 857087 h 4913967"/>
              <a:gd name="connsiteX26" fmla="*/ 2711989 w 12238653"/>
              <a:gd name="connsiteY26" fmla="*/ 874998 h 4913967"/>
              <a:gd name="connsiteX27" fmla="*/ 2746225 w 12238653"/>
              <a:gd name="connsiteY27" fmla="*/ 857087 h 4913967"/>
              <a:gd name="connsiteX28" fmla="*/ 2855013 w 12238653"/>
              <a:gd name="connsiteY28" fmla="*/ 853037 h 4913967"/>
              <a:gd name="connsiteX29" fmla="*/ 2852421 w 12238653"/>
              <a:gd name="connsiteY29" fmla="*/ 855206 h 4913967"/>
              <a:gd name="connsiteX30" fmla="*/ 2848027 w 12238653"/>
              <a:gd name="connsiteY30" fmla="*/ 854372 h 4913967"/>
              <a:gd name="connsiteX31" fmla="*/ 2849942 w 12238653"/>
              <a:gd name="connsiteY31" fmla="*/ 853080 h 4913967"/>
              <a:gd name="connsiteX32" fmla="*/ 2855013 w 12238653"/>
              <a:gd name="connsiteY32" fmla="*/ 853037 h 4913967"/>
              <a:gd name="connsiteX33" fmla="*/ 684843 w 12238653"/>
              <a:gd name="connsiteY33" fmla="*/ 826275 h 4913967"/>
              <a:gd name="connsiteX34" fmla="*/ 691152 w 12238653"/>
              <a:gd name="connsiteY34" fmla="*/ 828237 h 4913967"/>
              <a:gd name="connsiteX35" fmla="*/ 685293 w 12238653"/>
              <a:gd name="connsiteY35" fmla="*/ 831327 h 4913967"/>
              <a:gd name="connsiteX36" fmla="*/ 679103 w 12238653"/>
              <a:gd name="connsiteY36" fmla="*/ 829363 h 4913967"/>
              <a:gd name="connsiteX37" fmla="*/ 684843 w 12238653"/>
              <a:gd name="connsiteY37" fmla="*/ 826275 h 4913967"/>
              <a:gd name="connsiteX38" fmla="*/ 1245993 w 12238653"/>
              <a:gd name="connsiteY38" fmla="*/ 823926 h 4913967"/>
              <a:gd name="connsiteX39" fmla="*/ 1269421 w 12238653"/>
              <a:gd name="connsiteY39" fmla="*/ 826443 h 4913967"/>
              <a:gd name="connsiteX40" fmla="*/ 1270098 w 12238653"/>
              <a:gd name="connsiteY40" fmla="*/ 836671 h 4913967"/>
              <a:gd name="connsiteX41" fmla="*/ 1206696 w 12238653"/>
              <a:gd name="connsiteY41" fmla="*/ 830868 h 4913967"/>
              <a:gd name="connsiteX42" fmla="*/ 1245993 w 12238653"/>
              <a:gd name="connsiteY42" fmla="*/ 823926 h 4913967"/>
              <a:gd name="connsiteX43" fmla="*/ 1120884 w 12238653"/>
              <a:gd name="connsiteY43" fmla="*/ 823561 h 4913967"/>
              <a:gd name="connsiteX44" fmla="*/ 1123814 w 12238653"/>
              <a:gd name="connsiteY44" fmla="*/ 824813 h 4913967"/>
              <a:gd name="connsiteX45" fmla="*/ 1115365 w 12238653"/>
              <a:gd name="connsiteY45" fmla="*/ 825732 h 4913967"/>
              <a:gd name="connsiteX46" fmla="*/ 1112548 w 12238653"/>
              <a:gd name="connsiteY46" fmla="*/ 824479 h 4913967"/>
              <a:gd name="connsiteX47" fmla="*/ 1120884 w 12238653"/>
              <a:gd name="connsiteY47" fmla="*/ 823561 h 4913967"/>
              <a:gd name="connsiteX48" fmla="*/ 1047795 w 12238653"/>
              <a:gd name="connsiteY48" fmla="*/ 823531 h 4913967"/>
              <a:gd name="connsiteX49" fmla="*/ 1089690 w 12238653"/>
              <a:gd name="connsiteY49" fmla="*/ 825650 h 4913967"/>
              <a:gd name="connsiteX50" fmla="*/ 1050497 w 12238653"/>
              <a:gd name="connsiteY50" fmla="*/ 834750 h 4913967"/>
              <a:gd name="connsiteX51" fmla="*/ 1047795 w 12238653"/>
              <a:gd name="connsiteY51" fmla="*/ 823531 h 4913967"/>
              <a:gd name="connsiteX52" fmla="*/ 1388791 w 12238653"/>
              <a:gd name="connsiteY52" fmla="*/ 823269 h 4913967"/>
              <a:gd name="connsiteX53" fmla="*/ 1393180 w 12238653"/>
              <a:gd name="connsiteY53" fmla="*/ 824229 h 4913967"/>
              <a:gd name="connsiteX54" fmla="*/ 1391376 w 12238653"/>
              <a:gd name="connsiteY54" fmla="*/ 825607 h 4913967"/>
              <a:gd name="connsiteX55" fmla="*/ 1386089 w 12238653"/>
              <a:gd name="connsiteY55" fmla="*/ 825607 h 4913967"/>
              <a:gd name="connsiteX56" fmla="*/ 1388791 w 12238653"/>
              <a:gd name="connsiteY56" fmla="*/ 823269 h 4913967"/>
              <a:gd name="connsiteX57" fmla="*/ 1334620 w 12238653"/>
              <a:gd name="connsiteY57" fmla="*/ 822809 h 4913967"/>
              <a:gd name="connsiteX58" fmla="*/ 1336874 w 12238653"/>
              <a:gd name="connsiteY58" fmla="*/ 825565 h 4913967"/>
              <a:gd name="connsiteX59" fmla="*/ 1307820 w 12238653"/>
              <a:gd name="connsiteY59" fmla="*/ 829573 h 4913967"/>
              <a:gd name="connsiteX60" fmla="*/ 1302645 w 12238653"/>
              <a:gd name="connsiteY60" fmla="*/ 825817 h 4913967"/>
              <a:gd name="connsiteX61" fmla="*/ 1334620 w 12238653"/>
              <a:gd name="connsiteY61" fmla="*/ 822809 h 4913967"/>
              <a:gd name="connsiteX62" fmla="*/ 984622 w 12238653"/>
              <a:gd name="connsiteY62" fmla="*/ 822056 h 4913967"/>
              <a:gd name="connsiteX63" fmla="*/ 989240 w 12238653"/>
              <a:gd name="connsiteY63" fmla="*/ 822056 h 4913967"/>
              <a:gd name="connsiteX64" fmla="*/ 987663 w 12238653"/>
              <a:gd name="connsiteY64" fmla="*/ 824730 h 4913967"/>
              <a:gd name="connsiteX65" fmla="*/ 983719 w 12238653"/>
              <a:gd name="connsiteY65" fmla="*/ 823727 h 4913967"/>
              <a:gd name="connsiteX66" fmla="*/ 984622 w 12238653"/>
              <a:gd name="connsiteY66" fmla="*/ 822056 h 4913967"/>
              <a:gd name="connsiteX67" fmla="*/ 1091942 w 12238653"/>
              <a:gd name="connsiteY67" fmla="*/ 808823 h 4913967"/>
              <a:gd name="connsiteX68" fmla="*/ 1093858 w 12238653"/>
              <a:gd name="connsiteY68" fmla="*/ 811536 h 4913967"/>
              <a:gd name="connsiteX69" fmla="*/ 1071107 w 12238653"/>
              <a:gd name="connsiteY69" fmla="*/ 813749 h 4913967"/>
              <a:gd name="connsiteX70" fmla="*/ 1069193 w 12238653"/>
              <a:gd name="connsiteY70" fmla="*/ 811117 h 4913967"/>
              <a:gd name="connsiteX71" fmla="*/ 1091942 w 12238653"/>
              <a:gd name="connsiteY71" fmla="*/ 808823 h 4913967"/>
              <a:gd name="connsiteX72" fmla="*/ 1181133 w 12238653"/>
              <a:gd name="connsiteY72" fmla="*/ 803854 h 4913967"/>
              <a:gd name="connsiteX73" fmla="*/ 1190817 w 12238653"/>
              <a:gd name="connsiteY73" fmla="*/ 805107 h 4913967"/>
              <a:gd name="connsiteX74" fmla="*/ 1184064 w 12238653"/>
              <a:gd name="connsiteY74" fmla="*/ 808990 h 4913967"/>
              <a:gd name="connsiteX75" fmla="*/ 1175726 w 12238653"/>
              <a:gd name="connsiteY75" fmla="*/ 806650 h 4913967"/>
              <a:gd name="connsiteX76" fmla="*/ 1181133 w 12238653"/>
              <a:gd name="connsiteY76" fmla="*/ 803854 h 4913967"/>
              <a:gd name="connsiteX77" fmla="*/ 2796341 w 12238653"/>
              <a:gd name="connsiteY77" fmla="*/ 797048 h 4913967"/>
              <a:gd name="connsiteX78" fmla="*/ 2803770 w 12238653"/>
              <a:gd name="connsiteY78" fmla="*/ 797632 h 4913967"/>
              <a:gd name="connsiteX79" fmla="*/ 2803432 w 12238653"/>
              <a:gd name="connsiteY79" fmla="*/ 799180 h 4913967"/>
              <a:gd name="connsiteX80" fmla="*/ 2795890 w 12238653"/>
              <a:gd name="connsiteY80" fmla="*/ 798595 h 4913967"/>
              <a:gd name="connsiteX81" fmla="*/ 2796341 w 12238653"/>
              <a:gd name="connsiteY81" fmla="*/ 797048 h 4913967"/>
              <a:gd name="connsiteX82" fmla="*/ 2405795 w 12238653"/>
              <a:gd name="connsiteY82" fmla="*/ 795754 h 4913967"/>
              <a:gd name="connsiteX83" fmla="*/ 2412443 w 12238653"/>
              <a:gd name="connsiteY83" fmla="*/ 798010 h 4913967"/>
              <a:gd name="connsiteX84" fmla="*/ 2409513 w 12238653"/>
              <a:gd name="connsiteY84" fmla="*/ 799511 h 4913967"/>
              <a:gd name="connsiteX85" fmla="*/ 2402647 w 12238653"/>
              <a:gd name="connsiteY85" fmla="*/ 797300 h 4913967"/>
              <a:gd name="connsiteX86" fmla="*/ 2405795 w 12238653"/>
              <a:gd name="connsiteY86" fmla="*/ 795754 h 4913967"/>
              <a:gd name="connsiteX87" fmla="*/ 3299603 w 12238653"/>
              <a:gd name="connsiteY87" fmla="*/ 794291 h 4913967"/>
              <a:gd name="connsiteX88" fmla="*/ 3305124 w 12238653"/>
              <a:gd name="connsiteY88" fmla="*/ 794291 h 4913967"/>
              <a:gd name="connsiteX89" fmla="*/ 3307941 w 12238653"/>
              <a:gd name="connsiteY89" fmla="*/ 795629 h 4913967"/>
              <a:gd name="connsiteX90" fmla="*/ 3303433 w 12238653"/>
              <a:gd name="connsiteY90" fmla="*/ 796547 h 4913967"/>
              <a:gd name="connsiteX91" fmla="*/ 3299603 w 12238653"/>
              <a:gd name="connsiteY91" fmla="*/ 794291 h 4913967"/>
              <a:gd name="connsiteX92" fmla="*/ 813000 w 12238653"/>
              <a:gd name="connsiteY92" fmla="*/ 792290 h 4913967"/>
              <a:gd name="connsiteX93" fmla="*/ 944982 w 12238653"/>
              <a:gd name="connsiteY93" fmla="*/ 793165 h 4913967"/>
              <a:gd name="connsiteX94" fmla="*/ 958159 w 12238653"/>
              <a:gd name="connsiteY94" fmla="*/ 811410 h 4913967"/>
              <a:gd name="connsiteX95" fmla="*/ 967390 w 12238653"/>
              <a:gd name="connsiteY95" fmla="*/ 834624 h 4913967"/>
              <a:gd name="connsiteX96" fmla="*/ 915480 w 12238653"/>
              <a:gd name="connsiteY96" fmla="*/ 815463 h 4913967"/>
              <a:gd name="connsiteX97" fmla="*/ 857146 w 12238653"/>
              <a:gd name="connsiteY97" fmla="*/ 834498 h 4913967"/>
              <a:gd name="connsiteX98" fmla="*/ 795544 w 12238653"/>
              <a:gd name="connsiteY98" fmla="*/ 834165 h 4913967"/>
              <a:gd name="connsiteX99" fmla="*/ 772462 w 12238653"/>
              <a:gd name="connsiteY99" fmla="*/ 831453 h 4913967"/>
              <a:gd name="connsiteX100" fmla="*/ 873474 w 12238653"/>
              <a:gd name="connsiteY100" fmla="*/ 811869 h 4913967"/>
              <a:gd name="connsiteX101" fmla="*/ 867955 w 12238653"/>
              <a:gd name="connsiteY101" fmla="*/ 806402 h 4913967"/>
              <a:gd name="connsiteX102" fmla="*/ 789460 w 12238653"/>
              <a:gd name="connsiteY102" fmla="*/ 809617 h 4913967"/>
              <a:gd name="connsiteX103" fmla="*/ 718066 w 12238653"/>
              <a:gd name="connsiteY103" fmla="*/ 805649 h 4913967"/>
              <a:gd name="connsiteX104" fmla="*/ 813000 w 12238653"/>
              <a:gd name="connsiteY104" fmla="*/ 792290 h 4913967"/>
              <a:gd name="connsiteX105" fmla="*/ 3206026 w 12238653"/>
              <a:gd name="connsiteY105" fmla="*/ 791204 h 4913967"/>
              <a:gd name="connsiteX106" fmla="*/ 3209399 w 12238653"/>
              <a:gd name="connsiteY106" fmla="*/ 792248 h 4913967"/>
              <a:gd name="connsiteX107" fmla="*/ 3207153 w 12238653"/>
              <a:gd name="connsiteY107" fmla="*/ 793919 h 4913967"/>
              <a:gd name="connsiteX108" fmla="*/ 3201407 w 12238653"/>
              <a:gd name="connsiteY108" fmla="*/ 792081 h 4913967"/>
              <a:gd name="connsiteX109" fmla="*/ 3206026 w 12238653"/>
              <a:gd name="connsiteY109" fmla="*/ 791204 h 4913967"/>
              <a:gd name="connsiteX110" fmla="*/ 3120216 w 12238653"/>
              <a:gd name="connsiteY110" fmla="*/ 790326 h 4913967"/>
              <a:gd name="connsiteX111" fmla="*/ 3160868 w 12238653"/>
              <a:gd name="connsiteY111" fmla="*/ 791371 h 4913967"/>
              <a:gd name="connsiteX112" fmla="*/ 3157938 w 12238653"/>
              <a:gd name="connsiteY112" fmla="*/ 797466 h 4913967"/>
              <a:gd name="connsiteX113" fmla="*/ 3117851 w 12238653"/>
              <a:gd name="connsiteY113" fmla="*/ 795002 h 4913967"/>
              <a:gd name="connsiteX114" fmla="*/ 3120216 w 12238653"/>
              <a:gd name="connsiteY114" fmla="*/ 790326 h 4913967"/>
              <a:gd name="connsiteX115" fmla="*/ 1105007 w 12238653"/>
              <a:gd name="connsiteY115" fmla="*/ 790326 h 4913967"/>
              <a:gd name="connsiteX116" fmla="*/ 1111316 w 12238653"/>
              <a:gd name="connsiteY116" fmla="*/ 791913 h 4913967"/>
              <a:gd name="connsiteX117" fmla="*/ 1106470 w 12238653"/>
              <a:gd name="connsiteY117" fmla="*/ 792540 h 4913967"/>
              <a:gd name="connsiteX118" fmla="*/ 1102076 w 12238653"/>
              <a:gd name="connsiteY118" fmla="*/ 791580 h 4913967"/>
              <a:gd name="connsiteX119" fmla="*/ 1105007 w 12238653"/>
              <a:gd name="connsiteY119" fmla="*/ 790326 h 4913967"/>
              <a:gd name="connsiteX120" fmla="*/ 2956702 w 12238653"/>
              <a:gd name="connsiteY120" fmla="*/ 785652 h 4913967"/>
              <a:gd name="connsiteX121" fmla="*/ 2949491 w 12238653"/>
              <a:gd name="connsiteY121" fmla="*/ 812204 h 4913967"/>
              <a:gd name="connsiteX122" fmla="*/ 2888904 w 12238653"/>
              <a:gd name="connsiteY122" fmla="*/ 814041 h 4913967"/>
              <a:gd name="connsiteX123" fmla="*/ 2887107 w 12238653"/>
              <a:gd name="connsiteY123" fmla="*/ 811787 h 4913967"/>
              <a:gd name="connsiteX124" fmla="*/ 2900508 w 12238653"/>
              <a:gd name="connsiteY124" fmla="*/ 810076 h 4913967"/>
              <a:gd name="connsiteX125" fmla="*/ 2926071 w 12238653"/>
              <a:gd name="connsiteY125" fmla="*/ 806317 h 4913967"/>
              <a:gd name="connsiteX126" fmla="*/ 2893974 w 12238653"/>
              <a:gd name="connsiteY126" fmla="*/ 789366 h 4913967"/>
              <a:gd name="connsiteX127" fmla="*/ 2956702 w 12238653"/>
              <a:gd name="connsiteY127" fmla="*/ 785652 h 4913967"/>
              <a:gd name="connsiteX128" fmla="*/ 3394004 w 12238653"/>
              <a:gd name="connsiteY128" fmla="*/ 785171 h 4913967"/>
              <a:gd name="connsiteX129" fmla="*/ 3441276 w 12238653"/>
              <a:gd name="connsiteY129" fmla="*/ 790326 h 4913967"/>
              <a:gd name="connsiteX130" fmla="*/ 3389512 w 12238653"/>
              <a:gd name="connsiteY130" fmla="*/ 797367 h 4913967"/>
              <a:gd name="connsiteX131" fmla="*/ 3337671 w 12238653"/>
              <a:gd name="connsiteY131" fmla="*/ 796047 h 4913967"/>
              <a:gd name="connsiteX132" fmla="*/ 3352986 w 12238653"/>
              <a:gd name="connsiteY132" fmla="*/ 787155 h 4913967"/>
              <a:gd name="connsiteX133" fmla="*/ 3394004 w 12238653"/>
              <a:gd name="connsiteY133" fmla="*/ 785171 h 4913967"/>
              <a:gd name="connsiteX134" fmla="*/ 7058291 w 12238653"/>
              <a:gd name="connsiteY134" fmla="*/ 780808 h 4913967"/>
              <a:gd name="connsiteX135" fmla="*/ 7059288 w 12238653"/>
              <a:gd name="connsiteY135" fmla="*/ 780863 h 4913967"/>
              <a:gd name="connsiteX136" fmla="*/ 7058514 w 12238653"/>
              <a:gd name="connsiteY136" fmla="*/ 780934 h 4913967"/>
              <a:gd name="connsiteX137" fmla="*/ 7057474 w 12238653"/>
              <a:gd name="connsiteY137" fmla="*/ 780997 h 4913967"/>
              <a:gd name="connsiteX138" fmla="*/ 2267511 w 12238653"/>
              <a:gd name="connsiteY138" fmla="*/ 779263 h 4913967"/>
              <a:gd name="connsiteX139" fmla="*/ 2268073 w 12238653"/>
              <a:gd name="connsiteY139" fmla="*/ 783688 h 4913967"/>
              <a:gd name="connsiteX140" fmla="*/ 2177645 w 12238653"/>
              <a:gd name="connsiteY140" fmla="*/ 783688 h 4913967"/>
              <a:gd name="connsiteX141" fmla="*/ 2177645 w 12238653"/>
              <a:gd name="connsiteY141" fmla="*/ 781185 h 4913967"/>
              <a:gd name="connsiteX142" fmla="*/ 2267511 w 12238653"/>
              <a:gd name="connsiteY142" fmla="*/ 779263 h 4913967"/>
              <a:gd name="connsiteX143" fmla="*/ 778314 w 12238653"/>
              <a:gd name="connsiteY143" fmla="*/ 777550 h 4913967"/>
              <a:gd name="connsiteX144" fmla="*/ 804439 w 12238653"/>
              <a:gd name="connsiteY144" fmla="*/ 777550 h 4913967"/>
              <a:gd name="connsiteX145" fmla="*/ 804551 w 12238653"/>
              <a:gd name="connsiteY145" fmla="*/ 779388 h 4913967"/>
              <a:gd name="connsiteX146" fmla="*/ 778540 w 12238653"/>
              <a:gd name="connsiteY146" fmla="*/ 779847 h 4913967"/>
              <a:gd name="connsiteX147" fmla="*/ 778314 w 12238653"/>
              <a:gd name="connsiteY147" fmla="*/ 777550 h 4913967"/>
              <a:gd name="connsiteX148" fmla="*/ 2783503 w 12238653"/>
              <a:gd name="connsiteY148" fmla="*/ 777051 h 4913967"/>
              <a:gd name="connsiteX149" fmla="*/ 2832936 w 12238653"/>
              <a:gd name="connsiteY149" fmla="*/ 777428 h 4913967"/>
              <a:gd name="connsiteX150" fmla="*/ 2861089 w 12238653"/>
              <a:gd name="connsiteY150" fmla="*/ 785567 h 4913967"/>
              <a:gd name="connsiteX151" fmla="*/ 2843859 w 12238653"/>
              <a:gd name="connsiteY151" fmla="*/ 793293 h 4913967"/>
              <a:gd name="connsiteX152" fmla="*/ 2783503 w 12238653"/>
              <a:gd name="connsiteY152" fmla="*/ 777051 h 4913967"/>
              <a:gd name="connsiteX153" fmla="*/ 7131377 w 12238653"/>
              <a:gd name="connsiteY153" fmla="*/ 774294 h 4913967"/>
              <a:gd name="connsiteX154" fmla="*/ 7092424 w 12238653"/>
              <a:gd name="connsiteY154" fmla="*/ 782703 h 4913967"/>
              <a:gd name="connsiteX155" fmla="*/ 7059288 w 12238653"/>
              <a:gd name="connsiteY155" fmla="*/ 780863 h 4913967"/>
              <a:gd name="connsiteX156" fmla="*/ 7090680 w 12238653"/>
              <a:gd name="connsiteY156" fmla="*/ 778005 h 4913967"/>
              <a:gd name="connsiteX157" fmla="*/ 7131377 w 12238653"/>
              <a:gd name="connsiteY157" fmla="*/ 774294 h 4913967"/>
              <a:gd name="connsiteX158" fmla="*/ 3240262 w 12238653"/>
              <a:gd name="connsiteY158" fmla="*/ 773500 h 4913967"/>
              <a:gd name="connsiteX159" fmla="*/ 3256141 w 12238653"/>
              <a:gd name="connsiteY159" fmla="*/ 774670 h 4913967"/>
              <a:gd name="connsiteX160" fmla="*/ 3248368 w 12238653"/>
              <a:gd name="connsiteY160" fmla="*/ 777218 h 4913967"/>
              <a:gd name="connsiteX161" fmla="*/ 3240262 w 12238653"/>
              <a:gd name="connsiteY161" fmla="*/ 773500 h 4913967"/>
              <a:gd name="connsiteX162" fmla="*/ 845886 w 12238653"/>
              <a:gd name="connsiteY162" fmla="*/ 773167 h 4913967"/>
              <a:gd name="connsiteX163" fmla="*/ 884735 w 12238653"/>
              <a:gd name="connsiteY163" fmla="*/ 775757 h 4913967"/>
              <a:gd name="connsiteX164" fmla="*/ 882707 w 12238653"/>
              <a:gd name="connsiteY164" fmla="*/ 779723 h 4913967"/>
              <a:gd name="connsiteX165" fmla="*/ 844084 w 12238653"/>
              <a:gd name="connsiteY165" fmla="*/ 776676 h 4913967"/>
              <a:gd name="connsiteX166" fmla="*/ 845886 w 12238653"/>
              <a:gd name="connsiteY166" fmla="*/ 773167 h 4913967"/>
              <a:gd name="connsiteX167" fmla="*/ 1544646 w 12238653"/>
              <a:gd name="connsiteY167" fmla="*/ 767032 h 4913967"/>
              <a:gd name="connsiteX168" fmla="*/ 1625161 w 12238653"/>
              <a:gd name="connsiteY168" fmla="*/ 769911 h 4913967"/>
              <a:gd name="connsiteX169" fmla="*/ 1595100 w 12238653"/>
              <a:gd name="connsiteY169" fmla="*/ 783105 h 4913967"/>
              <a:gd name="connsiteX170" fmla="*/ 1538112 w 12238653"/>
              <a:gd name="connsiteY170" fmla="*/ 780140 h 4913967"/>
              <a:gd name="connsiteX171" fmla="*/ 1544646 w 12238653"/>
              <a:gd name="connsiteY171" fmla="*/ 767032 h 4913967"/>
              <a:gd name="connsiteX172" fmla="*/ 2149042 w 12238653"/>
              <a:gd name="connsiteY172" fmla="*/ 763522 h 4913967"/>
              <a:gd name="connsiteX173" fmla="*/ 2147351 w 12238653"/>
              <a:gd name="connsiteY173" fmla="*/ 766362 h 4913967"/>
              <a:gd name="connsiteX174" fmla="*/ 2143071 w 12238653"/>
              <a:gd name="connsiteY174" fmla="*/ 765319 h 4913967"/>
              <a:gd name="connsiteX175" fmla="*/ 2144085 w 12238653"/>
              <a:gd name="connsiteY175" fmla="*/ 763565 h 4913967"/>
              <a:gd name="connsiteX176" fmla="*/ 2149042 w 12238653"/>
              <a:gd name="connsiteY176" fmla="*/ 763522 h 4913967"/>
              <a:gd name="connsiteX177" fmla="*/ 2183729 w 12238653"/>
              <a:gd name="connsiteY177" fmla="*/ 762269 h 4913967"/>
              <a:gd name="connsiteX178" fmla="*/ 2193184 w 12238653"/>
              <a:gd name="connsiteY178" fmla="*/ 763482 h 4913967"/>
              <a:gd name="connsiteX179" fmla="*/ 2186312 w 12238653"/>
              <a:gd name="connsiteY179" fmla="*/ 767321 h 4913967"/>
              <a:gd name="connsiteX180" fmla="*/ 2178208 w 12238653"/>
              <a:gd name="connsiteY180" fmla="*/ 765027 h 4913967"/>
              <a:gd name="connsiteX181" fmla="*/ 2183729 w 12238653"/>
              <a:gd name="connsiteY181" fmla="*/ 762269 h 4913967"/>
              <a:gd name="connsiteX182" fmla="*/ 3024154 w 12238653"/>
              <a:gd name="connsiteY182" fmla="*/ 760894 h 4913967"/>
              <a:gd name="connsiteX183" fmla="*/ 3021336 w 12238653"/>
              <a:gd name="connsiteY183" fmla="*/ 763272 h 4913967"/>
              <a:gd name="connsiteX184" fmla="*/ 3016611 w 12238653"/>
              <a:gd name="connsiteY184" fmla="*/ 762395 h 4913967"/>
              <a:gd name="connsiteX185" fmla="*/ 3018753 w 12238653"/>
              <a:gd name="connsiteY185" fmla="*/ 760978 h 4913967"/>
              <a:gd name="connsiteX186" fmla="*/ 3024154 w 12238653"/>
              <a:gd name="connsiteY186" fmla="*/ 760894 h 4913967"/>
              <a:gd name="connsiteX187" fmla="*/ 3093528 w 12238653"/>
              <a:gd name="connsiteY187" fmla="*/ 760393 h 4913967"/>
              <a:gd name="connsiteX188" fmla="*/ 3103211 w 12238653"/>
              <a:gd name="connsiteY188" fmla="*/ 761643 h 4913967"/>
              <a:gd name="connsiteX189" fmla="*/ 3102647 w 12238653"/>
              <a:gd name="connsiteY189" fmla="*/ 763104 h 4913967"/>
              <a:gd name="connsiteX190" fmla="*/ 3085753 w 12238653"/>
              <a:gd name="connsiteY190" fmla="*/ 762103 h 4913967"/>
              <a:gd name="connsiteX191" fmla="*/ 3093528 w 12238653"/>
              <a:gd name="connsiteY191" fmla="*/ 760393 h 4913967"/>
              <a:gd name="connsiteX192" fmla="*/ 2827084 w 12238653"/>
              <a:gd name="connsiteY192" fmla="*/ 757386 h 4913967"/>
              <a:gd name="connsiteX193" fmla="*/ 2833387 w 12238653"/>
              <a:gd name="connsiteY193" fmla="*/ 757636 h 4913967"/>
              <a:gd name="connsiteX194" fmla="*/ 2832043 w 12238653"/>
              <a:gd name="connsiteY194" fmla="*/ 759516 h 4913967"/>
              <a:gd name="connsiteX195" fmla="*/ 2827761 w 12238653"/>
              <a:gd name="connsiteY195" fmla="*/ 759307 h 4913967"/>
              <a:gd name="connsiteX196" fmla="*/ 2827084 w 12238653"/>
              <a:gd name="connsiteY196" fmla="*/ 757386 h 4913967"/>
              <a:gd name="connsiteX197" fmla="*/ 3267176 w 12238653"/>
              <a:gd name="connsiteY197" fmla="*/ 757176 h 4913967"/>
              <a:gd name="connsiteX198" fmla="*/ 3273930 w 12238653"/>
              <a:gd name="connsiteY198" fmla="*/ 758763 h 4913967"/>
              <a:gd name="connsiteX199" fmla="*/ 3265598 w 12238653"/>
              <a:gd name="connsiteY199" fmla="*/ 760727 h 4913967"/>
              <a:gd name="connsiteX200" fmla="*/ 3259290 w 12238653"/>
              <a:gd name="connsiteY200" fmla="*/ 758973 h 4913967"/>
              <a:gd name="connsiteX201" fmla="*/ 3267176 w 12238653"/>
              <a:gd name="connsiteY201" fmla="*/ 757176 h 4913967"/>
              <a:gd name="connsiteX202" fmla="*/ 3213229 w 12238653"/>
              <a:gd name="connsiteY202" fmla="*/ 756257 h 4913967"/>
              <a:gd name="connsiteX203" fmla="*/ 3214582 w 12238653"/>
              <a:gd name="connsiteY203" fmla="*/ 759891 h 4913967"/>
              <a:gd name="connsiteX204" fmla="*/ 3206814 w 12238653"/>
              <a:gd name="connsiteY204" fmla="*/ 761643 h 4913967"/>
              <a:gd name="connsiteX205" fmla="*/ 3205687 w 12238653"/>
              <a:gd name="connsiteY205" fmla="*/ 758179 h 4913967"/>
              <a:gd name="connsiteX206" fmla="*/ 3213229 w 12238653"/>
              <a:gd name="connsiteY206" fmla="*/ 756257 h 4913967"/>
              <a:gd name="connsiteX207" fmla="*/ 2882940 w 12238653"/>
              <a:gd name="connsiteY207" fmla="*/ 753336 h 4913967"/>
              <a:gd name="connsiteX208" fmla="*/ 2907599 w 12238653"/>
              <a:gd name="connsiteY208" fmla="*/ 763565 h 4913967"/>
              <a:gd name="connsiteX209" fmla="*/ 2898705 w 12238653"/>
              <a:gd name="connsiteY209" fmla="*/ 766695 h 4913967"/>
              <a:gd name="connsiteX210" fmla="*/ 2873256 w 12238653"/>
              <a:gd name="connsiteY210" fmla="*/ 756759 h 4913967"/>
              <a:gd name="connsiteX211" fmla="*/ 2882940 w 12238653"/>
              <a:gd name="connsiteY211" fmla="*/ 753336 h 4913967"/>
              <a:gd name="connsiteX212" fmla="*/ 2237780 w 12238653"/>
              <a:gd name="connsiteY212" fmla="*/ 753252 h 4913967"/>
              <a:gd name="connsiteX213" fmla="*/ 2277869 w 12238653"/>
              <a:gd name="connsiteY213" fmla="*/ 764775 h 4913967"/>
              <a:gd name="connsiteX214" fmla="*/ 2271228 w 12238653"/>
              <a:gd name="connsiteY214" fmla="*/ 766611 h 4913967"/>
              <a:gd name="connsiteX215" fmla="*/ 2244370 w 12238653"/>
              <a:gd name="connsiteY215" fmla="*/ 767720 h 4913967"/>
              <a:gd name="connsiteX216" fmla="*/ 2226295 w 12238653"/>
              <a:gd name="connsiteY216" fmla="*/ 760685 h 4913967"/>
              <a:gd name="connsiteX217" fmla="*/ 2237780 w 12238653"/>
              <a:gd name="connsiteY217" fmla="*/ 753252 h 4913967"/>
              <a:gd name="connsiteX218" fmla="*/ 2716607 w 12238653"/>
              <a:gd name="connsiteY218" fmla="*/ 744862 h 4913967"/>
              <a:gd name="connsiteX219" fmla="*/ 2757598 w 12238653"/>
              <a:gd name="connsiteY219" fmla="*/ 756801 h 4913967"/>
              <a:gd name="connsiteX220" fmla="*/ 2738346 w 12238653"/>
              <a:gd name="connsiteY220" fmla="*/ 765069 h 4913967"/>
              <a:gd name="connsiteX221" fmla="*/ 2716607 w 12238653"/>
              <a:gd name="connsiteY221" fmla="*/ 744862 h 4913967"/>
              <a:gd name="connsiteX222" fmla="*/ 2649760 w 12238653"/>
              <a:gd name="connsiteY222" fmla="*/ 744012 h 4913967"/>
              <a:gd name="connsiteX223" fmla="*/ 2703096 w 12238653"/>
              <a:gd name="connsiteY223" fmla="*/ 763022 h 4913967"/>
              <a:gd name="connsiteX224" fmla="*/ 2660416 w 12238653"/>
              <a:gd name="connsiteY224" fmla="*/ 769953 h 4913967"/>
              <a:gd name="connsiteX225" fmla="*/ 2666380 w 12238653"/>
              <a:gd name="connsiteY225" fmla="*/ 773836 h 4913967"/>
              <a:gd name="connsiteX226" fmla="*/ 2742394 w 12238653"/>
              <a:gd name="connsiteY226" fmla="*/ 780140 h 4913967"/>
              <a:gd name="connsiteX227" fmla="*/ 2741386 w 12238653"/>
              <a:gd name="connsiteY227" fmla="*/ 784146 h 4913967"/>
              <a:gd name="connsiteX228" fmla="*/ 2713460 w 12238653"/>
              <a:gd name="connsiteY228" fmla="*/ 784940 h 4913967"/>
              <a:gd name="connsiteX229" fmla="*/ 2560867 w 12238653"/>
              <a:gd name="connsiteY229" fmla="*/ 791706 h 4913967"/>
              <a:gd name="connsiteX230" fmla="*/ 2466495 w 12238653"/>
              <a:gd name="connsiteY230" fmla="*/ 786026 h 4913967"/>
              <a:gd name="connsiteX231" fmla="*/ 2468411 w 12238653"/>
              <a:gd name="connsiteY231" fmla="*/ 778761 h 4913967"/>
              <a:gd name="connsiteX232" fmla="*/ 2518076 w 12238653"/>
              <a:gd name="connsiteY232" fmla="*/ 780765 h 4913967"/>
              <a:gd name="connsiteX233" fmla="*/ 2621114 w 12238653"/>
              <a:gd name="connsiteY233" fmla="*/ 772832 h 4913967"/>
              <a:gd name="connsiteX234" fmla="*/ 2609850 w 12238653"/>
              <a:gd name="connsiteY234" fmla="*/ 759975 h 4913967"/>
              <a:gd name="connsiteX235" fmla="*/ 2649760 w 12238653"/>
              <a:gd name="connsiteY235" fmla="*/ 744012 h 4913967"/>
              <a:gd name="connsiteX236" fmla="*/ 2463678 w 12238653"/>
              <a:gd name="connsiteY236" fmla="*/ 741185 h 4913967"/>
              <a:gd name="connsiteX237" fmla="*/ 2507265 w 12238653"/>
              <a:gd name="connsiteY237" fmla="*/ 750620 h 4913967"/>
              <a:gd name="connsiteX238" fmla="*/ 2426969 w 12238653"/>
              <a:gd name="connsiteY238" fmla="*/ 761476 h 4913967"/>
              <a:gd name="connsiteX239" fmla="*/ 2426969 w 12238653"/>
              <a:gd name="connsiteY239" fmla="*/ 771415 h 4913967"/>
              <a:gd name="connsiteX240" fmla="*/ 2320436 w 12238653"/>
              <a:gd name="connsiteY240" fmla="*/ 768616 h 4913967"/>
              <a:gd name="connsiteX241" fmla="*/ 2309175 w 12238653"/>
              <a:gd name="connsiteY241" fmla="*/ 756300 h 4913967"/>
              <a:gd name="connsiteX242" fmla="*/ 2386430 w 12238653"/>
              <a:gd name="connsiteY242" fmla="*/ 754880 h 4913967"/>
              <a:gd name="connsiteX243" fmla="*/ 2463678 w 12238653"/>
              <a:gd name="connsiteY243" fmla="*/ 741185 h 4913967"/>
              <a:gd name="connsiteX244" fmla="*/ 1620903 w 12238653"/>
              <a:gd name="connsiteY244" fmla="*/ 738973 h 4913967"/>
              <a:gd name="connsiteX245" fmla="*/ 1619535 w 12238653"/>
              <a:gd name="connsiteY245" fmla="*/ 739141 h 4913967"/>
              <a:gd name="connsiteX246" fmla="*/ 1619167 w 12238653"/>
              <a:gd name="connsiteY246" fmla="*/ 739014 h 4913967"/>
              <a:gd name="connsiteX247" fmla="*/ 3548145 w 12238653"/>
              <a:gd name="connsiteY247" fmla="*/ 736219 h 4913967"/>
              <a:gd name="connsiteX248" fmla="*/ 3564694 w 12238653"/>
              <a:gd name="connsiteY248" fmla="*/ 736219 h 4913967"/>
              <a:gd name="connsiteX249" fmla="*/ 3564694 w 12238653"/>
              <a:gd name="connsiteY249" fmla="*/ 737387 h 4913967"/>
              <a:gd name="connsiteX250" fmla="*/ 3548145 w 12238653"/>
              <a:gd name="connsiteY250" fmla="*/ 737387 h 4913967"/>
              <a:gd name="connsiteX251" fmla="*/ 3548145 w 12238653"/>
              <a:gd name="connsiteY251" fmla="*/ 736219 h 4913967"/>
              <a:gd name="connsiteX252" fmla="*/ 4964173 w 12238653"/>
              <a:gd name="connsiteY252" fmla="*/ 734990 h 4913967"/>
              <a:gd name="connsiteX253" fmla="*/ 4964250 w 12238653"/>
              <a:gd name="connsiteY253" fmla="*/ 735005 h 4913967"/>
              <a:gd name="connsiteX254" fmla="*/ 4964050 w 12238653"/>
              <a:gd name="connsiteY254" fmla="*/ 735056 h 4913967"/>
              <a:gd name="connsiteX255" fmla="*/ 1657932 w 12238653"/>
              <a:gd name="connsiteY255" fmla="*/ 734421 h 4913967"/>
              <a:gd name="connsiteX256" fmla="*/ 1660186 w 12238653"/>
              <a:gd name="connsiteY256" fmla="*/ 738055 h 4913967"/>
              <a:gd name="connsiteX257" fmla="*/ 1620903 w 12238653"/>
              <a:gd name="connsiteY257" fmla="*/ 738973 h 4913967"/>
              <a:gd name="connsiteX258" fmla="*/ 4137449 w 12238653"/>
              <a:gd name="connsiteY258" fmla="*/ 731752 h 4913967"/>
              <a:gd name="connsiteX259" fmla="*/ 4033958 w 12238653"/>
              <a:gd name="connsiteY259" fmla="*/ 745694 h 4913967"/>
              <a:gd name="connsiteX260" fmla="*/ 4137449 w 12238653"/>
              <a:gd name="connsiteY260" fmla="*/ 731752 h 4913967"/>
              <a:gd name="connsiteX261" fmla="*/ 3498819 w 12238653"/>
              <a:gd name="connsiteY261" fmla="*/ 731584 h 4913967"/>
              <a:gd name="connsiteX262" fmla="*/ 3501861 w 12238653"/>
              <a:gd name="connsiteY262" fmla="*/ 735005 h 4913967"/>
              <a:gd name="connsiteX263" fmla="*/ 3481813 w 12238653"/>
              <a:gd name="connsiteY263" fmla="*/ 738599 h 4913967"/>
              <a:gd name="connsiteX264" fmla="*/ 3478097 w 12238653"/>
              <a:gd name="connsiteY264" fmla="*/ 734713 h 4913967"/>
              <a:gd name="connsiteX265" fmla="*/ 3498819 w 12238653"/>
              <a:gd name="connsiteY265" fmla="*/ 731584 h 4913967"/>
              <a:gd name="connsiteX266" fmla="*/ 6700631 w 12238653"/>
              <a:gd name="connsiteY266" fmla="*/ 729204 h 4913967"/>
              <a:gd name="connsiteX267" fmla="*/ 6737226 w 12238653"/>
              <a:gd name="connsiteY267" fmla="*/ 737721 h 4913967"/>
              <a:gd name="connsiteX268" fmla="*/ 6642860 w 12238653"/>
              <a:gd name="connsiteY268" fmla="*/ 742815 h 4913967"/>
              <a:gd name="connsiteX269" fmla="*/ 6638916 w 12238653"/>
              <a:gd name="connsiteY269" fmla="*/ 737807 h 4913967"/>
              <a:gd name="connsiteX270" fmla="*/ 6700631 w 12238653"/>
              <a:gd name="connsiteY270" fmla="*/ 729204 h 4913967"/>
              <a:gd name="connsiteX271" fmla="*/ 3670440 w 12238653"/>
              <a:gd name="connsiteY271" fmla="*/ 728745 h 4913967"/>
              <a:gd name="connsiteX272" fmla="*/ 3670777 w 12238653"/>
              <a:gd name="connsiteY272" fmla="*/ 732795 h 4913967"/>
              <a:gd name="connsiteX273" fmla="*/ 3633393 w 12238653"/>
              <a:gd name="connsiteY273" fmla="*/ 733671 h 4913967"/>
              <a:gd name="connsiteX274" fmla="*/ 3633281 w 12238653"/>
              <a:gd name="connsiteY274" fmla="*/ 728789 h 4913967"/>
              <a:gd name="connsiteX275" fmla="*/ 3670440 w 12238653"/>
              <a:gd name="connsiteY275" fmla="*/ 728745 h 4913967"/>
              <a:gd name="connsiteX276" fmla="*/ 2233499 w 12238653"/>
              <a:gd name="connsiteY276" fmla="*/ 724527 h 4913967"/>
              <a:gd name="connsiteX277" fmla="*/ 2279446 w 12238653"/>
              <a:gd name="connsiteY277" fmla="*/ 736636 h 4913967"/>
              <a:gd name="connsiteX278" fmla="*/ 1996561 w 12238653"/>
              <a:gd name="connsiteY278" fmla="*/ 736301 h 4913967"/>
              <a:gd name="connsiteX279" fmla="*/ 1963225 w 12238653"/>
              <a:gd name="connsiteY279" fmla="*/ 737847 h 4913967"/>
              <a:gd name="connsiteX280" fmla="*/ 1852305 w 12238653"/>
              <a:gd name="connsiteY280" fmla="*/ 738139 h 4913967"/>
              <a:gd name="connsiteX281" fmla="*/ 1818300 w 12238653"/>
              <a:gd name="connsiteY281" fmla="*/ 724569 h 4913967"/>
              <a:gd name="connsiteX282" fmla="*/ 1878316 w 12238653"/>
              <a:gd name="connsiteY282" fmla="*/ 724569 h 4913967"/>
              <a:gd name="connsiteX283" fmla="*/ 2233499 w 12238653"/>
              <a:gd name="connsiteY283" fmla="*/ 724527 h 4913967"/>
              <a:gd name="connsiteX284" fmla="*/ 6808121 w 12238653"/>
              <a:gd name="connsiteY284" fmla="*/ 724043 h 4913967"/>
              <a:gd name="connsiteX285" fmla="*/ 6854575 w 12238653"/>
              <a:gd name="connsiteY285" fmla="*/ 726157 h 4913967"/>
              <a:gd name="connsiteX286" fmla="*/ 6811834 w 12238653"/>
              <a:gd name="connsiteY286" fmla="*/ 733968 h 4913967"/>
              <a:gd name="connsiteX287" fmla="*/ 6765722 w 12238653"/>
              <a:gd name="connsiteY287" fmla="*/ 731166 h 4913967"/>
              <a:gd name="connsiteX288" fmla="*/ 6808121 w 12238653"/>
              <a:gd name="connsiteY288" fmla="*/ 724043 h 4913967"/>
              <a:gd name="connsiteX289" fmla="*/ 7282280 w 12238653"/>
              <a:gd name="connsiteY289" fmla="*/ 722518 h 4913967"/>
              <a:gd name="connsiteX290" fmla="*/ 7266061 w 12238653"/>
              <a:gd name="connsiteY290" fmla="*/ 726157 h 4913967"/>
              <a:gd name="connsiteX291" fmla="*/ 7263809 w 12238653"/>
              <a:gd name="connsiteY291" fmla="*/ 723649 h 4913967"/>
              <a:gd name="connsiteX292" fmla="*/ 7284385 w 12238653"/>
              <a:gd name="connsiteY292" fmla="*/ 722233 h 4913967"/>
              <a:gd name="connsiteX293" fmla="*/ 7283512 w 12238653"/>
              <a:gd name="connsiteY293" fmla="*/ 722442 h 4913967"/>
              <a:gd name="connsiteX294" fmla="*/ 7282280 w 12238653"/>
              <a:gd name="connsiteY294" fmla="*/ 722518 h 4913967"/>
              <a:gd name="connsiteX295" fmla="*/ 7283174 w 12238653"/>
              <a:gd name="connsiteY295" fmla="*/ 722316 h 4913967"/>
              <a:gd name="connsiteX296" fmla="*/ 1426291 w 12238653"/>
              <a:gd name="connsiteY296" fmla="*/ 720395 h 4913967"/>
              <a:gd name="connsiteX297" fmla="*/ 1480005 w 12238653"/>
              <a:gd name="connsiteY297" fmla="*/ 735049 h 4913967"/>
              <a:gd name="connsiteX298" fmla="*/ 1447748 w 12238653"/>
              <a:gd name="connsiteY298" fmla="*/ 737209 h 4913967"/>
              <a:gd name="connsiteX299" fmla="*/ 1426291 w 12238653"/>
              <a:gd name="connsiteY299" fmla="*/ 720395 h 4913967"/>
              <a:gd name="connsiteX300" fmla="*/ 1749940 w 12238653"/>
              <a:gd name="connsiteY300" fmla="*/ 719684 h 4913967"/>
              <a:gd name="connsiteX301" fmla="*/ 1771220 w 12238653"/>
              <a:gd name="connsiteY301" fmla="*/ 721524 h 4913967"/>
              <a:gd name="connsiteX302" fmla="*/ 1797126 w 12238653"/>
              <a:gd name="connsiteY302" fmla="*/ 726324 h 4913967"/>
              <a:gd name="connsiteX303" fmla="*/ 1712210 w 12238653"/>
              <a:gd name="connsiteY303" fmla="*/ 744651 h 4913967"/>
              <a:gd name="connsiteX304" fmla="*/ 1749940 w 12238653"/>
              <a:gd name="connsiteY304" fmla="*/ 719684 h 4913967"/>
              <a:gd name="connsiteX305" fmla="*/ 7300180 w 12238653"/>
              <a:gd name="connsiteY305" fmla="*/ 718474 h 4913967"/>
              <a:gd name="connsiteX306" fmla="*/ 7302660 w 12238653"/>
              <a:gd name="connsiteY306" fmla="*/ 720980 h 4913967"/>
              <a:gd name="connsiteX307" fmla="*/ 7284385 w 12238653"/>
              <a:gd name="connsiteY307" fmla="*/ 722233 h 4913967"/>
              <a:gd name="connsiteX308" fmla="*/ 628649 w 12238653"/>
              <a:gd name="connsiteY308" fmla="*/ 717974 h 4913967"/>
              <a:gd name="connsiteX309" fmla="*/ 628934 w 12238653"/>
              <a:gd name="connsiteY309" fmla="*/ 718099 h 4913967"/>
              <a:gd name="connsiteX310" fmla="*/ 628537 w 12238653"/>
              <a:gd name="connsiteY310" fmla="*/ 718182 h 4913967"/>
              <a:gd name="connsiteX311" fmla="*/ 628530 w 12238653"/>
              <a:gd name="connsiteY311" fmla="*/ 718156 h 4913967"/>
              <a:gd name="connsiteX312" fmla="*/ 6399274 w 12238653"/>
              <a:gd name="connsiteY312" fmla="*/ 717680 h 4913967"/>
              <a:gd name="connsiteX313" fmla="*/ 6402090 w 12238653"/>
              <a:gd name="connsiteY313" fmla="*/ 721063 h 4913967"/>
              <a:gd name="connsiteX314" fmla="*/ 6394663 w 12238653"/>
              <a:gd name="connsiteY314" fmla="*/ 722691 h 4913967"/>
              <a:gd name="connsiteX315" fmla="*/ 6391508 w 12238653"/>
              <a:gd name="connsiteY315" fmla="*/ 719434 h 4913967"/>
              <a:gd name="connsiteX316" fmla="*/ 6399274 w 12238653"/>
              <a:gd name="connsiteY316" fmla="*/ 717680 h 4913967"/>
              <a:gd name="connsiteX317" fmla="*/ 3210081 w 12238653"/>
              <a:gd name="connsiteY317" fmla="*/ 717390 h 4913967"/>
              <a:gd name="connsiteX318" fmla="*/ 3212892 w 12238653"/>
              <a:gd name="connsiteY318" fmla="*/ 718766 h 4913967"/>
              <a:gd name="connsiteX319" fmla="*/ 3205237 w 12238653"/>
              <a:gd name="connsiteY319" fmla="*/ 719976 h 4913967"/>
              <a:gd name="connsiteX320" fmla="*/ 3205237 w 12238653"/>
              <a:gd name="connsiteY320" fmla="*/ 718182 h 4913967"/>
              <a:gd name="connsiteX321" fmla="*/ 3210081 w 12238653"/>
              <a:gd name="connsiteY321" fmla="*/ 717390 h 4913967"/>
              <a:gd name="connsiteX322" fmla="*/ 4108878 w 12238653"/>
              <a:gd name="connsiteY322" fmla="*/ 714239 h 4913967"/>
              <a:gd name="connsiteX323" fmla="*/ 4128325 w 12238653"/>
              <a:gd name="connsiteY323" fmla="*/ 716053 h 4913967"/>
              <a:gd name="connsiteX324" fmla="*/ 4122690 w 12238653"/>
              <a:gd name="connsiteY324" fmla="*/ 718850 h 4913967"/>
              <a:gd name="connsiteX325" fmla="*/ 4108050 w 12238653"/>
              <a:gd name="connsiteY325" fmla="*/ 713964 h 4913967"/>
              <a:gd name="connsiteX326" fmla="*/ 4108878 w 12238653"/>
              <a:gd name="connsiteY326" fmla="*/ 714239 h 4913967"/>
              <a:gd name="connsiteX327" fmla="*/ 4107713 w 12238653"/>
              <a:gd name="connsiteY327" fmla="*/ 714132 h 4913967"/>
              <a:gd name="connsiteX328" fmla="*/ 4106608 w 12238653"/>
              <a:gd name="connsiteY328" fmla="*/ 714055 h 4913967"/>
              <a:gd name="connsiteX329" fmla="*/ 4380443 w 12238653"/>
              <a:gd name="connsiteY329" fmla="*/ 712060 h 4913967"/>
              <a:gd name="connsiteX330" fmla="*/ 4494542 w 12238653"/>
              <a:gd name="connsiteY330" fmla="*/ 713422 h 4913967"/>
              <a:gd name="connsiteX331" fmla="*/ 4495667 w 12238653"/>
              <a:gd name="connsiteY331" fmla="*/ 719058 h 4913967"/>
              <a:gd name="connsiteX332" fmla="*/ 4337786 w 12238653"/>
              <a:gd name="connsiteY332" fmla="*/ 719058 h 4913967"/>
              <a:gd name="connsiteX333" fmla="*/ 4380443 w 12238653"/>
              <a:gd name="connsiteY333" fmla="*/ 712060 h 4913967"/>
              <a:gd name="connsiteX334" fmla="*/ 4073370 w 12238653"/>
              <a:gd name="connsiteY334" fmla="*/ 711753 h 4913967"/>
              <a:gd name="connsiteX335" fmla="*/ 4106608 w 12238653"/>
              <a:gd name="connsiteY335" fmla="*/ 714055 h 4913967"/>
              <a:gd name="connsiteX336" fmla="*/ 4072808 w 12238653"/>
              <a:gd name="connsiteY336" fmla="*/ 716179 h 4913967"/>
              <a:gd name="connsiteX337" fmla="*/ 4073370 w 12238653"/>
              <a:gd name="connsiteY337" fmla="*/ 711753 h 4913967"/>
              <a:gd name="connsiteX338" fmla="*/ 660988 w 12238653"/>
              <a:gd name="connsiteY338" fmla="*/ 711521 h 4913967"/>
              <a:gd name="connsiteX339" fmla="*/ 691827 w 12238653"/>
              <a:gd name="connsiteY339" fmla="*/ 719142 h 4913967"/>
              <a:gd name="connsiteX340" fmla="*/ 799826 w 12238653"/>
              <a:gd name="connsiteY340" fmla="*/ 728534 h 4913967"/>
              <a:gd name="connsiteX341" fmla="*/ 761283 w 12238653"/>
              <a:gd name="connsiteY341" fmla="*/ 736192 h 4913967"/>
              <a:gd name="connsiteX342" fmla="*/ 718517 w 12238653"/>
              <a:gd name="connsiteY342" fmla="*/ 734672 h 4913967"/>
              <a:gd name="connsiteX343" fmla="*/ 718741 w 12238653"/>
              <a:gd name="connsiteY343" fmla="*/ 734798 h 4913967"/>
              <a:gd name="connsiteX344" fmla="*/ 693631 w 12238653"/>
              <a:gd name="connsiteY344" fmla="*/ 731458 h 4913967"/>
              <a:gd name="connsiteX345" fmla="*/ 654087 w 12238653"/>
              <a:gd name="connsiteY345" fmla="*/ 729163 h 4913967"/>
              <a:gd name="connsiteX346" fmla="*/ 628934 w 12238653"/>
              <a:gd name="connsiteY346" fmla="*/ 718099 h 4913967"/>
              <a:gd name="connsiteX347" fmla="*/ 1035865 w 12238653"/>
              <a:gd name="connsiteY347" fmla="*/ 710876 h 4913967"/>
              <a:gd name="connsiteX348" fmla="*/ 1053990 w 12238653"/>
              <a:gd name="connsiteY348" fmla="*/ 711210 h 4913967"/>
              <a:gd name="connsiteX349" fmla="*/ 1053763 w 12238653"/>
              <a:gd name="connsiteY349" fmla="*/ 713129 h 4913967"/>
              <a:gd name="connsiteX350" fmla="*/ 1035637 w 12238653"/>
              <a:gd name="connsiteY350" fmla="*/ 712795 h 4913967"/>
              <a:gd name="connsiteX351" fmla="*/ 1035865 w 12238653"/>
              <a:gd name="connsiteY351" fmla="*/ 710876 h 4913967"/>
              <a:gd name="connsiteX352" fmla="*/ 1527275 w 12238653"/>
              <a:gd name="connsiteY352" fmla="*/ 710354 h 4913967"/>
              <a:gd name="connsiteX353" fmla="*/ 1548702 w 12238653"/>
              <a:gd name="connsiteY353" fmla="*/ 714591 h 4913967"/>
              <a:gd name="connsiteX354" fmla="*/ 1619167 w 12238653"/>
              <a:gd name="connsiteY354" fmla="*/ 739014 h 4913967"/>
              <a:gd name="connsiteX355" fmla="*/ 1619085 w 12238653"/>
              <a:gd name="connsiteY355" fmla="*/ 739017 h 4913967"/>
              <a:gd name="connsiteX356" fmla="*/ 1559062 w 12238653"/>
              <a:gd name="connsiteY356" fmla="*/ 743650 h 4913967"/>
              <a:gd name="connsiteX357" fmla="*/ 1567397 w 12238653"/>
              <a:gd name="connsiteY357" fmla="*/ 729621 h 4913967"/>
              <a:gd name="connsiteX358" fmla="*/ 1528318 w 12238653"/>
              <a:gd name="connsiteY358" fmla="*/ 719560 h 4913967"/>
              <a:gd name="connsiteX359" fmla="*/ 1514579 w 12238653"/>
              <a:gd name="connsiteY359" fmla="*/ 729913 h 4913967"/>
              <a:gd name="connsiteX360" fmla="*/ 1502980 w 12238653"/>
              <a:gd name="connsiteY360" fmla="*/ 713757 h 4913967"/>
              <a:gd name="connsiteX361" fmla="*/ 1527275 w 12238653"/>
              <a:gd name="connsiteY361" fmla="*/ 710354 h 4913967"/>
              <a:gd name="connsiteX362" fmla="*/ 6460429 w 12238653"/>
              <a:gd name="connsiteY362" fmla="*/ 709665 h 4913967"/>
              <a:gd name="connsiteX363" fmla="*/ 6467296 w 12238653"/>
              <a:gd name="connsiteY363" fmla="*/ 710792 h 4913967"/>
              <a:gd name="connsiteX364" fmla="*/ 6463353 w 12238653"/>
              <a:gd name="connsiteY364" fmla="*/ 712088 h 4913967"/>
              <a:gd name="connsiteX365" fmla="*/ 6459411 w 12238653"/>
              <a:gd name="connsiteY365" fmla="*/ 711376 h 4913967"/>
              <a:gd name="connsiteX366" fmla="*/ 6460429 w 12238653"/>
              <a:gd name="connsiteY366" fmla="*/ 709665 h 4913967"/>
              <a:gd name="connsiteX367" fmla="*/ 344982 w 12238653"/>
              <a:gd name="connsiteY367" fmla="*/ 708034 h 4913967"/>
              <a:gd name="connsiteX368" fmla="*/ 351735 w 12238653"/>
              <a:gd name="connsiteY368" fmla="*/ 710291 h 4913967"/>
              <a:gd name="connsiteX369" fmla="*/ 348814 w 12238653"/>
              <a:gd name="connsiteY369" fmla="*/ 711796 h 4913967"/>
              <a:gd name="connsiteX370" fmla="*/ 341941 w 12238653"/>
              <a:gd name="connsiteY370" fmla="*/ 709582 h 4913967"/>
              <a:gd name="connsiteX371" fmla="*/ 344982 w 12238653"/>
              <a:gd name="connsiteY371" fmla="*/ 708034 h 4913967"/>
              <a:gd name="connsiteX372" fmla="*/ 7630477 w 12238653"/>
              <a:gd name="connsiteY372" fmla="*/ 707743 h 4913967"/>
              <a:gd name="connsiteX373" fmla="*/ 7632387 w 12238653"/>
              <a:gd name="connsiteY373" fmla="*/ 710291 h 4913967"/>
              <a:gd name="connsiteX374" fmla="*/ 7627772 w 12238653"/>
              <a:gd name="connsiteY374" fmla="*/ 710500 h 4913967"/>
              <a:gd name="connsiteX375" fmla="*/ 7626647 w 12238653"/>
              <a:gd name="connsiteY375" fmla="*/ 708828 h 4913967"/>
              <a:gd name="connsiteX376" fmla="*/ 7630477 w 12238653"/>
              <a:gd name="connsiteY376" fmla="*/ 707743 h 4913967"/>
              <a:gd name="connsiteX377" fmla="*/ 1159959 w 12238653"/>
              <a:gd name="connsiteY377" fmla="*/ 703569 h 4913967"/>
              <a:gd name="connsiteX378" fmla="*/ 1187998 w 12238653"/>
              <a:gd name="connsiteY378" fmla="*/ 707743 h 4913967"/>
              <a:gd name="connsiteX379" fmla="*/ 1179782 w 12238653"/>
              <a:gd name="connsiteY379" fmla="*/ 712757 h 4913967"/>
              <a:gd name="connsiteX380" fmla="*/ 1155003 w 12238653"/>
              <a:gd name="connsiteY380" fmla="*/ 707576 h 4913967"/>
              <a:gd name="connsiteX381" fmla="*/ 1159959 w 12238653"/>
              <a:gd name="connsiteY381" fmla="*/ 703569 h 4913967"/>
              <a:gd name="connsiteX382" fmla="*/ 6665949 w 12238653"/>
              <a:gd name="connsiteY382" fmla="*/ 702901 h 4913967"/>
              <a:gd name="connsiteX383" fmla="*/ 6637565 w 12238653"/>
              <a:gd name="connsiteY383" fmla="*/ 717223 h 4913967"/>
              <a:gd name="connsiteX384" fmla="*/ 6647253 w 12238653"/>
              <a:gd name="connsiteY384" fmla="*/ 707284 h 4913967"/>
              <a:gd name="connsiteX385" fmla="*/ 6665949 w 12238653"/>
              <a:gd name="connsiteY385" fmla="*/ 702901 h 4913967"/>
              <a:gd name="connsiteX386" fmla="*/ 6356488 w 12238653"/>
              <a:gd name="connsiteY386" fmla="*/ 702775 h 4913967"/>
              <a:gd name="connsiteX387" fmla="*/ 6363805 w 12238653"/>
              <a:gd name="connsiteY387" fmla="*/ 705155 h 4913967"/>
              <a:gd name="connsiteX388" fmla="*/ 6352659 w 12238653"/>
              <a:gd name="connsiteY388" fmla="*/ 707242 h 4913967"/>
              <a:gd name="connsiteX389" fmla="*/ 6347812 w 12238653"/>
              <a:gd name="connsiteY389" fmla="*/ 704321 h 4913967"/>
              <a:gd name="connsiteX390" fmla="*/ 6356488 w 12238653"/>
              <a:gd name="connsiteY390" fmla="*/ 702775 h 4913967"/>
              <a:gd name="connsiteX391" fmla="*/ 3817737 w 12238653"/>
              <a:gd name="connsiteY391" fmla="*/ 702567 h 4913967"/>
              <a:gd name="connsiteX392" fmla="*/ 3823032 w 12238653"/>
              <a:gd name="connsiteY392" fmla="*/ 702567 h 4913967"/>
              <a:gd name="connsiteX393" fmla="*/ 3825736 w 12238653"/>
              <a:gd name="connsiteY393" fmla="*/ 703820 h 4913967"/>
              <a:gd name="connsiteX394" fmla="*/ 3821342 w 12238653"/>
              <a:gd name="connsiteY394" fmla="*/ 704653 h 4913967"/>
              <a:gd name="connsiteX395" fmla="*/ 3817737 w 12238653"/>
              <a:gd name="connsiteY395" fmla="*/ 702567 h 4913967"/>
              <a:gd name="connsiteX396" fmla="*/ 136760 w 12238653"/>
              <a:gd name="connsiteY396" fmla="*/ 701774 h 4913967"/>
              <a:gd name="connsiteX397" fmla="*/ 188784 w 12238653"/>
              <a:gd name="connsiteY397" fmla="*/ 703611 h 4913967"/>
              <a:gd name="connsiteX398" fmla="*/ 187320 w 12238653"/>
              <a:gd name="connsiteY398" fmla="*/ 708828 h 4913967"/>
              <a:gd name="connsiteX399" fmla="*/ 135409 w 12238653"/>
              <a:gd name="connsiteY399" fmla="*/ 706743 h 4913967"/>
              <a:gd name="connsiteX400" fmla="*/ 136760 w 12238653"/>
              <a:gd name="connsiteY400" fmla="*/ 701774 h 4913967"/>
              <a:gd name="connsiteX401" fmla="*/ 7103787 w 12238653"/>
              <a:gd name="connsiteY401" fmla="*/ 700731 h 4913967"/>
              <a:gd name="connsiteX402" fmla="*/ 7108175 w 12238653"/>
              <a:gd name="connsiteY402" fmla="*/ 701107 h 4913967"/>
              <a:gd name="connsiteX403" fmla="*/ 7108287 w 12238653"/>
              <a:gd name="connsiteY403" fmla="*/ 702775 h 4913967"/>
              <a:gd name="connsiteX404" fmla="*/ 7103899 w 12238653"/>
              <a:gd name="connsiteY404" fmla="*/ 703569 h 4913967"/>
              <a:gd name="connsiteX405" fmla="*/ 7103787 w 12238653"/>
              <a:gd name="connsiteY405" fmla="*/ 700731 h 4913967"/>
              <a:gd name="connsiteX406" fmla="*/ 3447466 w 12238653"/>
              <a:gd name="connsiteY406" fmla="*/ 694301 h 4913967"/>
              <a:gd name="connsiteX407" fmla="*/ 3472357 w 12238653"/>
              <a:gd name="connsiteY407" fmla="*/ 694301 h 4913967"/>
              <a:gd name="connsiteX408" fmla="*/ 3473032 w 12238653"/>
              <a:gd name="connsiteY408" fmla="*/ 695887 h 4913967"/>
              <a:gd name="connsiteX409" fmla="*/ 3447466 w 12238653"/>
              <a:gd name="connsiteY409" fmla="*/ 695887 h 4913967"/>
              <a:gd name="connsiteX410" fmla="*/ 3447466 w 12238653"/>
              <a:gd name="connsiteY410" fmla="*/ 694301 h 4913967"/>
              <a:gd name="connsiteX411" fmla="*/ 1277527 w 12238653"/>
              <a:gd name="connsiteY411" fmla="*/ 693047 h 4913967"/>
              <a:gd name="connsiteX412" fmla="*/ 1336762 w 12238653"/>
              <a:gd name="connsiteY412" fmla="*/ 709582 h 4913967"/>
              <a:gd name="connsiteX413" fmla="*/ 1300834 w 12238653"/>
              <a:gd name="connsiteY413" fmla="*/ 726324 h 4913967"/>
              <a:gd name="connsiteX414" fmla="*/ 1377751 w 12238653"/>
              <a:gd name="connsiteY414" fmla="*/ 736761 h 4913967"/>
              <a:gd name="connsiteX415" fmla="*/ 1376962 w 12238653"/>
              <a:gd name="connsiteY415" fmla="*/ 739515 h 4913967"/>
              <a:gd name="connsiteX416" fmla="*/ 1294083 w 12238653"/>
              <a:gd name="connsiteY416" fmla="*/ 735049 h 4913967"/>
              <a:gd name="connsiteX417" fmla="*/ 1275950 w 12238653"/>
              <a:gd name="connsiteY417" fmla="*/ 735298 h 4913967"/>
              <a:gd name="connsiteX418" fmla="*/ 1165480 w 12238653"/>
              <a:gd name="connsiteY418" fmla="*/ 727493 h 4913967"/>
              <a:gd name="connsiteX419" fmla="*/ 1281359 w 12238653"/>
              <a:gd name="connsiteY419" fmla="*/ 713757 h 4913967"/>
              <a:gd name="connsiteX420" fmla="*/ 1242509 w 12238653"/>
              <a:gd name="connsiteY420" fmla="*/ 710249 h 4913967"/>
              <a:gd name="connsiteX421" fmla="*/ 1277527 w 12238653"/>
              <a:gd name="connsiteY421" fmla="*/ 693047 h 4913967"/>
              <a:gd name="connsiteX422" fmla="*/ 2055569 w 12238653"/>
              <a:gd name="connsiteY422" fmla="*/ 692755 h 4913967"/>
              <a:gd name="connsiteX423" fmla="*/ 2096566 w 12238653"/>
              <a:gd name="connsiteY423" fmla="*/ 693466 h 4913967"/>
              <a:gd name="connsiteX424" fmla="*/ 2096453 w 12238653"/>
              <a:gd name="connsiteY424" fmla="*/ 697808 h 4913967"/>
              <a:gd name="connsiteX425" fmla="*/ 2055119 w 12238653"/>
              <a:gd name="connsiteY425" fmla="*/ 697808 h 4913967"/>
              <a:gd name="connsiteX426" fmla="*/ 2055569 w 12238653"/>
              <a:gd name="connsiteY426" fmla="*/ 692755 h 4913967"/>
              <a:gd name="connsiteX427" fmla="*/ 1508398 w 12238653"/>
              <a:gd name="connsiteY427" fmla="*/ 690440 h 4913967"/>
              <a:gd name="connsiteX428" fmla="*/ 1562215 w 12238653"/>
              <a:gd name="connsiteY428" fmla="*/ 698810 h 4913967"/>
              <a:gd name="connsiteX429" fmla="*/ 1452639 w 12238653"/>
              <a:gd name="connsiteY429" fmla="*/ 696095 h 4913967"/>
              <a:gd name="connsiteX430" fmla="*/ 1508398 w 12238653"/>
              <a:gd name="connsiteY430" fmla="*/ 690440 h 4913967"/>
              <a:gd name="connsiteX431" fmla="*/ 4933392 w 12238653"/>
              <a:gd name="connsiteY431" fmla="*/ 690127 h 4913967"/>
              <a:gd name="connsiteX432" fmla="*/ 4974389 w 12238653"/>
              <a:gd name="connsiteY432" fmla="*/ 703318 h 4913967"/>
              <a:gd name="connsiteX433" fmla="*/ 5040714 w 12238653"/>
              <a:gd name="connsiteY433" fmla="*/ 707493 h 4913967"/>
              <a:gd name="connsiteX434" fmla="*/ 5129679 w 12238653"/>
              <a:gd name="connsiteY434" fmla="*/ 702107 h 4913967"/>
              <a:gd name="connsiteX435" fmla="*/ 5251417 w 12238653"/>
              <a:gd name="connsiteY435" fmla="*/ 700648 h 4913967"/>
              <a:gd name="connsiteX436" fmla="*/ 5290378 w 12238653"/>
              <a:gd name="connsiteY436" fmla="*/ 699519 h 4913967"/>
              <a:gd name="connsiteX437" fmla="*/ 5222023 w 12238653"/>
              <a:gd name="connsiteY437" fmla="*/ 715887 h 4913967"/>
              <a:gd name="connsiteX438" fmla="*/ 5207045 w 12238653"/>
              <a:gd name="connsiteY438" fmla="*/ 716971 h 4913967"/>
              <a:gd name="connsiteX439" fmla="*/ 5010085 w 12238653"/>
              <a:gd name="connsiteY439" fmla="*/ 723110 h 4913967"/>
              <a:gd name="connsiteX440" fmla="*/ 4980834 w 12238653"/>
              <a:gd name="connsiteY440" fmla="*/ 726005 h 4913967"/>
              <a:gd name="connsiteX441" fmla="*/ 4964173 w 12238653"/>
              <a:gd name="connsiteY441" fmla="*/ 734990 h 4913967"/>
              <a:gd name="connsiteX442" fmla="*/ 4925017 w 12238653"/>
              <a:gd name="connsiteY442" fmla="*/ 726873 h 4913967"/>
              <a:gd name="connsiteX443" fmla="*/ 4933392 w 12238653"/>
              <a:gd name="connsiteY443" fmla="*/ 690127 h 4913967"/>
              <a:gd name="connsiteX444" fmla="*/ 4838914 w 12238653"/>
              <a:gd name="connsiteY444" fmla="*/ 689416 h 4913967"/>
              <a:gd name="connsiteX445" fmla="*/ 4822022 w 12238653"/>
              <a:gd name="connsiteY445" fmla="*/ 697974 h 4913967"/>
              <a:gd name="connsiteX446" fmla="*/ 4861097 w 12238653"/>
              <a:gd name="connsiteY446" fmla="*/ 706201 h 4913967"/>
              <a:gd name="connsiteX447" fmla="*/ 4782498 w 12238653"/>
              <a:gd name="connsiteY447" fmla="*/ 708161 h 4913967"/>
              <a:gd name="connsiteX448" fmla="*/ 4838914 w 12238653"/>
              <a:gd name="connsiteY448" fmla="*/ 689416 h 4913967"/>
              <a:gd name="connsiteX449" fmla="*/ 2916049 w 12238653"/>
              <a:gd name="connsiteY449" fmla="*/ 687245 h 4913967"/>
              <a:gd name="connsiteX450" fmla="*/ 2918527 w 12238653"/>
              <a:gd name="connsiteY450" fmla="*/ 688623 h 4913967"/>
              <a:gd name="connsiteX451" fmla="*/ 2912219 w 12238653"/>
              <a:gd name="connsiteY451" fmla="*/ 690499 h 4913967"/>
              <a:gd name="connsiteX452" fmla="*/ 2909627 w 12238653"/>
              <a:gd name="connsiteY452" fmla="*/ 689039 h 4913967"/>
              <a:gd name="connsiteX453" fmla="*/ 2916049 w 12238653"/>
              <a:gd name="connsiteY453" fmla="*/ 687245 h 4913967"/>
              <a:gd name="connsiteX454" fmla="*/ 123361 w 12238653"/>
              <a:gd name="connsiteY454" fmla="*/ 687245 h 4913967"/>
              <a:gd name="connsiteX455" fmla="*/ 127183 w 12238653"/>
              <a:gd name="connsiteY455" fmla="*/ 688288 h 4913967"/>
              <a:gd name="connsiteX456" fmla="*/ 121557 w 12238653"/>
              <a:gd name="connsiteY456" fmla="*/ 690711 h 4913967"/>
              <a:gd name="connsiteX457" fmla="*/ 117614 w 12238653"/>
              <a:gd name="connsiteY457" fmla="*/ 689584 h 4913967"/>
              <a:gd name="connsiteX458" fmla="*/ 123361 w 12238653"/>
              <a:gd name="connsiteY458" fmla="*/ 687245 h 4913967"/>
              <a:gd name="connsiteX459" fmla="*/ 2803995 w 12238653"/>
              <a:gd name="connsiteY459" fmla="*/ 687119 h 4913967"/>
              <a:gd name="connsiteX460" fmla="*/ 2806699 w 12238653"/>
              <a:gd name="connsiteY460" fmla="*/ 688623 h 4913967"/>
              <a:gd name="connsiteX461" fmla="*/ 2799834 w 12238653"/>
              <a:gd name="connsiteY461" fmla="*/ 690670 h 4913967"/>
              <a:gd name="connsiteX462" fmla="*/ 2797016 w 12238653"/>
              <a:gd name="connsiteY462" fmla="*/ 689167 h 4913967"/>
              <a:gd name="connsiteX463" fmla="*/ 2803995 w 12238653"/>
              <a:gd name="connsiteY463" fmla="*/ 687119 h 4913967"/>
              <a:gd name="connsiteX464" fmla="*/ 262940 w 12238653"/>
              <a:gd name="connsiteY464" fmla="*/ 687074 h 4913967"/>
              <a:gd name="connsiteX465" fmla="*/ 340364 w 12238653"/>
              <a:gd name="connsiteY465" fmla="*/ 689249 h 4913967"/>
              <a:gd name="connsiteX466" fmla="*/ 249484 w 12238653"/>
              <a:gd name="connsiteY466" fmla="*/ 712045 h 4913967"/>
              <a:gd name="connsiteX467" fmla="*/ 234167 w 12238653"/>
              <a:gd name="connsiteY467" fmla="*/ 705491 h 4913967"/>
              <a:gd name="connsiteX468" fmla="*/ 276509 w 12238653"/>
              <a:gd name="connsiteY468" fmla="*/ 698474 h 4913967"/>
              <a:gd name="connsiteX469" fmla="*/ 271558 w 12238653"/>
              <a:gd name="connsiteY469" fmla="*/ 695388 h 4913967"/>
              <a:gd name="connsiteX470" fmla="*/ 186870 w 12238653"/>
              <a:gd name="connsiteY470" fmla="*/ 695388 h 4913967"/>
              <a:gd name="connsiteX471" fmla="*/ 262940 w 12238653"/>
              <a:gd name="connsiteY471" fmla="*/ 687074 h 4913967"/>
              <a:gd name="connsiteX472" fmla="*/ 3683839 w 12238653"/>
              <a:gd name="connsiteY472" fmla="*/ 686743 h 4913967"/>
              <a:gd name="connsiteX473" fmla="*/ 3691388 w 12238653"/>
              <a:gd name="connsiteY473" fmla="*/ 689167 h 4913967"/>
              <a:gd name="connsiteX474" fmla="*/ 3686544 w 12238653"/>
              <a:gd name="connsiteY474" fmla="*/ 691795 h 4913967"/>
              <a:gd name="connsiteX475" fmla="*/ 3677087 w 12238653"/>
              <a:gd name="connsiteY475" fmla="*/ 690541 h 4913967"/>
              <a:gd name="connsiteX476" fmla="*/ 3683839 w 12238653"/>
              <a:gd name="connsiteY476" fmla="*/ 686743 h 4913967"/>
              <a:gd name="connsiteX477" fmla="*/ 387437 w 12238653"/>
              <a:gd name="connsiteY477" fmla="*/ 686118 h 4913967"/>
              <a:gd name="connsiteX478" fmla="*/ 388676 w 12238653"/>
              <a:gd name="connsiteY478" fmla="*/ 688205 h 4913967"/>
              <a:gd name="connsiteX479" fmla="*/ 383719 w 12238653"/>
              <a:gd name="connsiteY479" fmla="*/ 688079 h 4913967"/>
              <a:gd name="connsiteX480" fmla="*/ 382818 w 12238653"/>
              <a:gd name="connsiteY480" fmla="*/ 686659 h 4913967"/>
              <a:gd name="connsiteX481" fmla="*/ 387437 w 12238653"/>
              <a:gd name="connsiteY481" fmla="*/ 686118 h 4913967"/>
              <a:gd name="connsiteX482" fmla="*/ 2756026 w 12238653"/>
              <a:gd name="connsiteY482" fmla="*/ 685992 h 4913967"/>
              <a:gd name="connsiteX483" fmla="*/ 2757372 w 12238653"/>
              <a:gd name="connsiteY483" fmla="*/ 689249 h 4913967"/>
              <a:gd name="connsiteX484" fmla="*/ 2732374 w 12238653"/>
              <a:gd name="connsiteY484" fmla="*/ 691545 h 4913967"/>
              <a:gd name="connsiteX485" fmla="*/ 2731135 w 12238653"/>
              <a:gd name="connsiteY485" fmla="*/ 686451 h 4913967"/>
              <a:gd name="connsiteX486" fmla="*/ 2756026 w 12238653"/>
              <a:gd name="connsiteY486" fmla="*/ 685992 h 4913967"/>
              <a:gd name="connsiteX487" fmla="*/ 1647348 w 12238653"/>
              <a:gd name="connsiteY487" fmla="*/ 685616 h 4913967"/>
              <a:gd name="connsiteX488" fmla="*/ 1651632 w 12238653"/>
              <a:gd name="connsiteY488" fmla="*/ 687704 h 4913967"/>
              <a:gd name="connsiteX489" fmla="*/ 1647348 w 12238653"/>
              <a:gd name="connsiteY489" fmla="*/ 688331 h 4913967"/>
              <a:gd name="connsiteX490" fmla="*/ 1643292 w 12238653"/>
              <a:gd name="connsiteY490" fmla="*/ 686200 h 4913967"/>
              <a:gd name="connsiteX491" fmla="*/ 1647348 w 12238653"/>
              <a:gd name="connsiteY491" fmla="*/ 685616 h 4913967"/>
              <a:gd name="connsiteX492" fmla="*/ 2653236 w 12238653"/>
              <a:gd name="connsiteY492" fmla="*/ 685205 h 4913967"/>
              <a:gd name="connsiteX493" fmla="*/ 2687892 w 12238653"/>
              <a:gd name="connsiteY493" fmla="*/ 687119 h 4913967"/>
              <a:gd name="connsiteX494" fmla="*/ 2686541 w 12238653"/>
              <a:gd name="connsiteY494" fmla="*/ 691961 h 4913967"/>
              <a:gd name="connsiteX495" fmla="*/ 2617735 w 12238653"/>
              <a:gd name="connsiteY495" fmla="*/ 687954 h 4913967"/>
              <a:gd name="connsiteX496" fmla="*/ 2653236 w 12238653"/>
              <a:gd name="connsiteY496" fmla="*/ 685205 h 4913967"/>
              <a:gd name="connsiteX497" fmla="*/ 3098534 w 12238653"/>
              <a:gd name="connsiteY497" fmla="*/ 685033 h 4913967"/>
              <a:gd name="connsiteX498" fmla="*/ 3140033 w 12238653"/>
              <a:gd name="connsiteY498" fmla="*/ 691167 h 4913967"/>
              <a:gd name="connsiteX499" fmla="*/ 3083727 w 12238653"/>
              <a:gd name="connsiteY499" fmla="*/ 692672 h 4913967"/>
              <a:gd name="connsiteX500" fmla="*/ 3098534 w 12238653"/>
              <a:gd name="connsiteY500" fmla="*/ 685033 h 4913967"/>
              <a:gd name="connsiteX501" fmla="*/ 4121903 w 12238653"/>
              <a:gd name="connsiteY501" fmla="*/ 683907 h 4913967"/>
              <a:gd name="connsiteX502" fmla="*/ 4125282 w 12238653"/>
              <a:gd name="connsiteY502" fmla="*/ 685074 h 4913967"/>
              <a:gd name="connsiteX503" fmla="*/ 4123147 w 12238653"/>
              <a:gd name="connsiteY503" fmla="*/ 686786 h 4913967"/>
              <a:gd name="connsiteX504" fmla="*/ 4117402 w 12238653"/>
              <a:gd name="connsiteY504" fmla="*/ 684907 h 4913967"/>
              <a:gd name="connsiteX505" fmla="*/ 4121903 w 12238653"/>
              <a:gd name="connsiteY505" fmla="*/ 683907 h 4913967"/>
              <a:gd name="connsiteX506" fmla="*/ 1857824 w 12238653"/>
              <a:gd name="connsiteY506" fmla="*/ 683070 h 4913967"/>
              <a:gd name="connsiteX507" fmla="*/ 1860643 w 12238653"/>
              <a:gd name="connsiteY507" fmla="*/ 684612 h 4913967"/>
              <a:gd name="connsiteX508" fmla="*/ 1853544 w 12238653"/>
              <a:gd name="connsiteY508" fmla="*/ 686743 h 4913967"/>
              <a:gd name="connsiteX509" fmla="*/ 1850614 w 12238653"/>
              <a:gd name="connsiteY509" fmla="*/ 685117 h 4913967"/>
              <a:gd name="connsiteX510" fmla="*/ 1857824 w 12238653"/>
              <a:gd name="connsiteY510" fmla="*/ 683070 h 4913967"/>
              <a:gd name="connsiteX511" fmla="*/ 3003548 w 12238653"/>
              <a:gd name="connsiteY511" fmla="*/ 682025 h 4913967"/>
              <a:gd name="connsiteX512" fmla="*/ 3052870 w 12238653"/>
              <a:gd name="connsiteY512" fmla="*/ 686910 h 4913967"/>
              <a:gd name="connsiteX513" fmla="*/ 3026353 w 12238653"/>
              <a:gd name="connsiteY513" fmla="*/ 691483 h 4913967"/>
              <a:gd name="connsiteX514" fmla="*/ 3003548 w 12238653"/>
              <a:gd name="connsiteY514" fmla="*/ 682025 h 4913967"/>
              <a:gd name="connsiteX515" fmla="*/ 993184 w 12238653"/>
              <a:gd name="connsiteY515" fmla="*/ 681860 h 4913967"/>
              <a:gd name="connsiteX516" fmla="*/ 1061988 w 12238653"/>
              <a:gd name="connsiteY516" fmla="*/ 681860 h 4913967"/>
              <a:gd name="connsiteX517" fmla="*/ 1062214 w 12238653"/>
              <a:gd name="connsiteY517" fmla="*/ 683487 h 4913967"/>
              <a:gd name="connsiteX518" fmla="*/ 993408 w 12238653"/>
              <a:gd name="connsiteY518" fmla="*/ 683487 h 4913967"/>
              <a:gd name="connsiteX519" fmla="*/ 993184 w 12238653"/>
              <a:gd name="connsiteY519" fmla="*/ 681860 h 4913967"/>
              <a:gd name="connsiteX520" fmla="*/ 1207370 w 12238653"/>
              <a:gd name="connsiteY520" fmla="*/ 681775 h 4913967"/>
              <a:gd name="connsiteX521" fmla="*/ 1232819 w 12238653"/>
              <a:gd name="connsiteY521" fmla="*/ 681775 h 4913967"/>
              <a:gd name="connsiteX522" fmla="*/ 1232819 w 12238653"/>
              <a:gd name="connsiteY522" fmla="*/ 683153 h 4913967"/>
              <a:gd name="connsiteX523" fmla="*/ 1207370 w 12238653"/>
              <a:gd name="connsiteY523" fmla="*/ 683153 h 4913967"/>
              <a:gd name="connsiteX524" fmla="*/ 1207370 w 12238653"/>
              <a:gd name="connsiteY524" fmla="*/ 681775 h 4913967"/>
              <a:gd name="connsiteX525" fmla="*/ 1141602 w 12238653"/>
              <a:gd name="connsiteY525" fmla="*/ 681775 h 4913967"/>
              <a:gd name="connsiteX526" fmla="*/ 1142848 w 12238653"/>
              <a:gd name="connsiteY526" fmla="*/ 683572 h 4913967"/>
              <a:gd name="connsiteX527" fmla="*/ 1138116 w 12238653"/>
              <a:gd name="connsiteY527" fmla="*/ 683487 h 4913967"/>
              <a:gd name="connsiteX528" fmla="*/ 1137101 w 12238653"/>
              <a:gd name="connsiteY528" fmla="*/ 682235 h 4913967"/>
              <a:gd name="connsiteX529" fmla="*/ 1141602 w 12238653"/>
              <a:gd name="connsiteY529" fmla="*/ 681775 h 4913967"/>
              <a:gd name="connsiteX530" fmla="*/ 709960 w 12238653"/>
              <a:gd name="connsiteY530" fmla="*/ 681775 h 4913967"/>
              <a:gd name="connsiteX531" fmla="*/ 715362 w 12238653"/>
              <a:gd name="connsiteY531" fmla="*/ 681817 h 4913967"/>
              <a:gd name="connsiteX532" fmla="*/ 718290 w 12238653"/>
              <a:gd name="connsiteY532" fmla="*/ 683153 h 4913967"/>
              <a:gd name="connsiteX533" fmla="*/ 713790 w 12238653"/>
              <a:gd name="connsiteY533" fmla="*/ 684030 h 4913967"/>
              <a:gd name="connsiteX534" fmla="*/ 709960 w 12238653"/>
              <a:gd name="connsiteY534" fmla="*/ 681775 h 4913967"/>
              <a:gd name="connsiteX535" fmla="*/ 3568864 w 12238653"/>
              <a:gd name="connsiteY535" fmla="*/ 679064 h 4913967"/>
              <a:gd name="connsiteX536" fmla="*/ 3568637 w 12238653"/>
              <a:gd name="connsiteY536" fmla="*/ 680773 h 4913967"/>
              <a:gd name="connsiteX537" fmla="*/ 3564131 w 12238653"/>
              <a:gd name="connsiteY537" fmla="*/ 681482 h 4913967"/>
              <a:gd name="connsiteX538" fmla="*/ 3561320 w 12238653"/>
              <a:gd name="connsiteY538" fmla="*/ 680188 h 4913967"/>
              <a:gd name="connsiteX539" fmla="*/ 3568864 w 12238653"/>
              <a:gd name="connsiteY539" fmla="*/ 679064 h 4913967"/>
              <a:gd name="connsiteX540" fmla="*/ 7993203 w 12238653"/>
              <a:gd name="connsiteY540" fmla="*/ 678646 h 4913967"/>
              <a:gd name="connsiteX541" fmla="*/ 7995567 w 12238653"/>
              <a:gd name="connsiteY541" fmla="*/ 682152 h 4913967"/>
              <a:gd name="connsiteX542" fmla="*/ 7971584 w 12238653"/>
              <a:gd name="connsiteY542" fmla="*/ 684199 h 4913967"/>
              <a:gd name="connsiteX543" fmla="*/ 7969894 w 12238653"/>
              <a:gd name="connsiteY543" fmla="*/ 681106 h 4913967"/>
              <a:gd name="connsiteX544" fmla="*/ 7993203 w 12238653"/>
              <a:gd name="connsiteY544" fmla="*/ 678646 h 4913967"/>
              <a:gd name="connsiteX545" fmla="*/ 4189813 w 12238653"/>
              <a:gd name="connsiteY545" fmla="*/ 678646 h 4913967"/>
              <a:gd name="connsiteX546" fmla="*/ 4138238 w 12238653"/>
              <a:gd name="connsiteY546" fmla="*/ 696930 h 4913967"/>
              <a:gd name="connsiteX547" fmla="*/ 4189813 w 12238653"/>
              <a:gd name="connsiteY547" fmla="*/ 678646 h 4913967"/>
              <a:gd name="connsiteX548" fmla="*/ 4217289 w 12238653"/>
              <a:gd name="connsiteY548" fmla="*/ 676764 h 4913967"/>
              <a:gd name="connsiteX549" fmla="*/ 4321118 w 12238653"/>
              <a:gd name="connsiteY549" fmla="*/ 676764 h 4913967"/>
              <a:gd name="connsiteX550" fmla="*/ 4269707 w 12238653"/>
              <a:gd name="connsiteY550" fmla="*/ 685079 h 4913967"/>
              <a:gd name="connsiteX551" fmla="*/ 4217289 w 12238653"/>
              <a:gd name="connsiteY551" fmla="*/ 676764 h 4913967"/>
              <a:gd name="connsiteX552" fmla="*/ 3609629 w 12238653"/>
              <a:gd name="connsiteY552" fmla="*/ 675512 h 4913967"/>
              <a:gd name="connsiteX553" fmla="*/ 3642962 w 12238653"/>
              <a:gd name="connsiteY553" fmla="*/ 683907 h 4913967"/>
              <a:gd name="connsiteX554" fmla="*/ 3624943 w 12238653"/>
              <a:gd name="connsiteY554" fmla="*/ 692087 h 4913967"/>
              <a:gd name="connsiteX555" fmla="*/ 3595551 w 12238653"/>
              <a:gd name="connsiteY555" fmla="*/ 681482 h 4913967"/>
              <a:gd name="connsiteX556" fmla="*/ 3609629 w 12238653"/>
              <a:gd name="connsiteY556" fmla="*/ 675512 h 4913967"/>
              <a:gd name="connsiteX557" fmla="*/ 3177648 w 12238653"/>
              <a:gd name="connsiteY557" fmla="*/ 675304 h 4913967"/>
              <a:gd name="connsiteX558" fmla="*/ 3308505 w 12238653"/>
              <a:gd name="connsiteY558" fmla="*/ 684992 h 4913967"/>
              <a:gd name="connsiteX559" fmla="*/ 3442965 w 12238653"/>
              <a:gd name="connsiteY559" fmla="*/ 683697 h 4913967"/>
              <a:gd name="connsiteX560" fmla="*/ 3174832 w 12238653"/>
              <a:gd name="connsiteY560" fmla="*/ 693339 h 4913967"/>
              <a:gd name="connsiteX561" fmla="*/ 3177648 w 12238653"/>
              <a:gd name="connsiteY561" fmla="*/ 675304 h 4913967"/>
              <a:gd name="connsiteX562" fmla="*/ 4395217 w 12238653"/>
              <a:gd name="connsiteY562" fmla="*/ 674136 h 4913967"/>
              <a:gd name="connsiteX563" fmla="*/ 4370783 w 12238653"/>
              <a:gd name="connsiteY563" fmla="*/ 688331 h 4913967"/>
              <a:gd name="connsiteX564" fmla="*/ 4356932 w 12238653"/>
              <a:gd name="connsiteY564" fmla="*/ 691085 h 4913967"/>
              <a:gd name="connsiteX565" fmla="*/ 4395217 w 12238653"/>
              <a:gd name="connsiteY565" fmla="*/ 674136 h 4913967"/>
              <a:gd name="connsiteX566" fmla="*/ 1588790 w 12238653"/>
              <a:gd name="connsiteY566" fmla="*/ 673551 h 4913967"/>
              <a:gd name="connsiteX567" fmla="*/ 1616831 w 12238653"/>
              <a:gd name="connsiteY567" fmla="*/ 673551 h 4913967"/>
              <a:gd name="connsiteX568" fmla="*/ 1616831 w 12238653"/>
              <a:gd name="connsiteY568" fmla="*/ 675429 h 4913967"/>
              <a:gd name="connsiteX569" fmla="*/ 1588790 w 12238653"/>
              <a:gd name="connsiteY569" fmla="*/ 675429 h 4913967"/>
              <a:gd name="connsiteX570" fmla="*/ 1588790 w 12238653"/>
              <a:gd name="connsiteY570" fmla="*/ 673551 h 4913967"/>
              <a:gd name="connsiteX571" fmla="*/ 4463460 w 12238653"/>
              <a:gd name="connsiteY571" fmla="*/ 673427 h 4913967"/>
              <a:gd name="connsiteX572" fmla="*/ 4463008 w 12238653"/>
              <a:gd name="connsiteY572" fmla="*/ 675512 h 4913967"/>
              <a:gd name="connsiteX573" fmla="*/ 4426639 w 12238653"/>
              <a:gd name="connsiteY573" fmla="*/ 678728 h 4913967"/>
              <a:gd name="connsiteX574" fmla="*/ 4423820 w 12238653"/>
              <a:gd name="connsiteY574" fmla="*/ 676724 h 4913967"/>
              <a:gd name="connsiteX575" fmla="*/ 4442292 w 12238653"/>
              <a:gd name="connsiteY575" fmla="*/ 673551 h 4913967"/>
              <a:gd name="connsiteX576" fmla="*/ 4463460 w 12238653"/>
              <a:gd name="connsiteY576" fmla="*/ 673427 h 4913967"/>
              <a:gd name="connsiteX577" fmla="*/ 6481484 w 12238653"/>
              <a:gd name="connsiteY577" fmla="*/ 672884 h 4913967"/>
              <a:gd name="connsiteX578" fmla="*/ 6485315 w 12238653"/>
              <a:gd name="connsiteY578" fmla="*/ 677308 h 4913967"/>
              <a:gd name="connsiteX579" fmla="*/ 6440721 w 12238653"/>
              <a:gd name="connsiteY579" fmla="*/ 682401 h 4913967"/>
              <a:gd name="connsiteX580" fmla="*/ 6437003 w 12238653"/>
              <a:gd name="connsiteY580" fmla="*/ 678101 h 4913967"/>
              <a:gd name="connsiteX581" fmla="*/ 6481484 w 12238653"/>
              <a:gd name="connsiteY581" fmla="*/ 672884 h 4913967"/>
              <a:gd name="connsiteX582" fmla="*/ 1717169 w 12238653"/>
              <a:gd name="connsiteY582" fmla="*/ 671713 h 4913967"/>
              <a:gd name="connsiteX583" fmla="*/ 1768747 w 12238653"/>
              <a:gd name="connsiteY583" fmla="*/ 673301 h 4913967"/>
              <a:gd name="connsiteX584" fmla="*/ 1762213 w 12238653"/>
              <a:gd name="connsiteY584" fmla="*/ 689666 h 4913967"/>
              <a:gd name="connsiteX585" fmla="*/ 1751291 w 12238653"/>
              <a:gd name="connsiteY585" fmla="*/ 690417 h 4913967"/>
              <a:gd name="connsiteX586" fmla="*/ 1717169 w 12238653"/>
              <a:gd name="connsiteY586" fmla="*/ 671713 h 4913967"/>
              <a:gd name="connsiteX587" fmla="*/ 4010981 w 12238653"/>
              <a:gd name="connsiteY587" fmla="*/ 670335 h 4913967"/>
              <a:gd name="connsiteX588" fmla="*/ 4065259 w 12238653"/>
              <a:gd name="connsiteY588" fmla="*/ 685826 h 4913967"/>
              <a:gd name="connsiteX589" fmla="*/ 4029114 w 12238653"/>
              <a:gd name="connsiteY589" fmla="*/ 688916 h 4913967"/>
              <a:gd name="connsiteX590" fmla="*/ 3937671 w 12238653"/>
              <a:gd name="connsiteY590" fmla="*/ 687411 h 4913967"/>
              <a:gd name="connsiteX591" fmla="*/ 3918306 w 12238653"/>
              <a:gd name="connsiteY591" fmla="*/ 705574 h 4913967"/>
              <a:gd name="connsiteX592" fmla="*/ 3907602 w 12238653"/>
              <a:gd name="connsiteY592" fmla="*/ 706743 h 4913967"/>
              <a:gd name="connsiteX593" fmla="*/ 3877872 w 12238653"/>
              <a:gd name="connsiteY593" fmla="*/ 698894 h 4913967"/>
              <a:gd name="connsiteX594" fmla="*/ 3824385 w 12238653"/>
              <a:gd name="connsiteY594" fmla="*/ 684406 h 4913967"/>
              <a:gd name="connsiteX595" fmla="*/ 3760981 w 12238653"/>
              <a:gd name="connsiteY595" fmla="*/ 701275 h 4913967"/>
              <a:gd name="connsiteX596" fmla="*/ 3747806 w 12238653"/>
              <a:gd name="connsiteY596" fmla="*/ 679772 h 4913967"/>
              <a:gd name="connsiteX597" fmla="*/ 3891949 w 12238653"/>
              <a:gd name="connsiteY597" fmla="*/ 678311 h 4913967"/>
              <a:gd name="connsiteX598" fmla="*/ 4010981 w 12238653"/>
              <a:gd name="connsiteY598" fmla="*/ 670335 h 4913967"/>
              <a:gd name="connsiteX599" fmla="*/ 5371349 w 12238653"/>
              <a:gd name="connsiteY599" fmla="*/ 669374 h 4913967"/>
              <a:gd name="connsiteX600" fmla="*/ 5388799 w 12238653"/>
              <a:gd name="connsiteY600" fmla="*/ 669374 h 4913967"/>
              <a:gd name="connsiteX601" fmla="*/ 5388462 w 12238653"/>
              <a:gd name="connsiteY601" fmla="*/ 670753 h 4913967"/>
              <a:gd name="connsiteX602" fmla="*/ 5371013 w 12238653"/>
              <a:gd name="connsiteY602" fmla="*/ 670753 h 4913967"/>
              <a:gd name="connsiteX603" fmla="*/ 5371349 w 12238653"/>
              <a:gd name="connsiteY603" fmla="*/ 669374 h 4913967"/>
              <a:gd name="connsiteX604" fmla="*/ 6722604 w 12238653"/>
              <a:gd name="connsiteY604" fmla="*/ 669313 h 4913967"/>
              <a:gd name="connsiteX605" fmla="*/ 6755019 w 12238653"/>
              <a:gd name="connsiteY605" fmla="*/ 670335 h 4913967"/>
              <a:gd name="connsiteX606" fmla="*/ 6765265 w 12238653"/>
              <a:gd name="connsiteY606" fmla="*/ 682235 h 4913967"/>
              <a:gd name="connsiteX607" fmla="*/ 6738465 w 12238653"/>
              <a:gd name="connsiteY607" fmla="*/ 683738 h 4913967"/>
              <a:gd name="connsiteX608" fmla="*/ 6690609 w 12238653"/>
              <a:gd name="connsiteY608" fmla="*/ 680814 h 4913967"/>
              <a:gd name="connsiteX609" fmla="*/ 6722604 w 12238653"/>
              <a:gd name="connsiteY609" fmla="*/ 669313 h 4913967"/>
              <a:gd name="connsiteX610" fmla="*/ 4175848 w 12238653"/>
              <a:gd name="connsiteY610" fmla="*/ 665744 h 4913967"/>
              <a:gd name="connsiteX611" fmla="*/ 4179341 w 12238653"/>
              <a:gd name="connsiteY611" fmla="*/ 668791 h 4913967"/>
              <a:gd name="connsiteX612" fmla="*/ 4170215 w 12238653"/>
              <a:gd name="connsiteY612" fmla="*/ 669959 h 4913967"/>
              <a:gd name="connsiteX613" fmla="*/ 4163574 w 12238653"/>
              <a:gd name="connsiteY613" fmla="*/ 667332 h 4913967"/>
              <a:gd name="connsiteX614" fmla="*/ 4175848 w 12238653"/>
              <a:gd name="connsiteY614" fmla="*/ 665744 h 4913967"/>
              <a:gd name="connsiteX615" fmla="*/ 8062119 w 12238653"/>
              <a:gd name="connsiteY615" fmla="*/ 662195 h 4913967"/>
              <a:gd name="connsiteX616" fmla="*/ 8064823 w 12238653"/>
              <a:gd name="connsiteY616" fmla="*/ 663656 h 4913967"/>
              <a:gd name="connsiteX617" fmla="*/ 8058070 w 12238653"/>
              <a:gd name="connsiteY617" fmla="*/ 665660 h 4913967"/>
              <a:gd name="connsiteX618" fmla="*/ 8055252 w 12238653"/>
              <a:gd name="connsiteY618" fmla="*/ 664114 h 4913967"/>
              <a:gd name="connsiteX619" fmla="*/ 8062119 w 12238653"/>
              <a:gd name="connsiteY619" fmla="*/ 662195 h 4913967"/>
              <a:gd name="connsiteX620" fmla="*/ 368179 w 12238653"/>
              <a:gd name="connsiteY620" fmla="*/ 660732 h 4913967"/>
              <a:gd name="connsiteX621" fmla="*/ 370543 w 12238653"/>
              <a:gd name="connsiteY621" fmla="*/ 663780 h 4913967"/>
              <a:gd name="connsiteX622" fmla="*/ 362326 w 12238653"/>
              <a:gd name="connsiteY622" fmla="*/ 665283 h 4913967"/>
              <a:gd name="connsiteX623" fmla="*/ 356469 w 12238653"/>
              <a:gd name="connsiteY623" fmla="*/ 662655 h 4913967"/>
              <a:gd name="connsiteX624" fmla="*/ 368179 w 12238653"/>
              <a:gd name="connsiteY624" fmla="*/ 660732 h 4913967"/>
              <a:gd name="connsiteX625" fmla="*/ 4329098 w 12238653"/>
              <a:gd name="connsiteY625" fmla="*/ 659924 h 4913967"/>
              <a:gd name="connsiteX626" fmla="*/ 4367402 w 12238653"/>
              <a:gd name="connsiteY626" fmla="*/ 661402 h 4913967"/>
              <a:gd name="connsiteX627" fmla="*/ 4302874 w 12238653"/>
              <a:gd name="connsiteY627" fmla="*/ 668623 h 4913967"/>
              <a:gd name="connsiteX628" fmla="*/ 4329098 w 12238653"/>
              <a:gd name="connsiteY628" fmla="*/ 659924 h 4913967"/>
              <a:gd name="connsiteX629" fmla="*/ 4575400 w 12238653"/>
              <a:gd name="connsiteY629" fmla="*/ 656559 h 4913967"/>
              <a:gd name="connsiteX630" fmla="*/ 4579450 w 12238653"/>
              <a:gd name="connsiteY630" fmla="*/ 657228 h 4913967"/>
              <a:gd name="connsiteX631" fmla="*/ 4577540 w 12238653"/>
              <a:gd name="connsiteY631" fmla="*/ 658395 h 4913967"/>
              <a:gd name="connsiteX632" fmla="*/ 4572811 w 12238653"/>
              <a:gd name="connsiteY632" fmla="*/ 658395 h 4913967"/>
              <a:gd name="connsiteX633" fmla="*/ 4575400 w 12238653"/>
              <a:gd name="connsiteY633" fmla="*/ 656559 h 4913967"/>
              <a:gd name="connsiteX634" fmla="*/ 65025 w 12238653"/>
              <a:gd name="connsiteY634" fmla="*/ 656141 h 4913967"/>
              <a:gd name="connsiteX635" fmla="*/ 125387 w 12238653"/>
              <a:gd name="connsiteY635" fmla="*/ 663157 h 4913967"/>
              <a:gd name="connsiteX636" fmla="*/ 164126 w 12238653"/>
              <a:gd name="connsiteY636" fmla="*/ 664364 h 4913967"/>
              <a:gd name="connsiteX637" fmla="*/ 130411 w 12238653"/>
              <a:gd name="connsiteY637" fmla="*/ 672318 h 4913967"/>
              <a:gd name="connsiteX638" fmla="*/ 95094 w 12238653"/>
              <a:gd name="connsiteY638" fmla="*/ 669123 h 4913967"/>
              <a:gd name="connsiteX639" fmla="*/ 44809 w 12238653"/>
              <a:gd name="connsiteY639" fmla="*/ 663484 h 4913967"/>
              <a:gd name="connsiteX640" fmla="*/ 26623 w 12238653"/>
              <a:gd name="connsiteY640" fmla="*/ 665400 h 4913967"/>
              <a:gd name="connsiteX641" fmla="*/ 26623 w 12238653"/>
              <a:gd name="connsiteY641" fmla="*/ 656694 h 4913967"/>
              <a:gd name="connsiteX642" fmla="*/ 8228940 w 12238653"/>
              <a:gd name="connsiteY642" fmla="*/ 655595 h 4913967"/>
              <a:gd name="connsiteX643" fmla="*/ 8203451 w 12238653"/>
              <a:gd name="connsiteY643" fmla="*/ 661569 h 4913967"/>
              <a:gd name="connsiteX644" fmla="*/ 8197706 w 12238653"/>
              <a:gd name="connsiteY644" fmla="*/ 657228 h 4913967"/>
              <a:gd name="connsiteX645" fmla="*/ 8229393 w 12238653"/>
              <a:gd name="connsiteY645" fmla="*/ 655490 h 4913967"/>
              <a:gd name="connsiteX646" fmla="*/ 8229523 w 12238653"/>
              <a:gd name="connsiteY646" fmla="*/ 655518 h 4913967"/>
              <a:gd name="connsiteX647" fmla="*/ 8229578 w 12238653"/>
              <a:gd name="connsiteY647" fmla="*/ 655561 h 4913967"/>
              <a:gd name="connsiteX648" fmla="*/ 8228940 w 12238653"/>
              <a:gd name="connsiteY648" fmla="*/ 655595 h 4913967"/>
              <a:gd name="connsiteX649" fmla="*/ 4477197 w 12238653"/>
              <a:gd name="connsiteY649" fmla="*/ 654637 h 4913967"/>
              <a:gd name="connsiteX650" fmla="*/ 4510645 w 12238653"/>
              <a:gd name="connsiteY650" fmla="*/ 656434 h 4913967"/>
              <a:gd name="connsiteX651" fmla="*/ 4509630 w 12238653"/>
              <a:gd name="connsiteY651" fmla="*/ 659229 h 4913967"/>
              <a:gd name="connsiteX652" fmla="*/ 4476078 w 12238653"/>
              <a:gd name="connsiteY652" fmla="*/ 657812 h 4913967"/>
              <a:gd name="connsiteX653" fmla="*/ 4477197 w 12238653"/>
              <a:gd name="connsiteY653" fmla="*/ 654637 h 4913967"/>
              <a:gd name="connsiteX654" fmla="*/ 4651972 w 12238653"/>
              <a:gd name="connsiteY654" fmla="*/ 653510 h 4913967"/>
              <a:gd name="connsiteX655" fmla="*/ 4654338 w 12238653"/>
              <a:gd name="connsiteY655" fmla="*/ 655181 h 4913967"/>
              <a:gd name="connsiteX656" fmla="*/ 4651522 w 12238653"/>
              <a:gd name="connsiteY656" fmla="*/ 656516 h 4913967"/>
              <a:gd name="connsiteX657" fmla="*/ 4646909 w 12238653"/>
              <a:gd name="connsiteY657" fmla="*/ 655640 h 4913967"/>
              <a:gd name="connsiteX658" fmla="*/ 4651972 w 12238653"/>
              <a:gd name="connsiteY658" fmla="*/ 653510 h 4913967"/>
              <a:gd name="connsiteX659" fmla="*/ 4835196 w 12238653"/>
              <a:gd name="connsiteY659" fmla="*/ 652718 h 4913967"/>
              <a:gd name="connsiteX660" fmla="*/ 4841392 w 12238653"/>
              <a:gd name="connsiteY660" fmla="*/ 655055 h 4913967"/>
              <a:gd name="connsiteX661" fmla="*/ 4833393 w 12238653"/>
              <a:gd name="connsiteY661" fmla="*/ 656767 h 4913967"/>
              <a:gd name="connsiteX662" fmla="*/ 4826979 w 12238653"/>
              <a:gd name="connsiteY662" fmla="*/ 654261 h 4913967"/>
              <a:gd name="connsiteX663" fmla="*/ 4835196 w 12238653"/>
              <a:gd name="connsiteY663" fmla="*/ 652718 h 4913967"/>
              <a:gd name="connsiteX664" fmla="*/ 4781145 w 12238653"/>
              <a:gd name="connsiteY664" fmla="*/ 652298 h 4913967"/>
              <a:gd name="connsiteX665" fmla="*/ 4782722 w 12238653"/>
              <a:gd name="connsiteY665" fmla="*/ 657144 h 4913967"/>
              <a:gd name="connsiteX666" fmla="*/ 4750399 w 12238653"/>
              <a:gd name="connsiteY666" fmla="*/ 658519 h 4913967"/>
              <a:gd name="connsiteX667" fmla="*/ 4748824 w 12238653"/>
              <a:gd name="connsiteY667" fmla="*/ 655055 h 4913967"/>
              <a:gd name="connsiteX668" fmla="*/ 4781145 w 12238653"/>
              <a:gd name="connsiteY668" fmla="*/ 652298 h 4913967"/>
              <a:gd name="connsiteX669" fmla="*/ 6884982 w 12238653"/>
              <a:gd name="connsiteY669" fmla="*/ 650170 h 4913967"/>
              <a:gd name="connsiteX670" fmla="*/ 6893763 w 12238653"/>
              <a:gd name="connsiteY670" fmla="*/ 650672 h 4913967"/>
              <a:gd name="connsiteX671" fmla="*/ 6892636 w 12238653"/>
              <a:gd name="connsiteY671" fmla="*/ 652466 h 4913967"/>
              <a:gd name="connsiteX672" fmla="*/ 6883848 w 12238653"/>
              <a:gd name="connsiteY672" fmla="*/ 652049 h 4913967"/>
              <a:gd name="connsiteX673" fmla="*/ 6884982 w 12238653"/>
              <a:gd name="connsiteY673" fmla="*/ 650170 h 4913967"/>
              <a:gd name="connsiteX674" fmla="*/ 6808401 w 12238653"/>
              <a:gd name="connsiteY674" fmla="*/ 649295 h 4913967"/>
              <a:gd name="connsiteX675" fmla="*/ 6809979 w 12238653"/>
              <a:gd name="connsiteY675" fmla="*/ 654095 h 4913967"/>
              <a:gd name="connsiteX676" fmla="*/ 6780248 w 12238653"/>
              <a:gd name="connsiteY676" fmla="*/ 655014 h 4913967"/>
              <a:gd name="connsiteX677" fmla="*/ 6778561 w 12238653"/>
              <a:gd name="connsiteY677" fmla="*/ 651800 h 4913967"/>
              <a:gd name="connsiteX678" fmla="*/ 6808401 w 12238653"/>
              <a:gd name="connsiteY678" fmla="*/ 649295 h 4913967"/>
              <a:gd name="connsiteX679" fmla="*/ 6721240 w 12238653"/>
              <a:gd name="connsiteY679" fmla="*/ 647915 h 4913967"/>
              <a:gd name="connsiteX680" fmla="*/ 6737336 w 12238653"/>
              <a:gd name="connsiteY680" fmla="*/ 648040 h 4913967"/>
              <a:gd name="connsiteX681" fmla="*/ 6737901 w 12238653"/>
              <a:gd name="connsiteY681" fmla="*/ 650629 h 4913967"/>
              <a:gd name="connsiteX682" fmla="*/ 6727995 w 12238653"/>
              <a:gd name="connsiteY682" fmla="*/ 650754 h 4913967"/>
              <a:gd name="connsiteX683" fmla="*/ 6721240 w 12238653"/>
              <a:gd name="connsiteY683" fmla="*/ 647915 h 4913967"/>
              <a:gd name="connsiteX684" fmla="*/ 4940730 w 12238653"/>
              <a:gd name="connsiteY684" fmla="*/ 646298 h 4913967"/>
              <a:gd name="connsiteX685" fmla="*/ 4998146 w 12238653"/>
              <a:gd name="connsiteY685" fmla="*/ 653174 h 4913967"/>
              <a:gd name="connsiteX686" fmla="*/ 4949157 w 12238653"/>
              <a:gd name="connsiteY686" fmla="*/ 660149 h 4913967"/>
              <a:gd name="connsiteX687" fmla="*/ 4883734 w 12238653"/>
              <a:gd name="connsiteY687" fmla="*/ 647874 h 4913967"/>
              <a:gd name="connsiteX688" fmla="*/ 4940730 w 12238653"/>
              <a:gd name="connsiteY688" fmla="*/ 646298 h 4913967"/>
              <a:gd name="connsiteX689" fmla="*/ 4482268 w 12238653"/>
              <a:gd name="connsiteY689" fmla="*/ 644659 h 4913967"/>
              <a:gd name="connsiteX690" fmla="*/ 4498934 w 12238653"/>
              <a:gd name="connsiteY690" fmla="*/ 644659 h 4913967"/>
              <a:gd name="connsiteX691" fmla="*/ 4498710 w 12238653"/>
              <a:gd name="connsiteY691" fmla="*/ 645788 h 4913967"/>
              <a:gd name="connsiteX692" fmla="*/ 4482042 w 12238653"/>
              <a:gd name="connsiteY692" fmla="*/ 645788 h 4913967"/>
              <a:gd name="connsiteX693" fmla="*/ 4482268 w 12238653"/>
              <a:gd name="connsiteY693" fmla="*/ 644659 h 4913967"/>
              <a:gd name="connsiteX694" fmla="*/ 3211999 w 12238653"/>
              <a:gd name="connsiteY694" fmla="*/ 642820 h 4913967"/>
              <a:gd name="connsiteX695" fmla="*/ 3217060 w 12238653"/>
              <a:gd name="connsiteY695" fmla="*/ 645578 h 4913967"/>
              <a:gd name="connsiteX696" fmla="*/ 3207377 w 12238653"/>
              <a:gd name="connsiteY696" fmla="*/ 645996 h 4913967"/>
              <a:gd name="connsiteX697" fmla="*/ 3202759 w 12238653"/>
              <a:gd name="connsiteY697" fmla="*/ 643156 h 4913967"/>
              <a:gd name="connsiteX698" fmla="*/ 3211999 w 12238653"/>
              <a:gd name="connsiteY698" fmla="*/ 642820 h 4913967"/>
              <a:gd name="connsiteX699" fmla="*/ 891157 w 12238653"/>
              <a:gd name="connsiteY699" fmla="*/ 642236 h 4913967"/>
              <a:gd name="connsiteX700" fmla="*/ 892729 w 12238653"/>
              <a:gd name="connsiteY700" fmla="*/ 647331 h 4913967"/>
              <a:gd name="connsiteX701" fmla="*/ 862772 w 12238653"/>
              <a:gd name="connsiteY701" fmla="*/ 650086 h 4913967"/>
              <a:gd name="connsiteX702" fmla="*/ 860525 w 12238653"/>
              <a:gd name="connsiteY702" fmla="*/ 642820 h 4913967"/>
              <a:gd name="connsiteX703" fmla="*/ 891157 w 12238653"/>
              <a:gd name="connsiteY703" fmla="*/ 642236 h 4913967"/>
              <a:gd name="connsiteX704" fmla="*/ 3922468 w 12238653"/>
              <a:gd name="connsiteY704" fmla="*/ 636267 h 4913967"/>
              <a:gd name="connsiteX705" fmla="*/ 3931819 w 12238653"/>
              <a:gd name="connsiteY705" fmla="*/ 637686 h 4913967"/>
              <a:gd name="connsiteX706" fmla="*/ 3923143 w 12238653"/>
              <a:gd name="connsiteY706" fmla="*/ 641112 h 4913967"/>
              <a:gd name="connsiteX707" fmla="*/ 3916383 w 12238653"/>
              <a:gd name="connsiteY707" fmla="*/ 638438 h 4913967"/>
              <a:gd name="connsiteX708" fmla="*/ 3922468 w 12238653"/>
              <a:gd name="connsiteY708" fmla="*/ 636267 h 4913967"/>
              <a:gd name="connsiteX709" fmla="*/ 4969544 w 12238653"/>
              <a:gd name="connsiteY709" fmla="*/ 635976 h 4913967"/>
              <a:gd name="connsiteX710" fmla="*/ 4978890 w 12238653"/>
              <a:gd name="connsiteY710" fmla="*/ 637520 h 4913967"/>
              <a:gd name="connsiteX711" fmla="*/ 4970109 w 12238653"/>
              <a:gd name="connsiteY711" fmla="*/ 641027 h 4913967"/>
              <a:gd name="connsiteX712" fmla="*/ 4962334 w 12238653"/>
              <a:gd name="connsiteY712" fmla="*/ 638314 h 4913967"/>
              <a:gd name="connsiteX713" fmla="*/ 4969544 w 12238653"/>
              <a:gd name="connsiteY713" fmla="*/ 635976 h 4913967"/>
              <a:gd name="connsiteX714" fmla="*/ 4850401 w 12238653"/>
              <a:gd name="connsiteY714" fmla="*/ 634348 h 4913967"/>
              <a:gd name="connsiteX715" fmla="*/ 4857266 w 12238653"/>
              <a:gd name="connsiteY715" fmla="*/ 635434 h 4913967"/>
              <a:gd name="connsiteX716" fmla="*/ 4853780 w 12238653"/>
              <a:gd name="connsiteY716" fmla="*/ 636809 h 4913967"/>
              <a:gd name="connsiteX717" fmla="*/ 4849386 w 12238653"/>
              <a:gd name="connsiteY717" fmla="*/ 636061 h 4913967"/>
              <a:gd name="connsiteX718" fmla="*/ 4850401 w 12238653"/>
              <a:gd name="connsiteY718" fmla="*/ 634348 h 4913967"/>
              <a:gd name="connsiteX719" fmla="*/ 3990145 w 12238653"/>
              <a:gd name="connsiteY719" fmla="*/ 632008 h 4913967"/>
              <a:gd name="connsiteX720" fmla="*/ 3998707 w 12238653"/>
              <a:gd name="connsiteY720" fmla="*/ 633680 h 4913967"/>
              <a:gd name="connsiteX721" fmla="*/ 3991730 w 12238653"/>
              <a:gd name="connsiteY721" fmla="*/ 637812 h 4913967"/>
              <a:gd name="connsiteX722" fmla="*/ 3980912 w 12238653"/>
              <a:gd name="connsiteY722" fmla="*/ 635600 h 4913967"/>
              <a:gd name="connsiteX723" fmla="*/ 3990145 w 12238653"/>
              <a:gd name="connsiteY723" fmla="*/ 632008 h 4913967"/>
              <a:gd name="connsiteX724" fmla="*/ 1925389 w 12238653"/>
              <a:gd name="connsiteY724" fmla="*/ 631591 h 4913967"/>
              <a:gd name="connsiteX725" fmla="*/ 1976400 w 12238653"/>
              <a:gd name="connsiteY725" fmla="*/ 633261 h 4913967"/>
              <a:gd name="connsiteX726" fmla="*/ 1976069 w 12238653"/>
              <a:gd name="connsiteY726" fmla="*/ 636267 h 4913967"/>
              <a:gd name="connsiteX727" fmla="*/ 1923813 w 12238653"/>
              <a:gd name="connsiteY727" fmla="*/ 636267 h 4913967"/>
              <a:gd name="connsiteX728" fmla="*/ 1925389 w 12238653"/>
              <a:gd name="connsiteY728" fmla="*/ 631591 h 4913967"/>
              <a:gd name="connsiteX729" fmla="*/ 33832 w 12238653"/>
              <a:gd name="connsiteY729" fmla="*/ 631214 h 4913967"/>
              <a:gd name="connsiteX730" fmla="*/ 26623 w 12238653"/>
              <a:gd name="connsiteY730" fmla="*/ 633309 h 4913967"/>
              <a:gd name="connsiteX731" fmla="*/ 26623 w 12238653"/>
              <a:gd name="connsiteY731" fmla="*/ 631803 h 4913967"/>
              <a:gd name="connsiteX732" fmla="*/ 75907 w 12238653"/>
              <a:gd name="connsiteY732" fmla="*/ 629577 h 4913967"/>
              <a:gd name="connsiteX733" fmla="*/ 104777 w 12238653"/>
              <a:gd name="connsiteY733" fmla="*/ 631424 h 4913967"/>
              <a:gd name="connsiteX734" fmla="*/ 70096 w 12238653"/>
              <a:gd name="connsiteY734" fmla="*/ 640192 h 4913967"/>
              <a:gd name="connsiteX735" fmla="*/ 75907 w 12238653"/>
              <a:gd name="connsiteY735" fmla="*/ 629577 h 4913967"/>
              <a:gd name="connsiteX736" fmla="*/ 4234520 w 12238653"/>
              <a:gd name="connsiteY736" fmla="*/ 627792 h 4913967"/>
              <a:gd name="connsiteX737" fmla="*/ 4239364 w 12238653"/>
              <a:gd name="connsiteY737" fmla="*/ 648291 h 4913967"/>
              <a:gd name="connsiteX738" fmla="*/ 4158956 w 12238653"/>
              <a:gd name="connsiteY738" fmla="*/ 647039 h 4913967"/>
              <a:gd name="connsiteX739" fmla="*/ 4100734 w 12238653"/>
              <a:gd name="connsiteY739" fmla="*/ 632510 h 4913967"/>
              <a:gd name="connsiteX740" fmla="*/ 4234520 w 12238653"/>
              <a:gd name="connsiteY740" fmla="*/ 627792 h 4913967"/>
              <a:gd name="connsiteX741" fmla="*/ 6389592 w 12238653"/>
              <a:gd name="connsiteY741" fmla="*/ 627331 h 4913967"/>
              <a:gd name="connsiteX742" fmla="*/ 6388804 w 12238653"/>
              <a:gd name="connsiteY742" fmla="*/ 629380 h 4913967"/>
              <a:gd name="connsiteX743" fmla="*/ 6384078 w 12238653"/>
              <a:gd name="connsiteY743" fmla="*/ 628961 h 4913967"/>
              <a:gd name="connsiteX744" fmla="*/ 6384753 w 12238653"/>
              <a:gd name="connsiteY744" fmla="*/ 627582 h 4913967"/>
              <a:gd name="connsiteX745" fmla="*/ 6389592 w 12238653"/>
              <a:gd name="connsiteY745" fmla="*/ 627331 h 4913967"/>
              <a:gd name="connsiteX746" fmla="*/ 4886439 w 12238653"/>
              <a:gd name="connsiteY746" fmla="*/ 625079 h 4913967"/>
              <a:gd name="connsiteX747" fmla="*/ 4921571 w 12238653"/>
              <a:gd name="connsiteY747" fmla="*/ 633219 h 4913967"/>
              <a:gd name="connsiteX748" fmla="*/ 4896781 w 12238653"/>
              <a:gd name="connsiteY748" fmla="*/ 635162 h 4913967"/>
              <a:gd name="connsiteX749" fmla="*/ 4886439 w 12238653"/>
              <a:gd name="connsiteY749" fmla="*/ 625079 h 4913967"/>
              <a:gd name="connsiteX750" fmla="*/ 4654564 w 12238653"/>
              <a:gd name="connsiteY750" fmla="*/ 621779 h 4913967"/>
              <a:gd name="connsiteX751" fmla="*/ 4731141 w 12238653"/>
              <a:gd name="connsiteY751" fmla="*/ 632259 h 4913967"/>
              <a:gd name="connsiteX752" fmla="*/ 4818641 w 12238653"/>
              <a:gd name="connsiteY752" fmla="*/ 635475 h 4913967"/>
              <a:gd name="connsiteX753" fmla="*/ 4758844 w 12238653"/>
              <a:gd name="connsiteY753" fmla="*/ 640945 h 4913967"/>
              <a:gd name="connsiteX754" fmla="*/ 4703328 w 12238653"/>
              <a:gd name="connsiteY754" fmla="*/ 645161 h 4913967"/>
              <a:gd name="connsiteX755" fmla="*/ 4680581 w 12238653"/>
              <a:gd name="connsiteY755" fmla="*/ 633511 h 4913967"/>
              <a:gd name="connsiteX756" fmla="*/ 4654564 w 12238653"/>
              <a:gd name="connsiteY756" fmla="*/ 639859 h 4913967"/>
              <a:gd name="connsiteX757" fmla="*/ 4654564 w 12238653"/>
              <a:gd name="connsiteY757" fmla="*/ 621779 h 4913967"/>
              <a:gd name="connsiteX758" fmla="*/ 9396475 w 12238653"/>
              <a:gd name="connsiteY758" fmla="*/ 620985 h 4913967"/>
              <a:gd name="connsiteX759" fmla="*/ 9401653 w 12238653"/>
              <a:gd name="connsiteY759" fmla="*/ 624119 h 4913967"/>
              <a:gd name="connsiteX760" fmla="*/ 9391969 w 12238653"/>
              <a:gd name="connsiteY760" fmla="*/ 625327 h 4913967"/>
              <a:gd name="connsiteX761" fmla="*/ 9386899 w 12238653"/>
              <a:gd name="connsiteY761" fmla="*/ 622447 h 4913967"/>
              <a:gd name="connsiteX762" fmla="*/ 9396475 w 12238653"/>
              <a:gd name="connsiteY762" fmla="*/ 620985 h 4913967"/>
              <a:gd name="connsiteX763" fmla="*/ 2825733 w 12238653"/>
              <a:gd name="connsiteY763" fmla="*/ 620360 h 4913967"/>
              <a:gd name="connsiteX764" fmla="*/ 2825733 w 12238653"/>
              <a:gd name="connsiteY764" fmla="*/ 622071 h 4913967"/>
              <a:gd name="connsiteX765" fmla="*/ 2821001 w 12238653"/>
              <a:gd name="connsiteY765" fmla="*/ 622825 h 4913967"/>
              <a:gd name="connsiteX766" fmla="*/ 2818184 w 12238653"/>
              <a:gd name="connsiteY766" fmla="*/ 621487 h 4913967"/>
              <a:gd name="connsiteX767" fmla="*/ 2825733 w 12238653"/>
              <a:gd name="connsiteY767" fmla="*/ 620360 h 4913967"/>
              <a:gd name="connsiteX768" fmla="*/ 2414245 w 12238653"/>
              <a:gd name="connsiteY768" fmla="*/ 618272 h 4913967"/>
              <a:gd name="connsiteX769" fmla="*/ 2416723 w 12238653"/>
              <a:gd name="connsiteY769" fmla="*/ 619941 h 4913967"/>
              <a:gd name="connsiteX770" fmla="*/ 2410527 w 12238653"/>
              <a:gd name="connsiteY770" fmla="*/ 621362 h 4913967"/>
              <a:gd name="connsiteX771" fmla="*/ 2410527 w 12238653"/>
              <a:gd name="connsiteY771" fmla="*/ 619318 h 4913967"/>
              <a:gd name="connsiteX772" fmla="*/ 2414245 w 12238653"/>
              <a:gd name="connsiteY772" fmla="*/ 618272 h 4913967"/>
              <a:gd name="connsiteX773" fmla="*/ 5380745 w 12238653"/>
              <a:gd name="connsiteY773" fmla="*/ 618119 h 4913967"/>
              <a:gd name="connsiteX774" fmla="*/ 5400401 w 12238653"/>
              <a:gd name="connsiteY774" fmla="*/ 619876 h 4913967"/>
              <a:gd name="connsiteX775" fmla="*/ 5409186 w 12238653"/>
              <a:gd name="connsiteY775" fmla="*/ 631299 h 4913967"/>
              <a:gd name="connsiteX776" fmla="*/ 5380358 w 12238653"/>
              <a:gd name="connsiteY776" fmla="*/ 617939 h 4913967"/>
              <a:gd name="connsiteX777" fmla="*/ 5380745 w 12238653"/>
              <a:gd name="connsiteY777" fmla="*/ 618119 h 4913967"/>
              <a:gd name="connsiteX778" fmla="*/ 5380130 w 12238653"/>
              <a:gd name="connsiteY778" fmla="*/ 618065 h 4913967"/>
              <a:gd name="connsiteX779" fmla="*/ 5379984 w 12238653"/>
              <a:gd name="connsiteY779" fmla="*/ 617999 h 4913967"/>
              <a:gd name="connsiteX780" fmla="*/ 2548481 w 12238653"/>
              <a:gd name="connsiteY780" fmla="*/ 616394 h 4913967"/>
              <a:gd name="connsiteX781" fmla="*/ 2551516 w 12238653"/>
              <a:gd name="connsiteY781" fmla="*/ 628459 h 4913967"/>
              <a:gd name="connsiteX782" fmla="*/ 2536764 w 12238653"/>
              <a:gd name="connsiteY782" fmla="*/ 629253 h 4913967"/>
              <a:gd name="connsiteX783" fmla="*/ 2534629 w 12238653"/>
              <a:gd name="connsiteY783" fmla="*/ 616686 h 4913967"/>
              <a:gd name="connsiteX784" fmla="*/ 2548481 w 12238653"/>
              <a:gd name="connsiteY784" fmla="*/ 616394 h 4913967"/>
              <a:gd name="connsiteX785" fmla="*/ 4314809 w 12238653"/>
              <a:gd name="connsiteY785" fmla="*/ 615182 h 4913967"/>
              <a:gd name="connsiteX786" fmla="*/ 4373705 w 12238653"/>
              <a:gd name="connsiteY786" fmla="*/ 631966 h 4913967"/>
              <a:gd name="connsiteX787" fmla="*/ 4447241 w 12238653"/>
              <a:gd name="connsiteY787" fmla="*/ 633511 h 4913967"/>
              <a:gd name="connsiteX788" fmla="*/ 4353386 w 12238653"/>
              <a:gd name="connsiteY788" fmla="*/ 647774 h 4913967"/>
              <a:gd name="connsiteX789" fmla="*/ 4317401 w 12238653"/>
              <a:gd name="connsiteY789" fmla="*/ 644910 h 4913967"/>
              <a:gd name="connsiteX790" fmla="*/ 4326639 w 12238653"/>
              <a:gd name="connsiteY790" fmla="*/ 636935 h 4913967"/>
              <a:gd name="connsiteX791" fmla="*/ 4286093 w 12238653"/>
              <a:gd name="connsiteY791" fmla="*/ 633805 h 4913967"/>
              <a:gd name="connsiteX792" fmla="*/ 4314809 w 12238653"/>
              <a:gd name="connsiteY792" fmla="*/ 615182 h 4913967"/>
              <a:gd name="connsiteX793" fmla="*/ 4180687 w 12238653"/>
              <a:gd name="connsiteY793" fmla="*/ 613432 h 4913967"/>
              <a:gd name="connsiteX794" fmla="*/ 4180687 w 12238653"/>
              <a:gd name="connsiteY794" fmla="*/ 615182 h 4913967"/>
              <a:gd name="connsiteX795" fmla="*/ 4176298 w 12238653"/>
              <a:gd name="connsiteY795" fmla="*/ 615892 h 4913967"/>
              <a:gd name="connsiteX796" fmla="*/ 4173371 w 12238653"/>
              <a:gd name="connsiteY796" fmla="*/ 614643 h 4913967"/>
              <a:gd name="connsiteX797" fmla="*/ 4180687 w 12238653"/>
              <a:gd name="connsiteY797" fmla="*/ 613432 h 4913967"/>
              <a:gd name="connsiteX798" fmla="*/ 4444093 w 12238653"/>
              <a:gd name="connsiteY798" fmla="*/ 612762 h 4913967"/>
              <a:gd name="connsiteX799" fmla="*/ 4460530 w 12238653"/>
              <a:gd name="connsiteY799" fmla="*/ 618316 h 4913967"/>
              <a:gd name="connsiteX800" fmla="*/ 4451525 w 12238653"/>
              <a:gd name="connsiteY800" fmla="*/ 621110 h 4913967"/>
              <a:gd name="connsiteX801" fmla="*/ 4438124 w 12238653"/>
              <a:gd name="connsiteY801" fmla="*/ 614806 h 4913967"/>
              <a:gd name="connsiteX802" fmla="*/ 4444093 w 12238653"/>
              <a:gd name="connsiteY802" fmla="*/ 612762 h 4913967"/>
              <a:gd name="connsiteX803" fmla="*/ 3002969 w 12238653"/>
              <a:gd name="connsiteY803" fmla="*/ 611782 h 4913967"/>
              <a:gd name="connsiteX804" fmla="*/ 3024943 w 12238653"/>
              <a:gd name="connsiteY804" fmla="*/ 620110 h 4913967"/>
              <a:gd name="connsiteX805" fmla="*/ 2979108 w 12238653"/>
              <a:gd name="connsiteY805" fmla="*/ 620110 h 4913967"/>
              <a:gd name="connsiteX806" fmla="*/ 2981924 w 12238653"/>
              <a:gd name="connsiteY806" fmla="*/ 615351 h 4913967"/>
              <a:gd name="connsiteX807" fmla="*/ 3002969 w 12238653"/>
              <a:gd name="connsiteY807" fmla="*/ 611782 h 4913967"/>
              <a:gd name="connsiteX808" fmla="*/ 9238361 w 12238653"/>
              <a:gd name="connsiteY808" fmla="*/ 611760 h 4913967"/>
              <a:gd name="connsiteX809" fmla="*/ 9247488 w 12238653"/>
              <a:gd name="connsiteY809" fmla="*/ 616686 h 4913967"/>
              <a:gd name="connsiteX810" fmla="*/ 9215165 w 12238653"/>
              <a:gd name="connsiteY810" fmla="*/ 622615 h 4913967"/>
              <a:gd name="connsiteX811" fmla="*/ 9209871 w 12238653"/>
              <a:gd name="connsiteY811" fmla="*/ 619440 h 4913967"/>
              <a:gd name="connsiteX812" fmla="*/ 9238361 w 12238653"/>
              <a:gd name="connsiteY812" fmla="*/ 611760 h 4913967"/>
              <a:gd name="connsiteX813" fmla="*/ 5078887 w 12238653"/>
              <a:gd name="connsiteY813" fmla="*/ 605998 h 4913967"/>
              <a:gd name="connsiteX814" fmla="*/ 5103442 w 12238653"/>
              <a:gd name="connsiteY814" fmla="*/ 608379 h 4913967"/>
              <a:gd name="connsiteX815" fmla="*/ 5100851 w 12238653"/>
              <a:gd name="connsiteY815" fmla="*/ 611801 h 4913967"/>
              <a:gd name="connsiteX816" fmla="*/ 5076635 w 12238653"/>
              <a:gd name="connsiteY816" fmla="*/ 609087 h 4913967"/>
              <a:gd name="connsiteX817" fmla="*/ 5078887 w 12238653"/>
              <a:gd name="connsiteY817" fmla="*/ 605998 h 4913967"/>
              <a:gd name="connsiteX818" fmla="*/ 5708062 w 12238653"/>
              <a:gd name="connsiteY818" fmla="*/ 605664 h 4913967"/>
              <a:gd name="connsiteX819" fmla="*/ 5918530 w 12238653"/>
              <a:gd name="connsiteY819" fmla="*/ 621028 h 4913967"/>
              <a:gd name="connsiteX820" fmla="*/ 5951192 w 12238653"/>
              <a:gd name="connsiteY820" fmla="*/ 623909 h 4913967"/>
              <a:gd name="connsiteX821" fmla="*/ 5989477 w 12238653"/>
              <a:gd name="connsiteY821" fmla="*/ 625787 h 4913967"/>
              <a:gd name="connsiteX822" fmla="*/ 6169995 w 12238653"/>
              <a:gd name="connsiteY822" fmla="*/ 617939 h 4913967"/>
              <a:gd name="connsiteX823" fmla="*/ 6205811 w 12238653"/>
              <a:gd name="connsiteY823" fmla="*/ 611635 h 4913967"/>
              <a:gd name="connsiteX824" fmla="*/ 6216507 w 12238653"/>
              <a:gd name="connsiteY824" fmla="*/ 623095 h 4913967"/>
              <a:gd name="connsiteX825" fmla="*/ 6191114 w 12238653"/>
              <a:gd name="connsiteY825" fmla="*/ 630530 h 4913967"/>
              <a:gd name="connsiteX826" fmla="*/ 6190945 w 12238653"/>
              <a:gd name="connsiteY826" fmla="*/ 630505 h 4913967"/>
              <a:gd name="connsiteX827" fmla="*/ 6191057 w 12238653"/>
              <a:gd name="connsiteY827" fmla="*/ 630546 h 4913967"/>
              <a:gd name="connsiteX828" fmla="*/ 6191114 w 12238653"/>
              <a:gd name="connsiteY828" fmla="*/ 630530 h 4913967"/>
              <a:gd name="connsiteX829" fmla="*/ 6250181 w 12238653"/>
              <a:gd name="connsiteY829" fmla="*/ 639147 h 4913967"/>
              <a:gd name="connsiteX830" fmla="*/ 6274839 w 12238653"/>
              <a:gd name="connsiteY830" fmla="*/ 624285 h 4913967"/>
              <a:gd name="connsiteX831" fmla="*/ 6292183 w 12238653"/>
              <a:gd name="connsiteY831" fmla="*/ 627039 h 4913967"/>
              <a:gd name="connsiteX832" fmla="*/ 6313800 w 12238653"/>
              <a:gd name="connsiteY832" fmla="*/ 649209 h 4913967"/>
              <a:gd name="connsiteX833" fmla="*/ 6114704 w 12238653"/>
              <a:gd name="connsiteY833" fmla="*/ 664824 h 4913967"/>
              <a:gd name="connsiteX834" fmla="*/ 5672362 w 12238653"/>
              <a:gd name="connsiteY834" fmla="*/ 683405 h 4913967"/>
              <a:gd name="connsiteX835" fmla="*/ 5657046 w 12238653"/>
              <a:gd name="connsiteY835" fmla="*/ 679356 h 4913967"/>
              <a:gd name="connsiteX836" fmla="*/ 5755242 w 12238653"/>
              <a:gd name="connsiteY836" fmla="*/ 669749 h 4913967"/>
              <a:gd name="connsiteX837" fmla="*/ 5758510 w 12238653"/>
              <a:gd name="connsiteY837" fmla="*/ 650045 h 4913967"/>
              <a:gd name="connsiteX838" fmla="*/ 5697360 w 12238653"/>
              <a:gd name="connsiteY838" fmla="*/ 645328 h 4913967"/>
              <a:gd name="connsiteX839" fmla="*/ 5708062 w 12238653"/>
              <a:gd name="connsiteY839" fmla="*/ 605664 h 4913967"/>
              <a:gd name="connsiteX840" fmla="*/ 9185649 w 12238653"/>
              <a:gd name="connsiteY840" fmla="*/ 601380 h 4913967"/>
              <a:gd name="connsiteX841" fmla="*/ 9147705 w 12238653"/>
              <a:gd name="connsiteY841" fmla="*/ 606164 h 4913967"/>
              <a:gd name="connsiteX842" fmla="*/ 9145348 w 12238653"/>
              <a:gd name="connsiteY842" fmla="*/ 602577 h 4913967"/>
              <a:gd name="connsiteX843" fmla="*/ 9186533 w 12238653"/>
              <a:gd name="connsiteY843" fmla="*/ 601293 h 4913967"/>
              <a:gd name="connsiteX844" fmla="*/ 9186223 w 12238653"/>
              <a:gd name="connsiteY844" fmla="*/ 601364 h 4913967"/>
              <a:gd name="connsiteX845" fmla="*/ 9185649 w 12238653"/>
              <a:gd name="connsiteY845" fmla="*/ 601380 h 4913967"/>
              <a:gd name="connsiteX846" fmla="*/ 9186111 w 12238653"/>
              <a:gd name="connsiteY846" fmla="*/ 601323 h 4913967"/>
              <a:gd name="connsiteX847" fmla="*/ 738948 w 12238653"/>
              <a:gd name="connsiteY847" fmla="*/ 601239 h 4913967"/>
              <a:gd name="connsiteX848" fmla="*/ 741492 w 12238653"/>
              <a:gd name="connsiteY848" fmla="*/ 601239 h 4913967"/>
              <a:gd name="connsiteX849" fmla="*/ 741535 w 12238653"/>
              <a:gd name="connsiteY849" fmla="*/ 601242 h 4913967"/>
              <a:gd name="connsiteX850" fmla="*/ 741156 w 12238653"/>
              <a:gd name="connsiteY850" fmla="*/ 601364 h 4913967"/>
              <a:gd name="connsiteX851" fmla="*/ 6127993 w 12238653"/>
              <a:gd name="connsiteY851" fmla="*/ 599902 h 4913967"/>
              <a:gd name="connsiteX852" fmla="*/ 6138465 w 12238653"/>
              <a:gd name="connsiteY852" fmla="*/ 602325 h 4913967"/>
              <a:gd name="connsiteX853" fmla="*/ 6130359 w 12238653"/>
              <a:gd name="connsiteY853" fmla="*/ 604370 h 4913967"/>
              <a:gd name="connsiteX854" fmla="*/ 6122248 w 12238653"/>
              <a:gd name="connsiteY854" fmla="*/ 602617 h 4913967"/>
              <a:gd name="connsiteX855" fmla="*/ 6127993 w 12238653"/>
              <a:gd name="connsiteY855" fmla="*/ 599902 h 4913967"/>
              <a:gd name="connsiteX856" fmla="*/ 3361656 w 12238653"/>
              <a:gd name="connsiteY856" fmla="*/ 598983 h 4913967"/>
              <a:gd name="connsiteX857" fmla="*/ 3365261 w 12238653"/>
              <a:gd name="connsiteY857" fmla="*/ 601656 h 4913967"/>
              <a:gd name="connsiteX858" fmla="*/ 3356591 w 12238653"/>
              <a:gd name="connsiteY858" fmla="*/ 603537 h 4913967"/>
              <a:gd name="connsiteX859" fmla="*/ 3352761 w 12238653"/>
              <a:gd name="connsiteY859" fmla="*/ 600779 h 4913967"/>
              <a:gd name="connsiteX860" fmla="*/ 3361656 w 12238653"/>
              <a:gd name="connsiteY860" fmla="*/ 598983 h 4913967"/>
              <a:gd name="connsiteX861" fmla="*/ 5850740 w 12238653"/>
              <a:gd name="connsiteY861" fmla="*/ 598314 h 4913967"/>
              <a:gd name="connsiteX862" fmla="*/ 5855134 w 12238653"/>
              <a:gd name="connsiteY862" fmla="*/ 602241 h 4913967"/>
              <a:gd name="connsiteX863" fmla="*/ 5833172 w 12238653"/>
              <a:gd name="connsiteY863" fmla="*/ 604871 h 4913967"/>
              <a:gd name="connsiteX864" fmla="*/ 5830355 w 12238653"/>
              <a:gd name="connsiteY864" fmla="*/ 602325 h 4913967"/>
              <a:gd name="connsiteX865" fmla="*/ 5850740 w 12238653"/>
              <a:gd name="connsiteY865" fmla="*/ 598314 h 4913967"/>
              <a:gd name="connsiteX866" fmla="*/ 9203005 w 12238653"/>
              <a:gd name="connsiteY866" fmla="*/ 597480 h 4913967"/>
              <a:gd name="connsiteX867" fmla="*/ 9205371 w 12238653"/>
              <a:gd name="connsiteY867" fmla="*/ 599944 h 4913967"/>
              <a:gd name="connsiteX868" fmla="*/ 9186533 w 12238653"/>
              <a:gd name="connsiteY868" fmla="*/ 601293 h 4913967"/>
              <a:gd name="connsiteX869" fmla="*/ 5409073 w 12238653"/>
              <a:gd name="connsiteY869" fmla="*/ 597274 h 4913967"/>
              <a:gd name="connsiteX870" fmla="*/ 5411664 w 12238653"/>
              <a:gd name="connsiteY870" fmla="*/ 598983 h 4913967"/>
              <a:gd name="connsiteX871" fmla="*/ 5405356 w 12238653"/>
              <a:gd name="connsiteY871" fmla="*/ 600320 h 4913967"/>
              <a:gd name="connsiteX872" fmla="*/ 5405356 w 12238653"/>
              <a:gd name="connsiteY872" fmla="*/ 598274 h 4913967"/>
              <a:gd name="connsiteX873" fmla="*/ 5409073 w 12238653"/>
              <a:gd name="connsiteY873" fmla="*/ 597274 h 4913967"/>
              <a:gd name="connsiteX874" fmla="*/ 657140 w 12238653"/>
              <a:gd name="connsiteY874" fmla="*/ 596604 h 4913967"/>
              <a:gd name="connsiteX875" fmla="*/ 738948 w 12238653"/>
              <a:gd name="connsiteY875" fmla="*/ 601239 h 4913967"/>
              <a:gd name="connsiteX876" fmla="*/ 656352 w 12238653"/>
              <a:gd name="connsiteY876" fmla="*/ 601239 h 4913967"/>
              <a:gd name="connsiteX877" fmla="*/ 657140 w 12238653"/>
              <a:gd name="connsiteY877" fmla="*/ 596604 h 4913967"/>
              <a:gd name="connsiteX878" fmla="*/ 561043 w 12238653"/>
              <a:gd name="connsiteY878" fmla="*/ 595534 h 4913967"/>
              <a:gd name="connsiteX879" fmla="*/ 596893 w 12238653"/>
              <a:gd name="connsiteY879" fmla="*/ 598775 h 4913967"/>
              <a:gd name="connsiteX880" fmla="*/ 534397 w 12238653"/>
              <a:gd name="connsiteY880" fmla="*/ 601155 h 4913967"/>
              <a:gd name="connsiteX881" fmla="*/ 561043 w 12238653"/>
              <a:gd name="connsiteY881" fmla="*/ 595534 h 4913967"/>
              <a:gd name="connsiteX882" fmla="*/ 5230129 w 12238653"/>
              <a:gd name="connsiteY882" fmla="*/ 594850 h 4913967"/>
              <a:gd name="connsiteX883" fmla="*/ 5199948 w 12238653"/>
              <a:gd name="connsiteY883" fmla="*/ 621362 h 4913967"/>
              <a:gd name="connsiteX884" fmla="*/ 5324502 w 12238653"/>
              <a:gd name="connsiteY884" fmla="*/ 620360 h 4913967"/>
              <a:gd name="connsiteX885" fmla="*/ 5319658 w 12238653"/>
              <a:gd name="connsiteY885" fmla="*/ 608961 h 4913967"/>
              <a:gd name="connsiteX886" fmla="*/ 5356821 w 12238653"/>
              <a:gd name="connsiteY886" fmla="*/ 607501 h 4913967"/>
              <a:gd name="connsiteX887" fmla="*/ 5379984 w 12238653"/>
              <a:gd name="connsiteY887" fmla="*/ 617999 h 4913967"/>
              <a:gd name="connsiteX888" fmla="*/ 5354270 w 12238653"/>
              <a:gd name="connsiteY888" fmla="*/ 622009 h 4913967"/>
              <a:gd name="connsiteX889" fmla="*/ 5351414 w 12238653"/>
              <a:gd name="connsiteY889" fmla="*/ 631465 h 4913967"/>
              <a:gd name="connsiteX890" fmla="*/ 5392404 w 12238653"/>
              <a:gd name="connsiteY890" fmla="*/ 637728 h 4913967"/>
              <a:gd name="connsiteX891" fmla="*/ 5467069 w 12238653"/>
              <a:gd name="connsiteY891" fmla="*/ 634890 h 4913967"/>
              <a:gd name="connsiteX892" fmla="*/ 5469547 w 12238653"/>
              <a:gd name="connsiteY892" fmla="*/ 640653 h 4913967"/>
              <a:gd name="connsiteX893" fmla="*/ 5384412 w 12238653"/>
              <a:gd name="connsiteY893" fmla="*/ 644785 h 4913967"/>
              <a:gd name="connsiteX894" fmla="*/ 5401530 w 12238653"/>
              <a:gd name="connsiteY894" fmla="*/ 655389 h 4913967"/>
              <a:gd name="connsiteX895" fmla="*/ 5352091 w 12238653"/>
              <a:gd name="connsiteY895" fmla="*/ 658937 h 4913967"/>
              <a:gd name="connsiteX896" fmla="*/ 5191392 w 12238653"/>
              <a:gd name="connsiteY896" fmla="*/ 661068 h 4913967"/>
              <a:gd name="connsiteX897" fmla="*/ 5170556 w 12238653"/>
              <a:gd name="connsiteY897" fmla="*/ 657103 h 4913967"/>
              <a:gd name="connsiteX898" fmla="*/ 5326078 w 12238653"/>
              <a:gd name="connsiteY898" fmla="*/ 639566 h 4913967"/>
              <a:gd name="connsiteX899" fmla="*/ 5244317 w 12238653"/>
              <a:gd name="connsiteY899" fmla="*/ 633386 h 4913967"/>
              <a:gd name="connsiteX900" fmla="*/ 5101188 w 12238653"/>
              <a:gd name="connsiteY900" fmla="*/ 646497 h 4913967"/>
              <a:gd name="connsiteX901" fmla="*/ 5085085 w 12238653"/>
              <a:gd name="connsiteY901" fmla="*/ 661317 h 4913967"/>
              <a:gd name="connsiteX902" fmla="*/ 5072248 w 12238653"/>
              <a:gd name="connsiteY902" fmla="*/ 661234 h 4913967"/>
              <a:gd name="connsiteX903" fmla="*/ 5030468 w 12238653"/>
              <a:gd name="connsiteY903" fmla="*/ 647582 h 4913967"/>
              <a:gd name="connsiteX904" fmla="*/ 5015378 w 12238653"/>
              <a:gd name="connsiteY904" fmla="*/ 631550 h 4913967"/>
              <a:gd name="connsiteX905" fmla="*/ 5055466 w 12238653"/>
              <a:gd name="connsiteY905" fmla="*/ 624871 h 4913967"/>
              <a:gd name="connsiteX906" fmla="*/ 5122469 w 12238653"/>
              <a:gd name="connsiteY906" fmla="*/ 627039 h 4913967"/>
              <a:gd name="connsiteX907" fmla="*/ 5177204 w 12238653"/>
              <a:gd name="connsiteY907" fmla="*/ 622447 h 4913967"/>
              <a:gd name="connsiteX908" fmla="*/ 5167628 w 12238653"/>
              <a:gd name="connsiteY908" fmla="*/ 598022 h 4913967"/>
              <a:gd name="connsiteX909" fmla="*/ 5230129 w 12238653"/>
              <a:gd name="connsiteY909" fmla="*/ 594850 h 4913967"/>
              <a:gd name="connsiteX910" fmla="*/ 4452312 w 12238653"/>
              <a:gd name="connsiteY910" fmla="*/ 592555 h 4913967"/>
              <a:gd name="connsiteX911" fmla="*/ 4457044 w 12238653"/>
              <a:gd name="connsiteY911" fmla="*/ 592555 h 4913967"/>
              <a:gd name="connsiteX912" fmla="*/ 4455468 w 12238653"/>
              <a:gd name="connsiteY912" fmla="*/ 595185 h 4913967"/>
              <a:gd name="connsiteX913" fmla="*/ 4451409 w 12238653"/>
              <a:gd name="connsiteY913" fmla="*/ 594182 h 4913967"/>
              <a:gd name="connsiteX914" fmla="*/ 4452312 w 12238653"/>
              <a:gd name="connsiteY914" fmla="*/ 592555 h 4913967"/>
              <a:gd name="connsiteX915" fmla="*/ 783638 w 12238653"/>
              <a:gd name="connsiteY915" fmla="*/ 591301 h 4913967"/>
              <a:gd name="connsiteX916" fmla="*/ 804213 w 12238653"/>
              <a:gd name="connsiteY916" fmla="*/ 597608 h 4913967"/>
              <a:gd name="connsiteX917" fmla="*/ 774924 w 12238653"/>
              <a:gd name="connsiteY917" fmla="*/ 604557 h 4913967"/>
              <a:gd name="connsiteX918" fmla="*/ 741535 w 12238653"/>
              <a:gd name="connsiteY918" fmla="*/ 601242 h 4913967"/>
              <a:gd name="connsiteX919" fmla="*/ 768080 w 12238653"/>
              <a:gd name="connsiteY919" fmla="*/ 592784 h 4913967"/>
              <a:gd name="connsiteX920" fmla="*/ 783638 w 12238653"/>
              <a:gd name="connsiteY920" fmla="*/ 591301 h 4913967"/>
              <a:gd name="connsiteX921" fmla="*/ 9781831 w 12238653"/>
              <a:gd name="connsiteY921" fmla="*/ 590091 h 4913967"/>
              <a:gd name="connsiteX922" fmla="*/ 9547372 w 12238653"/>
              <a:gd name="connsiteY922" fmla="*/ 610883 h 4913967"/>
              <a:gd name="connsiteX923" fmla="*/ 9781831 w 12238653"/>
              <a:gd name="connsiteY923" fmla="*/ 590091 h 4913967"/>
              <a:gd name="connsiteX924" fmla="*/ 35633 w 12238653"/>
              <a:gd name="connsiteY924" fmla="*/ 586126 h 4913967"/>
              <a:gd name="connsiteX925" fmla="*/ 61646 w 12238653"/>
              <a:gd name="connsiteY925" fmla="*/ 586126 h 4913967"/>
              <a:gd name="connsiteX926" fmla="*/ 61646 w 12238653"/>
              <a:gd name="connsiteY926" fmla="*/ 587628 h 4913967"/>
              <a:gd name="connsiteX927" fmla="*/ 35747 w 12238653"/>
              <a:gd name="connsiteY927" fmla="*/ 587628 h 4913967"/>
              <a:gd name="connsiteX928" fmla="*/ 35633 w 12238653"/>
              <a:gd name="connsiteY928" fmla="*/ 586126 h 4913967"/>
              <a:gd name="connsiteX929" fmla="*/ 5309486 w 12238653"/>
              <a:gd name="connsiteY929" fmla="*/ 585265 h 4913967"/>
              <a:gd name="connsiteX930" fmla="*/ 5344318 w 12238653"/>
              <a:gd name="connsiteY930" fmla="*/ 587753 h 4913967"/>
              <a:gd name="connsiteX931" fmla="*/ 5272810 w 12238653"/>
              <a:gd name="connsiteY931" fmla="*/ 598733 h 4913967"/>
              <a:gd name="connsiteX932" fmla="*/ 5309486 w 12238653"/>
              <a:gd name="connsiteY932" fmla="*/ 585265 h 4913967"/>
              <a:gd name="connsiteX933" fmla="*/ 5514592 w 12238653"/>
              <a:gd name="connsiteY933" fmla="*/ 584080 h 4913967"/>
              <a:gd name="connsiteX934" fmla="*/ 5530359 w 12238653"/>
              <a:gd name="connsiteY934" fmla="*/ 598022 h 4913967"/>
              <a:gd name="connsiteX935" fmla="*/ 5518302 w 12238653"/>
              <a:gd name="connsiteY935" fmla="*/ 600028 h 4913967"/>
              <a:gd name="connsiteX936" fmla="*/ 5514592 w 12238653"/>
              <a:gd name="connsiteY936" fmla="*/ 584080 h 4913967"/>
              <a:gd name="connsiteX937" fmla="*/ 158153 w 12238653"/>
              <a:gd name="connsiteY937" fmla="*/ 582450 h 4913967"/>
              <a:gd name="connsiteX938" fmla="*/ 182926 w 12238653"/>
              <a:gd name="connsiteY938" fmla="*/ 587794 h 4913967"/>
              <a:gd name="connsiteX939" fmla="*/ 177863 w 12238653"/>
              <a:gd name="connsiteY939" fmla="*/ 591177 h 4913967"/>
              <a:gd name="connsiteX940" fmla="*/ 152639 w 12238653"/>
              <a:gd name="connsiteY940" fmla="*/ 586126 h 4913967"/>
              <a:gd name="connsiteX941" fmla="*/ 158153 w 12238653"/>
              <a:gd name="connsiteY941" fmla="*/ 582450 h 4913967"/>
              <a:gd name="connsiteX942" fmla="*/ 10263708 w 12238653"/>
              <a:gd name="connsiteY942" fmla="*/ 581785 h 4913967"/>
              <a:gd name="connsiteX943" fmla="*/ 10268772 w 12238653"/>
              <a:gd name="connsiteY943" fmla="*/ 585290 h 4913967"/>
              <a:gd name="connsiteX944" fmla="*/ 10247822 w 12238653"/>
              <a:gd name="connsiteY944" fmla="*/ 588170 h 4913967"/>
              <a:gd name="connsiteX945" fmla="*/ 10244901 w 12238653"/>
              <a:gd name="connsiteY945" fmla="*/ 585916 h 4913967"/>
              <a:gd name="connsiteX946" fmla="*/ 10263708 w 12238653"/>
              <a:gd name="connsiteY946" fmla="*/ 581785 h 4913967"/>
              <a:gd name="connsiteX947" fmla="*/ 5676642 w 12238653"/>
              <a:gd name="connsiteY947" fmla="*/ 581240 h 4913967"/>
              <a:gd name="connsiteX948" fmla="*/ 5687227 w 12238653"/>
              <a:gd name="connsiteY948" fmla="*/ 586377 h 4913967"/>
              <a:gd name="connsiteX949" fmla="*/ 5677881 w 12238653"/>
              <a:gd name="connsiteY949" fmla="*/ 590050 h 4913967"/>
              <a:gd name="connsiteX950" fmla="*/ 5668079 w 12238653"/>
              <a:gd name="connsiteY950" fmla="*/ 585875 h 4913967"/>
              <a:gd name="connsiteX951" fmla="*/ 5676642 w 12238653"/>
              <a:gd name="connsiteY951" fmla="*/ 581240 h 4913967"/>
              <a:gd name="connsiteX952" fmla="*/ 1987442 w 12238653"/>
              <a:gd name="connsiteY952" fmla="*/ 581033 h 4913967"/>
              <a:gd name="connsiteX953" fmla="*/ 1987666 w 12238653"/>
              <a:gd name="connsiteY953" fmla="*/ 583201 h 4913967"/>
              <a:gd name="connsiteX954" fmla="*/ 1961767 w 12238653"/>
              <a:gd name="connsiteY954" fmla="*/ 583201 h 4913967"/>
              <a:gd name="connsiteX955" fmla="*/ 1961655 w 12238653"/>
              <a:gd name="connsiteY955" fmla="*/ 581535 h 4913967"/>
              <a:gd name="connsiteX956" fmla="*/ 1987442 w 12238653"/>
              <a:gd name="connsiteY956" fmla="*/ 581033 h 4913967"/>
              <a:gd name="connsiteX957" fmla="*/ 8199059 w 12238653"/>
              <a:gd name="connsiteY957" fmla="*/ 579571 h 4913967"/>
              <a:gd name="connsiteX958" fmla="*/ 8007729 w 12238653"/>
              <a:gd name="connsiteY958" fmla="*/ 627751 h 4913967"/>
              <a:gd name="connsiteX959" fmla="*/ 8079575 w 12238653"/>
              <a:gd name="connsiteY959" fmla="*/ 596146 h 4913967"/>
              <a:gd name="connsiteX960" fmla="*/ 8199059 w 12238653"/>
              <a:gd name="connsiteY960" fmla="*/ 579571 h 4913967"/>
              <a:gd name="connsiteX961" fmla="*/ 6300626 w 12238653"/>
              <a:gd name="connsiteY961" fmla="*/ 573432 h 4913967"/>
              <a:gd name="connsiteX962" fmla="*/ 6302654 w 12238653"/>
              <a:gd name="connsiteY962" fmla="*/ 576482 h 4913967"/>
              <a:gd name="connsiteX963" fmla="*/ 6294211 w 12238653"/>
              <a:gd name="connsiteY963" fmla="*/ 578193 h 4913967"/>
              <a:gd name="connsiteX964" fmla="*/ 6288352 w 12238653"/>
              <a:gd name="connsiteY964" fmla="*/ 575688 h 4913967"/>
              <a:gd name="connsiteX965" fmla="*/ 6300626 w 12238653"/>
              <a:gd name="connsiteY965" fmla="*/ 573432 h 4913967"/>
              <a:gd name="connsiteX966" fmla="*/ 4991950 w 12238653"/>
              <a:gd name="connsiteY966" fmla="*/ 573183 h 4913967"/>
              <a:gd name="connsiteX967" fmla="*/ 4995557 w 12238653"/>
              <a:gd name="connsiteY967" fmla="*/ 577481 h 4913967"/>
              <a:gd name="connsiteX968" fmla="*/ 4985424 w 12238653"/>
              <a:gd name="connsiteY968" fmla="*/ 578066 h 4913967"/>
              <a:gd name="connsiteX969" fmla="*/ 4982383 w 12238653"/>
              <a:gd name="connsiteY969" fmla="*/ 574769 h 4913967"/>
              <a:gd name="connsiteX970" fmla="*/ 4991950 w 12238653"/>
              <a:gd name="connsiteY970" fmla="*/ 573183 h 4913967"/>
              <a:gd name="connsiteX971" fmla="*/ 2065708 w 12238653"/>
              <a:gd name="connsiteY971" fmla="*/ 571010 h 4913967"/>
              <a:gd name="connsiteX972" fmla="*/ 2093863 w 12238653"/>
              <a:gd name="connsiteY972" fmla="*/ 573475 h 4913967"/>
              <a:gd name="connsiteX973" fmla="*/ 2090032 w 12238653"/>
              <a:gd name="connsiteY973" fmla="*/ 578610 h 4913967"/>
              <a:gd name="connsiteX974" fmla="*/ 2062668 w 12238653"/>
              <a:gd name="connsiteY974" fmla="*/ 574560 h 4913967"/>
              <a:gd name="connsiteX975" fmla="*/ 2065708 w 12238653"/>
              <a:gd name="connsiteY975" fmla="*/ 571010 h 4913967"/>
              <a:gd name="connsiteX976" fmla="*/ 549712 w 12238653"/>
              <a:gd name="connsiteY976" fmla="*/ 568380 h 4913967"/>
              <a:gd name="connsiteX977" fmla="*/ 584393 w 12238653"/>
              <a:gd name="connsiteY977" fmla="*/ 573851 h 4913967"/>
              <a:gd name="connsiteX978" fmla="*/ 522461 w 12238653"/>
              <a:gd name="connsiteY978" fmla="*/ 578692 h 4913967"/>
              <a:gd name="connsiteX979" fmla="*/ 549712 w 12238653"/>
              <a:gd name="connsiteY979" fmla="*/ 568380 h 4913967"/>
              <a:gd name="connsiteX980" fmla="*/ 88066 w 12238653"/>
              <a:gd name="connsiteY980" fmla="*/ 567061 h 4913967"/>
              <a:gd name="connsiteX981" fmla="*/ 132928 w 12238653"/>
              <a:gd name="connsiteY981" fmla="*/ 570094 h 4913967"/>
              <a:gd name="connsiteX982" fmla="*/ 88362 w 12238653"/>
              <a:gd name="connsiteY982" fmla="*/ 575546 h 4913967"/>
              <a:gd name="connsiteX983" fmla="*/ 47681 w 12238653"/>
              <a:gd name="connsiteY983" fmla="*/ 571887 h 4913967"/>
              <a:gd name="connsiteX984" fmla="*/ 88066 w 12238653"/>
              <a:gd name="connsiteY984" fmla="*/ 567061 h 4913967"/>
              <a:gd name="connsiteX985" fmla="*/ 365320 w 12238653"/>
              <a:gd name="connsiteY985" fmla="*/ 565078 h 4913967"/>
              <a:gd name="connsiteX986" fmla="*/ 419195 w 12238653"/>
              <a:gd name="connsiteY986" fmla="*/ 570762 h 4913967"/>
              <a:gd name="connsiteX987" fmla="*/ 482928 w 12238653"/>
              <a:gd name="connsiteY987" fmla="*/ 572890 h 4913967"/>
              <a:gd name="connsiteX988" fmla="*/ 381015 w 12238653"/>
              <a:gd name="connsiteY988" fmla="*/ 592181 h 4913967"/>
              <a:gd name="connsiteX989" fmla="*/ 466487 w 12238653"/>
              <a:gd name="connsiteY989" fmla="*/ 592639 h 4913967"/>
              <a:gd name="connsiteX990" fmla="*/ 454889 w 12238653"/>
              <a:gd name="connsiteY990" fmla="*/ 606333 h 4913967"/>
              <a:gd name="connsiteX991" fmla="*/ 421787 w 12238653"/>
              <a:gd name="connsiteY991" fmla="*/ 605456 h 4913967"/>
              <a:gd name="connsiteX992" fmla="*/ 359734 w 12238653"/>
              <a:gd name="connsiteY992" fmla="*/ 622071 h 4913967"/>
              <a:gd name="connsiteX993" fmla="*/ 338899 w 12238653"/>
              <a:gd name="connsiteY993" fmla="*/ 629755 h 4913967"/>
              <a:gd name="connsiteX994" fmla="*/ 330907 w 12238653"/>
              <a:gd name="connsiteY994" fmla="*/ 623953 h 4913967"/>
              <a:gd name="connsiteX995" fmla="*/ 281354 w 12238653"/>
              <a:gd name="connsiteY995" fmla="*/ 608546 h 4913967"/>
              <a:gd name="connsiteX996" fmla="*/ 182031 w 12238653"/>
              <a:gd name="connsiteY996" fmla="*/ 609212 h 4913967"/>
              <a:gd name="connsiteX997" fmla="*/ 220542 w 12238653"/>
              <a:gd name="connsiteY997" fmla="*/ 584706 h 4913967"/>
              <a:gd name="connsiteX998" fmla="*/ 293403 w 12238653"/>
              <a:gd name="connsiteY998" fmla="*/ 600779 h 4913967"/>
              <a:gd name="connsiteX999" fmla="*/ 353989 w 12238653"/>
              <a:gd name="connsiteY999" fmla="*/ 596270 h 4913967"/>
              <a:gd name="connsiteX1000" fmla="*/ 351961 w 12238653"/>
              <a:gd name="connsiteY1000" fmla="*/ 593013 h 4913967"/>
              <a:gd name="connsiteX1001" fmla="*/ 297233 w 12238653"/>
              <a:gd name="connsiteY1001" fmla="*/ 584915 h 4913967"/>
              <a:gd name="connsiteX1002" fmla="*/ 284058 w 12238653"/>
              <a:gd name="connsiteY1002" fmla="*/ 573014 h 4913967"/>
              <a:gd name="connsiteX1003" fmla="*/ 311198 w 12238653"/>
              <a:gd name="connsiteY1003" fmla="*/ 565624 h 4913967"/>
              <a:gd name="connsiteX1004" fmla="*/ 365320 w 12238653"/>
              <a:gd name="connsiteY1004" fmla="*/ 565078 h 4913967"/>
              <a:gd name="connsiteX1005" fmla="*/ 8198720 w 12238653"/>
              <a:gd name="connsiteY1005" fmla="*/ 564874 h 4913967"/>
              <a:gd name="connsiteX1006" fmla="*/ 8204690 w 12238653"/>
              <a:gd name="connsiteY1006" fmla="*/ 566377 h 4913967"/>
              <a:gd name="connsiteX1007" fmla="*/ 8200072 w 12238653"/>
              <a:gd name="connsiteY1007" fmla="*/ 567003 h 4913967"/>
              <a:gd name="connsiteX1008" fmla="*/ 8195904 w 12238653"/>
              <a:gd name="connsiteY1008" fmla="*/ 566041 h 4913967"/>
              <a:gd name="connsiteX1009" fmla="*/ 8198720 w 12238653"/>
              <a:gd name="connsiteY1009" fmla="*/ 564874 h 4913967"/>
              <a:gd name="connsiteX1010" fmla="*/ 649653 w 12238653"/>
              <a:gd name="connsiteY1010" fmla="*/ 564066 h 4913967"/>
              <a:gd name="connsiteX1011" fmla="*/ 676625 w 12238653"/>
              <a:gd name="connsiteY1011" fmla="*/ 570679 h 4913967"/>
              <a:gd name="connsiteX1012" fmla="*/ 619644 w 12238653"/>
              <a:gd name="connsiteY1012" fmla="*/ 572138 h 4913967"/>
              <a:gd name="connsiteX1013" fmla="*/ 649653 w 12238653"/>
              <a:gd name="connsiteY1013" fmla="*/ 564066 h 4913967"/>
              <a:gd name="connsiteX1014" fmla="*/ 183760 w 12238653"/>
              <a:gd name="connsiteY1014" fmla="*/ 563075 h 4913967"/>
              <a:gd name="connsiteX1015" fmla="*/ 221557 w 12238653"/>
              <a:gd name="connsiteY1015" fmla="*/ 570261 h 4913967"/>
              <a:gd name="connsiteX1016" fmla="*/ 152977 w 12238653"/>
              <a:gd name="connsiteY1016" fmla="*/ 570261 h 4913967"/>
              <a:gd name="connsiteX1017" fmla="*/ 183760 w 12238653"/>
              <a:gd name="connsiteY1017" fmla="*/ 563075 h 4913967"/>
              <a:gd name="connsiteX1018" fmla="*/ 5298263 w 12238653"/>
              <a:gd name="connsiteY1018" fmla="*/ 560322 h 4913967"/>
              <a:gd name="connsiteX1019" fmla="*/ 5337677 w 12238653"/>
              <a:gd name="connsiteY1019" fmla="*/ 561533 h 4913967"/>
              <a:gd name="connsiteX1020" fmla="*/ 5335648 w 12238653"/>
              <a:gd name="connsiteY1020" fmla="*/ 566919 h 4913967"/>
              <a:gd name="connsiteX1021" fmla="*/ 5297138 w 12238653"/>
              <a:gd name="connsiteY1021" fmla="*/ 564248 h 4913967"/>
              <a:gd name="connsiteX1022" fmla="*/ 5298263 w 12238653"/>
              <a:gd name="connsiteY1022" fmla="*/ 560322 h 4913967"/>
              <a:gd name="connsiteX1023" fmla="*/ 10183975 w 12238653"/>
              <a:gd name="connsiteY1023" fmla="*/ 556231 h 4913967"/>
              <a:gd name="connsiteX1024" fmla="*/ 10183186 w 12238653"/>
              <a:gd name="connsiteY1024" fmla="*/ 558487 h 4913967"/>
              <a:gd name="connsiteX1025" fmla="*/ 10178342 w 12238653"/>
              <a:gd name="connsiteY1025" fmla="*/ 557985 h 4913967"/>
              <a:gd name="connsiteX1026" fmla="*/ 10179018 w 12238653"/>
              <a:gd name="connsiteY1026" fmla="*/ 556483 h 4913967"/>
              <a:gd name="connsiteX1027" fmla="*/ 10183975 w 12238653"/>
              <a:gd name="connsiteY1027" fmla="*/ 556231 h 4913967"/>
              <a:gd name="connsiteX1028" fmla="*/ 6383503 w 12238653"/>
              <a:gd name="connsiteY1028" fmla="*/ 555146 h 4913967"/>
              <a:gd name="connsiteX1029" fmla="*/ 6382501 w 12238653"/>
              <a:gd name="connsiteY1029" fmla="*/ 555479 h 4913967"/>
              <a:gd name="connsiteX1030" fmla="*/ 6381109 w 12238653"/>
              <a:gd name="connsiteY1030" fmla="*/ 555389 h 4913967"/>
              <a:gd name="connsiteX1031" fmla="*/ 6382165 w 12238653"/>
              <a:gd name="connsiteY1031" fmla="*/ 555312 h 4913967"/>
              <a:gd name="connsiteX1032" fmla="*/ 5973942 w 12238653"/>
              <a:gd name="connsiteY1032" fmla="*/ 554269 h 4913967"/>
              <a:gd name="connsiteX1033" fmla="*/ 5995336 w 12238653"/>
              <a:gd name="connsiteY1033" fmla="*/ 560323 h 4913967"/>
              <a:gd name="connsiteX1034" fmla="*/ 5991054 w 12238653"/>
              <a:gd name="connsiteY1034" fmla="*/ 568883 h 4913967"/>
              <a:gd name="connsiteX1035" fmla="*/ 5970502 w 12238653"/>
              <a:gd name="connsiteY1035" fmla="*/ 574989 h 4913967"/>
              <a:gd name="connsiteX1036" fmla="*/ 5942860 w 12238653"/>
              <a:gd name="connsiteY1036" fmla="*/ 571385 h 4913967"/>
              <a:gd name="connsiteX1037" fmla="*/ 5973942 w 12238653"/>
              <a:gd name="connsiteY1037" fmla="*/ 554269 h 4913967"/>
              <a:gd name="connsiteX1038" fmla="*/ 6335877 w 12238653"/>
              <a:gd name="connsiteY1038" fmla="*/ 552433 h 4913967"/>
              <a:gd name="connsiteX1039" fmla="*/ 6381109 w 12238653"/>
              <a:gd name="connsiteY1039" fmla="*/ 555389 h 4913967"/>
              <a:gd name="connsiteX1040" fmla="*/ 6335991 w 12238653"/>
              <a:gd name="connsiteY1040" fmla="*/ 558654 h 4913967"/>
              <a:gd name="connsiteX1041" fmla="*/ 6335877 w 12238653"/>
              <a:gd name="connsiteY1041" fmla="*/ 552433 h 4913967"/>
              <a:gd name="connsiteX1042" fmla="*/ 6403668 w 12238653"/>
              <a:gd name="connsiteY1042" fmla="*/ 548423 h 4913967"/>
              <a:gd name="connsiteX1043" fmla="*/ 6409527 w 12238653"/>
              <a:gd name="connsiteY1043" fmla="*/ 551890 h 4913967"/>
              <a:gd name="connsiteX1044" fmla="*/ 6383503 w 12238653"/>
              <a:gd name="connsiteY1044" fmla="*/ 555146 h 4913967"/>
              <a:gd name="connsiteX1045" fmla="*/ 6309414 w 12238653"/>
              <a:gd name="connsiteY1045" fmla="*/ 547464 h 4913967"/>
              <a:gd name="connsiteX1046" fmla="*/ 6299388 w 12238653"/>
              <a:gd name="connsiteY1046" fmla="*/ 563538 h 4913967"/>
              <a:gd name="connsiteX1047" fmla="*/ 6275291 w 12238653"/>
              <a:gd name="connsiteY1047" fmla="*/ 566418 h 4913967"/>
              <a:gd name="connsiteX1048" fmla="*/ 6249841 w 12238653"/>
              <a:gd name="connsiteY1048" fmla="*/ 559404 h 4913967"/>
              <a:gd name="connsiteX1049" fmla="*/ 6309414 w 12238653"/>
              <a:gd name="connsiteY1049" fmla="*/ 547464 h 4913967"/>
              <a:gd name="connsiteX1050" fmla="*/ 8859983 w 12238653"/>
              <a:gd name="connsiteY1050" fmla="*/ 545877 h 4913967"/>
              <a:gd name="connsiteX1051" fmla="*/ 8861786 w 12238653"/>
              <a:gd name="connsiteY1051" fmla="*/ 548007 h 4913967"/>
              <a:gd name="connsiteX1052" fmla="*/ 8841851 w 12238653"/>
              <a:gd name="connsiteY1052" fmla="*/ 550304 h 4913967"/>
              <a:gd name="connsiteX1053" fmla="*/ 8840162 w 12238653"/>
              <a:gd name="connsiteY1053" fmla="*/ 548299 h 4913967"/>
              <a:gd name="connsiteX1054" fmla="*/ 8859983 w 12238653"/>
              <a:gd name="connsiteY1054" fmla="*/ 545877 h 4913967"/>
              <a:gd name="connsiteX1055" fmla="*/ 8420117 w 12238653"/>
              <a:gd name="connsiteY1055" fmla="*/ 545043 h 4913967"/>
              <a:gd name="connsiteX1056" fmla="*/ 8479015 w 12238653"/>
              <a:gd name="connsiteY1056" fmla="*/ 545043 h 4913967"/>
              <a:gd name="connsiteX1057" fmla="*/ 8477775 w 12238653"/>
              <a:gd name="connsiteY1057" fmla="*/ 548677 h 4913967"/>
              <a:gd name="connsiteX1058" fmla="*/ 8420231 w 12238653"/>
              <a:gd name="connsiteY1058" fmla="*/ 547129 h 4913967"/>
              <a:gd name="connsiteX1059" fmla="*/ 8420117 w 12238653"/>
              <a:gd name="connsiteY1059" fmla="*/ 545043 h 4913967"/>
              <a:gd name="connsiteX1060" fmla="*/ 6150858 w 12238653"/>
              <a:gd name="connsiteY1060" fmla="*/ 544039 h 4913967"/>
              <a:gd name="connsiteX1061" fmla="*/ 6154230 w 12238653"/>
              <a:gd name="connsiteY1061" fmla="*/ 545837 h 4913967"/>
              <a:gd name="connsiteX1062" fmla="*/ 6149387 w 12238653"/>
              <a:gd name="connsiteY1062" fmla="*/ 545837 h 4913967"/>
              <a:gd name="connsiteX1063" fmla="*/ 6146688 w 12238653"/>
              <a:gd name="connsiteY1063" fmla="*/ 544708 h 4913967"/>
              <a:gd name="connsiteX1064" fmla="*/ 6150858 w 12238653"/>
              <a:gd name="connsiteY1064" fmla="*/ 544039 h 4913967"/>
              <a:gd name="connsiteX1065" fmla="*/ 8323992 w 12238653"/>
              <a:gd name="connsiteY1065" fmla="*/ 544019 h 4913967"/>
              <a:gd name="connsiteX1066" fmla="*/ 8356265 w 12238653"/>
              <a:gd name="connsiteY1066" fmla="*/ 553852 h 4913967"/>
              <a:gd name="connsiteX1067" fmla="*/ 8295346 w 12238653"/>
              <a:gd name="connsiteY1067" fmla="*/ 553852 h 4913967"/>
              <a:gd name="connsiteX1068" fmla="*/ 8323992 w 12238653"/>
              <a:gd name="connsiteY1068" fmla="*/ 544019 h 4913967"/>
              <a:gd name="connsiteX1069" fmla="*/ 9674179 w 12238653"/>
              <a:gd name="connsiteY1069" fmla="*/ 537528 h 4913967"/>
              <a:gd name="connsiteX1070" fmla="*/ 9682171 w 12238653"/>
              <a:gd name="connsiteY1070" fmla="*/ 540868 h 4913967"/>
              <a:gd name="connsiteX1071" fmla="*/ 9638589 w 12238653"/>
              <a:gd name="connsiteY1071" fmla="*/ 577356 h 4913967"/>
              <a:gd name="connsiteX1072" fmla="*/ 9602332 w 12238653"/>
              <a:gd name="connsiteY1072" fmla="*/ 552433 h 4913967"/>
              <a:gd name="connsiteX1073" fmla="*/ 9674179 w 12238653"/>
              <a:gd name="connsiteY1073" fmla="*/ 537528 h 4913967"/>
              <a:gd name="connsiteX1074" fmla="*/ 3972246 w 12238653"/>
              <a:gd name="connsiteY1074" fmla="*/ 534437 h 4913967"/>
              <a:gd name="connsiteX1075" fmla="*/ 3981703 w 12238653"/>
              <a:gd name="connsiteY1075" fmla="*/ 534647 h 4913967"/>
              <a:gd name="connsiteX1076" fmla="*/ 3980462 w 12238653"/>
              <a:gd name="connsiteY1076" fmla="*/ 543164 h 4913967"/>
              <a:gd name="connsiteX1077" fmla="*/ 3970779 w 12238653"/>
              <a:gd name="connsiteY1077" fmla="*/ 542954 h 4913967"/>
              <a:gd name="connsiteX1078" fmla="*/ 3972246 w 12238653"/>
              <a:gd name="connsiteY1078" fmla="*/ 534437 h 4913967"/>
              <a:gd name="connsiteX1079" fmla="*/ 8966404 w 12238653"/>
              <a:gd name="connsiteY1079" fmla="*/ 534021 h 4913967"/>
              <a:gd name="connsiteX1080" fmla="*/ 8968546 w 12238653"/>
              <a:gd name="connsiteY1080" fmla="*/ 537487 h 4913967"/>
              <a:gd name="connsiteX1081" fmla="*/ 8909762 w 12238653"/>
              <a:gd name="connsiteY1081" fmla="*/ 542872 h 4913967"/>
              <a:gd name="connsiteX1082" fmla="*/ 8907508 w 12238653"/>
              <a:gd name="connsiteY1082" fmla="*/ 539362 h 4913967"/>
              <a:gd name="connsiteX1083" fmla="*/ 8966404 w 12238653"/>
              <a:gd name="connsiteY1083" fmla="*/ 534021 h 4913967"/>
              <a:gd name="connsiteX1084" fmla="*/ 537883 w 12238653"/>
              <a:gd name="connsiteY1084" fmla="*/ 532561 h 4913967"/>
              <a:gd name="connsiteX1085" fmla="*/ 539236 w 12238653"/>
              <a:gd name="connsiteY1085" fmla="*/ 535858 h 4913967"/>
              <a:gd name="connsiteX1086" fmla="*/ 489014 w 12238653"/>
              <a:gd name="connsiteY1086" fmla="*/ 538904 h 4913967"/>
              <a:gd name="connsiteX1087" fmla="*/ 486421 w 12238653"/>
              <a:gd name="connsiteY1087" fmla="*/ 535523 h 4913967"/>
              <a:gd name="connsiteX1088" fmla="*/ 537883 w 12238653"/>
              <a:gd name="connsiteY1088" fmla="*/ 532561 h 4913967"/>
              <a:gd name="connsiteX1089" fmla="*/ 9763406 w 12238653"/>
              <a:gd name="connsiteY1089" fmla="*/ 532345 h 4913967"/>
              <a:gd name="connsiteX1090" fmla="*/ 9788365 w 12238653"/>
              <a:gd name="connsiteY1090" fmla="*/ 538278 h 4913967"/>
              <a:gd name="connsiteX1091" fmla="*/ 9810547 w 12238653"/>
              <a:gd name="connsiteY1091" fmla="*/ 541118 h 4913967"/>
              <a:gd name="connsiteX1092" fmla="*/ 9885999 w 12238653"/>
              <a:gd name="connsiteY1092" fmla="*/ 540115 h 4913967"/>
              <a:gd name="connsiteX1093" fmla="*/ 9726991 w 12238653"/>
              <a:gd name="connsiteY1093" fmla="*/ 556106 h 4913967"/>
              <a:gd name="connsiteX1094" fmla="*/ 9743095 w 12238653"/>
              <a:gd name="connsiteY1094" fmla="*/ 539155 h 4913967"/>
              <a:gd name="connsiteX1095" fmla="*/ 9763406 w 12238653"/>
              <a:gd name="connsiteY1095" fmla="*/ 532345 h 4913967"/>
              <a:gd name="connsiteX1096" fmla="*/ 7100069 w 12238653"/>
              <a:gd name="connsiteY1096" fmla="*/ 531475 h 4913967"/>
              <a:gd name="connsiteX1097" fmla="*/ 7097365 w 12238653"/>
              <a:gd name="connsiteY1097" fmla="*/ 533643 h 4913967"/>
              <a:gd name="connsiteX1098" fmla="*/ 7092633 w 12238653"/>
              <a:gd name="connsiteY1098" fmla="*/ 532808 h 4913967"/>
              <a:gd name="connsiteX1099" fmla="*/ 7094773 w 12238653"/>
              <a:gd name="connsiteY1099" fmla="*/ 531515 h 4913967"/>
              <a:gd name="connsiteX1100" fmla="*/ 7100069 w 12238653"/>
              <a:gd name="connsiteY1100" fmla="*/ 531475 h 4913967"/>
              <a:gd name="connsiteX1101" fmla="*/ 8542868 w 12238653"/>
              <a:gd name="connsiteY1101" fmla="*/ 529804 h 4913967"/>
              <a:gd name="connsiteX1102" fmla="*/ 8558516 w 12238653"/>
              <a:gd name="connsiteY1102" fmla="*/ 534855 h 4913967"/>
              <a:gd name="connsiteX1103" fmla="*/ 8551987 w 12238653"/>
              <a:gd name="connsiteY1103" fmla="*/ 537779 h 4913967"/>
              <a:gd name="connsiteX1104" fmla="*/ 8533742 w 12238653"/>
              <a:gd name="connsiteY1104" fmla="*/ 533393 h 4913967"/>
              <a:gd name="connsiteX1105" fmla="*/ 8542868 w 12238653"/>
              <a:gd name="connsiteY1105" fmla="*/ 529804 h 4913967"/>
              <a:gd name="connsiteX1106" fmla="*/ 46218 w 12238653"/>
              <a:gd name="connsiteY1106" fmla="*/ 528717 h 4913967"/>
              <a:gd name="connsiteX1107" fmla="*/ 207367 w 12238653"/>
              <a:gd name="connsiteY1107" fmla="*/ 534896 h 4913967"/>
              <a:gd name="connsiteX1108" fmla="*/ 396556 w 12238653"/>
              <a:gd name="connsiteY1108" fmla="*/ 537068 h 4913967"/>
              <a:gd name="connsiteX1109" fmla="*/ 214407 w 12238653"/>
              <a:gd name="connsiteY1109" fmla="*/ 545054 h 4913967"/>
              <a:gd name="connsiteX1110" fmla="*/ 122403 w 12238653"/>
              <a:gd name="connsiteY1110" fmla="*/ 546956 h 4913967"/>
              <a:gd name="connsiteX1111" fmla="*/ 29213 w 12238653"/>
              <a:gd name="connsiteY1111" fmla="*/ 543583 h 4913967"/>
              <a:gd name="connsiteX1112" fmla="*/ 27748 w 12238653"/>
              <a:gd name="connsiteY1112" fmla="*/ 542662 h 4913967"/>
              <a:gd name="connsiteX1113" fmla="*/ 46218 w 12238653"/>
              <a:gd name="connsiteY1113" fmla="*/ 528717 h 4913967"/>
              <a:gd name="connsiteX1114" fmla="*/ 6690609 w 12238653"/>
              <a:gd name="connsiteY1114" fmla="*/ 528550 h 4913967"/>
              <a:gd name="connsiteX1115" fmla="*/ 6699391 w 12238653"/>
              <a:gd name="connsiteY1115" fmla="*/ 529427 h 4913967"/>
              <a:gd name="connsiteX1116" fmla="*/ 6693201 w 12238653"/>
              <a:gd name="connsiteY1116" fmla="*/ 532477 h 4913967"/>
              <a:gd name="connsiteX1117" fmla="*/ 6684413 w 12238653"/>
              <a:gd name="connsiteY1117" fmla="*/ 531432 h 4913967"/>
              <a:gd name="connsiteX1118" fmla="*/ 6690609 w 12238653"/>
              <a:gd name="connsiteY1118" fmla="*/ 528550 h 4913967"/>
              <a:gd name="connsiteX1119" fmla="*/ 6143646 w 12238653"/>
              <a:gd name="connsiteY1119" fmla="*/ 528341 h 4913967"/>
              <a:gd name="connsiteX1120" fmla="*/ 6212788 w 12238653"/>
              <a:gd name="connsiteY1120" fmla="*/ 528341 h 4913967"/>
              <a:gd name="connsiteX1121" fmla="*/ 6213128 w 12238653"/>
              <a:gd name="connsiteY1121" fmla="*/ 530889 h 4913967"/>
              <a:gd name="connsiteX1122" fmla="*/ 6144098 w 12238653"/>
              <a:gd name="connsiteY1122" fmla="*/ 532391 h 4913967"/>
              <a:gd name="connsiteX1123" fmla="*/ 6143646 w 12238653"/>
              <a:gd name="connsiteY1123" fmla="*/ 528341 h 4913967"/>
              <a:gd name="connsiteX1124" fmla="*/ 6481035 w 12238653"/>
              <a:gd name="connsiteY1124" fmla="*/ 527254 h 4913967"/>
              <a:gd name="connsiteX1125" fmla="*/ 6481035 w 12238653"/>
              <a:gd name="connsiteY1125" fmla="*/ 529052 h 4913967"/>
              <a:gd name="connsiteX1126" fmla="*/ 6477993 w 12238653"/>
              <a:gd name="connsiteY1126" fmla="*/ 530052 h 4913967"/>
              <a:gd name="connsiteX1127" fmla="*/ 6476077 w 12238653"/>
              <a:gd name="connsiteY1127" fmla="*/ 528508 h 4913967"/>
              <a:gd name="connsiteX1128" fmla="*/ 6481035 w 12238653"/>
              <a:gd name="connsiteY1128" fmla="*/ 527254 h 4913967"/>
              <a:gd name="connsiteX1129" fmla="*/ 9995555 w 12238653"/>
              <a:gd name="connsiteY1129" fmla="*/ 526306 h 4913967"/>
              <a:gd name="connsiteX1130" fmla="*/ 9937241 w 12238653"/>
              <a:gd name="connsiteY1130" fmla="*/ 535273 h 4913967"/>
              <a:gd name="connsiteX1131" fmla="*/ 9933299 w 12238653"/>
              <a:gd name="connsiteY1131" fmla="*/ 530514 h 4913967"/>
              <a:gd name="connsiteX1132" fmla="*/ 9997555 w 12238653"/>
              <a:gd name="connsiteY1132" fmla="*/ 526074 h 4913967"/>
              <a:gd name="connsiteX1133" fmla="*/ 9996928 w 12238653"/>
              <a:gd name="connsiteY1133" fmla="*/ 526213 h 4913967"/>
              <a:gd name="connsiteX1134" fmla="*/ 9995555 w 12238653"/>
              <a:gd name="connsiteY1134" fmla="*/ 526306 h 4913967"/>
              <a:gd name="connsiteX1135" fmla="*/ 9996700 w 12238653"/>
              <a:gd name="connsiteY1135" fmla="*/ 526130 h 4913967"/>
              <a:gd name="connsiteX1136" fmla="*/ 6786100 w 12238653"/>
              <a:gd name="connsiteY1136" fmla="*/ 524333 h 4913967"/>
              <a:gd name="connsiteX1137" fmla="*/ 6792524 w 12238653"/>
              <a:gd name="connsiteY1137" fmla="*/ 526379 h 4913967"/>
              <a:gd name="connsiteX1138" fmla="*/ 6789595 w 12238653"/>
              <a:gd name="connsiteY1138" fmla="*/ 527839 h 4913967"/>
              <a:gd name="connsiteX1139" fmla="*/ 6783284 w 12238653"/>
              <a:gd name="connsiteY1139" fmla="*/ 525712 h 4913967"/>
              <a:gd name="connsiteX1140" fmla="*/ 6786100 w 12238653"/>
              <a:gd name="connsiteY1140" fmla="*/ 524333 h 4913967"/>
              <a:gd name="connsiteX1141" fmla="*/ 6310316 w 12238653"/>
              <a:gd name="connsiteY1141" fmla="*/ 523040 h 4913967"/>
              <a:gd name="connsiteX1142" fmla="*/ 6316507 w 12238653"/>
              <a:gd name="connsiteY1142" fmla="*/ 525503 h 4913967"/>
              <a:gd name="connsiteX1143" fmla="*/ 6308176 w 12238653"/>
              <a:gd name="connsiteY1143" fmla="*/ 527339 h 4913967"/>
              <a:gd name="connsiteX1144" fmla="*/ 6301754 w 12238653"/>
              <a:gd name="connsiteY1144" fmla="*/ 524752 h 4913967"/>
              <a:gd name="connsiteX1145" fmla="*/ 6310316 w 12238653"/>
              <a:gd name="connsiteY1145" fmla="*/ 523040 h 4913967"/>
              <a:gd name="connsiteX1146" fmla="*/ 10013708 w 12238653"/>
              <a:gd name="connsiteY1146" fmla="*/ 522495 h 4913967"/>
              <a:gd name="connsiteX1147" fmla="*/ 10015953 w 12238653"/>
              <a:gd name="connsiteY1147" fmla="*/ 524877 h 4913967"/>
              <a:gd name="connsiteX1148" fmla="*/ 9997555 w 12238653"/>
              <a:gd name="connsiteY1148" fmla="*/ 526074 h 4913967"/>
              <a:gd name="connsiteX1149" fmla="*/ 10293657 w 12238653"/>
              <a:gd name="connsiteY1149" fmla="*/ 517068 h 4913967"/>
              <a:gd name="connsiteX1150" fmla="*/ 10294444 w 12238653"/>
              <a:gd name="connsiteY1150" fmla="*/ 518738 h 4913967"/>
              <a:gd name="connsiteX1151" fmla="*/ 10286002 w 12238653"/>
              <a:gd name="connsiteY1151" fmla="*/ 518948 h 4913967"/>
              <a:gd name="connsiteX1152" fmla="*/ 10285213 w 12238653"/>
              <a:gd name="connsiteY1152" fmla="*/ 517278 h 4913967"/>
              <a:gd name="connsiteX1153" fmla="*/ 10293657 w 12238653"/>
              <a:gd name="connsiteY1153" fmla="*/ 517068 h 4913967"/>
              <a:gd name="connsiteX1154" fmla="*/ 8748048 w 12238653"/>
              <a:gd name="connsiteY1154" fmla="*/ 516734 h 4913967"/>
              <a:gd name="connsiteX1155" fmla="*/ 8754464 w 12238653"/>
              <a:gd name="connsiteY1155" fmla="*/ 520326 h 4913967"/>
              <a:gd name="connsiteX1156" fmla="*/ 8729016 w 12238653"/>
              <a:gd name="connsiteY1156" fmla="*/ 525461 h 4913967"/>
              <a:gd name="connsiteX1157" fmla="*/ 8724958 w 12238653"/>
              <a:gd name="connsiteY1157" fmla="*/ 523081 h 4913967"/>
              <a:gd name="connsiteX1158" fmla="*/ 8748048 w 12238653"/>
              <a:gd name="connsiteY1158" fmla="*/ 516734 h 4913967"/>
              <a:gd name="connsiteX1159" fmla="*/ 8595569 w 12238653"/>
              <a:gd name="connsiteY1159" fmla="*/ 510391 h 4913967"/>
              <a:gd name="connsiteX1160" fmla="*/ 8596920 w 12238653"/>
              <a:gd name="connsiteY1160" fmla="*/ 512685 h 4913967"/>
              <a:gd name="connsiteX1161" fmla="*/ 8591739 w 12238653"/>
              <a:gd name="connsiteY1161" fmla="*/ 512560 h 4913967"/>
              <a:gd name="connsiteX1162" fmla="*/ 8590837 w 12238653"/>
              <a:gd name="connsiteY1162" fmla="*/ 511015 h 4913967"/>
              <a:gd name="connsiteX1163" fmla="*/ 8595569 w 12238653"/>
              <a:gd name="connsiteY1163" fmla="*/ 510391 h 4913967"/>
              <a:gd name="connsiteX1164" fmla="*/ 6067295 w 12238653"/>
              <a:gd name="connsiteY1164" fmla="*/ 507718 h 4913967"/>
              <a:gd name="connsiteX1165" fmla="*/ 6071913 w 12238653"/>
              <a:gd name="connsiteY1165" fmla="*/ 514691 h 4913967"/>
              <a:gd name="connsiteX1166" fmla="*/ 6060991 w 12238653"/>
              <a:gd name="connsiteY1166" fmla="*/ 515400 h 4913967"/>
              <a:gd name="connsiteX1167" fmla="*/ 6059753 w 12238653"/>
              <a:gd name="connsiteY1167" fmla="*/ 508302 h 4913967"/>
              <a:gd name="connsiteX1168" fmla="*/ 6067295 w 12238653"/>
              <a:gd name="connsiteY1168" fmla="*/ 507718 h 4913967"/>
              <a:gd name="connsiteX1169" fmla="*/ 5758735 w 12238653"/>
              <a:gd name="connsiteY1169" fmla="*/ 506589 h 4913967"/>
              <a:gd name="connsiteX1170" fmla="*/ 5758058 w 12238653"/>
              <a:gd name="connsiteY1170" fmla="*/ 508636 h 4913967"/>
              <a:gd name="connsiteX1171" fmla="*/ 5753445 w 12238653"/>
              <a:gd name="connsiteY1171" fmla="*/ 508177 h 4913967"/>
              <a:gd name="connsiteX1172" fmla="*/ 5754010 w 12238653"/>
              <a:gd name="connsiteY1172" fmla="*/ 506840 h 4913967"/>
              <a:gd name="connsiteX1173" fmla="*/ 5758735 w 12238653"/>
              <a:gd name="connsiteY1173" fmla="*/ 506589 h 4913967"/>
              <a:gd name="connsiteX1174" fmla="*/ 5327200 w 12238653"/>
              <a:gd name="connsiteY1174" fmla="*/ 504504 h 4913967"/>
              <a:gd name="connsiteX1175" fmla="*/ 5330128 w 12238653"/>
              <a:gd name="connsiteY1175" fmla="*/ 505836 h 4913967"/>
              <a:gd name="connsiteX1176" fmla="*/ 5322473 w 12238653"/>
              <a:gd name="connsiteY1176" fmla="*/ 506965 h 4913967"/>
              <a:gd name="connsiteX1177" fmla="*/ 5322473 w 12238653"/>
              <a:gd name="connsiteY1177" fmla="*/ 505211 h 4913967"/>
              <a:gd name="connsiteX1178" fmla="*/ 5327200 w 12238653"/>
              <a:gd name="connsiteY1178" fmla="*/ 504504 h 4913967"/>
              <a:gd name="connsiteX1179" fmla="*/ 10742535 w 12238653"/>
              <a:gd name="connsiteY1179" fmla="*/ 492145 h 4913967"/>
              <a:gd name="connsiteX1180" fmla="*/ 10757625 w 12238653"/>
              <a:gd name="connsiteY1180" fmla="*/ 493816 h 4913967"/>
              <a:gd name="connsiteX1181" fmla="*/ 10745015 w 12238653"/>
              <a:gd name="connsiteY1181" fmla="*/ 503584 h 4913967"/>
              <a:gd name="connsiteX1182" fmla="*/ 10734093 w 12238653"/>
              <a:gd name="connsiteY1182" fmla="*/ 501956 h 4913967"/>
              <a:gd name="connsiteX1183" fmla="*/ 10742535 w 12238653"/>
              <a:gd name="connsiteY1183" fmla="*/ 492145 h 4913967"/>
              <a:gd name="connsiteX1184" fmla="*/ 10663028 w 12238653"/>
              <a:gd name="connsiteY1184" fmla="*/ 486425 h 4913967"/>
              <a:gd name="connsiteX1185" fmla="*/ 10665734 w 12238653"/>
              <a:gd name="connsiteY1185" fmla="*/ 489973 h 4913967"/>
              <a:gd name="connsiteX1186" fmla="*/ 10640734 w 12238653"/>
              <a:gd name="connsiteY1186" fmla="*/ 492353 h 4913967"/>
              <a:gd name="connsiteX1187" fmla="*/ 10638368 w 12238653"/>
              <a:gd name="connsiteY1187" fmla="*/ 489261 h 4913967"/>
              <a:gd name="connsiteX1188" fmla="*/ 10663028 w 12238653"/>
              <a:gd name="connsiteY1188" fmla="*/ 486425 h 4913967"/>
              <a:gd name="connsiteX1189" fmla="*/ 8399846 w 12238653"/>
              <a:gd name="connsiteY1189" fmla="*/ 486174 h 4913967"/>
              <a:gd name="connsiteX1190" fmla="*/ 8401198 w 12238653"/>
              <a:gd name="connsiteY1190" fmla="*/ 490390 h 4913967"/>
              <a:gd name="connsiteX1191" fmla="*/ 8366404 w 12238653"/>
              <a:gd name="connsiteY1191" fmla="*/ 492436 h 4913967"/>
              <a:gd name="connsiteX1192" fmla="*/ 8365165 w 12238653"/>
              <a:gd name="connsiteY1192" fmla="*/ 486925 h 4913967"/>
              <a:gd name="connsiteX1193" fmla="*/ 8399846 w 12238653"/>
              <a:gd name="connsiteY1193" fmla="*/ 486174 h 4913967"/>
              <a:gd name="connsiteX1194" fmla="*/ 10728684 w 12238653"/>
              <a:gd name="connsiteY1194" fmla="*/ 471938 h 4913967"/>
              <a:gd name="connsiteX1195" fmla="*/ 10715735 w 12238653"/>
              <a:gd name="connsiteY1195" fmla="*/ 475611 h 4913967"/>
              <a:gd name="connsiteX1196" fmla="*/ 10700757 w 12238653"/>
              <a:gd name="connsiteY1196" fmla="*/ 472440 h 4913967"/>
              <a:gd name="connsiteX1197" fmla="*/ 10728684 w 12238653"/>
              <a:gd name="connsiteY1197" fmla="*/ 471938 h 4913967"/>
              <a:gd name="connsiteX1198" fmla="*/ 8449735 w 12238653"/>
              <a:gd name="connsiteY1198" fmla="*/ 468471 h 4913967"/>
              <a:gd name="connsiteX1199" fmla="*/ 8450074 w 12238653"/>
              <a:gd name="connsiteY1199" fmla="*/ 471144 h 4913967"/>
              <a:gd name="connsiteX1200" fmla="*/ 8424737 w 12238653"/>
              <a:gd name="connsiteY1200" fmla="*/ 471561 h 4913967"/>
              <a:gd name="connsiteX1201" fmla="*/ 8424399 w 12238653"/>
              <a:gd name="connsiteY1201" fmla="*/ 469013 h 4913967"/>
              <a:gd name="connsiteX1202" fmla="*/ 8449735 w 12238653"/>
              <a:gd name="connsiteY1202" fmla="*/ 468471 h 4913967"/>
              <a:gd name="connsiteX1203" fmla="*/ 261651 w 12238653"/>
              <a:gd name="connsiteY1203" fmla="*/ 410314 h 4913967"/>
              <a:gd name="connsiteX1204" fmla="*/ 265475 w 12238653"/>
              <a:gd name="connsiteY1204" fmla="*/ 412526 h 4913967"/>
              <a:gd name="connsiteX1205" fmla="*/ 260068 w 12238653"/>
              <a:gd name="connsiteY1205" fmla="*/ 412526 h 4913967"/>
              <a:gd name="connsiteX1206" fmla="*/ 257144 w 12238653"/>
              <a:gd name="connsiteY1206" fmla="*/ 411191 h 4913967"/>
              <a:gd name="connsiteX1207" fmla="*/ 261651 w 12238653"/>
              <a:gd name="connsiteY1207" fmla="*/ 410314 h 4913967"/>
              <a:gd name="connsiteX1208" fmla="*/ 133042 w 12238653"/>
              <a:gd name="connsiteY1208" fmla="*/ 401963 h 4913967"/>
              <a:gd name="connsiteX1209" fmla="*/ 193628 w 12238653"/>
              <a:gd name="connsiteY1209" fmla="*/ 415157 h 4913967"/>
              <a:gd name="connsiteX1210" fmla="*/ 82138 w 12238653"/>
              <a:gd name="connsiteY1210" fmla="*/ 420249 h 4913967"/>
              <a:gd name="connsiteX1211" fmla="*/ 133042 w 12238653"/>
              <a:gd name="connsiteY1211" fmla="*/ 401963 h 4913967"/>
              <a:gd name="connsiteX1212" fmla="*/ 8495681 w 12238653"/>
              <a:gd name="connsiteY1212" fmla="*/ 340674 h 4913967"/>
              <a:gd name="connsiteX1213" fmla="*/ 8500978 w 12238653"/>
              <a:gd name="connsiteY1213" fmla="*/ 342383 h 4913967"/>
              <a:gd name="connsiteX1214" fmla="*/ 8496808 w 12238653"/>
              <a:gd name="connsiteY1214" fmla="*/ 343220 h 4913967"/>
              <a:gd name="connsiteX1215" fmla="*/ 8493541 w 12238653"/>
              <a:gd name="connsiteY1215" fmla="*/ 342257 h 4913967"/>
              <a:gd name="connsiteX1216" fmla="*/ 8495681 w 12238653"/>
              <a:gd name="connsiteY1216" fmla="*/ 340674 h 4913967"/>
              <a:gd name="connsiteX1217" fmla="*/ 8455369 w 12238653"/>
              <a:gd name="connsiteY1217" fmla="*/ 339504 h 4913967"/>
              <a:gd name="connsiteX1218" fmla="*/ 8456946 w 12238653"/>
              <a:gd name="connsiteY1218" fmla="*/ 344305 h 4913967"/>
              <a:gd name="connsiteX1219" fmla="*/ 8421695 w 12238653"/>
              <a:gd name="connsiteY1219" fmla="*/ 345725 h 4913967"/>
              <a:gd name="connsiteX1220" fmla="*/ 8420231 w 12238653"/>
              <a:gd name="connsiteY1220" fmla="*/ 341176 h 4913967"/>
              <a:gd name="connsiteX1221" fmla="*/ 8455369 w 12238653"/>
              <a:gd name="connsiteY1221" fmla="*/ 339504 h 4913967"/>
              <a:gd name="connsiteX1222" fmla="*/ 11302043 w 12238653"/>
              <a:gd name="connsiteY1222" fmla="*/ 213206 h 4913967"/>
              <a:gd name="connsiteX1223" fmla="*/ 11286119 w 12238653"/>
              <a:gd name="connsiteY1223" fmla="*/ 217048 h 4913967"/>
              <a:gd name="connsiteX1224" fmla="*/ 11283527 w 12238653"/>
              <a:gd name="connsiteY1224" fmla="*/ 214462 h 4913967"/>
              <a:gd name="connsiteX1225" fmla="*/ 11304078 w 12238653"/>
              <a:gd name="connsiteY1225" fmla="*/ 212952 h 4913967"/>
              <a:gd name="connsiteX1226" fmla="*/ 11303235 w 12238653"/>
              <a:gd name="connsiteY1226" fmla="*/ 213125 h 4913967"/>
              <a:gd name="connsiteX1227" fmla="*/ 11302043 w 12238653"/>
              <a:gd name="connsiteY1227" fmla="*/ 213206 h 4913967"/>
              <a:gd name="connsiteX1228" fmla="*/ 11302899 w 12238653"/>
              <a:gd name="connsiteY1228" fmla="*/ 213000 h 4913967"/>
              <a:gd name="connsiteX1229" fmla="*/ 11139159 w 12238653"/>
              <a:gd name="connsiteY1229" fmla="*/ 205818 h 4913967"/>
              <a:gd name="connsiteX1230" fmla="*/ 11142424 w 12238653"/>
              <a:gd name="connsiteY1230" fmla="*/ 207572 h 4913967"/>
              <a:gd name="connsiteX1231" fmla="*/ 11137582 w 12238653"/>
              <a:gd name="connsiteY1231" fmla="*/ 207572 h 4913967"/>
              <a:gd name="connsiteX1232" fmla="*/ 11134989 w 12238653"/>
              <a:gd name="connsiteY1232" fmla="*/ 206486 h 4913967"/>
              <a:gd name="connsiteX1233" fmla="*/ 11139159 w 12238653"/>
              <a:gd name="connsiteY1233" fmla="*/ 205818 h 4913967"/>
              <a:gd name="connsiteX1234" fmla="*/ 11241861 w 12238653"/>
              <a:gd name="connsiteY1234" fmla="*/ 196006 h 4913967"/>
              <a:gd name="connsiteX1235" fmla="*/ 11242988 w 12238653"/>
              <a:gd name="connsiteY1235" fmla="*/ 200515 h 4913967"/>
              <a:gd name="connsiteX1236" fmla="*/ 11203688 w 12238653"/>
              <a:gd name="connsiteY1236" fmla="*/ 202563 h 4913967"/>
              <a:gd name="connsiteX1237" fmla="*/ 11201660 w 12238653"/>
              <a:gd name="connsiteY1237" fmla="*/ 198219 h 4913967"/>
              <a:gd name="connsiteX1238" fmla="*/ 11241861 w 12238653"/>
              <a:gd name="connsiteY1238" fmla="*/ 196006 h 4913967"/>
              <a:gd name="connsiteX1239" fmla="*/ 11643441 w 12238653"/>
              <a:gd name="connsiteY1239" fmla="*/ 164235 h 4913967"/>
              <a:gd name="connsiteX1240" fmla="*/ 11648617 w 12238653"/>
              <a:gd name="connsiteY1240" fmla="*/ 164235 h 4913967"/>
              <a:gd name="connsiteX1241" fmla="*/ 11651097 w 12238653"/>
              <a:gd name="connsiteY1241" fmla="*/ 165530 h 4913967"/>
              <a:gd name="connsiteX1242" fmla="*/ 11646927 w 12238653"/>
              <a:gd name="connsiteY1242" fmla="*/ 166323 h 4913967"/>
              <a:gd name="connsiteX1243" fmla="*/ 11643441 w 12238653"/>
              <a:gd name="connsiteY1243" fmla="*/ 164235 h 4913967"/>
              <a:gd name="connsiteX1244" fmla="*/ 11300083 w 12238653"/>
              <a:gd name="connsiteY1244" fmla="*/ 152462 h 4913967"/>
              <a:gd name="connsiteX1245" fmla="*/ 11303349 w 12238653"/>
              <a:gd name="connsiteY1245" fmla="*/ 154925 h 4913967"/>
              <a:gd name="connsiteX1246" fmla="*/ 11295124 w 12238653"/>
              <a:gd name="connsiteY1246" fmla="*/ 156718 h 4913967"/>
              <a:gd name="connsiteX1247" fmla="*/ 11291752 w 12238653"/>
              <a:gd name="connsiteY1247" fmla="*/ 154175 h 4913967"/>
              <a:gd name="connsiteX1248" fmla="*/ 11300083 w 12238653"/>
              <a:gd name="connsiteY1248" fmla="*/ 152462 h 4913967"/>
              <a:gd name="connsiteX1249" fmla="*/ 11155939 w 12238653"/>
              <a:gd name="connsiteY1249" fmla="*/ 151919 h 4913967"/>
              <a:gd name="connsiteX1250" fmla="*/ 11039160 w 12238653"/>
              <a:gd name="connsiteY1250" fmla="*/ 181979 h 4913967"/>
              <a:gd name="connsiteX1251" fmla="*/ 11155939 w 12238653"/>
              <a:gd name="connsiteY1251" fmla="*/ 151919 h 4913967"/>
              <a:gd name="connsiteX1252" fmla="*/ 11209426 w 12238653"/>
              <a:gd name="connsiteY1252" fmla="*/ 144572 h 4913967"/>
              <a:gd name="connsiteX1253" fmla="*/ 11217990 w 12238653"/>
              <a:gd name="connsiteY1253" fmla="*/ 147829 h 4913967"/>
              <a:gd name="connsiteX1254" fmla="*/ 11208189 w 12238653"/>
              <a:gd name="connsiteY1254" fmla="*/ 151584 h 4913967"/>
              <a:gd name="connsiteX1255" fmla="*/ 11195689 w 12238653"/>
              <a:gd name="connsiteY1255" fmla="*/ 148246 h 4913967"/>
              <a:gd name="connsiteX1256" fmla="*/ 11209426 w 12238653"/>
              <a:gd name="connsiteY1256" fmla="*/ 144572 h 4913967"/>
              <a:gd name="connsiteX1257" fmla="*/ 11454027 w 12238653"/>
              <a:gd name="connsiteY1257" fmla="*/ 133300 h 4913967"/>
              <a:gd name="connsiteX1258" fmla="*/ 11458302 w 12238653"/>
              <a:gd name="connsiteY1258" fmla="*/ 137725 h 4913967"/>
              <a:gd name="connsiteX1259" fmla="*/ 11387018 w 12238653"/>
              <a:gd name="connsiteY1259" fmla="*/ 146615 h 4913967"/>
              <a:gd name="connsiteX1260" fmla="*/ 11383640 w 12238653"/>
              <a:gd name="connsiteY1260" fmla="*/ 143028 h 4913967"/>
              <a:gd name="connsiteX1261" fmla="*/ 11454027 w 12238653"/>
              <a:gd name="connsiteY1261" fmla="*/ 133300 h 4913967"/>
              <a:gd name="connsiteX1262" fmla="*/ 11755038 w 12238653"/>
              <a:gd name="connsiteY1262" fmla="*/ 126619 h 4913967"/>
              <a:gd name="connsiteX1263" fmla="*/ 11766523 w 12238653"/>
              <a:gd name="connsiteY1263" fmla="*/ 127997 h 4913967"/>
              <a:gd name="connsiteX1264" fmla="*/ 11751885 w 12238653"/>
              <a:gd name="connsiteY1264" fmla="*/ 130460 h 4913967"/>
              <a:gd name="connsiteX1265" fmla="*/ 11755038 w 12238653"/>
              <a:gd name="connsiteY1265" fmla="*/ 126619 h 4913967"/>
              <a:gd name="connsiteX1266" fmla="*/ 12238653 w 12238653"/>
              <a:gd name="connsiteY1266" fmla="*/ 119639 h 4913967"/>
              <a:gd name="connsiteX1267" fmla="*/ 12238653 w 12238653"/>
              <a:gd name="connsiteY1267" fmla="*/ 3167738 h 4913967"/>
              <a:gd name="connsiteX1268" fmla="*/ 26623 w 12238653"/>
              <a:gd name="connsiteY1268" fmla="*/ 3167738 h 4913967"/>
              <a:gd name="connsiteX1269" fmla="*/ 26623 w 12238653"/>
              <a:gd name="connsiteY1269" fmla="*/ 691605 h 4913967"/>
              <a:gd name="connsiteX1270" fmla="*/ 33946 w 12238653"/>
              <a:gd name="connsiteY1270" fmla="*/ 691586 h 4913967"/>
              <a:gd name="connsiteX1271" fmla="*/ 64239 w 12238653"/>
              <a:gd name="connsiteY1271" fmla="*/ 705323 h 4913967"/>
              <a:gd name="connsiteX1272" fmla="*/ 89461 w 12238653"/>
              <a:gd name="connsiteY1272" fmla="*/ 690670 h 4913967"/>
              <a:gd name="connsiteX1273" fmla="*/ 105340 w 12238653"/>
              <a:gd name="connsiteY1273" fmla="*/ 706532 h 4913967"/>
              <a:gd name="connsiteX1274" fmla="*/ 62211 w 12238653"/>
              <a:gd name="connsiteY1274" fmla="*/ 712461 h 4913967"/>
              <a:gd name="connsiteX1275" fmla="*/ 63336 w 12238653"/>
              <a:gd name="connsiteY1275" fmla="*/ 719224 h 4913967"/>
              <a:gd name="connsiteX1276" fmla="*/ 421337 w 12238653"/>
              <a:gd name="connsiteY1276" fmla="*/ 721982 h 4913967"/>
              <a:gd name="connsiteX1277" fmla="*/ 412323 w 12238653"/>
              <a:gd name="connsiteY1277" fmla="*/ 702524 h 4913967"/>
              <a:gd name="connsiteX1278" fmla="*/ 516940 w 12238653"/>
              <a:gd name="connsiteY1278" fmla="*/ 705115 h 4913967"/>
              <a:gd name="connsiteX1279" fmla="*/ 539572 w 12238653"/>
              <a:gd name="connsiteY1279" fmla="*/ 705991 h 4913967"/>
              <a:gd name="connsiteX1280" fmla="*/ 622911 w 12238653"/>
              <a:gd name="connsiteY1280" fmla="*/ 697306 h 4913967"/>
              <a:gd name="connsiteX1281" fmla="*/ 628530 w 12238653"/>
              <a:gd name="connsiteY1281" fmla="*/ 718156 h 4913967"/>
              <a:gd name="connsiteX1282" fmla="*/ 614574 w 12238653"/>
              <a:gd name="connsiteY1282" fmla="*/ 739473 h 4913967"/>
              <a:gd name="connsiteX1283" fmla="*/ 506132 w 12238653"/>
              <a:gd name="connsiteY1283" fmla="*/ 735799 h 4913967"/>
              <a:gd name="connsiteX1284" fmla="*/ 460635 w 12238653"/>
              <a:gd name="connsiteY1284" fmla="*/ 747365 h 4913967"/>
              <a:gd name="connsiteX1285" fmla="*/ 569979 w 12238653"/>
              <a:gd name="connsiteY1285" fmla="*/ 752082 h 4913967"/>
              <a:gd name="connsiteX1286" fmla="*/ 569867 w 12238653"/>
              <a:gd name="connsiteY1286" fmla="*/ 755466 h 4913967"/>
              <a:gd name="connsiteX1287" fmla="*/ 522799 w 12238653"/>
              <a:gd name="connsiteY1287" fmla="*/ 759557 h 4913967"/>
              <a:gd name="connsiteX1288" fmla="*/ 557481 w 12238653"/>
              <a:gd name="connsiteY1288" fmla="*/ 787780 h 4913967"/>
              <a:gd name="connsiteX1289" fmla="*/ 617615 w 12238653"/>
              <a:gd name="connsiteY1289" fmla="*/ 794877 h 4913967"/>
              <a:gd name="connsiteX1290" fmla="*/ 656464 w 12238653"/>
              <a:gd name="connsiteY1290" fmla="*/ 786026 h 4913967"/>
              <a:gd name="connsiteX1291" fmla="*/ 612208 w 12238653"/>
              <a:gd name="connsiteY1291" fmla="*/ 766362 h 4913967"/>
              <a:gd name="connsiteX1292" fmla="*/ 705454 w 12238653"/>
              <a:gd name="connsiteY1292" fmla="*/ 766362 h 4913967"/>
              <a:gd name="connsiteX1293" fmla="*/ 651288 w 12238653"/>
              <a:gd name="connsiteY1293" fmla="*/ 745651 h 4913967"/>
              <a:gd name="connsiteX1294" fmla="*/ 744528 w 12238653"/>
              <a:gd name="connsiteY1294" fmla="*/ 751332 h 4913967"/>
              <a:gd name="connsiteX1295" fmla="*/ 716037 w 12238653"/>
              <a:gd name="connsiteY1295" fmla="*/ 768616 h 4913967"/>
              <a:gd name="connsiteX1296" fmla="*/ 719980 w 12238653"/>
              <a:gd name="connsiteY1296" fmla="*/ 790869 h 4913967"/>
              <a:gd name="connsiteX1297" fmla="*/ 675950 w 12238653"/>
              <a:gd name="connsiteY1297" fmla="*/ 796798 h 4913967"/>
              <a:gd name="connsiteX1298" fmla="*/ 687097 w 12238653"/>
              <a:gd name="connsiteY1298" fmla="*/ 812161 h 4913967"/>
              <a:gd name="connsiteX1299" fmla="*/ 572682 w 12238653"/>
              <a:gd name="connsiteY1299" fmla="*/ 812161 h 4913967"/>
              <a:gd name="connsiteX1300" fmla="*/ 553431 w 12238653"/>
              <a:gd name="connsiteY1300" fmla="*/ 828569 h 4913967"/>
              <a:gd name="connsiteX1301" fmla="*/ 603427 w 12238653"/>
              <a:gd name="connsiteY1301" fmla="*/ 832452 h 4913967"/>
              <a:gd name="connsiteX1302" fmla="*/ 602750 w 12238653"/>
              <a:gd name="connsiteY1302" fmla="*/ 836755 h 4913967"/>
              <a:gd name="connsiteX1303" fmla="*/ 225162 w 12238653"/>
              <a:gd name="connsiteY1303" fmla="*/ 838046 h 4913967"/>
              <a:gd name="connsiteX1304" fmla="*/ 277749 w 12238653"/>
              <a:gd name="connsiteY1304" fmla="*/ 851575 h 4913967"/>
              <a:gd name="connsiteX1305" fmla="*/ 581131 w 12238653"/>
              <a:gd name="connsiteY1305" fmla="*/ 854329 h 4913967"/>
              <a:gd name="connsiteX1306" fmla="*/ 640704 w 12238653"/>
              <a:gd name="connsiteY1306" fmla="*/ 861846 h 4913967"/>
              <a:gd name="connsiteX1307" fmla="*/ 675047 w 12238653"/>
              <a:gd name="connsiteY1307" fmla="*/ 865811 h 4913967"/>
              <a:gd name="connsiteX1308" fmla="*/ 783721 w 12238653"/>
              <a:gd name="connsiteY1308" fmla="*/ 861427 h 4913967"/>
              <a:gd name="connsiteX1309" fmla="*/ 893968 w 12238653"/>
              <a:gd name="connsiteY1309" fmla="*/ 868025 h 4913967"/>
              <a:gd name="connsiteX1310" fmla="*/ 949935 w 12238653"/>
              <a:gd name="connsiteY1310" fmla="*/ 866854 h 4913967"/>
              <a:gd name="connsiteX1311" fmla="*/ 1180006 w 12238653"/>
              <a:gd name="connsiteY1311" fmla="*/ 866356 h 4913967"/>
              <a:gd name="connsiteX1312" fmla="*/ 1318292 w 12238653"/>
              <a:gd name="connsiteY1312" fmla="*/ 861887 h 4913967"/>
              <a:gd name="connsiteX1313" fmla="*/ 1359513 w 12238653"/>
              <a:gd name="connsiteY1313" fmla="*/ 857671 h 4913967"/>
              <a:gd name="connsiteX1314" fmla="*/ 1440591 w 12238653"/>
              <a:gd name="connsiteY1314" fmla="*/ 863181 h 4913967"/>
              <a:gd name="connsiteX1315" fmla="*/ 1579776 w 12238653"/>
              <a:gd name="connsiteY1315" fmla="*/ 858840 h 4913967"/>
              <a:gd name="connsiteX1316" fmla="*/ 1625499 w 12238653"/>
              <a:gd name="connsiteY1316" fmla="*/ 855540 h 4913967"/>
              <a:gd name="connsiteX1317" fmla="*/ 1706809 w 12238653"/>
              <a:gd name="connsiteY1317" fmla="*/ 851365 h 4913967"/>
              <a:gd name="connsiteX1318" fmla="*/ 1809851 w 12238653"/>
              <a:gd name="connsiteY1318" fmla="*/ 854580 h 4913967"/>
              <a:gd name="connsiteX1319" fmla="*/ 1812667 w 12238653"/>
              <a:gd name="connsiteY1319" fmla="*/ 840594 h 4913967"/>
              <a:gd name="connsiteX1320" fmla="*/ 1971225 w 12238653"/>
              <a:gd name="connsiteY1320" fmla="*/ 842806 h 4913967"/>
              <a:gd name="connsiteX1321" fmla="*/ 2023135 w 12238653"/>
              <a:gd name="connsiteY1321" fmla="*/ 847819 h 4913967"/>
              <a:gd name="connsiteX1322" fmla="*/ 2033051 w 12238653"/>
              <a:gd name="connsiteY1322" fmla="*/ 834541 h 4913967"/>
              <a:gd name="connsiteX1323" fmla="*/ 1915821 w 12238653"/>
              <a:gd name="connsiteY1323" fmla="*/ 834750 h 4913967"/>
              <a:gd name="connsiteX1324" fmla="*/ 1803541 w 12238653"/>
              <a:gd name="connsiteY1324" fmla="*/ 834750 h 4913967"/>
              <a:gd name="connsiteX1325" fmla="*/ 1503881 w 12238653"/>
              <a:gd name="connsiteY1325" fmla="*/ 838840 h 4913967"/>
              <a:gd name="connsiteX1326" fmla="*/ 1438901 w 12238653"/>
              <a:gd name="connsiteY1326" fmla="*/ 811787 h 4913967"/>
              <a:gd name="connsiteX1327" fmla="*/ 1314468 w 12238653"/>
              <a:gd name="connsiteY1327" fmla="*/ 815463 h 4913967"/>
              <a:gd name="connsiteX1328" fmla="*/ 1340253 w 12238653"/>
              <a:gd name="connsiteY1328" fmla="*/ 787112 h 4913967"/>
              <a:gd name="connsiteX1329" fmla="*/ 1276965 w 12238653"/>
              <a:gd name="connsiteY1329" fmla="*/ 773961 h 4913967"/>
              <a:gd name="connsiteX1330" fmla="*/ 1430119 w 12238653"/>
              <a:gd name="connsiteY1330" fmla="*/ 773961 h 4913967"/>
              <a:gd name="connsiteX1331" fmla="*/ 1431021 w 12238653"/>
              <a:gd name="connsiteY1331" fmla="*/ 777260 h 4913967"/>
              <a:gd name="connsiteX1332" fmla="*/ 1370434 w 12238653"/>
              <a:gd name="connsiteY1332" fmla="*/ 788572 h 4913967"/>
              <a:gd name="connsiteX1333" fmla="*/ 1548251 w 12238653"/>
              <a:gd name="connsiteY1333" fmla="*/ 807946 h 4913967"/>
              <a:gd name="connsiteX1334" fmla="*/ 1470996 w 12238653"/>
              <a:gd name="connsiteY1334" fmla="*/ 814167 h 4913967"/>
              <a:gd name="connsiteX1335" fmla="*/ 1646447 w 12238653"/>
              <a:gd name="connsiteY1335" fmla="*/ 817255 h 4913967"/>
              <a:gd name="connsiteX1336" fmla="*/ 1646447 w 12238653"/>
              <a:gd name="connsiteY1336" fmla="*/ 793417 h 4913967"/>
              <a:gd name="connsiteX1337" fmla="*/ 1680121 w 12238653"/>
              <a:gd name="connsiteY1337" fmla="*/ 771582 h 4913967"/>
              <a:gd name="connsiteX1338" fmla="*/ 1732371 w 12238653"/>
              <a:gd name="connsiteY1338" fmla="*/ 768073 h 4913967"/>
              <a:gd name="connsiteX1339" fmla="*/ 1732033 w 12238653"/>
              <a:gd name="connsiteY1339" fmla="*/ 768199 h 4913967"/>
              <a:gd name="connsiteX1340" fmla="*/ 1795099 w 12238653"/>
              <a:gd name="connsiteY1340" fmla="*/ 756884 h 4913967"/>
              <a:gd name="connsiteX1341" fmla="*/ 1984061 w 12238653"/>
              <a:gd name="connsiteY1341" fmla="*/ 752208 h 4913967"/>
              <a:gd name="connsiteX1342" fmla="*/ 2016832 w 12238653"/>
              <a:gd name="connsiteY1342" fmla="*/ 754255 h 4913967"/>
              <a:gd name="connsiteX1343" fmla="*/ 2102418 w 12238653"/>
              <a:gd name="connsiteY1343" fmla="*/ 768156 h 4913967"/>
              <a:gd name="connsiteX1344" fmla="*/ 1928432 w 12238653"/>
              <a:gd name="connsiteY1344" fmla="*/ 768616 h 4913967"/>
              <a:gd name="connsiteX1345" fmla="*/ 1758615 w 12238653"/>
              <a:gd name="connsiteY1345" fmla="*/ 781101 h 4913967"/>
              <a:gd name="connsiteX1346" fmla="*/ 1811991 w 12238653"/>
              <a:gd name="connsiteY1346" fmla="*/ 785693 h 4913967"/>
              <a:gd name="connsiteX1347" fmla="*/ 1944873 w 12238653"/>
              <a:gd name="connsiteY1347" fmla="*/ 785777 h 4913967"/>
              <a:gd name="connsiteX1348" fmla="*/ 2018185 w 12238653"/>
              <a:gd name="connsiteY1348" fmla="*/ 792707 h 4913967"/>
              <a:gd name="connsiteX1349" fmla="*/ 2100616 w 12238653"/>
              <a:gd name="connsiteY1349" fmla="*/ 800721 h 4913967"/>
              <a:gd name="connsiteX1350" fmla="*/ 2197240 w 12238653"/>
              <a:gd name="connsiteY1350" fmla="*/ 806776 h 4913967"/>
              <a:gd name="connsiteX1351" fmla="*/ 2299831 w 12238653"/>
              <a:gd name="connsiteY1351" fmla="*/ 811410 h 4913967"/>
              <a:gd name="connsiteX1352" fmla="*/ 2340823 w 12238653"/>
              <a:gd name="connsiteY1352" fmla="*/ 808196 h 4913967"/>
              <a:gd name="connsiteX1353" fmla="*/ 2341497 w 12238653"/>
              <a:gd name="connsiteY1353" fmla="*/ 802644 h 4913967"/>
              <a:gd name="connsiteX1354" fmla="*/ 2413118 w 12238653"/>
              <a:gd name="connsiteY1354" fmla="*/ 809740 h 4913967"/>
              <a:gd name="connsiteX1355" fmla="*/ 2572015 w 12238653"/>
              <a:gd name="connsiteY1355" fmla="*/ 813122 h 4913967"/>
              <a:gd name="connsiteX1356" fmla="*/ 2601518 w 12238653"/>
              <a:gd name="connsiteY1356" fmla="*/ 828529 h 4913967"/>
              <a:gd name="connsiteX1357" fmla="*/ 2637105 w 12238653"/>
              <a:gd name="connsiteY1357" fmla="*/ 849778 h 4913967"/>
              <a:gd name="connsiteX1358" fmla="*/ 2389585 w 12238653"/>
              <a:gd name="connsiteY1358" fmla="*/ 857714 h 4913967"/>
              <a:gd name="connsiteX1359" fmla="*/ 2394987 w 12238653"/>
              <a:gd name="connsiteY1359" fmla="*/ 872742 h 4913967"/>
              <a:gd name="connsiteX1360" fmla="*/ 2408387 w 12238653"/>
              <a:gd name="connsiteY1360" fmla="*/ 888650 h 4913967"/>
              <a:gd name="connsiteX1361" fmla="*/ 2476748 w 12238653"/>
              <a:gd name="connsiteY1361" fmla="*/ 893367 h 4913967"/>
              <a:gd name="connsiteX1362" fmla="*/ 2512102 w 12238653"/>
              <a:gd name="connsiteY1362" fmla="*/ 916539 h 4913967"/>
              <a:gd name="connsiteX1363" fmla="*/ 2660978 w 12238653"/>
              <a:gd name="connsiteY1363" fmla="*/ 914493 h 4913967"/>
              <a:gd name="connsiteX1364" fmla="*/ 2700504 w 12238653"/>
              <a:gd name="connsiteY1364" fmla="*/ 905933 h 4913967"/>
              <a:gd name="connsiteX1365" fmla="*/ 2700305 w 12238653"/>
              <a:gd name="connsiteY1365" fmla="*/ 905880 h 4913967"/>
              <a:gd name="connsiteX1366" fmla="*/ 2728319 w 12238653"/>
              <a:gd name="connsiteY1366" fmla="*/ 885978 h 4913967"/>
              <a:gd name="connsiteX1367" fmla="*/ 2863117 w 12238653"/>
              <a:gd name="connsiteY1367" fmla="*/ 897624 h 4913967"/>
              <a:gd name="connsiteX1368" fmla="*/ 2827987 w 12238653"/>
              <a:gd name="connsiteY1368" fmla="*/ 907856 h 4913967"/>
              <a:gd name="connsiteX1369" fmla="*/ 2895213 w 12238653"/>
              <a:gd name="connsiteY1369" fmla="*/ 916414 h 4913967"/>
              <a:gd name="connsiteX1370" fmla="*/ 2938231 w 12238653"/>
              <a:gd name="connsiteY1370" fmla="*/ 904097 h 4913967"/>
              <a:gd name="connsiteX1371" fmla="*/ 2975397 w 12238653"/>
              <a:gd name="connsiteY1371" fmla="*/ 887480 h 4913967"/>
              <a:gd name="connsiteX1372" fmla="*/ 2981023 w 12238653"/>
              <a:gd name="connsiteY1372" fmla="*/ 864142 h 4913967"/>
              <a:gd name="connsiteX1373" fmla="*/ 3059516 w 12238653"/>
              <a:gd name="connsiteY1373" fmla="*/ 865435 h 4913967"/>
              <a:gd name="connsiteX1374" fmla="*/ 3043525 w 12238653"/>
              <a:gd name="connsiteY1374" fmla="*/ 870779 h 4913967"/>
              <a:gd name="connsiteX1375" fmla="*/ 3023140 w 12238653"/>
              <a:gd name="connsiteY1375" fmla="*/ 870863 h 4913967"/>
              <a:gd name="connsiteX1376" fmla="*/ 3099380 w 12238653"/>
              <a:gd name="connsiteY1376" fmla="*/ 902345 h 4913967"/>
              <a:gd name="connsiteX1377" fmla="*/ 3252198 w 12238653"/>
              <a:gd name="connsiteY1377" fmla="*/ 894537 h 4913967"/>
              <a:gd name="connsiteX1378" fmla="*/ 3250958 w 12238653"/>
              <a:gd name="connsiteY1378" fmla="*/ 890403 h 4913967"/>
              <a:gd name="connsiteX1379" fmla="*/ 3126856 w 12238653"/>
              <a:gd name="connsiteY1379" fmla="*/ 887354 h 4913967"/>
              <a:gd name="connsiteX1380" fmla="*/ 3170212 w 12238653"/>
              <a:gd name="connsiteY1380" fmla="*/ 863725 h 4913967"/>
              <a:gd name="connsiteX1381" fmla="*/ 3233840 w 12238653"/>
              <a:gd name="connsiteY1381" fmla="*/ 857253 h 4913967"/>
              <a:gd name="connsiteX1382" fmla="*/ 3231588 w 12238653"/>
              <a:gd name="connsiteY1382" fmla="*/ 852745 h 4913967"/>
              <a:gd name="connsiteX1383" fmla="*/ 3196113 w 12238653"/>
              <a:gd name="connsiteY1383" fmla="*/ 853329 h 4913967"/>
              <a:gd name="connsiteX1384" fmla="*/ 3118752 w 12238653"/>
              <a:gd name="connsiteY1384" fmla="*/ 853665 h 4913967"/>
              <a:gd name="connsiteX1385" fmla="*/ 3037334 w 12238653"/>
              <a:gd name="connsiteY1385" fmla="*/ 856794 h 4913967"/>
              <a:gd name="connsiteX1386" fmla="*/ 2942400 w 12238653"/>
              <a:gd name="connsiteY1386" fmla="*/ 852745 h 4913967"/>
              <a:gd name="connsiteX1387" fmla="*/ 3102985 w 12238653"/>
              <a:gd name="connsiteY1387" fmla="*/ 845437 h 4913967"/>
              <a:gd name="connsiteX1388" fmla="*/ 3073031 w 12238653"/>
              <a:gd name="connsiteY1388" fmla="*/ 830116 h 4913967"/>
              <a:gd name="connsiteX1389" fmla="*/ 3064474 w 12238653"/>
              <a:gd name="connsiteY1389" fmla="*/ 836210 h 4913967"/>
              <a:gd name="connsiteX1390" fmla="*/ 2979222 w 12238653"/>
              <a:gd name="connsiteY1390" fmla="*/ 836880 h 4913967"/>
              <a:gd name="connsiteX1391" fmla="*/ 2907713 w 12238653"/>
              <a:gd name="connsiteY1391" fmla="*/ 837546 h 4913967"/>
              <a:gd name="connsiteX1392" fmla="*/ 2681251 w 12238653"/>
              <a:gd name="connsiteY1392" fmla="*/ 847317 h 4913967"/>
              <a:gd name="connsiteX1393" fmla="*/ 2665822 w 12238653"/>
              <a:gd name="connsiteY1393" fmla="*/ 845229 h 4913967"/>
              <a:gd name="connsiteX1394" fmla="*/ 2678098 w 12238653"/>
              <a:gd name="connsiteY1394" fmla="*/ 836170 h 4913967"/>
              <a:gd name="connsiteX1395" fmla="*/ 2613343 w 12238653"/>
              <a:gd name="connsiteY1395" fmla="*/ 815253 h 4913967"/>
              <a:gd name="connsiteX1396" fmla="*/ 2656360 w 12238653"/>
              <a:gd name="connsiteY1396" fmla="*/ 805941 h 4913967"/>
              <a:gd name="connsiteX1397" fmla="*/ 2790934 w 12238653"/>
              <a:gd name="connsiteY1397" fmla="*/ 814460 h 4913967"/>
              <a:gd name="connsiteX1398" fmla="*/ 2859631 w 12238653"/>
              <a:gd name="connsiteY1398" fmla="*/ 828486 h 4913967"/>
              <a:gd name="connsiteX1399" fmla="*/ 2970777 w 12238653"/>
              <a:gd name="connsiteY1399" fmla="*/ 829573 h 4913967"/>
              <a:gd name="connsiteX1400" fmla="*/ 3042400 w 12238653"/>
              <a:gd name="connsiteY1400" fmla="*/ 827359 h 4913967"/>
              <a:gd name="connsiteX1401" fmla="*/ 2986206 w 12238653"/>
              <a:gd name="connsiteY1401" fmla="*/ 810574 h 4913967"/>
              <a:gd name="connsiteX1402" fmla="*/ 2996901 w 12238653"/>
              <a:gd name="connsiteY1402" fmla="*/ 807361 h 4913967"/>
              <a:gd name="connsiteX1403" fmla="*/ 3035413 w 12238653"/>
              <a:gd name="connsiteY1403" fmla="*/ 804565 h 4913967"/>
              <a:gd name="connsiteX1404" fmla="*/ 3022237 w 12238653"/>
              <a:gd name="connsiteY1404" fmla="*/ 786026 h 4913967"/>
              <a:gd name="connsiteX1405" fmla="*/ 3132377 w 12238653"/>
              <a:gd name="connsiteY1405" fmla="*/ 811034 h 4913967"/>
              <a:gd name="connsiteX1406" fmla="*/ 3075509 w 12238653"/>
              <a:gd name="connsiteY1406" fmla="*/ 820638 h 4913967"/>
              <a:gd name="connsiteX1407" fmla="*/ 3215597 w 12238653"/>
              <a:gd name="connsiteY1407" fmla="*/ 812663 h 4913967"/>
              <a:gd name="connsiteX1408" fmla="*/ 3205575 w 12238653"/>
              <a:gd name="connsiteY1408" fmla="*/ 840845 h 4913967"/>
              <a:gd name="connsiteX1409" fmla="*/ 3253663 w 12238653"/>
              <a:gd name="connsiteY1409" fmla="*/ 838507 h 4913967"/>
              <a:gd name="connsiteX1410" fmla="*/ 3247467 w 12238653"/>
              <a:gd name="connsiteY1410" fmla="*/ 811662 h 4913967"/>
              <a:gd name="connsiteX1411" fmla="*/ 3317286 w 12238653"/>
              <a:gd name="connsiteY1411" fmla="*/ 815879 h 4913967"/>
              <a:gd name="connsiteX1412" fmla="*/ 3306251 w 12238653"/>
              <a:gd name="connsiteY1412" fmla="*/ 837754 h 4913967"/>
              <a:gd name="connsiteX1413" fmla="*/ 3365936 w 12238653"/>
              <a:gd name="connsiteY1413" fmla="*/ 837754 h 4913967"/>
              <a:gd name="connsiteX1414" fmla="*/ 3367964 w 12238653"/>
              <a:gd name="connsiteY1414" fmla="*/ 841388 h 4913967"/>
              <a:gd name="connsiteX1415" fmla="*/ 3304222 w 12238653"/>
              <a:gd name="connsiteY1415" fmla="*/ 850948 h 4913967"/>
              <a:gd name="connsiteX1416" fmla="*/ 3261204 w 12238653"/>
              <a:gd name="connsiteY1416" fmla="*/ 866605 h 4913967"/>
              <a:gd name="connsiteX1417" fmla="*/ 3194204 w 12238653"/>
              <a:gd name="connsiteY1417" fmla="*/ 869320 h 4913967"/>
              <a:gd name="connsiteX1418" fmla="*/ 3194090 w 12238653"/>
              <a:gd name="connsiteY1418" fmla="*/ 873744 h 4913967"/>
              <a:gd name="connsiteX1419" fmla="*/ 3221792 w 12238653"/>
              <a:gd name="connsiteY1419" fmla="*/ 877962 h 4913967"/>
              <a:gd name="connsiteX1420" fmla="*/ 3404447 w 12238653"/>
              <a:gd name="connsiteY1420" fmla="*/ 875956 h 4913967"/>
              <a:gd name="connsiteX1421" fmla="*/ 3420890 w 12238653"/>
              <a:gd name="connsiteY1421" fmla="*/ 876792 h 4913967"/>
              <a:gd name="connsiteX1422" fmla="*/ 3508953 w 12238653"/>
              <a:gd name="connsiteY1422" fmla="*/ 883724 h 4913967"/>
              <a:gd name="connsiteX1423" fmla="*/ 3548710 w 12238653"/>
              <a:gd name="connsiteY1423" fmla="*/ 906185 h 4913967"/>
              <a:gd name="connsiteX1424" fmla="*/ 3559406 w 12238653"/>
              <a:gd name="connsiteY1424" fmla="*/ 881009 h 4913967"/>
              <a:gd name="connsiteX1425" fmla="*/ 3508840 w 12238653"/>
              <a:gd name="connsiteY1425" fmla="*/ 857714 h 4913967"/>
              <a:gd name="connsiteX1426" fmla="*/ 3426071 w 12238653"/>
              <a:gd name="connsiteY1426" fmla="*/ 859756 h 4913967"/>
              <a:gd name="connsiteX1427" fmla="*/ 3434740 w 12238653"/>
              <a:gd name="connsiteY1427" fmla="*/ 855832 h 4913967"/>
              <a:gd name="connsiteX1428" fmla="*/ 3414812 w 12238653"/>
              <a:gd name="connsiteY1428" fmla="*/ 833580 h 4913967"/>
              <a:gd name="connsiteX1429" fmla="*/ 3369767 w 12238653"/>
              <a:gd name="connsiteY1429" fmla="*/ 822224 h 4913967"/>
              <a:gd name="connsiteX1430" fmla="*/ 3399045 w 12238653"/>
              <a:gd name="connsiteY1430" fmla="*/ 806734 h 4913967"/>
              <a:gd name="connsiteX1431" fmla="*/ 3437783 w 12238653"/>
              <a:gd name="connsiteY1431" fmla="*/ 808530 h 4913967"/>
              <a:gd name="connsiteX1432" fmla="*/ 3535085 w 12238653"/>
              <a:gd name="connsiteY1432" fmla="*/ 804857 h 4913967"/>
              <a:gd name="connsiteX1433" fmla="*/ 3499607 w 12238653"/>
              <a:gd name="connsiteY1433" fmla="*/ 796255 h 4913967"/>
              <a:gd name="connsiteX1434" fmla="*/ 3456929 w 12238653"/>
              <a:gd name="connsiteY1434" fmla="*/ 795169 h 4913967"/>
              <a:gd name="connsiteX1435" fmla="*/ 3504340 w 12238653"/>
              <a:gd name="connsiteY1435" fmla="*/ 779680 h 4913967"/>
              <a:gd name="connsiteX1436" fmla="*/ 3384069 w 12238653"/>
              <a:gd name="connsiteY1436" fmla="*/ 770036 h 4913967"/>
              <a:gd name="connsiteX1437" fmla="*/ 3422354 w 12238653"/>
              <a:gd name="connsiteY1437" fmla="*/ 775380 h 4913967"/>
              <a:gd name="connsiteX1438" fmla="*/ 3323369 w 12238653"/>
              <a:gd name="connsiteY1438" fmla="*/ 750620 h 4913967"/>
              <a:gd name="connsiteX1439" fmla="*/ 3444769 w 12238653"/>
              <a:gd name="connsiteY1439" fmla="*/ 759767 h 4913967"/>
              <a:gd name="connsiteX1440" fmla="*/ 3488348 w 12238653"/>
              <a:gd name="connsiteY1440" fmla="*/ 746529 h 4913967"/>
              <a:gd name="connsiteX1441" fmla="*/ 3534973 w 12238653"/>
              <a:gd name="connsiteY1441" fmla="*/ 761019 h 4913967"/>
              <a:gd name="connsiteX1442" fmla="*/ 3515262 w 12238653"/>
              <a:gd name="connsiteY1442" fmla="*/ 769202 h 4913967"/>
              <a:gd name="connsiteX1443" fmla="*/ 3606698 w 12238653"/>
              <a:gd name="connsiteY1443" fmla="*/ 769661 h 4913967"/>
              <a:gd name="connsiteX1444" fmla="*/ 3590374 w 12238653"/>
              <a:gd name="connsiteY1444" fmla="*/ 745820 h 4913967"/>
              <a:gd name="connsiteX1445" fmla="*/ 3677425 w 12238653"/>
              <a:gd name="connsiteY1445" fmla="*/ 740726 h 4913967"/>
              <a:gd name="connsiteX1446" fmla="*/ 3748595 w 12238653"/>
              <a:gd name="connsiteY1446" fmla="*/ 732503 h 4913967"/>
              <a:gd name="connsiteX1447" fmla="*/ 3909404 w 12238653"/>
              <a:gd name="connsiteY1447" fmla="*/ 737807 h 4913967"/>
              <a:gd name="connsiteX1448" fmla="*/ 3974159 w 12238653"/>
              <a:gd name="connsiteY1448" fmla="*/ 740978 h 4913967"/>
              <a:gd name="connsiteX1449" fmla="*/ 3974159 w 12238653"/>
              <a:gd name="connsiteY1449" fmla="*/ 754130 h 4913967"/>
              <a:gd name="connsiteX1450" fmla="*/ 4010304 w 12238653"/>
              <a:gd name="connsiteY1450" fmla="*/ 759097 h 4913967"/>
              <a:gd name="connsiteX1451" fmla="*/ 4073258 w 12238653"/>
              <a:gd name="connsiteY1451" fmla="*/ 762478 h 4913967"/>
              <a:gd name="connsiteX1452" fmla="*/ 4118346 w 12238653"/>
              <a:gd name="connsiteY1452" fmla="*/ 756514 h 4913967"/>
              <a:gd name="connsiteX1453" fmla="*/ 4164363 w 12238653"/>
              <a:gd name="connsiteY1453" fmla="*/ 755847 h 4913967"/>
              <a:gd name="connsiteX1454" fmla="*/ 4164363 w 12238653"/>
              <a:gd name="connsiteY1454" fmla="*/ 755968 h 4913967"/>
              <a:gd name="connsiteX1455" fmla="*/ 4164701 w 12238653"/>
              <a:gd name="connsiteY1455" fmla="*/ 755841 h 4913967"/>
              <a:gd name="connsiteX1456" fmla="*/ 4164363 w 12238653"/>
              <a:gd name="connsiteY1456" fmla="*/ 755847 h 4913967"/>
              <a:gd name="connsiteX1457" fmla="*/ 4164363 w 12238653"/>
              <a:gd name="connsiteY1457" fmla="*/ 738265 h 4913967"/>
              <a:gd name="connsiteX1458" fmla="*/ 4204718 w 12238653"/>
              <a:gd name="connsiteY1458" fmla="*/ 744642 h 4913967"/>
              <a:gd name="connsiteX1459" fmla="*/ 4232127 w 12238653"/>
              <a:gd name="connsiteY1459" fmla="*/ 755819 h 4913967"/>
              <a:gd name="connsiteX1460" fmla="*/ 4231928 w 12238653"/>
              <a:gd name="connsiteY1460" fmla="*/ 755841 h 4913967"/>
              <a:gd name="connsiteX1461" fmla="*/ 4232492 w 12238653"/>
              <a:gd name="connsiteY1461" fmla="*/ 755968 h 4913967"/>
              <a:gd name="connsiteX1462" fmla="*/ 4232127 w 12238653"/>
              <a:gd name="connsiteY1462" fmla="*/ 755819 h 4913967"/>
              <a:gd name="connsiteX1463" fmla="*/ 4284854 w 12238653"/>
              <a:gd name="connsiteY1463" fmla="*/ 749787 h 4913967"/>
              <a:gd name="connsiteX1464" fmla="*/ 4348032 w 12238653"/>
              <a:gd name="connsiteY1464" fmla="*/ 739266 h 4913967"/>
              <a:gd name="connsiteX1465" fmla="*/ 4501414 w 12238653"/>
              <a:gd name="connsiteY1465" fmla="*/ 734839 h 4913967"/>
              <a:gd name="connsiteX1466" fmla="*/ 4584069 w 12238653"/>
              <a:gd name="connsiteY1466" fmla="*/ 732252 h 4913967"/>
              <a:gd name="connsiteX1467" fmla="*/ 4594096 w 12238653"/>
              <a:gd name="connsiteY1467" fmla="*/ 715301 h 4913967"/>
              <a:gd name="connsiteX1468" fmla="*/ 4640599 w 12238653"/>
              <a:gd name="connsiteY1468" fmla="*/ 712419 h 4913967"/>
              <a:gd name="connsiteX1469" fmla="*/ 4646346 w 12238653"/>
              <a:gd name="connsiteY1469" fmla="*/ 689124 h 4913967"/>
              <a:gd name="connsiteX1470" fmla="*/ 4577540 w 12238653"/>
              <a:gd name="connsiteY1470" fmla="*/ 673051 h 4913967"/>
              <a:gd name="connsiteX1471" fmla="*/ 4704792 w 12238653"/>
              <a:gd name="connsiteY1471" fmla="*/ 682903 h 4913967"/>
              <a:gd name="connsiteX1472" fmla="*/ 4659409 w 12238653"/>
              <a:gd name="connsiteY1472" fmla="*/ 707952 h 4913967"/>
              <a:gd name="connsiteX1473" fmla="*/ 4746682 w 12238653"/>
              <a:gd name="connsiteY1473" fmla="*/ 720103 h 4913967"/>
              <a:gd name="connsiteX1474" fmla="*/ 4845104 w 12238653"/>
              <a:gd name="connsiteY1474" fmla="*/ 715385 h 4913967"/>
              <a:gd name="connsiteX1475" fmla="*/ 4885538 w 12238653"/>
              <a:gd name="connsiteY1475" fmla="*/ 746113 h 4913967"/>
              <a:gd name="connsiteX1476" fmla="*/ 4924428 w 12238653"/>
              <a:gd name="connsiteY1476" fmla="*/ 745007 h 4913967"/>
              <a:gd name="connsiteX1477" fmla="*/ 4964050 w 12238653"/>
              <a:gd name="connsiteY1477" fmla="*/ 735056 h 4913967"/>
              <a:gd name="connsiteX1478" fmla="*/ 4963911 w 12238653"/>
              <a:gd name="connsiteY1478" fmla="*/ 735131 h 4913967"/>
              <a:gd name="connsiteX1479" fmla="*/ 4990606 w 12238653"/>
              <a:gd name="connsiteY1479" fmla="*/ 737555 h 4913967"/>
              <a:gd name="connsiteX1480" fmla="*/ 5216504 w 12238653"/>
              <a:gd name="connsiteY1480" fmla="*/ 725572 h 4913967"/>
              <a:gd name="connsiteX1481" fmla="*/ 5358169 w 12238653"/>
              <a:gd name="connsiteY1481" fmla="*/ 722731 h 4913967"/>
              <a:gd name="connsiteX1482" fmla="*/ 5342634 w 12238653"/>
              <a:gd name="connsiteY1482" fmla="*/ 710334 h 4913967"/>
              <a:gd name="connsiteX1483" fmla="*/ 5394093 w 12238653"/>
              <a:gd name="connsiteY1483" fmla="*/ 698057 h 4913967"/>
              <a:gd name="connsiteX1484" fmla="*/ 5520675 w 12238653"/>
              <a:gd name="connsiteY1484" fmla="*/ 706702 h 4913967"/>
              <a:gd name="connsiteX1485" fmla="*/ 5524161 w 12238653"/>
              <a:gd name="connsiteY1485" fmla="*/ 707868 h 4913967"/>
              <a:gd name="connsiteX1486" fmla="*/ 5498036 w 12238653"/>
              <a:gd name="connsiteY1486" fmla="*/ 716303 h 4913967"/>
              <a:gd name="connsiteX1487" fmla="*/ 5551978 w 12238653"/>
              <a:gd name="connsiteY1487" fmla="*/ 728036 h 4913967"/>
              <a:gd name="connsiteX1488" fmla="*/ 5587451 w 12238653"/>
              <a:gd name="connsiteY1488" fmla="*/ 718264 h 4913967"/>
              <a:gd name="connsiteX1489" fmla="*/ 5608959 w 12238653"/>
              <a:gd name="connsiteY1489" fmla="*/ 703277 h 4913967"/>
              <a:gd name="connsiteX1490" fmla="*/ 5680584 w 12238653"/>
              <a:gd name="connsiteY1490" fmla="*/ 699519 h 4913967"/>
              <a:gd name="connsiteX1491" fmla="*/ 5759298 w 12238653"/>
              <a:gd name="connsiteY1491" fmla="*/ 703277 h 4913967"/>
              <a:gd name="connsiteX1492" fmla="*/ 5831256 w 12238653"/>
              <a:gd name="connsiteY1492" fmla="*/ 706870 h 4913967"/>
              <a:gd name="connsiteX1493" fmla="*/ 5901413 w 12238653"/>
              <a:gd name="connsiteY1493" fmla="*/ 703569 h 4913967"/>
              <a:gd name="connsiteX1494" fmla="*/ 5899617 w 12238653"/>
              <a:gd name="connsiteY1494" fmla="*/ 698726 h 4913967"/>
              <a:gd name="connsiteX1495" fmla="*/ 5798830 w 12238653"/>
              <a:gd name="connsiteY1495" fmla="*/ 701355 h 4913967"/>
              <a:gd name="connsiteX1496" fmla="*/ 5819208 w 12238653"/>
              <a:gd name="connsiteY1496" fmla="*/ 690711 h 4913967"/>
              <a:gd name="connsiteX1497" fmla="*/ 5956373 w 12238653"/>
              <a:gd name="connsiteY1497" fmla="*/ 684573 h 4913967"/>
              <a:gd name="connsiteX1498" fmla="*/ 6159074 w 12238653"/>
              <a:gd name="connsiteY1498" fmla="*/ 680230 h 4913967"/>
              <a:gd name="connsiteX1499" fmla="*/ 6260087 w 12238653"/>
              <a:gd name="connsiteY1499" fmla="*/ 680689 h 4913967"/>
              <a:gd name="connsiteX1500" fmla="*/ 6281255 w 12238653"/>
              <a:gd name="connsiteY1500" fmla="*/ 680522 h 4913967"/>
              <a:gd name="connsiteX1501" fmla="*/ 6411441 w 12238653"/>
              <a:gd name="connsiteY1501" fmla="*/ 679772 h 4913967"/>
              <a:gd name="connsiteX1502" fmla="*/ 6269551 w 12238653"/>
              <a:gd name="connsiteY1502" fmla="*/ 702441 h 4913967"/>
              <a:gd name="connsiteX1503" fmla="*/ 6334187 w 12238653"/>
              <a:gd name="connsiteY1503" fmla="*/ 727326 h 4913967"/>
              <a:gd name="connsiteX1504" fmla="*/ 6267518 w 12238653"/>
              <a:gd name="connsiteY1504" fmla="*/ 734380 h 4913967"/>
              <a:gd name="connsiteX1505" fmla="*/ 6304683 w 12238653"/>
              <a:gd name="connsiteY1505" fmla="*/ 746071 h 4913967"/>
              <a:gd name="connsiteX1506" fmla="*/ 6407387 w 12238653"/>
              <a:gd name="connsiteY1506" fmla="*/ 742105 h 4913967"/>
              <a:gd name="connsiteX1507" fmla="*/ 6468986 w 12238653"/>
              <a:gd name="connsiteY1507" fmla="*/ 754630 h 4913967"/>
              <a:gd name="connsiteX1508" fmla="*/ 6339368 w 12238653"/>
              <a:gd name="connsiteY1508" fmla="*/ 764276 h 4913967"/>
              <a:gd name="connsiteX1509" fmla="*/ 6340604 w 12238653"/>
              <a:gd name="connsiteY1509" fmla="*/ 768283 h 4913967"/>
              <a:gd name="connsiteX1510" fmla="*/ 6406144 w 12238653"/>
              <a:gd name="connsiteY1510" fmla="*/ 768283 h 4913967"/>
              <a:gd name="connsiteX1511" fmla="*/ 6411104 w 12238653"/>
              <a:gd name="connsiteY1511" fmla="*/ 768324 h 4913967"/>
              <a:gd name="connsiteX1512" fmla="*/ 6416056 w 12238653"/>
              <a:gd name="connsiteY1512" fmla="*/ 768324 h 4913967"/>
              <a:gd name="connsiteX1513" fmla="*/ 6515496 w 12238653"/>
              <a:gd name="connsiteY1513" fmla="*/ 762354 h 4913967"/>
              <a:gd name="connsiteX1514" fmla="*/ 6631937 w 12238653"/>
              <a:gd name="connsiteY1514" fmla="*/ 772540 h 4913967"/>
              <a:gd name="connsiteX1515" fmla="*/ 6699616 w 12238653"/>
              <a:gd name="connsiteY1515" fmla="*/ 751665 h 4913967"/>
              <a:gd name="connsiteX1516" fmla="*/ 6789934 w 12238653"/>
              <a:gd name="connsiteY1516" fmla="*/ 743234 h 4913967"/>
              <a:gd name="connsiteX1517" fmla="*/ 6844548 w 12238653"/>
              <a:gd name="connsiteY1517" fmla="*/ 739392 h 4913967"/>
              <a:gd name="connsiteX1518" fmla="*/ 6916395 w 12238653"/>
              <a:gd name="connsiteY1518" fmla="*/ 735550 h 4913967"/>
              <a:gd name="connsiteX1519" fmla="*/ 7016166 w 12238653"/>
              <a:gd name="connsiteY1519" fmla="*/ 730372 h 4913967"/>
              <a:gd name="connsiteX1520" fmla="*/ 7045455 w 12238653"/>
              <a:gd name="connsiteY1520" fmla="*/ 735717 h 4913967"/>
              <a:gd name="connsiteX1521" fmla="*/ 7067749 w 12238653"/>
              <a:gd name="connsiteY1521" fmla="*/ 738223 h 4913967"/>
              <a:gd name="connsiteX1522" fmla="*/ 7071014 w 12238653"/>
              <a:gd name="connsiteY1522" fmla="*/ 728119 h 4913967"/>
              <a:gd name="connsiteX1523" fmla="*/ 7124279 w 12238653"/>
              <a:gd name="connsiteY1523" fmla="*/ 724235 h 4913967"/>
              <a:gd name="connsiteX1524" fmla="*/ 7126645 w 12238653"/>
              <a:gd name="connsiteY1524" fmla="*/ 734090 h 4913967"/>
              <a:gd name="connsiteX1525" fmla="*/ 7175519 w 12238653"/>
              <a:gd name="connsiteY1525" fmla="*/ 730748 h 4913967"/>
              <a:gd name="connsiteX1526" fmla="*/ 7153445 w 12238653"/>
              <a:gd name="connsiteY1526" fmla="*/ 738223 h 4913967"/>
              <a:gd name="connsiteX1527" fmla="*/ 6978332 w 12238653"/>
              <a:gd name="connsiteY1527" fmla="*/ 763816 h 4913967"/>
              <a:gd name="connsiteX1528" fmla="*/ 6936217 w 12238653"/>
              <a:gd name="connsiteY1528" fmla="*/ 766864 h 4913967"/>
              <a:gd name="connsiteX1529" fmla="*/ 6820451 w 12238653"/>
              <a:gd name="connsiteY1529" fmla="*/ 769871 h 4913967"/>
              <a:gd name="connsiteX1530" fmla="*/ 6798939 w 12238653"/>
              <a:gd name="connsiteY1530" fmla="*/ 773836 h 4913967"/>
              <a:gd name="connsiteX1531" fmla="*/ 6847363 w 12238653"/>
              <a:gd name="connsiteY1531" fmla="*/ 779221 h 4913967"/>
              <a:gd name="connsiteX1532" fmla="*/ 6817296 w 12238653"/>
              <a:gd name="connsiteY1532" fmla="*/ 795462 h 4913967"/>
              <a:gd name="connsiteX1533" fmla="*/ 6942382 w 12238653"/>
              <a:gd name="connsiteY1533" fmla="*/ 787915 h 4913967"/>
              <a:gd name="connsiteX1534" fmla="*/ 7057474 w 12238653"/>
              <a:gd name="connsiteY1534" fmla="*/ 780997 h 4913967"/>
              <a:gd name="connsiteX1535" fmla="*/ 7017188 w 12238653"/>
              <a:gd name="connsiteY1535" fmla="*/ 790285 h 4913967"/>
              <a:gd name="connsiteX1536" fmla="*/ 6721917 w 12238653"/>
              <a:gd name="connsiteY1536" fmla="*/ 816796 h 4913967"/>
              <a:gd name="connsiteX1537" fmla="*/ 6687904 w 12238653"/>
              <a:gd name="connsiteY1537" fmla="*/ 781979 h 4913967"/>
              <a:gd name="connsiteX1538" fmla="*/ 6630361 w 12238653"/>
              <a:gd name="connsiteY1538" fmla="*/ 804356 h 4913967"/>
              <a:gd name="connsiteX1539" fmla="*/ 6636099 w 12238653"/>
              <a:gd name="connsiteY1539" fmla="*/ 792667 h 4913967"/>
              <a:gd name="connsiteX1540" fmla="*/ 6565718 w 12238653"/>
              <a:gd name="connsiteY1540" fmla="*/ 808990 h 4913967"/>
              <a:gd name="connsiteX1541" fmla="*/ 6488358 w 12238653"/>
              <a:gd name="connsiteY1541" fmla="*/ 799554 h 4913967"/>
              <a:gd name="connsiteX1542" fmla="*/ 6441509 w 12238653"/>
              <a:gd name="connsiteY1542" fmla="*/ 801182 h 4913967"/>
              <a:gd name="connsiteX1543" fmla="*/ 6375965 w 12238653"/>
              <a:gd name="connsiteY1543" fmla="*/ 806776 h 4913967"/>
              <a:gd name="connsiteX1544" fmla="*/ 6277882 w 12238653"/>
              <a:gd name="connsiteY1544" fmla="*/ 826192 h 4913967"/>
              <a:gd name="connsiteX1545" fmla="*/ 6375965 w 12238653"/>
              <a:gd name="connsiteY1545" fmla="*/ 819136 h 4913967"/>
              <a:gd name="connsiteX1546" fmla="*/ 6395111 w 12238653"/>
              <a:gd name="connsiteY1546" fmla="*/ 826691 h 4913967"/>
              <a:gd name="connsiteX1547" fmla="*/ 6461325 w 12238653"/>
              <a:gd name="connsiteY1547" fmla="*/ 820429 h 4913967"/>
              <a:gd name="connsiteX1548" fmla="*/ 6572815 w 12238653"/>
              <a:gd name="connsiteY1548" fmla="*/ 818342 h 4913967"/>
              <a:gd name="connsiteX1549" fmla="*/ 6644887 w 12238653"/>
              <a:gd name="connsiteY1549" fmla="*/ 814878 h 4913967"/>
              <a:gd name="connsiteX1550" fmla="*/ 6663355 w 12238653"/>
              <a:gd name="connsiteY1550" fmla="*/ 815753 h 4913967"/>
              <a:gd name="connsiteX1551" fmla="*/ 6664571 w 12238653"/>
              <a:gd name="connsiteY1551" fmla="*/ 822547 h 4913967"/>
              <a:gd name="connsiteX1552" fmla="*/ 6664252 w 12238653"/>
              <a:gd name="connsiteY1552" fmla="*/ 822516 h 4913967"/>
              <a:gd name="connsiteX1553" fmla="*/ 6664591 w 12238653"/>
              <a:gd name="connsiteY1553" fmla="*/ 822641 h 4913967"/>
              <a:gd name="connsiteX1554" fmla="*/ 6664571 w 12238653"/>
              <a:gd name="connsiteY1554" fmla="*/ 822547 h 4913967"/>
              <a:gd name="connsiteX1555" fmla="*/ 6723035 w 12238653"/>
              <a:gd name="connsiteY1555" fmla="*/ 828027 h 4913967"/>
              <a:gd name="connsiteX1556" fmla="*/ 6868426 w 12238653"/>
              <a:gd name="connsiteY1556" fmla="*/ 815923 h 4913967"/>
              <a:gd name="connsiteX1557" fmla="*/ 7047023 w 12238653"/>
              <a:gd name="connsiteY1557" fmla="*/ 802853 h 4913967"/>
              <a:gd name="connsiteX1558" fmla="*/ 7182612 w 12238653"/>
              <a:gd name="connsiteY1558" fmla="*/ 793293 h 4913967"/>
              <a:gd name="connsiteX1559" fmla="*/ 7182164 w 12238653"/>
              <a:gd name="connsiteY1559" fmla="*/ 793417 h 4913967"/>
              <a:gd name="connsiteX1560" fmla="*/ 7276195 w 12238653"/>
              <a:gd name="connsiteY1560" fmla="*/ 773459 h 4913967"/>
              <a:gd name="connsiteX1561" fmla="*/ 7367302 w 12238653"/>
              <a:gd name="connsiteY1561" fmla="*/ 785150 h 4913967"/>
              <a:gd name="connsiteX1562" fmla="*/ 7344437 w 12238653"/>
              <a:gd name="connsiteY1562" fmla="*/ 774211 h 4913967"/>
              <a:gd name="connsiteX1563" fmla="*/ 7420114 w 12238653"/>
              <a:gd name="connsiteY1563" fmla="*/ 766653 h 4913967"/>
              <a:gd name="connsiteX1564" fmla="*/ 7413467 w 12238653"/>
              <a:gd name="connsiteY1564" fmla="*/ 781851 h 4913967"/>
              <a:gd name="connsiteX1565" fmla="*/ 7512909 w 12238653"/>
              <a:gd name="connsiteY1565" fmla="*/ 784105 h 4913967"/>
              <a:gd name="connsiteX1566" fmla="*/ 7581939 w 12238653"/>
              <a:gd name="connsiteY1566" fmla="*/ 776800 h 4913967"/>
              <a:gd name="connsiteX1567" fmla="*/ 7485546 w 12238653"/>
              <a:gd name="connsiteY1567" fmla="*/ 794919 h 4913967"/>
              <a:gd name="connsiteX1568" fmla="*/ 7392636 w 12238653"/>
              <a:gd name="connsiteY1568" fmla="*/ 816963 h 4913967"/>
              <a:gd name="connsiteX1569" fmla="*/ 7627436 w 12238653"/>
              <a:gd name="connsiteY1569" fmla="*/ 794250 h 4913967"/>
              <a:gd name="connsiteX1570" fmla="*/ 7588923 w 12238653"/>
              <a:gd name="connsiteY1570" fmla="*/ 813290 h 4913967"/>
              <a:gd name="connsiteX1571" fmla="*/ 7562679 w 12238653"/>
              <a:gd name="connsiteY1571" fmla="*/ 822726 h 4913967"/>
              <a:gd name="connsiteX1572" fmla="*/ 7428676 w 12238653"/>
              <a:gd name="connsiteY1572" fmla="*/ 848361 h 4913967"/>
              <a:gd name="connsiteX1573" fmla="*/ 7587346 w 12238653"/>
              <a:gd name="connsiteY1573" fmla="*/ 833497 h 4913967"/>
              <a:gd name="connsiteX1574" fmla="*/ 7741285 w 12238653"/>
              <a:gd name="connsiteY1574" fmla="*/ 803605 h 4913967"/>
              <a:gd name="connsiteX1575" fmla="*/ 7762120 w 12238653"/>
              <a:gd name="connsiteY1575" fmla="*/ 804146 h 4913967"/>
              <a:gd name="connsiteX1576" fmla="*/ 7750742 w 12238653"/>
              <a:gd name="connsiteY1576" fmla="*/ 819762 h 4913967"/>
              <a:gd name="connsiteX1577" fmla="*/ 7822371 w 12238653"/>
              <a:gd name="connsiteY1577" fmla="*/ 802936 h 4913967"/>
              <a:gd name="connsiteX1578" fmla="*/ 7906378 w 12238653"/>
              <a:gd name="connsiteY1578" fmla="*/ 792290 h 4913967"/>
              <a:gd name="connsiteX1579" fmla="*/ 7936671 w 12238653"/>
              <a:gd name="connsiteY1579" fmla="*/ 764400 h 4913967"/>
              <a:gd name="connsiteX1580" fmla="*/ 7959303 w 12238653"/>
              <a:gd name="connsiteY1580" fmla="*/ 758261 h 4913967"/>
              <a:gd name="connsiteX1581" fmla="*/ 7955819 w 12238653"/>
              <a:gd name="connsiteY1581" fmla="*/ 736593 h 4913967"/>
              <a:gd name="connsiteX1582" fmla="*/ 8037233 w 12238653"/>
              <a:gd name="connsiteY1582" fmla="*/ 719684 h 4913967"/>
              <a:gd name="connsiteX1583" fmla="*/ 8012123 w 12238653"/>
              <a:gd name="connsiteY1583" fmla="*/ 749579 h 4913967"/>
              <a:gd name="connsiteX1584" fmla="*/ 8091172 w 12238653"/>
              <a:gd name="connsiteY1584" fmla="*/ 725153 h 4913967"/>
              <a:gd name="connsiteX1585" fmla="*/ 8059984 w 12238653"/>
              <a:gd name="connsiteY1585" fmla="*/ 718264 h 4913967"/>
              <a:gd name="connsiteX1586" fmla="*/ 8098271 w 12238653"/>
              <a:gd name="connsiteY1586" fmla="*/ 707576 h 4913967"/>
              <a:gd name="connsiteX1587" fmla="*/ 8219444 w 12238653"/>
              <a:gd name="connsiteY1587" fmla="*/ 677476 h 4913967"/>
              <a:gd name="connsiteX1588" fmla="*/ 8244469 w 12238653"/>
              <a:gd name="connsiteY1588" fmla="*/ 667367 h 4913967"/>
              <a:gd name="connsiteX1589" fmla="*/ 8229578 w 12238653"/>
              <a:gd name="connsiteY1589" fmla="*/ 655561 h 4913967"/>
              <a:gd name="connsiteX1590" fmla="*/ 8229690 w 12238653"/>
              <a:gd name="connsiteY1590" fmla="*/ 655556 h 4913967"/>
              <a:gd name="connsiteX1591" fmla="*/ 8229523 w 12238653"/>
              <a:gd name="connsiteY1591" fmla="*/ 655518 h 4913967"/>
              <a:gd name="connsiteX1592" fmla="*/ 8229464 w 12238653"/>
              <a:gd name="connsiteY1592" fmla="*/ 655473 h 4913967"/>
              <a:gd name="connsiteX1593" fmla="*/ 8229393 w 12238653"/>
              <a:gd name="connsiteY1593" fmla="*/ 655490 h 4913967"/>
              <a:gd name="connsiteX1594" fmla="*/ 8196917 w 12238653"/>
              <a:gd name="connsiteY1594" fmla="*/ 648166 h 4913967"/>
              <a:gd name="connsiteX1595" fmla="*/ 8146132 w 12238653"/>
              <a:gd name="connsiteY1595" fmla="*/ 656476 h 4913967"/>
              <a:gd name="connsiteX1596" fmla="*/ 8115615 w 12238653"/>
              <a:gd name="connsiteY1596" fmla="*/ 656683 h 4913967"/>
              <a:gd name="connsiteX1597" fmla="*/ 8309422 w 12238653"/>
              <a:gd name="connsiteY1597" fmla="*/ 631089 h 4913967"/>
              <a:gd name="connsiteX1598" fmla="*/ 8348609 w 12238653"/>
              <a:gd name="connsiteY1598" fmla="*/ 661026 h 4913967"/>
              <a:gd name="connsiteX1599" fmla="*/ 8280701 w 12238653"/>
              <a:gd name="connsiteY1599" fmla="*/ 669791 h 4913967"/>
              <a:gd name="connsiteX1600" fmla="*/ 8387909 w 12238653"/>
              <a:gd name="connsiteY1600" fmla="*/ 661150 h 4913967"/>
              <a:gd name="connsiteX1601" fmla="*/ 8560325 w 12238653"/>
              <a:gd name="connsiteY1601" fmla="*/ 650380 h 4913967"/>
              <a:gd name="connsiteX1602" fmla="*/ 8452776 w 12238653"/>
              <a:gd name="connsiteY1602" fmla="*/ 658185 h 4913967"/>
              <a:gd name="connsiteX1603" fmla="*/ 8373383 w 12238653"/>
              <a:gd name="connsiteY1603" fmla="*/ 644033 h 4913967"/>
              <a:gd name="connsiteX1604" fmla="*/ 8320682 w 12238653"/>
              <a:gd name="connsiteY1604" fmla="*/ 600320 h 4913967"/>
              <a:gd name="connsiteX1605" fmla="*/ 8306155 w 12238653"/>
              <a:gd name="connsiteY1605" fmla="*/ 614181 h 4913967"/>
              <a:gd name="connsiteX1606" fmla="*/ 8263250 w 12238653"/>
              <a:gd name="connsiteY1606" fmla="*/ 617898 h 4913967"/>
              <a:gd name="connsiteX1607" fmla="*/ 8263362 w 12238653"/>
              <a:gd name="connsiteY1607" fmla="*/ 617939 h 4913967"/>
              <a:gd name="connsiteX1608" fmla="*/ 8215951 w 12238653"/>
              <a:gd name="connsiteY1608" fmla="*/ 628961 h 4913967"/>
              <a:gd name="connsiteX1609" fmla="*/ 8193876 w 12238653"/>
              <a:gd name="connsiteY1609" fmla="*/ 618900 h 4913967"/>
              <a:gd name="connsiteX1610" fmla="*/ 8296473 w 12238653"/>
              <a:gd name="connsiteY1610" fmla="*/ 570010 h 4913967"/>
              <a:gd name="connsiteX1611" fmla="*/ 8481830 w 12238653"/>
              <a:gd name="connsiteY1611" fmla="*/ 557233 h 4913967"/>
              <a:gd name="connsiteX1612" fmla="*/ 8677097 w 12238653"/>
              <a:gd name="connsiteY1612" fmla="*/ 548883 h 4913967"/>
              <a:gd name="connsiteX1613" fmla="*/ 8699510 w 12238653"/>
              <a:gd name="connsiteY1613" fmla="*/ 558319 h 4913967"/>
              <a:gd name="connsiteX1614" fmla="*/ 8753113 w 12238653"/>
              <a:gd name="connsiteY1614" fmla="*/ 550888 h 4913967"/>
              <a:gd name="connsiteX1615" fmla="*/ 8747711 w 12238653"/>
              <a:gd name="connsiteY1615" fmla="*/ 556398 h 4913967"/>
              <a:gd name="connsiteX1616" fmla="*/ 8616068 w 12238653"/>
              <a:gd name="connsiteY1616" fmla="*/ 582493 h 4913967"/>
              <a:gd name="connsiteX1617" fmla="*/ 8610885 w 12238653"/>
              <a:gd name="connsiteY1617" fmla="*/ 582073 h 4913967"/>
              <a:gd name="connsiteX1618" fmla="*/ 8535545 w 12238653"/>
              <a:gd name="connsiteY1618" fmla="*/ 582324 h 4913967"/>
              <a:gd name="connsiteX1619" fmla="*/ 8455705 w 12238653"/>
              <a:gd name="connsiteY1619" fmla="*/ 590301 h 4913967"/>
              <a:gd name="connsiteX1620" fmla="*/ 8451537 w 12238653"/>
              <a:gd name="connsiteY1620" fmla="*/ 594056 h 4913967"/>
              <a:gd name="connsiteX1621" fmla="*/ 8478675 w 12238653"/>
              <a:gd name="connsiteY1621" fmla="*/ 599693 h 4913967"/>
              <a:gd name="connsiteX1622" fmla="*/ 8461783 w 12238653"/>
              <a:gd name="connsiteY1622" fmla="*/ 611927 h 4913967"/>
              <a:gd name="connsiteX1623" fmla="*/ 8540953 w 12238653"/>
              <a:gd name="connsiteY1623" fmla="*/ 609337 h 4913967"/>
              <a:gd name="connsiteX1624" fmla="*/ 8617081 w 12238653"/>
              <a:gd name="connsiteY1624" fmla="*/ 602158 h 4913967"/>
              <a:gd name="connsiteX1625" fmla="*/ 8688925 w 12238653"/>
              <a:gd name="connsiteY1625" fmla="*/ 598231 h 4913967"/>
              <a:gd name="connsiteX1626" fmla="*/ 8770005 w 12238653"/>
              <a:gd name="connsiteY1626" fmla="*/ 597189 h 4913967"/>
              <a:gd name="connsiteX1627" fmla="*/ 8385545 w 12238653"/>
              <a:gd name="connsiteY1627" fmla="*/ 638314 h 4913967"/>
              <a:gd name="connsiteX1628" fmla="*/ 8437798 w 12238653"/>
              <a:gd name="connsiteY1628" fmla="*/ 641027 h 4913967"/>
              <a:gd name="connsiteX1629" fmla="*/ 8518427 w 12238653"/>
              <a:gd name="connsiteY1629" fmla="*/ 634222 h 4913967"/>
              <a:gd name="connsiteX1630" fmla="*/ 8719445 w 12238653"/>
              <a:gd name="connsiteY1630" fmla="*/ 616478 h 4913967"/>
              <a:gd name="connsiteX1631" fmla="*/ 8829127 w 12238653"/>
              <a:gd name="connsiteY1631" fmla="*/ 611299 h 4913967"/>
              <a:gd name="connsiteX1632" fmla="*/ 8703040 w 12238653"/>
              <a:gd name="connsiteY1632" fmla="*/ 630380 h 4913967"/>
              <a:gd name="connsiteX1633" fmla="*/ 8701990 w 12238653"/>
              <a:gd name="connsiteY1633" fmla="*/ 630420 h 4913967"/>
              <a:gd name="connsiteX1634" fmla="*/ 8702214 w 12238653"/>
              <a:gd name="connsiteY1634" fmla="*/ 630505 h 4913967"/>
              <a:gd name="connsiteX1635" fmla="*/ 8703040 w 12238653"/>
              <a:gd name="connsiteY1635" fmla="*/ 630380 h 4913967"/>
              <a:gd name="connsiteX1636" fmla="*/ 8874398 w 12238653"/>
              <a:gd name="connsiteY1636" fmla="*/ 623617 h 4913967"/>
              <a:gd name="connsiteX1637" fmla="*/ 8856265 w 12238653"/>
              <a:gd name="connsiteY1637" fmla="*/ 604912 h 4913967"/>
              <a:gd name="connsiteX1638" fmla="*/ 8959418 w 12238653"/>
              <a:gd name="connsiteY1638" fmla="*/ 603035 h 4913967"/>
              <a:gd name="connsiteX1639" fmla="*/ 9015950 w 12238653"/>
              <a:gd name="connsiteY1639" fmla="*/ 605831 h 4913967"/>
              <a:gd name="connsiteX1640" fmla="*/ 8984987 w 12238653"/>
              <a:gd name="connsiteY1640" fmla="*/ 590301 h 4913967"/>
              <a:gd name="connsiteX1641" fmla="*/ 9062798 w 12238653"/>
              <a:gd name="connsiteY1641" fmla="*/ 584956 h 4913967"/>
              <a:gd name="connsiteX1642" fmla="*/ 9095457 w 12238653"/>
              <a:gd name="connsiteY1642" fmla="*/ 606499 h 4913967"/>
              <a:gd name="connsiteX1643" fmla="*/ 8983184 w 12238653"/>
              <a:gd name="connsiteY1643" fmla="*/ 620568 h 4913967"/>
              <a:gd name="connsiteX1644" fmla="*/ 9006380 w 12238653"/>
              <a:gd name="connsiteY1644" fmla="*/ 635976 h 4913967"/>
              <a:gd name="connsiteX1645" fmla="*/ 9079803 w 12238653"/>
              <a:gd name="connsiteY1645" fmla="*/ 635600 h 4913967"/>
              <a:gd name="connsiteX1646" fmla="*/ 9160327 w 12238653"/>
              <a:gd name="connsiteY1646" fmla="*/ 625623 h 4913967"/>
              <a:gd name="connsiteX1647" fmla="*/ 9237573 w 12238653"/>
              <a:gd name="connsiteY1647" fmla="*/ 630256 h 4913967"/>
              <a:gd name="connsiteX1648" fmla="*/ 9151539 w 12238653"/>
              <a:gd name="connsiteY1648" fmla="*/ 647664 h 4913967"/>
              <a:gd name="connsiteX1649" fmla="*/ 9069332 w 12238653"/>
              <a:gd name="connsiteY1649" fmla="*/ 665870 h 4913967"/>
              <a:gd name="connsiteX1650" fmla="*/ 9074057 w 12238653"/>
              <a:gd name="connsiteY1650" fmla="*/ 668040 h 4913967"/>
              <a:gd name="connsiteX1651" fmla="*/ 9257734 w 12238653"/>
              <a:gd name="connsiteY1651" fmla="*/ 661609 h 4913967"/>
              <a:gd name="connsiteX1652" fmla="*/ 9239939 w 12238653"/>
              <a:gd name="connsiteY1652" fmla="*/ 650922 h 4913967"/>
              <a:gd name="connsiteX1653" fmla="*/ 9351881 w 12238653"/>
              <a:gd name="connsiteY1653" fmla="*/ 638898 h 4913967"/>
              <a:gd name="connsiteX1654" fmla="*/ 9471808 w 12238653"/>
              <a:gd name="connsiteY1654" fmla="*/ 630673 h 4913967"/>
              <a:gd name="connsiteX1655" fmla="*/ 9523613 w 12238653"/>
              <a:gd name="connsiteY1655" fmla="*/ 626163 h 4913967"/>
              <a:gd name="connsiteX1656" fmla="*/ 9698950 w 12238653"/>
              <a:gd name="connsiteY1656" fmla="*/ 614016 h 4913967"/>
              <a:gd name="connsiteX1657" fmla="*/ 9862017 w 12238653"/>
              <a:gd name="connsiteY1657" fmla="*/ 601288 h 4913967"/>
              <a:gd name="connsiteX1658" fmla="*/ 9861563 w 12238653"/>
              <a:gd name="connsiteY1658" fmla="*/ 601405 h 4913967"/>
              <a:gd name="connsiteX1659" fmla="*/ 9862128 w 12238653"/>
              <a:gd name="connsiteY1659" fmla="*/ 601281 h 4913967"/>
              <a:gd name="connsiteX1660" fmla="*/ 9862017 w 12238653"/>
              <a:gd name="connsiteY1660" fmla="*/ 601288 h 4913967"/>
              <a:gd name="connsiteX1661" fmla="*/ 9940058 w 12238653"/>
              <a:gd name="connsiteY1661" fmla="*/ 581240 h 4913967"/>
              <a:gd name="connsiteX1662" fmla="*/ 10022825 w 12238653"/>
              <a:gd name="connsiteY1662" fmla="*/ 594225 h 4913967"/>
              <a:gd name="connsiteX1663" fmla="*/ 10009877 w 12238653"/>
              <a:gd name="connsiteY1663" fmla="*/ 582742 h 4913967"/>
              <a:gd name="connsiteX1664" fmla="*/ 10086906 w 12238653"/>
              <a:gd name="connsiteY1664" fmla="*/ 575104 h 4913967"/>
              <a:gd name="connsiteX1665" fmla="*/ 10078793 w 12238653"/>
              <a:gd name="connsiteY1665" fmla="*/ 587166 h 4913967"/>
              <a:gd name="connsiteX1666" fmla="*/ 10198615 w 12238653"/>
              <a:gd name="connsiteY1666" fmla="*/ 594182 h 4913967"/>
              <a:gd name="connsiteX1667" fmla="*/ 10047375 w 12238653"/>
              <a:gd name="connsiteY1667" fmla="*/ 624035 h 4913967"/>
              <a:gd name="connsiteX1668" fmla="*/ 10146585 w 12238653"/>
              <a:gd name="connsiteY1668" fmla="*/ 618650 h 4913967"/>
              <a:gd name="connsiteX1669" fmla="*/ 10250420 w 12238653"/>
              <a:gd name="connsiteY1669" fmla="*/ 603492 h 4913967"/>
              <a:gd name="connsiteX1670" fmla="*/ 10302782 w 12238653"/>
              <a:gd name="connsiteY1670" fmla="*/ 603537 h 4913967"/>
              <a:gd name="connsiteX1671" fmla="*/ 10229921 w 12238653"/>
              <a:gd name="connsiteY1671" fmla="*/ 626413 h 4913967"/>
              <a:gd name="connsiteX1672" fmla="*/ 10165055 w 12238653"/>
              <a:gd name="connsiteY1672" fmla="*/ 643532 h 4913967"/>
              <a:gd name="connsiteX1673" fmla="*/ 10087575 w 12238653"/>
              <a:gd name="connsiteY1673" fmla="*/ 656099 h 4913967"/>
              <a:gd name="connsiteX1674" fmla="*/ 10092419 w 12238653"/>
              <a:gd name="connsiteY1674" fmla="*/ 660064 h 4913967"/>
              <a:gd name="connsiteX1675" fmla="*/ 10424181 w 12238653"/>
              <a:gd name="connsiteY1675" fmla="*/ 608128 h 4913967"/>
              <a:gd name="connsiteX1676" fmla="*/ 10407289 w 12238653"/>
              <a:gd name="connsiteY1676" fmla="*/ 634933 h 4913967"/>
              <a:gd name="connsiteX1677" fmla="*/ 10570803 w 12238653"/>
              <a:gd name="connsiteY1677" fmla="*/ 605622 h 4913967"/>
              <a:gd name="connsiteX1678" fmla="*/ 10598730 w 12238653"/>
              <a:gd name="connsiteY1678" fmla="*/ 574852 h 4913967"/>
              <a:gd name="connsiteX1679" fmla="*/ 10623391 w 12238653"/>
              <a:gd name="connsiteY1679" fmla="*/ 543456 h 4913967"/>
              <a:gd name="connsiteX1680" fmla="*/ 10698729 w 12238653"/>
              <a:gd name="connsiteY1680" fmla="*/ 527425 h 4913967"/>
              <a:gd name="connsiteX1681" fmla="*/ 10836225 w 12238653"/>
              <a:gd name="connsiteY1681" fmla="*/ 495942 h 4913967"/>
              <a:gd name="connsiteX1682" fmla="*/ 10855147 w 12238653"/>
              <a:gd name="connsiteY1682" fmla="*/ 480121 h 4913967"/>
              <a:gd name="connsiteX1683" fmla="*/ 10776659 w 12238653"/>
              <a:gd name="connsiteY1683" fmla="*/ 483752 h 4913967"/>
              <a:gd name="connsiteX1684" fmla="*/ 10799067 w 12238653"/>
              <a:gd name="connsiteY1684" fmla="*/ 455780 h 4913967"/>
              <a:gd name="connsiteX1685" fmla="*/ 10845013 w 12238653"/>
              <a:gd name="connsiteY1685" fmla="*/ 448683 h 4913967"/>
              <a:gd name="connsiteX1686" fmla="*/ 10852337 w 12238653"/>
              <a:gd name="connsiteY1686" fmla="*/ 429642 h 4913967"/>
              <a:gd name="connsiteX1687" fmla="*/ 10922380 w 12238653"/>
              <a:gd name="connsiteY1687" fmla="*/ 390149 h 4913967"/>
              <a:gd name="connsiteX1688" fmla="*/ 10884088 w 12238653"/>
              <a:gd name="connsiteY1688" fmla="*/ 389730 h 4913967"/>
              <a:gd name="connsiteX1689" fmla="*/ 10799742 w 12238653"/>
              <a:gd name="connsiteY1689" fmla="*/ 415907 h 4913967"/>
              <a:gd name="connsiteX1690" fmla="*/ 10778463 w 12238653"/>
              <a:gd name="connsiteY1690" fmla="*/ 424883 h 4913967"/>
              <a:gd name="connsiteX1691" fmla="*/ 10697378 w 12238653"/>
              <a:gd name="connsiteY1691" fmla="*/ 443046 h 4913967"/>
              <a:gd name="connsiteX1692" fmla="*/ 10624743 w 12238653"/>
              <a:gd name="connsiteY1692" fmla="*/ 446594 h 4913967"/>
              <a:gd name="connsiteX1693" fmla="*/ 10750978 w 12238653"/>
              <a:gd name="connsiteY1693" fmla="*/ 401878 h 4913967"/>
              <a:gd name="connsiteX1694" fmla="*/ 10839718 w 12238653"/>
              <a:gd name="connsiteY1694" fmla="*/ 368271 h 4913967"/>
              <a:gd name="connsiteX1695" fmla="*/ 10921479 w 12238653"/>
              <a:gd name="connsiteY1695" fmla="*/ 357459 h 4913967"/>
              <a:gd name="connsiteX1696" fmla="*/ 11023507 w 12238653"/>
              <a:gd name="connsiteY1696" fmla="*/ 323764 h 4913967"/>
              <a:gd name="connsiteX1697" fmla="*/ 10985663 w 12238653"/>
              <a:gd name="connsiteY1697" fmla="*/ 315372 h 4913967"/>
              <a:gd name="connsiteX1698" fmla="*/ 11105035 w 12238653"/>
              <a:gd name="connsiteY1698" fmla="*/ 290824 h 4913967"/>
              <a:gd name="connsiteX1699" fmla="*/ 11175304 w 12238653"/>
              <a:gd name="connsiteY1699" fmla="*/ 262098 h 4913967"/>
              <a:gd name="connsiteX1700" fmla="*/ 11079811 w 12238653"/>
              <a:gd name="connsiteY1700" fmla="*/ 271243 h 4913967"/>
              <a:gd name="connsiteX1701" fmla="*/ 11076207 w 12238653"/>
              <a:gd name="connsiteY1701" fmla="*/ 267025 h 4913967"/>
              <a:gd name="connsiteX1702" fmla="*/ 11130264 w 12238653"/>
              <a:gd name="connsiteY1702" fmla="*/ 257674 h 4913967"/>
              <a:gd name="connsiteX1703" fmla="*/ 11208639 w 12238653"/>
              <a:gd name="connsiteY1703" fmla="*/ 241808 h 4913967"/>
              <a:gd name="connsiteX1704" fmla="*/ 11326884 w 12238653"/>
              <a:gd name="connsiteY1704" fmla="*/ 225610 h 4913967"/>
              <a:gd name="connsiteX1705" fmla="*/ 11371929 w 12238653"/>
              <a:gd name="connsiteY1705" fmla="*/ 210245 h 4913967"/>
              <a:gd name="connsiteX1706" fmla="*/ 11304078 w 12238653"/>
              <a:gd name="connsiteY1706" fmla="*/ 212952 h 4913967"/>
              <a:gd name="connsiteX1707" fmla="*/ 11405038 w 12238653"/>
              <a:gd name="connsiteY1707" fmla="*/ 192208 h 4913967"/>
              <a:gd name="connsiteX1708" fmla="*/ 11486349 w 12238653"/>
              <a:gd name="connsiteY1708" fmla="*/ 205362 h 4913967"/>
              <a:gd name="connsiteX1709" fmla="*/ 11471364 w 12238653"/>
              <a:gd name="connsiteY1709" fmla="*/ 192375 h 4913967"/>
              <a:gd name="connsiteX1710" fmla="*/ 11550309 w 12238653"/>
              <a:gd name="connsiteY1710" fmla="*/ 184776 h 4913967"/>
              <a:gd name="connsiteX1711" fmla="*/ 11541078 w 12238653"/>
              <a:gd name="connsiteY1711" fmla="*/ 199891 h 4913967"/>
              <a:gd name="connsiteX1712" fmla="*/ 11712922 w 12238653"/>
              <a:gd name="connsiteY1712" fmla="*/ 198096 h 4913967"/>
              <a:gd name="connsiteX1713" fmla="*/ 11521141 w 12238653"/>
              <a:gd name="connsiteY1713" fmla="*/ 228112 h 4913967"/>
              <a:gd name="connsiteX1714" fmla="*/ 11566412 w 12238653"/>
              <a:gd name="connsiteY1714" fmla="*/ 234835 h 4913967"/>
              <a:gd name="connsiteX1715" fmla="*/ 11627562 w 12238653"/>
              <a:gd name="connsiteY1715" fmla="*/ 224524 h 4913967"/>
              <a:gd name="connsiteX1716" fmla="*/ 11758305 w 12238653"/>
              <a:gd name="connsiteY1716" fmla="*/ 213918 h 4913967"/>
              <a:gd name="connsiteX1717" fmla="*/ 11682855 w 12238653"/>
              <a:gd name="connsiteY1717" fmla="*/ 240848 h 4913967"/>
              <a:gd name="connsiteX1718" fmla="*/ 11592087 w 12238653"/>
              <a:gd name="connsiteY1718" fmla="*/ 264604 h 4913967"/>
              <a:gd name="connsiteX1719" fmla="*/ 11884204 w 12238653"/>
              <a:gd name="connsiteY1719" fmla="*/ 221016 h 4913967"/>
              <a:gd name="connsiteX1720" fmla="*/ 11872270 w 12238653"/>
              <a:gd name="connsiteY1720" fmla="*/ 243354 h 4913967"/>
              <a:gd name="connsiteX1721" fmla="*/ 12029024 w 12238653"/>
              <a:gd name="connsiteY1721" fmla="*/ 213209 h 4913967"/>
              <a:gd name="connsiteX1722" fmla="*/ 12070132 w 12238653"/>
              <a:gd name="connsiteY1722" fmla="*/ 182732 h 4913967"/>
              <a:gd name="connsiteX1723" fmla="*/ 12098399 w 12238653"/>
              <a:gd name="connsiteY1723" fmla="*/ 170916 h 4913967"/>
              <a:gd name="connsiteX1724" fmla="*/ 12080378 w 12238653"/>
              <a:gd name="connsiteY1724" fmla="*/ 152922 h 4913967"/>
              <a:gd name="connsiteX1725" fmla="*/ 12178462 w 12238653"/>
              <a:gd name="connsiteY1725" fmla="*/ 134051 h 4913967"/>
              <a:gd name="connsiteX1726" fmla="*/ 12208981 w 12238653"/>
              <a:gd name="connsiteY1726" fmla="*/ 103405 h 4913967"/>
              <a:gd name="connsiteX1727" fmla="*/ 12217762 w 12238653"/>
              <a:gd name="connsiteY1727" fmla="*/ 105702 h 4913967"/>
              <a:gd name="connsiteX1728" fmla="*/ 12211685 w 12238653"/>
              <a:gd name="connsiteY1728" fmla="*/ 110628 h 4913967"/>
              <a:gd name="connsiteX1729" fmla="*/ 12201664 w 12238653"/>
              <a:gd name="connsiteY1729" fmla="*/ 108330 h 4913967"/>
              <a:gd name="connsiteX1730" fmla="*/ 12208981 w 12238653"/>
              <a:gd name="connsiteY1730" fmla="*/ 103405 h 4913967"/>
              <a:gd name="connsiteX1731" fmla="*/ 12125988 w 12238653"/>
              <a:gd name="connsiteY1731" fmla="*/ 95015 h 4913967"/>
              <a:gd name="connsiteX1732" fmla="*/ 12131275 w 12238653"/>
              <a:gd name="connsiteY1732" fmla="*/ 99106 h 4913967"/>
              <a:gd name="connsiteX1733" fmla="*/ 12096145 w 12238653"/>
              <a:gd name="connsiteY1733" fmla="*/ 104825 h 4913967"/>
              <a:gd name="connsiteX1734" fmla="*/ 12091637 w 12238653"/>
              <a:gd name="connsiteY1734" fmla="*/ 101276 h 4913967"/>
              <a:gd name="connsiteX1735" fmla="*/ 12125988 w 12238653"/>
              <a:gd name="connsiteY1735" fmla="*/ 95015 h 4913967"/>
              <a:gd name="connsiteX1736" fmla="*/ 12238653 w 12238653"/>
              <a:gd name="connsiteY1736" fmla="*/ 71904 h 4913967"/>
              <a:gd name="connsiteX1737" fmla="*/ 12238653 w 12238653"/>
              <a:gd name="connsiteY1737" fmla="*/ 89801 h 4913967"/>
              <a:gd name="connsiteX1738" fmla="*/ 12169906 w 12238653"/>
              <a:gd name="connsiteY1738" fmla="*/ 86453 h 4913967"/>
              <a:gd name="connsiteX1739" fmla="*/ 12171033 w 12238653"/>
              <a:gd name="connsiteY1739" fmla="*/ 82405 h 4913967"/>
              <a:gd name="connsiteX1740" fmla="*/ 12228353 w 12238653"/>
              <a:gd name="connsiteY1740" fmla="*/ 82405 h 4913967"/>
              <a:gd name="connsiteX1741" fmla="*/ 12238653 w 12238653"/>
              <a:gd name="connsiteY1741" fmla="*/ 0 h 4913967"/>
              <a:gd name="connsiteX1742" fmla="*/ 12238653 w 12238653"/>
              <a:gd name="connsiteY1742" fmla="*/ 32147 h 4913967"/>
              <a:gd name="connsiteX1743" fmla="*/ 12208377 w 12238653"/>
              <a:gd name="connsiteY1743" fmla="*/ 41871 h 4913967"/>
              <a:gd name="connsiteX1744" fmla="*/ 12132967 w 12238653"/>
              <a:gd name="connsiteY1744" fmla="*/ 56395 h 4913967"/>
              <a:gd name="connsiteX1745" fmla="*/ 12103010 w 12238653"/>
              <a:gd name="connsiteY1745" fmla="*/ 57397 h 4913967"/>
              <a:gd name="connsiteX1746" fmla="*/ 12130939 w 12238653"/>
              <a:gd name="connsiteY1746" fmla="*/ 46793 h 4913967"/>
              <a:gd name="connsiteX1747" fmla="*/ 12184884 w 12238653"/>
              <a:gd name="connsiteY1747" fmla="*/ 29047 h 4913967"/>
              <a:gd name="connsiteX1748" fmla="*/ 12231337 w 12238653"/>
              <a:gd name="connsiteY1748" fmla="*/ 2055 h 491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Lst>
            <a:rect l="l" t="t" r="r" b="b"/>
            <a:pathLst>
              <a:path w="12238653" h="4913967">
                <a:moveTo>
                  <a:pt x="0" y="3167739"/>
                </a:moveTo>
                <a:lnTo>
                  <a:pt x="12238653" y="3167739"/>
                </a:lnTo>
                <a:lnTo>
                  <a:pt x="12238653" y="4913967"/>
                </a:lnTo>
                <a:lnTo>
                  <a:pt x="0" y="4913967"/>
                </a:lnTo>
                <a:close/>
                <a:moveTo>
                  <a:pt x="2698971" y="905520"/>
                </a:moveTo>
                <a:lnTo>
                  <a:pt x="2700305" y="905880"/>
                </a:lnTo>
                <a:lnTo>
                  <a:pt x="2700052" y="906059"/>
                </a:lnTo>
                <a:close/>
                <a:moveTo>
                  <a:pt x="2688342" y="900214"/>
                </a:moveTo>
                <a:lnTo>
                  <a:pt x="2698971" y="905520"/>
                </a:lnTo>
                <a:lnTo>
                  <a:pt x="2684625" y="901634"/>
                </a:lnTo>
                <a:cubicBezTo>
                  <a:pt x="2685864" y="901175"/>
                  <a:pt x="2687103" y="900673"/>
                  <a:pt x="2688342" y="900214"/>
                </a:cubicBezTo>
                <a:close/>
                <a:moveTo>
                  <a:pt x="2522911" y="891280"/>
                </a:moveTo>
                <a:cubicBezTo>
                  <a:pt x="2551516" y="891280"/>
                  <a:pt x="2574267" y="891280"/>
                  <a:pt x="2602418" y="891280"/>
                </a:cubicBezTo>
                <a:cubicBezTo>
                  <a:pt x="2583274" y="897125"/>
                  <a:pt x="2567176" y="902011"/>
                  <a:pt x="2548819" y="907606"/>
                </a:cubicBezTo>
                <a:cubicBezTo>
                  <a:pt x="2542059" y="903303"/>
                  <a:pt x="2534060" y="898292"/>
                  <a:pt x="2522911" y="891280"/>
                </a:cubicBezTo>
                <a:close/>
                <a:moveTo>
                  <a:pt x="2587666" y="857922"/>
                </a:moveTo>
                <a:cubicBezTo>
                  <a:pt x="2588569" y="859384"/>
                  <a:pt x="2589470" y="860843"/>
                  <a:pt x="2590371" y="862305"/>
                </a:cubicBezTo>
                <a:cubicBezTo>
                  <a:pt x="2573817" y="863349"/>
                  <a:pt x="2557261" y="864434"/>
                  <a:pt x="2540820" y="865519"/>
                </a:cubicBezTo>
                <a:cubicBezTo>
                  <a:pt x="2540143" y="864477"/>
                  <a:pt x="2539581" y="863433"/>
                  <a:pt x="2538904" y="862388"/>
                </a:cubicBezTo>
                <a:cubicBezTo>
                  <a:pt x="2555121" y="860885"/>
                  <a:pt x="2571451" y="859425"/>
                  <a:pt x="2587666" y="857922"/>
                </a:cubicBezTo>
                <a:close/>
                <a:moveTo>
                  <a:pt x="2782716" y="857630"/>
                </a:moveTo>
                <a:cubicBezTo>
                  <a:pt x="2788116" y="857630"/>
                  <a:pt x="2793412" y="857630"/>
                  <a:pt x="2798814" y="857630"/>
                </a:cubicBezTo>
                <a:cubicBezTo>
                  <a:pt x="2798814" y="858006"/>
                  <a:pt x="2798814" y="858423"/>
                  <a:pt x="2798814" y="858800"/>
                </a:cubicBezTo>
                <a:cubicBezTo>
                  <a:pt x="2793412" y="858800"/>
                  <a:pt x="2788116" y="858800"/>
                  <a:pt x="2782716" y="858800"/>
                </a:cubicBezTo>
                <a:cubicBezTo>
                  <a:pt x="2782716" y="858423"/>
                  <a:pt x="2782716" y="858006"/>
                  <a:pt x="2782716" y="857630"/>
                </a:cubicBezTo>
                <a:close/>
                <a:moveTo>
                  <a:pt x="2746225" y="857087"/>
                </a:moveTo>
                <a:cubicBezTo>
                  <a:pt x="2733049" y="864017"/>
                  <a:pt x="2723031" y="869236"/>
                  <a:pt x="2711989" y="874998"/>
                </a:cubicBezTo>
                <a:cubicBezTo>
                  <a:pt x="2691159" y="857963"/>
                  <a:pt x="2691159" y="857963"/>
                  <a:pt x="2746225" y="857087"/>
                </a:cubicBezTo>
                <a:close/>
                <a:moveTo>
                  <a:pt x="2855013" y="853037"/>
                </a:moveTo>
                <a:cubicBezTo>
                  <a:pt x="2854112" y="853746"/>
                  <a:pt x="2853321" y="854496"/>
                  <a:pt x="2852421" y="855206"/>
                </a:cubicBezTo>
                <a:cubicBezTo>
                  <a:pt x="2850955" y="854913"/>
                  <a:pt x="2849492" y="854664"/>
                  <a:pt x="2848027" y="854372"/>
                </a:cubicBezTo>
                <a:cubicBezTo>
                  <a:pt x="2848703" y="853912"/>
                  <a:pt x="2849041" y="853246"/>
                  <a:pt x="2849942" y="853080"/>
                </a:cubicBezTo>
                <a:cubicBezTo>
                  <a:pt x="2851406" y="852871"/>
                  <a:pt x="2853321" y="853037"/>
                  <a:pt x="2855013" y="853037"/>
                </a:cubicBezTo>
                <a:close/>
                <a:moveTo>
                  <a:pt x="684843" y="826275"/>
                </a:moveTo>
                <a:cubicBezTo>
                  <a:pt x="687097" y="826943"/>
                  <a:pt x="691491" y="827861"/>
                  <a:pt x="691152" y="828237"/>
                </a:cubicBezTo>
                <a:cubicBezTo>
                  <a:pt x="690252" y="829405"/>
                  <a:pt x="687435" y="830324"/>
                  <a:pt x="685293" y="831327"/>
                </a:cubicBezTo>
                <a:cubicBezTo>
                  <a:pt x="683159" y="830659"/>
                  <a:pt x="678765" y="829739"/>
                  <a:pt x="679103" y="829363"/>
                </a:cubicBezTo>
                <a:cubicBezTo>
                  <a:pt x="680006" y="828237"/>
                  <a:pt x="682822" y="827276"/>
                  <a:pt x="684843" y="826275"/>
                </a:cubicBezTo>
                <a:close/>
                <a:moveTo>
                  <a:pt x="1245993" y="823926"/>
                </a:moveTo>
                <a:cubicBezTo>
                  <a:pt x="1255621" y="823196"/>
                  <a:pt x="1262605" y="824042"/>
                  <a:pt x="1269421" y="826443"/>
                </a:cubicBezTo>
                <a:cubicBezTo>
                  <a:pt x="1273584" y="827902"/>
                  <a:pt x="1270098" y="832369"/>
                  <a:pt x="1270098" y="836671"/>
                </a:cubicBezTo>
                <a:cubicBezTo>
                  <a:pt x="1243072" y="834206"/>
                  <a:pt x="1224152" y="832452"/>
                  <a:pt x="1206696" y="830868"/>
                </a:cubicBezTo>
                <a:cubicBezTo>
                  <a:pt x="1224092" y="826964"/>
                  <a:pt x="1236365" y="824657"/>
                  <a:pt x="1245993" y="823926"/>
                </a:cubicBezTo>
                <a:close/>
                <a:moveTo>
                  <a:pt x="1120884" y="823561"/>
                </a:moveTo>
                <a:cubicBezTo>
                  <a:pt x="1121673" y="823518"/>
                  <a:pt x="1122800" y="824395"/>
                  <a:pt x="1123814" y="824813"/>
                </a:cubicBezTo>
                <a:cubicBezTo>
                  <a:pt x="1120998" y="825148"/>
                  <a:pt x="1118181" y="825565"/>
                  <a:pt x="1115365" y="825732"/>
                </a:cubicBezTo>
                <a:cubicBezTo>
                  <a:pt x="1114576" y="825774"/>
                  <a:pt x="1113449" y="824896"/>
                  <a:pt x="1112548" y="824479"/>
                </a:cubicBezTo>
                <a:cubicBezTo>
                  <a:pt x="1115253" y="824145"/>
                  <a:pt x="1118069" y="823686"/>
                  <a:pt x="1120884" y="823561"/>
                </a:cubicBezTo>
                <a:close/>
                <a:moveTo>
                  <a:pt x="1047795" y="823531"/>
                </a:moveTo>
                <a:cubicBezTo>
                  <a:pt x="1052694" y="822393"/>
                  <a:pt x="1065026" y="823479"/>
                  <a:pt x="1089690" y="825650"/>
                </a:cubicBezTo>
                <a:cubicBezTo>
                  <a:pt x="1071221" y="829906"/>
                  <a:pt x="1061311" y="832245"/>
                  <a:pt x="1050497" y="834750"/>
                </a:cubicBezTo>
                <a:cubicBezTo>
                  <a:pt x="1045430" y="828029"/>
                  <a:pt x="1042896" y="824668"/>
                  <a:pt x="1047795" y="823531"/>
                </a:cubicBezTo>
                <a:close/>
                <a:moveTo>
                  <a:pt x="1388791" y="823269"/>
                </a:moveTo>
                <a:cubicBezTo>
                  <a:pt x="1390256" y="823561"/>
                  <a:pt x="1392053" y="823770"/>
                  <a:pt x="1393180" y="824229"/>
                </a:cubicBezTo>
                <a:cubicBezTo>
                  <a:pt x="1393518" y="824354"/>
                  <a:pt x="1392053" y="825105"/>
                  <a:pt x="1391376" y="825607"/>
                </a:cubicBezTo>
                <a:cubicBezTo>
                  <a:pt x="1389694" y="825607"/>
                  <a:pt x="1387885" y="825607"/>
                  <a:pt x="1386089" y="825607"/>
                </a:cubicBezTo>
                <a:cubicBezTo>
                  <a:pt x="1386990" y="824813"/>
                  <a:pt x="1387885" y="824062"/>
                  <a:pt x="1388791" y="823269"/>
                </a:cubicBezTo>
                <a:close/>
                <a:moveTo>
                  <a:pt x="1334620" y="822809"/>
                </a:moveTo>
                <a:cubicBezTo>
                  <a:pt x="1335409" y="823727"/>
                  <a:pt x="1336085" y="824646"/>
                  <a:pt x="1336874" y="825565"/>
                </a:cubicBezTo>
                <a:cubicBezTo>
                  <a:pt x="1327192" y="826903"/>
                  <a:pt x="1317502" y="828237"/>
                  <a:pt x="1307820" y="829573"/>
                </a:cubicBezTo>
                <a:cubicBezTo>
                  <a:pt x="1306131" y="828319"/>
                  <a:pt x="1304327" y="827069"/>
                  <a:pt x="1302645" y="825817"/>
                </a:cubicBezTo>
                <a:cubicBezTo>
                  <a:pt x="1313341" y="824813"/>
                  <a:pt x="1324038" y="823810"/>
                  <a:pt x="1334620" y="822809"/>
                </a:cubicBezTo>
                <a:close/>
                <a:moveTo>
                  <a:pt x="984622" y="822056"/>
                </a:moveTo>
                <a:cubicBezTo>
                  <a:pt x="986198" y="822056"/>
                  <a:pt x="987663" y="822056"/>
                  <a:pt x="989240" y="822056"/>
                </a:cubicBezTo>
                <a:cubicBezTo>
                  <a:pt x="988678" y="822976"/>
                  <a:pt x="988227" y="823853"/>
                  <a:pt x="987663" y="824730"/>
                </a:cubicBezTo>
                <a:cubicBezTo>
                  <a:pt x="986310" y="824395"/>
                  <a:pt x="984284" y="824188"/>
                  <a:pt x="983719" y="823727"/>
                </a:cubicBezTo>
                <a:cubicBezTo>
                  <a:pt x="983157" y="823269"/>
                  <a:pt x="984284" y="822600"/>
                  <a:pt x="984622" y="822056"/>
                </a:cubicBezTo>
                <a:close/>
                <a:moveTo>
                  <a:pt x="1091942" y="808823"/>
                </a:moveTo>
                <a:cubicBezTo>
                  <a:pt x="1092507" y="809740"/>
                  <a:pt x="1093183" y="810616"/>
                  <a:pt x="1093858" y="811536"/>
                </a:cubicBezTo>
                <a:cubicBezTo>
                  <a:pt x="1086311" y="812287"/>
                  <a:pt x="1078656" y="812998"/>
                  <a:pt x="1071107" y="813749"/>
                </a:cubicBezTo>
                <a:cubicBezTo>
                  <a:pt x="1070432" y="812873"/>
                  <a:pt x="1069868" y="811994"/>
                  <a:pt x="1069193" y="811117"/>
                </a:cubicBezTo>
                <a:cubicBezTo>
                  <a:pt x="1076742" y="810368"/>
                  <a:pt x="1084281" y="809574"/>
                  <a:pt x="1091942" y="808823"/>
                </a:cubicBezTo>
                <a:close/>
                <a:moveTo>
                  <a:pt x="1181133" y="803854"/>
                </a:moveTo>
                <a:cubicBezTo>
                  <a:pt x="1184064" y="803646"/>
                  <a:pt x="1187548" y="804646"/>
                  <a:pt x="1190817" y="805107"/>
                </a:cubicBezTo>
                <a:cubicBezTo>
                  <a:pt x="1188563" y="806402"/>
                  <a:pt x="1186309" y="807695"/>
                  <a:pt x="1184064" y="808990"/>
                </a:cubicBezTo>
                <a:cubicBezTo>
                  <a:pt x="1181358" y="808196"/>
                  <a:pt x="1178541" y="807444"/>
                  <a:pt x="1175726" y="806650"/>
                </a:cubicBezTo>
                <a:cubicBezTo>
                  <a:pt x="1177528" y="805649"/>
                  <a:pt x="1178993" y="804022"/>
                  <a:pt x="1181133" y="803854"/>
                </a:cubicBezTo>
                <a:close/>
                <a:moveTo>
                  <a:pt x="2796341" y="797048"/>
                </a:moveTo>
                <a:cubicBezTo>
                  <a:pt x="2798926" y="797216"/>
                  <a:pt x="2801404" y="797340"/>
                  <a:pt x="2803770" y="797632"/>
                </a:cubicBezTo>
                <a:cubicBezTo>
                  <a:pt x="2804107" y="797675"/>
                  <a:pt x="2803544" y="798636"/>
                  <a:pt x="2803432" y="799180"/>
                </a:cubicBezTo>
                <a:cubicBezTo>
                  <a:pt x="2800959" y="799012"/>
                  <a:pt x="2798362" y="798886"/>
                  <a:pt x="2795890" y="798595"/>
                </a:cubicBezTo>
                <a:cubicBezTo>
                  <a:pt x="2795552" y="798554"/>
                  <a:pt x="2796115" y="797592"/>
                  <a:pt x="2796341" y="797048"/>
                </a:cubicBezTo>
                <a:close/>
                <a:moveTo>
                  <a:pt x="2405795" y="795754"/>
                </a:moveTo>
                <a:cubicBezTo>
                  <a:pt x="2408049" y="796464"/>
                  <a:pt x="2410415" y="797174"/>
                  <a:pt x="2412443" y="798010"/>
                </a:cubicBezTo>
                <a:cubicBezTo>
                  <a:pt x="2412667" y="798134"/>
                  <a:pt x="2410527" y="799012"/>
                  <a:pt x="2409513" y="799511"/>
                </a:cubicBezTo>
                <a:cubicBezTo>
                  <a:pt x="2407260" y="798761"/>
                  <a:pt x="2404894" y="798052"/>
                  <a:pt x="2402647" y="797300"/>
                </a:cubicBezTo>
                <a:cubicBezTo>
                  <a:pt x="2403773" y="796756"/>
                  <a:pt x="2404782" y="796255"/>
                  <a:pt x="2405795" y="795754"/>
                </a:cubicBezTo>
                <a:close/>
                <a:moveTo>
                  <a:pt x="3299603" y="794291"/>
                </a:moveTo>
                <a:cubicBezTo>
                  <a:pt x="3301405" y="794291"/>
                  <a:pt x="3303208" y="794291"/>
                  <a:pt x="3305124" y="794291"/>
                </a:cubicBezTo>
                <a:cubicBezTo>
                  <a:pt x="3305913" y="794710"/>
                  <a:pt x="3306926" y="795169"/>
                  <a:pt x="3307941" y="795629"/>
                </a:cubicBezTo>
                <a:cubicBezTo>
                  <a:pt x="3306363" y="795963"/>
                  <a:pt x="3303659" y="796672"/>
                  <a:pt x="3303433" y="796547"/>
                </a:cubicBezTo>
                <a:cubicBezTo>
                  <a:pt x="3301864" y="795921"/>
                  <a:pt x="3300842" y="795085"/>
                  <a:pt x="3299603" y="794291"/>
                </a:cubicBezTo>
                <a:close/>
                <a:moveTo>
                  <a:pt x="813000" y="792290"/>
                </a:moveTo>
                <a:cubicBezTo>
                  <a:pt x="856244" y="790075"/>
                  <a:pt x="901290" y="791287"/>
                  <a:pt x="944982" y="793165"/>
                </a:cubicBezTo>
                <a:cubicBezTo>
                  <a:pt x="951623" y="793461"/>
                  <a:pt x="961426" y="805649"/>
                  <a:pt x="958159" y="811410"/>
                </a:cubicBezTo>
                <a:cubicBezTo>
                  <a:pt x="951180" y="823643"/>
                  <a:pt x="948025" y="823394"/>
                  <a:pt x="967390" y="834624"/>
                </a:cubicBezTo>
                <a:lnTo>
                  <a:pt x="915480" y="815463"/>
                </a:lnTo>
                <a:cubicBezTo>
                  <a:pt x="911086" y="834081"/>
                  <a:pt x="911086" y="834165"/>
                  <a:pt x="857146" y="834498"/>
                </a:cubicBezTo>
                <a:cubicBezTo>
                  <a:pt x="836535" y="834624"/>
                  <a:pt x="816043" y="834416"/>
                  <a:pt x="795544" y="834165"/>
                </a:cubicBezTo>
                <a:cubicBezTo>
                  <a:pt x="788447" y="834081"/>
                  <a:pt x="781356" y="833329"/>
                  <a:pt x="772462" y="831453"/>
                </a:cubicBezTo>
                <a:cubicBezTo>
                  <a:pt x="825388" y="835418"/>
                  <a:pt x="834393" y="815211"/>
                  <a:pt x="873474" y="811869"/>
                </a:cubicBezTo>
                <a:cubicBezTo>
                  <a:pt x="871672" y="810076"/>
                  <a:pt x="869757" y="808238"/>
                  <a:pt x="867955" y="806402"/>
                </a:cubicBezTo>
                <a:cubicBezTo>
                  <a:pt x="841830" y="807527"/>
                  <a:pt x="815705" y="808906"/>
                  <a:pt x="789460" y="809617"/>
                </a:cubicBezTo>
                <a:cubicBezTo>
                  <a:pt x="764576" y="810285"/>
                  <a:pt x="734960" y="819678"/>
                  <a:pt x="718066" y="805649"/>
                </a:cubicBezTo>
                <a:cubicBezTo>
                  <a:pt x="749824" y="800973"/>
                  <a:pt x="780455" y="793919"/>
                  <a:pt x="813000" y="792290"/>
                </a:cubicBezTo>
                <a:close/>
                <a:moveTo>
                  <a:pt x="3206026" y="791204"/>
                </a:moveTo>
                <a:cubicBezTo>
                  <a:pt x="3207265" y="791580"/>
                  <a:pt x="3209512" y="791913"/>
                  <a:pt x="3209399" y="792248"/>
                </a:cubicBezTo>
                <a:cubicBezTo>
                  <a:pt x="3209512" y="792791"/>
                  <a:pt x="3207941" y="793375"/>
                  <a:pt x="3207153" y="793919"/>
                </a:cubicBezTo>
                <a:cubicBezTo>
                  <a:pt x="3205237" y="793293"/>
                  <a:pt x="3203321" y="792707"/>
                  <a:pt x="3201407" y="792081"/>
                </a:cubicBezTo>
                <a:cubicBezTo>
                  <a:pt x="3202985" y="791789"/>
                  <a:pt x="3204450" y="791497"/>
                  <a:pt x="3206026" y="791204"/>
                </a:cubicBezTo>
                <a:close/>
                <a:moveTo>
                  <a:pt x="3120216" y="790326"/>
                </a:moveTo>
                <a:cubicBezTo>
                  <a:pt x="3133729" y="790536"/>
                  <a:pt x="3147356" y="790952"/>
                  <a:pt x="3160868" y="791371"/>
                </a:cubicBezTo>
                <a:cubicBezTo>
                  <a:pt x="3159854" y="793417"/>
                  <a:pt x="3158953" y="795419"/>
                  <a:pt x="3157938" y="797466"/>
                </a:cubicBezTo>
                <a:cubicBezTo>
                  <a:pt x="3144539" y="796672"/>
                  <a:pt x="3131250" y="795838"/>
                  <a:pt x="3117851" y="795002"/>
                </a:cubicBezTo>
                <a:cubicBezTo>
                  <a:pt x="3119089" y="792540"/>
                  <a:pt x="3119765" y="790326"/>
                  <a:pt x="3120216" y="790326"/>
                </a:cubicBezTo>
                <a:close/>
                <a:moveTo>
                  <a:pt x="1105007" y="790326"/>
                </a:moveTo>
                <a:cubicBezTo>
                  <a:pt x="1107261" y="790744"/>
                  <a:pt x="1109280" y="791371"/>
                  <a:pt x="1111316" y="791913"/>
                </a:cubicBezTo>
                <a:cubicBezTo>
                  <a:pt x="1109620" y="792123"/>
                  <a:pt x="1108048" y="792331"/>
                  <a:pt x="1106470" y="792540"/>
                </a:cubicBezTo>
                <a:cubicBezTo>
                  <a:pt x="1104893" y="792205"/>
                  <a:pt x="1103429" y="791913"/>
                  <a:pt x="1102076" y="791580"/>
                </a:cubicBezTo>
                <a:cubicBezTo>
                  <a:pt x="1103089" y="791120"/>
                  <a:pt x="1104668" y="790285"/>
                  <a:pt x="1105007" y="790326"/>
                </a:cubicBezTo>
                <a:close/>
                <a:moveTo>
                  <a:pt x="2956702" y="785652"/>
                </a:moveTo>
                <a:cubicBezTo>
                  <a:pt x="2953885" y="795963"/>
                  <a:pt x="2951968" y="803269"/>
                  <a:pt x="2949491" y="812204"/>
                </a:cubicBezTo>
                <a:cubicBezTo>
                  <a:pt x="2928435" y="812873"/>
                  <a:pt x="2908614" y="813457"/>
                  <a:pt x="2888904" y="814041"/>
                </a:cubicBezTo>
                <a:cubicBezTo>
                  <a:pt x="2888347" y="813290"/>
                  <a:pt x="2887672" y="812538"/>
                  <a:pt x="2887107" y="811787"/>
                </a:cubicBezTo>
                <a:cubicBezTo>
                  <a:pt x="2891608" y="811243"/>
                  <a:pt x="2896114" y="810701"/>
                  <a:pt x="2900508" y="810076"/>
                </a:cubicBezTo>
                <a:cubicBezTo>
                  <a:pt x="2907035" y="809157"/>
                  <a:pt x="2913459" y="808155"/>
                  <a:pt x="2926071" y="806317"/>
                </a:cubicBezTo>
                <a:cubicBezTo>
                  <a:pt x="2914922" y="800429"/>
                  <a:pt x="2906134" y="795796"/>
                  <a:pt x="2893974" y="789366"/>
                </a:cubicBezTo>
                <a:cubicBezTo>
                  <a:pt x="2913345" y="788199"/>
                  <a:pt x="2932717" y="787071"/>
                  <a:pt x="2956702" y="785652"/>
                </a:cubicBezTo>
                <a:close/>
                <a:moveTo>
                  <a:pt x="3394004" y="785171"/>
                </a:moveTo>
                <a:cubicBezTo>
                  <a:pt x="3408419" y="785410"/>
                  <a:pt x="3423875" y="786840"/>
                  <a:pt x="3441276" y="790326"/>
                </a:cubicBezTo>
                <a:cubicBezTo>
                  <a:pt x="3422918" y="794836"/>
                  <a:pt x="3406220" y="796798"/>
                  <a:pt x="3389512" y="797367"/>
                </a:cubicBezTo>
                <a:cubicBezTo>
                  <a:pt x="3372803" y="797936"/>
                  <a:pt x="3356082" y="797111"/>
                  <a:pt x="3337671" y="796047"/>
                </a:cubicBezTo>
                <a:cubicBezTo>
                  <a:pt x="3344431" y="791913"/>
                  <a:pt x="3347353" y="787698"/>
                  <a:pt x="3352986" y="787155"/>
                </a:cubicBezTo>
                <a:cubicBezTo>
                  <a:pt x="3366217" y="785881"/>
                  <a:pt x="3379589" y="784931"/>
                  <a:pt x="3394004" y="785171"/>
                </a:cubicBezTo>
                <a:close/>
                <a:moveTo>
                  <a:pt x="7058291" y="780808"/>
                </a:moveTo>
                <a:lnTo>
                  <a:pt x="7059288" y="780863"/>
                </a:lnTo>
                <a:lnTo>
                  <a:pt x="7058514" y="780934"/>
                </a:lnTo>
                <a:lnTo>
                  <a:pt x="7057474" y="780997"/>
                </a:lnTo>
                <a:close/>
                <a:moveTo>
                  <a:pt x="2267511" y="779263"/>
                </a:moveTo>
                <a:cubicBezTo>
                  <a:pt x="2267735" y="780724"/>
                  <a:pt x="2267849" y="782228"/>
                  <a:pt x="2268073" y="783688"/>
                </a:cubicBezTo>
                <a:cubicBezTo>
                  <a:pt x="2238005" y="783688"/>
                  <a:pt x="2207826" y="783688"/>
                  <a:pt x="2177645" y="783688"/>
                </a:cubicBezTo>
                <a:cubicBezTo>
                  <a:pt x="2177645" y="782855"/>
                  <a:pt x="2177645" y="782019"/>
                  <a:pt x="2177645" y="781185"/>
                </a:cubicBezTo>
                <a:cubicBezTo>
                  <a:pt x="2207600" y="780559"/>
                  <a:pt x="2237554" y="779930"/>
                  <a:pt x="2267511" y="779263"/>
                </a:cubicBezTo>
                <a:close/>
                <a:moveTo>
                  <a:pt x="778314" y="777550"/>
                </a:moveTo>
                <a:cubicBezTo>
                  <a:pt x="786989" y="777550"/>
                  <a:pt x="795658" y="777550"/>
                  <a:pt x="804439" y="777550"/>
                </a:cubicBezTo>
                <a:cubicBezTo>
                  <a:pt x="804439" y="778177"/>
                  <a:pt x="804551" y="778761"/>
                  <a:pt x="804551" y="779388"/>
                </a:cubicBezTo>
                <a:cubicBezTo>
                  <a:pt x="795884" y="779555"/>
                  <a:pt x="787214" y="779680"/>
                  <a:pt x="778540" y="779847"/>
                </a:cubicBezTo>
                <a:cubicBezTo>
                  <a:pt x="778426" y="779054"/>
                  <a:pt x="778426" y="778303"/>
                  <a:pt x="778314" y="777550"/>
                </a:cubicBezTo>
                <a:close/>
                <a:moveTo>
                  <a:pt x="2783503" y="777051"/>
                </a:moveTo>
                <a:cubicBezTo>
                  <a:pt x="2800284" y="777051"/>
                  <a:pt x="2817395" y="776049"/>
                  <a:pt x="2832936" y="777428"/>
                </a:cubicBezTo>
                <a:cubicBezTo>
                  <a:pt x="2843408" y="778385"/>
                  <a:pt x="2851746" y="782727"/>
                  <a:pt x="2861089" y="785567"/>
                </a:cubicBezTo>
                <a:cubicBezTo>
                  <a:pt x="2853660" y="788867"/>
                  <a:pt x="2846337" y="792165"/>
                  <a:pt x="2843859" y="793293"/>
                </a:cubicBezTo>
                <a:cubicBezTo>
                  <a:pt x="2820550" y="787030"/>
                  <a:pt x="2802756" y="782271"/>
                  <a:pt x="2783503" y="777051"/>
                </a:cubicBezTo>
                <a:close/>
                <a:moveTo>
                  <a:pt x="7131377" y="774294"/>
                </a:moveTo>
                <a:cubicBezTo>
                  <a:pt x="7117241" y="780473"/>
                  <a:pt x="7104431" y="782447"/>
                  <a:pt x="7092424" y="782703"/>
                </a:cubicBezTo>
                <a:lnTo>
                  <a:pt x="7059288" y="780863"/>
                </a:lnTo>
                <a:lnTo>
                  <a:pt x="7090680" y="778005"/>
                </a:lnTo>
                <a:cubicBezTo>
                  <a:pt x="7102348" y="776946"/>
                  <a:pt x="7115441" y="775757"/>
                  <a:pt x="7131377" y="774294"/>
                </a:cubicBezTo>
                <a:close/>
                <a:moveTo>
                  <a:pt x="3240262" y="773500"/>
                </a:moveTo>
                <a:cubicBezTo>
                  <a:pt x="3247015" y="774002"/>
                  <a:pt x="3251635" y="774337"/>
                  <a:pt x="3256141" y="774670"/>
                </a:cubicBezTo>
                <a:cubicBezTo>
                  <a:pt x="3253551" y="775506"/>
                  <a:pt x="3250958" y="776384"/>
                  <a:pt x="3248368" y="777218"/>
                </a:cubicBezTo>
                <a:cubicBezTo>
                  <a:pt x="3246340" y="776257"/>
                  <a:pt x="3244198" y="775297"/>
                  <a:pt x="3240262" y="773500"/>
                </a:cubicBezTo>
                <a:close/>
                <a:moveTo>
                  <a:pt x="845886" y="773167"/>
                </a:moveTo>
                <a:cubicBezTo>
                  <a:pt x="858836" y="774043"/>
                  <a:pt x="871786" y="774879"/>
                  <a:pt x="884735" y="775757"/>
                </a:cubicBezTo>
                <a:cubicBezTo>
                  <a:pt x="884058" y="777092"/>
                  <a:pt x="883384" y="778385"/>
                  <a:pt x="882707" y="779723"/>
                </a:cubicBezTo>
                <a:cubicBezTo>
                  <a:pt x="869869" y="778719"/>
                  <a:pt x="856920" y="777675"/>
                  <a:pt x="844084" y="776676"/>
                </a:cubicBezTo>
                <a:cubicBezTo>
                  <a:pt x="844639" y="775506"/>
                  <a:pt x="845323" y="774337"/>
                  <a:pt x="845886" y="773167"/>
                </a:cubicBezTo>
                <a:close/>
                <a:moveTo>
                  <a:pt x="1544646" y="767032"/>
                </a:moveTo>
                <a:cubicBezTo>
                  <a:pt x="1572348" y="768032"/>
                  <a:pt x="1597234" y="768909"/>
                  <a:pt x="1625161" y="769911"/>
                </a:cubicBezTo>
                <a:cubicBezTo>
                  <a:pt x="1620098" y="777845"/>
                  <a:pt x="1620210" y="784397"/>
                  <a:pt x="1595100" y="783105"/>
                </a:cubicBezTo>
                <a:cubicBezTo>
                  <a:pt x="1577419" y="782144"/>
                  <a:pt x="1559624" y="781267"/>
                  <a:pt x="1538112" y="780140"/>
                </a:cubicBezTo>
                <a:cubicBezTo>
                  <a:pt x="1539809" y="776800"/>
                  <a:pt x="1541942" y="772499"/>
                  <a:pt x="1544646" y="767032"/>
                </a:cubicBezTo>
                <a:close/>
                <a:moveTo>
                  <a:pt x="2149042" y="763522"/>
                </a:moveTo>
                <a:cubicBezTo>
                  <a:pt x="2148479" y="764482"/>
                  <a:pt x="2147913" y="765402"/>
                  <a:pt x="2147351" y="766362"/>
                </a:cubicBezTo>
                <a:cubicBezTo>
                  <a:pt x="2145887" y="766029"/>
                  <a:pt x="2143633" y="765821"/>
                  <a:pt x="2143071" y="765319"/>
                </a:cubicBezTo>
                <a:cubicBezTo>
                  <a:pt x="2142506" y="764859"/>
                  <a:pt x="2143633" y="764149"/>
                  <a:pt x="2144085" y="763565"/>
                </a:cubicBezTo>
                <a:cubicBezTo>
                  <a:pt x="2145773" y="763565"/>
                  <a:pt x="2147351" y="763565"/>
                  <a:pt x="2149042" y="763522"/>
                </a:cubicBezTo>
                <a:close/>
                <a:moveTo>
                  <a:pt x="2183729" y="762269"/>
                </a:moveTo>
                <a:cubicBezTo>
                  <a:pt x="2186538" y="762061"/>
                  <a:pt x="2190031" y="763022"/>
                  <a:pt x="2193184" y="763482"/>
                </a:cubicBezTo>
                <a:cubicBezTo>
                  <a:pt x="2190932" y="764775"/>
                  <a:pt x="2188566" y="766029"/>
                  <a:pt x="2186312" y="767321"/>
                </a:cubicBezTo>
                <a:cubicBezTo>
                  <a:pt x="2183617" y="766570"/>
                  <a:pt x="2180912" y="765778"/>
                  <a:pt x="2178208" y="765027"/>
                </a:cubicBezTo>
                <a:cubicBezTo>
                  <a:pt x="2180011" y="764024"/>
                  <a:pt x="2181475" y="762436"/>
                  <a:pt x="2183729" y="762269"/>
                </a:cubicBezTo>
                <a:close/>
                <a:moveTo>
                  <a:pt x="3024154" y="760894"/>
                </a:moveTo>
                <a:cubicBezTo>
                  <a:pt x="3023259" y="761685"/>
                  <a:pt x="3022237" y="762478"/>
                  <a:pt x="3021336" y="763272"/>
                </a:cubicBezTo>
                <a:cubicBezTo>
                  <a:pt x="3019768" y="762980"/>
                  <a:pt x="3018188" y="762688"/>
                  <a:pt x="3016611" y="762395"/>
                </a:cubicBezTo>
                <a:cubicBezTo>
                  <a:pt x="3017288" y="761934"/>
                  <a:pt x="3017738" y="761186"/>
                  <a:pt x="3018753" y="760978"/>
                </a:cubicBezTo>
                <a:cubicBezTo>
                  <a:pt x="3020330" y="760727"/>
                  <a:pt x="3022351" y="760894"/>
                  <a:pt x="3024154" y="760894"/>
                </a:cubicBezTo>
                <a:close/>
                <a:moveTo>
                  <a:pt x="3093528" y="760393"/>
                </a:moveTo>
                <a:cubicBezTo>
                  <a:pt x="3096788" y="760351"/>
                  <a:pt x="3099943" y="761186"/>
                  <a:pt x="3103211" y="761643"/>
                </a:cubicBezTo>
                <a:cubicBezTo>
                  <a:pt x="3102985" y="762103"/>
                  <a:pt x="3102871" y="762604"/>
                  <a:pt x="3102647" y="763104"/>
                </a:cubicBezTo>
                <a:cubicBezTo>
                  <a:pt x="3097126" y="762771"/>
                  <a:pt x="3091500" y="762395"/>
                  <a:pt x="3085753" y="762103"/>
                </a:cubicBezTo>
                <a:cubicBezTo>
                  <a:pt x="3088345" y="761476"/>
                  <a:pt x="3090936" y="760435"/>
                  <a:pt x="3093528" y="760393"/>
                </a:cubicBezTo>
                <a:close/>
                <a:moveTo>
                  <a:pt x="2827084" y="757386"/>
                </a:moveTo>
                <a:cubicBezTo>
                  <a:pt x="2829226" y="757468"/>
                  <a:pt x="2831247" y="757553"/>
                  <a:pt x="2833387" y="757636"/>
                </a:cubicBezTo>
                <a:cubicBezTo>
                  <a:pt x="2832936" y="758261"/>
                  <a:pt x="2832486" y="758888"/>
                  <a:pt x="2832043" y="759516"/>
                </a:cubicBezTo>
                <a:cubicBezTo>
                  <a:pt x="2830570" y="759431"/>
                  <a:pt x="2828323" y="759557"/>
                  <a:pt x="2827761" y="759307"/>
                </a:cubicBezTo>
                <a:cubicBezTo>
                  <a:pt x="2826972" y="758805"/>
                  <a:pt x="2827310" y="758055"/>
                  <a:pt x="2827084" y="757386"/>
                </a:cubicBezTo>
                <a:close/>
                <a:moveTo>
                  <a:pt x="3267176" y="757176"/>
                </a:moveTo>
                <a:cubicBezTo>
                  <a:pt x="3269084" y="757094"/>
                  <a:pt x="3271564" y="758179"/>
                  <a:pt x="3273930" y="758763"/>
                </a:cubicBezTo>
                <a:cubicBezTo>
                  <a:pt x="3271005" y="759557"/>
                  <a:pt x="3268522" y="760602"/>
                  <a:pt x="3265598" y="760727"/>
                </a:cubicBezTo>
                <a:cubicBezTo>
                  <a:pt x="3263797" y="760853"/>
                  <a:pt x="3261430" y="759599"/>
                  <a:pt x="3259290" y="758973"/>
                </a:cubicBezTo>
                <a:cubicBezTo>
                  <a:pt x="3261881" y="758347"/>
                  <a:pt x="3264359" y="757301"/>
                  <a:pt x="3267176" y="757176"/>
                </a:cubicBezTo>
                <a:close/>
                <a:moveTo>
                  <a:pt x="3213229" y="756257"/>
                </a:moveTo>
                <a:cubicBezTo>
                  <a:pt x="3213905" y="757468"/>
                  <a:pt x="3215709" y="758888"/>
                  <a:pt x="3214582" y="759891"/>
                </a:cubicBezTo>
                <a:cubicBezTo>
                  <a:pt x="3213679" y="760727"/>
                  <a:pt x="3209512" y="761061"/>
                  <a:pt x="3206814" y="761643"/>
                </a:cubicBezTo>
                <a:cubicBezTo>
                  <a:pt x="3206364" y="760476"/>
                  <a:pt x="3204674" y="759097"/>
                  <a:pt x="3205687" y="758179"/>
                </a:cubicBezTo>
                <a:cubicBezTo>
                  <a:pt x="3206702" y="757301"/>
                  <a:pt x="3210646" y="756884"/>
                  <a:pt x="3213229" y="756257"/>
                </a:cubicBezTo>
                <a:close/>
                <a:moveTo>
                  <a:pt x="2882940" y="753336"/>
                </a:moveTo>
                <a:cubicBezTo>
                  <a:pt x="2891163" y="756759"/>
                  <a:pt x="2899383" y="760141"/>
                  <a:pt x="2907599" y="763565"/>
                </a:cubicBezTo>
                <a:cubicBezTo>
                  <a:pt x="2904678" y="764610"/>
                  <a:pt x="2901635" y="765653"/>
                  <a:pt x="2898705" y="766695"/>
                </a:cubicBezTo>
                <a:cubicBezTo>
                  <a:pt x="2890255" y="763355"/>
                  <a:pt x="2881700" y="760059"/>
                  <a:pt x="2873256" y="756759"/>
                </a:cubicBezTo>
                <a:cubicBezTo>
                  <a:pt x="2876516" y="755589"/>
                  <a:pt x="2879673" y="754464"/>
                  <a:pt x="2882940" y="753336"/>
                </a:cubicBezTo>
                <a:close/>
                <a:moveTo>
                  <a:pt x="2237780" y="753252"/>
                </a:moveTo>
                <a:cubicBezTo>
                  <a:pt x="2261652" y="751833"/>
                  <a:pt x="2274600" y="756382"/>
                  <a:pt x="2277869" y="764775"/>
                </a:cubicBezTo>
                <a:cubicBezTo>
                  <a:pt x="2274264" y="765821"/>
                  <a:pt x="2272912" y="766405"/>
                  <a:pt x="2271228" y="766611"/>
                </a:cubicBezTo>
                <a:cubicBezTo>
                  <a:pt x="2261598" y="767843"/>
                  <a:pt x="2252251" y="768459"/>
                  <a:pt x="2244370" y="767720"/>
                </a:cubicBezTo>
                <a:cubicBezTo>
                  <a:pt x="2236484" y="766977"/>
                  <a:pt x="2230066" y="764880"/>
                  <a:pt x="2226295" y="760685"/>
                </a:cubicBezTo>
                <a:cubicBezTo>
                  <a:pt x="2224606" y="758763"/>
                  <a:pt x="2232710" y="753544"/>
                  <a:pt x="2237780" y="753252"/>
                </a:cubicBezTo>
                <a:close/>
                <a:moveTo>
                  <a:pt x="2716607" y="744862"/>
                </a:moveTo>
                <a:cubicBezTo>
                  <a:pt x="2738910" y="746655"/>
                  <a:pt x="2755126" y="748953"/>
                  <a:pt x="2757598" y="756801"/>
                </a:cubicBezTo>
                <a:cubicBezTo>
                  <a:pt x="2758161" y="758848"/>
                  <a:pt x="2747238" y="761392"/>
                  <a:pt x="2738346" y="765069"/>
                </a:cubicBezTo>
                <a:cubicBezTo>
                  <a:pt x="2730459" y="757677"/>
                  <a:pt x="2724607" y="752292"/>
                  <a:pt x="2716607" y="744862"/>
                </a:cubicBezTo>
                <a:close/>
                <a:moveTo>
                  <a:pt x="2649760" y="744012"/>
                </a:moveTo>
                <a:cubicBezTo>
                  <a:pt x="2662979" y="744372"/>
                  <a:pt x="2678435" y="750561"/>
                  <a:pt x="2703096" y="763022"/>
                </a:cubicBezTo>
                <a:cubicBezTo>
                  <a:pt x="2690258" y="765110"/>
                  <a:pt x="2675280" y="767530"/>
                  <a:pt x="2660416" y="769953"/>
                </a:cubicBezTo>
                <a:cubicBezTo>
                  <a:pt x="2662443" y="771249"/>
                  <a:pt x="2664359" y="772540"/>
                  <a:pt x="2666380" y="773836"/>
                </a:cubicBezTo>
                <a:cubicBezTo>
                  <a:pt x="2691721" y="775924"/>
                  <a:pt x="2717058" y="778051"/>
                  <a:pt x="2742394" y="780140"/>
                </a:cubicBezTo>
                <a:cubicBezTo>
                  <a:pt x="2742058" y="781477"/>
                  <a:pt x="2741726" y="782810"/>
                  <a:pt x="2741386" y="784146"/>
                </a:cubicBezTo>
                <a:cubicBezTo>
                  <a:pt x="2732036" y="784397"/>
                  <a:pt x="2722691" y="784524"/>
                  <a:pt x="2713460" y="784940"/>
                </a:cubicBezTo>
                <a:cubicBezTo>
                  <a:pt x="2662668" y="787239"/>
                  <a:pt x="2611877" y="790201"/>
                  <a:pt x="2560867" y="791706"/>
                </a:cubicBezTo>
                <a:cubicBezTo>
                  <a:pt x="2528546" y="792667"/>
                  <a:pt x="2495436" y="791998"/>
                  <a:pt x="2466495" y="786026"/>
                </a:cubicBezTo>
                <a:cubicBezTo>
                  <a:pt x="2467170" y="783604"/>
                  <a:pt x="2467734" y="781185"/>
                  <a:pt x="2468411" y="778761"/>
                </a:cubicBezTo>
                <a:cubicBezTo>
                  <a:pt x="2485190" y="779303"/>
                  <a:pt x="2504899" y="777928"/>
                  <a:pt x="2518076" y="780765"/>
                </a:cubicBezTo>
                <a:cubicBezTo>
                  <a:pt x="2560078" y="789742"/>
                  <a:pt x="2590597" y="778761"/>
                  <a:pt x="2621114" y="772832"/>
                </a:cubicBezTo>
                <a:cubicBezTo>
                  <a:pt x="2645099" y="768199"/>
                  <a:pt x="2624714" y="763104"/>
                  <a:pt x="2609850" y="759975"/>
                </a:cubicBezTo>
                <a:cubicBezTo>
                  <a:pt x="2625560" y="749120"/>
                  <a:pt x="2636541" y="743651"/>
                  <a:pt x="2649760" y="744012"/>
                </a:cubicBezTo>
                <a:close/>
                <a:moveTo>
                  <a:pt x="2463678" y="741185"/>
                </a:moveTo>
                <a:cubicBezTo>
                  <a:pt x="2474713" y="743566"/>
                  <a:pt x="2488908" y="746655"/>
                  <a:pt x="2507265" y="750620"/>
                </a:cubicBezTo>
                <a:cubicBezTo>
                  <a:pt x="2483501" y="760267"/>
                  <a:pt x="2464129" y="768783"/>
                  <a:pt x="2426969" y="761476"/>
                </a:cubicBezTo>
                <a:cubicBezTo>
                  <a:pt x="2426969" y="765528"/>
                  <a:pt x="2426969" y="768115"/>
                  <a:pt x="2426969" y="771415"/>
                </a:cubicBezTo>
                <a:cubicBezTo>
                  <a:pt x="2394536" y="770537"/>
                  <a:pt x="2361882" y="769703"/>
                  <a:pt x="2320436" y="768616"/>
                </a:cubicBezTo>
                <a:cubicBezTo>
                  <a:pt x="2317845" y="765778"/>
                  <a:pt x="2313118" y="760602"/>
                  <a:pt x="2309175" y="756300"/>
                </a:cubicBezTo>
                <a:cubicBezTo>
                  <a:pt x="2338116" y="746405"/>
                  <a:pt x="2359285" y="763898"/>
                  <a:pt x="2386430" y="754880"/>
                </a:cubicBezTo>
                <a:cubicBezTo>
                  <a:pt x="2404556" y="748827"/>
                  <a:pt x="2431927" y="746573"/>
                  <a:pt x="2463678" y="741185"/>
                </a:cubicBezTo>
                <a:close/>
                <a:moveTo>
                  <a:pt x="1620903" y="738973"/>
                </a:moveTo>
                <a:lnTo>
                  <a:pt x="1619535" y="739141"/>
                </a:lnTo>
                <a:lnTo>
                  <a:pt x="1619167" y="739014"/>
                </a:lnTo>
                <a:close/>
                <a:moveTo>
                  <a:pt x="3548145" y="736219"/>
                </a:moveTo>
                <a:cubicBezTo>
                  <a:pt x="3553661" y="736219"/>
                  <a:pt x="3559180" y="736219"/>
                  <a:pt x="3564694" y="736219"/>
                </a:cubicBezTo>
                <a:cubicBezTo>
                  <a:pt x="3564694" y="736593"/>
                  <a:pt x="3564694" y="737013"/>
                  <a:pt x="3564694" y="737387"/>
                </a:cubicBezTo>
                <a:cubicBezTo>
                  <a:pt x="3559180" y="737387"/>
                  <a:pt x="3553661" y="737387"/>
                  <a:pt x="3548145" y="737387"/>
                </a:cubicBezTo>
                <a:cubicBezTo>
                  <a:pt x="3548145" y="737013"/>
                  <a:pt x="3548145" y="736593"/>
                  <a:pt x="3548145" y="736219"/>
                </a:cubicBezTo>
                <a:close/>
                <a:moveTo>
                  <a:pt x="4964173" y="734990"/>
                </a:moveTo>
                <a:lnTo>
                  <a:pt x="4964250" y="735005"/>
                </a:lnTo>
                <a:lnTo>
                  <a:pt x="4964050" y="735056"/>
                </a:lnTo>
                <a:close/>
                <a:moveTo>
                  <a:pt x="1657932" y="734421"/>
                </a:moveTo>
                <a:cubicBezTo>
                  <a:pt x="1658609" y="735633"/>
                  <a:pt x="1659399" y="736844"/>
                  <a:pt x="1660186" y="738055"/>
                </a:cubicBezTo>
                <a:lnTo>
                  <a:pt x="1620903" y="738973"/>
                </a:lnTo>
                <a:close/>
                <a:moveTo>
                  <a:pt x="4137449" y="731752"/>
                </a:moveTo>
                <a:cubicBezTo>
                  <a:pt x="4109747" y="748117"/>
                  <a:pt x="4069991" y="740309"/>
                  <a:pt x="4033958" y="745694"/>
                </a:cubicBezTo>
                <a:cubicBezTo>
                  <a:pt x="4056590" y="734380"/>
                  <a:pt x="4089025" y="730164"/>
                  <a:pt x="4137449" y="731752"/>
                </a:cubicBezTo>
                <a:close/>
                <a:moveTo>
                  <a:pt x="3498819" y="731584"/>
                </a:moveTo>
                <a:cubicBezTo>
                  <a:pt x="3499834" y="732754"/>
                  <a:pt x="3502424" y="734882"/>
                  <a:pt x="3501861" y="735005"/>
                </a:cubicBezTo>
                <a:cubicBezTo>
                  <a:pt x="3495440" y="736385"/>
                  <a:pt x="3488575" y="737471"/>
                  <a:pt x="3481813" y="738599"/>
                </a:cubicBezTo>
                <a:cubicBezTo>
                  <a:pt x="3480575" y="737305"/>
                  <a:pt x="3479334" y="736009"/>
                  <a:pt x="3478097" y="734713"/>
                </a:cubicBezTo>
                <a:cubicBezTo>
                  <a:pt x="3484968" y="733671"/>
                  <a:pt x="3491834" y="732628"/>
                  <a:pt x="3498819" y="731584"/>
                </a:cubicBezTo>
                <a:close/>
                <a:moveTo>
                  <a:pt x="6700631" y="729204"/>
                </a:moveTo>
                <a:cubicBezTo>
                  <a:pt x="6709073" y="728578"/>
                  <a:pt x="6720451" y="733632"/>
                  <a:pt x="6737226" y="737721"/>
                </a:cubicBezTo>
                <a:cubicBezTo>
                  <a:pt x="6699616" y="739725"/>
                  <a:pt x="6671125" y="741270"/>
                  <a:pt x="6642860" y="742815"/>
                </a:cubicBezTo>
                <a:cubicBezTo>
                  <a:pt x="6641508" y="741144"/>
                  <a:pt x="6640269" y="739473"/>
                  <a:pt x="6638916" y="737807"/>
                </a:cubicBezTo>
                <a:cubicBezTo>
                  <a:pt x="6659415" y="734757"/>
                  <a:pt x="6679348" y="730707"/>
                  <a:pt x="6700631" y="729204"/>
                </a:cubicBezTo>
                <a:close/>
                <a:moveTo>
                  <a:pt x="3670440" y="728745"/>
                </a:moveTo>
                <a:cubicBezTo>
                  <a:pt x="3670553" y="730080"/>
                  <a:pt x="3670665" y="731458"/>
                  <a:pt x="3670777" y="732795"/>
                </a:cubicBezTo>
                <a:cubicBezTo>
                  <a:pt x="3658279" y="733088"/>
                  <a:pt x="3645891" y="733380"/>
                  <a:pt x="3633393" y="733671"/>
                </a:cubicBezTo>
                <a:cubicBezTo>
                  <a:pt x="3633393" y="732044"/>
                  <a:pt x="3633281" y="730415"/>
                  <a:pt x="3633281" y="728789"/>
                </a:cubicBezTo>
                <a:cubicBezTo>
                  <a:pt x="3645667" y="728789"/>
                  <a:pt x="3658054" y="728789"/>
                  <a:pt x="3670440" y="728745"/>
                </a:cubicBezTo>
                <a:close/>
                <a:moveTo>
                  <a:pt x="2233499" y="724527"/>
                </a:moveTo>
                <a:cubicBezTo>
                  <a:pt x="2256927" y="724443"/>
                  <a:pt x="2273137" y="725613"/>
                  <a:pt x="2279446" y="736636"/>
                </a:cubicBezTo>
                <a:cubicBezTo>
                  <a:pt x="2183052" y="729830"/>
                  <a:pt x="2089693" y="727243"/>
                  <a:pt x="1996561" y="736301"/>
                </a:cubicBezTo>
                <a:cubicBezTo>
                  <a:pt x="1985864" y="737345"/>
                  <a:pt x="1974379" y="737763"/>
                  <a:pt x="1963225" y="737847"/>
                </a:cubicBezTo>
                <a:cubicBezTo>
                  <a:pt x="1926292" y="738055"/>
                  <a:pt x="1889239" y="737807"/>
                  <a:pt x="1852305" y="738139"/>
                </a:cubicBezTo>
                <a:cubicBezTo>
                  <a:pt x="1826518" y="738348"/>
                  <a:pt x="1824264" y="737807"/>
                  <a:pt x="1818300" y="724569"/>
                </a:cubicBezTo>
                <a:cubicBezTo>
                  <a:pt x="1838566" y="724569"/>
                  <a:pt x="1858496" y="724569"/>
                  <a:pt x="1878316" y="724569"/>
                </a:cubicBezTo>
                <a:cubicBezTo>
                  <a:pt x="1996785" y="724653"/>
                  <a:pt x="2115144" y="724945"/>
                  <a:pt x="2233499" y="724527"/>
                </a:cubicBezTo>
                <a:close/>
                <a:moveTo>
                  <a:pt x="6808121" y="724043"/>
                </a:moveTo>
                <a:cubicBezTo>
                  <a:pt x="6822113" y="723036"/>
                  <a:pt x="6836781" y="723569"/>
                  <a:pt x="6854575" y="726157"/>
                </a:cubicBezTo>
                <a:cubicBezTo>
                  <a:pt x="6839536" y="730916"/>
                  <a:pt x="6825966" y="733327"/>
                  <a:pt x="6811834" y="733968"/>
                </a:cubicBezTo>
                <a:cubicBezTo>
                  <a:pt x="6797701" y="734611"/>
                  <a:pt x="6783006" y="733484"/>
                  <a:pt x="6765722" y="731166"/>
                </a:cubicBezTo>
                <a:cubicBezTo>
                  <a:pt x="6780813" y="727596"/>
                  <a:pt x="6794129" y="725050"/>
                  <a:pt x="6808121" y="724043"/>
                </a:cubicBezTo>
                <a:close/>
                <a:moveTo>
                  <a:pt x="7282280" y="722518"/>
                </a:moveTo>
                <a:lnTo>
                  <a:pt x="7266061" y="726157"/>
                </a:lnTo>
                <a:cubicBezTo>
                  <a:pt x="7265274" y="725321"/>
                  <a:pt x="7264598" y="724485"/>
                  <a:pt x="7263809" y="723649"/>
                </a:cubicBezTo>
                <a:close/>
                <a:moveTo>
                  <a:pt x="7284385" y="722233"/>
                </a:moveTo>
                <a:lnTo>
                  <a:pt x="7283512" y="722442"/>
                </a:lnTo>
                <a:lnTo>
                  <a:pt x="7282280" y="722518"/>
                </a:lnTo>
                <a:lnTo>
                  <a:pt x="7283174" y="722316"/>
                </a:lnTo>
                <a:close/>
                <a:moveTo>
                  <a:pt x="1426291" y="720395"/>
                </a:moveTo>
                <a:cubicBezTo>
                  <a:pt x="1444196" y="725321"/>
                  <a:pt x="1460750" y="729830"/>
                  <a:pt x="1480005" y="735049"/>
                </a:cubicBezTo>
                <a:cubicBezTo>
                  <a:pt x="1466266" y="736175"/>
                  <a:pt x="1455736" y="736955"/>
                  <a:pt x="1447748" y="737209"/>
                </a:cubicBezTo>
                <a:cubicBezTo>
                  <a:pt x="1423779" y="737969"/>
                  <a:pt x="1422661" y="733984"/>
                  <a:pt x="1426291" y="720395"/>
                </a:cubicBezTo>
                <a:close/>
                <a:moveTo>
                  <a:pt x="1749940" y="719684"/>
                </a:moveTo>
                <a:cubicBezTo>
                  <a:pt x="1757255" y="720269"/>
                  <a:pt x="1764580" y="720562"/>
                  <a:pt x="1771220" y="721524"/>
                </a:cubicBezTo>
                <a:cubicBezTo>
                  <a:pt x="1779668" y="722731"/>
                  <a:pt x="1787443" y="724485"/>
                  <a:pt x="1797126" y="726324"/>
                </a:cubicBezTo>
                <a:cubicBezTo>
                  <a:pt x="1788112" y="744068"/>
                  <a:pt x="1746447" y="736259"/>
                  <a:pt x="1712210" y="744651"/>
                </a:cubicBezTo>
                <a:cubicBezTo>
                  <a:pt x="1727982" y="734174"/>
                  <a:pt x="1737215" y="728078"/>
                  <a:pt x="1749940" y="719684"/>
                </a:cubicBezTo>
                <a:close/>
                <a:moveTo>
                  <a:pt x="7300180" y="718474"/>
                </a:moveTo>
                <a:cubicBezTo>
                  <a:pt x="7301081" y="719309"/>
                  <a:pt x="7301870" y="720144"/>
                  <a:pt x="7302660" y="720980"/>
                </a:cubicBezTo>
                <a:lnTo>
                  <a:pt x="7284385" y="722233"/>
                </a:lnTo>
                <a:close/>
                <a:moveTo>
                  <a:pt x="628649" y="717974"/>
                </a:moveTo>
                <a:lnTo>
                  <a:pt x="628934" y="718099"/>
                </a:lnTo>
                <a:lnTo>
                  <a:pt x="628537" y="718182"/>
                </a:lnTo>
                <a:lnTo>
                  <a:pt x="628530" y="718156"/>
                </a:lnTo>
                <a:close/>
                <a:moveTo>
                  <a:pt x="6399274" y="717680"/>
                </a:moveTo>
                <a:cubicBezTo>
                  <a:pt x="6400401" y="718807"/>
                  <a:pt x="6402653" y="720061"/>
                  <a:pt x="6402090" y="721063"/>
                </a:cubicBezTo>
                <a:cubicBezTo>
                  <a:pt x="6401647" y="721774"/>
                  <a:pt x="6397253" y="722149"/>
                  <a:pt x="6394663" y="722691"/>
                </a:cubicBezTo>
                <a:cubicBezTo>
                  <a:pt x="6393422" y="721606"/>
                  <a:pt x="6390717" y="720311"/>
                  <a:pt x="6391508" y="719434"/>
                </a:cubicBezTo>
                <a:cubicBezTo>
                  <a:pt x="6392183" y="718640"/>
                  <a:pt x="6396577" y="718223"/>
                  <a:pt x="6399274" y="717680"/>
                </a:cubicBezTo>
                <a:close/>
                <a:moveTo>
                  <a:pt x="3210081" y="717390"/>
                </a:moveTo>
                <a:cubicBezTo>
                  <a:pt x="3211096" y="717431"/>
                  <a:pt x="3211999" y="718264"/>
                  <a:pt x="3212892" y="718766"/>
                </a:cubicBezTo>
                <a:cubicBezTo>
                  <a:pt x="3210307" y="719183"/>
                  <a:pt x="3207829" y="719560"/>
                  <a:pt x="3205237" y="719976"/>
                </a:cubicBezTo>
                <a:cubicBezTo>
                  <a:pt x="3205237" y="719350"/>
                  <a:pt x="3205237" y="718766"/>
                  <a:pt x="3205237" y="718182"/>
                </a:cubicBezTo>
                <a:cubicBezTo>
                  <a:pt x="3206926" y="717851"/>
                  <a:pt x="3208506" y="717349"/>
                  <a:pt x="3210081" y="717390"/>
                </a:cubicBezTo>
                <a:close/>
                <a:moveTo>
                  <a:pt x="4108878" y="714239"/>
                </a:moveTo>
                <a:lnTo>
                  <a:pt x="4128325" y="716053"/>
                </a:lnTo>
                <a:cubicBezTo>
                  <a:pt x="4126409" y="716971"/>
                  <a:pt x="4124607" y="717933"/>
                  <a:pt x="4122690" y="718850"/>
                </a:cubicBezTo>
                <a:close/>
                <a:moveTo>
                  <a:pt x="4108050" y="713964"/>
                </a:moveTo>
                <a:lnTo>
                  <a:pt x="4108878" y="714239"/>
                </a:lnTo>
                <a:lnTo>
                  <a:pt x="4107713" y="714132"/>
                </a:lnTo>
                <a:lnTo>
                  <a:pt x="4106608" y="714055"/>
                </a:lnTo>
                <a:close/>
                <a:moveTo>
                  <a:pt x="4380443" y="712060"/>
                </a:moveTo>
                <a:cubicBezTo>
                  <a:pt x="4421610" y="709603"/>
                  <a:pt x="4458644" y="718089"/>
                  <a:pt x="4494542" y="713422"/>
                </a:cubicBezTo>
                <a:cubicBezTo>
                  <a:pt x="4494878" y="715301"/>
                  <a:pt x="4495330" y="717181"/>
                  <a:pt x="4495667" y="719058"/>
                </a:cubicBezTo>
                <a:cubicBezTo>
                  <a:pt x="4447017" y="719058"/>
                  <a:pt x="4398372" y="719058"/>
                  <a:pt x="4337786" y="719058"/>
                </a:cubicBezTo>
                <a:cubicBezTo>
                  <a:pt x="4352538" y="714915"/>
                  <a:pt x="4366720" y="712879"/>
                  <a:pt x="4380443" y="712060"/>
                </a:cubicBezTo>
                <a:close/>
                <a:moveTo>
                  <a:pt x="4073370" y="711753"/>
                </a:moveTo>
                <a:lnTo>
                  <a:pt x="4106608" y="714055"/>
                </a:lnTo>
                <a:lnTo>
                  <a:pt x="4072808" y="716179"/>
                </a:lnTo>
                <a:cubicBezTo>
                  <a:pt x="4073034" y="714675"/>
                  <a:pt x="4073146" y="713213"/>
                  <a:pt x="4073370" y="711753"/>
                </a:cubicBezTo>
                <a:close/>
                <a:moveTo>
                  <a:pt x="660988" y="711521"/>
                </a:moveTo>
                <a:cubicBezTo>
                  <a:pt x="671645" y="710697"/>
                  <a:pt x="682032" y="712254"/>
                  <a:pt x="691827" y="719142"/>
                </a:cubicBezTo>
                <a:cubicBezTo>
                  <a:pt x="734057" y="712004"/>
                  <a:pt x="760519" y="729538"/>
                  <a:pt x="799826" y="728534"/>
                </a:cubicBezTo>
                <a:cubicBezTo>
                  <a:pt x="786313" y="730310"/>
                  <a:pt x="774151" y="734016"/>
                  <a:pt x="761283" y="736192"/>
                </a:cubicBezTo>
                <a:cubicBezTo>
                  <a:pt x="748418" y="738369"/>
                  <a:pt x="734846" y="739015"/>
                  <a:pt x="718517" y="734672"/>
                </a:cubicBezTo>
                <a:lnTo>
                  <a:pt x="718741" y="734798"/>
                </a:lnTo>
                <a:cubicBezTo>
                  <a:pt x="710298" y="733589"/>
                  <a:pt x="701060" y="730874"/>
                  <a:pt x="693631" y="731458"/>
                </a:cubicBezTo>
                <a:cubicBezTo>
                  <a:pt x="677020" y="732754"/>
                  <a:pt x="664379" y="731700"/>
                  <a:pt x="654087" y="729163"/>
                </a:cubicBezTo>
                <a:lnTo>
                  <a:pt x="628934" y="718099"/>
                </a:lnTo>
                <a:close/>
                <a:moveTo>
                  <a:pt x="1035865" y="710876"/>
                </a:moveTo>
                <a:cubicBezTo>
                  <a:pt x="1041941" y="711002"/>
                  <a:pt x="1047912" y="711084"/>
                  <a:pt x="1053990" y="711210"/>
                </a:cubicBezTo>
                <a:cubicBezTo>
                  <a:pt x="1053875" y="711878"/>
                  <a:pt x="1053875" y="712501"/>
                  <a:pt x="1053763" y="713129"/>
                </a:cubicBezTo>
                <a:cubicBezTo>
                  <a:pt x="1047688" y="713003"/>
                  <a:pt x="1041715" y="712921"/>
                  <a:pt x="1035637" y="712795"/>
                </a:cubicBezTo>
                <a:cubicBezTo>
                  <a:pt x="1035751" y="712170"/>
                  <a:pt x="1035751" y="711502"/>
                  <a:pt x="1035865" y="710876"/>
                </a:cubicBezTo>
                <a:close/>
                <a:moveTo>
                  <a:pt x="1527275" y="710354"/>
                </a:moveTo>
                <a:cubicBezTo>
                  <a:pt x="1534737" y="710584"/>
                  <a:pt x="1541720" y="712087"/>
                  <a:pt x="1548702" y="714591"/>
                </a:cubicBezTo>
                <a:lnTo>
                  <a:pt x="1619167" y="739014"/>
                </a:lnTo>
                <a:lnTo>
                  <a:pt x="1619085" y="739017"/>
                </a:lnTo>
                <a:cubicBezTo>
                  <a:pt x="1601514" y="740350"/>
                  <a:pt x="1583948" y="741729"/>
                  <a:pt x="1559062" y="743650"/>
                </a:cubicBezTo>
                <a:cubicBezTo>
                  <a:pt x="1562777" y="737429"/>
                  <a:pt x="1564807" y="733965"/>
                  <a:pt x="1567397" y="729621"/>
                </a:cubicBezTo>
                <a:cubicBezTo>
                  <a:pt x="1555230" y="726491"/>
                  <a:pt x="1542280" y="723151"/>
                  <a:pt x="1528318" y="719560"/>
                </a:cubicBezTo>
                <a:cubicBezTo>
                  <a:pt x="1523810" y="722984"/>
                  <a:pt x="1520656" y="725321"/>
                  <a:pt x="1514579" y="729913"/>
                </a:cubicBezTo>
                <a:cubicBezTo>
                  <a:pt x="1509847" y="723357"/>
                  <a:pt x="1506354" y="718556"/>
                  <a:pt x="1502980" y="713757"/>
                </a:cubicBezTo>
                <a:cubicBezTo>
                  <a:pt x="1511875" y="711168"/>
                  <a:pt x="1519814" y="710124"/>
                  <a:pt x="1527275" y="710354"/>
                </a:cubicBezTo>
                <a:close/>
                <a:moveTo>
                  <a:pt x="6460429" y="709665"/>
                </a:moveTo>
                <a:cubicBezTo>
                  <a:pt x="6462678" y="710041"/>
                  <a:pt x="6465042" y="710416"/>
                  <a:pt x="6467296" y="710792"/>
                </a:cubicBezTo>
                <a:cubicBezTo>
                  <a:pt x="6465943" y="711210"/>
                  <a:pt x="6464706" y="711628"/>
                  <a:pt x="6463353" y="712088"/>
                </a:cubicBezTo>
                <a:cubicBezTo>
                  <a:pt x="6462226" y="711878"/>
                  <a:pt x="6459972" y="711796"/>
                  <a:pt x="6459411" y="711376"/>
                </a:cubicBezTo>
                <a:cubicBezTo>
                  <a:pt x="6458847" y="711002"/>
                  <a:pt x="6459972" y="710249"/>
                  <a:pt x="6460429" y="709665"/>
                </a:cubicBezTo>
                <a:close/>
                <a:moveTo>
                  <a:pt x="344982" y="708034"/>
                </a:moveTo>
                <a:cubicBezTo>
                  <a:pt x="347341" y="708746"/>
                  <a:pt x="349707" y="709456"/>
                  <a:pt x="351735" y="710291"/>
                </a:cubicBezTo>
                <a:cubicBezTo>
                  <a:pt x="351961" y="710416"/>
                  <a:pt x="349821" y="711294"/>
                  <a:pt x="348814" y="711796"/>
                </a:cubicBezTo>
                <a:cubicBezTo>
                  <a:pt x="346552" y="711043"/>
                  <a:pt x="344193" y="710334"/>
                  <a:pt x="341941" y="709582"/>
                </a:cubicBezTo>
                <a:cubicBezTo>
                  <a:pt x="343067" y="709080"/>
                  <a:pt x="344081" y="708536"/>
                  <a:pt x="344982" y="708034"/>
                </a:cubicBezTo>
                <a:close/>
                <a:moveTo>
                  <a:pt x="7630477" y="707743"/>
                </a:moveTo>
                <a:cubicBezTo>
                  <a:pt x="7631153" y="708578"/>
                  <a:pt x="7631716" y="709456"/>
                  <a:pt x="7632387" y="710291"/>
                </a:cubicBezTo>
                <a:cubicBezTo>
                  <a:pt x="7630927" y="710334"/>
                  <a:pt x="7629350" y="710416"/>
                  <a:pt x="7627772" y="710500"/>
                </a:cubicBezTo>
                <a:cubicBezTo>
                  <a:pt x="7627322" y="709916"/>
                  <a:pt x="7626307" y="709248"/>
                  <a:pt x="7626647" y="708828"/>
                </a:cubicBezTo>
                <a:cubicBezTo>
                  <a:pt x="7627208" y="708370"/>
                  <a:pt x="7629124" y="708078"/>
                  <a:pt x="7630477" y="707743"/>
                </a:cubicBezTo>
                <a:close/>
                <a:moveTo>
                  <a:pt x="1159959" y="703569"/>
                </a:moveTo>
                <a:cubicBezTo>
                  <a:pt x="1169305" y="704949"/>
                  <a:pt x="1178653" y="706368"/>
                  <a:pt x="1187998" y="707743"/>
                </a:cubicBezTo>
                <a:cubicBezTo>
                  <a:pt x="1185296" y="709414"/>
                  <a:pt x="1182477" y="711084"/>
                  <a:pt x="1179782" y="712757"/>
                </a:cubicBezTo>
                <a:cubicBezTo>
                  <a:pt x="1171557" y="711043"/>
                  <a:pt x="1163339" y="709289"/>
                  <a:pt x="1155003" y="707576"/>
                </a:cubicBezTo>
                <a:cubicBezTo>
                  <a:pt x="1156700" y="706241"/>
                  <a:pt x="1158268" y="704905"/>
                  <a:pt x="1159959" y="703569"/>
                </a:cubicBezTo>
                <a:close/>
                <a:moveTo>
                  <a:pt x="6665949" y="702901"/>
                </a:moveTo>
                <a:cubicBezTo>
                  <a:pt x="6665949" y="712837"/>
                  <a:pt x="6665949" y="712837"/>
                  <a:pt x="6637565" y="717223"/>
                </a:cubicBezTo>
                <a:cubicBezTo>
                  <a:pt x="6641508" y="712879"/>
                  <a:pt x="6642747" y="709665"/>
                  <a:pt x="6647253" y="707284"/>
                </a:cubicBezTo>
                <a:cubicBezTo>
                  <a:pt x="6650852" y="705407"/>
                  <a:pt x="6658400" y="704571"/>
                  <a:pt x="6665949" y="702901"/>
                </a:cubicBezTo>
                <a:close/>
                <a:moveTo>
                  <a:pt x="6356488" y="702775"/>
                </a:moveTo>
                <a:cubicBezTo>
                  <a:pt x="6358959" y="703569"/>
                  <a:pt x="6361439" y="704361"/>
                  <a:pt x="6363805" y="705155"/>
                </a:cubicBezTo>
                <a:cubicBezTo>
                  <a:pt x="6360200" y="705909"/>
                  <a:pt x="6356602" y="706870"/>
                  <a:pt x="6352659" y="707242"/>
                </a:cubicBezTo>
                <a:cubicBezTo>
                  <a:pt x="6351756" y="707326"/>
                  <a:pt x="6349502" y="705365"/>
                  <a:pt x="6347812" y="704321"/>
                </a:cubicBezTo>
                <a:cubicBezTo>
                  <a:pt x="6350631" y="703777"/>
                  <a:pt x="6353559" y="703277"/>
                  <a:pt x="6356488" y="702775"/>
                </a:cubicBezTo>
                <a:close/>
                <a:moveTo>
                  <a:pt x="3817737" y="702567"/>
                </a:moveTo>
                <a:cubicBezTo>
                  <a:pt x="3819427" y="702567"/>
                  <a:pt x="3821230" y="702567"/>
                  <a:pt x="3823032" y="702567"/>
                </a:cubicBezTo>
                <a:cubicBezTo>
                  <a:pt x="3823822" y="702985"/>
                  <a:pt x="3824723" y="703401"/>
                  <a:pt x="3825736" y="703820"/>
                </a:cubicBezTo>
                <a:cubicBezTo>
                  <a:pt x="3824159" y="704112"/>
                  <a:pt x="3821680" y="704780"/>
                  <a:pt x="3821342" y="704653"/>
                </a:cubicBezTo>
                <a:cubicBezTo>
                  <a:pt x="3819767" y="704069"/>
                  <a:pt x="3818864" y="703277"/>
                  <a:pt x="3817737" y="702567"/>
                </a:cubicBezTo>
                <a:close/>
                <a:moveTo>
                  <a:pt x="136760" y="701774"/>
                </a:moveTo>
                <a:cubicBezTo>
                  <a:pt x="153992" y="702357"/>
                  <a:pt x="171334" y="702985"/>
                  <a:pt x="188784" y="703611"/>
                </a:cubicBezTo>
                <a:cubicBezTo>
                  <a:pt x="188333" y="705365"/>
                  <a:pt x="187771" y="707074"/>
                  <a:pt x="187320" y="708828"/>
                </a:cubicBezTo>
                <a:cubicBezTo>
                  <a:pt x="169983" y="708120"/>
                  <a:pt x="152751" y="707451"/>
                  <a:pt x="135409" y="706743"/>
                </a:cubicBezTo>
                <a:cubicBezTo>
                  <a:pt x="135859" y="705073"/>
                  <a:pt x="136309" y="703443"/>
                  <a:pt x="136760" y="701774"/>
                </a:cubicBezTo>
                <a:close/>
                <a:moveTo>
                  <a:pt x="7103787" y="700731"/>
                </a:moveTo>
                <a:cubicBezTo>
                  <a:pt x="7105364" y="700856"/>
                  <a:pt x="7107387" y="700774"/>
                  <a:pt x="7108175" y="701107"/>
                </a:cubicBezTo>
                <a:cubicBezTo>
                  <a:pt x="7108850" y="701439"/>
                  <a:pt x="7108287" y="702191"/>
                  <a:pt x="7108287" y="702775"/>
                </a:cubicBezTo>
                <a:cubicBezTo>
                  <a:pt x="7106822" y="703026"/>
                  <a:pt x="7105364" y="703318"/>
                  <a:pt x="7103899" y="703569"/>
                </a:cubicBezTo>
                <a:cubicBezTo>
                  <a:pt x="7103899" y="702607"/>
                  <a:pt x="7103787" y="701692"/>
                  <a:pt x="7103787" y="700731"/>
                </a:cubicBezTo>
                <a:close/>
                <a:moveTo>
                  <a:pt x="3447466" y="694301"/>
                </a:moveTo>
                <a:cubicBezTo>
                  <a:pt x="3455802" y="694301"/>
                  <a:pt x="3464020" y="694301"/>
                  <a:pt x="3472357" y="694301"/>
                </a:cubicBezTo>
                <a:cubicBezTo>
                  <a:pt x="3472582" y="694801"/>
                  <a:pt x="3472808" y="695346"/>
                  <a:pt x="3473032" y="695887"/>
                </a:cubicBezTo>
                <a:cubicBezTo>
                  <a:pt x="3464470" y="695887"/>
                  <a:pt x="3456028" y="695887"/>
                  <a:pt x="3447466" y="695887"/>
                </a:cubicBezTo>
                <a:cubicBezTo>
                  <a:pt x="3447466" y="695388"/>
                  <a:pt x="3447466" y="694845"/>
                  <a:pt x="3447466" y="694301"/>
                </a:cubicBezTo>
                <a:close/>
                <a:moveTo>
                  <a:pt x="1277527" y="693047"/>
                </a:moveTo>
                <a:cubicBezTo>
                  <a:pt x="1297236" y="698559"/>
                  <a:pt x="1315707" y="703735"/>
                  <a:pt x="1336762" y="709582"/>
                </a:cubicBezTo>
                <a:cubicBezTo>
                  <a:pt x="1327643" y="713797"/>
                  <a:pt x="1316270" y="719100"/>
                  <a:pt x="1300834" y="726324"/>
                </a:cubicBezTo>
                <a:cubicBezTo>
                  <a:pt x="1327755" y="729954"/>
                  <a:pt x="1352753" y="733380"/>
                  <a:pt x="1377751" y="736761"/>
                </a:cubicBezTo>
                <a:cubicBezTo>
                  <a:pt x="1377527" y="737679"/>
                  <a:pt x="1377187" y="738599"/>
                  <a:pt x="1376962" y="739515"/>
                </a:cubicBezTo>
                <a:cubicBezTo>
                  <a:pt x="1349374" y="738013"/>
                  <a:pt x="1321785" y="736427"/>
                  <a:pt x="1294083" y="735049"/>
                </a:cubicBezTo>
                <a:cubicBezTo>
                  <a:pt x="1288112" y="734713"/>
                  <a:pt x="1281471" y="734631"/>
                  <a:pt x="1275950" y="735298"/>
                </a:cubicBezTo>
                <a:cubicBezTo>
                  <a:pt x="1236650" y="740058"/>
                  <a:pt x="1201175" y="737345"/>
                  <a:pt x="1165480" y="727493"/>
                </a:cubicBezTo>
                <a:cubicBezTo>
                  <a:pt x="1200386" y="714757"/>
                  <a:pt x="1259845" y="742147"/>
                  <a:pt x="1281359" y="713757"/>
                </a:cubicBezTo>
                <a:cubicBezTo>
                  <a:pt x="1267508" y="712501"/>
                  <a:pt x="1256022" y="711461"/>
                  <a:pt x="1242509" y="710249"/>
                </a:cubicBezTo>
                <a:cubicBezTo>
                  <a:pt x="1255008" y="704155"/>
                  <a:pt x="1266605" y="698392"/>
                  <a:pt x="1277527" y="693047"/>
                </a:cubicBezTo>
                <a:close/>
                <a:moveTo>
                  <a:pt x="2055569" y="692755"/>
                </a:moveTo>
                <a:cubicBezTo>
                  <a:pt x="2069308" y="692965"/>
                  <a:pt x="2082941" y="693214"/>
                  <a:pt x="2096566" y="693466"/>
                </a:cubicBezTo>
                <a:cubicBezTo>
                  <a:pt x="2096453" y="694927"/>
                  <a:pt x="2096453" y="696346"/>
                  <a:pt x="2096453" y="697808"/>
                </a:cubicBezTo>
                <a:cubicBezTo>
                  <a:pt x="2082707" y="697808"/>
                  <a:pt x="2068858" y="697808"/>
                  <a:pt x="2055119" y="697808"/>
                </a:cubicBezTo>
                <a:cubicBezTo>
                  <a:pt x="2055345" y="696136"/>
                  <a:pt x="2055457" y="694427"/>
                  <a:pt x="2055569" y="692755"/>
                </a:cubicBezTo>
                <a:close/>
                <a:moveTo>
                  <a:pt x="1508398" y="690440"/>
                </a:moveTo>
                <a:cubicBezTo>
                  <a:pt x="1526571" y="691421"/>
                  <a:pt x="1544421" y="694740"/>
                  <a:pt x="1562215" y="698810"/>
                </a:cubicBezTo>
                <a:cubicBezTo>
                  <a:pt x="1525612" y="697890"/>
                  <a:pt x="1489129" y="697014"/>
                  <a:pt x="1452639" y="696095"/>
                </a:cubicBezTo>
                <a:cubicBezTo>
                  <a:pt x="1471728" y="690814"/>
                  <a:pt x="1490225" y="689458"/>
                  <a:pt x="1508398" y="690440"/>
                </a:cubicBezTo>
                <a:close/>
                <a:moveTo>
                  <a:pt x="4933392" y="690127"/>
                </a:moveTo>
                <a:cubicBezTo>
                  <a:pt x="4947019" y="694468"/>
                  <a:pt x="4961433" y="698600"/>
                  <a:pt x="4974389" y="703318"/>
                </a:cubicBezTo>
                <a:cubicBezTo>
                  <a:pt x="4994318" y="710583"/>
                  <a:pt x="5020217" y="713171"/>
                  <a:pt x="5040714" y="707493"/>
                </a:cubicBezTo>
                <a:cubicBezTo>
                  <a:pt x="5069658" y="699519"/>
                  <a:pt x="5099162" y="699688"/>
                  <a:pt x="5129679" y="702107"/>
                </a:cubicBezTo>
                <a:cubicBezTo>
                  <a:pt x="5171007" y="705365"/>
                  <a:pt x="5210990" y="703486"/>
                  <a:pt x="5251417" y="700648"/>
                </a:cubicBezTo>
                <a:cubicBezTo>
                  <a:pt x="5259857" y="700021"/>
                  <a:pt x="5268641" y="700104"/>
                  <a:pt x="5290378" y="699519"/>
                </a:cubicBezTo>
                <a:cubicBezTo>
                  <a:pt x="5263014" y="708161"/>
                  <a:pt x="5224389" y="702357"/>
                  <a:pt x="5222023" y="715887"/>
                </a:cubicBezTo>
                <a:cubicBezTo>
                  <a:pt x="5221911" y="716388"/>
                  <a:pt x="5212334" y="716805"/>
                  <a:pt x="5207045" y="716971"/>
                </a:cubicBezTo>
                <a:cubicBezTo>
                  <a:pt x="5141390" y="719058"/>
                  <a:pt x="5075853" y="721272"/>
                  <a:pt x="5010085" y="723110"/>
                </a:cubicBezTo>
                <a:cubicBezTo>
                  <a:pt x="4998824" y="723423"/>
                  <a:pt x="4988801" y="724194"/>
                  <a:pt x="4980834" y="726005"/>
                </a:cubicBezTo>
                <a:lnTo>
                  <a:pt x="4964173" y="734990"/>
                </a:lnTo>
                <a:lnTo>
                  <a:pt x="4925017" y="726873"/>
                </a:lnTo>
                <a:cubicBezTo>
                  <a:pt x="4895982" y="717572"/>
                  <a:pt x="4897838" y="704905"/>
                  <a:pt x="4933392" y="690127"/>
                </a:cubicBezTo>
                <a:close/>
                <a:moveTo>
                  <a:pt x="4838914" y="689416"/>
                </a:moveTo>
                <a:cubicBezTo>
                  <a:pt x="4832268" y="692755"/>
                  <a:pt x="4828105" y="694845"/>
                  <a:pt x="4822022" y="697974"/>
                </a:cubicBezTo>
                <a:cubicBezTo>
                  <a:pt x="4831479" y="699980"/>
                  <a:pt x="4840379" y="701855"/>
                  <a:pt x="4861097" y="706201"/>
                </a:cubicBezTo>
                <a:cubicBezTo>
                  <a:pt x="4827543" y="707035"/>
                  <a:pt x="4805242" y="707576"/>
                  <a:pt x="4782498" y="708161"/>
                </a:cubicBezTo>
                <a:cubicBezTo>
                  <a:pt x="4779567" y="690375"/>
                  <a:pt x="4779567" y="690375"/>
                  <a:pt x="4838914" y="689416"/>
                </a:cubicBezTo>
                <a:close/>
                <a:moveTo>
                  <a:pt x="2916049" y="687245"/>
                </a:moveTo>
                <a:cubicBezTo>
                  <a:pt x="2916943" y="687704"/>
                  <a:pt x="2918753" y="688540"/>
                  <a:pt x="2918527" y="688623"/>
                </a:cubicBezTo>
                <a:cubicBezTo>
                  <a:pt x="2916606" y="689334"/>
                  <a:pt x="2914359" y="689918"/>
                  <a:pt x="2912219" y="690499"/>
                </a:cubicBezTo>
                <a:cubicBezTo>
                  <a:pt x="2911319" y="690002"/>
                  <a:pt x="2910528" y="689541"/>
                  <a:pt x="2909627" y="689039"/>
                </a:cubicBezTo>
                <a:cubicBezTo>
                  <a:pt x="2911769" y="688456"/>
                  <a:pt x="2913797" y="687872"/>
                  <a:pt x="2916049" y="687245"/>
                </a:cubicBezTo>
                <a:close/>
                <a:moveTo>
                  <a:pt x="123361" y="687245"/>
                </a:moveTo>
                <a:cubicBezTo>
                  <a:pt x="123585" y="687160"/>
                  <a:pt x="125837" y="687913"/>
                  <a:pt x="127183" y="688288"/>
                </a:cubicBezTo>
                <a:cubicBezTo>
                  <a:pt x="125275" y="689082"/>
                  <a:pt x="123473" y="689918"/>
                  <a:pt x="121557" y="690711"/>
                </a:cubicBezTo>
                <a:cubicBezTo>
                  <a:pt x="120206" y="690335"/>
                  <a:pt x="118853" y="689960"/>
                  <a:pt x="117614" y="689584"/>
                </a:cubicBezTo>
                <a:cubicBezTo>
                  <a:pt x="119417" y="688790"/>
                  <a:pt x="121219" y="687954"/>
                  <a:pt x="123361" y="687245"/>
                </a:cubicBezTo>
                <a:close/>
                <a:moveTo>
                  <a:pt x="2803995" y="687119"/>
                </a:moveTo>
                <a:cubicBezTo>
                  <a:pt x="2805008" y="687662"/>
                  <a:pt x="2806925" y="688540"/>
                  <a:pt x="2806699" y="688623"/>
                </a:cubicBezTo>
                <a:cubicBezTo>
                  <a:pt x="2804671" y="689374"/>
                  <a:pt x="2802193" y="690002"/>
                  <a:pt x="2799834" y="690670"/>
                </a:cubicBezTo>
                <a:cubicBezTo>
                  <a:pt x="2798814" y="690127"/>
                  <a:pt x="2796904" y="689249"/>
                  <a:pt x="2797016" y="689167"/>
                </a:cubicBezTo>
                <a:cubicBezTo>
                  <a:pt x="2799157" y="688414"/>
                  <a:pt x="2801630" y="687786"/>
                  <a:pt x="2803995" y="687119"/>
                </a:cubicBezTo>
                <a:close/>
                <a:moveTo>
                  <a:pt x="262940" y="687074"/>
                </a:moveTo>
                <a:cubicBezTo>
                  <a:pt x="288419" y="685597"/>
                  <a:pt x="314123" y="685868"/>
                  <a:pt x="340364" y="689249"/>
                </a:cubicBezTo>
                <a:cubicBezTo>
                  <a:pt x="309731" y="696930"/>
                  <a:pt x="279664" y="704488"/>
                  <a:pt x="249484" y="712045"/>
                </a:cubicBezTo>
                <a:cubicBezTo>
                  <a:pt x="244420" y="709874"/>
                  <a:pt x="239238" y="707660"/>
                  <a:pt x="234167" y="705491"/>
                </a:cubicBezTo>
                <a:cubicBezTo>
                  <a:pt x="248244" y="703194"/>
                  <a:pt x="262322" y="700856"/>
                  <a:pt x="276509" y="698474"/>
                </a:cubicBezTo>
                <a:cubicBezTo>
                  <a:pt x="274932" y="697432"/>
                  <a:pt x="273242" y="696428"/>
                  <a:pt x="271558" y="695388"/>
                </a:cubicBezTo>
                <a:cubicBezTo>
                  <a:pt x="243293" y="695388"/>
                  <a:pt x="215133" y="695388"/>
                  <a:pt x="186870" y="695388"/>
                </a:cubicBezTo>
                <a:cubicBezTo>
                  <a:pt x="212209" y="691776"/>
                  <a:pt x="237462" y="688551"/>
                  <a:pt x="262940" y="687074"/>
                </a:cubicBezTo>
                <a:close/>
                <a:moveTo>
                  <a:pt x="3683839" y="686743"/>
                </a:moveTo>
                <a:cubicBezTo>
                  <a:pt x="3686432" y="687537"/>
                  <a:pt x="3690037" y="688164"/>
                  <a:pt x="3691388" y="689167"/>
                </a:cubicBezTo>
                <a:cubicBezTo>
                  <a:pt x="3691951" y="689626"/>
                  <a:pt x="3688233" y="690918"/>
                  <a:pt x="3686544" y="691795"/>
                </a:cubicBezTo>
                <a:cubicBezTo>
                  <a:pt x="3683389" y="691377"/>
                  <a:pt x="3680127" y="690961"/>
                  <a:pt x="3677087" y="690541"/>
                </a:cubicBezTo>
                <a:cubicBezTo>
                  <a:pt x="3679340" y="689291"/>
                  <a:pt x="3681593" y="687996"/>
                  <a:pt x="3683839" y="686743"/>
                </a:cubicBezTo>
                <a:close/>
                <a:moveTo>
                  <a:pt x="387437" y="686118"/>
                </a:moveTo>
                <a:cubicBezTo>
                  <a:pt x="387775" y="686826"/>
                  <a:pt x="388225" y="687494"/>
                  <a:pt x="388676" y="688205"/>
                </a:cubicBezTo>
                <a:cubicBezTo>
                  <a:pt x="386986" y="688205"/>
                  <a:pt x="385071" y="688331"/>
                  <a:pt x="383719" y="688079"/>
                </a:cubicBezTo>
                <a:cubicBezTo>
                  <a:pt x="383043" y="687954"/>
                  <a:pt x="383157" y="687160"/>
                  <a:pt x="382818" y="686659"/>
                </a:cubicBezTo>
                <a:cubicBezTo>
                  <a:pt x="384394" y="686451"/>
                  <a:pt x="385859" y="686284"/>
                  <a:pt x="387437" y="686118"/>
                </a:cubicBezTo>
                <a:close/>
                <a:moveTo>
                  <a:pt x="2756026" y="685992"/>
                </a:moveTo>
                <a:cubicBezTo>
                  <a:pt x="2756471" y="687078"/>
                  <a:pt x="2756922" y="688164"/>
                  <a:pt x="2757372" y="689249"/>
                </a:cubicBezTo>
                <a:cubicBezTo>
                  <a:pt x="2749042" y="690043"/>
                  <a:pt x="2740712" y="690795"/>
                  <a:pt x="2732374" y="691545"/>
                </a:cubicBezTo>
                <a:cubicBezTo>
                  <a:pt x="2732036" y="689876"/>
                  <a:pt x="2731586" y="688164"/>
                  <a:pt x="2731135" y="686451"/>
                </a:cubicBezTo>
                <a:cubicBezTo>
                  <a:pt x="2739465" y="686284"/>
                  <a:pt x="2747689" y="686159"/>
                  <a:pt x="2756026" y="685992"/>
                </a:cubicBezTo>
                <a:close/>
                <a:moveTo>
                  <a:pt x="1647348" y="685616"/>
                </a:moveTo>
                <a:cubicBezTo>
                  <a:pt x="1649039" y="686159"/>
                  <a:pt x="1650278" y="686994"/>
                  <a:pt x="1651632" y="687704"/>
                </a:cubicBezTo>
                <a:cubicBezTo>
                  <a:pt x="1650166" y="687913"/>
                  <a:pt x="1648813" y="688122"/>
                  <a:pt x="1647348" y="688331"/>
                </a:cubicBezTo>
                <a:cubicBezTo>
                  <a:pt x="1645885" y="687620"/>
                  <a:pt x="1644531" y="686910"/>
                  <a:pt x="1643292" y="686200"/>
                </a:cubicBezTo>
                <a:cubicBezTo>
                  <a:pt x="1644645" y="685992"/>
                  <a:pt x="1646785" y="685449"/>
                  <a:pt x="1647348" y="685616"/>
                </a:cubicBezTo>
                <a:close/>
                <a:moveTo>
                  <a:pt x="2653236" y="685205"/>
                </a:moveTo>
                <a:cubicBezTo>
                  <a:pt x="2664976" y="684824"/>
                  <a:pt x="2676576" y="685220"/>
                  <a:pt x="2687892" y="687119"/>
                </a:cubicBezTo>
                <a:cubicBezTo>
                  <a:pt x="2687441" y="688748"/>
                  <a:pt x="2686991" y="690335"/>
                  <a:pt x="2686541" y="691961"/>
                </a:cubicBezTo>
                <a:cubicBezTo>
                  <a:pt x="2663570" y="690626"/>
                  <a:pt x="2640707" y="689291"/>
                  <a:pt x="2617735" y="687954"/>
                </a:cubicBezTo>
                <a:cubicBezTo>
                  <a:pt x="2629614" y="686744"/>
                  <a:pt x="2641496" y="685586"/>
                  <a:pt x="2653236" y="685205"/>
                </a:cubicBezTo>
                <a:close/>
                <a:moveTo>
                  <a:pt x="3098534" y="685033"/>
                </a:moveTo>
                <a:cubicBezTo>
                  <a:pt x="3105572" y="684845"/>
                  <a:pt x="3117059" y="686952"/>
                  <a:pt x="3140033" y="691167"/>
                </a:cubicBezTo>
                <a:cubicBezTo>
                  <a:pt x="3116724" y="691795"/>
                  <a:pt x="3101182" y="692213"/>
                  <a:pt x="3083727" y="692672"/>
                </a:cubicBezTo>
                <a:cubicBezTo>
                  <a:pt x="3088906" y="687705"/>
                  <a:pt x="3091495" y="685221"/>
                  <a:pt x="3098534" y="685033"/>
                </a:cubicBezTo>
                <a:close/>
                <a:moveTo>
                  <a:pt x="4121903" y="683907"/>
                </a:moveTo>
                <a:cubicBezTo>
                  <a:pt x="4123147" y="684281"/>
                  <a:pt x="4125282" y="684655"/>
                  <a:pt x="4125282" y="685074"/>
                </a:cubicBezTo>
                <a:cubicBezTo>
                  <a:pt x="4125394" y="685616"/>
                  <a:pt x="4123936" y="686200"/>
                  <a:pt x="4123147" y="686786"/>
                </a:cubicBezTo>
                <a:cubicBezTo>
                  <a:pt x="4121233" y="686159"/>
                  <a:pt x="4119318" y="685533"/>
                  <a:pt x="4117402" y="684907"/>
                </a:cubicBezTo>
                <a:cubicBezTo>
                  <a:pt x="4118867" y="684573"/>
                  <a:pt x="4120443" y="684239"/>
                  <a:pt x="4121903" y="683907"/>
                </a:cubicBezTo>
                <a:close/>
                <a:moveTo>
                  <a:pt x="1857824" y="683070"/>
                </a:moveTo>
                <a:cubicBezTo>
                  <a:pt x="1858839" y="683612"/>
                  <a:pt x="1860860" y="684532"/>
                  <a:pt x="1860643" y="684612"/>
                </a:cubicBezTo>
                <a:cubicBezTo>
                  <a:pt x="1858496" y="685406"/>
                  <a:pt x="1855910" y="686032"/>
                  <a:pt x="1853544" y="686743"/>
                </a:cubicBezTo>
                <a:cubicBezTo>
                  <a:pt x="1852530" y="686200"/>
                  <a:pt x="1851629" y="685657"/>
                  <a:pt x="1850614" y="685117"/>
                </a:cubicBezTo>
                <a:cubicBezTo>
                  <a:pt x="1852980" y="684406"/>
                  <a:pt x="1855458" y="683738"/>
                  <a:pt x="1857824" y="683070"/>
                </a:cubicBezTo>
                <a:close/>
                <a:moveTo>
                  <a:pt x="3003548" y="682025"/>
                </a:moveTo>
                <a:cubicBezTo>
                  <a:pt x="3024943" y="684156"/>
                  <a:pt x="3038906" y="685574"/>
                  <a:pt x="3052870" y="686910"/>
                </a:cubicBezTo>
                <a:cubicBezTo>
                  <a:pt x="3043580" y="689561"/>
                  <a:pt x="3034657" y="691691"/>
                  <a:pt x="3026353" y="691483"/>
                </a:cubicBezTo>
                <a:cubicBezTo>
                  <a:pt x="3018048" y="691273"/>
                  <a:pt x="3010362" y="688726"/>
                  <a:pt x="3003548" y="682025"/>
                </a:cubicBezTo>
                <a:close/>
                <a:moveTo>
                  <a:pt x="993184" y="681860"/>
                </a:moveTo>
                <a:cubicBezTo>
                  <a:pt x="1016154" y="681860"/>
                  <a:pt x="1039010" y="681860"/>
                  <a:pt x="1061988" y="681860"/>
                </a:cubicBezTo>
                <a:cubicBezTo>
                  <a:pt x="1062100" y="682401"/>
                  <a:pt x="1062100" y="682944"/>
                  <a:pt x="1062214" y="683487"/>
                </a:cubicBezTo>
                <a:cubicBezTo>
                  <a:pt x="1039349" y="683487"/>
                  <a:pt x="1016378" y="683487"/>
                  <a:pt x="993408" y="683487"/>
                </a:cubicBezTo>
                <a:cubicBezTo>
                  <a:pt x="993296" y="682944"/>
                  <a:pt x="993296" y="682401"/>
                  <a:pt x="993184" y="681860"/>
                </a:cubicBezTo>
                <a:close/>
                <a:moveTo>
                  <a:pt x="1207370" y="681775"/>
                </a:moveTo>
                <a:cubicBezTo>
                  <a:pt x="1215822" y="681775"/>
                  <a:pt x="1224376" y="681775"/>
                  <a:pt x="1232819" y="681775"/>
                </a:cubicBezTo>
                <a:cubicBezTo>
                  <a:pt x="1232819" y="682235"/>
                  <a:pt x="1232819" y="682693"/>
                  <a:pt x="1232819" y="683153"/>
                </a:cubicBezTo>
                <a:cubicBezTo>
                  <a:pt x="1224376" y="683153"/>
                  <a:pt x="1215822" y="683153"/>
                  <a:pt x="1207370" y="683153"/>
                </a:cubicBezTo>
                <a:cubicBezTo>
                  <a:pt x="1207370" y="682693"/>
                  <a:pt x="1207370" y="682235"/>
                  <a:pt x="1207370" y="681775"/>
                </a:cubicBezTo>
                <a:close/>
                <a:moveTo>
                  <a:pt x="1141602" y="681775"/>
                </a:moveTo>
                <a:cubicBezTo>
                  <a:pt x="1141940" y="682359"/>
                  <a:pt x="1142398" y="682987"/>
                  <a:pt x="1142848" y="683572"/>
                </a:cubicBezTo>
                <a:cubicBezTo>
                  <a:pt x="1141264" y="683572"/>
                  <a:pt x="1139467" y="683697"/>
                  <a:pt x="1138116" y="683487"/>
                </a:cubicBezTo>
                <a:cubicBezTo>
                  <a:pt x="1137440" y="683362"/>
                  <a:pt x="1137440" y="682651"/>
                  <a:pt x="1137101" y="682235"/>
                </a:cubicBezTo>
                <a:cubicBezTo>
                  <a:pt x="1138567" y="682067"/>
                  <a:pt x="1140030" y="681900"/>
                  <a:pt x="1141602" y="681775"/>
                </a:cubicBezTo>
                <a:close/>
                <a:moveTo>
                  <a:pt x="709960" y="681775"/>
                </a:moveTo>
                <a:cubicBezTo>
                  <a:pt x="711762" y="681775"/>
                  <a:pt x="713790" y="681566"/>
                  <a:pt x="715362" y="681817"/>
                </a:cubicBezTo>
                <a:cubicBezTo>
                  <a:pt x="716601" y="681984"/>
                  <a:pt x="717390" y="682693"/>
                  <a:pt x="718290" y="683153"/>
                </a:cubicBezTo>
                <a:cubicBezTo>
                  <a:pt x="716715" y="683487"/>
                  <a:pt x="714016" y="684156"/>
                  <a:pt x="713790" y="684030"/>
                </a:cubicBezTo>
                <a:cubicBezTo>
                  <a:pt x="712207" y="683405"/>
                  <a:pt x="711199" y="682568"/>
                  <a:pt x="709960" y="681775"/>
                </a:cubicBezTo>
                <a:close/>
                <a:moveTo>
                  <a:pt x="3568864" y="679064"/>
                </a:moveTo>
                <a:cubicBezTo>
                  <a:pt x="3568751" y="679647"/>
                  <a:pt x="3568751" y="680188"/>
                  <a:pt x="3568637" y="680773"/>
                </a:cubicBezTo>
                <a:cubicBezTo>
                  <a:pt x="3567060" y="681066"/>
                  <a:pt x="3565483" y="681566"/>
                  <a:pt x="3564131" y="681482"/>
                </a:cubicBezTo>
                <a:cubicBezTo>
                  <a:pt x="3563012" y="681441"/>
                  <a:pt x="3562223" y="680647"/>
                  <a:pt x="3561320" y="680188"/>
                </a:cubicBezTo>
                <a:cubicBezTo>
                  <a:pt x="3563800" y="679814"/>
                  <a:pt x="3566391" y="679437"/>
                  <a:pt x="3568864" y="679064"/>
                </a:cubicBezTo>
                <a:close/>
                <a:moveTo>
                  <a:pt x="7993203" y="678646"/>
                </a:moveTo>
                <a:cubicBezTo>
                  <a:pt x="7993990" y="679814"/>
                  <a:pt x="7994778" y="680982"/>
                  <a:pt x="7995567" y="682152"/>
                </a:cubicBezTo>
                <a:cubicBezTo>
                  <a:pt x="7987568" y="682819"/>
                  <a:pt x="7979576" y="683529"/>
                  <a:pt x="7971584" y="684199"/>
                </a:cubicBezTo>
                <a:cubicBezTo>
                  <a:pt x="7971019" y="683195"/>
                  <a:pt x="7970450" y="682152"/>
                  <a:pt x="7969894" y="681106"/>
                </a:cubicBezTo>
                <a:cubicBezTo>
                  <a:pt x="7977660" y="680272"/>
                  <a:pt x="7985435" y="679478"/>
                  <a:pt x="7993203" y="678646"/>
                </a:cubicBezTo>
                <a:close/>
                <a:moveTo>
                  <a:pt x="4189813" y="678646"/>
                </a:moveTo>
                <a:cubicBezTo>
                  <a:pt x="4188686" y="696221"/>
                  <a:pt x="4166723" y="697934"/>
                  <a:pt x="4138238" y="696930"/>
                </a:cubicBezTo>
                <a:cubicBezTo>
                  <a:pt x="4152870" y="691751"/>
                  <a:pt x="4167510" y="686576"/>
                  <a:pt x="4189813" y="678646"/>
                </a:cubicBezTo>
                <a:close/>
                <a:moveTo>
                  <a:pt x="4217289" y="676764"/>
                </a:moveTo>
                <a:cubicBezTo>
                  <a:pt x="4253441" y="676764"/>
                  <a:pt x="4283735" y="676764"/>
                  <a:pt x="4321118" y="676764"/>
                </a:cubicBezTo>
                <a:cubicBezTo>
                  <a:pt x="4303044" y="681692"/>
                  <a:pt x="4286460" y="684771"/>
                  <a:pt x="4269707" y="685079"/>
                </a:cubicBezTo>
                <a:cubicBezTo>
                  <a:pt x="4252957" y="685386"/>
                  <a:pt x="4236037" y="682924"/>
                  <a:pt x="4217289" y="676764"/>
                </a:cubicBezTo>
                <a:close/>
                <a:moveTo>
                  <a:pt x="3609629" y="675512"/>
                </a:moveTo>
                <a:cubicBezTo>
                  <a:pt x="3620781" y="678311"/>
                  <a:pt x="3631815" y="681106"/>
                  <a:pt x="3642962" y="683907"/>
                </a:cubicBezTo>
                <a:cubicBezTo>
                  <a:pt x="3636998" y="686619"/>
                  <a:pt x="3630915" y="689374"/>
                  <a:pt x="3624943" y="692087"/>
                </a:cubicBezTo>
                <a:cubicBezTo>
                  <a:pt x="3615148" y="688540"/>
                  <a:pt x="3605354" y="685033"/>
                  <a:pt x="3595551" y="681482"/>
                </a:cubicBezTo>
                <a:cubicBezTo>
                  <a:pt x="3600283" y="679478"/>
                  <a:pt x="3604902" y="677517"/>
                  <a:pt x="3609629" y="675512"/>
                </a:cubicBezTo>
                <a:close/>
                <a:moveTo>
                  <a:pt x="3177648" y="675304"/>
                </a:moveTo>
                <a:cubicBezTo>
                  <a:pt x="3219314" y="678603"/>
                  <a:pt x="3263684" y="684449"/>
                  <a:pt x="3308505" y="684992"/>
                </a:cubicBezTo>
                <a:cubicBezTo>
                  <a:pt x="3352761" y="685533"/>
                  <a:pt x="3396793" y="676682"/>
                  <a:pt x="3442965" y="683697"/>
                </a:cubicBezTo>
                <a:cubicBezTo>
                  <a:pt x="3354901" y="691126"/>
                  <a:pt x="3266049" y="694845"/>
                  <a:pt x="3174832" y="693339"/>
                </a:cubicBezTo>
                <a:cubicBezTo>
                  <a:pt x="3175959" y="686032"/>
                  <a:pt x="3176860" y="680397"/>
                  <a:pt x="3177648" y="675304"/>
                </a:cubicBezTo>
                <a:close/>
                <a:moveTo>
                  <a:pt x="4395217" y="674136"/>
                </a:moveTo>
                <a:cubicBezTo>
                  <a:pt x="4384635" y="680397"/>
                  <a:pt x="4378437" y="684573"/>
                  <a:pt x="4370783" y="688331"/>
                </a:cubicBezTo>
                <a:cubicBezTo>
                  <a:pt x="4367853" y="689709"/>
                  <a:pt x="4361657" y="690210"/>
                  <a:pt x="4356932" y="691085"/>
                </a:cubicBezTo>
                <a:cubicBezTo>
                  <a:pt x="4334856" y="675678"/>
                  <a:pt x="4335532" y="675345"/>
                  <a:pt x="4395217" y="674136"/>
                </a:cubicBezTo>
                <a:close/>
                <a:moveTo>
                  <a:pt x="1588790" y="673551"/>
                </a:moveTo>
                <a:cubicBezTo>
                  <a:pt x="1598135" y="673551"/>
                  <a:pt x="1607486" y="673551"/>
                  <a:pt x="1616831" y="673551"/>
                </a:cubicBezTo>
                <a:cubicBezTo>
                  <a:pt x="1616831" y="674176"/>
                  <a:pt x="1616831" y="674802"/>
                  <a:pt x="1616831" y="675429"/>
                </a:cubicBezTo>
                <a:cubicBezTo>
                  <a:pt x="1607486" y="675429"/>
                  <a:pt x="1598135" y="675429"/>
                  <a:pt x="1588790" y="675429"/>
                </a:cubicBezTo>
                <a:cubicBezTo>
                  <a:pt x="1588790" y="674802"/>
                  <a:pt x="1588790" y="674176"/>
                  <a:pt x="1588790" y="673551"/>
                </a:cubicBezTo>
                <a:close/>
                <a:moveTo>
                  <a:pt x="4463460" y="673427"/>
                </a:moveTo>
                <a:cubicBezTo>
                  <a:pt x="4463346" y="674136"/>
                  <a:pt x="4463120" y="674802"/>
                  <a:pt x="4463008" y="675512"/>
                </a:cubicBezTo>
                <a:cubicBezTo>
                  <a:pt x="4450846" y="676557"/>
                  <a:pt x="4438686" y="677642"/>
                  <a:pt x="4426639" y="678728"/>
                </a:cubicBezTo>
                <a:cubicBezTo>
                  <a:pt x="4425736" y="678060"/>
                  <a:pt x="4424721" y="677392"/>
                  <a:pt x="4423820" y="676724"/>
                </a:cubicBezTo>
                <a:cubicBezTo>
                  <a:pt x="4430018" y="675638"/>
                  <a:pt x="4435870" y="674095"/>
                  <a:pt x="4442292" y="673551"/>
                </a:cubicBezTo>
                <a:cubicBezTo>
                  <a:pt x="4449045" y="673009"/>
                  <a:pt x="4456367" y="673427"/>
                  <a:pt x="4463460" y="673427"/>
                </a:cubicBezTo>
                <a:close/>
                <a:moveTo>
                  <a:pt x="6481484" y="672884"/>
                </a:moveTo>
                <a:cubicBezTo>
                  <a:pt x="6482725" y="674343"/>
                  <a:pt x="6484076" y="675846"/>
                  <a:pt x="6485315" y="677308"/>
                </a:cubicBezTo>
                <a:cubicBezTo>
                  <a:pt x="6470451" y="679020"/>
                  <a:pt x="6455587" y="680689"/>
                  <a:pt x="6440721" y="682401"/>
                </a:cubicBezTo>
                <a:cubicBezTo>
                  <a:pt x="6439482" y="680982"/>
                  <a:pt x="6438242" y="679520"/>
                  <a:pt x="6437003" y="678101"/>
                </a:cubicBezTo>
                <a:cubicBezTo>
                  <a:pt x="6451755" y="676347"/>
                  <a:pt x="6466620" y="674592"/>
                  <a:pt x="6481484" y="672884"/>
                </a:cubicBezTo>
                <a:close/>
                <a:moveTo>
                  <a:pt x="1717169" y="671713"/>
                </a:moveTo>
                <a:cubicBezTo>
                  <a:pt x="1738567" y="672382"/>
                  <a:pt x="1751741" y="672757"/>
                  <a:pt x="1768747" y="673301"/>
                </a:cubicBezTo>
                <a:cubicBezTo>
                  <a:pt x="1766269" y="679603"/>
                  <a:pt x="1764241" y="684612"/>
                  <a:pt x="1762213" y="689666"/>
                </a:cubicBezTo>
                <a:cubicBezTo>
                  <a:pt x="1758496" y="689918"/>
                  <a:pt x="1754898" y="690168"/>
                  <a:pt x="1751291" y="690417"/>
                </a:cubicBezTo>
                <a:cubicBezTo>
                  <a:pt x="1741495" y="685074"/>
                  <a:pt x="1731694" y="679732"/>
                  <a:pt x="1717169" y="671713"/>
                </a:cubicBezTo>
                <a:close/>
                <a:moveTo>
                  <a:pt x="4010981" y="670335"/>
                </a:moveTo>
                <a:cubicBezTo>
                  <a:pt x="4029903" y="675763"/>
                  <a:pt x="4046570" y="680522"/>
                  <a:pt x="4065259" y="685826"/>
                </a:cubicBezTo>
                <a:cubicBezTo>
                  <a:pt x="4055689" y="691253"/>
                  <a:pt x="4044543" y="692755"/>
                  <a:pt x="4029114" y="688916"/>
                </a:cubicBezTo>
                <a:cubicBezTo>
                  <a:pt x="3999496" y="681566"/>
                  <a:pt x="3968190" y="683989"/>
                  <a:pt x="3937671" y="687411"/>
                </a:cubicBezTo>
                <a:cubicBezTo>
                  <a:pt x="3916159" y="689793"/>
                  <a:pt x="3902195" y="694845"/>
                  <a:pt x="3918306" y="705574"/>
                </a:cubicBezTo>
                <a:cubicBezTo>
                  <a:pt x="3914701" y="705949"/>
                  <a:pt x="3911208" y="706368"/>
                  <a:pt x="3907602" y="706743"/>
                </a:cubicBezTo>
                <a:cubicBezTo>
                  <a:pt x="3897356" y="704195"/>
                  <a:pt x="3881591" y="702401"/>
                  <a:pt x="3877872" y="698894"/>
                </a:cubicBezTo>
                <a:cubicBezTo>
                  <a:pt x="3867852" y="689291"/>
                  <a:pt x="3854115" y="683907"/>
                  <a:pt x="3824385" y="684406"/>
                </a:cubicBezTo>
                <a:cubicBezTo>
                  <a:pt x="3789248" y="684992"/>
                  <a:pt x="3784063" y="685740"/>
                  <a:pt x="3760981" y="701275"/>
                </a:cubicBezTo>
                <a:cubicBezTo>
                  <a:pt x="3756250" y="693507"/>
                  <a:pt x="3752426" y="687328"/>
                  <a:pt x="3747806" y="679772"/>
                </a:cubicBezTo>
                <a:cubicBezTo>
                  <a:pt x="3797247" y="679020"/>
                  <a:pt x="3845888" y="675638"/>
                  <a:pt x="3891949" y="678311"/>
                </a:cubicBezTo>
                <a:cubicBezTo>
                  <a:pt x="3938121" y="681023"/>
                  <a:pt x="3976518" y="678060"/>
                  <a:pt x="4010981" y="670335"/>
                </a:cubicBezTo>
                <a:close/>
                <a:moveTo>
                  <a:pt x="5371349" y="669374"/>
                </a:moveTo>
                <a:cubicBezTo>
                  <a:pt x="5377201" y="669374"/>
                  <a:pt x="5382948" y="669374"/>
                  <a:pt x="5388799" y="669374"/>
                </a:cubicBezTo>
                <a:cubicBezTo>
                  <a:pt x="5388686" y="669835"/>
                  <a:pt x="5388574" y="670293"/>
                  <a:pt x="5388462" y="670753"/>
                </a:cubicBezTo>
                <a:cubicBezTo>
                  <a:pt x="5382610" y="670753"/>
                  <a:pt x="5376863" y="670753"/>
                  <a:pt x="5371013" y="670753"/>
                </a:cubicBezTo>
                <a:cubicBezTo>
                  <a:pt x="5371125" y="670293"/>
                  <a:pt x="5371237" y="669835"/>
                  <a:pt x="5371349" y="669374"/>
                </a:cubicBezTo>
                <a:close/>
                <a:moveTo>
                  <a:pt x="6722604" y="669313"/>
                </a:moveTo>
                <a:cubicBezTo>
                  <a:pt x="6733935" y="667423"/>
                  <a:pt x="6745337" y="667621"/>
                  <a:pt x="6755019" y="670335"/>
                </a:cubicBezTo>
                <a:cubicBezTo>
                  <a:pt x="6762343" y="672382"/>
                  <a:pt x="6762117" y="678144"/>
                  <a:pt x="6765265" y="682235"/>
                </a:cubicBezTo>
                <a:cubicBezTo>
                  <a:pt x="6756034" y="682819"/>
                  <a:pt x="6739485" y="684573"/>
                  <a:pt x="6738465" y="683738"/>
                </a:cubicBezTo>
                <a:cubicBezTo>
                  <a:pt x="6726417" y="674052"/>
                  <a:pt x="6705024" y="684612"/>
                  <a:pt x="6690609" y="680814"/>
                </a:cubicBezTo>
                <a:cubicBezTo>
                  <a:pt x="6700010" y="675179"/>
                  <a:pt x="6711272" y="671202"/>
                  <a:pt x="6722604" y="669313"/>
                </a:cubicBezTo>
                <a:close/>
                <a:moveTo>
                  <a:pt x="4175848" y="665744"/>
                </a:moveTo>
                <a:cubicBezTo>
                  <a:pt x="4176524" y="665701"/>
                  <a:pt x="4178214" y="667706"/>
                  <a:pt x="4179341" y="668791"/>
                </a:cubicBezTo>
                <a:cubicBezTo>
                  <a:pt x="4176298" y="669165"/>
                  <a:pt x="4173256" y="669584"/>
                  <a:pt x="4170215" y="669959"/>
                </a:cubicBezTo>
                <a:cubicBezTo>
                  <a:pt x="4168075" y="669082"/>
                  <a:pt x="4165828" y="668207"/>
                  <a:pt x="4163574" y="667332"/>
                </a:cubicBezTo>
                <a:cubicBezTo>
                  <a:pt x="4167624" y="666745"/>
                  <a:pt x="4171680" y="666036"/>
                  <a:pt x="4175848" y="665744"/>
                </a:cubicBezTo>
                <a:close/>
                <a:moveTo>
                  <a:pt x="8062119" y="662195"/>
                </a:moveTo>
                <a:cubicBezTo>
                  <a:pt x="8063133" y="662696"/>
                  <a:pt x="8065047" y="663570"/>
                  <a:pt x="8064823" y="663656"/>
                </a:cubicBezTo>
                <a:cubicBezTo>
                  <a:pt x="8062800" y="664407"/>
                  <a:pt x="8060317" y="664991"/>
                  <a:pt x="8058070" y="665660"/>
                </a:cubicBezTo>
                <a:cubicBezTo>
                  <a:pt x="8057055" y="665158"/>
                  <a:pt x="8056154" y="664615"/>
                  <a:pt x="8055252" y="664114"/>
                </a:cubicBezTo>
                <a:cubicBezTo>
                  <a:pt x="8057506" y="663445"/>
                  <a:pt x="8059872" y="662822"/>
                  <a:pt x="8062119" y="662195"/>
                </a:cubicBezTo>
                <a:close/>
                <a:moveTo>
                  <a:pt x="368179" y="660732"/>
                </a:moveTo>
                <a:cubicBezTo>
                  <a:pt x="369079" y="661777"/>
                  <a:pt x="371558" y="663157"/>
                  <a:pt x="370543" y="663780"/>
                </a:cubicBezTo>
                <a:cubicBezTo>
                  <a:pt x="369192" y="664574"/>
                  <a:pt x="365136" y="664824"/>
                  <a:pt x="362326" y="665283"/>
                </a:cubicBezTo>
                <a:cubicBezTo>
                  <a:pt x="360292" y="664407"/>
                  <a:pt x="358383" y="663530"/>
                  <a:pt x="356469" y="662655"/>
                </a:cubicBezTo>
                <a:cubicBezTo>
                  <a:pt x="360404" y="662028"/>
                  <a:pt x="364235" y="661360"/>
                  <a:pt x="368179" y="660732"/>
                </a:cubicBezTo>
                <a:close/>
                <a:moveTo>
                  <a:pt x="4329098" y="659924"/>
                </a:moveTo>
                <a:cubicBezTo>
                  <a:pt x="4337164" y="659021"/>
                  <a:pt x="4347243" y="659815"/>
                  <a:pt x="4367402" y="661402"/>
                </a:cubicBezTo>
                <a:cubicBezTo>
                  <a:pt x="4341835" y="664239"/>
                  <a:pt x="4326639" y="665952"/>
                  <a:pt x="4302874" y="668623"/>
                </a:cubicBezTo>
                <a:cubicBezTo>
                  <a:pt x="4314979" y="663425"/>
                  <a:pt x="4321032" y="660826"/>
                  <a:pt x="4329098" y="659924"/>
                </a:cubicBezTo>
                <a:close/>
                <a:moveTo>
                  <a:pt x="4575400" y="656559"/>
                </a:moveTo>
                <a:cubicBezTo>
                  <a:pt x="4575625" y="656434"/>
                  <a:pt x="4577984" y="656976"/>
                  <a:pt x="4579450" y="657228"/>
                </a:cubicBezTo>
                <a:cubicBezTo>
                  <a:pt x="4578774" y="657601"/>
                  <a:pt x="4578210" y="658018"/>
                  <a:pt x="4577540" y="658395"/>
                </a:cubicBezTo>
                <a:cubicBezTo>
                  <a:pt x="4575964" y="658353"/>
                  <a:pt x="4574386" y="658353"/>
                  <a:pt x="4572811" y="658395"/>
                </a:cubicBezTo>
                <a:cubicBezTo>
                  <a:pt x="4573597" y="657769"/>
                  <a:pt x="4574162" y="657059"/>
                  <a:pt x="4575400" y="656559"/>
                </a:cubicBezTo>
                <a:close/>
                <a:moveTo>
                  <a:pt x="65025" y="656141"/>
                </a:moveTo>
                <a:cubicBezTo>
                  <a:pt x="86644" y="655849"/>
                  <a:pt x="109059" y="654135"/>
                  <a:pt x="125387" y="663157"/>
                </a:cubicBezTo>
                <a:cubicBezTo>
                  <a:pt x="129888" y="665618"/>
                  <a:pt x="150611" y="664072"/>
                  <a:pt x="164126" y="664364"/>
                </a:cubicBezTo>
                <a:cubicBezTo>
                  <a:pt x="151400" y="668750"/>
                  <a:pt x="141040" y="671464"/>
                  <a:pt x="130411" y="672318"/>
                </a:cubicBezTo>
                <a:cubicBezTo>
                  <a:pt x="119784" y="673175"/>
                  <a:pt x="108888" y="672171"/>
                  <a:pt x="95094" y="669123"/>
                </a:cubicBezTo>
                <a:cubicBezTo>
                  <a:pt x="77807" y="665304"/>
                  <a:pt x="61253" y="663489"/>
                  <a:pt x="44809" y="663484"/>
                </a:cubicBezTo>
                <a:lnTo>
                  <a:pt x="26623" y="665400"/>
                </a:lnTo>
                <a:lnTo>
                  <a:pt x="26623" y="656694"/>
                </a:lnTo>
                <a:close/>
                <a:moveTo>
                  <a:pt x="8228940" y="655595"/>
                </a:moveTo>
                <a:lnTo>
                  <a:pt x="8203451" y="661569"/>
                </a:lnTo>
                <a:cubicBezTo>
                  <a:pt x="8201537" y="660107"/>
                  <a:pt x="8199621" y="658687"/>
                  <a:pt x="8197706" y="657228"/>
                </a:cubicBezTo>
                <a:close/>
                <a:moveTo>
                  <a:pt x="8229393" y="655490"/>
                </a:moveTo>
                <a:lnTo>
                  <a:pt x="8229523" y="655518"/>
                </a:lnTo>
                <a:lnTo>
                  <a:pt x="8229578" y="655561"/>
                </a:lnTo>
                <a:lnTo>
                  <a:pt x="8228940" y="655595"/>
                </a:lnTo>
                <a:close/>
                <a:moveTo>
                  <a:pt x="4477197" y="654637"/>
                </a:moveTo>
                <a:cubicBezTo>
                  <a:pt x="4488237" y="655264"/>
                  <a:pt x="4499386" y="655849"/>
                  <a:pt x="4510645" y="656434"/>
                </a:cubicBezTo>
                <a:cubicBezTo>
                  <a:pt x="4510307" y="657395"/>
                  <a:pt x="4509969" y="658310"/>
                  <a:pt x="4509630" y="659229"/>
                </a:cubicBezTo>
                <a:cubicBezTo>
                  <a:pt x="4498371" y="658770"/>
                  <a:pt x="4487224" y="658270"/>
                  <a:pt x="4476078" y="657812"/>
                </a:cubicBezTo>
                <a:cubicBezTo>
                  <a:pt x="4476409" y="656726"/>
                  <a:pt x="4476859" y="655682"/>
                  <a:pt x="4477197" y="654637"/>
                </a:cubicBezTo>
                <a:close/>
                <a:moveTo>
                  <a:pt x="4651972" y="653510"/>
                </a:moveTo>
                <a:cubicBezTo>
                  <a:pt x="4652768" y="654053"/>
                  <a:pt x="4654338" y="654637"/>
                  <a:pt x="4654338" y="655181"/>
                </a:cubicBezTo>
                <a:cubicBezTo>
                  <a:pt x="4654338" y="655597"/>
                  <a:pt x="4652535" y="656058"/>
                  <a:pt x="4651522" y="656516"/>
                </a:cubicBezTo>
                <a:cubicBezTo>
                  <a:pt x="4649950" y="656182"/>
                  <a:pt x="4648486" y="655889"/>
                  <a:pt x="4646909" y="655640"/>
                </a:cubicBezTo>
                <a:cubicBezTo>
                  <a:pt x="4648598" y="654929"/>
                  <a:pt x="4650290" y="654220"/>
                  <a:pt x="4651972" y="653510"/>
                </a:cubicBezTo>
                <a:close/>
                <a:moveTo>
                  <a:pt x="4835196" y="652718"/>
                </a:moveTo>
                <a:cubicBezTo>
                  <a:pt x="4837449" y="652842"/>
                  <a:pt x="4839366" y="654220"/>
                  <a:pt x="4841392" y="655055"/>
                </a:cubicBezTo>
                <a:cubicBezTo>
                  <a:pt x="4838689" y="655682"/>
                  <a:pt x="4835761" y="656893"/>
                  <a:pt x="4833393" y="656767"/>
                </a:cubicBezTo>
                <a:cubicBezTo>
                  <a:pt x="4830915" y="656643"/>
                  <a:pt x="4829113" y="655138"/>
                  <a:pt x="4826979" y="654261"/>
                </a:cubicBezTo>
                <a:cubicBezTo>
                  <a:pt x="4829675" y="653676"/>
                  <a:pt x="4832606" y="652593"/>
                  <a:pt x="4835196" y="652718"/>
                </a:cubicBezTo>
                <a:close/>
                <a:moveTo>
                  <a:pt x="4781145" y="652298"/>
                </a:moveTo>
                <a:cubicBezTo>
                  <a:pt x="4781707" y="653928"/>
                  <a:pt x="4782158" y="655515"/>
                  <a:pt x="4782722" y="657144"/>
                </a:cubicBezTo>
                <a:cubicBezTo>
                  <a:pt x="4772019" y="657601"/>
                  <a:pt x="4761210" y="658060"/>
                  <a:pt x="4750399" y="658519"/>
                </a:cubicBezTo>
                <a:cubicBezTo>
                  <a:pt x="4749837" y="657351"/>
                  <a:pt x="4749386" y="656224"/>
                  <a:pt x="4748824" y="655055"/>
                </a:cubicBezTo>
                <a:cubicBezTo>
                  <a:pt x="4759632" y="654135"/>
                  <a:pt x="4770329" y="653216"/>
                  <a:pt x="4781145" y="652298"/>
                </a:cubicBezTo>
                <a:close/>
                <a:moveTo>
                  <a:pt x="6884982" y="650170"/>
                </a:moveTo>
                <a:cubicBezTo>
                  <a:pt x="6887903" y="650337"/>
                  <a:pt x="6890834" y="650505"/>
                  <a:pt x="6893763" y="650672"/>
                </a:cubicBezTo>
                <a:cubicBezTo>
                  <a:pt x="6893426" y="651298"/>
                  <a:pt x="6892974" y="652466"/>
                  <a:pt x="6892636" y="652466"/>
                </a:cubicBezTo>
                <a:cubicBezTo>
                  <a:pt x="6889707" y="652424"/>
                  <a:pt x="6886776" y="652216"/>
                  <a:pt x="6883848" y="652049"/>
                </a:cubicBezTo>
                <a:cubicBezTo>
                  <a:pt x="6884186" y="651423"/>
                  <a:pt x="6884644" y="650797"/>
                  <a:pt x="6884982" y="650170"/>
                </a:cubicBezTo>
                <a:close/>
                <a:moveTo>
                  <a:pt x="6808401" y="649295"/>
                </a:moveTo>
                <a:cubicBezTo>
                  <a:pt x="6808966" y="650880"/>
                  <a:pt x="6809418" y="652507"/>
                  <a:pt x="6809979" y="654095"/>
                </a:cubicBezTo>
                <a:cubicBezTo>
                  <a:pt x="6800064" y="654430"/>
                  <a:pt x="6790158" y="654762"/>
                  <a:pt x="6780248" y="655014"/>
                </a:cubicBezTo>
                <a:cubicBezTo>
                  <a:pt x="6779688" y="653928"/>
                  <a:pt x="6779123" y="652882"/>
                  <a:pt x="6778561" y="651800"/>
                </a:cubicBezTo>
                <a:cubicBezTo>
                  <a:pt x="6788467" y="650964"/>
                  <a:pt x="6798495" y="650129"/>
                  <a:pt x="6808401" y="649295"/>
                </a:cubicBezTo>
                <a:close/>
                <a:moveTo>
                  <a:pt x="6721240" y="647915"/>
                </a:moveTo>
                <a:cubicBezTo>
                  <a:pt x="6727995" y="647915"/>
                  <a:pt x="6732725" y="647832"/>
                  <a:pt x="6737336" y="648040"/>
                </a:cubicBezTo>
                <a:cubicBezTo>
                  <a:pt x="6737788" y="648081"/>
                  <a:pt x="6737676" y="649711"/>
                  <a:pt x="6737901" y="650629"/>
                </a:cubicBezTo>
                <a:cubicBezTo>
                  <a:pt x="6734527" y="650672"/>
                  <a:pt x="6731036" y="651049"/>
                  <a:pt x="6727995" y="650754"/>
                </a:cubicBezTo>
                <a:cubicBezTo>
                  <a:pt x="6725967" y="650547"/>
                  <a:pt x="6724614" y="649418"/>
                  <a:pt x="6721240" y="647915"/>
                </a:cubicBezTo>
                <a:close/>
                <a:moveTo>
                  <a:pt x="4940730" y="646298"/>
                </a:moveTo>
                <a:cubicBezTo>
                  <a:pt x="4958367" y="647143"/>
                  <a:pt x="4976075" y="649397"/>
                  <a:pt x="4998146" y="653174"/>
                </a:cubicBezTo>
                <a:cubicBezTo>
                  <a:pt x="4980241" y="655932"/>
                  <a:pt x="4963237" y="661110"/>
                  <a:pt x="4949157" y="660149"/>
                </a:cubicBezTo>
                <a:cubicBezTo>
                  <a:pt x="4928443" y="658770"/>
                  <a:pt x="4909859" y="653050"/>
                  <a:pt x="4883734" y="647874"/>
                </a:cubicBezTo>
                <a:cubicBezTo>
                  <a:pt x="4905525" y="646016"/>
                  <a:pt x="4923093" y="645452"/>
                  <a:pt x="4940730" y="646298"/>
                </a:cubicBezTo>
                <a:close/>
                <a:moveTo>
                  <a:pt x="4482268" y="644659"/>
                </a:moveTo>
                <a:cubicBezTo>
                  <a:pt x="4487780" y="644659"/>
                  <a:pt x="4493415" y="644659"/>
                  <a:pt x="4498934" y="644659"/>
                </a:cubicBezTo>
                <a:cubicBezTo>
                  <a:pt x="4498934" y="645034"/>
                  <a:pt x="4498822" y="645412"/>
                  <a:pt x="4498710" y="645788"/>
                </a:cubicBezTo>
                <a:cubicBezTo>
                  <a:pt x="4493076" y="645788"/>
                  <a:pt x="4487556" y="645788"/>
                  <a:pt x="4482042" y="645788"/>
                </a:cubicBezTo>
                <a:cubicBezTo>
                  <a:pt x="4482042" y="645412"/>
                  <a:pt x="4482156" y="645034"/>
                  <a:pt x="4482268" y="644659"/>
                </a:cubicBezTo>
                <a:close/>
                <a:moveTo>
                  <a:pt x="3211999" y="642820"/>
                </a:moveTo>
                <a:cubicBezTo>
                  <a:pt x="3214358" y="643197"/>
                  <a:pt x="3215483" y="644618"/>
                  <a:pt x="3217060" y="645578"/>
                </a:cubicBezTo>
                <a:cubicBezTo>
                  <a:pt x="3213793" y="645745"/>
                  <a:pt x="3209969" y="646372"/>
                  <a:pt x="3207377" y="645996"/>
                </a:cubicBezTo>
                <a:cubicBezTo>
                  <a:pt x="3205125" y="645662"/>
                  <a:pt x="3204224" y="644157"/>
                  <a:pt x="3202759" y="643156"/>
                </a:cubicBezTo>
                <a:cubicBezTo>
                  <a:pt x="3205913" y="642989"/>
                  <a:pt x="3209512" y="642446"/>
                  <a:pt x="3211999" y="642820"/>
                </a:cubicBezTo>
                <a:close/>
                <a:moveTo>
                  <a:pt x="891157" y="642236"/>
                </a:moveTo>
                <a:cubicBezTo>
                  <a:pt x="891833" y="642236"/>
                  <a:pt x="893742" y="647205"/>
                  <a:pt x="892729" y="647331"/>
                </a:cubicBezTo>
                <a:cubicBezTo>
                  <a:pt x="883045" y="648541"/>
                  <a:pt x="872799" y="649251"/>
                  <a:pt x="862772" y="650086"/>
                </a:cubicBezTo>
                <a:cubicBezTo>
                  <a:pt x="861984" y="647664"/>
                  <a:pt x="861314" y="645243"/>
                  <a:pt x="860525" y="642820"/>
                </a:cubicBezTo>
                <a:cubicBezTo>
                  <a:pt x="870659" y="642571"/>
                  <a:pt x="880905" y="642153"/>
                  <a:pt x="891157" y="642236"/>
                </a:cubicBezTo>
                <a:close/>
                <a:moveTo>
                  <a:pt x="3922468" y="636267"/>
                </a:moveTo>
                <a:cubicBezTo>
                  <a:pt x="3925509" y="636183"/>
                  <a:pt x="3928664" y="637143"/>
                  <a:pt x="3931819" y="637686"/>
                </a:cubicBezTo>
                <a:cubicBezTo>
                  <a:pt x="3928888" y="638855"/>
                  <a:pt x="3926074" y="639984"/>
                  <a:pt x="3923143" y="641112"/>
                </a:cubicBezTo>
                <a:cubicBezTo>
                  <a:pt x="3920889" y="640192"/>
                  <a:pt x="3918530" y="639274"/>
                  <a:pt x="3916383" y="638438"/>
                </a:cubicBezTo>
                <a:cubicBezTo>
                  <a:pt x="3918194" y="637728"/>
                  <a:pt x="3920214" y="636267"/>
                  <a:pt x="3922468" y="636267"/>
                </a:cubicBezTo>
                <a:close/>
                <a:moveTo>
                  <a:pt x="4969544" y="635976"/>
                </a:moveTo>
                <a:cubicBezTo>
                  <a:pt x="4972587" y="635893"/>
                  <a:pt x="4975735" y="636935"/>
                  <a:pt x="4978890" y="637520"/>
                </a:cubicBezTo>
                <a:cubicBezTo>
                  <a:pt x="4975961" y="638689"/>
                  <a:pt x="4973036" y="639859"/>
                  <a:pt x="4970109" y="641027"/>
                </a:cubicBezTo>
                <a:cubicBezTo>
                  <a:pt x="4967629" y="640151"/>
                  <a:pt x="4965038" y="639274"/>
                  <a:pt x="4962334" y="638314"/>
                </a:cubicBezTo>
                <a:cubicBezTo>
                  <a:pt x="4964924" y="637435"/>
                  <a:pt x="4967064" y="636061"/>
                  <a:pt x="4969544" y="635976"/>
                </a:cubicBezTo>
                <a:close/>
                <a:moveTo>
                  <a:pt x="4850401" y="634348"/>
                </a:moveTo>
                <a:cubicBezTo>
                  <a:pt x="4852653" y="634723"/>
                  <a:pt x="4855019" y="635057"/>
                  <a:pt x="4857266" y="635434"/>
                </a:cubicBezTo>
                <a:cubicBezTo>
                  <a:pt x="4856146" y="635893"/>
                  <a:pt x="4854907" y="636349"/>
                  <a:pt x="4853780" y="636809"/>
                </a:cubicBezTo>
                <a:cubicBezTo>
                  <a:pt x="4852202" y="636560"/>
                  <a:pt x="4849950" y="636475"/>
                  <a:pt x="4849386" y="636061"/>
                </a:cubicBezTo>
                <a:cubicBezTo>
                  <a:pt x="4848823" y="635684"/>
                  <a:pt x="4849950" y="634933"/>
                  <a:pt x="4850401" y="634348"/>
                </a:cubicBezTo>
                <a:close/>
                <a:moveTo>
                  <a:pt x="3990145" y="632008"/>
                </a:moveTo>
                <a:cubicBezTo>
                  <a:pt x="3991616" y="631674"/>
                  <a:pt x="3995778" y="633053"/>
                  <a:pt x="3998707" y="633680"/>
                </a:cubicBezTo>
                <a:cubicBezTo>
                  <a:pt x="3996341" y="635057"/>
                  <a:pt x="3993977" y="636475"/>
                  <a:pt x="3991730" y="637812"/>
                </a:cubicBezTo>
                <a:cubicBezTo>
                  <a:pt x="3986772" y="636809"/>
                  <a:pt x="3983731" y="636224"/>
                  <a:pt x="3980912" y="635600"/>
                </a:cubicBezTo>
                <a:cubicBezTo>
                  <a:pt x="3983843" y="634348"/>
                  <a:pt x="3986433" y="632802"/>
                  <a:pt x="3990145" y="632008"/>
                </a:cubicBezTo>
                <a:close/>
                <a:moveTo>
                  <a:pt x="1925389" y="631591"/>
                </a:moveTo>
                <a:cubicBezTo>
                  <a:pt x="1942397" y="632132"/>
                  <a:pt x="1959401" y="632718"/>
                  <a:pt x="1976400" y="633261"/>
                </a:cubicBezTo>
                <a:cubicBezTo>
                  <a:pt x="1976288" y="634264"/>
                  <a:pt x="1976183" y="635267"/>
                  <a:pt x="1976069" y="636267"/>
                </a:cubicBezTo>
                <a:cubicBezTo>
                  <a:pt x="1958612" y="636267"/>
                  <a:pt x="1941268" y="636267"/>
                  <a:pt x="1923813" y="636267"/>
                </a:cubicBezTo>
                <a:cubicBezTo>
                  <a:pt x="1924376" y="634723"/>
                  <a:pt x="1924826" y="633136"/>
                  <a:pt x="1925389" y="631591"/>
                </a:cubicBezTo>
                <a:close/>
                <a:moveTo>
                  <a:pt x="33832" y="631214"/>
                </a:moveTo>
                <a:lnTo>
                  <a:pt x="26623" y="633309"/>
                </a:lnTo>
                <a:lnTo>
                  <a:pt x="26623" y="631803"/>
                </a:lnTo>
                <a:close/>
                <a:moveTo>
                  <a:pt x="75907" y="629577"/>
                </a:moveTo>
                <a:cubicBezTo>
                  <a:pt x="81974" y="628314"/>
                  <a:pt x="91884" y="629128"/>
                  <a:pt x="104777" y="631424"/>
                </a:cubicBezTo>
                <a:cubicBezTo>
                  <a:pt x="94419" y="634012"/>
                  <a:pt x="83947" y="636642"/>
                  <a:pt x="70096" y="640192"/>
                </a:cubicBezTo>
                <a:cubicBezTo>
                  <a:pt x="67617" y="634180"/>
                  <a:pt x="69841" y="630840"/>
                  <a:pt x="75907" y="629577"/>
                </a:cubicBezTo>
                <a:close/>
                <a:moveTo>
                  <a:pt x="4234520" y="627792"/>
                </a:moveTo>
                <a:cubicBezTo>
                  <a:pt x="4237112" y="638940"/>
                  <a:pt x="4238463" y="644575"/>
                  <a:pt x="4239364" y="648291"/>
                </a:cubicBezTo>
                <a:cubicBezTo>
                  <a:pt x="4211768" y="647832"/>
                  <a:pt x="4185419" y="646999"/>
                  <a:pt x="4158956" y="647039"/>
                </a:cubicBezTo>
                <a:cubicBezTo>
                  <a:pt x="4133057" y="647039"/>
                  <a:pt x="4111319" y="645494"/>
                  <a:pt x="4100734" y="632510"/>
                </a:cubicBezTo>
                <a:cubicBezTo>
                  <a:pt x="4145667" y="632218"/>
                  <a:pt x="4188798" y="643407"/>
                  <a:pt x="4234520" y="627792"/>
                </a:cubicBezTo>
                <a:close/>
                <a:moveTo>
                  <a:pt x="6389592" y="627331"/>
                </a:moveTo>
                <a:cubicBezTo>
                  <a:pt x="6389366" y="628000"/>
                  <a:pt x="6389028" y="628711"/>
                  <a:pt x="6388804" y="629380"/>
                </a:cubicBezTo>
                <a:cubicBezTo>
                  <a:pt x="6387231" y="629253"/>
                  <a:pt x="6385649" y="629087"/>
                  <a:pt x="6384078" y="628961"/>
                </a:cubicBezTo>
                <a:cubicBezTo>
                  <a:pt x="6384303" y="628502"/>
                  <a:pt x="6384078" y="627708"/>
                  <a:pt x="6384753" y="627582"/>
                </a:cubicBezTo>
                <a:cubicBezTo>
                  <a:pt x="6386099" y="627331"/>
                  <a:pt x="6387903" y="627416"/>
                  <a:pt x="6389592" y="627331"/>
                </a:cubicBezTo>
                <a:close/>
                <a:moveTo>
                  <a:pt x="4886439" y="625079"/>
                </a:moveTo>
                <a:cubicBezTo>
                  <a:pt x="4900740" y="628376"/>
                  <a:pt x="4909295" y="630378"/>
                  <a:pt x="4921571" y="633219"/>
                </a:cubicBezTo>
                <a:cubicBezTo>
                  <a:pt x="4911939" y="634285"/>
                  <a:pt x="4903159" y="635724"/>
                  <a:pt x="4896781" y="635162"/>
                </a:cubicBezTo>
                <a:cubicBezTo>
                  <a:pt x="4890405" y="634598"/>
                  <a:pt x="4886439" y="632030"/>
                  <a:pt x="4886439" y="625079"/>
                </a:cubicBezTo>
                <a:close/>
                <a:moveTo>
                  <a:pt x="4654564" y="621779"/>
                </a:moveTo>
                <a:cubicBezTo>
                  <a:pt x="4682942" y="625996"/>
                  <a:pt x="4708960" y="633595"/>
                  <a:pt x="4731141" y="632259"/>
                </a:cubicBezTo>
                <a:cubicBezTo>
                  <a:pt x="4758956" y="630591"/>
                  <a:pt x="4782834" y="628459"/>
                  <a:pt x="4818641" y="635475"/>
                </a:cubicBezTo>
                <a:cubicBezTo>
                  <a:pt x="4792516" y="637895"/>
                  <a:pt x="4775738" y="639524"/>
                  <a:pt x="4758844" y="640945"/>
                </a:cubicBezTo>
                <a:cubicBezTo>
                  <a:pt x="4740718" y="642446"/>
                  <a:pt x="4722473" y="643741"/>
                  <a:pt x="4703328" y="645161"/>
                </a:cubicBezTo>
                <a:cubicBezTo>
                  <a:pt x="4695673" y="641237"/>
                  <a:pt x="4688348" y="637478"/>
                  <a:pt x="4680581" y="633511"/>
                </a:cubicBezTo>
                <a:cubicBezTo>
                  <a:pt x="4671456" y="635727"/>
                  <a:pt x="4664027" y="637520"/>
                  <a:pt x="4654564" y="639859"/>
                </a:cubicBezTo>
                <a:cubicBezTo>
                  <a:pt x="4654564" y="634514"/>
                  <a:pt x="4654564" y="629922"/>
                  <a:pt x="4654564" y="621779"/>
                </a:cubicBezTo>
                <a:close/>
                <a:moveTo>
                  <a:pt x="9396475" y="620985"/>
                </a:moveTo>
                <a:cubicBezTo>
                  <a:pt x="9398272" y="622031"/>
                  <a:pt x="9399961" y="623074"/>
                  <a:pt x="9401653" y="624119"/>
                </a:cubicBezTo>
                <a:cubicBezTo>
                  <a:pt x="9398384" y="624579"/>
                  <a:pt x="9394891" y="625537"/>
                  <a:pt x="9391969" y="625327"/>
                </a:cubicBezTo>
                <a:cubicBezTo>
                  <a:pt x="9389828" y="625160"/>
                  <a:pt x="9388589" y="623451"/>
                  <a:pt x="9386899" y="622447"/>
                </a:cubicBezTo>
                <a:cubicBezTo>
                  <a:pt x="9390054" y="621946"/>
                  <a:pt x="9393321" y="621487"/>
                  <a:pt x="9396475" y="620985"/>
                </a:cubicBezTo>
                <a:close/>
                <a:moveTo>
                  <a:pt x="2825733" y="620360"/>
                </a:moveTo>
                <a:cubicBezTo>
                  <a:pt x="2825733" y="620945"/>
                  <a:pt x="2825733" y="621529"/>
                  <a:pt x="2825733" y="622071"/>
                </a:cubicBezTo>
                <a:cubicBezTo>
                  <a:pt x="2824043" y="622406"/>
                  <a:pt x="2822354" y="622908"/>
                  <a:pt x="2821001" y="622825"/>
                </a:cubicBezTo>
                <a:cubicBezTo>
                  <a:pt x="2819874" y="622782"/>
                  <a:pt x="2819085" y="621946"/>
                  <a:pt x="2818184" y="621487"/>
                </a:cubicBezTo>
                <a:cubicBezTo>
                  <a:pt x="2820662" y="621110"/>
                  <a:pt x="2823255" y="620735"/>
                  <a:pt x="2825733" y="620360"/>
                </a:cubicBezTo>
                <a:close/>
                <a:moveTo>
                  <a:pt x="2414245" y="618272"/>
                </a:moveTo>
                <a:cubicBezTo>
                  <a:pt x="2415146" y="618857"/>
                  <a:pt x="2416949" y="619860"/>
                  <a:pt x="2416723" y="619941"/>
                </a:cubicBezTo>
                <a:cubicBezTo>
                  <a:pt x="2414921" y="620526"/>
                  <a:pt x="2412667" y="620903"/>
                  <a:pt x="2410527" y="621362"/>
                </a:cubicBezTo>
                <a:cubicBezTo>
                  <a:pt x="2410527" y="620652"/>
                  <a:pt x="2410527" y="619984"/>
                  <a:pt x="2410527" y="619318"/>
                </a:cubicBezTo>
                <a:cubicBezTo>
                  <a:pt x="2411766" y="618984"/>
                  <a:pt x="2413006" y="618650"/>
                  <a:pt x="2414245" y="618272"/>
                </a:cubicBezTo>
                <a:close/>
                <a:moveTo>
                  <a:pt x="5380745" y="618119"/>
                </a:moveTo>
                <a:lnTo>
                  <a:pt x="5400401" y="619876"/>
                </a:lnTo>
                <a:cubicBezTo>
                  <a:pt x="5406173" y="621403"/>
                  <a:pt x="5410030" y="624536"/>
                  <a:pt x="5409186" y="631299"/>
                </a:cubicBezTo>
                <a:close/>
                <a:moveTo>
                  <a:pt x="5380358" y="617939"/>
                </a:moveTo>
                <a:lnTo>
                  <a:pt x="5380745" y="618119"/>
                </a:lnTo>
                <a:lnTo>
                  <a:pt x="5380130" y="618065"/>
                </a:lnTo>
                <a:lnTo>
                  <a:pt x="5379984" y="617999"/>
                </a:lnTo>
                <a:close/>
                <a:moveTo>
                  <a:pt x="2548481" y="616394"/>
                </a:moveTo>
                <a:cubicBezTo>
                  <a:pt x="2549832" y="620443"/>
                  <a:pt x="2551290" y="624452"/>
                  <a:pt x="2551516" y="628459"/>
                </a:cubicBezTo>
                <a:cubicBezTo>
                  <a:pt x="2551516" y="628668"/>
                  <a:pt x="2541947" y="629004"/>
                  <a:pt x="2536764" y="629253"/>
                </a:cubicBezTo>
                <a:cubicBezTo>
                  <a:pt x="2536095" y="625079"/>
                  <a:pt x="2535306" y="620860"/>
                  <a:pt x="2534629" y="616686"/>
                </a:cubicBezTo>
                <a:cubicBezTo>
                  <a:pt x="2539242" y="616603"/>
                  <a:pt x="2543862" y="616478"/>
                  <a:pt x="2548481" y="616394"/>
                </a:cubicBezTo>
                <a:close/>
                <a:moveTo>
                  <a:pt x="4314809" y="615182"/>
                </a:moveTo>
                <a:cubicBezTo>
                  <a:pt x="4334181" y="621028"/>
                  <a:pt x="4351525" y="629296"/>
                  <a:pt x="4373705" y="631966"/>
                </a:cubicBezTo>
                <a:cubicBezTo>
                  <a:pt x="4395331" y="634598"/>
                  <a:pt x="4422019" y="631550"/>
                  <a:pt x="4447241" y="633511"/>
                </a:cubicBezTo>
                <a:cubicBezTo>
                  <a:pt x="4413126" y="634985"/>
                  <a:pt x="4386605" y="646484"/>
                  <a:pt x="4353386" y="647774"/>
                </a:cubicBezTo>
                <a:cubicBezTo>
                  <a:pt x="4342311" y="648203"/>
                  <a:pt x="4330492" y="647498"/>
                  <a:pt x="4317401" y="644910"/>
                </a:cubicBezTo>
                <a:cubicBezTo>
                  <a:pt x="4318977" y="643489"/>
                  <a:pt x="4322019" y="640945"/>
                  <a:pt x="4326639" y="636935"/>
                </a:cubicBezTo>
                <a:cubicBezTo>
                  <a:pt x="4310422" y="635684"/>
                  <a:pt x="4295105" y="634514"/>
                  <a:pt x="4286093" y="633805"/>
                </a:cubicBezTo>
                <a:cubicBezTo>
                  <a:pt x="4295219" y="627875"/>
                  <a:pt x="4304901" y="621612"/>
                  <a:pt x="4314809" y="615182"/>
                </a:cubicBezTo>
                <a:close/>
                <a:moveTo>
                  <a:pt x="4180687" y="613432"/>
                </a:moveTo>
                <a:cubicBezTo>
                  <a:pt x="4180687" y="614016"/>
                  <a:pt x="4180687" y="614599"/>
                  <a:pt x="4180687" y="615182"/>
                </a:cubicBezTo>
                <a:cubicBezTo>
                  <a:pt x="4179341" y="615433"/>
                  <a:pt x="4177764" y="615935"/>
                  <a:pt x="4176298" y="615892"/>
                </a:cubicBezTo>
                <a:cubicBezTo>
                  <a:pt x="4175173" y="615850"/>
                  <a:pt x="4174384" y="615099"/>
                  <a:pt x="4173371" y="614643"/>
                </a:cubicBezTo>
                <a:cubicBezTo>
                  <a:pt x="4175736" y="614222"/>
                  <a:pt x="4178214" y="613849"/>
                  <a:pt x="4180687" y="613432"/>
                </a:cubicBezTo>
                <a:close/>
                <a:moveTo>
                  <a:pt x="4444093" y="612762"/>
                </a:moveTo>
                <a:cubicBezTo>
                  <a:pt x="4449607" y="614643"/>
                  <a:pt x="4455016" y="616478"/>
                  <a:pt x="4460530" y="618316"/>
                </a:cubicBezTo>
                <a:cubicBezTo>
                  <a:pt x="4457494" y="619276"/>
                  <a:pt x="4454565" y="620192"/>
                  <a:pt x="4451525" y="621110"/>
                </a:cubicBezTo>
                <a:cubicBezTo>
                  <a:pt x="4447017" y="618984"/>
                  <a:pt x="4442630" y="616895"/>
                  <a:pt x="4438124" y="614806"/>
                </a:cubicBezTo>
                <a:cubicBezTo>
                  <a:pt x="4440152" y="614098"/>
                  <a:pt x="4442066" y="613432"/>
                  <a:pt x="4444093" y="612762"/>
                </a:cubicBezTo>
                <a:close/>
                <a:moveTo>
                  <a:pt x="3002969" y="611782"/>
                </a:moveTo>
                <a:cubicBezTo>
                  <a:pt x="3010106" y="612022"/>
                  <a:pt x="3017398" y="614245"/>
                  <a:pt x="3024943" y="620110"/>
                </a:cubicBezTo>
                <a:cubicBezTo>
                  <a:pt x="3005690" y="620110"/>
                  <a:pt x="2992733" y="620110"/>
                  <a:pt x="2979108" y="620110"/>
                </a:cubicBezTo>
                <a:cubicBezTo>
                  <a:pt x="2980459" y="617730"/>
                  <a:pt x="2979896" y="615935"/>
                  <a:pt x="2981924" y="615351"/>
                </a:cubicBezTo>
                <a:cubicBezTo>
                  <a:pt x="2988849" y="613284"/>
                  <a:pt x="2995832" y="611541"/>
                  <a:pt x="3002969" y="611782"/>
                </a:cubicBezTo>
                <a:close/>
                <a:moveTo>
                  <a:pt x="9238361" y="611760"/>
                </a:moveTo>
                <a:cubicBezTo>
                  <a:pt x="9241403" y="613389"/>
                  <a:pt x="9244445" y="615057"/>
                  <a:pt x="9247488" y="616686"/>
                </a:cubicBezTo>
                <a:cubicBezTo>
                  <a:pt x="9236677" y="618650"/>
                  <a:pt x="9225863" y="620611"/>
                  <a:pt x="9215165" y="622615"/>
                </a:cubicBezTo>
                <a:cubicBezTo>
                  <a:pt x="9213363" y="621529"/>
                  <a:pt x="9211674" y="620484"/>
                  <a:pt x="9209871" y="619440"/>
                </a:cubicBezTo>
                <a:cubicBezTo>
                  <a:pt x="9219335" y="616853"/>
                  <a:pt x="9228904" y="614305"/>
                  <a:pt x="9238361" y="611760"/>
                </a:cubicBezTo>
                <a:close/>
                <a:moveTo>
                  <a:pt x="5078887" y="605998"/>
                </a:moveTo>
                <a:cubicBezTo>
                  <a:pt x="5087000" y="606791"/>
                  <a:pt x="5095218" y="607585"/>
                  <a:pt x="5103442" y="608379"/>
                </a:cubicBezTo>
                <a:cubicBezTo>
                  <a:pt x="5102653" y="609504"/>
                  <a:pt x="5101752" y="610674"/>
                  <a:pt x="5100851" y="611801"/>
                </a:cubicBezTo>
                <a:cubicBezTo>
                  <a:pt x="5092745" y="610883"/>
                  <a:pt x="5084746" y="610006"/>
                  <a:pt x="5076635" y="609087"/>
                </a:cubicBezTo>
                <a:cubicBezTo>
                  <a:pt x="5077431" y="608087"/>
                  <a:pt x="5078106" y="607042"/>
                  <a:pt x="5078887" y="605998"/>
                </a:cubicBezTo>
                <a:close/>
                <a:moveTo>
                  <a:pt x="5708062" y="605664"/>
                </a:moveTo>
                <a:cubicBezTo>
                  <a:pt x="5779232" y="617522"/>
                  <a:pt x="5798716" y="621195"/>
                  <a:pt x="5918530" y="621028"/>
                </a:cubicBezTo>
                <a:cubicBezTo>
                  <a:pt x="5929338" y="621028"/>
                  <a:pt x="5940156" y="623117"/>
                  <a:pt x="5951192" y="623909"/>
                </a:cubicBezTo>
                <a:cubicBezTo>
                  <a:pt x="5963915" y="624829"/>
                  <a:pt x="5979005" y="627331"/>
                  <a:pt x="5989477" y="625787"/>
                </a:cubicBezTo>
                <a:cubicBezTo>
                  <a:pt x="6048147" y="617187"/>
                  <a:pt x="6110310" y="621863"/>
                  <a:pt x="6169995" y="617939"/>
                </a:cubicBezTo>
                <a:cubicBezTo>
                  <a:pt x="6182164" y="617145"/>
                  <a:pt x="6193086" y="613931"/>
                  <a:pt x="6205811" y="611635"/>
                </a:cubicBezTo>
                <a:cubicBezTo>
                  <a:pt x="6225291" y="617166"/>
                  <a:pt x="6223912" y="620463"/>
                  <a:pt x="6216507" y="623095"/>
                </a:cubicBezTo>
                <a:lnTo>
                  <a:pt x="6191114" y="630530"/>
                </a:lnTo>
                <a:lnTo>
                  <a:pt x="6190945" y="630505"/>
                </a:lnTo>
                <a:lnTo>
                  <a:pt x="6191057" y="630546"/>
                </a:lnTo>
                <a:lnTo>
                  <a:pt x="6191114" y="630530"/>
                </a:lnTo>
                <a:lnTo>
                  <a:pt x="6250181" y="639147"/>
                </a:lnTo>
                <a:cubicBezTo>
                  <a:pt x="6256033" y="635600"/>
                  <a:pt x="6265496" y="629922"/>
                  <a:pt x="6274839" y="624285"/>
                </a:cubicBezTo>
                <a:cubicBezTo>
                  <a:pt x="6280586" y="625203"/>
                  <a:pt x="6286438" y="626120"/>
                  <a:pt x="6292183" y="627039"/>
                </a:cubicBezTo>
                <a:cubicBezTo>
                  <a:pt x="6273263" y="636642"/>
                  <a:pt x="6256596" y="646080"/>
                  <a:pt x="6313800" y="649209"/>
                </a:cubicBezTo>
                <a:cubicBezTo>
                  <a:pt x="6238687" y="655223"/>
                  <a:pt x="6177320" y="661777"/>
                  <a:pt x="6114704" y="664824"/>
                </a:cubicBezTo>
                <a:cubicBezTo>
                  <a:pt x="5967520" y="671965"/>
                  <a:pt x="5819883" y="677392"/>
                  <a:pt x="5672362" y="683405"/>
                </a:cubicBezTo>
                <a:cubicBezTo>
                  <a:pt x="5669658" y="683487"/>
                  <a:pt x="5666509" y="681900"/>
                  <a:pt x="5657046" y="679356"/>
                </a:cubicBezTo>
                <a:cubicBezTo>
                  <a:pt x="5692071" y="675930"/>
                  <a:pt x="5722588" y="672925"/>
                  <a:pt x="5755242" y="669749"/>
                </a:cubicBezTo>
                <a:cubicBezTo>
                  <a:pt x="5756369" y="663114"/>
                  <a:pt x="5757270" y="657185"/>
                  <a:pt x="5758510" y="650045"/>
                </a:cubicBezTo>
                <a:cubicBezTo>
                  <a:pt x="5735991" y="648291"/>
                  <a:pt x="5716505" y="646789"/>
                  <a:pt x="5697360" y="645328"/>
                </a:cubicBezTo>
                <a:cubicBezTo>
                  <a:pt x="5700964" y="632049"/>
                  <a:pt x="5704457" y="619152"/>
                  <a:pt x="5708062" y="605664"/>
                </a:cubicBezTo>
                <a:close/>
                <a:moveTo>
                  <a:pt x="9185649" y="601380"/>
                </a:moveTo>
                <a:lnTo>
                  <a:pt x="9147705" y="606164"/>
                </a:lnTo>
                <a:cubicBezTo>
                  <a:pt x="9146919" y="604954"/>
                  <a:pt x="9146137" y="603785"/>
                  <a:pt x="9145348" y="602577"/>
                </a:cubicBezTo>
                <a:close/>
                <a:moveTo>
                  <a:pt x="9186533" y="601293"/>
                </a:moveTo>
                <a:lnTo>
                  <a:pt x="9186223" y="601364"/>
                </a:lnTo>
                <a:lnTo>
                  <a:pt x="9185649" y="601380"/>
                </a:lnTo>
                <a:lnTo>
                  <a:pt x="9186111" y="601323"/>
                </a:lnTo>
                <a:close/>
                <a:moveTo>
                  <a:pt x="738948" y="601239"/>
                </a:moveTo>
                <a:lnTo>
                  <a:pt x="741492" y="601239"/>
                </a:lnTo>
                <a:lnTo>
                  <a:pt x="741535" y="601242"/>
                </a:lnTo>
                <a:lnTo>
                  <a:pt x="741156" y="601364"/>
                </a:lnTo>
                <a:close/>
                <a:moveTo>
                  <a:pt x="6127993" y="599902"/>
                </a:moveTo>
                <a:cubicBezTo>
                  <a:pt x="6131822" y="600362"/>
                  <a:pt x="6134972" y="601447"/>
                  <a:pt x="6138465" y="602325"/>
                </a:cubicBezTo>
                <a:cubicBezTo>
                  <a:pt x="6135761" y="603035"/>
                  <a:pt x="6133175" y="604285"/>
                  <a:pt x="6130359" y="604370"/>
                </a:cubicBezTo>
                <a:cubicBezTo>
                  <a:pt x="6127768" y="604410"/>
                  <a:pt x="6124950" y="603243"/>
                  <a:pt x="6122248" y="602617"/>
                </a:cubicBezTo>
                <a:cubicBezTo>
                  <a:pt x="6124163" y="601656"/>
                  <a:pt x="6126868" y="599776"/>
                  <a:pt x="6127993" y="599902"/>
                </a:cubicBezTo>
                <a:close/>
                <a:moveTo>
                  <a:pt x="3361656" y="598983"/>
                </a:moveTo>
                <a:cubicBezTo>
                  <a:pt x="3363007" y="599902"/>
                  <a:pt x="3365824" y="601405"/>
                  <a:pt x="3365261" y="601656"/>
                </a:cubicBezTo>
                <a:cubicBezTo>
                  <a:pt x="3363007" y="602534"/>
                  <a:pt x="3359626" y="602952"/>
                  <a:pt x="3356591" y="603537"/>
                </a:cubicBezTo>
                <a:cubicBezTo>
                  <a:pt x="3355352" y="602617"/>
                  <a:pt x="3354000" y="601697"/>
                  <a:pt x="3352761" y="600779"/>
                </a:cubicBezTo>
                <a:cubicBezTo>
                  <a:pt x="3355802" y="600153"/>
                  <a:pt x="3358726" y="599568"/>
                  <a:pt x="3361656" y="598983"/>
                </a:cubicBezTo>
                <a:close/>
                <a:moveTo>
                  <a:pt x="5850740" y="598314"/>
                </a:moveTo>
                <a:cubicBezTo>
                  <a:pt x="5852206" y="599610"/>
                  <a:pt x="5853670" y="600947"/>
                  <a:pt x="5855134" y="602241"/>
                </a:cubicBezTo>
                <a:cubicBezTo>
                  <a:pt x="5847812" y="603118"/>
                  <a:pt x="5840494" y="603993"/>
                  <a:pt x="5833172" y="604871"/>
                </a:cubicBezTo>
                <a:cubicBezTo>
                  <a:pt x="5832269" y="604036"/>
                  <a:pt x="5831256" y="603160"/>
                  <a:pt x="5830355" y="602325"/>
                </a:cubicBezTo>
                <a:cubicBezTo>
                  <a:pt x="5837227" y="600989"/>
                  <a:pt x="5843980" y="599652"/>
                  <a:pt x="5850740" y="598314"/>
                </a:cubicBezTo>
                <a:close/>
                <a:moveTo>
                  <a:pt x="9203005" y="597480"/>
                </a:moveTo>
                <a:cubicBezTo>
                  <a:pt x="9203794" y="598314"/>
                  <a:pt x="9204583" y="599108"/>
                  <a:pt x="9205371" y="599944"/>
                </a:cubicBezTo>
                <a:lnTo>
                  <a:pt x="9186533" y="601293"/>
                </a:lnTo>
                <a:close/>
                <a:moveTo>
                  <a:pt x="5409073" y="597274"/>
                </a:moveTo>
                <a:cubicBezTo>
                  <a:pt x="5409974" y="597858"/>
                  <a:pt x="5410763" y="598399"/>
                  <a:pt x="5411664" y="598983"/>
                </a:cubicBezTo>
                <a:cubicBezTo>
                  <a:pt x="5409522" y="599442"/>
                  <a:pt x="5407496" y="599861"/>
                  <a:pt x="5405356" y="600320"/>
                </a:cubicBezTo>
                <a:cubicBezTo>
                  <a:pt x="5405356" y="599652"/>
                  <a:pt x="5405356" y="598983"/>
                  <a:pt x="5405356" y="598274"/>
                </a:cubicBezTo>
                <a:cubicBezTo>
                  <a:pt x="5406593" y="597982"/>
                  <a:pt x="5407833" y="597648"/>
                  <a:pt x="5409073" y="597274"/>
                </a:cubicBezTo>
                <a:close/>
                <a:moveTo>
                  <a:pt x="657140" y="596604"/>
                </a:moveTo>
                <a:lnTo>
                  <a:pt x="738948" y="601239"/>
                </a:lnTo>
                <a:lnTo>
                  <a:pt x="656352" y="601239"/>
                </a:lnTo>
                <a:cubicBezTo>
                  <a:pt x="656578" y="599693"/>
                  <a:pt x="656916" y="598149"/>
                  <a:pt x="657140" y="596604"/>
                </a:cubicBezTo>
                <a:close/>
                <a:moveTo>
                  <a:pt x="561043" y="595534"/>
                </a:moveTo>
                <a:cubicBezTo>
                  <a:pt x="568855" y="595236"/>
                  <a:pt x="578201" y="596416"/>
                  <a:pt x="596893" y="598775"/>
                </a:cubicBezTo>
                <a:cubicBezTo>
                  <a:pt x="570880" y="599736"/>
                  <a:pt x="556128" y="600320"/>
                  <a:pt x="534397" y="601155"/>
                </a:cubicBezTo>
                <a:cubicBezTo>
                  <a:pt x="546953" y="597606"/>
                  <a:pt x="553231" y="595831"/>
                  <a:pt x="561043" y="595534"/>
                </a:cubicBezTo>
                <a:close/>
                <a:moveTo>
                  <a:pt x="5230129" y="594850"/>
                </a:moveTo>
                <a:cubicBezTo>
                  <a:pt x="5218870" y="604787"/>
                  <a:pt x="5209406" y="613055"/>
                  <a:pt x="5199948" y="621362"/>
                </a:cubicBezTo>
                <a:cubicBezTo>
                  <a:pt x="5249839" y="628502"/>
                  <a:pt x="5268077" y="628252"/>
                  <a:pt x="5324502" y="620360"/>
                </a:cubicBezTo>
                <a:cubicBezTo>
                  <a:pt x="5322925" y="616686"/>
                  <a:pt x="5321348" y="612845"/>
                  <a:pt x="5319658" y="608961"/>
                </a:cubicBezTo>
                <a:cubicBezTo>
                  <a:pt x="5337001" y="604139"/>
                  <a:pt x="5348064" y="604818"/>
                  <a:pt x="5356821" y="607501"/>
                </a:cubicBezTo>
                <a:lnTo>
                  <a:pt x="5379984" y="617999"/>
                </a:lnTo>
                <a:lnTo>
                  <a:pt x="5354270" y="622009"/>
                </a:lnTo>
                <a:cubicBezTo>
                  <a:pt x="5348203" y="624118"/>
                  <a:pt x="5346006" y="627124"/>
                  <a:pt x="5351414" y="631465"/>
                </a:cubicBezTo>
                <a:cubicBezTo>
                  <a:pt x="5356147" y="635225"/>
                  <a:pt x="5378102" y="637603"/>
                  <a:pt x="5392404" y="637728"/>
                </a:cubicBezTo>
                <a:cubicBezTo>
                  <a:pt x="5417178" y="637937"/>
                  <a:pt x="5442183" y="635933"/>
                  <a:pt x="5467069" y="634890"/>
                </a:cubicBezTo>
                <a:cubicBezTo>
                  <a:pt x="5467968" y="636809"/>
                  <a:pt x="5468758" y="638730"/>
                  <a:pt x="5469547" y="640653"/>
                </a:cubicBezTo>
                <a:cubicBezTo>
                  <a:pt x="5442745" y="641944"/>
                  <a:pt x="5415945" y="643240"/>
                  <a:pt x="5384412" y="644785"/>
                </a:cubicBezTo>
                <a:cubicBezTo>
                  <a:pt x="5391391" y="649085"/>
                  <a:pt x="5395560" y="651716"/>
                  <a:pt x="5401530" y="655389"/>
                </a:cubicBezTo>
                <a:cubicBezTo>
                  <a:pt x="5384300" y="656767"/>
                  <a:pt x="5366731" y="660149"/>
                  <a:pt x="5352091" y="658937"/>
                </a:cubicBezTo>
                <a:cubicBezTo>
                  <a:pt x="5297475" y="654345"/>
                  <a:pt x="5244769" y="658854"/>
                  <a:pt x="5191392" y="661068"/>
                </a:cubicBezTo>
                <a:cubicBezTo>
                  <a:pt x="5187000" y="661234"/>
                  <a:pt x="5182041" y="659355"/>
                  <a:pt x="5170556" y="657103"/>
                </a:cubicBezTo>
                <a:cubicBezTo>
                  <a:pt x="5221010" y="644575"/>
                  <a:pt x="5285420" y="655305"/>
                  <a:pt x="5326078" y="639566"/>
                </a:cubicBezTo>
                <a:cubicBezTo>
                  <a:pt x="5307496" y="629296"/>
                  <a:pt x="5281590" y="629170"/>
                  <a:pt x="5244317" y="633386"/>
                </a:cubicBezTo>
                <a:cubicBezTo>
                  <a:pt x="5197808" y="638646"/>
                  <a:pt x="5158282" y="654135"/>
                  <a:pt x="5101188" y="646497"/>
                </a:cubicBezTo>
                <a:cubicBezTo>
                  <a:pt x="5094992" y="652256"/>
                  <a:pt x="5089817" y="656976"/>
                  <a:pt x="5085085" y="661317"/>
                </a:cubicBezTo>
                <a:cubicBezTo>
                  <a:pt x="5079227" y="661317"/>
                  <a:pt x="5074388" y="661904"/>
                  <a:pt x="5072248" y="661234"/>
                </a:cubicBezTo>
                <a:cubicBezTo>
                  <a:pt x="5057834" y="656893"/>
                  <a:pt x="5041391" y="652968"/>
                  <a:pt x="5030468" y="647582"/>
                </a:cubicBezTo>
                <a:cubicBezTo>
                  <a:pt x="5021568" y="643197"/>
                  <a:pt x="5013915" y="636726"/>
                  <a:pt x="5015378" y="631550"/>
                </a:cubicBezTo>
                <a:cubicBezTo>
                  <a:pt x="5017632" y="623284"/>
                  <a:pt x="5038124" y="624201"/>
                  <a:pt x="5055466" y="624871"/>
                </a:cubicBezTo>
                <a:cubicBezTo>
                  <a:pt x="5077767" y="625704"/>
                  <a:pt x="5100175" y="626330"/>
                  <a:pt x="5122469" y="627039"/>
                </a:cubicBezTo>
                <a:cubicBezTo>
                  <a:pt x="5141953" y="627626"/>
                  <a:pt x="5162450" y="631840"/>
                  <a:pt x="5177204" y="622447"/>
                </a:cubicBezTo>
                <a:cubicBezTo>
                  <a:pt x="5191620" y="613264"/>
                  <a:pt x="5187112" y="605706"/>
                  <a:pt x="5167628" y="598022"/>
                </a:cubicBezTo>
                <a:cubicBezTo>
                  <a:pt x="5187676" y="596981"/>
                  <a:pt x="5205807" y="596061"/>
                  <a:pt x="5230129" y="594850"/>
                </a:cubicBezTo>
                <a:close/>
                <a:moveTo>
                  <a:pt x="4452312" y="592555"/>
                </a:moveTo>
                <a:cubicBezTo>
                  <a:pt x="4453889" y="592555"/>
                  <a:pt x="4455468" y="592555"/>
                  <a:pt x="4457044" y="592555"/>
                </a:cubicBezTo>
                <a:cubicBezTo>
                  <a:pt x="4456482" y="593431"/>
                  <a:pt x="4456031" y="594308"/>
                  <a:pt x="4455468" y="595185"/>
                </a:cubicBezTo>
                <a:cubicBezTo>
                  <a:pt x="4454001" y="594850"/>
                  <a:pt x="4451976" y="594641"/>
                  <a:pt x="4451409" y="594182"/>
                </a:cubicBezTo>
                <a:cubicBezTo>
                  <a:pt x="4450846" y="593764"/>
                  <a:pt x="4451976" y="593055"/>
                  <a:pt x="4452312" y="592555"/>
                </a:cubicBezTo>
                <a:close/>
                <a:moveTo>
                  <a:pt x="783638" y="591301"/>
                </a:moveTo>
                <a:cubicBezTo>
                  <a:pt x="789509" y="591859"/>
                  <a:pt x="796217" y="593715"/>
                  <a:pt x="804213" y="597608"/>
                </a:cubicBezTo>
                <a:cubicBezTo>
                  <a:pt x="794757" y="601281"/>
                  <a:pt x="785184" y="603775"/>
                  <a:pt x="774924" y="604557"/>
                </a:cubicBezTo>
                <a:lnTo>
                  <a:pt x="741535" y="601242"/>
                </a:lnTo>
                <a:lnTo>
                  <a:pt x="768080" y="592784"/>
                </a:lnTo>
                <a:cubicBezTo>
                  <a:pt x="772731" y="591484"/>
                  <a:pt x="777766" y="590744"/>
                  <a:pt x="783638" y="591301"/>
                </a:cubicBezTo>
                <a:close/>
                <a:moveTo>
                  <a:pt x="9781831" y="590091"/>
                </a:moveTo>
                <a:cubicBezTo>
                  <a:pt x="9707731" y="596647"/>
                  <a:pt x="9633639" y="603243"/>
                  <a:pt x="9547372" y="610883"/>
                </a:cubicBezTo>
                <a:cubicBezTo>
                  <a:pt x="9574849" y="601155"/>
                  <a:pt x="9745687" y="585707"/>
                  <a:pt x="9781831" y="590091"/>
                </a:cubicBezTo>
                <a:close/>
                <a:moveTo>
                  <a:pt x="35633" y="586126"/>
                </a:moveTo>
                <a:cubicBezTo>
                  <a:pt x="44304" y="586126"/>
                  <a:pt x="52978" y="586126"/>
                  <a:pt x="61646" y="586126"/>
                </a:cubicBezTo>
                <a:cubicBezTo>
                  <a:pt x="61646" y="586628"/>
                  <a:pt x="61646" y="587126"/>
                  <a:pt x="61646" y="587628"/>
                </a:cubicBezTo>
                <a:cubicBezTo>
                  <a:pt x="53092" y="587628"/>
                  <a:pt x="44416" y="587628"/>
                  <a:pt x="35747" y="587628"/>
                </a:cubicBezTo>
                <a:cubicBezTo>
                  <a:pt x="35633" y="587126"/>
                  <a:pt x="35633" y="586628"/>
                  <a:pt x="35633" y="586126"/>
                </a:cubicBezTo>
                <a:close/>
                <a:moveTo>
                  <a:pt x="5309486" y="585265"/>
                </a:moveTo>
                <a:cubicBezTo>
                  <a:pt x="5318312" y="585655"/>
                  <a:pt x="5329622" y="586532"/>
                  <a:pt x="5344318" y="587753"/>
                </a:cubicBezTo>
                <a:cubicBezTo>
                  <a:pt x="5335872" y="595270"/>
                  <a:pt x="5335872" y="595270"/>
                  <a:pt x="5272810" y="598733"/>
                </a:cubicBezTo>
                <a:cubicBezTo>
                  <a:pt x="5278893" y="587303"/>
                  <a:pt x="5283009" y="584094"/>
                  <a:pt x="5309486" y="585265"/>
                </a:cubicBezTo>
                <a:close/>
                <a:moveTo>
                  <a:pt x="5514592" y="584080"/>
                </a:moveTo>
                <a:cubicBezTo>
                  <a:pt x="5521345" y="590050"/>
                  <a:pt x="5525853" y="594056"/>
                  <a:pt x="5530359" y="598022"/>
                </a:cubicBezTo>
                <a:cubicBezTo>
                  <a:pt x="5524387" y="599068"/>
                  <a:pt x="5520225" y="600362"/>
                  <a:pt x="5518302" y="600028"/>
                </a:cubicBezTo>
                <a:cubicBezTo>
                  <a:pt x="5499726" y="596647"/>
                  <a:pt x="5495896" y="592222"/>
                  <a:pt x="5514592" y="584080"/>
                </a:cubicBezTo>
                <a:close/>
                <a:moveTo>
                  <a:pt x="158153" y="582450"/>
                </a:moveTo>
                <a:cubicBezTo>
                  <a:pt x="166490" y="584247"/>
                  <a:pt x="174706" y="586042"/>
                  <a:pt x="182926" y="587794"/>
                </a:cubicBezTo>
                <a:cubicBezTo>
                  <a:pt x="181242" y="588921"/>
                  <a:pt x="179553" y="590050"/>
                  <a:pt x="177863" y="591177"/>
                </a:cubicBezTo>
                <a:cubicBezTo>
                  <a:pt x="169413" y="589507"/>
                  <a:pt x="161083" y="587794"/>
                  <a:pt x="152639" y="586126"/>
                </a:cubicBezTo>
                <a:cubicBezTo>
                  <a:pt x="154442" y="584915"/>
                  <a:pt x="156358" y="583660"/>
                  <a:pt x="158153" y="582450"/>
                </a:cubicBezTo>
                <a:close/>
                <a:moveTo>
                  <a:pt x="10263708" y="581785"/>
                </a:moveTo>
                <a:cubicBezTo>
                  <a:pt x="10265391" y="582952"/>
                  <a:pt x="10267082" y="584121"/>
                  <a:pt x="10268772" y="585290"/>
                </a:cubicBezTo>
                <a:cubicBezTo>
                  <a:pt x="10261785" y="586251"/>
                  <a:pt x="10254920" y="587251"/>
                  <a:pt x="10247822" y="588170"/>
                </a:cubicBezTo>
                <a:cubicBezTo>
                  <a:pt x="10246814" y="587418"/>
                  <a:pt x="10245915" y="586669"/>
                  <a:pt x="10244901" y="585916"/>
                </a:cubicBezTo>
                <a:cubicBezTo>
                  <a:pt x="10251203" y="584538"/>
                  <a:pt x="10257399" y="583159"/>
                  <a:pt x="10263708" y="581785"/>
                </a:cubicBezTo>
                <a:close/>
                <a:moveTo>
                  <a:pt x="5676642" y="581240"/>
                </a:moveTo>
                <a:cubicBezTo>
                  <a:pt x="5681593" y="583493"/>
                  <a:pt x="5686888" y="584830"/>
                  <a:pt x="5687227" y="586377"/>
                </a:cubicBezTo>
                <a:cubicBezTo>
                  <a:pt x="5687451" y="587504"/>
                  <a:pt x="5681255" y="588839"/>
                  <a:pt x="5677881" y="590050"/>
                </a:cubicBezTo>
                <a:cubicBezTo>
                  <a:pt x="5674388" y="588671"/>
                  <a:pt x="5669207" y="587460"/>
                  <a:pt x="5668079" y="585875"/>
                </a:cubicBezTo>
                <a:cubicBezTo>
                  <a:pt x="5667404" y="584830"/>
                  <a:pt x="5672699" y="583244"/>
                  <a:pt x="5676642" y="581240"/>
                </a:cubicBezTo>
                <a:close/>
                <a:moveTo>
                  <a:pt x="1987442" y="581033"/>
                </a:moveTo>
                <a:cubicBezTo>
                  <a:pt x="1987554" y="581785"/>
                  <a:pt x="1987554" y="582493"/>
                  <a:pt x="1987666" y="583201"/>
                </a:cubicBezTo>
                <a:cubicBezTo>
                  <a:pt x="1978999" y="583201"/>
                  <a:pt x="1970436" y="583201"/>
                  <a:pt x="1961767" y="583201"/>
                </a:cubicBezTo>
                <a:cubicBezTo>
                  <a:pt x="1961767" y="582617"/>
                  <a:pt x="1961655" y="582073"/>
                  <a:pt x="1961655" y="581535"/>
                </a:cubicBezTo>
                <a:cubicBezTo>
                  <a:pt x="1970210" y="581364"/>
                  <a:pt x="1978885" y="581199"/>
                  <a:pt x="1987442" y="581033"/>
                </a:cubicBezTo>
                <a:close/>
                <a:moveTo>
                  <a:pt x="8199059" y="579571"/>
                </a:moveTo>
                <a:cubicBezTo>
                  <a:pt x="8182954" y="597316"/>
                  <a:pt x="8077097" y="624786"/>
                  <a:pt x="8007729" y="627751"/>
                </a:cubicBezTo>
                <a:cubicBezTo>
                  <a:pt x="8039375" y="617981"/>
                  <a:pt x="8064034" y="609045"/>
                  <a:pt x="8079575" y="596146"/>
                </a:cubicBezTo>
                <a:cubicBezTo>
                  <a:pt x="8095004" y="583368"/>
                  <a:pt x="8151083" y="577607"/>
                  <a:pt x="8199059" y="579571"/>
                </a:cubicBezTo>
                <a:close/>
                <a:moveTo>
                  <a:pt x="6300626" y="573432"/>
                </a:moveTo>
                <a:cubicBezTo>
                  <a:pt x="6301414" y="574476"/>
                  <a:pt x="6303668" y="575898"/>
                  <a:pt x="6302654" y="576482"/>
                </a:cubicBezTo>
                <a:cubicBezTo>
                  <a:pt x="6301078" y="577356"/>
                  <a:pt x="6297140" y="577650"/>
                  <a:pt x="6294211" y="578193"/>
                </a:cubicBezTo>
                <a:cubicBezTo>
                  <a:pt x="6292183" y="577356"/>
                  <a:pt x="6290268" y="576482"/>
                  <a:pt x="6288352" y="575688"/>
                </a:cubicBezTo>
                <a:cubicBezTo>
                  <a:pt x="6292409" y="574937"/>
                  <a:pt x="6296577" y="574184"/>
                  <a:pt x="6300626" y="573432"/>
                </a:cubicBezTo>
                <a:close/>
                <a:moveTo>
                  <a:pt x="4991950" y="573183"/>
                </a:moveTo>
                <a:cubicBezTo>
                  <a:pt x="4993191" y="574602"/>
                  <a:pt x="4994318" y="576062"/>
                  <a:pt x="4995557" y="577481"/>
                </a:cubicBezTo>
                <a:cubicBezTo>
                  <a:pt x="4992178" y="577733"/>
                  <a:pt x="4988128" y="578485"/>
                  <a:pt x="4985424" y="578066"/>
                </a:cubicBezTo>
                <a:cubicBezTo>
                  <a:pt x="4983508" y="577774"/>
                  <a:pt x="4983396" y="575939"/>
                  <a:pt x="4982383" y="574769"/>
                </a:cubicBezTo>
                <a:cubicBezTo>
                  <a:pt x="4985536" y="574226"/>
                  <a:pt x="4988795" y="573683"/>
                  <a:pt x="4991950" y="573183"/>
                </a:cubicBezTo>
                <a:close/>
                <a:moveTo>
                  <a:pt x="2065708" y="571010"/>
                </a:moveTo>
                <a:cubicBezTo>
                  <a:pt x="2075054" y="571804"/>
                  <a:pt x="2084513" y="572638"/>
                  <a:pt x="2093863" y="573475"/>
                </a:cubicBezTo>
                <a:cubicBezTo>
                  <a:pt x="2092624" y="575186"/>
                  <a:pt x="2091271" y="576897"/>
                  <a:pt x="2090032" y="578610"/>
                </a:cubicBezTo>
                <a:cubicBezTo>
                  <a:pt x="2080906" y="577272"/>
                  <a:pt x="2071674" y="575898"/>
                  <a:pt x="2062668" y="574560"/>
                </a:cubicBezTo>
                <a:cubicBezTo>
                  <a:pt x="2063675" y="573391"/>
                  <a:pt x="2064695" y="572179"/>
                  <a:pt x="2065708" y="571010"/>
                </a:cubicBezTo>
                <a:close/>
                <a:moveTo>
                  <a:pt x="549712" y="568380"/>
                </a:moveTo>
                <a:cubicBezTo>
                  <a:pt x="557453" y="567775"/>
                  <a:pt x="566433" y="569800"/>
                  <a:pt x="584393" y="573851"/>
                </a:cubicBezTo>
                <a:cubicBezTo>
                  <a:pt x="566486" y="575270"/>
                  <a:pt x="548586" y="576646"/>
                  <a:pt x="522461" y="578692"/>
                </a:cubicBezTo>
                <a:cubicBezTo>
                  <a:pt x="535467" y="572221"/>
                  <a:pt x="541970" y="568985"/>
                  <a:pt x="549712" y="568380"/>
                </a:cubicBezTo>
                <a:close/>
                <a:moveTo>
                  <a:pt x="88066" y="567061"/>
                </a:moveTo>
                <a:cubicBezTo>
                  <a:pt x="101537" y="567599"/>
                  <a:pt x="115754" y="569446"/>
                  <a:pt x="132928" y="570094"/>
                </a:cubicBezTo>
                <a:cubicBezTo>
                  <a:pt x="115924" y="573954"/>
                  <a:pt x="101820" y="575509"/>
                  <a:pt x="88362" y="575546"/>
                </a:cubicBezTo>
                <a:cubicBezTo>
                  <a:pt x="74906" y="575581"/>
                  <a:pt x="62097" y="574099"/>
                  <a:pt x="47681" y="571887"/>
                </a:cubicBezTo>
                <a:cubicBezTo>
                  <a:pt x="61870" y="567296"/>
                  <a:pt x="74595" y="566524"/>
                  <a:pt x="88066" y="567061"/>
                </a:cubicBezTo>
                <a:close/>
                <a:moveTo>
                  <a:pt x="365320" y="565078"/>
                </a:moveTo>
                <a:cubicBezTo>
                  <a:pt x="383494" y="564822"/>
                  <a:pt x="401626" y="565605"/>
                  <a:pt x="419195" y="570762"/>
                </a:cubicBezTo>
                <a:cubicBezTo>
                  <a:pt x="432370" y="574602"/>
                  <a:pt x="460635" y="571385"/>
                  <a:pt x="482928" y="572890"/>
                </a:cubicBezTo>
                <a:cubicBezTo>
                  <a:pt x="448925" y="579987"/>
                  <a:pt x="389466" y="567295"/>
                  <a:pt x="381015" y="592181"/>
                </a:cubicBezTo>
                <a:cubicBezTo>
                  <a:pt x="412773" y="604370"/>
                  <a:pt x="412773" y="604370"/>
                  <a:pt x="466487" y="592639"/>
                </a:cubicBezTo>
                <a:cubicBezTo>
                  <a:pt x="481465" y="599442"/>
                  <a:pt x="475050" y="604285"/>
                  <a:pt x="454889" y="606333"/>
                </a:cubicBezTo>
                <a:cubicBezTo>
                  <a:pt x="444869" y="607378"/>
                  <a:pt x="432820" y="605371"/>
                  <a:pt x="421787" y="605456"/>
                </a:cubicBezTo>
                <a:cubicBezTo>
                  <a:pt x="391156" y="605622"/>
                  <a:pt x="360630" y="605872"/>
                  <a:pt x="359734" y="622071"/>
                </a:cubicBezTo>
                <a:cubicBezTo>
                  <a:pt x="359622" y="624411"/>
                  <a:pt x="347679" y="626665"/>
                  <a:pt x="338899" y="629755"/>
                </a:cubicBezTo>
                <a:cubicBezTo>
                  <a:pt x="335067" y="627083"/>
                  <a:pt x="330907" y="625495"/>
                  <a:pt x="330907" y="623953"/>
                </a:cubicBezTo>
                <a:cubicBezTo>
                  <a:pt x="331469" y="605872"/>
                  <a:pt x="327864" y="604702"/>
                  <a:pt x="281354" y="608546"/>
                </a:cubicBezTo>
                <a:cubicBezTo>
                  <a:pt x="223811" y="613305"/>
                  <a:pt x="223811" y="613305"/>
                  <a:pt x="182031" y="609212"/>
                </a:cubicBezTo>
                <a:cubicBezTo>
                  <a:pt x="203650" y="601823"/>
                  <a:pt x="237436" y="597232"/>
                  <a:pt x="220542" y="584706"/>
                </a:cubicBezTo>
                <a:cubicBezTo>
                  <a:pt x="245314" y="590467"/>
                  <a:pt x="267503" y="597942"/>
                  <a:pt x="293403" y="600779"/>
                </a:cubicBezTo>
                <a:cubicBezTo>
                  <a:pt x="310858" y="602659"/>
                  <a:pt x="333604" y="597982"/>
                  <a:pt x="353989" y="596270"/>
                </a:cubicBezTo>
                <a:cubicBezTo>
                  <a:pt x="353312" y="595185"/>
                  <a:pt x="352638" y="594099"/>
                  <a:pt x="351961" y="593013"/>
                </a:cubicBezTo>
                <a:cubicBezTo>
                  <a:pt x="333604" y="590467"/>
                  <a:pt x="313674" y="588795"/>
                  <a:pt x="297233" y="584915"/>
                </a:cubicBezTo>
                <a:cubicBezTo>
                  <a:pt x="288789" y="582909"/>
                  <a:pt x="281692" y="576524"/>
                  <a:pt x="284058" y="573014"/>
                </a:cubicBezTo>
                <a:cubicBezTo>
                  <a:pt x="286312" y="569759"/>
                  <a:pt x="302754" y="565164"/>
                  <a:pt x="311198" y="565624"/>
                </a:cubicBezTo>
                <a:cubicBezTo>
                  <a:pt x="328931" y="566627"/>
                  <a:pt x="347146" y="565333"/>
                  <a:pt x="365320" y="565078"/>
                </a:cubicBezTo>
                <a:close/>
                <a:moveTo>
                  <a:pt x="8198720" y="564874"/>
                </a:moveTo>
                <a:cubicBezTo>
                  <a:pt x="8200860" y="565291"/>
                  <a:pt x="8202776" y="565875"/>
                  <a:pt x="8204690" y="566377"/>
                </a:cubicBezTo>
                <a:cubicBezTo>
                  <a:pt x="8203114" y="566584"/>
                  <a:pt x="8201649" y="566793"/>
                  <a:pt x="8200072" y="567003"/>
                </a:cubicBezTo>
                <a:cubicBezTo>
                  <a:pt x="8198607" y="566669"/>
                  <a:pt x="8197255" y="566377"/>
                  <a:pt x="8195904" y="566041"/>
                </a:cubicBezTo>
                <a:cubicBezTo>
                  <a:pt x="8196805" y="565624"/>
                  <a:pt x="8198382" y="564833"/>
                  <a:pt x="8198720" y="564874"/>
                </a:cubicBezTo>
                <a:close/>
                <a:moveTo>
                  <a:pt x="649653" y="564066"/>
                </a:moveTo>
                <a:cubicBezTo>
                  <a:pt x="658437" y="563268"/>
                  <a:pt x="666714" y="564917"/>
                  <a:pt x="676625" y="570679"/>
                </a:cubicBezTo>
                <a:cubicBezTo>
                  <a:pt x="661534" y="571093"/>
                  <a:pt x="646332" y="571470"/>
                  <a:pt x="619644" y="572138"/>
                </a:cubicBezTo>
                <a:cubicBezTo>
                  <a:pt x="631579" y="568110"/>
                  <a:pt x="640869" y="564865"/>
                  <a:pt x="649653" y="564066"/>
                </a:cubicBezTo>
                <a:close/>
                <a:moveTo>
                  <a:pt x="183760" y="563075"/>
                </a:moveTo>
                <a:cubicBezTo>
                  <a:pt x="194388" y="564123"/>
                  <a:pt x="206185" y="567568"/>
                  <a:pt x="221557" y="570261"/>
                </a:cubicBezTo>
                <a:cubicBezTo>
                  <a:pt x="190023" y="570261"/>
                  <a:pt x="171447" y="570261"/>
                  <a:pt x="152977" y="570261"/>
                </a:cubicBezTo>
                <a:cubicBezTo>
                  <a:pt x="163673" y="563372"/>
                  <a:pt x="173132" y="562026"/>
                  <a:pt x="183760" y="563075"/>
                </a:cubicBezTo>
                <a:close/>
                <a:moveTo>
                  <a:pt x="5298263" y="560322"/>
                </a:moveTo>
                <a:cubicBezTo>
                  <a:pt x="5311440" y="560740"/>
                  <a:pt x="5324502" y="561157"/>
                  <a:pt x="5337677" y="561533"/>
                </a:cubicBezTo>
                <a:cubicBezTo>
                  <a:pt x="5337001" y="563330"/>
                  <a:pt x="5336324" y="565124"/>
                  <a:pt x="5335648" y="566919"/>
                </a:cubicBezTo>
                <a:cubicBezTo>
                  <a:pt x="5322813" y="566041"/>
                  <a:pt x="5309975" y="565124"/>
                  <a:pt x="5297138" y="564248"/>
                </a:cubicBezTo>
                <a:cubicBezTo>
                  <a:pt x="5297475" y="562954"/>
                  <a:pt x="5297927" y="561618"/>
                  <a:pt x="5298263" y="560322"/>
                </a:cubicBezTo>
                <a:close/>
                <a:moveTo>
                  <a:pt x="10183975" y="556231"/>
                </a:moveTo>
                <a:cubicBezTo>
                  <a:pt x="10183750" y="556983"/>
                  <a:pt x="10183412" y="557735"/>
                  <a:pt x="10183186" y="558487"/>
                </a:cubicBezTo>
                <a:cubicBezTo>
                  <a:pt x="10181610" y="558319"/>
                  <a:pt x="10179919" y="558152"/>
                  <a:pt x="10178342" y="557985"/>
                </a:cubicBezTo>
                <a:cubicBezTo>
                  <a:pt x="10178568" y="557443"/>
                  <a:pt x="10178229" y="556649"/>
                  <a:pt x="10179018" y="556483"/>
                </a:cubicBezTo>
                <a:cubicBezTo>
                  <a:pt x="10180369" y="556189"/>
                  <a:pt x="10182285" y="556315"/>
                  <a:pt x="10183975" y="556231"/>
                </a:cubicBezTo>
                <a:close/>
                <a:moveTo>
                  <a:pt x="6383503" y="555146"/>
                </a:moveTo>
                <a:lnTo>
                  <a:pt x="6382501" y="555479"/>
                </a:lnTo>
                <a:lnTo>
                  <a:pt x="6381109" y="555389"/>
                </a:lnTo>
                <a:lnTo>
                  <a:pt x="6382165" y="555312"/>
                </a:lnTo>
                <a:close/>
                <a:moveTo>
                  <a:pt x="5973942" y="554269"/>
                </a:moveTo>
                <a:cubicBezTo>
                  <a:pt x="5987173" y="555626"/>
                  <a:pt x="5993396" y="557766"/>
                  <a:pt x="5995336" y="560323"/>
                </a:cubicBezTo>
                <a:cubicBezTo>
                  <a:pt x="5997279" y="562880"/>
                  <a:pt x="5994941" y="565855"/>
                  <a:pt x="5991054" y="568883"/>
                </a:cubicBezTo>
                <a:cubicBezTo>
                  <a:pt x="5985536" y="573183"/>
                  <a:pt x="5978610" y="574894"/>
                  <a:pt x="5970502" y="574989"/>
                </a:cubicBezTo>
                <a:cubicBezTo>
                  <a:pt x="5962396" y="575083"/>
                  <a:pt x="5953106" y="573558"/>
                  <a:pt x="5942860" y="571385"/>
                </a:cubicBezTo>
                <a:cubicBezTo>
                  <a:pt x="5953895" y="565331"/>
                  <a:pt x="5964141" y="559656"/>
                  <a:pt x="5973942" y="554269"/>
                </a:cubicBezTo>
                <a:close/>
                <a:moveTo>
                  <a:pt x="6335877" y="552433"/>
                </a:moveTo>
                <a:lnTo>
                  <a:pt x="6381109" y="555389"/>
                </a:lnTo>
                <a:lnTo>
                  <a:pt x="6335991" y="558654"/>
                </a:lnTo>
                <a:cubicBezTo>
                  <a:pt x="6335991" y="556608"/>
                  <a:pt x="6335877" y="554521"/>
                  <a:pt x="6335877" y="552433"/>
                </a:cubicBezTo>
                <a:close/>
                <a:moveTo>
                  <a:pt x="6403668" y="548423"/>
                </a:moveTo>
                <a:cubicBezTo>
                  <a:pt x="6405697" y="549592"/>
                  <a:pt x="6407611" y="550720"/>
                  <a:pt x="6409527" y="551890"/>
                </a:cubicBezTo>
                <a:lnTo>
                  <a:pt x="6383503" y="555146"/>
                </a:lnTo>
                <a:close/>
                <a:moveTo>
                  <a:pt x="6309414" y="547464"/>
                </a:moveTo>
                <a:cubicBezTo>
                  <a:pt x="6304683" y="555855"/>
                  <a:pt x="6306033" y="561992"/>
                  <a:pt x="6299388" y="563538"/>
                </a:cubicBezTo>
                <a:cubicBezTo>
                  <a:pt x="6292181" y="565250"/>
                  <a:pt x="6283848" y="566659"/>
                  <a:pt x="6275291" y="566418"/>
                </a:cubicBezTo>
                <a:cubicBezTo>
                  <a:pt x="6266733" y="566179"/>
                  <a:pt x="6257950" y="564289"/>
                  <a:pt x="6249841" y="559404"/>
                </a:cubicBezTo>
                <a:cubicBezTo>
                  <a:pt x="6266954" y="555981"/>
                  <a:pt x="6282728" y="552808"/>
                  <a:pt x="6309414" y="547464"/>
                </a:cubicBezTo>
                <a:close/>
                <a:moveTo>
                  <a:pt x="8859983" y="545877"/>
                </a:moveTo>
                <a:cubicBezTo>
                  <a:pt x="8860547" y="546587"/>
                  <a:pt x="8861222" y="547297"/>
                  <a:pt x="8861786" y="548007"/>
                </a:cubicBezTo>
                <a:cubicBezTo>
                  <a:pt x="8855140" y="548759"/>
                  <a:pt x="8848499" y="549550"/>
                  <a:pt x="8841851" y="550304"/>
                </a:cubicBezTo>
                <a:cubicBezTo>
                  <a:pt x="8841287" y="549634"/>
                  <a:pt x="8840725" y="548966"/>
                  <a:pt x="8840162" y="548299"/>
                </a:cubicBezTo>
                <a:cubicBezTo>
                  <a:pt x="8846696" y="547506"/>
                  <a:pt x="8853342" y="546713"/>
                  <a:pt x="8859983" y="545877"/>
                </a:cubicBezTo>
                <a:close/>
                <a:moveTo>
                  <a:pt x="8420117" y="545043"/>
                </a:moveTo>
                <a:cubicBezTo>
                  <a:pt x="8439714" y="545043"/>
                  <a:pt x="8459417" y="545043"/>
                  <a:pt x="8479015" y="545043"/>
                </a:cubicBezTo>
                <a:cubicBezTo>
                  <a:pt x="8478563" y="546253"/>
                  <a:pt x="8478225" y="547464"/>
                  <a:pt x="8477775" y="548677"/>
                </a:cubicBezTo>
                <a:cubicBezTo>
                  <a:pt x="8458516" y="548175"/>
                  <a:pt x="8439377" y="547631"/>
                  <a:pt x="8420231" y="547129"/>
                </a:cubicBezTo>
                <a:cubicBezTo>
                  <a:pt x="8420117" y="546421"/>
                  <a:pt x="8420117" y="545752"/>
                  <a:pt x="8420117" y="545043"/>
                </a:cubicBezTo>
                <a:close/>
                <a:moveTo>
                  <a:pt x="6150858" y="544039"/>
                </a:moveTo>
                <a:cubicBezTo>
                  <a:pt x="6152314" y="544457"/>
                  <a:pt x="6153215" y="545208"/>
                  <a:pt x="6154230" y="545837"/>
                </a:cubicBezTo>
                <a:cubicBezTo>
                  <a:pt x="6152653" y="545877"/>
                  <a:pt x="6150858" y="546002"/>
                  <a:pt x="6149387" y="545837"/>
                </a:cubicBezTo>
                <a:cubicBezTo>
                  <a:pt x="6148266" y="545668"/>
                  <a:pt x="6147589" y="545083"/>
                  <a:pt x="6146688" y="544708"/>
                </a:cubicBezTo>
                <a:cubicBezTo>
                  <a:pt x="6148152" y="544457"/>
                  <a:pt x="6150294" y="543830"/>
                  <a:pt x="6150858" y="544039"/>
                </a:cubicBezTo>
                <a:close/>
                <a:moveTo>
                  <a:pt x="8323992" y="544019"/>
                </a:moveTo>
                <a:cubicBezTo>
                  <a:pt x="8331607" y="544019"/>
                  <a:pt x="8339826" y="547297"/>
                  <a:pt x="8356265" y="553852"/>
                </a:cubicBezTo>
                <a:cubicBezTo>
                  <a:pt x="8334195" y="553852"/>
                  <a:pt x="8315724" y="553852"/>
                  <a:pt x="8295346" y="553852"/>
                </a:cubicBezTo>
                <a:cubicBezTo>
                  <a:pt x="8309367" y="547297"/>
                  <a:pt x="8316377" y="544019"/>
                  <a:pt x="8323992" y="544019"/>
                </a:cubicBezTo>
                <a:close/>
                <a:moveTo>
                  <a:pt x="9674179" y="537528"/>
                </a:moveTo>
                <a:cubicBezTo>
                  <a:pt x="9676876" y="538654"/>
                  <a:pt x="9679466" y="539740"/>
                  <a:pt x="9682171" y="540868"/>
                </a:cubicBezTo>
                <a:cubicBezTo>
                  <a:pt x="9668996" y="551931"/>
                  <a:pt x="9655709" y="562996"/>
                  <a:pt x="9638589" y="577356"/>
                </a:cubicBezTo>
                <a:cubicBezTo>
                  <a:pt x="9623949" y="567337"/>
                  <a:pt x="9614718" y="560949"/>
                  <a:pt x="9602332" y="552433"/>
                </a:cubicBezTo>
                <a:cubicBezTo>
                  <a:pt x="9628233" y="547089"/>
                  <a:pt x="9651203" y="542329"/>
                  <a:pt x="9674179" y="537528"/>
                </a:cubicBezTo>
                <a:close/>
                <a:moveTo>
                  <a:pt x="3972246" y="534437"/>
                </a:moveTo>
                <a:cubicBezTo>
                  <a:pt x="3975393" y="534521"/>
                  <a:pt x="3978546" y="534562"/>
                  <a:pt x="3981703" y="534647"/>
                </a:cubicBezTo>
                <a:cubicBezTo>
                  <a:pt x="3981252" y="537487"/>
                  <a:pt x="3980912" y="540325"/>
                  <a:pt x="3980462" y="543164"/>
                </a:cubicBezTo>
                <a:cubicBezTo>
                  <a:pt x="3977202" y="543081"/>
                  <a:pt x="3974047" y="543040"/>
                  <a:pt x="3970779" y="542954"/>
                </a:cubicBezTo>
                <a:cubicBezTo>
                  <a:pt x="3971231" y="540115"/>
                  <a:pt x="3971795" y="537277"/>
                  <a:pt x="3972246" y="534437"/>
                </a:cubicBezTo>
                <a:close/>
                <a:moveTo>
                  <a:pt x="8966404" y="534021"/>
                </a:moveTo>
                <a:cubicBezTo>
                  <a:pt x="8967081" y="535190"/>
                  <a:pt x="8967869" y="536317"/>
                  <a:pt x="8968546" y="537487"/>
                </a:cubicBezTo>
                <a:cubicBezTo>
                  <a:pt x="8948947" y="539280"/>
                  <a:pt x="8929353" y="541076"/>
                  <a:pt x="8909762" y="542872"/>
                </a:cubicBezTo>
                <a:cubicBezTo>
                  <a:pt x="8908973" y="541702"/>
                  <a:pt x="8908297" y="540533"/>
                  <a:pt x="8907508" y="539362"/>
                </a:cubicBezTo>
                <a:cubicBezTo>
                  <a:pt x="8927106" y="537569"/>
                  <a:pt x="8946807" y="535815"/>
                  <a:pt x="8966404" y="534021"/>
                </a:cubicBezTo>
                <a:close/>
                <a:moveTo>
                  <a:pt x="537883" y="532561"/>
                </a:moveTo>
                <a:cubicBezTo>
                  <a:pt x="538333" y="533643"/>
                  <a:pt x="538784" y="534771"/>
                  <a:pt x="539236" y="535858"/>
                </a:cubicBezTo>
                <a:cubicBezTo>
                  <a:pt x="522461" y="536901"/>
                  <a:pt x="505795" y="537905"/>
                  <a:pt x="489014" y="538904"/>
                </a:cubicBezTo>
                <a:cubicBezTo>
                  <a:pt x="488113" y="537779"/>
                  <a:pt x="487322" y="536652"/>
                  <a:pt x="486421" y="535523"/>
                </a:cubicBezTo>
                <a:cubicBezTo>
                  <a:pt x="503541" y="534521"/>
                  <a:pt x="520660" y="533560"/>
                  <a:pt x="537883" y="532561"/>
                </a:cubicBezTo>
                <a:close/>
                <a:moveTo>
                  <a:pt x="9763406" y="532345"/>
                </a:moveTo>
                <a:cubicBezTo>
                  <a:pt x="9771134" y="531077"/>
                  <a:pt x="9779637" y="531933"/>
                  <a:pt x="9788365" y="538278"/>
                </a:cubicBezTo>
                <a:cubicBezTo>
                  <a:pt x="9790958" y="540200"/>
                  <a:pt x="9803231" y="541368"/>
                  <a:pt x="9810547" y="541118"/>
                </a:cubicBezTo>
                <a:cubicBezTo>
                  <a:pt x="9835328" y="540241"/>
                  <a:pt x="9859875" y="538612"/>
                  <a:pt x="9885999" y="540115"/>
                </a:cubicBezTo>
                <a:cubicBezTo>
                  <a:pt x="9834651" y="545250"/>
                  <a:pt x="9783409" y="550428"/>
                  <a:pt x="9726991" y="556106"/>
                </a:cubicBezTo>
                <a:cubicBezTo>
                  <a:pt x="9733413" y="548759"/>
                  <a:pt x="9734201" y="542496"/>
                  <a:pt x="9743095" y="539155"/>
                </a:cubicBezTo>
                <a:cubicBezTo>
                  <a:pt x="9748725" y="537005"/>
                  <a:pt x="9755678" y="533613"/>
                  <a:pt x="9763406" y="532345"/>
                </a:cubicBezTo>
                <a:close/>
                <a:moveTo>
                  <a:pt x="7100069" y="531475"/>
                </a:moveTo>
                <a:cubicBezTo>
                  <a:pt x="7099168" y="532184"/>
                  <a:pt x="7098266" y="532935"/>
                  <a:pt x="7097365" y="533643"/>
                </a:cubicBezTo>
                <a:cubicBezTo>
                  <a:pt x="7095787" y="533351"/>
                  <a:pt x="7094210" y="533100"/>
                  <a:pt x="7092633" y="532808"/>
                </a:cubicBezTo>
                <a:cubicBezTo>
                  <a:pt x="7093311" y="532349"/>
                  <a:pt x="7093761" y="531640"/>
                  <a:pt x="7094773" y="531515"/>
                </a:cubicBezTo>
                <a:cubicBezTo>
                  <a:pt x="7096350" y="531308"/>
                  <a:pt x="7098266" y="531475"/>
                  <a:pt x="7100069" y="531475"/>
                </a:cubicBezTo>
                <a:close/>
                <a:moveTo>
                  <a:pt x="8542868" y="529804"/>
                </a:moveTo>
                <a:cubicBezTo>
                  <a:pt x="8548043" y="531475"/>
                  <a:pt x="8553340" y="533185"/>
                  <a:pt x="8558516" y="534855"/>
                </a:cubicBezTo>
                <a:cubicBezTo>
                  <a:pt x="8556381" y="535858"/>
                  <a:pt x="8554127" y="536819"/>
                  <a:pt x="8551987" y="537779"/>
                </a:cubicBezTo>
                <a:cubicBezTo>
                  <a:pt x="8545903" y="536317"/>
                  <a:pt x="8539825" y="534855"/>
                  <a:pt x="8533742" y="533393"/>
                </a:cubicBezTo>
                <a:cubicBezTo>
                  <a:pt x="8536785" y="532184"/>
                  <a:pt x="8539825" y="531015"/>
                  <a:pt x="8542868" y="529804"/>
                </a:cubicBezTo>
                <a:close/>
                <a:moveTo>
                  <a:pt x="46218" y="528717"/>
                </a:moveTo>
                <a:cubicBezTo>
                  <a:pt x="98692" y="540825"/>
                  <a:pt x="152977" y="539531"/>
                  <a:pt x="207367" y="534896"/>
                </a:cubicBezTo>
                <a:cubicBezTo>
                  <a:pt x="270433" y="529511"/>
                  <a:pt x="332591" y="535356"/>
                  <a:pt x="396556" y="537068"/>
                </a:cubicBezTo>
                <a:cubicBezTo>
                  <a:pt x="335974" y="538718"/>
                  <a:pt x="275445" y="542673"/>
                  <a:pt x="214407" y="545054"/>
                </a:cubicBezTo>
                <a:cubicBezTo>
                  <a:pt x="183890" y="546243"/>
                  <a:pt x="153244" y="547039"/>
                  <a:pt x="122403" y="546956"/>
                </a:cubicBezTo>
                <a:cubicBezTo>
                  <a:pt x="91560" y="546873"/>
                  <a:pt x="60519" y="545910"/>
                  <a:pt x="29213" y="543583"/>
                </a:cubicBezTo>
                <a:cubicBezTo>
                  <a:pt x="29438" y="543706"/>
                  <a:pt x="27410" y="542954"/>
                  <a:pt x="27748" y="542662"/>
                </a:cubicBezTo>
                <a:cubicBezTo>
                  <a:pt x="33045" y="538486"/>
                  <a:pt x="38676" y="534354"/>
                  <a:pt x="46218" y="528717"/>
                </a:cubicBezTo>
                <a:close/>
                <a:moveTo>
                  <a:pt x="6690609" y="528550"/>
                </a:moveTo>
                <a:cubicBezTo>
                  <a:pt x="6692863" y="528216"/>
                  <a:pt x="6696461" y="529093"/>
                  <a:pt x="6699391" y="529427"/>
                </a:cubicBezTo>
                <a:cubicBezTo>
                  <a:pt x="6697250" y="530472"/>
                  <a:pt x="6695220" y="531475"/>
                  <a:pt x="6693201" y="532477"/>
                </a:cubicBezTo>
                <a:cubicBezTo>
                  <a:pt x="6690158" y="532101"/>
                  <a:pt x="6687230" y="531767"/>
                  <a:pt x="6684413" y="531432"/>
                </a:cubicBezTo>
                <a:cubicBezTo>
                  <a:pt x="6686441" y="530430"/>
                  <a:pt x="6687904" y="528968"/>
                  <a:pt x="6690609" y="528550"/>
                </a:cubicBezTo>
                <a:close/>
                <a:moveTo>
                  <a:pt x="6143646" y="528341"/>
                </a:moveTo>
                <a:cubicBezTo>
                  <a:pt x="6166618" y="528341"/>
                  <a:pt x="6189706" y="528341"/>
                  <a:pt x="6212788" y="528341"/>
                </a:cubicBezTo>
                <a:cubicBezTo>
                  <a:pt x="6212904" y="529177"/>
                  <a:pt x="6213014" y="530052"/>
                  <a:pt x="6213128" y="530889"/>
                </a:cubicBezTo>
                <a:cubicBezTo>
                  <a:pt x="6190044" y="531390"/>
                  <a:pt x="6167066" y="531892"/>
                  <a:pt x="6144098" y="532391"/>
                </a:cubicBezTo>
                <a:cubicBezTo>
                  <a:pt x="6143872" y="531056"/>
                  <a:pt x="6143758" y="529678"/>
                  <a:pt x="6143646" y="528341"/>
                </a:cubicBezTo>
                <a:close/>
                <a:moveTo>
                  <a:pt x="6481035" y="527254"/>
                </a:moveTo>
                <a:cubicBezTo>
                  <a:pt x="6481147" y="527839"/>
                  <a:pt x="6481598" y="528508"/>
                  <a:pt x="6481035" y="529052"/>
                </a:cubicBezTo>
                <a:cubicBezTo>
                  <a:pt x="6480695" y="529468"/>
                  <a:pt x="6479120" y="529720"/>
                  <a:pt x="6477993" y="530052"/>
                </a:cubicBezTo>
                <a:cubicBezTo>
                  <a:pt x="6477318" y="529511"/>
                  <a:pt x="6475740" y="528717"/>
                  <a:pt x="6476077" y="528508"/>
                </a:cubicBezTo>
                <a:cubicBezTo>
                  <a:pt x="6477204" y="527966"/>
                  <a:pt x="6479344" y="527674"/>
                  <a:pt x="6481035" y="527254"/>
                </a:cubicBezTo>
                <a:close/>
                <a:moveTo>
                  <a:pt x="9995555" y="526306"/>
                </a:moveTo>
                <a:lnTo>
                  <a:pt x="9937241" y="535273"/>
                </a:lnTo>
                <a:cubicBezTo>
                  <a:pt x="9935888" y="533685"/>
                  <a:pt x="9934651" y="532101"/>
                  <a:pt x="9933299" y="530514"/>
                </a:cubicBezTo>
                <a:close/>
                <a:moveTo>
                  <a:pt x="9997555" y="526074"/>
                </a:moveTo>
                <a:lnTo>
                  <a:pt x="9996928" y="526213"/>
                </a:lnTo>
                <a:lnTo>
                  <a:pt x="9995555" y="526306"/>
                </a:lnTo>
                <a:lnTo>
                  <a:pt x="9996700" y="526130"/>
                </a:lnTo>
                <a:close/>
                <a:moveTo>
                  <a:pt x="6786100" y="524333"/>
                </a:moveTo>
                <a:cubicBezTo>
                  <a:pt x="6788242" y="525003"/>
                  <a:pt x="6790384" y="525712"/>
                  <a:pt x="6792524" y="526379"/>
                </a:cubicBezTo>
                <a:cubicBezTo>
                  <a:pt x="6791509" y="526881"/>
                  <a:pt x="6790494" y="527339"/>
                  <a:pt x="6789595" y="527839"/>
                </a:cubicBezTo>
                <a:cubicBezTo>
                  <a:pt x="6787453" y="527131"/>
                  <a:pt x="6785200" y="526506"/>
                  <a:pt x="6783284" y="525712"/>
                </a:cubicBezTo>
                <a:cubicBezTo>
                  <a:pt x="6783060" y="525629"/>
                  <a:pt x="6785087" y="524835"/>
                  <a:pt x="6786100" y="524333"/>
                </a:cubicBezTo>
                <a:close/>
                <a:moveTo>
                  <a:pt x="6310316" y="523040"/>
                </a:moveTo>
                <a:cubicBezTo>
                  <a:pt x="6312563" y="523123"/>
                  <a:pt x="6314484" y="524626"/>
                  <a:pt x="6316507" y="525503"/>
                </a:cubicBezTo>
                <a:cubicBezTo>
                  <a:pt x="6313690" y="526173"/>
                  <a:pt x="6310768" y="527467"/>
                  <a:pt x="6308176" y="527339"/>
                </a:cubicBezTo>
                <a:cubicBezTo>
                  <a:pt x="6305810" y="527254"/>
                  <a:pt x="6303894" y="525671"/>
                  <a:pt x="6301754" y="524752"/>
                </a:cubicBezTo>
                <a:cubicBezTo>
                  <a:pt x="6304683" y="524083"/>
                  <a:pt x="6307612" y="522956"/>
                  <a:pt x="6310316" y="523040"/>
                </a:cubicBezTo>
                <a:close/>
                <a:moveTo>
                  <a:pt x="10013708" y="522495"/>
                </a:moveTo>
                <a:cubicBezTo>
                  <a:pt x="10014489" y="523289"/>
                  <a:pt x="10015166" y="524083"/>
                  <a:pt x="10015953" y="524877"/>
                </a:cubicBezTo>
                <a:lnTo>
                  <a:pt x="9997555" y="526074"/>
                </a:lnTo>
                <a:close/>
                <a:moveTo>
                  <a:pt x="10293657" y="517068"/>
                </a:moveTo>
                <a:cubicBezTo>
                  <a:pt x="10293996" y="517110"/>
                  <a:pt x="10294220" y="518154"/>
                  <a:pt x="10294444" y="518738"/>
                </a:cubicBezTo>
                <a:cubicBezTo>
                  <a:pt x="10291635" y="518822"/>
                  <a:pt x="10288819" y="518990"/>
                  <a:pt x="10286002" y="518948"/>
                </a:cubicBezTo>
                <a:cubicBezTo>
                  <a:pt x="10285665" y="518906"/>
                  <a:pt x="10285438" y="517862"/>
                  <a:pt x="10285213" y="517278"/>
                </a:cubicBezTo>
                <a:cubicBezTo>
                  <a:pt x="10288030" y="517150"/>
                  <a:pt x="10290846" y="517027"/>
                  <a:pt x="10293657" y="517068"/>
                </a:cubicBezTo>
                <a:close/>
                <a:moveTo>
                  <a:pt x="8748048" y="516734"/>
                </a:moveTo>
                <a:cubicBezTo>
                  <a:pt x="8750183" y="517904"/>
                  <a:pt x="8752329" y="519115"/>
                  <a:pt x="8754464" y="520326"/>
                </a:cubicBezTo>
                <a:cubicBezTo>
                  <a:pt x="8746020" y="522037"/>
                  <a:pt x="8737458" y="523750"/>
                  <a:pt x="8729016" y="525461"/>
                </a:cubicBezTo>
                <a:cubicBezTo>
                  <a:pt x="8727663" y="524667"/>
                  <a:pt x="8726309" y="523874"/>
                  <a:pt x="8724958" y="523081"/>
                </a:cubicBezTo>
                <a:cubicBezTo>
                  <a:pt x="8732621" y="520952"/>
                  <a:pt x="8740387" y="518865"/>
                  <a:pt x="8748048" y="516734"/>
                </a:cubicBezTo>
                <a:close/>
                <a:moveTo>
                  <a:pt x="8595569" y="510391"/>
                </a:moveTo>
                <a:cubicBezTo>
                  <a:pt x="8596019" y="511139"/>
                  <a:pt x="8596469" y="511933"/>
                  <a:pt x="8596920" y="512685"/>
                </a:cubicBezTo>
                <a:cubicBezTo>
                  <a:pt x="8595117" y="512644"/>
                  <a:pt x="8593090" y="512811"/>
                  <a:pt x="8591739" y="512560"/>
                </a:cubicBezTo>
                <a:cubicBezTo>
                  <a:pt x="8590949" y="512393"/>
                  <a:pt x="8591061" y="511558"/>
                  <a:pt x="8590837" y="511015"/>
                </a:cubicBezTo>
                <a:cubicBezTo>
                  <a:pt x="8592414" y="510808"/>
                  <a:pt x="8593991" y="510558"/>
                  <a:pt x="8595569" y="510391"/>
                </a:cubicBezTo>
                <a:close/>
                <a:moveTo>
                  <a:pt x="6067295" y="507718"/>
                </a:moveTo>
                <a:cubicBezTo>
                  <a:pt x="6068870" y="510056"/>
                  <a:pt x="6070336" y="512352"/>
                  <a:pt x="6071913" y="514691"/>
                </a:cubicBezTo>
                <a:cubicBezTo>
                  <a:pt x="6068194" y="514940"/>
                  <a:pt x="6064590" y="515150"/>
                  <a:pt x="6060991" y="515400"/>
                </a:cubicBezTo>
                <a:cubicBezTo>
                  <a:pt x="6060542" y="513019"/>
                  <a:pt x="6060202" y="510683"/>
                  <a:pt x="6059753" y="508302"/>
                </a:cubicBezTo>
                <a:cubicBezTo>
                  <a:pt x="6062223" y="508092"/>
                  <a:pt x="6064815" y="507926"/>
                  <a:pt x="6067295" y="507718"/>
                </a:cubicBezTo>
                <a:close/>
                <a:moveTo>
                  <a:pt x="5758735" y="506589"/>
                </a:moveTo>
                <a:cubicBezTo>
                  <a:pt x="5758510" y="507257"/>
                  <a:pt x="5758283" y="507968"/>
                  <a:pt x="5758058" y="508636"/>
                </a:cubicBezTo>
                <a:cubicBezTo>
                  <a:pt x="5756595" y="508469"/>
                  <a:pt x="5755017" y="508343"/>
                  <a:pt x="5753445" y="508177"/>
                </a:cubicBezTo>
                <a:cubicBezTo>
                  <a:pt x="5753559" y="507718"/>
                  <a:pt x="5753333" y="506965"/>
                  <a:pt x="5754010" y="506840"/>
                </a:cubicBezTo>
                <a:cubicBezTo>
                  <a:pt x="5755242" y="506548"/>
                  <a:pt x="5757157" y="506630"/>
                  <a:pt x="5758735" y="506589"/>
                </a:cubicBezTo>
                <a:close/>
                <a:moveTo>
                  <a:pt x="5327200" y="504504"/>
                </a:moveTo>
                <a:cubicBezTo>
                  <a:pt x="5328332" y="504545"/>
                  <a:pt x="5329233" y="505380"/>
                  <a:pt x="5330128" y="505836"/>
                </a:cubicBezTo>
                <a:cubicBezTo>
                  <a:pt x="5327538" y="506213"/>
                  <a:pt x="5325063" y="506589"/>
                  <a:pt x="5322473" y="506965"/>
                </a:cubicBezTo>
                <a:cubicBezTo>
                  <a:pt x="5322473" y="506381"/>
                  <a:pt x="5322473" y="505796"/>
                  <a:pt x="5322473" y="505211"/>
                </a:cubicBezTo>
                <a:cubicBezTo>
                  <a:pt x="5324050" y="504921"/>
                  <a:pt x="5325742" y="504419"/>
                  <a:pt x="5327200" y="504504"/>
                </a:cubicBezTo>
                <a:close/>
                <a:moveTo>
                  <a:pt x="10742535" y="492145"/>
                </a:moveTo>
                <a:cubicBezTo>
                  <a:pt x="10747492" y="492731"/>
                  <a:pt x="10752557" y="493273"/>
                  <a:pt x="10757625" y="493816"/>
                </a:cubicBezTo>
                <a:cubicBezTo>
                  <a:pt x="10753345" y="497071"/>
                  <a:pt x="10749176" y="500370"/>
                  <a:pt x="10745015" y="503584"/>
                </a:cubicBezTo>
                <a:cubicBezTo>
                  <a:pt x="10741410" y="503041"/>
                  <a:pt x="10737693" y="502498"/>
                  <a:pt x="10734093" y="501956"/>
                </a:cubicBezTo>
                <a:cubicBezTo>
                  <a:pt x="10736904" y="498700"/>
                  <a:pt x="10739719" y="495400"/>
                  <a:pt x="10742535" y="492145"/>
                </a:cubicBezTo>
                <a:close/>
                <a:moveTo>
                  <a:pt x="10663028" y="486425"/>
                </a:moveTo>
                <a:cubicBezTo>
                  <a:pt x="10663930" y="487593"/>
                  <a:pt x="10664831" y="488805"/>
                  <a:pt x="10665734" y="489973"/>
                </a:cubicBezTo>
                <a:cubicBezTo>
                  <a:pt x="10657402" y="490767"/>
                  <a:pt x="10649064" y="491517"/>
                  <a:pt x="10640734" y="492353"/>
                </a:cubicBezTo>
                <a:cubicBezTo>
                  <a:pt x="10639945" y="491309"/>
                  <a:pt x="10639157" y="490306"/>
                  <a:pt x="10638368" y="489261"/>
                </a:cubicBezTo>
                <a:cubicBezTo>
                  <a:pt x="10646591" y="488304"/>
                  <a:pt x="10654809" y="487386"/>
                  <a:pt x="10663028" y="486425"/>
                </a:cubicBezTo>
                <a:close/>
                <a:moveTo>
                  <a:pt x="8399846" y="486174"/>
                </a:moveTo>
                <a:cubicBezTo>
                  <a:pt x="8400295" y="487552"/>
                  <a:pt x="8400752" y="488969"/>
                  <a:pt x="8401198" y="490390"/>
                </a:cubicBezTo>
                <a:cubicBezTo>
                  <a:pt x="8389600" y="491100"/>
                  <a:pt x="8378001" y="491768"/>
                  <a:pt x="8366404" y="492436"/>
                </a:cubicBezTo>
                <a:cubicBezTo>
                  <a:pt x="8365952" y="490599"/>
                  <a:pt x="8365615" y="488763"/>
                  <a:pt x="8365165" y="486925"/>
                </a:cubicBezTo>
                <a:cubicBezTo>
                  <a:pt x="8376762" y="486676"/>
                  <a:pt x="8388247" y="486425"/>
                  <a:pt x="8399846" y="486174"/>
                </a:cubicBezTo>
                <a:close/>
                <a:moveTo>
                  <a:pt x="10728684" y="471938"/>
                </a:moveTo>
                <a:cubicBezTo>
                  <a:pt x="10724404" y="473188"/>
                  <a:pt x="10720467" y="474694"/>
                  <a:pt x="10715735" y="475611"/>
                </a:cubicBezTo>
                <a:cubicBezTo>
                  <a:pt x="10714270" y="475904"/>
                  <a:pt x="10710551" y="474566"/>
                  <a:pt x="10700757" y="472440"/>
                </a:cubicBezTo>
                <a:cubicBezTo>
                  <a:pt x="10714607" y="472188"/>
                  <a:pt x="10721699" y="472063"/>
                  <a:pt x="10728684" y="471938"/>
                </a:cubicBezTo>
                <a:close/>
                <a:moveTo>
                  <a:pt x="8449735" y="468471"/>
                </a:moveTo>
                <a:cubicBezTo>
                  <a:pt x="8449848" y="469349"/>
                  <a:pt x="8449961" y="470267"/>
                  <a:pt x="8450074" y="471144"/>
                </a:cubicBezTo>
                <a:cubicBezTo>
                  <a:pt x="8441629" y="471269"/>
                  <a:pt x="8433292" y="471436"/>
                  <a:pt x="8424737" y="471561"/>
                </a:cubicBezTo>
                <a:cubicBezTo>
                  <a:pt x="8424623" y="470725"/>
                  <a:pt x="8424511" y="469850"/>
                  <a:pt x="8424399" y="469013"/>
                </a:cubicBezTo>
                <a:cubicBezTo>
                  <a:pt x="8432842" y="468847"/>
                  <a:pt x="8441291" y="468639"/>
                  <a:pt x="8449735" y="468471"/>
                </a:cubicBezTo>
                <a:close/>
                <a:moveTo>
                  <a:pt x="261651" y="410314"/>
                </a:moveTo>
                <a:cubicBezTo>
                  <a:pt x="263223" y="410939"/>
                  <a:pt x="264236" y="411776"/>
                  <a:pt x="265475" y="412526"/>
                </a:cubicBezTo>
                <a:cubicBezTo>
                  <a:pt x="263673" y="412569"/>
                  <a:pt x="261651" y="412732"/>
                  <a:pt x="260068" y="412526"/>
                </a:cubicBezTo>
                <a:cubicBezTo>
                  <a:pt x="258836" y="412360"/>
                  <a:pt x="258157" y="411650"/>
                  <a:pt x="257144" y="411191"/>
                </a:cubicBezTo>
                <a:cubicBezTo>
                  <a:pt x="258722" y="410857"/>
                  <a:pt x="261307" y="410188"/>
                  <a:pt x="261651" y="410314"/>
                </a:cubicBezTo>
                <a:close/>
                <a:moveTo>
                  <a:pt x="133042" y="401963"/>
                </a:moveTo>
                <a:cubicBezTo>
                  <a:pt x="146331" y="404844"/>
                  <a:pt x="164010" y="408726"/>
                  <a:pt x="193628" y="415157"/>
                </a:cubicBezTo>
                <a:cubicBezTo>
                  <a:pt x="149258" y="417203"/>
                  <a:pt x="118064" y="418620"/>
                  <a:pt x="82138" y="420249"/>
                </a:cubicBezTo>
                <a:cubicBezTo>
                  <a:pt x="102411" y="412984"/>
                  <a:pt x="115586" y="408225"/>
                  <a:pt x="133042" y="401963"/>
                </a:cubicBezTo>
                <a:close/>
                <a:moveTo>
                  <a:pt x="8495681" y="340674"/>
                </a:moveTo>
                <a:cubicBezTo>
                  <a:pt x="8497485" y="341258"/>
                  <a:pt x="8499175" y="341799"/>
                  <a:pt x="8500978" y="342383"/>
                </a:cubicBezTo>
                <a:cubicBezTo>
                  <a:pt x="8499618" y="342677"/>
                  <a:pt x="8498273" y="343220"/>
                  <a:pt x="8496808" y="343220"/>
                </a:cubicBezTo>
                <a:cubicBezTo>
                  <a:pt x="8495795" y="343220"/>
                  <a:pt x="8494668" y="342593"/>
                  <a:pt x="8493541" y="342257"/>
                </a:cubicBezTo>
                <a:cubicBezTo>
                  <a:pt x="8494330" y="341718"/>
                  <a:pt x="8495005" y="341217"/>
                  <a:pt x="8495681" y="340674"/>
                </a:cubicBezTo>
                <a:close/>
                <a:moveTo>
                  <a:pt x="8455369" y="339504"/>
                </a:moveTo>
                <a:cubicBezTo>
                  <a:pt x="8455931" y="341091"/>
                  <a:pt x="8456383" y="342718"/>
                  <a:pt x="8456946" y="344305"/>
                </a:cubicBezTo>
                <a:cubicBezTo>
                  <a:pt x="8445227" y="344805"/>
                  <a:pt x="8433518" y="345266"/>
                  <a:pt x="8421695" y="345725"/>
                </a:cubicBezTo>
                <a:cubicBezTo>
                  <a:pt x="8421244" y="344180"/>
                  <a:pt x="8420682" y="342677"/>
                  <a:pt x="8420231" y="341176"/>
                </a:cubicBezTo>
                <a:cubicBezTo>
                  <a:pt x="8431941" y="340632"/>
                  <a:pt x="8443650" y="340047"/>
                  <a:pt x="8455369" y="339504"/>
                </a:cubicBezTo>
                <a:close/>
                <a:moveTo>
                  <a:pt x="11302043" y="213206"/>
                </a:moveTo>
                <a:lnTo>
                  <a:pt x="11286119" y="217048"/>
                </a:lnTo>
                <a:cubicBezTo>
                  <a:pt x="11285216" y="216174"/>
                  <a:pt x="11284428" y="215339"/>
                  <a:pt x="11283527" y="214462"/>
                </a:cubicBezTo>
                <a:close/>
                <a:moveTo>
                  <a:pt x="11304078" y="212952"/>
                </a:moveTo>
                <a:lnTo>
                  <a:pt x="11303235" y="213125"/>
                </a:lnTo>
                <a:lnTo>
                  <a:pt x="11302043" y="213206"/>
                </a:lnTo>
                <a:lnTo>
                  <a:pt x="11302899" y="213000"/>
                </a:lnTo>
                <a:close/>
                <a:moveTo>
                  <a:pt x="11139159" y="205818"/>
                </a:moveTo>
                <a:cubicBezTo>
                  <a:pt x="11140623" y="206194"/>
                  <a:pt x="11141411" y="206945"/>
                  <a:pt x="11142424" y="207572"/>
                </a:cubicBezTo>
                <a:cubicBezTo>
                  <a:pt x="11140736" y="207572"/>
                  <a:pt x="11139045" y="207739"/>
                  <a:pt x="11137582" y="207572"/>
                </a:cubicBezTo>
                <a:cubicBezTo>
                  <a:pt x="11136567" y="207447"/>
                  <a:pt x="11135892" y="206861"/>
                  <a:pt x="11134989" y="206486"/>
                </a:cubicBezTo>
                <a:cubicBezTo>
                  <a:pt x="11136455" y="206236"/>
                  <a:pt x="11138595" y="205650"/>
                  <a:pt x="11139159" y="205818"/>
                </a:cubicBezTo>
                <a:close/>
                <a:moveTo>
                  <a:pt x="11241861" y="196006"/>
                </a:moveTo>
                <a:cubicBezTo>
                  <a:pt x="11242199" y="197511"/>
                  <a:pt x="11242650" y="199013"/>
                  <a:pt x="11242988" y="200515"/>
                </a:cubicBezTo>
                <a:cubicBezTo>
                  <a:pt x="11229925" y="201226"/>
                  <a:pt x="11216863" y="201893"/>
                  <a:pt x="11203688" y="202563"/>
                </a:cubicBezTo>
                <a:cubicBezTo>
                  <a:pt x="11203012" y="201100"/>
                  <a:pt x="11202330" y="199681"/>
                  <a:pt x="11201660" y="198219"/>
                </a:cubicBezTo>
                <a:cubicBezTo>
                  <a:pt x="11215061" y="197468"/>
                  <a:pt x="11228462" y="196759"/>
                  <a:pt x="11241861" y="196006"/>
                </a:cubicBezTo>
                <a:close/>
                <a:moveTo>
                  <a:pt x="11643441" y="164235"/>
                </a:moveTo>
                <a:cubicBezTo>
                  <a:pt x="11645236" y="164235"/>
                  <a:pt x="11646927" y="164235"/>
                  <a:pt x="11648617" y="164235"/>
                </a:cubicBezTo>
                <a:cubicBezTo>
                  <a:pt x="11649520" y="164653"/>
                  <a:pt x="11650421" y="165069"/>
                  <a:pt x="11651097" y="165530"/>
                </a:cubicBezTo>
                <a:cubicBezTo>
                  <a:pt x="11649632" y="165823"/>
                  <a:pt x="11647266" y="166449"/>
                  <a:pt x="11646927" y="166323"/>
                </a:cubicBezTo>
                <a:cubicBezTo>
                  <a:pt x="11645464" y="165738"/>
                  <a:pt x="11644561" y="164946"/>
                  <a:pt x="11643441" y="164235"/>
                </a:cubicBezTo>
                <a:close/>
                <a:moveTo>
                  <a:pt x="11300083" y="152462"/>
                </a:moveTo>
                <a:cubicBezTo>
                  <a:pt x="11301322" y="153296"/>
                  <a:pt x="11303914" y="154716"/>
                  <a:pt x="11303349" y="154925"/>
                </a:cubicBezTo>
                <a:cubicBezTo>
                  <a:pt x="11301209" y="155719"/>
                  <a:pt x="11297943" y="156135"/>
                  <a:pt x="11295124" y="156718"/>
                </a:cubicBezTo>
                <a:cubicBezTo>
                  <a:pt x="11293999" y="155844"/>
                  <a:pt x="11292872" y="155008"/>
                  <a:pt x="11291752" y="154175"/>
                </a:cubicBezTo>
                <a:cubicBezTo>
                  <a:pt x="11294569" y="153588"/>
                  <a:pt x="11297266" y="153004"/>
                  <a:pt x="11300083" y="152462"/>
                </a:cubicBezTo>
                <a:close/>
                <a:moveTo>
                  <a:pt x="11155939" y="151919"/>
                </a:moveTo>
                <a:cubicBezTo>
                  <a:pt x="11162692" y="168117"/>
                  <a:pt x="11127788" y="177220"/>
                  <a:pt x="11039160" y="181979"/>
                </a:cubicBezTo>
                <a:cubicBezTo>
                  <a:pt x="11081388" y="171124"/>
                  <a:pt x="11118097" y="161687"/>
                  <a:pt x="11155939" y="151919"/>
                </a:cubicBezTo>
                <a:close/>
                <a:moveTo>
                  <a:pt x="11209426" y="144572"/>
                </a:moveTo>
                <a:cubicBezTo>
                  <a:pt x="11212019" y="144447"/>
                  <a:pt x="11218667" y="147034"/>
                  <a:pt x="11217990" y="147829"/>
                </a:cubicBezTo>
                <a:cubicBezTo>
                  <a:pt x="11216751" y="149416"/>
                  <a:pt x="11212245" y="151291"/>
                  <a:pt x="11208189" y="151584"/>
                </a:cubicBezTo>
                <a:cubicBezTo>
                  <a:pt x="11205146" y="151794"/>
                  <a:pt x="11200984" y="149749"/>
                  <a:pt x="11195689" y="148246"/>
                </a:cubicBezTo>
                <a:cubicBezTo>
                  <a:pt x="11201548" y="146574"/>
                  <a:pt x="11205146" y="144782"/>
                  <a:pt x="11209426" y="144572"/>
                </a:cubicBezTo>
                <a:close/>
                <a:moveTo>
                  <a:pt x="11454027" y="133300"/>
                </a:moveTo>
                <a:cubicBezTo>
                  <a:pt x="11455485" y="134759"/>
                  <a:pt x="11456836" y="136263"/>
                  <a:pt x="11458302" y="137725"/>
                </a:cubicBezTo>
                <a:cubicBezTo>
                  <a:pt x="11434543" y="140686"/>
                  <a:pt x="11410778" y="143654"/>
                  <a:pt x="11387018" y="146615"/>
                </a:cubicBezTo>
                <a:cubicBezTo>
                  <a:pt x="11385892" y="145449"/>
                  <a:pt x="11384765" y="144237"/>
                  <a:pt x="11383640" y="143028"/>
                </a:cubicBezTo>
                <a:cubicBezTo>
                  <a:pt x="11407178" y="139812"/>
                  <a:pt x="11430599" y="136555"/>
                  <a:pt x="11454027" y="133300"/>
                </a:cubicBezTo>
                <a:close/>
                <a:moveTo>
                  <a:pt x="11755038" y="126619"/>
                </a:moveTo>
                <a:cubicBezTo>
                  <a:pt x="11758079" y="126951"/>
                  <a:pt x="11761122" y="127328"/>
                  <a:pt x="11766523" y="127997"/>
                </a:cubicBezTo>
                <a:cubicBezTo>
                  <a:pt x="11760559" y="128999"/>
                  <a:pt x="11756165" y="129752"/>
                  <a:pt x="11751885" y="130460"/>
                </a:cubicBezTo>
                <a:cubicBezTo>
                  <a:pt x="11753010" y="129166"/>
                  <a:pt x="11754023" y="127914"/>
                  <a:pt x="11755038" y="126619"/>
                </a:cubicBezTo>
                <a:close/>
                <a:moveTo>
                  <a:pt x="12238653" y="119639"/>
                </a:moveTo>
                <a:lnTo>
                  <a:pt x="12238653" y="3167738"/>
                </a:lnTo>
                <a:lnTo>
                  <a:pt x="26623" y="3167738"/>
                </a:lnTo>
                <a:lnTo>
                  <a:pt x="26623" y="691605"/>
                </a:lnTo>
                <a:lnTo>
                  <a:pt x="33946" y="691586"/>
                </a:lnTo>
                <a:cubicBezTo>
                  <a:pt x="43513" y="695931"/>
                  <a:pt x="52415" y="699980"/>
                  <a:pt x="64239" y="705323"/>
                </a:cubicBezTo>
                <a:cubicBezTo>
                  <a:pt x="73244" y="700062"/>
                  <a:pt x="79441" y="696471"/>
                  <a:pt x="89461" y="690670"/>
                </a:cubicBezTo>
                <a:cubicBezTo>
                  <a:pt x="96214" y="697389"/>
                  <a:pt x="100834" y="701981"/>
                  <a:pt x="105340" y="706532"/>
                </a:cubicBezTo>
                <a:cubicBezTo>
                  <a:pt x="87996" y="708914"/>
                  <a:pt x="75047" y="710667"/>
                  <a:pt x="62211" y="712461"/>
                </a:cubicBezTo>
                <a:cubicBezTo>
                  <a:pt x="62549" y="714716"/>
                  <a:pt x="62998" y="716971"/>
                  <a:pt x="63336" y="719224"/>
                </a:cubicBezTo>
                <a:cubicBezTo>
                  <a:pt x="181354" y="723942"/>
                  <a:pt x="299713" y="725071"/>
                  <a:pt x="421337" y="721982"/>
                </a:cubicBezTo>
                <a:cubicBezTo>
                  <a:pt x="417844" y="714465"/>
                  <a:pt x="415590" y="709540"/>
                  <a:pt x="412323" y="702524"/>
                </a:cubicBezTo>
                <a:cubicBezTo>
                  <a:pt x="450834" y="703486"/>
                  <a:pt x="483831" y="704279"/>
                  <a:pt x="516940" y="705115"/>
                </a:cubicBezTo>
                <a:cubicBezTo>
                  <a:pt x="524484" y="705407"/>
                  <a:pt x="532031" y="705699"/>
                  <a:pt x="539572" y="705991"/>
                </a:cubicBezTo>
                <a:cubicBezTo>
                  <a:pt x="565704" y="703277"/>
                  <a:pt x="591942" y="700522"/>
                  <a:pt x="622911" y="697306"/>
                </a:cubicBezTo>
                <a:lnTo>
                  <a:pt x="628530" y="718156"/>
                </a:lnTo>
                <a:lnTo>
                  <a:pt x="614574" y="739473"/>
                </a:lnTo>
                <a:cubicBezTo>
                  <a:pt x="579217" y="738432"/>
                  <a:pt x="541488" y="738891"/>
                  <a:pt x="506132" y="735799"/>
                </a:cubicBezTo>
                <a:cubicBezTo>
                  <a:pt x="479437" y="733422"/>
                  <a:pt x="474035" y="737763"/>
                  <a:pt x="460635" y="747365"/>
                </a:cubicBezTo>
                <a:cubicBezTo>
                  <a:pt x="501624" y="749121"/>
                  <a:pt x="535860" y="750620"/>
                  <a:pt x="569979" y="752082"/>
                </a:cubicBezTo>
                <a:cubicBezTo>
                  <a:pt x="569867" y="753211"/>
                  <a:pt x="569867" y="754338"/>
                  <a:pt x="569867" y="755466"/>
                </a:cubicBezTo>
                <a:cubicBezTo>
                  <a:pt x="552072" y="757009"/>
                  <a:pt x="534397" y="758556"/>
                  <a:pt x="522799" y="759557"/>
                </a:cubicBezTo>
                <a:cubicBezTo>
                  <a:pt x="536086" y="770411"/>
                  <a:pt x="547910" y="779971"/>
                  <a:pt x="557481" y="787780"/>
                </a:cubicBezTo>
                <a:cubicBezTo>
                  <a:pt x="579442" y="790326"/>
                  <a:pt x="599033" y="792123"/>
                  <a:pt x="617615" y="794877"/>
                </a:cubicBezTo>
                <a:cubicBezTo>
                  <a:pt x="642951" y="798636"/>
                  <a:pt x="651741" y="793832"/>
                  <a:pt x="656464" y="786026"/>
                </a:cubicBezTo>
                <a:cubicBezTo>
                  <a:pt x="643966" y="780473"/>
                  <a:pt x="631580" y="774963"/>
                  <a:pt x="612208" y="766362"/>
                </a:cubicBezTo>
                <a:cubicBezTo>
                  <a:pt x="647459" y="766362"/>
                  <a:pt x="671330" y="766362"/>
                  <a:pt x="705454" y="766362"/>
                </a:cubicBezTo>
                <a:cubicBezTo>
                  <a:pt x="685067" y="758596"/>
                  <a:pt x="671894" y="753544"/>
                  <a:pt x="651288" y="745651"/>
                </a:cubicBezTo>
                <a:cubicBezTo>
                  <a:pt x="691941" y="748159"/>
                  <a:pt x="720771" y="749871"/>
                  <a:pt x="744528" y="751332"/>
                </a:cubicBezTo>
                <a:cubicBezTo>
                  <a:pt x="733157" y="757887"/>
                  <a:pt x="718967" y="762855"/>
                  <a:pt x="716037" y="768616"/>
                </a:cubicBezTo>
                <a:cubicBezTo>
                  <a:pt x="712433" y="775673"/>
                  <a:pt x="718178" y="783438"/>
                  <a:pt x="719980" y="790869"/>
                </a:cubicBezTo>
                <a:cubicBezTo>
                  <a:pt x="704101" y="792999"/>
                  <a:pt x="690702" y="794793"/>
                  <a:pt x="675950" y="796798"/>
                </a:cubicBezTo>
                <a:cubicBezTo>
                  <a:pt x="679893" y="802183"/>
                  <a:pt x="682934" y="806442"/>
                  <a:pt x="687097" y="812161"/>
                </a:cubicBezTo>
                <a:cubicBezTo>
                  <a:pt x="648133" y="812161"/>
                  <a:pt x="613342" y="812161"/>
                  <a:pt x="572682" y="812161"/>
                </a:cubicBezTo>
                <a:cubicBezTo>
                  <a:pt x="569076" y="815336"/>
                  <a:pt x="561987" y="821347"/>
                  <a:pt x="553431" y="828569"/>
                </a:cubicBezTo>
                <a:cubicBezTo>
                  <a:pt x="573360" y="830116"/>
                  <a:pt x="588449" y="831284"/>
                  <a:pt x="603427" y="832452"/>
                </a:cubicBezTo>
                <a:cubicBezTo>
                  <a:pt x="603201" y="833871"/>
                  <a:pt x="602976" y="835333"/>
                  <a:pt x="602750" y="836755"/>
                </a:cubicBezTo>
                <a:cubicBezTo>
                  <a:pt x="478091" y="840929"/>
                  <a:pt x="352862" y="838590"/>
                  <a:pt x="225162" y="838046"/>
                </a:cubicBezTo>
                <a:cubicBezTo>
                  <a:pt x="227302" y="852912"/>
                  <a:pt x="255343" y="851867"/>
                  <a:pt x="277749" y="851575"/>
                </a:cubicBezTo>
                <a:cubicBezTo>
                  <a:pt x="378987" y="850279"/>
                  <a:pt x="479551" y="857338"/>
                  <a:pt x="581131" y="854329"/>
                </a:cubicBezTo>
                <a:cubicBezTo>
                  <a:pt x="599490" y="853786"/>
                  <a:pt x="626171" y="851952"/>
                  <a:pt x="640704" y="861846"/>
                </a:cubicBezTo>
                <a:cubicBezTo>
                  <a:pt x="644980" y="864684"/>
                  <a:pt x="663450" y="866061"/>
                  <a:pt x="675047" y="865811"/>
                </a:cubicBezTo>
                <a:cubicBezTo>
                  <a:pt x="711425" y="865061"/>
                  <a:pt x="749034" y="864979"/>
                  <a:pt x="783721" y="861427"/>
                </a:cubicBezTo>
                <a:cubicBezTo>
                  <a:pt x="825048" y="857212"/>
                  <a:pt x="855907" y="869320"/>
                  <a:pt x="893968" y="868025"/>
                </a:cubicBezTo>
                <a:cubicBezTo>
                  <a:pt x="912549" y="867398"/>
                  <a:pt x="931245" y="866981"/>
                  <a:pt x="949935" y="866854"/>
                </a:cubicBezTo>
                <a:cubicBezTo>
                  <a:pt x="1026737" y="866356"/>
                  <a:pt x="1103880" y="863892"/>
                  <a:pt x="1180006" y="866356"/>
                </a:cubicBezTo>
                <a:cubicBezTo>
                  <a:pt x="1228313" y="867900"/>
                  <a:pt x="1272795" y="865352"/>
                  <a:pt x="1318292" y="861887"/>
                </a:cubicBezTo>
                <a:cubicBezTo>
                  <a:pt x="1332706" y="860801"/>
                  <a:pt x="1346784" y="859007"/>
                  <a:pt x="1359513" y="857671"/>
                </a:cubicBezTo>
                <a:cubicBezTo>
                  <a:pt x="1398925" y="868901"/>
                  <a:pt x="1398136" y="867775"/>
                  <a:pt x="1440591" y="863181"/>
                </a:cubicBezTo>
                <a:cubicBezTo>
                  <a:pt x="1485299" y="858339"/>
                  <a:pt x="1529105" y="847065"/>
                  <a:pt x="1579776" y="858840"/>
                </a:cubicBezTo>
                <a:cubicBezTo>
                  <a:pt x="1589805" y="861177"/>
                  <a:pt x="1616831" y="859092"/>
                  <a:pt x="1625499" y="855540"/>
                </a:cubicBezTo>
                <a:cubicBezTo>
                  <a:pt x="1651179" y="845020"/>
                  <a:pt x="1678093" y="846523"/>
                  <a:pt x="1706809" y="851365"/>
                </a:cubicBezTo>
                <a:cubicBezTo>
                  <a:pt x="1740708" y="857087"/>
                  <a:pt x="1775050" y="856585"/>
                  <a:pt x="1809851" y="854580"/>
                </a:cubicBezTo>
                <a:cubicBezTo>
                  <a:pt x="1810752" y="850447"/>
                  <a:pt x="1811316" y="847360"/>
                  <a:pt x="1812667" y="840594"/>
                </a:cubicBezTo>
                <a:cubicBezTo>
                  <a:pt x="1868521" y="854413"/>
                  <a:pt x="1919314" y="845271"/>
                  <a:pt x="1971225" y="842806"/>
                </a:cubicBezTo>
                <a:cubicBezTo>
                  <a:pt x="1986427" y="842056"/>
                  <a:pt x="2003321" y="845773"/>
                  <a:pt x="2023135" y="847819"/>
                </a:cubicBezTo>
                <a:cubicBezTo>
                  <a:pt x="2024938" y="845354"/>
                  <a:pt x="2027981" y="841221"/>
                  <a:pt x="2033051" y="834541"/>
                </a:cubicBezTo>
                <a:cubicBezTo>
                  <a:pt x="1989920" y="834541"/>
                  <a:pt x="1952755" y="833789"/>
                  <a:pt x="1915821" y="834750"/>
                </a:cubicBezTo>
                <a:cubicBezTo>
                  <a:pt x="1878316" y="835711"/>
                  <a:pt x="1840818" y="826024"/>
                  <a:pt x="1803541" y="834750"/>
                </a:cubicBezTo>
                <a:cubicBezTo>
                  <a:pt x="1703317" y="832121"/>
                  <a:pt x="1604219" y="841346"/>
                  <a:pt x="1503881" y="838840"/>
                </a:cubicBezTo>
                <a:cubicBezTo>
                  <a:pt x="1450162" y="837506"/>
                  <a:pt x="1436535" y="832786"/>
                  <a:pt x="1438901" y="811787"/>
                </a:cubicBezTo>
                <a:cubicBezTo>
                  <a:pt x="1397123" y="807695"/>
                  <a:pt x="1355908" y="809198"/>
                  <a:pt x="1314468" y="815463"/>
                </a:cubicBezTo>
                <a:cubicBezTo>
                  <a:pt x="1294758" y="801099"/>
                  <a:pt x="1337889" y="796047"/>
                  <a:pt x="1340253" y="787112"/>
                </a:cubicBezTo>
                <a:cubicBezTo>
                  <a:pt x="1332932" y="773124"/>
                  <a:pt x="1275387" y="793083"/>
                  <a:pt x="1276965" y="773961"/>
                </a:cubicBezTo>
                <a:cubicBezTo>
                  <a:pt x="1329445" y="773961"/>
                  <a:pt x="1379779" y="773961"/>
                  <a:pt x="1430119" y="773961"/>
                </a:cubicBezTo>
                <a:cubicBezTo>
                  <a:pt x="1430459" y="775046"/>
                  <a:pt x="1430685" y="776174"/>
                  <a:pt x="1431021" y="777260"/>
                </a:cubicBezTo>
                <a:cubicBezTo>
                  <a:pt x="1413002" y="780641"/>
                  <a:pt x="1394869" y="784022"/>
                  <a:pt x="1370434" y="788572"/>
                </a:cubicBezTo>
                <a:cubicBezTo>
                  <a:pt x="1430909" y="802183"/>
                  <a:pt x="1504558" y="786820"/>
                  <a:pt x="1548251" y="807946"/>
                </a:cubicBezTo>
                <a:cubicBezTo>
                  <a:pt x="1522691" y="810036"/>
                  <a:pt x="1496897" y="812079"/>
                  <a:pt x="1470996" y="814167"/>
                </a:cubicBezTo>
                <a:cubicBezTo>
                  <a:pt x="1530232" y="828736"/>
                  <a:pt x="1586424" y="816628"/>
                  <a:pt x="1646447" y="817255"/>
                </a:cubicBezTo>
                <a:cubicBezTo>
                  <a:pt x="1646447" y="808281"/>
                  <a:pt x="1646447" y="800847"/>
                  <a:pt x="1646447" y="793417"/>
                </a:cubicBezTo>
                <a:cubicBezTo>
                  <a:pt x="1661876" y="786778"/>
                  <a:pt x="1672234" y="779346"/>
                  <a:pt x="1680121" y="771582"/>
                </a:cubicBezTo>
                <a:cubicBezTo>
                  <a:pt x="1692733" y="759182"/>
                  <a:pt x="1711872" y="762855"/>
                  <a:pt x="1732371" y="768073"/>
                </a:cubicBezTo>
                <a:lnTo>
                  <a:pt x="1732033" y="768199"/>
                </a:lnTo>
                <a:cubicBezTo>
                  <a:pt x="1752981" y="764276"/>
                  <a:pt x="1773141" y="757845"/>
                  <a:pt x="1795099" y="756884"/>
                </a:cubicBezTo>
                <a:cubicBezTo>
                  <a:pt x="1857712" y="754087"/>
                  <a:pt x="1920995" y="753419"/>
                  <a:pt x="1984061" y="752208"/>
                </a:cubicBezTo>
                <a:cubicBezTo>
                  <a:pt x="1994983" y="752000"/>
                  <a:pt x="2006700" y="752751"/>
                  <a:pt x="2016832" y="754255"/>
                </a:cubicBezTo>
                <a:cubicBezTo>
                  <a:pt x="2043748" y="758221"/>
                  <a:pt x="2069983" y="762813"/>
                  <a:pt x="2102418" y="768156"/>
                </a:cubicBezTo>
                <a:cubicBezTo>
                  <a:pt x="2040479" y="768156"/>
                  <a:pt x="1983949" y="766530"/>
                  <a:pt x="1928432" y="768616"/>
                </a:cubicBezTo>
                <a:cubicBezTo>
                  <a:pt x="1876062" y="770579"/>
                  <a:pt x="1818631" y="765528"/>
                  <a:pt x="1758615" y="781101"/>
                </a:cubicBezTo>
                <a:cubicBezTo>
                  <a:pt x="1784958" y="783478"/>
                  <a:pt x="1798479" y="785608"/>
                  <a:pt x="1811991" y="785693"/>
                </a:cubicBezTo>
                <a:cubicBezTo>
                  <a:pt x="1856249" y="786026"/>
                  <a:pt x="1900731" y="784816"/>
                  <a:pt x="1944873" y="785777"/>
                </a:cubicBezTo>
                <a:cubicBezTo>
                  <a:pt x="1969985" y="786318"/>
                  <a:pt x="2000503" y="787279"/>
                  <a:pt x="2018185" y="792707"/>
                </a:cubicBezTo>
                <a:cubicBezTo>
                  <a:pt x="2044761" y="800931"/>
                  <a:pt x="2069534" y="800931"/>
                  <a:pt x="2100616" y="800721"/>
                </a:cubicBezTo>
                <a:cubicBezTo>
                  <a:pt x="2132712" y="800513"/>
                  <a:pt x="2164921" y="804983"/>
                  <a:pt x="2197240" y="806776"/>
                </a:cubicBezTo>
                <a:cubicBezTo>
                  <a:pt x="2231247" y="808698"/>
                  <a:pt x="2265595" y="809909"/>
                  <a:pt x="2299831" y="811410"/>
                </a:cubicBezTo>
                <a:cubicBezTo>
                  <a:pt x="2307711" y="800221"/>
                  <a:pt x="2329111" y="812748"/>
                  <a:pt x="2340823" y="808196"/>
                </a:cubicBezTo>
                <a:cubicBezTo>
                  <a:pt x="2341159" y="805313"/>
                  <a:pt x="2341497" y="802434"/>
                  <a:pt x="2341497" y="802644"/>
                </a:cubicBezTo>
                <a:cubicBezTo>
                  <a:pt x="2366157" y="805188"/>
                  <a:pt x="2389248" y="808948"/>
                  <a:pt x="2413118" y="809740"/>
                </a:cubicBezTo>
                <a:cubicBezTo>
                  <a:pt x="2470438" y="811702"/>
                  <a:pt x="2527981" y="812246"/>
                  <a:pt x="2572015" y="813122"/>
                </a:cubicBezTo>
                <a:cubicBezTo>
                  <a:pt x="2586653" y="821098"/>
                  <a:pt x="2591610" y="826943"/>
                  <a:pt x="2601518" y="828529"/>
                </a:cubicBezTo>
                <a:cubicBezTo>
                  <a:pt x="2625729" y="832369"/>
                  <a:pt x="2632825" y="838924"/>
                  <a:pt x="2637105" y="849778"/>
                </a:cubicBezTo>
                <a:cubicBezTo>
                  <a:pt x="2553099" y="855374"/>
                  <a:pt x="2467057" y="844436"/>
                  <a:pt x="2389585" y="857714"/>
                </a:cubicBezTo>
                <a:cubicBezTo>
                  <a:pt x="2418295" y="860926"/>
                  <a:pt x="2361658" y="870322"/>
                  <a:pt x="2394987" y="872742"/>
                </a:cubicBezTo>
                <a:cubicBezTo>
                  <a:pt x="2425392" y="874955"/>
                  <a:pt x="2404668" y="882219"/>
                  <a:pt x="2408387" y="888650"/>
                </a:cubicBezTo>
                <a:cubicBezTo>
                  <a:pt x="2430912" y="889945"/>
                  <a:pt x="2459630" y="888733"/>
                  <a:pt x="2476748" y="893367"/>
                </a:cubicBezTo>
                <a:cubicBezTo>
                  <a:pt x="2494422" y="898210"/>
                  <a:pt x="2500956" y="908730"/>
                  <a:pt x="2512102" y="916539"/>
                </a:cubicBezTo>
                <a:cubicBezTo>
                  <a:pt x="2560754" y="915829"/>
                  <a:pt x="2610863" y="915077"/>
                  <a:pt x="2660978" y="914493"/>
                </a:cubicBezTo>
                <a:cubicBezTo>
                  <a:pt x="2678549" y="914283"/>
                  <a:pt x="2695215" y="913781"/>
                  <a:pt x="2700504" y="905933"/>
                </a:cubicBezTo>
                <a:lnTo>
                  <a:pt x="2700305" y="905880"/>
                </a:lnTo>
                <a:lnTo>
                  <a:pt x="2728319" y="885978"/>
                </a:lnTo>
                <a:cubicBezTo>
                  <a:pt x="2770321" y="889611"/>
                  <a:pt x="2815706" y="893533"/>
                  <a:pt x="2863117" y="897624"/>
                </a:cubicBezTo>
                <a:cubicBezTo>
                  <a:pt x="2851746" y="900965"/>
                  <a:pt x="2842175" y="903721"/>
                  <a:pt x="2827987" y="907856"/>
                </a:cubicBezTo>
                <a:cubicBezTo>
                  <a:pt x="2854224" y="911194"/>
                  <a:pt x="2874714" y="913781"/>
                  <a:pt x="2895213" y="916414"/>
                </a:cubicBezTo>
                <a:cubicBezTo>
                  <a:pt x="2910978" y="912156"/>
                  <a:pt x="2936429" y="908730"/>
                  <a:pt x="2938231" y="904097"/>
                </a:cubicBezTo>
                <a:cubicBezTo>
                  <a:pt x="2941836" y="894494"/>
                  <a:pt x="2957941" y="890612"/>
                  <a:pt x="2975397" y="887480"/>
                </a:cubicBezTo>
                <a:cubicBezTo>
                  <a:pt x="3007599" y="881675"/>
                  <a:pt x="2999607" y="873703"/>
                  <a:pt x="2981023" y="864142"/>
                </a:cubicBezTo>
                <a:cubicBezTo>
                  <a:pt x="3012555" y="864684"/>
                  <a:pt x="3035976" y="865061"/>
                  <a:pt x="3059516" y="865435"/>
                </a:cubicBezTo>
                <a:cubicBezTo>
                  <a:pt x="3055010" y="869403"/>
                  <a:pt x="3049377" y="870403"/>
                  <a:pt x="3043525" y="870779"/>
                </a:cubicBezTo>
                <a:cubicBezTo>
                  <a:pt x="3037448" y="871155"/>
                  <a:pt x="3031027" y="870863"/>
                  <a:pt x="3023140" y="870863"/>
                </a:cubicBezTo>
                <a:cubicBezTo>
                  <a:pt x="3039131" y="887480"/>
                  <a:pt x="3039131" y="887480"/>
                  <a:pt x="3099380" y="902345"/>
                </a:cubicBezTo>
                <a:cubicBezTo>
                  <a:pt x="3153994" y="899546"/>
                  <a:pt x="3203097" y="897043"/>
                  <a:pt x="3252198" y="894537"/>
                </a:cubicBezTo>
                <a:cubicBezTo>
                  <a:pt x="3251747" y="893157"/>
                  <a:pt x="3251409" y="891781"/>
                  <a:pt x="3250958" y="890403"/>
                </a:cubicBezTo>
                <a:cubicBezTo>
                  <a:pt x="3211883" y="889443"/>
                  <a:pt x="3172916" y="888482"/>
                  <a:pt x="3126856" y="887354"/>
                </a:cubicBezTo>
                <a:cubicBezTo>
                  <a:pt x="3145102" y="876958"/>
                  <a:pt x="3153432" y="868150"/>
                  <a:pt x="3170212" y="863725"/>
                </a:cubicBezTo>
                <a:cubicBezTo>
                  <a:pt x="3187106" y="859300"/>
                  <a:pt x="3212328" y="859216"/>
                  <a:pt x="3233840" y="857253"/>
                </a:cubicBezTo>
                <a:cubicBezTo>
                  <a:pt x="3233165" y="855750"/>
                  <a:pt x="3232377" y="854247"/>
                  <a:pt x="3231588" y="852745"/>
                </a:cubicBezTo>
                <a:cubicBezTo>
                  <a:pt x="3219765" y="852953"/>
                  <a:pt x="3207941" y="853204"/>
                  <a:pt x="3196113" y="853329"/>
                </a:cubicBezTo>
                <a:cubicBezTo>
                  <a:pt x="3170212" y="853579"/>
                  <a:pt x="3143862" y="855082"/>
                  <a:pt x="3118752" y="853665"/>
                </a:cubicBezTo>
                <a:cubicBezTo>
                  <a:pt x="3090035" y="852034"/>
                  <a:pt x="3064474" y="851450"/>
                  <a:pt x="3037334" y="856794"/>
                </a:cubicBezTo>
                <a:cubicBezTo>
                  <a:pt x="3008952" y="862388"/>
                  <a:pt x="2979784" y="860383"/>
                  <a:pt x="2942400" y="852745"/>
                </a:cubicBezTo>
                <a:cubicBezTo>
                  <a:pt x="3001072" y="850072"/>
                  <a:pt x="3048257" y="847943"/>
                  <a:pt x="3102985" y="845437"/>
                </a:cubicBezTo>
                <a:cubicBezTo>
                  <a:pt x="3089697" y="838631"/>
                  <a:pt x="3081361" y="834373"/>
                  <a:pt x="3073031" y="830116"/>
                </a:cubicBezTo>
                <a:cubicBezTo>
                  <a:pt x="3070100" y="832162"/>
                  <a:pt x="3067284" y="834165"/>
                  <a:pt x="3064474" y="836210"/>
                </a:cubicBezTo>
                <a:cubicBezTo>
                  <a:pt x="3036090" y="836462"/>
                  <a:pt x="3007599" y="836712"/>
                  <a:pt x="2979222" y="836880"/>
                </a:cubicBezTo>
                <a:cubicBezTo>
                  <a:pt x="2955237" y="837004"/>
                  <a:pt x="2929111" y="834708"/>
                  <a:pt x="2907713" y="837546"/>
                </a:cubicBezTo>
                <a:cubicBezTo>
                  <a:pt x="2833837" y="847317"/>
                  <a:pt x="2757711" y="847234"/>
                  <a:pt x="2681251" y="847317"/>
                </a:cubicBezTo>
                <a:cubicBezTo>
                  <a:pt x="2676407" y="847317"/>
                  <a:pt x="2671562" y="846022"/>
                  <a:pt x="2665822" y="845229"/>
                </a:cubicBezTo>
                <a:cubicBezTo>
                  <a:pt x="2670435" y="841848"/>
                  <a:pt x="2674155" y="839050"/>
                  <a:pt x="2678098" y="836170"/>
                </a:cubicBezTo>
                <a:cubicBezTo>
                  <a:pt x="2657149" y="829405"/>
                  <a:pt x="2636881" y="822850"/>
                  <a:pt x="2613343" y="815253"/>
                </a:cubicBezTo>
                <a:cubicBezTo>
                  <a:pt x="2631248" y="811410"/>
                  <a:pt x="2643748" y="808614"/>
                  <a:pt x="2656360" y="805941"/>
                </a:cubicBezTo>
                <a:cubicBezTo>
                  <a:pt x="2696680" y="797426"/>
                  <a:pt x="2767850" y="800305"/>
                  <a:pt x="2790934" y="814460"/>
                </a:cubicBezTo>
                <a:cubicBezTo>
                  <a:pt x="2808727" y="825398"/>
                  <a:pt x="2832486" y="827610"/>
                  <a:pt x="2859631" y="828486"/>
                </a:cubicBezTo>
                <a:cubicBezTo>
                  <a:pt x="2896453" y="829697"/>
                  <a:pt x="2933724" y="829697"/>
                  <a:pt x="2970777" y="829573"/>
                </a:cubicBezTo>
                <a:cubicBezTo>
                  <a:pt x="2993523" y="829490"/>
                  <a:pt x="3016275" y="828194"/>
                  <a:pt x="3042400" y="827359"/>
                </a:cubicBezTo>
                <a:cubicBezTo>
                  <a:pt x="3021450" y="821098"/>
                  <a:pt x="3004451" y="816005"/>
                  <a:pt x="2986206" y="810574"/>
                </a:cubicBezTo>
                <a:cubicBezTo>
                  <a:pt x="2993974" y="808196"/>
                  <a:pt x="2995325" y="807487"/>
                  <a:pt x="2996901" y="807361"/>
                </a:cubicBezTo>
                <a:cubicBezTo>
                  <a:pt x="3009514" y="806358"/>
                  <a:pt x="3022351" y="805481"/>
                  <a:pt x="3035413" y="804565"/>
                </a:cubicBezTo>
                <a:cubicBezTo>
                  <a:pt x="3014359" y="797675"/>
                  <a:pt x="3014359" y="797675"/>
                  <a:pt x="3022237" y="786026"/>
                </a:cubicBezTo>
                <a:cubicBezTo>
                  <a:pt x="3058165" y="794209"/>
                  <a:pt x="3094760" y="802519"/>
                  <a:pt x="3132377" y="811034"/>
                </a:cubicBezTo>
                <a:cubicBezTo>
                  <a:pt x="3115147" y="813915"/>
                  <a:pt x="3100057" y="816503"/>
                  <a:pt x="3075509" y="820638"/>
                </a:cubicBezTo>
                <a:cubicBezTo>
                  <a:pt x="3137110" y="832410"/>
                  <a:pt x="3179901" y="827943"/>
                  <a:pt x="3215597" y="812663"/>
                </a:cubicBezTo>
                <a:cubicBezTo>
                  <a:pt x="3244649" y="824062"/>
                  <a:pt x="3204562" y="829363"/>
                  <a:pt x="3205575" y="840845"/>
                </a:cubicBezTo>
                <a:cubicBezTo>
                  <a:pt x="3223370" y="839969"/>
                  <a:pt x="3238799" y="839216"/>
                  <a:pt x="3253663" y="838507"/>
                </a:cubicBezTo>
                <a:cubicBezTo>
                  <a:pt x="3251297" y="828027"/>
                  <a:pt x="3249495" y="820221"/>
                  <a:pt x="3247467" y="811662"/>
                </a:cubicBezTo>
                <a:cubicBezTo>
                  <a:pt x="3274605" y="813290"/>
                  <a:pt x="3296229" y="814585"/>
                  <a:pt x="3317286" y="815879"/>
                </a:cubicBezTo>
                <a:cubicBezTo>
                  <a:pt x="3313567" y="823142"/>
                  <a:pt x="3310307" y="829697"/>
                  <a:pt x="3306251" y="837754"/>
                </a:cubicBezTo>
                <a:cubicBezTo>
                  <a:pt x="3328545" y="837754"/>
                  <a:pt x="3347240" y="837754"/>
                  <a:pt x="3365936" y="837754"/>
                </a:cubicBezTo>
                <a:cubicBezTo>
                  <a:pt x="3366611" y="838965"/>
                  <a:pt x="3367287" y="840178"/>
                  <a:pt x="3367964" y="841388"/>
                </a:cubicBezTo>
                <a:cubicBezTo>
                  <a:pt x="3346678" y="844560"/>
                  <a:pt x="3325397" y="847777"/>
                  <a:pt x="3304222" y="850948"/>
                </a:cubicBezTo>
                <a:cubicBezTo>
                  <a:pt x="3311432" y="869943"/>
                  <a:pt x="3311770" y="869195"/>
                  <a:pt x="3261204" y="866605"/>
                </a:cubicBezTo>
                <a:cubicBezTo>
                  <a:pt x="3239587" y="865519"/>
                  <a:pt x="3216610" y="868317"/>
                  <a:pt x="3194204" y="869320"/>
                </a:cubicBezTo>
                <a:cubicBezTo>
                  <a:pt x="3194090" y="870822"/>
                  <a:pt x="3194090" y="872282"/>
                  <a:pt x="3194090" y="873744"/>
                </a:cubicBezTo>
                <a:cubicBezTo>
                  <a:pt x="3203321" y="875250"/>
                  <a:pt x="3213005" y="878254"/>
                  <a:pt x="3221792" y="877962"/>
                </a:cubicBezTo>
                <a:cubicBezTo>
                  <a:pt x="3282492" y="875831"/>
                  <a:pt x="3344317" y="886728"/>
                  <a:pt x="3404447" y="875956"/>
                </a:cubicBezTo>
                <a:cubicBezTo>
                  <a:pt x="3408615" y="875250"/>
                  <a:pt x="3415375" y="876374"/>
                  <a:pt x="3420890" y="876792"/>
                </a:cubicBezTo>
                <a:cubicBezTo>
                  <a:pt x="3450056" y="879048"/>
                  <a:pt x="3479110" y="881383"/>
                  <a:pt x="3508953" y="883724"/>
                </a:cubicBezTo>
                <a:cubicBezTo>
                  <a:pt x="3523368" y="889945"/>
                  <a:pt x="3517853" y="901133"/>
                  <a:pt x="3548710" y="906185"/>
                </a:cubicBezTo>
                <a:cubicBezTo>
                  <a:pt x="3552871" y="896207"/>
                  <a:pt x="3556478" y="887814"/>
                  <a:pt x="3559406" y="881009"/>
                </a:cubicBezTo>
                <a:cubicBezTo>
                  <a:pt x="3541273" y="872658"/>
                  <a:pt x="3525394" y="865352"/>
                  <a:pt x="3508840" y="857714"/>
                </a:cubicBezTo>
                <a:cubicBezTo>
                  <a:pt x="3482715" y="858380"/>
                  <a:pt x="3454336" y="859049"/>
                  <a:pt x="3426071" y="859756"/>
                </a:cubicBezTo>
                <a:cubicBezTo>
                  <a:pt x="3429002" y="856960"/>
                  <a:pt x="3434966" y="856083"/>
                  <a:pt x="3434740" y="855832"/>
                </a:cubicBezTo>
                <a:cubicBezTo>
                  <a:pt x="3428890" y="848279"/>
                  <a:pt x="3426184" y="839843"/>
                  <a:pt x="3414812" y="833580"/>
                </a:cubicBezTo>
                <a:cubicBezTo>
                  <a:pt x="3405574" y="828486"/>
                  <a:pt x="3385646" y="826024"/>
                  <a:pt x="3369767" y="822224"/>
                </a:cubicBezTo>
                <a:cubicBezTo>
                  <a:pt x="3363908" y="813207"/>
                  <a:pt x="3372358" y="807278"/>
                  <a:pt x="3399045" y="806734"/>
                </a:cubicBezTo>
                <a:cubicBezTo>
                  <a:pt x="3411770" y="806442"/>
                  <a:pt x="3424834" y="807987"/>
                  <a:pt x="3437783" y="808530"/>
                </a:cubicBezTo>
                <a:cubicBezTo>
                  <a:pt x="3468302" y="809784"/>
                  <a:pt x="3499383" y="812873"/>
                  <a:pt x="3535085" y="804857"/>
                </a:cubicBezTo>
                <a:cubicBezTo>
                  <a:pt x="3519875" y="801013"/>
                  <a:pt x="3510642" y="797675"/>
                  <a:pt x="3499607" y="796255"/>
                </a:cubicBezTo>
                <a:cubicBezTo>
                  <a:pt x="3489249" y="794919"/>
                  <a:pt x="3476968" y="795586"/>
                  <a:pt x="3456929" y="795169"/>
                </a:cubicBezTo>
                <a:cubicBezTo>
                  <a:pt x="3477645" y="788408"/>
                  <a:pt x="3491158" y="783980"/>
                  <a:pt x="3504340" y="779680"/>
                </a:cubicBezTo>
                <a:cubicBezTo>
                  <a:pt x="3473596" y="761476"/>
                  <a:pt x="3436770" y="758556"/>
                  <a:pt x="3384069" y="770036"/>
                </a:cubicBezTo>
                <a:cubicBezTo>
                  <a:pt x="3395665" y="771665"/>
                  <a:pt x="3405798" y="773042"/>
                  <a:pt x="3422354" y="775380"/>
                </a:cubicBezTo>
                <a:cubicBezTo>
                  <a:pt x="3352309" y="777051"/>
                  <a:pt x="3352761" y="781769"/>
                  <a:pt x="3323369" y="750620"/>
                </a:cubicBezTo>
                <a:cubicBezTo>
                  <a:pt x="3362669" y="753628"/>
                  <a:pt x="3403552" y="757217"/>
                  <a:pt x="3444769" y="759767"/>
                </a:cubicBezTo>
                <a:cubicBezTo>
                  <a:pt x="3472469" y="761518"/>
                  <a:pt x="3476301" y="759891"/>
                  <a:pt x="3488348" y="746529"/>
                </a:cubicBezTo>
                <a:cubicBezTo>
                  <a:pt x="3504904" y="751665"/>
                  <a:pt x="3519875" y="756300"/>
                  <a:pt x="3534973" y="761019"/>
                </a:cubicBezTo>
                <a:cubicBezTo>
                  <a:pt x="3527536" y="764108"/>
                  <a:pt x="3521903" y="766446"/>
                  <a:pt x="3515262" y="769202"/>
                </a:cubicBezTo>
                <a:cubicBezTo>
                  <a:pt x="3548484" y="777550"/>
                  <a:pt x="3577425" y="777509"/>
                  <a:pt x="3606698" y="769661"/>
                </a:cubicBezTo>
                <a:cubicBezTo>
                  <a:pt x="3601747" y="762395"/>
                  <a:pt x="3597015" y="755424"/>
                  <a:pt x="3590374" y="745820"/>
                </a:cubicBezTo>
                <a:cubicBezTo>
                  <a:pt x="3621121" y="743733"/>
                  <a:pt x="3651631" y="738473"/>
                  <a:pt x="3677425" y="740726"/>
                </a:cubicBezTo>
                <a:cubicBezTo>
                  <a:pt x="3710422" y="743609"/>
                  <a:pt x="3730802" y="739811"/>
                  <a:pt x="3748595" y="732503"/>
                </a:cubicBezTo>
                <a:cubicBezTo>
                  <a:pt x="3803774" y="738139"/>
                  <a:pt x="3852762" y="747365"/>
                  <a:pt x="3909404" y="737807"/>
                </a:cubicBezTo>
                <a:cubicBezTo>
                  <a:pt x="3926074" y="735005"/>
                  <a:pt x="3952085" y="739682"/>
                  <a:pt x="3974159" y="740978"/>
                </a:cubicBezTo>
                <a:cubicBezTo>
                  <a:pt x="3974159" y="746488"/>
                  <a:pt x="3974159" y="750371"/>
                  <a:pt x="3974159" y="754130"/>
                </a:cubicBezTo>
                <a:cubicBezTo>
                  <a:pt x="3987110" y="755801"/>
                  <a:pt x="4005469" y="756009"/>
                  <a:pt x="4010304" y="759097"/>
                </a:cubicBezTo>
                <a:cubicBezTo>
                  <a:pt x="4028776" y="770871"/>
                  <a:pt x="4056252" y="766906"/>
                  <a:pt x="4073258" y="762478"/>
                </a:cubicBezTo>
                <a:cubicBezTo>
                  <a:pt x="4088010" y="758659"/>
                  <a:pt x="4103072" y="757145"/>
                  <a:pt x="4118346" y="756514"/>
                </a:cubicBezTo>
                <a:lnTo>
                  <a:pt x="4164363" y="755847"/>
                </a:lnTo>
                <a:lnTo>
                  <a:pt x="4164363" y="755968"/>
                </a:lnTo>
                <a:lnTo>
                  <a:pt x="4164701" y="755841"/>
                </a:lnTo>
                <a:lnTo>
                  <a:pt x="4164363" y="755847"/>
                </a:lnTo>
                <a:lnTo>
                  <a:pt x="4164363" y="738265"/>
                </a:lnTo>
                <a:cubicBezTo>
                  <a:pt x="4182380" y="738432"/>
                  <a:pt x="4194597" y="741125"/>
                  <a:pt x="4204718" y="744642"/>
                </a:cubicBezTo>
                <a:lnTo>
                  <a:pt x="4232127" y="755819"/>
                </a:lnTo>
                <a:lnTo>
                  <a:pt x="4231928" y="755841"/>
                </a:lnTo>
                <a:lnTo>
                  <a:pt x="4232492" y="755968"/>
                </a:lnTo>
                <a:lnTo>
                  <a:pt x="4232127" y="755819"/>
                </a:lnTo>
                <a:lnTo>
                  <a:pt x="4284854" y="749787"/>
                </a:lnTo>
                <a:cubicBezTo>
                  <a:pt x="4313796" y="750996"/>
                  <a:pt x="4330011" y="745153"/>
                  <a:pt x="4348032" y="739266"/>
                </a:cubicBezTo>
                <a:cubicBezTo>
                  <a:pt x="4392176" y="724861"/>
                  <a:pt x="4449833" y="723151"/>
                  <a:pt x="4501414" y="734839"/>
                </a:cubicBezTo>
                <a:cubicBezTo>
                  <a:pt x="4526749" y="740601"/>
                  <a:pt x="4565936" y="739473"/>
                  <a:pt x="4584069" y="732252"/>
                </a:cubicBezTo>
                <a:cubicBezTo>
                  <a:pt x="4587448" y="726616"/>
                  <a:pt x="4590941" y="720730"/>
                  <a:pt x="4594096" y="715301"/>
                </a:cubicBezTo>
                <a:cubicBezTo>
                  <a:pt x="4611545" y="714216"/>
                  <a:pt x="4625959" y="713338"/>
                  <a:pt x="4640599" y="712419"/>
                </a:cubicBezTo>
                <a:cubicBezTo>
                  <a:pt x="4642627" y="704028"/>
                  <a:pt x="4644543" y="696595"/>
                  <a:pt x="4646346" y="689124"/>
                </a:cubicBezTo>
                <a:cubicBezTo>
                  <a:pt x="4623595" y="683779"/>
                  <a:pt x="4602088" y="678771"/>
                  <a:pt x="4577540" y="673051"/>
                </a:cubicBezTo>
                <a:cubicBezTo>
                  <a:pt x="4632945" y="660274"/>
                  <a:pt x="4656140" y="684612"/>
                  <a:pt x="4704792" y="682903"/>
                </a:cubicBezTo>
                <a:cubicBezTo>
                  <a:pt x="4686208" y="693174"/>
                  <a:pt x="4672357" y="700815"/>
                  <a:pt x="4659409" y="707952"/>
                </a:cubicBezTo>
                <a:cubicBezTo>
                  <a:pt x="4685082" y="720061"/>
                  <a:pt x="4710418" y="723859"/>
                  <a:pt x="4746682" y="720103"/>
                </a:cubicBezTo>
                <a:cubicBezTo>
                  <a:pt x="4776751" y="717014"/>
                  <a:pt x="4809185" y="716971"/>
                  <a:pt x="4845104" y="715385"/>
                </a:cubicBezTo>
                <a:cubicBezTo>
                  <a:pt x="4858512" y="725572"/>
                  <a:pt x="4872023" y="735842"/>
                  <a:pt x="4885538" y="746113"/>
                </a:cubicBezTo>
                <a:cubicBezTo>
                  <a:pt x="4904907" y="746299"/>
                  <a:pt x="4914590" y="746394"/>
                  <a:pt x="4924428" y="745007"/>
                </a:cubicBezTo>
                <a:lnTo>
                  <a:pt x="4964050" y="735056"/>
                </a:lnTo>
                <a:lnTo>
                  <a:pt x="4963911" y="735131"/>
                </a:lnTo>
                <a:cubicBezTo>
                  <a:pt x="4972812" y="736009"/>
                  <a:pt x="4982156" y="737973"/>
                  <a:pt x="4990606" y="737555"/>
                </a:cubicBezTo>
                <a:cubicBezTo>
                  <a:pt x="5065939" y="733712"/>
                  <a:pt x="5140938" y="728913"/>
                  <a:pt x="5216504" y="725572"/>
                </a:cubicBezTo>
                <a:cubicBezTo>
                  <a:pt x="5262451" y="723525"/>
                  <a:pt x="5309186" y="723649"/>
                  <a:pt x="5358169" y="722731"/>
                </a:cubicBezTo>
                <a:cubicBezTo>
                  <a:pt x="5351979" y="717807"/>
                  <a:pt x="5347583" y="714299"/>
                  <a:pt x="5342634" y="710334"/>
                </a:cubicBezTo>
                <a:cubicBezTo>
                  <a:pt x="5360758" y="705867"/>
                  <a:pt x="5375964" y="700355"/>
                  <a:pt x="5394093" y="698057"/>
                </a:cubicBezTo>
                <a:cubicBezTo>
                  <a:pt x="5439592" y="692253"/>
                  <a:pt x="5473369" y="713464"/>
                  <a:pt x="5520675" y="706702"/>
                </a:cubicBezTo>
                <a:cubicBezTo>
                  <a:pt x="5521345" y="706615"/>
                  <a:pt x="5522922" y="707451"/>
                  <a:pt x="5524161" y="707868"/>
                </a:cubicBezTo>
                <a:cubicBezTo>
                  <a:pt x="5516395" y="710376"/>
                  <a:pt x="5508734" y="712837"/>
                  <a:pt x="5498036" y="716303"/>
                </a:cubicBezTo>
                <a:cubicBezTo>
                  <a:pt x="5519544" y="720980"/>
                  <a:pt x="5536886" y="724778"/>
                  <a:pt x="5551978" y="728036"/>
                </a:cubicBezTo>
                <a:cubicBezTo>
                  <a:pt x="5565715" y="724403"/>
                  <a:pt x="5579002" y="722066"/>
                  <a:pt x="5587451" y="718264"/>
                </a:cubicBezTo>
                <a:cubicBezTo>
                  <a:pt x="5596909" y="714007"/>
                  <a:pt x="5601867" y="708412"/>
                  <a:pt x="5608959" y="703277"/>
                </a:cubicBezTo>
                <a:cubicBezTo>
                  <a:pt x="5632724" y="701940"/>
                  <a:pt x="5656594" y="699604"/>
                  <a:pt x="5680584" y="699519"/>
                </a:cubicBezTo>
                <a:cubicBezTo>
                  <a:pt x="5707500" y="699436"/>
                  <a:pt x="5743531" y="697808"/>
                  <a:pt x="5759298" y="703277"/>
                </a:cubicBezTo>
                <a:cubicBezTo>
                  <a:pt x="5785422" y="712295"/>
                  <a:pt x="5806485" y="708286"/>
                  <a:pt x="5831256" y="706870"/>
                </a:cubicBezTo>
                <a:cubicBezTo>
                  <a:pt x="5854570" y="705574"/>
                  <a:pt x="5877992" y="704653"/>
                  <a:pt x="5901413" y="703569"/>
                </a:cubicBezTo>
                <a:cubicBezTo>
                  <a:pt x="5900851" y="701940"/>
                  <a:pt x="5900179" y="700355"/>
                  <a:pt x="5899617" y="698726"/>
                </a:cubicBezTo>
                <a:cubicBezTo>
                  <a:pt x="5866057" y="699604"/>
                  <a:pt x="5832383" y="700482"/>
                  <a:pt x="5798830" y="701355"/>
                </a:cubicBezTo>
                <a:cubicBezTo>
                  <a:pt x="5803330" y="695303"/>
                  <a:pt x="5810540" y="691210"/>
                  <a:pt x="5819208" y="690711"/>
                </a:cubicBezTo>
                <a:cubicBezTo>
                  <a:pt x="5864704" y="688122"/>
                  <a:pt x="5910425" y="685740"/>
                  <a:pt x="5956373" y="684573"/>
                </a:cubicBezTo>
                <a:cubicBezTo>
                  <a:pt x="6023938" y="682861"/>
                  <a:pt x="6092856" y="684573"/>
                  <a:pt x="6159074" y="680230"/>
                </a:cubicBezTo>
                <a:cubicBezTo>
                  <a:pt x="6194769" y="677893"/>
                  <a:pt x="6226189" y="676598"/>
                  <a:pt x="6260087" y="680689"/>
                </a:cubicBezTo>
                <a:cubicBezTo>
                  <a:pt x="6266510" y="681441"/>
                  <a:pt x="6275403" y="681566"/>
                  <a:pt x="6281255" y="680522"/>
                </a:cubicBezTo>
                <a:cubicBezTo>
                  <a:pt x="6323827" y="672757"/>
                  <a:pt x="6365944" y="676180"/>
                  <a:pt x="6411441" y="679772"/>
                </a:cubicBezTo>
                <a:cubicBezTo>
                  <a:pt x="6372698" y="696471"/>
                  <a:pt x="6319886" y="698434"/>
                  <a:pt x="6269551" y="702441"/>
                </a:cubicBezTo>
                <a:cubicBezTo>
                  <a:pt x="6309189" y="706615"/>
                  <a:pt x="6309189" y="706615"/>
                  <a:pt x="6334187" y="727326"/>
                </a:cubicBezTo>
                <a:cubicBezTo>
                  <a:pt x="6311554" y="729705"/>
                  <a:pt x="6289142" y="732084"/>
                  <a:pt x="6267518" y="734380"/>
                </a:cubicBezTo>
                <a:cubicBezTo>
                  <a:pt x="6269327" y="745694"/>
                  <a:pt x="6287789" y="750704"/>
                  <a:pt x="6304683" y="746071"/>
                </a:cubicBezTo>
                <a:cubicBezTo>
                  <a:pt x="6338807" y="736761"/>
                  <a:pt x="6373487" y="743818"/>
                  <a:pt x="6407387" y="742105"/>
                </a:cubicBezTo>
                <a:cubicBezTo>
                  <a:pt x="6435088" y="740726"/>
                  <a:pt x="6455136" y="745651"/>
                  <a:pt x="6468986" y="754630"/>
                </a:cubicBezTo>
                <a:cubicBezTo>
                  <a:pt x="6425632" y="757845"/>
                  <a:pt x="6382501" y="761061"/>
                  <a:pt x="6339368" y="764276"/>
                </a:cubicBezTo>
                <a:cubicBezTo>
                  <a:pt x="6339820" y="765611"/>
                  <a:pt x="6340152" y="766948"/>
                  <a:pt x="6340604" y="768283"/>
                </a:cubicBezTo>
                <a:cubicBezTo>
                  <a:pt x="6362454" y="768283"/>
                  <a:pt x="6384303" y="768283"/>
                  <a:pt x="6406144" y="768283"/>
                </a:cubicBezTo>
                <a:lnTo>
                  <a:pt x="6411104" y="768324"/>
                </a:lnTo>
                <a:cubicBezTo>
                  <a:pt x="6411104" y="768324"/>
                  <a:pt x="6416056" y="768324"/>
                  <a:pt x="6416056" y="768324"/>
                </a:cubicBezTo>
                <a:cubicBezTo>
                  <a:pt x="6449277" y="766405"/>
                  <a:pt x="6482837" y="765110"/>
                  <a:pt x="6515496" y="762354"/>
                </a:cubicBezTo>
                <a:cubicBezTo>
                  <a:pt x="6558064" y="758763"/>
                  <a:pt x="6595110" y="762395"/>
                  <a:pt x="6631937" y="772540"/>
                </a:cubicBezTo>
                <a:cubicBezTo>
                  <a:pt x="6656823" y="764859"/>
                  <a:pt x="6681485" y="757217"/>
                  <a:pt x="6699616" y="751665"/>
                </a:cubicBezTo>
                <a:cubicBezTo>
                  <a:pt x="6733966" y="748409"/>
                  <a:pt x="6761891" y="745651"/>
                  <a:pt x="6789934" y="743234"/>
                </a:cubicBezTo>
                <a:cubicBezTo>
                  <a:pt x="6807953" y="741686"/>
                  <a:pt x="6826310" y="740476"/>
                  <a:pt x="6844548" y="739392"/>
                </a:cubicBezTo>
                <a:cubicBezTo>
                  <a:pt x="6868426" y="737973"/>
                  <a:pt x="6892409" y="736803"/>
                  <a:pt x="6916395" y="735550"/>
                </a:cubicBezTo>
                <a:cubicBezTo>
                  <a:pt x="6949618" y="733798"/>
                  <a:pt x="6982839" y="732044"/>
                  <a:pt x="7016166" y="730372"/>
                </a:cubicBezTo>
                <a:cubicBezTo>
                  <a:pt x="7028787" y="729746"/>
                  <a:pt x="7042524" y="727951"/>
                  <a:pt x="7045455" y="735717"/>
                </a:cubicBezTo>
                <a:cubicBezTo>
                  <a:pt x="7045903" y="736928"/>
                  <a:pt x="7059981" y="737387"/>
                  <a:pt x="7067749" y="738223"/>
                </a:cubicBezTo>
                <a:cubicBezTo>
                  <a:pt x="7068760" y="735005"/>
                  <a:pt x="7069776" y="731834"/>
                  <a:pt x="7071014" y="728119"/>
                </a:cubicBezTo>
                <a:cubicBezTo>
                  <a:pt x="7088135" y="726866"/>
                  <a:pt x="7106033" y="725572"/>
                  <a:pt x="7124279" y="724235"/>
                </a:cubicBezTo>
                <a:cubicBezTo>
                  <a:pt x="7125181" y="727785"/>
                  <a:pt x="7125856" y="730791"/>
                  <a:pt x="7126645" y="734090"/>
                </a:cubicBezTo>
                <a:cubicBezTo>
                  <a:pt x="7144213" y="732878"/>
                  <a:pt x="7159868" y="731834"/>
                  <a:pt x="7175519" y="730748"/>
                </a:cubicBezTo>
                <a:cubicBezTo>
                  <a:pt x="7169324" y="735507"/>
                  <a:pt x="7161782" y="737262"/>
                  <a:pt x="7153445" y="738223"/>
                </a:cubicBezTo>
                <a:cubicBezTo>
                  <a:pt x="7093535" y="745235"/>
                  <a:pt x="7027998" y="746445"/>
                  <a:pt x="6978332" y="763816"/>
                </a:cubicBezTo>
                <a:cubicBezTo>
                  <a:pt x="6969326" y="766948"/>
                  <a:pt x="6948153" y="768408"/>
                  <a:pt x="6936217" y="766864"/>
                </a:cubicBezTo>
                <a:cubicBezTo>
                  <a:pt x="6895564" y="761601"/>
                  <a:pt x="6858850" y="768826"/>
                  <a:pt x="6820451" y="769871"/>
                </a:cubicBezTo>
                <a:cubicBezTo>
                  <a:pt x="6815605" y="769994"/>
                  <a:pt x="6810874" y="771582"/>
                  <a:pt x="6798939" y="773836"/>
                </a:cubicBezTo>
                <a:cubicBezTo>
                  <a:pt x="6821690" y="776342"/>
                  <a:pt x="6833401" y="777675"/>
                  <a:pt x="6847363" y="779221"/>
                </a:cubicBezTo>
                <a:cubicBezTo>
                  <a:pt x="6838464" y="784022"/>
                  <a:pt x="6831261" y="787948"/>
                  <a:pt x="6817296" y="795462"/>
                </a:cubicBezTo>
                <a:cubicBezTo>
                  <a:pt x="6861497" y="792790"/>
                  <a:pt x="6902684" y="790305"/>
                  <a:pt x="6942382" y="787915"/>
                </a:cubicBezTo>
                <a:lnTo>
                  <a:pt x="7057474" y="780997"/>
                </a:lnTo>
                <a:lnTo>
                  <a:pt x="7017188" y="790285"/>
                </a:lnTo>
                <a:cubicBezTo>
                  <a:pt x="6920112" y="799428"/>
                  <a:pt x="6822479" y="807862"/>
                  <a:pt x="6721917" y="816796"/>
                </a:cubicBezTo>
                <a:cubicBezTo>
                  <a:pt x="6709974" y="804608"/>
                  <a:pt x="6698713" y="793042"/>
                  <a:pt x="6687904" y="781979"/>
                </a:cubicBezTo>
                <a:cubicBezTo>
                  <a:pt x="6648719" y="785191"/>
                  <a:pt x="6681597" y="807444"/>
                  <a:pt x="6630361" y="804356"/>
                </a:cubicBezTo>
                <a:cubicBezTo>
                  <a:pt x="6632389" y="800221"/>
                  <a:pt x="6634191" y="796672"/>
                  <a:pt x="6636099" y="792667"/>
                </a:cubicBezTo>
                <a:cubicBezTo>
                  <a:pt x="6610877" y="798928"/>
                  <a:pt x="6589482" y="808071"/>
                  <a:pt x="6565718" y="808990"/>
                </a:cubicBezTo>
                <a:cubicBezTo>
                  <a:pt x="6541171" y="809909"/>
                  <a:pt x="6514933" y="801976"/>
                  <a:pt x="6488358" y="799554"/>
                </a:cubicBezTo>
                <a:cubicBezTo>
                  <a:pt x="6473486" y="798218"/>
                  <a:pt x="6449728" y="797926"/>
                  <a:pt x="6441509" y="801182"/>
                </a:cubicBezTo>
                <a:cubicBezTo>
                  <a:pt x="6421012" y="809282"/>
                  <a:pt x="6401421" y="808363"/>
                  <a:pt x="6375965" y="806776"/>
                </a:cubicBezTo>
                <a:cubicBezTo>
                  <a:pt x="6336329" y="804313"/>
                  <a:pt x="6295564" y="812371"/>
                  <a:pt x="6277882" y="826192"/>
                </a:cubicBezTo>
                <a:cubicBezTo>
                  <a:pt x="6314484" y="823561"/>
                  <a:pt x="6346235" y="821265"/>
                  <a:pt x="6375965" y="819136"/>
                </a:cubicBezTo>
                <a:cubicBezTo>
                  <a:pt x="6384978" y="822682"/>
                  <a:pt x="6393310" y="825983"/>
                  <a:pt x="6395111" y="826691"/>
                </a:cubicBezTo>
                <a:cubicBezTo>
                  <a:pt x="6422476" y="824019"/>
                  <a:pt x="6441622" y="821140"/>
                  <a:pt x="6461325" y="820429"/>
                </a:cubicBezTo>
                <a:cubicBezTo>
                  <a:pt x="6498378" y="819094"/>
                  <a:pt x="6535650" y="819302"/>
                  <a:pt x="6572815" y="818342"/>
                </a:cubicBezTo>
                <a:cubicBezTo>
                  <a:pt x="6596912" y="817716"/>
                  <a:pt x="6620904" y="816047"/>
                  <a:pt x="6644887" y="814878"/>
                </a:cubicBezTo>
                <a:cubicBezTo>
                  <a:pt x="6652995" y="814481"/>
                  <a:pt x="6659613" y="814615"/>
                  <a:pt x="6663355" y="815753"/>
                </a:cubicBezTo>
                <a:lnTo>
                  <a:pt x="6664571" y="822547"/>
                </a:lnTo>
                <a:lnTo>
                  <a:pt x="6664252" y="822516"/>
                </a:lnTo>
                <a:lnTo>
                  <a:pt x="6664591" y="822641"/>
                </a:lnTo>
                <a:lnTo>
                  <a:pt x="6664571" y="822547"/>
                </a:lnTo>
                <a:lnTo>
                  <a:pt x="6723035" y="828027"/>
                </a:lnTo>
                <a:cubicBezTo>
                  <a:pt x="6770111" y="822390"/>
                  <a:pt x="6819664" y="819469"/>
                  <a:pt x="6868426" y="815923"/>
                </a:cubicBezTo>
                <a:cubicBezTo>
                  <a:pt x="6928111" y="811577"/>
                  <a:pt x="6990719" y="810492"/>
                  <a:pt x="7047023" y="802853"/>
                </a:cubicBezTo>
                <a:cubicBezTo>
                  <a:pt x="7092294" y="796715"/>
                  <a:pt x="7135425" y="792667"/>
                  <a:pt x="7182612" y="793293"/>
                </a:cubicBezTo>
                <a:cubicBezTo>
                  <a:pt x="7182612" y="793293"/>
                  <a:pt x="7182164" y="793417"/>
                  <a:pt x="7182164" y="793417"/>
                </a:cubicBezTo>
                <a:cubicBezTo>
                  <a:pt x="7213918" y="786694"/>
                  <a:pt x="7245564" y="779971"/>
                  <a:pt x="7276195" y="773459"/>
                </a:cubicBezTo>
                <a:cubicBezTo>
                  <a:pt x="7305813" y="781894"/>
                  <a:pt x="7324285" y="795878"/>
                  <a:pt x="7367302" y="785150"/>
                </a:cubicBezTo>
                <a:cubicBezTo>
                  <a:pt x="7358512" y="780975"/>
                  <a:pt x="7351084" y="777428"/>
                  <a:pt x="7344437" y="774211"/>
                </a:cubicBezTo>
                <a:cubicBezTo>
                  <a:pt x="7368879" y="771750"/>
                  <a:pt x="7393425" y="769326"/>
                  <a:pt x="7420114" y="766653"/>
                </a:cubicBezTo>
                <a:cubicBezTo>
                  <a:pt x="7417862" y="771917"/>
                  <a:pt x="7415608" y="777051"/>
                  <a:pt x="7413467" y="781851"/>
                </a:cubicBezTo>
                <a:cubicBezTo>
                  <a:pt x="7447815" y="788782"/>
                  <a:pt x="7479235" y="789240"/>
                  <a:pt x="7512909" y="784105"/>
                </a:cubicBezTo>
                <a:cubicBezTo>
                  <a:pt x="7534978" y="780765"/>
                  <a:pt x="7558855" y="779179"/>
                  <a:pt x="7581939" y="776800"/>
                </a:cubicBezTo>
                <a:cubicBezTo>
                  <a:pt x="7550743" y="784564"/>
                  <a:pt x="7518422" y="790034"/>
                  <a:pt x="7485546" y="794919"/>
                </a:cubicBezTo>
                <a:cubicBezTo>
                  <a:pt x="7454463" y="799511"/>
                  <a:pt x="7417298" y="800305"/>
                  <a:pt x="7392636" y="816963"/>
                </a:cubicBezTo>
                <a:cubicBezTo>
                  <a:pt x="7481827" y="815377"/>
                  <a:pt x="7545336" y="789659"/>
                  <a:pt x="7627436" y="794250"/>
                </a:cubicBezTo>
                <a:cubicBezTo>
                  <a:pt x="7614261" y="800807"/>
                  <a:pt x="7602210" y="807193"/>
                  <a:pt x="7588923" y="813290"/>
                </a:cubicBezTo>
                <a:cubicBezTo>
                  <a:pt x="7581150" y="816838"/>
                  <a:pt x="7572031" y="822475"/>
                  <a:pt x="7562679" y="822726"/>
                </a:cubicBezTo>
                <a:cubicBezTo>
                  <a:pt x="7507276" y="824102"/>
                  <a:pt x="7477095" y="842307"/>
                  <a:pt x="7428676" y="848361"/>
                </a:cubicBezTo>
                <a:cubicBezTo>
                  <a:pt x="7485320" y="847859"/>
                  <a:pt x="7537682" y="841598"/>
                  <a:pt x="7587346" y="833497"/>
                </a:cubicBezTo>
                <a:cubicBezTo>
                  <a:pt x="7640158" y="824856"/>
                  <a:pt x="7689823" y="813457"/>
                  <a:pt x="7741285" y="803605"/>
                </a:cubicBezTo>
                <a:cubicBezTo>
                  <a:pt x="7746243" y="802644"/>
                  <a:pt x="7754347" y="803897"/>
                  <a:pt x="7762120" y="804146"/>
                </a:cubicBezTo>
                <a:cubicBezTo>
                  <a:pt x="7757726" y="810202"/>
                  <a:pt x="7754235" y="814961"/>
                  <a:pt x="7750742" y="819762"/>
                </a:cubicBezTo>
                <a:cubicBezTo>
                  <a:pt x="7779803" y="815421"/>
                  <a:pt x="7798830" y="807612"/>
                  <a:pt x="7822371" y="802936"/>
                </a:cubicBezTo>
                <a:cubicBezTo>
                  <a:pt x="7847482" y="797967"/>
                  <a:pt x="7876760" y="795878"/>
                  <a:pt x="7906378" y="792290"/>
                </a:cubicBezTo>
                <a:cubicBezTo>
                  <a:pt x="7890273" y="780181"/>
                  <a:pt x="7903111" y="770871"/>
                  <a:pt x="7936671" y="764400"/>
                </a:cubicBezTo>
                <a:cubicBezTo>
                  <a:pt x="7944887" y="762813"/>
                  <a:pt x="7951873" y="760351"/>
                  <a:pt x="7959303" y="758261"/>
                </a:cubicBezTo>
                <a:cubicBezTo>
                  <a:pt x="7984870" y="751040"/>
                  <a:pt x="7981940" y="743526"/>
                  <a:pt x="7955819" y="736593"/>
                </a:cubicBezTo>
                <a:cubicBezTo>
                  <a:pt x="7984301" y="729204"/>
                  <a:pt x="8002546" y="718599"/>
                  <a:pt x="8037233" y="719684"/>
                </a:cubicBezTo>
                <a:cubicBezTo>
                  <a:pt x="8028452" y="730164"/>
                  <a:pt x="8020565" y="739557"/>
                  <a:pt x="8012123" y="749579"/>
                </a:cubicBezTo>
                <a:cubicBezTo>
                  <a:pt x="8057618" y="748827"/>
                  <a:pt x="8077996" y="739351"/>
                  <a:pt x="8091172" y="725153"/>
                </a:cubicBezTo>
                <a:cubicBezTo>
                  <a:pt x="8081489" y="723026"/>
                  <a:pt x="8072146" y="720936"/>
                  <a:pt x="8059984" y="718264"/>
                </a:cubicBezTo>
                <a:cubicBezTo>
                  <a:pt x="8077547" y="713338"/>
                  <a:pt x="8087574" y="710249"/>
                  <a:pt x="8098271" y="707576"/>
                </a:cubicBezTo>
                <a:cubicBezTo>
                  <a:pt x="8138585" y="697474"/>
                  <a:pt x="8179574" y="687746"/>
                  <a:pt x="8219444" y="677476"/>
                </a:cubicBezTo>
                <a:cubicBezTo>
                  <a:pt x="8235042" y="673446"/>
                  <a:pt x="8243091" y="670555"/>
                  <a:pt x="8244469" y="667367"/>
                </a:cubicBezTo>
                <a:lnTo>
                  <a:pt x="8229578" y="655561"/>
                </a:lnTo>
                <a:lnTo>
                  <a:pt x="8229690" y="655556"/>
                </a:lnTo>
                <a:lnTo>
                  <a:pt x="8229523" y="655518"/>
                </a:lnTo>
                <a:lnTo>
                  <a:pt x="8229464" y="655473"/>
                </a:lnTo>
                <a:lnTo>
                  <a:pt x="8229393" y="655490"/>
                </a:lnTo>
                <a:lnTo>
                  <a:pt x="8196917" y="648166"/>
                </a:lnTo>
                <a:cubicBezTo>
                  <a:pt x="8179462" y="650380"/>
                  <a:pt x="8163589" y="654303"/>
                  <a:pt x="8146132" y="656476"/>
                </a:cubicBezTo>
                <a:cubicBezTo>
                  <a:pt x="8136894" y="657644"/>
                  <a:pt x="8125859" y="656683"/>
                  <a:pt x="8115615" y="656683"/>
                </a:cubicBezTo>
                <a:cubicBezTo>
                  <a:pt x="8176765" y="639483"/>
                  <a:pt x="8242638" y="631716"/>
                  <a:pt x="8309422" y="631089"/>
                </a:cubicBezTo>
                <a:cubicBezTo>
                  <a:pt x="8323723" y="642027"/>
                  <a:pt x="8335999" y="651382"/>
                  <a:pt x="8348609" y="661026"/>
                </a:cubicBezTo>
                <a:cubicBezTo>
                  <a:pt x="8320682" y="664615"/>
                  <a:pt x="8300748" y="667204"/>
                  <a:pt x="8280701" y="669791"/>
                </a:cubicBezTo>
                <a:cubicBezTo>
                  <a:pt x="8327321" y="679899"/>
                  <a:pt x="8363700" y="676432"/>
                  <a:pt x="8387909" y="661150"/>
                </a:cubicBezTo>
                <a:cubicBezTo>
                  <a:pt x="8447706" y="669082"/>
                  <a:pt x="8524849" y="665325"/>
                  <a:pt x="8560325" y="650380"/>
                </a:cubicBezTo>
                <a:cubicBezTo>
                  <a:pt x="8525864" y="652882"/>
                  <a:pt x="8491289" y="655389"/>
                  <a:pt x="8452776" y="658185"/>
                </a:cubicBezTo>
                <a:cubicBezTo>
                  <a:pt x="8447594" y="636892"/>
                  <a:pt x="8395570" y="653092"/>
                  <a:pt x="8373383" y="644033"/>
                </a:cubicBezTo>
                <a:cubicBezTo>
                  <a:pt x="8344214" y="632175"/>
                  <a:pt x="8364150" y="612344"/>
                  <a:pt x="8320682" y="600320"/>
                </a:cubicBezTo>
                <a:cubicBezTo>
                  <a:pt x="8314823" y="605872"/>
                  <a:pt x="8310098" y="609963"/>
                  <a:pt x="8306155" y="614181"/>
                </a:cubicBezTo>
                <a:cubicBezTo>
                  <a:pt x="8297029" y="623909"/>
                  <a:pt x="8281609" y="623117"/>
                  <a:pt x="8263250" y="617898"/>
                </a:cubicBezTo>
                <a:lnTo>
                  <a:pt x="8263362" y="617939"/>
                </a:lnTo>
                <a:cubicBezTo>
                  <a:pt x="8248159" y="621487"/>
                  <a:pt x="8232957" y="624995"/>
                  <a:pt x="8215951" y="628961"/>
                </a:cubicBezTo>
                <a:cubicBezTo>
                  <a:pt x="8207277" y="624995"/>
                  <a:pt x="8199621" y="621529"/>
                  <a:pt x="8193876" y="618900"/>
                </a:cubicBezTo>
                <a:cubicBezTo>
                  <a:pt x="8222260" y="599235"/>
                  <a:pt x="8294438" y="595477"/>
                  <a:pt x="8296473" y="570010"/>
                </a:cubicBezTo>
                <a:cubicBezTo>
                  <a:pt x="8359306" y="564833"/>
                  <a:pt x="8421469" y="564123"/>
                  <a:pt x="8481830" y="557233"/>
                </a:cubicBezTo>
                <a:cubicBezTo>
                  <a:pt x="8542982" y="550260"/>
                  <a:pt x="8610885" y="551388"/>
                  <a:pt x="8677097" y="548883"/>
                </a:cubicBezTo>
                <a:cubicBezTo>
                  <a:pt x="8684870" y="552182"/>
                  <a:pt x="8693991" y="556023"/>
                  <a:pt x="8699510" y="558319"/>
                </a:cubicBezTo>
                <a:cubicBezTo>
                  <a:pt x="8727551" y="560865"/>
                  <a:pt x="8717305" y="538570"/>
                  <a:pt x="8753113" y="550888"/>
                </a:cubicBezTo>
                <a:cubicBezTo>
                  <a:pt x="8751421" y="552766"/>
                  <a:pt x="8751197" y="555689"/>
                  <a:pt x="8747711" y="556398"/>
                </a:cubicBezTo>
                <a:cubicBezTo>
                  <a:pt x="8704130" y="565291"/>
                  <a:pt x="8660098" y="573892"/>
                  <a:pt x="8616068" y="582493"/>
                </a:cubicBezTo>
                <a:cubicBezTo>
                  <a:pt x="8614827" y="582742"/>
                  <a:pt x="8612236" y="582450"/>
                  <a:pt x="8610885" y="582073"/>
                </a:cubicBezTo>
                <a:cubicBezTo>
                  <a:pt x="8586336" y="575772"/>
                  <a:pt x="8562683" y="584580"/>
                  <a:pt x="8535545" y="582324"/>
                </a:cubicBezTo>
                <a:cubicBezTo>
                  <a:pt x="8511673" y="580365"/>
                  <a:pt x="8482395" y="587166"/>
                  <a:pt x="8455705" y="590301"/>
                </a:cubicBezTo>
                <a:cubicBezTo>
                  <a:pt x="8453677" y="590552"/>
                  <a:pt x="8453115" y="592555"/>
                  <a:pt x="8451537" y="594056"/>
                </a:cubicBezTo>
                <a:cubicBezTo>
                  <a:pt x="8460544" y="595936"/>
                  <a:pt x="8469670" y="597816"/>
                  <a:pt x="8478675" y="599693"/>
                </a:cubicBezTo>
                <a:cubicBezTo>
                  <a:pt x="8473952" y="603118"/>
                  <a:pt x="8470345" y="605748"/>
                  <a:pt x="8461783" y="611927"/>
                </a:cubicBezTo>
                <a:cubicBezTo>
                  <a:pt x="8494104" y="610966"/>
                  <a:pt x="8517863" y="610883"/>
                  <a:pt x="8540953" y="609337"/>
                </a:cubicBezTo>
                <a:cubicBezTo>
                  <a:pt x="8566627" y="607626"/>
                  <a:pt x="8591401" y="604118"/>
                  <a:pt x="8617081" y="602158"/>
                </a:cubicBezTo>
                <a:cubicBezTo>
                  <a:pt x="8640727" y="600362"/>
                  <a:pt x="8665161" y="599819"/>
                  <a:pt x="8688925" y="598231"/>
                </a:cubicBezTo>
                <a:cubicBezTo>
                  <a:pt x="8711559" y="596689"/>
                  <a:pt x="8733746" y="590509"/>
                  <a:pt x="8770005" y="597189"/>
                </a:cubicBezTo>
                <a:cubicBezTo>
                  <a:pt x="8632960" y="610382"/>
                  <a:pt x="8507279" y="621070"/>
                  <a:pt x="8385545" y="638314"/>
                </a:cubicBezTo>
                <a:cubicBezTo>
                  <a:pt x="8403564" y="641194"/>
                  <a:pt x="8421132" y="642027"/>
                  <a:pt x="8437798" y="641027"/>
                </a:cubicBezTo>
                <a:cubicBezTo>
                  <a:pt x="8464938" y="639440"/>
                  <a:pt x="8492190" y="637310"/>
                  <a:pt x="8518427" y="634222"/>
                </a:cubicBezTo>
                <a:cubicBezTo>
                  <a:pt x="8584083" y="626498"/>
                  <a:pt x="8655704" y="629253"/>
                  <a:pt x="8719445" y="616478"/>
                </a:cubicBezTo>
                <a:cubicBezTo>
                  <a:pt x="8748048" y="610756"/>
                  <a:pt x="8785884" y="608004"/>
                  <a:pt x="8829127" y="611299"/>
                </a:cubicBezTo>
                <a:lnTo>
                  <a:pt x="8703040" y="630380"/>
                </a:lnTo>
                <a:lnTo>
                  <a:pt x="8701990" y="630420"/>
                </a:lnTo>
                <a:cubicBezTo>
                  <a:pt x="8701990" y="630420"/>
                  <a:pt x="8702214" y="630505"/>
                  <a:pt x="8702214" y="630505"/>
                </a:cubicBezTo>
                <a:lnTo>
                  <a:pt x="8703040" y="630380"/>
                </a:lnTo>
                <a:lnTo>
                  <a:pt x="8874398" y="623617"/>
                </a:lnTo>
                <a:cubicBezTo>
                  <a:pt x="8902325" y="615141"/>
                  <a:pt x="8872933" y="610298"/>
                  <a:pt x="8856265" y="604912"/>
                </a:cubicBezTo>
                <a:cubicBezTo>
                  <a:pt x="8893769" y="596355"/>
                  <a:pt x="8923837" y="587668"/>
                  <a:pt x="8959418" y="603035"/>
                </a:cubicBezTo>
                <a:cubicBezTo>
                  <a:pt x="8966855" y="606250"/>
                  <a:pt x="8989374" y="604702"/>
                  <a:pt x="9015950" y="605831"/>
                </a:cubicBezTo>
                <a:cubicBezTo>
                  <a:pt x="9000973" y="598314"/>
                  <a:pt x="8993318" y="594476"/>
                  <a:pt x="8984987" y="590301"/>
                </a:cubicBezTo>
                <a:cubicBezTo>
                  <a:pt x="9011787" y="588462"/>
                  <a:pt x="9034869" y="586877"/>
                  <a:pt x="9062798" y="584956"/>
                </a:cubicBezTo>
                <a:cubicBezTo>
                  <a:pt x="9041743" y="598899"/>
                  <a:pt x="9075523" y="601239"/>
                  <a:pt x="9095457" y="606499"/>
                </a:cubicBezTo>
                <a:cubicBezTo>
                  <a:pt x="9073388" y="625452"/>
                  <a:pt x="9030145" y="621028"/>
                  <a:pt x="8983184" y="620568"/>
                </a:cubicBezTo>
                <a:cubicBezTo>
                  <a:pt x="8993430" y="627708"/>
                  <a:pt x="8998276" y="635434"/>
                  <a:pt x="9006380" y="635976"/>
                </a:cubicBezTo>
                <a:cubicBezTo>
                  <a:pt x="9030145" y="637520"/>
                  <a:pt x="9056045" y="637478"/>
                  <a:pt x="9079803" y="635600"/>
                </a:cubicBezTo>
                <a:cubicBezTo>
                  <a:pt x="9107393" y="633428"/>
                  <a:pt x="9132843" y="627083"/>
                  <a:pt x="9160327" y="625623"/>
                </a:cubicBezTo>
                <a:cubicBezTo>
                  <a:pt x="9181717" y="624494"/>
                  <a:pt x="9205033" y="628084"/>
                  <a:pt x="9237573" y="630256"/>
                </a:cubicBezTo>
                <a:cubicBezTo>
                  <a:pt x="9205371" y="636767"/>
                  <a:pt x="9178226" y="642027"/>
                  <a:pt x="9151539" y="647664"/>
                </a:cubicBezTo>
                <a:cubicBezTo>
                  <a:pt x="9123834" y="653552"/>
                  <a:pt x="9096698" y="659772"/>
                  <a:pt x="9069332" y="665870"/>
                </a:cubicBezTo>
                <a:cubicBezTo>
                  <a:pt x="9070909" y="666620"/>
                  <a:pt x="9072487" y="667332"/>
                  <a:pt x="9074057" y="668040"/>
                </a:cubicBezTo>
                <a:cubicBezTo>
                  <a:pt x="9134194" y="665952"/>
                  <a:pt x="9194217" y="663822"/>
                  <a:pt x="9257734" y="661609"/>
                </a:cubicBezTo>
                <a:cubicBezTo>
                  <a:pt x="9249966" y="656976"/>
                  <a:pt x="9245572" y="654345"/>
                  <a:pt x="9239939" y="650922"/>
                </a:cubicBezTo>
                <a:cubicBezTo>
                  <a:pt x="9274964" y="642738"/>
                  <a:pt x="9311333" y="639692"/>
                  <a:pt x="9351881" y="638898"/>
                </a:cubicBezTo>
                <a:cubicBezTo>
                  <a:pt x="9392082" y="638104"/>
                  <a:pt x="9431944" y="633680"/>
                  <a:pt x="9471808" y="630673"/>
                </a:cubicBezTo>
                <a:cubicBezTo>
                  <a:pt x="9489151" y="629380"/>
                  <a:pt x="9506157" y="627331"/>
                  <a:pt x="9523613" y="626163"/>
                </a:cubicBezTo>
                <a:cubicBezTo>
                  <a:pt x="9582285" y="622239"/>
                  <a:pt x="9643659" y="621362"/>
                  <a:pt x="9698950" y="614016"/>
                </a:cubicBezTo>
                <a:lnTo>
                  <a:pt x="9862017" y="601288"/>
                </a:lnTo>
                <a:lnTo>
                  <a:pt x="9861563" y="601405"/>
                </a:lnTo>
                <a:lnTo>
                  <a:pt x="9862128" y="601281"/>
                </a:lnTo>
                <a:lnTo>
                  <a:pt x="9862017" y="601288"/>
                </a:lnTo>
                <a:lnTo>
                  <a:pt x="9940058" y="581240"/>
                </a:lnTo>
                <a:cubicBezTo>
                  <a:pt x="9963028" y="593055"/>
                  <a:pt x="9983520" y="602450"/>
                  <a:pt x="10022825" y="594225"/>
                </a:cubicBezTo>
                <a:cubicBezTo>
                  <a:pt x="10017869" y="589881"/>
                  <a:pt x="10013820" y="586208"/>
                  <a:pt x="10009877" y="582742"/>
                </a:cubicBezTo>
                <a:cubicBezTo>
                  <a:pt x="10036114" y="580155"/>
                  <a:pt x="10061676" y="577607"/>
                  <a:pt x="10086906" y="575104"/>
                </a:cubicBezTo>
                <a:cubicBezTo>
                  <a:pt x="10083525" y="580155"/>
                  <a:pt x="10080484" y="584706"/>
                  <a:pt x="10078793" y="587166"/>
                </a:cubicBezTo>
                <a:cubicBezTo>
                  <a:pt x="10112917" y="608254"/>
                  <a:pt x="10158188" y="590593"/>
                  <a:pt x="10198615" y="594182"/>
                </a:cubicBezTo>
                <a:cubicBezTo>
                  <a:pt x="10155371" y="607210"/>
                  <a:pt x="10096363" y="607334"/>
                  <a:pt x="10047375" y="624035"/>
                </a:cubicBezTo>
                <a:cubicBezTo>
                  <a:pt x="10092081" y="626998"/>
                  <a:pt x="10119331" y="622657"/>
                  <a:pt x="10146585" y="618650"/>
                </a:cubicBezTo>
                <a:cubicBezTo>
                  <a:pt x="10181158" y="613556"/>
                  <a:pt x="10215056" y="607670"/>
                  <a:pt x="10250420" y="603492"/>
                </a:cubicBezTo>
                <a:cubicBezTo>
                  <a:pt x="10265841" y="601697"/>
                  <a:pt x="10284086" y="603409"/>
                  <a:pt x="10302782" y="603537"/>
                </a:cubicBezTo>
                <a:cubicBezTo>
                  <a:pt x="10274517" y="612470"/>
                  <a:pt x="10252780" y="619735"/>
                  <a:pt x="10229921" y="626413"/>
                </a:cubicBezTo>
                <a:cubicBezTo>
                  <a:pt x="10209085" y="632510"/>
                  <a:pt x="10188143" y="638772"/>
                  <a:pt x="10165055" y="643532"/>
                </a:cubicBezTo>
                <a:cubicBezTo>
                  <a:pt x="10140619" y="648583"/>
                  <a:pt x="10113481" y="651967"/>
                  <a:pt x="10087575" y="656099"/>
                </a:cubicBezTo>
                <a:cubicBezTo>
                  <a:pt x="10089272" y="657395"/>
                  <a:pt x="10090842" y="658728"/>
                  <a:pt x="10092419" y="660064"/>
                </a:cubicBezTo>
                <a:cubicBezTo>
                  <a:pt x="10207169" y="650714"/>
                  <a:pt x="10315846" y="635391"/>
                  <a:pt x="10424181" y="608128"/>
                </a:cubicBezTo>
                <a:cubicBezTo>
                  <a:pt x="10417083" y="619276"/>
                  <a:pt x="10413483" y="625039"/>
                  <a:pt x="10407289" y="634933"/>
                </a:cubicBezTo>
                <a:cubicBezTo>
                  <a:pt x="10464832" y="621612"/>
                  <a:pt x="10499512" y="600487"/>
                  <a:pt x="10570803" y="605622"/>
                </a:cubicBezTo>
                <a:cubicBezTo>
                  <a:pt x="10552558" y="590759"/>
                  <a:pt x="10567198" y="582283"/>
                  <a:pt x="10598730" y="574852"/>
                </a:cubicBezTo>
                <a:cubicBezTo>
                  <a:pt x="10643889" y="564165"/>
                  <a:pt x="10642762" y="563538"/>
                  <a:pt x="10623391" y="543456"/>
                </a:cubicBezTo>
                <a:cubicBezTo>
                  <a:pt x="10647713" y="538069"/>
                  <a:pt x="10671365" y="530052"/>
                  <a:pt x="10698729" y="527425"/>
                </a:cubicBezTo>
                <a:cubicBezTo>
                  <a:pt x="10754246" y="522037"/>
                  <a:pt x="10792989" y="507800"/>
                  <a:pt x="10836225" y="495942"/>
                </a:cubicBezTo>
                <a:cubicBezTo>
                  <a:pt x="10844450" y="493731"/>
                  <a:pt x="10846028" y="488136"/>
                  <a:pt x="10855147" y="480121"/>
                </a:cubicBezTo>
                <a:cubicBezTo>
                  <a:pt x="10822037" y="481665"/>
                  <a:pt x="10799629" y="482709"/>
                  <a:pt x="10776659" y="483752"/>
                </a:cubicBezTo>
                <a:cubicBezTo>
                  <a:pt x="10755824" y="470977"/>
                  <a:pt x="10764042" y="460540"/>
                  <a:pt x="10799067" y="455780"/>
                </a:cubicBezTo>
                <a:cubicBezTo>
                  <a:pt x="10814720" y="453692"/>
                  <a:pt x="10831275" y="451980"/>
                  <a:pt x="10845013" y="448683"/>
                </a:cubicBezTo>
                <a:cubicBezTo>
                  <a:pt x="10870349" y="442544"/>
                  <a:pt x="10869899" y="440999"/>
                  <a:pt x="10852337" y="429642"/>
                </a:cubicBezTo>
                <a:cubicBezTo>
                  <a:pt x="10872491" y="416367"/>
                  <a:pt x="10922945" y="410731"/>
                  <a:pt x="10922380" y="390149"/>
                </a:cubicBezTo>
                <a:cubicBezTo>
                  <a:pt x="10907966" y="389857"/>
                  <a:pt x="10891861" y="387642"/>
                  <a:pt x="10884088" y="389730"/>
                </a:cubicBezTo>
                <a:cubicBezTo>
                  <a:pt x="10854470" y="397705"/>
                  <a:pt x="10827220" y="406892"/>
                  <a:pt x="10799742" y="415907"/>
                </a:cubicBezTo>
                <a:cubicBezTo>
                  <a:pt x="10791743" y="418495"/>
                  <a:pt x="10787131" y="422797"/>
                  <a:pt x="10778463" y="424883"/>
                </a:cubicBezTo>
                <a:cubicBezTo>
                  <a:pt x="10752106" y="431314"/>
                  <a:pt x="10724404" y="436991"/>
                  <a:pt x="10697378" y="443046"/>
                </a:cubicBezTo>
                <a:cubicBezTo>
                  <a:pt x="10673167" y="448473"/>
                  <a:pt x="10658078" y="449393"/>
                  <a:pt x="10624743" y="446594"/>
                </a:cubicBezTo>
                <a:cubicBezTo>
                  <a:pt x="10678232" y="435237"/>
                  <a:pt x="10721025" y="421961"/>
                  <a:pt x="10750978" y="401878"/>
                </a:cubicBezTo>
                <a:cubicBezTo>
                  <a:pt x="10770802" y="388644"/>
                  <a:pt x="10809537" y="379335"/>
                  <a:pt x="10839718" y="368271"/>
                </a:cubicBezTo>
                <a:cubicBezTo>
                  <a:pt x="10862469" y="359961"/>
                  <a:pt x="10889721" y="356872"/>
                  <a:pt x="10921479" y="357459"/>
                </a:cubicBezTo>
                <a:cubicBezTo>
                  <a:pt x="10956273" y="358127"/>
                  <a:pt x="11020014" y="336998"/>
                  <a:pt x="11023507" y="323764"/>
                </a:cubicBezTo>
                <a:cubicBezTo>
                  <a:pt x="11015169" y="321885"/>
                  <a:pt x="11005824" y="319839"/>
                  <a:pt x="10985663" y="315372"/>
                </a:cubicBezTo>
                <a:cubicBezTo>
                  <a:pt x="11035442" y="306564"/>
                  <a:pt x="11054700" y="291491"/>
                  <a:pt x="11105035" y="290824"/>
                </a:cubicBezTo>
                <a:cubicBezTo>
                  <a:pt x="11141974" y="290281"/>
                  <a:pt x="11167310" y="280636"/>
                  <a:pt x="11175304" y="262098"/>
                </a:cubicBezTo>
                <a:cubicBezTo>
                  <a:pt x="11139159" y="265563"/>
                  <a:pt x="11109429" y="268402"/>
                  <a:pt x="11079811" y="271243"/>
                </a:cubicBezTo>
                <a:cubicBezTo>
                  <a:pt x="11078573" y="269823"/>
                  <a:pt x="11077445" y="268445"/>
                  <a:pt x="11076207" y="267025"/>
                </a:cubicBezTo>
                <a:cubicBezTo>
                  <a:pt x="11094226" y="263935"/>
                  <a:pt x="11112583" y="261055"/>
                  <a:pt x="11130264" y="257674"/>
                </a:cubicBezTo>
                <a:cubicBezTo>
                  <a:pt x="11156728" y="252621"/>
                  <a:pt x="11183866" y="247904"/>
                  <a:pt x="11208639" y="241808"/>
                </a:cubicBezTo>
                <a:cubicBezTo>
                  <a:pt x="11244904" y="232913"/>
                  <a:pt x="11280598" y="224314"/>
                  <a:pt x="11326884" y="225610"/>
                </a:cubicBezTo>
                <a:cubicBezTo>
                  <a:pt x="11354585" y="226403"/>
                  <a:pt x="11365732" y="220308"/>
                  <a:pt x="11371929" y="210245"/>
                </a:cubicBezTo>
                <a:lnTo>
                  <a:pt x="11304078" y="212952"/>
                </a:lnTo>
                <a:lnTo>
                  <a:pt x="11405038" y="192208"/>
                </a:lnTo>
                <a:cubicBezTo>
                  <a:pt x="11429248" y="201643"/>
                  <a:pt x="11443662" y="215339"/>
                  <a:pt x="11486349" y="205362"/>
                </a:cubicBezTo>
                <a:cubicBezTo>
                  <a:pt x="11481729" y="201351"/>
                  <a:pt x="11476997" y="197219"/>
                  <a:pt x="11471364" y="192375"/>
                </a:cubicBezTo>
                <a:cubicBezTo>
                  <a:pt x="11497608" y="189827"/>
                  <a:pt x="11522156" y="187491"/>
                  <a:pt x="11550309" y="184776"/>
                </a:cubicBezTo>
                <a:cubicBezTo>
                  <a:pt x="11546928" y="190286"/>
                  <a:pt x="11543887" y="195212"/>
                  <a:pt x="11541078" y="199891"/>
                </a:cubicBezTo>
                <a:cubicBezTo>
                  <a:pt x="11599066" y="218846"/>
                  <a:pt x="11651097" y="195048"/>
                  <a:pt x="11712922" y="198096"/>
                </a:cubicBezTo>
                <a:cubicBezTo>
                  <a:pt x="11644674" y="208783"/>
                  <a:pt x="11583532" y="218344"/>
                  <a:pt x="11521141" y="228112"/>
                </a:cubicBezTo>
                <a:cubicBezTo>
                  <a:pt x="11533979" y="237090"/>
                  <a:pt x="11549294" y="237508"/>
                  <a:pt x="11566412" y="234835"/>
                </a:cubicBezTo>
                <a:cubicBezTo>
                  <a:pt x="11587024" y="231622"/>
                  <a:pt x="11607516" y="228197"/>
                  <a:pt x="11627562" y="224524"/>
                </a:cubicBezTo>
                <a:cubicBezTo>
                  <a:pt x="11669679" y="216756"/>
                  <a:pt x="11712808" y="211412"/>
                  <a:pt x="11758305" y="213918"/>
                </a:cubicBezTo>
                <a:cubicBezTo>
                  <a:pt x="11733309" y="223144"/>
                  <a:pt x="11711795" y="234251"/>
                  <a:pt x="11682855" y="240848"/>
                </a:cubicBezTo>
                <a:cubicBezTo>
                  <a:pt x="11653463" y="247527"/>
                  <a:pt x="11618098" y="250491"/>
                  <a:pt x="11592087" y="264604"/>
                </a:cubicBezTo>
                <a:cubicBezTo>
                  <a:pt x="11704585" y="261137"/>
                  <a:pt x="11786796" y="236965"/>
                  <a:pt x="11884204" y="221016"/>
                </a:cubicBezTo>
                <a:cubicBezTo>
                  <a:pt x="11879705" y="229449"/>
                  <a:pt x="11877112" y="234333"/>
                  <a:pt x="11872270" y="243354"/>
                </a:cubicBezTo>
                <a:cubicBezTo>
                  <a:pt x="11933418" y="234166"/>
                  <a:pt x="11961345" y="208156"/>
                  <a:pt x="12029024" y="213209"/>
                </a:cubicBezTo>
                <a:cubicBezTo>
                  <a:pt x="12026214" y="193294"/>
                  <a:pt x="12026658" y="193546"/>
                  <a:pt x="12070132" y="182732"/>
                </a:cubicBezTo>
                <a:cubicBezTo>
                  <a:pt x="12081843" y="179808"/>
                  <a:pt x="12096820" y="175299"/>
                  <a:pt x="12098399" y="170916"/>
                </a:cubicBezTo>
                <a:cubicBezTo>
                  <a:pt x="12100201" y="165990"/>
                  <a:pt x="12088596" y="160396"/>
                  <a:pt x="12080378" y="152922"/>
                </a:cubicBezTo>
                <a:cubicBezTo>
                  <a:pt x="12112813" y="146740"/>
                  <a:pt x="12146592" y="140982"/>
                  <a:pt x="12178462" y="134051"/>
                </a:cubicBezTo>
                <a:close/>
                <a:moveTo>
                  <a:pt x="12208981" y="103405"/>
                </a:moveTo>
                <a:cubicBezTo>
                  <a:pt x="12212811" y="104365"/>
                  <a:pt x="12218100" y="105285"/>
                  <a:pt x="12217762" y="105702"/>
                </a:cubicBezTo>
                <a:cubicBezTo>
                  <a:pt x="12216642" y="107412"/>
                  <a:pt x="12213825" y="109000"/>
                  <a:pt x="12211685" y="110628"/>
                </a:cubicBezTo>
                <a:cubicBezTo>
                  <a:pt x="12208192" y="109835"/>
                  <a:pt x="12201325" y="108749"/>
                  <a:pt x="12201664" y="108330"/>
                </a:cubicBezTo>
                <a:cubicBezTo>
                  <a:pt x="12202903" y="106620"/>
                  <a:pt x="12206277" y="105075"/>
                  <a:pt x="12208981" y="103405"/>
                </a:cubicBezTo>
                <a:close/>
                <a:moveTo>
                  <a:pt x="12125988" y="95015"/>
                </a:moveTo>
                <a:cubicBezTo>
                  <a:pt x="12127791" y="96393"/>
                  <a:pt x="12129481" y="97728"/>
                  <a:pt x="12131275" y="99106"/>
                </a:cubicBezTo>
                <a:cubicBezTo>
                  <a:pt x="12119564" y="101026"/>
                  <a:pt x="12107856" y="102902"/>
                  <a:pt x="12096145" y="104825"/>
                </a:cubicBezTo>
                <a:cubicBezTo>
                  <a:pt x="12094680" y="103613"/>
                  <a:pt x="12093104" y="102442"/>
                  <a:pt x="12091637" y="101276"/>
                </a:cubicBezTo>
                <a:cubicBezTo>
                  <a:pt x="12103122" y="99190"/>
                  <a:pt x="12114615" y="97099"/>
                  <a:pt x="12125988" y="95015"/>
                </a:cubicBezTo>
                <a:close/>
                <a:moveTo>
                  <a:pt x="12238653" y="71904"/>
                </a:moveTo>
                <a:lnTo>
                  <a:pt x="12238653" y="89801"/>
                </a:lnTo>
                <a:lnTo>
                  <a:pt x="12169906" y="86453"/>
                </a:lnTo>
                <a:cubicBezTo>
                  <a:pt x="12170244" y="85119"/>
                  <a:pt x="12170694" y="83741"/>
                  <a:pt x="12171033" y="82405"/>
                </a:cubicBezTo>
                <a:cubicBezTo>
                  <a:pt x="12188370" y="82405"/>
                  <a:pt x="12205826" y="82405"/>
                  <a:pt x="12228353" y="82405"/>
                </a:cubicBezTo>
                <a:close/>
                <a:moveTo>
                  <a:pt x="12238653" y="0"/>
                </a:moveTo>
                <a:lnTo>
                  <a:pt x="12238653" y="32147"/>
                </a:lnTo>
                <a:lnTo>
                  <a:pt x="12208377" y="41871"/>
                </a:lnTo>
                <a:cubicBezTo>
                  <a:pt x="12183502" y="46886"/>
                  <a:pt x="12156896" y="50843"/>
                  <a:pt x="12132967" y="56395"/>
                </a:cubicBezTo>
                <a:cubicBezTo>
                  <a:pt x="12125423" y="58149"/>
                  <a:pt x="12113151" y="57146"/>
                  <a:pt x="12103010" y="57397"/>
                </a:cubicBezTo>
                <a:cubicBezTo>
                  <a:pt x="12110447" y="52011"/>
                  <a:pt x="12121255" y="49714"/>
                  <a:pt x="12130939" y="46793"/>
                </a:cubicBezTo>
                <a:cubicBezTo>
                  <a:pt x="12149747" y="41156"/>
                  <a:pt x="12174743" y="36435"/>
                  <a:pt x="12184884" y="29047"/>
                </a:cubicBezTo>
                <a:cubicBezTo>
                  <a:pt x="12198340" y="19194"/>
                  <a:pt x="12213008" y="9978"/>
                  <a:pt x="12231337" y="205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66" name="Freeform: Shape 65">
            <a:extLst>
              <a:ext uri="{FF2B5EF4-FFF2-40B4-BE49-F238E27FC236}">
                <a16:creationId xmlns:a16="http://schemas.microsoft.com/office/drawing/2014/main" id="{57DBCE5D-312E-4A69-BA7A-07092201EDE3}"/>
              </a:ext>
            </a:extLst>
          </p:cNvPr>
          <p:cNvSpPr/>
          <p:nvPr/>
        </p:nvSpPr>
        <p:spPr>
          <a:xfrm flipH="1">
            <a:off x="3053999" y="2415540"/>
            <a:ext cx="3049200" cy="1013460"/>
          </a:xfrm>
          <a:custGeom>
            <a:avLst/>
            <a:gdLst>
              <a:gd name="connsiteX0" fmla="*/ 0 w 12238653"/>
              <a:gd name="connsiteY0" fmla="*/ 3167739 h 4913967"/>
              <a:gd name="connsiteX1" fmla="*/ 12238653 w 12238653"/>
              <a:gd name="connsiteY1" fmla="*/ 3167739 h 4913967"/>
              <a:gd name="connsiteX2" fmla="*/ 12238653 w 12238653"/>
              <a:gd name="connsiteY2" fmla="*/ 4913967 h 4913967"/>
              <a:gd name="connsiteX3" fmla="*/ 0 w 12238653"/>
              <a:gd name="connsiteY3" fmla="*/ 4913967 h 4913967"/>
              <a:gd name="connsiteX4" fmla="*/ 2698971 w 12238653"/>
              <a:gd name="connsiteY4" fmla="*/ 905520 h 4913967"/>
              <a:gd name="connsiteX5" fmla="*/ 2700305 w 12238653"/>
              <a:gd name="connsiteY5" fmla="*/ 905880 h 4913967"/>
              <a:gd name="connsiteX6" fmla="*/ 2700052 w 12238653"/>
              <a:gd name="connsiteY6" fmla="*/ 906059 h 4913967"/>
              <a:gd name="connsiteX7" fmla="*/ 2688342 w 12238653"/>
              <a:gd name="connsiteY7" fmla="*/ 900214 h 4913967"/>
              <a:gd name="connsiteX8" fmla="*/ 2698971 w 12238653"/>
              <a:gd name="connsiteY8" fmla="*/ 905520 h 4913967"/>
              <a:gd name="connsiteX9" fmla="*/ 2684625 w 12238653"/>
              <a:gd name="connsiteY9" fmla="*/ 901634 h 4913967"/>
              <a:gd name="connsiteX10" fmla="*/ 2688342 w 12238653"/>
              <a:gd name="connsiteY10" fmla="*/ 900214 h 4913967"/>
              <a:gd name="connsiteX11" fmla="*/ 2522911 w 12238653"/>
              <a:gd name="connsiteY11" fmla="*/ 891280 h 4913967"/>
              <a:gd name="connsiteX12" fmla="*/ 2602418 w 12238653"/>
              <a:gd name="connsiteY12" fmla="*/ 891280 h 4913967"/>
              <a:gd name="connsiteX13" fmla="*/ 2548819 w 12238653"/>
              <a:gd name="connsiteY13" fmla="*/ 907606 h 4913967"/>
              <a:gd name="connsiteX14" fmla="*/ 2522911 w 12238653"/>
              <a:gd name="connsiteY14" fmla="*/ 891280 h 4913967"/>
              <a:gd name="connsiteX15" fmla="*/ 2587666 w 12238653"/>
              <a:gd name="connsiteY15" fmla="*/ 857922 h 4913967"/>
              <a:gd name="connsiteX16" fmla="*/ 2590371 w 12238653"/>
              <a:gd name="connsiteY16" fmla="*/ 862305 h 4913967"/>
              <a:gd name="connsiteX17" fmla="*/ 2540820 w 12238653"/>
              <a:gd name="connsiteY17" fmla="*/ 865519 h 4913967"/>
              <a:gd name="connsiteX18" fmla="*/ 2538904 w 12238653"/>
              <a:gd name="connsiteY18" fmla="*/ 862388 h 4913967"/>
              <a:gd name="connsiteX19" fmla="*/ 2587666 w 12238653"/>
              <a:gd name="connsiteY19" fmla="*/ 857922 h 4913967"/>
              <a:gd name="connsiteX20" fmla="*/ 2782716 w 12238653"/>
              <a:gd name="connsiteY20" fmla="*/ 857630 h 4913967"/>
              <a:gd name="connsiteX21" fmla="*/ 2798814 w 12238653"/>
              <a:gd name="connsiteY21" fmla="*/ 857630 h 4913967"/>
              <a:gd name="connsiteX22" fmla="*/ 2798814 w 12238653"/>
              <a:gd name="connsiteY22" fmla="*/ 858800 h 4913967"/>
              <a:gd name="connsiteX23" fmla="*/ 2782716 w 12238653"/>
              <a:gd name="connsiteY23" fmla="*/ 858800 h 4913967"/>
              <a:gd name="connsiteX24" fmla="*/ 2782716 w 12238653"/>
              <a:gd name="connsiteY24" fmla="*/ 857630 h 4913967"/>
              <a:gd name="connsiteX25" fmla="*/ 2746225 w 12238653"/>
              <a:gd name="connsiteY25" fmla="*/ 857087 h 4913967"/>
              <a:gd name="connsiteX26" fmla="*/ 2711989 w 12238653"/>
              <a:gd name="connsiteY26" fmla="*/ 874998 h 4913967"/>
              <a:gd name="connsiteX27" fmla="*/ 2746225 w 12238653"/>
              <a:gd name="connsiteY27" fmla="*/ 857087 h 4913967"/>
              <a:gd name="connsiteX28" fmla="*/ 2855013 w 12238653"/>
              <a:gd name="connsiteY28" fmla="*/ 853037 h 4913967"/>
              <a:gd name="connsiteX29" fmla="*/ 2852421 w 12238653"/>
              <a:gd name="connsiteY29" fmla="*/ 855206 h 4913967"/>
              <a:gd name="connsiteX30" fmla="*/ 2848027 w 12238653"/>
              <a:gd name="connsiteY30" fmla="*/ 854372 h 4913967"/>
              <a:gd name="connsiteX31" fmla="*/ 2849942 w 12238653"/>
              <a:gd name="connsiteY31" fmla="*/ 853080 h 4913967"/>
              <a:gd name="connsiteX32" fmla="*/ 2855013 w 12238653"/>
              <a:gd name="connsiteY32" fmla="*/ 853037 h 4913967"/>
              <a:gd name="connsiteX33" fmla="*/ 684843 w 12238653"/>
              <a:gd name="connsiteY33" fmla="*/ 826275 h 4913967"/>
              <a:gd name="connsiteX34" fmla="*/ 691152 w 12238653"/>
              <a:gd name="connsiteY34" fmla="*/ 828237 h 4913967"/>
              <a:gd name="connsiteX35" fmla="*/ 685293 w 12238653"/>
              <a:gd name="connsiteY35" fmla="*/ 831327 h 4913967"/>
              <a:gd name="connsiteX36" fmla="*/ 679103 w 12238653"/>
              <a:gd name="connsiteY36" fmla="*/ 829363 h 4913967"/>
              <a:gd name="connsiteX37" fmla="*/ 684843 w 12238653"/>
              <a:gd name="connsiteY37" fmla="*/ 826275 h 4913967"/>
              <a:gd name="connsiteX38" fmla="*/ 1245993 w 12238653"/>
              <a:gd name="connsiteY38" fmla="*/ 823926 h 4913967"/>
              <a:gd name="connsiteX39" fmla="*/ 1269421 w 12238653"/>
              <a:gd name="connsiteY39" fmla="*/ 826443 h 4913967"/>
              <a:gd name="connsiteX40" fmla="*/ 1270098 w 12238653"/>
              <a:gd name="connsiteY40" fmla="*/ 836671 h 4913967"/>
              <a:gd name="connsiteX41" fmla="*/ 1206696 w 12238653"/>
              <a:gd name="connsiteY41" fmla="*/ 830868 h 4913967"/>
              <a:gd name="connsiteX42" fmla="*/ 1245993 w 12238653"/>
              <a:gd name="connsiteY42" fmla="*/ 823926 h 4913967"/>
              <a:gd name="connsiteX43" fmla="*/ 1120884 w 12238653"/>
              <a:gd name="connsiteY43" fmla="*/ 823561 h 4913967"/>
              <a:gd name="connsiteX44" fmla="*/ 1123814 w 12238653"/>
              <a:gd name="connsiteY44" fmla="*/ 824813 h 4913967"/>
              <a:gd name="connsiteX45" fmla="*/ 1115365 w 12238653"/>
              <a:gd name="connsiteY45" fmla="*/ 825732 h 4913967"/>
              <a:gd name="connsiteX46" fmla="*/ 1112548 w 12238653"/>
              <a:gd name="connsiteY46" fmla="*/ 824479 h 4913967"/>
              <a:gd name="connsiteX47" fmla="*/ 1120884 w 12238653"/>
              <a:gd name="connsiteY47" fmla="*/ 823561 h 4913967"/>
              <a:gd name="connsiteX48" fmla="*/ 1047795 w 12238653"/>
              <a:gd name="connsiteY48" fmla="*/ 823531 h 4913967"/>
              <a:gd name="connsiteX49" fmla="*/ 1089690 w 12238653"/>
              <a:gd name="connsiteY49" fmla="*/ 825650 h 4913967"/>
              <a:gd name="connsiteX50" fmla="*/ 1050497 w 12238653"/>
              <a:gd name="connsiteY50" fmla="*/ 834750 h 4913967"/>
              <a:gd name="connsiteX51" fmla="*/ 1047795 w 12238653"/>
              <a:gd name="connsiteY51" fmla="*/ 823531 h 4913967"/>
              <a:gd name="connsiteX52" fmla="*/ 1388791 w 12238653"/>
              <a:gd name="connsiteY52" fmla="*/ 823269 h 4913967"/>
              <a:gd name="connsiteX53" fmla="*/ 1393180 w 12238653"/>
              <a:gd name="connsiteY53" fmla="*/ 824229 h 4913967"/>
              <a:gd name="connsiteX54" fmla="*/ 1391376 w 12238653"/>
              <a:gd name="connsiteY54" fmla="*/ 825607 h 4913967"/>
              <a:gd name="connsiteX55" fmla="*/ 1386089 w 12238653"/>
              <a:gd name="connsiteY55" fmla="*/ 825607 h 4913967"/>
              <a:gd name="connsiteX56" fmla="*/ 1388791 w 12238653"/>
              <a:gd name="connsiteY56" fmla="*/ 823269 h 4913967"/>
              <a:gd name="connsiteX57" fmla="*/ 1334620 w 12238653"/>
              <a:gd name="connsiteY57" fmla="*/ 822809 h 4913967"/>
              <a:gd name="connsiteX58" fmla="*/ 1336874 w 12238653"/>
              <a:gd name="connsiteY58" fmla="*/ 825565 h 4913967"/>
              <a:gd name="connsiteX59" fmla="*/ 1307820 w 12238653"/>
              <a:gd name="connsiteY59" fmla="*/ 829573 h 4913967"/>
              <a:gd name="connsiteX60" fmla="*/ 1302645 w 12238653"/>
              <a:gd name="connsiteY60" fmla="*/ 825817 h 4913967"/>
              <a:gd name="connsiteX61" fmla="*/ 1334620 w 12238653"/>
              <a:gd name="connsiteY61" fmla="*/ 822809 h 4913967"/>
              <a:gd name="connsiteX62" fmla="*/ 984622 w 12238653"/>
              <a:gd name="connsiteY62" fmla="*/ 822056 h 4913967"/>
              <a:gd name="connsiteX63" fmla="*/ 989240 w 12238653"/>
              <a:gd name="connsiteY63" fmla="*/ 822056 h 4913967"/>
              <a:gd name="connsiteX64" fmla="*/ 987663 w 12238653"/>
              <a:gd name="connsiteY64" fmla="*/ 824730 h 4913967"/>
              <a:gd name="connsiteX65" fmla="*/ 983719 w 12238653"/>
              <a:gd name="connsiteY65" fmla="*/ 823727 h 4913967"/>
              <a:gd name="connsiteX66" fmla="*/ 984622 w 12238653"/>
              <a:gd name="connsiteY66" fmla="*/ 822056 h 4913967"/>
              <a:gd name="connsiteX67" fmla="*/ 1091942 w 12238653"/>
              <a:gd name="connsiteY67" fmla="*/ 808823 h 4913967"/>
              <a:gd name="connsiteX68" fmla="*/ 1093858 w 12238653"/>
              <a:gd name="connsiteY68" fmla="*/ 811536 h 4913967"/>
              <a:gd name="connsiteX69" fmla="*/ 1071107 w 12238653"/>
              <a:gd name="connsiteY69" fmla="*/ 813749 h 4913967"/>
              <a:gd name="connsiteX70" fmla="*/ 1069193 w 12238653"/>
              <a:gd name="connsiteY70" fmla="*/ 811117 h 4913967"/>
              <a:gd name="connsiteX71" fmla="*/ 1091942 w 12238653"/>
              <a:gd name="connsiteY71" fmla="*/ 808823 h 4913967"/>
              <a:gd name="connsiteX72" fmla="*/ 1181133 w 12238653"/>
              <a:gd name="connsiteY72" fmla="*/ 803854 h 4913967"/>
              <a:gd name="connsiteX73" fmla="*/ 1190817 w 12238653"/>
              <a:gd name="connsiteY73" fmla="*/ 805107 h 4913967"/>
              <a:gd name="connsiteX74" fmla="*/ 1184064 w 12238653"/>
              <a:gd name="connsiteY74" fmla="*/ 808990 h 4913967"/>
              <a:gd name="connsiteX75" fmla="*/ 1175726 w 12238653"/>
              <a:gd name="connsiteY75" fmla="*/ 806650 h 4913967"/>
              <a:gd name="connsiteX76" fmla="*/ 1181133 w 12238653"/>
              <a:gd name="connsiteY76" fmla="*/ 803854 h 4913967"/>
              <a:gd name="connsiteX77" fmla="*/ 2796341 w 12238653"/>
              <a:gd name="connsiteY77" fmla="*/ 797048 h 4913967"/>
              <a:gd name="connsiteX78" fmla="*/ 2803770 w 12238653"/>
              <a:gd name="connsiteY78" fmla="*/ 797632 h 4913967"/>
              <a:gd name="connsiteX79" fmla="*/ 2803432 w 12238653"/>
              <a:gd name="connsiteY79" fmla="*/ 799180 h 4913967"/>
              <a:gd name="connsiteX80" fmla="*/ 2795890 w 12238653"/>
              <a:gd name="connsiteY80" fmla="*/ 798595 h 4913967"/>
              <a:gd name="connsiteX81" fmla="*/ 2796341 w 12238653"/>
              <a:gd name="connsiteY81" fmla="*/ 797048 h 4913967"/>
              <a:gd name="connsiteX82" fmla="*/ 2405795 w 12238653"/>
              <a:gd name="connsiteY82" fmla="*/ 795754 h 4913967"/>
              <a:gd name="connsiteX83" fmla="*/ 2412443 w 12238653"/>
              <a:gd name="connsiteY83" fmla="*/ 798010 h 4913967"/>
              <a:gd name="connsiteX84" fmla="*/ 2409513 w 12238653"/>
              <a:gd name="connsiteY84" fmla="*/ 799511 h 4913967"/>
              <a:gd name="connsiteX85" fmla="*/ 2402647 w 12238653"/>
              <a:gd name="connsiteY85" fmla="*/ 797300 h 4913967"/>
              <a:gd name="connsiteX86" fmla="*/ 2405795 w 12238653"/>
              <a:gd name="connsiteY86" fmla="*/ 795754 h 4913967"/>
              <a:gd name="connsiteX87" fmla="*/ 3299603 w 12238653"/>
              <a:gd name="connsiteY87" fmla="*/ 794291 h 4913967"/>
              <a:gd name="connsiteX88" fmla="*/ 3305124 w 12238653"/>
              <a:gd name="connsiteY88" fmla="*/ 794291 h 4913967"/>
              <a:gd name="connsiteX89" fmla="*/ 3307941 w 12238653"/>
              <a:gd name="connsiteY89" fmla="*/ 795629 h 4913967"/>
              <a:gd name="connsiteX90" fmla="*/ 3303433 w 12238653"/>
              <a:gd name="connsiteY90" fmla="*/ 796547 h 4913967"/>
              <a:gd name="connsiteX91" fmla="*/ 3299603 w 12238653"/>
              <a:gd name="connsiteY91" fmla="*/ 794291 h 4913967"/>
              <a:gd name="connsiteX92" fmla="*/ 813000 w 12238653"/>
              <a:gd name="connsiteY92" fmla="*/ 792290 h 4913967"/>
              <a:gd name="connsiteX93" fmla="*/ 944982 w 12238653"/>
              <a:gd name="connsiteY93" fmla="*/ 793165 h 4913967"/>
              <a:gd name="connsiteX94" fmla="*/ 958159 w 12238653"/>
              <a:gd name="connsiteY94" fmla="*/ 811410 h 4913967"/>
              <a:gd name="connsiteX95" fmla="*/ 967390 w 12238653"/>
              <a:gd name="connsiteY95" fmla="*/ 834624 h 4913967"/>
              <a:gd name="connsiteX96" fmla="*/ 915480 w 12238653"/>
              <a:gd name="connsiteY96" fmla="*/ 815463 h 4913967"/>
              <a:gd name="connsiteX97" fmla="*/ 857146 w 12238653"/>
              <a:gd name="connsiteY97" fmla="*/ 834498 h 4913967"/>
              <a:gd name="connsiteX98" fmla="*/ 795544 w 12238653"/>
              <a:gd name="connsiteY98" fmla="*/ 834165 h 4913967"/>
              <a:gd name="connsiteX99" fmla="*/ 772462 w 12238653"/>
              <a:gd name="connsiteY99" fmla="*/ 831453 h 4913967"/>
              <a:gd name="connsiteX100" fmla="*/ 873474 w 12238653"/>
              <a:gd name="connsiteY100" fmla="*/ 811869 h 4913967"/>
              <a:gd name="connsiteX101" fmla="*/ 867955 w 12238653"/>
              <a:gd name="connsiteY101" fmla="*/ 806402 h 4913967"/>
              <a:gd name="connsiteX102" fmla="*/ 789460 w 12238653"/>
              <a:gd name="connsiteY102" fmla="*/ 809617 h 4913967"/>
              <a:gd name="connsiteX103" fmla="*/ 718066 w 12238653"/>
              <a:gd name="connsiteY103" fmla="*/ 805649 h 4913967"/>
              <a:gd name="connsiteX104" fmla="*/ 813000 w 12238653"/>
              <a:gd name="connsiteY104" fmla="*/ 792290 h 4913967"/>
              <a:gd name="connsiteX105" fmla="*/ 3206026 w 12238653"/>
              <a:gd name="connsiteY105" fmla="*/ 791204 h 4913967"/>
              <a:gd name="connsiteX106" fmla="*/ 3209399 w 12238653"/>
              <a:gd name="connsiteY106" fmla="*/ 792248 h 4913967"/>
              <a:gd name="connsiteX107" fmla="*/ 3207153 w 12238653"/>
              <a:gd name="connsiteY107" fmla="*/ 793919 h 4913967"/>
              <a:gd name="connsiteX108" fmla="*/ 3201407 w 12238653"/>
              <a:gd name="connsiteY108" fmla="*/ 792081 h 4913967"/>
              <a:gd name="connsiteX109" fmla="*/ 3206026 w 12238653"/>
              <a:gd name="connsiteY109" fmla="*/ 791204 h 4913967"/>
              <a:gd name="connsiteX110" fmla="*/ 3120216 w 12238653"/>
              <a:gd name="connsiteY110" fmla="*/ 790326 h 4913967"/>
              <a:gd name="connsiteX111" fmla="*/ 3160868 w 12238653"/>
              <a:gd name="connsiteY111" fmla="*/ 791371 h 4913967"/>
              <a:gd name="connsiteX112" fmla="*/ 3157938 w 12238653"/>
              <a:gd name="connsiteY112" fmla="*/ 797466 h 4913967"/>
              <a:gd name="connsiteX113" fmla="*/ 3117851 w 12238653"/>
              <a:gd name="connsiteY113" fmla="*/ 795002 h 4913967"/>
              <a:gd name="connsiteX114" fmla="*/ 3120216 w 12238653"/>
              <a:gd name="connsiteY114" fmla="*/ 790326 h 4913967"/>
              <a:gd name="connsiteX115" fmla="*/ 1105007 w 12238653"/>
              <a:gd name="connsiteY115" fmla="*/ 790326 h 4913967"/>
              <a:gd name="connsiteX116" fmla="*/ 1111316 w 12238653"/>
              <a:gd name="connsiteY116" fmla="*/ 791913 h 4913967"/>
              <a:gd name="connsiteX117" fmla="*/ 1106470 w 12238653"/>
              <a:gd name="connsiteY117" fmla="*/ 792540 h 4913967"/>
              <a:gd name="connsiteX118" fmla="*/ 1102076 w 12238653"/>
              <a:gd name="connsiteY118" fmla="*/ 791580 h 4913967"/>
              <a:gd name="connsiteX119" fmla="*/ 1105007 w 12238653"/>
              <a:gd name="connsiteY119" fmla="*/ 790326 h 4913967"/>
              <a:gd name="connsiteX120" fmla="*/ 2956702 w 12238653"/>
              <a:gd name="connsiteY120" fmla="*/ 785652 h 4913967"/>
              <a:gd name="connsiteX121" fmla="*/ 2949491 w 12238653"/>
              <a:gd name="connsiteY121" fmla="*/ 812204 h 4913967"/>
              <a:gd name="connsiteX122" fmla="*/ 2888904 w 12238653"/>
              <a:gd name="connsiteY122" fmla="*/ 814041 h 4913967"/>
              <a:gd name="connsiteX123" fmla="*/ 2887107 w 12238653"/>
              <a:gd name="connsiteY123" fmla="*/ 811787 h 4913967"/>
              <a:gd name="connsiteX124" fmla="*/ 2900508 w 12238653"/>
              <a:gd name="connsiteY124" fmla="*/ 810076 h 4913967"/>
              <a:gd name="connsiteX125" fmla="*/ 2926071 w 12238653"/>
              <a:gd name="connsiteY125" fmla="*/ 806317 h 4913967"/>
              <a:gd name="connsiteX126" fmla="*/ 2893974 w 12238653"/>
              <a:gd name="connsiteY126" fmla="*/ 789366 h 4913967"/>
              <a:gd name="connsiteX127" fmla="*/ 2956702 w 12238653"/>
              <a:gd name="connsiteY127" fmla="*/ 785652 h 4913967"/>
              <a:gd name="connsiteX128" fmla="*/ 3394004 w 12238653"/>
              <a:gd name="connsiteY128" fmla="*/ 785171 h 4913967"/>
              <a:gd name="connsiteX129" fmla="*/ 3441276 w 12238653"/>
              <a:gd name="connsiteY129" fmla="*/ 790326 h 4913967"/>
              <a:gd name="connsiteX130" fmla="*/ 3389512 w 12238653"/>
              <a:gd name="connsiteY130" fmla="*/ 797367 h 4913967"/>
              <a:gd name="connsiteX131" fmla="*/ 3337671 w 12238653"/>
              <a:gd name="connsiteY131" fmla="*/ 796047 h 4913967"/>
              <a:gd name="connsiteX132" fmla="*/ 3352986 w 12238653"/>
              <a:gd name="connsiteY132" fmla="*/ 787155 h 4913967"/>
              <a:gd name="connsiteX133" fmla="*/ 3394004 w 12238653"/>
              <a:gd name="connsiteY133" fmla="*/ 785171 h 4913967"/>
              <a:gd name="connsiteX134" fmla="*/ 7058291 w 12238653"/>
              <a:gd name="connsiteY134" fmla="*/ 780808 h 4913967"/>
              <a:gd name="connsiteX135" fmla="*/ 7059288 w 12238653"/>
              <a:gd name="connsiteY135" fmla="*/ 780863 h 4913967"/>
              <a:gd name="connsiteX136" fmla="*/ 7058514 w 12238653"/>
              <a:gd name="connsiteY136" fmla="*/ 780934 h 4913967"/>
              <a:gd name="connsiteX137" fmla="*/ 7057474 w 12238653"/>
              <a:gd name="connsiteY137" fmla="*/ 780997 h 4913967"/>
              <a:gd name="connsiteX138" fmla="*/ 2267511 w 12238653"/>
              <a:gd name="connsiteY138" fmla="*/ 779263 h 4913967"/>
              <a:gd name="connsiteX139" fmla="*/ 2268073 w 12238653"/>
              <a:gd name="connsiteY139" fmla="*/ 783688 h 4913967"/>
              <a:gd name="connsiteX140" fmla="*/ 2177645 w 12238653"/>
              <a:gd name="connsiteY140" fmla="*/ 783688 h 4913967"/>
              <a:gd name="connsiteX141" fmla="*/ 2177645 w 12238653"/>
              <a:gd name="connsiteY141" fmla="*/ 781185 h 4913967"/>
              <a:gd name="connsiteX142" fmla="*/ 2267511 w 12238653"/>
              <a:gd name="connsiteY142" fmla="*/ 779263 h 4913967"/>
              <a:gd name="connsiteX143" fmla="*/ 778314 w 12238653"/>
              <a:gd name="connsiteY143" fmla="*/ 777550 h 4913967"/>
              <a:gd name="connsiteX144" fmla="*/ 804439 w 12238653"/>
              <a:gd name="connsiteY144" fmla="*/ 777550 h 4913967"/>
              <a:gd name="connsiteX145" fmla="*/ 804551 w 12238653"/>
              <a:gd name="connsiteY145" fmla="*/ 779388 h 4913967"/>
              <a:gd name="connsiteX146" fmla="*/ 778540 w 12238653"/>
              <a:gd name="connsiteY146" fmla="*/ 779847 h 4913967"/>
              <a:gd name="connsiteX147" fmla="*/ 778314 w 12238653"/>
              <a:gd name="connsiteY147" fmla="*/ 777550 h 4913967"/>
              <a:gd name="connsiteX148" fmla="*/ 2783503 w 12238653"/>
              <a:gd name="connsiteY148" fmla="*/ 777051 h 4913967"/>
              <a:gd name="connsiteX149" fmla="*/ 2832936 w 12238653"/>
              <a:gd name="connsiteY149" fmla="*/ 777428 h 4913967"/>
              <a:gd name="connsiteX150" fmla="*/ 2861089 w 12238653"/>
              <a:gd name="connsiteY150" fmla="*/ 785567 h 4913967"/>
              <a:gd name="connsiteX151" fmla="*/ 2843859 w 12238653"/>
              <a:gd name="connsiteY151" fmla="*/ 793293 h 4913967"/>
              <a:gd name="connsiteX152" fmla="*/ 2783503 w 12238653"/>
              <a:gd name="connsiteY152" fmla="*/ 777051 h 4913967"/>
              <a:gd name="connsiteX153" fmla="*/ 7131377 w 12238653"/>
              <a:gd name="connsiteY153" fmla="*/ 774294 h 4913967"/>
              <a:gd name="connsiteX154" fmla="*/ 7092424 w 12238653"/>
              <a:gd name="connsiteY154" fmla="*/ 782703 h 4913967"/>
              <a:gd name="connsiteX155" fmla="*/ 7059288 w 12238653"/>
              <a:gd name="connsiteY155" fmla="*/ 780863 h 4913967"/>
              <a:gd name="connsiteX156" fmla="*/ 7090680 w 12238653"/>
              <a:gd name="connsiteY156" fmla="*/ 778005 h 4913967"/>
              <a:gd name="connsiteX157" fmla="*/ 7131377 w 12238653"/>
              <a:gd name="connsiteY157" fmla="*/ 774294 h 4913967"/>
              <a:gd name="connsiteX158" fmla="*/ 3240262 w 12238653"/>
              <a:gd name="connsiteY158" fmla="*/ 773500 h 4913967"/>
              <a:gd name="connsiteX159" fmla="*/ 3256141 w 12238653"/>
              <a:gd name="connsiteY159" fmla="*/ 774670 h 4913967"/>
              <a:gd name="connsiteX160" fmla="*/ 3248368 w 12238653"/>
              <a:gd name="connsiteY160" fmla="*/ 777218 h 4913967"/>
              <a:gd name="connsiteX161" fmla="*/ 3240262 w 12238653"/>
              <a:gd name="connsiteY161" fmla="*/ 773500 h 4913967"/>
              <a:gd name="connsiteX162" fmla="*/ 845886 w 12238653"/>
              <a:gd name="connsiteY162" fmla="*/ 773167 h 4913967"/>
              <a:gd name="connsiteX163" fmla="*/ 884735 w 12238653"/>
              <a:gd name="connsiteY163" fmla="*/ 775757 h 4913967"/>
              <a:gd name="connsiteX164" fmla="*/ 882707 w 12238653"/>
              <a:gd name="connsiteY164" fmla="*/ 779723 h 4913967"/>
              <a:gd name="connsiteX165" fmla="*/ 844084 w 12238653"/>
              <a:gd name="connsiteY165" fmla="*/ 776676 h 4913967"/>
              <a:gd name="connsiteX166" fmla="*/ 845886 w 12238653"/>
              <a:gd name="connsiteY166" fmla="*/ 773167 h 4913967"/>
              <a:gd name="connsiteX167" fmla="*/ 1544646 w 12238653"/>
              <a:gd name="connsiteY167" fmla="*/ 767032 h 4913967"/>
              <a:gd name="connsiteX168" fmla="*/ 1625161 w 12238653"/>
              <a:gd name="connsiteY168" fmla="*/ 769911 h 4913967"/>
              <a:gd name="connsiteX169" fmla="*/ 1595100 w 12238653"/>
              <a:gd name="connsiteY169" fmla="*/ 783105 h 4913967"/>
              <a:gd name="connsiteX170" fmla="*/ 1538112 w 12238653"/>
              <a:gd name="connsiteY170" fmla="*/ 780140 h 4913967"/>
              <a:gd name="connsiteX171" fmla="*/ 1544646 w 12238653"/>
              <a:gd name="connsiteY171" fmla="*/ 767032 h 4913967"/>
              <a:gd name="connsiteX172" fmla="*/ 2149042 w 12238653"/>
              <a:gd name="connsiteY172" fmla="*/ 763522 h 4913967"/>
              <a:gd name="connsiteX173" fmla="*/ 2147351 w 12238653"/>
              <a:gd name="connsiteY173" fmla="*/ 766362 h 4913967"/>
              <a:gd name="connsiteX174" fmla="*/ 2143071 w 12238653"/>
              <a:gd name="connsiteY174" fmla="*/ 765319 h 4913967"/>
              <a:gd name="connsiteX175" fmla="*/ 2144085 w 12238653"/>
              <a:gd name="connsiteY175" fmla="*/ 763565 h 4913967"/>
              <a:gd name="connsiteX176" fmla="*/ 2149042 w 12238653"/>
              <a:gd name="connsiteY176" fmla="*/ 763522 h 4913967"/>
              <a:gd name="connsiteX177" fmla="*/ 2183729 w 12238653"/>
              <a:gd name="connsiteY177" fmla="*/ 762269 h 4913967"/>
              <a:gd name="connsiteX178" fmla="*/ 2193184 w 12238653"/>
              <a:gd name="connsiteY178" fmla="*/ 763482 h 4913967"/>
              <a:gd name="connsiteX179" fmla="*/ 2186312 w 12238653"/>
              <a:gd name="connsiteY179" fmla="*/ 767321 h 4913967"/>
              <a:gd name="connsiteX180" fmla="*/ 2178208 w 12238653"/>
              <a:gd name="connsiteY180" fmla="*/ 765027 h 4913967"/>
              <a:gd name="connsiteX181" fmla="*/ 2183729 w 12238653"/>
              <a:gd name="connsiteY181" fmla="*/ 762269 h 4913967"/>
              <a:gd name="connsiteX182" fmla="*/ 3024154 w 12238653"/>
              <a:gd name="connsiteY182" fmla="*/ 760894 h 4913967"/>
              <a:gd name="connsiteX183" fmla="*/ 3021336 w 12238653"/>
              <a:gd name="connsiteY183" fmla="*/ 763272 h 4913967"/>
              <a:gd name="connsiteX184" fmla="*/ 3016611 w 12238653"/>
              <a:gd name="connsiteY184" fmla="*/ 762395 h 4913967"/>
              <a:gd name="connsiteX185" fmla="*/ 3018753 w 12238653"/>
              <a:gd name="connsiteY185" fmla="*/ 760978 h 4913967"/>
              <a:gd name="connsiteX186" fmla="*/ 3024154 w 12238653"/>
              <a:gd name="connsiteY186" fmla="*/ 760894 h 4913967"/>
              <a:gd name="connsiteX187" fmla="*/ 3093528 w 12238653"/>
              <a:gd name="connsiteY187" fmla="*/ 760393 h 4913967"/>
              <a:gd name="connsiteX188" fmla="*/ 3103211 w 12238653"/>
              <a:gd name="connsiteY188" fmla="*/ 761643 h 4913967"/>
              <a:gd name="connsiteX189" fmla="*/ 3102647 w 12238653"/>
              <a:gd name="connsiteY189" fmla="*/ 763104 h 4913967"/>
              <a:gd name="connsiteX190" fmla="*/ 3085753 w 12238653"/>
              <a:gd name="connsiteY190" fmla="*/ 762103 h 4913967"/>
              <a:gd name="connsiteX191" fmla="*/ 3093528 w 12238653"/>
              <a:gd name="connsiteY191" fmla="*/ 760393 h 4913967"/>
              <a:gd name="connsiteX192" fmla="*/ 2827084 w 12238653"/>
              <a:gd name="connsiteY192" fmla="*/ 757386 h 4913967"/>
              <a:gd name="connsiteX193" fmla="*/ 2833387 w 12238653"/>
              <a:gd name="connsiteY193" fmla="*/ 757636 h 4913967"/>
              <a:gd name="connsiteX194" fmla="*/ 2832043 w 12238653"/>
              <a:gd name="connsiteY194" fmla="*/ 759516 h 4913967"/>
              <a:gd name="connsiteX195" fmla="*/ 2827761 w 12238653"/>
              <a:gd name="connsiteY195" fmla="*/ 759307 h 4913967"/>
              <a:gd name="connsiteX196" fmla="*/ 2827084 w 12238653"/>
              <a:gd name="connsiteY196" fmla="*/ 757386 h 4913967"/>
              <a:gd name="connsiteX197" fmla="*/ 3267176 w 12238653"/>
              <a:gd name="connsiteY197" fmla="*/ 757176 h 4913967"/>
              <a:gd name="connsiteX198" fmla="*/ 3273930 w 12238653"/>
              <a:gd name="connsiteY198" fmla="*/ 758763 h 4913967"/>
              <a:gd name="connsiteX199" fmla="*/ 3265598 w 12238653"/>
              <a:gd name="connsiteY199" fmla="*/ 760727 h 4913967"/>
              <a:gd name="connsiteX200" fmla="*/ 3259290 w 12238653"/>
              <a:gd name="connsiteY200" fmla="*/ 758973 h 4913967"/>
              <a:gd name="connsiteX201" fmla="*/ 3267176 w 12238653"/>
              <a:gd name="connsiteY201" fmla="*/ 757176 h 4913967"/>
              <a:gd name="connsiteX202" fmla="*/ 3213229 w 12238653"/>
              <a:gd name="connsiteY202" fmla="*/ 756257 h 4913967"/>
              <a:gd name="connsiteX203" fmla="*/ 3214582 w 12238653"/>
              <a:gd name="connsiteY203" fmla="*/ 759891 h 4913967"/>
              <a:gd name="connsiteX204" fmla="*/ 3206814 w 12238653"/>
              <a:gd name="connsiteY204" fmla="*/ 761643 h 4913967"/>
              <a:gd name="connsiteX205" fmla="*/ 3205687 w 12238653"/>
              <a:gd name="connsiteY205" fmla="*/ 758179 h 4913967"/>
              <a:gd name="connsiteX206" fmla="*/ 3213229 w 12238653"/>
              <a:gd name="connsiteY206" fmla="*/ 756257 h 4913967"/>
              <a:gd name="connsiteX207" fmla="*/ 2882940 w 12238653"/>
              <a:gd name="connsiteY207" fmla="*/ 753336 h 4913967"/>
              <a:gd name="connsiteX208" fmla="*/ 2907599 w 12238653"/>
              <a:gd name="connsiteY208" fmla="*/ 763565 h 4913967"/>
              <a:gd name="connsiteX209" fmla="*/ 2898705 w 12238653"/>
              <a:gd name="connsiteY209" fmla="*/ 766695 h 4913967"/>
              <a:gd name="connsiteX210" fmla="*/ 2873256 w 12238653"/>
              <a:gd name="connsiteY210" fmla="*/ 756759 h 4913967"/>
              <a:gd name="connsiteX211" fmla="*/ 2882940 w 12238653"/>
              <a:gd name="connsiteY211" fmla="*/ 753336 h 4913967"/>
              <a:gd name="connsiteX212" fmla="*/ 2237780 w 12238653"/>
              <a:gd name="connsiteY212" fmla="*/ 753252 h 4913967"/>
              <a:gd name="connsiteX213" fmla="*/ 2277869 w 12238653"/>
              <a:gd name="connsiteY213" fmla="*/ 764775 h 4913967"/>
              <a:gd name="connsiteX214" fmla="*/ 2271228 w 12238653"/>
              <a:gd name="connsiteY214" fmla="*/ 766611 h 4913967"/>
              <a:gd name="connsiteX215" fmla="*/ 2244370 w 12238653"/>
              <a:gd name="connsiteY215" fmla="*/ 767720 h 4913967"/>
              <a:gd name="connsiteX216" fmla="*/ 2226295 w 12238653"/>
              <a:gd name="connsiteY216" fmla="*/ 760685 h 4913967"/>
              <a:gd name="connsiteX217" fmla="*/ 2237780 w 12238653"/>
              <a:gd name="connsiteY217" fmla="*/ 753252 h 4913967"/>
              <a:gd name="connsiteX218" fmla="*/ 2716607 w 12238653"/>
              <a:gd name="connsiteY218" fmla="*/ 744862 h 4913967"/>
              <a:gd name="connsiteX219" fmla="*/ 2757598 w 12238653"/>
              <a:gd name="connsiteY219" fmla="*/ 756801 h 4913967"/>
              <a:gd name="connsiteX220" fmla="*/ 2738346 w 12238653"/>
              <a:gd name="connsiteY220" fmla="*/ 765069 h 4913967"/>
              <a:gd name="connsiteX221" fmla="*/ 2716607 w 12238653"/>
              <a:gd name="connsiteY221" fmla="*/ 744862 h 4913967"/>
              <a:gd name="connsiteX222" fmla="*/ 2649760 w 12238653"/>
              <a:gd name="connsiteY222" fmla="*/ 744012 h 4913967"/>
              <a:gd name="connsiteX223" fmla="*/ 2703096 w 12238653"/>
              <a:gd name="connsiteY223" fmla="*/ 763022 h 4913967"/>
              <a:gd name="connsiteX224" fmla="*/ 2660416 w 12238653"/>
              <a:gd name="connsiteY224" fmla="*/ 769953 h 4913967"/>
              <a:gd name="connsiteX225" fmla="*/ 2666380 w 12238653"/>
              <a:gd name="connsiteY225" fmla="*/ 773836 h 4913967"/>
              <a:gd name="connsiteX226" fmla="*/ 2742394 w 12238653"/>
              <a:gd name="connsiteY226" fmla="*/ 780140 h 4913967"/>
              <a:gd name="connsiteX227" fmla="*/ 2741386 w 12238653"/>
              <a:gd name="connsiteY227" fmla="*/ 784146 h 4913967"/>
              <a:gd name="connsiteX228" fmla="*/ 2713460 w 12238653"/>
              <a:gd name="connsiteY228" fmla="*/ 784940 h 4913967"/>
              <a:gd name="connsiteX229" fmla="*/ 2560867 w 12238653"/>
              <a:gd name="connsiteY229" fmla="*/ 791706 h 4913967"/>
              <a:gd name="connsiteX230" fmla="*/ 2466495 w 12238653"/>
              <a:gd name="connsiteY230" fmla="*/ 786026 h 4913967"/>
              <a:gd name="connsiteX231" fmla="*/ 2468411 w 12238653"/>
              <a:gd name="connsiteY231" fmla="*/ 778761 h 4913967"/>
              <a:gd name="connsiteX232" fmla="*/ 2518076 w 12238653"/>
              <a:gd name="connsiteY232" fmla="*/ 780765 h 4913967"/>
              <a:gd name="connsiteX233" fmla="*/ 2621114 w 12238653"/>
              <a:gd name="connsiteY233" fmla="*/ 772832 h 4913967"/>
              <a:gd name="connsiteX234" fmla="*/ 2609850 w 12238653"/>
              <a:gd name="connsiteY234" fmla="*/ 759975 h 4913967"/>
              <a:gd name="connsiteX235" fmla="*/ 2649760 w 12238653"/>
              <a:gd name="connsiteY235" fmla="*/ 744012 h 4913967"/>
              <a:gd name="connsiteX236" fmla="*/ 2463678 w 12238653"/>
              <a:gd name="connsiteY236" fmla="*/ 741185 h 4913967"/>
              <a:gd name="connsiteX237" fmla="*/ 2507265 w 12238653"/>
              <a:gd name="connsiteY237" fmla="*/ 750620 h 4913967"/>
              <a:gd name="connsiteX238" fmla="*/ 2426969 w 12238653"/>
              <a:gd name="connsiteY238" fmla="*/ 761476 h 4913967"/>
              <a:gd name="connsiteX239" fmla="*/ 2426969 w 12238653"/>
              <a:gd name="connsiteY239" fmla="*/ 771415 h 4913967"/>
              <a:gd name="connsiteX240" fmla="*/ 2320436 w 12238653"/>
              <a:gd name="connsiteY240" fmla="*/ 768616 h 4913967"/>
              <a:gd name="connsiteX241" fmla="*/ 2309175 w 12238653"/>
              <a:gd name="connsiteY241" fmla="*/ 756300 h 4913967"/>
              <a:gd name="connsiteX242" fmla="*/ 2386430 w 12238653"/>
              <a:gd name="connsiteY242" fmla="*/ 754880 h 4913967"/>
              <a:gd name="connsiteX243" fmla="*/ 2463678 w 12238653"/>
              <a:gd name="connsiteY243" fmla="*/ 741185 h 4913967"/>
              <a:gd name="connsiteX244" fmla="*/ 1620903 w 12238653"/>
              <a:gd name="connsiteY244" fmla="*/ 738973 h 4913967"/>
              <a:gd name="connsiteX245" fmla="*/ 1619535 w 12238653"/>
              <a:gd name="connsiteY245" fmla="*/ 739141 h 4913967"/>
              <a:gd name="connsiteX246" fmla="*/ 1619167 w 12238653"/>
              <a:gd name="connsiteY246" fmla="*/ 739014 h 4913967"/>
              <a:gd name="connsiteX247" fmla="*/ 3548145 w 12238653"/>
              <a:gd name="connsiteY247" fmla="*/ 736219 h 4913967"/>
              <a:gd name="connsiteX248" fmla="*/ 3564694 w 12238653"/>
              <a:gd name="connsiteY248" fmla="*/ 736219 h 4913967"/>
              <a:gd name="connsiteX249" fmla="*/ 3564694 w 12238653"/>
              <a:gd name="connsiteY249" fmla="*/ 737387 h 4913967"/>
              <a:gd name="connsiteX250" fmla="*/ 3548145 w 12238653"/>
              <a:gd name="connsiteY250" fmla="*/ 737387 h 4913967"/>
              <a:gd name="connsiteX251" fmla="*/ 3548145 w 12238653"/>
              <a:gd name="connsiteY251" fmla="*/ 736219 h 4913967"/>
              <a:gd name="connsiteX252" fmla="*/ 4964173 w 12238653"/>
              <a:gd name="connsiteY252" fmla="*/ 734990 h 4913967"/>
              <a:gd name="connsiteX253" fmla="*/ 4964250 w 12238653"/>
              <a:gd name="connsiteY253" fmla="*/ 735005 h 4913967"/>
              <a:gd name="connsiteX254" fmla="*/ 4964050 w 12238653"/>
              <a:gd name="connsiteY254" fmla="*/ 735056 h 4913967"/>
              <a:gd name="connsiteX255" fmla="*/ 1657932 w 12238653"/>
              <a:gd name="connsiteY255" fmla="*/ 734421 h 4913967"/>
              <a:gd name="connsiteX256" fmla="*/ 1660186 w 12238653"/>
              <a:gd name="connsiteY256" fmla="*/ 738055 h 4913967"/>
              <a:gd name="connsiteX257" fmla="*/ 1620903 w 12238653"/>
              <a:gd name="connsiteY257" fmla="*/ 738973 h 4913967"/>
              <a:gd name="connsiteX258" fmla="*/ 4137449 w 12238653"/>
              <a:gd name="connsiteY258" fmla="*/ 731752 h 4913967"/>
              <a:gd name="connsiteX259" fmla="*/ 4033958 w 12238653"/>
              <a:gd name="connsiteY259" fmla="*/ 745694 h 4913967"/>
              <a:gd name="connsiteX260" fmla="*/ 4137449 w 12238653"/>
              <a:gd name="connsiteY260" fmla="*/ 731752 h 4913967"/>
              <a:gd name="connsiteX261" fmla="*/ 3498819 w 12238653"/>
              <a:gd name="connsiteY261" fmla="*/ 731584 h 4913967"/>
              <a:gd name="connsiteX262" fmla="*/ 3501861 w 12238653"/>
              <a:gd name="connsiteY262" fmla="*/ 735005 h 4913967"/>
              <a:gd name="connsiteX263" fmla="*/ 3481813 w 12238653"/>
              <a:gd name="connsiteY263" fmla="*/ 738599 h 4913967"/>
              <a:gd name="connsiteX264" fmla="*/ 3478097 w 12238653"/>
              <a:gd name="connsiteY264" fmla="*/ 734713 h 4913967"/>
              <a:gd name="connsiteX265" fmla="*/ 3498819 w 12238653"/>
              <a:gd name="connsiteY265" fmla="*/ 731584 h 4913967"/>
              <a:gd name="connsiteX266" fmla="*/ 6700631 w 12238653"/>
              <a:gd name="connsiteY266" fmla="*/ 729204 h 4913967"/>
              <a:gd name="connsiteX267" fmla="*/ 6737226 w 12238653"/>
              <a:gd name="connsiteY267" fmla="*/ 737721 h 4913967"/>
              <a:gd name="connsiteX268" fmla="*/ 6642860 w 12238653"/>
              <a:gd name="connsiteY268" fmla="*/ 742815 h 4913967"/>
              <a:gd name="connsiteX269" fmla="*/ 6638916 w 12238653"/>
              <a:gd name="connsiteY269" fmla="*/ 737807 h 4913967"/>
              <a:gd name="connsiteX270" fmla="*/ 6700631 w 12238653"/>
              <a:gd name="connsiteY270" fmla="*/ 729204 h 4913967"/>
              <a:gd name="connsiteX271" fmla="*/ 3670440 w 12238653"/>
              <a:gd name="connsiteY271" fmla="*/ 728745 h 4913967"/>
              <a:gd name="connsiteX272" fmla="*/ 3670777 w 12238653"/>
              <a:gd name="connsiteY272" fmla="*/ 732795 h 4913967"/>
              <a:gd name="connsiteX273" fmla="*/ 3633393 w 12238653"/>
              <a:gd name="connsiteY273" fmla="*/ 733671 h 4913967"/>
              <a:gd name="connsiteX274" fmla="*/ 3633281 w 12238653"/>
              <a:gd name="connsiteY274" fmla="*/ 728789 h 4913967"/>
              <a:gd name="connsiteX275" fmla="*/ 3670440 w 12238653"/>
              <a:gd name="connsiteY275" fmla="*/ 728745 h 4913967"/>
              <a:gd name="connsiteX276" fmla="*/ 2233499 w 12238653"/>
              <a:gd name="connsiteY276" fmla="*/ 724527 h 4913967"/>
              <a:gd name="connsiteX277" fmla="*/ 2279446 w 12238653"/>
              <a:gd name="connsiteY277" fmla="*/ 736636 h 4913967"/>
              <a:gd name="connsiteX278" fmla="*/ 1996561 w 12238653"/>
              <a:gd name="connsiteY278" fmla="*/ 736301 h 4913967"/>
              <a:gd name="connsiteX279" fmla="*/ 1963225 w 12238653"/>
              <a:gd name="connsiteY279" fmla="*/ 737847 h 4913967"/>
              <a:gd name="connsiteX280" fmla="*/ 1852305 w 12238653"/>
              <a:gd name="connsiteY280" fmla="*/ 738139 h 4913967"/>
              <a:gd name="connsiteX281" fmla="*/ 1818300 w 12238653"/>
              <a:gd name="connsiteY281" fmla="*/ 724569 h 4913967"/>
              <a:gd name="connsiteX282" fmla="*/ 1878316 w 12238653"/>
              <a:gd name="connsiteY282" fmla="*/ 724569 h 4913967"/>
              <a:gd name="connsiteX283" fmla="*/ 2233499 w 12238653"/>
              <a:gd name="connsiteY283" fmla="*/ 724527 h 4913967"/>
              <a:gd name="connsiteX284" fmla="*/ 6808121 w 12238653"/>
              <a:gd name="connsiteY284" fmla="*/ 724043 h 4913967"/>
              <a:gd name="connsiteX285" fmla="*/ 6854575 w 12238653"/>
              <a:gd name="connsiteY285" fmla="*/ 726157 h 4913967"/>
              <a:gd name="connsiteX286" fmla="*/ 6811834 w 12238653"/>
              <a:gd name="connsiteY286" fmla="*/ 733968 h 4913967"/>
              <a:gd name="connsiteX287" fmla="*/ 6765722 w 12238653"/>
              <a:gd name="connsiteY287" fmla="*/ 731166 h 4913967"/>
              <a:gd name="connsiteX288" fmla="*/ 6808121 w 12238653"/>
              <a:gd name="connsiteY288" fmla="*/ 724043 h 4913967"/>
              <a:gd name="connsiteX289" fmla="*/ 7282280 w 12238653"/>
              <a:gd name="connsiteY289" fmla="*/ 722518 h 4913967"/>
              <a:gd name="connsiteX290" fmla="*/ 7266061 w 12238653"/>
              <a:gd name="connsiteY290" fmla="*/ 726157 h 4913967"/>
              <a:gd name="connsiteX291" fmla="*/ 7263809 w 12238653"/>
              <a:gd name="connsiteY291" fmla="*/ 723649 h 4913967"/>
              <a:gd name="connsiteX292" fmla="*/ 7284385 w 12238653"/>
              <a:gd name="connsiteY292" fmla="*/ 722233 h 4913967"/>
              <a:gd name="connsiteX293" fmla="*/ 7283512 w 12238653"/>
              <a:gd name="connsiteY293" fmla="*/ 722442 h 4913967"/>
              <a:gd name="connsiteX294" fmla="*/ 7282280 w 12238653"/>
              <a:gd name="connsiteY294" fmla="*/ 722518 h 4913967"/>
              <a:gd name="connsiteX295" fmla="*/ 7283174 w 12238653"/>
              <a:gd name="connsiteY295" fmla="*/ 722316 h 4913967"/>
              <a:gd name="connsiteX296" fmla="*/ 1426291 w 12238653"/>
              <a:gd name="connsiteY296" fmla="*/ 720395 h 4913967"/>
              <a:gd name="connsiteX297" fmla="*/ 1480005 w 12238653"/>
              <a:gd name="connsiteY297" fmla="*/ 735049 h 4913967"/>
              <a:gd name="connsiteX298" fmla="*/ 1447748 w 12238653"/>
              <a:gd name="connsiteY298" fmla="*/ 737209 h 4913967"/>
              <a:gd name="connsiteX299" fmla="*/ 1426291 w 12238653"/>
              <a:gd name="connsiteY299" fmla="*/ 720395 h 4913967"/>
              <a:gd name="connsiteX300" fmla="*/ 1749940 w 12238653"/>
              <a:gd name="connsiteY300" fmla="*/ 719684 h 4913967"/>
              <a:gd name="connsiteX301" fmla="*/ 1771220 w 12238653"/>
              <a:gd name="connsiteY301" fmla="*/ 721524 h 4913967"/>
              <a:gd name="connsiteX302" fmla="*/ 1797126 w 12238653"/>
              <a:gd name="connsiteY302" fmla="*/ 726324 h 4913967"/>
              <a:gd name="connsiteX303" fmla="*/ 1712210 w 12238653"/>
              <a:gd name="connsiteY303" fmla="*/ 744651 h 4913967"/>
              <a:gd name="connsiteX304" fmla="*/ 1749940 w 12238653"/>
              <a:gd name="connsiteY304" fmla="*/ 719684 h 4913967"/>
              <a:gd name="connsiteX305" fmla="*/ 7300180 w 12238653"/>
              <a:gd name="connsiteY305" fmla="*/ 718474 h 4913967"/>
              <a:gd name="connsiteX306" fmla="*/ 7302660 w 12238653"/>
              <a:gd name="connsiteY306" fmla="*/ 720980 h 4913967"/>
              <a:gd name="connsiteX307" fmla="*/ 7284385 w 12238653"/>
              <a:gd name="connsiteY307" fmla="*/ 722233 h 4913967"/>
              <a:gd name="connsiteX308" fmla="*/ 628649 w 12238653"/>
              <a:gd name="connsiteY308" fmla="*/ 717974 h 4913967"/>
              <a:gd name="connsiteX309" fmla="*/ 628934 w 12238653"/>
              <a:gd name="connsiteY309" fmla="*/ 718099 h 4913967"/>
              <a:gd name="connsiteX310" fmla="*/ 628537 w 12238653"/>
              <a:gd name="connsiteY310" fmla="*/ 718182 h 4913967"/>
              <a:gd name="connsiteX311" fmla="*/ 628530 w 12238653"/>
              <a:gd name="connsiteY311" fmla="*/ 718156 h 4913967"/>
              <a:gd name="connsiteX312" fmla="*/ 6399274 w 12238653"/>
              <a:gd name="connsiteY312" fmla="*/ 717680 h 4913967"/>
              <a:gd name="connsiteX313" fmla="*/ 6402090 w 12238653"/>
              <a:gd name="connsiteY313" fmla="*/ 721063 h 4913967"/>
              <a:gd name="connsiteX314" fmla="*/ 6394663 w 12238653"/>
              <a:gd name="connsiteY314" fmla="*/ 722691 h 4913967"/>
              <a:gd name="connsiteX315" fmla="*/ 6391508 w 12238653"/>
              <a:gd name="connsiteY315" fmla="*/ 719434 h 4913967"/>
              <a:gd name="connsiteX316" fmla="*/ 6399274 w 12238653"/>
              <a:gd name="connsiteY316" fmla="*/ 717680 h 4913967"/>
              <a:gd name="connsiteX317" fmla="*/ 3210081 w 12238653"/>
              <a:gd name="connsiteY317" fmla="*/ 717390 h 4913967"/>
              <a:gd name="connsiteX318" fmla="*/ 3212892 w 12238653"/>
              <a:gd name="connsiteY318" fmla="*/ 718766 h 4913967"/>
              <a:gd name="connsiteX319" fmla="*/ 3205237 w 12238653"/>
              <a:gd name="connsiteY319" fmla="*/ 719976 h 4913967"/>
              <a:gd name="connsiteX320" fmla="*/ 3205237 w 12238653"/>
              <a:gd name="connsiteY320" fmla="*/ 718182 h 4913967"/>
              <a:gd name="connsiteX321" fmla="*/ 3210081 w 12238653"/>
              <a:gd name="connsiteY321" fmla="*/ 717390 h 4913967"/>
              <a:gd name="connsiteX322" fmla="*/ 4108878 w 12238653"/>
              <a:gd name="connsiteY322" fmla="*/ 714239 h 4913967"/>
              <a:gd name="connsiteX323" fmla="*/ 4128325 w 12238653"/>
              <a:gd name="connsiteY323" fmla="*/ 716053 h 4913967"/>
              <a:gd name="connsiteX324" fmla="*/ 4122690 w 12238653"/>
              <a:gd name="connsiteY324" fmla="*/ 718850 h 4913967"/>
              <a:gd name="connsiteX325" fmla="*/ 4108050 w 12238653"/>
              <a:gd name="connsiteY325" fmla="*/ 713964 h 4913967"/>
              <a:gd name="connsiteX326" fmla="*/ 4108878 w 12238653"/>
              <a:gd name="connsiteY326" fmla="*/ 714239 h 4913967"/>
              <a:gd name="connsiteX327" fmla="*/ 4107713 w 12238653"/>
              <a:gd name="connsiteY327" fmla="*/ 714132 h 4913967"/>
              <a:gd name="connsiteX328" fmla="*/ 4106608 w 12238653"/>
              <a:gd name="connsiteY328" fmla="*/ 714055 h 4913967"/>
              <a:gd name="connsiteX329" fmla="*/ 4380443 w 12238653"/>
              <a:gd name="connsiteY329" fmla="*/ 712060 h 4913967"/>
              <a:gd name="connsiteX330" fmla="*/ 4494542 w 12238653"/>
              <a:gd name="connsiteY330" fmla="*/ 713422 h 4913967"/>
              <a:gd name="connsiteX331" fmla="*/ 4495667 w 12238653"/>
              <a:gd name="connsiteY331" fmla="*/ 719058 h 4913967"/>
              <a:gd name="connsiteX332" fmla="*/ 4337786 w 12238653"/>
              <a:gd name="connsiteY332" fmla="*/ 719058 h 4913967"/>
              <a:gd name="connsiteX333" fmla="*/ 4380443 w 12238653"/>
              <a:gd name="connsiteY333" fmla="*/ 712060 h 4913967"/>
              <a:gd name="connsiteX334" fmla="*/ 4073370 w 12238653"/>
              <a:gd name="connsiteY334" fmla="*/ 711753 h 4913967"/>
              <a:gd name="connsiteX335" fmla="*/ 4106608 w 12238653"/>
              <a:gd name="connsiteY335" fmla="*/ 714055 h 4913967"/>
              <a:gd name="connsiteX336" fmla="*/ 4072808 w 12238653"/>
              <a:gd name="connsiteY336" fmla="*/ 716179 h 4913967"/>
              <a:gd name="connsiteX337" fmla="*/ 4073370 w 12238653"/>
              <a:gd name="connsiteY337" fmla="*/ 711753 h 4913967"/>
              <a:gd name="connsiteX338" fmla="*/ 660988 w 12238653"/>
              <a:gd name="connsiteY338" fmla="*/ 711521 h 4913967"/>
              <a:gd name="connsiteX339" fmla="*/ 691827 w 12238653"/>
              <a:gd name="connsiteY339" fmla="*/ 719142 h 4913967"/>
              <a:gd name="connsiteX340" fmla="*/ 799826 w 12238653"/>
              <a:gd name="connsiteY340" fmla="*/ 728534 h 4913967"/>
              <a:gd name="connsiteX341" fmla="*/ 761283 w 12238653"/>
              <a:gd name="connsiteY341" fmla="*/ 736192 h 4913967"/>
              <a:gd name="connsiteX342" fmla="*/ 718517 w 12238653"/>
              <a:gd name="connsiteY342" fmla="*/ 734672 h 4913967"/>
              <a:gd name="connsiteX343" fmla="*/ 718741 w 12238653"/>
              <a:gd name="connsiteY343" fmla="*/ 734798 h 4913967"/>
              <a:gd name="connsiteX344" fmla="*/ 693631 w 12238653"/>
              <a:gd name="connsiteY344" fmla="*/ 731458 h 4913967"/>
              <a:gd name="connsiteX345" fmla="*/ 654087 w 12238653"/>
              <a:gd name="connsiteY345" fmla="*/ 729163 h 4913967"/>
              <a:gd name="connsiteX346" fmla="*/ 628934 w 12238653"/>
              <a:gd name="connsiteY346" fmla="*/ 718099 h 4913967"/>
              <a:gd name="connsiteX347" fmla="*/ 1035865 w 12238653"/>
              <a:gd name="connsiteY347" fmla="*/ 710876 h 4913967"/>
              <a:gd name="connsiteX348" fmla="*/ 1053990 w 12238653"/>
              <a:gd name="connsiteY348" fmla="*/ 711210 h 4913967"/>
              <a:gd name="connsiteX349" fmla="*/ 1053763 w 12238653"/>
              <a:gd name="connsiteY349" fmla="*/ 713129 h 4913967"/>
              <a:gd name="connsiteX350" fmla="*/ 1035637 w 12238653"/>
              <a:gd name="connsiteY350" fmla="*/ 712795 h 4913967"/>
              <a:gd name="connsiteX351" fmla="*/ 1035865 w 12238653"/>
              <a:gd name="connsiteY351" fmla="*/ 710876 h 4913967"/>
              <a:gd name="connsiteX352" fmla="*/ 1527275 w 12238653"/>
              <a:gd name="connsiteY352" fmla="*/ 710354 h 4913967"/>
              <a:gd name="connsiteX353" fmla="*/ 1548702 w 12238653"/>
              <a:gd name="connsiteY353" fmla="*/ 714591 h 4913967"/>
              <a:gd name="connsiteX354" fmla="*/ 1619167 w 12238653"/>
              <a:gd name="connsiteY354" fmla="*/ 739014 h 4913967"/>
              <a:gd name="connsiteX355" fmla="*/ 1619085 w 12238653"/>
              <a:gd name="connsiteY355" fmla="*/ 739017 h 4913967"/>
              <a:gd name="connsiteX356" fmla="*/ 1559062 w 12238653"/>
              <a:gd name="connsiteY356" fmla="*/ 743650 h 4913967"/>
              <a:gd name="connsiteX357" fmla="*/ 1567397 w 12238653"/>
              <a:gd name="connsiteY357" fmla="*/ 729621 h 4913967"/>
              <a:gd name="connsiteX358" fmla="*/ 1528318 w 12238653"/>
              <a:gd name="connsiteY358" fmla="*/ 719560 h 4913967"/>
              <a:gd name="connsiteX359" fmla="*/ 1514579 w 12238653"/>
              <a:gd name="connsiteY359" fmla="*/ 729913 h 4913967"/>
              <a:gd name="connsiteX360" fmla="*/ 1502980 w 12238653"/>
              <a:gd name="connsiteY360" fmla="*/ 713757 h 4913967"/>
              <a:gd name="connsiteX361" fmla="*/ 1527275 w 12238653"/>
              <a:gd name="connsiteY361" fmla="*/ 710354 h 4913967"/>
              <a:gd name="connsiteX362" fmla="*/ 6460429 w 12238653"/>
              <a:gd name="connsiteY362" fmla="*/ 709665 h 4913967"/>
              <a:gd name="connsiteX363" fmla="*/ 6467296 w 12238653"/>
              <a:gd name="connsiteY363" fmla="*/ 710792 h 4913967"/>
              <a:gd name="connsiteX364" fmla="*/ 6463353 w 12238653"/>
              <a:gd name="connsiteY364" fmla="*/ 712088 h 4913967"/>
              <a:gd name="connsiteX365" fmla="*/ 6459411 w 12238653"/>
              <a:gd name="connsiteY365" fmla="*/ 711376 h 4913967"/>
              <a:gd name="connsiteX366" fmla="*/ 6460429 w 12238653"/>
              <a:gd name="connsiteY366" fmla="*/ 709665 h 4913967"/>
              <a:gd name="connsiteX367" fmla="*/ 344982 w 12238653"/>
              <a:gd name="connsiteY367" fmla="*/ 708034 h 4913967"/>
              <a:gd name="connsiteX368" fmla="*/ 351735 w 12238653"/>
              <a:gd name="connsiteY368" fmla="*/ 710291 h 4913967"/>
              <a:gd name="connsiteX369" fmla="*/ 348814 w 12238653"/>
              <a:gd name="connsiteY369" fmla="*/ 711796 h 4913967"/>
              <a:gd name="connsiteX370" fmla="*/ 341941 w 12238653"/>
              <a:gd name="connsiteY370" fmla="*/ 709582 h 4913967"/>
              <a:gd name="connsiteX371" fmla="*/ 344982 w 12238653"/>
              <a:gd name="connsiteY371" fmla="*/ 708034 h 4913967"/>
              <a:gd name="connsiteX372" fmla="*/ 7630477 w 12238653"/>
              <a:gd name="connsiteY372" fmla="*/ 707743 h 4913967"/>
              <a:gd name="connsiteX373" fmla="*/ 7632387 w 12238653"/>
              <a:gd name="connsiteY373" fmla="*/ 710291 h 4913967"/>
              <a:gd name="connsiteX374" fmla="*/ 7627772 w 12238653"/>
              <a:gd name="connsiteY374" fmla="*/ 710500 h 4913967"/>
              <a:gd name="connsiteX375" fmla="*/ 7626647 w 12238653"/>
              <a:gd name="connsiteY375" fmla="*/ 708828 h 4913967"/>
              <a:gd name="connsiteX376" fmla="*/ 7630477 w 12238653"/>
              <a:gd name="connsiteY376" fmla="*/ 707743 h 4913967"/>
              <a:gd name="connsiteX377" fmla="*/ 1159959 w 12238653"/>
              <a:gd name="connsiteY377" fmla="*/ 703569 h 4913967"/>
              <a:gd name="connsiteX378" fmla="*/ 1187998 w 12238653"/>
              <a:gd name="connsiteY378" fmla="*/ 707743 h 4913967"/>
              <a:gd name="connsiteX379" fmla="*/ 1179782 w 12238653"/>
              <a:gd name="connsiteY379" fmla="*/ 712757 h 4913967"/>
              <a:gd name="connsiteX380" fmla="*/ 1155003 w 12238653"/>
              <a:gd name="connsiteY380" fmla="*/ 707576 h 4913967"/>
              <a:gd name="connsiteX381" fmla="*/ 1159959 w 12238653"/>
              <a:gd name="connsiteY381" fmla="*/ 703569 h 4913967"/>
              <a:gd name="connsiteX382" fmla="*/ 6665949 w 12238653"/>
              <a:gd name="connsiteY382" fmla="*/ 702901 h 4913967"/>
              <a:gd name="connsiteX383" fmla="*/ 6637565 w 12238653"/>
              <a:gd name="connsiteY383" fmla="*/ 717223 h 4913967"/>
              <a:gd name="connsiteX384" fmla="*/ 6647253 w 12238653"/>
              <a:gd name="connsiteY384" fmla="*/ 707284 h 4913967"/>
              <a:gd name="connsiteX385" fmla="*/ 6665949 w 12238653"/>
              <a:gd name="connsiteY385" fmla="*/ 702901 h 4913967"/>
              <a:gd name="connsiteX386" fmla="*/ 6356488 w 12238653"/>
              <a:gd name="connsiteY386" fmla="*/ 702775 h 4913967"/>
              <a:gd name="connsiteX387" fmla="*/ 6363805 w 12238653"/>
              <a:gd name="connsiteY387" fmla="*/ 705155 h 4913967"/>
              <a:gd name="connsiteX388" fmla="*/ 6352659 w 12238653"/>
              <a:gd name="connsiteY388" fmla="*/ 707242 h 4913967"/>
              <a:gd name="connsiteX389" fmla="*/ 6347812 w 12238653"/>
              <a:gd name="connsiteY389" fmla="*/ 704321 h 4913967"/>
              <a:gd name="connsiteX390" fmla="*/ 6356488 w 12238653"/>
              <a:gd name="connsiteY390" fmla="*/ 702775 h 4913967"/>
              <a:gd name="connsiteX391" fmla="*/ 3817737 w 12238653"/>
              <a:gd name="connsiteY391" fmla="*/ 702567 h 4913967"/>
              <a:gd name="connsiteX392" fmla="*/ 3823032 w 12238653"/>
              <a:gd name="connsiteY392" fmla="*/ 702567 h 4913967"/>
              <a:gd name="connsiteX393" fmla="*/ 3825736 w 12238653"/>
              <a:gd name="connsiteY393" fmla="*/ 703820 h 4913967"/>
              <a:gd name="connsiteX394" fmla="*/ 3821342 w 12238653"/>
              <a:gd name="connsiteY394" fmla="*/ 704653 h 4913967"/>
              <a:gd name="connsiteX395" fmla="*/ 3817737 w 12238653"/>
              <a:gd name="connsiteY395" fmla="*/ 702567 h 4913967"/>
              <a:gd name="connsiteX396" fmla="*/ 136760 w 12238653"/>
              <a:gd name="connsiteY396" fmla="*/ 701774 h 4913967"/>
              <a:gd name="connsiteX397" fmla="*/ 188784 w 12238653"/>
              <a:gd name="connsiteY397" fmla="*/ 703611 h 4913967"/>
              <a:gd name="connsiteX398" fmla="*/ 187320 w 12238653"/>
              <a:gd name="connsiteY398" fmla="*/ 708828 h 4913967"/>
              <a:gd name="connsiteX399" fmla="*/ 135409 w 12238653"/>
              <a:gd name="connsiteY399" fmla="*/ 706743 h 4913967"/>
              <a:gd name="connsiteX400" fmla="*/ 136760 w 12238653"/>
              <a:gd name="connsiteY400" fmla="*/ 701774 h 4913967"/>
              <a:gd name="connsiteX401" fmla="*/ 7103787 w 12238653"/>
              <a:gd name="connsiteY401" fmla="*/ 700731 h 4913967"/>
              <a:gd name="connsiteX402" fmla="*/ 7108175 w 12238653"/>
              <a:gd name="connsiteY402" fmla="*/ 701107 h 4913967"/>
              <a:gd name="connsiteX403" fmla="*/ 7108287 w 12238653"/>
              <a:gd name="connsiteY403" fmla="*/ 702775 h 4913967"/>
              <a:gd name="connsiteX404" fmla="*/ 7103899 w 12238653"/>
              <a:gd name="connsiteY404" fmla="*/ 703569 h 4913967"/>
              <a:gd name="connsiteX405" fmla="*/ 7103787 w 12238653"/>
              <a:gd name="connsiteY405" fmla="*/ 700731 h 4913967"/>
              <a:gd name="connsiteX406" fmla="*/ 3447466 w 12238653"/>
              <a:gd name="connsiteY406" fmla="*/ 694301 h 4913967"/>
              <a:gd name="connsiteX407" fmla="*/ 3472357 w 12238653"/>
              <a:gd name="connsiteY407" fmla="*/ 694301 h 4913967"/>
              <a:gd name="connsiteX408" fmla="*/ 3473032 w 12238653"/>
              <a:gd name="connsiteY408" fmla="*/ 695887 h 4913967"/>
              <a:gd name="connsiteX409" fmla="*/ 3447466 w 12238653"/>
              <a:gd name="connsiteY409" fmla="*/ 695887 h 4913967"/>
              <a:gd name="connsiteX410" fmla="*/ 3447466 w 12238653"/>
              <a:gd name="connsiteY410" fmla="*/ 694301 h 4913967"/>
              <a:gd name="connsiteX411" fmla="*/ 1277527 w 12238653"/>
              <a:gd name="connsiteY411" fmla="*/ 693047 h 4913967"/>
              <a:gd name="connsiteX412" fmla="*/ 1336762 w 12238653"/>
              <a:gd name="connsiteY412" fmla="*/ 709582 h 4913967"/>
              <a:gd name="connsiteX413" fmla="*/ 1300834 w 12238653"/>
              <a:gd name="connsiteY413" fmla="*/ 726324 h 4913967"/>
              <a:gd name="connsiteX414" fmla="*/ 1377751 w 12238653"/>
              <a:gd name="connsiteY414" fmla="*/ 736761 h 4913967"/>
              <a:gd name="connsiteX415" fmla="*/ 1376962 w 12238653"/>
              <a:gd name="connsiteY415" fmla="*/ 739515 h 4913967"/>
              <a:gd name="connsiteX416" fmla="*/ 1294083 w 12238653"/>
              <a:gd name="connsiteY416" fmla="*/ 735049 h 4913967"/>
              <a:gd name="connsiteX417" fmla="*/ 1275950 w 12238653"/>
              <a:gd name="connsiteY417" fmla="*/ 735298 h 4913967"/>
              <a:gd name="connsiteX418" fmla="*/ 1165480 w 12238653"/>
              <a:gd name="connsiteY418" fmla="*/ 727493 h 4913967"/>
              <a:gd name="connsiteX419" fmla="*/ 1281359 w 12238653"/>
              <a:gd name="connsiteY419" fmla="*/ 713757 h 4913967"/>
              <a:gd name="connsiteX420" fmla="*/ 1242509 w 12238653"/>
              <a:gd name="connsiteY420" fmla="*/ 710249 h 4913967"/>
              <a:gd name="connsiteX421" fmla="*/ 1277527 w 12238653"/>
              <a:gd name="connsiteY421" fmla="*/ 693047 h 4913967"/>
              <a:gd name="connsiteX422" fmla="*/ 2055569 w 12238653"/>
              <a:gd name="connsiteY422" fmla="*/ 692755 h 4913967"/>
              <a:gd name="connsiteX423" fmla="*/ 2096566 w 12238653"/>
              <a:gd name="connsiteY423" fmla="*/ 693466 h 4913967"/>
              <a:gd name="connsiteX424" fmla="*/ 2096453 w 12238653"/>
              <a:gd name="connsiteY424" fmla="*/ 697808 h 4913967"/>
              <a:gd name="connsiteX425" fmla="*/ 2055119 w 12238653"/>
              <a:gd name="connsiteY425" fmla="*/ 697808 h 4913967"/>
              <a:gd name="connsiteX426" fmla="*/ 2055569 w 12238653"/>
              <a:gd name="connsiteY426" fmla="*/ 692755 h 4913967"/>
              <a:gd name="connsiteX427" fmla="*/ 1508398 w 12238653"/>
              <a:gd name="connsiteY427" fmla="*/ 690440 h 4913967"/>
              <a:gd name="connsiteX428" fmla="*/ 1562215 w 12238653"/>
              <a:gd name="connsiteY428" fmla="*/ 698810 h 4913967"/>
              <a:gd name="connsiteX429" fmla="*/ 1452639 w 12238653"/>
              <a:gd name="connsiteY429" fmla="*/ 696095 h 4913967"/>
              <a:gd name="connsiteX430" fmla="*/ 1508398 w 12238653"/>
              <a:gd name="connsiteY430" fmla="*/ 690440 h 4913967"/>
              <a:gd name="connsiteX431" fmla="*/ 4933392 w 12238653"/>
              <a:gd name="connsiteY431" fmla="*/ 690127 h 4913967"/>
              <a:gd name="connsiteX432" fmla="*/ 4974389 w 12238653"/>
              <a:gd name="connsiteY432" fmla="*/ 703318 h 4913967"/>
              <a:gd name="connsiteX433" fmla="*/ 5040714 w 12238653"/>
              <a:gd name="connsiteY433" fmla="*/ 707493 h 4913967"/>
              <a:gd name="connsiteX434" fmla="*/ 5129679 w 12238653"/>
              <a:gd name="connsiteY434" fmla="*/ 702107 h 4913967"/>
              <a:gd name="connsiteX435" fmla="*/ 5251417 w 12238653"/>
              <a:gd name="connsiteY435" fmla="*/ 700648 h 4913967"/>
              <a:gd name="connsiteX436" fmla="*/ 5290378 w 12238653"/>
              <a:gd name="connsiteY436" fmla="*/ 699519 h 4913967"/>
              <a:gd name="connsiteX437" fmla="*/ 5222023 w 12238653"/>
              <a:gd name="connsiteY437" fmla="*/ 715887 h 4913967"/>
              <a:gd name="connsiteX438" fmla="*/ 5207045 w 12238653"/>
              <a:gd name="connsiteY438" fmla="*/ 716971 h 4913967"/>
              <a:gd name="connsiteX439" fmla="*/ 5010085 w 12238653"/>
              <a:gd name="connsiteY439" fmla="*/ 723110 h 4913967"/>
              <a:gd name="connsiteX440" fmla="*/ 4980834 w 12238653"/>
              <a:gd name="connsiteY440" fmla="*/ 726005 h 4913967"/>
              <a:gd name="connsiteX441" fmla="*/ 4964173 w 12238653"/>
              <a:gd name="connsiteY441" fmla="*/ 734990 h 4913967"/>
              <a:gd name="connsiteX442" fmla="*/ 4925017 w 12238653"/>
              <a:gd name="connsiteY442" fmla="*/ 726873 h 4913967"/>
              <a:gd name="connsiteX443" fmla="*/ 4933392 w 12238653"/>
              <a:gd name="connsiteY443" fmla="*/ 690127 h 4913967"/>
              <a:gd name="connsiteX444" fmla="*/ 4838914 w 12238653"/>
              <a:gd name="connsiteY444" fmla="*/ 689416 h 4913967"/>
              <a:gd name="connsiteX445" fmla="*/ 4822022 w 12238653"/>
              <a:gd name="connsiteY445" fmla="*/ 697974 h 4913967"/>
              <a:gd name="connsiteX446" fmla="*/ 4861097 w 12238653"/>
              <a:gd name="connsiteY446" fmla="*/ 706201 h 4913967"/>
              <a:gd name="connsiteX447" fmla="*/ 4782498 w 12238653"/>
              <a:gd name="connsiteY447" fmla="*/ 708161 h 4913967"/>
              <a:gd name="connsiteX448" fmla="*/ 4838914 w 12238653"/>
              <a:gd name="connsiteY448" fmla="*/ 689416 h 4913967"/>
              <a:gd name="connsiteX449" fmla="*/ 2916049 w 12238653"/>
              <a:gd name="connsiteY449" fmla="*/ 687245 h 4913967"/>
              <a:gd name="connsiteX450" fmla="*/ 2918527 w 12238653"/>
              <a:gd name="connsiteY450" fmla="*/ 688623 h 4913967"/>
              <a:gd name="connsiteX451" fmla="*/ 2912219 w 12238653"/>
              <a:gd name="connsiteY451" fmla="*/ 690499 h 4913967"/>
              <a:gd name="connsiteX452" fmla="*/ 2909627 w 12238653"/>
              <a:gd name="connsiteY452" fmla="*/ 689039 h 4913967"/>
              <a:gd name="connsiteX453" fmla="*/ 2916049 w 12238653"/>
              <a:gd name="connsiteY453" fmla="*/ 687245 h 4913967"/>
              <a:gd name="connsiteX454" fmla="*/ 123361 w 12238653"/>
              <a:gd name="connsiteY454" fmla="*/ 687245 h 4913967"/>
              <a:gd name="connsiteX455" fmla="*/ 127183 w 12238653"/>
              <a:gd name="connsiteY455" fmla="*/ 688288 h 4913967"/>
              <a:gd name="connsiteX456" fmla="*/ 121557 w 12238653"/>
              <a:gd name="connsiteY456" fmla="*/ 690711 h 4913967"/>
              <a:gd name="connsiteX457" fmla="*/ 117614 w 12238653"/>
              <a:gd name="connsiteY457" fmla="*/ 689584 h 4913967"/>
              <a:gd name="connsiteX458" fmla="*/ 123361 w 12238653"/>
              <a:gd name="connsiteY458" fmla="*/ 687245 h 4913967"/>
              <a:gd name="connsiteX459" fmla="*/ 2803995 w 12238653"/>
              <a:gd name="connsiteY459" fmla="*/ 687119 h 4913967"/>
              <a:gd name="connsiteX460" fmla="*/ 2806699 w 12238653"/>
              <a:gd name="connsiteY460" fmla="*/ 688623 h 4913967"/>
              <a:gd name="connsiteX461" fmla="*/ 2799834 w 12238653"/>
              <a:gd name="connsiteY461" fmla="*/ 690670 h 4913967"/>
              <a:gd name="connsiteX462" fmla="*/ 2797016 w 12238653"/>
              <a:gd name="connsiteY462" fmla="*/ 689167 h 4913967"/>
              <a:gd name="connsiteX463" fmla="*/ 2803995 w 12238653"/>
              <a:gd name="connsiteY463" fmla="*/ 687119 h 4913967"/>
              <a:gd name="connsiteX464" fmla="*/ 262940 w 12238653"/>
              <a:gd name="connsiteY464" fmla="*/ 687074 h 4913967"/>
              <a:gd name="connsiteX465" fmla="*/ 340364 w 12238653"/>
              <a:gd name="connsiteY465" fmla="*/ 689249 h 4913967"/>
              <a:gd name="connsiteX466" fmla="*/ 249484 w 12238653"/>
              <a:gd name="connsiteY466" fmla="*/ 712045 h 4913967"/>
              <a:gd name="connsiteX467" fmla="*/ 234167 w 12238653"/>
              <a:gd name="connsiteY467" fmla="*/ 705491 h 4913967"/>
              <a:gd name="connsiteX468" fmla="*/ 276509 w 12238653"/>
              <a:gd name="connsiteY468" fmla="*/ 698474 h 4913967"/>
              <a:gd name="connsiteX469" fmla="*/ 271558 w 12238653"/>
              <a:gd name="connsiteY469" fmla="*/ 695388 h 4913967"/>
              <a:gd name="connsiteX470" fmla="*/ 186870 w 12238653"/>
              <a:gd name="connsiteY470" fmla="*/ 695388 h 4913967"/>
              <a:gd name="connsiteX471" fmla="*/ 262940 w 12238653"/>
              <a:gd name="connsiteY471" fmla="*/ 687074 h 4913967"/>
              <a:gd name="connsiteX472" fmla="*/ 3683839 w 12238653"/>
              <a:gd name="connsiteY472" fmla="*/ 686743 h 4913967"/>
              <a:gd name="connsiteX473" fmla="*/ 3691388 w 12238653"/>
              <a:gd name="connsiteY473" fmla="*/ 689167 h 4913967"/>
              <a:gd name="connsiteX474" fmla="*/ 3686544 w 12238653"/>
              <a:gd name="connsiteY474" fmla="*/ 691795 h 4913967"/>
              <a:gd name="connsiteX475" fmla="*/ 3677087 w 12238653"/>
              <a:gd name="connsiteY475" fmla="*/ 690541 h 4913967"/>
              <a:gd name="connsiteX476" fmla="*/ 3683839 w 12238653"/>
              <a:gd name="connsiteY476" fmla="*/ 686743 h 4913967"/>
              <a:gd name="connsiteX477" fmla="*/ 387437 w 12238653"/>
              <a:gd name="connsiteY477" fmla="*/ 686118 h 4913967"/>
              <a:gd name="connsiteX478" fmla="*/ 388676 w 12238653"/>
              <a:gd name="connsiteY478" fmla="*/ 688205 h 4913967"/>
              <a:gd name="connsiteX479" fmla="*/ 383719 w 12238653"/>
              <a:gd name="connsiteY479" fmla="*/ 688079 h 4913967"/>
              <a:gd name="connsiteX480" fmla="*/ 382818 w 12238653"/>
              <a:gd name="connsiteY480" fmla="*/ 686659 h 4913967"/>
              <a:gd name="connsiteX481" fmla="*/ 387437 w 12238653"/>
              <a:gd name="connsiteY481" fmla="*/ 686118 h 4913967"/>
              <a:gd name="connsiteX482" fmla="*/ 2756026 w 12238653"/>
              <a:gd name="connsiteY482" fmla="*/ 685992 h 4913967"/>
              <a:gd name="connsiteX483" fmla="*/ 2757372 w 12238653"/>
              <a:gd name="connsiteY483" fmla="*/ 689249 h 4913967"/>
              <a:gd name="connsiteX484" fmla="*/ 2732374 w 12238653"/>
              <a:gd name="connsiteY484" fmla="*/ 691545 h 4913967"/>
              <a:gd name="connsiteX485" fmla="*/ 2731135 w 12238653"/>
              <a:gd name="connsiteY485" fmla="*/ 686451 h 4913967"/>
              <a:gd name="connsiteX486" fmla="*/ 2756026 w 12238653"/>
              <a:gd name="connsiteY486" fmla="*/ 685992 h 4913967"/>
              <a:gd name="connsiteX487" fmla="*/ 1647348 w 12238653"/>
              <a:gd name="connsiteY487" fmla="*/ 685616 h 4913967"/>
              <a:gd name="connsiteX488" fmla="*/ 1651632 w 12238653"/>
              <a:gd name="connsiteY488" fmla="*/ 687704 h 4913967"/>
              <a:gd name="connsiteX489" fmla="*/ 1647348 w 12238653"/>
              <a:gd name="connsiteY489" fmla="*/ 688331 h 4913967"/>
              <a:gd name="connsiteX490" fmla="*/ 1643292 w 12238653"/>
              <a:gd name="connsiteY490" fmla="*/ 686200 h 4913967"/>
              <a:gd name="connsiteX491" fmla="*/ 1647348 w 12238653"/>
              <a:gd name="connsiteY491" fmla="*/ 685616 h 4913967"/>
              <a:gd name="connsiteX492" fmla="*/ 2653236 w 12238653"/>
              <a:gd name="connsiteY492" fmla="*/ 685205 h 4913967"/>
              <a:gd name="connsiteX493" fmla="*/ 2687892 w 12238653"/>
              <a:gd name="connsiteY493" fmla="*/ 687119 h 4913967"/>
              <a:gd name="connsiteX494" fmla="*/ 2686541 w 12238653"/>
              <a:gd name="connsiteY494" fmla="*/ 691961 h 4913967"/>
              <a:gd name="connsiteX495" fmla="*/ 2617735 w 12238653"/>
              <a:gd name="connsiteY495" fmla="*/ 687954 h 4913967"/>
              <a:gd name="connsiteX496" fmla="*/ 2653236 w 12238653"/>
              <a:gd name="connsiteY496" fmla="*/ 685205 h 4913967"/>
              <a:gd name="connsiteX497" fmla="*/ 3098534 w 12238653"/>
              <a:gd name="connsiteY497" fmla="*/ 685033 h 4913967"/>
              <a:gd name="connsiteX498" fmla="*/ 3140033 w 12238653"/>
              <a:gd name="connsiteY498" fmla="*/ 691167 h 4913967"/>
              <a:gd name="connsiteX499" fmla="*/ 3083727 w 12238653"/>
              <a:gd name="connsiteY499" fmla="*/ 692672 h 4913967"/>
              <a:gd name="connsiteX500" fmla="*/ 3098534 w 12238653"/>
              <a:gd name="connsiteY500" fmla="*/ 685033 h 4913967"/>
              <a:gd name="connsiteX501" fmla="*/ 4121903 w 12238653"/>
              <a:gd name="connsiteY501" fmla="*/ 683907 h 4913967"/>
              <a:gd name="connsiteX502" fmla="*/ 4125282 w 12238653"/>
              <a:gd name="connsiteY502" fmla="*/ 685074 h 4913967"/>
              <a:gd name="connsiteX503" fmla="*/ 4123147 w 12238653"/>
              <a:gd name="connsiteY503" fmla="*/ 686786 h 4913967"/>
              <a:gd name="connsiteX504" fmla="*/ 4117402 w 12238653"/>
              <a:gd name="connsiteY504" fmla="*/ 684907 h 4913967"/>
              <a:gd name="connsiteX505" fmla="*/ 4121903 w 12238653"/>
              <a:gd name="connsiteY505" fmla="*/ 683907 h 4913967"/>
              <a:gd name="connsiteX506" fmla="*/ 1857824 w 12238653"/>
              <a:gd name="connsiteY506" fmla="*/ 683070 h 4913967"/>
              <a:gd name="connsiteX507" fmla="*/ 1860643 w 12238653"/>
              <a:gd name="connsiteY507" fmla="*/ 684612 h 4913967"/>
              <a:gd name="connsiteX508" fmla="*/ 1853544 w 12238653"/>
              <a:gd name="connsiteY508" fmla="*/ 686743 h 4913967"/>
              <a:gd name="connsiteX509" fmla="*/ 1850614 w 12238653"/>
              <a:gd name="connsiteY509" fmla="*/ 685117 h 4913967"/>
              <a:gd name="connsiteX510" fmla="*/ 1857824 w 12238653"/>
              <a:gd name="connsiteY510" fmla="*/ 683070 h 4913967"/>
              <a:gd name="connsiteX511" fmla="*/ 3003548 w 12238653"/>
              <a:gd name="connsiteY511" fmla="*/ 682025 h 4913967"/>
              <a:gd name="connsiteX512" fmla="*/ 3052870 w 12238653"/>
              <a:gd name="connsiteY512" fmla="*/ 686910 h 4913967"/>
              <a:gd name="connsiteX513" fmla="*/ 3026353 w 12238653"/>
              <a:gd name="connsiteY513" fmla="*/ 691483 h 4913967"/>
              <a:gd name="connsiteX514" fmla="*/ 3003548 w 12238653"/>
              <a:gd name="connsiteY514" fmla="*/ 682025 h 4913967"/>
              <a:gd name="connsiteX515" fmla="*/ 993184 w 12238653"/>
              <a:gd name="connsiteY515" fmla="*/ 681860 h 4913967"/>
              <a:gd name="connsiteX516" fmla="*/ 1061988 w 12238653"/>
              <a:gd name="connsiteY516" fmla="*/ 681860 h 4913967"/>
              <a:gd name="connsiteX517" fmla="*/ 1062214 w 12238653"/>
              <a:gd name="connsiteY517" fmla="*/ 683487 h 4913967"/>
              <a:gd name="connsiteX518" fmla="*/ 993408 w 12238653"/>
              <a:gd name="connsiteY518" fmla="*/ 683487 h 4913967"/>
              <a:gd name="connsiteX519" fmla="*/ 993184 w 12238653"/>
              <a:gd name="connsiteY519" fmla="*/ 681860 h 4913967"/>
              <a:gd name="connsiteX520" fmla="*/ 1207370 w 12238653"/>
              <a:gd name="connsiteY520" fmla="*/ 681775 h 4913967"/>
              <a:gd name="connsiteX521" fmla="*/ 1232819 w 12238653"/>
              <a:gd name="connsiteY521" fmla="*/ 681775 h 4913967"/>
              <a:gd name="connsiteX522" fmla="*/ 1232819 w 12238653"/>
              <a:gd name="connsiteY522" fmla="*/ 683153 h 4913967"/>
              <a:gd name="connsiteX523" fmla="*/ 1207370 w 12238653"/>
              <a:gd name="connsiteY523" fmla="*/ 683153 h 4913967"/>
              <a:gd name="connsiteX524" fmla="*/ 1207370 w 12238653"/>
              <a:gd name="connsiteY524" fmla="*/ 681775 h 4913967"/>
              <a:gd name="connsiteX525" fmla="*/ 1141602 w 12238653"/>
              <a:gd name="connsiteY525" fmla="*/ 681775 h 4913967"/>
              <a:gd name="connsiteX526" fmla="*/ 1142848 w 12238653"/>
              <a:gd name="connsiteY526" fmla="*/ 683572 h 4913967"/>
              <a:gd name="connsiteX527" fmla="*/ 1138116 w 12238653"/>
              <a:gd name="connsiteY527" fmla="*/ 683487 h 4913967"/>
              <a:gd name="connsiteX528" fmla="*/ 1137101 w 12238653"/>
              <a:gd name="connsiteY528" fmla="*/ 682235 h 4913967"/>
              <a:gd name="connsiteX529" fmla="*/ 1141602 w 12238653"/>
              <a:gd name="connsiteY529" fmla="*/ 681775 h 4913967"/>
              <a:gd name="connsiteX530" fmla="*/ 709960 w 12238653"/>
              <a:gd name="connsiteY530" fmla="*/ 681775 h 4913967"/>
              <a:gd name="connsiteX531" fmla="*/ 715362 w 12238653"/>
              <a:gd name="connsiteY531" fmla="*/ 681817 h 4913967"/>
              <a:gd name="connsiteX532" fmla="*/ 718290 w 12238653"/>
              <a:gd name="connsiteY532" fmla="*/ 683153 h 4913967"/>
              <a:gd name="connsiteX533" fmla="*/ 713790 w 12238653"/>
              <a:gd name="connsiteY533" fmla="*/ 684030 h 4913967"/>
              <a:gd name="connsiteX534" fmla="*/ 709960 w 12238653"/>
              <a:gd name="connsiteY534" fmla="*/ 681775 h 4913967"/>
              <a:gd name="connsiteX535" fmla="*/ 3568864 w 12238653"/>
              <a:gd name="connsiteY535" fmla="*/ 679064 h 4913967"/>
              <a:gd name="connsiteX536" fmla="*/ 3568637 w 12238653"/>
              <a:gd name="connsiteY536" fmla="*/ 680773 h 4913967"/>
              <a:gd name="connsiteX537" fmla="*/ 3564131 w 12238653"/>
              <a:gd name="connsiteY537" fmla="*/ 681482 h 4913967"/>
              <a:gd name="connsiteX538" fmla="*/ 3561320 w 12238653"/>
              <a:gd name="connsiteY538" fmla="*/ 680188 h 4913967"/>
              <a:gd name="connsiteX539" fmla="*/ 3568864 w 12238653"/>
              <a:gd name="connsiteY539" fmla="*/ 679064 h 4913967"/>
              <a:gd name="connsiteX540" fmla="*/ 7993203 w 12238653"/>
              <a:gd name="connsiteY540" fmla="*/ 678646 h 4913967"/>
              <a:gd name="connsiteX541" fmla="*/ 7995567 w 12238653"/>
              <a:gd name="connsiteY541" fmla="*/ 682152 h 4913967"/>
              <a:gd name="connsiteX542" fmla="*/ 7971584 w 12238653"/>
              <a:gd name="connsiteY542" fmla="*/ 684199 h 4913967"/>
              <a:gd name="connsiteX543" fmla="*/ 7969894 w 12238653"/>
              <a:gd name="connsiteY543" fmla="*/ 681106 h 4913967"/>
              <a:gd name="connsiteX544" fmla="*/ 7993203 w 12238653"/>
              <a:gd name="connsiteY544" fmla="*/ 678646 h 4913967"/>
              <a:gd name="connsiteX545" fmla="*/ 4189813 w 12238653"/>
              <a:gd name="connsiteY545" fmla="*/ 678646 h 4913967"/>
              <a:gd name="connsiteX546" fmla="*/ 4138238 w 12238653"/>
              <a:gd name="connsiteY546" fmla="*/ 696930 h 4913967"/>
              <a:gd name="connsiteX547" fmla="*/ 4189813 w 12238653"/>
              <a:gd name="connsiteY547" fmla="*/ 678646 h 4913967"/>
              <a:gd name="connsiteX548" fmla="*/ 4217289 w 12238653"/>
              <a:gd name="connsiteY548" fmla="*/ 676764 h 4913967"/>
              <a:gd name="connsiteX549" fmla="*/ 4321118 w 12238653"/>
              <a:gd name="connsiteY549" fmla="*/ 676764 h 4913967"/>
              <a:gd name="connsiteX550" fmla="*/ 4269707 w 12238653"/>
              <a:gd name="connsiteY550" fmla="*/ 685079 h 4913967"/>
              <a:gd name="connsiteX551" fmla="*/ 4217289 w 12238653"/>
              <a:gd name="connsiteY551" fmla="*/ 676764 h 4913967"/>
              <a:gd name="connsiteX552" fmla="*/ 3609629 w 12238653"/>
              <a:gd name="connsiteY552" fmla="*/ 675512 h 4913967"/>
              <a:gd name="connsiteX553" fmla="*/ 3642962 w 12238653"/>
              <a:gd name="connsiteY553" fmla="*/ 683907 h 4913967"/>
              <a:gd name="connsiteX554" fmla="*/ 3624943 w 12238653"/>
              <a:gd name="connsiteY554" fmla="*/ 692087 h 4913967"/>
              <a:gd name="connsiteX555" fmla="*/ 3595551 w 12238653"/>
              <a:gd name="connsiteY555" fmla="*/ 681482 h 4913967"/>
              <a:gd name="connsiteX556" fmla="*/ 3609629 w 12238653"/>
              <a:gd name="connsiteY556" fmla="*/ 675512 h 4913967"/>
              <a:gd name="connsiteX557" fmla="*/ 3177648 w 12238653"/>
              <a:gd name="connsiteY557" fmla="*/ 675304 h 4913967"/>
              <a:gd name="connsiteX558" fmla="*/ 3308505 w 12238653"/>
              <a:gd name="connsiteY558" fmla="*/ 684992 h 4913967"/>
              <a:gd name="connsiteX559" fmla="*/ 3442965 w 12238653"/>
              <a:gd name="connsiteY559" fmla="*/ 683697 h 4913967"/>
              <a:gd name="connsiteX560" fmla="*/ 3174832 w 12238653"/>
              <a:gd name="connsiteY560" fmla="*/ 693339 h 4913967"/>
              <a:gd name="connsiteX561" fmla="*/ 3177648 w 12238653"/>
              <a:gd name="connsiteY561" fmla="*/ 675304 h 4913967"/>
              <a:gd name="connsiteX562" fmla="*/ 4395217 w 12238653"/>
              <a:gd name="connsiteY562" fmla="*/ 674136 h 4913967"/>
              <a:gd name="connsiteX563" fmla="*/ 4370783 w 12238653"/>
              <a:gd name="connsiteY563" fmla="*/ 688331 h 4913967"/>
              <a:gd name="connsiteX564" fmla="*/ 4356932 w 12238653"/>
              <a:gd name="connsiteY564" fmla="*/ 691085 h 4913967"/>
              <a:gd name="connsiteX565" fmla="*/ 4395217 w 12238653"/>
              <a:gd name="connsiteY565" fmla="*/ 674136 h 4913967"/>
              <a:gd name="connsiteX566" fmla="*/ 1588790 w 12238653"/>
              <a:gd name="connsiteY566" fmla="*/ 673551 h 4913967"/>
              <a:gd name="connsiteX567" fmla="*/ 1616831 w 12238653"/>
              <a:gd name="connsiteY567" fmla="*/ 673551 h 4913967"/>
              <a:gd name="connsiteX568" fmla="*/ 1616831 w 12238653"/>
              <a:gd name="connsiteY568" fmla="*/ 675429 h 4913967"/>
              <a:gd name="connsiteX569" fmla="*/ 1588790 w 12238653"/>
              <a:gd name="connsiteY569" fmla="*/ 675429 h 4913967"/>
              <a:gd name="connsiteX570" fmla="*/ 1588790 w 12238653"/>
              <a:gd name="connsiteY570" fmla="*/ 673551 h 4913967"/>
              <a:gd name="connsiteX571" fmla="*/ 4463460 w 12238653"/>
              <a:gd name="connsiteY571" fmla="*/ 673427 h 4913967"/>
              <a:gd name="connsiteX572" fmla="*/ 4463008 w 12238653"/>
              <a:gd name="connsiteY572" fmla="*/ 675512 h 4913967"/>
              <a:gd name="connsiteX573" fmla="*/ 4426639 w 12238653"/>
              <a:gd name="connsiteY573" fmla="*/ 678728 h 4913967"/>
              <a:gd name="connsiteX574" fmla="*/ 4423820 w 12238653"/>
              <a:gd name="connsiteY574" fmla="*/ 676724 h 4913967"/>
              <a:gd name="connsiteX575" fmla="*/ 4442292 w 12238653"/>
              <a:gd name="connsiteY575" fmla="*/ 673551 h 4913967"/>
              <a:gd name="connsiteX576" fmla="*/ 4463460 w 12238653"/>
              <a:gd name="connsiteY576" fmla="*/ 673427 h 4913967"/>
              <a:gd name="connsiteX577" fmla="*/ 6481484 w 12238653"/>
              <a:gd name="connsiteY577" fmla="*/ 672884 h 4913967"/>
              <a:gd name="connsiteX578" fmla="*/ 6485315 w 12238653"/>
              <a:gd name="connsiteY578" fmla="*/ 677308 h 4913967"/>
              <a:gd name="connsiteX579" fmla="*/ 6440721 w 12238653"/>
              <a:gd name="connsiteY579" fmla="*/ 682401 h 4913967"/>
              <a:gd name="connsiteX580" fmla="*/ 6437003 w 12238653"/>
              <a:gd name="connsiteY580" fmla="*/ 678101 h 4913967"/>
              <a:gd name="connsiteX581" fmla="*/ 6481484 w 12238653"/>
              <a:gd name="connsiteY581" fmla="*/ 672884 h 4913967"/>
              <a:gd name="connsiteX582" fmla="*/ 1717169 w 12238653"/>
              <a:gd name="connsiteY582" fmla="*/ 671713 h 4913967"/>
              <a:gd name="connsiteX583" fmla="*/ 1768747 w 12238653"/>
              <a:gd name="connsiteY583" fmla="*/ 673301 h 4913967"/>
              <a:gd name="connsiteX584" fmla="*/ 1762213 w 12238653"/>
              <a:gd name="connsiteY584" fmla="*/ 689666 h 4913967"/>
              <a:gd name="connsiteX585" fmla="*/ 1751291 w 12238653"/>
              <a:gd name="connsiteY585" fmla="*/ 690417 h 4913967"/>
              <a:gd name="connsiteX586" fmla="*/ 1717169 w 12238653"/>
              <a:gd name="connsiteY586" fmla="*/ 671713 h 4913967"/>
              <a:gd name="connsiteX587" fmla="*/ 4010981 w 12238653"/>
              <a:gd name="connsiteY587" fmla="*/ 670335 h 4913967"/>
              <a:gd name="connsiteX588" fmla="*/ 4065259 w 12238653"/>
              <a:gd name="connsiteY588" fmla="*/ 685826 h 4913967"/>
              <a:gd name="connsiteX589" fmla="*/ 4029114 w 12238653"/>
              <a:gd name="connsiteY589" fmla="*/ 688916 h 4913967"/>
              <a:gd name="connsiteX590" fmla="*/ 3937671 w 12238653"/>
              <a:gd name="connsiteY590" fmla="*/ 687411 h 4913967"/>
              <a:gd name="connsiteX591" fmla="*/ 3918306 w 12238653"/>
              <a:gd name="connsiteY591" fmla="*/ 705574 h 4913967"/>
              <a:gd name="connsiteX592" fmla="*/ 3907602 w 12238653"/>
              <a:gd name="connsiteY592" fmla="*/ 706743 h 4913967"/>
              <a:gd name="connsiteX593" fmla="*/ 3877872 w 12238653"/>
              <a:gd name="connsiteY593" fmla="*/ 698894 h 4913967"/>
              <a:gd name="connsiteX594" fmla="*/ 3824385 w 12238653"/>
              <a:gd name="connsiteY594" fmla="*/ 684406 h 4913967"/>
              <a:gd name="connsiteX595" fmla="*/ 3760981 w 12238653"/>
              <a:gd name="connsiteY595" fmla="*/ 701275 h 4913967"/>
              <a:gd name="connsiteX596" fmla="*/ 3747806 w 12238653"/>
              <a:gd name="connsiteY596" fmla="*/ 679772 h 4913967"/>
              <a:gd name="connsiteX597" fmla="*/ 3891949 w 12238653"/>
              <a:gd name="connsiteY597" fmla="*/ 678311 h 4913967"/>
              <a:gd name="connsiteX598" fmla="*/ 4010981 w 12238653"/>
              <a:gd name="connsiteY598" fmla="*/ 670335 h 4913967"/>
              <a:gd name="connsiteX599" fmla="*/ 5371349 w 12238653"/>
              <a:gd name="connsiteY599" fmla="*/ 669374 h 4913967"/>
              <a:gd name="connsiteX600" fmla="*/ 5388799 w 12238653"/>
              <a:gd name="connsiteY600" fmla="*/ 669374 h 4913967"/>
              <a:gd name="connsiteX601" fmla="*/ 5388462 w 12238653"/>
              <a:gd name="connsiteY601" fmla="*/ 670753 h 4913967"/>
              <a:gd name="connsiteX602" fmla="*/ 5371013 w 12238653"/>
              <a:gd name="connsiteY602" fmla="*/ 670753 h 4913967"/>
              <a:gd name="connsiteX603" fmla="*/ 5371349 w 12238653"/>
              <a:gd name="connsiteY603" fmla="*/ 669374 h 4913967"/>
              <a:gd name="connsiteX604" fmla="*/ 6722604 w 12238653"/>
              <a:gd name="connsiteY604" fmla="*/ 669313 h 4913967"/>
              <a:gd name="connsiteX605" fmla="*/ 6755019 w 12238653"/>
              <a:gd name="connsiteY605" fmla="*/ 670335 h 4913967"/>
              <a:gd name="connsiteX606" fmla="*/ 6765265 w 12238653"/>
              <a:gd name="connsiteY606" fmla="*/ 682235 h 4913967"/>
              <a:gd name="connsiteX607" fmla="*/ 6738465 w 12238653"/>
              <a:gd name="connsiteY607" fmla="*/ 683738 h 4913967"/>
              <a:gd name="connsiteX608" fmla="*/ 6690609 w 12238653"/>
              <a:gd name="connsiteY608" fmla="*/ 680814 h 4913967"/>
              <a:gd name="connsiteX609" fmla="*/ 6722604 w 12238653"/>
              <a:gd name="connsiteY609" fmla="*/ 669313 h 4913967"/>
              <a:gd name="connsiteX610" fmla="*/ 4175848 w 12238653"/>
              <a:gd name="connsiteY610" fmla="*/ 665744 h 4913967"/>
              <a:gd name="connsiteX611" fmla="*/ 4179341 w 12238653"/>
              <a:gd name="connsiteY611" fmla="*/ 668791 h 4913967"/>
              <a:gd name="connsiteX612" fmla="*/ 4170215 w 12238653"/>
              <a:gd name="connsiteY612" fmla="*/ 669959 h 4913967"/>
              <a:gd name="connsiteX613" fmla="*/ 4163574 w 12238653"/>
              <a:gd name="connsiteY613" fmla="*/ 667332 h 4913967"/>
              <a:gd name="connsiteX614" fmla="*/ 4175848 w 12238653"/>
              <a:gd name="connsiteY614" fmla="*/ 665744 h 4913967"/>
              <a:gd name="connsiteX615" fmla="*/ 8062119 w 12238653"/>
              <a:gd name="connsiteY615" fmla="*/ 662195 h 4913967"/>
              <a:gd name="connsiteX616" fmla="*/ 8064823 w 12238653"/>
              <a:gd name="connsiteY616" fmla="*/ 663656 h 4913967"/>
              <a:gd name="connsiteX617" fmla="*/ 8058070 w 12238653"/>
              <a:gd name="connsiteY617" fmla="*/ 665660 h 4913967"/>
              <a:gd name="connsiteX618" fmla="*/ 8055252 w 12238653"/>
              <a:gd name="connsiteY618" fmla="*/ 664114 h 4913967"/>
              <a:gd name="connsiteX619" fmla="*/ 8062119 w 12238653"/>
              <a:gd name="connsiteY619" fmla="*/ 662195 h 4913967"/>
              <a:gd name="connsiteX620" fmla="*/ 368179 w 12238653"/>
              <a:gd name="connsiteY620" fmla="*/ 660732 h 4913967"/>
              <a:gd name="connsiteX621" fmla="*/ 370543 w 12238653"/>
              <a:gd name="connsiteY621" fmla="*/ 663780 h 4913967"/>
              <a:gd name="connsiteX622" fmla="*/ 362326 w 12238653"/>
              <a:gd name="connsiteY622" fmla="*/ 665283 h 4913967"/>
              <a:gd name="connsiteX623" fmla="*/ 356469 w 12238653"/>
              <a:gd name="connsiteY623" fmla="*/ 662655 h 4913967"/>
              <a:gd name="connsiteX624" fmla="*/ 368179 w 12238653"/>
              <a:gd name="connsiteY624" fmla="*/ 660732 h 4913967"/>
              <a:gd name="connsiteX625" fmla="*/ 4329098 w 12238653"/>
              <a:gd name="connsiteY625" fmla="*/ 659924 h 4913967"/>
              <a:gd name="connsiteX626" fmla="*/ 4367402 w 12238653"/>
              <a:gd name="connsiteY626" fmla="*/ 661402 h 4913967"/>
              <a:gd name="connsiteX627" fmla="*/ 4302874 w 12238653"/>
              <a:gd name="connsiteY627" fmla="*/ 668623 h 4913967"/>
              <a:gd name="connsiteX628" fmla="*/ 4329098 w 12238653"/>
              <a:gd name="connsiteY628" fmla="*/ 659924 h 4913967"/>
              <a:gd name="connsiteX629" fmla="*/ 4575400 w 12238653"/>
              <a:gd name="connsiteY629" fmla="*/ 656559 h 4913967"/>
              <a:gd name="connsiteX630" fmla="*/ 4579450 w 12238653"/>
              <a:gd name="connsiteY630" fmla="*/ 657228 h 4913967"/>
              <a:gd name="connsiteX631" fmla="*/ 4577540 w 12238653"/>
              <a:gd name="connsiteY631" fmla="*/ 658395 h 4913967"/>
              <a:gd name="connsiteX632" fmla="*/ 4572811 w 12238653"/>
              <a:gd name="connsiteY632" fmla="*/ 658395 h 4913967"/>
              <a:gd name="connsiteX633" fmla="*/ 4575400 w 12238653"/>
              <a:gd name="connsiteY633" fmla="*/ 656559 h 4913967"/>
              <a:gd name="connsiteX634" fmla="*/ 65025 w 12238653"/>
              <a:gd name="connsiteY634" fmla="*/ 656141 h 4913967"/>
              <a:gd name="connsiteX635" fmla="*/ 125387 w 12238653"/>
              <a:gd name="connsiteY635" fmla="*/ 663157 h 4913967"/>
              <a:gd name="connsiteX636" fmla="*/ 164126 w 12238653"/>
              <a:gd name="connsiteY636" fmla="*/ 664364 h 4913967"/>
              <a:gd name="connsiteX637" fmla="*/ 130411 w 12238653"/>
              <a:gd name="connsiteY637" fmla="*/ 672318 h 4913967"/>
              <a:gd name="connsiteX638" fmla="*/ 95094 w 12238653"/>
              <a:gd name="connsiteY638" fmla="*/ 669123 h 4913967"/>
              <a:gd name="connsiteX639" fmla="*/ 44809 w 12238653"/>
              <a:gd name="connsiteY639" fmla="*/ 663484 h 4913967"/>
              <a:gd name="connsiteX640" fmla="*/ 26623 w 12238653"/>
              <a:gd name="connsiteY640" fmla="*/ 665400 h 4913967"/>
              <a:gd name="connsiteX641" fmla="*/ 26623 w 12238653"/>
              <a:gd name="connsiteY641" fmla="*/ 656694 h 4913967"/>
              <a:gd name="connsiteX642" fmla="*/ 8228940 w 12238653"/>
              <a:gd name="connsiteY642" fmla="*/ 655595 h 4913967"/>
              <a:gd name="connsiteX643" fmla="*/ 8203451 w 12238653"/>
              <a:gd name="connsiteY643" fmla="*/ 661569 h 4913967"/>
              <a:gd name="connsiteX644" fmla="*/ 8197706 w 12238653"/>
              <a:gd name="connsiteY644" fmla="*/ 657228 h 4913967"/>
              <a:gd name="connsiteX645" fmla="*/ 8229393 w 12238653"/>
              <a:gd name="connsiteY645" fmla="*/ 655490 h 4913967"/>
              <a:gd name="connsiteX646" fmla="*/ 8229523 w 12238653"/>
              <a:gd name="connsiteY646" fmla="*/ 655518 h 4913967"/>
              <a:gd name="connsiteX647" fmla="*/ 8229578 w 12238653"/>
              <a:gd name="connsiteY647" fmla="*/ 655561 h 4913967"/>
              <a:gd name="connsiteX648" fmla="*/ 8228940 w 12238653"/>
              <a:gd name="connsiteY648" fmla="*/ 655595 h 4913967"/>
              <a:gd name="connsiteX649" fmla="*/ 4477197 w 12238653"/>
              <a:gd name="connsiteY649" fmla="*/ 654637 h 4913967"/>
              <a:gd name="connsiteX650" fmla="*/ 4510645 w 12238653"/>
              <a:gd name="connsiteY650" fmla="*/ 656434 h 4913967"/>
              <a:gd name="connsiteX651" fmla="*/ 4509630 w 12238653"/>
              <a:gd name="connsiteY651" fmla="*/ 659229 h 4913967"/>
              <a:gd name="connsiteX652" fmla="*/ 4476078 w 12238653"/>
              <a:gd name="connsiteY652" fmla="*/ 657812 h 4913967"/>
              <a:gd name="connsiteX653" fmla="*/ 4477197 w 12238653"/>
              <a:gd name="connsiteY653" fmla="*/ 654637 h 4913967"/>
              <a:gd name="connsiteX654" fmla="*/ 4651972 w 12238653"/>
              <a:gd name="connsiteY654" fmla="*/ 653510 h 4913967"/>
              <a:gd name="connsiteX655" fmla="*/ 4654338 w 12238653"/>
              <a:gd name="connsiteY655" fmla="*/ 655181 h 4913967"/>
              <a:gd name="connsiteX656" fmla="*/ 4651522 w 12238653"/>
              <a:gd name="connsiteY656" fmla="*/ 656516 h 4913967"/>
              <a:gd name="connsiteX657" fmla="*/ 4646909 w 12238653"/>
              <a:gd name="connsiteY657" fmla="*/ 655640 h 4913967"/>
              <a:gd name="connsiteX658" fmla="*/ 4651972 w 12238653"/>
              <a:gd name="connsiteY658" fmla="*/ 653510 h 4913967"/>
              <a:gd name="connsiteX659" fmla="*/ 4835196 w 12238653"/>
              <a:gd name="connsiteY659" fmla="*/ 652718 h 4913967"/>
              <a:gd name="connsiteX660" fmla="*/ 4841392 w 12238653"/>
              <a:gd name="connsiteY660" fmla="*/ 655055 h 4913967"/>
              <a:gd name="connsiteX661" fmla="*/ 4833393 w 12238653"/>
              <a:gd name="connsiteY661" fmla="*/ 656767 h 4913967"/>
              <a:gd name="connsiteX662" fmla="*/ 4826979 w 12238653"/>
              <a:gd name="connsiteY662" fmla="*/ 654261 h 4913967"/>
              <a:gd name="connsiteX663" fmla="*/ 4835196 w 12238653"/>
              <a:gd name="connsiteY663" fmla="*/ 652718 h 4913967"/>
              <a:gd name="connsiteX664" fmla="*/ 4781145 w 12238653"/>
              <a:gd name="connsiteY664" fmla="*/ 652298 h 4913967"/>
              <a:gd name="connsiteX665" fmla="*/ 4782722 w 12238653"/>
              <a:gd name="connsiteY665" fmla="*/ 657144 h 4913967"/>
              <a:gd name="connsiteX666" fmla="*/ 4750399 w 12238653"/>
              <a:gd name="connsiteY666" fmla="*/ 658519 h 4913967"/>
              <a:gd name="connsiteX667" fmla="*/ 4748824 w 12238653"/>
              <a:gd name="connsiteY667" fmla="*/ 655055 h 4913967"/>
              <a:gd name="connsiteX668" fmla="*/ 4781145 w 12238653"/>
              <a:gd name="connsiteY668" fmla="*/ 652298 h 4913967"/>
              <a:gd name="connsiteX669" fmla="*/ 6884982 w 12238653"/>
              <a:gd name="connsiteY669" fmla="*/ 650170 h 4913967"/>
              <a:gd name="connsiteX670" fmla="*/ 6893763 w 12238653"/>
              <a:gd name="connsiteY670" fmla="*/ 650672 h 4913967"/>
              <a:gd name="connsiteX671" fmla="*/ 6892636 w 12238653"/>
              <a:gd name="connsiteY671" fmla="*/ 652466 h 4913967"/>
              <a:gd name="connsiteX672" fmla="*/ 6883848 w 12238653"/>
              <a:gd name="connsiteY672" fmla="*/ 652049 h 4913967"/>
              <a:gd name="connsiteX673" fmla="*/ 6884982 w 12238653"/>
              <a:gd name="connsiteY673" fmla="*/ 650170 h 4913967"/>
              <a:gd name="connsiteX674" fmla="*/ 6808401 w 12238653"/>
              <a:gd name="connsiteY674" fmla="*/ 649295 h 4913967"/>
              <a:gd name="connsiteX675" fmla="*/ 6809979 w 12238653"/>
              <a:gd name="connsiteY675" fmla="*/ 654095 h 4913967"/>
              <a:gd name="connsiteX676" fmla="*/ 6780248 w 12238653"/>
              <a:gd name="connsiteY676" fmla="*/ 655014 h 4913967"/>
              <a:gd name="connsiteX677" fmla="*/ 6778561 w 12238653"/>
              <a:gd name="connsiteY677" fmla="*/ 651800 h 4913967"/>
              <a:gd name="connsiteX678" fmla="*/ 6808401 w 12238653"/>
              <a:gd name="connsiteY678" fmla="*/ 649295 h 4913967"/>
              <a:gd name="connsiteX679" fmla="*/ 6721240 w 12238653"/>
              <a:gd name="connsiteY679" fmla="*/ 647915 h 4913967"/>
              <a:gd name="connsiteX680" fmla="*/ 6737336 w 12238653"/>
              <a:gd name="connsiteY680" fmla="*/ 648040 h 4913967"/>
              <a:gd name="connsiteX681" fmla="*/ 6737901 w 12238653"/>
              <a:gd name="connsiteY681" fmla="*/ 650629 h 4913967"/>
              <a:gd name="connsiteX682" fmla="*/ 6727995 w 12238653"/>
              <a:gd name="connsiteY682" fmla="*/ 650754 h 4913967"/>
              <a:gd name="connsiteX683" fmla="*/ 6721240 w 12238653"/>
              <a:gd name="connsiteY683" fmla="*/ 647915 h 4913967"/>
              <a:gd name="connsiteX684" fmla="*/ 4940730 w 12238653"/>
              <a:gd name="connsiteY684" fmla="*/ 646298 h 4913967"/>
              <a:gd name="connsiteX685" fmla="*/ 4998146 w 12238653"/>
              <a:gd name="connsiteY685" fmla="*/ 653174 h 4913967"/>
              <a:gd name="connsiteX686" fmla="*/ 4949157 w 12238653"/>
              <a:gd name="connsiteY686" fmla="*/ 660149 h 4913967"/>
              <a:gd name="connsiteX687" fmla="*/ 4883734 w 12238653"/>
              <a:gd name="connsiteY687" fmla="*/ 647874 h 4913967"/>
              <a:gd name="connsiteX688" fmla="*/ 4940730 w 12238653"/>
              <a:gd name="connsiteY688" fmla="*/ 646298 h 4913967"/>
              <a:gd name="connsiteX689" fmla="*/ 4482268 w 12238653"/>
              <a:gd name="connsiteY689" fmla="*/ 644659 h 4913967"/>
              <a:gd name="connsiteX690" fmla="*/ 4498934 w 12238653"/>
              <a:gd name="connsiteY690" fmla="*/ 644659 h 4913967"/>
              <a:gd name="connsiteX691" fmla="*/ 4498710 w 12238653"/>
              <a:gd name="connsiteY691" fmla="*/ 645788 h 4913967"/>
              <a:gd name="connsiteX692" fmla="*/ 4482042 w 12238653"/>
              <a:gd name="connsiteY692" fmla="*/ 645788 h 4913967"/>
              <a:gd name="connsiteX693" fmla="*/ 4482268 w 12238653"/>
              <a:gd name="connsiteY693" fmla="*/ 644659 h 4913967"/>
              <a:gd name="connsiteX694" fmla="*/ 3211999 w 12238653"/>
              <a:gd name="connsiteY694" fmla="*/ 642820 h 4913967"/>
              <a:gd name="connsiteX695" fmla="*/ 3217060 w 12238653"/>
              <a:gd name="connsiteY695" fmla="*/ 645578 h 4913967"/>
              <a:gd name="connsiteX696" fmla="*/ 3207377 w 12238653"/>
              <a:gd name="connsiteY696" fmla="*/ 645996 h 4913967"/>
              <a:gd name="connsiteX697" fmla="*/ 3202759 w 12238653"/>
              <a:gd name="connsiteY697" fmla="*/ 643156 h 4913967"/>
              <a:gd name="connsiteX698" fmla="*/ 3211999 w 12238653"/>
              <a:gd name="connsiteY698" fmla="*/ 642820 h 4913967"/>
              <a:gd name="connsiteX699" fmla="*/ 891157 w 12238653"/>
              <a:gd name="connsiteY699" fmla="*/ 642236 h 4913967"/>
              <a:gd name="connsiteX700" fmla="*/ 892729 w 12238653"/>
              <a:gd name="connsiteY700" fmla="*/ 647331 h 4913967"/>
              <a:gd name="connsiteX701" fmla="*/ 862772 w 12238653"/>
              <a:gd name="connsiteY701" fmla="*/ 650086 h 4913967"/>
              <a:gd name="connsiteX702" fmla="*/ 860525 w 12238653"/>
              <a:gd name="connsiteY702" fmla="*/ 642820 h 4913967"/>
              <a:gd name="connsiteX703" fmla="*/ 891157 w 12238653"/>
              <a:gd name="connsiteY703" fmla="*/ 642236 h 4913967"/>
              <a:gd name="connsiteX704" fmla="*/ 3922468 w 12238653"/>
              <a:gd name="connsiteY704" fmla="*/ 636267 h 4913967"/>
              <a:gd name="connsiteX705" fmla="*/ 3931819 w 12238653"/>
              <a:gd name="connsiteY705" fmla="*/ 637686 h 4913967"/>
              <a:gd name="connsiteX706" fmla="*/ 3923143 w 12238653"/>
              <a:gd name="connsiteY706" fmla="*/ 641112 h 4913967"/>
              <a:gd name="connsiteX707" fmla="*/ 3916383 w 12238653"/>
              <a:gd name="connsiteY707" fmla="*/ 638438 h 4913967"/>
              <a:gd name="connsiteX708" fmla="*/ 3922468 w 12238653"/>
              <a:gd name="connsiteY708" fmla="*/ 636267 h 4913967"/>
              <a:gd name="connsiteX709" fmla="*/ 4969544 w 12238653"/>
              <a:gd name="connsiteY709" fmla="*/ 635976 h 4913967"/>
              <a:gd name="connsiteX710" fmla="*/ 4978890 w 12238653"/>
              <a:gd name="connsiteY710" fmla="*/ 637520 h 4913967"/>
              <a:gd name="connsiteX711" fmla="*/ 4970109 w 12238653"/>
              <a:gd name="connsiteY711" fmla="*/ 641027 h 4913967"/>
              <a:gd name="connsiteX712" fmla="*/ 4962334 w 12238653"/>
              <a:gd name="connsiteY712" fmla="*/ 638314 h 4913967"/>
              <a:gd name="connsiteX713" fmla="*/ 4969544 w 12238653"/>
              <a:gd name="connsiteY713" fmla="*/ 635976 h 4913967"/>
              <a:gd name="connsiteX714" fmla="*/ 4850401 w 12238653"/>
              <a:gd name="connsiteY714" fmla="*/ 634348 h 4913967"/>
              <a:gd name="connsiteX715" fmla="*/ 4857266 w 12238653"/>
              <a:gd name="connsiteY715" fmla="*/ 635434 h 4913967"/>
              <a:gd name="connsiteX716" fmla="*/ 4853780 w 12238653"/>
              <a:gd name="connsiteY716" fmla="*/ 636809 h 4913967"/>
              <a:gd name="connsiteX717" fmla="*/ 4849386 w 12238653"/>
              <a:gd name="connsiteY717" fmla="*/ 636061 h 4913967"/>
              <a:gd name="connsiteX718" fmla="*/ 4850401 w 12238653"/>
              <a:gd name="connsiteY718" fmla="*/ 634348 h 4913967"/>
              <a:gd name="connsiteX719" fmla="*/ 3990145 w 12238653"/>
              <a:gd name="connsiteY719" fmla="*/ 632008 h 4913967"/>
              <a:gd name="connsiteX720" fmla="*/ 3998707 w 12238653"/>
              <a:gd name="connsiteY720" fmla="*/ 633680 h 4913967"/>
              <a:gd name="connsiteX721" fmla="*/ 3991730 w 12238653"/>
              <a:gd name="connsiteY721" fmla="*/ 637812 h 4913967"/>
              <a:gd name="connsiteX722" fmla="*/ 3980912 w 12238653"/>
              <a:gd name="connsiteY722" fmla="*/ 635600 h 4913967"/>
              <a:gd name="connsiteX723" fmla="*/ 3990145 w 12238653"/>
              <a:gd name="connsiteY723" fmla="*/ 632008 h 4913967"/>
              <a:gd name="connsiteX724" fmla="*/ 1925389 w 12238653"/>
              <a:gd name="connsiteY724" fmla="*/ 631591 h 4913967"/>
              <a:gd name="connsiteX725" fmla="*/ 1976400 w 12238653"/>
              <a:gd name="connsiteY725" fmla="*/ 633261 h 4913967"/>
              <a:gd name="connsiteX726" fmla="*/ 1976069 w 12238653"/>
              <a:gd name="connsiteY726" fmla="*/ 636267 h 4913967"/>
              <a:gd name="connsiteX727" fmla="*/ 1923813 w 12238653"/>
              <a:gd name="connsiteY727" fmla="*/ 636267 h 4913967"/>
              <a:gd name="connsiteX728" fmla="*/ 1925389 w 12238653"/>
              <a:gd name="connsiteY728" fmla="*/ 631591 h 4913967"/>
              <a:gd name="connsiteX729" fmla="*/ 33832 w 12238653"/>
              <a:gd name="connsiteY729" fmla="*/ 631214 h 4913967"/>
              <a:gd name="connsiteX730" fmla="*/ 26623 w 12238653"/>
              <a:gd name="connsiteY730" fmla="*/ 633309 h 4913967"/>
              <a:gd name="connsiteX731" fmla="*/ 26623 w 12238653"/>
              <a:gd name="connsiteY731" fmla="*/ 631803 h 4913967"/>
              <a:gd name="connsiteX732" fmla="*/ 75907 w 12238653"/>
              <a:gd name="connsiteY732" fmla="*/ 629577 h 4913967"/>
              <a:gd name="connsiteX733" fmla="*/ 104777 w 12238653"/>
              <a:gd name="connsiteY733" fmla="*/ 631424 h 4913967"/>
              <a:gd name="connsiteX734" fmla="*/ 70096 w 12238653"/>
              <a:gd name="connsiteY734" fmla="*/ 640192 h 4913967"/>
              <a:gd name="connsiteX735" fmla="*/ 75907 w 12238653"/>
              <a:gd name="connsiteY735" fmla="*/ 629577 h 4913967"/>
              <a:gd name="connsiteX736" fmla="*/ 4234520 w 12238653"/>
              <a:gd name="connsiteY736" fmla="*/ 627792 h 4913967"/>
              <a:gd name="connsiteX737" fmla="*/ 4239364 w 12238653"/>
              <a:gd name="connsiteY737" fmla="*/ 648291 h 4913967"/>
              <a:gd name="connsiteX738" fmla="*/ 4158956 w 12238653"/>
              <a:gd name="connsiteY738" fmla="*/ 647039 h 4913967"/>
              <a:gd name="connsiteX739" fmla="*/ 4100734 w 12238653"/>
              <a:gd name="connsiteY739" fmla="*/ 632510 h 4913967"/>
              <a:gd name="connsiteX740" fmla="*/ 4234520 w 12238653"/>
              <a:gd name="connsiteY740" fmla="*/ 627792 h 4913967"/>
              <a:gd name="connsiteX741" fmla="*/ 6389592 w 12238653"/>
              <a:gd name="connsiteY741" fmla="*/ 627331 h 4913967"/>
              <a:gd name="connsiteX742" fmla="*/ 6388804 w 12238653"/>
              <a:gd name="connsiteY742" fmla="*/ 629380 h 4913967"/>
              <a:gd name="connsiteX743" fmla="*/ 6384078 w 12238653"/>
              <a:gd name="connsiteY743" fmla="*/ 628961 h 4913967"/>
              <a:gd name="connsiteX744" fmla="*/ 6384753 w 12238653"/>
              <a:gd name="connsiteY744" fmla="*/ 627582 h 4913967"/>
              <a:gd name="connsiteX745" fmla="*/ 6389592 w 12238653"/>
              <a:gd name="connsiteY745" fmla="*/ 627331 h 4913967"/>
              <a:gd name="connsiteX746" fmla="*/ 4886439 w 12238653"/>
              <a:gd name="connsiteY746" fmla="*/ 625079 h 4913967"/>
              <a:gd name="connsiteX747" fmla="*/ 4921571 w 12238653"/>
              <a:gd name="connsiteY747" fmla="*/ 633219 h 4913967"/>
              <a:gd name="connsiteX748" fmla="*/ 4896781 w 12238653"/>
              <a:gd name="connsiteY748" fmla="*/ 635162 h 4913967"/>
              <a:gd name="connsiteX749" fmla="*/ 4886439 w 12238653"/>
              <a:gd name="connsiteY749" fmla="*/ 625079 h 4913967"/>
              <a:gd name="connsiteX750" fmla="*/ 4654564 w 12238653"/>
              <a:gd name="connsiteY750" fmla="*/ 621779 h 4913967"/>
              <a:gd name="connsiteX751" fmla="*/ 4731141 w 12238653"/>
              <a:gd name="connsiteY751" fmla="*/ 632259 h 4913967"/>
              <a:gd name="connsiteX752" fmla="*/ 4818641 w 12238653"/>
              <a:gd name="connsiteY752" fmla="*/ 635475 h 4913967"/>
              <a:gd name="connsiteX753" fmla="*/ 4758844 w 12238653"/>
              <a:gd name="connsiteY753" fmla="*/ 640945 h 4913967"/>
              <a:gd name="connsiteX754" fmla="*/ 4703328 w 12238653"/>
              <a:gd name="connsiteY754" fmla="*/ 645161 h 4913967"/>
              <a:gd name="connsiteX755" fmla="*/ 4680581 w 12238653"/>
              <a:gd name="connsiteY755" fmla="*/ 633511 h 4913967"/>
              <a:gd name="connsiteX756" fmla="*/ 4654564 w 12238653"/>
              <a:gd name="connsiteY756" fmla="*/ 639859 h 4913967"/>
              <a:gd name="connsiteX757" fmla="*/ 4654564 w 12238653"/>
              <a:gd name="connsiteY757" fmla="*/ 621779 h 4913967"/>
              <a:gd name="connsiteX758" fmla="*/ 9396475 w 12238653"/>
              <a:gd name="connsiteY758" fmla="*/ 620985 h 4913967"/>
              <a:gd name="connsiteX759" fmla="*/ 9401653 w 12238653"/>
              <a:gd name="connsiteY759" fmla="*/ 624119 h 4913967"/>
              <a:gd name="connsiteX760" fmla="*/ 9391969 w 12238653"/>
              <a:gd name="connsiteY760" fmla="*/ 625327 h 4913967"/>
              <a:gd name="connsiteX761" fmla="*/ 9386899 w 12238653"/>
              <a:gd name="connsiteY761" fmla="*/ 622447 h 4913967"/>
              <a:gd name="connsiteX762" fmla="*/ 9396475 w 12238653"/>
              <a:gd name="connsiteY762" fmla="*/ 620985 h 4913967"/>
              <a:gd name="connsiteX763" fmla="*/ 2825733 w 12238653"/>
              <a:gd name="connsiteY763" fmla="*/ 620360 h 4913967"/>
              <a:gd name="connsiteX764" fmla="*/ 2825733 w 12238653"/>
              <a:gd name="connsiteY764" fmla="*/ 622071 h 4913967"/>
              <a:gd name="connsiteX765" fmla="*/ 2821001 w 12238653"/>
              <a:gd name="connsiteY765" fmla="*/ 622825 h 4913967"/>
              <a:gd name="connsiteX766" fmla="*/ 2818184 w 12238653"/>
              <a:gd name="connsiteY766" fmla="*/ 621487 h 4913967"/>
              <a:gd name="connsiteX767" fmla="*/ 2825733 w 12238653"/>
              <a:gd name="connsiteY767" fmla="*/ 620360 h 4913967"/>
              <a:gd name="connsiteX768" fmla="*/ 2414245 w 12238653"/>
              <a:gd name="connsiteY768" fmla="*/ 618272 h 4913967"/>
              <a:gd name="connsiteX769" fmla="*/ 2416723 w 12238653"/>
              <a:gd name="connsiteY769" fmla="*/ 619941 h 4913967"/>
              <a:gd name="connsiteX770" fmla="*/ 2410527 w 12238653"/>
              <a:gd name="connsiteY770" fmla="*/ 621362 h 4913967"/>
              <a:gd name="connsiteX771" fmla="*/ 2410527 w 12238653"/>
              <a:gd name="connsiteY771" fmla="*/ 619318 h 4913967"/>
              <a:gd name="connsiteX772" fmla="*/ 2414245 w 12238653"/>
              <a:gd name="connsiteY772" fmla="*/ 618272 h 4913967"/>
              <a:gd name="connsiteX773" fmla="*/ 5380745 w 12238653"/>
              <a:gd name="connsiteY773" fmla="*/ 618119 h 4913967"/>
              <a:gd name="connsiteX774" fmla="*/ 5400401 w 12238653"/>
              <a:gd name="connsiteY774" fmla="*/ 619876 h 4913967"/>
              <a:gd name="connsiteX775" fmla="*/ 5409186 w 12238653"/>
              <a:gd name="connsiteY775" fmla="*/ 631299 h 4913967"/>
              <a:gd name="connsiteX776" fmla="*/ 5380358 w 12238653"/>
              <a:gd name="connsiteY776" fmla="*/ 617939 h 4913967"/>
              <a:gd name="connsiteX777" fmla="*/ 5380745 w 12238653"/>
              <a:gd name="connsiteY777" fmla="*/ 618119 h 4913967"/>
              <a:gd name="connsiteX778" fmla="*/ 5380130 w 12238653"/>
              <a:gd name="connsiteY778" fmla="*/ 618065 h 4913967"/>
              <a:gd name="connsiteX779" fmla="*/ 5379984 w 12238653"/>
              <a:gd name="connsiteY779" fmla="*/ 617999 h 4913967"/>
              <a:gd name="connsiteX780" fmla="*/ 2548481 w 12238653"/>
              <a:gd name="connsiteY780" fmla="*/ 616394 h 4913967"/>
              <a:gd name="connsiteX781" fmla="*/ 2551516 w 12238653"/>
              <a:gd name="connsiteY781" fmla="*/ 628459 h 4913967"/>
              <a:gd name="connsiteX782" fmla="*/ 2536764 w 12238653"/>
              <a:gd name="connsiteY782" fmla="*/ 629253 h 4913967"/>
              <a:gd name="connsiteX783" fmla="*/ 2534629 w 12238653"/>
              <a:gd name="connsiteY783" fmla="*/ 616686 h 4913967"/>
              <a:gd name="connsiteX784" fmla="*/ 2548481 w 12238653"/>
              <a:gd name="connsiteY784" fmla="*/ 616394 h 4913967"/>
              <a:gd name="connsiteX785" fmla="*/ 4314809 w 12238653"/>
              <a:gd name="connsiteY785" fmla="*/ 615182 h 4913967"/>
              <a:gd name="connsiteX786" fmla="*/ 4373705 w 12238653"/>
              <a:gd name="connsiteY786" fmla="*/ 631966 h 4913967"/>
              <a:gd name="connsiteX787" fmla="*/ 4447241 w 12238653"/>
              <a:gd name="connsiteY787" fmla="*/ 633511 h 4913967"/>
              <a:gd name="connsiteX788" fmla="*/ 4353386 w 12238653"/>
              <a:gd name="connsiteY788" fmla="*/ 647774 h 4913967"/>
              <a:gd name="connsiteX789" fmla="*/ 4317401 w 12238653"/>
              <a:gd name="connsiteY789" fmla="*/ 644910 h 4913967"/>
              <a:gd name="connsiteX790" fmla="*/ 4326639 w 12238653"/>
              <a:gd name="connsiteY790" fmla="*/ 636935 h 4913967"/>
              <a:gd name="connsiteX791" fmla="*/ 4286093 w 12238653"/>
              <a:gd name="connsiteY791" fmla="*/ 633805 h 4913967"/>
              <a:gd name="connsiteX792" fmla="*/ 4314809 w 12238653"/>
              <a:gd name="connsiteY792" fmla="*/ 615182 h 4913967"/>
              <a:gd name="connsiteX793" fmla="*/ 4180687 w 12238653"/>
              <a:gd name="connsiteY793" fmla="*/ 613432 h 4913967"/>
              <a:gd name="connsiteX794" fmla="*/ 4180687 w 12238653"/>
              <a:gd name="connsiteY794" fmla="*/ 615182 h 4913967"/>
              <a:gd name="connsiteX795" fmla="*/ 4176298 w 12238653"/>
              <a:gd name="connsiteY795" fmla="*/ 615892 h 4913967"/>
              <a:gd name="connsiteX796" fmla="*/ 4173371 w 12238653"/>
              <a:gd name="connsiteY796" fmla="*/ 614643 h 4913967"/>
              <a:gd name="connsiteX797" fmla="*/ 4180687 w 12238653"/>
              <a:gd name="connsiteY797" fmla="*/ 613432 h 4913967"/>
              <a:gd name="connsiteX798" fmla="*/ 4444093 w 12238653"/>
              <a:gd name="connsiteY798" fmla="*/ 612762 h 4913967"/>
              <a:gd name="connsiteX799" fmla="*/ 4460530 w 12238653"/>
              <a:gd name="connsiteY799" fmla="*/ 618316 h 4913967"/>
              <a:gd name="connsiteX800" fmla="*/ 4451525 w 12238653"/>
              <a:gd name="connsiteY800" fmla="*/ 621110 h 4913967"/>
              <a:gd name="connsiteX801" fmla="*/ 4438124 w 12238653"/>
              <a:gd name="connsiteY801" fmla="*/ 614806 h 4913967"/>
              <a:gd name="connsiteX802" fmla="*/ 4444093 w 12238653"/>
              <a:gd name="connsiteY802" fmla="*/ 612762 h 4913967"/>
              <a:gd name="connsiteX803" fmla="*/ 3002969 w 12238653"/>
              <a:gd name="connsiteY803" fmla="*/ 611782 h 4913967"/>
              <a:gd name="connsiteX804" fmla="*/ 3024943 w 12238653"/>
              <a:gd name="connsiteY804" fmla="*/ 620110 h 4913967"/>
              <a:gd name="connsiteX805" fmla="*/ 2979108 w 12238653"/>
              <a:gd name="connsiteY805" fmla="*/ 620110 h 4913967"/>
              <a:gd name="connsiteX806" fmla="*/ 2981924 w 12238653"/>
              <a:gd name="connsiteY806" fmla="*/ 615351 h 4913967"/>
              <a:gd name="connsiteX807" fmla="*/ 3002969 w 12238653"/>
              <a:gd name="connsiteY807" fmla="*/ 611782 h 4913967"/>
              <a:gd name="connsiteX808" fmla="*/ 9238361 w 12238653"/>
              <a:gd name="connsiteY808" fmla="*/ 611760 h 4913967"/>
              <a:gd name="connsiteX809" fmla="*/ 9247488 w 12238653"/>
              <a:gd name="connsiteY809" fmla="*/ 616686 h 4913967"/>
              <a:gd name="connsiteX810" fmla="*/ 9215165 w 12238653"/>
              <a:gd name="connsiteY810" fmla="*/ 622615 h 4913967"/>
              <a:gd name="connsiteX811" fmla="*/ 9209871 w 12238653"/>
              <a:gd name="connsiteY811" fmla="*/ 619440 h 4913967"/>
              <a:gd name="connsiteX812" fmla="*/ 9238361 w 12238653"/>
              <a:gd name="connsiteY812" fmla="*/ 611760 h 4913967"/>
              <a:gd name="connsiteX813" fmla="*/ 5078887 w 12238653"/>
              <a:gd name="connsiteY813" fmla="*/ 605998 h 4913967"/>
              <a:gd name="connsiteX814" fmla="*/ 5103442 w 12238653"/>
              <a:gd name="connsiteY814" fmla="*/ 608379 h 4913967"/>
              <a:gd name="connsiteX815" fmla="*/ 5100851 w 12238653"/>
              <a:gd name="connsiteY815" fmla="*/ 611801 h 4913967"/>
              <a:gd name="connsiteX816" fmla="*/ 5076635 w 12238653"/>
              <a:gd name="connsiteY816" fmla="*/ 609087 h 4913967"/>
              <a:gd name="connsiteX817" fmla="*/ 5078887 w 12238653"/>
              <a:gd name="connsiteY817" fmla="*/ 605998 h 4913967"/>
              <a:gd name="connsiteX818" fmla="*/ 5708062 w 12238653"/>
              <a:gd name="connsiteY818" fmla="*/ 605664 h 4913967"/>
              <a:gd name="connsiteX819" fmla="*/ 5918530 w 12238653"/>
              <a:gd name="connsiteY819" fmla="*/ 621028 h 4913967"/>
              <a:gd name="connsiteX820" fmla="*/ 5951192 w 12238653"/>
              <a:gd name="connsiteY820" fmla="*/ 623909 h 4913967"/>
              <a:gd name="connsiteX821" fmla="*/ 5989477 w 12238653"/>
              <a:gd name="connsiteY821" fmla="*/ 625787 h 4913967"/>
              <a:gd name="connsiteX822" fmla="*/ 6169995 w 12238653"/>
              <a:gd name="connsiteY822" fmla="*/ 617939 h 4913967"/>
              <a:gd name="connsiteX823" fmla="*/ 6205811 w 12238653"/>
              <a:gd name="connsiteY823" fmla="*/ 611635 h 4913967"/>
              <a:gd name="connsiteX824" fmla="*/ 6216507 w 12238653"/>
              <a:gd name="connsiteY824" fmla="*/ 623095 h 4913967"/>
              <a:gd name="connsiteX825" fmla="*/ 6191114 w 12238653"/>
              <a:gd name="connsiteY825" fmla="*/ 630530 h 4913967"/>
              <a:gd name="connsiteX826" fmla="*/ 6190945 w 12238653"/>
              <a:gd name="connsiteY826" fmla="*/ 630505 h 4913967"/>
              <a:gd name="connsiteX827" fmla="*/ 6191057 w 12238653"/>
              <a:gd name="connsiteY827" fmla="*/ 630546 h 4913967"/>
              <a:gd name="connsiteX828" fmla="*/ 6191114 w 12238653"/>
              <a:gd name="connsiteY828" fmla="*/ 630530 h 4913967"/>
              <a:gd name="connsiteX829" fmla="*/ 6250181 w 12238653"/>
              <a:gd name="connsiteY829" fmla="*/ 639147 h 4913967"/>
              <a:gd name="connsiteX830" fmla="*/ 6274839 w 12238653"/>
              <a:gd name="connsiteY830" fmla="*/ 624285 h 4913967"/>
              <a:gd name="connsiteX831" fmla="*/ 6292183 w 12238653"/>
              <a:gd name="connsiteY831" fmla="*/ 627039 h 4913967"/>
              <a:gd name="connsiteX832" fmla="*/ 6313800 w 12238653"/>
              <a:gd name="connsiteY832" fmla="*/ 649209 h 4913967"/>
              <a:gd name="connsiteX833" fmla="*/ 6114704 w 12238653"/>
              <a:gd name="connsiteY833" fmla="*/ 664824 h 4913967"/>
              <a:gd name="connsiteX834" fmla="*/ 5672362 w 12238653"/>
              <a:gd name="connsiteY834" fmla="*/ 683405 h 4913967"/>
              <a:gd name="connsiteX835" fmla="*/ 5657046 w 12238653"/>
              <a:gd name="connsiteY835" fmla="*/ 679356 h 4913967"/>
              <a:gd name="connsiteX836" fmla="*/ 5755242 w 12238653"/>
              <a:gd name="connsiteY836" fmla="*/ 669749 h 4913967"/>
              <a:gd name="connsiteX837" fmla="*/ 5758510 w 12238653"/>
              <a:gd name="connsiteY837" fmla="*/ 650045 h 4913967"/>
              <a:gd name="connsiteX838" fmla="*/ 5697360 w 12238653"/>
              <a:gd name="connsiteY838" fmla="*/ 645328 h 4913967"/>
              <a:gd name="connsiteX839" fmla="*/ 5708062 w 12238653"/>
              <a:gd name="connsiteY839" fmla="*/ 605664 h 4913967"/>
              <a:gd name="connsiteX840" fmla="*/ 9185649 w 12238653"/>
              <a:gd name="connsiteY840" fmla="*/ 601380 h 4913967"/>
              <a:gd name="connsiteX841" fmla="*/ 9147705 w 12238653"/>
              <a:gd name="connsiteY841" fmla="*/ 606164 h 4913967"/>
              <a:gd name="connsiteX842" fmla="*/ 9145348 w 12238653"/>
              <a:gd name="connsiteY842" fmla="*/ 602577 h 4913967"/>
              <a:gd name="connsiteX843" fmla="*/ 9186533 w 12238653"/>
              <a:gd name="connsiteY843" fmla="*/ 601293 h 4913967"/>
              <a:gd name="connsiteX844" fmla="*/ 9186223 w 12238653"/>
              <a:gd name="connsiteY844" fmla="*/ 601364 h 4913967"/>
              <a:gd name="connsiteX845" fmla="*/ 9185649 w 12238653"/>
              <a:gd name="connsiteY845" fmla="*/ 601380 h 4913967"/>
              <a:gd name="connsiteX846" fmla="*/ 9186111 w 12238653"/>
              <a:gd name="connsiteY846" fmla="*/ 601323 h 4913967"/>
              <a:gd name="connsiteX847" fmla="*/ 738948 w 12238653"/>
              <a:gd name="connsiteY847" fmla="*/ 601239 h 4913967"/>
              <a:gd name="connsiteX848" fmla="*/ 741492 w 12238653"/>
              <a:gd name="connsiteY848" fmla="*/ 601239 h 4913967"/>
              <a:gd name="connsiteX849" fmla="*/ 741535 w 12238653"/>
              <a:gd name="connsiteY849" fmla="*/ 601242 h 4913967"/>
              <a:gd name="connsiteX850" fmla="*/ 741156 w 12238653"/>
              <a:gd name="connsiteY850" fmla="*/ 601364 h 4913967"/>
              <a:gd name="connsiteX851" fmla="*/ 6127993 w 12238653"/>
              <a:gd name="connsiteY851" fmla="*/ 599902 h 4913967"/>
              <a:gd name="connsiteX852" fmla="*/ 6138465 w 12238653"/>
              <a:gd name="connsiteY852" fmla="*/ 602325 h 4913967"/>
              <a:gd name="connsiteX853" fmla="*/ 6130359 w 12238653"/>
              <a:gd name="connsiteY853" fmla="*/ 604370 h 4913967"/>
              <a:gd name="connsiteX854" fmla="*/ 6122248 w 12238653"/>
              <a:gd name="connsiteY854" fmla="*/ 602617 h 4913967"/>
              <a:gd name="connsiteX855" fmla="*/ 6127993 w 12238653"/>
              <a:gd name="connsiteY855" fmla="*/ 599902 h 4913967"/>
              <a:gd name="connsiteX856" fmla="*/ 3361656 w 12238653"/>
              <a:gd name="connsiteY856" fmla="*/ 598983 h 4913967"/>
              <a:gd name="connsiteX857" fmla="*/ 3365261 w 12238653"/>
              <a:gd name="connsiteY857" fmla="*/ 601656 h 4913967"/>
              <a:gd name="connsiteX858" fmla="*/ 3356591 w 12238653"/>
              <a:gd name="connsiteY858" fmla="*/ 603537 h 4913967"/>
              <a:gd name="connsiteX859" fmla="*/ 3352761 w 12238653"/>
              <a:gd name="connsiteY859" fmla="*/ 600779 h 4913967"/>
              <a:gd name="connsiteX860" fmla="*/ 3361656 w 12238653"/>
              <a:gd name="connsiteY860" fmla="*/ 598983 h 4913967"/>
              <a:gd name="connsiteX861" fmla="*/ 5850740 w 12238653"/>
              <a:gd name="connsiteY861" fmla="*/ 598314 h 4913967"/>
              <a:gd name="connsiteX862" fmla="*/ 5855134 w 12238653"/>
              <a:gd name="connsiteY862" fmla="*/ 602241 h 4913967"/>
              <a:gd name="connsiteX863" fmla="*/ 5833172 w 12238653"/>
              <a:gd name="connsiteY863" fmla="*/ 604871 h 4913967"/>
              <a:gd name="connsiteX864" fmla="*/ 5830355 w 12238653"/>
              <a:gd name="connsiteY864" fmla="*/ 602325 h 4913967"/>
              <a:gd name="connsiteX865" fmla="*/ 5850740 w 12238653"/>
              <a:gd name="connsiteY865" fmla="*/ 598314 h 4913967"/>
              <a:gd name="connsiteX866" fmla="*/ 9203005 w 12238653"/>
              <a:gd name="connsiteY866" fmla="*/ 597480 h 4913967"/>
              <a:gd name="connsiteX867" fmla="*/ 9205371 w 12238653"/>
              <a:gd name="connsiteY867" fmla="*/ 599944 h 4913967"/>
              <a:gd name="connsiteX868" fmla="*/ 9186533 w 12238653"/>
              <a:gd name="connsiteY868" fmla="*/ 601293 h 4913967"/>
              <a:gd name="connsiteX869" fmla="*/ 5409073 w 12238653"/>
              <a:gd name="connsiteY869" fmla="*/ 597274 h 4913967"/>
              <a:gd name="connsiteX870" fmla="*/ 5411664 w 12238653"/>
              <a:gd name="connsiteY870" fmla="*/ 598983 h 4913967"/>
              <a:gd name="connsiteX871" fmla="*/ 5405356 w 12238653"/>
              <a:gd name="connsiteY871" fmla="*/ 600320 h 4913967"/>
              <a:gd name="connsiteX872" fmla="*/ 5405356 w 12238653"/>
              <a:gd name="connsiteY872" fmla="*/ 598274 h 4913967"/>
              <a:gd name="connsiteX873" fmla="*/ 5409073 w 12238653"/>
              <a:gd name="connsiteY873" fmla="*/ 597274 h 4913967"/>
              <a:gd name="connsiteX874" fmla="*/ 657140 w 12238653"/>
              <a:gd name="connsiteY874" fmla="*/ 596604 h 4913967"/>
              <a:gd name="connsiteX875" fmla="*/ 738948 w 12238653"/>
              <a:gd name="connsiteY875" fmla="*/ 601239 h 4913967"/>
              <a:gd name="connsiteX876" fmla="*/ 656352 w 12238653"/>
              <a:gd name="connsiteY876" fmla="*/ 601239 h 4913967"/>
              <a:gd name="connsiteX877" fmla="*/ 657140 w 12238653"/>
              <a:gd name="connsiteY877" fmla="*/ 596604 h 4913967"/>
              <a:gd name="connsiteX878" fmla="*/ 561043 w 12238653"/>
              <a:gd name="connsiteY878" fmla="*/ 595534 h 4913967"/>
              <a:gd name="connsiteX879" fmla="*/ 596893 w 12238653"/>
              <a:gd name="connsiteY879" fmla="*/ 598775 h 4913967"/>
              <a:gd name="connsiteX880" fmla="*/ 534397 w 12238653"/>
              <a:gd name="connsiteY880" fmla="*/ 601155 h 4913967"/>
              <a:gd name="connsiteX881" fmla="*/ 561043 w 12238653"/>
              <a:gd name="connsiteY881" fmla="*/ 595534 h 4913967"/>
              <a:gd name="connsiteX882" fmla="*/ 5230129 w 12238653"/>
              <a:gd name="connsiteY882" fmla="*/ 594850 h 4913967"/>
              <a:gd name="connsiteX883" fmla="*/ 5199948 w 12238653"/>
              <a:gd name="connsiteY883" fmla="*/ 621362 h 4913967"/>
              <a:gd name="connsiteX884" fmla="*/ 5324502 w 12238653"/>
              <a:gd name="connsiteY884" fmla="*/ 620360 h 4913967"/>
              <a:gd name="connsiteX885" fmla="*/ 5319658 w 12238653"/>
              <a:gd name="connsiteY885" fmla="*/ 608961 h 4913967"/>
              <a:gd name="connsiteX886" fmla="*/ 5356821 w 12238653"/>
              <a:gd name="connsiteY886" fmla="*/ 607501 h 4913967"/>
              <a:gd name="connsiteX887" fmla="*/ 5379984 w 12238653"/>
              <a:gd name="connsiteY887" fmla="*/ 617999 h 4913967"/>
              <a:gd name="connsiteX888" fmla="*/ 5354270 w 12238653"/>
              <a:gd name="connsiteY888" fmla="*/ 622009 h 4913967"/>
              <a:gd name="connsiteX889" fmla="*/ 5351414 w 12238653"/>
              <a:gd name="connsiteY889" fmla="*/ 631465 h 4913967"/>
              <a:gd name="connsiteX890" fmla="*/ 5392404 w 12238653"/>
              <a:gd name="connsiteY890" fmla="*/ 637728 h 4913967"/>
              <a:gd name="connsiteX891" fmla="*/ 5467069 w 12238653"/>
              <a:gd name="connsiteY891" fmla="*/ 634890 h 4913967"/>
              <a:gd name="connsiteX892" fmla="*/ 5469547 w 12238653"/>
              <a:gd name="connsiteY892" fmla="*/ 640653 h 4913967"/>
              <a:gd name="connsiteX893" fmla="*/ 5384412 w 12238653"/>
              <a:gd name="connsiteY893" fmla="*/ 644785 h 4913967"/>
              <a:gd name="connsiteX894" fmla="*/ 5401530 w 12238653"/>
              <a:gd name="connsiteY894" fmla="*/ 655389 h 4913967"/>
              <a:gd name="connsiteX895" fmla="*/ 5352091 w 12238653"/>
              <a:gd name="connsiteY895" fmla="*/ 658937 h 4913967"/>
              <a:gd name="connsiteX896" fmla="*/ 5191392 w 12238653"/>
              <a:gd name="connsiteY896" fmla="*/ 661068 h 4913967"/>
              <a:gd name="connsiteX897" fmla="*/ 5170556 w 12238653"/>
              <a:gd name="connsiteY897" fmla="*/ 657103 h 4913967"/>
              <a:gd name="connsiteX898" fmla="*/ 5326078 w 12238653"/>
              <a:gd name="connsiteY898" fmla="*/ 639566 h 4913967"/>
              <a:gd name="connsiteX899" fmla="*/ 5244317 w 12238653"/>
              <a:gd name="connsiteY899" fmla="*/ 633386 h 4913967"/>
              <a:gd name="connsiteX900" fmla="*/ 5101188 w 12238653"/>
              <a:gd name="connsiteY900" fmla="*/ 646497 h 4913967"/>
              <a:gd name="connsiteX901" fmla="*/ 5085085 w 12238653"/>
              <a:gd name="connsiteY901" fmla="*/ 661317 h 4913967"/>
              <a:gd name="connsiteX902" fmla="*/ 5072248 w 12238653"/>
              <a:gd name="connsiteY902" fmla="*/ 661234 h 4913967"/>
              <a:gd name="connsiteX903" fmla="*/ 5030468 w 12238653"/>
              <a:gd name="connsiteY903" fmla="*/ 647582 h 4913967"/>
              <a:gd name="connsiteX904" fmla="*/ 5015378 w 12238653"/>
              <a:gd name="connsiteY904" fmla="*/ 631550 h 4913967"/>
              <a:gd name="connsiteX905" fmla="*/ 5055466 w 12238653"/>
              <a:gd name="connsiteY905" fmla="*/ 624871 h 4913967"/>
              <a:gd name="connsiteX906" fmla="*/ 5122469 w 12238653"/>
              <a:gd name="connsiteY906" fmla="*/ 627039 h 4913967"/>
              <a:gd name="connsiteX907" fmla="*/ 5177204 w 12238653"/>
              <a:gd name="connsiteY907" fmla="*/ 622447 h 4913967"/>
              <a:gd name="connsiteX908" fmla="*/ 5167628 w 12238653"/>
              <a:gd name="connsiteY908" fmla="*/ 598022 h 4913967"/>
              <a:gd name="connsiteX909" fmla="*/ 5230129 w 12238653"/>
              <a:gd name="connsiteY909" fmla="*/ 594850 h 4913967"/>
              <a:gd name="connsiteX910" fmla="*/ 4452312 w 12238653"/>
              <a:gd name="connsiteY910" fmla="*/ 592555 h 4913967"/>
              <a:gd name="connsiteX911" fmla="*/ 4457044 w 12238653"/>
              <a:gd name="connsiteY911" fmla="*/ 592555 h 4913967"/>
              <a:gd name="connsiteX912" fmla="*/ 4455468 w 12238653"/>
              <a:gd name="connsiteY912" fmla="*/ 595185 h 4913967"/>
              <a:gd name="connsiteX913" fmla="*/ 4451409 w 12238653"/>
              <a:gd name="connsiteY913" fmla="*/ 594182 h 4913967"/>
              <a:gd name="connsiteX914" fmla="*/ 4452312 w 12238653"/>
              <a:gd name="connsiteY914" fmla="*/ 592555 h 4913967"/>
              <a:gd name="connsiteX915" fmla="*/ 783638 w 12238653"/>
              <a:gd name="connsiteY915" fmla="*/ 591301 h 4913967"/>
              <a:gd name="connsiteX916" fmla="*/ 804213 w 12238653"/>
              <a:gd name="connsiteY916" fmla="*/ 597608 h 4913967"/>
              <a:gd name="connsiteX917" fmla="*/ 774924 w 12238653"/>
              <a:gd name="connsiteY917" fmla="*/ 604557 h 4913967"/>
              <a:gd name="connsiteX918" fmla="*/ 741535 w 12238653"/>
              <a:gd name="connsiteY918" fmla="*/ 601242 h 4913967"/>
              <a:gd name="connsiteX919" fmla="*/ 768080 w 12238653"/>
              <a:gd name="connsiteY919" fmla="*/ 592784 h 4913967"/>
              <a:gd name="connsiteX920" fmla="*/ 783638 w 12238653"/>
              <a:gd name="connsiteY920" fmla="*/ 591301 h 4913967"/>
              <a:gd name="connsiteX921" fmla="*/ 9781831 w 12238653"/>
              <a:gd name="connsiteY921" fmla="*/ 590091 h 4913967"/>
              <a:gd name="connsiteX922" fmla="*/ 9547372 w 12238653"/>
              <a:gd name="connsiteY922" fmla="*/ 610883 h 4913967"/>
              <a:gd name="connsiteX923" fmla="*/ 9781831 w 12238653"/>
              <a:gd name="connsiteY923" fmla="*/ 590091 h 4913967"/>
              <a:gd name="connsiteX924" fmla="*/ 35633 w 12238653"/>
              <a:gd name="connsiteY924" fmla="*/ 586126 h 4913967"/>
              <a:gd name="connsiteX925" fmla="*/ 61646 w 12238653"/>
              <a:gd name="connsiteY925" fmla="*/ 586126 h 4913967"/>
              <a:gd name="connsiteX926" fmla="*/ 61646 w 12238653"/>
              <a:gd name="connsiteY926" fmla="*/ 587628 h 4913967"/>
              <a:gd name="connsiteX927" fmla="*/ 35747 w 12238653"/>
              <a:gd name="connsiteY927" fmla="*/ 587628 h 4913967"/>
              <a:gd name="connsiteX928" fmla="*/ 35633 w 12238653"/>
              <a:gd name="connsiteY928" fmla="*/ 586126 h 4913967"/>
              <a:gd name="connsiteX929" fmla="*/ 5309486 w 12238653"/>
              <a:gd name="connsiteY929" fmla="*/ 585265 h 4913967"/>
              <a:gd name="connsiteX930" fmla="*/ 5344318 w 12238653"/>
              <a:gd name="connsiteY930" fmla="*/ 587753 h 4913967"/>
              <a:gd name="connsiteX931" fmla="*/ 5272810 w 12238653"/>
              <a:gd name="connsiteY931" fmla="*/ 598733 h 4913967"/>
              <a:gd name="connsiteX932" fmla="*/ 5309486 w 12238653"/>
              <a:gd name="connsiteY932" fmla="*/ 585265 h 4913967"/>
              <a:gd name="connsiteX933" fmla="*/ 5514592 w 12238653"/>
              <a:gd name="connsiteY933" fmla="*/ 584080 h 4913967"/>
              <a:gd name="connsiteX934" fmla="*/ 5530359 w 12238653"/>
              <a:gd name="connsiteY934" fmla="*/ 598022 h 4913967"/>
              <a:gd name="connsiteX935" fmla="*/ 5518302 w 12238653"/>
              <a:gd name="connsiteY935" fmla="*/ 600028 h 4913967"/>
              <a:gd name="connsiteX936" fmla="*/ 5514592 w 12238653"/>
              <a:gd name="connsiteY936" fmla="*/ 584080 h 4913967"/>
              <a:gd name="connsiteX937" fmla="*/ 158153 w 12238653"/>
              <a:gd name="connsiteY937" fmla="*/ 582450 h 4913967"/>
              <a:gd name="connsiteX938" fmla="*/ 182926 w 12238653"/>
              <a:gd name="connsiteY938" fmla="*/ 587794 h 4913967"/>
              <a:gd name="connsiteX939" fmla="*/ 177863 w 12238653"/>
              <a:gd name="connsiteY939" fmla="*/ 591177 h 4913967"/>
              <a:gd name="connsiteX940" fmla="*/ 152639 w 12238653"/>
              <a:gd name="connsiteY940" fmla="*/ 586126 h 4913967"/>
              <a:gd name="connsiteX941" fmla="*/ 158153 w 12238653"/>
              <a:gd name="connsiteY941" fmla="*/ 582450 h 4913967"/>
              <a:gd name="connsiteX942" fmla="*/ 10263708 w 12238653"/>
              <a:gd name="connsiteY942" fmla="*/ 581785 h 4913967"/>
              <a:gd name="connsiteX943" fmla="*/ 10268772 w 12238653"/>
              <a:gd name="connsiteY943" fmla="*/ 585290 h 4913967"/>
              <a:gd name="connsiteX944" fmla="*/ 10247822 w 12238653"/>
              <a:gd name="connsiteY944" fmla="*/ 588170 h 4913967"/>
              <a:gd name="connsiteX945" fmla="*/ 10244901 w 12238653"/>
              <a:gd name="connsiteY945" fmla="*/ 585916 h 4913967"/>
              <a:gd name="connsiteX946" fmla="*/ 10263708 w 12238653"/>
              <a:gd name="connsiteY946" fmla="*/ 581785 h 4913967"/>
              <a:gd name="connsiteX947" fmla="*/ 5676642 w 12238653"/>
              <a:gd name="connsiteY947" fmla="*/ 581240 h 4913967"/>
              <a:gd name="connsiteX948" fmla="*/ 5687227 w 12238653"/>
              <a:gd name="connsiteY948" fmla="*/ 586377 h 4913967"/>
              <a:gd name="connsiteX949" fmla="*/ 5677881 w 12238653"/>
              <a:gd name="connsiteY949" fmla="*/ 590050 h 4913967"/>
              <a:gd name="connsiteX950" fmla="*/ 5668079 w 12238653"/>
              <a:gd name="connsiteY950" fmla="*/ 585875 h 4913967"/>
              <a:gd name="connsiteX951" fmla="*/ 5676642 w 12238653"/>
              <a:gd name="connsiteY951" fmla="*/ 581240 h 4913967"/>
              <a:gd name="connsiteX952" fmla="*/ 1987442 w 12238653"/>
              <a:gd name="connsiteY952" fmla="*/ 581033 h 4913967"/>
              <a:gd name="connsiteX953" fmla="*/ 1987666 w 12238653"/>
              <a:gd name="connsiteY953" fmla="*/ 583201 h 4913967"/>
              <a:gd name="connsiteX954" fmla="*/ 1961767 w 12238653"/>
              <a:gd name="connsiteY954" fmla="*/ 583201 h 4913967"/>
              <a:gd name="connsiteX955" fmla="*/ 1961655 w 12238653"/>
              <a:gd name="connsiteY955" fmla="*/ 581535 h 4913967"/>
              <a:gd name="connsiteX956" fmla="*/ 1987442 w 12238653"/>
              <a:gd name="connsiteY956" fmla="*/ 581033 h 4913967"/>
              <a:gd name="connsiteX957" fmla="*/ 8199059 w 12238653"/>
              <a:gd name="connsiteY957" fmla="*/ 579571 h 4913967"/>
              <a:gd name="connsiteX958" fmla="*/ 8007729 w 12238653"/>
              <a:gd name="connsiteY958" fmla="*/ 627751 h 4913967"/>
              <a:gd name="connsiteX959" fmla="*/ 8079575 w 12238653"/>
              <a:gd name="connsiteY959" fmla="*/ 596146 h 4913967"/>
              <a:gd name="connsiteX960" fmla="*/ 8199059 w 12238653"/>
              <a:gd name="connsiteY960" fmla="*/ 579571 h 4913967"/>
              <a:gd name="connsiteX961" fmla="*/ 6300626 w 12238653"/>
              <a:gd name="connsiteY961" fmla="*/ 573432 h 4913967"/>
              <a:gd name="connsiteX962" fmla="*/ 6302654 w 12238653"/>
              <a:gd name="connsiteY962" fmla="*/ 576482 h 4913967"/>
              <a:gd name="connsiteX963" fmla="*/ 6294211 w 12238653"/>
              <a:gd name="connsiteY963" fmla="*/ 578193 h 4913967"/>
              <a:gd name="connsiteX964" fmla="*/ 6288352 w 12238653"/>
              <a:gd name="connsiteY964" fmla="*/ 575688 h 4913967"/>
              <a:gd name="connsiteX965" fmla="*/ 6300626 w 12238653"/>
              <a:gd name="connsiteY965" fmla="*/ 573432 h 4913967"/>
              <a:gd name="connsiteX966" fmla="*/ 4991950 w 12238653"/>
              <a:gd name="connsiteY966" fmla="*/ 573183 h 4913967"/>
              <a:gd name="connsiteX967" fmla="*/ 4995557 w 12238653"/>
              <a:gd name="connsiteY967" fmla="*/ 577481 h 4913967"/>
              <a:gd name="connsiteX968" fmla="*/ 4985424 w 12238653"/>
              <a:gd name="connsiteY968" fmla="*/ 578066 h 4913967"/>
              <a:gd name="connsiteX969" fmla="*/ 4982383 w 12238653"/>
              <a:gd name="connsiteY969" fmla="*/ 574769 h 4913967"/>
              <a:gd name="connsiteX970" fmla="*/ 4991950 w 12238653"/>
              <a:gd name="connsiteY970" fmla="*/ 573183 h 4913967"/>
              <a:gd name="connsiteX971" fmla="*/ 2065708 w 12238653"/>
              <a:gd name="connsiteY971" fmla="*/ 571010 h 4913967"/>
              <a:gd name="connsiteX972" fmla="*/ 2093863 w 12238653"/>
              <a:gd name="connsiteY972" fmla="*/ 573475 h 4913967"/>
              <a:gd name="connsiteX973" fmla="*/ 2090032 w 12238653"/>
              <a:gd name="connsiteY973" fmla="*/ 578610 h 4913967"/>
              <a:gd name="connsiteX974" fmla="*/ 2062668 w 12238653"/>
              <a:gd name="connsiteY974" fmla="*/ 574560 h 4913967"/>
              <a:gd name="connsiteX975" fmla="*/ 2065708 w 12238653"/>
              <a:gd name="connsiteY975" fmla="*/ 571010 h 4913967"/>
              <a:gd name="connsiteX976" fmla="*/ 549712 w 12238653"/>
              <a:gd name="connsiteY976" fmla="*/ 568380 h 4913967"/>
              <a:gd name="connsiteX977" fmla="*/ 584393 w 12238653"/>
              <a:gd name="connsiteY977" fmla="*/ 573851 h 4913967"/>
              <a:gd name="connsiteX978" fmla="*/ 522461 w 12238653"/>
              <a:gd name="connsiteY978" fmla="*/ 578692 h 4913967"/>
              <a:gd name="connsiteX979" fmla="*/ 549712 w 12238653"/>
              <a:gd name="connsiteY979" fmla="*/ 568380 h 4913967"/>
              <a:gd name="connsiteX980" fmla="*/ 88066 w 12238653"/>
              <a:gd name="connsiteY980" fmla="*/ 567061 h 4913967"/>
              <a:gd name="connsiteX981" fmla="*/ 132928 w 12238653"/>
              <a:gd name="connsiteY981" fmla="*/ 570094 h 4913967"/>
              <a:gd name="connsiteX982" fmla="*/ 88362 w 12238653"/>
              <a:gd name="connsiteY982" fmla="*/ 575546 h 4913967"/>
              <a:gd name="connsiteX983" fmla="*/ 47681 w 12238653"/>
              <a:gd name="connsiteY983" fmla="*/ 571887 h 4913967"/>
              <a:gd name="connsiteX984" fmla="*/ 88066 w 12238653"/>
              <a:gd name="connsiteY984" fmla="*/ 567061 h 4913967"/>
              <a:gd name="connsiteX985" fmla="*/ 365320 w 12238653"/>
              <a:gd name="connsiteY985" fmla="*/ 565078 h 4913967"/>
              <a:gd name="connsiteX986" fmla="*/ 419195 w 12238653"/>
              <a:gd name="connsiteY986" fmla="*/ 570762 h 4913967"/>
              <a:gd name="connsiteX987" fmla="*/ 482928 w 12238653"/>
              <a:gd name="connsiteY987" fmla="*/ 572890 h 4913967"/>
              <a:gd name="connsiteX988" fmla="*/ 381015 w 12238653"/>
              <a:gd name="connsiteY988" fmla="*/ 592181 h 4913967"/>
              <a:gd name="connsiteX989" fmla="*/ 466487 w 12238653"/>
              <a:gd name="connsiteY989" fmla="*/ 592639 h 4913967"/>
              <a:gd name="connsiteX990" fmla="*/ 454889 w 12238653"/>
              <a:gd name="connsiteY990" fmla="*/ 606333 h 4913967"/>
              <a:gd name="connsiteX991" fmla="*/ 421787 w 12238653"/>
              <a:gd name="connsiteY991" fmla="*/ 605456 h 4913967"/>
              <a:gd name="connsiteX992" fmla="*/ 359734 w 12238653"/>
              <a:gd name="connsiteY992" fmla="*/ 622071 h 4913967"/>
              <a:gd name="connsiteX993" fmla="*/ 338899 w 12238653"/>
              <a:gd name="connsiteY993" fmla="*/ 629755 h 4913967"/>
              <a:gd name="connsiteX994" fmla="*/ 330907 w 12238653"/>
              <a:gd name="connsiteY994" fmla="*/ 623953 h 4913967"/>
              <a:gd name="connsiteX995" fmla="*/ 281354 w 12238653"/>
              <a:gd name="connsiteY995" fmla="*/ 608546 h 4913967"/>
              <a:gd name="connsiteX996" fmla="*/ 182031 w 12238653"/>
              <a:gd name="connsiteY996" fmla="*/ 609212 h 4913967"/>
              <a:gd name="connsiteX997" fmla="*/ 220542 w 12238653"/>
              <a:gd name="connsiteY997" fmla="*/ 584706 h 4913967"/>
              <a:gd name="connsiteX998" fmla="*/ 293403 w 12238653"/>
              <a:gd name="connsiteY998" fmla="*/ 600779 h 4913967"/>
              <a:gd name="connsiteX999" fmla="*/ 353989 w 12238653"/>
              <a:gd name="connsiteY999" fmla="*/ 596270 h 4913967"/>
              <a:gd name="connsiteX1000" fmla="*/ 351961 w 12238653"/>
              <a:gd name="connsiteY1000" fmla="*/ 593013 h 4913967"/>
              <a:gd name="connsiteX1001" fmla="*/ 297233 w 12238653"/>
              <a:gd name="connsiteY1001" fmla="*/ 584915 h 4913967"/>
              <a:gd name="connsiteX1002" fmla="*/ 284058 w 12238653"/>
              <a:gd name="connsiteY1002" fmla="*/ 573014 h 4913967"/>
              <a:gd name="connsiteX1003" fmla="*/ 311198 w 12238653"/>
              <a:gd name="connsiteY1003" fmla="*/ 565624 h 4913967"/>
              <a:gd name="connsiteX1004" fmla="*/ 365320 w 12238653"/>
              <a:gd name="connsiteY1004" fmla="*/ 565078 h 4913967"/>
              <a:gd name="connsiteX1005" fmla="*/ 8198720 w 12238653"/>
              <a:gd name="connsiteY1005" fmla="*/ 564874 h 4913967"/>
              <a:gd name="connsiteX1006" fmla="*/ 8204690 w 12238653"/>
              <a:gd name="connsiteY1006" fmla="*/ 566377 h 4913967"/>
              <a:gd name="connsiteX1007" fmla="*/ 8200072 w 12238653"/>
              <a:gd name="connsiteY1007" fmla="*/ 567003 h 4913967"/>
              <a:gd name="connsiteX1008" fmla="*/ 8195904 w 12238653"/>
              <a:gd name="connsiteY1008" fmla="*/ 566041 h 4913967"/>
              <a:gd name="connsiteX1009" fmla="*/ 8198720 w 12238653"/>
              <a:gd name="connsiteY1009" fmla="*/ 564874 h 4913967"/>
              <a:gd name="connsiteX1010" fmla="*/ 649653 w 12238653"/>
              <a:gd name="connsiteY1010" fmla="*/ 564066 h 4913967"/>
              <a:gd name="connsiteX1011" fmla="*/ 676625 w 12238653"/>
              <a:gd name="connsiteY1011" fmla="*/ 570679 h 4913967"/>
              <a:gd name="connsiteX1012" fmla="*/ 619644 w 12238653"/>
              <a:gd name="connsiteY1012" fmla="*/ 572138 h 4913967"/>
              <a:gd name="connsiteX1013" fmla="*/ 649653 w 12238653"/>
              <a:gd name="connsiteY1013" fmla="*/ 564066 h 4913967"/>
              <a:gd name="connsiteX1014" fmla="*/ 183760 w 12238653"/>
              <a:gd name="connsiteY1014" fmla="*/ 563075 h 4913967"/>
              <a:gd name="connsiteX1015" fmla="*/ 221557 w 12238653"/>
              <a:gd name="connsiteY1015" fmla="*/ 570261 h 4913967"/>
              <a:gd name="connsiteX1016" fmla="*/ 152977 w 12238653"/>
              <a:gd name="connsiteY1016" fmla="*/ 570261 h 4913967"/>
              <a:gd name="connsiteX1017" fmla="*/ 183760 w 12238653"/>
              <a:gd name="connsiteY1017" fmla="*/ 563075 h 4913967"/>
              <a:gd name="connsiteX1018" fmla="*/ 5298263 w 12238653"/>
              <a:gd name="connsiteY1018" fmla="*/ 560322 h 4913967"/>
              <a:gd name="connsiteX1019" fmla="*/ 5337677 w 12238653"/>
              <a:gd name="connsiteY1019" fmla="*/ 561533 h 4913967"/>
              <a:gd name="connsiteX1020" fmla="*/ 5335648 w 12238653"/>
              <a:gd name="connsiteY1020" fmla="*/ 566919 h 4913967"/>
              <a:gd name="connsiteX1021" fmla="*/ 5297138 w 12238653"/>
              <a:gd name="connsiteY1021" fmla="*/ 564248 h 4913967"/>
              <a:gd name="connsiteX1022" fmla="*/ 5298263 w 12238653"/>
              <a:gd name="connsiteY1022" fmla="*/ 560322 h 4913967"/>
              <a:gd name="connsiteX1023" fmla="*/ 10183975 w 12238653"/>
              <a:gd name="connsiteY1023" fmla="*/ 556231 h 4913967"/>
              <a:gd name="connsiteX1024" fmla="*/ 10183186 w 12238653"/>
              <a:gd name="connsiteY1024" fmla="*/ 558487 h 4913967"/>
              <a:gd name="connsiteX1025" fmla="*/ 10178342 w 12238653"/>
              <a:gd name="connsiteY1025" fmla="*/ 557985 h 4913967"/>
              <a:gd name="connsiteX1026" fmla="*/ 10179018 w 12238653"/>
              <a:gd name="connsiteY1026" fmla="*/ 556483 h 4913967"/>
              <a:gd name="connsiteX1027" fmla="*/ 10183975 w 12238653"/>
              <a:gd name="connsiteY1027" fmla="*/ 556231 h 4913967"/>
              <a:gd name="connsiteX1028" fmla="*/ 6383503 w 12238653"/>
              <a:gd name="connsiteY1028" fmla="*/ 555146 h 4913967"/>
              <a:gd name="connsiteX1029" fmla="*/ 6382501 w 12238653"/>
              <a:gd name="connsiteY1029" fmla="*/ 555479 h 4913967"/>
              <a:gd name="connsiteX1030" fmla="*/ 6381109 w 12238653"/>
              <a:gd name="connsiteY1030" fmla="*/ 555389 h 4913967"/>
              <a:gd name="connsiteX1031" fmla="*/ 6382165 w 12238653"/>
              <a:gd name="connsiteY1031" fmla="*/ 555312 h 4913967"/>
              <a:gd name="connsiteX1032" fmla="*/ 5973942 w 12238653"/>
              <a:gd name="connsiteY1032" fmla="*/ 554269 h 4913967"/>
              <a:gd name="connsiteX1033" fmla="*/ 5995336 w 12238653"/>
              <a:gd name="connsiteY1033" fmla="*/ 560323 h 4913967"/>
              <a:gd name="connsiteX1034" fmla="*/ 5991054 w 12238653"/>
              <a:gd name="connsiteY1034" fmla="*/ 568883 h 4913967"/>
              <a:gd name="connsiteX1035" fmla="*/ 5970502 w 12238653"/>
              <a:gd name="connsiteY1035" fmla="*/ 574989 h 4913967"/>
              <a:gd name="connsiteX1036" fmla="*/ 5942860 w 12238653"/>
              <a:gd name="connsiteY1036" fmla="*/ 571385 h 4913967"/>
              <a:gd name="connsiteX1037" fmla="*/ 5973942 w 12238653"/>
              <a:gd name="connsiteY1037" fmla="*/ 554269 h 4913967"/>
              <a:gd name="connsiteX1038" fmla="*/ 6335877 w 12238653"/>
              <a:gd name="connsiteY1038" fmla="*/ 552433 h 4913967"/>
              <a:gd name="connsiteX1039" fmla="*/ 6381109 w 12238653"/>
              <a:gd name="connsiteY1039" fmla="*/ 555389 h 4913967"/>
              <a:gd name="connsiteX1040" fmla="*/ 6335991 w 12238653"/>
              <a:gd name="connsiteY1040" fmla="*/ 558654 h 4913967"/>
              <a:gd name="connsiteX1041" fmla="*/ 6335877 w 12238653"/>
              <a:gd name="connsiteY1041" fmla="*/ 552433 h 4913967"/>
              <a:gd name="connsiteX1042" fmla="*/ 6403668 w 12238653"/>
              <a:gd name="connsiteY1042" fmla="*/ 548423 h 4913967"/>
              <a:gd name="connsiteX1043" fmla="*/ 6409527 w 12238653"/>
              <a:gd name="connsiteY1043" fmla="*/ 551890 h 4913967"/>
              <a:gd name="connsiteX1044" fmla="*/ 6383503 w 12238653"/>
              <a:gd name="connsiteY1044" fmla="*/ 555146 h 4913967"/>
              <a:gd name="connsiteX1045" fmla="*/ 6309414 w 12238653"/>
              <a:gd name="connsiteY1045" fmla="*/ 547464 h 4913967"/>
              <a:gd name="connsiteX1046" fmla="*/ 6299388 w 12238653"/>
              <a:gd name="connsiteY1046" fmla="*/ 563538 h 4913967"/>
              <a:gd name="connsiteX1047" fmla="*/ 6275291 w 12238653"/>
              <a:gd name="connsiteY1047" fmla="*/ 566418 h 4913967"/>
              <a:gd name="connsiteX1048" fmla="*/ 6249841 w 12238653"/>
              <a:gd name="connsiteY1048" fmla="*/ 559404 h 4913967"/>
              <a:gd name="connsiteX1049" fmla="*/ 6309414 w 12238653"/>
              <a:gd name="connsiteY1049" fmla="*/ 547464 h 4913967"/>
              <a:gd name="connsiteX1050" fmla="*/ 8859983 w 12238653"/>
              <a:gd name="connsiteY1050" fmla="*/ 545877 h 4913967"/>
              <a:gd name="connsiteX1051" fmla="*/ 8861786 w 12238653"/>
              <a:gd name="connsiteY1051" fmla="*/ 548007 h 4913967"/>
              <a:gd name="connsiteX1052" fmla="*/ 8841851 w 12238653"/>
              <a:gd name="connsiteY1052" fmla="*/ 550304 h 4913967"/>
              <a:gd name="connsiteX1053" fmla="*/ 8840162 w 12238653"/>
              <a:gd name="connsiteY1053" fmla="*/ 548299 h 4913967"/>
              <a:gd name="connsiteX1054" fmla="*/ 8859983 w 12238653"/>
              <a:gd name="connsiteY1054" fmla="*/ 545877 h 4913967"/>
              <a:gd name="connsiteX1055" fmla="*/ 8420117 w 12238653"/>
              <a:gd name="connsiteY1055" fmla="*/ 545043 h 4913967"/>
              <a:gd name="connsiteX1056" fmla="*/ 8479015 w 12238653"/>
              <a:gd name="connsiteY1056" fmla="*/ 545043 h 4913967"/>
              <a:gd name="connsiteX1057" fmla="*/ 8477775 w 12238653"/>
              <a:gd name="connsiteY1057" fmla="*/ 548677 h 4913967"/>
              <a:gd name="connsiteX1058" fmla="*/ 8420231 w 12238653"/>
              <a:gd name="connsiteY1058" fmla="*/ 547129 h 4913967"/>
              <a:gd name="connsiteX1059" fmla="*/ 8420117 w 12238653"/>
              <a:gd name="connsiteY1059" fmla="*/ 545043 h 4913967"/>
              <a:gd name="connsiteX1060" fmla="*/ 6150858 w 12238653"/>
              <a:gd name="connsiteY1060" fmla="*/ 544039 h 4913967"/>
              <a:gd name="connsiteX1061" fmla="*/ 6154230 w 12238653"/>
              <a:gd name="connsiteY1061" fmla="*/ 545837 h 4913967"/>
              <a:gd name="connsiteX1062" fmla="*/ 6149387 w 12238653"/>
              <a:gd name="connsiteY1062" fmla="*/ 545837 h 4913967"/>
              <a:gd name="connsiteX1063" fmla="*/ 6146688 w 12238653"/>
              <a:gd name="connsiteY1063" fmla="*/ 544708 h 4913967"/>
              <a:gd name="connsiteX1064" fmla="*/ 6150858 w 12238653"/>
              <a:gd name="connsiteY1064" fmla="*/ 544039 h 4913967"/>
              <a:gd name="connsiteX1065" fmla="*/ 8323992 w 12238653"/>
              <a:gd name="connsiteY1065" fmla="*/ 544019 h 4913967"/>
              <a:gd name="connsiteX1066" fmla="*/ 8356265 w 12238653"/>
              <a:gd name="connsiteY1066" fmla="*/ 553852 h 4913967"/>
              <a:gd name="connsiteX1067" fmla="*/ 8295346 w 12238653"/>
              <a:gd name="connsiteY1067" fmla="*/ 553852 h 4913967"/>
              <a:gd name="connsiteX1068" fmla="*/ 8323992 w 12238653"/>
              <a:gd name="connsiteY1068" fmla="*/ 544019 h 4913967"/>
              <a:gd name="connsiteX1069" fmla="*/ 9674179 w 12238653"/>
              <a:gd name="connsiteY1069" fmla="*/ 537528 h 4913967"/>
              <a:gd name="connsiteX1070" fmla="*/ 9682171 w 12238653"/>
              <a:gd name="connsiteY1070" fmla="*/ 540868 h 4913967"/>
              <a:gd name="connsiteX1071" fmla="*/ 9638589 w 12238653"/>
              <a:gd name="connsiteY1071" fmla="*/ 577356 h 4913967"/>
              <a:gd name="connsiteX1072" fmla="*/ 9602332 w 12238653"/>
              <a:gd name="connsiteY1072" fmla="*/ 552433 h 4913967"/>
              <a:gd name="connsiteX1073" fmla="*/ 9674179 w 12238653"/>
              <a:gd name="connsiteY1073" fmla="*/ 537528 h 4913967"/>
              <a:gd name="connsiteX1074" fmla="*/ 3972246 w 12238653"/>
              <a:gd name="connsiteY1074" fmla="*/ 534437 h 4913967"/>
              <a:gd name="connsiteX1075" fmla="*/ 3981703 w 12238653"/>
              <a:gd name="connsiteY1075" fmla="*/ 534647 h 4913967"/>
              <a:gd name="connsiteX1076" fmla="*/ 3980462 w 12238653"/>
              <a:gd name="connsiteY1076" fmla="*/ 543164 h 4913967"/>
              <a:gd name="connsiteX1077" fmla="*/ 3970779 w 12238653"/>
              <a:gd name="connsiteY1077" fmla="*/ 542954 h 4913967"/>
              <a:gd name="connsiteX1078" fmla="*/ 3972246 w 12238653"/>
              <a:gd name="connsiteY1078" fmla="*/ 534437 h 4913967"/>
              <a:gd name="connsiteX1079" fmla="*/ 8966404 w 12238653"/>
              <a:gd name="connsiteY1079" fmla="*/ 534021 h 4913967"/>
              <a:gd name="connsiteX1080" fmla="*/ 8968546 w 12238653"/>
              <a:gd name="connsiteY1080" fmla="*/ 537487 h 4913967"/>
              <a:gd name="connsiteX1081" fmla="*/ 8909762 w 12238653"/>
              <a:gd name="connsiteY1081" fmla="*/ 542872 h 4913967"/>
              <a:gd name="connsiteX1082" fmla="*/ 8907508 w 12238653"/>
              <a:gd name="connsiteY1082" fmla="*/ 539362 h 4913967"/>
              <a:gd name="connsiteX1083" fmla="*/ 8966404 w 12238653"/>
              <a:gd name="connsiteY1083" fmla="*/ 534021 h 4913967"/>
              <a:gd name="connsiteX1084" fmla="*/ 537883 w 12238653"/>
              <a:gd name="connsiteY1084" fmla="*/ 532561 h 4913967"/>
              <a:gd name="connsiteX1085" fmla="*/ 539236 w 12238653"/>
              <a:gd name="connsiteY1085" fmla="*/ 535858 h 4913967"/>
              <a:gd name="connsiteX1086" fmla="*/ 489014 w 12238653"/>
              <a:gd name="connsiteY1086" fmla="*/ 538904 h 4913967"/>
              <a:gd name="connsiteX1087" fmla="*/ 486421 w 12238653"/>
              <a:gd name="connsiteY1087" fmla="*/ 535523 h 4913967"/>
              <a:gd name="connsiteX1088" fmla="*/ 537883 w 12238653"/>
              <a:gd name="connsiteY1088" fmla="*/ 532561 h 4913967"/>
              <a:gd name="connsiteX1089" fmla="*/ 9763406 w 12238653"/>
              <a:gd name="connsiteY1089" fmla="*/ 532345 h 4913967"/>
              <a:gd name="connsiteX1090" fmla="*/ 9788365 w 12238653"/>
              <a:gd name="connsiteY1090" fmla="*/ 538278 h 4913967"/>
              <a:gd name="connsiteX1091" fmla="*/ 9810547 w 12238653"/>
              <a:gd name="connsiteY1091" fmla="*/ 541118 h 4913967"/>
              <a:gd name="connsiteX1092" fmla="*/ 9885999 w 12238653"/>
              <a:gd name="connsiteY1092" fmla="*/ 540115 h 4913967"/>
              <a:gd name="connsiteX1093" fmla="*/ 9726991 w 12238653"/>
              <a:gd name="connsiteY1093" fmla="*/ 556106 h 4913967"/>
              <a:gd name="connsiteX1094" fmla="*/ 9743095 w 12238653"/>
              <a:gd name="connsiteY1094" fmla="*/ 539155 h 4913967"/>
              <a:gd name="connsiteX1095" fmla="*/ 9763406 w 12238653"/>
              <a:gd name="connsiteY1095" fmla="*/ 532345 h 4913967"/>
              <a:gd name="connsiteX1096" fmla="*/ 7100069 w 12238653"/>
              <a:gd name="connsiteY1096" fmla="*/ 531475 h 4913967"/>
              <a:gd name="connsiteX1097" fmla="*/ 7097365 w 12238653"/>
              <a:gd name="connsiteY1097" fmla="*/ 533643 h 4913967"/>
              <a:gd name="connsiteX1098" fmla="*/ 7092633 w 12238653"/>
              <a:gd name="connsiteY1098" fmla="*/ 532808 h 4913967"/>
              <a:gd name="connsiteX1099" fmla="*/ 7094773 w 12238653"/>
              <a:gd name="connsiteY1099" fmla="*/ 531515 h 4913967"/>
              <a:gd name="connsiteX1100" fmla="*/ 7100069 w 12238653"/>
              <a:gd name="connsiteY1100" fmla="*/ 531475 h 4913967"/>
              <a:gd name="connsiteX1101" fmla="*/ 8542868 w 12238653"/>
              <a:gd name="connsiteY1101" fmla="*/ 529804 h 4913967"/>
              <a:gd name="connsiteX1102" fmla="*/ 8558516 w 12238653"/>
              <a:gd name="connsiteY1102" fmla="*/ 534855 h 4913967"/>
              <a:gd name="connsiteX1103" fmla="*/ 8551987 w 12238653"/>
              <a:gd name="connsiteY1103" fmla="*/ 537779 h 4913967"/>
              <a:gd name="connsiteX1104" fmla="*/ 8533742 w 12238653"/>
              <a:gd name="connsiteY1104" fmla="*/ 533393 h 4913967"/>
              <a:gd name="connsiteX1105" fmla="*/ 8542868 w 12238653"/>
              <a:gd name="connsiteY1105" fmla="*/ 529804 h 4913967"/>
              <a:gd name="connsiteX1106" fmla="*/ 46218 w 12238653"/>
              <a:gd name="connsiteY1106" fmla="*/ 528717 h 4913967"/>
              <a:gd name="connsiteX1107" fmla="*/ 207367 w 12238653"/>
              <a:gd name="connsiteY1107" fmla="*/ 534896 h 4913967"/>
              <a:gd name="connsiteX1108" fmla="*/ 396556 w 12238653"/>
              <a:gd name="connsiteY1108" fmla="*/ 537068 h 4913967"/>
              <a:gd name="connsiteX1109" fmla="*/ 214407 w 12238653"/>
              <a:gd name="connsiteY1109" fmla="*/ 545054 h 4913967"/>
              <a:gd name="connsiteX1110" fmla="*/ 122403 w 12238653"/>
              <a:gd name="connsiteY1110" fmla="*/ 546956 h 4913967"/>
              <a:gd name="connsiteX1111" fmla="*/ 29213 w 12238653"/>
              <a:gd name="connsiteY1111" fmla="*/ 543583 h 4913967"/>
              <a:gd name="connsiteX1112" fmla="*/ 27748 w 12238653"/>
              <a:gd name="connsiteY1112" fmla="*/ 542662 h 4913967"/>
              <a:gd name="connsiteX1113" fmla="*/ 46218 w 12238653"/>
              <a:gd name="connsiteY1113" fmla="*/ 528717 h 4913967"/>
              <a:gd name="connsiteX1114" fmla="*/ 6690609 w 12238653"/>
              <a:gd name="connsiteY1114" fmla="*/ 528550 h 4913967"/>
              <a:gd name="connsiteX1115" fmla="*/ 6699391 w 12238653"/>
              <a:gd name="connsiteY1115" fmla="*/ 529427 h 4913967"/>
              <a:gd name="connsiteX1116" fmla="*/ 6693201 w 12238653"/>
              <a:gd name="connsiteY1116" fmla="*/ 532477 h 4913967"/>
              <a:gd name="connsiteX1117" fmla="*/ 6684413 w 12238653"/>
              <a:gd name="connsiteY1117" fmla="*/ 531432 h 4913967"/>
              <a:gd name="connsiteX1118" fmla="*/ 6690609 w 12238653"/>
              <a:gd name="connsiteY1118" fmla="*/ 528550 h 4913967"/>
              <a:gd name="connsiteX1119" fmla="*/ 6143646 w 12238653"/>
              <a:gd name="connsiteY1119" fmla="*/ 528341 h 4913967"/>
              <a:gd name="connsiteX1120" fmla="*/ 6212788 w 12238653"/>
              <a:gd name="connsiteY1120" fmla="*/ 528341 h 4913967"/>
              <a:gd name="connsiteX1121" fmla="*/ 6213128 w 12238653"/>
              <a:gd name="connsiteY1121" fmla="*/ 530889 h 4913967"/>
              <a:gd name="connsiteX1122" fmla="*/ 6144098 w 12238653"/>
              <a:gd name="connsiteY1122" fmla="*/ 532391 h 4913967"/>
              <a:gd name="connsiteX1123" fmla="*/ 6143646 w 12238653"/>
              <a:gd name="connsiteY1123" fmla="*/ 528341 h 4913967"/>
              <a:gd name="connsiteX1124" fmla="*/ 6481035 w 12238653"/>
              <a:gd name="connsiteY1124" fmla="*/ 527254 h 4913967"/>
              <a:gd name="connsiteX1125" fmla="*/ 6481035 w 12238653"/>
              <a:gd name="connsiteY1125" fmla="*/ 529052 h 4913967"/>
              <a:gd name="connsiteX1126" fmla="*/ 6477993 w 12238653"/>
              <a:gd name="connsiteY1126" fmla="*/ 530052 h 4913967"/>
              <a:gd name="connsiteX1127" fmla="*/ 6476077 w 12238653"/>
              <a:gd name="connsiteY1127" fmla="*/ 528508 h 4913967"/>
              <a:gd name="connsiteX1128" fmla="*/ 6481035 w 12238653"/>
              <a:gd name="connsiteY1128" fmla="*/ 527254 h 4913967"/>
              <a:gd name="connsiteX1129" fmla="*/ 9995555 w 12238653"/>
              <a:gd name="connsiteY1129" fmla="*/ 526306 h 4913967"/>
              <a:gd name="connsiteX1130" fmla="*/ 9937241 w 12238653"/>
              <a:gd name="connsiteY1130" fmla="*/ 535273 h 4913967"/>
              <a:gd name="connsiteX1131" fmla="*/ 9933299 w 12238653"/>
              <a:gd name="connsiteY1131" fmla="*/ 530514 h 4913967"/>
              <a:gd name="connsiteX1132" fmla="*/ 9997555 w 12238653"/>
              <a:gd name="connsiteY1132" fmla="*/ 526074 h 4913967"/>
              <a:gd name="connsiteX1133" fmla="*/ 9996928 w 12238653"/>
              <a:gd name="connsiteY1133" fmla="*/ 526213 h 4913967"/>
              <a:gd name="connsiteX1134" fmla="*/ 9995555 w 12238653"/>
              <a:gd name="connsiteY1134" fmla="*/ 526306 h 4913967"/>
              <a:gd name="connsiteX1135" fmla="*/ 9996700 w 12238653"/>
              <a:gd name="connsiteY1135" fmla="*/ 526130 h 4913967"/>
              <a:gd name="connsiteX1136" fmla="*/ 6786100 w 12238653"/>
              <a:gd name="connsiteY1136" fmla="*/ 524333 h 4913967"/>
              <a:gd name="connsiteX1137" fmla="*/ 6792524 w 12238653"/>
              <a:gd name="connsiteY1137" fmla="*/ 526379 h 4913967"/>
              <a:gd name="connsiteX1138" fmla="*/ 6789595 w 12238653"/>
              <a:gd name="connsiteY1138" fmla="*/ 527839 h 4913967"/>
              <a:gd name="connsiteX1139" fmla="*/ 6783284 w 12238653"/>
              <a:gd name="connsiteY1139" fmla="*/ 525712 h 4913967"/>
              <a:gd name="connsiteX1140" fmla="*/ 6786100 w 12238653"/>
              <a:gd name="connsiteY1140" fmla="*/ 524333 h 4913967"/>
              <a:gd name="connsiteX1141" fmla="*/ 6310316 w 12238653"/>
              <a:gd name="connsiteY1141" fmla="*/ 523040 h 4913967"/>
              <a:gd name="connsiteX1142" fmla="*/ 6316507 w 12238653"/>
              <a:gd name="connsiteY1142" fmla="*/ 525503 h 4913967"/>
              <a:gd name="connsiteX1143" fmla="*/ 6308176 w 12238653"/>
              <a:gd name="connsiteY1143" fmla="*/ 527339 h 4913967"/>
              <a:gd name="connsiteX1144" fmla="*/ 6301754 w 12238653"/>
              <a:gd name="connsiteY1144" fmla="*/ 524752 h 4913967"/>
              <a:gd name="connsiteX1145" fmla="*/ 6310316 w 12238653"/>
              <a:gd name="connsiteY1145" fmla="*/ 523040 h 4913967"/>
              <a:gd name="connsiteX1146" fmla="*/ 10013708 w 12238653"/>
              <a:gd name="connsiteY1146" fmla="*/ 522495 h 4913967"/>
              <a:gd name="connsiteX1147" fmla="*/ 10015953 w 12238653"/>
              <a:gd name="connsiteY1147" fmla="*/ 524877 h 4913967"/>
              <a:gd name="connsiteX1148" fmla="*/ 9997555 w 12238653"/>
              <a:gd name="connsiteY1148" fmla="*/ 526074 h 4913967"/>
              <a:gd name="connsiteX1149" fmla="*/ 10293657 w 12238653"/>
              <a:gd name="connsiteY1149" fmla="*/ 517068 h 4913967"/>
              <a:gd name="connsiteX1150" fmla="*/ 10294444 w 12238653"/>
              <a:gd name="connsiteY1150" fmla="*/ 518738 h 4913967"/>
              <a:gd name="connsiteX1151" fmla="*/ 10286002 w 12238653"/>
              <a:gd name="connsiteY1151" fmla="*/ 518948 h 4913967"/>
              <a:gd name="connsiteX1152" fmla="*/ 10285213 w 12238653"/>
              <a:gd name="connsiteY1152" fmla="*/ 517278 h 4913967"/>
              <a:gd name="connsiteX1153" fmla="*/ 10293657 w 12238653"/>
              <a:gd name="connsiteY1153" fmla="*/ 517068 h 4913967"/>
              <a:gd name="connsiteX1154" fmla="*/ 8748048 w 12238653"/>
              <a:gd name="connsiteY1154" fmla="*/ 516734 h 4913967"/>
              <a:gd name="connsiteX1155" fmla="*/ 8754464 w 12238653"/>
              <a:gd name="connsiteY1155" fmla="*/ 520326 h 4913967"/>
              <a:gd name="connsiteX1156" fmla="*/ 8729016 w 12238653"/>
              <a:gd name="connsiteY1156" fmla="*/ 525461 h 4913967"/>
              <a:gd name="connsiteX1157" fmla="*/ 8724958 w 12238653"/>
              <a:gd name="connsiteY1157" fmla="*/ 523081 h 4913967"/>
              <a:gd name="connsiteX1158" fmla="*/ 8748048 w 12238653"/>
              <a:gd name="connsiteY1158" fmla="*/ 516734 h 4913967"/>
              <a:gd name="connsiteX1159" fmla="*/ 8595569 w 12238653"/>
              <a:gd name="connsiteY1159" fmla="*/ 510391 h 4913967"/>
              <a:gd name="connsiteX1160" fmla="*/ 8596920 w 12238653"/>
              <a:gd name="connsiteY1160" fmla="*/ 512685 h 4913967"/>
              <a:gd name="connsiteX1161" fmla="*/ 8591739 w 12238653"/>
              <a:gd name="connsiteY1161" fmla="*/ 512560 h 4913967"/>
              <a:gd name="connsiteX1162" fmla="*/ 8590837 w 12238653"/>
              <a:gd name="connsiteY1162" fmla="*/ 511015 h 4913967"/>
              <a:gd name="connsiteX1163" fmla="*/ 8595569 w 12238653"/>
              <a:gd name="connsiteY1163" fmla="*/ 510391 h 4913967"/>
              <a:gd name="connsiteX1164" fmla="*/ 6067295 w 12238653"/>
              <a:gd name="connsiteY1164" fmla="*/ 507718 h 4913967"/>
              <a:gd name="connsiteX1165" fmla="*/ 6071913 w 12238653"/>
              <a:gd name="connsiteY1165" fmla="*/ 514691 h 4913967"/>
              <a:gd name="connsiteX1166" fmla="*/ 6060991 w 12238653"/>
              <a:gd name="connsiteY1166" fmla="*/ 515400 h 4913967"/>
              <a:gd name="connsiteX1167" fmla="*/ 6059753 w 12238653"/>
              <a:gd name="connsiteY1167" fmla="*/ 508302 h 4913967"/>
              <a:gd name="connsiteX1168" fmla="*/ 6067295 w 12238653"/>
              <a:gd name="connsiteY1168" fmla="*/ 507718 h 4913967"/>
              <a:gd name="connsiteX1169" fmla="*/ 5758735 w 12238653"/>
              <a:gd name="connsiteY1169" fmla="*/ 506589 h 4913967"/>
              <a:gd name="connsiteX1170" fmla="*/ 5758058 w 12238653"/>
              <a:gd name="connsiteY1170" fmla="*/ 508636 h 4913967"/>
              <a:gd name="connsiteX1171" fmla="*/ 5753445 w 12238653"/>
              <a:gd name="connsiteY1171" fmla="*/ 508177 h 4913967"/>
              <a:gd name="connsiteX1172" fmla="*/ 5754010 w 12238653"/>
              <a:gd name="connsiteY1172" fmla="*/ 506840 h 4913967"/>
              <a:gd name="connsiteX1173" fmla="*/ 5758735 w 12238653"/>
              <a:gd name="connsiteY1173" fmla="*/ 506589 h 4913967"/>
              <a:gd name="connsiteX1174" fmla="*/ 5327200 w 12238653"/>
              <a:gd name="connsiteY1174" fmla="*/ 504504 h 4913967"/>
              <a:gd name="connsiteX1175" fmla="*/ 5330128 w 12238653"/>
              <a:gd name="connsiteY1175" fmla="*/ 505836 h 4913967"/>
              <a:gd name="connsiteX1176" fmla="*/ 5322473 w 12238653"/>
              <a:gd name="connsiteY1176" fmla="*/ 506965 h 4913967"/>
              <a:gd name="connsiteX1177" fmla="*/ 5322473 w 12238653"/>
              <a:gd name="connsiteY1177" fmla="*/ 505211 h 4913967"/>
              <a:gd name="connsiteX1178" fmla="*/ 5327200 w 12238653"/>
              <a:gd name="connsiteY1178" fmla="*/ 504504 h 4913967"/>
              <a:gd name="connsiteX1179" fmla="*/ 10742535 w 12238653"/>
              <a:gd name="connsiteY1179" fmla="*/ 492145 h 4913967"/>
              <a:gd name="connsiteX1180" fmla="*/ 10757625 w 12238653"/>
              <a:gd name="connsiteY1180" fmla="*/ 493816 h 4913967"/>
              <a:gd name="connsiteX1181" fmla="*/ 10745015 w 12238653"/>
              <a:gd name="connsiteY1181" fmla="*/ 503584 h 4913967"/>
              <a:gd name="connsiteX1182" fmla="*/ 10734093 w 12238653"/>
              <a:gd name="connsiteY1182" fmla="*/ 501956 h 4913967"/>
              <a:gd name="connsiteX1183" fmla="*/ 10742535 w 12238653"/>
              <a:gd name="connsiteY1183" fmla="*/ 492145 h 4913967"/>
              <a:gd name="connsiteX1184" fmla="*/ 10663028 w 12238653"/>
              <a:gd name="connsiteY1184" fmla="*/ 486425 h 4913967"/>
              <a:gd name="connsiteX1185" fmla="*/ 10665734 w 12238653"/>
              <a:gd name="connsiteY1185" fmla="*/ 489973 h 4913967"/>
              <a:gd name="connsiteX1186" fmla="*/ 10640734 w 12238653"/>
              <a:gd name="connsiteY1186" fmla="*/ 492353 h 4913967"/>
              <a:gd name="connsiteX1187" fmla="*/ 10638368 w 12238653"/>
              <a:gd name="connsiteY1187" fmla="*/ 489261 h 4913967"/>
              <a:gd name="connsiteX1188" fmla="*/ 10663028 w 12238653"/>
              <a:gd name="connsiteY1188" fmla="*/ 486425 h 4913967"/>
              <a:gd name="connsiteX1189" fmla="*/ 8399846 w 12238653"/>
              <a:gd name="connsiteY1189" fmla="*/ 486174 h 4913967"/>
              <a:gd name="connsiteX1190" fmla="*/ 8401198 w 12238653"/>
              <a:gd name="connsiteY1190" fmla="*/ 490390 h 4913967"/>
              <a:gd name="connsiteX1191" fmla="*/ 8366404 w 12238653"/>
              <a:gd name="connsiteY1191" fmla="*/ 492436 h 4913967"/>
              <a:gd name="connsiteX1192" fmla="*/ 8365165 w 12238653"/>
              <a:gd name="connsiteY1192" fmla="*/ 486925 h 4913967"/>
              <a:gd name="connsiteX1193" fmla="*/ 8399846 w 12238653"/>
              <a:gd name="connsiteY1193" fmla="*/ 486174 h 4913967"/>
              <a:gd name="connsiteX1194" fmla="*/ 10728684 w 12238653"/>
              <a:gd name="connsiteY1194" fmla="*/ 471938 h 4913967"/>
              <a:gd name="connsiteX1195" fmla="*/ 10715735 w 12238653"/>
              <a:gd name="connsiteY1195" fmla="*/ 475611 h 4913967"/>
              <a:gd name="connsiteX1196" fmla="*/ 10700757 w 12238653"/>
              <a:gd name="connsiteY1196" fmla="*/ 472440 h 4913967"/>
              <a:gd name="connsiteX1197" fmla="*/ 10728684 w 12238653"/>
              <a:gd name="connsiteY1197" fmla="*/ 471938 h 4913967"/>
              <a:gd name="connsiteX1198" fmla="*/ 8449735 w 12238653"/>
              <a:gd name="connsiteY1198" fmla="*/ 468471 h 4913967"/>
              <a:gd name="connsiteX1199" fmla="*/ 8450074 w 12238653"/>
              <a:gd name="connsiteY1199" fmla="*/ 471144 h 4913967"/>
              <a:gd name="connsiteX1200" fmla="*/ 8424737 w 12238653"/>
              <a:gd name="connsiteY1200" fmla="*/ 471561 h 4913967"/>
              <a:gd name="connsiteX1201" fmla="*/ 8424399 w 12238653"/>
              <a:gd name="connsiteY1201" fmla="*/ 469013 h 4913967"/>
              <a:gd name="connsiteX1202" fmla="*/ 8449735 w 12238653"/>
              <a:gd name="connsiteY1202" fmla="*/ 468471 h 4913967"/>
              <a:gd name="connsiteX1203" fmla="*/ 261651 w 12238653"/>
              <a:gd name="connsiteY1203" fmla="*/ 410314 h 4913967"/>
              <a:gd name="connsiteX1204" fmla="*/ 265475 w 12238653"/>
              <a:gd name="connsiteY1204" fmla="*/ 412526 h 4913967"/>
              <a:gd name="connsiteX1205" fmla="*/ 260068 w 12238653"/>
              <a:gd name="connsiteY1205" fmla="*/ 412526 h 4913967"/>
              <a:gd name="connsiteX1206" fmla="*/ 257144 w 12238653"/>
              <a:gd name="connsiteY1206" fmla="*/ 411191 h 4913967"/>
              <a:gd name="connsiteX1207" fmla="*/ 261651 w 12238653"/>
              <a:gd name="connsiteY1207" fmla="*/ 410314 h 4913967"/>
              <a:gd name="connsiteX1208" fmla="*/ 133042 w 12238653"/>
              <a:gd name="connsiteY1208" fmla="*/ 401963 h 4913967"/>
              <a:gd name="connsiteX1209" fmla="*/ 193628 w 12238653"/>
              <a:gd name="connsiteY1209" fmla="*/ 415157 h 4913967"/>
              <a:gd name="connsiteX1210" fmla="*/ 82138 w 12238653"/>
              <a:gd name="connsiteY1210" fmla="*/ 420249 h 4913967"/>
              <a:gd name="connsiteX1211" fmla="*/ 133042 w 12238653"/>
              <a:gd name="connsiteY1211" fmla="*/ 401963 h 4913967"/>
              <a:gd name="connsiteX1212" fmla="*/ 8495681 w 12238653"/>
              <a:gd name="connsiteY1212" fmla="*/ 340674 h 4913967"/>
              <a:gd name="connsiteX1213" fmla="*/ 8500978 w 12238653"/>
              <a:gd name="connsiteY1213" fmla="*/ 342383 h 4913967"/>
              <a:gd name="connsiteX1214" fmla="*/ 8496808 w 12238653"/>
              <a:gd name="connsiteY1214" fmla="*/ 343220 h 4913967"/>
              <a:gd name="connsiteX1215" fmla="*/ 8493541 w 12238653"/>
              <a:gd name="connsiteY1215" fmla="*/ 342257 h 4913967"/>
              <a:gd name="connsiteX1216" fmla="*/ 8495681 w 12238653"/>
              <a:gd name="connsiteY1216" fmla="*/ 340674 h 4913967"/>
              <a:gd name="connsiteX1217" fmla="*/ 8455369 w 12238653"/>
              <a:gd name="connsiteY1217" fmla="*/ 339504 h 4913967"/>
              <a:gd name="connsiteX1218" fmla="*/ 8456946 w 12238653"/>
              <a:gd name="connsiteY1218" fmla="*/ 344305 h 4913967"/>
              <a:gd name="connsiteX1219" fmla="*/ 8421695 w 12238653"/>
              <a:gd name="connsiteY1219" fmla="*/ 345725 h 4913967"/>
              <a:gd name="connsiteX1220" fmla="*/ 8420231 w 12238653"/>
              <a:gd name="connsiteY1220" fmla="*/ 341176 h 4913967"/>
              <a:gd name="connsiteX1221" fmla="*/ 8455369 w 12238653"/>
              <a:gd name="connsiteY1221" fmla="*/ 339504 h 4913967"/>
              <a:gd name="connsiteX1222" fmla="*/ 11302043 w 12238653"/>
              <a:gd name="connsiteY1222" fmla="*/ 213206 h 4913967"/>
              <a:gd name="connsiteX1223" fmla="*/ 11286119 w 12238653"/>
              <a:gd name="connsiteY1223" fmla="*/ 217048 h 4913967"/>
              <a:gd name="connsiteX1224" fmla="*/ 11283527 w 12238653"/>
              <a:gd name="connsiteY1224" fmla="*/ 214462 h 4913967"/>
              <a:gd name="connsiteX1225" fmla="*/ 11304078 w 12238653"/>
              <a:gd name="connsiteY1225" fmla="*/ 212952 h 4913967"/>
              <a:gd name="connsiteX1226" fmla="*/ 11303235 w 12238653"/>
              <a:gd name="connsiteY1226" fmla="*/ 213125 h 4913967"/>
              <a:gd name="connsiteX1227" fmla="*/ 11302043 w 12238653"/>
              <a:gd name="connsiteY1227" fmla="*/ 213206 h 4913967"/>
              <a:gd name="connsiteX1228" fmla="*/ 11302899 w 12238653"/>
              <a:gd name="connsiteY1228" fmla="*/ 213000 h 4913967"/>
              <a:gd name="connsiteX1229" fmla="*/ 11139159 w 12238653"/>
              <a:gd name="connsiteY1229" fmla="*/ 205818 h 4913967"/>
              <a:gd name="connsiteX1230" fmla="*/ 11142424 w 12238653"/>
              <a:gd name="connsiteY1230" fmla="*/ 207572 h 4913967"/>
              <a:gd name="connsiteX1231" fmla="*/ 11137582 w 12238653"/>
              <a:gd name="connsiteY1231" fmla="*/ 207572 h 4913967"/>
              <a:gd name="connsiteX1232" fmla="*/ 11134989 w 12238653"/>
              <a:gd name="connsiteY1232" fmla="*/ 206486 h 4913967"/>
              <a:gd name="connsiteX1233" fmla="*/ 11139159 w 12238653"/>
              <a:gd name="connsiteY1233" fmla="*/ 205818 h 4913967"/>
              <a:gd name="connsiteX1234" fmla="*/ 11241861 w 12238653"/>
              <a:gd name="connsiteY1234" fmla="*/ 196006 h 4913967"/>
              <a:gd name="connsiteX1235" fmla="*/ 11242988 w 12238653"/>
              <a:gd name="connsiteY1235" fmla="*/ 200515 h 4913967"/>
              <a:gd name="connsiteX1236" fmla="*/ 11203688 w 12238653"/>
              <a:gd name="connsiteY1236" fmla="*/ 202563 h 4913967"/>
              <a:gd name="connsiteX1237" fmla="*/ 11201660 w 12238653"/>
              <a:gd name="connsiteY1237" fmla="*/ 198219 h 4913967"/>
              <a:gd name="connsiteX1238" fmla="*/ 11241861 w 12238653"/>
              <a:gd name="connsiteY1238" fmla="*/ 196006 h 4913967"/>
              <a:gd name="connsiteX1239" fmla="*/ 11643441 w 12238653"/>
              <a:gd name="connsiteY1239" fmla="*/ 164235 h 4913967"/>
              <a:gd name="connsiteX1240" fmla="*/ 11648617 w 12238653"/>
              <a:gd name="connsiteY1240" fmla="*/ 164235 h 4913967"/>
              <a:gd name="connsiteX1241" fmla="*/ 11651097 w 12238653"/>
              <a:gd name="connsiteY1241" fmla="*/ 165530 h 4913967"/>
              <a:gd name="connsiteX1242" fmla="*/ 11646927 w 12238653"/>
              <a:gd name="connsiteY1242" fmla="*/ 166323 h 4913967"/>
              <a:gd name="connsiteX1243" fmla="*/ 11643441 w 12238653"/>
              <a:gd name="connsiteY1243" fmla="*/ 164235 h 4913967"/>
              <a:gd name="connsiteX1244" fmla="*/ 11300083 w 12238653"/>
              <a:gd name="connsiteY1244" fmla="*/ 152462 h 4913967"/>
              <a:gd name="connsiteX1245" fmla="*/ 11303349 w 12238653"/>
              <a:gd name="connsiteY1245" fmla="*/ 154925 h 4913967"/>
              <a:gd name="connsiteX1246" fmla="*/ 11295124 w 12238653"/>
              <a:gd name="connsiteY1246" fmla="*/ 156718 h 4913967"/>
              <a:gd name="connsiteX1247" fmla="*/ 11291752 w 12238653"/>
              <a:gd name="connsiteY1247" fmla="*/ 154175 h 4913967"/>
              <a:gd name="connsiteX1248" fmla="*/ 11300083 w 12238653"/>
              <a:gd name="connsiteY1248" fmla="*/ 152462 h 4913967"/>
              <a:gd name="connsiteX1249" fmla="*/ 11155939 w 12238653"/>
              <a:gd name="connsiteY1249" fmla="*/ 151919 h 4913967"/>
              <a:gd name="connsiteX1250" fmla="*/ 11039160 w 12238653"/>
              <a:gd name="connsiteY1250" fmla="*/ 181979 h 4913967"/>
              <a:gd name="connsiteX1251" fmla="*/ 11155939 w 12238653"/>
              <a:gd name="connsiteY1251" fmla="*/ 151919 h 4913967"/>
              <a:gd name="connsiteX1252" fmla="*/ 11209426 w 12238653"/>
              <a:gd name="connsiteY1252" fmla="*/ 144572 h 4913967"/>
              <a:gd name="connsiteX1253" fmla="*/ 11217990 w 12238653"/>
              <a:gd name="connsiteY1253" fmla="*/ 147829 h 4913967"/>
              <a:gd name="connsiteX1254" fmla="*/ 11208189 w 12238653"/>
              <a:gd name="connsiteY1254" fmla="*/ 151584 h 4913967"/>
              <a:gd name="connsiteX1255" fmla="*/ 11195689 w 12238653"/>
              <a:gd name="connsiteY1255" fmla="*/ 148246 h 4913967"/>
              <a:gd name="connsiteX1256" fmla="*/ 11209426 w 12238653"/>
              <a:gd name="connsiteY1256" fmla="*/ 144572 h 4913967"/>
              <a:gd name="connsiteX1257" fmla="*/ 11454027 w 12238653"/>
              <a:gd name="connsiteY1257" fmla="*/ 133300 h 4913967"/>
              <a:gd name="connsiteX1258" fmla="*/ 11458302 w 12238653"/>
              <a:gd name="connsiteY1258" fmla="*/ 137725 h 4913967"/>
              <a:gd name="connsiteX1259" fmla="*/ 11387018 w 12238653"/>
              <a:gd name="connsiteY1259" fmla="*/ 146615 h 4913967"/>
              <a:gd name="connsiteX1260" fmla="*/ 11383640 w 12238653"/>
              <a:gd name="connsiteY1260" fmla="*/ 143028 h 4913967"/>
              <a:gd name="connsiteX1261" fmla="*/ 11454027 w 12238653"/>
              <a:gd name="connsiteY1261" fmla="*/ 133300 h 4913967"/>
              <a:gd name="connsiteX1262" fmla="*/ 11755038 w 12238653"/>
              <a:gd name="connsiteY1262" fmla="*/ 126619 h 4913967"/>
              <a:gd name="connsiteX1263" fmla="*/ 11766523 w 12238653"/>
              <a:gd name="connsiteY1263" fmla="*/ 127997 h 4913967"/>
              <a:gd name="connsiteX1264" fmla="*/ 11751885 w 12238653"/>
              <a:gd name="connsiteY1264" fmla="*/ 130460 h 4913967"/>
              <a:gd name="connsiteX1265" fmla="*/ 11755038 w 12238653"/>
              <a:gd name="connsiteY1265" fmla="*/ 126619 h 4913967"/>
              <a:gd name="connsiteX1266" fmla="*/ 12238653 w 12238653"/>
              <a:gd name="connsiteY1266" fmla="*/ 119639 h 4913967"/>
              <a:gd name="connsiteX1267" fmla="*/ 12238653 w 12238653"/>
              <a:gd name="connsiteY1267" fmla="*/ 3167738 h 4913967"/>
              <a:gd name="connsiteX1268" fmla="*/ 26623 w 12238653"/>
              <a:gd name="connsiteY1268" fmla="*/ 3167738 h 4913967"/>
              <a:gd name="connsiteX1269" fmla="*/ 26623 w 12238653"/>
              <a:gd name="connsiteY1269" fmla="*/ 691605 h 4913967"/>
              <a:gd name="connsiteX1270" fmla="*/ 33946 w 12238653"/>
              <a:gd name="connsiteY1270" fmla="*/ 691586 h 4913967"/>
              <a:gd name="connsiteX1271" fmla="*/ 64239 w 12238653"/>
              <a:gd name="connsiteY1271" fmla="*/ 705323 h 4913967"/>
              <a:gd name="connsiteX1272" fmla="*/ 89461 w 12238653"/>
              <a:gd name="connsiteY1272" fmla="*/ 690670 h 4913967"/>
              <a:gd name="connsiteX1273" fmla="*/ 105340 w 12238653"/>
              <a:gd name="connsiteY1273" fmla="*/ 706532 h 4913967"/>
              <a:gd name="connsiteX1274" fmla="*/ 62211 w 12238653"/>
              <a:gd name="connsiteY1274" fmla="*/ 712461 h 4913967"/>
              <a:gd name="connsiteX1275" fmla="*/ 63336 w 12238653"/>
              <a:gd name="connsiteY1275" fmla="*/ 719224 h 4913967"/>
              <a:gd name="connsiteX1276" fmla="*/ 421337 w 12238653"/>
              <a:gd name="connsiteY1276" fmla="*/ 721982 h 4913967"/>
              <a:gd name="connsiteX1277" fmla="*/ 412323 w 12238653"/>
              <a:gd name="connsiteY1277" fmla="*/ 702524 h 4913967"/>
              <a:gd name="connsiteX1278" fmla="*/ 516940 w 12238653"/>
              <a:gd name="connsiteY1278" fmla="*/ 705115 h 4913967"/>
              <a:gd name="connsiteX1279" fmla="*/ 539572 w 12238653"/>
              <a:gd name="connsiteY1279" fmla="*/ 705991 h 4913967"/>
              <a:gd name="connsiteX1280" fmla="*/ 622911 w 12238653"/>
              <a:gd name="connsiteY1280" fmla="*/ 697306 h 4913967"/>
              <a:gd name="connsiteX1281" fmla="*/ 628530 w 12238653"/>
              <a:gd name="connsiteY1281" fmla="*/ 718156 h 4913967"/>
              <a:gd name="connsiteX1282" fmla="*/ 614574 w 12238653"/>
              <a:gd name="connsiteY1282" fmla="*/ 739473 h 4913967"/>
              <a:gd name="connsiteX1283" fmla="*/ 506132 w 12238653"/>
              <a:gd name="connsiteY1283" fmla="*/ 735799 h 4913967"/>
              <a:gd name="connsiteX1284" fmla="*/ 460635 w 12238653"/>
              <a:gd name="connsiteY1284" fmla="*/ 747365 h 4913967"/>
              <a:gd name="connsiteX1285" fmla="*/ 569979 w 12238653"/>
              <a:gd name="connsiteY1285" fmla="*/ 752082 h 4913967"/>
              <a:gd name="connsiteX1286" fmla="*/ 569867 w 12238653"/>
              <a:gd name="connsiteY1286" fmla="*/ 755466 h 4913967"/>
              <a:gd name="connsiteX1287" fmla="*/ 522799 w 12238653"/>
              <a:gd name="connsiteY1287" fmla="*/ 759557 h 4913967"/>
              <a:gd name="connsiteX1288" fmla="*/ 557481 w 12238653"/>
              <a:gd name="connsiteY1288" fmla="*/ 787780 h 4913967"/>
              <a:gd name="connsiteX1289" fmla="*/ 617615 w 12238653"/>
              <a:gd name="connsiteY1289" fmla="*/ 794877 h 4913967"/>
              <a:gd name="connsiteX1290" fmla="*/ 656464 w 12238653"/>
              <a:gd name="connsiteY1290" fmla="*/ 786026 h 4913967"/>
              <a:gd name="connsiteX1291" fmla="*/ 612208 w 12238653"/>
              <a:gd name="connsiteY1291" fmla="*/ 766362 h 4913967"/>
              <a:gd name="connsiteX1292" fmla="*/ 705454 w 12238653"/>
              <a:gd name="connsiteY1292" fmla="*/ 766362 h 4913967"/>
              <a:gd name="connsiteX1293" fmla="*/ 651288 w 12238653"/>
              <a:gd name="connsiteY1293" fmla="*/ 745651 h 4913967"/>
              <a:gd name="connsiteX1294" fmla="*/ 744528 w 12238653"/>
              <a:gd name="connsiteY1294" fmla="*/ 751332 h 4913967"/>
              <a:gd name="connsiteX1295" fmla="*/ 716037 w 12238653"/>
              <a:gd name="connsiteY1295" fmla="*/ 768616 h 4913967"/>
              <a:gd name="connsiteX1296" fmla="*/ 719980 w 12238653"/>
              <a:gd name="connsiteY1296" fmla="*/ 790869 h 4913967"/>
              <a:gd name="connsiteX1297" fmla="*/ 675950 w 12238653"/>
              <a:gd name="connsiteY1297" fmla="*/ 796798 h 4913967"/>
              <a:gd name="connsiteX1298" fmla="*/ 687097 w 12238653"/>
              <a:gd name="connsiteY1298" fmla="*/ 812161 h 4913967"/>
              <a:gd name="connsiteX1299" fmla="*/ 572682 w 12238653"/>
              <a:gd name="connsiteY1299" fmla="*/ 812161 h 4913967"/>
              <a:gd name="connsiteX1300" fmla="*/ 553431 w 12238653"/>
              <a:gd name="connsiteY1300" fmla="*/ 828569 h 4913967"/>
              <a:gd name="connsiteX1301" fmla="*/ 603427 w 12238653"/>
              <a:gd name="connsiteY1301" fmla="*/ 832452 h 4913967"/>
              <a:gd name="connsiteX1302" fmla="*/ 602750 w 12238653"/>
              <a:gd name="connsiteY1302" fmla="*/ 836755 h 4913967"/>
              <a:gd name="connsiteX1303" fmla="*/ 225162 w 12238653"/>
              <a:gd name="connsiteY1303" fmla="*/ 838046 h 4913967"/>
              <a:gd name="connsiteX1304" fmla="*/ 277749 w 12238653"/>
              <a:gd name="connsiteY1304" fmla="*/ 851575 h 4913967"/>
              <a:gd name="connsiteX1305" fmla="*/ 581131 w 12238653"/>
              <a:gd name="connsiteY1305" fmla="*/ 854329 h 4913967"/>
              <a:gd name="connsiteX1306" fmla="*/ 640704 w 12238653"/>
              <a:gd name="connsiteY1306" fmla="*/ 861846 h 4913967"/>
              <a:gd name="connsiteX1307" fmla="*/ 675047 w 12238653"/>
              <a:gd name="connsiteY1307" fmla="*/ 865811 h 4913967"/>
              <a:gd name="connsiteX1308" fmla="*/ 783721 w 12238653"/>
              <a:gd name="connsiteY1308" fmla="*/ 861427 h 4913967"/>
              <a:gd name="connsiteX1309" fmla="*/ 893968 w 12238653"/>
              <a:gd name="connsiteY1309" fmla="*/ 868025 h 4913967"/>
              <a:gd name="connsiteX1310" fmla="*/ 949935 w 12238653"/>
              <a:gd name="connsiteY1310" fmla="*/ 866854 h 4913967"/>
              <a:gd name="connsiteX1311" fmla="*/ 1180006 w 12238653"/>
              <a:gd name="connsiteY1311" fmla="*/ 866356 h 4913967"/>
              <a:gd name="connsiteX1312" fmla="*/ 1318292 w 12238653"/>
              <a:gd name="connsiteY1312" fmla="*/ 861887 h 4913967"/>
              <a:gd name="connsiteX1313" fmla="*/ 1359513 w 12238653"/>
              <a:gd name="connsiteY1313" fmla="*/ 857671 h 4913967"/>
              <a:gd name="connsiteX1314" fmla="*/ 1440591 w 12238653"/>
              <a:gd name="connsiteY1314" fmla="*/ 863181 h 4913967"/>
              <a:gd name="connsiteX1315" fmla="*/ 1579776 w 12238653"/>
              <a:gd name="connsiteY1315" fmla="*/ 858840 h 4913967"/>
              <a:gd name="connsiteX1316" fmla="*/ 1625499 w 12238653"/>
              <a:gd name="connsiteY1316" fmla="*/ 855540 h 4913967"/>
              <a:gd name="connsiteX1317" fmla="*/ 1706809 w 12238653"/>
              <a:gd name="connsiteY1317" fmla="*/ 851365 h 4913967"/>
              <a:gd name="connsiteX1318" fmla="*/ 1809851 w 12238653"/>
              <a:gd name="connsiteY1318" fmla="*/ 854580 h 4913967"/>
              <a:gd name="connsiteX1319" fmla="*/ 1812667 w 12238653"/>
              <a:gd name="connsiteY1319" fmla="*/ 840594 h 4913967"/>
              <a:gd name="connsiteX1320" fmla="*/ 1971225 w 12238653"/>
              <a:gd name="connsiteY1320" fmla="*/ 842806 h 4913967"/>
              <a:gd name="connsiteX1321" fmla="*/ 2023135 w 12238653"/>
              <a:gd name="connsiteY1321" fmla="*/ 847819 h 4913967"/>
              <a:gd name="connsiteX1322" fmla="*/ 2033051 w 12238653"/>
              <a:gd name="connsiteY1322" fmla="*/ 834541 h 4913967"/>
              <a:gd name="connsiteX1323" fmla="*/ 1915821 w 12238653"/>
              <a:gd name="connsiteY1323" fmla="*/ 834750 h 4913967"/>
              <a:gd name="connsiteX1324" fmla="*/ 1803541 w 12238653"/>
              <a:gd name="connsiteY1324" fmla="*/ 834750 h 4913967"/>
              <a:gd name="connsiteX1325" fmla="*/ 1503881 w 12238653"/>
              <a:gd name="connsiteY1325" fmla="*/ 838840 h 4913967"/>
              <a:gd name="connsiteX1326" fmla="*/ 1438901 w 12238653"/>
              <a:gd name="connsiteY1326" fmla="*/ 811787 h 4913967"/>
              <a:gd name="connsiteX1327" fmla="*/ 1314468 w 12238653"/>
              <a:gd name="connsiteY1327" fmla="*/ 815463 h 4913967"/>
              <a:gd name="connsiteX1328" fmla="*/ 1340253 w 12238653"/>
              <a:gd name="connsiteY1328" fmla="*/ 787112 h 4913967"/>
              <a:gd name="connsiteX1329" fmla="*/ 1276965 w 12238653"/>
              <a:gd name="connsiteY1329" fmla="*/ 773961 h 4913967"/>
              <a:gd name="connsiteX1330" fmla="*/ 1430119 w 12238653"/>
              <a:gd name="connsiteY1330" fmla="*/ 773961 h 4913967"/>
              <a:gd name="connsiteX1331" fmla="*/ 1431021 w 12238653"/>
              <a:gd name="connsiteY1331" fmla="*/ 777260 h 4913967"/>
              <a:gd name="connsiteX1332" fmla="*/ 1370434 w 12238653"/>
              <a:gd name="connsiteY1332" fmla="*/ 788572 h 4913967"/>
              <a:gd name="connsiteX1333" fmla="*/ 1548251 w 12238653"/>
              <a:gd name="connsiteY1333" fmla="*/ 807946 h 4913967"/>
              <a:gd name="connsiteX1334" fmla="*/ 1470996 w 12238653"/>
              <a:gd name="connsiteY1334" fmla="*/ 814167 h 4913967"/>
              <a:gd name="connsiteX1335" fmla="*/ 1646447 w 12238653"/>
              <a:gd name="connsiteY1335" fmla="*/ 817255 h 4913967"/>
              <a:gd name="connsiteX1336" fmla="*/ 1646447 w 12238653"/>
              <a:gd name="connsiteY1336" fmla="*/ 793417 h 4913967"/>
              <a:gd name="connsiteX1337" fmla="*/ 1680121 w 12238653"/>
              <a:gd name="connsiteY1337" fmla="*/ 771582 h 4913967"/>
              <a:gd name="connsiteX1338" fmla="*/ 1732371 w 12238653"/>
              <a:gd name="connsiteY1338" fmla="*/ 768073 h 4913967"/>
              <a:gd name="connsiteX1339" fmla="*/ 1732033 w 12238653"/>
              <a:gd name="connsiteY1339" fmla="*/ 768199 h 4913967"/>
              <a:gd name="connsiteX1340" fmla="*/ 1795099 w 12238653"/>
              <a:gd name="connsiteY1340" fmla="*/ 756884 h 4913967"/>
              <a:gd name="connsiteX1341" fmla="*/ 1984061 w 12238653"/>
              <a:gd name="connsiteY1341" fmla="*/ 752208 h 4913967"/>
              <a:gd name="connsiteX1342" fmla="*/ 2016832 w 12238653"/>
              <a:gd name="connsiteY1342" fmla="*/ 754255 h 4913967"/>
              <a:gd name="connsiteX1343" fmla="*/ 2102418 w 12238653"/>
              <a:gd name="connsiteY1343" fmla="*/ 768156 h 4913967"/>
              <a:gd name="connsiteX1344" fmla="*/ 1928432 w 12238653"/>
              <a:gd name="connsiteY1344" fmla="*/ 768616 h 4913967"/>
              <a:gd name="connsiteX1345" fmla="*/ 1758615 w 12238653"/>
              <a:gd name="connsiteY1345" fmla="*/ 781101 h 4913967"/>
              <a:gd name="connsiteX1346" fmla="*/ 1811991 w 12238653"/>
              <a:gd name="connsiteY1346" fmla="*/ 785693 h 4913967"/>
              <a:gd name="connsiteX1347" fmla="*/ 1944873 w 12238653"/>
              <a:gd name="connsiteY1347" fmla="*/ 785777 h 4913967"/>
              <a:gd name="connsiteX1348" fmla="*/ 2018185 w 12238653"/>
              <a:gd name="connsiteY1348" fmla="*/ 792707 h 4913967"/>
              <a:gd name="connsiteX1349" fmla="*/ 2100616 w 12238653"/>
              <a:gd name="connsiteY1349" fmla="*/ 800721 h 4913967"/>
              <a:gd name="connsiteX1350" fmla="*/ 2197240 w 12238653"/>
              <a:gd name="connsiteY1350" fmla="*/ 806776 h 4913967"/>
              <a:gd name="connsiteX1351" fmla="*/ 2299831 w 12238653"/>
              <a:gd name="connsiteY1351" fmla="*/ 811410 h 4913967"/>
              <a:gd name="connsiteX1352" fmla="*/ 2340823 w 12238653"/>
              <a:gd name="connsiteY1352" fmla="*/ 808196 h 4913967"/>
              <a:gd name="connsiteX1353" fmla="*/ 2341497 w 12238653"/>
              <a:gd name="connsiteY1353" fmla="*/ 802644 h 4913967"/>
              <a:gd name="connsiteX1354" fmla="*/ 2413118 w 12238653"/>
              <a:gd name="connsiteY1354" fmla="*/ 809740 h 4913967"/>
              <a:gd name="connsiteX1355" fmla="*/ 2572015 w 12238653"/>
              <a:gd name="connsiteY1355" fmla="*/ 813122 h 4913967"/>
              <a:gd name="connsiteX1356" fmla="*/ 2601518 w 12238653"/>
              <a:gd name="connsiteY1356" fmla="*/ 828529 h 4913967"/>
              <a:gd name="connsiteX1357" fmla="*/ 2637105 w 12238653"/>
              <a:gd name="connsiteY1357" fmla="*/ 849778 h 4913967"/>
              <a:gd name="connsiteX1358" fmla="*/ 2389585 w 12238653"/>
              <a:gd name="connsiteY1358" fmla="*/ 857714 h 4913967"/>
              <a:gd name="connsiteX1359" fmla="*/ 2394987 w 12238653"/>
              <a:gd name="connsiteY1359" fmla="*/ 872742 h 4913967"/>
              <a:gd name="connsiteX1360" fmla="*/ 2408387 w 12238653"/>
              <a:gd name="connsiteY1360" fmla="*/ 888650 h 4913967"/>
              <a:gd name="connsiteX1361" fmla="*/ 2476748 w 12238653"/>
              <a:gd name="connsiteY1361" fmla="*/ 893367 h 4913967"/>
              <a:gd name="connsiteX1362" fmla="*/ 2512102 w 12238653"/>
              <a:gd name="connsiteY1362" fmla="*/ 916539 h 4913967"/>
              <a:gd name="connsiteX1363" fmla="*/ 2660978 w 12238653"/>
              <a:gd name="connsiteY1363" fmla="*/ 914493 h 4913967"/>
              <a:gd name="connsiteX1364" fmla="*/ 2700504 w 12238653"/>
              <a:gd name="connsiteY1364" fmla="*/ 905933 h 4913967"/>
              <a:gd name="connsiteX1365" fmla="*/ 2700305 w 12238653"/>
              <a:gd name="connsiteY1365" fmla="*/ 905880 h 4913967"/>
              <a:gd name="connsiteX1366" fmla="*/ 2728319 w 12238653"/>
              <a:gd name="connsiteY1366" fmla="*/ 885978 h 4913967"/>
              <a:gd name="connsiteX1367" fmla="*/ 2863117 w 12238653"/>
              <a:gd name="connsiteY1367" fmla="*/ 897624 h 4913967"/>
              <a:gd name="connsiteX1368" fmla="*/ 2827987 w 12238653"/>
              <a:gd name="connsiteY1368" fmla="*/ 907856 h 4913967"/>
              <a:gd name="connsiteX1369" fmla="*/ 2895213 w 12238653"/>
              <a:gd name="connsiteY1369" fmla="*/ 916414 h 4913967"/>
              <a:gd name="connsiteX1370" fmla="*/ 2938231 w 12238653"/>
              <a:gd name="connsiteY1370" fmla="*/ 904097 h 4913967"/>
              <a:gd name="connsiteX1371" fmla="*/ 2975397 w 12238653"/>
              <a:gd name="connsiteY1371" fmla="*/ 887480 h 4913967"/>
              <a:gd name="connsiteX1372" fmla="*/ 2981023 w 12238653"/>
              <a:gd name="connsiteY1372" fmla="*/ 864142 h 4913967"/>
              <a:gd name="connsiteX1373" fmla="*/ 3059516 w 12238653"/>
              <a:gd name="connsiteY1373" fmla="*/ 865435 h 4913967"/>
              <a:gd name="connsiteX1374" fmla="*/ 3043525 w 12238653"/>
              <a:gd name="connsiteY1374" fmla="*/ 870779 h 4913967"/>
              <a:gd name="connsiteX1375" fmla="*/ 3023140 w 12238653"/>
              <a:gd name="connsiteY1375" fmla="*/ 870863 h 4913967"/>
              <a:gd name="connsiteX1376" fmla="*/ 3099380 w 12238653"/>
              <a:gd name="connsiteY1376" fmla="*/ 902345 h 4913967"/>
              <a:gd name="connsiteX1377" fmla="*/ 3252198 w 12238653"/>
              <a:gd name="connsiteY1377" fmla="*/ 894537 h 4913967"/>
              <a:gd name="connsiteX1378" fmla="*/ 3250958 w 12238653"/>
              <a:gd name="connsiteY1378" fmla="*/ 890403 h 4913967"/>
              <a:gd name="connsiteX1379" fmla="*/ 3126856 w 12238653"/>
              <a:gd name="connsiteY1379" fmla="*/ 887354 h 4913967"/>
              <a:gd name="connsiteX1380" fmla="*/ 3170212 w 12238653"/>
              <a:gd name="connsiteY1380" fmla="*/ 863725 h 4913967"/>
              <a:gd name="connsiteX1381" fmla="*/ 3233840 w 12238653"/>
              <a:gd name="connsiteY1381" fmla="*/ 857253 h 4913967"/>
              <a:gd name="connsiteX1382" fmla="*/ 3231588 w 12238653"/>
              <a:gd name="connsiteY1382" fmla="*/ 852745 h 4913967"/>
              <a:gd name="connsiteX1383" fmla="*/ 3196113 w 12238653"/>
              <a:gd name="connsiteY1383" fmla="*/ 853329 h 4913967"/>
              <a:gd name="connsiteX1384" fmla="*/ 3118752 w 12238653"/>
              <a:gd name="connsiteY1384" fmla="*/ 853665 h 4913967"/>
              <a:gd name="connsiteX1385" fmla="*/ 3037334 w 12238653"/>
              <a:gd name="connsiteY1385" fmla="*/ 856794 h 4913967"/>
              <a:gd name="connsiteX1386" fmla="*/ 2942400 w 12238653"/>
              <a:gd name="connsiteY1386" fmla="*/ 852745 h 4913967"/>
              <a:gd name="connsiteX1387" fmla="*/ 3102985 w 12238653"/>
              <a:gd name="connsiteY1387" fmla="*/ 845437 h 4913967"/>
              <a:gd name="connsiteX1388" fmla="*/ 3073031 w 12238653"/>
              <a:gd name="connsiteY1388" fmla="*/ 830116 h 4913967"/>
              <a:gd name="connsiteX1389" fmla="*/ 3064474 w 12238653"/>
              <a:gd name="connsiteY1389" fmla="*/ 836210 h 4913967"/>
              <a:gd name="connsiteX1390" fmla="*/ 2979222 w 12238653"/>
              <a:gd name="connsiteY1390" fmla="*/ 836880 h 4913967"/>
              <a:gd name="connsiteX1391" fmla="*/ 2907713 w 12238653"/>
              <a:gd name="connsiteY1391" fmla="*/ 837546 h 4913967"/>
              <a:gd name="connsiteX1392" fmla="*/ 2681251 w 12238653"/>
              <a:gd name="connsiteY1392" fmla="*/ 847317 h 4913967"/>
              <a:gd name="connsiteX1393" fmla="*/ 2665822 w 12238653"/>
              <a:gd name="connsiteY1393" fmla="*/ 845229 h 4913967"/>
              <a:gd name="connsiteX1394" fmla="*/ 2678098 w 12238653"/>
              <a:gd name="connsiteY1394" fmla="*/ 836170 h 4913967"/>
              <a:gd name="connsiteX1395" fmla="*/ 2613343 w 12238653"/>
              <a:gd name="connsiteY1395" fmla="*/ 815253 h 4913967"/>
              <a:gd name="connsiteX1396" fmla="*/ 2656360 w 12238653"/>
              <a:gd name="connsiteY1396" fmla="*/ 805941 h 4913967"/>
              <a:gd name="connsiteX1397" fmla="*/ 2790934 w 12238653"/>
              <a:gd name="connsiteY1397" fmla="*/ 814460 h 4913967"/>
              <a:gd name="connsiteX1398" fmla="*/ 2859631 w 12238653"/>
              <a:gd name="connsiteY1398" fmla="*/ 828486 h 4913967"/>
              <a:gd name="connsiteX1399" fmla="*/ 2970777 w 12238653"/>
              <a:gd name="connsiteY1399" fmla="*/ 829573 h 4913967"/>
              <a:gd name="connsiteX1400" fmla="*/ 3042400 w 12238653"/>
              <a:gd name="connsiteY1400" fmla="*/ 827359 h 4913967"/>
              <a:gd name="connsiteX1401" fmla="*/ 2986206 w 12238653"/>
              <a:gd name="connsiteY1401" fmla="*/ 810574 h 4913967"/>
              <a:gd name="connsiteX1402" fmla="*/ 2996901 w 12238653"/>
              <a:gd name="connsiteY1402" fmla="*/ 807361 h 4913967"/>
              <a:gd name="connsiteX1403" fmla="*/ 3035413 w 12238653"/>
              <a:gd name="connsiteY1403" fmla="*/ 804565 h 4913967"/>
              <a:gd name="connsiteX1404" fmla="*/ 3022237 w 12238653"/>
              <a:gd name="connsiteY1404" fmla="*/ 786026 h 4913967"/>
              <a:gd name="connsiteX1405" fmla="*/ 3132377 w 12238653"/>
              <a:gd name="connsiteY1405" fmla="*/ 811034 h 4913967"/>
              <a:gd name="connsiteX1406" fmla="*/ 3075509 w 12238653"/>
              <a:gd name="connsiteY1406" fmla="*/ 820638 h 4913967"/>
              <a:gd name="connsiteX1407" fmla="*/ 3215597 w 12238653"/>
              <a:gd name="connsiteY1407" fmla="*/ 812663 h 4913967"/>
              <a:gd name="connsiteX1408" fmla="*/ 3205575 w 12238653"/>
              <a:gd name="connsiteY1408" fmla="*/ 840845 h 4913967"/>
              <a:gd name="connsiteX1409" fmla="*/ 3253663 w 12238653"/>
              <a:gd name="connsiteY1409" fmla="*/ 838507 h 4913967"/>
              <a:gd name="connsiteX1410" fmla="*/ 3247467 w 12238653"/>
              <a:gd name="connsiteY1410" fmla="*/ 811662 h 4913967"/>
              <a:gd name="connsiteX1411" fmla="*/ 3317286 w 12238653"/>
              <a:gd name="connsiteY1411" fmla="*/ 815879 h 4913967"/>
              <a:gd name="connsiteX1412" fmla="*/ 3306251 w 12238653"/>
              <a:gd name="connsiteY1412" fmla="*/ 837754 h 4913967"/>
              <a:gd name="connsiteX1413" fmla="*/ 3365936 w 12238653"/>
              <a:gd name="connsiteY1413" fmla="*/ 837754 h 4913967"/>
              <a:gd name="connsiteX1414" fmla="*/ 3367964 w 12238653"/>
              <a:gd name="connsiteY1414" fmla="*/ 841388 h 4913967"/>
              <a:gd name="connsiteX1415" fmla="*/ 3304222 w 12238653"/>
              <a:gd name="connsiteY1415" fmla="*/ 850948 h 4913967"/>
              <a:gd name="connsiteX1416" fmla="*/ 3261204 w 12238653"/>
              <a:gd name="connsiteY1416" fmla="*/ 866605 h 4913967"/>
              <a:gd name="connsiteX1417" fmla="*/ 3194204 w 12238653"/>
              <a:gd name="connsiteY1417" fmla="*/ 869320 h 4913967"/>
              <a:gd name="connsiteX1418" fmla="*/ 3194090 w 12238653"/>
              <a:gd name="connsiteY1418" fmla="*/ 873744 h 4913967"/>
              <a:gd name="connsiteX1419" fmla="*/ 3221792 w 12238653"/>
              <a:gd name="connsiteY1419" fmla="*/ 877962 h 4913967"/>
              <a:gd name="connsiteX1420" fmla="*/ 3404447 w 12238653"/>
              <a:gd name="connsiteY1420" fmla="*/ 875956 h 4913967"/>
              <a:gd name="connsiteX1421" fmla="*/ 3420890 w 12238653"/>
              <a:gd name="connsiteY1421" fmla="*/ 876792 h 4913967"/>
              <a:gd name="connsiteX1422" fmla="*/ 3508953 w 12238653"/>
              <a:gd name="connsiteY1422" fmla="*/ 883724 h 4913967"/>
              <a:gd name="connsiteX1423" fmla="*/ 3548710 w 12238653"/>
              <a:gd name="connsiteY1423" fmla="*/ 906185 h 4913967"/>
              <a:gd name="connsiteX1424" fmla="*/ 3559406 w 12238653"/>
              <a:gd name="connsiteY1424" fmla="*/ 881009 h 4913967"/>
              <a:gd name="connsiteX1425" fmla="*/ 3508840 w 12238653"/>
              <a:gd name="connsiteY1425" fmla="*/ 857714 h 4913967"/>
              <a:gd name="connsiteX1426" fmla="*/ 3426071 w 12238653"/>
              <a:gd name="connsiteY1426" fmla="*/ 859756 h 4913967"/>
              <a:gd name="connsiteX1427" fmla="*/ 3434740 w 12238653"/>
              <a:gd name="connsiteY1427" fmla="*/ 855832 h 4913967"/>
              <a:gd name="connsiteX1428" fmla="*/ 3414812 w 12238653"/>
              <a:gd name="connsiteY1428" fmla="*/ 833580 h 4913967"/>
              <a:gd name="connsiteX1429" fmla="*/ 3369767 w 12238653"/>
              <a:gd name="connsiteY1429" fmla="*/ 822224 h 4913967"/>
              <a:gd name="connsiteX1430" fmla="*/ 3399045 w 12238653"/>
              <a:gd name="connsiteY1430" fmla="*/ 806734 h 4913967"/>
              <a:gd name="connsiteX1431" fmla="*/ 3437783 w 12238653"/>
              <a:gd name="connsiteY1431" fmla="*/ 808530 h 4913967"/>
              <a:gd name="connsiteX1432" fmla="*/ 3535085 w 12238653"/>
              <a:gd name="connsiteY1432" fmla="*/ 804857 h 4913967"/>
              <a:gd name="connsiteX1433" fmla="*/ 3499607 w 12238653"/>
              <a:gd name="connsiteY1433" fmla="*/ 796255 h 4913967"/>
              <a:gd name="connsiteX1434" fmla="*/ 3456929 w 12238653"/>
              <a:gd name="connsiteY1434" fmla="*/ 795169 h 4913967"/>
              <a:gd name="connsiteX1435" fmla="*/ 3504340 w 12238653"/>
              <a:gd name="connsiteY1435" fmla="*/ 779680 h 4913967"/>
              <a:gd name="connsiteX1436" fmla="*/ 3384069 w 12238653"/>
              <a:gd name="connsiteY1436" fmla="*/ 770036 h 4913967"/>
              <a:gd name="connsiteX1437" fmla="*/ 3422354 w 12238653"/>
              <a:gd name="connsiteY1437" fmla="*/ 775380 h 4913967"/>
              <a:gd name="connsiteX1438" fmla="*/ 3323369 w 12238653"/>
              <a:gd name="connsiteY1438" fmla="*/ 750620 h 4913967"/>
              <a:gd name="connsiteX1439" fmla="*/ 3444769 w 12238653"/>
              <a:gd name="connsiteY1439" fmla="*/ 759767 h 4913967"/>
              <a:gd name="connsiteX1440" fmla="*/ 3488348 w 12238653"/>
              <a:gd name="connsiteY1440" fmla="*/ 746529 h 4913967"/>
              <a:gd name="connsiteX1441" fmla="*/ 3534973 w 12238653"/>
              <a:gd name="connsiteY1441" fmla="*/ 761019 h 4913967"/>
              <a:gd name="connsiteX1442" fmla="*/ 3515262 w 12238653"/>
              <a:gd name="connsiteY1442" fmla="*/ 769202 h 4913967"/>
              <a:gd name="connsiteX1443" fmla="*/ 3606698 w 12238653"/>
              <a:gd name="connsiteY1443" fmla="*/ 769661 h 4913967"/>
              <a:gd name="connsiteX1444" fmla="*/ 3590374 w 12238653"/>
              <a:gd name="connsiteY1444" fmla="*/ 745820 h 4913967"/>
              <a:gd name="connsiteX1445" fmla="*/ 3677425 w 12238653"/>
              <a:gd name="connsiteY1445" fmla="*/ 740726 h 4913967"/>
              <a:gd name="connsiteX1446" fmla="*/ 3748595 w 12238653"/>
              <a:gd name="connsiteY1446" fmla="*/ 732503 h 4913967"/>
              <a:gd name="connsiteX1447" fmla="*/ 3909404 w 12238653"/>
              <a:gd name="connsiteY1447" fmla="*/ 737807 h 4913967"/>
              <a:gd name="connsiteX1448" fmla="*/ 3974159 w 12238653"/>
              <a:gd name="connsiteY1448" fmla="*/ 740978 h 4913967"/>
              <a:gd name="connsiteX1449" fmla="*/ 3974159 w 12238653"/>
              <a:gd name="connsiteY1449" fmla="*/ 754130 h 4913967"/>
              <a:gd name="connsiteX1450" fmla="*/ 4010304 w 12238653"/>
              <a:gd name="connsiteY1450" fmla="*/ 759097 h 4913967"/>
              <a:gd name="connsiteX1451" fmla="*/ 4073258 w 12238653"/>
              <a:gd name="connsiteY1451" fmla="*/ 762478 h 4913967"/>
              <a:gd name="connsiteX1452" fmla="*/ 4118346 w 12238653"/>
              <a:gd name="connsiteY1452" fmla="*/ 756514 h 4913967"/>
              <a:gd name="connsiteX1453" fmla="*/ 4164363 w 12238653"/>
              <a:gd name="connsiteY1453" fmla="*/ 755847 h 4913967"/>
              <a:gd name="connsiteX1454" fmla="*/ 4164363 w 12238653"/>
              <a:gd name="connsiteY1454" fmla="*/ 755968 h 4913967"/>
              <a:gd name="connsiteX1455" fmla="*/ 4164701 w 12238653"/>
              <a:gd name="connsiteY1455" fmla="*/ 755841 h 4913967"/>
              <a:gd name="connsiteX1456" fmla="*/ 4164363 w 12238653"/>
              <a:gd name="connsiteY1456" fmla="*/ 755847 h 4913967"/>
              <a:gd name="connsiteX1457" fmla="*/ 4164363 w 12238653"/>
              <a:gd name="connsiteY1457" fmla="*/ 738265 h 4913967"/>
              <a:gd name="connsiteX1458" fmla="*/ 4204718 w 12238653"/>
              <a:gd name="connsiteY1458" fmla="*/ 744642 h 4913967"/>
              <a:gd name="connsiteX1459" fmla="*/ 4232127 w 12238653"/>
              <a:gd name="connsiteY1459" fmla="*/ 755819 h 4913967"/>
              <a:gd name="connsiteX1460" fmla="*/ 4231928 w 12238653"/>
              <a:gd name="connsiteY1460" fmla="*/ 755841 h 4913967"/>
              <a:gd name="connsiteX1461" fmla="*/ 4232492 w 12238653"/>
              <a:gd name="connsiteY1461" fmla="*/ 755968 h 4913967"/>
              <a:gd name="connsiteX1462" fmla="*/ 4232127 w 12238653"/>
              <a:gd name="connsiteY1462" fmla="*/ 755819 h 4913967"/>
              <a:gd name="connsiteX1463" fmla="*/ 4284854 w 12238653"/>
              <a:gd name="connsiteY1463" fmla="*/ 749787 h 4913967"/>
              <a:gd name="connsiteX1464" fmla="*/ 4348032 w 12238653"/>
              <a:gd name="connsiteY1464" fmla="*/ 739266 h 4913967"/>
              <a:gd name="connsiteX1465" fmla="*/ 4501414 w 12238653"/>
              <a:gd name="connsiteY1465" fmla="*/ 734839 h 4913967"/>
              <a:gd name="connsiteX1466" fmla="*/ 4584069 w 12238653"/>
              <a:gd name="connsiteY1466" fmla="*/ 732252 h 4913967"/>
              <a:gd name="connsiteX1467" fmla="*/ 4594096 w 12238653"/>
              <a:gd name="connsiteY1467" fmla="*/ 715301 h 4913967"/>
              <a:gd name="connsiteX1468" fmla="*/ 4640599 w 12238653"/>
              <a:gd name="connsiteY1468" fmla="*/ 712419 h 4913967"/>
              <a:gd name="connsiteX1469" fmla="*/ 4646346 w 12238653"/>
              <a:gd name="connsiteY1469" fmla="*/ 689124 h 4913967"/>
              <a:gd name="connsiteX1470" fmla="*/ 4577540 w 12238653"/>
              <a:gd name="connsiteY1470" fmla="*/ 673051 h 4913967"/>
              <a:gd name="connsiteX1471" fmla="*/ 4704792 w 12238653"/>
              <a:gd name="connsiteY1471" fmla="*/ 682903 h 4913967"/>
              <a:gd name="connsiteX1472" fmla="*/ 4659409 w 12238653"/>
              <a:gd name="connsiteY1472" fmla="*/ 707952 h 4913967"/>
              <a:gd name="connsiteX1473" fmla="*/ 4746682 w 12238653"/>
              <a:gd name="connsiteY1473" fmla="*/ 720103 h 4913967"/>
              <a:gd name="connsiteX1474" fmla="*/ 4845104 w 12238653"/>
              <a:gd name="connsiteY1474" fmla="*/ 715385 h 4913967"/>
              <a:gd name="connsiteX1475" fmla="*/ 4885538 w 12238653"/>
              <a:gd name="connsiteY1475" fmla="*/ 746113 h 4913967"/>
              <a:gd name="connsiteX1476" fmla="*/ 4924428 w 12238653"/>
              <a:gd name="connsiteY1476" fmla="*/ 745007 h 4913967"/>
              <a:gd name="connsiteX1477" fmla="*/ 4964050 w 12238653"/>
              <a:gd name="connsiteY1477" fmla="*/ 735056 h 4913967"/>
              <a:gd name="connsiteX1478" fmla="*/ 4963911 w 12238653"/>
              <a:gd name="connsiteY1478" fmla="*/ 735131 h 4913967"/>
              <a:gd name="connsiteX1479" fmla="*/ 4990606 w 12238653"/>
              <a:gd name="connsiteY1479" fmla="*/ 737555 h 4913967"/>
              <a:gd name="connsiteX1480" fmla="*/ 5216504 w 12238653"/>
              <a:gd name="connsiteY1480" fmla="*/ 725572 h 4913967"/>
              <a:gd name="connsiteX1481" fmla="*/ 5358169 w 12238653"/>
              <a:gd name="connsiteY1481" fmla="*/ 722731 h 4913967"/>
              <a:gd name="connsiteX1482" fmla="*/ 5342634 w 12238653"/>
              <a:gd name="connsiteY1482" fmla="*/ 710334 h 4913967"/>
              <a:gd name="connsiteX1483" fmla="*/ 5394093 w 12238653"/>
              <a:gd name="connsiteY1483" fmla="*/ 698057 h 4913967"/>
              <a:gd name="connsiteX1484" fmla="*/ 5520675 w 12238653"/>
              <a:gd name="connsiteY1484" fmla="*/ 706702 h 4913967"/>
              <a:gd name="connsiteX1485" fmla="*/ 5524161 w 12238653"/>
              <a:gd name="connsiteY1485" fmla="*/ 707868 h 4913967"/>
              <a:gd name="connsiteX1486" fmla="*/ 5498036 w 12238653"/>
              <a:gd name="connsiteY1486" fmla="*/ 716303 h 4913967"/>
              <a:gd name="connsiteX1487" fmla="*/ 5551978 w 12238653"/>
              <a:gd name="connsiteY1487" fmla="*/ 728036 h 4913967"/>
              <a:gd name="connsiteX1488" fmla="*/ 5587451 w 12238653"/>
              <a:gd name="connsiteY1488" fmla="*/ 718264 h 4913967"/>
              <a:gd name="connsiteX1489" fmla="*/ 5608959 w 12238653"/>
              <a:gd name="connsiteY1489" fmla="*/ 703277 h 4913967"/>
              <a:gd name="connsiteX1490" fmla="*/ 5680584 w 12238653"/>
              <a:gd name="connsiteY1490" fmla="*/ 699519 h 4913967"/>
              <a:gd name="connsiteX1491" fmla="*/ 5759298 w 12238653"/>
              <a:gd name="connsiteY1491" fmla="*/ 703277 h 4913967"/>
              <a:gd name="connsiteX1492" fmla="*/ 5831256 w 12238653"/>
              <a:gd name="connsiteY1492" fmla="*/ 706870 h 4913967"/>
              <a:gd name="connsiteX1493" fmla="*/ 5901413 w 12238653"/>
              <a:gd name="connsiteY1493" fmla="*/ 703569 h 4913967"/>
              <a:gd name="connsiteX1494" fmla="*/ 5899617 w 12238653"/>
              <a:gd name="connsiteY1494" fmla="*/ 698726 h 4913967"/>
              <a:gd name="connsiteX1495" fmla="*/ 5798830 w 12238653"/>
              <a:gd name="connsiteY1495" fmla="*/ 701355 h 4913967"/>
              <a:gd name="connsiteX1496" fmla="*/ 5819208 w 12238653"/>
              <a:gd name="connsiteY1496" fmla="*/ 690711 h 4913967"/>
              <a:gd name="connsiteX1497" fmla="*/ 5956373 w 12238653"/>
              <a:gd name="connsiteY1497" fmla="*/ 684573 h 4913967"/>
              <a:gd name="connsiteX1498" fmla="*/ 6159074 w 12238653"/>
              <a:gd name="connsiteY1498" fmla="*/ 680230 h 4913967"/>
              <a:gd name="connsiteX1499" fmla="*/ 6260087 w 12238653"/>
              <a:gd name="connsiteY1499" fmla="*/ 680689 h 4913967"/>
              <a:gd name="connsiteX1500" fmla="*/ 6281255 w 12238653"/>
              <a:gd name="connsiteY1500" fmla="*/ 680522 h 4913967"/>
              <a:gd name="connsiteX1501" fmla="*/ 6411441 w 12238653"/>
              <a:gd name="connsiteY1501" fmla="*/ 679772 h 4913967"/>
              <a:gd name="connsiteX1502" fmla="*/ 6269551 w 12238653"/>
              <a:gd name="connsiteY1502" fmla="*/ 702441 h 4913967"/>
              <a:gd name="connsiteX1503" fmla="*/ 6334187 w 12238653"/>
              <a:gd name="connsiteY1503" fmla="*/ 727326 h 4913967"/>
              <a:gd name="connsiteX1504" fmla="*/ 6267518 w 12238653"/>
              <a:gd name="connsiteY1504" fmla="*/ 734380 h 4913967"/>
              <a:gd name="connsiteX1505" fmla="*/ 6304683 w 12238653"/>
              <a:gd name="connsiteY1505" fmla="*/ 746071 h 4913967"/>
              <a:gd name="connsiteX1506" fmla="*/ 6407387 w 12238653"/>
              <a:gd name="connsiteY1506" fmla="*/ 742105 h 4913967"/>
              <a:gd name="connsiteX1507" fmla="*/ 6468986 w 12238653"/>
              <a:gd name="connsiteY1507" fmla="*/ 754630 h 4913967"/>
              <a:gd name="connsiteX1508" fmla="*/ 6339368 w 12238653"/>
              <a:gd name="connsiteY1508" fmla="*/ 764276 h 4913967"/>
              <a:gd name="connsiteX1509" fmla="*/ 6340604 w 12238653"/>
              <a:gd name="connsiteY1509" fmla="*/ 768283 h 4913967"/>
              <a:gd name="connsiteX1510" fmla="*/ 6406144 w 12238653"/>
              <a:gd name="connsiteY1510" fmla="*/ 768283 h 4913967"/>
              <a:gd name="connsiteX1511" fmla="*/ 6411104 w 12238653"/>
              <a:gd name="connsiteY1511" fmla="*/ 768324 h 4913967"/>
              <a:gd name="connsiteX1512" fmla="*/ 6416056 w 12238653"/>
              <a:gd name="connsiteY1512" fmla="*/ 768324 h 4913967"/>
              <a:gd name="connsiteX1513" fmla="*/ 6515496 w 12238653"/>
              <a:gd name="connsiteY1513" fmla="*/ 762354 h 4913967"/>
              <a:gd name="connsiteX1514" fmla="*/ 6631937 w 12238653"/>
              <a:gd name="connsiteY1514" fmla="*/ 772540 h 4913967"/>
              <a:gd name="connsiteX1515" fmla="*/ 6699616 w 12238653"/>
              <a:gd name="connsiteY1515" fmla="*/ 751665 h 4913967"/>
              <a:gd name="connsiteX1516" fmla="*/ 6789934 w 12238653"/>
              <a:gd name="connsiteY1516" fmla="*/ 743234 h 4913967"/>
              <a:gd name="connsiteX1517" fmla="*/ 6844548 w 12238653"/>
              <a:gd name="connsiteY1517" fmla="*/ 739392 h 4913967"/>
              <a:gd name="connsiteX1518" fmla="*/ 6916395 w 12238653"/>
              <a:gd name="connsiteY1518" fmla="*/ 735550 h 4913967"/>
              <a:gd name="connsiteX1519" fmla="*/ 7016166 w 12238653"/>
              <a:gd name="connsiteY1519" fmla="*/ 730372 h 4913967"/>
              <a:gd name="connsiteX1520" fmla="*/ 7045455 w 12238653"/>
              <a:gd name="connsiteY1520" fmla="*/ 735717 h 4913967"/>
              <a:gd name="connsiteX1521" fmla="*/ 7067749 w 12238653"/>
              <a:gd name="connsiteY1521" fmla="*/ 738223 h 4913967"/>
              <a:gd name="connsiteX1522" fmla="*/ 7071014 w 12238653"/>
              <a:gd name="connsiteY1522" fmla="*/ 728119 h 4913967"/>
              <a:gd name="connsiteX1523" fmla="*/ 7124279 w 12238653"/>
              <a:gd name="connsiteY1523" fmla="*/ 724235 h 4913967"/>
              <a:gd name="connsiteX1524" fmla="*/ 7126645 w 12238653"/>
              <a:gd name="connsiteY1524" fmla="*/ 734090 h 4913967"/>
              <a:gd name="connsiteX1525" fmla="*/ 7175519 w 12238653"/>
              <a:gd name="connsiteY1525" fmla="*/ 730748 h 4913967"/>
              <a:gd name="connsiteX1526" fmla="*/ 7153445 w 12238653"/>
              <a:gd name="connsiteY1526" fmla="*/ 738223 h 4913967"/>
              <a:gd name="connsiteX1527" fmla="*/ 6978332 w 12238653"/>
              <a:gd name="connsiteY1527" fmla="*/ 763816 h 4913967"/>
              <a:gd name="connsiteX1528" fmla="*/ 6936217 w 12238653"/>
              <a:gd name="connsiteY1528" fmla="*/ 766864 h 4913967"/>
              <a:gd name="connsiteX1529" fmla="*/ 6820451 w 12238653"/>
              <a:gd name="connsiteY1529" fmla="*/ 769871 h 4913967"/>
              <a:gd name="connsiteX1530" fmla="*/ 6798939 w 12238653"/>
              <a:gd name="connsiteY1530" fmla="*/ 773836 h 4913967"/>
              <a:gd name="connsiteX1531" fmla="*/ 6847363 w 12238653"/>
              <a:gd name="connsiteY1531" fmla="*/ 779221 h 4913967"/>
              <a:gd name="connsiteX1532" fmla="*/ 6817296 w 12238653"/>
              <a:gd name="connsiteY1532" fmla="*/ 795462 h 4913967"/>
              <a:gd name="connsiteX1533" fmla="*/ 6942382 w 12238653"/>
              <a:gd name="connsiteY1533" fmla="*/ 787915 h 4913967"/>
              <a:gd name="connsiteX1534" fmla="*/ 7057474 w 12238653"/>
              <a:gd name="connsiteY1534" fmla="*/ 780997 h 4913967"/>
              <a:gd name="connsiteX1535" fmla="*/ 7017188 w 12238653"/>
              <a:gd name="connsiteY1535" fmla="*/ 790285 h 4913967"/>
              <a:gd name="connsiteX1536" fmla="*/ 6721917 w 12238653"/>
              <a:gd name="connsiteY1536" fmla="*/ 816796 h 4913967"/>
              <a:gd name="connsiteX1537" fmla="*/ 6687904 w 12238653"/>
              <a:gd name="connsiteY1537" fmla="*/ 781979 h 4913967"/>
              <a:gd name="connsiteX1538" fmla="*/ 6630361 w 12238653"/>
              <a:gd name="connsiteY1538" fmla="*/ 804356 h 4913967"/>
              <a:gd name="connsiteX1539" fmla="*/ 6636099 w 12238653"/>
              <a:gd name="connsiteY1539" fmla="*/ 792667 h 4913967"/>
              <a:gd name="connsiteX1540" fmla="*/ 6565718 w 12238653"/>
              <a:gd name="connsiteY1540" fmla="*/ 808990 h 4913967"/>
              <a:gd name="connsiteX1541" fmla="*/ 6488358 w 12238653"/>
              <a:gd name="connsiteY1541" fmla="*/ 799554 h 4913967"/>
              <a:gd name="connsiteX1542" fmla="*/ 6441509 w 12238653"/>
              <a:gd name="connsiteY1542" fmla="*/ 801182 h 4913967"/>
              <a:gd name="connsiteX1543" fmla="*/ 6375965 w 12238653"/>
              <a:gd name="connsiteY1543" fmla="*/ 806776 h 4913967"/>
              <a:gd name="connsiteX1544" fmla="*/ 6277882 w 12238653"/>
              <a:gd name="connsiteY1544" fmla="*/ 826192 h 4913967"/>
              <a:gd name="connsiteX1545" fmla="*/ 6375965 w 12238653"/>
              <a:gd name="connsiteY1545" fmla="*/ 819136 h 4913967"/>
              <a:gd name="connsiteX1546" fmla="*/ 6395111 w 12238653"/>
              <a:gd name="connsiteY1546" fmla="*/ 826691 h 4913967"/>
              <a:gd name="connsiteX1547" fmla="*/ 6461325 w 12238653"/>
              <a:gd name="connsiteY1547" fmla="*/ 820429 h 4913967"/>
              <a:gd name="connsiteX1548" fmla="*/ 6572815 w 12238653"/>
              <a:gd name="connsiteY1548" fmla="*/ 818342 h 4913967"/>
              <a:gd name="connsiteX1549" fmla="*/ 6644887 w 12238653"/>
              <a:gd name="connsiteY1549" fmla="*/ 814878 h 4913967"/>
              <a:gd name="connsiteX1550" fmla="*/ 6663355 w 12238653"/>
              <a:gd name="connsiteY1550" fmla="*/ 815753 h 4913967"/>
              <a:gd name="connsiteX1551" fmla="*/ 6664571 w 12238653"/>
              <a:gd name="connsiteY1551" fmla="*/ 822547 h 4913967"/>
              <a:gd name="connsiteX1552" fmla="*/ 6664252 w 12238653"/>
              <a:gd name="connsiteY1552" fmla="*/ 822516 h 4913967"/>
              <a:gd name="connsiteX1553" fmla="*/ 6664591 w 12238653"/>
              <a:gd name="connsiteY1553" fmla="*/ 822641 h 4913967"/>
              <a:gd name="connsiteX1554" fmla="*/ 6664571 w 12238653"/>
              <a:gd name="connsiteY1554" fmla="*/ 822547 h 4913967"/>
              <a:gd name="connsiteX1555" fmla="*/ 6723035 w 12238653"/>
              <a:gd name="connsiteY1555" fmla="*/ 828027 h 4913967"/>
              <a:gd name="connsiteX1556" fmla="*/ 6868426 w 12238653"/>
              <a:gd name="connsiteY1556" fmla="*/ 815923 h 4913967"/>
              <a:gd name="connsiteX1557" fmla="*/ 7047023 w 12238653"/>
              <a:gd name="connsiteY1557" fmla="*/ 802853 h 4913967"/>
              <a:gd name="connsiteX1558" fmla="*/ 7182612 w 12238653"/>
              <a:gd name="connsiteY1558" fmla="*/ 793293 h 4913967"/>
              <a:gd name="connsiteX1559" fmla="*/ 7182164 w 12238653"/>
              <a:gd name="connsiteY1559" fmla="*/ 793417 h 4913967"/>
              <a:gd name="connsiteX1560" fmla="*/ 7276195 w 12238653"/>
              <a:gd name="connsiteY1560" fmla="*/ 773459 h 4913967"/>
              <a:gd name="connsiteX1561" fmla="*/ 7367302 w 12238653"/>
              <a:gd name="connsiteY1561" fmla="*/ 785150 h 4913967"/>
              <a:gd name="connsiteX1562" fmla="*/ 7344437 w 12238653"/>
              <a:gd name="connsiteY1562" fmla="*/ 774211 h 4913967"/>
              <a:gd name="connsiteX1563" fmla="*/ 7420114 w 12238653"/>
              <a:gd name="connsiteY1563" fmla="*/ 766653 h 4913967"/>
              <a:gd name="connsiteX1564" fmla="*/ 7413467 w 12238653"/>
              <a:gd name="connsiteY1564" fmla="*/ 781851 h 4913967"/>
              <a:gd name="connsiteX1565" fmla="*/ 7512909 w 12238653"/>
              <a:gd name="connsiteY1565" fmla="*/ 784105 h 4913967"/>
              <a:gd name="connsiteX1566" fmla="*/ 7581939 w 12238653"/>
              <a:gd name="connsiteY1566" fmla="*/ 776800 h 4913967"/>
              <a:gd name="connsiteX1567" fmla="*/ 7485546 w 12238653"/>
              <a:gd name="connsiteY1567" fmla="*/ 794919 h 4913967"/>
              <a:gd name="connsiteX1568" fmla="*/ 7392636 w 12238653"/>
              <a:gd name="connsiteY1568" fmla="*/ 816963 h 4913967"/>
              <a:gd name="connsiteX1569" fmla="*/ 7627436 w 12238653"/>
              <a:gd name="connsiteY1569" fmla="*/ 794250 h 4913967"/>
              <a:gd name="connsiteX1570" fmla="*/ 7588923 w 12238653"/>
              <a:gd name="connsiteY1570" fmla="*/ 813290 h 4913967"/>
              <a:gd name="connsiteX1571" fmla="*/ 7562679 w 12238653"/>
              <a:gd name="connsiteY1571" fmla="*/ 822726 h 4913967"/>
              <a:gd name="connsiteX1572" fmla="*/ 7428676 w 12238653"/>
              <a:gd name="connsiteY1572" fmla="*/ 848361 h 4913967"/>
              <a:gd name="connsiteX1573" fmla="*/ 7587346 w 12238653"/>
              <a:gd name="connsiteY1573" fmla="*/ 833497 h 4913967"/>
              <a:gd name="connsiteX1574" fmla="*/ 7741285 w 12238653"/>
              <a:gd name="connsiteY1574" fmla="*/ 803605 h 4913967"/>
              <a:gd name="connsiteX1575" fmla="*/ 7762120 w 12238653"/>
              <a:gd name="connsiteY1575" fmla="*/ 804146 h 4913967"/>
              <a:gd name="connsiteX1576" fmla="*/ 7750742 w 12238653"/>
              <a:gd name="connsiteY1576" fmla="*/ 819762 h 4913967"/>
              <a:gd name="connsiteX1577" fmla="*/ 7822371 w 12238653"/>
              <a:gd name="connsiteY1577" fmla="*/ 802936 h 4913967"/>
              <a:gd name="connsiteX1578" fmla="*/ 7906378 w 12238653"/>
              <a:gd name="connsiteY1578" fmla="*/ 792290 h 4913967"/>
              <a:gd name="connsiteX1579" fmla="*/ 7936671 w 12238653"/>
              <a:gd name="connsiteY1579" fmla="*/ 764400 h 4913967"/>
              <a:gd name="connsiteX1580" fmla="*/ 7959303 w 12238653"/>
              <a:gd name="connsiteY1580" fmla="*/ 758261 h 4913967"/>
              <a:gd name="connsiteX1581" fmla="*/ 7955819 w 12238653"/>
              <a:gd name="connsiteY1581" fmla="*/ 736593 h 4913967"/>
              <a:gd name="connsiteX1582" fmla="*/ 8037233 w 12238653"/>
              <a:gd name="connsiteY1582" fmla="*/ 719684 h 4913967"/>
              <a:gd name="connsiteX1583" fmla="*/ 8012123 w 12238653"/>
              <a:gd name="connsiteY1583" fmla="*/ 749579 h 4913967"/>
              <a:gd name="connsiteX1584" fmla="*/ 8091172 w 12238653"/>
              <a:gd name="connsiteY1584" fmla="*/ 725153 h 4913967"/>
              <a:gd name="connsiteX1585" fmla="*/ 8059984 w 12238653"/>
              <a:gd name="connsiteY1585" fmla="*/ 718264 h 4913967"/>
              <a:gd name="connsiteX1586" fmla="*/ 8098271 w 12238653"/>
              <a:gd name="connsiteY1586" fmla="*/ 707576 h 4913967"/>
              <a:gd name="connsiteX1587" fmla="*/ 8219444 w 12238653"/>
              <a:gd name="connsiteY1587" fmla="*/ 677476 h 4913967"/>
              <a:gd name="connsiteX1588" fmla="*/ 8244469 w 12238653"/>
              <a:gd name="connsiteY1588" fmla="*/ 667367 h 4913967"/>
              <a:gd name="connsiteX1589" fmla="*/ 8229578 w 12238653"/>
              <a:gd name="connsiteY1589" fmla="*/ 655561 h 4913967"/>
              <a:gd name="connsiteX1590" fmla="*/ 8229690 w 12238653"/>
              <a:gd name="connsiteY1590" fmla="*/ 655556 h 4913967"/>
              <a:gd name="connsiteX1591" fmla="*/ 8229523 w 12238653"/>
              <a:gd name="connsiteY1591" fmla="*/ 655518 h 4913967"/>
              <a:gd name="connsiteX1592" fmla="*/ 8229464 w 12238653"/>
              <a:gd name="connsiteY1592" fmla="*/ 655473 h 4913967"/>
              <a:gd name="connsiteX1593" fmla="*/ 8229393 w 12238653"/>
              <a:gd name="connsiteY1593" fmla="*/ 655490 h 4913967"/>
              <a:gd name="connsiteX1594" fmla="*/ 8196917 w 12238653"/>
              <a:gd name="connsiteY1594" fmla="*/ 648166 h 4913967"/>
              <a:gd name="connsiteX1595" fmla="*/ 8146132 w 12238653"/>
              <a:gd name="connsiteY1595" fmla="*/ 656476 h 4913967"/>
              <a:gd name="connsiteX1596" fmla="*/ 8115615 w 12238653"/>
              <a:gd name="connsiteY1596" fmla="*/ 656683 h 4913967"/>
              <a:gd name="connsiteX1597" fmla="*/ 8309422 w 12238653"/>
              <a:gd name="connsiteY1597" fmla="*/ 631089 h 4913967"/>
              <a:gd name="connsiteX1598" fmla="*/ 8348609 w 12238653"/>
              <a:gd name="connsiteY1598" fmla="*/ 661026 h 4913967"/>
              <a:gd name="connsiteX1599" fmla="*/ 8280701 w 12238653"/>
              <a:gd name="connsiteY1599" fmla="*/ 669791 h 4913967"/>
              <a:gd name="connsiteX1600" fmla="*/ 8387909 w 12238653"/>
              <a:gd name="connsiteY1600" fmla="*/ 661150 h 4913967"/>
              <a:gd name="connsiteX1601" fmla="*/ 8560325 w 12238653"/>
              <a:gd name="connsiteY1601" fmla="*/ 650380 h 4913967"/>
              <a:gd name="connsiteX1602" fmla="*/ 8452776 w 12238653"/>
              <a:gd name="connsiteY1602" fmla="*/ 658185 h 4913967"/>
              <a:gd name="connsiteX1603" fmla="*/ 8373383 w 12238653"/>
              <a:gd name="connsiteY1603" fmla="*/ 644033 h 4913967"/>
              <a:gd name="connsiteX1604" fmla="*/ 8320682 w 12238653"/>
              <a:gd name="connsiteY1604" fmla="*/ 600320 h 4913967"/>
              <a:gd name="connsiteX1605" fmla="*/ 8306155 w 12238653"/>
              <a:gd name="connsiteY1605" fmla="*/ 614181 h 4913967"/>
              <a:gd name="connsiteX1606" fmla="*/ 8263250 w 12238653"/>
              <a:gd name="connsiteY1606" fmla="*/ 617898 h 4913967"/>
              <a:gd name="connsiteX1607" fmla="*/ 8263362 w 12238653"/>
              <a:gd name="connsiteY1607" fmla="*/ 617939 h 4913967"/>
              <a:gd name="connsiteX1608" fmla="*/ 8215951 w 12238653"/>
              <a:gd name="connsiteY1608" fmla="*/ 628961 h 4913967"/>
              <a:gd name="connsiteX1609" fmla="*/ 8193876 w 12238653"/>
              <a:gd name="connsiteY1609" fmla="*/ 618900 h 4913967"/>
              <a:gd name="connsiteX1610" fmla="*/ 8296473 w 12238653"/>
              <a:gd name="connsiteY1610" fmla="*/ 570010 h 4913967"/>
              <a:gd name="connsiteX1611" fmla="*/ 8481830 w 12238653"/>
              <a:gd name="connsiteY1611" fmla="*/ 557233 h 4913967"/>
              <a:gd name="connsiteX1612" fmla="*/ 8677097 w 12238653"/>
              <a:gd name="connsiteY1612" fmla="*/ 548883 h 4913967"/>
              <a:gd name="connsiteX1613" fmla="*/ 8699510 w 12238653"/>
              <a:gd name="connsiteY1613" fmla="*/ 558319 h 4913967"/>
              <a:gd name="connsiteX1614" fmla="*/ 8753113 w 12238653"/>
              <a:gd name="connsiteY1614" fmla="*/ 550888 h 4913967"/>
              <a:gd name="connsiteX1615" fmla="*/ 8747711 w 12238653"/>
              <a:gd name="connsiteY1615" fmla="*/ 556398 h 4913967"/>
              <a:gd name="connsiteX1616" fmla="*/ 8616068 w 12238653"/>
              <a:gd name="connsiteY1616" fmla="*/ 582493 h 4913967"/>
              <a:gd name="connsiteX1617" fmla="*/ 8610885 w 12238653"/>
              <a:gd name="connsiteY1617" fmla="*/ 582073 h 4913967"/>
              <a:gd name="connsiteX1618" fmla="*/ 8535545 w 12238653"/>
              <a:gd name="connsiteY1618" fmla="*/ 582324 h 4913967"/>
              <a:gd name="connsiteX1619" fmla="*/ 8455705 w 12238653"/>
              <a:gd name="connsiteY1619" fmla="*/ 590301 h 4913967"/>
              <a:gd name="connsiteX1620" fmla="*/ 8451537 w 12238653"/>
              <a:gd name="connsiteY1620" fmla="*/ 594056 h 4913967"/>
              <a:gd name="connsiteX1621" fmla="*/ 8478675 w 12238653"/>
              <a:gd name="connsiteY1621" fmla="*/ 599693 h 4913967"/>
              <a:gd name="connsiteX1622" fmla="*/ 8461783 w 12238653"/>
              <a:gd name="connsiteY1622" fmla="*/ 611927 h 4913967"/>
              <a:gd name="connsiteX1623" fmla="*/ 8540953 w 12238653"/>
              <a:gd name="connsiteY1623" fmla="*/ 609337 h 4913967"/>
              <a:gd name="connsiteX1624" fmla="*/ 8617081 w 12238653"/>
              <a:gd name="connsiteY1624" fmla="*/ 602158 h 4913967"/>
              <a:gd name="connsiteX1625" fmla="*/ 8688925 w 12238653"/>
              <a:gd name="connsiteY1625" fmla="*/ 598231 h 4913967"/>
              <a:gd name="connsiteX1626" fmla="*/ 8770005 w 12238653"/>
              <a:gd name="connsiteY1626" fmla="*/ 597189 h 4913967"/>
              <a:gd name="connsiteX1627" fmla="*/ 8385545 w 12238653"/>
              <a:gd name="connsiteY1627" fmla="*/ 638314 h 4913967"/>
              <a:gd name="connsiteX1628" fmla="*/ 8437798 w 12238653"/>
              <a:gd name="connsiteY1628" fmla="*/ 641027 h 4913967"/>
              <a:gd name="connsiteX1629" fmla="*/ 8518427 w 12238653"/>
              <a:gd name="connsiteY1629" fmla="*/ 634222 h 4913967"/>
              <a:gd name="connsiteX1630" fmla="*/ 8719445 w 12238653"/>
              <a:gd name="connsiteY1630" fmla="*/ 616478 h 4913967"/>
              <a:gd name="connsiteX1631" fmla="*/ 8829127 w 12238653"/>
              <a:gd name="connsiteY1631" fmla="*/ 611299 h 4913967"/>
              <a:gd name="connsiteX1632" fmla="*/ 8703040 w 12238653"/>
              <a:gd name="connsiteY1632" fmla="*/ 630380 h 4913967"/>
              <a:gd name="connsiteX1633" fmla="*/ 8701990 w 12238653"/>
              <a:gd name="connsiteY1633" fmla="*/ 630420 h 4913967"/>
              <a:gd name="connsiteX1634" fmla="*/ 8702214 w 12238653"/>
              <a:gd name="connsiteY1634" fmla="*/ 630505 h 4913967"/>
              <a:gd name="connsiteX1635" fmla="*/ 8703040 w 12238653"/>
              <a:gd name="connsiteY1635" fmla="*/ 630380 h 4913967"/>
              <a:gd name="connsiteX1636" fmla="*/ 8874398 w 12238653"/>
              <a:gd name="connsiteY1636" fmla="*/ 623617 h 4913967"/>
              <a:gd name="connsiteX1637" fmla="*/ 8856265 w 12238653"/>
              <a:gd name="connsiteY1637" fmla="*/ 604912 h 4913967"/>
              <a:gd name="connsiteX1638" fmla="*/ 8959418 w 12238653"/>
              <a:gd name="connsiteY1638" fmla="*/ 603035 h 4913967"/>
              <a:gd name="connsiteX1639" fmla="*/ 9015950 w 12238653"/>
              <a:gd name="connsiteY1639" fmla="*/ 605831 h 4913967"/>
              <a:gd name="connsiteX1640" fmla="*/ 8984987 w 12238653"/>
              <a:gd name="connsiteY1640" fmla="*/ 590301 h 4913967"/>
              <a:gd name="connsiteX1641" fmla="*/ 9062798 w 12238653"/>
              <a:gd name="connsiteY1641" fmla="*/ 584956 h 4913967"/>
              <a:gd name="connsiteX1642" fmla="*/ 9095457 w 12238653"/>
              <a:gd name="connsiteY1642" fmla="*/ 606499 h 4913967"/>
              <a:gd name="connsiteX1643" fmla="*/ 8983184 w 12238653"/>
              <a:gd name="connsiteY1643" fmla="*/ 620568 h 4913967"/>
              <a:gd name="connsiteX1644" fmla="*/ 9006380 w 12238653"/>
              <a:gd name="connsiteY1644" fmla="*/ 635976 h 4913967"/>
              <a:gd name="connsiteX1645" fmla="*/ 9079803 w 12238653"/>
              <a:gd name="connsiteY1645" fmla="*/ 635600 h 4913967"/>
              <a:gd name="connsiteX1646" fmla="*/ 9160327 w 12238653"/>
              <a:gd name="connsiteY1646" fmla="*/ 625623 h 4913967"/>
              <a:gd name="connsiteX1647" fmla="*/ 9237573 w 12238653"/>
              <a:gd name="connsiteY1647" fmla="*/ 630256 h 4913967"/>
              <a:gd name="connsiteX1648" fmla="*/ 9151539 w 12238653"/>
              <a:gd name="connsiteY1648" fmla="*/ 647664 h 4913967"/>
              <a:gd name="connsiteX1649" fmla="*/ 9069332 w 12238653"/>
              <a:gd name="connsiteY1649" fmla="*/ 665870 h 4913967"/>
              <a:gd name="connsiteX1650" fmla="*/ 9074057 w 12238653"/>
              <a:gd name="connsiteY1650" fmla="*/ 668040 h 4913967"/>
              <a:gd name="connsiteX1651" fmla="*/ 9257734 w 12238653"/>
              <a:gd name="connsiteY1651" fmla="*/ 661609 h 4913967"/>
              <a:gd name="connsiteX1652" fmla="*/ 9239939 w 12238653"/>
              <a:gd name="connsiteY1652" fmla="*/ 650922 h 4913967"/>
              <a:gd name="connsiteX1653" fmla="*/ 9351881 w 12238653"/>
              <a:gd name="connsiteY1653" fmla="*/ 638898 h 4913967"/>
              <a:gd name="connsiteX1654" fmla="*/ 9471808 w 12238653"/>
              <a:gd name="connsiteY1654" fmla="*/ 630673 h 4913967"/>
              <a:gd name="connsiteX1655" fmla="*/ 9523613 w 12238653"/>
              <a:gd name="connsiteY1655" fmla="*/ 626163 h 4913967"/>
              <a:gd name="connsiteX1656" fmla="*/ 9698950 w 12238653"/>
              <a:gd name="connsiteY1656" fmla="*/ 614016 h 4913967"/>
              <a:gd name="connsiteX1657" fmla="*/ 9862017 w 12238653"/>
              <a:gd name="connsiteY1657" fmla="*/ 601288 h 4913967"/>
              <a:gd name="connsiteX1658" fmla="*/ 9861563 w 12238653"/>
              <a:gd name="connsiteY1658" fmla="*/ 601405 h 4913967"/>
              <a:gd name="connsiteX1659" fmla="*/ 9862128 w 12238653"/>
              <a:gd name="connsiteY1659" fmla="*/ 601281 h 4913967"/>
              <a:gd name="connsiteX1660" fmla="*/ 9862017 w 12238653"/>
              <a:gd name="connsiteY1660" fmla="*/ 601288 h 4913967"/>
              <a:gd name="connsiteX1661" fmla="*/ 9940058 w 12238653"/>
              <a:gd name="connsiteY1661" fmla="*/ 581240 h 4913967"/>
              <a:gd name="connsiteX1662" fmla="*/ 10022825 w 12238653"/>
              <a:gd name="connsiteY1662" fmla="*/ 594225 h 4913967"/>
              <a:gd name="connsiteX1663" fmla="*/ 10009877 w 12238653"/>
              <a:gd name="connsiteY1663" fmla="*/ 582742 h 4913967"/>
              <a:gd name="connsiteX1664" fmla="*/ 10086906 w 12238653"/>
              <a:gd name="connsiteY1664" fmla="*/ 575104 h 4913967"/>
              <a:gd name="connsiteX1665" fmla="*/ 10078793 w 12238653"/>
              <a:gd name="connsiteY1665" fmla="*/ 587166 h 4913967"/>
              <a:gd name="connsiteX1666" fmla="*/ 10198615 w 12238653"/>
              <a:gd name="connsiteY1666" fmla="*/ 594182 h 4913967"/>
              <a:gd name="connsiteX1667" fmla="*/ 10047375 w 12238653"/>
              <a:gd name="connsiteY1667" fmla="*/ 624035 h 4913967"/>
              <a:gd name="connsiteX1668" fmla="*/ 10146585 w 12238653"/>
              <a:gd name="connsiteY1668" fmla="*/ 618650 h 4913967"/>
              <a:gd name="connsiteX1669" fmla="*/ 10250420 w 12238653"/>
              <a:gd name="connsiteY1669" fmla="*/ 603492 h 4913967"/>
              <a:gd name="connsiteX1670" fmla="*/ 10302782 w 12238653"/>
              <a:gd name="connsiteY1670" fmla="*/ 603537 h 4913967"/>
              <a:gd name="connsiteX1671" fmla="*/ 10229921 w 12238653"/>
              <a:gd name="connsiteY1671" fmla="*/ 626413 h 4913967"/>
              <a:gd name="connsiteX1672" fmla="*/ 10165055 w 12238653"/>
              <a:gd name="connsiteY1672" fmla="*/ 643532 h 4913967"/>
              <a:gd name="connsiteX1673" fmla="*/ 10087575 w 12238653"/>
              <a:gd name="connsiteY1673" fmla="*/ 656099 h 4913967"/>
              <a:gd name="connsiteX1674" fmla="*/ 10092419 w 12238653"/>
              <a:gd name="connsiteY1674" fmla="*/ 660064 h 4913967"/>
              <a:gd name="connsiteX1675" fmla="*/ 10424181 w 12238653"/>
              <a:gd name="connsiteY1675" fmla="*/ 608128 h 4913967"/>
              <a:gd name="connsiteX1676" fmla="*/ 10407289 w 12238653"/>
              <a:gd name="connsiteY1676" fmla="*/ 634933 h 4913967"/>
              <a:gd name="connsiteX1677" fmla="*/ 10570803 w 12238653"/>
              <a:gd name="connsiteY1677" fmla="*/ 605622 h 4913967"/>
              <a:gd name="connsiteX1678" fmla="*/ 10598730 w 12238653"/>
              <a:gd name="connsiteY1678" fmla="*/ 574852 h 4913967"/>
              <a:gd name="connsiteX1679" fmla="*/ 10623391 w 12238653"/>
              <a:gd name="connsiteY1679" fmla="*/ 543456 h 4913967"/>
              <a:gd name="connsiteX1680" fmla="*/ 10698729 w 12238653"/>
              <a:gd name="connsiteY1680" fmla="*/ 527425 h 4913967"/>
              <a:gd name="connsiteX1681" fmla="*/ 10836225 w 12238653"/>
              <a:gd name="connsiteY1681" fmla="*/ 495942 h 4913967"/>
              <a:gd name="connsiteX1682" fmla="*/ 10855147 w 12238653"/>
              <a:gd name="connsiteY1682" fmla="*/ 480121 h 4913967"/>
              <a:gd name="connsiteX1683" fmla="*/ 10776659 w 12238653"/>
              <a:gd name="connsiteY1683" fmla="*/ 483752 h 4913967"/>
              <a:gd name="connsiteX1684" fmla="*/ 10799067 w 12238653"/>
              <a:gd name="connsiteY1684" fmla="*/ 455780 h 4913967"/>
              <a:gd name="connsiteX1685" fmla="*/ 10845013 w 12238653"/>
              <a:gd name="connsiteY1685" fmla="*/ 448683 h 4913967"/>
              <a:gd name="connsiteX1686" fmla="*/ 10852337 w 12238653"/>
              <a:gd name="connsiteY1686" fmla="*/ 429642 h 4913967"/>
              <a:gd name="connsiteX1687" fmla="*/ 10922380 w 12238653"/>
              <a:gd name="connsiteY1687" fmla="*/ 390149 h 4913967"/>
              <a:gd name="connsiteX1688" fmla="*/ 10884088 w 12238653"/>
              <a:gd name="connsiteY1688" fmla="*/ 389730 h 4913967"/>
              <a:gd name="connsiteX1689" fmla="*/ 10799742 w 12238653"/>
              <a:gd name="connsiteY1689" fmla="*/ 415907 h 4913967"/>
              <a:gd name="connsiteX1690" fmla="*/ 10778463 w 12238653"/>
              <a:gd name="connsiteY1690" fmla="*/ 424883 h 4913967"/>
              <a:gd name="connsiteX1691" fmla="*/ 10697378 w 12238653"/>
              <a:gd name="connsiteY1691" fmla="*/ 443046 h 4913967"/>
              <a:gd name="connsiteX1692" fmla="*/ 10624743 w 12238653"/>
              <a:gd name="connsiteY1692" fmla="*/ 446594 h 4913967"/>
              <a:gd name="connsiteX1693" fmla="*/ 10750978 w 12238653"/>
              <a:gd name="connsiteY1693" fmla="*/ 401878 h 4913967"/>
              <a:gd name="connsiteX1694" fmla="*/ 10839718 w 12238653"/>
              <a:gd name="connsiteY1694" fmla="*/ 368271 h 4913967"/>
              <a:gd name="connsiteX1695" fmla="*/ 10921479 w 12238653"/>
              <a:gd name="connsiteY1695" fmla="*/ 357459 h 4913967"/>
              <a:gd name="connsiteX1696" fmla="*/ 11023507 w 12238653"/>
              <a:gd name="connsiteY1696" fmla="*/ 323764 h 4913967"/>
              <a:gd name="connsiteX1697" fmla="*/ 10985663 w 12238653"/>
              <a:gd name="connsiteY1697" fmla="*/ 315372 h 4913967"/>
              <a:gd name="connsiteX1698" fmla="*/ 11105035 w 12238653"/>
              <a:gd name="connsiteY1698" fmla="*/ 290824 h 4913967"/>
              <a:gd name="connsiteX1699" fmla="*/ 11175304 w 12238653"/>
              <a:gd name="connsiteY1699" fmla="*/ 262098 h 4913967"/>
              <a:gd name="connsiteX1700" fmla="*/ 11079811 w 12238653"/>
              <a:gd name="connsiteY1700" fmla="*/ 271243 h 4913967"/>
              <a:gd name="connsiteX1701" fmla="*/ 11076207 w 12238653"/>
              <a:gd name="connsiteY1701" fmla="*/ 267025 h 4913967"/>
              <a:gd name="connsiteX1702" fmla="*/ 11130264 w 12238653"/>
              <a:gd name="connsiteY1702" fmla="*/ 257674 h 4913967"/>
              <a:gd name="connsiteX1703" fmla="*/ 11208639 w 12238653"/>
              <a:gd name="connsiteY1703" fmla="*/ 241808 h 4913967"/>
              <a:gd name="connsiteX1704" fmla="*/ 11326884 w 12238653"/>
              <a:gd name="connsiteY1704" fmla="*/ 225610 h 4913967"/>
              <a:gd name="connsiteX1705" fmla="*/ 11371929 w 12238653"/>
              <a:gd name="connsiteY1705" fmla="*/ 210245 h 4913967"/>
              <a:gd name="connsiteX1706" fmla="*/ 11304078 w 12238653"/>
              <a:gd name="connsiteY1706" fmla="*/ 212952 h 4913967"/>
              <a:gd name="connsiteX1707" fmla="*/ 11405038 w 12238653"/>
              <a:gd name="connsiteY1707" fmla="*/ 192208 h 4913967"/>
              <a:gd name="connsiteX1708" fmla="*/ 11486349 w 12238653"/>
              <a:gd name="connsiteY1708" fmla="*/ 205362 h 4913967"/>
              <a:gd name="connsiteX1709" fmla="*/ 11471364 w 12238653"/>
              <a:gd name="connsiteY1709" fmla="*/ 192375 h 4913967"/>
              <a:gd name="connsiteX1710" fmla="*/ 11550309 w 12238653"/>
              <a:gd name="connsiteY1710" fmla="*/ 184776 h 4913967"/>
              <a:gd name="connsiteX1711" fmla="*/ 11541078 w 12238653"/>
              <a:gd name="connsiteY1711" fmla="*/ 199891 h 4913967"/>
              <a:gd name="connsiteX1712" fmla="*/ 11712922 w 12238653"/>
              <a:gd name="connsiteY1712" fmla="*/ 198096 h 4913967"/>
              <a:gd name="connsiteX1713" fmla="*/ 11521141 w 12238653"/>
              <a:gd name="connsiteY1713" fmla="*/ 228112 h 4913967"/>
              <a:gd name="connsiteX1714" fmla="*/ 11566412 w 12238653"/>
              <a:gd name="connsiteY1714" fmla="*/ 234835 h 4913967"/>
              <a:gd name="connsiteX1715" fmla="*/ 11627562 w 12238653"/>
              <a:gd name="connsiteY1715" fmla="*/ 224524 h 4913967"/>
              <a:gd name="connsiteX1716" fmla="*/ 11758305 w 12238653"/>
              <a:gd name="connsiteY1716" fmla="*/ 213918 h 4913967"/>
              <a:gd name="connsiteX1717" fmla="*/ 11682855 w 12238653"/>
              <a:gd name="connsiteY1717" fmla="*/ 240848 h 4913967"/>
              <a:gd name="connsiteX1718" fmla="*/ 11592087 w 12238653"/>
              <a:gd name="connsiteY1718" fmla="*/ 264604 h 4913967"/>
              <a:gd name="connsiteX1719" fmla="*/ 11884204 w 12238653"/>
              <a:gd name="connsiteY1719" fmla="*/ 221016 h 4913967"/>
              <a:gd name="connsiteX1720" fmla="*/ 11872270 w 12238653"/>
              <a:gd name="connsiteY1720" fmla="*/ 243354 h 4913967"/>
              <a:gd name="connsiteX1721" fmla="*/ 12029024 w 12238653"/>
              <a:gd name="connsiteY1721" fmla="*/ 213209 h 4913967"/>
              <a:gd name="connsiteX1722" fmla="*/ 12070132 w 12238653"/>
              <a:gd name="connsiteY1722" fmla="*/ 182732 h 4913967"/>
              <a:gd name="connsiteX1723" fmla="*/ 12098399 w 12238653"/>
              <a:gd name="connsiteY1723" fmla="*/ 170916 h 4913967"/>
              <a:gd name="connsiteX1724" fmla="*/ 12080378 w 12238653"/>
              <a:gd name="connsiteY1724" fmla="*/ 152922 h 4913967"/>
              <a:gd name="connsiteX1725" fmla="*/ 12178462 w 12238653"/>
              <a:gd name="connsiteY1725" fmla="*/ 134051 h 4913967"/>
              <a:gd name="connsiteX1726" fmla="*/ 12208981 w 12238653"/>
              <a:gd name="connsiteY1726" fmla="*/ 103405 h 4913967"/>
              <a:gd name="connsiteX1727" fmla="*/ 12217762 w 12238653"/>
              <a:gd name="connsiteY1727" fmla="*/ 105702 h 4913967"/>
              <a:gd name="connsiteX1728" fmla="*/ 12211685 w 12238653"/>
              <a:gd name="connsiteY1728" fmla="*/ 110628 h 4913967"/>
              <a:gd name="connsiteX1729" fmla="*/ 12201664 w 12238653"/>
              <a:gd name="connsiteY1729" fmla="*/ 108330 h 4913967"/>
              <a:gd name="connsiteX1730" fmla="*/ 12208981 w 12238653"/>
              <a:gd name="connsiteY1730" fmla="*/ 103405 h 4913967"/>
              <a:gd name="connsiteX1731" fmla="*/ 12125988 w 12238653"/>
              <a:gd name="connsiteY1731" fmla="*/ 95015 h 4913967"/>
              <a:gd name="connsiteX1732" fmla="*/ 12131275 w 12238653"/>
              <a:gd name="connsiteY1732" fmla="*/ 99106 h 4913967"/>
              <a:gd name="connsiteX1733" fmla="*/ 12096145 w 12238653"/>
              <a:gd name="connsiteY1733" fmla="*/ 104825 h 4913967"/>
              <a:gd name="connsiteX1734" fmla="*/ 12091637 w 12238653"/>
              <a:gd name="connsiteY1734" fmla="*/ 101276 h 4913967"/>
              <a:gd name="connsiteX1735" fmla="*/ 12125988 w 12238653"/>
              <a:gd name="connsiteY1735" fmla="*/ 95015 h 4913967"/>
              <a:gd name="connsiteX1736" fmla="*/ 12238653 w 12238653"/>
              <a:gd name="connsiteY1736" fmla="*/ 71904 h 4913967"/>
              <a:gd name="connsiteX1737" fmla="*/ 12238653 w 12238653"/>
              <a:gd name="connsiteY1737" fmla="*/ 89801 h 4913967"/>
              <a:gd name="connsiteX1738" fmla="*/ 12169906 w 12238653"/>
              <a:gd name="connsiteY1738" fmla="*/ 86453 h 4913967"/>
              <a:gd name="connsiteX1739" fmla="*/ 12171033 w 12238653"/>
              <a:gd name="connsiteY1739" fmla="*/ 82405 h 4913967"/>
              <a:gd name="connsiteX1740" fmla="*/ 12228353 w 12238653"/>
              <a:gd name="connsiteY1740" fmla="*/ 82405 h 4913967"/>
              <a:gd name="connsiteX1741" fmla="*/ 12238653 w 12238653"/>
              <a:gd name="connsiteY1741" fmla="*/ 0 h 4913967"/>
              <a:gd name="connsiteX1742" fmla="*/ 12238653 w 12238653"/>
              <a:gd name="connsiteY1742" fmla="*/ 32147 h 4913967"/>
              <a:gd name="connsiteX1743" fmla="*/ 12208377 w 12238653"/>
              <a:gd name="connsiteY1743" fmla="*/ 41871 h 4913967"/>
              <a:gd name="connsiteX1744" fmla="*/ 12132967 w 12238653"/>
              <a:gd name="connsiteY1744" fmla="*/ 56395 h 4913967"/>
              <a:gd name="connsiteX1745" fmla="*/ 12103010 w 12238653"/>
              <a:gd name="connsiteY1745" fmla="*/ 57397 h 4913967"/>
              <a:gd name="connsiteX1746" fmla="*/ 12130939 w 12238653"/>
              <a:gd name="connsiteY1746" fmla="*/ 46793 h 4913967"/>
              <a:gd name="connsiteX1747" fmla="*/ 12184884 w 12238653"/>
              <a:gd name="connsiteY1747" fmla="*/ 29047 h 4913967"/>
              <a:gd name="connsiteX1748" fmla="*/ 12231337 w 12238653"/>
              <a:gd name="connsiteY1748" fmla="*/ 2055 h 491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Lst>
            <a:rect l="l" t="t" r="r" b="b"/>
            <a:pathLst>
              <a:path w="12238653" h="4913967">
                <a:moveTo>
                  <a:pt x="0" y="3167739"/>
                </a:moveTo>
                <a:lnTo>
                  <a:pt x="12238653" y="3167739"/>
                </a:lnTo>
                <a:lnTo>
                  <a:pt x="12238653" y="4913967"/>
                </a:lnTo>
                <a:lnTo>
                  <a:pt x="0" y="4913967"/>
                </a:lnTo>
                <a:close/>
                <a:moveTo>
                  <a:pt x="2698971" y="905520"/>
                </a:moveTo>
                <a:lnTo>
                  <a:pt x="2700305" y="905880"/>
                </a:lnTo>
                <a:lnTo>
                  <a:pt x="2700052" y="906059"/>
                </a:lnTo>
                <a:close/>
                <a:moveTo>
                  <a:pt x="2688342" y="900214"/>
                </a:moveTo>
                <a:lnTo>
                  <a:pt x="2698971" y="905520"/>
                </a:lnTo>
                <a:lnTo>
                  <a:pt x="2684625" y="901634"/>
                </a:lnTo>
                <a:cubicBezTo>
                  <a:pt x="2685864" y="901175"/>
                  <a:pt x="2687103" y="900673"/>
                  <a:pt x="2688342" y="900214"/>
                </a:cubicBezTo>
                <a:close/>
                <a:moveTo>
                  <a:pt x="2522911" y="891280"/>
                </a:moveTo>
                <a:cubicBezTo>
                  <a:pt x="2551516" y="891280"/>
                  <a:pt x="2574267" y="891280"/>
                  <a:pt x="2602418" y="891280"/>
                </a:cubicBezTo>
                <a:cubicBezTo>
                  <a:pt x="2583274" y="897125"/>
                  <a:pt x="2567176" y="902011"/>
                  <a:pt x="2548819" y="907606"/>
                </a:cubicBezTo>
                <a:cubicBezTo>
                  <a:pt x="2542059" y="903303"/>
                  <a:pt x="2534060" y="898292"/>
                  <a:pt x="2522911" y="891280"/>
                </a:cubicBezTo>
                <a:close/>
                <a:moveTo>
                  <a:pt x="2587666" y="857922"/>
                </a:moveTo>
                <a:cubicBezTo>
                  <a:pt x="2588569" y="859384"/>
                  <a:pt x="2589470" y="860843"/>
                  <a:pt x="2590371" y="862305"/>
                </a:cubicBezTo>
                <a:cubicBezTo>
                  <a:pt x="2573817" y="863349"/>
                  <a:pt x="2557261" y="864434"/>
                  <a:pt x="2540820" y="865519"/>
                </a:cubicBezTo>
                <a:cubicBezTo>
                  <a:pt x="2540143" y="864477"/>
                  <a:pt x="2539581" y="863433"/>
                  <a:pt x="2538904" y="862388"/>
                </a:cubicBezTo>
                <a:cubicBezTo>
                  <a:pt x="2555121" y="860885"/>
                  <a:pt x="2571451" y="859425"/>
                  <a:pt x="2587666" y="857922"/>
                </a:cubicBezTo>
                <a:close/>
                <a:moveTo>
                  <a:pt x="2782716" y="857630"/>
                </a:moveTo>
                <a:cubicBezTo>
                  <a:pt x="2788116" y="857630"/>
                  <a:pt x="2793412" y="857630"/>
                  <a:pt x="2798814" y="857630"/>
                </a:cubicBezTo>
                <a:cubicBezTo>
                  <a:pt x="2798814" y="858006"/>
                  <a:pt x="2798814" y="858423"/>
                  <a:pt x="2798814" y="858800"/>
                </a:cubicBezTo>
                <a:cubicBezTo>
                  <a:pt x="2793412" y="858800"/>
                  <a:pt x="2788116" y="858800"/>
                  <a:pt x="2782716" y="858800"/>
                </a:cubicBezTo>
                <a:cubicBezTo>
                  <a:pt x="2782716" y="858423"/>
                  <a:pt x="2782716" y="858006"/>
                  <a:pt x="2782716" y="857630"/>
                </a:cubicBezTo>
                <a:close/>
                <a:moveTo>
                  <a:pt x="2746225" y="857087"/>
                </a:moveTo>
                <a:cubicBezTo>
                  <a:pt x="2733049" y="864017"/>
                  <a:pt x="2723031" y="869236"/>
                  <a:pt x="2711989" y="874998"/>
                </a:cubicBezTo>
                <a:cubicBezTo>
                  <a:pt x="2691159" y="857963"/>
                  <a:pt x="2691159" y="857963"/>
                  <a:pt x="2746225" y="857087"/>
                </a:cubicBezTo>
                <a:close/>
                <a:moveTo>
                  <a:pt x="2855013" y="853037"/>
                </a:moveTo>
                <a:cubicBezTo>
                  <a:pt x="2854112" y="853746"/>
                  <a:pt x="2853321" y="854496"/>
                  <a:pt x="2852421" y="855206"/>
                </a:cubicBezTo>
                <a:cubicBezTo>
                  <a:pt x="2850955" y="854913"/>
                  <a:pt x="2849492" y="854664"/>
                  <a:pt x="2848027" y="854372"/>
                </a:cubicBezTo>
                <a:cubicBezTo>
                  <a:pt x="2848703" y="853912"/>
                  <a:pt x="2849041" y="853246"/>
                  <a:pt x="2849942" y="853080"/>
                </a:cubicBezTo>
                <a:cubicBezTo>
                  <a:pt x="2851406" y="852871"/>
                  <a:pt x="2853321" y="853037"/>
                  <a:pt x="2855013" y="853037"/>
                </a:cubicBezTo>
                <a:close/>
                <a:moveTo>
                  <a:pt x="684843" y="826275"/>
                </a:moveTo>
                <a:cubicBezTo>
                  <a:pt x="687097" y="826943"/>
                  <a:pt x="691491" y="827861"/>
                  <a:pt x="691152" y="828237"/>
                </a:cubicBezTo>
                <a:cubicBezTo>
                  <a:pt x="690252" y="829405"/>
                  <a:pt x="687435" y="830324"/>
                  <a:pt x="685293" y="831327"/>
                </a:cubicBezTo>
                <a:cubicBezTo>
                  <a:pt x="683159" y="830659"/>
                  <a:pt x="678765" y="829739"/>
                  <a:pt x="679103" y="829363"/>
                </a:cubicBezTo>
                <a:cubicBezTo>
                  <a:pt x="680006" y="828237"/>
                  <a:pt x="682822" y="827276"/>
                  <a:pt x="684843" y="826275"/>
                </a:cubicBezTo>
                <a:close/>
                <a:moveTo>
                  <a:pt x="1245993" y="823926"/>
                </a:moveTo>
                <a:cubicBezTo>
                  <a:pt x="1255621" y="823196"/>
                  <a:pt x="1262605" y="824042"/>
                  <a:pt x="1269421" y="826443"/>
                </a:cubicBezTo>
                <a:cubicBezTo>
                  <a:pt x="1273584" y="827902"/>
                  <a:pt x="1270098" y="832369"/>
                  <a:pt x="1270098" y="836671"/>
                </a:cubicBezTo>
                <a:cubicBezTo>
                  <a:pt x="1243072" y="834206"/>
                  <a:pt x="1224152" y="832452"/>
                  <a:pt x="1206696" y="830868"/>
                </a:cubicBezTo>
                <a:cubicBezTo>
                  <a:pt x="1224092" y="826964"/>
                  <a:pt x="1236365" y="824657"/>
                  <a:pt x="1245993" y="823926"/>
                </a:cubicBezTo>
                <a:close/>
                <a:moveTo>
                  <a:pt x="1120884" y="823561"/>
                </a:moveTo>
                <a:cubicBezTo>
                  <a:pt x="1121673" y="823518"/>
                  <a:pt x="1122800" y="824395"/>
                  <a:pt x="1123814" y="824813"/>
                </a:cubicBezTo>
                <a:cubicBezTo>
                  <a:pt x="1120998" y="825148"/>
                  <a:pt x="1118181" y="825565"/>
                  <a:pt x="1115365" y="825732"/>
                </a:cubicBezTo>
                <a:cubicBezTo>
                  <a:pt x="1114576" y="825774"/>
                  <a:pt x="1113449" y="824896"/>
                  <a:pt x="1112548" y="824479"/>
                </a:cubicBezTo>
                <a:cubicBezTo>
                  <a:pt x="1115253" y="824145"/>
                  <a:pt x="1118069" y="823686"/>
                  <a:pt x="1120884" y="823561"/>
                </a:cubicBezTo>
                <a:close/>
                <a:moveTo>
                  <a:pt x="1047795" y="823531"/>
                </a:moveTo>
                <a:cubicBezTo>
                  <a:pt x="1052694" y="822393"/>
                  <a:pt x="1065026" y="823479"/>
                  <a:pt x="1089690" y="825650"/>
                </a:cubicBezTo>
                <a:cubicBezTo>
                  <a:pt x="1071221" y="829906"/>
                  <a:pt x="1061311" y="832245"/>
                  <a:pt x="1050497" y="834750"/>
                </a:cubicBezTo>
                <a:cubicBezTo>
                  <a:pt x="1045430" y="828029"/>
                  <a:pt x="1042896" y="824668"/>
                  <a:pt x="1047795" y="823531"/>
                </a:cubicBezTo>
                <a:close/>
                <a:moveTo>
                  <a:pt x="1388791" y="823269"/>
                </a:moveTo>
                <a:cubicBezTo>
                  <a:pt x="1390256" y="823561"/>
                  <a:pt x="1392053" y="823770"/>
                  <a:pt x="1393180" y="824229"/>
                </a:cubicBezTo>
                <a:cubicBezTo>
                  <a:pt x="1393518" y="824354"/>
                  <a:pt x="1392053" y="825105"/>
                  <a:pt x="1391376" y="825607"/>
                </a:cubicBezTo>
                <a:cubicBezTo>
                  <a:pt x="1389694" y="825607"/>
                  <a:pt x="1387885" y="825607"/>
                  <a:pt x="1386089" y="825607"/>
                </a:cubicBezTo>
                <a:cubicBezTo>
                  <a:pt x="1386990" y="824813"/>
                  <a:pt x="1387885" y="824062"/>
                  <a:pt x="1388791" y="823269"/>
                </a:cubicBezTo>
                <a:close/>
                <a:moveTo>
                  <a:pt x="1334620" y="822809"/>
                </a:moveTo>
                <a:cubicBezTo>
                  <a:pt x="1335409" y="823727"/>
                  <a:pt x="1336085" y="824646"/>
                  <a:pt x="1336874" y="825565"/>
                </a:cubicBezTo>
                <a:cubicBezTo>
                  <a:pt x="1327192" y="826903"/>
                  <a:pt x="1317502" y="828237"/>
                  <a:pt x="1307820" y="829573"/>
                </a:cubicBezTo>
                <a:cubicBezTo>
                  <a:pt x="1306131" y="828319"/>
                  <a:pt x="1304327" y="827069"/>
                  <a:pt x="1302645" y="825817"/>
                </a:cubicBezTo>
                <a:cubicBezTo>
                  <a:pt x="1313341" y="824813"/>
                  <a:pt x="1324038" y="823810"/>
                  <a:pt x="1334620" y="822809"/>
                </a:cubicBezTo>
                <a:close/>
                <a:moveTo>
                  <a:pt x="984622" y="822056"/>
                </a:moveTo>
                <a:cubicBezTo>
                  <a:pt x="986198" y="822056"/>
                  <a:pt x="987663" y="822056"/>
                  <a:pt x="989240" y="822056"/>
                </a:cubicBezTo>
                <a:cubicBezTo>
                  <a:pt x="988678" y="822976"/>
                  <a:pt x="988227" y="823853"/>
                  <a:pt x="987663" y="824730"/>
                </a:cubicBezTo>
                <a:cubicBezTo>
                  <a:pt x="986310" y="824395"/>
                  <a:pt x="984284" y="824188"/>
                  <a:pt x="983719" y="823727"/>
                </a:cubicBezTo>
                <a:cubicBezTo>
                  <a:pt x="983157" y="823269"/>
                  <a:pt x="984284" y="822600"/>
                  <a:pt x="984622" y="822056"/>
                </a:cubicBezTo>
                <a:close/>
                <a:moveTo>
                  <a:pt x="1091942" y="808823"/>
                </a:moveTo>
                <a:cubicBezTo>
                  <a:pt x="1092507" y="809740"/>
                  <a:pt x="1093183" y="810616"/>
                  <a:pt x="1093858" y="811536"/>
                </a:cubicBezTo>
                <a:cubicBezTo>
                  <a:pt x="1086311" y="812287"/>
                  <a:pt x="1078656" y="812998"/>
                  <a:pt x="1071107" y="813749"/>
                </a:cubicBezTo>
                <a:cubicBezTo>
                  <a:pt x="1070432" y="812873"/>
                  <a:pt x="1069868" y="811994"/>
                  <a:pt x="1069193" y="811117"/>
                </a:cubicBezTo>
                <a:cubicBezTo>
                  <a:pt x="1076742" y="810368"/>
                  <a:pt x="1084281" y="809574"/>
                  <a:pt x="1091942" y="808823"/>
                </a:cubicBezTo>
                <a:close/>
                <a:moveTo>
                  <a:pt x="1181133" y="803854"/>
                </a:moveTo>
                <a:cubicBezTo>
                  <a:pt x="1184064" y="803646"/>
                  <a:pt x="1187548" y="804646"/>
                  <a:pt x="1190817" y="805107"/>
                </a:cubicBezTo>
                <a:cubicBezTo>
                  <a:pt x="1188563" y="806402"/>
                  <a:pt x="1186309" y="807695"/>
                  <a:pt x="1184064" y="808990"/>
                </a:cubicBezTo>
                <a:cubicBezTo>
                  <a:pt x="1181358" y="808196"/>
                  <a:pt x="1178541" y="807444"/>
                  <a:pt x="1175726" y="806650"/>
                </a:cubicBezTo>
                <a:cubicBezTo>
                  <a:pt x="1177528" y="805649"/>
                  <a:pt x="1178993" y="804022"/>
                  <a:pt x="1181133" y="803854"/>
                </a:cubicBezTo>
                <a:close/>
                <a:moveTo>
                  <a:pt x="2796341" y="797048"/>
                </a:moveTo>
                <a:cubicBezTo>
                  <a:pt x="2798926" y="797216"/>
                  <a:pt x="2801404" y="797340"/>
                  <a:pt x="2803770" y="797632"/>
                </a:cubicBezTo>
                <a:cubicBezTo>
                  <a:pt x="2804107" y="797675"/>
                  <a:pt x="2803544" y="798636"/>
                  <a:pt x="2803432" y="799180"/>
                </a:cubicBezTo>
                <a:cubicBezTo>
                  <a:pt x="2800959" y="799012"/>
                  <a:pt x="2798362" y="798886"/>
                  <a:pt x="2795890" y="798595"/>
                </a:cubicBezTo>
                <a:cubicBezTo>
                  <a:pt x="2795552" y="798554"/>
                  <a:pt x="2796115" y="797592"/>
                  <a:pt x="2796341" y="797048"/>
                </a:cubicBezTo>
                <a:close/>
                <a:moveTo>
                  <a:pt x="2405795" y="795754"/>
                </a:moveTo>
                <a:cubicBezTo>
                  <a:pt x="2408049" y="796464"/>
                  <a:pt x="2410415" y="797174"/>
                  <a:pt x="2412443" y="798010"/>
                </a:cubicBezTo>
                <a:cubicBezTo>
                  <a:pt x="2412667" y="798134"/>
                  <a:pt x="2410527" y="799012"/>
                  <a:pt x="2409513" y="799511"/>
                </a:cubicBezTo>
                <a:cubicBezTo>
                  <a:pt x="2407260" y="798761"/>
                  <a:pt x="2404894" y="798052"/>
                  <a:pt x="2402647" y="797300"/>
                </a:cubicBezTo>
                <a:cubicBezTo>
                  <a:pt x="2403773" y="796756"/>
                  <a:pt x="2404782" y="796255"/>
                  <a:pt x="2405795" y="795754"/>
                </a:cubicBezTo>
                <a:close/>
                <a:moveTo>
                  <a:pt x="3299603" y="794291"/>
                </a:moveTo>
                <a:cubicBezTo>
                  <a:pt x="3301405" y="794291"/>
                  <a:pt x="3303208" y="794291"/>
                  <a:pt x="3305124" y="794291"/>
                </a:cubicBezTo>
                <a:cubicBezTo>
                  <a:pt x="3305913" y="794710"/>
                  <a:pt x="3306926" y="795169"/>
                  <a:pt x="3307941" y="795629"/>
                </a:cubicBezTo>
                <a:cubicBezTo>
                  <a:pt x="3306363" y="795963"/>
                  <a:pt x="3303659" y="796672"/>
                  <a:pt x="3303433" y="796547"/>
                </a:cubicBezTo>
                <a:cubicBezTo>
                  <a:pt x="3301864" y="795921"/>
                  <a:pt x="3300842" y="795085"/>
                  <a:pt x="3299603" y="794291"/>
                </a:cubicBezTo>
                <a:close/>
                <a:moveTo>
                  <a:pt x="813000" y="792290"/>
                </a:moveTo>
                <a:cubicBezTo>
                  <a:pt x="856244" y="790075"/>
                  <a:pt x="901290" y="791287"/>
                  <a:pt x="944982" y="793165"/>
                </a:cubicBezTo>
                <a:cubicBezTo>
                  <a:pt x="951623" y="793461"/>
                  <a:pt x="961426" y="805649"/>
                  <a:pt x="958159" y="811410"/>
                </a:cubicBezTo>
                <a:cubicBezTo>
                  <a:pt x="951180" y="823643"/>
                  <a:pt x="948025" y="823394"/>
                  <a:pt x="967390" y="834624"/>
                </a:cubicBezTo>
                <a:lnTo>
                  <a:pt x="915480" y="815463"/>
                </a:lnTo>
                <a:cubicBezTo>
                  <a:pt x="911086" y="834081"/>
                  <a:pt x="911086" y="834165"/>
                  <a:pt x="857146" y="834498"/>
                </a:cubicBezTo>
                <a:cubicBezTo>
                  <a:pt x="836535" y="834624"/>
                  <a:pt x="816043" y="834416"/>
                  <a:pt x="795544" y="834165"/>
                </a:cubicBezTo>
                <a:cubicBezTo>
                  <a:pt x="788447" y="834081"/>
                  <a:pt x="781356" y="833329"/>
                  <a:pt x="772462" y="831453"/>
                </a:cubicBezTo>
                <a:cubicBezTo>
                  <a:pt x="825388" y="835418"/>
                  <a:pt x="834393" y="815211"/>
                  <a:pt x="873474" y="811869"/>
                </a:cubicBezTo>
                <a:cubicBezTo>
                  <a:pt x="871672" y="810076"/>
                  <a:pt x="869757" y="808238"/>
                  <a:pt x="867955" y="806402"/>
                </a:cubicBezTo>
                <a:cubicBezTo>
                  <a:pt x="841830" y="807527"/>
                  <a:pt x="815705" y="808906"/>
                  <a:pt x="789460" y="809617"/>
                </a:cubicBezTo>
                <a:cubicBezTo>
                  <a:pt x="764576" y="810285"/>
                  <a:pt x="734960" y="819678"/>
                  <a:pt x="718066" y="805649"/>
                </a:cubicBezTo>
                <a:cubicBezTo>
                  <a:pt x="749824" y="800973"/>
                  <a:pt x="780455" y="793919"/>
                  <a:pt x="813000" y="792290"/>
                </a:cubicBezTo>
                <a:close/>
                <a:moveTo>
                  <a:pt x="3206026" y="791204"/>
                </a:moveTo>
                <a:cubicBezTo>
                  <a:pt x="3207265" y="791580"/>
                  <a:pt x="3209512" y="791913"/>
                  <a:pt x="3209399" y="792248"/>
                </a:cubicBezTo>
                <a:cubicBezTo>
                  <a:pt x="3209512" y="792791"/>
                  <a:pt x="3207941" y="793375"/>
                  <a:pt x="3207153" y="793919"/>
                </a:cubicBezTo>
                <a:cubicBezTo>
                  <a:pt x="3205237" y="793293"/>
                  <a:pt x="3203321" y="792707"/>
                  <a:pt x="3201407" y="792081"/>
                </a:cubicBezTo>
                <a:cubicBezTo>
                  <a:pt x="3202985" y="791789"/>
                  <a:pt x="3204450" y="791497"/>
                  <a:pt x="3206026" y="791204"/>
                </a:cubicBezTo>
                <a:close/>
                <a:moveTo>
                  <a:pt x="3120216" y="790326"/>
                </a:moveTo>
                <a:cubicBezTo>
                  <a:pt x="3133729" y="790536"/>
                  <a:pt x="3147356" y="790952"/>
                  <a:pt x="3160868" y="791371"/>
                </a:cubicBezTo>
                <a:cubicBezTo>
                  <a:pt x="3159854" y="793417"/>
                  <a:pt x="3158953" y="795419"/>
                  <a:pt x="3157938" y="797466"/>
                </a:cubicBezTo>
                <a:cubicBezTo>
                  <a:pt x="3144539" y="796672"/>
                  <a:pt x="3131250" y="795838"/>
                  <a:pt x="3117851" y="795002"/>
                </a:cubicBezTo>
                <a:cubicBezTo>
                  <a:pt x="3119089" y="792540"/>
                  <a:pt x="3119765" y="790326"/>
                  <a:pt x="3120216" y="790326"/>
                </a:cubicBezTo>
                <a:close/>
                <a:moveTo>
                  <a:pt x="1105007" y="790326"/>
                </a:moveTo>
                <a:cubicBezTo>
                  <a:pt x="1107261" y="790744"/>
                  <a:pt x="1109280" y="791371"/>
                  <a:pt x="1111316" y="791913"/>
                </a:cubicBezTo>
                <a:cubicBezTo>
                  <a:pt x="1109620" y="792123"/>
                  <a:pt x="1108048" y="792331"/>
                  <a:pt x="1106470" y="792540"/>
                </a:cubicBezTo>
                <a:cubicBezTo>
                  <a:pt x="1104893" y="792205"/>
                  <a:pt x="1103429" y="791913"/>
                  <a:pt x="1102076" y="791580"/>
                </a:cubicBezTo>
                <a:cubicBezTo>
                  <a:pt x="1103089" y="791120"/>
                  <a:pt x="1104668" y="790285"/>
                  <a:pt x="1105007" y="790326"/>
                </a:cubicBezTo>
                <a:close/>
                <a:moveTo>
                  <a:pt x="2956702" y="785652"/>
                </a:moveTo>
                <a:cubicBezTo>
                  <a:pt x="2953885" y="795963"/>
                  <a:pt x="2951968" y="803269"/>
                  <a:pt x="2949491" y="812204"/>
                </a:cubicBezTo>
                <a:cubicBezTo>
                  <a:pt x="2928435" y="812873"/>
                  <a:pt x="2908614" y="813457"/>
                  <a:pt x="2888904" y="814041"/>
                </a:cubicBezTo>
                <a:cubicBezTo>
                  <a:pt x="2888347" y="813290"/>
                  <a:pt x="2887672" y="812538"/>
                  <a:pt x="2887107" y="811787"/>
                </a:cubicBezTo>
                <a:cubicBezTo>
                  <a:pt x="2891608" y="811243"/>
                  <a:pt x="2896114" y="810701"/>
                  <a:pt x="2900508" y="810076"/>
                </a:cubicBezTo>
                <a:cubicBezTo>
                  <a:pt x="2907035" y="809157"/>
                  <a:pt x="2913459" y="808155"/>
                  <a:pt x="2926071" y="806317"/>
                </a:cubicBezTo>
                <a:cubicBezTo>
                  <a:pt x="2914922" y="800429"/>
                  <a:pt x="2906134" y="795796"/>
                  <a:pt x="2893974" y="789366"/>
                </a:cubicBezTo>
                <a:cubicBezTo>
                  <a:pt x="2913345" y="788199"/>
                  <a:pt x="2932717" y="787071"/>
                  <a:pt x="2956702" y="785652"/>
                </a:cubicBezTo>
                <a:close/>
                <a:moveTo>
                  <a:pt x="3394004" y="785171"/>
                </a:moveTo>
                <a:cubicBezTo>
                  <a:pt x="3408419" y="785410"/>
                  <a:pt x="3423875" y="786840"/>
                  <a:pt x="3441276" y="790326"/>
                </a:cubicBezTo>
                <a:cubicBezTo>
                  <a:pt x="3422918" y="794836"/>
                  <a:pt x="3406220" y="796798"/>
                  <a:pt x="3389512" y="797367"/>
                </a:cubicBezTo>
                <a:cubicBezTo>
                  <a:pt x="3372803" y="797936"/>
                  <a:pt x="3356082" y="797111"/>
                  <a:pt x="3337671" y="796047"/>
                </a:cubicBezTo>
                <a:cubicBezTo>
                  <a:pt x="3344431" y="791913"/>
                  <a:pt x="3347353" y="787698"/>
                  <a:pt x="3352986" y="787155"/>
                </a:cubicBezTo>
                <a:cubicBezTo>
                  <a:pt x="3366217" y="785881"/>
                  <a:pt x="3379589" y="784931"/>
                  <a:pt x="3394004" y="785171"/>
                </a:cubicBezTo>
                <a:close/>
                <a:moveTo>
                  <a:pt x="7058291" y="780808"/>
                </a:moveTo>
                <a:lnTo>
                  <a:pt x="7059288" y="780863"/>
                </a:lnTo>
                <a:lnTo>
                  <a:pt x="7058514" y="780934"/>
                </a:lnTo>
                <a:lnTo>
                  <a:pt x="7057474" y="780997"/>
                </a:lnTo>
                <a:close/>
                <a:moveTo>
                  <a:pt x="2267511" y="779263"/>
                </a:moveTo>
                <a:cubicBezTo>
                  <a:pt x="2267735" y="780724"/>
                  <a:pt x="2267849" y="782228"/>
                  <a:pt x="2268073" y="783688"/>
                </a:cubicBezTo>
                <a:cubicBezTo>
                  <a:pt x="2238005" y="783688"/>
                  <a:pt x="2207826" y="783688"/>
                  <a:pt x="2177645" y="783688"/>
                </a:cubicBezTo>
                <a:cubicBezTo>
                  <a:pt x="2177645" y="782855"/>
                  <a:pt x="2177645" y="782019"/>
                  <a:pt x="2177645" y="781185"/>
                </a:cubicBezTo>
                <a:cubicBezTo>
                  <a:pt x="2207600" y="780559"/>
                  <a:pt x="2237554" y="779930"/>
                  <a:pt x="2267511" y="779263"/>
                </a:cubicBezTo>
                <a:close/>
                <a:moveTo>
                  <a:pt x="778314" y="777550"/>
                </a:moveTo>
                <a:cubicBezTo>
                  <a:pt x="786989" y="777550"/>
                  <a:pt x="795658" y="777550"/>
                  <a:pt x="804439" y="777550"/>
                </a:cubicBezTo>
                <a:cubicBezTo>
                  <a:pt x="804439" y="778177"/>
                  <a:pt x="804551" y="778761"/>
                  <a:pt x="804551" y="779388"/>
                </a:cubicBezTo>
                <a:cubicBezTo>
                  <a:pt x="795884" y="779555"/>
                  <a:pt x="787214" y="779680"/>
                  <a:pt x="778540" y="779847"/>
                </a:cubicBezTo>
                <a:cubicBezTo>
                  <a:pt x="778426" y="779054"/>
                  <a:pt x="778426" y="778303"/>
                  <a:pt x="778314" y="777550"/>
                </a:cubicBezTo>
                <a:close/>
                <a:moveTo>
                  <a:pt x="2783503" y="777051"/>
                </a:moveTo>
                <a:cubicBezTo>
                  <a:pt x="2800284" y="777051"/>
                  <a:pt x="2817395" y="776049"/>
                  <a:pt x="2832936" y="777428"/>
                </a:cubicBezTo>
                <a:cubicBezTo>
                  <a:pt x="2843408" y="778385"/>
                  <a:pt x="2851746" y="782727"/>
                  <a:pt x="2861089" y="785567"/>
                </a:cubicBezTo>
                <a:cubicBezTo>
                  <a:pt x="2853660" y="788867"/>
                  <a:pt x="2846337" y="792165"/>
                  <a:pt x="2843859" y="793293"/>
                </a:cubicBezTo>
                <a:cubicBezTo>
                  <a:pt x="2820550" y="787030"/>
                  <a:pt x="2802756" y="782271"/>
                  <a:pt x="2783503" y="777051"/>
                </a:cubicBezTo>
                <a:close/>
                <a:moveTo>
                  <a:pt x="7131377" y="774294"/>
                </a:moveTo>
                <a:cubicBezTo>
                  <a:pt x="7117241" y="780473"/>
                  <a:pt x="7104431" y="782447"/>
                  <a:pt x="7092424" y="782703"/>
                </a:cubicBezTo>
                <a:lnTo>
                  <a:pt x="7059288" y="780863"/>
                </a:lnTo>
                <a:lnTo>
                  <a:pt x="7090680" y="778005"/>
                </a:lnTo>
                <a:cubicBezTo>
                  <a:pt x="7102348" y="776946"/>
                  <a:pt x="7115441" y="775757"/>
                  <a:pt x="7131377" y="774294"/>
                </a:cubicBezTo>
                <a:close/>
                <a:moveTo>
                  <a:pt x="3240262" y="773500"/>
                </a:moveTo>
                <a:cubicBezTo>
                  <a:pt x="3247015" y="774002"/>
                  <a:pt x="3251635" y="774337"/>
                  <a:pt x="3256141" y="774670"/>
                </a:cubicBezTo>
                <a:cubicBezTo>
                  <a:pt x="3253551" y="775506"/>
                  <a:pt x="3250958" y="776384"/>
                  <a:pt x="3248368" y="777218"/>
                </a:cubicBezTo>
                <a:cubicBezTo>
                  <a:pt x="3246340" y="776257"/>
                  <a:pt x="3244198" y="775297"/>
                  <a:pt x="3240262" y="773500"/>
                </a:cubicBezTo>
                <a:close/>
                <a:moveTo>
                  <a:pt x="845886" y="773167"/>
                </a:moveTo>
                <a:cubicBezTo>
                  <a:pt x="858836" y="774043"/>
                  <a:pt x="871786" y="774879"/>
                  <a:pt x="884735" y="775757"/>
                </a:cubicBezTo>
                <a:cubicBezTo>
                  <a:pt x="884058" y="777092"/>
                  <a:pt x="883384" y="778385"/>
                  <a:pt x="882707" y="779723"/>
                </a:cubicBezTo>
                <a:cubicBezTo>
                  <a:pt x="869869" y="778719"/>
                  <a:pt x="856920" y="777675"/>
                  <a:pt x="844084" y="776676"/>
                </a:cubicBezTo>
                <a:cubicBezTo>
                  <a:pt x="844639" y="775506"/>
                  <a:pt x="845323" y="774337"/>
                  <a:pt x="845886" y="773167"/>
                </a:cubicBezTo>
                <a:close/>
                <a:moveTo>
                  <a:pt x="1544646" y="767032"/>
                </a:moveTo>
                <a:cubicBezTo>
                  <a:pt x="1572348" y="768032"/>
                  <a:pt x="1597234" y="768909"/>
                  <a:pt x="1625161" y="769911"/>
                </a:cubicBezTo>
                <a:cubicBezTo>
                  <a:pt x="1620098" y="777845"/>
                  <a:pt x="1620210" y="784397"/>
                  <a:pt x="1595100" y="783105"/>
                </a:cubicBezTo>
                <a:cubicBezTo>
                  <a:pt x="1577419" y="782144"/>
                  <a:pt x="1559624" y="781267"/>
                  <a:pt x="1538112" y="780140"/>
                </a:cubicBezTo>
                <a:cubicBezTo>
                  <a:pt x="1539809" y="776800"/>
                  <a:pt x="1541942" y="772499"/>
                  <a:pt x="1544646" y="767032"/>
                </a:cubicBezTo>
                <a:close/>
                <a:moveTo>
                  <a:pt x="2149042" y="763522"/>
                </a:moveTo>
                <a:cubicBezTo>
                  <a:pt x="2148479" y="764482"/>
                  <a:pt x="2147913" y="765402"/>
                  <a:pt x="2147351" y="766362"/>
                </a:cubicBezTo>
                <a:cubicBezTo>
                  <a:pt x="2145887" y="766029"/>
                  <a:pt x="2143633" y="765821"/>
                  <a:pt x="2143071" y="765319"/>
                </a:cubicBezTo>
                <a:cubicBezTo>
                  <a:pt x="2142506" y="764859"/>
                  <a:pt x="2143633" y="764149"/>
                  <a:pt x="2144085" y="763565"/>
                </a:cubicBezTo>
                <a:cubicBezTo>
                  <a:pt x="2145773" y="763565"/>
                  <a:pt x="2147351" y="763565"/>
                  <a:pt x="2149042" y="763522"/>
                </a:cubicBezTo>
                <a:close/>
                <a:moveTo>
                  <a:pt x="2183729" y="762269"/>
                </a:moveTo>
                <a:cubicBezTo>
                  <a:pt x="2186538" y="762061"/>
                  <a:pt x="2190031" y="763022"/>
                  <a:pt x="2193184" y="763482"/>
                </a:cubicBezTo>
                <a:cubicBezTo>
                  <a:pt x="2190932" y="764775"/>
                  <a:pt x="2188566" y="766029"/>
                  <a:pt x="2186312" y="767321"/>
                </a:cubicBezTo>
                <a:cubicBezTo>
                  <a:pt x="2183617" y="766570"/>
                  <a:pt x="2180912" y="765778"/>
                  <a:pt x="2178208" y="765027"/>
                </a:cubicBezTo>
                <a:cubicBezTo>
                  <a:pt x="2180011" y="764024"/>
                  <a:pt x="2181475" y="762436"/>
                  <a:pt x="2183729" y="762269"/>
                </a:cubicBezTo>
                <a:close/>
                <a:moveTo>
                  <a:pt x="3024154" y="760894"/>
                </a:moveTo>
                <a:cubicBezTo>
                  <a:pt x="3023259" y="761685"/>
                  <a:pt x="3022237" y="762478"/>
                  <a:pt x="3021336" y="763272"/>
                </a:cubicBezTo>
                <a:cubicBezTo>
                  <a:pt x="3019768" y="762980"/>
                  <a:pt x="3018188" y="762688"/>
                  <a:pt x="3016611" y="762395"/>
                </a:cubicBezTo>
                <a:cubicBezTo>
                  <a:pt x="3017288" y="761934"/>
                  <a:pt x="3017738" y="761186"/>
                  <a:pt x="3018753" y="760978"/>
                </a:cubicBezTo>
                <a:cubicBezTo>
                  <a:pt x="3020330" y="760727"/>
                  <a:pt x="3022351" y="760894"/>
                  <a:pt x="3024154" y="760894"/>
                </a:cubicBezTo>
                <a:close/>
                <a:moveTo>
                  <a:pt x="3093528" y="760393"/>
                </a:moveTo>
                <a:cubicBezTo>
                  <a:pt x="3096788" y="760351"/>
                  <a:pt x="3099943" y="761186"/>
                  <a:pt x="3103211" y="761643"/>
                </a:cubicBezTo>
                <a:cubicBezTo>
                  <a:pt x="3102985" y="762103"/>
                  <a:pt x="3102871" y="762604"/>
                  <a:pt x="3102647" y="763104"/>
                </a:cubicBezTo>
                <a:cubicBezTo>
                  <a:pt x="3097126" y="762771"/>
                  <a:pt x="3091500" y="762395"/>
                  <a:pt x="3085753" y="762103"/>
                </a:cubicBezTo>
                <a:cubicBezTo>
                  <a:pt x="3088345" y="761476"/>
                  <a:pt x="3090936" y="760435"/>
                  <a:pt x="3093528" y="760393"/>
                </a:cubicBezTo>
                <a:close/>
                <a:moveTo>
                  <a:pt x="2827084" y="757386"/>
                </a:moveTo>
                <a:cubicBezTo>
                  <a:pt x="2829226" y="757468"/>
                  <a:pt x="2831247" y="757553"/>
                  <a:pt x="2833387" y="757636"/>
                </a:cubicBezTo>
                <a:cubicBezTo>
                  <a:pt x="2832936" y="758261"/>
                  <a:pt x="2832486" y="758888"/>
                  <a:pt x="2832043" y="759516"/>
                </a:cubicBezTo>
                <a:cubicBezTo>
                  <a:pt x="2830570" y="759431"/>
                  <a:pt x="2828323" y="759557"/>
                  <a:pt x="2827761" y="759307"/>
                </a:cubicBezTo>
                <a:cubicBezTo>
                  <a:pt x="2826972" y="758805"/>
                  <a:pt x="2827310" y="758055"/>
                  <a:pt x="2827084" y="757386"/>
                </a:cubicBezTo>
                <a:close/>
                <a:moveTo>
                  <a:pt x="3267176" y="757176"/>
                </a:moveTo>
                <a:cubicBezTo>
                  <a:pt x="3269084" y="757094"/>
                  <a:pt x="3271564" y="758179"/>
                  <a:pt x="3273930" y="758763"/>
                </a:cubicBezTo>
                <a:cubicBezTo>
                  <a:pt x="3271005" y="759557"/>
                  <a:pt x="3268522" y="760602"/>
                  <a:pt x="3265598" y="760727"/>
                </a:cubicBezTo>
                <a:cubicBezTo>
                  <a:pt x="3263797" y="760853"/>
                  <a:pt x="3261430" y="759599"/>
                  <a:pt x="3259290" y="758973"/>
                </a:cubicBezTo>
                <a:cubicBezTo>
                  <a:pt x="3261881" y="758347"/>
                  <a:pt x="3264359" y="757301"/>
                  <a:pt x="3267176" y="757176"/>
                </a:cubicBezTo>
                <a:close/>
                <a:moveTo>
                  <a:pt x="3213229" y="756257"/>
                </a:moveTo>
                <a:cubicBezTo>
                  <a:pt x="3213905" y="757468"/>
                  <a:pt x="3215709" y="758888"/>
                  <a:pt x="3214582" y="759891"/>
                </a:cubicBezTo>
                <a:cubicBezTo>
                  <a:pt x="3213679" y="760727"/>
                  <a:pt x="3209512" y="761061"/>
                  <a:pt x="3206814" y="761643"/>
                </a:cubicBezTo>
                <a:cubicBezTo>
                  <a:pt x="3206364" y="760476"/>
                  <a:pt x="3204674" y="759097"/>
                  <a:pt x="3205687" y="758179"/>
                </a:cubicBezTo>
                <a:cubicBezTo>
                  <a:pt x="3206702" y="757301"/>
                  <a:pt x="3210646" y="756884"/>
                  <a:pt x="3213229" y="756257"/>
                </a:cubicBezTo>
                <a:close/>
                <a:moveTo>
                  <a:pt x="2882940" y="753336"/>
                </a:moveTo>
                <a:cubicBezTo>
                  <a:pt x="2891163" y="756759"/>
                  <a:pt x="2899383" y="760141"/>
                  <a:pt x="2907599" y="763565"/>
                </a:cubicBezTo>
                <a:cubicBezTo>
                  <a:pt x="2904678" y="764610"/>
                  <a:pt x="2901635" y="765653"/>
                  <a:pt x="2898705" y="766695"/>
                </a:cubicBezTo>
                <a:cubicBezTo>
                  <a:pt x="2890255" y="763355"/>
                  <a:pt x="2881700" y="760059"/>
                  <a:pt x="2873256" y="756759"/>
                </a:cubicBezTo>
                <a:cubicBezTo>
                  <a:pt x="2876516" y="755589"/>
                  <a:pt x="2879673" y="754464"/>
                  <a:pt x="2882940" y="753336"/>
                </a:cubicBezTo>
                <a:close/>
                <a:moveTo>
                  <a:pt x="2237780" y="753252"/>
                </a:moveTo>
                <a:cubicBezTo>
                  <a:pt x="2261652" y="751833"/>
                  <a:pt x="2274600" y="756382"/>
                  <a:pt x="2277869" y="764775"/>
                </a:cubicBezTo>
                <a:cubicBezTo>
                  <a:pt x="2274264" y="765821"/>
                  <a:pt x="2272912" y="766405"/>
                  <a:pt x="2271228" y="766611"/>
                </a:cubicBezTo>
                <a:cubicBezTo>
                  <a:pt x="2261598" y="767843"/>
                  <a:pt x="2252251" y="768459"/>
                  <a:pt x="2244370" y="767720"/>
                </a:cubicBezTo>
                <a:cubicBezTo>
                  <a:pt x="2236484" y="766977"/>
                  <a:pt x="2230066" y="764880"/>
                  <a:pt x="2226295" y="760685"/>
                </a:cubicBezTo>
                <a:cubicBezTo>
                  <a:pt x="2224606" y="758763"/>
                  <a:pt x="2232710" y="753544"/>
                  <a:pt x="2237780" y="753252"/>
                </a:cubicBezTo>
                <a:close/>
                <a:moveTo>
                  <a:pt x="2716607" y="744862"/>
                </a:moveTo>
                <a:cubicBezTo>
                  <a:pt x="2738910" y="746655"/>
                  <a:pt x="2755126" y="748953"/>
                  <a:pt x="2757598" y="756801"/>
                </a:cubicBezTo>
                <a:cubicBezTo>
                  <a:pt x="2758161" y="758848"/>
                  <a:pt x="2747238" y="761392"/>
                  <a:pt x="2738346" y="765069"/>
                </a:cubicBezTo>
                <a:cubicBezTo>
                  <a:pt x="2730459" y="757677"/>
                  <a:pt x="2724607" y="752292"/>
                  <a:pt x="2716607" y="744862"/>
                </a:cubicBezTo>
                <a:close/>
                <a:moveTo>
                  <a:pt x="2649760" y="744012"/>
                </a:moveTo>
                <a:cubicBezTo>
                  <a:pt x="2662979" y="744372"/>
                  <a:pt x="2678435" y="750561"/>
                  <a:pt x="2703096" y="763022"/>
                </a:cubicBezTo>
                <a:cubicBezTo>
                  <a:pt x="2690258" y="765110"/>
                  <a:pt x="2675280" y="767530"/>
                  <a:pt x="2660416" y="769953"/>
                </a:cubicBezTo>
                <a:cubicBezTo>
                  <a:pt x="2662443" y="771249"/>
                  <a:pt x="2664359" y="772540"/>
                  <a:pt x="2666380" y="773836"/>
                </a:cubicBezTo>
                <a:cubicBezTo>
                  <a:pt x="2691721" y="775924"/>
                  <a:pt x="2717058" y="778051"/>
                  <a:pt x="2742394" y="780140"/>
                </a:cubicBezTo>
                <a:cubicBezTo>
                  <a:pt x="2742058" y="781477"/>
                  <a:pt x="2741726" y="782810"/>
                  <a:pt x="2741386" y="784146"/>
                </a:cubicBezTo>
                <a:cubicBezTo>
                  <a:pt x="2732036" y="784397"/>
                  <a:pt x="2722691" y="784524"/>
                  <a:pt x="2713460" y="784940"/>
                </a:cubicBezTo>
                <a:cubicBezTo>
                  <a:pt x="2662668" y="787239"/>
                  <a:pt x="2611877" y="790201"/>
                  <a:pt x="2560867" y="791706"/>
                </a:cubicBezTo>
                <a:cubicBezTo>
                  <a:pt x="2528546" y="792667"/>
                  <a:pt x="2495436" y="791998"/>
                  <a:pt x="2466495" y="786026"/>
                </a:cubicBezTo>
                <a:cubicBezTo>
                  <a:pt x="2467170" y="783604"/>
                  <a:pt x="2467734" y="781185"/>
                  <a:pt x="2468411" y="778761"/>
                </a:cubicBezTo>
                <a:cubicBezTo>
                  <a:pt x="2485190" y="779303"/>
                  <a:pt x="2504899" y="777928"/>
                  <a:pt x="2518076" y="780765"/>
                </a:cubicBezTo>
                <a:cubicBezTo>
                  <a:pt x="2560078" y="789742"/>
                  <a:pt x="2590597" y="778761"/>
                  <a:pt x="2621114" y="772832"/>
                </a:cubicBezTo>
                <a:cubicBezTo>
                  <a:pt x="2645099" y="768199"/>
                  <a:pt x="2624714" y="763104"/>
                  <a:pt x="2609850" y="759975"/>
                </a:cubicBezTo>
                <a:cubicBezTo>
                  <a:pt x="2625560" y="749120"/>
                  <a:pt x="2636541" y="743651"/>
                  <a:pt x="2649760" y="744012"/>
                </a:cubicBezTo>
                <a:close/>
                <a:moveTo>
                  <a:pt x="2463678" y="741185"/>
                </a:moveTo>
                <a:cubicBezTo>
                  <a:pt x="2474713" y="743566"/>
                  <a:pt x="2488908" y="746655"/>
                  <a:pt x="2507265" y="750620"/>
                </a:cubicBezTo>
                <a:cubicBezTo>
                  <a:pt x="2483501" y="760267"/>
                  <a:pt x="2464129" y="768783"/>
                  <a:pt x="2426969" y="761476"/>
                </a:cubicBezTo>
                <a:cubicBezTo>
                  <a:pt x="2426969" y="765528"/>
                  <a:pt x="2426969" y="768115"/>
                  <a:pt x="2426969" y="771415"/>
                </a:cubicBezTo>
                <a:cubicBezTo>
                  <a:pt x="2394536" y="770537"/>
                  <a:pt x="2361882" y="769703"/>
                  <a:pt x="2320436" y="768616"/>
                </a:cubicBezTo>
                <a:cubicBezTo>
                  <a:pt x="2317845" y="765778"/>
                  <a:pt x="2313118" y="760602"/>
                  <a:pt x="2309175" y="756300"/>
                </a:cubicBezTo>
                <a:cubicBezTo>
                  <a:pt x="2338116" y="746405"/>
                  <a:pt x="2359285" y="763898"/>
                  <a:pt x="2386430" y="754880"/>
                </a:cubicBezTo>
                <a:cubicBezTo>
                  <a:pt x="2404556" y="748827"/>
                  <a:pt x="2431927" y="746573"/>
                  <a:pt x="2463678" y="741185"/>
                </a:cubicBezTo>
                <a:close/>
                <a:moveTo>
                  <a:pt x="1620903" y="738973"/>
                </a:moveTo>
                <a:lnTo>
                  <a:pt x="1619535" y="739141"/>
                </a:lnTo>
                <a:lnTo>
                  <a:pt x="1619167" y="739014"/>
                </a:lnTo>
                <a:close/>
                <a:moveTo>
                  <a:pt x="3548145" y="736219"/>
                </a:moveTo>
                <a:cubicBezTo>
                  <a:pt x="3553661" y="736219"/>
                  <a:pt x="3559180" y="736219"/>
                  <a:pt x="3564694" y="736219"/>
                </a:cubicBezTo>
                <a:cubicBezTo>
                  <a:pt x="3564694" y="736593"/>
                  <a:pt x="3564694" y="737013"/>
                  <a:pt x="3564694" y="737387"/>
                </a:cubicBezTo>
                <a:cubicBezTo>
                  <a:pt x="3559180" y="737387"/>
                  <a:pt x="3553661" y="737387"/>
                  <a:pt x="3548145" y="737387"/>
                </a:cubicBezTo>
                <a:cubicBezTo>
                  <a:pt x="3548145" y="737013"/>
                  <a:pt x="3548145" y="736593"/>
                  <a:pt x="3548145" y="736219"/>
                </a:cubicBezTo>
                <a:close/>
                <a:moveTo>
                  <a:pt x="4964173" y="734990"/>
                </a:moveTo>
                <a:lnTo>
                  <a:pt x="4964250" y="735005"/>
                </a:lnTo>
                <a:lnTo>
                  <a:pt x="4964050" y="735056"/>
                </a:lnTo>
                <a:close/>
                <a:moveTo>
                  <a:pt x="1657932" y="734421"/>
                </a:moveTo>
                <a:cubicBezTo>
                  <a:pt x="1658609" y="735633"/>
                  <a:pt x="1659399" y="736844"/>
                  <a:pt x="1660186" y="738055"/>
                </a:cubicBezTo>
                <a:lnTo>
                  <a:pt x="1620903" y="738973"/>
                </a:lnTo>
                <a:close/>
                <a:moveTo>
                  <a:pt x="4137449" y="731752"/>
                </a:moveTo>
                <a:cubicBezTo>
                  <a:pt x="4109747" y="748117"/>
                  <a:pt x="4069991" y="740309"/>
                  <a:pt x="4033958" y="745694"/>
                </a:cubicBezTo>
                <a:cubicBezTo>
                  <a:pt x="4056590" y="734380"/>
                  <a:pt x="4089025" y="730164"/>
                  <a:pt x="4137449" y="731752"/>
                </a:cubicBezTo>
                <a:close/>
                <a:moveTo>
                  <a:pt x="3498819" y="731584"/>
                </a:moveTo>
                <a:cubicBezTo>
                  <a:pt x="3499834" y="732754"/>
                  <a:pt x="3502424" y="734882"/>
                  <a:pt x="3501861" y="735005"/>
                </a:cubicBezTo>
                <a:cubicBezTo>
                  <a:pt x="3495440" y="736385"/>
                  <a:pt x="3488575" y="737471"/>
                  <a:pt x="3481813" y="738599"/>
                </a:cubicBezTo>
                <a:cubicBezTo>
                  <a:pt x="3480575" y="737305"/>
                  <a:pt x="3479334" y="736009"/>
                  <a:pt x="3478097" y="734713"/>
                </a:cubicBezTo>
                <a:cubicBezTo>
                  <a:pt x="3484968" y="733671"/>
                  <a:pt x="3491834" y="732628"/>
                  <a:pt x="3498819" y="731584"/>
                </a:cubicBezTo>
                <a:close/>
                <a:moveTo>
                  <a:pt x="6700631" y="729204"/>
                </a:moveTo>
                <a:cubicBezTo>
                  <a:pt x="6709073" y="728578"/>
                  <a:pt x="6720451" y="733632"/>
                  <a:pt x="6737226" y="737721"/>
                </a:cubicBezTo>
                <a:cubicBezTo>
                  <a:pt x="6699616" y="739725"/>
                  <a:pt x="6671125" y="741270"/>
                  <a:pt x="6642860" y="742815"/>
                </a:cubicBezTo>
                <a:cubicBezTo>
                  <a:pt x="6641508" y="741144"/>
                  <a:pt x="6640269" y="739473"/>
                  <a:pt x="6638916" y="737807"/>
                </a:cubicBezTo>
                <a:cubicBezTo>
                  <a:pt x="6659415" y="734757"/>
                  <a:pt x="6679348" y="730707"/>
                  <a:pt x="6700631" y="729204"/>
                </a:cubicBezTo>
                <a:close/>
                <a:moveTo>
                  <a:pt x="3670440" y="728745"/>
                </a:moveTo>
                <a:cubicBezTo>
                  <a:pt x="3670553" y="730080"/>
                  <a:pt x="3670665" y="731458"/>
                  <a:pt x="3670777" y="732795"/>
                </a:cubicBezTo>
                <a:cubicBezTo>
                  <a:pt x="3658279" y="733088"/>
                  <a:pt x="3645891" y="733380"/>
                  <a:pt x="3633393" y="733671"/>
                </a:cubicBezTo>
                <a:cubicBezTo>
                  <a:pt x="3633393" y="732044"/>
                  <a:pt x="3633281" y="730415"/>
                  <a:pt x="3633281" y="728789"/>
                </a:cubicBezTo>
                <a:cubicBezTo>
                  <a:pt x="3645667" y="728789"/>
                  <a:pt x="3658054" y="728789"/>
                  <a:pt x="3670440" y="728745"/>
                </a:cubicBezTo>
                <a:close/>
                <a:moveTo>
                  <a:pt x="2233499" y="724527"/>
                </a:moveTo>
                <a:cubicBezTo>
                  <a:pt x="2256927" y="724443"/>
                  <a:pt x="2273137" y="725613"/>
                  <a:pt x="2279446" y="736636"/>
                </a:cubicBezTo>
                <a:cubicBezTo>
                  <a:pt x="2183052" y="729830"/>
                  <a:pt x="2089693" y="727243"/>
                  <a:pt x="1996561" y="736301"/>
                </a:cubicBezTo>
                <a:cubicBezTo>
                  <a:pt x="1985864" y="737345"/>
                  <a:pt x="1974379" y="737763"/>
                  <a:pt x="1963225" y="737847"/>
                </a:cubicBezTo>
                <a:cubicBezTo>
                  <a:pt x="1926292" y="738055"/>
                  <a:pt x="1889239" y="737807"/>
                  <a:pt x="1852305" y="738139"/>
                </a:cubicBezTo>
                <a:cubicBezTo>
                  <a:pt x="1826518" y="738348"/>
                  <a:pt x="1824264" y="737807"/>
                  <a:pt x="1818300" y="724569"/>
                </a:cubicBezTo>
                <a:cubicBezTo>
                  <a:pt x="1838566" y="724569"/>
                  <a:pt x="1858496" y="724569"/>
                  <a:pt x="1878316" y="724569"/>
                </a:cubicBezTo>
                <a:cubicBezTo>
                  <a:pt x="1996785" y="724653"/>
                  <a:pt x="2115144" y="724945"/>
                  <a:pt x="2233499" y="724527"/>
                </a:cubicBezTo>
                <a:close/>
                <a:moveTo>
                  <a:pt x="6808121" y="724043"/>
                </a:moveTo>
                <a:cubicBezTo>
                  <a:pt x="6822113" y="723036"/>
                  <a:pt x="6836781" y="723569"/>
                  <a:pt x="6854575" y="726157"/>
                </a:cubicBezTo>
                <a:cubicBezTo>
                  <a:pt x="6839536" y="730916"/>
                  <a:pt x="6825966" y="733327"/>
                  <a:pt x="6811834" y="733968"/>
                </a:cubicBezTo>
                <a:cubicBezTo>
                  <a:pt x="6797701" y="734611"/>
                  <a:pt x="6783006" y="733484"/>
                  <a:pt x="6765722" y="731166"/>
                </a:cubicBezTo>
                <a:cubicBezTo>
                  <a:pt x="6780813" y="727596"/>
                  <a:pt x="6794129" y="725050"/>
                  <a:pt x="6808121" y="724043"/>
                </a:cubicBezTo>
                <a:close/>
                <a:moveTo>
                  <a:pt x="7282280" y="722518"/>
                </a:moveTo>
                <a:lnTo>
                  <a:pt x="7266061" y="726157"/>
                </a:lnTo>
                <a:cubicBezTo>
                  <a:pt x="7265274" y="725321"/>
                  <a:pt x="7264598" y="724485"/>
                  <a:pt x="7263809" y="723649"/>
                </a:cubicBezTo>
                <a:close/>
                <a:moveTo>
                  <a:pt x="7284385" y="722233"/>
                </a:moveTo>
                <a:lnTo>
                  <a:pt x="7283512" y="722442"/>
                </a:lnTo>
                <a:lnTo>
                  <a:pt x="7282280" y="722518"/>
                </a:lnTo>
                <a:lnTo>
                  <a:pt x="7283174" y="722316"/>
                </a:lnTo>
                <a:close/>
                <a:moveTo>
                  <a:pt x="1426291" y="720395"/>
                </a:moveTo>
                <a:cubicBezTo>
                  <a:pt x="1444196" y="725321"/>
                  <a:pt x="1460750" y="729830"/>
                  <a:pt x="1480005" y="735049"/>
                </a:cubicBezTo>
                <a:cubicBezTo>
                  <a:pt x="1466266" y="736175"/>
                  <a:pt x="1455736" y="736955"/>
                  <a:pt x="1447748" y="737209"/>
                </a:cubicBezTo>
                <a:cubicBezTo>
                  <a:pt x="1423779" y="737969"/>
                  <a:pt x="1422661" y="733984"/>
                  <a:pt x="1426291" y="720395"/>
                </a:cubicBezTo>
                <a:close/>
                <a:moveTo>
                  <a:pt x="1749940" y="719684"/>
                </a:moveTo>
                <a:cubicBezTo>
                  <a:pt x="1757255" y="720269"/>
                  <a:pt x="1764580" y="720562"/>
                  <a:pt x="1771220" y="721524"/>
                </a:cubicBezTo>
                <a:cubicBezTo>
                  <a:pt x="1779668" y="722731"/>
                  <a:pt x="1787443" y="724485"/>
                  <a:pt x="1797126" y="726324"/>
                </a:cubicBezTo>
                <a:cubicBezTo>
                  <a:pt x="1788112" y="744068"/>
                  <a:pt x="1746447" y="736259"/>
                  <a:pt x="1712210" y="744651"/>
                </a:cubicBezTo>
                <a:cubicBezTo>
                  <a:pt x="1727982" y="734174"/>
                  <a:pt x="1737215" y="728078"/>
                  <a:pt x="1749940" y="719684"/>
                </a:cubicBezTo>
                <a:close/>
                <a:moveTo>
                  <a:pt x="7300180" y="718474"/>
                </a:moveTo>
                <a:cubicBezTo>
                  <a:pt x="7301081" y="719309"/>
                  <a:pt x="7301870" y="720144"/>
                  <a:pt x="7302660" y="720980"/>
                </a:cubicBezTo>
                <a:lnTo>
                  <a:pt x="7284385" y="722233"/>
                </a:lnTo>
                <a:close/>
                <a:moveTo>
                  <a:pt x="628649" y="717974"/>
                </a:moveTo>
                <a:lnTo>
                  <a:pt x="628934" y="718099"/>
                </a:lnTo>
                <a:lnTo>
                  <a:pt x="628537" y="718182"/>
                </a:lnTo>
                <a:lnTo>
                  <a:pt x="628530" y="718156"/>
                </a:lnTo>
                <a:close/>
                <a:moveTo>
                  <a:pt x="6399274" y="717680"/>
                </a:moveTo>
                <a:cubicBezTo>
                  <a:pt x="6400401" y="718807"/>
                  <a:pt x="6402653" y="720061"/>
                  <a:pt x="6402090" y="721063"/>
                </a:cubicBezTo>
                <a:cubicBezTo>
                  <a:pt x="6401647" y="721774"/>
                  <a:pt x="6397253" y="722149"/>
                  <a:pt x="6394663" y="722691"/>
                </a:cubicBezTo>
                <a:cubicBezTo>
                  <a:pt x="6393422" y="721606"/>
                  <a:pt x="6390717" y="720311"/>
                  <a:pt x="6391508" y="719434"/>
                </a:cubicBezTo>
                <a:cubicBezTo>
                  <a:pt x="6392183" y="718640"/>
                  <a:pt x="6396577" y="718223"/>
                  <a:pt x="6399274" y="717680"/>
                </a:cubicBezTo>
                <a:close/>
                <a:moveTo>
                  <a:pt x="3210081" y="717390"/>
                </a:moveTo>
                <a:cubicBezTo>
                  <a:pt x="3211096" y="717431"/>
                  <a:pt x="3211999" y="718264"/>
                  <a:pt x="3212892" y="718766"/>
                </a:cubicBezTo>
                <a:cubicBezTo>
                  <a:pt x="3210307" y="719183"/>
                  <a:pt x="3207829" y="719560"/>
                  <a:pt x="3205237" y="719976"/>
                </a:cubicBezTo>
                <a:cubicBezTo>
                  <a:pt x="3205237" y="719350"/>
                  <a:pt x="3205237" y="718766"/>
                  <a:pt x="3205237" y="718182"/>
                </a:cubicBezTo>
                <a:cubicBezTo>
                  <a:pt x="3206926" y="717851"/>
                  <a:pt x="3208506" y="717349"/>
                  <a:pt x="3210081" y="717390"/>
                </a:cubicBezTo>
                <a:close/>
                <a:moveTo>
                  <a:pt x="4108878" y="714239"/>
                </a:moveTo>
                <a:lnTo>
                  <a:pt x="4128325" y="716053"/>
                </a:lnTo>
                <a:cubicBezTo>
                  <a:pt x="4126409" y="716971"/>
                  <a:pt x="4124607" y="717933"/>
                  <a:pt x="4122690" y="718850"/>
                </a:cubicBezTo>
                <a:close/>
                <a:moveTo>
                  <a:pt x="4108050" y="713964"/>
                </a:moveTo>
                <a:lnTo>
                  <a:pt x="4108878" y="714239"/>
                </a:lnTo>
                <a:lnTo>
                  <a:pt x="4107713" y="714132"/>
                </a:lnTo>
                <a:lnTo>
                  <a:pt x="4106608" y="714055"/>
                </a:lnTo>
                <a:close/>
                <a:moveTo>
                  <a:pt x="4380443" y="712060"/>
                </a:moveTo>
                <a:cubicBezTo>
                  <a:pt x="4421610" y="709603"/>
                  <a:pt x="4458644" y="718089"/>
                  <a:pt x="4494542" y="713422"/>
                </a:cubicBezTo>
                <a:cubicBezTo>
                  <a:pt x="4494878" y="715301"/>
                  <a:pt x="4495330" y="717181"/>
                  <a:pt x="4495667" y="719058"/>
                </a:cubicBezTo>
                <a:cubicBezTo>
                  <a:pt x="4447017" y="719058"/>
                  <a:pt x="4398372" y="719058"/>
                  <a:pt x="4337786" y="719058"/>
                </a:cubicBezTo>
                <a:cubicBezTo>
                  <a:pt x="4352538" y="714915"/>
                  <a:pt x="4366720" y="712879"/>
                  <a:pt x="4380443" y="712060"/>
                </a:cubicBezTo>
                <a:close/>
                <a:moveTo>
                  <a:pt x="4073370" y="711753"/>
                </a:moveTo>
                <a:lnTo>
                  <a:pt x="4106608" y="714055"/>
                </a:lnTo>
                <a:lnTo>
                  <a:pt x="4072808" y="716179"/>
                </a:lnTo>
                <a:cubicBezTo>
                  <a:pt x="4073034" y="714675"/>
                  <a:pt x="4073146" y="713213"/>
                  <a:pt x="4073370" y="711753"/>
                </a:cubicBezTo>
                <a:close/>
                <a:moveTo>
                  <a:pt x="660988" y="711521"/>
                </a:moveTo>
                <a:cubicBezTo>
                  <a:pt x="671645" y="710697"/>
                  <a:pt x="682032" y="712254"/>
                  <a:pt x="691827" y="719142"/>
                </a:cubicBezTo>
                <a:cubicBezTo>
                  <a:pt x="734057" y="712004"/>
                  <a:pt x="760519" y="729538"/>
                  <a:pt x="799826" y="728534"/>
                </a:cubicBezTo>
                <a:cubicBezTo>
                  <a:pt x="786313" y="730310"/>
                  <a:pt x="774151" y="734016"/>
                  <a:pt x="761283" y="736192"/>
                </a:cubicBezTo>
                <a:cubicBezTo>
                  <a:pt x="748418" y="738369"/>
                  <a:pt x="734846" y="739015"/>
                  <a:pt x="718517" y="734672"/>
                </a:cubicBezTo>
                <a:lnTo>
                  <a:pt x="718741" y="734798"/>
                </a:lnTo>
                <a:cubicBezTo>
                  <a:pt x="710298" y="733589"/>
                  <a:pt x="701060" y="730874"/>
                  <a:pt x="693631" y="731458"/>
                </a:cubicBezTo>
                <a:cubicBezTo>
                  <a:pt x="677020" y="732754"/>
                  <a:pt x="664379" y="731700"/>
                  <a:pt x="654087" y="729163"/>
                </a:cubicBezTo>
                <a:lnTo>
                  <a:pt x="628934" y="718099"/>
                </a:lnTo>
                <a:close/>
                <a:moveTo>
                  <a:pt x="1035865" y="710876"/>
                </a:moveTo>
                <a:cubicBezTo>
                  <a:pt x="1041941" y="711002"/>
                  <a:pt x="1047912" y="711084"/>
                  <a:pt x="1053990" y="711210"/>
                </a:cubicBezTo>
                <a:cubicBezTo>
                  <a:pt x="1053875" y="711878"/>
                  <a:pt x="1053875" y="712501"/>
                  <a:pt x="1053763" y="713129"/>
                </a:cubicBezTo>
                <a:cubicBezTo>
                  <a:pt x="1047688" y="713003"/>
                  <a:pt x="1041715" y="712921"/>
                  <a:pt x="1035637" y="712795"/>
                </a:cubicBezTo>
                <a:cubicBezTo>
                  <a:pt x="1035751" y="712170"/>
                  <a:pt x="1035751" y="711502"/>
                  <a:pt x="1035865" y="710876"/>
                </a:cubicBezTo>
                <a:close/>
                <a:moveTo>
                  <a:pt x="1527275" y="710354"/>
                </a:moveTo>
                <a:cubicBezTo>
                  <a:pt x="1534737" y="710584"/>
                  <a:pt x="1541720" y="712087"/>
                  <a:pt x="1548702" y="714591"/>
                </a:cubicBezTo>
                <a:lnTo>
                  <a:pt x="1619167" y="739014"/>
                </a:lnTo>
                <a:lnTo>
                  <a:pt x="1619085" y="739017"/>
                </a:lnTo>
                <a:cubicBezTo>
                  <a:pt x="1601514" y="740350"/>
                  <a:pt x="1583948" y="741729"/>
                  <a:pt x="1559062" y="743650"/>
                </a:cubicBezTo>
                <a:cubicBezTo>
                  <a:pt x="1562777" y="737429"/>
                  <a:pt x="1564807" y="733965"/>
                  <a:pt x="1567397" y="729621"/>
                </a:cubicBezTo>
                <a:cubicBezTo>
                  <a:pt x="1555230" y="726491"/>
                  <a:pt x="1542280" y="723151"/>
                  <a:pt x="1528318" y="719560"/>
                </a:cubicBezTo>
                <a:cubicBezTo>
                  <a:pt x="1523810" y="722984"/>
                  <a:pt x="1520656" y="725321"/>
                  <a:pt x="1514579" y="729913"/>
                </a:cubicBezTo>
                <a:cubicBezTo>
                  <a:pt x="1509847" y="723357"/>
                  <a:pt x="1506354" y="718556"/>
                  <a:pt x="1502980" y="713757"/>
                </a:cubicBezTo>
                <a:cubicBezTo>
                  <a:pt x="1511875" y="711168"/>
                  <a:pt x="1519814" y="710124"/>
                  <a:pt x="1527275" y="710354"/>
                </a:cubicBezTo>
                <a:close/>
                <a:moveTo>
                  <a:pt x="6460429" y="709665"/>
                </a:moveTo>
                <a:cubicBezTo>
                  <a:pt x="6462678" y="710041"/>
                  <a:pt x="6465042" y="710416"/>
                  <a:pt x="6467296" y="710792"/>
                </a:cubicBezTo>
                <a:cubicBezTo>
                  <a:pt x="6465943" y="711210"/>
                  <a:pt x="6464706" y="711628"/>
                  <a:pt x="6463353" y="712088"/>
                </a:cubicBezTo>
                <a:cubicBezTo>
                  <a:pt x="6462226" y="711878"/>
                  <a:pt x="6459972" y="711796"/>
                  <a:pt x="6459411" y="711376"/>
                </a:cubicBezTo>
                <a:cubicBezTo>
                  <a:pt x="6458847" y="711002"/>
                  <a:pt x="6459972" y="710249"/>
                  <a:pt x="6460429" y="709665"/>
                </a:cubicBezTo>
                <a:close/>
                <a:moveTo>
                  <a:pt x="344982" y="708034"/>
                </a:moveTo>
                <a:cubicBezTo>
                  <a:pt x="347341" y="708746"/>
                  <a:pt x="349707" y="709456"/>
                  <a:pt x="351735" y="710291"/>
                </a:cubicBezTo>
                <a:cubicBezTo>
                  <a:pt x="351961" y="710416"/>
                  <a:pt x="349821" y="711294"/>
                  <a:pt x="348814" y="711796"/>
                </a:cubicBezTo>
                <a:cubicBezTo>
                  <a:pt x="346552" y="711043"/>
                  <a:pt x="344193" y="710334"/>
                  <a:pt x="341941" y="709582"/>
                </a:cubicBezTo>
                <a:cubicBezTo>
                  <a:pt x="343067" y="709080"/>
                  <a:pt x="344081" y="708536"/>
                  <a:pt x="344982" y="708034"/>
                </a:cubicBezTo>
                <a:close/>
                <a:moveTo>
                  <a:pt x="7630477" y="707743"/>
                </a:moveTo>
                <a:cubicBezTo>
                  <a:pt x="7631153" y="708578"/>
                  <a:pt x="7631716" y="709456"/>
                  <a:pt x="7632387" y="710291"/>
                </a:cubicBezTo>
                <a:cubicBezTo>
                  <a:pt x="7630927" y="710334"/>
                  <a:pt x="7629350" y="710416"/>
                  <a:pt x="7627772" y="710500"/>
                </a:cubicBezTo>
                <a:cubicBezTo>
                  <a:pt x="7627322" y="709916"/>
                  <a:pt x="7626307" y="709248"/>
                  <a:pt x="7626647" y="708828"/>
                </a:cubicBezTo>
                <a:cubicBezTo>
                  <a:pt x="7627208" y="708370"/>
                  <a:pt x="7629124" y="708078"/>
                  <a:pt x="7630477" y="707743"/>
                </a:cubicBezTo>
                <a:close/>
                <a:moveTo>
                  <a:pt x="1159959" y="703569"/>
                </a:moveTo>
                <a:cubicBezTo>
                  <a:pt x="1169305" y="704949"/>
                  <a:pt x="1178653" y="706368"/>
                  <a:pt x="1187998" y="707743"/>
                </a:cubicBezTo>
                <a:cubicBezTo>
                  <a:pt x="1185296" y="709414"/>
                  <a:pt x="1182477" y="711084"/>
                  <a:pt x="1179782" y="712757"/>
                </a:cubicBezTo>
                <a:cubicBezTo>
                  <a:pt x="1171557" y="711043"/>
                  <a:pt x="1163339" y="709289"/>
                  <a:pt x="1155003" y="707576"/>
                </a:cubicBezTo>
                <a:cubicBezTo>
                  <a:pt x="1156700" y="706241"/>
                  <a:pt x="1158268" y="704905"/>
                  <a:pt x="1159959" y="703569"/>
                </a:cubicBezTo>
                <a:close/>
                <a:moveTo>
                  <a:pt x="6665949" y="702901"/>
                </a:moveTo>
                <a:cubicBezTo>
                  <a:pt x="6665949" y="712837"/>
                  <a:pt x="6665949" y="712837"/>
                  <a:pt x="6637565" y="717223"/>
                </a:cubicBezTo>
                <a:cubicBezTo>
                  <a:pt x="6641508" y="712879"/>
                  <a:pt x="6642747" y="709665"/>
                  <a:pt x="6647253" y="707284"/>
                </a:cubicBezTo>
                <a:cubicBezTo>
                  <a:pt x="6650852" y="705407"/>
                  <a:pt x="6658400" y="704571"/>
                  <a:pt x="6665949" y="702901"/>
                </a:cubicBezTo>
                <a:close/>
                <a:moveTo>
                  <a:pt x="6356488" y="702775"/>
                </a:moveTo>
                <a:cubicBezTo>
                  <a:pt x="6358959" y="703569"/>
                  <a:pt x="6361439" y="704361"/>
                  <a:pt x="6363805" y="705155"/>
                </a:cubicBezTo>
                <a:cubicBezTo>
                  <a:pt x="6360200" y="705909"/>
                  <a:pt x="6356602" y="706870"/>
                  <a:pt x="6352659" y="707242"/>
                </a:cubicBezTo>
                <a:cubicBezTo>
                  <a:pt x="6351756" y="707326"/>
                  <a:pt x="6349502" y="705365"/>
                  <a:pt x="6347812" y="704321"/>
                </a:cubicBezTo>
                <a:cubicBezTo>
                  <a:pt x="6350631" y="703777"/>
                  <a:pt x="6353559" y="703277"/>
                  <a:pt x="6356488" y="702775"/>
                </a:cubicBezTo>
                <a:close/>
                <a:moveTo>
                  <a:pt x="3817737" y="702567"/>
                </a:moveTo>
                <a:cubicBezTo>
                  <a:pt x="3819427" y="702567"/>
                  <a:pt x="3821230" y="702567"/>
                  <a:pt x="3823032" y="702567"/>
                </a:cubicBezTo>
                <a:cubicBezTo>
                  <a:pt x="3823822" y="702985"/>
                  <a:pt x="3824723" y="703401"/>
                  <a:pt x="3825736" y="703820"/>
                </a:cubicBezTo>
                <a:cubicBezTo>
                  <a:pt x="3824159" y="704112"/>
                  <a:pt x="3821680" y="704780"/>
                  <a:pt x="3821342" y="704653"/>
                </a:cubicBezTo>
                <a:cubicBezTo>
                  <a:pt x="3819767" y="704069"/>
                  <a:pt x="3818864" y="703277"/>
                  <a:pt x="3817737" y="702567"/>
                </a:cubicBezTo>
                <a:close/>
                <a:moveTo>
                  <a:pt x="136760" y="701774"/>
                </a:moveTo>
                <a:cubicBezTo>
                  <a:pt x="153992" y="702357"/>
                  <a:pt x="171334" y="702985"/>
                  <a:pt x="188784" y="703611"/>
                </a:cubicBezTo>
                <a:cubicBezTo>
                  <a:pt x="188333" y="705365"/>
                  <a:pt x="187771" y="707074"/>
                  <a:pt x="187320" y="708828"/>
                </a:cubicBezTo>
                <a:cubicBezTo>
                  <a:pt x="169983" y="708120"/>
                  <a:pt x="152751" y="707451"/>
                  <a:pt x="135409" y="706743"/>
                </a:cubicBezTo>
                <a:cubicBezTo>
                  <a:pt x="135859" y="705073"/>
                  <a:pt x="136309" y="703443"/>
                  <a:pt x="136760" y="701774"/>
                </a:cubicBezTo>
                <a:close/>
                <a:moveTo>
                  <a:pt x="7103787" y="700731"/>
                </a:moveTo>
                <a:cubicBezTo>
                  <a:pt x="7105364" y="700856"/>
                  <a:pt x="7107387" y="700774"/>
                  <a:pt x="7108175" y="701107"/>
                </a:cubicBezTo>
                <a:cubicBezTo>
                  <a:pt x="7108850" y="701439"/>
                  <a:pt x="7108287" y="702191"/>
                  <a:pt x="7108287" y="702775"/>
                </a:cubicBezTo>
                <a:cubicBezTo>
                  <a:pt x="7106822" y="703026"/>
                  <a:pt x="7105364" y="703318"/>
                  <a:pt x="7103899" y="703569"/>
                </a:cubicBezTo>
                <a:cubicBezTo>
                  <a:pt x="7103899" y="702607"/>
                  <a:pt x="7103787" y="701692"/>
                  <a:pt x="7103787" y="700731"/>
                </a:cubicBezTo>
                <a:close/>
                <a:moveTo>
                  <a:pt x="3447466" y="694301"/>
                </a:moveTo>
                <a:cubicBezTo>
                  <a:pt x="3455802" y="694301"/>
                  <a:pt x="3464020" y="694301"/>
                  <a:pt x="3472357" y="694301"/>
                </a:cubicBezTo>
                <a:cubicBezTo>
                  <a:pt x="3472582" y="694801"/>
                  <a:pt x="3472808" y="695346"/>
                  <a:pt x="3473032" y="695887"/>
                </a:cubicBezTo>
                <a:cubicBezTo>
                  <a:pt x="3464470" y="695887"/>
                  <a:pt x="3456028" y="695887"/>
                  <a:pt x="3447466" y="695887"/>
                </a:cubicBezTo>
                <a:cubicBezTo>
                  <a:pt x="3447466" y="695388"/>
                  <a:pt x="3447466" y="694845"/>
                  <a:pt x="3447466" y="694301"/>
                </a:cubicBezTo>
                <a:close/>
                <a:moveTo>
                  <a:pt x="1277527" y="693047"/>
                </a:moveTo>
                <a:cubicBezTo>
                  <a:pt x="1297236" y="698559"/>
                  <a:pt x="1315707" y="703735"/>
                  <a:pt x="1336762" y="709582"/>
                </a:cubicBezTo>
                <a:cubicBezTo>
                  <a:pt x="1327643" y="713797"/>
                  <a:pt x="1316270" y="719100"/>
                  <a:pt x="1300834" y="726324"/>
                </a:cubicBezTo>
                <a:cubicBezTo>
                  <a:pt x="1327755" y="729954"/>
                  <a:pt x="1352753" y="733380"/>
                  <a:pt x="1377751" y="736761"/>
                </a:cubicBezTo>
                <a:cubicBezTo>
                  <a:pt x="1377527" y="737679"/>
                  <a:pt x="1377187" y="738599"/>
                  <a:pt x="1376962" y="739515"/>
                </a:cubicBezTo>
                <a:cubicBezTo>
                  <a:pt x="1349374" y="738013"/>
                  <a:pt x="1321785" y="736427"/>
                  <a:pt x="1294083" y="735049"/>
                </a:cubicBezTo>
                <a:cubicBezTo>
                  <a:pt x="1288112" y="734713"/>
                  <a:pt x="1281471" y="734631"/>
                  <a:pt x="1275950" y="735298"/>
                </a:cubicBezTo>
                <a:cubicBezTo>
                  <a:pt x="1236650" y="740058"/>
                  <a:pt x="1201175" y="737345"/>
                  <a:pt x="1165480" y="727493"/>
                </a:cubicBezTo>
                <a:cubicBezTo>
                  <a:pt x="1200386" y="714757"/>
                  <a:pt x="1259845" y="742147"/>
                  <a:pt x="1281359" y="713757"/>
                </a:cubicBezTo>
                <a:cubicBezTo>
                  <a:pt x="1267508" y="712501"/>
                  <a:pt x="1256022" y="711461"/>
                  <a:pt x="1242509" y="710249"/>
                </a:cubicBezTo>
                <a:cubicBezTo>
                  <a:pt x="1255008" y="704155"/>
                  <a:pt x="1266605" y="698392"/>
                  <a:pt x="1277527" y="693047"/>
                </a:cubicBezTo>
                <a:close/>
                <a:moveTo>
                  <a:pt x="2055569" y="692755"/>
                </a:moveTo>
                <a:cubicBezTo>
                  <a:pt x="2069308" y="692965"/>
                  <a:pt x="2082941" y="693214"/>
                  <a:pt x="2096566" y="693466"/>
                </a:cubicBezTo>
                <a:cubicBezTo>
                  <a:pt x="2096453" y="694927"/>
                  <a:pt x="2096453" y="696346"/>
                  <a:pt x="2096453" y="697808"/>
                </a:cubicBezTo>
                <a:cubicBezTo>
                  <a:pt x="2082707" y="697808"/>
                  <a:pt x="2068858" y="697808"/>
                  <a:pt x="2055119" y="697808"/>
                </a:cubicBezTo>
                <a:cubicBezTo>
                  <a:pt x="2055345" y="696136"/>
                  <a:pt x="2055457" y="694427"/>
                  <a:pt x="2055569" y="692755"/>
                </a:cubicBezTo>
                <a:close/>
                <a:moveTo>
                  <a:pt x="1508398" y="690440"/>
                </a:moveTo>
                <a:cubicBezTo>
                  <a:pt x="1526571" y="691421"/>
                  <a:pt x="1544421" y="694740"/>
                  <a:pt x="1562215" y="698810"/>
                </a:cubicBezTo>
                <a:cubicBezTo>
                  <a:pt x="1525612" y="697890"/>
                  <a:pt x="1489129" y="697014"/>
                  <a:pt x="1452639" y="696095"/>
                </a:cubicBezTo>
                <a:cubicBezTo>
                  <a:pt x="1471728" y="690814"/>
                  <a:pt x="1490225" y="689458"/>
                  <a:pt x="1508398" y="690440"/>
                </a:cubicBezTo>
                <a:close/>
                <a:moveTo>
                  <a:pt x="4933392" y="690127"/>
                </a:moveTo>
                <a:cubicBezTo>
                  <a:pt x="4947019" y="694468"/>
                  <a:pt x="4961433" y="698600"/>
                  <a:pt x="4974389" y="703318"/>
                </a:cubicBezTo>
                <a:cubicBezTo>
                  <a:pt x="4994318" y="710583"/>
                  <a:pt x="5020217" y="713171"/>
                  <a:pt x="5040714" y="707493"/>
                </a:cubicBezTo>
                <a:cubicBezTo>
                  <a:pt x="5069658" y="699519"/>
                  <a:pt x="5099162" y="699688"/>
                  <a:pt x="5129679" y="702107"/>
                </a:cubicBezTo>
                <a:cubicBezTo>
                  <a:pt x="5171007" y="705365"/>
                  <a:pt x="5210990" y="703486"/>
                  <a:pt x="5251417" y="700648"/>
                </a:cubicBezTo>
                <a:cubicBezTo>
                  <a:pt x="5259857" y="700021"/>
                  <a:pt x="5268641" y="700104"/>
                  <a:pt x="5290378" y="699519"/>
                </a:cubicBezTo>
                <a:cubicBezTo>
                  <a:pt x="5263014" y="708161"/>
                  <a:pt x="5224389" y="702357"/>
                  <a:pt x="5222023" y="715887"/>
                </a:cubicBezTo>
                <a:cubicBezTo>
                  <a:pt x="5221911" y="716388"/>
                  <a:pt x="5212334" y="716805"/>
                  <a:pt x="5207045" y="716971"/>
                </a:cubicBezTo>
                <a:cubicBezTo>
                  <a:pt x="5141390" y="719058"/>
                  <a:pt x="5075853" y="721272"/>
                  <a:pt x="5010085" y="723110"/>
                </a:cubicBezTo>
                <a:cubicBezTo>
                  <a:pt x="4998824" y="723423"/>
                  <a:pt x="4988801" y="724194"/>
                  <a:pt x="4980834" y="726005"/>
                </a:cubicBezTo>
                <a:lnTo>
                  <a:pt x="4964173" y="734990"/>
                </a:lnTo>
                <a:lnTo>
                  <a:pt x="4925017" y="726873"/>
                </a:lnTo>
                <a:cubicBezTo>
                  <a:pt x="4895982" y="717572"/>
                  <a:pt x="4897838" y="704905"/>
                  <a:pt x="4933392" y="690127"/>
                </a:cubicBezTo>
                <a:close/>
                <a:moveTo>
                  <a:pt x="4838914" y="689416"/>
                </a:moveTo>
                <a:cubicBezTo>
                  <a:pt x="4832268" y="692755"/>
                  <a:pt x="4828105" y="694845"/>
                  <a:pt x="4822022" y="697974"/>
                </a:cubicBezTo>
                <a:cubicBezTo>
                  <a:pt x="4831479" y="699980"/>
                  <a:pt x="4840379" y="701855"/>
                  <a:pt x="4861097" y="706201"/>
                </a:cubicBezTo>
                <a:cubicBezTo>
                  <a:pt x="4827543" y="707035"/>
                  <a:pt x="4805242" y="707576"/>
                  <a:pt x="4782498" y="708161"/>
                </a:cubicBezTo>
                <a:cubicBezTo>
                  <a:pt x="4779567" y="690375"/>
                  <a:pt x="4779567" y="690375"/>
                  <a:pt x="4838914" y="689416"/>
                </a:cubicBezTo>
                <a:close/>
                <a:moveTo>
                  <a:pt x="2916049" y="687245"/>
                </a:moveTo>
                <a:cubicBezTo>
                  <a:pt x="2916943" y="687704"/>
                  <a:pt x="2918753" y="688540"/>
                  <a:pt x="2918527" y="688623"/>
                </a:cubicBezTo>
                <a:cubicBezTo>
                  <a:pt x="2916606" y="689334"/>
                  <a:pt x="2914359" y="689918"/>
                  <a:pt x="2912219" y="690499"/>
                </a:cubicBezTo>
                <a:cubicBezTo>
                  <a:pt x="2911319" y="690002"/>
                  <a:pt x="2910528" y="689541"/>
                  <a:pt x="2909627" y="689039"/>
                </a:cubicBezTo>
                <a:cubicBezTo>
                  <a:pt x="2911769" y="688456"/>
                  <a:pt x="2913797" y="687872"/>
                  <a:pt x="2916049" y="687245"/>
                </a:cubicBezTo>
                <a:close/>
                <a:moveTo>
                  <a:pt x="123361" y="687245"/>
                </a:moveTo>
                <a:cubicBezTo>
                  <a:pt x="123585" y="687160"/>
                  <a:pt x="125837" y="687913"/>
                  <a:pt x="127183" y="688288"/>
                </a:cubicBezTo>
                <a:cubicBezTo>
                  <a:pt x="125275" y="689082"/>
                  <a:pt x="123473" y="689918"/>
                  <a:pt x="121557" y="690711"/>
                </a:cubicBezTo>
                <a:cubicBezTo>
                  <a:pt x="120206" y="690335"/>
                  <a:pt x="118853" y="689960"/>
                  <a:pt x="117614" y="689584"/>
                </a:cubicBezTo>
                <a:cubicBezTo>
                  <a:pt x="119417" y="688790"/>
                  <a:pt x="121219" y="687954"/>
                  <a:pt x="123361" y="687245"/>
                </a:cubicBezTo>
                <a:close/>
                <a:moveTo>
                  <a:pt x="2803995" y="687119"/>
                </a:moveTo>
                <a:cubicBezTo>
                  <a:pt x="2805008" y="687662"/>
                  <a:pt x="2806925" y="688540"/>
                  <a:pt x="2806699" y="688623"/>
                </a:cubicBezTo>
                <a:cubicBezTo>
                  <a:pt x="2804671" y="689374"/>
                  <a:pt x="2802193" y="690002"/>
                  <a:pt x="2799834" y="690670"/>
                </a:cubicBezTo>
                <a:cubicBezTo>
                  <a:pt x="2798814" y="690127"/>
                  <a:pt x="2796904" y="689249"/>
                  <a:pt x="2797016" y="689167"/>
                </a:cubicBezTo>
                <a:cubicBezTo>
                  <a:pt x="2799157" y="688414"/>
                  <a:pt x="2801630" y="687786"/>
                  <a:pt x="2803995" y="687119"/>
                </a:cubicBezTo>
                <a:close/>
                <a:moveTo>
                  <a:pt x="262940" y="687074"/>
                </a:moveTo>
                <a:cubicBezTo>
                  <a:pt x="288419" y="685597"/>
                  <a:pt x="314123" y="685868"/>
                  <a:pt x="340364" y="689249"/>
                </a:cubicBezTo>
                <a:cubicBezTo>
                  <a:pt x="309731" y="696930"/>
                  <a:pt x="279664" y="704488"/>
                  <a:pt x="249484" y="712045"/>
                </a:cubicBezTo>
                <a:cubicBezTo>
                  <a:pt x="244420" y="709874"/>
                  <a:pt x="239238" y="707660"/>
                  <a:pt x="234167" y="705491"/>
                </a:cubicBezTo>
                <a:cubicBezTo>
                  <a:pt x="248244" y="703194"/>
                  <a:pt x="262322" y="700856"/>
                  <a:pt x="276509" y="698474"/>
                </a:cubicBezTo>
                <a:cubicBezTo>
                  <a:pt x="274932" y="697432"/>
                  <a:pt x="273242" y="696428"/>
                  <a:pt x="271558" y="695388"/>
                </a:cubicBezTo>
                <a:cubicBezTo>
                  <a:pt x="243293" y="695388"/>
                  <a:pt x="215133" y="695388"/>
                  <a:pt x="186870" y="695388"/>
                </a:cubicBezTo>
                <a:cubicBezTo>
                  <a:pt x="212209" y="691776"/>
                  <a:pt x="237462" y="688551"/>
                  <a:pt x="262940" y="687074"/>
                </a:cubicBezTo>
                <a:close/>
                <a:moveTo>
                  <a:pt x="3683839" y="686743"/>
                </a:moveTo>
                <a:cubicBezTo>
                  <a:pt x="3686432" y="687537"/>
                  <a:pt x="3690037" y="688164"/>
                  <a:pt x="3691388" y="689167"/>
                </a:cubicBezTo>
                <a:cubicBezTo>
                  <a:pt x="3691951" y="689626"/>
                  <a:pt x="3688233" y="690918"/>
                  <a:pt x="3686544" y="691795"/>
                </a:cubicBezTo>
                <a:cubicBezTo>
                  <a:pt x="3683389" y="691377"/>
                  <a:pt x="3680127" y="690961"/>
                  <a:pt x="3677087" y="690541"/>
                </a:cubicBezTo>
                <a:cubicBezTo>
                  <a:pt x="3679340" y="689291"/>
                  <a:pt x="3681593" y="687996"/>
                  <a:pt x="3683839" y="686743"/>
                </a:cubicBezTo>
                <a:close/>
                <a:moveTo>
                  <a:pt x="387437" y="686118"/>
                </a:moveTo>
                <a:cubicBezTo>
                  <a:pt x="387775" y="686826"/>
                  <a:pt x="388225" y="687494"/>
                  <a:pt x="388676" y="688205"/>
                </a:cubicBezTo>
                <a:cubicBezTo>
                  <a:pt x="386986" y="688205"/>
                  <a:pt x="385071" y="688331"/>
                  <a:pt x="383719" y="688079"/>
                </a:cubicBezTo>
                <a:cubicBezTo>
                  <a:pt x="383043" y="687954"/>
                  <a:pt x="383157" y="687160"/>
                  <a:pt x="382818" y="686659"/>
                </a:cubicBezTo>
                <a:cubicBezTo>
                  <a:pt x="384394" y="686451"/>
                  <a:pt x="385859" y="686284"/>
                  <a:pt x="387437" y="686118"/>
                </a:cubicBezTo>
                <a:close/>
                <a:moveTo>
                  <a:pt x="2756026" y="685992"/>
                </a:moveTo>
                <a:cubicBezTo>
                  <a:pt x="2756471" y="687078"/>
                  <a:pt x="2756922" y="688164"/>
                  <a:pt x="2757372" y="689249"/>
                </a:cubicBezTo>
                <a:cubicBezTo>
                  <a:pt x="2749042" y="690043"/>
                  <a:pt x="2740712" y="690795"/>
                  <a:pt x="2732374" y="691545"/>
                </a:cubicBezTo>
                <a:cubicBezTo>
                  <a:pt x="2732036" y="689876"/>
                  <a:pt x="2731586" y="688164"/>
                  <a:pt x="2731135" y="686451"/>
                </a:cubicBezTo>
                <a:cubicBezTo>
                  <a:pt x="2739465" y="686284"/>
                  <a:pt x="2747689" y="686159"/>
                  <a:pt x="2756026" y="685992"/>
                </a:cubicBezTo>
                <a:close/>
                <a:moveTo>
                  <a:pt x="1647348" y="685616"/>
                </a:moveTo>
                <a:cubicBezTo>
                  <a:pt x="1649039" y="686159"/>
                  <a:pt x="1650278" y="686994"/>
                  <a:pt x="1651632" y="687704"/>
                </a:cubicBezTo>
                <a:cubicBezTo>
                  <a:pt x="1650166" y="687913"/>
                  <a:pt x="1648813" y="688122"/>
                  <a:pt x="1647348" y="688331"/>
                </a:cubicBezTo>
                <a:cubicBezTo>
                  <a:pt x="1645885" y="687620"/>
                  <a:pt x="1644531" y="686910"/>
                  <a:pt x="1643292" y="686200"/>
                </a:cubicBezTo>
                <a:cubicBezTo>
                  <a:pt x="1644645" y="685992"/>
                  <a:pt x="1646785" y="685449"/>
                  <a:pt x="1647348" y="685616"/>
                </a:cubicBezTo>
                <a:close/>
                <a:moveTo>
                  <a:pt x="2653236" y="685205"/>
                </a:moveTo>
                <a:cubicBezTo>
                  <a:pt x="2664976" y="684824"/>
                  <a:pt x="2676576" y="685220"/>
                  <a:pt x="2687892" y="687119"/>
                </a:cubicBezTo>
                <a:cubicBezTo>
                  <a:pt x="2687441" y="688748"/>
                  <a:pt x="2686991" y="690335"/>
                  <a:pt x="2686541" y="691961"/>
                </a:cubicBezTo>
                <a:cubicBezTo>
                  <a:pt x="2663570" y="690626"/>
                  <a:pt x="2640707" y="689291"/>
                  <a:pt x="2617735" y="687954"/>
                </a:cubicBezTo>
                <a:cubicBezTo>
                  <a:pt x="2629614" y="686744"/>
                  <a:pt x="2641496" y="685586"/>
                  <a:pt x="2653236" y="685205"/>
                </a:cubicBezTo>
                <a:close/>
                <a:moveTo>
                  <a:pt x="3098534" y="685033"/>
                </a:moveTo>
                <a:cubicBezTo>
                  <a:pt x="3105572" y="684845"/>
                  <a:pt x="3117059" y="686952"/>
                  <a:pt x="3140033" y="691167"/>
                </a:cubicBezTo>
                <a:cubicBezTo>
                  <a:pt x="3116724" y="691795"/>
                  <a:pt x="3101182" y="692213"/>
                  <a:pt x="3083727" y="692672"/>
                </a:cubicBezTo>
                <a:cubicBezTo>
                  <a:pt x="3088906" y="687705"/>
                  <a:pt x="3091495" y="685221"/>
                  <a:pt x="3098534" y="685033"/>
                </a:cubicBezTo>
                <a:close/>
                <a:moveTo>
                  <a:pt x="4121903" y="683907"/>
                </a:moveTo>
                <a:cubicBezTo>
                  <a:pt x="4123147" y="684281"/>
                  <a:pt x="4125282" y="684655"/>
                  <a:pt x="4125282" y="685074"/>
                </a:cubicBezTo>
                <a:cubicBezTo>
                  <a:pt x="4125394" y="685616"/>
                  <a:pt x="4123936" y="686200"/>
                  <a:pt x="4123147" y="686786"/>
                </a:cubicBezTo>
                <a:cubicBezTo>
                  <a:pt x="4121233" y="686159"/>
                  <a:pt x="4119318" y="685533"/>
                  <a:pt x="4117402" y="684907"/>
                </a:cubicBezTo>
                <a:cubicBezTo>
                  <a:pt x="4118867" y="684573"/>
                  <a:pt x="4120443" y="684239"/>
                  <a:pt x="4121903" y="683907"/>
                </a:cubicBezTo>
                <a:close/>
                <a:moveTo>
                  <a:pt x="1857824" y="683070"/>
                </a:moveTo>
                <a:cubicBezTo>
                  <a:pt x="1858839" y="683612"/>
                  <a:pt x="1860860" y="684532"/>
                  <a:pt x="1860643" y="684612"/>
                </a:cubicBezTo>
                <a:cubicBezTo>
                  <a:pt x="1858496" y="685406"/>
                  <a:pt x="1855910" y="686032"/>
                  <a:pt x="1853544" y="686743"/>
                </a:cubicBezTo>
                <a:cubicBezTo>
                  <a:pt x="1852530" y="686200"/>
                  <a:pt x="1851629" y="685657"/>
                  <a:pt x="1850614" y="685117"/>
                </a:cubicBezTo>
                <a:cubicBezTo>
                  <a:pt x="1852980" y="684406"/>
                  <a:pt x="1855458" y="683738"/>
                  <a:pt x="1857824" y="683070"/>
                </a:cubicBezTo>
                <a:close/>
                <a:moveTo>
                  <a:pt x="3003548" y="682025"/>
                </a:moveTo>
                <a:cubicBezTo>
                  <a:pt x="3024943" y="684156"/>
                  <a:pt x="3038906" y="685574"/>
                  <a:pt x="3052870" y="686910"/>
                </a:cubicBezTo>
                <a:cubicBezTo>
                  <a:pt x="3043580" y="689561"/>
                  <a:pt x="3034657" y="691691"/>
                  <a:pt x="3026353" y="691483"/>
                </a:cubicBezTo>
                <a:cubicBezTo>
                  <a:pt x="3018048" y="691273"/>
                  <a:pt x="3010362" y="688726"/>
                  <a:pt x="3003548" y="682025"/>
                </a:cubicBezTo>
                <a:close/>
                <a:moveTo>
                  <a:pt x="993184" y="681860"/>
                </a:moveTo>
                <a:cubicBezTo>
                  <a:pt x="1016154" y="681860"/>
                  <a:pt x="1039010" y="681860"/>
                  <a:pt x="1061988" y="681860"/>
                </a:cubicBezTo>
                <a:cubicBezTo>
                  <a:pt x="1062100" y="682401"/>
                  <a:pt x="1062100" y="682944"/>
                  <a:pt x="1062214" y="683487"/>
                </a:cubicBezTo>
                <a:cubicBezTo>
                  <a:pt x="1039349" y="683487"/>
                  <a:pt x="1016378" y="683487"/>
                  <a:pt x="993408" y="683487"/>
                </a:cubicBezTo>
                <a:cubicBezTo>
                  <a:pt x="993296" y="682944"/>
                  <a:pt x="993296" y="682401"/>
                  <a:pt x="993184" y="681860"/>
                </a:cubicBezTo>
                <a:close/>
                <a:moveTo>
                  <a:pt x="1207370" y="681775"/>
                </a:moveTo>
                <a:cubicBezTo>
                  <a:pt x="1215822" y="681775"/>
                  <a:pt x="1224376" y="681775"/>
                  <a:pt x="1232819" y="681775"/>
                </a:cubicBezTo>
                <a:cubicBezTo>
                  <a:pt x="1232819" y="682235"/>
                  <a:pt x="1232819" y="682693"/>
                  <a:pt x="1232819" y="683153"/>
                </a:cubicBezTo>
                <a:cubicBezTo>
                  <a:pt x="1224376" y="683153"/>
                  <a:pt x="1215822" y="683153"/>
                  <a:pt x="1207370" y="683153"/>
                </a:cubicBezTo>
                <a:cubicBezTo>
                  <a:pt x="1207370" y="682693"/>
                  <a:pt x="1207370" y="682235"/>
                  <a:pt x="1207370" y="681775"/>
                </a:cubicBezTo>
                <a:close/>
                <a:moveTo>
                  <a:pt x="1141602" y="681775"/>
                </a:moveTo>
                <a:cubicBezTo>
                  <a:pt x="1141940" y="682359"/>
                  <a:pt x="1142398" y="682987"/>
                  <a:pt x="1142848" y="683572"/>
                </a:cubicBezTo>
                <a:cubicBezTo>
                  <a:pt x="1141264" y="683572"/>
                  <a:pt x="1139467" y="683697"/>
                  <a:pt x="1138116" y="683487"/>
                </a:cubicBezTo>
                <a:cubicBezTo>
                  <a:pt x="1137440" y="683362"/>
                  <a:pt x="1137440" y="682651"/>
                  <a:pt x="1137101" y="682235"/>
                </a:cubicBezTo>
                <a:cubicBezTo>
                  <a:pt x="1138567" y="682067"/>
                  <a:pt x="1140030" y="681900"/>
                  <a:pt x="1141602" y="681775"/>
                </a:cubicBezTo>
                <a:close/>
                <a:moveTo>
                  <a:pt x="709960" y="681775"/>
                </a:moveTo>
                <a:cubicBezTo>
                  <a:pt x="711762" y="681775"/>
                  <a:pt x="713790" y="681566"/>
                  <a:pt x="715362" y="681817"/>
                </a:cubicBezTo>
                <a:cubicBezTo>
                  <a:pt x="716601" y="681984"/>
                  <a:pt x="717390" y="682693"/>
                  <a:pt x="718290" y="683153"/>
                </a:cubicBezTo>
                <a:cubicBezTo>
                  <a:pt x="716715" y="683487"/>
                  <a:pt x="714016" y="684156"/>
                  <a:pt x="713790" y="684030"/>
                </a:cubicBezTo>
                <a:cubicBezTo>
                  <a:pt x="712207" y="683405"/>
                  <a:pt x="711199" y="682568"/>
                  <a:pt x="709960" y="681775"/>
                </a:cubicBezTo>
                <a:close/>
                <a:moveTo>
                  <a:pt x="3568864" y="679064"/>
                </a:moveTo>
                <a:cubicBezTo>
                  <a:pt x="3568751" y="679647"/>
                  <a:pt x="3568751" y="680188"/>
                  <a:pt x="3568637" y="680773"/>
                </a:cubicBezTo>
                <a:cubicBezTo>
                  <a:pt x="3567060" y="681066"/>
                  <a:pt x="3565483" y="681566"/>
                  <a:pt x="3564131" y="681482"/>
                </a:cubicBezTo>
                <a:cubicBezTo>
                  <a:pt x="3563012" y="681441"/>
                  <a:pt x="3562223" y="680647"/>
                  <a:pt x="3561320" y="680188"/>
                </a:cubicBezTo>
                <a:cubicBezTo>
                  <a:pt x="3563800" y="679814"/>
                  <a:pt x="3566391" y="679437"/>
                  <a:pt x="3568864" y="679064"/>
                </a:cubicBezTo>
                <a:close/>
                <a:moveTo>
                  <a:pt x="7993203" y="678646"/>
                </a:moveTo>
                <a:cubicBezTo>
                  <a:pt x="7993990" y="679814"/>
                  <a:pt x="7994778" y="680982"/>
                  <a:pt x="7995567" y="682152"/>
                </a:cubicBezTo>
                <a:cubicBezTo>
                  <a:pt x="7987568" y="682819"/>
                  <a:pt x="7979576" y="683529"/>
                  <a:pt x="7971584" y="684199"/>
                </a:cubicBezTo>
                <a:cubicBezTo>
                  <a:pt x="7971019" y="683195"/>
                  <a:pt x="7970450" y="682152"/>
                  <a:pt x="7969894" y="681106"/>
                </a:cubicBezTo>
                <a:cubicBezTo>
                  <a:pt x="7977660" y="680272"/>
                  <a:pt x="7985435" y="679478"/>
                  <a:pt x="7993203" y="678646"/>
                </a:cubicBezTo>
                <a:close/>
                <a:moveTo>
                  <a:pt x="4189813" y="678646"/>
                </a:moveTo>
                <a:cubicBezTo>
                  <a:pt x="4188686" y="696221"/>
                  <a:pt x="4166723" y="697934"/>
                  <a:pt x="4138238" y="696930"/>
                </a:cubicBezTo>
                <a:cubicBezTo>
                  <a:pt x="4152870" y="691751"/>
                  <a:pt x="4167510" y="686576"/>
                  <a:pt x="4189813" y="678646"/>
                </a:cubicBezTo>
                <a:close/>
                <a:moveTo>
                  <a:pt x="4217289" y="676764"/>
                </a:moveTo>
                <a:cubicBezTo>
                  <a:pt x="4253441" y="676764"/>
                  <a:pt x="4283735" y="676764"/>
                  <a:pt x="4321118" y="676764"/>
                </a:cubicBezTo>
                <a:cubicBezTo>
                  <a:pt x="4303044" y="681692"/>
                  <a:pt x="4286460" y="684771"/>
                  <a:pt x="4269707" y="685079"/>
                </a:cubicBezTo>
                <a:cubicBezTo>
                  <a:pt x="4252957" y="685386"/>
                  <a:pt x="4236037" y="682924"/>
                  <a:pt x="4217289" y="676764"/>
                </a:cubicBezTo>
                <a:close/>
                <a:moveTo>
                  <a:pt x="3609629" y="675512"/>
                </a:moveTo>
                <a:cubicBezTo>
                  <a:pt x="3620781" y="678311"/>
                  <a:pt x="3631815" y="681106"/>
                  <a:pt x="3642962" y="683907"/>
                </a:cubicBezTo>
                <a:cubicBezTo>
                  <a:pt x="3636998" y="686619"/>
                  <a:pt x="3630915" y="689374"/>
                  <a:pt x="3624943" y="692087"/>
                </a:cubicBezTo>
                <a:cubicBezTo>
                  <a:pt x="3615148" y="688540"/>
                  <a:pt x="3605354" y="685033"/>
                  <a:pt x="3595551" y="681482"/>
                </a:cubicBezTo>
                <a:cubicBezTo>
                  <a:pt x="3600283" y="679478"/>
                  <a:pt x="3604902" y="677517"/>
                  <a:pt x="3609629" y="675512"/>
                </a:cubicBezTo>
                <a:close/>
                <a:moveTo>
                  <a:pt x="3177648" y="675304"/>
                </a:moveTo>
                <a:cubicBezTo>
                  <a:pt x="3219314" y="678603"/>
                  <a:pt x="3263684" y="684449"/>
                  <a:pt x="3308505" y="684992"/>
                </a:cubicBezTo>
                <a:cubicBezTo>
                  <a:pt x="3352761" y="685533"/>
                  <a:pt x="3396793" y="676682"/>
                  <a:pt x="3442965" y="683697"/>
                </a:cubicBezTo>
                <a:cubicBezTo>
                  <a:pt x="3354901" y="691126"/>
                  <a:pt x="3266049" y="694845"/>
                  <a:pt x="3174832" y="693339"/>
                </a:cubicBezTo>
                <a:cubicBezTo>
                  <a:pt x="3175959" y="686032"/>
                  <a:pt x="3176860" y="680397"/>
                  <a:pt x="3177648" y="675304"/>
                </a:cubicBezTo>
                <a:close/>
                <a:moveTo>
                  <a:pt x="4395217" y="674136"/>
                </a:moveTo>
                <a:cubicBezTo>
                  <a:pt x="4384635" y="680397"/>
                  <a:pt x="4378437" y="684573"/>
                  <a:pt x="4370783" y="688331"/>
                </a:cubicBezTo>
                <a:cubicBezTo>
                  <a:pt x="4367853" y="689709"/>
                  <a:pt x="4361657" y="690210"/>
                  <a:pt x="4356932" y="691085"/>
                </a:cubicBezTo>
                <a:cubicBezTo>
                  <a:pt x="4334856" y="675678"/>
                  <a:pt x="4335532" y="675345"/>
                  <a:pt x="4395217" y="674136"/>
                </a:cubicBezTo>
                <a:close/>
                <a:moveTo>
                  <a:pt x="1588790" y="673551"/>
                </a:moveTo>
                <a:cubicBezTo>
                  <a:pt x="1598135" y="673551"/>
                  <a:pt x="1607486" y="673551"/>
                  <a:pt x="1616831" y="673551"/>
                </a:cubicBezTo>
                <a:cubicBezTo>
                  <a:pt x="1616831" y="674176"/>
                  <a:pt x="1616831" y="674802"/>
                  <a:pt x="1616831" y="675429"/>
                </a:cubicBezTo>
                <a:cubicBezTo>
                  <a:pt x="1607486" y="675429"/>
                  <a:pt x="1598135" y="675429"/>
                  <a:pt x="1588790" y="675429"/>
                </a:cubicBezTo>
                <a:cubicBezTo>
                  <a:pt x="1588790" y="674802"/>
                  <a:pt x="1588790" y="674176"/>
                  <a:pt x="1588790" y="673551"/>
                </a:cubicBezTo>
                <a:close/>
                <a:moveTo>
                  <a:pt x="4463460" y="673427"/>
                </a:moveTo>
                <a:cubicBezTo>
                  <a:pt x="4463346" y="674136"/>
                  <a:pt x="4463120" y="674802"/>
                  <a:pt x="4463008" y="675512"/>
                </a:cubicBezTo>
                <a:cubicBezTo>
                  <a:pt x="4450846" y="676557"/>
                  <a:pt x="4438686" y="677642"/>
                  <a:pt x="4426639" y="678728"/>
                </a:cubicBezTo>
                <a:cubicBezTo>
                  <a:pt x="4425736" y="678060"/>
                  <a:pt x="4424721" y="677392"/>
                  <a:pt x="4423820" y="676724"/>
                </a:cubicBezTo>
                <a:cubicBezTo>
                  <a:pt x="4430018" y="675638"/>
                  <a:pt x="4435870" y="674095"/>
                  <a:pt x="4442292" y="673551"/>
                </a:cubicBezTo>
                <a:cubicBezTo>
                  <a:pt x="4449045" y="673009"/>
                  <a:pt x="4456367" y="673427"/>
                  <a:pt x="4463460" y="673427"/>
                </a:cubicBezTo>
                <a:close/>
                <a:moveTo>
                  <a:pt x="6481484" y="672884"/>
                </a:moveTo>
                <a:cubicBezTo>
                  <a:pt x="6482725" y="674343"/>
                  <a:pt x="6484076" y="675846"/>
                  <a:pt x="6485315" y="677308"/>
                </a:cubicBezTo>
                <a:cubicBezTo>
                  <a:pt x="6470451" y="679020"/>
                  <a:pt x="6455587" y="680689"/>
                  <a:pt x="6440721" y="682401"/>
                </a:cubicBezTo>
                <a:cubicBezTo>
                  <a:pt x="6439482" y="680982"/>
                  <a:pt x="6438242" y="679520"/>
                  <a:pt x="6437003" y="678101"/>
                </a:cubicBezTo>
                <a:cubicBezTo>
                  <a:pt x="6451755" y="676347"/>
                  <a:pt x="6466620" y="674592"/>
                  <a:pt x="6481484" y="672884"/>
                </a:cubicBezTo>
                <a:close/>
                <a:moveTo>
                  <a:pt x="1717169" y="671713"/>
                </a:moveTo>
                <a:cubicBezTo>
                  <a:pt x="1738567" y="672382"/>
                  <a:pt x="1751741" y="672757"/>
                  <a:pt x="1768747" y="673301"/>
                </a:cubicBezTo>
                <a:cubicBezTo>
                  <a:pt x="1766269" y="679603"/>
                  <a:pt x="1764241" y="684612"/>
                  <a:pt x="1762213" y="689666"/>
                </a:cubicBezTo>
                <a:cubicBezTo>
                  <a:pt x="1758496" y="689918"/>
                  <a:pt x="1754898" y="690168"/>
                  <a:pt x="1751291" y="690417"/>
                </a:cubicBezTo>
                <a:cubicBezTo>
                  <a:pt x="1741495" y="685074"/>
                  <a:pt x="1731694" y="679732"/>
                  <a:pt x="1717169" y="671713"/>
                </a:cubicBezTo>
                <a:close/>
                <a:moveTo>
                  <a:pt x="4010981" y="670335"/>
                </a:moveTo>
                <a:cubicBezTo>
                  <a:pt x="4029903" y="675763"/>
                  <a:pt x="4046570" y="680522"/>
                  <a:pt x="4065259" y="685826"/>
                </a:cubicBezTo>
                <a:cubicBezTo>
                  <a:pt x="4055689" y="691253"/>
                  <a:pt x="4044543" y="692755"/>
                  <a:pt x="4029114" y="688916"/>
                </a:cubicBezTo>
                <a:cubicBezTo>
                  <a:pt x="3999496" y="681566"/>
                  <a:pt x="3968190" y="683989"/>
                  <a:pt x="3937671" y="687411"/>
                </a:cubicBezTo>
                <a:cubicBezTo>
                  <a:pt x="3916159" y="689793"/>
                  <a:pt x="3902195" y="694845"/>
                  <a:pt x="3918306" y="705574"/>
                </a:cubicBezTo>
                <a:cubicBezTo>
                  <a:pt x="3914701" y="705949"/>
                  <a:pt x="3911208" y="706368"/>
                  <a:pt x="3907602" y="706743"/>
                </a:cubicBezTo>
                <a:cubicBezTo>
                  <a:pt x="3897356" y="704195"/>
                  <a:pt x="3881591" y="702401"/>
                  <a:pt x="3877872" y="698894"/>
                </a:cubicBezTo>
                <a:cubicBezTo>
                  <a:pt x="3867852" y="689291"/>
                  <a:pt x="3854115" y="683907"/>
                  <a:pt x="3824385" y="684406"/>
                </a:cubicBezTo>
                <a:cubicBezTo>
                  <a:pt x="3789248" y="684992"/>
                  <a:pt x="3784063" y="685740"/>
                  <a:pt x="3760981" y="701275"/>
                </a:cubicBezTo>
                <a:cubicBezTo>
                  <a:pt x="3756250" y="693507"/>
                  <a:pt x="3752426" y="687328"/>
                  <a:pt x="3747806" y="679772"/>
                </a:cubicBezTo>
                <a:cubicBezTo>
                  <a:pt x="3797247" y="679020"/>
                  <a:pt x="3845888" y="675638"/>
                  <a:pt x="3891949" y="678311"/>
                </a:cubicBezTo>
                <a:cubicBezTo>
                  <a:pt x="3938121" y="681023"/>
                  <a:pt x="3976518" y="678060"/>
                  <a:pt x="4010981" y="670335"/>
                </a:cubicBezTo>
                <a:close/>
                <a:moveTo>
                  <a:pt x="5371349" y="669374"/>
                </a:moveTo>
                <a:cubicBezTo>
                  <a:pt x="5377201" y="669374"/>
                  <a:pt x="5382948" y="669374"/>
                  <a:pt x="5388799" y="669374"/>
                </a:cubicBezTo>
                <a:cubicBezTo>
                  <a:pt x="5388686" y="669835"/>
                  <a:pt x="5388574" y="670293"/>
                  <a:pt x="5388462" y="670753"/>
                </a:cubicBezTo>
                <a:cubicBezTo>
                  <a:pt x="5382610" y="670753"/>
                  <a:pt x="5376863" y="670753"/>
                  <a:pt x="5371013" y="670753"/>
                </a:cubicBezTo>
                <a:cubicBezTo>
                  <a:pt x="5371125" y="670293"/>
                  <a:pt x="5371237" y="669835"/>
                  <a:pt x="5371349" y="669374"/>
                </a:cubicBezTo>
                <a:close/>
                <a:moveTo>
                  <a:pt x="6722604" y="669313"/>
                </a:moveTo>
                <a:cubicBezTo>
                  <a:pt x="6733935" y="667423"/>
                  <a:pt x="6745337" y="667621"/>
                  <a:pt x="6755019" y="670335"/>
                </a:cubicBezTo>
                <a:cubicBezTo>
                  <a:pt x="6762343" y="672382"/>
                  <a:pt x="6762117" y="678144"/>
                  <a:pt x="6765265" y="682235"/>
                </a:cubicBezTo>
                <a:cubicBezTo>
                  <a:pt x="6756034" y="682819"/>
                  <a:pt x="6739485" y="684573"/>
                  <a:pt x="6738465" y="683738"/>
                </a:cubicBezTo>
                <a:cubicBezTo>
                  <a:pt x="6726417" y="674052"/>
                  <a:pt x="6705024" y="684612"/>
                  <a:pt x="6690609" y="680814"/>
                </a:cubicBezTo>
                <a:cubicBezTo>
                  <a:pt x="6700010" y="675179"/>
                  <a:pt x="6711272" y="671202"/>
                  <a:pt x="6722604" y="669313"/>
                </a:cubicBezTo>
                <a:close/>
                <a:moveTo>
                  <a:pt x="4175848" y="665744"/>
                </a:moveTo>
                <a:cubicBezTo>
                  <a:pt x="4176524" y="665701"/>
                  <a:pt x="4178214" y="667706"/>
                  <a:pt x="4179341" y="668791"/>
                </a:cubicBezTo>
                <a:cubicBezTo>
                  <a:pt x="4176298" y="669165"/>
                  <a:pt x="4173256" y="669584"/>
                  <a:pt x="4170215" y="669959"/>
                </a:cubicBezTo>
                <a:cubicBezTo>
                  <a:pt x="4168075" y="669082"/>
                  <a:pt x="4165828" y="668207"/>
                  <a:pt x="4163574" y="667332"/>
                </a:cubicBezTo>
                <a:cubicBezTo>
                  <a:pt x="4167624" y="666745"/>
                  <a:pt x="4171680" y="666036"/>
                  <a:pt x="4175848" y="665744"/>
                </a:cubicBezTo>
                <a:close/>
                <a:moveTo>
                  <a:pt x="8062119" y="662195"/>
                </a:moveTo>
                <a:cubicBezTo>
                  <a:pt x="8063133" y="662696"/>
                  <a:pt x="8065047" y="663570"/>
                  <a:pt x="8064823" y="663656"/>
                </a:cubicBezTo>
                <a:cubicBezTo>
                  <a:pt x="8062800" y="664407"/>
                  <a:pt x="8060317" y="664991"/>
                  <a:pt x="8058070" y="665660"/>
                </a:cubicBezTo>
                <a:cubicBezTo>
                  <a:pt x="8057055" y="665158"/>
                  <a:pt x="8056154" y="664615"/>
                  <a:pt x="8055252" y="664114"/>
                </a:cubicBezTo>
                <a:cubicBezTo>
                  <a:pt x="8057506" y="663445"/>
                  <a:pt x="8059872" y="662822"/>
                  <a:pt x="8062119" y="662195"/>
                </a:cubicBezTo>
                <a:close/>
                <a:moveTo>
                  <a:pt x="368179" y="660732"/>
                </a:moveTo>
                <a:cubicBezTo>
                  <a:pt x="369079" y="661777"/>
                  <a:pt x="371558" y="663157"/>
                  <a:pt x="370543" y="663780"/>
                </a:cubicBezTo>
                <a:cubicBezTo>
                  <a:pt x="369192" y="664574"/>
                  <a:pt x="365136" y="664824"/>
                  <a:pt x="362326" y="665283"/>
                </a:cubicBezTo>
                <a:cubicBezTo>
                  <a:pt x="360292" y="664407"/>
                  <a:pt x="358383" y="663530"/>
                  <a:pt x="356469" y="662655"/>
                </a:cubicBezTo>
                <a:cubicBezTo>
                  <a:pt x="360404" y="662028"/>
                  <a:pt x="364235" y="661360"/>
                  <a:pt x="368179" y="660732"/>
                </a:cubicBezTo>
                <a:close/>
                <a:moveTo>
                  <a:pt x="4329098" y="659924"/>
                </a:moveTo>
                <a:cubicBezTo>
                  <a:pt x="4337164" y="659021"/>
                  <a:pt x="4347243" y="659815"/>
                  <a:pt x="4367402" y="661402"/>
                </a:cubicBezTo>
                <a:cubicBezTo>
                  <a:pt x="4341835" y="664239"/>
                  <a:pt x="4326639" y="665952"/>
                  <a:pt x="4302874" y="668623"/>
                </a:cubicBezTo>
                <a:cubicBezTo>
                  <a:pt x="4314979" y="663425"/>
                  <a:pt x="4321032" y="660826"/>
                  <a:pt x="4329098" y="659924"/>
                </a:cubicBezTo>
                <a:close/>
                <a:moveTo>
                  <a:pt x="4575400" y="656559"/>
                </a:moveTo>
                <a:cubicBezTo>
                  <a:pt x="4575625" y="656434"/>
                  <a:pt x="4577984" y="656976"/>
                  <a:pt x="4579450" y="657228"/>
                </a:cubicBezTo>
                <a:cubicBezTo>
                  <a:pt x="4578774" y="657601"/>
                  <a:pt x="4578210" y="658018"/>
                  <a:pt x="4577540" y="658395"/>
                </a:cubicBezTo>
                <a:cubicBezTo>
                  <a:pt x="4575964" y="658353"/>
                  <a:pt x="4574386" y="658353"/>
                  <a:pt x="4572811" y="658395"/>
                </a:cubicBezTo>
                <a:cubicBezTo>
                  <a:pt x="4573597" y="657769"/>
                  <a:pt x="4574162" y="657059"/>
                  <a:pt x="4575400" y="656559"/>
                </a:cubicBezTo>
                <a:close/>
                <a:moveTo>
                  <a:pt x="65025" y="656141"/>
                </a:moveTo>
                <a:cubicBezTo>
                  <a:pt x="86644" y="655849"/>
                  <a:pt x="109059" y="654135"/>
                  <a:pt x="125387" y="663157"/>
                </a:cubicBezTo>
                <a:cubicBezTo>
                  <a:pt x="129888" y="665618"/>
                  <a:pt x="150611" y="664072"/>
                  <a:pt x="164126" y="664364"/>
                </a:cubicBezTo>
                <a:cubicBezTo>
                  <a:pt x="151400" y="668750"/>
                  <a:pt x="141040" y="671464"/>
                  <a:pt x="130411" y="672318"/>
                </a:cubicBezTo>
                <a:cubicBezTo>
                  <a:pt x="119784" y="673175"/>
                  <a:pt x="108888" y="672171"/>
                  <a:pt x="95094" y="669123"/>
                </a:cubicBezTo>
                <a:cubicBezTo>
                  <a:pt x="77807" y="665304"/>
                  <a:pt x="61253" y="663489"/>
                  <a:pt x="44809" y="663484"/>
                </a:cubicBezTo>
                <a:lnTo>
                  <a:pt x="26623" y="665400"/>
                </a:lnTo>
                <a:lnTo>
                  <a:pt x="26623" y="656694"/>
                </a:lnTo>
                <a:close/>
                <a:moveTo>
                  <a:pt x="8228940" y="655595"/>
                </a:moveTo>
                <a:lnTo>
                  <a:pt x="8203451" y="661569"/>
                </a:lnTo>
                <a:cubicBezTo>
                  <a:pt x="8201537" y="660107"/>
                  <a:pt x="8199621" y="658687"/>
                  <a:pt x="8197706" y="657228"/>
                </a:cubicBezTo>
                <a:close/>
                <a:moveTo>
                  <a:pt x="8229393" y="655490"/>
                </a:moveTo>
                <a:lnTo>
                  <a:pt x="8229523" y="655518"/>
                </a:lnTo>
                <a:lnTo>
                  <a:pt x="8229578" y="655561"/>
                </a:lnTo>
                <a:lnTo>
                  <a:pt x="8228940" y="655595"/>
                </a:lnTo>
                <a:close/>
                <a:moveTo>
                  <a:pt x="4477197" y="654637"/>
                </a:moveTo>
                <a:cubicBezTo>
                  <a:pt x="4488237" y="655264"/>
                  <a:pt x="4499386" y="655849"/>
                  <a:pt x="4510645" y="656434"/>
                </a:cubicBezTo>
                <a:cubicBezTo>
                  <a:pt x="4510307" y="657395"/>
                  <a:pt x="4509969" y="658310"/>
                  <a:pt x="4509630" y="659229"/>
                </a:cubicBezTo>
                <a:cubicBezTo>
                  <a:pt x="4498371" y="658770"/>
                  <a:pt x="4487224" y="658270"/>
                  <a:pt x="4476078" y="657812"/>
                </a:cubicBezTo>
                <a:cubicBezTo>
                  <a:pt x="4476409" y="656726"/>
                  <a:pt x="4476859" y="655682"/>
                  <a:pt x="4477197" y="654637"/>
                </a:cubicBezTo>
                <a:close/>
                <a:moveTo>
                  <a:pt x="4651972" y="653510"/>
                </a:moveTo>
                <a:cubicBezTo>
                  <a:pt x="4652768" y="654053"/>
                  <a:pt x="4654338" y="654637"/>
                  <a:pt x="4654338" y="655181"/>
                </a:cubicBezTo>
                <a:cubicBezTo>
                  <a:pt x="4654338" y="655597"/>
                  <a:pt x="4652535" y="656058"/>
                  <a:pt x="4651522" y="656516"/>
                </a:cubicBezTo>
                <a:cubicBezTo>
                  <a:pt x="4649950" y="656182"/>
                  <a:pt x="4648486" y="655889"/>
                  <a:pt x="4646909" y="655640"/>
                </a:cubicBezTo>
                <a:cubicBezTo>
                  <a:pt x="4648598" y="654929"/>
                  <a:pt x="4650290" y="654220"/>
                  <a:pt x="4651972" y="653510"/>
                </a:cubicBezTo>
                <a:close/>
                <a:moveTo>
                  <a:pt x="4835196" y="652718"/>
                </a:moveTo>
                <a:cubicBezTo>
                  <a:pt x="4837449" y="652842"/>
                  <a:pt x="4839366" y="654220"/>
                  <a:pt x="4841392" y="655055"/>
                </a:cubicBezTo>
                <a:cubicBezTo>
                  <a:pt x="4838689" y="655682"/>
                  <a:pt x="4835761" y="656893"/>
                  <a:pt x="4833393" y="656767"/>
                </a:cubicBezTo>
                <a:cubicBezTo>
                  <a:pt x="4830915" y="656643"/>
                  <a:pt x="4829113" y="655138"/>
                  <a:pt x="4826979" y="654261"/>
                </a:cubicBezTo>
                <a:cubicBezTo>
                  <a:pt x="4829675" y="653676"/>
                  <a:pt x="4832606" y="652593"/>
                  <a:pt x="4835196" y="652718"/>
                </a:cubicBezTo>
                <a:close/>
                <a:moveTo>
                  <a:pt x="4781145" y="652298"/>
                </a:moveTo>
                <a:cubicBezTo>
                  <a:pt x="4781707" y="653928"/>
                  <a:pt x="4782158" y="655515"/>
                  <a:pt x="4782722" y="657144"/>
                </a:cubicBezTo>
                <a:cubicBezTo>
                  <a:pt x="4772019" y="657601"/>
                  <a:pt x="4761210" y="658060"/>
                  <a:pt x="4750399" y="658519"/>
                </a:cubicBezTo>
                <a:cubicBezTo>
                  <a:pt x="4749837" y="657351"/>
                  <a:pt x="4749386" y="656224"/>
                  <a:pt x="4748824" y="655055"/>
                </a:cubicBezTo>
                <a:cubicBezTo>
                  <a:pt x="4759632" y="654135"/>
                  <a:pt x="4770329" y="653216"/>
                  <a:pt x="4781145" y="652298"/>
                </a:cubicBezTo>
                <a:close/>
                <a:moveTo>
                  <a:pt x="6884982" y="650170"/>
                </a:moveTo>
                <a:cubicBezTo>
                  <a:pt x="6887903" y="650337"/>
                  <a:pt x="6890834" y="650505"/>
                  <a:pt x="6893763" y="650672"/>
                </a:cubicBezTo>
                <a:cubicBezTo>
                  <a:pt x="6893426" y="651298"/>
                  <a:pt x="6892974" y="652466"/>
                  <a:pt x="6892636" y="652466"/>
                </a:cubicBezTo>
                <a:cubicBezTo>
                  <a:pt x="6889707" y="652424"/>
                  <a:pt x="6886776" y="652216"/>
                  <a:pt x="6883848" y="652049"/>
                </a:cubicBezTo>
                <a:cubicBezTo>
                  <a:pt x="6884186" y="651423"/>
                  <a:pt x="6884644" y="650797"/>
                  <a:pt x="6884982" y="650170"/>
                </a:cubicBezTo>
                <a:close/>
                <a:moveTo>
                  <a:pt x="6808401" y="649295"/>
                </a:moveTo>
                <a:cubicBezTo>
                  <a:pt x="6808966" y="650880"/>
                  <a:pt x="6809418" y="652507"/>
                  <a:pt x="6809979" y="654095"/>
                </a:cubicBezTo>
                <a:cubicBezTo>
                  <a:pt x="6800064" y="654430"/>
                  <a:pt x="6790158" y="654762"/>
                  <a:pt x="6780248" y="655014"/>
                </a:cubicBezTo>
                <a:cubicBezTo>
                  <a:pt x="6779688" y="653928"/>
                  <a:pt x="6779123" y="652882"/>
                  <a:pt x="6778561" y="651800"/>
                </a:cubicBezTo>
                <a:cubicBezTo>
                  <a:pt x="6788467" y="650964"/>
                  <a:pt x="6798495" y="650129"/>
                  <a:pt x="6808401" y="649295"/>
                </a:cubicBezTo>
                <a:close/>
                <a:moveTo>
                  <a:pt x="6721240" y="647915"/>
                </a:moveTo>
                <a:cubicBezTo>
                  <a:pt x="6727995" y="647915"/>
                  <a:pt x="6732725" y="647832"/>
                  <a:pt x="6737336" y="648040"/>
                </a:cubicBezTo>
                <a:cubicBezTo>
                  <a:pt x="6737788" y="648081"/>
                  <a:pt x="6737676" y="649711"/>
                  <a:pt x="6737901" y="650629"/>
                </a:cubicBezTo>
                <a:cubicBezTo>
                  <a:pt x="6734527" y="650672"/>
                  <a:pt x="6731036" y="651049"/>
                  <a:pt x="6727995" y="650754"/>
                </a:cubicBezTo>
                <a:cubicBezTo>
                  <a:pt x="6725967" y="650547"/>
                  <a:pt x="6724614" y="649418"/>
                  <a:pt x="6721240" y="647915"/>
                </a:cubicBezTo>
                <a:close/>
                <a:moveTo>
                  <a:pt x="4940730" y="646298"/>
                </a:moveTo>
                <a:cubicBezTo>
                  <a:pt x="4958367" y="647143"/>
                  <a:pt x="4976075" y="649397"/>
                  <a:pt x="4998146" y="653174"/>
                </a:cubicBezTo>
                <a:cubicBezTo>
                  <a:pt x="4980241" y="655932"/>
                  <a:pt x="4963237" y="661110"/>
                  <a:pt x="4949157" y="660149"/>
                </a:cubicBezTo>
                <a:cubicBezTo>
                  <a:pt x="4928443" y="658770"/>
                  <a:pt x="4909859" y="653050"/>
                  <a:pt x="4883734" y="647874"/>
                </a:cubicBezTo>
                <a:cubicBezTo>
                  <a:pt x="4905525" y="646016"/>
                  <a:pt x="4923093" y="645452"/>
                  <a:pt x="4940730" y="646298"/>
                </a:cubicBezTo>
                <a:close/>
                <a:moveTo>
                  <a:pt x="4482268" y="644659"/>
                </a:moveTo>
                <a:cubicBezTo>
                  <a:pt x="4487780" y="644659"/>
                  <a:pt x="4493415" y="644659"/>
                  <a:pt x="4498934" y="644659"/>
                </a:cubicBezTo>
                <a:cubicBezTo>
                  <a:pt x="4498934" y="645034"/>
                  <a:pt x="4498822" y="645412"/>
                  <a:pt x="4498710" y="645788"/>
                </a:cubicBezTo>
                <a:cubicBezTo>
                  <a:pt x="4493076" y="645788"/>
                  <a:pt x="4487556" y="645788"/>
                  <a:pt x="4482042" y="645788"/>
                </a:cubicBezTo>
                <a:cubicBezTo>
                  <a:pt x="4482042" y="645412"/>
                  <a:pt x="4482156" y="645034"/>
                  <a:pt x="4482268" y="644659"/>
                </a:cubicBezTo>
                <a:close/>
                <a:moveTo>
                  <a:pt x="3211999" y="642820"/>
                </a:moveTo>
                <a:cubicBezTo>
                  <a:pt x="3214358" y="643197"/>
                  <a:pt x="3215483" y="644618"/>
                  <a:pt x="3217060" y="645578"/>
                </a:cubicBezTo>
                <a:cubicBezTo>
                  <a:pt x="3213793" y="645745"/>
                  <a:pt x="3209969" y="646372"/>
                  <a:pt x="3207377" y="645996"/>
                </a:cubicBezTo>
                <a:cubicBezTo>
                  <a:pt x="3205125" y="645662"/>
                  <a:pt x="3204224" y="644157"/>
                  <a:pt x="3202759" y="643156"/>
                </a:cubicBezTo>
                <a:cubicBezTo>
                  <a:pt x="3205913" y="642989"/>
                  <a:pt x="3209512" y="642446"/>
                  <a:pt x="3211999" y="642820"/>
                </a:cubicBezTo>
                <a:close/>
                <a:moveTo>
                  <a:pt x="891157" y="642236"/>
                </a:moveTo>
                <a:cubicBezTo>
                  <a:pt x="891833" y="642236"/>
                  <a:pt x="893742" y="647205"/>
                  <a:pt x="892729" y="647331"/>
                </a:cubicBezTo>
                <a:cubicBezTo>
                  <a:pt x="883045" y="648541"/>
                  <a:pt x="872799" y="649251"/>
                  <a:pt x="862772" y="650086"/>
                </a:cubicBezTo>
                <a:cubicBezTo>
                  <a:pt x="861984" y="647664"/>
                  <a:pt x="861314" y="645243"/>
                  <a:pt x="860525" y="642820"/>
                </a:cubicBezTo>
                <a:cubicBezTo>
                  <a:pt x="870659" y="642571"/>
                  <a:pt x="880905" y="642153"/>
                  <a:pt x="891157" y="642236"/>
                </a:cubicBezTo>
                <a:close/>
                <a:moveTo>
                  <a:pt x="3922468" y="636267"/>
                </a:moveTo>
                <a:cubicBezTo>
                  <a:pt x="3925509" y="636183"/>
                  <a:pt x="3928664" y="637143"/>
                  <a:pt x="3931819" y="637686"/>
                </a:cubicBezTo>
                <a:cubicBezTo>
                  <a:pt x="3928888" y="638855"/>
                  <a:pt x="3926074" y="639984"/>
                  <a:pt x="3923143" y="641112"/>
                </a:cubicBezTo>
                <a:cubicBezTo>
                  <a:pt x="3920889" y="640192"/>
                  <a:pt x="3918530" y="639274"/>
                  <a:pt x="3916383" y="638438"/>
                </a:cubicBezTo>
                <a:cubicBezTo>
                  <a:pt x="3918194" y="637728"/>
                  <a:pt x="3920214" y="636267"/>
                  <a:pt x="3922468" y="636267"/>
                </a:cubicBezTo>
                <a:close/>
                <a:moveTo>
                  <a:pt x="4969544" y="635976"/>
                </a:moveTo>
                <a:cubicBezTo>
                  <a:pt x="4972587" y="635893"/>
                  <a:pt x="4975735" y="636935"/>
                  <a:pt x="4978890" y="637520"/>
                </a:cubicBezTo>
                <a:cubicBezTo>
                  <a:pt x="4975961" y="638689"/>
                  <a:pt x="4973036" y="639859"/>
                  <a:pt x="4970109" y="641027"/>
                </a:cubicBezTo>
                <a:cubicBezTo>
                  <a:pt x="4967629" y="640151"/>
                  <a:pt x="4965038" y="639274"/>
                  <a:pt x="4962334" y="638314"/>
                </a:cubicBezTo>
                <a:cubicBezTo>
                  <a:pt x="4964924" y="637435"/>
                  <a:pt x="4967064" y="636061"/>
                  <a:pt x="4969544" y="635976"/>
                </a:cubicBezTo>
                <a:close/>
                <a:moveTo>
                  <a:pt x="4850401" y="634348"/>
                </a:moveTo>
                <a:cubicBezTo>
                  <a:pt x="4852653" y="634723"/>
                  <a:pt x="4855019" y="635057"/>
                  <a:pt x="4857266" y="635434"/>
                </a:cubicBezTo>
                <a:cubicBezTo>
                  <a:pt x="4856146" y="635893"/>
                  <a:pt x="4854907" y="636349"/>
                  <a:pt x="4853780" y="636809"/>
                </a:cubicBezTo>
                <a:cubicBezTo>
                  <a:pt x="4852202" y="636560"/>
                  <a:pt x="4849950" y="636475"/>
                  <a:pt x="4849386" y="636061"/>
                </a:cubicBezTo>
                <a:cubicBezTo>
                  <a:pt x="4848823" y="635684"/>
                  <a:pt x="4849950" y="634933"/>
                  <a:pt x="4850401" y="634348"/>
                </a:cubicBezTo>
                <a:close/>
                <a:moveTo>
                  <a:pt x="3990145" y="632008"/>
                </a:moveTo>
                <a:cubicBezTo>
                  <a:pt x="3991616" y="631674"/>
                  <a:pt x="3995778" y="633053"/>
                  <a:pt x="3998707" y="633680"/>
                </a:cubicBezTo>
                <a:cubicBezTo>
                  <a:pt x="3996341" y="635057"/>
                  <a:pt x="3993977" y="636475"/>
                  <a:pt x="3991730" y="637812"/>
                </a:cubicBezTo>
                <a:cubicBezTo>
                  <a:pt x="3986772" y="636809"/>
                  <a:pt x="3983731" y="636224"/>
                  <a:pt x="3980912" y="635600"/>
                </a:cubicBezTo>
                <a:cubicBezTo>
                  <a:pt x="3983843" y="634348"/>
                  <a:pt x="3986433" y="632802"/>
                  <a:pt x="3990145" y="632008"/>
                </a:cubicBezTo>
                <a:close/>
                <a:moveTo>
                  <a:pt x="1925389" y="631591"/>
                </a:moveTo>
                <a:cubicBezTo>
                  <a:pt x="1942397" y="632132"/>
                  <a:pt x="1959401" y="632718"/>
                  <a:pt x="1976400" y="633261"/>
                </a:cubicBezTo>
                <a:cubicBezTo>
                  <a:pt x="1976288" y="634264"/>
                  <a:pt x="1976183" y="635267"/>
                  <a:pt x="1976069" y="636267"/>
                </a:cubicBezTo>
                <a:cubicBezTo>
                  <a:pt x="1958612" y="636267"/>
                  <a:pt x="1941268" y="636267"/>
                  <a:pt x="1923813" y="636267"/>
                </a:cubicBezTo>
                <a:cubicBezTo>
                  <a:pt x="1924376" y="634723"/>
                  <a:pt x="1924826" y="633136"/>
                  <a:pt x="1925389" y="631591"/>
                </a:cubicBezTo>
                <a:close/>
                <a:moveTo>
                  <a:pt x="33832" y="631214"/>
                </a:moveTo>
                <a:lnTo>
                  <a:pt x="26623" y="633309"/>
                </a:lnTo>
                <a:lnTo>
                  <a:pt x="26623" y="631803"/>
                </a:lnTo>
                <a:close/>
                <a:moveTo>
                  <a:pt x="75907" y="629577"/>
                </a:moveTo>
                <a:cubicBezTo>
                  <a:pt x="81974" y="628314"/>
                  <a:pt x="91884" y="629128"/>
                  <a:pt x="104777" y="631424"/>
                </a:cubicBezTo>
                <a:cubicBezTo>
                  <a:pt x="94419" y="634012"/>
                  <a:pt x="83947" y="636642"/>
                  <a:pt x="70096" y="640192"/>
                </a:cubicBezTo>
                <a:cubicBezTo>
                  <a:pt x="67617" y="634180"/>
                  <a:pt x="69841" y="630840"/>
                  <a:pt x="75907" y="629577"/>
                </a:cubicBezTo>
                <a:close/>
                <a:moveTo>
                  <a:pt x="4234520" y="627792"/>
                </a:moveTo>
                <a:cubicBezTo>
                  <a:pt x="4237112" y="638940"/>
                  <a:pt x="4238463" y="644575"/>
                  <a:pt x="4239364" y="648291"/>
                </a:cubicBezTo>
                <a:cubicBezTo>
                  <a:pt x="4211768" y="647832"/>
                  <a:pt x="4185419" y="646999"/>
                  <a:pt x="4158956" y="647039"/>
                </a:cubicBezTo>
                <a:cubicBezTo>
                  <a:pt x="4133057" y="647039"/>
                  <a:pt x="4111319" y="645494"/>
                  <a:pt x="4100734" y="632510"/>
                </a:cubicBezTo>
                <a:cubicBezTo>
                  <a:pt x="4145667" y="632218"/>
                  <a:pt x="4188798" y="643407"/>
                  <a:pt x="4234520" y="627792"/>
                </a:cubicBezTo>
                <a:close/>
                <a:moveTo>
                  <a:pt x="6389592" y="627331"/>
                </a:moveTo>
                <a:cubicBezTo>
                  <a:pt x="6389366" y="628000"/>
                  <a:pt x="6389028" y="628711"/>
                  <a:pt x="6388804" y="629380"/>
                </a:cubicBezTo>
                <a:cubicBezTo>
                  <a:pt x="6387231" y="629253"/>
                  <a:pt x="6385649" y="629087"/>
                  <a:pt x="6384078" y="628961"/>
                </a:cubicBezTo>
                <a:cubicBezTo>
                  <a:pt x="6384303" y="628502"/>
                  <a:pt x="6384078" y="627708"/>
                  <a:pt x="6384753" y="627582"/>
                </a:cubicBezTo>
                <a:cubicBezTo>
                  <a:pt x="6386099" y="627331"/>
                  <a:pt x="6387903" y="627416"/>
                  <a:pt x="6389592" y="627331"/>
                </a:cubicBezTo>
                <a:close/>
                <a:moveTo>
                  <a:pt x="4886439" y="625079"/>
                </a:moveTo>
                <a:cubicBezTo>
                  <a:pt x="4900740" y="628376"/>
                  <a:pt x="4909295" y="630378"/>
                  <a:pt x="4921571" y="633219"/>
                </a:cubicBezTo>
                <a:cubicBezTo>
                  <a:pt x="4911939" y="634285"/>
                  <a:pt x="4903159" y="635724"/>
                  <a:pt x="4896781" y="635162"/>
                </a:cubicBezTo>
                <a:cubicBezTo>
                  <a:pt x="4890405" y="634598"/>
                  <a:pt x="4886439" y="632030"/>
                  <a:pt x="4886439" y="625079"/>
                </a:cubicBezTo>
                <a:close/>
                <a:moveTo>
                  <a:pt x="4654564" y="621779"/>
                </a:moveTo>
                <a:cubicBezTo>
                  <a:pt x="4682942" y="625996"/>
                  <a:pt x="4708960" y="633595"/>
                  <a:pt x="4731141" y="632259"/>
                </a:cubicBezTo>
                <a:cubicBezTo>
                  <a:pt x="4758956" y="630591"/>
                  <a:pt x="4782834" y="628459"/>
                  <a:pt x="4818641" y="635475"/>
                </a:cubicBezTo>
                <a:cubicBezTo>
                  <a:pt x="4792516" y="637895"/>
                  <a:pt x="4775738" y="639524"/>
                  <a:pt x="4758844" y="640945"/>
                </a:cubicBezTo>
                <a:cubicBezTo>
                  <a:pt x="4740718" y="642446"/>
                  <a:pt x="4722473" y="643741"/>
                  <a:pt x="4703328" y="645161"/>
                </a:cubicBezTo>
                <a:cubicBezTo>
                  <a:pt x="4695673" y="641237"/>
                  <a:pt x="4688348" y="637478"/>
                  <a:pt x="4680581" y="633511"/>
                </a:cubicBezTo>
                <a:cubicBezTo>
                  <a:pt x="4671456" y="635727"/>
                  <a:pt x="4664027" y="637520"/>
                  <a:pt x="4654564" y="639859"/>
                </a:cubicBezTo>
                <a:cubicBezTo>
                  <a:pt x="4654564" y="634514"/>
                  <a:pt x="4654564" y="629922"/>
                  <a:pt x="4654564" y="621779"/>
                </a:cubicBezTo>
                <a:close/>
                <a:moveTo>
                  <a:pt x="9396475" y="620985"/>
                </a:moveTo>
                <a:cubicBezTo>
                  <a:pt x="9398272" y="622031"/>
                  <a:pt x="9399961" y="623074"/>
                  <a:pt x="9401653" y="624119"/>
                </a:cubicBezTo>
                <a:cubicBezTo>
                  <a:pt x="9398384" y="624579"/>
                  <a:pt x="9394891" y="625537"/>
                  <a:pt x="9391969" y="625327"/>
                </a:cubicBezTo>
                <a:cubicBezTo>
                  <a:pt x="9389828" y="625160"/>
                  <a:pt x="9388589" y="623451"/>
                  <a:pt x="9386899" y="622447"/>
                </a:cubicBezTo>
                <a:cubicBezTo>
                  <a:pt x="9390054" y="621946"/>
                  <a:pt x="9393321" y="621487"/>
                  <a:pt x="9396475" y="620985"/>
                </a:cubicBezTo>
                <a:close/>
                <a:moveTo>
                  <a:pt x="2825733" y="620360"/>
                </a:moveTo>
                <a:cubicBezTo>
                  <a:pt x="2825733" y="620945"/>
                  <a:pt x="2825733" y="621529"/>
                  <a:pt x="2825733" y="622071"/>
                </a:cubicBezTo>
                <a:cubicBezTo>
                  <a:pt x="2824043" y="622406"/>
                  <a:pt x="2822354" y="622908"/>
                  <a:pt x="2821001" y="622825"/>
                </a:cubicBezTo>
                <a:cubicBezTo>
                  <a:pt x="2819874" y="622782"/>
                  <a:pt x="2819085" y="621946"/>
                  <a:pt x="2818184" y="621487"/>
                </a:cubicBezTo>
                <a:cubicBezTo>
                  <a:pt x="2820662" y="621110"/>
                  <a:pt x="2823255" y="620735"/>
                  <a:pt x="2825733" y="620360"/>
                </a:cubicBezTo>
                <a:close/>
                <a:moveTo>
                  <a:pt x="2414245" y="618272"/>
                </a:moveTo>
                <a:cubicBezTo>
                  <a:pt x="2415146" y="618857"/>
                  <a:pt x="2416949" y="619860"/>
                  <a:pt x="2416723" y="619941"/>
                </a:cubicBezTo>
                <a:cubicBezTo>
                  <a:pt x="2414921" y="620526"/>
                  <a:pt x="2412667" y="620903"/>
                  <a:pt x="2410527" y="621362"/>
                </a:cubicBezTo>
                <a:cubicBezTo>
                  <a:pt x="2410527" y="620652"/>
                  <a:pt x="2410527" y="619984"/>
                  <a:pt x="2410527" y="619318"/>
                </a:cubicBezTo>
                <a:cubicBezTo>
                  <a:pt x="2411766" y="618984"/>
                  <a:pt x="2413006" y="618650"/>
                  <a:pt x="2414245" y="618272"/>
                </a:cubicBezTo>
                <a:close/>
                <a:moveTo>
                  <a:pt x="5380745" y="618119"/>
                </a:moveTo>
                <a:lnTo>
                  <a:pt x="5400401" y="619876"/>
                </a:lnTo>
                <a:cubicBezTo>
                  <a:pt x="5406173" y="621403"/>
                  <a:pt x="5410030" y="624536"/>
                  <a:pt x="5409186" y="631299"/>
                </a:cubicBezTo>
                <a:close/>
                <a:moveTo>
                  <a:pt x="5380358" y="617939"/>
                </a:moveTo>
                <a:lnTo>
                  <a:pt x="5380745" y="618119"/>
                </a:lnTo>
                <a:lnTo>
                  <a:pt x="5380130" y="618065"/>
                </a:lnTo>
                <a:lnTo>
                  <a:pt x="5379984" y="617999"/>
                </a:lnTo>
                <a:close/>
                <a:moveTo>
                  <a:pt x="2548481" y="616394"/>
                </a:moveTo>
                <a:cubicBezTo>
                  <a:pt x="2549832" y="620443"/>
                  <a:pt x="2551290" y="624452"/>
                  <a:pt x="2551516" y="628459"/>
                </a:cubicBezTo>
                <a:cubicBezTo>
                  <a:pt x="2551516" y="628668"/>
                  <a:pt x="2541947" y="629004"/>
                  <a:pt x="2536764" y="629253"/>
                </a:cubicBezTo>
                <a:cubicBezTo>
                  <a:pt x="2536095" y="625079"/>
                  <a:pt x="2535306" y="620860"/>
                  <a:pt x="2534629" y="616686"/>
                </a:cubicBezTo>
                <a:cubicBezTo>
                  <a:pt x="2539242" y="616603"/>
                  <a:pt x="2543862" y="616478"/>
                  <a:pt x="2548481" y="616394"/>
                </a:cubicBezTo>
                <a:close/>
                <a:moveTo>
                  <a:pt x="4314809" y="615182"/>
                </a:moveTo>
                <a:cubicBezTo>
                  <a:pt x="4334181" y="621028"/>
                  <a:pt x="4351525" y="629296"/>
                  <a:pt x="4373705" y="631966"/>
                </a:cubicBezTo>
                <a:cubicBezTo>
                  <a:pt x="4395331" y="634598"/>
                  <a:pt x="4422019" y="631550"/>
                  <a:pt x="4447241" y="633511"/>
                </a:cubicBezTo>
                <a:cubicBezTo>
                  <a:pt x="4413126" y="634985"/>
                  <a:pt x="4386605" y="646484"/>
                  <a:pt x="4353386" y="647774"/>
                </a:cubicBezTo>
                <a:cubicBezTo>
                  <a:pt x="4342311" y="648203"/>
                  <a:pt x="4330492" y="647498"/>
                  <a:pt x="4317401" y="644910"/>
                </a:cubicBezTo>
                <a:cubicBezTo>
                  <a:pt x="4318977" y="643489"/>
                  <a:pt x="4322019" y="640945"/>
                  <a:pt x="4326639" y="636935"/>
                </a:cubicBezTo>
                <a:cubicBezTo>
                  <a:pt x="4310422" y="635684"/>
                  <a:pt x="4295105" y="634514"/>
                  <a:pt x="4286093" y="633805"/>
                </a:cubicBezTo>
                <a:cubicBezTo>
                  <a:pt x="4295219" y="627875"/>
                  <a:pt x="4304901" y="621612"/>
                  <a:pt x="4314809" y="615182"/>
                </a:cubicBezTo>
                <a:close/>
                <a:moveTo>
                  <a:pt x="4180687" y="613432"/>
                </a:moveTo>
                <a:cubicBezTo>
                  <a:pt x="4180687" y="614016"/>
                  <a:pt x="4180687" y="614599"/>
                  <a:pt x="4180687" y="615182"/>
                </a:cubicBezTo>
                <a:cubicBezTo>
                  <a:pt x="4179341" y="615433"/>
                  <a:pt x="4177764" y="615935"/>
                  <a:pt x="4176298" y="615892"/>
                </a:cubicBezTo>
                <a:cubicBezTo>
                  <a:pt x="4175173" y="615850"/>
                  <a:pt x="4174384" y="615099"/>
                  <a:pt x="4173371" y="614643"/>
                </a:cubicBezTo>
                <a:cubicBezTo>
                  <a:pt x="4175736" y="614222"/>
                  <a:pt x="4178214" y="613849"/>
                  <a:pt x="4180687" y="613432"/>
                </a:cubicBezTo>
                <a:close/>
                <a:moveTo>
                  <a:pt x="4444093" y="612762"/>
                </a:moveTo>
                <a:cubicBezTo>
                  <a:pt x="4449607" y="614643"/>
                  <a:pt x="4455016" y="616478"/>
                  <a:pt x="4460530" y="618316"/>
                </a:cubicBezTo>
                <a:cubicBezTo>
                  <a:pt x="4457494" y="619276"/>
                  <a:pt x="4454565" y="620192"/>
                  <a:pt x="4451525" y="621110"/>
                </a:cubicBezTo>
                <a:cubicBezTo>
                  <a:pt x="4447017" y="618984"/>
                  <a:pt x="4442630" y="616895"/>
                  <a:pt x="4438124" y="614806"/>
                </a:cubicBezTo>
                <a:cubicBezTo>
                  <a:pt x="4440152" y="614098"/>
                  <a:pt x="4442066" y="613432"/>
                  <a:pt x="4444093" y="612762"/>
                </a:cubicBezTo>
                <a:close/>
                <a:moveTo>
                  <a:pt x="3002969" y="611782"/>
                </a:moveTo>
                <a:cubicBezTo>
                  <a:pt x="3010106" y="612022"/>
                  <a:pt x="3017398" y="614245"/>
                  <a:pt x="3024943" y="620110"/>
                </a:cubicBezTo>
                <a:cubicBezTo>
                  <a:pt x="3005690" y="620110"/>
                  <a:pt x="2992733" y="620110"/>
                  <a:pt x="2979108" y="620110"/>
                </a:cubicBezTo>
                <a:cubicBezTo>
                  <a:pt x="2980459" y="617730"/>
                  <a:pt x="2979896" y="615935"/>
                  <a:pt x="2981924" y="615351"/>
                </a:cubicBezTo>
                <a:cubicBezTo>
                  <a:pt x="2988849" y="613284"/>
                  <a:pt x="2995832" y="611541"/>
                  <a:pt x="3002969" y="611782"/>
                </a:cubicBezTo>
                <a:close/>
                <a:moveTo>
                  <a:pt x="9238361" y="611760"/>
                </a:moveTo>
                <a:cubicBezTo>
                  <a:pt x="9241403" y="613389"/>
                  <a:pt x="9244445" y="615057"/>
                  <a:pt x="9247488" y="616686"/>
                </a:cubicBezTo>
                <a:cubicBezTo>
                  <a:pt x="9236677" y="618650"/>
                  <a:pt x="9225863" y="620611"/>
                  <a:pt x="9215165" y="622615"/>
                </a:cubicBezTo>
                <a:cubicBezTo>
                  <a:pt x="9213363" y="621529"/>
                  <a:pt x="9211674" y="620484"/>
                  <a:pt x="9209871" y="619440"/>
                </a:cubicBezTo>
                <a:cubicBezTo>
                  <a:pt x="9219335" y="616853"/>
                  <a:pt x="9228904" y="614305"/>
                  <a:pt x="9238361" y="611760"/>
                </a:cubicBezTo>
                <a:close/>
                <a:moveTo>
                  <a:pt x="5078887" y="605998"/>
                </a:moveTo>
                <a:cubicBezTo>
                  <a:pt x="5087000" y="606791"/>
                  <a:pt x="5095218" y="607585"/>
                  <a:pt x="5103442" y="608379"/>
                </a:cubicBezTo>
                <a:cubicBezTo>
                  <a:pt x="5102653" y="609504"/>
                  <a:pt x="5101752" y="610674"/>
                  <a:pt x="5100851" y="611801"/>
                </a:cubicBezTo>
                <a:cubicBezTo>
                  <a:pt x="5092745" y="610883"/>
                  <a:pt x="5084746" y="610006"/>
                  <a:pt x="5076635" y="609087"/>
                </a:cubicBezTo>
                <a:cubicBezTo>
                  <a:pt x="5077431" y="608087"/>
                  <a:pt x="5078106" y="607042"/>
                  <a:pt x="5078887" y="605998"/>
                </a:cubicBezTo>
                <a:close/>
                <a:moveTo>
                  <a:pt x="5708062" y="605664"/>
                </a:moveTo>
                <a:cubicBezTo>
                  <a:pt x="5779232" y="617522"/>
                  <a:pt x="5798716" y="621195"/>
                  <a:pt x="5918530" y="621028"/>
                </a:cubicBezTo>
                <a:cubicBezTo>
                  <a:pt x="5929338" y="621028"/>
                  <a:pt x="5940156" y="623117"/>
                  <a:pt x="5951192" y="623909"/>
                </a:cubicBezTo>
                <a:cubicBezTo>
                  <a:pt x="5963915" y="624829"/>
                  <a:pt x="5979005" y="627331"/>
                  <a:pt x="5989477" y="625787"/>
                </a:cubicBezTo>
                <a:cubicBezTo>
                  <a:pt x="6048147" y="617187"/>
                  <a:pt x="6110310" y="621863"/>
                  <a:pt x="6169995" y="617939"/>
                </a:cubicBezTo>
                <a:cubicBezTo>
                  <a:pt x="6182164" y="617145"/>
                  <a:pt x="6193086" y="613931"/>
                  <a:pt x="6205811" y="611635"/>
                </a:cubicBezTo>
                <a:cubicBezTo>
                  <a:pt x="6225291" y="617166"/>
                  <a:pt x="6223912" y="620463"/>
                  <a:pt x="6216507" y="623095"/>
                </a:cubicBezTo>
                <a:lnTo>
                  <a:pt x="6191114" y="630530"/>
                </a:lnTo>
                <a:lnTo>
                  <a:pt x="6190945" y="630505"/>
                </a:lnTo>
                <a:lnTo>
                  <a:pt x="6191057" y="630546"/>
                </a:lnTo>
                <a:lnTo>
                  <a:pt x="6191114" y="630530"/>
                </a:lnTo>
                <a:lnTo>
                  <a:pt x="6250181" y="639147"/>
                </a:lnTo>
                <a:cubicBezTo>
                  <a:pt x="6256033" y="635600"/>
                  <a:pt x="6265496" y="629922"/>
                  <a:pt x="6274839" y="624285"/>
                </a:cubicBezTo>
                <a:cubicBezTo>
                  <a:pt x="6280586" y="625203"/>
                  <a:pt x="6286438" y="626120"/>
                  <a:pt x="6292183" y="627039"/>
                </a:cubicBezTo>
                <a:cubicBezTo>
                  <a:pt x="6273263" y="636642"/>
                  <a:pt x="6256596" y="646080"/>
                  <a:pt x="6313800" y="649209"/>
                </a:cubicBezTo>
                <a:cubicBezTo>
                  <a:pt x="6238687" y="655223"/>
                  <a:pt x="6177320" y="661777"/>
                  <a:pt x="6114704" y="664824"/>
                </a:cubicBezTo>
                <a:cubicBezTo>
                  <a:pt x="5967520" y="671965"/>
                  <a:pt x="5819883" y="677392"/>
                  <a:pt x="5672362" y="683405"/>
                </a:cubicBezTo>
                <a:cubicBezTo>
                  <a:pt x="5669658" y="683487"/>
                  <a:pt x="5666509" y="681900"/>
                  <a:pt x="5657046" y="679356"/>
                </a:cubicBezTo>
                <a:cubicBezTo>
                  <a:pt x="5692071" y="675930"/>
                  <a:pt x="5722588" y="672925"/>
                  <a:pt x="5755242" y="669749"/>
                </a:cubicBezTo>
                <a:cubicBezTo>
                  <a:pt x="5756369" y="663114"/>
                  <a:pt x="5757270" y="657185"/>
                  <a:pt x="5758510" y="650045"/>
                </a:cubicBezTo>
                <a:cubicBezTo>
                  <a:pt x="5735991" y="648291"/>
                  <a:pt x="5716505" y="646789"/>
                  <a:pt x="5697360" y="645328"/>
                </a:cubicBezTo>
                <a:cubicBezTo>
                  <a:pt x="5700964" y="632049"/>
                  <a:pt x="5704457" y="619152"/>
                  <a:pt x="5708062" y="605664"/>
                </a:cubicBezTo>
                <a:close/>
                <a:moveTo>
                  <a:pt x="9185649" y="601380"/>
                </a:moveTo>
                <a:lnTo>
                  <a:pt x="9147705" y="606164"/>
                </a:lnTo>
                <a:cubicBezTo>
                  <a:pt x="9146919" y="604954"/>
                  <a:pt x="9146137" y="603785"/>
                  <a:pt x="9145348" y="602577"/>
                </a:cubicBezTo>
                <a:close/>
                <a:moveTo>
                  <a:pt x="9186533" y="601293"/>
                </a:moveTo>
                <a:lnTo>
                  <a:pt x="9186223" y="601364"/>
                </a:lnTo>
                <a:lnTo>
                  <a:pt x="9185649" y="601380"/>
                </a:lnTo>
                <a:lnTo>
                  <a:pt x="9186111" y="601323"/>
                </a:lnTo>
                <a:close/>
                <a:moveTo>
                  <a:pt x="738948" y="601239"/>
                </a:moveTo>
                <a:lnTo>
                  <a:pt x="741492" y="601239"/>
                </a:lnTo>
                <a:lnTo>
                  <a:pt x="741535" y="601242"/>
                </a:lnTo>
                <a:lnTo>
                  <a:pt x="741156" y="601364"/>
                </a:lnTo>
                <a:close/>
                <a:moveTo>
                  <a:pt x="6127993" y="599902"/>
                </a:moveTo>
                <a:cubicBezTo>
                  <a:pt x="6131822" y="600362"/>
                  <a:pt x="6134972" y="601447"/>
                  <a:pt x="6138465" y="602325"/>
                </a:cubicBezTo>
                <a:cubicBezTo>
                  <a:pt x="6135761" y="603035"/>
                  <a:pt x="6133175" y="604285"/>
                  <a:pt x="6130359" y="604370"/>
                </a:cubicBezTo>
                <a:cubicBezTo>
                  <a:pt x="6127768" y="604410"/>
                  <a:pt x="6124950" y="603243"/>
                  <a:pt x="6122248" y="602617"/>
                </a:cubicBezTo>
                <a:cubicBezTo>
                  <a:pt x="6124163" y="601656"/>
                  <a:pt x="6126868" y="599776"/>
                  <a:pt x="6127993" y="599902"/>
                </a:cubicBezTo>
                <a:close/>
                <a:moveTo>
                  <a:pt x="3361656" y="598983"/>
                </a:moveTo>
                <a:cubicBezTo>
                  <a:pt x="3363007" y="599902"/>
                  <a:pt x="3365824" y="601405"/>
                  <a:pt x="3365261" y="601656"/>
                </a:cubicBezTo>
                <a:cubicBezTo>
                  <a:pt x="3363007" y="602534"/>
                  <a:pt x="3359626" y="602952"/>
                  <a:pt x="3356591" y="603537"/>
                </a:cubicBezTo>
                <a:cubicBezTo>
                  <a:pt x="3355352" y="602617"/>
                  <a:pt x="3354000" y="601697"/>
                  <a:pt x="3352761" y="600779"/>
                </a:cubicBezTo>
                <a:cubicBezTo>
                  <a:pt x="3355802" y="600153"/>
                  <a:pt x="3358726" y="599568"/>
                  <a:pt x="3361656" y="598983"/>
                </a:cubicBezTo>
                <a:close/>
                <a:moveTo>
                  <a:pt x="5850740" y="598314"/>
                </a:moveTo>
                <a:cubicBezTo>
                  <a:pt x="5852206" y="599610"/>
                  <a:pt x="5853670" y="600947"/>
                  <a:pt x="5855134" y="602241"/>
                </a:cubicBezTo>
                <a:cubicBezTo>
                  <a:pt x="5847812" y="603118"/>
                  <a:pt x="5840494" y="603993"/>
                  <a:pt x="5833172" y="604871"/>
                </a:cubicBezTo>
                <a:cubicBezTo>
                  <a:pt x="5832269" y="604036"/>
                  <a:pt x="5831256" y="603160"/>
                  <a:pt x="5830355" y="602325"/>
                </a:cubicBezTo>
                <a:cubicBezTo>
                  <a:pt x="5837227" y="600989"/>
                  <a:pt x="5843980" y="599652"/>
                  <a:pt x="5850740" y="598314"/>
                </a:cubicBezTo>
                <a:close/>
                <a:moveTo>
                  <a:pt x="9203005" y="597480"/>
                </a:moveTo>
                <a:cubicBezTo>
                  <a:pt x="9203794" y="598314"/>
                  <a:pt x="9204583" y="599108"/>
                  <a:pt x="9205371" y="599944"/>
                </a:cubicBezTo>
                <a:lnTo>
                  <a:pt x="9186533" y="601293"/>
                </a:lnTo>
                <a:close/>
                <a:moveTo>
                  <a:pt x="5409073" y="597274"/>
                </a:moveTo>
                <a:cubicBezTo>
                  <a:pt x="5409974" y="597858"/>
                  <a:pt x="5410763" y="598399"/>
                  <a:pt x="5411664" y="598983"/>
                </a:cubicBezTo>
                <a:cubicBezTo>
                  <a:pt x="5409522" y="599442"/>
                  <a:pt x="5407496" y="599861"/>
                  <a:pt x="5405356" y="600320"/>
                </a:cubicBezTo>
                <a:cubicBezTo>
                  <a:pt x="5405356" y="599652"/>
                  <a:pt x="5405356" y="598983"/>
                  <a:pt x="5405356" y="598274"/>
                </a:cubicBezTo>
                <a:cubicBezTo>
                  <a:pt x="5406593" y="597982"/>
                  <a:pt x="5407833" y="597648"/>
                  <a:pt x="5409073" y="597274"/>
                </a:cubicBezTo>
                <a:close/>
                <a:moveTo>
                  <a:pt x="657140" y="596604"/>
                </a:moveTo>
                <a:lnTo>
                  <a:pt x="738948" y="601239"/>
                </a:lnTo>
                <a:lnTo>
                  <a:pt x="656352" y="601239"/>
                </a:lnTo>
                <a:cubicBezTo>
                  <a:pt x="656578" y="599693"/>
                  <a:pt x="656916" y="598149"/>
                  <a:pt x="657140" y="596604"/>
                </a:cubicBezTo>
                <a:close/>
                <a:moveTo>
                  <a:pt x="561043" y="595534"/>
                </a:moveTo>
                <a:cubicBezTo>
                  <a:pt x="568855" y="595236"/>
                  <a:pt x="578201" y="596416"/>
                  <a:pt x="596893" y="598775"/>
                </a:cubicBezTo>
                <a:cubicBezTo>
                  <a:pt x="570880" y="599736"/>
                  <a:pt x="556128" y="600320"/>
                  <a:pt x="534397" y="601155"/>
                </a:cubicBezTo>
                <a:cubicBezTo>
                  <a:pt x="546953" y="597606"/>
                  <a:pt x="553231" y="595831"/>
                  <a:pt x="561043" y="595534"/>
                </a:cubicBezTo>
                <a:close/>
                <a:moveTo>
                  <a:pt x="5230129" y="594850"/>
                </a:moveTo>
                <a:cubicBezTo>
                  <a:pt x="5218870" y="604787"/>
                  <a:pt x="5209406" y="613055"/>
                  <a:pt x="5199948" y="621362"/>
                </a:cubicBezTo>
                <a:cubicBezTo>
                  <a:pt x="5249839" y="628502"/>
                  <a:pt x="5268077" y="628252"/>
                  <a:pt x="5324502" y="620360"/>
                </a:cubicBezTo>
                <a:cubicBezTo>
                  <a:pt x="5322925" y="616686"/>
                  <a:pt x="5321348" y="612845"/>
                  <a:pt x="5319658" y="608961"/>
                </a:cubicBezTo>
                <a:cubicBezTo>
                  <a:pt x="5337001" y="604139"/>
                  <a:pt x="5348064" y="604818"/>
                  <a:pt x="5356821" y="607501"/>
                </a:cubicBezTo>
                <a:lnTo>
                  <a:pt x="5379984" y="617999"/>
                </a:lnTo>
                <a:lnTo>
                  <a:pt x="5354270" y="622009"/>
                </a:lnTo>
                <a:cubicBezTo>
                  <a:pt x="5348203" y="624118"/>
                  <a:pt x="5346006" y="627124"/>
                  <a:pt x="5351414" y="631465"/>
                </a:cubicBezTo>
                <a:cubicBezTo>
                  <a:pt x="5356147" y="635225"/>
                  <a:pt x="5378102" y="637603"/>
                  <a:pt x="5392404" y="637728"/>
                </a:cubicBezTo>
                <a:cubicBezTo>
                  <a:pt x="5417178" y="637937"/>
                  <a:pt x="5442183" y="635933"/>
                  <a:pt x="5467069" y="634890"/>
                </a:cubicBezTo>
                <a:cubicBezTo>
                  <a:pt x="5467968" y="636809"/>
                  <a:pt x="5468758" y="638730"/>
                  <a:pt x="5469547" y="640653"/>
                </a:cubicBezTo>
                <a:cubicBezTo>
                  <a:pt x="5442745" y="641944"/>
                  <a:pt x="5415945" y="643240"/>
                  <a:pt x="5384412" y="644785"/>
                </a:cubicBezTo>
                <a:cubicBezTo>
                  <a:pt x="5391391" y="649085"/>
                  <a:pt x="5395560" y="651716"/>
                  <a:pt x="5401530" y="655389"/>
                </a:cubicBezTo>
                <a:cubicBezTo>
                  <a:pt x="5384300" y="656767"/>
                  <a:pt x="5366731" y="660149"/>
                  <a:pt x="5352091" y="658937"/>
                </a:cubicBezTo>
                <a:cubicBezTo>
                  <a:pt x="5297475" y="654345"/>
                  <a:pt x="5244769" y="658854"/>
                  <a:pt x="5191392" y="661068"/>
                </a:cubicBezTo>
                <a:cubicBezTo>
                  <a:pt x="5187000" y="661234"/>
                  <a:pt x="5182041" y="659355"/>
                  <a:pt x="5170556" y="657103"/>
                </a:cubicBezTo>
                <a:cubicBezTo>
                  <a:pt x="5221010" y="644575"/>
                  <a:pt x="5285420" y="655305"/>
                  <a:pt x="5326078" y="639566"/>
                </a:cubicBezTo>
                <a:cubicBezTo>
                  <a:pt x="5307496" y="629296"/>
                  <a:pt x="5281590" y="629170"/>
                  <a:pt x="5244317" y="633386"/>
                </a:cubicBezTo>
                <a:cubicBezTo>
                  <a:pt x="5197808" y="638646"/>
                  <a:pt x="5158282" y="654135"/>
                  <a:pt x="5101188" y="646497"/>
                </a:cubicBezTo>
                <a:cubicBezTo>
                  <a:pt x="5094992" y="652256"/>
                  <a:pt x="5089817" y="656976"/>
                  <a:pt x="5085085" y="661317"/>
                </a:cubicBezTo>
                <a:cubicBezTo>
                  <a:pt x="5079227" y="661317"/>
                  <a:pt x="5074388" y="661904"/>
                  <a:pt x="5072248" y="661234"/>
                </a:cubicBezTo>
                <a:cubicBezTo>
                  <a:pt x="5057834" y="656893"/>
                  <a:pt x="5041391" y="652968"/>
                  <a:pt x="5030468" y="647582"/>
                </a:cubicBezTo>
                <a:cubicBezTo>
                  <a:pt x="5021568" y="643197"/>
                  <a:pt x="5013915" y="636726"/>
                  <a:pt x="5015378" y="631550"/>
                </a:cubicBezTo>
                <a:cubicBezTo>
                  <a:pt x="5017632" y="623284"/>
                  <a:pt x="5038124" y="624201"/>
                  <a:pt x="5055466" y="624871"/>
                </a:cubicBezTo>
                <a:cubicBezTo>
                  <a:pt x="5077767" y="625704"/>
                  <a:pt x="5100175" y="626330"/>
                  <a:pt x="5122469" y="627039"/>
                </a:cubicBezTo>
                <a:cubicBezTo>
                  <a:pt x="5141953" y="627626"/>
                  <a:pt x="5162450" y="631840"/>
                  <a:pt x="5177204" y="622447"/>
                </a:cubicBezTo>
                <a:cubicBezTo>
                  <a:pt x="5191620" y="613264"/>
                  <a:pt x="5187112" y="605706"/>
                  <a:pt x="5167628" y="598022"/>
                </a:cubicBezTo>
                <a:cubicBezTo>
                  <a:pt x="5187676" y="596981"/>
                  <a:pt x="5205807" y="596061"/>
                  <a:pt x="5230129" y="594850"/>
                </a:cubicBezTo>
                <a:close/>
                <a:moveTo>
                  <a:pt x="4452312" y="592555"/>
                </a:moveTo>
                <a:cubicBezTo>
                  <a:pt x="4453889" y="592555"/>
                  <a:pt x="4455468" y="592555"/>
                  <a:pt x="4457044" y="592555"/>
                </a:cubicBezTo>
                <a:cubicBezTo>
                  <a:pt x="4456482" y="593431"/>
                  <a:pt x="4456031" y="594308"/>
                  <a:pt x="4455468" y="595185"/>
                </a:cubicBezTo>
                <a:cubicBezTo>
                  <a:pt x="4454001" y="594850"/>
                  <a:pt x="4451976" y="594641"/>
                  <a:pt x="4451409" y="594182"/>
                </a:cubicBezTo>
                <a:cubicBezTo>
                  <a:pt x="4450846" y="593764"/>
                  <a:pt x="4451976" y="593055"/>
                  <a:pt x="4452312" y="592555"/>
                </a:cubicBezTo>
                <a:close/>
                <a:moveTo>
                  <a:pt x="783638" y="591301"/>
                </a:moveTo>
                <a:cubicBezTo>
                  <a:pt x="789509" y="591859"/>
                  <a:pt x="796217" y="593715"/>
                  <a:pt x="804213" y="597608"/>
                </a:cubicBezTo>
                <a:cubicBezTo>
                  <a:pt x="794757" y="601281"/>
                  <a:pt x="785184" y="603775"/>
                  <a:pt x="774924" y="604557"/>
                </a:cubicBezTo>
                <a:lnTo>
                  <a:pt x="741535" y="601242"/>
                </a:lnTo>
                <a:lnTo>
                  <a:pt x="768080" y="592784"/>
                </a:lnTo>
                <a:cubicBezTo>
                  <a:pt x="772731" y="591484"/>
                  <a:pt x="777766" y="590744"/>
                  <a:pt x="783638" y="591301"/>
                </a:cubicBezTo>
                <a:close/>
                <a:moveTo>
                  <a:pt x="9781831" y="590091"/>
                </a:moveTo>
                <a:cubicBezTo>
                  <a:pt x="9707731" y="596647"/>
                  <a:pt x="9633639" y="603243"/>
                  <a:pt x="9547372" y="610883"/>
                </a:cubicBezTo>
                <a:cubicBezTo>
                  <a:pt x="9574849" y="601155"/>
                  <a:pt x="9745687" y="585707"/>
                  <a:pt x="9781831" y="590091"/>
                </a:cubicBezTo>
                <a:close/>
                <a:moveTo>
                  <a:pt x="35633" y="586126"/>
                </a:moveTo>
                <a:cubicBezTo>
                  <a:pt x="44304" y="586126"/>
                  <a:pt x="52978" y="586126"/>
                  <a:pt x="61646" y="586126"/>
                </a:cubicBezTo>
                <a:cubicBezTo>
                  <a:pt x="61646" y="586628"/>
                  <a:pt x="61646" y="587126"/>
                  <a:pt x="61646" y="587628"/>
                </a:cubicBezTo>
                <a:cubicBezTo>
                  <a:pt x="53092" y="587628"/>
                  <a:pt x="44416" y="587628"/>
                  <a:pt x="35747" y="587628"/>
                </a:cubicBezTo>
                <a:cubicBezTo>
                  <a:pt x="35633" y="587126"/>
                  <a:pt x="35633" y="586628"/>
                  <a:pt x="35633" y="586126"/>
                </a:cubicBezTo>
                <a:close/>
                <a:moveTo>
                  <a:pt x="5309486" y="585265"/>
                </a:moveTo>
                <a:cubicBezTo>
                  <a:pt x="5318312" y="585655"/>
                  <a:pt x="5329622" y="586532"/>
                  <a:pt x="5344318" y="587753"/>
                </a:cubicBezTo>
                <a:cubicBezTo>
                  <a:pt x="5335872" y="595270"/>
                  <a:pt x="5335872" y="595270"/>
                  <a:pt x="5272810" y="598733"/>
                </a:cubicBezTo>
                <a:cubicBezTo>
                  <a:pt x="5278893" y="587303"/>
                  <a:pt x="5283009" y="584094"/>
                  <a:pt x="5309486" y="585265"/>
                </a:cubicBezTo>
                <a:close/>
                <a:moveTo>
                  <a:pt x="5514592" y="584080"/>
                </a:moveTo>
                <a:cubicBezTo>
                  <a:pt x="5521345" y="590050"/>
                  <a:pt x="5525853" y="594056"/>
                  <a:pt x="5530359" y="598022"/>
                </a:cubicBezTo>
                <a:cubicBezTo>
                  <a:pt x="5524387" y="599068"/>
                  <a:pt x="5520225" y="600362"/>
                  <a:pt x="5518302" y="600028"/>
                </a:cubicBezTo>
                <a:cubicBezTo>
                  <a:pt x="5499726" y="596647"/>
                  <a:pt x="5495896" y="592222"/>
                  <a:pt x="5514592" y="584080"/>
                </a:cubicBezTo>
                <a:close/>
                <a:moveTo>
                  <a:pt x="158153" y="582450"/>
                </a:moveTo>
                <a:cubicBezTo>
                  <a:pt x="166490" y="584247"/>
                  <a:pt x="174706" y="586042"/>
                  <a:pt x="182926" y="587794"/>
                </a:cubicBezTo>
                <a:cubicBezTo>
                  <a:pt x="181242" y="588921"/>
                  <a:pt x="179553" y="590050"/>
                  <a:pt x="177863" y="591177"/>
                </a:cubicBezTo>
                <a:cubicBezTo>
                  <a:pt x="169413" y="589507"/>
                  <a:pt x="161083" y="587794"/>
                  <a:pt x="152639" y="586126"/>
                </a:cubicBezTo>
                <a:cubicBezTo>
                  <a:pt x="154442" y="584915"/>
                  <a:pt x="156358" y="583660"/>
                  <a:pt x="158153" y="582450"/>
                </a:cubicBezTo>
                <a:close/>
                <a:moveTo>
                  <a:pt x="10263708" y="581785"/>
                </a:moveTo>
                <a:cubicBezTo>
                  <a:pt x="10265391" y="582952"/>
                  <a:pt x="10267082" y="584121"/>
                  <a:pt x="10268772" y="585290"/>
                </a:cubicBezTo>
                <a:cubicBezTo>
                  <a:pt x="10261785" y="586251"/>
                  <a:pt x="10254920" y="587251"/>
                  <a:pt x="10247822" y="588170"/>
                </a:cubicBezTo>
                <a:cubicBezTo>
                  <a:pt x="10246814" y="587418"/>
                  <a:pt x="10245915" y="586669"/>
                  <a:pt x="10244901" y="585916"/>
                </a:cubicBezTo>
                <a:cubicBezTo>
                  <a:pt x="10251203" y="584538"/>
                  <a:pt x="10257399" y="583159"/>
                  <a:pt x="10263708" y="581785"/>
                </a:cubicBezTo>
                <a:close/>
                <a:moveTo>
                  <a:pt x="5676642" y="581240"/>
                </a:moveTo>
                <a:cubicBezTo>
                  <a:pt x="5681593" y="583493"/>
                  <a:pt x="5686888" y="584830"/>
                  <a:pt x="5687227" y="586377"/>
                </a:cubicBezTo>
                <a:cubicBezTo>
                  <a:pt x="5687451" y="587504"/>
                  <a:pt x="5681255" y="588839"/>
                  <a:pt x="5677881" y="590050"/>
                </a:cubicBezTo>
                <a:cubicBezTo>
                  <a:pt x="5674388" y="588671"/>
                  <a:pt x="5669207" y="587460"/>
                  <a:pt x="5668079" y="585875"/>
                </a:cubicBezTo>
                <a:cubicBezTo>
                  <a:pt x="5667404" y="584830"/>
                  <a:pt x="5672699" y="583244"/>
                  <a:pt x="5676642" y="581240"/>
                </a:cubicBezTo>
                <a:close/>
                <a:moveTo>
                  <a:pt x="1987442" y="581033"/>
                </a:moveTo>
                <a:cubicBezTo>
                  <a:pt x="1987554" y="581785"/>
                  <a:pt x="1987554" y="582493"/>
                  <a:pt x="1987666" y="583201"/>
                </a:cubicBezTo>
                <a:cubicBezTo>
                  <a:pt x="1978999" y="583201"/>
                  <a:pt x="1970436" y="583201"/>
                  <a:pt x="1961767" y="583201"/>
                </a:cubicBezTo>
                <a:cubicBezTo>
                  <a:pt x="1961767" y="582617"/>
                  <a:pt x="1961655" y="582073"/>
                  <a:pt x="1961655" y="581535"/>
                </a:cubicBezTo>
                <a:cubicBezTo>
                  <a:pt x="1970210" y="581364"/>
                  <a:pt x="1978885" y="581199"/>
                  <a:pt x="1987442" y="581033"/>
                </a:cubicBezTo>
                <a:close/>
                <a:moveTo>
                  <a:pt x="8199059" y="579571"/>
                </a:moveTo>
                <a:cubicBezTo>
                  <a:pt x="8182954" y="597316"/>
                  <a:pt x="8077097" y="624786"/>
                  <a:pt x="8007729" y="627751"/>
                </a:cubicBezTo>
                <a:cubicBezTo>
                  <a:pt x="8039375" y="617981"/>
                  <a:pt x="8064034" y="609045"/>
                  <a:pt x="8079575" y="596146"/>
                </a:cubicBezTo>
                <a:cubicBezTo>
                  <a:pt x="8095004" y="583368"/>
                  <a:pt x="8151083" y="577607"/>
                  <a:pt x="8199059" y="579571"/>
                </a:cubicBezTo>
                <a:close/>
                <a:moveTo>
                  <a:pt x="6300626" y="573432"/>
                </a:moveTo>
                <a:cubicBezTo>
                  <a:pt x="6301414" y="574476"/>
                  <a:pt x="6303668" y="575898"/>
                  <a:pt x="6302654" y="576482"/>
                </a:cubicBezTo>
                <a:cubicBezTo>
                  <a:pt x="6301078" y="577356"/>
                  <a:pt x="6297140" y="577650"/>
                  <a:pt x="6294211" y="578193"/>
                </a:cubicBezTo>
                <a:cubicBezTo>
                  <a:pt x="6292183" y="577356"/>
                  <a:pt x="6290268" y="576482"/>
                  <a:pt x="6288352" y="575688"/>
                </a:cubicBezTo>
                <a:cubicBezTo>
                  <a:pt x="6292409" y="574937"/>
                  <a:pt x="6296577" y="574184"/>
                  <a:pt x="6300626" y="573432"/>
                </a:cubicBezTo>
                <a:close/>
                <a:moveTo>
                  <a:pt x="4991950" y="573183"/>
                </a:moveTo>
                <a:cubicBezTo>
                  <a:pt x="4993191" y="574602"/>
                  <a:pt x="4994318" y="576062"/>
                  <a:pt x="4995557" y="577481"/>
                </a:cubicBezTo>
                <a:cubicBezTo>
                  <a:pt x="4992178" y="577733"/>
                  <a:pt x="4988128" y="578485"/>
                  <a:pt x="4985424" y="578066"/>
                </a:cubicBezTo>
                <a:cubicBezTo>
                  <a:pt x="4983508" y="577774"/>
                  <a:pt x="4983396" y="575939"/>
                  <a:pt x="4982383" y="574769"/>
                </a:cubicBezTo>
                <a:cubicBezTo>
                  <a:pt x="4985536" y="574226"/>
                  <a:pt x="4988795" y="573683"/>
                  <a:pt x="4991950" y="573183"/>
                </a:cubicBezTo>
                <a:close/>
                <a:moveTo>
                  <a:pt x="2065708" y="571010"/>
                </a:moveTo>
                <a:cubicBezTo>
                  <a:pt x="2075054" y="571804"/>
                  <a:pt x="2084513" y="572638"/>
                  <a:pt x="2093863" y="573475"/>
                </a:cubicBezTo>
                <a:cubicBezTo>
                  <a:pt x="2092624" y="575186"/>
                  <a:pt x="2091271" y="576897"/>
                  <a:pt x="2090032" y="578610"/>
                </a:cubicBezTo>
                <a:cubicBezTo>
                  <a:pt x="2080906" y="577272"/>
                  <a:pt x="2071674" y="575898"/>
                  <a:pt x="2062668" y="574560"/>
                </a:cubicBezTo>
                <a:cubicBezTo>
                  <a:pt x="2063675" y="573391"/>
                  <a:pt x="2064695" y="572179"/>
                  <a:pt x="2065708" y="571010"/>
                </a:cubicBezTo>
                <a:close/>
                <a:moveTo>
                  <a:pt x="549712" y="568380"/>
                </a:moveTo>
                <a:cubicBezTo>
                  <a:pt x="557453" y="567775"/>
                  <a:pt x="566433" y="569800"/>
                  <a:pt x="584393" y="573851"/>
                </a:cubicBezTo>
                <a:cubicBezTo>
                  <a:pt x="566486" y="575270"/>
                  <a:pt x="548586" y="576646"/>
                  <a:pt x="522461" y="578692"/>
                </a:cubicBezTo>
                <a:cubicBezTo>
                  <a:pt x="535467" y="572221"/>
                  <a:pt x="541970" y="568985"/>
                  <a:pt x="549712" y="568380"/>
                </a:cubicBezTo>
                <a:close/>
                <a:moveTo>
                  <a:pt x="88066" y="567061"/>
                </a:moveTo>
                <a:cubicBezTo>
                  <a:pt x="101537" y="567599"/>
                  <a:pt x="115754" y="569446"/>
                  <a:pt x="132928" y="570094"/>
                </a:cubicBezTo>
                <a:cubicBezTo>
                  <a:pt x="115924" y="573954"/>
                  <a:pt x="101820" y="575509"/>
                  <a:pt x="88362" y="575546"/>
                </a:cubicBezTo>
                <a:cubicBezTo>
                  <a:pt x="74906" y="575581"/>
                  <a:pt x="62097" y="574099"/>
                  <a:pt x="47681" y="571887"/>
                </a:cubicBezTo>
                <a:cubicBezTo>
                  <a:pt x="61870" y="567296"/>
                  <a:pt x="74595" y="566524"/>
                  <a:pt x="88066" y="567061"/>
                </a:cubicBezTo>
                <a:close/>
                <a:moveTo>
                  <a:pt x="365320" y="565078"/>
                </a:moveTo>
                <a:cubicBezTo>
                  <a:pt x="383494" y="564822"/>
                  <a:pt x="401626" y="565605"/>
                  <a:pt x="419195" y="570762"/>
                </a:cubicBezTo>
                <a:cubicBezTo>
                  <a:pt x="432370" y="574602"/>
                  <a:pt x="460635" y="571385"/>
                  <a:pt x="482928" y="572890"/>
                </a:cubicBezTo>
                <a:cubicBezTo>
                  <a:pt x="448925" y="579987"/>
                  <a:pt x="389466" y="567295"/>
                  <a:pt x="381015" y="592181"/>
                </a:cubicBezTo>
                <a:cubicBezTo>
                  <a:pt x="412773" y="604370"/>
                  <a:pt x="412773" y="604370"/>
                  <a:pt x="466487" y="592639"/>
                </a:cubicBezTo>
                <a:cubicBezTo>
                  <a:pt x="481465" y="599442"/>
                  <a:pt x="475050" y="604285"/>
                  <a:pt x="454889" y="606333"/>
                </a:cubicBezTo>
                <a:cubicBezTo>
                  <a:pt x="444869" y="607378"/>
                  <a:pt x="432820" y="605371"/>
                  <a:pt x="421787" y="605456"/>
                </a:cubicBezTo>
                <a:cubicBezTo>
                  <a:pt x="391156" y="605622"/>
                  <a:pt x="360630" y="605872"/>
                  <a:pt x="359734" y="622071"/>
                </a:cubicBezTo>
                <a:cubicBezTo>
                  <a:pt x="359622" y="624411"/>
                  <a:pt x="347679" y="626665"/>
                  <a:pt x="338899" y="629755"/>
                </a:cubicBezTo>
                <a:cubicBezTo>
                  <a:pt x="335067" y="627083"/>
                  <a:pt x="330907" y="625495"/>
                  <a:pt x="330907" y="623953"/>
                </a:cubicBezTo>
                <a:cubicBezTo>
                  <a:pt x="331469" y="605872"/>
                  <a:pt x="327864" y="604702"/>
                  <a:pt x="281354" y="608546"/>
                </a:cubicBezTo>
                <a:cubicBezTo>
                  <a:pt x="223811" y="613305"/>
                  <a:pt x="223811" y="613305"/>
                  <a:pt x="182031" y="609212"/>
                </a:cubicBezTo>
                <a:cubicBezTo>
                  <a:pt x="203650" y="601823"/>
                  <a:pt x="237436" y="597232"/>
                  <a:pt x="220542" y="584706"/>
                </a:cubicBezTo>
                <a:cubicBezTo>
                  <a:pt x="245314" y="590467"/>
                  <a:pt x="267503" y="597942"/>
                  <a:pt x="293403" y="600779"/>
                </a:cubicBezTo>
                <a:cubicBezTo>
                  <a:pt x="310858" y="602659"/>
                  <a:pt x="333604" y="597982"/>
                  <a:pt x="353989" y="596270"/>
                </a:cubicBezTo>
                <a:cubicBezTo>
                  <a:pt x="353312" y="595185"/>
                  <a:pt x="352638" y="594099"/>
                  <a:pt x="351961" y="593013"/>
                </a:cubicBezTo>
                <a:cubicBezTo>
                  <a:pt x="333604" y="590467"/>
                  <a:pt x="313674" y="588795"/>
                  <a:pt x="297233" y="584915"/>
                </a:cubicBezTo>
                <a:cubicBezTo>
                  <a:pt x="288789" y="582909"/>
                  <a:pt x="281692" y="576524"/>
                  <a:pt x="284058" y="573014"/>
                </a:cubicBezTo>
                <a:cubicBezTo>
                  <a:pt x="286312" y="569759"/>
                  <a:pt x="302754" y="565164"/>
                  <a:pt x="311198" y="565624"/>
                </a:cubicBezTo>
                <a:cubicBezTo>
                  <a:pt x="328931" y="566627"/>
                  <a:pt x="347146" y="565333"/>
                  <a:pt x="365320" y="565078"/>
                </a:cubicBezTo>
                <a:close/>
                <a:moveTo>
                  <a:pt x="8198720" y="564874"/>
                </a:moveTo>
                <a:cubicBezTo>
                  <a:pt x="8200860" y="565291"/>
                  <a:pt x="8202776" y="565875"/>
                  <a:pt x="8204690" y="566377"/>
                </a:cubicBezTo>
                <a:cubicBezTo>
                  <a:pt x="8203114" y="566584"/>
                  <a:pt x="8201649" y="566793"/>
                  <a:pt x="8200072" y="567003"/>
                </a:cubicBezTo>
                <a:cubicBezTo>
                  <a:pt x="8198607" y="566669"/>
                  <a:pt x="8197255" y="566377"/>
                  <a:pt x="8195904" y="566041"/>
                </a:cubicBezTo>
                <a:cubicBezTo>
                  <a:pt x="8196805" y="565624"/>
                  <a:pt x="8198382" y="564833"/>
                  <a:pt x="8198720" y="564874"/>
                </a:cubicBezTo>
                <a:close/>
                <a:moveTo>
                  <a:pt x="649653" y="564066"/>
                </a:moveTo>
                <a:cubicBezTo>
                  <a:pt x="658437" y="563268"/>
                  <a:pt x="666714" y="564917"/>
                  <a:pt x="676625" y="570679"/>
                </a:cubicBezTo>
                <a:cubicBezTo>
                  <a:pt x="661534" y="571093"/>
                  <a:pt x="646332" y="571470"/>
                  <a:pt x="619644" y="572138"/>
                </a:cubicBezTo>
                <a:cubicBezTo>
                  <a:pt x="631579" y="568110"/>
                  <a:pt x="640869" y="564865"/>
                  <a:pt x="649653" y="564066"/>
                </a:cubicBezTo>
                <a:close/>
                <a:moveTo>
                  <a:pt x="183760" y="563075"/>
                </a:moveTo>
                <a:cubicBezTo>
                  <a:pt x="194388" y="564123"/>
                  <a:pt x="206185" y="567568"/>
                  <a:pt x="221557" y="570261"/>
                </a:cubicBezTo>
                <a:cubicBezTo>
                  <a:pt x="190023" y="570261"/>
                  <a:pt x="171447" y="570261"/>
                  <a:pt x="152977" y="570261"/>
                </a:cubicBezTo>
                <a:cubicBezTo>
                  <a:pt x="163673" y="563372"/>
                  <a:pt x="173132" y="562026"/>
                  <a:pt x="183760" y="563075"/>
                </a:cubicBezTo>
                <a:close/>
                <a:moveTo>
                  <a:pt x="5298263" y="560322"/>
                </a:moveTo>
                <a:cubicBezTo>
                  <a:pt x="5311440" y="560740"/>
                  <a:pt x="5324502" y="561157"/>
                  <a:pt x="5337677" y="561533"/>
                </a:cubicBezTo>
                <a:cubicBezTo>
                  <a:pt x="5337001" y="563330"/>
                  <a:pt x="5336324" y="565124"/>
                  <a:pt x="5335648" y="566919"/>
                </a:cubicBezTo>
                <a:cubicBezTo>
                  <a:pt x="5322813" y="566041"/>
                  <a:pt x="5309975" y="565124"/>
                  <a:pt x="5297138" y="564248"/>
                </a:cubicBezTo>
                <a:cubicBezTo>
                  <a:pt x="5297475" y="562954"/>
                  <a:pt x="5297927" y="561618"/>
                  <a:pt x="5298263" y="560322"/>
                </a:cubicBezTo>
                <a:close/>
                <a:moveTo>
                  <a:pt x="10183975" y="556231"/>
                </a:moveTo>
                <a:cubicBezTo>
                  <a:pt x="10183750" y="556983"/>
                  <a:pt x="10183412" y="557735"/>
                  <a:pt x="10183186" y="558487"/>
                </a:cubicBezTo>
                <a:cubicBezTo>
                  <a:pt x="10181610" y="558319"/>
                  <a:pt x="10179919" y="558152"/>
                  <a:pt x="10178342" y="557985"/>
                </a:cubicBezTo>
                <a:cubicBezTo>
                  <a:pt x="10178568" y="557443"/>
                  <a:pt x="10178229" y="556649"/>
                  <a:pt x="10179018" y="556483"/>
                </a:cubicBezTo>
                <a:cubicBezTo>
                  <a:pt x="10180369" y="556189"/>
                  <a:pt x="10182285" y="556315"/>
                  <a:pt x="10183975" y="556231"/>
                </a:cubicBezTo>
                <a:close/>
                <a:moveTo>
                  <a:pt x="6383503" y="555146"/>
                </a:moveTo>
                <a:lnTo>
                  <a:pt x="6382501" y="555479"/>
                </a:lnTo>
                <a:lnTo>
                  <a:pt x="6381109" y="555389"/>
                </a:lnTo>
                <a:lnTo>
                  <a:pt x="6382165" y="555312"/>
                </a:lnTo>
                <a:close/>
                <a:moveTo>
                  <a:pt x="5973942" y="554269"/>
                </a:moveTo>
                <a:cubicBezTo>
                  <a:pt x="5987173" y="555626"/>
                  <a:pt x="5993396" y="557766"/>
                  <a:pt x="5995336" y="560323"/>
                </a:cubicBezTo>
                <a:cubicBezTo>
                  <a:pt x="5997279" y="562880"/>
                  <a:pt x="5994941" y="565855"/>
                  <a:pt x="5991054" y="568883"/>
                </a:cubicBezTo>
                <a:cubicBezTo>
                  <a:pt x="5985536" y="573183"/>
                  <a:pt x="5978610" y="574894"/>
                  <a:pt x="5970502" y="574989"/>
                </a:cubicBezTo>
                <a:cubicBezTo>
                  <a:pt x="5962396" y="575083"/>
                  <a:pt x="5953106" y="573558"/>
                  <a:pt x="5942860" y="571385"/>
                </a:cubicBezTo>
                <a:cubicBezTo>
                  <a:pt x="5953895" y="565331"/>
                  <a:pt x="5964141" y="559656"/>
                  <a:pt x="5973942" y="554269"/>
                </a:cubicBezTo>
                <a:close/>
                <a:moveTo>
                  <a:pt x="6335877" y="552433"/>
                </a:moveTo>
                <a:lnTo>
                  <a:pt x="6381109" y="555389"/>
                </a:lnTo>
                <a:lnTo>
                  <a:pt x="6335991" y="558654"/>
                </a:lnTo>
                <a:cubicBezTo>
                  <a:pt x="6335991" y="556608"/>
                  <a:pt x="6335877" y="554521"/>
                  <a:pt x="6335877" y="552433"/>
                </a:cubicBezTo>
                <a:close/>
                <a:moveTo>
                  <a:pt x="6403668" y="548423"/>
                </a:moveTo>
                <a:cubicBezTo>
                  <a:pt x="6405697" y="549592"/>
                  <a:pt x="6407611" y="550720"/>
                  <a:pt x="6409527" y="551890"/>
                </a:cubicBezTo>
                <a:lnTo>
                  <a:pt x="6383503" y="555146"/>
                </a:lnTo>
                <a:close/>
                <a:moveTo>
                  <a:pt x="6309414" y="547464"/>
                </a:moveTo>
                <a:cubicBezTo>
                  <a:pt x="6304683" y="555855"/>
                  <a:pt x="6306033" y="561992"/>
                  <a:pt x="6299388" y="563538"/>
                </a:cubicBezTo>
                <a:cubicBezTo>
                  <a:pt x="6292181" y="565250"/>
                  <a:pt x="6283848" y="566659"/>
                  <a:pt x="6275291" y="566418"/>
                </a:cubicBezTo>
                <a:cubicBezTo>
                  <a:pt x="6266733" y="566179"/>
                  <a:pt x="6257950" y="564289"/>
                  <a:pt x="6249841" y="559404"/>
                </a:cubicBezTo>
                <a:cubicBezTo>
                  <a:pt x="6266954" y="555981"/>
                  <a:pt x="6282728" y="552808"/>
                  <a:pt x="6309414" y="547464"/>
                </a:cubicBezTo>
                <a:close/>
                <a:moveTo>
                  <a:pt x="8859983" y="545877"/>
                </a:moveTo>
                <a:cubicBezTo>
                  <a:pt x="8860547" y="546587"/>
                  <a:pt x="8861222" y="547297"/>
                  <a:pt x="8861786" y="548007"/>
                </a:cubicBezTo>
                <a:cubicBezTo>
                  <a:pt x="8855140" y="548759"/>
                  <a:pt x="8848499" y="549550"/>
                  <a:pt x="8841851" y="550304"/>
                </a:cubicBezTo>
                <a:cubicBezTo>
                  <a:pt x="8841287" y="549634"/>
                  <a:pt x="8840725" y="548966"/>
                  <a:pt x="8840162" y="548299"/>
                </a:cubicBezTo>
                <a:cubicBezTo>
                  <a:pt x="8846696" y="547506"/>
                  <a:pt x="8853342" y="546713"/>
                  <a:pt x="8859983" y="545877"/>
                </a:cubicBezTo>
                <a:close/>
                <a:moveTo>
                  <a:pt x="8420117" y="545043"/>
                </a:moveTo>
                <a:cubicBezTo>
                  <a:pt x="8439714" y="545043"/>
                  <a:pt x="8459417" y="545043"/>
                  <a:pt x="8479015" y="545043"/>
                </a:cubicBezTo>
                <a:cubicBezTo>
                  <a:pt x="8478563" y="546253"/>
                  <a:pt x="8478225" y="547464"/>
                  <a:pt x="8477775" y="548677"/>
                </a:cubicBezTo>
                <a:cubicBezTo>
                  <a:pt x="8458516" y="548175"/>
                  <a:pt x="8439377" y="547631"/>
                  <a:pt x="8420231" y="547129"/>
                </a:cubicBezTo>
                <a:cubicBezTo>
                  <a:pt x="8420117" y="546421"/>
                  <a:pt x="8420117" y="545752"/>
                  <a:pt x="8420117" y="545043"/>
                </a:cubicBezTo>
                <a:close/>
                <a:moveTo>
                  <a:pt x="6150858" y="544039"/>
                </a:moveTo>
                <a:cubicBezTo>
                  <a:pt x="6152314" y="544457"/>
                  <a:pt x="6153215" y="545208"/>
                  <a:pt x="6154230" y="545837"/>
                </a:cubicBezTo>
                <a:cubicBezTo>
                  <a:pt x="6152653" y="545877"/>
                  <a:pt x="6150858" y="546002"/>
                  <a:pt x="6149387" y="545837"/>
                </a:cubicBezTo>
                <a:cubicBezTo>
                  <a:pt x="6148266" y="545668"/>
                  <a:pt x="6147589" y="545083"/>
                  <a:pt x="6146688" y="544708"/>
                </a:cubicBezTo>
                <a:cubicBezTo>
                  <a:pt x="6148152" y="544457"/>
                  <a:pt x="6150294" y="543830"/>
                  <a:pt x="6150858" y="544039"/>
                </a:cubicBezTo>
                <a:close/>
                <a:moveTo>
                  <a:pt x="8323992" y="544019"/>
                </a:moveTo>
                <a:cubicBezTo>
                  <a:pt x="8331607" y="544019"/>
                  <a:pt x="8339826" y="547297"/>
                  <a:pt x="8356265" y="553852"/>
                </a:cubicBezTo>
                <a:cubicBezTo>
                  <a:pt x="8334195" y="553852"/>
                  <a:pt x="8315724" y="553852"/>
                  <a:pt x="8295346" y="553852"/>
                </a:cubicBezTo>
                <a:cubicBezTo>
                  <a:pt x="8309367" y="547297"/>
                  <a:pt x="8316377" y="544019"/>
                  <a:pt x="8323992" y="544019"/>
                </a:cubicBezTo>
                <a:close/>
                <a:moveTo>
                  <a:pt x="9674179" y="537528"/>
                </a:moveTo>
                <a:cubicBezTo>
                  <a:pt x="9676876" y="538654"/>
                  <a:pt x="9679466" y="539740"/>
                  <a:pt x="9682171" y="540868"/>
                </a:cubicBezTo>
                <a:cubicBezTo>
                  <a:pt x="9668996" y="551931"/>
                  <a:pt x="9655709" y="562996"/>
                  <a:pt x="9638589" y="577356"/>
                </a:cubicBezTo>
                <a:cubicBezTo>
                  <a:pt x="9623949" y="567337"/>
                  <a:pt x="9614718" y="560949"/>
                  <a:pt x="9602332" y="552433"/>
                </a:cubicBezTo>
                <a:cubicBezTo>
                  <a:pt x="9628233" y="547089"/>
                  <a:pt x="9651203" y="542329"/>
                  <a:pt x="9674179" y="537528"/>
                </a:cubicBezTo>
                <a:close/>
                <a:moveTo>
                  <a:pt x="3972246" y="534437"/>
                </a:moveTo>
                <a:cubicBezTo>
                  <a:pt x="3975393" y="534521"/>
                  <a:pt x="3978546" y="534562"/>
                  <a:pt x="3981703" y="534647"/>
                </a:cubicBezTo>
                <a:cubicBezTo>
                  <a:pt x="3981252" y="537487"/>
                  <a:pt x="3980912" y="540325"/>
                  <a:pt x="3980462" y="543164"/>
                </a:cubicBezTo>
                <a:cubicBezTo>
                  <a:pt x="3977202" y="543081"/>
                  <a:pt x="3974047" y="543040"/>
                  <a:pt x="3970779" y="542954"/>
                </a:cubicBezTo>
                <a:cubicBezTo>
                  <a:pt x="3971231" y="540115"/>
                  <a:pt x="3971795" y="537277"/>
                  <a:pt x="3972246" y="534437"/>
                </a:cubicBezTo>
                <a:close/>
                <a:moveTo>
                  <a:pt x="8966404" y="534021"/>
                </a:moveTo>
                <a:cubicBezTo>
                  <a:pt x="8967081" y="535190"/>
                  <a:pt x="8967869" y="536317"/>
                  <a:pt x="8968546" y="537487"/>
                </a:cubicBezTo>
                <a:cubicBezTo>
                  <a:pt x="8948947" y="539280"/>
                  <a:pt x="8929353" y="541076"/>
                  <a:pt x="8909762" y="542872"/>
                </a:cubicBezTo>
                <a:cubicBezTo>
                  <a:pt x="8908973" y="541702"/>
                  <a:pt x="8908297" y="540533"/>
                  <a:pt x="8907508" y="539362"/>
                </a:cubicBezTo>
                <a:cubicBezTo>
                  <a:pt x="8927106" y="537569"/>
                  <a:pt x="8946807" y="535815"/>
                  <a:pt x="8966404" y="534021"/>
                </a:cubicBezTo>
                <a:close/>
                <a:moveTo>
                  <a:pt x="537883" y="532561"/>
                </a:moveTo>
                <a:cubicBezTo>
                  <a:pt x="538333" y="533643"/>
                  <a:pt x="538784" y="534771"/>
                  <a:pt x="539236" y="535858"/>
                </a:cubicBezTo>
                <a:cubicBezTo>
                  <a:pt x="522461" y="536901"/>
                  <a:pt x="505795" y="537905"/>
                  <a:pt x="489014" y="538904"/>
                </a:cubicBezTo>
                <a:cubicBezTo>
                  <a:pt x="488113" y="537779"/>
                  <a:pt x="487322" y="536652"/>
                  <a:pt x="486421" y="535523"/>
                </a:cubicBezTo>
                <a:cubicBezTo>
                  <a:pt x="503541" y="534521"/>
                  <a:pt x="520660" y="533560"/>
                  <a:pt x="537883" y="532561"/>
                </a:cubicBezTo>
                <a:close/>
                <a:moveTo>
                  <a:pt x="9763406" y="532345"/>
                </a:moveTo>
                <a:cubicBezTo>
                  <a:pt x="9771134" y="531077"/>
                  <a:pt x="9779637" y="531933"/>
                  <a:pt x="9788365" y="538278"/>
                </a:cubicBezTo>
                <a:cubicBezTo>
                  <a:pt x="9790958" y="540200"/>
                  <a:pt x="9803231" y="541368"/>
                  <a:pt x="9810547" y="541118"/>
                </a:cubicBezTo>
                <a:cubicBezTo>
                  <a:pt x="9835328" y="540241"/>
                  <a:pt x="9859875" y="538612"/>
                  <a:pt x="9885999" y="540115"/>
                </a:cubicBezTo>
                <a:cubicBezTo>
                  <a:pt x="9834651" y="545250"/>
                  <a:pt x="9783409" y="550428"/>
                  <a:pt x="9726991" y="556106"/>
                </a:cubicBezTo>
                <a:cubicBezTo>
                  <a:pt x="9733413" y="548759"/>
                  <a:pt x="9734201" y="542496"/>
                  <a:pt x="9743095" y="539155"/>
                </a:cubicBezTo>
                <a:cubicBezTo>
                  <a:pt x="9748725" y="537005"/>
                  <a:pt x="9755678" y="533613"/>
                  <a:pt x="9763406" y="532345"/>
                </a:cubicBezTo>
                <a:close/>
                <a:moveTo>
                  <a:pt x="7100069" y="531475"/>
                </a:moveTo>
                <a:cubicBezTo>
                  <a:pt x="7099168" y="532184"/>
                  <a:pt x="7098266" y="532935"/>
                  <a:pt x="7097365" y="533643"/>
                </a:cubicBezTo>
                <a:cubicBezTo>
                  <a:pt x="7095787" y="533351"/>
                  <a:pt x="7094210" y="533100"/>
                  <a:pt x="7092633" y="532808"/>
                </a:cubicBezTo>
                <a:cubicBezTo>
                  <a:pt x="7093311" y="532349"/>
                  <a:pt x="7093761" y="531640"/>
                  <a:pt x="7094773" y="531515"/>
                </a:cubicBezTo>
                <a:cubicBezTo>
                  <a:pt x="7096350" y="531308"/>
                  <a:pt x="7098266" y="531475"/>
                  <a:pt x="7100069" y="531475"/>
                </a:cubicBezTo>
                <a:close/>
                <a:moveTo>
                  <a:pt x="8542868" y="529804"/>
                </a:moveTo>
                <a:cubicBezTo>
                  <a:pt x="8548043" y="531475"/>
                  <a:pt x="8553340" y="533185"/>
                  <a:pt x="8558516" y="534855"/>
                </a:cubicBezTo>
                <a:cubicBezTo>
                  <a:pt x="8556381" y="535858"/>
                  <a:pt x="8554127" y="536819"/>
                  <a:pt x="8551987" y="537779"/>
                </a:cubicBezTo>
                <a:cubicBezTo>
                  <a:pt x="8545903" y="536317"/>
                  <a:pt x="8539825" y="534855"/>
                  <a:pt x="8533742" y="533393"/>
                </a:cubicBezTo>
                <a:cubicBezTo>
                  <a:pt x="8536785" y="532184"/>
                  <a:pt x="8539825" y="531015"/>
                  <a:pt x="8542868" y="529804"/>
                </a:cubicBezTo>
                <a:close/>
                <a:moveTo>
                  <a:pt x="46218" y="528717"/>
                </a:moveTo>
                <a:cubicBezTo>
                  <a:pt x="98692" y="540825"/>
                  <a:pt x="152977" y="539531"/>
                  <a:pt x="207367" y="534896"/>
                </a:cubicBezTo>
                <a:cubicBezTo>
                  <a:pt x="270433" y="529511"/>
                  <a:pt x="332591" y="535356"/>
                  <a:pt x="396556" y="537068"/>
                </a:cubicBezTo>
                <a:cubicBezTo>
                  <a:pt x="335974" y="538718"/>
                  <a:pt x="275445" y="542673"/>
                  <a:pt x="214407" y="545054"/>
                </a:cubicBezTo>
                <a:cubicBezTo>
                  <a:pt x="183890" y="546243"/>
                  <a:pt x="153244" y="547039"/>
                  <a:pt x="122403" y="546956"/>
                </a:cubicBezTo>
                <a:cubicBezTo>
                  <a:pt x="91560" y="546873"/>
                  <a:pt x="60519" y="545910"/>
                  <a:pt x="29213" y="543583"/>
                </a:cubicBezTo>
                <a:cubicBezTo>
                  <a:pt x="29438" y="543706"/>
                  <a:pt x="27410" y="542954"/>
                  <a:pt x="27748" y="542662"/>
                </a:cubicBezTo>
                <a:cubicBezTo>
                  <a:pt x="33045" y="538486"/>
                  <a:pt x="38676" y="534354"/>
                  <a:pt x="46218" y="528717"/>
                </a:cubicBezTo>
                <a:close/>
                <a:moveTo>
                  <a:pt x="6690609" y="528550"/>
                </a:moveTo>
                <a:cubicBezTo>
                  <a:pt x="6692863" y="528216"/>
                  <a:pt x="6696461" y="529093"/>
                  <a:pt x="6699391" y="529427"/>
                </a:cubicBezTo>
                <a:cubicBezTo>
                  <a:pt x="6697250" y="530472"/>
                  <a:pt x="6695220" y="531475"/>
                  <a:pt x="6693201" y="532477"/>
                </a:cubicBezTo>
                <a:cubicBezTo>
                  <a:pt x="6690158" y="532101"/>
                  <a:pt x="6687230" y="531767"/>
                  <a:pt x="6684413" y="531432"/>
                </a:cubicBezTo>
                <a:cubicBezTo>
                  <a:pt x="6686441" y="530430"/>
                  <a:pt x="6687904" y="528968"/>
                  <a:pt x="6690609" y="528550"/>
                </a:cubicBezTo>
                <a:close/>
                <a:moveTo>
                  <a:pt x="6143646" y="528341"/>
                </a:moveTo>
                <a:cubicBezTo>
                  <a:pt x="6166618" y="528341"/>
                  <a:pt x="6189706" y="528341"/>
                  <a:pt x="6212788" y="528341"/>
                </a:cubicBezTo>
                <a:cubicBezTo>
                  <a:pt x="6212904" y="529177"/>
                  <a:pt x="6213014" y="530052"/>
                  <a:pt x="6213128" y="530889"/>
                </a:cubicBezTo>
                <a:cubicBezTo>
                  <a:pt x="6190044" y="531390"/>
                  <a:pt x="6167066" y="531892"/>
                  <a:pt x="6144098" y="532391"/>
                </a:cubicBezTo>
                <a:cubicBezTo>
                  <a:pt x="6143872" y="531056"/>
                  <a:pt x="6143758" y="529678"/>
                  <a:pt x="6143646" y="528341"/>
                </a:cubicBezTo>
                <a:close/>
                <a:moveTo>
                  <a:pt x="6481035" y="527254"/>
                </a:moveTo>
                <a:cubicBezTo>
                  <a:pt x="6481147" y="527839"/>
                  <a:pt x="6481598" y="528508"/>
                  <a:pt x="6481035" y="529052"/>
                </a:cubicBezTo>
                <a:cubicBezTo>
                  <a:pt x="6480695" y="529468"/>
                  <a:pt x="6479120" y="529720"/>
                  <a:pt x="6477993" y="530052"/>
                </a:cubicBezTo>
                <a:cubicBezTo>
                  <a:pt x="6477318" y="529511"/>
                  <a:pt x="6475740" y="528717"/>
                  <a:pt x="6476077" y="528508"/>
                </a:cubicBezTo>
                <a:cubicBezTo>
                  <a:pt x="6477204" y="527966"/>
                  <a:pt x="6479344" y="527674"/>
                  <a:pt x="6481035" y="527254"/>
                </a:cubicBezTo>
                <a:close/>
                <a:moveTo>
                  <a:pt x="9995555" y="526306"/>
                </a:moveTo>
                <a:lnTo>
                  <a:pt x="9937241" y="535273"/>
                </a:lnTo>
                <a:cubicBezTo>
                  <a:pt x="9935888" y="533685"/>
                  <a:pt x="9934651" y="532101"/>
                  <a:pt x="9933299" y="530514"/>
                </a:cubicBezTo>
                <a:close/>
                <a:moveTo>
                  <a:pt x="9997555" y="526074"/>
                </a:moveTo>
                <a:lnTo>
                  <a:pt x="9996928" y="526213"/>
                </a:lnTo>
                <a:lnTo>
                  <a:pt x="9995555" y="526306"/>
                </a:lnTo>
                <a:lnTo>
                  <a:pt x="9996700" y="526130"/>
                </a:lnTo>
                <a:close/>
                <a:moveTo>
                  <a:pt x="6786100" y="524333"/>
                </a:moveTo>
                <a:cubicBezTo>
                  <a:pt x="6788242" y="525003"/>
                  <a:pt x="6790384" y="525712"/>
                  <a:pt x="6792524" y="526379"/>
                </a:cubicBezTo>
                <a:cubicBezTo>
                  <a:pt x="6791509" y="526881"/>
                  <a:pt x="6790494" y="527339"/>
                  <a:pt x="6789595" y="527839"/>
                </a:cubicBezTo>
                <a:cubicBezTo>
                  <a:pt x="6787453" y="527131"/>
                  <a:pt x="6785200" y="526506"/>
                  <a:pt x="6783284" y="525712"/>
                </a:cubicBezTo>
                <a:cubicBezTo>
                  <a:pt x="6783060" y="525629"/>
                  <a:pt x="6785087" y="524835"/>
                  <a:pt x="6786100" y="524333"/>
                </a:cubicBezTo>
                <a:close/>
                <a:moveTo>
                  <a:pt x="6310316" y="523040"/>
                </a:moveTo>
                <a:cubicBezTo>
                  <a:pt x="6312563" y="523123"/>
                  <a:pt x="6314484" y="524626"/>
                  <a:pt x="6316507" y="525503"/>
                </a:cubicBezTo>
                <a:cubicBezTo>
                  <a:pt x="6313690" y="526173"/>
                  <a:pt x="6310768" y="527467"/>
                  <a:pt x="6308176" y="527339"/>
                </a:cubicBezTo>
                <a:cubicBezTo>
                  <a:pt x="6305810" y="527254"/>
                  <a:pt x="6303894" y="525671"/>
                  <a:pt x="6301754" y="524752"/>
                </a:cubicBezTo>
                <a:cubicBezTo>
                  <a:pt x="6304683" y="524083"/>
                  <a:pt x="6307612" y="522956"/>
                  <a:pt x="6310316" y="523040"/>
                </a:cubicBezTo>
                <a:close/>
                <a:moveTo>
                  <a:pt x="10013708" y="522495"/>
                </a:moveTo>
                <a:cubicBezTo>
                  <a:pt x="10014489" y="523289"/>
                  <a:pt x="10015166" y="524083"/>
                  <a:pt x="10015953" y="524877"/>
                </a:cubicBezTo>
                <a:lnTo>
                  <a:pt x="9997555" y="526074"/>
                </a:lnTo>
                <a:close/>
                <a:moveTo>
                  <a:pt x="10293657" y="517068"/>
                </a:moveTo>
                <a:cubicBezTo>
                  <a:pt x="10293996" y="517110"/>
                  <a:pt x="10294220" y="518154"/>
                  <a:pt x="10294444" y="518738"/>
                </a:cubicBezTo>
                <a:cubicBezTo>
                  <a:pt x="10291635" y="518822"/>
                  <a:pt x="10288819" y="518990"/>
                  <a:pt x="10286002" y="518948"/>
                </a:cubicBezTo>
                <a:cubicBezTo>
                  <a:pt x="10285665" y="518906"/>
                  <a:pt x="10285438" y="517862"/>
                  <a:pt x="10285213" y="517278"/>
                </a:cubicBezTo>
                <a:cubicBezTo>
                  <a:pt x="10288030" y="517150"/>
                  <a:pt x="10290846" y="517027"/>
                  <a:pt x="10293657" y="517068"/>
                </a:cubicBezTo>
                <a:close/>
                <a:moveTo>
                  <a:pt x="8748048" y="516734"/>
                </a:moveTo>
                <a:cubicBezTo>
                  <a:pt x="8750183" y="517904"/>
                  <a:pt x="8752329" y="519115"/>
                  <a:pt x="8754464" y="520326"/>
                </a:cubicBezTo>
                <a:cubicBezTo>
                  <a:pt x="8746020" y="522037"/>
                  <a:pt x="8737458" y="523750"/>
                  <a:pt x="8729016" y="525461"/>
                </a:cubicBezTo>
                <a:cubicBezTo>
                  <a:pt x="8727663" y="524667"/>
                  <a:pt x="8726309" y="523874"/>
                  <a:pt x="8724958" y="523081"/>
                </a:cubicBezTo>
                <a:cubicBezTo>
                  <a:pt x="8732621" y="520952"/>
                  <a:pt x="8740387" y="518865"/>
                  <a:pt x="8748048" y="516734"/>
                </a:cubicBezTo>
                <a:close/>
                <a:moveTo>
                  <a:pt x="8595569" y="510391"/>
                </a:moveTo>
                <a:cubicBezTo>
                  <a:pt x="8596019" y="511139"/>
                  <a:pt x="8596469" y="511933"/>
                  <a:pt x="8596920" y="512685"/>
                </a:cubicBezTo>
                <a:cubicBezTo>
                  <a:pt x="8595117" y="512644"/>
                  <a:pt x="8593090" y="512811"/>
                  <a:pt x="8591739" y="512560"/>
                </a:cubicBezTo>
                <a:cubicBezTo>
                  <a:pt x="8590949" y="512393"/>
                  <a:pt x="8591061" y="511558"/>
                  <a:pt x="8590837" y="511015"/>
                </a:cubicBezTo>
                <a:cubicBezTo>
                  <a:pt x="8592414" y="510808"/>
                  <a:pt x="8593991" y="510558"/>
                  <a:pt x="8595569" y="510391"/>
                </a:cubicBezTo>
                <a:close/>
                <a:moveTo>
                  <a:pt x="6067295" y="507718"/>
                </a:moveTo>
                <a:cubicBezTo>
                  <a:pt x="6068870" y="510056"/>
                  <a:pt x="6070336" y="512352"/>
                  <a:pt x="6071913" y="514691"/>
                </a:cubicBezTo>
                <a:cubicBezTo>
                  <a:pt x="6068194" y="514940"/>
                  <a:pt x="6064590" y="515150"/>
                  <a:pt x="6060991" y="515400"/>
                </a:cubicBezTo>
                <a:cubicBezTo>
                  <a:pt x="6060542" y="513019"/>
                  <a:pt x="6060202" y="510683"/>
                  <a:pt x="6059753" y="508302"/>
                </a:cubicBezTo>
                <a:cubicBezTo>
                  <a:pt x="6062223" y="508092"/>
                  <a:pt x="6064815" y="507926"/>
                  <a:pt x="6067295" y="507718"/>
                </a:cubicBezTo>
                <a:close/>
                <a:moveTo>
                  <a:pt x="5758735" y="506589"/>
                </a:moveTo>
                <a:cubicBezTo>
                  <a:pt x="5758510" y="507257"/>
                  <a:pt x="5758283" y="507968"/>
                  <a:pt x="5758058" y="508636"/>
                </a:cubicBezTo>
                <a:cubicBezTo>
                  <a:pt x="5756595" y="508469"/>
                  <a:pt x="5755017" y="508343"/>
                  <a:pt x="5753445" y="508177"/>
                </a:cubicBezTo>
                <a:cubicBezTo>
                  <a:pt x="5753559" y="507718"/>
                  <a:pt x="5753333" y="506965"/>
                  <a:pt x="5754010" y="506840"/>
                </a:cubicBezTo>
                <a:cubicBezTo>
                  <a:pt x="5755242" y="506548"/>
                  <a:pt x="5757157" y="506630"/>
                  <a:pt x="5758735" y="506589"/>
                </a:cubicBezTo>
                <a:close/>
                <a:moveTo>
                  <a:pt x="5327200" y="504504"/>
                </a:moveTo>
                <a:cubicBezTo>
                  <a:pt x="5328332" y="504545"/>
                  <a:pt x="5329233" y="505380"/>
                  <a:pt x="5330128" y="505836"/>
                </a:cubicBezTo>
                <a:cubicBezTo>
                  <a:pt x="5327538" y="506213"/>
                  <a:pt x="5325063" y="506589"/>
                  <a:pt x="5322473" y="506965"/>
                </a:cubicBezTo>
                <a:cubicBezTo>
                  <a:pt x="5322473" y="506381"/>
                  <a:pt x="5322473" y="505796"/>
                  <a:pt x="5322473" y="505211"/>
                </a:cubicBezTo>
                <a:cubicBezTo>
                  <a:pt x="5324050" y="504921"/>
                  <a:pt x="5325742" y="504419"/>
                  <a:pt x="5327200" y="504504"/>
                </a:cubicBezTo>
                <a:close/>
                <a:moveTo>
                  <a:pt x="10742535" y="492145"/>
                </a:moveTo>
                <a:cubicBezTo>
                  <a:pt x="10747492" y="492731"/>
                  <a:pt x="10752557" y="493273"/>
                  <a:pt x="10757625" y="493816"/>
                </a:cubicBezTo>
                <a:cubicBezTo>
                  <a:pt x="10753345" y="497071"/>
                  <a:pt x="10749176" y="500370"/>
                  <a:pt x="10745015" y="503584"/>
                </a:cubicBezTo>
                <a:cubicBezTo>
                  <a:pt x="10741410" y="503041"/>
                  <a:pt x="10737693" y="502498"/>
                  <a:pt x="10734093" y="501956"/>
                </a:cubicBezTo>
                <a:cubicBezTo>
                  <a:pt x="10736904" y="498700"/>
                  <a:pt x="10739719" y="495400"/>
                  <a:pt x="10742535" y="492145"/>
                </a:cubicBezTo>
                <a:close/>
                <a:moveTo>
                  <a:pt x="10663028" y="486425"/>
                </a:moveTo>
                <a:cubicBezTo>
                  <a:pt x="10663930" y="487593"/>
                  <a:pt x="10664831" y="488805"/>
                  <a:pt x="10665734" y="489973"/>
                </a:cubicBezTo>
                <a:cubicBezTo>
                  <a:pt x="10657402" y="490767"/>
                  <a:pt x="10649064" y="491517"/>
                  <a:pt x="10640734" y="492353"/>
                </a:cubicBezTo>
                <a:cubicBezTo>
                  <a:pt x="10639945" y="491309"/>
                  <a:pt x="10639157" y="490306"/>
                  <a:pt x="10638368" y="489261"/>
                </a:cubicBezTo>
                <a:cubicBezTo>
                  <a:pt x="10646591" y="488304"/>
                  <a:pt x="10654809" y="487386"/>
                  <a:pt x="10663028" y="486425"/>
                </a:cubicBezTo>
                <a:close/>
                <a:moveTo>
                  <a:pt x="8399846" y="486174"/>
                </a:moveTo>
                <a:cubicBezTo>
                  <a:pt x="8400295" y="487552"/>
                  <a:pt x="8400752" y="488969"/>
                  <a:pt x="8401198" y="490390"/>
                </a:cubicBezTo>
                <a:cubicBezTo>
                  <a:pt x="8389600" y="491100"/>
                  <a:pt x="8378001" y="491768"/>
                  <a:pt x="8366404" y="492436"/>
                </a:cubicBezTo>
                <a:cubicBezTo>
                  <a:pt x="8365952" y="490599"/>
                  <a:pt x="8365615" y="488763"/>
                  <a:pt x="8365165" y="486925"/>
                </a:cubicBezTo>
                <a:cubicBezTo>
                  <a:pt x="8376762" y="486676"/>
                  <a:pt x="8388247" y="486425"/>
                  <a:pt x="8399846" y="486174"/>
                </a:cubicBezTo>
                <a:close/>
                <a:moveTo>
                  <a:pt x="10728684" y="471938"/>
                </a:moveTo>
                <a:cubicBezTo>
                  <a:pt x="10724404" y="473188"/>
                  <a:pt x="10720467" y="474694"/>
                  <a:pt x="10715735" y="475611"/>
                </a:cubicBezTo>
                <a:cubicBezTo>
                  <a:pt x="10714270" y="475904"/>
                  <a:pt x="10710551" y="474566"/>
                  <a:pt x="10700757" y="472440"/>
                </a:cubicBezTo>
                <a:cubicBezTo>
                  <a:pt x="10714607" y="472188"/>
                  <a:pt x="10721699" y="472063"/>
                  <a:pt x="10728684" y="471938"/>
                </a:cubicBezTo>
                <a:close/>
                <a:moveTo>
                  <a:pt x="8449735" y="468471"/>
                </a:moveTo>
                <a:cubicBezTo>
                  <a:pt x="8449848" y="469349"/>
                  <a:pt x="8449961" y="470267"/>
                  <a:pt x="8450074" y="471144"/>
                </a:cubicBezTo>
                <a:cubicBezTo>
                  <a:pt x="8441629" y="471269"/>
                  <a:pt x="8433292" y="471436"/>
                  <a:pt x="8424737" y="471561"/>
                </a:cubicBezTo>
                <a:cubicBezTo>
                  <a:pt x="8424623" y="470725"/>
                  <a:pt x="8424511" y="469850"/>
                  <a:pt x="8424399" y="469013"/>
                </a:cubicBezTo>
                <a:cubicBezTo>
                  <a:pt x="8432842" y="468847"/>
                  <a:pt x="8441291" y="468639"/>
                  <a:pt x="8449735" y="468471"/>
                </a:cubicBezTo>
                <a:close/>
                <a:moveTo>
                  <a:pt x="261651" y="410314"/>
                </a:moveTo>
                <a:cubicBezTo>
                  <a:pt x="263223" y="410939"/>
                  <a:pt x="264236" y="411776"/>
                  <a:pt x="265475" y="412526"/>
                </a:cubicBezTo>
                <a:cubicBezTo>
                  <a:pt x="263673" y="412569"/>
                  <a:pt x="261651" y="412732"/>
                  <a:pt x="260068" y="412526"/>
                </a:cubicBezTo>
                <a:cubicBezTo>
                  <a:pt x="258836" y="412360"/>
                  <a:pt x="258157" y="411650"/>
                  <a:pt x="257144" y="411191"/>
                </a:cubicBezTo>
                <a:cubicBezTo>
                  <a:pt x="258722" y="410857"/>
                  <a:pt x="261307" y="410188"/>
                  <a:pt x="261651" y="410314"/>
                </a:cubicBezTo>
                <a:close/>
                <a:moveTo>
                  <a:pt x="133042" y="401963"/>
                </a:moveTo>
                <a:cubicBezTo>
                  <a:pt x="146331" y="404844"/>
                  <a:pt x="164010" y="408726"/>
                  <a:pt x="193628" y="415157"/>
                </a:cubicBezTo>
                <a:cubicBezTo>
                  <a:pt x="149258" y="417203"/>
                  <a:pt x="118064" y="418620"/>
                  <a:pt x="82138" y="420249"/>
                </a:cubicBezTo>
                <a:cubicBezTo>
                  <a:pt x="102411" y="412984"/>
                  <a:pt x="115586" y="408225"/>
                  <a:pt x="133042" y="401963"/>
                </a:cubicBezTo>
                <a:close/>
                <a:moveTo>
                  <a:pt x="8495681" y="340674"/>
                </a:moveTo>
                <a:cubicBezTo>
                  <a:pt x="8497485" y="341258"/>
                  <a:pt x="8499175" y="341799"/>
                  <a:pt x="8500978" y="342383"/>
                </a:cubicBezTo>
                <a:cubicBezTo>
                  <a:pt x="8499618" y="342677"/>
                  <a:pt x="8498273" y="343220"/>
                  <a:pt x="8496808" y="343220"/>
                </a:cubicBezTo>
                <a:cubicBezTo>
                  <a:pt x="8495795" y="343220"/>
                  <a:pt x="8494668" y="342593"/>
                  <a:pt x="8493541" y="342257"/>
                </a:cubicBezTo>
                <a:cubicBezTo>
                  <a:pt x="8494330" y="341718"/>
                  <a:pt x="8495005" y="341217"/>
                  <a:pt x="8495681" y="340674"/>
                </a:cubicBezTo>
                <a:close/>
                <a:moveTo>
                  <a:pt x="8455369" y="339504"/>
                </a:moveTo>
                <a:cubicBezTo>
                  <a:pt x="8455931" y="341091"/>
                  <a:pt x="8456383" y="342718"/>
                  <a:pt x="8456946" y="344305"/>
                </a:cubicBezTo>
                <a:cubicBezTo>
                  <a:pt x="8445227" y="344805"/>
                  <a:pt x="8433518" y="345266"/>
                  <a:pt x="8421695" y="345725"/>
                </a:cubicBezTo>
                <a:cubicBezTo>
                  <a:pt x="8421244" y="344180"/>
                  <a:pt x="8420682" y="342677"/>
                  <a:pt x="8420231" y="341176"/>
                </a:cubicBezTo>
                <a:cubicBezTo>
                  <a:pt x="8431941" y="340632"/>
                  <a:pt x="8443650" y="340047"/>
                  <a:pt x="8455369" y="339504"/>
                </a:cubicBezTo>
                <a:close/>
                <a:moveTo>
                  <a:pt x="11302043" y="213206"/>
                </a:moveTo>
                <a:lnTo>
                  <a:pt x="11286119" y="217048"/>
                </a:lnTo>
                <a:cubicBezTo>
                  <a:pt x="11285216" y="216174"/>
                  <a:pt x="11284428" y="215339"/>
                  <a:pt x="11283527" y="214462"/>
                </a:cubicBezTo>
                <a:close/>
                <a:moveTo>
                  <a:pt x="11304078" y="212952"/>
                </a:moveTo>
                <a:lnTo>
                  <a:pt x="11303235" y="213125"/>
                </a:lnTo>
                <a:lnTo>
                  <a:pt x="11302043" y="213206"/>
                </a:lnTo>
                <a:lnTo>
                  <a:pt x="11302899" y="213000"/>
                </a:lnTo>
                <a:close/>
                <a:moveTo>
                  <a:pt x="11139159" y="205818"/>
                </a:moveTo>
                <a:cubicBezTo>
                  <a:pt x="11140623" y="206194"/>
                  <a:pt x="11141411" y="206945"/>
                  <a:pt x="11142424" y="207572"/>
                </a:cubicBezTo>
                <a:cubicBezTo>
                  <a:pt x="11140736" y="207572"/>
                  <a:pt x="11139045" y="207739"/>
                  <a:pt x="11137582" y="207572"/>
                </a:cubicBezTo>
                <a:cubicBezTo>
                  <a:pt x="11136567" y="207447"/>
                  <a:pt x="11135892" y="206861"/>
                  <a:pt x="11134989" y="206486"/>
                </a:cubicBezTo>
                <a:cubicBezTo>
                  <a:pt x="11136455" y="206236"/>
                  <a:pt x="11138595" y="205650"/>
                  <a:pt x="11139159" y="205818"/>
                </a:cubicBezTo>
                <a:close/>
                <a:moveTo>
                  <a:pt x="11241861" y="196006"/>
                </a:moveTo>
                <a:cubicBezTo>
                  <a:pt x="11242199" y="197511"/>
                  <a:pt x="11242650" y="199013"/>
                  <a:pt x="11242988" y="200515"/>
                </a:cubicBezTo>
                <a:cubicBezTo>
                  <a:pt x="11229925" y="201226"/>
                  <a:pt x="11216863" y="201893"/>
                  <a:pt x="11203688" y="202563"/>
                </a:cubicBezTo>
                <a:cubicBezTo>
                  <a:pt x="11203012" y="201100"/>
                  <a:pt x="11202330" y="199681"/>
                  <a:pt x="11201660" y="198219"/>
                </a:cubicBezTo>
                <a:cubicBezTo>
                  <a:pt x="11215061" y="197468"/>
                  <a:pt x="11228462" y="196759"/>
                  <a:pt x="11241861" y="196006"/>
                </a:cubicBezTo>
                <a:close/>
                <a:moveTo>
                  <a:pt x="11643441" y="164235"/>
                </a:moveTo>
                <a:cubicBezTo>
                  <a:pt x="11645236" y="164235"/>
                  <a:pt x="11646927" y="164235"/>
                  <a:pt x="11648617" y="164235"/>
                </a:cubicBezTo>
                <a:cubicBezTo>
                  <a:pt x="11649520" y="164653"/>
                  <a:pt x="11650421" y="165069"/>
                  <a:pt x="11651097" y="165530"/>
                </a:cubicBezTo>
                <a:cubicBezTo>
                  <a:pt x="11649632" y="165823"/>
                  <a:pt x="11647266" y="166449"/>
                  <a:pt x="11646927" y="166323"/>
                </a:cubicBezTo>
                <a:cubicBezTo>
                  <a:pt x="11645464" y="165738"/>
                  <a:pt x="11644561" y="164946"/>
                  <a:pt x="11643441" y="164235"/>
                </a:cubicBezTo>
                <a:close/>
                <a:moveTo>
                  <a:pt x="11300083" y="152462"/>
                </a:moveTo>
                <a:cubicBezTo>
                  <a:pt x="11301322" y="153296"/>
                  <a:pt x="11303914" y="154716"/>
                  <a:pt x="11303349" y="154925"/>
                </a:cubicBezTo>
                <a:cubicBezTo>
                  <a:pt x="11301209" y="155719"/>
                  <a:pt x="11297943" y="156135"/>
                  <a:pt x="11295124" y="156718"/>
                </a:cubicBezTo>
                <a:cubicBezTo>
                  <a:pt x="11293999" y="155844"/>
                  <a:pt x="11292872" y="155008"/>
                  <a:pt x="11291752" y="154175"/>
                </a:cubicBezTo>
                <a:cubicBezTo>
                  <a:pt x="11294569" y="153588"/>
                  <a:pt x="11297266" y="153004"/>
                  <a:pt x="11300083" y="152462"/>
                </a:cubicBezTo>
                <a:close/>
                <a:moveTo>
                  <a:pt x="11155939" y="151919"/>
                </a:moveTo>
                <a:cubicBezTo>
                  <a:pt x="11162692" y="168117"/>
                  <a:pt x="11127788" y="177220"/>
                  <a:pt x="11039160" y="181979"/>
                </a:cubicBezTo>
                <a:cubicBezTo>
                  <a:pt x="11081388" y="171124"/>
                  <a:pt x="11118097" y="161687"/>
                  <a:pt x="11155939" y="151919"/>
                </a:cubicBezTo>
                <a:close/>
                <a:moveTo>
                  <a:pt x="11209426" y="144572"/>
                </a:moveTo>
                <a:cubicBezTo>
                  <a:pt x="11212019" y="144447"/>
                  <a:pt x="11218667" y="147034"/>
                  <a:pt x="11217990" y="147829"/>
                </a:cubicBezTo>
                <a:cubicBezTo>
                  <a:pt x="11216751" y="149416"/>
                  <a:pt x="11212245" y="151291"/>
                  <a:pt x="11208189" y="151584"/>
                </a:cubicBezTo>
                <a:cubicBezTo>
                  <a:pt x="11205146" y="151794"/>
                  <a:pt x="11200984" y="149749"/>
                  <a:pt x="11195689" y="148246"/>
                </a:cubicBezTo>
                <a:cubicBezTo>
                  <a:pt x="11201548" y="146574"/>
                  <a:pt x="11205146" y="144782"/>
                  <a:pt x="11209426" y="144572"/>
                </a:cubicBezTo>
                <a:close/>
                <a:moveTo>
                  <a:pt x="11454027" y="133300"/>
                </a:moveTo>
                <a:cubicBezTo>
                  <a:pt x="11455485" y="134759"/>
                  <a:pt x="11456836" y="136263"/>
                  <a:pt x="11458302" y="137725"/>
                </a:cubicBezTo>
                <a:cubicBezTo>
                  <a:pt x="11434543" y="140686"/>
                  <a:pt x="11410778" y="143654"/>
                  <a:pt x="11387018" y="146615"/>
                </a:cubicBezTo>
                <a:cubicBezTo>
                  <a:pt x="11385892" y="145449"/>
                  <a:pt x="11384765" y="144237"/>
                  <a:pt x="11383640" y="143028"/>
                </a:cubicBezTo>
                <a:cubicBezTo>
                  <a:pt x="11407178" y="139812"/>
                  <a:pt x="11430599" y="136555"/>
                  <a:pt x="11454027" y="133300"/>
                </a:cubicBezTo>
                <a:close/>
                <a:moveTo>
                  <a:pt x="11755038" y="126619"/>
                </a:moveTo>
                <a:cubicBezTo>
                  <a:pt x="11758079" y="126951"/>
                  <a:pt x="11761122" y="127328"/>
                  <a:pt x="11766523" y="127997"/>
                </a:cubicBezTo>
                <a:cubicBezTo>
                  <a:pt x="11760559" y="128999"/>
                  <a:pt x="11756165" y="129752"/>
                  <a:pt x="11751885" y="130460"/>
                </a:cubicBezTo>
                <a:cubicBezTo>
                  <a:pt x="11753010" y="129166"/>
                  <a:pt x="11754023" y="127914"/>
                  <a:pt x="11755038" y="126619"/>
                </a:cubicBezTo>
                <a:close/>
                <a:moveTo>
                  <a:pt x="12238653" y="119639"/>
                </a:moveTo>
                <a:lnTo>
                  <a:pt x="12238653" y="3167738"/>
                </a:lnTo>
                <a:lnTo>
                  <a:pt x="26623" y="3167738"/>
                </a:lnTo>
                <a:lnTo>
                  <a:pt x="26623" y="691605"/>
                </a:lnTo>
                <a:lnTo>
                  <a:pt x="33946" y="691586"/>
                </a:lnTo>
                <a:cubicBezTo>
                  <a:pt x="43513" y="695931"/>
                  <a:pt x="52415" y="699980"/>
                  <a:pt x="64239" y="705323"/>
                </a:cubicBezTo>
                <a:cubicBezTo>
                  <a:pt x="73244" y="700062"/>
                  <a:pt x="79441" y="696471"/>
                  <a:pt x="89461" y="690670"/>
                </a:cubicBezTo>
                <a:cubicBezTo>
                  <a:pt x="96214" y="697389"/>
                  <a:pt x="100834" y="701981"/>
                  <a:pt x="105340" y="706532"/>
                </a:cubicBezTo>
                <a:cubicBezTo>
                  <a:pt x="87996" y="708914"/>
                  <a:pt x="75047" y="710667"/>
                  <a:pt x="62211" y="712461"/>
                </a:cubicBezTo>
                <a:cubicBezTo>
                  <a:pt x="62549" y="714716"/>
                  <a:pt x="62998" y="716971"/>
                  <a:pt x="63336" y="719224"/>
                </a:cubicBezTo>
                <a:cubicBezTo>
                  <a:pt x="181354" y="723942"/>
                  <a:pt x="299713" y="725071"/>
                  <a:pt x="421337" y="721982"/>
                </a:cubicBezTo>
                <a:cubicBezTo>
                  <a:pt x="417844" y="714465"/>
                  <a:pt x="415590" y="709540"/>
                  <a:pt x="412323" y="702524"/>
                </a:cubicBezTo>
                <a:cubicBezTo>
                  <a:pt x="450834" y="703486"/>
                  <a:pt x="483831" y="704279"/>
                  <a:pt x="516940" y="705115"/>
                </a:cubicBezTo>
                <a:cubicBezTo>
                  <a:pt x="524484" y="705407"/>
                  <a:pt x="532031" y="705699"/>
                  <a:pt x="539572" y="705991"/>
                </a:cubicBezTo>
                <a:cubicBezTo>
                  <a:pt x="565704" y="703277"/>
                  <a:pt x="591942" y="700522"/>
                  <a:pt x="622911" y="697306"/>
                </a:cubicBezTo>
                <a:lnTo>
                  <a:pt x="628530" y="718156"/>
                </a:lnTo>
                <a:lnTo>
                  <a:pt x="614574" y="739473"/>
                </a:lnTo>
                <a:cubicBezTo>
                  <a:pt x="579217" y="738432"/>
                  <a:pt x="541488" y="738891"/>
                  <a:pt x="506132" y="735799"/>
                </a:cubicBezTo>
                <a:cubicBezTo>
                  <a:pt x="479437" y="733422"/>
                  <a:pt x="474035" y="737763"/>
                  <a:pt x="460635" y="747365"/>
                </a:cubicBezTo>
                <a:cubicBezTo>
                  <a:pt x="501624" y="749121"/>
                  <a:pt x="535860" y="750620"/>
                  <a:pt x="569979" y="752082"/>
                </a:cubicBezTo>
                <a:cubicBezTo>
                  <a:pt x="569867" y="753211"/>
                  <a:pt x="569867" y="754338"/>
                  <a:pt x="569867" y="755466"/>
                </a:cubicBezTo>
                <a:cubicBezTo>
                  <a:pt x="552072" y="757009"/>
                  <a:pt x="534397" y="758556"/>
                  <a:pt x="522799" y="759557"/>
                </a:cubicBezTo>
                <a:cubicBezTo>
                  <a:pt x="536086" y="770411"/>
                  <a:pt x="547910" y="779971"/>
                  <a:pt x="557481" y="787780"/>
                </a:cubicBezTo>
                <a:cubicBezTo>
                  <a:pt x="579442" y="790326"/>
                  <a:pt x="599033" y="792123"/>
                  <a:pt x="617615" y="794877"/>
                </a:cubicBezTo>
                <a:cubicBezTo>
                  <a:pt x="642951" y="798636"/>
                  <a:pt x="651741" y="793832"/>
                  <a:pt x="656464" y="786026"/>
                </a:cubicBezTo>
                <a:cubicBezTo>
                  <a:pt x="643966" y="780473"/>
                  <a:pt x="631580" y="774963"/>
                  <a:pt x="612208" y="766362"/>
                </a:cubicBezTo>
                <a:cubicBezTo>
                  <a:pt x="647459" y="766362"/>
                  <a:pt x="671330" y="766362"/>
                  <a:pt x="705454" y="766362"/>
                </a:cubicBezTo>
                <a:cubicBezTo>
                  <a:pt x="685067" y="758596"/>
                  <a:pt x="671894" y="753544"/>
                  <a:pt x="651288" y="745651"/>
                </a:cubicBezTo>
                <a:cubicBezTo>
                  <a:pt x="691941" y="748159"/>
                  <a:pt x="720771" y="749871"/>
                  <a:pt x="744528" y="751332"/>
                </a:cubicBezTo>
                <a:cubicBezTo>
                  <a:pt x="733157" y="757887"/>
                  <a:pt x="718967" y="762855"/>
                  <a:pt x="716037" y="768616"/>
                </a:cubicBezTo>
                <a:cubicBezTo>
                  <a:pt x="712433" y="775673"/>
                  <a:pt x="718178" y="783438"/>
                  <a:pt x="719980" y="790869"/>
                </a:cubicBezTo>
                <a:cubicBezTo>
                  <a:pt x="704101" y="792999"/>
                  <a:pt x="690702" y="794793"/>
                  <a:pt x="675950" y="796798"/>
                </a:cubicBezTo>
                <a:cubicBezTo>
                  <a:pt x="679893" y="802183"/>
                  <a:pt x="682934" y="806442"/>
                  <a:pt x="687097" y="812161"/>
                </a:cubicBezTo>
                <a:cubicBezTo>
                  <a:pt x="648133" y="812161"/>
                  <a:pt x="613342" y="812161"/>
                  <a:pt x="572682" y="812161"/>
                </a:cubicBezTo>
                <a:cubicBezTo>
                  <a:pt x="569076" y="815336"/>
                  <a:pt x="561987" y="821347"/>
                  <a:pt x="553431" y="828569"/>
                </a:cubicBezTo>
                <a:cubicBezTo>
                  <a:pt x="573360" y="830116"/>
                  <a:pt x="588449" y="831284"/>
                  <a:pt x="603427" y="832452"/>
                </a:cubicBezTo>
                <a:cubicBezTo>
                  <a:pt x="603201" y="833871"/>
                  <a:pt x="602976" y="835333"/>
                  <a:pt x="602750" y="836755"/>
                </a:cubicBezTo>
                <a:cubicBezTo>
                  <a:pt x="478091" y="840929"/>
                  <a:pt x="352862" y="838590"/>
                  <a:pt x="225162" y="838046"/>
                </a:cubicBezTo>
                <a:cubicBezTo>
                  <a:pt x="227302" y="852912"/>
                  <a:pt x="255343" y="851867"/>
                  <a:pt x="277749" y="851575"/>
                </a:cubicBezTo>
                <a:cubicBezTo>
                  <a:pt x="378987" y="850279"/>
                  <a:pt x="479551" y="857338"/>
                  <a:pt x="581131" y="854329"/>
                </a:cubicBezTo>
                <a:cubicBezTo>
                  <a:pt x="599490" y="853786"/>
                  <a:pt x="626171" y="851952"/>
                  <a:pt x="640704" y="861846"/>
                </a:cubicBezTo>
                <a:cubicBezTo>
                  <a:pt x="644980" y="864684"/>
                  <a:pt x="663450" y="866061"/>
                  <a:pt x="675047" y="865811"/>
                </a:cubicBezTo>
                <a:cubicBezTo>
                  <a:pt x="711425" y="865061"/>
                  <a:pt x="749034" y="864979"/>
                  <a:pt x="783721" y="861427"/>
                </a:cubicBezTo>
                <a:cubicBezTo>
                  <a:pt x="825048" y="857212"/>
                  <a:pt x="855907" y="869320"/>
                  <a:pt x="893968" y="868025"/>
                </a:cubicBezTo>
                <a:cubicBezTo>
                  <a:pt x="912549" y="867398"/>
                  <a:pt x="931245" y="866981"/>
                  <a:pt x="949935" y="866854"/>
                </a:cubicBezTo>
                <a:cubicBezTo>
                  <a:pt x="1026737" y="866356"/>
                  <a:pt x="1103880" y="863892"/>
                  <a:pt x="1180006" y="866356"/>
                </a:cubicBezTo>
                <a:cubicBezTo>
                  <a:pt x="1228313" y="867900"/>
                  <a:pt x="1272795" y="865352"/>
                  <a:pt x="1318292" y="861887"/>
                </a:cubicBezTo>
                <a:cubicBezTo>
                  <a:pt x="1332706" y="860801"/>
                  <a:pt x="1346784" y="859007"/>
                  <a:pt x="1359513" y="857671"/>
                </a:cubicBezTo>
                <a:cubicBezTo>
                  <a:pt x="1398925" y="868901"/>
                  <a:pt x="1398136" y="867775"/>
                  <a:pt x="1440591" y="863181"/>
                </a:cubicBezTo>
                <a:cubicBezTo>
                  <a:pt x="1485299" y="858339"/>
                  <a:pt x="1529105" y="847065"/>
                  <a:pt x="1579776" y="858840"/>
                </a:cubicBezTo>
                <a:cubicBezTo>
                  <a:pt x="1589805" y="861177"/>
                  <a:pt x="1616831" y="859092"/>
                  <a:pt x="1625499" y="855540"/>
                </a:cubicBezTo>
                <a:cubicBezTo>
                  <a:pt x="1651179" y="845020"/>
                  <a:pt x="1678093" y="846523"/>
                  <a:pt x="1706809" y="851365"/>
                </a:cubicBezTo>
                <a:cubicBezTo>
                  <a:pt x="1740708" y="857087"/>
                  <a:pt x="1775050" y="856585"/>
                  <a:pt x="1809851" y="854580"/>
                </a:cubicBezTo>
                <a:cubicBezTo>
                  <a:pt x="1810752" y="850447"/>
                  <a:pt x="1811316" y="847360"/>
                  <a:pt x="1812667" y="840594"/>
                </a:cubicBezTo>
                <a:cubicBezTo>
                  <a:pt x="1868521" y="854413"/>
                  <a:pt x="1919314" y="845271"/>
                  <a:pt x="1971225" y="842806"/>
                </a:cubicBezTo>
                <a:cubicBezTo>
                  <a:pt x="1986427" y="842056"/>
                  <a:pt x="2003321" y="845773"/>
                  <a:pt x="2023135" y="847819"/>
                </a:cubicBezTo>
                <a:cubicBezTo>
                  <a:pt x="2024938" y="845354"/>
                  <a:pt x="2027981" y="841221"/>
                  <a:pt x="2033051" y="834541"/>
                </a:cubicBezTo>
                <a:cubicBezTo>
                  <a:pt x="1989920" y="834541"/>
                  <a:pt x="1952755" y="833789"/>
                  <a:pt x="1915821" y="834750"/>
                </a:cubicBezTo>
                <a:cubicBezTo>
                  <a:pt x="1878316" y="835711"/>
                  <a:pt x="1840818" y="826024"/>
                  <a:pt x="1803541" y="834750"/>
                </a:cubicBezTo>
                <a:cubicBezTo>
                  <a:pt x="1703317" y="832121"/>
                  <a:pt x="1604219" y="841346"/>
                  <a:pt x="1503881" y="838840"/>
                </a:cubicBezTo>
                <a:cubicBezTo>
                  <a:pt x="1450162" y="837506"/>
                  <a:pt x="1436535" y="832786"/>
                  <a:pt x="1438901" y="811787"/>
                </a:cubicBezTo>
                <a:cubicBezTo>
                  <a:pt x="1397123" y="807695"/>
                  <a:pt x="1355908" y="809198"/>
                  <a:pt x="1314468" y="815463"/>
                </a:cubicBezTo>
                <a:cubicBezTo>
                  <a:pt x="1294758" y="801099"/>
                  <a:pt x="1337889" y="796047"/>
                  <a:pt x="1340253" y="787112"/>
                </a:cubicBezTo>
                <a:cubicBezTo>
                  <a:pt x="1332932" y="773124"/>
                  <a:pt x="1275387" y="793083"/>
                  <a:pt x="1276965" y="773961"/>
                </a:cubicBezTo>
                <a:cubicBezTo>
                  <a:pt x="1329445" y="773961"/>
                  <a:pt x="1379779" y="773961"/>
                  <a:pt x="1430119" y="773961"/>
                </a:cubicBezTo>
                <a:cubicBezTo>
                  <a:pt x="1430459" y="775046"/>
                  <a:pt x="1430685" y="776174"/>
                  <a:pt x="1431021" y="777260"/>
                </a:cubicBezTo>
                <a:cubicBezTo>
                  <a:pt x="1413002" y="780641"/>
                  <a:pt x="1394869" y="784022"/>
                  <a:pt x="1370434" y="788572"/>
                </a:cubicBezTo>
                <a:cubicBezTo>
                  <a:pt x="1430909" y="802183"/>
                  <a:pt x="1504558" y="786820"/>
                  <a:pt x="1548251" y="807946"/>
                </a:cubicBezTo>
                <a:cubicBezTo>
                  <a:pt x="1522691" y="810036"/>
                  <a:pt x="1496897" y="812079"/>
                  <a:pt x="1470996" y="814167"/>
                </a:cubicBezTo>
                <a:cubicBezTo>
                  <a:pt x="1530232" y="828736"/>
                  <a:pt x="1586424" y="816628"/>
                  <a:pt x="1646447" y="817255"/>
                </a:cubicBezTo>
                <a:cubicBezTo>
                  <a:pt x="1646447" y="808281"/>
                  <a:pt x="1646447" y="800847"/>
                  <a:pt x="1646447" y="793417"/>
                </a:cubicBezTo>
                <a:cubicBezTo>
                  <a:pt x="1661876" y="786778"/>
                  <a:pt x="1672234" y="779346"/>
                  <a:pt x="1680121" y="771582"/>
                </a:cubicBezTo>
                <a:cubicBezTo>
                  <a:pt x="1692733" y="759182"/>
                  <a:pt x="1711872" y="762855"/>
                  <a:pt x="1732371" y="768073"/>
                </a:cubicBezTo>
                <a:lnTo>
                  <a:pt x="1732033" y="768199"/>
                </a:lnTo>
                <a:cubicBezTo>
                  <a:pt x="1752981" y="764276"/>
                  <a:pt x="1773141" y="757845"/>
                  <a:pt x="1795099" y="756884"/>
                </a:cubicBezTo>
                <a:cubicBezTo>
                  <a:pt x="1857712" y="754087"/>
                  <a:pt x="1920995" y="753419"/>
                  <a:pt x="1984061" y="752208"/>
                </a:cubicBezTo>
                <a:cubicBezTo>
                  <a:pt x="1994983" y="752000"/>
                  <a:pt x="2006700" y="752751"/>
                  <a:pt x="2016832" y="754255"/>
                </a:cubicBezTo>
                <a:cubicBezTo>
                  <a:pt x="2043748" y="758221"/>
                  <a:pt x="2069983" y="762813"/>
                  <a:pt x="2102418" y="768156"/>
                </a:cubicBezTo>
                <a:cubicBezTo>
                  <a:pt x="2040479" y="768156"/>
                  <a:pt x="1983949" y="766530"/>
                  <a:pt x="1928432" y="768616"/>
                </a:cubicBezTo>
                <a:cubicBezTo>
                  <a:pt x="1876062" y="770579"/>
                  <a:pt x="1818631" y="765528"/>
                  <a:pt x="1758615" y="781101"/>
                </a:cubicBezTo>
                <a:cubicBezTo>
                  <a:pt x="1784958" y="783478"/>
                  <a:pt x="1798479" y="785608"/>
                  <a:pt x="1811991" y="785693"/>
                </a:cubicBezTo>
                <a:cubicBezTo>
                  <a:pt x="1856249" y="786026"/>
                  <a:pt x="1900731" y="784816"/>
                  <a:pt x="1944873" y="785777"/>
                </a:cubicBezTo>
                <a:cubicBezTo>
                  <a:pt x="1969985" y="786318"/>
                  <a:pt x="2000503" y="787279"/>
                  <a:pt x="2018185" y="792707"/>
                </a:cubicBezTo>
                <a:cubicBezTo>
                  <a:pt x="2044761" y="800931"/>
                  <a:pt x="2069534" y="800931"/>
                  <a:pt x="2100616" y="800721"/>
                </a:cubicBezTo>
                <a:cubicBezTo>
                  <a:pt x="2132712" y="800513"/>
                  <a:pt x="2164921" y="804983"/>
                  <a:pt x="2197240" y="806776"/>
                </a:cubicBezTo>
                <a:cubicBezTo>
                  <a:pt x="2231247" y="808698"/>
                  <a:pt x="2265595" y="809909"/>
                  <a:pt x="2299831" y="811410"/>
                </a:cubicBezTo>
                <a:cubicBezTo>
                  <a:pt x="2307711" y="800221"/>
                  <a:pt x="2329111" y="812748"/>
                  <a:pt x="2340823" y="808196"/>
                </a:cubicBezTo>
                <a:cubicBezTo>
                  <a:pt x="2341159" y="805313"/>
                  <a:pt x="2341497" y="802434"/>
                  <a:pt x="2341497" y="802644"/>
                </a:cubicBezTo>
                <a:cubicBezTo>
                  <a:pt x="2366157" y="805188"/>
                  <a:pt x="2389248" y="808948"/>
                  <a:pt x="2413118" y="809740"/>
                </a:cubicBezTo>
                <a:cubicBezTo>
                  <a:pt x="2470438" y="811702"/>
                  <a:pt x="2527981" y="812246"/>
                  <a:pt x="2572015" y="813122"/>
                </a:cubicBezTo>
                <a:cubicBezTo>
                  <a:pt x="2586653" y="821098"/>
                  <a:pt x="2591610" y="826943"/>
                  <a:pt x="2601518" y="828529"/>
                </a:cubicBezTo>
                <a:cubicBezTo>
                  <a:pt x="2625729" y="832369"/>
                  <a:pt x="2632825" y="838924"/>
                  <a:pt x="2637105" y="849778"/>
                </a:cubicBezTo>
                <a:cubicBezTo>
                  <a:pt x="2553099" y="855374"/>
                  <a:pt x="2467057" y="844436"/>
                  <a:pt x="2389585" y="857714"/>
                </a:cubicBezTo>
                <a:cubicBezTo>
                  <a:pt x="2418295" y="860926"/>
                  <a:pt x="2361658" y="870322"/>
                  <a:pt x="2394987" y="872742"/>
                </a:cubicBezTo>
                <a:cubicBezTo>
                  <a:pt x="2425392" y="874955"/>
                  <a:pt x="2404668" y="882219"/>
                  <a:pt x="2408387" y="888650"/>
                </a:cubicBezTo>
                <a:cubicBezTo>
                  <a:pt x="2430912" y="889945"/>
                  <a:pt x="2459630" y="888733"/>
                  <a:pt x="2476748" y="893367"/>
                </a:cubicBezTo>
                <a:cubicBezTo>
                  <a:pt x="2494422" y="898210"/>
                  <a:pt x="2500956" y="908730"/>
                  <a:pt x="2512102" y="916539"/>
                </a:cubicBezTo>
                <a:cubicBezTo>
                  <a:pt x="2560754" y="915829"/>
                  <a:pt x="2610863" y="915077"/>
                  <a:pt x="2660978" y="914493"/>
                </a:cubicBezTo>
                <a:cubicBezTo>
                  <a:pt x="2678549" y="914283"/>
                  <a:pt x="2695215" y="913781"/>
                  <a:pt x="2700504" y="905933"/>
                </a:cubicBezTo>
                <a:lnTo>
                  <a:pt x="2700305" y="905880"/>
                </a:lnTo>
                <a:lnTo>
                  <a:pt x="2728319" y="885978"/>
                </a:lnTo>
                <a:cubicBezTo>
                  <a:pt x="2770321" y="889611"/>
                  <a:pt x="2815706" y="893533"/>
                  <a:pt x="2863117" y="897624"/>
                </a:cubicBezTo>
                <a:cubicBezTo>
                  <a:pt x="2851746" y="900965"/>
                  <a:pt x="2842175" y="903721"/>
                  <a:pt x="2827987" y="907856"/>
                </a:cubicBezTo>
                <a:cubicBezTo>
                  <a:pt x="2854224" y="911194"/>
                  <a:pt x="2874714" y="913781"/>
                  <a:pt x="2895213" y="916414"/>
                </a:cubicBezTo>
                <a:cubicBezTo>
                  <a:pt x="2910978" y="912156"/>
                  <a:pt x="2936429" y="908730"/>
                  <a:pt x="2938231" y="904097"/>
                </a:cubicBezTo>
                <a:cubicBezTo>
                  <a:pt x="2941836" y="894494"/>
                  <a:pt x="2957941" y="890612"/>
                  <a:pt x="2975397" y="887480"/>
                </a:cubicBezTo>
                <a:cubicBezTo>
                  <a:pt x="3007599" y="881675"/>
                  <a:pt x="2999607" y="873703"/>
                  <a:pt x="2981023" y="864142"/>
                </a:cubicBezTo>
                <a:cubicBezTo>
                  <a:pt x="3012555" y="864684"/>
                  <a:pt x="3035976" y="865061"/>
                  <a:pt x="3059516" y="865435"/>
                </a:cubicBezTo>
                <a:cubicBezTo>
                  <a:pt x="3055010" y="869403"/>
                  <a:pt x="3049377" y="870403"/>
                  <a:pt x="3043525" y="870779"/>
                </a:cubicBezTo>
                <a:cubicBezTo>
                  <a:pt x="3037448" y="871155"/>
                  <a:pt x="3031027" y="870863"/>
                  <a:pt x="3023140" y="870863"/>
                </a:cubicBezTo>
                <a:cubicBezTo>
                  <a:pt x="3039131" y="887480"/>
                  <a:pt x="3039131" y="887480"/>
                  <a:pt x="3099380" y="902345"/>
                </a:cubicBezTo>
                <a:cubicBezTo>
                  <a:pt x="3153994" y="899546"/>
                  <a:pt x="3203097" y="897043"/>
                  <a:pt x="3252198" y="894537"/>
                </a:cubicBezTo>
                <a:cubicBezTo>
                  <a:pt x="3251747" y="893157"/>
                  <a:pt x="3251409" y="891781"/>
                  <a:pt x="3250958" y="890403"/>
                </a:cubicBezTo>
                <a:cubicBezTo>
                  <a:pt x="3211883" y="889443"/>
                  <a:pt x="3172916" y="888482"/>
                  <a:pt x="3126856" y="887354"/>
                </a:cubicBezTo>
                <a:cubicBezTo>
                  <a:pt x="3145102" y="876958"/>
                  <a:pt x="3153432" y="868150"/>
                  <a:pt x="3170212" y="863725"/>
                </a:cubicBezTo>
                <a:cubicBezTo>
                  <a:pt x="3187106" y="859300"/>
                  <a:pt x="3212328" y="859216"/>
                  <a:pt x="3233840" y="857253"/>
                </a:cubicBezTo>
                <a:cubicBezTo>
                  <a:pt x="3233165" y="855750"/>
                  <a:pt x="3232377" y="854247"/>
                  <a:pt x="3231588" y="852745"/>
                </a:cubicBezTo>
                <a:cubicBezTo>
                  <a:pt x="3219765" y="852953"/>
                  <a:pt x="3207941" y="853204"/>
                  <a:pt x="3196113" y="853329"/>
                </a:cubicBezTo>
                <a:cubicBezTo>
                  <a:pt x="3170212" y="853579"/>
                  <a:pt x="3143862" y="855082"/>
                  <a:pt x="3118752" y="853665"/>
                </a:cubicBezTo>
                <a:cubicBezTo>
                  <a:pt x="3090035" y="852034"/>
                  <a:pt x="3064474" y="851450"/>
                  <a:pt x="3037334" y="856794"/>
                </a:cubicBezTo>
                <a:cubicBezTo>
                  <a:pt x="3008952" y="862388"/>
                  <a:pt x="2979784" y="860383"/>
                  <a:pt x="2942400" y="852745"/>
                </a:cubicBezTo>
                <a:cubicBezTo>
                  <a:pt x="3001072" y="850072"/>
                  <a:pt x="3048257" y="847943"/>
                  <a:pt x="3102985" y="845437"/>
                </a:cubicBezTo>
                <a:cubicBezTo>
                  <a:pt x="3089697" y="838631"/>
                  <a:pt x="3081361" y="834373"/>
                  <a:pt x="3073031" y="830116"/>
                </a:cubicBezTo>
                <a:cubicBezTo>
                  <a:pt x="3070100" y="832162"/>
                  <a:pt x="3067284" y="834165"/>
                  <a:pt x="3064474" y="836210"/>
                </a:cubicBezTo>
                <a:cubicBezTo>
                  <a:pt x="3036090" y="836462"/>
                  <a:pt x="3007599" y="836712"/>
                  <a:pt x="2979222" y="836880"/>
                </a:cubicBezTo>
                <a:cubicBezTo>
                  <a:pt x="2955237" y="837004"/>
                  <a:pt x="2929111" y="834708"/>
                  <a:pt x="2907713" y="837546"/>
                </a:cubicBezTo>
                <a:cubicBezTo>
                  <a:pt x="2833837" y="847317"/>
                  <a:pt x="2757711" y="847234"/>
                  <a:pt x="2681251" y="847317"/>
                </a:cubicBezTo>
                <a:cubicBezTo>
                  <a:pt x="2676407" y="847317"/>
                  <a:pt x="2671562" y="846022"/>
                  <a:pt x="2665822" y="845229"/>
                </a:cubicBezTo>
                <a:cubicBezTo>
                  <a:pt x="2670435" y="841848"/>
                  <a:pt x="2674155" y="839050"/>
                  <a:pt x="2678098" y="836170"/>
                </a:cubicBezTo>
                <a:cubicBezTo>
                  <a:pt x="2657149" y="829405"/>
                  <a:pt x="2636881" y="822850"/>
                  <a:pt x="2613343" y="815253"/>
                </a:cubicBezTo>
                <a:cubicBezTo>
                  <a:pt x="2631248" y="811410"/>
                  <a:pt x="2643748" y="808614"/>
                  <a:pt x="2656360" y="805941"/>
                </a:cubicBezTo>
                <a:cubicBezTo>
                  <a:pt x="2696680" y="797426"/>
                  <a:pt x="2767850" y="800305"/>
                  <a:pt x="2790934" y="814460"/>
                </a:cubicBezTo>
                <a:cubicBezTo>
                  <a:pt x="2808727" y="825398"/>
                  <a:pt x="2832486" y="827610"/>
                  <a:pt x="2859631" y="828486"/>
                </a:cubicBezTo>
                <a:cubicBezTo>
                  <a:pt x="2896453" y="829697"/>
                  <a:pt x="2933724" y="829697"/>
                  <a:pt x="2970777" y="829573"/>
                </a:cubicBezTo>
                <a:cubicBezTo>
                  <a:pt x="2993523" y="829490"/>
                  <a:pt x="3016275" y="828194"/>
                  <a:pt x="3042400" y="827359"/>
                </a:cubicBezTo>
                <a:cubicBezTo>
                  <a:pt x="3021450" y="821098"/>
                  <a:pt x="3004451" y="816005"/>
                  <a:pt x="2986206" y="810574"/>
                </a:cubicBezTo>
                <a:cubicBezTo>
                  <a:pt x="2993974" y="808196"/>
                  <a:pt x="2995325" y="807487"/>
                  <a:pt x="2996901" y="807361"/>
                </a:cubicBezTo>
                <a:cubicBezTo>
                  <a:pt x="3009514" y="806358"/>
                  <a:pt x="3022351" y="805481"/>
                  <a:pt x="3035413" y="804565"/>
                </a:cubicBezTo>
                <a:cubicBezTo>
                  <a:pt x="3014359" y="797675"/>
                  <a:pt x="3014359" y="797675"/>
                  <a:pt x="3022237" y="786026"/>
                </a:cubicBezTo>
                <a:cubicBezTo>
                  <a:pt x="3058165" y="794209"/>
                  <a:pt x="3094760" y="802519"/>
                  <a:pt x="3132377" y="811034"/>
                </a:cubicBezTo>
                <a:cubicBezTo>
                  <a:pt x="3115147" y="813915"/>
                  <a:pt x="3100057" y="816503"/>
                  <a:pt x="3075509" y="820638"/>
                </a:cubicBezTo>
                <a:cubicBezTo>
                  <a:pt x="3137110" y="832410"/>
                  <a:pt x="3179901" y="827943"/>
                  <a:pt x="3215597" y="812663"/>
                </a:cubicBezTo>
                <a:cubicBezTo>
                  <a:pt x="3244649" y="824062"/>
                  <a:pt x="3204562" y="829363"/>
                  <a:pt x="3205575" y="840845"/>
                </a:cubicBezTo>
                <a:cubicBezTo>
                  <a:pt x="3223370" y="839969"/>
                  <a:pt x="3238799" y="839216"/>
                  <a:pt x="3253663" y="838507"/>
                </a:cubicBezTo>
                <a:cubicBezTo>
                  <a:pt x="3251297" y="828027"/>
                  <a:pt x="3249495" y="820221"/>
                  <a:pt x="3247467" y="811662"/>
                </a:cubicBezTo>
                <a:cubicBezTo>
                  <a:pt x="3274605" y="813290"/>
                  <a:pt x="3296229" y="814585"/>
                  <a:pt x="3317286" y="815879"/>
                </a:cubicBezTo>
                <a:cubicBezTo>
                  <a:pt x="3313567" y="823142"/>
                  <a:pt x="3310307" y="829697"/>
                  <a:pt x="3306251" y="837754"/>
                </a:cubicBezTo>
                <a:cubicBezTo>
                  <a:pt x="3328545" y="837754"/>
                  <a:pt x="3347240" y="837754"/>
                  <a:pt x="3365936" y="837754"/>
                </a:cubicBezTo>
                <a:cubicBezTo>
                  <a:pt x="3366611" y="838965"/>
                  <a:pt x="3367287" y="840178"/>
                  <a:pt x="3367964" y="841388"/>
                </a:cubicBezTo>
                <a:cubicBezTo>
                  <a:pt x="3346678" y="844560"/>
                  <a:pt x="3325397" y="847777"/>
                  <a:pt x="3304222" y="850948"/>
                </a:cubicBezTo>
                <a:cubicBezTo>
                  <a:pt x="3311432" y="869943"/>
                  <a:pt x="3311770" y="869195"/>
                  <a:pt x="3261204" y="866605"/>
                </a:cubicBezTo>
                <a:cubicBezTo>
                  <a:pt x="3239587" y="865519"/>
                  <a:pt x="3216610" y="868317"/>
                  <a:pt x="3194204" y="869320"/>
                </a:cubicBezTo>
                <a:cubicBezTo>
                  <a:pt x="3194090" y="870822"/>
                  <a:pt x="3194090" y="872282"/>
                  <a:pt x="3194090" y="873744"/>
                </a:cubicBezTo>
                <a:cubicBezTo>
                  <a:pt x="3203321" y="875250"/>
                  <a:pt x="3213005" y="878254"/>
                  <a:pt x="3221792" y="877962"/>
                </a:cubicBezTo>
                <a:cubicBezTo>
                  <a:pt x="3282492" y="875831"/>
                  <a:pt x="3344317" y="886728"/>
                  <a:pt x="3404447" y="875956"/>
                </a:cubicBezTo>
                <a:cubicBezTo>
                  <a:pt x="3408615" y="875250"/>
                  <a:pt x="3415375" y="876374"/>
                  <a:pt x="3420890" y="876792"/>
                </a:cubicBezTo>
                <a:cubicBezTo>
                  <a:pt x="3450056" y="879048"/>
                  <a:pt x="3479110" y="881383"/>
                  <a:pt x="3508953" y="883724"/>
                </a:cubicBezTo>
                <a:cubicBezTo>
                  <a:pt x="3523368" y="889945"/>
                  <a:pt x="3517853" y="901133"/>
                  <a:pt x="3548710" y="906185"/>
                </a:cubicBezTo>
                <a:cubicBezTo>
                  <a:pt x="3552871" y="896207"/>
                  <a:pt x="3556478" y="887814"/>
                  <a:pt x="3559406" y="881009"/>
                </a:cubicBezTo>
                <a:cubicBezTo>
                  <a:pt x="3541273" y="872658"/>
                  <a:pt x="3525394" y="865352"/>
                  <a:pt x="3508840" y="857714"/>
                </a:cubicBezTo>
                <a:cubicBezTo>
                  <a:pt x="3482715" y="858380"/>
                  <a:pt x="3454336" y="859049"/>
                  <a:pt x="3426071" y="859756"/>
                </a:cubicBezTo>
                <a:cubicBezTo>
                  <a:pt x="3429002" y="856960"/>
                  <a:pt x="3434966" y="856083"/>
                  <a:pt x="3434740" y="855832"/>
                </a:cubicBezTo>
                <a:cubicBezTo>
                  <a:pt x="3428890" y="848279"/>
                  <a:pt x="3426184" y="839843"/>
                  <a:pt x="3414812" y="833580"/>
                </a:cubicBezTo>
                <a:cubicBezTo>
                  <a:pt x="3405574" y="828486"/>
                  <a:pt x="3385646" y="826024"/>
                  <a:pt x="3369767" y="822224"/>
                </a:cubicBezTo>
                <a:cubicBezTo>
                  <a:pt x="3363908" y="813207"/>
                  <a:pt x="3372358" y="807278"/>
                  <a:pt x="3399045" y="806734"/>
                </a:cubicBezTo>
                <a:cubicBezTo>
                  <a:pt x="3411770" y="806442"/>
                  <a:pt x="3424834" y="807987"/>
                  <a:pt x="3437783" y="808530"/>
                </a:cubicBezTo>
                <a:cubicBezTo>
                  <a:pt x="3468302" y="809784"/>
                  <a:pt x="3499383" y="812873"/>
                  <a:pt x="3535085" y="804857"/>
                </a:cubicBezTo>
                <a:cubicBezTo>
                  <a:pt x="3519875" y="801013"/>
                  <a:pt x="3510642" y="797675"/>
                  <a:pt x="3499607" y="796255"/>
                </a:cubicBezTo>
                <a:cubicBezTo>
                  <a:pt x="3489249" y="794919"/>
                  <a:pt x="3476968" y="795586"/>
                  <a:pt x="3456929" y="795169"/>
                </a:cubicBezTo>
                <a:cubicBezTo>
                  <a:pt x="3477645" y="788408"/>
                  <a:pt x="3491158" y="783980"/>
                  <a:pt x="3504340" y="779680"/>
                </a:cubicBezTo>
                <a:cubicBezTo>
                  <a:pt x="3473596" y="761476"/>
                  <a:pt x="3436770" y="758556"/>
                  <a:pt x="3384069" y="770036"/>
                </a:cubicBezTo>
                <a:cubicBezTo>
                  <a:pt x="3395665" y="771665"/>
                  <a:pt x="3405798" y="773042"/>
                  <a:pt x="3422354" y="775380"/>
                </a:cubicBezTo>
                <a:cubicBezTo>
                  <a:pt x="3352309" y="777051"/>
                  <a:pt x="3352761" y="781769"/>
                  <a:pt x="3323369" y="750620"/>
                </a:cubicBezTo>
                <a:cubicBezTo>
                  <a:pt x="3362669" y="753628"/>
                  <a:pt x="3403552" y="757217"/>
                  <a:pt x="3444769" y="759767"/>
                </a:cubicBezTo>
                <a:cubicBezTo>
                  <a:pt x="3472469" y="761518"/>
                  <a:pt x="3476301" y="759891"/>
                  <a:pt x="3488348" y="746529"/>
                </a:cubicBezTo>
                <a:cubicBezTo>
                  <a:pt x="3504904" y="751665"/>
                  <a:pt x="3519875" y="756300"/>
                  <a:pt x="3534973" y="761019"/>
                </a:cubicBezTo>
                <a:cubicBezTo>
                  <a:pt x="3527536" y="764108"/>
                  <a:pt x="3521903" y="766446"/>
                  <a:pt x="3515262" y="769202"/>
                </a:cubicBezTo>
                <a:cubicBezTo>
                  <a:pt x="3548484" y="777550"/>
                  <a:pt x="3577425" y="777509"/>
                  <a:pt x="3606698" y="769661"/>
                </a:cubicBezTo>
                <a:cubicBezTo>
                  <a:pt x="3601747" y="762395"/>
                  <a:pt x="3597015" y="755424"/>
                  <a:pt x="3590374" y="745820"/>
                </a:cubicBezTo>
                <a:cubicBezTo>
                  <a:pt x="3621121" y="743733"/>
                  <a:pt x="3651631" y="738473"/>
                  <a:pt x="3677425" y="740726"/>
                </a:cubicBezTo>
                <a:cubicBezTo>
                  <a:pt x="3710422" y="743609"/>
                  <a:pt x="3730802" y="739811"/>
                  <a:pt x="3748595" y="732503"/>
                </a:cubicBezTo>
                <a:cubicBezTo>
                  <a:pt x="3803774" y="738139"/>
                  <a:pt x="3852762" y="747365"/>
                  <a:pt x="3909404" y="737807"/>
                </a:cubicBezTo>
                <a:cubicBezTo>
                  <a:pt x="3926074" y="735005"/>
                  <a:pt x="3952085" y="739682"/>
                  <a:pt x="3974159" y="740978"/>
                </a:cubicBezTo>
                <a:cubicBezTo>
                  <a:pt x="3974159" y="746488"/>
                  <a:pt x="3974159" y="750371"/>
                  <a:pt x="3974159" y="754130"/>
                </a:cubicBezTo>
                <a:cubicBezTo>
                  <a:pt x="3987110" y="755801"/>
                  <a:pt x="4005469" y="756009"/>
                  <a:pt x="4010304" y="759097"/>
                </a:cubicBezTo>
                <a:cubicBezTo>
                  <a:pt x="4028776" y="770871"/>
                  <a:pt x="4056252" y="766906"/>
                  <a:pt x="4073258" y="762478"/>
                </a:cubicBezTo>
                <a:cubicBezTo>
                  <a:pt x="4088010" y="758659"/>
                  <a:pt x="4103072" y="757145"/>
                  <a:pt x="4118346" y="756514"/>
                </a:cubicBezTo>
                <a:lnTo>
                  <a:pt x="4164363" y="755847"/>
                </a:lnTo>
                <a:lnTo>
                  <a:pt x="4164363" y="755968"/>
                </a:lnTo>
                <a:lnTo>
                  <a:pt x="4164701" y="755841"/>
                </a:lnTo>
                <a:lnTo>
                  <a:pt x="4164363" y="755847"/>
                </a:lnTo>
                <a:lnTo>
                  <a:pt x="4164363" y="738265"/>
                </a:lnTo>
                <a:cubicBezTo>
                  <a:pt x="4182380" y="738432"/>
                  <a:pt x="4194597" y="741125"/>
                  <a:pt x="4204718" y="744642"/>
                </a:cubicBezTo>
                <a:lnTo>
                  <a:pt x="4232127" y="755819"/>
                </a:lnTo>
                <a:lnTo>
                  <a:pt x="4231928" y="755841"/>
                </a:lnTo>
                <a:lnTo>
                  <a:pt x="4232492" y="755968"/>
                </a:lnTo>
                <a:lnTo>
                  <a:pt x="4232127" y="755819"/>
                </a:lnTo>
                <a:lnTo>
                  <a:pt x="4284854" y="749787"/>
                </a:lnTo>
                <a:cubicBezTo>
                  <a:pt x="4313796" y="750996"/>
                  <a:pt x="4330011" y="745153"/>
                  <a:pt x="4348032" y="739266"/>
                </a:cubicBezTo>
                <a:cubicBezTo>
                  <a:pt x="4392176" y="724861"/>
                  <a:pt x="4449833" y="723151"/>
                  <a:pt x="4501414" y="734839"/>
                </a:cubicBezTo>
                <a:cubicBezTo>
                  <a:pt x="4526749" y="740601"/>
                  <a:pt x="4565936" y="739473"/>
                  <a:pt x="4584069" y="732252"/>
                </a:cubicBezTo>
                <a:cubicBezTo>
                  <a:pt x="4587448" y="726616"/>
                  <a:pt x="4590941" y="720730"/>
                  <a:pt x="4594096" y="715301"/>
                </a:cubicBezTo>
                <a:cubicBezTo>
                  <a:pt x="4611545" y="714216"/>
                  <a:pt x="4625959" y="713338"/>
                  <a:pt x="4640599" y="712419"/>
                </a:cubicBezTo>
                <a:cubicBezTo>
                  <a:pt x="4642627" y="704028"/>
                  <a:pt x="4644543" y="696595"/>
                  <a:pt x="4646346" y="689124"/>
                </a:cubicBezTo>
                <a:cubicBezTo>
                  <a:pt x="4623595" y="683779"/>
                  <a:pt x="4602088" y="678771"/>
                  <a:pt x="4577540" y="673051"/>
                </a:cubicBezTo>
                <a:cubicBezTo>
                  <a:pt x="4632945" y="660274"/>
                  <a:pt x="4656140" y="684612"/>
                  <a:pt x="4704792" y="682903"/>
                </a:cubicBezTo>
                <a:cubicBezTo>
                  <a:pt x="4686208" y="693174"/>
                  <a:pt x="4672357" y="700815"/>
                  <a:pt x="4659409" y="707952"/>
                </a:cubicBezTo>
                <a:cubicBezTo>
                  <a:pt x="4685082" y="720061"/>
                  <a:pt x="4710418" y="723859"/>
                  <a:pt x="4746682" y="720103"/>
                </a:cubicBezTo>
                <a:cubicBezTo>
                  <a:pt x="4776751" y="717014"/>
                  <a:pt x="4809185" y="716971"/>
                  <a:pt x="4845104" y="715385"/>
                </a:cubicBezTo>
                <a:cubicBezTo>
                  <a:pt x="4858512" y="725572"/>
                  <a:pt x="4872023" y="735842"/>
                  <a:pt x="4885538" y="746113"/>
                </a:cubicBezTo>
                <a:cubicBezTo>
                  <a:pt x="4904907" y="746299"/>
                  <a:pt x="4914590" y="746394"/>
                  <a:pt x="4924428" y="745007"/>
                </a:cubicBezTo>
                <a:lnTo>
                  <a:pt x="4964050" y="735056"/>
                </a:lnTo>
                <a:lnTo>
                  <a:pt x="4963911" y="735131"/>
                </a:lnTo>
                <a:cubicBezTo>
                  <a:pt x="4972812" y="736009"/>
                  <a:pt x="4982156" y="737973"/>
                  <a:pt x="4990606" y="737555"/>
                </a:cubicBezTo>
                <a:cubicBezTo>
                  <a:pt x="5065939" y="733712"/>
                  <a:pt x="5140938" y="728913"/>
                  <a:pt x="5216504" y="725572"/>
                </a:cubicBezTo>
                <a:cubicBezTo>
                  <a:pt x="5262451" y="723525"/>
                  <a:pt x="5309186" y="723649"/>
                  <a:pt x="5358169" y="722731"/>
                </a:cubicBezTo>
                <a:cubicBezTo>
                  <a:pt x="5351979" y="717807"/>
                  <a:pt x="5347583" y="714299"/>
                  <a:pt x="5342634" y="710334"/>
                </a:cubicBezTo>
                <a:cubicBezTo>
                  <a:pt x="5360758" y="705867"/>
                  <a:pt x="5375964" y="700355"/>
                  <a:pt x="5394093" y="698057"/>
                </a:cubicBezTo>
                <a:cubicBezTo>
                  <a:pt x="5439592" y="692253"/>
                  <a:pt x="5473369" y="713464"/>
                  <a:pt x="5520675" y="706702"/>
                </a:cubicBezTo>
                <a:cubicBezTo>
                  <a:pt x="5521345" y="706615"/>
                  <a:pt x="5522922" y="707451"/>
                  <a:pt x="5524161" y="707868"/>
                </a:cubicBezTo>
                <a:cubicBezTo>
                  <a:pt x="5516395" y="710376"/>
                  <a:pt x="5508734" y="712837"/>
                  <a:pt x="5498036" y="716303"/>
                </a:cubicBezTo>
                <a:cubicBezTo>
                  <a:pt x="5519544" y="720980"/>
                  <a:pt x="5536886" y="724778"/>
                  <a:pt x="5551978" y="728036"/>
                </a:cubicBezTo>
                <a:cubicBezTo>
                  <a:pt x="5565715" y="724403"/>
                  <a:pt x="5579002" y="722066"/>
                  <a:pt x="5587451" y="718264"/>
                </a:cubicBezTo>
                <a:cubicBezTo>
                  <a:pt x="5596909" y="714007"/>
                  <a:pt x="5601867" y="708412"/>
                  <a:pt x="5608959" y="703277"/>
                </a:cubicBezTo>
                <a:cubicBezTo>
                  <a:pt x="5632724" y="701940"/>
                  <a:pt x="5656594" y="699604"/>
                  <a:pt x="5680584" y="699519"/>
                </a:cubicBezTo>
                <a:cubicBezTo>
                  <a:pt x="5707500" y="699436"/>
                  <a:pt x="5743531" y="697808"/>
                  <a:pt x="5759298" y="703277"/>
                </a:cubicBezTo>
                <a:cubicBezTo>
                  <a:pt x="5785422" y="712295"/>
                  <a:pt x="5806485" y="708286"/>
                  <a:pt x="5831256" y="706870"/>
                </a:cubicBezTo>
                <a:cubicBezTo>
                  <a:pt x="5854570" y="705574"/>
                  <a:pt x="5877992" y="704653"/>
                  <a:pt x="5901413" y="703569"/>
                </a:cubicBezTo>
                <a:cubicBezTo>
                  <a:pt x="5900851" y="701940"/>
                  <a:pt x="5900179" y="700355"/>
                  <a:pt x="5899617" y="698726"/>
                </a:cubicBezTo>
                <a:cubicBezTo>
                  <a:pt x="5866057" y="699604"/>
                  <a:pt x="5832383" y="700482"/>
                  <a:pt x="5798830" y="701355"/>
                </a:cubicBezTo>
                <a:cubicBezTo>
                  <a:pt x="5803330" y="695303"/>
                  <a:pt x="5810540" y="691210"/>
                  <a:pt x="5819208" y="690711"/>
                </a:cubicBezTo>
                <a:cubicBezTo>
                  <a:pt x="5864704" y="688122"/>
                  <a:pt x="5910425" y="685740"/>
                  <a:pt x="5956373" y="684573"/>
                </a:cubicBezTo>
                <a:cubicBezTo>
                  <a:pt x="6023938" y="682861"/>
                  <a:pt x="6092856" y="684573"/>
                  <a:pt x="6159074" y="680230"/>
                </a:cubicBezTo>
                <a:cubicBezTo>
                  <a:pt x="6194769" y="677893"/>
                  <a:pt x="6226189" y="676598"/>
                  <a:pt x="6260087" y="680689"/>
                </a:cubicBezTo>
                <a:cubicBezTo>
                  <a:pt x="6266510" y="681441"/>
                  <a:pt x="6275403" y="681566"/>
                  <a:pt x="6281255" y="680522"/>
                </a:cubicBezTo>
                <a:cubicBezTo>
                  <a:pt x="6323827" y="672757"/>
                  <a:pt x="6365944" y="676180"/>
                  <a:pt x="6411441" y="679772"/>
                </a:cubicBezTo>
                <a:cubicBezTo>
                  <a:pt x="6372698" y="696471"/>
                  <a:pt x="6319886" y="698434"/>
                  <a:pt x="6269551" y="702441"/>
                </a:cubicBezTo>
                <a:cubicBezTo>
                  <a:pt x="6309189" y="706615"/>
                  <a:pt x="6309189" y="706615"/>
                  <a:pt x="6334187" y="727326"/>
                </a:cubicBezTo>
                <a:cubicBezTo>
                  <a:pt x="6311554" y="729705"/>
                  <a:pt x="6289142" y="732084"/>
                  <a:pt x="6267518" y="734380"/>
                </a:cubicBezTo>
                <a:cubicBezTo>
                  <a:pt x="6269327" y="745694"/>
                  <a:pt x="6287789" y="750704"/>
                  <a:pt x="6304683" y="746071"/>
                </a:cubicBezTo>
                <a:cubicBezTo>
                  <a:pt x="6338807" y="736761"/>
                  <a:pt x="6373487" y="743818"/>
                  <a:pt x="6407387" y="742105"/>
                </a:cubicBezTo>
                <a:cubicBezTo>
                  <a:pt x="6435088" y="740726"/>
                  <a:pt x="6455136" y="745651"/>
                  <a:pt x="6468986" y="754630"/>
                </a:cubicBezTo>
                <a:cubicBezTo>
                  <a:pt x="6425632" y="757845"/>
                  <a:pt x="6382501" y="761061"/>
                  <a:pt x="6339368" y="764276"/>
                </a:cubicBezTo>
                <a:cubicBezTo>
                  <a:pt x="6339820" y="765611"/>
                  <a:pt x="6340152" y="766948"/>
                  <a:pt x="6340604" y="768283"/>
                </a:cubicBezTo>
                <a:cubicBezTo>
                  <a:pt x="6362454" y="768283"/>
                  <a:pt x="6384303" y="768283"/>
                  <a:pt x="6406144" y="768283"/>
                </a:cubicBezTo>
                <a:lnTo>
                  <a:pt x="6411104" y="768324"/>
                </a:lnTo>
                <a:cubicBezTo>
                  <a:pt x="6411104" y="768324"/>
                  <a:pt x="6416056" y="768324"/>
                  <a:pt x="6416056" y="768324"/>
                </a:cubicBezTo>
                <a:cubicBezTo>
                  <a:pt x="6449277" y="766405"/>
                  <a:pt x="6482837" y="765110"/>
                  <a:pt x="6515496" y="762354"/>
                </a:cubicBezTo>
                <a:cubicBezTo>
                  <a:pt x="6558064" y="758763"/>
                  <a:pt x="6595110" y="762395"/>
                  <a:pt x="6631937" y="772540"/>
                </a:cubicBezTo>
                <a:cubicBezTo>
                  <a:pt x="6656823" y="764859"/>
                  <a:pt x="6681485" y="757217"/>
                  <a:pt x="6699616" y="751665"/>
                </a:cubicBezTo>
                <a:cubicBezTo>
                  <a:pt x="6733966" y="748409"/>
                  <a:pt x="6761891" y="745651"/>
                  <a:pt x="6789934" y="743234"/>
                </a:cubicBezTo>
                <a:cubicBezTo>
                  <a:pt x="6807953" y="741686"/>
                  <a:pt x="6826310" y="740476"/>
                  <a:pt x="6844548" y="739392"/>
                </a:cubicBezTo>
                <a:cubicBezTo>
                  <a:pt x="6868426" y="737973"/>
                  <a:pt x="6892409" y="736803"/>
                  <a:pt x="6916395" y="735550"/>
                </a:cubicBezTo>
                <a:cubicBezTo>
                  <a:pt x="6949618" y="733798"/>
                  <a:pt x="6982839" y="732044"/>
                  <a:pt x="7016166" y="730372"/>
                </a:cubicBezTo>
                <a:cubicBezTo>
                  <a:pt x="7028787" y="729746"/>
                  <a:pt x="7042524" y="727951"/>
                  <a:pt x="7045455" y="735717"/>
                </a:cubicBezTo>
                <a:cubicBezTo>
                  <a:pt x="7045903" y="736928"/>
                  <a:pt x="7059981" y="737387"/>
                  <a:pt x="7067749" y="738223"/>
                </a:cubicBezTo>
                <a:cubicBezTo>
                  <a:pt x="7068760" y="735005"/>
                  <a:pt x="7069776" y="731834"/>
                  <a:pt x="7071014" y="728119"/>
                </a:cubicBezTo>
                <a:cubicBezTo>
                  <a:pt x="7088135" y="726866"/>
                  <a:pt x="7106033" y="725572"/>
                  <a:pt x="7124279" y="724235"/>
                </a:cubicBezTo>
                <a:cubicBezTo>
                  <a:pt x="7125181" y="727785"/>
                  <a:pt x="7125856" y="730791"/>
                  <a:pt x="7126645" y="734090"/>
                </a:cubicBezTo>
                <a:cubicBezTo>
                  <a:pt x="7144213" y="732878"/>
                  <a:pt x="7159868" y="731834"/>
                  <a:pt x="7175519" y="730748"/>
                </a:cubicBezTo>
                <a:cubicBezTo>
                  <a:pt x="7169324" y="735507"/>
                  <a:pt x="7161782" y="737262"/>
                  <a:pt x="7153445" y="738223"/>
                </a:cubicBezTo>
                <a:cubicBezTo>
                  <a:pt x="7093535" y="745235"/>
                  <a:pt x="7027998" y="746445"/>
                  <a:pt x="6978332" y="763816"/>
                </a:cubicBezTo>
                <a:cubicBezTo>
                  <a:pt x="6969326" y="766948"/>
                  <a:pt x="6948153" y="768408"/>
                  <a:pt x="6936217" y="766864"/>
                </a:cubicBezTo>
                <a:cubicBezTo>
                  <a:pt x="6895564" y="761601"/>
                  <a:pt x="6858850" y="768826"/>
                  <a:pt x="6820451" y="769871"/>
                </a:cubicBezTo>
                <a:cubicBezTo>
                  <a:pt x="6815605" y="769994"/>
                  <a:pt x="6810874" y="771582"/>
                  <a:pt x="6798939" y="773836"/>
                </a:cubicBezTo>
                <a:cubicBezTo>
                  <a:pt x="6821690" y="776342"/>
                  <a:pt x="6833401" y="777675"/>
                  <a:pt x="6847363" y="779221"/>
                </a:cubicBezTo>
                <a:cubicBezTo>
                  <a:pt x="6838464" y="784022"/>
                  <a:pt x="6831261" y="787948"/>
                  <a:pt x="6817296" y="795462"/>
                </a:cubicBezTo>
                <a:cubicBezTo>
                  <a:pt x="6861497" y="792790"/>
                  <a:pt x="6902684" y="790305"/>
                  <a:pt x="6942382" y="787915"/>
                </a:cubicBezTo>
                <a:lnTo>
                  <a:pt x="7057474" y="780997"/>
                </a:lnTo>
                <a:lnTo>
                  <a:pt x="7017188" y="790285"/>
                </a:lnTo>
                <a:cubicBezTo>
                  <a:pt x="6920112" y="799428"/>
                  <a:pt x="6822479" y="807862"/>
                  <a:pt x="6721917" y="816796"/>
                </a:cubicBezTo>
                <a:cubicBezTo>
                  <a:pt x="6709974" y="804608"/>
                  <a:pt x="6698713" y="793042"/>
                  <a:pt x="6687904" y="781979"/>
                </a:cubicBezTo>
                <a:cubicBezTo>
                  <a:pt x="6648719" y="785191"/>
                  <a:pt x="6681597" y="807444"/>
                  <a:pt x="6630361" y="804356"/>
                </a:cubicBezTo>
                <a:cubicBezTo>
                  <a:pt x="6632389" y="800221"/>
                  <a:pt x="6634191" y="796672"/>
                  <a:pt x="6636099" y="792667"/>
                </a:cubicBezTo>
                <a:cubicBezTo>
                  <a:pt x="6610877" y="798928"/>
                  <a:pt x="6589482" y="808071"/>
                  <a:pt x="6565718" y="808990"/>
                </a:cubicBezTo>
                <a:cubicBezTo>
                  <a:pt x="6541171" y="809909"/>
                  <a:pt x="6514933" y="801976"/>
                  <a:pt x="6488358" y="799554"/>
                </a:cubicBezTo>
                <a:cubicBezTo>
                  <a:pt x="6473486" y="798218"/>
                  <a:pt x="6449728" y="797926"/>
                  <a:pt x="6441509" y="801182"/>
                </a:cubicBezTo>
                <a:cubicBezTo>
                  <a:pt x="6421012" y="809282"/>
                  <a:pt x="6401421" y="808363"/>
                  <a:pt x="6375965" y="806776"/>
                </a:cubicBezTo>
                <a:cubicBezTo>
                  <a:pt x="6336329" y="804313"/>
                  <a:pt x="6295564" y="812371"/>
                  <a:pt x="6277882" y="826192"/>
                </a:cubicBezTo>
                <a:cubicBezTo>
                  <a:pt x="6314484" y="823561"/>
                  <a:pt x="6346235" y="821265"/>
                  <a:pt x="6375965" y="819136"/>
                </a:cubicBezTo>
                <a:cubicBezTo>
                  <a:pt x="6384978" y="822682"/>
                  <a:pt x="6393310" y="825983"/>
                  <a:pt x="6395111" y="826691"/>
                </a:cubicBezTo>
                <a:cubicBezTo>
                  <a:pt x="6422476" y="824019"/>
                  <a:pt x="6441622" y="821140"/>
                  <a:pt x="6461325" y="820429"/>
                </a:cubicBezTo>
                <a:cubicBezTo>
                  <a:pt x="6498378" y="819094"/>
                  <a:pt x="6535650" y="819302"/>
                  <a:pt x="6572815" y="818342"/>
                </a:cubicBezTo>
                <a:cubicBezTo>
                  <a:pt x="6596912" y="817716"/>
                  <a:pt x="6620904" y="816047"/>
                  <a:pt x="6644887" y="814878"/>
                </a:cubicBezTo>
                <a:cubicBezTo>
                  <a:pt x="6652995" y="814481"/>
                  <a:pt x="6659613" y="814615"/>
                  <a:pt x="6663355" y="815753"/>
                </a:cubicBezTo>
                <a:lnTo>
                  <a:pt x="6664571" y="822547"/>
                </a:lnTo>
                <a:lnTo>
                  <a:pt x="6664252" y="822516"/>
                </a:lnTo>
                <a:lnTo>
                  <a:pt x="6664591" y="822641"/>
                </a:lnTo>
                <a:lnTo>
                  <a:pt x="6664571" y="822547"/>
                </a:lnTo>
                <a:lnTo>
                  <a:pt x="6723035" y="828027"/>
                </a:lnTo>
                <a:cubicBezTo>
                  <a:pt x="6770111" y="822390"/>
                  <a:pt x="6819664" y="819469"/>
                  <a:pt x="6868426" y="815923"/>
                </a:cubicBezTo>
                <a:cubicBezTo>
                  <a:pt x="6928111" y="811577"/>
                  <a:pt x="6990719" y="810492"/>
                  <a:pt x="7047023" y="802853"/>
                </a:cubicBezTo>
                <a:cubicBezTo>
                  <a:pt x="7092294" y="796715"/>
                  <a:pt x="7135425" y="792667"/>
                  <a:pt x="7182612" y="793293"/>
                </a:cubicBezTo>
                <a:cubicBezTo>
                  <a:pt x="7182612" y="793293"/>
                  <a:pt x="7182164" y="793417"/>
                  <a:pt x="7182164" y="793417"/>
                </a:cubicBezTo>
                <a:cubicBezTo>
                  <a:pt x="7213918" y="786694"/>
                  <a:pt x="7245564" y="779971"/>
                  <a:pt x="7276195" y="773459"/>
                </a:cubicBezTo>
                <a:cubicBezTo>
                  <a:pt x="7305813" y="781894"/>
                  <a:pt x="7324285" y="795878"/>
                  <a:pt x="7367302" y="785150"/>
                </a:cubicBezTo>
                <a:cubicBezTo>
                  <a:pt x="7358512" y="780975"/>
                  <a:pt x="7351084" y="777428"/>
                  <a:pt x="7344437" y="774211"/>
                </a:cubicBezTo>
                <a:cubicBezTo>
                  <a:pt x="7368879" y="771750"/>
                  <a:pt x="7393425" y="769326"/>
                  <a:pt x="7420114" y="766653"/>
                </a:cubicBezTo>
                <a:cubicBezTo>
                  <a:pt x="7417862" y="771917"/>
                  <a:pt x="7415608" y="777051"/>
                  <a:pt x="7413467" y="781851"/>
                </a:cubicBezTo>
                <a:cubicBezTo>
                  <a:pt x="7447815" y="788782"/>
                  <a:pt x="7479235" y="789240"/>
                  <a:pt x="7512909" y="784105"/>
                </a:cubicBezTo>
                <a:cubicBezTo>
                  <a:pt x="7534978" y="780765"/>
                  <a:pt x="7558855" y="779179"/>
                  <a:pt x="7581939" y="776800"/>
                </a:cubicBezTo>
                <a:cubicBezTo>
                  <a:pt x="7550743" y="784564"/>
                  <a:pt x="7518422" y="790034"/>
                  <a:pt x="7485546" y="794919"/>
                </a:cubicBezTo>
                <a:cubicBezTo>
                  <a:pt x="7454463" y="799511"/>
                  <a:pt x="7417298" y="800305"/>
                  <a:pt x="7392636" y="816963"/>
                </a:cubicBezTo>
                <a:cubicBezTo>
                  <a:pt x="7481827" y="815377"/>
                  <a:pt x="7545336" y="789659"/>
                  <a:pt x="7627436" y="794250"/>
                </a:cubicBezTo>
                <a:cubicBezTo>
                  <a:pt x="7614261" y="800807"/>
                  <a:pt x="7602210" y="807193"/>
                  <a:pt x="7588923" y="813290"/>
                </a:cubicBezTo>
                <a:cubicBezTo>
                  <a:pt x="7581150" y="816838"/>
                  <a:pt x="7572031" y="822475"/>
                  <a:pt x="7562679" y="822726"/>
                </a:cubicBezTo>
                <a:cubicBezTo>
                  <a:pt x="7507276" y="824102"/>
                  <a:pt x="7477095" y="842307"/>
                  <a:pt x="7428676" y="848361"/>
                </a:cubicBezTo>
                <a:cubicBezTo>
                  <a:pt x="7485320" y="847859"/>
                  <a:pt x="7537682" y="841598"/>
                  <a:pt x="7587346" y="833497"/>
                </a:cubicBezTo>
                <a:cubicBezTo>
                  <a:pt x="7640158" y="824856"/>
                  <a:pt x="7689823" y="813457"/>
                  <a:pt x="7741285" y="803605"/>
                </a:cubicBezTo>
                <a:cubicBezTo>
                  <a:pt x="7746243" y="802644"/>
                  <a:pt x="7754347" y="803897"/>
                  <a:pt x="7762120" y="804146"/>
                </a:cubicBezTo>
                <a:cubicBezTo>
                  <a:pt x="7757726" y="810202"/>
                  <a:pt x="7754235" y="814961"/>
                  <a:pt x="7750742" y="819762"/>
                </a:cubicBezTo>
                <a:cubicBezTo>
                  <a:pt x="7779803" y="815421"/>
                  <a:pt x="7798830" y="807612"/>
                  <a:pt x="7822371" y="802936"/>
                </a:cubicBezTo>
                <a:cubicBezTo>
                  <a:pt x="7847482" y="797967"/>
                  <a:pt x="7876760" y="795878"/>
                  <a:pt x="7906378" y="792290"/>
                </a:cubicBezTo>
                <a:cubicBezTo>
                  <a:pt x="7890273" y="780181"/>
                  <a:pt x="7903111" y="770871"/>
                  <a:pt x="7936671" y="764400"/>
                </a:cubicBezTo>
                <a:cubicBezTo>
                  <a:pt x="7944887" y="762813"/>
                  <a:pt x="7951873" y="760351"/>
                  <a:pt x="7959303" y="758261"/>
                </a:cubicBezTo>
                <a:cubicBezTo>
                  <a:pt x="7984870" y="751040"/>
                  <a:pt x="7981940" y="743526"/>
                  <a:pt x="7955819" y="736593"/>
                </a:cubicBezTo>
                <a:cubicBezTo>
                  <a:pt x="7984301" y="729204"/>
                  <a:pt x="8002546" y="718599"/>
                  <a:pt x="8037233" y="719684"/>
                </a:cubicBezTo>
                <a:cubicBezTo>
                  <a:pt x="8028452" y="730164"/>
                  <a:pt x="8020565" y="739557"/>
                  <a:pt x="8012123" y="749579"/>
                </a:cubicBezTo>
                <a:cubicBezTo>
                  <a:pt x="8057618" y="748827"/>
                  <a:pt x="8077996" y="739351"/>
                  <a:pt x="8091172" y="725153"/>
                </a:cubicBezTo>
                <a:cubicBezTo>
                  <a:pt x="8081489" y="723026"/>
                  <a:pt x="8072146" y="720936"/>
                  <a:pt x="8059984" y="718264"/>
                </a:cubicBezTo>
                <a:cubicBezTo>
                  <a:pt x="8077547" y="713338"/>
                  <a:pt x="8087574" y="710249"/>
                  <a:pt x="8098271" y="707576"/>
                </a:cubicBezTo>
                <a:cubicBezTo>
                  <a:pt x="8138585" y="697474"/>
                  <a:pt x="8179574" y="687746"/>
                  <a:pt x="8219444" y="677476"/>
                </a:cubicBezTo>
                <a:cubicBezTo>
                  <a:pt x="8235042" y="673446"/>
                  <a:pt x="8243091" y="670555"/>
                  <a:pt x="8244469" y="667367"/>
                </a:cubicBezTo>
                <a:lnTo>
                  <a:pt x="8229578" y="655561"/>
                </a:lnTo>
                <a:lnTo>
                  <a:pt x="8229690" y="655556"/>
                </a:lnTo>
                <a:lnTo>
                  <a:pt x="8229523" y="655518"/>
                </a:lnTo>
                <a:lnTo>
                  <a:pt x="8229464" y="655473"/>
                </a:lnTo>
                <a:lnTo>
                  <a:pt x="8229393" y="655490"/>
                </a:lnTo>
                <a:lnTo>
                  <a:pt x="8196917" y="648166"/>
                </a:lnTo>
                <a:cubicBezTo>
                  <a:pt x="8179462" y="650380"/>
                  <a:pt x="8163589" y="654303"/>
                  <a:pt x="8146132" y="656476"/>
                </a:cubicBezTo>
                <a:cubicBezTo>
                  <a:pt x="8136894" y="657644"/>
                  <a:pt x="8125859" y="656683"/>
                  <a:pt x="8115615" y="656683"/>
                </a:cubicBezTo>
                <a:cubicBezTo>
                  <a:pt x="8176765" y="639483"/>
                  <a:pt x="8242638" y="631716"/>
                  <a:pt x="8309422" y="631089"/>
                </a:cubicBezTo>
                <a:cubicBezTo>
                  <a:pt x="8323723" y="642027"/>
                  <a:pt x="8335999" y="651382"/>
                  <a:pt x="8348609" y="661026"/>
                </a:cubicBezTo>
                <a:cubicBezTo>
                  <a:pt x="8320682" y="664615"/>
                  <a:pt x="8300748" y="667204"/>
                  <a:pt x="8280701" y="669791"/>
                </a:cubicBezTo>
                <a:cubicBezTo>
                  <a:pt x="8327321" y="679899"/>
                  <a:pt x="8363700" y="676432"/>
                  <a:pt x="8387909" y="661150"/>
                </a:cubicBezTo>
                <a:cubicBezTo>
                  <a:pt x="8447706" y="669082"/>
                  <a:pt x="8524849" y="665325"/>
                  <a:pt x="8560325" y="650380"/>
                </a:cubicBezTo>
                <a:cubicBezTo>
                  <a:pt x="8525864" y="652882"/>
                  <a:pt x="8491289" y="655389"/>
                  <a:pt x="8452776" y="658185"/>
                </a:cubicBezTo>
                <a:cubicBezTo>
                  <a:pt x="8447594" y="636892"/>
                  <a:pt x="8395570" y="653092"/>
                  <a:pt x="8373383" y="644033"/>
                </a:cubicBezTo>
                <a:cubicBezTo>
                  <a:pt x="8344214" y="632175"/>
                  <a:pt x="8364150" y="612344"/>
                  <a:pt x="8320682" y="600320"/>
                </a:cubicBezTo>
                <a:cubicBezTo>
                  <a:pt x="8314823" y="605872"/>
                  <a:pt x="8310098" y="609963"/>
                  <a:pt x="8306155" y="614181"/>
                </a:cubicBezTo>
                <a:cubicBezTo>
                  <a:pt x="8297029" y="623909"/>
                  <a:pt x="8281609" y="623117"/>
                  <a:pt x="8263250" y="617898"/>
                </a:cubicBezTo>
                <a:lnTo>
                  <a:pt x="8263362" y="617939"/>
                </a:lnTo>
                <a:cubicBezTo>
                  <a:pt x="8248159" y="621487"/>
                  <a:pt x="8232957" y="624995"/>
                  <a:pt x="8215951" y="628961"/>
                </a:cubicBezTo>
                <a:cubicBezTo>
                  <a:pt x="8207277" y="624995"/>
                  <a:pt x="8199621" y="621529"/>
                  <a:pt x="8193876" y="618900"/>
                </a:cubicBezTo>
                <a:cubicBezTo>
                  <a:pt x="8222260" y="599235"/>
                  <a:pt x="8294438" y="595477"/>
                  <a:pt x="8296473" y="570010"/>
                </a:cubicBezTo>
                <a:cubicBezTo>
                  <a:pt x="8359306" y="564833"/>
                  <a:pt x="8421469" y="564123"/>
                  <a:pt x="8481830" y="557233"/>
                </a:cubicBezTo>
                <a:cubicBezTo>
                  <a:pt x="8542982" y="550260"/>
                  <a:pt x="8610885" y="551388"/>
                  <a:pt x="8677097" y="548883"/>
                </a:cubicBezTo>
                <a:cubicBezTo>
                  <a:pt x="8684870" y="552182"/>
                  <a:pt x="8693991" y="556023"/>
                  <a:pt x="8699510" y="558319"/>
                </a:cubicBezTo>
                <a:cubicBezTo>
                  <a:pt x="8727551" y="560865"/>
                  <a:pt x="8717305" y="538570"/>
                  <a:pt x="8753113" y="550888"/>
                </a:cubicBezTo>
                <a:cubicBezTo>
                  <a:pt x="8751421" y="552766"/>
                  <a:pt x="8751197" y="555689"/>
                  <a:pt x="8747711" y="556398"/>
                </a:cubicBezTo>
                <a:cubicBezTo>
                  <a:pt x="8704130" y="565291"/>
                  <a:pt x="8660098" y="573892"/>
                  <a:pt x="8616068" y="582493"/>
                </a:cubicBezTo>
                <a:cubicBezTo>
                  <a:pt x="8614827" y="582742"/>
                  <a:pt x="8612236" y="582450"/>
                  <a:pt x="8610885" y="582073"/>
                </a:cubicBezTo>
                <a:cubicBezTo>
                  <a:pt x="8586336" y="575772"/>
                  <a:pt x="8562683" y="584580"/>
                  <a:pt x="8535545" y="582324"/>
                </a:cubicBezTo>
                <a:cubicBezTo>
                  <a:pt x="8511673" y="580365"/>
                  <a:pt x="8482395" y="587166"/>
                  <a:pt x="8455705" y="590301"/>
                </a:cubicBezTo>
                <a:cubicBezTo>
                  <a:pt x="8453677" y="590552"/>
                  <a:pt x="8453115" y="592555"/>
                  <a:pt x="8451537" y="594056"/>
                </a:cubicBezTo>
                <a:cubicBezTo>
                  <a:pt x="8460544" y="595936"/>
                  <a:pt x="8469670" y="597816"/>
                  <a:pt x="8478675" y="599693"/>
                </a:cubicBezTo>
                <a:cubicBezTo>
                  <a:pt x="8473952" y="603118"/>
                  <a:pt x="8470345" y="605748"/>
                  <a:pt x="8461783" y="611927"/>
                </a:cubicBezTo>
                <a:cubicBezTo>
                  <a:pt x="8494104" y="610966"/>
                  <a:pt x="8517863" y="610883"/>
                  <a:pt x="8540953" y="609337"/>
                </a:cubicBezTo>
                <a:cubicBezTo>
                  <a:pt x="8566627" y="607626"/>
                  <a:pt x="8591401" y="604118"/>
                  <a:pt x="8617081" y="602158"/>
                </a:cubicBezTo>
                <a:cubicBezTo>
                  <a:pt x="8640727" y="600362"/>
                  <a:pt x="8665161" y="599819"/>
                  <a:pt x="8688925" y="598231"/>
                </a:cubicBezTo>
                <a:cubicBezTo>
                  <a:pt x="8711559" y="596689"/>
                  <a:pt x="8733746" y="590509"/>
                  <a:pt x="8770005" y="597189"/>
                </a:cubicBezTo>
                <a:cubicBezTo>
                  <a:pt x="8632960" y="610382"/>
                  <a:pt x="8507279" y="621070"/>
                  <a:pt x="8385545" y="638314"/>
                </a:cubicBezTo>
                <a:cubicBezTo>
                  <a:pt x="8403564" y="641194"/>
                  <a:pt x="8421132" y="642027"/>
                  <a:pt x="8437798" y="641027"/>
                </a:cubicBezTo>
                <a:cubicBezTo>
                  <a:pt x="8464938" y="639440"/>
                  <a:pt x="8492190" y="637310"/>
                  <a:pt x="8518427" y="634222"/>
                </a:cubicBezTo>
                <a:cubicBezTo>
                  <a:pt x="8584083" y="626498"/>
                  <a:pt x="8655704" y="629253"/>
                  <a:pt x="8719445" y="616478"/>
                </a:cubicBezTo>
                <a:cubicBezTo>
                  <a:pt x="8748048" y="610756"/>
                  <a:pt x="8785884" y="608004"/>
                  <a:pt x="8829127" y="611299"/>
                </a:cubicBezTo>
                <a:lnTo>
                  <a:pt x="8703040" y="630380"/>
                </a:lnTo>
                <a:lnTo>
                  <a:pt x="8701990" y="630420"/>
                </a:lnTo>
                <a:cubicBezTo>
                  <a:pt x="8701990" y="630420"/>
                  <a:pt x="8702214" y="630505"/>
                  <a:pt x="8702214" y="630505"/>
                </a:cubicBezTo>
                <a:lnTo>
                  <a:pt x="8703040" y="630380"/>
                </a:lnTo>
                <a:lnTo>
                  <a:pt x="8874398" y="623617"/>
                </a:lnTo>
                <a:cubicBezTo>
                  <a:pt x="8902325" y="615141"/>
                  <a:pt x="8872933" y="610298"/>
                  <a:pt x="8856265" y="604912"/>
                </a:cubicBezTo>
                <a:cubicBezTo>
                  <a:pt x="8893769" y="596355"/>
                  <a:pt x="8923837" y="587668"/>
                  <a:pt x="8959418" y="603035"/>
                </a:cubicBezTo>
                <a:cubicBezTo>
                  <a:pt x="8966855" y="606250"/>
                  <a:pt x="8989374" y="604702"/>
                  <a:pt x="9015950" y="605831"/>
                </a:cubicBezTo>
                <a:cubicBezTo>
                  <a:pt x="9000973" y="598314"/>
                  <a:pt x="8993318" y="594476"/>
                  <a:pt x="8984987" y="590301"/>
                </a:cubicBezTo>
                <a:cubicBezTo>
                  <a:pt x="9011787" y="588462"/>
                  <a:pt x="9034869" y="586877"/>
                  <a:pt x="9062798" y="584956"/>
                </a:cubicBezTo>
                <a:cubicBezTo>
                  <a:pt x="9041743" y="598899"/>
                  <a:pt x="9075523" y="601239"/>
                  <a:pt x="9095457" y="606499"/>
                </a:cubicBezTo>
                <a:cubicBezTo>
                  <a:pt x="9073388" y="625452"/>
                  <a:pt x="9030145" y="621028"/>
                  <a:pt x="8983184" y="620568"/>
                </a:cubicBezTo>
                <a:cubicBezTo>
                  <a:pt x="8993430" y="627708"/>
                  <a:pt x="8998276" y="635434"/>
                  <a:pt x="9006380" y="635976"/>
                </a:cubicBezTo>
                <a:cubicBezTo>
                  <a:pt x="9030145" y="637520"/>
                  <a:pt x="9056045" y="637478"/>
                  <a:pt x="9079803" y="635600"/>
                </a:cubicBezTo>
                <a:cubicBezTo>
                  <a:pt x="9107393" y="633428"/>
                  <a:pt x="9132843" y="627083"/>
                  <a:pt x="9160327" y="625623"/>
                </a:cubicBezTo>
                <a:cubicBezTo>
                  <a:pt x="9181717" y="624494"/>
                  <a:pt x="9205033" y="628084"/>
                  <a:pt x="9237573" y="630256"/>
                </a:cubicBezTo>
                <a:cubicBezTo>
                  <a:pt x="9205371" y="636767"/>
                  <a:pt x="9178226" y="642027"/>
                  <a:pt x="9151539" y="647664"/>
                </a:cubicBezTo>
                <a:cubicBezTo>
                  <a:pt x="9123834" y="653552"/>
                  <a:pt x="9096698" y="659772"/>
                  <a:pt x="9069332" y="665870"/>
                </a:cubicBezTo>
                <a:cubicBezTo>
                  <a:pt x="9070909" y="666620"/>
                  <a:pt x="9072487" y="667332"/>
                  <a:pt x="9074057" y="668040"/>
                </a:cubicBezTo>
                <a:cubicBezTo>
                  <a:pt x="9134194" y="665952"/>
                  <a:pt x="9194217" y="663822"/>
                  <a:pt x="9257734" y="661609"/>
                </a:cubicBezTo>
                <a:cubicBezTo>
                  <a:pt x="9249966" y="656976"/>
                  <a:pt x="9245572" y="654345"/>
                  <a:pt x="9239939" y="650922"/>
                </a:cubicBezTo>
                <a:cubicBezTo>
                  <a:pt x="9274964" y="642738"/>
                  <a:pt x="9311333" y="639692"/>
                  <a:pt x="9351881" y="638898"/>
                </a:cubicBezTo>
                <a:cubicBezTo>
                  <a:pt x="9392082" y="638104"/>
                  <a:pt x="9431944" y="633680"/>
                  <a:pt x="9471808" y="630673"/>
                </a:cubicBezTo>
                <a:cubicBezTo>
                  <a:pt x="9489151" y="629380"/>
                  <a:pt x="9506157" y="627331"/>
                  <a:pt x="9523613" y="626163"/>
                </a:cubicBezTo>
                <a:cubicBezTo>
                  <a:pt x="9582285" y="622239"/>
                  <a:pt x="9643659" y="621362"/>
                  <a:pt x="9698950" y="614016"/>
                </a:cubicBezTo>
                <a:lnTo>
                  <a:pt x="9862017" y="601288"/>
                </a:lnTo>
                <a:lnTo>
                  <a:pt x="9861563" y="601405"/>
                </a:lnTo>
                <a:lnTo>
                  <a:pt x="9862128" y="601281"/>
                </a:lnTo>
                <a:lnTo>
                  <a:pt x="9862017" y="601288"/>
                </a:lnTo>
                <a:lnTo>
                  <a:pt x="9940058" y="581240"/>
                </a:lnTo>
                <a:cubicBezTo>
                  <a:pt x="9963028" y="593055"/>
                  <a:pt x="9983520" y="602450"/>
                  <a:pt x="10022825" y="594225"/>
                </a:cubicBezTo>
                <a:cubicBezTo>
                  <a:pt x="10017869" y="589881"/>
                  <a:pt x="10013820" y="586208"/>
                  <a:pt x="10009877" y="582742"/>
                </a:cubicBezTo>
                <a:cubicBezTo>
                  <a:pt x="10036114" y="580155"/>
                  <a:pt x="10061676" y="577607"/>
                  <a:pt x="10086906" y="575104"/>
                </a:cubicBezTo>
                <a:cubicBezTo>
                  <a:pt x="10083525" y="580155"/>
                  <a:pt x="10080484" y="584706"/>
                  <a:pt x="10078793" y="587166"/>
                </a:cubicBezTo>
                <a:cubicBezTo>
                  <a:pt x="10112917" y="608254"/>
                  <a:pt x="10158188" y="590593"/>
                  <a:pt x="10198615" y="594182"/>
                </a:cubicBezTo>
                <a:cubicBezTo>
                  <a:pt x="10155371" y="607210"/>
                  <a:pt x="10096363" y="607334"/>
                  <a:pt x="10047375" y="624035"/>
                </a:cubicBezTo>
                <a:cubicBezTo>
                  <a:pt x="10092081" y="626998"/>
                  <a:pt x="10119331" y="622657"/>
                  <a:pt x="10146585" y="618650"/>
                </a:cubicBezTo>
                <a:cubicBezTo>
                  <a:pt x="10181158" y="613556"/>
                  <a:pt x="10215056" y="607670"/>
                  <a:pt x="10250420" y="603492"/>
                </a:cubicBezTo>
                <a:cubicBezTo>
                  <a:pt x="10265841" y="601697"/>
                  <a:pt x="10284086" y="603409"/>
                  <a:pt x="10302782" y="603537"/>
                </a:cubicBezTo>
                <a:cubicBezTo>
                  <a:pt x="10274517" y="612470"/>
                  <a:pt x="10252780" y="619735"/>
                  <a:pt x="10229921" y="626413"/>
                </a:cubicBezTo>
                <a:cubicBezTo>
                  <a:pt x="10209085" y="632510"/>
                  <a:pt x="10188143" y="638772"/>
                  <a:pt x="10165055" y="643532"/>
                </a:cubicBezTo>
                <a:cubicBezTo>
                  <a:pt x="10140619" y="648583"/>
                  <a:pt x="10113481" y="651967"/>
                  <a:pt x="10087575" y="656099"/>
                </a:cubicBezTo>
                <a:cubicBezTo>
                  <a:pt x="10089272" y="657395"/>
                  <a:pt x="10090842" y="658728"/>
                  <a:pt x="10092419" y="660064"/>
                </a:cubicBezTo>
                <a:cubicBezTo>
                  <a:pt x="10207169" y="650714"/>
                  <a:pt x="10315846" y="635391"/>
                  <a:pt x="10424181" y="608128"/>
                </a:cubicBezTo>
                <a:cubicBezTo>
                  <a:pt x="10417083" y="619276"/>
                  <a:pt x="10413483" y="625039"/>
                  <a:pt x="10407289" y="634933"/>
                </a:cubicBezTo>
                <a:cubicBezTo>
                  <a:pt x="10464832" y="621612"/>
                  <a:pt x="10499512" y="600487"/>
                  <a:pt x="10570803" y="605622"/>
                </a:cubicBezTo>
                <a:cubicBezTo>
                  <a:pt x="10552558" y="590759"/>
                  <a:pt x="10567198" y="582283"/>
                  <a:pt x="10598730" y="574852"/>
                </a:cubicBezTo>
                <a:cubicBezTo>
                  <a:pt x="10643889" y="564165"/>
                  <a:pt x="10642762" y="563538"/>
                  <a:pt x="10623391" y="543456"/>
                </a:cubicBezTo>
                <a:cubicBezTo>
                  <a:pt x="10647713" y="538069"/>
                  <a:pt x="10671365" y="530052"/>
                  <a:pt x="10698729" y="527425"/>
                </a:cubicBezTo>
                <a:cubicBezTo>
                  <a:pt x="10754246" y="522037"/>
                  <a:pt x="10792989" y="507800"/>
                  <a:pt x="10836225" y="495942"/>
                </a:cubicBezTo>
                <a:cubicBezTo>
                  <a:pt x="10844450" y="493731"/>
                  <a:pt x="10846028" y="488136"/>
                  <a:pt x="10855147" y="480121"/>
                </a:cubicBezTo>
                <a:cubicBezTo>
                  <a:pt x="10822037" y="481665"/>
                  <a:pt x="10799629" y="482709"/>
                  <a:pt x="10776659" y="483752"/>
                </a:cubicBezTo>
                <a:cubicBezTo>
                  <a:pt x="10755824" y="470977"/>
                  <a:pt x="10764042" y="460540"/>
                  <a:pt x="10799067" y="455780"/>
                </a:cubicBezTo>
                <a:cubicBezTo>
                  <a:pt x="10814720" y="453692"/>
                  <a:pt x="10831275" y="451980"/>
                  <a:pt x="10845013" y="448683"/>
                </a:cubicBezTo>
                <a:cubicBezTo>
                  <a:pt x="10870349" y="442544"/>
                  <a:pt x="10869899" y="440999"/>
                  <a:pt x="10852337" y="429642"/>
                </a:cubicBezTo>
                <a:cubicBezTo>
                  <a:pt x="10872491" y="416367"/>
                  <a:pt x="10922945" y="410731"/>
                  <a:pt x="10922380" y="390149"/>
                </a:cubicBezTo>
                <a:cubicBezTo>
                  <a:pt x="10907966" y="389857"/>
                  <a:pt x="10891861" y="387642"/>
                  <a:pt x="10884088" y="389730"/>
                </a:cubicBezTo>
                <a:cubicBezTo>
                  <a:pt x="10854470" y="397705"/>
                  <a:pt x="10827220" y="406892"/>
                  <a:pt x="10799742" y="415907"/>
                </a:cubicBezTo>
                <a:cubicBezTo>
                  <a:pt x="10791743" y="418495"/>
                  <a:pt x="10787131" y="422797"/>
                  <a:pt x="10778463" y="424883"/>
                </a:cubicBezTo>
                <a:cubicBezTo>
                  <a:pt x="10752106" y="431314"/>
                  <a:pt x="10724404" y="436991"/>
                  <a:pt x="10697378" y="443046"/>
                </a:cubicBezTo>
                <a:cubicBezTo>
                  <a:pt x="10673167" y="448473"/>
                  <a:pt x="10658078" y="449393"/>
                  <a:pt x="10624743" y="446594"/>
                </a:cubicBezTo>
                <a:cubicBezTo>
                  <a:pt x="10678232" y="435237"/>
                  <a:pt x="10721025" y="421961"/>
                  <a:pt x="10750978" y="401878"/>
                </a:cubicBezTo>
                <a:cubicBezTo>
                  <a:pt x="10770802" y="388644"/>
                  <a:pt x="10809537" y="379335"/>
                  <a:pt x="10839718" y="368271"/>
                </a:cubicBezTo>
                <a:cubicBezTo>
                  <a:pt x="10862469" y="359961"/>
                  <a:pt x="10889721" y="356872"/>
                  <a:pt x="10921479" y="357459"/>
                </a:cubicBezTo>
                <a:cubicBezTo>
                  <a:pt x="10956273" y="358127"/>
                  <a:pt x="11020014" y="336998"/>
                  <a:pt x="11023507" y="323764"/>
                </a:cubicBezTo>
                <a:cubicBezTo>
                  <a:pt x="11015169" y="321885"/>
                  <a:pt x="11005824" y="319839"/>
                  <a:pt x="10985663" y="315372"/>
                </a:cubicBezTo>
                <a:cubicBezTo>
                  <a:pt x="11035442" y="306564"/>
                  <a:pt x="11054700" y="291491"/>
                  <a:pt x="11105035" y="290824"/>
                </a:cubicBezTo>
                <a:cubicBezTo>
                  <a:pt x="11141974" y="290281"/>
                  <a:pt x="11167310" y="280636"/>
                  <a:pt x="11175304" y="262098"/>
                </a:cubicBezTo>
                <a:cubicBezTo>
                  <a:pt x="11139159" y="265563"/>
                  <a:pt x="11109429" y="268402"/>
                  <a:pt x="11079811" y="271243"/>
                </a:cubicBezTo>
                <a:cubicBezTo>
                  <a:pt x="11078573" y="269823"/>
                  <a:pt x="11077445" y="268445"/>
                  <a:pt x="11076207" y="267025"/>
                </a:cubicBezTo>
                <a:cubicBezTo>
                  <a:pt x="11094226" y="263935"/>
                  <a:pt x="11112583" y="261055"/>
                  <a:pt x="11130264" y="257674"/>
                </a:cubicBezTo>
                <a:cubicBezTo>
                  <a:pt x="11156728" y="252621"/>
                  <a:pt x="11183866" y="247904"/>
                  <a:pt x="11208639" y="241808"/>
                </a:cubicBezTo>
                <a:cubicBezTo>
                  <a:pt x="11244904" y="232913"/>
                  <a:pt x="11280598" y="224314"/>
                  <a:pt x="11326884" y="225610"/>
                </a:cubicBezTo>
                <a:cubicBezTo>
                  <a:pt x="11354585" y="226403"/>
                  <a:pt x="11365732" y="220308"/>
                  <a:pt x="11371929" y="210245"/>
                </a:cubicBezTo>
                <a:lnTo>
                  <a:pt x="11304078" y="212952"/>
                </a:lnTo>
                <a:lnTo>
                  <a:pt x="11405038" y="192208"/>
                </a:lnTo>
                <a:cubicBezTo>
                  <a:pt x="11429248" y="201643"/>
                  <a:pt x="11443662" y="215339"/>
                  <a:pt x="11486349" y="205362"/>
                </a:cubicBezTo>
                <a:cubicBezTo>
                  <a:pt x="11481729" y="201351"/>
                  <a:pt x="11476997" y="197219"/>
                  <a:pt x="11471364" y="192375"/>
                </a:cubicBezTo>
                <a:cubicBezTo>
                  <a:pt x="11497608" y="189827"/>
                  <a:pt x="11522156" y="187491"/>
                  <a:pt x="11550309" y="184776"/>
                </a:cubicBezTo>
                <a:cubicBezTo>
                  <a:pt x="11546928" y="190286"/>
                  <a:pt x="11543887" y="195212"/>
                  <a:pt x="11541078" y="199891"/>
                </a:cubicBezTo>
                <a:cubicBezTo>
                  <a:pt x="11599066" y="218846"/>
                  <a:pt x="11651097" y="195048"/>
                  <a:pt x="11712922" y="198096"/>
                </a:cubicBezTo>
                <a:cubicBezTo>
                  <a:pt x="11644674" y="208783"/>
                  <a:pt x="11583532" y="218344"/>
                  <a:pt x="11521141" y="228112"/>
                </a:cubicBezTo>
                <a:cubicBezTo>
                  <a:pt x="11533979" y="237090"/>
                  <a:pt x="11549294" y="237508"/>
                  <a:pt x="11566412" y="234835"/>
                </a:cubicBezTo>
                <a:cubicBezTo>
                  <a:pt x="11587024" y="231622"/>
                  <a:pt x="11607516" y="228197"/>
                  <a:pt x="11627562" y="224524"/>
                </a:cubicBezTo>
                <a:cubicBezTo>
                  <a:pt x="11669679" y="216756"/>
                  <a:pt x="11712808" y="211412"/>
                  <a:pt x="11758305" y="213918"/>
                </a:cubicBezTo>
                <a:cubicBezTo>
                  <a:pt x="11733309" y="223144"/>
                  <a:pt x="11711795" y="234251"/>
                  <a:pt x="11682855" y="240848"/>
                </a:cubicBezTo>
                <a:cubicBezTo>
                  <a:pt x="11653463" y="247527"/>
                  <a:pt x="11618098" y="250491"/>
                  <a:pt x="11592087" y="264604"/>
                </a:cubicBezTo>
                <a:cubicBezTo>
                  <a:pt x="11704585" y="261137"/>
                  <a:pt x="11786796" y="236965"/>
                  <a:pt x="11884204" y="221016"/>
                </a:cubicBezTo>
                <a:cubicBezTo>
                  <a:pt x="11879705" y="229449"/>
                  <a:pt x="11877112" y="234333"/>
                  <a:pt x="11872270" y="243354"/>
                </a:cubicBezTo>
                <a:cubicBezTo>
                  <a:pt x="11933418" y="234166"/>
                  <a:pt x="11961345" y="208156"/>
                  <a:pt x="12029024" y="213209"/>
                </a:cubicBezTo>
                <a:cubicBezTo>
                  <a:pt x="12026214" y="193294"/>
                  <a:pt x="12026658" y="193546"/>
                  <a:pt x="12070132" y="182732"/>
                </a:cubicBezTo>
                <a:cubicBezTo>
                  <a:pt x="12081843" y="179808"/>
                  <a:pt x="12096820" y="175299"/>
                  <a:pt x="12098399" y="170916"/>
                </a:cubicBezTo>
                <a:cubicBezTo>
                  <a:pt x="12100201" y="165990"/>
                  <a:pt x="12088596" y="160396"/>
                  <a:pt x="12080378" y="152922"/>
                </a:cubicBezTo>
                <a:cubicBezTo>
                  <a:pt x="12112813" y="146740"/>
                  <a:pt x="12146592" y="140982"/>
                  <a:pt x="12178462" y="134051"/>
                </a:cubicBezTo>
                <a:close/>
                <a:moveTo>
                  <a:pt x="12208981" y="103405"/>
                </a:moveTo>
                <a:cubicBezTo>
                  <a:pt x="12212811" y="104365"/>
                  <a:pt x="12218100" y="105285"/>
                  <a:pt x="12217762" y="105702"/>
                </a:cubicBezTo>
                <a:cubicBezTo>
                  <a:pt x="12216642" y="107412"/>
                  <a:pt x="12213825" y="109000"/>
                  <a:pt x="12211685" y="110628"/>
                </a:cubicBezTo>
                <a:cubicBezTo>
                  <a:pt x="12208192" y="109835"/>
                  <a:pt x="12201325" y="108749"/>
                  <a:pt x="12201664" y="108330"/>
                </a:cubicBezTo>
                <a:cubicBezTo>
                  <a:pt x="12202903" y="106620"/>
                  <a:pt x="12206277" y="105075"/>
                  <a:pt x="12208981" y="103405"/>
                </a:cubicBezTo>
                <a:close/>
                <a:moveTo>
                  <a:pt x="12125988" y="95015"/>
                </a:moveTo>
                <a:cubicBezTo>
                  <a:pt x="12127791" y="96393"/>
                  <a:pt x="12129481" y="97728"/>
                  <a:pt x="12131275" y="99106"/>
                </a:cubicBezTo>
                <a:cubicBezTo>
                  <a:pt x="12119564" y="101026"/>
                  <a:pt x="12107856" y="102902"/>
                  <a:pt x="12096145" y="104825"/>
                </a:cubicBezTo>
                <a:cubicBezTo>
                  <a:pt x="12094680" y="103613"/>
                  <a:pt x="12093104" y="102442"/>
                  <a:pt x="12091637" y="101276"/>
                </a:cubicBezTo>
                <a:cubicBezTo>
                  <a:pt x="12103122" y="99190"/>
                  <a:pt x="12114615" y="97099"/>
                  <a:pt x="12125988" y="95015"/>
                </a:cubicBezTo>
                <a:close/>
                <a:moveTo>
                  <a:pt x="12238653" y="71904"/>
                </a:moveTo>
                <a:lnTo>
                  <a:pt x="12238653" y="89801"/>
                </a:lnTo>
                <a:lnTo>
                  <a:pt x="12169906" y="86453"/>
                </a:lnTo>
                <a:cubicBezTo>
                  <a:pt x="12170244" y="85119"/>
                  <a:pt x="12170694" y="83741"/>
                  <a:pt x="12171033" y="82405"/>
                </a:cubicBezTo>
                <a:cubicBezTo>
                  <a:pt x="12188370" y="82405"/>
                  <a:pt x="12205826" y="82405"/>
                  <a:pt x="12228353" y="82405"/>
                </a:cubicBezTo>
                <a:close/>
                <a:moveTo>
                  <a:pt x="12238653" y="0"/>
                </a:moveTo>
                <a:lnTo>
                  <a:pt x="12238653" y="32147"/>
                </a:lnTo>
                <a:lnTo>
                  <a:pt x="12208377" y="41871"/>
                </a:lnTo>
                <a:cubicBezTo>
                  <a:pt x="12183502" y="46886"/>
                  <a:pt x="12156896" y="50843"/>
                  <a:pt x="12132967" y="56395"/>
                </a:cubicBezTo>
                <a:cubicBezTo>
                  <a:pt x="12125423" y="58149"/>
                  <a:pt x="12113151" y="57146"/>
                  <a:pt x="12103010" y="57397"/>
                </a:cubicBezTo>
                <a:cubicBezTo>
                  <a:pt x="12110447" y="52011"/>
                  <a:pt x="12121255" y="49714"/>
                  <a:pt x="12130939" y="46793"/>
                </a:cubicBezTo>
                <a:cubicBezTo>
                  <a:pt x="12149747" y="41156"/>
                  <a:pt x="12174743" y="36435"/>
                  <a:pt x="12184884" y="29047"/>
                </a:cubicBezTo>
                <a:cubicBezTo>
                  <a:pt x="12198340" y="19194"/>
                  <a:pt x="12213008" y="9978"/>
                  <a:pt x="12231337" y="205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68" name="Freeform: Shape 67">
            <a:extLst>
              <a:ext uri="{FF2B5EF4-FFF2-40B4-BE49-F238E27FC236}">
                <a16:creationId xmlns:a16="http://schemas.microsoft.com/office/drawing/2014/main" id="{C89FEE1E-AA94-48B8-824F-C747A039AA04}"/>
              </a:ext>
            </a:extLst>
          </p:cNvPr>
          <p:cNvSpPr/>
          <p:nvPr/>
        </p:nvSpPr>
        <p:spPr>
          <a:xfrm flipH="1">
            <a:off x="3044399" y="5844540"/>
            <a:ext cx="3049200" cy="1013460"/>
          </a:xfrm>
          <a:custGeom>
            <a:avLst/>
            <a:gdLst>
              <a:gd name="connsiteX0" fmla="*/ 0 w 12238653"/>
              <a:gd name="connsiteY0" fmla="*/ 3167739 h 4913967"/>
              <a:gd name="connsiteX1" fmla="*/ 12238653 w 12238653"/>
              <a:gd name="connsiteY1" fmla="*/ 3167739 h 4913967"/>
              <a:gd name="connsiteX2" fmla="*/ 12238653 w 12238653"/>
              <a:gd name="connsiteY2" fmla="*/ 4913967 h 4913967"/>
              <a:gd name="connsiteX3" fmla="*/ 0 w 12238653"/>
              <a:gd name="connsiteY3" fmla="*/ 4913967 h 4913967"/>
              <a:gd name="connsiteX4" fmla="*/ 2698971 w 12238653"/>
              <a:gd name="connsiteY4" fmla="*/ 905520 h 4913967"/>
              <a:gd name="connsiteX5" fmla="*/ 2700305 w 12238653"/>
              <a:gd name="connsiteY5" fmla="*/ 905880 h 4913967"/>
              <a:gd name="connsiteX6" fmla="*/ 2700052 w 12238653"/>
              <a:gd name="connsiteY6" fmla="*/ 906059 h 4913967"/>
              <a:gd name="connsiteX7" fmla="*/ 2688342 w 12238653"/>
              <a:gd name="connsiteY7" fmla="*/ 900214 h 4913967"/>
              <a:gd name="connsiteX8" fmla="*/ 2698971 w 12238653"/>
              <a:gd name="connsiteY8" fmla="*/ 905520 h 4913967"/>
              <a:gd name="connsiteX9" fmla="*/ 2684625 w 12238653"/>
              <a:gd name="connsiteY9" fmla="*/ 901634 h 4913967"/>
              <a:gd name="connsiteX10" fmla="*/ 2688342 w 12238653"/>
              <a:gd name="connsiteY10" fmla="*/ 900214 h 4913967"/>
              <a:gd name="connsiteX11" fmla="*/ 2522911 w 12238653"/>
              <a:gd name="connsiteY11" fmla="*/ 891280 h 4913967"/>
              <a:gd name="connsiteX12" fmla="*/ 2602418 w 12238653"/>
              <a:gd name="connsiteY12" fmla="*/ 891280 h 4913967"/>
              <a:gd name="connsiteX13" fmla="*/ 2548819 w 12238653"/>
              <a:gd name="connsiteY13" fmla="*/ 907606 h 4913967"/>
              <a:gd name="connsiteX14" fmla="*/ 2522911 w 12238653"/>
              <a:gd name="connsiteY14" fmla="*/ 891280 h 4913967"/>
              <a:gd name="connsiteX15" fmla="*/ 2587666 w 12238653"/>
              <a:gd name="connsiteY15" fmla="*/ 857922 h 4913967"/>
              <a:gd name="connsiteX16" fmla="*/ 2590371 w 12238653"/>
              <a:gd name="connsiteY16" fmla="*/ 862305 h 4913967"/>
              <a:gd name="connsiteX17" fmla="*/ 2540820 w 12238653"/>
              <a:gd name="connsiteY17" fmla="*/ 865519 h 4913967"/>
              <a:gd name="connsiteX18" fmla="*/ 2538904 w 12238653"/>
              <a:gd name="connsiteY18" fmla="*/ 862388 h 4913967"/>
              <a:gd name="connsiteX19" fmla="*/ 2587666 w 12238653"/>
              <a:gd name="connsiteY19" fmla="*/ 857922 h 4913967"/>
              <a:gd name="connsiteX20" fmla="*/ 2782716 w 12238653"/>
              <a:gd name="connsiteY20" fmla="*/ 857630 h 4913967"/>
              <a:gd name="connsiteX21" fmla="*/ 2798814 w 12238653"/>
              <a:gd name="connsiteY21" fmla="*/ 857630 h 4913967"/>
              <a:gd name="connsiteX22" fmla="*/ 2798814 w 12238653"/>
              <a:gd name="connsiteY22" fmla="*/ 858800 h 4913967"/>
              <a:gd name="connsiteX23" fmla="*/ 2782716 w 12238653"/>
              <a:gd name="connsiteY23" fmla="*/ 858800 h 4913967"/>
              <a:gd name="connsiteX24" fmla="*/ 2782716 w 12238653"/>
              <a:gd name="connsiteY24" fmla="*/ 857630 h 4913967"/>
              <a:gd name="connsiteX25" fmla="*/ 2746225 w 12238653"/>
              <a:gd name="connsiteY25" fmla="*/ 857087 h 4913967"/>
              <a:gd name="connsiteX26" fmla="*/ 2711989 w 12238653"/>
              <a:gd name="connsiteY26" fmla="*/ 874998 h 4913967"/>
              <a:gd name="connsiteX27" fmla="*/ 2746225 w 12238653"/>
              <a:gd name="connsiteY27" fmla="*/ 857087 h 4913967"/>
              <a:gd name="connsiteX28" fmla="*/ 2855013 w 12238653"/>
              <a:gd name="connsiteY28" fmla="*/ 853037 h 4913967"/>
              <a:gd name="connsiteX29" fmla="*/ 2852421 w 12238653"/>
              <a:gd name="connsiteY29" fmla="*/ 855206 h 4913967"/>
              <a:gd name="connsiteX30" fmla="*/ 2848027 w 12238653"/>
              <a:gd name="connsiteY30" fmla="*/ 854372 h 4913967"/>
              <a:gd name="connsiteX31" fmla="*/ 2849942 w 12238653"/>
              <a:gd name="connsiteY31" fmla="*/ 853080 h 4913967"/>
              <a:gd name="connsiteX32" fmla="*/ 2855013 w 12238653"/>
              <a:gd name="connsiteY32" fmla="*/ 853037 h 4913967"/>
              <a:gd name="connsiteX33" fmla="*/ 684843 w 12238653"/>
              <a:gd name="connsiteY33" fmla="*/ 826275 h 4913967"/>
              <a:gd name="connsiteX34" fmla="*/ 691152 w 12238653"/>
              <a:gd name="connsiteY34" fmla="*/ 828237 h 4913967"/>
              <a:gd name="connsiteX35" fmla="*/ 685293 w 12238653"/>
              <a:gd name="connsiteY35" fmla="*/ 831327 h 4913967"/>
              <a:gd name="connsiteX36" fmla="*/ 679103 w 12238653"/>
              <a:gd name="connsiteY36" fmla="*/ 829363 h 4913967"/>
              <a:gd name="connsiteX37" fmla="*/ 684843 w 12238653"/>
              <a:gd name="connsiteY37" fmla="*/ 826275 h 4913967"/>
              <a:gd name="connsiteX38" fmla="*/ 1245993 w 12238653"/>
              <a:gd name="connsiteY38" fmla="*/ 823926 h 4913967"/>
              <a:gd name="connsiteX39" fmla="*/ 1269421 w 12238653"/>
              <a:gd name="connsiteY39" fmla="*/ 826443 h 4913967"/>
              <a:gd name="connsiteX40" fmla="*/ 1270098 w 12238653"/>
              <a:gd name="connsiteY40" fmla="*/ 836671 h 4913967"/>
              <a:gd name="connsiteX41" fmla="*/ 1206696 w 12238653"/>
              <a:gd name="connsiteY41" fmla="*/ 830868 h 4913967"/>
              <a:gd name="connsiteX42" fmla="*/ 1245993 w 12238653"/>
              <a:gd name="connsiteY42" fmla="*/ 823926 h 4913967"/>
              <a:gd name="connsiteX43" fmla="*/ 1120884 w 12238653"/>
              <a:gd name="connsiteY43" fmla="*/ 823561 h 4913967"/>
              <a:gd name="connsiteX44" fmla="*/ 1123814 w 12238653"/>
              <a:gd name="connsiteY44" fmla="*/ 824813 h 4913967"/>
              <a:gd name="connsiteX45" fmla="*/ 1115365 w 12238653"/>
              <a:gd name="connsiteY45" fmla="*/ 825732 h 4913967"/>
              <a:gd name="connsiteX46" fmla="*/ 1112548 w 12238653"/>
              <a:gd name="connsiteY46" fmla="*/ 824479 h 4913967"/>
              <a:gd name="connsiteX47" fmla="*/ 1120884 w 12238653"/>
              <a:gd name="connsiteY47" fmla="*/ 823561 h 4913967"/>
              <a:gd name="connsiteX48" fmla="*/ 1047795 w 12238653"/>
              <a:gd name="connsiteY48" fmla="*/ 823531 h 4913967"/>
              <a:gd name="connsiteX49" fmla="*/ 1089690 w 12238653"/>
              <a:gd name="connsiteY49" fmla="*/ 825650 h 4913967"/>
              <a:gd name="connsiteX50" fmla="*/ 1050497 w 12238653"/>
              <a:gd name="connsiteY50" fmla="*/ 834750 h 4913967"/>
              <a:gd name="connsiteX51" fmla="*/ 1047795 w 12238653"/>
              <a:gd name="connsiteY51" fmla="*/ 823531 h 4913967"/>
              <a:gd name="connsiteX52" fmla="*/ 1388791 w 12238653"/>
              <a:gd name="connsiteY52" fmla="*/ 823269 h 4913967"/>
              <a:gd name="connsiteX53" fmla="*/ 1393180 w 12238653"/>
              <a:gd name="connsiteY53" fmla="*/ 824229 h 4913967"/>
              <a:gd name="connsiteX54" fmla="*/ 1391376 w 12238653"/>
              <a:gd name="connsiteY54" fmla="*/ 825607 h 4913967"/>
              <a:gd name="connsiteX55" fmla="*/ 1386089 w 12238653"/>
              <a:gd name="connsiteY55" fmla="*/ 825607 h 4913967"/>
              <a:gd name="connsiteX56" fmla="*/ 1388791 w 12238653"/>
              <a:gd name="connsiteY56" fmla="*/ 823269 h 4913967"/>
              <a:gd name="connsiteX57" fmla="*/ 1334620 w 12238653"/>
              <a:gd name="connsiteY57" fmla="*/ 822809 h 4913967"/>
              <a:gd name="connsiteX58" fmla="*/ 1336874 w 12238653"/>
              <a:gd name="connsiteY58" fmla="*/ 825565 h 4913967"/>
              <a:gd name="connsiteX59" fmla="*/ 1307820 w 12238653"/>
              <a:gd name="connsiteY59" fmla="*/ 829573 h 4913967"/>
              <a:gd name="connsiteX60" fmla="*/ 1302645 w 12238653"/>
              <a:gd name="connsiteY60" fmla="*/ 825817 h 4913967"/>
              <a:gd name="connsiteX61" fmla="*/ 1334620 w 12238653"/>
              <a:gd name="connsiteY61" fmla="*/ 822809 h 4913967"/>
              <a:gd name="connsiteX62" fmla="*/ 984622 w 12238653"/>
              <a:gd name="connsiteY62" fmla="*/ 822056 h 4913967"/>
              <a:gd name="connsiteX63" fmla="*/ 989240 w 12238653"/>
              <a:gd name="connsiteY63" fmla="*/ 822056 h 4913967"/>
              <a:gd name="connsiteX64" fmla="*/ 987663 w 12238653"/>
              <a:gd name="connsiteY64" fmla="*/ 824730 h 4913967"/>
              <a:gd name="connsiteX65" fmla="*/ 983719 w 12238653"/>
              <a:gd name="connsiteY65" fmla="*/ 823727 h 4913967"/>
              <a:gd name="connsiteX66" fmla="*/ 984622 w 12238653"/>
              <a:gd name="connsiteY66" fmla="*/ 822056 h 4913967"/>
              <a:gd name="connsiteX67" fmla="*/ 1091942 w 12238653"/>
              <a:gd name="connsiteY67" fmla="*/ 808823 h 4913967"/>
              <a:gd name="connsiteX68" fmla="*/ 1093858 w 12238653"/>
              <a:gd name="connsiteY68" fmla="*/ 811536 h 4913967"/>
              <a:gd name="connsiteX69" fmla="*/ 1071107 w 12238653"/>
              <a:gd name="connsiteY69" fmla="*/ 813749 h 4913967"/>
              <a:gd name="connsiteX70" fmla="*/ 1069193 w 12238653"/>
              <a:gd name="connsiteY70" fmla="*/ 811117 h 4913967"/>
              <a:gd name="connsiteX71" fmla="*/ 1091942 w 12238653"/>
              <a:gd name="connsiteY71" fmla="*/ 808823 h 4913967"/>
              <a:gd name="connsiteX72" fmla="*/ 1181133 w 12238653"/>
              <a:gd name="connsiteY72" fmla="*/ 803854 h 4913967"/>
              <a:gd name="connsiteX73" fmla="*/ 1190817 w 12238653"/>
              <a:gd name="connsiteY73" fmla="*/ 805107 h 4913967"/>
              <a:gd name="connsiteX74" fmla="*/ 1184064 w 12238653"/>
              <a:gd name="connsiteY74" fmla="*/ 808990 h 4913967"/>
              <a:gd name="connsiteX75" fmla="*/ 1175726 w 12238653"/>
              <a:gd name="connsiteY75" fmla="*/ 806650 h 4913967"/>
              <a:gd name="connsiteX76" fmla="*/ 1181133 w 12238653"/>
              <a:gd name="connsiteY76" fmla="*/ 803854 h 4913967"/>
              <a:gd name="connsiteX77" fmla="*/ 2796341 w 12238653"/>
              <a:gd name="connsiteY77" fmla="*/ 797048 h 4913967"/>
              <a:gd name="connsiteX78" fmla="*/ 2803770 w 12238653"/>
              <a:gd name="connsiteY78" fmla="*/ 797632 h 4913967"/>
              <a:gd name="connsiteX79" fmla="*/ 2803432 w 12238653"/>
              <a:gd name="connsiteY79" fmla="*/ 799180 h 4913967"/>
              <a:gd name="connsiteX80" fmla="*/ 2795890 w 12238653"/>
              <a:gd name="connsiteY80" fmla="*/ 798595 h 4913967"/>
              <a:gd name="connsiteX81" fmla="*/ 2796341 w 12238653"/>
              <a:gd name="connsiteY81" fmla="*/ 797048 h 4913967"/>
              <a:gd name="connsiteX82" fmla="*/ 2405795 w 12238653"/>
              <a:gd name="connsiteY82" fmla="*/ 795754 h 4913967"/>
              <a:gd name="connsiteX83" fmla="*/ 2412443 w 12238653"/>
              <a:gd name="connsiteY83" fmla="*/ 798010 h 4913967"/>
              <a:gd name="connsiteX84" fmla="*/ 2409513 w 12238653"/>
              <a:gd name="connsiteY84" fmla="*/ 799511 h 4913967"/>
              <a:gd name="connsiteX85" fmla="*/ 2402647 w 12238653"/>
              <a:gd name="connsiteY85" fmla="*/ 797300 h 4913967"/>
              <a:gd name="connsiteX86" fmla="*/ 2405795 w 12238653"/>
              <a:gd name="connsiteY86" fmla="*/ 795754 h 4913967"/>
              <a:gd name="connsiteX87" fmla="*/ 3299603 w 12238653"/>
              <a:gd name="connsiteY87" fmla="*/ 794291 h 4913967"/>
              <a:gd name="connsiteX88" fmla="*/ 3305124 w 12238653"/>
              <a:gd name="connsiteY88" fmla="*/ 794291 h 4913967"/>
              <a:gd name="connsiteX89" fmla="*/ 3307941 w 12238653"/>
              <a:gd name="connsiteY89" fmla="*/ 795629 h 4913967"/>
              <a:gd name="connsiteX90" fmla="*/ 3303433 w 12238653"/>
              <a:gd name="connsiteY90" fmla="*/ 796547 h 4913967"/>
              <a:gd name="connsiteX91" fmla="*/ 3299603 w 12238653"/>
              <a:gd name="connsiteY91" fmla="*/ 794291 h 4913967"/>
              <a:gd name="connsiteX92" fmla="*/ 813000 w 12238653"/>
              <a:gd name="connsiteY92" fmla="*/ 792290 h 4913967"/>
              <a:gd name="connsiteX93" fmla="*/ 944982 w 12238653"/>
              <a:gd name="connsiteY93" fmla="*/ 793165 h 4913967"/>
              <a:gd name="connsiteX94" fmla="*/ 958159 w 12238653"/>
              <a:gd name="connsiteY94" fmla="*/ 811410 h 4913967"/>
              <a:gd name="connsiteX95" fmla="*/ 967390 w 12238653"/>
              <a:gd name="connsiteY95" fmla="*/ 834624 h 4913967"/>
              <a:gd name="connsiteX96" fmla="*/ 915480 w 12238653"/>
              <a:gd name="connsiteY96" fmla="*/ 815463 h 4913967"/>
              <a:gd name="connsiteX97" fmla="*/ 857146 w 12238653"/>
              <a:gd name="connsiteY97" fmla="*/ 834498 h 4913967"/>
              <a:gd name="connsiteX98" fmla="*/ 795544 w 12238653"/>
              <a:gd name="connsiteY98" fmla="*/ 834165 h 4913967"/>
              <a:gd name="connsiteX99" fmla="*/ 772462 w 12238653"/>
              <a:gd name="connsiteY99" fmla="*/ 831453 h 4913967"/>
              <a:gd name="connsiteX100" fmla="*/ 873474 w 12238653"/>
              <a:gd name="connsiteY100" fmla="*/ 811869 h 4913967"/>
              <a:gd name="connsiteX101" fmla="*/ 867955 w 12238653"/>
              <a:gd name="connsiteY101" fmla="*/ 806402 h 4913967"/>
              <a:gd name="connsiteX102" fmla="*/ 789460 w 12238653"/>
              <a:gd name="connsiteY102" fmla="*/ 809617 h 4913967"/>
              <a:gd name="connsiteX103" fmla="*/ 718066 w 12238653"/>
              <a:gd name="connsiteY103" fmla="*/ 805649 h 4913967"/>
              <a:gd name="connsiteX104" fmla="*/ 813000 w 12238653"/>
              <a:gd name="connsiteY104" fmla="*/ 792290 h 4913967"/>
              <a:gd name="connsiteX105" fmla="*/ 3206026 w 12238653"/>
              <a:gd name="connsiteY105" fmla="*/ 791204 h 4913967"/>
              <a:gd name="connsiteX106" fmla="*/ 3209399 w 12238653"/>
              <a:gd name="connsiteY106" fmla="*/ 792248 h 4913967"/>
              <a:gd name="connsiteX107" fmla="*/ 3207153 w 12238653"/>
              <a:gd name="connsiteY107" fmla="*/ 793919 h 4913967"/>
              <a:gd name="connsiteX108" fmla="*/ 3201407 w 12238653"/>
              <a:gd name="connsiteY108" fmla="*/ 792081 h 4913967"/>
              <a:gd name="connsiteX109" fmla="*/ 3206026 w 12238653"/>
              <a:gd name="connsiteY109" fmla="*/ 791204 h 4913967"/>
              <a:gd name="connsiteX110" fmla="*/ 3120216 w 12238653"/>
              <a:gd name="connsiteY110" fmla="*/ 790326 h 4913967"/>
              <a:gd name="connsiteX111" fmla="*/ 3160868 w 12238653"/>
              <a:gd name="connsiteY111" fmla="*/ 791371 h 4913967"/>
              <a:gd name="connsiteX112" fmla="*/ 3157938 w 12238653"/>
              <a:gd name="connsiteY112" fmla="*/ 797466 h 4913967"/>
              <a:gd name="connsiteX113" fmla="*/ 3117851 w 12238653"/>
              <a:gd name="connsiteY113" fmla="*/ 795002 h 4913967"/>
              <a:gd name="connsiteX114" fmla="*/ 3120216 w 12238653"/>
              <a:gd name="connsiteY114" fmla="*/ 790326 h 4913967"/>
              <a:gd name="connsiteX115" fmla="*/ 1105007 w 12238653"/>
              <a:gd name="connsiteY115" fmla="*/ 790326 h 4913967"/>
              <a:gd name="connsiteX116" fmla="*/ 1111316 w 12238653"/>
              <a:gd name="connsiteY116" fmla="*/ 791913 h 4913967"/>
              <a:gd name="connsiteX117" fmla="*/ 1106470 w 12238653"/>
              <a:gd name="connsiteY117" fmla="*/ 792540 h 4913967"/>
              <a:gd name="connsiteX118" fmla="*/ 1102076 w 12238653"/>
              <a:gd name="connsiteY118" fmla="*/ 791580 h 4913967"/>
              <a:gd name="connsiteX119" fmla="*/ 1105007 w 12238653"/>
              <a:gd name="connsiteY119" fmla="*/ 790326 h 4913967"/>
              <a:gd name="connsiteX120" fmla="*/ 2956702 w 12238653"/>
              <a:gd name="connsiteY120" fmla="*/ 785652 h 4913967"/>
              <a:gd name="connsiteX121" fmla="*/ 2949491 w 12238653"/>
              <a:gd name="connsiteY121" fmla="*/ 812204 h 4913967"/>
              <a:gd name="connsiteX122" fmla="*/ 2888904 w 12238653"/>
              <a:gd name="connsiteY122" fmla="*/ 814041 h 4913967"/>
              <a:gd name="connsiteX123" fmla="*/ 2887107 w 12238653"/>
              <a:gd name="connsiteY123" fmla="*/ 811787 h 4913967"/>
              <a:gd name="connsiteX124" fmla="*/ 2900508 w 12238653"/>
              <a:gd name="connsiteY124" fmla="*/ 810076 h 4913967"/>
              <a:gd name="connsiteX125" fmla="*/ 2926071 w 12238653"/>
              <a:gd name="connsiteY125" fmla="*/ 806317 h 4913967"/>
              <a:gd name="connsiteX126" fmla="*/ 2893974 w 12238653"/>
              <a:gd name="connsiteY126" fmla="*/ 789366 h 4913967"/>
              <a:gd name="connsiteX127" fmla="*/ 2956702 w 12238653"/>
              <a:gd name="connsiteY127" fmla="*/ 785652 h 4913967"/>
              <a:gd name="connsiteX128" fmla="*/ 3394004 w 12238653"/>
              <a:gd name="connsiteY128" fmla="*/ 785171 h 4913967"/>
              <a:gd name="connsiteX129" fmla="*/ 3441276 w 12238653"/>
              <a:gd name="connsiteY129" fmla="*/ 790326 h 4913967"/>
              <a:gd name="connsiteX130" fmla="*/ 3389512 w 12238653"/>
              <a:gd name="connsiteY130" fmla="*/ 797367 h 4913967"/>
              <a:gd name="connsiteX131" fmla="*/ 3337671 w 12238653"/>
              <a:gd name="connsiteY131" fmla="*/ 796047 h 4913967"/>
              <a:gd name="connsiteX132" fmla="*/ 3352986 w 12238653"/>
              <a:gd name="connsiteY132" fmla="*/ 787155 h 4913967"/>
              <a:gd name="connsiteX133" fmla="*/ 3394004 w 12238653"/>
              <a:gd name="connsiteY133" fmla="*/ 785171 h 4913967"/>
              <a:gd name="connsiteX134" fmla="*/ 7058291 w 12238653"/>
              <a:gd name="connsiteY134" fmla="*/ 780808 h 4913967"/>
              <a:gd name="connsiteX135" fmla="*/ 7059288 w 12238653"/>
              <a:gd name="connsiteY135" fmla="*/ 780863 h 4913967"/>
              <a:gd name="connsiteX136" fmla="*/ 7058514 w 12238653"/>
              <a:gd name="connsiteY136" fmla="*/ 780934 h 4913967"/>
              <a:gd name="connsiteX137" fmla="*/ 7057474 w 12238653"/>
              <a:gd name="connsiteY137" fmla="*/ 780997 h 4913967"/>
              <a:gd name="connsiteX138" fmla="*/ 2267511 w 12238653"/>
              <a:gd name="connsiteY138" fmla="*/ 779263 h 4913967"/>
              <a:gd name="connsiteX139" fmla="*/ 2268073 w 12238653"/>
              <a:gd name="connsiteY139" fmla="*/ 783688 h 4913967"/>
              <a:gd name="connsiteX140" fmla="*/ 2177645 w 12238653"/>
              <a:gd name="connsiteY140" fmla="*/ 783688 h 4913967"/>
              <a:gd name="connsiteX141" fmla="*/ 2177645 w 12238653"/>
              <a:gd name="connsiteY141" fmla="*/ 781185 h 4913967"/>
              <a:gd name="connsiteX142" fmla="*/ 2267511 w 12238653"/>
              <a:gd name="connsiteY142" fmla="*/ 779263 h 4913967"/>
              <a:gd name="connsiteX143" fmla="*/ 778314 w 12238653"/>
              <a:gd name="connsiteY143" fmla="*/ 777550 h 4913967"/>
              <a:gd name="connsiteX144" fmla="*/ 804439 w 12238653"/>
              <a:gd name="connsiteY144" fmla="*/ 777550 h 4913967"/>
              <a:gd name="connsiteX145" fmla="*/ 804551 w 12238653"/>
              <a:gd name="connsiteY145" fmla="*/ 779388 h 4913967"/>
              <a:gd name="connsiteX146" fmla="*/ 778540 w 12238653"/>
              <a:gd name="connsiteY146" fmla="*/ 779847 h 4913967"/>
              <a:gd name="connsiteX147" fmla="*/ 778314 w 12238653"/>
              <a:gd name="connsiteY147" fmla="*/ 777550 h 4913967"/>
              <a:gd name="connsiteX148" fmla="*/ 2783503 w 12238653"/>
              <a:gd name="connsiteY148" fmla="*/ 777051 h 4913967"/>
              <a:gd name="connsiteX149" fmla="*/ 2832936 w 12238653"/>
              <a:gd name="connsiteY149" fmla="*/ 777428 h 4913967"/>
              <a:gd name="connsiteX150" fmla="*/ 2861089 w 12238653"/>
              <a:gd name="connsiteY150" fmla="*/ 785567 h 4913967"/>
              <a:gd name="connsiteX151" fmla="*/ 2843859 w 12238653"/>
              <a:gd name="connsiteY151" fmla="*/ 793293 h 4913967"/>
              <a:gd name="connsiteX152" fmla="*/ 2783503 w 12238653"/>
              <a:gd name="connsiteY152" fmla="*/ 777051 h 4913967"/>
              <a:gd name="connsiteX153" fmla="*/ 7131377 w 12238653"/>
              <a:gd name="connsiteY153" fmla="*/ 774294 h 4913967"/>
              <a:gd name="connsiteX154" fmla="*/ 7092424 w 12238653"/>
              <a:gd name="connsiteY154" fmla="*/ 782703 h 4913967"/>
              <a:gd name="connsiteX155" fmla="*/ 7059288 w 12238653"/>
              <a:gd name="connsiteY155" fmla="*/ 780863 h 4913967"/>
              <a:gd name="connsiteX156" fmla="*/ 7090680 w 12238653"/>
              <a:gd name="connsiteY156" fmla="*/ 778005 h 4913967"/>
              <a:gd name="connsiteX157" fmla="*/ 7131377 w 12238653"/>
              <a:gd name="connsiteY157" fmla="*/ 774294 h 4913967"/>
              <a:gd name="connsiteX158" fmla="*/ 3240262 w 12238653"/>
              <a:gd name="connsiteY158" fmla="*/ 773500 h 4913967"/>
              <a:gd name="connsiteX159" fmla="*/ 3256141 w 12238653"/>
              <a:gd name="connsiteY159" fmla="*/ 774670 h 4913967"/>
              <a:gd name="connsiteX160" fmla="*/ 3248368 w 12238653"/>
              <a:gd name="connsiteY160" fmla="*/ 777218 h 4913967"/>
              <a:gd name="connsiteX161" fmla="*/ 3240262 w 12238653"/>
              <a:gd name="connsiteY161" fmla="*/ 773500 h 4913967"/>
              <a:gd name="connsiteX162" fmla="*/ 845886 w 12238653"/>
              <a:gd name="connsiteY162" fmla="*/ 773167 h 4913967"/>
              <a:gd name="connsiteX163" fmla="*/ 884735 w 12238653"/>
              <a:gd name="connsiteY163" fmla="*/ 775757 h 4913967"/>
              <a:gd name="connsiteX164" fmla="*/ 882707 w 12238653"/>
              <a:gd name="connsiteY164" fmla="*/ 779723 h 4913967"/>
              <a:gd name="connsiteX165" fmla="*/ 844084 w 12238653"/>
              <a:gd name="connsiteY165" fmla="*/ 776676 h 4913967"/>
              <a:gd name="connsiteX166" fmla="*/ 845886 w 12238653"/>
              <a:gd name="connsiteY166" fmla="*/ 773167 h 4913967"/>
              <a:gd name="connsiteX167" fmla="*/ 1544646 w 12238653"/>
              <a:gd name="connsiteY167" fmla="*/ 767032 h 4913967"/>
              <a:gd name="connsiteX168" fmla="*/ 1625161 w 12238653"/>
              <a:gd name="connsiteY168" fmla="*/ 769911 h 4913967"/>
              <a:gd name="connsiteX169" fmla="*/ 1595100 w 12238653"/>
              <a:gd name="connsiteY169" fmla="*/ 783105 h 4913967"/>
              <a:gd name="connsiteX170" fmla="*/ 1538112 w 12238653"/>
              <a:gd name="connsiteY170" fmla="*/ 780140 h 4913967"/>
              <a:gd name="connsiteX171" fmla="*/ 1544646 w 12238653"/>
              <a:gd name="connsiteY171" fmla="*/ 767032 h 4913967"/>
              <a:gd name="connsiteX172" fmla="*/ 2149042 w 12238653"/>
              <a:gd name="connsiteY172" fmla="*/ 763522 h 4913967"/>
              <a:gd name="connsiteX173" fmla="*/ 2147351 w 12238653"/>
              <a:gd name="connsiteY173" fmla="*/ 766362 h 4913967"/>
              <a:gd name="connsiteX174" fmla="*/ 2143071 w 12238653"/>
              <a:gd name="connsiteY174" fmla="*/ 765319 h 4913967"/>
              <a:gd name="connsiteX175" fmla="*/ 2144085 w 12238653"/>
              <a:gd name="connsiteY175" fmla="*/ 763565 h 4913967"/>
              <a:gd name="connsiteX176" fmla="*/ 2149042 w 12238653"/>
              <a:gd name="connsiteY176" fmla="*/ 763522 h 4913967"/>
              <a:gd name="connsiteX177" fmla="*/ 2183729 w 12238653"/>
              <a:gd name="connsiteY177" fmla="*/ 762269 h 4913967"/>
              <a:gd name="connsiteX178" fmla="*/ 2193184 w 12238653"/>
              <a:gd name="connsiteY178" fmla="*/ 763482 h 4913967"/>
              <a:gd name="connsiteX179" fmla="*/ 2186312 w 12238653"/>
              <a:gd name="connsiteY179" fmla="*/ 767321 h 4913967"/>
              <a:gd name="connsiteX180" fmla="*/ 2178208 w 12238653"/>
              <a:gd name="connsiteY180" fmla="*/ 765027 h 4913967"/>
              <a:gd name="connsiteX181" fmla="*/ 2183729 w 12238653"/>
              <a:gd name="connsiteY181" fmla="*/ 762269 h 4913967"/>
              <a:gd name="connsiteX182" fmla="*/ 3024154 w 12238653"/>
              <a:gd name="connsiteY182" fmla="*/ 760894 h 4913967"/>
              <a:gd name="connsiteX183" fmla="*/ 3021336 w 12238653"/>
              <a:gd name="connsiteY183" fmla="*/ 763272 h 4913967"/>
              <a:gd name="connsiteX184" fmla="*/ 3016611 w 12238653"/>
              <a:gd name="connsiteY184" fmla="*/ 762395 h 4913967"/>
              <a:gd name="connsiteX185" fmla="*/ 3018753 w 12238653"/>
              <a:gd name="connsiteY185" fmla="*/ 760978 h 4913967"/>
              <a:gd name="connsiteX186" fmla="*/ 3024154 w 12238653"/>
              <a:gd name="connsiteY186" fmla="*/ 760894 h 4913967"/>
              <a:gd name="connsiteX187" fmla="*/ 3093528 w 12238653"/>
              <a:gd name="connsiteY187" fmla="*/ 760393 h 4913967"/>
              <a:gd name="connsiteX188" fmla="*/ 3103211 w 12238653"/>
              <a:gd name="connsiteY188" fmla="*/ 761643 h 4913967"/>
              <a:gd name="connsiteX189" fmla="*/ 3102647 w 12238653"/>
              <a:gd name="connsiteY189" fmla="*/ 763104 h 4913967"/>
              <a:gd name="connsiteX190" fmla="*/ 3085753 w 12238653"/>
              <a:gd name="connsiteY190" fmla="*/ 762103 h 4913967"/>
              <a:gd name="connsiteX191" fmla="*/ 3093528 w 12238653"/>
              <a:gd name="connsiteY191" fmla="*/ 760393 h 4913967"/>
              <a:gd name="connsiteX192" fmla="*/ 2827084 w 12238653"/>
              <a:gd name="connsiteY192" fmla="*/ 757386 h 4913967"/>
              <a:gd name="connsiteX193" fmla="*/ 2833387 w 12238653"/>
              <a:gd name="connsiteY193" fmla="*/ 757636 h 4913967"/>
              <a:gd name="connsiteX194" fmla="*/ 2832043 w 12238653"/>
              <a:gd name="connsiteY194" fmla="*/ 759516 h 4913967"/>
              <a:gd name="connsiteX195" fmla="*/ 2827761 w 12238653"/>
              <a:gd name="connsiteY195" fmla="*/ 759307 h 4913967"/>
              <a:gd name="connsiteX196" fmla="*/ 2827084 w 12238653"/>
              <a:gd name="connsiteY196" fmla="*/ 757386 h 4913967"/>
              <a:gd name="connsiteX197" fmla="*/ 3267176 w 12238653"/>
              <a:gd name="connsiteY197" fmla="*/ 757176 h 4913967"/>
              <a:gd name="connsiteX198" fmla="*/ 3273930 w 12238653"/>
              <a:gd name="connsiteY198" fmla="*/ 758763 h 4913967"/>
              <a:gd name="connsiteX199" fmla="*/ 3265598 w 12238653"/>
              <a:gd name="connsiteY199" fmla="*/ 760727 h 4913967"/>
              <a:gd name="connsiteX200" fmla="*/ 3259290 w 12238653"/>
              <a:gd name="connsiteY200" fmla="*/ 758973 h 4913967"/>
              <a:gd name="connsiteX201" fmla="*/ 3267176 w 12238653"/>
              <a:gd name="connsiteY201" fmla="*/ 757176 h 4913967"/>
              <a:gd name="connsiteX202" fmla="*/ 3213229 w 12238653"/>
              <a:gd name="connsiteY202" fmla="*/ 756257 h 4913967"/>
              <a:gd name="connsiteX203" fmla="*/ 3214582 w 12238653"/>
              <a:gd name="connsiteY203" fmla="*/ 759891 h 4913967"/>
              <a:gd name="connsiteX204" fmla="*/ 3206814 w 12238653"/>
              <a:gd name="connsiteY204" fmla="*/ 761643 h 4913967"/>
              <a:gd name="connsiteX205" fmla="*/ 3205687 w 12238653"/>
              <a:gd name="connsiteY205" fmla="*/ 758179 h 4913967"/>
              <a:gd name="connsiteX206" fmla="*/ 3213229 w 12238653"/>
              <a:gd name="connsiteY206" fmla="*/ 756257 h 4913967"/>
              <a:gd name="connsiteX207" fmla="*/ 2882940 w 12238653"/>
              <a:gd name="connsiteY207" fmla="*/ 753336 h 4913967"/>
              <a:gd name="connsiteX208" fmla="*/ 2907599 w 12238653"/>
              <a:gd name="connsiteY208" fmla="*/ 763565 h 4913967"/>
              <a:gd name="connsiteX209" fmla="*/ 2898705 w 12238653"/>
              <a:gd name="connsiteY209" fmla="*/ 766695 h 4913967"/>
              <a:gd name="connsiteX210" fmla="*/ 2873256 w 12238653"/>
              <a:gd name="connsiteY210" fmla="*/ 756759 h 4913967"/>
              <a:gd name="connsiteX211" fmla="*/ 2882940 w 12238653"/>
              <a:gd name="connsiteY211" fmla="*/ 753336 h 4913967"/>
              <a:gd name="connsiteX212" fmla="*/ 2237780 w 12238653"/>
              <a:gd name="connsiteY212" fmla="*/ 753252 h 4913967"/>
              <a:gd name="connsiteX213" fmla="*/ 2277869 w 12238653"/>
              <a:gd name="connsiteY213" fmla="*/ 764775 h 4913967"/>
              <a:gd name="connsiteX214" fmla="*/ 2271228 w 12238653"/>
              <a:gd name="connsiteY214" fmla="*/ 766611 h 4913967"/>
              <a:gd name="connsiteX215" fmla="*/ 2244370 w 12238653"/>
              <a:gd name="connsiteY215" fmla="*/ 767720 h 4913967"/>
              <a:gd name="connsiteX216" fmla="*/ 2226295 w 12238653"/>
              <a:gd name="connsiteY216" fmla="*/ 760685 h 4913967"/>
              <a:gd name="connsiteX217" fmla="*/ 2237780 w 12238653"/>
              <a:gd name="connsiteY217" fmla="*/ 753252 h 4913967"/>
              <a:gd name="connsiteX218" fmla="*/ 2716607 w 12238653"/>
              <a:gd name="connsiteY218" fmla="*/ 744862 h 4913967"/>
              <a:gd name="connsiteX219" fmla="*/ 2757598 w 12238653"/>
              <a:gd name="connsiteY219" fmla="*/ 756801 h 4913967"/>
              <a:gd name="connsiteX220" fmla="*/ 2738346 w 12238653"/>
              <a:gd name="connsiteY220" fmla="*/ 765069 h 4913967"/>
              <a:gd name="connsiteX221" fmla="*/ 2716607 w 12238653"/>
              <a:gd name="connsiteY221" fmla="*/ 744862 h 4913967"/>
              <a:gd name="connsiteX222" fmla="*/ 2649760 w 12238653"/>
              <a:gd name="connsiteY222" fmla="*/ 744012 h 4913967"/>
              <a:gd name="connsiteX223" fmla="*/ 2703096 w 12238653"/>
              <a:gd name="connsiteY223" fmla="*/ 763022 h 4913967"/>
              <a:gd name="connsiteX224" fmla="*/ 2660416 w 12238653"/>
              <a:gd name="connsiteY224" fmla="*/ 769953 h 4913967"/>
              <a:gd name="connsiteX225" fmla="*/ 2666380 w 12238653"/>
              <a:gd name="connsiteY225" fmla="*/ 773836 h 4913967"/>
              <a:gd name="connsiteX226" fmla="*/ 2742394 w 12238653"/>
              <a:gd name="connsiteY226" fmla="*/ 780140 h 4913967"/>
              <a:gd name="connsiteX227" fmla="*/ 2741386 w 12238653"/>
              <a:gd name="connsiteY227" fmla="*/ 784146 h 4913967"/>
              <a:gd name="connsiteX228" fmla="*/ 2713460 w 12238653"/>
              <a:gd name="connsiteY228" fmla="*/ 784940 h 4913967"/>
              <a:gd name="connsiteX229" fmla="*/ 2560867 w 12238653"/>
              <a:gd name="connsiteY229" fmla="*/ 791706 h 4913967"/>
              <a:gd name="connsiteX230" fmla="*/ 2466495 w 12238653"/>
              <a:gd name="connsiteY230" fmla="*/ 786026 h 4913967"/>
              <a:gd name="connsiteX231" fmla="*/ 2468411 w 12238653"/>
              <a:gd name="connsiteY231" fmla="*/ 778761 h 4913967"/>
              <a:gd name="connsiteX232" fmla="*/ 2518076 w 12238653"/>
              <a:gd name="connsiteY232" fmla="*/ 780765 h 4913967"/>
              <a:gd name="connsiteX233" fmla="*/ 2621114 w 12238653"/>
              <a:gd name="connsiteY233" fmla="*/ 772832 h 4913967"/>
              <a:gd name="connsiteX234" fmla="*/ 2609850 w 12238653"/>
              <a:gd name="connsiteY234" fmla="*/ 759975 h 4913967"/>
              <a:gd name="connsiteX235" fmla="*/ 2649760 w 12238653"/>
              <a:gd name="connsiteY235" fmla="*/ 744012 h 4913967"/>
              <a:gd name="connsiteX236" fmla="*/ 2463678 w 12238653"/>
              <a:gd name="connsiteY236" fmla="*/ 741185 h 4913967"/>
              <a:gd name="connsiteX237" fmla="*/ 2507265 w 12238653"/>
              <a:gd name="connsiteY237" fmla="*/ 750620 h 4913967"/>
              <a:gd name="connsiteX238" fmla="*/ 2426969 w 12238653"/>
              <a:gd name="connsiteY238" fmla="*/ 761476 h 4913967"/>
              <a:gd name="connsiteX239" fmla="*/ 2426969 w 12238653"/>
              <a:gd name="connsiteY239" fmla="*/ 771415 h 4913967"/>
              <a:gd name="connsiteX240" fmla="*/ 2320436 w 12238653"/>
              <a:gd name="connsiteY240" fmla="*/ 768616 h 4913967"/>
              <a:gd name="connsiteX241" fmla="*/ 2309175 w 12238653"/>
              <a:gd name="connsiteY241" fmla="*/ 756300 h 4913967"/>
              <a:gd name="connsiteX242" fmla="*/ 2386430 w 12238653"/>
              <a:gd name="connsiteY242" fmla="*/ 754880 h 4913967"/>
              <a:gd name="connsiteX243" fmla="*/ 2463678 w 12238653"/>
              <a:gd name="connsiteY243" fmla="*/ 741185 h 4913967"/>
              <a:gd name="connsiteX244" fmla="*/ 1620903 w 12238653"/>
              <a:gd name="connsiteY244" fmla="*/ 738973 h 4913967"/>
              <a:gd name="connsiteX245" fmla="*/ 1619535 w 12238653"/>
              <a:gd name="connsiteY245" fmla="*/ 739141 h 4913967"/>
              <a:gd name="connsiteX246" fmla="*/ 1619167 w 12238653"/>
              <a:gd name="connsiteY246" fmla="*/ 739014 h 4913967"/>
              <a:gd name="connsiteX247" fmla="*/ 3548145 w 12238653"/>
              <a:gd name="connsiteY247" fmla="*/ 736219 h 4913967"/>
              <a:gd name="connsiteX248" fmla="*/ 3564694 w 12238653"/>
              <a:gd name="connsiteY248" fmla="*/ 736219 h 4913967"/>
              <a:gd name="connsiteX249" fmla="*/ 3564694 w 12238653"/>
              <a:gd name="connsiteY249" fmla="*/ 737387 h 4913967"/>
              <a:gd name="connsiteX250" fmla="*/ 3548145 w 12238653"/>
              <a:gd name="connsiteY250" fmla="*/ 737387 h 4913967"/>
              <a:gd name="connsiteX251" fmla="*/ 3548145 w 12238653"/>
              <a:gd name="connsiteY251" fmla="*/ 736219 h 4913967"/>
              <a:gd name="connsiteX252" fmla="*/ 4964173 w 12238653"/>
              <a:gd name="connsiteY252" fmla="*/ 734990 h 4913967"/>
              <a:gd name="connsiteX253" fmla="*/ 4964250 w 12238653"/>
              <a:gd name="connsiteY253" fmla="*/ 735005 h 4913967"/>
              <a:gd name="connsiteX254" fmla="*/ 4964050 w 12238653"/>
              <a:gd name="connsiteY254" fmla="*/ 735056 h 4913967"/>
              <a:gd name="connsiteX255" fmla="*/ 1657932 w 12238653"/>
              <a:gd name="connsiteY255" fmla="*/ 734421 h 4913967"/>
              <a:gd name="connsiteX256" fmla="*/ 1660186 w 12238653"/>
              <a:gd name="connsiteY256" fmla="*/ 738055 h 4913967"/>
              <a:gd name="connsiteX257" fmla="*/ 1620903 w 12238653"/>
              <a:gd name="connsiteY257" fmla="*/ 738973 h 4913967"/>
              <a:gd name="connsiteX258" fmla="*/ 4137449 w 12238653"/>
              <a:gd name="connsiteY258" fmla="*/ 731752 h 4913967"/>
              <a:gd name="connsiteX259" fmla="*/ 4033958 w 12238653"/>
              <a:gd name="connsiteY259" fmla="*/ 745694 h 4913967"/>
              <a:gd name="connsiteX260" fmla="*/ 4137449 w 12238653"/>
              <a:gd name="connsiteY260" fmla="*/ 731752 h 4913967"/>
              <a:gd name="connsiteX261" fmla="*/ 3498819 w 12238653"/>
              <a:gd name="connsiteY261" fmla="*/ 731584 h 4913967"/>
              <a:gd name="connsiteX262" fmla="*/ 3501861 w 12238653"/>
              <a:gd name="connsiteY262" fmla="*/ 735005 h 4913967"/>
              <a:gd name="connsiteX263" fmla="*/ 3481813 w 12238653"/>
              <a:gd name="connsiteY263" fmla="*/ 738599 h 4913967"/>
              <a:gd name="connsiteX264" fmla="*/ 3478097 w 12238653"/>
              <a:gd name="connsiteY264" fmla="*/ 734713 h 4913967"/>
              <a:gd name="connsiteX265" fmla="*/ 3498819 w 12238653"/>
              <a:gd name="connsiteY265" fmla="*/ 731584 h 4913967"/>
              <a:gd name="connsiteX266" fmla="*/ 6700631 w 12238653"/>
              <a:gd name="connsiteY266" fmla="*/ 729204 h 4913967"/>
              <a:gd name="connsiteX267" fmla="*/ 6737226 w 12238653"/>
              <a:gd name="connsiteY267" fmla="*/ 737721 h 4913967"/>
              <a:gd name="connsiteX268" fmla="*/ 6642860 w 12238653"/>
              <a:gd name="connsiteY268" fmla="*/ 742815 h 4913967"/>
              <a:gd name="connsiteX269" fmla="*/ 6638916 w 12238653"/>
              <a:gd name="connsiteY269" fmla="*/ 737807 h 4913967"/>
              <a:gd name="connsiteX270" fmla="*/ 6700631 w 12238653"/>
              <a:gd name="connsiteY270" fmla="*/ 729204 h 4913967"/>
              <a:gd name="connsiteX271" fmla="*/ 3670440 w 12238653"/>
              <a:gd name="connsiteY271" fmla="*/ 728745 h 4913967"/>
              <a:gd name="connsiteX272" fmla="*/ 3670777 w 12238653"/>
              <a:gd name="connsiteY272" fmla="*/ 732795 h 4913967"/>
              <a:gd name="connsiteX273" fmla="*/ 3633393 w 12238653"/>
              <a:gd name="connsiteY273" fmla="*/ 733671 h 4913967"/>
              <a:gd name="connsiteX274" fmla="*/ 3633281 w 12238653"/>
              <a:gd name="connsiteY274" fmla="*/ 728789 h 4913967"/>
              <a:gd name="connsiteX275" fmla="*/ 3670440 w 12238653"/>
              <a:gd name="connsiteY275" fmla="*/ 728745 h 4913967"/>
              <a:gd name="connsiteX276" fmla="*/ 2233499 w 12238653"/>
              <a:gd name="connsiteY276" fmla="*/ 724527 h 4913967"/>
              <a:gd name="connsiteX277" fmla="*/ 2279446 w 12238653"/>
              <a:gd name="connsiteY277" fmla="*/ 736636 h 4913967"/>
              <a:gd name="connsiteX278" fmla="*/ 1996561 w 12238653"/>
              <a:gd name="connsiteY278" fmla="*/ 736301 h 4913967"/>
              <a:gd name="connsiteX279" fmla="*/ 1963225 w 12238653"/>
              <a:gd name="connsiteY279" fmla="*/ 737847 h 4913967"/>
              <a:gd name="connsiteX280" fmla="*/ 1852305 w 12238653"/>
              <a:gd name="connsiteY280" fmla="*/ 738139 h 4913967"/>
              <a:gd name="connsiteX281" fmla="*/ 1818300 w 12238653"/>
              <a:gd name="connsiteY281" fmla="*/ 724569 h 4913967"/>
              <a:gd name="connsiteX282" fmla="*/ 1878316 w 12238653"/>
              <a:gd name="connsiteY282" fmla="*/ 724569 h 4913967"/>
              <a:gd name="connsiteX283" fmla="*/ 2233499 w 12238653"/>
              <a:gd name="connsiteY283" fmla="*/ 724527 h 4913967"/>
              <a:gd name="connsiteX284" fmla="*/ 6808121 w 12238653"/>
              <a:gd name="connsiteY284" fmla="*/ 724043 h 4913967"/>
              <a:gd name="connsiteX285" fmla="*/ 6854575 w 12238653"/>
              <a:gd name="connsiteY285" fmla="*/ 726157 h 4913967"/>
              <a:gd name="connsiteX286" fmla="*/ 6811834 w 12238653"/>
              <a:gd name="connsiteY286" fmla="*/ 733968 h 4913967"/>
              <a:gd name="connsiteX287" fmla="*/ 6765722 w 12238653"/>
              <a:gd name="connsiteY287" fmla="*/ 731166 h 4913967"/>
              <a:gd name="connsiteX288" fmla="*/ 6808121 w 12238653"/>
              <a:gd name="connsiteY288" fmla="*/ 724043 h 4913967"/>
              <a:gd name="connsiteX289" fmla="*/ 7282280 w 12238653"/>
              <a:gd name="connsiteY289" fmla="*/ 722518 h 4913967"/>
              <a:gd name="connsiteX290" fmla="*/ 7266061 w 12238653"/>
              <a:gd name="connsiteY290" fmla="*/ 726157 h 4913967"/>
              <a:gd name="connsiteX291" fmla="*/ 7263809 w 12238653"/>
              <a:gd name="connsiteY291" fmla="*/ 723649 h 4913967"/>
              <a:gd name="connsiteX292" fmla="*/ 7284385 w 12238653"/>
              <a:gd name="connsiteY292" fmla="*/ 722233 h 4913967"/>
              <a:gd name="connsiteX293" fmla="*/ 7283512 w 12238653"/>
              <a:gd name="connsiteY293" fmla="*/ 722442 h 4913967"/>
              <a:gd name="connsiteX294" fmla="*/ 7282280 w 12238653"/>
              <a:gd name="connsiteY294" fmla="*/ 722518 h 4913967"/>
              <a:gd name="connsiteX295" fmla="*/ 7283174 w 12238653"/>
              <a:gd name="connsiteY295" fmla="*/ 722316 h 4913967"/>
              <a:gd name="connsiteX296" fmla="*/ 1426291 w 12238653"/>
              <a:gd name="connsiteY296" fmla="*/ 720395 h 4913967"/>
              <a:gd name="connsiteX297" fmla="*/ 1480005 w 12238653"/>
              <a:gd name="connsiteY297" fmla="*/ 735049 h 4913967"/>
              <a:gd name="connsiteX298" fmla="*/ 1447748 w 12238653"/>
              <a:gd name="connsiteY298" fmla="*/ 737209 h 4913967"/>
              <a:gd name="connsiteX299" fmla="*/ 1426291 w 12238653"/>
              <a:gd name="connsiteY299" fmla="*/ 720395 h 4913967"/>
              <a:gd name="connsiteX300" fmla="*/ 1749940 w 12238653"/>
              <a:gd name="connsiteY300" fmla="*/ 719684 h 4913967"/>
              <a:gd name="connsiteX301" fmla="*/ 1771220 w 12238653"/>
              <a:gd name="connsiteY301" fmla="*/ 721524 h 4913967"/>
              <a:gd name="connsiteX302" fmla="*/ 1797126 w 12238653"/>
              <a:gd name="connsiteY302" fmla="*/ 726324 h 4913967"/>
              <a:gd name="connsiteX303" fmla="*/ 1712210 w 12238653"/>
              <a:gd name="connsiteY303" fmla="*/ 744651 h 4913967"/>
              <a:gd name="connsiteX304" fmla="*/ 1749940 w 12238653"/>
              <a:gd name="connsiteY304" fmla="*/ 719684 h 4913967"/>
              <a:gd name="connsiteX305" fmla="*/ 7300180 w 12238653"/>
              <a:gd name="connsiteY305" fmla="*/ 718474 h 4913967"/>
              <a:gd name="connsiteX306" fmla="*/ 7302660 w 12238653"/>
              <a:gd name="connsiteY306" fmla="*/ 720980 h 4913967"/>
              <a:gd name="connsiteX307" fmla="*/ 7284385 w 12238653"/>
              <a:gd name="connsiteY307" fmla="*/ 722233 h 4913967"/>
              <a:gd name="connsiteX308" fmla="*/ 628649 w 12238653"/>
              <a:gd name="connsiteY308" fmla="*/ 717974 h 4913967"/>
              <a:gd name="connsiteX309" fmla="*/ 628934 w 12238653"/>
              <a:gd name="connsiteY309" fmla="*/ 718099 h 4913967"/>
              <a:gd name="connsiteX310" fmla="*/ 628537 w 12238653"/>
              <a:gd name="connsiteY310" fmla="*/ 718182 h 4913967"/>
              <a:gd name="connsiteX311" fmla="*/ 628530 w 12238653"/>
              <a:gd name="connsiteY311" fmla="*/ 718156 h 4913967"/>
              <a:gd name="connsiteX312" fmla="*/ 6399274 w 12238653"/>
              <a:gd name="connsiteY312" fmla="*/ 717680 h 4913967"/>
              <a:gd name="connsiteX313" fmla="*/ 6402090 w 12238653"/>
              <a:gd name="connsiteY313" fmla="*/ 721063 h 4913967"/>
              <a:gd name="connsiteX314" fmla="*/ 6394663 w 12238653"/>
              <a:gd name="connsiteY314" fmla="*/ 722691 h 4913967"/>
              <a:gd name="connsiteX315" fmla="*/ 6391508 w 12238653"/>
              <a:gd name="connsiteY315" fmla="*/ 719434 h 4913967"/>
              <a:gd name="connsiteX316" fmla="*/ 6399274 w 12238653"/>
              <a:gd name="connsiteY316" fmla="*/ 717680 h 4913967"/>
              <a:gd name="connsiteX317" fmla="*/ 3210081 w 12238653"/>
              <a:gd name="connsiteY317" fmla="*/ 717390 h 4913967"/>
              <a:gd name="connsiteX318" fmla="*/ 3212892 w 12238653"/>
              <a:gd name="connsiteY318" fmla="*/ 718766 h 4913967"/>
              <a:gd name="connsiteX319" fmla="*/ 3205237 w 12238653"/>
              <a:gd name="connsiteY319" fmla="*/ 719976 h 4913967"/>
              <a:gd name="connsiteX320" fmla="*/ 3205237 w 12238653"/>
              <a:gd name="connsiteY320" fmla="*/ 718182 h 4913967"/>
              <a:gd name="connsiteX321" fmla="*/ 3210081 w 12238653"/>
              <a:gd name="connsiteY321" fmla="*/ 717390 h 4913967"/>
              <a:gd name="connsiteX322" fmla="*/ 4108878 w 12238653"/>
              <a:gd name="connsiteY322" fmla="*/ 714239 h 4913967"/>
              <a:gd name="connsiteX323" fmla="*/ 4128325 w 12238653"/>
              <a:gd name="connsiteY323" fmla="*/ 716053 h 4913967"/>
              <a:gd name="connsiteX324" fmla="*/ 4122690 w 12238653"/>
              <a:gd name="connsiteY324" fmla="*/ 718850 h 4913967"/>
              <a:gd name="connsiteX325" fmla="*/ 4108050 w 12238653"/>
              <a:gd name="connsiteY325" fmla="*/ 713964 h 4913967"/>
              <a:gd name="connsiteX326" fmla="*/ 4108878 w 12238653"/>
              <a:gd name="connsiteY326" fmla="*/ 714239 h 4913967"/>
              <a:gd name="connsiteX327" fmla="*/ 4107713 w 12238653"/>
              <a:gd name="connsiteY327" fmla="*/ 714132 h 4913967"/>
              <a:gd name="connsiteX328" fmla="*/ 4106608 w 12238653"/>
              <a:gd name="connsiteY328" fmla="*/ 714055 h 4913967"/>
              <a:gd name="connsiteX329" fmla="*/ 4380443 w 12238653"/>
              <a:gd name="connsiteY329" fmla="*/ 712060 h 4913967"/>
              <a:gd name="connsiteX330" fmla="*/ 4494542 w 12238653"/>
              <a:gd name="connsiteY330" fmla="*/ 713422 h 4913967"/>
              <a:gd name="connsiteX331" fmla="*/ 4495667 w 12238653"/>
              <a:gd name="connsiteY331" fmla="*/ 719058 h 4913967"/>
              <a:gd name="connsiteX332" fmla="*/ 4337786 w 12238653"/>
              <a:gd name="connsiteY332" fmla="*/ 719058 h 4913967"/>
              <a:gd name="connsiteX333" fmla="*/ 4380443 w 12238653"/>
              <a:gd name="connsiteY333" fmla="*/ 712060 h 4913967"/>
              <a:gd name="connsiteX334" fmla="*/ 4073370 w 12238653"/>
              <a:gd name="connsiteY334" fmla="*/ 711753 h 4913967"/>
              <a:gd name="connsiteX335" fmla="*/ 4106608 w 12238653"/>
              <a:gd name="connsiteY335" fmla="*/ 714055 h 4913967"/>
              <a:gd name="connsiteX336" fmla="*/ 4072808 w 12238653"/>
              <a:gd name="connsiteY336" fmla="*/ 716179 h 4913967"/>
              <a:gd name="connsiteX337" fmla="*/ 4073370 w 12238653"/>
              <a:gd name="connsiteY337" fmla="*/ 711753 h 4913967"/>
              <a:gd name="connsiteX338" fmla="*/ 660988 w 12238653"/>
              <a:gd name="connsiteY338" fmla="*/ 711521 h 4913967"/>
              <a:gd name="connsiteX339" fmla="*/ 691827 w 12238653"/>
              <a:gd name="connsiteY339" fmla="*/ 719142 h 4913967"/>
              <a:gd name="connsiteX340" fmla="*/ 799826 w 12238653"/>
              <a:gd name="connsiteY340" fmla="*/ 728534 h 4913967"/>
              <a:gd name="connsiteX341" fmla="*/ 761283 w 12238653"/>
              <a:gd name="connsiteY341" fmla="*/ 736192 h 4913967"/>
              <a:gd name="connsiteX342" fmla="*/ 718517 w 12238653"/>
              <a:gd name="connsiteY342" fmla="*/ 734672 h 4913967"/>
              <a:gd name="connsiteX343" fmla="*/ 718741 w 12238653"/>
              <a:gd name="connsiteY343" fmla="*/ 734798 h 4913967"/>
              <a:gd name="connsiteX344" fmla="*/ 693631 w 12238653"/>
              <a:gd name="connsiteY344" fmla="*/ 731458 h 4913967"/>
              <a:gd name="connsiteX345" fmla="*/ 654087 w 12238653"/>
              <a:gd name="connsiteY345" fmla="*/ 729163 h 4913967"/>
              <a:gd name="connsiteX346" fmla="*/ 628934 w 12238653"/>
              <a:gd name="connsiteY346" fmla="*/ 718099 h 4913967"/>
              <a:gd name="connsiteX347" fmla="*/ 1035865 w 12238653"/>
              <a:gd name="connsiteY347" fmla="*/ 710876 h 4913967"/>
              <a:gd name="connsiteX348" fmla="*/ 1053990 w 12238653"/>
              <a:gd name="connsiteY348" fmla="*/ 711210 h 4913967"/>
              <a:gd name="connsiteX349" fmla="*/ 1053763 w 12238653"/>
              <a:gd name="connsiteY349" fmla="*/ 713129 h 4913967"/>
              <a:gd name="connsiteX350" fmla="*/ 1035637 w 12238653"/>
              <a:gd name="connsiteY350" fmla="*/ 712795 h 4913967"/>
              <a:gd name="connsiteX351" fmla="*/ 1035865 w 12238653"/>
              <a:gd name="connsiteY351" fmla="*/ 710876 h 4913967"/>
              <a:gd name="connsiteX352" fmla="*/ 1527275 w 12238653"/>
              <a:gd name="connsiteY352" fmla="*/ 710354 h 4913967"/>
              <a:gd name="connsiteX353" fmla="*/ 1548702 w 12238653"/>
              <a:gd name="connsiteY353" fmla="*/ 714591 h 4913967"/>
              <a:gd name="connsiteX354" fmla="*/ 1619167 w 12238653"/>
              <a:gd name="connsiteY354" fmla="*/ 739014 h 4913967"/>
              <a:gd name="connsiteX355" fmla="*/ 1619085 w 12238653"/>
              <a:gd name="connsiteY355" fmla="*/ 739017 h 4913967"/>
              <a:gd name="connsiteX356" fmla="*/ 1559062 w 12238653"/>
              <a:gd name="connsiteY356" fmla="*/ 743650 h 4913967"/>
              <a:gd name="connsiteX357" fmla="*/ 1567397 w 12238653"/>
              <a:gd name="connsiteY357" fmla="*/ 729621 h 4913967"/>
              <a:gd name="connsiteX358" fmla="*/ 1528318 w 12238653"/>
              <a:gd name="connsiteY358" fmla="*/ 719560 h 4913967"/>
              <a:gd name="connsiteX359" fmla="*/ 1514579 w 12238653"/>
              <a:gd name="connsiteY359" fmla="*/ 729913 h 4913967"/>
              <a:gd name="connsiteX360" fmla="*/ 1502980 w 12238653"/>
              <a:gd name="connsiteY360" fmla="*/ 713757 h 4913967"/>
              <a:gd name="connsiteX361" fmla="*/ 1527275 w 12238653"/>
              <a:gd name="connsiteY361" fmla="*/ 710354 h 4913967"/>
              <a:gd name="connsiteX362" fmla="*/ 6460429 w 12238653"/>
              <a:gd name="connsiteY362" fmla="*/ 709665 h 4913967"/>
              <a:gd name="connsiteX363" fmla="*/ 6467296 w 12238653"/>
              <a:gd name="connsiteY363" fmla="*/ 710792 h 4913967"/>
              <a:gd name="connsiteX364" fmla="*/ 6463353 w 12238653"/>
              <a:gd name="connsiteY364" fmla="*/ 712088 h 4913967"/>
              <a:gd name="connsiteX365" fmla="*/ 6459411 w 12238653"/>
              <a:gd name="connsiteY365" fmla="*/ 711376 h 4913967"/>
              <a:gd name="connsiteX366" fmla="*/ 6460429 w 12238653"/>
              <a:gd name="connsiteY366" fmla="*/ 709665 h 4913967"/>
              <a:gd name="connsiteX367" fmla="*/ 344982 w 12238653"/>
              <a:gd name="connsiteY367" fmla="*/ 708034 h 4913967"/>
              <a:gd name="connsiteX368" fmla="*/ 351735 w 12238653"/>
              <a:gd name="connsiteY368" fmla="*/ 710291 h 4913967"/>
              <a:gd name="connsiteX369" fmla="*/ 348814 w 12238653"/>
              <a:gd name="connsiteY369" fmla="*/ 711796 h 4913967"/>
              <a:gd name="connsiteX370" fmla="*/ 341941 w 12238653"/>
              <a:gd name="connsiteY370" fmla="*/ 709582 h 4913967"/>
              <a:gd name="connsiteX371" fmla="*/ 344982 w 12238653"/>
              <a:gd name="connsiteY371" fmla="*/ 708034 h 4913967"/>
              <a:gd name="connsiteX372" fmla="*/ 7630477 w 12238653"/>
              <a:gd name="connsiteY372" fmla="*/ 707743 h 4913967"/>
              <a:gd name="connsiteX373" fmla="*/ 7632387 w 12238653"/>
              <a:gd name="connsiteY373" fmla="*/ 710291 h 4913967"/>
              <a:gd name="connsiteX374" fmla="*/ 7627772 w 12238653"/>
              <a:gd name="connsiteY374" fmla="*/ 710500 h 4913967"/>
              <a:gd name="connsiteX375" fmla="*/ 7626647 w 12238653"/>
              <a:gd name="connsiteY375" fmla="*/ 708828 h 4913967"/>
              <a:gd name="connsiteX376" fmla="*/ 7630477 w 12238653"/>
              <a:gd name="connsiteY376" fmla="*/ 707743 h 4913967"/>
              <a:gd name="connsiteX377" fmla="*/ 1159959 w 12238653"/>
              <a:gd name="connsiteY377" fmla="*/ 703569 h 4913967"/>
              <a:gd name="connsiteX378" fmla="*/ 1187998 w 12238653"/>
              <a:gd name="connsiteY378" fmla="*/ 707743 h 4913967"/>
              <a:gd name="connsiteX379" fmla="*/ 1179782 w 12238653"/>
              <a:gd name="connsiteY379" fmla="*/ 712757 h 4913967"/>
              <a:gd name="connsiteX380" fmla="*/ 1155003 w 12238653"/>
              <a:gd name="connsiteY380" fmla="*/ 707576 h 4913967"/>
              <a:gd name="connsiteX381" fmla="*/ 1159959 w 12238653"/>
              <a:gd name="connsiteY381" fmla="*/ 703569 h 4913967"/>
              <a:gd name="connsiteX382" fmla="*/ 6665949 w 12238653"/>
              <a:gd name="connsiteY382" fmla="*/ 702901 h 4913967"/>
              <a:gd name="connsiteX383" fmla="*/ 6637565 w 12238653"/>
              <a:gd name="connsiteY383" fmla="*/ 717223 h 4913967"/>
              <a:gd name="connsiteX384" fmla="*/ 6647253 w 12238653"/>
              <a:gd name="connsiteY384" fmla="*/ 707284 h 4913967"/>
              <a:gd name="connsiteX385" fmla="*/ 6665949 w 12238653"/>
              <a:gd name="connsiteY385" fmla="*/ 702901 h 4913967"/>
              <a:gd name="connsiteX386" fmla="*/ 6356488 w 12238653"/>
              <a:gd name="connsiteY386" fmla="*/ 702775 h 4913967"/>
              <a:gd name="connsiteX387" fmla="*/ 6363805 w 12238653"/>
              <a:gd name="connsiteY387" fmla="*/ 705155 h 4913967"/>
              <a:gd name="connsiteX388" fmla="*/ 6352659 w 12238653"/>
              <a:gd name="connsiteY388" fmla="*/ 707242 h 4913967"/>
              <a:gd name="connsiteX389" fmla="*/ 6347812 w 12238653"/>
              <a:gd name="connsiteY389" fmla="*/ 704321 h 4913967"/>
              <a:gd name="connsiteX390" fmla="*/ 6356488 w 12238653"/>
              <a:gd name="connsiteY390" fmla="*/ 702775 h 4913967"/>
              <a:gd name="connsiteX391" fmla="*/ 3817737 w 12238653"/>
              <a:gd name="connsiteY391" fmla="*/ 702567 h 4913967"/>
              <a:gd name="connsiteX392" fmla="*/ 3823032 w 12238653"/>
              <a:gd name="connsiteY392" fmla="*/ 702567 h 4913967"/>
              <a:gd name="connsiteX393" fmla="*/ 3825736 w 12238653"/>
              <a:gd name="connsiteY393" fmla="*/ 703820 h 4913967"/>
              <a:gd name="connsiteX394" fmla="*/ 3821342 w 12238653"/>
              <a:gd name="connsiteY394" fmla="*/ 704653 h 4913967"/>
              <a:gd name="connsiteX395" fmla="*/ 3817737 w 12238653"/>
              <a:gd name="connsiteY395" fmla="*/ 702567 h 4913967"/>
              <a:gd name="connsiteX396" fmla="*/ 136760 w 12238653"/>
              <a:gd name="connsiteY396" fmla="*/ 701774 h 4913967"/>
              <a:gd name="connsiteX397" fmla="*/ 188784 w 12238653"/>
              <a:gd name="connsiteY397" fmla="*/ 703611 h 4913967"/>
              <a:gd name="connsiteX398" fmla="*/ 187320 w 12238653"/>
              <a:gd name="connsiteY398" fmla="*/ 708828 h 4913967"/>
              <a:gd name="connsiteX399" fmla="*/ 135409 w 12238653"/>
              <a:gd name="connsiteY399" fmla="*/ 706743 h 4913967"/>
              <a:gd name="connsiteX400" fmla="*/ 136760 w 12238653"/>
              <a:gd name="connsiteY400" fmla="*/ 701774 h 4913967"/>
              <a:gd name="connsiteX401" fmla="*/ 7103787 w 12238653"/>
              <a:gd name="connsiteY401" fmla="*/ 700731 h 4913967"/>
              <a:gd name="connsiteX402" fmla="*/ 7108175 w 12238653"/>
              <a:gd name="connsiteY402" fmla="*/ 701107 h 4913967"/>
              <a:gd name="connsiteX403" fmla="*/ 7108287 w 12238653"/>
              <a:gd name="connsiteY403" fmla="*/ 702775 h 4913967"/>
              <a:gd name="connsiteX404" fmla="*/ 7103899 w 12238653"/>
              <a:gd name="connsiteY404" fmla="*/ 703569 h 4913967"/>
              <a:gd name="connsiteX405" fmla="*/ 7103787 w 12238653"/>
              <a:gd name="connsiteY405" fmla="*/ 700731 h 4913967"/>
              <a:gd name="connsiteX406" fmla="*/ 3447466 w 12238653"/>
              <a:gd name="connsiteY406" fmla="*/ 694301 h 4913967"/>
              <a:gd name="connsiteX407" fmla="*/ 3472357 w 12238653"/>
              <a:gd name="connsiteY407" fmla="*/ 694301 h 4913967"/>
              <a:gd name="connsiteX408" fmla="*/ 3473032 w 12238653"/>
              <a:gd name="connsiteY408" fmla="*/ 695887 h 4913967"/>
              <a:gd name="connsiteX409" fmla="*/ 3447466 w 12238653"/>
              <a:gd name="connsiteY409" fmla="*/ 695887 h 4913967"/>
              <a:gd name="connsiteX410" fmla="*/ 3447466 w 12238653"/>
              <a:gd name="connsiteY410" fmla="*/ 694301 h 4913967"/>
              <a:gd name="connsiteX411" fmla="*/ 1277527 w 12238653"/>
              <a:gd name="connsiteY411" fmla="*/ 693047 h 4913967"/>
              <a:gd name="connsiteX412" fmla="*/ 1336762 w 12238653"/>
              <a:gd name="connsiteY412" fmla="*/ 709582 h 4913967"/>
              <a:gd name="connsiteX413" fmla="*/ 1300834 w 12238653"/>
              <a:gd name="connsiteY413" fmla="*/ 726324 h 4913967"/>
              <a:gd name="connsiteX414" fmla="*/ 1377751 w 12238653"/>
              <a:gd name="connsiteY414" fmla="*/ 736761 h 4913967"/>
              <a:gd name="connsiteX415" fmla="*/ 1376962 w 12238653"/>
              <a:gd name="connsiteY415" fmla="*/ 739515 h 4913967"/>
              <a:gd name="connsiteX416" fmla="*/ 1294083 w 12238653"/>
              <a:gd name="connsiteY416" fmla="*/ 735049 h 4913967"/>
              <a:gd name="connsiteX417" fmla="*/ 1275950 w 12238653"/>
              <a:gd name="connsiteY417" fmla="*/ 735298 h 4913967"/>
              <a:gd name="connsiteX418" fmla="*/ 1165480 w 12238653"/>
              <a:gd name="connsiteY418" fmla="*/ 727493 h 4913967"/>
              <a:gd name="connsiteX419" fmla="*/ 1281359 w 12238653"/>
              <a:gd name="connsiteY419" fmla="*/ 713757 h 4913967"/>
              <a:gd name="connsiteX420" fmla="*/ 1242509 w 12238653"/>
              <a:gd name="connsiteY420" fmla="*/ 710249 h 4913967"/>
              <a:gd name="connsiteX421" fmla="*/ 1277527 w 12238653"/>
              <a:gd name="connsiteY421" fmla="*/ 693047 h 4913967"/>
              <a:gd name="connsiteX422" fmla="*/ 2055569 w 12238653"/>
              <a:gd name="connsiteY422" fmla="*/ 692755 h 4913967"/>
              <a:gd name="connsiteX423" fmla="*/ 2096566 w 12238653"/>
              <a:gd name="connsiteY423" fmla="*/ 693466 h 4913967"/>
              <a:gd name="connsiteX424" fmla="*/ 2096453 w 12238653"/>
              <a:gd name="connsiteY424" fmla="*/ 697808 h 4913967"/>
              <a:gd name="connsiteX425" fmla="*/ 2055119 w 12238653"/>
              <a:gd name="connsiteY425" fmla="*/ 697808 h 4913967"/>
              <a:gd name="connsiteX426" fmla="*/ 2055569 w 12238653"/>
              <a:gd name="connsiteY426" fmla="*/ 692755 h 4913967"/>
              <a:gd name="connsiteX427" fmla="*/ 1508398 w 12238653"/>
              <a:gd name="connsiteY427" fmla="*/ 690440 h 4913967"/>
              <a:gd name="connsiteX428" fmla="*/ 1562215 w 12238653"/>
              <a:gd name="connsiteY428" fmla="*/ 698810 h 4913967"/>
              <a:gd name="connsiteX429" fmla="*/ 1452639 w 12238653"/>
              <a:gd name="connsiteY429" fmla="*/ 696095 h 4913967"/>
              <a:gd name="connsiteX430" fmla="*/ 1508398 w 12238653"/>
              <a:gd name="connsiteY430" fmla="*/ 690440 h 4913967"/>
              <a:gd name="connsiteX431" fmla="*/ 4933392 w 12238653"/>
              <a:gd name="connsiteY431" fmla="*/ 690127 h 4913967"/>
              <a:gd name="connsiteX432" fmla="*/ 4974389 w 12238653"/>
              <a:gd name="connsiteY432" fmla="*/ 703318 h 4913967"/>
              <a:gd name="connsiteX433" fmla="*/ 5040714 w 12238653"/>
              <a:gd name="connsiteY433" fmla="*/ 707493 h 4913967"/>
              <a:gd name="connsiteX434" fmla="*/ 5129679 w 12238653"/>
              <a:gd name="connsiteY434" fmla="*/ 702107 h 4913967"/>
              <a:gd name="connsiteX435" fmla="*/ 5251417 w 12238653"/>
              <a:gd name="connsiteY435" fmla="*/ 700648 h 4913967"/>
              <a:gd name="connsiteX436" fmla="*/ 5290378 w 12238653"/>
              <a:gd name="connsiteY436" fmla="*/ 699519 h 4913967"/>
              <a:gd name="connsiteX437" fmla="*/ 5222023 w 12238653"/>
              <a:gd name="connsiteY437" fmla="*/ 715887 h 4913967"/>
              <a:gd name="connsiteX438" fmla="*/ 5207045 w 12238653"/>
              <a:gd name="connsiteY438" fmla="*/ 716971 h 4913967"/>
              <a:gd name="connsiteX439" fmla="*/ 5010085 w 12238653"/>
              <a:gd name="connsiteY439" fmla="*/ 723110 h 4913967"/>
              <a:gd name="connsiteX440" fmla="*/ 4980834 w 12238653"/>
              <a:gd name="connsiteY440" fmla="*/ 726005 h 4913967"/>
              <a:gd name="connsiteX441" fmla="*/ 4964173 w 12238653"/>
              <a:gd name="connsiteY441" fmla="*/ 734990 h 4913967"/>
              <a:gd name="connsiteX442" fmla="*/ 4925017 w 12238653"/>
              <a:gd name="connsiteY442" fmla="*/ 726873 h 4913967"/>
              <a:gd name="connsiteX443" fmla="*/ 4933392 w 12238653"/>
              <a:gd name="connsiteY443" fmla="*/ 690127 h 4913967"/>
              <a:gd name="connsiteX444" fmla="*/ 4838914 w 12238653"/>
              <a:gd name="connsiteY444" fmla="*/ 689416 h 4913967"/>
              <a:gd name="connsiteX445" fmla="*/ 4822022 w 12238653"/>
              <a:gd name="connsiteY445" fmla="*/ 697974 h 4913967"/>
              <a:gd name="connsiteX446" fmla="*/ 4861097 w 12238653"/>
              <a:gd name="connsiteY446" fmla="*/ 706201 h 4913967"/>
              <a:gd name="connsiteX447" fmla="*/ 4782498 w 12238653"/>
              <a:gd name="connsiteY447" fmla="*/ 708161 h 4913967"/>
              <a:gd name="connsiteX448" fmla="*/ 4838914 w 12238653"/>
              <a:gd name="connsiteY448" fmla="*/ 689416 h 4913967"/>
              <a:gd name="connsiteX449" fmla="*/ 2916049 w 12238653"/>
              <a:gd name="connsiteY449" fmla="*/ 687245 h 4913967"/>
              <a:gd name="connsiteX450" fmla="*/ 2918527 w 12238653"/>
              <a:gd name="connsiteY450" fmla="*/ 688623 h 4913967"/>
              <a:gd name="connsiteX451" fmla="*/ 2912219 w 12238653"/>
              <a:gd name="connsiteY451" fmla="*/ 690499 h 4913967"/>
              <a:gd name="connsiteX452" fmla="*/ 2909627 w 12238653"/>
              <a:gd name="connsiteY452" fmla="*/ 689039 h 4913967"/>
              <a:gd name="connsiteX453" fmla="*/ 2916049 w 12238653"/>
              <a:gd name="connsiteY453" fmla="*/ 687245 h 4913967"/>
              <a:gd name="connsiteX454" fmla="*/ 123361 w 12238653"/>
              <a:gd name="connsiteY454" fmla="*/ 687245 h 4913967"/>
              <a:gd name="connsiteX455" fmla="*/ 127183 w 12238653"/>
              <a:gd name="connsiteY455" fmla="*/ 688288 h 4913967"/>
              <a:gd name="connsiteX456" fmla="*/ 121557 w 12238653"/>
              <a:gd name="connsiteY456" fmla="*/ 690711 h 4913967"/>
              <a:gd name="connsiteX457" fmla="*/ 117614 w 12238653"/>
              <a:gd name="connsiteY457" fmla="*/ 689584 h 4913967"/>
              <a:gd name="connsiteX458" fmla="*/ 123361 w 12238653"/>
              <a:gd name="connsiteY458" fmla="*/ 687245 h 4913967"/>
              <a:gd name="connsiteX459" fmla="*/ 2803995 w 12238653"/>
              <a:gd name="connsiteY459" fmla="*/ 687119 h 4913967"/>
              <a:gd name="connsiteX460" fmla="*/ 2806699 w 12238653"/>
              <a:gd name="connsiteY460" fmla="*/ 688623 h 4913967"/>
              <a:gd name="connsiteX461" fmla="*/ 2799834 w 12238653"/>
              <a:gd name="connsiteY461" fmla="*/ 690670 h 4913967"/>
              <a:gd name="connsiteX462" fmla="*/ 2797016 w 12238653"/>
              <a:gd name="connsiteY462" fmla="*/ 689167 h 4913967"/>
              <a:gd name="connsiteX463" fmla="*/ 2803995 w 12238653"/>
              <a:gd name="connsiteY463" fmla="*/ 687119 h 4913967"/>
              <a:gd name="connsiteX464" fmla="*/ 262940 w 12238653"/>
              <a:gd name="connsiteY464" fmla="*/ 687074 h 4913967"/>
              <a:gd name="connsiteX465" fmla="*/ 340364 w 12238653"/>
              <a:gd name="connsiteY465" fmla="*/ 689249 h 4913967"/>
              <a:gd name="connsiteX466" fmla="*/ 249484 w 12238653"/>
              <a:gd name="connsiteY466" fmla="*/ 712045 h 4913967"/>
              <a:gd name="connsiteX467" fmla="*/ 234167 w 12238653"/>
              <a:gd name="connsiteY467" fmla="*/ 705491 h 4913967"/>
              <a:gd name="connsiteX468" fmla="*/ 276509 w 12238653"/>
              <a:gd name="connsiteY468" fmla="*/ 698474 h 4913967"/>
              <a:gd name="connsiteX469" fmla="*/ 271558 w 12238653"/>
              <a:gd name="connsiteY469" fmla="*/ 695388 h 4913967"/>
              <a:gd name="connsiteX470" fmla="*/ 186870 w 12238653"/>
              <a:gd name="connsiteY470" fmla="*/ 695388 h 4913967"/>
              <a:gd name="connsiteX471" fmla="*/ 262940 w 12238653"/>
              <a:gd name="connsiteY471" fmla="*/ 687074 h 4913967"/>
              <a:gd name="connsiteX472" fmla="*/ 3683839 w 12238653"/>
              <a:gd name="connsiteY472" fmla="*/ 686743 h 4913967"/>
              <a:gd name="connsiteX473" fmla="*/ 3691388 w 12238653"/>
              <a:gd name="connsiteY473" fmla="*/ 689167 h 4913967"/>
              <a:gd name="connsiteX474" fmla="*/ 3686544 w 12238653"/>
              <a:gd name="connsiteY474" fmla="*/ 691795 h 4913967"/>
              <a:gd name="connsiteX475" fmla="*/ 3677087 w 12238653"/>
              <a:gd name="connsiteY475" fmla="*/ 690541 h 4913967"/>
              <a:gd name="connsiteX476" fmla="*/ 3683839 w 12238653"/>
              <a:gd name="connsiteY476" fmla="*/ 686743 h 4913967"/>
              <a:gd name="connsiteX477" fmla="*/ 387437 w 12238653"/>
              <a:gd name="connsiteY477" fmla="*/ 686118 h 4913967"/>
              <a:gd name="connsiteX478" fmla="*/ 388676 w 12238653"/>
              <a:gd name="connsiteY478" fmla="*/ 688205 h 4913967"/>
              <a:gd name="connsiteX479" fmla="*/ 383719 w 12238653"/>
              <a:gd name="connsiteY479" fmla="*/ 688079 h 4913967"/>
              <a:gd name="connsiteX480" fmla="*/ 382818 w 12238653"/>
              <a:gd name="connsiteY480" fmla="*/ 686659 h 4913967"/>
              <a:gd name="connsiteX481" fmla="*/ 387437 w 12238653"/>
              <a:gd name="connsiteY481" fmla="*/ 686118 h 4913967"/>
              <a:gd name="connsiteX482" fmla="*/ 2756026 w 12238653"/>
              <a:gd name="connsiteY482" fmla="*/ 685992 h 4913967"/>
              <a:gd name="connsiteX483" fmla="*/ 2757372 w 12238653"/>
              <a:gd name="connsiteY483" fmla="*/ 689249 h 4913967"/>
              <a:gd name="connsiteX484" fmla="*/ 2732374 w 12238653"/>
              <a:gd name="connsiteY484" fmla="*/ 691545 h 4913967"/>
              <a:gd name="connsiteX485" fmla="*/ 2731135 w 12238653"/>
              <a:gd name="connsiteY485" fmla="*/ 686451 h 4913967"/>
              <a:gd name="connsiteX486" fmla="*/ 2756026 w 12238653"/>
              <a:gd name="connsiteY486" fmla="*/ 685992 h 4913967"/>
              <a:gd name="connsiteX487" fmla="*/ 1647348 w 12238653"/>
              <a:gd name="connsiteY487" fmla="*/ 685616 h 4913967"/>
              <a:gd name="connsiteX488" fmla="*/ 1651632 w 12238653"/>
              <a:gd name="connsiteY488" fmla="*/ 687704 h 4913967"/>
              <a:gd name="connsiteX489" fmla="*/ 1647348 w 12238653"/>
              <a:gd name="connsiteY489" fmla="*/ 688331 h 4913967"/>
              <a:gd name="connsiteX490" fmla="*/ 1643292 w 12238653"/>
              <a:gd name="connsiteY490" fmla="*/ 686200 h 4913967"/>
              <a:gd name="connsiteX491" fmla="*/ 1647348 w 12238653"/>
              <a:gd name="connsiteY491" fmla="*/ 685616 h 4913967"/>
              <a:gd name="connsiteX492" fmla="*/ 2653236 w 12238653"/>
              <a:gd name="connsiteY492" fmla="*/ 685205 h 4913967"/>
              <a:gd name="connsiteX493" fmla="*/ 2687892 w 12238653"/>
              <a:gd name="connsiteY493" fmla="*/ 687119 h 4913967"/>
              <a:gd name="connsiteX494" fmla="*/ 2686541 w 12238653"/>
              <a:gd name="connsiteY494" fmla="*/ 691961 h 4913967"/>
              <a:gd name="connsiteX495" fmla="*/ 2617735 w 12238653"/>
              <a:gd name="connsiteY495" fmla="*/ 687954 h 4913967"/>
              <a:gd name="connsiteX496" fmla="*/ 2653236 w 12238653"/>
              <a:gd name="connsiteY496" fmla="*/ 685205 h 4913967"/>
              <a:gd name="connsiteX497" fmla="*/ 3098534 w 12238653"/>
              <a:gd name="connsiteY497" fmla="*/ 685033 h 4913967"/>
              <a:gd name="connsiteX498" fmla="*/ 3140033 w 12238653"/>
              <a:gd name="connsiteY498" fmla="*/ 691167 h 4913967"/>
              <a:gd name="connsiteX499" fmla="*/ 3083727 w 12238653"/>
              <a:gd name="connsiteY499" fmla="*/ 692672 h 4913967"/>
              <a:gd name="connsiteX500" fmla="*/ 3098534 w 12238653"/>
              <a:gd name="connsiteY500" fmla="*/ 685033 h 4913967"/>
              <a:gd name="connsiteX501" fmla="*/ 4121903 w 12238653"/>
              <a:gd name="connsiteY501" fmla="*/ 683907 h 4913967"/>
              <a:gd name="connsiteX502" fmla="*/ 4125282 w 12238653"/>
              <a:gd name="connsiteY502" fmla="*/ 685074 h 4913967"/>
              <a:gd name="connsiteX503" fmla="*/ 4123147 w 12238653"/>
              <a:gd name="connsiteY503" fmla="*/ 686786 h 4913967"/>
              <a:gd name="connsiteX504" fmla="*/ 4117402 w 12238653"/>
              <a:gd name="connsiteY504" fmla="*/ 684907 h 4913967"/>
              <a:gd name="connsiteX505" fmla="*/ 4121903 w 12238653"/>
              <a:gd name="connsiteY505" fmla="*/ 683907 h 4913967"/>
              <a:gd name="connsiteX506" fmla="*/ 1857824 w 12238653"/>
              <a:gd name="connsiteY506" fmla="*/ 683070 h 4913967"/>
              <a:gd name="connsiteX507" fmla="*/ 1860643 w 12238653"/>
              <a:gd name="connsiteY507" fmla="*/ 684612 h 4913967"/>
              <a:gd name="connsiteX508" fmla="*/ 1853544 w 12238653"/>
              <a:gd name="connsiteY508" fmla="*/ 686743 h 4913967"/>
              <a:gd name="connsiteX509" fmla="*/ 1850614 w 12238653"/>
              <a:gd name="connsiteY509" fmla="*/ 685117 h 4913967"/>
              <a:gd name="connsiteX510" fmla="*/ 1857824 w 12238653"/>
              <a:gd name="connsiteY510" fmla="*/ 683070 h 4913967"/>
              <a:gd name="connsiteX511" fmla="*/ 3003548 w 12238653"/>
              <a:gd name="connsiteY511" fmla="*/ 682025 h 4913967"/>
              <a:gd name="connsiteX512" fmla="*/ 3052870 w 12238653"/>
              <a:gd name="connsiteY512" fmla="*/ 686910 h 4913967"/>
              <a:gd name="connsiteX513" fmla="*/ 3026353 w 12238653"/>
              <a:gd name="connsiteY513" fmla="*/ 691483 h 4913967"/>
              <a:gd name="connsiteX514" fmla="*/ 3003548 w 12238653"/>
              <a:gd name="connsiteY514" fmla="*/ 682025 h 4913967"/>
              <a:gd name="connsiteX515" fmla="*/ 993184 w 12238653"/>
              <a:gd name="connsiteY515" fmla="*/ 681860 h 4913967"/>
              <a:gd name="connsiteX516" fmla="*/ 1061988 w 12238653"/>
              <a:gd name="connsiteY516" fmla="*/ 681860 h 4913967"/>
              <a:gd name="connsiteX517" fmla="*/ 1062214 w 12238653"/>
              <a:gd name="connsiteY517" fmla="*/ 683487 h 4913967"/>
              <a:gd name="connsiteX518" fmla="*/ 993408 w 12238653"/>
              <a:gd name="connsiteY518" fmla="*/ 683487 h 4913967"/>
              <a:gd name="connsiteX519" fmla="*/ 993184 w 12238653"/>
              <a:gd name="connsiteY519" fmla="*/ 681860 h 4913967"/>
              <a:gd name="connsiteX520" fmla="*/ 1207370 w 12238653"/>
              <a:gd name="connsiteY520" fmla="*/ 681775 h 4913967"/>
              <a:gd name="connsiteX521" fmla="*/ 1232819 w 12238653"/>
              <a:gd name="connsiteY521" fmla="*/ 681775 h 4913967"/>
              <a:gd name="connsiteX522" fmla="*/ 1232819 w 12238653"/>
              <a:gd name="connsiteY522" fmla="*/ 683153 h 4913967"/>
              <a:gd name="connsiteX523" fmla="*/ 1207370 w 12238653"/>
              <a:gd name="connsiteY523" fmla="*/ 683153 h 4913967"/>
              <a:gd name="connsiteX524" fmla="*/ 1207370 w 12238653"/>
              <a:gd name="connsiteY524" fmla="*/ 681775 h 4913967"/>
              <a:gd name="connsiteX525" fmla="*/ 1141602 w 12238653"/>
              <a:gd name="connsiteY525" fmla="*/ 681775 h 4913967"/>
              <a:gd name="connsiteX526" fmla="*/ 1142848 w 12238653"/>
              <a:gd name="connsiteY526" fmla="*/ 683572 h 4913967"/>
              <a:gd name="connsiteX527" fmla="*/ 1138116 w 12238653"/>
              <a:gd name="connsiteY527" fmla="*/ 683487 h 4913967"/>
              <a:gd name="connsiteX528" fmla="*/ 1137101 w 12238653"/>
              <a:gd name="connsiteY528" fmla="*/ 682235 h 4913967"/>
              <a:gd name="connsiteX529" fmla="*/ 1141602 w 12238653"/>
              <a:gd name="connsiteY529" fmla="*/ 681775 h 4913967"/>
              <a:gd name="connsiteX530" fmla="*/ 709960 w 12238653"/>
              <a:gd name="connsiteY530" fmla="*/ 681775 h 4913967"/>
              <a:gd name="connsiteX531" fmla="*/ 715362 w 12238653"/>
              <a:gd name="connsiteY531" fmla="*/ 681817 h 4913967"/>
              <a:gd name="connsiteX532" fmla="*/ 718290 w 12238653"/>
              <a:gd name="connsiteY532" fmla="*/ 683153 h 4913967"/>
              <a:gd name="connsiteX533" fmla="*/ 713790 w 12238653"/>
              <a:gd name="connsiteY533" fmla="*/ 684030 h 4913967"/>
              <a:gd name="connsiteX534" fmla="*/ 709960 w 12238653"/>
              <a:gd name="connsiteY534" fmla="*/ 681775 h 4913967"/>
              <a:gd name="connsiteX535" fmla="*/ 3568864 w 12238653"/>
              <a:gd name="connsiteY535" fmla="*/ 679064 h 4913967"/>
              <a:gd name="connsiteX536" fmla="*/ 3568637 w 12238653"/>
              <a:gd name="connsiteY536" fmla="*/ 680773 h 4913967"/>
              <a:gd name="connsiteX537" fmla="*/ 3564131 w 12238653"/>
              <a:gd name="connsiteY537" fmla="*/ 681482 h 4913967"/>
              <a:gd name="connsiteX538" fmla="*/ 3561320 w 12238653"/>
              <a:gd name="connsiteY538" fmla="*/ 680188 h 4913967"/>
              <a:gd name="connsiteX539" fmla="*/ 3568864 w 12238653"/>
              <a:gd name="connsiteY539" fmla="*/ 679064 h 4913967"/>
              <a:gd name="connsiteX540" fmla="*/ 7993203 w 12238653"/>
              <a:gd name="connsiteY540" fmla="*/ 678646 h 4913967"/>
              <a:gd name="connsiteX541" fmla="*/ 7995567 w 12238653"/>
              <a:gd name="connsiteY541" fmla="*/ 682152 h 4913967"/>
              <a:gd name="connsiteX542" fmla="*/ 7971584 w 12238653"/>
              <a:gd name="connsiteY542" fmla="*/ 684199 h 4913967"/>
              <a:gd name="connsiteX543" fmla="*/ 7969894 w 12238653"/>
              <a:gd name="connsiteY543" fmla="*/ 681106 h 4913967"/>
              <a:gd name="connsiteX544" fmla="*/ 7993203 w 12238653"/>
              <a:gd name="connsiteY544" fmla="*/ 678646 h 4913967"/>
              <a:gd name="connsiteX545" fmla="*/ 4189813 w 12238653"/>
              <a:gd name="connsiteY545" fmla="*/ 678646 h 4913967"/>
              <a:gd name="connsiteX546" fmla="*/ 4138238 w 12238653"/>
              <a:gd name="connsiteY546" fmla="*/ 696930 h 4913967"/>
              <a:gd name="connsiteX547" fmla="*/ 4189813 w 12238653"/>
              <a:gd name="connsiteY547" fmla="*/ 678646 h 4913967"/>
              <a:gd name="connsiteX548" fmla="*/ 4217289 w 12238653"/>
              <a:gd name="connsiteY548" fmla="*/ 676764 h 4913967"/>
              <a:gd name="connsiteX549" fmla="*/ 4321118 w 12238653"/>
              <a:gd name="connsiteY549" fmla="*/ 676764 h 4913967"/>
              <a:gd name="connsiteX550" fmla="*/ 4269707 w 12238653"/>
              <a:gd name="connsiteY550" fmla="*/ 685079 h 4913967"/>
              <a:gd name="connsiteX551" fmla="*/ 4217289 w 12238653"/>
              <a:gd name="connsiteY551" fmla="*/ 676764 h 4913967"/>
              <a:gd name="connsiteX552" fmla="*/ 3609629 w 12238653"/>
              <a:gd name="connsiteY552" fmla="*/ 675512 h 4913967"/>
              <a:gd name="connsiteX553" fmla="*/ 3642962 w 12238653"/>
              <a:gd name="connsiteY553" fmla="*/ 683907 h 4913967"/>
              <a:gd name="connsiteX554" fmla="*/ 3624943 w 12238653"/>
              <a:gd name="connsiteY554" fmla="*/ 692087 h 4913967"/>
              <a:gd name="connsiteX555" fmla="*/ 3595551 w 12238653"/>
              <a:gd name="connsiteY555" fmla="*/ 681482 h 4913967"/>
              <a:gd name="connsiteX556" fmla="*/ 3609629 w 12238653"/>
              <a:gd name="connsiteY556" fmla="*/ 675512 h 4913967"/>
              <a:gd name="connsiteX557" fmla="*/ 3177648 w 12238653"/>
              <a:gd name="connsiteY557" fmla="*/ 675304 h 4913967"/>
              <a:gd name="connsiteX558" fmla="*/ 3308505 w 12238653"/>
              <a:gd name="connsiteY558" fmla="*/ 684992 h 4913967"/>
              <a:gd name="connsiteX559" fmla="*/ 3442965 w 12238653"/>
              <a:gd name="connsiteY559" fmla="*/ 683697 h 4913967"/>
              <a:gd name="connsiteX560" fmla="*/ 3174832 w 12238653"/>
              <a:gd name="connsiteY560" fmla="*/ 693339 h 4913967"/>
              <a:gd name="connsiteX561" fmla="*/ 3177648 w 12238653"/>
              <a:gd name="connsiteY561" fmla="*/ 675304 h 4913967"/>
              <a:gd name="connsiteX562" fmla="*/ 4395217 w 12238653"/>
              <a:gd name="connsiteY562" fmla="*/ 674136 h 4913967"/>
              <a:gd name="connsiteX563" fmla="*/ 4370783 w 12238653"/>
              <a:gd name="connsiteY563" fmla="*/ 688331 h 4913967"/>
              <a:gd name="connsiteX564" fmla="*/ 4356932 w 12238653"/>
              <a:gd name="connsiteY564" fmla="*/ 691085 h 4913967"/>
              <a:gd name="connsiteX565" fmla="*/ 4395217 w 12238653"/>
              <a:gd name="connsiteY565" fmla="*/ 674136 h 4913967"/>
              <a:gd name="connsiteX566" fmla="*/ 1588790 w 12238653"/>
              <a:gd name="connsiteY566" fmla="*/ 673551 h 4913967"/>
              <a:gd name="connsiteX567" fmla="*/ 1616831 w 12238653"/>
              <a:gd name="connsiteY567" fmla="*/ 673551 h 4913967"/>
              <a:gd name="connsiteX568" fmla="*/ 1616831 w 12238653"/>
              <a:gd name="connsiteY568" fmla="*/ 675429 h 4913967"/>
              <a:gd name="connsiteX569" fmla="*/ 1588790 w 12238653"/>
              <a:gd name="connsiteY569" fmla="*/ 675429 h 4913967"/>
              <a:gd name="connsiteX570" fmla="*/ 1588790 w 12238653"/>
              <a:gd name="connsiteY570" fmla="*/ 673551 h 4913967"/>
              <a:gd name="connsiteX571" fmla="*/ 4463460 w 12238653"/>
              <a:gd name="connsiteY571" fmla="*/ 673427 h 4913967"/>
              <a:gd name="connsiteX572" fmla="*/ 4463008 w 12238653"/>
              <a:gd name="connsiteY572" fmla="*/ 675512 h 4913967"/>
              <a:gd name="connsiteX573" fmla="*/ 4426639 w 12238653"/>
              <a:gd name="connsiteY573" fmla="*/ 678728 h 4913967"/>
              <a:gd name="connsiteX574" fmla="*/ 4423820 w 12238653"/>
              <a:gd name="connsiteY574" fmla="*/ 676724 h 4913967"/>
              <a:gd name="connsiteX575" fmla="*/ 4442292 w 12238653"/>
              <a:gd name="connsiteY575" fmla="*/ 673551 h 4913967"/>
              <a:gd name="connsiteX576" fmla="*/ 4463460 w 12238653"/>
              <a:gd name="connsiteY576" fmla="*/ 673427 h 4913967"/>
              <a:gd name="connsiteX577" fmla="*/ 6481484 w 12238653"/>
              <a:gd name="connsiteY577" fmla="*/ 672884 h 4913967"/>
              <a:gd name="connsiteX578" fmla="*/ 6485315 w 12238653"/>
              <a:gd name="connsiteY578" fmla="*/ 677308 h 4913967"/>
              <a:gd name="connsiteX579" fmla="*/ 6440721 w 12238653"/>
              <a:gd name="connsiteY579" fmla="*/ 682401 h 4913967"/>
              <a:gd name="connsiteX580" fmla="*/ 6437003 w 12238653"/>
              <a:gd name="connsiteY580" fmla="*/ 678101 h 4913967"/>
              <a:gd name="connsiteX581" fmla="*/ 6481484 w 12238653"/>
              <a:gd name="connsiteY581" fmla="*/ 672884 h 4913967"/>
              <a:gd name="connsiteX582" fmla="*/ 1717169 w 12238653"/>
              <a:gd name="connsiteY582" fmla="*/ 671713 h 4913967"/>
              <a:gd name="connsiteX583" fmla="*/ 1768747 w 12238653"/>
              <a:gd name="connsiteY583" fmla="*/ 673301 h 4913967"/>
              <a:gd name="connsiteX584" fmla="*/ 1762213 w 12238653"/>
              <a:gd name="connsiteY584" fmla="*/ 689666 h 4913967"/>
              <a:gd name="connsiteX585" fmla="*/ 1751291 w 12238653"/>
              <a:gd name="connsiteY585" fmla="*/ 690417 h 4913967"/>
              <a:gd name="connsiteX586" fmla="*/ 1717169 w 12238653"/>
              <a:gd name="connsiteY586" fmla="*/ 671713 h 4913967"/>
              <a:gd name="connsiteX587" fmla="*/ 4010981 w 12238653"/>
              <a:gd name="connsiteY587" fmla="*/ 670335 h 4913967"/>
              <a:gd name="connsiteX588" fmla="*/ 4065259 w 12238653"/>
              <a:gd name="connsiteY588" fmla="*/ 685826 h 4913967"/>
              <a:gd name="connsiteX589" fmla="*/ 4029114 w 12238653"/>
              <a:gd name="connsiteY589" fmla="*/ 688916 h 4913967"/>
              <a:gd name="connsiteX590" fmla="*/ 3937671 w 12238653"/>
              <a:gd name="connsiteY590" fmla="*/ 687411 h 4913967"/>
              <a:gd name="connsiteX591" fmla="*/ 3918306 w 12238653"/>
              <a:gd name="connsiteY591" fmla="*/ 705574 h 4913967"/>
              <a:gd name="connsiteX592" fmla="*/ 3907602 w 12238653"/>
              <a:gd name="connsiteY592" fmla="*/ 706743 h 4913967"/>
              <a:gd name="connsiteX593" fmla="*/ 3877872 w 12238653"/>
              <a:gd name="connsiteY593" fmla="*/ 698894 h 4913967"/>
              <a:gd name="connsiteX594" fmla="*/ 3824385 w 12238653"/>
              <a:gd name="connsiteY594" fmla="*/ 684406 h 4913967"/>
              <a:gd name="connsiteX595" fmla="*/ 3760981 w 12238653"/>
              <a:gd name="connsiteY595" fmla="*/ 701275 h 4913967"/>
              <a:gd name="connsiteX596" fmla="*/ 3747806 w 12238653"/>
              <a:gd name="connsiteY596" fmla="*/ 679772 h 4913967"/>
              <a:gd name="connsiteX597" fmla="*/ 3891949 w 12238653"/>
              <a:gd name="connsiteY597" fmla="*/ 678311 h 4913967"/>
              <a:gd name="connsiteX598" fmla="*/ 4010981 w 12238653"/>
              <a:gd name="connsiteY598" fmla="*/ 670335 h 4913967"/>
              <a:gd name="connsiteX599" fmla="*/ 5371349 w 12238653"/>
              <a:gd name="connsiteY599" fmla="*/ 669374 h 4913967"/>
              <a:gd name="connsiteX600" fmla="*/ 5388799 w 12238653"/>
              <a:gd name="connsiteY600" fmla="*/ 669374 h 4913967"/>
              <a:gd name="connsiteX601" fmla="*/ 5388462 w 12238653"/>
              <a:gd name="connsiteY601" fmla="*/ 670753 h 4913967"/>
              <a:gd name="connsiteX602" fmla="*/ 5371013 w 12238653"/>
              <a:gd name="connsiteY602" fmla="*/ 670753 h 4913967"/>
              <a:gd name="connsiteX603" fmla="*/ 5371349 w 12238653"/>
              <a:gd name="connsiteY603" fmla="*/ 669374 h 4913967"/>
              <a:gd name="connsiteX604" fmla="*/ 6722604 w 12238653"/>
              <a:gd name="connsiteY604" fmla="*/ 669313 h 4913967"/>
              <a:gd name="connsiteX605" fmla="*/ 6755019 w 12238653"/>
              <a:gd name="connsiteY605" fmla="*/ 670335 h 4913967"/>
              <a:gd name="connsiteX606" fmla="*/ 6765265 w 12238653"/>
              <a:gd name="connsiteY606" fmla="*/ 682235 h 4913967"/>
              <a:gd name="connsiteX607" fmla="*/ 6738465 w 12238653"/>
              <a:gd name="connsiteY607" fmla="*/ 683738 h 4913967"/>
              <a:gd name="connsiteX608" fmla="*/ 6690609 w 12238653"/>
              <a:gd name="connsiteY608" fmla="*/ 680814 h 4913967"/>
              <a:gd name="connsiteX609" fmla="*/ 6722604 w 12238653"/>
              <a:gd name="connsiteY609" fmla="*/ 669313 h 4913967"/>
              <a:gd name="connsiteX610" fmla="*/ 4175848 w 12238653"/>
              <a:gd name="connsiteY610" fmla="*/ 665744 h 4913967"/>
              <a:gd name="connsiteX611" fmla="*/ 4179341 w 12238653"/>
              <a:gd name="connsiteY611" fmla="*/ 668791 h 4913967"/>
              <a:gd name="connsiteX612" fmla="*/ 4170215 w 12238653"/>
              <a:gd name="connsiteY612" fmla="*/ 669959 h 4913967"/>
              <a:gd name="connsiteX613" fmla="*/ 4163574 w 12238653"/>
              <a:gd name="connsiteY613" fmla="*/ 667332 h 4913967"/>
              <a:gd name="connsiteX614" fmla="*/ 4175848 w 12238653"/>
              <a:gd name="connsiteY614" fmla="*/ 665744 h 4913967"/>
              <a:gd name="connsiteX615" fmla="*/ 8062119 w 12238653"/>
              <a:gd name="connsiteY615" fmla="*/ 662195 h 4913967"/>
              <a:gd name="connsiteX616" fmla="*/ 8064823 w 12238653"/>
              <a:gd name="connsiteY616" fmla="*/ 663656 h 4913967"/>
              <a:gd name="connsiteX617" fmla="*/ 8058070 w 12238653"/>
              <a:gd name="connsiteY617" fmla="*/ 665660 h 4913967"/>
              <a:gd name="connsiteX618" fmla="*/ 8055252 w 12238653"/>
              <a:gd name="connsiteY618" fmla="*/ 664114 h 4913967"/>
              <a:gd name="connsiteX619" fmla="*/ 8062119 w 12238653"/>
              <a:gd name="connsiteY619" fmla="*/ 662195 h 4913967"/>
              <a:gd name="connsiteX620" fmla="*/ 368179 w 12238653"/>
              <a:gd name="connsiteY620" fmla="*/ 660732 h 4913967"/>
              <a:gd name="connsiteX621" fmla="*/ 370543 w 12238653"/>
              <a:gd name="connsiteY621" fmla="*/ 663780 h 4913967"/>
              <a:gd name="connsiteX622" fmla="*/ 362326 w 12238653"/>
              <a:gd name="connsiteY622" fmla="*/ 665283 h 4913967"/>
              <a:gd name="connsiteX623" fmla="*/ 356469 w 12238653"/>
              <a:gd name="connsiteY623" fmla="*/ 662655 h 4913967"/>
              <a:gd name="connsiteX624" fmla="*/ 368179 w 12238653"/>
              <a:gd name="connsiteY624" fmla="*/ 660732 h 4913967"/>
              <a:gd name="connsiteX625" fmla="*/ 4329098 w 12238653"/>
              <a:gd name="connsiteY625" fmla="*/ 659924 h 4913967"/>
              <a:gd name="connsiteX626" fmla="*/ 4367402 w 12238653"/>
              <a:gd name="connsiteY626" fmla="*/ 661402 h 4913967"/>
              <a:gd name="connsiteX627" fmla="*/ 4302874 w 12238653"/>
              <a:gd name="connsiteY627" fmla="*/ 668623 h 4913967"/>
              <a:gd name="connsiteX628" fmla="*/ 4329098 w 12238653"/>
              <a:gd name="connsiteY628" fmla="*/ 659924 h 4913967"/>
              <a:gd name="connsiteX629" fmla="*/ 4575400 w 12238653"/>
              <a:gd name="connsiteY629" fmla="*/ 656559 h 4913967"/>
              <a:gd name="connsiteX630" fmla="*/ 4579450 w 12238653"/>
              <a:gd name="connsiteY630" fmla="*/ 657228 h 4913967"/>
              <a:gd name="connsiteX631" fmla="*/ 4577540 w 12238653"/>
              <a:gd name="connsiteY631" fmla="*/ 658395 h 4913967"/>
              <a:gd name="connsiteX632" fmla="*/ 4572811 w 12238653"/>
              <a:gd name="connsiteY632" fmla="*/ 658395 h 4913967"/>
              <a:gd name="connsiteX633" fmla="*/ 4575400 w 12238653"/>
              <a:gd name="connsiteY633" fmla="*/ 656559 h 4913967"/>
              <a:gd name="connsiteX634" fmla="*/ 65025 w 12238653"/>
              <a:gd name="connsiteY634" fmla="*/ 656141 h 4913967"/>
              <a:gd name="connsiteX635" fmla="*/ 125387 w 12238653"/>
              <a:gd name="connsiteY635" fmla="*/ 663157 h 4913967"/>
              <a:gd name="connsiteX636" fmla="*/ 164126 w 12238653"/>
              <a:gd name="connsiteY636" fmla="*/ 664364 h 4913967"/>
              <a:gd name="connsiteX637" fmla="*/ 130411 w 12238653"/>
              <a:gd name="connsiteY637" fmla="*/ 672318 h 4913967"/>
              <a:gd name="connsiteX638" fmla="*/ 95094 w 12238653"/>
              <a:gd name="connsiteY638" fmla="*/ 669123 h 4913967"/>
              <a:gd name="connsiteX639" fmla="*/ 44809 w 12238653"/>
              <a:gd name="connsiteY639" fmla="*/ 663484 h 4913967"/>
              <a:gd name="connsiteX640" fmla="*/ 26623 w 12238653"/>
              <a:gd name="connsiteY640" fmla="*/ 665400 h 4913967"/>
              <a:gd name="connsiteX641" fmla="*/ 26623 w 12238653"/>
              <a:gd name="connsiteY641" fmla="*/ 656694 h 4913967"/>
              <a:gd name="connsiteX642" fmla="*/ 8228940 w 12238653"/>
              <a:gd name="connsiteY642" fmla="*/ 655595 h 4913967"/>
              <a:gd name="connsiteX643" fmla="*/ 8203451 w 12238653"/>
              <a:gd name="connsiteY643" fmla="*/ 661569 h 4913967"/>
              <a:gd name="connsiteX644" fmla="*/ 8197706 w 12238653"/>
              <a:gd name="connsiteY644" fmla="*/ 657228 h 4913967"/>
              <a:gd name="connsiteX645" fmla="*/ 8229393 w 12238653"/>
              <a:gd name="connsiteY645" fmla="*/ 655490 h 4913967"/>
              <a:gd name="connsiteX646" fmla="*/ 8229523 w 12238653"/>
              <a:gd name="connsiteY646" fmla="*/ 655518 h 4913967"/>
              <a:gd name="connsiteX647" fmla="*/ 8229578 w 12238653"/>
              <a:gd name="connsiteY647" fmla="*/ 655561 h 4913967"/>
              <a:gd name="connsiteX648" fmla="*/ 8228940 w 12238653"/>
              <a:gd name="connsiteY648" fmla="*/ 655595 h 4913967"/>
              <a:gd name="connsiteX649" fmla="*/ 4477197 w 12238653"/>
              <a:gd name="connsiteY649" fmla="*/ 654637 h 4913967"/>
              <a:gd name="connsiteX650" fmla="*/ 4510645 w 12238653"/>
              <a:gd name="connsiteY650" fmla="*/ 656434 h 4913967"/>
              <a:gd name="connsiteX651" fmla="*/ 4509630 w 12238653"/>
              <a:gd name="connsiteY651" fmla="*/ 659229 h 4913967"/>
              <a:gd name="connsiteX652" fmla="*/ 4476078 w 12238653"/>
              <a:gd name="connsiteY652" fmla="*/ 657812 h 4913967"/>
              <a:gd name="connsiteX653" fmla="*/ 4477197 w 12238653"/>
              <a:gd name="connsiteY653" fmla="*/ 654637 h 4913967"/>
              <a:gd name="connsiteX654" fmla="*/ 4651972 w 12238653"/>
              <a:gd name="connsiteY654" fmla="*/ 653510 h 4913967"/>
              <a:gd name="connsiteX655" fmla="*/ 4654338 w 12238653"/>
              <a:gd name="connsiteY655" fmla="*/ 655181 h 4913967"/>
              <a:gd name="connsiteX656" fmla="*/ 4651522 w 12238653"/>
              <a:gd name="connsiteY656" fmla="*/ 656516 h 4913967"/>
              <a:gd name="connsiteX657" fmla="*/ 4646909 w 12238653"/>
              <a:gd name="connsiteY657" fmla="*/ 655640 h 4913967"/>
              <a:gd name="connsiteX658" fmla="*/ 4651972 w 12238653"/>
              <a:gd name="connsiteY658" fmla="*/ 653510 h 4913967"/>
              <a:gd name="connsiteX659" fmla="*/ 4835196 w 12238653"/>
              <a:gd name="connsiteY659" fmla="*/ 652718 h 4913967"/>
              <a:gd name="connsiteX660" fmla="*/ 4841392 w 12238653"/>
              <a:gd name="connsiteY660" fmla="*/ 655055 h 4913967"/>
              <a:gd name="connsiteX661" fmla="*/ 4833393 w 12238653"/>
              <a:gd name="connsiteY661" fmla="*/ 656767 h 4913967"/>
              <a:gd name="connsiteX662" fmla="*/ 4826979 w 12238653"/>
              <a:gd name="connsiteY662" fmla="*/ 654261 h 4913967"/>
              <a:gd name="connsiteX663" fmla="*/ 4835196 w 12238653"/>
              <a:gd name="connsiteY663" fmla="*/ 652718 h 4913967"/>
              <a:gd name="connsiteX664" fmla="*/ 4781145 w 12238653"/>
              <a:gd name="connsiteY664" fmla="*/ 652298 h 4913967"/>
              <a:gd name="connsiteX665" fmla="*/ 4782722 w 12238653"/>
              <a:gd name="connsiteY665" fmla="*/ 657144 h 4913967"/>
              <a:gd name="connsiteX666" fmla="*/ 4750399 w 12238653"/>
              <a:gd name="connsiteY666" fmla="*/ 658519 h 4913967"/>
              <a:gd name="connsiteX667" fmla="*/ 4748824 w 12238653"/>
              <a:gd name="connsiteY667" fmla="*/ 655055 h 4913967"/>
              <a:gd name="connsiteX668" fmla="*/ 4781145 w 12238653"/>
              <a:gd name="connsiteY668" fmla="*/ 652298 h 4913967"/>
              <a:gd name="connsiteX669" fmla="*/ 6884982 w 12238653"/>
              <a:gd name="connsiteY669" fmla="*/ 650170 h 4913967"/>
              <a:gd name="connsiteX670" fmla="*/ 6893763 w 12238653"/>
              <a:gd name="connsiteY670" fmla="*/ 650672 h 4913967"/>
              <a:gd name="connsiteX671" fmla="*/ 6892636 w 12238653"/>
              <a:gd name="connsiteY671" fmla="*/ 652466 h 4913967"/>
              <a:gd name="connsiteX672" fmla="*/ 6883848 w 12238653"/>
              <a:gd name="connsiteY672" fmla="*/ 652049 h 4913967"/>
              <a:gd name="connsiteX673" fmla="*/ 6884982 w 12238653"/>
              <a:gd name="connsiteY673" fmla="*/ 650170 h 4913967"/>
              <a:gd name="connsiteX674" fmla="*/ 6808401 w 12238653"/>
              <a:gd name="connsiteY674" fmla="*/ 649295 h 4913967"/>
              <a:gd name="connsiteX675" fmla="*/ 6809979 w 12238653"/>
              <a:gd name="connsiteY675" fmla="*/ 654095 h 4913967"/>
              <a:gd name="connsiteX676" fmla="*/ 6780248 w 12238653"/>
              <a:gd name="connsiteY676" fmla="*/ 655014 h 4913967"/>
              <a:gd name="connsiteX677" fmla="*/ 6778561 w 12238653"/>
              <a:gd name="connsiteY677" fmla="*/ 651800 h 4913967"/>
              <a:gd name="connsiteX678" fmla="*/ 6808401 w 12238653"/>
              <a:gd name="connsiteY678" fmla="*/ 649295 h 4913967"/>
              <a:gd name="connsiteX679" fmla="*/ 6721240 w 12238653"/>
              <a:gd name="connsiteY679" fmla="*/ 647915 h 4913967"/>
              <a:gd name="connsiteX680" fmla="*/ 6737336 w 12238653"/>
              <a:gd name="connsiteY680" fmla="*/ 648040 h 4913967"/>
              <a:gd name="connsiteX681" fmla="*/ 6737901 w 12238653"/>
              <a:gd name="connsiteY681" fmla="*/ 650629 h 4913967"/>
              <a:gd name="connsiteX682" fmla="*/ 6727995 w 12238653"/>
              <a:gd name="connsiteY682" fmla="*/ 650754 h 4913967"/>
              <a:gd name="connsiteX683" fmla="*/ 6721240 w 12238653"/>
              <a:gd name="connsiteY683" fmla="*/ 647915 h 4913967"/>
              <a:gd name="connsiteX684" fmla="*/ 4940730 w 12238653"/>
              <a:gd name="connsiteY684" fmla="*/ 646298 h 4913967"/>
              <a:gd name="connsiteX685" fmla="*/ 4998146 w 12238653"/>
              <a:gd name="connsiteY685" fmla="*/ 653174 h 4913967"/>
              <a:gd name="connsiteX686" fmla="*/ 4949157 w 12238653"/>
              <a:gd name="connsiteY686" fmla="*/ 660149 h 4913967"/>
              <a:gd name="connsiteX687" fmla="*/ 4883734 w 12238653"/>
              <a:gd name="connsiteY687" fmla="*/ 647874 h 4913967"/>
              <a:gd name="connsiteX688" fmla="*/ 4940730 w 12238653"/>
              <a:gd name="connsiteY688" fmla="*/ 646298 h 4913967"/>
              <a:gd name="connsiteX689" fmla="*/ 4482268 w 12238653"/>
              <a:gd name="connsiteY689" fmla="*/ 644659 h 4913967"/>
              <a:gd name="connsiteX690" fmla="*/ 4498934 w 12238653"/>
              <a:gd name="connsiteY690" fmla="*/ 644659 h 4913967"/>
              <a:gd name="connsiteX691" fmla="*/ 4498710 w 12238653"/>
              <a:gd name="connsiteY691" fmla="*/ 645788 h 4913967"/>
              <a:gd name="connsiteX692" fmla="*/ 4482042 w 12238653"/>
              <a:gd name="connsiteY692" fmla="*/ 645788 h 4913967"/>
              <a:gd name="connsiteX693" fmla="*/ 4482268 w 12238653"/>
              <a:gd name="connsiteY693" fmla="*/ 644659 h 4913967"/>
              <a:gd name="connsiteX694" fmla="*/ 3211999 w 12238653"/>
              <a:gd name="connsiteY694" fmla="*/ 642820 h 4913967"/>
              <a:gd name="connsiteX695" fmla="*/ 3217060 w 12238653"/>
              <a:gd name="connsiteY695" fmla="*/ 645578 h 4913967"/>
              <a:gd name="connsiteX696" fmla="*/ 3207377 w 12238653"/>
              <a:gd name="connsiteY696" fmla="*/ 645996 h 4913967"/>
              <a:gd name="connsiteX697" fmla="*/ 3202759 w 12238653"/>
              <a:gd name="connsiteY697" fmla="*/ 643156 h 4913967"/>
              <a:gd name="connsiteX698" fmla="*/ 3211999 w 12238653"/>
              <a:gd name="connsiteY698" fmla="*/ 642820 h 4913967"/>
              <a:gd name="connsiteX699" fmla="*/ 891157 w 12238653"/>
              <a:gd name="connsiteY699" fmla="*/ 642236 h 4913967"/>
              <a:gd name="connsiteX700" fmla="*/ 892729 w 12238653"/>
              <a:gd name="connsiteY700" fmla="*/ 647331 h 4913967"/>
              <a:gd name="connsiteX701" fmla="*/ 862772 w 12238653"/>
              <a:gd name="connsiteY701" fmla="*/ 650086 h 4913967"/>
              <a:gd name="connsiteX702" fmla="*/ 860525 w 12238653"/>
              <a:gd name="connsiteY702" fmla="*/ 642820 h 4913967"/>
              <a:gd name="connsiteX703" fmla="*/ 891157 w 12238653"/>
              <a:gd name="connsiteY703" fmla="*/ 642236 h 4913967"/>
              <a:gd name="connsiteX704" fmla="*/ 3922468 w 12238653"/>
              <a:gd name="connsiteY704" fmla="*/ 636267 h 4913967"/>
              <a:gd name="connsiteX705" fmla="*/ 3931819 w 12238653"/>
              <a:gd name="connsiteY705" fmla="*/ 637686 h 4913967"/>
              <a:gd name="connsiteX706" fmla="*/ 3923143 w 12238653"/>
              <a:gd name="connsiteY706" fmla="*/ 641112 h 4913967"/>
              <a:gd name="connsiteX707" fmla="*/ 3916383 w 12238653"/>
              <a:gd name="connsiteY707" fmla="*/ 638438 h 4913967"/>
              <a:gd name="connsiteX708" fmla="*/ 3922468 w 12238653"/>
              <a:gd name="connsiteY708" fmla="*/ 636267 h 4913967"/>
              <a:gd name="connsiteX709" fmla="*/ 4969544 w 12238653"/>
              <a:gd name="connsiteY709" fmla="*/ 635976 h 4913967"/>
              <a:gd name="connsiteX710" fmla="*/ 4978890 w 12238653"/>
              <a:gd name="connsiteY710" fmla="*/ 637520 h 4913967"/>
              <a:gd name="connsiteX711" fmla="*/ 4970109 w 12238653"/>
              <a:gd name="connsiteY711" fmla="*/ 641027 h 4913967"/>
              <a:gd name="connsiteX712" fmla="*/ 4962334 w 12238653"/>
              <a:gd name="connsiteY712" fmla="*/ 638314 h 4913967"/>
              <a:gd name="connsiteX713" fmla="*/ 4969544 w 12238653"/>
              <a:gd name="connsiteY713" fmla="*/ 635976 h 4913967"/>
              <a:gd name="connsiteX714" fmla="*/ 4850401 w 12238653"/>
              <a:gd name="connsiteY714" fmla="*/ 634348 h 4913967"/>
              <a:gd name="connsiteX715" fmla="*/ 4857266 w 12238653"/>
              <a:gd name="connsiteY715" fmla="*/ 635434 h 4913967"/>
              <a:gd name="connsiteX716" fmla="*/ 4853780 w 12238653"/>
              <a:gd name="connsiteY716" fmla="*/ 636809 h 4913967"/>
              <a:gd name="connsiteX717" fmla="*/ 4849386 w 12238653"/>
              <a:gd name="connsiteY717" fmla="*/ 636061 h 4913967"/>
              <a:gd name="connsiteX718" fmla="*/ 4850401 w 12238653"/>
              <a:gd name="connsiteY718" fmla="*/ 634348 h 4913967"/>
              <a:gd name="connsiteX719" fmla="*/ 3990145 w 12238653"/>
              <a:gd name="connsiteY719" fmla="*/ 632008 h 4913967"/>
              <a:gd name="connsiteX720" fmla="*/ 3998707 w 12238653"/>
              <a:gd name="connsiteY720" fmla="*/ 633680 h 4913967"/>
              <a:gd name="connsiteX721" fmla="*/ 3991730 w 12238653"/>
              <a:gd name="connsiteY721" fmla="*/ 637812 h 4913967"/>
              <a:gd name="connsiteX722" fmla="*/ 3980912 w 12238653"/>
              <a:gd name="connsiteY722" fmla="*/ 635600 h 4913967"/>
              <a:gd name="connsiteX723" fmla="*/ 3990145 w 12238653"/>
              <a:gd name="connsiteY723" fmla="*/ 632008 h 4913967"/>
              <a:gd name="connsiteX724" fmla="*/ 1925389 w 12238653"/>
              <a:gd name="connsiteY724" fmla="*/ 631591 h 4913967"/>
              <a:gd name="connsiteX725" fmla="*/ 1976400 w 12238653"/>
              <a:gd name="connsiteY725" fmla="*/ 633261 h 4913967"/>
              <a:gd name="connsiteX726" fmla="*/ 1976069 w 12238653"/>
              <a:gd name="connsiteY726" fmla="*/ 636267 h 4913967"/>
              <a:gd name="connsiteX727" fmla="*/ 1923813 w 12238653"/>
              <a:gd name="connsiteY727" fmla="*/ 636267 h 4913967"/>
              <a:gd name="connsiteX728" fmla="*/ 1925389 w 12238653"/>
              <a:gd name="connsiteY728" fmla="*/ 631591 h 4913967"/>
              <a:gd name="connsiteX729" fmla="*/ 33832 w 12238653"/>
              <a:gd name="connsiteY729" fmla="*/ 631214 h 4913967"/>
              <a:gd name="connsiteX730" fmla="*/ 26623 w 12238653"/>
              <a:gd name="connsiteY730" fmla="*/ 633309 h 4913967"/>
              <a:gd name="connsiteX731" fmla="*/ 26623 w 12238653"/>
              <a:gd name="connsiteY731" fmla="*/ 631803 h 4913967"/>
              <a:gd name="connsiteX732" fmla="*/ 75907 w 12238653"/>
              <a:gd name="connsiteY732" fmla="*/ 629577 h 4913967"/>
              <a:gd name="connsiteX733" fmla="*/ 104777 w 12238653"/>
              <a:gd name="connsiteY733" fmla="*/ 631424 h 4913967"/>
              <a:gd name="connsiteX734" fmla="*/ 70096 w 12238653"/>
              <a:gd name="connsiteY734" fmla="*/ 640192 h 4913967"/>
              <a:gd name="connsiteX735" fmla="*/ 75907 w 12238653"/>
              <a:gd name="connsiteY735" fmla="*/ 629577 h 4913967"/>
              <a:gd name="connsiteX736" fmla="*/ 4234520 w 12238653"/>
              <a:gd name="connsiteY736" fmla="*/ 627792 h 4913967"/>
              <a:gd name="connsiteX737" fmla="*/ 4239364 w 12238653"/>
              <a:gd name="connsiteY737" fmla="*/ 648291 h 4913967"/>
              <a:gd name="connsiteX738" fmla="*/ 4158956 w 12238653"/>
              <a:gd name="connsiteY738" fmla="*/ 647039 h 4913967"/>
              <a:gd name="connsiteX739" fmla="*/ 4100734 w 12238653"/>
              <a:gd name="connsiteY739" fmla="*/ 632510 h 4913967"/>
              <a:gd name="connsiteX740" fmla="*/ 4234520 w 12238653"/>
              <a:gd name="connsiteY740" fmla="*/ 627792 h 4913967"/>
              <a:gd name="connsiteX741" fmla="*/ 6389592 w 12238653"/>
              <a:gd name="connsiteY741" fmla="*/ 627331 h 4913967"/>
              <a:gd name="connsiteX742" fmla="*/ 6388804 w 12238653"/>
              <a:gd name="connsiteY742" fmla="*/ 629380 h 4913967"/>
              <a:gd name="connsiteX743" fmla="*/ 6384078 w 12238653"/>
              <a:gd name="connsiteY743" fmla="*/ 628961 h 4913967"/>
              <a:gd name="connsiteX744" fmla="*/ 6384753 w 12238653"/>
              <a:gd name="connsiteY744" fmla="*/ 627582 h 4913967"/>
              <a:gd name="connsiteX745" fmla="*/ 6389592 w 12238653"/>
              <a:gd name="connsiteY745" fmla="*/ 627331 h 4913967"/>
              <a:gd name="connsiteX746" fmla="*/ 4886439 w 12238653"/>
              <a:gd name="connsiteY746" fmla="*/ 625079 h 4913967"/>
              <a:gd name="connsiteX747" fmla="*/ 4921571 w 12238653"/>
              <a:gd name="connsiteY747" fmla="*/ 633219 h 4913967"/>
              <a:gd name="connsiteX748" fmla="*/ 4896781 w 12238653"/>
              <a:gd name="connsiteY748" fmla="*/ 635162 h 4913967"/>
              <a:gd name="connsiteX749" fmla="*/ 4886439 w 12238653"/>
              <a:gd name="connsiteY749" fmla="*/ 625079 h 4913967"/>
              <a:gd name="connsiteX750" fmla="*/ 4654564 w 12238653"/>
              <a:gd name="connsiteY750" fmla="*/ 621779 h 4913967"/>
              <a:gd name="connsiteX751" fmla="*/ 4731141 w 12238653"/>
              <a:gd name="connsiteY751" fmla="*/ 632259 h 4913967"/>
              <a:gd name="connsiteX752" fmla="*/ 4818641 w 12238653"/>
              <a:gd name="connsiteY752" fmla="*/ 635475 h 4913967"/>
              <a:gd name="connsiteX753" fmla="*/ 4758844 w 12238653"/>
              <a:gd name="connsiteY753" fmla="*/ 640945 h 4913967"/>
              <a:gd name="connsiteX754" fmla="*/ 4703328 w 12238653"/>
              <a:gd name="connsiteY754" fmla="*/ 645161 h 4913967"/>
              <a:gd name="connsiteX755" fmla="*/ 4680581 w 12238653"/>
              <a:gd name="connsiteY755" fmla="*/ 633511 h 4913967"/>
              <a:gd name="connsiteX756" fmla="*/ 4654564 w 12238653"/>
              <a:gd name="connsiteY756" fmla="*/ 639859 h 4913967"/>
              <a:gd name="connsiteX757" fmla="*/ 4654564 w 12238653"/>
              <a:gd name="connsiteY757" fmla="*/ 621779 h 4913967"/>
              <a:gd name="connsiteX758" fmla="*/ 9396475 w 12238653"/>
              <a:gd name="connsiteY758" fmla="*/ 620985 h 4913967"/>
              <a:gd name="connsiteX759" fmla="*/ 9401653 w 12238653"/>
              <a:gd name="connsiteY759" fmla="*/ 624119 h 4913967"/>
              <a:gd name="connsiteX760" fmla="*/ 9391969 w 12238653"/>
              <a:gd name="connsiteY760" fmla="*/ 625327 h 4913967"/>
              <a:gd name="connsiteX761" fmla="*/ 9386899 w 12238653"/>
              <a:gd name="connsiteY761" fmla="*/ 622447 h 4913967"/>
              <a:gd name="connsiteX762" fmla="*/ 9396475 w 12238653"/>
              <a:gd name="connsiteY762" fmla="*/ 620985 h 4913967"/>
              <a:gd name="connsiteX763" fmla="*/ 2825733 w 12238653"/>
              <a:gd name="connsiteY763" fmla="*/ 620360 h 4913967"/>
              <a:gd name="connsiteX764" fmla="*/ 2825733 w 12238653"/>
              <a:gd name="connsiteY764" fmla="*/ 622071 h 4913967"/>
              <a:gd name="connsiteX765" fmla="*/ 2821001 w 12238653"/>
              <a:gd name="connsiteY765" fmla="*/ 622825 h 4913967"/>
              <a:gd name="connsiteX766" fmla="*/ 2818184 w 12238653"/>
              <a:gd name="connsiteY766" fmla="*/ 621487 h 4913967"/>
              <a:gd name="connsiteX767" fmla="*/ 2825733 w 12238653"/>
              <a:gd name="connsiteY767" fmla="*/ 620360 h 4913967"/>
              <a:gd name="connsiteX768" fmla="*/ 2414245 w 12238653"/>
              <a:gd name="connsiteY768" fmla="*/ 618272 h 4913967"/>
              <a:gd name="connsiteX769" fmla="*/ 2416723 w 12238653"/>
              <a:gd name="connsiteY769" fmla="*/ 619941 h 4913967"/>
              <a:gd name="connsiteX770" fmla="*/ 2410527 w 12238653"/>
              <a:gd name="connsiteY770" fmla="*/ 621362 h 4913967"/>
              <a:gd name="connsiteX771" fmla="*/ 2410527 w 12238653"/>
              <a:gd name="connsiteY771" fmla="*/ 619318 h 4913967"/>
              <a:gd name="connsiteX772" fmla="*/ 2414245 w 12238653"/>
              <a:gd name="connsiteY772" fmla="*/ 618272 h 4913967"/>
              <a:gd name="connsiteX773" fmla="*/ 5380745 w 12238653"/>
              <a:gd name="connsiteY773" fmla="*/ 618119 h 4913967"/>
              <a:gd name="connsiteX774" fmla="*/ 5400401 w 12238653"/>
              <a:gd name="connsiteY774" fmla="*/ 619876 h 4913967"/>
              <a:gd name="connsiteX775" fmla="*/ 5409186 w 12238653"/>
              <a:gd name="connsiteY775" fmla="*/ 631299 h 4913967"/>
              <a:gd name="connsiteX776" fmla="*/ 5380358 w 12238653"/>
              <a:gd name="connsiteY776" fmla="*/ 617939 h 4913967"/>
              <a:gd name="connsiteX777" fmla="*/ 5380745 w 12238653"/>
              <a:gd name="connsiteY777" fmla="*/ 618119 h 4913967"/>
              <a:gd name="connsiteX778" fmla="*/ 5380130 w 12238653"/>
              <a:gd name="connsiteY778" fmla="*/ 618065 h 4913967"/>
              <a:gd name="connsiteX779" fmla="*/ 5379984 w 12238653"/>
              <a:gd name="connsiteY779" fmla="*/ 617999 h 4913967"/>
              <a:gd name="connsiteX780" fmla="*/ 2548481 w 12238653"/>
              <a:gd name="connsiteY780" fmla="*/ 616394 h 4913967"/>
              <a:gd name="connsiteX781" fmla="*/ 2551516 w 12238653"/>
              <a:gd name="connsiteY781" fmla="*/ 628459 h 4913967"/>
              <a:gd name="connsiteX782" fmla="*/ 2536764 w 12238653"/>
              <a:gd name="connsiteY782" fmla="*/ 629253 h 4913967"/>
              <a:gd name="connsiteX783" fmla="*/ 2534629 w 12238653"/>
              <a:gd name="connsiteY783" fmla="*/ 616686 h 4913967"/>
              <a:gd name="connsiteX784" fmla="*/ 2548481 w 12238653"/>
              <a:gd name="connsiteY784" fmla="*/ 616394 h 4913967"/>
              <a:gd name="connsiteX785" fmla="*/ 4314809 w 12238653"/>
              <a:gd name="connsiteY785" fmla="*/ 615182 h 4913967"/>
              <a:gd name="connsiteX786" fmla="*/ 4373705 w 12238653"/>
              <a:gd name="connsiteY786" fmla="*/ 631966 h 4913967"/>
              <a:gd name="connsiteX787" fmla="*/ 4447241 w 12238653"/>
              <a:gd name="connsiteY787" fmla="*/ 633511 h 4913967"/>
              <a:gd name="connsiteX788" fmla="*/ 4353386 w 12238653"/>
              <a:gd name="connsiteY788" fmla="*/ 647774 h 4913967"/>
              <a:gd name="connsiteX789" fmla="*/ 4317401 w 12238653"/>
              <a:gd name="connsiteY789" fmla="*/ 644910 h 4913967"/>
              <a:gd name="connsiteX790" fmla="*/ 4326639 w 12238653"/>
              <a:gd name="connsiteY790" fmla="*/ 636935 h 4913967"/>
              <a:gd name="connsiteX791" fmla="*/ 4286093 w 12238653"/>
              <a:gd name="connsiteY791" fmla="*/ 633805 h 4913967"/>
              <a:gd name="connsiteX792" fmla="*/ 4314809 w 12238653"/>
              <a:gd name="connsiteY792" fmla="*/ 615182 h 4913967"/>
              <a:gd name="connsiteX793" fmla="*/ 4180687 w 12238653"/>
              <a:gd name="connsiteY793" fmla="*/ 613432 h 4913967"/>
              <a:gd name="connsiteX794" fmla="*/ 4180687 w 12238653"/>
              <a:gd name="connsiteY794" fmla="*/ 615182 h 4913967"/>
              <a:gd name="connsiteX795" fmla="*/ 4176298 w 12238653"/>
              <a:gd name="connsiteY795" fmla="*/ 615892 h 4913967"/>
              <a:gd name="connsiteX796" fmla="*/ 4173371 w 12238653"/>
              <a:gd name="connsiteY796" fmla="*/ 614643 h 4913967"/>
              <a:gd name="connsiteX797" fmla="*/ 4180687 w 12238653"/>
              <a:gd name="connsiteY797" fmla="*/ 613432 h 4913967"/>
              <a:gd name="connsiteX798" fmla="*/ 4444093 w 12238653"/>
              <a:gd name="connsiteY798" fmla="*/ 612762 h 4913967"/>
              <a:gd name="connsiteX799" fmla="*/ 4460530 w 12238653"/>
              <a:gd name="connsiteY799" fmla="*/ 618316 h 4913967"/>
              <a:gd name="connsiteX800" fmla="*/ 4451525 w 12238653"/>
              <a:gd name="connsiteY800" fmla="*/ 621110 h 4913967"/>
              <a:gd name="connsiteX801" fmla="*/ 4438124 w 12238653"/>
              <a:gd name="connsiteY801" fmla="*/ 614806 h 4913967"/>
              <a:gd name="connsiteX802" fmla="*/ 4444093 w 12238653"/>
              <a:gd name="connsiteY802" fmla="*/ 612762 h 4913967"/>
              <a:gd name="connsiteX803" fmla="*/ 3002969 w 12238653"/>
              <a:gd name="connsiteY803" fmla="*/ 611782 h 4913967"/>
              <a:gd name="connsiteX804" fmla="*/ 3024943 w 12238653"/>
              <a:gd name="connsiteY804" fmla="*/ 620110 h 4913967"/>
              <a:gd name="connsiteX805" fmla="*/ 2979108 w 12238653"/>
              <a:gd name="connsiteY805" fmla="*/ 620110 h 4913967"/>
              <a:gd name="connsiteX806" fmla="*/ 2981924 w 12238653"/>
              <a:gd name="connsiteY806" fmla="*/ 615351 h 4913967"/>
              <a:gd name="connsiteX807" fmla="*/ 3002969 w 12238653"/>
              <a:gd name="connsiteY807" fmla="*/ 611782 h 4913967"/>
              <a:gd name="connsiteX808" fmla="*/ 9238361 w 12238653"/>
              <a:gd name="connsiteY808" fmla="*/ 611760 h 4913967"/>
              <a:gd name="connsiteX809" fmla="*/ 9247488 w 12238653"/>
              <a:gd name="connsiteY809" fmla="*/ 616686 h 4913967"/>
              <a:gd name="connsiteX810" fmla="*/ 9215165 w 12238653"/>
              <a:gd name="connsiteY810" fmla="*/ 622615 h 4913967"/>
              <a:gd name="connsiteX811" fmla="*/ 9209871 w 12238653"/>
              <a:gd name="connsiteY811" fmla="*/ 619440 h 4913967"/>
              <a:gd name="connsiteX812" fmla="*/ 9238361 w 12238653"/>
              <a:gd name="connsiteY812" fmla="*/ 611760 h 4913967"/>
              <a:gd name="connsiteX813" fmla="*/ 5078887 w 12238653"/>
              <a:gd name="connsiteY813" fmla="*/ 605998 h 4913967"/>
              <a:gd name="connsiteX814" fmla="*/ 5103442 w 12238653"/>
              <a:gd name="connsiteY814" fmla="*/ 608379 h 4913967"/>
              <a:gd name="connsiteX815" fmla="*/ 5100851 w 12238653"/>
              <a:gd name="connsiteY815" fmla="*/ 611801 h 4913967"/>
              <a:gd name="connsiteX816" fmla="*/ 5076635 w 12238653"/>
              <a:gd name="connsiteY816" fmla="*/ 609087 h 4913967"/>
              <a:gd name="connsiteX817" fmla="*/ 5078887 w 12238653"/>
              <a:gd name="connsiteY817" fmla="*/ 605998 h 4913967"/>
              <a:gd name="connsiteX818" fmla="*/ 5708062 w 12238653"/>
              <a:gd name="connsiteY818" fmla="*/ 605664 h 4913967"/>
              <a:gd name="connsiteX819" fmla="*/ 5918530 w 12238653"/>
              <a:gd name="connsiteY819" fmla="*/ 621028 h 4913967"/>
              <a:gd name="connsiteX820" fmla="*/ 5951192 w 12238653"/>
              <a:gd name="connsiteY820" fmla="*/ 623909 h 4913967"/>
              <a:gd name="connsiteX821" fmla="*/ 5989477 w 12238653"/>
              <a:gd name="connsiteY821" fmla="*/ 625787 h 4913967"/>
              <a:gd name="connsiteX822" fmla="*/ 6169995 w 12238653"/>
              <a:gd name="connsiteY822" fmla="*/ 617939 h 4913967"/>
              <a:gd name="connsiteX823" fmla="*/ 6205811 w 12238653"/>
              <a:gd name="connsiteY823" fmla="*/ 611635 h 4913967"/>
              <a:gd name="connsiteX824" fmla="*/ 6216507 w 12238653"/>
              <a:gd name="connsiteY824" fmla="*/ 623095 h 4913967"/>
              <a:gd name="connsiteX825" fmla="*/ 6191114 w 12238653"/>
              <a:gd name="connsiteY825" fmla="*/ 630530 h 4913967"/>
              <a:gd name="connsiteX826" fmla="*/ 6190945 w 12238653"/>
              <a:gd name="connsiteY826" fmla="*/ 630505 h 4913967"/>
              <a:gd name="connsiteX827" fmla="*/ 6191057 w 12238653"/>
              <a:gd name="connsiteY827" fmla="*/ 630546 h 4913967"/>
              <a:gd name="connsiteX828" fmla="*/ 6191114 w 12238653"/>
              <a:gd name="connsiteY828" fmla="*/ 630530 h 4913967"/>
              <a:gd name="connsiteX829" fmla="*/ 6250181 w 12238653"/>
              <a:gd name="connsiteY829" fmla="*/ 639147 h 4913967"/>
              <a:gd name="connsiteX830" fmla="*/ 6274839 w 12238653"/>
              <a:gd name="connsiteY830" fmla="*/ 624285 h 4913967"/>
              <a:gd name="connsiteX831" fmla="*/ 6292183 w 12238653"/>
              <a:gd name="connsiteY831" fmla="*/ 627039 h 4913967"/>
              <a:gd name="connsiteX832" fmla="*/ 6313800 w 12238653"/>
              <a:gd name="connsiteY832" fmla="*/ 649209 h 4913967"/>
              <a:gd name="connsiteX833" fmla="*/ 6114704 w 12238653"/>
              <a:gd name="connsiteY833" fmla="*/ 664824 h 4913967"/>
              <a:gd name="connsiteX834" fmla="*/ 5672362 w 12238653"/>
              <a:gd name="connsiteY834" fmla="*/ 683405 h 4913967"/>
              <a:gd name="connsiteX835" fmla="*/ 5657046 w 12238653"/>
              <a:gd name="connsiteY835" fmla="*/ 679356 h 4913967"/>
              <a:gd name="connsiteX836" fmla="*/ 5755242 w 12238653"/>
              <a:gd name="connsiteY836" fmla="*/ 669749 h 4913967"/>
              <a:gd name="connsiteX837" fmla="*/ 5758510 w 12238653"/>
              <a:gd name="connsiteY837" fmla="*/ 650045 h 4913967"/>
              <a:gd name="connsiteX838" fmla="*/ 5697360 w 12238653"/>
              <a:gd name="connsiteY838" fmla="*/ 645328 h 4913967"/>
              <a:gd name="connsiteX839" fmla="*/ 5708062 w 12238653"/>
              <a:gd name="connsiteY839" fmla="*/ 605664 h 4913967"/>
              <a:gd name="connsiteX840" fmla="*/ 9185649 w 12238653"/>
              <a:gd name="connsiteY840" fmla="*/ 601380 h 4913967"/>
              <a:gd name="connsiteX841" fmla="*/ 9147705 w 12238653"/>
              <a:gd name="connsiteY841" fmla="*/ 606164 h 4913967"/>
              <a:gd name="connsiteX842" fmla="*/ 9145348 w 12238653"/>
              <a:gd name="connsiteY842" fmla="*/ 602577 h 4913967"/>
              <a:gd name="connsiteX843" fmla="*/ 9186533 w 12238653"/>
              <a:gd name="connsiteY843" fmla="*/ 601293 h 4913967"/>
              <a:gd name="connsiteX844" fmla="*/ 9186223 w 12238653"/>
              <a:gd name="connsiteY844" fmla="*/ 601364 h 4913967"/>
              <a:gd name="connsiteX845" fmla="*/ 9185649 w 12238653"/>
              <a:gd name="connsiteY845" fmla="*/ 601380 h 4913967"/>
              <a:gd name="connsiteX846" fmla="*/ 9186111 w 12238653"/>
              <a:gd name="connsiteY846" fmla="*/ 601323 h 4913967"/>
              <a:gd name="connsiteX847" fmla="*/ 738948 w 12238653"/>
              <a:gd name="connsiteY847" fmla="*/ 601239 h 4913967"/>
              <a:gd name="connsiteX848" fmla="*/ 741492 w 12238653"/>
              <a:gd name="connsiteY848" fmla="*/ 601239 h 4913967"/>
              <a:gd name="connsiteX849" fmla="*/ 741535 w 12238653"/>
              <a:gd name="connsiteY849" fmla="*/ 601242 h 4913967"/>
              <a:gd name="connsiteX850" fmla="*/ 741156 w 12238653"/>
              <a:gd name="connsiteY850" fmla="*/ 601364 h 4913967"/>
              <a:gd name="connsiteX851" fmla="*/ 6127993 w 12238653"/>
              <a:gd name="connsiteY851" fmla="*/ 599902 h 4913967"/>
              <a:gd name="connsiteX852" fmla="*/ 6138465 w 12238653"/>
              <a:gd name="connsiteY852" fmla="*/ 602325 h 4913967"/>
              <a:gd name="connsiteX853" fmla="*/ 6130359 w 12238653"/>
              <a:gd name="connsiteY853" fmla="*/ 604370 h 4913967"/>
              <a:gd name="connsiteX854" fmla="*/ 6122248 w 12238653"/>
              <a:gd name="connsiteY854" fmla="*/ 602617 h 4913967"/>
              <a:gd name="connsiteX855" fmla="*/ 6127993 w 12238653"/>
              <a:gd name="connsiteY855" fmla="*/ 599902 h 4913967"/>
              <a:gd name="connsiteX856" fmla="*/ 3361656 w 12238653"/>
              <a:gd name="connsiteY856" fmla="*/ 598983 h 4913967"/>
              <a:gd name="connsiteX857" fmla="*/ 3365261 w 12238653"/>
              <a:gd name="connsiteY857" fmla="*/ 601656 h 4913967"/>
              <a:gd name="connsiteX858" fmla="*/ 3356591 w 12238653"/>
              <a:gd name="connsiteY858" fmla="*/ 603537 h 4913967"/>
              <a:gd name="connsiteX859" fmla="*/ 3352761 w 12238653"/>
              <a:gd name="connsiteY859" fmla="*/ 600779 h 4913967"/>
              <a:gd name="connsiteX860" fmla="*/ 3361656 w 12238653"/>
              <a:gd name="connsiteY860" fmla="*/ 598983 h 4913967"/>
              <a:gd name="connsiteX861" fmla="*/ 5850740 w 12238653"/>
              <a:gd name="connsiteY861" fmla="*/ 598314 h 4913967"/>
              <a:gd name="connsiteX862" fmla="*/ 5855134 w 12238653"/>
              <a:gd name="connsiteY862" fmla="*/ 602241 h 4913967"/>
              <a:gd name="connsiteX863" fmla="*/ 5833172 w 12238653"/>
              <a:gd name="connsiteY863" fmla="*/ 604871 h 4913967"/>
              <a:gd name="connsiteX864" fmla="*/ 5830355 w 12238653"/>
              <a:gd name="connsiteY864" fmla="*/ 602325 h 4913967"/>
              <a:gd name="connsiteX865" fmla="*/ 5850740 w 12238653"/>
              <a:gd name="connsiteY865" fmla="*/ 598314 h 4913967"/>
              <a:gd name="connsiteX866" fmla="*/ 9203005 w 12238653"/>
              <a:gd name="connsiteY866" fmla="*/ 597480 h 4913967"/>
              <a:gd name="connsiteX867" fmla="*/ 9205371 w 12238653"/>
              <a:gd name="connsiteY867" fmla="*/ 599944 h 4913967"/>
              <a:gd name="connsiteX868" fmla="*/ 9186533 w 12238653"/>
              <a:gd name="connsiteY868" fmla="*/ 601293 h 4913967"/>
              <a:gd name="connsiteX869" fmla="*/ 5409073 w 12238653"/>
              <a:gd name="connsiteY869" fmla="*/ 597274 h 4913967"/>
              <a:gd name="connsiteX870" fmla="*/ 5411664 w 12238653"/>
              <a:gd name="connsiteY870" fmla="*/ 598983 h 4913967"/>
              <a:gd name="connsiteX871" fmla="*/ 5405356 w 12238653"/>
              <a:gd name="connsiteY871" fmla="*/ 600320 h 4913967"/>
              <a:gd name="connsiteX872" fmla="*/ 5405356 w 12238653"/>
              <a:gd name="connsiteY872" fmla="*/ 598274 h 4913967"/>
              <a:gd name="connsiteX873" fmla="*/ 5409073 w 12238653"/>
              <a:gd name="connsiteY873" fmla="*/ 597274 h 4913967"/>
              <a:gd name="connsiteX874" fmla="*/ 657140 w 12238653"/>
              <a:gd name="connsiteY874" fmla="*/ 596604 h 4913967"/>
              <a:gd name="connsiteX875" fmla="*/ 738948 w 12238653"/>
              <a:gd name="connsiteY875" fmla="*/ 601239 h 4913967"/>
              <a:gd name="connsiteX876" fmla="*/ 656352 w 12238653"/>
              <a:gd name="connsiteY876" fmla="*/ 601239 h 4913967"/>
              <a:gd name="connsiteX877" fmla="*/ 657140 w 12238653"/>
              <a:gd name="connsiteY877" fmla="*/ 596604 h 4913967"/>
              <a:gd name="connsiteX878" fmla="*/ 561043 w 12238653"/>
              <a:gd name="connsiteY878" fmla="*/ 595534 h 4913967"/>
              <a:gd name="connsiteX879" fmla="*/ 596893 w 12238653"/>
              <a:gd name="connsiteY879" fmla="*/ 598775 h 4913967"/>
              <a:gd name="connsiteX880" fmla="*/ 534397 w 12238653"/>
              <a:gd name="connsiteY880" fmla="*/ 601155 h 4913967"/>
              <a:gd name="connsiteX881" fmla="*/ 561043 w 12238653"/>
              <a:gd name="connsiteY881" fmla="*/ 595534 h 4913967"/>
              <a:gd name="connsiteX882" fmla="*/ 5230129 w 12238653"/>
              <a:gd name="connsiteY882" fmla="*/ 594850 h 4913967"/>
              <a:gd name="connsiteX883" fmla="*/ 5199948 w 12238653"/>
              <a:gd name="connsiteY883" fmla="*/ 621362 h 4913967"/>
              <a:gd name="connsiteX884" fmla="*/ 5324502 w 12238653"/>
              <a:gd name="connsiteY884" fmla="*/ 620360 h 4913967"/>
              <a:gd name="connsiteX885" fmla="*/ 5319658 w 12238653"/>
              <a:gd name="connsiteY885" fmla="*/ 608961 h 4913967"/>
              <a:gd name="connsiteX886" fmla="*/ 5356821 w 12238653"/>
              <a:gd name="connsiteY886" fmla="*/ 607501 h 4913967"/>
              <a:gd name="connsiteX887" fmla="*/ 5379984 w 12238653"/>
              <a:gd name="connsiteY887" fmla="*/ 617999 h 4913967"/>
              <a:gd name="connsiteX888" fmla="*/ 5354270 w 12238653"/>
              <a:gd name="connsiteY888" fmla="*/ 622009 h 4913967"/>
              <a:gd name="connsiteX889" fmla="*/ 5351414 w 12238653"/>
              <a:gd name="connsiteY889" fmla="*/ 631465 h 4913967"/>
              <a:gd name="connsiteX890" fmla="*/ 5392404 w 12238653"/>
              <a:gd name="connsiteY890" fmla="*/ 637728 h 4913967"/>
              <a:gd name="connsiteX891" fmla="*/ 5467069 w 12238653"/>
              <a:gd name="connsiteY891" fmla="*/ 634890 h 4913967"/>
              <a:gd name="connsiteX892" fmla="*/ 5469547 w 12238653"/>
              <a:gd name="connsiteY892" fmla="*/ 640653 h 4913967"/>
              <a:gd name="connsiteX893" fmla="*/ 5384412 w 12238653"/>
              <a:gd name="connsiteY893" fmla="*/ 644785 h 4913967"/>
              <a:gd name="connsiteX894" fmla="*/ 5401530 w 12238653"/>
              <a:gd name="connsiteY894" fmla="*/ 655389 h 4913967"/>
              <a:gd name="connsiteX895" fmla="*/ 5352091 w 12238653"/>
              <a:gd name="connsiteY895" fmla="*/ 658937 h 4913967"/>
              <a:gd name="connsiteX896" fmla="*/ 5191392 w 12238653"/>
              <a:gd name="connsiteY896" fmla="*/ 661068 h 4913967"/>
              <a:gd name="connsiteX897" fmla="*/ 5170556 w 12238653"/>
              <a:gd name="connsiteY897" fmla="*/ 657103 h 4913967"/>
              <a:gd name="connsiteX898" fmla="*/ 5326078 w 12238653"/>
              <a:gd name="connsiteY898" fmla="*/ 639566 h 4913967"/>
              <a:gd name="connsiteX899" fmla="*/ 5244317 w 12238653"/>
              <a:gd name="connsiteY899" fmla="*/ 633386 h 4913967"/>
              <a:gd name="connsiteX900" fmla="*/ 5101188 w 12238653"/>
              <a:gd name="connsiteY900" fmla="*/ 646497 h 4913967"/>
              <a:gd name="connsiteX901" fmla="*/ 5085085 w 12238653"/>
              <a:gd name="connsiteY901" fmla="*/ 661317 h 4913967"/>
              <a:gd name="connsiteX902" fmla="*/ 5072248 w 12238653"/>
              <a:gd name="connsiteY902" fmla="*/ 661234 h 4913967"/>
              <a:gd name="connsiteX903" fmla="*/ 5030468 w 12238653"/>
              <a:gd name="connsiteY903" fmla="*/ 647582 h 4913967"/>
              <a:gd name="connsiteX904" fmla="*/ 5015378 w 12238653"/>
              <a:gd name="connsiteY904" fmla="*/ 631550 h 4913967"/>
              <a:gd name="connsiteX905" fmla="*/ 5055466 w 12238653"/>
              <a:gd name="connsiteY905" fmla="*/ 624871 h 4913967"/>
              <a:gd name="connsiteX906" fmla="*/ 5122469 w 12238653"/>
              <a:gd name="connsiteY906" fmla="*/ 627039 h 4913967"/>
              <a:gd name="connsiteX907" fmla="*/ 5177204 w 12238653"/>
              <a:gd name="connsiteY907" fmla="*/ 622447 h 4913967"/>
              <a:gd name="connsiteX908" fmla="*/ 5167628 w 12238653"/>
              <a:gd name="connsiteY908" fmla="*/ 598022 h 4913967"/>
              <a:gd name="connsiteX909" fmla="*/ 5230129 w 12238653"/>
              <a:gd name="connsiteY909" fmla="*/ 594850 h 4913967"/>
              <a:gd name="connsiteX910" fmla="*/ 4452312 w 12238653"/>
              <a:gd name="connsiteY910" fmla="*/ 592555 h 4913967"/>
              <a:gd name="connsiteX911" fmla="*/ 4457044 w 12238653"/>
              <a:gd name="connsiteY911" fmla="*/ 592555 h 4913967"/>
              <a:gd name="connsiteX912" fmla="*/ 4455468 w 12238653"/>
              <a:gd name="connsiteY912" fmla="*/ 595185 h 4913967"/>
              <a:gd name="connsiteX913" fmla="*/ 4451409 w 12238653"/>
              <a:gd name="connsiteY913" fmla="*/ 594182 h 4913967"/>
              <a:gd name="connsiteX914" fmla="*/ 4452312 w 12238653"/>
              <a:gd name="connsiteY914" fmla="*/ 592555 h 4913967"/>
              <a:gd name="connsiteX915" fmla="*/ 783638 w 12238653"/>
              <a:gd name="connsiteY915" fmla="*/ 591301 h 4913967"/>
              <a:gd name="connsiteX916" fmla="*/ 804213 w 12238653"/>
              <a:gd name="connsiteY916" fmla="*/ 597608 h 4913967"/>
              <a:gd name="connsiteX917" fmla="*/ 774924 w 12238653"/>
              <a:gd name="connsiteY917" fmla="*/ 604557 h 4913967"/>
              <a:gd name="connsiteX918" fmla="*/ 741535 w 12238653"/>
              <a:gd name="connsiteY918" fmla="*/ 601242 h 4913967"/>
              <a:gd name="connsiteX919" fmla="*/ 768080 w 12238653"/>
              <a:gd name="connsiteY919" fmla="*/ 592784 h 4913967"/>
              <a:gd name="connsiteX920" fmla="*/ 783638 w 12238653"/>
              <a:gd name="connsiteY920" fmla="*/ 591301 h 4913967"/>
              <a:gd name="connsiteX921" fmla="*/ 9781831 w 12238653"/>
              <a:gd name="connsiteY921" fmla="*/ 590091 h 4913967"/>
              <a:gd name="connsiteX922" fmla="*/ 9547372 w 12238653"/>
              <a:gd name="connsiteY922" fmla="*/ 610883 h 4913967"/>
              <a:gd name="connsiteX923" fmla="*/ 9781831 w 12238653"/>
              <a:gd name="connsiteY923" fmla="*/ 590091 h 4913967"/>
              <a:gd name="connsiteX924" fmla="*/ 35633 w 12238653"/>
              <a:gd name="connsiteY924" fmla="*/ 586126 h 4913967"/>
              <a:gd name="connsiteX925" fmla="*/ 61646 w 12238653"/>
              <a:gd name="connsiteY925" fmla="*/ 586126 h 4913967"/>
              <a:gd name="connsiteX926" fmla="*/ 61646 w 12238653"/>
              <a:gd name="connsiteY926" fmla="*/ 587628 h 4913967"/>
              <a:gd name="connsiteX927" fmla="*/ 35747 w 12238653"/>
              <a:gd name="connsiteY927" fmla="*/ 587628 h 4913967"/>
              <a:gd name="connsiteX928" fmla="*/ 35633 w 12238653"/>
              <a:gd name="connsiteY928" fmla="*/ 586126 h 4913967"/>
              <a:gd name="connsiteX929" fmla="*/ 5309486 w 12238653"/>
              <a:gd name="connsiteY929" fmla="*/ 585265 h 4913967"/>
              <a:gd name="connsiteX930" fmla="*/ 5344318 w 12238653"/>
              <a:gd name="connsiteY930" fmla="*/ 587753 h 4913967"/>
              <a:gd name="connsiteX931" fmla="*/ 5272810 w 12238653"/>
              <a:gd name="connsiteY931" fmla="*/ 598733 h 4913967"/>
              <a:gd name="connsiteX932" fmla="*/ 5309486 w 12238653"/>
              <a:gd name="connsiteY932" fmla="*/ 585265 h 4913967"/>
              <a:gd name="connsiteX933" fmla="*/ 5514592 w 12238653"/>
              <a:gd name="connsiteY933" fmla="*/ 584080 h 4913967"/>
              <a:gd name="connsiteX934" fmla="*/ 5530359 w 12238653"/>
              <a:gd name="connsiteY934" fmla="*/ 598022 h 4913967"/>
              <a:gd name="connsiteX935" fmla="*/ 5518302 w 12238653"/>
              <a:gd name="connsiteY935" fmla="*/ 600028 h 4913967"/>
              <a:gd name="connsiteX936" fmla="*/ 5514592 w 12238653"/>
              <a:gd name="connsiteY936" fmla="*/ 584080 h 4913967"/>
              <a:gd name="connsiteX937" fmla="*/ 158153 w 12238653"/>
              <a:gd name="connsiteY937" fmla="*/ 582450 h 4913967"/>
              <a:gd name="connsiteX938" fmla="*/ 182926 w 12238653"/>
              <a:gd name="connsiteY938" fmla="*/ 587794 h 4913967"/>
              <a:gd name="connsiteX939" fmla="*/ 177863 w 12238653"/>
              <a:gd name="connsiteY939" fmla="*/ 591177 h 4913967"/>
              <a:gd name="connsiteX940" fmla="*/ 152639 w 12238653"/>
              <a:gd name="connsiteY940" fmla="*/ 586126 h 4913967"/>
              <a:gd name="connsiteX941" fmla="*/ 158153 w 12238653"/>
              <a:gd name="connsiteY941" fmla="*/ 582450 h 4913967"/>
              <a:gd name="connsiteX942" fmla="*/ 10263708 w 12238653"/>
              <a:gd name="connsiteY942" fmla="*/ 581785 h 4913967"/>
              <a:gd name="connsiteX943" fmla="*/ 10268772 w 12238653"/>
              <a:gd name="connsiteY943" fmla="*/ 585290 h 4913967"/>
              <a:gd name="connsiteX944" fmla="*/ 10247822 w 12238653"/>
              <a:gd name="connsiteY944" fmla="*/ 588170 h 4913967"/>
              <a:gd name="connsiteX945" fmla="*/ 10244901 w 12238653"/>
              <a:gd name="connsiteY945" fmla="*/ 585916 h 4913967"/>
              <a:gd name="connsiteX946" fmla="*/ 10263708 w 12238653"/>
              <a:gd name="connsiteY946" fmla="*/ 581785 h 4913967"/>
              <a:gd name="connsiteX947" fmla="*/ 5676642 w 12238653"/>
              <a:gd name="connsiteY947" fmla="*/ 581240 h 4913967"/>
              <a:gd name="connsiteX948" fmla="*/ 5687227 w 12238653"/>
              <a:gd name="connsiteY948" fmla="*/ 586377 h 4913967"/>
              <a:gd name="connsiteX949" fmla="*/ 5677881 w 12238653"/>
              <a:gd name="connsiteY949" fmla="*/ 590050 h 4913967"/>
              <a:gd name="connsiteX950" fmla="*/ 5668079 w 12238653"/>
              <a:gd name="connsiteY950" fmla="*/ 585875 h 4913967"/>
              <a:gd name="connsiteX951" fmla="*/ 5676642 w 12238653"/>
              <a:gd name="connsiteY951" fmla="*/ 581240 h 4913967"/>
              <a:gd name="connsiteX952" fmla="*/ 1987442 w 12238653"/>
              <a:gd name="connsiteY952" fmla="*/ 581033 h 4913967"/>
              <a:gd name="connsiteX953" fmla="*/ 1987666 w 12238653"/>
              <a:gd name="connsiteY953" fmla="*/ 583201 h 4913967"/>
              <a:gd name="connsiteX954" fmla="*/ 1961767 w 12238653"/>
              <a:gd name="connsiteY954" fmla="*/ 583201 h 4913967"/>
              <a:gd name="connsiteX955" fmla="*/ 1961655 w 12238653"/>
              <a:gd name="connsiteY955" fmla="*/ 581535 h 4913967"/>
              <a:gd name="connsiteX956" fmla="*/ 1987442 w 12238653"/>
              <a:gd name="connsiteY956" fmla="*/ 581033 h 4913967"/>
              <a:gd name="connsiteX957" fmla="*/ 8199059 w 12238653"/>
              <a:gd name="connsiteY957" fmla="*/ 579571 h 4913967"/>
              <a:gd name="connsiteX958" fmla="*/ 8007729 w 12238653"/>
              <a:gd name="connsiteY958" fmla="*/ 627751 h 4913967"/>
              <a:gd name="connsiteX959" fmla="*/ 8079575 w 12238653"/>
              <a:gd name="connsiteY959" fmla="*/ 596146 h 4913967"/>
              <a:gd name="connsiteX960" fmla="*/ 8199059 w 12238653"/>
              <a:gd name="connsiteY960" fmla="*/ 579571 h 4913967"/>
              <a:gd name="connsiteX961" fmla="*/ 6300626 w 12238653"/>
              <a:gd name="connsiteY961" fmla="*/ 573432 h 4913967"/>
              <a:gd name="connsiteX962" fmla="*/ 6302654 w 12238653"/>
              <a:gd name="connsiteY962" fmla="*/ 576482 h 4913967"/>
              <a:gd name="connsiteX963" fmla="*/ 6294211 w 12238653"/>
              <a:gd name="connsiteY963" fmla="*/ 578193 h 4913967"/>
              <a:gd name="connsiteX964" fmla="*/ 6288352 w 12238653"/>
              <a:gd name="connsiteY964" fmla="*/ 575688 h 4913967"/>
              <a:gd name="connsiteX965" fmla="*/ 6300626 w 12238653"/>
              <a:gd name="connsiteY965" fmla="*/ 573432 h 4913967"/>
              <a:gd name="connsiteX966" fmla="*/ 4991950 w 12238653"/>
              <a:gd name="connsiteY966" fmla="*/ 573183 h 4913967"/>
              <a:gd name="connsiteX967" fmla="*/ 4995557 w 12238653"/>
              <a:gd name="connsiteY967" fmla="*/ 577481 h 4913967"/>
              <a:gd name="connsiteX968" fmla="*/ 4985424 w 12238653"/>
              <a:gd name="connsiteY968" fmla="*/ 578066 h 4913967"/>
              <a:gd name="connsiteX969" fmla="*/ 4982383 w 12238653"/>
              <a:gd name="connsiteY969" fmla="*/ 574769 h 4913967"/>
              <a:gd name="connsiteX970" fmla="*/ 4991950 w 12238653"/>
              <a:gd name="connsiteY970" fmla="*/ 573183 h 4913967"/>
              <a:gd name="connsiteX971" fmla="*/ 2065708 w 12238653"/>
              <a:gd name="connsiteY971" fmla="*/ 571010 h 4913967"/>
              <a:gd name="connsiteX972" fmla="*/ 2093863 w 12238653"/>
              <a:gd name="connsiteY972" fmla="*/ 573475 h 4913967"/>
              <a:gd name="connsiteX973" fmla="*/ 2090032 w 12238653"/>
              <a:gd name="connsiteY973" fmla="*/ 578610 h 4913967"/>
              <a:gd name="connsiteX974" fmla="*/ 2062668 w 12238653"/>
              <a:gd name="connsiteY974" fmla="*/ 574560 h 4913967"/>
              <a:gd name="connsiteX975" fmla="*/ 2065708 w 12238653"/>
              <a:gd name="connsiteY975" fmla="*/ 571010 h 4913967"/>
              <a:gd name="connsiteX976" fmla="*/ 549712 w 12238653"/>
              <a:gd name="connsiteY976" fmla="*/ 568380 h 4913967"/>
              <a:gd name="connsiteX977" fmla="*/ 584393 w 12238653"/>
              <a:gd name="connsiteY977" fmla="*/ 573851 h 4913967"/>
              <a:gd name="connsiteX978" fmla="*/ 522461 w 12238653"/>
              <a:gd name="connsiteY978" fmla="*/ 578692 h 4913967"/>
              <a:gd name="connsiteX979" fmla="*/ 549712 w 12238653"/>
              <a:gd name="connsiteY979" fmla="*/ 568380 h 4913967"/>
              <a:gd name="connsiteX980" fmla="*/ 88066 w 12238653"/>
              <a:gd name="connsiteY980" fmla="*/ 567061 h 4913967"/>
              <a:gd name="connsiteX981" fmla="*/ 132928 w 12238653"/>
              <a:gd name="connsiteY981" fmla="*/ 570094 h 4913967"/>
              <a:gd name="connsiteX982" fmla="*/ 88362 w 12238653"/>
              <a:gd name="connsiteY982" fmla="*/ 575546 h 4913967"/>
              <a:gd name="connsiteX983" fmla="*/ 47681 w 12238653"/>
              <a:gd name="connsiteY983" fmla="*/ 571887 h 4913967"/>
              <a:gd name="connsiteX984" fmla="*/ 88066 w 12238653"/>
              <a:gd name="connsiteY984" fmla="*/ 567061 h 4913967"/>
              <a:gd name="connsiteX985" fmla="*/ 365320 w 12238653"/>
              <a:gd name="connsiteY985" fmla="*/ 565078 h 4913967"/>
              <a:gd name="connsiteX986" fmla="*/ 419195 w 12238653"/>
              <a:gd name="connsiteY986" fmla="*/ 570762 h 4913967"/>
              <a:gd name="connsiteX987" fmla="*/ 482928 w 12238653"/>
              <a:gd name="connsiteY987" fmla="*/ 572890 h 4913967"/>
              <a:gd name="connsiteX988" fmla="*/ 381015 w 12238653"/>
              <a:gd name="connsiteY988" fmla="*/ 592181 h 4913967"/>
              <a:gd name="connsiteX989" fmla="*/ 466487 w 12238653"/>
              <a:gd name="connsiteY989" fmla="*/ 592639 h 4913967"/>
              <a:gd name="connsiteX990" fmla="*/ 454889 w 12238653"/>
              <a:gd name="connsiteY990" fmla="*/ 606333 h 4913967"/>
              <a:gd name="connsiteX991" fmla="*/ 421787 w 12238653"/>
              <a:gd name="connsiteY991" fmla="*/ 605456 h 4913967"/>
              <a:gd name="connsiteX992" fmla="*/ 359734 w 12238653"/>
              <a:gd name="connsiteY992" fmla="*/ 622071 h 4913967"/>
              <a:gd name="connsiteX993" fmla="*/ 338899 w 12238653"/>
              <a:gd name="connsiteY993" fmla="*/ 629755 h 4913967"/>
              <a:gd name="connsiteX994" fmla="*/ 330907 w 12238653"/>
              <a:gd name="connsiteY994" fmla="*/ 623953 h 4913967"/>
              <a:gd name="connsiteX995" fmla="*/ 281354 w 12238653"/>
              <a:gd name="connsiteY995" fmla="*/ 608546 h 4913967"/>
              <a:gd name="connsiteX996" fmla="*/ 182031 w 12238653"/>
              <a:gd name="connsiteY996" fmla="*/ 609212 h 4913967"/>
              <a:gd name="connsiteX997" fmla="*/ 220542 w 12238653"/>
              <a:gd name="connsiteY997" fmla="*/ 584706 h 4913967"/>
              <a:gd name="connsiteX998" fmla="*/ 293403 w 12238653"/>
              <a:gd name="connsiteY998" fmla="*/ 600779 h 4913967"/>
              <a:gd name="connsiteX999" fmla="*/ 353989 w 12238653"/>
              <a:gd name="connsiteY999" fmla="*/ 596270 h 4913967"/>
              <a:gd name="connsiteX1000" fmla="*/ 351961 w 12238653"/>
              <a:gd name="connsiteY1000" fmla="*/ 593013 h 4913967"/>
              <a:gd name="connsiteX1001" fmla="*/ 297233 w 12238653"/>
              <a:gd name="connsiteY1001" fmla="*/ 584915 h 4913967"/>
              <a:gd name="connsiteX1002" fmla="*/ 284058 w 12238653"/>
              <a:gd name="connsiteY1002" fmla="*/ 573014 h 4913967"/>
              <a:gd name="connsiteX1003" fmla="*/ 311198 w 12238653"/>
              <a:gd name="connsiteY1003" fmla="*/ 565624 h 4913967"/>
              <a:gd name="connsiteX1004" fmla="*/ 365320 w 12238653"/>
              <a:gd name="connsiteY1004" fmla="*/ 565078 h 4913967"/>
              <a:gd name="connsiteX1005" fmla="*/ 8198720 w 12238653"/>
              <a:gd name="connsiteY1005" fmla="*/ 564874 h 4913967"/>
              <a:gd name="connsiteX1006" fmla="*/ 8204690 w 12238653"/>
              <a:gd name="connsiteY1006" fmla="*/ 566377 h 4913967"/>
              <a:gd name="connsiteX1007" fmla="*/ 8200072 w 12238653"/>
              <a:gd name="connsiteY1007" fmla="*/ 567003 h 4913967"/>
              <a:gd name="connsiteX1008" fmla="*/ 8195904 w 12238653"/>
              <a:gd name="connsiteY1008" fmla="*/ 566041 h 4913967"/>
              <a:gd name="connsiteX1009" fmla="*/ 8198720 w 12238653"/>
              <a:gd name="connsiteY1009" fmla="*/ 564874 h 4913967"/>
              <a:gd name="connsiteX1010" fmla="*/ 649653 w 12238653"/>
              <a:gd name="connsiteY1010" fmla="*/ 564066 h 4913967"/>
              <a:gd name="connsiteX1011" fmla="*/ 676625 w 12238653"/>
              <a:gd name="connsiteY1011" fmla="*/ 570679 h 4913967"/>
              <a:gd name="connsiteX1012" fmla="*/ 619644 w 12238653"/>
              <a:gd name="connsiteY1012" fmla="*/ 572138 h 4913967"/>
              <a:gd name="connsiteX1013" fmla="*/ 649653 w 12238653"/>
              <a:gd name="connsiteY1013" fmla="*/ 564066 h 4913967"/>
              <a:gd name="connsiteX1014" fmla="*/ 183760 w 12238653"/>
              <a:gd name="connsiteY1014" fmla="*/ 563075 h 4913967"/>
              <a:gd name="connsiteX1015" fmla="*/ 221557 w 12238653"/>
              <a:gd name="connsiteY1015" fmla="*/ 570261 h 4913967"/>
              <a:gd name="connsiteX1016" fmla="*/ 152977 w 12238653"/>
              <a:gd name="connsiteY1016" fmla="*/ 570261 h 4913967"/>
              <a:gd name="connsiteX1017" fmla="*/ 183760 w 12238653"/>
              <a:gd name="connsiteY1017" fmla="*/ 563075 h 4913967"/>
              <a:gd name="connsiteX1018" fmla="*/ 5298263 w 12238653"/>
              <a:gd name="connsiteY1018" fmla="*/ 560322 h 4913967"/>
              <a:gd name="connsiteX1019" fmla="*/ 5337677 w 12238653"/>
              <a:gd name="connsiteY1019" fmla="*/ 561533 h 4913967"/>
              <a:gd name="connsiteX1020" fmla="*/ 5335648 w 12238653"/>
              <a:gd name="connsiteY1020" fmla="*/ 566919 h 4913967"/>
              <a:gd name="connsiteX1021" fmla="*/ 5297138 w 12238653"/>
              <a:gd name="connsiteY1021" fmla="*/ 564248 h 4913967"/>
              <a:gd name="connsiteX1022" fmla="*/ 5298263 w 12238653"/>
              <a:gd name="connsiteY1022" fmla="*/ 560322 h 4913967"/>
              <a:gd name="connsiteX1023" fmla="*/ 10183975 w 12238653"/>
              <a:gd name="connsiteY1023" fmla="*/ 556231 h 4913967"/>
              <a:gd name="connsiteX1024" fmla="*/ 10183186 w 12238653"/>
              <a:gd name="connsiteY1024" fmla="*/ 558487 h 4913967"/>
              <a:gd name="connsiteX1025" fmla="*/ 10178342 w 12238653"/>
              <a:gd name="connsiteY1025" fmla="*/ 557985 h 4913967"/>
              <a:gd name="connsiteX1026" fmla="*/ 10179018 w 12238653"/>
              <a:gd name="connsiteY1026" fmla="*/ 556483 h 4913967"/>
              <a:gd name="connsiteX1027" fmla="*/ 10183975 w 12238653"/>
              <a:gd name="connsiteY1027" fmla="*/ 556231 h 4913967"/>
              <a:gd name="connsiteX1028" fmla="*/ 6383503 w 12238653"/>
              <a:gd name="connsiteY1028" fmla="*/ 555146 h 4913967"/>
              <a:gd name="connsiteX1029" fmla="*/ 6382501 w 12238653"/>
              <a:gd name="connsiteY1029" fmla="*/ 555479 h 4913967"/>
              <a:gd name="connsiteX1030" fmla="*/ 6381109 w 12238653"/>
              <a:gd name="connsiteY1030" fmla="*/ 555389 h 4913967"/>
              <a:gd name="connsiteX1031" fmla="*/ 6382165 w 12238653"/>
              <a:gd name="connsiteY1031" fmla="*/ 555312 h 4913967"/>
              <a:gd name="connsiteX1032" fmla="*/ 5973942 w 12238653"/>
              <a:gd name="connsiteY1032" fmla="*/ 554269 h 4913967"/>
              <a:gd name="connsiteX1033" fmla="*/ 5995336 w 12238653"/>
              <a:gd name="connsiteY1033" fmla="*/ 560323 h 4913967"/>
              <a:gd name="connsiteX1034" fmla="*/ 5991054 w 12238653"/>
              <a:gd name="connsiteY1034" fmla="*/ 568883 h 4913967"/>
              <a:gd name="connsiteX1035" fmla="*/ 5970502 w 12238653"/>
              <a:gd name="connsiteY1035" fmla="*/ 574989 h 4913967"/>
              <a:gd name="connsiteX1036" fmla="*/ 5942860 w 12238653"/>
              <a:gd name="connsiteY1036" fmla="*/ 571385 h 4913967"/>
              <a:gd name="connsiteX1037" fmla="*/ 5973942 w 12238653"/>
              <a:gd name="connsiteY1037" fmla="*/ 554269 h 4913967"/>
              <a:gd name="connsiteX1038" fmla="*/ 6335877 w 12238653"/>
              <a:gd name="connsiteY1038" fmla="*/ 552433 h 4913967"/>
              <a:gd name="connsiteX1039" fmla="*/ 6381109 w 12238653"/>
              <a:gd name="connsiteY1039" fmla="*/ 555389 h 4913967"/>
              <a:gd name="connsiteX1040" fmla="*/ 6335991 w 12238653"/>
              <a:gd name="connsiteY1040" fmla="*/ 558654 h 4913967"/>
              <a:gd name="connsiteX1041" fmla="*/ 6335877 w 12238653"/>
              <a:gd name="connsiteY1041" fmla="*/ 552433 h 4913967"/>
              <a:gd name="connsiteX1042" fmla="*/ 6403668 w 12238653"/>
              <a:gd name="connsiteY1042" fmla="*/ 548423 h 4913967"/>
              <a:gd name="connsiteX1043" fmla="*/ 6409527 w 12238653"/>
              <a:gd name="connsiteY1043" fmla="*/ 551890 h 4913967"/>
              <a:gd name="connsiteX1044" fmla="*/ 6383503 w 12238653"/>
              <a:gd name="connsiteY1044" fmla="*/ 555146 h 4913967"/>
              <a:gd name="connsiteX1045" fmla="*/ 6309414 w 12238653"/>
              <a:gd name="connsiteY1045" fmla="*/ 547464 h 4913967"/>
              <a:gd name="connsiteX1046" fmla="*/ 6299388 w 12238653"/>
              <a:gd name="connsiteY1046" fmla="*/ 563538 h 4913967"/>
              <a:gd name="connsiteX1047" fmla="*/ 6275291 w 12238653"/>
              <a:gd name="connsiteY1047" fmla="*/ 566418 h 4913967"/>
              <a:gd name="connsiteX1048" fmla="*/ 6249841 w 12238653"/>
              <a:gd name="connsiteY1048" fmla="*/ 559404 h 4913967"/>
              <a:gd name="connsiteX1049" fmla="*/ 6309414 w 12238653"/>
              <a:gd name="connsiteY1049" fmla="*/ 547464 h 4913967"/>
              <a:gd name="connsiteX1050" fmla="*/ 8859983 w 12238653"/>
              <a:gd name="connsiteY1050" fmla="*/ 545877 h 4913967"/>
              <a:gd name="connsiteX1051" fmla="*/ 8861786 w 12238653"/>
              <a:gd name="connsiteY1051" fmla="*/ 548007 h 4913967"/>
              <a:gd name="connsiteX1052" fmla="*/ 8841851 w 12238653"/>
              <a:gd name="connsiteY1052" fmla="*/ 550304 h 4913967"/>
              <a:gd name="connsiteX1053" fmla="*/ 8840162 w 12238653"/>
              <a:gd name="connsiteY1053" fmla="*/ 548299 h 4913967"/>
              <a:gd name="connsiteX1054" fmla="*/ 8859983 w 12238653"/>
              <a:gd name="connsiteY1054" fmla="*/ 545877 h 4913967"/>
              <a:gd name="connsiteX1055" fmla="*/ 8420117 w 12238653"/>
              <a:gd name="connsiteY1055" fmla="*/ 545043 h 4913967"/>
              <a:gd name="connsiteX1056" fmla="*/ 8479015 w 12238653"/>
              <a:gd name="connsiteY1056" fmla="*/ 545043 h 4913967"/>
              <a:gd name="connsiteX1057" fmla="*/ 8477775 w 12238653"/>
              <a:gd name="connsiteY1057" fmla="*/ 548677 h 4913967"/>
              <a:gd name="connsiteX1058" fmla="*/ 8420231 w 12238653"/>
              <a:gd name="connsiteY1058" fmla="*/ 547129 h 4913967"/>
              <a:gd name="connsiteX1059" fmla="*/ 8420117 w 12238653"/>
              <a:gd name="connsiteY1059" fmla="*/ 545043 h 4913967"/>
              <a:gd name="connsiteX1060" fmla="*/ 6150858 w 12238653"/>
              <a:gd name="connsiteY1060" fmla="*/ 544039 h 4913967"/>
              <a:gd name="connsiteX1061" fmla="*/ 6154230 w 12238653"/>
              <a:gd name="connsiteY1061" fmla="*/ 545837 h 4913967"/>
              <a:gd name="connsiteX1062" fmla="*/ 6149387 w 12238653"/>
              <a:gd name="connsiteY1062" fmla="*/ 545837 h 4913967"/>
              <a:gd name="connsiteX1063" fmla="*/ 6146688 w 12238653"/>
              <a:gd name="connsiteY1063" fmla="*/ 544708 h 4913967"/>
              <a:gd name="connsiteX1064" fmla="*/ 6150858 w 12238653"/>
              <a:gd name="connsiteY1064" fmla="*/ 544039 h 4913967"/>
              <a:gd name="connsiteX1065" fmla="*/ 8323992 w 12238653"/>
              <a:gd name="connsiteY1065" fmla="*/ 544019 h 4913967"/>
              <a:gd name="connsiteX1066" fmla="*/ 8356265 w 12238653"/>
              <a:gd name="connsiteY1066" fmla="*/ 553852 h 4913967"/>
              <a:gd name="connsiteX1067" fmla="*/ 8295346 w 12238653"/>
              <a:gd name="connsiteY1067" fmla="*/ 553852 h 4913967"/>
              <a:gd name="connsiteX1068" fmla="*/ 8323992 w 12238653"/>
              <a:gd name="connsiteY1068" fmla="*/ 544019 h 4913967"/>
              <a:gd name="connsiteX1069" fmla="*/ 9674179 w 12238653"/>
              <a:gd name="connsiteY1069" fmla="*/ 537528 h 4913967"/>
              <a:gd name="connsiteX1070" fmla="*/ 9682171 w 12238653"/>
              <a:gd name="connsiteY1070" fmla="*/ 540868 h 4913967"/>
              <a:gd name="connsiteX1071" fmla="*/ 9638589 w 12238653"/>
              <a:gd name="connsiteY1071" fmla="*/ 577356 h 4913967"/>
              <a:gd name="connsiteX1072" fmla="*/ 9602332 w 12238653"/>
              <a:gd name="connsiteY1072" fmla="*/ 552433 h 4913967"/>
              <a:gd name="connsiteX1073" fmla="*/ 9674179 w 12238653"/>
              <a:gd name="connsiteY1073" fmla="*/ 537528 h 4913967"/>
              <a:gd name="connsiteX1074" fmla="*/ 3972246 w 12238653"/>
              <a:gd name="connsiteY1074" fmla="*/ 534437 h 4913967"/>
              <a:gd name="connsiteX1075" fmla="*/ 3981703 w 12238653"/>
              <a:gd name="connsiteY1075" fmla="*/ 534647 h 4913967"/>
              <a:gd name="connsiteX1076" fmla="*/ 3980462 w 12238653"/>
              <a:gd name="connsiteY1076" fmla="*/ 543164 h 4913967"/>
              <a:gd name="connsiteX1077" fmla="*/ 3970779 w 12238653"/>
              <a:gd name="connsiteY1077" fmla="*/ 542954 h 4913967"/>
              <a:gd name="connsiteX1078" fmla="*/ 3972246 w 12238653"/>
              <a:gd name="connsiteY1078" fmla="*/ 534437 h 4913967"/>
              <a:gd name="connsiteX1079" fmla="*/ 8966404 w 12238653"/>
              <a:gd name="connsiteY1079" fmla="*/ 534021 h 4913967"/>
              <a:gd name="connsiteX1080" fmla="*/ 8968546 w 12238653"/>
              <a:gd name="connsiteY1080" fmla="*/ 537487 h 4913967"/>
              <a:gd name="connsiteX1081" fmla="*/ 8909762 w 12238653"/>
              <a:gd name="connsiteY1081" fmla="*/ 542872 h 4913967"/>
              <a:gd name="connsiteX1082" fmla="*/ 8907508 w 12238653"/>
              <a:gd name="connsiteY1082" fmla="*/ 539362 h 4913967"/>
              <a:gd name="connsiteX1083" fmla="*/ 8966404 w 12238653"/>
              <a:gd name="connsiteY1083" fmla="*/ 534021 h 4913967"/>
              <a:gd name="connsiteX1084" fmla="*/ 537883 w 12238653"/>
              <a:gd name="connsiteY1084" fmla="*/ 532561 h 4913967"/>
              <a:gd name="connsiteX1085" fmla="*/ 539236 w 12238653"/>
              <a:gd name="connsiteY1085" fmla="*/ 535858 h 4913967"/>
              <a:gd name="connsiteX1086" fmla="*/ 489014 w 12238653"/>
              <a:gd name="connsiteY1086" fmla="*/ 538904 h 4913967"/>
              <a:gd name="connsiteX1087" fmla="*/ 486421 w 12238653"/>
              <a:gd name="connsiteY1087" fmla="*/ 535523 h 4913967"/>
              <a:gd name="connsiteX1088" fmla="*/ 537883 w 12238653"/>
              <a:gd name="connsiteY1088" fmla="*/ 532561 h 4913967"/>
              <a:gd name="connsiteX1089" fmla="*/ 9763406 w 12238653"/>
              <a:gd name="connsiteY1089" fmla="*/ 532345 h 4913967"/>
              <a:gd name="connsiteX1090" fmla="*/ 9788365 w 12238653"/>
              <a:gd name="connsiteY1090" fmla="*/ 538278 h 4913967"/>
              <a:gd name="connsiteX1091" fmla="*/ 9810547 w 12238653"/>
              <a:gd name="connsiteY1091" fmla="*/ 541118 h 4913967"/>
              <a:gd name="connsiteX1092" fmla="*/ 9885999 w 12238653"/>
              <a:gd name="connsiteY1092" fmla="*/ 540115 h 4913967"/>
              <a:gd name="connsiteX1093" fmla="*/ 9726991 w 12238653"/>
              <a:gd name="connsiteY1093" fmla="*/ 556106 h 4913967"/>
              <a:gd name="connsiteX1094" fmla="*/ 9743095 w 12238653"/>
              <a:gd name="connsiteY1094" fmla="*/ 539155 h 4913967"/>
              <a:gd name="connsiteX1095" fmla="*/ 9763406 w 12238653"/>
              <a:gd name="connsiteY1095" fmla="*/ 532345 h 4913967"/>
              <a:gd name="connsiteX1096" fmla="*/ 7100069 w 12238653"/>
              <a:gd name="connsiteY1096" fmla="*/ 531475 h 4913967"/>
              <a:gd name="connsiteX1097" fmla="*/ 7097365 w 12238653"/>
              <a:gd name="connsiteY1097" fmla="*/ 533643 h 4913967"/>
              <a:gd name="connsiteX1098" fmla="*/ 7092633 w 12238653"/>
              <a:gd name="connsiteY1098" fmla="*/ 532808 h 4913967"/>
              <a:gd name="connsiteX1099" fmla="*/ 7094773 w 12238653"/>
              <a:gd name="connsiteY1099" fmla="*/ 531515 h 4913967"/>
              <a:gd name="connsiteX1100" fmla="*/ 7100069 w 12238653"/>
              <a:gd name="connsiteY1100" fmla="*/ 531475 h 4913967"/>
              <a:gd name="connsiteX1101" fmla="*/ 8542868 w 12238653"/>
              <a:gd name="connsiteY1101" fmla="*/ 529804 h 4913967"/>
              <a:gd name="connsiteX1102" fmla="*/ 8558516 w 12238653"/>
              <a:gd name="connsiteY1102" fmla="*/ 534855 h 4913967"/>
              <a:gd name="connsiteX1103" fmla="*/ 8551987 w 12238653"/>
              <a:gd name="connsiteY1103" fmla="*/ 537779 h 4913967"/>
              <a:gd name="connsiteX1104" fmla="*/ 8533742 w 12238653"/>
              <a:gd name="connsiteY1104" fmla="*/ 533393 h 4913967"/>
              <a:gd name="connsiteX1105" fmla="*/ 8542868 w 12238653"/>
              <a:gd name="connsiteY1105" fmla="*/ 529804 h 4913967"/>
              <a:gd name="connsiteX1106" fmla="*/ 46218 w 12238653"/>
              <a:gd name="connsiteY1106" fmla="*/ 528717 h 4913967"/>
              <a:gd name="connsiteX1107" fmla="*/ 207367 w 12238653"/>
              <a:gd name="connsiteY1107" fmla="*/ 534896 h 4913967"/>
              <a:gd name="connsiteX1108" fmla="*/ 396556 w 12238653"/>
              <a:gd name="connsiteY1108" fmla="*/ 537068 h 4913967"/>
              <a:gd name="connsiteX1109" fmla="*/ 214407 w 12238653"/>
              <a:gd name="connsiteY1109" fmla="*/ 545054 h 4913967"/>
              <a:gd name="connsiteX1110" fmla="*/ 122403 w 12238653"/>
              <a:gd name="connsiteY1110" fmla="*/ 546956 h 4913967"/>
              <a:gd name="connsiteX1111" fmla="*/ 29213 w 12238653"/>
              <a:gd name="connsiteY1111" fmla="*/ 543583 h 4913967"/>
              <a:gd name="connsiteX1112" fmla="*/ 27748 w 12238653"/>
              <a:gd name="connsiteY1112" fmla="*/ 542662 h 4913967"/>
              <a:gd name="connsiteX1113" fmla="*/ 46218 w 12238653"/>
              <a:gd name="connsiteY1113" fmla="*/ 528717 h 4913967"/>
              <a:gd name="connsiteX1114" fmla="*/ 6690609 w 12238653"/>
              <a:gd name="connsiteY1114" fmla="*/ 528550 h 4913967"/>
              <a:gd name="connsiteX1115" fmla="*/ 6699391 w 12238653"/>
              <a:gd name="connsiteY1115" fmla="*/ 529427 h 4913967"/>
              <a:gd name="connsiteX1116" fmla="*/ 6693201 w 12238653"/>
              <a:gd name="connsiteY1116" fmla="*/ 532477 h 4913967"/>
              <a:gd name="connsiteX1117" fmla="*/ 6684413 w 12238653"/>
              <a:gd name="connsiteY1117" fmla="*/ 531432 h 4913967"/>
              <a:gd name="connsiteX1118" fmla="*/ 6690609 w 12238653"/>
              <a:gd name="connsiteY1118" fmla="*/ 528550 h 4913967"/>
              <a:gd name="connsiteX1119" fmla="*/ 6143646 w 12238653"/>
              <a:gd name="connsiteY1119" fmla="*/ 528341 h 4913967"/>
              <a:gd name="connsiteX1120" fmla="*/ 6212788 w 12238653"/>
              <a:gd name="connsiteY1120" fmla="*/ 528341 h 4913967"/>
              <a:gd name="connsiteX1121" fmla="*/ 6213128 w 12238653"/>
              <a:gd name="connsiteY1121" fmla="*/ 530889 h 4913967"/>
              <a:gd name="connsiteX1122" fmla="*/ 6144098 w 12238653"/>
              <a:gd name="connsiteY1122" fmla="*/ 532391 h 4913967"/>
              <a:gd name="connsiteX1123" fmla="*/ 6143646 w 12238653"/>
              <a:gd name="connsiteY1123" fmla="*/ 528341 h 4913967"/>
              <a:gd name="connsiteX1124" fmla="*/ 6481035 w 12238653"/>
              <a:gd name="connsiteY1124" fmla="*/ 527254 h 4913967"/>
              <a:gd name="connsiteX1125" fmla="*/ 6481035 w 12238653"/>
              <a:gd name="connsiteY1125" fmla="*/ 529052 h 4913967"/>
              <a:gd name="connsiteX1126" fmla="*/ 6477993 w 12238653"/>
              <a:gd name="connsiteY1126" fmla="*/ 530052 h 4913967"/>
              <a:gd name="connsiteX1127" fmla="*/ 6476077 w 12238653"/>
              <a:gd name="connsiteY1127" fmla="*/ 528508 h 4913967"/>
              <a:gd name="connsiteX1128" fmla="*/ 6481035 w 12238653"/>
              <a:gd name="connsiteY1128" fmla="*/ 527254 h 4913967"/>
              <a:gd name="connsiteX1129" fmla="*/ 9995555 w 12238653"/>
              <a:gd name="connsiteY1129" fmla="*/ 526306 h 4913967"/>
              <a:gd name="connsiteX1130" fmla="*/ 9937241 w 12238653"/>
              <a:gd name="connsiteY1130" fmla="*/ 535273 h 4913967"/>
              <a:gd name="connsiteX1131" fmla="*/ 9933299 w 12238653"/>
              <a:gd name="connsiteY1131" fmla="*/ 530514 h 4913967"/>
              <a:gd name="connsiteX1132" fmla="*/ 9997555 w 12238653"/>
              <a:gd name="connsiteY1132" fmla="*/ 526074 h 4913967"/>
              <a:gd name="connsiteX1133" fmla="*/ 9996928 w 12238653"/>
              <a:gd name="connsiteY1133" fmla="*/ 526213 h 4913967"/>
              <a:gd name="connsiteX1134" fmla="*/ 9995555 w 12238653"/>
              <a:gd name="connsiteY1134" fmla="*/ 526306 h 4913967"/>
              <a:gd name="connsiteX1135" fmla="*/ 9996700 w 12238653"/>
              <a:gd name="connsiteY1135" fmla="*/ 526130 h 4913967"/>
              <a:gd name="connsiteX1136" fmla="*/ 6786100 w 12238653"/>
              <a:gd name="connsiteY1136" fmla="*/ 524333 h 4913967"/>
              <a:gd name="connsiteX1137" fmla="*/ 6792524 w 12238653"/>
              <a:gd name="connsiteY1137" fmla="*/ 526379 h 4913967"/>
              <a:gd name="connsiteX1138" fmla="*/ 6789595 w 12238653"/>
              <a:gd name="connsiteY1138" fmla="*/ 527839 h 4913967"/>
              <a:gd name="connsiteX1139" fmla="*/ 6783284 w 12238653"/>
              <a:gd name="connsiteY1139" fmla="*/ 525712 h 4913967"/>
              <a:gd name="connsiteX1140" fmla="*/ 6786100 w 12238653"/>
              <a:gd name="connsiteY1140" fmla="*/ 524333 h 4913967"/>
              <a:gd name="connsiteX1141" fmla="*/ 6310316 w 12238653"/>
              <a:gd name="connsiteY1141" fmla="*/ 523040 h 4913967"/>
              <a:gd name="connsiteX1142" fmla="*/ 6316507 w 12238653"/>
              <a:gd name="connsiteY1142" fmla="*/ 525503 h 4913967"/>
              <a:gd name="connsiteX1143" fmla="*/ 6308176 w 12238653"/>
              <a:gd name="connsiteY1143" fmla="*/ 527339 h 4913967"/>
              <a:gd name="connsiteX1144" fmla="*/ 6301754 w 12238653"/>
              <a:gd name="connsiteY1144" fmla="*/ 524752 h 4913967"/>
              <a:gd name="connsiteX1145" fmla="*/ 6310316 w 12238653"/>
              <a:gd name="connsiteY1145" fmla="*/ 523040 h 4913967"/>
              <a:gd name="connsiteX1146" fmla="*/ 10013708 w 12238653"/>
              <a:gd name="connsiteY1146" fmla="*/ 522495 h 4913967"/>
              <a:gd name="connsiteX1147" fmla="*/ 10015953 w 12238653"/>
              <a:gd name="connsiteY1147" fmla="*/ 524877 h 4913967"/>
              <a:gd name="connsiteX1148" fmla="*/ 9997555 w 12238653"/>
              <a:gd name="connsiteY1148" fmla="*/ 526074 h 4913967"/>
              <a:gd name="connsiteX1149" fmla="*/ 10293657 w 12238653"/>
              <a:gd name="connsiteY1149" fmla="*/ 517068 h 4913967"/>
              <a:gd name="connsiteX1150" fmla="*/ 10294444 w 12238653"/>
              <a:gd name="connsiteY1150" fmla="*/ 518738 h 4913967"/>
              <a:gd name="connsiteX1151" fmla="*/ 10286002 w 12238653"/>
              <a:gd name="connsiteY1151" fmla="*/ 518948 h 4913967"/>
              <a:gd name="connsiteX1152" fmla="*/ 10285213 w 12238653"/>
              <a:gd name="connsiteY1152" fmla="*/ 517278 h 4913967"/>
              <a:gd name="connsiteX1153" fmla="*/ 10293657 w 12238653"/>
              <a:gd name="connsiteY1153" fmla="*/ 517068 h 4913967"/>
              <a:gd name="connsiteX1154" fmla="*/ 8748048 w 12238653"/>
              <a:gd name="connsiteY1154" fmla="*/ 516734 h 4913967"/>
              <a:gd name="connsiteX1155" fmla="*/ 8754464 w 12238653"/>
              <a:gd name="connsiteY1155" fmla="*/ 520326 h 4913967"/>
              <a:gd name="connsiteX1156" fmla="*/ 8729016 w 12238653"/>
              <a:gd name="connsiteY1156" fmla="*/ 525461 h 4913967"/>
              <a:gd name="connsiteX1157" fmla="*/ 8724958 w 12238653"/>
              <a:gd name="connsiteY1157" fmla="*/ 523081 h 4913967"/>
              <a:gd name="connsiteX1158" fmla="*/ 8748048 w 12238653"/>
              <a:gd name="connsiteY1158" fmla="*/ 516734 h 4913967"/>
              <a:gd name="connsiteX1159" fmla="*/ 8595569 w 12238653"/>
              <a:gd name="connsiteY1159" fmla="*/ 510391 h 4913967"/>
              <a:gd name="connsiteX1160" fmla="*/ 8596920 w 12238653"/>
              <a:gd name="connsiteY1160" fmla="*/ 512685 h 4913967"/>
              <a:gd name="connsiteX1161" fmla="*/ 8591739 w 12238653"/>
              <a:gd name="connsiteY1161" fmla="*/ 512560 h 4913967"/>
              <a:gd name="connsiteX1162" fmla="*/ 8590837 w 12238653"/>
              <a:gd name="connsiteY1162" fmla="*/ 511015 h 4913967"/>
              <a:gd name="connsiteX1163" fmla="*/ 8595569 w 12238653"/>
              <a:gd name="connsiteY1163" fmla="*/ 510391 h 4913967"/>
              <a:gd name="connsiteX1164" fmla="*/ 6067295 w 12238653"/>
              <a:gd name="connsiteY1164" fmla="*/ 507718 h 4913967"/>
              <a:gd name="connsiteX1165" fmla="*/ 6071913 w 12238653"/>
              <a:gd name="connsiteY1165" fmla="*/ 514691 h 4913967"/>
              <a:gd name="connsiteX1166" fmla="*/ 6060991 w 12238653"/>
              <a:gd name="connsiteY1166" fmla="*/ 515400 h 4913967"/>
              <a:gd name="connsiteX1167" fmla="*/ 6059753 w 12238653"/>
              <a:gd name="connsiteY1167" fmla="*/ 508302 h 4913967"/>
              <a:gd name="connsiteX1168" fmla="*/ 6067295 w 12238653"/>
              <a:gd name="connsiteY1168" fmla="*/ 507718 h 4913967"/>
              <a:gd name="connsiteX1169" fmla="*/ 5758735 w 12238653"/>
              <a:gd name="connsiteY1169" fmla="*/ 506589 h 4913967"/>
              <a:gd name="connsiteX1170" fmla="*/ 5758058 w 12238653"/>
              <a:gd name="connsiteY1170" fmla="*/ 508636 h 4913967"/>
              <a:gd name="connsiteX1171" fmla="*/ 5753445 w 12238653"/>
              <a:gd name="connsiteY1171" fmla="*/ 508177 h 4913967"/>
              <a:gd name="connsiteX1172" fmla="*/ 5754010 w 12238653"/>
              <a:gd name="connsiteY1172" fmla="*/ 506840 h 4913967"/>
              <a:gd name="connsiteX1173" fmla="*/ 5758735 w 12238653"/>
              <a:gd name="connsiteY1173" fmla="*/ 506589 h 4913967"/>
              <a:gd name="connsiteX1174" fmla="*/ 5327200 w 12238653"/>
              <a:gd name="connsiteY1174" fmla="*/ 504504 h 4913967"/>
              <a:gd name="connsiteX1175" fmla="*/ 5330128 w 12238653"/>
              <a:gd name="connsiteY1175" fmla="*/ 505836 h 4913967"/>
              <a:gd name="connsiteX1176" fmla="*/ 5322473 w 12238653"/>
              <a:gd name="connsiteY1176" fmla="*/ 506965 h 4913967"/>
              <a:gd name="connsiteX1177" fmla="*/ 5322473 w 12238653"/>
              <a:gd name="connsiteY1177" fmla="*/ 505211 h 4913967"/>
              <a:gd name="connsiteX1178" fmla="*/ 5327200 w 12238653"/>
              <a:gd name="connsiteY1178" fmla="*/ 504504 h 4913967"/>
              <a:gd name="connsiteX1179" fmla="*/ 10742535 w 12238653"/>
              <a:gd name="connsiteY1179" fmla="*/ 492145 h 4913967"/>
              <a:gd name="connsiteX1180" fmla="*/ 10757625 w 12238653"/>
              <a:gd name="connsiteY1180" fmla="*/ 493816 h 4913967"/>
              <a:gd name="connsiteX1181" fmla="*/ 10745015 w 12238653"/>
              <a:gd name="connsiteY1181" fmla="*/ 503584 h 4913967"/>
              <a:gd name="connsiteX1182" fmla="*/ 10734093 w 12238653"/>
              <a:gd name="connsiteY1182" fmla="*/ 501956 h 4913967"/>
              <a:gd name="connsiteX1183" fmla="*/ 10742535 w 12238653"/>
              <a:gd name="connsiteY1183" fmla="*/ 492145 h 4913967"/>
              <a:gd name="connsiteX1184" fmla="*/ 10663028 w 12238653"/>
              <a:gd name="connsiteY1184" fmla="*/ 486425 h 4913967"/>
              <a:gd name="connsiteX1185" fmla="*/ 10665734 w 12238653"/>
              <a:gd name="connsiteY1185" fmla="*/ 489973 h 4913967"/>
              <a:gd name="connsiteX1186" fmla="*/ 10640734 w 12238653"/>
              <a:gd name="connsiteY1186" fmla="*/ 492353 h 4913967"/>
              <a:gd name="connsiteX1187" fmla="*/ 10638368 w 12238653"/>
              <a:gd name="connsiteY1187" fmla="*/ 489261 h 4913967"/>
              <a:gd name="connsiteX1188" fmla="*/ 10663028 w 12238653"/>
              <a:gd name="connsiteY1188" fmla="*/ 486425 h 4913967"/>
              <a:gd name="connsiteX1189" fmla="*/ 8399846 w 12238653"/>
              <a:gd name="connsiteY1189" fmla="*/ 486174 h 4913967"/>
              <a:gd name="connsiteX1190" fmla="*/ 8401198 w 12238653"/>
              <a:gd name="connsiteY1190" fmla="*/ 490390 h 4913967"/>
              <a:gd name="connsiteX1191" fmla="*/ 8366404 w 12238653"/>
              <a:gd name="connsiteY1191" fmla="*/ 492436 h 4913967"/>
              <a:gd name="connsiteX1192" fmla="*/ 8365165 w 12238653"/>
              <a:gd name="connsiteY1192" fmla="*/ 486925 h 4913967"/>
              <a:gd name="connsiteX1193" fmla="*/ 8399846 w 12238653"/>
              <a:gd name="connsiteY1193" fmla="*/ 486174 h 4913967"/>
              <a:gd name="connsiteX1194" fmla="*/ 10728684 w 12238653"/>
              <a:gd name="connsiteY1194" fmla="*/ 471938 h 4913967"/>
              <a:gd name="connsiteX1195" fmla="*/ 10715735 w 12238653"/>
              <a:gd name="connsiteY1195" fmla="*/ 475611 h 4913967"/>
              <a:gd name="connsiteX1196" fmla="*/ 10700757 w 12238653"/>
              <a:gd name="connsiteY1196" fmla="*/ 472440 h 4913967"/>
              <a:gd name="connsiteX1197" fmla="*/ 10728684 w 12238653"/>
              <a:gd name="connsiteY1197" fmla="*/ 471938 h 4913967"/>
              <a:gd name="connsiteX1198" fmla="*/ 8449735 w 12238653"/>
              <a:gd name="connsiteY1198" fmla="*/ 468471 h 4913967"/>
              <a:gd name="connsiteX1199" fmla="*/ 8450074 w 12238653"/>
              <a:gd name="connsiteY1199" fmla="*/ 471144 h 4913967"/>
              <a:gd name="connsiteX1200" fmla="*/ 8424737 w 12238653"/>
              <a:gd name="connsiteY1200" fmla="*/ 471561 h 4913967"/>
              <a:gd name="connsiteX1201" fmla="*/ 8424399 w 12238653"/>
              <a:gd name="connsiteY1201" fmla="*/ 469013 h 4913967"/>
              <a:gd name="connsiteX1202" fmla="*/ 8449735 w 12238653"/>
              <a:gd name="connsiteY1202" fmla="*/ 468471 h 4913967"/>
              <a:gd name="connsiteX1203" fmla="*/ 261651 w 12238653"/>
              <a:gd name="connsiteY1203" fmla="*/ 410314 h 4913967"/>
              <a:gd name="connsiteX1204" fmla="*/ 265475 w 12238653"/>
              <a:gd name="connsiteY1204" fmla="*/ 412526 h 4913967"/>
              <a:gd name="connsiteX1205" fmla="*/ 260068 w 12238653"/>
              <a:gd name="connsiteY1205" fmla="*/ 412526 h 4913967"/>
              <a:gd name="connsiteX1206" fmla="*/ 257144 w 12238653"/>
              <a:gd name="connsiteY1206" fmla="*/ 411191 h 4913967"/>
              <a:gd name="connsiteX1207" fmla="*/ 261651 w 12238653"/>
              <a:gd name="connsiteY1207" fmla="*/ 410314 h 4913967"/>
              <a:gd name="connsiteX1208" fmla="*/ 133042 w 12238653"/>
              <a:gd name="connsiteY1208" fmla="*/ 401963 h 4913967"/>
              <a:gd name="connsiteX1209" fmla="*/ 193628 w 12238653"/>
              <a:gd name="connsiteY1209" fmla="*/ 415157 h 4913967"/>
              <a:gd name="connsiteX1210" fmla="*/ 82138 w 12238653"/>
              <a:gd name="connsiteY1210" fmla="*/ 420249 h 4913967"/>
              <a:gd name="connsiteX1211" fmla="*/ 133042 w 12238653"/>
              <a:gd name="connsiteY1211" fmla="*/ 401963 h 4913967"/>
              <a:gd name="connsiteX1212" fmla="*/ 8495681 w 12238653"/>
              <a:gd name="connsiteY1212" fmla="*/ 340674 h 4913967"/>
              <a:gd name="connsiteX1213" fmla="*/ 8500978 w 12238653"/>
              <a:gd name="connsiteY1213" fmla="*/ 342383 h 4913967"/>
              <a:gd name="connsiteX1214" fmla="*/ 8496808 w 12238653"/>
              <a:gd name="connsiteY1214" fmla="*/ 343220 h 4913967"/>
              <a:gd name="connsiteX1215" fmla="*/ 8493541 w 12238653"/>
              <a:gd name="connsiteY1215" fmla="*/ 342257 h 4913967"/>
              <a:gd name="connsiteX1216" fmla="*/ 8495681 w 12238653"/>
              <a:gd name="connsiteY1216" fmla="*/ 340674 h 4913967"/>
              <a:gd name="connsiteX1217" fmla="*/ 8455369 w 12238653"/>
              <a:gd name="connsiteY1217" fmla="*/ 339504 h 4913967"/>
              <a:gd name="connsiteX1218" fmla="*/ 8456946 w 12238653"/>
              <a:gd name="connsiteY1218" fmla="*/ 344305 h 4913967"/>
              <a:gd name="connsiteX1219" fmla="*/ 8421695 w 12238653"/>
              <a:gd name="connsiteY1219" fmla="*/ 345725 h 4913967"/>
              <a:gd name="connsiteX1220" fmla="*/ 8420231 w 12238653"/>
              <a:gd name="connsiteY1220" fmla="*/ 341176 h 4913967"/>
              <a:gd name="connsiteX1221" fmla="*/ 8455369 w 12238653"/>
              <a:gd name="connsiteY1221" fmla="*/ 339504 h 4913967"/>
              <a:gd name="connsiteX1222" fmla="*/ 11302043 w 12238653"/>
              <a:gd name="connsiteY1222" fmla="*/ 213206 h 4913967"/>
              <a:gd name="connsiteX1223" fmla="*/ 11286119 w 12238653"/>
              <a:gd name="connsiteY1223" fmla="*/ 217048 h 4913967"/>
              <a:gd name="connsiteX1224" fmla="*/ 11283527 w 12238653"/>
              <a:gd name="connsiteY1224" fmla="*/ 214462 h 4913967"/>
              <a:gd name="connsiteX1225" fmla="*/ 11304078 w 12238653"/>
              <a:gd name="connsiteY1225" fmla="*/ 212952 h 4913967"/>
              <a:gd name="connsiteX1226" fmla="*/ 11303235 w 12238653"/>
              <a:gd name="connsiteY1226" fmla="*/ 213125 h 4913967"/>
              <a:gd name="connsiteX1227" fmla="*/ 11302043 w 12238653"/>
              <a:gd name="connsiteY1227" fmla="*/ 213206 h 4913967"/>
              <a:gd name="connsiteX1228" fmla="*/ 11302899 w 12238653"/>
              <a:gd name="connsiteY1228" fmla="*/ 213000 h 4913967"/>
              <a:gd name="connsiteX1229" fmla="*/ 11139159 w 12238653"/>
              <a:gd name="connsiteY1229" fmla="*/ 205818 h 4913967"/>
              <a:gd name="connsiteX1230" fmla="*/ 11142424 w 12238653"/>
              <a:gd name="connsiteY1230" fmla="*/ 207572 h 4913967"/>
              <a:gd name="connsiteX1231" fmla="*/ 11137582 w 12238653"/>
              <a:gd name="connsiteY1231" fmla="*/ 207572 h 4913967"/>
              <a:gd name="connsiteX1232" fmla="*/ 11134989 w 12238653"/>
              <a:gd name="connsiteY1232" fmla="*/ 206486 h 4913967"/>
              <a:gd name="connsiteX1233" fmla="*/ 11139159 w 12238653"/>
              <a:gd name="connsiteY1233" fmla="*/ 205818 h 4913967"/>
              <a:gd name="connsiteX1234" fmla="*/ 11241861 w 12238653"/>
              <a:gd name="connsiteY1234" fmla="*/ 196006 h 4913967"/>
              <a:gd name="connsiteX1235" fmla="*/ 11242988 w 12238653"/>
              <a:gd name="connsiteY1235" fmla="*/ 200515 h 4913967"/>
              <a:gd name="connsiteX1236" fmla="*/ 11203688 w 12238653"/>
              <a:gd name="connsiteY1236" fmla="*/ 202563 h 4913967"/>
              <a:gd name="connsiteX1237" fmla="*/ 11201660 w 12238653"/>
              <a:gd name="connsiteY1237" fmla="*/ 198219 h 4913967"/>
              <a:gd name="connsiteX1238" fmla="*/ 11241861 w 12238653"/>
              <a:gd name="connsiteY1238" fmla="*/ 196006 h 4913967"/>
              <a:gd name="connsiteX1239" fmla="*/ 11643441 w 12238653"/>
              <a:gd name="connsiteY1239" fmla="*/ 164235 h 4913967"/>
              <a:gd name="connsiteX1240" fmla="*/ 11648617 w 12238653"/>
              <a:gd name="connsiteY1240" fmla="*/ 164235 h 4913967"/>
              <a:gd name="connsiteX1241" fmla="*/ 11651097 w 12238653"/>
              <a:gd name="connsiteY1241" fmla="*/ 165530 h 4913967"/>
              <a:gd name="connsiteX1242" fmla="*/ 11646927 w 12238653"/>
              <a:gd name="connsiteY1242" fmla="*/ 166323 h 4913967"/>
              <a:gd name="connsiteX1243" fmla="*/ 11643441 w 12238653"/>
              <a:gd name="connsiteY1243" fmla="*/ 164235 h 4913967"/>
              <a:gd name="connsiteX1244" fmla="*/ 11300083 w 12238653"/>
              <a:gd name="connsiteY1244" fmla="*/ 152462 h 4913967"/>
              <a:gd name="connsiteX1245" fmla="*/ 11303349 w 12238653"/>
              <a:gd name="connsiteY1245" fmla="*/ 154925 h 4913967"/>
              <a:gd name="connsiteX1246" fmla="*/ 11295124 w 12238653"/>
              <a:gd name="connsiteY1246" fmla="*/ 156718 h 4913967"/>
              <a:gd name="connsiteX1247" fmla="*/ 11291752 w 12238653"/>
              <a:gd name="connsiteY1247" fmla="*/ 154175 h 4913967"/>
              <a:gd name="connsiteX1248" fmla="*/ 11300083 w 12238653"/>
              <a:gd name="connsiteY1248" fmla="*/ 152462 h 4913967"/>
              <a:gd name="connsiteX1249" fmla="*/ 11155939 w 12238653"/>
              <a:gd name="connsiteY1249" fmla="*/ 151919 h 4913967"/>
              <a:gd name="connsiteX1250" fmla="*/ 11039160 w 12238653"/>
              <a:gd name="connsiteY1250" fmla="*/ 181979 h 4913967"/>
              <a:gd name="connsiteX1251" fmla="*/ 11155939 w 12238653"/>
              <a:gd name="connsiteY1251" fmla="*/ 151919 h 4913967"/>
              <a:gd name="connsiteX1252" fmla="*/ 11209426 w 12238653"/>
              <a:gd name="connsiteY1252" fmla="*/ 144572 h 4913967"/>
              <a:gd name="connsiteX1253" fmla="*/ 11217990 w 12238653"/>
              <a:gd name="connsiteY1253" fmla="*/ 147829 h 4913967"/>
              <a:gd name="connsiteX1254" fmla="*/ 11208189 w 12238653"/>
              <a:gd name="connsiteY1254" fmla="*/ 151584 h 4913967"/>
              <a:gd name="connsiteX1255" fmla="*/ 11195689 w 12238653"/>
              <a:gd name="connsiteY1255" fmla="*/ 148246 h 4913967"/>
              <a:gd name="connsiteX1256" fmla="*/ 11209426 w 12238653"/>
              <a:gd name="connsiteY1256" fmla="*/ 144572 h 4913967"/>
              <a:gd name="connsiteX1257" fmla="*/ 11454027 w 12238653"/>
              <a:gd name="connsiteY1257" fmla="*/ 133300 h 4913967"/>
              <a:gd name="connsiteX1258" fmla="*/ 11458302 w 12238653"/>
              <a:gd name="connsiteY1258" fmla="*/ 137725 h 4913967"/>
              <a:gd name="connsiteX1259" fmla="*/ 11387018 w 12238653"/>
              <a:gd name="connsiteY1259" fmla="*/ 146615 h 4913967"/>
              <a:gd name="connsiteX1260" fmla="*/ 11383640 w 12238653"/>
              <a:gd name="connsiteY1260" fmla="*/ 143028 h 4913967"/>
              <a:gd name="connsiteX1261" fmla="*/ 11454027 w 12238653"/>
              <a:gd name="connsiteY1261" fmla="*/ 133300 h 4913967"/>
              <a:gd name="connsiteX1262" fmla="*/ 11755038 w 12238653"/>
              <a:gd name="connsiteY1262" fmla="*/ 126619 h 4913967"/>
              <a:gd name="connsiteX1263" fmla="*/ 11766523 w 12238653"/>
              <a:gd name="connsiteY1263" fmla="*/ 127997 h 4913967"/>
              <a:gd name="connsiteX1264" fmla="*/ 11751885 w 12238653"/>
              <a:gd name="connsiteY1264" fmla="*/ 130460 h 4913967"/>
              <a:gd name="connsiteX1265" fmla="*/ 11755038 w 12238653"/>
              <a:gd name="connsiteY1265" fmla="*/ 126619 h 4913967"/>
              <a:gd name="connsiteX1266" fmla="*/ 12238653 w 12238653"/>
              <a:gd name="connsiteY1266" fmla="*/ 119639 h 4913967"/>
              <a:gd name="connsiteX1267" fmla="*/ 12238653 w 12238653"/>
              <a:gd name="connsiteY1267" fmla="*/ 3167738 h 4913967"/>
              <a:gd name="connsiteX1268" fmla="*/ 26623 w 12238653"/>
              <a:gd name="connsiteY1268" fmla="*/ 3167738 h 4913967"/>
              <a:gd name="connsiteX1269" fmla="*/ 26623 w 12238653"/>
              <a:gd name="connsiteY1269" fmla="*/ 691605 h 4913967"/>
              <a:gd name="connsiteX1270" fmla="*/ 33946 w 12238653"/>
              <a:gd name="connsiteY1270" fmla="*/ 691586 h 4913967"/>
              <a:gd name="connsiteX1271" fmla="*/ 64239 w 12238653"/>
              <a:gd name="connsiteY1271" fmla="*/ 705323 h 4913967"/>
              <a:gd name="connsiteX1272" fmla="*/ 89461 w 12238653"/>
              <a:gd name="connsiteY1272" fmla="*/ 690670 h 4913967"/>
              <a:gd name="connsiteX1273" fmla="*/ 105340 w 12238653"/>
              <a:gd name="connsiteY1273" fmla="*/ 706532 h 4913967"/>
              <a:gd name="connsiteX1274" fmla="*/ 62211 w 12238653"/>
              <a:gd name="connsiteY1274" fmla="*/ 712461 h 4913967"/>
              <a:gd name="connsiteX1275" fmla="*/ 63336 w 12238653"/>
              <a:gd name="connsiteY1275" fmla="*/ 719224 h 4913967"/>
              <a:gd name="connsiteX1276" fmla="*/ 421337 w 12238653"/>
              <a:gd name="connsiteY1276" fmla="*/ 721982 h 4913967"/>
              <a:gd name="connsiteX1277" fmla="*/ 412323 w 12238653"/>
              <a:gd name="connsiteY1277" fmla="*/ 702524 h 4913967"/>
              <a:gd name="connsiteX1278" fmla="*/ 516940 w 12238653"/>
              <a:gd name="connsiteY1278" fmla="*/ 705115 h 4913967"/>
              <a:gd name="connsiteX1279" fmla="*/ 539572 w 12238653"/>
              <a:gd name="connsiteY1279" fmla="*/ 705991 h 4913967"/>
              <a:gd name="connsiteX1280" fmla="*/ 622911 w 12238653"/>
              <a:gd name="connsiteY1280" fmla="*/ 697306 h 4913967"/>
              <a:gd name="connsiteX1281" fmla="*/ 628530 w 12238653"/>
              <a:gd name="connsiteY1281" fmla="*/ 718156 h 4913967"/>
              <a:gd name="connsiteX1282" fmla="*/ 614574 w 12238653"/>
              <a:gd name="connsiteY1282" fmla="*/ 739473 h 4913967"/>
              <a:gd name="connsiteX1283" fmla="*/ 506132 w 12238653"/>
              <a:gd name="connsiteY1283" fmla="*/ 735799 h 4913967"/>
              <a:gd name="connsiteX1284" fmla="*/ 460635 w 12238653"/>
              <a:gd name="connsiteY1284" fmla="*/ 747365 h 4913967"/>
              <a:gd name="connsiteX1285" fmla="*/ 569979 w 12238653"/>
              <a:gd name="connsiteY1285" fmla="*/ 752082 h 4913967"/>
              <a:gd name="connsiteX1286" fmla="*/ 569867 w 12238653"/>
              <a:gd name="connsiteY1286" fmla="*/ 755466 h 4913967"/>
              <a:gd name="connsiteX1287" fmla="*/ 522799 w 12238653"/>
              <a:gd name="connsiteY1287" fmla="*/ 759557 h 4913967"/>
              <a:gd name="connsiteX1288" fmla="*/ 557481 w 12238653"/>
              <a:gd name="connsiteY1288" fmla="*/ 787780 h 4913967"/>
              <a:gd name="connsiteX1289" fmla="*/ 617615 w 12238653"/>
              <a:gd name="connsiteY1289" fmla="*/ 794877 h 4913967"/>
              <a:gd name="connsiteX1290" fmla="*/ 656464 w 12238653"/>
              <a:gd name="connsiteY1290" fmla="*/ 786026 h 4913967"/>
              <a:gd name="connsiteX1291" fmla="*/ 612208 w 12238653"/>
              <a:gd name="connsiteY1291" fmla="*/ 766362 h 4913967"/>
              <a:gd name="connsiteX1292" fmla="*/ 705454 w 12238653"/>
              <a:gd name="connsiteY1292" fmla="*/ 766362 h 4913967"/>
              <a:gd name="connsiteX1293" fmla="*/ 651288 w 12238653"/>
              <a:gd name="connsiteY1293" fmla="*/ 745651 h 4913967"/>
              <a:gd name="connsiteX1294" fmla="*/ 744528 w 12238653"/>
              <a:gd name="connsiteY1294" fmla="*/ 751332 h 4913967"/>
              <a:gd name="connsiteX1295" fmla="*/ 716037 w 12238653"/>
              <a:gd name="connsiteY1295" fmla="*/ 768616 h 4913967"/>
              <a:gd name="connsiteX1296" fmla="*/ 719980 w 12238653"/>
              <a:gd name="connsiteY1296" fmla="*/ 790869 h 4913967"/>
              <a:gd name="connsiteX1297" fmla="*/ 675950 w 12238653"/>
              <a:gd name="connsiteY1297" fmla="*/ 796798 h 4913967"/>
              <a:gd name="connsiteX1298" fmla="*/ 687097 w 12238653"/>
              <a:gd name="connsiteY1298" fmla="*/ 812161 h 4913967"/>
              <a:gd name="connsiteX1299" fmla="*/ 572682 w 12238653"/>
              <a:gd name="connsiteY1299" fmla="*/ 812161 h 4913967"/>
              <a:gd name="connsiteX1300" fmla="*/ 553431 w 12238653"/>
              <a:gd name="connsiteY1300" fmla="*/ 828569 h 4913967"/>
              <a:gd name="connsiteX1301" fmla="*/ 603427 w 12238653"/>
              <a:gd name="connsiteY1301" fmla="*/ 832452 h 4913967"/>
              <a:gd name="connsiteX1302" fmla="*/ 602750 w 12238653"/>
              <a:gd name="connsiteY1302" fmla="*/ 836755 h 4913967"/>
              <a:gd name="connsiteX1303" fmla="*/ 225162 w 12238653"/>
              <a:gd name="connsiteY1303" fmla="*/ 838046 h 4913967"/>
              <a:gd name="connsiteX1304" fmla="*/ 277749 w 12238653"/>
              <a:gd name="connsiteY1304" fmla="*/ 851575 h 4913967"/>
              <a:gd name="connsiteX1305" fmla="*/ 581131 w 12238653"/>
              <a:gd name="connsiteY1305" fmla="*/ 854329 h 4913967"/>
              <a:gd name="connsiteX1306" fmla="*/ 640704 w 12238653"/>
              <a:gd name="connsiteY1306" fmla="*/ 861846 h 4913967"/>
              <a:gd name="connsiteX1307" fmla="*/ 675047 w 12238653"/>
              <a:gd name="connsiteY1307" fmla="*/ 865811 h 4913967"/>
              <a:gd name="connsiteX1308" fmla="*/ 783721 w 12238653"/>
              <a:gd name="connsiteY1308" fmla="*/ 861427 h 4913967"/>
              <a:gd name="connsiteX1309" fmla="*/ 893968 w 12238653"/>
              <a:gd name="connsiteY1309" fmla="*/ 868025 h 4913967"/>
              <a:gd name="connsiteX1310" fmla="*/ 949935 w 12238653"/>
              <a:gd name="connsiteY1310" fmla="*/ 866854 h 4913967"/>
              <a:gd name="connsiteX1311" fmla="*/ 1180006 w 12238653"/>
              <a:gd name="connsiteY1311" fmla="*/ 866356 h 4913967"/>
              <a:gd name="connsiteX1312" fmla="*/ 1318292 w 12238653"/>
              <a:gd name="connsiteY1312" fmla="*/ 861887 h 4913967"/>
              <a:gd name="connsiteX1313" fmla="*/ 1359513 w 12238653"/>
              <a:gd name="connsiteY1313" fmla="*/ 857671 h 4913967"/>
              <a:gd name="connsiteX1314" fmla="*/ 1440591 w 12238653"/>
              <a:gd name="connsiteY1314" fmla="*/ 863181 h 4913967"/>
              <a:gd name="connsiteX1315" fmla="*/ 1579776 w 12238653"/>
              <a:gd name="connsiteY1315" fmla="*/ 858840 h 4913967"/>
              <a:gd name="connsiteX1316" fmla="*/ 1625499 w 12238653"/>
              <a:gd name="connsiteY1316" fmla="*/ 855540 h 4913967"/>
              <a:gd name="connsiteX1317" fmla="*/ 1706809 w 12238653"/>
              <a:gd name="connsiteY1317" fmla="*/ 851365 h 4913967"/>
              <a:gd name="connsiteX1318" fmla="*/ 1809851 w 12238653"/>
              <a:gd name="connsiteY1318" fmla="*/ 854580 h 4913967"/>
              <a:gd name="connsiteX1319" fmla="*/ 1812667 w 12238653"/>
              <a:gd name="connsiteY1319" fmla="*/ 840594 h 4913967"/>
              <a:gd name="connsiteX1320" fmla="*/ 1971225 w 12238653"/>
              <a:gd name="connsiteY1320" fmla="*/ 842806 h 4913967"/>
              <a:gd name="connsiteX1321" fmla="*/ 2023135 w 12238653"/>
              <a:gd name="connsiteY1321" fmla="*/ 847819 h 4913967"/>
              <a:gd name="connsiteX1322" fmla="*/ 2033051 w 12238653"/>
              <a:gd name="connsiteY1322" fmla="*/ 834541 h 4913967"/>
              <a:gd name="connsiteX1323" fmla="*/ 1915821 w 12238653"/>
              <a:gd name="connsiteY1323" fmla="*/ 834750 h 4913967"/>
              <a:gd name="connsiteX1324" fmla="*/ 1803541 w 12238653"/>
              <a:gd name="connsiteY1324" fmla="*/ 834750 h 4913967"/>
              <a:gd name="connsiteX1325" fmla="*/ 1503881 w 12238653"/>
              <a:gd name="connsiteY1325" fmla="*/ 838840 h 4913967"/>
              <a:gd name="connsiteX1326" fmla="*/ 1438901 w 12238653"/>
              <a:gd name="connsiteY1326" fmla="*/ 811787 h 4913967"/>
              <a:gd name="connsiteX1327" fmla="*/ 1314468 w 12238653"/>
              <a:gd name="connsiteY1327" fmla="*/ 815463 h 4913967"/>
              <a:gd name="connsiteX1328" fmla="*/ 1340253 w 12238653"/>
              <a:gd name="connsiteY1328" fmla="*/ 787112 h 4913967"/>
              <a:gd name="connsiteX1329" fmla="*/ 1276965 w 12238653"/>
              <a:gd name="connsiteY1329" fmla="*/ 773961 h 4913967"/>
              <a:gd name="connsiteX1330" fmla="*/ 1430119 w 12238653"/>
              <a:gd name="connsiteY1330" fmla="*/ 773961 h 4913967"/>
              <a:gd name="connsiteX1331" fmla="*/ 1431021 w 12238653"/>
              <a:gd name="connsiteY1331" fmla="*/ 777260 h 4913967"/>
              <a:gd name="connsiteX1332" fmla="*/ 1370434 w 12238653"/>
              <a:gd name="connsiteY1332" fmla="*/ 788572 h 4913967"/>
              <a:gd name="connsiteX1333" fmla="*/ 1548251 w 12238653"/>
              <a:gd name="connsiteY1333" fmla="*/ 807946 h 4913967"/>
              <a:gd name="connsiteX1334" fmla="*/ 1470996 w 12238653"/>
              <a:gd name="connsiteY1334" fmla="*/ 814167 h 4913967"/>
              <a:gd name="connsiteX1335" fmla="*/ 1646447 w 12238653"/>
              <a:gd name="connsiteY1335" fmla="*/ 817255 h 4913967"/>
              <a:gd name="connsiteX1336" fmla="*/ 1646447 w 12238653"/>
              <a:gd name="connsiteY1336" fmla="*/ 793417 h 4913967"/>
              <a:gd name="connsiteX1337" fmla="*/ 1680121 w 12238653"/>
              <a:gd name="connsiteY1337" fmla="*/ 771582 h 4913967"/>
              <a:gd name="connsiteX1338" fmla="*/ 1732371 w 12238653"/>
              <a:gd name="connsiteY1338" fmla="*/ 768073 h 4913967"/>
              <a:gd name="connsiteX1339" fmla="*/ 1732033 w 12238653"/>
              <a:gd name="connsiteY1339" fmla="*/ 768199 h 4913967"/>
              <a:gd name="connsiteX1340" fmla="*/ 1795099 w 12238653"/>
              <a:gd name="connsiteY1340" fmla="*/ 756884 h 4913967"/>
              <a:gd name="connsiteX1341" fmla="*/ 1984061 w 12238653"/>
              <a:gd name="connsiteY1341" fmla="*/ 752208 h 4913967"/>
              <a:gd name="connsiteX1342" fmla="*/ 2016832 w 12238653"/>
              <a:gd name="connsiteY1342" fmla="*/ 754255 h 4913967"/>
              <a:gd name="connsiteX1343" fmla="*/ 2102418 w 12238653"/>
              <a:gd name="connsiteY1343" fmla="*/ 768156 h 4913967"/>
              <a:gd name="connsiteX1344" fmla="*/ 1928432 w 12238653"/>
              <a:gd name="connsiteY1344" fmla="*/ 768616 h 4913967"/>
              <a:gd name="connsiteX1345" fmla="*/ 1758615 w 12238653"/>
              <a:gd name="connsiteY1345" fmla="*/ 781101 h 4913967"/>
              <a:gd name="connsiteX1346" fmla="*/ 1811991 w 12238653"/>
              <a:gd name="connsiteY1346" fmla="*/ 785693 h 4913967"/>
              <a:gd name="connsiteX1347" fmla="*/ 1944873 w 12238653"/>
              <a:gd name="connsiteY1347" fmla="*/ 785777 h 4913967"/>
              <a:gd name="connsiteX1348" fmla="*/ 2018185 w 12238653"/>
              <a:gd name="connsiteY1348" fmla="*/ 792707 h 4913967"/>
              <a:gd name="connsiteX1349" fmla="*/ 2100616 w 12238653"/>
              <a:gd name="connsiteY1349" fmla="*/ 800721 h 4913967"/>
              <a:gd name="connsiteX1350" fmla="*/ 2197240 w 12238653"/>
              <a:gd name="connsiteY1350" fmla="*/ 806776 h 4913967"/>
              <a:gd name="connsiteX1351" fmla="*/ 2299831 w 12238653"/>
              <a:gd name="connsiteY1351" fmla="*/ 811410 h 4913967"/>
              <a:gd name="connsiteX1352" fmla="*/ 2340823 w 12238653"/>
              <a:gd name="connsiteY1352" fmla="*/ 808196 h 4913967"/>
              <a:gd name="connsiteX1353" fmla="*/ 2341497 w 12238653"/>
              <a:gd name="connsiteY1353" fmla="*/ 802644 h 4913967"/>
              <a:gd name="connsiteX1354" fmla="*/ 2413118 w 12238653"/>
              <a:gd name="connsiteY1354" fmla="*/ 809740 h 4913967"/>
              <a:gd name="connsiteX1355" fmla="*/ 2572015 w 12238653"/>
              <a:gd name="connsiteY1355" fmla="*/ 813122 h 4913967"/>
              <a:gd name="connsiteX1356" fmla="*/ 2601518 w 12238653"/>
              <a:gd name="connsiteY1356" fmla="*/ 828529 h 4913967"/>
              <a:gd name="connsiteX1357" fmla="*/ 2637105 w 12238653"/>
              <a:gd name="connsiteY1357" fmla="*/ 849778 h 4913967"/>
              <a:gd name="connsiteX1358" fmla="*/ 2389585 w 12238653"/>
              <a:gd name="connsiteY1358" fmla="*/ 857714 h 4913967"/>
              <a:gd name="connsiteX1359" fmla="*/ 2394987 w 12238653"/>
              <a:gd name="connsiteY1359" fmla="*/ 872742 h 4913967"/>
              <a:gd name="connsiteX1360" fmla="*/ 2408387 w 12238653"/>
              <a:gd name="connsiteY1360" fmla="*/ 888650 h 4913967"/>
              <a:gd name="connsiteX1361" fmla="*/ 2476748 w 12238653"/>
              <a:gd name="connsiteY1361" fmla="*/ 893367 h 4913967"/>
              <a:gd name="connsiteX1362" fmla="*/ 2512102 w 12238653"/>
              <a:gd name="connsiteY1362" fmla="*/ 916539 h 4913967"/>
              <a:gd name="connsiteX1363" fmla="*/ 2660978 w 12238653"/>
              <a:gd name="connsiteY1363" fmla="*/ 914493 h 4913967"/>
              <a:gd name="connsiteX1364" fmla="*/ 2700504 w 12238653"/>
              <a:gd name="connsiteY1364" fmla="*/ 905933 h 4913967"/>
              <a:gd name="connsiteX1365" fmla="*/ 2700305 w 12238653"/>
              <a:gd name="connsiteY1365" fmla="*/ 905880 h 4913967"/>
              <a:gd name="connsiteX1366" fmla="*/ 2728319 w 12238653"/>
              <a:gd name="connsiteY1366" fmla="*/ 885978 h 4913967"/>
              <a:gd name="connsiteX1367" fmla="*/ 2863117 w 12238653"/>
              <a:gd name="connsiteY1367" fmla="*/ 897624 h 4913967"/>
              <a:gd name="connsiteX1368" fmla="*/ 2827987 w 12238653"/>
              <a:gd name="connsiteY1368" fmla="*/ 907856 h 4913967"/>
              <a:gd name="connsiteX1369" fmla="*/ 2895213 w 12238653"/>
              <a:gd name="connsiteY1369" fmla="*/ 916414 h 4913967"/>
              <a:gd name="connsiteX1370" fmla="*/ 2938231 w 12238653"/>
              <a:gd name="connsiteY1370" fmla="*/ 904097 h 4913967"/>
              <a:gd name="connsiteX1371" fmla="*/ 2975397 w 12238653"/>
              <a:gd name="connsiteY1371" fmla="*/ 887480 h 4913967"/>
              <a:gd name="connsiteX1372" fmla="*/ 2981023 w 12238653"/>
              <a:gd name="connsiteY1372" fmla="*/ 864142 h 4913967"/>
              <a:gd name="connsiteX1373" fmla="*/ 3059516 w 12238653"/>
              <a:gd name="connsiteY1373" fmla="*/ 865435 h 4913967"/>
              <a:gd name="connsiteX1374" fmla="*/ 3043525 w 12238653"/>
              <a:gd name="connsiteY1374" fmla="*/ 870779 h 4913967"/>
              <a:gd name="connsiteX1375" fmla="*/ 3023140 w 12238653"/>
              <a:gd name="connsiteY1375" fmla="*/ 870863 h 4913967"/>
              <a:gd name="connsiteX1376" fmla="*/ 3099380 w 12238653"/>
              <a:gd name="connsiteY1376" fmla="*/ 902345 h 4913967"/>
              <a:gd name="connsiteX1377" fmla="*/ 3252198 w 12238653"/>
              <a:gd name="connsiteY1377" fmla="*/ 894537 h 4913967"/>
              <a:gd name="connsiteX1378" fmla="*/ 3250958 w 12238653"/>
              <a:gd name="connsiteY1378" fmla="*/ 890403 h 4913967"/>
              <a:gd name="connsiteX1379" fmla="*/ 3126856 w 12238653"/>
              <a:gd name="connsiteY1379" fmla="*/ 887354 h 4913967"/>
              <a:gd name="connsiteX1380" fmla="*/ 3170212 w 12238653"/>
              <a:gd name="connsiteY1380" fmla="*/ 863725 h 4913967"/>
              <a:gd name="connsiteX1381" fmla="*/ 3233840 w 12238653"/>
              <a:gd name="connsiteY1381" fmla="*/ 857253 h 4913967"/>
              <a:gd name="connsiteX1382" fmla="*/ 3231588 w 12238653"/>
              <a:gd name="connsiteY1382" fmla="*/ 852745 h 4913967"/>
              <a:gd name="connsiteX1383" fmla="*/ 3196113 w 12238653"/>
              <a:gd name="connsiteY1383" fmla="*/ 853329 h 4913967"/>
              <a:gd name="connsiteX1384" fmla="*/ 3118752 w 12238653"/>
              <a:gd name="connsiteY1384" fmla="*/ 853665 h 4913967"/>
              <a:gd name="connsiteX1385" fmla="*/ 3037334 w 12238653"/>
              <a:gd name="connsiteY1385" fmla="*/ 856794 h 4913967"/>
              <a:gd name="connsiteX1386" fmla="*/ 2942400 w 12238653"/>
              <a:gd name="connsiteY1386" fmla="*/ 852745 h 4913967"/>
              <a:gd name="connsiteX1387" fmla="*/ 3102985 w 12238653"/>
              <a:gd name="connsiteY1387" fmla="*/ 845437 h 4913967"/>
              <a:gd name="connsiteX1388" fmla="*/ 3073031 w 12238653"/>
              <a:gd name="connsiteY1388" fmla="*/ 830116 h 4913967"/>
              <a:gd name="connsiteX1389" fmla="*/ 3064474 w 12238653"/>
              <a:gd name="connsiteY1389" fmla="*/ 836210 h 4913967"/>
              <a:gd name="connsiteX1390" fmla="*/ 2979222 w 12238653"/>
              <a:gd name="connsiteY1390" fmla="*/ 836880 h 4913967"/>
              <a:gd name="connsiteX1391" fmla="*/ 2907713 w 12238653"/>
              <a:gd name="connsiteY1391" fmla="*/ 837546 h 4913967"/>
              <a:gd name="connsiteX1392" fmla="*/ 2681251 w 12238653"/>
              <a:gd name="connsiteY1392" fmla="*/ 847317 h 4913967"/>
              <a:gd name="connsiteX1393" fmla="*/ 2665822 w 12238653"/>
              <a:gd name="connsiteY1393" fmla="*/ 845229 h 4913967"/>
              <a:gd name="connsiteX1394" fmla="*/ 2678098 w 12238653"/>
              <a:gd name="connsiteY1394" fmla="*/ 836170 h 4913967"/>
              <a:gd name="connsiteX1395" fmla="*/ 2613343 w 12238653"/>
              <a:gd name="connsiteY1395" fmla="*/ 815253 h 4913967"/>
              <a:gd name="connsiteX1396" fmla="*/ 2656360 w 12238653"/>
              <a:gd name="connsiteY1396" fmla="*/ 805941 h 4913967"/>
              <a:gd name="connsiteX1397" fmla="*/ 2790934 w 12238653"/>
              <a:gd name="connsiteY1397" fmla="*/ 814460 h 4913967"/>
              <a:gd name="connsiteX1398" fmla="*/ 2859631 w 12238653"/>
              <a:gd name="connsiteY1398" fmla="*/ 828486 h 4913967"/>
              <a:gd name="connsiteX1399" fmla="*/ 2970777 w 12238653"/>
              <a:gd name="connsiteY1399" fmla="*/ 829573 h 4913967"/>
              <a:gd name="connsiteX1400" fmla="*/ 3042400 w 12238653"/>
              <a:gd name="connsiteY1400" fmla="*/ 827359 h 4913967"/>
              <a:gd name="connsiteX1401" fmla="*/ 2986206 w 12238653"/>
              <a:gd name="connsiteY1401" fmla="*/ 810574 h 4913967"/>
              <a:gd name="connsiteX1402" fmla="*/ 2996901 w 12238653"/>
              <a:gd name="connsiteY1402" fmla="*/ 807361 h 4913967"/>
              <a:gd name="connsiteX1403" fmla="*/ 3035413 w 12238653"/>
              <a:gd name="connsiteY1403" fmla="*/ 804565 h 4913967"/>
              <a:gd name="connsiteX1404" fmla="*/ 3022237 w 12238653"/>
              <a:gd name="connsiteY1404" fmla="*/ 786026 h 4913967"/>
              <a:gd name="connsiteX1405" fmla="*/ 3132377 w 12238653"/>
              <a:gd name="connsiteY1405" fmla="*/ 811034 h 4913967"/>
              <a:gd name="connsiteX1406" fmla="*/ 3075509 w 12238653"/>
              <a:gd name="connsiteY1406" fmla="*/ 820638 h 4913967"/>
              <a:gd name="connsiteX1407" fmla="*/ 3215597 w 12238653"/>
              <a:gd name="connsiteY1407" fmla="*/ 812663 h 4913967"/>
              <a:gd name="connsiteX1408" fmla="*/ 3205575 w 12238653"/>
              <a:gd name="connsiteY1408" fmla="*/ 840845 h 4913967"/>
              <a:gd name="connsiteX1409" fmla="*/ 3253663 w 12238653"/>
              <a:gd name="connsiteY1409" fmla="*/ 838507 h 4913967"/>
              <a:gd name="connsiteX1410" fmla="*/ 3247467 w 12238653"/>
              <a:gd name="connsiteY1410" fmla="*/ 811662 h 4913967"/>
              <a:gd name="connsiteX1411" fmla="*/ 3317286 w 12238653"/>
              <a:gd name="connsiteY1411" fmla="*/ 815879 h 4913967"/>
              <a:gd name="connsiteX1412" fmla="*/ 3306251 w 12238653"/>
              <a:gd name="connsiteY1412" fmla="*/ 837754 h 4913967"/>
              <a:gd name="connsiteX1413" fmla="*/ 3365936 w 12238653"/>
              <a:gd name="connsiteY1413" fmla="*/ 837754 h 4913967"/>
              <a:gd name="connsiteX1414" fmla="*/ 3367964 w 12238653"/>
              <a:gd name="connsiteY1414" fmla="*/ 841388 h 4913967"/>
              <a:gd name="connsiteX1415" fmla="*/ 3304222 w 12238653"/>
              <a:gd name="connsiteY1415" fmla="*/ 850948 h 4913967"/>
              <a:gd name="connsiteX1416" fmla="*/ 3261204 w 12238653"/>
              <a:gd name="connsiteY1416" fmla="*/ 866605 h 4913967"/>
              <a:gd name="connsiteX1417" fmla="*/ 3194204 w 12238653"/>
              <a:gd name="connsiteY1417" fmla="*/ 869320 h 4913967"/>
              <a:gd name="connsiteX1418" fmla="*/ 3194090 w 12238653"/>
              <a:gd name="connsiteY1418" fmla="*/ 873744 h 4913967"/>
              <a:gd name="connsiteX1419" fmla="*/ 3221792 w 12238653"/>
              <a:gd name="connsiteY1419" fmla="*/ 877962 h 4913967"/>
              <a:gd name="connsiteX1420" fmla="*/ 3404447 w 12238653"/>
              <a:gd name="connsiteY1420" fmla="*/ 875956 h 4913967"/>
              <a:gd name="connsiteX1421" fmla="*/ 3420890 w 12238653"/>
              <a:gd name="connsiteY1421" fmla="*/ 876792 h 4913967"/>
              <a:gd name="connsiteX1422" fmla="*/ 3508953 w 12238653"/>
              <a:gd name="connsiteY1422" fmla="*/ 883724 h 4913967"/>
              <a:gd name="connsiteX1423" fmla="*/ 3548710 w 12238653"/>
              <a:gd name="connsiteY1423" fmla="*/ 906185 h 4913967"/>
              <a:gd name="connsiteX1424" fmla="*/ 3559406 w 12238653"/>
              <a:gd name="connsiteY1424" fmla="*/ 881009 h 4913967"/>
              <a:gd name="connsiteX1425" fmla="*/ 3508840 w 12238653"/>
              <a:gd name="connsiteY1425" fmla="*/ 857714 h 4913967"/>
              <a:gd name="connsiteX1426" fmla="*/ 3426071 w 12238653"/>
              <a:gd name="connsiteY1426" fmla="*/ 859756 h 4913967"/>
              <a:gd name="connsiteX1427" fmla="*/ 3434740 w 12238653"/>
              <a:gd name="connsiteY1427" fmla="*/ 855832 h 4913967"/>
              <a:gd name="connsiteX1428" fmla="*/ 3414812 w 12238653"/>
              <a:gd name="connsiteY1428" fmla="*/ 833580 h 4913967"/>
              <a:gd name="connsiteX1429" fmla="*/ 3369767 w 12238653"/>
              <a:gd name="connsiteY1429" fmla="*/ 822224 h 4913967"/>
              <a:gd name="connsiteX1430" fmla="*/ 3399045 w 12238653"/>
              <a:gd name="connsiteY1430" fmla="*/ 806734 h 4913967"/>
              <a:gd name="connsiteX1431" fmla="*/ 3437783 w 12238653"/>
              <a:gd name="connsiteY1431" fmla="*/ 808530 h 4913967"/>
              <a:gd name="connsiteX1432" fmla="*/ 3535085 w 12238653"/>
              <a:gd name="connsiteY1432" fmla="*/ 804857 h 4913967"/>
              <a:gd name="connsiteX1433" fmla="*/ 3499607 w 12238653"/>
              <a:gd name="connsiteY1433" fmla="*/ 796255 h 4913967"/>
              <a:gd name="connsiteX1434" fmla="*/ 3456929 w 12238653"/>
              <a:gd name="connsiteY1434" fmla="*/ 795169 h 4913967"/>
              <a:gd name="connsiteX1435" fmla="*/ 3504340 w 12238653"/>
              <a:gd name="connsiteY1435" fmla="*/ 779680 h 4913967"/>
              <a:gd name="connsiteX1436" fmla="*/ 3384069 w 12238653"/>
              <a:gd name="connsiteY1436" fmla="*/ 770036 h 4913967"/>
              <a:gd name="connsiteX1437" fmla="*/ 3422354 w 12238653"/>
              <a:gd name="connsiteY1437" fmla="*/ 775380 h 4913967"/>
              <a:gd name="connsiteX1438" fmla="*/ 3323369 w 12238653"/>
              <a:gd name="connsiteY1438" fmla="*/ 750620 h 4913967"/>
              <a:gd name="connsiteX1439" fmla="*/ 3444769 w 12238653"/>
              <a:gd name="connsiteY1439" fmla="*/ 759767 h 4913967"/>
              <a:gd name="connsiteX1440" fmla="*/ 3488348 w 12238653"/>
              <a:gd name="connsiteY1440" fmla="*/ 746529 h 4913967"/>
              <a:gd name="connsiteX1441" fmla="*/ 3534973 w 12238653"/>
              <a:gd name="connsiteY1441" fmla="*/ 761019 h 4913967"/>
              <a:gd name="connsiteX1442" fmla="*/ 3515262 w 12238653"/>
              <a:gd name="connsiteY1442" fmla="*/ 769202 h 4913967"/>
              <a:gd name="connsiteX1443" fmla="*/ 3606698 w 12238653"/>
              <a:gd name="connsiteY1443" fmla="*/ 769661 h 4913967"/>
              <a:gd name="connsiteX1444" fmla="*/ 3590374 w 12238653"/>
              <a:gd name="connsiteY1444" fmla="*/ 745820 h 4913967"/>
              <a:gd name="connsiteX1445" fmla="*/ 3677425 w 12238653"/>
              <a:gd name="connsiteY1445" fmla="*/ 740726 h 4913967"/>
              <a:gd name="connsiteX1446" fmla="*/ 3748595 w 12238653"/>
              <a:gd name="connsiteY1446" fmla="*/ 732503 h 4913967"/>
              <a:gd name="connsiteX1447" fmla="*/ 3909404 w 12238653"/>
              <a:gd name="connsiteY1447" fmla="*/ 737807 h 4913967"/>
              <a:gd name="connsiteX1448" fmla="*/ 3974159 w 12238653"/>
              <a:gd name="connsiteY1448" fmla="*/ 740978 h 4913967"/>
              <a:gd name="connsiteX1449" fmla="*/ 3974159 w 12238653"/>
              <a:gd name="connsiteY1449" fmla="*/ 754130 h 4913967"/>
              <a:gd name="connsiteX1450" fmla="*/ 4010304 w 12238653"/>
              <a:gd name="connsiteY1450" fmla="*/ 759097 h 4913967"/>
              <a:gd name="connsiteX1451" fmla="*/ 4073258 w 12238653"/>
              <a:gd name="connsiteY1451" fmla="*/ 762478 h 4913967"/>
              <a:gd name="connsiteX1452" fmla="*/ 4118346 w 12238653"/>
              <a:gd name="connsiteY1452" fmla="*/ 756514 h 4913967"/>
              <a:gd name="connsiteX1453" fmla="*/ 4164363 w 12238653"/>
              <a:gd name="connsiteY1453" fmla="*/ 755847 h 4913967"/>
              <a:gd name="connsiteX1454" fmla="*/ 4164363 w 12238653"/>
              <a:gd name="connsiteY1454" fmla="*/ 755968 h 4913967"/>
              <a:gd name="connsiteX1455" fmla="*/ 4164701 w 12238653"/>
              <a:gd name="connsiteY1455" fmla="*/ 755841 h 4913967"/>
              <a:gd name="connsiteX1456" fmla="*/ 4164363 w 12238653"/>
              <a:gd name="connsiteY1456" fmla="*/ 755847 h 4913967"/>
              <a:gd name="connsiteX1457" fmla="*/ 4164363 w 12238653"/>
              <a:gd name="connsiteY1457" fmla="*/ 738265 h 4913967"/>
              <a:gd name="connsiteX1458" fmla="*/ 4204718 w 12238653"/>
              <a:gd name="connsiteY1458" fmla="*/ 744642 h 4913967"/>
              <a:gd name="connsiteX1459" fmla="*/ 4232127 w 12238653"/>
              <a:gd name="connsiteY1459" fmla="*/ 755819 h 4913967"/>
              <a:gd name="connsiteX1460" fmla="*/ 4231928 w 12238653"/>
              <a:gd name="connsiteY1460" fmla="*/ 755841 h 4913967"/>
              <a:gd name="connsiteX1461" fmla="*/ 4232492 w 12238653"/>
              <a:gd name="connsiteY1461" fmla="*/ 755968 h 4913967"/>
              <a:gd name="connsiteX1462" fmla="*/ 4232127 w 12238653"/>
              <a:gd name="connsiteY1462" fmla="*/ 755819 h 4913967"/>
              <a:gd name="connsiteX1463" fmla="*/ 4284854 w 12238653"/>
              <a:gd name="connsiteY1463" fmla="*/ 749787 h 4913967"/>
              <a:gd name="connsiteX1464" fmla="*/ 4348032 w 12238653"/>
              <a:gd name="connsiteY1464" fmla="*/ 739266 h 4913967"/>
              <a:gd name="connsiteX1465" fmla="*/ 4501414 w 12238653"/>
              <a:gd name="connsiteY1465" fmla="*/ 734839 h 4913967"/>
              <a:gd name="connsiteX1466" fmla="*/ 4584069 w 12238653"/>
              <a:gd name="connsiteY1466" fmla="*/ 732252 h 4913967"/>
              <a:gd name="connsiteX1467" fmla="*/ 4594096 w 12238653"/>
              <a:gd name="connsiteY1467" fmla="*/ 715301 h 4913967"/>
              <a:gd name="connsiteX1468" fmla="*/ 4640599 w 12238653"/>
              <a:gd name="connsiteY1468" fmla="*/ 712419 h 4913967"/>
              <a:gd name="connsiteX1469" fmla="*/ 4646346 w 12238653"/>
              <a:gd name="connsiteY1469" fmla="*/ 689124 h 4913967"/>
              <a:gd name="connsiteX1470" fmla="*/ 4577540 w 12238653"/>
              <a:gd name="connsiteY1470" fmla="*/ 673051 h 4913967"/>
              <a:gd name="connsiteX1471" fmla="*/ 4704792 w 12238653"/>
              <a:gd name="connsiteY1471" fmla="*/ 682903 h 4913967"/>
              <a:gd name="connsiteX1472" fmla="*/ 4659409 w 12238653"/>
              <a:gd name="connsiteY1472" fmla="*/ 707952 h 4913967"/>
              <a:gd name="connsiteX1473" fmla="*/ 4746682 w 12238653"/>
              <a:gd name="connsiteY1473" fmla="*/ 720103 h 4913967"/>
              <a:gd name="connsiteX1474" fmla="*/ 4845104 w 12238653"/>
              <a:gd name="connsiteY1474" fmla="*/ 715385 h 4913967"/>
              <a:gd name="connsiteX1475" fmla="*/ 4885538 w 12238653"/>
              <a:gd name="connsiteY1475" fmla="*/ 746113 h 4913967"/>
              <a:gd name="connsiteX1476" fmla="*/ 4924428 w 12238653"/>
              <a:gd name="connsiteY1476" fmla="*/ 745007 h 4913967"/>
              <a:gd name="connsiteX1477" fmla="*/ 4964050 w 12238653"/>
              <a:gd name="connsiteY1477" fmla="*/ 735056 h 4913967"/>
              <a:gd name="connsiteX1478" fmla="*/ 4963911 w 12238653"/>
              <a:gd name="connsiteY1478" fmla="*/ 735131 h 4913967"/>
              <a:gd name="connsiteX1479" fmla="*/ 4990606 w 12238653"/>
              <a:gd name="connsiteY1479" fmla="*/ 737555 h 4913967"/>
              <a:gd name="connsiteX1480" fmla="*/ 5216504 w 12238653"/>
              <a:gd name="connsiteY1480" fmla="*/ 725572 h 4913967"/>
              <a:gd name="connsiteX1481" fmla="*/ 5358169 w 12238653"/>
              <a:gd name="connsiteY1481" fmla="*/ 722731 h 4913967"/>
              <a:gd name="connsiteX1482" fmla="*/ 5342634 w 12238653"/>
              <a:gd name="connsiteY1482" fmla="*/ 710334 h 4913967"/>
              <a:gd name="connsiteX1483" fmla="*/ 5394093 w 12238653"/>
              <a:gd name="connsiteY1483" fmla="*/ 698057 h 4913967"/>
              <a:gd name="connsiteX1484" fmla="*/ 5520675 w 12238653"/>
              <a:gd name="connsiteY1484" fmla="*/ 706702 h 4913967"/>
              <a:gd name="connsiteX1485" fmla="*/ 5524161 w 12238653"/>
              <a:gd name="connsiteY1485" fmla="*/ 707868 h 4913967"/>
              <a:gd name="connsiteX1486" fmla="*/ 5498036 w 12238653"/>
              <a:gd name="connsiteY1486" fmla="*/ 716303 h 4913967"/>
              <a:gd name="connsiteX1487" fmla="*/ 5551978 w 12238653"/>
              <a:gd name="connsiteY1487" fmla="*/ 728036 h 4913967"/>
              <a:gd name="connsiteX1488" fmla="*/ 5587451 w 12238653"/>
              <a:gd name="connsiteY1488" fmla="*/ 718264 h 4913967"/>
              <a:gd name="connsiteX1489" fmla="*/ 5608959 w 12238653"/>
              <a:gd name="connsiteY1489" fmla="*/ 703277 h 4913967"/>
              <a:gd name="connsiteX1490" fmla="*/ 5680584 w 12238653"/>
              <a:gd name="connsiteY1490" fmla="*/ 699519 h 4913967"/>
              <a:gd name="connsiteX1491" fmla="*/ 5759298 w 12238653"/>
              <a:gd name="connsiteY1491" fmla="*/ 703277 h 4913967"/>
              <a:gd name="connsiteX1492" fmla="*/ 5831256 w 12238653"/>
              <a:gd name="connsiteY1492" fmla="*/ 706870 h 4913967"/>
              <a:gd name="connsiteX1493" fmla="*/ 5901413 w 12238653"/>
              <a:gd name="connsiteY1493" fmla="*/ 703569 h 4913967"/>
              <a:gd name="connsiteX1494" fmla="*/ 5899617 w 12238653"/>
              <a:gd name="connsiteY1494" fmla="*/ 698726 h 4913967"/>
              <a:gd name="connsiteX1495" fmla="*/ 5798830 w 12238653"/>
              <a:gd name="connsiteY1495" fmla="*/ 701355 h 4913967"/>
              <a:gd name="connsiteX1496" fmla="*/ 5819208 w 12238653"/>
              <a:gd name="connsiteY1496" fmla="*/ 690711 h 4913967"/>
              <a:gd name="connsiteX1497" fmla="*/ 5956373 w 12238653"/>
              <a:gd name="connsiteY1497" fmla="*/ 684573 h 4913967"/>
              <a:gd name="connsiteX1498" fmla="*/ 6159074 w 12238653"/>
              <a:gd name="connsiteY1498" fmla="*/ 680230 h 4913967"/>
              <a:gd name="connsiteX1499" fmla="*/ 6260087 w 12238653"/>
              <a:gd name="connsiteY1499" fmla="*/ 680689 h 4913967"/>
              <a:gd name="connsiteX1500" fmla="*/ 6281255 w 12238653"/>
              <a:gd name="connsiteY1500" fmla="*/ 680522 h 4913967"/>
              <a:gd name="connsiteX1501" fmla="*/ 6411441 w 12238653"/>
              <a:gd name="connsiteY1501" fmla="*/ 679772 h 4913967"/>
              <a:gd name="connsiteX1502" fmla="*/ 6269551 w 12238653"/>
              <a:gd name="connsiteY1502" fmla="*/ 702441 h 4913967"/>
              <a:gd name="connsiteX1503" fmla="*/ 6334187 w 12238653"/>
              <a:gd name="connsiteY1503" fmla="*/ 727326 h 4913967"/>
              <a:gd name="connsiteX1504" fmla="*/ 6267518 w 12238653"/>
              <a:gd name="connsiteY1504" fmla="*/ 734380 h 4913967"/>
              <a:gd name="connsiteX1505" fmla="*/ 6304683 w 12238653"/>
              <a:gd name="connsiteY1505" fmla="*/ 746071 h 4913967"/>
              <a:gd name="connsiteX1506" fmla="*/ 6407387 w 12238653"/>
              <a:gd name="connsiteY1506" fmla="*/ 742105 h 4913967"/>
              <a:gd name="connsiteX1507" fmla="*/ 6468986 w 12238653"/>
              <a:gd name="connsiteY1507" fmla="*/ 754630 h 4913967"/>
              <a:gd name="connsiteX1508" fmla="*/ 6339368 w 12238653"/>
              <a:gd name="connsiteY1508" fmla="*/ 764276 h 4913967"/>
              <a:gd name="connsiteX1509" fmla="*/ 6340604 w 12238653"/>
              <a:gd name="connsiteY1509" fmla="*/ 768283 h 4913967"/>
              <a:gd name="connsiteX1510" fmla="*/ 6406144 w 12238653"/>
              <a:gd name="connsiteY1510" fmla="*/ 768283 h 4913967"/>
              <a:gd name="connsiteX1511" fmla="*/ 6411104 w 12238653"/>
              <a:gd name="connsiteY1511" fmla="*/ 768324 h 4913967"/>
              <a:gd name="connsiteX1512" fmla="*/ 6416056 w 12238653"/>
              <a:gd name="connsiteY1512" fmla="*/ 768324 h 4913967"/>
              <a:gd name="connsiteX1513" fmla="*/ 6515496 w 12238653"/>
              <a:gd name="connsiteY1513" fmla="*/ 762354 h 4913967"/>
              <a:gd name="connsiteX1514" fmla="*/ 6631937 w 12238653"/>
              <a:gd name="connsiteY1514" fmla="*/ 772540 h 4913967"/>
              <a:gd name="connsiteX1515" fmla="*/ 6699616 w 12238653"/>
              <a:gd name="connsiteY1515" fmla="*/ 751665 h 4913967"/>
              <a:gd name="connsiteX1516" fmla="*/ 6789934 w 12238653"/>
              <a:gd name="connsiteY1516" fmla="*/ 743234 h 4913967"/>
              <a:gd name="connsiteX1517" fmla="*/ 6844548 w 12238653"/>
              <a:gd name="connsiteY1517" fmla="*/ 739392 h 4913967"/>
              <a:gd name="connsiteX1518" fmla="*/ 6916395 w 12238653"/>
              <a:gd name="connsiteY1518" fmla="*/ 735550 h 4913967"/>
              <a:gd name="connsiteX1519" fmla="*/ 7016166 w 12238653"/>
              <a:gd name="connsiteY1519" fmla="*/ 730372 h 4913967"/>
              <a:gd name="connsiteX1520" fmla="*/ 7045455 w 12238653"/>
              <a:gd name="connsiteY1520" fmla="*/ 735717 h 4913967"/>
              <a:gd name="connsiteX1521" fmla="*/ 7067749 w 12238653"/>
              <a:gd name="connsiteY1521" fmla="*/ 738223 h 4913967"/>
              <a:gd name="connsiteX1522" fmla="*/ 7071014 w 12238653"/>
              <a:gd name="connsiteY1522" fmla="*/ 728119 h 4913967"/>
              <a:gd name="connsiteX1523" fmla="*/ 7124279 w 12238653"/>
              <a:gd name="connsiteY1523" fmla="*/ 724235 h 4913967"/>
              <a:gd name="connsiteX1524" fmla="*/ 7126645 w 12238653"/>
              <a:gd name="connsiteY1524" fmla="*/ 734090 h 4913967"/>
              <a:gd name="connsiteX1525" fmla="*/ 7175519 w 12238653"/>
              <a:gd name="connsiteY1525" fmla="*/ 730748 h 4913967"/>
              <a:gd name="connsiteX1526" fmla="*/ 7153445 w 12238653"/>
              <a:gd name="connsiteY1526" fmla="*/ 738223 h 4913967"/>
              <a:gd name="connsiteX1527" fmla="*/ 6978332 w 12238653"/>
              <a:gd name="connsiteY1527" fmla="*/ 763816 h 4913967"/>
              <a:gd name="connsiteX1528" fmla="*/ 6936217 w 12238653"/>
              <a:gd name="connsiteY1528" fmla="*/ 766864 h 4913967"/>
              <a:gd name="connsiteX1529" fmla="*/ 6820451 w 12238653"/>
              <a:gd name="connsiteY1529" fmla="*/ 769871 h 4913967"/>
              <a:gd name="connsiteX1530" fmla="*/ 6798939 w 12238653"/>
              <a:gd name="connsiteY1530" fmla="*/ 773836 h 4913967"/>
              <a:gd name="connsiteX1531" fmla="*/ 6847363 w 12238653"/>
              <a:gd name="connsiteY1531" fmla="*/ 779221 h 4913967"/>
              <a:gd name="connsiteX1532" fmla="*/ 6817296 w 12238653"/>
              <a:gd name="connsiteY1532" fmla="*/ 795462 h 4913967"/>
              <a:gd name="connsiteX1533" fmla="*/ 6942382 w 12238653"/>
              <a:gd name="connsiteY1533" fmla="*/ 787915 h 4913967"/>
              <a:gd name="connsiteX1534" fmla="*/ 7057474 w 12238653"/>
              <a:gd name="connsiteY1534" fmla="*/ 780997 h 4913967"/>
              <a:gd name="connsiteX1535" fmla="*/ 7017188 w 12238653"/>
              <a:gd name="connsiteY1535" fmla="*/ 790285 h 4913967"/>
              <a:gd name="connsiteX1536" fmla="*/ 6721917 w 12238653"/>
              <a:gd name="connsiteY1536" fmla="*/ 816796 h 4913967"/>
              <a:gd name="connsiteX1537" fmla="*/ 6687904 w 12238653"/>
              <a:gd name="connsiteY1537" fmla="*/ 781979 h 4913967"/>
              <a:gd name="connsiteX1538" fmla="*/ 6630361 w 12238653"/>
              <a:gd name="connsiteY1538" fmla="*/ 804356 h 4913967"/>
              <a:gd name="connsiteX1539" fmla="*/ 6636099 w 12238653"/>
              <a:gd name="connsiteY1539" fmla="*/ 792667 h 4913967"/>
              <a:gd name="connsiteX1540" fmla="*/ 6565718 w 12238653"/>
              <a:gd name="connsiteY1540" fmla="*/ 808990 h 4913967"/>
              <a:gd name="connsiteX1541" fmla="*/ 6488358 w 12238653"/>
              <a:gd name="connsiteY1541" fmla="*/ 799554 h 4913967"/>
              <a:gd name="connsiteX1542" fmla="*/ 6441509 w 12238653"/>
              <a:gd name="connsiteY1542" fmla="*/ 801182 h 4913967"/>
              <a:gd name="connsiteX1543" fmla="*/ 6375965 w 12238653"/>
              <a:gd name="connsiteY1543" fmla="*/ 806776 h 4913967"/>
              <a:gd name="connsiteX1544" fmla="*/ 6277882 w 12238653"/>
              <a:gd name="connsiteY1544" fmla="*/ 826192 h 4913967"/>
              <a:gd name="connsiteX1545" fmla="*/ 6375965 w 12238653"/>
              <a:gd name="connsiteY1545" fmla="*/ 819136 h 4913967"/>
              <a:gd name="connsiteX1546" fmla="*/ 6395111 w 12238653"/>
              <a:gd name="connsiteY1546" fmla="*/ 826691 h 4913967"/>
              <a:gd name="connsiteX1547" fmla="*/ 6461325 w 12238653"/>
              <a:gd name="connsiteY1547" fmla="*/ 820429 h 4913967"/>
              <a:gd name="connsiteX1548" fmla="*/ 6572815 w 12238653"/>
              <a:gd name="connsiteY1548" fmla="*/ 818342 h 4913967"/>
              <a:gd name="connsiteX1549" fmla="*/ 6644887 w 12238653"/>
              <a:gd name="connsiteY1549" fmla="*/ 814878 h 4913967"/>
              <a:gd name="connsiteX1550" fmla="*/ 6663355 w 12238653"/>
              <a:gd name="connsiteY1550" fmla="*/ 815753 h 4913967"/>
              <a:gd name="connsiteX1551" fmla="*/ 6664571 w 12238653"/>
              <a:gd name="connsiteY1551" fmla="*/ 822547 h 4913967"/>
              <a:gd name="connsiteX1552" fmla="*/ 6664252 w 12238653"/>
              <a:gd name="connsiteY1552" fmla="*/ 822516 h 4913967"/>
              <a:gd name="connsiteX1553" fmla="*/ 6664591 w 12238653"/>
              <a:gd name="connsiteY1553" fmla="*/ 822641 h 4913967"/>
              <a:gd name="connsiteX1554" fmla="*/ 6664571 w 12238653"/>
              <a:gd name="connsiteY1554" fmla="*/ 822547 h 4913967"/>
              <a:gd name="connsiteX1555" fmla="*/ 6723035 w 12238653"/>
              <a:gd name="connsiteY1555" fmla="*/ 828027 h 4913967"/>
              <a:gd name="connsiteX1556" fmla="*/ 6868426 w 12238653"/>
              <a:gd name="connsiteY1556" fmla="*/ 815923 h 4913967"/>
              <a:gd name="connsiteX1557" fmla="*/ 7047023 w 12238653"/>
              <a:gd name="connsiteY1557" fmla="*/ 802853 h 4913967"/>
              <a:gd name="connsiteX1558" fmla="*/ 7182612 w 12238653"/>
              <a:gd name="connsiteY1558" fmla="*/ 793293 h 4913967"/>
              <a:gd name="connsiteX1559" fmla="*/ 7182164 w 12238653"/>
              <a:gd name="connsiteY1559" fmla="*/ 793417 h 4913967"/>
              <a:gd name="connsiteX1560" fmla="*/ 7276195 w 12238653"/>
              <a:gd name="connsiteY1560" fmla="*/ 773459 h 4913967"/>
              <a:gd name="connsiteX1561" fmla="*/ 7367302 w 12238653"/>
              <a:gd name="connsiteY1561" fmla="*/ 785150 h 4913967"/>
              <a:gd name="connsiteX1562" fmla="*/ 7344437 w 12238653"/>
              <a:gd name="connsiteY1562" fmla="*/ 774211 h 4913967"/>
              <a:gd name="connsiteX1563" fmla="*/ 7420114 w 12238653"/>
              <a:gd name="connsiteY1563" fmla="*/ 766653 h 4913967"/>
              <a:gd name="connsiteX1564" fmla="*/ 7413467 w 12238653"/>
              <a:gd name="connsiteY1564" fmla="*/ 781851 h 4913967"/>
              <a:gd name="connsiteX1565" fmla="*/ 7512909 w 12238653"/>
              <a:gd name="connsiteY1565" fmla="*/ 784105 h 4913967"/>
              <a:gd name="connsiteX1566" fmla="*/ 7581939 w 12238653"/>
              <a:gd name="connsiteY1566" fmla="*/ 776800 h 4913967"/>
              <a:gd name="connsiteX1567" fmla="*/ 7485546 w 12238653"/>
              <a:gd name="connsiteY1567" fmla="*/ 794919 h 4913967"/>
              <a:gd name="connsiteX1568" fmla="*/ 7392636 w 12238653"/>
              <a:gd name="connsiteY1568" fmla="*/ 816963 h 4913967"/>
              <a:gd name="connsiteX1569" fmla="*/ 7627436 w 12238653"/>
              <a:gd name="connsiteY1569" fmla="*/ 794250 h 4913967"/>
              <a:gd name="connsiteX1570" fmla="*/ 7588923 w 12238653"/>
              <a:gd name="connsiteY1570" fmla="*/ 813290 h 4913967"/>
              <a:gd name="connsiteX1571" fmla="*/ 7562679 w 12238653"/>
              <a:gd name="connsiteY1571" fmla="*/ 822726 h 4913967"/>
              <a:gd name="connsiteX1572" fmla="*/ 7428676 w 12238653"/>
              <a:gd name="connsiteY1572" fmla="*/ 848361 h 4913967"/>
              <a:gd name="connsiteX1573" fmla="*/ 7587346 w 12238653"/>
              <a:gd name="connsiteY1573" fmla="*/ 833497 h 4913967"/>
              <a:gd name="connsiteX1574" fmla="*/ 7741285 w 12238653"/>
              <a:gd name="connsiteY1574" fmla="*/ 803605 h 4913967"/>
              <a:gd name="connsiteX1575" fmla="*/ 7762120 w 12238653"/>
              <a:gd name="connsiteY1575" fmla="*/ 804146 h 4913967"/>
              <a:gd name="connsiteX1576" fmla="*/ 7750742 w 12238653"/>
              <a:gd name="connsiteY1576" fmla="*/ 819762 h 4913967"/>
              <a:gd name="connsiteX1577" fmla="*/ 7822371 w 12238653"/>
              <a:gd name="connsiteY1577" fmla="*/ 802936 h 4913967"/>
              <a:gd name="connsiteX1578" fmla="*/ 7906378 w 12238653"/>
              <a:gd name="connsiteY1578" fmla="*/ 792290 h 4913967"/>
              <a:gd name="connsiteX1579" fmla="*/ 7936671 w 12238653"/>
              <a:gd name="connsiteY1579" fmla="*/ 764400 h 4913967"/>
              <a:gd name="connsiteX1580" fmla="*/ 7959303 w 12238653"/>
              <a:gd name="connsiteY1580" fmla="*/ 758261 h 4913967"/>
              <a:gd name="connsiteX1581" fmla="*/ 7955819 w 12238653"/>
              <a:gd name="connsiteY1581" fmla="*/ 736593 h 4913967"/>
              <a:gd name="connsiteX1582" fmla="*/ 8037233 w 12238653"/>
              <a:gd name="connsiteY1582" fmla="*/ 719684 h 4913967"/>
              <a:gd name="connsiteX1583" fmla="*/ 8012123 w 12238653"/>
              <a:gd name="connsiteY1583" fmla="*/ 749579 h 4913967"/>
              <a:gd name="connsiteX1584" fmla="*/ 8091172 w 12238653"/>
              <a:gd name="connsiteY1584" fmla="*/ 725153 h 4913967"/>
              <a:gd name="connsiteX1585" fmla="*/ 8059984 w 12238653"/>
              <a:gd name="connsiteY1585" fmla="*/ 718264 h 4913967"/>
              <a:gd name="connsiteX1586" fmla="*/ 8098271 w 12238653"/>
              <a:gd name="connsiteY1586" fmla="*/ 707576 h 4913967"/>
              <a:gd name="connsiteX1587" fmla="*/ 8219444 w 12238653"/>
              <a:gd name="connsiteY1587" fmla="*/ 677476 h 4913967"/>
              <a:gd name="connsiteX1588" fmla="*/ 8244469 w 12238653"/>
              <a:gd name="connsiteY1588" fmla="*/ 667367 h 4913967"/>
              <a:gd name="connsiteX1589" fmla="*/ 8229578 w 12238653"/>
              <a:gd name="connsiteY1589" fmla="*/ 655561 h 4913967"/>
              <a:gd name="connsiteX1590" fmla="*/ 8229690 w 12238653"/>
              <a:gd name="connsiteY1590" fmla="*/ 655556 h 4913967"/>
              <a:gd name="connsiteX1591" fmla="*/ 8229523 w 12238653"/>
              <a:gd name="connsiteY1591" fmla="*/ 655518 h 4913967"/>
              <a:gd name="connsiteX1592" fmla="*/ 8229464 w 12238653"/>
              <a:gd name="connsiteY1592" fmla="*/ 655473 h 4913967"/>
              <a:gd name="connsiteX1593" fmla="*/ 8229393 w 12238653"/>
              <a:gd name="connsiteY1593" fmla="*/ 655490 h 4913967"/>
              <a:gd name="connsiteX1594" fmla="*/ 8196917 w 12238653"/>
              <a:gd name="connsiteY1594" fmla="*/ 648166 h 4913967"/>
              <a:gd name="connsiteX1595" fmla="*/ 8146132 w 12238653"/>
              <a:gd name="connsiteY1595" fmla="*/ 656476 h 4913967"/>
              <a:gd name="connsiteX1596" fmla="*/ 8115615 w 12238653"/>
              <a:gd name="connsiteY1596" fmla="*/ 656683 h 4913967"/>
              <a:gd name="connsiteX1597" fmla="*/ 8309422 w 12238653"/>
              <a:gd name="connsiteY1597" fmla="*/ 631089 h 4913967"/>
              <a:gd name="connsiteX1598" fmla="*/ 8348609 w 12238653"/>
              <a:gd name="connsiteY1598" fmla="*/ 661026 h 4913967"/>
              <a:gd name="connsiteX1599" fmla="*/ 8280701 w 12238653"/>
              <a:gd name="connsiteY1599" fmla="*/ 669791 h 4913967"/>
              <a:gd name="connsiteX1600" fmla="*/ 8387909 w 12238653"/>
              <a:gd name="connsiteY1600" fmla="*/ 661150 h 4913967"/>
              <a:gd name="connsiteX1601" fmla="*/ 8560325 w 12238653"/>
              <a:gd name="connsiteY1601" fmla="*/ 650380 h 4913967"/>
              <a:gd name="connsiteX1602" fmla="*/ 8452776 w 12238653"/>
              <a:gd name="connsiteY1602" fmla="*/ 658185 h 4913967"/>
              <a:gd name="connsiteX1603" fmla="*/ 8373383 w 12238653"/>
              <a:gd name="connsiteY1603" fmla="*/ 644033 h 4913967"/>
              <a:gd name="connsiteX1604" fmla="*/ 8320682 w 12238653"/>
              <a:gd name="connsiteY1604" fmla="*/ 600320 h 4913967"/>
              <a:gd name="connsiteX1605" fmla="*/ 8306155 w 12238653"/>
              <a:gd name="connsiteY1605" fmla="*/ 614181 h 4913967"/>
              <a:gd name="connsiteX1606" fmla="*/ 8263250 w 12238653"/>
              <a:gd name="connsiteY1606" fmla="*/ 617898 h 4913967"/>
              <a:gd name="connsiteX1607" fmla="*/ 8263362 w 12238653"/>
              <a:gd name="connsiteY1607" fmla="*/ 617939 h 4913967"/>
              <a:gd name="connsiteX1608" fmla="*/ 8215951 w 12238653"/>
              <a:gd name="connsiteY1608" fmla="*/ 628961 h 4913967"/>
              <a:gd name="connsiteX1609" fmla="*/ 8193876 w 12238653"/>
              <a:gd name="connsiteY1609" fmla="*/ 618900 h 4913967"/>
              <a:gd name="connsiteX1610" fmla="*/ 8296473 w 12238653"/>
              <a:gd name="connsiteY1610" fmla="*/ 570010 h 4913967"/>
              <a:gd name="connsiteX1611" fmla="*/ 8481830 w 12238653"/>
              <a:gd name="connsiteY1611" fmla="*/ 557233 h 4913967"/>
              <a:gd name="connsiteX1612" fmla="*/ 8677097 w 12238653"/>
              <a:gd name="connsiteY1612" fmla="*/ 548883 h 4913967"/>
              <a:gd name="connsiteX1613" fmla="*/ 8699510 w 12238653"/>
              <a:gd name="connsiteY1613" fmla="*/ 558319 h 4913967"/>
              <a:gd name="connsiteX1614" fmla="*/ 8753113 w 12238653"/>
              <a:gd name="connsiteY1614" fmla="*/ 550888 h 4913967"/>
              <a:gd name="connsiteX1615" fmla="*/ 8747711 w 12238653"/>
              <a:gd name="connsiteY1615" fmla="*/ 556398 h 4913967"/>
              <a:gd name="connsiteX1616" fmla="*/ 8616068 w 12238653"/>
              <a:gd name="connsiteY1616" fmla="*/ 582493 h 4913967"/>
              <a:gd name="connsiteX1617" fmla="*/ 8610885 w 12238653"/>
              <a:gd name="connsiteY1617" fmla="*/ 582073 h 4913967"/>
              <a:gd name="connsiteX1618" fmla="*/ 8535545 w 12238653"/>
              <a:gd name="connsiteY1618" fmla="*/ 582324 h 4913967"/>
              <a:gd name="connsiteX1619" fmla="*/ 8455705 w 12238653"/>
              <a:gd name="connsiteY1619" fmla="*/ 590301 h 4913967"/>
              <a:gd name="connsiteX1620" fmla="*/ 8451537 w 12238653"/>
              <a:gd name="connsiteY1620" fmla="*/ 594056 h 4913967"/>
              <a:gd name="connsiteX1621" fmla="*/ 8478675 w 12238653"/>
              <a:gd name="connsiteY1621" fmla="*/ 599693 h 4913967"/>
              <a:gd name="connsiteX1622" fmla="*/ 8461783 w 12238653"/>
              <a:gd name="connsiteY1622" fmla="*/ 611927 h 4913967"/>
              <a:gd name="connsiteX1623" fmla="*/ 8540953 w 12238653"/>
              <a:gd name="connsiteY1623" fmla="*/ 609337 h 4913967"/>
              <a:gd name="connsiteX1624" fmla="*/ 8617081 w 12238653"/>
              <a:gd name="connsiteY1624" fmla="*/ 602158 h 4913967"/>
              <a:gd name="connsiteX1625" fmla="*/ 8688925 w 12238653"/>
              <a:gd name="connsiteY1625" fmla="*/ 598231 h 4913967"/>
              <a:gd name="connsiteX1626" fmla="*/ 8770005 w 12238653"/>
              <a:gd name="connsiteY1626" fmla="*/ 597189 h 4913967"/>
              <a:gd name="connsiteX1627" fmla="*/ 8385545 w 12238653"/>
              <a:gd name="connsiteY1627" fmla="*/ 638314 h 4913967"/>
              <a:gd name="connsiteX1628" fmla="*/ 8437798 w 12238653"/>
              <a:gd name="connsiteY1628" fmla="*/ 641027 h 4913967"/>
              <a:gd name="connsiteX1629" fmla="*/ 8518427 w 12238653"/>
              <a:gd name="connsiteY1629" fmla="*/ 634222 h 4913967"/>
              <a:gd name="connsiteX1630" fmla="*/ 8719445 w 12238653"/>
              <a:gd name="connsiteY1630" fmla="*/ 616478 h 4913967"/>
              <a:gd name="connsiteX1631" fmla="*/ 8829127 w 12238653"/>
              <a:gd name="connsiteY1631" fmla="*/ 611299 h 4913967"/>
              <a:gd name="connsiteX1632" fmla="*/ 8703040 w 12238653"/>
              <a:gd name="connsiteY1632" fmla="*/ 630380 h 4913967"/>
              <a:gd name="connsiteX1633" fmla="*/ 8701990 w 12238653"/>
              <a:gd name="connsiteY1633" fmla="*/ 630420 h 4913967"/>
              <a:gd name="connsiteX1634" fmla="*/ 8702214 w 12238653"/>
              <a:gd name="connsiteY1634" fmla="*/ 630505 h 4913967"/>
              <a:gd name="connsiteX1635" fmla="*/ 8703040 w 12238653"/>
              <a:gd name="connsiteY1635" fmla="*/ 630380 h 4913967"/>
              <a:gd name="connsiteX1636" fmla="*/ 8874398 w 12238653"/>
              <a:gd name="connsiteY1636" fmla="*/ 623617 h 4913967"/>
              <a:gd name="connsiteX1637" fmla="*/ 8856265 w 12238653"/>
              <a:gd name="connsiteY1637" fmla="*/ 604912 h 4913967"/>
              <a:gd name="connsiteX1638" fmla="*/ 8959418 w 12238653"/>
              <a:gd name="connsiteY1638" fmla="*/ 603035 h 4913967"/>
              <a:gd name="connsiteX1639" fmla="*/ 9015950 w 12238653"/>
              <a:gd name="connsiteY1639" fmla="*/ 605831 h 4913967"/>
              <a:gd name="connsiteX1640" fmla="*/ 8984987 w 12238653"/>
              <a:gd name="connsiteY1640" fmla="*/ 590301 h 4913967"/>
              <a:gd name="connsiteX1641" fmla="*/ 9062798 w 12238653"/>
              <a:gd name="connsiteY1641" fmla="*/ 584956 h 4913967"/>
              <a:gd name="connsiteX1642" fmla="*/ 9095457 w 12238653"/>
              <a:gd name="connsiteY1642" fmla="*/ 606499 h 4913967"/>
              <a:gd name="connsiteX1643" fmla="*/ 8983184 w 12238653"/>
              <a:gd name="connsiteY1643" fmla="*/ 620568 h 4913967"/>
              <a:gd name="connsiteX1644" fmla="*/ 9006380 w 12238653"/>
              <a:gd name="connsiteY1644" fmla="*/ 635976 h 4913967"/>
              <a:gd name="connsiteX1645" fmla="*/ 9079803 w 12238653"/>
              <a:gd name="connsiteY1645" fmla="*/ 635600 h 4913967"/>
              <a:gd name="connsiteX1646" fmla="*/ 9160327 w 12238653"/>
              <a:gd name="connsiteY1646" fmla="*/ 625623 h 4913967"/>
              <a:gd name="connsiteX1647" fmla="*/ 9237573 w 12238653"/>
              <a:gd name="connsiteY1647" fmla="*/ 630256 h 4913967"/>
              <a:gd name="connsiteX1648" fmla="*/ 9151539 w 12238653"/>
              <a:gd name="connsiteY1648" fmla="*/ 647664 h 4913967"/>
              <a:gd name="connsiteX1649" fmla="*/ 9069332 w 12238653"/>
              <a:gd name="connsiteY1649" fmla="*/ 665870 h 4913967"/>
              <a:gd name="connsiteX1650" fmla="*/ 9074057 w 12238653"/>
              <a:gd name="connsiteY1650" fmla="*/ 668040 h 4913967"/>
              <a:gd name="connsiteX1651" fmla="*/ 9257734 w 12238653"/>
              <a:gd name="connsiteY1651" fmla="*/ 661609 h 4913967"/>
              <a:gd name="connsiteX1652" fmla="*/ 9239939 w 12238653"/>
              <a:gd name="connsiteY1652" fmla="*/ 650922 h 4913967"/>
              <a:gd name="connsiteX1653" fmla="*/ 9351881 w 12238653"/>
              <a:gd name="connsiteY1653" fmla="*/ 638898 h 4913967"/>
              <a:gd name="connsiteX1654" fmla="*/ 9471808 w 12238653"/>
              <a:gd name="connsiteY1654" fmla="*/ 630673 h 4913967"/>
              <a:gd name="connsiteX1655" fmla="*/ 9523613 w 12238653"/>
              <a:gd name="connsiteY1655" fmla="*/ 626163 h 4913967"/>
              <a:gd name="connsiteX1656" fmla="*/ 9698950 w 12238653"/>
              <a:gd name="connsiteY1656" fmla="*/ 614016 h 4913967"/>
              <a:gd name="connsiteX1657" fmla="*/ 9862017 w 12238653"/>
              <a:gd name="connsiteY1657" fmla="*/ 601288 h 4913967"/>
              <a:gd name="connsiteX1658" fmla="*/ 9861563 w 12238653"/>
              <a:gd name="connsiteY1658" fmla="*/ 601405 h 4913967"/>
              <a:gd name="connsiteX1659" fmla="*/ 9862128 w 12238653"/>
              <a:gd name="connsiteY1659" fmla="*/ 601281 h 4913967"/>
              <a:gd name="connsiteX1660" fmla="*/ 9862017 w 12238653"/>
              <a:gd name="connsiteY1660" fmla="*/ 601288 h 4913967"/>
              <a:gd name="connsiteX1661" fmla="*/ 9940058 w 12238653"/>
              <a:gd name="connsiteY1661" fmla="*/ 581240 h 4913967"/>
              <a:gd name="connsiteX1662" fmla="*/ 10022825 w 12238653"/>
              <a:gd name="connsiteY1662" fmla="*/ 594225 h 4913967"/>
              <a:gd name="connsiteX1663" fmla="*/ 10009877 w 12238653"/>
              <a:gd name="connsiteY1663" fmla="*/ 582742 h 4913967"/>
              <a:gd name="connsiteX1664" fmla="*/ 10086906 w 12238653"/>
              <a:gd name="connsiteY1664" fmla="*/ 575104 h 4913967"/>
              <a:gd name="connsiteX1665" fmla="*/ 10078793 w 12238653"/>
              <a:gd name="connsiteY1665" fmla="*/ 587166 h 4913967"/>
              <a:gd name="connsiteX1666" fmla="*/ 10198615 w 12238653"/>
              <a:gd name="connsiteY1666" fmla="*/ 594182 h 4913967"/>
              <a:gd name="connsiteX1667" fmla="*/ 10047375 w 12238653"/>
              <a:gd name="connsiteY1667" fmla="*/ 624035 h 4913967"/>
              <a:gd name="connsiteX1668" fmla="*/ 10146585 w 12238653"/>
              <a:gd name="connsiteY1668" fmla="*/ 618650 h 4913967"/>
              <a:gd name="connsiteX1669" fmla="*/ 10250420 w 12238653"/>
              <a:gd name="connsiteY1669" fmla="*/ 603492 h 4913967"/>
              <a:gd name="connsiteX1670" fmla="*/ 10302782 w 12238653"/>
              <a:gd name="connsiteY1670" fmla="*/ 603537 h 4913967"/>
              <a:gd name="connsiteX1671" fmla="*/ 10229921 w 12238653"/>
              <a:gd name="connsiteY1671" fmla="*/ 626413 h 4913967"/>
              <a:gd name="connsiteX1672" fmla="*/ 10165055 w 12238653"/>
              <a:gd name="connsiteY1672" fmla="*/ 643532 h 4913967"/>
              <a:gd name="connsiteX1673" fmla="*/ 10087575 w 12238653"/>
              <a:gd name="connsiteY1673" fmla="*/ 656099 h 4913967"/>
              <a:gd name="connsiteX1674" fmla="*/ 10092419 w 12238653"/>
              <a:gd name="connsiteY1674" fmla="*/ 660064 h 4913967"/>
              <a:gd name="connsiteX1675" fmla="*/ 10424181 w 12238653"/>
              <a:gd name="connsiteY1675" fmla="*/ 608128 h 4913967"/>
              <a:gd name="connsiteX1676" fmla="*/ 10407289 w 12238653"/>
              <a:gd name="connsiteY1676" fmla="*/ 634933 h 4913967"/>
              <a:gd name="connsiteX1677" fmla="*/ 10570803 w 12238653"/>
              <a:gd name="connsiteY1677" fmla="*/ 605622 h 4913967"/>
              <a:gd name="connsiteX1678" fmla="*/ 10598730 w 12238653"/>
              <a:gd name="connsiteY1678" fmla="*/ 574852 h 4913967"/>
              <a:gd name="connsiteX1679" fmla="*/ 10623391 w 12238653"/>
              <a:gd name="connsiteY1679" fmla="*/ 543456 h 4913967"/>
              <a:gd name="connsiteX1680" fmla="*/ 10698729 w 12238653"/>
              <a:gd name="connsiteY1680" fmla="*/ 527425 h 4913967"/>
              <a:gd name="connsiteX1681" fmla="*/ 10836225 w 12238653"/>
              <a:gd name="connsiteY1681" fmla="*/ 495942 h 4913967"/>
              <a:gd name="connsiteX1682" fmla="*/ 10855147 w 12238653"/>
              <a:gd name="connsiteY1682" fmla="*/ 480121 h 4913967"/>
              <a:gd name="connsiteX1683" fmla="*/ 10776659 w 12238653"/>
              <a:gd name="connsiteY1683" fmla="*/ 483752 h 4913967"/>
              <a:gd name="connsiteX1684" fmla="*/ 10799067 w 12238653"/>
              <a:gd name="connsiteY1684" fmla="*/ 455780 h 4913967"/>
              <a:gd name="connsiteX1685" fmla="*/ 10845013 w 12238653"/>
              <a:gd name="connsiteY1685" fmla="*/ 448683 h 4913967"/>
              <a:gd name="connsiteX1686" fmla="*/ 10852337 w 12238653"/>
              <a:gd name="connsiteY1686" fmla="*/ 429642 h 4913967"/>
              <a:gd name="connsiteX1687" fmla="*/ 10922380 w 12238653"/>
              <a:gd name="connsiteY1687" fmla="*/ 390149 h 4913967"/>
              <a:gd name="connsiteX1688" fmla="*/ 10884088 w 12238653"/>
              <a:gd name="connsiteY1688" fmla="*/ 389730 h 4913967"/>
              <a:gd name="connsiteX1689" fmla="*/ 10799742 w 12238653"/>
              <a:gd name="connsiteY1689" fmla="*/ 415907 h 4913967"/>
              <a:gd name="connsiteX1690" fmla="*/ 10778463 w 12238653"/>
              <a:gd name="connsiteY1690" fmla="*/ 424883 h 4913967"/>
              <a:gd name="connsiteX1691" fmla="*/ 10697378 w 12238653"/>
              <a:gd name="connsiteY1691" fmla="*/ 443046 h 4913967"/>
              <a:gd name="connsiteX1692" fmla="*/ 10624743 w 12238653"/>
              <a:gd name="connsiteY1692" fmla="*/ 446594 h 4913967"/>
              <a:gd name="connsiteX1693" fmla="*/ 10750978 w 12238653"/>
              <a:gd name="connsiteY1693" fmla="*/ 401878 h 4913967"/>
              <a:gd name="connsiteX1694" fmla="*/ 10839718 w 12238653"/>
              <a:gd name="connsiteY1694" fmla="*/ 368271 h 4913967"/>
              <a:gd name="connsiteX1695" fmla="*/ 10921479 w 12238653"/>
              <a:gd name="connsiteY1695" fmla="*/ 357459 h 4913967"/>
              <a:gd name="connsiteX1696" fmla="*/ 11023507 w 12238653"/>
              <a:gd name="connsiteY1696" fmla="*/ 323764 h 4913967"/>
              <a:gd name="connsiteX1697" fmla="*/ 10985663 w 12238653"/>
              <a:gd name="connsiteY1697" fmla="*/ 315372 h 4913967"/>
              <a:gd name="connsiteX1698" fmla="*/ 11105035 w 12238653"/>
              <a:gd name="connsiteY1698" fmla="*/ 290824 h 4913967"/>
              <a:gd name="connsiteX1699" fmla="*/ 11175304 w 12238653"/>
              <a:gd name="connsiteY1699" fmla="*/ 262098 h 4913967"/>
              <a:gd name="connsiteX1700" fmla="*/ 11079811 w 12238653"/>
              <a:gd name="connsiteY1700" fmla="*/ 271243 h 4913967"/>
              <a:gd name="connsiteX1701" fmla="*/ 11076207 w 12238653"/>
              <a:gd name="connsiteY1701" fmla="*/ 267025 h 4913967"/>
              <a:gd name="connsiteX1702" fmla="*/ 11130264 w 12238653"/>
              <a:gd name="connsiteY1702" fmla="*/ 257674 h 4913967"/>
              <a:gd name="connsiteX1703" fmla="*/ 11208639 w 12238653"/>
              <a:gd name="connsiteY1703" fmla="*/ 241808 h 4913967"/>
              <a:gd name="connsiteX1704" fmla="*/ 11326884 w 12238653"/>
              <a:gd name="connsiteY1704" fmla="*/ 225610 h 4913967"/>
              <a:gd name="connsiteX1705" fmla="*/ 11371929 w 12238653"/>
              <a:gd name="connsiteY1705" fmla="*/ 210245 h 4913967"/>
              <a:gd name="connsiteX1706" fmla="*/ 11304078 w 12238653"/>
              <a:gd name="connsiteY1706" fmla="*/ 212952 h 4913967"/>
              <a:gd name="connsiteX1707" fmla="*/ 11405038 w 12238653"/>
              <a:gd name="connsiteY1707" fmla="*/ 192208 h 4913967"/>
              <a:gd name="connsiteX1708" fmla="*/ 11486349 w 12238653"/>
              <a:gd name="connsiteY1708" fmla="*/ 205362 h 4913967"/>
              <a:gd name="connsiteX1709" fmla="*/ 11471364 w 12238653"/>
              <a:gd name="connsiteY1709" fmla="*/ 192375 h 4913967"/>
              <a:gd name="connsiteX1710" fmla="*/ 11550309 w 12238653"/>
              <a:gd name="connsiteY1710" fmla="*/ 184776 h 4913967"/>
              <a:gd name="connsiteX1711" fmla="*/ 11541078 w 12238653"/>
              <a:gd name="connsiteY1711" fmla="*/ 199891 h 4913967"/>
              <a:gd name="connsiteX1712" fmla="*/ 11712922 w 12238653"/>
              <a:gd name="connsiteY1712" fmla="*/ 198096 h 4913967"/>
              <a:gd name="connsiteX1713" fmla="*/ 11521141 w 12238653"/>
              <a:gd name="connsiteY1713" fmla="*/ 228112 h 4913967"/>
              <a:gd name="connsiteX1714" fmla="*/ 11566412 w 12238653"/>
              <a:gd name="connsiteY1714" fmla="*/ 234835 h 4913967"/>
              <a:gd name="connsiteX1715" fmla="*/ 11627562 w 12238653"/>
              <a:gd name="connsiteY1715" fmla="*/ 224524 h 4913967"/>
              <a:gd name="connsiteX1716" fmla="*/ 11758305 w 12238653"/>
              <a:gd name="connsiteY1716" fmla="*/ 213918 h 4913967"/>
              <a:gd name="connsiteX1717" fmla="*/ 11682855 w 12238653"/>
              <a:gd name="connsiteY1717" fmla="*/ 240848 h 4913967"/>
              <a:gd name="connsiteX1718" fmla="*/ 11592087 w 12238653"/>
              <a:gd name="connsiteY1718" fmla="*/ 264604 h 4913967"/>
              <a:gd name="connsiteX1719" fmla="*/ 11884204 w 12238653"/>
              <a:gd name="connsiteY1719" fmla="*/ 221016 h 4913967"/>
              <a:gd name="connsiteX1720" fmla="*/ 11872270 w 12238653"/>
              <a:gd name="connsiteY1720" fmla="*/ 243354 h 4913967"/>
              <a:gd name="connsiteX1721" fmla="*/ 12029024 w 12238653"/>
              <a:gd name="connsiteY1721" fmla="*/ 213209 h 4913967"/>
              <a:gd name="connsiteX1722" fmla="*/ 12070132 w 12238653"/>
              <a:gd name="connsiteY1722" fmla="*/ 182732 h 4913967"/>
              <a:gd name="connsiteX1723" fmla="*/ 12098399 w 12238653"/>
              <a:gd name="connsiteY1723" fmla="*/ 170916 h 4913967"/>
              <a:gd name="connsiteX1724" fmla="*/ 12080378 w 12238653"/>
              <a:gd name="connsiteY1724" fmla="*/ 152922 h 4913967"/>
              <a:gd name="connsiteX1725" fmla="*/ 12178462 w 12238653"/>
              <a:gd name="connsiteY1725" fmla="*/ 134051 h 4913967"/>
              <a:gd name="connsiteX1726" fmla="*/ 12208981 w 12238653"/>
              <a:gd name="connsiteY1726" fmla="*/ 103405 h 4913967"/>
              <a:gd name="connsiteX1727" fmla="*/ 12217762 w 12238653"/>
              <a:gd name="connsiteY1727" fmla="*/ 105702 h 4913967"/>
              <a:gd name="connsiteX1728" fmla="*/ 12211685 w 12238653"/>
              <a:gd name="connsiteY1728" fmla="*/ 110628 h 4913967"/>
              <a:gd name="connsiteX1729" fmla="*/ 12201664 w 12238653"/>
              <a:gd name="connsiteY1729" fmla="*/ 108330 h 4913967"/>
              <a:gd name="connsiteX1730" fmla="*/ 12208981 w 12238653"/>
              <a:gd name="connsiteY1730" fmla="*/ 103405 h 4913967"/>
              <a:gd name="connsiteX1731" fmla="*/ 12125988 w 12238653"/>
              <a:gd name="connsiteY1731" fmla="*/ 95015 h 4913967"/>
              <a:gd name="connsiteX1732" fmla="*/ 12131275 w 12238653"/>
              <a:gd name="connsiteY1732" fmla="*/ 99106 h 4913967"/>
              <a:gd name="connsiteX1733" fmla="*/ 12096145 w 12238653"/>
              <a:gd name="connsiteY1733" fmla="*/ 104825 h 4913967"/>
              <a:gd name="connsiteX1734" fmla="*/ 12091637 w 12238653"/>
              <a:gd name="connsiteY1734" fmla="*/ 101276 h 4913967"/>
              <a:gd name="connsiteX1735" fmla="*/ 12125988 w 12238653"/>
              <a:gd name="connsiteY1735" fmla="*/ 95015 h 4913967"/>
              <a:gd name="connsiteX1736" fmla="*/ 12238653 w 12238653"/>
              <a:gd name="connsiteY1736" fmla="*/ 71904 h 4913967"/>
              <a:gd name="connsiteX1737" fmla="*/ 12238653 w 12238653"/>
              <a:gd name="connsiteY1737" fmla="*/ 89801 h 4913967"/>
              <a:gd name="connsiteX1738" fmla="*/ 12169906 w 12238653"/>
              <a:gd name="connsiteY1738" fmla="*/ 86453 h 4913967"/>
              <a:gd name="connsiteX1739" fmla="*/ 12171033 w 12238653"/>
              <a:gd name="connsiteY1739" fmla="*/ 82405 h 4913967"/>
              <a:gd name="connsiteX1740" fmla="*/ 12228353 w 12238653"/>
              <a:gd name="connsiteY1740" fmla="*/ 82405 h 4913967"/>
              <a:gd name="connsiteX1741" fmla="*/ 12238653 w 12238653"/>
              <a:gd name="connsiteY1741" fmla="*/ 0 h 4913967"/>
              <a:gd name="connsiteX1742" fmla="*/ 12238653 w 12238653"/>
              <a:gd name="connsiteY1742" fmla="*/ 32147 h 4913967"/>
              <a:gd name="connsiteX1743" fmla="*/ 12208377 w 12238653"/>
              <a:gd name="connsiteY1743" fmla="*/ 41871 h 4913967"/>
              <a:gd name="connsiteX1744" fmla="*/ 12132967 w 12238653"/>
              <a:gd name="connsiteY1744" fmla="*/ 56395 h 4913967"/>
              <a:gd name="connsiteX1745" fmla="*/ 12103010 w 12238653"/>
              <a:gd name="connsiteY1745" fmla="*/ 57397 h 4913967"/>
              <a:gd name="connsiteX1746" fmla="*/ 12130939 w 12238653"/>
              <a:gd name="connsiteY1746" fmla="*/ 46793 h 4913967"/>
              <a:gd name="connsiteX1747" fmla="*/ 12184884 w 12238653"/>
              <a:gd name="connsiteY1747" fmla="*/ 29047 h 4913967"/>
              <a:gd name="connsiteX1748" fmla="*/ 12231337 w 12238653"/>
              <a:gd name="connsiteY1748" fmla="*/ 2055 h 491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Lst>
            <a:rect l="l" t="t" r="r" b="b"/>
            <a:pathLst>
              <a:path w="12238653" h="4913967">
                <a:moveTo>
                  <a:pt x="0" y="3167739"/>
                </a:moveTo>
                <a:lnTo>
                  <a:pt x="12238653" y="3167739"/>
                </a:lnTo>
                <a:lnTo>
                  <a:pt x="12238653" y="4913967"/>
                </a:lnTo>
                <a:lnTo>
                  <a:pt x="0" y="4913967"/>
                </a:lnTo>
                <a:close/>
                <a:moveTo>
                  <a:pt x="2698971" y="905520"/>
                </a:moveTo>
                <a:lnTo>
                  <a:pt x="2700305" y="905880"/>
                </a:lnTo>
                <a:lnTo>
                  <a:pt x="2700052" y="906059"/>
                </a:lnTo>
                <a:close/>
                <a:moveTo>
                  <a:pt x="2688342" y="900214"/>
                </a:moveTo>
                <a:lnTo>
                  <a:pt x="2698971" y="905520"/>
                </a:lnTo>
                <a:lnTo>
                  <a:pt x="2684625" y="901634"/>
                </a:lnTo>
                <a:cubicBezTo>
                  <a:pt x="2685864" y="901175"/>
                  <a:pt x="2687103" y="900673"/>
                  <a:pt x="2688342" y="900214"/>
                </a:cubicBezTo>
                <a:close/>
                <a:moveTo>
                  <a:pt x="2522911" y="891280"/>
                </a:moveTo>
                <a:cubicBezTo>
                  <a:pt x="2551516" y="891280"/>
                  <a:pt x="2574267" y="891280"/>
                  <a:pt x="2602418" y="891280"/>
                </a:cubicBezTo>
                <a:cubicBezTo>
                  <a:pt x="2583274" y="897125"/>
                  <a:pt x="2567176" y="902011"/>
                  <a:pt x="2548819" y="907606"/>
                </a:cubicBezTo>
                <a:cubicBezTo>
                  <a:pt x="2542059" y="903303"/>
                  <a:pt x="2534060" y="898292"/>
                  <a:pt x="2522911" y="891280"/>
                </a:cubicBezTo>
                <a:close/>
                <a:moveTo>
                  <a:pt x="2587666" y="857922"/>
                </a:moveTo>
                <a:cubicBezTo>
                  <a:pt x="2588569" y="859384"/>
                  <a:pt x="2589470" y="860843"/>
                  <a:pt x="2590371" y="862305"/>
                </a:cubicBezTo>
                <a:cubicBezTo>
                  <a:pt x="2573817" y="863349"/>
                  <a:pt x="2557261" y="864434"/>
                  <a:pt x="2540820" y="865519"/>
                </a:cubicBezTo>
                <a:cubicBezTo>
                  <a:pt x="2540143" y="864477"/>
                  <a:pt x="2539581" y="863433"/>
                  <a:pt x="2538904" y="862388"/>
                </a:cubicBezTo>
                <a:cubicBezTo>
                  <a:pt x="2555121" y="860885"/>
                  <a:pt x="2571451" y="859425"/>
                  <a:pt x="2587666" y="857922"/>
                </a:cubicBezTo>
                <a:close/>
                <a:moveTo>
                  <a:pt x="2782716" y="857630"/>
                </a:moveTo>
                <a:cubicBezTo>
                  <a:pt x="2788116" y="857630"/>
                  <a:pt x="2793412" y="857630"/>
                  <a:pt x="2798814" y="857630"/>
                </a:cubicBezTo>
                <a:cubicBezTo>
                  <a:pt x="2798814" y="858006"/>
                  <a:pt x="2798814" y="858423"/>
                  <a:pt x="2798814" y="858800"/>
                </a:cubicBezTo>
                <a:cubicBezTo>
                  <a:pt x="2793412" y="858800"/>
                  <a:pt x="2788116" y="858800"/>
                  <a:pt x="2782716" y="858800"/>
                </a:cubicBezTo>
                <a:cubicBezTo>
                  <a:pt x="2782716" y="858423"/>
                  <a:pt x="2782716" y="858006"/>
                  <a:pt x="2782716" y="857630"/>
                </a:cubicBezTo>
                <a:close/>
                <a:moveTo>
                  <a:pt x="2746225" y="857087"/>
                </a:moveTo>
                <a:cubicBezTo>
                  <a:pt x="2733049" y="864017"/>
                  <a:pt x="2723031" y="869236"/>
                  <a:pt x="2711989" y="874998"/>
                </a:cubicBezTo>
                <a:cubicBezTo>
                  <a:pt x="2691159" y="857963"/>
                  <a:pt x="2691159" y="857963"/>
                  <a:pt x="2746225" y="857087"/>
                </a:cubicBezTo>
                <a:close/>
                <a:moveTo>
                  <a:pt x="2855013" y="853037"/>
                </a:moveTo>
                <a:cubicBezTo>
                  <a:pt x="2854112" y="853746"/>
                  <a:pt x="2853321" y="854496"/>
                  <a:pt x="2852421" y="855206"/>
                </a:cubicBezTo>
                <a:cubicBezTo>
                  <a:pt x="2850955" y="854913"/>
                  <a:pt x="2849492" y="854664"/>
                  <a:pt x="2848027" y="854372"/>
                </a:cubicBezTo>
                <a:cubicBezTo>
                  <a:pt x="2848703" y="853912"/>
                  <a:pt x="2849041" y="853246"/>
                  <a:pt x="2849942" y="853080"/>
                </a:cubicBezTo>
                <a:cubicBezTo>
                  <a:pt x="2851406" y="852871"/>
                  <a:pt x="2853321" y="853037"/>
                  <a:pt x="2855013" y="853037"/>
                </a:cubicBezTo>
                <a:close/>
                <a:moveTo>
                  <a:pt x="684843" y="826275"/>
                </a:moveTo>
                <a:cubicBezTo>
                  <a:pt x="687097" y="826943"/>
                  <a:pt x="691491" y="827861"/>
                  <a:pt x="691152" y="828237"/>
                </a:cubicBezTo>
                <a:cubicBezTo>
                  <a:pt x="690252" y="829405"/>
                  <a:pt x="687435" y="830324"/>
                  <a:pt x="685293" y="831327"/>
                </a:cubicBezTo>
                <a:cubicBezTo>
                  <a:pt x="683159" y="830659"/>
                  <a:pt x="678765" y="829739"/>
                  <a:pt x="679103" y="829363"/>
                </a:cubicBezTo>
                <a:cubicBezTo>
                  <a:pt x="680006" y="828237"/>
                  <a:pt x="682822" y="827276"/>
                  <a:pt x="684843" y="826275"/>
                </a:cubicBezTo>
                <a:close/>
                <a:moveTo>
                  <a:pt x="1245993" y="823926"/>
                </a:moveTo>
                <a:cubicBezTo>
                  <a:pt x="1255621" y="823196"/>
                  <a:pt x="1262605" y="824042"/>
                  <a:pt x="1269421" y="826443"/>
                </a:cubicBezTo>
                <a:cubicBezTo>
                  <a:pt x="1273584" y="827902"/>
                  <a:pt x="1270098" y="832369"/>
                  <a:pt x="1270098" y="836671"/>
                </a:cubicBezTo>
                <a:cubicBezTo>
                  <a:pt x="1243072" y="834206"/>
                  <a:pt x="1224152" y="832452"/>
                  <a:pt x="1206696" y="830868"/>
                </a:cubicBezTo>
                <a:cubicBezTo>
                  <a:pt x="1224092" y="826964"/>
                  <a:pt x="1236365" y="824657"/>
                  <a:pt x="1245993" y="823926"/>
                </a:cubicBezTo>
                <a:close/>
                <a:moveTo>
                  <a:pt x="1120884" y="823561"/>
                </a:moveTo>
                <a:cubicBezTo>
                  <a:pt x="1121673" y="823518"/>
                  <a:pt x="1122800" y="824395"/>
                  <a:pt x="1123814" y="824813"/>
                </a:cubicBezTo>
                <a:cubicBezTo>
                  <a:pt x="1120998" y="825148"/>
                  <a:pt x="1118181" y="825565"/>
                  <a:pt x="1115365" y="825732"/>
                </a:cubicBezTo>
                <a:cubicBezTo>
                  <a:pt x="1114576" y="825774"/>
                  <a:pt x="1113449" y="824896"/>
                  <a:pt x="1112548" y="824479"/>
                </a:cubicBezTo>
                <a:cubicBezTo>
                  <a:pt x="1115253" y="824145"/>
                  <a:pt x="1118069" y="823686"/>
                  <a:pt x="1120884" y="823561"/>
                </a:cubicBezTo>
                <a:close/>
                <a:moveTo>
                  <a:pt x="1047795" y="823531"/>
                </a:moveTo>
                <a:cubicBezTo>
                  <a:pt x="1052694" y="822393"/>
                  <a:pt x="1065026" y="823479"/>
                  <a:pt x="1089690" y="825650"/>
                </a:cubicBezTo>
                <a:cubicBezTo>
                  <a:pt x="1071221" y="829906"/>
                  <a:pt x="1061311" y="832245"/>
                  <a:pt x="1050497" y="834750"/>
                </a:cubicBezTo>
                <a:cubicBezTo>
                  <a:pt x="1045430" y="828029"/>
                  <a:pt x="1042896" y="824668"/>
                  <a:pt x="1047795" y="823531"/>
                </a:cubicBezTo>
                <a:close/>
                <a:moveTo>
                  <a:pt x="1388791" y="823269"/>
                </a:moveTo>
                <a:cubicBezTo>
                  <a:pt x="1390256" y="823561"/>
                  <a:pt x="1392053" y="823770"/>
                  <a:pt x="1393180" y="824229"/>
                </a:cubicBezTo>
                <a:cubicBezTo>
                  <a:pt x="1393518" y="824354"/>
                  <a:pt x="1392053" y="825105"/>
                  <a:pt x="1391376" y="825607"/>
                </a:cubicBezTo>
                <a:cubicBezTo>
                  <a:pt x="1389694" y="825607"/>
                  <a:pt x="1387885" y="825607"/>
                  <a:pt x="1386089" y="825607"/>
                </a:cubicBezTo>
                <a:cubicBezTo>
                  <a:pt x="1386990" y="824813"/>
                  <a:pt x="1387885" y="824062"/>
                  <a:pt x="1388791" y="823269"/>
                </a:cubicBezTo>
                <a:close/>
                <a:moveTo>
                  <a:pt x="1334620" y="822809"/>
                </a:moveTo>
                <a:cubicBezTo>
                  <a:pt x="1335409" y="823727"/>
                  <a:pt x="1336085" y="824646"/>
                  <a:pt x="1336874" y="825565"/>
                </a:cubicBezTo>
                <a:cubicBezTo>
                  <a:pt x="1327192" y="826903"/>
                  <a:pt x="1317502" y="828237"/>
                  <a:pt x="1307820" y="829573"/>
                </a:cubicBezTo>
                <a:cubicBezTo>
                  <a:pt x="1306131" y="828319"/>
                  <a:pt x="1304327" y="827069"/>
                  <a:pt x="1302645" y="825817"/>
                </a:cubicBezTo>
                <a:cubicBezTo>
                  <a:pt x="1313341" y="824813"/>
                  <a:pt x="1324038" y="823810"/>
                  <a:pt x="1334620" y="822809"/>
                </a:cubicBezTo>
                <a:close/>
                <a:moveTo>
                  <a:pt x="984622" y="822056"/>
                </a:moveTo>
                <a:cubicBezTo>
                  <a:pt x="986198" y="822056"/>
                  <a:pt x="987663" y="822056"/>
                  <a:pt x="989240" y="822056"/>
                </a:cubicBezTo>
                <a:cubicBezTo>
                  <a:pt x="988678" y="822976"/>
                  <a:pt x="988227" y="823853"/>
                  <a:pt x="987663" y="824730"/>
                </a:cubicBezTo>
                <a:cubicBezTo>
                  <a:pt x="986310" y="824395"/>
                  <a:pt x="984284" y="824188"/>
                  <a:pt x="983719" y="823727"/>
                </a:cubicBezTo>
                <a:cubicBezTo>
                  <a:pt x="983157" y="823269"/>
                  <a:pt x="984284" y="822600"/>
                  <a:pt x="984622" y="822056"/>
                </a:cubicBezTo>
                <a:close/>
                <a:moveTo>
                  <a:pt x="1091942" y="808823"/>
                </a:moveTo>
                <a:cubicBezTo>
                  <a:pt x="1092507" y="809740"/>
                  <a:pt x="1093183" y="810616"/>
                  <a:pt x="1093858" y="811536"/>
                </a:cubicBezTo>
                <a:cubicBezTo>
                  <a:pt x="1086311" y="812287"/>
                  <a:pt x="1078656" y="812998"/>
                  <a:pt x="1071107" y="813749"/>
                </a:cubicBezTo>
                <a:cubicBezTo>
                  <a:pt x="1070432" y="812873"/>
                  <a:pt x="1069868" y="811994"/>
                  <a:pt x="1069193" y="811117"/>
                </a:cubicBezTo>
                <a:cubicBezTo>
                  <a:pt x="1076742" y="810368"/>
                  <a:pt x="1084281" y="809574"/>
                  <a:pt x="1091942" y="808823"/>
                </a:cubicBezTo>
                <a:close/>
                <a:moveTo>
                  <a:pt x="1181133" y="803854"/>
                </a:moveTo>
                <a:cubicBezTo>
                  <a:pt x="1184064" y="803646"/>
                  <a:pt x="1187548" y="804646"/>
                  <a:pt x="1190817" y="805107"/>
                </a:cubicBezTo>
                <a:cubicBezTo>
                  <a:pt x="1188563" y="806402"/>
                  <a:pt x="1186309" y="807695"/>
                  <a:pt x="1184064" y="808990"/>
                </a:cubicBezTo>
                <a:cubicBezTo>
                  <a:pt x="1181358" y="808196"/>
                  <a:pt x="1178541" y="807444"/>
                  <a:pt x="1175726" y="806650"/>
                </a:cubicBezTo>
                <a:cubicBezTo>
                  <a:pt x="1177528" y="805649"/>
                  <a:pt x="1178993" y="804022"/>
                  <a:pt x="1181133" y="803854"/>
                </a:cubicBezTo>
                <a:close/>
                <a:moveTo>
                  <a:pt x="2796341" y="797048"/>
                </a:moveTo>
                <a:cubicBezTo>
                  <a:pt x="2798926" y="797216"/>
                  <a:pt x="2801404" y="797340"/>
                  <a:pt x="2803770" y="797632"/>
                </a:cubicBezTo>
                <a:cubicBezTo>
                  <a:pt x="2804107" y="797675"/>
                  <a:pt x="2803544" y="798636"/>
                  <a:pt x="2803432" y="799180"/>
                </a:cubicBezTo>
                <a:cubicBezTo>
                  <a:pt x="2800959" y="799012"/>
                  <a:pt x="2798362" y="798886"/>
                  <a:pt x="2795890" y="798595"/>
                </a:cubicBezTo>
                <a:cubicBezTo>
                  <a:pt x="2795552" y="798554"/>
                  <a:pt x="2796115" y="797592"/>
                  <a:pt x="2796341" y="797048"/>
                </a:cubicBezTo>
                <a:close/>
                <a:moveTo>
                  <a:pt x="2405795" y="795754"/>
                </a:moveTo>
                <a:cubicBezTo>
                  <a:pt x="2408049" y="796464"/>
                  <a:pt x="2410415" y="797174"/>
                  <a:pt x="2412443" y="798010"/>
                </a:cubicBezTo>
                <a:cubicBezTo>
                  <a:pt x="2412667" y="798134"/>
                  <a:pt x="2410527" y="799012"/>
                  <a:pt x="2409513" y="799511"/>
                </a:cubicBezTo>
                <a:cubicBezTo>
                  <a:pt x="2407260" y="798761"/>
                  <a:pt x="2404894" y="798052"/>
                  <a:pt x="2402647" y="797300"/>
                </a:cubicBezTo>
                <a:cubicBezTo>
                  <a:pt x="2403773" y="796756"/>
                  <a:pt x="2404782" y="796255"/>
                  <a:pt x="2405795" y="795754"/>
                </a:cubicBezTo>
                <a:close/>
                <a:moveTo>
                  <a:pt x="3299603" y="794291"/>
                </a:moveTo>
                <a:cubicBezTo>
                  <a:pt x="3301405" y="794291"/>
                  <a:pt x="3303208" y="794291"/>
                  <a:pt x="3305124" y="794291"/>
                </a:cubicBezTo>
                <a:cubicBezTo>
                  <a:pt x="3305913" y="794710"/>
                  <a:pt x="3306926" y="795169"/>
                  <a:pt x="3307941" y="795629"/>
                </a:cubicBezTo>
                <a:cubicBezTo>
                  <a:pt x="3306363" y="795963"/>
                  <a:pt x="3303659" y="796672"/>
                  <a:pt x="3303433" y="796547"/>
                </a:cubicBezTo>
                <a:cubicBezTo>
                  <a:pt x="3301864" y="795921"/>
                  <a:pt x="3300842" y="795085"/>
                  <a:pt x="3299603" y="794291"/>
                </a:cubicBezTo>
                <a:close/>
                <a:moveTo>
                  <a:pt x="813000" y="792290"/>
                </a:moveTo>
                <a:cubicBezTo>
                  <a:pt x="856244" y="790075"/>
                  <a:pt x="901290" y="791287"/>
                  <a:pt x="944982" y="793165"/>
                </a:cubicBezTo>
                <a:cubicBezTo>
                  <a:pt x="951623" y="793461"/>
                  <a:pt x="961426" y="805649"/>
                  <a:pt x="958159" y="811410"/>
                </a:cubicBezTo>
                <a:cubicBezTo>
                  <a:pt x="951180" y="823643"/>
                  <a:pt x="948025" y="823394"/>
                  <a:pt x="967390" y="834624"/>
                </a:cubicBezTo>
                <a:lnTo>
                  <a:pt x="915480" y="815463"/>
                </a:lnTo>
                <a:cubicBezTo>
                  <a:pt x="911086" y="834081"/>
                  <a:pt x="911086" y="834165"/>
                  <a:pt x="857146" y="834498"/>
                </a:cubicBezTo>
                <a:cubicBezTo>
                  <a:pt x="836535" y="834624"/>
                  <a:pt x="816043" y="834416"/>
                  <a:pt x="795544" y="834165"/>
                </a:cubicBezTo>
                <a:cubicBezTo>
                  <a:pt x="788447" y="834081"/>
                  <a:pt x="781356" y="833329"/>
                  <a:pt x="772462" y="831453"/>
                </a:cubicBezTo>
                <a:cubicBezTo>
                  <a:pt x="825388" y="835418"/>
                  <a:pt x="834393" y="815211"/>
                  <a:pt x="873474" y="811869"/>
                </a:cubicBezTo>
                <a:cubicBezTo>
                  <a:pt x="871672" y="810076"/>
                  <a:pt x="869757" y="808238"/>
                  <a:pt x="867955" y="806402"/>
                </a:cubicBezTo>
                <a:cubicBezTo>
                  <a:pt x="841830" y="807527"/>
                  <a:pt x="815705" y="808906"/>
                  <a:pt x="789460" y="809617"/>
                </a:cubicBezTo>
                <a:cubicBezTo>
                  <a:pt x="764576" y="810285"/>
                  <a:pt x="734960" y="819678"/>
                  <a:pt x="718066" y="805649"/>
                </a:cubicBezTo>
                <a:cubicBezTo>
                  <a:pt x="749824" y="800973"/>
                  <a:pt x="780455" y="793919"/>
                  <a:pt x="813000" y="792290"/>
                </a:cubicBezTo>
                <a:close/>
                <a:moveTo>
                  <a:pt x="3206026" y="791204"/>
                </a:moveTo>
                <a:cubicBezTo>
                  <a:pt x="3207265" y="791580"/>
                  <a:pt x="3209512" y="791913"/>
                  <a:pt x="3209399" y="792248"/>
                </a:cubicBezTo>
                <a:cubicBezTo>
                  <a:pt x="3209512" y="792791"/>
                  <a:pt x="3207941" y="793375"/>
                  <a:pt x="3207153" y="793919"/>
                </a:cubicBezTo>
                <a:cubicBezTo>
                  <a:pt x="3205237" y="793293"/>
                  <a:pt x="3203321" y="792707"/>
                  <a:pt x="3201407" y="792081"/>
                </a:cubicBezTo>
                <a:cubicBezTo>
                  <a:pt x="3202985" y="791789"/>
                  <a:pt x="3204450" y="791497"/>
                  <a:pt x="3206026" y="791204"/>
                </a:cubicBezTo>
                <a:close/>
                <a:moveTo>
                  <a:pt x="3120216" y="790326"/>
                </a:moveTo>
                <a:cubicBezTo>
                  <a:pt x="3133729" y="790536"/>
                  <a:pt x="3147356" y="790952"/>
                  <a:pt x="3160868" y="791371"/>
                </a:cubicBezTo>
                <a:cubicBezTo>
                  <a:pt x="3159854" y="793417"/>
                  <a:pt x="3158953" y="795419"/>
                  <a:pt x="3157938" y="797466"/>
                </a:cubicBezTo>
                <a:cubicBezTo>
                  <a:pt x="3144539" y="796672"/>
                  <a:pt x="3131250" y="795838"/>
                  <a:pt x="3117851" y="795002"/>
                </a:cubicBezTo>
                <a:cubicBezTo>
                  <a:pt x="3119089" y="792540"/>
                  <a:pt x="3119765" y="790326"/>
                  <a:pt x="3120216" y="790326"/>
                </a:cubicBezTo>
                <a:close/>
                <a:moveTo>
                  <a:pt x="1105007" y="790326"/>
                </a:moveTo>
                <a:cubicBezTo>
                  <a:pt x="1107261" y="790744"/>
                  <a:pt x="1109280" y="791371"/>
                  <a:pt x="1111316" y="791913"/>
                </a:cubicBezTo>
                <a:cubicBezTo>
                  <a:pt x="1109620" y="792123"/>
                  <a:pt x="1108048" y="792331"/>
                  <a:pt x="1106470" y="792540"/>
                </a:cubicBezTo>
                <a:cubicBezTo>
                  <a:pt x="1104893" y="792205"/>
                  <a:pt x="1103429" y="791913"/>
                  <a:pt x="1102076" y="791580"/>
                </a:cubicBezTo>
                <a:cubicBezTo>
                  <a:pt x="1103089" y="791120"/>
                  <a:pt x="1104668" y="790285"/>
                  <a:pt x="1105007" y="790326"/>
                </a:cubicBezTo>
                <a:close/>
                <a:moveTo>
                  <a:pt x="2956702" y="785652"/>
                </a:moveTo>
                <a:cubicBezTo>
                  <a:pt x="2953885" y="795963"/>
                  <a:pt x="2951968" y="803269"/>
                  <a:pt x="2949491" y="812204"/>
                </a:cubicBezTo>
                <a:cubicBezTo>
                  <a:pt x="2928435" y="812873"/>
                  <a:pt x="2908614" y="813457"/>
                  <a:pt x="2888904" y="814041"/>
                </a:cubicBezTo>
                <a:cubicBezTo>
                  <a:pt x="2888347" y="813290"/>
                  <a:pt x="2887672" y="812538"/>
                  <a:pt x="2887107" y="811787"/>
                </a:cubicBezTo>
                <a:cubicBezTo>
                  <a:pt x="2891608" y="811243"/>
                  <a:pt x="2896114" y="810701"/>
                  <a:pt x="2900508" y="810076"/>
                </a:cubicBezTo>
                <a:cubicBezTo>
                  <a:pt x="2907035" y="809157"/>
                  <a:pt x="2913459" y="808155"/>
                  <a:pt x="2926071" y="806317"/>
                </a:cubicBezTo>
                <a:cubicBezTo>
                  <a:pt x="2914922" y="800429"/>
                  <a:pt x="2906134" y="795796"/>
                  <a:pt x="2893974" y="789366"/>
                </a:cubicBezTo>
                <a:cubicBezTo>
                  <a:pt x="2913345" y="788199"/>
                  <a:pt x="2932717" y="787071"/>
                  <a:pt x="2956702" y="785652"/>
                </a:cubicBezTo>
                <a:close/>
                <a:moveTo>
                  <a:pt x="3394004" y="785171"/>
                </a:moveTo>
                <a:cubicBezTo>
                  <a:pt x="3408419" y="785410"/>
                  <a:pt x="3423875" y="786840"/>
                  <a:pt x="3441276" y="790326"/>
                </a:cubicBezTo>
                <a:cubicBezTo>
                  <a:pt x="3422918" y="794836"/>
                  <a:pt x="3406220" y="796798"/>
                  <a:pt x="3389512" y="797367"/>
                </a:cubicBezTo>
                <a:cubicBezTo>
                  <a:pt x="3372803" y="797936"/>
                  <a:pt x="3356082" y="797111"/>
                  <a:pt x="3337671" y="796047"/>
                </a:cubicBezTo>
                <a:cubicBezTo>
                  <a:pt x="3344431" y="791913"/>
                  <a:pt x="3347353" y="787698"/>
                  <a:pt x="3352986" y="787155"/>
                </a:cubicBezTo>
                <a:cubicBezTo>
                  <a:pt x="3366217" y="785881"/>
                  <a:pt x="3379589" y="784931"/>
                  <a:pt x="3394004" y="785171"/>
                </a:cubicBezTo>
                <a:close/>
                <a:moveTo>
                  <a:pt x="7058291" y="780808"/>
                </a:moveTo>
                <a:lnTo>
                  <a:pt x="7059288" y="780863"/>
                </a:lnTo>
                <a:lnTo>
                  <a:pt x="7058514" y="780934"/>
                </a:lnTo>
                <a:lnTo>
                  <a:pt x="7057474" y="780997"/>
                </a:lnTo>
                <a:close/>
                <a:moveTo>
                  <a:pt x="2267511" y="779263"/>
                </a:moveTo>
                <a:cubicBezTo>
                  <a:pt x="2267735" y="780724"/>
                  <a:pt x="2267849" y="782228"/>
                  <a:pt x="2268073" y="783688"/>
                </a:cubicBezTo>
                <a:cubicBezTo>
                  <a:pt x="2238005" y="783688"/>
                  <a:pt x="2207826" y="783688"/>
                  <a:pt x="2177645" y="783688"/>
                </a:cubicBezTo>
                <a:cubicBezTo>
                  <a:pt x="2177645" y="782855"/>
                  <a:pt x="2177645" y="782019"/>
                  <a:pt x="2177645" y="781185"/>
                </a:cubicBezTo>
                <a:cubicBezTo>
                  <a:pt x="2207600" y="780559"/>
                  <a:pt x="2237554" y="779930"/>
                  <a:pt x="2267511" y="779263"/>
                </a:cubicBezTo>
                <a:close/>
                <a:moveTo>
                  <a:pt x="778314" y="777550"/>
                </a:moveTo>
                <a:cubicBezTo>
                  <a:pt x="786989" y="777550"/>
                  <a:pt x="795658" y="777550"/>
                  <a:pt x="804439" y="777550"/>
                </a:cubicBezTo>
                <a:cubicBezTo>
                  <a:pt x="804439" y="778177"/>
                  <a:pt x="804551" y="778761"/>
                  <a:pt x="804551" y="779388"/>
                </a:cubicBezTo>
                <a:cubicBezTo>
                  <a:pt x="795884" y="779555"/>
                  <a:pt x="787214" y="779680"/>
                  <a:pt x="778540" y="779847"/>
                </a:cubicBezTo>
                <a:cubicBezTo>
                  <a:pt x="778426" y="779054"/>
                  <a:pt x="778426" y="778303"/>
                  <a:pt x="778314" y="777550"/>
                </a:cubicBezTo>
                <a:close/>
                <a:moveTo>
                  <a:pt x="2783503" y="777051"/>
                </a:moveTo>
                <a:cubicBezTo>
                  <a:pt x="2800284" y="777051"/>
                  <a:pt x="2817395" y="776049"/>
                  <a:pt x="2832936" y="777428"/>
                </a:cubicBezTo>
                <a:cubicBezTo>
                  <a:pt x="2843408" y="778385"/>
                  <a:pt x="2851746" y="782727"/>
                  <a:pt x="2861089" y="785567"/>
                </a:cubicBezTo>
                <a:cubicBezTo>
                  <a:pt x="2853660" y="788867"/>
                  <a:pt x="2846337" y="792165"/>
                  <a:pt x="2843859" y="793293"/>
                </a:cubicBezTo>
                <a:cubicBezTo>
                  <a:pt x="2820550" y="787030"/>
                  <a:pt x="2802756" y="782271"/>
                  <a:pt x="2783503" y="777051"/>
                </a:cubicBezTo>
                <a:close/>
                <a:moveTo>
                  <a:pt x="7131377" y="774294"/>
                </a:moveTo>
                <a:cubicBezTo>
                  <a:pt x="7117241" y="780473"/>
                  <a:pt x="7104431" y="782447"/>
                  <a:pt x="7092424" y="782703"/>
                </a:cubicBezTo>
                <a:lnTo>
                  <a:pt x="7059288" y="780863"/>
                </a:lnTo>
                <a:lnTo>
                  <a:pt x="7090680" y="778005"/>
                </a:lnTo>
                <a:cubicBezTo>
                  <a:pt x="7102348" y="776946"/>
                  <a:pt x="7115441" y="775757"/>
                  <a:pt x="7131377" y="774294"/>
                </a:cubicBezTo>
                <a:close/>
                <a:moveTo>
                  <a:pt x="3240262" y="773500"/>
                </a:moveTo>
                <a:cubicBezTo>
                  <a:pt x="3247015" y="774002"/>
                  <a:pt x="3251635" y="774337"/>
                  <a:pt x="3256141" y="774670"/>
                </a:cubicBezTo>
                <a:cubicBezTo>
                  <a:pt x="3253551" y="775506"/>
                  <a:pt x="3250958" y="776384"/>
                  <a:pt x="3248368" y="777218"/>
                </a:cubicBezTo>
                <a:cubicBezTo>
                  <a:pt x="3246340" y="776257"/>
                  <a:pt x="3244198" y="775297"/>
                  <a:pt x="3240262" y="773500"/>
                </a:cubicBezTo>
                <a:close/>
                <a:moveTo>
                  <a:pt x="845886" y="773167"/>
                </a:moveTo>
                <a:cubicBezTo>
                  <a:pt x="858836" y="774043"/>
                  <a:pt x="871786" y="774879"/>
                  <a:pt x="884735" y="775757"/>
                </a:cubicBezTo>
                <a:cubicBezTo>
                  <a:pt x="884058" y="777092"/>
                  <a:pt x="883384" y="778385"/>
                  <a:pt x="882707" y="779723"/>
                </a:cubicBezTo>
                <a:cubicBezTo>
                  <a:pt x="869869" y="778719"/>
                  <a:pt x="856920" y="777675"/>
                  <a:pt x="844084" y="776676"/>
                </a:cubicBezTo>
                <a:cubicBezTo>
                  <a:pt x="844639" y="775506"/>
                  <a:pt x="845323" y="774337"/>
                  <a:pt x="845886" y="773167"/>
                </a:cubicBezTo>
                <a:close/>
                <a:moveTo>
                  <a:pt x="1544646" y="767032"/>
                </a:moveTo>
                <a:cubicBezTo>
                  <a:pt x="1572348" y="768032"/>
                  <a:pt x="1597234" y="768909"/>
                  <a:pt x="1625161" y="769911"/>
                </a:cubicBezTo>
                <a:cubicBezTo>
                  <a:pt x="1620098" y="777845"/>
                  <a:pt x="1620210" y="784397"/>
                  <a:pt x="1595100" y="783105"/>
                </a:cubicBezTo>
                <a:cubicBezTo>
                  <a:pt x="1577419" y="782144"/>
                  <a:pt x="1559624" y="781267"/>
                  <a:pt x="1538112" y="780140"/>
                </a:cubicBezTo>
                <a:cubicBezTo>
                  <a:pt x="1539809" y="776800"/>
                  <a:pt x="1541942" y="772499"/>
                  <a:pt x="1544646" y="767032"/>
                </a:cubicBezTo>
                <a:close/>
                <a:moveTo>
                  <a:pt x="2149042" y="763522"/>
                </a:moveTo>
                <a:cubicBezTo>
                  <a:pt x="2148479" y="764482"/>
                  <a:pt x="2147913" y="765402"/>
                  <a:pt x="2147351" y="766362"/>
                </a:cubicBezTo>
                <a:cubicBezTo>
                  <a:pt x="2145887" y="766029"/>
                  <a:pt x="2143633" y="765821"/>
                  <a:pt x="2143071" y="765319"/>
                </a:cubicBezTo>
                <a:cubicBezTo>
                  <a:pt x="2142506" y="764859"/>
                  <a:pt x="2143633" y="764149"/>
                  <a:pt x="2144085" y="763565"/>
                </a:cubicBezTo>
                <a:cubicBezTo>
                  <a:pt x="2145773" y="763565"/>
                  <a:pt x="2147351" y="763565"/>
                  <a:pt x="2149042" y="763522"/>
                </a:cubicBezTo>
                <a:close/>
                <a:moveTo>
                  <a:pt x="2183729" y="762269"/>
                </a:moveTo>
                <a:cubicBezTo>
                  <a:pt x="2186538" y="762061"/>
                  <a:pt x="2190031" y="763022"/>
                  <a:pt x="2193184" y="763482"/>
                </a:cubicBezTo>
                <a:cubicBezTo>
                  <a:pt x="2190932" y="764775"/>
                  <a:pt x="2188566" y="766029"/>
                  <a:pt x="2186312" y="767321"/>
                </a:cubicBezTo>
                <a:cubicBezTo>
                  <a:pt x="2183617" y="766570"/>
                  <a:pt x="2180912" y="765778"/>
                  <a:pt x="2178208" y="765027"/>
                </a:cubicBezTo>
                <a:cubicBezTo>
                  <a:pt x="2180011" y="764024"/>
                  <a:pt x="2181475" y="762436"/>
                  <a:pt x="2183729" y="762269"/>
                </a:cubicBezTo>
                <a:close/>
                <a:moveTo>
                  <a:pt x="3024154" y="760894"/>
                </a:moveTo>
                <a:cubicBezTo>
                  <a:pt x="3023259" y="761685"/>
                  <a:pt x="3022237" y="762478"/>
                  <a:pt x="3021336" y="763272"/>
                </a:cubicBezTo>
                <a:cubicBezTo>
                  <a:pt x="3019768" y="762980"/>
                  <a:pt x="3018188" y="762688"/>
                  <a:pt x="3016611" y="762395"/>
                </a:cubicBezTo>
                <a:cubicBezTo>
                  <a:pt x="3017288" y="761934"/>
                  <a:pt x="3017738" y="761186"/>
                  <a:pt x="3018753" y="760978"/>
                </a:cubicBezTo>
                <a:cubicBezTo>
                  <a:pt x="3020330" y="760727"/>
                  <a:pt x="3022351" y="760894"/>
                  <a:pt x="3024154" y="760894"/>
                </a:cubicBezTo>
                <a:close/>
                <a:moveTo>
                  <a:pt x="3093528" y="760393"/>
                </a:moveTo>
                <a:cubicBezTo>
                  <a:pt x="3096788" y="760351"/>
                  <a:pt x="3099943" y="761186"/>
                  <a:pt x="3103211" y="761643"/>
                </a:cubicBezTo>
                <a:cubicBezTo>
                  <a:pt x="3102985" y="762103"/>
                  <a:pt x="3102871" y="762604"/>
                  <a:pt x="3102647" y="763104"/>
                </a:cubicBezTo>
                <a:cubicBezTo>
                  <a:pt x="3097126" y="762771"/>
                  <a:pt x="3091500" y="762395"/>
                  <a:pt x="3085753" y="762103"/>
                </a:cubicBezTo>
                <a:cubicBezTo>
                  <a:pt x="3088345" y="761476"/>
                  <a:pt x="3090936" y="760435"/>
                  <a:pt x="3093528" y="760393"/>
                </a:cubicBezTo>
                <a:close/>
                <a:moveTo>
                  <a:pt x="2827084" y="757386"/>
                </a:moveTo>
                <a:cubicBezTo>
                  <a:pt x="2829226" y="757468"/>
                  <a:pt x="2831247" y="757553"/>
                  <a:pt x="2833387" y="757636"/>
                </a:cubicBezTo>
                <a:cubicBezTo>
                  <a:pt x="2832936" y="758261"/>
                  <a:pt x="2832486" y="758888"/>
                  <a:pt x="2832043" y="759516"/>
                </a:cubicBezTo>
                <a:cubicBezTo>
                  <a:pt x="2830570" y="759431"/>
                  <a:pt x="2828323" y="759557"/>
                  <a:pt x="2827761" y="759307"/>
                </a:cubicBezTo>
                <a:cubicBezTo>
                  <a:pt x="2826972" y="758805"/>
                  <a:pt x="2827310" y="758055"/>
                  <a:pt x="2827084" y="757386"/>
                </a:cubicBezTo>
                <a:close/>
                <a:moveTo>
                  <a:pt x="3267176" y="757176"/>
                </a:moveTo>
                <a:cubicBezTo>
                  <a:pt x="3269084" y="757094"/>
                  <a:pt x="3271564" y="758179"/>
                  <a:pt x="3273930" y="758763"/>
                </a:cubicBezTo>
                <a:cubicBezTo>
                  <a:pt x="3271005" y="759557"/>
                  <a:pt x="3268522" y="760602"/>
                  <a:pt x="3265598" y="760727"/>
                </a:cubicBezTo>
                <a:cubicBezTo>
                  <a:pt x="3263797" y="760853"/>
                  <a:pt x="3261430" y="759599"/>
                  <a:pt x="3259290" y="758973"/>
                </a:cubicBezTo>
                <a:cubicBezTo>
                  <a:pt x="3261881" y="758347"/>
                  <a:pt x="3264359" y="757301"/>
                  <a:pt x="3267176" y="757176"/>
                </a:cubicBezTo>
                <a:close/>
                <a:moveTo>
                  <a:pt x="3213229" y="756257"/>
                </a:moveTo>
                <a:cubicBezTo>
                  <a:pt x="3213905" y="757468"/>
                  <a:pt x="3215709" y="758888"/>
                  <a:pt x="3214582" y="759891"/>
                </a:cubicBezTo>
                <a:cubicBezTo>
                  <a:pt x="3213679" y="760727"/>
                  <a:pt x="3209512" y="761061"/>
                  <a:pt x="3206814" y="761643"/>
                </a:cubicBezTo>
                <a:cubicBezTo>
                  <a:pt x="3206364" y="760476"/>
                  <a:pt x="3204674" y="759097"/>
                  <a:pt x="3205687" y="758179"/>
                </a:cubicBezTo>
                <a:cubicBezTo>
                  <a:pt x="3206702" y="757301"/>
                  <a:pt x="3210646" y="756884"/>
                  <a:pt x="3213229" y="756257"/>
                </a:cubicBezTo>
                <a:close/>
                <a:moveTo>
                  <a:pt x="2882940" y="753336"/>
                </a:moveTo>
                <a:cubicBezTo>
                  <a:pt x="2891163" y="756759"/>
                  <a:pt x="2899383" y="760141"/>
                  <a:pt x="2907599" y="763565"/>
                </a:cubicBezTo>
                <a:cubicBezTo>
                  <a:pt x="2904678" y="764610"/>
                  <a:pt x="2901635" y="765653"/>
                  <a:pt x="2898705" y="766695"/>
                </a:cubicBezTo>
                <a:cubicBezTo>
                  <a:pt x="2890255" y="763355"/>
                  <a:pt x="2881700" y="760059"/>
                  <a:pt x="2873256" y="756759"/>
                </a:cubicBezTo>
                <a:cubicBezTo>
                  <a:pt x="2876516" y="755589"/>
                  <a:pt x="2879673" y="754464"/>
                  <a:pt x="2882940" y="753336"/>
                </a:cubicBezTo>
                <a:close/>
                <a:moveTo>
                  <a:pt x="2237780" y="753252"/>
                </a:moveTo>
                <a:cubicBezTo>
                  <a:pt x="2261652" y="751833"/>
                  <a:pt x="2274600" y="756382"/>
                  <a:pt x="2277869" y="764775"/>
                </a:cubicBezTo>
                <a:cubicBezTo>
                  <a:pt x="2274264" y="765821"/>
                  <a:pt x="2272912" y="766405"/>
                  <a:pt x="2271228" y="766611"/>
                </a:cubicBezTo>
                <a:cubicBezTo>
                  <a:pt x="2261598" y="767843"/>
                  <a:pt x="2252251" y="768459"/>
                  <a:pt x="2244370" y="767720"/>
                </a:cubicBezTo>
                <a:cubicBezTo>
                  <a:pt x="2236484" y="766977"/>
                  <a:pt x="2230066" y="764880"/>
                  <a:pt x="2226295" y="760685"/>
                </a:cubicBezTo>
                <a:cubicBezTo>
                  <a:pt x="2224606" y="758763"/>
                  <a:pt x="2232710" y="753544"/>
                  <a:pt x="2237780" y="753252"/>
                </a:cubicBezTo>
                <a:close/>
                <a:moveTo>
                  <a:pt x="2716607" y="744862"/>
                </a:moveTo>
                <a:cubicBezTo>
                  <a:pt x="2738910" y="746655"/>
                  <a:pt x="2755126" y="748953"/>
                  <a:pt x="2757598" y="756801"/>
                </a:cubicBezTo>
                <a:cubicBezTo>
                  <a:pt x="2758161" y="758848"/>
                  <a:pt x="2747238" y="761392"/>
                  <a:pt x="2738346" y="765069"/>
                </a:cubicBezTo>
                <a:cubicBezTo>
                  <a:pt x="2730459" y="757677"/>
                  <a:pt x="2724607" y="752292"/>
                  <a:pt x="2716607" y="744862"/>
                </a:cubicBezTo>
                <a:close/>
                <a:moveTo>
                  <a:pt x="2649760" y="744012"/>
                </a:moveTo>
                <a:cubicBezTo>
                  <a:pt x="2662979" y="744372"/>
                  <a:pt x="2678435" y="750561"/>
                  <a:pt x="2703096" y="763022"/>
                </a:cubicBezTo>
                <a:cubicBezTo>
                  <a:pt x="2690258" y="765110"/>
                  <a:pt x="2675280" y="767530"/>
                  <a:pt x="2660416" y="769953"/>
                </a:cubicBezTo>
                <a:cubicBezTo>
                  <a:pt x="2662443" y="771249"/>
                  <a:pt x="2664359" y="772540"/>
                  <a:pt x="2666380" y="773836"/>
                </a:cubicBezTo>
                <a:cubicBezTo>
                  <a:pt x="2691721" y="775924"/>
                  <a:pt x="2717058" y="778051"/>
                  <a:pt x="2742394" y="780140"/>
                </a:cubicBezTo>
                <a:cubicBezTo>
                  <a:pt x="2742058" y="781477"/>
                  <a:pt x="2741726" y="782810"/>
                  <a:pt x="2741386" y="784146"/>
                </a:cubicBezTo>
                <a:cubicBezTo>
                  <a:pt x="2732036" y="784397"/>
                  <a:pt x="2722691" y="784524"/>
                  <a:pt x="2713460" y="784940"/>
                </a:cubicBezTo>
                <a:cubicBezTo>
                  <a:pt x="2662668" y="787239"/>
                  <a:pt x="2611877" y="790201"/>
                  <a:pt x="2560867" y="791706"/>
                </a:cubicBezTo>
                <a:cubicBezTo>
                  <a:pt x="2528546" y="792667"/>
                  <a:pt x="2495436" y="791998"/>
                  <a:pt x="2466495" y="786026"/>
                </a:cubicBezTo>
                <a:cubicBezTo>
                  <a:pt x="2467170" y="783604"/>
                  <a:pt x="2467734" y="781185"/>
                  <a:pt x="2468411" y="778761"/>
                </a:cubicBezTo>
                <a:cubicBezTo>
                  <a:pt x="2485190" y="779303"/>
                  <a:pt x="2504899" y="777928"/>
                  <a:pt x="2518076" y="780765"/>
                </a:cubicBezTo>
                <a:cubicBezTo>
                  <a:pt x="2560078" y="789742"/>
                  <a:pt x="2590597" y="778761"/>
                  <a:pt x="2621114" y="772832"/>
                </a:cubicBezTo>
                <a:cubicBezTo>
                  <a:pt x="2645099" y="768199"/>
                  <a:pt x="2624714" y="763104"/>
                  <a:pt x="2609850" y="759975"/>
                </a:cubicBezTo>
                <a:cubicBezTo>
                  <a:pt x="2625560" y="749120"/>
                  <a:pt x="2636541" y="743651"/>
                  <a:pt x="2649760" y="744012"/>
                </a:cubicBezTo>
                <a:close/>
                <a:moveTo>
                  <a:pt x="2463678" y="741185"/>
                </a:moveTo>
                <a:cubicBezTo>
                  <a:pt x="2474713" y="743566"/>
                  <a:pt x="2488908" y="746655"/>
                  <a:pt x="2507265" y="750620"/>
                </a:cubicBezTo>
                <a:cubicBezTo>
                  <a:pt x="2483501" y="760267"/>
                  <a:pt x="2464129" y="768783"/>
                  <a:pt x="2426969" y="761476"/>
                </a:cubicBezTo>
                <a:cubicBezTo>
                  <a:pt x="2426969" y="765528"/>
                  <a:pt x="2426969" y="768115"/>
                  <a:pt x="2426969" y="771415"/>
                </a:cubicBezTo>
                <a:cubicBezTo>
                  <a:pt x="2394536" y="770537"/>
                  <a:pt x="2361882" y="769703"/>
                  <a:pt x="2320436" y="768616"/>
                </a:cubicBezTo>
                <a:cubicBezTo>
                  <a:pt x="2317845" y="765778"/>
                  <a:pt x="2313118" y="760602"/>
                  <a:pt x="2309175" y="756300"/>
                </a:cubicBezTo>
                <a:cubicBezTo>
                  <a:pt x="2338116" y="746405"/>
                  <a:pt x="2359285" y="763898"/>
                  <a:pt x="2386430" y="754880"/>
                </a:cubicBezTo>
                <a:cubicBezTo>
                  <a:pt x="2404556" y="748827"/>
                  <a:pt x="2431927" y="746573"/>
                  <a:pt x="2463678" y="741185"/>
                </a:cubicBezTo>
                <a:close/>
                <a:moveTo>
                  <a:pt x="1620903" y="738973"/>
                </a:moveTo>
                <a:lnTo>
                  <a:pt x="1619535" y="739141"/>
                </a:lnTo>
                <a:lnTo>
                  <a:pt x="1619167" y="739014"/>
                </a:lnTo>
                <a:close/>
                <a:moveTo>
                  <a:pt x="3548145" y="736219"/>
                </a:moveTo>
                <a:cubicBezTo>
                  <a:pt x="3553661" y="736219"/>
                  <a:pt x="3559180" y="736219"/>
                  <a:pt x="3564694" y="736219"/>
                </a:cubicBezTo>
                <a:cubicBezTo>
                  <a:pt x="3564694" y="736593"/>
                  <a:pt x="3564694" y="737013"/>
                  <a:pt x="3564694" y="737387"/>
                </a:cubicBezTo>
                <a:cubicBezTo>
                  <a:pt x="3559180" y="737387"/>
                  <a:pt x="3553661" y="737387"/>
                  <a:pt x="3548145" y="737387"/>
                </a:cubicBezTo>
                <a:cubicBezTo>
                  <a:pt x="3548145" y="737013"/>
                  <a:pt x="3548145" y="736593"/>
                  <a:pt x="3548145" y="736219"/>
                </a:cubicBezTo>
                <a:close/>
                <a:moveTo>
                  <a:pt x="4964173" y="734990"/>
                </a:moveTo>
                <a:lnTo>
                  <a:pt x="4964250" y="735005"/>
                </a:lnTo>
                <a:lnTo>
                  <a:pt x="4964050" y="735056"/>
                </a:lnTo>
                <a:close/>
                <a:moveTo>
                  <a:pt x="1657932" y="734421"/>
                </a:moveTo>
                <a:cubicBezTo>
                  <a:pt x="1658609" y="735633"/>
                  <a:pt x="1659399" y="736844"/>
                  <a:pt x="1660186" y="738055"/>
                </a:cubicBezTo>
                <a:lnTo>
                  <a:pt x="1620903" y="738973"/>
                </a:lnTo>
                <a:close/>
                <a:moveTo>
                  <a:pt x="4137449" y="731752"/>
                </a:moveTo>
                <a:cubicBezTo>
                  <a:pt x="4109747" y="748117"/>
                  <a:pt x="4069991" y="740309"/>
                  <a:pt x="4033958" y="745694"/>
                </a:cubicBezTo>
                <a:cubicBezTo>
                  <a:pt x="4056590" y="734380"/>
                  <a:pt x="4089025" y="730164"/>
                  <a:pt x="4137449" y="731752"/>
                </a:cubicBezTo>
                <a:close/>
                <a:moveTo>
                  <a:pt x="3498819" y="731584"/>
                </a:moveTo>
                <a:cubicBezTo>
                  <a:pt x="3499834" y="732754"/>
                  <a:pt x="3502424" y="734882"/>
                  <a:pt x="3501861" y="735005"/>
                </a:cubicBezTo>
                <a:cubicBezTo>
                  <a:pt x="3495440" y="736385"/>
                  <a:pt x="3488575" y="737471"/>
                  <a:pt x="3481813" y="738599"/>
                </a:cubicBezTo>
                <a:cubicBezTo>
                  <a:pt x="3480575" y="737305"/>
                  <a:pt x="3479334" y="736009"/>
                  <a:pt x="3478097" y="734713"/>
                </a:cubicBezTo>
                <a:cubicBezTo>
                  <a:pt x="3484968" y="733671"/>
                  <a:pt x="3491834" y="732628"/>
                  <a:pt x="3498819" y="731584"/>
                </a:cubicBezTo>
                <a:close/>
                <a:moveTo>
                  <a:pt x="6700631" y="729204"/>
                </a:moveTo>
                <a:cubicBezTo>
                  <a:pt x="6709073" y="728578"/>
                  <a:pt x="6720451" y="733632"/>
                  <a:pt x="6737226" y="737721"/>
                </a:cubicBezTo>
                <a:cubicBezTo>
                  <a:pt x="6699616" y="739725"/>
                  <a:pt x="6671125" y="741270"/>
                  <a:pt x="6642860" y="742815"/>
                </a:cubicBezTo>
                <a:cubicBezTo>
                  <a:pt x="6641508" y="741144"/>
                  <a:pt x="6640269" y="739473"/>
                  <a:pt x="6638916" y="737807"/>
                </a:cubicBezTo>
                <a:cubicBezTo>
                  <a:pt x="6659415" y="734757"/>
                  <a:pt x="6679348" y="730707"/>
                  <a:pt x="6700631" y="729204"/>
                </a:cubicBezTo>
                <a:close/>
                <a:moveTo>
                  <a:pt x="3670440" y="728745"/>
                </a:moveTo>
                <a:cubicBezTo>
                  <a:pt x="3670553" y="730080"/>
                  <a:pt x="3670665" y="731458"/>
                  <a:pt x="3670777" y="732795"/>
                </a:cubicBezTo>
                <a:cubicBezTo>
                  <a:pt x="3658279" y="733088"/>
                  <a:pt x="3645891" y="733380"/>
                  <a:pt x="3633393" y="733671"/>
                </a:cubicBezTo>
                <a:cubicBezTo>
                  <a:pt x="3633393" y="732044"/>
                  <a:pt x="3633281" y="730415"/>
                  <a:pt x="3633281" y="728789"/>
                </a:cubicBezTo>
                <a:cubicBezTo>
                  <a:pt x="3645667" y="728789"/>
                  <a:pt x="3658054" y="728789"/>
                  <a:pt x="3670440" y="728745"/>
                </a:cubicBezTo>
                <a:close/>
                <a:moveTo>
                  <a:pt x="2233499" y="724527"/>
                </a:moveTo>
                <a:cubicBezTo>
                  <a:pt x="2256927" y="724443"/>
                  <a:pt x="2273137" y="725613"/>
                  <a:pt x="2279446" y="736636"/>
                </a:cubicBezTo>
                <a:cubicBezTo>
                  <a:pt x="2183052" y="729830"/>
                  <a:pt x="2089693" y="727243"/>
                  <a:pt x="1996561" y="736301"/>
                </a:cubicBezTo>
                <a:cubicBezTo>
                  <a:pt x="1985864" y="737345"/>
                  <a:pt x="1974379" y="737763"/>
                  <a:pt x="1963225" y="737847"/>
                </a:cubicBezTo>
                <a:cubicBezTo>
                  <a:pt x="1926292" y="738055"/>
                  <a:pt x="1889239" y="737807"/>
                  <a:pt x="1852305" y="738139"/>
                </a:cubicBezTo>
                <a:cubicBezTo>
                  <a:pt x="1826518" y="738348"/>
                  <a:pt x="1824264" y="737807"/>
                  <a:pt x="1818300" y="724569"/>
                </a:cubicBezTo>
                <a:cubicBezTo>
                  <a:pt x="1838566" y="724569"/>
                  <a:pt x="1858496" y="724569"/>
                  <a:pt x="1878316" y="724569"/>
                </a:cubicBezTo>
                <a:cubicBezTo>
                  <a:pt x="1996785" y="724653"/>
                  <a:pt x="2115144" y="724945"/>
                  <a:pt x="2233499" y="724527"/>
                </a:cubicBezTo>
                <a:close/>
                <a:moveTo>
                  <a:pt x="6808121" y="724043"/>
                </a:moveTo>
                <a:cubicBezTo>
                  <a:pt x="6822113" y="723036"/>
                  <a:pt x="6836781" y="723569"/>
                  <a:pt x="6854575" y="726157"/>
                </a:cubicBezTo>
                <a:cubicBezTo>
                  <a:pt x="6839536" y="730916"/>
                  <a:pt x="6825966" y="733327"/>
                  <a:pt x="6811834" y="733968"/>
                </a:cubicBezTo>
                <a:cubicBezTo>
                  <a:pt x="6797701" y="734611"/>
                  <a:pt x="6783006" y="733484"/>
                  <a:pt x="6765722" y="731166"/>
                </a:cubicBezTo>
                <a:cubicBezTo>
                  <a:pt x="6780813" y="727596"/>
                  <a:pt x="6794129" y="725050"/>
                  <a:pt x="6808121" y="724043"/>
                </a:cubicBezTo>
                <a:close/>
                <a:moveTo>
                  <a:pt x="7282280" y="722518"/>
                </a:moveTo>
                <a:lnTo>
                  <a:pt x="7266061" y="726157"/>
                </a:lnTo>
                <a:cubicBezTo>
                  <a:pt x="7265274" y="725321"/>
                  <a:pt x="7264598" y="724485"/>
                  <a:pt x="7263809" y="723649"/>
                </a:cubicBezTo>
                <a:close/>
                <a:moveTo>
                  <a:pt x="7284385" y="722233"/>
                </a:moveTo>
                <a:lnTo>
                  <a:pt x="7283512" y="722442"/>
                </a:lnTo>
                <a:lnTo>
                  <a:pt x="7282280" y="722518"/>
                </a:lnTo>
                <a:lnTo>
                  <a:pt x="7283174" y="722316"/>
                </a:lnTo>
                <a:close/>
                <a:moveTo>
                  <a:pt x="1426291" y="720395"/>
                </a:moveTo>
                <a:cubicBezTo>
                  <a:pt x="1444196" y="725321"/>
                  <a:pt x="1460750" y="729830"/>
                  <a:pt x="1480005" y="735049"/>
                </a:cubicBezTo>
                <a:cubicBezTo>
                  <a:pt x="1466266" y="736175"/>
                  <a:pt x="1455736" y="736955"/>
                  <a:pt x="1447748" y="737209"/>
                </a:cubicBezTo>
                <a:cubicBezTo>
                  <a:pt x="1423779" y="737969"/>
                  <a:pt x="1422661" y="733984"/>
                  <a:pt x="1426291" y="720395"/>
                </a:cubicBezTo>
                <a:close/>
                <a:moveTo>
                  <a:pt x="1749940" y="719684"/>
                </a:moveTo>
                <a:cubicBezTo>
                  <a:pt x="1757255" y="720269"/>
                  <a:pt x="1764580" y="720562"/>
                  <a:pt x="1771220" y="721524"/>
                </a:cubicBezTo>
                <a:cubicBezTo>
                  <a:pt x="1779668" y="722731"/>
                  <a:pt x="1787443" y="724485"/>
                  <a:pt x="1797126" y="726324"/>
                </a:cubicBezTo>
                <a:cubicBezTo>
                  <a:pt x="1788112" y="744068"/>
                  <a:pt x="1746447" y="736259"/>
                  <a:pt x="1712210" y="744651"/>
                </a:cubicBezTo>
                <a:cubicBezTo>
                  <a:pt x="1727982" y="734174"/>
                  <a:pt x="1737215" y="728078"/>
                  <a:pt x="1749940" y="719684"/>
                </a:cubicBezTo>
                <a:close/>
                <a:moveTo>
                  <a:pt x="7300180" y="718474"/>
                </a:moveTo>
                <a:cubicBezTo>
                  <a:pt x="7301081" y="719309"/>
                  <a:pt x="7301870" y="720144"/>
                  <a:pt x="7302660" y="720980"/>
                </a:cubicBezTo>
                <a:lnTo>
                  <a:pt x="7284385" y="722233"/>
                </a:lnTo>
                <a:close/>
                <a:moveTo>
                  <a:pt x="628649" y="717974"/>
                </a:moveTo>
                <a:lnTo>
                  <a:pt x="628934" y="718099"/>
                </a:lnTo>
                <a:lnTo>
                  <a:pt x="628537" y="718182"/>
                </a:lnTo>
                <a:lnTo>
                  <a:pt x="628530" y="718156"/>
                </a:lnTo>
                <a:close/>
                <a:moveTo>
                  <a:pt x="6399274" y="717680"/>
                </a:moveTo>
                <a:cubicBezTo>
                  <a:pt x="6400401" y="718807"/>
                  <a:pt x="6402653" y="720061"/>
                  <a:pt x="6402090" y="721063"/>
                </a:cubicBezTo>
                <a:cubicBezTo>
                  <a:pt x="6401647" y="721774"/>
                  <a:pt x="6397253" y="722149"/>
                  <a:pt x="6394663" y="722691"/>
                </a:cubicBezTo>
                <a:cubicBezTo>
                  <a:pt x="6393422" y="721606"/>
                  <a:pt x="6390717" y="720311"/>
                  <a:pt x="6391508" y="719434"/>
                </a:cubicBezTo>
                <a:cubicBezTo>
                  <a:pt x="6392183" y="718640"/>
                  <a:pt x="6396577" y="718223"/>
                  <a:pt x="6399274" y="717680"/>
                </a:cubicBezTo>
                <a:close/>
                <a:moveTo>
                  <a:pt x="3210081" y="717390"/>
                </a:moveTo>
                <a:cubicBezTo>
                  <a:pt x="3211096" y="717431"/>
                  <a:pt x="3211999" y="718264"/>
                  <a:pt x="3212892" y="718766"/>
                </a:cubicBezTo>
                <a:cubicBezTo>
                  <a:pt x="3210307" y="719183"/>
                  <a:pt x="3207829" y="719560"/>
                  <a:pt x="3205237" y="719976"/>
                </a:cubicBezTo>
                <a:cubicBezTo>
                  <a:pt x="3205237" y="719350"/>
                  <a:pt x="3205237" y="718766"/>
                  <a:pt x="3205237" y="718182"/>
                </a:cubicBezTo>
                <a:cubicBezTo>
                  <a:pt x="3206926" y="717851"/>
                  <a:pt x="3208506" y="717349"/>
                  <a:pt x="3210081" y="717390"/>
                </a:cubicBezTo>
                <a:close/>
                <a:moveTo>
                  <a:pt x="4108878" y="714239"/>
                </a:moveTo>
                <a:lnTo>
                  <a:pt x="4128325" y="716053"/>
                </a:lnTo>
                <a:cubicBezTo>
                  <a:pt x="4126409" y="716971"/>
                  <a:pt x="4124607" y="717933"/>
                  <a:pt x="4122690" y="718850"/>
                </a:cubicBezTo>
                <a:close/>
                <a:moveTo>
                  <a:pt x="4108050" y="713964"/>
                </a:moveTo>
                <a:lnTo>
                  <a:pt x="4108878" y="714239"/>
                </a:lnTo>
                <a:lnTo>
                  <a:pt x="4107713" y="714132"/>
                </a:lnTo>
                <a:lnTo>
                  <a:pt x="4106608" y="714055"/>
                </a:lnTo>
                <a:close/>
                <a:moveTo>
                  <a:pt x="4380443" y="712060"/>
                </a:moveTo>
                <a:cubicBezTo>
                  <a:pt x="4421610" y="709603"/>
                  <a:pt x="4458644" y="718089"/>
                  <a:pt x="4494542" y="713422"/>
                </a:cubicBezTo>
                <a:cubicBezTo>
                  <a:pt x="4494878" y="715301"/>
                  <a:pt x="4495330" y="717181"/>
                  <a:pt x="4495667" y="719058"/>
                </a:cubicBezTo>
                <a:cubicBezTo>
                  <a:pt x="4447017" y="719058"/>
                  <a:pt x="4398372" y="719058"/>
                  <a:pt x="4337786" y="719058"/>
                </a:cubicBezTo>
                <a:cubicBezTo>
                  <a:pt x="4352538" y="714915"/>
                  <a:pt x="4366720" y="712879"/>
                  <a:pt x="4380443" y="712060"/>
                </a:cubicBezTo>
                <a:close/>
                <a:moveTo>
                  <a:pt x="4073370" y="711753"/>
                </a:moveTo>
                <a:lnTo>
                  <a:pt x="4106608" y="714055"/>
                </a:lnTo>
                <a:lnTo>
                  <a:pt x="4072808" y="716179"/>
                </a:lnTo>
                <a:cubicBezTo>
                  <a:pt x="4073034" y="714675"/>
                  <a:pt x="4073146" y="713213"/>
                  <a:pt x="4073370" y="711753"/>
                </a:cubicBezTo>
                <a:close/>
                <a:moveTo>
                  <a:pt x="660988" y="711521"/>
                </a:moveTo>
                <a:cubicBezTo>
                  <a:pt x="671645" y="710697"/>
                  <a:pt x="682032" y="712254"/>
                  <a:pt x="691827" y="719142"/>
                </a:cubicBezTo>
                <a:cubicBezTo>
                  <a:pt x="734057" y="712004"/>
                  <a:pt x="760519" y="729538"/>
                  <a:pt x="799826" y="728534"/>
                </a:cubicBezTo>
                <a:cubicBezTo>
                  <a:pt x="786313" y="730310"/>
                  <a:pt x="774151" y="734016"/>
                  <a:pt x="761283" y="736192"/>
                </a:cubicBezTo>
                <a:cubicBezTo>
                  <a:pt x="748418" y="738369"/>
                  <a:pt x="734846" y="739015"/>
                  <a:pt x="718517" y="734672"/>
                </a:cubicBezTo>
                <a:lnTo>
                  <a:pt x="718741" y="734798"/>
                </a:lnTo>
                <a:cubicBezTo>
                  <a:pt x="710298" y="733589"/>
                  <a:pt x="701060" y="730874"/>
                  <a:pt x="693631" y="731458"/>
                </a:cubicBezTo>
                <a:cubicBezTo>
                  <a:pt x="677020" y="732754"/>
                  <a:pt x="664379" y="731700"/>
                  <a:pt x="654087" y="729163"/>
                </a:cubicBezTo>
                <a:lnTo>
                  <a:pt x="628934" y="718099"/>
                </a:lnTo>
                <a:close/>
                <a:moveTo>
                  <a:pt x="1035865" y="710876"/>
                </a:moveTo>
                <a:cubicBezTo>
                  <a:pt x="1041941" y="711002"/>
                  <a:pt x="1047912" y="711084"/>
                  <a:pt x="1053990" y="711210"/>
                </a:cubicBezTo>
                <a:cubicBezTo>
                  <a:pt x="1053875" y="711878"/>
                  <a:pt x="1053875" y="712501"/>
                  <a:pt x="1053763" y="713129"/>
                </a:cubicBezTo>
                <a:cubicBezTo>
                  <a:pt x="1047688" y="713003"/>
                  <a:pt x="1041715" y="712921"/>
                  <a:pt x="1035637" y="712795"/>
                </a:cubicBezTo>
                <a:cubicBezTo>
                  <a:pt x="1035751" y="712170"/>
                  <a:pt x="1035751" y="711502"/>
                  <a:pt x="1035865" y="710876"/>
                </a:cubicBezTo>
                <a:close/>
                <a:moveTo>
                  <a:pt x="1527275" y="710354"/>
                </a:moveTo>
                <a:cubicBezTo>
                  <a:pt x="1534737" y="710584"/>
                  <a:pt x="1541720" y="712087"/>
                  <a:pt x="1548702" y="714591"/>
                </a:cubicBezTo>
                <a:lnTo>
                  <a:pt x="1619167" y="739014"/>
                </a:lnTo>
                <a:lnTo>
                  <a:pt x="1619085" y="739017"/>
                </a:lnTo>
                <a:cubicBezTo>
                  <a:pt x="1601514" y="740350"/>
                  <a:pt x="1583948" y="741729"/>
                  <a:pt x="1559062" y="743650"/>
                </a:cubicBezTo>
                <a:cubicBezTo>
                  <a:pt x="1562777" y="737429"/>
                  <a:pt x="1564807" y="733965"/>
                  <a:pt x="1567397" y="729621"/>
                </a:cubicBezTo>
                <a:cubicBezTo>
                  <a:pt x="1555230" y="726491"/>
                  <a:pt x="1542280" y="723151"/>
                  <a:pt x="1528318" y="719560"/>
                </a:cubicBezTo>
                <a:cubicBezTo>
                  <a:pt x="1523810" y="722984"/>
                  <a:pt x="1520656" y="725321"/>
                  <a:pt x="1514579" y="729913"/>
                </a:cubicBezTo>
                <a:cubicBezTo>
                  <a:pt x="1509847" y="723357"/>
                  <a:pt x="1506354" y="718556"/>
                  <a:pt x="1502980" y="713757"/>
                </a:cubicBezTo>
                <a:cubicBezTo>
                  <a:pt x="1511875" y="711168"/>
                  <a:pt x="1519814" y="710124"/>
                  <a:pt x="1527275" y="710354"/>
                </a:cubicBezTo>
                <a:close/>
                <a:moveTo>
                  <a:pt x="6460429" y="709665"/>
                </a:moveTo>
                <a:cubicBezTo>
                  <a:pt x="6462678" y="710041"/>
                  <a:pt x="6465042" y="710416"/>
                  <a:pt x="6467296" y="710792"/>
                </a:cubicBezTo>
                <a:cubicBezTo>
                  <a:pt x="6465943" y="711210"/>
                  <a:pt x="6464706" y="711628"/>
                  <a:pt x="6463353" y="712088"/>
                </a:cubicBezTo>
                <a:cubicBezTo>
                  <a:pt x="6462226" y="711878"/>
                  <a:pt x="6459972" y="711796"/>
                  <a:pt x="6459411" y="711376"/>
                </a:cubicBezTo>
                <a:cubicBezTo>
                  <a:pt x="6458847" y="711002"/>
                  <a:pt x="6459972" y="710249"/>
                  <a:pt x="6460429" y="709665"/>
                </a:cubicBezTo>
                <a:close/>
                <a:moveTo>
                  <a:pt x="344982" y="708034"/>
                </a:moveTo>
                <a:cubicBezTo>
                  <a:pt x="347341" y="708746"/>
                  <a:pt x="349707" y="709456"/>
                  <a:pt x="351735" y="710291"/>
                </a:cubicBezTo>
                <a:cubicBezTo>
                  <a:pt x="351961" y="710416"/>
                  <a:pt x="349821" y="711294"/>
                  <a:pt x="348814" y="711796"/>
                </a:cubicBezTo>
                <a:cubicBezTo>
                  <a:pt x="346552" y="711043"/>
                  <a:pt x="344193" y="710334"/>
                  <a:pt x="341941" y="709582"/>
                </a:cubicBezTo>
                <a:cubicBezTo>
                  <a:pt x="343067" y="709080"/>
                  <a:pt x="344081" y="708536"/>
                  <a:pt x="344982" y="708034"/>
                </a:cubicBezTo>
                <a:close/>
                <a:moveTo>
                  <a:pt x="7630477" y="707743"/>
                </a:moveTo>
                <a:cubicBezTo>
                  <a:pt x="7631153" y="708578"/>
                  <a:pt x="7631716" y="709456"/>
                  <a:pt x="7632387" y="710291"/>
                </a:cubicBezTo>
                <a:cubicBezTo>
                  <a:pt x="7630927" y="710334"/>
                  <a:pt x="7629350" y="710416"/>
                  <a:pt x="7627772" y="710500"/>
                </a:cubicBezTo>
                <a:cubicBezTo>
                  <a:pt x="7627322" y="709916"/>
                  <a:pt x="7626307" y="709248"/>
                  <a:pt x="7626647" y="708828"/>
                </a:cubicBezTo>
                <a:cubicBezTo>
                  <a:pt x="7627208" y="708370"/>
                  <a:pt x="7629124" y="708078"/>
                  <a:pt x="7630477" y="707743"/>
                </a:cubicBezTo>
                <a:close/>
                <a:moveTo>
                  <a:pt x="1159959" y="703569"/>
                </a:moveTo>
                <a:cubicBezTo>
                  <a:pt x="1169305" y="704949"/>
                  <a:pt x="1178653" y="706368"/>
                  <a:pt x="1187998" y="707743"/>
                </a:cubicBezTo>
                <a:cubicBezTo>
                  <a:pt x="1185296" y="709414"/>
                  <a:pt x="1182477" y="711084"/>
                  <a:pt x="1179782" y="712757"/>
                </a:cubicBezTo>
                <a:cubicBezTo>
                  <a:pt x="1171557" y="711043"/>
                  <a:pt x="1163339" y="709289"/>
                  <a:pt x="1155003" y="707576"/>
                </a:cubicBezTo>
                <a:cubicBezTo>
                  <a:pt x="1156700" y="706241"/>
                  <a:pt x="1158268" y="704905"/>
                  <a:pt x="1159959" y="703569"/>
                </a:cubicBezTo>
                <a:close/>
                <a:moveTo>
                  <a:pt x="6665949" y="702901"/>
                </a:moveTo>
                <a:cubicBezTo>
                  <a:pt x="6665949" y="712837"/>
                  <a:pt x="6665949" y="712837"/>
                  <a:pt x="6637565" y="717223"/>
                </a:cubicBezTo>
                <a:cubicBezTo>
                  <a:pt x="6641508" y="712879"/>
                  <a:pt x="6642747" y="709665"/>
                  <a:pt x="6647253" y="707284"/>
                </a:cubicBezTo>
                <a:cubicBezTo>
                  <a:pt x="6650852" y="705407"/>
                  <a:pt x="6658400" y="704571"/>
                  <a:pt x="6665949" y="702901"/>
                </a:cubicBezTo>
                <a:close/>
                <a:moveTo>
                  <a:pt x="6356488" y="702775"/>
                </a:moveTo>
                <a:cubicBezTo>
                  <a:pt x="6358959" y="703569"/>
                  <a:pt x="6361439" y="704361"/>
                  <a:pt x="6363805" y="705155"/>
                </a:cubicBezTo>
                <a:cubicBezTo>
                  <a:pt x="6360200" y="705909"/>
                  <a:pt x="6356602" y="706870"/>
                  <a:pt x="6352659" y="707242"/>
                </a:cubicBezTo>
                <a:cubicBezTo>
                  <a:pt x="6351756" y="707326"/>
                  <a:pt x="6349502" y="705365"/>
                  <a:pt x="6347812" y="704321"/>
                </a:cubicBezTo>
                <a:cubicBezTo>
                  <a:pt x="6350631" y="703777"/>
                  <a:pt x="6353559" y="703277"/>
                  <a:pt x="6356488" y="702775"/>
                </a:cubicBezTo>
                <a:close/>
                <a:moveTo>
                  <a:pt x="3817737" y="702567"/>
                </a:moveTo>
                <a:cubicBezTo>
                  <a:pt x="3819427" y="702567"/>
                  <a:pt x="3821230" y="702567"/>
                  <a:pt x="3823032" y="702567"/>
                </a:cubicBezTo>
                <a:cubicBezTo>
                  <a:pt x="3823822" y="702985"/>
                  <a:pt x="3824723" y="703401"/>
                  <a:pt x="3825736" y="703820"/>
                </a:cubicBezTo>
                <a:cubicBezTo>
                  <a:pt x="3824159" y="704112"/>
                  <a:pt x="3821680" y="704780"/>
                  <a:pt x="3821342" y="704653"/>
                </a:cubicBezTo>
                <a:cubicBezTo>
                  <a:pt x="3819767" y="704069"/>
                  <a:pt x="3818864" y="703277"/>
                  <a:pt x="3817737" y="702567"/>
                </a:cubicBezTo>
                <a:close/>
                <a:moveTo>
                  <a:pt x="136760" y="701774"/>
                </a:moveTo>
                <a:cubicBezTo>
                  <a:pt x="153992" y="702357"/>
                  <a:pt x="171334" y="702985"/>
                  <a:pt x="188784" y="703611"/>
                </a:cubicBezTo>
                <a:cubicBezTo>
                  <a:pt x="188333" y="705365"/>
                  <a:pt x="187771" y="707074"/>
                  <a:pt x="187320" y="708828"/>
                </a:cubicBezTo>
                <a:cubicBezTo>
                  <a:pt x="169983" y="708120"/>
                  <a:pt x="152751" y="707451"/>
                  <a:pt x="135409" y="706743"/>
                </a:cubicBezTo>
                <a:cubicBezTo>
                  <a:pt x="135859" y="705073"/>
                  <a:pt x="136309" y="703443"/>
                  <a:pt x="136760" y="701774"/>
                </a:cubicBezTo>
                <a:close/>
                <a:moveTo>
                  <a:pt x="7103787" y="700731"/>
                </a:moveTo>
                <a:cubicBezTo>
                  <a:pt x="7105364" y="700856"/>
                  <a:pt x="7107387" y="700774"/>
                  <a:pt x="7108175" y="701107"/>
                </a:cubicBezTo>
                <a:cubicBezTo>
                  <a:pt x="7108850" y="701439"/>
                  <a:pt x="7108287" y="702191"/>
                  <a:pt x="7108287" y="702775"/>
                </a:cubicBezTo>
                <a:cubicBezTo>
                  <a:pt x="7106822" y="703026"/>
                  <a:pt x="7105364" y="703318"/>
                  <a:pt x="7103899" y="703569"/>
                </a:cubicBezTo>
                <a:cubicBezTo>
                  <a:pt x="7103899" y="702607"/>
                  <a:pt x="7103787" y="701692"/>
                  <a:pt x="7103787" y="700731"/>
                </a:cubicBezTo>
                <a:close/>
                <a:moveTo>
                  <a:pt x="3447466" y="694301"/>
                </a:moveTo>
                <a:cubicBezTo>
                  <a:pt x="3455802" y="694301"/>
                  <a:pt x="3464020" y="694301"/>
                  <a:pt x="3472357" y="694301"/>
                </a:cubicBezTo>
                <a:cubicBezTo>
                  <a:pt x="3472582" y="694801"/>
                  <a:pt x="3472808" y="695346"/>
                  <a:pt x="3473032" y="695887"/>
                </a:cubicBezTo>
                <a:cubicBezTo>
                  <a:pt x="3464470" y="695887"/>
                  <a:pt x="3456028" y="695887"/>
                  <a:pt x="3447466" y="695887"/>
                </a:cubicBezTo>
                <a:cubicBezTo>
                  <a:pt x="3447466" y="695388"/>
                  <a:pt x="3447466" y="694845"/>
                  <a:pt x="3447466" y="694301"/>
                </a:cubicBezTo>
                <a:close/>
                <a:moveTo>
                  <a:pt x="1277527" y="693047"/>
                </a:moveTo>
                <a:cubicBezTo>
                  <a:pt x="1297236" y="698559"/>
                  <a:pt x="1315707" y="703735"/>
                  <a:pt x="1336762" y="709582"/>
                </a:cubicBezTo>
                <a:cubicBezTo>
                  <a:pt x="1327643" y="713797"/>
                  <a:pt x="1316270" y="719100"/>
                  <a:pt x="1300834" y="726324"/>
                </a:cubicBezTo>
                <a:cubicBezTo>
                  <a:pt x="1327755" y="729954"/>
                  <a:pt x="1352753" y="733380"/>
                  <a:pt x="1377751" y="736761"/>
                </a:cubicBezTo>
                <a:cubicBezTo>
                  <a:pt x="1377527" y="737679"/>
                  <a:pt x="1377187" y="738599"/>
                  <a:pt x="1376962" y="739515"/>
                </a:cubicBezTo>
                <a:cubicBezTo>
                  <a:pt x="1349374" y="738013"/>
                  <a:pt x="1321785" y="736427"/>
                  <a:pt x="1294083" y="735049"/>
                </a:cubicBezTo>
                <a:cubicBezTo>
                  <a:pt x="1288112" y="734713"/>
                  <a:pt x="1281471" y="734631"/>
                  <a:pt x="1275950" y="735298"/>
                </a:cubicBezTo>
                <a:cubicBezTo>
                  <a:pt x="1236650" y="740058"/>
                  <a:pt x="1201175" y="737345"/>
                  <a:pt x="1165480" y="727493"/>
                </a:cubicBezTo>
                <a:cubicBezTo>
                  <a:pt x="1200386" y="714757"/>
                  <a:pt x="1259845" y="742147"/>
                  <a:pt x="1281359" y="713757"/>
                </a:cubicBezTo>
                <a:cubicBezTo>
                  <a:pt x="1267508" y="712501"/>
                  <a:pt x="1256022" y="711461"/>
                  <a:pt x="1242509" y="710249"/>
                </a:cubicBezTo>
                <a:cubicBezTo>
                  <a:pt x="1255008" y="704155"/>
                  <a:pt x="1266605" y="698392"/>
                  <a:pt x="1277527" y="693047"/>
                </a:cubicBezTo>
                <a:close/>
                <a:moveTo>
                  <a:pt x="2055569" y="692755"/>
                </a:moveTo>
                <a:cubicBezTo>
                  <a:pt x="2069308" y="692965"/>
                  <a:pt x="2082941" y="693214"/>
                  <a:pt x="2096566" y="693466"/>
                </a:cubicBezTo>
                <a:cubicBezTo>
                  <a:pt x="2096453" y="694927"/>
                  <a:pt x="2096453" y="696346"/>
                  <a:pt x="2096453" y="697808"/>
                </a:cubicBezTo>
                <a:cubicBezTo>
                  <a:pt x="2082707" y="697808"/>
                  <a:pt x="2068858" y="697808"/>
                  <a:pt x="2055119" y="697808"/>
                </a:cubicBezTo>
                <a:cubicBezTo>
                  <a:pt x="2055345" y="696136"/>
                  <a:pt x="2055457" y="694427"/>
                  <a:pt x="2055569" y="692755"/>
                </a:cubicBezTo>
                <a:close/>
                <a:moveTo>
                  <a:pt x="1508398" y="690440"/>
                </a:moveTo>
                <a:cubicBezTo>
                  <a:pt x="1526571" y="691421"/>
                  <a:pt x="1544421" y="694740"/>
                  <a:pt x="1562215" y="698810"/>
                </a:cubicBezTo>
                <a:cubicBezTo>
                  <a:pt x="1525612" y="697890"/>
                  <a:pt x="1489129" y="697014"/>
                  <a:pt x="1452639" y="696095"/>
                </a:cubicBezTo>
                <a:cubicBezTo>
                  <a:pt x="1471728" y="690814"/>
                  <a:pt x="1490225" y="689458"/>
                  <a:pt x="1508398" y="690440"/>
                </a:cubicBezTo>
                <a:close/>
                <a:moveTo>
                  <a:pt x="4933392" y="690127"/>
                </a:moveTo>
                <a:cubicBezTo>
                  <a:pt x="4947019" y="694468"/>
                  <a:pt x="4961433" y="698600"/>
                  <a:pt x="4974389" y="703318"/>
                </a:cubicBezTo>
                <a:cubicBezTo>
                  <a:pt x="4994318" y="710583"/>
                  <a:pt x="5020217" y="713171"/>
                  <a:pt x="5040714" y="707493"/>
                </a:cubicBezTo>
                <a:cubicBezTo>
                  <a:pt x="5069658" y="699519"/>
                  <a:pt x="5099162" y="699688"/>
                  <a:pt x="5129679" y="702107"/>
                </a:cubicBezTo>
                <a:cubicBezTo>
                  <a:pt x="5171007" y="705365"/>
                  <a:pt x="5210990" y="703486"/>
                  <a:pt x="5251417" y="700648"/>
                </a:cubicBezTo>
                <a:cubicBezTo>
                  <a:pt x="5259857" y="700021"/>
                  <a:pt x="5268641" y="700104"/>
                  <a:pt x="5290378" y="699519"/>
                </a:cubicBezTo>
                <a:cubicBezTo>
                  <a:pt x="5263014" y="708161"/>
                  <a:pt x="5224389" y="702357"/>
                  <a:pt x="5222023" y="715887"/>
                </a:cubicBezTo>
                <a:cubicBezTo>
                  <a:pt x="5221911" y="716388"/>
                  <a:pt x="5212334" y="716805"/>
                  <a:pt x="5207045" y="716971"/>
                </a:cubicBezTo>
                <a:cubicBezTo>
                  <a:pt x="5141390" y="719058"/>
                  <a:pt x="5075853" y="721272"/>
                  <a:pt x="5010085" y="723110"/>
                </a:cubicBezTo>
                <a:cubicBezTo>
                  <a:pt x="4998824" y="723423"/>
                  <a:pt x="4988801" y="724194"/>
                  <a:pt x="4980834" y="726005"/>
                </a:cubicBezTo>
                <a:lnTo>
                  <a:pt x="4964173" y="734990"/>
                </a:lnTo>
                <a:lnTo>
                  <a:pt x="4925017" y="726873"/>
                </a:lnTo>
                <a:cubicBezTo>
                  <a:pt x="4895982" y="717572"/>
                  <a:pt x="4897838" y="704905"/>
                  <a:pt x="4933392" y="690127"/>
                </a:cubicBezTo>
                <a:close/>
                <a:moveTo>
                  <a:pt x="4838914" y="689416"/>
                </a:moveTo>
                <a:cubicBezTo>
                  <a:pt x="4832268" y="692755"/>
                  <a:pt x="4828105" y="694845"/>
                  <a:pt x="4822022" y="697974"/>
                </a:cubicBezTo>
                <a:cubicBezTo>
                  <a:pt x="4831479" y="699980"/>
                  <a:pt x="4840379" y="701855"/>
                  <a:pt x="4861097" y="706201"/>
                </a:cubicBezTo>
                <a:cubicBezTo>
                  <a:pt x="4827543" y="707035"/>
                  <a:pt x="4805242" y="707576"/>
                  <a:pt x="4782498" y="708161"/>
                </a:cubicBezTo>
                <a:cubicBezTo>
                  <a:pt x="4779567" y="690375"/>
                  <a:pt x="4779567" y="690375"/>
                  <a:pt x="4838914" y="689416"/>
                </a:cubicBezTo>
                <a:close/>
                <a:moveTo>
                  <a:pt x="2916049" y="687245"/>
                </a:moveTo>
                <a:cubicBezTo>
                  <a:pt x="2916943" y="687704"/>
                  <a:pt x="2918753" y="688540"/>
                  <a:pt x="2918527" y="688623"/>
                </a:cubicBezTo>
                <a:cubicBezTo>
                  <a:pt x="2916606" y="689334"/>
                  <a:pt x="2914359" y="689918"/>
                  <a:pt x="2912219" y="690499"/>
                </a:cubicBezTo>
                <a:cubicBezTo>
                  <a:pt x="2911319" y="690002"/>
                  <a:pt x="2910528" y="689541"/>
                  <a:pt x="2909627" y="689039"/>
                </a:cubicBezTo>
                <a:cubicBezTo>
                  <a:pt x="2911769" y="688456"/>
                  <a:pt x="2913797" y="687872"/>
                  <a:pt x="2916049" y="687245"/>
                </a:cubicBezTo>
                <a:close/>
                <a:moveTo>
                  <a:pt x="123361" y="687245"/>
                </a:moveTo>
                <a:cubicBezTo>
                  <a:pt x="123585" y="687160"/>
                  <a:pt x="125837" y="687913"/>
                  <a:pt x="127183" y="688288"/>
                </a:cubicBezTo>
                <a:cubicBezTo>
                  <a:pt x="125275" y="689082"/>
                  <a:pt x="123473" y="689918"/>
                  <a:pt x="121557" y="690711"/>
                </a:cubicBezTo>
                <a:cubicBezTo>
                  <a:pt x="120206" y="690335"/>
                  <a:pt x="118853" y="689960"/>
                  <a:pt x="117614" y="689584"/>
                </a:cubicBezTo>
                <a:cubicBezTo>
                  <a:pt x="119417" y="688790"/>
                  <a:pt x="121219" y="687954"/>
                  <a:pt x="123361" y="687245"/>
                </a:cubicBezTo>
                <a:close/>
                <a:moveTo>
                  <a:pt x="2803995" y="687119"/>
                </a:moveTo>
                <a:cubicBezTo>
                  <a:pt x="2805008" y="687662"/>
                  <a:pt x="2806925" y="688540"/>
                  <a:pt x="2806699" y="688623"/>
                </a:cubicBezTo>
                <a:cubicBezTo>
                  <a:pt x="2804671" y="689374"/>
                  <a:pt x="2802193" y="690002"/>
                  <a:pt x="2799834" y="690670"/>
                </a:cubicBezTo>
                <a:cubicBezTo>
                  <a:pt x="2798814" y="690127"/>
                  <a:pt x="2796904" y="689249"/>
                  <a:pt x="2797016" y="689167"/>
                </a:cubicBezTo>
                <a:cubicBezTo>
                  <a:pt x="2799157" y="688414"/>
                  <a:pt x="2801630" y="687786"/>
                  <a:pt x="2803995" y="687119"/>
                </a:cubicBezTo>
                <a:close/>
                <a:moveTo>
                  <a:pt x="262940" y="687074"/>
                </a:moveTo>
                <a:cubicBezTo>
                  <a:pt x="288419" y="685597"/>
                  <a:pt x="314123" y="685868"/>
                  <a:pt x="340364" y="689249"/>
                </a:cubicBezTo>
                <a:cubicBezTo>
                  <a:pt x="309731" y="696930"/>
                  <a:pt x="279664" y="704488"/>
                  <a:pt x="249484" y="712045"/>
                </a:cubicBezTo>
                <a:cubicBezTo>
                  <a:pt x="244420" y="709874"/>
                  <a:pt x="239238" y="707660"/>
                  <a:pt x="234167" y="705491"/>
                </a:cubicBezTo>
                <a:cubicBezTo>
                  <a:pt x="248244" y="703194"/>
                  <a:pt x="262322" y="700856"/>
                  <a:pt x="276509" y="698474"/>
                </a:cubicBezTo>
                <a:cubicBezTo>
                  <a:pt x="274932" y="697432"/>
                  <a:pt x="273242" y="696428"/>
                  <a:pt x="271558" y="695388"/>
                </a:cubicBezTo>
                <a:cubicBezTo>
                  <a:pt x="243293" y="695388"/>
                  <a:pt x="215133" y="695388"/>
                  <a:pt x="186870" y="695388"/>
                </a:cubicBezTo>
                <a:cubicBezTo>
                  <a:pt x="212209" y="691776"/>
                  <a:pt x="237462" y="688551"/>
                  <a:pt x="262940" y="687074"/>
                </a:cubicBezTo>
                <a:close/>
                <a:moveTo>
                  <a:pt x="3683839" y="686743"/>
                </a:moveTo>
                <a:cubicBezTo>
                  <a:pt x="3686432" y="687537"/>
                  <a:pt x="3690037" y="688164"/>
                  <a:pt x="3691388" y="689167"/>
                </a:cubicBezTo>
                <a:cubicBezTo>
                  <a:pt x="3691951" y="689626"/>
                  <a:pt x="3688233" y="690918"/>
                  <a:pt x="3686544" y="691795"/>
                </a:cubicBezTo>
                <a:cubicBezTo>
                  <a:pt x="3683389" y="691377"/>
                  <a:pt x="3680127" y="690961"/>
                  <a:pt x="3677087" y="690541"/>
                </a:cubicBezTo>
                <a:cubicBezTo>
                  <a:pt x="3679340" y="689291"/>
                  <a:pt x="3681593" y="687996"/>
                  <a:pt x="3683839" y="686743"/>
                </a:cubicBezTo>
                <a:close/>
                <a:moveTo>
                  <a:pt x="387437" y="686118"/>
                </a:moveTo>
                <a:cubicBezTo>
                  <a:pt x="387775" y="686826"/>
                  <a:pt x="388225" y="687494"/>
                  <a:pt x="388676" y="688205"/>
                </a:cubicBezTo>
                <a:cubicBezTo>
                  <a:pt x="386986" y="688205"/>
                  <a:pt x="385071" y="688331"/>
                  <a:pt x="383719" y="688079"/>
                </a:cubicBezTo>
                <a:cubicBezTo>
                  <a:pt x="383043" y="687954"/>
                  <a:pt x="383157" y="687160"/>
                  <a:pt x="382818" y="686659"/>
                </a:cubicBezTo>
                <a:cubicBezTo>
                  <a:pt x="384394" y="686451"/>
                  <a:pt x="385859" y="686284"/>
                  <a:pt x="387437" y="686118"/>
                </a:cubicBezTo>
                <a:close/>
                <a:moveTo>
                  <a:pt x="2756026" y="685992"/>
                </a:moveTo>
                <a:cubicBezTo>
                  <a:pt x="2756471" y="687078"/>
                  <a:pt x="2756922" y="688164"/>
                  <a:pt x="2757372" y="689249"/>
                </a:cubicBezTo>
                <a:cubicBezTo>
                  <a:pt x="2749042" y="690043"/>
                  <a:pt x="2740712" y="690795"/>
                  <a:pt x="2732374" y="691545"/>
                </a:cubicBezTo>
                <a:cubicBezTo>
                  <a:pt x="2732036" y="689876"/>
                  <a:pt x="2731586" y="688164"/>
                  <a:pt x="2731135" y="686451"/>
                </a:cubicBezTo>
                <a:cubicBezTo>
                  <a:pt x="2739465" y="686284"/>
                  <a:pt x="2747689" y="686159"/>
                  <a:pt x="2756026" y="685992"/>
                </a:cubicBezTo>
                <a:close/>
                <a:moveTo>
                  <a:pt x="1647348" y="685616"/>
                </a:moveTo>
                <a:cubicBezTo>
                  <a:pt x="1649039" y="686159"/>
                  <a:pt x="1650278" y="686994"/>
                  <a:pt x="1651632" y="687704"/>
                </a:cubicBezTo>
                <a:cubicBezTo>
                  <a:pt x="1650166" y="687913"/>
                  <a:pt x="1648813" y="688122"/>
                  <a:pt x="1647348" y="688331"/>
                </a:cubicBezTo>
                <a:cubicBezTo>
                  <a:pt x="1645885" y="687620"/>
                  <a:pt x="1644531" y="686910"/>
                  <a:pt x="1643292" y="686200"/>
                </a:cubicBezTo>
                <a:cubicBezTo>
                  <a:pt x="1644645" y="685992"/>
                  <a:pt x="1646785" y="685449"/>
                  <a:pt x="1647348" y="685616"/>
                </a:cubicBezTo>
                <a:close/>
                <a:moveTo>
                  <a:pt x="2653236" y="685205"/>
                </a:moveTo>
                <a:cubicBezTo>
                  <a:pt x="2664976" y="684824"/>
                  <a:pt x="2676576" y="685220"/>
                  <a:pt x="2687892" y="687119"/>
                </a:cubicBezTo>
                <a:cubicBezTo>
                  <a:pt x="2687441" y="688748"/>
                  <a:pt x="2686991" y="690335"/>
                  <a:pt x="2686541" y="691961"/>
                </a:cubicBezTo>
                <a:cubicBezTo>
                  <a:pt x="2663570" y="690626"/>
                  <a:pt x="2640707" y="689291"/>
                  <a:pt x="2617735" y="687954"/>
                </a:cubicBezTo>
                <a:cubicBezTo>
                  <a:pt x="2629614" y="686744"/>
                  <a:pt x="2641496" y="685586"/>
                  <a:pt x="2653236" y="685205"/>
                </a:cubicBezTo>
                <a:close/>
                <a:moveTo>
                  <a:pt x="3098534" y="685033"/>
                </a:moveTo>
                <a:cubicBezTo>
                  <a:pt x="3105572" y="684845"/>
                  <a:pt x="3117059" y="686952"/>
                  <a:pt x="3140033" y="691167"/>
                </a:cubicBezTo>
                <a:cubicBezTo>
                  <a:pt x="3116724" y="691795"/>
                  <a:pt x="3101182" y="692213"/>
                  <a:pt x="3083727" y="692672"/>
                </a:cubicBezTo>
                <a:cubicBezTo>
                  <a:pt x="3088906" y="687705"/>
                  <a:pt x="3091495" y="685221"/>
                  <a:pt x="3098534" y="685033"/>
                </a:cubicBezTo>
                <a:close/>
                <a:moveTo>
                  <a:pt x="4121903" y="683907"/>
                </a:moveTo>
                <a:cubicBezTo>
                  <a:pt x="4123147" y="684281"/>
                  <a:pt x="4125282" y="684655"/>
                  <a:pt x="4125282" y="685074"/>
                </a:cubicBezTo>
                <a:cubicBezTo>
                  <a:pt x="4125394" y="685616"/>
                  <a:pt x="4123936" y="686200"/>
                  <a:pt x="4123147" y="686786"/>
                </a:cubicBezTo>
                <a:cubicBezTo>
                  <a:pt x="4121233" y="686159"/>
                  <a:pt x="4119318" y="685533"/>
                  <a:pt x="4117402" y="684907"/>
                </a:cubicBezTo>
                <a:cubicBezTo>
                  <a:pt x="4118867" y="684573"/>
                  <a:pt x="4120443" y="684239"/>
                  <a:pt x="4121903" y="683907"/>
                </a:cubicBezTo>
                <a:close/>
                <a:moveTo>
                  <a:pt x="1857824" y="683070"/>
                </a:moveTo>
                <a:cubicBezTo>
                  <a:pt x="1858839" y="683612"/>
                  <a:pt x="1860860" y="684532"/>
                  <a:pt x="1860643" y="684612"/>
                </a:cubicBezTo>
                <a:cubicBezTo>
                  <a:pt x="1858496" y="685406"/>
                  <a:pt x="1855910" y="686032"/>
                  <a:pt x="1853544" y="686743"/>
                </a:cubicBezTo>
                <a:cubicBezTo>
                  <a:pt x="1852530" y="686200"/>
                  <a:pt x="1851629" y="685657"/>
                  <a:pt x="1850614" y="685117"/>
                </a:cubicBezTo>
                <a:cubicBezTo>
                  <a:pt x="1852980" y="684406"/>
                  <a:pt x="1855458" y="683738"/>
                  <a:pt x="1857824" y="683070"/>
                </a:cubicBezTo>
                <a:close/>
                <a:moveTo>
                  <a:pt x="3003548" y="682025"/>
                </a:moveTo>
                <a:cubicBezTo>
                  <a:pt x="3024943" y="684156"/>
                  <a:pt x="3038906" y="685574"/>
                  <a:pt x="3052870" y="686910"/>
                </a:cubicBezTo>
                <a:cubicBezTo>
                  <a:pt x="3043580" y="689561"/>
                  <a:pt x="3034657" y="691691"/>
                  <a:pt x="3026353" y="691483"/>
                </a:cubicBezTo>
                <a:cubicBezTo>
                  <a:pt x="3018048" y="691273"/>
                  <a:pt x="3010362" y="688726"/>
                  <a:pt x="3003548" y="682025"/>
                </a:cubicBezTo>
                <a:close/>
                <a:moveTo>
                  <a:pt x="993184" y="681860"/>
                </a:moveTo>
                <a:cubicBezTo>
                  <a:pt x="1016154" y="681860"/>
                  <a:pt x="1039010" y="681860"/>
                  <a:pt x="1061988" y="681860"/>
                </a:cubicBezTo>
                <a:cubicBezTo>
                  <a:pt x="1062100" y="682401"/>
                  <a:pt x="1062100" y="682944"/>
                  <a:pt x="1062214" y="683487"/>
                </a:cubicBezTo>
                <a:cubicBezTo>
                  <a:pt x="1039349" y="683487"/>
                  <a:pt x="1016378" y="683487"/>
                  <a:pt x="993408" y="683487"/>
                </a:cubicBezTo>
                <a:cubicBezTo>
                  <a:pt x="993296" y="682944"/>
                  <a:pt x="993296" y="682401"/>
                  <a:pt x="993184" y="681860"/>
                </a:cubicBezTo>
                <a:close/>
                <a:moveTo>
                  <a:pt x="1207370" y="681775"/>
                </a:moveTo>
                <a:cubicBezTo>
                  <a:pt x="1215822" y="681775"/>
                  <a:pt x="1224376" y="681775"/>
                  <a:pt x="1232819" y="681775"/>
                </a:cubicBezTo>
                <a:cubicBezTo>
                  <a:pt x="1232819" y="682235"/>
                  <a:pt x="1232819" y="682693"/>
                  <a:pt x="1232819" y="683153"/>
                </a:cubicBezTo>
                <a:cubicBezTo>
                  <a:pt x="1224376" y="683153"/>
                  <a:pt x="1215822" y="683153"/>
                  <a:pt x="1207370" y="683153"/>
                </a:cubicBezTo>
                <a:cubicBezTo>
                  <a:pt x="1207370" y="682693"/>
                  <a:pt x="1207370" y="682235"/>
                  <a:pt x="1207370" y="681775"/>
                </a:cubicBezTo>
                <a:close/>
                <a:moveTo>
                  <a:pt x="1141602" y="681775"/>
                </a:moveTo>
                <a:cubicBezTo>
                  <a:pt x="1141940" y="682359"/>
                  <a:pt x="1142398" y="682987"/>
                  <a:pt x="1142848" y="683572"/>
                </a:cubicBezTo>
                <a:cubicBezTo>
                  <a:pt x="1141264" y="683572"/>
                  <a:pt x="1139467" y="683697"/>
                  <a:pt x="1138116" y="683487"/>
                </a:cubicBezTo>
                <a:cubicBezTo>
                  <a:pt x="1137440" y="683362"/>
                  <a:pt x="1137440" y="682651"/>
                  <a:pt x="1137101" y="682235"/>
                </a:cubicBezTo>
                <a:cubicBezTo>
                  <a:pt x="1138567" y="682067"/>
                  <a:pt x="1140030" y="681900"/>
                  <a:pt x="1141602" y="681775"/>
                </a:cubicBezTo>
                <a:close/>
                <a:moveTo>
                  <a:pt x="709960" y="681775"/>
                </a:moveTo>
                <a:cubicBezTo>
                  <a:pt x="711762" y="681775"/>
                  <a:pt x="713790" y="681566"/>
                  <a:pt x="715362" y="681817"/>
                </a:cubicBezTo>
                <a:cubicBezTo>
                  <a:pt x="716601" y="681984"/>
                  <a:pt x="717390" y="682693"/>
                  <a:pt x="718290" y="683153"/>
                </a:cubicBezTo>
                <a:cubicBezTo>
                  <a:pt x="716715" y="683487"/>
                  <a:pt x="714016" y="684156"/>
                  <a:pt x="713790" y="684030"/>
                </a:cubicBezTo>
                <a:cubicBezTo>
                  <a:pt x="712207" y="683405"/>
                  <a:pt x="711199" y="682568"/>
                  <a:pt x="709960" y="681775"/>
                </a:cubicBezTo>
                <a:close/>
                <a:moveTo>
                  <a:pt x="3568864" y="679064"/>
                </a:moveTo>
                <a:cubicBezTo>
                  <a:pt x="3568751" y="679647"/>
                  <a:pt x="3568751" y="680188"/>
                  <a:pt x="3568637" y="680773"/>
                </a:cubicBezTo>
                <a:cubicBezTo>
                  <a:pt x="3567060" y="681066"/>
                  <a:pt x="3565483" y="681566"/>
                  <a:pt x="3564131" y="681482"/>
                </a:cubicBezTo>
                <a:cubicBezTo>
                  <a:pt x="3563012" y="681441"/>
                  <a:pt x="3562223" y="680647"/>
                  <a:pt x="3561320" y="680188"/>
                </a:cubicBezTo>
                <a:cubicBezTo>
                  <a:pt x="3563800" y="679814"/>
                  <a:pt x="3566391" y="679437"/>
                  <a:pt x="3568864" y="679064"/>
                </a:cubicBezTo>
                <a:close/>
                <a:moveTo>
                  <a:pt x="7993203" y="678646"/>
                </a:moveTo>
                <a:cubicBezTo>
                  <a:pt x="7993990" y="679814"/>
                  <a:pt x="7994778" y="680982"/>
                  <a:pt x="7995567" y="682152"/>
                </a:cubicBezTo>
                <a:cubicBezTo>
                  <a:pt x="7987568" y="682819"/>
                  <a:pt x="7979576" y="683529"/>
                  <a:pt x="7971584" y="684199"/>
                </a:cubicBezTo>
                <a:cubicBezTo>
                  <a:pt x="7971019" y="683195"/>
                  <a:pt x="7970450" y="682152"/>
                  <a:pt x="7969894" y="681106"/>
                </a:cubicBezTo>
                <a:cubicBezTo>
                  <a:pt x="7977660" y="680272"/>
                  <a:pt x="7985435" y="679478"/>
                  <a:pt x="7993203" y="678646"/>
                </a:cubicBezTo>
                <a:close/>
                <a:moveTo>
                  <a:pt x="4189813" y="678646"/>
                </a:moveTo>
                <a:cubicBezTo>
                  <a:pt x="4188686" y="696221"/>
                  <a:pt x="4166723" y="697934"/>
                  <a:pt x="4138238" y="696930"/>
                </a:cubicBezTo>
                <a:cubicBezTo>
                  <a:pt x="4152870" y="691751"/>
                  <a:pt x="4167510" y="686576"/>
                  <a:pt x="4189813" y="678646"/>
                </a:cubicBezTo>
                <a:close/>
                <a:moveTo>
                  <a:pt x="4217289" y="676764"/>
                </a:moveTo>
                <a:cubicBezTo>
                  <a:pt x="4253441" y="676764"/>
                  <a:pt x="4283735" y="676764"/>
                  <a:pt x="4321118" y="676764"/>
                </a:cubicBezTo>
                <a:cubicBezTo>
                  <a:pt x="4303044" y="681692"/>
                  <a:pt x="4286460" y="684771"/>
                  <a:pt x="4269707" y="685079"/>
                </a:cubicBezTo>
                <a:cubicBezTo>
                  <a:pt x="4252957" y="685386"/>
                  <a:pt x="4236037" y="682924"/>
                  <a:pt x="4217289" y="676764"/>
                </a:cubicBezTo>
                <a:close/>
                <a:moveTo>
                  <a:pt x="3609629" y="675512"/>
                </a:moveTo>
                <a:cubicBezTo>
                  <a:pt x="3620781" y="678311"/>
                  <a:pt x="3631815" y="681106"/>
                  <a:pt x="3642962" y="683907"/>
                </a:cubicBezTo>
                <a:cubicBezTo>
                  <a:pt x="3636998" y="686619"/>
                  <a:pt x="3630915" y="689374"/>
                  <a:pt x="3624943" y="692087"/>
                </a:cubicBezTo>
                <a:cubicBezTo>
                  <a:pt x="3615148" y="688540"/>
                  <a:pt x="3605354" y="685033"/>
                  <a:pt x="3595551" y="681482"/>
                </a:cubicBezTo>
                <a:cubicBezTo>
                  <a:pt x="3600283" y="679478"/>
                  <a:pt x="3604902" y="677517"/>
                  <a:pt x="3609629" y="675512"/>
                </a:cubicBezTo>
                <a:close/>
                <a:moveTo>
                  <a:pt x="3177648" y="675304"/>
                </a:moveTo>
                <a:cubicBezTo>
                  <a:pt x="3219314" y="678603"/>
                  <a:pt x="3263684" y="684449"/>
                  <a:pt x="3308505" y="684992"/>
                </a:cubicBezTo>
                <a:cubicBezTo>
                  <a:pt x="3352761" y="685533"/>
                  <a:pt x="3396793" y="676682"/>
                  <a:pt x="3442965" y="683697"/>
                </a:cubicBezTo>
                <a:cubicBezTo>
                  <a:pt x="3354901" y="691126"/>
                  <a:pt x="3266049" y="694845"/>
                  <a:pt x="3174832" y="693339"/>
                </a:cubicBezTo>
                <a:cubicBezTo>
                  <a:pt x="3175959" y="686032"/>
                  <a:pt x="3176860" y="680397"/>
                  <a:pt x="3177648" y="675304"/>
                </a:cubicBezTo>
                <a:close/>
                <a:moveTo>
                  <a:pt x="4395217" y="674136"/>
                </a:moveTo>
                <a:cubicBezTo>
                  <a:pt x="4384635" y="680397"/>
                  <a:pt x="4378437" y="684573"/>
                  <a:pt x="4370783" y="688331"/>
                </a:cubicBezTo>
                <a:cubicBezTo>
                  <a:pt x="4367853" y="689709"/>
                  <a:pt x="4361657" y="690210"/>
                  <a:pt x="4356932" y="691085"/>
                </a:cubicBezTo>
                <a:cubicBezTo>
                  <a:pt x="4334856" y="675678"/>
                  <a:pt x="4335532" y="675345"/>
                  <a:pt x="4395217" y="674136"/>
                </a:cubicBezTo>
                <a:close/>
                <a:moveTo>
                  <a:pt x="1588790" y="673551"/>
                </a:moveTo>
                <a:cubicBezTo>
                  <a:pt x="1598135" y="673551"/>
                  <a:pt x="1607486" y="673551"/>
                  <a:pt x="1616831" y="673551"/>
                </a:cubicBezTo>
                <a:cubicBezTo>
                  <a:pt x="1616831" y="674176"/>
                  <a:pt x="1616831" y="674802"/>
                  <a:pt x="1616831" y="675429"/>
                </a:cubicBezTo>
                <a:cubicBezTo>
                  <a:pt x="1607486" y="675429"/>
                  <a:pt x="1598135" y="675429"/>
                  <a:pt x="1588790" y="675429"/>
                </a:cubicBezTo>
                <a:cubicBezTo>
                  <a:pt x="1588790" y="674802"/>
                  <a:pt x="1588790" y="674176"/>
                  <a:pt x="1588790" y="673551"/>
                </a:cubicBezTo>
                <a:close/>
                <a:moveTo>
                  <a:pt x="4463460" y="673427"/>
                </a:moveTo>
                <a:cubicBezTo>
                  <a:pt x="4463346" y="674136"/>
                  <a:pt x="4463120" y="674802"/>
                  <a:pt x="4463008" y="675512"/>
                </a:cubicBezTo>
                <a:cubicBezTo>
                  <a:pt x="4450846" y="676557"/>
                  <a:pt x="4438686" y="677642"/>
                  <a:pt x="4426639" y="678728"/>
                </a:cubicBezTo>
                <a:cubicBezTo>
                  <a:pt x="4425736" y="678060"/>
                  <a:pt x="4424721" y="677392"/>
                  <a:pt x="4423820" y="676724"/>
                </a:cubicBezTo>
                <a:cubicBezTo>
                  <a:pt x="4430018" y="675638"/>
                  <a:pt x="4435870" y="674095"/>
                  <a:pt x="4442292" y="673551"/>
                </a:cubicBezTo>
                <a:cubicBezTo>
                  <a:pt x="4449045" y="673009"/>
                  <a:pt x="4456367" y="673427"/>
                  <a:pt x="4463460" y="673427"/>
                </a:cubicBezTo>
                <a:close/>
                <a:moveTo>
                  <a:pt x="6481484" y="672884"/>
                </a:moveTo>
                <a:cubicBezTo>
                  <a:pt x="6482725" y="674343"/>
                  <a:pt x="6484076" y="675846"/>
                  <a:pt x="6485315" y="677308"/>
                </a:cubicBezTo>
                <a:cubicBezTo>
                  <a:pt x="6470451" y="679020"/>
                  <a:pt x="6455587" y="680689"/>
                  <a:pt x="6440721" y="682401"/>
                </a:cubicBezTo>
                <a:cubicBezTo>
                  <a:pt x="6439482" y="680982"/>
                  <a:pt x="6438242" y="679520"/>
                  <a:pt x="6437003" y="678101"/>
                </a:cubicBezTo>
                <a:cubicBezTo>
                  <a:pt x="6451755" y="676347"/>
                  <a:pt x="6466620" y="674592"/>
                  <a:pt x="6481484" y="672884"/>
                </a:cubicBezTo>
                <a:close/>
                <a:moveTo>
                  <a:pt x="1717169" y="671713"/>
                </a:moveTo>
                <a:cubicBezTo>
                  <a:pt x="1738567" y="672382"/>
                  <a:pt x="1751741" y="672757"/>
                  <a:pt x="1768747" y="673301"/>
                </a:cubicBezTo>
                <a:cubicBezTo>
                  <a:pt x="1766269" y="679603"/>
                  <a:pt x="1764241" y="684612"/>
                  <a:pt x="1762213" y="689666"/>
                </a:cubicBezTo>
                <a:cubicBezTo>
                  <a:pt x="1758496" y="689918"/>
                  <a:pt x="1754898" y="690168"/>
                  <a:pt x="1751291" y="690417"/>
                </a:cubicBezTo>
                <a:cubicBezTo>
                  <a:pt x="1741495" y="685074"/>
                  <a:pt x="1731694" y="679732"/>
                  <a:pt x="1717169" y="671713"/>
                </a:cubicBezTo>
                <a:close/>
                <a:moveTo>
                  <a:pt x="4010981" y="670335"/>
                </a:moveTo>
                <a:cubicBezTo>
                  <a:pt x="4029903" y="675763"/>
                  <a:pt x="4046570" y="680522"/>
                  <a:pt x="4065259" y="685826"/>
                </a:cubicBezTo>
                <a:cubicBezTo>
                  <a:pt x="4055689" y="691253"/>
                  <a:pt x="4044543" y="692755"/>
                  <a:pt x="4029114" y="688916"/>
                </a:cubicBezTo>
                <a:cubicBezTo>
                  <a:pt x="3999496" y="681566"/>
                  <a:pt x="3968190" y="683989"/>
                  <a:pt x="3937671" y="687411"/>
                </a:cubicBezTo>
                <a:cubicBezTo>
                  <a:pt x="3916159" y="689793"/>
                  <a:pt x="3902195" y="694845"/>
                  <a:pt x="3918306" y="705574"/>
                </a:cubicBezTo>
                <a:cubicBezTo>
                  <a:pt x="3914701" y="705949"/>
                  <a:pt x="3911208" y="706368"/>
                  <a:pt x="3907602" y="706743"/>
                </a:cubicBezTo>
                <a:cubicBezTo>
                  <a:pt x="3897356" y="704195"/>
                  <a:pt x="3881591" y="702401"/>
                  <a:pt x="3877872" y="698894"/>
                </a:cubicBezTo>
                <a:cubicBezTo>
                  <a:pt x="3867852" y="689291"/>
                  <a:pt x="3854115" y="683907"/>
                  <a:pt x="3824385" y="684406"/>
                </a:cubicBezTo>
                <a:cubicBezTo>
                  <a:pt x="3789248" y="684992"/>
                  <a:pt x="3784063" y="685740"/>
                  <a:pt x="3760981" y="701275"/>
                </a:cubicBezTo>
                <a:cubicBezTo>
                  <a:pt x="3756250" y="693507"/>
                  <a:pt x="3752426" y="687328"/>
                  <a:pt x="3747806" y="679772"/>
                </a:cubicBezTo>
                <a:cubicBezTo>
                  <a:pt x="3797247" y="679020"/>
                  <a:pt x="3845888" y="675638"/>
                  <a:pt x="3891949" y="678311"/>
                </a:cubicBezTo>
                <a:cubicBezTo>
                  <a:pt x="3938121" y="681023"/>
                  <a:pt x="3976518" y="678060"/>
                  <a:pt x="4010981" y="670335"/>
                </a:cubicBezTo>
                <a:close/>
                <a:moveTo>
                  <a:pt x="5371349" y="669374"/>
                </a:moveTo>
                <a:cubicBezTo>
                  <a:pt x="5377201" y="669374"/>
                  <a:pt x="5382948" y="669374"/>
                  <a:pt x="5388799" y="669374"/>
                </a:cubicBezTo>
                <a:cubicBezTo>
                  <a:pt x="5388686" y="669835"/>
                  <a:pt x="5388574" y="670293"/>
                  <a:pt x="5388462" y="670753"/>
                </a:cubicBezTo>
                <a:cubicBezTo>
                  <a:pt x="5382610" y="670753"/>
                  <a:pt x="5376863" y="670753"/>
                  <a:pt x="5371013" y="670753"/>
                </a:cubicBezTo>
                <a:cubicBezTo>
                  <a:pt x="5371125" y="670293"/>
                  <a:pt x="5371237" y="669835"/>
                  <a:pt x="5371349" y="669374"/>
                </a:cubicBezTo>
                <a:close/>
                <a:moveTo>
                  <a:pt x="6722604" y="669313"/>
                </a:moveTo>
                <a:cubicBezTo>
                  <a:pt x="6733935" y="667423"/>
                  <a:pt x="6745337" y="667621"/>
                  <a:pt x="6755019" y="670335"/>
                </a:cubicBezTo>
                <a:cubicBezTo>
                  <a:pt x="6762343" y="672382"/>
                  <a:pt x="6762117" y="678144"/>
                  <a:pt x="6765265" y="682235"/>
                </a:cubicBezTo>
                <a:cubicBezTo>
                  <a:pt x="6756034" y="682819"/>
                  <a:pt x="6739485" y="684573"/>
                  <a:pt x="6738465" y="683738"/>
                </a:cubicBezTo>
                <a:cubicBezTo>
                  <a:pt x="6726417" y="674052"/>
                  <a:pt x="6705024" y="684612"/>
                  <a:pt x="6690609" y="680814"/>
                </a:cubicBezTo>
                <a:cubicBezTo>
                  <a:pt x="6700010" y="675179"/>
                  <a:pt x="6711272" y="671202"/>
                  <a:pt x="6722604" y="669313"/>
                </a:cubicBezTo>
                <a:close/>
                <a:moveTo>
                  <a:pt x="4175848" y="665744"/>
                </a:moveTo>
                <a:cubicBezTo>
                  <a:pt x="4176524" y="665701"/>
                  <a:pt x="4178214" y="667706"/>
                  <a:pt x="4179341" y="668791"/>
                </a:cubicBezTo>
                <a:cubicBezTo>
                  <a:pt x="4176298" y="669165"/>
                  <a:pt x="4173256" y="669584"/>
                  <a:pt x="4170215" y="669959"/>
                </a:cubicBezTo>
                <a:cubicBezTo>
                  <a:pt x="4168075" y="669082"/>
                  <a:pt x="4165828" y="668207"/>
                  <a:pt x="4163574" y="667332"/>
                </a:cubicBezTo>
                <a:cubicBezTo>
                  <a:pt x="4167624" y="666745"/>
                  <a:pt x="4171680" y="666036"/>
                  <a:pt x="4175848" y="665744"/>
                </a:cubicBezTo>
                <a:close/>
                <a:moveTo>
                  <a:pt x="8062119" y="662195"/>
                </a:moveTo>
                <a:cubicBezTo>
                  <a:pt x="8063133" y="662696"/>
                  <a:pt x="8065047" y="663570"/>
                  <a:pt x="8064823" y="663656"/>
                </a:cubicBezTo>
                <a:cubicBezTo>
                  <a:pt x="8062800" y="664407"/>
                  <a:pt x="8060317" y="664991"/>
                  <a:pt x="8058070" y="665660"/>
                </a:cubicBezTo>
                <a:cubicBezTo>
                  <a:pt x="8057055" y="665158"/>
                  <a:pt x="8056154" y="664615"/>
                  <a:pt x="8055252" y="664114"/>
                </a:cubicBezTo>
                <a:cubicBezTo>
                  <a:pt x="8057506" y="663445"/>
                  <a:pt x="8059872" y="662822"/>
                  <a:pt x="8062119" y="662195"/>
                </a:cubicBezTo>
                <a:close/>
                <a:moveTo>
                  <a:pt x="368179" y="660732"/>
                </a:moveTo>
                <a:cubicBezTo>
                  <a:pt x="369079" y="661777"/>
                  <a:pt x="371558" y="663157"/>
                  <a:pt x="370543" y="663780"/>
                </a:cubicBezTo>
                <a:cubicBezTo>
                  <a:pt x="369192" y="664574"/>
                  <a:pt x="365136" y="664824"/>
                  <a:pt x="362326" y="665283"/>
                </a:cubicBezTo>
                <a:cubicBezTo>
                  <a:pt x="360292" y="664407"/>
                  <a:pt x="358383" y="663530"/>
                  <a:pt x="356469" y="662655"/>
                </a:cubicBezTo>
                <a:cubicBezTo>
                  <a:pt x="360404" y="662028"/>
                  <a:pt x="364235" y="661360"/>
                  <a:pt x="368179" y="660732"/>
                </a:cubicBezTo>
                <a:close/>
                <a:moveTo>
                  <a:pt x="4329098" y="659924"/>
                </a:moveTo>
                <a:cubicBezTo>
                  <a:pt x="4337164" y="659021"/>
                  <a:pt x="4347243" y="659815"/>
                  <a:pt x="4367402" y="661402"/>
                </a:cubicBezTo>
                <a:cubicBezTo>
                  <a:pt x="4341835" y="664239"/>
                  <a:pt x="4326639" y="665952"/>
                  <a:pt x="4302874" y="668623"/>
                </a:cubicBezTo>
                <a:cubicBezTo>
                  <a:pt x="4314979" y="663425"/>
                  <a:pt x="4321032" y="660826"/>
                  <a:pt x="4329098" y="659924"/>
                </a:cubicBezTo>
                <a:close/>
                <a:moveTo>
                  <a:pt x="4575400" y="656559"/>
                </a:moveTo>
                <a:cubicBezTo>
                  <a:pt x="4575625" y="656434"/>
                  <a:pt x="4577984" y="656976"/>
                  <a:pt x="4579450" y="657228"/>
                </a:cubicBezTo>
                <a:cubicBezTo>
                  <a:pt x="4578774" y="657601"/>
                  <a:pt x="4578210" y="658018"/>
                  <a:pt x="4577540" y="658395"/>
                </a:cubicBezTo>
                <a:cubicBezTo>
                  <a:pt x="4575964" y="658353"/>
                  <a:pt x="4574386" y="658353"/>
                  <a:pt x="4572811" y="658395"/>
                </a:cubicBezTo>
                <a:cubicBezTo>
                  <a:pt x="4573597" y="657769"/>
                  <a:pt x="4574162" y="657059"/>
                  <a:pt x="4575400" y="656559"/>
                </a:cubicBezTo>
                <a:close/>
                <a:moveTo>
                  <a:pt x="65025" y="656141"/>
                </a:moveTo>
                <a:cubicBezTo>
                  <a:pt x="86644" y="655849"/>
                  <a:pt x="109059" y="654135"/>
                  <a:pt x="125387" y="663157"/>
                </a:cubicBezTo>
                <a:cubicBezTo>
                  <a:pt x="129888" y="665618"/>
                  <a:pt x="150611" y="664072"/>
                  <a:pt x="164126" y="664364"/>
                </a:cubicBezTo>
                <a:cubicBezTo>
                  <a:pt x="151400" y="668750"/>
                  <a:pt x="141040" y="671464"/>
                  <a:pt x="130411" y="672318"/>
                </a:cubicBezTo>
                <a:cubicBezTo>
                  <a:pt x="119784" y="673175"/>
                  <a:pt x="108888" y="672171"/>
                  <a:pt x="95094" y="669123"/>
                </a:cubicBezTo>
                <a:cubicBezTo>
                  <a:pt x="77807" y="665304"/>
                  <a:pt x="61253" y="663489"/>
                  <a:pt x="44809" y="663484"/>
                </a:cubicBezTo>
                <a:lnTo>
                  <a:pt x="26623" y="665400"/>
                </a:lnTo>
                <a:lnTo>
                  <a:pt x="26623" y="656694"/>
                </a:lnTo>
                <a:close/>
                <a:moveTo>
                  <a:pt x="8228940" y="655595"/>
                </a:moveTo>
                <a:lnTo>
                  <a:pt x="8203451" y="661569"/>
                </a:lnTo>
                <a:cubicBezTo>
                  <a:pt x="8201537" y="660107"/>
                  <a:pt x="8199621" y="658687"/>
                  <a:pt x="8197706" y="657228"/>
                </a:cubicBezTo>
                <a:close/>
                <a:moveTo>
                  <a:pt x="8229393" y="655490"/>
                </a:moveTo>
                <a:lnTo>
                  <a:pt x="8229523" y="655518"/>
                </a:lnTo>
                <a:lnTo>
                  <a:pt x="8229578" y="655561"/>
                </a:lnTo>
                <a:lnTo>
                  <a:pt x="8228940" y="655595"/>
                </a:lnTo>
                <a:close/>
                <a:moveTo>
                  <a:pt x="4477197" y="654637"/>
                </a:moveTo>
                <a:cubicBezTo>
                  <a:pt x="4488237" y="655264"/>
                  <a:pt x="4499386" y="655849"/>
                  <a:pt x="4510645" y="656434"/>
                </a:cubicBezTo>
                <a:cubicBezTo>
                  <a:pt x="4510307" y="657395"/>
                  <a:pt x="4509969" y="658310"/>
                  <a:pt x="4509630" y="659229"/>
                </a:cubicBezTo>
                <a:cubicBezTo>
                  <a:pt x="4498371" y="658770"/>
                  <a:pt x="4487224" y="658270"/>
                  <a:pt x="4476078" y="657812"/>
                </a:cubicBezTo>
                <a:cubicBezTo>
                  <a:pt x="4476409" y="656726"/>
                  <a:pt x="4476859" y="655682"/>
                  <a:pt x="4477197" y="654637"/>
                </a:cubicBezTo>
                <a:close/>
                <a:moveTo>
                  <a:pt x="4651972" y="653510"/>
                </a:moveTo>
                <a:cubicBezTo>
                  <a:pt x="4652768" y="654053"/>
                  <a:pt x="4654338" y="654637"/>
                  <a:pt x="4654338" y="655181"/>
                </a:cubicBezTo>
                <a:cubicBezTo>
                  <a:pt x="4654338" y="655597"/>
                  <a:pt x="4652535" y="656058"/>
                  <a:pt x="4651522" y="656516"/>
                </a:cubicBezTo>
                <a:cubicBezTo>
                  <a:pt x="4649950" y="656182"/>
                  <a:pt x="4648486" y="655889"/>
                  <a:pt x="4646909" y="655640"/>
                </a:cubicBezTo>
                <a:cubicBezTo>
                  <a:pt x="4648598" y="654929"/>
                  <a:pt x="4650290" y="654220"/>
                  <a:pt x="4651972" y="653510"/>
                </a:cubicBezTo>
                <a:close/>
                <a:moveTo>
                  <a:pt x="4835196" y="652718"/>
                </a:moveTo>
                <a:cubicBezTo>
                  <a:pt x="4837449" y="652842"/>
                  <a:pt x="4839366" y="654220"/>
                  <a:pt x="4841392" y="655055"/>
                </a:cubicBezTo>
                <a:cubicBezTo>
                  <a:pt x="4838689" y="655682"/>
                  <a:pt x="4835761" y="656893"/>
                  <a:pt x="4833393" y="656767"/>
                </a:cubicBezTo>
                <a:cubicBezTo>
                  <a:pt x="4830915" y="656643"/>
                  <a:pt x="4829113" y="655138"/>
                  <a:pt x="4826979" y="654261"/>
                </a:cubicBezTo>
                <a:cubicBezTo>
                  <a:pt x="4829675" y="653676"/>
                  <a:pt x="4832606" y="652593"/>
                  <a:pt x="4835196" y="652718"/>
                </a:cubicBezTo>
                <a:close/>
                <a:moveTo>
                  <a:pt x="4781145" y="652298"/>
                </a:moveTo>
                <a:cubicBezTo>
                  <a:pt x="4781707" y="653928"/>
                  <a:pt x="4782158" y="655515"/>
                  <a:pt x="4782722" y="657144"/>
                </a:cubicBezTo>
                <a:cubicBezTo>
                  <a:pt x="4772019" y="657601"/>
                  <a:pt x="4761210" y="658060"/>
                  <a:pt x="4750399" y="658519"/>
                </a:cubicBezTo>
                <a:cubicBezTo>
                  <a:pt x="4749837" y="657351"/>
                  <a:pt x="4749386" y="656224"/>
                  <a:pt x="4748824" y="655055"/>
                </a:cubicBezTo>
                <a:cubicBezTo>
                  <a:pt x="4759632" y="654135"/>
                  <a:pt x="4770329" y="653216"/>
                  <a:pt x="4781145" y="652298"/>
                </a:cubicBezTo>
                <a:close/>
                <a:moveTo>
                  <a:pt x="6884982" y="650170"/>
                </a:moveTo>
                <a:cubicBezTo>
                  <a:pt x="6887903" y="650337"/>
                  <a:pt x="6890834" y="650505"/>
                  <a:pt x="6893763" y="650672"/>
                </a:cubicBezTo>
                <a:cubicBezTo>
                  <a:pt x="6893426" y="651298"/>
                  <a:pt x="6892974" y="652466"/>
                  <a:pt x="6892636" y="652466"/>
                </a:cubicBezTo>
                <a:cubicBezTo>
                  <a:pt x="6889707" y="652424"/>
                  <a:pt x="6886776" y="652216"/>
                  <a:pt x="6883848" y="652049"/>
                </a:cubicBezTo>
                <a:cubicBezTo>
                  <a:pt x="6884186" y="651423"/>
                  <a:pt x="6884644" y="650797"/>
                  <a:pt x="6884982" y="650170"/>
                </a:cubicBezTo>
                <a:close/>
                <a:moveTo>
                  <a:pt x="6808401" y="649295"/>
                </a:moveTo>
                <a:cubicBezTo>
                  <a:pt x="6808966" y="650880"/>
                  <a:pt x="6809418" y="652507"/>
                  <a:pt x="6809979" y="654095"/>
                </a:cubicBezTo>
                <a:cubicBezTo>
                  <a:pt x="6800064" y="654430"/>
                  <a:pt x="6790158" y="654762"/>
                  <a:pt x="6780248" y="655014"/>
                </a:cubicBezTo>
                <a:cubicBezTo>
                  <a:pt x="6779688" y="653928"/>
                  <a:pt x="6779123" y="652882"/>
                  <a:pt x="6778561" y="651800"/>
                </a:cubicBezTo>
                <a:cubicBezTo>
                  <a:pt x="6788467" y="650964"/>
                  <a:pt x="6798495" y="650129"/>
                  <a:pt x="6808401" y="649295"/>
                </a:cubicBezTo>
                <a:close/>
                <a:moveTo>
                  <a:pt x="6721240" y="647915"/>
                </a:moveTo>
                <a:cubicBezTo>
                  <a:pt x="6727995" y="647915"/>
                  <a:pt x="6732725" y="647832"/>
                  <a:pt x="6737336" y="648040"/>
                </a:cubicBezTo>
                <a:cubicBezTo>
                  <a:pt x="6737788" y="648081"/>
                  <a:pt x="6737676" y="649711"/>
                  <a:pt x="6737901" y="650629"/>
                </a:cubicBezTo>
                <a:cubicBezTo>
                  <a:pt x="6734527" y="650672"/>
                  <a:pt x="6731036" y="651049"/>
                  <a:pt x="6727995" y="650754"/>
                </a:cubicBezTo>
                <a:cubicBezTo>
                  <a:pt x="6725967" y="650547"/>
                  <a:pt x="6724614" y="649418"/>
                  <a:pt x="6721240" y="647915"/>
                </a:cubicBezTo>
                <a:close/>
                <a:moveTo>
                  <a:pt x="4940730" y="646298"/>
                </a:moveTo>
                <a:cubicBezTo>
                  <a:pt x="4958367" y="647143"/>
                  <a:pt x="4976075" y="649397"/>
                  <a:pt x="4998146" y="653174"/>
                </a:cubicBezTo>
                <a:cubicBezTo>
                  <a:pt x="4980241" y="655932"/>
                  <a:pt x="4963237" y="661110"/>
                  <a:pt x="4949157" y="660149"/>
                </a:cubicBezTo>
                <a:cubicBezTo>
                  <a:pt x="4928443" y="658770"/>
                  <a:pt x="4909859" y="653050"/>
                  <a:pt x="4883734" y="647874"/>
                </a:cubicBezTo>
                <a:cubicBezTo>
                  <a:pt x="4905525" y="646016"/>
                  <a:pt x="4923093" y="645452"/>
                  <a:pt x="4940730" y="646298"/>
                </a:cubicBezTo>
                <a:close/>
                <a:moveTo>
                  <a:pt x="4482268" y="644659"/>
                </a:moveTo>
                <a:cubicBezTo>
                  <a:pt x="4487780" y="644659"/>
                  <a:pt x="4493415" y="644659"/>
                  <a:pt x="4498934" y="644659"/>
                </a:cubicBezTo>
                <a:cubicBezTo>
                  <a:pt x="4498934" y="645034"/>
                  <a:pt x="4498822" y="645412"/>
                  <a:pt x="4498710" y="645788"/>
                </a:cubicBezTo>
                <a:cubicBezTo>
                  <a:pt x="4493076" y="645788"/>
                  <a:pt x="4487556" y="645788"/>
                  <a:pt x="4482042" y="645788"/>
                </a:cubicBezTo>
                <a:cubicBezTo>
                  <a:pt x="4482042" y="645412"/>
                  <a:pt x="4482156" y="645034"/>
                  <a:pt x="4482268" y="644659"/>
                </a:cubicBezTo>
                <a:close/>
                <a:moveTo>
                  <a:pt x="3211999" y="642820"/>
                </a:moveTo>
                <a:cubicBezTo>
                  <a:pt x="3214358" y="643197"/>
                  <a:pt x="3215483" y="644618"/>
                  <a:pt x="3217060" y="645578"/>
                </a:cubicBezTo>
                <a:cubicBezTo>
                  <a:pt x="3213793" y="645745"/>
                  <a:pt x="3209969" y="646372"/>
                  <a:pt x="3207377" y="645996"/>
                </a:cubicBezTo>
                <a:cubicBezTo>
                  <a:pt x="3205125" y="645662"/>
                  <a:pt x="3204224" y="644157"/>
                  <a:pt x="3202759" y="643156"/>
                </a:cubicBezTo>
                <a:cubicBezTo>
                  <a:pt x="3205913" y="642989"/>
                  <a:pt x="3209512" y="642446"/>
                  <a:pt x="3211999" y="642820"/>
                </a:cubicBezTo>
                <a:close/>
                <a:moveTo>
                  <a:pt x="891157" y="642236"/>
                </a:moveTo>
                <a:cubicBezTo>
                  <a:pt x="891833" y="642236"/>
                  <a:pt x="893742" y="647205"/>
                  <a:pt x="892729" y="647331"/>
                </a:cubicBezTo>
                <a:cubicBezTo>
                  <a:pt x="883045" y="648541"/>
                  <a:pt x="872799" y="649251"/>
                  <a:pt x="862772" y="650086"/>
                </a:cubicBezTo>
                <a:cubicBezTo>
                  <a:pt x="861984" y="647664"/>
                  <a:pt x="861314" y="645243"/>
                  <a:pt x="860525" y="642820"/>
                </a:cubicBezTo>
                <a:cubicBezTo>
                  <a:pt x="870659" y="642571"/>
                  <a:pt x="880905" y="642153"/>
                  <a:pt x="891157" y="642236"/>
                </a:cubicBezTo>
                <a:close/>
                <a:moveTo>
                  <a:pt x="3922468" y="636267"/>
                </a:moveTo>
                <a:cubicBezTo>
                  <a:pt x="3925509" y="636183"/>
                  <a:pt x="3928664" y="637143"/>
                  <a:pt x="3931819" y="637686"/>
                </a:cubicBezTo>
                <a:cubicBezTo>
                  <a:pt x="3928888" y="638855"/>
                  <a:pt x="3926074" y="639984"/>
                  <a:pt x="3923143" y="641112"/>
                </a:cubicBezTo>
                <a:cubicBezTo>
                  <a:pt x="3920889" y="640192"/>
                  <a:pt x="3918530" y="639274"/>
                  <a:pt x="3916383" y="638438"/>
                </a:cubicBezTo>
                <a:cubicBezTo>
                  <a:pt x="3918194" y="637728"/>
                  <a:pt x="3920214" y="636267"/>
                  <a:pt x="3922468" y="636267"/>
                </a:cubicBezTo>
                <a:close/>
                <a:moveTo>
                  <a:pt x="4969544" y="635976"/>
                </a:moveTo>
                <a:cubicBezTo>
                  <a:pt x="4972587" y="635893"/>
                  <a:pt x="4975735" y="636935"/>
                  <a:pt x="4978890" y="637520"/>
                </a:cubicBezTo>
                <a:cubicBezTo>
                  <a:pt x="4975961" y="638689"/>
                  <a:pt x="4973036" y="639859"/>
                  <a:pt x="4970109" y="641027"/>
                </a:cubicBezTo>
                <a:cubicBezTo>
                  <a:pt x="4967629" y="640151"/>
                  <a:pt x="4965038" y="639274"/>
                  <a:pt x="4962334" y="638314"/>
                </a:cubicBezTo>
                <a:cubicBezTo>
                  <a:pt x="4964924" y="637435"/>
                  <a:pt x="4967064" y="636061"/>
                  <a:pt x="4969544" y="635976"/>
                </a:cubicBezTo>
                <a:close/>
                <a:moveTo>
                  <a:pt x="4850401" y="634348"/>
                </a:moveTo>
                <a:cubicBezTo>
                  <a:pt x="4852653" y="634723"/>
                  <a:pt x="4855019" y="635057"/>
                  <a:pt x="4857266" y="635434"/>
                </a:cubicBezTo>
                <a:cubicBezTo>
                  <a:pt x="4856146" y="635893"/>
                  <a:pt x="4854907" y="636349"/>
                  <a:pt x="4853780" y="636809"/>
                </a:cubicBezTo>
                <a:cubicBezTo>
                  <a:pt x="4852202" y="636560"/>
                  <a:pt x="4849950" y="636475"/>
                  <a:pt x="4849386" y="636061"/>
                </a:cubicBezTo>
                <a:cubicBezTo>
                  <a:pt x="4848823" y="635684"/>
                  <a:pt x="4849950" y="634933"/>
                  <a:pt x="4850401" y="634348"/>
                </a:cubicBezTo>
                <a:close/>
                <a:moveTo>
                  <a:pt x="3990145" y="632008"/>
                </a:moveTo>
                <a:cubicBezTo>
                  <a:pt x="3991616" y="631674"/>
                  <a:pt x="3995778" y="633053"/>
                  <a:pt x="3998707" y="633680"/>
                </a:cubicBezTo>
                <a:cubicBezTo>
                  <a:pt x="3996341" y="635057"/>
                  <a:pt x="3993977" y="636475"/>
                  <a:pt x="3991730" y="637812"/>
                </a:cubicBezTo>
                <a:cubicBezTo>
                  <a:pt x="3986772" y="636809"/>
                  <a:pt x="3983731" y="636224"/>
                  <a:pt x="3980912" y="635600"/>
                </a:cubicBezTo>
                <a:cubicBezTo>
                  <a:pt x="3983843" y="634348"/>
                  <a:pt x="3986433" y="632802"/>
                  <a:pt x="3990145" y="632008"/>
                </a:cubicBezTo>
                <a:close/>
                <a:moveTo>
                  <a:pt x="1925389" y="631591"/>
                </a:moveTo>
                <a:cubicBezTo>
                  <a:pt x="1942397" y="632132"/>
                  <a:pt x="1959401" y="632718"/>
                  <a:pt x="1976400" y="633261"/>
                </a:cubicBezTo>
                <a:cubicBezTo>
                  <a:pt x="1976288" y="634264"/>
                  <a:pt x="1976183" y="635267"/>
                  <a:pt x="1976069" y="636267"/>
                </a:cubicBezTo>
                <a:cubicBezTo>
                  <a:pt x="1958612" y="636267"/>
                  <a:pt x="1941268" y="636267"/>
                  <a:pt x="1923813" y="636267"/>
                </a:cubicBezTo>
                <a:cubicBezTo>
                  <a:pt x="1924376" y="634723"/>
                  <a:pt x="1924826" y="633136"/>
                  <a:pt x="1925389" y="631591"/>
                </a:cubicBezTo>
                <a:close/>
                <a:moveTo>
                  <a:pt x="33832" y="631214"/>
                </a:moveTo>
                <a:lnTo>
                  <a:pt x="26623" y="633309"/>
                </a:lnTo>
                <a:lnTo>
                  <a:pt x="26623" y="631803"/>
                </a:lnTo>
                <a:close/>
                <a:moveTo>
                  <a:pt x="75907" y="629577"/>
                </a:moveTo>
                <a:cubicBezTo>
                  <a:pt x="81974" y="628314"/>
                  <a:pt x="91884" y="629128"/>
                  <a:pt x="104777" y="631424"/>
                </a:cubicBezTo>
                <a:cubicBezTo>
                  <a:pt x="94419" y="634012"/>
                  <a:pt x="83947" y="636642"/>
                  <a:pt x="70096" y="640192"/>
                </a:cubicBezTo>
                <a:cubicBezTo>
                  <a:pt x="67617" y="634180"/>
                  <a:pt x="69841" y="630840"/>
                  <a:pt x="75907" y="629577"/>
                </a:cubicBezTo>
                <a:close/>
                <a:moveTo>
                  <a:pt x="4234520" y="627792"/>
                </a:moveTo>
                <a:cubicBezTo>
                  <a:pt x="4237112" y="638940"/>
                  <a:pt x="4238463" y="644575"/>
                  <a:pt x="4239364" y="648291"/>
                </a:cubicBezTo>
                <a:cubicBezTo>
                  <a:pt x="4211768" y="647832"/>
                  <a:pt x="4185419" y="646999"/>
                  <a:pt x="4158956" y="647039"/>
                </a:cubicBezTo>
                <a:cubicBezTo>
                  <a:pt x="4133057" y="647039"/>
                  <a:pt x="4111319" y="645494"/>
                  <a:pt x="4100734" y="632510"/>
                </a:cubicBezTo>
                <a:cubicBezTo>
                  <a:pt x="4145667" y="632218"/>
                  <a:pt x="4188798" y="643407"/>
                  <a:pt x="4234520" y="627792"/>
                </a:cubicBezTo>
                <a:close/>
                <a:moveTo>
                  <a:pt x="6389592" y="627331"/>
                </a:moveTo>
                <a:cubicBezTo>
                  <a:pt x="6389366" y="628000"/>
                  <a:pt x="6389028" y="628711"/>
                  <a:pt x="6388804" y="629380"/>
                </a:cubicBezTo>
                <a:cubicBezTo>
                  <a:pt x="6387231" y="629253"/>
                  <a:pt x="6385649" y="629087"/>
                  <a:pt x="6384078" y="628961"/>
                </a:cubicBezTo>
                <a:cubicBezTo>
                  <a:pt x="6384303" y="628502"/>
                  <a:pt x="6384078" y="627708"/>
                  <a:pt x="6384753" y="627582"/>
                </a:cubicBezTo>
                <a:cubicBezTo>
                  <a:pt x="6386099" y="627331"/>
                  <a:pt x="6387903" y="627416"/>
                  <a:pt x="6389592" y="627331"/>
                </a:cubicBezTo>
                <a:close/>
                <a:moveTo>
                  <a:pt x="4886439" y="625079"/>
                </a:moveTo>
                <a:cubicBezTo>
                  <a:pt x="4900740" y="628376"/>
                  <a:pt x="4909295" y="630378"/>
                  <a:pt x="4921571" y="633219"/>
                </a:cubicBezTo>
                <a:cubicBezTo>
                  <a:pt x="4911939" y="634285"/>
                  <a:pt x="4903159" y="635724"/>
                  <a:pt x="4896781" y="635162"/>
                </a:cubicBezTo>
                <a:cubicBezTo>
                  <a:pt x="4890405" y="634598"/>
                  <a:pt x="4886439" y="632030"/>
                  <a:pt x="4886439" y="625079"/>
                </a:cubicBezTo>
                <a:close/>
                <a:moveTo>
                  <a:pt x="4654564" y="621779"/>
                </a:moveTo>
                <a:cubicBezTo>
                  <a:pt x="4682942" y="625996"/>
                  <a:pt x="4708960" y="633595"/>
                  <a:pt x="4731141" y="632259"/>
                </a:cubicBezTo>
                <a:cubicBezTo>
                  <a:pt x="4758956" y="630591"/>
                  <a:pt x="4782834" y="628459"/>
                  <a:pt x="4818641" y="635475"/>
                </a:cubicBezTo>
                <a:cubicBezTo>
                  <a:pt x="4792516" y="637895"/>
                  <a:pt x="4775738" y="639524"/>
                  <a:pt x="4758844" y="640945"/>
                </a:cubicBezTo>
                <a:cubicBezTo>
                  <a:pt x="4740718" y="642446"/>
                  <a:pt x="4722473" y="643741"/>
                  <a:pt x="4703328" y="645161"/>
                </a:cubicBezTo>
                <a:cubicBezTo>
                  <a:pt x="4695673" y="641237"/>
                  <a:pt x="4688348" y="637478"/>
                  <a:pt x="4680581" y="633511"/>
                </a:cubicBezTo>
                <a:cubicBezTo>
                  <a:pt x="4671456" y="635727"/>
                  <a:pt x="4664027" y="637520"/>
                  <a:pt x="4654564" y="639859"/>
                </a:cubicBezTo>
                <a:cubicBezTo>
                  <a:pt x="4654564" y="634514"/>
                  <a:pt x="4654564" y="629922"/>
                  <a:pt x="4654564" y="621779"/>
                </a:cubicBezTo>
                <a:close/>
                <a:moveTo>
                  <a:pt x="9396475" y="620985"/>
                </a:moveTo>
                <a:cubicBezTo>
                  <a:pt x="9398272" y="622031"/>
                  <a:pt x="9399961" y="623074"/>
                  <a:pt x="9401653" y="624119"/>
                </a:cubicBezTo>
                <a:cubicBezTo>
                  <a:pt x="9398384" y="624579"/>
                  <a:pt x="9394891" y="625537"/>
                  <a:pt x="9391969" y="625327"/>
                </a:cubicBezTo>
                <a:cubicBezTo>
                  <a:pt x="9389828" y="625160"/>
                  <a:pt x="9388589" y="623451"/>
                  <a:pt x="9386899" y="622447"/>
                </a:cubicBezTo>
                <a:cubicBezTo>
                  <a:pt x="9390054" y="621946"/>
                  <a:pt x="9393321" y="621487"/>
                  <a:pt x="9396475" y="620985"/>
                </a:cubicBezTo>
                <a:close/>
                <a:moveTo>
                  <a:pt x="2825733" y="620360"/>
                </a:moveTo>
                <a:cubicBezTo>
                  <a:pt x="2825733" y="620945"/>
                  <a:pt x="2825733" y="621529"/>
                  <a:pt x="2825733" y="622071"/>
                </a:cubicBezTo>
                <a:cubicBezTo>
                  <a:pt x="2824043" y="622406"/>
                  <a:pt x="2822354" y="622908"/>
                  <a:pt x="2821001" y="622825"/>
                </a:cubicBezTo>
                <a:cubicBezTo>
                  <a:pt x="2819874" y="622782"/>
                  <a:pt x="2819085" y="621946"/>
                  <a:pt x="2818184" y="621487"/>
                </a:cubicBezTo>
                <a:cubicBezTo>
                  <a:pt x="2820662" y="621110"/>
                  <a:pt x="2823255" y="620735"/>
                  <a:pt x="2825733" y="620360"/>
                </a:cubicBezTo>
                <a:close/>
                <a:moveTo>
                  <a:pt x="2414245" y="618272"/>
                </a:moveTo>
                <a:cubicBezTo>
                  <a:pt x="2415146" y="618857"/>
                  <a:pt x="2416949" y="619860"/>
                  <a:pt x="2416723" y="619941"/>
                </a:cubicBezTo>
                <a:cubicBezTo>
                  <a:pt x="2414921" y="620526"/>
                  <a:pt x="2412667" y="620903"/>
                  <a:pt x="2410527" y="621362"/>
                </a:cubicBezTo>
                <a:cubicBezTo>
                  <a:pt x="2410527" y="620652"/>
                  <a:pt x="2410527" y="619984"/>
                  <a:pt x="2410527" y="619318"/>
                </a:cubicBezTo>
                <a:cubicBezTo>
                  <a:pt x="2411766" y="618984"/>
                  <a:pt x="2413006" y="618650"/>
                  <a:pt x="2414245" y="618272"/>
                </a:cubicBezTo>
                <a:close/>
                <a:moveTo>
                  <a:pt x="5380745" y="618119"/>
                </a:moveTo>
                <a:lnTo>
                  <a:pt x="5400401" y="619876"/>
                </a:lnTo>
                <a:cubicBezTo>
                  <a:pt x="5406173" y="621403"/>
                  <a:pt x="5410030" y="624536"/>
                  <a:pt x="5409186" y="631299"/>
                </a:cubicBezTo>
                <a:close/>
                <a:moveTo>
                  <a:pt x="5380358" y="617939"/>
                </a:moveTo>
                <a:lnTo>
                  <a:pt x="5380745" y="618119"/>
                </a:lnTo>
                <a:lnTo>
                  <a:pt x="5380130" y="618065"/>
                </a:lnTo>
                <a:lnTo>
                  <a:pt x="5379984" y="617999"/>
                </a:lnTo>
                <a:close/>
                <a:moveTo>
                  <a:pt x="2548481" y="616394"/>
                </a:moveTo>
                <a:cubicBezTo>
                  <a:pt x="2549832" y="620443"/>
                  <a:pt x="2551290" y="624452"/>
                  <a:pt x="2551516" y="628459"/>
                </a:cubicBezTo>
                <a:cubicBezTo>
                  <a:pt x="2551516" y="628668"/>
                  <a:pt x="2541947" y="629004"/>
                  <a:pt x="2536764" y="629253"/>
                </a:cubicBezTo>
                <a:cubicBezTo>
                  <a:pt x="2536095" y="625079"/>
                  <a:pt x="2535306" y="620860"/>
                  <a:pt x="2534629" y="616686"/>
                </a:cubicBezTo>
                <a:cubicBezTo>
                  <a:pt x="2539242" y="616603"/>
                  <a:pt x="2543862" y="616478"/>
                  <a:pt x="2548481" y="616394"/>
                </a:cubicBezTo>
                <a:close/>
                <a:moveTo>
                  <a:pt x="4314809" y="615182"/>
                </a:moveTo>
                <a:cubicBezTo>
                  <a:pt x="4334181" y="621028"/>
                  <a:pt x="4351525" y="629296"/>
                  <a:pt x="4373705" y="631966"/>
                </a:cubicBezTo>
                <a:cubicBezTo>
                  <a:pt x="4395331" y="634598"/>
                  <a:pt x="4422019" y="631550"/>
                  <a:pt x="4447241" y="633511"/>
                </a:cubicBezTo>
                <a:cubicBezTo>
                  <a:pt x="4413126" y="634985"/>
                  <a:pt x="4386605" y="646484"/>
                  <a:pt x="4353386" y="647774"/>
                </a:cubicBezTo>
                <a:cubicBezTo>
                  <a:pt x="4342311" y="648203"/>
                  <a:pt x="4330492" y="647498"/>
                  <a:pt x="4317401" y="644910"/>
                </a:cubicBezTo>
                <a:cubicBezTo>
                  <a:pt x="4318977" y="643489"/>
                  <a:pt x="4322019" y="640945"/>
                  <a:pt x="4326639" y="636935"/>
                </a:cubicBezTo>
                <a:cubicBezTo>
                  <a:pt x="4310422" y="635684"/>
                  <a:pt x="4295105" y="634514"/>
                  <a:pt x="4286093" y="633805"/>
                </a:cubicBezTo>
                <a:cubicBezTo>
                  <a:pt x="4295219" y="627875"/>
                  <a:pt x="4304901" y="621612"/>
                  <a:pt x="4314809" y="615182"/>
                </a:cubicBezTo>
                <a:close/>
                <a:moveTo>
                  <a:pt x="4180687" y="613432"/>
                </a:moveTo>
                <a:cubicBezTo>
                  <a:pt x="4180687" y="614016"/>
                  <a:pt x="4180687" y="614599"/>
                  <a:pt x="4180687" y="615182"/>
                </a:cubicBezTo>
                <a:cubicBezTo>
                  <a:pt x="4179341" y="615433"/>
                  <a:pt x="4177764" y="615935"/>
                  <a:pt x="4176298" y="615892"/>
                </a:cubicBezTo>
                <a:cubicBezTo>
                  <a:pt x="4175173" y="615850"/>
                  <a:pt x="4174384" y="615099"/>
                  <a:pt x="4173371" y="614643"/>
                </a:cubicBezTo>
                <a:cubicBezTo>
                  <a:pt x="4175736" y="614222"/>
                  <a:pt x="4178214" y="613849"/>
                  <a:pt x="4180687" y="613432"/>
                </a:cubicBezTo>
                <a:close/>
                <a:moveTo>
                  <a:pt x="4444093" y="612762"/>
                </a:moveTo>
                <a:cubicBezTo>
                  <a:pt x="4449607" y="614643"/>
                  <a:pt x="4455016" y="616478"/>
                  <a:pt x="4460530" y="618316"/>
                </a:cubicBezTo>
                <a:cubicBezTo>
                  <a:pt x="4457494" y="619276"/>
                  <a:pt x="4454565" y="620192"/>
                  <a:pt x="4451525" y="621110"/>
                </a:cubicBezTo>
                <a:cubicBezTo>
                  <a:pt x="4447017" y="618984"/>
                  <a:pt x="4442630" y="616895"/>
                  <a:pt x="4438124" y="614806"/>
                </a:cubicBezTo>
                <a:cubicBezTo>
                  <a:pt x="4440152" y="614098"/>
                  <a:pt x="4442066" y="613432"/>
                  <a:pt x="4444093" y="612762"/>
                </a:cubicBezTo>
                <a:close/>
                <a:moveTo>
                  <a:pt x="3002969" y="611782"/>
                </a:moveTo>
                <a:cubicBezTo>
                  <a:pt x="3010106" y="612022"/>
                  <a:pt x="3017398" y="614245"/>
                  <a:pt x="3024943" y="620110"/>
                </a:cubicBezTo>
                <a:cubicBezTo>
                  <a:pt x="3005690" y="620110"/>
                  <a:pt x="2992733" y="620110"/>
                  <a:pt x="2979108" y="620110"/>
                </a:cubicBezTo>
                <a:cubicBezTo>
                  <a:pt x="2980459" y="617730"/>
                  <a:pt x="2979896" y="615935"/>
                  <a:pt x="2981924" y="615351"/>
                </a:cubicBezTo>
                <a:cubicBezTo>
                  <a:pt x="2988849" y="613284"/>
                  <a:pt x="2995832" y="611541"/>
                  <a:pt x="3002969" y="611782"/>
                </a:cubicBezTo>
                <a:close/>
                <a:moveTo>
                  <a:pt x="9238361" y="611760"/>
                </a:moveTo>
                <a:cubicBezTo>
                  <a:pt x="9241403" y="613389"/>
                  <a:pt x="9244445" y="615057"/>
                  <a:pt x="9247488" y="616686"/>
                </a:cubicBezTo>
                <a:cubicBezTo>
                  <a:pt x="9236677" y="618650"/>
                  <a:pt x="9225863" y="620611"/>
                  <a:pt x="9215165" y="622615"/>
                </a:cubicBezTo>
                <a:cubicBezTo>
                  <a:pt x="9213363" y="621529"/>
                  <a:pt x="9211674" y="620484"/>
                  <a:pt x="9209871" y="619440"/>
                </a:cubicBezTo>
                <a:cubicBezTo>
                  <a:pt x="9219335" y="616853"/>
                  <a:pt x="9228904" y="614305"/>
                  <a:pt x="9238361" y="611760"/>
                </a:cubicBezTo>
                <a:close/>
                <a:moveTo>
                  <a:pt x="5078887" y="605998"/>
                </a:moveTo>
                <a:cubicBezTo>
                  <a:pt x="5087000" y="606791"/>
                  <a:pt x="5095218" y="607585"/>
                  <a:pt x="5103442" y="608379"/>
                </a:cubicBezTo>
                <a:cubicBezTo>
                  <a:pt x="5102653" y="609504"/>
                  <a:pt x="5101752" y="610674"/>
                  <a:pt x="5100851" y="611801"/>
                </a:cubicBezTo>
                <a:cubicBezTo>
                  <a:pt x="5092745" y="610883"/>
                  <a:pt x="5084746" y="610006"/>
                  <a:pt x="5076635" y="609087"/>
                </a:cubicBezTo>
                <a:cubicBezTo>
                  <a:pt x="5077431" y="608087"/>
                  <a:pt x="5078106" y="607042"/>
                  <a:pt x="5078887" y="605998"/>
                </a:cubicBezTo>
                <a:close/>
                <a:moveTo>
                  <a:pt x="5708062" y="605664"/>
                </a:moveTo>
                <a:cubicBezTo>
                  <a:pt x="5779232" y="617522"/>
                  <a:pt x="5798716" y="621195"/>
                  <a:pt x="5918530" y="621028"/>
                </a:cubicBezTo>
                <a:cubicBezTo>
                  <a:pt x="5929338" y="621028"/>
                  <a:pt x="5940156" y="623117"/>
                  <a:pt x="5951192" y="623909"/>
                </a:cubicBezTo>
                <a:cubicBezTo>
                  <a:pt x="5963915" y="624829"/>
                  <a:pt x="5979005" y="627331"/>
                  <a:pt x="5989477" y="625787"/>
                </a:cubicBezTo>
                <a:cubicBezTo>
                  <a:pt x="6048147" y="617187"/>
                  <a:pt x="6110310" y="621863"/>
                  <a:pt x="6169995" y="617939"/>
                </a:cubicBezTo>
                <a:cubicBezTo>
                  <a:pt x="6182164" y="617145"/>
                  <a:pt x="6193086" y="613931"/>
                  <a:pt x="6205811" y="611635"/>
                </a:cubicBezTo>
                <a:cubicBezTo>
                  <a:pt x="6225291" y="617166"/>
                  <a:pt x="6223912" y="620463"/>
                  <a:pt x="6216507" y="623095"/>
                </a:cubicBezTo>
                <a:lnTo>
                  <a:pt x="6191114" y="630530"/>
                </a:lnTo>
                <a:lnTo>
                  <a:pt x="6190945" y="630505"/>
                </a:lnTo>
                <a:lnTo>
                  <a:pt x="6191057" y="630546"/>
                </a:lnTo>
                <a:lnTo>
                  <a:pt x="6191114" y="630530"/>
                </a:lnTo>
                <a:lnTo>
                  <a:pt x="6250181" y="639147"/>
                </a:lnTo>
                <a:cubicBezTo>
                  <a:pt x="6256033" y="635600"/>
                  <a:pt x="6265496" y="629922"/>
                  <a:pt x="6274839" y="624285"/>
                </a:cubicBezTo>
                <a:cubicBezTo>
                  <a:pt x="6280586" y="625203"/>
                  <a:pt x="6286438" y="626120"/>
                  <a:pt x="6292183" y="627039"/>
                </a:cubicBezTo>
                <a:cubicBezTo>
                  <a:pt x="6273263" y="636642"/>
                  <a:pt x="6256596" y="646080"/>
                  <a:pt x="6313800" y="649209"/>
                </a:cubicBezTo>
                <a:cubicBezTo>
                  <a:pt x="6238687" y="655223"/>
                  <a:pt x="6177320" y="661777"/>
                  <a:pt x="6114704" y="664824"/>
                </a:cubicBezTo>
                <a:cubicBezTo>
                  <a:pt x="5967520" y="671965"/>
                  <a:pt x="5819883" y="677392"/>
                  <a:pt x="5672362" y="683405"/>
                </a:cubicBezTo>
                <a:cubicBezTo>
                  <a:pt x="5669658" y="683487"/>
                  <a:pt x="5666509" y="681900"/>
                  <a:pt x="5657046" y="679356"/>
                </a:cubicBezTo>
                <a:cubicBezTo>
                  <a:pt x="5692071" y="675930"/>
                  <a:pt x="5722588" y="672925"/>
                  <a:pt x="5755242" y="669749"/>
                </a:cubicBezTo>
                <a:cubicBezTo>
                  <a:pt x="5756369" y="663114"/>
                  <a:pt x="5757270" y="657185"/>
                  <a:pt x="5758510" y="650045"/>
                </a:cubicBezTo>
                <a:cubicBezTo>
                  <a:pt x="5735991" y="648291"/>
                  <a:pt x="5716505" y="646789"/>
                  <a:pt x="5697360" y="645328"/>
                </a:cubicBezTo>
                <a:cubicBezTo>
                  <a:pt x="5700964" y="632049"/>
                  <a:pt x="5704457" y="619152"/>
                  <a:pt x="5708062" y="605664"/>
                </a:cubicBezTo>
                <a:close/>
                <a:moveTo>
                  <a:pt x="9185649" y="601380"/>
                </a:moveTo>
                <a:lnTo>
                  <a:pt x="9147705" y="606164"/>
                </a:lnTo>
                <a:cubicBezTo>
                  <a:pt x="9146919" y="604954"/>
                  <a:pt x="9146137" y="603785"/>
                  <a:pt x="9145348" y="602577"/>
                </a:cubicBezTo>
                <a:close/>
                <a:moveTo>
                  <a:pt x="9186533" y="601293"/>
                </a:moveTo>
                <a:lnTo>
                  <a:pt x="9186223" y="601364"/>
                </a:lnTo>
                <a:lnTo>
                  <a:pt x="9185649" y="601380"/>
                </a:lnTo>
                <a:lnTo>
                  <a:pt x="9186111" y="601323"/>
                </a:lnTo>
                <a:close/>
                <a:moveTo>
                  <a:pt x="738948" y="601239"/>
                </a:moveTo>
                <a:lnTo>
                  <a:pt x="741492" y="601239"/>
                </a:lnTo>
                <a:lnTo>
                  <a:pt x="741535" y="601242"/>
                </a:lnTo>
                <a:lnTo>
                  <a:pt x="741156" y="601364"/>
                </a:lnTo>
                <a:close/>
                <a:moveTo>
                  <a:pt x="6127993" y="599902"/>
                </a:moveTo>
                <a:cubicBezTo>
                  <a:pt x="6131822" y="600362"/>
                  <a:pt x="6134972" y="601447"/>
                  <a:pt x="6138465" y="602325"/>
                </a:cubicBezTo>
                <a:cubicBezTo>
                  <a:pt x="6135761" y="603035"/>
                  <a:pt x="6133175" y="604285"/>
                  <a:pt x="6130359" y="604370"/>
                </a:cubicBezTo>
                <a:cubicBezTo>
                  <a:pt x="6127768" y="604410"/>
                  <a:pt x="6124950" y="603243"/>
                  <a:pt x="6122248" y="602617"/>
                </a:cubicBezTo>
                <a:cubicBezTo>
                  <a:pt x="6124163" y="601656"/>
                  <a:pt x="6126868" y="599776"/>
                  <a:pt x="6127993" y="599902"/>
                </a:cubicBezTo>
                <a:close/>
                <a:moveTo>
                  <a:pt x="3361656" y="598983"/>
                </a:moveTo>
                <a:cubicBezTo>
                  <a:pt x="3363007" y="599902"/>
                  <a:pt x="3365824" y="601405"/>
                  <a:pt x="3365261" y="601656"/>
                </a:cubicBezTo>
                <a:cubicBezTo>
                  <a:pt x="3363007" y="602534"/>
                  <a:pt x="3359626" y="602952"/>
                  <a:pt x="3356591" y="603537"/>
                </a:cubicBezTo>
                <a:cubicBezTo>
                  <a:pt x="3355352" y="602617"/>
                  <a:pt x="3354000" y="601697"/>
                  <a:pt x="3352761" y="600779"/>
                </a:cubicBezTo>
                <a:cubicBezTo>
                  <a:pt x="3355802" y="600153"/>
                  <a:pt x="3358726" y="599568"/>
                  <a:pt x="3361656" y="598983"/>
                </a:cubicBezTo>
                <a:close/>
                <a:moveTo>
                  <a:pt x="5850740" y="598314"/>
                </a:moveTo>
                <a:cubicBezTo>
                  <a:pt x="5852206" y="599610"/>
                  <a:pt x="5853670" y="600947"/>
                  <a:pt x="5855134" y="602241"/>
                </a:cubicBezTo>
                <a:cubicBezTo>
                  <a:pt x="5847812" y="603118"/>
                  <a:pt x="5840494" y="603993"/>
                  <a:pt x="5833172" y="604871"/>
                </a:cubicBezTo>
                <a:cubicBezTo>
                  <a:pt x="5832269" y="604036"/>
                  <a:pt x="5831256" y="603160"/>
                  <a:pt x="5830355" y="602325"/>
                </a:cubicBezTo>
                <a:cubicBezTo>
                  <a:pt x="5837227" y="600989"/>
                  <a:pt x="5843980" y="599652"/>
                  <a:pt x="5850740" y="598314"/>
                </a:cubicBezTo>
                <a:close/>
                <a:moveTo>
                  <a:pt x="9203005" y="597480"/>
                </a:moveTo>
                <a:cubicBezTo>
                  <a:pt x="9203794" y="598314"/>
                  <a:pt x="9204583" y="599108"/>
                  <a:pt x="9205371" y="599944"/>
                </a:cubicBezTo>
                <a:lnTo>
                  <a:pt x="9186533" y="601293"/>
                </a:lnTo>
                <a:close/>
                <a:moveTo>
                  <a:pt x="5409073" y="597274"/>
                </a:moveTo>
                <a:cubicBezTo>
                  <a:pt x="5409974" y="597858"/>
                  <a:pt x="5410763" y="598399"/>
                  <a:pt x="5411664" y="598983"/>
                </a:cubicBezTo>
                <a:cubicBezTo>
                  <a:pt x="5409522" y="599442"/>
                  <a:pt x="5407496" y="599861"/>
                  <a:pt x="5405356" y="600320"/>
                </a:cubicBezTo>
                <a:cubicBezTo>
                  <a:pt x="5405356" y="599652"/>
                  <a:pt x="5405356" y="598983"/>
                  <a:pt x="5405356" y="598274"/>
                </a:cubicBezTo>
                <a:cubicBezTo>
                  <a:pt x="5406593" y="597982"/>
                  <a:pt x="5407833" y="597648"/>
                  <a:pt x="5409073" y="597274"/>
                </a:cubicBezTo>
                <a:close/>
                <a:moveTo>
                  <a:pt x="657140" y="596604"/>
                </a:moveTo>
                <a:lnTo>
                  <a:pt x="738948" y="601239"/>
                </a:lnTo>
                <a:lnTo>
                  <a:pt x="656352" y="601239"/>
                </a:lnTo>
                <a:cubicBezTo>
                  <a:pt x="656578" y="599693"/>
                  <a:pt x="656916" y="598149"/>
                  <a:pt x="657140" y="596604"/>
                </a:cubicBezTo>
                <a:close/>
                <a:moveTo>
                  <a:pt x="561043" y="595534"/>
                </a:moveTo>
                <a:cubicBezTo>
                  <a:pt x="568855" y="595236"/>
                  <a:pt x="578201" y="596416"/>
                  <a:pt x="596893" y="598775"/>
                </a:cubicBezTo>
                <a:cubicBezTo>
                  <a:pt x="570880" y="599736"/>
                  <a:pt x="556128" y="600320"/>
                  <a:pt x="534397" y="601155"/>
                </a:cubicBezTo>
                <a:cubicBezTo>
                  <a:pt x="546953" y="597606"/>
                  <a:pt x="553231" y="595831"/>
                  <a:pt x="561043" y="595534"/>
                </a:cubicBezTo>
                <a:close/>
                <a:moveTo>
                  <a:pt x="5230129" y="594850"/>
                </a:moveTo>
                <a:cubicBezTo>
                  <a:pt x="5218870" y="604787"/>
                  <a:pt x="5209406" y="613055"/>
                  <a:pt x="5199948" y="621362"/>
                </a:cubicBezTo>
                <a:cubicBezTo>
                  <a:pt x="5249839" y="628502"/>
                  <a:pt x="5268077" y="628252"/>
                  <a:pt x="5324502" y="620360"/>
                </a:cubicBezTo>
                <a:cubicBezTo>
                  <a:pt x="5322925" y="616686"/>
                  <a:pt x="5321348" y="612845"/>
                  <a:pt x="5319658" y="608961"/>
                </a:cubicBezTo>
                <a:cubicBezTo>
                  <a:pt x="5337001" y="604139"/>
                  <a:pt x="5348064" y="604818"/>
                  <a:pt x="5356821" y="607501"/>
                </a:cubicBezTo>
                <a:lnTo>
                  <a:pt x="5379984" y="617999"/>
                </a:lnTo>
                <a:lnTo>
                  <a:pt x="5354270" y="622009"/>
                </a:lnTo>
                <a:cubicBezTo>
                  <a:pt x="5348203" y="624118"/>
                  <a:pt x="5346006" y="627124"/>
                  <a:pt x="5351414" y="631465"/>
                </a:cubicBezTo>
                <a:cubicBezTo>
                  <a:pt x="5356147" y="635225"/>
                  <a:pt x="5378102" y="637603"/>
                  <a:pt x="5392404" y="637728"/>
                </a:cubicBezTo>
                <a:cubicBezTo>
                  <a:pt x="5417178" y="637937"/>
                  <a:pt x="5442183" y="635933"/>
                  <a:pt x="5467069" y="634890"/>
                </a:cubicBezTo>
                <a:cubicBezTo>
                  <a:pt x="5467968" y="636809"/>
                  <a:pt x="5468758" y="638730"/>
                  <a:pt x="5469547" y="640653"/>
                </a:cubicBezTo>
                <a:cubicBezTo>
                  <a:pt x="5442745" y="641944"/>
                  <a:pt x="5415945" y="643240"/>
                  <a:pt x="5384412" y="644785"/>
                </a:cubicBezTo>
                <a:cubicBezTo>
                  <a:pt x="5391391" y="649085"/>
                  <a:pt x="5395560" y="651716"/>
                  <a:pt x="5401530" y="655389"/>
                </a:cubicBezTo>
                <a:cubicBezTo>
                  <a:pt x="5384300" y="656767"/>
                  <a:pt x="5366731" y="660149"/>
                  <a:pt x="5352091" y="658937"/>
                </a:cubicBezTo>
                <a:cubicBezTo>
                  <a:pt x="5297475" y="654345"/>
                  <a:pt x="5244769" y="658854"/>
                  <a:pt x="5191392" y="661068"/>
                </a:cubicBezTo>
                <a:cubicBezTo>
                  <a:pt x="5187000" y="661234"/>
                  <a:pt x="5182041" y="659355"/>
                  <a:pt x="5170556" y="657103"/>
                </a:cubicBezTo>
                <a:cubicBezTo>
                  <a:pt x="5221010" y="644575"/>
                  <a:pt x="5285420" y="655305"/>
                  <a:pt x="5326078" y="639566"/>
                </a:cubicBezTo>
                <a:cubicBezTo>
                  <a:pt x="5307496" y="629296"/>
                  <a:pt x="5281590" y="629170"/>
                  <a:pt x="5244317" y="633386"/>
                </a:cubicBezTo>
                <a:cubicBezTo>
                  <a:pt x="5197808" y="638646"/>
                  <a:pt x="5158282" y="654135"/>
                  <a:pt x="5101188" y="646497"/>
                </a:cubicBezTo>
                <a:cubicBezTo>
                  <a:pt x="5094992" y="652256"/>
                  <a:pt x="5089817" y="656976"/>
                  <a:pt x="5085085" y="661317"/>
                </a:cubicBezTo>
                <a:cubicBezTo>
                  <a:pt x="5079227" y="661317"/>
                  <a:pt x="5074388" y="661904"/>
                  <a:pt x="5072248" y="661234"/>
                </a:cubicBezTo>
                <a:cubicBezTo>
                  <a:pt x="5057834" y="656893"/>
                  <a:pt x="5041391" y="652968"/>
                  <a:pt x="5030468" y="647582"/>
                </a:cubicBezTo>
                <a:cubicBezTo>
                  <a:pt x="5021568" y="643197"/>
                  <a:pt x="5013915" y="636726"/>
                  <a:pt x="5015378" y="631550"/>
                </a:cubicBezTo>
                <a:cubicBezTo>
                  <a:pt x="5017632" y="623284"/>
                  <a:pt x="5038124" y="624201"/>
                  <a:pt x="5055466" y="624871"/>
                </a:cubicBezTo>
                <a:cubicBezTo>
                  <a:pt x="5077767" y="625704"/>
                  <a:pt x="5100175" y="626330"/>
                  <a:pt x="5122469" y="627039"/>
                </a:cubicBezTo>
                <a:cubicBezTo>
                  <a:pt x="5141953" y="627626"/>
                  <a:pt x="5162450" y="631840"/>
                  <a:pt x="5177204" y="622447"/>
                </a:cubicBezTo>
                <a:cubicBezTo>
                  <a:pt x="5191620" y="613264"/>
                  <a:pt x="5187112" y="605706"/>
                  <a:pt x="5167628" y="598022"/>
                </a:cubicBezTo>
                <a:cubicBezTo>
                  <a:pt x="5187676" y="596981"/>
                  <a:pt x="5205807" y="596061"/>
                  <a:pt x="5230129" y="594850"/>
                </a:cubicBezTo>
                <a:close/>
                <a:moveTo>
                  <a:pt x="4452312" y="592555"/>
                </a:moveTo>
                <a:cubicBezTo>
                  <a:pt x="4453889" y="592555"/>
                  <a:pt x="4455468" y="592555"/>
                  <a:pt x="4457044" y="592555"/>
                </a:cubicBezTo>
                <a:cubicBezTo>
                  <a:pt x="4456482" y="593431"/>
                  <a:pt x="4456031" y="594308"/>
                  <a:pt x="4455468" y="595185"/>
                </a:cubicBezTo>
                <a:cubicBezTo>
                  <a:pt x="4454001" y="594850"/>
                  <a:pt x="4451976" y="594641"/>
                  <a:pt x="4451409" y="594182"/>
                </a:cubicBezTo>
                <a:cubicBezTo>
                  <a:pt x="4450846" y="593764"/>
                  <a:pt x="4451976" y="593055"/>
                  <a:pt x="4452312" y="592555"/>
                </a:cubicBezTo>
                <a:close/>
                <a:moveTo>
                  <a:pt x="783638" y="591301"/>
                </a:moveTo>
                <a:cubicBezTo>
                  <a:pt x="789509" y="591859"/>
                  <a:pt x="796217" y="593715"/>
                  <a:pt x="804213" y="597608"/>
                </a:cubicBezTo>
                <a:cubicBezTo>
                  <a:pt x="794757" y="601281"/>
                  <a:pt x="785184" y="603775"/>
                  <a:pt x="774924" y="604557"/>
                </a:cubicBezTo>
                <a:lnTo>
                  <a:pt x="741535" y="601242"/>
                </a:lnTo>
                <a:lnTo>
                  <a:pt x="768080" y="592784"/>
                </a:lnTo>
                <a:cubicBezTo>
                  <a:pt x="772731" y="591484"/>
                  <a:pt x="777766" y="590744"/>
                  <a:pt x="783638" y="591301"/>
                </a:cubicBezTo>
                <a:close/>
                <a:moveTo>
                  <a:pt x="9781831" y="590091"/>
                </a:moveTo>
                <a:cubicBezTo>
                  <a:pt x="9707731" y="596647"/>
                  <a:pt x="9633639" y="603243"/>
                  <a:pt x="9547372" y="610883"/>
                </a:cubicBezTo>
                <a:cubicBezTo>
                  <a:pt x="9574849" y="601155"/>
                  <a:pt x="9745687" y="585707"/>
                  <a:pt x="9781831" y="590091"/>
                </a:cubicBezTo>
                <a:close/>
                <a:moveTo>
                  <a:pt x="35633" y="586126"/>
                </a:moveTo>
                <a:cubicBezTo>
                  <a:pt x="44304" y="586126"/>
                  <a:pt x="52978" y="586126"/>
                  <a:pt x="61646" y="586126"/>
                </a:cubicBezTo>
                <a:cubicBezTo>
                  <a:pt x="61646" y="586628"/>
                  <a:pt x="61646" y="587126"/>
                  <a:pt x="61646" y="587628"/>
                </a:cubicBezTo>
                <a:cubicBezTo>
                  <a:pt x="53092" y="587628"/>
                  <a:pt x="44416" y="587628"/>
                  <a:pt x="35747" y="587628"/>
                </a:cubicBezTo>
                <a:cubicBezTo>
                  <a:pt x="35633" y="587126"/>
                  <a:pt x="35633" y="586628"/>
                  <a:pt x="35633" y="586126"/>
                </a:cubicBezTo>
                <a:close/>
                <a:moveTo>
                  <a:pt x="5309486" y="585265"/>
                </a:moveTo>
                <a:cubicBezTo>
                  <a:pt x="5318312" y="585655"/>
                  <a:pt x="5329622" y="586532"/>
                  <a:pt x="5344318" y="587753"/>
                </a:cubicBezTo>
                <a:cubicBezTo>
                  <a:pt x="5335872" y="595270"/>
                  <a:pt x="5335872" y="595270"/>
                  <a:pt x="5272810" y="598733"/>
                </a:cubicBezTo>
                <a:cubicBezTo>
                  <a:pt x="5278893" y="587303"/>
                  <a:pt x="5283009" y="584094"/>
                  <a:pt x="5309486" y="585265"/>
                </a:cubicBezTo>
                <a:close/>
                <a:moveTo>
                  <a:pt x="5514592" y="584080"/>
                </a:moveTo>
                <a:cubicBezTo>
                  <a:pt x="5521345" y="590050"/>
                  <a:pt x="5525853" y="594056"/>
                  <a:pt x="5530359" y="598022"/>
                </a:cubicBezTo>
                <a:cubicBezTo>
                  <a:pt x="5524387" y="599068"/>
                  <a:pt x="5520225" y="600362"/>
                  <a:pt x="5518302" y="600028"/>
                </a:cubicBezTo>
                <a:cubicBezTo>
                  <a:pt x="5499726" y="596647"/>
                  <a:pt x="5495896" y="592222"/>
                  <a:pt x="5514592" y="584080"/>
                </a:cubicBezTo>
                <a:close/>
                <a:moveTo>
                  <a:pt x="158153" y="582450"/>
                </a:moveTo>
                <a:cubicBezTo>
                  <a:pt x="166490" y="584247"/>
                  <a:pt x="174706" y="586042"/>
                  <a:pt x="182926" y="587794"/>
                </a:cubicBezTo>
                <a:cubicBezTo>
                  <a:pt x="181242" y="588921"/>
                  <a:pt x="179553" y="590050"/>
                  <a:pt x="177863" y="591177"/>
                </a:cubicBezTo>
                <a:cubicBezTo>
                  <a:pt x="169413" y="589507"/>
                  <a:pt x="161083" y="587794"/>
                  <a:pt x="152639" y="586126"/>
                </a:cubicBezTo>
                <a:cubicBezTo>
                  <a:pt x="154442" y="584915"/>
                  <a:pt x="156358" y="583660"/>
                  <a:pt x="158153" y="582450"/>
                </a:cubicBezTo>
                <a:close/>
                <a:moveTo>
                  <a:pt x="10263708" y="581785"/>
                </a:moveTo>
                <a:cubicBezTo>
                  <a:pt x="10265391" y="582952"/>
                  <a:pt x="10267082" y="584121"/>
                  <a:pt x="10268772" y="585290"/>
                </a:cubicBezTo>
                <a:cubicBezTo>
                  <a:pt x="10261785" y="586251"/>
                  <a:pt x="10254920" y="587251"/>
                  <a:pt x="10247822" y="588170"/>
                </a:cubicBezTo>
                <a:cubicBezTo>
                  <a:pt x="10246814" y="587418"/>
                  <a:pt x="10245915" y="586669"/>
                  <a:pt x="10244901" y="585916"/>
                </a:cubicBezTo>
                <a:cubicBezTo>
                  <a:pt x="10251203" y="584538"/>
                  <a:pt x="10257399" y="583159"/>
                  <a:pt x="10263708" y="581785"/>
                </a:cubicBezTo>
                <a:close/>
                <a:moveTo>
                  <a:pt x="5676642" y="581240"/>
                </a:moveTo>
                <a:cubicBezTo>
                  <a:pt x="5681593" y="583493"/>
                  <a:pt x="5686888" y="584830"/>
                  <a:pt x="5687227" y="586377"/>
                </a:cubicBezTo>
                <a:cubicBezTo>
                  <a:pt x="5687451" y="587504"/>
                  <a:pt x="5681255" y="588839"/>
                  <a:pt x="5677881" y="590050"/>
                </a:cubicBezTo>
                <a:cubicBezTo>
                  <a:pt x="5674388" y="588671"/>
                  <a:pt x="5669207" y="587460"/>
                  <a:pt x="5668079" y="585875"/>
                </a:cubicBezTo>
                <a:cubicBezTo>
                  <a:pt x="5667404" y="584830"/>
                  <a:pt x="5672699" y="583244"/>
                  <a:pt x="5676642" y="581240"/>
                </a:cubicBezTo>
                <a:close/>
                <a:moveTo>
                  <a:pt x="1987442" y="581033"/>
                </a:moveTo>
                <a:cubicBezTo>
                  <a:pt x="1987554" y="581785"/>
                  <a:pt x="1987554" y="582493"/>
                  <a:pt x="1987666" y="583201"/>
                </a:cubicBezTo>
                <a:cubicBezTo>
                  <a:pt x="1978999" y="583201"/>
                  <a:pt x="1970436" y="583201"/>
                  <a:pt x="1961767" y="583201"/>
                </a:cubicBezTo>
                <a:cubicBezTo>
                  <a:pt x="1961767" y="582617"/>
                  <a:pt x="1961655" y="582073"/>
                  <a:pt x="1961655" y="581535"/>
                </a:cubicBezTo>
                <a:cubicBezTo>
                  <a:pt x="1970210" y="581364"/>
                  <a:pt x="1978885" y="581199"/>
                  <a:pt x="1987442" y="581033"/>
                </a:cubicBezTo>
                <a:close/>
                <a:moveTo>
                  <a:pt x="8199059" y="579571"/>
                </a:moveTo>
                <a:cubicBezTo>
                  <a:pt x="8182954" y="597316"/>
                  <a:pt x="8077097" y="624786"/>
                  <a:pt x="8007729" y="627751"/>
                </a:cubicBezTo>
                <a:cubicBezTo>
                  <a:pt x="8039375" y="617981"/>
                  <a:pt x="8064034" y="609045"/>
                  <a:pt x="8079575" y="596146"/>
                </a:cubicBezTo>
                <a:cubicBezTo>
                  <a:pt x="8095004" y="583368"/>
                  <a:pt x="8151083" y="577607"/>
                  <a:pt x="8199059" y="579571"/>
                </a:cubicBezTo>
                <a:close/>
                <a:moveTo>
                  <a:pt x="6300626" y="573432"/>
                </a:moveTo>
                <a:cubicBezTo>
                  <a:pt x="6301414" y="574476"/>
                  <a:pt x="6303668" y="575898"/>
                  <a:pt x="6302654" y="576482"/>
                </a:cubicBezTo>
                <a:cubicBezTo>
                  <a:pt x="6301078" y="577356"/>
                  <a:pt x="6297140" y="577650"/>
                  <a:pt x="6294211" y="578193"/>
                </a:cubicBezTo>
                <a:cubicBezTo>
                  <a:pt x="6292183" y="577356"/>
                  <a:pt x="6290268" y="576482"/>
                  <a:pt x="6288352" y="575688"/>
                </a:cubicBezTo>
                <a:cubicBezTo>
                  <a:pt x="6292409" y="574937"/>
                  <a:pt x="6296577" y="574184"/>
                  <a:pt x="6300626" y="573432"/>
                </a:cubicBezTo>
                <a:close/>
                <a:moveTo>
                  <a:pt x="4991950" y="573183"/>
                </a:moveTo>
                <a:cubicBezTo>
                  <a:pt x="4993191" y="574602"/>
                  <a:pt x="4994318" y="576062"/>
                  <a:pt x="4995557" y="577481"/>
                </a:cubicBezTo>
                <a:cubicBezTo>
                  <a:pt x="4992178" y="577733"/>
                  <a:pt x="4988128" y="578485"/>
                  <a:pt x="4985424" y="578066"/>
                </a:cubicBezTo>
                <a:cubicBezTo>
                  <a:pt x="4983508" y="577774"/>
                  <a:pt x="4983396" y="575939"/>
                  <a:pt x="4982383" y="574769"/>
                </a:cubicBezTo>
                <a:cubicBezTo>
                  <a:pt x="4985536" y="574226"/>
                  <a:pt x="4988795" y="573683"/>
                  <a:pt x="4991950" y="573183"/>
                </a:cubicBezTo>
                <a:close/>
                <a:moveTo>
                  <a:pt x="2065708" y="571010"/>
                </a:moveTo>
                <a:cubicBezTo>
                  <a:pt x="2075054" y="571804"/>
                  <a:pt x="2084513" y="572638"/>
                  <a:pt x="2093863" y="573475"/>
                </a:cubicBezTo>
                <a:cubicBezTo>
                  <a:pt x="2092624" y="575186"/>
                  <a:pt x="2091271" y="576897"/>
                  <a:pt x="2090032" y="578610"/>
                </a:cubicBezTo>
                <a:cubicBezTo>
                  <a:pt x="2080906" y="577272"/>
                  <a:pt x="2071674" y="575898"/>
                  <a:pt x="2062668" y="574560"/>
                </a:cubicBezTo>
                <a:cubicBezTo>
                  <a:pt x="2063675" y="573391"/>
                  <a:pt x="2064695" y="572179"/>
                  <a:pt x="2065708" y="571010"/>
                </a:cubicBezTo>
                <a:close/>
                <a:moveTo>
                  <a:pt x="549712" y="568380"/>
                </a:moveTo>
                <a:cubicBezTo>
                  <a:pt x="557453" y="567775"/>
                  <a:pt x="566433" y="569800"/>
                  <a:pt x="584393" y="573851"/>
                </a:cubicBezTo>
                <a:cubicBezTo>
                  <a:pt x="566486" y="575270"/>
                  <a:pt x="548586" y="576646"/>
                  <a:pt x="522461" y="578692"/>
                </a:cubicBezTo>
                <a:cubicBezTo>
                  <a:pt x="535467" y="572221"/>
                  <a:pt x="541970" y="568985"/>
                  <a:pt x="549712" y="568380"/>
                </a:cubicBezTo>
                <a:close/>
                <a:moveTo>
                  <a:pt x="88066" y="567061"/>
                </a:moveTo>
                <a:cubicBezTo>
                  <a:pt x="101537" y="567599"/>
                  <a:pt x="115754" y="569446"/>
                  <a:pt x="132928" y="570094"/>
                </a:cubicBezTo>
                <a:cubicBezTo>
                  <a:pt x="115924" y="573954"/>
                  <a:pt x="101820" y="575509"/>
                  <a:pt x="88362" y="575546"/>
                </a:cubicBezTo>
                <a:cubicBezTo>
                  <a:pt x="74906" y="575581"/>
                  <a:pt x="62097" y="574099"/>
                  <a:pt x="47681" y="571887"/>
                </a:cubicBezTo>
                <a:cubicBezTo>
                  <a:pt x="61870" y="567296"/>
                  <a:pt x="74595" y="566524"/>
                  <a:pt x="88066" y="567061"/>
                </a:cubicBezTo>
                <a:close/>
                <a:moveTo>
                  <a:pt x="365320" y="565078"/>
                </a:moveTo>
                <a:cubicBezTo>
                  <a:pt x="383494" y="564822"/>
                  <a:pt x="401626" y="565605"/>
                  <a:pt x="419195" y="570762"/>
                </a:cubicBezTo>
                <a:cubicBezTo>
                  <a:pt x="432370" y="574602"/>
                  <a:pt x="460635" y="571385"/>
                  <a:pt x="482928" y="572890"/>
                </a:cubicBezTo>
                <a:cubicBezTo>
                  <a:pt x="448925" y="579987"/>
                  <a:pt x="389466" y="567295"/>
                  <a:pt x="381015" y="592181"/>
                </a:cubicBezTo>
                <a:cubicBezTo>
                  <a:pt x="412773" y="604370"/>
                  <a:pt x="412773" y="604370"/>
                  <a:pt x="466487" y="592639"/>
                </a:cubicBezTo>
                <a:cubicBezTo>
                  <a:pt x="481465" y="599442"/>
                  <a:pt x="475050" y="604285"/>
                  <a:pt x="454889" y="606333"/>
                </a:cubicBezTo>
                <a:cubicBezTo>
                  <a:pt x="444869" y="607378"/>
                  <a:pt x="432820" y="605371"/>
                  <a:pt x="421787" y="605456"/>
                </a:cubicBezTo>
                <a:cubicBezTo>
                  <a:pt x="391156" y="605622"/>
                  <a:pt x="360630" y="605872"/>
                  <a:pt x="359734" y="622071"/>
                </a:cubicBezTo>
                <a:cubicBezTo>
                  <a:pt x="359622" y="624411"/>
                  <a:pt x="347679" y="626665"/>
                  <a:pt x="338899" y="629755"/>
                </a:cubicBezTo>
                <a:cubicBezTo>
                  <a:pt x="335067" y="627083"/>
                  <a:pt x="330907" y="625495"/>
                  <a:pt x="330907" y="623953"/>
                </a:cubicBezTo>
                <a:cubicBezTo>
                  <a:pt x="331469" y="605872"/>
                  <a:pt x="327864" y="604702"/>
                  <a:pt x="281354" y="608546"/>
                </a:cubicBezTo>
                <a:cubicBezTo>
                  <a:pt x="223811" y="613305"/>
                  <a:pt x="223811" y="613305"/>
                  <a:pt x="182031" y="609212"/>
                </a:cubicBezTo>
                <a:cubicBezTo>
                  <a:pt x="203650" y="601823"/>
                  <a:pt x="237436" y="597232"/>
                  <a:pt x="220542" y="584706"/>
                </a:cubicBezTo>
                <a:cubicBezTo>
                  <a:pt x="245314" y="590467"/>
                  <a:pt x="267503" y="597942"/>
                  <a:pt x="293403" y="600779"/>
                </a:cubicBezTo>
                <a:cubicBezTo>
                  <a:pt x="310858" y="602659"/>
                  <a:pt x="333604" y="597982"/>
                  <a:pt x="353989" y="596270"/>
                </a:cubicBezTo>
                <a:cubicBezTo>
                  <a:pt x="353312" y="595185"/>
                  <a:pt x="352638" y="594099"/>
                  <a:pt x="351961" y="593013"/>
                </a:cubicBezTo>
                <a:cubicBezTo>
                  <a:pt x="333604" y="590467"/>
                  <a:pt x="313674" y="588795"/>
                  <a:pt x="297233" y="584915"/>
                </a:cubicBezTo>
                <a:cubicBezTo>
                  <a:pt x="288789" y="582909"/>
                  <a:pt x="281692" y="576524"/>
                  <a:pt x="284058" y="573014"/>
                </a:cubicBezTo>
                <a:cubicBezTo>
                  <a:pt x="286312" y="569759"/>
                  <a:pt x="302754" y="565164"/>
                  <a:pt x="311198" y="565624"/>
                </a:cubicBezTo>
                <a:cubicBezTo>
                  <a:pt x="328931" y="566627"/>
                  <a:pt x="347146" y="565333"/>
                  <a:pt x="365320" y="565078"/>
                </a:cubicBezTo>
                <a:close/>
                <a:moveTo>
                  <a:pt x="8198720" y="564874"/>
                </a:moveTo>
                <a:cubicBezTo>
                  <a:pt x="8200860" y="565291"/>
                  <a:pt x="8202776" y="565875"/>
                  <a:pt x="8204690" y="566377"/>
                </a:cubicBezTo>
                <a:cubicBezTo>
                  <a:pt x="8203114" y="566584"/>
                  <a:pt x="8201649" y="566793"/>
                  <a:pt x="8200072" y="567003"/>
                </a:cubicBezTo>
                <a:cubicBezTo>
                  <a:pt x="8198607" y="566669"/>
                  <a:pt x="8197255" y="566377"/>
                  <a:pt x="8195904" y="566041"/>
                </a:cubicBezTo>
                <a:cubicBezTo>
                  <a:pt x="8196805" y="565624"/>
                  <a:pt x="8198382" y="564833"/>
                  <a:pt x="8198720" y="564874"/>
                </a:cubicBezTo>
                <a:close/>
                <a:moveTo>
                  <a:pt x="649653" y="564066"/>
                </a:moveTo>
                <a:cubicBezTo>
                  <a:pt x="658437" y="563268"/>
                  <a:pt x="666714" y="564917"/>
                  <a:pt x="676625" y="570679"/>
                </a:cubicBezTo>
                <a:cubicBezTo>
                  <a:pt x="661534" y="571093"/>
                  <a:pt x="646332" y="571470"/>
                  <a:pt x="619644" y="572138"/>
                </a:cubicBezTo>
                <a:cubicBezTo>
                  <a:pt x="631579" y="568110"/>
                  <a:pt x="640869" y="564865"/>
                  <a:pt x="649653" y="564066"/>
                </a:cubicBezTo>
                <a:close/>
                <a:moveTo>
                  <a:pt x="183760" y="563075"/>
                </a:moveTo>
                <a:cubicBezTo>
                  <a:pt x="194388" y="564123"/>
                  <a:pt x="206185" y="567568"/>
                  <a:pt x="221557" y="570261"/>
                </a:cubicBezTo>
                <a:cubicBezTo>
                  <a:pt x="190023" y="570261"/>
                  <a:pt x="171447" y="570261"/>
                  <a:pt x="152977" y="570261"/>
                </a:cubicBezTo>
                <a:cubicBezTo>
                  <a:pt x="163673" y="563372"/>
                  <a:pt x="173132" y="562026"/>
                  <a:pt x="183760" y="563075"/>
                </a:cubicBezTo>
                <a:close/>
                <a:moveTo>
                  <a:pt x="5298263" y="560322"/>
                </a:moveTo>
                <a:cubicBezTo>
                  <a:pt x="5311440" y="560740"/>
                  <a:pt x="5324502" y="561157"/>
                  <a:pt x="5337677" y="561533"/>
                </a:cubicBezTo>
                <a:cubicBezTo>
                  <a:pt x="5337001" y="563330"/>
                  <a:pt x="5336324" y="565124"/>
                  <a:pt x="5335648" y="566919"/>
                </a:cubicBezTo>
                <a:cubicBezTo>
                  <a:pt x="5322813" y="566041"/>
                  <a:pt x="5309975" y="565124"/>
                  <a:pt x="5297138" y="564248"/>
                </a:cubicBezTo>
                <a:cubicBezTo>
                  <a:pt x="5297475" y="562954"/>
                  <a:pt x="5297927" y="561618"/>
                  <a:pt x="5298263" y="560322"/>
                </a:cubicBezTo>
                <a:close/>
                <a:moveTo>
                  <a:pt x="10183975" y="556231"/>
                </a:moveTo>
                <a:cubicBezTo>
                  <a:pt x="10183750" y="556983"/>
                  <a:pt x="10183412" y="557735"/>
                  <a:pt x="10183186" y="558487"/>
                </a:cubicBezTo>
                <a:cubicBezTo>
                  <a:pt x="10181610" y="558319"/>
                  <a:pt x="10179919" y="558152"/>
                  <a:pt x="10178342" y="557985"/>
                </a:cubicBezTo>
                <a:cubicBezTo>
                  <a:pt x="10178568" y="557443"/>
                  <a:pt x="10178229" y="556649"/>
                  <a:pt x="10179018" y="556483"/>
                </a:cubicBezTo>
                <a:cubicBezTo>
                  <a:pt x="10180369" y="556189"/>
                  <a:pt x="10182285" y="556315"/>
                  <a:pt x="10183975" y="556231"/>
                </a:cubicBezTo>
                <a:close/>
                <a:moveTo>
                  <a:pt x="6383503" y="555146"/>
                </a:moveTo>
                <a:lnTo>
                  <a:pt x="6382501" y="555479"/>
                </a:lnTo>
                <a:lnTo>
                  <a:pt x="6381109" y="555389"/>
                </a:lnTo>
                <a:lnTo>
                  <a:pt x="6382165" y="555312"/>
                </a:lnTo>
                <a:close/>
                <a:moveTo>
                  <a:pt x="5973942" y="554269"/>
                </a:moveTo>
                <a:cubicBezTo>
                  <a:pt x="5987173" y="555626"/>
                  <a:pt x="5993396" y="557766"/>
                  <a:pt x="5995336" y="560323"/>
                </a:cubicBezTo>
                <a:cubicBezTo>
                  <a:pt x="5997279" y="562880"/>
                  <a:pt x="5994941" y="565855"/>
                  <a:pt x="5991054" y="568883"/>
                </a:cubicBezTo>
                <a:cubicBezTo>
                  <a:pt x="5985536" y="573183"/>
                  <a:pt x="5978610" y="574894"/>
                  <a:pt x="5970502" y="574989"/>
                </a:cubicBezTo>
                <a:cubicBezTo>
                  <a:pt x="5962396" y="575083"/>
                  <a:pt x="5953106" y="573558"/>
                  <a:pt x="5942860" y="571385"/>
                </a:cubicBezTo>
                <a:cubicBezTo>
                  <a:pt x="5953895" y="565331"/>
                  <a:pt x="5964141" y="559656"/>
                  <a:pt x="5973942" y="554269"/>
                </a:cubicBezTo>
                <a:close/>
                <a:moveTo>
                  <a:pt x="6335877" y="552433"/>
                </a:moveTo>
                <a:lnTo>
                  <a:pt x="6381109" y="555389"/>
                </a:lnTo>
                <a:lnTo>
                  <a:pt x="6335991" y="558654"/>
                </a:lnTo>
                <a:cubicBezTo>
                  <a:pt x="6335991" y="556608"/>
                  <a:pt x="6335877" y="554521"/>
                  <a:pt x="6335877" y="552433"/>
                </a:cubicBezTo>
                <a:close/>
                <a:moveTo>
                  <a:pt x="6403668" y="548423"/>
                </a:moveTo>
                <a:cubicBezTo>
                  <a:pt x="6405697" y="549592"/>
                  <a:pt x="6407611" y="550720"/>
                  <a:pt x="6409527" y="551890"/>
                </a:cubicBezTo>
                <a:lnTo>
                  <a:pt x="6383503" y="555146"/>
                </a:lnTo>
                <a:close/>
                <a:moveTo>
                  <a:pt x="6309414" y="547464"/>
                </a:moveTo>
                <a:cubicBezTo>
                  <a:pt x="6304683" y="555855"/>
                  <a:pt x="6306033" y="561992"/>
                  <a:pt x="6299388" y="563538"/>
                </a:cubicBezTo>
                <a:cubicBezTo>
                  <a:pt x="6292181" y="565250"/>
                  <a:pt x="6283848" y="566659"/>
                  <a:pt x="6275291" y="566418"/>
                </a:cubicBezTo>
                <a:cubicBezTo>
                  <a:pt x="6266733" y="566179"/>
                  <a:pt x="6257950" y="564289"/>
                  <a:pt x="6249841" y="559404"/>
                </a:cubicBezTo>
                <a:cubicBezTo>
                  <a:pt x="6266954" y="555981"/>
                  <a:pt x="6282728" y="552808"/>
                  <a:pt x="6309414" y="547464"/>
                </a:cubicBezTo>
                <a:close/>
                <a:moveTo>
                  <a:pt x="8859983" y="545877"/>
                </a:moveTo>
                <a:cubicBezTo>
                  <a:pt x="8860547" y="546587"/>
                  <a:pt x="8861222" y="547297"/>
                  <a:pt x="8861786" y="548007"/>
                </a:cubicBezTo>
                <a:cubicBezTo>
                  <a:pt x="8855140" y="548759"/>
                  <a:pt x="8848499" y="549550"/>
                  <a:pt x="8841851" y="550304"/>
                </a:cubicBezTo>
                <a:cubicBezTo>
                  <a:pt x="8841287" y="549634"/>
                  <a:pt x="8840725" y="548966"/>
                  <a:pt x="8840162" y="548299"/>
                </a:cubicBezTo>
                <a:cubicBezTo>
                  <a:pt x="8846696" y="547506"/>
                  <a:pt x="8853342" y="546713"/>
                  <a:pt x="8859983" y="545877"/>
                </a:cubicBezTo>
                <a:close/>
                <a:moveTo>
                  <a:pt x="8420117" y="545043"/>
                </a:moveTo>
                <a:cubicBezTo>
                  <a:pt x="8439714" y="545043"/>
                  <a:pt x="8459417" y="545043"/>
                  <a:pt x="8479015" y="545043"/>
                </a:cubicBezTo>
                <a:cubicBezTo>
                  <a:pt x="8478563" y="546253"/>
                  <a:pt x="8478225" y="547464"/>
                  <a:pt x="8477775" y="548677"/>
                </a:cubicBezTo>
                <a:cubicBezTo>
                  <a:pt x="8458516" y="548175"/>
                  <a:pt x="8439377" y="547631"/>
                  <a:pt x="8420231" y="547129"/>
                </a:cubicBezTo>
                <a:cubicBezTo>
                  <a:pt x="8420117" y="546421"/>
                  <a:pt x="8420117" y="545752"/>
                  <a:pt x="8420117" y="545043"/>
                </a:cubicBezTo>
                <a:close/>
                <a:moveTo>
                  <a:pt x="6150858" y="544039"/>
                </a:moveTo>
                <a:cubicBezTo>
                  <a:pt x="6152314" y="544457"/>
                  <a:pt x="6153215" y="545208"/>
                  <a:pt x="6154230" y="545837"/>
                </a:cubicBezTo>
                <a:cubicBezTo>
                  <a:pt x="6152653" y="545877"/>
                  <a:pt x="6150858" y="546002"/>
                  <a:pt x="6149387" y="545837"/>
                </a:cubicBezTo>
                <a:cubicBezTo>
                  <a:pt x="6148266" y="545668"/>
                  <a:pt x="6147589" y="545083"/>
                  <a:pt x="6146688" y="544708"/>
                </a:cubicBezTo>
                <a:cubicBezTo>
                  <a:pt x="6148152" y="544457"/>
                  <a:pt x="6150294" y="543830"/>
                  <a:pt x="6150858" y="544039"/>
                </a:cubicBezTo>
                <a:close/>
                <a:moveTo>
                  <a:pt x="8323992" y="544019"/>
                </a:moveTo>
                <a:cubicBezTo>
                  <a:pt x="8331607" y="544019"/>
                  <a:pt x="8339826" y="547297"/>
                  <a:pt x="8356265" y="553852"/>
                </a:cubicBezTo>
                <a:cubicBezTo>
                  <a:pt x="8334195" y="553852"/>
                  <a:pt x="8315724" y="553852"/>
                  <a:pt x="8295346" y="553852"/>
                </a:cubicBezTo>
                <a:cubicBezTo>
                  <a:pt x="8309367" y="547297"/>
                  <a:pt x="8316377" y="544019"/>
                  <a:pt x="8323992" y="544019"/>
                </a:cubicBezTo>
                <a:close/>
                <a:moveTo>
                  <a:pt x="9674179" y="537528"/>
                </a:moveTo>
                <a:cubicBezTo>
                  <a:pt x="9676876" y="538654"/>
                  <a:pt x="9679466" y="539740"/>
                  <a:pt x="9682171" y="540868"/>
                </a:cubicBezTo>
                <a:cubicBezTo>
                  <a:pt x="9668996" y="551931"/>
                  <a:pt x="9655709" y="562996"/>
                  <a:pt x="9638589" y="577356"/>
                </a:cubicBezTo>
                <a:cubicBezTo>
                  <a:pt x="9623949" y="567337"/>
                  <a:pt x="9614718" y="560949"/>
                  <a:pt x="9602332" y="552433"/>
                </a:cubicBezTo>
                <a:cubicBezTo>
                  <a:pt x="9628233" y="547089"/>
                  <a:pt x="9651203" y="542329"/>
                  <a:pt x="9674179" y="537528"/>
                </a:cubicBezTo>
                <a:close/>
                <a:moveTo>
                  <a:pt x="3972246" y="534437"/>
                </a:moveTo>
                <a:cubicBezTo>
                  <a:pt x="3975393" y="534521"/>
                  <a:pt x="3978546" y="534562"/>
                  <a:pt x="3981703" y="534647"/>
                </a:cubicBezTo>
                <a:cubicBezTo>
                  <a:pt x="3981252" y="537487"/>
                  <a:pt x="3980912" y="540325"/>
                  <a:pt x="3980462" y="543164"/>
                </a:cubicBezTo>
                <a:cubicBezTo>
                  <a:pt x="3977202" y="543081"/>
                  <a:pt x="3974047" y="543040"/>
                  <a:pt x="3970779" y="542954"/>
                </a:cubicBezTo>
                <a:cubicBezTo>
                  <a:pt x="3971231" y="540115"/>
                  <a:pt x="3971795" y="537277"/>
                  <a:pt x="3972246" y="534437"/>
                </a:cubicBezTo>
                <a:close/>
                <a:moveTo>
                  <a:pt x="8966404" y="534021"/>
                </a:moveTo>
                <a:cubicBezTo>
                  <a:pt x="8967081" y="535190"/>
                  <a:pt x="8967869" y="536317"/>
                  <a:pt x="8968546" y="537487"/>
                </a:cubicBezTo>
                <a:cubicBezTo>
                  <a:pt x="8948947" y="539280"/>
                  <a:pt x="8929353" y="541076"/>
                  <a:pt x="8909762" y="542872"/>
                </a:cubicBezTo>
                <a:cubicBezTo>
                  <a:pt x="8908973" y="541702"/>
                  <a:pt x="8908297" y="540533"/>
                  <a:pt x="8907508" y="539362"/>
                </a:cubicBezTo>
                <a:cubicBezTo>
                  <a:pt x="8927106" y="537569"/>
                  <a:pt x="8946807" y="535815"/>
                  <a:pt x="8966404" y="534021"/>
                </a:cubicBezTo>
                <a:close/>
                <a:moveTo>
                  <a:pt x="537883" y="532561"/>
                </a:moveTo>
                <a:cubicBezTo>
                  <a:pt x="538333" y="533643"/>
                  <a:pt x="538784" y="534771"/>
                  <a:pt x="539236" y="535858"/>
                </a:cubicBezTo>
                <a:cubicBezTo>
                  <a:pt x="522461" y="536901"/>
                  <a:pt x="505795" y="537905"/>
                  <a:pt x="489014" y="538904"/>
                </a:cubicBezTo>
                <a:cubicBezTo>
                  <a:pt x="488113" y="537779"/>
                  <a:pt x="487322" y="536652"/>
                  <a:pt x="486421" y="535523"/>
                </a:cubicBezTo>
                <a:cubicBezTo>
                  <a:pt x="503541" y="534521"/>
                  <a:pt x="520660" y="533560"/>
                  <a:pt x="537883" y="532561"/>
                </a:cubicBezTo>
                <a:close/>
                <a:moveTo>
                  <a:pt x="9763406" y="532345"/>
                </a:moveTo>
                <a:cubicBezTo>
                  <a:pt x="9771134" y="531077"/>
                  <a:pt x="9779637" y="531933"/>
                  <a:pt x="9788365" y="538278"/>
                </a:cubicBezTo>
                <a:cubicBezTo>
                  <a:pt x="9790958" y="540200"/>
                  <a:pt x="9803231" y="541368"/>
                  <a:pt x="9810547" y="541118"/>
                </a:cubicBezTo>
                <a:cubicBezTo>
                  <a:pt x="9835328" y="540241"/>
                  <a:pt x="9859875" y="538612"/>
                  <a:pt x="9885999" y="540115"/>
                </a:cubicBezTo>
                <a:cubicBezTo>
                  <a:pt x="9834651" y="545250"/>
                  <a:pt x="9783409" y="550428"/>
                  <a:pt x="9726991" y="556106"/>
                </a:cubicBezTo>
                <a:cubicBezTo>
                  <a:pt x="9733413" y="548759"/>
                  <a:pt x="9734201" y="542496"/>
                  <a:pt x="9743095" y="539155"/>
                </a:cubicBezTo>
                <a:cubicBezTo>
                  <a:pt x="9748725" y="537005"/>
                  <a:pt x="9755678" y="533613"/>
                  <a:pt x="9763406" y="532345"/>
                </a:cubicBezTo>
                <a:close/>
                <a:moveTo>
                  <a:pt x="7100069" y="531475"/>
                </a:moveTo>
                <a:cubicBezTo>
                  <a:pt x="7099168" y="532184"/>
                  <a:pt x="7098266" y="532935"/>
                  <a:pt x="7097365" y="533643"/>
                </a:cubicBezTo>
                <a:cubicBezTo>
                  <a:pt x="7095787" y="533351"/>
                  <a:pt x="7094210" y="533100"/>
                  <a:pt x="7092633" y="532808"/>
                </a:cubicBezTo>
                <a:cubicBezTo>
                  <a:pt x="7093311" y="532349"/>
                  <a:pt x="7093761" y="531640"/>
                  <a:pt x="7094773" y="531515"/>
                </a:cubicBezTo>
                <a:cubicBezTo>
                  <a:pt x="7096350" y="531308"/>
                  <a:pt x="7098266" y="531475"/>
                  <a:pt x="7100069" y="531475"/>
                </a:cubicBezTo>
                <a:close/>
                <a:moveTo>
                  <a:pt x="8542868" y="529804"/>
                </a:moveTo>
                <a:cubicBezTo>
                  <a:pt x="8548043" y="531475"/>
                  <a:pt x="8553340" y="533185"/>
                  <a:pt x="8558516" y="534855"/>
                </a:cubicBezTo>
                <a:cubicBezTo>
                  <a:pt x="8556381" y="535858"/>
                  <a:pt x="8554127" y="536819"/>
                  <a:pt x="8551987" y="537779"/>
                </a:cubicBezTo>
                <a:cubicBezTo>
                  <a:pt x="8545903" y="536317"/>
                  <a:pt x="8539825" y="534855"/>
                  <a:pt x="8533742" y="533393"/>
                </a:cubicBezTo>
                <a:cubicBezTo>
                  <a:pt x="8536785" y="532184"/>
                  <a:pt x="8539825" y="531015"/>
                  <a:pt x="8542868" y="529804"/>
                </a:cubicBezTo>
                <a:close/>
                <a:moveTo>
                  <a:pt x="46218" y="528717"/>
                </a:moveTo>
                <a:cubicBezTo>
                  <a:pt x="98692" y="540825"/>
                  <a:pt x="152977" y="539531"/>
                  <a:pt x="207367" y="534896"/>
                </a:cubicBezTo>
                <a:cubicBezTo>
                  <a:pt x="270433" y="529511"/>
                  <a:pt x="332591" y="535356"/>
                  <a:pt x="396556" y="537068"/>
                </a:cubicBezTo>
                <a:cubicBezTo>
                  <a:pt x="335974" y="538718"/>
                  <a:pt x="275445" y="542673"/>
                  <a:pt x="214407" y="545054"/>
                </a:cubicBezTo>
                <a:cubicBezTo>
                  <a:pt x="183890" y="546243"/>
                  <a:pt x="153244" y="547039"/>
                  <a:pt x="122403" y="546956"/>
                </a:cubicBezTo>
                <a:cubicBezTo>
                  <a:pt x="91560" y="546873"/>
                  <a:pt x="60519" y="545910"/>
                  <a:pt x="29213" y="543583"/>
                </a:cubicBezTo>
                <a:cubicBezTo>
                  <a:pt x="29438" y="543706"/>
                  <a:pt x="27410" y="542954"/>
                  <a:pt x="27748" y="542662"/>
                </a:cubicBezTo>
                <a:cubicBezTo>
                  <a:pt x="33045" y="538486"/>
                  <a:pt x="38676" y="534354"/>
                  <a:pt x="46218" y="528717"/>
                </a:cubicBezTo>
                <a:close/>
                <a:moveTo>
                  <a:pt x="6690609" y="528550"/>
                </a:moveTo>
                <a:cubicBezTo>
                  <a:pt x="6692863" y="528216"/>
                  <a:pt x="6696461" y="529093"/>
                  <a:pt x="6699391" y="529427"/>
                </a:cubicBezTo>
                <a:cubicBezTo>
                  <a:pt x="6697250" y="530472"/>
                  <a:pt x="6695220" y="531475"/>
                  <a:pt x="6693201" y="532477"/>
                </a:cubicBezTo>
                <a:cubicBezTo>
                  <a:pt x="6690158" y="532101"/>
                  <a:pt x="6687230" y="531767"/>
                  <a:pt x="6684413" y="531432"/>
                </a:cubicBezTo>
                <a:cubicBezTo>
                  <a:pt x="6686441" y="530430"/>
                  <a:pt x="6687904" y="528968"/>
                  <a:pt x="6690609" y="528550"/>
                </a:cubicBezTo>
                <a:close/>
                <a:moveTo>
                  <a:pt x="6143646" y="528341"/>
                </a:moveTo>
                <a:cubicBezTo>
                  <a:pt x="6166618" y="528341"/>
                  <a:pt x="6189706" y="528341"/>
                  <a:pt x="6212788" y="528341"/>
                </a:cubicBezTo>
                <a:cubicBezTo>
                  <a:pt x="6212904" y="529177"/>
                  <a:pt x="6213014" y="530052"/>
                  <a:pt x="6213128" y="530889"/>
                </a:cubicBezTo>
                <a:cubicBezTo>
                  <a:pt x="6190044" y="531390"/>
                  <a:pt x="6167066" y="531892"/>
                  <a:pt x="6144098" y="532391"/>
                </a:cubicBezTo>
                <a:cubicBezTo>
                  <a:pt x="6143872" y="531056"/>
                  <a:pt x="6143758" y="529678"/>
                  <a:pt x="6143646" y="528341"/>
                </a:cubicBezTo>
                <a:close/>
                <a:moveTo>
                  <a:pt x="6481035" y="527254"/>
                </a:moveTo>
                <a:cubicBezTo>
                  <a:pt x="6481147" y="527839"/>
                  <a:pt x="6481598" y="528508"/>
                  <a:pt x="6481035" y="529052"/>
                </a:cubicBezTo>
                <a:cubicBezTo>
                  <a:pt x="6480695" y="529468"/>
                  <a:pt x="6479120" y="529720"/>
                  <a:pt x="6477993" y="530052"/>
                </a:cubicBezTo>
                <a:cubicBezTo>
                  <a:pt x="6477318" y="529511"/>
                  <a:pt x="6475740" y="528717"/>
                  <a:pt x="6476077" y="528508"/>
                </a:cubicBezTo>
                <a:cubicBezTo>
                  <a:pt x="6477204" y="527966"/>
                  <a:pt x="6479344" y="527674"/>
                  <a:pt x="6481035" y="527254"/>
                </a:cubicBezTo>
                <a:close/>
                <a:moveTo>
                  <a:pt x="9995555" y="526306"/>
                </a:moveTo>
                <a:lnTo>
                  <a:pt x="9937241" y="535273"/>
                </a:lnTo>
                <a:cubicBezTo>
                  <a:pt x="9935888" y="533685"/>
                  <a:pt x="9934651" y="532101"/>
                  <a:pt x="9933299" y="530514"/>
                </a:cubicBezTo>
                <a:close/>
                <a:moveTo>
                  <a:pt x="9997555" y="526074"/>
                </a:moveTo>
                <a:lnTo>
                  <a:pt x="9996928" y="526213"/>
                </a:lnTo>
                <a:lnTo>
                  <a:pt x="9995555" y="526306"/>
                </a:lnTo>
                <a:lnTo>
                  <a:pt x="9996700" y="526130"/>
                </a:lnTo>
                <a:close/>
                <a:moveTo>
                  <a:pt x="6786100" y="524333"/>
                </a:moveTo>
                <a:cubicBezTo>
                  <a:pt x="6788242" y="525003"/>
                  <a:pt x="6790384" y="525712"/>
                  <a:pt x="6792524" y="526379"/>
                </a:cubicBezTo>
                <a:cubicBezTo>
                  <a:pt x="6791509" y="526881"/>
                  <a:pt x="6790494" y="527339"/>
                  <a:pt x="6789595" y="527839"/>
                </a:cubicBezTo>
                <a:cubicBezTo>
                  <a:pt x="6787453" y="527131"/>
                  <a:pt x="6785200" y="526506"/>
                  <a:pt x="6783284" y="525712"/>
                </a:cubicBezTo>
                <a:cubicBezTo>
                  <a:pt x="6783060" y="525629"/>
                  <a:pt x="6785087" y="524835"/>
                  <a:pt x="6786100" y="524333"/>
                </a:cubicBezTo>
                <a:close/>
                <a:moveTo>
                  <a:pt x="6310316" y="523040"/>
                </a:moveTo>
                <a:cubicBezTo>
                  <a:pt x="6312563" y="523123"/>
                  <a:pt x="6314484" y="524626"/>
                  <a:pt x="6316507" y="525503"/>
                </a:cubicBezTo>
                <a:cubicBezTo>
                  <a:pt x="6313690" y="526173"/>
                  <a:pt x="6310768" y="527467"/>
                  <a:pt x="6308176" y="527339"/>
                </a:cubicBezTo>
                <a:cubicBezTo>
                  <a:pt x="6305810" y="527254"/>
                  <a:pt x="6303894" y="525671"/>
                  <a:pt x="6301754" y="524752"/>
                </a:cubicBezTo>
                <a:cubicBezTo>
                  <a:pt x="6304683" y="524083"/>
                  <a:pt x="6307612" y="522956"/>
                  <a:pt x="6310316" y="523040"/>
                </a:cubicBezTo>
                <a:close/>
                <a:moveTo>
                  <a:pt x="10013708" y="522495"/>
                </a:moveTo>
                <a:cubicBezTo>
                  <a:pt x="10014489" y="523289"/>
                  <a:pt x="10015166" y="524083"/>
                  <a:pt x="10015953" y="524877"/>
                </a:cubicBezTo>
                <a:lnTo>
                  <a:pt x="9997555" y="526074"/>
                </a:lnTo>
                <a:close/>
                <a:moveTo>
                  <a:pt x="10293657" y="517068"/>
                </a:moveTo>
                <a:cubicBezTo>
                  <a:pt x="10293996" y="517110"/>
                  <a:pt x="10294220" y="518154"/>
                  <a:pt x="10294444" y="518738"/>
                </a:cubicBezTo>
                <a:cubicBezTo>
                  <a:pt x="10291635" y="518822"/>
                  <a:pt x="10288819" y="518990"/>
                  <a:pt x="10286002" y="518948"/>
                </a:cubicBezTo>
                <a:cubicBezTo>
                  <a:pt x="10285665" y="518906"/>
                  <a:pt x="10285438" y="517862"/>
                  <a:pt x="10285213" y="517278"/>
                </a:cubicBezTo>
                <a:cubicBezTo>
                  <a:pt x="10288030" y="517150"/>
                  <a:pt x="10290846" y="517027"/>
                  <a:pt x="10293657" y="517068"/>
                </a:cubicBezTo>
                <a:close/>
                <a:moveTo>
                  <a:pt x="8748048" y="516734"/>
                </a:moveTo>
                <a:cubicBezTo>
                  <a:pt x="8750183" y="517904"/>
                  <a:pt x="8752329" y="519115"/>
                  <a:pt x="8754464" y="520326"/>
                </a:cubicBezTo>
                <a:cubicBezTo>
                  <a:pt x="8746020" y="522037"/>
                  <a:pt x="8737458" y="523750"/>
                  <a:pt x="8729016" y="525461"/>
                </a:cubicBezTo>
                <a:cubicBezTo>
                  <a:pt x="8727663" y="524667"/>
                  <a:pt x="8726309" y="523874"/>
                  <a:pt x="8724958" y="523081"/>
                </a:cubicBezTo>
                <a:cubicBezTo>
                  <a:pt x="8732621" y="520952"/>
                  <a:pt x="8740387" y="518865"/>
                  <a:pt x="8748048" y="516734"/>
                </a:cubicBezTo>
                <a:close/>
                <a:moveTo>
                  <a:pt x="8595569" y="510391"/>
                </a:moveTo>
                <a:cubicBezTo>
                  <a:pt x="8596019" y="511139"/>
                  <a:pt x="8596469" y="511933"/>
                  <a:pt x="8596920" y="512685"/>
                </a:cubicBezTo>
                <a:cubicBezTo>
                  <a:pt x="8595117" y="512644"/>
                  <a:pt x="8593090" y="512811"/>
                  <a:pt x="8591739" y="512560"/>
                </a:cubicBezTo>
                <a:cubicBezTo>
                  <a:pt x="8590949" y="512393"/>
                  <a:pt x="8591061" y="511558"/>
                  <a:pt x="8590837" y="511015"/>
                </a:cubicBezTo>
                <a:cubicBezTo>
                  <a:pt x="8592414" y="510808"/>
                  <a:pt x="8593991" y="510558"/>
                  <a:pt x="8595569" y="510391"/>
                </a:cubicBezTo>
                <a:close/>
                <a:moveTo>
                  <a:pt x="6067295" y="507718"/>
                </a:moveTo>
                <a:cubicBezTo>
                  <a:pt x="6068870" y="510056"/>
                  <a:pt x="6070336" y="512352"/>
                  <a:pt x="6071913" y="514691"/>
                </a:cubicBezTo>
                <a:cubicBezTo>
                  <a:pt x="6068194" y="514940"/>
                  <a:pt x="6064590" y="515150"/>
                  <a:pt x="6060991" y="515400"/>
                </a:cubicBezTo>
                <a:cubicBezTo>
                  <a:pt x="6060542" y="513019"/>
                  <a:pt x="6060202" y="510683"/>
                  <a:pt x="6059753" y="508302"/>
                </a:cubicBezTo>
                <a:cubicBezTo>
                  <a:pt x="6062223" y="508092"/>
                  <a:pt x="6064815" y="507926"/>
                  <a:pt x="6067295" y="507718"/>
                </a:cubicBezTo>
                <a:close/>
                <a:moveTo>
                  <a:pt x="5758735" y="506589"/>
                </a:moveTo>
                <a:cubicBezTo>
                  <a:pt x="5758510" y="507257"/>
                  <a:pt x="5758283" y="507968"/>
                  <a:pt x="5758058" y="508636"/>
                </a:cubicBezTo>
                <a:cubicBezTo>
                  <a:pt x="5756595" y="508469"/>
                  <a:pt x="5755017" y="508343"/>
                  <a:pt x="5753445" y="508177"/>
                </a:cubicBezTo>
                <a:cubicBezTo>
                  <a:pt x="5753559" y="507718"/>
                  <a:pt x="5753333" y="506965"/>
                  <a:pt x="5754010" y="506840"/>
                </a:cubicBezTo>
                <a:cubicBezTo>
                  <a:pt x="5755242" y="506548"/>
                  <a:pt x="5757157" y="506630"/>
                  <a:pt x="5758735" y="506589"/>
                </a:cubicBezTo>
                <a:close/>
                <a:moveTo>
                  <a:pt x="5327200" y="504504"/>
                </a:moveTo>
                <a:cubicBezTo>
                  <a:pt x="5328332" y="504545"/>
                  <a:pt x="5329233" y="505380"/>
                  <a:pt x="5330128" y="505836"/>
                </a:cubicBezTo>
                <a:cubicBezTo>
                  <a:pt x="5327538" y="506213"/>
                  <a:pt x="5325063" y="506589"/>
                  <a:pt x="5322473" y="506965"/>
                </a:cubicBezTo>
                <a:cubicBezTo>
                  <a:pt x="5322473" y="506381"/>
                  <a:pt x="5322473" y="505796"/>
                  <a:pt x="5322473" y="505211"/>
                </a:cubicBezTo>
                <a:cubicBezTo>
                  <a:pt x="5324050" y="504921"/>
                  <a:pt x="5325742" y="504419"/>
                  <a:pt x="5327200" y="504504"/>
                </a:cubicBezTo>
                <a:close/>
                <a:moveTo>
                  <a:pt x="10742535" y="492145"/>
                </a:moveTo>
                <a:cubicBezTo>
                  <a:pt x="10747492" y="492731"/>
                  <a:pt x="10752557" y="493273"/>
                  <a:pt x="10757625" y="493816"/>
                </a:cubicBezTo>
                <a:cubicBezTo>
                  <a:pt x="10753345" y="497071"/>
                  <a:pt x="10749176" y="500370"/>
                  <a:pt x="10745015" y="503584"/>
                </a:cubicBezTo>
                <a:cubicBezTo>
                  <a:pt x="10741410" y="503041"/>
                  <a:pt x="10737693" y="502498"/>
                  <a:pt x="10734093" y="501956"/>
                </a:cubicBezTo>
                <a:cubicBezTo>
                  <a:pt x="10736904" y="498700"/>
                  <a:pt x="10739719" y="495400"/>
                  <a:pt x="10742535" y="492145"/>
                </a:cubicBezTo>
                <a:close/>
                <a:moveTo>
                  <a:pt x="10663028" y="486425"/>
                </a:moveTo>
                <a:cubicBezTo>
                  <a:pt x="10663930" y="487593"/>
                  <a:pt x="10664831" y="488805"/>
                  <a:pt x="10665734" y="489973"/>
                </a:cubicBezTo>
                <a:cubicBezTo>
                  <a:pt x="10657402" y="490767"/>
                  <a:pt x="10649064" y="491517"/>
                  <a:pt x="10640734" y="492353"/>
                </a:cubicBezTo>
                <a:cubicBezTo>
                  <a:pt x="10639945" y="491309"/>
                  <a:pt x="10639157" y="490306"/>
                  <a:pt x="10638368" y="489261"/>
                </a:cubicBezTo>
                <a:cubicBezTo>
                  <a:pt x="10646591" y="488304"/>
                  <a:pt x="10654809" y="487386"/>
                  <a:pt x="10663028" y="486425"/>
                </a:cubicBezTo>
                <a:close/>
                <a:moveTo>
                  <a:pt x="8399846" y="486174"/>
                </a:moveTo>
                <a:cubicBezTo>
                  <a:pt x="8400295" y="487552"/>
                  <a:pt x="8400752" y="488969"/>
                  <a:pt x="8401198" y="490390"/>
                </a:cubicBezTo>
                <a:cubicBezTo>
                  <a:pt x="8389600" y="491100"/>
                  <a:pt x="8378001" y="491768"/>
                  <a:pt x="8366404" y="492436"/>
                </a:cubicBezTo>
                <a:cubicBezTo>
                  <a:pt x="8365952" y="490599"/>
                  <a:pt x="8365615" y="488763"/>
                  <a:pt x="8365165" y="486925"/>
                </a:cubicBezTo>
                <a:cubicBezTo>
                  <a:pt x="8376762" y="486676"/>
                  <a:pt x="8388247" y="486425"/>
                  <a:pt x="8399846" y="486174"/>
                </a:cubicBezTo>
                <a:close/>
                <a:moveTo>
                  <a:pt x="10728684" y="471938"/>
                </a:moveTo>
                <a:cubicBezTo>
                  <a:pt x="10724404" y="473188"/>
                  <a:pt x="10720467" y="474694"/>
                  <a:pt x="10715735" y="475611"/>
                </a:cubicBezTo>
                <a:cubicBezTo>
                  <a:pt x="10714270" y="475904"/>
                  <a:pt x="10710551" y="474566"/>
                  <a:pt x="10700757" y="472440"/>
                </a:cubicBezTo>
                <a:cubicBezTo>
                  <a:pt x="10714607" y="472188"/>
                  <a:pt x="10721699" y="472063"/>
                  <a:pt x="10728684" y="471938"/>
                </a:cubicBezTo>
                <a:close/>
                <a:moveTo>
                  <a:pt x="8449735" y="468471"/>
                </a:moveTo>
                <a:cubicBezTo>
                  <a:pt x="8449848" y="469349"/>
                  <a:pt x="8449961" y="470267"/>
                  <a:pt x="8450074" y="471144"/>
                </a:cubicBezTo>
                <a:cubicBezTo>
                  <a:pt x="8441629" y="471269"/>
                  <a:pt x="8433292" y="471436"/>
                  <a:pt x="8424737" y="471561"/>
                </a:cubicBezTo>
                <a:cubicBezTo>
                  <a:pt x="8424623" y="470725"/>
                  <a:pt x="8424511" y="469850"/>
                  <a:pt x="8424399" y="469013"/>
                </a:cubicBezTo>
                <a:cubicBezTo>
                  <a:pt x="8432842" y="468847"/>
                  <a:pt x="8441291" y="468639"/>
                  <a:pt x="8449735" y="468471"/>
                </a:cubicBezTo>
                <a:close/>
                <a:moveTo>
                  <a:pt x="261651" y="410314"/>
                </a:moveTo>
                <a:cubicBezTo>
                  <a:pt x="263223" y="410939"/>
                  <a:pt x="264236" y="411776"/>
                  <a:pt x="265475" y="412526"/>
                </a:cubicBezTo>
                <a:cubicBezTo>
                  <a:pt x="263673" y="412569"/>
                  <a:pt x="261651" y="412732"/>
                  <a:pt x="260068" y="412526"/>
                </a:cubicBezTo>
                <a:cubicBezTo>
                  <a:pt x="258836" y="412360"/>
                  <a:pt x="258157" y="411650"/>
                  <a:pt x="257144" y="411191"/>
                </a:cubicBezTo>
                <a:cubicBezTo>
                  <a:pt x="258722" y="410857"/>
                  <a:pt x="261307" y="410188"/>
                  <a:pt x="261651" y="410314"/>
                </a:cubicBezTo>
                <a:close/>
                <a:moveTo>
                  <a:pt x="133042" y="401963"/>
                </a:moveTo>
                <a:cubicBezTo>
                  <a:pt x="146331" y="404844"/>
                  <a:pt x="164010" y="408726"/>
                  <a:pt x="193628" y="415157"/>
                </a:cubicBezTo>
                <a:cubicBezTo>
                  <a:pt x="149258" y="417203"/>
                  <a:pt x="118064" y="418620"/>
                  <a:pt x="82138" y="420249"/>
                </a:cubicBezTo>
                <a:cubicBezTo>
                  <a:pt x="102411" y="412984"/>
                  <a:pt x="115586" y="408225"/>
                  <a:pt x="133042" y="401963"/>
                </a:cubicBezTo>
                <a:close/>
                <a:moveTo>
                  <a:pt x="8495681" y="340674"/>
                </a:moveTo>
                <a:cubicBezTo>
                  <a:pt x="8497485" y="341258"/>
                  <a:pt x="8499175" y="341799"/>
                  <a:pt x="8500978" y="342383"/>
                </a:cubicBezTo>
                <a:cubicBezTo>
                  <a:pt x="8499618" y="342677"/>
                  <a:pt x="8498273" y="343220"/>
                  <a:pt x="8496808" y="343220"/>
                </a:cubicBezTo>
                <a:cubicBezTo>
                  <a:pt x="8495795" y="343220"/>
                  <a:pt x="8494668" y="342593"/>
                  <a:pt x="8493541" y="342257"/>
                </a:cubicBezTo>
                <a:cubicBezTo>
                  <a:pt x="8494330" y="341718"/>
                  <a:pt x="8495005" y="341217"/>
                  <a:pt x="8495681" y="340674"/>
                </a:cubicBezTo>
                <a:close/>
                <a:moveTo>
                  <a:pt x="8455369" y="339504"/>
                </a:moveTo>
                <a:cubicBezTo>
                  <a:pt x="8455931" y="341091"/>
                  <a:pt x="8456383" y="342718"/>
                  <a:pt x="8456946" y="344305"/>
                </a:cubicBezTo>
                <a:cubicBezTo>
                  <a:pt x="8445227" y="344805"/>
                  <a:pt x="8433518" y="345266"/>
                  <a:pt x="8421695" y="345725"/>
                </a:cubicBezTo>
                <a:cubicBezTo>
                  <a:pt x="8421244" y="344180"/>
                  <a:pt x="8420682" y="342677"/>
                  <a:pt x="8420231" y="341176"/>
                </a:cubicBezTo>
                <a:cubicBezTo>
                  <a:pt x="8431941" y="340632"/>
                  <a:pt x="8443650" y="340047"/>
                  <a:pt x="8455369" y="339504"/>
                </a:cubicBezTo>
                <a:close/>
                <a:moveTo>
                  <a:pt x="11302043" y="213206"/>
                </a:moveTo>
                <a:lnTo>
                  <a:pt x="11286119" y="217048"/>
                </a:lnTo>
                <a:cubicBezTo>
                  <a:pt x="11285216" y="216174"/>
                  <a:pt x="11284428" y="215339"/>
                  <a:pt x="11283527" y="214462"/>
                </a:cubicBezTo>
                <a:close/>
                <a:moveTo>
                  <a:pt x="11304078" y="212952"/>
                </a:moveTo>
                <a:lnTo>
                  <a:pt x="11303235" y="213125"/>
                </a:lnTo>
                <a:lnTo>
                  <a:pt x="11302043" y="213206"/>
                </a:lnTo>
                <a:lnTo>
                  <a:pt x="11302899" y="213000"/>
                </a:lnTo>
                <a:close/>
                <a:moveTo>
                  <a:pt x="11139159" y="205818"/>
                </a:moveTo>
                <a:cubicBezTo>
                  <a:pt x="11140623" y="206194"/>
                  <a:pt x="11141411" y="206945"/>
                  <a:pt x="11142424" y="207572"/>
                </a:cubicBezTo>
                <a:cubicBezTo>
                  <a:pt x="11140736" y="207572"/>
                  <a:pt x="11139045" y="207739"/>
                  <a:pt x="11137582" y="207572"/>
                </a:cubicBezTo>
                <a:cubicBezTo>
                  <a:pt x="11136567" y="207447"/>
                  <a:pt x="11135892" y="206861"/>
                  <a:pt x="11134989" y="206486"/>
                </a:cubicBezTo>
                <a:cubicBezTo>
                  <a:pt x="11136455" y="206236"/>
                  <a:pt x="11138595" y="205650"/>
                  <a:pt x="11139159" y="205818"/>
                </a:cubicBezTo>
                <a:close/>
                <a:moveTo>
                  <a:pt x="11241861" y="196006"/>
                </a:moveTo>
                <a:cubicBezTo>
                  <a:pt x="11242199" y="197511"/>
                  <a:pt x="11242650" y="199013"/>
                  <a:pt x="11242988" y="200515"/>
                </a:cubicBezTo>
                <a:cubicBezTo>
                  <a:pt x="11229925" y="201226"/>
                  <a:pt x="11216863" y="201893"/>
                  <a:pt x="11203688" y="202563"/>
                </a:cubicBezTo>
                <a:cubicBezTo>
                  <a:pt x="11203012" y="201100"/>
                  <a:pt x="11202330" y="199681"/>
                  <a:pt x="11201660" y="198219"/>
                </a:cubicBezTo>
                <a:cubicBezTo>
                  <a:pt x="11215061" y="197468"/>
                  <a:pt x="11228462" y="196759"/>
                  <a:pt x="11241861" y="196006"/>
                </a:cubicBezTo>
                <a:close/>
                <a:moveTo>
                  <a:pt x="11643441" y="164235"/>
                </a:moveTo>
                <a:cubicBezTo>
                  <a:pt x="11645236" y="164235"/>
                  <a:pt x="11646927" y="164235"/>
                  <a:pt x="11648617" y="164235"/>
                </a:cubicBezTo>
                <a:cubicBezTo>
                  <a:pt x="11649520" y="164653"/>
                  <a:pt x="11650421" y="165069"/>
                  <a:pt x="11651097" y="165530"/>
                </a:cubicBezTo>
                <a:cubicBezTo>
                  <a:pt x="11649632" y="165823"/>
                  <a:pt x="11647266" y="166449"/>
                  <a:pt x="11646927" y="166323"/>
                </a:cubicBezTo>
                <a:cubicBezTo>
                  <a:pt x="11645464" y="165738"/>
                  <a:pt x="11644561" y="164946"/>
                  <a:pt x="11643441" y="164235"/>
                </a:cubicBezTo>
                <a:close/>
                <a:moveTo>
                  <a:pt x="11300083" y="152462"/>
                </a:moveTo>
                <a:cubicBezTo>
                  <a:pt x="11301322" y="153296"/>
                  <a:pt x="11303914" y="154716"/>
                  <a:pt x="11303349" y="154925"/>
                </a:cubicBezTo>
                <a:cubicBezTo>
                  <a:pt x="11301209" y="155719"/>
                  <a:pt x="11297943" y="156135"/>
                  <a:pt x="11295124" y="156718"/>
                </a:cubicBezTo>
                <a:cubicBezTo>
                  <a:pt x="11293999" y="155844"/>
                  <a:pt x="11292872" y="155008"/>
                  <a:pt x="11291752" y="154175"/>
                </a:cubicBezTo>
                <a:cubicBezTo>
                  <a:pt x="11294569" y="153588"/>
                  <a:pt x="11297266" y="153004"/>
                  <a:pt x="11300083" y="152462"/>
                </a:cubicBezTo>
                <a:close/>
                <a:moveTo>
                  <a:pt x="11155939" y="151919"/>
                </a:moveTo>
                <a:cubicBezTo>
                  <a:pt x="11162692" y="168117"/>
                  <a:pt x="11127788" y="177220"/>
                  <a:pt x="11039160" y="181979"/>
                </a:cubicBezTo>
                <a:cubicBezTo>
                  <a:pt x="11081388" y="171124"/>
                  <a:pt x="11118097" y="161687"/>
                  <a:pt x="11155939" y="151919"/>
                </a:cubicBezTo>
                <a:close/>
                <a:moveTo>
                  <a:pt x="11209426" y="144572"/>
                </a:moveTo>
                <a:cubicBezTo>
                  <a:pt x="11212019" y="144447"/>
                  <a:pt x="11218667" y="147034"/>
                  <a:pt x="11217990" y="147829"/>
                </a:cubicBezTo>
                <a:cubicBezTo>
                  <a:pt x="11216751" y="149416"/>
                  <a:pt x="11212245" y="151291"/>
                  <a:pt x="11208189" y="151584"/>
                </a:cubicBezTo>
                <a:cubicBezTo>
                  <a:pt x="11205146" y="151794"/>
                  <a:pt x="11200984" y="149749"/>
                  <a:pt x="11195689" y="148246"/>
                </a:cubicBezTo>
                <a:cubicBezTo>
                  <a:pt x="11201548" y="146574"/>
                  <a:pt x="11205146" y="144782"/>
                  <a:pt x="11209426" y="144572"/>
                </a:cubicBezTo>
                <a:close/>
                <a:moveTo>
                  <a:pt x="11454027" y="133300"/>
                </a:moveTo>
                <a:cubicBezTo>
                  <a:pt x="11455485" y="134759"/>
                  <a:pt x="11456836" y="136263"/>
                  <a:pt x="11458302" y="137725"/>
                </a:cubicBezTo>
                <a:cubicBezTo>
                  <a:pt x="11434543" y="140686"/>
                  <a:pt x="11410778" y="143654"/>
                  <a:pt x="11387018" y="146615"/>
                </a:cubicBezTo>
                <a:cubicBezTo>
                  <a:pt x="11385892" y="145449"/>
                  <a:pt x="11384765" y="144237"/>
                  <a:pt x="11383640" y="143028"/>
                </a:cubicBezTo>
                <a:cubicBezTo>
                  <a:pt x="11407178" y="139812"/>
                  <a:pt x="11430599" y="136555"/>
                  <a:pt x="11454027" y="133300"/>
                </a:cubicBezTo>
                <a:close/>
                <a:moveTo>
                  <a:pt x="11755038" y="126619"/>
                </a:moveTo>
                <a:cubicBezTo>
                  <a:pt x="11758079" y="126951"/>
                  <a:pt x="11761122" y="127328"/>
                  <a:pt x="11766523" y="127997"/>
                </a:cubicBezTo>
                <a:cubicBezTo>
                  <a:pt x="11760559" y="128999"/>
                  <a:pt x="11756165" y="129752"/>
                  <a:pt x="11751885" y="130460"/>
                </a:cubicBezTo>
                <a:cubicBezTo>
                  <a:pt x="11753010" y="129166"/>
                  <a:pt x="11754023" y="127914"/>
                  <a:pt x="11755038" y="126619"/>
                </a:cubicBezTo>
                <a:close/>
                <a:moveTo>
                  <a:pt x="12238653" y="119639"/>
                </a:moveTo>
                <a:lnTo>
                  <a:pt x="12238653" y="3167738"/>
                </a:lnTo>
                <a:lnTo>
                  <a:pt x="26623" y="3167738"/>
                </a:lnTo>
                <a:lnTo>
                  <a:pt x="26623" y="691605"/>
                </a:lnTo>
                <a:lnTo>
                  <a:pt x="33946" y="691586"/>
                </a:lnTo>
                <a:cubicBezTo>
                  <a:pt x="43513" y="695931"/>
                  <a:pt x="52415" y="699980"/>
                  <a:pt x="64239" y="705323"/>
                </a:cubicBezTo>
                <a:cubicBezTo>
                  <a:pt x="73244" y="700062"/>
                  <a:pt x="79441" y="696471"/>
                  <a:pt x="89461" y="690670"/>
                </a:cubicBezTo>
                <a:cubicBezTo>
                  <a:pt x="96214" y="697389"/>
                  <a:pt x="100834" y="701981"/>
                  <a:pt x="105340" y="706532"/>
                </a:cubicBezTo>
                <a:cubicBezTo>
                  <a:pt x="87996" y="708914"/>
                  <a:pt x="75047" y="710667"/>
                  <a:pt x="62211" y="712461"/>
                </a:cubicBezTo>
                <a:cubicBezTo>
                  <a:pt x="62549" y="714716"/>
                  <a:pt x="62998" y="716971"/>
                  <a:pt x="63336" y="719224"/>
                </a:cubicBezTo>
                <a:cubicBezTo>
                  <a:pt x="181354" y="723942"/>
                  <a:pt x="299713" y="725071"/>
                  <a:pt x="421337" y="721982"/>
                </a:cubicBezTo>
                <a:cubicBezTo>
                  <a:pt x="417844" y="714465"/>
                  <a:pt x="415590" y="709540"/>
                  <a:pt x="412323" y="702524"/>
                </a:cubicBezTo>
                <a:cubicBezTo>
                  <a:pt x="450834" y="703486"/>
                  <a:pt x="483831" y="704279"/>
                  <a:pt x="516940" y="705115"/>
                </a:cubicBezTo>
                <a:cubicBezTo>
                  <a:pt x="524484" y="705407"/>
                  <a:pt x="532031" y="705699"/>
                  <a:pt x="539572" y="705991"/>
                </a:cubicBezTo>
                <a:cubicBezTo>
                  <a:pt x="565704" y="703277"/>
                  <a:pt x="591942" y="700522"/>
                  <a:pt x="622911" y="697306"/>
                </a:cubicBezTo>
                <a:lnTo>
                  <a:pt x="628530" y="718156"/>
                </a:lnTo>
                <a:lnTo>
                  <a:pt x="614574" y="739473"/>
                </a:lnTo>
                <a:cubicBezTo>
                  <a:pt x="579217" y="738432"/>
                  <a:pt x="541488" y="738891"/>
                  <a:pt x="506132" y="735799"/>
                </a:cubicBezTo>
                <a:cubicBezTo>
                  <a:pt x="479437" y="733422"/>
                  <a:pt x="474035" y="737763"/>
                  <a:pt x="460635" y="747365"/>
                </a:cubicBezTo>
                <a:cubicBezTo>
                  <a:pt x="501624" y="749121"/>
                  <a:pt x="535860" y="750620"/>
                  <a:pt x="569979" y="752082"/>
                </a:cubicBezTo>
                <a:cubicBezTo>
                  <a:pt x="569867" y="753211"/>
                  <a:pt x="569867" y="754338"/>
                  <a:pt x="569867" y="755466"/>
                </a:cubicBezTo>
                <a:cubicBezTo>
                  <a:pt x="552072" y="757009"/>
                  <a:pt x="534397" y="758556"/>
                  <a:pt x="522799" y="759557"/>
                </a:cubicBezTo>
                <a:cubicBezTo>
                  <a:pt x="536086" y="770411"/>
                  <a:pt x="547910" y="779971"/>
                  <a:pt x="557481" y="787780"/>
                </a:cubicBezTo>
                <a:cubicBezTo>
                  <a:pt x="579442" y="790326"/>
                  <a:pt x="599033" y="792123"/>
                  <a:pt x="617615" y="794877"/>
                </a:cubicBezTo>
                <a:cubicBezTo>
                  <a:pt x="642951" y="798636"/>
                  <a:pt x="651741" y="793832"/>
                  <a:pt x="656464" y="786026"/>
                </a:cubicBezTo>
                <a:cubicBezTo>
                  <a:pt x="643966" y="780473"/>
                  <a:pt x="631580" y="774963"/>
                  <a:pt x="612208" y="766362"/>
                </a:cubicBezTo>
                <a:cubicBezTo>
                  <a:pt x="647459" y="766362"/>
                  <a:pt x="671330" y="766362"/>
                  <a:pt x="705454" y="766362"/>
                </a:cubicBezTo>
                <a:cubicBezTo>
                  <a:pt x="685067" y="758596"/>
                  <a:pt x="671894" y="753544"/>
                  <a:pt x="651288" y="745651"/>
                </a:cubicBezTo>
                <a:cubicBezTo>
                  <a:pt x="691941" y="748159"/>
                  <a:pt x="720771" y="749871"/>
                  <a:pt x="744528" y="751332"/>
                </a:cubicBezTo>
                <a:cubicBezTo>
                  <a:pt x="733157" y="757887"/>
                  <a:pt x="718967" y="762855"/>
                  <a:pt x="716037" y="768616"/>
                </a:cubicBezTo>
                <a:cubicBezTo>
                  <a:pt x="712433" y="775673"/>
                  <a:pt x="718178" y="783438"/>
                  <a:pt x="719980" y="790869"/>
                </a:cubicBezTo>
                <a:cubicBezTo>
                  <a:pt x="704101" y="792999"/>
                  <a:pt x="690702" y="794793"/>
                  <a:pt x="675950" y="796798"/>
                </a:cubicBezTo>
                <a:cubicBezTo>
                  <a:pt x="679893" y="802183"/>
                  <a:pt x="682934" y="806442"/>
                  <a:pt x="687097" y="812161"/>
                </a:cubicBezTo>
                <a:cubicBezTo>
                  <a:pt x="648133" y="812161"/>
                  <a:pt x="613342" y="812161"/>
                  <a:pt x="572682" y="812161"/>
                </a:cubicBezTo>
                <a:cubicBezTo>
                  <a:pt x="569076" y="815336"/>
                  <a:pt x="561987" y="821347"/>
                  <a:pt x="553431" y="828569"/>
                </a:cubicBezTo>
                <a:cubicBezTo>
                  <a:pt x="573360" y="830116"/>
                  <a:pt x="588449" y="831284"/>
                  <a:pt x="603427" y="832452"/>
                </a:cubicBezTo>
                <a:cubicBezTo>
                  <a:pt x="603201" y="833871"/>
                  <a:pt x="602976" y="835333"/>
                  <a:pt x="602750" y="836755"/>
                </a:cubicBezTo>
                <a:cubicBezTo>
                  <a:pt x="478091" y="840929"/>
                  <a:pt x="352862" y="838590"/>
                  <a:pt x="225162" y="838046"/>
                </a:cubicBezTo>
                <a:cubicBezTo>
                  <a:pt x="227302" y="852912"/>
                  <a:pt x="255343" y="851867"/>
                  <a:pt x="277749" y="851575"/>
                </a:cubicBezTo>
                <a:cubicBezTo>
                  <a:pt x="378987" y="850279"/>
                  <a:pt x="479551" y="857338"/>
                  <a:pt x="581131" y="854329"/>
                </a:cubicBezTo>
                <a:cubicBezTo>
                  <a:pt x="599490" y="853786"/>
                  <a:pt x="626171" y="851952"/>
                  <a:pt x="640704" y="861846"/>
                </a:cubicBezTo>
                <a:cubicBezTo>
                  <a:pt x="644980" y="864684"/>
                  <a:pt x="663450" y="866061"/>
                  <a:pt x="675047" y="865811"/>
                </a:cubicBezTo>
                <a:cubicBezTo>
                  <a:pt x="711425" y="865061"/>
                  <a:pt x="749034" y="864979"/>
                  <a:pt x="783721" y="861427"/>
                </a:cubicBezTo>
                <a:cubicBezTo>
                  <a:pt x="825048" y="857212"/>
                  <a:pt x="855907" y="869320"/>
                  <a:pt x="893968" y="868025"/>
                </a:cubicBezTo>
                <a:cubicBezTo>
                  <a:pt x="912549" y="867398"/>
                  <a:pt x="931245" y="866981"/>
                  <a:pt x="949935" y="866854"/>
                </a:cubicBezTo>
                <a:cubicBezTo>
                  <a:pt x="1026737" y="866356"/>
                  <a:pt x="1103880" y="863892"/>
                  <a:pt x="1180006" y="866356"/>
                </a:cubicBezTo>
                <a:cubicBezTo>
                  <a:pt x="1228313" y="867900"/>
                  <a:pt x="1272795" y="865352"/>
                  <a:pt x="1318292" y="861887"/>
                </a:cubicBezTo>
                <a:cubicBezTo>
                  <a:pt x="1332706" y="860801"/>
                  <a:pt x="1346784" y="859007"/>
                  <a:pt x="1359513" y="857671"/>
                </a:cubicBezTo>
                <a:cubicBezTo>
                  <a:pt x="1398925" y="868901"/>
                  <a:pt x="1398136" y="867775"/>
                  <a:pt x="1440591" y="863181"/>
                </a:cubicBezTo>
                <a:cubicBezTo>
                  <a:pt x="1485299" y="858339"/>
                  <a:pt x="1529105" y="847065"/>
                  <a:pt x="1579776" y="858840"/>
                </a:cubicBezTo>
                <a:cubicBezTo>
                  <a:pt x="1589805" y="861177"/>
                  <a:pt x="1616831" y="859092"/>
                  <a:pt x="1625499" y="855540"/>
                </a:cubicBezTo>
                <a:cubicBezTo>
                  <a:pt x="1651179" y="845020"/>
                  <a:pt x="1678093" y="846523"/>
                  <a:pt x="1706809" y="851365"/>
                </a:cubicBezTo>
                <a:cubicBezTo>
                  <a:pt x="1740708" y="857087"/>
                  <a:pt x="1775050" y="856585"/>
                  <a:pt x="1809851" y="854580"/>
                </a:cubicBezTo>
                <a:cubicBezTo>
                  <a:pt x="1810752" y="850447"/>
                  <a:pt x="1811316" y="847360"/>
                  <a:pt x="1812667" y="840594"/>
                </a:cubicBezTo>
                <a:cubicBezTo>
                  <a:pt x="1868521" y="854413"/>
                  <a:pt x="1919314" y="845271"/>
                  <a:pt x="1971225" y="842806"/>
                </a:cubicBezTo>
                <a:cubicBezTo>
                  <a:pt x="1986427" y="842056"/>
                  <a:pt x="2003321" y="845773"/>
                  <a:pt x="2023135" y="847819"/>
                </a:cubicBezTo>
                <a:cubicBezTo>
                  <a:pt x="2024938" y="845354"/>
                  <a:pt x="2027981" y="841221"/>
                  <a:pt x="2033051" y="834541"/>
                </a:cubicBezTo>
                <a:cubicBezTo>
                  <a:pt x="1989920" y="834541"/>
                  <a:pt x="1952755" y="833789"/>
                  <a:pt x="1915821" y="834750"/>
                </a:cubicBezTo>
                <a:cubicBezTo>
                  <a:pt x="1878316" y="835711"/>
                  <a:pt x="1840818" y="826024"/>
                  <a:pt x="1803541" y="834750"/>
                </a:cubicBezTo>
                <a:cubicBezTo>
                  <a:pt x="1703317" y="832121"/>
                  <a:pt x="1604219" y="841346"/>
                  <a:pt x="1503881" y="838840"/>
                </a:cubicBezTo>
                <a:cubicBezTo>
                  <a:pt x="1450162" y="837506"/>
                  <a:pt x="1436535" y="832786"/>
                  <a:pt x="1438901" y="811787"/>
                </a:cubicBezTo>
                <a:cubicBezTo>
                  <a:pt x="1397123" y="807695"/>
                  <a:pt x="1355908" y="809198"/>
                  <a:pt x="1314468" y="815463"/>
                </a:cubicBezTo>
                <a:cubicBezTo>
                  <a:pt x="1294758" y="801099"/>
                  <a:pt x="1337889" y="796047"/>
                  <a:pt x="1340253" y="787112"/>
                </a:cubicBezTo>
                <a:cubicBezTo>
                  <a:pt x="1332932" y="773124"/>
                  <a:pt x="1275387" y="793083"/>
                  <a:pt x="1276965" y="773961"/>
                </a:cubicBezTo>
                <a:cubicBezTo>
                  <a:pt x="1329445" y="773961"/>
                  <a:pt x="1379779" y="773961"/>
                  <a:pt x="1430119" y="773961"/>
                </a:cubicBezTo>
                <a:cubicBezTo>
                  <a:pt x="1430459" y="775046"/>
                  <a:pt x="1430685" y="776174"/>
                  <a:pt x="1431021" y="777260"/>
                </a:cubicBezTo>
                <a:cubicBezTo>
                  <a:pt x="1413002" y="780641"/>
                  <a:pt x="1394869" y="784022"/>
                  <a:pt x="1370434" y="788572"/>
                </a:cubicBezTo>
                <a:cubicBezTo>
                  <a:pt x="1430909" y="802183"/>
                  <a:pt x="1504558" y="786820"/>
                  <a:pt x="1548251" y="807946"/>
                </a:cubicBezTo>
                <a:cubicBezTo>
                  <a:pt x="1522691" y="810036"/>
                  <a:pt x="1496897" y="812079"/>
                  <a:pt x="1470996" y="814167"/>
                </a:cubicBezTo>
                <a:cubicBezTo>
                  <a:pt x="1530232" y="828736"/>
                  <a:pt x="1586424" y="816628"/>
                  <a:pt x="1646447" y="817255"/>
                </a:cubicBezTo>
                <a:cubicBezTo>
                  <a:pt x="1646447" y="808281"/>
                  <a:pt x="1646447" y="800847"/>
                  <a:pt x="1646447" y="793417"/>
                </a:cubicBezTo>
                <a:cubicBezTo>
                  <a:pt x="1661876" y="786778"/>
                  <a:pt x="1672234" y="779346"/>
                  <a:pt x="1680121" y="771582"/>
                </a:cubicBezTo>
                <a:cubicBezTo>
                  <a:pt x="1692733" y="759182"/>
                  <a:pt x="1711872" y="762855"/>
                  <a:pt x="1732371" y="768073"/>
                </a:cubicBezTo>
                <a:lnTo>
                  <a:pt x="1732033" y="768199"/>
                </a:lnTo>
                <a:cubicBezTo>
                  <a:pt x="1752981" y="764276"/>
                  <a:pt x="1773141" y="757845"/>
                  <a:pt x="1795099" y="756884"/>
                </a:cubicBezTo>
                <a:cubicBezTo>
                  <a:pt x="1857712" y="754087"/>
                  <a:pt x="1920995" y="753419"/>
                  <a:pt x="1984061" y="752208"/>
                </a:cubicBezTo>
                <a:cubicBezTo>
                  <a:pt x="1994983" y="752000"/>
                  <a:pt x="2006700" y="752751"/>
                  <a:pt x="2016832" y="754255"/>
                </a:cubicBezTo>
                <a:cubicBezTo>
                  <a:pt x="2043748" y="758221"/>
                  <a:pt x="2069983" y="762813"/>
                  <a:pt x="2102418" y="768156"/>
                </a:cubicBezTo>
                <a:cubicBezTo>
                  <a:pt x="2040479" y="768156"/>
                  <a:pt x="1983949" y="766530"/>
                  <a:pt x="1928432" y="768616"/>
                </a:cubicBezTo>
                <a:cubicBezTo>
                  <a:pt x="1876062" y="770579"/>
                  <a:pt x="1818631" y="765528"/>
                  <a:pt x="1758615" y="781101"/>
                </a:cubicBezTo>
                <a:cubicBezTo>
                  <a:pt x="1784958" y="783478"/>
                  <a:pt x="1798479" y="785608"/>
                  <a:pt x="1811991" y="785693"/>
                </a:cubicBezTo>
                <a:cubicBezTo>
                  <a:pt x="1856249" y="786026"/>
                  <a:pt x="1900731" y="784816"/>
                  <a:pt x="1944873" y="785777"/>
                </a:cubicBezTo>
                <a:cubicBezTo>
                  <a:pt x="1969985" y="786318"/>
                  <a:pt x="2000503" y="787279"/>
                  <a:pt x="2018185" y="792707"/>
                </a:cubicBezTo>
                <a:cubicBezTo>
                  <a:pt x="2044761" y="800931"/>
                  <a:pt x="2069534" y="800931"/>
                  <a:pt x="2100616" y="800721"/>
                </a:cubicBezTo>
                <a:cubicBezTo>
                  <a:pt x="2132712" y="800513"/>
                  <a:pt x="2164921" y="804983"/>
                  <a:pt x="2197240" y="806776"/>
                </a:cubicBezTo>
                <a:cubicBezTo>
                  <a:pt x="2231247" y="808698"/>
                  <a:pt x="2265595" y="809909"/>
                  <a:pt x="2299831" y="811410"/>
                </a:cubicBezTo>
                <a:cubicBezTo>
                  <a:pt x="2307711" y="800221"/>
                  <a:pt x="2329111" y="812748"/>
                  <a:pt x="2340823" y="808196"/>
                </a:cubicBezTo>
                <a:cubicBezTo>
                  <a:pt x="2341159" y="805313"/>
                  <a:pt x="2341497" y="802434"/>
                  <a:pt x="2341497" y="802644"/>
                </a:cubicBezTo>
                <a:cubicBezTo>
                  <a:pt x="2366157" y="805188"/>
                  <a:pt x="2389248" y="808948"/>
                  <a:pt x="2413118" y="809740"/>
                </a:cubicBezTo>
                <a:cubicBezTo>
                  <a:pt x="2470438" y="811702"/>
                  <a:pt x="2527981" y="812246"/>
                  <a:pt x="2572015" y="813122"/>
                </a:cubicBezTo>
                <a:cubicBezTo>
                  <a:pt x="2586653" y="821098"/>
                  <a:pt x="2591610" y="826943"/>
                  <a:pt x="2601518" y="828529"/>
                </a:cubicBezTo>
                <a:cubicBezTo>
                  <a:pt x="2625729" y="832369"/>
                  <a:pt x="2632825" y="838924"/>
                  <a:pt x="2637105" y="849778"/>
                </a:cubicBezTo>
                <a:cubicBezTo>
                  <a:pt x="2553099" y="855374"/>
                  <a:pt x="2467057" y="844436"/>
                  <a:pt x="2389585" y="857714"/>
                </a:cubicBezTo>
                <a:cubicBezTo>
                  <a:pt x="2418295" y="860926"/>
                  <a:pt x="2361658" y="870322"/>
                  <a:pt x="2394987" y="872742"/>
                </a:cubicBezTo>
                <a:cubicBezTo>
                  <a:pt x="2425392" y="874955"/>
                  <a:pt x="2404668" y="882219"/>
                  <a:pt x="2408387" y="888650"/>
                </a:cubicBezTo>
                <a:cubicBezTo>
                  <a:pt x="2430912" y="889945"/>
                  <a:pt x="2459630" y="888733"/>
                  <a:pt x="2476748" y="893367"/>
                </a:cubicBezTo>
                <a:cubicBezTo>
                  <a:pt x="2494422" y="898210"/>
                  <a:pt x="2500956" y="908730"/>
                  <a:pt x="2512102" y="916539"/>
                </a:cubicBezTo>
                <a:cubicBezTo>
                  <a:pt x="2560754" y="915829"/>
                  <a:pt x="2610863" y="915077"/>
                  <a:pt x="2660978" y="914493"/>
                </a:cubicBezTo>
                <a:cubicBezTo>
                  <a:pt x="2678549" y="914283"/>
                  <a:pt x="2695215" y="913781"/>
                  <a:pt x="2700504" y="905933"/>
                </a:cubicBezTo>
                <a:lnTo>
                  <a:pt x="2700305" y="905880"/>
                </a:lnTo>
                <a:lnTo>
                  <a:pt x="2728319" y="885978"/>
                </a:lnTo>
                <a:cubicBezTo>
                  <a:pt x="2770321" y="889611"/>
                  <a:pt x="2815706" y="893533"/>
                  <a:pt x="2863117" y="897624"/>
                </a:cubicBezTo>
                <a:cubicBezTo>
                  <a:pt x="2851746" y="900965"/>
                  <a:pt x="2842175" y="903721"/>
                  <a:pt x="2827987" y="907856"/>
                </a:cubicBezTo>
                <a:cubicBezTo>
                  <a:pt x="2854224" y="911194"/>
                  <a:pt x="2874714" y="913781"/>
                  <a:pt x="2895213" y="916414"/>
                </a:cubicBezTo>
                <a:cubicBezTo>
                  <a:pt x="2910978" y="912156"/>
                  <a:pt x="2936429" y="908730"/>
                  <a:pt x="2938231" y="904097"/>
                </a:cubicBezTo>
                <a:cubicBezTo>
                  <a:pt x="2941836" y="894494"/>
                  <a:pt x="2957941" y="890612"/>
                  <a:pt x="2975397" y="887480"/>
                </a:cubicBezTo>
                <a:cubicBezTo>
                  <a:pt x="3007599" y="881675"/>
                  <a:pt x="2999607" y="873703"/>
                  <a:pt x="2981023" y="864142"/>
                </a:cubicBezTo>
                <a:cubicBezTo>
                  <a:pt x="3012555" y="864684"/>
                  <a:pt x="3035976" y="865061"/>
                  <a:pt x="3059516" y="865435"/>
                </a:cubicBezTo>
                <a:cubicBezTo>
                  <a:pt x="3055010" y="869403"/>
                  <a:pt x="3049377" y="870403"/>
                  <a:pt x="3043525" y="870779"/>
                </a:cubicBezTo>
                <a:cubicBezTo>
                  <a:pt x="3037448" y="871155"/>
                  <a:pt x="3031027" y="870863"/>
                  <a:pt x="3023140" y="870863"/>
                </a:cubicBezTo>
                <a:cubicBezTo>
                  <a:pt x="3039131" y="887480"/>
                  <a:pt x="3039131" y="887480"/>
                  <a:pt x="3099380" y="902345"/>
                </a:cubicBezTo>
                <a:cubicBezTo>
                  <a:pt x="3153994" y="899546"/>
                  <a:pt x="3203097" y="897043"/>
                  <a:pt x="3252198" y="894537"/>
                </a:cubicBezTo>
                <a:cubicBezTo>
                  <a:pt x="3251747" y="893157"/>
                  <a:pt x="3251409" y="891781"/>
                  <a:pt x="3250958" y="890403"/>
                </a:cubicBezTo>
                <a:cubicBezTo>
                  <a:pt x="3211883" y="889443"/>
                  <a:pt x="3172916" y="888482"/>
                  <a:pt x="3126856" y="887354"/>
                </a:cubicBezTo>
                <a:cubicBezTo>
                  <a:pt x="3145102" y="876958"/>
                  <a:pt x="3153432" y="868150"/>
                  <a:pt x="3170212" y="863725"/>
                </a:cubicBezTo>
                <a:cubicBezTo>
                  <a:pt x="3187106" y="859300"/>
                  <a:pt x="3212328" y="859216"/>
                  <a:pt x="3233840" y="857253"/>
                </a:cubicBezTo>
                <a:cubicBezTo>
                  <a:pt x="3233165" y="855750"/>
                  <a:pt x="3232377" y="854247"/>
                  <a:pt x="3231588" y="852745"/>
                </a:cubicBezTo>
                <a:cubicBezTo>
                  <a:pt x="3219765" y="852953"/>
                  <a:pt x="3207941" y="853204"/>
                  <a:pt x="3196113" y="853329"/>
                </a:cubicBezTo>
                <a:cubicBezTo>
                  <a:pt x="3170212" y="853579"/>
                  <a:pt x="3143862" y="855082"/>
                  <a:pt x="3118752" y="853665"/>
                </a:cubicBezTo>
                <a:cubicBezTo>
                  <a:pt x="3090035" y="852034"/>
                  <a:pt x="3064474" y="851450"/>
                  <a:pt x="3037334" y="856794"/>
                </a:cubicBezTo>
                <a:cubicBezTo>
                  <a:pt x="3008952" y="862388"/>
                  <a:pt x="2979784" y="860383"/>
                  <a:pt x="2942400" y="852745"/>
                </a:cubicBezTo>
                <a:cubicBezTo>
                  <a:pt x="3001072" y="850072"/>
                  <a:pt x="3048257" y="847943"/>
                  <a:pt x="3102985" y="845437"/>
                </a:cubicBezTo>
                <a:cubicBezTo>
                  <a:pt x="3089697" y="838631"/>
                  <a:pt x="3081361" y="834373"/>
                  <a:pt x="3073031" y="830116"/>
                </a:cubicBezTo>
                <a:cubicBezTo>
                  <a:pt x="3070100" y="832162"/>
                  <a:pt x="3067284" y="834165"/>
                  <a:pt x="3064474" y="836210"/>
                </a:cubicBezTo>
                <a:cubicBezTo>
                  <a:pt x="3036090" y="836462"/>
                  <a:pt x="3007599" y="836712"/>
                  <a:pt x="2979222" y="836880"/>
                </a:cubicBezTo>
                <a:cubicBezTo>
                  <a:pt x="2955237" y="837004"/>
                  <a:pt x="2929111" y="834708"/>
                  <a:pt x="2907713" y="837546"/>
                </a:cubicBezTo>
                <a:cubicBezTo>
                  <a:pt x="2833837" y="847317"/>
                  <a:pt x="2757711" y="847234"/>
                  <a:pt x="2681251" y="847317"/>
                </a:cubicBezTo>
                <a:cubicBezTo>
                  <a:pt x="2676407" y="847317"/>
                  <a:pt x="2671562" y="846022"/>
                  <a:pt x="2665822" y="845229"/>
                </a:cubicBezTo>
                <a:cubicBezTo>
                  <a:pt x="2670435" y="841848"/>
                  <a:pt x="2674155" y="839050"/>
                  <a:pt x="2678098" y="836170"/>
                </a:cubicBezTo>
                <a:cubicBezTo>
                  <a:pt x="2657149" y="829405"/>
                  <a:pt x="2636881" y="822850"/>
                  <a:pt x="2613343" y="815253"/>
                </a:cubicBezTo>
                <a:cubicBezTo>
                  <a:pt x="2631248" y="811410"/>
                  <a:pt x="2643748" y="808614"/>
                  <a:pt x="2656360" y="805941"/>
                </a:cubicBezTo>
                <a:cubicBezTo>
                  <a:pt x="2696680" y="797426"/>
                  <a:pt x="2767850" y="800305"/>
                  <a:pt x="2790934" y="814460"/>
                </a:cubicBezTo>
                <a:cubicBezTo>
                  <a:pt x="2808727" y="825398"/>
                  <a:pt x="2832486" y="827610"/>
                  <a:pt x="2859631" y="828486"/>
                </a:cubicBezTo>
                <a:cubicBezTo>
                  <a:pt x="2896453" y="829697"/>
                  <a:pt x="2933724" y="829697"/>
                  <a:pt x="2970777" y="829573"/>
                </a:cubicBezTo>
                <a:cubicBezTo>
                  <a:pt x="2993523" y="829490"/>
                  <a:pt x="3016275" y="828194"/>
                  <a:pt x="3042400" y="827359"/>
                </a:cubicBezTo>
                <a:cubicBezTo>
                  <a:pt x="3021450" y="821098"/>
                  <a:pt x="3004451" y="816005"/>
                  <a:pt x="2986206" y="810574"/>
                </a:cubicBezTo>
                <a:cubicBezTo>
                  <a:pt x="2993974" y="808196"/>
                  <a:pt x="2995325" y="807487"/>
                  <a:pt x="2996901" y="807361"/>
                </a:cubicBezTo>
                <a:cubicBezTo>
                  <a:pt x="3009514" y="806358"/>
                  <a:pt x="3022351" y="805481"/>
                  <a:pt x="3035413" y="804565"/>
                </a:cubicBezTo>
                <a:cubicBezTo>
                  <a:pt x="3014359" y="797675"/>
                  <a:pt x="3014359" y="797675"/>
                  <a:pt x="3022237" y="786026"/>
                </a:cubicBezTo>
                <a:cubicBezTo>
                  <a:pt x="3058165" y="794209"/>
                  <a:pt x="3094760" y="802519"/>
                  <a:pt x="3132377" y="811034"/>
                </a:cubicBezTo>
                <a:cubicBezTo>
                  <a:pt x="3115147" y="813915"/>
                  <a:pt x="3100057" y="816503"/>
                  <a:pt x="3075509" y="820638"/>
                </a:cubicBezTo>
                <a:cubicBezTo>
                  <a:pt x="3137110" y="832410"/>
                  <a:pt x="3179901" y="827943"/>
                  <a:pt x="3215597" y="812663"/>
                </a:cubicBezTo>
                <a:cubicBezTo>
                  <a:pt x="3244649" y="824062"/>
                  <a:pt x="3204562" y="829363"/>
                  <a:pt x="3205575" y="840845"/>
                </a:cubicBezTo>
                <a:cubicBezTo>
                  <a:pt x="3223370" y="839969"/>
                  <a:pt x="3238799" y="839216"/>
                  <a:pt x="3253663" y="838507"/>
                </a:cubicBezTo>
                <a:cubicBezTo>
                  <a:pt x="3251297" y="828027"/>
                  <a:pt x="3249495" y="820221"/>
                  <a:pt x="3247467" y="811662"/>
                </a:cubicBezTo>
                <a:cubicBezTo>
                  <a:pt x="3274605" y="813290"/>
                  <a:pt x="3296229" y="814585"/>
                  <a:pt x="3317286" y="815879"/>
                </a:cubicBezTo>
                <a:cubicBezTo>
                  <a:pt x="3313567" y="823142"/>
                  <a:pt x="3310307" y="829697"/>
                  <a:pt x="3306251" y="837754"/>
                </a:cubicBezTo>
                <a:cubicBezTo>
                  <a:pt x="3328545" y="837754"/>
                  <a:pt x="3347240" y="837754"/>
                  <a:pt x="3365936" y="837754"/>
                </a:cubicBezTo>
                <a:cubicBezTo>
                  <a:pt x="3366611" y="838965"/>
                  <a:pt x="3367287" y="840178"/>
                  <a:pt x="3367964" y="841388"/>
                </a:cubicBezTo>
                <a:cubicBezTo>
                  <a:pt x="3346678" y="844560"/>
                  <a:pt x="3325397" y="847777"/>
                  <a:pt x="3304222" y="850948"/>
                </a:cubicBezTo>
                <a:cubicBezTo>
                  <a:pt x="3311432" y="869943"/>
                  <a:pt x="3311770" y="869195"/>
                  <a:pt x="3261204" y="866605"/>
                </a:cubicBezTo>
                <a:cubicBezTo>
                  <a:pt x="3239587" y="865519"/>
                  <a:pt x="3216610" y="868317"/>
                  <a:pt x="3194204" y="869320"/>
                </a:cubicBezTo>
                <a:cubicBezTo>
                  <a:pt x="3194090" y="870822"/>
                  <a:pt x="3194090" y="872282"/>
                  <a:pt x="3194090" y="873744"/>
                </a:cubicBezTo>
                <a:cubicBezTo>
                  <a:pt x="3203321" y="875250"/>
                  <a:pt x="3213005" y="878254"/>
                  <a:pt x="3221792" y="877962"/>
                </a:cubicBezTo>
                <a:cubicBezTo>
                  <a:pt x="3282492" y="875831"/>
                  <a:pt x="3344317" y="886728"/>
                  <a:pt x="3404447" y="875956"/>
                </a:cubicBezTo>
                <a:cubicBezTo>
                  <a:pt x="3408615" y="875250"/>
                  <a:pt x="3415375" y="876374"/>
                  <a:pt x="3420890" y="876792"/>
                </a:cubicBezTo>
                <a:cubicBezTo>
                  <a:pt x="3450056" y="879048"/>
                  <a:pt x="3479110" y="881383"/>
                  <a:pt x="3508953" y="883724"/>
                </a:cubicBezTo>
                <a:cubicBezTo>
                  <a:pt x="3523368" y="889945"/>
                  <a:pt x="3517853" y="901133"/>
                  <a:pt x="3548710" y="906185"/>
                </a:cubicBezTo>
                <a:cubicBezTo>
                  <a:pt x="3552871" y="896207"/>
                  <a:pt x="3556478" y="887814"/>
                  <a:pt x="3559406" y="881009"/>
                </a:cubicBezTo>
                <a:cubicBezTo>
                  <a:pt x="3541273" y="872658"/>
                  <a:pt x="3525394" y="865352"/>
                  <a:pt x="3508840" y="857714"/>
                </a:cubicBezTo>
                <a:cubicBezTo>
                  <a:pt x="3482715" y="858380"/>
                  <a:pt x="3454336" y="859049"/>
                  <a:pt x="3426071" y="859756"/>
                </a:cubicBezTo>
                <a:cubicBezTo>
                  <a:pt x="3429002" y="856960"/>
                  <a:pt x="3434966" y="856083"/>
                  <a:pt x="3434740" y="855832"/>
                </a:cubicBezTo>
                <a:cubicBezTo>
                  <a:pt x="3428890" y="848279"/>
                  <a:pt x="3426184" y="839843"/>
                  <a:pt x="3414812" y="833580"/>
                </a:cubicBezTo>
                <a:cubicBezTo>
                  <a:pt x="3405574" y="828486"/>
                  <a:pt x="3385646" y="826024"/>
                  <a:pt x="3369767" y="822224"/>
                </a:cubicBezTo>
                <a:cubicBezTo>
                  <a:pt x="3363908" y="813207"/>
                  <a:pt x="3372358" y="807278"/>
                  <a:pt x="3399045" y="806734"/>
                </a:cubicBezTo>
                <a:cubicBezTo>
                  <a:pt x="3411770" y="806442"/>
                  <a:pt x="3424834" y="807987"/>
                  <a:pt x="3437783" y="808530"/>
                </a:cubicBezTo>
                <a:cubicBezTo>
                  <a:pt x="3468302" y="809784"/>
                  <a:pt x="3499383" y="812873"/>
                  <a:pt x="3535085" y="804857"/>
                </a:cubicBezTo>
                <a:cubicBezTo>
                  <a:pt x="3519875" y="801013"/>
                  <a:pt x="3510642" y="797675"/>
                  <a:pt x="3499607" y="796255"/>
                </a:cubicBezTo>
                <a:cubicBezTo>
                  <a:pt x="3489249" y="794919"/>
                  <a:pt x="3476968" y="795586"/>
                  <a:pt x="3456929" y="795169"/>
                </a:cubicBezTo>
                <a:cubicBezTo>
                  <a:pt x="3477645" y="788408"/>
                  <a:pt x="3491158" y="783980"/>
                  <a:pt x="3504340" y="779680"/>
                </a:cubicBezTo>
                <a:cubicBezTo>
                  <a:pt x="3473596" y="761476"/>
                  <a:pt x="3436770" y="758556"/>
                  <a:pt x="3384069" y="770036"/>
                </a:cubicBezTo>
                <a:cubicBezTo>
                  <a:pt x="3395665" y="771665"/>
                  <a:pt x="3405798" y="773042"/>
                  <a:pt x="3422354" y="775380"/>
                </a:cubicBezTo>
                <a:cubicBezTo>
                  <a:pt x="3352309" y="777051"/>
                  <a:pt x="3352761" y="781769"/>
                  <a:pt x="3323369" y="750620"/>
                </a:cubicBezTo>
                <a:cubicBezTo>
                  <a:pt x="3362669" y="753628"/>
                  <a:pt x="3403552" y="757217"/>
                  <a:pt x="3444769" y="759767"/>
                </a:cubicBezTo>
                <a:cubicBezTo>
                  <a:pt x="3472469" y="761518"/>
                  <a:pt x="3476301" y="759891"/>
                  <a:pt x="3488348" y="746529"/>
                </a:cubicBezTo>
                <a:cubicBezTo>
                  <a:pt x="3504904" y="751665"/>
                  <a:pt x="3519875" y="756300"/>
                  <a:pt x="3534973" y="761019"/>
                </a:cubicBezTo>
                <a:cubicBezTo>
                  <a:pt x="3527536" y="764108"/>
                  <a:pt x="3521903" y="766446"/>
                  <a:pt x="3515262" y="769202"/>
                </a:cubicBezTo>
                <a:cubicBezTo>
                  <a:pt x="3548484" y="777550"/>
                  <a:pt x="3577425" y="777509"/>
                  <a:pt x="3606698" y="769661"/>
                </a:cubicBezTo>
                <a:cubicBezTo>
                  <a:pt x="3601747" y="762395"/>
                  <a:pt x="3597015" y="755424"/>
                  <a:pt x="3590374" y="745820"/>
                </a:cubicBezTo>
                <a:cubicBezTo>
                  <a:pt x="3621121" y="743733"/>
                  <a:pt x="3651631" y="738473"/>
                  <a:pt x="3677425" y="740726"/>
                </a:cubicBezTo>
                <a:cubicBezTo>
                  <a:pt x="3710422" y="743609"/>
                  <a:pt x="3730802" y="739811"/>
                  <a:pt x="3748595" y="732503"/>
                </a:cubicBezTo>
                <a:cubicBezTo>
                  <a:pt x="3803774" y="738139"/>
                  <a:pt x="3852762" y="747365"/>
                  <a:pt x="3909404" y="737807"/>
                </a:cubicBezTo>
                <a:cubicBezTo>
                  <a:pt x="3926074" y="735005"/>
                  <a:pt x="3952085" y="739682"/>
                  <a:pt x="3974159" y="740978"/>
                </a:cubicBezTo>
                <a:cubicBezTo>
                  <a:pt x="3974159" y="746488"/>
                  <a:pt x="3974159" y="750371"/>
                  <a:pt x="3974159" y="754130"/>
                </a:cubicBezTo>
                <a:cubicBezTo>
                  <a:pt x="3987110" y="755801"/>
                  <a:pt x="4005469" y="756009"/>
                  <a:pt x="4010304" y="759097"/>
                </a:cubicBezTo>
                <a:cubicBezTo>
                  <a:pt x="4028776" y="770871"/>
                  <a:pt x="4056252" y="766906"/>
                  <a:pt x="4073258" y="762478"/>
                </a:cubicBezTo>
                <a:cubicBezTo>
                  <a:pt x="4088010" y="758659"/>
                  <a:pt x="4103072" y="757145"/>
                  <a:pt x="4118346" y="756514"/>
                </a:cubicBezTo>
                <a:lnTo>
                  <a:pt x="4164363" y="755847"/>
                </a:lnTo>
                <a:lnTo>
                  <a:pt x="4164363" y="755968"/>
                </a:lnTo>
                <a:lnTo>
                  <a:pt x="4164701" y="755841"/>
                </a:lnTo>
                <a:lnTo>
                  <a:pt x="4164363" y="755847"/>
                </a:lnTo>
                <a:lnTo>
                  <a:pt x="4164363" y="738265"/>
                </a:lnTo>
                <a:cubicBezTo>
                  <a:pt x="4182380" y="738432"/>
                  <a:pt x="4194597" y="741125"/>
                  <a:pt x="4204718" y="744642"/>
                </a:cubicBezTo>
                <a:lnTo>
                  <a:pt x="4232127" y="755819"/>
                </a:lnTo>
                <a:lnTo>
                  <a:pt x="4231928" y="755841"/>
                </a:lnTo>
                <a:lnTo>
                  <a:pt x="4232492" y="755968"/>
                </a:lnTo>
                <a:lnTo>
                  <a:pt x="4232127" y="755819"/>
                </a:lnTo>
                <a:lnTo>
                  <a:pt x="4284854" y="749787"/>
                </a:lnTo>
                <a:cubicBezTo>
                  <a:pt x="4313796" y="750996"/>
                  <a:pt x="4330011" y="745153"/>
                  <a:pt x="4348032" y="739266"/>
                </a:cubicBezTo>
                <a:cubicBezTo>
                  <a:pt x="4392176" y="724861"/>
                  <a:pt x="4449833" y="723151"/>
                  <a:pt x="4501414" y="734839"/>
                </a:cubicBezTo>
                <a:cubicBezTo>
                  <a:pt x="4526749" y="740601"/>
                  <a:pt x="4565936" y="739473"/>
                  <a:pt x="4584069" y="732252"/>
                </a:cubicBezTo>
                <a:cubicBezTo>
                  <a:pt x="4587448" y="726616"/>
                  <a:pt x="4590941" y="720730"/>
                  <a:pt x="4594096" y="715301"/>
                </a:cubicBezTo>
                <a:cubicBezTo>
                  <a:pt x="4611545" y="714216"/>
                  <a:pt x="4625959" y="713338"/>
                  <a:pt x="4640599" y="712419"/>
                </a:cubicBezTo>
                <a:cubicBezTo>
                  <a:pt x="4642627" y="704028"/>
                  <a:pt x="4644543" y="696595"/>
                  <a:pt x="4646346" y="689124"/>
                </a:cubicBezTo>
                <a:cubicBezTo>
                  <a:pt x="4623595" y="683779"/>
                  <a:pt x="4602088" y="678771"/>
                  <a:pt x="4577540" y="673051"/>
                </a:cubicBezTo>
                <a:cubicBezTo>
                  <a:pt x="4632945" y="660274"/>
                  <a:pt x="4656140" y="684612"/>
                  <a:pt x="4704792" y="682903"/>
                </a:cubicBezTo>
                <a:cubicBezTo>
                  <a:pt x="4686208" y="693174"/>
                  <a:pt x="4672357" y="700815"/>
                  <a:pt x="4659409" y="707952"/>
                </a:cubicBezTo>
                <a:cubicBezTo>
                  <a:pt x="4685082" y="720061"/>
                  <a:pt x="4710418" y="723859"/>
                  <a:pt x="4746682" y="720103"/>
                </a:cubicBezTo>
                <a:cubicBezTo>
                  <a:pt x="4776751" y="717014"/>
                  <a:pt x="4809185" y="716971"/>
                  <a:pt x="4845104" y="715385"/>
                </a:cubicBezTo>
                <a:cubicBezTo>
                  <a:pt x="4858512" y="725572"/>
                  <a:pt x="4872023" y="735842"/>
                  <a:pt x="4885538" y="746113"/>
                </a:cubicBezTo>
                <a:cubicBezTo>
                  <a:pt x="4904907" y="746299"/>
                  <a:pt x="4914590" y="746394"/>
                  <a:pt x="4924428" y="745007"/>
                </a:cubicBezTo>
                <a:lnTo>
                  <a:pt x="4964050" y="735056"/>
                </a:lnTo>
                <a:lnTo>
                  <a:pt x="4963911" y="735131"/>
                </a:lnTo>
                <a:cubicBezTo>
                  <a:pt x="4972812" y="736009"/>
                  <a:pt x="4982156" y="737973"/>
                  <a:pt x="4990606" y="737555"/>
                </a:cubicBezTo>
                <a:cubicBezTo>
                  <a:pt x="5065939" y="733712"/>
                  <a:pt x="5140938" y="728913"/>
                  <a:pt x="5216504" y="725572"/>
                </a:cubicBezTo>
                <a:cubicBezTo>
                  <a:pt x="5262451" y="723525"/>
                  <a:pt x="5309186" y="723649"/>
                  <a:pt x="5358169" y="722731"/>
                </a:cubicBezTo>
                <a:cubicBezTo>
                  <a:pt x="5351979" y="717807"/>
                  <a:pt x="5347583" y="714299"/>
                  <a:pt x="5342634" y="710334"/>
                </a:cubicBezTo>
                <a:cubicBezTo>
                  <a:pt x="5360758" y="705867"/>
                  <a:pt x="5375964" y="700355"/>
                  <a:pt x="5394093" y="698057"/>
                </a:cubicBezTo>
                <a:cubicBezTo>
                  <a:pt x="5439592" y="692253"/>
                  <a:pt x="5473369" y="713464"/>
                  <a:pt x="5520675" y="706702"/>
                </a:cubicBezTo>
                <a:cubicBezTo>
                  <a:pt x="5521345" y="706615"/>
                  <a:pt x="5522922" y="707451"/>
                  <a:pt x="5524161" y="707868"/>
                </a:cubicBezTo>
                <a:cubicBezTo>
                  <a:pt x="5516395" y="710376"/>
                  <a:pt x="5508734" y="712837"/>
                  <a:pt x="5498036" y="716303"/>
                </a:cubicBezTo>
                <a:cubicBezTo>
                  <a:pt x="5519544" y="720980"/>
                  <a:pt x="5536886" y="724778"/>
                  <a:pt x="5551978" y="728036"/>
                </a:cubicBezTo>
                <a:cubicBezTo>
                  <a:pt x="5565715" y="724403"/>
                  <a:pt x="5579002" y="722066"/>
                  <a:pt x="5587451" y="718264"/>
                </a:cubicBezTo>
                <a:cubicBezTo>
                  <a:pt x="5596909" y="714007"/>
                  <a:pt x="5601867" y="708412"/>
                  <a:pt x="5608959" y="703277"/>
                </a:cubicBezTo>
                <a:cubicBezTo>
                  <a:pt x="5632724" y="701940"/>
                  <a:pt x="5656594" y="699604"/>
                  <a:pt x="5680584" y="699519"/>
                </a:cubicBezTo>
                <a:cubicBezTo>
                  <a:pt x="5707500" y="699436"/>
                  <a:pt x="5743531" y="697808"/>
                  <a:pt x="5759298" y="703277"/>
                </a:cubicBezTo>
                <a:cubicBezTo>
                  <a:pt x="5785422" y="712295"/>
                  <a:pt x="5806485" y="708286"/>
                  <a:pt x="5831256" y="706870"/>
                </a:cubicBezTo>
                <a:cubicBezTo>
                  <a:pt x="5854570" y="705574"/>
                  <a:pt x="5877992" y="704653"/>
                  <a:pt x="5901413" y="703569"/>
                </a:cubicBezTo>
                <a:cubicBezTo>
                  <a:pt x="5900851" y="701940"/>
                  <a:pt x="5900179" y="700355"/>
                  <a:pt x="5899617" y="698726"/>
                </a:cubicBezTo>
                <a:cubicBezTo>
                  <a:pt x="5866057" y="699604"/>
                  <a:pt x="5832383" y="700482"/>
                  <a:pt x="5798830" y="701355"/>
                </a:cubicBezTo>
                <a:cubicBezTo>
                  <a:pt x="5803330" y="695303"/>
                  <a:pt x="5810540" y="691210"/>
                  <a:pt x="5819208" y="690711"/>
                </a:cubicBezTo>
                <a:cubicBezTo>
                  <a:pt x="5864704" y="688122"/>
                  <a:pt x="5910425" y="685740"/>
                  <a:pt x="5956373" y="684573"/>
                </a:cubicBezTo>
                <a:cubicBezTo>
                  <a:pt x="6023938" y="682861"/>
                  <a:pt x="6092856" y="684573"/>
                  <a:pt x="6159074" y="680230"/>
                </a:cubicBezTo>
                <a:cubicBezTo>
                  <a:pt x="6194769" y="677893"/>
                  <a:pt x="6226189" y="676598"/>
                  <a:pt x="6260087" y="680689"/>
                </a:cubicBezTo>
                <a:cubicBezTo>
                  <a:pt x="6266510" y="681441"/>
                  <a:pt x="6275403" y="681566"/>
                  <a:pt x="6281255" y="680522"/>
                </a:cubicBezTo>
                <a:cubicBezTo>
                  <a:pt x="6323827" y="672757"/>
                  <a:pt x="6365944" y="676180"/>
                  <a:pt x="6411441" y="679772"/>
                </a:cubicBezTo>
                <a:cubicBezTo>
                  <a:pt x="6372698" y="696471"/>
                  <a:pt x="6319886" y="698434"/>
                  <a:pt x="6269551" y="702441"/>
                </a:cubicBezTo>
                <a:cubicBezTo>
                  <a:pt x="6309189" y="706615"/>
                  <a:pt x="6309189" y="706615"/>
                  <a:pt x="6334187" y="727326"/>
                </a:cubicBezTo>
                <a:cubicBezTo>
                  <a:pt x="6311554" y="729705"/>
                  <a:pt x="6289142" y="732084"/>
                  <a:pt x="6267518" y="734380"/>
                </a:cubicBezTo>
                <a:cubicBezTo>
                  <a:pt x="6269327" y="745694"/>
                  <a:pt x="6287789" y="750704"/>
                  <a:pt x="6304683" y="746071"/>
                </a:cubicBezTo>
                <a:cubicBezTo>
                  <a:pt x="6338807" y="736761"/>
                  <a:pt x="6373487" y="743818"/>
                  <a:pt x="6407387" y="742105"/>
                </a:cubicBezTo>
                <a:cubicBezTo>
                  <a:pt x="6435088" y="740726"/>
                  <a:pt x="6455136" y="745651"/>
                  <a:pt x="6468986" y="754630"/>
                </a:cubicBezTo>
                <a:cubicBezTo>
                  <a:pt x="6425632" y="757845"/>
                  <a:pt x="6382501" y="761061"/>
                  <a:pt x="6339368" y="764276"/>
                </a:cubicBezTo>
                <a:cubicBezTo>
                  <a:pt x="6339820" y="765611"/>
                  <a:pt x="6340152" y="766948"/>
                  <a:pt x="6340604" y="768283"/>
                </a:cubicBezTo>
                <a:cubicBezTo>
                  <a:pt x="6362454" y="768283"/>
                  <a:pt x="6384303" y="768283"/>
                  <a:pt x="6406144" y="768283"/>
                </a:cubicBezTo>
                <a:lnTo>
                  <a:pt x="6411104" y="768324"/>
                </a:lnTo>
                <a:cubicBezTo>
                  <a:pt x="6411104" y="768324"/>
                  <a:pt x="6416056" y="768324"/>
                  <a:pt x="6416056" y="768324"/>
                </a:cubicBezTo>
                <a:cubicBezTo>
                  <a:pt x="6449277" y="766405"/>
                  <a:pt x="6482837" y="765110"/>
                  <a:pt x="6515496" y="762354"/>
                </a:cubicBezTo>
                <a:cubicBezTo>
                  <a:pt x="6558064" y="758763"/>
                  <a:pt x="6595110" y="762395"/>
                  <a:pt x="6631937" y="772540"/>
                </a:cubicBezTo>
                <a:cubicBezTo>
                  <a:pt x="6656823" y="764859"/>
                  <a:pt x="6681485" y="757217"/>
                  <a:pt x="6699616" y="751665"/>
                </a:cubicBezTo>
                <a:cubicBezTo>
                  <a:pt x="6733966" y="748409"/>
                  <a:pt x="6761891" y="745651"/>
                  <a:pt x="6789934" y="743234"/>
                </a:cubicBezTo>
                <a:cubicBezTo>
                  <a:pt x="6807953" y="741686"/>
                  <a:pt x="6826310" y="740476"/>
                  <a:pt x="6844548" y="739392"/>
                </a:cubicBezTo>
                <a:cubicBezTo>
                  <a:pt x="6868426" y="737973"/>
                  <a:pt x="6892409" y="736803"/>
                  <a:pt x="6916395" y="735550"/>
                </a:cubicBezTo>
                <a:cubicBezTo>
                  <a:pt x="6949618" y="733798"/>
                  <a:pt x="6982839" y="732044"/>
                  <a:pt x="7016166" y="730372"/>
                </a:cubicBezTo>
                <a:cubicBezTo>
                  <a:pt x="7028787" y="729746"/>
                  <a:pt x="7042524" y="727951"/>
                  <a:pt x="7045455" y="735717"/>
                </a:cubicBezTo>
                <a:cubicBezTo>
                  <a:pt x="7045903" y="736928"/>
                  <a:pt x="7059981" y="737387"/>
                  <a:pt x="7067749" y="738223"/>
                </a:cubicBezTo>
                <a:cubicBezTo>
                  <a:pt x="7068760" y="735005"/>
                  <a:pt x="7069776" y="731834"/>
                  <a:pt x="7071014" y="728119"/>
                </a:cubicBezTo>
                <a:cubicBezTo>
                  <a:pt x="7088135" y="726866"/>
                  <a:pt x="7106033" y="725572"/>
                  <a:pt x="7124279" y="724235"/>
                </a:cubicBezTo>
                <a:cubicBezTo>
                  <a:pt x="7125181" y="727785"/>
                  <a:pt x="7125856" y="730791"/>
                  <a:pt x="7126645" y="734090"/>
                </a:cubicBezTo>
                <a:cubicBezTo>
                  <a:pt x="7144213" y="732878"/>
                  <a:pt x="7159868" y="731834"/>
                  <a:pt x="7175519" y="730748"/>
                </a:cubicBezTo>
                <a:cubicBezTo>
                  <a:pt x="7169324" y="735507"/>
                  <a:pt x="7161782" y="737262"/>
                  <a:pt x="7153445" y="738223"/>
                </a:cubicBezTo>
                <a:cubicBezTo>
                  <a:pt x="7093535" y="745235"/>
                  <a:pt x="7027998" y="746445"/>
                  <a:pt x="6978332" y="763816"/>
                </a:cubicBezTo>
                <a:cubicBezTo>
                  <a:pt x="6969326" y="766948"/>
                  <a:pt x="6948153" y="768408"/>
                  <a:pt x="6936217" y="766864"/>
                </a:cubicBezTo>
                <a:cubicBezTo>
                  <a:pt x="6895564" y="761601"/>
                  <a:pt x="6858850" y="768826"/>
                  <a:pt x="6820451" y="769871"/>
                </a:cubicBezTo>
                <a:cubicBezTo>
                  <a:pt x="6815605" y="769994"/>
                  <a:pt x="6810874" y="771582"/>
                  <a:pt x="6798939" y="773836"/>
                </a:cubicBezTo>
                <a:cubicBezTo>
                  <a:pt x="6821690" y="776342"/>
                  <a:pt x="6833401" y="777675"/>
                  <a:pt x="6847363" y="779221"/>
                </a:cubicBezTo>
                <a:cubicBezTo>
                  <a:pt x="6838464" y="784022"/>
                  <a:pt x="6831261" y="787948"/>
                  <a:pt x="6817296" y="795462"/>
                </a:cubicBezTo>
                <a:cubicBezTo>
                  <a:pt x="6861497" y="792790"/>
                  <a:pt x="6902684" y="790305"/>
                  <a:pt x="6942382" y="787915"/>
                </a:cubicBezTo>
                <a:lnTo>
                  <a:pt x="7057474" y="780997"/>
                </a:lnTo>
                <a:lnTo>
                  <a:pt x="7017188" y="790285"/>
                </a:lnTo>
                <a:cubicBezTo>
                  <a:pt x="6920112" y="799428"/>
                  <a:pt x="6822479" y="807862"/>
                  <a:pt x="6721917" y="816796"/>
                </a:cubicBezTo>
                <a:cubicBezTo>
                  <a:pt x="6709974" y="804608"/>
                  <a:pt x="6698713" y="793042"/>
                  <a:pt x="6687904" y="781979"/>
                </a:cubicBezTo>
                <a:cubicBezTo>
                  <a:pt x="6648719" y="785191"/>
                  <a:pt x="6681597" y="807444"/>
                  <a:pt x="6630361" y="804356"/>
                </a:cubicBezTo>
                <a:cubicBezTo>
                  <a:pt x="6632389" y="800221"/>
                  <a:pt x="6634191" y="796672"/>
                  <a:pt x="6636099" y="792667"/>
                </a:cubicBezTo>
                <a:cubicBezTo>
                  <a:pt x="6610877" y="798928"/>
                  <a:pt x="6589482" y="808071"/>
                  <a:pt x="6565718" y="808990"/>
                </a:cubicBezTo>
                <a:cubicBezTo>
                  <a:pt x="6541171" y="809909"/>
                  <a:pt x="6514933" y="801976"/>
                  <a:pt x="6488358" y="799554"/>
                </a:cubicBezTo>
                <a:cubicBezTo>
                  <a:pt x="6473486" y="798218"/>
                  <a:pt x="6449728" y="797926"/>
                  <a:pt x="6441509" y="801182"/>
                </a:cubicBezTo>
                <a:cubicBezTo>
                  <a:pt x="6421012" y="809282"/>
                  <a:pt x="6401421" y="808363"/>
                  <a:pt x="6375965" y="806776"/>
                </a:cubicBezTo>
                <a:cubicBezTo>
                  <a:pt x="6336329" y="804313"/>
                  <a:pt x="6295564" y="812371"/>
                  <a:pt x="6277882" y="826192"/>
                </a:cubicBezTo>
                <a:cubicBezTo>
                  <a:pt x="6314484" y="823561"/>
                  <a:pt x="6346235" y="821265"/>
                  <a:pt x="6375965" y="819136"/>
                </a:cubicBezTo>
                <a:cubicBezTo>
                  <a:pt x="6384978" y="822682"/>
                  <a:pt x="6393310" y="825983"/>
                  <a:pt x="6395111" y="826691"/>
                </a:cubicBezTo>
                <a:cubicBezTo>
                  <a:pt x="6422476" y="824019"/>
                  <a:pt x="6441622" y="821140"/>
                  <a:pt x="6461325" y="820429"/>
                </a:cubicBezTo>
                <a:cubicBezTo>
                  <a:pt x="6498378" y="819094"/>
                  <a:pt x="6535650" y="819302"/>
                  <a:pt x="6572815" y="818342"/>
                </a:cubicBezTo>
                <a:cubicBezTo>
                  <a:pt x="6596912" y="817716"/>
                  <a:pt x="6620904" y="816047"/>
                  <a:pt x="6644887" y="814878"/>
                </a:cubicBezTo>
                <a:cubicBezTo>
                  <a:pt x="6652995" y="814481"/>
                  <a:pt x="6659613" y="814615"/>
                  <a:pt x="6663355" y="815753"/>
                </a:cubicBezTo>
                <a:lnTo>
                  <a:pt x="6664571" y="822547"/>
                </a:lnTo>
                <a:lnTo>
                  <a:pt x="6664252" y="822516"/>
                </a:lnTo>
                <a:lnTo>
                  <a:pt x="6664591" y="822641"/>
                </a:lnTo>
                <a:lnTo>
                  <a:pt x="6664571" y="822547"/>
                </a:lnTo>
                <a:lnTo>
                  <a:pt x="6723035" y="828027"/>
                </a:lnTo>
                <a:cubicBezTo>
                  <a:pt x="6770111" y="822390"/>
                  <a:pt x="6819664" y="819469"/>
                  <a:pt x="6868426" y="815923"/>
                </a:cubicBezTo>
                <a:cubicBezTo>
                  <a:pt x="6928111" y="811577"/>
                  <a:pt x="6990719" y="810492"/>
                  <a:pt x="7047023" y="802853"/>
                </a:cubicBezTo>
                <a:cubicBezTo>
                  <a:pt x="7092294" y="796715"/>
                  <a:pt x="7135425" y="792667"/>
                  <a:pt x="7182612" y="793293"/>
                </a:cubicBezTo>
                <a:cubicBezTo>
                  <a:pt x="7182612" y="793293"/>
                  <a:pt x="7182164" y="793417"/>
                  <a:pt x="7182164" y="793417"/>
                </a:cubicBezTo>
                <a:cubicBezTo>
                  <a:pt x="7213918" y="786694"/>
                  <a:pt x="7245564" y="779971"/>
                  <a:pt x="7276195" y="773459"/>
                </a:cubicBezTo>
                <a:cubicBezTo>
                  <a:pt x="7305813" y="781894"/>
                  <a:pt x="7324285" y="795878"/>
                  <a:pt x="7367302" y="785150"/>
                </a:cubicBezTo>
                <a:cubicBezTo>
                  <a:pt x="7358512" y="780975"/>
                  <a:pt x="7351084" y="777428"/>
                  <a:pt x="7344437" y="774211"/>
                </a:cubicBezTo>
                <a:cubicBezTo>
                  <a:pt x="7368879" y="771750"/>
                  <a:pt x="7393425" y="769326"/>
                  <a:pt x="7420114" y="766653"/>
                </a:cubicBezTo>
                <a:cubicBezTo>
                  <a:pt x="7417862" y="771917"/>
                  <a:pt x="7415608" y="777051"/>
                  <a:pt x="7413467" y="781851"/>
                </a:cubicBezTo>
                <a:cubicBezTo>
                  <a:pt x="7447815" y="788782"/>
                  <a:pt x="7479235" y="789240"/>
                  <a:pt x="7512909" y="784105"/>
                </a:cubicBezTo>
                <a:cubicBezTo>
                  <a:pt x="7534978" y="780765"/>
                  <a:pt x="7558855" y="779179"/>
                  <a:pt x="7581939" y="776800"/>
                </a:cubicBezTo>
                <a:cubicBezTo>
                  <a:pt x="7550743" y="784564"/>
                  <a:pt x="7518422" y="790034"/>
                  <a:pt x="7485546" y="794919"/>
                </a:cubicBezTo>
                <a:cubicBezTo>
                  <a:pt x="7454463" y="799511"/>
                  <a:pt x="7417298" y="800305"/>
                  <a:pt x="7392636" y="816963"/>
                </a:cubicBezTo>
                <a:cubicBezTo>
                  <a:pt x="7481827" y="815377"/>
                  <a:pt x="7545336" y="789659"/>
                  <a:pt x="7627436" y="794250"/>
                </a:cubicBezTo>
                <a:cubicBezTo>
                  <a:pt x="7614261" y="800807"/>
                  <a:pt x="7602210" y="807193"/>
                  <a:pt x="7588923" y="813290"/>
                </a:cubicBezTo>
                <a:cubicBezTo>
                  <a:pt x="7581150" y="816838"/>
                  <a:pt x="7572031" y="822475"/>
                  <a:pt x="7562679" y="822726"/>
                </a:cubicBezTo>
                <a:cubicBezTo>
                  <a:pt x="7507276" y="824102"/>
                  <a:pt x="7477095" y="842307"/>
                  <a:pt x="7428676" y="848361"/>
                </a:cubicBezTo>
                <a:cubicBezTo>
                  <a:pt x="7485320" y="847859"/>
                  <a:pt x="7537682" y="841598"/>
                  <a:pt x="7587346" y="833497"/>
                </a:cubicBezTo>
                <a:cubicBezTo>
                  <a:pt x="7640158" y="824856"/>
                  <a:pt x="7689823" y="813457"/>
                  <a:pt x="7741285" y="803605"/>
                </a:cubicBezTo>
                <a:cubicBezTo>
                  <a:pt x="7746243" y="802644"/>
                  <a:pt x="7754347" y="803897"/>
                  <a:pt x="7762120" y="804146"/>
                </a:cubicBezTo>
                <a:cubicBezTo>
                  <a:pt x="7757726" y="810202"/>
                  <a:pt x="7754235" y="814961"/>
                  <a:pt x="7750742" y="819762"/>
                </a:cubicBezTo>
                <a:cubicBezTo>
                  <a:pt x="7779803" y="815421"/>
                  <a:pt x="7798830" y="807612"/>
                  <a:pt x="7822371" y="802936"/>
                </a:cubicBezTo>
                <a:cubicBezTo>
                  <a:pt x="7847482" y="797967"/>
                  <a:pt x="7876760" y="795878"/>
                  <a:pt x="7906378" y="792290"/>
                </a:cubicBezTo>
                <a:cubicBezTo>
                  <a:pt x="7890273" y="780181"/>
                  <a:pt x="7903111" y="770871"/>
                  <a:pt x="7936671" y="764400"/>
                </a:cubicBezTo>
                <a:cubicBezTo>
                  <a:pt x="7944887" y="762813"/>
                  <a:pt x="7951873" y="760351"/>
                  <a:pt x="7959303" y="758261"/>
                </a:cubicBezTo>
                <a:cubicBezTo>
                  <a:pt x="7984870" y="751040"/>
                  <a:pt x="7981940" y="743526"/>
                  <a:pt x="7955819" y="736593"/>
                </a:cubicBezTo>
                <a:cubicBezTo>
                  <a:pt x="7984301" y="729204"/>
                  <a:pt x="8002546" y="718599"/>
                  <a:pt x="8037233" y="719684"/>
                </a:cubicBezTo>
                <a:cubicBezTo>
                  <a:pt x="8028452" y="730164"/>
                  <a:pt x="8020565" y="739557"/>
                  <a:pt x="8012123" y="749579"/>
                </a:cubicBezTo>
                <a:cubicBezTo>
                  <a:pt x="8057618" y="748827"/>
                  <a:pt x="8077996" y="739351"/>
                  <a:pt x="8091172" y="725153"/>
                </a:cubicBezTo>
                <a:cubicBezTo>
                  <a:pt x="8081489" y="723026"/>
                  <a:pt x="8072146" y="720936"/>
                  <a:pt x="8059984" y="718264"/>
                </a:cubicBezTo>
                <a:cubicBezTo>
                  <a:pt x="8077547" y="713338"/>
                  <a:pt x="8087574" y="710249"/>
                  <a:pt x="8098271" y="707576"/>
                </a:cubicBezTo>
                <a:cubicBezTo>
                  <a:pt x="8138585" y="697474"/>
                  <a:pt x="8179574" y="687746"/>
                  <a:pt x="8219444" y="677476"/>
                </a:cubicBezTo>
                <a:cubicBezTo>
                  <a:pt x="8235042" y="673446"/>
                  <a:pt x="8243091" y="670555"/>
                  <a:pt x="8244469" y="667367"/>
                </a:cubicBezTo>
                <a:lnTo>
                  <a:pt x="8229578" y="655561"/>
                </a:lnTo>
                <a:lnTo>
                  <a:pt x="8229690" y="655556"/>
                </a:lnTo>
                <a:lnTo>
                  <a:pt x="8229523" y="655518"/>
                </a:lnTo>
                <a:lnTo>
                  <a:pt x="8229464" y="655473"/>
                </a:lnTo>
                <a:lnTo>
                  <a:pt x="8229393" y="655490"/>
                </a:lnTo>
                <a:lnTo>
                  <a:pt x="8196917" y="648166"/>
                </a:lnTo>
                <a:cubicBezTo>
                  <a:pt x="8179462" y="650380"/>
                  <a:pt x="8163589" y="654303"/>
                  <a:pt x="8146132" y="656476"/>
                </a:cubicBezTo>
                <a:cubicBezTo>
                  <a:pt x="8136894" y="657644"/>
                  <a:pt x="8125859" y="656683"/>
                  <a:pt x="8115615" y="656683"/>
                </a:cubicBezTo>
                <a:cubicBezTo>
                  <a:pt x="8176765" y="639483"/>
                  <a:pt x="8242638" y="631716"/>
                  <a:pt x="8309422" y="631089"/>
                </a:cubicBezTo>
                <a:cubicBezTo>
                  <a:pt x="8323723" y="642027"/>
                  <a:pt x="8335999" y="651382"/>
                  <a:pt x="8348609" y="661026"/>
                </a:cubicBezTo>
                <a:cubicBezTo>
                  <a:pt x="8320682" y="664615"/>
                  <a:pt x="8300748" y="667204"/>
                  <a:pt x="8280701" y="669791"/>
                </a:cubicBezTo>
                <a:cubicBezTo>
                  <a:pt x="8327321" y="679899"/>
                  <a:pt x="8363700" y="676432"/>
                  <a:pt x="8387909" y="661150"/>
                </a:cubicBezTo>
                <a:cubicBezTo>
                  <a:pt x="8447706" y="669082"/>
                  <a:pt x="8524849" y="665325"/>
                  <a:pt x="8560325" y="650380"/>
                </a:cubicBezTo>
                <a:cubicBezTo>
                  <a:pt x="8525864" y="652882"/>
                  <a:pt x="8491289" y="655389"/>
                  <a:pt x="8452776" y="658185"/>
                </a:cubicBezTo>
                <a:cubicBezTo>
                  <a:pt x="8447594" y="636892"/>
                  <a:pt x="8395570" y="653092"/>
                  <a:pt x="8373383" y="644033"/>
                </a:cubicBezTo>
                <a:cubicBezTo>
                  <a:pt x="8344214" y="632175"/>
                  <a:pt x="8364150" y="612344"/>
                  <a:pt x="8320682" y="600320"/>
                </a:cubicBezTo>
                <a:cubicBezTo>
                  <a:pt x="8314823" y="605872"/>
                  <a:pt x="8310098" y="609963"/>
                  <a:pt x="8306155" y="614181"/>
                </a:cubicBezTo>
                <a:cubicBezTo>
                  <a:pt x="8297029" y="623909"/>
                  <a:pt x="8281609" y="623117"/>
                  <a:pt x="8263250" y="617898"/>
                </a:cubicBezTo>
                <a:lnTo>
                  <a:pt x="8263362" y="617939"/>
                </a:lnTo>
                <a:cubicBezTo>
                  <a:pt x="8248159" y="621487"/>
                  <a:pt x="8232957" y="624995"/>
                  <a:pt x="8215951" y="628961"/>
                </a:cubicBezTo>
                <a:cubicBezTo>
                  <a:pt x="8207277" y="624995"/>
                  <a:pt x="8199621" y="621529"/>
                  <a:pt x="8193876" y="618900"/>
                </a:cubicBezTo>
                <a:cubicBezTo>
                  <a:pt x="8222260" y="599235"/>
                  <a:pt x="8294438" y="595477"/>
                  <a:pt x="8296473" y="570010"/>
                </a:cubicBezTo>
                <a:cubicBezTo>
                  <a:pt x="8359306" y="564833"/>
                  <a:pt x="8421469" y="564123"/>
                  <a:pt x="8481830" y="557233"/>
                </a:cubicBezTo>
                <a:cubicBezTo>
                  <a:pt x="8542982" y="550260"/>
                  <a:pt x="8610885" y="551388"/>
                  <a:pt x="8677097" y="548883"/>
                </a:cubicBezTo>
                <a:cubicBezTo>
                  <a:pt x="8684870" y="552182"/>
                  <a:pt x="8693991" y="556023"/>
                  <a:pt x="8699510" y="558319"/>
                </a:cubicBezTo>
                <a:cubicBezTo>
                  <a:pt x="8727551" y="560865"/>
                  <a:pt x="8717305" y="538570"/>
                  <a:pt x="8753113" y="550888"/>
                </a:cubicBezTo>
                <a:cubicBezTo>
                  <a:pt x="8751421" y="552766"/>
                  <a:pt x="8751197" y="555689"/>
                  <a:pt x="8747711" y="556398"/>
                </a:cubicBezTo>
                <a:cubicBezTo>
                  <a:pt x="8704130" y="565291"/>
                  <a:pt x="8660098" y="573892"/>
                  <a:pt x="8616068" y="582493"/>
                </a:cubicBezTo>
                <a:cubicBezTo>
                  <a:pt x="8614827" y="582742"/>
                  <a:pt x="8612236" y="582450"/>
                  <a:pt x="8610885" y="582073"/>
                </a:cubicBezTo>
                <a:cubicBezTo>
                  <a:pt x="8586336" y="575772"/>
                  <a:pt x="8562683" y="584580"/>
                  <a:pt x="8535545" y="582324"/>
                </a:cubicBezTo>
                <a:cubicBezTo>
                  <a:pt x="8511673" y="580365"/>
                  <a:pt x="8482395" y="587166"/>
                  <a:pt x="8455705" y="590301"/>
                </a:cubicBezTo>
                <a:cubicBezTo>
                  <a:pt x="8453677" y="590552"/>
                  <a:pt x="8453115" y="592555"/>
                  <a:pt x="8451537" y="594056"/>
                </a:cubicBezTo>
                <a:cubicBezTo>
                  <a:pt x="8460544" y="595936"/>
                  <a:pt x="8469670" y="597816"/>
                  <a:pt x="8478675" y="599693"/>
                </a:cubicBezTo>
                <a:cubicBezTo>
                  <a:pt x="8473952" y="603118"/>
                  <a:pt x="8470345" y="605748"/>
                  <a:pt x="8461783" y="611927"/>
                </a:cubicBezTo>
                <a:cubicBezTo>
                  <a:pt x="8494104" y="610966"/>
                  <a:pt x="8517863" y="610883"/>
                  <a:pt x="8540953" y="609337"/>
                </a:cubicBezTo>
                <a:cubicBezTo>
                  <a:pt x="8566627" y="607626"/>
                  <a:pt x="8591401" y="604118"/>
                  <a:pt x="8617081" y="602158"/>
                </a:cubicBezTo>
                <a:cubicBezTo>
                  <a:pt x="8640727" y="600362"/>
                  <a:pt x="8665161" y="599819"/>
                  <a:pt x="8688925" y="598231"/>
                </a:cubicBezTo>
                <a:cubicBezTo>
                  <a:pt x="8711559" y="596689"/>
                  <a:pt x="8733746" y="590509"/>
                  <a:pt x="8770005" y="597189"/>
                </a:cubicBezTo>
                <a:cubicBezTo>
                  <a:pt x="8632960" y="610382"/>
                  <a:pt x="8507279" y="621070"/>
                  <a:pt x="8385545" y="638314"/>
                </a:cubicBezTo>
                <a:cubicBezTo>
                  <a:pt x="8403564" y="641194"/>
                  <a:pt x="8421132" y="642027"/>
                  <a:pt x="8437798" y="641027"/>
                </a:cubicBezTo>
                <a:cubicBezTo>
                  <a:pt x="8464938" y="639440"/>
                  <a:pt x="8492190" y="637310"/>
                  <a:pt x="8518427" y="634222"/>
                </a:cubicBezTo>
                <a:cubicBezTo>
                  <a:pt x="8584083" y="626498"/>
                  <a:pt x="8655704" y="629253"/>
                  <a:pt x="8719445" y="616478"/>
                </a:cubicBezTo>
                <a:cubicBezTo>
                  <a:pt x="8748048" y="610756"/>
                  <a:pt x="8785884" y="608004"/>
                  <a:pt x="8829127" y="611299"/>
                </a:cubicBezTo>
                <a:lnTo>
                  <a:pt x="8703040" y="630380"/>
                </a:lnTo>
                <a:lnTo>
                  <a:pt x="8701990" y="630420"/>
                </a:lnTo>
                <a:cubicBezTo>
                  <a:pt x="8701990" y="630420"/>
                  <a:pt x="8702214" y="630505"/>
                  <a:pt x="8702214" y="630505"/>
                </a:cubicBezTo>
                <a:lnTo>
                  <a:pt x="8703040" y="630380"/>
                </a:lnTo>
                <a:lnTo>
                  <a:pt x="8874398" y="623617"/>
                </a:lnTo>
                <a:cubicBezTo>
                  <a:pt x="8902325" y="615141"/>
                  <a:pt x="8872933" y="610298"/>
                  <a:pt x="8856265" y="604912"/>
                </a:cubicBezTo>
                <a:cubicBezTo>
                  <a:pt x="8893769" y="596355"/>
                  <a:pt x="8923837" y="587668"/>
                  <a:pt x="8959418" y="603035"/>
                </a:cubicBezTo>
                <a:cubicBezTo>
                  <a:pt x="8966855" y="606250"/>
                  <a:pt x="8989374" y="604702"/>
                  <a:pt x="9015950" y="605831"/>
                </a:cubicBezTo>
                <a:cubicBezTo>
                  <a:pt x="9000973" y="598314"/>
                  <a:pt x="8993318" y="594476"/>
                  <a:pt x="8984987" y="590301"/>
                </a:cubicBezTo>
                <a:cubicBezTo>
                  <a:pt x="9011787" y="588462"/>
                  <a:pt x="9034869" y="586877"/>
                  <a:pt x="9062798" y="584956"/>
                </a:cubicBezTo>
                <a:cubicBezTo>
                  <a:pt x="9041743" y="598899"/>
                  <a:pt x="9075523" y="601239"/>
                  <a:pt x="9095457" y="606499"/>
                </a:cubicBezTo>
                <a:cubicBezTo>
                  <a:pt x="9073388" y="625452"/>
                  <a:pt x="9030145" y="621028"/>
                  <a:pt x="8983184" y="620568"/>
                </a:cubicBezTo>
                <a:cubicBezTo>
                  <a:pt x="8993430" y="627708"/>
                  <a:pt x="8998276" y="635434"/>
                  <a:pt x="9006380" y="635976"/>
                </a:cubicBezTo>
                <a:cubicBezTo>
                  <a:pt x="9030145" y="637520"/>
                  <a:pt x="9056045" y="637478"/>
                  <a:pt x="9079803" y="635600"/>
                </a:cubicBezTo>
                <a:cubicBezTo>
                  <a:pt x="9107393" y="633428"/>
                  <a:pt x="9132843" y="627083"/>
                  <a:pt x="9160327" y="625623"/>
                </a:cubicBezTo>
                <a:cubicBezTo>
                  <a:pt x="9181717" y="624494"/>
                  <a:pt x="9205033" y="628084"/>
                  <a:pt x="9237573" y="630256"/>
                </a:cubicBezTo>
                <a:cubicBezTo>
                  <a:pt x="9205371" y="636767"/>
                  <a:pt x="9178226" y="642027"/>
                  <a:pt x="9151539" y="647664"/>
                </a:cubicBezTo>
                <a:cubicBezTo>
                  <a:pt x="9123834" y="653552"/>
                  <a:pt x="9096698" y="659772"/>
                  <a:pt x="9069332" y="665870"/>
                </a:cubicBezTo>
                <a:cubicBezTo>
                  <a:pt x="9070909" y="666620"/>
                  <a:pt x="9072487" y="667332"/>
                  <a:pt x="9074057" y="668040"/>
                </a:cubicBezTo>
                <a:cubicBezTo>
                  <a:pt x="9134194" y="665952"/>
                  <a:pt x="9194217" y="663822"/>
                  <a:pt x="9257734" y="661609"/>
                </a:cubicBezTo>
                <a:cubicBezTo>
                  <a:pt x="9249966" y="656976"/>
                  <a:pt x="9245572" y="654345"/>
                  <a:pt x="9239939" y="650922"/>
                </a:cubicBezTo>
                <a:cubicBezTo>
                  <a:pt x="9274964" y="642738"/>
                  <a:pt x="9311333" y="639692"/>
                  <a:pt x="9351881" y="638898"/>
                </a:cubicBezTo>
                <a:cubicBezTo>
                  <a:pt x="9392082" y="638104"/>
                  <a:pt x="9431944" y="633680"/>
                  <a:pt x="9471808" y="630673"/>
                </a:cubicBezTo>
                <a:cubicBezTo>
                  <a:pt x="9489151" y="629380"/>
                  <a:pt x="9506157" y="627331"/>
                  <a:pt x="9523613" y="626163"/>
                </a:cubicBezTo>
                <a:cubicBezTo>
                  <a:pt x="9582285" y="622239"/>
                  <a:pt x="9643659" y="621362"/>
                  <a:pt x="9698950" y="614016"/>
                </a:cubicBezTo>
                <a:lnTo>
                  <a:pt x="9862017" y="601288"/>
                </a:lnTo>
                <a:lnTo>
                  <a:pt x="9861563" y="601405"/>
                </a:lnTo>
                <a:lnTo>
                  <a:pt x="9862128" y="601281"/>
                </a:lnTo>
                <a:lnTo>
                  <a:pt x="9862017" y="601288"/>
                </a:lnTo>
                <a:lnTo>
                  <a:pt x="9940058" y="581240"/>
                </a:lnTo>
                <a:cubicBezTo>
                  <a:pt x="9963028" y="593055"/>
                  <a:pt x="9983520" y="602450"/>
                  <a:pt x="10022825" y="594225"/>
                </a:cubicBezTo>
                <a:cubicBezTo>
                  <a:pt x="10017869" y="589881"/>
                  <a:pt x="10013820" y="586208"/>
                  <a:pt x="10009877" y="582742"/>
                </a:cubicBezTo>
                <a:cubicBezTo>
                  <a:pt x="10036114" y="580155"/>
                  <a:pt x="10061676" y="577607"/>
                  <a:pt x="10086906" y="575104"/>
                </a:cubicBezTo>
                <a:cubicBezTo>
                  <a:pt x="10083525" y="580155"/>
                  <a:pt x="10080484" y="584706"/>
                  <a:pt x="10078793" y="587166"/>
                </a:cubicBezTo>
                <a:cubicBezTo>
                  <a:pt x="10112917" y="608254"/>
                  <a:pt x="10158188" y="590593"/>
                  <a:pt x="10198615" y="594182"/>
                </a:cubicBezTo>
                <a:cubicBezTo>
                  <a:pt x="10155371" y="607210"/>
                  <a:pt x="10096363" y="607334"/>
                  <a:pt x="10047375" y="624035"/>
                </a:cubicBezTo>
                <a:cubicBezTo>
                  <a:pt x="10092081" y="626998"/>
                  <a:pt x="10119331" y="622657"/>
                  <a:pt x="10146585" y="618650"/>
                </a:cubicBezTo>
                <a:cubicBezTo>
                  <a:pt x="10181158" y="613556"/>
                  <a:pt x="10215056" y="607670"/>
                  <a:pt x="10250420" y="603492"/>
                </a:cubicBezTo>
                <a:cubicBezTo>
                  <a:pt x="10265841" y="601697"/>
                  <a:pt x="10284086" y="603409"/>
                  <a:pt x="10302782" y="603537"/>
                </a:cubicBezTo>
                <a:cubicBezTo>
                  <a:pt x="10274517" y="612470"/>
                  <a:pt x="10252780" y="619735"/>
                  <a:pt x="10229921" y="626413"/>
                </a:cubicBezTo>
                <a:cubicBezTo>
                  <a:pt x="10209085" y="632510"/>
                  <a:pt x="10188143" y="638772"/>
                  <a:pt x="10165055" y="643532"/>
                </a:cubicBezTo>
                <a:cubicBezTo>
                  <a:pt x="10140619" y="648583"/>
                  <a:pt x="10113481" y="651967"/>
                  <a:pt x="10087575" y="656099"/>
                </a:cubicBezTo>
                <a:cubicBezTo>
                  <a:pt x="10089272" y="657395"/>
                  <a:pt x="10090842" y="658728"/>
                  <a:pt x="10092419" y="660064"/>
                </a:cubicBezTo>
                <a:cubicBezTo>
                  <a:pt x="10207169" y="650714"/>
                  <a:pt x="10315846" y="635391"/>
                  <a:pt x="10424181" y="608128"/>
                </a:cubicBezTo>
                <a:cubicBezTo>
                  <a:pt x="10417083" y="619276"/>
                  <a:pt x="10413483" y="625039"/>
                  <a:pt x="10407289" y="634933"/>
                </a:cubicBezTo>
                <a:cubicBezTo>
                  <a:pt x="10464832" y="621612"/>
                  <a:pt x="10499512" y="600487"/>
                  <a:pt x="10570803" y="605622"/>
                </a:cubicBezTo>
                <a:cubicBezTo>
                  <a:pt x="10552558" y="590759"/>
                  <a:pt x="10567198" y="582283"/>
                  <a:pt x="10598730" y="574852"/>
                </a:cubicBezTo>
                <a:cubicBezTo>
                  <a:pt x="10643889" y="564165"/>
                  <a:pt x="10642762" y="563538"/>
                  <a:pt x="10623391" y="543456"/>
                </a:cubicBezTo>
                <a:cubicBezTo>
                  <a:pt x="10647713" y="538069"/>
                  <a:pt x="10671365" y="530052"/>
                  <a:pt x="10698729" y="527425"/>
                </a:cubicBezTo>
                <a:cubicBezTo>
                  <a:pt x="10754246" y="522037"/>
                  <a:pt x="10792989" y="507800"/>
                  <a:pt x="10836225" y="495942"/>
                </a:cubicBezTo>
                <a:cubicBezTo>
                  <a:pt x="10844450" y="493731"/>
                  <a:pt x="10846028" y="488136"/>
                  <a:pt x="10855147" y="480121"/>
                </a:cubicBezTo>
                <a:cubicBezTo>
                  <a:pt x="10822037" y="481665"/>
                  <a:pt x="10799629" y="482709"/>
                  <a:pt x="10776659" y="483752"/>
                </a:cubicBezTo>
                <a:cubicBezTo>
                  <a:pt x="10755824" y="470977"/>
                  <a:pt x="10764042" y="460540"/>
                  <a:pt x="10799067" y="455780"/>
                </a:cubicBezTo>
                <a:cubicBezTo>
                  <a:pt x="10814720" y="453692"/>
                  <a:pt x="10831275" y="451980"/>
                  <a:pt x="10845013" y="448683"/>
                </a:cubicBezTo>
                <a:cubicBezTo>
                  <a:pt x="10870349" y="442544"/>
                  <a:pt x="10869899" y="440999"/>
                  <a:pt x="10852337" y="429642"/>
                </a:cubicBezTo>
                <a:cubicBezTo>
                  <a:pt x="10872491" y="416367"/>
                  <a:pt x="10922945" y="410731"/>
                  <a:pt x="10922380" y="390149"/>
                </a:cubicBezTo>
                <a:cubicBezTo>
                  <a:pt x="10907966" y="389857"/>
                  <a:pt x="10891861" y="387642"/>
                  <a:pt x="10884088" y="389730"/>
                </a:cubicBezTo>
                <a:cubicBezTo>
                  <a:pt x="10854470" y="397705"/>
                  <a:pt x="10827220" y="406892"/>
                  <a:pt x="10799742" y="415907"/>
                </a:cubicBezTo>
                <a:cubicBezTo>
                  <a:pt x="10791743" y="418495"/>
                  <a:pt x="10787131" y="422797"/>
                  <a:pt x="10778463" y="424883"/>
                </a:cubicBezTo>
                <a:cubicBezTo>
                  <a:pt x="10752106" y="431314"/>
                  <a:pt x="10724404" y="436991"/>
                  <a:pt x="10697378" y="443046"/>
                </a:cubicBezTo>
                <a:cubicBezTo>
                  <a:pt x="10673167" y="448473"/>
                  <a:pt x="10658078" y="449393"/>
                  <a:pt x="10624743" y="446594"/>
                </a:cubicBezTo>
                <a:cubicBezTo>
                  <a:pt x="10678232" y="435237"/>
                  <a:pt x="10721025" y="421961"/>
                  <a:pt x="10750978" y="401878"/>
                </a:cubicBezTo>
                <a:cubicBezTo>
                  <a:pt x="10770802" y="388644"/>
                  <a:pt x="10809537" y="379335"/>
                  <a:pt x="10839718" y="368271"/>
                </a:cubicBezTo>
                <a:cubicBezTo>
                  <a:pt x="10862469" y="359961"/>
                  <a:pt x="10889721" y="356872"/>
                  <a:pt x="10921479" y="357459"/>
                </a:cubicBezTo>
                <a:cubicBezTo>
                  <a:pt x="10956273" y="358127"/>
                  <a:pt x="11020014" y="336998"/>
                  <a:pt x="11023507" y="323764"/>
                </a:cubicBezTo>
                <a:cubicBezTo>
                  <a:pt x="11015169" y="321885"/>
                  <a:pt x="11005824" y="319839"/>
                  <a:pt x="10985663" y="315372"/>
                </a:cubicBezTo>
                <a:cubicBezTo>
                  <a:pt x="11035442" y="306564"/>
                  <a:pt x="11054700" y="291491"/>
                  <a:pt x="11105035" y="290824"/>
                </a:cubicBezTo>
                <a:cubicBezTo>
                  <a:pt x="11141974" y="290281"/>
                  <a:pt x="11167310" y="280636"/>
                  <a:pt x="11175304" y="262098"/>
                </a:cubicBezTo>
                <a:cubicBezTo>
                  <a:pt x="11139159" y="265563"/>
                  <a:pt x="11109429" y="268402"/>
                  <a:pt x="11079811" y="271243"/>
                </a:cubicBezTo>
                <a:cubicBezTo>
                  <a:pt x="11078573" y="269823"/>
                  <a:pt x="11077445" y="268445"/>
                  <a:pt x="11076207" y="267025"/>
                </a:cubicBezTo>
                <a:cubicBezTo>
                  <a:pt x="11094226" y="263935"/>
                  <a:pt x="11112583" y="261055"/>
                  <a:pt x="11130264" y="257674"/>
                </a:cubicBezTo>
                <a:cubicBezTo>
                  <a:pt x="11156728" y="252621"/>
                  <a:pt x="11183866" y="247904"/>
                  <a:pt x="11208639" y="241808"/>
                </a:cubicBezTo>
                <a:cubicBezTo>
                  <a:pt x="11244904" y="232913"/>
                  <a:pt x="11280598" y="224314"/>
                  <a:pt x="11326884" y="225610"/>
                </a:cubicBezTo>
                <a:cubicBezTo>
                  <a:pt x="11354585" y="226403"/>
                  <a:pt x="11365732" y="220308"/>
                  <a:pt x="11371929" y="210245"/>
                </a:cubicBezTo>
                <a:lnTo>
                  <a:pt x="11304078" y="212952"/>
                </a:lnTo>
                <a:lnTo>
                  <a:pt x="11405038" y="192208"/>
                </a:lnTo>
                <a:cubicBezTo>
                  <a:pt x="11429248" y="201643"/>
                  <a:pt x="11443662" y="215339"/>
                  <a:pt x="11486349" y="205362"/>
                </a:cubicBezTo>
                <a:cubicBezTo>
                  <a:pt x="11481729" y="201351"/>
                  <a:pt x="11476997" y="197219"/>
                  <a:pt x="11471364" y="192375"/>
                </a:cubicBezTo>
                <a:cubicBezTo>
                  <a:pt x="11497608" y="189827"/>
                  <a:pt x="11522156" y="187491"/>
                  <a:pt x="11550309" y="184776"/>
                </a:cubicBezTo>
                <a:cubicBezTo>
                  <a:pt x="11546928" y="190286"/>
                  <a:pt x="11543887" y="195212"/>
                  <a:pt x="11541078" y="199891"/>
                </a:cubicBezTo>
                <a:cubicBezTo>
                  <a:pt x="11599066" y="218846"/>
                  <a:pt x="11651097" y="195048"/>
                  <a:pt x="11712922" y="198096"/>
                </a:cubicBezTo>
                <a:cubicBezTo>
                  <a:pt x="11644674" y="208783"/>
                  <a:pt x="11583532" y="218344"/>
                  <a:pt x="11521141" y="228112"/>
                </a:cubicBezTo>
                <a:cubicBezTo>
                  <a:pt x="11533979" y="237090"/>
                  <a:pt x="11549294" y="237508"/>
                  <a:pt x="11566412" y="234835"/>
                </a:cubicBezTo>
                <a:cubicBezTo>
                  <a:pt x="11587024" y="231622"/>
                  <a:pt x="11607516" y="228197"/>
                  <a:pt x="11627562" y="224524"/>
                </a:cubicBezTo>
                <a:cubicBezTo>
                  <a:pt x="11669679" y="216756"/>
                  <a:pt x="11712808" y="211412"/>
                  <a:pt x="11758305" y="213918"/>
                </a:cubicBezTo>
                <a:cubicBezTo>
                  <a:pt x="11733309" y="223144"/>
                  <a:pt x="11711795" y="234251"/>
                  <a:pt x="11682855" y="240848"/>
                </a:cubicBezTo>
                <a:cubicBezTo>
                  <a:pt x="11653463" y="247527"/>
                  <a:pt x="11618098" y="250491"/>
                  <a:pt x="11592087" y="264604"/>
                </a:cubicBezTo>
                <a:cubicBezTo>
                  <a:pt x="11704585" y="261137"/>
                  <a:pt x="11786796" y="236965"/>
                  <a:pt x="11884204" y="221016"/>
                </a:cubicBezTo>
                <a:cubicBezTo>
                  <a:pt x="11879705" y="229449"/>
                  <a:pt x="11877112" y="234333"/>
                  <a:pt x="11872270" y="243354"/>
                </a:cubicBezTo>
                <a:cubicBezTo>
                  <a:pt x="11933418" y="234166"/>
                  <a:pt x="11961345" y="208156"/>
                  <a:pt x="12029024" y="213209"/>
                </a:cubicBezTo>
                <a:cubicBezTo>
                  <a:pt x="12026214" y="193294"/>
                  <a:pt x="12026658" y="193546"/>
                  <a:pt x="12070132" y="182732"/>
                </a:cubicBezTo>
                <a:cubicBezTo>
                  <a:pt x="12081843" y="179808"/>
                  <a:pt x="12096820" y="175299"/>
                  <a:pt x="12098399" y="170916"/>
                </a:cubicBezTo>
                <a:cubicBezTo>
                  <a:pt x="12100201" y="165990"/>
                  <a:pt x="12088596" y="160396"/>
                  <a:pt x="12080378" y="152922"/>
                </a:cubicBezTo>
                <a:cubicBezTo>
                  <a:pt x="12112813" y="146740"/>
                  <a:pt x="12146592" y="140982"/>
                  <a:pt x="12178462" y="134051"/>
                </a:cubicBezTo>
                <a:close/>
                <a:moveTo>
                  <a:pt x="12208981" y="103405"/>
                </a:moveTo>
                <a:cubicBezTo>
                  <a:pt x="12212811" y="104365"/>
                  <a:pt x="12218100" y="105285"/>
                  <a:pt x="12217762" y="105702"/>
                </a:cubicBezTo>
                <a:cubicBezTo>
                  <a:pt x="12216642" y="107412"/>
                  <a:pt x="12213825" y="109000"/>
                  <a:pt x="12211685" y="110628"/>
                </a:cubicBezTo>
                <a:cubicBezTo>
                  <a:pt x="12208192" y="109835"/>
                  <a:pt x="12201325" y="108749"/>
                  <a:pt x="12201664" y="108330"/>
                </a:cubicBezTo>
                <a:cubicBezTo>
                  <a:pt x="12202903" y="106620"/>
                  <a:pt x="12206277" y="105075"/>
                  <a:pt x="12208981" y="103405"/>
                </a:cubicBezTo>
                <a:close/>
                <a:moveTo>
                  <a:pt x="12125988" y="95015"/>
                </a:moveTo>
                <a:cubicBezTo>
                  <a:pt x="12127791" y="96393"/>
                  <a:pt x="12129481" y="97728"/>
                  <a:pt x="12131275" y="99106"/>
                </a:cubicBezTo>
                <a:cubicBezTo>
                  <a:pt x="12119564" y="101026"/>
                  <a:pt x="12107856" y="102902"/>
                  <a:pt x="12096145" y="104825"/>
                </a:cubicBezTo>
                <a:cubicBezTo>
                  <a:pt x="12094680" y="103613"/>
                  <a:pt x="12093104" y="102442"/>
                  <a:pt x="12091637" y="101276"/>
                </a:cubicBezTo>
                <a:cubicBezTo>
                  <a:pt x="12103122" y="99190"/>
                  <a:pt x="12114615" y="97099"/>
                  <a:pt x="12125988" y="95015"/>
                </a:cubicBezTo>
                <a:close/>
                <a:moveTo>
                  <a:pt x="12238653" y="71904"/>
                </a:moveTo>
                <a:lnTo>
                  <a:pt x="12238653" y="89801"/>
                </a:lnTo>
                <a:lnTo>
                  <a:pt x="12169906" y="86453"/>
                </a:lnTo>
                <a:cubicBezTo>
                  <a:pt x="12170244" y="85119"/>
                  <a:pt x="12170694" y="83741"/>
                  <a:pt x="12171033" y="82405"/>
                </a:cubicBezTo>
                <a:cubicBezTo>
                  <a:pt x="12188370" y="82405"/>
                  <a:pt x="12205826" y="82405"/>
                  <a:pt x="12228353" y="82405"/>
                </a:cubicBezTo>
                <a:close/>
                <a:moveTo>
                  <a:pt x="12238653" y="0"/>
                </a:moveTo>
                <a:lnTo>
                  <a:pt x="12238653" y="32147"/>
                </a:lnTo>
                <a:lnTo>
                  <a:pt x="12208377" y="41871"/>
                </a:lnTo>
                <a:cubicBezTo>
                  <a:pt x="12183502" y="46886"/>
                  <a:pt x="12156896" y="50843"/>
                  <a:pt x="12132967" y="56395"/>
                </a:cubicBezTo>
                <a:cubicBezTo>
                  <a:pt x="12125423" y="58149"/>
                  <a:pt x="12113151" y="57146"/>
                  <a:pt x="12103010" y="57397"/>
                </a:cubicBezTo>
                <a:cubicBezTo>
                  <a:pt x="12110447" y="52011"/>
                  <a:pt x="12121255" y="49714"/>
                  <a:pt x="12130939" y="46793"/>
                </a:cubicBezTo>
                <a:cubicBezTo>
                  <a:pt x="12149747" y="41156"/>
                  <a:pt x="12174743" y="36435"/>
                  <a:pt x="12184884" y="29047"/>
                </a:cubicBezTo>
                <a:cubicBezTo>
                  <a:pt x="12198340" y="19194"/>
                  <a:pt x="12213008" y="9978"/>
                  <a:pt x="12231337" y="205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69" name="Rectangle 68">
            <a:extLst>
              <a:ext uri="{FF2B5EF4-FFF2-40B4-BE49-F238E27FC236}">
                <a16:creationId xmlns:a16="http://schemas.microsoft.com/office/drawing/2014/main" id="{B8E0A348-9796-44C5-9644-C69E7DC9FE02}"/>
              </a:ext>
            </a:extLst>
          </p:cNvPr>
          <p:cNvSpPr/>
          <p:nvPr/>
        </p:nvSpPr>
        <p:spPr>
          <a:xfrm>
            <a:off x="7191401" y="3182463"/>
            <a:ext cx="4138600" cy="1170129"/>
          </a:xfrm>
          <a:prstGeom prst="rect">
            <a:avLst/>
          </a:prstGeom>
        </p:spPr>
        <p:txBody>
          <a:bodyPr wrap="square">
            <a:spAutoFit/>
          </a:bodyPr>
          <a:lstStyle/>
          <a:p>
            <a:pPr lvl="0" algn="just">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a:t>
            </a:r>
            <a:endParaRPr kumimoji="0" lang="en-ID" sz="14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70" name="TextBox 69">
            <a:extLst>
              <a:ext uri="{FF2B5EF4-FFF2-40B4-BE49-F238E27FC236}">
                <a16:creationId xmlns:a16="http://schemas.microsoft.com/office/drawing/2014/main" id="{D848AEC4-19CD-4FFA-BA01-4928DA756886}"/>
              </a:ext>
            </a:extLst>
          </p:cNvPr>
          <p:cNvSpPr txBox="1"/>
          <p:nvPr/>
        </p:nvSpPr>
        <p:spPr>
          <a:xfrm>
            <a:off x="7191401" y="2848603"/>
            <a:ext cx="23306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FFFFFF"/>
                </a:solidFill>
                <a:effectLst/>
                <a:uLnTx/>
                <a:uFillTx/>
                <a:latin typeface="+mj-lt"/>
                <a:ea typeface="+mn-ea"/>
                <a:cs typeface="+mn-cs"/>
              </a:rPr>
              <a:t>Подзаголовок</a:t>
            </a:r>
            <a:endParaRPr kumimoji="0" lang="en-ID" sz="1800" b="1" i="0" u="none" strike="noStrike" kern="1200" cap="none" spc="0" normalizeH="0" baseline="0" noProof="0" dirty="0">
              <a:ln>
                <a:noFill/>
              </a:ln>
              <a:solidFill>
                <a:srgbClr val="FFFFFF"/>
              </a:solidFill>
              <a:effectLst/>
              <a:uLnTx/>
              <a:uFillTx/>
              <a:latin typeface="+mj-lt"/>
              <a:ea typeface="+mn-ea"/>
              <a:cs typeface="+mn-cs"/>
            </a:endParaRPr>
          </a:p>
        </p:txBody>
      </p:sp>
      <p:sp>
        <p:nvSpPr>
          <p:cNvPr id="77" name="Rectangle 76">
            <a:extLst>
              <a:ext uri="{FF2B5EF4-FFF2-40B4-BE49-F238E27FC236}">
                <a16:creationId xmlns:a16="http://schemas.microsoft.com/office/drawing/2014/main" id="{CD88E45A-EB3C-48E7-8996-E397E09F32AE}"/>
              </a:ext>
            </a:extLst>
          </p:cNvPr>
          <p:cNvSpPr/>
          <p:nvPr/>
        </p:nvSpPr>
        <p:spPr>
          <a:xfrm>
            <a:off x="7191401" y="5501154"/>
            <a:ext cx="1887012" cy="893130"/>
          </a:xfrm>
          <a:prstGeom prst="rect">
            <a:avLst/>
          </a:prstGeom>
        </p:spPr>
        <p:txBody>
          <a:bodyPr wrap="square">
            <a:spAutoFit/>
          </a:bodyPr>
          <a:lstStyle/>
          <a:p>
            <a:pPr lvl="0" algn="just">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a:t>
            </a:r>
            <a:endParaRPr kumimoji="0" lang="en-ID" sz="11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78" name="TextBox 77">
            <a:extLst>
              <a:ext uri="{FF2B5EF4-FFF2-40B4-BE49-F238E27FC236}">
                <a16:creationId xmlns:a16="http://schemas.microsoft.com/office/drawing/2014/main" id="{E73CA6AD-8F8C-4AD8-BD1C-BD2F12A3F22C}"/>
              </a:ext>
            </a:extLst>
          </p:cNvPr>
          <p:cNvSpPr txBox="1"/>
          <p:nvPr/>
        </p:nvSpPr>
        <p:spPr>
          <a:xfrm>
            <a:off x="7191401" y="5181262"/>
            <a:ext cx="188701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600" b="0" i="0" u="none" strike="noStrike" kern="1200" cap="none" spc="0" normalizeH="0" baseline="0" noProof="0" dirty="0">
                <a:ln>
                  <a:noFill/>
                </a:ln>
                <a:solidFill>
                  <a:srgbClr val="51C3CA"/>
                </a:solidFill>
                <a:effectLst/>
                <a:uLnTx/>
                <a:uFillTx/>
                <a:latin typeface="+mj-lt"/>
                <a:ea typeface="+mn-ea"/>
                <a:cs typeface="+mn-cs"/>
              </a:rPr>
              <a:t>Подзаголовок</a:t>
            </a:r>
            <a:endParaRPr kumimoji="0" lang="en-ID" sz="1600" b="0" i="0" u="none" strike="noStrike" kern="1200" cap="none" spc="0" normalizeH="0" baseline="0" noProof="0" dirty="0">
              <a:ln>
                <a:noFill/>
              </a:ln>
              <a:solidFill>
                <a:srgbClr val="51C3CA"/>
              </a:solidFill>
              <a:effectLst/>
              <a:uLnTx/>
              <a:uFillTx/>
              <a:latin typeface="+mj-lt"/>
              <a:ea typeface="+mn-ea"/>
              <a:cs typeface="+mn-cs"/>
            </a:endParaRPr>
          </a:p>
        </p:txBody>
      </p:sp>
      <p:sp>
        <p:nvSpPr>
          <p:cNvPr id="80" name="Rectangle 79">
            <a:extLst>
              <a:ext uri="{FF2B5EF4-FFF2-40B4-BE49-F238E27FC236}">
                <a16:creationId xmlns:a16="http://schemas.microsoft.com/office/drawing/2014/main" id="{8BF8E8F0-CB11-4561-BB33-42DC2CD6E029}"/>
              </a:ext>
            </a:extLst>
          </p:cNvPr>
          <p:cNvSpPr/>
          <p:nvPr/>
        </p:nvSpPr>
        <p:spPr>
          <a:xfrm>
            <a:off x="9442989" y="5501154"/>
            <a:ext cx="1887012" cy="893130"/>
          </a:xfrm>
          <a:prstGeom prst="rect">
            <a:avLst/>
          </a:prstGeom>
        </p:spPr>
        <p:txBody>
          <a:bodyPr wrap="square">
            <a:spAutoFit/>
          </a:bodyPr>
          <a:lstStyle/>
          <a:p>
            <a:pPr lvl="0" algn="just">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a:t>
            </a:r>
            <a:endParaRPr kumimoji="0" lang="en-ID" sz="11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81" name="TextBox 80">
            <a:extLst>
              <a:ext uri="{FF2B5EF4-FFF2-40B4-BE49-F238E27FC236}">
                <a16:creationId xmlns:a16="http://schemas.microsoft.com/office/drawing/2014/main" id="{DAB4BBDB-83E3-4E8F-88CF-3EB7CB3CB2BF}"/>
              </a:ext>
            </a:extLst>
          </p:cNvPr>
          <p:cNvSpPr txBox="1"/>
          <p:nvPr/>
        </p:nvSpPr>
        <p:spPr>
          <a:xfrm>
            <a:off x="9442989" y="5181262"/>
            <a:ext cx="1887012" cy="338554"/>
          </a:xfrm>
          <a:prstGeom prst="rect">
            <a:avLst/>
          </a:prstGeom>
          <a:noFill/>
        </p:spPr>
        <p:txBody>
          <a:bodyPr wrap="square" rtlCol="0">
            <a:spAutoFit/>
          </a:bodyPr>
          <a:lstStyle/>
          <a:p>
            <a:pPr lvl="0">
              <a:defRPr/>
            </a:pPr>
            <a:r>
              <a:rPr lang="ru-RU" sz="1600" dirty="0">
                <a:solidFill>
                  <a:srgbClr val="51C3CA"/>
                </a:solidFill>
              </a:rPr>
              <a:t>Подзаголовок</a:t>
            </a:r>
            <a:endParaRPr lang="en-ID" sz="1600" dirty="0">
              <a:solidFill>
                <a:srgbClr val="51C3CA"/>
              </a:solidFill>
            </a:endParaRPr>
          </a:p>
        </p:txBody>
      </p:sp>
      <p:sp>
        <p:nvSpPr>
          <p:cNvPr id="82" name="Freeform 100">
            <a:extLst>
              <a:ext uri="{FF2B5EF4-FFF2-40B4-BE49-F238E27FC236}">
                <a16:creationId xmlns:a16="http://schemas.microsoft.com/office/drawing/2014/main" id="{BBDE5A41-8DF7-4C7C-BF6E-6046FC16A0CB}"/>
              </a:ext>
            </a:extLst>
          </p:cNvPr>
          <p:cNvSpPr>
            <a:spLocks noEditPoints="1"/>
          </p:cNvSpPr>
          <p:nvPr/>
        </p:nvSpPr>
        <p:spPr bwMode="auto">
          <a:xfrm>
            <a:off x="9522075" y="4692207"/>
            <a:ext cx="449263" cy="361950"/>
          </a:xfrm>
          <a:custGeom>
            <a:avLst/>
            <a:gdLst>
              <a:gd name="T0" fmla="*/ 120 w 120"/>
              <a:gd name="T1" fmla="*/ 86 h 96"/>
              <a:gd name="T2" fmla="*/ 110 w 120"/>
              <a:gd name="T3" fmla="*/ 96 h 96"/>
              <a:gd name="T4" fmla="*/ 10 w 120"/>
              <a:gd name="T5" fmla="*/ 96 h 96"/>
              <a:gd name="T6" fmla="*/ 0 w 120"/>
              <a:gd name="T7" fmla="*/ 86 h 96"/>
              <a:gd name="T8" fmla="*/ 0 w 120"/>
              <a:gd name="T9" fmla="*/ 10 h 96"/>
              <a:gd name="T10" fmla="*/ 10 w 120"/>
              <a:gd name="T11" fmla="*/ 0 h 96"/>
              <a:gd name="T12" fmla="*/ 110 w 120"/>
              <a:gd name="T13" fmla="*/ 0 h 96"/>
              <a:gd name="T14" fmla="*/ 120 w 120"/>
              <a:gd name="T15" fmla="*/ 10 h 96"/>
              <a:gd name="T16" fmla="*/ 120 w 120"/>
              <a:gd name="T17" fmla="*/ 86 h 96"/>
              <a:gd name="T18" fmla="*/ 10 w 120"/>
              <a:gd name="T19" fmla="*/ 8 h 96"/>
              <a:gd name="T20" fmla="*/ 8 w 120"/>
              <a:gd name="T21" fmla="*/ 10 h 96"/>
              <a:gd name="T22" fmla="*/ 8 w 120"/>
              <a:gd name="T23" fmla="*/ 86 h 96"/>
              <a:gd name="T24" fmla="*/ 10 w 120"/>
              <a:gd name="T25" fmla="*/ 88 h 96"/>
              <a:gd name="T26" fmla="*/ 110 w 120"/>
              <a:gd name="T27" fmla="*/ 88 h 96"/>
              <a:gd name="T28" fmla="*/ 112 w 120"/>
              <a:gd name="T29" fmla="*/ 86 h 96"/>
              <a:gd name="T30" fmla="*/ 112 w 120"/>
              <a:gd name="T31" fmla="*/ 10 h 96"/>
              <a:gd name="T32" fmla="*/ 110 w 120"/>
              <a:gd name="T33" fmla="*/ 8 h 96"/>
              <a:gd name="T34" fmla="*/ 10 w 120"/>
              <a:gd name="T35" fmla="*/ 8 h 96"/>
              <a:gd name="T36" fmla="*/ 28 w 120"/>
              <a:gd name="T37" fmla="*/ 40 h 96"/>
              <a:gd name="T38" fmla="*/ 16 w 120"/>
              <a:gd name="T39" fmla="*/ 28 h 96"/>
              <a:gd name="T40" fmla="*/ 28 w 120"/>
              <a:gd name="T41" fmla="*/ 16 h 96"/>
              <a:gd name="T42" fmla="*/ 40 w 120"/>
              <a:gd name="T43" fmla="*/ 28 h 96"/>
              <a:gd name="T44" fmla="*/ 28 w 120"/>
              <a:gd name="T45" fmla="*/ 40 h 96"/>
              <a:gd name="T46" fmla="*/ 104 w 120"/>
              <a:gd name="T47" fmla="*/ 80 h 96"/>
              <a:gd name="T48" fmla="*/ 16 w 120"/>
              <a:gd name="T49" fmla="*/ 80 h 96"/>
              <a:gd name="T50" fmla="*/ 16 w 120"/>
              <a:gd name="T51" fmla="*/ 68 h 96"/>
              <a:gd name="T52" fmla="*/ 36 w 120"/>
              <a:gd name="T53" fmla="*/ 48 h 96"/>
              <a:gd name="T54" fmla="*/ 46 w 120"/>
              <a:gd name="T55" fmla="*/ 58 h 96"/>
              <a:gd name="T56" fmla="*/ 78 w 120"/>
              <a:gd name="T57" fmla="*/ 26 h 96"/>
              <a:gd name="T58" fmla="*/ 104 w 120"/>
              <a:gd name="T59" fmla="*/ 52 h 96"/>
              <a:gd name="T60" fmla="*/ 104 w 120"/>
              <a:gd name="T61" fmla="*/ 8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96">
                <a:moveTo>
                  <a:pt x="120" y="86"/>
                </a:moveTo>
                <a:cubicBezTo>
                  <a:pt x="120" y="92"/>
                  <a:pt x="115" y="96"/>
                  <a:pt x="110" y="96"/>
                </a:cubicBezTo>
                <a:cubicBezTo>
                  <a:pt x="10" y="96"/>
                  <a:pt x="10" y="96"/>
                  <a:pt x="10" y="96"/>
                </a:cubicBezTo>
                <a:cubicBezTo>
                  <a:pt x="4" y="96"/>
                  <a:pt x="0" y="92"/>
                  <a:pt x="0" y="86"/>
                </a:cubicBezTo>
                <a:cubicBezTo>
                  <a:pt x="0" y="10"/>
                  <a:pt x="0" y="10"/>
                  <a:pt x="0" y="10"/>
                </a:cubicBezTo>
                <a:cubicBezTo>
                  <a:pt x="0" y="5"/>
                  <a:pt x="4" y="0"/>
                  <a:pt x="10" y="0"/>
                </a:cubicBezTo>
                <a:cubicBezTo>
                  <a:pt x="110" y="0"/>
                  <a:pt x="110" y="0"/>
                  <a:pt x="110" y="0"/>
                </a:cubicBezTo>
                <a:cubicBezTo>
                  <a:pt x="115" y="0"/>
                  <a:pt x="120" y="5"/>
                  <a:pt x="120" y="10"/>
                </a:cubicBezTo>
                <a:lnTo>
                  <a:pt x="120" y="86"/>
                </a:lnTo>
                <a:close/>
                <a:moveTo>
                  <a:pt x="10" y="8"/>
                </a:moveTo>
                <a:cubicBezTo>
                  <a:pt x="9" y="8"/>
                  <a:pt x="8" y="9"/>
                  <a:pt x="8" y="10"/>
                </a:cubicBezTo>
                <a:cubicBezTo>
                  <a:pt x="8" y="86"/>
                  <a:pt x="8" y="86"/>
                  <a:pt x="8" y="86"/>
                </a:cubicBezTo>
                <a:cubicBezTo>
                  <a:pt x="8" y="87"/>
                  <a:pt x="9" y="88"/>
                  <a:pt x="10" y="88"/>
                </a:cubicBezTo>
                <a:cubicBezTo>
                  <a:pt x="110" y="88"/>
                  <a:pt x="110" y="88"/>
                  <a:pt x="110" y="88"/>
                </a:cubicBezTo>
                <a:cubicBezTo>
                  <a:pt x="111" y="88"/>
                  <a:pt x="112" y="87"/>
                  <a:pt x="112" y="86"/>
                </a:cubicBezTo>
                <a:cubicBezTo>
                  <a:pt x="112" y="10"/>
                  <a:pt x="112" y="10"/>
                  <a:pt x="112" y="10"/>
                </a:cubicBezTo>
                <a:cubicBezTo>
                  <a:pt x="112" y="9"/>
                  <a:pt x="111" y="8"/>
                  <a:pt x="110" y="8"/>
                </a:cubicBezTo>
                <a:lnTo>
                  <a:pt x="10" y="8"/>
                </a:lnTo>
                <a:close/>
                <a:moveTo>
                  <a:pt x="28" y="40"/>
                </a:moveTo>
                <a:cubicBezTo>
                  <a:pt x="21" y="40"/>
                  <a:pt x="16" y="35"/>
                  <a:pt x="16" y="28"/>
                </a:cubicBezTo>
                <a:cubicBezTo>
                  <a:pt x="16" y="22"/>
                  <a:pt x="21" y="16"/>
                  <a:pt x="28" y="16"/>
                </a:cubicBezTo>
                <a:cubicBezTo>
                  <a:pt x="34" y="16"/>
                  <a:pt x="40" y="22"/>
                  <a:pt x="40" y="28"/>
                </a:cubicBezTo>
                <a:cubicBezTo>
                  <a:pt x="40" y="35"/>
                  <a:pt x="34" y="40"/>
                  <a:pt x="28" y="40"/>
                </a:cubicBezTo>
                <a:close/>
                <a:moveTo>
                  <a:pt x="104" y="80"/>
                </a:moveTo>
                <a:cubicBezTo>
                  <a:pt x="16" y="80"/>
                  <a:pt x="16" y="80"/>
                  <a:pt x="16" y="80"/>
                </a:cubicBezTo>
                <a:cubicBezTo>
                  <a:pt x="16" y="68"/>
                  <a:pt x="16" y="68"/>
                  <a:pt x="16" y="68"/>
                </a:cubicBezTo>
                <a:cubicBezTo>
                  <a:pt x="36" y="48"/>
                  <a:pt x="36" y="48"/>
                  <a:pt x="36" y="48"/>
                </a:cubicBezTo>
                <a:cubicBezTo>
                  <a:pt x="46" y="58"/>
                  <a:pt x="46" y="58"/>
                  <a:pt x="46" y="58"/>
                </a:cubicBezTo>
                <a:cubicBezTo>
                  <a:pt x="78" y="26"/>
                  <a:pt x="78" y="26"/>
                  <a:pt x="78" y="26"/>
                </a:cubicBezTo>
                <a:cubicBezTo>
                  <a:pt x="104" y="52"/>
                  <a:pt x="104" y="52"/>
                  <a:pt x="104" y="52"/>
                </a:cubicBezTo>
                <a:lnTo>
                  <a:pt x="104"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83" name="Freeform 109">
            <a:extLst>
              <a:ext uri="{FF2B5EF4-FFF2-40B4-BE49-F238E27FC236}">
                <a16:creationId xmlns:a16="http://schemas.microsoft.com/office/drawing/2014/main" id="{636006F3-602C-4B98-85C3-02D24DCDE5E3}"/>
              </a:ext>
            </a:extLst>
          </p:cNvPr>
          <p:cNvSpPr>
            <a:spLocks noEditPoints="1"/>
          </p:cNvSpPr>
          <p:nvPr/>
        </p:nvSpPr>
        <p:spPr bwMode="auto">
          <a:xfrm>
            <a:off x="7308096" y="4692207"/>
            <a:ext cx="420688" cy="331789"/>
          </a:xfrm>
          <a:custGeom>
            <a:avLst/>
            <a:gdLst>
              <a:gd name="T0" fmla="*/ 111 w 112"/>
              <a:gd name="T1" fmla="*/ 36 h 88"/>
              <a:gd name="T2" fmla="*/ 77 w 112"/>
              <a:gd name="T3" fmla="*/ 76 h 88"/>
              <a:gd name="T4" fmla="*/ 50 w 112"/>
              <a:gd name="T5" fmla="*/ 83 h 88"/>
              <a:gd name="T6" fmla="*/ 32 w 112"/>
              <a:gd name="T7" fmla="*/ 80 h 88"/>
              <a:gd name="T8" fmla="*/ 20 w 112"/>
              <a:gd name="T9" fmla="*/ 75 h 88"/>
              <a:gd name="T10" fmla="*/ 8 w 112"/>
              <a:gd name="T11" fmla="*/ 88 h 88"/>
              <a:gd name="T12" fmla="*/ 1 w 112"/>
              <a:gd name="T13" fmla="*/ 83 h 88"/>
              <a:gd name="T14" fmla="*/ 0 w 112"/>
              <a:gd name="T15" fmla="*/ 80 h 88"/>
              <a:gd name="T16" fmla="*/ 13 w 112"/>
              <a:gd name="T17" fmla="*/ 65 h 88"/>
              <a:gd name="T18" fmla="*/ 11 w 112"/>
              <a:gd name="T19" fmla="*/ 60 h 88"/>
              <a:gd name="T20" fmla="*/ 10 w 112"/>
              <a:gd name="T21" fmla="*/ 54 h 88"/>
              <a:gd name="T22" fmla="*/ 44 w 112"/>
              <a:gd name="T23" fmla="*/ 14 h 88"/>
              <a:gd name="T24" fmla="*/ 92 w 112"/>
              <a:gd name="T25" fmla="*/ 6 h 88"/>
              <a:gd name="T26" fmla="*/ 103 w 112"/>
              <a:gd name="T27" fmla="*/ 0 h 88"/>
              <a:gd name="T28" fmla="*/ 112 w 112"/>
              <a:gd name="T29" fmla="*/ 24 h 88"/>
              <a:gd name="T30" fmla="*/ 111 w 112"/>
              <a:gd name="T31" fmla="*/ 36 h 88"/>
              <a:gd name="T32" fmla="*/ 76 w 112"/>
              <a:gd name="T33" fmla="*/ 32 h 88"/>
              <a:gd name="T34" fmla="*/ 25 w 112"/>
              <a:gd name="T35" fmla="*/ 57 h 88"/>
              <a:gd name="T36" fmla="*/ 24 w 112"/>
              <a:gd name="T37" fmla="*/ 60 h 88"/>
              <a:gd name="T38" fmla="*/ 28 w 112"/>
              <a:gd name="T39" fmla="*/ 64 h 88"/>
              <a:gd name="T40" fmla="*/ 31 w 112"/>
              <a:gd name="T41" fmla="*/ 63 h 88"/>
              <a:gd name="T42" fmla="*/ 40 w 112"/>
              <a:gd name="T43" fmla="*/ 54 h 88"/>
              <a:gd name="T44" fmla="*/ 76 w 112"/>
              <a:gd name="T45" fmla="*/ 40 h 88"/>
              <a:gd name="T46" fmla="*/ 80 w 112"/>
              <a:gd name="T47" fmla="*/ 36 h 88"/>
              <a:gd name="T48" fmla="*/ 76 w 112"/>
              <a:gd name="T49" fmla="*/ 3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88">
                <a:moveTo>
                  <a:pt x="111" y="36"/>
                </a:moveTo>
                <a:cubicBezTo>
                  <a:pt x="107" y="55"/>
                  <a:pt x="94" y="68"/>
                  <a:pt x="77" y="76"/>
                </a:cubicBezTo>
                <a:cubicBezTo>
                  <a:pt x="69" y="81"/>
                  <a:pt x="59" y="83"/>
                  <a:pt x="50" y="83"/>
                </a:cubicBezTo>
                <a:cubicBezTo>
                  <a:pt x="44" y="83"/>
                  <a:pt x="37" y="82"/>
                  <a:pt x="32" y="80"/>
                </a:cubicBezTo>
                <a:cubicBezTo>
                  <a:pt x="29" y="79"/>
                  <a:pt x="23" y="75"/>
                  <a:pt x="20" y="75"/>
                </a:cubicBezTo>
                <a:cubicBezTo>
                  <a:pt x="17" y="75"/>
                  <a:pt x="13" y="88"/>
                  <a:pt x="8" y="88"/>
                </a:cubicBezTo>
                <a:cubicBezTo>
                  <a:pt x="4" y="88"/>
                  <a:pt x="3" y="86"/>
                  <a:pt x="1" y="83"/>
                </a:cubicBezTo>
                <a:cubicBezTo>
                  <a:pt x="1" y="82"/>
                  <a:pt x="0" y="82"/>
                  <a:pt x="0" y="80"/>
                </a:cubicBezTo>
                <a:cubicBezTo>
                  <a:pt x="0" y="74"/>
                  <a:pt x="13" y="69"/>
                  <a:pt x="13" y="65"/>
                </a:cubicBezTo>
                <a:cubicBezTo>
                  <a:pt x="13" y="65"/>
                  <a:pt x="11" y="61"/>
                  <a:pt x="11" y="60"/>
                </a:cubicBezTo>
                <a:cubicBezTo>
                  <a:pt x="10" y="58"/>
                  <a:pt x="10" y="56"/>
                  <a:pt x="10" y="54"/>
                </a:cubicBezTo>
                <a:cubicBezTo>
                  <a:pt x="10" y="34"/>
                  <a:pt x="26" y="20"/>
                  <a:pt x="44" y="14"/>
                </a:cubicBezTo>
                <a:cubicBezTo>
                  <a:pt x="56" y="10"/>
                  <a:pt x="84" y="14"/>
                  <a:pt x="92" y="6"/>
                </a:cubicBezTo>
                <a:cubicBezTo>
                  <a:pt x="96" y="3"/>
                  <a:pt x="98" y="0"/>
                  <a:pt x="103" y="0"/>
                </a:cubicBezTo>
                <a:cubicBezTo>
                  <a:pt x="110" y="0"/>
                  <a:pt x="112" y="18"/>
                  <a:pt x="112" y="24"/>
                </a:cubicBezTo>
                <a:cubicBezTo>
                  <a:pt x="112" y="28"/>
                  <a:pt x="112" y="32"/>
                  <a:pt x="111" y="36"/>
                </a:cubicBezTo>
                <a:close/>
                <a:moveTo>
                  <a:pt x="76" y="32"/>
                </a:moveTo>
                <a:cubicBezTo>
                  <a:pt x="54" y="32"/>
                  <a:pt x="40" y="41"/>
                  <a:pt x="25" y="57"/>
                </a:cubicBezTo>
                <a:cubicBezTo>
                  <a:pt x="25" y="58"/>
                  <a:pt x="24" y="59"/>
                  <a:pt x="24" y="60"/>
                </a:cubicBezTo>
                <a:cubicBezTo>
                  <a:pt x="24" y="62"/>
                  <a:pt x="26" y="64"/>
                  <a:pt x="28" y="64"/>
                </a:cubicBezTo>
                <a:cubicBezTo>
                  <a:pt x="29" y="64"/>
                  <a:pt x="30" y="64"/>
                  <a:pt x="31" y="63"/>
                </a:cubicBezTo>
                <a:cubicBezTo>
                  <a:pt x="34" y="60"/>
                  <a:pt x="37" y="57"/>
                  <a:pt x="40" y="54"/>
                </a:cubicBezTo>
                <a:cubicBezTo>
                  <a:pt x="51" y="44"/>
                  <a:pt x="61" y="40"/>
                  <a:pt x="76" y="40"/>
                </a:cubicBezTo>
                <a:cubicBezTo>
                  <a:pt x="78" y="40"/>
                  <a:pt x="80" y="38"/>
                  <a:pt x="80" y="36"/>
                </a:cubicBezTo>
                <a:cubicBezTo>
                  <a:pt x="80" y="34"/>
                  <a:pt x="78" y="32"/>
                  <a:pt x="76" y="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84" name="TextBox 83">
            <a:extLst>
              <a:ext uri="{FF2B5EF4-FFF2-40B4-BE49-F238E27FC236}">
                <a16:creationId xmlns:a16="http://schemas.microsoft.com/office/drawing/2014/main" id="{DC32AEBF-F8F1-4AEE-BD1F-76991042ECA0}"/>
              </a:ext>
            </a:extLst>
          </p:cNvPr>
          <p:cNvSpPr txBox="1"/>
          <p:nvPr/>
        </p:nvSpPr>
        <p:spPr>
          <a:xfrm>
            <a:off x="523349" y="2758949"/>
            <a:ext cx="201210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600" b="1" i="0" u="none" strike="noStrike" kern="1200" cap="none" spc="0" normalizeH="0" baseline="0" noProof="0" dirty="0">
                <a:ln>
                  <a:noFill/>
                </a:ln>
                <a:solidFill>
                  <a:srgbClr val="FFFFFF"/>
                </a:solidFill>
                <a:effectLst/>
                <a:uLnTx/>
                <a:uFillTx/>
                <a:latin typeface="+mj-lt"/>
                <a:ea typeface="+mn-ea"/>
                <a:cs typeface="+mn-cs"/>
              </a:rPr>
              <a:t>Подзаголовок</a:t>
            </a:r>
            <a:endParaRPr kumimoji="0" lang="en-ID" sz="1600" b="1" i="0" u="none" strike="noStrike" kern="1200" cap="none" spc="0" normalizeH="0" baseline="0" noProof="0" dirty="0">
              <a:ln>
                <a:noFill/>
              </a:ln>
              <a:solidFill>
                <a:srgbClr val="FFFFFF"/>
              </a:solidFill>
              <a:effectLst/>
              <a:uLnTx/>
              <a:uFillTx/>
              <a:latin typeface="+mj-lt"/>
              <a:ea typeface="+mn-ea"/>
              <a:cs typeface="+mn-cs"/>
            </a:endParaRPr>
          </a:p>
        </p:txBody>
      </p:sp>
      <p:sp>
        <p:nvSpPr>
          <p:cNvPr id="85" name="TextBox 84">
            <a:extLst>
              <a:ext uri="{FF2B5EF4-FFF2-40B4-BE49-F238E27FC236}">
                <a16:creationId xmlns:a16="http://schemas.microsoft.com/office/drawing/2014/main" id="{B977B3B4-96D4-4542-9788-068C987CDB88}"/>
              </a:ext>
            </a:extLst>
          </p:cNvPr>
          <p:cNvSpPr txBox="1"/>
          <p:nvPr/>
        </p:nvSpPr>
        <p:spPr>
          <a:xfrm>
            <a:off x="947739" y="3020885"/>
            <a:ext cx="116332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400" b="0" i="0" u="none" strike="noStrike" kern="1200" cap="none" spc="0" normalizeH="0" baseline="0" noProof="0" dirty="0">
                <a:ln>
                  <a:noFill/>
                </a:ln>
                <a:solidFill>
                  <a:srgbClr val="FFFFFF"/>
                </a:solidFill>
                <a:effectLst/>
                <a:uLnTx/>
                <a:uFillTx/>
                <a:latin typeface="+mj-lt"/>
                <a:ea typeface="+mn-ea"/>
                <a:cs typeface="+mn-cs"/>
              </a:rPr>
              <a:t>Текст</a:t>
            </a:r>
            <a:endParaRPr kumimoji="0" lang="en-ID" sz="1400" b="0" i="0" u="none" strike="noStrike" kern="1200" cap="none" spc="0" normalizeH="0" baseline="0" noProof="0" dirty="0">
              <a:ln>
                <a:noFill/>
              </a:ln>
              <a:solidFill>
                <a:srgbClr val="FFFFFF"/>
              </a:solidFill>
              <a:effectLst/>
              <a:uLnTx/>
              <a:uFillTx/>
              <a:latin typeface="+mj-lt"/>
              <a:ea typeface="+mn-ea"/>
              <a:cs typeface="+mn-cs"/>
            </a:endParaRPr>
          </a:p>
        </p:txBody>
      </p:sp>
      <p:sp>
        <p:nvSpPr>
          <p:cNvPr id="88" name="Freeform: Shape 87">
            <a:extLst>
              <a:ext uri="{FF2B5EF4-FFF2-40B4-BE49-F238E27FC236}">
                <a16:creationId xmlns:a16="http://schemas.microsoft.com/office/drawing/2014/main" id="{EB01B573-A9C7-42C9-B6D9-18956E444D30}"/>
              </a:ext>
            </a:extLst>
          </p:cNvPr>
          <p:cNvSpPr/>
          <p:nvPr/>
        </p:nvSpPr>
        <p:spPr>
          <a:xfrm>
            <a:off x="-4687" y="5844540"/>
            <a:ext cx="3058800" cy="1013460"/>
          </a:xfrm>
          <a:custGeom>
            <a:avLst/>
            <a:gdLst>
              <a:gd name="connsiteX0" fmla="*/ 0 w 12238653"/>
              <a:gd name="connsiteY0" fmla="*/ 3167739 h 4913967"/>
              <a:gd name="connsiteX1" fmla="*/ 12238653 w 12238653"/>
              <a:gd name="connsiteY1" fmla="*/ 3167739 h 4913967"/>
              <a:gd name="connsiteX2" fmla="*/ 12238653 w 12238653"/>
              <a:gd name="connsiteY2" fmla="*/ 4913967 h 4913967"/>
              <a:gd name="connsiteX3" fmla="*/ 0 w 12238653"/>
              <a:gd name="connsiteY3" fmla="*/ 4913967 h 4913967"/>
              <a:gd name="connsiteX4" fmla="*/ 2698971 w 12238653"/>
              <a:gd name="connsiteY4" fmla="*/ 905520 h 4913967"/>
              <a:gd name="connsiteX5" fmla="*/ 2700305 w 12238653"/>
              <a:gd name="connsiteY5" fmla="*/ 905880 h 4913967"/>
              <a:gd name="connsiteX6" fmla="*/ 2700052 w 12238653"/>
              <a:gd name="connsiteY6" fmla="*/ 906059 h 4913967"/>
              <a:gd name="connsiteX7" fmla="*/ 2688342 w 12238653"/>
              <a:gd name="connsiteY7" fmla="*/ 900214 h 4913967"/>
              <a:gd name="connsiteX8" fmla="*/ 2698971 w 12238653"/>
              <a:gd name="connsiteY8" fmla="*/ 905520 h 4913967"/>
              <a:gd name="connsiteX9" fmla="*/ 2684625 w 12238653"/>
              <a:gd name="connsiteY9" fmla="*/ 901634 h 4913967"/>
              <a:gd name="connsiteX10" fmla="*/ 2688342 w 12238653"/>
              <a:gd name="connsiteY10" fmla="*/ 900214 h 4913967"/>
              <a:gd name="connsiteX11" fmla="*/ 2522911 w 12238653"/>
              <a:gd name="connsiteY11" fmla="*/ 891280 h 4913967"/>
              <a:gd name="connsiteX12" fmla="*/ 2602418 w 12238653"/>
              <a:gd name="connsiteY12" fmla="*/ 891280 h 4913967"/>
              <a:gd name="connsiteX13" fmla="*/ 2548819 w 12238653"/>
              <a:gd name="connsiteY13" fmla="*/ 907606 h 4913967"/>
              <a:gd name="connsiteX14" fmla="*/ 2522911 w 12238653"/>
              <a:gd name="connsiteY14" fmla="*/ 891280 h 4913967"/>
              <a:gd name="connsiteX15" fmla="*/ 2587666 w 12238653"/>
              <a:gd name="connsiteY15" fmla="*/ 857922 h 4913967"/>
              <a:gd name="connsiteX16" fmla="*/ 2590371 w 12238653"/>
              <a:gd name="connsiteY16" fmla="*/ 862305 h 4913967"/>
              <a:gd name="connsiteX17" fmla="*/ 2540820 w 12238653"/>
              <a:gd name="connsiteY17" fmla="*/ 865519 h 4913967"/>
              <a:gd name="connsiteX18" fmla="*/ 2538904 w 12238653"/>
              <a:gd name="connsiteY18" fmla="*/ 862388 h 4913967"/>
              <a:gd name="connsiteX19" fmla="*/ 2587666 w 12238653"/>
              <a:gd name="connsiteY19" fmla="*/ 857922 h 4913967"/>
              <a:gd name="connsiteX20" fmla="*/ 2782716 w 12238653"/>
              <a:gd name="connsiteY20" fmla="*/ 857630 h 4913967"/>
              <a:gd name="connsiteX21" fmla="*/ 2798814 w 12238653"/>
              <a:gd name="connsiteY21" fmla="*/ 857630 h 4913967"/>
              <a:gd name="connsiteX22" fmla="*/ 2798814 w 12238653"/>
              <a:gd name="connsiteY22" fmla="*/ 858800 h 4913967"/>
              <a:gd name="connsiteX23" fmla="*/ 2782716 w 12238653"/>
              <a:gd name="connsiteY23" fmla="*/ 858800 h 4913967"/>
              <a:gd name="connsiteX24" fmla="*/ 2782716 w 12238653"/>
              <a:gd name="connsiteY24" fmla="*/ 857630 h 4913967"/>
              <a:gd name="connsiteX25" fmla="*/ 2746225 w 12238653"/>
              <a:gd name="connsiteY25" fmla="*/ 857087 h 4913967"/>
              <a:gd name="connsiteX26" fmla="*/ 2711989 w 12238653"/>
              <a:gd name="connsiteY26" fmla="*/ 874998 h 4913967"/>
              <a:gd name="connsiteX27" fmla="*/ 2746225 w 12238653"/>
              <a:gd name="connsiteY27" fmla="*/ 857087 h 4913967"/>
              <a:gd name="connsiteX28" fmla="*/ 2855013 w 12238653"/>
              <a:gd name="connsiteY28" fmla="*/ 853037 h 4913967"/>
              <a:gd name="connsiteX29" fmla="*/ 2852421 w 12238653"/>
              <a:gd name="connsiteY29" fmla="*/ 855206 h 4913967"/>
              <a:gd name="connsiteX30" fmla="*/ 2848027 w 12238653"/>
              <a:gd name="connsiteY30" fmla="*/ 854372 h 4913967"/>
              <a:gd name="connsiteX31" fmla="*/ 2849942 w 12238653"/>
              <a:gd name="connsiteY31" fmla="*/ 853080 h 4913967"/>
              <a:gd name="connsiteX32" fmla="*/ 2855013 w 12238653"/>
              <a:gd name="connsiteY32" fmla="*/ 853037 h 4913967"/>
              <a:gd name="connsiteX33" fmla="*/ 684843 w 12238653"/>
              <a:gd name="connsiteY33" fmla="*/ 826275 h 4913967"/>
              <a:gd name="connsiteX34" fmla="*/ 691152 w 12238653"/>
              <a:gd name="connsiteY34" fmla="*/ 828237 h 4913967"/>
              <a:gd name="connsiteX35" fmla="*/ 685293 w 12238653"/>
              <a:gd name="connsiteY35" fmla="*/ 831327 h 4913967"/>
              <a:gd name="connsiteX36" fmla="*/ 679103 w 12238653"/>
              <a:gd name="connsiteY36" fmla="*/ 829363 h 4913967"/>
              <a:gd name="connsiteX37" fmla="*/ 684843 w 12238653"/>
              <a:gd name="connsiteY37" fmla="*/ 826275 h 4913967"/>
              <a:gd name="connsiteX38" fmla="*/ 1245993 w 12238653"/>
              <a:gd name="connsiteY38" fmla="*/ 823926 h 4913967"/>
              <a:gd name="connsiteX39" fmla="*/ 1269421 w 12238653"/>
              <a:gd name="connsiteY39" fmla="*/ 826443 h 4913967"/>
              <a:gd name="connsiteX40" fmla="*/ 1270098 w 12238653"/>
              <a:gd name="connsiteY40" fmla="*/ 836671 h 4913967"/>
              <a:gd name="connsiteX41" fmla="*/ 1206696 w 12238653"/>
              <a:gd name="connsiteY41" fmla="*/ 830868 h 4913967"/>
              <a:gd name="connsiteX42" fmla="*/ 1245993 w 12238653"/>
              <a:gd name="connsiteY42" fmla="*/ 823926 h 4913967"/>
              <a:gd name="connsiteX43" fmla="*/ 1120884 w 12238653"/>
              <a:gd name="connsiteY43" fmla="*/ 823561 h 4913967"/>
              <a:gd name="connsiteX44" fmla="*/ 1123814 w 12238653"/>
              <a:gd name="connsiteY44" fmla="*/ 824813 h 4913967"/>
              <a:gd name="connsiteX45" fmla="*/ 1115365 w 12238653"/>
              <a:gd name="connsiteY45" fmla="*/ 825732 h 4913967"/>
              <a:gd name="connsiteX46" fmla="*/ 1112548 w 12238653"/>
              <a:gd name="connsiteY46" fmla="*/ 824479 h 4913967"/>
              <a:gd name="connsiteX47" fmla="*/ 1120884 w 12238653"/>
              <a:gd name="connsiteY47" fmla="*/ 823561 h 4913967"/>
              <a:gd name="connsiteX48" fmla="*/ 1047795 w 12238653"/>
              <a:gd name="connsiteY48" fmla="*/ 823531 h 4913967"/>
              <a:gd name="connsiteX49" fmla="*/ 1089690 w 12238653"/>
              <a:gd name="connsiteY49" fmla="*/ 825650 h 4913967"/>
              <a:gd name="connsiteX50" fmla="*/ 1050497 w 12238653"/>
              <a:gd name="connsiteY50" fmla="*/ 834750 h 4913967"/>
              <a:gd name="connsiteX51" fmla="*/ 1047795 w 12238653"/>
              <a:gd name="connsiteY51" fmla="*/ 823531 h 4913967"/>
              <a:gd name="connsiteX52" fmla="*/ 1388791 w 12238653"/>
              <a:gd name="connsiteY52" fmla="*/ 823269 h 4913967"/>
              <a:gd name="connsiteX53" fmla="*/ 1393180 w 12238653"/>
              <a:gd name="connsiteY53" fmla="*/ 824229 h 4913967"/>
              <a:gd name="connsiteX54" fmla="*/ 1391376 w 12238653"/>
              <a:gd name="connsiteY54" fmla="*/ 825607 h 4913967"/>
              <a:gd name="connsiteX55" fmla="*/ 1386089 w 12238653"/>
              <a:gd name="connsiteY55" fmla="*/ 825607 h 4913967"/>
              <a:gd name="connsiteX56" fmla="*/ 1388791 w 12238653"/>
              <a:gd name="connsiteY56" fmla="*/ 823269 h 4913967"/>
              <a:gd name="connsiteX57" fmla="*/ 1334620 w 12238653"/>
              <a:gd name="connsiteY57" fmla="*/ 822809 h 4913967"/>
              <a:gd name="connsiteX58" fmla="*/ 1336874 w 12238653"/>
              <a:gd name="connsiteY58" fmla="*/ 825565 h 4913967"/>
              <a:gd name="connsiteX59" fmla="*/ 1307820 w 12238653"/>
              <a:gd name="connsiteY59" fmla="*/ 829573 h 4913967"/>
              <a:gd name="connsiteX60" fmla="*/ 1302645 w 12238653"/>
              <a:gd name="connsiteY60" fmla="*/ 825817 h 4913967"/>
              <a:gd name="connsiteX61" fmla="*/ 1334620 w 12238653"/>
              <a:gd name="connsiteY61" fmla="*/ 822809 h 4913967"/>
              <a:gd name="connsiteX62" fmla="*/ 984622 w 12238653"/>
              <a:gd name="connsiteY62" fmla="*/ 822056 h 4913967"/>
              <a:gd name="connsiteX63" fmla="*/ 989240 w 12238653"/>
              <a:gd name="connsiteY63" fmla="*/ 822056 h 4913967"/>
              <a:gd name="connsiteX64" fmla="*/ 987663 w 12238653"/>
              <a:gd name="connsiteY64" fmla="*/ 824730 h 4913967"/>
              <a:gd name="connsiteX65" fmla="*/ 983719 w 12238653"/>
              <a:gd name="connsiteY65" fmla="*/ 823727 h 4913967"/>
              <a:gd name="connsiteX66" fmla="*/ 984622 w 12238653"/>
              <a:gd name="connsiteY66" fmla="*/ 822056 h 4913967"/>
              <a:gd name="connsiteX67" fmla="*/ 1091942 w 12238653"/>
              <a:gd name="connsiteY67" fmla="*/ 808823 h 4913967"/>
              <a:gd name="connsiteX68" fmla="*/ 1093858 w 12238653"/>
              <a:gd name="connsiteY68" fmla="*/ 811536 h 4913967"/>
              <a:gd name="connsiteX69" fmla="*/ 1071107 w 12238653"/>
              <a:gd name="connsiteY69" fmla="*/ 813749 h 4913967"/>
              <a:gd name="connsiteX70" fmla="*/ 1069193 w 12238653"/>
              <a:gd name="connsiteY70" fmla="*/ 811117 h 4913967"/>
              <a:gd name="connsiteX71" fmla="*/ 1091942 w 12238653"/>
              <a:gd name="connsiteY71" fmla="*/ 808823 h 4913967"/>
              <a:gd name="connsiteX72" fmla="*/ 1181133 w 12238653"/>
              <a:gd name="connsiteY72" fmla="*/ 803854 h 4913967"/>
              <a:gd name="connsiteX73" fmla="*/ 1190817 w 12238653"/>
              <a:gd name="connsiteY73" fmla="*/ 805107 h 4913967"/>
              <a:gd name="connsiteX74" fmla="*/ 1184064 w 12238653"/>
              <a:gd name="connsiteY74" fmla="*/ 808990 h 4913967"/>
              <a:gd name="connsiteX75" fmla="*/ 1175726 w 12238653"/>
              <a:gd name="connsiteY75" fmla="*/ 806650 h 4913967"/>
              <a:gd name="connsiteX76" fmla="*/ 1181133 w 12238653"/>
              <a:gd name="connsiteY76" fmla="*/ 803854 h 4913967"/>
              <a:gd name="connsiteX77" fmla="*/ 2796341 w 12238653"/>
              <a:gd name="connsiteY77" fmla="*/ 797048 h 4913967"/>
              <a:gd name="connsiteX78" fmla="*/ 2803770 w 12238653"/>
              <a:gd name="connsiteY78" fmla="*/ 797632 h 4913967"/>
              <a:gd name="connsiteX79" fmla="*/ 2803432 w 12238653"/>
              <a:gd name="connsiteY79" fmla="*/ 799180 h 4913967"/>
              <a:gd name="connsiteX80" fmla="*/ 2795890 w 12238653"/>
              <a:gd name="connsiteY80" fmla="*/ 798595 h 4913967"/>
              <a:gd name="connsiteX81" fmla="*/ 2796341 w 12238653"/>
              <a:gd name="connsiteY81" fmla="*/ 797048 h 4913967"/>
              <a:gd name="connsiteX82" fmla="*/ 2405795 w 12238653"/>
              <a:gd name="connsiteY82" fmla="*/ 795754 h 4913967"/>
              <a:gd name="connsiteX83" fmla="*/ 2412443 w 12238653"/>
              <a:gd name="connsiteY83" fmla="*/ 798010 h 4913967"/>
              <a:gd name="connsiteX84" fmla="*/ 2409513 w 12238653"/>
              <a:gd name="connsiteY84" fmla="*/ 799511 h 4913967"/>
              <a:gd name="connsiteX85" fmla="*/ 2402647 w 12238653"/>
              <a:gd name="connsiteY85" fmla="*/ 797300 h 4913967"/>
              <a:gd name="connsiteX86" fmla="*/ 2405795 w 12238653"/>
              <a:gd name="connsiteY86" fmla="*/ 795754 h 4913967"/>
              <a:gd name="connsiteX87" fmla="*/ 3299603 w 12238653"/>
              <a:gd name="connsiteY87" fmla="*/ 794291 h 4913967"/>
              <a:gd name="connsiteX88" fmla="*/ 3305124 w 12238653"/>
              <a:gd name="connsiteY88" fmla="*/ 794291 h 4913967"/>
              <a:gd name="connsiteX89" fmla="*/ 3307941 w 12238653"/>
              <a:gd name="connsiteY89" fmla="*/ 795629 h 4913967"/>
              <a:gd name="connsiteX90" fmla="*/ 3303433 w 12238653"/>
              <a:gd name="connsiteY90" fmla="*/ 796547 h 4913967"/>
              <a:gd name="connsiteX91" fmla="*/ 3299603 w 12238653"/>
              <a:gd name="connsiteY91" fmla="*/ 794291 h 4913967"/>
              <a:gd name="connsiteX92" fmla="*/ 813000 w 12238653"/>
              <a:gd name="connsiteY92" fmla="*/ 792290 h 4913967"/>
              <a:gd name="connsiteX93" fmla="*/ 944982 w 12238653"/>
              <a:gd name="connsiteY93" fmla="*/ 793165 h 4913967"/>
              <a:gd name="connsiteX94" fmla="*/ 958159 w 12238653"/>
              <a:gd name="connsiteY94" fmla="*/ 811410 h 4913967"/>
              <a:gd name="connsiteX95" fmla="*/ 967390 w 12238653"/>
              <a:gd name="connsiteY95" fmla="*/ 834624 h 4913967"/>
              <a:gd name="connsiteX96" fmla="*/ 915480 w 12238653"/>
              <a:gd name="connsiteY96" fmla="*/ 815463 h 4913967"/>
              <a:gd name="connsiteX97" fmla="*/ 857146 w 12238653"/>
              <a:gd name="connsiteY97" fmla="*/ 834498 h 4913967"/>
              <a:gd name="connsiteX98" fmla="*/ 795544 w 12238653"/>
              <a:gd name="connsiteY98" fmla="*/ 834165 h 4913967"/>
              <a:gd name="connsiteX99" fmla="*/ 772462 w 12238653"/>
              <a:gd name="connsiteY99" fmla="*/ 831453 h 4913967"/>
              <a:gd name="connsiteX100" fmla="*/ 873474 w 12238653"/>
              <a:gd name="connsiteY100" fmla="*/ 811869 h 4913967"/>
              <a:gd name="connsiteX101" fmla="*/ 867955 w 12238653"/>
              <a:gd name="connsiteY101" fmla="*/ 806402 h 4913967"/>
              <a:gd name="connsiteX102" fmla="*/ 789460 w 12238653"/>
              <a:gd name="connsiteY102" fmla="*/ 809617 h 4913967"/>
              <a:gd name="connsiteX103" fmla="*/ 718066 w 12238653"/>
              <a:gd name="connsiteY103" fmla="*/ 805649 h 4913967"/>
              <a:gd name="connsiteX104" fmla="*/ 813000 w 12238653"/>
              <a:gd name="connsiteY104" fmla="*/ 792290 h 4913967"/>
              <a:gd name="connsiteX105" fmla="*/ 3206026 w 12238653"/>
              <a:gd name="connsiteY105" fmla="*/ 791204 h 4913967"/>
              <a:gd name="connsiteX106" fmla="*/ 3209399 w 12238653"/>
              <a:gd name="connsiteY106" fmla="*/ 792248 h 4913967"/>
              <a:gd name="connsiteX107" fmla="*/ 3207153 w 12238653"/>
              <a:gd name="connsiteY107" fmla="*/ 793919 h 4913967"/>
              <a:gd name="connsiteX108" fmla="*/ 3201407 w 12238653"/>
              <a:gd name="connsiteY108" fmla="*/ 792081 h 4913967"/>
              <a:gd name="connsiteX109" fmla="*/ 3206026 w 12238653"/>
              <a:gd name="connsiteY109" fmla="*/ 791204 h 4913967"/>
              <a:gd name="connsiteX110" fmla="*/ 3120216 w 12238653"/>
              <a:gd name="connsiteY110" fmla="*/ 790326 h 4913967"/>
              <a:gd name="connsiteX111" fmla="*/ 3160868 w 12238653"/>
              <a:gd name="connsiteY111" fmla="*/ 791371 h 4913967"/>
              <a:gd name="connsiteX112" fmla="*/ 3157938 w 12238653"/>
              <a:gd name="connsiteY112" fmla="*/ 797466 h 4913967"/>
              <a:gd name="connsiteX113" fmla="*/ 3117851 w 12238653"/>
              <a:gd name="connsiteY113" fmla="*/ 795002 h 4913967"/>
              <a:gd name="connsiteX114" fmla="*/ 3120216 w 12238653"/>
              <a:gd name="connsiteY114" fmla="*/ 790326 h 4913967"/>
              <a:gd name="connsiteX115" fmla="*/ 1105007 w 12238653"/>
              <a:gd name="connsiteY115" fmla="*/ 790326 h 4913967"/>
              <a:gd name="connsiteX116" fmla="*/ 1111316 w 12238653"/>
              <a:gd name="connsiteY116" fmla="*/ 791913 h 4913967"/>
              <a:gd name="connsiteX117" fmla="*/ 1106470 w 12238653"/>
              <a:gd name="connsiteY117" fmla="*/ 792540 h 4913967"/>
              <a:gd name="connsiteX118" fmla="*/ 1102076 w 12238653"/>
              <a:gd name="connsiteY118" fmla="*/ 791580 h 4913967"/>
              <a:gd name="connsiteX119" fmla="*/ 1105007 w 12238653"/>
              <a:gd name="connsiteY119" fmla="*/ 790326 h 4913967"/>
              <a:gd name="connsiteX120" fmla="*/ 2956702 w 12238653"/>
              <a:gd name="connsiteY120" fmla="*/ 785652 h 4913967"/>
              <a:gd name="connsiteX121" fmla="*/ 2949491 w 12238653"/>
              <a:gd name="connsiteY121" fmla="*/ 812204 h 4913967"/>
              <a:gd name="connsiteX122" fmla="*/ 2888904 w 12238653"/>
              <a:gd name="connsiteY122" fmla="*/ 814041 h 4913967"/>
              <a:gd name="connsiteX123" fmla="*/ 2887107 w 12238653"/>
              <a:gd name="connsiteY123" fmla="*/ 811787 h 4913967"/>
              <a:gd name="connsiteX124" fmla="*/ 2900508 w 12238653"/>
              <a:gd name="connsiteY124" fmla="*/ 810076 h 4913967"/>
              <a:gd name="connsiteX125" fmla="*/ 2926071 w 12238653"/>
              <a:gd name="connsiteY125" fmla="*/ 806317 h 4913967"/>
              <a:gd name="connsiteX126" fmla="*/ 2893974 w 12238653"/>
              <a:gd name="connsiteY126" fmla="*/ 789366 h 4913967"/>
              <a:gd name="connsiteX127" fmla="*/ 2956702 w 12238653"/>
              <a:gd name="connsiteY127" fmla="*/ 785652 h 4913967"/>
              <a:gd name="connsiteX128" fmla="*/ 3394004 w 12238653"/>
              <a:gd name="connsiteY128" fmla="*/ 785171 h 4913967"/>
              <a:gd name="connsiteX129" fmla="*/ 3441276 w 12238653"/>
              <a:gd name="connsiteY129" fmla="*/ 790326 h 4913967"/>
              <a:gd name="connsiteX130" fmla="*/ 3389512 w 12238653"/>
              <a:gd name="connsiteY130" fmla="*/ 797367 h 4913967"/>
              <a:gd name="connsiteX131" fmla="*/ 3337671 w 12238653"/>
              <a:gd name="connsiteY131" fmla="*/ 796047 h 4913967"/>
              <a:gd name="connsiteX132" fmla="*/ 3352986 w 12238653"/>
              <a:gd name="connsiteY132" fmla="*/ 787155 h 4913967"/>
              <a:gd name="connsiteX133" fmla="*/ 3394004 w 12238653"/>
              <a:gd name="connsiteY133" fmla="*/ 785171 h 4913967"/>
              <a:gd name="connsiteX134" fmla="*/ 7058291 w 12238653"/>
              <a:gd name="connsiteY134" fmla="*/ 780808 h 4913967"/>
              <a:gd name="connsiteX135" fmla="*/ 7059288 w 12238653"/>
              <a:gd name="connsiteY135" fmla="*/ 780863 h 4913967"/>
              <a:gd name="connsiteX136" fmla="*/ 7058514 w 12238653"/>
              <a:gd name="connsiteY136" fmla="*/ 780934 h 4913967"/>
              <a:gd name="connsiteX137" fmla="*/ 7057474 w 12238653"/>
              <a:gd name="connsiteY137" fmla="*/ 780997 h 4913967"/>
              <a:gd name="connsiteX138" fmla="*/ 2267511 w 12238653"/>
              <a:gd name="connsiteY138" fmla="*/ 779263 h 4913967"/>
              <a:gd name="connsiteX139" fmla="*/ 2268073 w 12238653"/>
              <a:gd name="connsiteY139" fmla="*/ 783688 h 4913967"/>
              <a:gd name="connsiteX140" fmla="*/ 2177645 w 12238653"/>
              <a:gd name="connsiteY140" fmla="*/ 783688 h 4913967"/>
              <a:gd name="connsiteX141" fmla="*/ 2177645 w 12238653"/>
              <a:gd name="connsiteY141" fmla="*/ 781185 h 4913967"/>
              <a:gd name="connsiteX142" fmla="*/ 2267511 w 12238653"/>
              <a:gd name="connsiteY142" fmla="*/ 779263 h 4913967"/>
              <a:gd name="connsiteX143" fmla="*/ 778314 w 12238653"/>
              <a:gd name="connsiteY143" fmla="*/ 777550 h 4913967"/>
              <a:gd name="connsiteX144" fmla="*/ 804439 w 12238653"/>
              <a:gd name="connsiteY144" fmla="*/ 777550 h 4913967"/>
              <a:gd name="connsiteX145" fmla="*/ 804551 w 12238653"/>
              <a:gd name="connsiteY145" fmla="*/ 779388 h 4913967"/>
              <a:gd name="connsiteX146" fmla="*/ 778540 w 12238653"/>
              <a:gd name="connsiteY146" fmla="*/ 779847 h 4913967"/>
              <a:gd name="connsiteX147" fmla="*/ 778314 w 12238653"/>
              <a:gd name="connsiteY147" fmla="*/ 777550 h 4913967"/>
              <a:gd name="connsiteX148" fmla="*/ 2783503 w 12238653"/>
              <a:gd name="connsiteY148" fmla="*/ 777051 h 4913967"/>
              <a:gd name="connsiteX149" fmla="*/ 2832936 w 12238653"/>
              <a:gd name="connsiteY149" fmla="*/ 777428 h 4913967"/>
              <a:gd name="connsiteX150" fmla="*/ 2861089 w 12238653"/>
              <a:gd name="connsiteY150" fmla="*/ 785567 h 4913967"/>
              <a:gd name="connsiteX151" fmla="*/ 2843859 w 12238653"/>
              <a:gd name="connsiteY151" fmla="*/ 793293 h 4913967"/>
              <a:gd name="connsiteX152" fmla="*/ 2783503 w 12238653"/>
              <a:gd name="connsiteY152" fmla="*/ 777051 h 4913967"/>
              <a:gd name="connsiteX153" fmla="*/ 7131377 w 12238653"/>
              <a:gd name="connsiteY153" fmla="*/ 774294 h 4913967"/>
              <a:gd name="connsiteX154" fmla="*/ 7092424 w 12238653"/>
              <a:gd name="connsiteY154" fmla="*/ 782703 h 4913967"/>
              <a:gd name="connsiteX155" fmla="*/ 7059288 w 12238653"/>
              <a:gd name="connsiteY155" fmla="*/ 780863 h 4913967"/>
              <a:gd name="connsiteX156" fmla="*/ 7090680 w 12238653"/>
              <a:gd name="connsiteY156" fmla="*/ 778005 h 4913967"/>
              <a:gd name="connsiteX157" fmla="*/ 7131377 w 12238653"/>
              <a:gd name="connsiteY157" fmla="*/ 774294 h 4913967"/>
              <a:gd name="connsiteX158" fmla="*/ 3240262 w 12238653"/>
              <a:gd name="connsiteY158" fmla="*/ 773500 h 4913967"/>
              <a:gd name="connsiteX159" fmla="*/ 3256141 w 12238653"/>
              <a:gd name="connsiteY159" fmla="*/ 774670 h 4913967"/>
              <a:gd name="connsiteX160" fmla="*/ 3248368 w 12238653"/>
              <a:gd name="connsiteY160" fmla="*/ 777218 h 4913967"/>
              <a:gd name="connsiteX161" fmla="*/ 3240262 w 12238653"/>
              <a:gd name="connsiteY161" fmla="*/ 773500 h 4913967"/>
              <a:gd name="connsiteX162" fmla="*/ 845886 w 12238653"/>
              <a:gd name="connsiteY162" fmla="*/ 773167 h 4913967"/>
              <a:gd name="connsiteX163" fmla="*/ 884735 w 12238653"/>
              <a:gd name="connsiteY163" fmla="*/ 775757 h 4913967"/>
              <a:gd name="connsiteX164" fmla="*/ 882707 w 12238653"/>
              <a:gd name="connsiteY164" fmla="*/ 779723 h 4913967"/>
              <a:gd name="connsiteX165" fmla="*/ 844084 w 12238653"/>
              <a:gd name="connsiteY165" fmla="*/ 776676 h 4913967"/>
              <a:gd name="connsiteX166" fmla="*/ 845886 w 12238653"/>
              <a:gd name="connsiteY166" fmla="*/ 773167 h 4913967"/>
              <a:gd name="connsiteX167" fmla="*/ 1544646 w 12238653"/>
              <a:gd name="connsiteY167" fmla="*/ 767032 h 4913967"/>
              <a:gd name="connsiteX168" fmla="*/ 1625161 w 12238653"/>
              <a:gd name="connsiteY168" fmla="*/ 769911 h 4913967"/>
              <a:gd name="connsiteX169" fmla="*/ 1595100 w 12238653"/>
              <a:gd name="connsiteY169" fmla="*/ 783105 h 4913967"/>
              <a:gd name="connsiteX170" fmla="*/ 1538112 w 12238653"/>
              <a:gd name="connsiteY170" fmla="*/ 780140 h 4913967"/>
              <a:gd name="connsiteX171" fmla="*/ 1544646 w 12238653"/>
              <a:gd name="connsiteY171" fmla="*/ 767032 h 4913967"/>
              <a:gd name="connsiteX172" fmla="*/ 2149042 w 12238653"/>
              <a:gd name="connsiteY172" fmla="*/ 763522 h 4913967"/>
              <a:gd name="connsiteX173" fmla="*/ 2147351 w 12238653"/>
              <a:gd name="connsiteY173" fmla="*/ 766362 h 4913967"/>
              <a:gd name="connsiteX174" fmla="*/ 2143071 w 12238653"/>
              <a:gd name="connsiteY174" fmla="*/ 765319 h 4913967"/>
              <a:gd name="connsiteX175" fmla="*/ 2144085 w 12238653"/>
              <a:gd name="connsiteY175" fmla="*/ 763565 h 4913967"/>
              <a:gd name="connsiteX176" fmla="*/ 2149042 w 12238653"/>
              <a:gd name="connsiteY176" fmla="*/ 763522 h 4913967"/>
              <a:gd name="connsiteX177" fmla="*/ 2183729 w 12238653"/>
              <a:gd name="connsiteY177" fmla="*/ 762269 h 4913967"/>
              <a:gd name="connsiteX178" fmla="*/ 2193184 w 12238653"/>
              <a:gd name="connsiteY178" fmla="*/ 763482 h 4913967"/>
              <a:gd name="connsiteX179" fmla="*/ 2186312 w 12238653"/>
              <a:gd name="connsiteY179" fmla="*/ 767321 h 4913967"/>
              <a:gd name="connsiteX180" fmla="*/ 2178208 w 12238653"/>
              <a:gd name="connsiteY180" fmla="*/ 765027 h 4913967"/>
              <a:gd name="connsiteX181" fmla="*/ 2183729 w 12238653"/>
              <a:gd name="connsiteY181" fmla="*/ 762269 h 4913967"/>
              <a:gd name="connsiteX182" fmla="*/ 3024154 w 12238653"/>
              <a:gd name="connsiteY182" fmla="*/ 760894 h 4913967"/>
              <a:gd name="connsiteX183" fmla="*/ 3021336 w 12238653"/>
              <a:gd name="connsiteY183" fmla="*/ 763272 h 4913967"/>
              <a:gd name="connsiteX184" fmla="*/ 3016611 w 12238653"/>
              <a:gd name="connsiteY184" fmla="*/ 762395 h 4913967"/>
              <a:gd name="connsiteX185" fmla="*/ 3018753 w 12238653"/>
              <a:gd name="connsiteY185" fmla="*/ 760978 h 4913967"/>
              <a:gd name="connsiteX186" fmla="*/ 3024154 w 12238653"/>
              <a:gd name="connsiteY186" fmla="*/ 760894 h 4913967"/>
              <a:gd name="connsiteX187" fmla="*/ 3093528 w 12238653"/>
              <a:gd name="connsiteY187" fmla="*/ 760393 h 4913967"/>
              <a:gd name="connsiteX188" fmla="*/ 3103211 w 12238653"/>
              <a:gd name="connsiteY188" fmla="*/ 761643 h 4913967"/>
              <a:gd name="connsiteX189" fmla="*/ 3102647 w 12238653"/>
              <a:gd name="connsiteY189" fmla="*/ 763104 h 4913967"/>
              <a:gd name="connsiteX190" fmla="*/ 3085753 w 12238653"/>
              <a:gd name="connsiteY190" fmla="*/ 762103 h 4913967"/>
              <a:gd name="connsiteX191" fmla="*/ 3093528 w 12238653"/>
              <a:gd name="connsiteY191" fmla="*/ 760393 h 4913967"/>
              <a:gd name="connsiteX192" fmla="*/ 2827084 w 12238653"/>
              <a:gd name="connsiteY192" fmla="*/ 757386 h 4913967"/>
              <a:gd name="connsiteX193" fmla="*/ 2833387 w 12238653"/>
              <a:gd name="connsiteY193" fmla="*/ 757636 h 4913967"/>
              <a:gd name="connsiteX194" fmla="*/ 2832043 w 12238653"/>
              <a:gd name="connsiteY194" fmla="*/ 759516 h 4913967"/>
              <a:gd name="connsiteX195" fmla="*/ 2827761 w 12238653"/>
              <a:gd name="connsiteY195" fmla="*/ 759307 h 4913967"/>
              <a:gd name="connsiteX196" fmla="*/ 2827084 w 12238653"/>
              <a:gd name="connsiteY196" fmla="*/ 757386 h 4913967"/>
              <a:gd name="connsiteX197" fmla="*/ 3267176 w 12238653"/>
              <a:gd name="connsiteY197" fmla="*/ 757176 h 4913967"/>
              <a:gd name="connsiteX198" fmla="*/ 3273930 w 12238653"/>
              <a:gd name="connsiteY198" fmla="*/ 758763 h 4913967"/>
              <a:gd name="connsiteX199" fmla="*/ 3265598 w 12238653"/>
              <a:gd name="connsiteY199" fmla="*/ 760727 h 4913967"/>
              <a:gd name="connsiteX200" fmla="*/ 3259290 w 12238653"/>
              <a:gd name="connsiteY200" fmla="*/ 758973 h 4913967"/>
              <a:gd name="connsiteX201" fmla="*/ 3267176 w 12238653"/>
              <a:gd name="connsiteY201" fmla="*/ 757176 h 4913967"/>
              <a:gd name="connsiteX202" fmla="*/ 3213229 w 12238653"/>
              <a:gd name="connsiteY202" fmla="*/ 756257 h 4913967"/>
              <a:gd name="connsiteX203" fmla="*/ 3214582 w 12238653"/>
              <a:gd name="connsiteY203" fmla="*/ 759891 h 4913967"/>
              <a:gd name="connsiteX204" fmla="*/ 3206814 w 12238653"/>
              <a:gd name="connsiteY204" fmla="*/ 761643 h 4913967"/>
              <a:gd name="connsiteX205" fmla="*/ 3205687 w 12238653"/>
              <a:gd name="connsiteY205" fmla="*/ 758179 h 4913967"/>
              <a:gd name="connsiteX206" fmla="*/ 3213229 w 12238653"/>
              <a:gd name="connsiteY206" fmla="*/ 756257 h 4913967"/>
              <a:gd name="connsiteX207" fmla="*/ 2882940 w 12238653"/>
              <a:gd name="connsiteY207" fmla="*/ 753336 h 4913967"/>
              <a:gd name="connsiteX208" fmla="*/ 2907599 w 12238653"/>
              <a:gd name="connsiteY208" fmla="*/ 763565 h 4913967"/>
              <a:gd name="connsiteX209" fmla="*/ 2898705 w 12238653"/>
              <a:gd name="connsiteY209" fmla="*/ 766695 h 4913967"/>
              <a:gd name="connsiteX210" fmla="*/ 2873256 w 12238653"/>
              <a:gd name="connsiteY210" fmla="*/ 756759 h 4913967"/>
              <a:gd name="connsiteX211" fmla="*/ 2882940 w 12238653"/>
              <a:gd name="connsiteY211" fmla="*/ 753336 h 4913967"/>
              <a:gd name="connsiteX212" fmla="*/ 2237780 w 12238653"/>
              <a:gd name="connsiteY212" fmla="*/ 753252 h 4913967"/>
              <a:gd name="connsiteX213" fmla="*/ 2277869 w 12238653"/>
              <a:gd name="connsiteY213" fmla="*/ 764775 h 4913967"/>
              <a:gd name="connsiteX214" fmla="*/ 2271228 w 12238653"/>
              <a:gd name="connsiteY214" fmla="*/ 766611 h 4913967"/>
              <a:gd name="connsiteX215" fmla="*/ 2244370 w 12238653"/>
              <a:gd name="connsiteY215" fmla="*/ 767720 h 4913967"/>
              <a:gd name="connsiteX216" fmla="*/ 2226295 w 12238653"/>
              <a:gd name="connsiteY216" fmla="*/ 760685 h 4913967"/>
              <a:gd name="connsiteX217" fmla="*/ 2237780 w 12238653"/>
              <a:gd name="connsiteY217" fmla="*/ 753252 h 4913967"/>
              <a:gd name="connsiteX218" fmla="*/ 2716607 w 12238653"/>
              <a:gd name="connsiteY218" fmla="*/ 744862 h 4913967"/>
              <a:gd name="connsiteX219" fmla="*/ 2757598 w 12238653"/>
              <a:gd name="connsiteY219" fmla="*/ 756801 h 4913967"/>
              <a:gd name="connsiteX220" fmla="*/ 2738346 w 12238653"/>
              <a:gd name="connsiteY220" fmla="*/ 765069 h 4913967"/>
              <a:gd name="connsiteX221" fmla="*/ 2716607 w 12238653"/>
              <a:gd name="connsiteY221" fmla="*/ 744862 h 4913967"/>
              <a:gd name="connsiteX222" fmla="*/ 2649760 w 12238653"/>
              <a:gd name="connsiteY222" fmla="*/ 744012 h 4913967"/>
              <a:gd name="connsiteX223" fmla="*/ 2703096 w 12238653"/>
              <a:gd name="connsiteY223" fmla="*/ 763022 h 4913967"/>
              <a:gd name="connsiteX224" fmla="*/ 2660416 w 12238653"/>
              <a:gd name="connsiteY224" fmla="*/ 769953 h 4913967"/>
              <a:gd name="connsiteX225" fmla="*/ 2666380 w 12238653"/>
              <a:gd name="connsiteY225" fmla="*/ 773836 h 4913967"/>
              <a:gd name="connsiteX226" fmla="*/ 2742394 w 12238653"/>
              <a:gd name="connsiteY226" fmla="*/ 780140 h 4913967"/>
              <a:gd name="connsiteX227" fmla="*/ 2741386 w 12238653"/>
              <a:gd name="connsiteY227" fmla="*/ 784146 h 4913967"/>
              <a:gd name="connsiteX228" fmla="*/ 2713460 w 12238653"/>
              <a:gd name="connsiteY228" fmla="*/ 784940 h 4913967"/>
              <a:gd name="connsiteX229" fmla="*/ 2560867 w 12238653"/>
              <a:gd name="connsiteY229" fmla="*/ 791706 h 4913967"/>
              <a:gd name="connsiteX230" fmla="*/ 2466495 w 12238653"/>
              <a:gd name="connsiteY230" fmla="*/ 786026 h 4913967"/>
              <a:gd name="connsiteX231" fmla="*/ 2468411 w 12238653"/>
              <a:gd name="connsiteY231" fmla="*/ 778761 h 4913967"/>
              <a:gd name="connsiteX232" fmla="*/ 2518076 w 12238653"/>
              <a:gd name="connsiteY232" fmla="*/ 780765 h 4913967"/>
              <a:gd name="connsiteX233" fmla="*/ 2621114 w 12238653"/>
              <a:gd name="connsiteY233" fmla="*/ 772832 h 4913967"/>
              <a:gd name="connsiteX234" fmla="*/ 2609850 w 12238653"/>
              <a:gd name="connsiteY234" fmla="*/ 759975 h 4913967"/>
              <a:gd name="connsiteX235" fmla="*/ 2649760 w 12238653"/>
              <a:gd name="connsiteY235" fmla="*/ 744012 h 4913967"/>
              <a:gd name="connsiteX236" fmla="*/ 2463678 w 12238653"/>
              <a:gd name="connsiteY236" fmla="*/ 741185 h 4913967"/>
              <a:gd name="connsiteX237" fmla="*/ 2507265 w 12238653"/>
              <a:gd name="connsiteY237" fmla="*/ 750620 h 4913967"/>
              <a:gd name="connsiteX238" fmla="*/ 2426969 w 12238653"/>
              <a:gd name="connsiteY238" fmla="*/ 761476 h 4913967"/>
              <a:gd name="connsiteX239" fmla="*/ 2426969 w 12238653"/>
              <a:gd name="connsiteY239" fmla="*/ 771415 h 4913967"/>
              <a:gd name="connsiteX240" fmla="*/ 2320436 w 12238653"/>
              <a:gd name="connsiteY240" fmla="*/ 768616 h 4913967"/>
              <a:gd name="connsiteX241" fmla="*/ 2309175 w 12238653"/>
              <a:gd name="connsiteY241" fmla="*/ 756300 h 4913967"/>
              <a:gd name="connsiteX242" fmla="*/ 2386430 w 12238653"/>
              <a:gd name="connsiteY242" fmla="*/ 754880 h 4913967"/>
              <a:gd name="connsiteX243" fmla="*/ 2463678 w 12238653"/>
              <a:gd name="connsiteY243" fmla="*/ 741185 h 4913967"/>
              <a:gd name="connsiteX244" fmla="*/ 1620903 w 12238653"/>
              <a:gd name="connsiteY244" fmla="*/ 738973 h 4913967"/>
              <a:gd name="connsiteX245" fmla="*/ 1619535 w 12238653"/>
              <a:gd name="connsiteY245" fmla="*/ 739141 h 4913967"/>
              <a:gd name="connsiteX246" fmla="*/ 1619167 w 12238653"/>
              <a:gd name="connsiteY246" fmla="*/ 739014 h 4913967"/>
              <a:gd name="connsiteX247" fmla="*/ 3548145 w 12238653"/>
              <a:gd name="connsiteY247" fmla="*/ 736219 h 4913967"/>
              <a:gd name="connsiteX248" fmla="*/ 3564694 w 12238653"/>
              <a:gd name="connsiteY248" fmla="*/ 736219 h 4913967"/>
              <a:gd name="connsiteX249" fmla="*/ 3564694 w 12238653"/>
              <a:gd name="connsiteY249" fmla="*/ 737387 h 4913967"/>
              <a:gd name="connsiteX250" fmla="*/ 3548145 w 12238653"/>
              <a:gd name="connsiteY250" fmla="*/ 737387 h 4913967"/>
              <a:gd name="connsiteX251" fmla="*/ 3548145 w 12238653"/>
              <a:gd name="connsiteY251" fmla="*/ 736219 h 4913967"/>
              <a:gd name="connsiteX252" fmla="*/ 4964173 w 12238653"/>
              <a:gd name="connsiteY252" fmla="*/ 734990 h 4913967"/>
              <a:gd name="connsiteX253" fmla="*/ 4964250 w 12238653"/>
              <a:gd name="connsiteY253" fmla="*/ 735005 h 4913967"/>
              <a:gd name="connsiteX254" fmla="*/ 4964050 w 12238653"/>
              <a:gd name="connsiteY254" fmla="*/ 735056 h 4913967"/>
              <a:gd name="connsiteX255" fmla="*/ 1657932 w 12238653"/>
              <a:gd name="connsiteY255" fmla="*/ 734421 h 4913967"/>
              <a:gd name="connsiteX256" fmla="*/ 1660186 w 12238653"/>
              <a:gd name="connsiteY256" fmla="*/ 738055 h 4913967"/>
              <a:gd name="connsiteX257" fmla="*/ 1620903 w 12238653"/>
              <a:gd name="connsiteY257" fmla="*/ 738973 h 4913967"/>
              <a:gd name="connsiteX258" fmla="*/ 4137449 w 12238653"/>
              <a:gd name="connsiteY258" fmla="*/ 731752 h 4913967"/>
              <a:gd name="connsiteX259" fmla="*/ 4033958 w 12238653"/>
              <a:gd name="connsiteY259" fmla="*/ 745694 h 4913967"/>
              <a:gd name="connsiteX260" fmla="*/ 4137449 w 12238653"/>
              <a:gd name="connsiteY260" fmla="*/ 731752 h 4913967"/>
              <a:gd name="connsiteX261" fmla="*/ 3498819 w 12238653"/>
              <a:gd name="connsiteY261" fmla="*/ 731584 h 4913967"/>
              <a:gd name="connsiteX262" fmla="*/ 3501861 w 12238653"/>
              <a:gd name="connsiteY262" fmla="*/ 735005 h 4913967"/>
              <a:gd name="connsiteX263" fmla="*/ 3481813 w 12238653"/>
              <a:gd name="connsiteY263" fmla="*/ 738599 h 4913967"/>
              <a:gd name="connsiteX264" fmla="*/ 3478097 w 12238653"/>
              <a:gd name="connsiteY264" fmla="*/ 734713 h 4913967"/>
              <a:gd name="connsiteX265" fmla="*/ 3498819 w 12238653"/>
              <a:gd name="connsiteY265" fmla="*/ 731584 h 4913967"/>
              <a:gd name="connsiteX266" fmla="*/ 6700631 w 12238653"/>
              <a:gd name="connsiteY266" fmla="*/ 729204 h 4913967"/>
              <a:gd name="connsiteX267" fmla="*/ 6737226 w 12238653"/>
              <a:gd name="connsiteY267" fmla="*/ 737721 h 4913967"/>
              <a:gd name="connsiteX268" fmla="*/ 6642860 w 12238653"/>
              <a:gd name="connsiteY268" fmla="*/ 742815 h 4913967"/>
              <a:gd name="connsiteX269" fmla="*/ 6638916 w 12238653"/>
              <a:gd name="connsiteY269" fmla="*/ 737807 h 4913967"/>
              <a:gd name="connsiteX270" fmla="*/ 6700631 w 12238653"/>
              <a:gd name="connsiteY270" fmla="*/ 729204 h 4913967"/>
              <a:gd name="connsiteX271" fmla="*/ 3670440 w 12238653"/>
              <a:gd name="connsiteY271" fmla="*/ 728745 h 4913967"/>
              <a:gd name="connsiteX272" fmla="*/ 3670777 w 12238653"/>
              <a:gd name="connsiteY272" fmla="*/ 732795 h 4913967"/>
              <a:gd name="connsiteX273" fmla="*/ 3633393 w 12238653"/>
              <a:gd name="connsiteY273" fmla="*/ 733671 h 4913967"/>
              <a:gd name="connsiteX274" fmla="*/ 3633281 w 12238653"/>
              <a:gd name="connsiteY274" fmla="*/ 728789 h 4913967"/>
              <a:gd name="connsiteX275" fmla="*/ 3670440 w 12238653"/>
              <a:gd name="connsiteY275" fmla="*/ 728745 h 4913967"/>
              <a:gd name="connsiteX276" fmla="*/ 2233499 w 12238653"/>
              <a:gd name="connsiteY276" fmla="*/ 724527 h 4913967"/>
              <a:gd name="connsiteX277" fmla="*/ 2279446 w 12238653"/>
              <a:gd name="connsiteY277" fmla="*/ 736636 h 4913967"/>
              <a:gd name="connsiteX278" fmla="*/ 1996561 w 12238653"/>
              <a:gd name="connsiteY278" fmla="*/ 736301 h 4913967"/>
              <a:gd name="connsiteX279" fmla="*/ 1963225 w 12238653"/>
              <a:gd name="connsiteY279" fmla="*/ 737847 h 4913967"/>
              <a:gd name="connsiteX280" fmla="*/ 1852305 w 12238653"/>
              <a:gd name="connsiteY280" fmla="*/ 738139 h 4913967"/>
              <a:gd name="connsiteX281" fmla="*/ 1818300 w 12238653"/>
              <a:gd name="connsiteY281" fmla="*/ 724569 h 4913967"/>
              <a:gd name="connsiteX282" fmla="*/ 1878316 w 12238653"/>
              <a:gd name="connsiteY282" fmla="*/ 724569 h 4913967"/>
              <a:gd name="connsiteX283" fmla="*/ 2233499 w 12238653"/>
              <a:gd name="connsiteY283" fmla="*/ 724527 h 4913967"/>
              <a:gd name="connsiteX284" fmla="*/ 6808121 w 12238653"/>
              <a:gd name="connsiteY284" fmla="*/ 724043 h 4913967"/>
              <a:gd name="connsiteX285" fmla="*/ 6854575 w 12238653"/>
              <a:gd name="connsiteY285" fmla="*/ 726157 h 4913967"/>
              <a:gd name="connsiteX286" fmla="*/ 6811834 w 12238653"/>
              <a:gd name="connsiteY286" fmla="*/ 733968 h 4913967"/>
              <a:gd name="connsiteX287" fmla="*/ 6765722 w 12238653"/>
              <a:gd name="connsiteY287" fmla="*/ 731166 h 4913967"/>
              <a:gd name="connsiteX288" fmla="*/ 6808121 w 12238653"/>
              <a:gd name="connsiteY288" fmla="*/ 724043 h 4913967"/>
              <a:gd name="connsiteX289" fmla="*/ 7282280 w 12238653"/>
              <a:gd name="connsiteY289" fmla="*/ 722518 h 4913967"/>
              <a:gd name="connsiteX290" fmla="*/ 7266061 w 12238653"/>
              <a:gd name="connsiteY290" fmla="*/ 726157 h 4913967"/>
              <a:gd name="connsiteX291" fmla="*/ 7263809 w 12238653"/>
              <a:gd name="connsiteY291" fmla="*/ 723649 h 4913967"/>
              <a:gd name="connsiteX292" fmla="*/ 7284385 w 12238653"/>
              <a:gd name="connsiteY292" fmla="*/ 722233 h 4913967"/>
              <a:gd name="connsiteX293" fmla="*/ 7283512 w 12238653"/>
              <a:gd name="connsiteY293" fmla="*/ 722442 h 4913967"/>
              <a:gd name="connsiteX294" fmla="*/ 7282280 w 12238653"/>
              <a:gd name="connsiteY294" fmla="*/ 722518 h 4913967"/>
              <a:gd name="connsiteX295" fmla="*/ 7283174 w 12238653"/>
              <a:gd name="connsiteY295" fmla="*/ 722316 h 4913967"/>
              <a:gd name="connsiteX296" fmla="*/ 1426291 w 12238653"/>
              <a:gd name="connsiteY296" fmla="*/ 720395 h 4913967"/>
              <a:gd name="connsiteX297" fmla="*/ 1480005 w 12238653"/>
              <a:gd name="connsiteY297" fmla="*/ 735049 h 4913967"/>
              <a:gd name="connsiteX298" fmla="*/ 1447748 w 12238653"/>
              <a:gd name="connsiteY298" fmla="*/ 737209 h 4913967"/>
              <a:gd name="connsiteX299" fmla="*/ 1426291 w 12238653"/>
              <a:gd name="connsiteY299" fmla="*/ 720395 h 4913967"/>
              <a:gd name="connsiteX300" fmla="*/ 1749940 w 12238653"/>
              <a:gd name="connsiteY300" fmla="*/ 719684 h 4913967"/>
              <a:gd name="connsiteX301" fmla="*/ 1771220 w 12238653"/>
              <a:gd name="connsiteY301" fmla="*/ 721524 h 4913967"/>
              <a:gd name="connsiteX302" fmla="*/ 1797126 w 12238653"/>
              <a:gd name="connsiteY302" fmla="*/ 726324 h 4913967"/>
              <a:gd name="connsiteX303" fmla="*/ 1712210 w 12238653"/>
              <a:gd name="connsiteY303" fmla="*/ 744651 h 4913967"/>
              <a:gd name="connsiteX304" fmla="*/ 1749940 w 12238653"/>
              <a:gd name="connsiteY304" fmla="*/ 719684 h 4913967"/>
              <a:gd name="connsiteX305" fmla="*/ 7300180 w 12238653"/>
              <a:gd name="connsiteY305" fmla="*/ 718474 h 4913967"/>
              <a:gd name="connsiteX306" fmla="*/ 7302660 w 12238653"/>
              <a:gd name="connsiteY306" fmla="*/ 720980 h 4913967"/>
              <a:gd name="connsiteX307" fmla="*/ 7284385 w 12238653"/>
              <a:gd name="connsiteY307" fmla="*/ 722233 h 4913967"/>
              <a:gd name="connsiteX308" fmla="*/ 628649 w 12238653"/>
              <a:gd name="connsiteY308" fmla="*/ 717974 h 4913967"/>
              <a:gd name="connsiteX309" fmla="*/ 628934 w 12238653"/>
              <a:gd name="connsiteY309" fmla="*/ 718099 h 4913967"/>
              <a:gd name="connsiteX310" fmla="*/ 628537 w 12238653"/>
              <a:gd name="connsiteY310" fmla="*/ 718182 h 4913967"/>
              <a:gd name="connsiteX311" fmla="*/ 628530 w 12238653"/>
              <a:gd name="connsiteY311" fmla="*/ 718156 h 4913967"/>
              <a:gd name="connsiteX312" fmla="*/ 6399274 w 12238653"/>
              <a:gd name="connsiteY312" fmla="*/ 717680 h 4913967"/>
              <a:gd name="connsiteX313" fmla="*/ 6402090 w 12238653"/>
              <a:gd name="connsiteY313" fmla="*/ 721063 h 4913967"/>
              <a:gd name="connsiteX314" fmla="*/ 6394663 w 12238653"/>
              <a:gd name="connsiteY314" fmla="*/ 722691 h 4913967"/>
              <a:gd name="connsiteX315" fmla="*/ 6391508 w 12238653"/>
              <a:gd name="connsiteY315" fmla="*/ 719434 h 4913967"/>
              <a:gd name="connsiteX316" fmla="*/ 6399274 w 12238653"/>
              <a:gd name="connsiteY316" fmla="*/ 717680 h 4913967"/>
              <a:gd name="connsiteX317" fmla="*/ 3210081 w 12238653"/>
              <a:gd name="connsiteY317" fmla="*/ 717390 h 4913967"/>
              <a:gd name="connsiteX318" fmla="*/ 3212892 w 12238653"/>
              <a:gd name="connsiteY318" fmla="*/ 718766 h 4913967"/>
              <a:gd name="connsiteX319" fmla="*/ 3205237 w 12238653"/>
              <a:gd name="connsiteY319" fmla="*/ 719976 h 4913967"/>
              <a:gd name="connsiteX320" fmla="*/ 3205237 w 12238653"/>
              <a:gd name="connsiteY320" fmla="*/ 718182 h 4913967"/>
              <a:gd name="connsiteX321" fmla="*/ 3210081 w 12238653"/>
              <a:gd name="connsiteY321" fmla="*/ 717390 h 4913967"/>
              <a:gd name="connsiteX322" fmla="*/ 4108878 w 12238653"/>
              <a:gd name="connsiteY322" fmla="*/ 714239 h 4913967"/>
              <a:gd name="connsiteX323" fmla="*/ 4128325 w 12238653"/>
              <a:gd name="connsiteY323" fmla="*/ 716053 h 4913967"/>
              <a:gd name="connsiteX324" fmla="*/ 4122690 w 12238653"/>
              <a:gd name="connsiteY324" fmla="*/ 718850 h 4913967"/>
              <a:gd name="connsiteX325" fmla="*/ 4108050 w 12238653"/>
              <a:gd name="connsiteY325" fmla="*/ 713964 h 4913967"/>
              <a:gd name="connsiteX326" fmla="*/ 4108878 w 12238653"/>
              <a:gd name="connsiteY326" fmla="*/ 714239 h 4913967"/>
              <a:gd name="connsiteX327" fmla="*/ 4107713 w 12238653"/>
              <a:gd name="connsiteY327" fmla="*/ 714132 h 4913967"/>
              <a:gd name="connsiteX328" fmla="*/ 4106608 w 12238653"/>
              <a:gd name="connsiteY328" fmla="*/ 714055 h 4913967"/>
              <a:gd name="connsiteX329" fmla="*/ 4380443 w 12238653"/>
              <a:gd name="connsiteY329" fmla="*/ 712060 h 4913967"/>
              <a:gd name="connsiteX330" fmla="*/ 4494542 w 12238653"/>
              <a:gd name="connsiteY330" fmla="*/ 713422 h 4913967"/>
              <a:gd name="connsiteX331" fmla="*/ 4495667 w 12238653"/>
              <a:gd name="connsiteY331" fmla="*/ 719058 h 4913967"/>
              <a:gd name="connsiteX332" fmla="*/ 4337786 w 12238653"/>
              <a:gd name="connsiteY332" fmla="*/ 719058 h 4913967"/>
              <a:gd name="connsiteX333" fmla="*/ 4380443 w 12238653"/>
              <a:gd name="connsiteY333" fmla="*/ 712060 h 4913967"/>
              <a:gd name="connsiteX334" fmla="*/ 4073370 w 12238653"/>
              <a:gd name="connsiteY334" fmla="*/ 711753 h 4913967"/>
              <a:gd name="connsiteX335" fmla="*/ 4106608 w 12238653"/>
              <a:gd name="connsiteY335" fmla="*/ 714055 h 4913967"/>
              <a:gd name="connsiteX336" fmla="*/ 4072808 w 12238653"/>
              <a:gd name="connsiteY336" fmla="*/ 716179 h 4913967"/>
              <a:gd name="connsiteX337" fmla="*/ 4073370 w 12238653"/>
              <a:gd name="connsiteY337" fmla="*/ 711753 h 4913967"/>
              <a:gd name="connsiteX338" fmla="*/ 660988 w 12238653"/>
              <a:gd name="connsiteY338" fmla="*/ 711521 h 4913967"/>
              <a:gd name="connsiteX339" fmla="*/ 691827 w 12238653"/>
              <a:gd name="connsiteY339" fmla="*/ 719142 h 4913967"/>
              <a:gd name="connsiteX340" fmla="*/ 799826 w 12238653"/>
              <a:gd name="connsiteY340" fmla="*/ 728534 h 4913967"/>
              <a:gd name="connsiteX341" fmla="*/ 761283 w 12238653"/>
              <a:gd name="connsiteY341" fmla="*/ 736192 h 4913967"/>
              <a:gd name="connsiteX342" fmla="*/ 718517 w 12238653"/>
              <a:gd name="connsiteY342" fmla="*/ 734672 h 4913967"/>
              <a:gd name="connsiteX343" fmla="*/ 718741 w 12238653"/>
              <a:gd name="connsiteY343" fmla="*/ 734798 h 4913967"/>
              <a:gd name="connsiteX344" fmla="*/ 693631 w 12238653"/>
              <a:gd name="connsiteY344" fmla="*/ 731458 h 4913967"/>
              <a:gd name="connsiteX345" fmla="*/ 654087 w 12238653"/>
              <a:gd name="connsiteY345" fmla="*/ 729163 h 4913967"/>
              <a:gd name="connsiteX346" fmla="*/ 628934 w 12238653"/>
              <a:gd name="connsiteY346" fmla="*/ 718099 h 4913967"/>
              <a:gd name="connsiteX347" fmla="*/ 1035865 w 12238653"/>
              <a:gd name="connsiteY347" fmla="*/ 710876 h 4913967"/>
              <a:gd name="connsiteX348" fmla="*/ 1053990 w 12238653"/>
              <a:gd name="connsiteY348" fmla="*/ 711210 h 4913967"/>
              <a:gd name="connsiteX349" fmla="*/ 1053763 w 12238653"/>
              <a:gd name="connsiteY349" fmla="*/ 713129 h 4913967"/>
              <a:gd name="connsiteX350" fmla="*/ 1035637 w 12238653"/>
              <a:gd name="connsiteY350" fmla="*/ 712795 h 4913967"/>
              <a:gd name="connsiteX351" fmla="*/ 1035865 w 12238653"/>
              <a:gd name="connsiteY351" fmla="*/ 710876 h 4913967"/>
              <a:gd name="connsiteX352" fmla="*/ 1527275 w 12238653"/>
              <a:gd name="connsiteY352" fmla="*/ 710354 h 4913967"/>
              <a:gd name="connsiteX353" fmla="*/ 1548702 w 12238653"/>
              <a:gd name="connsiteY353" fmla="*/ 714591 h 4913967"/>
              <a:gd name="connsiteX354" fmla="*/ 1619167 w 12238653"/>
              <a:gd name="connsiteY354" fmla="*/ 739014 h 4913967"/>
              <a:gd name="connsiteX355" fmla="*/ 1619085 w 12238653"/>
              <a:gd name="connsiteY355" fmla="*/ 739017 h 4913967"/>
              <a:gd name="connsiteX356" fmla="*/ 1559062 w 12238653"/>
              <a:gd name="connsiteY356" fmla="*/ 743650 h 4913967"/>
              <a:gd name="connsiteX357" fmla="*/ 1567397 w 12238653"/>
              <a:gd name="connsiteY357" fmla="*/ 729621 h 4913967"/>
              <a:gd name="connsiteX358" fmla="*/ 1528318 w 12238653"/>
              <a:gd name="connsiteY358" fmla="*/ 719560 h 4913967"/>
              <a:gd name="connsiteX359" fmla="*/ 1514579 w 12238653"/>
              <a:gd name="connsiteY359" fmla="*/ 729913 h 4913967"/>
              <a:gd name="connsiteX360" fmla="*/ 1502980 w 12238653"/>
              <a:gd name="connsiteY360" fmla="*/ 713757 h 4913967"/>
              <a:gd name="connsiteX361" fmla="*/ 1527275 w 12238653"/>
              <a:gd name="connsiteY361" fmla="*/ 710354 h 4913967"/>
              <a:gd name="connsiteX362" fmla="*/ 6460429 w 12238653"/>
              <a:gd name="connsiteY362" fmla="*/ 709665 h 4913967"/>
              <a:gd name="connsiteX363" fmla="*/ 6467296 w 12238653"/>
              <a:gd name="connsiteY363" fmla="*/ 710792 h 4913967"/>
              <a:gd name="connsiteX364" fmla="*/ 6463353 w 12238653"/>
              <a:gd name="connsiteY364" fmla="*/ 712088 h 4913967"/>
              <a:gd name="connsiteX365" fmla="*/ 6459411 w 12238653"/>
              <a:gd name="connsiteY365" fmla="*/ 711376 h 4913967"/>
              <a:gd name="connsiteX366" fmla="*/ 6460429 w 12238653"/>
              <a:gd name="connsiteY366" fmla="*/ 709665 h 4913967"/>
              <a:gd name="connsiteX367" fmla="*/ 344982 w 12238653"/>
              <a:gd name="connsiteY367" fmla="*/ 708034 h 4913967"/>
              <a:gd name="connsiteX368" fmla="*/ 351735 w 12238653"/>
              <a:gd name="connsiteY368" fmla="*/ 710291 h 4913967"/>
              <a:gd name="connsiteX369" fmla="*/ 348814 w 12238653"/>
              <a:gd name="connsiteY369" fmla="*/ 711796 h 4913967"/>
              <a:gd name="connsiteX370" fmla="*/ 341941 w 12238653"/>
              <a:gd name="connsiteY370" fmla="*/ 709582 h 4913967"/>
              <a:gd name="connsiteX371" fmla="*/ 344982 w 12238653"/>
              <a:gd name="connsiteY371" fmla="*/ 708034 h 4913967"/>
              <a:gd name="connsiteX372" fmla="*/ 7630477 w 12238653"/>
              <a:gd name="connsiteY372" fmla="*/ 707743 h 4913967"/>
              <a:gd name="connsiteX373" fmla="*/ 7632387 w 12238653"/>
              <a:gd name="connsiteY373" fmla="*/ 710291 h 4913967"/>
              <a:gd name="connsiteX374" fmla="*/ 7627772 w 12238653"/>
              <a:gd name="connsiteY374" fmla="*/ 710500 h 4913967"/>
              <a:gd name="connsiteX375" fmla="*/ 7626647 w 12238653"/>
              <a:gd name="connsiteY375" fmla="*/ 708828 h 4913967"/>
              <a:gd name="connsiteX376" fmla="*/ 7630477 w 12238653"/>
              <a:gd name="connsiteY376" fmla="*/ 707743 h 4913967"/>
              <a:gd name="connsiteX377" fmla="*/ 1159959 w 12238653"/>
              <a:gd name="connsiteY377" fmla="*/ 703569 h 4913967"/>
              <a:gd name="connsiteX378" fmla="*/ 1187998 w 12238653"/>
              <a:gd name="connsiteY378" fmla="*/ 707743 h 4913967"/>
              <a:gd name="connsiteX379" fmla="*/ 1179782 w 12238653"/>
              <a:gd name="connsiteY379" fmla="*/ 712757 h 4913967"/>
              <a:gd name="connsiteX380" fmla="*/ 1155003 w 12238653"/>
              <a:gd name="connsiteY380" fmla="*/ 707576 h 4913967"/>
              <a:gd name="connsiteX381" fmla="*/ 1159959 w 12238653"/>
              <a:gd name="connsiteY381" fmla="*/ 703569 h 4913967"/>
              <a:gd name="connsiteX382" fmla="*/ 6665949 w 12238653"/>
              <a:gd name="connsiteY382" fmla="*/ 702901 h 4913967"/>
              <a:gd name="connsiteX383" fmla="*/ 6637565 w 12238653"/>
              <a:gd name="connsiteY383" fmla="*/ 717223 h 4913967"/>
              <a:gd name="connsiteX384" fmla="*/ 6647253 w 12238653"/>
              <a:gd name="connsiteY384" fmla="*/ 707284 h 4913967"/>
              <a:gd name="connsiteX385" fmla="*/ 6665949 w 12238653"/>
              <a:gd name="connsiteY385" fmla="*/ 702901 h 4913967"/>
              <a:gd name="connsiteX386" fmla="*/ 6356488 w 12238653"/>
              <a:gd name="connsiteY386" fmla="*/ 702775 h 4913967"/>
              <a:gd name="connsiteX387" fmla="*/ 6363805 w 12238653"/>
              <a:gd name="connsiteY387" fmla="*/ 705155 h 4913967"/>
              <a:gd name="connsiteX388" fmla="*/ 6352659 w 12238653"/>
              <a:gd name="connsiteY388" fmla="*/ 707242 h 4913967"/>
              <a:gd name="connsiteX389" fmla="*/ 6347812 w 12238653"/>
              <a:gd name="connsiteY389" fmla="*/ 704321 h 4913967"/>
              <a:gd name="connsiteX390" fmla="*/ 6356488 w 12238653"/>
              <a:gd name="connsiteY390" fmla="*/ 702775 h 4913967"/>
              <a:gd name="connsiteX391" fmla="*/ 3817737 w 12238653"/>
              <a:gd name="connsiteY391" fmla="*/ 702567 h 4913967"/>
              <a:gd name="connsiteX392" fmla="*/ 3823032 w 12238653"/>
              <a:gd name="connsiteY392" fmla="*/ 702567 h 4913967"/>
              <a:gd name="connsiteX393" fmla="*/ 3825736 w 12238653"/>
              <a:gd name="connsiteY393" fmla="*/ 703820 h 4913967"/>
              <a:gd name="connsiteX394" fmla="*/ 3821342 w 12238653"/>
              <a:gd name="connsiteY394" fmla="*/ 704653 h 4913967"/>
              <a:gd name="connsiteX395" fmla="*/ 3817737 w 12238653"/>
              <a:gd name="connsiteY395" fmla="*/ 702567 h 4913967"/>
              <a:gd name="connsiteX396" fmla="*/ 136760 w 12238653"/>
              <a:gd name="connsiteY396" fmla="*/ 701774 h 4913967"/>
              <a:gd name="connsiteX397" fmla="*/ 188784 w 12238653"/>
              <a:gd name="connsiteY397" fmla="*/ 703611 h 4913967"/>
              <a:gd name="connsiteX398" fmla="*/ 187320 w 12238653"/>
              <a:gd name="connsiteY398" fmla="*/ 708828 h 4913967"/>
              <a:gd name="connsiteX399" fmla="*/ 135409 w 12238653"/>
              <a:gd name="connsiteY399" fmla="*/ 706743 h 4913967"/>
              <a:gd name="connsiteX400" fmla="*/ 136760 w 12238653"/>
              <a:gd name="connsiteY400" fmla="*/ 701774 h 4913967"/>
              <a:gd name="connsiteX401" fmla="*/ 7103787 w 12238653"/>
              <a:gd name="connsiteY401" fmla="*/ 700731 h 4913967"/>
              <a:gd name="connsiteX402" fmla="*/ 7108175 w 12238653"/>
              <a:gd name="connsiteY402" fmla="*/ 701107 h 4913967"/>
              <a:gd name="connsiteX403" fmla="*/ 7108287 w 12238653"/>
              <a:gd name="connsiteY403" fmla="*/ 702775 h 4913967"/>
              <a:gd name="connsiteX404" fmla="*/ 7103899 w 12238653"/>
              <a:gd name="connsiteY404" fmla="*/ 703569 h 4913967"/>
              <a:gd name="connsiteX405" fmla="*/ 7103787 w 12238653"/>
              <a:gd name="connsiteY405" fmla="*/ 700731 h 4913967"/>
              <a:gd name="connsiteX406" fmla="*/ 3447466 w 12238653"/>
              <a:gd name="connsiteY406" fmla="*/ 694301 h 4913967"/>
              <a:gd name="connsiteX407" fmla="*/ 3472357 w 12238653"/>
              <a:gd name="connsiteY407" fmla="*/ 694301 h 4913967"/>
              <a:gd name="connsiteX408" fmla="*/ 3473032 w 12238653"/>
              <a:gd name="connsiteY408" fmla="*/ 695887 h 4913967"/>
              <a:gd name="connsiteX409" fmla="*/ 3447466 w 12238653"/>
              <a:gd name="connsiteY409" fmla="*/ 695887 h 4913967"/>
              <a:gd name="connsiteX410" fmla="*/ 3447466 w 12238653"/>
              <a:gd name="connsiteY410" fmla="*/ 694301 h 4913967"/>
              <a:gd name="connsiteX411" fmla="*/ 1277527 w 12238653"/>
              <a:gd name="connsiteY411" fmla="*/ 693047 h 4913967"/>
              <a:gd name="connsiteX412" fmla="*/ 1336762 w 12238653"/>
              <a:gd name="connsiteY412" fmla="*/ 709582 h 4913967"/>
              <a:gd name="connsiteX413" fmla="*/ 1300834 w 12238653"/>
              <a:gd name="connsiteY413" fmla="*/ 726324 h 4913967"/>
              <a:gd name="connsiteX414" fmla="*/ 1377751 w 12238653"/>
              <a:gd name="connsiteY414" fmla="*/ 736761 h 4913967"/>
              <a:gd name="connsiteX415" fmla="*/ 1376962 w 12238653"/>
              <a:gd name="connsiteY415" fmla="*/ 739515 h 4913967"/>
              <a:gd name="connsiteX416" fmla="*/ 1294083 w 12238653"/>
              <a:gd name="connsiteY416" fmla="*/ 735049 h 4913967"/>
              <a:gd name="connsiteX417" fmla="*/ 1275950 w 12238653"/>
              <a:gd name="connsiteY417" fmla="*/ 735298 h 4913967"/>
              <a:gd name="connsiteX418" fmla="*/ 1165480 w 12238653"/>
              <a:gd name="connsiteY418" fmla="*/ 727493 h 4913967"/>
              <a:gd name="connsiteX419" fmla="*/ 1281359 w 12238653"/>
              <a:gd name="connsiteY419" fmla="*/ 713757 h 4913967"/>
              <a:gd name="connsiteX420" fmla="*/ 1242509 w 12238653"/>
              <a:gd name="connsiteY420" fmla="*/ 710249 h 4913967"/>
              <a:gd name="connsiteX421" fmla="*/ 1277527 w 12238653"/>
              <a:gd name="connsiteY421" fmla="*/ 693047 h 4913967"/>
              <a:gd name="connsiteX422" fmla="*/ 2055569 w 12238653"/>
              <a:gd name="connsiteY422" fmla="*/ 692755 h 4913967"/>
              <a:gd name="connsiteX423" fmla="*/ 2096566 w 12238653"/>
              <a:gd name="connsiteY423" fmla="*/ 693466 h 4913967"/>
              <a:gd name="connsiteX424" fmla="*/ 2096453 w 12238653"/>
              <a:gd name="connsiteY424" fmla="*/ 697808 h 4913967"/>
              <a:gd name="connsiteX425" fmla="*/ 2055119 w 12238653"/>
              <a:gd name="connsiteY425" fmla="*/ 697808 h 4913967"/>
              <a:gd name="connsiteX426" fmla="*/ 2055569 w 12238653"/>
              <a:gd name="connsiteY426" fmla="*/ 692755 h 4913967"/>
              <a:gd name="connsiteX427" fmla="*/ 1508398 w 12238653"/>
              <a:gd name="connsiteY427" fmla="*/ 690440 h 4913967"/>
              <a:gd name="connsiteX428" fmla="*/ 1562215 w 12238653"/>
              <a:gd name="connsiteY428" fmla="*/ 698810 h 4913967"/>
              <a:gd name="connsiteX429" fmla="*/ 1452639 w 12238653"/>
              <a:gd name="connsiteY429" fmla="*/ 696095 h 4913967"/>
              <a:gd name="connsiteX430" fmla="*/ 1508398 w 12238653"/>
              <a:gd name="connsiteY430" fmla="*/ 690440 h 4913967"/>
              <a:gd name="connsiteX431" fmla="*/ 4933392 w 12238653"/>
              <a:gd name="connsiteY431" fmla="*/ 690127 h 4913967"/>
              <a:gd name="connsiteX432" fmla="*/ 4974389 w 12238653"/>
              <a:gd name="connsiteY432" fmla="*/ 703318 h 4913967"/>
              <a:gd name="connsiteX433" fmla="*/ 5040714 w 12238653"/>
              <a:gd name="connsiteY433" fmla="*/ 707493 h 4913967"/>
              <a:gd name="connsiteX434" fmla="*/ 5129679 w 12238653"/>
              <a:gd name="connsiteY434" fmla="*/ 702107 h 4913967"/>
              <a:gd name="connsiteX435" fmla="*/ 5251417 w 12238653"/>
              <a:gd name="connsiteY435" fmla="*/ 700648 h 4913967"/>
              <a:gd name="connsiteX436" fmla="*/ 5290378 w 12238653"/>
              <a:gd name="connsiteY436" fmla="*/ 699519 h 4913967"/>
              <a:gd name="connsiteX437" fmla="*/ 5222023 w 12238653"/>
              <a:gd name="connsiteY437" fmla="*/ 715887 h 4913967"/>
              <a:gd name="connsiteX438" fmla="*/ 5207045 w 12238653"/>
              <a:gd name="connsiteY438" fmla="*/ 716971 h 4913967"/>
              <a:gd name="connsiteX439" fmla="*/ 5010085 w 12238653"/>
              <a:gd name="connsiteY439" fmla="*/ 723110 h 4913967"/>
              <a:gd name="connsiteX440" fmla="*/ 4980834 w 12238653"/>
              <a:gd name="connsiteY440" fmla="*/ 726005 h 4913967"/>
              <a:gd name="connsiteX441" fmla="*/ 4964173 w 12238653"/>
              <a:gd name="connsiteY441" fmla="*/ 734990 h 4913967"/>
              <a:gd name="connsiteX442" fmla="*/ 4925017 w 12238653"/>
              <a:gd name="connsiteY442" fmla="*/ 726873 h 4913967"/>
              <a:gd name="connsiteX443" fmla="*/ 4933392 w 12238653"/>
              <a:gd name="connsiteY443" fmla="*/ 690127 h 4913967"/>
              <a:gd name="connsiteX444" fmla="*/ 4838914 w 12238653"/>
              <a:gd name="connsiteY444" fmla="*/ 689416 h 4913967"/>
              <a:gd name="connsiteX445" fmla="*/ 4822022 w 12238653"/>
              <a:gd name="connsiteY445" fmla="*/ 697974 h 4913967"/>
              <a:gd name="connsiteX446" fmla="*/ 4861097 w 12238653"/>
              <a:gd name="connsiteY446" fmla="*/ 706201 h 4913967"/>
              <a:gd name="connsiteX447" fmla="*/ 4782498 w 12238653"/>
              <a:gd name="connsiteY447" fmla="*/ 708161 h 4913967"/>
              <a:gd name="connsiteX448" fmla="*/ 4838914 w 12238653"/>
              <a:gd name="connsiteY448" fmla="*/ 689416 h 4913967"/>
              <a:gd name="connsiteX449" fmla="*/ 2916049 w 12238653"/>
              <a:gd name="connsiteY449" fmla="*/ 687245 h 4913967"/>
              <a:gd name="connsiteX450" fmla="*/ 2918527 w 12238653"/>
              <a:gd name="connsiteY450" fmla="*/ 688623 h 4913967"/>
              <a:gd name="connsiteX451" fmla="*/ 2912219 w 12238653"/>
              <a:gd name="connsiteY451" fmla="*/ 690499 h 4913967"/>
              <a:gd name="connsiteX452" fmla="*/ 2909627 w 12238653"/>
              <a:gd name="connsiteY452" fmla="*/ 689039 h 4913967"/>
              <a:gd name="connsiteX453" fmla="*/ 2916049 w 12238653"/>
              <a:gd name="connsiteY453" fmla="*/ 687245 h 4913967"/>
              <a:gd name="connsiteX454" fmla="*/ 123361 w 12238653"/>
              <a:gd name="connsiteY454" fmla="*/ 687245 h 4913967"/>
              <a:gd name="connsiteX455" fmla="*/ 127183 w 12238653"/>
              <a:gd name="connsiteY455" fmla="*/ 688288 h 4913967"/>
              <a:gd name="connsiteX456" fmla="*/ 121557 w 12238653"/>
              <a:gd name="connsiteY456" fmla="*/ 690711 h 4913967"/>
              <a:gd name="connsiteX457" fmla="*/ 117614 w 12238653"/>
              <a:gd name="connsiteY457" fmla="*/ 689584 h 4913967"/>
              <a:gd name="connsiteX458" fmla="*/ 123361 w 12238653"/>
              <a:gd name="connsiteY458" fmla="*/ 687245 h 4913967"/>
              <a:gd name="connsiteX459" fmla="*/ 2803995 w 12238653"/>
              <a:gd name="connsiteY459" fmla="*/ 687119 h 4913967"/>
              <a:gd name="connsiteX460" fmla="*/ 2806699 w 12238653"/>
              <a:gd name="connsiteY460" fmla="*/ 688623 h 4913967"/>
              <a:gd name="connsiteX461" fmla="*/ 2799834 w 12238653"/>
              <a:gd name="connsiteY461" fmla="*/ 690670 h 4913967"/>
              <a:gd name="connsiteX462" fmla="*/ 2797016 w 12238653"/>
              <a:gd name="connsiteY462" fmla="*/ 689167 h 4913967"/>
              <a:gd name="connsiteX463" fmla="*/ 2803995 w 12238653"/>
              <a:gd name="connsiteY463" fmla="*/ 687119 h 4913967"/>
              <a:gd name="connsiteX464" fmla="*/ 262940 w 12238653"/>
              <a:gd name="connsiteY464" fmla="*/ 687074 h 4913967"/>
              <a:gd name="connsiteX465" fmla="*/ 340364 w 12238653"/>
              <a:gd name="connsiteY465" fmla="*/ 689249 h 4913967"/>
              <a:gd name="connsiteX466" fmla="*/ 249484 w 12238653"/>
              <a:gd name="connsiteY466" fmla="*/ 712045 h 4913967"/>
              <a:gd name="connsiteX467" fmla="*/ 234167 w 12238653"/>
              <a:gd name="connsiteY467" fmla="*/ 705491 h 4913967"/>
              <a:gd name="connsiteX468" fmla="*/ 276509 w 12238653"/>
              <a:gd name="connsiteY468" fmla="*/ 698474 h 4913967"/>
              <a:gd name="connsiteX469" fmla="*/ 271558 w 12238653"/>
              <a:gd name="connsiteY469" fmla="*/ 695388 h 4913967"/>
              <a:gd name="connsiteX470" fmla="*/ 186870 w 12238653"/>
              <a:gd name="connsiteY470" fmla="*/ 695388 h 4913967"/>
              <a:gd name="connsiteX471" fmla="*/ 262940 w 12238653"/>
              <a:gd name="connsiteY471" fmla="*/ 687074 h 4913967"/>
              <a:gd name="connsiteX472" fmla="*/ 3683839 w 12238653"/>
              <a:gd name="connsiteY472" fmla="*/ 686743 h 4913967"/>
              <a:gd name="connsiteX473" fmla="*/ 3691388 w 12238653"/>
              <a:gd name="connsiteY473" fmla="*/ 689167 h 4913967"/>
              <a:gd name="connsiteX474" fmla="*/ 3686544 w 12238653"/>
              <a:gd name="connsiteY474" fmla="*/ 691795 h 4913967"/>
              <a:gd name="connsiteX475" fmla="*/ 3677087 w 12238653"/>
              <a:gd name="connsiteY475" fmla="*/ 690541 h 4913967"/>
              <a:gd name="connsiteX476" fmla="*/ 3683839 w 12238653"/>
              <a:gd name="connsiteY476" fmla="*/ 686743 h 4913967"/>
              <a:gd name="connsiteX477" fmla="*/ 387437 w 12238653"/>
              <a:gd name="connsiteY477" fmla="*/ 686118 h 4913967"/>
              <a:gd name="connsiteX478" fmla="*/ 388676 w 12238653"/>
              <a:gd name="connsiteY478" fmla="*/ 688205 h 4913967"/>
              <a:gd name="connsiteX479" fmla="*/ 383719 w 12238653"/>
              <a:gd name="connsiteY479" fmla="*/ 688079 h 4913967"/>
              <a:gd name="connsiteX480" fmla="*/ 382818 w 12238653"/>
              <a:gd name="connsiteY480" fmla="*/ 686659 h 4913967"/>
              <a:gd name="connsiteX481" fmla="*/ 387437 w 12238653"/>
              <a:gd name="connsiteY481" fmla="*/ 686118 h 4913967"/>
              <a:gd name="connsiteX482" fmla="*/ 2756026 w 12238653"/>
              <a:gd name="connsiteY482" fmla="*/ 685992 h 4913967"/>
              <a:gd name="connsiteX483" fmla="*/ 2757372 w 12238653"/>
              <a:gd name="connsiteY483" fmla="*/ 689249 h 4913967"/>
              <a:gd name="connsiteX484" fmla="*/ 2732374 w 12238653"/>
              <a:gd name="connsiteY484" fmla="*/ 691545 h 4913967"/>
              <a:gd name="connsiteX485" fmla="*/ 2731135 w 12238653"/>
              <a:gd name="connsiteY485" fmla="*/ 686451 h 4913967"/>
              <a:gd name="connsiteX486" fmla="*/ 2756026 w 12238653"/>
              <a:gd name="connsiteY486" fmla="*/ 685992 h 4913967"/>
              <a:gd name="connsiteX487" fmla="*/ 1647348 w 12238653"/>
              <a:gd name="connsiteY487" fmla="*/ 685616 h 4913967"/>
              <a:gd name="connsiteX488" fmla="*/ 1651632 w 12238653"/>
              <a:gd name="connsiteY488" fmla="*/ 687704 h 4913967"/>
              <a:gd name="connsiteX489" fmla="*/ 1647348 w 12238653"/>
              <a:gd name="connsiteY489" fmla="*/ 688331 h 4913967"/>
              <a:gd name="connsiteX490" fmla="*/ 1643292 w 12238653"/>
              <a:gd name="connsiteY490" fmla="*/ 686200 h 4913967"/>
              <a:gd name="connsiteX491" fmla="*/ 1647348 w 12238653"/>
              <a:gd name="connsiteY491" fmla="*/ 685616 h 4913967"/>
              <a:gd name="connsiteX492" fmla="*/ 2653236 w 12238653"/>
              <a:gd name="connsiteY492" fmla="*/ 685205 h 4913967"/>
              <a:gd name="connsiteX493" fmla="*/ 2687892 w 12238653"/>
              <a:gd name="connsiteY493" fmla="*/ 687119 h 4913967"/>
              <a:gd name="connsiteX494" fmla="*/ 2686541 w 12238653"/>
              <a:gd name="connsiteY494" fmla="*/ 691961 h 4913967"/>
              <a:gd name="connsiteX495" fmla="*/ 2617735 w 12238653"/>
              <a:gd name="connsiteY495" fmla="*/ 687954 h 4913967"/>
              <a:gd name="connsiteX496" fmla="*/ 2653236 w 12238653"/>
              <a:gd name="connsiteY496" fmla="*/ 685205 h 4913967"/>
              <a:gd name="connsiteX497" fmla="*/ 3098534 w 12238653"/>
              <a:gd name="connsiteY497" fmla="*/ 685033 h 4913967"/>
              <a:gd name="connsiteX498" fmla="*/ 3140033 w 12238653"/>
              <a:gd name="connsiteY498" fmla="*/ 691167 h 4913967"/>
              <a:gd name="connsiteX499" fmla="*/ 3083727 w 12238653"/>
              <a:gd name="connsiteY499" fmla="*/ 692672 h 4913967"/>
              <a:gd name="connsiteX500" fmla="*/ 3098534 w 12238653"/>
              <a:gd name="connsiteY500" fmla="*/ 685033 h 4913967"/>
              <a:gd name="connsiteX501" fmla="*/ 4121903 w 12238653"/>
              <a:gd name="connsiteY501" fmla="*/ 683907 h 4913967"/>
              <a:gd name="connsiteX502" fmla="*/ 4125282 w 12238653"/>
              <a:gd name="connsiteY502" fmla="*/ 685074 h 4913967"/>
              <a:gd name="connsiteX503" fmla="*/ 4123147 w 12238653"/>
              <a:gd name="connsiteY503" fmla="*/ 686786 h 4913967"/>
              <a:gd name="connsiteX504" fmla="*/ 4117402 w 12238653"/>
              <a:gd name="connsiteY504" fmla="*/ 684907 h 4913967"/>
              <a:gd name="connsiteX505" fmla="*/ 4121903 w 12238653"/>
              <a:gd name="connsiteY505" fmla="*/ 683907 h 4913967"/>
              <a:gd name="connsiteX506" fmla="*/ 1857824 w 12238653"/>
              <a:gd name="connsiteY506" fmla="*/ 683070 h 4913967"/>
              <a:gd name="connsiteX507" fmla="*/ 1860643 w 12238653"/>
              <a:gd name="connsiteY507" fmla="*/ 684612 h 4913967"/>
              <a:gd name="connsiteX508" fmla="*/ 1853544 w 12238653"/>
              <a:gd name="connsiteY508" fmla="*/ 686743 h 4913967"/>
              <a:gd name="connsiteX509" fmla="*/ 1850614 w 12238653"/>
              <a:gd name="connsiteY509" fmla="*/ 685117 h 4913967"/>
              <a:gd name="connsiteX510" fmla="*/ 1857824 w 12238653"/>
              <a:gd name="connsiteY510" fmla="*/ 683070 h 4913967"/>
              <a:gd name="connsiteX511" fmla="*/ 3003548 w 12238653"/>
              <a:gd name="connsiteY511" fmla="*/ 682025 h 4913967"/>
              <a:gd name="connsiteX512" fmla="*/ 3052870 w 12238653"/>
              <a:gd name="connsiteY512" fmla="*/ 686910 h 4913967"/>
              <a:gd name="connsiteX513" fmla="*/ 3026353 w 12238653"/>
              <a:gd name="connsiteY513" fmla="*/ 691483 h 4913967"/>
              <a:gd name="connsiteX514" fmla="*/ 3003548 w 12238653"/>
              <a:gd name="connsiteY514" fmla="*/ 682025 h 4913967"/>
              <a:gd name="connsiteX515" fmla="*/ 993184 w 12238653"/>
              <a:gd name="connsiteY515" fmla="*/ 681860 h 4913967"/>
              <a:gd name="connsiteX516" fmla="*/ 1061988 w 12238653"/>
              <a:gd name="connsiteY516" fmla="*/ 681860 h 4913967"/>
              <a:gd name="connsiteX517" fmla="*/ 1062214 w 12238653"/>
              <a:gd name="connsiteY517" fmla="*/ 683487 h 4913967"/>
              <a:gd name="connsiteX518" fmla="*/ 993408 w 12238653"/>
              <a:gd name="connsiteY518" fmla="*/ 683487 h 4913967"/>
              <a:gd name="connsiteX519" fmla="*/ 993184 w 12238653"/>
              <a:gd name="connsiteY519" fmla="*/ 681860 h 4913967"/>
              <a:gd name="connsiteX520" fmla="*/ 1207370 w 12238653"/>
              <a:gd name="connsiteY520" fmla="*/ 681775 h 4913967"/>
              <a:gd name="connsiteX521" fmla="*/ 1232819 w 12238653"/>
              <a:gd name="connsiteY521" fmla="*/ 681775 h 4913967"/>
              <a:gd name="connsiteX522" fmla="*/ 1232819 w 12238653"/>
              <a:gd name="connsiteY522" fmla="*/ 683153 h 4913967"/>
              <a:gd name="connsiteX523" fmla="*/ 1207370 w 12238653"/>
              <a:gd name="connsiteY523" fmla="*/ 683153 h 4913967"/>
              <a:gd name="connsiteX524" fmla="*/ 1207370 w 12238653"/>
              <a:gd name="connsiteY524" fmla="*/ 681775 h 4913967"/>
              <a:gd name="connsiteX525" fmla="*/ 1141602 w 12238653"/>
              <a:gd name="connsiteY525" fmla="*/ 681775 h 4913967"/>
              <a:gd name="connsiteX526" fmla="*/ 1142848 w 12238653"/>
              <a:gd name="connsiteY526" fmla="*/ 683572 h 4913967"/>
              <a:gd name="connsiteX527" fmla="*/ 1138116 w 12238653"/>
              <a:gd name="connsiteY527" fmla="*/ 683487 h 4913967"/>
              <a:gd name="connsiteX528" fmla="*/ 1137101 w 12238653"/>
              <a:gd name="connsiteY528" fmla="*/ 682235 h 4913967"/>
              <a:gd name="connsiteX529" fmla="*/ 1141602 w 12238653"/>
              <a:gd name="connsiteY529" fmla="*/ 681775 h 4913967"/>
              <a:gd name="connsiteX530" fmla="*/ 709960 w 12238653"/>
              <a:gd name="connsiteY530" fmla="*/ 681775 h 4913967"/>
              <a:gd name="connsiteX531" fmla="*/ 715362 w 12238653"/>
              <a:gd name="connsiteY531" fmla="*/ 681817 h 4913967"/>
              <a:gd name="connsiteX532" fmla="*/ 718290 w 12238653"/>
              <a:gd name="connsiteY532" fmla="*/ 683153 h 4913967"/>
              <a:gd name="connsiteX533" fmla="*/ 713790 w 12238653"/>
              <a:gd name="connsiteY533" fmla="*/ 684030 h 4913967"/>
              <a:gd name="connsiteX534" fmla="*/ 709960 w 12238653"/>
              <a:gd name="connsiteY534" fmla="*/ 681775 h 4913967"/>
              <a:gd name="connsiteX535" fmla="*/ 3568864 w 12238653"/>
              <a:gd name="connsiteY535" fmla="*/ 679064 h 4913967"/>
              <a:gd name="connsiteX536" fmla="*/ 3568637 w 12238653"/>
              <a:gd name="connsiteY536" fmla="*/ 680773 h 4913967"/>
              <a:gd name="connsiteX537" fmla="*/ 3564131 w 12238653"/>
              <a:gd name="connsiteY537" fmla="*/ 681482 h 4913967"/>
              <a:gd name="connsiteX538" fmla="*/ 3561320 w 12238653"/>
              <a:gd name="connsiteY538" fmla="*/ 680188 h 4913967"/>
              <a:gd name="connsiteX539" fmla="*/ 3568864 w 12238653"/>
              <a:gd name="connsiteY539" fmla="*/ 679064 h 4913967"/>
              <a:gd name="connsiteX540" fmla="*/ 7993203 w 12238653"/>
              <a:gd name="connsiteY540" fmla="*/ 678646 h 4913967"/>
              <a:gd name="connsiteX541" fmla="*/ 7995567 w 12238653"/>
              <a:gd name="connsiteY541" fmla="*/ 682152 h 4913967"/>
              <a:gd name="connsiteX542" fmla="*/ 7971584 w 12238653"/>
              <a:gd name="connsiteY542" fmla="*/ 684199 h 4913967"/>
              <a:gd name="connsiteX543" fmla="*/ 7969894 w 12238653"/>
              <a:gd name="connsiteY543" fmla="*/ 681106 h 4913967"/>
              <a:gd name="connsiteX544" fmla="*/ 7993203 w 12238653"/>
              <a:gd name="connsiteY544" fmla="*/ 678646 h 4913967"/>
              <a:gd name="connsiteX545" fmla="*/ 4189813 w 12238653"/>
              <a:gd name="connsiteY545" fmla="*/ 678646 h 4913967"/>
              <a:gd name="connsiteX546" fmla="*/ 4138238 w 12238653"/>
              <a:gd name="connsiteY546" fmla="*/ 696930 h 4913967"/>
              <a:gd name="connsiteX547" fmla="*/ 4189813 w 12238653"/>
              <a:gd name="connsiteY547" fmla="*/ 678646 h 4913967"/>
              <a:gd name="connsiteX548" fmla="*/ 4217289 w 12238653"/>
              <a:gd name="connsiteY548" fmla="*/ 676764 h 4913967"/>
              <a:gd name="connsiteX549" fmla="*/ 4321118 w 12238653"/>
              <a:gd name="connsiteY549" fmla="*/ 676764 h 4913967"/>
              <a:gd name="connsiteX550" fmla="*/ 4269707 w 12238653"/>
              <a:gd name="connsiteY550" fmla="*/ 685079 h 4913967"/>
              <a:gd name="connsiteX551" fmla="*/ 4217289 w 12238653"/>
              <a:gd name="connsiteY551" fmla="*/ 676764 h 4913967"/>
              <a:gd name="connsiteX552" fmla="*/ 3609629 w 12238653"/>
              <a:gd name="connsiteY552" fmla="*/ 675512 h 4913967"/>
              <a:gd name="connsiteX553" fmla="*/ 3642962 w 12238653"/>
              <a:gd name="connsiteY553" fmla="*/ 683907 h 4913967"/>
              <a:gd name="connsiteX554" fmla="*/ 3624943 w 12238653"/>
              <a:gd name="connsiteY554" fmla="*/ 692087 h 4913967"/>
              <a:gd name="connsiteX555" fmla="*/ 3595551 w 12238653"/>
              <a:gd name="connsiteY555" fmla="*/ 681482 h 4913967"/>
              <a:gd name="connsiteX556" fmla="*/ 3609629 w 12238653"/>
              <a:gd name="connsiteY556" fmla="*/ 675512 h 4913967"/>
              <a:gd name="connsiteX557" fmla="*/ 3177648 w 12238653"/>
              <a:gd name="connsiteY557" fmla="*/ 675304 h 4913967"/>
              <a:gd name="connsiteX558" fmla="*/ 3308505 w 12238653"/>
              <a:gd name="connsiteY558" fmla="*/ 684992 h 4913967"/>
              <a:gd name="connsiteX559" fmla="*/ 3442965 w 12238653"/>
              <a:gd name="connsiteY559" fmla="*/ 683697 h 4913967"/>
              <a:gd name="connsiteX560" fmla="*/ 3174832 w 12238653"/>
              <a:gd name="connsiteY560" fmla="*/ 693339 h 4913967"/>
              <a:gd name="connsiteX561" fmla="*/ 3177648 w 12238653"/>
              <a:gd name="connsiteY561" fmla="*/ 675304 h 4913967"/>
              <a:gd name="connsiteX562" fmla="*/ 4395217 w 12238653"/>
              <a:gd name="connsiteY562" fmla="*/ 674136 h 4913967"/>
              <a:gd name="connsiteX563" fmla="*/ 4370783 w 12238653"/>
              <a:gd name="connsiteY563" fmla="*/ 688331 h 4913967"/>
              <a:gd name="connsiteX564" fmla="*/ 4356932 w 12238653"/>
              <a:gd name="connsiteY564" fmla="*/ 691085 h 4913967"/>
              <a:gd name="connsiteX565" fmla="*/ 4395217 w 12238653"/>
              <a:gd name="connsiteY565" fmla="*/ 674136 h 4913967"/>
              <a:gd name="connsiteX566" fmla="*/ 1588790 w 12238653"/>
              <a:gd name="connsiteY566" fmla="*/ 673551 h 4913967"/>
              <a:gd name="connsiteX567" fmla="*/ 1616831 w 12238653"/>
              <a:gd name="connsiteY567" fmla="*/ 673551 h 4913967"/>
              <a:gd name="connsiteX568" fmla="*/ 1616831 w 12238653"/>
              <a:gd name="connsiteY568" fmla="*/ 675429 h 4913967"/>
              <a:gd name="connsiteX569" fmla="*/ 1588790 w 12238653"/>
              <a:gd name="connsiteY569" fmla="*/ 675429 h 4913967"/>
              <a:gd name="connsiteX570" fmla="*/ 1588790 w 12238653"/>
              <a:gd name="connsiteY570" fmla="*/ 673551 h 4913967"/>
              <a:gd name="connsiteX571" fmla="*/ 4463460 w 12238653"/>
              <a:gd name="connsiteY571" fmla="*/ 673427 h 4913967"/>
              <a:gd name="connsiteX572" fmla="*/ 4463008 w 12238653"/>
              <a:gd name="connsiteY572" fmla="*/ 675512 h 4913967"/>
              <a:gd name="connsiteX573" fmla="*/ 4426639 w 12238653"/>
              <a:gd name="connsiteY573" fmla="*/ 678728 h 4913967"/>
              <a:gd name="connsiteX574" fmla="*/ 4423820 w 12238653"/>
              <a:gd name="connsiteY574" fmla="*/ 676724 h 4913967"/>
              <a:gd name="connsiteX575" fmla="*/ 4442292 w 12238653"/>
              <a:gd name="connsiteY575" fmla="*/ 673551 h 4913967"/>
              <a:gd name="connsiteX576" fmla="*/ 4463460 w 12238653"/>
              <a:gd name="connsiteY576" fmla="*/ 673427 h 4913967"/>
              <a:gd name="connsiteX577" fmla="*/ 6481484 w 12238653"/>
              <a:gd name="connsiteY577" fmla="*/ 672884 h 4913967"/>
              <a:gd name="connsiteX578" fmla="*/ 6485315 w 12238653"/>
              <a:gd name="connsiteY578" fmla="*/ 677308 h 4913967"/>
              <a:gd name="connsiteX579" fmla="*/ 6440721 w 12238653"/>
              <a:gd name="connsiteY579" fmla="*/ 682401 h 4913967"/>
              <a:gd name="connsiteX580" fmla="*/ 6437003 w 12238653"/>
              <a:gd name="connsiteY580" fmla="*/ 678101 h 4913967"/>
              <a:gd name="connsiteX581" fmla="*/ 6481484 w 12238653"/>
              <a:gd name="connsiteY581" fmla="*/ 672884 h 4913967"/>
              <a:gd name="connsiteX582" fmla="*/ 1717169 w 12238653"/>
              <a:gd name="connsiteY582" fmla="*/ 671713 h 4913967"/>
              <a:gd name="connsiteX583" fmla="*/ 1768747 w 12238653"/>
              <a:gd name="connsiteY583" fmla="*/ 673301 h 4913967"/>
              <a:gd name="connsiteX584" fmla="*/ 1762213 w 12238653"/>
              <a:gd name="connsiteY584" fmla="*/ 689666 h 4913967"/>
              <a:gd name="connsiteX585" fmla="*/ 1751291 w 12238653"/>
              <a:gd name="connsiteY585" fmla="*/ 690417 h 4913967"/>
              <a:gd name="connsiteX586" fmla="*/ 1717169 w 12238653"/>
              <a:gd name="connsiteY586" fmla="*/ 671713 h 4913967"/>
              <a:gd name="connsiteX587" fmla="*/ 4010981 w 12238653"/>
              <a:gd name="connsiteY587" fmla="*/ 670335 h 4913967"/>
              <a:gd name="connsiteX588" fmla="*/ 4065259 w 12238653"/>
              <a:gd name="connsiteY588" fmla="*/ 685826 h 4913967"/>
              <a:gd name="connsiteX589" fmla="*/ 4029114 w 12238653"/>
              <a:gd name="connsiteY589" fmla="*/ 688916 h 4913967"/>
              <a:gd name="connsiteX590" fmla="*/ 3937671 w 12238653"/>
              <a:gd name="connsiteY590" fmla="*/ 687411 h 4913967"/>
              <a:gd name="connsiteX591" fmla="*/ 3918306 w 12238653"/>
              <a:gd name="connsiteY591" fmla="*/ 705574 h 4913967"/>
              <a:gd name="connsiteX592" fmla="*/ 3907602 w 12238653"/>
              <a:gd name="connsiteY592" fmla="*/ 706743 h 4913967"/>
              <a:gd name="connsiteX593" fmla="*/ 3877872 w 12238653"/>
              <a:gd name="connsiteY593" fmla="*/ 698894 h 4913967"/>
              <a:gd name="connsiteX594" fmla="*/ 3824385 w 12238653"/>
              <a:gd name="connsiteY594" fmla="*/ 684406 h 4913967"/>
              <a:gd name="connsiteX595" fmla="*/ 3760981 w 12238653"/>
              <a:gd name="connsiteY595" fmla="*/ 701275 h 4913967"/>
              <a:gd name="connsiteX596" fmla="*/ 3747806 w 12238653"/>
              <a:gd name="connsiteY596" fmla="*/ 679772 h 4913967"/>
              <a:gd name="connsiteX597" fmla="*/ 3891949 w 12238653"/>
              <a:gd name="connsiteY597" fmla="*/ 678311 h 4913967"/>
              <a:gd name="connsiteX598" fmla="*/ 4010981 w 12238653"/>
              <a:gd name="connsiteY598" fmla="*/ 670335 h 4913967"/>
              <a:gd name="connsiteX599" fmla="*/ 5371349 w 12238653"/>
              <a:gd name="connsiteY599" fmla="*/ 669374 h 4913967"/>
              <a:gd name="connsiteX600" fmla="*/ 5388799 w 12238653"/>
              <a:gd name="connsiteY600" fmla="*/ 669374 h 4913967"/>
              <a:gd name="connsiteX601" fmla="*/ 5388462 w 12238653"/>
              <a:gd name="connsiteY601" fmla="*/ 670753 h 4913967"/>
              <a:gd name="connsiteX602" fmla="*/ 5371013 w 12238653"/>
              <a:gd name="connsiteY602" fmla="*/ 670753 h 4913967"/>
              <a:gd name="connsiteX603" fmla="*/ 5371349 w 12238653"/>
              <a:gd name="connsiteY603" fmla="*/ 669374 h 4913967"/>
              <a:gd name="connsiteX604" fmla="*/ 6722604 w 12238653"/>
              <a:gd name="connsiteY604" fmla="*/ 669313 h 4913967"/>
              <a:gd name="connsiteX605" fmla="*/ 6755019 w 12238653"/>
              <a:gd name="connsiteY605" fmla="*/ 670335 h 4913967"/>
              <a:gd name="connsiteX606" fmla="*/ 6765265 w 12238653"/>
              <a:gd name="connsiteY606" fmla="*/ 682235 h 4913967"/>
              <a:gd name="connsiteX607" fmla="*/ 6738465 w 12238653"/>
              <a:gd name="connsiteY607" fmla="*/ 683738 h 4913967"/>
              <a:gd name="connsiteX608" fmla="*/ 6690609 w 12238653"/>
              <a:gd name="connsiteY608" fmla="*/ 680814 h 4913967"/>
              <a:gd name="connsiteX609" fmla="*/ 6722604 w 12238653"/>
              <a:gd name="connsiteY609" fmla="*/ 669313 h 4913967"/>
              <a:gd name="connsiteX610" fmla="*/ 4175848 w 12238653"/>
              <a:gd name="connsiteY610" fmla="*/ 665744 h 4913967"/>
              <a:gd name="connsiteX611" fmla="*/ 4179341 w 12238653"/>
              <a:gd name="connsiteY611" fmla="*/ 668791 h 4913967"/>
              <a:gd name="connsiteX612" fmla="*/ 4170215 w 12238653"/>
              <a:gd name="connsiteY612" fmla="*/ 669959 h 4913967"/>
              <a:gd name="connsiteX613" fmla="*/ 4163574 w 12238653"/>
              <a:gd name="connsiteY613" fmla="*/ 667332 h 4913967"/>
              <a:gd name="connsiteX614" fmla="*/ 4175848 w 12238653"/>
              <a:gd name="connsiteY614" fmla="*/ 665744 h 4913967"/>
              <a:gd name="connsiteX615" fmla="*/ 8062119 w 12238653"/>
              <a:gd name="connsiteY615" fmla="*/ 662195 h 4913967"/>
              <a:gd name="connsiteX616" fmla="*/ 8064823 w 12238653"/>
              <a:gd name="connsiteY616" fmla="*/ 663656 h 4913967"/>
              <a:gd name="connsiteX617" fmla="*/ 8058070 w 12238653"/>
              <a:gd name="connsiteY617" fmla="*/ 665660 h 4913967"/>
              <a:gd name="connsiteX618" fmla="*/ 8055252 w 12238653"/>
              <a:gd name="connsiteY618" fmla="*/ 664114 h 4913967"/>
              <a:gd name="connsiteX619" fmla="*/ 8062119 w 12238653"/>
              <a:gd name="connsiteY619" fmla="*/ 662195 h 4913967"/>
              <a:gd name="connsiteX620" fmla="*/ 368179 w 12238653"/>
              <a:gd name="connsiteY620" fmla="*/ 660732 h 4913967"/>
              <a:gd name="connsiteX621" fmla="*/ 370543 w 12238653"/>
              <a:gd name="connsiteY621" fmla="*/ 663780 h 4913967"/>
              <a:gd name="connsiteX622" fmla="*/ 362326 w 12238653"/>
              <a:gd name="connsiteY622" fmla="*/ 665283 h 4913967"/>
              <a:gd name="connsiteX623" fmla="*/ 356469 w 12238653"/>
              <a:gd name="connsiteY623" fmla="*/ 662655 h 4913967"/>
              <a:gd name="connsiteX624" fmla="*/ 368179 w 12238653"/>
              <a:gd name="connsiteY624" fmla="*/ 660732 h 4913967"/>
              <a:gd name="connsiteX625" fmla="*/ 4329098 w 12238653"/>
              <a:gd name="connsiteY625" fmla="*/ 659924 h 4913967"/>
              <a:gd name="connsiteX626" fmla="*/ 4367402 w 12238653"/>
              <a:gd name="connsiteY626" fmla="*/ 661402 h 4913967"/>
              <a:gd name="connsiteX627" fmla="*/ 4302874 w 12238653"/>
              <a:gd name="connsiteY627" fmla="*/ 668623 h 4913967"/>
              <a:gd name="connsiteX628" fmla="*/ 4329098 w 12238653"/>
              <a:gd name="connsiteY628" fmla="*/ 659924 h 4913967"/>
              <a:gd name="connsiteX629" fmla="*/ 4575400 w 12238653"/>
              <a:gd name="connsiteY629" fmla="*/ 656559 h 4913967"/>
              <a:gd name="connsiteX630" fmla="*/ 4579450 w 12238653"/>
              <a:gd name="connsiteY630" fmla="*/ 657228 h 4913967"/>
              <a:gd name="connsiteX631" fmla="*/ 4577540 w 12238653"/>
              <a:gd name="connsiteY631" fmla="*/ 658395 h 4913967"/>
              <a:gd name="connsiteX632" fmla="*/ 4572811 w 12238653"/>
              <a:gd name="connsiteY632" fmla="*/ 658395 h 4913967"/>
              <a:gd name="connsiteX633" fmla="*/ 4575400 w 12238653"/>
              <a:gd name="connsiteY633" fmla="*/ 656559 h 4913967"/>
              <a:gd name="connsiteX634" fmla="*/ 65025 w 12238653"/>
              <a:gd name="connsiteY634" fmla="*/ 656141 h 4913967"/>
              <a:gd name="connsiteX635" fmla="*/ 125387 w 12238653"/>
              <a:gd name="connsiteY635" fmla="*/ 663157 h 4913967"/>
              <a:gd name="connsiteX636" fmla="*/ 164126 w 12238653"/>
              <a:gd name="connsiteY636" fmla="*/ 664364 h 4913967"/>
              <a:gd name="connsiteX637" fmla="*/ 130411 w 12238653"/>
              <a:gd name="connsiteY637" fmla="*/ 672318 h 4913967"/>
              <a:gd name="connsiteX638" fmla="*/ 95094 w 12238653"/>
              <a:gd name="connsiteY638" fmla="*/ 669123 h 4913967"/>
              <a:gd name="connsiteX639" fmla="*/ 44809 w 12238653"/>
              <a:gd name="connsiteY639" fmla="*/ 663484 h 4913967"/>
              <a:gd name="connsiteX640" fmla="*/ 26623 w 12238653"/>
              <a:gd name="connsiteY640" fmla="*/ 665400 h 4913967"/>
              <a:gd name="connsiteX641" fmla="*/ 26623 w 12238653"/>
              <a:gd name="connsiteY641" fmla="*/ 656694 h 4913967"/>
              <a:gd name="connsiteX642" fmla="*/ 8228940 w 12238653"/>
              <a:gd name="connsiteY642" fmla="*/ 655595 h 4913967"/>
              <a:gd name="connsiteX643" fmla="*/ 8203451 w 12238653"/>
              <a:gd name="connsiteY643" fmla="*/ 661569 h 4913967"/>
              <a:gd name="connsiteX644" fmla="*/ 8197706 w 12238653"/>
              <a:gd name="connsiteY644" fmla="*/ 657228 h 4913967"/>
              <a:gd name="connsiteX645" fmla="*/ 8229393 w 12238653"/>
              <a:gd name="connsiteY645" fmla="*/ 655490 h 4913967"/>
              <a:gd name="connsiteX646" fmla="*/ 8229523 w 12238653"/>
              <a:gd name="connsiteY646" fmla="*/ 655518 h 4913967"/>
              <a:gd name="connsiteX647" fmla="*/ 8229578 w 12238653"/>
              <a:gd name="connsiteY647" fmla="*/ 655561 h 4913967"/>
              <a:gd name="connsiteX648" fmla="*/ 8228940 w 12238653"/>
              <a:gd name="connsiteY648" fmla="*/ 655595 h 4913967"/>
              <a:gd name="connsiteX649" fmla="*/ 4477197 w 12238653"/>
              <a:gd name="connsiteY649" fmla="*/ 654637 h 4913967"/>
              <a:gd name="connsiteX650" fmla="*/ 4510645 w 12238653"/>
              <a:gd name="connsiteY650" fmla="*/ 656434 h 4913967"/>
              <a:gd name="connsiteX651" fmla="*/ 4509630 w 12238653"/>
              <a:gd name="connsiteY651" fmla="*/ 659229 h 4913967"/>
              <a:gd name="connsiteX652" fmla="*/ 4476078 w 12238653"/>
              <a:gd name="connsiteY652" fmla="*/ 657812 h 4913967"/>
              <a:gd name="connsiteX653" fmla="*/ 4477197 w 12238653"/>
              <a:gd name="connsiteY653" fmla="*/ 654637 h 4913967"/>
              <a:gd name="connsiteX654" fmla="*/ 4651972 w 12238653"/>
              <a:gd name="connsiteY654" fmla="*/ 653510 h 4913967"/>
              <a:gd name="connsiteX655" fmla="*/ 4654338 w 12238653"/>
              <a:gd name="connsiteY655" fmla="*/ 655181 h 4913967"/>
              <a:gd name="connsiteX656" fmla="*/ 4651522 w 12238653"/>
              <a:gd name="connsiteY656" fmla="*/ 656516 h 4913967"/>
              <a:gd name="connsiteX657" fmla="*/ 4646909 w 12238653"/>
              <a:gd name="connsiteY657" fmla="*/ 655640 h 4913967"/>
              <a:gd name="connsiteX658" fmla="*/ 4651972 w 12238653"/>
              <a:gd name="connsiteY658" fmla="*/ 653510 h 4913967"/>
              <a:gd name="connsiteX659" fmla="*/ 4835196 w 12238653"/>
              <a:gd name="connsiteY659" fmla="*/ 652718 h 4913967"/>
              <a:gd name="connsiteX660" fmla="*/ 4841392 w 12238653"/>
              <a:gd name="connsiteY660" fmla="*/ 655055 h 4913967"/>
              <a:gd name="connsiteX661" fmla="*/ 4833393 w 12238653"/>
              <a:gd name="connsiteY661" fmla="*/ 656767 h 4913967"/>
              <a:gd name="connsiteX662" fmla="*/ 4826979 w 12238653"/>
              <a:gd name="connsiteY662" fmla="*/ 654261 h 4913967"/>
              <a:gd name="connsiteX663" fmla="*/ 4835196 w 12238653"/>
              <a:gd name="connsiteY663" fmla="*/ 652718 h 4913967"/>
              <a:gd name="connsiteX664" fmla="*/ 4781145 w 12238653"/>
              <a:gd name="connsiteY664" fmla="*/ 652298 h 4913967"/>
              <a:gd name="connsiteX665" fmla="*/ 4782722 w 12238653"/>
              <a:gd name="connsiteY665" fmla="*/ 657144 h 4913967"/>
              <a:gd name="connsiteX666" fmla="*/ 4750399 w 12238653"/>
              <a:gd name="connsiteY666" fmla="*/ 658519 h 4913967"/>
              <a:gd name="connsiteX667" fmla="*/ 4748824 w 12238653"/>
              <a:gd name="connsiteY667" fmla="*/ 655055 h 4913967"/>
              <a:gd name="connsiteX668" fmla="*/ 4781145 w 12238653"/>
              <a:gd name="connsiteY668" fmla="*/ 652298 h 4913967"/>
              <a:gd name="connsiteX669" fmla="*/ 6884982 w 12238653"/>
              <a:gd name="connsiteY669" fmla="*/ 650170 h 4913967"/>
              <a:gd name="connsiteX670" fmla="*/ 6893763 w 12238653"/>
              <a:gd name="connsiteY670" fmla="*/ 650672 h 4913967"/>
              <a:gd name="connsiteX671" fmla="*/ 6892636 w 12238653"/>
              <a:gd name="connsiteY671" fmla="*/ 652466 h 4913967"/>
              <a:gd name="connsiteX672" fmla="*/ 6883848 w 12238653"/>
              <a:gd name="connsiteY672" fmla="*/ 652049 h 4913967"/>
              <a:gd name="connsiteX673" fmla="*/ 6884982 w 12238653"/>
              <a:gd name="connsiteY673" fmla="*/ 650170 h 4913967"/>
              <a:gd name="connsiteX674" fmla="*/ 6808401 w 12238653"/>
              <a:gd name="connsiteY674" fmla="*/ 649295 h 4913967"/>
              <a:gd name="connsiteX675" fmla="*/ 6809979 w 12238653"/>
              <a:gd name="connsiteY675" fmla="*/ 654095 h 4913967"/>
              <a:gd name="connsiteX676" fmla="*/ 6780248 w 12238653"/>
              <a:gd name="connsiteY676" fmla="*/ 655014 h 4913967"/>
              <a:gd name="connsiteX677" fmla="*/ 6778561 w 12238653"/>
              <a:gd name="connsiteY677" fmla="*/ 651800 h 4913967"/>
              <a:gd name="connsiteX678" fmla="*/ 6808401 w 12238653"/>
              <a:gd name="connsiteY678" fmla="*/ 649295 h 4913967"/>
              <a:gd name="connsiteX679" fmla="*/ 6721240 w 12238653"/>
              <a:gd name="connsiteY679" fmla="*/ 647915 h 4913967"/>
              <a:gd name="connsiteX680" fmla="*/ 6737336 w 12238653"/>
              <a:gd name="connsiteY680" fmla="*/ 648040 h 4913967"/>
              <a:gd name="connsiteX681" fmla="*/ 6737901 w 12238653"/>
              <a:gd name="connsiteY681" fmla="*/ 650629 h 4913967"/>
              <a:gd name="connsiteX682" fmla="*/ 6727995 w 12238653"/>
              <a:gd name="connsiteY682" fmla="*/ 650754 h 4913967"/>
              <a:gd name="connsiteX683" fmla="*/ 6721240 w 12238653"/>
              <a:gd name="connsiteY683" fmla="*/ 647915 h 4913967"/>
              <a:gd name="connsiteX684" fmla="*/ 4940730 w 12238653"/>
              <a:gd name="connsiteY684" fmla="*/ 646298 h 4913967"/>
              <a:gd name="connsiteX685" fmla="*/ 4998146 w 12238653"/>
              <a:gd name="connsiteY685" fmla="*/ 653174 h 4913967"/>
              <a:gd name="connsiteX686" fmla="*/ 4949157 w 12238653"/>
              <a:gd name="connsiteY686" fmla="*/ 660149 h 4913967"/>
              <a:gd name="connsiteX687" fmla="*/ 4883734 w 12238653"/>
              <a:gd name="connsiteY687" fmla="*/ 647874 h 4913967"/>
              <a:gd name="connsiteX688" fmla="*/ 4940730 w 12238653"/>
              <a:gd name="connsiteY688" fmla="*/ 646298 h 4913967"/>
              <a:gd name="connsiteX689" fmla="*/ 4482268 w 12238653"/>
              <a:gd name="connsiteY689" fmla="*/ 644659 h 4913967"/>
              <a:gd name="connsiteX690" fmla="*/ 4498934 w 12238653"/>
              <a:gd name="connsiteY690" fmla="*/ 644659 h 4913967"/>
              <a:gd name="connsiteX691" fmla="*/ 4498710 w 12238653"/>
              <a:gd name="connsiteY691" fmla="*/ 645788 h 4913967"/>
              <a:gd name="connsiteX692" fmla="*/ 4482042 w 12238653"/>
              <a:gd name="connsiteY692" fmla="*/ 645788 h 4913967"/>
              <a:gd name="connsiteX693" fmla="*/ 4482268 w 12238653"/>
              <a:gd name="connsiteY693" fmla="*/ 644659 h 4913967"/>
              <a:gd name="connsiteX694" fmla="*/ 3211999 w 12238653"/>
              <a:gd name="connsiteY694" fmla="*/ 642820 h 4913967"/>
              <a:gd name="connsiteX695" fmla="*/ 3217060 w 12238653"/>
              <a:gd name="connsiteY695" fmla="*/ 645578 h 4913967"/>
              <a:gd name="connsiteX696" fmla="*/ 3207377 w 12238653"/>
              <a:gd name="connsiteY696" fmla="*/ 645996 h 4913967"/>
              <a:gd name="connsiteX697" fmla="*/ 3202759 w 12238653"/>
              <a:gd name="connsiteY697" fmla="*/ 643156 h 4913967"/>
              <a:gd name="connsiteX698" fmla="*/ 3211999 w 12238653"/>
              <a:gd name="connsiteY698" fmla="*/ 642820 h 4913967"/>
              <a:gd name="connsiteX699" fmla="*/ 891157 w 12238653"/>
              <a:gd name="connsiteY699" fmla="*/ 642236 h 4913967"/>
              <a:gd name="connsiteX700" fmla="*/ 892729 w 12238653"/>
              <a:gd name="connsiteY700" fmla="*/ 647331 h 4913967"/>
              <a:gd name="connsiteX701" fmla="*/ 862772 w 12238653"/>
              <a:gd name="connsiteY701" fmla="*/ 650086 h 4913967"/>
              <a:gd name="connsiteX702" fmla="*/ 860525 w 12238653"/>
              <a:gd name="connsiteY702" fmla="*/ 642820 h 4913967"/>
              <a:gd name="connsiteX703" fmla="*/ 891157 w 12238653"/>
              <a:gd name="connsiteY703" fmla="*/ 642236 h 4913967"/>
              <a:gd name="connsiteX704" fmla="*/ 3922468 w 12238653"/>
              <a:gd name="connsiteY704" fmla="*/ 636267 h 4913967"/>
              <a:gd name="connsiteX705" fmla="*/ 3931819 w 12238653"/>
              <a:gd name="connsiteY705" fmla="*/ 637686 h 4913967"/>
              <a:gd name="connsiteX706" fmla="*/ 3923143 w 12238653"/>
              <a:gd name="connsiteY706" fmla="*/ 641112 h 4913967"/>
              <a:gd name="connsiteX707" fmla="*/ 3916383 w 12238653"/>
              <a:gd name="connsiteY707" fmla="*/ 638438 h 4913967"/>
              <a:gd name="connsiteX708" fmla="*/ 3922468 w 12238653"/>
              <a:gd name="connsiteY708" fmla="*/ 636267 h 4913967"/>
              <a:gd name="connsiteX709" fmla="*/ 4969544 w 12238653"/>
              <a:gd name="connsiteY709" fmla="*/ 635976 h 4913967"/>
              <a:gd name="connsiteX710" fmla="*/ 4978890 w 12238653"/>
              <a:gd name="connsiteY710" fmla="*/ 637520 h 4913967"/>
              <a:gd name="connsiteX711" fmla="*/ 4970109 w 12238653"/>
              <a:gd name="connsiteY711" fmla="*/ 641027 h 4913967"/>
              <a:gd name="connsiteX712" fmla="*/ 4962334 w 12238653"/>
              <a:gd name="connsiteY712" fmla="*/ 638314 h 4913967"/>
              <a:gd name="connsiteX713" fmla="*/ 4969544 w 12238653"/>
              <a:gd name="connsiteY713" fmla="*/ 635976 h 4913967"/>
              <a:gd name="connsiteX714" fmla="*/ 4850401 w 12238653"/>
              <a:gd name="connsiteY714" fmla="*/ 634348 h 4913967"/>
              <a:gd name="connsiteX715" fmla="*/ 4857266 w 12238653"/>
              <a:gd name="connsiteY715" fmla="*/ 635434 h 4913967"/>
              <a:gd name="connsiteX716" fmla="*/ 4853780 w 12238653"/>
              <a:gd name="connsiteY716" fmla="*/ 636809 h 4913967"/>
              <a:gd name="connsiteX717" fmla="*/ 4849386 w 12238653"/>
              <a:gd name="connsiteY717" fmla="*/ 636061 h 4913967"/>
              <a:gd name="connsiteX718" fmla="*/ 4850401 w 12238653"/>
              <a:gd name="connsiteY718" fmla="*/ 634348 h 4913967"/>
              <a:gd name="connsiteX719" fmla="*/ 3990145 w 12238653"/>
              <a:gd name="connsiteY719" fmla="*/ 632008 h 4913967"/>
              <a:gd name="connsiteX720" fmla="*/ 3998707 w 12238653"/>
              <a:gd name="connsiteY720" fmla="*/ 633680 h 4913967"/>
              <a:gd name="connsiteX721" fmla="*/ 3991730 w 12238653"/>
              <a:gd name="connsiteY721" fmla="*/ 637812 h 4913967"/>
              <a:gd name="connsiteX722" fmla="*/ 3980912 w 12238653"/>
              <a:gd name="connsiteY722" fmla="*/ 635600 h 4913967"/>
              <a:gd name="connsiteX723" fmla="*/ 3990145 w 12238653"/>
              <a:gd name="connsiteY723" fmla="*/ 632008 h 4913967"/>
              <a:gd name="connsiteX724" fmla="*/ 1925389 w 12238653"/>
              <a:gd name="connsiteY724" fmla="*/ 631591 h 4913967"/>
              <a:gd name="connsiteX725" fmla="*/ 1976400 w 12238653"/>
              <a:gd name="connsiteY725" fmla="*/ 633261 h 4913967"/>
              <a:gd name="connsiteX726" fmla="*/ 1976069 w 12238653"/>
              <a:gd name="connsiteY726" fmla="*/ 636267 h 4913967"/>
              <a:gd name="connsiteX727" fmla="*/ 1923813 w 12238653"/>
              <a:gd name="connsiteY727" fmla="*/ 636267 h 4913967"/>
              <a:gd name="connsiteX728" fmla="*/ 1925389 w 12238653"/>
              <a:gd name="connsiteY728" fmla="*/ 631591 h 4913967"/>
              <a:gd name="connsiteX729" fmla="*/ 33832 w 12238653"/>
              <a:gd name="connsiteY729" fmla="*/ 631214 h 4913967"/>
              <a:gd name="connsiteX730" fmla="*/ 26623 w 12238653"/>
              <a:gd name="connsiteY730" fmla="*/ 633309 h 4913967"/>
              <a:gd name="connsiteX731" fmla="*/ 26623 w 12238653"/>
              <a:gd name="connsiteY731" fmla="*/ 631803 h 4913967"/>
              <a:gd name="connsiteX732" fmla="*/ 75907 w 12238653"/>
              <a:gd name="connsiteY732" fmla="*/ 629577 h 4913967"/>
              <a:gd name="connsiteX733" fmla="*/ 104777 w 12238653"/>
              <a:gd name="connsiteY733" fmla="*/ 631424 h 4913967"/>
              <a:gd name="connsiteX734" fmla="*/ 70096 w 12238653"/>
              <a:gd name="connsiteY734" fmla="*/ 640192 h 4913967"/>
              <a:gd name="connsiteX735" fmla="*/ 75907 w 12238653"/>
              <a:gd name="connsiteY735" fmla="*/ 629577 h 4913967"/>
              <a:gd name="connsiteX736" fmla="*/ 4234520 w 12238653"/>
              <a:gd name="connsiteY736" fmla="*/ 627792 h 4913967"/>
              <a:gd name="connsiteX737" fmla="*/ 4239364 w 12238653"/>
              <a:gd name="connsiteY737" fmla="*/ 648291 h 4913967"/>
              <a:gd name="connsiteX738" fmla="*/ 4158956 w 12238653"/>
              <a:gd name="connsiteY738" fmla="*/ 647039 h 4913967"/>
              <a:gd name="connsiteX739" fmla="*/ 4100734 w 12238653"/>
              <a:gd name="connsiteY739" fmla="*/ 632510 h 4913967"/>
              <a:gd name="connsiteX740" fmla="*/ 4234520 w 12238653"/>
              <a:gd name="connsiteY740" fmla="*/ 627792 h 4913967"/>
              <a:gd name="connsiteX741" fmla="*/ 6389592 w 12238653"/>
              <a:gd name="connsiteY741" fmla="*/ 627331 h 4913967"/>
              <a:gd name="connsiteX742" fmla="*/ 6388804 w 12238653"/>
              <a:gd name="connsiteY742" fmla="*/ 629380 h 4913967"/>
              <a:gd name="connsiteX743" fmla="*/ 6384078 w 12238653"/>
              <a:gd name="connsiteY743" fmla="*/ 628961 h 4913967"/>
              <a:gd name="connsiteX744" fmla="*/ 6384753 w 12238653"/>
              <a:gd name="connsiteY744" fmla="*/ 627582 h 4913967"/>
              <a:gd name="connsiteX745" fmla="*/ 6389592 w 12238653"/>
              <a:gd name="connsiteY745" fmla="*/ 627331 h 4913967"/>
              <a:gd name="connsiteX746" fmla="*/ 4886439 w 12238653"/>
              <a:gd name="connsiteY746" fmla="*/ 625079 h 4913967"/>
              <a:gd name="connsiteX747" fmla="*/ 4921571 w 12238653"/>
              <a:gd name="connsiteY747" fmla="*/ 633219 h 4913967"/>
              <a:gd name="connsiteX748" fmla="*/ 4896781 w 12238653"/>
              <a:gd name="connsiteY748" fmla="*/ 635162 h 4913967"/>
              <a:gd name="connsiteX749" fmla="*/ 4886439 w 12238653"/>
              <a:gd name="connsiteY749" fmla="*/ 625079 h 4913967"/>
              <a:gd name="connsiteX750" fmla="*/ 4654564 w 12238653"/>
              <a:gd name="connsiteY750" fmla="*/ 621779 h 4913967"/>
              <a:gd name="connsiteX751" fmla="*/ 4731141 w 12238653"/>
              <a:gd name="connsiteY751" fmla="*/ 632259 h 4913967"/>
              <a:gd name="connsiteX752" fmla="*/ 4818641 w 12238653"/>
              <a:gd name="connsiteY752" fmla="*/ 635475 h 4913967"/>
              <a:gd name="connsiteX753" fmla="*/ 4758844 w 12238653"/>
              <a:gd name="connsiteY753" fmla="*/ 640945 h 4913967"/>
              <a:gd name="connsiteX754" fmla="*/ 4703328 w 12238653"/>
              <a:gd name="connsiteY754" fmla="*/ 645161 h 4913967"/>
              <a:gd name="connsiteX755" fmla="*/ 4680581 w 12238653"/>
              <a:gd name="connsiteY755" fmla="*/ 633511 h 4913967"/>
              <a:gd name="connsiteX756" fmla="*/ 4654564 w 12238653"/>
              <a:gd name="connsiteY756" fmla="*/ 639859 h 4913967"/>
              <a:gd name="connsiteX757" fmla="*/ 4654564 w 12238653"/>
              <a:gd name="connsiteY757" fmla="*/ 621779 h 4913967"/>
              <a:gd name="connsiteX758" fmla="*/ 9396475 w 12238653"/>
              <a:gd name="connsiteY758" fmla="*/ 620985 h 4913967"/>
              <a:gd name="connsiteX759" fmla="*/ 9401653 w 12238653"/>
              <a:gd name="connsiteY759" fmla="*/ 624119 h 4913967"/>
              <a:gd name="connsiteX760" fmla="*/ 9391969 w 12238653"/>
              <a:gd name="connsiteY760" fmla="*/ 625327 h 4913967"/>
              <a:gd name="connsiteX761" fmla="*/ 9386899 w 12238653"/>
              <a:gd name="connsiteY761" fmla="*/ 622447 h 4913967"/>
              <a:gd name="connsiteX762" fmla="*/ 9396475 w 12238653"/>
              <a:gd name="connsiteY762" fmla="*/ 620985 h 4913967"/>
              <a:gd name="connsiteX763" fmla="*/ 2825733 w 12238653"/>
              <a:gd name="connsiteY763" fmla="*/ 620360 h 4913967"/>
              <a:gd name="connsiteX764" fmla="*/ 2825733 w 12238653"/>
              <a:gd name="connsiteY764" fmla="*/ 622071 h 4913967"/>
              <a:gd name="connsiteX765" fmla="*/ 2821001 w 12238653"/>
              <a:gd name="connsiteY765" fmla="*/ 622825 h 4913967"/>
              <a:gd name="connsiteX766" fmla="*/ 2818184 w 12238653"/>
              <a:gd name="connsiteY766" fmla="*/ 621487 h 4913967"/>
              <a:gd name="connsiteX767" fmla="*/ 2825733 w 12238653"/>
              <a:gd name="connsiteY767" fmla="*/ 620360 h 4913967"/>
              <a:gd name="connsiteX768" fmla="*/ 2414245 w 12238653"/>
              <a:gd name="connsiteY768" fmla="*/ 618272 h 4913967"/>
              <a:gd name="connsiteX769" fmla="*/ 2416723 w 12238653"/>
              <a:gd name="connsiteY769" fmla="*/ 619941 h 4913967"/>
              <a:gd name="connsiteX770" fmla="*/ 2410527 w 12238653"/>
              <a:gd name="connsiteY770" fmla="*/ 621362 h 4913967"/>
              <a:gd name="connsiteX771" fmla="*/ 2410527 w 12238653"/>
              <a:gd name="connsiteY771" fmla="*/ 619318 h 4913967"/>
              <a:gd name="connsiteX772" fmla="*/ 2414245 w 12238653"/>
              <a:gd name="connsiteY772" fmla="*/ 618272 h 4913967"/>
              <a:gd name="connsiteX773" fmla="*/ 5380745 w 12238653"/>
              <a:gd name="connsiteY773" fmla="*/ 618119 h 4913967"/>
              <a:gd name="connsiteX774" fmla="*/ 5400401 w 12238653"/>
              <a:gd name="connsiteY774" fmla="*/ 619876 h 4913967"/>
              <a:gd name="connsiteX775" fmla="*/ 5409186 w 12238653"/>
              <a:gd name="connsiteY775" fmla="*/ 631299 h 4913967"/>
              <a:gd name="connsiteX776" fmla="*/ 5380358 w 12238653"/>
              <a:gd name="connsiteY776" fmla="*/ 617939 h 4913967"/>
              <a:gd name="connsiteX777" fmla="*/ 5380745 w 12238653"/>
              <a:gd name="connsiteY777" fmla="*/ 618119 h 4913967"/>
              <a:gd name="connsiteX778" fmla="*/ 5380130 w 12238653"/>
              <a:gd name="connsiteY778" fmla="*/ 618065 h 4913967"/>
              <a:gd name="connsiteX779" fmla="*/ 5379984 w 12238653"/>
              <a:gd name="connsiteY779" fmla="*/ 617999 h 4913967"/>
              <a:gd name="connsiteX780" fmla="*/ 2548481 w 12238653"/>
              <a:gd name="connsiteY780" fmla="*/ 616394 h 4913967"/>
              <a:gd name="connsiteX781" fmla="*/ 2551516 w 12238653"/>
              <a:gd name="connsiteY781" fmla="*/ 628459 h 4913967"/>
              <a:gd name="connsiteX782" fmla="*/ 2536764 w 12238653"/>
              <a:gd name="connsiteY782" fmla="*/ 629253 h 4913967"/>
              <a:gd name="connsiteX783" fmla="*/ 2534629 w 12238653"/>
              <a:gd name="connsiteY783" fmla="*/ 616686 h 4913967"/>
              <a:gd name="connsiteX784" fmla="*/ 2548481 w 12238653"/>
              <a:gd name="connsiteY784" fmla="*/ 616394 h 4913967"/>
              <a:gd name="connsiteX785" fmla="*/ 4314809 w 12238653"/>
              <a:gd name="connsiteY785" fmla="*/ 615182 h 4913967"/>
              <a:gd name="connsiteX786" fmla="*/ 4373705 w 12238653"/>
              <a:gd name="connsiteY786" fmla="*/ 631966 h 4913967"/>
              <a:gd name="connsiteX787" fmla="*/ 4447241 w 12238653"/>
              <a:gd name="connsiteY787" fmla="*/ 633511 h 4913967"/>
              <a:gd name="connsiteX788" fmla="*/ 4353386 w 12238653"/>
              <a:gd name="connsiteY788" fmla="*/ 647774 h 4913967"/>
              <a:gd name="connsiteX789" fmla="*/ 4317401 w 12238653"/>
              <a:gd name="connsiteY789" fmla="*/ 644910 h 4913967"/>
              <a:gd name="connsiteX790" fmla="*/ 4326639 w 12238653"/>
              <a:gd name="connsiteY790" fmla="*/ 636935 h 4913967"/>
              <a:gd name="connsiteX791" fmla="*/ 4286093 w 12238653"/>
              <a:gd name="connsiteY791" fmla="*/ 633805 h 4913967"/>
              <a:gd name="connsiteX792" fmla="*/ 4314809 w 12238653"/>
              <a:gd name="connsiteY792" fmla="*/ 615182 h 4913967"/>
              <a:gd name="connsiteX793" fmla="*/ 4180687 w 12238653"/>
              <a:gd name="connsiteY793" fmla="*/ 613432 h 4913967"/>
              <a:gd name="connsiteX794" fmla="*/ 4180687 w 12238653"/>
              <a:gd name="connsiteY794" fmla="*/ 615182 h 4913967"/>
              <a:gd name="connsiteX795" fmla="*/ 4176298 w 12238653"/>
              <a:gd name="connsiteY795" fmla="*/ 615892 h 4913967"/>
              <a:gd name="connsiteX796" fmla="*/ 4173371 w 12238653"/>
              <a:gd name="connsiteY796" fmla="*/ 614643 h 4913967"/>
              <a:gd name="connsiteX797" fmla="*/ 4180687 w 12238653"/>
              <a:gd name="connsiteY797" fmla="*/ 613432 h 4913967"/>
              <a:gd name="connsiteX798" fmla="*/ 4444093 w 12238653"/>
              <a:gd name="connsiteY798" fmla="*/ 612762 h 4913967"/>
              <a:gd name="connsiteX799" fmla="*/ 4460530 w 12238653"/>
              <a:gd name="connsiteY799" fmla="*/ 618316 h 4913967"/>
              <a:gd name="connsiteX800" fmla="*/ 4451525 w 12238653"/>
              <a:gd name="connsiteY800" fmla="*/ 621110 h 4913967"/>
              <a:gd name="connsiteX801" fmla="*/ 4438124 w 12238653"/>
              <a:gd name="connsiteY801" fmla="*/ 614806 h 4913967"/>
              <a:gd name="connsiteX802" fmla="*/ 4444093 w 12238653"/>
              <a:gd name="connsiteY802" fmla="*/ 612762 h 4913967"/>
              <a:gd name="connsiteX803" fmla="*/ 3002969 w 12238653"/>
              <a:gd name="connsiteY803" fmla="*/ 611782 h 4913967"/>
              <a:gd name="connsiteX804" fmla="*/ 3024943 w 12238653"/>
              <a:gd name="connsiteY804" fmla="*/ 620110 h 4913967"/>
              <a:gd name="connsiteX805" fmla="*/ 2979108 w 12238653"/>
              <a:gd name="connsiteY805" fmla="*/ 620110 h 4913967"/>
              <a:gd name="connsiteX806" fmla="*/ 2981924 w 12238653"/>
              <a:gd name="connsiteY806" fmla="*/ 615351 h 4913967"/>
              <a:gd name="connsiteX807" fmla="*/ 3002969 w 12238653"/>
              <a:gd name="connsiteY807" fmla="*/ 611782 h 4913967"/>
              <a:gd name="connsiteX808" fmla="*/ 9238361 w 12238653"/>
              <a:gd name="connsiteY808" fmla="*/ 611760 h 4913967"/>
              <a:gd name="connsiteX809" fmla="*/ 9247488 w 12238653"/>
              <a:gd name="connsiteY809" fmla="*/ 616686 h 4913967"/>
              <a:gd name="connsiteX810" fmla="*/ 9215165 w 12238653"/>
              <a:gd name="connsiteY810" fmla="*/ 622615 h 4913967"/>
              <a:gd name="connsiteX811" fmla="*/ 9209871 w 12238653"/>
              <a:gd name="connsiteY811" fmla="*/ 619440 h 4913967"/>
              <a:gd name="connsiteX812" fmla="*/ 9238361 w 12238653"/>
              <a:gd name="connsiteY812" fmla="*/ 611760 h 4913967"/>
              <a:gd name="connsiteX813" fmla="*/ 5078887 w 12238653"/>
              <a:gd name="connsiteY813" fmla="*/ 605998 h 4913967"/>
              <a:gd name="connsiteX814" fmla="*/ 5103442 w 12238653"/>
              <a:gd name="connsiteY814" fmla="*/ 608379 h 4913967"/>
              <a:gd name="connsiteX815" fmla="*/ 5100851 w 12238653"/>
              <a:gd name="connsiteY815" fmla="*/ 611801 h 4913967"/>
              <a:gd name="connsiteX816" fmla="*/ 5076635 w 12238653"/>
              <a:gd name="connsiteY816" fmla="*/ 609087 h 4913967"/>
              <a:gd name="connsiteX817" fmla="*/ 5078887 w 12238653"/>
              <a:gd name="connsiteY817" fmla="*/ 605998 h 4913967"/>
              <a:gd name="connsiteX818" fmla="*/ 5708062 w 12238653"/>
              <a:gd name="connsiteY818" fmla="*/ 605664 h 4913967"/>
              <a:gd name="connsiteX819" fmla="*/ 5918530 w 12238653"/>
              <a:gd name="connsiteY819" fmla="*/ 621028 h 4913967"/>
              <a:gd name="connsiteX820" fmla="*/ 5951192 w 12238653"/>
              <a:gd name="connsiteY820" fmla="*/ 623909 h 4913967"/>
              <a:gd name="connsiteX821" fmla="*/ 5989477 w 12238653"/>
              <a:gd name="connsiteY821" fmla="*/ 625787 h 4913967"/>
              <a:gd name="connsiteX822" fmla="*/ 6169995 w 12238653"/>
              <a:gd name="connsiteY822" fmla="*/ 617939 h 4913967"/>
              <a:gd name="connsiteX823" fmla="*/ 6205811 w 12238653"/>
              <a:gd name="connsiteY823" fmla="*/ 611635 h 4913967"/>
              <a:gd name="connsiteX824" fmla="*/ 6216507 w 12238653"/>
              <a:gd name="connsiteY824" fmla="*/ 623095 h 4913967"/>
              <a:gd name="connsiteX825" fmla="*/ 6191114 w 12238653"/>
              <a:gd name="connsiteY825" fmla="*/ 630530 h 4913967"/>
              <a:gd name="connsiteX826" fmla="*/ 6190945 w 12238653"/>
              <a:gd name="connsiteY826" fmla="*/ 630505 h 4913967"/>
              <a:gd name="connsiteX827" fmla="*/ 6191057 w 12238653"/>
              <a:gd name="connsiteY827" fmla="*/ 630546 h 4913967"/>
              <a:gd name="connsiteX828" fmla="*/ 6191114 w 12238653"/>
              <a:gd name="connsiteY828" fmla="*/ 630530 h 4913967"/>
              <a:gd name="connsiteX829" fmla="*/ 6250181 w 12238653"/>
              <a:gd name="connsiteY829" fmla="*/ 639147 h 4913967"/>
              <a:gd name="connsiteX830" fmla="*/ 6274839 w 12238653"/>
              <a:gd name="connsiteY830" fmla="*/ 624285 h 4913967"/>
              <a:gd name="connsiteX831" fmla="*/ 6292183 w 12238653"/>
              <a:gd name="connsiteY831" fmla="*/ 627039 h 4913967"/>
              <a:gd name="connsiteX832" fmla="*/ 6313800 w 12238653"/>
              <a:gd name="connsiteY832" fmla="*/ 649209 h 4913967"/>
              <a:gd name="connsiteX833" fmla="*/ 6114704 w 12238653"/>
              <a:gd name="connsiteY833" fmla="*/ 664824 h 4913967"/>
              <a:gd name="connsiteX834" fmla="*/ 5672362 w 12238653"/>
              <a:gd name="connsiteY834" fmla="*/ 683405 h 4913967"/>
              <a:gd name="connsiteX835" fmla="*/ 5657046 w 12238653"/>
              <a:gd name="connsiteY835" fmla="*/ 679356 h 4913967"/>
              <a:gd name="connsiteX836" fmla="*/ 5755242 w 12238653"/>
              <a:gd name="connsiteY836" fmla="*/ 669749 h 4913967"/>
              <a:gd name="connsiteX837" fmla="*/ 5758510 w 12238653"/>
              <a:gd name="connsiteY837" fmla="*/ 650045 h 4913967"/>
              <a:gd name="connsiteX838" fmla="*/ 5697360 w 12238653"/>
              <a:gd name="connsiteY838" fmla="*/ 645328 h 4913967"/>
              <a:gd name="connsiteX839" fmla="*/ 5708062 w 12238653"/>
              <a:gd name="connsiteY839" fmla="*/ 605664 h 4913967"/>
              <a:gd name="connsiteX840" fmla="*/ 9185649 w 12238653"/>
              <a:gd name="connsiteY840" fmla="*/ 601380 h 4913967"/>
              <a:gd name="connsiteX841" fmla="*/ 9147705 w 12238653"/>
              <a:gd name="connsiteY841" fmla="*/ 606164 h 4913967"/>
              <a:gd name="connsiteX842" fmla="*/ 9145348 w 12238653"/>
              <a:gd name="connsiteY842" fmla="*/ 602577 h 4913967"/>
              <a:gd name="connsiteX843" fmla="*/ 9186533 w 12238653"/>
              <a:gd name="connsiteY843" fmla="*/ 601293 h 4913967"/>
              <a:gd name="connsiteX844" fmla="*/ 9186223 w 12238653"/>
              <a:gd name="connsiteY844" fmla="*/ 601364 h 4913967"/>
              <a:gd name="connsiteX845" fmla="*/ 9185649 w 12238653"/>
              <a:gd name="connsiteY845" fmla="*/ 601380 h 4913967"/>
              <a:gd name="connsiteX846" fmla="*/ 9186111 w 12238653"/>
              <a:gd name="connsiteY846" fmla="*/ 601323 h 4913967"/>
              <a:gd name="connsiteX847" fmla="*/ 738948 w 12238653"/>
              <a:gd name="connsiteY847" fmla="*/ 601239 h 4913967"/>
              <a:gd name="connsiteX848" fmla="*/ 741492 w 12238653"/>
              <a:gd name="connsiteY848" fmla="*/ 601239 h 4913967"/>
              <a:gd name="connsiteX849" fmla="*/ 741535 w 12238653"/>
              <a:gd name="connsiteY849" fmla="*/ 601242 h 4913967"/>
              <a:gd name="connsiteX850" fmla="*/ 741156 w 12238653"/>
              <a:gd name="connsiteY850" fmla="*/ 601364 h 4913967"/>
              <a:gd name="connsiteX851" fmla="*/ 6127993 w 12238653"/>
              <a:gd name="connsiteY851" fmla="*/ 599902 h 4913967"/>
              <a:gd name="connsiteX852" fmla="*/ 6138465 w 12238653"/>
              <a:gd name="connsiteY852" fmla="*/ 602325 h 4913967"/>
              <a:gd name="connsiteX853" fmla="*/ 6130359 w 12238653"/>
              <a:gd name="connsiteY853" fmla="*/ 604370 h 4913967"/>
              <a:gd name="connsiteX854" fmla="*/ 6122248 w 12238653"/>
              <a:gd name="connsiteY854" fmla="*/ 602617 h 4913967"/>
              <a:gd name="connsiteX855" fmla="*/ 6127993 w 12238653"/>
              <a:gd name="connsiteY855" fmla="*/ 599902 h 4913967"/>
              <a:gd name="connsiteX856" fmla="*/ 3361656 w 12238653"/>
              <a:gd name="connsiteY856" fmla="*/ 598983 h 4913967"/>
              <a:gd name="connsiteX857" fmla="*/ 3365261 w 12238653"/>
              <a:gd name="connsiteY857" fmla="*/ 601656 h 4913967"/>
              <a:gd name="connsiteX858" fmla="*/ 3356591 w 12238653"/>
              <a:gd name="connsiteY858" fmla="*/ 603537 h 4913967"/>
              <a:gd name="connsiteX859" fmla="*/ 3352761 w 12238653"/>
              <a:gd name="connsiteY859" fmla="*/ 600779 h 4913967"/>
              <a:gd name="connsiteX860" fmla="*/ 3361656 w 12238653"/>
              <a:gd name="connsiteY860" fmla="*/ 598983 h 4913967"/>
              <a:gd name="connsiteX861" fmla="*/ 5850740 w 12238653"/>
              <a:gd name="connsiteY861" fmla="*/ 598314 h 4913967"/>
              <a:gd name="connsiteX862" fmla="*/ 5855134 w 12238653"/>
              <a:gd name="connsiteY862" fmla="*/ 602241 h 4913967"/>
              <a:gd name="connsiteX863" fmla="*/ 5833172 w 12238653"/>
              <a:gd name="connsiteY863" fmla="*/ 604871 h 4913967"/>
              <a:gd name="connsiteX864" fmla="*/ 5830355 w 12238653"/>
              <a:gd name="connsiteY864" fmla="*/ 602325 h 4913967"/>
              <a:gd name="connsiteX865" fmla="*/ 5850740 w 12238653"/>
              <a:gd name="connsiteY865" fmla="*/ 598314 h 4913967"/>
              <a:gd name="connsiteX866" fmla="*/ 9203005 w 12238653"/>
              <a:gd name="connsiteY866" fmla="*/ 597480 h 4913967"/>
              <a:gd name="connsiteX867" fmla="*/ 9205371 w 12238653"/>
              <a:gd name="connsiteY867" fmla="*/ 599944 h 4913967"/>
              <a:gd name="connsiteX868" fmla="*/ 9186533 w 12238653"/>
              <a:gd name="connsiteY868" fmla="*/ 601293 h 4913967"/>
              <a:gd name="connsiteX869" fmla="*/ 5409073 w 12238653"/>
              <a:gd name="connsiteY869" fmla="*/ 597274 h 4913967"/>
              <a:gd name="connsiteX870" fmla="*/ 5411664 w 12238653"/>
              <a:gd name="connsiteY870" fmla="*/ 598983 h 4913967"/>
              <a:gd name="connsiteX871" fmla="*/ 5405356 w 12238653"/>
              <a:gd name="connsiteY871" fmla="*/ 600320 h 4913967"/>
              <a:gd name="connsiteX872" fmla="*/ 5405356 w 12238653"/>
              <a:gd name="connsiteY872" fmla="*/ 598274 h 4913967"/>
              <a:gd name="connsiteX873" fmla="*/ 5409073 w 12238653"/>
              <a:gd name="connsiteY873" fmla="*/ 597274 h 4913967"/>
              <a:gd name="connsiteX874" fmla="*/ 657140 w 12238653"/>
              <a:gd name="connsiteY874" fmla="*/ 596604 h 4913967"/>
              <a:gd name="connsiteX875" fmla="*/ 738948 w 12238653"/>
              <a:gd name="connsiteY875" fmla="*/ 601239 h 4913967"/>
              <a:gd name="connsiteX876" fmla="*/ 656352 w 12238653"/>
              <a:gd name="connsiteY876" fmla="*/ 601239 h 4913967"/>
              <a:gd name="connsiteX877" fmla="*/ 657140 w 12238653"/>
              <a:gd name="connsiteY877" fmla="*/ 596604 h 4913967"/>
              <a:gd name="connsiteX878" fmla="*/ 561043 w 12238653"/>
              <a:gd name="connsiteY878" fmla="*/ 595534 h 4913967"/>
              <a:gd name="connsiteX879" fmla="*/ 596893 w 12238653"/>
              <a:gd name="connsiteY879" fmla="*/ 598775 h 4913967"/>
              <a:gd name="connsiteX880" fmla="*/ 534397 w 12238653"/>
              <a:gd name="connsiteY880" fmla="*/ 601155 h 4913967"/>
              <a:gd name="connsiteX881" fmla="*/ 561043 w 12238653"/>
              <a:gd name="connsiteY881" fmla="*/ 595534 h 4913967"/>
              <a:gd name="connsiteX882" fmla="*/ 5230129 w 12238653"/>
              <a:gd name="connsiteY882" fmla="*/ 594850 h 4913967"/>
              <a:gd name="connsiteX883" fmla="*/ 5199948 w 12238653"/>
              <a:gd name="connsiteY883" fmla="*/ 621362 h 4913967"/>
              <a:gd name="connsiteX884" fmla="*/ 5324502 w 12238653"/>
              <a:gd name="connsiteY884" fmla="*/ 620360 h 4913967"/>
              <a:gd name="connsiteX885" fmla="*/ 5319658 w 12238653"/>
              <a:gd name="connsiteY885" fmla="*/ 608961 h 4913967"/>
              <a:gd name="connsiteX886" fmla="*/ 5356821 w 12238653"/>
              <a:gd name="connsiteY886" fmla="*/ 607501 h 4913967"/>
              <a:gd name="connsiteX887" fmla="*/ 5379984 w 12238653"/>
              <a:gd name="connsiteY887" fmla="*/ 617999 h 4913967"/>
              <a:gd name="connsiteX888" fmla="*/ 5354270 w 12238653"/>
              <a:gd name="connsiteY888" fmla="*/ 622009 h 4913967"/>
              <a:gd name="connsiteX889" fmla="*/ 5351414 w 12238653"/>
              <a:gd name="connsiteY889" fmla="*/ 631465 h 4913967"/>
              <a:gd name="connsiteX890" fmla="*/ 5392404 w 12238653"/>
              <a:gd name="connsiteY890" fmla="*/ 637728 h 4913967"/>
              <a:gd name="connsiteX891" fmla="*/ 5467069 w 12238653"/>
              <a:gd name="connsiteY891" fmla="*/ 634890 h 4913967"/>
              <a:gd name="connsiteX892" fmla="*/ 5469547 w 12238653"/>
              <a:gd name="connsiteY892" fmla="*/ 640653 h 4913967"/>
              <a:gd name="connsiteX893" fmla="*/ 5384412 w 12238653"/>
              <a:gd name="connsiteY893" fmla="*/ 644785 h 4913967"/>
              <a:gd name="connsiteX894" fmla="*/ 5401530 w 12238653"/>
              <a:gd name="connsiteY894" fmla="*/ 655389 h 4913967"/>
              <a:gd name="connsiteX895" fmla="*/ 5352091 w 12238653"/>
              <a:gd name="connsiteY895" fmla="*/ 658937 h 4913967"/>
              <a:gd name="connsiteX896" fmla="*/ 5191392 w 12238653"/>
              <a:gd name="connsiteY896" fmla="*/ 661068 h 4913967"/>
              <a:gd name="connsiteX897" fmla="*/ 5170556 w 12238653"/>
              <a:gd name="connsiteY897" fmla="*/ 657103 h 4913967"/>
              <a:gd name="connsiteX898" fmla="*/ 5326078 w 12238653"/>
              <a:gd name="connsiteY898" fmla="*/ 639566 h 4913967"/>
              <a:gd name="connsiteX899" fmla="*/ 5244317 w 12238653"/>
              <a:gd name="connsiteY899" fmla="*/ 633386 h 4913967"/>
              <a:gd name="connsiteX900" fmla="*/ 5101188 w 12238653"/>
              <a:gd name="connsiteY900" fmla="*/ 646497 h 4913967"/>
              <a:gd name="connsiteX901" fmla="*/ 5085085 w 12238653"/>
              <a:gd name="connsiteY901" fmla="*/ 661317 h 4913967"/>
              <a:gd name="connsiteX902" fmla="*/ 5072248 w 12238653"/>
              <a:gd name="connsiteY902" fmla="*/ 661234 h 4913967"/>
              <a:gd name="connsiteX903" fmla="*/ 5030468 w 12238653"/>
              <a:gd name="connsiteY903" fmla="*/ 647582 h 4913967"/>
              <a:gd name="connsiteX904" fmla="*/ 5015378 w 12238653"/>
              <a:gd name="connsiteY904" fmla="*/ 631550 h 4913967"/>
              <a:gd name="connsiteX905" fmla="*/ 5055466 w 12238653"/>
              <a:gd name="connsiteY905" fmla="*/ 624871 h 4913967"/>
              <a:gd name="connsiteX906" fmla="*/ 5122469 w 12238653"/>
              <a:gd name="connsiteY906" fmla="*/ 627039 h 4913967"/>
              <a:gd name="connsiteX907" fmla="*/ 5177204 w 12238653"/>
              <a:gd name="connsiteY907" fmla="*/ 622447 h 4913967"/>
              <a:gd name="connsiteX908" fmla="*/ 5167628 w 12238653"/>
              <a:gd name="connsiteY908" fmla="*/ 598022 h 4913967"/>
              <a:gd name="connsiteX909" fmla="*/ 5230129 w 12238653"/>
              <a:gd name="connsiteY909" fmla="*/ 594850 h 4913967"/>
              <a:gd name="connsiteX910" fmla="*/ 4452312 w 12238653"/>
              <a:gd name="connsiteY910" fmla="*/ 592555 h 4913967"/>
              <a:gd name="connsiteX911" fmla="*/ 4457044 w 12238653"/>
              <a:gd name="connsiteY911" fmla="*/ 592555 h 4913967"/>
              <a:gd name="connsiteX912" fmla="*/ 4455468 w 12238653"/>
              <a:gd name="connsiteY912" fmla="*/ 595185 h 4913967"/>
              <a:gd name="connsiteX913" fmla="*/ 4451409 w 12238653"/>
              <a:gd name="connsiteY913" fmla="*/ 594182 h 4913967"/>
              <a:gd name="connsiteX914" fmla="*/ 4452312 w 12238653"/>
              <a:gd name="connsiteY914" fmla="*/ 592555 h 4913967"/>
              <a:gd name="connsiteX915" fmla="*/ 783638 w 12238653"/>
              <a:gd name="connsiteY915" fmla="*/ 591301 h 4913967"/>
              <a:gd name="connsiteX916" fmla="*/ 804213 w 12238653"/>
              <a:gd name="connsiteY916" fmla="*/ 597608 h 4913967"/>
              <a:gd name="connsiteX917" fmla="*/ 774924 w 12238653"/>
              <a:gd name="connsiteY917" fmla="*/ 604557 h 4913967"/>
              <a:gd name="connsiteX918" fmla="*/ 741535 w 12238653"/>
              <a:gd name="connsiteY918" fmla="*/ 601242 h 4913967"/>
              <a:gd name="connsiteX919" fmla="*/ 768080 w 12238653"/>
              <a:gd name="connsiteY919" fmla="*/ 592784 h 4913967"/>
              <a:gd name="connsiteX920" fmla="*/ 783638 w 12238653"/>
              <a:gd name="connsiteY920" fmla="*/ 591301 h 4913967"/>
              <a:gd name="connsiteX921" fmla="*/ 9781831 w 12238653"/>
              <a:gd name="connsiteY921" fmla="*/ 590091 h 4913967"/>
              <a:gd name="connsiteX922" fmla="*/ 9547372 w 12238653"/>
              <a:gd name="connsiteY922" fmla="*/ 610883 h 4913967"/>
              <a:gd name="connsiteX923" fmla="*/ 9781831 w 12238653"/>
              <a:gd name="connsiteY923" fmla="*/ 590091 h 4913967"/>
              <a:gd name="connsiteX924" fmla="*/ 35633 w 12238653"/>
              <a:gd name="connsiteY924" fmla="*/ 586126 h 4913967"/>
              <a:gd name="connsiteX925" fmla="*/ 61646 w 12238653"/>
              <a:gd name="connsiteY925" fmla="*/ 586126 h 4913967"/>
              <a:gd name="connsiteX926" fmla="*/ 61646 w 12238653"/>
              <a:gd name="connsiteY926" fmla="*/ 587628 h 4913967"/>
              <a:gd name="connsiteX927" fmla="*/ 35747 w 12238653"/>
              <a:gd name="connsiteY927" fmla="*/ 587628 h 4913967"/>
              <a:gd name="connsiteX928" fmla="*/ 35633 w 12238653"/>
              <a:gd name="connsiteY928" fmla="*/ 586126 h 4913967"/>
              <a:gd name="connsiteX929" fmla="*/ 5309486 w 12238653"/>
              <a:gd name="connsiteY929" fmla="*/ 585265 h 4913967"/>
              <a:gd name="connsiteX930" fmla="*/ 5344318 w 12238653"/>
              <a:gd name="connsiteY930" fmla="*/ 587753 h 4913967"/>
              <a:gd name="connsiteX931" fmla="*/ 5272810 w 12238653"/>
              <a:gd name="connsiteY931" fmla="*/ 598733 h 4913967"/>
              <a:gd name="connsiteX932" fmla="*/ 5309486 w 12238653"/>
              <a:gd name="connsiteY932" fmla="*/ 585265 h 4913967"/>
              <a:gd name="connsiteX933" fmla="*/ 5514592 w 12238653"/>
              <a:gd name="connsiteY933" fmla="*/ 584080 h 4913967"/>
              <a:gd name="connsiteX934" fmla="*/ 5530359 w 12238653"/>
              <a:gd name="connsiteY934" fmla="*/ 598022 h 4913967"/>
              <a:gd name="connsiteX935" fmla="*/ 5518302 w 12238653"/>
              <a:gd name="connsiteY935" fmla="*/ 600028 h 4913967"/>
              <a:gd name="connsiteX936" fmla="*/ 5514592 w 12238653"/>
              <a:gd name="connsiteY936" fmla="*/ 584080 h 4913967"/>
              <a:gd name="connsiteX937" fmla="*/ 158153 w 12238653"/>
              <a:gd name="connsiteY937" fmla="*/ 582450 h 4913967"/>
              <a:gd name="connsiteX938" fmla="*/ 182926 w 12238653"/>
              <a:gd name="connsiteY938" fmla="*/ 587794 h 4913967"/>
              <a:gd name="connsiteX939" fmla="*/ 177863 w 12238653"/>
              <a:gd name="connsiteY939" fmla="*/ 591177 h 4913967"/>
              <a:gd name="connsiteX940" fmla="*/ 152639 w 12238653"/>
              <a:gd name="connsiteY940" fmla="*/ 586126 h 4913967"/>
              <a:gd name="connsiteX941" fmla="*/ 158153 w 12238653"/>
              <a:gd name="connsiteY941" fmla="*/ 582450 h 4913967"/>
              <a:gd name="connsiteX942" fmla="*/ 10263708 w 12238653"/>
              <a:gd name="connsiteY942" fmla="*/ 581785 h 4913967"/>
              <a:gd name="connsiteX943" fmla="*/ 10268772 w 12238653"/>
              <a:gd name="connsiteY943" fmla="*/ 585290 h 4913967"/>
              <a:gd name="connsiteX944" fmla="*/ 10247822 w 12238653"/>
              <a:gd name="connsiteY944" fmla="*/ 588170 h 4913967"/>
              <a:gd name="connsiteX945" fmla="*/ 10244901 w 12238653"/>
              <a:gd name="connsiteY945" fmla="*/ 585916 h 4913967"/>
              <a:gd name="connsiteX946" fmla="*/ 10263708 w 12238653"/>
              <a:gd name="connsiteY946" fmla="*/ 581785 h 4913967"/>
              <a:gd name="connsiteX947" fmla="*/ 5676642 w 12238653"/>
              <a:gd name="connsiteY947" fmla="*/ 581240 h 4913967"/>
              <a:gd name="connsiteX948" fmla="*/ 5687227 w 12238653"/>
              <a:gd name="connsiteY948" fmla="*/ 586377 h 4913967"/>
              <a:gd name="connsiteX949" fmla="*/ 5677881 w 12238653"/>
              <a:gd name="connsiteY949" fmla="*/ 590050 h 4913967"/>
              <a:gd name="connsiteX950" fmla="*/ 5668079 w 12238653"/>
              <a:gd name="connsiteY950" fmla="*/ 585875 h 4913967"/>
              <a:gd name="connsiteX951" fmla="*/ 5676642 w 12238653"/>
              <a:gd name="connsiteY951" fmla="*/ 581240 h 4913967"/>
              <a:gd name="connsiteX952" fmla="*/ 1987442 w 12238653"/>
              <a:gd name="connsiteY952" fmla="*/ 581033 h 4913967"/>
              <a:gd name="connsiteX953" fmla="*/ 1987666 w 12238653"/>
              <a:gd name="connsiteY953" fmla="*/ 583201 h 4913967"/>
              <a:gd name="connsiteX954" fmla="*/ 1961767 w 12238653"/>
              <a:gd name="connsiteY954" fmla="*/ 583201 h 4913967"/>
              <a:gd name="connsiteX955" fmla="*/ 1961655 w 12238653"/>
              <a:gd name="connsiteY955" fmla="*/ 581535 h 4913967"/>
              <a:gd name="connsiteX956" fmla="*/ 1987442 w 12238653"/>
              <a:gd name="connsiteY956" fmla="*/ 581033 h 4913967"/>
              <a:gd name="connsiteX957" fmla="*/ 8199059 w 12238653"/>
              <a:gd name="connsiteY957" fmla="*/ 579571 h 4913967"/>
              <a:gd name="connsiteX958" fmla="*/ 8007729 w 12238653"/>
              <a:gd name="connsiteY958" fmla="*/ 627751 h 4913967"/>
              <a:gd name="connsiteX959" fmla="*/ 8079575 w 12238653"/>
              <a:gd name="connsiteY959" fmla="*/ 596146 h 4913967"/>
              <a:gd name="connsiteX960" fmla="*/ 8199059 w 12238653"/>
              <a:gd name="connsiteY960" fmla="*/ 579571 h 4913967"/>
              <a:gd name="connsiteX961" fmla="*/ 6300626 w 12238653"/>
              <a:gd name="connsiteY961" fmla="*/ 573432 h 4913967"/>
              <a:gd name="connsiteX962" fmla="*/ 6302654 w 12238653"/>
              <a:gd name="connsiteY962" fmla="*/ 576482 h 4913967"/>
              <a:gd name="connsiteX963" fmla="*/ 6294211 w 12238653"/>
              <a:gd name="connsiteY963" fmla="*/ 578193 h 4913967"/>
              <a:gd name="connsiteX964" fmla="*/ 6288352 w 12238653"/>
              <a:gd name="connsiteY964" fmla="*/ 575688 h 4913967"/>
              <a:gd name="connsiteX965" fmla="*/ 6300626 w 12238653"/>
              <a:gd name="connsiteY965" fmla="*/ 573432 h 4913967"/>
              <a:gd name="connsiteX966" fmla="*/ 4991950 w 12238653"/>
              <a:gd name="connsiteY966" fmla="*/ 573183 h 4913967"/>
              <a:gd name="connsiteX967" fmla="*/ 4995557 w 12238653"/>
              <a:gd name="connsiteY967" fmla="*/ 577481 h 4913967"/>
              <a:gd name="connsiteX968" fmla="*/ 4985424 w 12238653"/>
              <a:gd name="connsiteY968" fmla="*/ 578066 h 4913967"/>
              <a:gd name="connsiteX969" fmla="*/ 4982383 w 12238653"/>
              <a:gd name="connsiteY969" fmla="*/ 574769 h 4913967"/>
              <a:gd name="connsiteX970" fmla="*/ 4991950 w 12238653"/>
              <a:gd name="connsiteY970" fmla="*/ 573183 h 4913967"/>
              <a:gd name="connsiteX971" fmla="*/ 2065708 w 12238653"/>
              <a:gd name="connsiteY971" fmla="*/ 571010 h 4913967"/>
              <a:gd name="connsiteX972" fmla="*/ 2093863 w 12238653"/>
              <a:gd name="connsiteY972" fmla="*/ 573475 h 4913967"/>
              <a:gd name="connsiteX973" fmla="*/ 2090032 w 12238653"/>
              <a:gd name="connsiteY973" fmla="*/ 578610 h 4913967"/>
              <a:gd name="connsiteX974" fmla="*/ 2062668 w 12238653"/>
              <a:gd name="connsiteY974" fmla="*/ 574560 h 4913967"/>
              <a:gd name="connsiteX975" fmla="*/ 2065708 w 12238653"/>
              <a:gd name="connsiteY975" fmla="*/ 571010 h 4913967"/>
              <a:gd name="connsiteX976" fmla="*/ 549712 w 12238653"/>
              <a:gd name="connsiteY976" fmla="*/ 568380 h 4913967"/>
              <a:gd name="connsiteX977" fmla="*/ 584393 w 12238653"/>
              <a:gd name="connsiteY977" fmla="*/ 573851 h 4913967"/>
              <a:gd name="connsiteX978" fmla="*/ 522461 w 12238653"/>
              <a:gd name="connsiteY978" fmla="*/ 578692 h 4913967"/>
              <a:gd name="connsiteX979" fmla="*/ 549712 w 12238653"/>
              <a:gd name="connsiteY979" fmla="*/ 568380 h 4913967"/>
              <a:gd name="connsiteX980" fmla="*/ 88066 w 12238653"/>
              <a:gd name="connsiteY980" fmla="*/ 567061 h 4913967"/>
              <a:gd name="connsiteX981" fmla="*/ 132928 w 12238653"/>
              <a:gd name="connsiteY981" fmla="*/ 570094 h 4913967"/>
              <a:gd name="connsiteX982" fmla="*/ 88362 w 12238653"/>
              <a:gd name="connsiteY982" fmla="*/ 575546 h 4913967"/>
              <a:gd name="connsiteX983" fmla="*/ 47681 w 12238653"/>
              <a:gd name="connsiteY983" fmla="*/ 571887 h 4913967"/>
              <a:gd name="connsiteX984" fmla="*/ 88066 w 12238653"/>
              <a:gd name="connsiteY984" fmla="*/ 567061 h 4913967"/>
              <a:gd name="connsiteX985" fmla="*/ 365320 w 12238653"/>
              <a:gd name="connsiteY985" fmla="*/ 565078 h 4913967"/>
              <a:gd name="connsiteX986" fmla="*/ 419195 w 12238653"/>
              <a:gd name="connsiteY986" fmla="*/ 570762 h 4913967"/>
              <a:gd name="connsiteX987" fmla="*/ 482928 w 12238653"/>
              <a:gd name="connsiteY987" fmla="*/ 572890 h 4913967"/>
              <a:gd name="connsiteX988" fmla="*/ 381015 w 12238653"/>
              <a:gd name="connsiteY988" fmla="*/ 592181 h 4913967"/>
              <a:gd name="connsiteX989" fmla="*/ 466487 w 12238653"/>
              <a:gd name="connsiteY989" fmla="*/ 592639 h 4913967"/>
              <a:gd name="connsiteX990" fmla="*/ 454889 w 12238653"/>
              <a:gd name="connsiteY990" fmla="*/ 606333 h 4913967"/>
              <a:gd name="connsiteX991" fmla="*/ 421787 w 12238653"/>
              <a:gd name="connsiteY991" fmla="*/ 605456 h 4913967"/>
              <a:gd name="connsiteX992" fmla="*/ 359734 w 12238653"/>
              <a:gd name="connsiteY992" fmla="*/ 622071 h 4913967"/>
              <a:gd name="connsiteX993" fmla="*/ 338899 w 12238653"/>
              <a:gd name="connsiteY993" fmla="*/ 629755 h 4913967"/>
              <a:gd name="connsiteX994" fmla="*/ 330907 w 12238653"/>
              <a:gd name="connsiteY994" fmla="*/ 623953 h 4913967"/>
              <a:gd name="connsiteX995" fmla="*/ 281354 w 12238653"/>
              <a:gd name="connsiteY995" fmla="*/ 608546 h 4913967"/>
              <a:gd name="connsiteX996" fmla="*/ 182031 w 12238653"/>
              <a:gd name="connsiteY996" fmla="*/ 609212 h 4913967"/>
              <a:gd name="connsiteX997" fmla="*/ 220542 w 12238653"/>
              <a:gd name="connsiteY997" fmla="*/ 584706 h 4913967"/>
              <a:gd name="connsiteX998" fmla="*/ 293403 w 12238653"/>
              <a:gd name="connsiteY998" fmla="*/ 600779 h 4913967"/>
              <a:gd name="connsiteX999" fmla="*/ 353989 w 12238653"/>
              <a:gd name="connsiteY999" fmla="*/ 596270 h 4913967"/>
              <a:gd name="connsiteX1000" fmla="*/ 351961 w 12238653"/>
              <a:gd name="connsiteY1000" fmla="*/ 593013 h 4913967"/>
              <a:gd name="connsiteX1001" fmla="*/ 297233 w 12238653"/>
              <a:gd name="connsiteY1001" fmla="*/ 584915 h 4913967"/>
              <a:gd name="connsiteX1002" fmla="*/ 284058 w 12238653"/>
              <a:gd name="connsiteY1002" fmla="*/ 573014 h 4913967"/>
              <a:gd name="connsiteX1003" fmla="*/ 311198 w 12238653"/>
              <a:gd name="connsiteY1003" fmla="*/ 565624 h 4913967"/>
              <a:gd name="connsiteX1004" fmla="*/ 365320 w 12238653"/>
              <a:gd name="connsiteY1004" fmla="*/ 565078 h 4913967"/>
              <a:gd name="connsiteX1005" fmla="*/ 8198720 w 12238653"/>
              <a:gd name="connsiteY1005" fmla="*/ 564874 h 4913967"/>
              <a:gd name="connsiteX1006" fmla="*/ 8204690 w 12238653"/>
              <a:gd name="connsiteY1006" fmla="*/ 566377 h 4913967"/>
              <a:gd name="connsiteX1007" fmla="*/ 8200072 w 12238653"/>
              <a:gd name="connsiteY1007" fmla="*/ 567003 h 4913967"/>
              <a:gd name="connsiteX1008" fmla="*/ 8195904 w 12238653"/>
              <a:gd name="connsiteY1008" fmla="*/ 566041 h 4913967"/>
              <a:gd name="connsiteX1009" fmla="*/ 8198720 w 12238653"/>
              <a:gd name="connsiteY1009" fmla="*/ 564874 h 4913967"/>
              <a:gd name="connsiteX1010" fmla="*/ 649653 w 12238653"/>
              <a:gd name="connsiteY1010" fmla="*/ 564066 h 4913967"/>
              <a:gd name="connsiteX1011" fmla="*/ 676625 w 12238653"/>
              <a:gd name="connsiteY1011" fmla="*/ 570679 h 4913967"/>
              <a:gd name="connsiteX1012" fmla="*/ 619644 w 12238653"/>
              <a:gd name="connsiteY1012" fmla="*/ 572138 h 4913967"/>
              <a:gd name="connsiteX1013" fmla="*/ 649653 w 12238653"/>
              <a:gd name="connsiteY1013" fmla="*/ 564066 h 4913967"/>
              <a:gd name="connsiteX1014" fmla="*/ 183760 w 12238653"/>
              <a:gd name="connsiteY1014" fmla="*/ 563075 h 4913967"/>
              <a:gd name="connsiteX1015" fmla="*/ 221557 w 12238653"/>
              <a:gd name="connsiteY1015" fmla="*/ 570261 h 4913967"/>
              <a:gd name="connsiteX1016" fmla="*/ 152977 w 12238653"/>
              <a:gd name="connsiteY1016" fmla="*/ 570261 h 4913967"/>
              <a:gd name="connsiteX1017" fmla="*/ 183760 w 12238653"/>
              <a:gd name="connsiteY1017" fmla="*/ 563075 h 4913967"/>
              <a:gd name="connsiteX1018" fmla="*/ 5298263 w 12238653"/>
              <a:gd name="connsiteY1018" fmla="*/ 560322 h 4913967"/>
              <a:gd name="connsiteX1019" fmla="*/ 5337677 w 12238653"/>
              <a:gd name="connsiteY1019" fmla="*/ 561533 h 4913967"/>
              <a:gd name="connsiteX1020" fmla="*/ 5335648 w 12238653"/>
              <a:gd name="connsiteY1020" fmla="*/ 566919 h 4913967"/>
              <a:gd name="connsiteX1021" fmla="*/ 5297138 w 12238653"/>
              <a:gd name="connsiteY1021" fmla="*/ 564248 h 4913967"/>
              <a:gd name="connsiteX1022" fmla="*/ 5298263 w 12238653"/>
              <a:gd name="connsiteY1022" fmla="*/ 560322 h 4913967"/>
              <a:gd name="connsiteX1023" fmla="*/ 10183975 w 12238653"/>
              <a:gd name="connsiteY1023" fmla="*/ 556231 h 4913967"/>
              <a:gd name="connsiteX1024" fmla="*/ 10183186 w 12238653"/>
              <a:gd name="connsiteY1024" fmla="*/ 558487 h 4913967"/>
              <a:gd name="connsiteX1025" fmla="*/ 10178342 w 12238653"/>
              <a:gd name="connsiteY1025" fmla="*/ 557985 h 4913967"/>
              <a:gd name="connsiteX1026" fmla="*/ 10179018 w 12238653"/>
              <a:gd name="connsiteY1026" fmla="*/ 556483 h 4913967"/>
              <a:gd name="connsiteX1027" fmla="*/ 10183975 w 12238653"/>
              <a:gd name="connsiteY1027" fmla="*/ 556231 h 4913967"/>
              <a:gd name="connsiteX1028" fmla="*/ 6383503 w 12238653"/>
              <a:gd name="connsiteY1028" fmla="*/ 555146 h 4913967"/>
              <a:gd name="connsiteX1029" fmla="*/ 6382501 w 12238653"/>
              <a:gd name="connsiteY1029" fmla="*/ 555479 h 4913967"/>
              <a:gd name="connsiteX1030" fmla="*/ 6381109 w 12238653"/>
              <a:gd name="connsiteY1030" fmla="*/ 555389 h 4913967"/>
              <a:gd name="connsiteX1031" fmla="*/ 6382165 w 12238653"/>
              <a:gd name="connsiteY1031" fmla="*/ 555312 h 4913967"/>
              <a:gd name="connsiteX1032" fmla="*/ 5973942 w 12238653"/>
              <a:gd name="connsiteY1032" fmla="*/ 554269 h 4913967"/>
              <a:gd name="connsiteX1033" fmla="*/ 5995336 w 12238653"/>
              <a:gd name="connsiteY1033" fmla="*/ 560323 h 4913967"/>
              <a:gd name="connsiteX1034" fmla="*/ 5991054 w 12238653"/>
              <a:gd name="connsiteY1034" fmla="*/ 568883 h 4913967"/>
              <a:gd name="connsiteX1035" fmla="*/ 5970502 w 12238653"/>
              <a:gd name="connsiteY1035" fmla="*/ 574989 h 4913967"/>
              <a:gd name="connsiteX1036" fmla="*/ 5942860 w 12238653"/>
              <a:gd name="connsiteY1036" fmla="*/ 571385 h 4913967"/>
              <a:gd name="connsiteX1037" fmla="*/ 5973942 w 12238653"/>
              <a:gd name="connsiteY1037" fmla="*/ 554269 h 4913967"/>
              <a:gd name="connsiteX1038" fmla="*/ 6335877 w 12238653"/>
              <a:gd name="connsiteY1038" fmla="*/ 552433 h 4913967"/>
              <a:gd name="connsiteX1039" fmla="*/ 6381109 w 12238653"/>
              <a:gd name="connsiteY1039" fmla="*/ 555389 h 4913967"/>
              <a:gd name="connsiteX1040" fmla="*/ 6335991 w 12238653"/>
              <a:gd name="connsiteY1040" fmla="*/ 558654 h 4913967"/>
              <a:gd name="connsiteX1041" fmla="*/ 6335877 w 12238653"/>
              <a:gd name="connsiteY1041" fmla="*/ 552433 h 4913967"/>
              <a:gd name="connsiteX1042" fmla="*/ 6403668 w 12238653"/>
              <a:gd name="connsiteY1042" fmla="*/ 548423 h 4913967"/>
              <a:gd name="connsiteX1043" fmla="*/ 6409527 w 12238653"/>
              <a:gd name="connsiteY1043" fmla="*/ 551890 h 4913967"/>
              <a:gd name="connsiteX1044" fmla="*/ 6383503 w 12238653"/>
              <a:gd name="connsiteY1044" fmla="*/ 555146 h 4913967"/>
              <a:gd name="connsiteX1045" fmla="*/ 6309414 w 12238653"/>
              <a:gd name="connsiteY1045" fmla="*/ 547464 h 4913967"/>
              <a:gd name="connsiteX1046" fmla="*/ 6299388 w 12238653"/>
              <a:gd name="connsiteY1046" fmla="*/ 563538 h 4913967"/>
              <a:gd name="connsiteX1047" fmla="*/ 6275291 w 12238653"/>
              <a:gd name="connsiteY1047" fmla="*/ 566418 h 4913967"/>
              <a:gd name="connsiteX1048" fmla="*/ 6249841 w 12238653"/>
              <a:gd name="connsiteY1048" fmla="*/ 559404 h 4913967"/>
              <a:gd name="connsiteX1049" fmla="*/ 6309414 w 12238653"/>
              <a:gd name="connsiteY1049" fmla="*/ 547464 h 4913967"/>
              <a:gd name="connsiteX1050" fmla="*/ 8859983 w 12238653"/>
              <a:gd name="connsiteY1050" fmla="*/ 545877 h 4913967"/>
              <a:gd name="connsiteX1051" fmla="*/ 8861786 w 12238653"/>
              <a:gd name="connsiteY1051" fmla="*/ 548007 h 4913967"/>
              <a:gd name="connsiteX1052" fmla="*/ 8841851 w 12238653"/>
              <a:gd name="connsiteY1052" fmla="*/ 550304 h 4913967"/>
              <a:gd name="connsiteX1053" fmla="*/ 8840162 w 12238653"/>
              <a:gd name="connsiteY1053" fmla="*/ 548299 h 4913967"/>
              <a:gd name="connsiteX1054" fmla="*/ 8859983 w 12238653"/>
              <a:gd name="connsiteY1054" fmla="*/ 545877 h 4913967"/>
              <a:gd name="connsiteX1055" fmla="*/ 8420117 w 12238653"/>
              <a:gd name="connsiteY1055" fmla="*/ 545043 h 4913967"/>
              <a:gd name="connsiteX1056" fmla="*/ 8479015 w 12238653"/>
              <a:gd name="connsiteY1056" fmla="*/ 545043 h 4913967"/>
              <a:gd name="connsiteX1057" fmla="*/ 8477775 w 12238653"/>
              <a:gd name="connsiteY1057" fmla="*/ 548677 h 4913967"/>
              <a:gd name="connsiteX1058" fmla="*/ 8420231 w 12238653"/>
              <a:gd name="connsiteY1058" fmla="*/ 547129 h 4913967"/>
              <a:gd name="connsiteX1059" fmla="*/ 8420117 w 12238653"/>
              <a:gd name="connsiteY1059" fmla="*/ 545043 h 4913967"/>
              <a:gd name="connsiteX1060" fmla="*/ 6150858 w 12238653"/>
              <a:gd name="connsiteY1060" fmla="*/ 544039 h 4913967"/>
              <a:gd name="connsiteX1061" fmla="*/ 6154230 w 12238653"/>
              <a:gd name="connsiteY1061" fmla="*/ 545837 h 4913967"/>
              <a:gd name="connsiteX1062" fmla="*/ 6149387 w 12238653"/>
              <a:gd name="connsiteY1062" fmla="*/ 545837 h 4913967"/>
              <a:gd name="connsiteX1063" fmla="*/ 6146688 w 12238653"/>
              <a:gd name="connsiteY1063" fmla="*/ 544708 h 4913967"/>
              <a:gd name="connsiteX1064" fmla="*/ 6150858 w 12238653"/>
              <a:gd name="connsiteY1064" fmla="*/ 544039 h 4913967"/>
              <a:gd name="connsiteX1065" fmla="*/ 8323992 w 12238653"/>
              <a:gd name="connsiteY1065" fmla="*/ 544019 h 4913967"/>
              <a:gd name="connsiteX1066" fmla="*/ 8356265 w 12238653"/>
              <a:gd name="connsiteY1066" fmla="*/ 553852 h 4913967"/>
              <a:gd name="connsiteX1067" fmla="*/ 8295346 w 12238653"/>
              <a:gd name="connsiteY1067" fmla="*/ 553852 h 4913967"/>
              <a:gd name="connsiteX1068" fmla="*/ 8323992 w 12238653"/>
              <a:gd name="connsiteY1068" fmla="*/ 544019 h 4913967"/>
              <a:gd name="connsiteX1069" fmla="*/ 9674179 w 12238653"/>
              <a:gd name="connsiteY1069" fmla="*/ 537528 h 4913967"/>
              <a:gd name="connsiteX1070" fmla="*/ 9682171 w 12238653"/>
              <a:gd name="connsiteY1070" fmla="*/ 540868 h 4913967"/>
              <a:gd name="connsiteX1071" fmla="*/ 9638589 w 12238653"/>
              <a:gd name="connsiteY1071" fmla="*/ 577356 h 4913967"/>
              <a:gd name="connsiteX1072" fmla="*/ 9602332 w 12238653"/>
              <a:gd name="connsiteY1072" fmla="*/ 552433 h 4913967"/>
              <a:gd name="connsiteX1073" fmla="*/ 9674179 w 12238653"/>
              <a:gd name="connsiteY1073" fmla="*/ 537528 h 4913967"/>
              <a:gd name="connsiteX1074" fmla="*/ 3972246 w 12238653"/>
              <a:gd name="connsiteY1074" fmla="*/ 534437 h 4913967"/>
              <a:gd name="connsiteX1075" fmla="*/ 3981703 w 12238653"/>
              <a:gd name="connsiteY1075" fmla="*/ 534647 h 4913967"/>
              <a:gd name="connsiteX1076" fmla="*/ 3980462 w 12238653"/>
              <a:gd name="connsiteY1076" fmla="*/ 543164 h 4913967"/>
              <a:gd name="connsiteX1077" fmla="*/ 3970779 w 12238653"/>
              <a:gd name="connsiteY1077" fmla="*/ 542954 h 4913967"/>
              <a:gd name="connsiteX1078" fmla="*/ 3972246 w 12238653"/>
              <a:gd name="connsiteY1078" fmla="*/ 534437 h 4913967"/>
              <a:gd name="connsiteX1079" fmla="*/ 8966404 w 12238653"/>
              <a:gd name="connsiteY1079" fmla="*/ 534021 h 4913967"/>
              <a:gd name="connsiteX1080" fmla="*/ 8968546 w 12238653"/>
              <a:gd name="connsiteY1080" fmla="*/ 537487 h 4913967"/>
              <a:gd name="connsiteX1081" fmla="*/ 8909762 w 12238653"/>
              <a:gd name="connsiteY1081" fmla="*/ 542872 h 4913967"/>
              <a:gd name="connsiteX1082" fmla="*/ 8907508 w 12238653"/>
              <a:gd name="connsiteY1082" fmla="*/ 539362 h 4913967"/>
              <a:gd name="connsiteX1083" fmla="*/ 8966404 w 12238653"/>
              <a:gd name="connsiteY1083" fmla="*/ 534021 h 4913967"/>
              <a:gd name="connsiteX1084" fmla="*/ 537883 w 12238653"/>
              <a:gd name="connsiteY1084" fmla="*/ 532561 h 4913967"/>
              <a:gd name="connsiteX1085" fmla="*/ 539236 w 12238653"/>
              <a:gd name="connsiteY1085" fmla="*/ 535858 h 4913967"/>
              <a:gd name="connsiteX1086" fmla="*/ 489014 w 12238653"/>
              <a:gd name="connsiteY1086" fmla="*/ 538904 h 4913967"/>
              <a:gd name="connsiteX1087" fmla="*/ 486421 w 12238653"/>
              <a:gd name="connsiteY1087" fmla="*/ 535523 h 4913967"/>
              <a:gd name="connsiteX1088" fmla="*/ 537883 w 12238653"/>
              <a:gd name="connsiteY1088" fmla="*/ 532561 h 4913967"/>
              <a:gd name="connsiteX1089" fmla="*/ 9763406 w 12238653"/>
              <a:gd name="connsiteY1089" fmla="*/ 532345 h 4913967"/>
              <a:gd name="connsiteX1090" fmla="*/ 9788365 w 12238653"/>
              <a:gd name="connsiteY1090" fmla="*/ 538278 h 4913967"/>
              <a:gd name="connsiteX1091" fmla="*/ 9810547 w 12238653"/>
              <a:gd name="connsiteY1091" fmla="*/ 541118 h 4913967"/>
              <a:gd name="connsiteX1092" fmla="*/ 9885999 w 12238653"/>
              <a:gd name="connsiteY1092" fmla="*/ 540115 h 4913967"/>
              <a:gd name="connsiteX1093" fmla="*/ 9726991 w 12238653"/>
              <a:gd name="connsiteY1093" fmla="*/ 556106 h 4913967"/>
              <a:gd name="connsiteX1094" fmla="*/ 9743095 w 12238653"/>
              <a:gd name="connsiteY1094" fmla="*/ 539155 h 4913967"/>
              <a:gd name="connsiteX1095" fmla="*/ 9763406 w 12238653"/>
              <a:gd name="connsiteY1095" fmla="*/ 532345 h 4913967"/>
              <a:gd name="connsiteX1096" fmla="*/ 7100069 w 12238653"/>
              <a:gd name="connsiteY1096" fmla="*/ 531475 h 4913967"/>
              <a:gd name="connsiteX1097" fmla="*/ 7097365 w 12238653"/>
              <a:gd name="connsiteY1097" fmla="*/ 533643 h 4913967"/>
              <a:gd name="connsiteX1098" fmla="*/ 7092633 w 12238653"/>
              <a:gd name="connsiteY1098" fmla="*/ 532808 h 4913967"/>
              <a:gd name="connsiteX1099" fmla="*/ 7094773 w 12238653"/>
              <a:gd name="connsiteY1099" fmla="*/ 531515 h 4913967"/>
              <a:gd name="connsiteX1100" fmla="*/ 7100069 w 12238653"/>
              <a:gd name="connsiteY1100" fmla="*/ 531475 h 4913967"/>
              <a:gd name="connsiteX1101" fmla="*/ 8542868 w 12238653"/>
              <a:gd name="connsiteY1101" fmla="*/ 529804 h 4913967"/>
              <a:gd name="connsiteX1102" fmla="*/ 8558516 w 12238653"/>
              <a:gd name="connsiteY1102" fmla="*/ 534855 h 4913967"/>
              <a:gd name="connsiteX1103" fmla="*/ 8551987 w 12238653"/>
              <a:gd name="connsiteY1103" fmla="*/ 537779 h 4913967"/>
              <a:gd name="connsiteX1104" fmla="*/ 8533742 w 12238653"/>
              <a:gd name="connsiteY1104" fmla="*/ 533393 h 4913967"/>
              <a:gd name="connsiteX1105" fmla="*/ 8542868 w 12238653"/>
              <a:gd name="connsiteY1105" fmla="*/ 529804 h 4913967"/>
              <a:gd name="connsiteX1106" fmla="*/ 46218 w 12238653"/>
              <a:gd name="connsiteY1106" fmla="*/ 528717 h 4913967"/>
              <a:gd name="connsiteX1107" fmla="*/ 207367 w 12238653"/>
              <a:gd name="connsiteY1107" fmla="*/ 534896 h 4913967"/>
              <a:gd name="connsiteX1108" fmla="*/ 396556 w 12238653"/>
              <a:gd name="connsiteY1108" fmla="*/ 537068 h 4913967"/>
              <a:gd name="connsiteX1109" fmla="*/ 214407 w 12238653"/>
              <a:gd name="connsiteY1109" fmla="*/ 545054 h 4913967"/>
              <a:gd name="connsiteX1110" fmla="*/ 122403 w 12238653"/>
              <a:gd name="connsiteY1110" fmla="*/ 546956 h 4913967"/>
              <a:gd name="connsiteX1111" fmla="*/ 29213 w 12238653"/>
              <a:gd name="connsiteY1111" fmla="*/ 543583 h 4913967"/>
              <a:gd name="connsiteX1112" fmla="*/ 27748 w 12238653"/>
              <a:gd name="connsiteY1112" fmla="*/ 542662 h 4913967"/>
              <a:gd name="connsiteX1113" fmla="*/ 46218 w 12238653"/>
              <a:gd name="connsiteY1113" fmla="*/ 528717 h 4913967"/>
              <a:gd name="connsiteX1114" fmla="*/ 6690609 w 12238653"/>
              <a:gd name="connsiteY1114" fmla="*/ 528550 h 4913967"/>
              <a:gd name="connsiteX1115" fmla="*/ 6699391 w 12238653"/>
              <a:gd name="connsiteY1115" fmla="*/ 529427 h 4913967"/>
              <a:gd name="connsiteX1116" fmla="*/ 6693201 w 12238653"/>
              <a:gd name="connsiteY1116" fmla="*/ 532477 h 4913967"/>
              <a:gd name="connsiteX1117" fmla="*/ 6684413 w 12238653"/>
              <a:gd name="connsiteY1117" fmla="*/ 531432 h 4913967"/>
              <a:gd name="connsiteX1118" fmla="*/ 6690609 w 12238653"/>
              <a:gd name="connsiteY1118" fmla="*/ 528550 h 4913967"/>
              <a:gd name="connsiteX1119" fmla="*/ 6143646 w 12238653"/>
              <a:gd name="connsiteY1119" fmla="*/ 528341 h 4913967"/>
              <a:gd name="connsiteX1120" fmla="*/ 6212788 w 12238653"/>
              <a:gd name="connsiteY1120" fmla="*/ 528341 h 4913967"/>
              <a:gd name="connsiteX1121" fmla="*/ 6213128 w 12238653"/>
              <a:gd name="connsiteY1121" fmla="*/ 530889 h 4913967"/>
              <a:gd name="connsiteX1122" fmla="*/ 6144098 w 12238653"/>
              <a:gd name="connsiteY1122" fmla="*/ 532391 h 4913967"/>
              <a:gd name="connsiteX1123" fmla="*/ 6143646 w 12238653"/>
              <a:gd name="connsiteY1123" fmla="*/ 528341 h 4913967"/>
              <a:gd name="connsiteX1124" fmla="*/ 6481035 w 12238653"/>
              <a:gd name="connsiteY1124" fmla="*/ 527254 h 4913967"/>
              <a:gd name="connsiteX1125" fmla="*/ 6481035 w 12238653"/>
              <a:gd name="connsiteY1125" fmla="*/ 529052 h 4913967"/>
              <a:gd name="connsiteX1126" fmla="*/ 6477993 w 12238653"/>
              <a:gd name="connsiteY1126" fmla="*/ 530052 h 4913967"/>
              <a:gd name="connsiteX1127" fmla="*/ 6476077 w 12238653"/>
              <a:gd name="connsiteY1127" fmla="*/ 528508 h 4913967"/>
              <a:gd name="connsiteX1128" fmla="*/ 6481035 w 12238653"/>
              <a:gd name="connsiteY1128" fmla="*/ 527254 h 4913967"/>
              <a:gd name="connsiteX1129" fmla="*/ 9995555 w 12238653"/>
              <a:gd name="connsiteY1129" fmla="*/ 526306 h 4913967"/>
              <a:gd name="connsiteX1130" fmla="*/ 9937241 w 12238653"/>
              <a:gd name="connsiteY1130" fmla="*/ 535273 h 4913967"/>
              <a:gd name="connsiteX1131" fmla="*/ 9933299 w 12238653"/>
              <a:gd name="connsiteY1131" fmla="*/ 530514 h 4913967"/>
              <a:gd name="connsiteX1132" fmla="*/ 9997555 w 12238653"/>
              <a:gd name="connsiteY1132" fmla="*/ 526074 h 4913967"/>
              <a:gd name="connsiteX1133" fmla="*/ 9996928 w 12238653"/>
              <a:gd name="connsiteY1133" fmla="*/ 526213 h 4913967"/>
              <a:gd name="connsiteX1134" fmla="*/ 9995555 w 12238653"/>
              <a:gd name="connsiteY1134" fmla="*/ 526306 h 4913967"/>
              <a:gd name="connsiteX1135" fmla="*/ 9996700 w 12238653"/>
              <a:gd name="connsiteY1135" fmla="*/ 526130 h 4913967"/>
              <a:gd name="connsiteX1136" fmla="*/ 6786100 w 12238653"/>
              <a:gd name="connsiteY1136" fmla="*/ 524333 h 4913967"/>
              <a:gd name="connsiteX1137" fmla="*/ 6792524 w 12238653"/>
              <a:gd name="connsiteY1137" fmla="*/ 526379 h 4913967"/>
              <a:gd name="connsiteX1138" fmla="*/ 6789595 w 12238653"/>
              <a:gd name="connsiteY1138" fmla="*/ 527839 h 4913967"/>
              <a:gd name="connsiteX1139" fmla="*/ 6783284 w 12238653"/>
              <a:gd name="connsiteY1139" fmla="*/ 525712 h 4913967"/>
              <a:gd name="connsiteX1140" fmla="*/ 6786100 w 12238653"/>
              <a:gd name="connsiteY1140" fmla="*/ 524333 h 4913967"/>
              <a:gd name="connsiteX1141" fmla="*/ 6310316 w 12238653"/>
              <a:gd name="connsiteY1141" fmla="*/ 523040 h 4913967"/>
              <a:gd name="connsiteX1142" fmla="*/ 6316507 w 12238653"/>
              <a:gd name="connsiteY1142" fmla="*/ 525503 h 4913967"/>
              <a:gd name="connsiteX1143" fmla="*/ 6308176 w 12238653"/>
              <a:gd name="connsiteY1143" fmla="*/ 527339 h 4913967"/>
              <a:gd name="connsiteX1144" fmla="*/ 6301754 w 12238653"/>
              <a:gd name="connsiteY1144" fmla="*/ 524752 h 4913967"/>
              <a:gd name="connsiteX1145" fmla="*/ 6310316 w 12238653"/>
              <a:gd name="connsiteY1145" fmla="*/ 523040 h 4913967"/>
              <a:gd name="connsiteX1146" fmla="*/ 10013708 w 12238653"/>
              <a:gd name="connsiteY1146" fmla="*/ 522495 h 4913967"/>
              <a:gd name="connsiteX1147" fmla="*/ 10015953 w 12238653"/>
              <a:gd name="connsiteY1147" fmla="*/ 524877 h 4913967"/>
              <a:gd name="connsiteX1148" fmla="*/ 9997555 w 12238653"/>
              <a:gd name="connsiteY1148" fmla="*/ 526074 h 4913967"/>
              <a:gd name="connsiteX1149" fmla="*/ 10293657 w 12238653"/>
              <a:gd name="connsiteY1149" fmla="*/ 517068 h 4913967"/>
              <a:gd name="connsiteX1150" fmla="*/ 10294444 w 12238653"/>
              <a:gd name="connsiteY1150" fmla="*/ 518738 h 4913967"/>
              <a:gd name="connsiteX1151" fmla="*/ 10286002 w 12238653"/>
              <a:gd name="connsiteY1151" fmla="*/ 518948 h 4913967"/>
              <a:gd name="connsiteX1152" fmla="*/ 10285213 w 12238653"/>
              <a:gd name="connsiteY1152" fmla="*/ 517278 h 4913967"/>
              <a:gd name="connsiteX1153" fmla="*/ 10293657 w 12238653"/>
              <a:gd name="connsiteY1153" fmla="*/ 517068 h 4913967"/>
              <a:gd name="connsiteX1154" fmla="*/ 8748048 w 12238653"/>
              <a:gd name="connsiteY1154" fmla="*/ 516734 h 4913967"/>
              <a:gd name="connsiteX1155" fmla="*/ 8754464 w 12238653"/>
              <a:gd name="connsiteY1155" fmla="*/ 520326 h 4913967"/>
              <a:gd name="connsiteX1156" fmla="*/ 8729016 w 12238653"/>
              <a:gd name="connsiteY1156" fmla="*/ 525461 h 4913967"/>
              <a:gd name="connsiteX1157" fmla="*/ 8724958 w 12238653"/>
              <a:gd name="connsiteY1157" fmla="*/ 523081 h 4913967"/>
              <a:gd name="connsiteX1158" fmla="*/ 8748048 w 12238653"/>
              <a:gd name="connsiteY1158" fmla="*/ 516734 h 4913967"/>
              <a:gd name="connsiteX1159" fmla="*/ 8595569 w 12238653"/>
              <a:gd name="connsiteY1159" fmla="*/ 510391 h 4913967"/>
              <a:gd name="connsiteX1160" fmla="*/ 8596920 w 12238653"/>
              <a:gd name="connsiteY1160" fmla="*/ 512685 h 4913967"/>
              <a:gd name="connsiteX1161" fmla="*/ 8591739 w 12238653"/>
              <a:gd name="connsiteY1161" fmla="*/ 512560 h 4913967"/>
              <a:gd name="connsiteX1162" fmla="*/ 8590837 w 12238653"/>
              <a:gd name="connsiteY1162" fmla="*/ 511015 h 4913967"/>
              <a:gd name="connsiteX1163" fmla="*/ 8595569 w 12238653"/>
              <a:gd name="connsiteY1163" fmla="*/ 510391 h 4913967"/>
              <a:gd name="connsiteX1164" fmla="*/ 6067295 w 12238653"/>
              <a:gd name="connsiteY1164" fmla="*/ 507718 h 4913967"/>
              <a:gd name="connsiteX1165" fmla="*/ 6071913 w 12238653"/>
              <a:gd name="connsiteY1165" fmla="*/ 514691 h 4913967"/>
              <a:gd name="connsiteX1166" fmla="*/ 6060991 w 12238653"/>
              <a:gd name="connsiteY1166" fmla="*/ 515400 h 4913967"/>
              <a:gd name="connsiteX1167" fmla="*/ 6059753 w 12238653"/>
              <a:gd name="connsiteY1167" fmla="*/ 508302 h 4913967"/>
              <a:gd name="connsiteX1168" fmla="*/ 6067295 w 12238653"/>
              <a:gd name="connsiteY1168" fmla="*/ 507718 h 4913967"/>
              <a:gd name="connsiteX1169" fmla="*/ 5758735 w 12238653"/>
              <a:gd name="connsiteY1169" fmla="*/ 506589 h 4913967"/>
              <a:gd name="connsiteX1170" fmla="*/ 5758058 w 12238653"/>
              <a:gd name="connsiteY1170" fmla="*/ 508636 h 4913967"/>
              <a:gd name="connsiteX1171" fmla="*/ 5753445 w 12238653"/>
              <a:gd name="connsiteY1171" fmla="*/ 508177 h 4913967"/>
              <a:gd name="connsiteX1172" fmla="*/ 5754010 w 12238653"/>
              <a:gd name="connsiteY1172" fmla="*/ 506840 h 4913967"/>
              <a:gd name="connsiteX1173" fmla="*/ 5758735 w 12238653"/>
              <a:gd name="connsiteY1173" fmla="*/ 506589 h 4913967"/>
              <a:gd name="connsiteX1174" fmla="*/ 5327200 w 12238653"/>
              <a:gd name="connsiteY1174" fmla="*/ 504504 h 4913967"/>
              <a:gd name="connsiteX1175" fmla="*/ 5330128 w 12238653"/>
              <a:gd name="connsiteY1175" fmla="*/ 505836 h 4913967"/>
              <a:gd name="connsiteX1176" fmla="*/ 5322473 w 12238653"/>
              <a:gd name="connsiteY1176" fmla="*/ 506965 h 4913967"/>
              <a:gd name="connsiteX1177" fmla="*/ 5322473 w 12238653"/>
              <a:gd name="connsiteY1177" fmla="*/ 505211 h 4913967"/>
              <a:gd name="connsiteX1178" fmla="*/ 5327200 w 12238653"/>
              <a:gd name="connsiteY1178" fmla="*/ 504504 h 4913967"/>
              <a:gd name="connsiteX1179" fmla="*/ 10742535 w 12238653"/>
              <a:gd name="connsiteY1179" fmla="*/ 492145 h 4913967"/>
              <a:gd name="connsiteX1180" fmla="*/ 10757625 w 12238653"/>
              <a:gd name="connsiteY1180" fmla="*/ 493816 h 4913967"/>
              <a:gd name="connsiteX1181" fmla="*/ 10745015 w 12238653"/>
              <a:gd name="connsiteY1181" fmla="*/ 503584 h 4913967"/>
              <a:gd name="connsiteX1182" fmla="*/ 10734093 w 12238653"/>
              <a:gd name="connsiteY1182" fmla="*/ 501956 h 4913967"/>
              <a:gd name="connsiteX1183" fmla="*/ 10742535 w 12238653"/>
              <a:gd name="connsiteY1183" fmla="*/ 492145 h 4913967"/>
              <a:gd name="connsiteX1184" fmla="*/ 10663028 w 12238653"/>
              <a:gd name="connsiteY1184" fmla="*/ 486425 h 4913967"/>
              <a:gd name="connsiteX1185" fmla="*/ 10665734 w 12238653"/>
              <a:gd name="connsiteY1185" fmla="*/ 489973 h 4913967"/>
              <a:gd name="connsiteX1186" fmla="*/ 10640734 w 12238653"/>
              <a:gd name="connsiteY1186" fmla="*/ 492353 h 4913967"/>
              <a:gd name="connsiteX1187" fmla="*/ 10638368 w 12238653"/>
              <a:gd name="connsiteY1187" fmla="*/ 489261 h 4913967"/>
              <a:gd name="connsiteX1188" fmla="*/ 10663028 w 12238653"/>
              <a:gd name="connsiteY1188" fmla="*/ 486425 h 4913967"/>
              <a:gd name="connsiteX1189" fmla="*/ 8399846 w 12238653"/>
              <a:gd name="connsiteY1189" fmla="*/ 486174 h 4913967"/>
              <a:gd name="connsiteX1190" fmla="*/ 8401198 w 12238653"/>
              <a:gd name="connsiteY1190" fmla="*/ 490390 h 4913967"/>
              <a:gd name="connsiteX1191" fmla="*/ 8366404 w 12238653"/>
              <a:gd name="connsiteY1191" fmla="*/ 492436 h 4913967"/>
              <a:gd name="connsiteX1192" fmla="*/ 8365165 w 12238653"/>
              <a:gd name="connsiteY1192" fmla="*/ 486925 h 4913967"/>
              <a:gd name="connsiteX1193" fmla="*/ 8399846 w 12238653"/>
              <a:gd name="connsiteY1193" fmla="*/ 486174 h 4913967"/>
              <a:gd name="connsiteX1194" fmla="*/ 10728684 w 12238653"/>
              <a:gd name="connsiteY1194" fmla="*/ 471938 h 4913967"/>
              <a:gd name="connsiteX1195" fmla="*/ 10715735 w 12238653"/>
              <a:gd name="connsiteY1195" fmla="*/ 475611 h 4913967"/>
              <a:gd name="connsiteX1196" fmla="*/ 10700757 w 12238653"/>
              <a:gd name="connsiteY1196" fmla="*/ 472440 h 4913967"/>
              <a:gd name="connsiteX1197" fmla="*/ 10728684 w 12238653"/>
              <a:gd name="connsiteY1197" fmla="*/ 471938 h 4913967"/>
              <a:gd name="connsiteX1198" fmla="*/ 8449735 w 12238653"/>
              <a:gd name="connsiteY1198" fmla="*/ 468471 h 4913967"/>
              <a:gd name="connsiteX1199" fmla="*/ 8450074 w 12238653"/>
              <a:gd name="connsiteY1199" fmla="*/ 471144 h 4913967"/>
              <a:gd name="connsiteX1200" fmla="*/ 8424737 w 12238653"/>
              <a:gd name="connsiteY1200" fmla="*/ 471561 h 4913967"/>
              <a:gd name="connsiteX1201" fmla="*/ 8424399 w 12238653"/>
              <a:gd name="connsiteY1201" fmla="*/ 469013 h 4913967"/>
              <a:gd name="connsiteX1202" fmla="*/ 8449735 w 12238653"/>
              <a:gd name="connsiteY1202" fmla="*/ 468471 h 4913967"/>
              <a:gd name="connsiteX1203" fmla="*/ 261651 w 12238653"/>
              <a:gd name="connsiteY1203" fmla="*/ 410314 h 4913967"/>
              <a:gd name="connsiteX1204" fmla="*/ 265475 w 12238653"/>
              <a:gd name="connsiteY1204" fmla="*/ 412526 h 4913967"/>
              <a:gd name="connsiteX1205" fmla="*/ 260068 w 12238653"/>
              <a:gd name="connsiteY1205" fmla="*/ 412526 h 4913967"/>
              <a:gd name="connsiteX1206" fmla="*/ 257144 w 12238653"/>
              <a:gd name="connsiteY1206" fmla="*/ 411191 h 4913967"/>
              <a:gd name="connsiteX1207" fmla="*/ 261651 w 12238653"/>
              <a:gd name="connsiteY1207" fmla="*/ 410314 h 4913967"/>
              <a:gd name="connsiteX1208" fmla="*/ 133042 w 12238653"/>
              <a:gd name="connsiteY1208" fmla="*/ 401963 h 4913967"/>
              <a:gd name="connsiteX1209" fmla="*/ 193628 w 12238653"/>
              <a:gd name="connsiteY1209" fmla="*/ 415157 h 4913967"/>
              <a:gd name="connsiteX1210" fmla="*/ 82138 w 12238653"/>
              <a:gd name="connsiteY1210" fmla="*/ 420249 h 4913967"/>
              <a:gd name="connsiteX1211" fmla="*/ 133042 w 12238653"/>
              <a:gd name="connsiteY1211" fmla="*/ 401963 h 4913967"/>
              <a:gd name="connsiteX1212" fmla="*/ 8495681 w 12238653"/>
              <a:gd name="connsiteY1212" fmla="*/ 340674 h 4913967"/>
              <a:gd name="connsiteX1213" fmla="*/ 8500978 w 12238653"/>
              <a:gd name="connsiteY1213" fmla="*/ 342383 h 4913967"/>
              <a:gd name="connsiteX1214" fmla="*/ 8496808 w 12238653"/>
              <a:gd name="connsiteY1214" fmla="*/ 343220 h 4913967"/>
              <a:gd name="connsiteX1215" fmla="*/ 8493541 w 12238653"/>
              <a:gd name="connsiteY1215" fmla="*/ 342257 h 4913967"/>
              <a:gd name="connsiteX1216" fmla="*/ 8495681 w 12238653"/>
              <a:gd name="connsiteY1216" fmla="*/ 340674 h 4913967"/>
              <a:gd name="connsiteX1217" fmla="*/ 8455369 w 12238653"/>
              <a:gd name="connsiteY1217" fmla="*/ 339504 h 4913967"/>
              <a:gd name="connsiteX1218" fmla="*/ 8456946 w 12238653"/>
              <a:gd name="connsiteY1218" fmla="*/ 344305 h 4913967"/>
              <a:gd name="connsiteX1219" fmla="*/ 8421695 w 12238653"/>
              <a:gd name="connsiteY1219" fmla="*/ 345725 h 4913967"/>
              <a:gd name="connsiteX1220" fmla="*/ 8420231 w 12238653"/>
              <a:gd name="connsiteY1220" fmla="*/ 341176 h 4913967"/>
              <a:gd name="connsiteX1221" fmla="*/ 8455369 w 12238653"/>
              <a:gd name="connsiteY1221" fmla="*/ 339504 h 4913967"/>
              <a:gd name="connsiteX1222" fmla="*/ 11302043 w 12238653"/>
              <a:gd name="connsiteY1222" fmla="*/ 213206 h 4913967"/>
              <a:gd name="connsiteX1223" fmla="*/ 11286119 w 12238653"/>
              <a:gd name="connsiteY1223" fmla="*/ 217048 h 4913967"/>
              <a:gd name="connsiteX1224" fmla="*/ 11283527 w 12238653"/>
              <a:gd name="connsiteY1224" fmla="*/ 214462 h 4913967"/>
              <a:gd name="connsiteX1225" fmla="*/ 11304078 w 12238653"/>
              <a:gd name="connsiteY1225" fmla="*/ 212952 h 4913967"/>
              <a:gd name="connsiteX1226" fmla="*/ 11303235 w 12238653"/>
              <a:gd name="connsiteY1226" fmla="*/ 213125 h 4913967"/>
              <a:gd name="connsiteX1227" fmla="*/ 11302043 w 12238653"/>
              <a:gd name="connsiteY1227" fmla="*/ 213206 h 4913967"/>
              <a:gd name="connsiteX1228" fmla="*/ 11302899 w 12238653"/>
              <a:gd name="connsiteY1228" fmla="*/ 213000 h 4913967"/>
              <a:gd name="connsiteX1229" fmla="*/ 11139159 w 12238653"/>
              <a:gd name="connsiteY1229" fmla="*/ 205818 h 4913967"/>
              <a:gd name="connsiteX1230" fmla="*/ 11142424 w 12238653"/>
              <a:gd name="connsiteY1230" fmla="*/ 207572 h 4913967"/>
              <a:gd name="connsiteX1231" fmla="*/ 11137582 w 12238653"/>
              <a:gd name="connsiteY1231" fmla="*/ 207572 h 4913967"/>
              <a:gd name="connsiteX1232" fmla="*/ 11134989 w 12238653"/>
              <a:gd name="connsiteY1232" fmla="*/ 206486 h 4913967"/>
              <a:gd name="connsiteX1233" fmla="*/ 11139159 w 12238653"/>
              <a:gd name="connsiteY1233" fmla="*/ 205818 h 4913967"/>
              <a:gd name="connsiteX1234" fmla="*/ 11241861 w 12238653"/>
              <a:gd name="connsiteY1234" fmla="*/ 196006 h 4913967"/>
              <a:gd name="connsiteX1235" fmla="*/ 11242988 w 12238653"/>
              <a:gd name="connsiteY1235" fmla="*/ 200515 h 4913967"/>
              <a:gd name="connsiteX1236" fmla="*/ 11203688 w 12238653"/>
              <a:gd name="connsiteY1236" fmla="*/ 202563 h 4913967"/>
              <a:gd name="connsiteX1237" fmla="*/ 11201660 w 12238653"/>
              <a:gd name="connsiteY1237" fmla="*/ 198219 h 4913967"/>
              <a:gd name="connsiteX1238" fmla="*/ 11241861 w 12238653"/>
              <a:gd name="connsiteY1238" fmla="*/ 196006 h 4913967"/>
              <a:gd name="connsiteX1239" fmla="*/ 11643441 w 12238653"/>
              <a:gd name="connsiteY1239" fmla="*/ 164235 h 4913967"/>
              <a:gd name="connsiteX1240" fmla="*/ 11648617 w 12238653"/>
              <a:gd name="connsiteY1240" fmla="*/ 164235 h 4913967"/>
              <a:gd name="connsiteX1241" fmla="*/ 11651097 w 12238653"/>
              <a:gd name="connsiteY1241" fmla="*/ 165530 h 4913967"/>
              <a:gd name="connsiteX1242" fmla="*/ 11646927 w 12238653"/>
              <a:gd name="connsiteY1242" fmla="*/ 166323 h 4913967"/>
              <a:gd name="connsiteX1243" fmla="*/ 11643441 w 12238653"/>
              <a:gd name="connsiteY1243" fmla="*/ 164235 h 4913967"/>
              <a:gd name="connsiteX1244" fmla="*/ 11300083 w 12238653"/>
              <a:gd name="connsiteY1244" fmla="*/ 152462 h 4913967"/>
              <a:gd name="connsiteX1245" fmla="*/ 11303349 w 12238653"/>
              <a:gd name="connsiteY1245" fmla="*/ 154925 h 4913967"/>
              <a:gd name="connsiteX1246" fmla="*/ 11295124 w 12238653"/>
              <a:gd name="connsiteY1246" fmla="*/ 156718 h 4913967"/>
              <a:gd name="connsiteX1247" fmla="*/ 11291752 w 12238653"/>
              <a:gd name="connsiteY1247" fmla="*/ 154175 h 4913967"/>
              <a:gd name="connsiteX1248" fmla="*/ 11300083 w 12238653"/>
              <a:gd name="connsiteY1248" fmla="*/ 152462 h 4913967"/>
              <a:gd name="connsiteX1249" fmla="*/ 11155939 w 12238653"/>
              <a:gd name="connsiteY1249" fmla="*/ 151919 h 4913967"/>
              <a:gd name="connsiteX1250" fmla="*/ 11039160 w 12238653"/>
              <a:gd name="connsiteY1250" fmla="*/ 181979 h 4913967"/>
              <a:gd name="connsiteX1251" fmla="*/ 11155939 w 12238653"/>
              <a:gd name="connsiteY1251" fmla="*/ 151919 h 4913967"/>
              <a:gd name="connsiteX1252" fmla="*/ 11209426 w 12238653"/>
              <a:gd name="connsiteY1252" fmla="*/ 144572 h 4913967"/>
              <a:gd name="connsiteX1253" fmla="*/ 11217990 w 12238653"/>
              <a:gd name="connsiteY1253" fmla="*/ 147829 h 4913967"/>
              <a:gd name="connsiteX1254" fmla="*/ 11208189 w 12238653"/>
              <a:gd name="connsiteY1254" fmla="*/ 151584 h 4913967"/>
              <a:gd name="connsiteX1255" fmla="*/ 11195689 w 12238653"/>
              <a:gd name="connsiteY1255" fmla="*/ 148246 h 4913967"/>
              <a:gd name="connsiteX1256" fmla="*/ 11209426 w 12238653"/>
              <a:gd name="connsiteY1256" fmla="*/ 144572 h 4913967"/>
              <a:gd name="connsiteX1257" fmla="*/ 11454027 w 12238653"/>
              <a:gd name="connsiteY1257" fmla="*/ 133300 h 4913967"/>
              <a:gd name="connsiteX1258" fmla="*/ 11458302 w 12238653"/>
              <a:gd name="connsiteY1258" fmla="*/ 137725 h 4913967"/>
              <a:gd name="connsiteX1259" fmla="*/ 11387018 w 12238653"/>
              <a:gd name="connsiteY1259" fmla="*/ 146615 h 4913967"/>
              <a:gd name="connsiteX1260" fmla="*/ 11383640 w 12238653"/>
              <a:gd name="connsiteY1260" fmla="*/ 143028 h 4913967"/>
              <a:gd name="connsiteX1261" fmla="*/ 11454027 w 12238653"/>
              <a:gd name="connsiteY1261" fmla="*/ 133300 h 4913967"/>
              <a:gd name="connsiteX1262" fmla="*/ 11755038 w 12238653"/>
              <a:gd name="connsiteY1262" fmla="*/ 126619 h 4913967"/>
              <a:gd name="connsiteX1263" fmla="*/ 11766523 w 12238653"/>
              <a:gd name="connsiteY1263" fmla="*/ 127997 h 4913967"/>
              <a:gd name="connsiteX1264" fmla="*/ 11751885 w 12238653"/>
              <a:gd name="connsiteY1264" fmla="*/ 130460 h 4913967"/>
              <a:gd name="connsiteX1265" fmla="*/ 11755038 w 12238653"/>
              <a:gd name="connsiteY1265" fmla="*/ 126619 h 4913967"/>
              <a:gd name="connsiteX1266" fmla="*/ 12238653 w 12238653"/>
              <a:gd name="connsiteY1266" fmla="*/ 119639 h 4913967"/>
              <a:gd name="connsiteX1267" fmla="*/ 12238653 w 12238653"/>
              <a:gd name="connsiteY1267" fmla="*/ 3167738 h 4913967"/>
              <a:gd name="connsiteX1268" fmla="*/ 26623 w 12238653"/>
              <a:gd name="connsiteY1268" fmla="*/ 3167738 h 4913967"/>
              <a:gd name="connsiteX1269" fmla="*/ 26623 w 12238653"/>
              <a:gd name="connsiteY1269" fmla="*/ 691605 h 4913967"/>
              <a:gd name="connsiteX1270" fmla="*/ 33946 w 12238653"/>
              <a:gd name="connsiteY1270" fmla="*/ 691586 h 4913967"/>
              <a:gd name="connsiteX1271" fmla="*/ 64239 w 12238653"/>
              <a:gd name="connsiteY1271" fmla="*/ 705323 h 4913967"/>
              <a:gd name="connsiteX1272" fmla="*/ 89461 w 12238653"/>
              <a:gd name="connsiteY1272" fmla="*/ 690670 h 4913967"/>
              <a:gd name="connsiteX1273" fmla="*/ 105340 w 12238653"/>
              <a:gd name="connsiteY1273" fmla="*/ 706532 h 4913967"/>
              <a:gd name="connsiteX1274" fmla="*/ 62211 w 12238653"/>
              <a:gd name="connsiteY1274" fmla="*/ 712461 h 4913967"/>
              <a:gd name="connsiteX1275" fmla="*/ 63336 w 12238653"/>
              <a:gd name="connsiteY1275" fmla="*/ 719224 h 4913967"/>
              <a:gd name="connsiteX1276" fmla="*/ 421337 w 12238653"/>
              <a:gd name="connsiteY1276" fmla="*/ 721982 h 4913967"/>
              <a:gd name="connsiteX1277" fmla="*/ 412323 w 12238653"/>
              <a:gd name="connsiteY1277" fmla="*/ 702524 h 4913967"/>
              <a:gd name="connsiteX1278" fmla="*/ 516940 w 12238653"/>
              <a:gd name="connsiteY1278" fmla="*/ 705115 h 4913967"/>
              <a:gd name="connsiteX1279" fmla="*/ 539572 w 12238653"/>
              <a:gd name="connsiteY1279" fmla="*/ 705991 h 4913967"/>
              <a:gd name="connsiteX1280" fmla="*/ 622911 w 12238653"/>
              <a:gd name="connsiteY1280" fmla="*/ 697306 h 4913967"/>
              <a:gd name="connsiteX1281" fmla="*/ 628530 w 12238653"/>
              <a:gd name="connsiteY1281" fmla="*/ 718156 h 4913967"/>
              <a:gd name="connsiteX1282" fmla="*/ 614574 w 12238653"/>
              <a:gd name="connsiteY1282" fmla="*/ 739473 h 4913967"/>
              <a:gd name="connsiteX1283" fmla="*/ 506132 w 12238653"/>
              <a:gd name="connsiteY1283" fmla="*/ 735799 h 4913967"/>
              <a:gd name="connsiteX1284" fmla="*/ 460635 w 12238653"/>
              <a:gd name="connsiteY1284" fmla="*/ 747365 h 4913967"/>
              <a:gd name="connsiteX1285" fmla="*/ 569979 w 12238653"/>
              <a:gd name="connsiteY1285" fmla="*/ 752082 h 4913967"/>
              <a:gd name="connsiteX1286" fmla="*/ 569867 w 12238653"/>
              <a:gd name="connsiteY1286" fmla="*/ 755466 h 4913967"/>
              <a:gd name="connsiteX1287" fmla="*/ 522799 w 12238653"/>
              <a:gd name="connsiteY1287" fmla="*/ 759557 h 4913967"/>
              <a:gd name="connsiteX1288" fmla="*/ 557481 w 12238653"/>
              <a:gd name="connsiteY1288" fmla="*/ 787780 h 4913967"/>
              <a:gd name="connsiteX1289" fmla="*/ 617615 w 12238653"/>
              <a:gd name="connsiteY1289" fmla="*/ 794877 h 4913967"/>
              <a:gd name="connsiteX1290" fmla="*/ 656464 w 12238653"/>
              <a:gd name="connsiteY1290" fmla="*/ 786026 h 4913967"/>
              <a:gd name="connsiteX1291" fmla="*/ 612208 w 12238653"/>
              <a:gd name="connsiteY1291" fmla="*/ 766362 h 4913967"/>
              <a:gd name="connsiteX1292" fmla="*/ 705454 w 12238653"/>
              <a:gd name="connsiteY1292" fmla="*/ 766362 h 4913967"/>
              <a:gd name="connsiteX1293" fmla="*/ 651288 w 12238653"/>
              <a:gd name="connsiteY1293" fmla="*/ 745651 h 4913967"/>
              <a:gd name="connsiteX1294" fmla="*/ 744528 w 12238653"/>
              <a:gd name="connsiteY1294" fmla="*/ 751332 h 4913967"/>
              <a:gd name="connsiteX1295" fmla="*/ 716037 w 12238653"/>
              <a:gd name="connsiteY1295" fmla="*/ 768616 h 4913967"/>
              <a:gd name="connsiteX1296" fmla="*/ 719980 w 12238653"/>
              <a:gd name="connsiteY1296" fmla="*/ 790869 h 4913967"/>
              <a:gd name="connsiteX1297" fmla="*/ 675950 w 12238653"/>
              <a:gd name="connsiteY1297" fmla="*/ 796798 h 4913967"/>
              <a:gd name="connsiteX1298" fmla="*/ 687097 w 12238653"/>
              <a:gd name="connsiteY1298" fmla="*/ 812161 h 4913967"/>
              <a:gd name="connsiteX1299" fmla="*/ 572682 w 12238653"/>
              <a:gd name="connsiteY1299" fmla="*/ 812161 h 4913967"/>
              <a:gd name="connsiteX1300" fmla="*/ 553431 w 12238653"/>
              <a:gd name="connsiteY1300" fmla="*/ 828569 h 4913967"/>
              <a:gd name="connsiteX1301" fmla="*/ 603427 w 12238653"/>
              <a:gd name="connsiteY1301" fmla="*/ 832452 h 4913967"/>
              <a:gd name="connsiteX1302" fmla="*/ 602750 w 12238653"/>
              <a:gd name="connsiteY1302" fmla="*/ 836755 h 4913967"/>
              <a:gd name="connsiteX1303" fmla="*/ 225162 w 12238653"/>
              <a:gd name="connsiteY1303" fmla="*/ 838046 h 4913967"/>
              <a:gd name="connsiteX1304" fmla="*/ 277749 w 12238653"/>
              <a:gd name="connsiteY1304" fmla="*/ 851575 h 4913967"/>
              <a:gd name="connsiteX1305" fmla="*/ 581131 w 12238653"/>
              <a:gd name="connsiteY1305" fmla="*/ 854329 h 4913967"/>
              <a:gd name="connsiteX1306" fmla="*/ 640704 w 12238653"/>
              <a:gd name="connsiteY1306" fmla="*/ 861846 h 4913967"/>
              <a:gd name="connsiteX1307" fmla="*/ 675047 w 12238653"/>
              <a:gd name="connsiteY1307" fmla="*/ 865811 h 4913967"/>
              <a:gd name="connsiteX1308" fmla="*/ 783721 w 12238653"/>
              <a:gd name="connsiteY1308" fmla="*/ 861427 h 4913967"/>
              <a:gd name="connsiteX1309" fmla="*/ 893968 w 12238653"/>
              <a:gd name="connsiteY1309" fmla="*/ 868025 h 4913967"/>
              <a:gd name="connsiteX1310" fmla="*/ 949935 w 12238653"/>
              <a:gd name="connsiteY1310" fmla="*/ 866854 h 4913967"/>
              <a:gd name="connsiteX1311" fmla="*/ 1180006 w 12238653"/>
              <a:gd name="connsiteY1311" fmla="*/ 866356 h 4913967"/>
              <a:gd name="connsiteX1312" fmla="*/ 1318292 w 12238653"/>
              <a:gd name="connsiteY1312" fmla="*/ 861887 h 4913967"/>
              <a:gd name="connsiteX1313" fmla="*/ 1359513 w 12238653"/>
              <a:gd name="connsiteY1313" fmla="*/ 857671 h 4913967"/>
              <a:gd name="connsiteX1314" fmla="*/ 1440591 w 12238653"/>
              <a:gd name="connsiteY1314" fmla="*/ 863181 h 4913967"/>
              <a:gd name="connsiteX1315" fmla="*/ 1579776 w 12238653"/>
              <a:gd name="connsiteY1315" fmla="*/ 858840 h 4913967"/>
              <a:gd name="connsiteX1316" fmla="*/ 1625499 w 12238653"/>
              <a:gd name="connsiteY1316" fmla="*/ 855540 h 4913967"/>
              <a:gd name="connsiteX1317" fmla="*/ 1706809 w 12238653"/>
              <a:gd name="connsiteY1317" fmla="*/ 851365 h 4913967"/>
              <a:gd name="connsiteX1318" fmla="*/ 1809851 w 12238653"/>
              <a:gd name="connsiteY1318" fmla="*/ 854580 h 4913967"/>
              <a:gd name="connsiteX1319" fmla="*/ 1812667 w 12238653"/>
              <a:gd name="connsiteY1319" fmla="*/ 840594 h 4913967"/>
              <a:gd name="connsiteX1320" fmla="*/ 1971225 w 12238653"/>
              <a:gd name="connsiteY1320" fmla="*/ 842806 h 4913967"/>
              <a:gd name="connsiteX1321" fmla="*/ 2023135 w 12238653"/>
              <a:gd name="connsiteY1321" fmla="*/ 847819 h 4913967"/>
              <a:gd name="connsiteX1322" fmla="*/ 2033051 w 12238653"/>
              <a:gd name="connsiteY1322" fmla="*/ 834541 h 4913967"/>
              <a:gd name="connsiteX1323" fmla="*/ 1915821 w 12238653"/>
              <a:gd name="connsiteY1323" fmla="*/ 834750 h 4913967"/>
              <a:gd name="connsiteX1324" fmla="*/ 1803541 w 12238653"/>
              <a:gd name="connsiteY1324" fmla="*/ 834750 h 4913967"/>
              <a:gd name="connsiteX1325" fmla="*/ 1503881 w 12238653"/>
              <a:gd name="connsiteY1325" fmla="*/ 838840 h 4913967"/>
              <a:gd name="connsiteX1326" fmla="*/ 1438901 w 12238653"/>
              <a:gd name="connsiteY1326" fmla="*/ 811787 h 4913967"/>
              <a:gd name="connsiteX1327" fmla="*/ 1314468 w 12238653"/>
              <a:gd name="connsiteY1327" fmla="*/ 815463 h 4913967"/>
              <a:gd name="connsiteX1328" fmla="*/ 1340253 w 12238653"/>
              <a:gd name="connsiteY1328" fmla="*/ 787112 h 4913967"/>
              <a:gd name="connsiteX1329" fmla="*/ 1276965 w 12238653"/>
              <a:gd name="connsiteY1329" fmla="*/ 773961 h 4913967"/>
              <a:gd name="connsiteX1330" fmla="*/ 1430119 w 12238653"/>
              <a:gd name="connsiteY1330" fmla="*/ 773961 h 4913967"/>
              <a:gd name="connsiteX1331" fmla="*/ 1431021 w 12238653"/>
              <a:gd name="connsiteY1331" fmla="*/ 777260 h 4913967"/>
              <a:gd name="connsiteX1332" fmla="*/ 1370434 w 12238653"/>
              <a:gd name="connsiteY1332" fmla="*/ 788572 h 4913967"/>
              <a:gd name="connsiteX1333" fmla="*/ 1548251 w 12238653"/>
              <a:gd name="connsiteY1333" fmla="*/ 807946 h 4913967"/>
              <a:gd name="connsiteX1334" fmla="*/ 1470996 w 12238653"/>
              <a:gd name="connsiteY1334" fmla="*/ 814167 h 4913967"/>
              <a:gd name="connsiteX1335" fmla="*/ 1646447 w 12238653"/>
              <a:gd name="connsiteY1335" fmla="*/ 817255 h 4913967"/>
              <a:gd name="connsiteX1336" fmla="*/ 1646447 w 12238653"/>
              <a:gd name="connsiteY1336" fmla="*/ 793417 h 4913967"/>
              <a:gd name="connsiteX1337" fmla="*/ 1680121 w 12238653"/>
              <a:gd name="connsiteY1337" fmla="*/ 771582 h 4913967"/>
              <a:gd name="connsiteX1338" fmla="*/ 1732371 w 12238653"/>
              <a:gd name="connsiteY1338" fmla="*/ 768073 h 4913967"/>
              <a:gd name="connsiteX1339" fmla="*/ 1732033 w 12238653"/>
              <a:gd name="connsiteY1339" fmla="*/ 768199 h 4913967"/>
              <a:gd name="connsiteX1340" fmla="*/ 1795099 w 12238653"/>
              <a:gd name="connsiteY1340" fmla="*/ 756884 h 4913967"/>
              <a:gd name="connsiteX1341" fmla="*/ 1984061 w 12238653"/>
              <a:gd name="connsiteY1341" fmla="*/ 752208 h 4913967"/>
              <a:gd name="connsiteX1342" fmla="*/ 2016832 w 12238653"/>
              <a:gd name="connsiteY1342" fmla="*/ 754255 h 4913967"/>
              <a:gd name="connsiteX1343" fmla="*/ 2102418 w 12238653"/>
              <a:gd name="connsiteY1343" fmla="*/ 768156 h 4913967"/>
              <a:gd name="connsiteX1344" fmla="*/ 1928432 w 12238653"/>
              <a:gd name="connsiteY1344" fmla="*/ 768616 h 4913967"/>
              <a:gd name="connsiteX1345" fmla="*/ 1758615 w 12238653"/>
              <a:gd name="connsiteY1345" fmla="*/ 781101 h 4913967"/>
              <a:gd name="connsiteX1346" fmla="*/ 1811991 w 12238653"/>
              <a:gd name="connsiteY1346" fmla="*/ 785693 h 4913967"/>
              <a:gd name="connsiteX1347" fmla="*/ 1944873 w 12238653"/>
              <a:gd name="connsiteY1347" fmla="*/ 785777 h 4913967"/>
              <a:gd name="connsiteX1348" fmla="*/ 2018185 w 12238653"/>
              <a:gd name="connsiteY1348" fmla="*/ 792707 h 4913967"/>
              <a:gd name="connsiteX1349" fmla="*/ 2100616 w 12238653"/>
              <a:gd name="connsiteY1349" fmla="*/ 800721 h 4913967"/>
              <a:gd name="connsiteX1350" fmla="*/ 2197240 w 12238653"/>
              <a:gd name="connsiteY1350" fmla="*/ 806776 h 4913967"/>
              <a:gd name="connsiteX1351" fmla="*/ 2299831 w 12238653"/>
              <a:gd name="connsiteY1351" fmla="*/ 811410 h 4913967"/>
              <a:gd name="connsiteX1352" fmla="*/ 2340823 w 12238653"/>
              <a:gd name="connsiteY1352" fmla="*/ 808196 h 4913967"/>
              <a:gd name="connsiteX1353" fmla="*/ 2341497 w 12238653"/>
              <a:gd name="connsiteY1353" fmla="*/ 802644 h 4913967"/>
              <a:gd name="connsiteX1354" fmla="*/ 2413118 w 12238653"/>
              <a:gd name="connsiteY1354" fmla="*/ 809740 h 4913967"/>
              <a:gd name="connsiteX1355" fmla="*/ 2572015 w 12238653"/>
              <a:gd name="connsiteY1355" fmla="*/ 813122 h 4913967"/>
              <a:gd name="connsiteX1356" fmla="*/ 2601518 w 12238653"/>
              <a:gd name="connsiteY1356" fmla="*/ 828529 h 4913967"/>
              <a:gd name="connsiteX1357" fmla="*/ 2637105 w 12238653"/>
              <a:gd name="connsiteY1357" fmla="*/ 849778 h 4913967"/>
              <a:gd name="connsiteX1358" fmla="*/ 2389585 w 12238653"/>
              <a:gd name="connsiteY1358" fmla="*/ 857714 h 4913967"/>
              <a:gd name="connsiteX1359" fmla="*/ 2394987 w 12238653"/>
              <a:gd name="connsiteY1359" fmla="*/ 872742 h 4913967"/>
              <a:gd name="connsiteX1360" fmla="*/ 2408387 w 12238653"/>
              <a:gd name="connsiteY1360" fmla="*/ 888650 h 4913967"/>
              <a:gd name="connsiteX1361" fmla="*/ 2476748 w 12238653"/>
              <a:gd name="connsiteY1361" fmla="*/ 893367 h 4913967"/>
              <a:gd name="connsiteX1362" fmla="*/ 2512102 w 12238653"/>
              <a:gd name="connsiteY1362" fmla="*/ 916539 h 4913967"/>
              <a:gd name="connsiteX1363" fmla="*/ 2660978 w 12238653"/>
              <a:gd name="connsiteY1363" fmla="*/ 914493 h 4913967"/>
              <a:gd name="connsiteX1364" fmla="*/ 2700504 w 12238653"/>
              <a:gd name="connsiteY1364" fmla="*/ 905933 h 4913967"/>
              <a:gd name="connsiteX1365" fmla="*/ 2700305 w 12238653"/>
              <a:gd name="connsiteY1365" fmla="*/ 905880 h 4913967"/>
              <a:gd name="connsiteX1366" fmla="*/ 2728319 w 12238653"/>
              <a:gd name="connsiteY1366" fmla="*/ 885978 h 4913967"/>
              <a:gd name="connsiteX1367" fmla="*/ 2863117 w 12238653"/>
              <a:gd name="connsiteY1367" fmla="*/ 897624 h 4913967"/>
              <a:gd name="connsiteX1368" fmla="*/ 2827987 w 12238653"/>
              <a:gd name="connsiteY1368" fmla="*/ 907856 h 4913967"/>
              <a:gd name="connsiteX1369" fmla="*/ 2895213 w 12238653"/>
              <a:gd name="connsiteY1369" fmla="*/ 916414 h 4913967"/>
              <a:gd name="connsiteX1370" fmla="*/ 2938231 w 12238653"/>
              <a:gd name="connsiteY1370" fmla="*/ 904097 h 4913967"/>
              <a:gd name="connsiteX1371" fmla="*/ 2975397 w 12238653"/>
              <a:gd name="connsiteY1371" fmla="*/ 887480 h 4913967"/>
              <a:gd name="connsiteX1372" fmla="*/ 2981023 w 12238653"/>
              <a:gd name="connsiteY1372" fmla="*/ 864142 h 4913967"/>
              <a:gd name="connsiteX1373" fmla="*/ 3059516 w 12238653"/>
              <a:gd name="connsiteY1373" fmla="*/ 865435 h 4913967"/>
              <a:gd name="connsiteX1374" fmla="*/ 3043525 w 12238653"/>
              <a:gd name="connsiteY1374" fmla="*/ 870779 h 4913967"/>
              <a:gd name="connsiteX1375" fmla="*/ 3023140 w 12238653"/>
              <a:gd name="connsiteY1375" fmla="*/ 870863 h 4913967"/>
              <a:gd name="connsiteX1376" fmla="*/ 3099380 w 12238653"/>
              <a:gd name="connsiteY1376" fmla="*/ 902345 h 4913967"/>
              <a:gd name="connsiteX1377" fmla="*/ 3252198 w 12238653"/>
              <a:gd name="connsiteY1377" fmla="*/ 894537 h 4913967"/>
              <a:gd name="connsiteX1378" fmla="*/ 3250958 w 12238653"/>
              <a:gd name="connsiteY1378" fmla="*/ 890403 h 4913967"/>
              <a:gd name="connsiteX1379" fmla="*/ 3126856 w 12238653"/>
              <a:gd name="connsiteY1379" fmla="*/ 887354 h 4913967"/>
              <a:gd name="connsiteX1380" fmla="*/ 3170212 w 12238653"/>
              <a:gd name="connsiteY1380" fmla="*/ 863725 h 4913967"/>
              <a:gd name="connsiteX1381" fmla="*/ 3233840 w 12238653"/>
              <a:gd name="connsiteY1381" fmla="*/ 857253 h 4913967"/>
              <a:gd name="connsiteX1382" fmla="*/ 3231588 w 12238653"/>
              <a:gd name="connsiteY1382" fmla="*/ 852745 h 4913967"/>
              <a:gd name="connsiteX1383" fmla="*/ 3196113 w 12238653"/>
              <a:gd name="connsiteY1383" fmla="*/ 853329 h 4913967"/>
              <a:gd name="connsiteX1384" fmla="*/ 3118752 w 12238653"/>
              <a:gd name="connsiteY1384" fmla="*/ 853665 h 4913967"/>
              <a:gd name="connsiteX1385" fmla="*/ 3037334 w 12238653"/>
              <a:gd name="connsiteY1385" fmla="*/ 856794 h 4913967"/>
              <a:gd name="connsiteX1386" fmla="*/ 2942400 w 12238653"/>
              <a:gd name="connsiteY1386" fmla="*/ 852745 h 4913967"/>
              <a:gd name="connsiteX1387" fmla="*/ 3102985 w 12238653"/>
              <a:gd name="connsiteY1387" fmla="*/ 845437 h 4913967"/>
              <a:gd name="connsiteX1388" fmla="*/ 3073031 w 12238653"/>
              <a:gd name="connsiteY1388" fmla="*/ 830116 h 4913967"/>
              <a:gd name="connsiteX1389" fmla="*/ 3064474 w 12238653"/>
              <a:gd name="connsiteY1389" fmla="*/ 836210 h 4913967"/>
              <a:gd name="connsiteX1390" fmla="*/ 2979222 w 12238653"/>
              <a:gd name="connsiteY1390" fmla="*/ 836880 h 4913967"/>
              <a:gd name="connsiteX1391" fmla="*/ 2907713 w 12238653"/>
              <a:gd name="connsiteY1391" fmla="*/ 837546 h 4913967"/>
              <a:gd name="connsiteX1392" fmla="*/ 2681251 w 12238653"/>
              <a:gd name="connsiteY1392" fmla="*/ 847317 h 4913967"/>
              <a:gd name="connsiteX1393" fmla="*/ 2665822 w 12238653"/>
              <a:gd name="connsiteY1393" fmla="*/ 845229 h 4913967"/>
              <a:gd name="connsiteX1394" fmla="*/ 2678098 w 12238653"/>
              <a:gd name="connsiteY1394" fmla="*/ 836170 h 4913967"/>
              <a:gd name="connsiteX1395" fmla="*/ 2613343 w 12238653"/>
              <a:gd name="connsiteY1395" fmla="*/ 815253 h 4913967"/>
              <a:gd name="connsiteX1396" fmla="*/ 2656360 w 12238653"/>
              <a:gd name="connsiteY1396" fmla="*/ 805941 h 4913967"/>
              <a:gd name="connsiteX1397" fmla="*/ 2790934 w 12238653"/>
              <a:gd name="connsiteY1397" fmla="*/ 814460 h 4913967"/>
              <a:gd name="connsiteX1398" fmla="*/ 2859631 w 12238653"/>
              <a:gd name="connsiteY1398" fmla="*/ 828486 h 4913967"/>
              <a:gd name="connsiteX1399" fmla="*/ 2970777 w 12238653"/>
              <a:gd name="connsiteY1399" fmla="*/ 829573 h 4913967"/>
              <a:gd name="connsiteX1400" fmla="*/ 3042400 w 12238653"/>
              <a:gd name="connsiteY1400" fmla="*/ 827359 h 4913967"/>
              <a:gd name="connsiteX1401" fmla="*/ 2986206 w 12238653"/>
              <a:gd name="connsiteY1401" fmla="*/ 810574 h 4913967"/>
              <a:gd name="connsiteX1402" fmla="*/ 2996901 w 12238653"/>
              <a:gd name="connsiteY1402" fmla="*/ 807361 h 4913967"/>
              <a:gd name="connsiteX1403" fmla="*/ 3035413 w 12238653"/>
              <a:gd name="connsiteY1403" fmla="*/ 804565 h 4913967"/>
              <a:gd name="connsiteX1404" fmla="*/ 3022237 w 12238653"/>
              <a:gd name="connsiteY1404" fmla="*/ 786026 h 4913967"/>
              <a:gd name="connsiteX1405" fmla="*/ 3132377 w 12238653"/>
              <a:gd name="connsiteY1405" fmla="*/ 811034 h 4913967"/>
              <a:gd name="connsiteX1406" fmla="*/ 3075509 w 12238653"/>
              <a:gd name="connsiteY1406" fmla="*/ 820638 h 4913967"/>
              <a:gd name="connsiteX1407" fmla="*/ 3215597 w 12238653"/>
              <a:gd name="connsiteY1407" fmla="*/ 812663 h 4913967"/>
              <a:gd name="connsiteX1408" fmla="*/ 3205575 w 12238653"/>
              <a:gd name="connsiteY1408" fmla="*/ 840845 h 4913967"/>
              <a:gd name="connsiteX1409" fmla="*/ 3253663 w 12238653"/>
              <a:gd name="connsiteY1409" fmla="*/ 838507 h 4913967"/>
              <a:gd name="connsiteX1410" fmla="*/ 3247467 w 12238653"/>
              <a:gd name="connsiteY1410" fmla="*/ 811662 h 4913967"/>
              <a:gd name="connsiteX1411" fmla="*/ 3317286 w 12238653"/>
              <a:gd name="connsiteY1411" fmla="*/ 815879 h 4913967"/>
              <a:gd name="connsiteX1412" fmla="*/ 3306251 w 12238653"/>
              <a:gd name="connsiteY1412" fmla="*/ 837754 h 4913967"/>
              <a:gd name="connsiteX1413" fmla="*/ 3365936 w 12238653"/>
              <a:gd name="connsiteY1413" fmla="*/ 837754 h 4913967"/>
              <a:gd name="connsiteX1414" fmla="*/ 3367964 w 12238653"/>
              <a:gd name="connsiteY1414" fmla="*/ 841388 h 4913967"/>
              <a:gd name="connsiteX1415" fmla="*/ 3304222 w 12238653"/>
              <a:gd name="connsiteY1415" fmla="*/ 850948 h 4913967"/>
              <a:gd name="connsiteX1416" fmla="*/ 3261204 w 12238653"/>
              <a:gd name="connsiteY1416" fmla="*/ 866605 h 4913967"/>
              <a:gd name="connsiteX1417" fmla="*/ 3194204 w 12238653"/>
              <a:gd name="connsiteY1417" fmla="*/ 869320 h 4913967"/>
              <a:gd name="connsiteX1418" fmla="*/ 3194090 w 12238653"/>
              <a:gd name="connsiteY1418" fmla="*/ 873744 h 4913967"/>
              <a:gd name="connsiteX1419" fmla="*/ 3221792 w 12238653"/>
              <a:gd name="connsiteY1419" fmla="*/ 877962 h 4913967"/>
              <a:gd name="connsiteX1420" fmla="*/ 3404447 w 12238653"/>
              <a:gd name="connsiteY1420" fmla="*/ 875956 h 4913967"/>
              <a:gd name="connsiteX1421" fmla="*/ 3420890 w 12238653"/>
              <a:gd name="connsiteY1421" fmla="*/ 876792 h 4913967"/>
              <a:gd name="connsiteX1422" fmla="*/ 3508953 w 12238653"/>
              <a:gd name="connsiteY1422" fmla="*/ 883724 h 4913967"/>
              <a:gd name="connsiteX1423" fmla="*/ 3548710 w 12238653"/>
              <a:gd name="connsiteY1423" fmla="*/ 906185 h 4913967"/>
              <a:gd name="connsiteX1424" fmla="*/ 3559406 w 12238653"/>
              <a:gd name="connsiteY1424" fmla="*/ 881009 h 4913967"/>
              <a:gd name="connsiteX1425" fmla="*/ 3508840 w 12238653"/>
              <a:gd name="connsiteY1425" fmla="*/ 857714 h 4913967"/>
              <a:gd name="connsiteX1426" fmla="*/ 3426071 w 12238653"/>
              <a:gd name="connsiteY1426" fmla="*/ 859756 h 4913967"/>
              <a:gd name="connsiteX1427" fmla="*/ 3434740 w 12238653"/>
              <a:gd name="connsiteY1427" fmla="*/ 855832 h 4913967"/>
              <a:gd name="connsiteX1428" fmla="*/ 3414812 w 12238653"/>
              <a:gd name="connsiteY1428" fmla="*/ 833580 h 4913967"/>
              <a:gd name="connsiteX1429" fmla="*/ 3369767 w 12238653"/>
              <a:gd name="connsiteY1429" fmla="*/ 822224 h 4913967"/>
              <a:gd name="connsiteX1430" fmla="*/ 3399045 w 12238653"/>
              <a:gd name="connsiteY1430" fmla="*/ 806734 h 4913967"/>
              <a:gd name="connsiteX1431" fmla="*/ 3437783 w 12238653"/>
              <a:gd name="connsiteY1431" fmla="*/ 808530 h 4913967"/>
              <a:gd name="connsiteX1432" fmla="*/ 3535085 w 12238653"/>
              <a:gd name="connsiteY1432" fmla="*/ 804857 h 4913967"/>
              <a:gd name="connsiteX1433" fmla="*/ 3499607 w 12238653"/>
              <a:gd name="connsiteY1433" fmla="*/ 796255 h 4913967"/>
              <a:gd name="connsiteX1434" fmla="*/ 3456929 w 12238653"/>
              <a:gd name="connsiteY1434" fmla="*/ 795169 h 4913967"/>
              <a:gd name="connsiteX1435" fmla="*/ 3504340 w 12238653"/>
              <a:gd name="connsiteY1435" fmla="*/ 779680 h 4913967"/>
              <a:gd name="connsiteX1436" fmla="*/ 3384069 w 12238653"/>
              <a:gd name="connsiteY1436" fmla="*/ 770036 h 4913967"/>
              <a:gd name="connsiteX1437" fmla="*/ 3422354 w 12238653"/>
              <a:gd name="connsiteY1437" fmla="*/ 775380 h 4913967"/>
              <a:gd name="connsiteX1438" fmla="*/ 3323369 w 12238653"/>
              <a:gd name="connsiteY1438" fmla="*/ 750620 h 4913967"/>
              <a:gd name="connsiteX1439" fmla="*/ 3444769 w 12238653"/>
              <a:gd name="connsiteY1439" fmla="*/ 759767 h 4913967"/>
              <a:gd name="connsiteX1440" fmla="*/ 3488348 w 12238653"/>
              <a:gd name="connsiteY1440" fmla="*/ 746529 h 4913967"/>
              <a:gd name="connsiteX1441" fmla="*/ 3534973 w 12238653"/>
              <a:gd name="connsiteY1441" fmla="*/ 761019 h 4913967"/>
              <a:gd name="connsiteX1442" fmla="*/ 3515262 w 12238653"/>
              <a:gd name="connsiteY1442" fmla="*/ 769202 h 4913967"/>
              <a:gd name="connsiteX1443" fmla="*/ 3606698 w 12238653"/>
              <a:gd name="connsiteY1443" fmla="*/ 769661 h 4913967"/>
              <a:gd name="connsiteX1444" fmla="*/ 3590374 w 12238653"/>
              <a:gd name="connsiteY1444" fmla="*/ 745820 h 4913967"/>
              <a:gd name="connsiteX1445" fmla="*/ 3677425 w 12238653"/>
              <a:gd name="connsiteY1445" fmla="*/ 740726 h 4913967"/>
              <a:gd name="connsiteX1446" fmla="*/ 3748595 w 12238653"/>
              <a:gd name="connsiteY1446" fmla="*/ 732503 h 4913967"/>
              <a:gd name="connsiteX1447" fmla="*/ 3909404 w 12238653"/>
              <a:gd name="connsiteY1447" fmla="*/ 737807 h 4913967"/>
              <a:gd name="connsiteX1448" fmla="*/ 3974159 w 12238653"/>
              <a:gd name="connsiteY1448" fmla="*/ 740978 h 4913967"/>
              <a:gd name="connsiteX1449" fmla="*/ 3974159 w 12238653"/>
              <a:gd name="connsiteY1449" fmla="*/ 754130 h 4913967"/>
              <a:gd name="connsiteX1450" fmla="*/ 4010304 w 12238653"/>
              <a:gd name="connsiteY1450" fmla="*/ 759097 h 4913967"/>
              <a:gd name="connsiteX1451" fmla="*/ 4073258 w 12238653"/>
              <a:gd name="connsiteY1451" fmla="*/ 762478 h 4913967"/>
              <a:gd name="connsiteX1452" fmla="*/ 4118346 w 12238653"/>
              <a:gd name="connsiteY1452" fmla="*/ 756514 h 4913967"/>
              <a:gd name="connsiteX1453" fmla="*/ 4164363 w 12238653"/>
              <a:gd name="connsiteY1453" fmla="*/ 755847 h 4913967"/>
              <a:gd name="connsiteX1454" fmla="*/ 4164363 w 12238653"/>
              <a:gd name="connsiteY1454" fmla="*/ 755968 h 4913967"/>
              <a:gd name="connsiteX1455" fmla="*/ 4164701 w 12238653"/>
              <a:gd name="connsiteY1455" fmla="*/ 755841 h 4913967"/>
              <a:gd name="connsiteX1456" fmla="*/ 4164363 w 12238653"/>
              <a:gd name="connsiteY1456" fmla="*/ 755847 h 4913967"/>
              <a:gd name="connsiteX1457" fmla="*/ 4164363 w 12238653"/>
              <a:gd name="connsiteY1457" fmla="*/ 738265 h 4913967"/>
              <a:gd name="connsiteX1458" fmla="*/ 4204718 w 12238653"/>
              <a:gd name="connsiteY1458" fmla="*/ 744642 h 4913967"/>
              <a:gd name="connsiteX1459" fmla="*/ 4232127 w 12238653"/>
              <a:gd name="connsiteY1459" fmla="*/ 755819 h 4913967"/>
              <a:gd name="connsiteX1460" fmla="*/ 4231928 w 12238653"/>
              <a:gd name="connsiteY1460" fmla="*/ 755841 h 4913967"/>
              <a:gd name="connsiteX1461" fmla="*/ 4232492 w 12238653"/>
              <a:gd name="connsiteY1461" fmla="*/ 755968 h 4913967"/>
              <a:gd name="connsiteX1462" fmla="*/ 4232127 w 12238653"/>
              <a:gd name="connsiteY1462" fmla="*/ 755819 h 4913967"/>
              <a:gd name="connsiteX1463" fmla="*/ 4284854 w 12238653"/>
              <a:gd name="connsiteY1463" fmla="*/ 749787 h 4913967"/>
              <a:gd name="connsiteX1464" fmla="*/ 4348032 w 12238653"/>
              <a:gd name="connsiteY1464" fmla="*/ 739266 h 4913967"/>
              <a:gd name="connsiteX1465" fmla="*/ 4501414 w 12238653"/>
              <a:gd name="connsiteY1465" fmla="*/ 734839 h 4913967"/>
              <a:gd name="connsiteX1466" fmla="*/ 4584069 w 12238653"/>
              <a:gd name="connsiteY1466" fmla="*/ 732252 h 4913967"/>
              <a:gd name="connsiteX1467" fmla="*/ 4594096 w 12238653"/>
              <a:gd name="connsiteY1467" fmla="*/ 715301 h 4913967"/>
              <a:gd name="connsiteX1468" fmla="*/ 4640599 w 12238653"/>
              <a:gd name="connsiteY1468" fmla="*/ 712419 h 4913967"/>
              <a:gd name="connsiteX1469" fmla="*/ 4646346 w 12238653"/>
              <a:gd name="connsiteY1469" fmla="*/ 689124 h 4913967"/>
              <a:gd name="connsiteX1470" fmla="*/ 4577540 w 12238653"/>
              <a:gd name="connsiteY1470" fmla="*/ 673051 h 4913967"/>
              <a:gd name="connsiteX1471" fmla="*/ 4704792 w 12238653"/>
              <a:gd name="connsiteY1471" fmla="*/ 682903 h 4913967"/>
              <a:gd name="connsiteX1472" fmla="*/ 4659409 w 12238653"/>
              <a:gd name="connsiteY1472" fmla="*/ 707952 h 4913967"/>
              <a:gd name="connsiteX1473" fmla="*/ 4746682 w 12238653"/>
              <a:gd name="connsiteY1473" fmla="*/ 720103 h 4913967"/>
              <a:gd name="connsiteX1474" fmla="*/ 4845104 w 12238653"/>
              <a:gd name="connsiteY1474" fmla="*/ 715385 h 4913967"/>
              <a:gd name="connsiteX1475" fmla="*/ 4885538 w 12238653"/>
              <a:gd name="connsiteY1475" fmla="*/ 746113 h 4913967"/>
              <a:gd name="connsiteX1476" fmla="*/ 4924428 w 12238653"/>
              <a:gd name="connsiteY1476" fmla="*/ 745007 h 4913967"/>
              <a:gd name="connsiteX1477" fmla="*/ 4964050 w 12238653"/>
              <a:gd name="connsiteY1477" fmla="*/ 735056 h 4913967"/>
              <a:gd name="connsiteX1478" fmla="*/ 4963911 w 12238653"/>
              <a:gd name="connsiteY1478" fmla="*/ 735131 h 4913967"/>
              <a:gd name="connsiteX1479" fmla="*/ 4990606 w 12238653"/>
              <a:gd name="connsiteY1479" fmla="*/ 737555 h 4913967"/>
              <a:gd name="connsiteX1480" fmla="*/ 5216504 w 12238653"/>
              <a:gd name="connsiteY1480" fmla="*/ 725572 h 4913967"/>
              <a:gd name="connsiteX1481" fmla="*/ 5358169 w 12238653"/>
              <a:gd name="connsiteY1481" fmla="*/ 722731 h 4913967"/>
              <a:gd name="connsiteX1482" fmla="*/ 5342634 w 12238653"/>
              <a:gd name="connsiteY1482" fmla="*/ 710334 h 4913967"/>
              <a:gd name="connsiteX1483" fmla="*/ 5394093 w 12238653"/>
              <a:gd name="connsiteY1483" fmla="*/ 698057 h 4913967"/>
              <a:gd name="connsiteX1484" fmla="*/ 5520675 w 12238653"/>
              <a:gd name="connsiteY1484" fmla="*/ 706702 h 4913967"/>
              <a:gd name="connsiteX1485" fmla="*/ 5524161 w 12238653"/>
              <a:gd name="connsiteY1485" fmla="*/ 707868 h 4913967"/>
              <a:gd name="connsiteX1486" fmla="*/ 5498036 w 12238653"/>
              <a:gd name="connsiteY1486" fmla="*/ 716303 h 4913967"/>
              <a:gd name="connsiteX1487" fmla="*/ 5551978 w 12238653"/>
              <a:gd name="connsiteY1487" fmla="*/ 728036 h 4913967"/>
              <a:gd name="connsiteX1488" fmla="*/ 5587451 w 12238653"/>
              <a:gd name="connsiteY1488" fmla="*/ 718264 h 4913967"/>
              <a:gd name="connsiteX1489" fmla="*/ 5608959 w 12238653"/>
              <a:gd name="connsiteY1489" fmla="*/ 703277 h 4913967"/>
              <a:gd name="connsiteX1490" fmla="*/ 5680584 w 12238653"/>
              <a:gd name="connsiteY1490" fmla="*/ 699519 h 4913967"/>
              <a:gd name="connsiteX1491" fmla="*/ 5759298 w 12238653"/>
              <a:gd name="connsiteY1491" fmla="*/ 703277 h 4913967"/>
              <a:gd name="connsiteX1492" fmla="*/ 5831256 w 12238653"/>
              <a:gd name="connsiteY1492" fmla="*/ 706870 h 4913967"/>
              <a:gd name="connsiteX1493" fmla="*/ 5901413 w 12238653"/>
              <a:gd name="connsiteY1493" fmla="*/ 703569 h 4913967"/>
              <a:gd name="connsiteX1494" fmla="*/ 5899617 w 12238653"/>
              <a:gd name="connsiteY1494" fmla="*/ 698726 h 4913967"/>
              <a:gd name="connsiteX1495" fmla="*/ 5798830 w 12238653"/>
              <a:gd name="connsiteY1495" fmla="*/ 701355 h 4913967"/>
              <a:gd name="connsiteX1496" fmla="*/ 5819208 w 12238653"/>
              <a:gd name="connsiteY1496" fmla="*/ 690711 h 4913967"/>
              <a:gd name="connsiteX1497" fmla="*/ 5956373 w 12238653"/>
              <a:gd name="connsiteY1497" fmla="*/ 684573 h 4913967"/>
              <a:gd name="connsiteX1498" fmla="*/ 6159074 w 12238653"/>
              <a:gd name="connsiteY1498" fmla="*/ 680230 h 4913967"/>
              <a:gd name="connsiteX1499" fmla="*/ 6260087 w 12238653"/>
              <a:gd name="connsiteY1499" fmla="*/ 680689 h 4913967"/>
              <a:gd name="connsiteX1500" fmla="*/ 6281255 w 12238653"/>
              <a:gd name="connsiteY1500" fmla="*/ 680522 h 4913967"/>
              <a:gd name="connsiteX1501" fmla="*/ 6411441 w 12238653"/>
              <a:gd name="connsiteY1501" fmla="*/ 679772 h 4913967"/>
              <a:gd name="connsiteX1502" fmla="*/ 6269551 w 12238653"/>
              <a:gd name="connsiteY1502" fmla="*/ 702441 h 4913967"/>
              <a:gd name="connsiteX1503" fmla="*/ 6334187 w 12238653"/>
              <a:gd name="connsiteY1503" fmla="*/ 727326 h 4913967"/>
              <a:gd name="connsiteX1504" fmla="*/ 6267518 w 12238653"/>
              <a:gd name="connsiteY1504" fmla="*/ 734380 h 4913967"/>
              <a:gd name="connsiteX1505" fmla="*/ 6304683 w 12238653"/>
              <a:gd name="connsiteY1505" fmla="*/ 746071 h 4913967"/>
              <a:gd name="connsiteX1506" fmla="*/ 6407387 w 12238653"/>
              <a:gd name="connsiteY1506" fmla="*/ 742105 h 4913967"/>
              <a:gd name="connsiteX1507" fmla="*/ 6468986 w 12238653"/>
              <a:gd name="connsiteY1507" fmla="*/ 754630 h 4913967"/>
              <a:gd name="connsiteX1508" fmla="*/ 6339368 w 12238653"/>
              <a:gd name="connsiteY1508" fmla="*/ 764276 h 4913967"/>
              <a:gd name="connsiteX1509" fmla="*/ 6340604 w 12238653"/>
              <a:gd name="connsiteY1509" fmla="*/ 768283 h 4913967"/>
              <a:gd name="connsiteX1510" fmla="*/ 6406144 w 12238653"/>
              <a:gd name="connsiteY1510" fmla="*/ 768283 h 4913967"/>
              <a:gd name="connsiteX1511" fmla="*/ 6411104 w 12238653"/>
              <a:gd name="connsiteY1511" fmla="*/ 768324 h 4913967"/>
              <a:gd name="connsiteX1512" fmla="*/ 6416056 w 12238653"/>
              <a:gd name="connsiteY1512" fmla="*/ 768324 h 4913967"/>
              <a:gd name="connsiteX1513" fmla="*/ 6515496 w 12238653"/>
              <a:gd name="connsiteY1513" fmla="*/ 762354 h 4913967"/>
              <a:gd name="connsiteX1514" fmla="*/ 6631937 w 12238653"/>
              <a:gd name="connsiteY1514" fmla="*/ 772540 h 4913967"/>
              <a:gd name="connsiteX1515" fmla="*/ 6699616 w 12238653"/>
              <a:gd name="connsiteY1515" fmla="*/ 751665 h 4913967"/>
              <a:gd name="connsiteX1516" fmla="*/ 6789934 w 12238653"/>
              <a:gd name="connsiteY1516" fmla="*/ 743234 h 4913967"/>
              <a:gd name="connsiteX1517" fmla="*/ 6844548 w 12238653"/>
              <a:gd name="connsiteY1517" fmla="*/ 739392 h 4913967"/>
              <a:gd name="connsiteX1518" fmla="*/ 6916395 w 12238653"/>
              <a:gd name="connsiteY1518" fmla="*/ 735550 h 4913967"/>
              <a:gd name="connsiteX1519" fmla="*/ 7016166 w 12238653"/>
              <a:gd name="connsiteY1519" fmla="*/ 730372 h 4913967"/>
              <a:gd name="connsiteX1520" fmla="*/ 7045455 w 12238653"/>
              <a:gd name="connsiteY1520" fmla="*/ 735717 h 4913967"/>
              <a:gd name="connsiteX1521" fmla="*/ 7067749 w 12238653"/>
              <a:gd name="connsiteY1521" fmla="*/ 738223 h 4913967"/>
              <a:gd name="connsiteX1522" fmla="*/ 7071014 w 12238653"/>
              <a:gd name="connsiteY1522" fmla="*/ 728119 h 4913967"/>
              <a:gd name="connsiteX1523" fmla="*/ 7124279 w 12238653"/>
              <a:gd name="connsiteY1523" fmla="*/ 724235 h 4913967"/>
              <a:gd name="connsiteX1524" fmla="*/ 7126645 w 12238653"/>
              <a:gd name="connsiteY1524" fmla="*/ 734090 h 4913967"/>
              <a:gd name="connsiteX1525" fmla="*/ 7175519 w 12238653"/>
              <a:gd name="connsiteY1525" fmla="*/ 730748 h 4913967"/>
              <a:gd name="connsiteX1526" fmla="*/ 7153445 w 12238653"/>
              <a:gd name="connsiteY1526" fmla="*/ 738223 h 4913967"/>
              <a:gd name="connsiteX1527" fmla="*/ 6978332 w 12238653"/>
              <a:gd name="connsiteY1527" fmla="*/ 763816 h 4913967"/>
              <a:gd name="connsiteX1528" fmla="*/ 6936217 w 12238653"/>
              <a:gd name="connsiteY1528" fmla="*/ 766864 h 4913967"/>
              <a:gd name="connsiteX1529" fmla="*/ 6820451 w 12238653"/>
              <a:gd name="connsiteY1529" fmla="*/ 769871 h 4913967"/>
              <a:gd name="connsiteX1530" fmla="*/ 6798939 w 12238653"/>
              <a:gd name="connsiteY1530" fmla="*/ 773836 h 4913967"/>
              <a:gd name="connsiteX1531" fmla="*/ 6847363 w 12238653"/>
              <a:gd name="connsiteY1531" fmla="*/ 779221 h 4913967"/>
              <a:gd name="connsiteX1532" fmla="*/ 6817296 w 12238653"/>
              <a:gd name="connsiteY1532" fmla="*/ 795462 h 4913967"/>
              <a:gd name="connsiteX1533" fmla="*/ 6942382 w 12238653"/>
              <a:gd name="connsiteY1533" fmla="*/ 787915 h 4913967"/>
              <a:gd name="connsiteX1534" fmla="*/ 7057474 w 12238653"/>
              <a:gd name="connsiteY1534" fmla="*/ 780997 h 4913967"/>
              <a:gd name="connsiteX1535" fmla="*/ 7017188 w 12238653"/>
              <a:gd name="connsiteY1535" fmla="*/ 790285 h 4913967"/>
              <a:gd name="connsiteX1536" fmla="*/ 6721917 w 12238653"/>
              <a:gd name="connsiteY1536" fmla="*/ 816796 h 4913967"/>
              <a:gd name="connsiteX1537" fmla="*/ 6687904 w 12238653"/>
              <a:gd name="connsiteY1537" fmla="*/ 781979 h 4913967"/>
              <a:gd name="connsiteX1538" fmla="*/ 6630361 w 12238653"/>
              <a:gd name="connsiteY1538" fmla="*/ 804356 h 4913967"/>
              <a:gd name="connsiteX1539" fmla="*/ 6636099 w 12238653"/>
              <a:gd name="connsiteY1539" fmla="*/ 792667 h 4913967"/>
              <a:gd name="connsiteX1540" fmla="*/ 6565718 w 12238653"/>
              <a:gd name="connsiteY1540" fmla="*/ 808990 h 4913967"/>
              <a:gd name="connsiteX1541" fmla="*/ 6488358 w 12238653"/>
              <a:gd name="connsiteY1541" fmla="*/ 799554 h 4913967"/>
              <a:gd name="connsiteX1542" fmla="*/ 6441509 w 12238653"/>
              <a:gd name="connsiteY1542" fmla="*/ 801182 h 4913967"/>
              <a:gd name="connsiteX1543" fmla="*/ 6375965 w 12238653"/>
              <a:gd name="connsiteY1543" fmla="*/ 806776 h 4913967"/>
              <a:gd name="connsiteX1544" fmla="*/ 6277882 w 12238653"/>
              <a:gd name="connsiteY1544" fmla="*/ 826192 h 4913967"/>
              <a:gd name="connsiteX1545" fmla="*/ 6375965 w 12238653"/>
              <a:gd name="connsiteY1545" fmla="*/ 819136 h 4913967"/>
              <a:gd name="connsiteX1546" fmla="*/ 6395111 w 12238653"/>
              <a:gd name="connsiteY1546" fmla="*/ 826691 h 4913967"/>
              <a:gd name="connsiteX1547" fmla="*/ 6461325 w 12238653"/>
              <a:gd name="connsiteY1547" fmla="*/ 820429 h 4913967"/>
              <a:gd name="connsiteX1548" fmla="*/ 6572815 w 12238653"/>
              <a:gd name="connsiteY1548" fmla="*/ 818342 h 4913967"/>
              <a:gd name="connsiteX1549" fmla="*/ 6644887 w 12238653"/>
              <a:gd name="connsiteY1549" fmla="*/ 814878 h 4913967"/>
              <a:gd name="connsiteX1550" fmla="*/ 6663355 w 12238653"/>
              <a:gd name="connsiteY1550" fmla="*/ 815753 h 4913967"/>
              <a:gd name="connsiteX1551" fmla="*/ 6664571 w 12238653"/>
              <a:gd name="connsiteY1551" fmla="*/ 822547 h 4913967"/>
              <a:gd name="connsiteX1552" fmla="*/ 6664252 w 12238653"/>
              <a:gd name="connsiteY1552" fmla="*/ 822516 h 4913967"/>
              <a:gd name="connsiteX1553" fmla="*/ 6664591 w 12238653"/>
              <a:gd name="connsiteY1553" fmla="*/ 822641 h 4913967"/>
              <a:gd name="connsiteX1554" fmla="*/ 6664571 w 12238653"/>
              <a:gd name="connsiteY1554" fmla="*/ 822547 h 4913967"/>
              <a:gd name="connsiteX1555" fmla="*/ 6723035 w 12238653"/>
              <a:gd name="connsiteY1555" fmla="*/ 828027 h 4913967"/>
              <a:gd name="connsiteX1556" fmla="*/ 6868426 w 12238653"/>
              <a:gd name="connsiteY1556" fmla="*/ 815923 h 4913967"/>
              <a:gd name="connsiteX1557" fmla="*/ 7047023 w 12238653"/>
              <a:gd name="connsiteY1557" fmla="*/ 802853 h 4913967"/>
              <a:gd name="connsiteX1558" fmla="*/ 7182612 w 12238653"/>
              <a:gd name="connsiteY1558" fmla="*/ 793293 h 4913967"/>
              <a:gd name="connsiteX1559" fmla="*/ 7182164 w 12238653"/>
              <a:gd name="connsiteY1559" fmla="*/ 793417 h 4913967"/>
              <a:gd name="connsiteX1560" fmla="*/ 7276195 w 12238653"/>
              <a:gd name="connsiteY1560" fmla="*/ 773459 h 4913967"/>
              <a:gd name="connsiteX1561" fmla="*/ 7367302 w 12238653"/>
              <a:gd name="connsiteY1561" fmla="*/ 785150 h 4913967"/>
              <a:gd name="connsiteX1562" fmla="*/ 7344437 w 12238653"/>
              <a:gd name="connsiteY1562" fmla="*/ 774211 h 4913967"/>
              <a:gd name="connsiteX1563" fmla="*/ 7420114 w 12238653"/>
              <a:gd name="connsiteY1563" fmla="*/ 766653 h 4913967"/>
              <a:gd name="connsiteX1564" fmla="*/ 7413467 w 12238653"/>
              <a:gd name="connsiteY1564" fmla="*/ 781851 h 4913967"/>
              <a:gd name="connsiteX1565" fmla="*/ 7512909 w 12238653"/>
              <a:gd name="connsiteY1565" fmla="*/ 784105 h 4913967"/>
              <a:gd name="connsiteX1566" fmla="*/ 7581939 w 12238653"/>
              <a:gd name="connsiteY1566" fmla="*/ 776800 h 4913967"/>
              <a:gd name="connsiteX1567" fmla="*/ 7485546 w 12238653"/>
              <a:gd name="connsiteY1567" fmla="*/ 794919 h 4913967"/>
              <a:gd name="connsiteX1568" fmla="*/ 7392636 w 12238653"/>
              <a:gd name="connsiteY1568" fmla="*/ 816963 h 4913967"/>
              <a:gd name="connsiteX1569" fmla="*/ 7627436 w 12238653"/>
              <a:gd name="connsiteY1569" fmla="*/ 794250 h 4913967"/>
              <a:gd name="connsiteX1570" fmla="*/ 7588923 w 12238653"/>
              <a:gd name="connsiteY1570" fmla="*/ 813290 h 4913967"/>
              <a:gd name="connsiteX1571" fmla="*/ 7562679 w 12238653"/>
              <a:gd name="connsiteY1571" fmla="*/ 822726 h 4913967"/>
              <a:gd name="connsiteX1572" fmla="*/ 7428676 w 12238653"/>
              <a:gd name="connsiteY1572" fmla="*/ 848361 h 4913967"/>
              <a:gd name="connsiteX1573" fmla="*/ 7587346 w 12238653"/>
              <a:gd name="connsiteY1573" fmla="*/ 833497 h 4913967"/>
              <a:gd name="connsiteX1574" fmla="*/ 7741285 w 12238653"/>
              <a:gd name="connsiteY1574" fmla="*/ 803605 h 4913967"/>
              <a:gd name="connsiteX1575" fmla="*/ 7762120 w 12238653"/>
              <a:gd name="connsiteY1575" fmla="*/ 804146 h 4913967"/>
              <a:gd name="connsiteX1576" fmla="*/ 7750742 w 12238653"/>
              <a:gd name="connsiteY1576" fmla="*/ 819762 h 4913967"/>
              <a:gd name="connsiteX1577" fmla="*/ 7822371 w 12238653"/>
              <a:gd name="connsiteY1577" fmla="*/ 802936 h 4913967"/>
              <a:gd name="connsiteX1578" fmla="*/ 7906378 w 12238653"/>
              <a:gd name="connsiteY1578" fmla="*/ 792290 h 4913967"/>
              <a:gd name="connsiteX1579" fmla="*/ 7936671 w 12238653"/>
              <a:gd name="connsiteY1579" fmla="*/ 764400 h 4913967"/>
              <a:gd name="connsiteX1580" fmla="*/ 7959303 w 12238653"/>
              <a:gd name="connsiteY1580" fmla="*/ 758261 h 4913967"/>
              <a:gd name="connsiteX1581" fmla="*/ 7955819 w 12238653"/>
              <a:gd name="connsiteY1581" fmla="*/ 736593 h 4913967"/>
              <a:gd name="connsiteX1582" fmla="*/ 8037233 w 12238653"/>
              <a:gd name="connsiteY1582" fmla="*/ 719684 h 4913967"/>
              <a:gd name="connsiteX1583" fmla="*/ 8012123 w 12238653"/>
              <a:gd name="connsiteY1583" fmla="*/ 749579 h 4913967"/>
              <a:gd name="connsiteX1584" fmla="*/ 8091172 w 12238653"/>
              <a:gd name="connsiteY1584" fmla="*/ 725153 h 4913967"/>
              <a:gd name="connsiteX1585" fmla="*/ 8059984 w 12238653"/>
              <a:gd name="connsiteY1585" fmla="*/ 718264 h 4913967"/>
              <a:gd name="connsiteX1586" fmla="*/ 8098271 w 12238653"/>
              <a:gd name="connsiteY1586" fmla="*/ 707576 h 4913967"/>
              <a:gd name="connsiteX1587" fmla="*/ 8219444 w 12238653"/>
              <a:gd name="connsiteY1587" fmla="*/ 677476 h 4913967"/>
              <a:gd name="connsiteX1588" fmla="*/ 8244469 w 12238653"/>
              <a:gd name="connsiteY1588" fmla="*/ 667367 h 4913967"/>
              <a:gd name="connsiteX1589" fmla="*/ 8229578 w 12238653"/>
              <a:gd name="connsiteY1589" fmla="*/ 655561 h 4913967"/>
              <a:gd name="connsiteX1590" fmla="*/ 8229690 w 12238653"/>
              <a:gd name="connsiteY1590" fmla="*/ 655556 h 4913967"/>
              <a:gd name="connsiteX1591" fmla="*/ 8229523 w 12238653"/>
              <a:gd name="connsiteY1591" fmla="*/ 655518 h 4913967"/>
              <a:gd name="connsiteX1592" fmla="*/ 8229464 w 12238653"/>
              <a:gd name="connsiteY1592" fmla="*/ 655473 h 4913967"/>
              <a:gd name="connsiteX1593" fmla="*/ 8229393 w 12238653"/>
              <a:gd name="connsiteY1593" fmla="*/ 655490 h 4913967"/>
              <a:gd name="connsiteX1594" fmla="*/ 8196917 w 12238653"/>
              <a:gd name="connsiteY1594" fmla="*/ 648166 h 4913967"/>
              <a:gd name="connsiteX1595" fmla="*/ 8146132 w 12238653"/>
              <a:gd name="connsiteY1595" fmla="*/ 656476 h 4913967"/>
              <a:gd name="connsiteX1596" fmla="*/ 8115615 w 12238653"/>
              <a:gd name="connsiteY1596" fmla="*/ 656683 h 4913967"/>
              <a:gd name="connsiteX1597" fmla="*/ 8309422 w 12238653"/>
              <a:gd name="connsiteY1597" fmla="*/ 631089 h 4913967"/>
              <a:gd name="connsiteX1598" fmla="*/ 8348609 w 12238653"/>
              <a:gd name="connsiteY1598" fmla="*/ 661026 h 4913967"/>
              <a:gd name="connsiteX1599" fmla="*/ 8280701 w 12238653"/>
              <a:gd name="connsiteY1599" fmla="*/ 669791 h 4913967"/>
              <a:gd name="connsiteX1600" fmla="*/ 8387909 w 12238653"/>
              <a:gd name="connsiteY1600" fmla="*/ 661150 h 4913967"/>
              <a:gd name="connsiteX1601" fmla="*/ 8560325 w 12238653"/>
              <a:gd name="connsiteY1601" fmla="*/ 650380 h 4913967"/>
              <a:gd name="connsiteX1602" fmla="*/ 8452776 w 12238653"/>
              <a:gd name="connsiteY1602" fmla="*/ 658185 h 4913967"/>
              <a:gd name="connsiteX1603" fmla="*/ 8373383 w 12238653"/>
              <a:gd name="connsiteY1603" fmla="*/ 644033 h 4913967"/>
              <a:gd name="connsiteX1604" fmla="*/ 8320682 w 12238653"/>
              <a:gd name="connsiteY1604" fmla="*/ 600320 h 4913967"/>
              <a:gd name="connsiteX1605" fmla="*/ 8306155 w 12238653"/>
              <a:gd name="connsiteY1605" fmla="*/ 614181 h 4913967"/>
              <a:gd name="connsiteX1606" fmla="*/ 8263250 w 12238653"/>
              <a:gd name="connsiteY1606" fmla="*/ 617898 h 4913967"/>
              <a:gd name="connsiteX1607" fmla="*/ 8263362 w 12238653"/>
              <a:gd name="connsiteY1607" fmla="*/ 617939 h 4913967"/>
              <a:gd name="connsiteX1608" fmla="*/ 8215951 w 12238653"/>
              <a:gd name="connsiteY1608" fmla="*/ 628961 h 4913967"/>
              <a:gd name="connsiteX1609" fmla="*/ 8193876 w 12238653"/>
              <a:gd name="connsiteY1609" fmla="*/ 618900 h 4913967"/>
              <a:gd name="connsiteX1610" fmla="*/ 8296473 w 12238653"/>
              <a:gd name="connsiteY1610" fmla="*/ 570010 h 4913967"/>
              <a:gd name="connsiteX1611" fmla="*/ 8481830 w 12238653"/>
              <a:gd name="connsiteY1611" fmla="*/ 557233 h 4913967"/>
              <a:gd name="connsiteX1612" fmla="*/ 8677097 w 12238653"/>
              <a:gd name="connsiteY1612" fmla="*/ 548883 h 4913967"/>
              <a:gd name="connsiteX1613" fmla="*/ 8699510 w 12238653"/>
              <a:gd name="connsiteY1613" fmla="*/ 558319 h 4913967"/>
              <a:gd name="connsiteX1614" fmla="*/ 8753113 w 12238653"/>
              <a:gd name="connsiteY1614" fmla="*/ 550888 h 4913967"/>
              <a:gd name="connsiteX1615" fmla="*/ 8747711 w 12238653"/>
              <a:gd name="connsiteY1615" fmla="*/ 556398 h 4913967"/>
              <a:gd name="connsiteX1616" fmla="*/ 8616068 w 12238653"/>
              <a:gd name="connsiteY1616" fmla="*/ 582493 h 4913967"/>
              <a:gd name="connsiteX1617" fmla="*/ 8610885 w 12238653"/>
              <a:gd name="connsiteY1617" fmla="*/ 582073 h 4913967"/>
              <a:gd name="connsiteX1618" fmla="*/ 8535545 w 12238653"/>
              <a:gd name="connsiteY1618" fmla="*/ 582324 h 4913967"/>
              <a:gd name="connsiteX1619" fmla="*/ 8455705 w 12238653"/>
              <a:gd name="connsiteY1619" fmla="*/ 590301 h 4913967"/>
              <a:gd name="connsiteX1620" fmla="*/ 8451537 w 12238653"/>
              <a:gd name="connsiteY1620" fmla="*/ 594056 h 4913967"/>
              <a:gd name="connsiteX1621" fmla="*/ 8478675 w 12238653"/>
              <a:gd name="connsiteY1621" fmla="*/ 599693 h 4913967"/>
              <a:gd name="connsiteX1622" fmla="*/ 8461783 w 12238653"/>
              <a:gd name="connsiteY1622" fmla="*/ 611927 h 4913967"/>
              <a:gd name="connsiteX1623" fmla="*/ 8540953 w 12238653"/>
              <a:gd name="connsiteY1623" fmla="*/ 609337 h 4913967"/>
              <a:gd name="connsiteX1624" fmla="*/ 8617081 w 12238653"/>
              <a:gd name="connsiteY1624" fmla="*/ 602158 h 4913967"/>
              <a:gd name="connsiteX1625" fmla="*/ 8688925 w 12238653"/>
              <a:gd name="connsiteY1625" fmla="*/ 598231 h 4913967"/>
              <a:gd name="connsiteX1626" fmla="*/ 8770005 w 12238653"/>
              <a:gd name="connsiteY1626" fmla="*/ 597189 h 4913967"/>
              <a:gd name="connsiteX1627" fmla="*/ 8385545 w 12238653"/>
              <a:gd name="connsiteY1627" fmla="*/ 638314 h 4913967"/>
              <a:gd name="connsiteX1628" fmla="*/ 8437798 w 12238653"/>
              <a:gd name="connsiteY1628" fmla="*/ 641027 h 4913967"/>
              <a:gd name="connsiteX1629" fmla="*/ 8518427 w 12238653"/>
              <a:gd name="connsiteY1629" fmla="*/ 634222 h 4913967"/>
              <a:gd name="connsiteX1630" fmla="*/ 8719445 w 12238653"/>
              <a:gd name="connsiteY1630" fmla="*/ 616478 h 4913967"/>
              <a:gd name="connsiteX1631" fmla="*/ 8829127 w 12238653"/>
              <a:gd name="connsiteY1631" fmla="*/ 611299 h 4913967"/>
              <a:gd name="connsiteX1632" fmla="*/ 8703040 w 12238653"/>
              <a:gd name="connsiteY1632" fmla="*/ 630380 h 4913967"/>
              <a:gd name="connsiteX1633" fmla="*/ 8701990 w 12238653"/>
              <a:gd name="connsiteY1633" fmla="*/ 630420 h 4913967"/>
              <a:gd name="connsiteX1634" fmla="*/ 8702214 w 12238653"/>
              <a:gd name="connsiteY1634" fmla="*/ 630505 h 4913967"/>
              <a:gd name="connsiteX1635" fmla="*/ 8703040 w 12238653"/>
              <a:gd name="connsiteY1635" fmla="*/ 630380 h 4913967"/>
              <a:gd name="connsiteX1636" fmla="*/ 8874398 w 12238653"/>
              <a:gd name="connsiteY1636" fmla="*/ 623617 h 4913967"/>
              <a:gd name="connsiteX1637" fmla="*/ 8856265 w 12238653"/>
              <a:gd name="connsiteY1637" fmla="*/ 604912 h 4913967"/>
              <a:gd name="connsiteX1638" fmla="*/ 8959418 w 12238653"/>
              <a:gd name="connsiteY1638" fmla="*/ 603035 h 4913967"/>
              <a:gd name="connsiteX1639" fmla="*/ 9015950 w 12238653"/>
              <a:gd name="connsiteY1639" fmla="*/ 605831 h 4913967"/>
              <a:gd name="connsiteX1640" fmla="*/ 8984987 w 12238653"/>
              <a:gd name="connsiteY1640" fmla="*/ 590301 h 4913967"/>
              <a:gd name="connsiteX1641" fmla="*/ 9062798 w 12238653"/>
              <a:gd name="connsiteY1641" fmla="*/ 584956 h 4913967"/>
              <a:gd name="connsiteX1642" fmla="*/ 9095457 w 12238653"/>
              <a:gd name="connsiteY1642" fmla="*/ 606499 h 4913967"/>
              <a:gd name="connsiteX1643" fmla="*/ 8983184 w 12238653"/>
              <a:gd name="connsiteY1643" fmla="*/ 620568 h 4913967"/>
              <a:gd name="connsiteX1644" fmla="*/ 9006380 w 12238653"/>
              <a:gd name="connsiteY1644" fmla="*/ 635976 h 4913967"/>
              <a:gd name="connsiteX1645" fmla="*/ 9079803 w 12238653"/>
              <a:gd name="connsiteY1645" fmla="*/ 635600 h 4913967"/>
              <a:gd name="connsiteX1646" fmla="*/ 9160327 w 12238653"/>
              <a:gd name="connsiteY1646" fmla="*/ 625623 h 4913967"/>
              <a:gd name="connsiteX1647" fmla="*/ 9237573 w 12238653"/>
              <a:gd name="connsiteY1647" fmla="*/ 630256 h 4913967"/>
              <a:gd name="connsiteX1648" fmla="*/ 9151539 w 12238653"/>
              <a:gd name="connsiteY1648" fmla="*/ 647664 h 4913967"/>
              <a:gd name="connsiteX1649" fmla="*/ 9069332 w 12238653"/>
              <a:gd name="connsiteY1649" fmla="*/ 665870 h 4913967"/>
              <a:gd name="connsiteX1650" fmla="*/ 9074057 w 12238653"/>
              <a:gd name="connsiteY1650" fmla="*/ 668040 h 4913967"/>
              <a:gd name="connsiteX1651" fmla="*/ 9257734 w 12238653"/>
              <a:gd name="connsiteY1651" fmla="*/ 661609 h 4913967"/>
              <a:gd name="connsiteX1652" fmla="*/ 9239939 w 12238653"/>
              <a:gd name="connsiteY1652" fmla="*/ 650922 h 4913967"/>
              <a:gd name="connsiteX1653" fmla="*/ 9351881 w 12238653"/>
              <a:gd name="connsiteY1653" fmla="*/ 638898 h 4913967"/>
              <a:gd name="connsiteX1654" fmla="*/ 9471808 w 12238653"/>
              <a:gd name="connsiteY1654" fmla="*/ 630673 h 4913967"/>
              <a:gd name="connsiteX1655" fmla="*/ 9523613 w 12238653"/>
              <a:gd name="connsiteY1655" fmla="*/ 626163 h 4913967"/>
              <a:gd name="connsiteX1656" fmla="*/ 9698950 w 12238653"/>
              <a:gd name="connsiteY1656" fmla="*/ 614016 h 4913967"/>
              <a:gd name="connsiteX1657" fmla="*/ 9862017 w 12238653"/>
              <a:gd name="connsiteY1657" fmla="*/ 601288 h 4913967"/>
              <a:gd name="connsiteX1658" fmla="*/ 9861563 w 12238653"/>
              <a:gd name="connsiteY1658" fmla="*/ 601405 h 4913967"/>
              <a:gd name="connsiteX1659" fmla="*/ 9862128 w 12238653"/>
              <a:gd name="connsiteY1659" fmla="*/ 601281 h 4913967"/>
              <a:gd name="connsiteX1660" fmla="*/ 9862017 w 12238653"/>
              <a:gd name="connsiteY1660" fmla="*/ 601288 h 4913967"/>
              <a:gd name="connsiteX1661" fmla="*/ 9940058 w 12238653"/>
              <a:gd name="connsiteY1661" fmla="*/ 581240 h 4913967"/>
              <a:gd name="connsiteX1662" fmla="*/ 10022825 w 12238653"/>
              <a:gd name="connsiteY1662" fmla="*/ 594225 h 4913967"/>
              <a:gd name="connsiteX1663" fmla="*/ 10009877 w 12238653"/>
              <a:gd name="connsiteY1663" fmla="*/ 582742 h 4913967"/>
              <a:gd name="connsiteX1664" fmla="*/ 10086906 w 12238653"/>
              <a:gd name="connsiteY1664" fmla="*/ 575104 h 4913967"/>
              <a:gd name="connsiteX1665" fmla="*/ 10078793 w 12238653"/>
              <a:gd name="connsiteY1665" fmla="*/ 587166 h 4913967"/>
              <a:gd name="connsiteX1666" fmla="*/ 10198615 w 12238653"/>
              <a:gd name="connsiteY1666" fmla="*/ 594182 h 4913967"/>
              <a:gd name="connsiteX1667" fmla="*/ 10047375 w 12238653"/>
              <a:gd name="connsiteY1667" fmla="*/ 624035 h 4913967"/>
              <a:gd name="connsiteX1668" fmla="*/ 10146585 w 12238653"/>
              <a:gd name="connsiteY1668" fmla="*/ 618650 h 4913967"/>
              <a:gd name="connsiteX1669" fmla="*/ 10250420 w 12238653"/>
              <a:gd name="connsiteY1669" fmla="*/ 603492 h 4913967"/>
              <a:gd name="connsiteX1670" fmla="*/ 10302782 w 12238653"/>
              <a:gd name="connsiteY1670" fmla="*/ 603537 h 4913967"/>
              <a:gd name="connsiteX1671" fmla="*/ 10229921 w 12238653"/>
              <a:gd name="connsiteY1671" fmla="*/ 626413 h 4913967"/>
              <a:gd name="connsiteX1672" fmla="*/ 10165055 w 12238653"/>
              <a:gd name="connsiteY1672" fmla="*/ 643532 h 4913967"/>
              <a:gd name="connsiteX1673" fmla="*/ 10087575 w 12238653"/>
              <a:gd name="connsiteY1673" fmla="*/ 656099 h 4913967"/>
              <a:gd name="connsiteX1674" fmla="*/ 10092419 w 12238653"/>
              <a:gd name="connsiteY1674" fmla="*/ 660064 h 4913967"/>
              <a:gd name="connsiteX1675" fmla="*/ 10424181 w 12238653"/>
              <a:gd name="connsiteY1675" fmla="*/ 608128 h 4913967"/>
              <a:gd name="connsiteX1676" fmla="*/ 10407289 w 12238653"/>
              <a:gd name="connsiteY1676" fmla="*/ 634933 h 4913967"/>
              <a:gd name="connsiteX1677" fmla="*/ 10570803 w 12238653"/>
              <a:gd name="connsiteY1677" fmla="*/ 605622 h 4913967"/>
              <a:gd name="connsiteX1678" fmla="*/ 10598730 w 12238653"/>
              <a:gd name="connsiteY1678" fmla="*/ 574852 h 4913967"/>
              <a:gd name="connsiteX1679" fmla="*/ 10623391 w 12238653"/>
              <a:gd name="connsiteY1679" fmla="*/ 543456 h 4913967"/>
              <a:gd name="connsiteX1680" fmla="*/ 10698729 w 12238653"/>
              <a:gd name="connsiteY1680" fmla="*/ 527425 h 4913967"/>
              <a:gd name="connsiteX1681" fmla="*/ 10836225 w 12238653"/>
              <a:gd name="connsiteY1681" fmla="*/ 495942 h 4913967"/>
              <a:gd name="connsiteX1682" fmla="*/ 10855147 w 12238653"/>
              <a:gd name="connsiteY1682" fmla="*/ 480121 h 4913967"/>
              <a:gd name="connsiteX1683" fmla="*/ 10776659 w 12238653"/>
              <a:gd name="connsiteY1683" fmla="*/ 483752 h 4913967"/>
              <a:gd name="connsiteX1684" fmla="*/ 10799067 w 12238653"/>
              <a:gd name="connsiteY1684" fmla="*/ 455780 h 4913967"/>
              <a:gd name="connsiteX1685" fmla="*/ 10845013 w 12238653"/>
              <a:gd name="connsiteY1685" fmla="*/ 448683 h 4913967"/>
              <a:gd name="connsiteX1686" fmla="*/ 10852337 w 12238653"/>
              <a:gd name="connsiteY1686" fmla="*/ 429642 h 4913967"/>
              <a:gd name="connsiteX1687" fmla="*/ 10922380 w 12238653"/>
              <a:gd name="connsiteY1687" fmla="*/ 390149 h 4913967"/>
              <a:gd name="connsiteX1688" fmla="*/ 10884088 w 12238653"/>
              <a:gd name="connsiteY1688" fmla="*/ 389730 h 4913967"/>
              <a:gd name="connsiteX1689" fmla="*/ 10799742 w 12238653"/>
              <a:gd name="connsiteY1689" fmla="*/ 415907 h 4913967"/>
              <a:gd name="connsiteX1690" fmla="*/ 10778463 w 12238653"/>
              <a:gd name="connsiteY1690" fmla="*/ 424883 h 4913967"/>
              <a:gd name="connsiteX1691" fmla="*/ 10697378 w 12238653"/>
              <a:gd name="connsiteY1691" fmla="*/ 443046 h 4913967"/>
              <a:gd name="connsiteX1692" fmla="*/ 10624743 w 12238653"/>
              <a:gd name="connsiteY1692" fmla="*/ 446594 h 4913967"/>
              <a:gd name="connsiteX1693" fmla="*/ 10750978 w 12238653"/>
              <a:gd name="connsiteY1693" fmla="*/ 401878 h 4913967"/>
              <a:gd name="connsiteX1694" fmla="*/ 10839718 w 12238653"/>
              <a:gd name="connsiteY1694" fmla="*/ 368271 h 4913967"/>
              <a:gd name="connsiteX1695" fmla="*/ 10921479 w 12238653"/>
              <a:gd name="connsiteY1695" fmla="*/ 357459 h 4913967"/>
              <a:gd name="connsiteX1696" fmla="*/ 11023507 w 12238653"/>
              <a:gd name="connsiteY1696" fmla="*/ 323764 h 4913967"/>
              <a:gd name="connsiteX1697" fmla="*/ 10985663 w 12238653"/>
              <a:gd name="connsiteY1697" fmla="*/ 315372 h 4913967"/>
              <a:gd name="connsiteX1698" fmla="*/ 11105035 w 12238653"/>
              <a:gd name="connsiteY1698" fmla="*/ 290824 h 4913967"/>
              <a:gd name="connsiteX1699" fmla="*/ 11175304 w 12238653"/>
              <a:gd name="connsiteY1699" fmla="*/ 262098 h 4913967"/>
              <a:gd name="connsiteX1700" fmla="*/ 11079811 w 12238653"/>
              <a:gd name="connsiteY1700" fmla="*/ 271243 h 4913967"/>
              <a:gd name="connsiteX1701" fmla="*/ 11076207 w 12238653"/>
              <a:gd name="connsiteY1701" fmla="*/ 267025 h 4913967"/>
              <a:gd name="connsiteX1702" fmla="*/ 11130264 w 12238653"/>
              <a:gd name="connsiteY1702" fmla="*/ 257674 h 4913967"/>
              <a:gd name="connsiteX1703" fmla="*/ 11208639 w 12238653"/>
              <a:gd name="connsiteY1703" fmla="*/ 241808 h 4913967"/>
              <a:gd name="connsiteX1704" fmla="*/ 11326884 w 12238653"/>
              <a:gd name="connsiteY1704" fmla="*/ 225610 h 4913967"/>
              <a:gd name="connsiteX1705" fmla="*/ 11371929 w 12238653"/>
              <a:gd name="connsiteY1705" fmla="*/ 210245 h 4913967"/>
              <a:gd name="connsiteX1706" fmla="*/ 11304078 w 12238653"/>
              <a:gd name="connsiteY1706" fmla="*/ 212952 h 4913967"/>
              <a:gd name="connsiteX1707" fmla="*/ 11405038 w 12238653"/>
              <a:gd name="connsiteY1707" fmla="*/ 192208 h 4913967"/>
              <a:gd name="connsiteX1708" fmla="*/ 11486349 w 12238653"/>
              <a:gd name="connsiteY1708" fmla="*/ 205362 h 4913967"/>
              <a:gd name="connsiteX1709" fmla="*/ 11471364 w 12238653"/>
              <a:gd name="connsiteY1709" fmla="*/ 192375 h 4913967"/>
              <a:gd name="connsiteX1710" fmla="*/ 11550309 w 12238653"/>
              <a:gd name="connsiteY1710" fmla="*/ 184776 h 4913967"/>
              <a:gd name="connsiteX1711" fmla="*/ 11541078 w 12238653"/>
              <a:gd name="connsiteY1711" fmla="*/ 199891 h 4913967"/>
              <a:gd name="connsiteX1712" fmla="*/ 11712922 w 12238653"/>
              <a:gd name="connsiteY1712" fmla="*/ 198096 h 4913967"/>
              <a:gd name="connsiteX1713" fmla="*/ 11521141 w 12238653"/>
              <a:gd name="connsiteY1713" fmla="*/ 228112 h 4913967"/>
              <a:gd name="connsiteX1714" fmla="*/ 11566412 w 12238653"/>
              <a:gd name="connsiteY1714" fmla="*/ 234835 h 4913967"/>
              <a:gd name="connsiteX1715" fmla="*/ 11627562 w 12238653"/>
              <a:gd name="connsiteY1715" fmla="*/ 224524 h 4913967"/>
              <a:gd name="connsiteX1716" fmla="*/ 11758305 w 12238653"/>
              <a:gd name="connsiteY1716" fmla="*/ 213918 h 4913967"/>
              <a:gd name="connsiteX1717" fmla="*/ 11682855 w 12238653"/>
              <a:gd name="connsiteY1717" fmla="*/ 240848 h 4913967"/>
              <a:gd name="connsiteX1718" fmla="*/ 11592087 w 12238653"/>
              <a:gd name="connsiteY1718" fmla="*/ 264604 h 4913967"/>
              <a:gd name="connsiteX1719" fmla="*/ 11884204 w 12238653"/>
              <a:gd name="connsiteY1719" fmla="*/ 221016 h 4913967"/>
              <a:gd name="connsiteX1720" fmla="*/ 11872270 w 12238653"/>
              <a:gd name="connsiteY1720" fmla="*/ 243354 h 4913967"/>
              <a:gd name="connsiteX1721" fmla="*/ 12029024 w 12238653"/>
              <a:gd name="connsiteY1721" fmla="*/ 213209 h 4913967"/>
              <a:gd name="connsiteX1722" fmla="*/ 12070132 w 12238653"/>
              <a:gd name="connsiteY1722" fmla="*/ 182732 h 4913967"/>
              <a:gd name="connsiteX1723" fmla="*/ 12098399 w 12238653"/>
              <a:gd name="connsiteY1723" fmla="*/ 170916 h 4913967"/>
              <a:gd name="connsiteX1724" fmla="*/ 12080378 w 12238653"/>
              <a:gd name="connsiteY1724" fmla="*/ 152922 h 4913967"/>
              <a:gd name="connsiteX1725" fmla="*/ 12178462 w 12238653"/>
              <a:gd name="connsiteY1725" fmla="*/ 134051 h 4913967"/>
              <a:gd name="connsiteX1726" fmla="*/ 12208981 w 12238653"/>
              <a:gd name="connsiteY1726" fmla="*/ 103405 h 4913967"/>
              <a:gd name="connsiteX1727" fmla="*/ 12217762 w 12238653"/>
              <a:gd name="connsiteY1727" fmla="*/ 105702 h 4913967"/>
              <a:gd name="connsiteX1728" fmla="*/ 12211685 w 12238653"/>
              <a:gd name="connsiteY1728" fmla="*/ 110628 h 4913967"/>
              <a:gd name="connsiteX1729" fmla="*/ 12201664 w 12238653"/>
              <a:gd name="connsiteY1729" fmla="*/ 108330 h 4913967"/>
              <a:gd name="connsiteX1730" fmla="*/ 12208981 w 12238653"/>
              <a:gd name="connsiteY1730" fmla="*/ 103405 h 4913967"/>
              <a:gd name="connsiteX1731" fmla="*/ 12125988 w 12238653"/>
              <a:gd name="connsiteY1731" fmla="*/ 95015 h 4913967"/>
              <a:gd name="connsiteX1732" fmla="*/ 12131275 w 12238653"/>
              <a:gd name="connsiteY1732" fmla="*/ 99106 h 4913967"/>
              <a:gd name="connsiteX1733" fmla="*/ 12096145 w 12238653"/>
              <a:gd name="connsiteY1733" fmla="*/ 104825 h 4913967"/>
              <a:gd name="connsiteX1734" fmla="*/ 12091637 w 12238653"/>
              <a:gd name="connsiteY1734" fmla="*/ 101276 h 4913967"/>
              <a:gd name="connsiteX1735" fmla="*/ 12125988 w 12238653"/>
              <a:gd name="connsiteY1735" fmla="*/ 95015 h 4913967"/>
              <a:gd name="connsiteX1736" fmla="*/ 12238653 w 12238653"/>
              <a:gd name="connsiteY1736" fmla="*/ 71904 h 4913967"/>
              <a:gd name="connsiteX1737" fmla="*/ 12238653 w 12238653"/>
              <a:gd name="connsiteY1737" fmla="*/ 89801 h 4913967"/>
              <a:gd name="connsiteX1738" fmla="*/ 12169906 w 12238653"/>
              <a:gd name="connsiteY1738" fmla="*/ 86453 h 4913967"/>
              <a:gd name="connsiteX1739" fmla="*/ 12171033 w 12238653"/>
              <a:gd name="connsiteY1739" fmla="*/ 82405 h 4913967"/>
              <a:gd name="connsiteX1740" fmla="*/ 12228353 w 12238653"/>
              <a:gd name="connsiteY1740" fmla="*/ 82405 h 4913967"/>
              <a:gd name="connsiteX1741" fmla="*/ 12238653 w 12238653"/>
              <a:gd name="connsiteY1741" fmla="*/ 0 h 4913967"/>
              <a:gd name="connsiteX1742" fmla="*/ 12238653 w 12238653"/>
              <a:gd name="connsiteY1742" fmla="*/ 32147 h 4913967"/>
              <a:gd name="connsiteX1743" fmla="*/ 12208377 w 12238653"/>
              <a:gd name="connsiteY1743" fmla="*/ 41871 h 4913967"/>
              <a:gd name="connsiteX1744" fmla="*/ 12132967 w 12238653"/>
              <a:gd name="connsiteY1744" fmla="*/ 56395 h 4913967"/>
              <a:gd name="connsiteX1745" fmla="*/ 12103010 w 12238653"/>
              <a:gd name="connsiteY1745" fmla="*/ 57397 h 4913967"/>
              <a:gd name="connsiteX1746" fmla="*/ 12130939 w 12238653"/>
              <a:gd name="connsiteY1746" fmla="*/ 46793 h 4913967"/>
              <a:gd name="connsiteX1747" fmla="*/ 12184884 w 12238653"/>
              <a:gd name="connsiteY1747" fmla="*/ 29047 h 4913967"/>
              <a:gd name="connsiteX1748" fmla="*/ 12231337 w 12238653"/>
              <a:gd name="connsiteY1748" fmla="*/ 2055 h 491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Lst>
            <a:rect l="l" t="t" r="r" b="b"/>
            <a:pathLst>
              <a:path w="12238653" h="4913967">
                <a:moveTo>
                  <a:pt x="0" y="3167739"/>
                </a:moveTo>
                <a:lnTo>
                  <a:pt x="12238653" y="3167739"/>
                </a:lnTo>
                <a:lnTo>
                  <a:pt x="12238653" y="4913967"/>
                </a:lnTo>
                <a:lnTo>
                  <a:pt x="0" y="4913967"/>
                </a:lnTo>
                <a:close/>
                <a:moveTo>
                  <a:pt x="2698971" y="905520"/>
                </a:moveTo>
                <a:lnTo>
                  <a:pt x="2700305" y="905880"/>
                </a:lnTo>
                <a:lnTo>
                  <a:pt x="2700052" y="906059"/>
                </a:lnTo>
                <a:close/>
                <a:moveTo>
                  <a:pt x="2688342" y="900214"/>
                </a:moveTo>
                <a:lnTo>
                  <a:pt x="2698971" y="905520"/>
                </a:lnTo>
                <a:lnTo>
                  <a:pt x="2684625" y="901634"/>
                </a:lnTo>
                <a:cubicBezTo>
                  <a:pt x="2685864" y="901175"/>
                  <a:pt x="2687103" y="900673"/>
                  <a:pt x="2688342" y="900214"/>
                </a:cubicBezTo>
                <a:close/>
                <a:moveTo>
                  <a:pt x="2522911" y="891280"/>
                </a:moveTo>
                <a:cubicBezTo>
                  <a:pt x="2551516" y="891280"/>
                  <a:pt x="2574267" y="891280"/>
                  <a:pt x="2602418" y="891280"/>
                </a:cubicBezTo>
                <a:cubicBezTo>
                  <a:pt x="2583274" y="897125"/>
                  <a:pt x="2567176" y="902011"/>
                  <a:pt x="2548819" y="907606"/>
                </a:cubicBezTo>
                <a:cubicBezTo>
                  <a:pt x="2542059" y="903303"/>
                  <a:pt x="2534060" y="898292"/>
                  <a:pt x="2522911" y="891280"/>
                </a:cubicBezTo>
                <a:close/>
                <a:moveTo>
                  <a:pt x="2587666" y="857922"/>
                </a:moveTo>
                <a:cubicBezTo>
                  <a:pt x="2588569" y="859384"/>
                  <a:pt x="2589470" y="860843"/>
                  <a:pt x="2590371" y="862305"/>
                </a:cubicBezTo>
                <a:cubicBezTo>
                  <a:pt x="2573817" y="863349"/>
                  <a:pt x="2557261" y="864434"/>
                  <a:pt x="2540820" y="865519"/>
                </a:cubicBezTo>
                <a:cubicBezTo>
                  <a:pt x="2540143" y="864477"/>
                  <a:pt x="2539581" y="863433"/>
                  <a:pt x="2538904" y="862388"/>
                </a:cubicBezTo>
                <a:cubicBezTo>
                  <a:pt x="2555121" y="860885"/>
                  <a:pt x="2571451" y="859425"/>
                  <a:pt x="2587666" y="857922"/>
                </a:cubicBezTo>
                <a:close/>
                <a:moveTo>
                  <a:pt x="2782716" y="857630"/>
                </a:moveTo>
                <a:cubicBezTo>
                  <a:pt x="2788116" y="857630"/>
                  <a:pt x="2793412" y="857630"/>
                  <a:pt x="2798814" y="857630"/>
                </a:cubicBezTo>
                <a:cubicBezTo>
                  <a:pt x="2798814" y="858006"/>
                  <a:pt x="2798814" y="858423"/>
                  <a:pt x="2798814" y="858800"/>
                </a:cubicBezTo>
                <a:cubicBezTo>
                  <a:pt x="2793412" y="858800"/>
                  <a:pt x="2788116" y="858800"/>
                  <a:pt x="2782716" y="858800"/>
                </a:cubicBezTo>
                <a:cubicBezTo>
                  <a:pt x="2782716" y="858423"/>
                  <a:pt x="2782716" y="858006"/>
                  <a:pt x="2782716" y="857630"/>
                </a:cubicBezTo>
                <a:close/>
                <a:moveTo>
                  <a:pt x="2746225" y="857087"/>
                </a:moveTo>
                <a:cubicBezTo>
                  <a:pt x="2733049" y="864017"/>
                  <a:pt x="2723031" y="869236"/>
                  <a:pt x="2711989" y="874998"/>
                </a:cubicBezTo>
                <a:cubicBezTo>
                  <a:pt x="2691159" y="857963"/>
                  <a:pt x="2691159" y="857963"/>
                  <a:pt x="2746225" y="857087"/>
                </a:cubicBezTo>
                <a:close/>
                <a:moveTo>
                  <a:pt x="2855013" y="853037"/>
                </a:moveTo>
                <a:cubicBezTo>
                  <a:pt x="2854112" y="853746"/>
                  <a:pt x="2853321" y="854496"/>
                  <a:pt x="2852421" y="855206"/>
                </a:cubicBezTo>
                <a:cubicBezTo>
                  <a:pt x="2850955" y="854913"/>
                  <a:pt x="2849492" y="854664"/>
                  <a:pt x="2848027" y="854372"/>
                </a:cubicBezTo>
                <a:cubicBezTo>
                  <a:pt x="2848703" y="853912"/>
                  <a:pt x="2849041" y="853246"/>
                  <a:pt x="2849942" y="853080"/>
                </a:cubicBezTo>
                <a:cubicBezTo>
                  <a:pt x="2851406" y="852871"/>
                  <a:pt x="2853321" y="853037"/>
                  <a:pt x="2855013" y="853037"/>
                </a:cubicBezTo>
                <a:close/>
                <a:moveTo>
                  <a:pt x="684843" y="826275"/>
                </a:moveTo>
                <a:cubicBezTo>
                  <a:pt x="687097" y="826943"/>
                  <a:pt x="691491" y="827861"/>
                  <a:pt x="691152" y="828237"/>
                </a:cubicBezTo>
                <a:cubicBezTo>
                  <a:pt x="690252" y="829405"/>
                  <a:pt x="687435" y="830324"/>
                  <a:pt x="685293" y="831327"/>
                </a:cubicBezTo>
                <a:cubicBezTo>
                  <a:pt x="683159" y="830659"/>
                  <a:pt x="678765" y="829739"/>
                  <a:pt x="679103" y="829363"/>
                </a:cubicBezTo>
                <a:cubicBezTo>
                  <a:pt x="680006" y="828237"/>
                  <a:pt x="682822" y="827276"/>
                  <a:pt x="684843" y="826275"/>
                </a:cubicBezTo>
                <a:close/>
                <a:moveTo>
                  <a:pt x="1245993" y="823926"/>
                </a:moveTo>
                <a:cubicBezTo>
                  <a:pt x="1255621" y="823196"/>
                  <a:pt x="1262605" y="824042"/>
                  <a:pt x="1269421" y="826443"/>
                </a:cubicBezTo>
                <a:cubicBezTo>
                  <a:pt x="1273584" y="827902"/>
                  <a:pt x="1270098" y="832369"/>
                  <a:pt x="1270098" y="836671"/>
                </a:cubicBezTo>
                <a:cubicBezTo>
                  <a:pt x="1243072" y="834206"/>
                  <a:pt x="1224152" y="832452"/>
                  <a:pt x="1206696" y="830868"/>
                </a:cubicBezTo>
                <a:cubicBezTo>
                  <a:pt x="1224092" y="826964"/>
                  <a:pt x="1236365" y="824657"/>
                  <a:pt x="1245993" y="823926"/>
                </a:cubicBezTo>
                <a:close/>
                <a:moveTo>
                  <a:pt x="1120884" y="823561"/>
                </a:moveTo>
                <a:cubicBezTo>
                  <a:pt x="1121673" y="823518"/>
                  <a:pt x="1122800" y="824395"/>
                  <a:pt x="1123814" y="824813"/>
                </a:cubicBezTo>
                <a:cubicBezTo>
                  <a:pt x="1120998" y="825148"/>
                  <a:pt x="1118181" y="825565"/>
                  <a:pt x="1115365" y="825732"/>
                </a:cubicBezTo>
                <a:cubicBezTo>
                  <a:pt x="1114576" y="825774"/>
                  <a:pt x="1113449" y="824896"/>
                  <a:pt x="1112548" y="824479"/>
                </a:cubicBezTo>
                <a:cubicBezTo>
                  <a:pt x="1115253" y="824145"/>
                  <a:pt x="1118069" y="823686"/>
                  <a:pt x="1120884" y="823561"/>
                </a:cubicBezTo>
                <a:close/>
                <a:moveTo>
                  <a:pt x="1047795" y="823531"/>
                </a:moveTo>
                <a:cubicBezTo>
                  <a:pt x="1052694" y="822393"/>
                  <a:pt x="1065026" y="823479"/>
                  <a:pt x="1089690" y="825650"/>
                </a:cubicBezTo>
                <a:cubicBezTo>
                  <a:pt x="1071221" y="829906"/>
                  <a:pt x="1061311" y="832245"/>
                  <a:pt x="1050497" y="834750"/>
                </a:cubicBezTo>
                <a:cubicBezTo>
                  <a:pt x="1045430" y="828029"/>
                  <a:pt x="1042896" y="824668"/>
                  <a:pt x="1047795" y="823531"/>
                </a:cubicBezTo>
                <a:close/>
                <a:moveTo>
                  <a:pt x="1388791" y="823269"/>
                </a:moveTo>
                <a:cubicBezTo>
                  <a:pt x="1390256" y="823561"/>
                  <a:pt x="1392053" y="823770"/>
                  <a:pt x="1393180" y="824229"/>
                </a:cubicBezTo>
                <a:cubicBezTo>
                  <a:pt x="1393518" y="824354"/>
                  <a:pt x="1392053" y="825105"/>
                  <a:pt x="1391376" y="825607"/>
                </a:cubicBezTo>
                <a:cubicBezTo>
                  <a:pt x="1389694" y="825607"/>
                  <a:pt x="1387885" y="825607"/>
                  <a:pt x="1386089" y="825607"/>
                </a:cubicBezTo>
                <a:cubicBezTo>
                  <a:pt x="1386990" y="824813"/>
                  <a:pt x="1387885" y="824062"/>
                  <a:pt x="1388791" y="823269"/>
                </a:cubicBezTo>
                <a:close/>
                <a:moveTo>
                  <a:pt x="1334620" y="822809"/>
                </a:moveTo>
                <a:cubicBezTo>
                  <a:pt x="1335409" y="823727"/>
                  <a:pt x="1336085" y="824646"/>
                  <a:pt x="1336874" y="825565"/>
                </a:cubicBezTo>
                <a:cubicBezTo>
                  <a:pt x="1327192" y="826903"/>
                  <a:pt x="1317502" y="828237"/>
                  <a:pt x="1307820" y="829573"/>
                </a:cubicBezTo>
                <a:cubicBezTo>
                  <a:pt x="1306131" y="828319"/>
                  <a:pt x="1304327" y="827069"/>
                  <a:pt x="1302645" y="825817"/>
                </a:cubicBezTo>
                <a:cubicBezTo>
                  <a:pt x="1313341" y="824813"/>
                  <a:pt x="1324038" y="823810"/>
                  <a:pt x="1334620" y="822809"/>
                </a:cubicBezTo>
                <a:close/>
                <a:moveTo>
                  <a:pt x="984622" y="822056"/>
                </a:moveTo>
                <a:cubicBezTo>
                  <a:pt x="986198" y="822056"/>
                  <a:pt x="987663" y="822056"/>
                  <a:pt x="989240" y="822056"/>
                </a:cubicBezTo>
                <a:cubicBezTo>
                  <a:pt x="988678" y="822976"/>
                  <a:pt x="988227" y="823853"/>
                  <a:pt x="987663" y="824730"/>
                </a:cubicBezTo>
                <a:cubicBezTo>
                  <a:pt x="986310" y="824395"/>
                  <a:pt x="984284" y="824188"/>
                  <a:pt x="983719" y="823727"/>
                </a:cubicBezTo>
                <a:cubicBezTo>
                  <a:pt x="983157" y="823269"/>
                  <a:pt x="984284" y="822600"/>
                  <a:pt x="984622" y="822056"/>
                </a:cubicBezTo>
                <a:close/>
                <a:moveTo>
                  <a:pt x="1091942" y="808823"/>
                </a:moveTo>
                <a:cubicBezTo>
                  <a:pt x="1092507" y="809740"/>
                  <a:pt x="1093183" y="810616"/>
                  <a:pt x="1093858" y="811536"/>
                </a:cubicBezTo>
                <a:cubicBezTo>
                  <a:pt x="1086311" y="812287"/>
                  <a:pt x="1078656" y="812998"/>
                  <a:pt x="1071107" y="813749"/>
                </a:cubicBezTo>
                <a:cubicBezTo>
                  <a:pt x="1070432" y="812873"/>
                  <a:pt x="1069868" y="811994"/>
                  <a:pt x="1069193" y="811117"/>
                </a:cubicBezTo>
                <a:cubicBezTo>
                  <a:pt x="1076742" y="810368"/>
                  <a:pt x="1084281" y="809574"/>
                  <a:pt x="1091942" y="808823"/>
                </a:cubicBezTo>
                <a:close/>
                <a:moveTo>
                  <a:pt x="1181133" y="803854"/>
                </a:moveTo>
                <a:cubicBezTo>
                  <a:pt x="1184064" y="803646"/>
                  <a:pt x="1187548" y="804646"/>
                  <a:pt x="1190817" y="805107"/>
                </a:cubicBezTo>
                <a:cubicBezTo>
                  <a:pt x="1188563" y="806402"/>
                  <a:pt x="1186309" y="807695"/>
                  <a:pt x="1184064" y="808990"/>
                </a:cubicBezTo>
                <a:cubicBezTo>
                  <a:pt x="1181358" y="808196"/>
                  <a:pt x="1178541" y="807444"/>
                  <a:pt x="1175726" y="806650"/>
                </a:cubicBezTo>
                <a:cubicBezTo>
                  <a:pt x="1177528" y="805649"/>
                  <a:pt x="1178993" y="804022"/>
                  <a:pt x="1181133" y="803854"/>
                </a:cubicBezTo>
                <a:close/>
                <a:moveTo>
                  <a:pt x="2796341" y="797048"/>
                </a:moveTo>
                <a:cubicBezTo>
                  <a:pt x="2798926" y="797216"/>
                  <a:pt x="2801404" y="797340"/>
                  <a:pt x="2803770" y="797632"/>
                </a:cubicBezTo>
                <a:cubicBezTo>
                  <a:pt x="2804107" y="797675"/>
                  <a:pt x="2803544" y="798636"/>
                  <a:pt x="2803432" y="799180"/>
                </a:cubicBezTo>
                <a:cubicBezTo>
                  <a:pt x="2800959" y="799012"/>
                  <a:pt x="2798362" y="798886"/>
                  <a:pt x="2795890" y="798595"/>
                </a:cubicBezTo>
                <a:cubicBezTo>
                  <a:pt x="2795552" y="798554"/>
                  <a:pt x="2796115" y="797592"/>
                  <a:pt x="2796341" y="797048"/>
                </a:cubicBezTo>
                <a:close/>
                <a:moveTo>
                  <a:pt x="2405795" y="795754"/>
                </a:moveTo>
                <a:cubicBezTo>
                  <a:pt x="2408049" y="796464"/>
                  <a:pt x="2410415" y="797174"/>
                  <a:pt x="2412443" y="798010"/>
                </a:cubicBezTo>
                <a:cubicBezTo>
                  <a:pt x="2412667" y="798134"/>
                  <a:pt x="2410527" y="799012"/>
                  <a:pt x="2409513" y="799511"/>
                </a:cubicBezTo>
                <a:cubicBezTo>
                  <a:pt x="2407260" y="798761"/>
                  <a:pt x="2404894" y="798052"/>
                  <a:pt x="2402647" y="797300"/>
                </a:cubicBezTo>
                <a:cubicBezTo>
                  <a:pt x="2403773" y="796756"/>
                  <a:pt x="2404782" y="796255"/>
                  <a:pt x="2405795" y="795754"/>
                </a:cubicBezTo>
                <a:close/>
                <a:moveTo>
                  <a:pt x="3299603" y="794291"/>
                </a:moveTo>
                <a:cubicBezTo>
                  <a:pt x="3301405" y="794291"/>
                  <a:pt x="3303208" y="794291"/>
                  <a:pt x="3305124" y="794291"/>
                </a:cubicBezTo>
                <a:cubicBezTo>
                  <a:pt x="3305913" y="794710"/>
                  <a:pt x="3306926" y="795169"/>
                  <a:pt x="3307941" y="795629"/>
                </a:cubicBezTo>
                <a:cubicBezTo>
                  <a:pt x="3306363" y="795963"/>
                  <a:pt x="3303659" y="796672"/>
                  <a:pt x="3303433" y="796547"/>
                </a:cubicBezTo>
                <a:cubicBezTo>
                  <a:pt x="3301864" y="795921"/>
                  <a:pt x="3300842" y="795085"/>
                  <a:pt x="3299603" y="794291"/>
                </a:cubicBezTo>
                <a:close/>
                <a:moveTo>
                  <a:pt x="813000" y="792290"/>
                </a:moveTo>
                <a:cubicBezTo>
                  <a:pt x="856244" y="790075"/>
                  <a:pt x="901290" y="791287"/>
                  <a:pt x="944982" y="793165"/>
                </a:cubicBezTo>
                <a:cubicBezTo>
                  <a:pt x="951623" y="793461"/>
                  <a:pt x="961426" y="805649"/>
                  <a:pt x="958159" y="811410"/>
                </a:cubicBezTo>
                <a:cubicBezTo>
                  <a:pt x="951180" y="823643"/>
                  <a:pt x="948025" y="823394"/>
                  <a:pt x="967390" y="834624"/>
                </a:cubicBezTo>
                <a:lnTo>
                  <a:pt x="915480" y="815463"/>
                </a:lnTo>
                <a:cubicBezTo>
                  <a:pt x="911086" y="834081"/>
                  <a:pt x="911086" y="834165"/>
                  <a:pt x="857146" y="834498"/>
                </a:cubicBezTo>
                <a:cubicBezTo>
                  <a:pt x="836535" y="834624"/>
                  <a:pt x="816043" y="834416"/>
                  <a:pt x="795544" y="834165"/>
                </a:cubicBezTo>
                <a:cubicBezTo>
                  <a:pt x="788447" y="834081"/>
                  <a:pt x="781356" y="833329"/>
                  <a:pt x="772462" y="831453"/>
                </a:cubicBezTo>
                <a:cubicBezTo>
                  <a:pt x="825388" y="835418"/>
                  <a:pt x="834393" y="815211"/>
                  <a:pt x="873474" y="811869"/>
                </a:cubicBezTo>
                <a:cubicBezTo>
                  <a:pt x="871672" y="810076"/>
                  <a:pt x="869757" y="808238"/>
                  <a:pt x="867955" y="806402"/>
                </a:cubicBezTo>
                <a:cubicBezTo>
                  <a:pt x="841830" y="807527"/>
                  <a:pt x="815705" y="808906"/>
                  <a:pt x="789460" y="809617"/>
                </a:cubicBezTo>
                <a:cubicBezTo>
                  <a:pt x="764576" y="810285"/>
                  <a:pt x="734960" y="819678"/>
                  <a:pt x="718066" y="805649"/>
                </a:cubicBezTo>
                <a:cubicBezTo>
                  <a:pt x="749824" y="800973"/>
                  <a:pt x="780455" y="793919"/>
                  <a:pt x="813000" y="792290"/>
                </a:cubicBezTo>
                <a:close/>
                <a:moveTo>
                  <a:pt x="3206026" y="791204"/>
                </a:moveTo>
                <a:cubicBezTo>
                  <a:pt x="3207265" y="791580"/>
                  <a:pt x="3209512" y="791913"/>
                  <a:pt x="3209399" y="792248"/>
                </a:cubicBezTo>
                <a:cubicBezTo>
                  <a:pt x="3209512" y="792791"/>
                  <a:pt x="3207941" y="793375"/>
                  <a:pt x="3207153" y="793919"/>
                </a:cubicBezTo>
                <a:cubicBezTo>
                  <a:pt x="3205237" y="793293"/>
                  <a:pt x="3203321" y="792707"/>
                  <a:pt x="3201407" y="792081"/>
                </a:cubicBezTo>
                <a:cubicBezTo>
                  <a:pt x="3202985" y="791789"/>
                  <a:pt x="3204450" y="791497"/>
                  <a:pt x="3206026" y="791204"/>
                </a:cubicBezTo>
                <a:close/>
                <a:moveTo>
                  <a:pt x="3120216" y="790326"/>
                </a:moveTo>
                <a:cubicBezTo>
                  <a:pt x="3133729" y="790536"/>
                  <a:pt x="3147356" y="790952"/>
                  <a:pt x="3160868" y="791371"/>
                </a:cubicBezTo>
                <a:cubicBezTo>
                  <a:pt x="3159854" y="793417"/>
                  <a:pt x="3158953" y="795419"/>
                  <a:pt x="3157938" y="797466"/>
                </a:cubicBezTo>
                <a:cubicBezTo>
                  <a:pt x="3144539" y="796672"/>
                  <a:pt x="3131250" y="795838"/>
                  <a:pt x="3117851" y="795002"/>
                </a:cubicBezTo>
                <a:cubicBezTo>
                  <a:pt x="3119089" y="792540"/>
                  <a:pt x="3119765" y="790326"/>
                  <a:pt x="3120216" y="790326"/>
                </a:cubicBezTo>
                <a:close/>
                <a:moveTo>
                  <a:pt x="1105007" y="790326"/>
                </a:moveTo>
                <a:cubicBezTo>
                  <a:pt x="1107261" y="790744"/>
                  <a:pt x="1109280" y="791371"/>
                  <a:pt x="1111316" y="791913"/>
                </a:cubicBezTo>
                <a:cubicBezTo>
                  <a:pt x="1109620" y="792123"/>
                  <a:pt x="1108048" y="792331"/>
                  <a:pt x="1106470" y="792540"/>
                </a:cubicBezTo>
                <a:cubicBezTo>
                  <a:pt x="1104893" y="792205"/>
                  <a:pt x="1103429" y="791913"/>
                  <a:pt x="1102076" y="791580"/>
                </a:cubicBezTo>
                <a:cubicBezTo>
                  <a:pt x="1103089" y="791120"/>
                  <a:pt x="1104668" y="790285"/>
                  <a:pt x="1105007" y="790326"/>
                </a:cubicBezTo>
                <a:close/>
                <a:moveTo>
                  <a:pt x="2956702" y="785652"/>
                </a:moveTo>
                <a:cubicBezTo>
                  <a:pt x="2953885" y="795963"/>
                  <a:pt x="2951968" y="803269"/>
                  <a:pt x="2949491" y="812204"/>
                </a:cubicBezTo>
                <a:cubicBezTo>
                  <a:pt x="2928435" y="812873"/>
                  <a:pt x="2908614" y="813457"/>
                  <a:pt x="2888904" y="814041"/>
                </a:cubicBezTo>
                <a:cubicBezTo>
                  <a:pt x="2888347" y="813290"/>
                  <a:pt x="2887672" y="812538"/>
                  <a:pt x="2887107" y="811787"/>
                </a:cubicBezTo>
                <a:cubicBezTo>
                  <a:pt x="2891608" y="811243"/>
                  <a:pt x="2896114" y="810701"/>
                  <a:pt x="2900508" y="810076"/>
                </a:cubicBezTo>
                <a:cubicBezTo>
                  <a:pt x="2907035" y="809157"/>
                  <a:pt x="2913459" y="808155"/>
                  <a:pt x="2926071" y="806317"/>
                </a:cubicBezTo>
                <a:cubicBezTo>
                  <a:pt x="2914922" y="800429"/>
                  <a:pt x="2906134" y="795796"/>
                  <a:pt x="2893974" y="789366"/>
                </a:cubicBezTo>
                <a:cubicBezTo>
                  <a:pt x="2913345" y="788199"/>
                  <a:pt x="2932717" y="787071"/>
                  <a:pt x="2956702" y="785652"/>
                </a:cubicBezTo>
                <a:close/>
                <a:moveTo>
                  <a:pt x="3394004" y="785171"/>
                </a:moveTo>
                <a:cubicBezTo>
                  <a:pt x="3408419" y="785410"/>
                  <a:pt x="3423875" y="786840"/>
                  <a:pt x="3441276" y="790326"/>
                </a:cubicBezTo>
                <a:cubicBezTo>
                  <a:pt x="3422918" y="794836"/>
                  <a:pt x="3406220" y="796798"/>
                  <a:pt x="3389512" y="797367"/>
                </a:cubicBezTo>
                <a:cubicBezTo>
                  <a:pt x="3372803" y="797936"/>
                  <a:pt x="3356082" y="797111"/>
                  <a:pt x="3337671" y="796047"/>
                </a:cubicBezTo>
                <a:cubicBezTo>
                  <a:pt x="3344431" y="791913"/>
                  <a:pt x="3347353" y="787698"/>
                  <a:pt x="3352986" y="787155"/>
                </a:cubicBezTo>
                <a:cubicBezTo>
                  <a:pt x="3366217" y="785881"/>
                  <a:pt x="3379589" y="784931"/>
                  <a:pt x="3394004" y="785171"/>
                </a:cubicBezTo>
                <a:close/>
                <a:moveTo>
                  <a:pt x="7058291" y="780808"/>
                </a:moveTo>
                <a:lnTo>
                  <a:pt x="7059288" y="780863"/>
                </a:lnTo>
                <a:lnTo>
                  <a:pt x="7058514" y="780934"/>
                </a:lnTo>
                <a:lnTo>
                  <a:pt x="7057474" y="780997"/>
                </a:lnTo>
                <a:close/>
                <a:moveTo>
                  <a:pt x="2267511" y="779263"/>
                </a:moveTo>
                <a:cubicBezTo>
                  <a:pt x="2267735" y="780724"/>
                  <a:pt x="2267849" y="782228"/>
                  <a:pt x="2268073" y="783688"/>
                </a:cubicBezTo>
                <a:cubicBezTo>
                  <a:pt x="2238005" y="783688"/>
                  <a:pt x="2207826" y="783688"/>
                  <a:pt x="2177645" y="783688"/>
                </a:cubicBezTo>
                <a:cubicBezTo>
                  <a:pt x="2177645" y="782855"/>
                  <a:pt x="2177645" y="782019"/>
                  <a:pt x="2177645" y="781185"/>
                </a:cubicBezTo>
                <a:cubicBezTo>
                  <a:pt x="2207600" y="780559"/>
                  <a:pt x="2237554" y="779930"/>
                  <a:pt x="2267511" y="779263"/>
                </a:cubicBezTo>
                <a:close/>
                <a:moveTo>
                  <a:pt x="778314" y="777550"/>
                </a:moveTo>
                <a:cubicBezTo>
                  <a:pt x="786989" y="777550"/>
                  <a:pt x="795658" y="777550"/>
                  <a:pt x="804439" y="777550"/>
                </a:cubicBezTo>
                <a:cubicBezTo>
                  <a:pt x="804439" y="778177"/>
                  <a:pt x="804551" y="778761"/>
                  <a:pt x="804551" y="779388"/>
                </a:cubicBezTo>
                <a:cubicBezTo>
                  <a:pt x="795884" y="779555"/>
                  <a:pt x="787214" y="779680"/>
                  <a:pt x="778540" y="779847"/>
                </a:cubicBezTo>
                <a:cubicBezTo>
                  <a:pt x="778426" y="779054"/>
                  <a:pt x="778426" y="778303"/>
                  <a:pt x="778314" y="777550"/>
                </a:cubicBezTo>
                <a:close/>
                <a:moveTo>
                  <a:pt x="2783503" y="777051"/>
                </a:moveTo>
                <a:cubicBezTo>
                  <a:pt x="2800284" y="777051"/>
                  <a:pt x="2817395" y="776049"/>
                  <a:pt x="2832936" y="777428"/>
                </a:cubicBezTo>
                <a:cubicBezTo>
                  <a:pt x="2843408" y="778385"/>
                  <a:pt x="2851746" y="782727"/>
                  <a:pt x="2861089" y="785567"/>
                </a:cubicBezTo>
                <a:cubicBezTo>
                  <a:pt x="2853660" y="788867"/>
                  <a:pt x="2846337" y="792165"/>
                  <a:pt x="2843859" y="793293"/>
                </a:cubicBezTo>
                <a:cubicBezTo>
                  <a:pt x="2820550" y="787030"/>
                  <a:pt x="2802756" y="782271"/>
                  <a:pt x="2783503" y="777051"/>
                </a:cubicBezTo>
                <a:close/>
                <a:moveTo>
                  <a:pt x="7131377" y="774294"/>
                </a:moveTo>
                <a:cubicBezTo>
                  <a:pt x="7117241" y="780473"/>
                  <a:pt x="7104431" y="782447"/>
                  <a:pt x="7092424" y="782703"/>
                </a:cubicBezTo>
                <a:lnTo>
                  <a:pt x="7059288" y="780863"/>
                </a:lnTo>
                <a:lnTo>
                  <a:pt x="7090680" y="778005"/>
                </a:lnTo>
                <a:cubicBezTo>
                  <a:pt x="7102348" y="776946"/>
                  <a:pt x="7115441" y="775757"/>
                  <a:pt x="7131377" y="774294"/>
                </a:cubicBezTo>
                <a:close/>
                <a:moveTo>
                  <a:pt x="3240262" y="773500"/>
                </a:moveTo>
                <a:cubicBezTo>
                  <a:pt x="3247015" y="774002"/>
                  <a:pt x="3251635" y="774337"/>
                  <a:pt x="3256141" y="774670"/>
                </a:cubicBezTo>
                <a:cubicBezTo>
                  <a:pt x="3253551" y="775506"/>
                  <a:pt x="3250958" y="776384"/>
                  <a:pt x="3248368" y="777218"/>
                </a:cubicBezTo>
                <a:cubicBezTo>
                  <a:pt x="3246340" y="776257"/>
                  <a:pt x="3244198" y="775297"/>
                  <a:pt x="3240262" y="773500"/>
                </a:cubicBezTo>
                <a:close/>
                <a:moveTo>
                  <a:pt x="845886" y="773167"/>
                </a:moveTo>
                <a:cubicBezTo>
                  <a:pt x="858836" y="774043"/>
                  <a:pt x="871786" y="774879"/>
                  <a:pt x="884735" y="775757"/>
                </a:cubicBezTo>
                <a:cubicBezTo>
                  <a:pt x="884058" y="777092"/>
                  <a:pt x="883384" y="778385"/>
                  <a:pt x="882707" y="779723"/>
                </a:cubicBezTo>
                <a:cubicBezTo>
                  <a:pt x="869869" y="778719"/>
                  <a:pt x="856920" y="777675"/>
                  <a:pt x="844084" y="776676"/>
                </a:cubicBezTo>
                <a:cubicBezTo>
                  <a:pt x="844639" y="775506"/>
                  <a:pt x="845323" y="774337"/>
                  <a:pt x="845886" y="773167"/>
                </a:cubicBezTo>
                <a:close/>
                <a:moveTo>
                  <a:pt x="1544646" y="767032"/>
                </a:moveTo>
                <a:cubicBezTo>
                  <a:pt x="1572348" y="768032"/>
                  <a:pt x="1597234" y="768909"/>
                  <a:pt x="1625161" y="769911"/>
                </a:cubicBezTo>
                <a:cubicBezTo>
                  <a:pt x="1620098" y="777845"/>
                  <a:pt x="1620210" y="784397"/>
                  <a:pt x="1595100" y="783105"/>
                </a:cubicBezTo>
                <a:cubicBezTo>
                  <a:pt x="1577419" y="782144"/>
                  <a:pt x="1559624" y="781267"/>
                  <a:pt x="1538112" y="780140"/>
                </a:cubicBezTo>
                <a:cubicBezTo>
                  <a:pt x="1539809" y="776800"/>
                  <a:pt x="1541942" y="772499"/>
                  <a:pt x="1544646" y="767032"/>
                </a:cubicBezTo>
                <a:close/>
                <a:moveTo>
                  <a:pt x="2149042" y="763522"/>
                </a:moveTo>
                <a:cubicBezTo>
                  <a:pt x="2148479" y="764482"/>
                  <a:pt x="2147913" y="765402"/>
                  <a:pt x="2147351" y="766362"/>
                </a:cubicBezTo>
                <a:cubicBezTo>
                  <a:pt x="2145887" y="766029"/>
                  <a:pt x="2143633" y="765821"/>
                  <a:pt x="2143071" y="765319"/>
                </a:cubicBezTo>
                <a:cubicBezTo>
                  <a:pt x="2142506" y="764859"/>
                  <a:pt x="2143633" y="764149"/>
                  <a:pt x="2144085" y="763565"/>
                </a:cubicBezTo>
                <a:cubicBezTo>
                  <a:pt x="2145773" y="763565"/>
                  <a:pt x="2147351" y="763565"/>
                  <a:pt x="2149042" y="763522"/>
                </a:cubicBezTo>
                <a:close/>
                <a:moveTo>
                  <a:pt x="2183729" y="762269"/>
                </a:moveTo>
                <a:cubicBezTo>
                  <a:pt x="2186538" y="762061"/>
                  <a:pt x="2190031" y="763022"/>
                  <a:pt x="2193184" y="763482"/>
                </a:cubicBezTo>
                <a:cubicBezTo>
                  <a:pt x="2190932" y="764775"/>
                  <a:pt x="2188566" y="766029"/>
                  <a:pt x="2186312" y="767321"/>
                </a:cubicBezTo>
                <a:cubicBezTo>
                  <a:pt x="2183617" y="766570"/>
                  <a:pt x="2180912" y="765778"/>
                  <a:pt x="2178208" y="765027"/>
                </a:cubicBezTo>
                <a:cubicBezTo>
                  <a:pt x="2180011" y="764024"/>
                  <a:pt x="2181475" y="762436"/>
                  <a:pt x="2183729" y="762269"/>
                </a:cubicBezTo>
                <a:close/>
                <a:moveTo>
                  <a:pt x="3024154" y="760894"/>
                </a:moveTo>
                <a:cubicBezTo>
                  <a:pt x="3023259" y="761685"/>
                  <a:pt x="3022237" y="762478"/>
                  <a:pt x="3021336" y="763272"/>
                </a:cubicBezTo>
                <a:cubicBezTo>
                  <a:pt x="3019768" y="762980"/>
                  <a:pt x="3018188" y="762688"/>
                  <a:pt x="3016611" y="762395"/>
                </a:cubicBezTo>
                <a:cubicBezTo>
                  <a:pt x="3017288" y="761934"/>
                  <a:pt x="3017738" y="761186"/>
                  <a:pt x="3018753" y="760978"/>
                </a:cubicBezTo>
                <a:cubicBezTo>
                  <a:pt x="3020330" y="760727"/>
                  <a:pt x="3022351" y="760894"/>
                  <a:pt x="3024154" y="760894"/>
                </a:cubicBezTo>
                <a:close/>
                <a:moveTo>
                  <a:pt x="3093528" y="760393"/>
                </a:moveTo>
                <a:cubicBezTo>
                  <a:pt x="3096788" y="760351"/>
                  <a:pt x="3099943" y="761186"/>
                  <a:pt x="3103211" y="761643"/>
                </a:cubicBezTo>
                <a:cubicBezTo>
                  <a:pt x="3102985" y="762103"/>
                  <a:pt x="3102871" y="762604"/>
                  <a:pt x="3102647" y="763104"/>
                </a:cubicBezTo>
                <a:cubicBezTo>
                  <a:pt x="3097126" y="762771"/>
                  <a:pt x="3091500" y="762395"/>
                  <a:pt x="3085753" y="762103"/>
                </a:cubicBezTo>
                <a:cubicBezTo>
                  <a:pt x="3088345" y="761476"/>
                  <a:pt x="3090936" y="760435"/>
                  <a:pt x="3093528" y="760393"/>
                </a:cubicBezTo>
                <a:close/>
                <a:moveTo>
                  <a:pt x="2827084" y="757386"/>
                </a:moveTo>
                <a:cubicBezTo>
                  <a:pt x="2829226" y="757468"/>
                  <a:pt x="2831247" y="757553"/>
                  <a:pt x="2833387" y="757636"/>
                </a:cubicBezTo>
                <a:cubicBezTo>
                  <a:pt x="2832936" y="758261"/>
                  <a:pt x="2832486" y="758888"/>
                  <a:pt x="2832043" y="759516"/>
                </a:cubicBezTo>
                <a:cubicBezTo>
                  <a:pt x="2830570" y="759431"/>
                  <a:pt x="2828323" y="759557"/>
                  <a:pt x="2827761" y="759307"/>
                </a:cubicBezTo>
                <a:cubicBezTo>
                  <a:pt x="2826972" y="758805"/>
                  <a:pt x="2827310" y="758055"/>
                  <a:pt x="2827084" y="757386"/>
                </a:cubicBezTo>
                <a:close/>
                <a:moveTo>
                  <a:pt x="3267176" y="757176"/>
                </a:moveTo>
                <a:cubicBezTo>
                  <a:pt x="3269084" y="757094"/>
                  <a:pt x="3271564" y="758179"/>
                  <a:pt x="3273930" y="758763"/>
                </a:cubicBezTo>
                <a:cubicBezTo>
                  <a:pt x="3271005" y="759557"/>
                  <a:pt x="3268522" y="760602"/>
                  <a:pt x="3265598" y="760727"/>
                </a:cubicBezTo>
                <a:cubicBezTo>
                  <a:pt x="3263797" y="760853"/>
                  <a:pt x="3261430" y="759599"/>
                  <a:pt x="3259290" y="758973"/>
                </a:cubicBezTo>
                <a:cubicBezTo>
                  <a:pt x="3261881" y="758347"/>
                  <a:pt x="3264359" y="757301"/>
                  <a:pt x="3267176" y="757176"/>
                </a:cubicBezTo>
                <a:close/>
                <a:moveTo>
                  <a:pt x="3213229" y="756257"/>
                </a:moveTo>
                <a:cubicBezTo>
                  <a:pt x="3213905" y="757468"/>
                  <a:pt x="3215709" y="758888"/>
                  <a:pt x="3214582" y="759891"/>
                </a:cubicBezTo>
                <a:cubicBezTo>
                  <a:pt x="3213679" y="760727"/>
                  <a:pt x="3209512" y="761061"/>
                  <a:pt x="3206814" y="761643"/>
                </a:cubicBezTo>
                <a:cubicBezTo>
                  <a:pt x="3206364" y="760476"/>
                  <a:pt x="3204674" y="759097"/>
                  <a:pt x="3205687" y="758179"/>
                </a:cubicBezTo>
                <a:cubicBezTo>
                  <a:pt x="3206702" y="757301"/>
                  <a:pt x="3210646" y="756884"/>
                  <a:pt x="3213229" y="756257"/>
                </a:cubicBezTo>
                <a:close/>
                <a:moveTo>
                  <a:pt x="2882940" y="753336"/>
                </a:moveTo>
                <a:cubicBezTo>
                  <a:pt x="2891163" y="756759"/>
                  <a:pt x="2899383" y="760141"/>
                  <a:pt x="2907599" y="763565"/>
                </a:cubicBezTo>
                <a:cubicBezTo>
                  <a:pt x="2904678" y="764610"/>
                  <a:pt x="2901635" y="765653"/>
                  <a:pt x="2898705" y="766695"/>
                </a:cubicBezTo>
                <a:cubicBezTo>
                  <a:pt x="2890255" y="763355"/>
                  <a:pt x="2881700" y="760059"/>
                  <a:pt x="2873256" y="756759"/>
                </a:cubicBezTo>
                <a:cubicBezTo>
                  <a:pt x="2876516" y="755589"/>
                  <a:pt x="2879673" y="754464"/>
                  <a:pt x="2882940" y="753336"/>
                </a:cubicBezTo>
                <a:close/>
                <a:moveTo>
                  <a:pt x="2237780" y="753252"/>
                </a:moveTo>
                <a:cubicBezTo>
                  <a:pt x="2261652" y="751833"/>
                  <a:pt x="2274600" y="756382"/>
                  <a:pt x="2277869" y="764775"/>
                </a:cubicBezTo>
                <a:cubicBezTo>
                  <a:pt x="2274264" y="765821"/>
                  <a:pt x="2272912" y="766405"/>
                  <a:pt x="2271228" y="766611"/>
                </a:cubicBezTo>
                <a:cubicBezTo>
                  <a:pt x="2261598" y="767843"/>
                  <a:pt x="2252251" y="768459"/>
                  <a:pt x="2244370" y="767720"/>
                </a:cubicBezTo>
                <a:cubicBezTo>
                  <a:pt x="2236484" y="766977"/>
                  <a:pt x="2230066" y="764880"/>
                  <a:pt x="2226295" y="760685"/>
                </a:cubicBezTo>
                <a:cubicBezTo>
                  <a:pt x="2224606" y="758763"/>
                  <a:pt x="2232710" y="753544"/>
                  <a:pt x="2237780" y="753252"/>
                </a:cubicBezTo>
                <a:close/>
                <a:moveTo>
                  <a:pt x="2716607" y="744862"/>
                </a:moveTo>
                <a:cubicBezTo>
                  <a:pt x="2738910" y="746655"/>
                  <a:pt x="2755126" y="748953"/>
                  <a:pt x="2757598" y="756801"/>
                </a:cubicBezTo>
                <a:cubicBezTo>
                  <a:pt x="2758161" y="758848"/>
                  <a:pt x="2747238" y="761392"/>
                  <a:pt x="2738346" y="765069"/>
                </a:cubicBezTo>
                <a:cubicBezTo>
                  <a:pt x="2730459" y="757677"/>
                  <a:pt x="2724607" y="752292"/>
                  <a:pt x="2716607" y="744862"/>
                </a:cubicBezTo>
                <a:close/>
                <a:moveTo>
                  <a:pt x="2649760" y="744012"/>
                </a:moveTo>
                <a:cubicBezTo>
                  <a:pt x="2662979" y="744372"/>
                  <a:pt x="2678435" y="750561"/>
                  <a:pt x="2703096" y="763022"/>
                </a:cubicBezTo>
                <a:cubicBezTo>
                  <a:pt x="2690258" y="765110"/>
                  <a:pt x="2675280" y="767530"/>
                  <a:pt x="2660416" y="769953"/>
                </a:cubicBezTo>
                <a:cubicBezTo>
                  <a:pt x="2662443" y="771249"/>
                  <a:pt x="2664359" y="772540"/>
                  <a:pt x="2666380" y="773836"/>
                </a:cubicBezTo>
                <a:cubicBezTo>
                  <a:pt x="2691721" y="775924"/>
                  <a:pt x="2717058" y="778051"/>
                  <a:pt x="2742394" y="780140"/>
                </a:cubicBezTo>
                <a:cubicBezTo>
                  <a:pt x="2742058" y="781477"/>
                  <a:pt x="2741726" y="782810"/>
                  <a:pt x="2741386" y="784146"/>
                </a:cubicBezTo>
                <a:cubicBezTo>
                  <a:pt x="2732036" y="784397"/>
                  <a:pt x="2722691" y="784524"/>
                  <a:pt x="2713460" y="784940"/>
                </a:cubicBezTo>
                <a:cubicBezTo>
                  <a:pt x="2662668" y="787239"/>
                  <a:pt x="2611877" y="790201"/>
                  <a:pt x="2560867" y="791706"/>
                </a:cubicBezTo>
                <a:cubicBezTo>
                  <a:pt x="2528546" y="792667"/>
                  <a:pt x="2495436" y="791998"/>
                  <a:pt x="2466495" y="786026"/>
                </a:cubicBezTo>
                <a:cubicBezTo>
                  <a:pt x="2467170" y="783604"/>
                  <a:pt x="2467734" y="781185"/>
                  <a:pt x="2468411" y="778761"/>
                </a:cubicBezTo>
                <a:cubicBezTo>
                  <a:pt x="2485190" y="779303"/>
                  <a:pt x="2504899" y="777928"/>
                  <a:pt x="2518076" y="780765"/>
                </a:cubicBezTo>
                <a:cubicBezTo>
                  <a:pt x="2560078" y="789742"/>
                  <a:pt x="2590597" y="778761"/>
                  <a:pt x="2621114" y="772832"/>
                </a:cubicBezTo>
                <a:cubicBezTo>
                  <a:pt x="2645099" y="768199"/>
                  <a:pt x="2624714" y="763104"/>
                  <a:pt x="2609850" y="759975"/>
                </a:cubicBezTo>
                <a:cubicBezTo>
                  <a:pt x="2625560" y="749120"/>
                  <a:pt x="2636541" y="743651"/>
                  <a:pt x="2649760" y="744012"/>
                </a:cubicBezTo>
                <a:close/>
                <a:moveTo>
                  <a:pt x="2463678" y="741185"/>
                </a:moveTo>
                <a:cubicBezTo>
                  <a:pt x="2474713" y="743566"/>
                  <a:pt x="2488908" y="746655"/>
                  <a:pt x="2507265" y="750620"/>
                </a:cubicBezTo>
                <a:cubicBezTo>
                  <a:pt x="2483501" y="760267"/>
                  <a:pt x="2464129" y="768783"/>
                  <a:pt x="2426969" y="761476"/>
                </a:cubicBezTo>
                <a:cubicBezTo>
                  <a:pt x="2426969" y="765528"/>
                  <a:pt x="2426969" y="768115"/>
                  <a:pt x="2426969" y="771415"/>
                </a:cubicBezTo>
                <a:cubicBezTo>
                  <a:pt x="2394536" y="770537"/>
                  <a:pt x="2361882" y="769703"/>
                  <a:pt x="2320436" y="768616"/>
                </a:cubicBezTo>
                <a:cubicBezTo>
                  <a:pt x="2317845" y="765778"/>
                  <a:pt x="2313118" y="760602"/>
                  <a:pt x="2309175" y="756300"/>
                </a:cubicBezTo>
                <a:cubicBezTo>
                  <a:pt x="2338116" y="746405"/>
                  <a:pt x="2359285" y="763898"/>
                  <a:pt x="2386430" y="754880"/>
                </a:cubicBezTo>
                <a:cubicBezTo>
                  <a:pt x="2404556" y="748827"/>
                  <a:pt x="2431927" y="746573"/>
                  <a:pt x="2463678" y="741185"/>
                </a:cubicBezTo>
                <a:close/>
                <a:moveTo>
                  <a:pt x="1620903" y="738973"/>
                </a:moveTo>
                <a:lnTo>
                  <a:pt x="1619535" y="739141"/>
                </a:lnTo>
                <a:lnTo>
                  <a:pt x="1619167" y="739014"/>
                </a:lnTo>
                <a:close/>
                <a:moveTo>
                  <a:pt x="3548145" y="736219"/>
                </a:moveTo>
                <a:cubicBezTo>
                  <a:pt x="3553661" y="736219"/>
                  <a:pt x="3559180" y="736219"/>
                  <a:pt x="3564694" y="736219"/>
                </a:cubicBezTo>
                <a:cubicBezTo>
                  <a:pt x="3564694" y="736593"/>
                  <a:pt x="3564694" y="737013"/>
                  <a:pt x="3564694" y="737387"/>
                </a:cubicBezTo>
                <a:cubicBezTo>
                  <a:pt x="3559180" y="737387"/>
                  <a:pt x="3553661" y="737387"/>
                  <a:pt x="3548145" y="737387"/>
                </a:cubicBezTo>
                <a:cubicBezTo>
                  <a:pt x="3548145" y="737013"/>
                  <a:pt x="3548145" y="736593"/>
                  <a:pt x="3548145" y="736219"/>
                </a:cubicBezTo>
                <a:close/>
                <a:moveTo>
                  <a:pt x="4964173" y="734990"/>
                </a:moveTo>
                <a:lnTo>
                  <a:pt x="4964250" y="735005"/>
                </a:lnTo>
                <a:lnTo>
                  <a:pt x="4964050" y="735056"/>
                </a:lnTo>
                <a:close/>
                <a:moveTo>
                  <a:pt x="1657932" y="734421"/>
                </a:moveTo>
                <a:cubicBezTo>
                  <a:pt x="1658609" y="735633"/>
                  <a:pt x="1659399" y="736844"/>
                  <a:pt x="1660186" y="738055"/>
                </a:cubicBezTo>
                <a:lnTo>
                  <a:pt x="1620903" y="738973"/>
                </a:lnTo>
                <a:close/>
                <a:moveTo>
                  <a:pt x="4137449" y="731752"/>
                </a:moveTo>
                <a:cubicBezTo>
                  <a:pt x="4109747" y="748117"/>
                  <a:pt x="4069991" y="740309"/>
                  <a:pt x="4033958" y="745694"/>
                </a:cubicBezTo>
                <a:cubicBezTo>
                  <a:pt x="4056590" y="734380"/>
                  <a:pt x="4089025" y="730164"/>
                  <a:pt x="4137449" y="731752"/>
                </a:cubicBezTo>
                <a:close/>
                <a:moveTo>
                  <a:pt x="3498819" y="731584"/>
                </a:moveTo>
                <a:cubicBezTo>
                  <a:pt x="3499834" y="732754"/>
                  <a:pt x="3502424" y="734882"/>
                  <a:pt x="3501861" y="735005"/>
                </a:cubicBezTo>
                <a:cubicBezTo>
                  <a:pt x="3495440" y="736385"/>
                  <a:pt x="3488575" y="737471"/>
                  <a:pt x="3481813" y="738599"/>
                </a:cubicBezTo>
                <a:cubicBezTo>
                  <a:pt x="3480575" y="737305"/>
                  <a:pt x="3479334" y="736009"/>
                  <a:pt x="3478097" y="734713"/>
                </a:cubicBezTo>
                <a:cubicBezTo>
                  <a:pt x="3484968" y="733671"/>
                  <a:pt x="3491834" y="732628"/>
                  <a:pt x="3498819" y="731584"/>
                </a:cubicBezTo>
                <a:close/>
                <a:moveTo>
                  <a:pt x="6700631" y="729204"/>
                </a:moveTo>
                <a:cubicBezTo>
                  <a:pt x="6709073" y="728578"/>
                  <a:pt x="6720451" y="733632"/>
                  <a:pt x="6737226" y="737721"/>
                </a:cubicBezTo>
                <a:cubicBezTo>
                  <a:pt x="6699616" y="739725"/>
                  <a:pt x="6671125" y="741270"/>
                  <a:pt x="6642860" y="742815"/>
                </a:cubicBezTo>
                <a:cubicBezTo>
                  <a:pt x="6641508" y="741144"/>
                  <a:pt x="6640269" y="739473"/>
                  <a:pt x="6638916" y="737807"/>
                </a:cubicBezTo>
                <a:cubicBezTo>
                  <a:pt x="6659415" y="734757"/>
                  <a:pt x="6679348" y="730707"/>
                  <a:pt x="6700631" y="729204"/>
                </a:cubicBezTo>
                <a:close/>
                <a:moveTo>
                  <a:pt x="3670440" y="728745"/>
                </a:moveTo>
                <a:cubicBezTo>
                  <a:pt x="3670553" y="730080"/>
                  <a:pt x="3670665" y="731458"/>
                  <a:pt x="3670777" y="732795"/>
                </a:cubicBezTo>
                <a:cubicBezTo>
                  <a:pt x="3658279" y="733088"/>
                  <a:pt x="3645891" y="733380"/>
                  <a:pt x="3633393" y="733671"/>
                </a:cubicBezTo>
                <a:cubicBezTo>
                  <a:pt x="3633393" y="732044"/>
                  <a:pt x="3633281" y="730415"/>
                  <a:pt x="3633281" y="728789"/>
                </a:cubicBezTo>
                <a:cubicBezTo>
                  <a:pt x="3645667" y="728789"/>
                  <a:pt x="3658054" y="728789"/>
                  <a:pt x="3670440" y="728745"/>
                </a:cubicBezTo>
                <a:close/>
                <a:moveTo>
                  <a:pt x="2233499" y="724527"/>
                </a:moveTo>
                <a:cubicBezTo>
                  <a:pt x="2256927" y="724443"/>
                  <a:pt x="2273137" y="725613"/>
                  <a:pt x="2279446" y="736636"/>
                </a:cubicBezTo>
                <a:cubicBezTo>
                  <a:pt x="2183052" y="729830"/>
                  <a:pt x="2089693" y="727243"/>
                  <a:pt x="1996561" y="736301"/>
                </a:cubicBezTo>
                <a:cubicBezTo>
                  <a:pt x="1985864" y="737345"/>
                  <a:pt x="1974379" y="737763"/>
                  <a:pt x="1963225" y="737847"/>
                </a:cubicBezTo>
                <a:cubicBezTo>
                  <a:pt x="1926292" y="738055"/>
                  <a:pt x="1889239" y="737807"/>
                  <a:pt x="1852305" y="738139"/>
                </a:cubicBezTo>
                <a:cubicBezTo>
                  <a:pt x="1826518" y="738348"/>
                  <a:pt x="1824264" y="737807"/>
                  <a:pt x="1818300" y="724569"/>
                </a:cubicBezTo>
                <a:cubicBezTo>
                  <a:pt x="1838566" y="724569"/>
                  <a:pt x="1858496" y="724569"/>
                  <a:pt x="1878316" y="724569"/>
                </a:cubicBezTo>
                <a:cubicBezTo>
                  <a:pt x="1996785" y="724653"/>
                  <a:pt x="2115144" y="724945"/>
                  <a:pt x="2233499" y="724527"/>
                </a:cubicBezTo>
                <a:close/>
                <a:moveTo>
                  <a:pt x="6808121" y="724043"/>
                </a:moveTo>
                <a:cubicBezTo>
                  <a:pt x="6822113" y="723036"/>
                  <a:pt x="6836781" y="723569"/>
                  <a:pt x="6854575" y="726157"/>
                </a:cubicBezTo>
                <a:cubicBezTo>
                  <a:pt x="6839536" y="730916"/>
                  <a:pt x="6825966" y="733327"/>
                  <a:pt x="6811834" y="733968"/>
                </a:cubicBezTo>
                <a:cubicBezTo>
                  <a:pt x="6797701" y="734611"/>
                  <a:pt x="6783006" y="733484"/>
                  <a:pt x="6765722" y="731166"/>
                </a:cubicBezTo>
                <a:cubicBezTo>
                  <a:pt x="6780813" y="727596"/>
                  <a:pt x="6794129" y="725050"/>
                  <a:pt x="6808121" y="724043"/>
                </a:cubicBezTo>
                <a:close/>
                <a:moveTo>
                  <a:pt x="7282280" y="722518"/>
                </a:moveTo>
                <a:lnTo>
                  <a:pt x="7266061" y="726157"/>
                </a:lnTo>
                <a:cubicBezTo>
                  <a:pt x="7265274" y="725321"/>
                  <a:pt x="7264598" y="724485"/>
                  <a:pt x="7263809" y="723649"/>
                </a:cubicBezTo>
                <a:close/>
                <a:moveTo>
                  <a:pt x="7284385" y="722233"/>
                </a:moveTo>
                <a:lnTo>
                  <a:pt x="7283512" y="722442"/>
                </a:lnTo>
                <a:lnTo>
                  <a:pt x="7282280" y="722518"/>
                </a:lnTo>
                <a:lnTo>
                  <a:pt x="7283174" y="722316"/>
                </a:lnTo>
                <a:close/>
                <a:moveTo>
                  <a:pt x="1426291" y="720395"/>
                </a:moveTo>
                <a:cubicBezTo>
                  <a:pt x="1444196" y="725321"/>
                  <a:pt x="1460750" y="729830"/>
                  <a:pt x="1480005" y="735049"/>
                </a:cubicBezTo>
                <a:cubicBezTo>
                  <a:pt x="1466266" y="736175"/>
                  <a:pt x="1455736" y="736955"/>
                  <a:pt x="1447748" y="737209"/>
                </a:cubicBezTo>
                <a:cubicBezTo>
                  <a:pt x="1423779" y="737969"/>
                  <a:pt x="1422661" y="733984"/>
                  <a:pt x="1426291" y="720395"/>
                </a:cubicBezTo>
                <a:close/>
                <a:moveTo>
                  <a:pt x="1749940" y="719684"/>
                </a:moveTo>
                <a:cubicBezTo>
                  <a:pt x="1757255" y="720269"/>
                  <a:pt x="1764580" y="720562"/>
                  <a:pt x="1771220" y="721524"/>
                </a:cubicBezTo>
                <a:cubicBezTo>
                  <a:pt x="1779668" y="722731"/>
                  <a:pt x="1787443" y="724485"/>
                  <a:pt x="1797126" y="726324"/>
                </a:cubicBezTo>
                <a:cubicBezTo>
                  <a:pt x="1788112" y="744068"/>
                  <a:pt x="1746447" y="736259"/>
                  <a:pt x="1712210" y="744651"/>
                </a:cubicBezTo>
                <a:cubicBezTo>
                  <a:pt x="1727982" y="734174"/>
                  <a:pt x="1737215" y="728078"/>
                  <a:pt x="1749940" y="719684"/>
                </a:cubicBezTo>
                <a:close/>
                <a:moveTo>
                  <a:pt x="7300180" y="718474"/>
                </a:moveTo>
                <a:cubicBezTo>
                  <a:pt x="7301081" y="719309"/>
                  <a:pt x="7301870" y="720144"/>
                  <a:pt x="7302660" y="720980"/>
                </a:cubicBezTo>
                <a:lnTo>
                  <a:pt x="7284385" y="722233"/>
                </a:lnTo>
                <a:close/>
                <a:moveTo>
                  <a:pt x="628649" y="717974"/>
                </a:moveTo>
                <a:lnTo>
                  <a:pt x="628934" y="718099"/>
                </a:lnTo>
                <a:lnTo>
                  <a:pt x="628537" y="718182"/>
                </a:lnTo>
                <a:lnTo>
                  <a:pt x="628530" y="718156"/>
                </a:lnTo>
                <a:close/>
                <a:moveTo>
                  <a:pt x="6399274" y="717680"/>
                </a:moveTo>
                <a:cubicBezTo>
                  <a:pt x="6400401" y="718807"/>
                  <a:pt x="6402653" y="720061"/>
                  <a:pt x="6402090" y="721063"/>
                </a:cubicBezTo>
                <a:cubicBezTo>
                  <a:pt x="6401647" y="721774"/>
                  <a:pt x="6397253" y="722149"/>
                  <a:pt x="6394663" y="722691"/>
                </a:cubicBezTo>
                <a:cubicBezTo>
                  <a:pt x="6393422" y="721606"/>
                  <a:pt x="6390717" y="720311"/>
                  <a:pt x="6391508" y="719434"/>
                </a:cubicBezTo>
                <a:cubicBezTo>
                  <a:pt x="6392183" y="718640"/>
                  <a:pt x="6396577" y="718223"/>
                  <a:pt x="6399274" y="717680"/>
                </a:cubicBezTo>
                <a:close/>
                <a:moveTo>
                  <a:pt x="3210081" y="717390"/>
                </a:moveTo>
                <a:cubicBezTo>
                  <a:pt x="3211096" y="717431"/>
                  <a:pt x="3211999" y="718264"/>
                  <a:pt x="3212892" y="718766"/>
                </a:cubicBezTo>
                <a:cubicBezTo>
                  <a:pt x="3210307" y="719183"/>
                  <a:pt x="3207829" y="719560"/>
                  <a:pt x="3205237" y="719976"/>
                </a:cubicBezTo>
                <a:cubicBezTo>
                  <a:pt x="3205237" y="719350"/>
                  <a:pt x="3205237" y="718766"/>
                  <a:pt x="3205237" y="718182"/>
                </a:cubicBezTo>
                <a:cubicBezTo>
                  <a:pt x="3206926" y="717851"/>
                  <a:pt x="3208506" y="717349"/>
                  <a:pt x="3210081" y="717390"/>
                </a:cubicBezTo>
                <a:close/>
                <a:moveTo>
                  <a:pt x="4108878" y="714239"/>
                </a:moveTo>
                <a:lnTo>
                  <a:pt x="4128325" y="716053"/>
                </a:lnTo>
                <a:cubicBezTo>
                  <a:pt x="4126409" y="716971"/>
                  <a:pt x="4124607" y="717933"/>
                  <a:pt x="4122690" y="718850"/>
                </a:cubicBezTo>
                <a:close/>
                <a:moveTo>
                  <a:pt x="4108050" y="713964"/>
                </a:moveTo>
                <a:lnTo>
                  <a:pt x="4108878" y="714239"/>
                </a:lnTo>
                <a:lnTo>
                  <a:pt x="4107713" y="714132"/>
                </a:lnTo>
                <a:lnTo>
                  <a:pt x="4106608" y="714055"/>
                </a:lnTo>
                <a:close/>
                <a:moveTo>
                  <a:pt x="4380443" y="712060"/>
                </a:moveTo>
                <a:cubicBezTo>
                  <a:pt x="4421610" y="709603"/>
                  <a:pt x="4458644" y="718089"/>
                  <a:pt x="4494542" y="713422"/>
                </a:cubicBezTo>
                <a:cubicBezTo>
                  <a:pt x="4494878" y="715301"/>
                  <a:pt x="4495330" y="717181"/>
                  <a:pt x="4495667" y="719058"/>
                </a:cubicBezTo>
                <a:cubicBezTo>
                  <a:pt x="4447017" y="719058"/>
                  <a:pt x="4398372" y="719058"/>
                  <a:pt x="4337786" y="719058"/>
                </a:cubicBezTo>
                <a:cubicBezTo>
                  <a:pt x="4352538" y="714915"/>
                  <a:pt x="4366720" y="712879"/>
                  <a:pt x="4380443" y="712060"/>
                </a:cubicBezTo>
                <a:close/>
                <a:moveTo>
                  <a:pt x="4073370" y="711753"/>
                </a:moveTo>
                <a:lnTo>
                  <a:pt x="4106608" y="714055"/>
                </a:lnTo>
                <a:lnTo>
                  <a:pt x="4072808" y="716179"/>
                </a:lnTo>
                <a:cubicBezTo>
                  <a:pt x="4073034" y="714675"/>
                  <a:pt x="4073146" y="713213"/>
                  <a:pt x="4073370" y="711753"/>
                </a:cubicBezTo>
                <a:close/>
                <a:moveTo>
                  <a:pt x="660988" y="711521"/>
                </a:moveTo>
                <a:cubicBezTo>
                  <a:pt x="671645" y="710697"/>
                  <a:pt x="682032" y="712254"/>
                  <a:pt x="691827" y="719142"/>
                </a:cubicBezTo>
                <a:cubicBezTo>
                  <a:pt x="734057" y="712004"/>
                  <a:pt x="760519" y="729538"/>
                  <a:pt x="799826" y="728534"/>
                </a:cubicBezTo>
                <a:cubicBezTo>
                  <a:pt x="786313" y="730310"/>
                  <a:pt x="774151" y="734016"/>
                  <a:pt x="761283" y="736192"/>
                </a:cubicBezTo>
                <a:cubicBezTo>
                  <a:pt x="748418" y="738369"/>
                  <a:pt x="734846" y="739015"/>
                  <a:pt x="718517" y="734672"/>
                </a:cubicBezTo>
                <a:lnTo>
                  <a:pt x="718741" y="734798"/>
                </a:lnTo>
                <a:cubicBezTo>
                  <a:pt x="710298" y="733589"/>
                  <a:pt x="701060" y="730874"/>
                  <a:pt x="693631" y="731458"/>
                </a:cubicBezTo>
                <a:cubicBezTo>
                  <a:pt x="677020" y="732754"/>
                  <a:pt x="664379" y="731700"/>
                  <a:pt x="654087" y="729163"/>
                </a:cubicBezTo>
                <a:lnTo>
                  <a:pt x="628934" y="718099"/>
                </a:lnTo>
                <a:close/>
                <a:moveTo>
                  <a:pt x="1035865" y="710876"/>
                </a:moveTo>
                <a:cubicBezTo>
                  <a:pt x="1041941" y="711002"/>
                  <a:pt x="1047912" y="711084"/>
                  <a:pt x="1053990" y="711210"/>
                </a:cubicBezTo>
                <a:cubicBezTo>
                  <a:pt x="1053875" y="711878"/>
                  <a:pt x="1053875" y="712501"/>
                  <a:pt x="1053763" y="713129"/>
                </a:cubicBezTo>
                <a:cubicBezTo>
                  <a:pt x="1047688" y="713003"/>
                  <a:pt x="1041715" y="712921"/>
                  <a:pt x="1035637" y="712795"/>
                </a:cubicBezTo>
                <a:cubicBezTo>
                  <a:pt x="1035751" y="712170"/>
                  <a:pt x="1035751" y="711502"/>
                  <a:pt x="1035865" y="710876"/>
                </a:cubicBezTo>
                <a:close/>
                <a:moveTo>
                  <a:pt x="1527275" y="710354"/>
                </a:moveTo>
                <a:cubicBezTo>
                  <a:pt x="1534737" y="710584"/>
                  <a:pt x="1541720" y="712087"/>
                  <a:pt x="1548702" y="714591"/>
                </a:cubicBezTo>
                <a:lnTo>
                  <a:pt x="1619167" y="739014"/>
                </a:lnTo>
                <a:lnTo>
                  <a:pt x="1619085" y="739017"/>
                </a:lnTo>
                <a:cubicBezTo>
                  <a:pt x="1601514" y="740350"/>
                  <a:pt x="1583948" y="741729"/>
                  <a:pt x="1559062" y="743650"/>
                </a:cubicBezTo>
                <a:cubicBezTo>
                  <a:pt x="1562777" y="737429"/>
                  <a:pt x="1564807" y="733965"/>
                  <a:pt x="1567397" y="729621"/>
                </a:cubicBezTo>
                <a:cubicBezTo>
                  <a:pt x="1555230" y="726491"/>
                  <a:pt x="1542280" y="723151"/>
                  <a:pt x="1528318" y="719560"/>
                </a:cubicBezTo>
                <a:cubicBezTo>
                  <a:pt x="1523810" y="722984"/>
                  <a:pt x="1520656" y="725321"/>
                  <a:pt x="1514579" y="729913"/>
                </a:cubicBezTo>
                <a:cubicBezTo>
                  <a:pt x="1509847" y="723357"/>
                  <a:pt x="1506354" y="718556"/>
                  <a:pt x="1502980" y="713757"/>
                </a:cubicBezTo>
                <a:cubicBezTo>
                  <a:pt x="1511875" y="711168"/>
                  <a:pt x="1519814" y="710124"/>
                  <a:pt x="1527275" y="710354"/>
                </a:cubicBezTo>
                <a:close/>
                <a:moveTo>
                  <a:pt x="6460429" y="709665"/>
                </a:moveTo>
                <a:cubicBezTo>
                  <a:pt x="6462678" y="710041"/>
                  <a:pt x="6465042" y="710416"/>
                  <a:pt x="6467296" y="710792"/>
                </a:cubicBezTo>
                <a:cubicBezTo>
                  <a:pt x="6465943" y="711210"/>
                  <a:pt x="6464706" y="711628"/>
                  <a:pt x="6463353" y="712088"/>
                </a:cubicBezTo>
                <a:cubicBezTo>
                  <a:pt x="6462226" y="711878"/>
                  <a:pt x="6459972" y="711796"/>
                  <a:pt x="6459411" y="711376"/>
                </a:cubicBezTo>
                <a:cubicBezTo>
                  <a:pt x="6458847" y="711002"/>
                  <a:pt x="6459972" y="710249"/>
                  <a:pt x="6460429" y="709665"/>
                </a:cubicBezTo>
                <a:close/>
                <a:moveTo>
                  <a:pt x="344982" y="708034"/>
                </a:moveTo>
                <a:cubicBezTo>
                  <a:pt x="347341" y="708746"/>
                  <a:pt x="349707" y="709456"/>
                  <a:pt x="351735" y="710291"/>
                </a:cubicBezTo>
                <a:cubicBezTo>
                  <a:pt x="351961" y="710416"/>
                  <a:pt x="349821" y="711294"/>
                  <a:pt x="348814" y="711796"/>
                </a:cubicBezTo>
                <a:cubicBezTo>
                  <a:pt x="346552" y="711043"/>
                  <a:pt x="344193" y="710334"/>
                  <a:pt x="341941" y="709582"/>
                </a:cubicBezTo>
                <a:cubicBezTo>
                  <a:pt x="343067" y="709080"/>
                  <a:pt x="344081" y="708536"/>
                  <a:pt x="344982" y="708034"/>
                </a:cubicBezTo>
                <a:close/>
                <a:moveTo>
                  <a:pt x="7630477" y="707743"/>
                </a:moveTo>
                <a:cubicBezTo>
                  <a:pt x="7631153" y="708578"/>
                  <a:pt x="7631716" y="709456"/>
                  <a:pt x="7632387" y="710291"/>
                </a:cubicBezTo>
                <a:cubicBezTo>
                  <a:pt x="7630927" y="710334"/>
                  <a:pt x="7629350" y="710416"/>
                  <a:pt x="7627772" y="710500"/>
                </a:cubicBezTo>
                <a:cubicBezTo>
                  <a:pt x="7627322" y="709916"/>
                  <a:pt x="7626307" y="709248"/>
                  <a:pt x="7626647" y="708828"/>
                </a:cubicBezTo>
                <a:cubicBezTo>
                  <a:pt x="7627208" y="708370"/>
                  <a:pt x="7629124" y="708078"/>
                  <a:pt x="7630477" y="707743"/>
                </a:cubicBezTo>
                <a:close/>
                <a:moveTo>
                  <a:pt x="1159959" y="703569"/>
                </a:moveTo>
                <a:cubicBezTo>
                  <a:pt x="1169305" y="704949"/>
                  <a:pt x="1178653" y="706368"/>
                  <a:pt x="1187998" y="707743"/>
                </a:cubicBezTo>
                <a:cubicBezTo>
                  <a:pt x="1185296" y="709414"/>
                  <a:pt x="1182477" y="711084"/>
                  <a:pt x="1179782" y="712757"/>
                </a:cubicBezTo>
                <a:cubicBezTo>
                  <a:pt x="1171557" y="711043"/>
                  <a:pt x="1163339" y="709289"/>
                  <a:pt x="1155003" y="707576"/>
                </a:cubicBezTo>
                <a:cubicBezTo>
                  <a:pt x="1156700" y="706241"/>
                  <a:pt x="1158268" y="704905"/>
                  <a:pt x="1159959" y="703569"/>
                </a:cubicBezTo>
                <a:close/>
                <a:moveTo>
                  <a:pt x="6665949" y="702901"/>
                </a:moveTo>
                <a:cubicBezTo>
                  <a:pt x="6665949" y="712837"/>
                  <a:pt x="6665949" y="712837"/>
                  <a:pt x="6637565" y="717223"/>
                </a:cubicBezTo>
                <a:cubicBezTo>
                  <a:pt x="6641508" y="712879"/>
                  <a:pt x="6642747" y="709665"/>
                  <a:pt x="6647253" y="707284"/>
                </a:cubicBezTo>
                <a:cubicBezTo>
                  <a:pt x="6650852" y="705407"/>
                  <a:pt x="6658400" y="704571"/>
                  <a:pt x="6665949" y="702901"/>
                </a:cubicBezTo>
                <a:close/>
                <a:moveTo>
                  <a:pt x="6356488" y="702775"/>
                </a:moveTo>
                <a:cubicBezTo>
                  <a:pt x="6358959" y="703569"/>
                  <a:pt x="6361439" y="704361"/>
                  <a:pt x="6363805" y="705155"/>
                </a:cubicBezTo>
                <a:cubicBezTo>
                  <a:pt x="6360200" y="705909"/>
                  <a:pt x="6356602" y="706870"/>
                  <a:pt x="6352659" y="707242"/>
                </a:cubicBezTo>
                <a:cubicBezTo>
                  <a:pt x="6351756" y="707326"/>
                  <a:pt x="6349502" y="705365"/>
                  <a:pt x="6347812" y="704321"/>
                </a:cubicBezTo>
                <a:cubicBezTo>
                  <a:pt x="6350631" y="703777"/>
                  <a:pt x="6353559" y="703277"/>
                  <a:pt x="6356488" y="702775"/>
                </a:cubicBezTo>
                <a:close/>
                <a:moveTo>
                  <a:pt x="3817737" y="702567"/>
                </a:moveTo>
                <a:cubicBezTo>
                  <a:pt x="3819427" y="702567"/>
                  <a:pt x="3821230" y="702567"/>
                  <a:pt x="3823032" y="702567"/>
                </a:cubicBezTo>
                <a:cubicBezTo>
                  <a:pt x="3823822" y="702985"/>
                  <a:pt x="3824723" y="703401"/>
                  <a:pt x="3825736" y="703820"/>
                </a:cubicBezTo>
                <a:cubicBezTo>
                  <a:pt x="3824159" y="704112"/>
                  <a:pt x="3821680" y="704780"/>
                  <a:pt x="3821342" y="704653"/>
                </a:cubicBezTo>
                <a:cubicBezTo>
                  <a:pt x="3819767" y="704069"/>
                  <a:pt x="3818864" y="703277"/>
                  <a:pt x="3817737" y="702567"/>
                </a:cubicBezTo>
                <a:close/>
                <a:moveTo>
                  <a:pt x="136760" y="701774"/>
                </a:moveTo>
                <a:cubicBezTo>
                  <a:pt x="153992" y="702357"/>
                  <a:pt x="171334" y="702985"/>
                  <a:pt x="188784" y="703611"/>
                </a:cubicBezTo>
                <a:cubicBezTo>
                  <a:pt x="188333" y="705365"/>
                  <a:pt x="187771" y="707074"/>
                  <a:pt x="187320" y="708828"/>
                </a:cubicBezTo>
                <a:cubicBezTo>
                  <a:pt x="169983" y="708120"/>
                  <a:pt x="152751" y="707451"/>
                  <a:pt x="135409" y="706743"/>
                </a:cubicBezTo>
                <a:cubicBezTo>
                  <a:pt x="135859" y="705073"/>
                  <a:pt x="136309" y="703443"/>
                  <a:pt x="136760" y="701774"/>
                </a:cubicBezTo>
                <a:close/>
                <a:moveTo>
                  <a:pt x="7103787" y="700731"/>
                </a:moveTo>
                <a:cubicBezTo>
                  <a:pt x="7105364" y="700856"/>
                  <a:pt x="7107387" y="700774"/>
                  <a:pt x="7108175" y="701107"/>
                </a:cubicBezTo>
                <a:cubicBezTo>
                  <a:pt x="7108850" y="701439"/>
                  <a:pt x="7108287" y="702191"/>
                  <a:pt x="7108287" y="702775"/>
                </a:cubicBezTo>
                <a:cubicBezTo>
                  <a:pt x="7106822" y="703026"/>
                  <a:pt x="7105364" y="703318"/>
                  <a:pt x="7103899" y="703569"/>
                </a:cubicBezTo>
                <a:cubicBezTo>
                  <a:pt x="7103899" y="702607"/>
                  <a:pt x="7103787" y="701692"/>
                  <a:pt x="7103787" y="700731"/>
                </a:cubicBezTo>
                <a:close/>
                <a:moveTo>
                  <a:pt x="3447466" y="694301"/>
                </a:moveTo>
                <a:cubicBezTo>
                  <a:pt x="3455802" y="694301"/>
                  <a:pt x="3464020" y="694301"/>
                  <a:pt x="3472357" y="694301"/>
                </a:cubicBezTo>
                <a:cubicBezTo>
                  <a:pt x="3472582" y="694801"/>
                  <a:pt x="3472808" y="695346"/>
                  <a:pt x="3473032" y="695887"/>
                </a:cubicBezTo>
                <a:cubicBezTo>
                  <a:pt x="3464470" y="695887"/>
                  <a:pt x="3456028" y="695887"/>
                  <a:pt x="3447466" y="695887"/>
                </a:cubicBezTo>
                <a:cubicBezTo>
                  <a:pt x="3447466" y="695388"/>
                  <a:pt x="3447466" y="694845"/>
                  <a:pt x="3447466" y="694301"/>
                </a:cubicBezTo>
                <a:close/>
                <a:moveTo>
                  <a:pt x="1277527" y="693047"/>
                </a:moveTo>
                <a:cubicBezTo>
                  <a:pt x="1297236" y="698559"/>
                  <a:pt x="1315707" y="703735"/>
                  <a:pt x="1336762" y="709582"/>
                </a:cubicBezTo>
                <a:cubicBezTo>
                  <a:pt x="1327643" y="713797"/>
                  <a:pt x="1316270" y="719100"/>
                  <a:pt x="1300834" y="726324"/>
                </a:cubicBezTo>
                <a:cubicBezTo>
                  <a:pt x="1327755" y="729954"/>
                  <a:pt x="1352753" y="733380"/>
                  <a:pt x="1377751" y="736761"/>
                </a:cubicBezTo>
                <a:cubicBezTo>
                  <a:pt x="1377527" y="737679"/>
                  <a:pt x="1377187" y="738599"/>
                  <a:pt x="1376962" y="739515"/>
                </a:cubicBezTo>
                <a:cubicBezTo>
                  <a:pt x="1349374" y="738013"/>
                  <a:pt x="1321785" y="736427"/>
                  <a:pt x="1294083" y="735049"/>
                </a:cubicBezTo>
                <a:cubicBezTo>
                  <a:pt x="1288112" y="734713"/>
                  <a:pt x="1281471" y="734631"/>
                  <a:pt x="1275950" y="735298"/>
                </a:cubicBezTo>
                <a:cubicBezTo>
                  <a:pt x="1236650" y="740058"/>
                  <a:pt x="1201175" y="737345"/>
                  <a:pt x="1165480" y="727493"/>
                </a:cubicBezTo>
                <a:cubicBezTo>
                  <a:pt x="1200386" y="714757"/>
                  <a:pt x="1259845" y="742147"/>
                  <a:pt x="1281359" y="713757"/>
                </a:cubicBezTo>
                <a:cubicBezTo>
                  <a:pt x="1267508" y="712501"/>
                  <a:pt x="1256022" y="711461"/>
                  <a:pt x="1242509" y="710249"/>
                </a:cubicBezTo>
                <a:cubicBezTo>
                  <a:pt x="1255008" y="704155"/>
                  <a:pt x="1266605" y="698392"/>
                  <a:pt x="1277527" y="693047"/>
                </a:cubicBezTo>
                <a:close/>
                <a:moveTo>
                  <a:pt x="2055569" y="692755"/>
                </a:moveTo>
                <a:cubicBezTo>
                  <a:pt x="2069308" y="692965"/>
                  <a:pt x="2082941" y="693214"/>
                  <a:pt x="2096566" y="693466"/>
                </a:cubicBezTo>
                <a:cubicBezTo>
                  <a:pt x="2096453" y="694927"/>
                  <a:pt x="2096453" y="696346"/>
                  <a:pt x="2096453" y="697808"/>
                </a:cubicBezTo>
                <a:cubicBezTo>
                  <a:pt x="2082707" y="697808"/>
                  <a:pt x="2068858" y="697808"/>
                  <a:pt x="2055119" y="697808"/>
                </a:cubicBezTo>
                <a:cubicBezTo>
                  <a:pt x="2055345" y="696136"/>
                  <a:pt x="2055457" y="694427"/>
                  <a:pt x="2055569" y="692755"/>
                </a:cubicBezTo>
                <a:close/>
                <a:moveTo>
                  <a:pt x="1508398" y="690440"/>
                </a:moveTo>
                <a:cubicBezTo>
                  <a:pt x="1526571" y="691421"/>
                  <a:pt x="1544421" y="694740"/>
                  <a:pt x="1562215" y="698810"/>
                </a:cubicBezTo>
                <a:cubicBezTo>
                  <a:pt x="1525612" y="697890"/>
                  <a:pt x="1489129" y="697014"/>
                  <a:pt x="1452639" y="696095"/>
                </a:cubicBezTo>
                <a:cubicBezTo>
                  <a:pt x="1471728" y="690814"/>
                  <a:pt x="1490225" y="689458"/>
                  <a:pt x="1508398" y="690440"/>
                </a:cubicBezTo>
                <a:close/>
                <a:moveTo>
                  <a:pt x="4933392" y="690127"/>
                </a:moveTo>
                <a:cubicBezTo>
                  <a:pt x="4947019" y="694468"/>
                  <a:pt x="4961433" y="698600"/>
                  <a:pt x="4974389" y="703318"/>
                </a:cubicBezTo>
                <a:cubicBezTo>
                  <a:pt x="4994318" y="710583"/>
                  <a:pt x="5020217" y="713171"/>
                  <a:pt x="5040714" y="707493"/>
                </a:cubicBezTo>
                <a:cubicBezTo>
                  <a:pt x="5069658" y="699519"/>
                  <a:pt x="5099162" y="699688"/>
                  <a:pt x="5129679" y="702107"/>
                </a:cubicBezTo>
                <a:cubicBezTo>
                  <a:pt x="5171007" y="705365"/>
                  <a:pt x="5210990" y="703486"/>
                  <a:pt x="5251417" y="700648"/>
                </a:cubicBezTo>
                <a:cubicBezTo>
                  <a:pt x="5259857" y="700021"/>
                  <a:pt x="5268641" y="700104"/>
                  <a:pt x="5290378" y="699519"/>
                </a:cubicBezTo>
                <a:cubicBezTo>
                  <a:pt x="5263014" y="708161"/>
                  <a:pt x="5224389" y="702357"/>
                  <a:pt x="5222023" y="715887"/>
                </a:cubicBezTo>
                <a:cubicBezTo>
                  <a:pt x="5221911" y="716388"/>
                  <a:pt x="5212334" y="716805"/>
                  <a:pt x="5207045" y="716971"/>
                </a:cubicBezTo>
                <a:cubicBezTo>
                  <a:pt x="5141390" y="719058"/>
                  <a:pt x="5075853" y="721272"/>
                  <a:pt x="5010085" y="723110"/>
                </a:cubicBezTo>
                <a:cubicBezTo>
                  <a:pt x="4998824" y="723423"/>
                  <a:pt x="4988801" y="724194"/>
                  <a:pt x="4980834" y="726005"/>
                </a:cubicBezTo>
                <a:lnTo>
                  <a:pt x="4964173" y="734990"/>
                </a:lnTo>
                <a:lnTo>
                  <a:pt x="4925017" y="726873"/>
                </a:lnTo>
                <a:cubicBezTo>
                  <a:pt x="4895982" y="717572"/>
                  <a:pt x="4897838" y="704905"/>
                  <a:pt x="4933392" y="690127"/>
                </a:cubicBezTo>
                <a:close/>
                <a:moveTo>
                  <a:pt x="4838914" y="689416"/>
                </a:moveTo>
                <a:cubicBezTo>
                  <a:pt x="4832268" y="692755"/>
                  <a:pt x="4828105" y="694845"/>
                  <a:pt x="4822022" y="697974"/>
                </a:cubicBezTo>
                <a:cubicBezTo>
                  <a:pt x="4831479" y="699980"/>
                  <a:pt x="4840379" y="701855"/>
                  <a:pt x="4861097" y="706201"/>
                </a:cubicBezTo>
                <a:cubicBezTo>
                  <a:pt x="4827543" y="707035"/>
                  <a:pt x="4805242" y="707576"/>
                  <a:pt x="4782498" y="708161"/>
                </a:cubicBezTo>
                <a:cubicBezTo>
                  <a:pt x="4779567" y="690375"/>
                  <a:pt x="4779567" y="690375"/>
                  <a:pt x="4838914" y="689416"/>
                </a:cubicBezTo>
                <a:close/>
                <a:moveTo>
                  <a:pt x="2916049" y="687245"/>
                </a:moveTo>
                <a:cubicBezTo>
                  <a:pt x="2916943" y="687704"/>
                  <a:pt x="2918753" y="688540"/>
                  <a:pt x="2918527" y="688623"/>
                </a:cubicBezTo>
                <a:cubicBezTo>
                  <a:pt x="2916606" y="689334"/>
                  <a:pt x="2914359" y="689918"/>
                  <a:pt x="2912219" y="690499"/>
                </a:cubicBezTo>
                <a:cubicBezTo>
                  <a:pt x="2911319" y="690002"/>
                  <a:pt x="2910528" y="689541"/>
                  <a:pt x="2909627" y="689039"/>
                </a:cubicBezTo>
                <a:cubicBezTo>
                  <a:pt x="2911769" y="688456"/>
                  <a:pt x="2913797" y="687872"/>
                  <a:pt x="2916049" y="687245"/>
                </a:cubicBezTo>
                <a:close/>
                <a:moveTo>
                  <a:pt x="123361" y="687245"/>
                </a:moveTo>
                <a:cubicBezTo>
                  <a:pt x="123585" y="687160"/>
                  <a:pt x="125837" y="687913"/>
                  <a:pt x="127183" y="688288"/>
                </a:cubicBezTo>
                <a:cubicBezTo>
                  <a:pt x="125275" y="689082"/>
                  <a:pt x="123473" y="689918"/>
                  <a:pt x="121557" y="690711"/>
                </a:cubicBezTo>
                <a:cubicBezTo>
                  <a:pt x="120206" y="690335"/>
                  <a:pt x="118853" y="689960"/>
                  <a:pt x="117614" y="689584"/>
                </a:cubicBezTo>
                <a:cubicBezTo>
                  <a:pt x="119417" y="688790"/>
                  <a:pt x="121219" y="687954"/>
                  <a:pt x="123361" y="687245"/>
                </a:cubicBezTo>
                <a:close/>
                <a:moveTo>
                  <a:pt x="2803995" y="687119"/>
                </a:moveTo>
                <a:cubicBezTo>
                  <a:pt x="2805008" y="687662"/>
                  <a:pt x="2806925" y="688540"/>
                  <a:pt x="2806699" y="688623"/>
                </a:cubicBezTo>
                <a:cubicBezTo>
                  <a:pt x="2804671" y="689374"/>
                  <a:pt x="2802193" y="690002"/>
                  <a:pt x="2799834" y="690670"/>
                </a:cubicBezTo>
                <a:cubicBezTo>
                  <a:pt x="2798814" y="690127"/>
                  <a:pt x="2796904" y="689249"/>
                  <a:pt x="2797016" y="689167"/>
                </a:cubicBezTo>
                <a:cubicBezTo>
                  <a:pt x="2799157" y="688414"/>
                  <a:pt x="2801630" y="687786"/>
                  <a:pt x="2803995" y="687119"/>
                </a:cubicBezTo>
                <a:close/>
                <a:moveTo>
                  <a:pt x="262940" y="687074"/>
                </a:moveTo>
                <a:cubicBezTo>
                  <a:pt x="288419" y="685597"/>
                  <a:pt x="314123" y="685868"/>
                  <a:pt x="340364" y="689249"/>
                </a:cubicBezTo>
                <a:cubicBezTo>
                  <a:pt x="309731" y="696930"/>
                  <a:pt x="279664" y="704488"/>
                  <a:pt x="249484" y="712045"/>
                </a:cubicBezTo>
                <a:cubicBezTo>
                  <a:pt x="244420" y="709874"/>
                  <a:pt x="239238" y="707660"/>
                  <a:pt x="234167" y="705491"/>
                </a:cubicBezTo>
                <a:cubicBezTo>
                  <a:pt x="248244" y="703194"/>
                  <a:pt x="262322" y="700856"/>
                  <a:pt x="276509" y="698474"/>
                </a:cubicBezTo>
                <a:cubicBezTo>
                  <a:pt x="274932" y="697432"/>
                  <a:pt x="273242" y="696428"/>
                  <a:pt x="271558" y="695388"/>
                </a:cubicBezTo>
                <a:cubicBezTo>
                  <a:pt x="243293" y="695388"/>
                  <a:pt x="215133" y="695388"/>
                  <a:pt x="186870" y="695388"/>
                </a:cubicBezTo>
                <a:cubicBezTo>
                  <a:pt x="212209" y="691776"/>
                  <a:pt x="237462" y="688551"/>
                  <a:pt x="262940" y="687074"/>
                </a:cubicBezTo>
                <a:close/>
                <a:moveTo>
                  <a:pt x="3683839" y="686743"/>
                </a:moveTo>
                <a:cubicBezTo>
                  <a:pt x="3686432" y="687537"/>
                  <a:pt x="3690037" y="688164"/>
                  <a:pt x="3691388" y="689167"/>
                </a:cubicBezTo>
                <a:cubicBezTo>
                  <a:pt x="3691951" y="689626"/>
                  <a:pt x="3688233" y="690918"/>
                  <a:pt x="3686544" y="691795"/>
                </a:cubicBezTo>
                <a:cubicBezTo>
                  <a:pt x="3683389" y="691377"/>
                  <a:pt x="3680127" y="690961"/>
                  <a:pt x="3677087" y="690541"/>
                </a:cubicBezTo>
                <a:cubicBezTo>
                  <a:pt x="3679340" y="689291"/>
                  <a:pt x="3681593" y="687996"/>
                  <a:pt x="3683839" y="686743"/>
                </a:cubicBezTo>
                <a:close/>
                <a:moveTo>
                  <a:pt x="387437" y="686118"/>
                </a:moveTo>
                <a:cubicBezTo>
                  <a:pt x="387775" y="686826"/>
                  <a:pt x="388225" y="687494"/>
                  <a:pt x="388676" y="688205"/>
                </a:cubicBezTo>
                <a:cubicBezTo>
                  <a:pt x="386986" y="688205"/>
                  <a:pt x="385071" y="688331"/>
                  <a:pt x="383719" y="688079"/>
                </a:cubicBezTo>
                <a:cubicBezTo>
                  <a:pt x="383043" y="687954"/>
                  <a:pt x="383157" y="687160"/>
                  <a:pt x="382818" y="686659"/>
                </a:cubicBezTo>
                <a:cubicBezTo>
                  <a:pt x="384394" y="686451"/>
                  <a:pt x="385859" y="686284"/>
                  <a:pt x="387437" y="686118"/>
                </a:cubicBezTo>
                <a:close/>
                <a:moveTo>
                  <a:pt x="2756026" y="685992"/>
                </a:moveTo>
                <a:cubicBezTo>
                  <a:pt x="2756471" y="687078"/>
                  <a:pt x="2756922" y="688164"/>
                  <a:pt x="2757372" y="689249"/>
                </a:cubicBezTo>
                <a:cubicBezTo>
                  <a:pt x="2749042" y="690043"/>
                  <a:pt x="2740712" y="690795"/>
                  <a:pt x="2732374" y="691545"/>
                </a:cubicBezTo>
                <a:cubicBezTo>
                  <a:pt x="2732036" y="689876"/>
                  <a:pt x="2731586" y="688164"/>
                  <a:pt x="2731135" y="686451"/>
                </a:cubicBezTo>
                <a:cubicBezTo>
                  <a:pt x="2739465" y="686284"/>
                  <a:pt x="2747689" y="686159"/>
                  <a:pt x="2756026" y="685992"/>
                </a:cubicBezTo>
                <a:close/>
                <a:moveTo>
                  <a:pt x="1647348" y="685616"/>
                </a:moveTo>
                <a:cubicBezTo>
                  <a:pt x="1649039" y="686159"/>
                  <a:pt x="1650278" y="686994"/>
                  <a:pt x="1651632" y="687704"/>
                </a:cubicBezTo>
                <a:cubicBezTo>
                  <a:pt x="1650166" y="687913"/>
                  <a:pt x="1648813" y="688122"/>
                  <a:pt x="1647348" y="688331"/>
                </a:cubicBezTo>
                <a:cubicBezTo>
                  <a:pt x="1645885" y="687620"/>
                  <a:pt x="1644531" y="686910"/>
                  <a:pt x="1643292" y="686200"/>
                </a:cubicBezTo>
                <a:cubicBezTo>
                  <a:pt x="1644645" y="685992"/>
                  <a:pt x="1646785" y="685449"/>
                  <a:pt x="1647348" y="685616"/>
                </a:cubicBezTo>
                <a:close/>
                <a:moveTo>
                  <a:pt x="2653236" y="685205"/>
                </a:moveTo>
                <a:cubicBezTo>
                  <a:pt x="2664976" y="684824"/>
                  <a:pt x="2676576" y="685220"/>
                  <a:pt x="2687892" y="687119"/>
                </a:cubicBezTo>
                <a:cubicBezTo>
                  <a:pt x="2687441" y="688748"/>
                  <a:pt x="2686991" y="690335"/>
                  <a:pt x="2686541" y="691961"/>
                </a:cubicBezTo>
                <a:cubicBezTo>
                  <a:pt x="2663570" y="690626"/>
                  <a:pt x="2640707" y="689291"/>
                  <a:pt x="2617735" y="687954"/>
                </a:cubicBezTo>
                <a:cubicBezTo>
                  <a:pt x="2629614" y="686744"/>
                  <a:pt x="2641496" y="685586"/>
                  <a:pt x="2653236" y="685205"/>
                </a:cubicBezTo>
                <a:close/>
                <a:moveTo>
                  <a:pt x="3098534" y="685033"/>
                </a:moveTo>
                <a:cubicBezTo>
                  <a:pt x="3105572" y="684845"/>
                  <a:pt x="3117059" y="686952"/>
                  <a:pt x="3140033" y="691167"/>
                </a:cubicBezTo>
                <a:cubicBezTo>
                  <a:pt x="3116724" y="691795"/>
                  <a:pt x="3101182" y="692213"/>
                  <a:pt x="3083727" y="692672"/>
                </a:cubicBezTo>
                <a:cubicBezTo>
                  <a:pt x="3088906" y="687705"/>
                  <a:pt x="3091495" y="685221"/>
                  <a:pt x="3098534" y="685033"/>
                </a:cubicBezTo>
                <a:close/>
                <a:moveTo>
                  <a:pt x="4121903" y="683907"/>
                </a:moveTo>
                <a:cubicBezTo>
                  <a:pt x="4123147" y="684281"/>
                  <a:pt x="4125282" y="684655"/>
                  <a:pt x="4125282" y="685074"/>
                </a:cubicBezTo>
                <a:cubicBezTo>
                  <a:pt x="4125394" y="685616"/>
                  <a:pt x="4123936" y="686200"/>
                  <a:pt x="4123147" y="686786"/>
                </a:cubicBezTo>
                <a:cubicBezTo>
                  <a:pt x="4121233" y="686159"/>
                  <a:pt x="4119318" y="685533"/>
                  <a:pt x="4117402" y="684907"/>
                </a:cubicBezTo>
                <a:cubicBezTo>
                  <a:pt x="4118867" y="684573"/>
                  <a:pt x="4120443" y="684239"/>
                  <a:pt x="4121903" y="683907"/>
                </a:cubicBezTo>
                <a:close/>
                <a:moveTo>
                  <a:pt x="1857824" y="683070"/>
                </a:moveTo>
                <a:cubicBezTo>
                  <a:pt x="1858839" y="683612"/>
                  <a:pt x="1860860" y="684532"/>
                  <a:pt x="1860643" y="684612"/>
                </a:cubicBezTo>
                <a:cubicBezTo>
                  <a:pt x="1858496" y="685406"/>
                  <a:pt x="1855910" y="686032"/>
                  <a:pt x="1853544" y="686743"/>
                </a:cubicBezTo>
                <a:cubicBezTo>
                  <a:pt x="1852530" y="686200"/>
                  <a:pt x="1851629" y="685657"/>
                  <a:pt x="1850614" y="685117"/>
                </a:cubicBezTo>
                <a:cubicBezTo>
                  <a:pt x="1852980" y="684406"/>
                  <a:pt x="1855458" y="683738"/>
                  <a:pt x="1857824" y="683070"/>
                </a:cubicBezTo>
                <a:close/>
                <a:moveTo>
                  <a:pt x="3003548" y="682025"/>
                </a:moveTo>
                <a:cubicBezTo>
                  <a:pt x="3024943" y="684156"/>
                  <a:pt x="3038906" y="685574"/>
                  <a:pt x="3052870" y="686910"/>
                </a:cubicBezTo>
                <a:cubicBezTo>
                  <a:pt x="3043580" y="689561"/>
                  <a:pt x="3034657" y="691691"/>
                  <a:pt x="3026353" y="691483"/>
                </a:cubicBezTo>
                <a:cubicBezTo>
                  <a:pt x="3018048" y="691273"/>
                  <a:pt x="3010362" y="688726"/>
                  <a:pt x="3003548" y="682025"/>
                </a:cubicBezTo>
                <a:close/>
                <a:moveTo>
                  <a:pt x="993184" y="681860"/>
                </a:moveTo>
                <a:cubicBezTo>
                  <a:pt x="1016154" y="681860"/>
                  <a:pt x="1039010" y="681860"/>
                  <a:pt x="1061988" y="681860"/>
                </a:cubicBezTo>
                <a:cubicBezTo>
                  <a:pt x="1062100" y="682401"/>
                  <a:pt x="1062100" y="682944"/>
                  <a:pt x="1062214" y="683487"/>
                </a:cubicBezTo>
                <a:cubicBezTo>
                  <a:pt x="1039349" y="683487"/>
                  <a:pt x="1016378" y="683487"/>
                  <a:pt x="993408" y="683487"/>
                </a:cubicBezTo>
                <a:cubicBezTo>
                  <a:pt x="993296" y="682944"/>
                  <a:pt x="993296" y="682401"/>
                  <a:pt x="993184" y="681860"/>
                </a:cubicBezTo>
                <a:close/>
                <a:moveTo>
                  <a:pt x="1207370" y="681775"/>
                </a:moveTo>
                <a:cubicBezTo>
                  <a:pt x="1215822" y="681775"/>
                  <a:pt x="1224376" y="681775"/>
                  <a:pt x="1232819" y="681775"/>
                </a:cubicBezTo>
                <a:cubicBezTo>
                  <a:pt x="1232819" y="682235"/>
                  <a:pt x="1232819" y="682693"/>
                  <a:pt x="1232819" y="683153"/>
                </a:cubicBezTo>
                <a:cubicBezTo>
                  <a:pt x="1224376" y="683153"/>
                  <a:pt x="1215822" y="683153"/>
                  <a:pt x="1207370" y="683153"/>
                </a:cubicBezTo>
                <a:cubicBezTo>
                  <a:pt x="1207370" y="682693"/>
                  <a:pt x="1207370" y="682235"/>
                  <a:pt x="1207370" y="681775"/>
                </a:cubicBezTo>
                <a:close/>
                <a:moveTo>
                  <a:pt x="1141602" y="681775"/>
                </a:moveTo>
                <a:cubicBezTo>
                  <a:pt x="1141940" y="682359"/>
                  <a:pt x="1142398" y="682987"/>
                  <a:pt x="1142848" y="683572"/>
                </a:cubicBezTo>
                <a:cubicBezTo>
                  <a:pt x="1141264" y="683572"/>
                  <a:pt x="1139467" y="683697"/>
                  <a:pt x="1138116" y="683487"/>
                </a:cubicBezTo>
                <a:cubicBezTo>
                  <a:pt x="1137440" y="683362"/>
                  <a:pt x="1137440" y="682651"/>
                  <a:pt x="1137101" y="682235"/>
                </a:cubicBezTo>
                <a:cubicBezTo>
                  <a:pt x="1138567" y="682067"/>
                  <a:pt x="1140030" y="681900"/>
                  <a:pt x="1141602" y="681775"/>
                </a:cubicBezTo>
                <a:close/>
                <a:moveTo>
                  <a:pt x="709960" y="681775"/>
                </a:moveTo>
                <a:cubicBezTo>
                  <a:pt x="711762" y="681775"/>
                  <a:pt x="713790" y="681566"/>
                  <a:pt x="715362" y="681817"/>
                </a:cubicBezTo>
                <a:cubicBezTo>
                  <a:pt x="716601" y="681984"/>
                  <a:pt x="717390" y="682693"/>
                  <a:pt x="718290" y="683153"/>
                </a:cubicBezTo>
                <a:cubicBezTo>
                  <a:pt x="716715" y="683487"/>
                  <a:pt x="714016" y="684156"/>
                  <a:pt x="713790" y="684030"/>
                </a:cubicBezTo>
                <a:cubicBezTo>
                  <a:pt x="712207" y="683405"/>
                  <a:pt x="711199" y="682568"/>
                  <a:pt x="709960" y="681775"/>
                </a:cubicBezTo>
                <a:close/>
                <a:moveTo>
                  <a:pt x="3568864" y="679064"/>
                </a:moveTo>
                <a:cubicBezTo>
                  <a:pt x="3568751" y="679647"/>
                  <a:pt x="3568751" y="680188"/>
                  <a:pt x="3568637" y="680773"/>
                </a:cubicBezTo>
                <a:cubicBezTo>
                  <a:pt x="3567060" y="681066"/>
                  <a:pt x="3565483" y="681566"/>
                  <a:pt x="3564131" y="681482"/>
                </a:cubicBezTo>
                <a:cubicBezTo>
                  <a:pt x="3563012" y="681441"/>
                  <a:pt x="3562223" y="680647"/>
                  <a:pt x="3561320" y="680188"/>
                </a:cubicBezTo>
                <a:cubicBezTo>
                  <a:pt x="3563800" y="679814"/>
                  <a:pt x="3566391" y="679437"/>
                  <a:pt x="3568864" y="679064"/>
                </a:cubicBezTo>
                <a:close/>
                <a:moveTo>
                  <a:pt x="7993203" y="678646"/>
                </a:moveTo>
                <a:cubicBezTo>
                  <a:pt x="7993990" y="679814"/>
                  <a:pt x="7994778" y="680982"/>
                  <a:pt x="7995567" y="682152"/>
                </a:cubicBezTo>
                <a:cubicBezTo>
                  <a:pt x="7987568" y="682819"/>
                  <a:pt x="7979576" y="683529"/>
                  <a:pt x="7971584" y="684199"/>
                </a:cubicBezTo>
                <a:cubicBezTo>
                  <a:pt x="7971019" y="683195"/>
                  <a:pt x="7970450" y="682152"/>
                  <a:pt x="7969894" y="681106"/>
                </a:cubicBezTo>
                <a:cubicBezTo>
                  <a:pt x="7977660" y="680272"/>
                  <a:pt x="7985435" y="679478"/>
                  <a:pt x="7993203" y="678646"/>
                </a:cubicBezTo>
                <a:close/>
                <a:moveTo>
                  <a:pt x="4189813" y="678646"/>
                </a:moveTo>
                <a:cubicBezTo>
                  <a:pt x="4188686" y="696221"/>
                  <a:pt x="4166723" y="697934"/>
                  <a:pt x="4138238" y="696930"/>
                </a:cubicBezTo>
                <a:cubicBezTo>
                  <a:pt x="4152870" y="691751"/>
                  <a:pt x="4167510" y="686576"/>
                  <a:pt x="4189813" y="678646"/>
                </a:cubicBezTo>
                <a:close/>
                <a:moveTo>
                  <a:pt x="4217289" y="676764"/>
                </a:moveTo>
                <a:cubicBezTo>
                  <a:pt x="4253441" y="676764"/>
                  <a:pt x="4283735" y="676764"/>
                  <a:pt x="4321118" y="676764"/>
                </a:cubicBezTo>
                <a:cubicBezTo>
                  <a:pt x="4303044" y="681692"/>
                  <a:pt x="4286460" y="684771"/>
                  <a:pt x="4269707" y="685079"/>
                </a:cubicBezTo>
                <a:cubicBezTo>
                  <a:pt x="4252957" y="685386"/>
                  <a:pt x="4236037" y="682924"/>
                  <a:pt x="4217289" y="676764"/>
                </a:cubicBezTo>
                <a:close/>
                <a:moveTo>
                  <a:pt x="3609629" y="675512"/>
                </a:moveTo>
                <a:cubicBezTo>
                  <a:pt x="3620781" y="678311"/>
                  <a:pt x="3631815" y="681106"/>
                  <a:pt x="3642962" y="683907"/>
                </a:cubicBezTo>
                <a:cubicBezTo>
                  <a:pt x="3636998" y="686619"/>
                  <a:pt x="3630915" y="689374"/>
                  <a:pt x="3624943" y="692087"/>
                </a:cubicBezTo>
                <a:cubicBezTo>
                  <a:pt x="3615148" y="688540"/>
                  <a:pt x="3605354" y="685033"/>
                  <a:pt x="3595551" y="681482"/>
                </a:cubicBezTo>
                <a:cubicBezTo>
                  <a:pt x="3600283" y="679478"/>
                  <a:pt x="3604902" y="677517"/>
                  <a:pt x="3609629" y="675512"/>
                </a:cubicBezTo>
                <a:close/>
                <a:moveTo>
                  <a:pt x="3177648" y="675304"/>
                </a:moveTo>
                <a:cubicBezTo>
                  <a:pt x="3219314" y="678603"/>
                  <a:pt x="3263684" y="684449"/>
                  <a:pt x="3308505" y="684992"/>
                </a:cubicBezTo>
                <a:cubicBezTo>
                  <a:pt x="3352761" y="685533"/>
                  <a:pt x="3396793" y="676682"/>
                  <a:pt x="3442965" y="683697"/>
                </a:cubicBezTo>
                <a:cubicBezTo>
                  <a:pt x="3354901" y="691126"/>
                  <a:pt x="3266049" y="694845"/>
                  <a:pt x="3174832" y="693339"/>
                </a:cubicBezTo>
                <a:cubicBezTo>
                  <a:pt x="3175959" y="686032"/>
                  <a:pt x="3176860" y="680397"/>
                  <a:pt x="3177648" y="675304"/>
                </a:cubicBezTo>
                <a:close/>
                <a:moveTo>
                  <a:pt x="4395217" y="674136"/>
                </a:moveTo>
                <a:cubicBezTo>
                  <a:pt x="4384635" y="680397"/>
                  <a:pt x="4378437" y="684573"/>
                  <a:pt x="4370783" y="688331"/>
                </a:cubicBezTo>
                <a:cubicBezTo>
                  <a:pt x="4367853" y="689709"/>
                  <a:pt x="4361657" y="690210"/>
                  <a:pt x="4356932" y="691085"/>
                </a:cubicBezTo>
                <a:cubicBezTo>
                  <a:pt x="4334856" y="675678"/>
                  <a:pt x="4335532" y="675345"/>
                  <a:pt x="4395217" y="674136"/>
                </a:cubicBezTo>
                <a:close/>
                <a:moveTo>
                  <a:pt x="1588790" y="673551"/>
                </a:moveTo>
                <a:cubicBezTo>
                  <a:pt x="1598135" y="673551"/>
                  <a:pt x="1607486" y="673551"/>
                  <a:pt x="1616831" y="673551"/>
                </a:cubicBezTo>
                <a:cubicBezTo>
                  <a:pt x="1616831" y="674176"/>
                  <a:pt x="1616831" y="674802"/>
                  <a:pt x="1616831" y="675429"/>
                </a:cubicBezTo>
                <a:cubicBezTo>
                  <a:pt x="1607486" y="675429"/>
                  <a:pt x="1598135" y="675429"/>
                  <a:pt x="1588790" y="675429"/>
                </a:cubicBezTo>
                <a:cubicBezTo>
                  <a:pt x="1588790" y="674802"/>
                  <a:pt x="1588790" y="674176"/>
                  <a:pt x="1588790" y="673551"/>
                </a:cubicBezTo>
                <a:close/>
                <a:moveTo>
                  <a:pt x="4463460" y="673427"/>
                </a:moveTo>
                <a:cubicBezTo>
                  <a:pt x="4463346" y="674136"/>
                  <a:pt x="4463120" y="674802"/>
                  <a:pt x="4463008" y="675512"/>
                </a:cubicBezTo>
                <a:cubicBezTo>
                  <a:pt x="4450846" y="676557"/>
                  <a:pt x="4438686" y="677642"/>
                  <a:pt x="4426639" y="678728"/>
                </a:cubicBezTo>
                <a:cubicBezTo>
                  <a:pt x="4425736" y="678060"/>
                  <a:pt x="4424721" y="677392"/>
                  <a:pt x="4423820" y="676724"/>
                </a:cubicBezTo>
                <a:cubicBezTo>
                  <a:pt x="4430018" y="675638"/>
                  <a:pt x="4435870" y="674095"/>
                  <a:pt x="4442292" y="673551"/>
                </a:cubicBezTo>
                <a:cubicBezTo>
                  <a:pt x="4449045" y="673009"/>
                  <a:pt x="4456367" y="673427"/>
                  <a:pt x="4463460" y="673427"/>
                </a:cubicBezTo>
                <a:close/>
                <a:moveTo>
                  <a:pt x="6481484" y="672884"/>
                </a:moveTo>
                <a:cubicBezTo>
                  <a:pt x="6482725" y="674343"/>
                  <a:pt x="6484076" y="675846"/>
                  <a:pt x="6485315" y="677308"/>
                </a:cubicBezTo>
                <a:cubicBezTo>
                  <a:pt x="6470451" y="679020"/>
                  <a:pt x="6455587" y="680689"/>
                  <a:pt x="6440721" y="682401"/>
                </a:cubicBezTo>
                <a:cubicBezTo>
                  <a:pt x="6439482" y="680982"/>
                  <a:pt x="6438242" y="679520"/>
                  <a:pt x="6437003" y="678101"/>
                </a:cubicBezTo>
                <a:cubicBezTo>
                  <a:pt x="6451755" y="676347"/>
                  <a:pt x="6466620" y="674592"/>
                  <a:pt x="6481484" y="672884"/>
                </a:cubicBezTo>
                <a:close/>
                <a:moveTo>
                  <a:pt x="1717169" y="671713"/>
                </a:moveTo>
                <a:cubicBezTo>
                  <a:pt x="1738567" y="672382"/>
                  <a:pt x="1751741" y="672757"/>
                  <a:pt x="1768747" y="673301"/>
                </a:cubicBezTo>
                <a:cubicBezTo>
                  <a:pt x="1766269" y="679603"/>
                  <a:pt x="1764241" y="684612"/>
                  <a:pt x="1762213" y="689666"/>
                </a:cubicBezTo>
                <a:cubicBezTo>
                  <a:pt x="1758496" y="689918"/>
                  <a:pt x="1754898" y="690168"/>
                  <a:pt x="1751291" y="690417"/>
                </a:cubicBezTo>
                <a:cubicBezTo>
                  <a:pt x="1741495" y="685074"/>
                  <a:pt x="1731694" y="679732"/>
                  <a:pt x="1717169" y="671713"/>
                </a:cubicBezTo>
                <a:close/>
                <a:moveTo>
                  <a:pt x="4010981" y="670335"/>
                </a:moveTo>
                <a:cubicBezTo>
                  <a:pt x="4029903" y="675763"/>
                  <a:pt x="4046570" y="680522"/>
                  <a:pt x="4065259" y="685826"/>
                </a:cubicBezTo>
                <a:cubicBezTo>
                  <a:pt x="4055689" y="691253"/>
                  <a:pt x="4044543" y="692755"/>
                  <a:pt x="4029114" y="688916"/>
                </a:cubicBezTo>
                <a:cubicBezTo>
                  <a:pt x="3999496" y="681566"/>
                  <a:pt x="3968190" y="683989"/>
                  <a:pt x="3937671" y="687411"/>
                </a:cubicBezTo>
                <a:cubicBezTo>
                  <a:pt x="3916159" y="689793"/>
                  <a:pt x="3902195" y="694845"/>
                  <a:pt x="3918306" y="705574"/>
                </a:cubicBezTo>
                <a:cubicBezTo>
                  <a:pt x="3914701" y="705949"/>
                  <a:pt x="3911208" y="706368"/>
                  <a:pt x="3907602" y="706743"/>
                </a:cubicBezTo>
                <a:cubicBezTo>
                  <a:pt x="3897356" y="704195"/>
                  <a:pt x="3881591" y="702401"/>
                  <a:pt x="3877872" y="698894"/>
                </a:cubicBezTo>
                <a:cubicBezTo>
                  <a:pt x="3867852" y="689291"/>
                  <a:pt x="3854115" y="683907"/>
                  <a:pt x="3824385" y="684406"/>
                </a:cubicBezTo>
                <a:cubicBezTo>
                  <a:pt x="3789248" y="684992"/>
                  <a:pt x="3784063" y="685740"/>
                  <a:pt x="3760981" y="701275"/>
                </a:cubicBezTo>
                <a:cubicBezTo>
                  <a:pt x="3756250" y="693507"/>
                  <a:pt x="3752426" y="687328"/>
                  <a:pt x="3747806" y="679772"/>
                </a:cubicBezTo>
                <a:cubicBezTo>
                  <a:pt x="3797247" y="679020"/>
                  <a:pt x="3845888" y="675638"/>
                  <a:pt x="3891949" y="678311"/>
                </a:cubicBezTo>
                <a:cubicBezTo>
                  <a:pt x="3938121" y="681023"/>
                  <a:pt x="3976518" y="678060"/>
                  <a:pt x="4010981" y="670335"/>
                </a:cubicBezTo>
                <a:close/>
                <a:moveTo>
                  <a:pt x="5371349" y="669374"/>
                </a:moveTo>
                <a:cubicBezTo>
                  <a:pt x="5377201" y="669374"/>
                  <a:pt x="5382948" y="669374"/>
                  <a:pt x="5388799" y="669374"/>
                </a:cubicBezTo>
                <a:cubicBezTo>
                  <a:pt x="5388686" y="669835"/>
                  <a:pt x="5388574" y="670293"/>
                  <a:pt x="5388462" y="670753"/>
                </a:cubicBezTo>
                <a:cubicBezTo>
                  <a:pt x="5382610" y="670753"/>
                  <a:pt x="5376863" y="670753"/>
                  <a:pt x="5371013" y="670753"/>
                </a:cubicBezTo>
                <a:cubicBezTo>
                  <a:pt x="5371125" y="670293"/>
                  <a:pt x="5371237" y="669835"/>
                  <a:pt x="5371349" y="669374"/>
                </a:cubicBezTo>
                <a:close/>
                <a:moveTo>
                  <a:pt x="6722604" y="669313"/>
                </a:moveTo>
                <a:cubicBezTo>
                  <a:pt x="6733935" y="667423"/>
                  <a:pt x="6745337" y="667621"/>
                  <a:pt x="6755019" y="670335"/>
                </a:cubicBezTo>
                <a:cubicBezTo>
                  <a:pt x="6762343" y="672382"/>
                  <a:pt x="6762117" y="678144"/>
                  <a:pt x="6765265" y="682235"/>
                </a:cubicBezTo>
                <a:cubicBezTo>
                  <a:pt x="6756034" y="682819"/>
                  <a:pt x="6739485" y="684573"/>
                  <a:pt x="6738465" y="683738"/>
                </a:cubicBezTo>
                <a:cubicBezTo>
                  <a:pt x="6726417" y="674052"/>
                  <a:pt x="6705024" y="684612"/>
                  <a:pt x="6690609" y="680814"/>
                </a:cubicBezTo>
                <a:cubicBezTo>
                  <a:pt x="6700010" y="675179"/>
                  <a:pt x="6711272" y="671202"/>
                  <a:pt x="6722604" y="669313"/>
                </a:cubicBezTo>
                <a:close/>
                <a:moveTo>
                  <a:pt x="4175848" y="665744"/>
                </a:moveTo>
                <a:cubicBezTo>
                  <a:pt x="4176524" y="665701"/>
                  <a:pt x="4178214" y="667706"/>
                  <a:pt x="4179341" y="668791"/>
                </a:cubicBezTo>
                <a:cubicBezTo>
                  <a:pt x="4176298" y="669165"/>
                  <a:pt x="4173256" y="669584"/>
                  <a:pt x="4170215" y="669959"/>
                </a:cubicBezTo>
                <a:cubicBezTo>
                  <a:pt x="4168075" y="669082"/>
                  <a:pt x="4165828" y="668207"/>
                  <a:pt x="4163574" y="667332"/>
                </a:cubicBezTo>
                <a:cubicBezTo>
                  <a:pt x="4167624" y="666745"/>
                  <a:pt x="4171680" y="666036"/>
                  <a:pt x="4175848" y="665744"/>
                </a:cubicBezTo>
                <a:close/>
                <a:moveTo>
                  <a:pt x="8062119" y="662195"/>
                </a:moveTo>
                <a:cubicBezTo>
                  <a:pt x="8063133" y="662696"/>
                  <a:pt x="8065047" y="663570"/>
                  <a:pt x="8064823" y="663656"/>
                </a:cubicBezTo>
                <a:cubicBezTo>
                  <a:pt x="8062800" y="664407"/>
                  <a:pt x="8060317" y="664991"/>
                  <a:pt x="8058070" y="665660"/>
                </a:cubicBezTo>
                <a:cubicBezTo>
                  <a:pt x="8057055" y="665158"/>
                  <a:pt x="8056154" y="664615"/>
                  <a:pt x="8055252" y="664114"/>
                </a:cubicBezTo>
                <a:cubicBezTo>
                  <a:pt x="8057506" y="663445"/>
                  <a:pt x="8059872" y="662822"/>
                  <a:pt x="8062119" y="662195"/>
                </a:cubicBezTo>
                <a:close/>
                <a:moveTo>
                  <a:pt x="368179" y="660732"/>
                </a:moveTo>
                <a:cubicBezTo>
                  <a:pt x="369079" y="661777"/>
                  <a:pt x="371558" y="663157"/>
                  <a:pt x="370543" y="663780"/>
                </a:cubicBezTo>
                <a:cubicBezTo>
                  <a:pt x="369192" y="664574"/>
                  <a:pt x="365136" y="664824"/>
                  <a:pt x="362326" y="665283"/>
                </a:cubicBezTo>
                <a:cubicBezTo>
                  <a:pt x="360292" y="664407"/>
                  <a:pt x="358383" y="663530"/>
                  <a:pt x="356469" y="662655"/>
                </a:cubicBezTo>
                <a:cubicBezTo>
                  <a:pt x="360404" y="662028"/>
                  <a:pt x="364235" y="661360"/>
                  <a:pt x="368179" y="660732"/>
                </a:cubicBezTo>
                <a:close/>
                <a:moveTo>
                  <a:pt x="4329098" y="659924"/>
                </a:moveTo>
                <a:cubicBezTo>
                  <a:pt x="4337164" y="659021"/>
                  <a:pt x="4347243" y="659815"/>
                  <a:pt x="4367402" y="661402"/>
                </a:cubicBezTo>
                <a:cubicBezTo>
                  <a:pt x="4341835" y="664239"/>
                  <a:pt x="4326639" y="665952"/>
                  <a:pt x="4302874" y="668623"/>
                </a:cubicBezTo>
                <a:cubicBezTo>
                  <a:pt x="4314979" y="663425"/>
                  <a:pt x="4321032" y="660826"/>
                  <a:pt x="4329098" y="659924"/>
                </a:cubicBezTo>
                <a:close/>
                <a:moveTo>
                  <a:pt x="4575400" y="656559"/>
                </a:moveTo>
                <a:cubicBezTo>
                  <a:pt x="4575625" y="656434"/>
                  <a:pt x="4577984" y="656976"/>
                  <a:pt x="4579450" y="657228"/>
                </a:cubicBezTo>
                <a:cubicBezTo>
                  <a:pt x="4578774" y="657601"/>
                  <a:pt x="4578210" y="658018"/>
                  <a:pt x="4577540" y="658395"/>
                </a:cubicBezTo>
                <a:cubicBezTo>
                  <a:pt x="4575964" y="658353"/>
                  <a:pt x="4574386" y="658353"/>
                  <a:pt x="4572811" y="658395"/>
                </a:cubicBezTo>
                <a:cubicBezTo>
                  <a:pt x="4573597" y="657769"/>
                  <a:pt x="4574162" y="657059"/>
                  <a:pt x="4575400" y="656559"/>
                </a:cubicBezTo>
                <a:close/>
                <a:moveTo>
                  <a:pt x="65025" y="656141"/>
                </a:moveTo>
                <a:cubicBezTo>
                  <a:pt x="86644" y="655849"/>
                  <a:pt x="109059" y="654135"/>
                  <a:pt x="125387" y="663157"/>
                </a:cubicBezTo>
                <a:cubicBezTo>
                  <a:pt x="129888" y="665618"/>
                  <a:pt x="150611" y="664072"/>
                  <a:pt x="164126" y="664364"/>
                </a:cubicBezTo>
                <a:cubicBezTo>
                  <a:pt x="151400" y="668750"/>
                  <a:pt x="141040" y="671464"/>
                  <a:pt x="130411" y="672318"/>
                </a:cubicBezTo>
                <a:cubicBezTo>
                  <a:pt x="119784" y="673175"/>
                  <a:pt x="108888" y="672171"/>
                  <a:pt x="95094" y="669123"/>
                </a:cubicBezTo>
                <a:cubicBezTo>
                  <a:pt x="77807" y="665304"/>
                  <a:pt x="61253" y="663489"/>
                  <a:pt x="44809" y="663484"/>
                </a:cubicBezTo>
                <a:lnTo>
                  <a:pt x="26623" y="665400"/>
                </a:lnTo>
                <a:lnTo>
                  <a:pt x="26623" y="656694"/>
                </a:lnTo>
                <a:close/>
                <a:moveTo>
                  <a:pt x="8228940" y="655595"/>
                </a:moveTo>
                <a:lnTo>
                  <a:pt x="8203451" y="661569"/>
                </a:lnTo>
                <a:cubicBezTo>
                  <a:pt x="8201537" y="660107"/>
                  <a:pt x="8199621" y="658687"/>
                  <a:pt x="8197706" y="657228"/>
                </a:cubicBezTo>
                <a:close/>
                <a:moveTo>
                  <a:pt x="8229393" y="655490"/>
                </a:moveTo>
                <a:lnTo>
                  <a:pt x="8229523" y="655518"/>
                </a:lnTo>
                <a:lnTo>
                  <a:pt x="8229578" y="655561"/>
                </a:lnTo>
                <a:lnTo>
                  <a:pt x="8228940" y="655595"/>
                </a:lnTo>
                <a:close/>
                <a:moveTo>
                  <a:pt x="4477197" y="654637"/>
                </a:moveTo>
                <a:cubicBezTo>
                  <a:pt x="4488237" y="655264"/>
                  <a:pt x="4499386" y="655849"/>
                  <a:pt x="4510645" y="656434"/>
                </a:cubicBezTo>
                <a:cubicBezTo>
                  <a:pt x="4510307" y="657395"/>
                  <a:pt x="4509969" y="658310"/>
                  <a:pt x="4509630" y="659229"/>
                </a:cubicBezTo>
                <a:cubicBezTo>
                  <a:pt x="4498371" y="658770"/>
                  <a:pt x="4487224" y="658270"/>
                  <a:pt x="4476078" y="657812"/>
                </a:cubicBezTo>
                <a:cubicBezTo>
                  <a:pt x="4476409" y="656726"/>
                  <a:pt x="4476859" y="655682"/>
                  <a:pt x="4477197" y="654637"/>
                </a:cubicBezTo>
                <a:close/>
                <a:moveTo>
                  <a:pt x="4651972" y="653510"/>
                </a:moveTo>
                <a:cubicBezTo>
                  <a:pt x="4652768" y="654053"/>
                  <a:pt x="4654338" y="654637"/>
                  <a:pt x="4654338" y="655181"/>
                </a:cubicBezTo>
                <a:cubicBezTo>
                  <a:pt x="4654338" y="655597"/>
                  <a:pt x="4652535" y="656058"/>
                  <a:pt x="4651522" y="656516"/>
                </a:cubicBezTo>
                <a:cubicBezTo>
                  <a:pt x="4649950" y="656182"/>
                  <a:pt x="4648486" y="655889"/>
                  <a:pt x="4646909" y="655640"/>
                </a:cubicBezTo>
                <a:cubicBezTo>
                  <a:pt x="4648598" y="654929"/>
                  <a:pt x="4650290" y="654220"/>
                  <a:pt x="4651972" y="653510"/>
                </a:cubicBezTo>
                <a:close/>
                <a:moveTo>
                  <a:pt x="4835196" y="652718"/>
                </a:moveTo>
                <a:cubicBezTo>
                  <a:pt x="4837449" y="652842"/>
                  <a:pt x="4839366" y="654220"/>
                  <a:pt x="4841392" y="655055"/>
                </a:cubicBezTo>
                <a:cubicBezTo>
                  <a:pt x="4838689" y="655682"/>
                  <a:pt x="4835761" y="656893"/>
                  <a:pt x="4833393" y="656767"/>
                </a:cubicBezTo>
                <a:cubicBezTo>
                  <a:pt x="4830915" y="656643"/>
                  <a:pt x="4829113" y="655138"/>
                  <a:pt x="4826979" y="654261"/>
                </a:cubicBezTo>
                <a:cubicBezTo>
                  <a:pt x="4829675" y="653676"/>
                  <a:pt x="4832606" y="652593"/>
                  <a:pt x="4835196" y="652718"/>
                </a:cubicBezTo>
                <a:close/>
                <a:moveTo>
                  <a:pt x="4781145" y="652298"/>
                </a:moveTo>
                <a:cubicBezTo>
                  <a:pt x="4781707" y="653928"/>
                  <a:pt x="4782158" y="655515"/>
                  <a:pt x="4782722" y="657144"/>
                </a:cubicBezTo>
                <a:cubicBezTo>
                  <a:pt x="4772019" y="657601"/>
                  <a:pt x="4761210" y="658060"/>
                  <a:pt x="4750399" y="658519"/>
                </a:cubicBezTo>
                <a:cubicBezTo>
                  <a:pt x="4749837" y="657351"/>
                  <a:pt x="4749386" y="656224"/>
                  <a:pt x="4748824" y="655055"/>
                </a:cubicBezTo>
                <a:cubicBezTo>
                  <a:pt x="4759632" y="654135"/>
                  <a:pt x="4770329" y="653216"/>
                  <a:pt x="4781145" y="652298"/>
                </a:cubicBezTo>
                <a:close/>
                <a:moveTo>
                  <a:pt x="6884982" y="650170"/>
                </a:moveTo>
                <a:cubicBezTo>
                  <a:pt x="6887903" y="650337"/>
                  <a:pt x="6890834" y="650505"/>
                  <a:pt x="6893763" y="650672"/>
                </a:cubicBezTo>
                <a:cubicBezTo>
                  <a:pt x="6893426" y="651298"/>
                  <a:pt x="6892974" y="652466"/>
                  <a:pt x="6892636" y="652466"/>
                </a:cubicBezTo>
                <a:cubicBezTo>
                  <a:pt x="6889707" y="652424"/>
                  <a:pt x="6886776" y="652216"/>
                  <a:pt x="6883848" y="652049"/>
                </a:cubicBezTo>
                <a:cubicBezTo>
                  <a:pt x="6884186" y="651423"/>
                  <a:pt x="6884644" y="650797"/>
                  <a:pt x="6884982" y="650170"/>
                </a:cubicBezTo>
                <a:close/>
                <a:moveTo>
                  <a:pt x="6808401" y="649295"/>
                </a:moveTo>
                <a:cubicBezTo>
                  <a:pt x="6808966" y="650880"/>
                  <a:pt x="6809418" y="652507"/>
                  <a:pt x="6809979" y="654095"/>
                </a:cubicBezTo>
                <a:cubicBezTo>
                  <a:pt x="6800064" y="654430"/>
                  <a:pt x="6790158" y="654762"/>
                  <a:pt x="6780248" y="655014"/>
                </a:cubicBezTo>
                <a:cubicBezTo>
                  <a:pt x="6779688" y="653928"/>
                  <a:pt x="6779123" y="652882"/>
                  <a:pt x="6778561" y="651800"/>
                </a:cubicBezTo>
                <a:cubicBezTo>
                  <a:pt x="6788467" y="650964"/>
                  <a:pt x="6798495" y="650129"/>
                  <a:pt x="6808401" y="649295"/>
                </a:cubicBezTo>
                <a:close/>
                <a:moveTo>
                  <a:pt x="6721240" y="647915"/>
                </a:moveTo>
                <a:cubicBezTo>
                  <a:pt x="6727995" y="647915"/>
                  <a:pt x="6732725" y="647832"/>
                  <a:pt x="6737336" y="648040"/>
                </a:cubicBezTo>
                <a:cubicBezTo>
                  <a:pt x="6737788" y="648081"/>
                  <a:pt x="6737676" y="649711"/>
                  <a:pt x="6737901" y="650629"/>
                </a:cubicBezTo>
                <a:cubicBezTo>
                  <a:pt x="6734527" y="650672"/>
                  <a:pt x="6731036" y="651049"/>
                  <a:pt x="6727995" y="650754"/>
                </a:cubicBezTo>
                <a:cubicBezTo>
                  <a:pt x="6725967" y="650547"/>
                  <a:pt x="6724614" y="649418"/>
                  <a:pt x="6721240" y="647915"/>
                </a:cubicBezTo>
                <a:close/>
                <a:moveTo>
                  <a:pt x="4940730" y="646298"/>
                </a:moveTo>
                <a:cubicBezTo>
                  <a:pt x="4958367" y="647143"/>
                  <a:pt x="4976075" y="649397"/>
                  <a:pt x="4998146" y="653174"/>
                </a:cubicBezTo>
                <a:cubicBezTo>
                  <a:pt x="4980241" y="655932"/>
                  <a:pt x="4963237" y="661110"/>
                  <a:pt x="4949157" y="660149"/>
                </a:cubicBezTo>
                <a:cubicBezTo>
                  <a:pt x="4928443" y="658770"/>
                  <a:pt x="4909859" y="653050"/>
                  <a:pt x="4883734" y="647874"/>
                </a:cubicBezTo>
                <a:cubicBezTo>
                  <a:pt x="4905525" y="646016"/>
                  <a:pt x="4923093" y="645452"/>
                  <a:pt x="4940730" y="646298"/>
                </a:cubicBezTo>
                <a:close/>
                <a:moveTo>
                  <a:pt x="4482268" y="644659"/>
                </a:moveTo>
                <a:cubicBezTo>
                  <a:pt x="4487780" y="644659"/>
                  <a:pt x="4493415" y="644659"/>
                  <a:pt x="4498934" y="644659"/>
                </a:cubicBezTo>
                <a:cubicBezTo>
                  <a:pt x="4498934" y="645034"/>
                  <a:pt x="4498822" y="645412"/>
                  <a:pt x="4498710" y="645788"/>
                </a:cubicBezTo>
                <a:cubicBezTo>
                  <a:pt x="4493076" y="645788"/>
                  <a:pt x="4487556" y="645788"/>
                  <a:pt x="4482042" y="645788"/>
                </a:cubicBezTo>
                <a:cubicBezTo>
                  <a:pt x="4482042" y="645412"/>
                  <a:pt x="4482156" y="645034"/>
                  <a:pt x="4482268" y="644659"/>
                </a:cubicBezTo>
                <a:close/>
                <a:moveTo>
                  <a:pt x="3211999" y="642820"/>
                </a:moveTo>
                <a:cubicBezTo>
                  <a:pt x="3214358" y="643197"/>
                  <a:pt x="3215483" y="644618"/>
                  <a:pt x="3217060" y="645578"/>
                </a:cubicBezTo>
                <a:cubicBezTo>
                  <a:pt x="3213793" y="645745"/>
                  <a:pt x="3209969" y="646372"/>
                  <a:pt x="3207377" y="645996"/>
                </a:cubicBezTo>
                <a:cubicBezTo>
                  <a:pt x="3205125" y="645662"/>
                  <a:pt x="3204224" y="644157"/>
                  <a:pt x="3202759" y="643156"/>
                </a:cubicBezTo>
                <a:cubicBezTo>
                  <a:pt x="3205913" y="642989"/>
                  <a:pt x="3209512" y="642446"/>
                  <a:pt x="3211999" y="642820"/>
                </a:cubicBezTo>
                <a:close/>
                <a:moveTo>
                  <a:pt x="891157" y="642236"/>
                </a:moveTo>
                <a:cubicBezTo>
                  <a:pt x="891833" y="642236"/>
                  <a:pt x="893742" y="647205"/>
                  <a:pt x="892729" y="647331"/>
                </a:cubicBezTo>
                <a:cubicBezTo>
                  <a:pt x="883045" y="648541"/>
                  <a:pt x="872799" y="649251"/>
                  <a:pt x="862772" y="650086"/>
                </a:cubicBezTo>
                <a:cubicBezTo>
                  <a:pt x="861984" y="647664"/>
                  <a:pt x="861314" y="645243"/>
                  <a:pt x="860525" y="642820"/>
                </a:cubicBezTo>
                <a:cubicBezTo>
                  <a:pt x="870659" y="642571"/>
                  <a:pt x="880905" y="642153"/>
                  <a:pt x="891157" y="642236"/>
                </a:cubicBezTo>
                <a:close/>
                <a:moveTo>
                  <a:pt x="3922468" y="636267"/>
                </a:moveTo>
                <a:cubicBezTo>
                  <a:pt x="3925509" y="636183"/>
                  <a:pt x="3928664" y="637143"/>
                  <a:pt x="3931819" y="637686"/>
                </a:cubicBezTo>
                <a:cubicBezTo>
                  <a:pt x="3928888" y="638855"/>
                  <a:pt x="3926074" y="639984"/>
                  <a:pt x="3923143" y="641112"/>
                </a:cubicBezTo>
                <a:cubicBezTo>
                  <a:pt x="3920889" y="640192"/>
                  <a:pt x="3918530" y="639274"/>
                  <a:pt x="3916383" y="638438"/>
                </a:cubicBezTo>
                <a:cubicBezTo>
                  <a:pt x="3918194" y="637728"/>
                  <a:pt x="3920214" y="636267"/>
                  <a:pt x="3922468" y="636267"/>
                </a:cubicBezTo>
                <a:close/>
                <a:moveTo>
                  <a:pt x="4969544" y="635976"/>
                </a:moveTo>
                <a:cubicBezTo>
                  <a:pt x="4972587" y="635893"/>
                  <a:pt x="4975735" y="636935"/>
                  <a:pt x="4978890" y="637520"/>
                </a:cubicBezTo>
                <a:cubicBezTo>
                  <a:pt x="4975961" y="638689"/>
                  <a:pt x="4973036" y="639859"/>
                  <a:pt x="4970109" y="641027"/>
                </a:cubicBezTo>
                <a:cubicBezTo>
                  <a:pt x="4967629" y="640151"/>
                  <a:pt x="4965038" y="639274"/>
                  <a:pt x="4962334" y="638314"/>
                </a:cubicBezTo>
                <a:cubicBezTo>
                  <a:pt x="4964924" y="637435"/>
                  <a:pt x="4967064" y="636061"/>
                  <a:pt x="4969544" y="635976"/>
                </a:cubicBezTo>
                <a:close/>
                <a:moveTo>
                  <a:pt x="4850401" y="634348"/>
                </a:moveTo>
                <a:cubicBezTo>
                  <a:pt x="4852653" y="634723"/>
                  <a:pt x="4855019" y="635057"/>
                  <a:pt x="4857266" y="635434"/>
                </a:cubicBezTo>
                <a:cubicBezTo>
                  <a:pt x="4856146" y="635893"/>
                  <a:pt x="4854907" y="636349"/>
                  <a:pt x="4853780" y="636809"/>
                </a:cubicBezTo>
                <a:cubicBezTo>
                  <a:pt x="4852202" y="636560"/>
                  <a:pt x="4849950" y="636475"/>
                  <a:pt x="4849386" y="636061"/>
                </a:cubicBezTo>
                <a:cubicBezTo>
                  <a:pt x="4848823" y="635684"/>
                  <a:pt x="4849950" y="634933"/>
                  <a:pt x="4850401" y="634348"/>
                </a:cubicBezTo>
                <a:close/>
                <a:moveTo>
                  <a:pt x="3990145" y="632008"/>
                </a:moveTo>
                <a:cubicBezTo>
                  <a:pt x="3991616" y="631674"/>
                  <a:pt x="3995778" y="633053"/>
                  <a:pt x="3998707" y="633680"/>
                </a:cubicBezTo>
                <a:cubicBezTo>
                  <a:pt x="3996341" y="635057"/>
                  <a:pt x="3993977" y="636475"/>
                  <a:pt x="3991730" y="637812"/>
                </a:cubicBezTo>
                <a:cubicBezTo>
                  <a:pt x="3986772" y="636809"/>
                  <a:pt x="3983731" y="636224"/>
                  <a:pt x="3980912" y="635600"/>
                </a:cubicBezTo>
                <a:cubicBezTo>
                  <a:pt x="3983843" y="634348"/>
                  <a:pt x="3986433" y="632802"/>
                  <a:pt x="3990145" y="632008"/>
                </a:cubicBezTo>
                <a:close/>
                <a:moveTo>
                  <a:pt x="1925389" y="631591"/>
                </a:moveTo>
                <a:cubicBezTo>
                  <a:pt x="1942397" y="632132"/>
                  <a:pt x="1959401" y="632718"/>
                  <a:pt x="1976400" y="633261"/>
                </a:cubicBezTo>
                <a:cubicBezTo>
                  <a:pt x="1976288" y="634264"/>
                  <a:pt x="1976183" y="635267"/>
                  <a:pt x="1976069" y="636267"/>
                </a:cubicBezTo>
                <a:cubicBezTo>
                  <a:pt x="1958612" y="636267"/>
                  <a:pt x="1941268" y="636267"/>
                  <a:pt x="1923813" y="636267"/>
                </a:cubicBezTo>
                <a:cubicBezTo>
                  <a:pt x="1924376" y="634723"/>
                  <a:pt x="1924826" y="633136"/>
                  <a:pt x="1925389" y="631591"/>
                </a:cubicBezTo>
                <a:close/>
                <a:moveTo>
                  <a:pt x="33832" y="631214"/>
                </a:moveTo>
                <a:lnTo>
                  <a:pt x="26623" y="633309"/>
                </a:lnTo>
                <a:lnTo>
                  <a:pt x="26623" y="631803"/>
                </a:lnTo>
                <a:close/>
                <a:moveTo>
                  <a:pt x="75907" y="629577"/>
                </a:moveTo>
                <a:cubicBezTo>
                  <a:pt x="81974" y="628314"/>
                  <a:pt x="91884" y="629128"/>
                  <a:pt x="104777" y="631424"/>
                </a:cubicBezTo>
                <a:cubicBezTo>
                  <a:pt x="94419" y="634012"/>
                  <a:pt x="83947" y="636642"/>
                  <a:pt x="70096" y="640192"/>
                </a:cubicBezTo>
                <a:cubicBezTo>
                  <a:pt x="67617" y="634180"/>
                  <a:pt x="69841" y="630840"/>
                  <a:pt x="75907" y="629577"/>
                </a:cubicBezTo>
                <a:close/>
                <a:moveTo>
                  <a:pt x="4234520" y="627792"/>
                </a:moveTo>
                <a:cubicBezTo>
                  <a:pt x="4237112" y="638940"/>
                  <a:pt x="4238463" y="644575"/>
                  <a:pt x="4239364" y="648291"/>
                </a:cubicBezTo>
                <a:cubicBezTo>
                  <a:pt x="4211768" y="647832"/>
                  <a:pt x="4185419" y="646999"/>
                  <a:pt x="4158956" y="647039"/>
                </a:cubicBezTo>
                <a:cubicBezTo>
                  <a:pt x="4133057" y="647039"/>
                  <a:pt x="4111319" y="645494"/>
                  <a:pt x="4100734" y="632510"/>
                </a:cubicBezTo>
                <a:cubicBezTo>
                  <a:pt x="4145667" y="632218"/>
                  <a:pt x="4188798" y="643407"/>
                  <a:pt x="4234520" y="627792"/>
                </a:cubicBezTo>
                <a:close/>
                <a:moveTo>
                  <a:pt x="6389592" y="627331"/>
                </a:moveTo>
                <a:cubicBezTo>
                  <a:pt x="6389366" y="628000"/>
                  <a:pt x="6389028" y="628711"/>
                  <a:pt x="6388804" y="629380"/>
                </a:cubicBezTo>
                <a:cubicBezTo>
                  <a:pt x="6387231" y="629253"/>
                  <a:pt x="6385649" y="629087"/>
                  <a:pt x="6384078" y="628961"/>
                </a:cubicBezTo>
                <a:cubicBezTo>
                  <a:pt x="6384303" y="628502"/>
                  <a:pt x="6384078" y="627708"/>
                  <a:pt x="6384753" y="627582"/>
                </a:cubicBezTo>
                <a:cubicBezTo>
                  <a:pt x="6386099" y="627331"/>
                  <a:pt x="6387903" y="627416"/>
                  <a:pt x="6389592" y="627331"/>
                </a:cubicBezTo>
                <a:close/>
                <a:moveTo>
                  <a:pt x="4886439" y="625079"/>
                </a:moveTo>
                <a:cubicBezTo>
                  <a:pt x="4900740" y="628376"/>
                  <a:pt x="4909295" y="630378"/>
                  <a:pt x="4921571" y="633219"/>
                </a:cubicBezTo>
                <a:cubicBezTo>
                  <a:pt x="4911939" y="634285"/>
                  <a:pt x="4903159" y="635724"/>
                  <a:pt x="4896781" y="635162"/>
                </a:cubicBezTo>
                <a:cubicBezTo>
                  <a:pt x="4890405" y="634598"/>
                  <a:pt x="4886439" y="632030"/>
                  <a:pt x="4886439" y="625079"/>
                </a:cubicBezTo>
                <a:close/>
                <a:moveTo>
                  <a:pt x="4654564" y="621779"/>
                </a:moveTo>
                <a:cubicBezTo>
                  <a:pt x="4682942" y="625996"/>
                  <a:pt x="4708960" y="633595"/>
                  <a:pt x="4731141" y="632259"/>
                </a:cubicBezTo>
                <a:cubicBezTo>
                  <a:pt x="4758956" y="630591"/>
                  <a:pt x="4782834" y="628459"/>
                  <a:pt x="4818641" y="635475"/>
                </a:cubicBezTo>
                <a:cubicBezTo>
                  <a:pt x="4792516" y="637895"/>
                  <a:pt x="4775738" y="639524"/>
                  <a:pt x="4758844" y="640945"/>
                </a:cubicBezTo>
                <a:cubicBezTo>
                  <a:pt x="4740718" y="642446"/>
                  <a:pt x="4722473" y="643741"/>
                  <a:pt x="4703328" y="645161"/>
                </a:cubicBezTo>
                <a:cubicBezTo>
                  <a:pt x="4695673" y="641237"/>
                  <a:pt x="4688348" y="637478"/>
                  <a:pt x="4680581" y="633511"/>
                </a:cubicBezTo>
                <a:cubicBezTo>
                  <a:pt x="4671456" y="635727"/>
                  <a:pt x="4664027" y="637520"/>
                  <a:pt x="4654564" y="639859"/>
                </a:cubicBezTo>
                <a:cubicBezTo>
                  <a:pt x="4654564" y="634514"/>
                  <a:pt x="4654564" y="629922"/>
                  <a:pt x="4654564" y="621779"/>
                </a:cubicBezTo>
                <a:close/>
                <a:moveTo>
                  <a:pt x="9396475" y="620985"/>
                </a:moveTo>
                <a:cubicBezTo>
                  <a:pt x="9398272" y="622031"/>
                  <a:pt x="9399961" y="623074"/>
                  <a:pt x="9401653" y="624119"/>
                </a:cubicBezTo>
                <a:cubicBezTo>
                  <a:pt x="9398384" y="624579"/>
                  <a:pt x="9394891" y="625537"/>
                  <a:pt x="9391969" y="625327"/>
                </a:cubicBezTo>
                <a:cubicBezTo>
                  <a:pt x="9389828" y="625160"/>
                  <a:pt x="9388589" y="623451"/>
                  <a:pt x="9386899" y="622447"/>
                </a:cubicBezTo>
                <a:cubicBezTo>
                  <a:pt x="9390054" y="621946"/>
                  <a:pt x="9393321" y="621487"/>
                  <a:pt x="9396475" y="620985"/>
                </a:cubicBezTo>
                <a:close/>
                <a:moveTo>
                  <a:pt x="2825733" y="620360"/>
                </a:moveTo>
                <a:cubicBezTo>
                  <a:pt x="2825733" y="620945"/>
                  <a:pt x="2825733" y="621529"/>
                  <a:pt x="2825733" y="622071"/>
                </a:cubicBezTo>
                <a:cubicBezTo>
                  <a:pt x="2824043" y="622406"/>
                  <a:pt x="2822354" y="622908"/>
                  <a:pt x="2821001" y="622825"/>
                </a:cubicBezTo>
                <a:cubicBezTo>
                  <a:pt x="2819874" y="622782"/>
                  <a:pt x="2819085" y="621946"/>
                  <a:pt x="2818184" y="621487"/>
                </a:cubicBezTo>
                <a:cubicBezTo>
                  <a:pt x="2820662" y="621110"/>
                  <a:pt x="2823255" y="620735"/>
                  <a:pt x="2825733" y="620360"/>
                </a:cubicBezTo>
                <a:close/>
                <a:moveTo>
                  <a:pt x="2414245" y="618272"/>
                </a:moveTo>
                <a:cubicBezTo>
                  <a:pt x="2415146" y="618857"/>
                  <a:pt x="2416949" y="619860"/>
                  <a:pt x="2416723" y="619941"/>
                </a:cubicBezTo>
                <a:cubicBezTo>
                  <a:pt x="2414921" y="620526"/>
                  <a:pt x="2412667" y="620903"/>
                  <a:pt x="2410527" y="621362"/>
                </a:cubicBezTo>
                <a:cubicBezTo>
                  <a:pt x="2410527" y="620652"/>
                  <a:pt x="2410527" y="619984"/>
                  <a:pt x="2410527" y="619318"/>
                </a:cubicBezTo>
                <a:cubicBezTo>
                  <a:pt x="2411766" y="618984"/>
                  <a:pt x="2413006" y="618650"/>
                  <a:pt x="2414245" y="618272"/>
                </a:cubicBezTo>
                <a:close/>
                <a:moveTo>
                  <a:pt x="5380745" y="618119"/>
                </a:moveTo>
                <a:lnTo>
                  <a:pt x="5400401" y="619876"/>
                </a:lnTo>
                <a:cubicBezTo>
                  <a:pt x="5406173" y="621403"/>
                  <a:pt x="5410030" y="624536"/>
                  <a:pt x="5409186" y="631299"/>
                </a:cubicBezTo>
                <a:close/>
                <a:moveTo>
                  <a:pt x="5380358" y="617939"/>
                </a:moveTo>
                <a:lnTo>
                  <a:pt x="5380745" y="618119"/>
                </a:lnTo>
                <a:lnTo>
                  <a:pt x="5380130" y="618065"/>
                </a:lnTo>
                <a:lnTo>
                  <a:pt x="5379984" y="617999"/>
                </a:lnTo>
                <a:close/>
                <a:moveTo>
                  <a:pt x="2548481" y="616394"/>
                </a:moveTo>
                <a:cubicBezTo>
                  <a:pt x="2549832" y="620443"/>
                  <a:pt x="2551290" y="624452"/>
                  <a:pt x="2551516" y="628459"/>
                </a:cubicBezTo>
                <a:cubicBezTo>
                  <a:pt x="2551516" y="628668"/>
                  <a:pt x="2541947" y="629004"/>
                  <a:pt x="2536764" y="629253"/>
                </a:cubicBezTo>
                <a:cubicBezTo>
                  <a:pt x="2536095" y="625079"/>
                  <a:pt x="2535306" y="620860"/>
                  <a:pt x="2534629" y="616686"/>
                </a:cubicBezTo>
                <a:cubicBezTo>
                  <a:pt x="2539242" y="616603"/>
                  <a:pt x="2543862" y="616478"/>
                  <a:pt x="2548481" y="616394"/>
                </a:cubicBezTo>
                <a:close/>
                <a:moveTo>
                  <a:pt x="4314809" y="615182"/>
                </a:moveTo>
                <a:cubicBezTo>
                  <a:pt x="4334181" y="621028"/>
                  <a:pt x="4351525" y="629296"/>
                  <a:pt x="4373705" y="631966"/>
                </a:cubicBezTo>
                <a:cubicBezTo>
                  <a:pt x="4395331" y="634598"/>
                  <a:pt x="4422019" y="631550"/>
                  <a:pt x="4447241" y="633511"/>
                </a:cubicBezTo>
                <a:cubicBezTo>
                  <a:pt x="4413126" y="634985"/>
                  <a:pt x="4386605" y="646484"/>
                  <a:pt x="4353386" y="647774"/>
                </a:cubicBezTo>
                <a:cubicBezTo>
                  <a:pt x="4342311" y="648203"/>
                  <a:pt x="4330492" y="647498"/>
                  <a:pt x="4317401" y="644910"/>
                </a:cubicBezTo>
                <a:cubicBezTo>
                  <a:pt x="4318977" y="643489"/>
                  <a:pt x="4322019" y="640945"/>
                  <a:pt x="4326639" y="636935"/>
                </a:cubicBezTo>
                <a:cubicBezTo>
                  <a:pt x="4310422" y="635684"/>
                  <a:pt x="4295105" y="634514"/>
                  <a:pt x="4286093" y="633805"/>
                </a:cubicBezTo>
                <a:cubicBezTo>
                  <a:pt x="4295219" y="627875"/>
                  <a:pt x="4304901" y="621612"/>
                  <a:pt x="4314809" y="615182"/>
                </a:cubicBezTo>
                <a:close/>
                <a:moveTo>
                  <a:pt x="4180687" y="613432"/>
                </a:moveTo>
                <a:cubicBezTo>
                  <a:pt x="4180687" y="614016"/>
                  <a:pt x="4180687" y="614599"/>
                  <a:pt x="4180687" y="615182"/>
                </a:cubicBezTo>
                <a:cubicBezTo>
                  <a:pt x="4179341" y="615433"/>
                  <a:pt x="4177764" y="615935"/>
                  <a:pt x="4176298" y="615892"/>
                </a:cubicBezTo>
                <a:cubicBezTo>
                  <a:pt x="4175173" y="615850"/>
                  <a:pt x="4174384" y="615099"/>
                  <a:pt x="4173371" y="614643"/>
                </a:cubicBezTo>
                <a:cubicBezTo>
                  <a:pt x="4175736" y="614222"/>
                  <a:pt x="4178214" y="613849"/>
                  <a:pt x="4180687" y="613432"/>
                </a:cubicBezTo>
                <a:close/>
                <a:moveTo>
                  <a:pt x="4444093" y="612762"/>
                </a:moveTo>
                <a:cubicBezTo>
                  <a:pt x="4449607" y="614643"/>
                  <a:pt x="4455016" y="616478"/>
                  <a:pt x="4460530" y="618316"/>
                </a:cubicBezTo>
                <a:cubicBezTo>
                  <a:pt x="4457494" y="619276"/>
                  <a:pt x="4454565" y="620192"/>
                  <a:pt x="4451525" y="621110"/>
                </a:cubicBezTo>
                <a:cubicBezTo>
                  <a:pt x="4447017" y="618984"/>
                  <a:pt x="4442630" y="616895"/>
                  <a:pt x="4438124" y="614806"/>
                </a:cubicBezTo>
                <a:cubicBezTo>
                  <a:pt x="4440152" y="614098"/>
                  <a:pt x="4442066" y="613432"/>
                  <a:pt x="4444093" y="612762"/>
                </a:cubicBezTo>
                <a:close/>
                <a:moveTo>
                  <a:pt x="3002969" y="611782"/>
                </a:moveTo>
                <a:cubicBezTo>
                  <a:pt x="3010106" y="612022"/>
                  <a:pt x="3017398" y="614245"/>
                  <a:pt x="3024943" y="620110"/>
                </a:cubicBezTo>
                <a:cubicBezTo>
                  <a:pt x="3005690" y="620110"/>
                  <a:pt x="2992733" y="620110"/>
                  <a:pt x="2979108" y="620110"/>
                </a:cubicBezTo>
                <a:cubicBezTo>
                  <a:pt x="2980459" y="617730"/>
                  <a:pt x="2979896" y="615935"/>
                  <a:pt x="2981924" y="615351"/>
                </a:cubicBezTo>
                <a:cubicBezTo>
                  <a:pt x="2988849" y="613284"/>
                  <a:pt x="2995832" y="611541"/>
                  <a:pt x="3002969" y="611782"/>
                </a:cubicBezTo>
                <a:close/>
                <a:moveTo>
                  <a:pt x="9238361" y="611760"/>
                </a:moveTo>
                <a:cubicBezTo>
                  <a:pt x="9241403" y="613389"/>
                  <a:pt x="9244445" y="615057"/>
                  <a:pt x="9247488" y="616686"/>
                </a:cubicBezTo>
                <a:cubicBezTo>
                  <a:pt x="9236677" y="618650"/>
                  <a:pt x="9225863" y="620611"/>
                  <a:pt x="9215165" y="622615"/>
                </a:cubicBezTo>
                <a:cubicBezTo>
                  <a:pt x="9213363" y="621529"/>
                  <a:pt x="9211674" y="620484"/>
                  <a:pt x="9209871" y="619440"/>
                </a:cubicBezTo>
                <a:cubicBezTo>
                  <a:pt x="9219335" y="616853"/>
                  <a:pt x="9228904" y="614305"/>
                  <a:pt x="9238361" y="611760"/>
                </a:cubicBezTo>
                <a:close/>
                <a:moveTo>
                  <a:pt x="5078887" y="605998"/>
                </a:moveTo>
                <a:cubicBezTo>
                  <a:pt x="5087000" y="606791"/>
                  <a:pt x="5095218" y="607585"/>
                  <a:pt x="5103442" y="608379"/>
                </a:cubicBezTo>
                <a:cubicBezTo>
                  <a:pt x="5102653" y="609504"/>
                  <a:pt x="5101752" y="610674"/>
                  <a:pt x="5100851" y="611801"/>
                </a:cubicBezTo>
                <a:cubicBezTo>
                  <a:pt x="5092745" y="610883"/>
                  <a:pt x="5084746" y="610006"/>
                  <a:pt x="5076635" y="609087"/>
                </a:cubicBezTo>
                <a:cubicBezTo>
                  <a:pt x="5077431" y="608087"/>
                  <a:pt x="5078106" y="607042"/>
                  <a:pt x="5078887" y="605998"/>
                </a:cubicBezTo>
                <a:close/>
                <a:moveTo>
                  <a:pt x="5708062" y="605664"/>
                </a:moveTo>
                <a:cubicBezTo>
                  <a:pt x="5779232" y="617522"/>
                  <a:pt x="5798716" y="621195"/>
                  <a:pt x="5918530" y="621028"/>
                </a:cubicBezTo>
                <a:cubicBezTo>
                  <a:pt x="5929338" y="621028"/>
                  <a:pt x="5940156" y="623117"/>
                  <a:pt x="5951192" y="623909"/>
                </a:cubicBezTo>
                <a:cubicBezTo>
                  <a:pt x="5963915" y="624829"/>
                  <a:pt x="5979005" y="627331"/>
                  <a:pt x="5989477" y="625787"/>
                </a:cubicBezTo>
                <a:cubicBezTo>
                  <a:pt x="6048147" y="617187"/>
                  <a:pt x="6110310" y="621863"/>
                  <a:pt x="6169995" y="617939"/>
                </a:cubicBezTo>
                <a:cubicBezTo>
                  <a:pt x="6182164" y="617145"/>
                  <a:pt x="6193086" y="613931"/>
                  <a:pt x="6205811" y="611635"/>
                </a:cubicBezTo>
                <a:cubicBezTo>
                  <a:pt x="6225291" y="617166"/>
                  <a:pt x="6223912" y="620463"/>
                  <a:pt x="6216507" y="623095"/>
                </a:cubicBezTo>
                <a:lnTo>
                  <a:pt x="6191114" y="630530"/>
                </a:lnTo>
                <a:lnTo>
                  <a:pt x="6190945" y="630505"/>
                </a:lnTo>
                <a:lnTo>
                  <a:pt x="6191057" y="630546"/>
                </a:lnTo>
                <a:lnTo>
                  <a:pt x="6191114" y="630530"/>
                </a:lnTo>
                <a:lnTo>
                  <a:pt x="6250181" y="639147"/>
                </a:lnTo>
                <a:cubicBezTo>
                  <a:pt x="6256033" y="635600"/>
                  <a:pt x="6265496" y="629922"/>
                  <a:pt x="6274839" y="624285"/>
                </a:cubicBezTo>
                <a:cubicBezTo>
                  <a:pt x="6280586" y="625203"/>
                  <a:pt x="6286438" y="626120"/>
                  <a:pt x="6292183" y="627039"/>
                </a:cubicBezTo>
                <a:cubicBezTo>
                  <a:pt x="6273263" y="636642"/>
                  <a:pt x="6256596" y="646080"/>
                  <a:pt x="6313800" y="649209"/>
                </a:cubicBezTo>
                <a:cubicBezTo>
                  <a:pt x="6238687" y="655223"/>
                  <a:pt x="6177320" y="661777"/>
                  <a:pt x="6114704" y="664824"/>
                </a:cubicBezTo>
                <a:cubicBezTo>
                  <a:pt x="5967520" y="671965"/>
                  <a:pt x="5819883" y="677392"/>
                  <a:pt x="5672362" y="683405"/>
                </a:cubicBezTo>
                <a:cubicBezTo>
                  <a:pt x="5669658" y="683487"/>
                  <a:pt x="5666509" y="681900"/>
                  <a:pt x="5657046" y="679356"/>
                </a:cubicBezTo>
                <a:cubicBezTo>
                  <a:pt x="5692071" y="675930"/>
                  <a:pt x="5722588" y="672925"/>
                  <a:pt x="5755242" y="669749"/>
                </a:cubicBezTo>
                <a:cubicBezTo>
                  <a:pt x="5756369" y="663114"/>
                  <a:pt x="5757270" y="657185"/>
                  <a:pt x="5758510" y="650045"/>
                </a:cubicBezTo>
                <a:cubicBezTo>
                  <a:pt x="5735991" y="648291"/>
                  <a:pt x="5716505" y="646789"/>
                  <a:pt x="5697360" y="645328"/>
                </a:cubicBezTo>
                <a:cubicBezTo>
                  <a:pt x="5700964" y="632049"/>
                  <a:pt x="5704457" y="619152"/>
                  <a:pt x="5708062" y="605664"/>
                </a:cubicBezTo>
                <a:close/>
                <a:moveTo>
                  <a:pt x="9185649" y="601380"/>
                </a:moveTo>
                <a:lnTo>
                  <a:pt x="9147705" y="606164"/>
                </a:lnTo>
                <a:cubicBezTo>
                  <a:pt x="9146919" y="604954"/>
                  <a:pt x="9146137" y="603785"/>
                  <a:pt x="9145348" y="602577"/>
                </a:cubicBezTo>
                <a:close/>
                <a:moveTo>
                  <a:pt x="9186533" y="601293"/>
                </a:moveTo>
                <a:lnTo>
                  <a:pt x="9186223" y="601364"/>
                </a:lnTo>
                <a:lnTo>
                  <a:pt x="9185649" y="601380"/>
                </a:lnTo>
                <a:lnTo>
                  <a:pt x="9186111" y="601323"/>
                </a:lnTo>
                <a:close/>
                <a:moveTo>
                  <a:pt x="738948" y="601239"/>
                </a:moveTo>
                <a:lnTo>
                  <a:pt x="741492" y="601239"/>
                </a:lnTo>
                <a:lnTo>
                  <a:pt x="741535" y="601242"/>
                </a:lnTo>
                <a:lnTo>
                  <a:pt x="741156" y="601364"/>
                </a:lnTo>
                <a:close/>
                <a:moveTo>
                  <a:pt x="6127993" y="599902"/>
                </a:moveTo>
                <a:cubicBezTo>
                  <a:pt x="6131822" y="600362"/>
                  <a:pt x="6134972" y="601447"/>
                  <a:pt x="6138465" y="602325"/>
                </a:cubicBezTo>
                <a:cubicBezTo>
                  <a:pt x="6135761" y="603035"/>
                  <a:pt x="6133175" y="604285"/>
                  <a:pt x="6130359" y="604370"/>
                </a:cubicBezTo>
                <a:cubicBezTo>
                  <a:pt x="6127768" y="604410"/>
                  <a:pt x="6124950" y="603243"/>
                  <a:pt x="6122248" y="602617"/>
                </a:cubicBezTo>
                <a:cubicBezTo>
                  <a:pt x="6124163" y="601656"/>
                  <a:pt x="6126868" y="599776"/>
                  <a:pt x="6127993" y="599902"/>
                </a:cubicBezTo>
                <a:close/>
                <a:moveTo>
                  <a:pt x="3361656" y="598983"/>
                </a:moveTo>
                <a:cubicBezTo>
                  <a:pt x="3363007" y="599902"/>
                  <a:pt x="3365824" y="601405"/>
                  <a:pt x="3365261" y="601656"/>
                </a:cubicBezTo>
                <a:cubicBezTo>
                  <a:pt x="3363007" y="602534"/>
                  <a:pt x="3359626" y="602952"/>
                  <a:pt x="3356591" y="603537"/>
                </a:cubicBezTo>
                <a:cubicBezTo>
                  <a:pt x="3355352" y="602617"/>
                  <a:pt x="3354000" y="601697"/>
                  <a:pt x="3352761" y="600779"/>
                </a:cubicBezTo>
                <a:cubicBezTo>
                  <a:pt x="3355802" y="600153"/>
                  <a:pt x="3358726" y="599568"/>
                  <a:pt x="3361656" y="598983"/>
                </a:cubicBezTo>
                <a:close/>
                <a:moveTo>
                  <a:pt x="5850740" y="598314"/>
                </a:moveTo>
                <a:cubicBezTo>
                  <a:pt x="5852206" y="599610"/>
                  <a:pt x="5853670" y="600947"/>
                  <a:pt x="5855134" y="602241"/>
                </a:cubicBezTo>
                <a:cubicBezTo>
                  <a:pt x="5847812" y="603118"/>
                  <a:pt x="5840494" y="603993"/>
                  <a:pt x="5833172" y="604871"/>
                </a:cubicBezTo>
                <a:cubicBezTo>
                  <a:pt x="5832269" y="604036"/>
                  <a:pt x="5831256" y="603160"/>
                  <a:pt x="5830355" y="602325"/>
                </a:cubicBezTo>
                <a:cubicBezTo>
                  <a:pt x="5837227" y="600989"/>
                  <a:pt x="5843980" y="599652"/>
                  <a:pt x="5850740" y="598314"/>
                </a:cubicBezTo>
                <a:close/>
                <a:moveTo>
                  <a:pt x="9203005" y="597480"/>
                </a:moveTo>
                <a:cubicBezTo>
                  <a:pt x="9203794" y="598314"/>
                  <a:pt x="9204583" y="599108"/>
                  <a:pt x="9205371" y="599944"/>
                </a:cubicBezTo>
                <a:lnTo>
                  <a:pt x="9186533" y="601293"/>
                </a:lnTo>
                <a:close/>
                <a:moveTo>
                  <a:pt x="5409073" y="597274"/>
                </a:moveTo>
                <a:cubicBezTo>
                  <a:pt x="5409974" y="597858"/>
                  <a:pt x="5410763" y="598399"/>
                  <a:pt x="5411664" y="598983"/>
                </a:cubicBezTo>
                <a:cubicBezTo>
                  <a:pt x="5409522" y="599442"/>
                  <a:pt x="5407496" y="599861"/>
                  <a:pt x="5405356" y="600320"/>
                </a:cubicBezTo>
                <a:cubicBezTo>
                  <a:pt x="5405356" y="599652"/>
                  <a:pt x="5405356" y="598983"/>
                  <a:pt x="5405356" y="598274"/>
                </a:cubicBezTo>
                <a:cubicBezTo>
                  <a:pt x="5406593" y="597982"/>
                  <a:pt x="5407833" y="597648"/>
                  <a:pt x="5409073" y="597274"/>
                </a:cubicBezTo>
                <a:close/>
                <a:moveTo>
                  <a:pt x="657140" y="596604"/>
                </a:moveTo>
                <a:lnTo>
                  <a:pt x="738948" y="601239"/>
                </a:lnTo>
                <a:lnTo>
                  <a:pt x="656352" y="601239"/>
                </a:lnTo>
                <a:cubicBezTo>
                  <a:pt x="656578" y="599693"/>
                  <a:pt x="656916" y="598149"/>
                  <a:pt x="657140" y="596604"/>
                </a:cubicBezTo>
                <a:close/>
                <a:moveTo>
                  <a:pt x="561043" y="595534"/>
                </a:moveTo>
                <a:cubicBezTo>
                  <a:pt x="568855" y="595236"/>
                  <a:pt x="578201" y="596416"/>
                  <a:pt x="596893" y="598775"/>
                </a:cubicBezTo>
                <a:cubicBezTo>
                  <a:pt x="570880" y="599736"/>
                  <a:pt x="556128" y="600320"/>
                  <a:pt x="534397" y="601155"/>
                </a:cubicBezTo>
                <a:cubicBezTo>
                  <a:pt x="546953" y="597606"/>
                  <a:pt x="553231" y="595831"/>
                  <a:pt x="561043" y="595534"/>
                </a:cubicBezTo>
                <a:close/>
                <a:moveTo>
                  <a:pt x="5230129" y="594850"/>
                </a:moveTo>
                <a:cubicBezTo>
                  <a:pt x="5218870" y="604787"/>
                  <a:pt x="5209406" y="613055"/>
                  <a:pt x="5199948" y="621362"/>
                </a:cubicBezTo>
                <a:cubicBezTo>
                  <a:pt x="5249839" y="628502"/>
                  <a:pt x="5268077" y="628252"/>
                  <a:pt x="5324502" y="620360"/>
                </a:cubicBezTo>
                <a:cubicBezTo>
                  <a:pt x="5322925" y="616686"/>
                  <a:pt x="5321348" y="612845"/>
                  <a:pt x="5319658" y="608961"/>
                </a:cubicBezTo>
                <a:cubicBezTo>
                  <a:pt x="5337001" y="604139"/>
                  <a:pt x="5348064" y="604818"/>
                  <a:pt x="5356821" y="607501"/>
                </a:cubicBezTo>
                <a:lnTo>
                  <a:pt x="5379984" y="617999"/>
                </a:lnTo>
                <a:lnTo>
                  <a:pt x="5354270" y="622009"/>
                </a:lnTo>
                <a:cubicBezTo>
                  <a:pt x="5348203" y="624118"/>
                  <a:pt x="5346006" y="627124"/>
                  <a:pt x="5351414" y="631465"/>
                </a:cubicBezTo>
                <a:cubicBezTo>
                  <a:pt x="5356147" y="635225"/>
                  <a:pt x="5378102" y="637603"/>
                  <a:pt x="5392404" y="637728"/>
                </a:cubicBezTo>
                <a:cubicBezTo>
                  <a:pt x="5417178" y="637937"/>
                  <a:pt x="5442183" y="635933"/>
                  <a:pt x="5467069" y="634890"/>
                </a:cubicBezTo>
                <a:cubicBezTo>
                  <a:pt x="5467968" y="636809"/>
                  <a:pt x="5468758" y="638730"/>
                  <a:pt x="5469547" y="640653"/>
                </a:cubicBezTo>
                <a:cubicBezTo>
                  <a:pt x="5442745" y="641944"/>
                  <a:pt x="5415945" y="643240"/>
                  <a:pt x="5384412" y="644785"/>
                </a:cubicBezTo>
                <a:cubicBezTo>
                  <a:pt x="5391391" y="649085"/>
                  <a:pt x="5395560" y="651716"/>
                  <a:pt x="5401530" y="655389"/>
                </a:cubicBezTo>
                <a:cubicBezTo>
                  <a:pt x="5384300" y="656767"/>
                  <a:pt x="5366731" y="660149"/>
                  <a:pt x="5352091" y="658937"/>
                </a:cubicBezTo>
                <a:cubicBezTo>
                  <a:pt x="5297475" y="654345"/>
                  <a:pt x="5244769" y="658854"/>
                  <a:pt x="5191392" y="661068"/>
                </a:cubicBezTo>
                <a:cubicBezTo>
                  <a:pt x="5187000" y="661234"/>
                  <a:pt x="5182041" y="659355"/>
                  <a:pt x="5170556" y="657103"/>
                </a:cubicBezTo>
                <a:cubicBezTo>
                  <a:pt x="5221010" y="644575"/>
                  <a:pt x="5285420" y="655305"/>
                  <a:pt x="5326078" y="639566"/>
                </a:cubicBezTo>
                <a:cubicBezTo>
                  <a:pt x="5307496" y="629296"/>
                  <a:pt x="5281590" y="629170"/>
                  <a:pt x="5244317" y="633386"/>
                </a:cubicBezTo>
                <a:cubicBezTo>
                  <a:pt x="5197808" y="638646"/>
                  <a:pt x="5158282" y="654135"/>
                  <a:pt x="5101188" y="646497"/>
                </a:cubicBezTo>
                <a:cubicBezTo>
                  <a:pt x="5094992" y="652256"/>
                  <a:pt x="5089817" y="656976"/>
                  <a:pt x="5085085" y="661317"/>
                </a:cubicBezTo>
                <a:cubicBezTo>
                  <a:pt x="5079227" y="661317"/>
                  <a:pt x="5074388" y="661904"/>
                  <a:pt x="5072248" y="661234"/>
                </a:cubicBezTo>
                <a:cubicBezTo>
                  <a:pt x="5057834" y="656893"/>
                  <a:pt x="5041391" y="652968"/>
                  <a:pt x="5030468" y="647582"/>
                </a:cubicBezTo>
                <a:cubicBezTo>
                  <a:pt x="5021568" y="643197"/>
                  <a:pt x="5013915" y="636726"/>
                  <a:pt x="5015378" y="631550"/>
                </a:cubicBezTo>
                <a:cubicBezTo>
                  <a:pt x="5017632" y="623284"/>
                  <a:pt x="5038124" y="624201"/>
                  <a:pt x="5055466" y="624871"/>
                </a:cubicBezTo>
                <a:cubicBezTo>
                  <a:pt x="5077767" y="625704"/>
                  <a:pt x="5100175" y="626330"/>
                  <a:pt x="5122469" y="627039"/>
                </a:cubicBezTo>
                <a:cubicBezTo>
                  <a:pt x="5141953" y="627626"/>
                  <a:pt x="5162450" y="631840"/>
                  <a:pt x="5177204" y="622447"/>
                </a:cubicBezTo>
                <a:cubicBezTo>
                  <a:pt x="5191620" y="613264"/>
                  <a:pt x="5187112" y="605706"/>
                  <a:pt x="5167628" y="598022"/>
                </a:cubicBezTo>
                <a:cubicBezTo>
                  <a:pt x="5187676" y="596981"/>
                  <a:pt x="5205807" y="596061"/>
                  <a:pt x="5230129" y="594850"/>
                </a:cubicBezTo>
                <a:close/>
                <a:moveTo>
                  <a:pt x="4452312" y="592555"/>
                </a:moveTo>
                <a:cubicBezTo>
                  <a:pt x="4453889" y="592555"/>
                  <a:pt x="4455468" y="592555"/>
                  <a:pt x="4457044" y="592555"/>
                </a:cubicBezTo>
                <a:cubicBezTo>
                  <a:pt x="4456482" y="593431"/>
                  <a:pt x="4456031" y="594308"/>
                  <a:pt x="4455468" y="595185"/>
                </a:cubicBezTo>
                <a:cubicBezTo>
                  <a:pt x="4454001" y="594850"/>
                  <a:pt x="4451976" y="594641"/>
                  <a:pt x="4451409" y="594182"/>
                </a:cubicBezTo>
                <a:cubicBezTo>
                  <a:pt x="4450846" y="593764"/>
                  <a:pt x="4451976" y="593055"/>
                  <a:pt x="4452312" y="592555"/>
                </a:cubicBezTo>
                <a:close/>
                <a:moveTo>
                  <a:pt x="783638" y="591301"/>
                </a:moveTo>
                <a:cubicBezTo>
                  <a:pt x="789509" y="591859"/>
                  <a:pt x="796217" y="593715"/>
                  <a:pt x="804213" y="597608"/>
                </a:cubicBezTo>
                <a:cubicBezTo>
                  <a:pt x="794757" y="601281"/>
                  <a:pt x="785184" y="603775"/>
                  <a:pt x="774924" y="604557"/>
                </a:cubicBezTo>
                <a:lnTo>
                  <a:pt x="741535" y="601242"/>
                </a:lnTo>
                <a:lnTo>
                  <a:pt x="768080" y="592784"/>
                </a:lnTo>
                <a:cubicBezTo>
                  <a:pt x="772731" y="591484"/>
                  <a:pt x="777766" y="590744"/>
                  <a:pt x="783638" y="591301"/>
                </a:cubicBezTo>
                <a:close/>
                <a:moveTo>
                  <a:pt x="9781831" y="590091"/>
                </a:moveTo>
                <a:cubicBezTo>
                  <a:pt x="9707731" y="596647"/>
                  <a:pt x="9633639" y="603243"/>
                  <a:pt x="9547372" y="610883"/>
                </a:cubicBezTo>
                <a:cubicBezTo>
                  <a:pt x="9574849" y="601155"/>
                  <a:pt x="9745687" y="585707"/>
                  <a:pt x="9781831" y="590091"/>
                </a:cubicBezTo>
                <a:close/>
                <a:moveTo>
                  <a:pt x="35633" y="586126"/>
                </a:moveTo>
                <a:cubicBezTo>
                  <a:pt x="44304" y="586126"/>
                  <a:pt x="52978" y="586126"/>
                  <a:pt x="61646" y="586126"/>
                </a:cubicBezTo>
                <a:cubicBezTo>
                  <a:pt x="61646" y="586628"/>
                  <a:pt x="61646" y="587126"/>
                  <a:pt x="61646" y="587628"/>
                </a:cubicBezTo>
                <a:cubicBezTo>
                  <a:pt x="53092" y="587628"/>
                  <a:pt x="44416" y="587628"/>
                  <a:pt x="35747" y="587628"/>
                </a:cubicBezTo>
                <a:cubicBezTo>
                  <a:pt x="35633" y="587126"/>
                  <a:pt x="35633" y="586628"/>
                  <a:pt x="35633" y="586126"/>
                </a:cubicBezTo>
                <a:close/>
                <a:moveTo>
                  <a:pt x="5309486" y="585265"/>
                </a:moveTo>
                <a:cubicBezTo>
                  <a:pt x="5318312" y="585655"/>
                  <a:pt x="5329622" y="586532"/>
                  <a:pt x="5344318" y="587753"/>
                </a:cubicBezTo>
                <a:cubicBezTo>
                  <a:pt x="5335872" y="595270"/>
                  <a:pt x="5335872" y="595270"/>
                  <a:pt x="5272810" y="598733"/>
                </a:cubicBezTo>
                <a:cubicBezTo>
                  <a:pt x="5278893" y="587303"/>
                  <a:pt x="5283009" y="584094"/>
                  <a:pt x="5309486" y="585265"/>
                </a:cubicBezTo>
                <a:close/>
                <a:moveTo>
                  <a:pt x="5514592" y="584080"/>
                </a:moveTo>
                <a:cubicBezTo>
                  <a:pt x="5521345" y="590050"/>
                  <a:pt x="5525853" y="594056"/>
                  <a:pt x="5530359" y="598022"/>
                </a:cubicBezTo>
                <a:cubicBezTo>
                  <a:pt x="5524387" y="599068"/>
                  <a:pt x="5520225" y="600362"/>
                  <a:pt x="5518302" y="600028"/>
                </a:cubicBezTo>
                <a:cubicBezTo>
                  <a:pt x="5499726" y="596647"/>
                  <a:pt x="5495896" y="592222"/>
                  <a:pt x="5514592" y="584080"/>
                </a:cubicBezTo>
                <a:close/>
                <a:moveTo>
                  <a:pt x="158153" y="582450"/>
                </a:moveTo>
                <a:cubicBezTo>
                  <a:pt x="166490" y="584247"/>
                  <a:pt x="174706" y="586042"/>
                  <a:pt x="182926" y="587794"/>
                </a:cubicBezTo>
                <a:cubicBezTo>
                  <a:pt x="181242" y="588921"/>
                  <a:pt x="179553" y="590050"/>
                  <a:pt x="177863" y="591177"/>
                </a:cubicBezTo>
                <a:cubicBezTo>
                  <a:pt x="169413" y="589507"/>
                  <a:pt x="161083" y="587794"/>
                  <a:pt x="152639" y="586126"/>
                </a:cubicBezTo>
                <a:cubicBezTo>
                  <a:pt x="154442" y="584915"/>
                  <a:pt x="156358" y="583660"/>
                  <a:pt x="158153" y="582450"/>
                </a:cubicBezTo>
                <a:close/>
                <a:moveTo>
                  <a:pt x="10263708" y="581785"/>
                </a:moveTo>
                <a:cubicBezTo>
                  <a:pt x="10265391" y="582952"/>
                  <a:pt x="10267082" y="584121"/>
                  <a:pt x="10268772" y="585290"/>
                </a:cubicBezTo>
                <a:cubicBezTo>
                  <a:pt x="10261785" y="586251"/>
                  <a:pt x="10254920" y="587251"/>
                  <a:pt x="10247822" y="588170"/>
                </a:cubicBezTo>
                <a:cubicBezTo>
                  <a:pt x="10246814" y="587418"/>
                  <a:pt x="10245915" y="586669"/>
                  <a:pt x="10244901" y="585916"/>
                </a:cubicBezTo>
                <a:cubicBezTo>
                  <a:pt x="10251203" y="584538"/>
                  <a:pt x="10257399" y="583159"/>
                  <a:pt x="10263708" y="581785"/>
                </a:cubicBezTo>
                <a:close/>
                <a:moveTo>
                  <a:pt x="5676642" y="581240"/>
                </a:moveTo>
                <a:cubicBezTo>
                  <a:pt x="5681593" y="583493"/>
                  <a:pt x="5686888" y="584830"/>
                  <a:pt x="5687227" y="586377"/>
                </a:cubicBezTo>
                <a:cubicBezTo>
                  <a:pt x="5687451" y="587504"/>
                  <a:pt x="5681255" y="588839"/>
                  <a:pt x="5677881" y="590050"/>
                </a:cubicBezTo>
                <a:cubicBezTo>
                  <a:pt x="5674388" y="588671"/>
                  <a:pt x="5669207" y="587460"/>
                  <a:pt x="5668079" y="585875"/>
                </a:cubicBezTo>
                <a:cubicBezTo>
                  <a:pt x="5667404" y="584830"/>
                  <a:pt x="5672699" y="583244"/>
                  <a:pt x="5676642" y="581240"/>
                </a:cubicBezTo>
                <a:close/>
                <a:moveTo>
                  <a:pt x="1987442" y="581033"/>
                </a:moveTo>
                <a:cubicBezTo>
                  <a:pt x="1987554" y="581785"/>
                  <a:pt x="1987554" y="582493"/>
                  <a:pt x="1987666" y="583201"/>
                </a:cubicBezTo>
                <a:cubicBezTo>
                  <a:pt x="1978999" y="583201"/>
                  <a:pt x="1970436" y="583201"/>
                  <a:pt x="1961767" y="583201"/>
                </a:cubicBezTo>
                <a:cubicBezTo>
                  <a:pt x="1961767" y="582617"/>
                  <a:pt x="1961655" y="582073"/>
                  <a:pt x="1961655" y="581535"/>
                </a:cubicBezTo>
                <a:cubicBezTo>
                  <a:pt x="1970210" y="581364"/>
                  <a:pt x="1978885" y="581199"/>
                  <a:pt x="1987442" y="581033"/>
                </a:cubicBezTo>
                <a:close/>
                <a:moveTo>
                  <a:pt x="8199059" y="579571"/>
                </a:moveTo>
                <a:cubicBezTo>
                  <a:pt x="8182954" y="597316"/>
                  <a:pt x="8077097" y="624786"/>
                  <a:pt x="8007729" y="627751"/>
                </a:cubicBezTo>
                <a:cubicBezTo>
                  <a:pt x="8039375" y="617981"/>
                  <a:pt x="8064034" y="609045"/>
                  <a:pt x="8079575" y="596146"/>
                </a:cubicBezTo>
                <a:cubicBezTo>
                  <a:pt x="8095004" y="583368"/>
                  <a:pt x="8151083" y="577607"/>
                  <a:pt x="8199059" y="579571"/>
                </a:cubicBezTo>
                <a:close/>
                <a:moveTo>
                  <a:pt x="6300626" y="573432"/>
                </a:moveTo>
                <a:cubicBezTo>
                  <a:pt x="6301414" y="574476"/>
                  <a:pt x="6303668" y="575898"/>
                  <a:pt x="6302654" y="576482"/>
                </a:cubicBezTo>
                <a:cubicBezTo>
                  <a:pt x="6301078" y="577356"/>
                  <a:pt x="6297140" y="577650"/>
                  <a:pt x="6294211" y="578193"/>
                </a:cubicBezTo>
                <a:cubicBezTo>
                  <a:pt x="6292183" y="577356"/>
                  <a:pt x="6290268" y="576482"/>
                  <a:pt x="6288352" y="575688"/>
                </a:cubicBezTo>
                <a:cubicBezTo>
                  <a:pt x="6292409" y="574937"/>
                  <a:pt x="6296577" y="574184"/>
                  <a:pt x="6300626" y="573432"/>
                </a:cubicBezTo>
                <a:close/>
                <a:moveTo>
                  <a:pt x="4991950" y="573183"/>
                </a:moveTo>
                <a:cubicBezTo>
                  <a:pt x="4993191" y="574602"/>
                  <a:pt x="4994318" y="576062"/>
                  <a:pt x="4995557" y="577481"/>
                </a:cubicBezTo>
                <a:cubicBezTo>
                  <a:pt x="4992178" y="577733"/>
                  <a:pt x="4988128" y="578485"/>
                  <a:pt x="4985424" y="578066"/>
                </a:cubicBezTo>
                <a:cubicBezTo>
                  <a:pt x="4983508" y="577774"/>
                  <a:pt x="4983396" y="575939"/>
                  <a:pt x="4982383" y="574769"/>
                </a:cubicBezTo>
                <a:cubicBezTo>
                  <a:pt x="4985536" y="574226"/>
                  <a:pt x="4988795" y="573683"/>
                  <a:pt x="4991950" y="573183"/>
                </a:cubicBezTo>
                <a:close/>
                <a:moveTo>
                  <a:pt x="2065708" y="571010"/>
                </a:moveTo>
                <a:cubicBezTo>
                  <a:pt x="2075054" y="571804"/>
                  <a:pt x="2084513" y="572638"/>
                  <a:pt x="2093863" y="573475"/>
                </a:cubicBezTo>
                <a:cubicBezTo>
                  <a:pt x="2092624" y="575186"/>
                  <a:pt x="2091271" y="576897"/>
                  <a:pt x="2090032" y="578610"/>
                </a:cubicBezTo>
                <a:cubicBezTo>
                  <a:pt x="2080906" y="577272"/>
                  <a:pt x="2071674" y="575898"/>
                  <a:pt x="2062668" y="574560"/>
                </a:cubicBezTo>
                <a:cubicBezTo>
                  <a:pt x="2063675" y="573391"/>
                  <a:pt x="2064695" y="572179"/>
                  <a:pt x="2065708" y="571010"/>
                </a:cubicBezTo>
                <a:close/>
                <a:moveTo>
                  <a:pt x="549712" y="568380"/>
                </a:moveTo>
                <a:cubicBezTo>
                  <a:pt x="557453" y="567775"/>
                  <a:pt x="566433" y="569800"/>
                  <a:pt x="584393" y="573851"/>
                </a:cubicBezTo>
                <a:cubicBezTo>
                  <a:pt x="566486" y="575270"/>
                  <a:pt x="548586" y="576646"/>
                  <a:pt x="522461" y="578692"/>
                </a:cubicBezTo>
                <a:cubicBezTo>
                  <a:pt x="535467" y="572221"/>
                  <a:pt x="541970" y="568985"/>
                  <a:pt x="549712" y="568380"/>
                </a:cubicBezTo>
                <a:close/>
                <a:moveTo>
                  <a:pt x="88066" y="567061"/>
                </a:moveTo>
                <a:cubicBezTo>
                  <a:pt x="101537" y="567599"/>
                  <a:pt x="115754" y="569446"/>
                  <a:pt x="132928" y="570094"/>
                </a:cubicBezTo>
                <a:cubicBezTo>
                  <a:pt x="115924" y="573954"/>
                  <a:pt x="101820" y="575509"/>
                  <a:pt x="88362" y="575546"/>
                </a:cubicBezTo>
                <a:cubicBezTo>
                  <a:pt x="74906" y="575581"/>
                  <a:pt x="62097" y="574099"/>
                  <a:pt x="47681" y="571887"/>
                </a:cubicBezTo>
                <a:cubicBezTo>
                  <a:pt x="61870" y="567296"/>
                  <a:pt x="74595" y="566524"/>
                  <a:pt x="88066" y="567061"/>
                </a:cubicBezTo>
                <a:close/>
                <a:moveTo>
                  <a:pt x="365320" y="565078"/>
                </a:moveTo>
                <a:cubicBezTo>
                  <a:pt x="383494" y="564822"/>
                  <a:pt x="401626" y="565605"/>
                  <a:pt x="419195" y="570762"/>
                </a:cubicBezTo>
                <a:cubicBezTo>
                  <a:pt x="432370" y="574602"/>
                  <a:pt x="460635" y="571385"/>
                  <a:pt x="482928" y="572890"/>
                </a:cubicBezTo>
                <a:cubicBezTo>
                  <a:pt x="448925" y="579987"/>
                  <a:pt x="389466" y="567295"/>
                  <a:pt x="381015" y="592181"/>
                </a:cubicBezTo>
                <a:cubicBezTo>
                  <a:pt x="412773" y="604370"/>
                  <a:pt x="412773" y="604370"/>
                  <a:pt x="466487" y="592639"/>
                </a:cubicBezTo>
                <a:cubicBezTo>
                  <a:pt x="481465" y="599442"/>
                  <a:pt x="475050" y="604285"/>
                  <a:pt x="454889" y="606333"/>
                </a:cubicBezTo>
                <a:cubicBezTo>
                  <a:pt x="444869" y="607378"/>
                  <a:pt x="432820" y="605371"/>
                  <a:pt x="421787" y="605456"/>
                </a:cubicBezTo>
                <a:cubicBezTo>
                  <a:pt x="391156" y="605622"/>
                  <a:pt x="360630" y="605872"/>
                  <a:pt x="359734" y="622071"/>
                </a:cubicBezTo>
                <a:cubicBezTo>
                  <a:pt x="359622" y="624411"/>
                  <a:pt x="347679" y="626665"/>
                  <a:pt x="338899" y="629755"/>
                </a:cubicBezTo>
                <a:cubicBezTo>
                  <a:pt x="335067" y="627083"/>
                  <a:pt x="330907" y="625495"/>
                  <a:pt x="330907" y="623953"/>
                </a:cubicBezTo>
                <a:cubicBezTo>
                  <a:pt x="331469" y="605872"/>
                  <a:pt x="327864" y="604702"/>
                  <a:pt x="281354" y="608546"/>
                </a:cubicBezTo>
                <a:cubicBezTo>
                  <a:pt x="223811" y="613305"/>
                  <a:pt x="223811" y="613305"/>
                  <a:pt x="182031" y="609212"/>
                </a:cubicBezTo>
                <a:cubicBezTo>
                  <a:pt x="203650" y="601823"/>
                  <a:pt x="237436" y="597232"/>
                  <a:pt x="220542" y="584706"/>
                </a:cubicBezTo>
                <a:cubicBezTo>
                  <a:pt x="245314" y="590467"/>
                  <a:pt x="267503" y="597942"/>
                  <a:pt x="293403" y="600779"/>
                </a:cubicBezTo>
                <a:cubicBezTo>
                  <a:pt x="310858" y="602659"/>
                  <a:pt x="333604" y="597982"/>
                  <a:pt x="353989" y="596270"/>
                </a:cubicBezTo>
                <a:cubicBezTo>
                  <a:pt x="353312" y="595185"/>
                  <a:pt x="352638" y="594099"/>
                  <a:pt x="351961" y="593013"/>
                </a:cubicBezTo>
                <a:cubicBezTo>
                  <a:pt x="333604" y="590467"/>
                  <a:pt x="313674" y="588795"/>
                  <a:pt x="297233" y="584915"/>
                </a:cubicBezTo>
                <a:cubicBezTo>
                  <a:pt x="288789" y="582909"/>
                  <a:pt x="281692" y="576524"/>
                  <a:pt x="284058" y="573014"/>
                </a:cubicBezTo>
                <a:cubicBezTo>
                  <a:pt x="286312" y="569759"/>
                  <a:pt x="302754" y="565164"/>
                  <a:pt x="311198" y="565624"/>
                </a:cubicBezTo>
                <a:cubicBezTo>
                  <a:pt x="328931" y="566627"/>
                  <a:pt x="347146" y="565333"/>
                  <a:pt x="365320" y="565078"/>
                </a:cubicBezTo>
                <a:close/>
                <a:moveTo>
                  <a:pt x="8198720" y="564874"/>
                </a:moveTo>
                <a:cubicBezTo>
                  <a:pt x="8200860" y="565291"/>
                  <a:pt x="8202776" y="565875"/>
                  <a:pt x="8204690" y="566377"/>
                </a:cubicBezTo>
                <a:cubicBezTo>
                  <a:pt x="8203114" y="566584"/>
                  <a:pt x="8201649" y="566793"/>
                  <a:pt x="8200072" y="567003"/>
                </a:cubicBezTo>
                <a:cubicBezTo>
                  <a:pt x="8198607" y="566669"/>
                  <a:pt x="8197255" y="566377"/>
                  <a:pt x="8195904" y="566041"/>
                </a:cubicBezTo>
                <a:cubicBezTo>
                  <a:pt x="8196805" y="565624"/>
                  <a:pt x="8198382" y="564833"/>
                  <a:pt x="8198720" y="564874"/>
                </a:cubicBezTo>
                <a:close/>
                <a:moveTo>
                  <a:pt x="649653" y="564066"/>
                </a:moveTo>
                <a:cubicBezTo>
                  <a:pt x="658437" y="563268"/>
                  <a:pt x="666714" y="564917"/>
                  <a:pt x="676625" y="570679"/>
                </a:cubicBezTo>
                <a:cubicBezTo>
                  <a:pt x="661534" y="571093"/>
                  <a:pt x="646332" y="571470"/>
                  <a:pt x="619644" y="572138"/>
                </a:cubicBezTo>
                <a:cubicBezTo>
                  <a:pt x="631579" y="568110"/>
                  <a:pt x="640869" y="564865"/>
                  <a:pt x="649653" y="564066"/>
                </a:cubicBezTo>
                <a:close/>
                <a:moveTo>
                  <a:pt x="183760" y="563075"/>
                </a:moveTo>
                <a:cubicBezTo>
                  <a:pt x="194388" y="564123"/>
                  <a:pt x="206185" y="567568"/>
                  <a:pt x="221557" y="570261"/>
                </a:cubicBezTo>
                <a:cubicBezTo>
                  <a:pt x="190023" y="570261"/>
                  <a:pt x="171447" y="570261"/>
                  <a:pt x="152977" y="570261"/>
                </a:cubicBezTo>
                <a:cubicBezTo>
                  <a:pt x="163673" y="563372"/>
                  <a:pt x="173132" y="562026"/>
                  <a:pt x="183760" y="563075"/>
                </a:cubicBezTo>
                <a:close/>
                <a:moveTo>
                  <a:pt x="5298263" y="560322"/>
                </a:moveTo>
                <a:cubicBezTo>
                  <a:pt x="5311440" y="560740"/>
                  <a:pt x="5324502" y="561157"/>
                  <a:pt x="5337677" y="561533"/>
                </a:cubicBezTo>
                <a:cubicBezTo>
                  <a:pt x="5337001" y="563330"/>
                  <a:pt x="5336324" y="565124"/>
                  <a:pt x="5335648" y="566919"/>
                </a:cubicBezTo>
                <a:cubicBezTo>
                  <a:pt x="5322813" y="566041"/>
                  <a:pt x="5309975" y="565124"/>
                  <a:pt x="5297138" y="564248"/>
                </a:cubicBezTo>
                <a:cubicBezTo>
                  <a:pt x="5297475" y="562954"/>
                  <a:pt x="5297927" y="561618"/>
                  <a:pt x="5298263" y="560322"/>
                </a:cubicBezTo>
                <a:close/>
                <a:moveTo>
                  <a:pt x="10183975" y="556231"/>
                </a:moveTo>
                <a:cubicBezTo>
                  <a:pt x="10183750" y="556983"/>
                  <a:pt x="10183412" y="557735"/>
                  <a:pt x="10183186" y="558487"/>
                </a:cubicBezTo>
                <a:cubicBezTo>
                  <a:pt x="10181610" y="558319"/>
                  <a:pt x="10179919" y="558152"/>
                  <a:pt x="10178342" y="557985"/>
                </a:cubicBezTo>
                <a:cubicBezTo>
                  <a:pt x="10178568" y="557443"/>
                  <a:pt x="10178229" y="556649"/>
                  <a:pt x="10179018" y="556483"/>
                </a:cubicBezTo>
                <a:cubicBezTo>
                  <a:pt x="10180369" y="556189"/>
                  <a:pt x="10182285" y="556315"/>
                  <a:pt x="10183975" y="556231"/>
                </a:cubicBezTo>
                <a:close/>
                <a:moveTo>
                  <a:pt x="6383503" y="555146"/>
                </a:moveTo>
                <a:lnTo>
                  <a:pt x="6382501" y="555479"/>
                </a:lnTo>
                <a:lnTo>
                  <a:pt x="6381109" y="555389"/>
                </a:lnTo>
                <a:lnTo>
                  <a:pt x="6382165" y="555312"/>
                </a:lnTo>
                <a:close/>
                <a:moveTo>
                  <a:pt x="5973942" y="554269"/>
                </a:moveTo>
                <a:cubicBezTo>
                  <a:pt x="5987173" y="555626"/>
                  <a:pt x="5993396" y="557766"/>
                  <a:pt x="5995336" y="560323"/>
                </a:cubicBezTo>
                <a:cubicBezTo>
                  <a:pt x="5997279" y="562880"/>
                  <a:pt x="5994941" y="565855"/>
                  <a:pt x="5991054" y="568883"/>
                </a:cubicBezTo>
                <a:cubicBezTo>
                  <a:pt x="5985536" y="573183"/>
                  <a:pt x="5978610" y="574894"/>
                  <a:pt x="5970502" y="574989"/>
                </a:cubicBezTo>
                <a:cubicBezTo>
                  <a:pt x="5962396" y="575083"/>
                  <a:pt x="5953106" y="573558"/>
                  <a:pt x="5942860" y="571385"/>
                </a:cubicBezTo>
                <a:cubicBezTo>
                  <a:pt x="5953895" y="565331"/>
                  <a:pt x="5964141" y="559656"/>
                  <a:pt x="5973942" y="554269"/>
                </a:cubicBezTo>
                <a:close/>
                <a:moveTo>
                  <a:pt x="6335877" y="552433"/>
                </a:moveTo>
                <a:lnTo>
                  <a:pt x="6381109" y="555389"/>
                </a:lnTo>
                <a:lnTo>
                  <a:pt x="6335991" y="558654"/>
                </a:lnTo>
                <a:cubicBezTo>
                  <a:pt x="6335991" y="556608"/>
                  <a:pt x="6335877" y="554521"/>
                  <a:pt x="6335877" y="552433"/>
                </a:cubicBezTo>
                <a:close/>
                <a:moveTo>
                  <a:pt x="6403668" y="548423"/>
                </a:moveTo>
                <a:cubicBezTo>
                  <a:pt x="6405697" y="549592"/>
                  <a:pt x="6407611" y="550720"/>
                  <a:pt x="6409527" y="551890"/>
                </a:cubicBezTo>
                <a:lnTo>
                  <a:pt x="6383503" y="555146"/>
                </a:lnTo>
                <a:close/>
                <a:moveTo>
                  <a:pt x="6309414" y="547464"/>
                </a:moveTo>
                <a:cubicBezTo>
                  <a:pt x="6304683" y="555855"/>
                  <a:pt x="6306033" y="561992"/>
                  <a:pt x="6299388" y="563538"/>
                </a:cubicBezTo>
                <a:cubicBezTo>
                  <a:pt x="6292181" y="565250"/>
                  <a:pt x="6283848" y="566659"/>
                  <a:pt x="6275291" y="566418"/>
                </a:cubicBezTo>
                <a:cubicBezTo>
                  <a:pt x="6266733" y="566179"/>
                  <a:pt x="6257950" y="564289"/>
                  <a:pt x="6249841" y="559404"/>
                </a:cubicBezTo>
                <a:cubicBezTo>
                  <a:pt x="6266954" y="555981"/>
                  <a:pt x="6282728" y="552808"/>
                  <a:pt x="6309414" y="547464"/>
                </a:cubicBezTo>
                <a:close/>
                <a:moveTo>
                  <a:pt x="8859983" y="545877"/>
                </a:moveTo>
                <a:cubicBezTo>
                  <a:pt x="8860547" y="546587"/>
                  <a:pt x="8861222" y="547297"/>
                  <a:pt x="8861786" y="548007"/>
                </a:cubicBezTo>
                <a:cubicBezTo>
                  <a:pt x="8855140" y="548759"/>
                  <a:pt x="8848499" y="549550"/>
                  <a:pt x="8841851" y="550304"/>
                </a:cubicBezTo>
                <a:cubicBezTo>
                  <a:pt x="8841287" y="549634"/>
                  <a:pt x="8840725" y="548966"/>
                  <a:pt x="8840162" y="548299"/>
                </a:cubicBezTo>
                <a:cubicBezTo>
                  <a:pt x="8846696" y="547506"/>
                  <a:pt x="8853342" y="546713"/>
                  <a:pt x="8859983" y="545877"/>
                </a:cubicBezTo>
                <a:close/>
                <a:moveTo>
                  <a:pt x="8420117" y="545043"/>
                </a:moveTo>
                <a:cubicBezTo>
                  <a:pt x="8439714" y="545043"/>
                  <a:pt x="8459417" y="545043"/>
                  <a:pt x="8479015" y="545043"/>
                </a:cubicBezTo>
                <a:cubicBezTo>
                  <a:pt x="8478563" y="546253"/>
                  <a:pt x="8478225" y="547464"/>
                  <a:pt x="8477775" y="548677"/>
                </a:cubicBezTo>
                <a:cubicBezTo>
                  <a:pt x="8458516" y="548175"/>
                  <a:pt x="8439377" y="547631"/>
                  <a:pt x="8420231" y="547129"/>
                </a:cubicBezTo>
                <a:cubicBezTo>
                  <a:pt x="8420117" y="546421"/>
                  <a:pt x="8420117" y="545752"/>
                  <a:pt x="8420117" y="545043"/>
                </a:cubicBezTo>
                <a:close/>
                <a:moveTo>
                  <a:pt x="6150858" y="544039"/>
                </a:moveTo>
                <a:cubicBezTo>
                  <a:pt x="6152314" y="544457"/>
                  <a:pt x="6153215" y="545208"/>
                  <a:pt x="6154230" y="545837"/>
                </a:cubicBezTo>
                <a:cubicBezTo>
                  <a:pt x="6152653" y="545877"/>
                  <a:pt x="6150858" y="546002"/>
                  <a:pt x="6149387" y="545837"/>
                </a:cubicBezTo>
                <a:cubicBezTo>
                  <a:pt x="6148266" y="545668"/>
                  <a:pt x="6147589" y="545083"/>
                  <a:pt x="6146688" y="544708"/>
                </a:cubicBezTo>
                <a:cubicBezTo>
                  <a:pt x="6148152" y="544457"/>
                  <a:pt x="6150294" y="543830"/>
                  <a:pt x="6150858" y="544039"/>
                </a:cubicBezTo>
                <a:close/>
                <a:moveTo>
                  <a:pt x="8323992" y="544019"/>
                </a:moveTo>
                <a:cubicBezTo>
                  <a:pt x="8331607" y="544019"/>
                  <a:pt x="8339826" y="547297"/>
                  <a:pt x="8356265" y="553852"/>
                </a:cubicBezTo>
                <a:cubicBezTo>
                  <a:pt x="8334195" y="553852"/>
                  <a:pt x="8315724" y="553852"/>
                  <a:pt x="8295346" y="553852"/>
                </a:cubicBezTo>
                <a:cubicBezTo>
                  <a:pt x="8309367" y="547297"/>
                  <a:pt x="8316377" y="544019"/>
                  <a:pt x="8323992" y="544019"/>
                </a:cubicBezTo>
                <a:close/>
                <a:moveTo>
                  <a:pt x="9674179" y="537528"/>
                </a:moveTo>
                <a:cubicBezTo>
                  <a:pt x="9676876" y="538654"/>
                  <a:pt x="9679466" y="539740"/>
                  <a:pt x="9682171" y="540868"/>
                </a:cubicBezTo>
                <a:cubicBezTo>
                  <a:pt x="9668996" y="551931"/>
                  <a:pt x="9655709" y="562996"/>
                  <a:pt x="9638589" y="577356"/>
                </a:cubicBezTo>
                <a:cubicBezTo>
                  <a:pt x="9623949" y="567337"/>
                  <a:pt x="9614718" y="560949"/>
                  <a:pt x="9602332" y="552433"/>
                </a:cubicBezTo>
                <a:cubicBezTo>
                  <a:pt x="9628233" y="547089"/>
                  <a:pt x="9651203" y="542329"/>
                  <a:pt x="9674179" y="537528"/>
                </a:cubicBezTo>
                <a:close/>
                <a:moveTo>
                  <a:pt x="3972246" y="534437"/>
                </a:moveTo>
                <a:cubicBezTo>
                  <a:pt x="3975393" y="534521"/>
                  <a:pt x="3978546" y="534562"/>
                  <a:pt x="3981703" y="534647"/>
                </a:cubicBezTo>
                <a:cubicBezTo>
                  <a:pt x="3981252" y="537487"/>
                  <a:pt x="3980912" y="540325"/>
                  <a:pt x="3980462" y="543164"/>
                </a:cubicBezTo>
                <a:cubicBezTo>
                  <a:pt x="3977202" y="543081"/>
                  <a:pt x="3974047" y="543040"/>
                  <a:pt x="3970779" y="542954"/>
                </a:cubicBezTo>
                <a:cubicBezTo>
                  <a:pt x="3971231" y="540115"/>
                  <a:pt x="3971795" y="537277"/>
                  <a:pt x="3972246" y="534437"/>
                </a:cubicBezTo>
                <a:close/>
                <a:moveTo>
                  <a:pt x="8966404" y="534021"/>
                </a:moveTo>
                <a:cubicBezTo>
                  <a:pt x="8967081" y="535190"/>
                  <a:pt x="8967869" y="536317"/>
                  <a:pt x="8968546" y="537487"/>
                </a:cubicBezTo>
                <a:cubicBezTo>
                  <a:pt x="8948947" y="539280"/>
                  <a:pt x="8929353" y="541076"/>
                  <a:pt x="8909762" y="542872"/>
                </a:cubicBezTo>
                <a:cubicBezTo>
                  <a:pt x="8908973" y="541702"/>
                  <a:pt x="8908297" y="540533"/>
                  <a:pt x="8907508" y="539362"/>
                </a:cubicBezTo>
                <a:cubicBezTo>
                  <a:pt x="8927106" y="537569"/>
                  <a:pt x="8946807" y="535815"/>
                  <a:pt x="8966404" y="534021"/>
                </a:cubicBezTo>
                <a:close/>
                <a:moveTo>
                  <a:pt x="537883" y="532561"/>
                </a:moveTo>
                <a:cubicBezTo>
                  <a:pt x="538333" y="533643"/>
                  <a:pt x="538784" y="534771"/>
                  <a:pt x="539236" y="535858"/>
                </a:cubicBezTo>
                <a:cubicBezTo>
                  <a:pt x="522461" y="536901"/>
                  <a:pt x="505795" y="537905"/>
                  <a:pt x="489014" y="538904"/>
                </a:cubicBezTo>
                <a:cubicBezTo>
                  <a:pt x="488113" y="537779"/>
                  <a:pt x="487322" y="536652"/>
                  <a:pt x="486421" y="535523"/>
                </a:cubicBezTo>
                <a:cubicBezTo>
                  <a:pt x="503541" y="534521"/>
                  <a:pt x="520660" y="533560"/>
                  <a:pt x="537883" y="532561"/>
                </a:cubicBezTo>
                <a:close/>
                <a:moveTo>
                  <a:pt x="9763406" y="532345"/>
                </a:moveTo>
                <a:cubicBezTo>
                  <a:pt x="9771134" y="531077"/>
                  <a:pt x="9779637" y="531933"/>
                  <a:pt x="9788365" y="538278"/>
                </a:cubicBezTo>
                <a:cubicBezTo>
                  <a:pt x="9790958" y="540200"/>
                  <a:pt x="9803231" y="541368"/>
                  <a:pt x="9810547" y="541118"/>
                </a:cubicBezTo>
                <a:cubicBezTo>
                  <a:pt x="9835328" y="540241"/>
                  <a:pt x="9859875" y="538612"/>
                  <a:pt x="9885999" y="540115"/>
                </a:cubicBezTo>
                <a:cubicBezTo>
                  <a:pt x="9834651" y="545250"/>
                  <a:pt x="9783409" y="550428"/>
                  <a:pt x="9726991" y="556106"/>
                </a:cubicBezTo>
                <a:cubicBezTo>
                  <a:pt x="9733413" y="548759"/>
                  <a:pt x="9734201" y="542496"/>
                  <a:pt x="9743095" y="539155"/>
                </a:cubicBezTo>
                <a:cubicBezTo>
                  <a:pt x="9748725" y="537005"/>
                  <a:pt x="9755678" y="533613"/>
                  <a:pt x="9763406" y="532345"/>
                </a:cubicBezTo>
                <a:close/>
                <a:moveTo>
                  <a:pt x="7100069" y="531475"/>
                </a:moveTo>
                <a:cubicBezTo>
                  <a:pt x="7099168" y="532184"/>
                  <a:pt x="7098266" y="532935"/>
                  <a:pt x="7097365" y="533643"/>
                </a:cubicBezTo>
                <a:cubicBezTo>
                  <a:pt x="7095787" y="533351"/>
                  <a:pt x="7094210" y="533100"/>
                  <a:pt x="7092633" y="532808"/>
                </a:cubicBezTo>
                <a:cubicBezTo>
                  <a:pt x="7093311" y="532349"/>
                  <a:pt x="7093761" y="531640"/>
                  <a:pt x="7094773" y="531515"/>
                </a:cubicBezTo>
                <a:cubicBezTo>
                  <a:pt x="7096350" y="531308"/>
                  <a:pt x="7098266" y="531475"/>
                  <a:pt x="7100069" y="531475"/>
                </a:cubicBezTo>
                <a:close/>
                <a:moveTo>
                  <a:pt x="8542868" y="529804"/>
                </a:moveTo>
                <a:cubicBezTo>
                  <a:pt x="8548043" y="531475"/>
                  <a:pt x="8553340" y="533185"/>
                  <a:pt x="8558516" y="534855"/>
                </a:cubicBezTo>
                <a:cubicBezTo>
                  <a:pt x="8556381" y="535858"/>
                  <a:pt x="8554127" y="536819"/>
                  <a:pt x="8551987" y="537779"/>
                </a:cubicBezTo>
                <a:cubicBezTo>
                  <a:pt x="8545903" y="536317"/>
                  <a:pt x="8539825" y="534855"/>
                  <a:pt x="8533742" y="533393"/>
                </a:cubicBezTo>
                <a:cubicBezTo>
                  <a:pt x="8536785" y="532184"/>
                  <a:pt x="8539825" y="531015"/>
                  <a:pt x="8542868" y="529804"/>
                </a:cubicBezTo>
                <a:close/>
                <a:moveTo>
                  <a:pt x="46218" y="528717"/>
                </a:moveTo>
                <a:cubicBezTo>
                  <a:pt x="98692" y="540825"/>
                  <a:pt x="152977" y="539531"/>
                  <a:pt x="207367" y="534896"/>
                </a:cubicBezTo>
                <a:cubicBezTo>
                  <a:pt x="270433" y="529511"/>
                  <a:pt x="332591" y="535356"/>
                  <a:pt x="396556" y="537068"/>
                </a:cubicBezTo>
                <a:cubicBezTo>
                  <a:pt x="335974" y="538718"/>
                  <a:pt x="275445" y="542673"/>
                  <a:pt x="214407" y="545054"/>
                </a:cubicBezTo>
                <a:cubicBezTo>
                  <a:pt x="183890" y="546243"/>
                  <a:pt x="153244" y="547039"/>
                  <a:pt x="122403" y="546956"/>
                </a:cubicBezTo>
                <a:cubicBezTo>
                  <a:pt x="91560" y="546873"/>
                  <a:pt x="60519" y="545910"/>
                  <a:pt x="29213" y="543583"/>
                </a:cubicBezTo>
                <a:cubicBezTo>
                  <a:pt x="29438" y="543706"/>
                  <a:pt x="27410" y="542954"/>
                  <a:pt x="27748" y="542662"/>
                </a:cubicBezTo>
                <a:cubicBezTo>
                  <a:pt x="33045" y="538486"/>
                  <a:pt x="38676" y="534354"/>
                  <a:pt x="46218" y="528717"/>
                </a:cubicBezTo>
                <a:close/>
                <a:moveTo>
                  <a:pt x="6690609" y="528550"/>
                </a:moveTo>
                <a:cubicBezTo>
                  <a:pt x="6692863" y="528216"/>
                  <a:pt x="6696461" y="529093"/>
                  <a:pt x="6699391" y="529427"/>
                </a:cubicBezTo>
                <a:cubicBezTo>
                  <a:pt x="6697250" y="530472"/>
                  <a:pt x="6695220" y="531475"/>
                  <a:pt x="6693201" y="532477"/>
                </a:cubicBezTo>
                <a:cubicBezTo>
                  <a:pt x="6690158" y="532101"/>
                  <a:pt x="6687230" y="531767"/>
                  <a:pt x="6684413" y="531432"/>
                </a:cubicBezTo>
                <a:cubicBezTo>
                  <a:pt x="6686441" y="530430"/>
                  <a:pt x="6687904" y="528968"/>
                  <a:pt x="6690609" y="528550"/>
                </a:cubicBezTo>
                <a:close/>
                <a:moveTo>
                  <a:pt x="6143646" y="528341"/>
                </a:moveTo>
                <a:cubicBezTo>
                  <a:pt x="6166618" y="528341"/>
                  <a:pt x="6189706" y="528341"/>
                  <a:pt x="6212788" y="528341"/>
                </a:cubicBezTo>
                <a:cubicBezTo>
                  <a:pt x="6212904" y="529177"/>
                  <a:pt x="6213014" y="530052"/>
                  <a:pt x="6213128" y="530889"/>
                </a:cubicBezTo>
                <a:cubicBezTo>
                  <a:pt x="6190044" y="531390"/>
                  <a:pt x="6167066" y="531892"/>
                  <a:pt x="6144098" y="532391"/>
                </a:cubicBezTo>
                <a:cubicBezTo>
                  <a:pt x="6143872" y="531056"/>
                  <a:pt x="6143758" y="529678"/>
                  <a:pt x="6143646" y="528341"/>
                </a:cubicBezTo>
                <a:close/>
                <a:moveTo>
                  <a:pt x="6481035" y="527254"/>
                </a:moveTo>
                <a:cubicBezTo>
                  <a:pt x="6481147" y="527839"/>
                  <a:pt x="6481598" y="528508"/>
                  <a:pt x="6481035" y="529052"/>
                </a:cubicBezTo>
                <a:cubicBezTo>
                  <a:pt x="6480695" y="529468"/>
                  <a:pt x="6479120" y="529720"/>
                  <a:pt x="6477993" y="530052"/>
                </a:cubicBezTo>
                <a:cubicBezTo>
                  <a:pt x="6477318" y="529511"/>
                  <a:pt x="6475740" y="528717"/>
                  <a:pt x="6476077" y="528508"/>
                </a:cubicBezTo>
                <a:cubicBezTo>
                  <a:pt x="6477204" y="527966"/>
                  <a:pt x="6479344" y="527674"/>
                  <a:pt x="6481035" y="527254"/>
                </a:cubicBezTo>
                <a:close/>
                <a:moveTo>
                  <a:pt x="9995555" y="526306"/>
                </a:moveTo>
                <a:lnTo>
                  <a:pt x="9937241" y="535273"/>
                </a:lnTo>
                <a:cubicBezTo>
                  <a:pt x="9935888" y="533685"/>
                  <a:pt x="9934651" y="532101"/>
                  <a:pt x="9933299" y="530514"/>
                </a:cubicBezTo>
                <a:close/>
                <a:moveTo>
                  <a:pt x="9997555" y="526074"/>
                </a:moveTo>
                <a:lnTo>
                  <a:pt x="9996928" y="526213"/>
                </a:lnTo>
                <a:lnTo>
                  <a:pt x="9995555" y="526306"/>
                </a:lnTo>
                <a:lnTo>
                  <a:pt x="9996700" y="526130"/>
                </a:lnTo>
                <a:close/>
                <a:moveTo>
                  <a:pt x="6786100" y="524333"/>
                </a:moveTo>
                <a:cubicBezTo>
                  <a:pt x="6788242" y="525003"/>
                  <a:pt x="6790384" y="525712"/>
                  <a:pt x="6792524" y="526379"/>
                </a:cubicBezTo>
                <a:cubicBezTo>
                  <a:pt x="6791509" y="526881"/>
                  <a:pt x="6790494" y="527339"/>
                  <a:pt x="6789595" y="527839"/>
                </a:cubicBezTo>
                <a:cubicBezTo>
                  <a:pt x="6787453" y="527131"/>
                  <a:pt x="6785200" y="526506"/>
                  <a:pt x="6783284" y="525712"/>
                </a:cubicBezTo>
                <a:cubicBezTo>
                  <a:pt x="6783060" y="525629"/>
                  <a:pt x="6785087" y="524835"/>
                  <a:pt x="6786100" y="524333"/>
                </a:cubicBezTo>
                <a:close/>
                <a:moveTo>
                  <a:pt x="6310316" y="523040"/>
                </a:moveTo>
                <a:cubicBezTo>
                  <a:pt x="6312563" y="523123"/>
                  <a:pt x="6314484" y="524626"/>
                  <a:pt x="6316507" y="525503"/>
                </a:cubicBezTo>
                <a:cubicBezTo>
                  <a:pt x="6313690" y="526173"/>
                  <a:pt x="6310768" y="527467"/>
                  <a:pt x="6308176" y="527339"/>
                </a:cubicBezTo>
                <a:cubicBezTo>
                  <a:pt x="6305810" y="527254"/>
                  <a:pt x="6303894" y="525671"/>
                  <a:pt x="6301754" y="524752"/>
                </a:cubicBezTo>
                <a:cubicBezTo>
                  <a:pt x="6304683" y="524083"/>
                  <a:pt x="6307612" y="522956"/>
                  <a:pt x="6310316" y="523040"/>
                </a:cubicBezTo>
                <a:close/>
                <a:moveTo>
                  <a:pt x="10013708" y="522495"/>
                </a:moveTo>
                <a:cubicBezTo>
                  <a:pt x="10014489" y="523289"/>
                  <a:pt x="10015166" y="524083"/>
                  <a:pt x="10015953" y="524877"/>
                </a:cubicBezTo>
                <a:lnTo>
                  <a:pt x="9997555" y="526074"/>
                </a:lnTo>
                <a:close/>
                <a:moveTo>
                  <a:pt x="10293657" y="517068"/>
                </a:moveTo>
                <a:cubicBezTo>
                  <a:pt x="10293996" y="517110"/>
                  <a:pt x="10294220" y="518154"/>
                  <a:pt x="10294444" y="518738"/>
                </a:cubicBezTo>
                <a:cubicBezTo>
                  <a:pt x="10291635" y="518822"/>
                  <a:pt x="10288819" y="518990"/>
                  <a:pt x="10286002" y="518948"/>
                </a:cubicBezTo>
                <a:cubicBezTo>
                  <a:pt x="10285665" y="518906"/>
                  <a:pt x="10285438" y="517862"/>
                  <a:pt x="10285213" y="517278"/>
                </a:cubicBezTo>
                <a:cubicBezTo>
                  <a:pt x="10288030" y="517150"/>
                  <a:pt x="10290846" y="517027"/>
                  <a:pt x="10293657" y="517068"/>
                </a:cubicBezTo>
                <a:close/>
                <a:moveTo>
                  <a:pt x="8748048" y="516734"/>
                </a:moveTo>
                <a:cubicBezTo>
                  <a:pt x="8750183" y="517904"/>
                  <a:pt x="8752329" y="519115"/>
                  <a:pt x="8754464" y="520326"/>
                </a:cubicBezTo>
                <a:cubicBezTo>
                  <a:pt x="8746020" y="522037"/>
                  <a:pt x="8737458" y="523750"/>
                  <a:pt x="8729016" y="525461"/>
                </a:cubicBezTo>
                <a:cubicBezTo>
                  <a:pt x="8727663" y="524667"/>
                  <a:pt x="8726309" y="523874"/>
                  <a:pt x="8724958" y="523081"/>
                </a:cubicBezTo>
                <a:cubicBezTo>
                  <a:pt x="8732621" y="520952"/>
                  <a:pt x="8740387" y="518865"/>
                  <a:pt x="8748048" y="516734"/>
                </a:cubicBezTo>
                <a:close/>
                <a:moveTo>
                  <a:pt x="8595569" y="510391"/>
                </a:moveTo>
                <a:cubicBezTo>
                  <a:pt x="8596019" y="511139"/>
                  <a:pt x="8596469" y="511933"/>
                  <a:pt x="8596920" y="512685"/>
                </a:cubicBezTo>
                <a:cubicBezTo>
                  <a:pt x="8595117" y="512644"/>
                  <a:pt x="8593090" y="512811"/>
                  <a:pt x="8591739" y="512560"/>
                </a:cubicBezTo>
                <a:cubicBezTo>
                  <a:pt x="8590949" y="512393"/>
                  <a:pt x="8591061" y="511558"/>
                  <a:pt x="8590837" y="511015"/>
                </a:cubicBezTo>
                <a:cubicBezTo>
                  <a:pt x="8592414" y="510808"/>
                  <a:pt x="8593991" y="510558"/>
                  <a:pt x="8595569" y="510391"/>
                </a:cubicBezTo>
                <a:close/>
                <a:moveTo>
                  <a:pt x="6067295" y="507718"/>
                </a:moveTo>
                <a:cubicBezTo>
                  <a:pt x="6068870" y="510056"/>
                  <a:pt x="6070336" y="512352"/>
                  <a:pt x="6071913" y="514691"/>
                </a:cubicBezTo>
                <a:cubicBezTo>
                  <a:pt x="6068194" y="514940"/>
                  <a:pt x="6064590" y="515150"/>
                  <a:pt x="6060991" y="515400"/>
                </a:cubicBezTo>
                <a:cubicBezTo>
                  <a:pt x="6060542" y="513019"/>
                  <a:pt x="6060202" y="510683"/>
                  <a:pt x="6059753" y="508302"/>
                </a:cubicBezTo>
                <a:cubicBezTo>
                  <a:pt x="6062223" y="508092"/>
                  <a:pt x="6064815" y="507926"/>
                  <a:pt x="6067295" y="507718"/>
                </a:cubicBezTo>
                <a:close/>
                <a:moveTo>
                  <a:pt x="5758735" y="506589"/>
                </a:moveTo>
                <a:cubicBezTo>
                  <a:pt x="5758510" y="507257"/>
                  <a:pt x="5758283" y="507968"/>
                  <a:pt x="5758058" y="508636"/>
                </a:cubicBezTo>
                <a:cubicBezTo>
                  <a:pt x="5756595" y="508469"/>
                  <a:pt x="5755017" y="508343"/>
                  <a:pt x="5753445" y="508177"/>
                </a:cubicBezTo>
                <a:cubicBezTo>
                  <a:pt x="5753559" y="507718"/>
                  <a:pt x="5753333" y="506965"/>
                  <a:pt x="5754010" y="506840"/>
                </a:cubicBezTo>
                <a:cubicBezTo>
                  <a:pt x="5755242" y="506548"/>
                  <a:pt x="5757157" y="506630"/>
                  <a:pt x="5758735" y="506589"/>
                </a:cubicBezTo>
                <a:close/>
                <a:moveTo>
                  <a:pt x="5327200" y="504504"/>
                </a:moveTo>
                <a:cubicBezTo>
                  <a:pt x="5328332" y="504545"/>
                  <a:pt x="5329233" y="505380"/>
                  <a:pt x="5330128" y="505836"/>
                </a:cubicBezTo>
                <a:cubicBezTo>
                  <a:pt x="5327538" y="506213"/>
                  <a:pt x="5325063" y="506589"/>
                  <a:pt x="5322473" y="506965"/>
                </a:cubicBezTo>
                <a:cubicBezTo>
                  <a:pt x="5322473" y="506381"/>
                  <a:pt x="5322473" y="505796"/>
                  <a:pt x="5322473" y="505211"/>
                </a:cubicBezTo>
                <a:cubicBezTo>
                  <a:pt x="5324050" y="504921"/>
                  <a:pt x="5325742" y="504419"/>
                  <a:pt x="5327200" y="504504"/>
                </a:cubicBezTo>
                <a:close/>
                <a:moveTo>
                  <a:pt x="10742535" y="492145"/>
                </a:moveTo>
                <a:cubicBezTo>
                  <a:pt x="10747492" y="492731"/>
                  <a:pt x="10752557" y="493273"/>
                  <a:pt x="10757625" y="493816"/>
                </a:cubicBezTo>
                <a:cubicBezTo>
                  <a:pt x="10753345" y="497071"/>
                  <a:pt x="10749176" y="500370"/>
                  <a:pt x="10745015" y="503584"/>
                </a:cubicBezTo>
                <a:cubicBezTo>
                  <a:pt x="10741410" y="503041"/>
                  <a:pt x="10737693" y="502498"/>
                  <a:pt x="10734093" y="501956"/>
                </a:cubicBezTo>
                <a:cubicBezTo>
                  <a:pt x="10736904" y="498700"/>
                  <a:pt x="10739719" y="495400"/>
                  <a:pt x="10742535" y="492145"/>
                </a:cubicBezTo>
                <a:close/>
                <a:moveTo>
                  <a:pt x="10663028" y="486425"/>
                </a:moveTo>
                <a:cubicBezTo>
                  <a:pt x="10663930" y="487593"/>
                  <a:pt x="10664831" y="488805"/>
                  <a:pt x="10665734" y="489973"/>
                </a:cubicBezTo>
                <a:cubicBezTo>
                  <a:pt x="10657402" y="490767"/>
                  <a:pt x="10649064" y="491517"/>
                  <a:pt x="10640734" y="492353"/>
                </a:cubicBezTo>
                <a:cubicBezTo>
                  <a:pt x="10639945" y="491309"/>
                  <a:pt x="10639157" y="490306"/>
                  <a:pt x="10638368" y="489261"/>
                </a:cubicBezTo>
                <a:cubicBezTo>
                  <a:pt x="10646591" y="488304"/>
                  <a:pt x="10654809" y="487386"/>
                  <a:pt x="10663028" y="486425"/>
                </a:cubicBezTo>
                <a:close/>
                <a:moveTo>
                  <a:pt x="8399846" y="486174"/>
                </a:moveTo>
                <a:cubicBezTo>
                  <a:pt x="8400295" y="487552"/>
                  <a:pt x="8400752" y="488969"/>
                  <a:pt x="8401198" y="490390"/>
                </a:cubicBezTo>
                <a:cubicBezTo>
                  <a:pt x="8389600" y="491100"/>
                  <a:pt x="8378001" y="491768"/>
                  <a:pt x="8366404" y="492436"/>
                </a:cubicBezTo>
                <a:cubicBezTo>
                  <a:pt x="8365952" y="490599"/>
                  <a:pt x="8365615" y="488763"/>
                  <a:pt x="8365165" y="486925"/>
                </a:cubicBezTo>
                <a:cubicBezTo>
                  <a:pt x="8376762" y="486676"/>
                  <a:pt x="8388247" y="486425"/>
                  <a:pt x="8399846" y="486174"/>
                </a:cubicBezTo>
                <a:close/>
                <a:moveTo>
                  <a:pt x="10728684" y="471938"/>
                </a:moveTo>
                <a:cubicBezTo>
                  <a:pt x="10724404" y="473188"/>
                  <a:pt x="10720467" y="474694"/>
                  <a:pt x="10715735" y="475611"/>
                </a:cubicBezTo>
                <a:cubicBezTo>
                  <a:pt x="10714270" y="475904"/>
                  <a:pt x="10710551" y="474566"/>
                  <a:pt x="10700757" y="472440"/>
                </a:cubicBezTo>
                <a:cubicBezTo>
                  <a:pt x="10714607" y="472188"/>
                  <a:pt x="10721699" y="472063"/>
                  <a:pt x="10728684" y="471938"/>
                </a:cubicBezTo>
                <a:close/>
                <a:moveTo>
                  <a:pt x="8449735" y="468471"/>
                </a:moveTo>
                <a:cubicBezTo>
                  <a:pt x="8449848" y="469349"/>
                  <a:pt x="8449961" y="470267"/>
                  <a:pt x="8450074" y="471144"/>
                </a:cubicBezTo>
                <a:cubicBezTo>
                  <a:pt x="8441629" y="471269"/>
                  <a:pt x="8433292" y="471436"/>
                  <a:pt x="8424737" y="471561"/>
                </a:cubicBezTo>
                <a:cubicBezTo>
                  <a:pt x="8424623" y="470725"/>
                  <a:pt x="8424511" y="469850"/>
                  <a:pt x="8424399" y="469013"/>
                </a:cubicBezTo>
                <a:cubicBezTo>
                  <a:pt x="8432842" y="468847"/>
                  <a:pt x="8441291" y="468639"/>
                  <a:pt x="8449735" y="468471"/>
                </a:cubicBezTo>
                <a:close/>
                <a:moveTo>
                  <a:pt x="261651" y="410314"/>
                </a:moveTo>
                <a:cubicBezTo>
                  <a:pt x="263223" y="410939"/>
                  <a:pt x="264236" y="411776"/>
                  <a:pt x="265475" y="412526"/>
                </a:cubicBezTo>
                <a:cubicBezTo>
                  <a:pt x="263673" y="412569"/>
                  <a:pt x="261651" y="412732"/>
                  <a:pt x="260068" y="412526"/>
                </a:cubicBezTo>
                <a:cubicBezTo>
                  <a:pt x="258836" y="412360"/>
                  <a:pt x="258157" y="411650"/>
                  <a:pt x="257144" y="411191"/>
                </a:cubicBezTo>
                <a:cubicBezTo>
                  <a:pt x="258722" y="410857"/>
                  <a:pt x="261307" y="410188"/>
                  <a:pt x="261651" y="410314"/>
                </a:cubicBezTo>
                <a:close/>
                <a:moveTo>
                  <a:pt x="133042" y="401963"/>
                </a:moveTo>
                <a:cubicBezTo>
                  <a:pt x="146331" y="404844"/>
                  <a:pt x="164010" y="408726"/>
                  <a:pt x="193628" y="415157"/>
                </a:cubicBezTo>
                <a:cubicBezTo>
                  <a:pt x="149258" y="417203"/>
                  <a:pt x="118064" y="418620"/>
                  <a:pt x="82138" y="420249"/>
                </a:cubicBezTo>
                <a:cubicBezTo>
                  <a:pt x="102411" y="412984"/>
                  <a:pt x="115586" y="408225"/>
                  <a:pt x="133042" y="401963"/>
                </a:cubicBezTo>
                <a:close/>
                <a:moveTo>
                  <a:pt x="8495681" y="340674"/>
                </a:moveTo>
                <a:cubicBezTo>
                  <a:pt x="8497485" y="341258"/>
                  <a:pt x="8499175" y="341799"/>
                  <a:pt x="8500978" y="342383"/>
                </a:cubicBezTo>
                <a:cubicBezTo>
                  <a:pt x="8499618" y="342677"/>
                  <a:pt x="8498273" y="343220"/>
                  <a:pt x="8496808" y="343220"/>
                </a:cubicBezTo>
                <a:cubicBezTo>
                  <a:pt x="8495795" y="343220"/>
                  <a:pt x="8494668" y="342593"/>
                  <a:pt x="8493541" y="342257"/>
                </a:cubicBezTo>
                <a:cubicBezTo>
                  <a:pt x="8494330" y="341718"/>
                  <a:pt x="8495005" y="341217"/>
                  <a:pt x="8495681" y="340674"/>
                </a:cubicBezTo>
                <a:close/>
                <a:moveTo>
                  <a:pt x="8455369" y="339504"/>
                </a:moveTo>
                <a:cubicBezTo>
                  <a:pt x="8455931" y="341091"/>
                  <a:pt x="8456383" y="342718"/>
                  <a:pt x="8456946" y="344305"/>
                </a:cubicBezTo>
                <a:cubicBezTo>
                  <a:pt x="8445227" y="344805"/>
                  <a:pt x="8433518" y="345266"/>
                  <a:pt x="8421695" y="345725"/>
                </a:cubicBezTo>
                <a:cubicBezTo>
                  <a:pt x="8421244" y="344180"/>
                  <a:pt x="8420682" y="342677"/>
                  <a:pt x="8420231" y="341176"/>
                </a:cubicBezTo>
                <a:cubicBezTo>
                  <a:pt x="8431941" y="340632"/>
                  <a:pt x="8443650" y="340047"/>
                  <a:pt x="8455369" y="339504"/>
                </a:cubicBezTo>
                <a:close/>
                <a:moveTo>
                  <a:pt x="11302043" y="213206"/>
                </a:moveTo>
                <a:lnTo>
                  <a:pt x="11286119" y="217048"/>
                </a:lnTo>
                <a:cubicBezTo>
                  <a:pt x="11285216" y="216174"/>
                  <a:pt x="11284428" y="215339"/>
                  <a:pt x="11283527" y="214462"/>
                </a:cubicBezTo>
                <a:close/>
                <a:moveTo>
                  <a:pt x="11304078" y="212952"/>
                </a:moveTo>
                <a:lnTo>
                  <a:pt x="11303235" y="213125"/>
                </a:lnTo>
                <a:lnTo>
                  <a:pt x="11302043" y="213206"/>
                </a:lnTo>
                <a:lnTo>
                  <a:pt x="11302899" y="213000"/>
                </a:lnTo>
                <a:close/>
                <a:moveTo>
                  <a:pt x="11139159" y="205818"/>
                </a:moveTo>
                <a:cubicBezTo>
                  <a:pt x="11140623" y="206194"/>
                  <a:pt x="11141411" y="206945"/>
                  <a:pt x="11142424" y="207572"/>
                </a:cubicBezTo>
                <a:cubicBezTo>
                  <a:pt x="11140736" y="207572"/>
                  <a:pt x="11139045" y="207739"/>
                  <a:pt x="11137582" y="207572"/>
                </a:cubicBezTo>
                <a:cubicBezTo>
                  <a:pt x="11136567" y="207447"/>
                  <a:pt x="11135892" y="206861"/>
                  <a:pt x="11134989" y="206486"/>
                </a:cubicBezTo>
                <a:cubicBezTo>
                  <a:pt x="11136455" y="206236"/>
                  <a:pt x="11138595" y="205650"/>
                  <a:pt x="11139159" y="205818"/>
                </a:cubicBezTo>
                <a:close/>
                <a:moveTo>
                  <a:pt x="11241861" y="196006"/>
                </a:moveTo>
                <a:cubicBezTo>
                  <a:pt x="11242199" y="197511"/>
                  <a:pt x="11242650" y="199013"/>
                  <a:pt x="11242988" y="200515"/>
                </a:cubicBezTo>
                <a:cubicBezTo>
                  <a:pt x="11229925" y="201226"/>
                  <a:pt x="11216863" y="201893"/>
                  <a:pt x="11203688" y="202563"/>
                </a:cubicBezTo>
                <a:cubicBezTo>
                  <a:pt x="11203012" y="201100"/>
                  <a:pt x="11202330" y="199681"/>
                  <a:pt x="11201660" y="198219"/>
                </a:cubicBezTo>
                <a:cubicBezTo>
                  <a:pt x="11215061" y="197468"/>
                  <a:pt x="11228462" y="196759"/>
                  <a:pt x="11241861" y="196006"/>
                </a:cubicBezTo>
                <a:close/>
                <a:moveTo>
                  <a:pt x="11643441" y="164235"/>
                </a:moveTo>
                <a:cubicBezTo>
                  <a:pt x="11645236" y="164235"/>
                  <a:pt x="11646927" y="164235"/>
                  <a:pt x="11648617" y="164235"/>
                </a:cubicBezTo>
                <a:cubicBezTo>
                  <a:pt x="11649520" y="164653"/>
                  <a:pt x="11650421" y="165069"/>
                  <a:pt x="11651097" y="165530"/>
                </a:cubicBezTo>
                <a:cubicBezTo>
                  <a:pt x="11649632" y="165823"/>
                  <a:pt x="11647266" y="166449"/>
                  <a:pt x="11646927" y="166323"/>
                </a:cubicBezTo>
                <a:cubicBezTo>
                  <a:pt x="11645464" y="165738"/>
                  <a:pt x="11644561" y="164946"/>
                  <a:pt x="11643441" y="164235"/>
                </a:cubicBezTo>
                <a:close/>
                <a:moveTo>
                  <a:pt x="11300083" y="152462"/>
                </a:moveTo>
                <a:cubicBezTo>
                  <a:pt x="11301322" y="153296"/>
                  <a:pt x="11303914" y="154716"/>
                  <a:pt x="11303349" y="154925"/>
                </a:cubicBezTo>
                <a:cubicBezTo>
                  <a:pt x="11301209" y="155719"/>
                  <a:pt x="11297943" y="156135"/>
                  <a:pt x="11295124" y="156718"/>
                </a:cubicBezTo>
                <a:cubicBezTo>
                  <a:pt x="11293999" y="155844"/>
                  <a:pt x="11292872" y="155008"/>
                  <a:pt x="11291752" y="154175"/>
                </a:cubicBezTo>
                <a:cubicBezTo>
                  <a:pt x="11294569" y="153588"/>
                  <a:pt x="11297266" y="153004"/>
                  <a:pt x="11300083" y="152462"/>
                </a:cubicBezTo>
                <a:close/>
                <a:moveTo>
                  <a:pt x="11155939" y="151919"/>
                </a:moveTo>
                <a:cubicBezTo>
                  <a:pt x="11162692" y="168117"/>
                  <a:pt x="11127788" y="177220"/>
                  <a:pt x="11039160" y="181979"/>
                </a:cubicBezTo>
                <a:cubicBezTo>
                  <a:pt x="11081388" y="171124"/>
                  <a:pt x="11118097" y="161687"/>
                  <a:pt x="11155939" y="151919"/>
                </a:cubicBezTo>
                <a:close/>
                <a:moveTo>
                  <a:pt x="11209426" y="144572"/>
                </a:moveTo>
                <a:cubicBezTo>
                  <a:pt x="11212019" y="144447"/>
                  <a:pt x="11218667" y="147034"/>
                  <a:pt x="11217990" y="147829"/>
                </a:cubicBezTo>
                <a:cubicBezTo>
                  <a:pt x="11216751" y="149416"/>
                  <a:pt x="11212245" y="151291"/>
                  <a:pt x="11208189" y="151584"/>
                </a:cubicBezTo>
                <a:cubicBezTo>
                  <a:pt x="11205146" y="151794"/>
                  <a:pt x="11200984" y="149749"/>
                  <a:pt x="11195689" y="148246"/>
                </a:cubicBezTo>
                <a:cubicBezTo>
                  <a:pt x="11201548" y="146574"/>
                  <a:pt x="11205146" y="144782"/>
                  <a:pt x="11209426" y="144572"/>
                </a:cubicBezTo>
                <a:close/>
                <a:moveTo>
                  <a:pt x="11454027" y="133300"/>
                </a:moveTo>
                <a:cubicBezTo>
                  <a:pt x="11455485" y="134759"/>
                  <a:pt x="11456836" y="136263"/>
                  <a:pt x="11458302" y="137725"/>
                </a:cubicBezTo>
                <a:cubicBezTo>
                  <a:pt x="11434543" y="140686"/>
                  <a:pt x="11410778" y="143654"/>
                  <a:pt x="11387018" y="146615"/>
                </a:cubicBezTo>
                <a:cubicBezTo>
                  <a:pt x="11385892" y="145449"/>
                  <a:pt x="11384765" y="144237"/>
                  <a:pt x="11383640" y="143028"/>
                </a:cubicBezTo>
                <a:cubicBezTo>
                  <a:pt x="11407178" y="139812"/>
                  <a:pt x="11430599" y="136555"/>
                  <a:pt x="11454027" y="133300"/>
                </a:cubicBezTo>
                <a:close/>
                <a:moveTo>
                  <a:pt x="11755038" y="126619"/>
                </a:moveTo>
                <a:cubicBezTo>
                  <a:pt x="11758079" y="126951"/>
                  <a:pt x="11761122" y="127328"/>
                  <a:pt x="11766523" y="127997"/>
                </a:cubicBezTo>
                <a:cubicBezTo>
                  <a:pt x="11760559" y="128999"/>
                  <a:pt x="11756165" y="129752"/>
                  <a:pt x="11751885" y="130460"/>
                </a:cubicBezTo>
                <a:cubicBezTo>
                  <a:pt x="11753010" y="129166"/>
                  <a:pt x="11754023" y="127914"/>
                  <a:pt x="11755038" y="126619"/>
                </a:cubicBezTo>
                <a:close/>
                <a:moveTo>
                  <a:pt x="12238653" y="119639"/>
                </a:moveTo>
                <a:lnTo>
                  <a:pt x="12238653" y="3167738"/>
                </a:lnTo>
                <a:lnTo>
                  <a:pt x="26623" y="3167738"/>
                </a:lnTo>
                <a:lnTo>
                  <a:pt x="26623" y="691605"/>
                </a:lnTo>
                <a:lnTo>
                  <a:pt x="33946" y="691586"/>
                </a:lnTo>
                <a:cubicBezTo>
                  <a:pt x="43513" y="695931"/>
                  <a:pt x="52415" y="699980"/>
                  <a:pt x="64239" y="705323"/>
                </a:cubicBezTo>
                <a:cubicBezTo>
                  <a:pt x="73244" y="700062"/>
                  <a:pt x="79441" y="696471"/>
                  <a:pt x="89461" y="690670"/>
                </a:cubicBezTo>
                <a:cubicBezTo>
                  <a:pt x="96214" y="697389"/>
                  <a:pt x="100834" y="701981"/>
                  <a:pt x="105340" y="706532"/>
                </a:cubicBezTo>
                <a:cubicBezTo>
                  <a:pt x="87996" y="708914"/>
                  <a:pt x="75047" y="710667"/>
                  <a:pt x="62211" y="712461"/>
                </a:cubicBezTo>
                <a:cubicBezTo>
                  <a:pt x="62549" y="714716"/>
                  <a:pt x="62998" y="716971"/>
                  <a:pt x="63336" y="719224"/>
                </a:cubicBezTo>
                <a:cubicBezTo>
                  <a:pt x="181354" y="723942"/>
                  <a:pt x="299713" y="725071"/>
                  <a:pt x="421337" y="721982"/>
                </a:cubicBezTo>
                <a:cubicBezTo>
                  <a:pt x="417844" y="714465"/>
                  <a:pt x="415590" y="709540"/>
                  <a:pt x="412323" y="702524"/>
                </a:cubicBezTo>
                <a:cubicBezTo>
                  <a:pt x="450834" y="703486"/>
                  <a:pt x="483831" y="704279"/>
                  <a:pt x="516940" y="705115"/>
                </a:cubicBezTo>
                <a:cubicBezTo>
                  <a:pt x="524484" y="705407"/>
                  <a:pt x="532031" y="705699"/>
                  <a:pt x="539572" y="705991"/>
                </a:cubicBezTo>
                <a:cubicBezTo>
                  <a:pt x="565704" y="703277"/>
                  <a:pt x="591942" y="700522"/>
                  <a:pt x="622911" y="697306"/>
                </a:cubicBezTo>
                <a:lnTo>
                  <a:pt x="628530" y="718156"/>
                </a:lnTo>
                <a:lnTo>
                  <a:pt x="614574" y="739473"/>
                </a:lnTo>
                <a:cubicBezTo>
                  <a:pt x="579217" y="738432"/>
                  <a:pt x="541488" y="738891"/>
                  <a:pt x="506132" y="735799"/>
                </a:cubicBezTo>
                <a:cubicBezTo>
                  <a:pt x="479437" y="733422"/>
                  <a:pt x="474035" y="737763"/>
                  <a:pt x="460635" y="747365"/>
                </a:cubicBezTo>
                <a:cubicBezTo>
                  <a:pt x="501624" y="749121"/>
                  <a:pt x="535860" y="750620"/>
                  <a:pt x="569979" y="752082"/>
                </a:cubicBezTo>
                <a:cubicBezTo>
                  <a:pt x="569867" y="753211"/>
                  <a:pt x="569867" y="754338"/>
                  <a:pt x="569867" y="755466"/>
                </a:cubicBezTo>
                <a:cubicBezTo>
                  <a:pt x="552072" y="757009"/>
                  <a:pt x="534397" y="758556"/>
                  <a:pt x="522799" y="759557"/>
                </a:cubicBezTo>
                <a:cubicBezTo>
                  <a:pt x="536086" y="770411"/>
                  <a:pt x="547910" y="779971"/>
                  <a:pt x="557481" y="787780"/>
                </a:cubicBezTo>
                <a:cubicBezTo>
                  <a:pt x="579442" y="790326"/>
                  <a:pt x="599033" y="792123"/>
                  <a:pt x="617615" y="794877"/>
                </a:cubicBezTo>
                <a:cubicBezTo>
                  <a:pt x="642951" y="798636"/>
                  <a:pt x="651741" y="793832"/>
                  <a:pt x="656464" y="786026"/>
                </a:cubicBezTo>
                <a:cubicBezTo>
                  <a:pt x="643966" y="780473"/>
                  <a:pt x="631580" y="774963"/>
                  <a:pt x="612208" y="766362"/>
                </a:cubicBezTo>
                <a:cubicBezTo>
                  <a:pt x="647459" y="766362"/>
                  <a:pt x="671330" y="766362"/>
                  <a:pt x="705454" y="766362"/>
                </a:cubicBezTo>
                <a:cubicBezTo>
                  <a:pt x="685067" y="758596"/>
                  <a:pt x="671894" y="753544"/>
                  <a:pt x="651288" y="745651"/>
                </a:cubicBezTo>
                <a:cubicBezTo>
                  <a:pt x="691941" y="748159"/>
                  <a:pt x="720771" y="749871"/>
                  <a:pt x="744528" y="751332"/>
                </a:cubicBezTo>
                <a:cubicBezTo>
                  <a:pt x="733157" y="757887"/>
                  <a:pt x="718967" y="762855"/>
                  <a:pt x="716037" y="768616"/>
                </a:cubicBezTo>
                <a:cubicBezTo>
                  <a:pt x="712433" y="775673"/>
                  <a:pt x="718178" y="783438"/>
                  <a:pt x="719980" y="790869"/>
                </a:cubicBezTo>
                <a:cubicBezTo>
                  <a:pt x="704101" y="792999"/>
                  <a:pt x="690702" y="794793"/>
                  <a:pt x="675950" y="796798"/>
                </a:cubicBezTo>
                <a:cubicBezTo>
                  <a:pt x="679893" y="802183"/>
                  <a:pt x="682934" y="806442"/>
                  <a:pt x="687097" y="812161"/>
                </a:cubicBezTo>
                <a:cubicBezTo>
                  <a:pt x="648133" y="812161"/>
                  <a:pt x="613342" y="812161"/>
                  <a:pt x="572682" y="812161"/>
                </a:cubicBezTo>
                <a:cubicBezTo>
                  <a:pt x="569076" y="815336"/>
                  <a:pt x="561987" y="821347"/>
                  <a:pt x="553431" y="828569"/>
                </a:cubicBezTo>
                <a:cubicBezTo>
                  <a:pt x="573360" y="830116"/>
                  <a:pt x="588449" y="831284"/>
                  <a:pt x="603427" y="832452"/>
                </a:cubicBezTo>
                <a:cubicBezTo>
                  <a:pt x="603201" y="833871"/>
                  <a:pt x="602976" y="835333"/>
                  <a:pt x="602750" y="836755"/>
                </a:cubicBezTo>
                <a:cubicBezTo>
                  <a:pt x="478091" y="840929"/>
                  <a:pt x="352862" y="838590"/>
                  <a:pt x="225162" y="838046"/>
                </a:cubicBezTo>
                <a:cubicBezTo>
                  <a:pt x="227302" y="852912"/>
                  <a:pt x="255343" y="851867"/>
                  <a:pt x="277749" y="851575"/>
                </a:cubicBezTo>
                <a:cubicBezTo>
                  <a:pt x="378987" y="850279"/>
                  <a:pt x="479551" y="857338"/>
                  <a:pt x="581131" y="854329"/>
                </a:cubicBezTo>
                <a:cubicBezTo>
                  <a:pt x="599490" y="853786"/>
                  <a:pt x="626171" y="851952"/>
                  <a:pt x="640704" y="861846"/>
                </a:cubicBezTo>
                <a:cubicBezTo>
                  <a:pt x="644980" y="864684"/>
                  <a:pt x="663450" y="866061"/>
                  <a:pt x="675047" y="865811"/>
                </a:cubicBezTo>
                <a:cubicBezTo>
                  <a:pt x="711425" y="865061"/>
                  <a:pt x="749034" y="864979"/>
                  <a:pt x="783721" y="861427"/>
                </a:cubicBezTo>
                <a:cubicBezTo>
                  <a:pt x="825048" y="857212"/>
                  <a:pt x="855907" y="869320"/>
                  <a:pt x="893968" y="868025"/>
                </a:cubicBezTo>
                <a:cubicBezTo>
                  <a:pt x="912549" y="867398"/>
                  <a:pt x="931245" y="866981"/>
                  <a:pt x="949935" y="866854"/>
                </a:cubicBezTo>
                <a:cubicBezTo>
                  <a:pt x="1026737" y="866356"/>
                  <a:pt x="1103880" y="863892"/>
                  <a:pt x="1180006" y="866356"/>
                </a:cubicBezTo>
                <a:cubicBezTo>
                  <a:pt x="1228313" y="867900"/>
                  <a:pt x="1272795" y="865352"/>
                  <a:pt x="1318292" y="861887"/>
                </a:cubicBezTo>
                <a:cubicBezTo>
                  <a:pt x="1332706" y="860801"/>
                  <a:pt x="1346784" y="859007"/>
                  <a:pt x="1359513" y="857671"/>
                </a:cubicBezTo>
                <a:cubicBezTo>
                  <a:pt x="1398925" y="868901"/>
                  <a:pt x="1398136" y="867775"/>
                  <a:pt x="1440591" y="863181"/>
                </a:cubicBezTo>
                <a:cubicBezTo>
                  <a:pt x="1485299" y="858339"/>
                  <a:pt x="1529105" y="847065"/>
                  <a:pt x="1579776" y="858840"/>
                </a:cubicBezTo>
                <a:cubicBezTo>
                  <a:pt x="1589805" y="861177"/>
                  <a:pt x="1616831" y="859092"/>
                  <a:pt x="1625499" y="855540"/>
                </a:cubicBezTo>
                <a:cubicBezTo>
                  <a:pt x="1651179" y="845020"/>
                  <a:pt x="1678093" y="846523"/>
                  <a:pt x="1706809" y="851365"/>
                </a:cubicBezTo>
                <a:cubicBezTo>
                  <a:pt x="1740708" y="857087"/>
                  <a:pt x="1775050" y="856585"/>
                  <a:pt x="1809851" y="854580"/>
                </a:cubicBezTo>
                <a:cubicBezTo>
                  <a:pt x="1810752" y="850447"/>
                  <a:pt x="1811316" y="847360"/>
                  <a:pt x="1812667" y="840594"/>
                </a:cubicBezTo>
                <a:cubicBezTo>
                  <a:pt x="1868521" y="854413"/>
                  <a:pt x="1919314" y="845271"/>
                  <a:pt x="1971225" y="842806"/>
                </a:cubicBezTo>
                <a:cubicBezTo>
                  <a:pt x="1986427" y="842056"/>
                  <a:pt x="2003321" y="845773"/>
                  <a:pt x="2023135" y="847819"/>
                </a:cubicBezTo>
                <a:cubicBezTo>
                  <a:pt x="2024938" y="845354"/>
                  <a:pt x="2027981" y="841221"/>
                  <a:pt x="2033051" y="834541"/>
                </a:cubicBezTo>
                <a:cubicBezTo>
                  <a:pt x="1989920" y="834541"/>
                  <a:pt x="1952755" y="833789"/>
                  <a:pt x="1915821" y="834750"/>
                </a:cubicBezTo>
                <a:cubicBezTo>
                  <a:pt x="1878316" y="835711"/>
                  <a:pt x="1840818" y="826024"/>
                  <a:pt x="1803541" y="834750"/>
                </a:cubicBezTo>
                <a:cubicBezTo>
                  <a:pt x="1703317" y="832121"/>
                  <a:pt x="1604219" y="841346"/>
                  <a:pt x="1503881" y="838840"/>
                </a:cubicBezTo>
                <a:cubicBezTo>
                  <a:pt x="1450162" y="837506"/>
                  <a:pt x="1436535" y="832786"/>
                  <a:pt x="1438901" y="811787"/>
                </a:cubicBezTo>
                <a:cubicBezTo>
                  <a:pt x="1397123" y="807695"/>
                  <a:pt x="1355908" y="809198"/>
                  <a:pt x="1314468" y="815463"/>
                </a:cubicBezTo>
                <a:cubicBezTo>
                  <a:pt x="1294758" y="801099"/>
                  <a:pt x="1337889" y="796047"/>
                  <a:pt x="1340253" y="787112"/>
                </a:cubicBezTo>
                <a:cubicBezTo>
                  <a:pt x="1332932" y="773124"/>
                  <a:pt x="1275387" y="793083"/>
                  <a:pt x="1276965" y="773961"/>
                </a:cubicBezTo>
                <a:cubicBezTo>
                  <a:pt x="1329445" y="773961"/>
                  <a:pt x="1379779" y="773961"/>
                  <a:pt x="1430119" y="773961"/>
                </a:cubicBezTo>
                <a:cubicBezTo>
                  <a:pt x="1430459" y="775046"/>
                  <a:pt x="1430685" y="776174"/>
                  <a:pt x="1431021" y="777260"/>
                </a:cubicBezTo>
                <a:cubicBezTo>
                  <a:pt x="1413002" y="780641"/>
                  <a:pt x="1394869" y="784022"/>
                  <a:pt x="1370434" y="788572"/>
                </a:cubicBezTo>
                <a:cubicBezTo>
                  <a:pt x="1430909" y="802183"/>
                  <a:pt x="1504558" y="786820"/>
                  <a:pt x="1548251" y="807946"/>
                </a:cubicBezTo>
                <a:cubicBezTo>
                  <a:pt x="1522691" y="810036"/>
                  <a:pt x="1496897" y="812079"/>
                  <a:pt x="1470996" y="814167"/>
                </a:cubicBezTo>
                <a:cubicBezTo>
                  <a:pt x="1530232" y="828736"/>
                  <a:pt x="1586424" y="816628"/>
                  <a:pt x="1646447" y="817255"/>
                </a:cubicBezTo>
                <a:cubicBezTo>
                  <a:pt x="1646447" y="808281"/>
                  <a:pt x="1646447" y="800847"/>
                  <a:pt x="1646447" y="793417"/>
                </a:cubicBezTo>
                <a:cubicBezTo>
                  <a:pt x="1661876" y="786778"/>
                  <a:pt x="1672234" y="779346"/>
                  <a:pt x="1680121" y="771582"/>
                </a:cubicBezTo>
                <a:cubicBezTo>
                  <a:pt x="1692733" y="759182"/>
                  <a:pt x="1711872" y="762855"/>
                  <a:pt x="1732371" y="768073"/>
                </a:cubicBezTo>
                <a:lnTo>
                  <a:pt x="1732033" y="768199"/>
                </a:lnTo>
                <a:cubicBezTo>
                  <a:pt x="1752981" y="764276"/>
                  <a:pt x="1773141" y="757845"/>
                  <a:pt x="1795099" y="756884"/>
                </a:cubicBezTo>
                <a:cubicBezTo>
                  <a:pt x="1857712" y="754087"/>
                  <a:pt x="1920995" y="753419"/>
                  <a:pt x="1984061" y="752208"/>
                </a:cubicBezTo>
                <a:cubicBezTo>
                  <a:pt x="1994983" y="752000"/>
                  <a:pt x="2006700" y="752751"/>
                  <a:pt x="2016832" y="754255"/>
                </a:cubicBezTo>
                <a:cubicBezTo>
                  <a:pt x="2043748" y="758221"/>
                  <a:pt x="2069983" y="762813"/>
                  <a:pt x="2102418" y="768156"/>
                </a:cubicBezTo>
                <a:cubicBezTo>
                  <a:pt x="2040479" y="768156"/>
                  <a:pt x="1983949" y="766530"/>
                  <a:pt x="1928432" y="768616"/>
                </a:cubicBezTo>
                <a:cubicBezTo>
                  <a:pt x="1876062" y="770579"/>
                  <a:pt x="1818631" y="765528"/>
                  <a:pt x="1758615" y="781101"/>
                </a:cubicBezTo>
                <a:cubicBezTo>
                  <a:pt x="1784958" y="783478"/>
                  <a:pt x="1798479" y="785608"/>
                  <a:pt x="1811991" y="785693"/>
                </a:cubicBezTo>
                <a:cubicBezTo>
                  <a:pt x="1856249" y="786026"/>
                  <a:pt x="1900731" y="784816"/>
                  <a:pt x="1944873" y="785777"/>
                </a:cubicBezTo>
                <a:cubicBezTo>
                  <a:pt x="1969985" y="786318"/>
                  <a:pt x="2000503" y="787279"/>
                  <a:pt x="2018185" y="792707"/>
                </a:cubicBezTo>
                <a:cubicBezTo>
                  <a:pt x="2044761" y="800931"/>
                  <a:pt x="2069534" y="800931"/>
                  <a:pt x="2100616" y="800721"/>
                </a:cubicBezTo>
                <a:cubicBezTo>
                  <a:pt x="2132712" y="800513"/>
                  <a:pt x="2164921" y="804983"/>
                  <a:pt x="2197240" y="806776"/>
                </a:cubicBezTo>
                <a:cubicBezTo>
                  <a:pt x="2231247" y="808698"/>
                  <a:pt x="2265595" y="809909"/>
                  <a:pt x="2299831" y="811410"/>
                </a:cubicBezTo>
                <a:cubicBezTo>
                  <a:pt x="2307711" y="800221"/>
                  <a:pt x="2329111" y="812748"/>
                  <a:pt x="2340823" y="808196"/>
                </a:cubicBezTo>
                <a:cubicBezTo>
                  <a:pt x="2341159" y="805313"/>
                  <a:pt x="2341497" y="802434"/>
                  <a:pt x="2341497" y="802644"/>
                </a:cubicBezTo>
                <a:cubicBezTo>
                  <a:pt x="2366157" y="805188"/>
                  <a:pt x="2389248" y="808948"/>
                  <a:pt x="2413118" y="809740"/>
                </a:cubicBezTo>
                <a:cubicBezTo>
                  <a:pt x="2470438" y="811702"/>
                  <a:pt x="2527981" y="812246"/>
                  <a:pt x="2572015" y="813122"/>
                </a:cubicBezTo>
                <a:cubicBezTo>
                  <a:pt x="2586653" y="821098"/>
                  <a:pt x="2591610" y="826943"/>
                  <a:pt x="2601518" y="828529"/>
                </a:cubicBezTo>
                <a:cubicBezTo>
                  <a:pt x="2625729" y="832369"/>
                  <a:pt x="2632825" y="838924"/>
                  <a:pt x="2637105" y="849778"/>
                </a:cubicBezTo>
                <a:cubicBezTo>
                  <a:pt x="2553099" y="855374"/>
                  <a:pt x="2467057" y="844436"/>
                  <a:pt x="2389585" y="857714"/>
                </a:cubicBezTo>
                <a:cubicBezTo>
                  <a:pt x="2418295" y="860926"/>
                  <a:pt x="2361658" y="870322"/>
                  <a:pt x="2394987" y="872742"/>
                </a:cubicBezTo>
                <a:cubicBezTo>
                  <a:pt x="2425392" y="874955"/>
                  <a:pt x="2404668" y="882219"/>
                  <a:pt x="2408387" y="888650"/>
                </a:cubicBezTo>
                <a:cubicBezTo>
                  <a:pt x="2430912" y="889945"/>
                  <a:pt x="2459630" y="888733"/>
                  <a:pt x="2476748" y="893367"/>
                </a:cubicBezTo>
                <a:cubicBezTo>
                  <a:pt x="2494422" y="898210"/>
                  <a:pt x="2500956" y="908730"/>
                  <a:pt x="2512102" y="916539"/>
                </a:cubicBezTo>
                <a:cubicBezTo>
                  <a:pt x="2560754" y="915829"/>
                  <a:pt x="2610863" y="915077"/>
                  <a:pt x="2660978" y="914493"/>
                </a:cubicBezTo>
                <a:cubicBezTo>
                  <a:pt x="2678549" y="914283"/>
                  <a:pt x="2695215" y="913781"/>
                  <a:pt x="2700504" y="905933"/>
                </a:cubicBezTo>
                <a:lnTo>
                  <a:pt x="2700305" y="905880"/>
                </a:lnTo>
                <a:lnTo>
                  <a:pt x="2728319" y="885978"/>
                </a:lnTo>
                <a:cubicBezTo>
                  <a:pt x="2770321" y="889611"/>
                  <a:pt x="2815706" y="893533"/>
                  <a:pt x="2863117" y="897624"/>
                </a:cubicBezTo>
                <a:cubicBezTo>
                  <a:pt x="2851746" y="900965"/>
                  <a:pt x="2842175" y="903721"/>
                  <a:pt x="2827987" y="907856"/>
                </a:cubicBezTo>
                <a:cubicBezTo>
                  <a:pt x="2854224" y="911194"/>
                  <a:pt x="2874714" y="913781"/>
                  <a:pt x="2895213" y="916414"/>
                </a:cubicBezTo>
                <a:cubicBezTo>
                  <a:pt x="2910978" y="912156"/>
                  <a:pt x="2936429" y="908730"/>
                  <a:pt x="2938231" y="904097"/>
                </a:cubicBezTo>
                <a:cubicBezTo>
                  <a:pt x="2941836" y="894494"/>
                  <a:pt x="2957941" y="890612"/>
                  <a:pt x="2975397" y="887480"/>
                </a:cubicBezTo>
                <a:cubicBezTo>
                  <a:pt x="3007599" y="881675"/>
                  <a:pt x="2999607" y="873703"/>
                  <a:pt x="2981023" y="864142"/>
                </a:cubicBezTo>
                <a:cubicBezTo>
                  <a:pt x="3012555" y="864684"/>
                  <a:pt x="3035976" y="865061"/>
                  <a:pt x="3059516" y="865435"/>
                </a:cubicBezTo>
                <a:cubicBezTo>
                  <a:pt x="3055010" y="869403"/>
                  <a:pt x="3049377" y="870403"/>
                  <a:pt x="3043525" y="870779"/>
                </a:cubicBezTo>
                <a:cubicBezTo>
                  <a:pt x="3037448" y="871155"/>
                  <a:pt x="3031027" y="870863"/>
                  <a:pt x="3023140" y="870863"/>
                </a:cubicBezTo>
                <a:cubicBezTo>
                  <a:pt x="3039131" y="887480"/>
                  <a:pt x="3039131" y="887480"/>
                  <a:pt x="3099380" y="902345"/>
                </a:cubicBezTo>
                <a:cubicBezTo>
                  <a:pt x="3153994" y="899546"/>
                  <a:pt x="3203097" y="897043"/>
                  <a:pt x="3252198" y="894537"/>
                </a:cubicBezTo>
                <a:cubicBezTo>
                  <a:pt x="3251747" y="893157"/>
                  <a:pt x="3251409" y="891781"/>
                  <a:pt x="3250958" y="890403"/>
                </a:cubicBezTo>
                <a:cubicBezTo>
                  <a:pt x="3211883" y="889443"/>
                  <a:pt x="3172916" y="888482"/>
                  <a:pt x="3126856" y="887354"/>
                </a:cubicBezTo>
                <a:cubicBezTo>
                  <a:pt x="3145102" y="876958"/>
                  <a:pt x="3153432" y="868150"/>
                  <a:pt x="3170212" y="863725"/>
                </a:cubicBezTo>
                <a:cubicBezTo>
                  <a:pt x="3187106" y="859300"/>
                  <a:pt x="3212328" y="859216"/>
                  <a:pt x="3233840" y="857253"/>
                </a:cubicBezTo>
                <a:cubicBezTo>
                  <a:pt x="3233165" y="855750"/>
                  <a:pt x="3232377" y="854247"/>
                  <a:pt x="3231588" y="852745"/>
                </a:cubicBezTo>
                <a:cubicBezTo>
                  <a:pt x="3219765" y="852953"/>
                  <a:pt x="3207941" y="853204"/>
                  <a:pt x="3196113" y="853329"/>
                </a:cubicBezTo>
                <a:cubicBezTo>
                  <a:pt x="3170212" y="853579"/>
                  <a:pt x="3143862" y="855082"/>
                  <a:pt x="3118752" y="853665"/>
                </a:cubicBezTo>
                <a:cubicBezTo>
                  <a:pt x="3090035" y="852034"/>
                  <a:pt x="3064474" y="851450"/>
                  <a:pt x="3037334" y="856794"/>
                </a:cubicBezTo>
                <a:cubicBezTo>
                  <a:pt x="3008952" y="862388"/>
                  <a:pt x="2979784" y="860383"/>
                  <a:pt x="2942400" y="852745"/>
                </a:cubicBezTo>
                <a:cubicBezTo>
                  <a:pt x="3001072" y="850072"/>
                  <a:pt x="3048257" y="847943"/>
                  <a:pt x="3102985" y="845437"/>
                </a:cubicBezTo>
                <a:cubicBezTo>
                  <a:pt x="3089697" y="838631"/>
                  <a:pt x="3081361" y="834373"/>
                  <a:pt x="3073031" y="830116"/>
                </a:cubicBezTo>
                <a:cubicBezTo>
                  <a:pt x="3070100" y="832162"/>
                  <a:pt x="3067284" y="834165"/>
                  <a:pt x="3064474" y="836210"/>
                </a:cubicBezTo>
                <a:cubicBezTo>
                  <a:pt x="3036090" y="836462"/>
                  <a:pt x="3007599" y="836712"/>
                  <a:pt x="2979222" y="836880"/>
                </a:cubicBezTo>
                <a:cubicBezTo>
                  <a:pt x="2955237" y="837004"/>
                  <a:pt x="2929111" y="834708"/>
                  <a:pt x="2907713" y="837546"/>
                </a:cubicBezTo>
                <a:cubicBezTo>
                  <a:pt x="2833837" y="847317"/>
                  <a:pt x="2757711" y="847234"/>
                  <a:pt x="2681251" y="847317"/>
                </a:cubicBezTo>
                <a:cubicBezTo>
                  <a:pt x="2676407" y="847317"/>
                  <a:pt x="2671562" y="846022"/>
                  <a:pt x="2665822" y="845229"/>
                </a:cubicBezTo>
                <a:cubicBezTo>
                  <a:pt x="2670435" y="841848"/>
                  <a:pt x="2674155" y="839050"/>
                  <a:pt x="2678098" y="836170"/>
                </a:cubicBezTo>
                <a:cubicBezTo>
                  <a:pt x="2657149" y="829405"/>
                  <a:pt x="2636881" y="822850"/>
                  <a:pt x="2613343" y="815253"/>
                </a:cubicBezTo>
                <a:cubicBezTo>
                  <a:pt x="2631248" y="811410"/>
                  <a:pt x="2643748" y="808614"/>
                  <a:pt x="2656360" y="805941"/>
                </a:cubicBezTo>
                <a:cubicBezTo>
                  <a:pt x="2696680" y="797426"/>
                  <a:pt x="2767850" y="800305"/>
                  <a:pt x="2790934" y="814460"/>
                </a:cubicBezTo>
                <a:cubicBezTo>
                  <a:pt x="2808727" y="825398"/>
                  <a:pt x="2832486" y="827610"/>
                  <a:pt x="2859631" y="828486"/>
                </a:cubicBezTo>
                <a:cubicBezTo>
                  <a:pt x="2896453" y="829697"/>
                  <a:pt x="2933724" y="829697"/>
                  <a:pt x="2970777" y="829573"/>
                </a:cubicBezTo>
                <a:cubicBezTo>
                  <a:pt x="2993523" y="829490"/>
                  <a:pt x="3016275" y="828194"/>
                  <a:pt x="3042400" y="827359"/>
                </a:cubicBezTo>
                <a:cubicBezTo>
                  <a:pt x="3021450" y="821098"/>
                  <a:pt x="3004451" y="816005"/>
                  <a:pt x="2986206" y="810574"/>
                </a:cubicBezTo>
                <a:cubicBezTo>
                  <a:pt x="2993974" y="808196"/>
                  <a:pt x="2995325" y="807487"/>
                  <a:pt x="2996901" y="807361"/>
                </a:cubicBezTo>
                <a:cubicBezTo>
                  <a:pt x="3009514" y="806358"/>
                  <a:pt x="3022351" y="805481"/>
                  <a:pt x="3035413" y="804565"/>
                </a:cubicBezTo>
                <a:cubicBezTo>
                  <a:pt x="3014359" y="797675"/>
                  <a:pt x="3014359" y="797675"/>
                  <a:pt x="3022237" y="786026"/>
                </a:cubicBezTo>
                <a:cubicBezTo>
                  <a:pt x="3058165" y="794209"/>
                  <a:pt x="3094760" y="802519"/>
                  <a:pt x="3132377" y="811034"/>
                </a:cubicBezTo>
                <a:cubicBezTo>
                  <a:pt x="3115147" y="813915"/>
                  <a:pt x="3100057" y="816503"/>
                  <a:pt x="3075509" y="820638"/>
                </a:cubicBezTo>
                <a:cubicBezTo>
                  <a:pt x="3137110" y="832410"/>
                  <a:pt x="3179901" y="827943"/>
                  <a:pt x="3215597" y="812663"/>
                </a:cubicBezTo>
                <a:cubicBezTo>
                  <a:pt x="3244649" y="824062"/>
                  <a:pt x="3204562" y="829363"/>
                  <a:pt x="3205575" y="840845"/>
                </a:cubicBezTo>
                <a:cubicBezTo>
                  <a:pt x="3223370" y="839969"/>
                  <a:pt x="3238799" y="839216"/>
                  <a:pt x="3253663" y="838507"/>
                </a:cubicBezTo>
                <a:cubicBezTo>
                  <a:pt x="3251297" y="828027"/>
                  <a:pt x="3249495" y="820221"/>
                  <a:pt x="3247467" y="811662"/>
                </a:cubicBezTo>
                <a:cubicBezTo>
                  <a:pt x="3274605" y="813290"/>
                  <a:pt x="3296229" y="814585"/>
                  <a:pt x="3317286" y="815879"/>
                </a:cubicBezTo>
                <a:cubicBezTo>
                  <a:pt x="3313567" y="823142"/>
                  <a:pt x="3310307" y="829697"/>
                  <a:pt x="3306251" y="837754"/>
                </a:cubicBezTo>
                <a:cubicBezTo>
                  <a:pt x="3328545" y="837754"/>
                  <a:pt x="3347240" y="837754"/>
                  <a:pt x="3365936" y="837754"/>
                </a:cubicBezTo>
                <a:cubicBezTo>
                  <a:pt x="3366611" y="838965"/>
                  <a:pt x="3367287" y="840178"/>
                  <a:pt x="3367964" y="841388"/>
                </a:cubicBezTo>
                <a:cubicBezTo>
                  <a:pt x="3346678" y="844560"/>
                  <a:pt x="3325397" y="847777"/>
                  <a:pt x="3304222" y="850948"/>
                </a:cubicBezTo>
                <a:cubicBezTo>
                  <a:pt x="3311432" y="869943"/>
                  <a:pt x="3311770" y="869195"/>
                  <a:pt x="3261204" y="866605"/>
                </a:cubicBezTo>
                <a:cubicBezTo>
                  <a:pt x="3239587" y="865519"/>
                  <a:pt x="3216610" y="868317"/>
                  <a:pt x="3194204" y="869320"/>
                </a:cubicBezTo>
                <a:cubicBezTo>
                  <a:pt x="3194090" y="870822"/>
                  <a:pt x="3194090" y="872282"/>
                  <a:pt x="3194090" y="873744"/>
                </a:cubicBezTo>
                <a:cubicBezTo>
                  <a:pt x="3203321" y="875250"/>
                  <a:pt x="3213005" y="878254"/>
                  <a:pt x="3221792" y="877962"/>
                </a:cubicBezTo>
                <a:cubicBezTo>
                  <a:pt x="3282492" y="875831"/>
                  <a:pt x="3344317" y="886728"/>
                  <a:pt x="3404447" y="875956"/>
                </a:cubicBezTo>
                <a:cubicBezTo>
                  <a:pt x="3408615" y="875250"/>
                  <a:pt x="3415375" y="876374"/>
                  <a:pt x="3420890" y="876792"/>
                </a:cubicBezTo>
                <a:cubicBezTo>
                  <a:pt x="3450056" y="879048"/>
                  <a:pt x="3479110" y="881383"/>
                  <a:pt x="3508953" y="883724"/>
                </a:cubicBezTo>
                <a:cubicBezTo>
                  <a:pt x="3523368" y="889945"/>
                  <a:pt x="3517853" y="901133"/>
                  <a:pt x="3548710" y="906185"/>
                </a:cubicBezTo>
                <a:cubicBezTo>
                  <a:pt x="3552871" y="896207"/>
                  <a:pt x="3556478" y="887814"/>
                  <a:pt x="3559406" y="881009"/>
                </a:cubicBezTo>
                <a:cubicBezTo>
                  <a:pt x="3541273" y="872658"/>
                  <a:pt x="3525394" y="865352"/>
                  <a:pt x="3508840" y="857714"/>
                </a:cubicBezTo>
                <a:cubicBezTo>
                  <a:pt x="3482715" y="858380"/>
                  <a:pt x="3454336" y="859049"/>
                  <a:pt x="3426071" y="859756"/>
                </a:cubicBezTo>
                <a:cubicBezTo>
                  <a:pt x="3429002" y="856960"/>
                  <a:pt x="3434966" y="856083"/>
                  <a:pt x="3434740" y="855832"/>
                </a:cubicBezTo>
                <a:cubicBezTo>
                  <a:pt x="3428890" y="848279"/>
                  <a:pt x="3426184" y="839843"/>
                  <a:pt x="3414812" y="833580"/>
                </a:cubicBezTo>
                <a:cubicBezTo>
                  <a:pt x="3405574" y="828486"/>
                  <a:pt x="3385646" y="826024"/>
                  <a:pt x="3369767" y="822224"/>
                </a:cubicBezTo>
                <a:cubicBezTo>
                  <a:pt x="3363908" y="813207"/>
                  <a:pt x="3372358" y="807278"/>
                  <a:pt x="3399045" y="806734"/>
                </a:cubicBezTo>
                <a:cubicBezTo>
                  <a:pt x="3411770" y="806442"/>
                  <a:pt x="3424834" y="807987"/>
                  <a:pt x="3437783" y="808530"/>
                </a:cubicBezTo>
                <a:cubicBezTo>
                  <a:pt x="3468302" y="809784"/>
                  <a:pt x="3499383" y="812873"/>
                  <a:pt x="3535085" y="804857"/>
                </a:cubicBezTo>
                <a:cubicBezTo>
                  <a:pt x="3519875" y="801013"/>
                  <a:pt x="3510642" y="797675"/>
                  <a:pt x="3499607" y="796255"/>
                </a:cubicBezTo>
                <a:cubicBezTo>
                  <a:pt x="3489249" y="794919"/>
                  <a:pt x="3476968" y="795586"/>
                  <a:pt x="3456929" y="795169"/>
                </a:cubicBezTo>
                <a:cubicBezTo>
                  <a:pt x="3477645" y="788408"/>
                  <a:pt x="3491158" y="783980"/>
                  <a:pt x="3504340" y="779680"/>
                </a:cubicBezTo>
                <a:cubicBezTo>
                  <a:pt x="3473596" y="761476"/>
                  <a:pt x="3436770" y="758556"/>
                  <a:pt x="3384069" y="770036"/>
                </a:cubicBezTo>
                <a:cubicBezTo>
                  <a:pt x="3395665" y="771665"/>
                  <a:pt x="3405798" y="773042"/>
                  <a:pt x="3422354" y="775380"/>
                </a:cubicBezTo>
                <a:cubicBezTo>
                  <a:pt x="3352309" y="777051"/>
                  <a:pt x="3352761" y="781769"/>
                  <a:pt x="3323369" y="750620"/>
                </a:cubicBezTo>
                <a:cubicBezTo>
                  <a:pt x="3362669" y="753628"/>
                  <a:pt x="3403552" y="757217"/>
                  <a:pt x="3444769" y="759767"/>
                </a:cubicBezTo>
                <a:cubicBezTo>
                  <a:pt x="3472469" y="761518"/>
                  <a:pt x="3476301" y="759891"/>
                  <a:pt x="3488348" y="746529"/>
                </a:cubicBezTo>
                <a:cubicBezTo>
                  <a:pt x="3504904" y="751665"/>
                  <a:pt x="3519875" y="756300"/>
                  <a:pt x="3534973" y="761019"/>
                </a:cubicBezTo>
                <a:cubicBezTo>
                  <a:pt x="3527536" y="764108"/>
                  <a:pt x="3521903" y="766446"/>
                  <a:pt x="3515262" y="769202"/>
                </a:cubicBezTo>
                <a:cubicBezTo>
                  <a:pt x="3548484" y="777550"/>
                  <a:pt x="3577425" y="777509"/>
                  <a:pt x="3606698" y="769661"/>
                </a:cubicBezTo>
                <a:cubicBezTo>
                  <a:pt x="3601747" y="762395"/>
                  <a:pt x="3597015" y="755424"/>
                  <a:pt x="3590374" y="745820"/>
                </a:cubicBezTo>
                <a:cubicBezTo>
                  <a:pt x="3621121" y="743733"/>
                  <a:pt x="3651631" y="738473"/>
                  <a:pt x="3677425" y="740726"/>
                </a:cubicBezTo>
                <a:cubicBezTo>
                  <a:pt x="3710422" y="743609"/>
                  <a:pt x="3730802" y="739811"/>
                  <a:pt x="3748595" y="732503"/>
                </a:cubicBezTo>
                <a:cubicBezTo>
                  <a:pt x="3803774" y="738139"/>
                  <a:pt x="3852762" y="747365"/>
                  <a:pt x="3909404" y="737807"/>
                </a:cubicBezTo>
                <a:cubicBezTo>
                  <a:pt x="3926074" y="735005"/>
                  <a:pt x="3952085" y="739682"/>
                  <a:pt x="3974159" y="740978"/>
                </a:cubicBezTo>
                <a:cubicBezTo>
                  <a:pt x="3974159" y="746488"/>
                  <a:pt x="3974159" y="750371"/>
                  <a:pt x="3974159" y="754130"/>
                </a:cubicBezTo>
                <a:cubicBezTo>
                  <a:pt x="3987110" y="755801"/>
                  <a:pt x="4005469" y="756009"/>
                  <a:pt x="4010304" y="759097"/>
                </a:cubicBezTo>
                <a:cubicBezTo>
                  <a:pt x="4028776" y="770871"/>
                  <a:pt x="4056252" y="766906"/>
                  <a:pt x="4073258" y="762478"/>
                </a:cubicBezTo>
                <a:cubicBezTo>
                  <a:pt x="4088010" y="758659"/>
                  <a:pt x="4103072" y="757145"/>
                  <a:pt x="4118346" y="756514"/>
                </a:cubicBezTo>
                <a:lnTo>
                  <a:pt x="4164363" y="755847"/>
                </a:lnTo>
                <a:lnTo>
                  <a:pt x="4164363" y="755968"/>
                </a:lnTo>
                <a:lnTo>
                  <a:pt x="4164701" y="755841"/>
                </a:lnTo>
                <a:lnTo>
                  <a:pt x="4164363" y="755847"/>
                </a:lnTo>
                <a:lnTo>
                  <a:pt x="4164363" y="738265"/>
                </a:lnTo>
                <a:cubicBezTo>
                  <a:pt x="4182380" y="738432"/>
                  <a:pt x="4194597" y="741125"/>
                  <a:pt x="4204718" y="744642"/>
                </a:cubicBezTo>
                <a:lnTo>
                  <a:pt x="4232127" y="755819"/>
                </a:lnTo>
                <a:lnTo>
                  <a:pt x="4231928" y="755841"/>
                </a:lnTo>
                <a:lnTo>
                  <a:pt x="4232492" y="755968"/>
                </a:lnTo>
                <a:lnTo>
                  <a:pt x="4232127" y="755819"/>
                </a:lnTo>
                <a:lnTo>
                  <a:pt x="4284854" y="749787"/>
                </a:lnTo>
                <a:cubicBezTo>
                  <a:pt x="4313796" y="750996"/>
                  <a:pt x="4330011" y="745153"/>
                  <a:pt x="4348032" y="739266"/>
                </a:cubicBezTo>
                <a:cubicBezTo>
                  <a:pt x="4392176" y="724861"/>
                  <a:pt x="4449833" y="723151"/>
                  <a:pt x="4501414" y="734839"/>
                </a:cubicBezTo>
                <a:cubicBezTo>
                  <a:pt x="4526749" y="740601"/>
                  <a:pt x="4565936" y="739473"/>
                  <a:pt x="4584069" y="732252"/>
                </a:cubicBezTo>
                <a:cubicBezTo>
                  <a:pt x="4587448" y="726616"/>
                  <a:pt x="4590941" y="720730"/>
                  <a:pt x="4594096" y="715301"/>
                </a:cubicBezTo>
                <a:cubicBezTo>
                  <a:pt x="4611545" y="714216"/>
                  <a:pt x="4625959" y="713338"/>
                  <a:pt x="4640599" y="712419"/>
                </a:cubicBezTo>
                <a:cubicBezTo>
                  <a:pt x="4642627" y="704028"/>
                  <a:pt x="4644543" y="696595"/>
                  <a:pt x="4646346" y="689124"/>
                </a:cubicBezTo>
                <a:cubicBezTo>
                  <a:pt x="4623595" y="683779"/>
                  <a:pt x="4602088" y="678771"/>
                  <a:pt x="4577540" y="673051"/>
                </a:cubicBezTo>
                <a:cubicBezTo>
                  <a:pt x="4632945" y="660274"/>
                  <a:pt x="4656140" y="684612"/>
                  <a:pt x="4704792" y="682903"/>
                </a:cubicBezTo>
                <a:cubicBezTo>
                  <a:pt x="4686208" y="693174"/>
                  <a:pt x="4672357" y="700815"/>
                  <a:pt x="4659409" y="707952"/>
                </a:cubicBezTo>
                <a:cubicBezTo>
                  <a:pt x="4685082" y="720061"/>
                  <a:pt x="4710418" y="723859"/>
                  <a:pt x="4746682" y="720103"/>
                </a:cubicBezTo>
                <a:cubicBezTo>
                  <a:pt x="4776751" y="717014"/>
                  <a:pt x="4809185" y="716971"/>
                  <a:pt x="4845104" y="715385"/>
                </a:cubicBezTo>
                <a:cubicBezTo>
                  <a:pt x="4858512" y="725572"/>
                  <a:pt x="4872023" y="735842"/>
                  <a:pt x="4885538" y="746113"/>
                </a:cubicBezTo>
                <a:cubicBezTo>
                  <a:pt x="4904907" y="746299"/>
                  <a:pt x="4914590" y="746394"/>
                  <a:pt x="4924428" y="745007"/>
                </a:cubicBezTo>
                <a:lnTo>
                  <a:pt x="4964050" y="735056"/>
                </a:lnTo>
                <a:lnTo>
                  <a:pt x="4963911" y="735131"/>
                </a:lnTo>
                <a:cubicBezTo>
                  <a:pt x="4972812" y="736009"/>
                  <a:pt x="4982156" y="737973"/>
                  <a:pt x="4990606" y="737555"/>
                </a:cubicBezTo>
                <a:cubicBezTo>
                  <a:pt x="5065939" y="733712"/>
                  <a:pt x="5140938" y="728913"/>
                  <a:pt x="5216504" y="725572"/>
                </a:cubicBezTo>
                <a:cubicBezTo>
                  <a:pt x="5262451" y="723525"/>
                  <a:pt x="5309186" y="723649"/>
                  <a:pt x="5358169" y="722731"/>
                </a:cubicBezTo>
                <a:cubicBezTo>
                  <a:pt x="5351979" y="717807"/>
                  <a:pt x="5347583" y="714299"/>
                  <a:pt x="5342634" y="710334"/>
                </a:cubicBezTo>
                <a:cubicBezTo>
                  <a:pt x="5360758" y="705867"/>
                  <a:pt x="5375964" y="700355"/>
                  <a:pt x="5394093" y="698057"/>
                </a:cubicBezTo>
                <a:cubicBezTo>
                  <a:pt x="5439592" y="692253"/>
                  <a:pt x="5473369" y="713464"/>
                  <a:pt x="5520675" y="706702"/>
                </a:cubicBezTo>
                <a:cubicBezTo>
                  <a:pt x="5521345" y="706615"/>
                  <a:pt x="5522922" y="707451"/>
                  <a:pt x="5524161" y="707868"/>
                </a:cubicBezTo>
                <a:cubicBezTo>
                  <a:pt x="5516395" y="710376"/>
                  <a:pt x="5508734" y="712837"/>
                  <a:pt x="5498036" y="716303"/>
                </a:cubicBezTo>
                <a:cubicBezTo>
                  <a:pt x="5519544" y="720980"/>
                  <a:pt x="5536886" y="724778"/>
                  <a:pt x="5551978" y="728036"/>
                </a:cubicBezTo>
                <a:cubicBezTo>
                  <a:pt x="5565715" y="724403"/>
                  <a:pt x="5579002" y="722066"/>
                  <a:pt x="5587451" y="718264"/>
                </a:cubicBezTo>
                <a:cubicBezTo>
                  <a:pt x="5596909" y="714007"/>
                  <a:pt x="5601867" y="708412"/>
                  <a:pt x="5608959" y="703277"/>
                </a:cubicBezTo>
                <a:cubicBezTo>
                  <a:pt x="5632724" y="701940"/>
                  <a:pt x="5656594" y="699604"/>
                  <a:pt x="5680584" y="699519"/>
                </a:cubicBezTo>
                <a:cubicBezTo>
                  <a:pt x="5707500" y="699436"/>
                  <a:pt x="5743531" y="697808"/>
                  <a:pt x="5759298" y="703277"/>
                </a:cubicBezTo>
                <a:cubicBezTo>
                  <a:pt x="5785422" y="712295"/>
                  <a:pt x="5806485" y="708286"/>
                  <a:pt x="5831256" y="706870"/>
                </a:cubicBezTo>
                <a:cubicBezTo>
                  <a:pt x="5854570" y="705574"/>
                  <a:pt x="5877992" y="704653"/>
                  <a:pt x="5901413" y="703569"/>
                </a:cubicBezTo>
                <a:cubicBezTo>
                  <a:pt x="5900851" y="701940"/>
                  <a:pt x="5900179" y="700355"/>
                  <a:pt x="5899617" y="698726"/>
                </a:cubicBezTo>
                <a:cubicBezTo>
                  <a:pt x="5866057" y="699604"/>
                  <a:pt x="5832383" y="700482"/>
                  <a:pt x="5798830" y="701355"/>
                </a:cubicBezTo>
                <a:cubicBezTo>
                  <a:pt x="5803330" y="695303"/>
                  <a:pt x="5810540" y="691210"/>
                  <a:pt x="5819208" y="690711"/>
                </a:cubicBezTo>
                <a:cubicBezTo>
                  <a:pt x="5864704" y="688122"/>
                  <a:pt x="5910425" y="685740"/>
                  <a:pt x="5956373" y="684573"/>
                </a:cubicBezTo>
                <a:cubicBezTo>
                  <a:pt x="6023938" y="682861"/>
                  <a:pt x="6092856" y="684573"/>
                  <a:pt x="6159074" y="680230"/>
                </a:cubicBezTo>
                <a:cubicBezTo>
                  <a:pt x="6194769" y="677893"/>
                  <a:pt x="6226189" y="676598"/>
                  <a:pt x="6260087" y="680689"/>
                </a:cubicBezTo>
                <a:cubicBezTo>
                  <a:pt x="6266510" y="681441"/>
                  <a:pt x="6275403" y="681566"/>
                  <a:pt x="6281255" y="680522"/>
                </a:cubicBezTo>
                <a:cubicBezTo>
                  <a:pt x="6323827" y="672757"/>
                  <a:pt x="6365944" y="676180"/>
                  <a:pt x="6411441" y="679772"/>
                </a:cubicBezTo>
                <a:cubicBezTo>
                  <a:pt x="6372698" y="696471"/>
                  <a:pt x="6319886" y="698434"/>
                  <a:pt x="6269551" y="702441"/>
                </a:cubicBezTo>
                <a:cubicBezTo>
                  <a:pt x="6309189" y="706615"/>
                  <a:pt x="6309189" y="706615"/>
                  <a:pt x="6334187" y="727326"/>
                </a:cubicBezTo>
                <a:cubicBezTo>
                  <a:pt x="6311554" y="729705"/>
                  <a:pt x="6289142" y="732084"/>
                  <a:pt x="6267518" y="734380"/>
                </a:cubicBezTo>
                <a:cubicBezTo>
                  <a:pt x="6269327" y="745694"/>
                  <a:pt x="6287789" y="750704"/>
                  <a:pt x="6304683" y="746071"/>
                </a:cubicBezTo>
                <a:cubicBezTo>
                  <a:pt x="6338807" y="736761"/>
                  <a:pt x="6373487" y="743818"/>
                  <a:pt x="6407387" y="742105"/>
                </a:cubicBezTo>
                <a:cubicBezTo>
                  <a:pt x="6435088" y="740726"/>
                  <a:pt x="6455136" y="745651"/>
                  <a:pt x="6468986" y="754630"/>
                </a:cubicBezTo>
                <a:cubicBezTo>
                  <a:pt x="6425632" y="757845"/>
                  <a:pt x="6382501" y="761061"/>
                  <a:pt x="6339368" y="764276"/>
                </a:cubicBezTo>
                <a:cubicBezTo>
                  <a:pt x="6339820" y="765611"/>
                  <a:pt x="6340152" y="766948"/>
                  <a:pt x="6340604" y="768283"/>
                </a:cubicBezTo>
                <a:cubicBezTo>
                  <a:pt x="6362454" y="768283"/>
                  <a:pt x="6384303" y="768283"/>
                  <a:pt x="6406144" y="768283"/>
                </a:cubicBezTo>
                <a:lnTo>
                  <a:pt x="6411104" y="768324"/>
                </a:lnTo>
                <a:cubicBezTo>
                  <a:pt x="6411104" y="768324"/>
                  <a:pt x="6416056" y="768324"/>
                  <a:pt x="6416056" y="768324"/>
                </a:cubicBezTo>
                <a:cubicBezTo>
                  <a:pt x="6449277" y="766405"/>
                  <a:pt x="6482837" y="765110"/>
                  <a:pt x="6515496" y="762354"/>
                </a:cubicBezTo>
                <a:cubicBezTo>
                  <a:pt x="6558064" y="758763"/>
                  <a:pt x="6595110" y="762395"/>
                  <a:pt x="6631937" y="772540"/>
                </a:cubicBezTo>
                <a:cubicBezTo>
                  <a:pt x="6656823" y="764859"/>
                  <a:pt x="6681485" y="757217"/>
                  <a:pt x="6699616" y="751665"/>
                </a:cubicBezTo>
                <a:cubicBezTo>
                  <a:pt x="6733966" y="748409"/>
                  <a:pt x="6761891" y="745651"/>
                  <a:pt x="6789934" y="743234"/>
                </a:cubicBezTo>
                <a:cubicBezTo>
                  <a:pt x="6807953" y="741686"/>
                  <a:pt x="6826310" y="740476"/>
                  <a:pt x="6844548" y="739392"/>
                </a:cubicBezTo>
                <a:cubicBezTo>
                  <a:pt x="6868426" y="737973"/>
                  <a:pt x="6892409" y="736803"/>
                  <a:pt x="6916395" y="735550"/>
                </a:cubicBezTo>
                <a:cubicBezTo>
                  <a:pt x="6949618" y="733798"/>
                  <a:pt x="6982839" y="732044"/>
                  <a:pt x="7016166" y="730372"/>
                </a:cubicBezTo>
                <a:cubicBezTo>
                  <a:pt x="7028787" y="729746"/>
                  <a:pt x="7042524" y="727951"/>
                  <a:pt x="7045455" y="735717"/>
                </a:cubicBezTo>
                <a:cubicBezTo>
                  <a:pt x="7045903" y="736928"/>
                  <a:pt x="7059981" y="737387"/>
                  <a:pt x="7067749" y="738223"/>
                </a:cubicBezTo>
                <a:cubicBezTo>
                  <a:pt x="7068760" y="735005"/>
                  <a:pt x="7069776" y="731834"/>
                  <a:pt x="7071014" y="728119"/>
                </a:cubicBezTo>
                <a:cubicBezTo>
                  <a:pt x="7088135" y="726866"/>
                  <a:pt x="7106033" y="725572"/>
                  <a:pt x="7124279" y="724235"/>
                </a:cubicBezTo>
                <a:cubicBezTo>
                  <a:pt x="7125181" y="727785"/>
                  <a:pt x="7125856" y="730791"/>
                  <a:pt x="7126645" y="734090"/>
                </a:cubicBezTo>
                <a:cubicBezTo>
                  <a:pt x="7144213" y="732878"/>
                  <a:pt x="7159868" y="731834"/>
                  <a:pt x="7175519" y="730748"/>
                </a:cubicBezTo>
                <a:cubicBezTo>
                  <a:pt x="7169324" y="735507"/>
                  <a:pt x="7161782" y="737262"/>
                  <a:pt x="7153445" y="738223"/>
                </a:cubicBezTo>
                <a:cubicBezTo>
                  <a:pt x="7093535" y="745235"/>
                  <a:pt x="7027998" y="746445"/>
                  <a:pt x="6978332" y="763816"/>
                </a:cubicBezTo>
                <a:cubicBezTo>
                  <a:pt x="6969326" y="766948"/>
                  <a:pt x="6948153" y="768408"/>
                  <a:pt x="6936217" y="766864"/>
                </a:cubicBezTo>
                <a:cubicBezTo>
                  <a:pt x="6895564" y="761601"/>
                  <a:pt x="6858850" y="768826"/>
                  <a:pt x="6820451" y="769871"/>
                </a:cubicBezTo>
                <a:cubicBezTo>
                  <a:pt x="6815605" y="769994"/>
                  <a:pt x="6810874" y="771582"/>
                  <a:pt x="6798939" y="773836"/>
                </a:cubicBezTo>
                <a:cubicBezTo>
                  <a:pt x="6821690" y="776342"/>
                  <a:pt x="6833401" y="777675"/>
                  <a:pt x="6847363" y="779221"/>
                </a:cubicBezTo>
                <a:cubicBezTo>
                  <a:pt x="6838464" y="784022"/>
                  <a:pt x="6831261" y="787948"/>
                  <a:pt x="6817296" y="795462"/>
                </a:cubicBezTo>
                <a:cubicBezTo>
                  <a:pt x="6861497" y="792790"/>
                  <a:pt x="6902684" y="790305"/>
                  <a:pt x="6942382" y="787915"/>
                </a:cubicBezTo>
                <a:lnTo>
                  <a:pt x="7057474" y="780997"/>
                </a:lnTo>
                <a:lnTo>
                  <a:pt x="7017188" y="790285"/>
                </a:lnTo>
                <a:cubicBezTo>
                  <a:pt x="6920112" y="799428"/>
                  <a:pt x="6822479" y="807862"/>
                  <a:pt x="6721917" y="816796"/>
                </a:cubicBezTo>
                <a:cubicBezTo>
                  <a:pt x="6709974" y="804608"/>
                  <a:pt x="6698713" y="793042"/>
                  <a:pt x="6687904" y="781979"/>
                </a:cubicBezTo>
                <a:cubicBezTo>
                  <a:pt x="6648719" y="785191"/>
                  <a:pt x="6681597" y="807444"/>
                  <a:pt x="6630361" y="804356"/>
                </a:cubicBezTo>
                <a:cubicBezTo>
                  <a:pt x="6632389" y="800221"/>
                  <a:pt x="6634191" y="796672"/>
                  <a:pt x="6636099" y="792667"/>
                </a:cubicBezTo>
                <a:cubicBezTo>
                  <a:pt x="6610877" y="798928"/>
                  <a:pt x="6589482" y="808071"/>
                  <a:pt x="6565718" y="808990"/>
                </a:cubicBezTo>
                <a:cubicBezTo>
                  <a:pt x="6541171" y="809909"/>
                  <a:pt x="6514933" y="801976"/>
                  <a:pt x="6488358" y="799554"/>
                </a:cubicBezTo>
                <a:cubicBezTo>
                  <a:pt x="6473486" y="798218"/>
                  <a:pt x="6449728" y="797926"/>
                  <a:pt x="6441509" y="801182"/>
                </a:cubicBezTo>
                <a:cubicBezTo>
                  <a:pt x="6421012" y="809282"/>
                  <a:pt x="6401421" y="808363"/>
                  <a:pt x="6375965" y="806776"/>
                </a:cubicBezTo>
                <a:cubicBezTo>
                  <a:pt x="6336329" y="804313"/>
                  <a:pt x="6295564" y="812371"/>
                  <a:pt x="6277882" y="826192"/>
                </a:cubicBezTo>
                <a:cubicBezTo>
                  <a:pt x="6314484" y="823561"/>
                  <a:pt x="6346235" y="821265"/>
                  <a:pt x="6375965" y="819136"/>
                </a:cubicBezTo>
                <a:cubicBezTo>
                  <a:pt x="6384978" y="822682"/>
                  <a:pt x="6393310" y="825983"/>
                  <a:pt x="6395111" y="826691"/>
                </a:cubicBezTo>
                <a:cubicBezTo>
                  <a:pt x="6422476" y="824019"/>
                  <a:pt x="6441622" y="821140"/>
                  <a:pt x="6461325" y="820429"/>
                </a:cubicBezTo>
                <a:cubicBezTo>
                  <a:pt x="6498378" y="819094"/>
                  <a:pt x="6535650" y="819302"/>
                  <a:pt x="6572815" y="818342"/>
                </a:cubicBezTo>
                <a:cubicBezTo>
                  <a:pt x="6596912" y="817716"/>
                  <a:pt x="6620904" y="816047"/>
                  <a:pt x="6644887" y="814878"/>
                </a:cubicBezTo>
                <a:cubicBezTo>
                  <a:pt x="6652995" y="814481"/>
                  <a:pt x="6659613" y="814615"/>
                  <a:pt x="6663355" y="815753"/>
                </a:cubicBezTo>
                <a:lnTo>
                  <a:pt x="6664571" y="822547"/>
                </a:lnTo>
                <a:lnTo>
                  <a:pt x="6664252" y="822516"/>
                </a:lnTo>
                <a:lnTo>
                  <a:pt x="6664591" y="822641"/>
                </a:lnTo>
                <a:lnTo>
                  <a:pt x="6664571" y="822547"/>
                </a:lnTo>
                <a:lnTo>
                  <a:pt x="6723035" y="828027"/>
                </a:lnTo>
                <a:cubicBezTo>
                  <a:pt x="6770111" y="822390"/>
                  <a:pt x="6819664" y="819469"/>
                  <a:pt x="6868426" y="815923"/>
                </a:cubicBezTo>
                <a:cubicBezTo>
                  <a:pt x="6928111" y="811577"/>
                  <a:pt x="6990719" y="810492"/>
                  <a:pt x="7047023" y="802853"/>
                </a:cubicBezTo>
                <a:cubicBezTo>
                  <a:pt x="7092294" y="796715"/>
                  <a:pt x="7135425" y="792667"/>
                  <a:pt x="7182612" y="793293"/>
                </a:cubicBezTo>
                <a:cubicBezTo>
                  <a:pt x="7182612" y="793293"/>
                  <a:pt x="7182164" y="793417"/>
                  <a:pt x="7182164" y="793417"/>
                </a:cubicBezTo>
                <a:cubicBezTo>
                  <a:pt x="7213918" y="786694"/>
                  <a:pt x="7245564" y="779971"/>
                  <a:pt x="7276195" y="773459"/>
                </a:cubicBezTo>
                <a:cubicBezTo>
                  <a:pt x="7305813" y="781894"/>
                  <a:pt x="7324285" y="795878"/>
                  <a:pt x="7367302" y="785150"/>
                </a:cubicBezTo>
                <a:cubicBezTo>
                  <a:pt x="7358512" y="780975"/>
                  <a:pt x="7351084" y="777428"/>
                  <a:pt x="7344437" y="774211"/>
                </a:cubicBezTo>
                <a:cubicBezTo>
                  <a:pt x="7368879" y="771750"/>
                  <a:pt x="7393425" y="769326"/>
                  <a:pt x="7420114" y="766653"/>
                </a:cubicBezTo>
                <a:cubicBezTo>
                  <a:pt x="7417862" y="771917"/>
                  <a:pt x="7415608" y="777051"/>
                  <a:pt x="7413467" y="781851"/>
                </a:cubicBezTo>
                <a:cubicBezTo>
                  <a:pt x="7447815" y="788782"/>
                  <a:pt x="7479235" y="789240"/>
                  <a:pt x="7512909" y="784105"/>
                </a:cubicBezTo>
                <a:cubicBezTo>
                  <a:pt x="7534978" y="780765"/>
                  <a:pt x="7558855" y="779179"/>
                  <a:pt x="7581939" y="776800"/>
                </a:cubicBezTo>
                <a:cubicBezTo>
                  <a:pt x="7550743" y="784564"/>
                  <a:pt x="7518422" y="790034"/>
                  <a:pt x="7485546" y="794919"/>
                </a:cubicBezTo>
                <a:cubicBezTo>
                  <a:pt x="7454463" y="799511"/>
                  <a:pt x="7417298" y="800305"/>
                  <a:pt x="7392636" y="816963"/>
                </a:cubicBezTo>
                <a:cubicBezTo>
                  <a:pt x="7481827" y="815377"/>
                  <a:pt x="7545336" y="789659"/>
                  <a:pt x="7627436" y="794250"/>
                </a:cubicBezTo>
                <a:cubicBezTo>
                  <a:pt x="7614261" y="800807"/>
                  <a:pt x="7602210" y="807193"/>
                  <a:pt x="7588923" y="813290"/>
                </a:cubicBezTo>
                <a:cubicBezTo>
                  <a:pt x="7581150" y="816838"/>
                  <a:pt x="7572031" y="822475"/>
                  <a:pt x="7562679" y="822726"/>
                </a:cubicBezTo>
                <a:cubicBezTo>
                  <a:pt x="7507276" y="824102"/>
                  <a:pt x="7477095" y="842307"/>
                  <a:pt x="7428676" y="848361"/>
                </a:cubicBezTo>
                <a:cubicBezTo>
                  <a:pt x="7485320" y="847859"/>
                  <a:pt x="7537682" y="841598"/>
                  <a:pt x="7587346" y="833497"/>
                </a:cubicBezTo>
                <a:cubicBezTo>
                  <a:pt x="7640158" y="824856"/>
                  <a:pt x="7689823" y="813457"/>
                  <a:pt x="7741285" y="803605"/>
                </a:cubicBezTo>
                <a:cubicBezTo>
                  <a:pt x="7746243" y="802644"/>
                  <a:pt x="7754347" y="803897"/>
                  <a:pt x="7762120" y="804146"/>
                </a:cubicBezTo>
                <a:cubicBezTo>
                  <a:pt x="7757726" y="810202"/>
                  <a:pt x="7754235" y="814961"/>
                  <a:pt x="7750742" y="819762"/>
                </a:cubicBezTo>
                <a:cubicBezTo>
                  <a:pt x="7779803" y="815421"/>
                  <a:pt x="7798830" y="807612"/>
                  <a:pt x="7822371" y="802936"/>
                </a:cubicBezTo>
                <a:cubicBezTo>
                  <a:pt x="7847482" y="797967"/>
                  <a:pt x="7876760" y="795878"/>
                  <a:pt x="7906378" y="792290"/>
                </a:cubicBezTo>
                <a:cubicBezTo>
                  <a:pt x="7890273" y="780181"/>
                  <a:pt x="7903111" y="770871"/>
                  <a:pt x="7936671" y="764400"/>
                </a:cubicBezTo>
                <a:cubicBezTo>
                  <a:pt x="7944887" y="762813"/>
                  <a:pt x="7951873" y="760351"/>
                  <a:pt x="7959303" y="758261"/>
                </a:cubicBezTo>
                <a:cubicBezTo>
                  <a:pt x="7984870" y="751040"/>
                  <a:pt x="7981940" y="743526"/>
                  <a:pt x="7955819" y="736593"/>
                </a:cubicBezTo>
                <a:cubicBezTo>
                  <a:pt x="7984301" y="729204"/>
                  <a:pt x="8002546" y="718599"/>
                  <a:pt x="8037233" y="719684"/>
                </a:cubicBezTo>
                <a:cubicBezTo>
                  <a:pt x="8028452" y="730164"/>
                  <a:pt x="8020565" y="739557"/>
                  <a:pt x="8012123" y="749579"/>
                </a:cubicBezTo>
                <a:cubicBezTo>
                  <a:pt x="8057618" y="748827"/>
                  <a:pt x="8077996" y="739351"/>
                  <a:pt x="8091172" y="725153"/>
                </a:cubicBezTo>
                <a:cubicBezTo>
                  <a:pt x="8081489" y="723026"/>
                  <a:pt x="8072146" y="720936"/>
                  <a:pt x="8059984" y="718264"/>
                </a:cubicBezTo>
                <a:cubicBezTo>
                  <a:pt x="8077547" y="713338"/>
                  <a:pt x="8087574" y="710249"/>
                  <a:pt x="8098271" y="707576"/>
                </a:cubicBezTo>
                <a:cubicBezTo>
                  <a:pt x="8138585" y="697474"/>
                  <a:pt x="8179574" y="687746"/>
                  <a:pt x="8219444" y="677476"/>
                </a:cubicBezTo>
                <a:cubicBezTo>
                  <a:pt x="8235042" y="673446"/>
                  <a:pt x="8243091" y="670555"/>
                  <a:pt x="8244469" y="667367"/>
                </a:cubicBezTo>
                <a:lnTo>
                  <a:pt x="8229578" y="655561"/>
                </a:lnTo>
                <a:lnTo>
                  <a:pt x="8229690" y="655556"/>
                </a:lnTo>
                <a:lnTo>
                  <a:pt x="8229523" y="655518"/>
                </a:lnTo>
                <a:lnTo>
                  <a:pt x="8229464" y="655473"/>
                </a:lnTo>
                <a:lnTo>
                  <a:pt x="8229393" y="655490"/>
                </a:lnTo>
                <a:lnTo>
                  <a:pt x="8196917" y="648166"/>
                </a:lnTo>
                <a:cubicBezTo>
                  <a:pt x="8179462" y="650380"/>
                  <a:pt x="8163589" y="654303"/>
                  <a:pt x="8146132" y="656476"/>
                </a:cubicBezTo>
                <a:cubicBezTo>
                  <a:pt x="8136894" y="657644"/>
                  <a:pt x="8125859" y="656683"/>
                  <a:pt x="8115615" y="656683"/>
                </a:cubicBezTo>
                <a:cubicBezTo>
                  <a:pt x="8176765" y="639483"/>
                  <a:pt x="8242638" y="631716"/>
                  <a:pt x="8309422" y="631089"/>
                </a:cubicBezTo>
                <a:cubicBezTo>
                  <a:pt x="8323723" y="642027"/>
                  <a:pt x="8335999" y="651382"/>
                  <a:pt x="8348609" y="661026"/>
                </a:cubicBezTo>
                <a:cubicBezTo>
                  <a:pt x="8320682" y="664615"/>
                  <a:pt x="8300748" y="667204"/>
                  <a:pt x="8280701" y="669791"/>
                </a:cubicBezTo>
                <a:cubicBezTo>
                  <a:pt x="8327321" y="679899"/>
                  <a:pt x="8363700" y="676432"/>
                  <a:pt x="8387909" y="661150"/>
                </a:cubicBezTo>
                <a:cubicBezTo>
                  <a:pt x="8447706" y="669082"/>
                  <a:pt x="8524849" y="665325"/>
                  <a:pt x="8560325" y="650380"/>
                </a:cubicBezTo>
                <a:cubicBezTo>
                  <a:pt x="8525864" y="652882"/>
                  <a:pt x="8491289" y="655389"/>
                  <a:pt x="8452776" y="658185"/>
                </a:cubicBezTo>
                <a:cubicBezTo>
                  <a:pt x="8447594" y="636892"/>
                  <a:pt x="8395570" y="653092"/>
                  <a:pt x="8373383" y="644033"/>
                </a:cubicBezTo>
                <a:cubicBezTo>
                  <a:pt x="8344214" y="632175"/>
                  <a:pt x="8364150" y="612344"/>
                  <a:pt x="8320682" y="600320"/>
                </a:cubicBezTo>
                <a:cubicBezTo>
                  <a:pt x="8314823" y="605872"/>
                  <a:pt x="8310098" y="609963"/>
                  <a:pt x="8306155" y="614181"/>
                </a:cubicBezTo>
                <a:cubicBezTo>
                  <a:pt x="8297029" y="623909"/>
                  <a:pt x="8281609" y="623117"/>
                  <a:pt x="8263250" y="617898"/>
                </a:cubicBezTo>
                <a:lnTo>
                  <a:pt x="8263362" y="617939"/>
                </a:lnTo>
                <a:cubicBezTo>
                  <a:pt x="8248159" y="621487"/>
                  <a:pt x="8232957" y="624995"/>
                  <a:pt x="8215951" y="628961"/>
                </a:cubicBezTo>
                <a:cubicBezTo>
                  <a:pt x="8207277" y="624995"/>
                  <a:pt x="8199621" y="621529"/>
                  <a:pt x="8193876" y="618900"/>
                </a:cubicBezTo>
                <a:cubicBezTo>
                  <a:pt x="8222260" y="599235"/>
                  <a:pt x="8294438" y="595477"/>
                  <a:pt x="8296473" y="570010"/>
                </a:cubicBezTo>
                <a:cubicBezTo>
                  <a:pt x="8359306" y="564833"/>
                  <a:pt x="8421469" y="564123"/>
                  <a:pt x="8481830" y="557233"/>
                </a:cubicBezTo>
                <a:cubicBezTo>
                  <a:pt x="8542982" y="550260"/>
                  <a:pt x="8610885" y="551388"/>
                  <a:pt x="8677097" y="548883"/>
                </a:cubicBezTo>
                <a:cubicBezTo>
                  <a:pt x="8684870" y="552182"/>
                  <a:pt x="8693991" y="556023"/>
                  <a:pt x="8699510" y="558319"/>
                </a:cubicBezTo>
                <a:cubicBezTo>
                  <a:pt x="8727551" y="560865"/>
                  <a:pt x="8717305" y="538570"/>
                  <a:pt x="8753113" y="550888"/>
                </a:cubicBezTo>
                <a:cubicBezTo>
                  <a:pt x="8751421" y="552766"/>
                  <a:pt x="8751197" y="555689"/>
                  <a:pt x="8747711" y="556398"/>
                </a:cubicBezTo>
                <a:cubicBezTo>
                  <a:pt x="8704130" y="565291"/>
                  <a:pt x="8660098" y="573892"/>
                  <a:pt x="8616068" y="582493"/>
                </a:cubicBezTo>
                <a:cubicBezTo>
                  <a:pt x="8614827" y="582742"/>
                  <a:pt x="8612236" y="582450"/>
                  <a:pt x="8610885" y="582073"/>
                </a:cubicBezTo>
                <a:cubicBezTo>
                  <a:pt x="8586336" y="575772"/>
                  <a:pt x="8562683" y="584580"/>
                  <a:pt x="8535545" y="582324"/>
                </a:cubicBezTo>
                <a:cubicBezTo>
                  <a:pt x="8511673" y="580365"/>
                  <a:pt x="8482395" y="587166"/>
                  <a:pt x="8455705" y="590301"/>
                </a:cubicBezTo>
                <a:cubicBezTo>
                  <a:pt x="8453677" y="590552"/>
                  <a:pt x="8453115" y="592555"/>
                  <a:pt x="8451537" y="594056"/>
                </a:cubicBezTo>
                <a:cubicBezTo>
                  <a:pt x="8460544" y="595936"/>
                  <a:pt x="8469670" y="597816"/>
                  <a:pt x="8478675" y="599693"/>
                </a:cubicBezTo>
                <a:cubicBezTo>
                  <a:pt x="8473952" y="603118"/>
                  <a:pt x="8470345" y="605748"/>
                  <a:pt x="8461783" y="611927"/>
                </a:cubicBezTo>
                <a:cubicBezTo>
                  <a:pt x="8494104" y="610966"/>
                  <a:pt x="8517863" y="610883"/>
                  <a:pt x="8540953" y="609337"/>
                </a:cubicBezTo>
                <a:cubicBezTo>
                  <a:pt x="8566627" y="607626"/>
                  <a:pt x="8591401" y="604118"/>
                  <a:pt x="8617081" y="602158"/>
                </a:cubicBezTo>
                <a:cubicBezTo>
                  <a:pt x="8640727" y="600362"/>
                  <a:pt x="8665161" y="599819"/>
                  <a:pt x="8688925" y="598231"/>
                </a:cubicBezTo>
                <a:cubicBezTo>
                  <a:pt x="8711559" y="596689"/>
                  <a:pt x="8733746" y="590509"/>
                  <a:pt x="8770005" y="597189"/>
                </a:cubicBezTo>
                <a:cubicBezTo>
                  <a:pt x="8632960" y="610382"/>
                  <a:pt x="8507279" y="621070"/>
                  <a:pt x="8385545" y="638314"/>
                </a:cubicBezTo>
                <a:cubicBezTo>
                  <a:pt x="8403564" y="641194"/>
                  <a:pt x="8421132" y="642027"/>
                  <a:pt x="8437798" y="641027"/>
                </a:cubicBezTo>
                <a:cubicBezTo>
                  <a:pt x="8464938" y="639440"/>
                  <a:pt x="8492190" y="637310"/>
                  <a:pt x="8518427" y="634222"/>
                </a:cubicBezTo>
                <a:cubicBezTo>
                  <a:pt x="8584083" y="626498"/>
                  <a:pt x="8655704" y="629253"/>
                  <a:pt x="8719445" y="616478"/>
                </a:cubicBezTo>
                <a:cubicBezTo>
                  <a:pt x="8748048" y="610756"/>
                  <a:pt x="8785884" y="608004"/>
                  <a:pt x="8829127" y="611299"/>
                </a:cubicBezTo>
                <a:lnTo>
                  <a:pt x="8703040" y="630380"/>
                </a:lnTo>
                <a:lnTo>
                  <a:pt x="8701990" y="630420"/>
                </a:lnTo>
                <a:cubicBezTo>
                  <a:pt x="8701990" y="630420"/>
                  <a:pt x="8702214" y="630505"/>
                  <a:pt x="8702214" y="630505"/>
                </a:cubicBezTo>
                <a:lnTo>
                  <a:pt x="8703040" y="630380"/>
                </a:lnTo>
                <a:lnTo>
                  <a:pt x="8874398" y="623617"/>
                </a:lnTo>
                <a:cubicBezTo>
                  <a:pt x="8902325" y="615141"/>
                  <a:pt x="8872933" y="610298"/>
                  <a:pt x="8856265" y="604912"/>
                </a:cubicBezTo>
                <a:cubicBezTo>
                  <a:pt x="8893769" y="596355"/>
                  <a:pt x="8923837" y="587668"/>
                  <a:pt x="8959418" y="603035"/>
                </a:cubicBezTo>
                <a:cubicBezTo>
                  <a:pt x="8966855" y="606250"/>
                  <a:pt x="8989374" y="604702"/>
                  <a:pt x="9015950" y="605831"/>
                </a:cubicBezTo>
                <a:cubicBezTo>
                  <a:pt x="9000973" y="598314"/>
                  <a:pt x="8993318" y="594476"/>
                  <a:pt x="8984987" y="590301"/>
                </a:cubicBezTo>
                <a:cubicBezTo>
                  <a:pt x="9011787" y="588462"/>
                  <a:pt x="9034869" y="586877"/>
                  <a:pt x="9062798" y="584956"/>
                </a:cubicBezTo>
                <a:cubicBezTo>
                  <a:pt x="9041743" y="598899"/>
                  <a:pt x="9075523" y="601239"/>
                  <a:pt x="9095457" y="606499"/>
                </a:cubicBezTo>
                <a:cubicBezTo>
                  <a:pt x="9073388" y="625452"/>
                  <a:pt x="9030145" y="621028"/>
                  <a:pt x="8983184" y="620568"/>
                </a:cubicBezTo>
                <a:cubicBezTo>
                  <a:pt x="8993430" y="627708"/>
                  <a:pt x="8998276" y="635434"/>
                  <a:pt x="9006380" y="635976"/>
                </a:cubicBezTo>
                <a:cubicBezTo>
                  <a:pt x="9030145" y="637520"/>
                  <a:pt x="9056045" y="637478"/>
                  <a:pt x="9079803" y="635600"/>
                </a:cubicBezTo>
                <a:cubicBezTo>
                  <a:pt x="9107393" y="633428"/>
                  <a:pt x="9132843" y="627083"/>
                  <a:pt x="9160327" y="625623"/>
                </a:cubicBezTo>
                <a:cubicBezTo>
                  <a:pt x="9181717" y="624494"/>
                  <a:pt x="9205033" y="628084"/>
                  <a:pt x="9237573" y="630256"/>
                </a:cubicBezTo>
                <a:cubicBezTo>
                  <a:pt x="9205371" y="636767"/>
                  <a:pt x="9178226" y="642027"/>
                  <a:pt x="9151539" y="647664"/>
                </a:cubicBezTo>
                <a:cubicBezTo>
                  <a:pt x="9123834" y="653552"/>
                  <a:pt x="9096698" y="659772"/>
                  <a:pt x="9069332" y="665870"/>
                </a:cubicBezTo>
                <a:cubicBezTo>
                  <a:pt x="9070909" y="666620"/>
                  <a:pt x="9072487" y="667332"/>
                  <a:pt x="9074057" y="668040"/>
                </a:cubicBezTo>
                <a:cubicBezTo>
                  <a:pt x="9134194" y="665952"/>
                  <a:pt x="9194217" y="663822"/>
                  <a:pt x="9257734" y="661609"/>
                </a:cubicBezTo>
                <a:cubicBezTo>
                  <a:pt x="9249966" y="656976"/>
                  <a:pt x="9245572" y="654345"/>
                  <a:pt x="9239939" y="650922"/>
                </a:cubicBezTo>
                <a:cubicBezTo>
                  <a:pt x="9274964" y="642738"/>
                  <a:pt x="9311333" y="639692"/>
                  <a:pt x="9351881" y="638898"/>
                </a:cubicBezTo>
                <a:cubicBezTo>
                  <a:pt x="9392082" y="638104"/>
                  <a:pt x="9431944" y="633680"/>
                  <a:pt x="9471808" y="630673"/>
                </a:cubicBezTo>
                <a:cubicBezTo>
                  <a:pt x="9489151" y="629380"/>
                  <a:pt x="9506157" y="627331"/>
                  <a:pt x="9523613" y="626163"/>
                </a:cubicBezTo>
                <a:cubicBezTo>
                  <a:pt x="9582285" y="622239"/>
                  <a:pt x="9643659" y="621362"/>
                  <a:pt x="9698950" y="614016"/>
                </a:cubicBezTo>
                <a:lnTo>
                  <a:pt x="9862017" y="601288"/>
                </a:lnTo>
                <a:lnTo>
                  <a:pt x="9861563" y="601405"/>
                </a:lnTo>
                <a:lnTo>
                  <a:pt x="9862128" y="601281"/>
                </a:lnTo>
                <a:lnTo>
                  <a:pt x="9862017" y="601288"/>
                </a:lnTo>
                <a:lnTo>
                  <a:pt x="9940058" y="581240"/>
                </a:lnTo>
                <a:cubicBezTo>
                  <a:pt x="9963028" y="593055"/>
                  <a:pt x="9983520" y="602450"/>
                  <a:pt x="10022825" y="594225"/>
                </a:cubicBezTo>
                <a:cubicBezTo>
                  <a:pt x="10017869" y="589881"/>
                  <a:pt x="10013820" y="586208"/>
                  <a:pt x="10009877" y="582742"/>
                </a:cubicBezTo>
                <a:cubicBezTo>
                  <a:pt x="10036114" y="580155"/>
                  <a:pt x="10061676" y="577607"/>
                  <a:pt x="10086906" y="575104"/>
                </a:cubicBezTo>
                <a:cubicBezTo>
                  <a:pt x="10083525" y="580155"/>
                  <a:pt x="10080484" y="584706"/>
                  <a:pt x="10078793" y="587166"/>
                </a:cubicBezTo>
                <a:cubicBezTo>
                  <a:pt x="10112917" y="608254"/>
                  <a:pt x="10158188" y="590593"/>
                  <a:pt x="10198615" y="594182"/>
                </a:cubicBezTo>
                <a:cubicBezTo>
                  <a:pt x="10155371" y="607210"/>
                  <a:pt x="10096363" y="607334"/>
                  <a:pt x="10047375" y="624035"/>
                </a:cubicBezTo>
                <a:cubicBezTo>
                  <a:pt x="10092081" y="626998"/>
                  <a:pt x="10119331" y="622657"/>
                  <a:pt x="10146585" y="618650"/>
                </a:cubicBezTo>
                <a:cubicBezTo>
                  <a:pt x="10181158" y="613556"/>
                  <a:pt x="10215056" y="607670"/>
                  <a:pt x="10250420" y="603492"/>
                </a:cubicBezTo>
                <a:cubicBezTo>
                  <a:pt x="10265841" y="601697"/>
                  <a:pt x="10284086" y="603409"/>
                  <a:pt x="10302782" y="603537"/>
                </a:cubicBezTo>
                <a:cubicBezTo>
                  <a:pt x="10274517" y="612470"/>
                  <a:pt x="10252780" y="619735"/>
                  <a:pt x="10229921" y="626413"/>
                </a:cubicBezTo>
                <a:cubicBezTo>
                  <a:pt x="10209085" y="632510"/>
                  <a:pt x="10188143" y="638772"/>
                  <a:pt x="10165055" y="643532"/>
                </a:cubicBezTo>
                <a:cubicBezTo>
                  <a:pt x="10140619" y="648583"/>
                  <a:pt x="10113481" y="651967"/>
                  <a:pt x="10087575" y="656099"/>
                </a:cubicBezTo>
                <a:cubicBezTo>
                  <a:pt x="10089272" y="657395"/>
                  <a:pt x="10090842" y="658728"/>
                  <a:pt x="10092419" y="660064"/>
                </a:cubicBezTo>
                <a:cubicBezTo>
                  <a:pt x="10207169" y="650714"/>
                  <a:pt x="10315846" y="635391"/>
                  <a:pt x="10424181" y="608128"/>
                </a:cubicBezTo>
                <a:cubicBezTo>
                  <a:pt x="10417083" y="619276"/>
                  <a:pt x="10413483" y="625039"/>
                  <a:pt x="10407289" y="634933"/>
                </a:cubicBezTo>
                <a:cubicBezTo>
                  <a:pt x="10464832" y="621612"/>
                  <a:pt x="10499512" y="600487"/>
                  <a:pt x="10570803" y="605622"/>
                </a:cubicBezTo>
                <a:cubicBezTo>
                  <a:pt x="10552558" y="590759"/>
                  <a:pt x="10567198" y="582283"/>
                  <a:pt x="10598730" y="574852"/>
                </a:cubicBezTo>
                <a:cubicBezTo>
                  <a:pt x="10643889" y="564165"/>
                  <a:pt x="10642762" y="563538"/>
                  <a:pt x="10623391" y="543456"/>
                </a:cubicBezTo>
                <a:cubicBezTo>
                  <a:pt x="10647713" y="538069"/>
                  <a:pt x="10671365" y="530052"/>
                  <a:pt x="10698729" y="527425"/>
                </a:cubicBezTo>
                <a:cubicBezTo>
                  <a:pt x="10754246" y="522037"/>
                  <a:pt x="10792989" y="507800"/>
                  <a:pt x="10836225" y="495942"/>
                </a:cubicBezTo>
                <a:cubicBezTo>
                  <a:pt x="10844450" y="493731"/>
                  <a:pt x="10846028" y="488136"/>
                  <a:pt x="10855147" y="480121"/>
                </a:cubicBezTo>
                <a:cubicBezTo>
                  <a:pt x="10822037" y="481665"/>
                  <a:pt x="10799629" y="482709"/>
                  <a:pt x="10776659" y="483752"/>
                </a:cubicBezTo>
                <a:cubicBezTo>
                  <a:pt x="10755824" y="470977"/>
                  <a:pt x="10764042" y="460540"/>
                  <a:pt x="10799067" y="455780"/>
                </a:cubicBezTo>
                <a:cubicBezTo>
                  <a:pt x="10814720" y="453692"/>
                  <a:pt x="10831275" y="451980"/>
                  <a:pt x="10845013" y="448683"/>
                </a:cubicBezTo>
                <a:cubicBezTo>
                  <a:pt x="10870349" y="442544"/>
                  <a:pt x="10869899" y="440999"/>
                  <a:pt x="10852337" y="429642"/>
                </a:cubicBezTo>
                <a:cubicBezTo>
                  <a:pt x="10872491" y="416367"/>
                  <a:pt x="10922945" y="410731"/>
                  <a:pt x="10922380" y="390149"/>
                </a:cubicBezTo>
                <a:cubicBezTo>
                  <a:pt x="10907966" y="389857"/>
                  <a:pt x="10891861" y="387642"/>
                  <a:pt x="10884088" y="389730"/>
                </a:cubicBezTo>
                <a:cubicBezTo>
                  <a:pt x="10854470" y="397705"/>
                  <a:pt x="10827220" y="406892"/>
                  <a:pt x="10799742" y="415907"/>
                </a:cubicBezTo>
                <a:cubicBezTo>
                  <a:pt x="10791743" y="418495"/>
                  <a:pt x="10787131" y="422797"/>
                  <a:pt x="10778463" y="424883"/>
                </a:cubicBezTo>
                <a:cubicBezTo>
                  <a:pt x="10752106" y="431314"/>
                  <a:pt x="10724404" y="436991"/>
                  <a:pt x="10697378" y="443046"/>
                </a:cubicBezTo>
                <a:cubicBezTo>
                  <a:pt x="10673167" y="448473"/>
                  <a:pt x="10658078" y="449393"/>
                  <a:pt x="10624743" y="446594"/>
                </a:cubicBezTo>
                <a:cubicBezTo>
                  <a:pt x="10678232" y="435237"/>
                  <a:pt x="10721025" y="421961"/>
                  <a:pt x="10750978" y="401878"/>
                </a:cubicBezTo>
                <a:cubicBezTo>
                  <a:pt x="10770802" y="388644"/>
                  <a:pt x="10809537" y="379335"/>
                  <a:pt x="10839718" y="368271"/>
                </a:cubicBezTo>
                <a:cubicBezTo>
                  <a:pt x="10862469" y="359961"/>
                  <a:pt x="10889721" y="356872"/>
                  <a:pt x="10921479" y="357459"/>
                </a:cubicBezTo>
                <a:cubicBezTo>
                  <a:pt x="10956273" y="358127"/>
                  <a:pt x="11020014" y="336998"/>
                  <a:pt x="11023507" y="323764"/>
                </a:cubicBezTo>
                <a:cubicBezTo>
                  <a:pt x="11015169" y="321885"/>
                  <a:pt x="11005824" y="319839"/>
                  <a:pt x="10985663" y="315372"/>
                </a:cubicBezTo>
                <a:cubicBezTo>
                  <a:pt x="11035442" y="306564"/>
                  <a:pt x="11054700" y="291491"/>
                  <a:pt x="11105035" y="290824"/>
                </a:cubicBezTo>
                <a:cubicBezTo>
                  <a:pt x="11141974" y="290281"/>
                  <a:pt x="11167310" y="280636"/>
                  <a:pt x="11175304" y="262098"/>
                </a:cubicBezTo>
                <a:cubicBezTo>
                  <a:pt x="11139159" y="265563"/>
                  <a:pt x="11109429" y="268402"/>
                  <a:pt x="11079811" y="271243"/>
                </a:cubicBezTo>
                <a:cubicBezTo>
                  <a:pt x="11078573" y="269823"/>
                  <a:pt x="11077445" y="268445"/>
                  <a:pt x="11076207" y="267025"/>
                </a:cubicBezTo>
                <a:cubicBezTo>
                  <a:pt x="11094226" y="263935"/>
                  <a:pt x="11112583" y="261055"/>
                  <a:pt x="11130264" y="257674"/>
                </a:cubicBezTo>
                <a:cubicBezTo>
                  <a:pt x="11156728" y="252621"/>
                  <a:pt x="11183866" y="247904"/>
                  <a:pt x="11208639" y="241808"/>
                </a:cubicBezTo>
                <a:cubicBezTo>
                  <a:pt x="11244904" y="232913"/>
                  <a:pt x="11280598" y="224314"/>
                  <a:pt x="11326884" y="225610"/>
                </a:cubicBezTo>
                <a:cubicBezTo>
                  <a:pt x="11354585" y="226403"/>
                  <a:pt x="11365732" y="220308"/>
                  <a:pt x="11371929" y="210245"/>
                </a:cubicBezTo>
                <a:lnTo>
                  <a:pt x="11304078" y="212952"/>
                </a:lnTo>
                <a:lnTo>
                  <a:pt x="11405038" y="192208"/>
                </a:lnTo>
                <a:cubicBezTo>
                  <a:pt x="11429248" y="201643"/>
                  <a:pt x="11443662" y="215339"/>
                  <a:pt x="11486349" y="205362"/>
                </a:cubicBezTo>
                <a:cubicBezTo>
                  <a:pt x="11481729" y="201351"/>
                  <a:pt x="11476997" y="197219"/>
                  <a:pt x="11471364" y="192375"/>
                </a:cubicBezTo>
                <a:cubicBezTo>
                  <a:pt x="11497608" y="189827"/>
                  <a:pt x="11522156" y="187491"/>
                  <a:pt x="11550309" y="184776"/>
                </a:cubicBezTo>
                <a:cubicBezTo>
                  <a:pt x="11546928" y="190286"/>
                  <a:pt x="11543887" y="195212"/>
                  <a:pt x="11541078" y="199891"/>
                </a:cubicBezTo>
                <a:cubicBezTo>
                  <a:pt x="11599066" y="218846"/>
                  <a:pt x="11651097" y="195048"/>
                  <a:pt x="11712922" y="198096"/>
                </a:cubicBezTo>
                <a:cubicBezTo>
                  <a:pt x="11644674" y="208783"/>
                  <a:pt x="11583532" y="218344"/>
                  <a:pt x="11521141" y="228112"/>
                </a:cubicBezTo>
                <a:cubicBezTo>
                  <a:pt x="11533979" y="237090"/>
                  <a:pt x="11549294" y="237508"/>
                  <a:pt x="11566412" y="234835"/>
                </a:cubicBezTo>
                <a:cubicBezTo>
                  <a:pt x="11587024" y="231622"/>
                  <a:pt x="11607516" y="228197"/>
                  <a:pt x="11627562" y="224524"/>
                </a:cubicBezTo>
                <a:cubicBezTo>
                  <a:pt x="11669679" y="216756"/>
                  <a:pt x="11712808" y="211412"/>
                  <a:pt x="11758305" y="213918"/>
                </a:cubicBezTo>
                <a:cubicBezTo>
                  <a:pt x="11733309" y="223144"/>
                  <a:pt x="11711795" y="234251"/>
                  <a:pt x="11682855" y="240848"/>
                </a:cubicBezTo>
                <a:cubicBezTo>
                  <a:pt x="11653463" y="247527"/>
                  <a:pt x="11618098" y="250491"/>
                  <a:pt x="11592087" y="264604"/>
                </a:cubicBezTo>
                <a:cubicBezTo>
                  <a:pt x="11704585" y="261137"/>
                  <a:pt x="11786796" y="236965"/>
                  <a:pt x="11884204" y="221016"/>
                </a:cubicBezTo>
                <a:cubicBezTo>
                  <a:pt x="11879705" y="229449"/>
                  <a:pt x="11877112" y="234333"/>
                  <a:pt x="11872270" y="243354"/>
                </a:cubicBezTo>
                <a:cubicBezTo>
                  <a:pt x="11933418" y="234166"/>
                  <a:pt x="11961345" y="208156"/>
                  <a:pt x="12029024" y="213209"/>
                </a:cubicBezTo>
                <a:cubicBezTo>
                  <a:pt x="12026214" y="193294"/>
                  <a:pt x="12026658" y="193546"/>
                  <a:pt x="12070132" y="182732"/>
                </a:cubicBezTo>
                <a:cubicBezTo>
                  <a:pt x="12081843" y="179808"/>
                  <a:pt x="12096820" y="175299"/>
                  <a:pt x="12098399" y="170916"/>
                </a:cubicBezTo>
                <a:cubicBezTo>
                  <a:pt x="12100201" y="165990"/>
                  <a:pt x="12088596" y="160396"/>
                  <a:pt x="12080378" y="152922"/>
                </a:cubicBezTo>
                <a:cubicBezTo>
                  <a:pt x="12112813" y="146740"/>
                  <a:pt x="12146592" y="140982"/>
                  <a:pt x="12178462" y="134051"/>
                </a:cubicBezTo>
                <a:close/>
                <a:moveTo>
                  <a:pt x="12208981" y="103405"/>
                </a:moveTo>
                <a:cubicBezTo>
                  <a:pt x="12212811" y="104365"/>
                  <a:pt x="12218100" y="105285"/>
                  <a:pt x="12217762" y="105702"/>
                </a:cubicBezTo>
                <a:cubicBezTo>
                  <a:pt x="12216642" y="107412"/>
                  <a:pt x="12213825" y="109000"/>
                  <a:pt x="12211685" y="110628"/>
                </a:cubicBezTo>
                <a:cubicBezTo>
                  <a:pt x="12208192" y="109835"/>
                  <a:pt x="12201325" y="108749"/>
                  <a:pt x="12201664" y="108330"/>
                </a:cubicBezTo>
                <a:cubicBezTo>
                  <a:pt x="12202903" y="106620"/>
                  <a:pt x="12206277" y="105075"/>
                  <a:pt x="12208981" y="103405"/>
                </a:cubicBezTo>
                <a:close/>
                <a:moveTo>
                  <a:pt x="12125988" y="95015"/>
                </a:moveTo>
                <a:cubicBezTo>
                  <a:pt x="12127791" y="96393"/>
                  <a:pt x="12129481" y="97728"/>
                  <a:pt x="12131275" y="99106"/>
                </a:cubicBezTo>
                <a:cubicBezTo>
                  <a:pt x="12119564" y="101026"/>
                  <a:pt x="12107856" y="102902"/>
                  <a:pt x="12096145" y="104825"/>
                </a:cubicBezTo>
                <a:cubicBezTo>
                  <a:pt x="12094680" y="103613"/>
                  <a:pt x="12093104" y="102442"/>
                  <a:pt x="12091637" y="101276"/>
                </a:cubicBezTo>
                <a:cubicBezTo>
                  <a:pt x="12103122" y="99190"/>
                  <a:pt x="12114615" y="97099"/>
                  <a:pt x="12125988" y="95015"/>
                </a:cubicBezTo>
                <a:close/>
                <a:moveTo>
                  <a:pt x="12238653" y="71904"/>
                </a:moveTo>
                <a:lnTo>
                  <a:pt x="12238653" y="89801"/>
                </a:lnTo>
                <a:lnTo>
                  <a:pt x="12169906" y="86453"/>
                </a:lnTo>
                <a:cubicBezTo>
                  <a:pt x="12170244" y="85119"/>
                  <a:pt x="12170694" y="83741"/>
                  <a:pt x="12171033" y="82405"/>
                </a:cubicBezTo>
                <a:cubicBezTo>
                  <a:pt x="12188370" y="82405"/>
                  <a:pt x="12205826" y="82405"/>
                  <a:pt x="12228353" y="82405"/>
                </a:cubicBezTo>
                <a:close/>
                <a:moveTo>
                  <a:pt x="12238653" y="0"/>
                </a:moveTo>
                <a:lnTo>
                  <a:pt x="12238653" y="32147"/>
                </a:lnTo>
                <a:lnTo>
                  <a:pt x="12208377" y="41871"/>
                </a:lnTo>
                <a:cubicBezTo>
                  <a:pt x="12183502" y="46886"/>
                  <a:pt x="12156896" y="50843"/>
                  <a:pt x="12132967" y="56395"/>
                </a:cubicBezTo>
                <a:cubicBezTo>
                  <a:pt x="12125423" y="58149"/>
                  <a:pt x="12113151" y="57146"/>
                  <a:pt x="12103010" y="57397"/>
                </a:cubicBezTo>
                <a:cubicBezTo>
                  <a:pt x="12110447" y="52011"/>
                  <a:pt x="12121255" y="49714"/>
                  <a:pt x="12130939" y="46793"/>
                </a:cubicBezTo>
                <a:cubicBezTo>
                  <a:pt x="12149747" y="41156"/>
                  <a:pt x="12174743" y="36435"/>
                  <a:pt x="12184884" y="29047"/>
                </a:cubicBezTo>
                <a:cubicBezTo>
                  <a:pt x="12198340" y="19194"/>
                  <a:pt x="12213008" y="9978"/>
                  <a:pt x="12231337" y="2055"/>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89" name="TextBox 88">
            <a:extLst>
              <a:ext uri="{FF2B5EF4-FFF2-40B4-BE49-F238E27FC236}">
                <a16:creationId xmlns:a16="http://schemas.microsoft.com/office/drawing/2014/main" id="{1D3CC0C2-6FF5-4BE0-8A6C-C369AD44BC94}"/>
              </a:ext>
            </a:extLst>
          </p:cNvPr>
          <p:cNvSpPr txBox="1"/>
          <p:nvPr/>
        </p:nvSpPr>
        <p:spPr>
          <a:xfrm>
            <a:off x="508949" y="6187949"/>
            <a:ext cx="2012100" cy="338554"/>
          </a:xfrm>
          <a:prstGeom prst="rect">
            <a:avLst/>
          </a:prstGeom>
          <a:noFill/>
        </p:spPr>
        <p:txBody>
          <a:bodyPr wrap="square" rtlCol="0">
            <a:spAutoFit/>
          </a:bodyPr>
          <a:lstStyle/>
          <a:p>
            <a:pPr lvl="0" algn="ctr">
              <a:defRPr/>
            </a:pPr>
            <a:r>
              <a:rPr lang="ru-RU" sz="1600" b="1" dirty="0">
                <a:solidFill>
                  <a:srgbClr val="FFFFFF"/>
                </a:solidFill>
              </a:rPr>
              <a:t>Подзаголовок</a:t>
            </a:r>
            <a:endParaRPr lang="en-ID" sz="1600" b="1" dirty="0">
              <a:solidFill>
                <a:srgbClr val="FFFFFF"/>
              </a:solidFill>
            </a:endParaRPr>
          </a:p>
        </p:txBody>
      </p:sp>
      <p:sp>
        <p:nvSpPr>
          <p:cNvPr id="90" name="TextBox 89">
            <a:extLst>
              <a:ext uri="{FF2B5EF4-FFF2-40B4-BE49-F238E27FC236}">
                <a16:creationId xmlns:a16="http://schemas.microsoft.com/office/drawing/2014/main" id="{B35E6F61-30B8-46F4-BFE1-FEF321387E8F}"/>
              </a:ext>
            </a:extLst>
          </p:cNvPr>
          <p:cNvSpPr txBox="1"/>
          <p:nvPr/>
        </p:nvSpPr>
        <p:spPr>
          <a:xfrm>
            <a:off x="933339" y="6449885"/>
            <a:ext cx="1163320" cy="307777"/>
          </a:xfrm>
          <a:prstGeom prst="rect">
            <a:avLst/>
          </a:prstGeom>
          <a:noFill/>
        </p:spPr>
        <p:txBody>
          <a:bodyPr wrap="square" rtlCol="0">
            <a:spAutoFit/>
          </a:bodyPr>
          <a:lstStyle/>
          <a:p>
            <a:pPr lvl="0" algn="ctr">
              <a:defRPr/>
            </a:pPr>
            <a:r>
              <a:rPr lang="ru-RU" sz="1400" dirty="0">
                <a:solidFill>
                  <a:srgbClr val="FFFFFF"/>
                </a:solidFill>
              </a:rPr>
              <a:t>Текст</a:t>
            </a:r>
            <a:endParaRPr lang="en-ID" sz="1400" dirty="0">
              <a:solidFill>
                <a:srgbClr val="FFFFFF"/>
              </a:solidFill>
            </a:endParaRPr>
          </a:p>
        </p:txBody>
      </p:sp>
      <p:sp>
        <p:nvSpPr>
          <p:cNvPr id="91" name="TextBox 90">
            <a:extLst>
              <a:ext uri="{FF2B5EF4-FFF2-40B4-BE49-F238E27FC236}">
                <a16:creationId xmlns:a16="http://schemas.microsoft.com/office/drawing/2014/main" id="{6194E297-4CB7-48EF-A379-8B2324467A46}"/>
              </a:ext>
            </a:extLst>
          </p:cNvPr>
          <p:cNvSpPr txBox="1"/>
          <p:nvPr/>
        </p:nvSpPr>
        <p:spPr>
          <a:xfrm>
            <a:off x="3572549" y="2758949"/>
            <a:ext cx="2012100" cy="338554"/>
          </a:xfrm>
          <a:prstGeom prst="rect">
            <a:avLst/>
          </a:prstGeom>
          <a:noFill/>
        </p:spPr>
        <p:txBody>
          <a:bodyPr wrap="square" rtlCol="0">
            <a:spAutoFit/>
          </a:bodyPr>
          <a:lstStyle/>
          <a:p>
            <a:pPr lvl="0" algn="ctr">
              <a:defRPr/>
            </a:pPr>
            <a:r>
              <a:rPr lang="ru-RU" sz="1600" b="1" dirty="0">
                <a:solidFill>
                  <a:srgbClr val="FFFFFF"/>
                </a:solidFill>
              </a:rPr>
              <a:t>Подзаголовок</a:t>
            </a:r>
            <a:endParaRPr lang="en-ID" sz="1600" b="1" dirty="0">
              <a:solidFill>
                <a:srgbClr val="FFFFFF"/>
              </a:solidFill>
            </a:endParaRPr>
          </a:p>
        </p:txBody>
      </p:sp>
      <p:sp>
        <p:nvSpPr>
          <p:cNvPr id="92" name="TextBox 91">
            <a:extLst>
              <a:ext uri="{FF2B5EF4-FFF2-40B4-BE49-F238E27FC236}">
                <a16:creationId xmlns:a16="http://schemas.microsoft.com/office/drawing/2014/main" id="{E0E91426-1952-4409-B770-3EC961D06AC6}"/>
              </a:ext>
            </a:extLst>
          </p:cNvPr>
          <p:cNvSpPr txBox="1"/>
          <p:nvPr/>
        </p:nvSpPr>
        <p:spPr>
          <a:xfrm>
            <a:off x="3996939" y="3020885"/>
            <a:ext cx="1163320" cy="307777"/>
          </a:xfrm>
          <a:prstGeom prst="rect">
            <a:avLst/>
          </a:prstGeom>
          <a:noFill/>
        </p:spPr>
        <p:txBody>
          <a:bodyPr wrap="square" rtlCol="0">
            <a:spAutoFit/>
          </a:bodyPr>
          <a:lstStyle/>
          <a:p>
            <a:pPr lvl="0" algn="ctr">
              <a:defRPr/>
            </a:pPr>
            <a:r>
              <a:rPr lang="ru-RU" sz="1400" dirty="0">
                <a:solidFill>
                  <a:srgbClr val="FFFFFF"/>
                </a:solidFill>
              </a:rPr>
              <a:t>Текст</a:t>
            </a:r>
            <a:endParaRPr lang="en-ID" sz="1400" dirty="0">
              <a:solidFill>
                <a:srgbClr val="FFFFFF"/>
              </a:solidFill>
            </a:endParaRPr>
          </a:p>
        </p:txBody>
      </p:sp>
      <p:sp>
        <p:nvSpPr>
          <p:cNvPr id="93" name="TextBox 92">
            <a:extLst>
              <a:ext uri="{FF2B5EF4-FFF2-40B4-BE49-F238E27FC236}">
                <a16:creationId xmlns:a16="http://schemas.microsoft.com/office/drawing/2014/main" id="{A4FEED17-92D3-4831-8657-12D4F209C37C}"/>
              </a:ext>
            </a:extLst>
          </p:cNvPr>
          <p:cNvSpPr txBox="1"/>
          <p:nvPr/>
        </p:nvSpPr>
        <p:spPr>
          <a:xfrm>
            <a:off x="3558149" y="6187949"/>
            <a:ext cx="2012100" cy="338554"/>
          </a:xfrm>
          <a:prstGeom prst="rect">
            <a:avLst/>
          </a:prstGeom>
          <a:noFill/>
        </p:spPr>
        <p:txBody>
          <a:bodyPr wrap="square" rtlCol="0">
            <a:spAutoFit/>
          </a:bodyPr>
          <a:lstStyle/>
          <a:p>
            <a:pPr lvl="0" algn="ctr">
              <a:defRPr/>
            </a:pPr>
            <a:r>
              <a:rPr lang="ru-RU" sz="1600" b="1" dirty="0">
                <a:solidFill>
                  <a:srgbClr val="FFFFFF"/>
                </a:solidFill>
              </a:rPr>
              <a:t>Подзаголовок</a:t>
            </a:r>
            <a:endParaRPr lang="en-ID" sz="1600" b="1" dirty="0">
              <a:solidFill>
                <a:srgbClr val="FFFFFF"/>
              </a:solidFill>
            </a:endParaRPr>
          </a:p>
        </p:txBody>
      </p:sp>
      <p:sp>
        <p:nvSpPr>
          <p:cNvPr id="94" name="TextBox 93">
            <a:extLst>
              <a:ext uri="{FF2B5EF4-FFF2-40B4-BE49-F238E27FC236}">
                <a16:creationId xmlns:a16="http://schemas.microsoft.com/office/drawing/2014/main" id="{CD5FAA19-119C-44E6-A770-A0366E332DAE}"/>
              </a:ext>
            </a:extLst>
          </p:cNvPr>
          <p:cNvSpPr txBox="1"/>
          <p:nvPr/>
        </p:nvSpPr>
        <p:spPr>
          <a:xfrm>
            <a:off x="3982539" y="6449885"/>
            <a:ext cx="1163320" cy="307777"/>
          </a:xfrm>
          <a:prstGeom prst="rect">
            <a:avLst/>
          </a:prstGeom>
          <a:noFill/>
        </p:spPr>
        <p:txBody>
          <a:bodyPr wrap="square" rtlCol="0">
            <a:spAutoFit/>
          </a:bodyPr>
          <a:lstStyle/>
          <a:p>
            <a:pPr lvl="0" algn="ctr">
              <a:defRPr/>
            </a:pPr>
            <a:r>
              <a:rPr lang="ru-RU" sz="1400" dirty="0">
                <a:solidFill>
                  <a:srgbClr val="FFFFFF"/>
                </a:solidFill>
              </a:rPr>
              <a:t>Текст</a:t>
            </a:r>
            <a:endParaRPr lang="en-ID" sz="1400" dirty="0">
              <a:solidFill>
                <a:srgbClr val="FFFFFF"/>
              </a:solidFill>
            </a:endParaRPr>
          </a:p>
        </p:txBody>
      </p:sp>
    </p:spTree>
    <p:extLst>
      <p:ext uri="{BB962C8B-B14F-4D97-AF65-F5344CB8AC3E}">
        <p14:creationId xmlns:p14="http://schemas.microsoft.com/office/powerpoint/2010/main" val="2948462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down)">
                                      <p:cBhvr>
                                        <p:cTn id="7" dur="500"/>
                                        <p:tgtEl>
                                          <p:spTgt spid="6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wipe(down)">
                                      <p:cBhvr>
                                        <p:cTn id="10" dur="500"/>
                                        <p:tgtEl>
                                          <p:spTgt spid="6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8"/>
                                        </p:tgtEl>
                                        <p:attrNameLst>
                                          <p:attrName>style.visibility</p:attrName>
                                        </p:attrNameLst>
                                      </p:cBhvr>
                                      <p:to>
                                        <p:strVal val="visible"/>
                                      </p:to>
                                    </p:set>
                                    <p:animEffect transition="in" filter="wipe(down)">
                                      <p:cBhvr>
                                        <p:cTn id="13" dur="500"/>
                                        <p:tgtEl>
                                          <p:spTgt spid="8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8"/>
                                        </p:tgtEl>
                                        <p:attrNameLst>
                                          <p:attrName>style.visibility</p:attrName>
                                        </p:attrNameLst>
                                      </p:cBhvr>
                                      <p:to>
                                        <p:strVal val="visible"/>
                                      </p:to>
                                    </p:set>
                                    <p:animEffect transition="in" filter="wipe(down)">
                                      <p:cBhvr>
                                        <p:cTn id="16" dur="500"/>
                                        <p:tgtEl>
                                          <p:spTgt spid="68"/>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fade">
                                      <p:cBhvr>
                                        <p:cTn id="20" dur="1000"/>
                                        <p:tgtEl>
                                          <p:spTgt spid="84"/>
                                        </p:tgtEl>
                                      </p:cBhvr>
                                    </p:animEffect>
                                    <p:anim calcmode="lin" valueType="num">
                                      <p:cBhvr>
                                        <p:cTn id="21" dur="1000" fill="hold"/>
                                        <p:tgtEl>
                                          <p:spTgt spid="84"/>
                                        </p:tgtEl>
                                        <p:attrNameLst>
                                          <p:attrName>ppt_x</p:attrName>
                                        </p:attrNameLst>
                                      </p:cBhvr>
                                      <p:tavLst>
                                        <p:tav tm="0">
                                          <p:val>
                                            <p:strVal val="#ppt_x"/>
                                          </p:val>
                                        </p:tav>
                                        <p:tav tm="100000">
                                          <p:val>
                                            <p:strVal val="#ppt_x"/>
                                          </p:val>
                                        </p:tav>
                                      </p:tavLst>
                                    </p:anim>
                                    <p:anim calcmode="lin" valueType="num">
                                      <p:cBhvr>
                                        <p:cTn id="22" dur="1000" fill="hold"/>
                                        <p:tgtEl>
                                          <p:spTgt spid="84"/>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85"/>
                                        </p:tgtEl>
                                        <p:attrNameLst>
                                          <p:attrName>style.visibility</p:attrName>
                                        </p:attrNameLst>
                                      </p:cBhvr>
                                      <p:to>
                                        <p:strVal val="visible"/>
                                      </p:to>
                                    </p:set>
                                    <p:animEffect transition="in" filter="fade">
                                      <p:cBhvr>
                                        <p:cTn id="25" dur="1000"/>
                                        <p:tgtEl>
                                          <p:spTgt spid="85"/>
                                        </p:tgtEl>
                                      </p:cBhvr>
                                    </p:animEffect>
                                    <p:anim calcmode="lin" valueType="num">
                                      <p:cBhvr>
                                        <p:cTn id="26" dur="1000" fill="hold"/>
                                        <p:tgtEl>
                                          <p:spTgt spid="85"/>
                                        </p:tgtEl>
                                        <p:attrNameLst>
                                          <p:attrName>ppt_x</p:attrName>
                                        </p:attrNameLst>
                                      </p:cBhvr>
                                      <p:tavLst>
                                        <p:tav tm="0">
                                          <p:val>
                                            <p:strVal val="#ppt_x"/>
                                          </p:val>
                                        </p:tav>
                                        <p:tav tm="100000">
                                          <p:val>
                                            <p:strVal val="#ppt_x"/>
                                          </p:val>
                                        </p:tav>
                                      </p:tavLst>
                                    </p:anim>
                                    <p:anim calcmode="lin" valueType="num">
                                      <p:cBhvr>
                                        <p:cTn id="27" dur="1000" fill="hold"/>
                                        <p:tgtEl>
                                          <p:spTgt spid="85"/>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91"/>
                                        </p:tgtEl>
                                        <p:attrNameLst>
                                          <p:attrName>style.visibility</p:attrName>
                                        </p:attrNameLst>
                                      </p:cBhvr>
                                      <p:to>
                                        <p:strVal val="visible"/>
                                      </p:to>
                                    </p:set>
                                    <p:animEffect transition="in" filter="fade">
                                      <p:cBhvr>
                                        <p:cTn id="30" dur="1000"/>
                                        <p:tgtEl>
                                          <p:spTgt spid="91"/>
                                        </p:tgtEl>
                                      </p:cBhvr>
                                    </p:animEffect>
                                    <p:anim calcmode="lin" valueType="num">
                                      <p:cBhvr>
                                        <p:cTn id="31" dur="1000" fill="hold"/>
                                        <p:tgtEl>
                                          <p:spTgt spid="91"/>
                                        </p:tgtEl>
                                        <p:attrNameLst>
                                          <p:attrName>ppt_x</p:attrName>
                                        </p:attrNameLst>
                                      </p:cBhvr>
                                      <p:tavLst>
                                        <p:tav tm="0">
                                          <p:val>
                                            <p:strVal val="#ppt_x"/>
                                          </p:val>
                                        </p:tav>
                                        <p:tav tm="100000">
                                          <p:val>
                                            <p:strVal val="#ppt_x"/>
                                          </p:val>
                                        </p:tav>
                                      </p:tavLst>
                                    </p:anim>
                                    <p:anim calcmode="lin" valueType="num">
                                      <p:cBhvr>
                                        <p:cTn id="32" dur="1000" fill="hold"/>
                                        <p:tgtEl>
                                          <p:spTgt spid="91"/>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92"/>
                                        </p:tgtEl>
                                        <p:attrNameLst>
                                          <p:attrName>style.visibility</p:attrName>
                                        </p:attrNameLst>
                                      </p:cBhvr>
                                      <p:to>
                                        <p:strVal val="visible"/>
                                      </p:to>
                                    </p:set>
                                    <p:animEffect transition="in" filter="fade">
                                      <p:cBhvr>
                                        <p:cTn id="35" dur="1000"/>
                                        <p:tgtEl>
                                          <p:spTgt spid="92"/>
                                        </p:tgtEl>
                                      </p:cBhvr>
                                    </p:animEffect>
                                    <p:anim calcmode="lin" valueType="num">
                                      <p:cBhvr>
                                        <p:cTn id="36" dur="1000" fill="hold"/>
                                        <p:tgtEl>
                                          <p:spTgt spid="92"/>
                                        </p:tgtEl>
                                        <p:attrNameLst>
                                          <p:attrName>ppt_x</p:attrName>
                                        </p:attrNameLst>
                                      </p:cBhvr>
                                      <p:tavLst>
                                        <p:tav tm="0">
                                          <p:val>
                                            <p:strVal val="#ppt_x"/>
                                          </p:val>
                                        </p:tav>
                                        <p:tav tm="100000">
                                          <p:val>
                                            <p:strVal val="#ppt_x"/>
                                          </p:val>
                                        </p:tav>
                                      </p:tavLst>
                                    </p:anim>
                                    <p:anim calcmode="lin" valueType="num">
                                      <p:cBhvr>
                                        <p:cTn id="37" dur="1000" fill="hold"/>
                                        <p:tgtEl>
                                          <p:spTgt spid="92"/>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250"/>
                                  </p:stCondLst>
                                  <p:childTnLst>
                                    <p:set>
                                      <p:cBhvr>
                                        <p:cTn id="39" dur="1" fill="hold">
                                          <p:stCondLst>
                                            <p:cond delay="0"/>
                                          </p:stCondLst>
                                        </p:cTn>
                                        <p:tgtEl>
                                          <p:spTgt spid="89"/>
                                        </p:tgtEl>
                                        <p:attrNameLst>
                                          <p:attrName>style.visibility</p:attrName>
                                        </p:attrNameLst>
                                      </p:cBhvr>
                                      <p:to>
                                        <p:strVal val="visible"/>
                                      </p:to>
                                    </p:set>
                                    <p:animEffect transition="in" filter="fade">
                                      <p:cBhvr>
                                        <p:cTn id="40" dur="1000"/>
                                        <p:tgtEl>
                                          <p:spTgt spid="89"/>
                                        </p:tgtEl>
                                      </p:cBhvr>
                                    </p:animEffect>
                                    <p:anim calcmode="lin" valueType="num">
                                      <p:cBhvr>
                                        <p:cTn id="41" dur="1000" fill="hold"/>
                                        <p:tgtEl>
                                          <p:spTgt spid="89"/>
                                        </p:tgtEl>
                                        <p:attrNameLst>
                                          <p:attrName>ppt_x</p:attrName>
                                        </p:attrNameLst>
                                      </p:cBhvr>
                                      <p:tavLst>
                                        <p:tav tm="0">
                                          <p:val>
                                            <p:strVal val="#ppt_x"/>
                                          </p:val>
                                        </p:tav>
                                        <p:tav tm="100000">
                                          <p:val>
                                            <p:strVal val="#ppt_x"/>
                                          </p:val>
                                        </p:tav>
                                      </p:tavLst>
                                    </p:anim>
                                    <p:anim calcmode="lin" valueType="num">
                                      <p:cBhvr>
                                        <p:cTn id="42" dur="1000" fill="hold"/>
                                        <p:tgtEl>
                                          <p:spTgt spid="89"/>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250"/>
                                  </p:stCondLst>
                                  <p:childTnLst>
                                    <p:set>
                                      <p:cBhvr>
                                        <p:cTn id="44" dur="1" fill="hold">
                                          <p:stCondLst>
                                            <p:cond delay="0"/>
                                          </p:stCondLst>
                                        </p:cTn>
                                        <p:tgtEl>
                                          <p:spTgt spid="90"/>
                                        </p:tgtEl>
                                        <p:attrNameLst>
                                          <p:attrName>style.visibility</p:attrName>
                                        </p:attrNameLst>
                                      </p:cBhvr>
                                      <p:to>
                                        <p:strVal val="visible"/>
                                      </p:to>
                                    </p:set>
                                    <p:animEffect transition="in" filter="fade">
                                      <p:cBhvr>
                                        <p:cTn id="45" dur="1000"/>
                                        <p:tgtEl>
                                          <p:spTgt spid="90"/>
                                        </p:tgtEl>
                                      </p:cBhvr>
                                    </p:animEffect>
                                    <p:anim calcmode="lin" valueType="num">
                                      <p:cBhvr>
                                        <p:cTn id="46" dur="1000" fill="hold"/>
                                        <p:tgtEl>
                                          <p:spTgt spid="90"/>
                                        </p:tgtEl>
                                        <p:attrNameLst>
                                          <p:attrName>ppt_x</p:attrName>
                                        </p:attrNameLst>
                                      </p:cBhvr>
                                      <p:tavLst>
                                        <p:tav tm="0">
                                          <p:val>
                                            <p:strVal val="#ppt_x"/>
                                          </p:val>
                                        </p:tav>
                                        <p:tav tm="100000">
                                          <p:val>
                                            <p:strVal val="#ppt_x"/>
                                          </p:val>
                                        </p:tav>
                                      </p:tavLst>
                                    </p:anim>
                                    <p:anim calcmode="lin" valueType="num">
                                      <p:cBhvr>
                                        <p:cTn id="47" dur="1000" fill="hold"/>
                                        <p:tgtEl>
                                          <p:spTgt spid="90"/>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250"/>
                                  </p:stCondLst>
                                  <p:childTnLst>
                                    <p:set>
                                      <p:cBhvr>
                                        <p:cTn id="49" dur="1" fill="hold">
                                          <p:stCondLst>
                                            <p:cond delay="0"/>
                                          </p:stCondLst>
                                        </p:cTn>
                                        <p:tgtEl>
                                          <p:spTgt spid="93"/>
                                        </p:tgtEl>
                                        <p:attrNameLst>
                                          <p:attrName>style.visibility</p:attrName>
                                        </p:attrNameLst>
                                      </p:cBhvr>
                                      <p:to>
                                        <p:strVal val="visible"/>
                                      </p:to>
                                    </p:set>
                                    <p:animEffect transition="in" filter="fade">
                                      <p:cBhvr>
                                        <p:cTn id="50" dur="1000"/>
                                        <p:tgtEl>
                                          <p:spTgt spid="93"/>
                                        </p:tgtEl>
                                      </p:cBhvr>
                                    </p:animEffect>
                                    <p:anim calcmode="lin" valueType="num">
                                      <p:cBhvr>
                                        <p:cTn id="51" dur="1000" fill="hold"/>
                                        <p:tgtEl>
                                          <p:spTgt spid="93"/>
                                        </p:tgtEl>
                                        <p:attrNameLst>
                                          <p:attrName>ppt_x</p:attrName>
                                        </p:attrNameLst>
                                      </p:cBhvr>
                                      <p:tavLst>
                                        <p:tav tm="0">
                                          <p:val>
                                            <p:strVal val="#ppt_x"/>
                                          </p:val>
                                        </p:tav>
                                        <p:tav tm="100000">
                                          <p:val>
                                            <p:strVal val="#ppt_x"/>
                                          </p:val>
                                        </p:tav>
                                      </p:tavLst>
                                    </p:anim>
                                    <p:anim calcmode="lin" valueType="num">
                                      <p:cBhvr>
                                        <p:cTn id="52" dur="1000" fill="hold"/>
                                        <p:tgtEl>
                                          <p:spTgt spid="93"/>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250"/>
                                  </p:stCondLst>
                                  <p:childTnLst>
                                    <p:set>
                                      <p:cBhvr>
                                        <p:cTn id="54" dur="1" fill="hold">
                                          <p:stCondLst>
                                            <p:cond delay="0"/>
                                          </p:stCondLst>
                                        </p:cTn>
                                        <p:tgtEl>
                                          <p:spTgt spid="94"/>
                                        </p:tgtEl>
                                        <p:attrNameLst>
                                          <p:attrName>style.visibility</p:attrName>
                                        </p:attrNameLst>
                                      </p:cBhvr>
                                      <p:to>
                                        <p:strVal val="visible"/>
                                      </p:to>
                                    </p:set>
                                    <p:animEffect transition="in" filter="fade">
                                      <p:cBhvr>
                                        <p:cTn id="55" dur="1000"/>
                                        <p:tgtEl>
                                          <p:spTgt spid="94"/>
                                        </p:tgtEl>
                                      </p:cBhvr>
                                    </p:animEffect>
                                    <p:anim calcmode="lin" valueType="num">
                                      <p:cBhvr>
                                        <p:cTn id="56" dur="1000" fill="hold"/>
                                        <p:tgtEl>
                                          <p:spTgt spid="94"/>
                                        </p:tgtEl>
                                        <p:attrNameLst>
                                          <p:attrName>ppt_x</p:attrName>
                                        </p:attrNameLst>
                                      </p:cBhvr>
                                      <p:tavLst>
                                        <p:tav tm="0">
                                          <p:val>
                                            <p:strVal val="#ppt_x"/>
                                          </p:val>
                                        </p:tav>
                                        <p:tav tm="100000">
                                          <p:val>
                                            <p:strVal val="#ppt_x"/>
                                          </p:val>
                                        </p:tav>
                                      </p:tavLst>
                                    </p:anim>
                                    <p:anim calcmode="lin" valueType="num">
                                      <p:cBhvr>
                                        <p:cTn id="57" dur="1000" fill="hold"/>
                                        <p:tgtEl>
                                          <p:spTgt spid="94"/>
                                        </p:tgtEl>
                                        <p:attrNameLst>
                                          <p:attrName>ppt_y</p:attrName>
                                        </p:attrNameLst>
                                      </p:cBhvr>
                                      <p:tavLst>
                                        <p:tav tm="0">
                                          <p:val>
                                            <p:strVal val="#ppt_y+.1"/>
                                          </p:val>
                                        </p:tav>
                                        <p:tav tm="100000">
                                          <p:val>
                                            <p:strVal val="#ppt_y"/>
                                          </p:val>
                                        </p:tav>
                                      </p:tavLst>
                                    </p:anim>
                                  </p:childTnLst>
                                </p:cTn>
                              </p:par>
                            </p:childTnLst>
                          </p:cTn>
                        </p:par>
                        <p:par>
                          <p:cTn id="58" fill="hold">
                            <p:stCondLst>
                              <p:cond delay="1750"/>
                            </p:stCondLst>
                            <p:childTnLst>
                              <p:par>
                                <p:cTn id="59" presetID="42" presetClass="entr" presetSubtype="0" fill="hold" grpId="0" nodeType="afterEffect">
                                  <p:stCondLst>
                                    <p:cond delay="0"/>
                                  </p:stCondLst>
                                  <p:childTnLst>
                                    <p:set>
                                      <p:cBhvr>
                                        <p:cTn id="60" dur="1" fill="hold">
                                          <p:stCondLst>
                                            <p:cond delay="0"/>
                                          </p:stCondLst>
                                        </p:cTn>
                                        <p:tgtEl>
                                          <p:spTgt spid="5"/>
                                        </p:tgtEl>
                                        <p:attrNameLst>
                                          <p:attrName>style.visibility</p:attrName>
                                        </p:attrNameLst>
                                      </p:cBhvr>
                                      <p:to>
                                        <p:strVal val="visible"/>
                                      </p:to>
                                    </p:set>
                                    <p:animEffect transition="in" filter="fade">
                                      <p:cBhvr>
                                        <p:cTn id="61" dur="1000"/>
                                        <p:tgtEl>
                                          <p:spTgt spid="5"/>
                                        </p:tgtEl>
                                      </p:cBhvr>
                                    </p:animEffect>
                                    <p:anim calcmode="lin" valueType="num">
                                      <p:cBhvr>
                                        <p:cTn id="62" dur="1000" fill="hold"/>
                                        <p:tgtEl>
                                          <p:spTgt spid="5"/>
                                        </p:tgtEl>
                                        <p:attrNameLst>
                                          <p:attrName>ppt_x</p:attrName>
                                        </p:attrNameLst>
                                      </p:cBhvr>
                                      <p:tavLst>
                                        <p:tav tm="0">
                                          <p:val>
                                            <p:strVal val="#ppt_x"/>
                                          </p:val>
                                        </p:tav>
                                        <p:tav tm="100000">
                                          <p:val>
                                            <p:strVal val="#ppt_x"/>
                                          </p:val>
                                        </p:tav>
                                      </p:tavLst>
                                    </p:anim>
                                    <p:anim calcmode="lin" valueType="num">
                                      <p:cBhvr>
                                        <p:cTn id="63" dur="1000" fill="hold"/>
                                        <p:tgtEl>
                                          <p:spTgt spid="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250"/>
                                  </p:stCondLst>
                                  <p:childTnLst>
                                    <p:set>
                                      <p:cBhvr>
                                        <p:cTn id="65" dur="1" fill="hold">
                                          <p:stCondLst>
                                            <p:cond delay="0"/>
                                          </p:stCondLst>
                                        </p:cTn>
                                        <p:tgtEl>
                                          <p:spTgt spid="70"/>
                                        </p:tgtEl>
                                        <p:attrNameLst>
                                          <p:attrName>style.visibility</p:attrName>
                                        </p:attrNameLst>
                                      </p:cBhvr>
                                      <p:to>
                                        <p:strVal val="visible"/>
                                      </p:to>
                                    </p:set>
                                    <p:animEffect transition="in" filter="fade">
                                      <p:cBhvr>
                                        <p:cTn id="66" dur="1000"/>
                                        <p:tgtEl>
                                          <p:spTgt spid="70"/>
                                        </p:tgtEl>
                                      </p:cBhvr>
                                    </p:animEffect>
                                    <p:anim calcmode="lin" valueType="num">
                                      <p:cBhvr>
                                        <p:cTn id="67" dur="1000" fill="hold"/>
                                        <p:tgtEl>
                                          <p:spTgt spid="70"/>
                                        </p:tgtEl>
                                        <p:attrNameLst>
                                          <p:attrName>ppt_x</p:attrName>
                                        </p:attrNameLst>
                                      </p:cBhvr>
                                      <p:tavLst>
                                        <p:tav tm="0">
                                          <p:val>
                                            <p:strVal val="#ppt_x"/>
                                          </p:val>
                                        </p:tav>
                                        <p:tav tm="100000">
                                          <p:val>
                                            <p:strVal val="#ppt_x"/>
                                          </p:val>
                                        </p:tav>
                                      </p:tavLst>
                                    </p:anim>
                                    <p:anim calcmode="lin" valueType="num">
                                      <p:cBhvr>
                                        <p:cTn id="68" dur="1000" fill="hold"/>
                                        <p:tgtEl>
                                          <p:spTgt spid="70"/>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250"/>
                                  </p:stCondLst>
                                  <p:childTnLst>
                                    <p:set>
                                      <p:cBhvr>
                                        <p:cTn id="70" dur="1" fill="hold">
                                          <p:stCondLst>
                                            <p:cond delay="0"/>
                                          </p:stCondLst>
                                        </p:cTn>
                                        <p:tgtEl>
                                          <p:spTgt spid="69"/>
                                        </p:tgtEl>
                                        <p:attrNameLst>
                                          <p:attrName>style.visibility</p:attrName>
                                        </p:attrNameLst>
                                      </p:cBhvr>
                                      <p:to>
                                        <p:strVal val="visible"/>
                                      </p:to>
                                    </p:set>
                                    <p:animEffect transition="in" filter="fade">
                                      <p:cBhvr>
                                        <p:cTn id="71" dur="1000"/>
                                        <p:tgtEl>
                                          <p:spTgt spid="69"/>
                                        </p:tgtEl>
                                      </p:cBhvr>
                                    </p:animEffect>
                                    <p:anim calcmode="lin" valueType="num">
                                      <p:cBhvr>
                                        <p:cTn id="72" dur="1000" fill="hold"/>
                                        <p:tgtEl>
                                          <p:spTgt spid="69"/>
                                        </p:tgtEl>
                                        <p:attrNameLst>
                                          <p:attrName>ppt_x</p:attrName>
                                        </p:attrNameLst>
                                      </p:cBhvr>
                                      <p:tavLst>
                                        <p:tav tm="0">
                                          <p:val>
                                            <p:strVal val="#ppt_x"/>
                                          </p:val>
                                        </p:tav>
                                        <p:tav tm="100000">
                                          <p:val>
                                            <p:strVal val="#ppt_x"/>
                                          </p:val>
                                        </p:tav>
                                      </p:tavLst>
                                    </p:anim>
                                    <p:anim calcmode="lin" valueType="num">
                                      <p:cBhvr>
                                        <p:cTn id="73" dur="1000" fill="hold"/>
                                        <p:tgtEl>
                                          <p:spTgt spid="6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500"/>
                                  </p:stCondLst>
                                  <p:childTnLst>
                                    <p:set>
                                      <p:cBhvr>
                                        <p:cTn id="75" dur="1" fill="hold">
                                          <p:stCondLst>
                                            <p:cond delay="0"/>
                                          </p:stCondLst>
                                        </p:cTn>
                                        <p:tgtEl>
                                          <p:spTgt spid="83"/>
                                        </p:tgtEl>
                                        <p:attrNameLst>
                                          <p:attrName>style.visibility</p:attrName>
                                        </p:attrNameLst>
                                      </p:cBhvr>
                                      <p:to>
                                        <p:strVal val="visible"/>
                                      </p:to>
                                    </p:set>
                                    <p:animEffect transition="in" filter="fade">
                                      <p:cBhvr>
                                        <p:cTn id="76" dur="1000"/>
                                        <p:tgtEl>
                                          <p:spTgt spid="83"/>
                                        </p:tgtEl>
                                      </p:cBhvr>
                                    </p:animEffect>
                                    <p:anim calcmode="lin" valueType="num">
                                      <p:cBhvr>
                                        <p:cTn id="77" dur="1000" fill="hold"/>
                                        <p:tgtEl>
                                          <p:spTgt spid="83"/>
                                        </p:tgtEl>
                                        <p:attrNameLst>
                                          <p:attrName>ppt_x</p:attrName>
                                        </p:attrNameLst>
                                      </p:cBhvr>
                                      <p:tavLst>
                                        <p:tav tm="0">
                                          <p:val>
                                            <p:strVal val="#ppt_x"/>
                                          </p:val>
                                        </p:tav>
                                        <p:tav tm="100000">
                                          <p:val>
                                            <p:strVal val="#ppt_x"/>
                                          </p:val>
                                        </p:tav>
                                      </p:tavLst>
                                    </p:anim>
                                    <p:anim calcmode="lin" valueType="num">
                                      <p:cBhvr>
                                        <p:cTn id="78" dur="1000" fill="hold"/>
                                        <p:tgtEl>
                                          <p:spTgt spid="83"/>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500"/>
                                  </p:stCondLst>
                                  <p:childTnLst>
                                    <p:set>
                                      <p:cBhvr>
                                        <p:cTn id="80" dur="1" fill="hold">
                                          <p:stCondLst>
                                            <p:cond delay="0"/>
                                          </p:stCondLst>
                                        </p:cTn>
                                        <p:tgtEl>
                                          <p:spTgt spid="82"/>
                                        </p:tgtEl>
                                        <p:attrNameLst>
                                          <p:attrName>style.visibility</p:attrName>
                                        </p:attrNameLst>
                                      </p:cBhvr>
                                      <p:to>
                                        <p:strVal val="visible"/>
                                      </p:to>
                                    </p:set>
                                    <p:animEffect transition="in" filter="fade">
                                      <p:cBhvr>
                                        <p:cTn id="81" dur="1000"/>
                                        <p:tgtEl>
                                          <p:spTgt spid="82"/>
                                        </p:tgtEl>
                                      </p:cBhvr>
                                    </p:animEffect>
                                    <p:anim calcmode="lin" valueType="num">
                                      <p:cBhvr>
                                        <p:cTn id="82" dur="1000" fill="hold"/>
                                        <p:tgtEl>
                                          <p:spTgt spid="82"/>
                                        </p:tgtEl>
                                        <p:attrNameLst>
                                          <p:attrName>ppt_x</p:attrName>
                                        </p:attrNameLst>
                                      </p:cBhvr>
                                      <p:tavLst>
                                        <p:tav tm="0">
                                          <p:val>
                                            <p:strVal val="#ppt_x"/>
                                          </p:val>
                                        </p:tav>
                                        <p:tav tm="100000">
                                          <p:val>
                                            <p:strVal val="#ppt_x"/>
                                          </p:val>
                                        </p:tav>
                                      </p:tavLst>
                                    </p:anim>
                                    <p:anim calcmode="lin" valueType="num">
                                      <p:cBhvr>
                                        <p:cTn id="83" dur="1000" fill="hold"/>
                                        <p:tgtEl>
                                          <p:spTgt spid="82"/>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500"/>
                                  </p:stCondLst>
                                  <p:childTnLst>
                                    <p:set>
                                      <p:cBhvr>
                                        <p:cTn id="85" dur="1" fill="hold">
                                          <p:stCondLst>
                                            <p:cond delay="0"/>
                                          </p:stCondLst>
                                        </p:cTn>
                                        <p:tgtEl>
                                          <p:spTgt spid="78"/>
                                        </p:tgtEl>
                                        <p:attrNameLst>
                                          <p:attrName>style.visibility</p:attrName>
                                        </p:attrNameLst>
                                      </p:cBhvr>
                                      <p:to>
                                        <p:strVal val="visible"/>
                                      </p:to>
                                    </p:set>
                                    <p:animEffect transition="in" filter="fade">
                                      <p:cBhvr>
                                        <p:cTn id="86" dur="1000"/>
                                        <p:tgtEl>
                                          <p:spTgt spid="78"/>
                                        </p:tgtEl>
                                      </p:cBhvr>
                                    </p:animEffect>
                                    <p:anim calcmode="lin" valueType="num">
                                      <p:cBhvr>
                                        <p:cTn id="87" dur="1000" fill="hold"/>
                                        <p:tgtEl>
                                          <p:spTgt spid="78"/>
                                        </p:tgtEl>
                                        <p:attrNameLst>
                                          <p:attrName>ppt_x</p:attrName>
                                        </p:attrNameLst>
                                      </p:cBhvr>
                                      <p:tavLst>
                                        <p:tav tm="0">
                                          <p:val>
                                            <p:strVal val="#ppt_x"/>
                                          </p:val>
                                        </p:tav>
                                        <p:tav tm="100000">
                                          <p:val>
                                            <p:strVal val="#ppt_x"/>
                                          </p:val>
                                        </p:tav>
                                      </p:tavLst>
                                    </p:anim>
                                    <p:anim calcmode="lin" valueType="num">
                                      <p:cBhvr>
                                        <p:cTn id="88" dur="1000" fill="hold"/>
                                        <p:tgtEl>
                                          <p:spTgt spid="78"/>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500"/>
                                  </p:stCondLst>
                                  <p:childTnLst>
                                    <p:set>
                                      <p:cBhvr>
                                        <p:cTn id="90" dur="1" fill="hold">
                                          <p:stCondLst>
                                            <p:cond delay="0"/>
                                          </p:stCondLst>
                                        </p:cTn>
                                        <p:tgtEl>
                                          <p:spTgt spid="81"/>
                                        </p:tgtEl>
                                        <p:attrNameLst>
                                          <p:attrName>style.visibility</p:attrName>
                                        </p:attrNameLst>
                                      </p:cBhvr>
                                      <p:to>
                                        <p:strVal val="visible"/>
                                      </p:to>
                                    </p:set>
                                    <p:animEffect transition="in" filter="fade">
                                      <p:cBhvr>
                                        <p:cTn id="91" dur="1000"/>
                                        <p:tgtEl>
                                          <p:spTgt spid="81"/>
                                        </p:tgtEl>
                                      </p:cBhvr>
                                    </p:animEffect>
                                    <p:anim calcmode="lin" valueType="num">
                                      <p:cBhvr>
                                        <p:cTn id="92" dur="1000" fill="hold"/>
                                        <p:tgtEl>
                                          <p:spTgt spid="81"/>
                                        </p:tgtEl>
                                        <p:attrNameLst>
                                          <p:attrName>ppt_x</p:attrName>
                                        </p:attrNameLst>
                                      </p:cBhvr>
                                      <p:tavLst>
                                        <p:tav tm="0">
                                          <p:val>
                                            <p:strVal val="#ppt_x"/>
                                          </p:val>
                                        </p:tav>
                                        <p:tav tm="100000">
                                          <p:val>
                                            <p:strVal val="#ppt_x"/>
                                          </p:val>
                                        </p:tav>
                                      </p:tavLst>
                                    </p:anim>
                                    <p:anim calcmode="lin" valueType="num">
                                      <p:cBhvr>
                                        <p:cTn id="93" dur="1000" fill="hold"/>
                                        <p:tgtEl>
                                          <p:spTgt spid="81"/>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500"/>
                                  </p:stCondLst>
                                  <p:childTnLst>
                                    <p:set>
                                      <p:cBhvr>
                                        <p:cTn id="95" dur="1" fill="hold">
                                          <p:stCondLst>
                                            <p:cond delay="0"/>
                                          </p:stCondLst>
                                        </p:cTn>
                                        <p:tgtEl>
                                          <p:spTgt spid="77"/>
                                        </p:tgtEl>
                                        <p:attrNameLst>
                                          <p:attrName>style.visibility</p:attrName>
                                        </p:attrNameLst>
                                      </p:cBhvr>
                                      <p:to>
                                        <p:strVal val="visible"/>
                                      </p:to>
                                    </p:set>
                                    <p:animEffect transition="in" filter="fade">
                                      <p:cBhvr>
                                        <p:cTn id="96" dur="1000"/>
                                        <p:tgtEl>
                                          <p:spTgt spid="77"/>
                                        </p:tgtEl>
                                      </p:cBhvr>
                                    </p:animEffect>
                                    <p:anim calcmode="lin" valueType="num">
                                      <p:cBhvr>
                                        <p:cTn id="97" dur="1000" fill="hold"/>
                                        <p:tgtEl>
                                          <p:spTgt spid="77"/>
                                        </p:tgtEl>
                                        <p:attrNameLst>
                                          <p:attrName>ppt_x</p:attrName>
                                        </p:attrNameLst>
                                      </p:cBhvr>
                                      <p:tavLst>
                                        <p:tav tm="0">
                                          <p:val>
                                            <p:strVal val="#ppt_x"/>
                                          </p:val>
                                        </p:tav>
                                        <p:tav tm="100000">
                                          <p:val>
                                            <p:strVal val="#ppt_x"/>
                                          </p:val>
                                        </p:tav>
                                      </p:tavLst>
                                    </p:anim>
                                    <p:anim calcmode="lin" valueType="num">
                                      <p:cBhvr>
                                        <p:cTn id="98" dur="1000" fill="hold"/>
                                        <p:tgtEl>
                                          <p:spTgt spid="77"/>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500"/>
                                  </p:stCondLst>
                                  <p:childTnLst>
                                    <p:set>
                                      <p:cBhvr>
                                        <p:cTn id="100" dur="1" fill="hold">
                                          <p:stCondLst>
                                            <p:cond delay="0"/>
                                          </p:stCondLst>
                                        </p:cTn>
                                        <p:tgtEl>
                                          <p:spTgt spid="80"/>
                                        </p:tgtEl>
                                        <p:attrNameLst>
                                          <p:attrName>style.visibility</p:attrName>
                                        </p:attrNameLst>
                                      </p:cBhvr>
                                      <p:to>
                                        <p:strVal val="visible"/>
                                      </p:to>
                                    </p:set>
                                    <p:animEffect transition="in" filter="fade">
                                      <p:cBhvr>
                                        <p:cTn id="101" dur="1000"/>
                                        <p:tgtEl>
                                          <p:spTgt spid="80"/>
                                        </p:tgtEl>
                                      </p:cBhvr>
                                    </p:animEffect>
                                    <p:anim calcmode="lin" valueType="num">
                                      <p:cBhvr>
                                        <p:cTn id="102" dur="1000" fill="hold"/>
                                        <p:tgtEl>
                                          <p:spTgt spid="80"/>
                                        </p:tgtEl>
                                        <p:attrNameLst>
                                          <p:attrName>ppt_x</p:attrName>
                                        </p:attrNameLst>
                                      </p:cBhvr>
                                      <p:tavLst>
                                        <p:tav tm="0">
                                          <p:val>
                                            <p:strVal val="#ppt_x"/>
                                          </p:val>
                                        </p:tav>
                                        <p:tav tm="100000">
                                          <p:val>
                                            <p:strVal val="#ppt_x"/>
                                          </p:val>
                                        </p:tav>
                                      </p:tavLst>
                                    </p:anim>
                                    <p:anim calcmode="lin" valueType="num">
                                      <p:cBhvr>
                                        <p:cTn id="103" dur="1000" fill="hold"/>
                                        <p:tgtEl>
                                          <p:spTgt spid="80"/>
                                        </p:tgtEl>
                                        <p:attrNameLst>
                                          <p:attrName>ppt_y</p:attrName>
                                        </p:attrNameLst>
                                      </p:cBhvr>
                                      <p:tavLst>
                                        <p:tav tm="0">
                                          <p:val>
                                            <p:strVal val="#ppt_y+.1"/>
                                          </p:val>
                                        </p:tav>
                                        <p:tav tm="100000">
                                          <p:val>
                                            <p:strVal val="#ppt_y"/>
                                          </p:val>
                                        </p:tav>
                                      </p:tavLst>
                                    </p:anim>
                                  </p:childTnLst>
                                </p:cTn>
                              </p:par>
                            </p:childTnLst>
                          </p:cTn>
                        </p:par>
                        <p:par>
                          <p:cTn id="104" fill="hold">
                            <p:stCondLst>
                              <p:cond delay="3250"/>
                            </p:stCondLst>
                            <p:childTnLst>
                              <p:par>
                                <p:cTn id="105" presetID="22" presetClass="entr" presetSubtype="1" fill="hold" grpId="0" nodeType="afterEffect">
                                  <p:stCondLst>
                                    <p:cond delay="0"/>
                                  </p:stCondLst>
                                  <p:childTnLst>
                                    <p:set>
                                      <p:cBhvr>
                                        <p:cTn id="106" dur="1" fill="hold">
                                          <p:stCondLst>
                                            <p:cond delay="0"/>
                                          </p:stCondLst>
                                        </p:cTn>
                                        <p:tgtEl>
                                          <p:spTgt spid="18"/>
                                        </p:tgtEl>
                                        <p:attrNameLst>
                                          <p:attrName>style.visibility</p:attrName>
                                        </p:attrNameLst>
                                      </p:cBhvr>
                                      <p:to>
                                        <p:strVal val="visible"/>
                                      </p:to>
                                    </p:set>
                                    <p:animEffect transition="in" filter="wipe(up)">
                                      <p:cBhvr>
                                        <p:cTn id="10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5" grpId="0"/>
      <p:bldP spid="64" grpId="0" animBg="1"/>
      <p:bldP spid="66" grpId="0" animBg="1"/>
      <p:bldP spid="68" grpId="0" animBg="1"/>
      <p:bldP spid="69" grpId="0"/>
      <p:bldP spid="70" grpId="0"/>
      <p:bldP spid="77" grpId="0"/>
      <p:bldP spid="78" grpId="0"/>
      <p:bldP spid="80" grpId="0"/>
      <p:bldP spid="81" grpId="0"/>
      <p:bldP spid="82" grpId="0" animBg="1"/>
      <p:bldP spid="83" grpId="0" animBg="1"/>
      <p:bldP spid="84" grpId="0"/>
      <p:bldP spid="85" grpId="0"/>
      <p:bldP spid="88" grpId="0" animBg="1"/>
      <p:bldP spid="89" grpId="0"/>
      <p:bldP spid="90" grpId="0"/>
      <p:bldP spid="91" grpId="0"/>
      <p:bldP spid="92" grpId="0"/>
      <p:bldP spid="93" grpId="0"/>
      <p:bldP spid="9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20D9655-94A5-4248-B1F7-785852C39D22}"/>
              </a:ext>
            </a:extLst>
          </p:cNvPr>
          <p:cNvPicPr>
            <a:picLocks noChangeAspect="1"/>
          </p:cNvPicPr>
          <p:nvPr/>
        </p:nvPicPr>
        <p:blipFill>
          <a:blip r:embed="rId2">
            <a:extLst>
              <a:ext uri="{28A0092B-C50C-407E-A947-70E740481C1C}">
                <a14:useLocalDpi xmlns:a14="http://schemas.microsoft.com/office/drawing/2010/main" val="0"/>
              </a:ext>
            </a:extLst>
          </a:blip>
          <a:srcRect l="2401" t="10696" r="2401" b="8179"/>
          <a:stretch>
            <a:fillRect/>
          </a:stretch>
        </p:blipFill>
        <p:spPr>
          <a:xfrm>
            <a:off x="-1430215" y="-2696305"/>
            <a:ext cx="14835880" cy="12642889"/>
          </a:xfrm>
          <a:custGeom>
            <a:avLst/>
            <a:gdLst>
              <a:gd name="connsiteX0" fmla="*/ 4059157 w 14835880"/>
              <a:gd name="connsiteY0" fmla="*/ 12435080 h 12642889"/>
              <a:gd name="connsiteX1" fmla="*/ 4023431 w 14835880"/>
              <a:gd name="connsiteY1" fmla="*/ 12452455 h 12642889"/>
              <a:gd name="connsiteX2" fmla="*/ 4064743 w 14835880"/>
              <a:gd name="connsiteY2" fmla="*/ 12444060 h 12642889"/>
              <a:gd name="connsiteX3" fmla="*/ 4059157 w 14835880"/>
              <a:gd name="connsiteY3" fmla="*/ 12435080 h 12642889"/>
              <a:gd name="connsiteX4" fmla="*/ 4214806 w 14835880"/>
              <a:gd name="connsiteY4" fmla="*/ 12294797 h 12642889"/>
              <a:gd name="connsiteX5" fmla="*/ 4189520 w 14835880"/>
              <a:gd name="connsiteY5" fmla="*/ 12352124 h 12642889"/>
              <a:gd name="connsiteX6" fmla="*/ 4271517 w 14835880"/>
              <a:gd name="connsiteY6" fmla="*/ 12339503 h 12642889"/>
              <a:gd name="connsiteX7" fmla="*/ 4214806 w 14835880"/>
              <a:gd name="connsiteY7" fmla="*/ 12294797 h 12642889"/>
              <a:gd name="connsiteX8" fmla="*/ 3175566 w 14835880"/>
              <a:gd name="connsiteY8" fmla="*/ 12228412 h 12642889"/>
              <a:gd name="connsiteX9" fmla="*/ 3148266 w 14835880"/>
              <a:gd name="connsiteY9" fmla="*/ 12258239 h 12642889"/>
              <a:gd name="connsiteX10" fmla="*/ 3205130 w 14835880"/>
              <a:gd name="connsiteY10" fmla="*/ 12256061 h 12642889"/>
              <a:gd name="connsiteX11" fmla="*/ 3202656 w 14835880"/>
              <a:gd name="connsiteY11" fmla="*/ 12234452 h 12642889"/>
              <a:gd name="connsiteX12" fmla="*/ 3175566 w 14835880"/>
              <a:gd name="connsiteY12" fmla="*/ 12228412 h 12642889"/>
              <a:gd name="connsiteX13" fmla="*/ 3551749 w 14835880"/>
              <a:gd name="connsiteY13" fmla="*/ 12139761 h 12642889"/>
              <a:gd name="connsiteX14" fmla="*/ 3537075 w 14835880"/>
              <a:gd name="connsiteY14" fmla="*/ 12141712 h 12642889"/>
              <a:gd name="connsiteX15" fmla="*/ 3542770 w 14835880"/>
              <a:gd name="connsiteY15" fmla="*/ 12173460 h 12642889"/>
              <a:gd name="connsiteX16" fmla="*/ 3557412 w 14835880"/>
              <a:gd name="connsiteY16" fmla="*/ 12172701 h 12642889"/>
              <a:gd name="connsiteX17" fmla="*/ 3551749 w 14835880"/>
              <a:gd name="connsiteY17" fmla="*/ 12139761 h 12642889"/>
              <a:gd name="connsiteX18" fmla="*/ 4925457 w 14835880"/>
              <a:gd name="connsiteY18" fmla="*/ 12059793 h 12642889"/>
              <a:gd name="connsiteX19" fmla="*/ 4900497 w 14835880"/>
              <a:gd name="connsiteY19" fmla="*/ 12069287 h 12642889"/>
              <a:gd name="connsiteX20" fmla="*/ 4805971 w 14835880"/>
              <a:gd name="connsiteY20" fmla="*/ 12130366 h 12642889"/>
              <a:gd name="connsiteX21" fmla="*/ 4808343 w 14835880"/>
              <a:gd name="connsiteY21" fmla="*/ 12144763 h 12642889"/>
              <a:gd name="connsiteX22" fmla="*/ 4922097 w 14835880"/>
              <a:gd name="connsiteY22" fmla="*/ 12132245 h 12642889"/>
              <a:gd name="connsiteX23" fmla="*/ 4945200 w 14835880"/>
              <a:gd name="connsiteY23" fmla="*/ 12077164 h 12642889"/>
              <a:gd name="connsiteX24" fmla="*/ 4925457 w 14835880"/>
              <a:gd name="connsiteY24" fmla="*/ 12059793 h 12642889"/>
              <a:gd name="connsiteX25" fmla="*/ 4141925 w 14835880"/>
              <a:gd name="connsiteY25" fmla="*/ 12012839 h 12642889"/>
              <a:gd name="connsiteX26" fmla="*/ 4097713 w 14835880"/>
              <a:gd name="connsiteY26" fmla="*/ 12056265 h 12642889"/>
              <a:gd name="connsiteX27" fmla="*/ 4180222 w 14835880"/>
              <a:gd name="connsiteY27" fmla="*/ 12071528 h 12642889"/>
              <a:gd name="connsiteX28" fmla="*/ 4098250 w 14835880"/>
              <a:gd name="connsiteY28" fmla="*/ 12162197 h 12642889"/>
              <a:gd name="connsiteX29" fmla="*/ 4146859 w 14835880"/>
              <a:gd name="connsiteY29" fmla="*/ 12160329 h 12642889"/>
              <a:gd name="connsiteX30" fmla="*/ 4151031 w 14835880"/>
              <a:gd name="connsiteY30" fmla="*/ 12172813 h 12642889"/>
              <a:gd name="connsiteX31" fmla="*/ 4073686 w 14835880"/>
              <a:gd name="connsiteY31" fmla="*/ 12267602 h 12642889"/>
              <a:gd name="connsiteX32" fmla="*/ 4144333 w 14835880"/>
              <a:gd name="connsiteY32" fmla="*/ 12269530 h 12642889"/>
              <a:gd name="connsiteX33" fmla="*/ 4148388 w 14835880"/>
              <a:gd name="connsiteY33" fmla="*/ 12194538 h 12642889"/>
              <a:gd name="connsiteX34" fmla="*/ 4199803 w 14835880"/>
              <a:gd name="connsiteY34" fmla="*/ 12227150 h 12642889"/>
              <a:gd name="connsiteX35" fmla="*/ 4297133 w 14835880"/>
              <a:gd name="connsiteY35" fmla="*/ 12128271 h 12642889"/>
              <a:gd name="connsiteX36" fmla="*/ 4221840 w 14835880"/>
              <a:gd name="connsiteY36" fmla="*/ 12014408 h 12642889"/>
              <a:gd name="connsiteX37" fmla="*/ 4141925 w 14835880"/>
              <a:gd name="connsiteY37" fmla="*/ 12012839 h 12642889"/>
              <a:gd name="connsiteX38" fmla="*/ 3507750 w 14835880"/>
              <a:gd name="connsiteY38" fmla="*/ 11980334 h 12642889"/>
              <a:gd name="connsiteX39" fmla="*/ 3456006 w 14835880"/>
              <a:gd name="connsiteY39" fmla="*/ 12011106 h 12642889"/>
              <a:gd name="connsiteX40" fmla="*/ 3483389 w 14835880"/>
              <a:gd name="connsiteY40" fmla="*/ 12025786 h 12642889"/>
              <a:gd name="connsiteX41" fmla="*/ 3483053 w 14835880"/>
              <a:gd name="connsiteY41" fmla="*/ 12025949 h 12642889"/>
              <a:gd name="connsiteX42" fmla="*/ 3482993 w 14835880"/>
              <a:gd name="connsiteY42" fmla="*/ 12026126 h 12642889"/>
              <a:gd name="connsiteX43" fmla="*/ 3324798 w 14835880"/>
              <a:gd name="connsiteY43" fmla="*/ 12103066 h 12642889"/>
              <a:gd name="connsiteX44" fmla="*/ 3328311 w 14835880"/>
              <a:gd name="connsiteY44" fmla="*/ 12116463 h 12642889"/>
              <a:gd name="connsiteX45" fmla="*/ 3373640 w 14835880"/>
              <a:gd name="connsiteY45" fmla="*/ 12131890 h 12642889"/>
              <a:gd name="connsiteX46" fmla="*/ 3320351 w 14835880"/>
              <a:gd name="connsiteY46" fmla="*/ 12169801 h 12642889"/>
              <a:gd name="connsiteX47" fmla="*/ 3245509 w 14835880"/>
              <a:gd name="connsiteY47" fmla="*/ 12181325 h 12642889"/>
              <a:gd name="connsiteX48" fmla="*/ 3242509 w 14835880"/>
              <a:gd name="connsiteY48" fmla="*/ 12191072 h 12642889"/>
              <a:gd name="connsiteX49" fmla="*/ 3282161 w 14835880"/>
              <a:gd name="connsiteY49" fmla="*/ 12205852 h 12642889"/>
              <a:gd name="connsiteX50" fmla="*/ 3173737 w 14835880"/>
              <a:gd name="connsiteY50" fmla="*/ 12299317 h 12642889"/>
              <a:gd name="connsiteX51" fmla="*/ 3358414 w 14835880"/>
              <a:gd name="connsiteY51" fmla="*/ 12322073 h 12642889"/>
              <a:gd name="connsiteX52" fmla="*/ 3393293 w 14835880"/>
              <a:gd name="connsiteY52" fmla="*/ 12288661 h 12642889"/>
              <a:gd name="connsiteX53" fmla="*/ 3459632 w 14835880"/>
              <a:gd name="connsiteY53" fmla="*/ 12218479 h 12642889"/>
              <a:gd name="connsiteX54" fmla="*/ 3476830 w 14835880"/>
              <a:gd name="connsiteY54" fmla="*/ 12172642 h 12642889"/>
              <a:gd name="connsiteX55" fmla="*/ 3465938 w 14835880"/>
              <a:gd name="connsiteY55" fmla="*/ 12162981 h 12642889"/>
              <a:gd name="connsiteX56" fmla="*/ 3311985 w 14835880"/>
              <a:gd name="connsiteY56" fmla="*/ 12218011 h 12642889"/>
              <a:gd name="connsiteX57" fmla="*/ 3346103 w 14835880"/>
              <a:gd name="connsiteY57" fmla="*/ 12192239 h 12642889"/>
              <a:gd name="connsiteX58" fmla="*/ 3386966 w 14835880"/>
              <a:gd name="connsiteY58" fmla="*/ 12169105 h 12642889"/>
              <a:gd name="connsiteX59" fmla="*/ 3456564 w 14835880"/>
              <a:gd name="connsiteY59" fmla="*/ 12104738 h 12642889"/>
              <a:gd name="connsiteX60" fmla="*/ 3468242 w 14835880"/>
              <a:gd name="connsiteY60" fmla="*/ 12069936 h 12642889"/>
              <a:gd name="connsiteX61" fmla="*/ 3482993 w 14835880"/>
              <a:gd name="connsiteY61" fmla="*/ 12026126 h 12642889"/>
              <a:gd name="connsiteX62" fmla="*/ 3483534 w 14835880"/>
              <a:gd name="connsiteY62" fmla="*/ 12025864 h 12642889"/>
              <a:gd name="connsiteX63" fmla="*/ 3483389 w 14835880"/>
              <a:gd name="connsiteY63" fmla="*/ 12025786 h 12642889"/>
              <a:gd name="connsiteX64" fmla="*/ 3556987 w 14835880"/>
              <a:gd name="connsiteY64" fmla="*/ 11989991 h 12642889"/>
              <a:gd name="connsiteX65" fmla="*/ 3507750 w 14835880"/>
              <a:gd name="connsiteY65" fmla="*/ 11980334 h 12642889"/>
              <a:gd name="connsiteX66" fmla="*/ 4566409 w 14835880"/>
              <a:gd name="connsiteY66" fmla="*/ 11976126 h 12642889"/>
              <a:gd name="connsiteX67" fmla="*/ 4537368 w 14835880"/>
              <a:gd name="connsiteY67" fmla="*/ 11996325 h 12642889"/>
              <a:gd name="connsiteX68" fmla="*/ 4626914 w 14835880"/>
              <a:gd name="connsiteY68" fmla="*/ 12013353 h 12642889"/>
              <a:gd name="connsiteX69" fmla="*/ 4566409 w 14835880"/>
              <a:gd name="connsiteY69" fmla="*/ 11976126 h 12642889"/>
              <a:gd name="connsiteX70" fmla="*/ 4384470 w 14835880"/>
              <a:gd name="connsiteY70" fmla="*/ 11969428 h 12642889"/>
              <a:gd name="connsiteX71" fmla="*/ 4342744 w 14835880"/>
              <a:gd name="connsiteY71" fmla="*/ 12007443 h 12642889"/>
              <a:gd name="connsiteX72" fmla="*/ 4431845 w 14835880"/>
              <a:gd name="connsiteY72" fmla="*/ 11991660 h 12642889"/>
              <a:gd name="connsiteX73" fmla="*/ 4428474 w 14835880"/>
              <a:gd name="connsiteY73" fmla="*/ 11971971 h 12642889"/>
              <a:gd name="connsiteX74" fmla="*/ 4384470 w 14835880"/>
              <a:gd name="connsiteY74" fmla="*/ 11969428 h 12642889"/>
              <a:gd name="connsiteX75" fmla="*/ 4909859 w 14835880"/>
              <a:gd name="connsiteY75" fmla="*/ 11966027 h 12642889"/>
              <a:gd name="connsiteX76" fmla="*/ 4777395 w 14835880"/>
              <a:gd name="connsiteY76" fmla="*/ 12072134 h 12642889"/>
              <a:gd name="connsiteX77" fmla="*/ 4859945 w 14835880"/>
              <a:gd name="connsiteY77" fmla="*/ 12045017 h 12642889"/>
              <a:gd name="connsiteX78" fmla="*/ 4947156 w 14835880"/>
              <a:gd name="connsiteY78" fmla="*/ 12012233 h 12642889"/>
              <a:gd name="connsiteX79" fmla="*/ 4971740 w 14835880"/>
              <a:gd name="connsiteY79" fmla="*/ 11973463 h 12642889"/>
              <a:gd name="connsiteX80" fmla="*/ 4909859 w 14835880"/>
              <a:gd name="connsiteY80" fmla="*/ 11966027 h 12642889"/>
              <a:gd name="connsiteX81" fmla="*/ 3689077 w 14835880"/>
              <a:gd name="connsiteY81" fmla="*/ 11930332 h 12642889"/>
              <a:gd name="connsiteX82" fmla="*/ 3585911 w 14835880"/>
              <a:gd name="connsiteY82" fmla="*/ 11992660 h 12642889"/>
              <a:gd name="connsiteX83" fmla="*/ 3684021 w 14835880"/>
              <a:gd name="connsiteY83" fmla="*/ 12011738 h 12642889"/>
              <a:gd name="connsiteX84" fmla="*/ 3643219 w 14835880"/>
              <a:gd name="connsiteY84" fmla="*/ 12084466 h 12642889"/>
              <a:gd name="connsiteX85" fmla="*/ 3607859 w 14835880"/>
              <a:gd name="connsiteY85" fmla="*/ 12047595 h 12642889"/>
              <a:gd name="connsiteX86" fmla="*/ 3518668 w 14835880"/>
              <a:gd name="connsiteY86" fmla="*/ 12074237 h 12642889"/>
              <a:gd name="connsiteX87" fmla="*/ 3589067 w 14835880"/>
              <a:gd name="connsiteY87" fmla="*/ 12109173 h 12642889"/>
              <a:gd name="connsiteX88" fmla="*/ 3653277 w 14835880"/>
              <a:gd name="connsiteY88" fmla="*/ 12129188 h 12642889"/>
              <a:gd name="connsiteX89" fmla="*/ 3657180 w 14835880"/>
              <a:gd name="connsiteY89" fmla="*/ 12148620 h 12642889"/>
              <a:gd name="connsiteX90" fmla="*/ 3588704 w 14835880"/>
              <a:gd name="connsiteY90" fmla="*/ 12197030 h 12642889"/>
              <a:gd name="connsiteX91" fmla="*/ 3517939 w 14835880"/>
              <a:gd name="connsiteY91" fmla="*/ 12251887 h 12642889"/>
              <a:gd name="connsiteX92" fmla="*/ 3566240 w 14835880"/>
              <a:gd name="connsiteY92" fmla="*/ 12256243 h 12642889"/>
              <a:gd name="connsiteX93" fmla="*/ 3484136 w 14835880"/>
              <a:gd name="connsiteY93" fmla="*/ 12257518 h 12642889"/>
              <a:gd name="connsiteX94" fmla="*/ 3523162 w 14835880"/>
              <a:gd name="connsiteY94" fmla="*/ 12305629 h 12642889"/>
              <a:gd name="connsiteX95" fmla="*/ 3682493 w 14835880"/>
              <a:gd name="connsiteY95" fmla="*/ 12322782 h 12642889"/>
              <a:gd name="connsiteX96" fmla="*/ 3690142 w 14835880"/>
              <a:gd name="connsiteY96" fmla="*/ 12339057 h 12642889"/>
              <a:gd name="connsiteX97" fmla="*/ 3710930 w 14835880"/>
              <a:gd name="connsiteY97" fmla="*/ 12355315 h 12642889"/>
              <a:gd name="connsiteX98" fmla="*/ 3798005 w 14835880"/>
              <a:gd name="connsiteY98" fmla="*/ 12377981 h 12642889"/>
              <a:gd name="connsiteX99" fmla="*/ 3853428 w 14835880"/>
              <a:gd name="connsiteY99" fmla="*/ 12344071 h 12642889"/>
              <a:gd name="connsiteX100" fmla="*/ 3786577 w 14835880"/>
              <a:gd name="connsiteY100" fmla="*/ 12267130 h 12642889"/>
              <a:gd name="connsiteX101" fmla="*/ 3893815 w 14835880"/>
              <a:gd name="connsiteY101" fmla="*/ 12246519 h 12642889"/>
              <a:gd name="connsiteX102" fmla="*/ 3923670 w 14835880"/>
              <a:gd name="connsiteY102" fmla="*/ 12270805 h 12642889"/>
              <a:gd name="connsiteX103" fmla="*/ 3974984 w 14835880"/>
              <a:gd name="connsiteY103" fmla="*/ 12291768 h 12642889"/>
              <a:gd name="connsiteX104" fmla="*/ 3953937 w 14835880"/>
              <a:gd name="connsiteY104" fmla="*/ 12202913 h 12642889"/>
              <a:gd name="connsiteX105" fmla="*/ 4059715 w 14835880"/>
              <a:gd name="connsiteY105" fmla="*/ 12160943 h 12642889"/>
              <a:gd name="connsiteX106" fmla="*/ 4034486 w 14835880"/>
              <a:gd name="connsiteY106" fmla="*/ 12080198 h 12642889"/>
              <a:gd name="connsiteX107" fmla="*/ 3970893 w 14835880"/>
              <a:gd name="connsiteY107" fmla="*/ 12006852 h 12642889"/>
              <a:gd name="connsiteX108" fmla="*/ 3882349 w 14835880"/>
              <a:gd name="connsiteY108" fmla="*/ 11997042 h 12642889"/>
              <a:gd name="connsiteX109" fmla="*/ 3888409 w 14835880"/>
              <a:gd name="connsiteY109" fmla="*/ 11985943 h 12642889"/>
              <a:gd name="connsiteX110" fmla="*/ 3854937 w 14835880"/>
              <a:gd name="connsiteY110" fmla="*/ 11954979 h 12642889"/>
              <a:gd name="connsiteX111" fmla="*/ 3815687 w 14835880"/>
              <a:gd name="connsiteY111" fmla="*/ 12011244 h 12642889"/>
              <a:gd name="connsiteX112" fmla="*/ 3863513 w 14835880"/>
              <a:gd name="connsiteY112" fmla="*/ 12017602 h 12642889"/>
              <a:gd name="connsiteX113" fmla="*/ 3898760 w 14835880"/>
              <a:gd name="connsiteY113" fmla="*/ 12104292 h 12642889"/>
              <a:gd name="connsiteX114" fmla="*/ 3930958 w 14835880"/>
              <a:gd name="connsiteY114" fmla="*/ 12071897 h 12642889"/>
              <a:gd name="connsiteX115" fmla="*/ 3961383 w 14835880"/>
              <a:gd name="connsiteY115" fmla="*/ 12042733 h 12642889"/>
              <a:gd name="connsiteX116" fmla="*/ 3859852 w 14835880"/>
              <a:gd name="connsiteY116" fmla="*/ 12143656 h 12642889"/>
              <a:gd name="connsiteX117" fmla="*/ 3807498 w 14835880"/>
              <a:gd name="connsiteY117" fmla="*/ 12051663 h 12642889"/>
              <a:gd name="connsiteX118" fmla="*/ 3813949 w 14835880"/>
              <a:gd name="connsiteY118" fmla="*/ 12098593 h 12642889"/>
              <a:gd name="connsiteX119" fmla="*/ 3774997 w 14835880"/>
              <a:gd name="connsiteY119" fmla="*/ 12042732 h 12642889"/>
              <a:gd name="connsiteX120" fmla="*/ 3757271 w 14835880"/>
              <a:gd name="connsiteY120" fmla="*/ 11930350 h 12642889"/>
              <a:gd name="connsiteX121" fmla="*/ 3765989 w 14835880"/>
              <a:gd name="connsiteY121" fmla="*/ 11978095 h 12642889"/>
              <a:gd name="connsiteX122" fmla="*/ 3644333 w 14835880"/>
              <a:gd name="connsiteY122" fmla="*/ 11964837 h 12642889"/>
              <a:gd name="connsiteX123" fmla="*/ 3689077 w 14835880"/>
              <a:gd name="connsiteY123" fmla="*/ 11930332 h 12642889"/>
              <a:gd name="connsiteX124" fmla="*/ 4162057 w 14835880"/>
              <a:gd name="connsiteY124" fmla="*/ 11923806 h 12642889"/>
              <a:gd name="connsiteX125" fmla="*/ 4129326 w 14835880"/>
              <a:gd name="connsiteY125" fmla="*/ 11942541 h 12642889"/>
              <a:gd name="connsiteX126" fmla="*/ 4134948 w 14835880"/>
              <a:gd name="connsiteY126" fmla="*/ 11954467 h 12642889"/>
              <a:gd name="connsiteX127" fmla="*/ 4167780 w 14835880"/>
              <a:gd name="connsiteY127" fmla="*/ 11935980 h 12642889"/>
              <a:gd name="connsiteX128" fmla="*/ 4162057 w 14835880"/>
              <a:gd name="connsiteY128" fmla="*/ 11923806 h 12642889"/>
              <a:gd name="connsiteX129" fmla="*/ 5261804 w 14835880"/>
              <a:gd name="connsiteY129" fmla="*/ 11914298 h 12642889"/>
              <a:gd name="connsiteX130" fmla="*/ 5187767 w 14835880"/>
              <a:gd name="connsiteY130" fmla="*/ 11970599 h 12642889"/>
              <a:gd name="connsiteX131" fmla="*/ 5195235 w 14835880"/>
              <a:gd name="connsiteY131" fmla="*/ 11983258 h 12642889"/>
              <a:gd name="connsiteX132" fmla="*/ 5270860 w 14835880"/>
              <a:gd name="connsiteY132" fmla="*/ 11929594 h 12642889"/>
              <a:gd name="connsiteX133" fmla="*/ 5261804 w 14835880"/>
              <a:gd name="connsiteY133" fmla="*/ 11914298 h 12642889"/>
              <a:gd name="connsiteX134" fmla="*/ 5798371 w 14835880"/>
              <a:gd name="connsiteY134" fmla="*/ 11849342 h 12642889"/>
              <a:gd name="connsiteX135" fmla="*/ 5700212 w 14835880"/>
              <a:gd name="connsiteY135" fmla="*/ 11932429 h 12642889"/>
              <a:gd name="connsiteX136" fmla="*/ 5840652 w 14835880"/>
              <a:gd name="connsiteY136" fmla="*/ 11864125 h 12642889"/>
              <a:gd name="connsiteX137" fmla="*/ 5798371 w 14835880"/>
              <a:gd name="connsiteY137" fmla="*/ 11849342 h 12642889"/>
              <a:gd name="connsiteX138" fmla="*/ 5350834 w 14835880"/>
              <a:gd name="connsiteY138" fmla="*/ 11842556 h 12642889"/>
              <a:gd name="connsiteX139" fmla="*/ 5308878 w 14835880"/>
              <a:gd name="connsiteY139" fmla="*/ 11891848 h 12642889"/>
              <a:gd name="connsiteX140" fmla="*/ 5350834 w 14835880"/>
              <a:gd name="connsiteY140" fmla="*/ 11842556 h 12642889"/>
              <a:gd name="connsiteX141" fmla="*/ 4620854 w 14835880"/>
              <a:gd name="connsiteY141" fmla="*/ 11839600 h 12642889"/>
              <a:gd name="connsiteX142" fmla="*/ 4597191 w 14835880"/>
              <a:gd name="connsiteY142" fmla="*/ 11879689 h 12642889"/>
              <a:gd name="connsiteX143" fmla="*/ 4671640 w 14835880"/>
              <a:gd name="connsiteY143" fmla="*/ 11891919 h 12642889"/>
              <a:gd name="connsiteX144" fmla="*/ 4672929 w 14835880"/>
              <a:gd name="connsiteY144" fmla="*/ 11879881 h 12642889"/>
              <a:gd name="connsiteX145" fmla="*/ 4620854 w 14835880"/>
              <a:gd name="connsiteY145" fmla="*/ 11839600 h 12642889"/>
              <a:gd name="connsiteX146" fmla="*/ 5352072 w 14835880"/>
              <a:gd name="connsiteY146" fmla="*/ 11787894 h 12642889"/>
              <a:gd name="connsiteX147" fmla="*/ 5255340 w 14835880"/>
              <a:gd name="connsiteY147" fmla="*/ 11816273 h 12642889"/>
              <a:gd name="connsiteX148" fmla="*/ 5254015 w 14835880"/>
              <a:gd name="connsiteY148" fmla="*/ 11815885 h 12642889"/>
              <a:gd name="connsiteX149" fmla="*/ 5253276 w 14835880"/>
              <a:gd name="connsiteY149" fmla="*/ 11816496 h 12642889"/>
              <a:gd name="connsiteX150" fmla="*/ 5227896 w 14835880"/>
              <a:gd name="connsiteY150" fmla="*/ 11806637 h 12642889"/>
              <a:gd name="connsiteX151" fmla="*/ 5165005 w 14835880"/>
              <a:gd name="connsiteY151" fmla="*/ 11855323 h 12642889"/>
              <a:gd name="connsiteX152" fmla="*/ 5214937 w 14835880"/>
              <a:gd name="connsiteY152" fmla="*/ 11848239 h 12642889"/>
              <a:gd name="connsiteX153" fmla="*/ 5253276 w 14835880"/>
              <a:gd name="connsiteY153" fmla="*/ 11816496 h 12642889"/>
              <a:gd name="connsiteX154" fmla="*/ 5253835 w 14835880"/>
              <a:gd name="connsiteY154" fmla="*/ 11816714 h 12642889"/>
              <a:gd name="connsiteX155" fmla="*/ 5255340 w 14835880"/>
              <a:gd name="connsiteY155" fmla="*/ 11816273 h 12642889"/>
              <a:gd name="connsiteX156" fmla="*/ 5281136 w 14835880"/>
              <a:gd name="connsiteY156" fmla="*/ 11823809 h 12642889"/>
              <a:gd name="connsiteX157" fmla="*/ 5352072 w 14835880"/>
              <a:gd name="connsiteY157" fmla="*/ 11787894 h 12642889"/>
              <a:gd name="connsiteX158" fmla="*/ 1974258 w 14835880"/>
              <a:gd name="connsiteY158" fmla="*/ 11736731 h 12642889"/>
              <a:gd name="connsiteX159" fmla="*/ 1974672 w 14835880"/>
              <a:gd name="connsiteY159" fmla="*/ 11738017 h 12642889"/>
              <a:gd name="connsiteX160" fmla="*/ 1973193 w 14835880"/>
              <a:gd name="connsiteY160" fmla="*/ 11737551 h 12642889"/>
              <a:gd name="connsiteX161" fmla="*/ 2451211 w 14835880"/>
              <a:gd name="connsiteY161" fmla="*/ 11681608 h 12642889"/>
              <a:gd name="connsiteX162" fmla="*/ 2393447 w 14835880"/>
              <a:gd name="connsiteY162" fmla="*/ 11724373 h 12642889"/>
              <a:gd name="connsiteX163" fmla="*/ 2397746 w 14835880"/>
              <a:gd name="connsiteY163" fmla="*/ 11891870 h 12642889"/>
              <a:gd name="connsiteX164" fmla="*/ 2451211 w 14835880"/>
              <a:gd name="connsiteY164" fmla="*/ 11681608 h 12642889"/>
              <a:gd name="connsiteX165" fmla="*/ 5474600 w 14835880"/>
              <a:gd name="connsiteY165" fmla="*/ 11660313 h 12642889"/>
              <a:gd name="connsiteX166" fmla="*/ 5471331 w 14835880"/>
              <a:gd name="connsiteY166" fmla="*/ 11708710 h 12642889"/>
              <a:gd name="connsiteX167" fmla="*/ 5416675 w 14835880"/>
              <a:gd name="connsiteY167" fmla="*/ 11730254 h 12642889"/>
              <a:gd name="connsiteX168" fmla="*/ 5519577 w 14835880"/>
              <a:gd name="connsiteY168" fmla="*/ 11688506 h 12642889"/>
              <a:gd name="connsiteX169" fmla="*/ 5474600 w 14835880"/>
              <a:gd name="connsiteY169" fmla="*/ 11660313 h 12642889"/>
              <a:gd name="connsiteX170" fmla="*/ 5381831 w 14835880"/>
              <a:gd name="connsiteY170" fmla="*/ 11635377 h 12642889"/>
              <a:gd name="connsiteX171" fmla="*/ 5348876 w 14835880"/>
              <a:gd name="connsiteY171" fmla="*/ 11677327 h 12642889"/>
              <a:gd name="connsiteX172" fmla="*/ 5375024 w 14835880"/>
              <a:gd name="connsiteY172" fmla="*/ 11660165 h 12642889"/>
              <a:gd name="connsiteX173" fmla="*/ 5381831 w 14835880"/>
              <a:gd name="connsiteY173" fmla="*/ 11635377 h 12642889"/>
              <a:gd name="connsiteX174" fmla="*/ 4843817 w 14835880"/>
              <a:gd name="connsiteY174" fmla="*/ 11587943 h 12642889"/>
              <a:gd name="connsiteX175" fmla="*/ 4804411 w 14835880"/>
              <a:gd name="connsiteY175" fmla="*/ 11622792 h 12642889"/>
              <a:gd name="connsiteX176" fmla="*/ 4887666 w 14835880"/>
              <a:gd name="connsiteY176" fmla="*/ 11599926 h 12642889"/>
              <a:gd name="connsiteX177" fmla="*/ 4843817 w 14835880"/>
              <a:gd name="connsiteY177" fmla="*/ 11587943 h 12642889"/>
              <a:gd name="connsiteX178" fmla="*/ 4936780 w 14835880"/>
              <a:gd name="connsiteY178" fmla="*/ 11572047 h 12642889"/>
              <a:gd name="connsiteX179" fmla="*/ 4932974 w 14835880"/>
              <a:gd name="connsiteY179" fmla="*/ 11636544 h 12642889"/>
              <a:gd name="connsiteX180" fmla="*/ 4990548 w 14835880"/>
              <a:gd name="connsiteY180" fmla="*/ 11608542 h 12642889"/>
              <a:gd name="connsiteX181" fmla="*/ 4936780 w 14835880"/>
              <a:gd name="connsiteY181" fmla="*/ 11572047 h 12642889"/>
              <a:gd name="connsiteX182" fmla="*/ 6526172 w 14835880"/>
              <a:gd name="connsiteY182" fmla="*/ 11548491 h 12642889"/>
              <a:gd name="connsiteX183" fmla="*/ 6500885 w 14835880"/>
              <a:gd name="connsiteY183" fmla="*/ 11569672 h 12642889"/>
              <a:gd name="connsiteX184" fmla="*/ 6513681 w 14835880"/>
              <a:gd name="connsiteY184" fmla="*/ 11586556 h 12642889"/>
              <a:gd name="connsiteX185" fmla="*/ 6536003 w 14835880"/>
              <a:gd name="connsiteY185" fmla="*/ 11560297 h 12642889"/>
              <a:gd name="connsiteX186" fmla="*/ 6526172 w 14835880"/>
              <a:gd name="connsiteY186" fmla="*/ 11548491 h 12642889"/>
              <a:gd name="connsiteX187" fmla="*/ 5842115 w 14835880"/>
              <a:gd name="connsiteY187" fmla="*/ 11445332 h 12642889"/>
              <a:gd name="connsiteX188" fmla="*/ 5719669 w 14835880"/>
              <a:gd name="connsiteY188" fmla="*/ 11510465 h 12642889"/>
              <a:gd name="connsiteX189" fmla="*/ 5892261 w 14835880"/>
              <a:gd name="connsiteY189" fmla="*/ 11454966 h 12642889"/>
              <a:gd name="connsiteX190" fmla="*/ 5842115 w 14835880"/>
              <a:gd name="connsiteY190" fmla="*/ 11445332 h 12642889"/>
              <a:gd name="connsiteX191" fmla="*/ 1993645 w 14835880"/>
              <a:gd name="connsiteY191" fmla="*/ 11371884 h 12642889"/>
              <a:gd name="connsiteX192" fmla="*/ 1973673 w 14835880"/>
              <a:gd name="connsiteY192" fmla="*/ 11403020 h 12642889"/>
              <a:gd name="connsiteX193" fmla="*/ 2021562 w 14835880"/>
              <a:gd name="connsiteY193" fmla="*/ 11398094 h 12642889"/>
              <a:gd name="connsiteX194" fmla="*/ 1993645 w 14835880"/>
              <a:gd name="connsiteY194" fmla="*/ 11371884 h 12642889"/>
              <a:gd name="connsiteX195" fmla="*/ 6061407 w 14835880"/>
              <a:gd name="connsiteY195" fmla="*/ 11316554 h 12642889"/>
              <a:gd name="connsiteX196" fmla="*/ 5996169 w 14835880"/>
              <a:gd name="connsiteY196" fmla="*/ 11338663 h 12642889"/>
              <a:gd name="connsiteX197" fmla="*/ 5911603 w 14835880"/>
              <a:gd name="connsiteY197" fmla="*/ 11399195 h 12642889"/>
              <a:gd name="connsiteX198" fmla="*/ 6085907 w 14835880"/>
              <a:gd name="connsiteY198" fmla="*/ 11324784 h 12642889"/>
              <a:gd name="connsiteX199" fmla="*/ 6061407 w 14835880"/>
              <a:gd name="connsiteY199" fmla="*/ 11316554 h 12642889"/>
              <a:gd name="connsiteX200" fmla="*/ 2462483 w 14835880"/>
              <a:gd name="connsiteY200" fmla="*/ 11315914 h 12642889"/>
              <a:gd name="connsiteX201" fmla="*/ 2394331 w 14835880"/>
              <a:gd name="connsiteY201" fmla="*/ 11341356 h 12642889"/>
              <a:gd name="connsiteX202" fmla="*/ 2333925 w 14835880"/>
              <a:gd name="connsiteY202" fmla="*/ 11383626 h 12642889"/>
              <a:gd name="connsiteX203" fmla="*/ 2379651 w 14835880"/>
              <a:gd name="connsiteY203" fmla="*/ 11400045 h 12642889"/>
              <a:gd name="connsiteX204" fmla="*/ 2379912 w 14835880"/>
              <a:gd name="connsiteY204" fmla="*/ 11418432 h 12642889"/>
              <a:gd name="connsiteX205" fmla="*/ 2301339 w 14835880"/>
              <a:gd name="connsiteY205" fmla="*/ 11414135 h 12642889"/>
              <a:gd name="connsiteX206" fmla="*/ 2335662 w 14835880"/>
              <a:gd name="connsiteY206" fmla="*/ 11451948 h 12642889"/>
              <a:gd name="connsiteX207" fmla="*/ 2440048 w 14835880"/>
              <a:gd name="connsiteY207" fmla="*/ 11432880 h 12642889"/>
              <a:gd name="connsiteX208" fmla="*/ 2462483 w 14835880"/>
              <a:gd name="connsiteY208" fmla="*/ 11315914 h 12642889"/>
              <a:gd name="connsiteX209" fmla="*/ 5647995 w 14835880"/>
              <a:gd name="connsiteY209" fmla="*/ 11301827 h 12642889"/>
              <a:gd name="connsiteX210" fmla="*/ 5588063 w 14835880"/>
              <a:gd name="connsiteY210" fmla="*/ 11325938 h 12642889"/>
              <a:gd name="connsiteX211" fmla="*/ 5593437 w 14835880"/>
              <a:gd name="connsiteY211" fmla="*/ 11341690 h 12642889"/>
              <a:gd name="connsiteX212" fmla="*/ 5655570 w 14835880"/>
              <a:gd name="connsiteY212" fmla="*/ 11321094 h 12642889"/>
              <a:gd name="connsiteX213" fmla="*/ 5647995 w 14835880"/>
              <a:gd name="connsiteY213" fmla="*/ 11301827 h 12642889"/>
              <a:gd name="connsiteX214" fmla="*/ 2426119 w 14835880"/>
              <a:gd name="connsiteY214" fmla="*/ 11190972 h 12642889"/>
              <a:gd name="connsiteX215" fmla="*/ 2339838 w 14835880"/>
              <a:gd name="connsiteY215" fmla="*/ 11213672 h 12642889"/>
              <a:gd name="connsiteX216" fmla="*/ 2338299 w 14835880"/>
              <a:gd name="connsiteY216" fmla="*/ 11224792 h 12642889"/>
              <a:gd name="connsiteX217" fmla="*/ 2414616 w 14835880"/>
              <a:gd name="connsiteY217" fmla="*/ 11257138 h 12642889"/>
              <a:gd name="connsiteX218" fmla="*/ 2413429 w 14835880"/>
              <a:gd name="connsiteY218" fmla="*/ 11269125 h 12642889"/>
              <a:gd name="connsiteX219" fmla="*/ 2479611 w 14835880"/>
              <a:gd name="connsiteY219" fmla="*/ 11246115 h 12642889"/>
              <a:gd name="connsiteX220" fmla="*/ 2426119 w 14835880"/>
              <a:gd name="connsiteY220" fmla="*/ 11190972 h 12642889"/>
              <a:gd name="connsiteX221" fmla="*/ 2322168 w 14835880"/>
              <a:gd name="connsiteY221" fmla="*/ 11124621 h 12642889"/>
              <a:gd name="connsiteX222" fmla="*/ 2279110 w 14835880"/>
              <a:gd name="connsiteY222" fmla="*/ 11170188 h 12642889"/>
              <a:gd name="connsiteX223" fmla="*/ 2247618 w 14835880"/>
              <a:gd name="connsiteY223" fmla="*/ 11197359 h 12642889"/>
              <a:gd name="connsiteX224" fmla="*/ 2162097 w 14835880"/>
              <a:gd name="connsiteY224" fmla="*/ 11237471 h 12642889"/>
              <a:gd name="connsiteX225" fmla="*/ 2149542 w 14835880"/>
              <a:gd name="connsiteY225" fmla="*/ 11250977 h 12642889"/>
              <a:gd name="connsiteX226" fmla="*/ 2180596 w 14835880"/>
              <a:gd name="connsiteY226" fmla="*/ 11274088 h 12642889"/>
              <a:gd name="connsiteX227" fmla="*/ 2136466 w 14835880"/>
              <a:gd name="connsiteY227" fmla="*/ 11325326 h 12642889"/>
              <a:gd name="connsiteX228" fmla="*/ 2113618 w 14835880"/>
              <a:gd name="connsiteY228" fmla="*/ 11301781 h 12642889"/>
              <a:gd name="connsiteX229" fmla="*/ 2056473 w 14835880"/>
              <a:gd name="connsiteY229" fmla="*/ 11329575 h 12642889"/>
              <a:gd name="connsiteX230" fmla="*/ 2100705 w 14835880"/>
              <a:gd name="connsiteY230" fmla="*/ 11353083 h 12642889"/>
              <a:gd name="connsiteX231" fmla="*/ 1980430 w 14835880"/>
              <a:gd name="connsiteY231" fmla="*/ 11441504 h 12642889"/>
              <a:gd name="connsiteX232" fmla="*/ 2030524 w 14835880"/>
              <a:gd name="connsiteY232" fmla="*/ 11482601 h 12642889"/>
              <a:gd name="connsiteX233" fmla="*/ 2080034 w 14835880"/>
              <a:gd name="connsiteY233" fmla="*/ 11498810 h 12642889"/>
              <a:gd name="connsiteX234" fmla="*/ 2286730 w 14835880"/>
              <a:gd name="connsiteY234" fmla="*/ 11345555 h 12642889"/>
              <a:gd name="connsiteX235" fmla="*/ 2281389 w 14835880"/>
              <a:gd name="connsiteY235" fmla="*/ 11310532 h 12642889"/>
              <a:gd name="connsiteX236" fmla="*/ 2260554 w 14835880"/>
              <a:gd name="connsiteY236" fmla="*/ 11309701 h 12642889"/>
              <a:gd name="connsiteX237" fmla="*/ 2159712 w 14835880"/>
              <a:gd name="connsiteY237" fmla="*/ 11366007 h 12642889"/>
              <a:gd name="connsiteX238" fmla="*/ 2130143 w 14835880"/>
              <a:gd name="connsiteY238" fmla="*/ 11367801 h 12642889"/>
              <a:gd name="connsiteX239" fmla="*/ 2126494 w 14835880"/>
              <a:gd name="connsiteY239" fmla="*/ 11353433 h 12642889"/>
              <a:gd name="connsiteX240" fmla="*/ 2171371 w 14835880"/>
              <a:gd name="connsiteY240" fmla="*/ 11331605 h 12642889"/>
              <a:gd name="connsiteX241" fmla="*/ 2201375 w 14835880"/>
              <a:gd name="connsiteY241" fmla="*/ 11315680 h 12642889"/>
              <a:gd name="connsiteX242" fmla="*/ 2271896 w 14835880"/>
              <a:gd name="connsiteY242" fmla="*/ 11261830 h 12642889"/>
              <a:gd name="connsiteX243" fmla="*/ 2370847 w 14835880"/>
              <a:gd name="connsiteY243" fmla="*/ 11127941 h 12642889"/>
              <a:gd name="connsiteX244" fmla="*/ 2342484 w 14835880"/>
              <a:gd name="connsiteY244" fmla="*/ 11125140 h 12642889"/>
              <a:gd name="connsiteX245" fmla="*/ 2322168 w 14835880"/>
              <a:gd name="connsiteY245" fmla="*/ 11124621 h 12642889"/>
              <a:gd name="connsiteX246" fmla="*/ 5913984 w 14835880"/>
              <a:gd name="connsiteY246" fmla="*/ 11074935 h 12642889"/>
              <a:gd name="connsiteX247" fmla="*/ 5844593 w 14835880"/>
              <a:gd name="connsiteY247" fmla="*/ 11123413 h 12642889"/>
              <a:gd name="connsiteX248" fmla="*/ 5895707 w 14835880"/>
              <a:gd name="connsiteY248" fmla="*/ 11130246 h 12642889"/>
              <a:gd name="connsiteX249" fmla="*/ 5815175 w 14835880"/>
              <a:gd name="connsiteY249" fmla="*/ 11166153 h 12642889"/>
              <a:gd name="connsiteX250" fmla="*/ 5752017 w 14835880"/>
              <a:gd name="connsiteY250" fmla="*/ 11205465 h 12642889"/>
              <a:gd name="connsiteX251" fmla="*/ 5797470 w 14835880"/>
              <a:gd name="connsiteY251" fmla="*/ 11188544 h 12642889"/>
              <a:gd name="connsiteX252" fmla="*/ 5776863 w 14835880"/>
              <a:gd name="connsiteY252" fmla="*/ 11234558 h 12642889"/>
              <a:gd name="connsiteX253" fmla="*/ 5841415 w 14835880"/>
              <a:gd name="connsiteY253" fmla="*/ 11233227 h 12642889"/>
              <a:gd name="connsiteX254" fmla="*/ 5751726 w 14835880"/>
              <a:gd name="connsiteY254" fmla="*/ 11294471 h 12642889"/>
              <a:gd name="connsiteX255" fmla="*/ 5672876 w 14835880"/>
              <a:gd name="connsiteY255" fmla="*/ 11358597 h 12642889"/>
              <a:gd name="connsiteX256" fmla="*/ 5957552 w 14835880"/>
              <a:gd name="connsiteY256" fmla="*/ 11194219 h 12642889"/>
              <a:gd name="connsiteX257" fmla="*/ 5890324 w 14835880"/>
              <a:gd name="connsiteY257" fmla="*/ 11173448 h 12642889"/>
              <a:gd name="connsiteX258" fmla="*/ 5996812 w 14835880"/>
              <a:gd name="connsiteY258" fmla="*/ 11087888 h 12642889"/>
              <a:gd name="connsiteX259" fmla="*/ 5944928 w 14835880"/>
              <a:gd name="connsiteY259" fmla="*/ 11075057 h 12642889"/>
              <a:gd name="connsiteX260" fmla="*/ 5913984 w 14835880"/>
              <a:gd name="connsiteY260" fmla="*/ 11074935 h 12642889"/>
              <a:gd name="connsiteX261" fmla="*/ 2499968 w 14835880"/>
              <a:gd name="connsiteY261" fmla="*/ 11070476 h 12642889"/>
              <a:gd name="connsiteX262" fmla="*/ 2402832 w 14835880"/>
              <a:gd name="connsiteY262" fmla="*/ 11134012 h 12642889"/>
              <a:gd name="connsiteX263" fmla="*/ 2500166 w 14835880"/>
              <a:gd name="connsiteY263" fmla="*/ 11154653 h 12642889"/>
              <a:gd name="connsiteX264" fmla="*/ 2474394 w 14835880"/>
              <a:gd name="connsiteY264" fmla="*/ 11192073 h 12642889"/>
              <a:gd name="connsiteX265" fmla="*/ 2532012 w 14835880"/>
              <a:gd name="connsiteY265" fmla="*/ 11121392 h 12642889"/>
              <a:gd name="connsiteX266" fmla="*/ 2469539 w 14835880"/>
              <a:gd name="connsiteY266" fmla="*/ 11106903 h 12642889"/>
              <a:gd name="connsiteX267" fmla="*/ 2499968 w 14835880"/>
              <a:gd name="connsiteY267" fmla="*/ 11070476 h 12642889"/>
              <a:gd name="connsiteX268" fmla="*/ 6095089 w 14835880"/>
              <a:gd name="connsiteY268" fmla="*/ 11052529 h 12642889"/>
              <a:gd name="connsiteX269" fmla="*/ 6020694 w 14835880"/>
              <a:gd name="connsiteY269" fmla="*/ 11076570 h 12642889"/>
              <a:gd name="connsiteX270" fmla="*/ 6025930 w 14835880"/>
              <a:gd name="connsiteY270" fmla="*/ 11091352 h 12642889"/>
              <a:gd name="connsiteX271" fmla="*/ 6096634 w 14835880"/>
              <a:gd name="connsiteY271" fmla="*/ 11056964 h 12642889"/>
              <a:gd name="connsiteX272" fmla="*/ 6095089 w 14835880"/>
              <a:gd name="connsiteY272" fmla="*/ 11052529 h 12642889"/>
              <a:gd name="connsiteX273" fmla="*/ 6057564 w 14835880"/>
              <a:gd name="connsiteY273" fmla="*/ 11003985 h 12642889"/>
              <a:gd name="connsiteX274" fmla="*/ 5991704 w 14835880"/>
              <a:gd name="connsiteY274" fmla="*/ 11036016 h 12642889"/>
              <a:gd name="connsiteX275" fmla="*/ 5990555 w 14835880"/>
              <a:gd name="connsiteY275" fmla="*/ 11041753 h 12642889"/>
              <a:gd name="connsiteX276" fmla="*/ 6061917 w 14835880"/>
              <a:gd name="connsiteY276" fmla="*/ 11017863 h 12642889"/>
              <a:gd name="connsiteX277" fmla="*/ 6057564 w 14835880"/>
              <a:gd name="connsiteY277" fmla="*/ 11003985 h 12642889"/>
              <a:gd name="connsiteX278" fmla="*/ 7666854 w 14835880"/>
              <a:gd name="connsiteY278" fmla="*/ 10648308 h 12642889"/>
              <a:gd name="connsiteX279" fmla="*/ 7656951 w 14835880"/>
              <a:gd name="connsiteY279" fmla="*/ 10668970 h 12642889"/>
              <a:gd name="connsiteX280" fmla="*/ 7679374 w 14835880"/>
              <a:gd name="connsiteY280" fmla="*/ 10681322 h 12642889"/>
              <a:gd name="connsiteX281" fmla="*/ 7686409 w 14835880"/>
              <a:gd name="connsiteY281" fmla="*/ 10653606 h 12642889"/>
              <a:gd name="connsiteX282" fmla="*/ 7666854 w 14835880"/>
              <a:gd name="connsiteY282" fmla="*/ 10648308 h 12642889"/>
              <a:gd name="connsiteX283" fmla="*/ 7746678 w 14835880"/>
              <a:gd name="connsiteY283" fmla="*/ 10621776 h 12642889"/>
              <a:gd name="connsiteX284" fmla="*/ 7715805 w 14835880"/>
              <a:gd name="connsiteY284" fmla="*/ 10640940 h 12642889"/>
              <a:gd name="connsiteX285" fmla="*/ 7724324 w 14835880"/>
              <a:gd name="connsiteY285" fmla="*/ 10658423 h 12642889"/>
              <a:gd name="connsiteX286" fmla="*/ 7754669 w 14835880"/>
              <a:gd name="connsiteY286" fmla="*/ 10634773 h 12642889"/>
              <a:gd name="connsiteX287" fmla="*/ 7746678 w 14835880"/>
              <a:gd name="connsiteY287" fmla="*/ 10621776 h 12642889"/>
              <a:gd name="connsiteX288" fmla="*/ 7782937 w 14835880"/>
              <a:gd name="connsiteY288" fmla="*/ 10595547 h 12642889"/>
              <a:gd name="connsiteX289" fmla="*/ 7780475 w 14835880"/>
              <a:gd name="connsiteY289" fmla="*/ 10614229 h 12642889"/>
              <a:gd name="connsiteX290" fmla="*/ 7820089 w 14835880"/>
              <a:gd name="connsiteY290" fmla="*/ 10626062 h 12642889"/>
              <a:gd name="connsiteX291" fmla="*/ 7825058 w 14835880"/>
              <a:gd name="connsiteY291" fmla="*/ 10600242 h 12642889"/>
              <a:gd name="connsiteX292" fmla="*/ 7782937 w 14835880"/>
              <a:gd name="connsiteY292" fmla="*/ 10595547 h 12642889"/>
              <a:gd name="connsiteX293" fmla="*/ 7649322 w 14835880"/>
              <a:gd name="connsiteY293" fmla="*/ 10577295 h 12642889"/>
              <a:gd name="connsiteX294" fmla="*/ 7521294 w 14835880"/>
              <a:gd name="connsiteY294" fmla="*/ 10635860 h 12642889"/>
              <a:gd name="connsiteX295" fmla="*/ 7647746 w 14835880"/>
              <a:gd name="connsiteY295" fmla="*/ 10628271 h 12642889"/>
              <a:gd name="connsiteX296" fmla="*/ 7665830 w 14835880"/>
              <a:gd name="connsiteY296" fmla="*/ 10599182 h 12642889"/>
              <a:gd name="connsiteX297" fmla="*/ 7649322 w 14835880"/>
              <a:gd name="connsiteY297" fmla="*/ 10577295 h 12642889"/>
              <a:gd name="connsiteX298" fmla="*/ 7610880 w 14835880"/>
              <a:gd name="connsiteY298" fmla="*/ 10515713 h 12642889"/>
              <a:gd name="connsiteX299" fmla="*/ 7560545 w 14835880"/>
              <a:gd name="connsiteY299" fmla="*/ 10532044 h 12642889"/>
              <a:gd name="connsiteX300" fmla="*/ 7563758 w 14835880"/>
              <a:gd name="connsiteY300" fmla="*/ 10544706 h 12642889"/>
              <a:gd name="connsiteX301" fmla="*/ 7614768 w 14835880"/>
              <a:gd name="connsiteY301" fmla="*/ 10531299 h 12642889"/>
              <a:gd name="connsiteX302" fmla="*/ 7610880 w 14835880"/>
              <a:gd name="connsiteY302" fmla="*/ 10515713 h 12642889"/>
              <a:gd name="connsiteX303" fmla="*/ 7271696 w 14835880"/>
              <a:gd name="connsiteY303" fmla="*/ 10390593 h 12642889"/>
              <a:gd name="connsiteX304" fmla="*/ 7227102 w 14835880"/>
              <a:gd name="connsiteY304" fmla="*/ 10427464 h 12642889"/>
              <a:gd name="connsiteX305" fmla="*/ 7311844 w 14835880"/>
              <a:gd name="connsiteY305" fmla="*/ 10406987 h 12642889"/>
              <a:gd name="connsiteX306" fmla="*/ 7271696 w 14835880"/>
              <a:gd name="connsiteY306" fmla="*/ 10390593 h 12642889"/>
              <a:gd name="connsiteX307" fmla="*/ 7509491 w 14835880"/>
              <a:gd name="connsiteY307" fmla="*/ 10263170 h 12642889"/>
              <a:gd name="connsiteX308" fmla="*/ 7486812 w 14835880"/>
              <a:gd name="connsiteY308" fmla="*/ 10291085 h 12642889"/>
              <a:gd name="connsiteX309" fmla="*/ 7496793 w 14835880"/>
              <a:gd name="connsiteY309" fmla="*/ 10302967 h 12642889"/>
              <a:gd name="connsiteX310" fmla="*/ 7522406 w 14835880"/>
              <a:gd name="connsiteY310" fmla="*/ 10279098 h 12642889"/>
              <a:gd name="connsiteX311" fmla="*/ 7509491 w 14835880"/>
              <a:gd name="connsiteY311" fmla="*/ 10263170 h 12642889"/>
              <a:gd name="connsiteX312" fmla="*/ 854556 w 14835880"/>
              <a:gd name="connsiteY312" fmla="*/ 9866304 h 12642889"/>
              <a:gd name="connsiteX313" fmla="*/ 828329 w 14835880"/>
              <a:gd name="connsiteY313" fmla="*/ 9954597 h 12642889"/>
              <a:gd name="connsiteX314" fmla="*/ 903429 w 14835880"/>
              <a:gd name="connsiteY314" fmla="*/ 9898372 h 12642889"/>
              <a:gd name="connsiteX315" fmla="*/ 854556 w 14835880"/>
              <a:gd name="connsiteY315" fmla="*/ 9866304 h 12642889"/>
              <a:gd name="connsiteX316" fmla="*/ 8231479 w 14835880"/>
              <a:gd name="connsiteY316" fmla="*/ 9858105 h 12642889"/>
              <a:gd name="connsiteX317" fmla="*/ 8150229 w 14835880"/>
              <a:gd name="connsiteY317" fmla="*/ 9897621 h 12642889"/>
              <a:gd name="connsiteX318" fmla="*/ 8231479 w 14835880"/>
              <a:gd name="connsiteY318" fmla="*/ 9858105 h 12642889"/>
              <a:gd name="connsiteX319" fmla="*/ 500178 w 14835880"/>
              <a:gd name="connsiteY319" fmla="*/ 9835144 h 12642889"/>
              <a:gd name="connsiteX320" fmla="*/ 464075 w 14835880"/>
              <a:gd name="connsiteY320" fmla="*/ 9859520 h 12642889"/>
              <a:gd name="connsiteX321" fmla="*/ 470645 w 14835880"/>
              <a:gd name="connsiteY321" fmla="*/ 9871875 h 12642889"/>
              <a:gd name="connsiteX322" fmla="*/ 505745 w 14835880"/>
              <a:gd name="connsiteY322" fmla="*/ 9851691 h 12642889"/>
              <a:gd name="connsiteX323" fmla="*/ 500178 w 14835880"/>
              <a:gd name="connsiteY323" fmla="*/ 9835144 h 12642889"/>
              <a:gd name="connsiteX324" fmla="*/ 547734 w 14835880"/>
              <a:gd name="connsiteY324" fmla="*/ 9688336 h 12642889"/>
              <a:gd name="connsiteX325" fmla="*/ 471571 w 14835880"/>
              <a:gd name="connsiteY325" fmla="*/ 9735306 h 12642889"/>
              <a:gd name="connsiteX326" fmla="*/ 407517 w 14835880"/>
              <a:gd name="connsiteY326" fmla="*/ 9783195 h 12642889"/>
              <a:gd name="connsiteX327" fmla="*/ 547734 w 14835880"/>
              <a:gd name="connsiteY327" fmla="*/ 9688336 h 12642889"/>
              <a:gd name="connsiteX328" fmla="*/ 31305 w 14835880"/>
              <a:gd name="connsiteY328" fmla="*/ 9365119 h 12642889"/>
              <a:gd name="connsiteX329" fmla="*/ 31563 w 14835880"/>
              <a:gd name="connsiteY329" fmla="*/ 9365493 h 12642889"/>
              <a:gd name="connsiteX330" fmla="*/ 31226 w 14835880"/>
              <a:gd name="connsiteY330" fmla="*/ 9366194 h 12642889"/>
              <a:gd name="connsiteX331" fmla="*/ 427016 w 14835880"/>
              <a:gd name="connsiteY331" fmla="*/ 9192657 h 12642889"/>
              <a:gd name="connsiteX332" fmla="*/ 337960 w 14835880"/>
              <a:gd name="connsiteY332" fmla="*/ 9251965 h 12642889"/>
              <a:gd name="connsiteX333" fmla="*/ 427016 w 14835880"/>
              <a:gd name="connsiteY333" fmla="*/ 9192657 h 12642889"/>
              <a:gd name="connsiteX334" fmla="*/ 537931 w 14835880"/>
              <a:gd name="connsiteY334" fmla="*/ 9063471 h 12642889"/>
              <a:gd name="connsiteX335" fmla="*/ 482436 w 14835880"/>
              <a:gd name="connsiteY335" fmla="*/ 9150153 h 12642889"/>
              <a:gd name="connsiteX336" fmla="*/ 537931 w 14835880"/>
              <a:gd name="connsiteY336" fmla="*/ 9063471 h 12642889"/>
              <a:gd name="connsiteX337" fmla="*/ 679570 w 14835880"/>
              <a:gd name="connsiteY337" fmla="*/ 8693767 h 12642889"/>
              <a:gd name="connsiteX338" fmla="*/ 657435 w 14835880"/>
              <a:gd name="connsiteY338" fmla="*/ 8743635 h 12642889"/>
              <a:gd name="connsiteX339" fmla="*/ 673315 w 14835880"/>
              <a:gd name="connsiteY339" fmla="*/ 8751611 h 12642889"/>
              <a:gd name="connsiteX340" fmla="*/ 695265 w 14835880"/>
              <a:gd name="connsiteY340" fmla="*/ 8702573 h 12642889"/>
              <a:gd name="connsiteX341" fmla="*/ 679570 w 14835880"/>
              <a:gd name="connsiteY341" fmla="*/ 8693767 h 12642889"/>
              <a:gd name="connsiteX342" fmla="*/ 9827994 w 14835880"/>
              <a:gd name="connsiteY342" fmla="*/ 8504721 h 12642889"/>
              <a:gd name="connsiteX343" fmla="*/ 9763615 w 14835880"/>
              <a:gd name="connsiteY343" fmla="*/ 8577801 h 12642889"/>
              <a:gd name="connsiteX344" fmla="*/ 9827994 w 14835880"/>
              <a:gd name="connsiteY344" fmla="*/ 8504721 h 12642889"/>
              <a:gd name="connsiteX345" fmla="*/ 673336 w 14835880"/>
              <a:gd name="connsiteY345" fmla="*/ 8283112 h 12642889"/>
              <a:gd name="connsiteX346" fmla="*/ 673105 w 14835880"/>
              <a:gd name="connsiteY346" fmla="*/ 8283996 h 12642889"/>
              <a:gd name="connsiteX347" fmla="*/ 672834 w 14835880"/>
              <a:gd name="connsiteY347" fmla="*/ 8284097 h 12642889"/>
              <a:gd name="connsiteX348" fmla="*/ 645345 w 14835880"/>
              <a:gd name="connsiteY348" fmla="*/ 8118837 h 12642889"/>
              <a:gd name="connsiteX349" fmla="*/ 645438 w 14835880"/>
              <a:gd name="connsiteY349" fmla="*/ 8119370 h 12642889"/>
              <a:gd name="connsiteX350" fmla="*/ 644944 w 14835880"/>
              <a:gd name="connsiteY350" fmla="*/ 8120070 h 12642889"/>
              <a:gd name="connsiteX351" fmla="*/ 1418312 w 14835880"/>
              <a:gd name="connsiteY351" fmla="*/ 7965965 h 12642889"/>
              <a:gd name="connsiteX352" fmla="*/ 1367380 w 14835880"/>
              <a:gd name="connsiteY352" fmla="*/ 8007768 h 12642889"/>
              <a:gd name="connsiteX353" fmla="*/ 1373691 w 14835880"/>
              <a:gd name="connsiteY353" fmla="*/ 8017582 h 12642889"/>
              <a:gd name="connsiteX354" fmla="*/ 1427790 w 14835880"/>
              <a:gd name="connsiteY354" fmla="*/ 7981350 h 12642889"/>
              <a:gd name="connsiteX355" fmla="*/ 1418312 w 14835880"/>
              <a:gd name="connsiteY355" fmla="*/ 7965965 h 12642889"/>
              <a:gd name="connsiteX356" fmla="*/ 1538933 w 14835880"/>
              <a:gd name="connsiteY356" fmla="*/ 7910411 h 12642889"/>
              <a:gd name="connsiteX357" fmla="*/ 1570541 w 14835880"/>
              <a:gd name="connsiteY357" fmla="*/ 7957091 h 12642889"/>
              <a:gd name="connsiteX358" fmla="*/ 1538933 w 14835880"/>
              <a:gd name="connsiteY358" fmla="*/ 7910411 h 12642889"/>
              <a:gd name="connsiteX359" fmla="*/ 639056 w 14835880"/>
              <a:gd name="connsiteY359" fmla="*/ 7877955 h 12642889"/>
              <a:gd name="connsiteX360" fmla="*/ 572915 w 14835880"/>
              <a:gd name="connsiteY360" fmla="*/ 7894721 h 12642889"/>
              <a:gd name="connsiteX361" fmla="*/ 571303 w 14835880"/>
              <a:gd name="connsiteY361" fmla="*/ 7911055 h 12642889"/>
              <a:gd name="connsiteX362" fmla="*/ 631498 w 14835880"/>
              <a:gd name="connsiteY362" fmla="*/ 7952575 h 12642889"/>
              <a:gd name="connsiteX363" fmla="*/ 639056 w 14835880"/>
              <a:gd name="connsiteY363" fmla="*/ 7877955 h 12642889"/>
              <a:gd name="connsiteX364" fmla="*/ 1709706 w 14835880"/>
              <a:gd name="connsiteY364" fmla="*/ 7861863 h 12642889"/>
              <a:gd name="connsiteX365" fmla="*/ 1616189 w 14835880"/>
              <a:gd name="connsiteY365" fmla="*/ 7940965 h 12642889"/>
              <a:gd name="connsiteX366" fmla="*/ 1624443 w 14835880"/>
              <a:gd name="connsiteY366" fmla="*/ 7958725 h 12642889"/>
              <a:gd name="connsiteX367" fmla="*/ 1665617 w 14835880"/>
              <a:gd name="connsiteY367" fmla="*/ 7940478 h 12642889"/>
              <a:gd name="connsiteX368" fmla="*/ 1709706 w 14835880"/>
              <a:gd name="connsiteY368" fmla="*/ 7861863 h 12642889"/>
              <a:gd name="connsiteX369" fmla="*/ 769388 w 14835880"/>
              <a:gd name="connsiteY369" fmla="*/ 7773390 h 12642889"/>
              <a:gd name="connsiteX370" fmla="*/ 632070 w 14835880"/>
              <a:gd name="connsiteY370" fmla="*/ 7840175 h 12642889"/>
              <a:gd name="connsiteX371" fmla="*/ 769388 w 14835880"/>
              <a:gd name="connsiteY371" fmla="*/ 7773390 h 12642889"/>
              <a:gd name="connsiteX372" fmla="*/ 10650781 w 14835880"/>
              <a:gd name="connsiteY372" fmla="*/ 7697976 h 12642889"/>
              <a:gd name="connsiteX373" fmla="*/ 10616724 w 14835880"/>
              <a:gd name="connsiteY373" fmla="*/ 7725802 h 12642889"/>
              <a:gd name="connsiteX374" fmla="*/ 10626763 w 14835880"/>
              <a:gd name="connsiteY374" fmla="*/ 7739730 h 12642889"/>
              <a:gd name="connsiteX375" fmla="*/ 10658557 w 14835880"/>
              <a:gd name="connsiteY375" fmla="*/ 7708855 h 12642889"/>
              <a:gd name="connsiteX376" fmla="*/ 10650781 w 14835880"/>
              <a:gd name="connsiteY376" fmla="*/ 7697976 h 12642889"/>
              <a:gd name="connsiteX377" fmla="*/ 1952641 w 14835880"/>
              <a:gd name="connsiteY377" fmla="*/ 7642397 h 12642889"/>
              <a:gd name="connsiteX378" fmla="*/ 1744647 w 14835880"/>
              <a:gd name="connsiteY378" fmla="*/ 7801025 h 12642889"/>
              <a:gd name="connsiteX379" fmla="*/ 1772878 w 14835880"/>
              <a:gd name="connsiteY379" fmla="*/ 7815291 h 12642889"/>
              <a:gd name="connsiteX380" fmla="*/ 1952641 w 14835880"/>
              <a:gd name="connsiteY380" fmla="*/ 7642397 h 12642889"/>
              <a:gd name="connsiteX381" fmla="*/ 2405558 w 14835880"/>
              <a:gd name="connsiteY381" fmla="*/ 7360500 h 12642889"/>
              <a:gd name="connsiteX382" fmla="*/ 2349095 w 14835880"/>
              <a:gd name="connsiteY382" fmla="*/ 7452097 h 12642889"/>
              <a:gd name="connsiteX383" fmla="*/ 2405558 w 14835880"/>
              <a:gd name="connsiteY383" fmla="*/ 7360500 h 12642889"/>
              <a:gd name="connsiteX384" fmla="*/ 448501 w 14835880"/>
              <a:gd name="connsiteY384" fmla="*/ 7348105 h 12642889"/>
              <a:gd name="connsiteX385" fmla="*/ 363713 w 14835880"/>
              <a:gd name="connsiteY385" fmla="*/ 7422665 h 12642889"/>
              <a:gd name="connsiteX386" fmla="*/ 376237 w 14835880"/>
              <a:gd name="connsiteY386" fmla="*/ 7439830 h 12642889"/>
              <a:gd name="connsiteX387" fmla="*/ 458238 w 14835880"/>
              <a:gd name="connsiteY387" fmla="*/ 7361587 h 12642889"/>
              <a:gd name="connsiteX388" fmla="*/ 448501 w 14835880"/>
              <a:gd name="connsiteY388" fmla="*/ 7348105 h 12642889"/>
              <a:gd name="connsiteX389" fmla="*/ 660115 w 14835880"/>
              <a:gd name="connsiteY389" fmla="*/ 7261475 h 12642889"/>
              <a:gd name="connsiteX390" fmla="*/ 595446 w 14835880"/>
              <a:gd name="connsiteY390" fmla="*/ 7290409 h 12642889"/>
              <a:gd name="connsiteX391" fmla="*/ 585432 w 14835880"/>
              <a:gd name="connsiteY391" fmla="*/ 7322535 h 12642889"/>
              <a:gd name="connsiteX392" fmla="*/ 616075 w 14835880"/>
              <a:gd name="connsiteY392" fmla="*/ 7331629 h 12642889"/>
              <a:gd name="connsiteX393" fmla="*/ 671808 w 14835880"/>
              <a:gd name="connsiteY393" fmla="*/ 7284527 h 12642889"/>
              <a:gd name="connsiteX394" fmla="*/ 660115 w 14835880"/>
              <a:gd name="connsiteY394" fmla="*/ 7261475 h 12642889"/>
              <a:gd name="connsiteX395" fmla="*/ 11589091 w 14835880"/>
              <a:gd name="connsiteY395" fmla="*/ 7214374 h 12642889"/>
              <a:gd name="connsiteX396" fmla="*/ 11527618 w 14835880"/>
              <a:gd name="connsiteY396" fmla="*/ 7288256 h 12642889"/>
              <a:gd name="connsiteX397" fmla="*/ 11596918 w 14835880"/>
              <a:gd name="connsiteY397" fmla="*/ 7225377 h 12642889"/>
              <a:gd name="connsiteX398" fmla="*/ 11589091 w 14835880"/>
              <a:gd name="connsiteY398" fmla="*/ 7214374 h 12642889"/>
              <a:gd name="connsiteX399" fmla="*/ 2590853 w 14835880"/>
              <a:gd name="connsiteY399" fmla="*/ 7198991 h 12642889"/>
              <a:gd name="connsiteX400" fmla="*/ 2434711 w 14835880"/>
              <a:gd name="connsiteY400" fmla="*/ 7321879 h 12642889"/>
              <a:gd name="connsiteX401" fmla="*/ 2447364 w 14835880"/>
              <a:gd name="connsiteY401" fmla="*/ 7372017 h 12642889"/>
              <a:gd name="connsiteX402" fmla="*/ 2579711 w 14835880"/>
              <a:gd name="connsiteY402" fmla="*/ 7270168 h 12642889"/>
              <a:gd name="connsiteX403" fmla="*/ 2590853 w 14835880"/>
              <a:gd name="connsiteY403" fmla="*/ 7198991 h 12642889"/>
              <a:gd name="connsiteX404" fmla="*/ 744939 w 14835880"/>
              <a:gd name="connsiteY404" fmla="*/ 7151796 h 12642889"/>
              <a:gd name="connsiteX405" fmla="*/ 703248 w 14835880"/>
              <a:gd name="connsiteY405" fmla="*/ 7205544 h 12642889"/>
              <a:gd name="connsiteX406" fmla="*/ 720352 w 14835880"/>
              <a:gd name="connsiteY406" fmla="*/ 7220037 h 12642889"/>
              <a:gd name="connsiteX407" fmla="*/ 755371 w 14835880"/>
              <a:gd name="connsiteY407" fmla="*/ 7160346 h 12642889"/>
              <a:gd name="connsiteX408" fmla="*/ 744939 w 14835880"/>
              <a:gd name="connsiteY408" fmla="*/ 7151796 h 12642889"/>
              <a:gd name="connsiteX409" fmla="*/ 11507799 w 14835880"/>
              <a:gd name="connsiteY409" fmla="*/ 7102235 h 12642889"/>
              <a:gd name="connsiteX410" fmla="*/ 11444865 w 14835880"/>
              <a:gd name="connsiteY410" fmla="*/ 7204240 h 12642889"/>
              <a:gd name="connsiteX411" fmla="*/ 11507799 w 14835880"/>
              <a:gd name="connsiteY411" fmla="*/ 7102235 h 12642889"/>
              <a:gd name="connsiteX412" fmla="*/ 11590814 w 14835880"/>
              <a:gd name="connsiteY412" fmla="*/ 7066230 h 12642889"/>
              <a:gd name="connsiteX413" fmla="*/ 11581634 w 14835880"/>
              <a:gd name="connsiteY413" fmla="*/ 7067954 h 12642889"/>
              <a:gd name="connsiteX414" fmla="*/ 11567648 w 14835880"/>
              <a:gd name="connsiteY414" fmla="*/ 7088388 h 12642889"/>
              <a:gd name="connsiteX415" fmla="*/ 11573802 w 14835880"/>
              <a:gd name="connsiteY415" fmla="*/ 7095611 h 12642889"/>
              <a:gd name="connsiteX416" fmla="*/ 11603947 w 14835880"/>
              <a:gd name="connsiteY416" fmla="*/ 7075912 h 12642889"/>
              <a:gd name="connsiteX417" fmla="*/ 11601450 w 14835880"/>
              <a:gd name="connsiteY417" fmla="*/ 7066911 h 12642889"/>
              <a:gd name="connsiteX418" fmla="*/ 11590814 w 14835880"/>
              <a:gd name="connsiteY418" fmla="*/ 7066230 h 12642889"/>
              <a:gd name="connsiteX419" fmla="*/ 12443284 w 14835880"/>
              <a:gd name="connsiteY419" fmla="*/ 6896686 h 12642889"/>
              <a:gd name="connsiteX420" fmla="*/ 12442889 w 14835880"/>
              <a:gd name="connsiteY420" fmla="*/ 6897619 h 12642889"/>
              <a:gd name="connsiteX421" fmla="*/ 12442493 w 14835880"/>
              <a:gd name="connsiteY421" fmla="*/ 6897332 h 12642889"/>
              <a:gd name="connsiteX422" fmla="*/ 913559 w 14835880"/>
              <a:gd name="connsiteY422" fmla="*/ 6763190 h 12642889"/>
              <a:gd name="connsiteX423" fmla="*/ 894718 w 14835880"/>
              <a:gd name="connsiteY423" fmla="*/ 6820189 h 12642889"/>
              <a:gd name="connsiteX424" fmla="*/ 906337 w 14835880"/>
              <a:gd name="connsiteY424" fmla="*/ 6825949 h 12642889"/>
              <a:gd name="connsiteX425" fmla="*/ 931458 w 14835880"/>
              <a:gd name="connsiteY425" fmla="*/ 6773591 h 12642889"/>
              <a:gd name="connsiteX426" fmla="*/ 913559 w 14835880"/>
              <a:gd name="connsiteY426" fmla="*/ 6763190 h 12642889"/>
              <a:gd name="connsiteX427" fmla="*/ 12234589 w 14835880"/>
              <a:gd name="connsiteY427" fmla="*/ 6606272 h 12642889"/>
              <a:gd name="connsiteX428" fmla="*/ 12194807 w 14835880"/>
              <a:gd name="connsiteY428" fmla="*/ 6624139 h 12642889"/>
              <a:gd name="connsiteX429" fmla="*/ 12136329 w 14835880"/>
              <a:gd name="connsiteY429" fmla="*/ 6692720 h 12642889"/>
              <a:gd name="connsiteX430" fmla="*/ 11974950 w 14835880"/>
              <a:gd name="connsiteY430" fmla="*/ 6844228 h 12642889"/>
              <a:gd name="connsiteX431" fmla="*/ 11971125 w 14835880"/>
              <a:gd name="connsiteY431" fmla="*/ 6845939 h 12642889"/>
              <a:gd name="connsiteX432" fmla="*/ 11970544 w 14835880"/>
              <a:gd name="connsiteY432" fmla="*/ 6847607 h 12642889"/>
              <a:gd name="connsiteX433" fmla="*/ 11945659 w 14835880"/>
              <a:gd name="connsiteY433" fmla="*/ 6860418 h 12642889"/>
              <a:gd name="connsiteX434" fmla="*/ 11896657 w 14835880"/>
              <a:gd name="connsiteY434" fmla="*/ 6936069 h 12642889"/>
              <a:gd name="connsiteX435" fmla="*/ 11960295 w 14835880"/>
              <a:gd name="connsiteY435" fmla="*/ 6877023 h 12642889"/>
              <a:gd name="connsiteX436" fmla="*/ 11970544 w 14835880"/>
              <a:gd name="connsiteY436" fmla="*/ 6847607 h 12642889"/>
              <a:gd name="connsiteX437" fmla="*/ 11972332 w 14835880"/>
              <a:gd name="connsiteY437" fmla="*/ 6846685 h 12642889"/>
              <a:gd name="connsiteX438" fmla="*/ 11974950 w 14835880"/>
              <a:gd name="connsiteY438" fmla="*/ 6844228 h 12642889"/>
              <a:gd name="connsiteX439" fmla="*/ 12084879 w 14835880"/>
              <a:gd name="connsiteY439" fmla="*/ 6795059 h 12642889"/>
              <a:gd name="connsiteX440" fmla="*/ 12108197 w 14835880"/>
              <a:gd name="connsiteY440" fmla="*/ 6769353 h 12642889"/>
              <a:gd name="connsiteX441" fmla="*/ 12156135 w 14835880"/>
              <a:gd name="connsiteY441" fmla="*/ 6694192 h 12642889"/>
              <a:gd name="connsiteX442" fmla="*/ 12242655 w 14835880"/>
              <a:gd name="connsiteY442" fmla="*/ 6622938 h 12642889"/>
              <a:gd name="connsiteX443" fmla="*/ 12234589 w 14835880"/>
              <a:gd name="connsiteY443" fmla="*/ 6606272 h 12642889"/>
              <a:gd name="connsiteX444" fmla="*/ 12314494 w 14835880"/>
              <a:gd name="connsiteY444" fmla="*/ 6601475 h 12642889"/>
              <a:gd name="connsiteX445" fmla="*/ 12273970 w 14835880"/>
              <a:gd name="connsiteY445" fmla="*/ 6603262 h 12642889"/>
              <a:gd name="connsiteX446" fmla="*/ 12274670 w 14835880"/>
              <a:gd name="connsiteY446" fmla="*/ 6616399 h 12642889"/>
              <a:gd name="connsiteX447" fmla="*/ 12315352 w 14835880"/>
              <a:gd name="connsiteY447" fmla="*/ 6616904 h 12642889"/>
              <a:gd name="connsiteX448" fmla="*/ 12314494 w 14835880"/>
              <a:gd name="connsiteY448" fmla="*/ 6601475 h 12642889"/>
              <a:gd name="connsiteX449" fmla="*/ 12966489 w 14835880"/>
              <a:gd name="connsiteY449" fmla="*/ 6087674 h 12642889"/>
              <a:gd name="connsiteX450" fmla="*/ 12889037 w 14835880"/>
              <a:gd name="connsiteY450" fmla="*/ 6162519 h 12642889"/>
              <a:gd name="connsiteX451" fmla="*/ 12904342 w 14835880"/>
              <a:gd name="connsiteY451" fmla="*/ 6181147 h 12642889"/>
              <a:gd name="connsiteX452" fmla="*/ 12977812 w 14835880"/>
              <a:gd name="connsiteY452" fmla="*/ 6101569 h 12642889"/>
              <a:gd name="connsiteX453" fmla="*/ 12966489 w 14835880"/>
              <a:gd name="connsiteY453" fmla="*/ 6087674 h 12642889"/>
              <a:gd name="connsiteX454" fmla="*/ 1656801 w 14835880"/>
              <a:gd name="connsiteY454" fmla="*/ 6036606 h 12642889"/>
              <a:gd name="connsiteX455" fmla="*/ 1598182 w 14835880"/>
              <a:gd name="connsiteY455" fmla="*/ 6083926 h 12642889"/>
              <a:gd name="connsiteX456" fmla="*/ 1606346 w 14835880"/>
              <a:gd name="connsiteY456" fmla="*/ 6096395 h 12642889"/>
              <a:gd name="connsiteX457" fmla="*/ 1665828 w 14835880"/>
              <a:gd name="connsiteY457" fmla="*/ 6050581 h 12642889"/>
              <a:gd name="connsiteX458" fmla="*/ 1656801 w 14835880"/>
              <a:gd name="connsiteY458" fmla="*/ 6036606 h 12642889"/>
              <a:gd name="connsiteX459" fmla="*/ 13091058 w 14835880"/>
              <a:gd name="connsiteY459" fmla="*/ 6026940 h 12642889"/>
              <a:gd name="connsiteX460" fmla="*/ 13020915 w 14835880"/>
              <a:gd name="connsiteY460" fmla="*/ 6094092 h 12642889"/>
              <a:gd name="connsiteX461" fmla="*/ 13023537 w 14835880"/>
              <a:gd name="connsiteY461" fmla="*/ 6104661 h 12642889"/>
              <a:gd name="connsiteX462" fmla="*/ 13105933 w 14835880"/>
              <a:gd name="connsiteY462" fmla="*/ 6095540 h 12642889"/>
              <a:gd name="connsiteX463" fmla="*/ 13176697 w 14835880"/>
              <a:gd name="connsiteY463" fmla="*/ 6040683 h 12642889"/>
              <a:gd name="connsiteX464" fmla="*/ 13170349 w 14835880"/>
              <a:gd name="connsiteY464" fmla="*/ 6030146 h 12642889"/>
              <a:gd name="connsiteX465" fmla="*/ 13106385 w 14835880"/>
              <a:gd name="connsiteY465" fmla="*/ 6053855 h 12642889"/>
              <a:gd name="connsiteX466" fmla="*/ 13091058 w 14835880"/>
              <a:gd name="connsiteY466" fmla="*/ 6026940 h 12642889"/>
              <a:gd name="connsiteX467" fmla="*/ 1770108 w 14835880"/>
              <a:gd name="connsiteY467" fmla="*/ 5988751 h 12642889"/>
              <a:gd name="connsiteX468" fmla="*/ 1818941 w 14835880"/>
              <a:gd name="connsiteY468" fmla="*/ 6029285 h 12642889"/>
              <a:gd name="connsiteX469" fmla="*/ 1770108 w 14835880"/>
              <a:gd name="connsiteY469" fmla="*/ 5988751 h 12642889"/>
              <a:gd name="connsiteX470" fmla="*/ 13454880 w 14835880"/>
              <a:gd name="connsiteY470" fmla="*/ 5709141 h 12642889"/>
              <a:gd name="connsiteX471" fmla="*/ 13340083 w 14835880"/>
              <a:gd name="connsiteY471" fmla="*/ 5781858 h 12642889"/>
              <a:gd name="connsiteX472" fmla="*/ 13436624 w 14835880"/>
              <a:gd name="connsiteY472" fmla="*/ 5747936 h 12642889"/>
              <a:gd name="connsiteX473" fmla="*/ 13454880 w 14835880"/>
              <a:gd name="connsiteY473" fmla="*/ 5709141 h 12642889"/>
              <a:gd name="connsiteX474" fmla="*/ 2213797 w 14835880"/>
              <a:gd name="connsiteY474" fmla="*/ 5685428 h 12642889"/>
              <a:gd name="connsiteX475" fmla="*/ 1965359 w 14835880"/>
              <a:gd name="connsiteY475" fmla="*/ 5860613 h 12642889"/>
              <a:gd name="connsiteX476" fmla="*/ 1965048 w 14835880"/>
              <a:gd name="connsiteY476" fmla="*/ 5925782 h 12642889"/>
              <a:gd name="connsiteX477" fmla="*/ 1900933 w 14835880"/>
              <a:gd name="connsiteY477" fmla="*/ 5979924 h 12642889"/>
              <a:gd name="connsiteX478" fmla="*/ 1891465 w 14835880"/>
              <a:gd name="connsiteY478" fmla="*/ 5987344 h 12642889"/>
              <a:gd name="connsiteX479" fmla="*/ 1891503 w 14835880"/>
              <a:gd name="connsiteY479" fmla="*/ 5987872 h 12642889"/>
              <a:gd name="connsiteX480" fmla="*/ 1872908 w 14835880"/>
              <a:gd name="connsiteY480" fmla="*/ 6002684 h 12642889"/>
              <a:gd name="connsiteX481" fmla="*/ 1846138 w 14835880"/>
              <a:gd name="connsiteY481" fmla="*/ 6023903 h 12642889"/>
              <a:gd name="connsiteX482" fmla="*/ 1893011 w 14835880"/>
              <a:gd name="connsiteY482" fmla="*/ 6009147 h 12642889"/>
              <a:gd name="connsiteX483" fmla="*/ 1891503 w 14835880"/>
              <a:gd name="connsiteY483" fmla="*/ 5987872 h 12642889"/>
              <a:gd name="connsiteX484" fmla="*/ 1891832 w 14835880"/>
              <a:gd name="connsiteY484" fmla="*/ 5987610 h 12642889"/>
              <a:gd name="connsiteX485" fmla="*/ 1900933 w 14835880"/>
              <a:gd name="connsiteY485" fmla="*/ 5979924 h 12642889"/>
              <a:gd name="connsiteX486" fmla="*/ 2064009 w 14835880"/>
              <a:gd name="connsiteY486" fmla="*/ 5852124 h 12642889"/>
              <a:gd name="connsiteX487" fmla="*/ 2213797 w 14835880"/>
              <a:gd name="connsiteY487" fmla="*/ 5685428 h 12642889"/>
              <a:gd name="connsiteX488" fmla="*/ 1872463 w 14835880"/>
              <a:gd name="connsiteY488" fmla="*/ 5685396 h 12642889"/>
              <a:gd name="connsiteX489" fmla="*/ 1872709 w 14835880"/>
              <a:gd name="connsiteY489" fmla="*/ 5685856 h 12642889"/>
              <a:gd name="connsiteX490" fmla="*/ 1871903 w 14835880"/>
              <a:gd name="connsiteY490" fmla="*/ 5686557 h 12642889"/>
              <a:gd name="connsiteX491" fmla="*/ 13510989 w 14835880"/>
              <a:gd name="connsiteY491" fmla="*/ 5603352 h 12642889"/>
              <a:gd name="connsiteX492" fmla="*/ 13500170 w 14835880"/>
              <a:gd name="connsiteY492" fmla="*/ 5665193 h 12642889"/>
              <a:gd name="connsiteX493" fmla="*/ 13525957 w 14835880"/>
              <a:gd name="connsiteY493" fmla="*/ 5611622 h 12642889"/>
              <a:gd name="connsiteX494" fmla="*/ 13510989 w 14835880"/>
              <a:gd name="connsiteY494" fmla="*/ 5603352 h 12642889"/>
              <a:gd name="connsiteX495" fmla="*/ 2519262 w 14835880"/>
              <a:gd name="connsiteY495" fmla="*/ 5539233 h 12642889"/>
              <a:gd name="connsiteX496" fmla="*/ 2480852 w 14835880"/>
              <a:gd name="connsiteY496" fmla="*/ 5564277 h 12642889"/>
              <a:gd name="connsiteX497" fmla="*/ 2489735 w 14835880"/>
              <a:gd name="connsiteY497" fmla="*/ 5580100 h 12642889"/>
              <a:gd name="connsiteX498" fmla="*/ 2528045 w 14835880"/>
              <a:gd name="connsiteY498" fmla="*/ 5554809 h 12642889"/>
              <a:gd name="connsiteX499" fmla="*/ 2519262 w 14835880"/>
              <a:gd name="connsiteY499" fmla="*/ 5539233 h 12642889"/>
              <a:gd name="connsiteX500" fmla="*/ 2298113 w 14835880"/>
              <a:gd name="connsiteY500" fmla="*/ 5522519 h 12642889"/>
              <a:gd name="connsiteX501" fmla="*/ 2246141 w 14835880"/>
              <a:gd name="connsiteY501" fmla="*/ 5570014 h 12642889"/>
              <a:gd name="connsiteX502" fmla="*/ 2255396 w 14835880"/>
              <a:gd name="connsiteY502" fmla="*/ 5579136 h 12642889"/>
              <a:gd name="connsiteX503" fmla="*/ 2304164 w 14835880"/>
              <a:gd name="connsiteY503" fmla="*/ 5529791 h 12642889"/>
              <a:gd name="connsiteX504" fmla="*/ 2298113 w 14835880"/>
              <a:gd name="connsiteY504" fmla="*/ 5522519 h 12642889"/>
              <a:gd name="connsiteX505" fmla="*/ 13492812 w 14835880"/>
              <a:gd name="connsiteY505" fmla="*/ 5510138 h 12642889"/>
              <a:gd name="connsiteX506" fmla="*/ 13358082 w 14835880"/>
              <a:gd name="connsiteY506" fmla="*/ 5625131 h 12642889"/>
              <a:gd name="connsiteX507" fmla="*/ 13492812 w 14835880"/>
              <a:gd name="connsiteY507" fmla="*/ 5510138 h 12642889"/>
              <a:gd name="connsiteX508" fmla="*/ 13692597 w 14835880"/>
              <a:gd name="connsiteY508" fmla="*/ 5387236 h 12642889"/>
              <a:gd name="connsiteX509" fmla="*/ 13670597 w 14835880"/>
              <a:gd name="connsiteY509" fmla="*/ 5407825 h 12642889"/>
              <a:gd name="connsiteX510" fmla="*/ 13622541 w 14835880"/>
              <a:gd name="connsiteY510" fmla="*/ 5471929 h 12642889"/>
              <a:gd name="connsiteX511" fmla="*/ 13546728 w 14835880"/>
              <a:gd name="connsiteY511" fmla="*/ 5558415 h 12642889"/>
              <a:gd name="connsiteX512" fmla="*/ 13557794 w 14835880"/>
              <a:gd name="connsiteY512" fmla="*/ 5571993 h 12642889"/>
              <a:gd name="connsiteX513" fmla="*/ 13726864 w 14835880"/>
              <a:gd name="connsiteY513" fmla="*/ 5401344 h 12642889"/>
              <a:gd name="connsiteX514" fmla="*/ 13692597 w 14835880"/>
              <a:gd name="connsiteY514" fmla="*/ 5387236 h 12642889"/>
              <a:gd name="connsiteX515" fmla="*/ 2559636 w 14835880"/>
              <a:gd name="connsiteY515" fmla="*/ 5351628 h 12642889"/>
              <a:gd name="connsiteX516" fmla="*/ 2492781 w 14835880"/>
              <a:gd name="connsiteY516" fmla="*/ 5417032 h 12642889"/>
              <a:gd name="connsiteX517" fmla="*/ 2506035 w 14835880"/>
              <a:gd name="connsiteY517" fmla="*/ 5432202 h 12642889"/>
              <a:gd name="connsiteX518" fmla="*/ 2571830 w 14835880"/>
              <a:gd name="connsiteY518" fmla="*/ 5367027 h 12642889"/>
              <a:gd name="connsiteX519" fmla="*/ 2559636 w 14835880"/>
              <a:gd name="connsiteY519" fmla="*/ 5351628 h 12642889"/>
              <a:gd name="connsiteX520" fmla="*/ 13498751 w 14835880"/>
              <a:gd name="connsiteY520" fmla="*/ 5318999 h 12642889"/>
              <a:gd name="connsiteX521" fmla="*/ 13444364 w 14835880"/>
              <a:gd name="connsiteY521" fmla="*/ 5353888 h 12642889"/>
              <a:gd name="connsiteX522" fmla="*/ 13456192 w 14835880"/>
              <a:gd name="connsiteY522" fmla="*/ 5373466 h 12642889"/>
              <a:gd name="connsiteX523" fmla="*/ 13507872 w 14835880"/>
              <a:gd name="connsiteY523" fmla="*/ 5333817 h 12642889"/>
              <a:gd name="connsiteX524" fmla="*/ 13498751 w 14835880"/>
              <a:gd name="connsiteY524" fmla="*/ 5318999 h 12642889"/>
              <a:gd name="connsiteX525" fmla="*/ 13923402 w 14835880"/>
              <a:gd name="connsiteY525" fmla="*/ 5160006 h 12642889"/>
              <a:gd name="connsiteX526" fmla="*/ 13893370 w 14835880"/>
              <a:gd name="connsiteY526" fmla="*/ 5174910 h 12642889"/>
              <a:gd name="connsiteX527" fmla="*/ 13716810 w 14835880"/>
              <a:gd name="connsiteY527" fmla="*/ 5290703 h 12642889"/>
              <a:gd name="connsiteX528" fmla="*/ 13675656 w 14835880"/>
              <a:gd name="connsiteY528" fmla="*/ 5367003 h 12642889"/>
              <a:gd name="connsiteX529" fmla="*/ 13786118 w 14835880"/>
              <a:gd name="connsiteY529" fmla="*/ 5311203 h 12642889"/>
              <a:gd name="connsiteX530" fmla="*/ 13825340 w 14835880"/>
              <a:gd name="connsiteY530" fmla="*/ 5290053 h 12642889"/>
              <a:gd name="connsiteX531" fmla="*/ 13923402 w 14835880"/>
              <a:gd name="connsiteY531" fmla="*/ 5160006 h 12642889"/>
              <a:gd name="connsiteX532" fmla="*/ 13865086 w 14835880"/>
              <a:gd name="connsiteY532" fmla="*/ 5014037 h 12642889"/>
              <a:gd name="connsiteX533" fmla="*/ 13808243 w 14835880"/>
              <a:gd name="connsiteY533" fmla="*/ 5072052 h 12642889"/>
              <a:gd name="connsiteX534" fmla="*/ 13865086 w 14835880"/>
              <a:gd name="connsiteY534" fmla="*/ 5014037 h 12642889"/>
              <a:gd name="connsiteX535" fmla="*/ 14231429 w 14835880"/>
              <a:gd name="connsiteY535" fmla="*/ 4437734 h 12642889"/>
              <a:gd name="connsiteX536" fmla="*/ 14247296 w 14835880"/>
              <a:gd name="connsiteY536" fmla="*/ 4509408 h 12642889"/>
              <a:gd name="connsiteX537" fmla="*/ 14263139 w 14835880"/>
              <a:gd name="connsiteY537" fmla="*/ 4514140 h 12642889"/>
              <a:gd name="connsiteX538" fmla="*/ 14273269 w 14835880"/>
              <a:gd name="connsiteY538" fmla="*/ 4452190 h 12642889"/>
              <a:gd name="connsiteX539" fmla="*/ 14231429 w 14835880"/>
              <a:gd name="connsiteY539" fmla="*/ 4437734 h 12642889"/>
              <a:gd name="connsiteX540" fmla="*/ 14351716 w 14835880"/>
              <a:gd name="connsiteY540" fmla="*/ 4138838 h 12642889"/>
              <a:gd name="connsiteX541" fmla="*/ 14318153 w 14835880"/>
              <a:gd name="connsiteY541" fmla="*/ 4192930 h 12642889"/>
              <a:gd name="connsiteX542" fmla="*/ 14328667 w 14835880"/>
              <a:gd name="connsiteY542" fmla="*/ 4202932 h 12642889"/>
              <a:gd name="connsiteX543" fmla="*/ 14366251 w 14835880"/>
              <a:gd name="connsiteY543" fmla="*/ 4156210 h 12642889"/>
              <a:gd name="connsiteX544" fmla="*/ 14351716 w 14835880"/>
              <a:gd name="connsiteY544" fmla="*/ 4138838 h 12642889"/>
              <a:gd name="connsiteX545" fmla="*/ 4331414 w 14835880"/>
              <a:gd name="connsiteY545" fmla="*/ 4050456 h 12642889"/>
              <a:gd name="connsiteX546" fmla="*/ 4258024 w 14835880"/>
              <a:gd name="connsiteY546" fmla="*/ 4117547 h 12642889"/>
              <a:gd name="connsiteX547" fmla="*/ 4269104 w 14835880"/>
              <a:gd name="connsiteY547" fmla="*/ 4128309 h 12642889"/>
              <a:gd name="connsiteX548" fmla="*/ 4331414 w 14835880"/>
              <a:gd name="connsiteY548" fmla="*/ 4050456 h 12642889"/>
              <a:gd name="connsiteX549" fmla="*/ 14454022 w 14835880"/>
              <a:gd name="connsiteY549" fmla="*/ 4027990 h 12642889"/>
              <a:gd name="connsiteX550" fmla="*/ 14419147 w 14835880"/>
              <a:gd name="connsiteY550" fmla="*/ 4103375 h 12642889"/>
              <a:gd name="connsiteX551" fmla="*/ 14492836 w 14835880"/>
              <a:gd name="connsiteY551" fmla="*/ 4030360 h 12642889"/>
              <a:gd name="connsiteX552" fmla="*/ 14454022 w 14835880"/>
              <a:gd name="connsiteY552" fmla="*/ 4027990 h 12642889"/>
              <a:gd name="connsiteX553" fmla="*/ 14396149 w 14835880"/>
              <a:gd name="connsiteY553" fmla="*/ 3512813 h 12642889"/>
              <a:gd name="connsiteX554" fmla="*/ 14302724 w 14835880"/>
              <a:gd name="connsiteY554" fmla="*/ 3583389 h 12642889"/>
              <a:gd name="connsiteX555" fmla="*/ 14439617 w 14835880"/>
              <a:gd name="connsiteY555" fmla="*/ 3516810 h 12642889"/>
              <a:gd name="connsiteX556" fmla="*/ 14396149 w 14835880"/>
              <a:gd name="connsiteY556" fmla="*/ 3512813 h 12642889"/>
              <a:gd name="connsiteX557" fmla="*/ 14433577 w 14835880"/>
              <a:gd name="connsiteY557" fmla="*/ 3233444 h 12642889"/>
              <a:gd name="connsiteX558" fmla="*/ 14433175 w 14835880"/>
              <a:gd name="connsiteY558" fmla="*/ 3234677 h 12642889"/>
              <a:gd name="connsiteX559" fmla="*/ 14433095 w 14835880"/>
              <a:gd name="connsiteY559" fmla="*/ 3234314 h 12642889"/>
              <a:gd name="connsiteX560" fmla="*/ 5965080 w 14835880"/>
              <a:gd name="connsiteY560" fmla="*/ 2730101 h 12642889"/>
              <a:gd name="connsiteX561" fmla="*/ 5867471 w 14835880"/>
              <a:gd name="connsiteY561" fmla="*/ 2777573 h 12642889"/>
              <a:gd name="connsiteX562" fmla="*/ 5965080 w 14835880"/>
              <a:gd name="connsiteY562" fmla="*/ 2730101 h 12642889"/>
              <a:gd name="connsiteX563" fmla="*/ 6291917 w 14835880"/>
              <a:gd name="connsiteY563" fmla="*/ 2019692 h 12642889"/>
              <a:gd name="connsiteX564" fmla="*/ 6265043 w 14835880"/>
              <a:gd name="connsiteY564" fmla="*/ 2036488 h 12642889"/>
              <a:gd name="connsiteX565" fmla="*/ 6311370 w 14835880"/>
              <a:gd name="connsiteY565" fmla="*/ 2045502 h 12642889"/>
              <a:gd name="connsiteX566" fmla="*/ 6291917 w 14835880"/>
              <a:gd name="connsiteY566" fmla="*/ 2019692 h 12642889"/>
              <a:gd name="connsiteX567" fmla="*/ 6582410 w 14835880"/>
              <a:gd name="connsiteY567" fmla="*/ 1996923 h 12642889"/>
              <a:gd name="connsiteX568" fmla="*/ 6442759 w 14835880"/>
              <a:gd name="connsiteY568" fmla="*/ 2009144 h 12642889"/>
              <a:gd name="connsiteX569" fmla="*/ 6421849 w 14835880"/>
              <a:gd name="connsiteY569" fmla="*/ 2043311 h 12642889"/>
              <a:gd name="connsiteX570" fmla="*/ 6441123 w 14835880"/>
              <a:gd name="connsiteY570" fmla="*/ 2062824 h 12642889"/>
              <a:gd name="connsiteX571" fmla="*/ 6582410 w 14835880"/>
              <a:gd name="connsiteY571" fmla="*/ 1996923 h 12642889"/>
              <a:gd name="connsiteX572" fmla="*/ 6364299 w 14835880"/>
              <a:gd name="connsiteY572" fmla="*/ 1982287 h 12642889"/>
              <a:gd name="connsiteX573" fmla="*/ 6345607 w 14835880"/>
              <a:gd name="connsiteY573" fmla="*/ 1992118 h 12642889"/>
              <a:gd name="connsiteX574" fmla="*/ 6341183 w 14835880"/>
              <a:gd name="connsiteY574" fmla="*/ 2017377 h 12642889"/>
              <a:gd name="connsiteX575" fmla="*/ 6349784 w 14835880"/>
              <a:gd name="connsiteY575" fmla="*/ 2022373 h 12642889"/>
              <a:gd name="connsiteX576" fmla="*/ 6373232 w 14835880"/>
              <a:gd name="connsiteY576" fmla="*/ 1995714 h 12642889"/>
              <a:gd name="connsiteX577" fmla="*/ 6364299 w 14835880"/>
              <a:gd name="connsiteY577" fmla="*/ 1982287 h 12642889"/>
              <a:gd name="connsiteX578" fmla="*/ 7841887 w 14835880"/>
              <a:gd name="connsiteY578" fmla="*/ 1567726 h 12642889"/>
              <a:gd name="connsiteX579" fmla="*/ 7841936 w 14835880"/>
              <a:gd name="connsiteY579" fmla="*/ 1567818 h 12642889"/>
              <a:gd name="connsiteX580" fmla="*/ 7841486 w 14835880"/>
              <a:gd name="connsiteY580" fmla="*/ 1568959 h 12642889"/>
              <a:gd name="connsiteX581" fmla="*/ 7841887 w 14835880"/>
              <a:gd name="connsiteY581" fmla="*/ 1567726 h 12642889"/>
              <a:gd name="connsiteX582" fmla="*/ 8060833 w 14835880"/>
              <a:gd name="connsiteY582" fmla="*/ 1549225 h 12642889"/>
              <a:gd name="connsiteX583" fmla="*/ 7998660 w 14835880"/>
              <a:gd name="connsiteY583" fmla="*/ 1571610 h 12642889"/>
              <a:gd name="connsiteX584" fmla="*/ 8002854 w 14835880"/>
              <a:gd name="connsiteY584" fmla="*/ 1585416 h 12642889"/>
              <a:gd name="connsiteX585" fmla="*/ 8064153 w 14835880"/>
              <a:gd name="connsiteY585" fmla="*/ 1564050 h 12642889"/>
              <a:gd name="connsiteX586" fmla="*/ 8060833 w 14835880"/>
              <a:gd name="connsiteY586" fmla="*/ 1549225 h 12642889"/>
              <a:gd name="connsiteX587" fmla="*/ 8395077 w 14835880"/>
              <a:gd name="connsiteY587" fmla="*/ 1306087 h 12642889"/>
              <a:gd name="connsiteX588" fmla="*/ 8263214 w 14835880"/>
              <a:gd name="connsiteY588" fmla="*/ 1362515 h 12642889"/>
              <a:gd name="connsiteX589" fmla="*/ 8144303 w 14835880"/>
              <a:gd name="connsiteY589" fmla="*/ 1435898 h 12642889"/>
              <a:gd name="connsiteX590" fmla="*/ 8204787 w 14835880"/>
              <a:gd name="connsiteY590" fmla="*/ 1480685 h 12642889"/>
              <a:gd name="connsiteX591" fmla="*/ 8100560 w 14835880"/>
              <a:gd name="connsiteY591" fmla="*/ 1547380 h 12642889"/>
              <a:gd name="connsiteX592" fmla="*/ 8146487 w 14835880"/>
              <a:gd name="connsiteY592" fmla="*/ 1564591 h 12642889"/>
              <a:gd name="connsiteX593" fmla="*/ 8256348 w 14835880"/>
              <a:gd name="connsiteY593" fmla="*/ 1520633 h 12642889"/>
              <a:gd name="connsiteX594" fmla="*/ 8251369 w 14835880"/>
              <a:gd name="connsiteY594" fmla="*/ 1501726 h 12642889"/>
              <a:gd name="connsiteX595" fmla="*/ 8382622 w 14835880"/>
              <a:gd name="connsiteY595" fmla="*/ 1407974 h 12642889"/>
              <a:gd name="connsiteX596" fmla="*/ 8375836 w 14835880"/>
              <a:gd name="connsiteY596" fmla="*/ 1395723 h 12642889"/>
              <a:gd name="connsiteX597" fmla="*/ 8299673 w 14835880"/>
              <a:gd name="connsiteY597" fmla="*/ 1449651 h 12642889"/>
              <a:gd name="connsiteX598" fmla="*/ 8303447 w 14835880"/>
              <a:gd name="connsiteY598" fmla="*/ 1406638 h 12642889"/>
              <a:gd name="connsiteX599" fmla="*/ 8261942 w 14835880"/>
              <a:gd name="connsiteY599" fmla="*/ 1398382 h 12642889"/>
              <a:gd name="connsiteX600" fmla="*/ 8326778 w 14835880"/>
              <a:gd name="connsiteY600" fmla="*/ 1346705 h 12642889"/>
              <a:gd name="connsiteX601" fmla="*/ 8395077 w 14835880"/>
              <a:gd name="connsiteY601" fmla="*/ 1306087 h 12642889"/>
              <a:gd name="connsiteX602" fmla="*/ 8499399 w 14835880"/>
              <a:gd name="connsiteY602" fmla="*/ 1296378 h 12642889"/>
              <a:gd name="connsiteX603" fmla="*/ 8438109 w 14835880"/>
              <a:gd name="connsiteY603" fmla="*/ 1317147 h 12642889"/>
              <a:gd name="connsiteX604" fmla="*/ 8442993 w 14835880"/>
              <a:gd name="connsiteY604" fmla="*/ 1333286 h 12642889"/>
              <a:gd name="connsiteX605" fmla="*/ 8504127 w 14835880"/>
              <a:gd name="connsiteY605" fmla="*/ 1314667 h 12642889"/>
              <a:gd name="connsiteX606" fmla="*/ 8499399 w 14835880"/>
              <a:gd name="connsiteY606" fmla="*/ 1296378 h 12642889"/>
              <a:gd name="connsiteX607" fmla="*/ 8174198 w 14835880"/>
              <a:gd name="connsiteY607" fmla="*/ 1245989 h 12642889"/>
              <a:gd name="connsiteX608" fmla="*/ 8023166 w 14835880"/>
              <a:gd name="connsiteY608" fmla="*/ 1289827 h 12642889"/>
              <a:gd name="connsiteX609" fmla="*/ 7997382 w 14835880"/>
              <a:gd name="connsiteY609" fmla="*/ 1334506 h 12642889"/>
              <a:gd name="connsiteX610" fmla="*/ 8180550 w 14835880"/>
              <a:gd name="connsiteY610" fmla="*/ 1265416 h 12642889"/>
              <a:gd name="connsiteX611" fmla="*/ 8174198 w 14835880"/>
              <a:gd name="connsiteY611" fmla="*/ 1245989 h 12642889"/>
              <a:gd name="connsiteX612" fmla="*/ 11779183 w 14835880"/>
              <a:gd name="connsiteY612" fmla="*/ 1233616 h 12642889"/>
              <a:gd name="connsiteX613" fmla="*/ 11693850 w 14835880"/>
              <a:gd name="connsiteY613" fmla="*/ 1263717 h 12642889"/>
              <a:gd name="connsiteX614" fmla="*/ 11779183 w 14835880"/>
              <a:gd name="connsiteY614" fmla="*/ 1233616 h 12642889"/>
              <a:gd name="connsiteX615" fmla="*/ 8380775 w 14835880"/>
              <a:gd name="connsiteY615" fmla="*/ 1131747 h 12642889"/>
              <a:gd name="connsiteX616" fmla="*/ 8287179 w 14835880"/>
              <a:gd name="connsiteY616" fmla="*/ 1151048 h 12642889"/>
              <a:gd name="connsiteX617" fmla="*/ 8195623 w 14835880"/>
              <a:gd name="connsiteY617" fmla="*/ 1185510 h 12642889"/>
              <a:gd name="connsiteX618" fmla="*/ 8198547 w 14835880"/>
              <a:gd name="connsiteY618" fmla="*/ 1199342 h 12642889"/>
              <a:gd name="connsiteX619" fmla="*/ 8286326 w 14835880"/>
              <a:gd name="connsiteY619" fmla="*/ 1180647 h 12642889"/>
              <a:gd name="connsiteX620" fmla="*/ 8338856 w 14835880"/>
              <a:gd name="connsiteY620" fmla="*/ 1156728 h 12642889"/>
              <a:gd name="connsiteX621" fmla="*/ 8380775 w 14835880"/>
              <a:gd name="connsiteY621" fmla="*/ 1131747 h 12642889"/>
              <a:gd name="connsiteX622" fmla="*/ 7578422 w 14835880"/>
              <a:gd name="connsiteY622" fmla="*/ 1048756 h 12642889"/>
              <a:gd name="connsiteX623" fmla="*/ 7549311 w 14835880"/>
              <a:gd name="connsiteY623" fmla="*/ 1080836 h 12642889"/>
              <a:gd name="connsiteX624" fmla="*/ 7565363 w 14835880"/>
              <a:gd name="connsiteY624" fmla="*/ 1097164 h 12642889"/>
              <a:gd name="connsiteX625" fmla="*/ 7591138 w 14835880"/>
              <a:gd name="connsiteY625" fmla="*/ 1061975 h 12642889"/>
              <a:gd name="connsiteX626" fmla="*/ 7578422 w 14835880"/>
              <a:gd name="connsiteY626" fmla="*/ 1048756 h 12642889"/>
              <a:gd name="connsiteX627" fmla="*/ 9300761 w 14835880"/>
              <a:gd name="connsiteY627" fmla="*/ 1012970 h 12642889"/>
              <a:gd name="connsiteX628" fmla="*/ 9208058 w 14835880"/>
              <a:gd name="connsiteY628" fmla="*/ 1037320 h 12642889"/>
              <a:gd name="connsiteX629" fmla="*/ 9215532 w 14835880"/>
              <a:gd name="connsiteY629" fmla="*/ 1063314 h 12642889"/>
              <a:gd name="connsiteX630" fmla="*/ 9306108 w 14835880"/>
              <a:gd name="connsiteY630" fmla="*/ 1032145 h 12642889"/>
              <a:gd name="connsiteX631" fmla="*/ 9300761 w 14835880"/>
              <a:gd name="connsiteY631" fmla="*/ 1012970 h 12642889"/>
              <a:gd name="connsiteX632" fmla="*/ 9152561 w 14835880"/>
              <a:gd name="connsiteY632" fmla="*/ 1010845 h 12642889"/>
              <a:gd name="connsiteX633" fmla="*/ 9093971 w 14835880"/>
              <a:gd name="connsiteY633" fmla="*/ 1023345 h 12642889"/>
              <a:gd name="connsiteX634" fmla="*/ 9158653 w 14835880"/>
              <a:gd name="connsiteY634" fmla="*/ 1063869 h 12642889"/>
              <a:gd name="connsiteX635" fmla="*/ 9152561 w 14835880"/>
              <a:gd name="connsiteY635" fmla="*/ 1010845 h 12642889"/>
              <a:gd name="connsiteX636" fmla="*/ 11912464 w 14835880"/>
              <a:gd name="connsiteY636" fmla="*/ 959064 h 12642889"/>
              <a:gd name="connsiteX637" fmla="*/ 11971892 w 14835880"/>
              <a:gd name="connsiteY637" fmla="*/ 967633 h 12642889"/>
              <a:gd name="connsiteX638" fmla="*/ 11912464 w 14835880"/>
              <a:gd name="connsiteY638" fmla="*/ 959064 h 12642889"/>
              <a:gd name="connsiteX639" fmla="*/ 8741043 w 14835880"/>
              <a:gd name="connsiteY639" fmla="*/ 946609 h 12642889"/>
              <a:gd name="connsiteX640" fmla="*/ 8708519 w 14835880"/>
              <a:gd name="connsiteY640" fmla="*/ 999454 h 12642889"/>
              <a:gd name="connsiteX641" fmla="*/ 8741043 w 14835880"/>
              <a:gd name="connsiteY641" fmla="*/ 946609 h 12642889"/>
              <a:gd name="connsiteX642" fmla="*/ 8685287 w 14835880"/>
              <a:gd name="connsiteY642" fmla="*/ 904254 h 12642889"/>
              <a:gd name="connsiteX643" fmla="*/ 8574222 w 14835880"/>
              <a:gd name="connsiteY643" fmla="*/ 951613 h 12642889"/>
              <a:gd name="connsiteX644" fmla="*/ 8685287 w 14835880"/>
              <a:gd name="connsiteY644" fmla="*/ 904254 h 12642889"/>
              <a:gd name="connsiteX645" fmla="*/ 12446813 w 14835880"/>
              <a:gd name="connsiteY645" fmla="*/ 889802 h 12642889"/>
              <a:gd name="connsiteX646" fmla="*/ 12414406 w 14835880"/>
              <a:gd name="connsiteY646" fmla="*/ 908378 h 12642889"/>
              <a:gd name="connsiteX647" fmla="*/ 12419310 w 14835880"/>
              <a:gd name="connsiteY647" fmla="*/ 919172 h 12642889"/>
              <a:gd name="connsiteX648" fmla="*/ 12453155 w 14835880"/>
              <a:gd name="connsiteY648" fmla="*/ 902564 h 12642889"/>
              <a:gd name="connsiteX649" fmla="*/ 12446813 w 14835880"/>
              <a:gd name="connsiteY649" fmla="*/ 889802 h 12642889"/>
              <a:gd name="connsiteX650" fmla="*/ 9495740 w 14835880"/>
              <a:gd name="connsiteY650" fmla="*/ 846753 h 12642889"/>
              <a:gd name="connsiteX651" fmla="*/ 9473513 w 14835880"/>
              <a:gd name="connsiteY651" fmla="*/ 873557 h 12642889"/>
              <a:gd name="connsiteX652" fmla="*/ 9480993 w 14835880"/>
              <a:gd name="connsiteY652" fmla="*/ 881173 h 12642889"/>
              <a:gd name="connsiteX653" fmla="*/ 9505475 w 14835880"/>
              <a:gd name="connsiteY653" fmla="*/ 858012 h 12642889"/>
              <a:gd name="connsiteX654" fmla="*/ 9495740 w 14835880"/>
              <a:gd name="connsiteY654" fmla="*/ 846753 h 12642889"/>
              <a:gd name="connsiteX655" fmla="*/ 12225882 w 14835880"/>
              <a:gd name="connsiteY655" fmla="*/ 843214 h 12642889"/>
              <a:gd name="connsiteX656" fmla="*/ 12149753 w 14835880"/>
              <a:gd name="connsiteY656" fmla="*/ 857281 h 12642889"/>
              <a:gd name="connsiteX657" fmla="*/ 12152480 w 14835880"/>
              <a:gd name="connsiteY657" fmla="*/ 872551 h 12642889"/>
              <a:gd name="connsiteX658" fmla="*/ 12225882 w 14835880"/>
              <a:gd name="connsiteY658" fmla="*/ 843214 h 12642889"/>
              <a:gd name="connsiteX659" fmla="*/ 11667202 w 14835880"/>
              <a:gd name="connsiteY659" fmla="*/ 834895 h 12642889"/>
              <a:gd name="connsiteX660" fmla="*/ 11636442 w 14835880"/>
              <a:gd name="connsiteY660" fmla="*/ 878098 h 12642889"/>
              <a:gd name="connsiteX661" fmla="*/ 11695465 w 14835880"/>
              <a:gd name="connsiteY661" fmla="*/ 863469 h 12642889"/>
              <a:gd name="connsiteX662" fmla="*/ 11685293 w 14835880"/>
              <a:gd name="connsiteY662" fmla="*/ 836566 h 12642889"/>
              <a:gd name="connsiteX663" fmla="*/ 11667202 w 14835880"/>
              <a:gd name="connsiteY663" fmla="*/ 834895 h 12642889"/>
              <a:gd name="connsiteX664" fmla="*/ 12021992 w 14835880"/>
              <a:gd name="connsiteY664" fmla="*/ 791599 h 12642889"/>
              <a:gd name="connsiteX665" fmla="*/ 11950697 w 14835880"/>
              <a:gd name="connsiteY665" fmla="*/ 819458 h 12642889"/>
              <a:gd name="connsiteX666" fmla="*/ 11954020 w 14835880"/>
              <a:gd name="connsiteY666" fmla="*/ 834290 h 12642889"/>
              <a:gd name="connsiteX667" fmla="*/ 12011153 w 14835880"/>
              <a:gd name="connsiteY667" fmla="*/ 861303 h 12642889"/>
              <a:gd name="connsiteX668" fmla="*/ 12037163 w 14835880"/>
              <a:gd name="connsiteY668" fmla="*/ 838725 h 12642889"/>
              <a:gd name="connsiteX669" fmla="*/ 12021992 w 14835880"/>
              <a:gd name="connsiteY669" fmla="*/ 791599 h 12642889"/>
              <a:gd name="connsiteX670" fmla="*/ 8899131 w 14835880"/>
              <a:gd name="connsiteY670" fmla="*/ 781997 h 12642889"/>
              <a:gd name="connsiteX671" fmla="*/ 8872849 w 14835880"/>
              <a:gd name="connsiteY671" fmla="*/ 791723 h 12642889"/>
              <a:gd name="connsiteX672" fmla="*/ 8826924 w 14835880"/>
              <a:gd name="connsiteY672" fmla="*/ 822840 h 12642889"/>
              <a:gd name="connsiteX673" fmla="*/ 8826630 w 14835880"/>
              <a:gd name="connsiteY673" fmla="*/ 822332 h 12642889"/>
              <a:gd name="connsiteX674" fmla="*/ 8825331 w 14835880"/>
              <a:gd name="connsiteY674" fmla="*/ 822963 h 12642889"/>
              <a:gd name="connsiteX675" fmla="*/ 8790947 w 14835880"/>
              <a:gd name="connsiteY675" fmla="*/ 816920 h 12642889"/>
              <a:gd name="connsiteX676" fmla="*/ 8727623 w 14835880"/>
              <a:gd name="connsiteY676" fmla="*/ 870484 h 12642889"/>
              <a:gd name="connsiteX677" fmla="*/ 8825331 w 14835880"/>
              <a:gd name="connsiteY677" fmla="*/ 822963 h 12642889"/>
              <a:gd name="connsiteX678" fmla="*/ 8826450 w 14835880"/>
              <a:gd name="connsiteY678" fmla="*/ 823160 h 12642889"/>
              <a:gd name="connsiteX679" fmla="*/ 8826924 w 14835880"/>
              <a:gd name="connsiteY679" fmla="*/ 822840 h 12642889"/>
              <a:gd name="connsiteX680" fmla="*/ 8845697 w 14835880"/>
              <a:gd name="connsiteY680" fmla="*/ 855273 h 12642889"/>
              <a:gd name="connsiteX681" fmla="*/ 8931217 w 14835880"/>
              <a:gd name="connsiteY681" fmla="*/ 785681 h 12642889"/>
              <a:gd name="connsiteX682" fmla="*/ 8899131 w 14835880"/>
              <a:gd name="connsiteY682" fmla="*/ 781997 h 12642889"/>
              <a:gd name="connsiteX683" fmla="*/ 9503441 w 14835880"/>
              <a:gd name="connsiteY683" fmla="*/ 741101 h 12642889"/>
              <a:gd name="connsiteX684" fmla="*/ 9451356 w 14835880"/>
              <a:gd name="connsiteY684" fmla="*/ 766434 h 12642889"/>
              <a:gd name="connsiteX685" fmla="*/ 9503441 w 14835880"/>
              <a:gd name="connsiteY685" fmla="*/ 741101 h 12642889"/>
              <a:gd name="connsiteX686" fmla="*/ 8394613 w 14835880"/>
              <a:gd name="connsiteY686" fmla="*/ 709264 h 12642889"/>
              <a:gd name="connsiteX687" fmla="*/ 8246335 w 14835880"/>
              <a:gd name="connsiteY687" fmla="*/ 764635 h 12642889"/>
              <a:gd name="connsiteX688" fmla="*/ 8251107 w 14835880"/>
              <a:gd name="connsiteY688" fmla="*/ 785866 h 12642889"/>
              <a:gd name="connsiteX689" fmla="*/ 8366771 w 14835880"/>
              <a:gd name="connsiteY689" fmla="*/ 771085 h 12642889"/>
              <a:gd name="connsiteX690" fmla="*/ 8403221 w 14835880"/>
              <a:gd name="connsiteY690" fmla="*/ 720923 h 12642889"/>
              <a:gd name="connsiteX691" fmla="*/ 8394613 w 14835880"/>
              <a:gd name="connsiteY691" fmla="*/ 709264 h 12642889"/>
              <a:gd name="connsiteX692" fmla="*/ 9958712 w 14835880"/>
              <a:gd name="connsiteY692" fmla="*/ 682163 h 12642889"/>
              <a:gd name="connsiteX693" fmla="*/ 9938116 w 14835880"/>
              <a:gd name="connsiteY693" fmla="*/ 687290 h 12642889"/>
              <a:gd name="connsiteX694" fmla="*/ 9924997 w 14835880"/>
              <a:gd name="connsiteY694" fmla="*/ 706701 h 12642889"/>
              <a:gd name="connsiteX695" fmla="*/ 9930792 w 14835880"/>
              <a:gd name="connsiteY695" fmla="*/ 713662 h 12642889"/>
              <a:gd name="connsiteX696" fmla="*/ 9963467 w 14835880"/>
              <a:gd name="connsiteY696" fmla="*/ 694807 h 12642889"/>
              <a:gd name="connsiteX697" fmla="*/ 9958712 w 14835880"/>
              <a:gd name="connsiteY697" fmla="*/ 682163 h 12642889"/>
              <a:gd name="connsiteX698" fmla="*/ 8895139 w 14835880"/>
              <a:gd name="connsiteY698" fmla="*/ 657636 h 12642889"/>
              <a:gd name="connsiteX699" fmla="*/ 8835112 w 14835880"/>
              <a:gd name="connsiteY699" fmla="*/ 704011 h 12642889"/>
              <a:gd name="connsiteX700" fmla="*/ 8841824 w 14835880"/>
              <a:gd name="connsiteY700" fmla="*/ 714814 h 12642889"/>
              <a:gd name="connsiteX701" fmla="*/ 8901443 w 14835880"/>
              <a:gd name="connsiteY701" fmla="*/ 667749 h 12642889"/>
              <a:gd name="connsiteX702" fmla="*/ 8895139 w 14835880"/>
              <a:gd name="connsiteY702" fmla="*/ 657636 h 12642889"/>
              <a:gd name="connsiteX703" fmla="*/ 9732617 w 14835880"/>
              <a:gd name="connsiteY703" fmla="*/ 633937 h 12642889"/>
              <a:gd name="connsiteX704" fmla="*/ 9663081 w 14835880"/>
              <a:gd name="connsiteY704" fmla="*/ 652503 h 12642889"/>
              <a:gd name="connsiteX705" fmla="*/ 9666897 w 14835880"/>
              <a:gd name="connsiteY705" fmla="*/ 671087 h 12642889"/>
              <a:gd name="connsiteX706" fmla="*/ 9738457 w 14835880"/>
              <a:gd name="connsiteY706" fmla="*/ 659086 h 12642889"/>
              <a:gd name="connsiteX707" fmla="*/ 9732617 w 14835880"/>
              <a:gd name="connsiteY707" fmla="*/ 633937 h 12642889"/>
              <a:gd name="connsiteX708" fmla="*/ 13373175 w 14835880"/>
              <a:gd name="connsiteY708" fmla="*/ 588268 h 12642889"/>
              <a:gd name="connsiteX709" fmla="*/ 13373106 w 14835880"/>
              <a:gd name="connsiteY709" fmla="*/ 615994 h 12642889"/>
              <a:gd name="connsiteX710" fmla="*/ 13421729 w 14835880"/>
              <a:gd name="connsiteY710" fmla="*/ 613527 h 12642889"/>
              <a:gd name="connsiteX711" fmla="*/ 13421315 w 14835880"/>
              <a:gd name="connsiteY711" fmla="*/ 592547 h 12642889"/>
              <a:gd name="connsiteX712" fmla="*/ 13373175 w 14835880"/>
              <a:gd name="connsiteY712" fmla="*/ 588268 h 12642889"/>
              <a:gd name="connsiteX713" fmla="*/ 9533587 w 14835880"/>
              <a:gd name="connsiteY713" fmla="*/ 585728 h 12642889"/>
              <a:gd name="connsiteX714" fmla="*/ 9460377 w 14835880"/>
              <a:gd name="connsiteY714" fmla="*/ 613638 h 12642889"/>
              <a:gd name="connsiteX715" fmla="*/ 9464660 w 14835880"/>
              <a:gd name="connsiteY715" fmla="*/ 633032 h 12642889"/>
              <a:gd name="connsiteX716" fmla="*/ 9559480 w 14835880"/>
              <a:gd name="connsiteY716" fmla="*/ 649414 h 12642889"/>
              <a:gd name="connsiteX717" fmla="*/ 9533587 w 14835880"/>
              <a:gd name="connsiteY717" fmla="*/ 585728 h 12642889"/>
              <a:gd name="connsiteX718" fmla="*/ 12504042 w 14835880"/>
              <a:gd name="connsiteY718" fmla="*/ 575960 h 12642889"/>
              <a:gd name="connsiteX719" fmla="*/ 12455539 w 14835880"/>
              <a:gd name="connsiteY719" fmla="*/ 589482 h 12642889"/>
              <a:gd name="connsiteX720" fmla="*/ 12419985 w 14835880"/>
              <a:gd name="connsiteY720" fmla="*/ 648831 h 12642889"/>
              <a:gd name="connsiteX721" fmla="*/ 12378307 w 14835880"/>
              <a:gd name="connsiteY721" fmla="*/ 620821 h 12642889"/>
              <a:gd name="connsiteX722" fmla="*/ 12283429 w 14835880"/>
              <a:gd name="connsiteY722" fmla="*/ 717173 h 12642889"/>
              <a:gd name="connsiteX723" fmla="*/ 12373930 w 14835880"/>
              <a:gd name="connsiteY723" fmla="*/ 860825 h 12642889"/>
              <a:gd name="connsiteX724" fmla="*/ 12438072 w 14835880"/>
              <a:gd name="connsiteY724" fmla="*/ 831844 h 12642889"/>
              <a:gd name="connsiteX725" fmla="*/ 12479718 w 14835880"/>
              <a:gd name="connsiteY725" fmla="*/ 791305 h 12642889"/>
              <a:gd name="connsiteX726" fmla="*/ 12403128 w 14835880"/>
              <a:gd name="connsiteY726" fmla="*/ 775079 h 12642889"/>
              <a:gd name="connsiteX727" fmla="*/ 12477841 w 14835880"/>
              <a:gd name="connsiteY727" fmla="*/ 685866 h 12642889"/>
              <a:gd name="connsiteX728" fmla="*/ 12434911 w 14835880"/>
              <a:gd name="connsiteY728" fmla="*/ 685861 h 12642889"/>
              <a:gd name="connsiteX729" fmla="*/ 12508899 w 14835880"/>
              <a:gd name="connsiteY729" fmla="*/ 595816 h 12642889"/>
              <a:gd name="connsiteX730" fmla="*/ 12504042 w 14835880"/>
              <a:gd name="connsiteY730" fmla="*/ 575960 h 12642889"/>
              <a:gd name="connsiteX731" fmla="*/ 9121920 w 14835880"/>
              <a:gd name="connsiteY731" fmla="*/ 563927 h 12642889"/>
              <a:gd name="connsiteX732" fmla="*/ 9006716 w 14835880"/>
              <a:gd name="connsiteY732" fmla="*/ 577003 h 12642889"/>
              <a:gd name="connsiteX733" fmla="*/ 8934794 w 14835880"/>
              <a:gd name="connsiteY733" fmla="*/ 726326 h 12642889"/>
              <a:gd name="connsiteX734" fmla="*/ 9020695 w 14835880"/>
              <a:gd name="connsiteY734" fmla="*/ 688102 h 12642889"/>
              <a:gd name="connsiteX735" fmla="*/ 9067161 w 14835880"/>
              <a:gd name="connsiteY735" fmla="*/ 603294 h 12642889"/>
              <a:gd name="connsiteX736" fmla="*/ 9121920 w 14835880"/>
              <a:gd name="connsiteY736" fmla="*/ 563927 h 12642889"/>
              <a:gd name="connsiteX737" fmla="*/ 9311992 w 14835880"/>
              <a:gd name="connsiteY737" fmla="*/ 560941 h 12642889"/>
              <a:gd name="connsiteX738" fmla="*/ 9128474 w 14835880"/>
              <a:gd name="connsiteY738" fmla="*/ 660570 h 12642889"/>
              <a:gd name="connsiteX739" fmla="*/ 9230933 w 14835880"/>
              <a:gd name="connsiteY739" fmla="*/ 653240 h 12642889"/>
              <a:gd name="connsiteX740" fmla="*/ 9260559 w 14835880"/>
              <a:gd name="connsiteY740" fmla="*/ 635432 h 12642889"/>
              <a:gd name="connsiteX741" fmla="*/ 9322800 w 14835880"/>
              <a:gd name="connsiteY741" fmla="*/ 578644 h 12642889"/>
              <a:gd name="connsiteX742" fmla="*/ 9311992 w 14835880"/>
              <a:gd name="connsiteY742" fmla="*/ 560941 h 12642889"/>
              <a:gd name="connsiteX743" fmla="*/ 9216089 w 14835880"/>
              <a:gd name="connsiteY743" fmla="*/ 499118 h 12642889"/>
              <a:gd name="connsiteX744" fmla="*/ 9149225 w 14835880"/>
              <a:gd name="connsiteY744" fmla="*/ 585749 h 12642889"/>
              <a:gd name="connsiteX745" fmla="*/ 9288500 w 14835880"/>
              <a:gd name="connsiteY745" fmla="*/ 506017 h 12642889"/>
              <a:gd name="connsiteX746" fmla="*/ 9216089 w 14835880"/>
              <a:gd name="connsiteY746" fmla="*/ 499118 h 12642889"/>
              <a:gd name="connsiteX747" fmla="*/ 13325709 w 14835880"/>
              <a:gd name="connsiteY747" fmla="*/ 492119 h 12642889"/>
              <a:gd name="connsiteX748" fmla="*/ 13184521 w 14835880"/>
              <a:gd name="connsiteY748" fmla="*/ 558269 h 12642889"/>
              <a:gd name="connsiteX749" fmla="*/ 13114782 w 14835880"/>
              <a:gd name="connsiteY749" fmla="*/ 635290 h 12642889"/>
              <a:gd name="connsiteX750" fmla="*/ 13102615 w 14835880"/>
              <a:gd name="connsiteY750" fmla="*/ 677346 h 12642889"/>
              <a:gd name="connsiteX751" fmla="*/ 13113298 w 14835880"/>
              <a:gd name="connsiteY751" fmla="*/ 686811 h 12642889"/>
              <a:gd name="connsiteX752" fmla="*/ 13263424 w 14835880"/>
              <a:gd name="connsiteY752" fmla="*/ 627420 h 12642889"/>
              <a:gd name="connsiteX753" fmla="*/ 13233209 w 14835880"/>
              <a:gd name="connsiteY753" fmla="*/ 656785 h 12642889"/>
              <a:gd name="connsiteX754" fmla="*/ 13193239 w 14835880"/>
              <a:gd name="connsiteY754" fmla="*/ 677995 h 12642889"/>
              <a:gd name="connsiteX755" fmla="*/ 13119459 w 14835880"/>
              <a:gd name="connsiteY755" fmla="*/ 725733 h 12642889"/>
              <a:gd name="connsiteX756" fmla="*/ 13029194 w 14835880"/>
              <a:gd name="connsiteY756" fmla="*/ 863242 h 12642889"/>
              <a:gd name="connsiteX757" fmla="*/ 13115089 w 14835880"/>
              <a:gd name="connsiteY757" fmla="*/ 834201 h 12642889"/>
              <a:gd name="connsiteX758" fmla="*/ 13151420 w 14835880"/>
              <a:gd name="connsiteY758" fmla="*/ 791357 h 12642889"/>
              <a:gd name="connsiteX759" fmla="*/ 13241662 w 14835880"/>
              <a:gd name="connsiteY759" fmla="*/ 745096 h 12642889"/>
              <a:gd name="connsiteX760" fmla="*/ 13245176 w 14835880"/>
              <a:gd name="connsiteY760" fmla="*/ 733458 h 12642889"/>
              <a:gd name="connsiteX761" fmla="*/ 13229432 w 14835880"/>
              <a:gd name="connsiteY761" fmla="*/ 726751 h 12642889"/>
              <a:gd name="connsiteX762" fmla="*/ 13212874 w 14835880"/>
              <a:gd name="connsiteY762" fmla="*/ 711698 h 12642889"/>
              <a:gd name="connsiteX763" fmla="*/ 13288720 w 14835880"/>
              <a:gd name="connsiteY763" fmla="*/ 682366 h 12642889"/>
              <a:gd name="connsiteX764" fmla="*/ 13330455 w 14835880"/>
              <a:gd name="connsiteY764" fmla="*/ 662956 h 12642889"/>
              <a:gd name="connsiteX765" fmla="*/ 13290527 w 14835880"/>
              <a:gd name="connsiteY765" fmla="*/ 637346 h 12642889"/>
              <a:gd name="connsiteX766" fmla="*/ 13405612 w 14835880"/>
              <a:gd name="connsiteY766" fmla="*/ 543457 h 12642889"/>
              <a:gd name="connsiteX767" fmla="*/ 13325709 w 14835880"/>
              <a:gd name="connsiteY767" fmla="*/ 492119 h 12642889"/>
              <a:gd name="connsiteX768" fmla="*/ 12394443 w 14835880"/>
              <a:gd name="connsiteY768" fmla="*/ 488998 h 12642889"/>
              <a:gd name="connsiteX769" fmla="*/ 12310958 w 14835880"/>
              <a:gd name="connsiteY769" fmla="*/ 508124 h 12642889"/>
              <a:gd name="connsiteX770" fmla="*/ 12308321 w 14835880"/>
              <a:gd name="connsiteY770" fmla="*/ 523188 h 12642889"/>
              <a:gd name="connsiteX771" fmla="*/ 12367221 w 14835880"/>
              <a:gd name="connsiteY771" fmla="*/ 549490 h 12642889"/>
              <a:gd name="connsiteX772" fmla="*/ 12394443 w 14835880"/>
              <a:gd name="connsiteY772" fmla="*/ 488998 h 12642889"/>
              <a:gd name="connsiteX773" fmla="*/ 12788867 w 14835880"/>
              <a:gd name="connsiteY773" fmla="*/ 470608 h 12642889"/>
              <a:gd name="connsiteX774" fmla="*/ 12722577 w 14835880"/>
              <a:gd name="connsiteY774" fmla="*/ 502849 h 12642889"/>
              <a:gd name="connsiteX775" fmla="*/ 12792325 w 14835880"/>
              <a:gd name="connsiteY775" fmla="*/ 581501 h 12642889"/>
              <a:gd name="connsiteX776" fmla="*/ 12701573 w 14835880"/>
              <a:gd name="connsiteY776" fmla="*/ 597346 h 12642889"/>
              <a:gd name="connsiteX777" fmla="*/ 12653619 w 14835880"/>
              <a:gd name="connsiteY777" fmla="*/ 566904 h 12642889"/>
              <a:gd name="connsiteX778" fmla="*/ 12607685 w 14835880"/>
              <a:gd name="connsiteY778" fmla="*/ 559172 h 12642889"/>
              <a:gd name="connsiteX779" fmla="*/ 12629147 w 14835880"/>
              <a:gd name="connsiteY779" fmla="*/ 637312 h 12642889"/>
              <a:gd name="connsiteX780" fmla="*/ 12522247 w 14835880"/>
              <a:gd name="connsiteY780" fmla="*/ 670494 h 12642889"/>
              <a:gd name="connsiteX781" fmla="*/ 12546399 w 14835880"/>
              <a:gd name="connsiteY781" fmla="*/ 751465 h 12642889"/>
              <a:gd name="connsiteX782" fmla="*/ 12609535 w 14835880"/>
              <a:gd name="connsiteY782" fmla="*/ 842066 h 12642889"/>
              <a:gd name="connsiteX783" fmla="*/ 12685193 w 14835880"/>
              <a:gd name="connsiteY783" fmla="*/ 847772 h 12642889"/>
              <a:gd name="connsiteX784" fmla="*/ 12715254 w 14835880"/>
              <a:gd name="connsiteY784" fmla="*/ 890627 h 12642889"/>
              <a:gd name="connsiteX785" fmla="*/ 12754108 w 14835880"/>
              <a:gd name="connsiteY785" fmla="*/ 830850 h 12642889"/>
              <a:gd name="connsiteX786" fmla="*/ 12682974 w 14835880"/>
              <a:gd name="connsiteY786" fmla="*/ 743397 h 12642889"/>
              <a:gd name="connsiteX787" fmla="*/ 12651673 w 14835880"/>
              <a:gd name="connsiteY787" fmla="*/ 771355 h 12642889"/>
              <a:gd name="connsiteX788" fmla="*/ 12610296 w 14835880"/>
              <a:gd name="connsiteY788" fmla="*/ 814143 h 12642889"/>
              <a:gd name="connsiteX789" fmla="*/ 12680688 w 14835880"/>
              <a:gd name="connsiteY789" fmla="*/ 700368 h 12642889"/>
              <a:gd name="connsiteX790" fmla="*/ 12717193 w 14835880"/>
              <a:gd name="connsiteY790" fmla="*/ 697572 h 12642889"/>
              <a:gd name="connsiteX791" fmla="*/ 12772271 w 14835880"/>
              <a:gd name="connsiteY791" fmla="*/ 800391 h 12642889"/>
              <a:gd name="connsiteX792" fmla="*/ 12763897 w 14835880"/>
              <a:gd name="connsiteY792" fmla="*/ 749366 h 12642889"/>
              <a:gd name="connsiteX793" fmla="*/ 12800917 w 14835880"/>
              <a:gd name="connsiteY793" fmla="*/ 808381 h 12642889"/>
              <a:gd name="connsiteX794" fmla="*/ 12805745 w 14835880"/>
              <a:gd name="connsiteY794" fmla="*/ 905854 h 12642889"/>
              <a:gd name="connsiteX795" fmla="*/ 12825403 w 14835880"/>
              <a:gd name="connsiteY795" fmla="*/ 918068 h 12642889"/>
              <a:gd name="connsiteX796" fmla="*/ 12808955 w 14835880"/>
              <a:gd name="connsiteY796" fmla="*/ 868748 h 12642889"/>
              <a:gd name="connsiteX797" fmla="*/ 12914543 w 14835880"/>
              <a:gd name="connsiteY797" fmla="*/ 877678 h 12642889"/>
              <a:gd name="connsiteX798" fmla="*/ 12930173 w 14835880"/>
              <a:gd name="connsiteY798" fmla="*/ 889479 h 12642889"/>
              <a:gd name="connsiteX799" fmla="*/ 12905783 w 14835880"/>
              <a:gd name="connsiteY799" fmla="*/ 901786 h 12642889"/>
              <a:gd name="connsiteX800" fmla="*/ 12888846 w 14835880"/>
              <a:gd name="connsiteY800" fmla="*/ 920988 h 12642889"/>
              <a:gd name="connsiteX801" fmla="*/ 12989785 w 14835880"/>
              <a:gd name="connsiteY801" fmla="*/ 853817 h 12642889"/>
              <a:gd name="connsiteX802" fmla="*/ 12898648 w 14835880"/>
              <a:gd name="connsiteY802" fmla="*/ 834460 h 12642889"/>
              <a:gd name="connsiteX803" fmla="*/ 12937283 w 14835880"/>
              <a:gd name="connsiteY803" fmla="*/ 759239 h 12642889"/>
              <a:gd name="connsiteX804" fmla="*/ 12970543 w 14835880"/>
              <a:gd name="connsiteY804" fmla="*/ 799196 h 12642889"/>
              <a:gd name="connsiteX805" fmla="*/ 13059095 w 14835880"/>
              <a:gd name="connsiteY805" fmla="*/ 772568 h 12642889"/>
              <a:gd name="connsiteX806" fmla="*/ 12988752 w 14835880"/>
              <a:gd name="connsiteY806" fmla="*/ 721610 h 12642889"/>
              <a:gd name="connsiteX807" fmla="*/ 12926202 w 14835880"/>
              <a:gd name="connsiteY807" fmla="*/ 708197 h 12642889"/>
              <a:gd name="connsiteX808" fmla="*/ 13059203 w 14835880"/>
              <a:gd name="connsiteY808" fmla="*/ 603223 h 12642889"/>
              <a:gd name="connsiteX809" fmla="*/ 13009666 w 14835880"/>
              <a:gd name="connsiteY809" fmla="*/ 588213 h 12642889"/>
              <a:gd name="connsiteX810" fmla="*/ 13095071 w 14835880"/>
              <a:gd name="connsiteY810" fmla="*/ 593474 h 12642889"/>
              <a:gd name="connsiteX811" fmla="*/ 13051076 w 14835880"/>
              <a:gd name="connsiteY811" fmla="*/ 541705 h 12642889"/>
              <a:gd name="connsiteX812" fmla="*/ 12953308 w 14835880"/>
              <a:gd name="connsiteY812" fmla="*/ 535195 h 12642889"/>
              <a:gd name="connsiteX813" fmla="*/ 12867424 w 14835880"/>
              <a:gd name="connsiteY813" fmla="*/ 493575 h 12642889"/>
              <a:gd name="connsiteX814" fmla="*/ 12788867 w 14835880"/>
              <a:gd name="connsiteY814" fmla="*/ 470608 h 12642889"/>
              <a:gd name="connsiteX815" fmla="*/ 12950001 w 14835880"/>
              <a:gd name="connsiteY815" fmla="*/ 447494 h 12642889"/>
              <a:gd name="connsiteX816" fmla="*/ 12917069 w 14835880"/>
              <a:gd name="connsiteY816" fmla="*/ 474911 h 12642889"/>
              <a:gd name="connsiteX817" fmla="*/ 12924595 w 14835880"/>
              <a:gd name="connsiteY817" fmla="*/ 487098 h 12642889"/>
              <a:gd name="connsiteX818" fmla="*/ 12957777 w 14835880"/>
              <a:gd name="connsiteY818" fmla="*/ 458373 h 12642889"/>
              <a:gd name="connsiteX819" fmla="*/ 12950001 w 14835880"/>
              <a:gd name="connsiteY819" fmla="*/ 447494 h 12642889"/>
              <a:gd name="connsiteX820" fmla="*/ 10933701 w 14835880"/>
              <a:gd name="connsiteY820" fmla="*/ 382596 h 12642889"/>
              <a:gd name="connsiteX821" fmla="*/ 10889794 w 14835880"/>
              <a:gd name="connsiteY821" fmla="*/ 383657 h 12642889"/>
              <a:gd name="connsiteX822" fmla="*/ 10892283 w 14835880"/>
              <a:gd name="connsiteY822" fmla="*/ 408806 h 12642889"/>
              <a:gd name="connsiteX823" fmla="*/ 10936016 w 14835880"/>
              <a:gd name="connsiteY823" fmla="*/ 401910 h 12642889"/>
              <a:gd name="connsiteX824" fmla="*/ 10933701 w 14835880"/>
              <a:gd name="connsiteY824" fmla="*/ 382596 h 12642889"/>
              <a:gd name="connsiteX825" fmla="*/ 12543691 w 14835880"/>
              <a:gd name="connsiteY825" fmla="*/ 381161 h 12642889"/>
              <a:gd name="connsiteX826" fmla="*/ 12514849 w 14835880"/>
              <a:gd name="connsiteY826" fmla="*/ 395187 h 12642889"/>
              <a:gd name="connsiteX827" fmla="*/ 12520127 w 14835880"/>
              <a:gd name="connsiteY827" fmla="*/ 408171 h 12642889"/>
              <a:gd name="connsiteX828" fmla="*/ 12548970 w 14835880"/>
              <a:gd name="connsiteY828" fmla="*/ 394143 h 12642889"/>
              <a:gd name="connsiteX829" fmla="*/ 12543691 w 14835880"/>
              <a:gd name="connsiteY829" fmla="*/ 381161 h 12642889"/>
              <a:gd name="connsiteX830" fmla="*/ 13433375 w 14835880"/>
              <a:gd name="connsiteY830" fmla="*/ 380702 h 12642889"/>
              <a:gd name="connsiteX831" fmla="*/ 13416527 w 14835880"/>
              <a:gd name="connsiteY831" fmla="*/ 387370 h 12642889"/>
              <a:gd name="connsiteX832" fmla="*/ 13411963 w 14835880"/>
              <a:gd name="connsiteY832" fmla="*/ 395812 h 12642889"/>
              <a:gd name="connsiteX833" fmla="*/ 13465299 w 14835880"/>
              <a:gd name="connsiteY833" fmla="*/ 421413 h 12642889"/>
              <a:gd name="connsiteX834" fmla="*/ 13433375 w 14835880"/>
              <a:gd name="connsiteY834" fmla="*/ 380702 h 12642889"/>
              <a:gd name="connsiteX835" fmla="*/ 9988670 w 14835880"/>
              <a:gd name="connsiteY835" fmla="*/ 370492 h 12642889"/>
              <a:gd name="connsiteX836" fmla="*/ 9937302 w 14835880"/>
              <a:gd name="connsiteY836" fmla="*/ 439595 h 12642889"/>
              <a:gd name="connsiteX837" fmla="*/ 9889477 w 14835880"/>
              <a:gd name="connsiteY837" fmla="*/ 414861 h 12642889"/>
              <a:gd name="connsiteX838" fmla="*/ 9796058 w 14835880"/>
              <a:gd name="connsiteY838" fmla="*/ 505918 h 12642889"/>
              <a:gd name="connsiteX839" fmla="*/ 9830840 w 14835880"/>
              <a:gd name="connsiteY839" fmla="*/ 569282 h 12642889"/>
              <a:gd name="connsiteX840" fmla="*/ 9882672 w 14835880"/>
              <a:gd name="connsiteY840" fmla="*/ 640644 h 12642889"/>
              <a:gd name="connsiteX841" fmla="*/ 9952546 w 14835880"/>
              <a:gd name="connsiteY841" fmla="*/ 625766 h 12642889"/>
              <a:gd name="connsiteX842" fmla="*/ 9991089 w 14835880"/>
              <a:gd name="connsiteY842" fmla="*/ 585839 h 12642889"/>
              <a:gd name="connsiteX843" fmla="*/ 9912462 w 14835880"/>
              <a:gd name="connsiteY843" fmla="*/ 568093 h 12642889"/>
              <a:gd name="connsiteX844" fmla="*/ 9948109 w 14835880"/>
              <a:gd name="connsiteY844" fmla="*/ 461735 h 12642889"/>
              <a:gd name="connsiteX845" fmla="*/ 10020763 w 14835880"/>
              <a:gd name="connsiteY845" fmla="*/ 373821 h 12642889"/>
              <a:gd name="connsiteX846" fmla="*/ 9988670 w 14835880"/>
              <a:gd name="connsiteY846" fmla="*/ 370492 h 12642889"/>
              <a:gd name="connsiteX847" fmla="*/ 13703696 w 14835880"/>
              <a:gd name="connsiteY847" fmla="*/ 360713 h 12642889"/>
              <a:gd name="connsiteX848" fmla="*/ 13704651 w 14835880"/>
              <a:gd name="connsiteY848" fmla="*/ 360840 h 12642889"/>
              <a:gd name="connsiteX849" fmla="*/ 13704815 w 14835880"/>
              <a:gd name="connsiteY849" fmla="*/ 362196 h 12642889"/>
              <a:gd name="connsiteX850" fmla="*/ 13362970 w 14835880"/>
              <a:gd name="connsiteY850" fmla="*/ 348540 h 12642889"/>
              <a:gd name="connsiteX851" fmla="*/ 13364240 w 14835880"/>
              <a:gd name="connsiteY851" fmla="*/ 348810 h 12642889"/>
              <a:gd name="connsiteX852" fmla="*/ 13364150 w 14835880"/>
              <a:gd name="connsiteY852" fmla="*/ 348952 h 12642889"/>
              <a:gd name="connsiteX853" fmla="*/ 13444848 w 14835880"/>
              <a:gd name="connsiteY853" fmla="*/ 293761 h 12642889"/>
              <a:gd name="connsiteX854" fmla="*/ 13445010 w 14835880"/>
              <a:gd name="connsiteY854" fmla="*/ 294053 h 12642889"/>
              <a:gd name="connsiteX855" fmla="*/ 13444554 w 14835880"/>
              <a:gd name="connsiteY855" fmla="*/ 294941 h 12642889"/>
              <a:gd name="connsiteX856" fmla="*/ 13444848 w 14835880"/>
              <a:gd name="connsiteY856" fmla="*/ 293761 h 12642889"/>
              <a:gd name="connsiteX857" fmla="*/ 9868748 w 14835880"/>
              <a:gd name="connsiteY857" fmla="*/ 287272 h 12642889"/>
              <a:gd name="connsiteX858" fmla="*/ 9829223 w 14835880"/>
              <a:gd name="connsiteY858" fmla="*/ 299314 h 12642889"/>
              <a:gd name="connsiteX859" fmla="*/ 9890288 w 14835880"/>
              <a:gd name="connsiteY859" fmla="*/ 342042 h 12642889"/>
              <a:gd name="connsiteX860" fmla="*/ 9901265 w 14835880"/>
              <a:gd name="connsiteY860" fmla="*/ 305306 h 12642889"/>
              <a:gd name="connsiteX861" fmla="*/ 9868748 w 14835880"/>
              <a:gd name="connsiteY861" fmla="*/ 287272 h 12642889"/>
              <a:gd name="connsiteX862" fmla="*/ 10826971 w 14835880"/>
              <a:gd name="connsiteY862" fmla="*/ 279873 h 12642889"/>
              <a:gd name="connsiteX863" fmla="*/ 10690676 w 14835880"/>
              <a:gd name="connsiteY863" fmla="*/ 357415 h 12642889"/>
              <a:gd name="connsiteX864" fmla="*/ 10633436 w 14835880"/>
              <a:gd name="connsiteY864" fmla="*/ 420799 h 12642889"/>
              <a:gd name="connsiteX865" fmla="*/ 10615931 w 14835880"/>
              <a:gd name="connsiteY865" fmla="*/ 468416 h 12642889"/>
              <a:gd name="connsiteX866" fmla="*/ 10700169 w 14835880"/>
              <a:gd name="connsiteY866" fmla="*/ 435300 h 12642889"/>
              <a:gd name="connsiteX867" fmla="*/ 10789341 w 14835880"/>
              <a:gd name="connsiteY867" fmla="*/ 425400 h 12642889"/>
              <a:gd name="connsiteX868" fmla="*/ 10739777 w 14835880"/>
              <a:gd name="connsiteY868" fmla="*/ 449655 h 12642889"/>
              <a:gd name="connsiteX869" fmla="*/ 10706163 w 14835880"/>
              <a:gd name="connsiteY869" fmla="*/ 470005 h 12642889"/>
              <a:gd name="connsiteX870" fmla="*/ 10633186 w 14835880"/>
              <a:gd name="connsiteY870" fmla="*/ 519419 h 12642889"/>
              <a:gd name="connsiteX871" fmla="*/ 10537442 w 14835880"/>
              <a:gd name="connsiteY871" fmla="*/ 648190 h 12642889"/>
              <a:gd name="connsiteX872" fmla="*/ 10630485 w 14835880"/>
              <a:gd name="connsiteY872" fmla="*/ 616118 h 12642889"/>
              <a:gd name="connsiteX873" fmla="*/ 10662381 w 14835880"/>
              <a:gd name="connsiteY873" fmla="*/ 582979 h 12642889"/>
              <a:gd name="connsiteX874" fmla="*/ 10758560 w 14835880"/>
              <a:gd name="connsiteY874" fmla="*/ 535165 h 12642889"/>
              <a:gd name="connsiteX875" fmla="*/ 10723923 w 14835880"/>
              <a:gd name="connsiteY875" fmla="*/ 501655 h 12642889"/>
              <a:gd name="connsiteX876" fmla="*/ 10770820 w 14835880"/>
              <a:gd name="connsiteY876" fmla="*/ 459740 h 12642889"/>
              <a:gd name="connsiteX877" fmla="*/ 10796462 w 14835880"/>
              <a:gd name="connsiteY877" fmla="*/ 484445 h 12642889"/>
              <a:gd name="connsiteX878" fmla="*/ 10841731 w 14835880"/>
              <a:gd name="connsiteY878" fmla="*/ 452500 h 12642889"/>
              <a:gd name="connsiteX879" fmla="*/ 10828990 w 14835880"/>
              <a:gd name="connsiteY879" fmla="*/ 397375 h 12642889"/>
              <a:gd name="connsiteX880" fmla="*/ 10921985 w 14835880"/>
              <a:gd name="connsiteY880" fmla="*/ 333484 h 12642889"/>
              <a:gd name="connsiteX881" fmla="*/ 10826971 w 14835880"/>
              <a:gd name="connsiteY881" fmla="*/ 279873 h 12642889"/>
              <a:gd name="connsiteX882" fmla="*/ 10300779 w 14835880"/>
              <a:gd name="connsiteY882" fmla="*/ 262666 h 12642889"/>
              <a:gd name="connsiteX883" fmla="*/ 10232767 w 14835880"/>
              <a:gd name="connsiteY883" fmla="*/ 295745 h 12642889"/>
              <a:gd name="connsiteX884" fmla="*/ 10293000 w 14835880"/>
              <a:gd name="connsiteY884" fmla="*/ 378274 h 12642889"/>
              <a:gd name="connsiteX885" fmla="*/ 10180167 w 14835880"/>
              <a:gd name="connsiteY885" fmla="*/ 392419 h 12642889"/>
              <a:gd name="connsiteX886" fmla="*/ 10120171 w 14835880"/>
              <a:gd name="connsiteY886" fmla="*/ 349469 h 12642889"/>
              <a:gd name="connsiteX887" fmla="*/ 10135968 w 14835880"/>
              <a:gd name="connsiteY887" fmla="*/ 435245 h 12642889"/>
              <a:gd name="connsiteX888" fmla="*/ 10036882 w 14835880"/>
              <a:gd name="connsiteY888" fmla="*/ 482252 h 12642889"/>
              <a:gd name="connsiteX889" fmla="*/ 10059585 w 14835880"/>
              <a:gd name="connsiteY889" fmla="*/ 541264 h 12642889"/>
              <a:gd name="connsiteX890" fmla="*/ 10118658 w 14835880"/>
              <a:gd name="connsiteY890" fmla="*/ 632656 h 12642889"/>
              <a:gd name="connsiteX891" fmla="*/ 10196818 w 14835880"/>
              <a:gd name="connsiteY891" fmla="*/ 640709 h 12642889"/>
              <a:gd name="connsiteX892" fmla="*/ 10236497 w 14835880"/>
              <a:gd name="connsiteY892" fmla="*/ 681547 h 12642889"/>
              <a:gd name="connsiteX893" fmla="*/ 10275874 w 14835880"/>
              <a:gd name="connsiteY893" fmla="*/ 628767 h 12642889"/>
              <a:gd name="connsiteX894" fmla="*/ 10227950 w 14835880"/>
              <a:gd name="connsiteY894" fmla="*/ 624383 h 12642889"/>
              <a:gd name="connsiteX895" fmla="*/ 10207403 w 14835880"/>
              <a:gd name="connsiteY895" fmla="*/ 555134 h 12642889"/>
              <a:gd name="connsiteX896" fmla="*/ 10283023 w 14835880"/>
              <a:gd name="connsiteY896" fmla="*/ 587374 h 12642889"/>
              <a:gd name="connsiteX897" fmla="*/ 10282082 w 14835880"/>
              <a:gd name="connsiteY897" fmla="*/ 541625 h 12642889"/>
              <a:gd name="connsiteX898" fmla="*/ 10310378 w 14835880"/>
              <a:gd name="connsiteY898" fmla="*/ 602659 h 12642889"/>
              <a:gd name="connsiteX899" fmla="*/ 10295385 w 14835880"/>
              <a:gd name="connsiteY899" fmla="*/ 622538 h 12642889"/>
              <a:gd name="connsiteX900" fmla="*/ 10329558 w 14835880"/>
              <a:gd name="connsiteY900" fmla="*/ 698340 h 12642889"/>
              <a:gd name="connsiteX901" fmla="*/ 10324627 w 14835880"/>
              <a:gd name="connsiteY901" fmla="*/ 657051 h 12642889"/>
              <a:gd name="connsiteX902" fmla="*/ 10442262 w 14835880"/>
              <a:gd name="connsiteY902" fmla="*/ 674042 h 12642889"/>
              <a:gd name="connsiteX903" fmla="*/ 10409234 w 14835880"/>
              <a:gd name="connsiteY903" fmla="*/ 709804 h 12642889"/>
              <a:gd name="connsiteX904" fmla="*/ 10501348 w 14835880"/>
              <a:gd name="connsiteY904" fmla="*/ 651676 h 12642889"/>
              <a:gd name="connsiteX905" fmla="*/ 10411274 w 14835880"/>
              <a:gd name="connsiteY905" fmla="*/ 625420 h 12642889"/>
              <a:gd name="connsiteX906" fmla="*/ 10442853 w 14835880"/>
              <a:gd name="connsiteY906" fmla="*/ 554076 h 12642889"/>
              <a:gd name="connsiteX907" fmla="*/ 10569226 w 14835880"/>
              <a:gd name="connsiteY907" fmla="*/ 561194 h 12642889"/>
              <a:gd name="connsiteX908" fmla="*/ 10440143 w 14835880"/>
              <a:gd name="connsiteY908" fmla="*/ 510956 h 12642889"/>
              <a:gd name="connsiteX909" fmla="*/ 10565168 w 14835880"/>
              <a:gd name="connsiteY909" fmla="*/ 397128 h 12642889"/>
              <a:gd name="connsiteX910" fmla="*/ 10525177 w 14835880"/>
              <a:gd name="connsiteY910" fmla="*/ 376140 h 12642889"/>
              <a:gd name="connsiteX911" fmla="*/ 10529116 w 14835880"/>
              <a:gd name="connsiteY911" fmla="*/ 360453 h 12642889"/>
              <a:gd name="connsiteX912" fmla="*/ 10605501 w 14835880"/>
              <a:gd name="connsiteY912" fmla="*/ 376177 h 12642889"/>
              <a:gd name="connsiteX913" fmla="*/ 10565333 w 14835880"/>
              <a:gd name="connsiteY913" fmla="*/ 333502 h 12642889"/>
              <a:gd name="connsiteX914" fmla="*/ 10461958 w 14835880"/>
              <a:gd name="connsiteY914" fmla="*/ 323357 h 12642889"/>
              <a:gd name="connsiteX915" fmla="*/ 10372553 w 14835880"/>
              <a:gd name="connsiteY915" fmla="*/ 288931 h 12642889"/>
              <a:gd name="connsiteX916" fmla="*/ 10300779 w 14835880"/>
              <a:gd name="connsiteY916" fmla="*/ 262666 h 12642889"/>
              <a:gd name="connsiteX917" fmla="*/ 10468120 w 14835880"/>
              <a:gd name="connsiteY917" fmla="*/ 235487 h 12642889"/>
              <a:gd name="connsiteX918" fmla="*/ 10437456 w 14835880"/>
              <a:gd name="connsiteY918" fmla="*/ 261506 h 12642889"/>
              <a:gd name="connsiteX919" fmla="*/ 10440073 w 14835880"/>
              <a:gd name="connsiteY919" fmla="*/ 274606 h 12642889"/>
              <a:gd name="connsiteX920" fmla="*/ 10475753 w 14835880"/>
              <a:gd name="connsiteY920" fmla="*/ 247917 h 12642889"/>
              <a:gd name="connsiteX921" fmla="*/ 10468120 w 14835880"/>
              <a:gd name="connsiteY921" fmla="*/ 235487 h 12642889"/>
              <a:gd name="connsiteX922" fmla="*/ 10838280 w 14835880"/>
              <a:gd name="connsiteY922" fmla="*/ 95596 h 12642889"/>
              <a:gd name="connsiteX923" fmla="*/ 10838830 w 14835880"/>
              <a:gd name="connsiteY923" fmla="*/ 96461 h 12642889"/>
              <a:gd name="connsiteX924" fmla="*/ 10837986 w 14835880"/>
              <a:gd name="connsiteY924" fmla="*/ 96776 h 12642889"/>
              <a:gd name="connsiteX925" fmla="*/ 11764211 w 14835880"/>
              <a:gd name="connsiteY925" fmla="*/ 0 h 12642889"/>
              <a:gd name="connsiteX926" fmla="*/ 11871426 w 14835880"/>
              <a:gd name="connsiteY926" fmla="*/ 97894 h 12642889"/>
              <a:gd name="connsiteX927" fmla="*/ 11913712 w 14835880"/>
              <a:gd name="connsiteY927" fmla="*/ 176861 h 12642889"/>
              <a:gd name="connsiteX928" fmla="*/ 11939945 w 14835880"/>
              <a:gd name="connsiteY928" fmla="*/ 361533 h 12642889"/>
              <a:gd name="connsiteX929" fmla="*/ 11890789 w 14835880"/>
              <a:gd name="connsiteY929" fmla="*/ 519928 h 12642889"/>
              <a:gd name="connsiteX930" fmla="*/ 11869385 w 14835880"/>
              <a:gd name="connsiteY930" fmla="*/ 583963 h 12642889"/>
              <a:gd name="connsiteX931" fmla="*/ 11938897 w 14835880"/>
              <a:gd name="connsiteY931" fmla="*/ 595768 h 12642889"/>
              <a:gd name="connsiteX932" fmla="*/ 11959479 w 14835880"/>
              <a:gd name="connsiteY932" fmla="*/ 586796 h 12642889"/>
              <a:gd name="connsiteX933" fmla="*/ 12086564 w 14835880"/>
              <a:gd name="connsiteY933" fmla="*/ 538915 h 12642889"/>
              <a:gd name="connsiteX934" fmla="*/ 12152380 w 14835880"/>
              <a:gd name="connsiteY934" fmla="*/ 581257 h 12642889"/>
              <a:gd name="connsiteX935" fmla="*/ 12179450 w 14835880"/>
              <a:gd name="connsiteY935" fmla="*/ 567944 h 12642889"/>
              <a:gd name="connsiteX936" fmla="*/ 12208585 w 14835880"/>
              <a:gd name="connsiteY936" fmla="*/ 550217 h 12642889"/>
              <a:gd name="connsiteX937" fmla="*/ 12202585 w 14835880"/>
              <a:gd name="connsiteY937" fmla="*/ 493593 h 12642889"/>
              <a:gd name="connsiteX938" fmla="*/ 12249695 w 14835880"/>
              <a:gd name="connsiteY938" fmla="*/ 546069 h 12642889"/>
              <a:gd name="connsiteX939" fmla="*/ 12251372 w 14835880"/>
              <a:gd name="connsiteY939" fmla="*/ 431948 h 12642889"/>
              <a:gd name="connsiteX940" fmla="*/ 12323002 w 14835880"/>
              <a:gd name="connsiteY940" fmla="*/ 466720 h 12642889"/>
              <a:gd name="connsiteX941" fmla="*/ 12351762 w 14835880"/>
              <a:gd name="connsiteY941" fmla="*/ 465179 h 12642889"/>
              <a:gd name="connsiteX942" fmla="*/ 12487876 w 14835880"/>
              <a:gd name="connsiteY942" fmla="*/ 449631 h 12642889"/>
              <a:gd name="connsiteX943" fmla="*/ 12489827 w 14835880"/>
              <a:gd name="connsiteY943" fmla="*/ 436688 h 12642889"/>
              <a:gd name="connsiteX944" fmla="*/ 12451081 w 14835880"/>
              <a:gd name="connsiteY944" fmla="*/ 401315 h 12642889"/>
              <a:gd name="connsiteX945" fmla="*/ 12451895 w 14835880"/>
              <a:gd name="connsiteY945" fmla="*/ 382703 h 12642889"/>
              <a:gd name="connsiteX946" fmla="*/ 12547993 w 14835880"/>
              <a:gd name="connsiteY946" fmla="*/ 360998 h 12642889"/>
              <a:gd name="connsiteX947" fmla="*/ 12651971 w 14835880"/>
              <a:gd name="connsiteY947" fmla="*/ 377380 h 12642889"/>
              <a:gd name="connsiteX948" fmla="*/ 12776047 w 14835880"/>
              <a:gd name="connsiteY948" fmla="*/ 332881 h 12642889"/>
              <a:gd name="connsiteX949" fmla="*/ 12778704 w 14835880"/>
              <a:gd name="connsiteY949" fmla="*/ 281077 h 12642889"/>
              <a:gd name="connsiteX950" fmla="*/ 12848234 w 14835880"/>
              <a:gd name="connsiteY950" fmla="*/ 317027 h 12642889"/>
              <a:gd name="connsiteX951" fmla="*/ 12845352 w 14835880"/>
              <a:gd name="connsiteY951" fmla="*/ 236075 h 12642889"/>
              <a:gd name="connsiteX952" fmla="*/ 12943174 w 14835880"/>
              <a:gd name="connsiteY952" fmla="*/ 314993 h 12642889"/>
              <a:gd name="connsiteX953" fmla="*/ 13031549 w 14835880"/>
              <a:gd name="connsiteY953" fmla="*/ 237198 h 12642889"/>
              <a:gd name="connsiteX954" fmla="*/ 13081681 w 14835880"/>
              <a:gd name="connsiteY954" fmla="*/ 242887 h 12642889"/>
              <a:gd name="connsiteX955" fmla="*/ 13107667 w 14835880"/>
              <a:gd name="connsiteY955" fmla="*/ 268758 h 12642889"/>
              <a:gd name="connsiteX956" fmla="*/ 13160214 w 14835880"/>
              <a:gd name="connsiteY956" fmla="*/ 296224 h 12642889"/>
              <a:gd name="connsiteX957" fmla="*/ 13236793 w 14835880"/>
              <a:gd name="connsiteY957" fmla="*/ 337481 h 12642889"/>
              <a:gd name="connsiteX958" fmla="*/ 13302628 w 14835880"/>
              <a:gd name="connsiteY958" fmla="*/ 363078 h 12642889"/>
              <a:gd name="connsiteX959" fmla="*/ 13348980 w 14835880"/>
              <a:gd name="connsiteY959" fmla="*/ 372945 h 12642889"/>
              <a:gd name="connsiteX960" fmla="*/ 13364150 w 14835880"/>
              <a:gd name="connsiteY960" fmla="*/ 348952 h 12642889"/>
              <a:gd name="connsiteX961" fmla="*/ 13390896 w 14835880"/>
              <a:gd name="connsiteY961" fmla="*/ 358297 h 12642889"/>
              <a:gd name="connsiteX962" fmla="*/ 13466736 w 14835880"/>
              <a:gd name="connsiteY962" fmla="*/ 333322 h 12642889"/>
              <a:gd name="connsiteX963" fmla="*/ 13445010 w 14835880"/>
              <a:gd name="connsiteY963" fmla="*/ 294053 h 12642889"/>
              <a:gd name="connsiteX964" fmla="*/ 13474935 w 14835880"/>
              <a:gd name="connsiteY964" fmla="*/ 235875 h 12642889"/>
              <a:gd name="connsiteX965" fmla="*/ 13580725 w 14835880"/>
              <a:gd name="connsiteY965" fmla="*/ 376231 h 12642889"/>
              <a:gd name="connsiteX966" fmla="*/ 13569662 w 14835880"/>
              <a:gd name="connsiteY966" fmla="*/ 468857 h 12642889"/>
              <a:gd name="connsiteX967" fmla="*/ 13487294 w 14835880"/>
              <a:gd name="connsiteY967" fmla="*/ 483438 h 12642889"/>
              <a:gd name="connsiteX968" fmla="*/ 13548319 w 14835880"/>
              <a:gd name="connsiteY968" fmla="*/ 437615 h 12642889"/>
              <a:gd name="connsiteX969" fmla="*/ 13520202 w 14835880"/>
              <a:gd name="connsiteY969" fmla="*/ 414113 h 12642889"/>
              <a:gd name="connsiteX970" fmla="*/ 13472602 w 14835880"/>
              <a:gd name="connsiteY970" fmla="*/ 556053 h 12642889"/>
              <a:gd name="connsiteX971" fmla="*/ 13470737 w 14835880"/>
              <a:gd name="connsiteY971" fmla="*/ 605982 h 12642889"/>
              <a:gd name="connsiteX972" fmla="*/ 13537797 w 14835880"/>
              <a:gd name="connsiteY972" fmla="*/ 590844 h 12642889"/>
              <a:gd name="connsiteX973" fmla="*/ 13559180 w 14835880"/>
              <a:gd name="connsiteY973" fmla="*/ 534385 h 12642889"/>
              <a:gd name="connsiteX974" fmla="*/ 13599935 w 14835880"/>
              <a:gd name="connsiteY974" fmla="*/ 569958 h 12642889"/>
              <a:gd name="connsiteX975" fmla="*/ 13646891 w 14835880"/>
              <a:gd name="connsiteY975" fmla="*/ 529792 h 12642889"/>
              <a:gd name="connsiteX976" fmla="*/ 13591646 w 14835880"/>
              <a:gd name="connsiteY976" fmla="*/ 479494 h 12642889"/>
              <a:gd name="connsiteX977" fmla="*/ 13633065 w 14835880"/>
              <a:gd name="connsiteY977" fmla="*/ 407652 h 12642889"/>
              <a:gd name="connsiteX978" fmla="*/ 13717466 w 14835880"/>
              <a:gd name="connsiteY978" fmla="*/ 467173 h 12642889"/>
              <a:gd name="connsiteX979" fmla="*/ 13710777 w 14835880"/>
              <a:gd name="connsiteY979" fmla="*/ 411532 h 12642889"/>
              <a:gd name="connsiteX980" fmla="*/ 13704815 w 14835880"/>
              <a:gd name="connsiteY980" fmla="*/ 362196 h 12642889"/>
              <a:gd name="connsiteX981" fmla="*/ 13760483 w 14835880"/>
              <a:gd name="connsiteY981" fmla="*/ 436036 h 12642889"/>
              <a:gd name="connsiteX982" fmla="*/ 13831510 w 14835880"/>
              <a:gd name="connsiteY982" fmla="*/ 401491 h 12642889"/>
              <a:gd name="connsiteX983" fmla="*/ 13872493 w 14835880"/>
              <a:gd name="connsiteY983" fmla="*/ 294315 h 12642889"/>
              <a:gd name="connsiteX984" fmla="*/ 13932538 w 14835880"/>
              <a:gd name="connsiteY984" fmla="*/ 394126 h 12642889"/>
              <a:gd name="connsiteX985" fmla="*/ 13986760 w 14835880"/>
              <a:gd name="connsiteY985" fmla="*/ 266886 h 12642889"/>
              <a:gd name="connsiteX986" fmla="*/ 14043671 w 14835880"/>
              <a:gd name="connsiteY986" fmla="*/ 325701 h 12642889"/>
              <a:gd name="connsiteX987" fmla="*/ 14047212 w 14835880"/>
              <a:gd name="connsiteY987" fmla="*/ 270067 h 12642889"/>
              <a:gd name="connsiteX988" fmla="*/ 14051612 w 14835880"/>
              <a:gd name="connsiteY988" fmla="*/ 230159 h 12642889"/>
              <a:gd name="connsiteX989" fmla="*/ 14091661 w 14835880"/>
              <a:gd name="connsiteY989" fmla="*/ 395228 h 12642889"/>
              <a:gd name="connsiteX990" fmla="*/ 14091680 w 14835880"/>
              <a:gd name="connsiteY990" fmla="*/ 469135 h 12642889"/>
              <a:gd name="connsiteX991" fmla="*/ 14196299 w 14835880"/>
              <a:gd name="connsiteY991" fmla="*/ 252507 h 12642889"/>
              <a:gd name="connsiteX992" fmla="*/ 14275151 w 14835880"/>
              <a:gd name="connsiteY992" fmla="*/ 314877 h 12642889"/>
              <a:gd name="connsiteX993" fmla="*/ 14253102 w 14835880"/>
              <a:gd name="connsiteY993" fmla="*/ 205478 h 12642889"/>
              <a:gd name="connsiteX994" fmla="*/ 14358458 w 14835880"/>
              <a:gd name="connsiteY994" fmla="*/ 305460 h 12642889"/>
              <a:gd name="connsiteX995" fmla="*/ 14392166 w 14835880"/>
              <a:gd name="connsiteY995" fmla="*/ 351275 h 12642889"/>
              <a:gd name="connsiteX996" fmla="*/ 14419809 w 14835880"/>
              <a:gd name="connsiteY996" fmla="*/ 634211 h 12642889"/>
              <a:gd name="connsiteX997" fmla="*/ 14385441 w 14835880"/>
              <a:gd name="connsiteY997" fmla="*/ 715804 h 12642889"/>
              <a:gd name="connsiteX998" fmla="*/ 14360022 w 14835880"/>
              <a:gd name="connsiteY998" fmla="*/ 819403 h 12642889"/>
              <a:gd name="connsiteX999" fmla="*/ 14365414 w 14835880"/>
              <a:gd name="connsiteY999" fmla="*/ 859291 h 12642889"/>
              <a:gd name="connsiteX1000" fmla="*/ 14272852 w 14835880"/>
              <a:gd name="connsiteY1000" fmla="*/ 1010800 h 12642889"/>
              <a:gd name="connsiteX1001" fmla="*/ 14229021 w 14835880"/>
              <a:gd name="connsiteY1001" fmla="*/ 1062773 h 12642889"/>
              <a:gd name="connsiteX1002" fmla="*/ 14190311 w 14835880"/>
              <a:gd name="connsiteY1002" fmla="*/ 1111821 h 12642889"/>
              <a:gd name="connsiteX1003" fmla="*/ 14178208 w 14835880"/>
              <a:gd name="connsiteY1003" fmla="*/ 952704 h 12642889"/>
              <a:gd name="connsiteX1004" fmla="*/ 14160629 w 14835880"/>
              <a:gd name="connsiteY1004" fmla="*/ 964957 h 12642889"/>
              <a:gd name="connsiteX1005" fmla="*/ 14124226 w 14835880"/>
              <a:gd name="connsiteY1005" fmla="*/ 1225724 h 12642889"/>
              <a:gd name="connsiteX1006" fmla="*/ 14122879 w 14835880"/>
              <a:gd name="connsiteY1006" fmla="*/ 1474765 h 12642889"/>
              <a:gd name="connsiteX1007" fmla="*/ 14108960 w 14835880"/>
              <a:gd name="connsiteY1007" fmla="*/ 1550849 h 12642889"/>
              <a:gd name="connsiteX1008" fmla="*/ 14162078 w 14835880"/>
              <a:gd name="connsiteY1008" fmla="*/ 1554050 h 12642889"/>
              <a:gd name="connsiteX1009" fmla="*/ 14174984 w 14835880"/>
              <a:gd name="connsiteY1009" fmla="*/ 1419352 h 12642889"/>
              <a:gd name="connsiteX1010" fmla="*/ 14222291 w 14835880"/>
              <a:gd name="connsiteY1010" fmla="*/ 1477067 h 12642889"/>
              <a:gd name="connsiteX1011" fmla="*/ 14243062 w 14835880"/>
              <a:gd name="connsiteY1011" fmla="*/ 1390242 h 12642889"/>
              <a:gd name="connsiteX1012" fmla="*/ 14288227 w 14835880"/>
              <a:gd name="connsiteY1012" fmla="*/ 1502912 h 12642889"/>
              <a:gd name="connsiteX1013" fmla="*/ 14263868 w 14835880"/>
              <a:gd name="connsiteY1013" fmla="*/ 1631325 h 12642889"/>
              <a:gd name="connsiteX1014" fmla="*/ 14387909 w 14835880"/>
              <a:gd name="connsiteY1014" fmla="*/ 1417105 h 12642889"/>
              <a:gd name="connsiteX1015" fmla="*/ 14461797 w 14835880"/>
              <a:gd name="connsiteY1015" fmla="*/ 1471072 h 12642889"/>
              <a:gd name="connsiteX1016" fmla="*/ 14441940 w 14835880"/>
              <a:gd name="connsiteY1016" fmla="*/ 1370239 h 12642889"/>
              <a:gd name="connsiteX1017" fmla="*/ 14556819 w 14835880"/>
              <a:gd name="connsiteY1017" fmla="*/ 1474629 h 12642889"/>
              <a:gd name="connsiteX1018" fmla="*/ 14603355 w 14835880"/>
              <a:gd name="connsiteY1018" fmla="*/ 1623956 h 12642889"/>
              <a:gd name="connsiteX1019" fmla="*/ 14611974 w 14835880"/>
              <a:gd name="connsiteY1019" fmla="*/ 1702860 h 12642889"/>
              <a:gd name="connsiteX1020" fmla="*/ 14571614 w 14835880"/>
              <a:gd name="connsiteY1020" fmla="*/ 1876231 h 12642889"/>
              <a:gd name="connsiteX1021" fmla="*/ 14546796 w 14835880"/>
              <a:gd name="connsiteY1021" fmla="*/ 1965766 h 12642889"/>
              <a:gd name="connsiteX1022" fmla="*/ 14552398 w 14835880"/>
              <a:gd name="connsiteY1022" fmla="*/ 2019176 h 12642889"/>
              <a:gd name="connsiteX1023" fmla="*/ 14457900 w 14835880"/>
              <a:gd name="connsiteY1023" fmla="*/ 2173848 h 12642889"/>
              <a:gd name="connsiteX1024" fmla="*/ 14415047 w 14835880"/>
              <a:gd name="connsiteY1024" fmla="*/ 2229497 h 12642889"/>
              <a:gd name="connsiteX1025" fmla="*/ 14376324 w 14835880"/>
              <a:gd name="connsiteY1025" fmla="*/ 2267733 h 12642889"/>
              <a:gd name="connsiteX1026" fmla="*/ 14365387 w 14835880"/>
              <a:gd name="connsiteY1026" fmla="*/ 2106722 h 12642889"/>
              <a:gd name="connsiteX1027" fmla="*/ 14331586 w 14835880"/>
              <a:gd name="connsiteY1027" fmla="*/ 2152937 h 12642889"/>
              <a:gd name="connsiteX1028" fmla="*/ 14317526 w 14835880"/>
              <a:gd name="connsiteY1028" fmla="*/ 2413192 h 12642889"/>
              <a:gd name="connsiteX1029" fmla="*/ 14310475 w 14835880"/>
              <a:gd name="connsiteY1029" fmla="*/ 2635835 h 12642889"/>
              <a:gd name="connsiteX1030" fmla="*/ 14295623 w 14835880"/>
              <a:gd name="connsiteY1030" fmla="*/ 2706453 h 12642889"/>
              <a:gd name="connsiteX1031" fmla="*/ 14248032 w 14835880"/>
              <a:gd name="connsiteY1031" fmla="*/ 2838905 h 12642889"/>
              <a:gd name="connsiteX1032" fmla="*/ 14233994 w 14835880"/>
              <a:gd name="connsiteY1032" fmla="*/ 2919789 h 12642889"/>
              <a:gd name="connsiteX1033" fmla="*/ 14267682 w 14835880"/>
              <a:gd name="connsiteY1033" fmla="*/ 3077143 h 12642889"/>
              <a:gd name="connsiteX1034" fmla="*/ 14276112 w 14835880"/>
              <a:gd name="connsiteY1034" fmla="*/ 3322022 h 12642889"/>
              <a:gd name="connsiteX1035" fmla="*/ 14359139 w 14835880"/>
              <a:gd name="connsiteY1035" fmla="*/ 3220922 h 12642889"/>
              <a:gd name="connsiteX1036" fmla="*/ 14455610 w 14835880"/>
              <a:gd name="connsiteY1036" fmla="*/ 3142745 h 12642889"/>
              <a:gd name="connsiteX1037" fmla="*/ 14427671 w 14835880"/>
              <a:gd name="connsiteY1037" fmla="*/ 3209741 h 12642889"/>
              <a:gd name="connsiteX1038" fmla="*/ 14433095 w 14835880"/>
              <a:gd name="connsiteY1038" fmla="*/ 3234314 h 12642889"/>
              <a:gd name="connsiteX1039" fmla="*/ 14413920 w 14835880"/>
              <a:gd name="connsiteY1039" fmla="*/ 3268869 h 12642889"/>
              <a:gd name="connsiteX1040" fmla="*/ 14379905 w 14835880"/>
              <a:gd name="connsiteY1040" fmla="*/ 3285619 h 12642889"/>
              <a:gd name="connsiteX1041" fmla="*/ 14369002 w 14835880"/>
              <a:gd name="connsiteY1041" fmla="*/ 3287662 h 12642889"/>
              <a:gd name="connsiteX1042" fmla="*/ 14273056 w 14835880"/>
              <a:gd name="connsiteY1042" fmla="*/ 3363945 h 12642889"/>
              <a:gd name="connsiteX1043" fmla="*/ 14317389 w 14835880"/>
              <a:gd name="connsiteY1043" fmla="*/ 3378522 h 12642889"/>
              <a:gd name="connsiteX1044" fmla="*/ 14426150 w 14835880"/>
              <a:gd name="connsiteY1044" fmla="*/ 3313780 h 12642889"/>
              <a:gd name="connsiteX1045" fmla="*/ 14475903 w 14835880"/>
              <a:gd name="connsiteY1045" fmla="*/ 3303947 h 12642889"/>
              <a:gd name="connsiteX1046" fmla="*/ 14465665 w 14835880"/>
              <a:gd name="connsiteY1046" fmla="*/ 3357068 h 12642889"/>
              <a:gd name="connsiteX1047" fmla="*/ 14537211 w 14835880"/>
              <a:gd name="connsiteY1047" fmla="*/ 3300645 h 12642889"/>
              <a:gd name="connsiteX1048" fmla="*/ 14600747 w 14835880"/>
              <a:gd name="connsiteY1048" fmla="*/ 3283515 h 12642889"/>
              <a:gd name="connsiteX1049" fmla="*/ 14486074 w 14835880"/>
              <a:gd name="connsiteY1049" fmla="*/ 3387281 h 12642889"/>
              <a:gd name="connsiteX1050" fmla="*/ 14498404 w 14835880"/>
              <a:gd name="connsiteY1050" fmla="*/ 3424460 h 12642889"/>
              <a:gd name="connsiteX1051" fmla="*/ 14497483 w 14835880"/>
              <a:gd name="connsiteY1051" fmla="*/ 3424539 h 12642889"/>
              <a:gd name="connsiteX1052" fmla="*/ 14497547 w 14835880"/>
              <a:gd name="connsiteY1052" fmla="*/ 3424807 h 12642889"/>
              <a:gd name="connsiteX1053" fmla="*/ 14439192 w 14835880"/>
              <a:gd name="connsiteY1053" fmla="*/ 3406081 h 12642889"/>
              <a:gd name="connsiteX1054" fmla="*/ 14431338 w 14835880"/>
              <a:gd name="connsiteY1054" fmla="*/ 3477437 h 12642889"/>
              <a:gd name="connsiteX1055" fmla="*/ 14487117 w 14835880"/>
              <a:gd name="connsiteY1055" fmla="*/ 3464979 h 12642889"/>
              <a:gd name="connsiteX1056" fmla="*/ 14503373 w 14835880"/>
              <a:gd name="connsiteY1056" fmla="*/ 3448814 h 12642889"/>
              <a:gd name="connsiteX1057" fmla="*/ 14497547 w 14835880"/>
              <a:gd name="connsiteY1057" fmla="*/ 3424807 h 12642889"/>
              <a:gd name="connsiteX1058" fmla="*/ 14498635 w 14835880"/>
              <a:gd name="connsiteY1058" fmla="*/ 3425155 h 12642889"/>
              <a:gd name="connsiteX1059" fmla="*/ 14498404 w 14835880"/>
              <a:gd name="connsiteY1059" fmla="*/ 3424460 h 12642889"/>
              <a:gd name="connsiteX1060" fmla="*/ 14591610 w 14835880"/>
              <a:gd name="connsiteY1060" fmla="*/ 3416380 h 12642889"/>
              <a:gd name="connsiteX1061" fmla="*/ 14572753 w 14835880"/>
              <a:gd name="connsiteY1061" fmla="*/ 3370000 h 12642889"/>
              <a:gd name="connsiteX1062" fmla="*/ 14616426 w 14835880"/>
              <a:gd name="connsiteY1062" fmla="*/ 3317956 h 12642889"/>
              <a:gd name="connsiteX1063" fmla="*/ 14679984 w 14835880"/>
              <a:gd name="connsiteY1063" fmla="*/ 3304669 h 12642889"/>
              <a:gd name="connsiteX1064" fmla="*/ 14735986 w 14835880"/>
              <a:gd name="connsiteY1064" fmla="*/ 3289286 h 12642889"/>
              <a:gd name="connsiteX1065" fmla="*/ 14695958 w 14835880"/>
              <a:gd name="connsiteY1065" fmla="*/ 3277053 h 12642889"/>
              <a:gd name="connsiteX1066" fmla="*/ 14691642 w 14835880"/>
              <a:gd name="connsiteY1066" fmla="*/ 3263600 h 12642889"/>
              <a:gd name="connsiteX1067" fmla="*/ 14820871 w 14835880"/>
              <a:gd name="connsiteY1067" fmla="*/ 3179124 h 12642889"/>
              <a:gd name="connsiteX1068" fmla="*/ 14801727 w 14835880"/>
              <a:gd name="connsiteY1068" fmla="*/ 3289599 h 12642889"/>
              <a:gd name="connsiteX1069" fmla="*/ 14691038 w 14835880"/>
              <a:gd name="connsiteY1069" fmla="*/ 3422527 h 12642889"/>
              <a:gd name="connsiteX1070" fmla="*/ 14674032 w 14835880"/>
              <a:gd name="connsiteY1070" fmla="*/ 3439976 h 12642889"/>
              <a:gd name="connsiteX1071" fmla="*/ 14534411 w 14835880"/>
              <a:gd name="connsiteY1071" fmla="*/ 3570537 h 12642889"/>
              <a:gd name="connsiteX1072" fmla="*/ 14614186 w 14835880"/>
              <a:gd name="connsiteY1072" fmla="*/ 3523589 h 12642889"/>
              <a:gd name="connsiteX1073" fmla="*/ 14675418 w 14835880"/>
              <a:gd name="connsiteY1073" fmla="*/ 3476035 h 12642889"/>
              <a:gd name="connsiteX1074" fmla="*/ 14734712 w 14835880"/>
              <a:gd name="connsiteY1074" fmla="*/ 3517260 h 12642889"/>
              <a:gd name="connsiteX1075" fmla="*/ 14631290 w 14835880"/>
              <a:gd name="connsiteY1075" fmla="*/ 3601476 h 12642889"/>
              <a:gd name="connsiteX1076" fmla="*/ 14547251 w 14835880"/>
              <a:gd name="connsiteY1076" fmla="*/ 3660122 h 12642889"/>
              <a:gd name="connsiteX1077" fmla="*/ 14649976 w 14835880"/>
              <a:gd name="connsiteY1077" fmla="*/ 3668667 h 12642889"/>
              <a:gd name="connsiteX1078" fmla="*/ 14688240 w 14835880"/>
              <a:gd name="connsiteY1078" fmla="*/ 3642944 h 12642889"/>
              <a:gd name="connsiteX1079" fmla="*/ 14734080 w 14835880"/>
              <a:gd name="connsiteY1079" fmla="*/ 3589253 h 12642889"/>
              <a:gd name="connsiteX1080" fmla="*/ 14708672 w 14835880"/>
              <a:gd name="connsiteY1080" fmla="*/ 3676704 h 12642889"/>
              <a:gd name="connsiteX1081" fmla="*/ 14722401 w 14835880"/>
              <a:gd name="connsiteY1081" fmla="*/ 3726012 h 12642889"/>
              <a:gd name="connsiteX1082" fmla="*/ 14699665 w 14835880"/>
              <a:gd name="connsiteY1082" fmla="*/ 3722408 h 12642889"/>
              <a:gd name="connsiteX1083" fmla="*/ 14646739 w 14835880"/>
              <a:gd name="connsiteY1083" fmla="*/ 3742814 h 12642889"/>
              <a:gd name="connsiteX1084" fmla="*/ 14627487 w 14835880"/>
              <a:gd name="connsiteY1084" fmla="*/ 3776620 h 12642889"/>
              <a:gd name="connsiteX1085" fmla="*/ 14614955 w 14835880"/>
              <a:gd name="connsiteY1085" fmla="*/ 3820631 h 12642889"/>
              <a:gd name="connsiteX1086" fmla="*/ 14575362 w 14835880"/>
              <a:gd name="connsiteY1086" fmla="*/ 3841815 h 12642889"/>
              <a:gd name="connsiteX1087" fmla="*/ 14562981 w 14835880"/>
              <a:gd name="connsiteY1087" fmla="*/ 3897599 h 12642889"/>
              <a:gd name="connsiteX1088" fmla="*/ 14475736 w 14835880"/>
              <a:gd name="connsiteY1088" fmla="*/ 3954701 h 12642889"/>
              <a:gd name="connsiteX1089" fmla="*/ 14478577 w 14835880"/>
              <a:gd name="connsiteY1089" fmla="*/ 3971834 h 12642889"/>
              <a:gd name="connsiteX1090" fmla="*/ 14525170 w 14835880"/>
              <a:gd name="connsiteY1090" fmla="*/ 3987831 h 12642889"/>
              <a:gd name="connsiteX1091" fmla="*/ 14580219 w 14835880"/>
              <a:gd name="connsiteY1091" fmla="*/ 3924770 h 12642889"/>
              <a:gd name="connsiteX1092" fmla="*/ 14711034 w 14835880"/>
              <a:gd name="connsiteY1092" fmla="*/ 3838189 h 12642889"/>
              <a:gd name="connsiteX1093" fmla="*/ 14773819 w 14835880"/>
              <a:gd name="connsiteY1093" fmla="*/ 3866750 h 12642889"/>
              <a:gd name="connsiteX1094" fmla="*/ 14760217 w 14835880"/>
              <a:gd name="connsiteY1094" fmla="*/ 3933798 h 12642889"/>
              <a:gd name="connsiteX1095" fmla="*/ 14682244 w 14835880"/>
              <a:gd name="connsiteY1095" fmla="*/ 3972160 h 12642889"/>
              <a:gd name="connsiteX1096" fmla="*/ 14682104 w 14835880"/>
              <a:gd name="connsiteY1096" fmla="*/ 3971196 h 12642889"/>
              <a:gd name="connsiteX1097" fmla="*/ 14681633 w 14835880"/>
              <a:gd name="connsiteY1097" fmla="*/ 3971424 h 12642889"/>
              <a:gd name="connsiteX1098" fmla="*/ 14686962 w 14835880"/>
              <a:gd name="connsiteY1098" fmla="*/ 3947000 h 12642889"/>
              <a:gd name="connsiteX1099" fmla="*/ 14693656 w 14835880"/>
              <a:gd name="connsiteY1099" fmla="*/ 3916547 h 12642889"/>
              <a:gd name="connsiteX1100" fmla="*/ 14613943 w 14835880"/>
              <a:gd name="connsiteY1100" fmla="*/ 3990269 h 12642889"/>
              <a:gd name="connsiteX1101" fmla="*/ 14620114 w 14835880"/>
              <a:gd name="connsiteY1101" fmla="*/ 4001344 h 12642889"/>
              <a:gd name="connsiteX1102" fmla="*/ 14681633 w 14835880"/>
              <a:gd name="connsiteY1102" fmla="*/ 3971424 h 12642889"/>
              <a:gd name="connsiteX1103" fmla="*/ 14681379 w 14835880"/>
              <a:gd name="connsiteY1103" fmla="*/ 3972585 h 12642889"/>
              <a:gd name="connsiteX1104" fmla="*/ 14682244 w 14835880"/>
              <a:gd name="connsiteY1104" fmla="*/ 3972160 h 12642889"/>
              <a:gd name="connsiteX1105" fmla="*/ 14686769 w 14835880"/>
              <a:gd name="connsiteY1105" fmla="*/ 4003433 h 12642889"/>
              <a:gd name="connsiteX1106" fmla="*/ 14668483 w 14835880"/>
              <a:gd name="connsiteY1106" fmla="*/ 4027731 h 12642889"/>
              <a:gd name="connsiteX1107" fmla="*/ 14533835 w 14835880"/>
              <a:gd name="connsiteY1107" fmla="*/ 4159725 h 12642889"/>
              <a:gd name="connsiteX1108" fmla="*/ 14521728 w 14835880"/>
              <a:gd name="connsiteY1108" fmla="*/ 4115694 h 12642889"/>
              <a:gd name="connsiteX1109" fmla="*/ 14321426 w 14835880"/>
              <a:gd name="connsiteY1109" fmla="*/ 4316055 h 12642889"/>
              <a:gd name="connsiteX1110" fmla="*/ 14263840 w 14835880"/>
              <a:gd name="connsiteY1110" fmla="*/ 4409969 h 12642889"/>
              <a:gd name="connsiteX1111" fmla="*/ 14366921 w 14835880"/>
              <a:gd name="connsiteY1111" fmla="*/ 4367094 h 12642889"/>
              <a:gd name="connsiteX1112" fmla="*/ 14533067 w 14835880"/>
              <a:gd name="connsiteY1112" fmla="*/ 4189866 h 12642889"/>
              <a:gd name="connsiteX1113" fmla="*/ 14539546 w 14835880"/>
              <a:gd name="connsiteY1113" fmla="*/ 4316758 h 12642889"/>
              <a:gd name="connsiteX1114" fmla="*/ 14465489 w 14835880"/>
              <a:gd name="connsiteY1114" fmla="*/ 4378402 h 12642889"/>
              <a:gd name="connsiteX1115" fmla="*/ 14338540 w 14835880"/>
              <a:gd name="connsiteY1115" fmla="*/ 4456436 h 12642889"/>
              <a:gd name="connsiteX1116" fmla="*/ 14343187 w 14835880"/>
              <a:gd name="connsiteY1116" fmla="*/ 4469133 h 12642889"/>
              <a:gd name="connsiteX1117" fmla="*/ 14391373 w 14835880"/>
              <a:gd name="connsiteY1117" fmla="*/ 4460515 h 12642889"/>
              <a:gd name="connsiteX1118" fmla="*/ 14373731 w 14835880"/>
              <a:gd name="connsiteY1118" fmla="*/ 4523008 h 12642889"/>
              <a:gd name="connsiteX1119" fmla="*/ 14255034 w 14835880"/>
              <a:gd name="connsiteY1119" fmla="*/ 4643836 h 12642889"/>
              <a:gd name="connsiteX1120" fmla="*/ 14242337 w 14835880"/>
              <a:gd name="connsiteY1120" fmla="*/ 4683631 h 12642889"/>
              <a:gd name="connsiteX1121" fmla="*/ 14072011 w 14835880"/>
              <a:gd name="connsiteY1121" fmla="*/ 4792237 h 12642889"/>
              <a:gd name="connsiteX1122" fmla="*/ 14079704 w 14835880"/>
              <a:gd name="connsiteY1122" fmla="*/ 4741400 h 12642889"/>
              <a:gd name="connsiteX1123" fmla="*/ 14047563 w 14835880"/>
              <a:gd name="connsiteY1123" fmla="*/ 4748585 h 12642889"/>
              <a:gd name="connsiteX1124" fmla="*/ 13965333 w 14835880"/>
              <a:gd name="connsiteY1124" fmla="*/ 4791394 h 12642889"/>
              <a:gd name="connsiteX1125" fmla="*/ 13898699 w 14835880"/>
              <a:gd name="connsiteY1125" fmla="*/ 4849430 h 12642889"/>
              <a:gd name="connsiteX1126" fmla="*/ 13810709 w 14835880"/>
              <a:gd name="connsiteY1126" fmla="*/ 4951323 h 12642889"/>
              <a:gd name="connsiteX1127" fmla="*/ 13769312 w 14835880"/>
              <a:gd name="connsiteY1127" fmla="*/ 4972493 h 12642889"/>
              <a:gd name="connsiteX1128" fmla="*/ 13742937 w 14835880"/>
              <a:gd name="connsiteY1128" fmla="*/ 5049356 h 12642889"/>
              <a:gd name="connsiteX1129" fmla="*/ 13741401 w 14835880"/>
              <a:gd name="connsiteY1129" fmla="*/ 5050639 h 12642889"/>
              <a:gd name="connsiteX1130" fmla="*/ 13741643 w 14835880"/>
              <a:gd name="connsiteY1130" fmla="*/ 5051491 h 12642889"/>
              <a:gd name="connsiteX1131" fmla="*/ 13721873 w 14835880"/>
              <a:gd name="connsiteY1131" fmla="*/ 5063333 h 12642889"/>
              <a:gd name="connsiteX1132" fmla="*/ 13651435 w 14835880"/>
              <a:gd name="connsiteY1132" fmla="*/ 5166682 h 12642889"/>
              <a:gd name="connsiteX1133" fmla="*/ 13755742 w 14835880"/>
              <a:gd name="connsiteY1133" fmla="*/ 5101133 h 12642889"/>
              <a:gd name="connsiteX1134" fmla="*/ 13741643 w 14835880"/>
              <a:gd name="connsiteY1134" fmla="*/ 5051491 h 12642889"/>
              <a:gd name="connsiteX1135" fmla="*/ 13742350 w 14835880"/>
              <a:gd name="connsiteY1135" fmla="*/ 5051068 h 12642889"/>
              <a:gd name="connsiteX1136" fmla="*/ 13742937 w 14835880"/>
              <a:gd name="connsiteY1136" fmla="*/ 5049356 h 12642889"/>
              <a:gd name="connsiteX1137" fmla="*/ 13819565 w 14835880"/>
              <a:gd name="connsiteY1137" fmla="*/ 4985299 h 12642889"/>
              <a:gd name="connsiteX1138" fmla="*/ 13888767 w 14835880"/>
              <a:gd name="connsiteY1138" fmla="*/ 4907430 h 12642889"/>
              <a:gd name="connsiteX1139" fmla="*/ 14055249 w 14835880"/>
              <a:gd name="connsiteY1139" fmla="*/ 4790321 h 12642889"/>
              <a:gd name="connsiteX1140" fmla="*/ 14054435 w 14835880"/>
              <a:gd name="connsiteY1140" fmla="*/ 4833969 h 12642889"/>
              <a:gd name="connsiteX1141" fmla="*/ 14130875 w 14835880"/>
              <a:gd name="connsiteY1141" fmla="*/ 4784197 h 12642889"/>
              <a:gd name="connsiteX1142" fmla="*/ 14052619 w 14835880"/>
              <a:gd name="connsiteY1142" fmla="*/ 4881800 h 12642889"/>
              <a:gd name="connsiteX1143" fmla="*/ 13940201 w 14835880"/>
              <a:gd name="connsiteY1143" fmla="*/ 4900781 h 12642889"/>
              <a:gd name="connsiteX1144" fmla="*/ 13964908 w 14835880"/>
              <a:gd name="connsiteY1144" fmla="*/ 4946974 h 12642889"/>
              <a:gd name="connsiteX1145" fmla="*/ 13924049 w 14835880"/>
              <a:gd name="connsiteY1145" fmla="*/ 4992621 h 12642889"/>
              <a:gd name="connsiteX1146" fmla="*/ 13942826 w 14835880"/>
              <a:gd name="connsiteY1146" fmla="*/ 5042291 h 12642889"/>
              <a:gd name="connsiteX1147" fmla="*/ 13898140 w 14835880"/>
              <a:gd name="connsiteY1147" fmla="*/ 5087723 h 12642889"/>
              <a:gd name="connsiteX1148" fmla="*/ 13825128 w 14835880"/>
              <a:gd name="connsiteY1148" fmla="*/ 5145295 h 12642889"/>
              <a:gd name="connsiteX1149" fmla="*/ 13837809 w 14835880"/>
              <a:gd name="connsiteY1149" fmla="*/ 5160310 h 12642889"/>
              <a:gd name="connsiteX1150" fmla="*/ 13988729 w 14835880"/>
              <a:gd name="connsiteY1150" fmla="*/ 5092094 h 12642889"/>
              <a:gd name="connsiteX1151" fmla="*/ 14040781 w 14835880"/>
              <a:gd name="connsiteY1151" fmla="*/ 4973171 h 12642889"/>
              <a:gd name="connsiteX1152" fmla="*/ 14041906 w 14835880"/>
              <a:gd name="connsiteY1152" fmla="*/ 4934708 h 12642889"/>
              <a:gd name="connsiteX1153" fmla="*/ 14182800 w 14835880"/>
              <a:gd name="connsiteY1153" fmla="*/ 4941720 h 12642889"/>
              <a:gd name="connsiteX1154" fmla="*/ 14021870 w 14835880"/>
              <a:gd name="connsiteY1154" fmla="*/ 5107670 h 12642889"/>
              <a:gd name="connsiteX1155" fmla="*/ 14022272 w 14835880"/>
              <a:gd name="connsiteY1155" fmla="*/ 5106438 h 12642889"/>
              <a:gd name="connsiteX1156" fmla="*/ 13966669 w 14835880"/>
              <a:gd name="connsiteY1156" fmla="*/ 5195097 h 12642889"/>
              <a:gd name="connsiteX1157" fmla="*/ 13946482 w 14835880"/>
              <a:gd name="connsiteY1157" fmla="*/ 5225651 h 12642889"/>
              <a:gd name="connsiteX1158" fmla="*/ 13804086 w 14835880"/>
              <a:gd name="connsiteY1158" fmla="*/ 5365860 h 12642889"/>
              <a:gd name="connsiteX1159" fmla="*/ 13753069 w 14835880"/>
              <a:gd name="connsiteY1159" fmla="*/ 5429323 h 12642889"/>
              <a:gd name="connsiteX1160" fmla="*/ 13787802 w 14835880"/>
              <a:gd name="connsiteY1160" fmla="*/ 5463089 h 12642889"/>
              <a:gd name="connsiteX1161" fmla="*/ 13551805 w 14835880"/>
              <a:gd name="connsiteY1161" fmla="*/ 5661259 h 12642889"/>
              <a:gd name="connsiteX1162" fmla="*/ 13551520 w 14835880"/>
              <a:gd name="connsiteY1162" fmla="*/ 5662141 h 12642889"/>
              <a:gd name="connsiteX1163" fmla="*/ 13370071 w 14835880"/>
              <a:gd name="connsiteY1163" fmla="*/ 5883839 h 12642889"/>
              <a:gd name="connsiteX1164" fmla="*/ 13354382 w 14835880"/>
              <a:gd name="connsiteY1164" fmla="*/ 5906428 h 12642889"/>
              <a:gd name="connsiteX1165" fmla="*/ 13199985 w 14835880"/>
              <a:gd name="connsiteY1165" fmla="*/ 6074831 h 12642889"/>
              <a:gd name="connsiteX1166" fmla="*/ 13159745 w 14835880"/>
              <a:gd name="connsiteY1166" fmla="*/ 6121362 h 12642889"/>
              <a:gd name="connsiteX1167" fmla="*/ 13134349 w 14835880"/>
              <a:gd name="connsiteY1167" fmla="*/ 6176216 h 12642889"/>
              <a:gd name="connsiteX1168" fmla="*/ 13075659 w 14835880"/>
              <a:gd name="connsiteY1168" fmla="*/ 6224608 h 12642889"/>
              <a:gd name="connsiteX1169" fmla="*/ 12884142 w 14835880"/>
              <a:gd name="connsiteY1169" fmla="*/ 6433579 h 12642889"/>
              <a:gd name="connsiteX1170" fmla="*/ 12842513 w 14835880"/>
              <a:gd name="connsiteY1170" fmla="*/ 6500486 h 12642889"/>
              <a:gd name="connsiteX1171" fmla="*/ 12802545 w 14835880"/>
              <a:gd name="connsiteY1171" fmla="*/ 6553099 h 12642889"/>
              <a:gd name="connsiteX1172" fmla="*/ 12750918 w 14835880"/>
              <a:gd name="connsiteY1172" fmla="*/ 6597316 h 12642889"/>
              <a:gd name="connsiteX1173" fmla="*/ 12732924 w 14835880"/>
              <a:gd name="connsiteY1173" fmla="*/ 6577781 h 12642889"/>
              <a:gd name="connsiteX1174" fmla="*/ 12556416 w 14835880"/>
              <a:gd name="connsiteY1174" fmla="*/ 6810998 h 12642889"/>
              <a:gd name="connsiteX1175" fmla="*/ 12575864 w 14835880"/>
              <a:gd name="connsiteY1175" fmla="*/ 6773550 h 12642889"/>
              <a:gd name="connsiteX1176" fmla="*/ 12450723 w 14835880"/>
              <a:gd name="connsiteY1176" fmla="*/ 6775168 h 12642889"/>
              <a:gd name="connsiteX1177" fmla="*/ 12504978 w 14835880"/>
              <a:gd name="connsiteY1177" fmla="*/ 6736480 h 12642889"/>
              <a:gd name="connsiteX1178" fmla="*/ 12645608 w 14835880"/>
              <a:gd name="connsiteY1178" fmla="*/ 6678457 h 12642889"/>
              <a:gd name="connsiteX1179" fmla="*/ 12685731 w 14835880"/>
              <a:gd name="connsiteY1179" fmla="*/ 6580590 h 12642889"/>
              <a:gd name="connsiteX1180" fmla="*/ 12616020 w 14835880"/>
              <a:gd name="connsiteY1180" fmla="*/ 6568280 h 12642889"/>
              <a:gd name="connsiteX1181" fmla="*/ 12668268 w 14835880"/>
              <a:gd name="connsiteY1181" fmla="*/ 6529393 h 12642889"/>
              <a:gd name="connsiteX1182" fmla="*/ 12793751 w 14835880"/>
              <a:gd name="connsiteY1182" fmla="*/ 6418591 h 12642889"/>
              <a:gd name="connsiteX1183" fmla="*/ 12941765 w 14835880"/>
              <a:gd name="connsiteY1183" fmla="*/ 6290617 h 12642889"/>
              <a:gd name="connsiteX1184" fmla="*/ 13040398 w 14835880"/>
              <a:gd name="connsiteY1184" fmla="*/ 6204136 h 12642889"/>
              <a:gd name="connsiteX1185" fmla="*/ 12989582 w 14835880"/>
              <a:gd name="connsiteY1185" fmla="*/ 6143838 h 12642889"/>
              <a:gd name="connsiteX1186" fmla="*/ 12927947 w 14835880"/>
              <a:gd name="connsiteY1186" fmla="*/ 6215733 h 12642889"/>
              <a:gd name="connsiteX1187" fmla="*/ 12780559 w 14835880"/>
              <a:gd name="connsiteY1187" fmla="*/ 6359843 h 12642889"/>
              <a:gd name="connsiteX1188" fmla="*/ 12706504 w 14835880"/>
              <a:gd name="connsiteY1188" fmla="*/ 6432592 h 12642889"/>
              <a:gd name="connsiteX1189" fmla="*/ 12553808 w 14835880"/>
              <a:gd name="connsiteY1189" fmla="*/ 6574096 h 12642889"/>
              <a:gd name="connsiteX1190" fmla="*/ 12425803 w 14835880"/>
              <a:gd name="connsiteY1190" fmla="*/ 6703748 h 12642889"/>
              <a:gd name="connsiteX1191" fmla="*/ 12244478 w 14835880"/>
              <a:gd name="connsiteY1191" fmla="*/ 6891175 h 12642889"/>
              <a:gd name="connsiteX1192" fmla="*/ 12210450 w 14835880"/>
              <a:gd name="connsiteY1192" fmla="*/ 6924462 h 12642889"/>
              <a:gd name="connsiteX1193" fmla="*/ 12322385 w 14835880"/>
              <a:gd name="connsiteY1193" fmla="*/ 6871651 h 12642889"/>
              <a:gd name="connsiteX1194" fmla="*/ 12420284 w 14835880"/>
              <a:gd name="connsiteY1194" fmla="*/ 6804930 h 12642889"/>
              <a:gd name="connsiteX1195" fmla="*/ 12320793 w 14835880"/>
              <a:gd name="connsiteY1195" fmla="*/ 6947963 h 12642889"/>
              <a:gd name="connsiteX1196" fmla="*/ 12396572 w 14835880"/>
              <a:gd name="connsiteY1196" fmla="*/ 6901632 h 12642889"/>
              <a:gd name="connsiteX1197" fmla="*/ 12430442 w 14835880"/>
              <a:gd name="connsiteY1197" fmla="*/ 6888593 h 12642889"/>
              <a:gd name="connsiteX1198" fmla="*/ 12442493 w 14835880"/>
              <a:gd name="connsiteY1198" fmla="*/ 6897332 h 12642889"/>
              <a:gd name="connsiteX1199" fmla="*/ 12328629 w 14835880"/>
              <a:gd name="connsiteY1199" fmla="*/ 6990367 h 12642889"/>
              <a:gd name="connsiteX1200" fmla="*/ 12333095 w 14835880"/>
              <a:gd name="connsiteY1200" fmla="*/ 6999448 h 12642889"/>
              <a:gd name="connsiteX1201" fmla="*/ 12416174 w 14835880"/>
              <a:gd name="connsiteY1201" fmla="*/ 6959042 h 12642889"/>
              <a:gd name="connsiteX1202" fmla="*/ 12303729 w 14835880"/>
              <a:gd name="connsiteY1202" fmla="*/ 7078755 h 12642889"/>
              <a:gd name="connsiteX1203" fmla="*/ 12268623 w 14835880"/>
              <a:gd name="connsiteY1203" fmla="*/ 7069462 h 12642889"/>
              <a:gd name="connsiteX1204" fmla="*/ 12281438 w 14835880"/>
              <a:gd name="connsiteY1204" fmla="*/ 7015680 h 12642889"/>
              <a:gd name="connsiteX1205" fmla="*/ 12239221 w 14835880"/>
              <a:gd name="connsiteY1205" fmla="*/ 7012670 h 12642889"/>
              <a:gd name="connsiteX1206" fmla="*/ 12211845 w 14835880"/>
              <a:gd name="connsiteY1206" fmla="*/ 7011907 h 12642889"/>
              <a:gd name="connsiteX1207" fmla="*/ 12155959 w 14835880"/>
              <a:gd name="connsiteY1207" fmla="*/ 7008876 h 12642889"/>
              <a:gd name="connsiteX1208" fmla="*/ 12095261 w 14835880"/>
              <a:gd name="connsiteY1208" fmla="*/ 7038398 h 12642889"/>
              <a:gd name="connsiteX1209" fmla="*/ 12087894 w 14835880"/>
              <a:gd name="connsiteY1209" fmla="*/ 7025985 h 12642889"/>
              <a:gd name="connsiteX1210" fmla="*/ 12166669 w 14835880"/>
              <a:gd name="connsiteY1210" fmla="*/ 6933463 h 12642889"/>
              <a:gd name="connsiteX1211" fmla="*/ 12158870 w 14835880"/>
              <a:gd name="connsiteY1211" fmla="*/ 6916817 h 12642889"/>
              <a:gd name="connsiteX1212" fmla="*/ 12108302 w 14835880"/>
              <a:gd name="connsiteY1212" fmla="*/ 6925267 h 12642889"/>
              <a:gd name="connsiteX1213" fmla="*/ 11978999 w 14835880"/>
              <a:gd name="connsiteY1213" fmla="*/ 7035547 h 12642889"/>
              <a:gd name="connsiteX1214" fmla="*/ 11794668 w 14835880"/>
              <a:gd name="connsiteY1214" fmla="*/ 7205774 h 12642889"/>
              <a:gd name="connsiteX1215" fmla="*/ 11739629 w 14835880"/>
              <a:gd name="connsiteY1215" fmla="*/ 7239063 h 12642889"/>
              <a:gd name="connsiteX1216" fmla="*/ 11695863 w 14835880"/>
              <a:gd name="connsiteY1216" fmla="*/ 7254422 h 12642889"/>
              <a:gd name="connsiteX1217" fmla="*/ 11629431 w 14835880"/>
              <a:gd name="connsiteY1217" fmla="*/ 7263178 h 12642889"/>
              <a:gd name="connsiteX1218" fmla="*/ 11621012 w 14835880"/>
              <a:gd name="connsiteY1218" fmla="*/ 7245648 h 12642889"/>
              <a:gd name="connsiteX1219" fmla="*/ 11537815 w 14835880"/>
              <a:gd name="connsiteY1219" fmla="*/ 7343135 h 12642889"/>
              <a:gd name="connsiteX1220" fmla="*/ 11369393 w 14835880"/>
              <a:gd name="connsiteY1220" fmla="*/ 7468153 h 12642889"/>
              <a:gd name="connsiteX1221" fmla="*/ 11296229 w 14835880"/>
              <a:gd name="connsiteY1221" fmla="*/ 7518694 h 12642889"/>
              <a:gd name="connsiteX1222" fmla="*/ 11239331 w 14835880"/>
              <a:gd name="connsiteY1222" fmla="*/ 7628572 h 12642889"/>
              <a:gd name="connsiteX1223" fmla="*/ 11240588 w 14835880"/>
              <a:gd name="connsiteY1223" fmla="*/ 7663359 h 12642889"/>
              <a:gd name="connsiteX1224" fmla="*/ 11498968 w 14835880"/>
              <a:gd name="connsiteY1224" fmla="*/ 7452385 h 12642889"/>
              <a:gd name="connsiteX1225" fmla="*/ 11555353 w 14835880"/>
              <a:gd name="connsiteY1225" fmla="*/ 7370745 h 12642889"/>
              <a:gd name="connsiteX1226" fmla="*/ 11649609 w 14835880"/>
              <a:gd name="connsiteY1226" fmla="*/ 7316613 h 12642889"/>
              <a:gd name="connsiteX1227" fmla="*/ 11709767 w 14835880"/>
              <a:gd name="connsiteY1227" fmla="*/ 7294014 h 12642889"/>
              <a:gd name="connsiteX1228" fmla="*/ 11689088 w 14835880"/>
              <a:gd name="connsiteY1228" fmla="*/ 7345543 h 12642889"/>
              <a:gd name="connsiteX1229" fmla="*/ 11693644 w 14835880"/>
              <a:gd name="connsiteY1229" fmla="*/ 7352960 h 12642889"/>
              <a:gd name="connsiteX1230" fmla="*/ 11707718 w 14835880"/>
              <a:gd name="connsiteY1230" fmla="*/ 7376475 h 12642889"/>
              <a:gd name="connsiteX1231" fmla="*/ 11687579 w 14835880"/>
              <a:gd name="connsiteY1231" fmla="*/ 7393827 h 12642889"/>
              <a:gd name="connsiteX1232" fmla="*/ 11590843 w 14835880"/>
              <a:gd name="connsiteY1232" fmla="*/ 7419992 h 12642889"/>
              <a:gd name="connsiteX1233" fmla="*/ 11408954 w 14835880"/>
              <a:gd name="connsiteY1233" fmla="*/ 7590512 h 12642889"/>
              <a:gd name="connsiteX1234" fmla="*/ 11589991 w 14835880"/>
              <a:gd name="connsiteY1234" fmla="*/ 7472095 h 12642889"/>
              <a:gd name="connsiteX1235" fmla="*/ 11580834 w 14835880"/>
              <a:gd name="connsiteY1235" fmla="*/ 7508548 h 12642889"/>
              <a:gd name="connsiteX1236" fmla="*/ 11400129 w 14835880"/>
              <a:gd name="connsiteY1236" fmla="*/ 7651235 h 12642889"/>
              <a:gd name="connsiteX1237" fmla="*/ 11289617 w 14835880"/>
              <a:gd name="connsiteY1237" fmla="*/ 7682173 h 12642889"/>
              <a:gd name="connsiteX1238" fmla="*/ 11265343 w 14835880"/>
              <a:gd name="connsiteY1238" fmla="*/ 7698572 h 12642889"/>
              <a:gd name="connsiteX1239" fmla="*/ 11153279 w 14835880"/>
              <a:gd name="connsiteY1239" fmla="*/ 7790696 h 12642889"/>
              <a:gd name="connsiteX1240" fmla="*/ 11144276 w 14835880"/>
              <a:gd name="connsiteY1240" fmla="*/ 7827509 h 12642889"/>
              <a:gd name="connsiteX1241" fmla="*/ 11128846 w 14835880"/>
              <a:gd name="connsiteY1241" fmla="*/ 7843459 h 12642889"/>
              <a:gd name="connsiteX1242" fmla="*/ 10971100 w 14835880"/>
              <a:gd name="connsiteY1242" fmla="*/ 7892330 h 12642889"/>
              <a:gd name="connsiteX1243" fmla="*/ 10919786 w 14835880"/>
              <a:gd name="connsiteY1243" fmla="*/ 7886928 h 12642889"/>
              <a:gd name="connsiteX1244" fmla="*/ 11067521 w 14835880"/>
              <a:gd name="connsiteY1244" fmla="*/ 7802629 h 12642889"/>
              <a:gd name="connsiteX1245" fmla="*/ 11205967 w 14835880"/>
              <a:gd name="connsiteY1245" fmla="*/ 7705972 h 12642889"/>
              <a:gd name="connsiteX1246" fmla="*/ 11160963 w 14835880"/>
              <a:gd name="connsiteY1246" fmla="*/ 7674541 h 12642889"/>
              <a:gd name="connsiteX1247" fmla="*/ 11193017 w 14835880"/>
              <a:gd name="connsiteY1247" fmla="*/ 7639251 h 12642889"/>
              <a:gd name="connsiteX1248" fmla="*/ 11085212 w 14835880"/>
              <a:gd name="connsiteY1248" fmla="*/ 7706345 h 12642889"/>
              <a:gd name="connsiteX1249" fmla="*/ 11030244 w 14835880"/>
              <a:gd name="connsiteY1249" fmla="*/ 7711898 h 12642889"/>
              <a:gd name="connsiteX1250" fmla="*/ 10933445 w 14835880"/>
              <a:gd name="connsiteY1250" fmla="*/ 7740759 h 12642889"/>
              <a:gd name="connsiteX1251" fmla="*/ 10688366 w 14835880"/>
              <a:gd name="connsiteY1251" fmla="*/ 7915645 h 12642889"/>
              <a:gd name="connsiteX1252" fmla="*/ 10650825 w 14835880"/>
              <a:gd name="connsiteY1252" fmla="*/ 7921910 h 12642889"/>
              <a:gd name="connsiteX1253" fmla="*/ 10678122 w 14835880"/>
              <a:gd name="connsiteY1253" fmla="*/ 7871754 h 12642889"/>
              <a:gd name="connsiteX1254" fmla="*/ 10810758 w 14835880"/>
              <a:gd name="connsiteY1254" fmla="*/ 7769032 h 12642889"/>
              <a:gd name="connsiteX1255" fmla="*/ 10926212 w 14835880"/>
              <a:gd name="connsiteY1255" fmla="*/ 7695396 h 12642889"/>
              <a:gd name="connsiteX1256" fmla="*/ 11033714 w 14835880"/>
              <a:gd name="connsiteY1256" fmla="*/ 7654816 h 12642889"/>
              <a:gd name="connsiteX1257" fmla="*/ 11079520 w 14835880"/>
              <a:gd name="connsiteY1257" fmla="*/ 7647644 h 12642889"/>
              <a:gd name="connsiteX1258" fmla="*/ 11138134 w 14835880"/>
              <a:gd name="connsiteY1258" fmla="*/ 7566706 h 12642889"/>
              <a:gd name="connsiteX1259" fmla="*/ 11190717 w 14835880"/>
              <a:gd name="connsiteY1259" fmla="*/ 7531501 h 12642889"/>
              <a:gd name="connsiteX1260" fmla="*/ 11151714 w 14835880"/>
              <a:gd name="connsiteY1260" fmla="*/ 7525296 h 12642889"/>
              <a:gd name="connsiteX1261" fmla="*/ 11261956 w 14835880"/>
              <a:gd name="connsiteY1261" fmla="*/ 7409026 h 12642889"/>
              <a:gd name="connsiteX1262" fmla="*/ 11301814 w 14835880"/>
              <a:gd name="connsiteY1262" fmla="*/ 7374238 h 12642889"/>
              <a:gd name="connsiteX1263" fmla="*/ 11341531 w 14835880"/>
              <a:gd name="connsiteY1263" fmla="*/ 7332109 h 12642889"/>
              <a:gd name="connsiteX1264" fmla="*/ 11372858 w 14835880"/>
              <a:gd name="connsiteY1264" fmla="*/ 7264286 h 12642889"/>
              <a:gd name="connsiteX1265" fmla="*/ 11422617 w 14835880"/>
              <a:gd name="connsiteY1265" fmla="*/ 7245272 h 12642889"/>
              <a:gd name="connsiteX1266" fmla="*/ 11411660 w 14835880"/>
              <a:gd name="connsiteY1266" fmla="*/ 7229420 h 12642889"/>
              <a:gd name="connsiteX1267" fmla="*/ 11383911 w 14835880"/>
              <a:gd name="connsiteY1267" fmla="*/ 7222031 h 12642889"/>
              <a:gd name="connsiteX1268" fmla="*/ 11254532 w 14835880"/>
              <a:gd name="connsiteY1268" fmla="*/ 7342275 h 12642889"/>
              <a:gd name="connsiteX1269" fmla="*/ 11239799 w 14835880"/>
              <a:gd name="connsiteY1269" fmla="*/ 7369437 h 12642889"/>
              <a:gd name="connsiteX1270" fmla="*/ 11172868 w 14835880"/>
              <a:gd name="connsiteY1270" fmla="*/ 7458123 h 12642889"/>
              <a:gd name="connsiteX1271" fmla="*/ 11039860 w 14835880"/>
              <a:gd name="connsiteY1271" fmla="*/ 7592581 h 12642889"/>
              <a:gd name="connsiteX1272" fmla="*/ 11026133 w 14835880"/>
              <a:gd name="connsiteY1272" fmla="*/ 7586078 h 12642889"/>
              <a:gd name="connsiteX1273" fmla="*/ 11061983 w 14835880"/>
              <a:gd name="connsiteY1273" fmla="*/ 7518277 h 12642889"/>
              <a:gd name="connsiteX1274" fmla="*/ 10973008 w 14835880"/>
              <a:gd name="connsiteY1274" fmla="*/ 7513122 h 12642889"/>
              <a:gd name="connsiteX1275" fmla="*/ 10774506 w 14835880"/>
              <a:gd name="connsiteY1275" fmla="*/ 7684314 h 12642889"/>
              <a:gd name="connsiteX1276" fmla="*/ 10593177 w 14835880"/>
              <a:gd name="connsiteY1276" fmla="*/ 7826415 h 12642889"/>
              <a:gd name="connsiteX1277" fmla="*/ 10419612 w 14835880"/>
              <a:gd name="connsiteY1277" fmla="*/ 7914684 h 12642889"/>
              <a:gd name="connsiteX1278" fmla="*/ 10313905 w 14835880"/>
              <a:gd name="connsiteY1278" fmla="*/ 7994233 h 12642889"/>
              <a:gd name="connsiteX1279" fmla="*/ 10273892 w 14835880"/>
              <a:gd name="connsiteY1279" fmla="*/ 8026436 h 12642889"/>
              <a:gd name="connsiteX1280" fmla="*/ 10264399 w 14835880"/>
              <a:gd name="connsiteY1280" fmla="*/ 8014169 h 12642889"/>
              <a:gd name="connsiteX1281" fmla="*/ 10339414 w 14835880"/>
              <a:gd name="connsiteY1281" fmla="*/ 7934285 h 12642889"/>
              <a:gd name="connsiteX1282" fmla="*/ 10444252 w 14835880"/>
              <a:gd name="connsiteY1282" fmla="*/ 7859892 h 12642889"/>
              <a:gd name="connsiteX1283" fmla="*/ 10494780 w 14835880"/>
              <a:gd name="connsiteY1283" fmla="*/ 7803773 h 12642889"/>
              <a:gd name="connsiteX1284" fmla="*/ 10517067 w 14835880"/>
              <a:gd name="connsiteY1284" fmla="*/ 7790118 h 12642889"/>
              <a:gd name="connsiteX1285" fmla="*/ 10601095 w 14835880"/>
              <a:gd name="connsiteY1285" fmla="*/ 7714000 h 12642889"/>
              <a:gd name="connsiteX1286" fmla="*/ 10596504 w 14835880"/>
              <a:gd name="connsiteY1286" fmla="*/ 7698905 h 12642889"/>
              <a:gd name="connsiteX1287" fmla="*/ 10536219 w 14835880"/>
              <a:gd name="connsiteY1287" fmla="*/ 7681566 h 12642889"/>
              <a:gd name="connsiteX1288" fmla="*/ 10460625 w 14835880"/>
              <a:gd name="connsiteY1288" fmla="*/ 7679822 h 12642889"/>
              <a:gd name="connsiteX1289" fmla="*/ 10406295 w 14835880"/>
              <a:gd name="connsiteY1289" fmla="*/ 7710098 h 12642889"/>
              <a:gd name="connsiteX1290" fmla="*/ 10344331 w 14835880"/>
              <a:gd name="connsiteY1290" fmla="*/ 7761860 h 12642889"/>
              <a:gd name="connsiteX1291" fmla="*/ 10301510 w 14835880"/>
              <a:gd name="connsiteY1291" fmla="*/ 7804600 h 12642889"/>
              <a:gd name="connsiteX1292" fmla="*/ 10242653 w 14835880"/>
              <a:gd name="connsiteY1292" fmla="*/ 7882700 h 12642889"/>
              <a:gd name="connsiteX1293" fmla="*/ 10103821 w 14835880"/>
              <a:gd name="connsiteY1293" fmla="*/ 7912159 h 12642889"/>
              <a:gd name="connsiteX1294" fmla="*/ 9994715 w 14835880"/>
              <a:gd name="connsiteY1294" fmla="*/ 8029952 h 12642889"/>
              <a:gd name="connsiteX1295" fmla="*/ 10182115 w 14835880"/>
              <a:gd name="connsiteY1295" fmla="*/ 7889481 h 12642889"/>
              <a:gd name="connsiteX1296" fmla="*/ 10161333 w 14835880"/>
              <a:gd name="connsiteY1296" fmla="*/ 7956613 h 12642889"/>
              <a:gd name="connsiteX1297" fmla="*/ 10106223 w 14835880"/>
              <a:gd name="connsiteY1297" fmla="*/ 8002078 h 12642889"/>
              <a:gd name="connsiteX1298" fmla="*/ 10233115 w 14835880"/>
              <a:gd name="connsiteY1298" fmla="*/ 7923923 h 12642889"/>
              <a:gd name="connsiteX1299" fmla="*/ 10137255 w 14835880"/>
              <a:gd name="connsiteY1299" fmla="*/ 8053048 h 12642889"/>
              <a:gd name="connsiteX1300" fmla="*/ 10140132 w 14835880"/>
              <a:gd name="connsiteY1300" fmla="*/ 8057270 h 12642889"/>
              <a:gd name="connsiteX1301" fmla="*/ 10145847 w 14835880"/>
              <a:gd name="connsiteY1301" fmla="*/ 8056418 h 12642889"/>
              <a:gd name="connsiteX1302" fmla="*/ 10157248 w 14835880"/>
              <a:gd name="connsiteY1302" fmla="*/ 8080352 h 12642889"/>
              <a:gd name="connsiteX1303" fmla="*/ 9998438 w 14835880"/>
              <a:gd name="connsiteY1303" fmla="*/ 8183366 h 12642889"/>
              <a:gd name="connsiteX1304" fmla="*/ 9910211 w 14835880"/>
              <a:gd name="connsiteY1304" fmla="*/ 8232342 h 12642889"/>
              <a:gd name="connsiteX1305" fmla="*/ 9891572 w 14835880"/>
              <a:gd name="connsiteY1305" fmla="*/ 8255625 h 12642889"/>
              <a:gd name="connsiteX1306" fmla="*/ 9822868 w 14835880"/>
              <a:gd name="connsiteY1306" fmla="*/ 8333921 h 12642889"/>
              <a:gd name="connsiteX1307" fmla="*/ 9776875 w 14835880"/>
              <a:gd name="connsiteY1307" fmla="*/ 8405616 h 12642889"/>
              <a:gd name="connsiteX1308" fmla="*/ 9617373 w 14835880"/>
              <a:gd name="connsiteY1308" fmla="*/ 8533546 h 12642889"/>
              <a:gd name="connsiteX1309" fmla="*/ 9682418 w 14835880"/>
              <a:gd name="connsiteY1309" fmla="*/ 8497614 h 12642889"/>
              <a:gd name="connsiteX1310" fmla="*/ 9764889 w 14835880"/>
              <a:gd name="connsiteY1310" fmla="*/ 8494384 h 12642889"/>
              <a:gd name="connsiteX1311" fmla="*/ 9853044 w 14835880"/>
              <a:gd name="connsiteY1311" fmla="*/ 8493722 h 12642889"/>
              <a:gd name="connsiteX1312" fmla="*/ 9891632 w 14835880"/>
              <a:gd name="connsiteY1312" fmla="*/ 8492581 h 12642889"/>
              <a:gd name="connsiteX1313" fmla="*/ 9949777 w 14835880"/>
              <a:gd name="connsiteY1313" fmla="*/ 8474229 h 12642889"/>
              <a:gd name="connsiteX1314" fmla="*/ 9850254 w 14835880"/>
              <a:gd name="connsiteY1314" fmla="*/ 8569285 h 12642889"/>
              <a:gd name="connsiteX1315" fmla="*/ 10115972 w 14835880"/>
              <a:gd name="connsiteY1315" fmla="*/ 8500334 h 12642889"/>
              <a:gd name="connsiteX1316" fmla="*/ 10123621 w 14835880"/>
              <a:gd name="connsiteY1316" fmla="*/ 8514387 h 12642889"/>
              <a:gd name="connsiteX1317" fmla="*/ 10078688 w 14835880"/>
              <a:gd name="connsiteY1317" fmla="*/ 8554458 h 12642889"/>
              <a:gd name="connsiteX1318" fmla="*/ 9889142 w 14835880"/>
              <a:gd name="connsiteY1318" fmla="*/ 8657018 h 12642889"/>
              <a:gd name="connsiteX1319" fmla="*/ 9799761 w 14835880"/>
              <a:gd name="connsiteY1319" fmla="*/ 8687005 h 12642889"/>
              <a:gd name="connsiteX1320" fmla="*/ 9743210 w 14835880"/>
              <a:gd name="connsiteY1320" fmla="*/ 8737171 h 12642889"/>
              <a:gd name="connsiteX1321" fmla="*/ 9647306 w 14835880"/>
              <a:gd name="connsiteY1321" fmla="*/ 8816407 h 12642889"/>
              <a:gd name="connsiteX1322" fmla="*/ 9559689 w 14835880"/>
              <a:gd name="connsiteY1322" fmla="*/ 8866271 h 12642889"/>
              <a:gd name="connsiteX1323" fmla="*/ 9546896 w 14835880"/>
              <a:gd name="connsiteY1323" fmla="*/ 8885534 h 12642889"/>
              <a:gd name="connsiteX1324" fmla="*/ 9488933 w 14835880"/>
              <a:gd name="connsiteY1324" fmla="*/ 8950309 h 12642889"/>
              <a:gd name="connsiteX1325" fmla="*/ 9447861 w 14835880"/>
              <a:gd name="connsiteY1325" fmla="*/ 8971025 h 12642889"/>
              <a:gd name="connsiteX1326" fmla="*/ 9314995 w 14835880"/>
              <a:gd name="connsiteY1326" fmla="*/ 9083630 h 12642889"/>
              <a:gd name="connsiteX1327" fmla="*/ 9208330 w 14835880"/>
              <a:gd name="connsiteY1327" fmla="*/ 9109140 h 12642889"/>
              <a:gd name="connsiteX1328" fmla="*/ 8972398 w 14835880"/>
              <a:gd name="connsiteY1328" fmla="*/ 9299879 h 12642889"/>
              <a:gd name="connsiteX1329" fmla="*/ 8777869 w 14835880"/>
              <a:gd name="connsiteY1329" fmla="*/ 9462765 h 12642889"/>
              <a:gd name="connsiteX1330" fmla="*/ 8904684 w 14835880"/>
              <a:gd name="connsiteY1330" fmla="*/ 9435449 h 12642889"/>
              <a:gd name="connsiteX1331" fmla="*/ 8618836 w 14835880"/>
              <a:gd name="connsiteY1331" fmla="*/ 9586476 h 12642889"/>
              <a:gd name="connsiteX1332" fmla="*/ 8360950 w 14835880"/>
              <a:gd name="connsiteY1332" fmla="*/ 9758700 h 12642889"/>
              <a:gd name="connsiteX1333" fmla="*/ 8403362 w 14835880"/>
              <a:gd name="connsiteY1333" fmla="*/ 9748890 h 12642889"/>
              <a:gd name="connsiteX1334" fmla="*/ 8406241 w 14835880"/>
              <a:gd name="connsiteY1334" fmla="*/ 9832058 h 12642889"/>
              <a:gd name="connsiteX1335" fmla="*/ 8338050 w 14835880"/>
              <a:gd name="connsiteY1335" fmla="*/ 9820944 h 12642889"/>
              <a:gd name="connsiteX1336" fmla="*/ 8216451 w 14835880"/>
              <a:gd name="connsiteY1336" fmla="*/ 9936219 h 12642889"/>
              <a:gd name="connsiteX1337" fmla="*/ 8102183 w 14835880"/>
              <a:gd name="connsiteY1337" fmla="*/ 10054004 h 12642889"/>
              <a:gd name="connsiteX1338" fmla="*/ 8089078 w 14835880"/>
              <a:gd name="connsiteY1338" fmla="*/ 10014162 h 12642889"/>
              <a:gd name="connsiteX1339" fmla="*/ 7873809 w 14835880"/>
              <a:gd name="connsiteY1339" fmla="*/ 10133966 h 12642889"/>
              <a:gd name="connsiteX1340" fmla="*/ 7944276 w 14835880"/>
              <a:gd name="connsiteY1340" fmla="*/ 10132277 h 12642889"/>
              <a:gd name="connsiteX1341" fmla="*/ 7837572 w 14835880"/>
              <a:gd name="connsiteY1341" fmla="*/ 10200177 h 12642889"/>
              <a:gd name="connsiteX1342" fmla="*/ 7699172 w 14835880"/>
              <a:gd name="connsiteY1342" fmla="*/ 10303627 h 12642889"/>
              <a:gd name="connsiteX1343" fmla="*/ 7543072 w 14835880"/>
              <a:gd name="connsiteY1343" fmla="*/ 10323264 h 12642889"/>
              <a:gd name="connsiteX1344" fmla="*/ 7509255 w 14835880"/>
              <a:gd name="connsiteY1344" fmla="*/ 10347556 h 12642889"/>
              <a:gd name="connsiteX1345" fmla="*/ 7426847 w 14835880"/>
              <a:gd name="connsiteY1345" fmla="*/ 10363937 h 12642889"/>
              <a:gd name="connsiteX1346" fmla="*/ 7345051 w 14835880"/>
              <a:gd name="connsiteY1346" fmla="*/ 10392911 h 12642889"/>
              <a:gd name="connsiteX1347" fmla="*/ 7345126 w 14835880"/>
              <a:gd name="connsiteY1347" fmla="*/ 10412129 h 12642889"/>
              <a:gd name="connsiteX1348" fmla="*/ 7407639 w 14835880"/>
              <a:gd name="connsiteY1348" fmla="*/ 10449854 h 12642889"/>
              <a:gd name="connsiteX1349" fmla="*/ 7336327 w 14835880"/>
              <a:gd name="connsiteY1349" fmla="*/ 10464985 h 12642889"/>
              <a:gd name="connsiteX1350" fmla="*/ 7232295 w 14835880"/>
              <a:gd name="connsiteY1350" fmla="*/ 10494114 h 12642889"/>
              <a:gd name="connsiteX1351" fmla="*/ 7161406 w 14835880"/>
              <a:gd name="connsiteY1351" fmla="*/ 10509039 h 12642889"/>
              <a:gd name="connsiteX1352" fmla="*/ 7092459 w 14835880"/>
              <a:gd name="connsiteY1352" fmla="*/ 10511907 h 12642889"/>
              <a:gd name="connsiteX1353" fmla="*/ 6949812 w 14835880"/>
              <a:gd name="connsiteY1353" fmla="*/ 10551963 h 12642889"/>
              <a:gd name="connsiteX1354" fmla="*/ 6871370 w 14835880"/>
              <a:gd name="connsiteY1354" fmla="*/ 10625661 h 12642889"/>
              <a:gd name="connsiteX1355" fmla="*/ 6809225 w 14835880"/>
              <a:gd name="connsiteY1355" fmla="*/ 10649068 h 12642889"/>
              <a:gd name="connsiteX1356" fmla="*/ 6758771 w 14835880"/>
              <a:gd name="connsiteY1356" fmla="*/ 10672718 h 12642889"/>
              <a:gd name="connsiteX1357" fmla="*/ 6647893 w 14835880"/>
              <a:gd name="connsiteY1357" fmla="*/ 10743972 h 12642889"/>
              <a:gd name="connsiteX1358" fmla="*/ 6642707 w 14835880"/>
              <a:gd name="connsiteY1358" fmla="*/ 10792414 h 12642889"/>
              <a:gd name="connsiteX1359" fmla="*/ 6590414 w 14835880"/>
              <a:gd name="connsiteY1359" fmla="*/ 10738605 h 12642889"/>
              <a:gd name="connsiteX1360" fmla="*/ 6138915 w 14835880"/>
              <a:gd name="connsiteY1360" fmla="*/ 10944423 h 12642889"/>
              <a:gd name="connsiteX1361" fmla="*/ 6145790 w 14835880"/>
              <a:gd name="connsiteY1361" fmla="*/ 10961965 h 12642889"/>
              <a:gd name="connsiteX1362" fmla="*/ 6469624 w 14835880"/>
              <a:gd name="connsiteY1362" fmla="*/ 10814977 h 12642889"/>
              <a:gd name="connsiteX1363" fmla="*/ 6430769 w 14835880"/>
              <a:gd name="connsiteY1363" fmla="*/ 10933408 h 12642889"/>
              <a:gd name="connsiteX1364" fmla="*/ 6264020 w 14835880"/>
              <a:gd name="connsiteY1364" fmla="*/ 11009916 h 12642889"/>
              <a:gd name="connsiteX1365" fmla="*/ 6225982 w 14835880"/>
              <a:gd name="connsiteY1365" fmla="*/ 11026044 h 12642889"/>
              <a:gd name="connsiteX1366" fmla="*/ 6243893 w 14835880"/>
              <a:gd name="connsiteY1366" fmla="*/ 11083099 h 12642889"/>
              <a:gd name="connsiteX1367" fmla="*/ 6244129 w 14835880"/>
              <a:gd name="connsiteY1367" fmla="*/ 11082095 h 12642889"/>
              <a:gd name="connsiteX1368" fmla="*/ 6239517 w 14835880"/>
              <a:gd name="connsiteY1368" fmla="*/ 11128776 h 12642889"/>
              <a:gd name="connsiteX1369" fmla="*/ 6223062 w 14835880"/>
              <a:gd name="connsiteY1369" fmla="*/ 11127296 h 12642889"/>
              <a:gd name="connsiteX1370" fmla="*/ 6197471 w 14835880"/>
              <a:gd name="connsiteY1370" fmla="*/ 11093832 h 12642889"/>
              <a:gd name="connsiteX1371" fmla="*/ 6112697 w 14835880"/>
              <a:gd name="connsiteY1371" fmla="*/ 11144981 h 12642889"/>
              <a:gd name="connsiteX1372" fmla="*/ 6179906 w 14835880"/>
              <a:gd name="connsiteY1372" fmla="*/ 11179986 h 12642889"/>
              <a:gd name="connsiteX1373" fmla="*/ 6233820 w 14835880"/>
              <a:gd name="connsiteY1373" fmla="*/ 11183236 h 12642889"/>
              <a:gd name="connsiteX1374" fmla="*/ 6357245 w 14835880"/>
              <a:gd name="connsiteY1374" fmla="*/ 11141572 h 12642889"/>
              <a:gd name="connsiteX1375" fmla="*/ 6567767 w 14835880"/>
              <a:gd name="connsiteY1375" fmla="*/ 11047482 h 12642889"/>
              <a:gd name="connsiteX1376" fmla="*/ 6619376 w 14835880"/>
              <a:gd name="connsiteY1376" fmla="*/ 11017492 h 12642889"/>
              <a:gd name="connsiteX1377" fmla="*/ 6725410 w 14835880"/>
              <a:gd name="connsiteY1377" fmla="*/ 10962217 h 12642889"/>
              <a:gd name="connsiteX1378" fmla="*/ 6860846 w 14835880"/>
              <a:gd name="connsiteY1378" fmla="*/ 10934856 h 12642889"/>
              <a:gd name="connsiteX1379" fmla="*/ 6923708 w 14835880"/>
              <a:gd name="connsiteY1379" fmla="*/ 10887842 h 12642889"/>
              <a:gd name="connsiteX1380" fmla="*/ 6855617 w 14835880"/>
              <a:gd name="connsiteY1380" fmla="*/ 10915032 h 12642889"/>
              <a:gd name="connsiteX1381" fmla="*/ 6821763 w 14835880"/>
              <a:gd name="connsiteY1381" fmla="*/ 10832408 h 12642889"/>
              <a:gd name="connsiteX1382" fmla="*/ 6701922 w 14835880"/>
              <a:gd name="connsiteY1382" fmla="*/ 10870846 h 12642889"/>
              <a:gd name="connsiteX1383" fmla="*/ 6731550 w 14835880"/>
              <a:gd name="connsiteY1383" fmla="*/ 10843849 h 12642889"/>
              <a:gd name="connsiteX1384" fmla="*/ 6836275 w 14835880"/>
              <a:gd name="connsiteY1384" fmla="*/ 10776475 h 12642889"/>
              <a:gd name="connsiteX1385" fmla="*/ 6874450 w 14835880"/>
              <a:gd name="connsiteY1385" fmla="*/ 10763836 h 12642889"/>
              <a:gd name="connsiteX1386" fmla="*/ 6905685 w 14835880"/>
              <a:gd name="connsiteY1386" fmla="*/ 10788043 h 12642889"/>
              <a:gd name="connsiteX1387" fmla="*/ 6898166 w 14835880"/>
              <a:gd name="connsiteY1387" fmla="*/ 10822801 h 12642889"/>
              <a:gd name="connsiteX1388" fmla="*/ 6871566 w 14835880"/>
              <a:gd name="connsiteY1388" fmla="*/ 10845509 h 12642889"/>
              <a:gd name="connsiteX1389" fmla="*/ 6876540 w 14835880"/>
              <a:gd name="connsiteY1389" fmla="*/ 10858057 h 12642889"/>
              <a:gd name="connsiteX1390" fmla="*/ 6972661 w 14835880"/>
              <a:gd name="connsiteY1390" fmla="*/ 10812641 h 12642889"/>
              <a:gd name="connsiteX1391" fmla="*/ 7054924 w 14835880"/>
              <a:gd name="connsiteY1391" fmla="*/ 10847577 h 12642889"/>
              <a:gd name="connsiteX1392" fmla="*/ 7093879 w 14835880"/>
              <a:gd name="connsiteY1392" fmla="*/ 10828631 h 12642889"/>
              <a:gd name="connsiteX1393" fmla="*/ 7073884 w 14835880"/>
              <a:gd name="connsiteY1393" fmla="*/ 10789919 h 12642889"/>
              <a:gd name="connsiteX1394" fmla="*/ 7142178 w 14835880"/>
              <a:gd name="connsiteY1394" fmla="*/ 10699827 h 12642889"/>
              <a:gd name="connsiteX1395" fmla="*/ 7242220 w 14835880"/>
              <a:gd name="connsiteY1395" fmla="*/ 10749964 h 12642889"/>
              <a:gd name="connsiteX1396" fmla="*/ 7244073 w 14835880"/>
              <a:gd name="connsiteY1396" fmla="*/ 10691743 h 12642889"/>
              <a:gd name="connsiteX1397" fmla="*/ 7453908 w 14835880"/>
              <a:gd name="connsiteY1397" fmla="*/ 10646712 h 12642889"/>
              <a:gd name="connsiteX1398" fmla="*/ 7489096 w 14835880"/>
              <a:gd name="connsiteY1398" fmla="*/ 10568721 h 12642889"/>
              <a:gd name="connsiteX1399" fmla="*/ 7467189 w 14835880"/>
              <a:gd name="connsiteY1399" fmla="*/ 10545904 h 12642889"/>
              <a:gd name="connsiteX1400" fmla="*/ 7480503 w 14835880"/>
              <a:gd name="connsiteY1400" fmla="*/ 10529509 h 12642889"/>
              <a:gd name="connsiteX1401" fmla="*/ 7648290 w 14835880"/>
              <a:gd name="connsiteY1401" fmla="*/ 10453972 h 12642889"/>
              <a:gd name="connsiteX1402" fmla="*/ 7767592 w 14835880"/>
              <a:gd name="connsiteY1402" fmla="*/ 10402468 h 12642889"/>
              <a:gd name="connsiteX1403" fmla="*/ 7951661 w 14835880"/>
              <a:gd name="connsiteY1403" fmla="*/ 10421508 h 12642889"/>
              <a:gd name="connsiteX1404" fmla="*/ 8174834 w 14835880"/>
              <a:gd name="connsiteY1404" fmla="*/ 10266612 h 12642889"/>
              <a:gd name="connsiteX1405" fmla="*/ 8096858 w 14835880"/>
              <a:gd name="connsiteY1405" fmla="*/ 10275501 h 12642889"/>
              <a:gd name="connsiteX1406" fmla="*/ 7967460 w 14835880"/>
              <a:gd name="connsiteY1406" fmla="*/ 10317698 h 12642889"/>
              <a:gd name="connsiteX1407" fmla="*/ 8003651 w 14835880"/>
              <a:gd name="connsiteY1407" fmla="*/ 10251371 h 12642889"/>
              <a:gd name="connsiteX1408" fmla="*/ 7885599 w 14835880"/>
              <a:gd name="connsiteY1408" fmla="*/ 10272647 h 12642889"/>
              <a:gd name="connsiteX1409" fmla="*/ 7925671 w 14835880"/>
              <a:gd name="connsiteY1409" fmla="*/ 10233311 h 12642889"/>
              <a:gd name="connsiteX1410" fmla="*/ 8233946 w 14835880"/>
              <a:gd name="connsiteY1410" fmla="*/ 10112405 h 12642889"/>
              <a:gd name="connsiteX1411" fmla="*/ 8265171 w 14835880"/>
              <a:gd name="connsiteY1411" fmla="*/ 10123585 h 12642889"/>
              <a:gd name="connsiteX1412" fmla="*/ 8153257 w 14835880"/>
              <a:gd name="connsiteY1412" fmla="*/ 10179942 h 12642889"/>
              <a:gd name="connsiteX1413" fmla="*/ 8044137 w 14835880"/>
              <a:gd name="connsiteY1413" fmla="*/ 10244119 h 12642889"/>
              <a:gd name="connsiteX1414" fmla="*/ 8117241 w 14835880"/>
              <a:gd name="connsiteY1414" fmla="*/ 10214047 h 12642889"/>
              <a:gd name="connsiteX1415" fmla="*/ 8335313 w 14835880"/>
              <a:gd name="connsiteY1415" fmla="*/ 10147089 h 12642889"/>
              <a:gd name="connsiteX1416" fmla="*/ 8536886 w 14835880"/>
              <a:gd name="connsiteY1416" fmla="*/ 10035131 h 12642889"/>
              <a:gd name="connsiteX1417" fmla="*/ 8687213 w 14835880"/>
              <a:gd name="connsiteY1417" fmla="*/ 9953423 h 12642889"/>
              <a:gd name="connsiteX1418" fmla="*/ 8822358 w 14835880"/>
              <a:gd name="connsiteY1418" fmla="*/ 9893327 h 12642889"/>
              <a:gd name="connsiteX1419" fmla="*/ 9120879 w 14835880"/>
              <a:gd name="connsiteY1419" fmla="*/ 9779831 h 12642889"/>
              <a:gd name="connsiteX1420" fmla="*/ 9134784 w 14835880"/>
              <a:gd name="connsiteY1420" fmla="*/ 9785803 h 12642889"/>
              <a:gd name="connsiteX1421" fmla="*/ 9111047 w 14835880"/>
              <a:gd name="connsiteY1421" fmla="*/ 9835857 h 12642889"/>
              <a:gd name="connsiteX1422" fmla="*/ 8882930 w 14835880"/>
              <a:gd name="connsiteY1422" fmla="*/ 9954806 h 12642889"/>
              <a:gd name="connsiteX1423" fmla="*/ 8830923 w 14835880"/>
              <a:gd name="connsiteY1423" fmla="*/ 9965439 h 12642889"/>
              <a:gd name="connsiteX1424" fmla="*/ 8757978 w 14835880"/>
              <a:gd name="connsiteY1424" fmla="*/ 10033944 h 12642889"/>
              <a:gd name="connsiteX1425" fmla="*/ 8725278 w 14835880"/>
              <a:gd name="connsiteY1425" fmla="*/ 10067323 h 12642889"/>
              <a:gd name="connsiteX1426" fmla="*/ 8587511 w 14835880"/>
              <a:gd name="connsiteY1426" fmla="*/ 10139663 h 12642889"/>
              <a:gd name="connsiteX1427" fmla="*/ 8459457 w 14835880"/>
              <a:gd name="connsiteY1427" fmla="*/ 10217197 h 12642889"/>
              <a:gd name="connsiteX1428" fmla="*/ 8290653 w 14835880"/>
              <a:gd name="connsiteY1428" fmla="*/ 10290553 h 12642889"/>
              <a:gd name="connsiteX1429" fmla="*/ 8159239 w 14835880"/>
              <a:gd name="connsiteY1429" fmla="*/ 10359505 h 12642889"/>
              <a:gd name="connsiteX1430" fmla="*/ 8147333 w 14835880"/>
              <a:gd name="connsiteY1430" fmla="*/ 10372705 h 12642889"/>
              <a:gd name="connsiteX1431" fmla="*/ 8060400 w 14835880"/>
              <a:gd name="connsiteY1431" fmla="*/ 10457200 h 12642889"/>
              <a:gd name="connsiteX1432" fmla="*/ 7890697 w 14835880"/>
              <a:gd name="connsiteY1432" fmla="*/ 10550544 h 12642889"/>
              <a:gd name="connsiteX1433" fmla="*/ 7869939 w 14835880"/>
              <a:gd name="connsiteY1433" fmla="*/ 10560048 h 12642889"/>
              <a:gd name="connsiteX1434" fmla="*/ 7864108 w 14835880"/>
              <a:gd name="connsiteY1434" fmla="*/ 10622427 h 12642889"/>
              <a:gd name="connsiteX1435" fmla="*/ 7758060 w 14835880"/>
              <a:gd name="connsiteY1435" fmla="*/ 10684961 h 12642889"/>
              <a:gd name="connsiteX1436" fmla="*/ 7709933 w 14835880"/>
              <a:gd name="connsiteY1436" fmla="*/ 10707339 h 12642889"/>
              <a:gd name="connsiteX1437" fmla="*/ 7563439 w 14835880"/>
              <a:gd name="connsiteY1437" fmla="*/ 10804502 h 12642889"/>
              <a:gd name="connsiteX1438" fmla="*/ 7438953 w 14835880"/>
              <a:gd name="connsiteY1438" fmla="*/ 10870827 h 12642889"/>
              <a:gd name="connsiteX1439" fmla="*/ 7343065 w 14835880"/>
              <a:gd name="connsiteY1439" fmla="*/ 10937755 h 12642889"/>
              <a:gd name="connsiteX1440" fmla="*/ 7346759 w 14835880"/>
              <a:gd name="connsiteY1440" fmla="*/ 10893891 h 12642889"/>
              <a:gd name="connsiteX1441" fmla="*/ 7287807 w 14835880"/>
              <a:gd name="connsiteY1441" fmla="*/ 10896640 h 12642889"/>
              <a:gd name="connsiteX1442" fmla="*/ 7312641 w 14835880"/>
              <a:gd name="connsiteY1442" fmla="*/ 10942179 h 12642889"/>
              <a:gd name="connsiteX1443" fmla="*/ 7293044 w 14835880"/>
              <a:gd name="connsiteY1443" fmla="*/ 11042361 h 12642889"/>
              <a:gd name="connsiteX1444" fmla="*/ 7257096 w 14835880"/>
              <a:gd name="connsiteY1444" fmla="*/ 11096281 h 12642889"/>
              <a:gd name="connsiteX1445" fmla="*/ 7175804 w 14835880"/>
              <a:gd name="connsiteY1445" fmla="*/ 11157889 h 12642889"/>
              <a:gd name="connsiteX1446" fmla="*/ 7054121 w 14835880"/>
              <a:gd name="connsiteY1446" fmla="*/ 11256470 h 12642889"/>
              <a:gd name="connsiteX1447" fmla="*/ 6964052 w 14835880"/>
              <a:gd name="connsiteY1447" fmla="*/ 11349445 h 12642889"/>
              <a:gd name="connsiteX1448" fmla="*/ 6956977 w 14835880"/>
              <a:gd name="connsiteY1448" fmla="*/ 11358665 h 12642889"/>
              <a:gd name="connsiteX1449" fmla="*/ 6838701 w 14835880"/>
              <a:gd name="connsiteY1449" fmla="*/ 11434555 h 12642889"/>
              <a:gd name="connsiteX1450" fmla="*/ 6781572 w 14835880"/>
              <a:gd name="connsiteY1450" fmla="*/ 11502333 h 12642889"/>
              <a:gd name="connsiteX1451" fmla="*/ 6741865 w 14835880"/>
              <a:gd name="connsiteY1451" fmla="*/ 11537193 h 12642889"/>
              <a:gd name="connsiteX1452" fmla="*/ 6636650 w 14835880"/>
              <a:gd name="connsiteY1452" fmla="*/ 11591626 h 12642889"/>
              <a:gd name="connsiteX1453" fmla="*/ 6482102 w 14835880"/>
              <a:gd name="connsiteY1453" fmla="*/ 11651241 h 12642889"/>
              <a:gd name="connsiteX1454" fmla="*/ 6470617 w 14835880"/>
              <a:gd name="connsiteY1454" fmla="*/ 11653420 h 12642889"/>
              <a:gd name="connsiteX1455" fmla="*/ 6348612 w 14835880"/>
              <a:gd name="connsiteY1455" fmla="*/ 11702385 h 12642889"/>
              <a:gd name="connsiteX1456" fmla="*/ 6259470 w 14835880"/>
              <a:gd name="connsiteY1456" fmla="*/ 11683826 h 12642889"/>
              <a:gd name="connsiteX1457" fmla="*/ 6195557 w 14835880"/>
              <a:gd name="connsiteY1457" fmla="*/ 11682921 h 12642889"/>
              <a:gd name="connsiteX1458" fmla="*/ 6163440 w 14835880"/>
              <a:gd name="connsiteY1458" fmla="*/ 11686991 h 12642889"/>
              <a:gd name="connsiteX1459" fmla="*/ 6084481 w 14835880"/>
              <a:gd name="connsiteY1459" fmla="*/ 11733091 h 12642889"/>
              <a:gd name="connsiteX1460" fmla="*/ 6253036 w 14835880"/>
              <a:gd name="connsiteY1460" fmla="*/ 11769755 h 12642889"/>
              <a:gd name="connsiteX1461" fmla="*/ 6179729 w 14835880"/>
              <a:gd name="connsiteY1461" fmla="*/ 11790449 h 12642889"/>
              <a:gd name="connsiteX1462" fmla="*/ 6112958 w 14835880"/>
              <a:gd name="connsiteY1462" fmla="*/ 11788859 h 12642889"/>
              <a:gd name="connsiteX1463" fmla="*/ 5935851 w 14835880"/>
              <a:gd name="connsiteY1463" fmla="*/ 11830708 h 12642889"/>
              <a:gd name="connsiteX1464" fmla="*/ 5873817 w 14835880"/>
              <a:gd name="connsiteY1464" fmla="*/ 11930489 h 12642889"/>
              <a:gd name="connsiteX1465" fmla="*/ 5848194 w 14835880"/>
              <a:gd name="connsiteY1465" fmla="*/ 11941331 h 12642889"/>
              <a:gd name="connsiteX1466" fmla="*/ 5677312 w 14835880"/>
              <a:gd name="connsiteY1466" fmla="*/ 12005769 h 12642889"/>
              <a:gd name="connsiteX1467" fmla="*/ 5601842 w 14835880"/>
              <a:gd name="connsiteY1467" fmla="*/ 11976124 h 12642889"/>
              <a:gd name="connsiteX1468" fmla="*/ 5539100 w 14835880"/>
              <a:gd name="connsiteY1468" fmla="*/ 12042779 h 12642889"/>
              <a:gd name="connsiteX1469" fmla="*/ 5507032 w 14835880"/>
              <a:gd name="connsiteY1469" fmla="*/ 12067266 h 12642889"/>
              <a:gd name="connsiteX1470" fmla="*/ 5406781 w 14835880"/>
              <a:gd name="connsiteY1470" fmla="*/ 12116468 h 12642889"/>
              <a:gd name="connsiteX1471" fmla="*/ 5374322 w 14835880"/>
              <a:gd name="connsiteY1471" fmla="*/ 12076260 h 12642889"/>
              <a:gd name="connsiteX1472" fmla="*/ 5279577 w 14835880"/>
              <a:gd name="connsiteY1472" fmla="*/ 12171370 h 12642889"/>
              <a:gd name="connsiteX1473" fmla="*/ 5186830 w 14835880"/>
              <a:gd name="connsiteY1473" fmla="*/ 12026004 h 12642889"/>
              <a:gd name="connsiteX1474" fmla="*/ 5186801 w 14835880"/>
              <a:gd name="connsiteY1474" fmla="*/ 12050015 h 12642889"/>
              <a:gd name="connsiteX1475" fmla="*/ 5058712 w 14835880"/>
              <a:gd name="connsiteY1475" fmla="*/ 12113192 h 12642889"/>
              <a:gd name="connsiteX1476" fmla="*/ 5032772 w 14835880"/>
              <a:gd name="connsiteY1476" fmla="*/ 12116443 h 12642889"/>
              <a:gd name="connsiteX1477" fmla="*/ 5018682 w 14835880"/>
              <a:gd name="connsiteY1477" fmla="*/ 12094219 h 12642889"/>
              <a:gd name="connsiteX1478" fmla="*/ 5018961 w 14835880"/>
              <a:gd name="connsiteY1478" fmla="*/ 12093728 h 12642889"/>
              <a:gd name="connsiteX1479" fmla="*/ 5018333 w 14835880"/>
              <a:gd name="connsiteY1479" fmla="*/ 12093315 h 12642889"/>
              <a:gd name="connsiteX1480" fmla="*/ 5030479 w 14835880"/>
              <a:gd name="connsiteY1480" fmla="*/ 12073374 h 12642889"/>
              <a:gd name="connsiteX1481" fmla="*/ 5089244 w 14835880"/>
              <a:gd name="connsiteY1481" fmla="*/ 12072577 h 12642889"/>
              <a:gd name="connsiteX1482" fmla="*/ 5091349 w 14835880"/>
              <a:gd name="connsiteY1482" fmla="*/ 11976613 h 12642889"/>
              <a:gd name="connsiteX1483" fmla="*/ 5161105 w 14835880"/>
              <a:gd name="connsiteY1483" fmla="*/ 11916763 h 12642889"/>
              <a:gd name="connsiteX1484" fmla="*/ 5031937 w 14835880"/>
              <a:gd name="connsiteY1484" fmla="*/ 12044166 h 12642889"/>
              <a:gd name="connsiteX1485" fmla="*/ 4974437 w 14835880"/>
              <a:gd name="connsiteY1485" fmla="*/ 12064425 h 12642889"/>
              <a:gd name="connsiteX1486" fmla="*/ 5018333 w 14835880"/>
              <a:gd name="connsiteY1486" fmla="*/ 12093315 h 12642889"/>
              <a:gd name="connsiteX1487" fmla="*/ 5018222 w 14835880"/>
              <a:gd name="connsiteY1487" fmla="*/ 12093496 h 12642889"/>
              <a:gd name="connsiteX1488" fmla="*/ 5018682 w 14835880"/>
              <a:gd name="connsiteY1488" fmla="*/ 12094219 h 12642889"/>
              <a:gd name="connsiteX1489" fmla="*/ 4988622 w 14835880"/>
              <a:gd name="connsiteY1489" fmla="*/ 12146951 h 12642889"/>
              <a:gd name="connsiteX1490" fmla="*/ 4937272 w 14835880"/>
              <a:gd name="connsiteY1490" fmla="*/ 12187963 h 12642889"/>
              <a:gd name="connsiteX1491" fmla="*/ 5029318 w 14835880"/>
              <a:gd name="connsiteY1491" fmla="*/ 12227616 h 12642889"/>
              <a:gd name="connsiteX1492" fmla="*/ 4942338 w 14835880"/>
              <a:gd name="connsiteY1492" fmla="*/ 12288878 h 12642889"/>
              <a:gd name="connsiteX1493" fmla="*/ 4793884 w 14835880"/>
              <a:gd name="connsiteY1493" fmla="*/ 12273103 h 12642889"/>
              <a:gd name="connsiteX1494" fmla="*/ 4756616 w 14835880"/>
              <a:gd name="connsiteY1494" fmla="*/ 12165919 h 12642889"/>
              <a:gd name="connsiteX1495" fmla="*/ 4704151 w 14835880"/>
              <a:gd name="connsiteY1495" fmla="*/ 12243580 h 12642889"/>
              <a:gd name="connsiteX1496" fmla="*/ 4661564 w 14835880"/>
              <a:gd name="connsiteY1496" fmla="*/ 12276730 h 12642889"/>
              <a:gd name="connsiteX1497" fmla="*/ 4640028 w 14835880"/>
              <a:gd name="connsiteY1497" fmla="*/ 12246916 h 12642889"/>
              <a:gd name="connsiteX1498" fmla="*/ 4378753 w 14835880"/>
              <a:gd name="connsiteY1498" fmla="*/ 12269425 h 12642889"/>
              <a:gd name="connsiteX1499" fmla="*/ 4370821 w 14835880"/>
              <a:gd name="connsiteY1499" fmla="*/ 12344376 h 12642889"/>
              <a:gd name="connsiteX1500" fmla="*/ 4318470 w 14835880"/>
              <a:gd name="connsiteY1500" fmla="*/ 12295189 h 12642889"/>
              <a:gd name="connsiteX1501" fmla="*/ 4313371 w 14835880"/>
              <a:gd name="connsiteY1501" fmla="*/ 12416753 h 12642889"/>
              <a:gd name="connsiteX1502" fmla="*/ 4188892 w 14835880"/>
              <a:gd name="connsiteY1502" fmla="*/ 12403527 h 12642889"/>
              <a:gd name="connsiteX1503" fmla="*/ 4096688 w 14835880"/>
              <a:gd name="connsiteY1503" fmla="*/ 12409121 h 12642889"/>
              <a:gd name="connsiteX1504" fmla="*/ 4128630 w 14835880"/>
              <a:gd name="connsiteY1504" fmla="*/ 12446468 h 12642889"/>
              <a:gd name="connsiteX1505" fmla="*/ 3989920 w 14835880"/>
              <a:gd name="connsiteY1505" fmla="*/ 12452461 h 12642889"/>
              <a:gd name="connsiteX1506" fmla="*/ 3828018 w 14835880"/>
              <a:gd name="connsiteY1506" fmla="*/ 12503799 h 12642889"/>
              <a:gd name="connsiteX1507" fmla="*/ 3788551 w 14835880"/>
              <a:gd name="connsiteY1507" fmla="*/ 12571580 h 12642889"/>
              <a:gd name="connsiteX1508" fmla="*/ 3725775 w 14835880"/>
              <a:gd name="connsiteY1508" fmla="*/ 12522128 h 12642889"/>
              <a:gd name="connsiteX1509" fmla="*/ 3732454 w 14835880"/>
              <a:gd name="connsiteY1509" fmla="*/ 12597826 h 12642889"/>
              <a:gd name="connsiteX1510" fmla="*/ 3635140 w 14835880"/>
              <a:gd name="connsiteY1510" fmla="*/ 12535703 h 12642889"/>
              <a:gd name="connsiteX1511" fmla="*/ 3564436 w 14835880"/>
              <a:gd name="connsiteY1511" fmla="*/ 12590373 h 12642889"/>
              <a:gd name="connsiteX1512" fmla="*/ 3471691 w 14835880"/>
              <a:gd name="connsiteY1512" fmla="*/ 12578160 h 12642889"/>
              <a:gd name="connsiteX1513" fmla="*/ 3416301 w 14835880"/>
              <a:gd name="connsiteY1513" fmla="*/ 12551632 h 12642889"/>
              <a:gd name="connsiteX1514" fmla="*/ 3338605 w 14835880"/>
              <a:gd name="connsiteY1514" fmla="*/ 12492406 h 12642889"/>
              <a:gd name="connsiteX1515" fmla="*/ 3238984 w 14835880"/>
              <a:gd name="connsiteY1515" fmla="*/ 12460429 h 12642889"/>
              <a:gd name="connsiteX1516" fmla="*/ 3210429 w 14835880"/>
              <a:gd name="connsiteY1516" fmla="*/ 12498314 h 12642889"/>
              <a:gd name="connsiteX1517" fmla="*/ 3211700 w 14835880"/>
              <a:gd name="connsiteY1517" fmla="*/ 12498584 h 12642889"/>
              <a:gd name="connsiteX1518" fmla="*/ 3112540 w 14835880"/>
              <a:gd name="connsiteY1518" fmla="*/ 12499124 h 12642889"/>
              <a:gd name="connsiteX1519" fmla="*/ 3099294 w 14835880"/>
              <a:gd name="connsiteY1519" fmla="*/ 12607610 h 12642889"/>
              <a:gd name="connsiteX1520" fmla="*/ 2995128 w 14835880"/>
              <a:gd name="connsiteY1520" fmla="*/ 12465871 h 12642889"/>
              <a:gd name="connsiteX1521" fmla="*/ 3079951 w 14835880"/>
              <a:gd name="connsiteY1521" fmla="*/ 12360629 h 12642889"/>
              <a:gd name="connsiteX1522" fmla="*/ 3029064 w 14835880"/>
              <a:gd name="connsiteY1522" fmla="*/ 12400642 h 12642889"/>
              <a:gd name="connsiteX1523" fmla="*/ 3093985 w 14835880"/>
              <a:gd name="connsiteY1523" fmla="*/ 12417348 h 12642889"/>
              <a:gd name="connsiteX1524" fmla="*/ 3164367 w 14835880"/>
              <a:gd name="connsiteY1524" fmla="*/ 12455395 h 12642889"/>
              <a:gd name="connsiteX1525" fmla="*/ 3116894 w 14835880"/>
              <a:gd name="connsiteY1525" fmla="*/ 12327853 h 12642889"/>
              <a:gd name="connsiteX1526" fmla="*/ 3118246 w 14835880"/>
              <a:gd name="connsiteY1526" fmla="*/ 12304236 h 12642889"/>
              <a:gd name="connsiteX1527" fmla="*/ 3115820 w 14835880"/>
              <a:gd name="connsiteY1527" fmla="*/ 12235806 h 12642889"/>
              <a:gd name="connsiteX1528" fmla="*/ 3071523 w 14835880"/>
              <a:gd name="connsiteY1528" fmla="*/ 12248912 h 12642889"/>
              <a:gd name="connsiteX1529" fmla="*/ 3034439 w 14835880"/>
              <a:gd name="connsiteY1529" fmla="*/ 12258205 h 12642889"/>
              <a:gd name="connsiteX1530" fmla="*/ 3019096 w 14835880"/>
              <a:gd name="connsiteY1530" fmla="*/ 12320024 h 12642889"/>
              <a:gd name="connsiteX1531" fmla="*/ 3006168 w 14835880"/>
              <a:gd name="connsiteY1531" fmla="*/ 12318021 h 12642889"/>
              <a:gd name="connsiteX1532" fmla="*/ 2986609 w 14835880"/>
              <a:gd name="connsiteY1532" fmla="*/ 12269918 h 12642889"/>
              <a:gd name="connsiteX1533" fmla="*/ 2930955 w 14835880"/>
              <a:gd name="connsiteY1533" fmla="*/ 12315945 h 12642889"/>
              <a:gd name="connsiteX1534" fmla="*/ 2986714 w 14835880"/>
              <a:gd name="connsiteY1534" fmla="*/ 12369392 h 12642889"/>
              <a:gd name="connsiteX1535" fmla="*/ 2938786 w 14835880"/>
              <a:gd name="connsiteY1535" fmla="*/ 12446179 h 12642889"/>
              <a:gd name="connsiteX1536" fmla="*/ 2900509 w 14835880"/>
              <a:gd name="connsiteY1536" fmla="*/ 12391028 h 12642889"/>
              <a:gd name="connsiteX1537" fmla="*/ 2852483 w 14835880"/>
              <a:gd name="connsiteY1537" fmla="*/ 12386397 h 12642889"/>
              <a:gd name="connsiteX1538" fmla="*/ 2870783 w 14835880"/>
              <a:gd name="connsiteY1538" fmla="*/ 12422526 h 12642889"/>
              <a:gd name="connsiteX1539" fmla="*/ 2872903 w 14835880"/>
              <a:gd name="connsiteY1539" fmla="*/ 12472443 h 12642889"/>
              <a:gd name="connsiteX1540" fmla="*/ 2844913 w 14835880"/>
              <a:gd name="connsiteY1540" fmla="*/ 12436885 h 12642889"/>
              <a:gd name="connsiteX1541" fmla="*/ 2784377 w 14835880"/>
              <a:gd name="connsiteY1541" fmla="*/ 12427810 h 12642889"/>
              <a:gd name="connsiteX1542" fmla="*/ 2743699 w 14835880"/>
              <a:gd name="connsiteY1542" fmla="*/ 12440934 h 12642889"/>
              <a:gd name="connsiteX1543" fmla="*/ 2707642 w 14835880"/>
              <a:gd name="connsiteY1543" fmla="*/ 12555782 h 12642889"/>
              <a:gd name="connsiteX1544" fmla="*/ 2666342 w 14835880"/>
              <a:gd name="connsiteY1544" fmla="*/ 12491292 h 12642889"/>
              <a:gd name="connsiteX1545" fmla="*/ 2622967 w 14835880"/>
              <a:gd name="connsiteY1545" fmla="*/ 12455957 h 12642889"/>
              <a:gd name="connsiteX1546" fmla="*/ 2591804 w 14835880"/>
              <a:gd name="connsiteY1546" fmla="*/ 12519106 h 12642889"/>
              <a:gd name="connsiteX1547" fmla="*/ 2600180 w 14835880"/>
              <a:gd name="connsiteY1547" fmla="*/ 12572056 h 12642889"/>
              <a:gd name="connsiteX1548" fmla="*/ 2587747 w 14835880"/>
              <a:gd name="connsiteY1548" fmla="*/ 12578252 h 12642889"/>
              <a:gd name="connsiteX1549" fmla="*/ 2544425 w 14835880"/>
              <a:gd name="connsiteY1549" fmla="*/ 12531926 h 12642889"/>
              <a:gd name="connsiteX1550" fmla="*/ 2524452 w 14835880"/>
              <a:gd name="connsiteY1550" fmla="*/ 12612147 h 12642889"/>
              <a:gd name="connsiteX1551" fmla="*/ 2486628 w 14835880"/>
              <a:gd name="connsiteY1551" fmla="*/ 12451915 h 12642889"/>
              <a:gd name="connsiteX1552" fmla="*/ 2485517 w 14835880"/>
              <a:gd name="connsiteY1552" fmla="*/ 12379428 h 12642889"/>
              <a:gd name="connsiteX1553" fmla="*/ 2377982 w 14835880"/>
              <a:gd name="connsiteY1553" fmla="*/ 12590805 h 12642889"/>
              <a:gd name="connsiteX1554" fmla="*/ 2308358 w 14835880"/>
              <a:gd name="connsiteY1554" fmla="*/ 12536544 h 12642889"/>
              <a:gd name="connsiteX1555" fmla="*/ 2326329 w 14835880"/>
              <a:gd name="connsiteY1555" fmla="*/ 12642889 h 12642889"/>
              <a:gd name="connsiteX1556" fmla="*/ 2224796 w 14835880"/>
              <a:gd name="connsiteY1556" fmla="*/ 12545334 h 12642889"/>
              <a:gd name="connsiteX1557" fmla="*/ 2167108 w 14835880"/>
              <a:gd name="connsiteY1557" fmla="*/ 12408840 h 12642889"/>
              <a:gd name="connsiteX1558" fmla="*/ 2157578 w 14835880"/>
              <a:gd name="connsiteY1558" fmla="*/ 12224039 h 12642889"/>
              <a:gd name="connsiteX1559" fmla="*/ 2194580 w 14835880"/>
              <a:gd name="connsiteY1559" fmla="*/ 12130209 h 12642889"/>
              <a:gd name="connsiteX1560" fmla="*/ 2219159 w 14835880"/>
              <a:gd name="connsiteY1560" fmla="*/ 12032788 h 12642889"/>
              <a:gd name="connsiteX1561" fmla="*/ 2213448 w 14835880"/>
              <a:gd name="connsiteY1561" fmla="*/ 11979431 h 12642889"/>
              <a:gd name="connsiteX1562" fmla="*/ 2305004 w 14835880"/>
              <a:gd name="connsiteY1562" fmla="*/ 11834330 h 12642889"/>
              <a:gd name="connsiteX1563" fmla="*/ 2322391 w 14835880"/>
              <a:gd name="connsiteY1563" fmla="*/ 11757894 h 12642889"/>
              <a:gd name="connsiteX1564" fmla="*/ 2282700 w 14835880"/>
              <a:gd name="connsiteY1564" fmla="*/ 11699585 h 12642889"/>
              <a:gd name="connsiteX1565" fmla="*/ 2237133 w 14835880"/>
              <a:gd name="connsiteY1565" fmla="*/ 11692120 h 12642889"/>
              <a:gd name="connsiteX1566" fmla="*/ 2151371 w 14835880"/>
              <a:gd name="connsiteY1566" fmla="*/ 11631786 h 12642889"/>
              <a:gd name="connsiteX1567" fmla="*/ 2045541 w 14835880"/>
              <a:gd name="connsiteY1567" fmla="*/ 11603867 h 12642889"/>
              <a:gd name="connsiteX1568" fmla="*/ 2047683 w 14835880"/>
              <a:gd name="connsiteY1568" fmla="*/ 11680141 h 12642889"/>
              <a:gd name="connsiteX1569" fmla="*/ 1974258 w 14835880"/>
              <a:gd name="connsiteY1569" fmla="*/ 11736731 h 12642889"/>
              <a:gd name="connsiteX1570" fmla="*/ 1961954 w 14835880"/>
              <a:gd name="connsiteY1570" fmla="*/ 11698506 h 12642889"/>
              <a:gd name="connsiteX1571" fmla="*/ 1986531 w 14835880"/>
              <a:gd name="connsiteY1571" fmla="*/ 11667966 h 12642889"/>
              <a:gd name="connsiteX1572" fmla="*/ 2016703 w 14835880"/>
              <a:gd name="connsiteY1572" fmla="*/ 11642622 h 12642889"/>
              <a:gd name="connsiteX1573" fmla="*/ 2011373 w 14835880"/>
              <a:gd name="connsiteY1573" fmla="*/ 11629515 h 12642889"/>
              <a:gd name="connsiteX1574" fmla="*/ 1945069 w 14835880"/>
              <a:gd name="connsiteY1574" fmla="*/ 11650954 h 12642889"/>
              <a:gd name="connsiteX1575" fmla="*/ 1927726 w 14835880"/>
              <a:gd name="connsiteY1575" fmla="*/ 11763954 h 12642889"/>
              <a:gd name="connsiteX1576" fmla="*/ 1889779 w 14835880"/>
              <a:gd name="connsiteY1576" fmla="*/ 11719764 h 12642889"/>
              <a:gd name="connsiteX1577" fmla="*/ 1853957 w 14835880"/>
              <a:gd name="connsiteY1577" fmla="*/ 11666529 h 12642889"/>
              <a:gd name="connsiteX1578" fmla="*/ 1814799 w 14835880"/>
              <a:gd name="connsiteY1578" fmla="*/ 11540425 h 12642889"/>
              <a:gd name="connsiteX1579" fmla="*/ 1809095 w 14835880"/>
              <a:gd name="connsiteY1579" fmla="*/ 11522774 h 12642889"/>
              <a:gd name="connsiteX1580" fmla="*/ 1809591 w 14835880"/>
              <a:gd name="connsiteY1580" fmla="*/ 11522222 h 12642889"/>
              <a:gd name="connsiteX1581" fmla="*/ 1809135 w 14835880"/>
              <a:gd name="connsiteY1581" fmla="*/ 11521706 h 12642889"/>
              <a:gd name="connsiteX1582" fmla="*/ 1850407 w 14835880"/>
              <a:gd name="connsiteY1582" fmla="*/ 11502185 h 12642889"/>
              <a:gd name="connsiteX1583" fmla="*/ 1897421 w 14835880"/>
              <a:gd name="connsiteY1583" fmla="*/ 11503650 h 12642889"/>
              <a:gd name="connsiteX1584" fmla="*/ 1841520 w 14835880"/>
              <a:gd name="connsiteY1584" fmla="*/ 11546537 h 12642889"/>
              <a:gd name="connsiteX1585" fmla="*/ 1882494 w 14835880"/>
              <a:gd name="connsiteY1585" fmla="*/ 11572815 h 12642889"/>
              <a:gd name="connsiteX1586" fmla="*/ 1932654 w 14835880"/>
              <a:gd name="connsiteY1586" fmla="*/ 11448588 h 12642889"/>
              <a:gd name="connsiteX1587" fmla="*/ 1928075 w 14835880"/>
              <a:gd name="connsiteY1587" fmla="*/ 11381206 h 12642889"/>
              <a:gd name="connsiteX1588" fmla="*/ 1840154 w 14835880"/>
              <a:gd name="connsiteY1588" fmla="*/ 11468996 h 12642889"/>
              <a:gd name="connsiteX1589" fmla="*/ 1794766 w 14835880"/>
              <a:gd name="connsiteY1589" fmla="*/ 11420127 h 12642889"/>
              <a:gd name="connsiteX1590" fmla="*/ 1753016 w 14835880"/>
              <a:gd name="connsiteY1590" fmla="*/ 11458205 h 12642889"/>
              <a:gd name="connsiteX1591" fmla="*/ 1809135 w 14835880"/>
              <a:gd name="connsiteY1591" fmla="*/ 11521706 h 12642889"/>
              <a:gd name="connsiteX1592" fmla="*/ 1808800 w 14835880"/>
              <a:gd name="connsiteY1592" fmla="*/ 11521865 h 12642889"/>
              <a:gd name="connsiteX1593" fmla="*/ 1809095 w 14835880"/>
              <a:gd name="connsiteY1593" fmla="*/ 11522774 h 12642889"/>
              <a:gd name="connsiteX1594" fmla="*/ 1757426 w 14835880"/>
              <a:gd name="connsiteY1594" fmla="*/ 11580323 h 12642889"/>
              <a:gd name="connsiteX1595" fmla="*/ 1683750 w 14835880"/>
              <a:gd name="connsiteY1595" fmla="*/ 11514843 h 12642889"/>
              <a:gd name="connsiteX1596" fmla="*/ 1667623 w 14835880"/>
              <a:gd name="connsiteY1596" fmla="*/ 11531282 h 12642889"/>
              <a:gd name="connsiteX1597" fmla="*/ 1698997 w 14835880"/>
              <a:gd name="connsiteY1597" fmla="*/ 11608445 h 12642889"/>
              <a:gd name="connsiteX1598" fmla="*/ 1690211 w 14835880"/>
              <a:gd name="connsiteY1598" fmla="*/ 11615384 h 12642889"/>
              <a:gd name="connsiteX1599" fmla="*/ 1665337 w 14835880"/>
              <a:gd name="connsiteY1599" fmla="*/ 11585268 h 12642889"/>
              <a:gd name="connsiteX1600" fmla="*/ 1597579 w 14835880"/>
              <a:gd name="connsiteY1600" fmla="*/ 11573637 h 12642889"/>
              <a:gd name="connsiteX1601" fmla="*/ 1562370 w 14835880"/>
              <a:gd name="connsiteY1601" fmla="*/ 11580249 h 12642889"/>
              <a:gd name="connsiteX1602" fmla="*/ 1526347 w 14835880"/>
              <a:gd name="connsiteY1602" fmla="*/ 11689154 h 12642889"/>
              <a:gd name="connsiteX1603" fmla="*/ 1436118 w 14835880"/>
              <a:gd name="connsiteY1603" fmla="*/ 11594994 h 12642889"/>
              <a:gd name="connsiteX1604" fmla="*/ 1418650 w 14835880"/>
              <a:gd name="connsiteY1604" fmla="*/ 11722278 h 12642889"/>
              <a:gd name="connsiteX1605" fmla="*/ 1404510 w 14835880"/>
              <a:gd name="connsiteY1605" fmla="*/ 11722051 h 12642889"/>
              <a:gd name="connsiteX1606" fmla="*/ 1362357 w 14835880"/>
              <a:gd name="connsiteY1606" fmla="*/ 11664348 h 12642889"/>
              <a:gd name="connsiteX1607" fmla="*/ 1338034 w 14835880"/>
              <a:gd name="connsiteY1607" fmla="*/ 11757643 h 12642889"/>
              <a:gd name="connsiteX1608" fmla="*/ 1306346 w 14835880"/>
              <a:gd name="connsiteY1608" fmla="*/ 11589981 h 12642889"/>
              <a:gd name="connsiteX1609" fmla="*/ 1302893 w 14835880"/>
              <a:gd name="connsiteY1609" fmla="*/ 11521902 h 12642889"/>
              <a:gd name="connsiteX1610" fmla="*/ 1198384 w 14835880"/>
              <a:gd name="connsiteY1610" fmla="*/ 11733725 h 12642889"/>
              <a:gd name="connsiteX1611" fmla="*/ 1121818 w 14835880"/>
              <a:gd name="connsiteY1611" fmla="*/ 11678245 h 12642889"/>
              <a:gd name="connsiteX1612" fmla="*/ 1147089 w 14835880"/>
              <a:gd name="connsiteY1612" fmla="*/ 11784152 h 12642889"/>
              <a:gd name="connsiteX1613" fmla="*/ 1019860 w 14835880"/>
              <a:gd name="connsiteY1613" fmla="*/ 11666513 h 12642889"/>
              <a:gd name="connsiteX1614" fmla="*/ 1002661 w 14835880"/>
              <a:gd name="connsiteY1614" fmla="*/ 11631190 h 12642889"/>
              <a:gd name="connsiteX1615" fmla="*/ 974520 w 14835880"/>
              <a:gd name="connsiteY1615" fmla="*/ 11367011 h 12642889"/>
              <a:gd name="connsiteX1616" fmla="*/ 1012096 w 14835880"/>
              <a:gd name="connsiteY1616" fmla="*/ 11273642 h 12642889"/>
              <a:gd name="connsiteX1617" fmla="*/ 1037310 w 14835880"/>
              <a:gd name="connsiteY1617" fmla="*/ 11189833 h 12642889"/>
              <a:gd name="connsiteX1618" fmla="*/ 1031440 w 14835880"/>
              <a:gd name="connsiteY1618" fmla="*/ 11136405 h 12642889"/>
              <a:gd name="connsiteX1619" fmla="*/ 1122342 w 14835880"/>
              <a:gd name="connsiteY1619" fmla="*/ 10978592 h 12642889"/>
              <a:gd name="connsiteX1620" fmla="*/ 1167411 w 14835880"/>
              <a:gd name="connsiteY1620" fmla="*/ 10916976 h 12642889"/>
              <a:gd name="connsiteX1621" fmla="*/ 1207700 w 14835880"/>
              <a:gd name="connsiteY1621" fmla="*/ 10884202 h 12642889"/>
              <a:gd name="connsiteX1622" fmla="*/ 1215161 w 14835880"/>
              <a:gd name="connsiteY1622" fmla="*/ 10960556 h 12642889"/>
              <a:gd name="connsiteX1623" fmla="*/ 1210484 w 14835880"/>
              <a:gd name="connsiteY1623" fmla="*/ 11050511 h 12642889"/>
              <a:gd name="connsiteX1624" fmla="*/ 1250654 w 14835880"/>
              <a:gd name="connsiteY1624" fmla="*/ 10996170 h 12642889"/>
              <a:gd name="connsiteX1625" fmla="*/ 1266620 w 14835880"/>
              <a:gd name="connsiteY1625" fmla="*/ 10735868 h 12642889"/>
              <a:gd name="connsiteX1626" fmla="*/ 1272740 w 14835880"/>
              <a:gd name="connsiteY1626" fmla="*/ 10512502 h 12642889"/>
              <a:gd name="connsiteX1627" fmla="*/ 1287862 w 14835880"/>
              <a:gd name="connsiteY1627" fmla="*/ 10434936 h 12642889"/>
              <a:gd name="connsiteX1628" fmla="*/ 1332173 w 14835880"/>
              <a:gd name="connsiteY1628" fmla="*/ 10315035 h 12642889"/>
              <a:gd name="connsiteX1629" fmla="*/ 1350152 w 14835880"/>
              <a:gd name="connsiteY1629" fmla="*/ 10229271 h 12642889"/>
              <a:gd name="connsiteX1630" fmla="*/ 1317326 w 14835880"/>
              <a:gd name="connsiteY1630" fmla="*/ 10064840 h 12642889"/>
              <a:gd name="connsiteX1631" fmla="*/ 1315827 w 14835880"/>
              <a:gd name="connsiteY1631" fmla="*/ 9812290 h 12642889"/>
              <a:gd name="connsiteX1632" fmla="*/ 1315979 w 14835880"/>
              <a:gd name="connsiteY1632" fmla="*/ 9751785 h 12642889"/>
              <a:gd name="connsiteX1633" fmla="*/ 1296552 w 14835880"/>
              <a:gd name="connsiteY1633" fmla="*/ 9779155 h 12642889"/>
              <a:gd name="connsiteX1634" fmla="*/ 1261166 w 14835880"/>
              <a:gd name="connsiteY1634" fmla="*/ 9802440 h 12642889"/>
              <a:gd name="connsiteX1635" fmla="*/ 1159141 w 14835880"/>
              <a:gd name="connsiteY1635" fmla="*/ 9843170 h 12642889"/>
              <a:gd name="connsiteX1636" fmla="*/ 1073439 w 14835880"/>
              <a:gd name="connsiteY1636" fmla="*/ 9877443 h 12642889"/>
              <a:gd name="connsiteX1637" fmla="*/ 960201 w 14835880"/>
              <a:gd name="connsiteY1637" fmla="*/ 9908974 h 12642889"/>
              <a:gd name="connsiteX1638" fmla="*/ 909984 w 14835880"/>
              <a:gd name="connsiteY1638" fmla="*/ 10006120 h 12642889"/>
              <a:gd name="connsiteX1639" fmla="*/ 809631 w 14835880"/>
              <a:gd name="connsiteY1639" fmla="*/ 10009749 h 12642889"/>
              <a:gd name="connsiteX1640" fmla="*/ 686114 w 14835880"/>
              <a:gd name="connsiteY1640" fmla="*/ 10077825 h 12642889"/>
              <a:gd name="connsiteX1641" fmla="*/ 659953 w 14835880"/>
              <a:gd name="connsiteY1641" fmla="*/ 10072776 h 12642889"/>
              <a:gd name="connsiteX1642" fmla="*/ 699944 w 14835880"/>
              <a:gd name="connsiteY1642" fmla="*/ 9998672 h 12642889"/>
              <a:gd name="connsiteX1643" fmla="*/ 622568 w 14835880"/>
              <a:gd name="connsiteY1643" fmla="*/ 10027413 h 12642889"/>
              <a:gd name="connsiteX1644" fmla="*/ 562803 w 14835880"/>
              <a:gd name="connsiteY1644" fmla="*/ 9992345 h 12642889"/>
              <a:gd name="connsiteX1645" fmla="*/ 648400 w 14835880"/>
              <a:gd name="connsiteY1645" fmla="*/ 9935608 h 12642889"/>
              <a:gd name="connsiteX1646" fmla="*/ 702787 w 14835880"/>
              <a:gd name="connsiteY1646" fmla="*/ 9932115 h 12642889"/>
              <a:gd name="connsiteX1647" fmla="*/ 690104 w 14835880"/>
              <a:gd name="connsiteY1647" fmla="*/ 9879038 h 12642889"/>
              <a:gd name="connsiteX1648" fmla="*/ 673620 w 14835880"/>
              <a:gd name="connsiteY1648" fmla="*/ 9880979 h 12642889"/>
              <a:gd name="connsiteX1649" fmla="*/ 634381 w 14835880"/>
              <a:gd name="connsiteY1649" fmla="*/ 9907473 h 12642889"/>
              <a:gd name="connsiteX1650" fmla="*/ 521193 w 14835880"/>
              <a:gd name="connsiteY1650" fmla="*/ 10004441 h 12642889"/>
              <a:gd name="connsiteX1651" fmla="*/ 374390 w 14835880"/>
              <a:gd name="connsiteY1651" fmla="*/ 10132863 h 12642889"/>
              <a:gd name="connsiteX1652" fmla="*/ 414476 w 14835880"/>
              <a:gd name="connsiteY1652" fmla="*/ 10065967 h 12642889"/>
              <a:gd name="connsiteX1653" fmla="*/ 249461 w 14835880"/>
              <a:gd name="connsiteY1653" fmla="*/ 10125190 h 12642889"/>
              <a:gd name="connsiteX1654" fmla="*/ 404705 w 14835880"/>
              <a:gd name="connsiteY1654" fmla="*/ 10022289 h 12642889"/>
              <a:gd name="connsiteX1655" fmla="*/ 469354 w 14835880"/>
              <a:gd name="connsiteY1655" fmla="*/ 9978400 h 12642889"/>
              <a:gd name="connsiteX1656" fmla="*/ 540120 w 14835880"/>
              <a:gd name="connsiteY1656" fmla="*/ 9927987 h 12642889"/>
              <a:gd name="connsiteX1657" fmla="*/ 564233 w 14835880"/>
              <a:gd name="connsiteY1657" fmla="*/ 9897894 h 12642889"/>
              <a:gd name="connsiteX1658" fmla="*/ 365434 w 14835880"/>
              <a:gd name="connsiteY1658" fmla="*/ 9980217 h 12642889"/>
              <a:gd name="connsiteX1659" fmla="*/ 369417 w 14835880"/>
              <a:gd name="connsiteY1659" fmla="*/ 9937399 h 12642889"/>
              <a:gd name="connsiteX1660" fmla="*/ 319302 w 14835880"/>
              <a:gd name="connsiteY1660" fmla="*/ 9953622 h 12642889"/>
              <a:gd name="connsiteX1661" fmla="*/ 290843 w 14835880"/>
              <a:gd name="connsiteY1661" fmla="*/ 10001240 h 12642889"/>
              <a:gd name="connsiteX1662" fmla="*/ 241645 w 14835880"/>
              <a:gd name="connsiteY1662" fmla="*/ 9996281 h 12642889"/>
              <a:gd name="connsiteX1663" fmla="*/ 314443 w 14835880"/>
              <a:gd name="connsiteY1663" fmla="*/ 9911558 h 12642889"/>
              <a:gd name="connsiteX1664" fmla="*/ 402318 w 14835880"/>
              <a:gd name="connsiteY1664" fmla="*/ 9873116 h 12642889"/>
              <a:gd name="connsiteX1665" fmla="*/ 399445 w 14835880"/>
              <a:gd name="connsiteY1665" fmla="*/ 9807709 h 12642889"/>
              <a:gd name="connsiteX1666" fmla="*/ 324818 w 14835880"/>
              <a:gd name="connsiteY1666" fmla="*/ 9850525 h 12642889"/>
              <a:gd name="connsiteX1667" fmla="*/ 244223 w 14835880"/>
              <a:gd name="connsiteY1667" fmla="*/ 9864393 h 12642889"/>
              <a:gd name="connsiteX1668" fmla="*/ 268955 w 14835880"/>
              <a:gd name="connsiteY1668" fmla="*/ 9905239 h 12642889"/>
              <a:gd name="connsiteX1669" fmla="*/ 229958 w 14835880"/>
              <a:gd name="connsiteY1669" fmla="*/ 9955167 h 12642889"/>
              <a:gd name="connsiteX1670" fmla="*/ 161460 w 14835880"/>
              <a:gd name="connsiteY1670" fmla="*/ 9977220 h 12642889"/>
              <a:gd name="connsiteX1671" fmla="*/ 91650 w 14835880"/>
              <a:gd name="connsiteY1671" fmla="*/ 9996066 h 12642889"/>
              <a:gd name="connsiteX1672" fmla="*/ 155314 w 14835880"/>
              <a:gd name="connsiteY1672" fmla="*/ 10005538 h 12642889"/>
              <a:gd name="connsiteX1673" fmla="*/ 26564 w 14835880"/>
              <a:gd name="connsiteY1673" fmla="*/ 10110520 h 12642889"/>
              <a:gd name="connsiteX1674" fmla="*/ 30809 w 14835880"/>
              <a:gd name="connsiteY1674" fmla="*/ 10000177 h 12642889"/>
              <a:gd name="connsiteX1675" fmla="*/ 149504 w 14835880"/>
              <a:gd name="connsiteY1675" fmla="*/ 9857140 h 12642889"/>
              <a:gd name="connsiteX1676" fmla="*/ 175836 w 14835880"/>
              <a:gd name="connsiteY1676" fmla="*/ 9831887 h 12642889"/>
              <a:gd name="connsiteX1677" fmla="*/ 310077 w 14835880"/>
              <a:gd name="connsiteY1677" fmla="*/ 9710611 h 12642889"/>
              <a:gd name="connsiteX1678" fmla="*/ 298866 w 14835880"/>
              <a:gd name="connsiteY1678" fmla="*/ 9694437 h 12642889"/>
              <a:gd name="connsiteX1679" fmla="*/ 225722 w 14835880"/>
              <a:gd name="connsiteY1679" fmla="*/ 9758010 h 12642889"/>
              <a:gd name="connsiteX1680" fmla="*/ 157568 w 14835880"/>
              <a:gd name="connsiteY1680" fmla="*/ 9805966 h 12642889"/>
              <a:gd name="connsiteX1681" fmla="*/ 110639 w 14835880"/>
              <a:gd name="connsiteY1681" fmla="*/ 9768211 h 12642889"/>
              <a:gd name="connsiteX1682" fmla="*/ 203359 w 14835880"/>
              <a:gd name="connsiteY1682" fmla="*/ 9679873 h 12642889"/>
              <a:gd name="connsiteX1683" fmla="*/ 272789 w 14835880"/>
              <a:gd name="connsiteY1683" fmla="*/ 9636326 h 12642889"/>
              <a:gd name="connsiteX1684" fmla="*/ 302549 w 14835880"/>
              <a:gd name="connsiteY1684" fmla="*/ 9621703 h 12642889"/>
              <a:gd name="connsiteX1685" fmla="*/ 185907 w 14835880"/>
              <a:gd name="connsiteY1685" fmla="*/ 9612231 h 12642889"/>
              <a:gd name="connsiteX1686" fmla="*/ 152211 w 14835880"/>
              <a:gd name="connsiteY1686" fmla="*/ 9633648 h 12642889"/>
              <a:gd name="connsiteX1687" fmla="*/ 104356 w 14835880"/>
              <a:gd name="connsiteY1687" fmla="*/ 9684921 h 12642889"/>
              <a:gd name="connsiteX1688" fmla="*/ 107824 w 14835880"/>
              <a:gd name="connsiteY1688" fmla="*/ 9625616 h 12642889"/>
              <a:gd name="connsiteX1689" fmla="*/ 170924 w 14835880"/>
              <a:gd name="connsiteY1689" fmla="*/ 9580119 h 12642889"/>
              <a:gd name="connsiteX1690" fmla="*/ 187776 w 14835880"/>
              <a:gd name="connsiteY1690" fmla="*/ 9526152 h 12642889"/>
              <a:gd name="connsiteX1691" fmla="*/ 223865 w 14835880"/>
              <a:gd name="connsiteY1691" fmla="*/ 9468756 h 12642889"/>
              <a:gd name="connsiteX1692" fmla="*/ 270904 w 14835880"/>
              <a:gd name="connsiteY1692" fmla="*/ 9413889 h 12642889"/>
              <a:gd name="connsiteX1693" fmla="*/ 303455 w 14835880"/>
              <a:gd name="connsiteY1693" fmla="*/ 9366503 h 12642889"/>
              <a:gd name="connsiteX1694" fmla="*/ 364583 w 14835880"/>
              <a:gd name="connsiteY1694" fmla="*/ 9327594 h 12642889"/>
              <a:gd name="connsiteX1695" fmla="*/ 300222 w 14835880"/>
              <a:gd name="connsiteY1695" fmla="*/ 9289130 h 12642889"/>
              <a:gd name="connsiteX1696" fmla="*/ 91584 w 14835880"/>
              <a:gd name="connsiteY1696" fmla="*/ 9452517 h 12642889"/>
              <a:gd name="connsiteX1697" fmla="*/ 31563 w 14835880"/>
              <a:gd name="connsiteY1697" fmla="*/ 9365493 h 12642889"/>
              <a:gd name="connsiteX1698" fmla="*/ 40111 w 14835880"/>
              <a:gd name="connsiteY1698" fmla="*/ 9347725 h 12642889"/>
              <a:gd name="connsiteX1699" fmla="*/ 79959 w 14835880"/>
              <a:gd name="connsiteY1699" fmla="*/ 9304724 h 12642889"/>
              <a:gd name="connsiteX1700" fmla="*/ 58860 w 14835880"/>
              <a:gd name="connsiteY1700" fmla="*/ 9346976 h 12642889"/>
              <a:gd name="connsiteX1701" fmla="*/ 108767 w 14835880"/>
              <a:gd name="connsiteY1701" fmla="*/ 9325444 h 12642889"/>
              <a:gd name="connsiteX1702" fmla="*/ 149442 w 14835880"/>
              <a:gd name="connsiteY1702" fmla="*/ 9307933 h 12642889"/>
              <a:gd name="connsiteX1703" fmla="*/ 149435 w 14835880"/>
              <a:gd name="connsiteY1703" fmla="*/ 9308851 h 12642889"/>
              <a:gd name="connsiteX1704" fmla="*/ 149579 w 14835880"/>
              <a:gd name="connsiteY1704" fmla="*/ 9308781 h 12642889"/>
              <a:gd name="connsiteX1705" fmla="*/ 134056 w 14835880"/>
              <a:gd name="connsiteY1705" fmla="*/ 9361063 h 12642889"/>
              <a:gd name="connsiteX1706" fmla="*/ 143347 w 14835880"/>
              <a:gd name="connsiteY1706" fmla="*/ 9368687 h 12642889"/>
              <a:gd name="connsiteX1707" fmla="*/ 235970 w 14835880"/>
              <a:gd name="connsiteY1707" fmla="*/ 9279796 h 12642889"/>
              <a:gd name="connsiteX1708" fmla="*/ 229615 w 14835880"/>
              <a:gd name="connsiteY1708" fmla="*/ 9269855 h 12642889"/>
              <a:gd name="connsiteX1709" fmla="*/ 149579 w 14835880"/>
              <a:gd name="connsiteY1709" fmla="*/ 9308781 h 12642889"/>
              <a:gd name="connsiteX1710" fmla="*/ 149888 w 14835880"/>
              <a:gd name="connsiteY1710" fmla="*/ 9307741 h 12642889"/>
              <a:gd name="connsiteX1711" fmla="*/ 149442 w 14835880"/>
              <a:gd name="connsiteY1711" fmla="*/ 9307933 h 12642889"/>
              <a:gd name="connsiteX1712" fmla="*/ 149614 w 14835880"/>
              <a:gd name="connsiteY1712" fmla="*/ 9283345 h 12642889"/>
              <a:gd name="connsiteX1713" fmla="*/ 188178 w 14835880"/>
              <a:gd name="connsiteY1713" fmla="*/ 9233576 h 12642889"/>
              <a:gd name="connsiteX1714" fmla="*/ 312125 w 14835880"/>
              <a:gd name="connsiteY1714" fmla="*/ 9118048 h 12642889"/>
              <a:gd name="connsiteX1715" fmla="*/ 304622 w 14835880"/>
              <a:gd name="connsiteY1715" fmla="*/ 9179166 h 12642889"/>
              <a:gd name="connsiteX1716" fmla="*/ 518497 w 14835880"/>
              <a:gd name="connsiteY1716" fmla="*/ 8958283 h 12642889"/>
              <a:gd name="connsiteX1717" fmla="*/ 553802 w 14835880"/>
              <a:gd name="connsiteY1717" fmla="*/ 8886608 h 12642889"/>
              <a:gd name="connsiteX1718" fmla="*/ 601229 w 14835880"/>
              <a:gd name="connsiteY1718" fmla="*/ 8803850 h 12642889"/>
              <a:gd name="connsiteX1719" fmla="*/ 630098 w 14835880"/>
              <a:gd name="connsiteY1719" fmla="*/ 8750262 h 12642889"/>
              <a:gd name="connsiteX1720" fmla="*/ 556155 w 14835880"/>
              <a:gd name="connsiteY1720" fmla="*/ 8854354 h 12642889"/>
              <a:gd name="connsiteX1721" fmla="*/ 334832 w 14835880"/>
              <a:gd name="connsiteY1721" fmla="*/ 9050574 h 12642889"/>
              <a:gd name="connsiteX1722" fmla="*/ 312538 w 14835880"/>
              <a:gd name="connsiteY1722" fmla="*/ 8971653 h 12642889"/>
              <a:gd name="connsiteX1723" fmla="*/ 369268 w 14835880"/>
              <a:gd name="connsiteY1723" fmla="*/ 8914296 h 12642889"/>
              <a:gd name="connsiteX1724" fmla="*/ 436436 w 14835880"/>
              <a:gd name="connsiteY1724" fmla="*/ 8860446 h 12642889"/>
              <a:gd name="connsiteX1725" fmla="*/ 519506 w 14835880"/>
              <a:gd name="connsiteY1725" fmla="*/ 8777534 h 12642889"/>
              <a:gd name="connsiteX1726" fmla="*/ 450406 w 14835880"/>
              <a:gd name="connsiteY1726" fmla="*/ 8825366 h 12642889"/>
              <a:gd name="connsiteX1727" fmla="*/ 438795 w 14835880"/>
              <a:gd name="connsiteY1727" fmla="*/ 8816788 h 12642889"/>
              <a:gd name="connsiteX1728" fmla="*/ 461089 w 14835880"/>
              <a:gd name="connsiteY1728" fmla="*/ 8766992 h 12642889"/>
              <a:gd name="connsiteX1729" fmla="*/ 578897 w 14835880"/>
              <a:gd name="connsiteY1729" fmla="*/ 8643344 h 12642889"/>
              <a:gd name="connsiteX1730" fmla="*/ 593696 w 14835880"/>
              <a:gd name="connsiteY1730" fmla="*/ 8595414 h 12642889"/>
              <a:gd name="connsiteX1731" fmla="*/ 757756 w 14835880"/>
              <a:gd name="connsiteY1731" fmla="*/ 8497701 h 12642889"/>
              <a:gd name="connsiteX1732" fmla="*/ 751563 w 14835880"/>
              <a:gd name="connsiteY1732" fmla="*/ 8548105 h 12642889"/>
              <a:gd name="connsiteX1733" fmla="*/ 779501 w 14835880"/>
              <a:gd name="connsiteY1733" fmla="*/ 8538518 h 12642889"/>
              <a:gd name="connsiteX1734" fmla="*/ 882146 w 14835880"/>
              <a:gd name="connsiteY1734" fmla="*/ 8482817 h 12642889"/>
              <a:gd name="connsiteX1735" fmla="*/ 936344 w 14835880"/>
              <a:gd name="connsiteY1735" fmla="*/ 8437646 h 12642889"/>
              <a:gd name="connsiteX1736" fmla="*/ 1030960 w 14835880"/>
              <a:gd name="connsiteY1736" fmla="*/ 8327649 h 12642889"/>
              <a:gd name="connsiteX1737" fmla="*/ 1082880 w 14835880"/>
              <a:gd name="connsiteY1737" fmla="*/ 8311724 h 12642889"/>
              <a:gd name="connsiteX1738" fmla="*/ 1075704 w 14835880"/>
              <a:gd name="connsiteY1738" fmla="*/ 8248421 h 12642889"/>
              <a:gd name="connsiteX1739" fmla="*/ 1099044 w 14835880"/>
              <a:gd name="connsiteY1739" fmla="*/ 8230696 h 12642889"/>
              <a:gd name="connsiteX1740" fmla="*/ 1117022 w 14835880"/>
              <a:gd name="connsiteY1740" fmla="*/ 8230844 h 12642889"/>
              <a:gd name="connsiteX1741" fmla="*/ 1171648 w 14835880"/>
              <a:gd name="connsiteY1741" fmla="*/ 8154059 h 12642889"/>
              <a:gd name="connsiteX1742" fmla="*/ 1204549 w 14835880"/>
              <a:gd name="connsiteY1742" fmla="*/ 8118951 h 12642889"/>
              <a:gd name="connsiteX1743" fmla="*/ 1289724 w 14835880"/>
              <a:gd name="connsiteY1743" fmla="*/ 8041535 h 12642889"/>
              <a:gd name="connsiteX1744" fmla="*/ 1335527 w 14835880"/>
              <a:gd name="connsiteY1744" fmla="*/ 7944314 h 12642889"/>
              <a:gd name="connsiteX1745" fmla="*/ 1223828 w 14835880"/>
              <a:gd name="connsiteY1745" fmla="*/ 7971087 h 12642889"/>
              <a:gd name="connsiteX1746" fmla="*/ 1221203 w 14835880"/>
              <a:gd name="connsiteY1746" fmla="*/ 8014725 h 12642889"/>
              <a:gd name="connsiteX1747" fmla="*/ 1103666 w 14835880"/>
              <a:gd name="connsiteY1747" fmla="*/ 8118106 h 12642889"/>
              <a:gd name="connsiteX1748" fmla="*/ 981960 w 14835880"/>
              <a:gd name="connsiteY1748" fmla="*/ 8237878 h 12642889"/>
              <a:gd name="connsiteX1749" fmla="*/ 883835 w 14835880"/>
              <a:gd name="connsiteY1749" fmla="*/ 8253012 h 12642889"/>
              <a:gd name="connsiteX1750" fmla="*/ 929999 w 14835880"/>
              <a:gd name="connsiteY1750" fmla="*/ 8203607 h 12642889"/>
              <a:gd name="connsiteX1751" fmla="*/ 960857 w 14835880"/>
              <a:gd name="connsiteY1751" fmla="*/ 8185339 h 12642889"/>
              <a:gd name="connsiteX1752" fmla="*/ 979653 w 14835880"/>
              <a:gd name="connsiteY1752" fmla="*/ 8132649 h 12642889"/>
              <a:gd name="connsiteX1753" fmla="*/ 936892 w 14835880"/>
              <a:gd name="connsiteY1753" fmla="*/ 8141305 h 12642889"/>
              <a:gd name="connsiteX1754" fmla="*/ 880514 w 14835880"/>
              <a:gd name="connsiteY1754" fmla="*/ 8165909 h 12642889"/>
              <a:gd name="connsiteX1755" fmla="*/ 797214 w 14835880"/>
              <a:gd name="connsiteY1755" fmla="*/ 8253964 h 12642889"/>
              <a:gd name="connsiteX1756" fmla="*/ 643411 w 14835880"/>
              <a:gd name="connsiteY1756" fmla="*/ 8406378 h 12642889"/>
              <a:gd name="connsiteX1757" fmla="*/ 600184 w 14835880"/>
              <a:gd name="connsiteY1757" fmla="*/ 8480137 h 12642889"/>
              <a:gd name="connsiteX1758" fmla="*/ 501653 w 14835880"/>
              <a:gd name="connsiteY1758" fmla="*/ 8589371 h 12642889"/>
              <a:gd name="connsiteX1759" fmla="*/ 458381 w 14835880"/>
              <a:gd name="connsiteY1759" fmla="*/ 8595162 h 12642889"/>
              <a:gd name="connsiteX1760" fmla="*/ 466376 w 14835880"/>
              <a:gd name="connsiteY1760" fmla="*/ 8551430 h 12642889"/>
              <a:gd name="connsiteX1761" fmla="*/ 573287 w 14835880"/>
              <a:gd name="connsiteY1761" fmla="*/ 8457080 h 12642889"/>
              <a:gd name="connsiteX1762" fmla="*/ 631899 w 14835880"/>
              <a:gd name="connsiteY1762" fmla="*/ 8355546 h 12642889"/>
              <a:gd name="connsiteX1763" fmla="*/ 662246 w 14835880"/>
              <a:gd name="connsiteY1763" fmla="*/ 8325534 h 12642889"/>
              <a:gd name="connsiteX1764" fmla="*/ 673105 w 14835880"/>
              <a:gd name="connsiteY1764" fmla="*/ 8283996 h 12642889"/>
              <a:gd name="connsiteX1765" fmla="*/ 730907 w 14835880"/>
              <a:gd name="connsiteY1765" fmla="*/ 8262578 h 12642889"/>
              <a:gd name="connsiteX1766" fmla="*/ 853026 w 14835880"/>
              <a:gd name="connsiteY1766" fmla="*/ 8127144 h 12642889"/>
              <a:gd name="connsiteX1767" fmla="*/ 781735 w 14835880"/>
              <a:gd name="connsiteY1767" fmla="*/ 8075758 h 12642889"/>
              <a:gd name="connsiteX1768" fmla="*/ 934232 w 14835880"/>
              <a:gd name="connsiteY1768" fmla="*/ 7987967 h 12642889"/>
              <a:gd name="connsiteX1769" fmla="*/ 922441 w 14835880"/>
              <a:gd name="connsiteY1769" fmla="*/ 7937419 h 12642889"/>
              <a:gd name="connsiteX1770" fmla="*/ 870582 w 14835880"/>
              <a:gd name="connsiteY1770" fmla="*/ 7980117 h 12642889"/>
              <a:gd name="connsiteX1771" fmla="*/ 754585 w 14835880"/>
              <a:gd name="connsiteY1771" fmla="*/ 8083480 h 12642889"/>
              <a:gd name="connsiteX1772" fmla="*/ 614153 w 14835880"/>
              <a:gd name="connsiteY1772" fmla="*/ 8216806 h 12642889"/>
              <a:gd name="connsiteX1773" fmla="*/ 650201 w 14835880"/>
              <a:gd name="connsiteY1773" fmla="*/ 8146743 h 12642889"/>
              <a:gd name="connsiteX1774" fmla="*/ 645438 w 14835880"/>
              <a:gd name="connsiteY1774" fmla="*/ 8119370 h 12642889"/>
              <a:gd name="connsiteX1775" fmla="*/ 698422 w 14835880"/>
              <a:gd name="connsiteY1775" fmla="*/ 8044387 h 12642889"/>
              <a:gd name="connsiteX1776" fmla="*/ 775042 w 14835880"/>
              <a:gd name="connsiteY1776" fmla="*/ 8000661 h 12642889"/>
              <a:gd name="connsiteX1777" fmla="*/ 793247 w 14835880"/>
              <a:gd name="connsiteY1777" fmla="*/ 7959520 h 12642889"/>
              <a:gd name="connsiteX1778" fmla="*/ 587865 w 14835880"/>
              <a:gd name="connsiteY1778" fmla="*/ 8050371 h 12642889"/>
              <a:gd name="connsiteX1779" fmla="*/ 613026 w 14835880"/>
              <a:gd name="connsiteY1779" fmla="*/ 8007329 h 12642889"/>
              <a:gd name="connsiteX1780" fmla="*/ 553702 w 14835880"/>
              <a:gd name="connsiteY1780" fmla="*/ 8028180 h 12642889"/>
              <a:gd name="connsiteX1781" fmla="*/ 520597 w 14835880"/>
              <a:gd name="connsiteY1781" fmla="*/ 8071982 h 12642889"/>
              <a:gd name="connsiteX1782" fmla="*/ 474571 w 14835880"/>
              <a:gd name="connsiteY1782" fmla="*/ 8068148 h 12642889"/>
              <a:gd name="connsiteX1783" fmla="*/ 576173 w 14835880"/>
              <a:gd name="connsiteY1783" fmla="*/ 7959487 h 12642889"/>
              <a:gd name="connsiteX1784" fmla="*/ 472193 w 14835880"/>
              <a:gd name="connsiteY1784" fmla="*/ 7929778 h 12642889"/>
              <a:gd name="connsiteX1785" fmla="*/ 505796 w 14835880"/>
              <a:gd name="connsiteY1785" fmla="*/ 7982314 h 12642889"/>
              <a:gd name="connsiteX1786" fmla="*/ 460500 w 14835880"/>
              <a:gd name="connsiteY1786" fmla="*/ 8030999 h 12642889"/>
              <a:gd name="connsiteX1787" fmla="*/ 386303 w 14835880"/>
              <a:gd name="connsiteY1787" fmla="*/ 8048868 h 12642889"/>
              <a:gd name="connsiteX1788" fmla="*/ 332699 w 14835880"/>
              <a:gd name="connsiteY1788" fmla="*/ 8070798 h 12642889"/>
              <a:gd name="connsiteX1789" fmla="*/ 376759 w 14835880"/>
              <a:gd name="connsiteY1789" fmla="*/ 8072319 h 12642889"/>
              <a:gd name="connsiteX1790" fmla="*/ 382807 w 14835880"/>
              <a:gd name="connsiteY1790" fmla="*/ 8086558 h 12642889"/>
              <a:gd name="connsiteX1791" fmla="*/ 257966 w 14835880"/>
              <a:gd name="connsiteY1791" fmla="*/ 8174533 h 12642889"/>
              <a:gd name="connsiteX1792" fmla="*/ 260349 w 14835880"/>
              <a:gd name="connsiteY1792" fmla="*/ 8075766 h 12642889"/>
              <a:gd name="connsiteX1793" fmla="*/ 382812 w 14835880"/>
              <a:gd name="connsiteY1793" fmla="*/ 7928376 h 12642889"/>
              <a:gd name="connsiteX1794" fmla="*/ 396232 w 14835880"/>
              <a:gd name="connsiteY1794" fmla="*/ 7916367 h 12642889"/>
              <a:gd name="connsiteX1795" fmla="*/ 540454 w 14835880"/>
              <a:gd name="connsiteY1795" fmla="*/ 7782236 h 12642889"/>
              <a:gd name="connsiteX1796" fmla="*/ 451400 w 14835880"/>
              <a:gd name="connsiteY1796" fmla="*/ 7837106 h 12642889"/>
              <a:gd name="connsiteX1797" fmla="*/ 381270 w 14835880"/>
              <a:gd name="connsiteY1797" fmla="*/ 7878614 h 12642889"/>
              <a:gd name="connsiteX1798" fmla="*/ 342831 w 14835880"/>
              <a:gd name="connsiteY1798" fmla="*/ 7853178 h 12642889"/>
              <a:gd name="connsiteX1799" fmla="*/ 531634 w 14835880"/>
              <a:gd name="connsiteY1799" fmla="*/ 7693955 h 12642889"/>
              <a:gd name="connsiteX1800" fmla="*/ 413757 w 14835880"/>
              <a:gd name="connsiteY1800" fmla="*/ 7689372 h 12642889"/>
              <a:gd name="connsiteX1801" fmla="*/ 381099 w 14835880"/>
              <a:gd name="connsiteY1801" fmla="*/ 7714294 h 12642889"/>
              <a:gd name="connsiteX1802" fmla="*/ 341021 w 14835880"/>
              <a:gd name="connsiteY1802" fmla="*/ 7760294 h 12642889"/>
              <a:gd name="connsiteX1803" fmla="*/ 356108 w 14835880"/>
              <a:gd name="connsiteY1803" fmla="*/ 7670907 h 12642889"/>
              <a:gd name="connsiteX1804" fmla="*/ 355407 w 14835880"/>
              <a:gd name="connsiteY1804" fmla="*/ 7614966 h 12642889"/>
              <a:gd name="connsiteX1805" fmla="*/ 379231 w 14835880"/>
              <a:gd name="connsiteY1805" fmla="*/ 7635517 h 12642889"/>
              <a:gd name="connsiteX1806" fmla="*/ 411766 w 14835880"/>
              <a:gd name="connsiteY1806" fmla="*/ 7649904 h 12642889"/>
              <a:gd name="connsiteX1807" fmla="*/ 427353 w 14835880"/>
              <a:gd name="connsiteY1807" fmla="*/ 7615965 h 12642889"/>
              <a:gd name="connsiteX1808" fmla="*/ 439491 w 14835880"/>
              <a:gd name="connsiteY1808" fmla="*/ 7581470 h 12642889"/>
              <a:gd name="connsiteX1809" fmla="*/ 455376 w 14835880"/>
              <a:gd name="connsiteY1809" fmla="*/ 7537161 h 12642889"/>
              <a:gd name="connsiteX1810" fmla="*/ 504353 w 14835880"/>
              <a:gd name="connsiteY1810" fmla="*/ 7481351 h 12642889"/>
              <a:gd name="connsiteX1811" fmla="*/ 533713 w 14835880"/>
              <a:gd name="connsiteY1811" fmla="*/ 7440705 h 12642889"/>
              <a:gd name="connsiteX1812" fmla="*/ 598500 w 14835880"/>
              <a:gd name="connsiteY1812" fmla="*/ 7402527 h 12642889"/>
              <a:gd name="connsiteX1813" fmla="*/ 598238 w 14835880"/>
              <a:gd name="connsiteY1813" fmla="*/ 7386363 h 12642889"/>
              <a:gd name="connsiteX1814" fmla="*/ 544536 w 14835880"/>
              <a:gd name="connsiteY1814" fmla="*/ 7363014 h 12642889"/>
              <a:gd name="connsiteX1815" fmla="*/ 336171 w 14835880"/>
              <a:gd name="connsiteY1815" fmla="*/ 7528342 h 12642889"/>
              <a:gd name="connsiteX1816" fmla="*/ 265485 w 14835880"/>
              <a:gd name="connsiteY1816" fmla="*/ 7392531 h 12642889"/>
              <a:gd name="connsiteX1817" fmla="*/ 309824 w 14835880"/>
              <a:gd name="connsiteY1817" fmla="*/ 7370967 h 12642889"/>
              <a:gd name="connsiteX1818" fmla="*/ 302091 w 14835880"/>
              <a:gd name="connsiteY1818" fmla="*/ 7423905 h 12642889"/>
              <a:gd name="connsiteX1819" fmla="*/ 529981 w 14835880"/>
              <a:gd name="connsiteY1819" fmla="*/ 7213091 h 12642889"/>
              <a:gd name="connsiteX1820" fmla="*/ 549256 w 14835880"/>
              <a:gd name="connsiteY1820" fmla="*/ 7244005 h 12642889"/>
              <a:gd name="connsiteX1821" fmla="*/ 753731 w 14835880"/>
              <a:gd name="connsiteY1821" fmla="*/ 7035844 h 12642889"/>
              <a:gd name="connsiteX1822" fmla="*/ 779665 w 14835880"/>
              <a:gd name="connsiteY1822" fmla="*/ 6966791 h 12642889"/>
              <a:gd name="connsiteX1823" fmla="*/ 838412 w 14835880"/>
              <a:gd name="connsiteY1823" fmla="*/ 6870978 h 12642889"/>
              <a:gd name="connsiteX1824" fmla="*/ 870979 w 14835880"/>
              <a:gd name="connsiteY1824" fmla="*/ 6854696 h 12642889"/>
              <a:gd name="connsiteX1825" fmla="*/ 860100 w 14835880"/>
              <a:gd name="connsiteY1825" fmla="*/ 6808593 h 12642889"/>
              <a:gd name="connsiteX1826" fmla="*/ 778487 w 14835880"/>
              <a:gd name="connsiteY1826" fmla="*/ 6892567 h 12642889"/>
              <a:gd name="connsiteX1827" fmla="*/ 796922 w 14835880"/>
              <a:gd name="connsiteY1827" fmla="*/ 6927444 h 12642889"/>
              <a:gd name="connsiteX1828" fmla="*/ 779716 w 14835880"/>
              <a:gd name="connsiteY1828" fmla="*/ 6937739 h 12642889"/>
              <a:gd name="connsiteX1829" fmla="*/ 703346 w 14835880"/>
              <a:gd name="connsiteY1829" fmla="*/ 6991174 h 12642889"/>
              <a:gd name="connsiteX1830" fmla="*/ 537076 w 14835880"/>
              <a:gd name="connsiteY1830" fmla="*/ 7164610 h 12642889"/>
              <a:gd name="connsiteX1831" fmla="*/ 538730 w 14835880"/>
              <a:gd name="connsiteY1831" fmla="*/ 7038061 h 12642889"/>
              <a:gd name="connsiteX1832" fmla="*/ 591889 w 14835880"/>
              <a:gd name="connsiteY1832" fmla="*/ 7041676 h 12642889"/>
              <a:gd name="connsiteX1833" fmla="*/ 608560 w 14835880"/>
              <a:gd name="connsiteY1833" fmla="*/ 6977731 h 12642889"/>
              <a:gd name="connsiteX1834" fmla="*/ 749135 w 14835880"/>
              <a:gd name="connsiteY1834" fmla="*/ 6860636 h 12642889"/>
              <a:gd name="connsiteX1835" fmla="*/ 683963 w 14835880"/>
              <a:gd name="connsiteY1835" fmla="*/ 6897214 h 12642889"/>
              <a:gd name="connsiteX1836" fmla="*/ 699133 w 14835880"/>
              <a:gd name="connsiteY1836" fmla="*/ 6833701 h 12642889"/>
              <a:gd name="connsiteX1837" fmla="*/ 818205 w 14835880"/>
              <a:gd name="connsiteY1837" fmla="*/ 6712846 h 12642889"/>
              <a:gd name="connsiteX1838" fmla="*/ 828583 w 14835880"/>
              <a:gd name="connsiteY1838" fmla="*/ 6674023 h 12642889"/>
              <a:gd name="connsiteX1839" fmla="*/ 993812 w 14835880"/>
              <a:gd name="connsiteY1839" fmla="*/ 6574111 h 12642889"/>
              <a:gd name="connsiteX1840" fmla="*/ 990672 w 14835880"/>
              <a:gd name="connsiteY1840" fmla="*/ 6621558 h 12642889"/>
              <a:gd name="connsiteX1841" fmla="*/ 1041470 w 14835880"/>
              <a:gd name="connsiteY1841" fmla="*/ 6585451 h 12642889"/>
              <a:gd name="connsiteX1842" fmla="*/ 1097428 w 14835880"/>
              <a:gd name="connsiteY1842" fmla="*/ 6560448 h 12642889"/>
              <a:gd name="connsiteX1843" fmla="*/ 1161608 w 14835880"/>
              <a:gd name="connsiteY1843" fmla="*/ 6523315 h 12642889"/>
              <a:gd name="connsiteX1844" fmla="*/ 1260787 w 14835880"/>
              <a:gd name="connsiteY1844" fmla="*/ 6409016 h 12642889"/>
              <a:gd name="connsiteX1845" fmla="*/ 1297196 w 14835880"/>
              <a:gd name="connsiteY1845" fmla="*/ 6396791 h 12642889"/>
              <a:gd name="connsiteX1846" fmla="*/ 1316750 w 14835880"/>
              <a:gd name="connsiteY1846" fmla="*/ 6352328 h 12642889"/>
              <a:gd name="connsiteX1847" fmla="*/ 1369662 w 14835880"/>
              <a:gd name="connsiteY1847" fmla="*/ 6307783 h 12642889"/>
              <a:gd name="connsiteX1848" fmla="*/ 1405322 w 14835880"/>
              <a:gd name="connsiteY1848" fmla="*/ 6223339 h 12642889"/>
              <a:gd name="connsiteX1849" fmla="*/ 1572544 w 14835880"/>
              <a:gd name="connsiteY1849" fmla="*/ 6047809 h 12642889"/>
              <a:gd name="connsiteX1850" fmla="*/ 1580682 w 14835880"/>
              <a:gd name="connsiteY1850" fmla="*/ 6038665 h 12642889"/>
              <a:gd name="connsiteX1851" fmla="*/ 1677061 w 14835880"/>
              <a:gd name="connsiteY1851" fmla="*/ 5914623 h 12642889"/>
              <a:gd name="connsiteX1852" fmla="*/ 1847180 w 14835880"/>
              <a:gd name="connsiteY1852" fmla="*/ 5749391 h 12642889"/>
              <a:gd name="connsiteX1853" fmla="*/ 1887198 w 14835880"/>
              <a:gd name="connsiteY1853" fmla="*/ 5712907 h 12642889"/>
              <a:gd name="connsiteX1854" fmla="*/ 1872709 w 14835880"/>
              <a:gd name="connsiteY1854" fmla="*/ 5685856 h 12642889"/>
              <a:gd name="connsiteX1855" fmla="*/ 1918991 w 14835880"/>
              <a:gd name="connsiteY1855" fmla="*/ 5645516 h 12642889"/>
              <a:gd name="connsiteX1856" fmla="*/ 1970204 w 14835880"/>
              <a:gd name="connsiteY1856" fmla="*/ 5612242 h 12642889"/>
              <a:gd name="connsiteX1857" fmla="*/ 1979207 w 14835880"/>
              <a:gd name="connsiteY1857" fmla="*/ 5622672 h 12642889"/>
              <a:gd name="connsiteX1858" fmla="*/ 1917409 w 14835880"/>
              <a:gd name="connsiteY1858" fmla="*/ 5719227 h 12642889"/>
              <a:gd name="connsiteX1859" fmla="*/ 2031517 w 14835880"/>
              <a:gd name="connsiteY1859" fmla="*/ 5673658 h 12642889"/>
              <a:gd name="connsiteX1860" fmla="*/ 2128420 w 14835880"/>
              <a:gd name="connsiteY1860" fmla="*/ 5590833 h 12642889"/>
              <a:gd name="connsiteX1861" fmla="*/ 2281060 w 14835880"/>
              <a:gd name="connsiteY1861" fmla="*/ 5449198 h 12642889"/>
              <a:gd name="connsiteX1862" fmla="*/ 2364748 w 14835880"/>
              <a:gd name="connsiteY1862" fmla="*/ 5396650 h 12642889"/>
              <a:gd name="connsiteX1863" fmla="*/ 2435583 w 14835880"/>
              <a:gd name="connsiteY1863" fmla="*/ 5363533 h 12642889"/>
              <a:gd name="connsiteX1864" fmla="*/ 2435046 w 14835880"/>
              <a:gd name="connsiteY1864" fmla="*/ 5404378 h 12642889"/>
              <a:gd name="connsiteX1865" fmla="*/ 2443321 w 14835880"/>
              <a:gd name="connsiteY1865" fmla="*/ 5405383 h 12642889"/>
              <a:gd name="connsiteX1866" fmla="*/ 2538653 w 14835880"/>
              <a:gd name="connsiteY1866" fmla="*/ 5321249 h 12642889"/>
              <a:gd name="connsiteX1867" fmla="*/ 2589162 w 14835880"/>
              <a:gd name="connsiteY1867" fmla="*/ 5281577 h 12642889"/>
              <a:gd name="connsiteX1868" fmla="*/ 2608981 w 14835880"/>
              <a:gd name="connsiteY1868" fmla="*/ 5271049 h 12642889"/>
              <a:gd name="connsiteX1869" fmla="*/ 2725473 w 14835880"/>
              <a:gd name="connsiteY1869" fmla="*/ 5167297 h 12642889"/>
              <a:gd name="connsiteX1870" fmla="*/ 2773042 w 14835880"/>
              <a:gd name="connsiteY1870" fmla="*/ 5141940 h 12642889"/>
              <a:gd name="connsiteX1871" fmla="*/ 2797265 w 14835880"/>
              <a:gd name="connsiteY1871" fmla="*/ 5125119 h 12642889"/>
              <a:gd name="connsiteX1872" fmla="*/ 2858185 w 14835880"/>
              <a:gd name="connsiteY1872" fmla="*/ 4995660 h 12642889"/>
              <a:gd name="connsiteX1873" fmla="*/ 2851815 w 14835880"/>
              <a:gd name="connsiteY1873" fmla="*/ 4979356 h 12642889"/>
              <a:gd name="connsiteX1874" fmla="*/ 2760203 w 14835880"/>
              <a:gd name="connsiteY1874" fmla="*/ 5038720 h 12642889"/>
              <a:gd name="connsiteX1875" fmla="*/ 2655246 w 14835880"/>
              <a:gd name="connsiteY1875" fmla="*/ 5120432 h 12642889"/>
              <a:gd name="connsiteX1876" fmla="*/ 2581538 w 14835880"/>
              <a:gd name="connsiteY1876" fmla="*/ 5212415 h 12642889"/>
              <a:gd name="connsiteX1877" fmla="*/ 2446477 w 14835880"/>
              <a:gd name="connsiteY1877" fmla="*/ 5318687 h 12642889"/>
              <a:gd name="connsiteX1878" fmla="*/ 2414865 w 14835880"/>
              <a:gd name="connsiteY1878" fmla="*/ 5344278 h 12642889"/>
              <a:gd name="connsiteX1879" fmla="*/ 2372674 w 14835880"/>
              <a:gd name="connsiteY1879" fmla="*/ 5358435 h 12642889"/>
              <a:gd name="connsiteX1880" fmla="*/ 2458729 w 14835880"/>
              <a:gd name="connsiteY1880" fmla="*/ 5245776 h 12642889"/>
              <a:gd name="connsiteX1881" fmla="*/ 2586225 w 14835880"/>
              <a:gd name="connsiteY1881" fmla="*/ 5144369 h 12642889"/>
              <a:gd name="connsiteX1882" fmla="*/ 2691641 w 14835880"/>
              <a:gd name="connsiteY1882" fmla="*/ 5045411 h 12642889"/>
              <a:gd name="connsiteX1883" fmla="*/ 2511518 w 14835880"/>
              <a:gd name="connsiteY1883" fmla="*/ 5161301 h 12642889"/>
              <a:gd name="connsiteX1884" fmla="*/ 2506276 w 14835880"/>
              <a:gd name="connsiteY1884" fmla="*/ 5151264 h 12642889"/>
              <a:gd name="connsiteX1885" fmla="*/ 2651631 w 14835880"/>
              <a:gd name="connsiteY1885" fmla="*/ 5002808 h 12642889"/>
              <a:gd name="connsiteX1886" fmla="*/ 2796885 w 14835880"/>
              <a:gd name="connsiteY1886" fmla="*/ 4962820 h 12642889"/>
              <a:gd name="connsiteX1887" fmla="*/ 2833987 w 14835880"/>
              <a:gd name="connsiteY1887" fmla="*/ 4934559 h 12642889"/>
              <a:gd name="connsiteX1888" fmla="*/ 2937533 w 14835880"/>
              <a:gd name="connsiteY1888" fmla="*/ 4851912 h 12642889"/>
              <a:gd name="connsiteX1889" fmla="*/ 2962188 w 14835880"/>
              <a:gd name="connsiteY1889" fmla="*/ 4834883 h 12642889"/>
              <a:gd name="connsiteX1890" fmla="*/ 3120291 w 14835880"/>
              <a:gd name="connsiteY1890" fmla="*/ 4750430 h 12642889"/>
              <a:gd name="connsiteX1891" fmla="*/ 3170485 w 14835880"/>
              <a:gd name="connsiteY1891" fmla="*/ 4748978 h 12642889"/>
              <a:gd name="connsiteX1892" fmla="*/ 3102248 w 14835880"/>
              <a:gd name="connsiteY1892" fmla="*/ 4805273 h 12642889"/>
              <a:gd name="connsiteX1893" fmla="*/ 3004376 w 14835880"/>
              <a:gd name="connsiteY1893" fmla="*/ 4857171 h 12642889"/>
              <a:gd name="connsiteX1894" fmla="*/ 2969217 w 14835880"/>
              <a:gd name="connsiteY1894" fmla="*/ 4879745 h 12642889"/>
              <a:gd name="connsiteX1895" fmla="*/ 2873320 w 14835880"/>
              <a:gd name="connsiteY1895" fmla="*/ 4935869 h 12642889"/>
              <a:gd name="connsiteX1896" fmla="*/ 2876560 w 14835880"/>
              <a:gd name="connsiteY1896" fmla="*/ 4949547 h 12642889"/>
              <a:gd name="connsiteX1897" fmla="*/ 2908718 w 14835880"/>
              <a:gd name="connsiteY1897" fmla="*/ 4957311 h 12642889"/>
              <a:gd name="connsiteX1898" fmla="*/ 2886078 w 14835880"/>
              <a:gd name="connsiteY1898" fmla="*/ 5003720 h 12642889"/>
              <a:gd name="connsiteX1899" fmla="*/ 2896481 w 14835880"/>
              <a:gd name="connsiteY1899" fmla="*/ 5004884 h 12642889"/>
              <a:gd name="connsiteX1900" fmla="*/ 3011383 w 14835880"/>
              <a:gd name="connsiteY1900" fmla="*/ 4927671 h 12642889"/>
              <a:gd name="connsiteX1901" fmla="*/ 3049142 w 14835880"/>
              <a:gd name="connsiteY1901" fmla="*/ 4923523 h 12642889"/>
              <a:gd name="connsiteX1902" fmla="*/ 3154173 w 14835880"/>
              <a:gd name="connsiteY1902" fmla="*/ 4901920 h 12642889"/>
              <a:gd name="connsiteX1903" fmla="*/ 3280649 w 14835880"/>
              <a:gd name="connsiteY1903" fmla="*/ 4798638 h 12642889"/>
              <a:gd name="connsiteX1904" fmla="*/ 3370258 w 14835880"/>
              <a:gd name="connsiteY1904" fmla="*/ 4738469 h 12642889"/>
              <a:gd name="connsiteX1905" fmla="*/ 3434920 w 14835880"/>
              <a:gd name="connsiteY1905" fmla="*/ 4721236 h 12642889"/>
              <a:gd name="connsiteX1906" fmla="*/ 3242914 w 14835880"/>
              <a:gd name="connsiteY1906" fmla="*/ 4898892 h 12642889"/>
              <a:gd name="connsiteX1907" fmla="*/ 3009593 w 14835880"/>
              <a:gd name="connsiteY1907" fmla="*/ 4983490 h 12642889"/>
              <a:gd name="connsiteX1908" fmla="*/ 2902381 w 14835880"/>
              <a:gd name="connsiteY1908" fmla="*/ 5099919 h 12642889"/>
              <a:gd name="connsiteX1909" fmla="*/ 2928866 w 14835880"/>
              <a:gd name="connsiteY1909" fmla="*/ 5115917 h 12642889"/>
              <a:gd name="connsiteX1910" fmla="*/ 2827237 w 14835880"/>
              <a:gd name="connsiteY1910" fmla="*/ 5225479 h 12642889"/>
              <a:gd name="connsiteX1911" fmla="*/ 2787117 w 14835880"/>
              <a:gd name="connsiteY1911" fmla="*/ 5269137 h 12642889"/>
              <a:gd name="connsiteX1912" fmla="*/ 2753850 w 14835880"/>
              <a:gd name="connsiteY1912" fmla="*/ 5301756 h 12642889"/>
              <a:gd name="connsiteX1913" fmla="*/ 2721796 w 14835880"/>
              <a:gd name="connsiteY1913" fmla="*/ 5370664 h 12642889"/>
              <a:gd name="connsiteX1914" fmla="*/ 2662966 w 14835880"/>
              <a:gd name="connsiteY1914" fmla="*/ 5399528 h 12642889"/>
              <a:gd name="connsiteX1915" fmla="*/ 2656308 w 14835880"/>
              <a:gd name="connsiteY1915" fmla="*/ 5423444 h 12642889"/>
              <a:gd name="connsiteX1916" fmla="*/ 2655339 w 14835880"/>
              <a:gd name="connsiteY1916" fmla="*/ 5423427 h 12642889"/>
              <a:gd name="connsiteX1917" fmla="*/ 2654453 w 14835880"/>
              <a:gd name="connsiteY1917" fmla="*/ 5424862 h 12642889"/>
              <a:gd name="connsiteX1918" fmla="*/ 2604713 w 14835880"/>
              <a:gd name="connsiteY1918" fmla="*/ 5452347 h 12642889"/>
              <a:gd name="connsiteX1919" fmla="*/ 2588871 w 14835880"/>
              <a:gd name="connsiteY1919" fmla="*/ 5530996 h 12642889"/>
              <a:gd name="connsiteX1920" fmla="*/ 2624283 w 14835880"/>
              <a:gd name="connsiteY1920" fmla="*/ 5473655 h 12642889"/>
              <a:gd name="connsiteX1921" fmla="*/ 2654453 w 14835880"/>
              <a:gd name="connsiteY1921" fmla="*/ 5424862 h 12642889"/>
              <a:gd name="connsiteX1922" fmla="*/ 2656179 w 14835880"/>
              <a:gd name="connsiteY1922" fmla="*/ 5423908 h 12642889"/>
              <a:gd name="connsiteX1923" fmla="*/ 2656308 w 14835880"/>
              <a:gd name="connsiteY1923" fmla="*/ 5423444 h 12642889"/>
              <a:gd name="connsiteX1924" fmla="*/ 2686061 w 14835880"/>
              <a:gd name="connsiteY1924" fmla="*/ 5423942 h 12642889"/>
              <a:gd name="connsiteX1925" fmla="*/ 2760400 w 14835880"/>
              <a:gd name="connsiteY1925" fmla="*/ 5386990 h 12642889"/>
              <a:gd name="connsiteX1926" fmla="*/ 2838480 w 14835880"/>
              <a:gd name="connsiteY1926" fmla="*/ 5296882 h 12642889"/>
              <a:gd name="connsiteX1927" fmla="*/ 2851270 w 14835880"/>
              <a:gd name="connsiteY1927" fmla="*/ 5275704 h 12642889"/>
              <a:gd name="connsiteX1928" fmla="*/ 2925448 w 14835880"/>
              <a:gd name="connsiteY1928" fmla="*/ 5168387 h 12642889"/>
              <a:gd name="connsiteX1929" fmla="*/ 3055786 w 14835880"/>
              <a:gd name="connsiteY1929" fmla="*/ 5038785 h 12642889"/>
              <a:gd name="connsiteX1930" fmla="*/ 3065766 w 14835880"/>
              <a:gd name="connsiteY1930" fmla="*/ 5048740 h 12642889"/>
              <a:gd name="connsiteX1931" fmla="*/ 3030024 w 14835880"/>
              <a:gd name="connsiteY1931" fmla="*/ 5116488 h 12642889"/>
              <a:gd name="connsiteX1932" fmla="*/ 3123336 w 14835880"/>
              <a:gd name="connsiteY1932" fmla="*/ 5122498 h 12642889"/>
              <a:gd name="connsiteX1933" fmla="*/ 3340433 w 14835880"/>
              <a:gd name="connsiteY1933" fmla="*/ 4927601 h 12642889"/>
              <a:gd name="connsiteX1934" fmla="*/ 3485701 w 14835880"/>
              <a:gd name="connsiteY1934" fmla="*/ 4818875 h 12642889"/>
              <a:gd name="connsiteX1935" fmla="*/ 3669116 w 14835880"/>
              <a:gd name="connsiteY1935" fmla="*/ 4723751 h 12642889"/>
              <a:gd name="connsiteX1936" fmla="*/ 3784425 w 14835880"/>
              <a:gd name="connsiteY1936" fmla="*/ 4638338 h 12642889"/>
              <a:gd name="connsiteX1937" fmla="*/ 3819654 w 14835880"/>
              <a:gd name="connsiteY1937" fmla="*/ 4613063 h 12642889"/>
              <a:gd name="connsiteX1938" fmla="*/ 3827725 w 14835880"/>
              <a:gd name="connsiteY1938" fmla="*/ 4624688 h 12642889"/>
              <a:gd name="connsiteX1939" fmla="*/ 3749803 w 14835880"/>
              <a:gd name="connsiteY1939" fmla="*/ 4705985 h 12642889"/>
              <a:gd name="connsiteX1940" fmla="*/ 3659708 w 14835880"/>
              <a:gd name="connsiteY1940" fmla="*/ 4770986 h 12642889"/>
              <a:gd name="connsiteX1941" fmla="*/ 3591212 w 14835880"/>
              <a:gd name="connsiteY1941" fmla="*/ 4831103 h 12642889"/>
              <a:gd name="connsiteX1942" fmla="*/ 3518060 w 14835880"/>
              <a:gd name="connsiteY1942" fmla="*/ 4894974 h 12642889"/>
              <a:gd name="connsiteX1943" fmla="*/ 3495668 w 14835880"/>
              <a:gd name="connsiteY1943" fmla="*/ 4924231 h 12642889"/>
              <a:gd name="connsiteX1944" fmla="*/ 3517949 w 14835880"/>
              <a:gd name="connsiteY1944" fmla="*/ 4945176 h 12642889"/>
              <a:gd name="connsiteX1945" fmla="*/ 3517157 w 14835880"/>
              <a:gd name="connsiteY1945" fmla="*/ 4944732 h 12642889"/>
              <a:gd name="connsiteX1946" fmla="*/ 3517991 w 14835880"/>
              <a:gd name="connsiteY1946" fmla="*/ 4945216 h 12642889"/>
              <a:gd name="connsiteX1947" fmla="*/ 3517949 w 14835880"/>
              <a:gd name="connsiteY1947" fmla="*/ 4945176 h 12642889"/>
              <a:gd name="connsiteX1948" fmla="*/ 3532807 w 14835880"/>
              <a:gd name="connsiteY1948" fmla="*/ 4953509 h 12642889"/>
              <a:gd name="connsiteX1949" fmla="*/ 3548570 w 14835880"/>
              <a:gd name="connsiteY1949" fmla="*/ 4959231 h 12642889"/>
              <a:gd name="connsiteX1950" fmla="*/ 3637539 w 14835880"/>
              <a:gd name="connsiteY1950" fmla="*/ 4971352 h 12642889"/>
              <a:gd name="connsiteX1951" fmla="*/ 3692031 w 14835880"/>
              <a:gd name="connsiteY1951" fmla="*/ 4958918 h 12642889"/>
              <a:gd name="connsiteX1952" fmla="*/ 3863523 w 14835880"/>
              <a:gd name="connsiteY1952" fmla="*/ 4814487 h 12642889"/>
              <a:gd name="connsiteX1953" fmla="*/ 3867185 w 14835880"/>
              <a:gd name="connsiteY1953" fmla="*/ 4789895 h 12642889"/>
              <a:gd name="connsiteX1954" fmla="*/ 3867242 w 14835880"/>
              <a:gd name="connsiteY1954" fmla="*/ 4789719 h 12642889"/>
              <a:gd name="connsiteX1955" fmla="*/ 4009732 w 14835880"/>
              <a:gd name="connsiteY1955" fmla="*/ 4702052 h 12642889"/>
              <a:gd name="connsiteX1956" fmla="*/ 4107869 w 14835880"/>
              <a:gd name="connsiteY1956" fmla="*/ 4607374 h 12642889"/>
              <a:gd name="connsiteX1957" fmla="*/ 3915342 w 14835880"/>
              <a:gd name="connsiteY1957" fmla="*/ 4755221 h 12642889"/>
              <a:gd name="connsiteX1958" fmla="*/ 3925836 w 14835880"/>
              <a:gd name="connsiteY1958" fmla="*/ 4686869 h 12642889"/>
              <a:gd name="connsiteX1959" fmla="*/ 3984125 w 14835880"/>
              <a:gd name="connsiteY1959" fmla="*/ 4637487 h 12642889"/>
              <a:gd name="connsiteX1960" fmla="*/ 3854299 w 14835880"/>
              <a:gd name="connsiteY1960" fmla="*/ 4713817 h 12642889"/>
              <a:gd name="connsiteX1961" fmla="*/ 3880467 w 14835880"/>
              <a:gd name="connsiteY1961" fmla="*/ 4655171 h 12642889"/>
              <a:gd name="connsiteX1962" fmla="*/ 3929962 w 14835880"/>
              <a:gd name="connsiteY1962" fmla="*/ 4570520 h 12642889"/>
              <a:gd name="connsiteX1963" fmla="*/ 3969614 w 14835880"/>
              <a:gd name="connsiteY1963" fmla="*/ 4544723 h 12642889"/>
              <a:gd name="connsiteX1964" fmla="*/ 4024980 w 14835880"/>
              <a:gd name="connsiteY1964" fmla="*/ 4529048 h 12642889"/>
              <a:gd name="connsiteX1965" fmla="*/ 3990018 w 14835880"/>
              <a:gd name="connsiteY1965" fmla="*/ 4529612 h 12642889"/>
              <a:gd name="connsiteX1966" fmla="*/ 3983765 w 14835880"/>
              <a:gd name="connsiteY1966" fmla="*/ 4517400 h 12642889"/>
              <a:gd name="connsiteX1967" fmla="*/ 4032399 w 14835880"/>
              <a:gd name="connsiteY1967" fmla="*/ 4482929 h 12642889"/>
              <a:gd name="connsiteX1968" fmla="*/ 4141048 w 14835880"/>
              <a:gd name="connsiteY1968" fmla="*/ 4434087 h 12642889"/>
              <a:gd name="connsiteX1969" fmla="*/ 4202164 w 14835880"/>
              <a:gd name="connsiteY1969" fmla="*/ 4355184 h 12642889"/>
              <a:gd name="connsiteX1970" fmla="*/ 4247885 w 14835880"/>
              <a:gd name="connsiteY1970" fmla="*/ 4315471 h 12642889"/>
              <a:gd name="connsiteX1971" fmla="*/ 4320269 w 14835880"/>
              <a:gd name="connsiteY1971" fmla="*/ 4234801 h 12642889"/>
              <a:gd name="connsiteX1972" fmla="*/ 4489332 w 14835880"/>
              <a:gd name="connsiteY1972" fmla="*/ 4118651 h 12642889"/>
              <a:gd name="connsiteX1973" fmla="*/ 4415812 w 14835880"/>
              <a:gd name="connsiteY1973" fmla="*/ 4141673 h 12642889"/>
              <a:gd name="connsiteX1974" fmla="*/ 4315920 w 14835880"/>
              <a:gd name="connsiteY1974" fmla="*/ 4148338 h 12642889"/>
              <a:gd name="connsiteX1975" fmla="*/ 4245509 w 14835880"/>
              <a:gd name="connsiteY1975" fmla="*/ 4147629 h 12642889"/>
              <a:gd name="connsiteX1976" fmla="*/ 4202278 w 14835880"/>
              <a:gd name="connsiteY1976" fmla="*/ 4142437 h 12642889"/>
              <a:gd name="connsiteX1977" fmla="*/ 4153500 w 14835880"/>
              <a:gd name="connsiteY1977" fmla="*/ 4156240 h 12642889"/>
              <a:gd name="connsiteX1978" fmla="*/ 4147232 w 14835880"/>
              <a:gd name="connsiteY1978" fmla="*/ 4144628 h 12642889"/>
              <a:gd name="connsiteX1979" fmla="*/ 4185256 w 14835880"/>
              <a:gd name="connsiteY1979" fmla="*/ 4113243 h 12642889"/>
              <a:gd name="connsiteX1980" fmla="*/ 4328056 w 14835880"/>
              <a:gd name="connsiteY1980" fmla="*/ 3994324 h 12642889"/>
              <a:gd name="connsiteX1981" fmla="*/ 4484698 w 14835880"/>
              <a:gd name="connsiteY1981" fmla="*/ 3861560 h 12642889"/>
              <a:gd name="connsiteX1982" fmla="*/ 4544378 w 14835880"/>
              <a:gd name="connsiteY1982" fmla="*/ 3735076 h 12642889"/>
              <a:gd name="connsiteX1983" fmla="*/ 4576488 w 14835880"/>
              <a:gd name="connsiteY1983" fmla="*/ 3702130 h 12642889"/>
              <a:gd name="connsiteX1984" fmla="*/ 4687757 w 14835880"/>
              <a:gd name="connsiteY1984" fmla="*/ 3614392 h 12642889"/>
              <a:gd name="connsiteX1985" fmla="*/ 4786900 w 14835880"/>
              <a:gd name="connsiteY1985" fmla="*/ 3562766 h 12642889"/>
              <a:gd name="connsiteX1986" fmla="*/ 4882401 w 14835880"/>
              <a:gd name="connsiteY1986" fmla="*/ 3534536 h 12642889"/>
              <a:gd name="connsiteX1987" fmla="*/ 5120480 w 14835880"/>
              <a:gd name="connsiteY1987" fmla="*/ 3336094 h 12642889"/>
              <a:gd name="connsiteX1988" fmla="*/ 5307320 w 14835880"/>
              <a:gd name="connsiteY1988" fmla="*/ 3176798 h 12642889"/>
              <a:gd name="connsiteX1989" fmla="*/ 5207964 w 14835880"/>
              <a:gd name="connsiteY1989" fmla="*/ 3214895 h 12642889"/>
              <a:gd name="connsiteX1990" fmla="*/ 5200185 w 14835880"/>
              <a:gd name="connsiteY1990" fmla="*/ 3197350 h 12642889"/>
              <a:gd name="connsiteX1991" fmla="*/ 5254923 w 14835880"/>
              <a:gd name="connsiteY1991" fmla="*/ 3156659 h 12642889"/>
              <a:gd name="connsiteX1992" fmla="*/ 5421737 w 14835880"/>
              <a:gd name="connsiteY1992" fmla="*/ 3079677 h 12642889"/>
              <a:gd name="connsiteX1993" fmla="*/ 5606222 w 14835880"/>
              <a:gd name="connsiteY1993" fmla="*/ 2968473 h 12642889"/>
              <a:gd name="connsiteX1994" fmla="*/ 5709536 w 14835880"/>
              <a:gd name="connsiteY1994" fmla="*/ 2911262 h 12642889"/>
              <a:gd name="connsiteX1995" fmla="*/ 5733779 w 14835880"/>
              <a:gd name="connsiteY1995" fmla="*/ 2882437 h 12642889"/>
              <a:gd name="connsiteX1996" fmla="*/ 5686324 w 14835880"/>
              <a:gd name="connsiteY1996" fmla="*/ 2891896 h 12642889"/>
              <a:gd name="connsiteX1997" fmla="*/ 5675200 w 14835880"/>
              <a:gd name="connsiteY1997" fmla="*/ 2853756 h 12642889"/>
              <a:gd name="connsiteX1998" fmla="*/ 5711679 w 14835880"/>
              <a:gd name="connsiteY1998" fmla="*/ 2797654 h 12642889"/>
              <a:gd name="connsiteX1999" fmla="*/ 5796509 w 14835880"/>
              <a:gd name="connsiteY1999" fmla="*/ 2750765 h 12642889"/>
              <a:gd name="connsiteX2000" fmla="*/ 5877427 w 14835880"/>
              <a:gd name="connsiteY2000" fmla="*/ 2705046 h 12642889"/>
              <a:gd name="connsiteX2001" fmla="*/ 6013234 w 14835880"/>
              <a:gd name="connsiteY2001" fmla="*/ 2593967 h 12642889"/>
              <a:gd name="connsiteX2002" fmla="*/ 5944278 w 14835880"/>
              <a:gd name="connsiteY2002" fmla="*/ 2635506 h 12642889"/>
              <a:gd name="connsiteX2003" fmla="*/ 6217231 w 14835880"/>
              <a:gd name="connsiteY2003" fmla="*/ 2544069 h 12642889"/>
              <a:gd name="connsiteX2004" fmla="*/ 6153831 w 14835880"/>
              <a:gd name="connsiteY2004" fmla="*/ 2611645 h 12642889"/>
              <a:gd name="connsiteX2005" fmla="*/ 6160436 w 14835880"/>
              <a:gd name="connsiteY2005" fmla="*/ 2624722 h 12642889"/>
              <a:gd name="connsiteX2006" fmla="*/ 6356620 w 14835880"/>
              <a:gd name="connsiteY2006" fmla="*/ 2524863 h 12642889"/>
              <a:gd name="connsiteX2007" fmla="*/ 6555803 w 14835880"/>
              <a:gd name="connsiteY2007" fmla="*/ 2415253 h 12642889"/>
              <a:gd name="connsiteX2008" fmla="*/ 6752905 w 14835880"/>
              <a:gd name="connsiteY2008" fmla="*/ 2317019 h 12642889"/>
              <a:gd name="connsiteX2009" fmla="*/ 6947456 w 14835880"/>
              <a:gd name="connsiteY2009" fmla="*/ 2202698 h 12642889"/>
              <a:gd name="connsiteX2010" fmla="*/ 6879568 w 14835880"/>
              <a:gd name="connsiteY2010" fmla="*/ 2212610 h 12642889"/>
              <a:gd name="connsiteX2011" fmla="*/ 6957160 w 14835880"/>
              <a:gd name="connsiteY2011" fmla="*/ 2170130 h 12642889"/>
              <a:gd name="connsiteX2012" fmla="*/ 7018688 w 14835880"/>
              <a:gd name="connsiteY2012" fmla="*/ 2159460 h 12642889"/>
              <a:gd name="connsiteX2013" fmla="*/ 7322338 w 14835880"/>
              <a:gd name="connsiteY2013" fmla="*/ 1991040 h 12642889"/>
              <a:gd name="connsiteX2014" fmla="*/ 7396225 w 14835880"/>
              <a:gd name="connsiteY2014" fmla="*/ 1923264 h 12642889"/>
              <a:gd name="connsiteX2015" fmla="*/ 7427067 w 14835880"/>
              <a:gd name="connsiteY2015" fmla="*/ 1907818 h 12642889"/>
              <a:gd name="connsiteX2016" fmla="*/ 7420099 w 14835880"/>
              <a:gd name="connsiteY2016" fmla="*/ 1950606 h 12642889"/>
              <a:gd name="connsiteX2017" fmla="*/ 7709577 w 14835880"/>
              <a:gd name="connsiteY2017" fmla="*/ 1810111 h 12642889"/>
              <a:gd name="connsiteX2018" fmla="*/ 7851117 w 14835880"/>
              <a:gd name="connsiteY2018" fmla="*/ 1747052 h 12642889"/>
              <a:gd name="connsiteX2019" fmla="*/ 7966814 w 14835880"/>
              <a:gd name="connsiteY2019" fmla="*/ 1674629 h 12642889"/>
              <a:gd name="connsiteX2020" fmla="*/ 8022920 w 14835880"/>
              <a:gd name="connsiteY2020" fmla="*/ 1641424 h 12642889"/>
              <a:gd name="connsiteX2021" fmla="*/ 8100231 w 14835880"/>
              <a:gd name="connsiteY2021" fmla="*/ 1595081 h 12642889"/>
              <a:gd name="connsiteX2022" fmla="*/ 7622907 w 14835880"/>
              <a:gd name="connsiteY2022" fmla="*/ 1813459 h 12642889"/>
              <a:gd name="connsiteX2023" fmla="*/ 7662404 w 14835880"/>
              <a:gd name="connsiteY2023" fmla="*/ 1701679 h 12642889"/>
              <a:gd name="connsiteX2024" fmla="*/ 7813001 w 14835880"/>
              <a:gd name="connsiteY2024" fmla="*/ 1631103 h 12642889"/>
              <a:gd name="connsiteX2025" fmla="*/ 7866133 w 14835880"/>
              <a:gd name="connsiteY2025" fmla="*/ 1613105 h 12642889"/>
              <a:gd name="connsiteX2026" fmla="*/ 7841936 w 14835880"/>
              <a:gd name="connsiteY2026" fmla="*/ 1567818 h 12642889"/>
              <a:gd name="connsiteX2027" fmla="*/ 7860657 w 14835880"/>
              <a:gd name="connsiteY2027" fmla="*/ 1520384 h 12642889"/>
              <a:gd name="connsiteX2028" fmla="*/ 7919819 w 14835880"/>
              <a:gd name="connsiteY2028" fmla="*/ 1526712 h 12642889"/>
              <a:gd name="connsiteX2029" fmla="*/ 7987639 w 14835880"/>
              <a:gd name="connsiteY2029" fmla="*/ 1495060 h 12642889"/>
              <a:gd name="connsiteX2030" fmla="*/ 7928885 w 14835880"/>
              <a:gd name="connsiteY2030" fmla="*/ 1476096 h 12642889"/>
              <a:gd name="connsiteX2031" fmla="*/ 7839029 w 14835880"/>
              <a:gd name="connsiteY2031" fmla="*/ 1467804 h 12642889"/>
              <a:gd name="connsiteX2032" fmla="*/ 7740887 w 14835880"/>
              <a:gd name="connsiteY2032" fmla="*/ 1497170 h 12642889"/>
              <a:gd name="connsiteX2033" fmla="*/ 7529612 w 14835880"/>
              <a:gd name="connsiteY2033" fmla="*/ 1585264 h 12642889"/>
              <a:gd name="connsiteX2034" fmla="*/ 7445917 w 14835880"/>
              <a:gd name="connsiteY2034" fmla="*/ 1631453 h 12642889"/>
              <a:gd name="connsiteX2035" fmla="*/ 7348520 w 14835880"/>
              <a:gd name="connsiteY2035" fmla="*/ 1690225 h 12642889"/>
              <a:gd name="connsiteX2036" fmla="*/ 7244468 w 14835880"/>
              <a:gd name="connsiteY2036" fmla="*/ 1708841 h 12642889"/>
              <a:gd name="connsiteX2037" fmla="*/ 7167232 w 14835880"/>
              <a:gd name="connsiteY2037" fmla="*/ 1753806 h 12642889"/>
              <a:gd name="connsiteX2038" fmla="*/ 7231355 w 14835880"/>
              <a:gd name="connsiteY2038" fmla="*/ 1727953 h 12642889"/>
              <a:gd name="connsiteX2039" fmla="*/ 7263703 w 14835880"/>
              <a:gd name="connsiteY2039" fmla="*/ 1761547 h 12642889"/>
              <a:gd name="connsiteX2040" fmla="*/ 7282695 w 14835880"/>
              <a:gd name="connsiteY2040" fmla="*/ 1806667 h 12642889"/>
              <a:gd name="connsiteX2041" fmla="*/ 7376103 w 14835880"/>
              <a:gd name="connsiteY2041" fmla="*/ 1761237 h 12642889"/>
              <a:gd name="connsiteX2042" fmla="*/ 7381940 w 14835880"/>
              <a:gd name="connsiteY2042" fmla="*/ 1770837 h 12642889"/>
              <a:gd name="connsiteX2043" fmla="*/ 7371945 w 14835880"/>
              <a:gd name="connsiteY2043" fmla="*/ 1790953 h 12642889"/>
              <a:gd name="connsiteX2044" fmla="*/ 7252303 w 14835880"/>
              <a:gd name="connsiteY2044" fmla="*/ 1866025 h 12642889"/>
              <a:gd name="connsiteX2045" fmla="*/ 7188949 w 14835880"/>
              <a:gd name="connsiteY2045" fmla="*/ 1859514 h 12642889"/>
              <a:gd name="connsiteX2046" fmla="*/ 7209556 w 14835880"/>
              <a:gd name="connsiteY2046" fmla="*/ 1802100 h 12642889"/>
              <a:gd name="connsiteX2047" fmla="*/ 7226335 w 14835880"/>
              <a:gd name="connsiteY2047" fmla="*/ 1780611 h 12642889"/>
              <a:gd name="connsiteX2048" fmla="*/ 7111468 w 14835880"/>
              <a:gd name="connsiteY2048" fmla="*/ 1831587 h 12642889"/>
              <a:gd name="connsiteX2049" fmla="*/ 7049097 w 14835880"/>
              <a:gd name="connsiteY2049" fmla="*/ 1783126 h 12642889"/>
              <a:gd name="connsiteX2050" fmla="*/ 6988506 w 14835880"/>
              <a:gd name="connsiteY2050" fmla="*/ 1812594 h 12642889"/>
              <a:gd name="connsiteX2051" fmla="*/ 7019848 w 14835880"/>
              <a:gd name="connsiteY2051" fmla="*/ 1848150 h 12642889"/>
              <a:gd name="connsiteX2052" fmla="*/ 6960204 w 14835880"/>
              <a:gd name="connsiteY2052" fmla="*/ 1934775 h 12642889"/>
              <a:gd name="connsiteX2053" fmla="*/ 6845651 w 14835880"/>
              <a:gd name="connsiteY2053" fmla="*/ 1888889 h 12642889"/>
              <a:gd name="connsiteX2054" fmla="*/ 6853383 w 14835880"/>
              <a:gd name="connsiteY2054" fmla="*/ 1969104 h 12642889"/>
              <a:gd name="connsiteX2055" fmla="*/ 6733882 w 14835880"/>
              <a:gd name="connsiteY2055" fmla="*/ 1957020 h 12642889"/>
              <a:gd name="connsiteX2056" fmla="*/ 6609349 w 14835880"/>
              <a:gd name="connsiteY2056" fmla="*/ 1991220 h 12642889"/>
              <a:gd name="connsiteX2057" fmla="*/ 6596401 w 14835880"/>
              <a:gd name="connsiteY2057" fmla="*/ 2062395 h 12642889"/>
              <a:gd name="connsiteX2058" fmla="*/ 6625382 w 14835880"/>
              <a:gd name="connsiteY2058" fmla="*/ 2092144 h 12642889"/>
              <a:gd name="connsiteX2059" fmla="*/ 6612951 w 14835880"/>
              <a:gd name="connsiteY2059" fmla="*/ 2107221 h 12642889"/>
              <a:gd name="connsiteX2060" fmla="*/ 6463725 w 14835880"/>
              <a:gd name="connsiteY2060" fmla="*/ 2180242 h 12642889"/>
              <a:gd name="connsiteX2061" fmla="*/ 6308783 w 14835880"/>
              <a:gd name="connsiteY2061" fmla="*/ 2238865 h 12642889"/>
              <a:gd name="connsiteX2062" fmla="*/ 6146551 w 14835880"/>
              <a:gd name="connsiteY2062" fmla="*/ 2220604 h 12642889"/>
              <a:gd name="connsiteX2063" fmla="*/ 5915157 w 14835880"/>
              <a:gd name="connsiteY2063" fmla="*/ 2367948 h 12642889"/>
              <a:gd name="connsiteX2064" fmla="*/ 5993197 w 14835880"/>
              <a:gd name="connsiteY2064" fmla="*/ 2365244 h 12642889"/>
              <a:gd name="connsiteX2065" fmla="*/ 6114555 w 14835880"/>
              <a:gd name="connsiteY2065" fmla="*/ 2316890 h 12642889"/>
              <a:gd name="connsiteX2066" fmla="*/ 6095570 w 14835880"/>
              <a:gd name="connsiteY2066" fmla="*/ 2377367 h 12642889"/>
              <a:gd name="connsiteX2067" fmla="*/ 6111202 w 14835880"/>
              <a:gd name="connsiteY2067" fmla="*/ 2379990 h 12642889"/>
              <a:gd name="connsiteX2068" fmla="*/ 6159870 w 14835880"/>
              <a:gd name="connsiteY2068" fmla="*/ 2357653 h 12642889"/>
              <a:gd name="connsiteX2069" fmla="*/ 6201349 w 14835880"/>
              <a:gd name="connsiteY2069" fmla="*/ 2355697 h 12642889"/>
              <a:gd name="connsiteX2070" fmla="*/ 6104437 w 14835880"/>
              <a:gd name="connsiteY2070" fmla="*/ 2436895 h 12642889"/>
              <a:gd name="connsiteX2071" fmla="*/ 5872333 w 14835880"/>
              <a:gd name="connsiteY2071" fmla="*/ 2523857 h 12642889"/>
              <a:gd name="connsiteX2072" fmla="*/ 5838408 w 14835880"/>
              <a:gd name="connsiteY2072" fmla="*/ 2525697 h 12642889"/>
              <a:gd name="connsiteX2073" fmla="*/ 5833983 w 14835880"/>
              <a:gd name="connsiteY2073" fmla="*/ 2512594 h 12642889"/>
              <a:gd name="connsiteX2074" fmla="*/ 5937182 w 14835880"/>
              <a:gd name="connsiteY2074" fmla="*/ 2462699 h 12642889"/>
              <a:gd name="connsiteX2075" fmla="*/ 6043404 w 14835880"/>
              <a:gd name="connsiteY2075" fmla="*/ 2419623 h 12642889"/>
              <a:gd name="connsiteX2076" fmla="*/ 6037335 w 14835880"/>
              <a:gd name="connsiteY2076" fmla="*/ 2401839 h 12642889"/>
              <a:gd name="connsiteX2077" fmla="*/ 5942296 w 14835880"/>
              <a:gd name="connsiteY2077" fmla="*/ 2441993 h 12642889"/>
              <a:gd name="connsiteX2078" fmla="*/ 5774824 w 14835880"/>
              <a:gd name="connsiteY2078" fmla="*/ 2490410 h 12642889"/>
              <a:gd name="connsiteX2079" fmla="*/ 5560421 w 14835880"/>
              <a:gd name="connsiteY2079" fmla="*/ 2598095 h 12642889"/>
              <a:gd name="connsiteX2080" fmla="*/ 5423458 w 14835880"/>
              <a:gd name="connsiteY2080" fmla="*/ 2681294 h 12642889"/>
              <a:gd name="connsiteX2081" fmla="*/ 5280383 w 14835880"/>
              <a:gd name="connsiteY2081" fmla="*/ 2739628 h 12642889"/>
              <a:gd name="connsiteX2082" fmla="*/ 5022026 w 14835880"/>
              <a:gd name="connsiteY2082" fmla="*/ 2846027 h 12642889"/>
              <a:gd name="connsiteX2083" fmla="*/ 4957110 w 14835880"/>
              <a:gd name="connsiteY2083" fmla="*/ 2855975 h 12642889"/>
              <a:gd name="connsiteX2084" fmla="*/ 4949933 w 14835880"/>
              <a:gd name="connsiteY2084" fmla="*/ 2837690 h 12642889"/>
              <a:gd name="connsiteX2085" fmla="*/ 4996860 w 14835880"/>
              <a:gd name="connsiteY2085" fmla="*/ 2799020 h 12642889"/>
              <a:gd name="connsiteX2086" fmla="*/ 5155329 w 14835880"/>
              <a:gd name="connsiteY2086" fmla="*/ 2714835 h 12642889"/>
              <a:gd name="connsiteX2087" fmla="*/ 5266048 w 14835880"/>
              <a:gd name="connsiteY2087" fmla="*/ 2675508 h 12642889"/>
              <a:gd name="connsiteX2088" fmla="*/ 5334687 w 14835880"/>
              <a:gd name="connsiteY2088" fmla="*/ 2615757 h 12642889"/>
              <a:gd name="connsiteX2089" fmla="*/ 5424270 w 14835880"/>
              <a:gd name="connsiteY2089" fmla="*/ 2540939 h 12642889"/>
              <a:gd name="connsiteX2090" fmla="*/ 5618484 w 14835880"/>
              <a:gd name="connsiteY2090" fmla="*/ 2436553 h 12642889"/>
              <a:gd name="connsiteX2091" fmla="*/ 5745472 w 14835880"/>
              <a:gd name="connsiteY2091" fmla="*/ 2372569 h 12642889"/>
              <a:gd name="connsiteX2092" fmla="*/ 5868003 w 14835880"/>
              <a:gd name="connsiteY2092" fmla="*/ 2312530 h 12642889"/>
              <a:gd name="connsiteX2093" fmla="*/ 5953019 w 14835880"/>
              <a:gd name="connsiteY2093" fmla="*/ 2271181 h 12642889"/>
              <a:gd name="connsiteX2094" fmla="*/ 5934039 w 14835880"/>
              <a:gd name="connsiteY2094" fmla="*/ 2232428 h 12642889"/>
              <a:gd name="connsiteX2095" fmla="*/ 6018004 w 14835880"/>
              <a:gd name="connsiteY2095" fmla="*/ 2183737 h 12642889"/>
              <a:gd name="connsiteX2096" fmla="*/ 6209085 w 14835880"/>
              <a:gd name="connsiteY2096" fmla="*/ 2083691 h 12642889"/>
              <a:gd name="connsiteX2097" fmla="*/ 6243813 w 14835880"/>
              <a:gd name="connsiteY2097" fmla="*/ 2066068 h 12642889"/>
              <a:gd name="connsiteX2098" fmla="*/ 6231584 w 14835880"/>
              <a:gd name="connsiteY2098" fmla="*/ 2018245 h 12642889"/>
              <a:gd name="connsiteX2099" fmla="*/ 6453538 w 14835880"/>
              <a:gd name="connsiteY2099" fmla="*/ 1903783 h 12642889"/>
              <a:gd name="connsiteX2100" fmla="*/ 6491514 w 14835880"/>
              <a:gd name="connsiteY2100" fmla="*/ 1879237 h 12642889"/>
              <a:gd name="connsiteX2101" fmla="*/ 6603394 w 14835880"/>
              <a:gd name="connsiteY2101" fmla="*/ 1792686 h 12642889"/>
              <a:gd name="connsiteX2102" fmla="*/ 6646003 w 14835880"/>
              <a:gd name="connsiteY2102" fmla="*/ 1772259 h 12642889"/>
              <a:gd name="connsiteX2103" fmla="*/ 6760959 w 14835880"/>
              <a:gd name="connsiteY2103" fmla="*/ 1744635 h 12642889"/>
              <a:gd name="connsiteX2104" fmla="*/ 6780987 w 14835880"/>
              <a:gd name="connsiteY2104" fmla="*/ 1739044 h 12642889"/>
              <a:gd name="connsiteX2105" fmla="*/ 6805997 w 14835880"/>
              <a:gd name="connsiteY2105" fmla="*/ 1571358 h 12642889"/>
              <a:gd name="connsiteX2106" fmla="*/ 6845387 w 14835880"/>
              <a:gd name="connsiteY2106" fmla="*/ 1536353 h 12642889"/>
              <a:gd name="connsiteX2107" fmla="*/ 6917201 w 14835880"/>
              <a:gd name="connsiteY2107" fmla="*/ 1482172 h 12642889"/>
              <a:gd name="connsiteX2108" fmla="*/ 7058605 w 14835880"/>
              <a:gd name="connsiteY2108" fmla="*/ 1370591 h 12642889"/>
              <a:gd name="connsiteX2109" fmla="*/ 7125477 w 14835880"/>
              <a:gd name="connsiteY2109" fmla="*/ 1302374 h 12642889"/>
              <a:gd name="connsiteX2110" fmla="*/ 7134136 w 14835880"/>
              <a:gd name="connsiteY2110" fmla="*/ 1286900 h 12642889"/>
              <a:gd name="connsiteX2111" fmla="*/ 7294648 w 14835880"/>
              <a:gd name="connsiteY2111" fmla="*/ 1179511 h 12642889"/>
              <a:gd name="connsiteX2112" fmla="*/ 7310211 w 14835880"/>
              <a:gd name="connsiteY2112" fmla="*/ 1146463 h 12642889"/>
              <a:gd name="connsiteX2113" fmla="*/ 7350009 w 14835880"/>
              <a:gd name="connsiteY2113" fmla="*/ 1101045 h 12642889"/>
              <a:gd name="connsiteX2114" fmla="*/ 7459086 w 14835880"/>
              <a:gd name="connsiteY2114" fmla="*/ 1040882 h 12642889"/>
              <a:gd name="connsiteX2115" fmla="*/ 7480727 w 14835880"/>
              <a:gd name="connsiteY2115" fmla="*/ 1031987 h 12642889"/>
              <a:gd name="connsiteX2116" fmla="*/ 7582293 w 14835880"/>
              <a:gd name="connsiteY2116" fmla="*/ 997102 h 12642889"/>
              <a:gd name="connsiteX2117" fmla="*/ 7626327 w 14835880"/>
              <a:gd name="connsiteY2117" fmla="*/ 986206 h 12642889"/>
              <a:gd name="connsiteX2118" fmla="*/ 7738548 w 14835880"/>
              <a:gd name="connsiteY2118" fmla="*/ 937249 h 12642889"/>
              <a:gd name="connsiteX2119" fmla="*/ 7830649 w 14835880"/>
              <a:gd name="connsiteY2119" fmla="*/ 951701 h 12642889"/>
              <a:gd name="connsiteX2120" fmla="*/ 7894592 w 14835880"/>
              <a:gd name="connsiteY2120" fmla="*/ 958371 h 12642889"/>
              <a:gd name="connsiteX2121" fmla="*/ 7920690 w 14835880"/>
              <a:gd name="connsiteY2121" fmla="*/ 956940 h 12642889"/>
              <a:gd name="connsiteX2122" fmla="*/ 8009999 w 14835880"/>
              <a:gd name="connsiteY2122" fmla="*/ 914096 h 12642889"/>
              <a:gd name="connsiteX2123" fmla="*/ 8003885 w 14835880"/>
              <a:gd name="connsiteY2123" fmla="*/ 895888 h 12642889"/>
              <a:gd name="connsiteX2124" fmla="*/ 7923357 w 14835880"/>
              <a:gd name="connsiteY2124" fmla="*/ 915947 h 12642889"/>
              <a:gd name="connsiteX2125" fmla="*/ 7841758 w 14835880"/>
              <a:gd name="connsiteY2125" fmla="*/ 904824 h 12642889"/>
              <a:gd name="connsiteX2126" fmla="*/ 7848398 w 14835880"/>
              <a:gd name="connsiteY2126" fmla="*/ 893898 h 12642889"/>
              <a:gd name="connsiteX2127" fmla="*/ 7903722 w 14835880"/>
              <a:gd name="connsiteY2127" fmla="*/ 846403 h 12642889"/>
              <a:gd name="connsiteX2128" fmla="*/ 7989217 w 14835880"/>
              <a:gd name="connsiteY2128" fmla="*/ 845555 h 12642889"/>
              <a:gd name="connsiteX2129" fmla="*/ 8156682 w 14835880"/>
              <a:gd name="connsiteY2129" fmla="*/ 811054 h 12642889"/>
              <a:gd name="connsiteX2130" fmla="*/ 8222303 w 14835880"/>
              <a:gd name="connsiteY2130" fmla="*/ 696646 h 12642889"/>
              <a:gd name="connsiteX2131" fmla="*/ 8397613 w 14835880"/>
              <a:gd name="connsiteY2131" fmla="*/ 642778 h 12642889"/>
              <a:gd name="connsiteX2132" fmla="*/ 8442752 w 14835880"/>
              <a:gd name="connsiteY2132" fmla="*/ 575944 h 12642889"/>
              <a:gd name="connsiteX2133" fmla="*/ 8495966 w 14835880"/>
              <a:gd name="connsiteY2133" fmla="*/ 665296 h 12642889"/>
              <a:gd name="connsiteX2134" fmla="*/ 8551050 w 14835880"/>
              <a:gd name="connsiteY2134" fmla="*/ 596298 h 12642889"/>
              <a:gd name="connsiteX2135" fmla="*/ 8581238 w 14835880"/>
              <a:gd name="connsiteY2135" fmla="*/ 570355 h 12642889"/>
              <a:gd name="connsiteX2136" fmla="*/ 8686117 w 14835880"/>
              <a:gd name="connsiteY2136" fmla="*/ 518901 h 12642889"/>
              <a:gd name="connsiteX2137" fmla="*/ 8718641 w 14835880"/>
              <a:gd name="connsiteY2137" fmla="*/ 570035 h 12642889"/>
              <a:gd name="connsiteX2138" fmla="*/ 8809146 w 14835880"/>
              <a:gd name="connsiteY2138" fmla="*/ 467364 h 12642889"/>
              <a:gd name="connsiteX2139" fmla="*/ 8903225 w 14835880"/>
              <a:gd name="connsiteY2139" fmla="*/ 610007 h 12642889"/>
              <a:gd name="connsiteX2140" fmla="*/ 8916169 w 14835880"/>
              <a:gd name="connsiteY2140" fmla="*/ 580012 h 12642889"/>
              <a:gd name="connsiteX2141" fmla="*/ 9070137 w 14835880"/>
              <a:gd name="connsiteY2141" fmla="*/ 526605 h 12642889"/>
              <a:gd name="connsiteX2142" fmla="*/ 9084499 w 14835880"/>
              <a:gd name="connsiteY2142" fmla="*/ 520064 h 12642889"/>
              <a:gd name="connsiteX2143" fmla="*/ 9152657 w 14835880"/>
              <a:gd name="connsiteY2143" fmla="*/ 451518 h 12642889"/>
              <a:gd name="connsiteX2144" fmla="*/ 9064389 w 14835880"/>
              <a:gd name="connsiteY2144" fmla="*/ 409426 h 12642889"/>
              <a:gd name="connsiteX2145" fmla="*/ 9151371 w 14835880"/>
              <a:gd name="connsiteY2145" fmla="*/ 350090 h 12642889"/>
              <a:gd name="connsiteX2146" fmla="*/ 9195181 w 14835880"/>
              <a:gd name="connsiteY2146" fmla="*/ 407432 h 12642889"/>
              <a:gd name="connsiteX2147" fmla="*/ 9296344 w 14835880"/>
              <a:gd name="connsiteY2147" fmla="*/ 371557 h 12642889"/>
              <a:gd name="connsiteX2148" fmla="*/ 9337623 w 14835880"/>
              <a:gd name="connsiteY2148" fmla="*/ 473086 h 12642889"/>
              <a:gd name="connsiteX2149" fmla="*/ 9386839 w 14835880"/>
              <a:gd name="connsiteY2149" fmla="*/ 391237 h 12642889"/>
              <a:gd name="connsiteX2150" fmla="*/ 9448977 w 14835880"/>
              <a:gd name="connsiteY2150" fmla="*/ 379529 h 12642889"/>
              <a:gd name="connsiteX2151" fmla="*/ 9480806 w 14835880"/>
              <a:gd name="connsiteY2151" fmla="*/ 371902 h 12642889"/>
              <a:gd name="connsiteX2152" fmla="*/ 9569349 w 14835880"/>
              <a:gd name="connsiteY2152" fmla="*/ 338908 h 12642889"/>
              <a:gd name="connsiteX2153" fmla="*/ 9708172 w 14835880"/>
              <a:gd name="connsiteY2153" fmla="*/ 368700 h 12642889"/>
              <a:gd name="connsiteX2154" fmla="*/ 9724692 w 14835880"/>
              <a:gd name="connsiteY2154" fmla="*/ 304088 h 12642889"/>
              <a:gd name="connsiteX2155" fmla="*/ 9763192 w 14835880"/>
              <a:gd name="connsiteY2155" fmla="*/ 331873 h 12642889"/>
              <a:gd name="connsiteX2156" fmla="*/ 9767970 w 14835880"/>
              <a:gd name="connsiteY2156" fmla="*/ 214613 h 12642889"/>
              <a:gd name="connsiteX2157" fmla="*/ 9904068 w 14835880"/>
              <a:gd name="connsiteY2157" fmla="*/ 231359 h 12642889"/>
              <a:gd name="connsiteX2158" fmla="*/ 9987535 w 14835880"/>
              <a:gd name="connsiteY2158" fmla="*/ 228681 h 12642889"/>
              <a:gd name="connsiteX2159" fmla="*/ 9947842 w 14835880"/>
              <a:gd name="connsiteY2159" fmla="*/ 107284 h 12642889"/>
              <a:gd name="connsiteX2160" fmla="*/ 10113079 w 14835880"/>
              <a:gd name="connsiteY2160" fmla="*/ 180810 h 12642889"/>
              <a:gd name="connsiteX2161" fmla="*/ 10287848 w 14835880"/>
              <a:gd name="connsiteY2161" fmla="*/ 127503 h 12642889"/>
              <a:gd name="connsiteX2162" fmla="*/ 10293546 w 14835880"/>
              <a:gd name="connsiteY2162" fmla="*/ 75265 h 12642889"/>
              <a:gd name="connsiteX2163" fmla="*/ 10329565 w 14835880"/>
              <a:gd name="connsiteY2163" fmla="*/ 90626 h 12642889"/>
              <a:gd name="connsiteX2164" fmla="*/ 10361299 w 14835880"/>
              <a:gd name="connsiteY2164" fmla="*/ 109701 h 12642889"/>
              <a:gd name="connsiteX2165" fmla="*/ 10359724 w 14835880"/>
              <a:gd name="connsiteY2165" fmla="*/ 25305 h 12642889"/>
              <a:gd name="connsiteX2166" fmla="*/ 10455995 w 14835880"/>
              <a:gd name="connsiteY2166" fmla="*/ 106748 h 12642889"/>
              <a:gd name="connsiteX2167" fmla="*/ 10542470 w 14835880"/>
              <a:gd name="connsiteY2167" fmla="*/ 30625 h 12642889"/>
              <a:gd name="connsiteX2168" fmla="*/ 10622671 w 14835880"/>
              <a:gd name="connsiteY2168" fmla="*/ 60489 h 12642889"/>
              <a:gd name="connsiteX2169" fmla="*/ 10673595 w 14835880"/>
              <a:gd name="connsiteY2169" fmla="*/ 86818 h 12642889"/>
              <a:gd name="connsiteX2170" fmla="*/ 10751977 w 14835880"/>
              <a:gd name="connsiteY2170" fmla="*/ 132828 h 12642889"/>
              <a:gd name="connsiteX2171" fmla="*/ 10820001 w 14835880"/>
              <a:gd name="connsiteY2171" fmla="*/ 155879 h 12642889"/>
              <a:gd name="connsiteX2172" fmla="*/ 10861483 w 14835880"/>
              <a:gd name="connsiteY2172" fmla="*/ 165034 h 12642889"/>
              <a:gd name="connsiteX2173" fmla="*/ 10852233 w 14835880"/>
              <a:gd name="connsiteY2173" fmla="*/ 117540 h 12642889"/>
              <a:gd name="connsiteX2174" fmla="*/ 10838830 w 14835880"/>
              <a:gd name="connsiteY2174" fmla="*/ 96461 h 12642889"/>
              <a:gd name="connsiteX2175" fmla="*/ 10931633 w 14835880"/>
              <a:gd name="connsiteY2175" fmla="*/ 61743 h 12642889"/>
              <a:gd name="connsiteX2176" fmla="*/ 10895716 w 14835880"/>
              <a:gd name="connsiteY2176" fmla="*/ 148089 h 12642889"/>
              <a:gd name="connsiteX2177" fmla="*/ 10971191 w 14835880"/>
              <a:gd name="connsiteY2177" fmla="*/ 130191 h 12642889"/>
              <a:gd name="connsiteX2178" fmla="*/ 10991999 w 14835880"/>
              <a:gd name="connsiteY2178" fmla="*/ 27937 h 12642889"/>
              <a:gd name="connsiteX2179" fmla="*/ 11099925 w 14835880"/>
              <a:gd name="connsiteY2179" fmla="*/ 177035 h 12642889"/>
              <a:gd name="connsiteX2180" fmla="*/ 11100471 w 14835880"/>
              <a:gd name="connsiteY2180" fmla="*/ 214835 h 12642889"/>
              <a:gd name="connsiteX2181" fmla="*/ 11100759 w 14835880"/>
              <a:gd name="connsiteY2181" fmla="*/ 263788 h 12642889"/>
              <a:gd name="connsiteX2182" fmla="*/ 11099822 w 14835880"/>
              <a:gd name="connsiteY2182" fmla="*/ 264921 h 12642889"/>
              <a:gd name="connsiteX2183" fmla="*/ 11100425 w 14835880"/>
              <a:gd name="connsiteY2183" fmla="*/ 265480 h 12642889"/>
              <a:gd name="connsiteX2184" fmla="*/ 11058220 w 14835880"/>
              <a:gd name="connsiteY2184" fmla="*/ 282430 h 12642889"/>
              <a:gd name="connsiteX2185" fmla="*/ 11012859 w 14835880"/>
              <a:gd name="connsiteY2185" fmla="*/ 278330 h 12642889"/>
              <a:gd name="connsiteX2186" fmla="*/ 11070835 w 14835880"/>
              <a:gd name="connsiteY2186" fmla="*/ 240213 h 12642889"/>
              <a:gd name="connsiteX2187" fmla="*/ 11022176 w 14835880"/>
              <a:gd name="connsiteY2187" fmla="*/ 210255 h 12642889"/>
              <a:gd name="connsiteX2188" fmla="*/ 11001483 w 14835880"/>
              <a:gd name="connsiteY2188" fmla="*/ 217692 h 12642889"/>
              <a:gd name="connsiteX2189" fmla="*/ 10978957 w 14835880"/>
              <a:gd name="connsiteY2189" fmla="*/ 221095 h 12642889"/>
              <a:gd name="connsiteX2190" fmla="*/ 10978963 w 14835880"/>
              <a:gd name="connsiteY2190" fmla="*/ 220315 h 12642889"/>
              <a:gd name="connsiteX2191" fmla="*/ 10977966 w 14835880"/>
              <a:gd name="connsiteY2191" fmla="*/ 219621 h 12642889"/>
              <a:gd name="connsiteX2192" fmla="*/ 10972075 w 14835880"/>
              <a:gd name="connsiteY2192" fmla="*/ 199058 h 12642889"/>
              <a:gd name="connsiteX2193" fmla="*/ 10936881 w 14835880"/>
              <a:gd name="connsiteY2193" fmla="*/ 191011 h 12642889"/>
              <a:gd name="connsiteX2194" fmla="*/ 10977966 w 14835880"/>
              <a:gd name="connsiteY2194" fmla="*/ 219621 h 12642889"/>
              <a:gd name="connsiteX2195" fmla="*/ 10978411 w 14835880"/>
              <a:gd name="connsiteY2195" fmla="*/ 221176 h 12642889"/>
              <a:gd name="connsiteX2196" fmla="*/ 10978957 w 14835880"/>
              <a:gd name="connsiteY2196" fmla="*/ 221095 h 12642889"/>
              <a:gd name="connsiteX2197" fmla="*/ 10978378 w 14835880"/>
              <a:gd name="connsiteY2197" fmla="*/ 303842 h 12642889"/>
              <a:gd name="connsiteX2198" fmla="*/ 10976648 w 14835880"/>
              <a:gd name="connsiteY2198" fmla="*/ 338897 h 12642889"/>
              <a:gd name="connsiteX2199" fmla="*/ 10989523 w 14835880"/>
              <a:gd name="connsiteY2199" fmla="*/ 397206 h 12642889"/>
              <a:gd name="connsiteX2200" fmla="*/ 11053320 w 14835880"/>
              <a:gd name="connsiteY2200" fmla="*/ 380700 h 12642889"/>
              <a:gd name="connsiteX2201" fmla="*/ 11071318 w 14835880"/>
              <a:gd name="connsiteY2201" fmla="*/ 314331 h 12642889"/>
              <a:gd name="connsiteX2202" fmla="*/ 11116532 w 14835880"/>
              <a:gd name="connsiteY2202" fmla="*/ 361803 h 12642889"/>
              <a:gd name="connsiteX2203" fmla="*/ 11155208 w 14835880"/>
              <a:gd name="connsiteY2203" fmla="*/ 316180 h 12642889"/>
              <a:gd name="connsiteX2204" fmla="*/ 11100425 w 14835880"/>
              <a:gd name="connsiteY2204" fmla="*/ 265480 h 12642889"/>
              <a:gd name="connsiteX2205" fmla="*/ 11100768 w 14835880"/>
              <a:gd name="connsiteY2205" fmla="*/ 265342 h 12642889"/>
              <a:gd name="connsiteX2206" fmla="*/ 11100759 w 14835880"/>
              <a:gd name="connsiteY2206" fmla="*/ 263788 h 12642889"/>
              <a:gd name="connsiteX2207" fmla="*/ 11155293 w 14835880"/>
              <a:gd name="connsiteY2207" fmla="*/ 197803 h 12642889"/>
              <a:gd name="connsiteX2208" fmla="*/ 11191619 w 14835880"/>
              <a:gd name="connsiteY2208" fmla="*/ 247523 h 12642889"/>
              <a:gd name="connsiteX2209" fmla="*/ 11231213 w 14835880"/>
              <a:gd name="connsiteY2209" fmla="*/ 262479 h 12642889"/>
              <a:gd name="connsiteX2210" fmla="*/ 11226082 w 14835880"/>
              <a:gd name="connsiteY2210" fmla="*/ 222918 h 12642889"/>
              <a:gd name="connsiteX2211" fmla="*/ 11220928 w 14835880"/>
              <a:gd name="connsiteY2211" fmla="*/ 170614 h 12642889"/>
              <a:gd name="connsiteX2212" fmla="*/ 11243196 w 14835880"/>
              <a:gd name="connsiteY2212" fmla="*/ 196220 h 12642889"/>
              <a:gd name="connsiteX2213" fmla="*/ 11310643 w 14835880"/>
              <a:gd name="connsiteY2213" fmla="*/ 205481 h 12642889"/>
              <a:gd name="connsiteX2214" fmla="*/ 11345625 w 14835880"/>
              <a:gd name="connsiteY2214" fmla="*/ 199284 h 12642889"/>
              <a:gd name="connsiteX2215" fmla="*/ 11386871 w 14835880"/>
              <a:gd name="connsiteY2215" fmla="*/ 87684 h 12642889"/>
              <a:gd name="connsiteX2216" fmla="*/ 11425593 w 14835880"/>
              <a:gd name="connsiteY2216" fmla="*/ 146463 h 12642889"/>
              <a:gd name="connsiteX2217" fmla="*/ 11470778 w 14835880"/>
              <a:gd name="connsiteY2217" fmla="*/ 179297 h 12642889"/>
              <a:gd name="connsiteX2218" fmla="*/ 11499774 w 14835880"/>
              <a:gd name="connsiteY2218" fmla="*/ 120312 h 12642889"/>
              <a:gd name="connsiteX2219" fmla="*/ 11492477 w 14835880"/>
              <a:gd name="connsiteY2219" fmla="*/ 66542 h 12642889"/>
              <a:gd name="connsiteX2220" fmla="*/ 11503344 w 14835880"/>
              <a:gd name="connsiteY2220" fmla="*/ 61553 h 12642889"/>
              <a:gd name="connsiteX2221" fmla="*/ 11549298 w 14835880"/>
              <a:gd name="connsiteY2221" fmla="*/ 104525 h 12642889"/>
              <a:gd name="connsiteX2222" fmla="*/ 11569187 w 14835880"/>
              <a:gd name="connsiteY2222" fmla="*/ 30121 h 12642889"/>
              <a:gd name="connsiteX2223" fmla="*/ 11605475 w 14835880"/>
              <a:gd name="connsiteY2223" fmla="*/ 185619 h 12642889"/>
              <a:gd name="connsiteX2224" fmla="*/ 11607859 w 14835880"/>
              <a:gd name="connsiteY2224" fmla="*/ 258071 h 12642889"/>
              <a:gd name="connsiteX2225" fmla="*/ 11714325 w 14835880"/>
              <a:gd name="connsiteY2225" fmla="*/ 46917 h 12642889"/>
              <a:gd name="connsiteX2226" fmla="*/ 11782683 w 14835880"/>
              <a:gd name="connsiteY2226" fmla="*/ 103137 h 12642889"/>
              <a:gd name="connsiteX2227" fmla="*/ 11764211 w 14835880"/>
              <a:gd name="connsiteY2227" fmla="*/ 0 h 1264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Lst>
            <a:rect l="l" t="t" r="r" b="b"/>
            <a:pathLst>
              <a:path w="14835880" h="12642889">
                <a:moveTo>
                  <a:pt x="4059157" y="12435080"/>
                </a:moveTo>
                <a:cubicBezTo>
                  <a:pt x="4048828" y="12440104"/>
                  <a:pt x="4038821" y="12444971"/>
                  <a:pt x="4023431" y="12452455"/>
                </a:cubicBezTo>
                <a:cubicBezTo>
                  <a:pt x="4049503" y="12476951"/>
                  <a:pt x="4060621" y="12470062"/>
                  <a:pt x="4064743" y="12444060"/>
                </a:cubicBezTo>
                <a:cubicBezTo>
                  <a:pt x="4065125" y="12441512"/>
                  <a:pt x="4061061" y="12437859"/>
                  <a:pt x="4059157" y="12435080"/>
                </a:cubicBezTo>
                <a:close/>
                <a:moveTo>
                  <a:pt x="4214806" y="12294797"/>
                </a:moveTo>
                <a:cubicBezTo>
                  <a:pt x="4193883" y="12300091"/>
                  <a:pt x="4174773" y="12312046"/>
                  <a:pt x="4189520" y="12352124"/>
                </a:cubicBezTo>
                <a:cubicBezTo>
                  <a:pt x="4213807" y="12348463"/>
                  <a:pt x="4237832" y="12344771"/>
                  <a:pt x="4271517" y="12339503"/>
                </a:cubicBezTo>
                <a:cubicBezTo>
                  <a:pt x="4252334" y="12313870"/>
                  <a:pt x="4243219" y="12287646"/>
                  <a:pt x="4214806" y="12294797"/>
                </a:cubicBezTo>
                <a:close/>
                <a:moveTo>
                  <a:pt x="3175566" y="12228412"/>
                </a:moveTo>
                <a:cubicBezTo>
                  <a:pt x="3166481" y="12230201"/>
                  <a:pt x="3157362" y="12237968"/>
                  <a:pt x="3148266" y="12258239"/>
                </a:cubicBezTo>
                <a:cubicBezTo>
                  <a:pt x="3173132" y="12257250"/>
                  <a:pt x="3189156" y="12256717"/>
                  <a:pt x="3205130" y="12256061"/>
                </a:cubicBezTo>
                <a:cubicBezTo>
                  <a:pt x="3204287" y="12248913"/>
                  <a:pt x="3203505" y="12241597"/>
                  <a:pt x="3202656" y="12234452"/>
                </a:cubicBezTo>
                <a:cubicBezTo>
                  <a:pt x="3193699" y="12230811"/>
                  <a:pt x="3184649" y="12226622"/>
                  <a:pt x="3175566" y="12228412"/>
                </a:cubicBezTo>
                <a:close/>
                <a:moveTo>
                  <a:pt x="3551749" y="12139761"/>
                </a:moveTo>
                <a:cubicBezTo>
                  <a:pt x="3546846" y="12140368"/>
                  <a:pt x="3541985" y="12141102"/>
                  <a:pt x="3537075" y="12141712"/>
                </a:cubicBezTo>
                <a:cubicBezTo>
                  <a:pt x="3538853" y="12152406"/>
                  <a:pt x="3540031" y="12163234"/>
                  <a:pt x="3542770" y="12173460"/>
                </a:cubicBezTo>
                <a:cubicBezTo>
                  <a:pt x="3543112" y="12174618"/>
                  <a:pt x="3552351" y="12172941"/>
                  <a:pt x="3557412" y="12172701"/>
                </a:cubicBezTo>
                <a:cubicBezTo>
                  <a:pt x="3555652" y="12161711"/>
                  <a:pt x="3553674" y="12150819"/>
                  <a:pt x="3551749" y="12139761"/>
                </a:cubicBezTo>
                <a:close/>
                <a:moveTo>
                  <a:pt x="4925457" y="12059793"/>
                </a:moveTo>
                <a:cubicBezTo>
                  <a:pt x="4917543" y="12059625"/>
                  <a:pt x="4908758" y="12063934"/>
                  <a:pt x="4900497" y="12069287"/>
                </a:cubicBezTo>
                <a:cubicBezTo>
                  <a:pt x="4868998" y="12089783"/>
                  <a:pt x="4837510" y="12109988"/>
                  <a:pt x="4805971" y="12130366"/>
                </a:cubicBezTo>
                <a:cubicBezTo>
                  <a:pt x="4806762" y="12135168"/>
                  <a:pt x="4807551" y="12139962"/>
                  <a:pt x="4808343" y="12144763"/>
                </a:cubicBezTo>
                <a:cubicBezTo>
                  <a:pt x="4846252" y="12140690"/>
                  <a:pt x="4884453" y="12138262"/>
                  <a:pt x="4922097" y="12132245"/>
                </a:cubicBezTo>
                <a:cubicBezTo>
                  <a:pt x="4950659" y="12127680"/>
                  <a:pt x="4954877" y="12102233"/>
                  <a:pt x="4945200" y="12077164"/>
                </a:cubicBezTo>
                <a:cubicBezTo>
                  <a:pt x="4940417" y="12064606"/>
                  <a:pt x="4933372" y="12059962"/>
                  <a:pt x="4925457" y="12059793"/>
                </a:cubicBezTo>
                <a:close/>
                <a:moveTo>
                  <a:pt x="4141925" y="12012839"/>
                </a:moveTo>
                <a:cubicBezTo>
                  <a:pt x="4114580" y="12010885"/>
                  <a:pt x="4096010" y="12017841"/>
                  <a:pt x="4097713" y="12056265"/>
                </a:cubicBezTo>
                <a:cubicBezTo>
                  <a:pt x="4126150" y="12061541"/>
                  <a:pt x="4152475" y="12066362"/>
                  <a:pt x="4180222" y="12071528"/>
                </a:cubicBezTo>
                <a:cubicBezTo>
                  <a:pt x="4180752" y="12137178"/>
                  <a:pt x="4125022" y="12131996"/>
                  <a:pt x="4098250" y="12162197"/>
                </a:cubicBezTo>
                <a:cubicBezTo>
                  <a:pt x="4116509" y="12161467"/>
                  <a:pt x="4131625" y="12160922"/>
                  <a:pt x="4146859" y="12160329"/>
                </a:cubicBezTo>
                <a:cubicBezTo>
                  <a:pt x="4148303" y="12164517"/>
                  <a:pt x="4149748" y="12168704"/>
                  <a:pt x="4151031" y="12172813"/>
                </a:cubicBezTo>
                <a:cubicBezTo>
                  <a:pt x="4127096" y="12202079"/>
                  <a:pt x="4103211" y="12231469"/>
                  <a:pt x="4073686" y="12267602"/>
                </a:cubicBezTo>
                <a:cubicBezTo>
                  <a:pt x="4103143" y="12268391"/>
                  <a:pt x="4125195" y="12269067"/>
                  <a:pt x="4144333" y="12269530"/>
                </a:cubicBezTo>
                <a:cubicBezTo>
                  <a:pt x="4145514" y="12246745"/>
                  <a:pt x="4146716" y="12224980"/>
                  <a:pt x="4148388" y="12194538"/>
                </a:cubicBezTo>
                <a:cubicBezTo>
                  <a:pt x="4173231" y="12210306"/>
                  <a:pt x="4188121" y="12219651"/>
                  <a:pt x="4199803" y="12227150"/>
                </a:cubicBezTo>
                <a:cubicBezTo>
                  <a:pt x="4232008" y="12194454"/>
                  <a:pt x="4261111" y="12164897"/>
                  <a:pt x="4297133" y="12128271"/>
                </a:cubicBezTo>
                <a:cubicBezTo>
                  <a:pt x="4270271" y="12087573"/>
                  <a:pt x="4242486" y="12045544"/>
                  <a:pt x="4221840" y="12014408"/>
                </a:cubicBezTo>
                <a:cubicBezTo>
                  <a:pt x="4188764" y="12013898"/>
                  <a:pt x="4165291" y="12014506"/>
                  <a:pt x="4141925" y="12012839"/>
                </a:cubicBezTo>
                <a:close/>
                <a:moveTo>
                  <a:pt x="3507750" y="11980334"/>
                </a:moveTo>
                <a:cubicBezTo>
                  <a:pt x="3495127" y="11982974"/>
                  <a:pt x="3482087" y="11992351"/>
                  <a:pt x="3456006" y="12011106"/>
                </a:cubicBezTo>
                <a:lnTo>
                  <a:pt x="3483389" y="12025786"/>
                </a:lnTo>
                <a:lnTo>
                  <a:pt x="3483053" y="12025949"/>
                </a:lnTo>
                <a:lnTo>
                  <a:pt x="3482993" y="12026126"/>
                </a:lnTo>
                <a:lnTo>
                  <a:pt x="3324798" y="12103066"/>
                </a:lnTo>
                <a:cubicBezTo>
                  <a:pt x="3325966" y="12107527"/>
                  <a:pt x="3327138" y="12111996"/>
                  <a:pt x="3328311" y="12116463"/>
                </a:cubicBezTo>
                <a:cubicBezTo>
                  <a:pt x="3339551" y="12120324"/>
                  <a:pt x="3350738" y="12124070"/>
                  <a:pt x="3373640" y="12131890"/>
                </a:cubicBezTo>
                <a:cubicBezTo>
                  <a:pt x="3349610" y="12149505"/>
                  <a:pt x="3325307" y="12174060"/>
                  <a:pt x="3320351" y="12169801"/>
                </a:cubicBezTo>
                <a:cubicBezTo>
                  <a:pt x="3288560" y="12142021"/>
                  <a:pt x="3270808" y="12184274"/>
                  <a:pt x="3245509" y="12181325"/>
                </a:cubicBezTo>
                <a:cubicBezTo>
                  <a:pt x="3244712" y="12181267"/>
                  <a:pt x="3243377" y="12188132"/>
                  <a:pt x="3242509" y="12191072"/>
                </a:cubicBezTo>
                <a:cubicBezTo>
                  <a:pt x="3254796" y="12195619"/>
                  <a:pt x="3266978" y="12200206"/>
                  <a:pt x="3282161" y="12205852"/>
                </a:cubicBezTo>
                <a:cubicBezTo>
                  <a:pt x="3261291" y="12265478"/>
                  <a:pt x="3214638" y="12281352"/>
                  <a:pt x="3173737" y="12299317"/>
                </a:cubicBezTo>
                <a:cubicBezTo>
                  <a:pt x="3232014" y="12388133"/>
                  <a:pt x="3295576" y="12358998"/>
                  <a:pt x="3358414" y="12322073"/>
                </a:cubicBezTo>
                <a:cubicBezTo>
                  <a:pt x="3371628" y="12314313"/>
                  <a:pt x="3382061" y="12300347"/>
                  <a:pt x="3393293" y="12288661"/>
                </a:cubicBezTo>
                <a:cubicBezTo>
                  <a:pt x="3415758" y="12265593"/>
                  <a:pt x="3439359" y="12243751"/>
                  <a:pt x="3459632" y="12218479"/>
                </a:cubicBezTo>
                <a:cubicBezTo>
                  <a:pt x="3468950" y="12206844"/>
                  <a:pt x="3471301" y="12188224"/>
                  <a:pt x="3476830" y="12172642"/>
                </a:cubicBezTo>
                <a:cubicBezTo>
                  <a:pt x="3473182" y="12169379"/>
                  <a:pt x="3469537" y="12166122"/>
                  <a:pt x="3465938" y="12162981"/>
                </a:cubicBezTo>
                <a:cubicBezTo>
                  <a:pt x="3416495" y="12186881"/>
                  <a:pt x="3372952" y="12231018"/>
                  <a:pt x="3311985" y="12218011"/>
                </a:cubicBezTo>
                <a:cubicBezTo>
                  <a:pt x="3321460" y="12204225"/>
                  <a:pt x="3333875" y="12198622"/>
                  <a:pt x="3346103" y="12192239"/>
                </a:cubicBezTo>
                <a:cubicBezTo>
                  <a:pt x="3359942" y="12185064"/>
                  <a:pt x="3374814" y="12179164"/>
                  <a:pt x="3386966" y="12169105"/>
                </a:cubicBezTo>
                <a:cubicBezTo>
                  <a:pt x="3408820" y="12151214"/>
                  <a:pt x="3428832" y="12130673"/>
                  <a:pt x="3456564" y="12104738"/>
                </a:cubicBezTo>
                <a:cubicBezTo>
                  <a:pt x="3459595" y="12095712"/>
                  <a:pt x="3463658" y="12083590"/>
                  <a:pt x="3468242" y="12069936"/>
                </a:cubicBezTo>
                <a:lnTo>
                  <a:pt x="3482993" y="12026126"/>
                </a:lnTo>
                <a:lnTo>
                  <a:pt x="3483534" y="12025864"/>
                </a:lnTo>
                <a:lnTo>
                  <a:pt x="3483389" y="12025786"/>
                </a:lnTo>
                <a:lnTo>
                  <a:pt x="3556987" y="11989991"/>
                </a:lnTo>
                <a:cubicBezTo>
                  <a:pt x="3532578" y="11981794"/>
                  <a:pt x="3520372" y="11977695"/>
                  <a:pt x="3507750" y="11980334"/>
                </a:cubicBezTo>
                <a:close/>
                <a:moveTo>
                  <a:pt x="4566409" y="11976126"/>
                </a:moveTo>
                <a:cubicBezTo>
                  <a:pt x="4559490" y="11980972"/>
                  <a:pt x="4548349" y="11988761"/>
                  <a:pt x="4537368" y="11996325"/>
                </a:cubicBezTo>
                <a:cubicBezTo>
                  <a:pt x="4565187" y="12061889"/>
                  <a:pt x="4582989" y="12064780"/>
                  <a:pt x="4626914" y="12013353"/>
                </a:cubicBezTo>
                <a:cubicBezTo>
                  <a:pt x="4609668" y="12002635"/>
                  <a:pt x="4592365" y="11992091"/>
                  <a:pt x="4566409" y="11976126"/>
                </a:cubicBezTo>
                <a:close/>
                <a:moveTo>
                  <a:pt x="4384470" y="11969428"/>
                </a:moveTo>
                <a:cubicBezTo>
                  <a:pt x="4369558" y="11971071"/>
                  <a:pt x="4355025" y="11979473"/>
                  <a:pt x="4342744" y="12007443"/>
                </a:cubicBezTo>
                <a:cubicBezTo>
                  <a:pt x="4378585" y="12001115"/>
                  <a:pt x="4405292" y="11996425"/>
                  <a:pt x="4431845" y="11991660"/>
                </a:cubicBezTo>
                <a:cubicBezTo>
                  <a:pt x="4430716" y="11985096"/>
                  <a:pt x="4429594" y="11978530"/>
                  <a:pt x="4428474" y="11971971"/>
                </a:cubicBezTo>
                <a:cubicBezTo>
                  <a:pt x="4414676" y="11972902"/>
                  <a:pt x="4399383" y="11967787"/>
                  <a:pt x="4384470" y="11969428"/>
                </a:cubicBezTo>
                <a:close/>
                <a:moveTo>
                  <a:pt x="4909859" y="11966027"/>
                </a:moveTo>
                <a:cubicBezTo>
                  <a:pt x="4849217" y="11971546"/>
                  <a:pt x="4795488" y="12013677"/>
                  <a:pt x="4777395" y="12072134"/>
                </a:cubicBezTo>
                <a:cubicBezTo>
                  <a:pt x="4804946" y="12063180"/>
                  <a:pt x="4832596" y="12054466"/>
                  <a:pt x="4859945" y="12045017"/>
                </a:cubicBezTo>
                <a:cubicBezTo>
                  <a:pt x="4889333" y="12034873"/>
                  <a:pt x="4919175" y="12025841"/>
                  <a:pt x="4947156" y="12012233"/>
                </a:cubicBezTo>
                <a:cubicBezTo>
                  <a:pt x="4956953" y="12007468"/>
                  <a:pt x="4961555" y="11990263"/>
                  <a:pt x="4971740" y="11973463"/>
                </a:cubicBezTo>
                <a:cubicBezTo>
                  <a:pt x="4951054" y="11966416"/>
                  <a:pt x="4930072" y="11964188"/>
                  <a:pt x="4909859" y="11966027"/>
                </a:cubicBezTo>
                <a:close/>
                <a:moveTo>
                  <a:pt x="3689077" y="11930332"/>
                </a:moveTo>
                <a:cubicBezTo>
                  <a:pt x="3648628" y="11940531"/>
                  <a:pt x="3592319" y="11919332"/>
                  <a:pt x="3585911" y="11992660"/>
                </a:cubicBezTo>
                <a:cubicBezTo>
                  <a:pt x="3619481" y="11999143"/>
                  <a:pt x="3649290" y="12004939"/>
                  <a:pt x="3684021" y="12011738"/>
                </a:cubicBezTo>
                <a:cubicBezTo>
                  <a:pt x="3668146" y="12039899"/>
                  <a:pt x="3656818" y="12060227"/>
                  <a:pt x="3643219" y="12084466"/>
                </a:cubicBezTo>
                <a:cubicBezTo>
                  <a:pt x="3628470" y="12069124"/>
                  <a:pt x="3617519" y="12057714"/>
                  <a:pt x="3607859" y="12047595"/>
                </a:cubicBezTo>
                <a:cubicBezTo>
                  <a:pt x="3575667" y="12057184"/>
                  <a:pt x="3546471" y="12065901"/>
                  <a:pt x="3518668" y="12074237"/>
                </a:cubicBezTo>
                <a:cubicBezTo>
                  <a:pt x="3533904" y="12111709"/>
                  <a:pt x="3568025" y="12078971"/>
                  <a:pt x="3589067" y="12109173"/>
                </a:cubicBezTo>
                <a:cubicBezTo>
                  <a:pt x="3599975" y="12124901"/>
                  <a:pt x="3631188" y="12123048"/>
                  <a:pt x="3653277" y="12129188"/>
                </a:cubicBezTo>
                <a:cubicBezTo>
                  <a:pt x="3654615" y="12135651"/>
                  <a:pt x="3655842" y="12142157"/>
                  <a:pt x="3657180" y="12148620"/>
                </a:cubicBezTo>
                <a:cubicBezTo>
                  <a:pt x="3634493" y="12165729"/>
                  <a:pt x="3613077" y="12194215"/>
                  <a:pt x="3588704" y="12197030"/>
                </a:cubicBezTo>
                <a:cubicBezTo>
                  <a:pt x="3556436" y="12200729"/>
                  <a:pt x="3543955" y="12220126"/>
                  <a:pt x="3517939" y="12251887"/>
                </a:cubicBezTo>
                <a:cubicBezTo>
                  <a:pt x="3540502" y="12253797"/>
                  <a:pt x="3552973" y="12254992"/>
                  <a:pt x="3566240" y="12256243"/>
                </a:cubicBezTo>
                <a:cubicBezTo>
                  <a:pt x="3536391" y="12299491"/>
                  <a:pt x="3510198" y="12266765"/>
                  <a:pt x="3484136" y="12257518"/>
                </a:cubicBezTo>
                <a:cubicBezTo>
                  <a:pt x="3486201" y="12312352"/>
                  <a:pt x="3492132" y="12322203"/>
                  <a:pt x="3523162" y="12305629"/>
                </a:cubicBezTo>
                <a:cubicBezTo>
                  <a:pt x="3579941" y="12275348"/>
                  <a:pt x="3628755" y="12334849"/>
                  <a:pt x="3682493" y="12322782"/>
                </a:cubicBezTo>
                <a:cubicBezTo>
                  <a:pt x="3683778" y="12322453"/>
                  <a:pt x="3686252" y="12334882"/>
                  <a:pt x="3690142" y="12339057"/>
                </a:cubicBezTo>
                <a:cubicBezTo>
                  <a:pt x="3696161" y="12345613"/>
                  <a:pt x="3703276" y="12352963"/>
                  <a:pt x="3710930" y="12355315"/>
                </a:cubicBezTo>
                <a:cubicBezTo>
                  <a:pt x="3739244" y="12363761"/>
                  <a:pt x="3767919" y="12370257"/>
                  <a:pt x="3798005" y="12377981"/>
                </a:cubicBezTo>
                <a:cubicBezTo>
                  <a:pt x="3813814" y="12368375"/>
                  <a:pt x="3834163" y="12355959"/>
                  <a:pt x="3853428" y="12344071"/>
                </a:cubicBezTo>
                <a:cubicBezTo>
                  <a:pt x="3834062" y="12321796"/>
                  <a:pt x="3813969" y="12298681"/>
                  <a:pt x="3786577" y="12267130"/>
                </a:cubicBezTo>
                <a:cubicBezTo>
                  <a:pt x="3829653" y="12258322"/>
                  <a:pt x="3861355" y="12249424"/>
                  <a:pt x="3893815" y="12246519"/>
                </a:cubicBezTo>
                <a:cubicBezTo>
                  <a:pt x="3903142" y="12245688"/>
                  <a:pt x="3919513" y="12259648"/>
                  <a:pt x="3923670" y="12270805"/>
                </a:cubicBezTo>
                <a:cubicBezTo>
                  <a:pt x="3935120" y="12301820"/>
                  <a:pt x="3950470" y="12302801"/>
                  <a:pt x="3974984" y="12291768"/>
                </a:cubicBezTo>
                <a:cubicBezTo>
                  <a:pt x="3940444" y="12254053"/>
                  <a:pt x="3940444" y="12254053"/>
                  <a:pt x="3953937" y="12202913"/>
                </a:cubicBezTo>
                <a:cubicBezTo>
                  <a:pt x="3990447" y="12197596"/>
                  <a:pt x="4032180" y="12202925"/>
                  <a:pt x="4059715" y="12160943"/>
                </a:cubicBezTo>
                <a:cubicBezTo>
                  <a:pt x="4048360" y="12134920"/>
                  <a:pt x="4012664" y="12116883"/>
                  <a:pt x="4034486" y="12080198"/>
                </a:cubicBezTo>
                <a:cubicBezTo>
                  <a:pt x="4013647" y="12054935"/>
                  <a:pt x="3996310" y="12020857"/>
                  <a:pt x="3970893" y="12006852"/>
                </a:cubicBezTo>
                <a:cubicBezTo>
                  <a:pt x="3945686" y="11993048"/>
                  <a:pt x="3912189" y="11999411"/>
                  <a:pt x="3882349" y="11997042"/>
                </a:cubicBezTo>
                <a:cubicBezTo>
                  <a:pt x="3884349" y="11993401"/>
                  <a:pt x="3886408" y="11989584"/>
                  <a:pt x="3888409" y="11985943"/>
                </a:cubicBezTo>
                <a:cubicBezTo>
                  <a:pt x="3877266" y="11975664"/>
                  <a:pt x="3866080" y="11965258"/>
                  <a:pt x="3854937" y="11954979"/>
                </a:cubicBezTo>
                <a:cubicBezTo>
                  <a:pt x="3843152" y="11971964"/>
                  <a:pt x="3831319" y="11988833"/>
                  <a:pt x="3815687" y="12011244"/>
                </a:cubicBezTo>
                <a:cubicBezTo>
                  <a:pt x="3840074" y="12014490"/>
                  <a:pt x="3853020" y="12016195"/>
                  <a:pt x="3863513" y="12017602"/>
                </a:cubicBezTo>
                <a:cubicBezTo>
                  <a:pt x="3875834" y="12047906"/>
                  <a:pt x="3886291" y="12073626"/>
                  <a:pt x="3898760" y="12104292"/>
                </a:cubicBezTo>
                <a:cubicBezTo>
                  <a:pt x="3911563" y="12091397"/>
                  <a:pt x="3921211" y="12081527"/>
                  <a:pt x="3930958" y="12071897"/>
                </a:cubicBezTo>
                <a:cubicBezTo>
                  <a:pt x="3941027" y="12062110"/>
                  <a:pt x="3951156" y="12052450"/>
                  <a:pt x="3961383" y="12042733"/>
                </a:cubicBezTo>
                <a:cubicBezTo>
                  <a:pt x="3940766" y="12118520"/>
                  <a:pt x="3901278" y="12153284"/>
                  <a:pt x="3859852" y="12143656"/>
                </a:cubicBezTo>
                <a:cubicBezTo>
                  <a:pt x="3863597" y="12104361"/>
                  <a:pt x="3831963" y="12044951"/>
                  <a:pt x="3807498" y="12051663"/>
                </a:cubicBezTo>
                <a:cubicBezTo>
                  <a:pt x="3809489" y="12066392"/>
                  <a:pt x="3811689" y="12081614"/>
                  <a:pt x="3813949" y="12098593"/>
                </a:cubicBezTo>
                <a:cubicBezTo>
                  <a:pt x="3763408" y="12085555"/>
                  <a:pt x="3755714" y="12073291"/>
                  <a:pt x="3774997" y="12042732"/>
                </a:cubicBezTo>
                <a:cubicBezTo>
                  <a:pt x="3811348" y="11985367"/>
                  <a:pt x="3811348" y="11985367"/>
                  <a:pt x="3757271" y="11930350"/>
                </a:cubicBezTo>
                <a:cubicBezTo>
                  <a:pt x="3760751" y="11949691"/>
                  <a:pt x="3763869" y="11966540"/>
                  <a:pt x="3765989" y="11978095"/>
                </a:cubicBezTo>
                <a:cubicBezTo>
                  <a:pt x="3724866" y="11973655"/>
                  <a:pt x="3687779" y="11969622"/>
                  <a:pt x="3644333" y="11964837"/>
                </a:cubicBezTo>
                <a:cubicBezTo>
                  <a:pt x="3663182" y="11950336"/>
                  <a:pt x="3676130" y="11940335"/>
                  <a:pt x="3689077" y="11930332"/>
                </a:cubicBezTo>
                <a:close/>
                <a:moveTo>
                  <a:pt x="4162057" y="11923806"/>
                </a:moveTo>
                <a:cubicBezTo>
                  <a:pt x="4151167" y="11929990"/>
                  <a:pt x="4140328" y="11936300"/>
                  <a:pt x="4129326" y="11942541"/>
                </a:cubicBezTo>
                <a:cubicBezTo>
                  <a:pt x="4131201" y="11946518"/>
                  <a:pt x="4133073" y="11950488"/>
                  <a:pt x="4134948" y="11954467"/>
                </a:cubicBezTo>
                <a:cubicBezTo>
                  <a:pt x="4145844" y="11948279"/>
                  <a:pt x="4156841" y="11942041"/>
                  <a:pt x="4167780" y="11935980"/>
                </a:cubicBezTo>
                <a:cubicBezTo>
                  <a:pt x="4165853" y="11931878"/>
                  <a:pt x="4163931" y="11927783"/>
                  <a:pt x="4162057" y="11923806"/>
                </a:cubicBezTo>
                <a:close/>
                <a:moveTo>
                  <a:pt x="5261804" y="11914298"/>
                </a:moveTo>
                <a:cubicBezTo>
                  <a:pt x="5237103" y="11933120"/>
                  <a:pt x="5212356" y="11951824"/>
                  <a:pt x="5187767" y="11970599"/>
                </a:cubicBezTo>
                <a:cubicBezTo>
                  <a:pt x="5190271" y="11974855"/>
                  <a:pt x="5192727" y="11978995"/>
                  <a:pt x="5195235" y="11983258"/>
                </a:cubicBezTo>
                <a:cubicBezTo>
                  <a:pt x="5220442" y="11965368"/>
                  <a:pt x="5245649" y="11947478"/>
                  <a:pt x="5270860" y="11929594"/>
                </a:cubicBezTo>
                <a:cubicBezTo>
                  <a:pt x="5267893" y="11924516"/>
                  <a:pt x="5264875" y="11919315"/>
                  <a:pt x="5261804" y="11914298"/>
                </a:cubicBezTo>
                <a:close/>
                <a:moveTo>
                  <a:pt x="5798371" y="11849342"/>
                </a:moveTo>
                <a:cubicBezTo>
                  <a:pt x="5754748" y="11846390"/>
                  <a:pt x="5710836" y="11877718"/>
                  <a:pt x="5700212" y="11932429"/>
                </a:cubicBezTo>
                <a:cubicBezTo>
                  <a:pt x="5749822" y="11908302"/>
                  <a:pt x="5795130" y="11886266"/>
                  <a:pt x="5840652" y="11864125"/>
                </a:cubicBezTo>
                <a:cubicBezTo>
                  <a:pt x="5827420" y="11855120"/>
                  <a:pt x="5812912" y="11850327"/>
                  <a:pt x="5798371" y="11849342"/>
                </a:cubicBezTo>
                <a:close/>
                <a:moveTo>
                  <a:pt x="5350834" y="11842556"/>
                </a:moveTo>
                <a:cubicBezTo>
                  <a:pt x="5335354" y="11860903"/>
                  <a:pt x="5325449" y="11872379"/>
                  <a:pt x="5308878" y="11891848"/>
                </a:cubicBezTo>
                <a:cubicBezTo>
                  <a:pt x="5347943" y="11881732"/>
                  <a:pt x="5347943" y="11881732"/>
                  <a:pt x="5350834" y="11842556"/>
                </a:cubicBezTo>
                <a:close/>
                <a:moveTo>
                  <a:pt x="4620854" y="11839600"/>
                </a:moveTo>
                <a:cubicBezTo>
                  <a:pt x="4613202" y="11852498"/>
                  <a:pt x="4607498" y="11862238"/>
                  <a:pt x="4597191" y="11879689"/>
                </a:cubicBezTo>
                <a:cubicBezTo>
                  <a:pt x="4627021" y="11884585"/>
                  <a:pt x="4649275" y="11888274"/>
                  <a:pt x="4671640" y="11891919"/>
                </a:cubicBezTo>
                <a:cubicBezTo>
                  <a:pt x="4672055" y="11887863"/>
                  <a:pt x="4672520" y="11883933"/>
                  <a:pt x="4672929" y="11879881"/>
                </a:cubicBezTo>
                <a:cubicBezTo>
                  <a:pt x="4656371" y="11867050"/>
                  <a:pt x="4639656" y="11854147"/>
                  <a:pt x="4620854" y="11839600"/>
                </a:cubicBezTo>
                <a:close/>
                <a:moveTo>
                  <a:pt x="5352072" y="11787894"/>
                </a:moveTo>
                <a:lnTo>
                  <a:pt x="5255340" y="11816273"/>
                </a:lnTo>
                <a:lnTo>
                  <a:pt x="5254015" y="11815885"/>
                </a:lnTo>
                <a:lnTo>
                  <a:pt x="5253276" y="11816496"/>
                </a:lnTo>
                <a:lnTo>
                  <a:pt x="5227896" y="11806637"/>
                </a:lnTo>
                <a:cubicBezTo>
                  <a:pt x="5203770" y="11802783"/>
                  <a:pt x="5184515" y="11817953"/>
                  <a:pt x="5165005" y="11855323"/>
                </a:cubicBezTo>
                <a:cubicBezTo>
                  <a:pt x="5184083" y="11858339"/>
                  <a:pt x="5200415" y="11855396"/>
                  <a:pt x="5214937" y="11848239"/>
                </a:cubicBezTo>
                <a:lnTo>
                  <a:pt x="5253276" y="11816496"/>
                </a:lnTo>
                <a:lnTo>
                  <a:pt x="5253835" y="11816714"/>
                </a:lnTo>
                <a:lnTo>
                  <a:pt x="5255340" y="11816273"/>
                </a:lnTo>
                <a:lnTo>
                  <a:pt x="5281136" y="11823809"/>
                </a:lnTo>
                <a:cubicBezTo>
                  <a:pt x="5307422" y="11826800"/>
                  <a:pt x="5331165" y="11814947"/>
                  <a:pt x="5352072" y="11787894"/>
                </a:cubicBezTo>
                <a:close/>
                <a:moveTo>
                  <a:pt x="1974258" y="11736731"/>
                </a:moveTo>
                <a:lnTo>
                  <a:pt x="1974672" y="11738017"/>
                </a:lnTo>
                <a:lnTo>
                  <a:pt x="1973193" y="11737551"/>
                </a:lnTo>
                <a:close/>
                <a:moveTo>
                  <a:pt x="2451211" y="11681608"/>
                </a:moveTo>
                <a:cubicBezTo>
                  <a:pt x="2432694" y="11695356"/>
                  <a:pt x="2413966" y="11709206"/>
                  <a:pt x="2393447" y="11724373"/>
                </a:cubicBezTo>
                <a:cubicBezTo>
                  <a:pt x="2394931" y="11781268"/>
                  <a:pt x="2396285" y="11836594"/>
                  <a:pt x="2397746" y="11891870"/>
                </a:cubicBezTo>
                <a:cubicBezTo>
                  <a:pt x="2448773" y="11859497"/>
                  <a:pt x="2475621" y="11754016"/>
                  <a:pt x="2451211" y="11681608"/>
                </a:cubicBezTo>
                <a:close/>
                <a:moveTo>
                  <a:pt x="5474600" y="11660313"/>
                </a:moveTo>
                <a:cubicBezTo>
                  <a:pt x="5473556" y="11675193"/>
                  <a:pt x="5472620" y="11690014"/>
                  <a:pt x="5471331" y="11708710"/>
                </a:cubicBezTo>
                <a:cubicBezTo>
                  <a:pt x="5455222" y="11715063"/>
                  <a:pt x="5435999" y="11722634"/>
                  <a:pt x="5416675" y="11730254"/>
                </a:cubicBezTo>
                <a:cubicBezTo>
                  <a:pt x="5450301" y="11725459"/>
                  <a:pt x="5490392" y="11744173"/>
                  <a:pt x="5519577" y="11688506"/>
                </a:cubicBezTo>
                <a:cubicBezTo>
                  <a:pt x="5503845" y="11678679"/>
                  <a:pt x="5489277" y="11669474"/>
                  <a:pt x="5474600" y="11660313"/>
                </a:cubicBezTo>
                <a:close/>
                <a:moveTo>
                  <a:pt x="5381831" y="11635377"/>
                </a:moveTo>
                <a:cubicBezTo>
                  <a:pt x="5354215" y="11642585"/>
                  <a:pt x="5354215" y="11642585"/>
                  <a:pt x="5348876" y="11677327"/>
                </a:cubicBezTo>
                <a:cubicBezTo>
                  <a:pt x="5359892" y="11670487"/>
                  <a:pt x="5369067" y="11667063"/>
                  <a:pt x="5375024" y="11660165"/>
                </a:cubicBezTo>
                <a:cubicBezTo>
                  <a:pt x="5379343" y="11655248"/>
                  <a:pt x="5379365" y="11645466"/>
                  <a:pt x="5381831" y="11635377"/>
                </a:cubicBezTo>
                <a:close/>
                <a:moveTo>
                  <a:pt x="4843817" y="11587943"/>
                </a:moveTo>
                <a:cubicBezTo>
                  <a:pt x="4833398" y="11590808"/>
                  <a:pt x="4823717" y="11601478"/>
                  <a:pt x="4804411" y="11622792"/>
                </a:cubicBezTo>
                <a:cubicBezTo>
                  <a:pt x="4832148" y="11615229"/>
                  <a:pt x="4859938" y="11607493"/>
                  <a:pt x="4887666" y="11599926"/>
                </a:cubicBezTo>
                <a:cubicBezTo>
                  <a:pt x="4865399" y="11590018"/>
                  <a:pt x="4854237" y="11585078"/>
                  <a:pt x="4843817" y="11587943"/>
                </a:cubicBezTo>
                <a:close/>
                <a:moveTo>
                  <a:pt x="4936780" y="11572047"/>
                </a:moveTo>
                <a:cubicBezTo>
                  <a:pt x="4935347" y="11596731"/>
                  <a:pt x="4934251" y="11614000"/>
                  <a:pt x="4932974" y="11636544"/>
                </a:cubicBezTo>
                <a:cubicBezTo>
                  <a:pt x="4954068" y="11626284"/>
                  <a:pt x="4968920" y="11619061"/>
                  <a:pt x="4990548" y="11608542"/>
                </a:cubicBezTo>
                <a:cubicBezTo>
                  <a:pt x="4970397" y="11594799"/>
                  <a:pt x="4956157" y="11585129"/>
                  <a:pt x="4936780" y="11572047"/>
                </a:cubicBezTo>
                <a:close/>
                <a:moveTo>
                  <a:pt x="6526172" y="11548491"/>
                </a:moveTo>
                <a:cubicBezTo>
                  <a:pt x="6517359" y="11554704"/>
                  <a:pt x="6509145" y="11562395"/>
                  <a:pt x="6500885" y="11569672"/>
                </a:cubicBezTo>
                <a:cubicBezTo>
                  <a:pt x="6505114" y="11575320"/>
                  <a:pt x="6509453" y="11580915"/>
                  <a:pt x="6513681" y="11586556"/>
                </a:cubicBezTo>
                <a:cubicBezTo>
                  <a:pt x="6521275" y="11577973"/>
                  <a:pt x="6529034" y="11569466"/>
                  <a:pt x="6536003" y="11560297"/>
                </a:cubicBezTo>
                <a:cubicBezTo>
                  <a:pt x="6536333" y="11559841"/>
                  <a:pt x="6526983" y="11547947"/>
                  <a:pt x="6526172" y="11548491"/>
                </a:cubicBezTo>
                <a:close/>
                <a:moveTo>
                  <a:pt x="5842115" y="11445332"/>
                </a:moveTo>
                <a:cubicBezTo>
                  <a:pt x="5796845" y="11451630"/>
                  <a:pt x="5763657" y="11497629"/>
                  <a:pt x="5719669" y="11510465"/>
                </a:cubicBezTo>
                <a:cubicBezTo>
                  <a:pt x="5777235" y="11491951"/>
                  <a:pt x="5834803" y="11473427"/>
                  <a:pt x="5892261" y="11454966"/>
                </a:cubicBezTo>
                <a:cubicBezTo>
                  <a:pt x="5873637" y="11445545"/>
                  <a:pt x="5857205" y="11443232"/>
                  <a:pt x="5842115" y="11445332"/>
                </a:cubicBezTo>
                <a:close/>
                <a:moveTo>
                  <a:pt x="1993645" y="11371884"/>
                </a:moveTo>
                <a:cubicBezTo>
                  <a:pt x="1985610" y="11372294"/>
                  <a:pt x="1978899" y="11382261"/>
                  <a:pt x="1973673" y="11403020"/>
                </a:cubicBezTo>
                <a:cubicBezTo>
                  <a:pt x="1989618" y="11401341"/>
                  <a:pt x="2005560" y="11399655"/>
                  <a:pt x="2021562" y="11398094"/>
                </a:cubicBezTo>
                <a:cubicBezTo>
                  <a:pt x="2011041" y="11380623"/>
                  <a:pt x="2001680" y="11371475"/>
                  <a:pt x="1993645" y="11371884"/>
                </a:cubicBezTo>
                <a:close/>
                <a:moveTo>
                  <a:pt x="6061407" y="11316554"/>
                </a:moveTo>
                <a:cubicBezTo>
                  <a:pt x="6037940" y="11314430"/>
                  <a:pt x="6017235" y="11328417"/>
                  <a:pt x="5996169" y="11338663"/>
                </a:cubicBezTo>
                <a:cubicBezTo>
                  <a:pt x="5969481" y="11351643"/>
                  <a:pt x="5929077" y="11337230"/>
                  <a:pt x="5911603" y="11399195"/>
                </a:cubicBezTo>
                <a:cubicBezTo>
                  <a:pt x="5974658" y="11364378"/>
                  <a:pt x="6038224" y="11371084"/>
                  <a:pt x="6085907" y="11324784"/>
                </a:cubicBezTo>
                <a:cubicBezTo>
                  <a:pt x="6077357" y="11319761"/>
                  <a:pt x="6069228" y="11317262"/>
                  <a:pt x="6061407" y="11316554"/>
                </a:cubicBezTo>
                <a:close/>
                <a:moveTo>
                  <a:pt x="2462483" y="11315914"/>
                </a:moveTo>
                <a:cubicBezTo>
                  <a:pt x="2436088" y="11325492"/>
                  <a:pt x="2414103" y="11331007"/>
                  <a:pt x="2394331" y="11341356"/>
                </a:cubicBezTo>
                <a:cubicBezTo>
                  <a:pt x="2375590" y="11351062"/>
                  <a:pt x="2359025" y="11365788"/>
                  <a:pt x="2333925" y="11383626"/>
                </a:cubicBezTo>
                <a:cubicBezTo>
                  <a:pt x="2357655" y="11392230"/>
                  <a:pt x="2368679" y="11396194"/>
                  <a:pt x="2379651" y="11400045"/>
                </a:cubicBezTo>
                <a:cubicBezTo>
                  <a:pt x="2379715" y="11406228"/>
                  <a:pt x="2379739" y="11412293"/>
                  <a:pt x="2379912" y="11418432"/>
                </a:cubicBezTo>
                <a:cubicBezTo>
                  <a:pt x="2353403" y="11416961"/>
                  <a:pt x="2327053" y="11415550"/>
                  <a:pt x="2301339" y="11414135"/>
                </a:cubicBezTo>
                <a:cubicBezTo>
                  <a:pt x="2315219" y="11454934"/>
                  <a:pt x="2315312" y="11455480"/>
                  <a:pt x="2335662" y="11451948"/>
                </a:cubicBezTo>
                <a:cubicBezTo>
                  <a:pt x="2368082" y="11446404"/>
                  <a:pt x="2400463" y="11440131"/>
                  <a:pt x="2440048" y="11432880"/>
                </a:cubicBezTo>
                <a:cubicBezTo>
                  <a:pt x="2428371" y="11391159"/>
                  <a:pt x="2477375" y="11363621"/>
                  <a:pt x="2462483" y="11315914"/>
                </a:cubicBezTo>
                <a:close/>
                <a:moveTo>
                  <a:pt x="5647995" y="11301827"/>
                </a:moveTo>
                <a:cubicBezTo>
                  <a:pt x="5628068" y="11309888"/>
                  <a:pt x="5608091" y="11317827"/>
                  <a:pt x="5588063" y="11325938"/>
                </a:cubicBezTo>
                <a:cubicBezTo>
                  <a:pt x="5589802" y="11331167"/>
                  <a:pt x="5591697" y="11336461"/>
                  <a:pt x="5593437" y="11341690"/>
                </a:cubicBezTo>
                <a:cubicBezTo>
                  <a:pt x="5614232" y="11334835"/>
                  <a:pt x="5634878" y="11327906"/>
                  <a:pt x="5655570" y="11321094"/>
                </a:cubicBezTo>
                <a:cubicBezTo>
                  <a:pt x="5653067" y="11314616"/>
                  <a:pt x="5650608" y="11308254"/>
                  <a:pt x="5647995" y="11301827"/>
                </a:cubicBezTo>
                <a:close/>
                <a:moveTo>
                  <a:pt x="2426119" y="11190972"/>
                </a:moveTo>
                <a:cubicBezTo>
                  <a:pt x="2396149" y="11198732"/>
                  <a:pt x="2367993" y="11206201"/>
                  <a:pt x="2339838" y="11213672"/>
                </a:cubicBezTo>
                <a:cubicBezTo>
                  <a:pt x="2339272" y="11217354"/>
                  <a:pt x="2338815" y="11220985"/>
                  <a:pt x="2338299" y="11224792"/>
                </a:cubicBezTo>
                <a:cubicBezTo>
                  <a:pt x="2363686" y="11235552"/>
                  <a:pt x="2389123" y="11246436"/>
                  <a:pt x="2414616" y="11257138"/>
                </a:cubicBezTo>
                <a:cubicBezTo>
                  <a:pt x="2414201" y="11261192"/>
                  <a:pt x="2413844" y="11265070"/>
                  <a:pt x="2413429" y="11269125"/>
                </a:cubicBezTo>
                <a:cubicBezTo>
                  <a:pt x="2433650" y="11262106"/>
                  <a:pt x="2453861" y="11255082"/>
                  <a:pt x="2479611" y="11246115"/>
                </a:cubicBezTo>
                <a:cubicBezTo>
                  <a:pt x="2456340" y="11222183"/>
                  <a:pt x="2440764" y="11206058"/>
                  <a:pt x="2426119" y="11190972"/>
                </a:cubicBezTo>
                <a:close/>
                <a:moveTo>
                  <a:pt x="2322168" y="11124621"/>
                </a:moveTo>
                <a:cubicBezTo>
                  <a:pt x="2302735" y="11126201"/>
                  <a:pt x="2286558" y="11135907"/>
                  <a:pt x="2279110" y="11170188"/>
                </a:cubicBezTo>
                <a:cubicBezTo>
                  <a:pt x="2276545" y="11181957"/>
                  <a:pt x="2259627" y="11191074"/>
                  <a:pt x="2247618" y="11197359"/>
                </a:cubicBezTo>
                <a:cubicBezTo>
                  <a:pt x="2219667" y="11211990"/>
                  <a:pt x="2190451" y="11223829"/>
                  <a:pt x="2162097" y="11237471"/>
                </a:cubicBezTo>
                <a:cubicBezTo>
                  <a:pt x="2157366" y="11239772"/>
                  <a:pt x="2154243" y="11245727"/>
                  <a:pt x="2149542" y="11250977"/>
                </a:cubicBezTo>
                <a:cubicBezTo>
                  <a:pt x="2159690" y="11258489"/>
                  <a:pt x="2168735" y="11265195"/>
                  <a:pt x="2180596" y="11274088"/>
                </a:cubicBezTo>
                <a:cubicBezTo>
                  <a:pt x="2164844" y="11292417"/>
                  <a:pt x="2151722" y="11307682"/>
                  <a:pt x="2136466" y="11325326"/>
                </a:cubicBezTo>
                <a:cubicBezTo>
                  <a:pt x="2127117" y="11315657"/>
                  <a:pt x="2120051" y="11308425"/>
                  <a:pt x="2113618" y="11301781"/>
                </a:cubicBezTo>
                <a:cubicBezTo>
                  <a:pt x="2094459" y="11311099"/>
                  <a:pt x="2075948" y="11320103"/>
                  <a:pt x="2056473" y="11329575"/>
                </a:cubicBezTo>
                <a:cubicBezTo>
                  <a:pt x="2072074" y="11337833"/>
                  <a:pt x="2084732" y="11344561"/>
                  <a:pt x="2100705" y="11353083"/>
                </a:cubicBezTo>
                <a:cubicBezTo>
                  <a:pt x="2071096" y="11404215"/>
                  <a:pt x="2032983" y="11430310"/>
                  <a:pt x="1980430" y="11441504"/>
                </a:cubicBezTo>
                <a:cubicBezTo>
                  <a:pt x="2001969" y="11459610"/>
                  <a:pt x="2015038" y="11473990"/>
                  <a:pt x="2030524" y="11482601"/>
                </a:cubicBezTo>
                <a:cubicBezTo>
                  <a:pt x="2045744" y="11491193"/>
                  <a:pt x="2063596" y="11498960"/>
                  <a:pt x="2080034" y="11498810"/>
                </a:cubicBezTo>
                <a:cubicBezTo>
                  <a:pt x="2178248" y="11498147"/>
                  <a:pt x="2223193" y="11405482"/>
                  <a:pt x="2286730" y="11345555"/>
                </a:cubicBezTo>
                <a:cubicBezTo>
                  <a:pt x="2291029" y="11341538"/>
                  <a:pt x="2285597" y="11321517"/>
                  <a:pt x="2281389" y="11310532"/>
                </a:cubicBezTo>
                <a:cubicBezTo>
                  <a:pt x="2280239" y="11307386"/>
                  <a:pt x="2261856" y="11306557"/>
                  <a:pt x="2260554" y="11309701"/>
                </a:cubicBezTo>
                <a:cubicBezTo>
                  <a:pt x="2240629" y="11358641"/>
                  <a:pt x="2191317" y="11342937"/>
                  <a:pt x="2159712" y="11366007"/>
                </a:cubicBezTo>
                <a:cubicBezTo>
                  <a:pt x="2152563" y="11371262"/>
                  <a:pt x="2140101" y="11367551"/>
                  <a:pt x="2130143" y="11367801"/>
                </a:cubicBezTo>
                <a:cubicBezTo>
                  <a:pt x="2128979" y="11363032"/>
                  <a:pt x="2127656" y="11358192"/>
                  <a:pt x="2126494" y="11353433"/>
                </a:cubicBezTo>
                <a:cubicBezTo>
                  <a:pt x="2141453" y="11346157"/>
                  <a:pt x="2156412" y="11338881"/>
                  <a:pt x="2171371" y="11331605"/>
                </a:cubicBezTo>
                <a:cubicBezTo>
                  <a:pt x="2181809" y="11326529"/>
                  <a:pt x="2200133" y="11323091"/>
                  <a:pt x="2201375" y="11315680"/>
                </a:cubicBezTo>
                <a:cubicBezTo>
                  <a:pt x="2208838" y="11269687"/>
                  <a:pt x="2244999" y="11272393"/>
                  <a:pt x="2271896" y="11261830"/>
                </a:cubicBezTo>
                <a:cubicBezTo>
                  <a:pt x="2274566" y="11186920"/>
                  <a:pt x="2318376" y="11153907"/>
                  <a:pt x="2370847" y="11127941"/>
                </a:cubicBezTo>
                <a:cubicBezTo>
                  <a:pt x="2361431" y="11127449"/>
                  <a:pt x="2351817" y="11126033"/>
                  <a:pt x="2342484" y="11125140"/>
                </a:cubicBezTo>
                <a:cubicBezTo>
                  <a:pt x="2335486" y="11124470"/>
                  <a:pt x="2328646" y="11124094"/>
                  <a:pt x="2322168" y="11124621"/>
                </a:cubicBezTo>
                <a:close/>
                <a:moveTo>
                  <a:pt x="5913984" y="11074935"/>
                </a:moveTo>
                <a:cubicBezTo>
                  <a:pt x="5879281" y="11081182"/>
                  <a:pt x="5839015" y="11104238"/>
                  <a:pt x="5844593" y="11123413"/>
                </a:cubicBezTo>
                <a:cubicBezTo>
                  <a:pt x="5859174" y="11125359"/>
                  <a:pt x="5874973" y="11127446"/>
                  <a:pt x="5895707" y="11130246"/>
                </a:cubicBezTo>
                <a:cubicBezTo>
                  <a:pt x="5871435" y="11164713"/>
                  <a:pt x="5846087" y="11172744"/>
                  <a:pt x="5815175" y="11166153"/>
                </a:cubicBezTo>
                <a:cubicBezTo>
                  <a:pt x="5791627" y="11161167"/>
                  <a:pt x="5749613" y="11185600"/>
                  <a:pt x="5752017" y="11205465"/>
                </a:cubicBezTo>
                <a:cubicBezTo>
                  <a:pt x="5764895" y="11200682"/>
                  <a:pt x="5777184" y="11196040"/>
                  <a:pt x="5797470" y="11188544"/>
                </a:cubicBezTo>
                <a:cubicBezTo>
                  <a:pt x="5788321" y="11208841"/>
                  <a:pt x="5783545" y="11219610"/>
                  <a:pt x="5776863" y="11234558"/>
                </a:cubicBezTo>
                <a:cubicBezTo>
                  <a:pt x="5796287" y="11234141"/>
                  <a:pt x="5812785" y="11233822"/>
                  <a:pt x="5841415" y="11233227"/>
                </a:cubicBezTo>
                <a:cubicBezTo>
                  <a:pt x="5803710" y="11260010"/>
                  <a:pt x="5779995" y="11286649"/>
                  <a:pt x="5751726" y="11294471"/>
                </a:cubicBezTo>
                <a:cubicBezTo>
                  <a:pt x="5715484" y="11304549"/>
                  <a:pt x="5690262" y="11323040"/>
                  <a:pt x="5672876" y="11358597"/>
                </a:cubicBezTo>
                <a:cubicBezTo>
                  <a:pt x="5770713" y="11317383"/>
                  <a:pt x="5861872" y="11263564"/>
                  <a:pt x="5957552" y="11194219"/>
                </a:cubicBezTo>
                <a:cubicBezTo>
                  <a:pt x="5928349" y="11185175"/>
                  <a:pt x="5912875" y="11180402"/>
                  <a:pt x="5890324" y="11173448"/>
                </a:cubicBezTo>
                <a:cubicBezTo>
                  <a:pt x="5919426" y="11128045"/>
                  <a:pt x="5978854" y="11143274"/>
                  <a:pt x="5996812" y="11087888"/>
                </a:cubicBezTo>
                <a:cubicBezTo>
                  <a:pt x="5977616" y="11083157"/>
                  <a:pt x="5961151" y="11079753"/>
                  <a:pt x="5944928" y="11075057"/>
                </a:cubicBezTo>
                <a:cubicBezTo>
                  <a:pt x="5936501" y="11072639"/>
                  <a:pt x="5925551" y="11072853"/>
                  <a:pt x="5913984" y="11074935"/>
                </a:cubicBezTo>
                <a:close/>
                <a:moveTo>
                  <a:pt x="2499968" y="11070476"/>
                </a:moveTo>
                <a:cubicBezTo>
                  <a:pt x="2458191" y="11085017"/>
                  <a:pt x="2404619" y="11062940"/>
                  <a:pt x="2402832" y="11134012"/>
                </a:cubicBezTo>
                <a:cubicBezTo>
                  <a:pt x="2433321" y="11140512"/>
                  <a:pt x="2464019" y="11146911"/>
                  <a:pt x="2500166" y="11154653"/>
                </a:cubicBezTo>
                <a:cubicBezTo>
                  <a:pt x="2487500" y="11172964"/>
                  <a:pt x="2480948" y="11182522"/>
                  <a:pt x="2474394" y="11192073"/>
                </a:cubicBezTo>
                <a:cubicBezTo>
                  <a:pt x="2503897" y="11179354"/>
                  <a:pt x="2532790" y="11165154"/>
                  <a:pt x="2532012" y="11121392"/>
                </a:cubicBezTo>
                <a:cubicBezTo>
                  <a:pt x="2511119" y="11116595"/>
                  <a:pt x="2492605" y="11112272"/>
                  <a:pt x="2469539" y="11106903"/>
                </a:cubicBezTo>
                <a:cubicBezTo>
                  <a:pt x="2480813" y="11093417"/>
                  <a:pt x="2488090" y="11084691"/>
                  <a:pt x="2499968" y="11070476"/>
                </a:cubicBezTo>
                <a:close/>
                <a:moveTo>
                  <a:pt x="6095089" y="11052529"/>
                </a:moveTo>
                <a:cubicBezTo>
                  <a:pt x="6070226" y="11060481"/>
                  <a:pt x="6045509" y="11068500"/>
                  <a:pt x="6020694" y="11076570"/>
                </a:cubicBezTo>
                <a:cubicBezTo>
                  <a:pt x="6022441" y="11081500"/>
                  <a:pt x="6024183" y="11086423"/>
                  <a:pt x="6025930" y="11091352"/>
                </a:cubicBezTo>
                <a:cubicBezTo>
                  <a:pt x="6049496" y="11079890"/>
                  <a:pt x="6073068" y="11068425"/>
                  <a:pt x="6096634" y="11056964"/>
                </a:cubicBezTo>
                <a:cubicBezTo>
                  <a:pt x="6096137" y="11055427"/>
                  <a:pt x="6095534" y="11053942"/>
                  <a:pt x="6095089" y="11052529"/>
                </a:cubicBezTo>
                <a:close/>
                <a:moveTo>
                  <a:pt x="6057564" y="11003985"/>
                </a:moveTo>
                <a:cubicBezTo>
                  <a:pt x="6035612" y="11014661"/>
                  <a:pt x="6013656" y="11025340"/>
                  <a:pt x="5991704" y="11036016"/>
                </a:cubicBezTo>
                <a:cubicBezTo>
                  <a:pt x="5991339" y="11037972"/>
                  <a:pt x="5990923" y="11039804"/>
                  <a:pt x="5990555" y="11041753"/>
                </a:cubicBezTo>
                <a:cubicBezTo>
                  <a:pt x="6014358" y="11033731"/>
                  <a:pt x="6038113" y="11025883"/>
                  <a:pt x="6061917" y="11017863"/>
                </a:cubicBezTo>
                <a:cubicBezTo>
                  <a:pt x="6060428" y="11013251"/>
                  <a:pt x="6058944" y="11008647"/>
                  <a:pt x="6057564" y="11003985"/>
                </a:cubicBezTo>
                <a:close/>
                <a:moveTo>
                  <a:pt x="7666854" y="10648308"/>
                </a:moveTo>
                <a:cubicBezTo>
                  <a:pt x="7661672" y="10651421"/>
                  <a:pt x="7660093" y="10661812"/>
                  <a:pt x="7656951" y="10668970"/>
                </a:cubicBezTo>
                <a:cubicBezTo>
                  <a:pt x="7663300" y="10672551"/>
                  <a:pt x="7669602" y="10675998"/>
                  <a:pt x="7679374" y="10681322"/>
                </a:cubicBezTo>
                <a:cubicBezTo>
                  <a:pt x="7682479" y="10668995"/>
                  <a:pt x="7684417" y="10661391"/>
                  <a:pt x="7686409" y="10653606"/>
                </a:cubicBezTo>
                <a:cubicBezTo>
                  <a:pt x="7679754" y="10651509"/>
                  <a:pt x="7671218" y="10645741"/>
                  <a:pt x="7666854" y="10648308"/>
                </a:cubicBezTo>
                <a:close/>
                <a:moveTo>
                  <a:pt x="7746678" y="10621776"/>
                </a:moveTo>
                <a:cubicBezTo>
                  <a:pt x="7736369" y="10628123"/>
                  <a:pt x="7726062" y="10634469"/>
                  <a:pt x="7715805" y="10640940"/>
                </a:cubicBezTo>
                <a:cubicBezTo>
                  <a:pt x="7718697" y="10646785"/>
                  <a:pt x="7721435" y="10652566"/>
                  <a:pt x="7724324" y="10658423"/>
                </a:cubicBezTo>
                <a:cubicBezTo>
                  <a:pt x="7734407" y="10650554"/>
                  <a:pt x="7744592" y="10642637"/>
                  <a:pt x="7754669" y="10634773"/>
                </a:cubicBezTo>
                <a:cubicBezTo>
                  <a:pt x="7752005" y="10630438"/>
                  <a:pt x="7749342" y="10626111"/>
                  <a:pt x="7746678" y="10621776"/>
                </a:cubicBezTo>
                <a:close/>
                <a:moveTo>
                  <a:pt x="7782937" y="10595547"/>
                </a:moveTo>
                <a:cubicBezTo>
                  <a:pt x="7782099" y="10601732"/>
                  <a:pt x="7781261" y="10607920"/>
                  <a:pt x="7780475" y="10614229"/>
                </a:cubicBezTo>
                <a:cubicBezTo>
                  <a:pt x="7793783" y="10618120"/>
                  <a:pt x="7806992" y="10622059"/>
                  <a:pt x="7820089" y="10626062"/>
                </a:cubicBezTo>
                <a:cubicBezTo>
                  <a:pt x="7821730" y="10617412"/>
                  <a:pt x="7823417" y="10608894"/>
                  <a:pt x="7825058" y="10600242"/>
                </a:cubicBezTo>
                <a:cubicBezTo>
                  <a:pt x="7811003" y="10598640"/>
                  <a:pt x="7796994" y="10597155"/>
                  <a:pt x="7782937" y="10595547"/>
                </a:cubicBezTo>
                <a:close/>
                <a:moveTo>
                  <a:pt x="7649322" y="10577295"/>
                </a:moveTo>
                <a:cubicBezTo>
                  <a:pt x="7605847" y="10587030"/>
                  <a:pt x="7554726" y="10578274"/>
                  <a:pt x="7521294" y="10635860"/>
                </a:cubicBezTo>
                <a:cubicBezTo>
                  <a:pt x="7569168" y="10633460"/>
                  <a:pt x="7608703" y="10633043"/>
                  <a:pt x="7647746" y="10628271"/>
                </a:cubicBezTo>
                <a:cubicBezTo>
                  <a:pt x="7655377" y="10627374"/>
                  <a:pt x="7663810" y="10610391"/>
                  <a:pt x="7665830" y="10599182"/>
                </a:cubicBezTo>
                <a:cubicBezTo>
                  <a:pt x="7666923" y="10593326"/>
                  <a:pt x="7653551" y="10576277"/>
                  <a:pt x="7649322" y="10577295"/>
                </a:cubicBezTo>
                <a:close/>
                <a:moveTo>
                  <a:pt x="7610880" y="10515713"/>
                </a:moveTo>
                <a:cubicBezTo>
                  <a:pt x="7594154" y="10521180"/>
                  <a:pt x="7577378" y="10526524"/>
                  <a:pt x="7560545" y="10532044"/>
                </a:cubicBezTo>
                <a:cubicBezTo>
                  <a:pt x="7561617" y="10536265"/>
                  <a:pt x="7562687" y="10540485"/>
                  <a:pt x="7563758" y="10544706"/>
                </a:cubicBezTo>
                <a:cubicBezTo>
                  <a:pt x="7580618" y="10540203"/>
                  <a:pt x="7597747" y="10535726"/>
                  <a:pt x="7614768" y="10531299"/>
                </a:cubicBezTo>
                <a:cubicBezTo>
                  <a:pt x="7613452" y="10526160"/>
                  <a:pt x="7612089" y="10520905"/>
                  <a:pt x="7610880" y="10515713"/>
                </a:cubicBezTo>
                <a:close/>
                <a:moveTo>
                  <a:pt x="7271696" y="10390593"/>
                </a:moveTo>
                <a:cubicBezTo>
                  <a:pt x="7260315" y="10393351"/>
                  <a:pt x="7248192" y="10404986"/>
                  <a:pt x="7227102" y="10427464"/>
                </a:cubicBezTo>
                <a:cubicBezTo>
                  <a:pt x="7260596" y="10439765"/>
                  <a:pt x="7287743" y="10434258"/>
                  <a:pt x="7311844" y="10406987"/>
                </a:cubicBezTo>
                <a:cubicBezTo>
                  <a:pt x="7293719" y="10393954"/>
                  <a:pt x="7283078" y="10387835"/>
                  <a:pt x="7271696" y="10390593"/>
                </a:cubicBezTo>
                <a:close/>
                <a:moveTo>
                  <a:pt x="7509491" y="10263170"/>
                </a:moveTo>
                <a:cubicBezTo>
                  <a:pt x="7501925" y="10272473"/>
                  <a:pt x="7494368" y="10281779"/>
                  <a:pt x="7486812" y="10291085"/>
                </a:cubicBezTo>
                <a:cubicBezTo>
                  <a:pt x="7490120" y="10295098"/>
                  <a:pt x="7493481" y="10298946"/>
                  <a:pt x="7496793" y="10302967"/>
                </a:cubicBezTo>
                <a:cubicBezTo>
                  <a:pt x="7505332" y="10295108"/>
                  <a:pt x="7513923" y="10287077"/>
                  <a:pt x="7522406" y="10279098"/>
                </a:cubicBezTo>
                <a:cubicBezTo>
                  <a:pt x="7518064" y="10273809"/>
                  <a:pt x="7513833" y="10268459"/>
                  <a:pt x="7509491" y="10263170"/>
                </a:cubicBezTo>
                <a:close/>
                <a:moveTo>
                  <a:pt x="854556" y="9866304"/>
                </a:moveTo>
                <a:cubicBezTo>
                  <a:pt x="847502" y="9890166"/>
                  <a:pt x="840220" y="9914741"/>
                  <a:pt x="828329" y="9954597"/>
                </a:cubicBezTo>
                <a:cubicBezTo>
                  <a:pt x="859566" y="9931256"/>
                  <a:pt x="881492" y="9914812"/>
                  <a:pt x="903429" y="9898372"/>
                </a:cubicBezTo>
                <a:cubicBezTo>
                  <a:pt x="881795" y="9884157"/>
                  <a:pt x="865921" y="9873659"/>
                  <a:pt x="854556" y="9866304"/>
                </a:cubicBezTo>
                <a:close/>
                <a:moveTo>
                  <a:pt x="8231479" y="9858105"/>
                </a:moveTo>
                <a:cubicBezTo>
                  <a:pt x="8178271" y="9858809"/>
                  <a:pt x="8178271" y="9858809"/>
                  <a:pt x="8150229" y="9897621"/>
                </a:cubicBezTo>
                <a:cubicBezTo>
                  <a:pt x="8171319" y="9887364"/>
                  <a:pt x="8196399" y="9875166"/>
                  <a:pt x="8231479" y="9858105"/>
                </a:cubicBezTo>
                <a:close/>
                <a:moveTo>
                  <a:pt x="500178" y="9835144"/>
                </a:moveTo>
                <a:cubicBezTo>
                  <a:pt x="488127" y="9843228"/>
                  <a:pt x="476076" y="9851312"/>
                  <a:pt x="464075" y="9859520"/>
                </a:cubicBezTo>
                <a:cubicBezTo>
                  <a:pt x="466263" y="9863632"/>
                  <a:pt x="468455" y="9867753"/>
                  <a:pt x="470645" y="9871875"/>
                </a:cubicBezTo>
                <a:cubicBezTo>
                  <a:pt x="482295" y="9865023"/>
                  <a:pt x="493995" y="9858295"/>
                  <a:pt x="505745" y="9851691"/>
                </a:cubicBezTo>
                <a:cubicBezTo>
                  <a:pt x="503906" y="9846214"/>
                  <a:pt x="502018" y="9840620"/>
                  <a:pt x="500178" y="9835144"/>
                </a:cubicBezTo>
                <a:close/>
                <a:moveTo>
                  <a:pt x="547734" y="9688336"/>
                </a:moveTo>
                <a:cubicBezTo>
                  <a:pt x="514100" y="9709288"/>
                  <a:pt x="493542" y="9724027"/>
                  <a:pt x="471571" y="9735306"/>
                </a:cubicBezTo>
                <a:cubicBezTo>
                  <a:pt x="451437" y="9745691"/>
                  <a:pt x="419201" y="9729824"/>
                  <a:pt x="407517" y="9783195"/>
                </a:cubicBezTo>
                <a:cubicBezTo>
                  <a:pt x="461460" y="9758293"/>
                  <a:pt x="513766" y="9755072"/>
                  <a:pt x="547734" y="9688336"/>
                </a:cubicBezTo>
                <a:close/>
                <a:moveTo>
                  <a:pt x="31305" y="9365119"/>
                </a:moveTo>
                <a:lnTo>
                  <a:pt x="31563" y="9365493"/>
                </a:lnTo>
                <a:lnTo>
                  <a:pt x="31226" y="9366194"/>
                </a:lnTo>
                <a:close/>
                <a:moveTo>
                  <a:pt x="427016" y="9192657"/>
                </a:moveTo>
                <a:cubicBezTo>
                  <a:pt x="384490" y="9186981"/>
                  <a:pt x="357400" y="9205631"/>
                  <a:pt x="337960" y="9251965"/>
                </a:cubicBezTo>
                <a:cubicBezTo>
                  <a:pt x="395010" y="9271174"/>
                  <a:pt x="409019" y="9261250"/>
                  <a:pt x="427016" y="9192657"/>
                </a:cubicBezTo>
                <a:close/>
                <a:moveTo>
                  <a:pt x="537931" y="9063471"/>
                </a:moveTo>
                <a:cubicBezTo>
                  <a:pt x="480450" y="9103422"/>
                  <a:pt x="480450" y="9103422"/>
                  <a:pt x="482436" y="9150153"/>
                </a:cubicBezTo>
                <a:cubicBezTo>
                  <a:pt x="503641" y="9117029"/>
                  <a:pt x="520865" y="9090285"/>
                  <a:pt x="537931" y="9063471"/>
                </a:cubicBezTo>
                <a:close/>
                <a:moveTo>
                  <a:pt x="679570" y="8693767"/>
                </a:moveTo>
                <a:cubicBezTo>
                  <a:pt x="672107" y="8710280"/>
                  <a:pt x="664743" y="8727041"/>
                  <a:pt x="657435" y="8743635"/>
                </a:cubicBezTo>
                <a:cubicBezTo>
                  <a:pt x="662745" y="8746230"/>
                  <a:pt x="668109" y="8748956"/>
                  <a:pt x="673315" y="8751611"/>
                </a:cubicBezTo>
                <a:cubicBezTo>
                  <a:pt x="680611" y="8735319"/>
                  <a:pt x="688016" y="8718981"/>
                  <a:pt x="695265" y="8702573"/>
                </a:cubicBezTo>
                <a:cubicBezTo>
                  <a:pt x="690067" y="8699619"/>
                  <a:pt x="684874" y="8696662"/>
                  <a:pt x="679570" y="8693767"/>
                </a:cubicBezTo>
                <a:close/>
                <a:moveTo>
                  <a:pt x="9827994" y="8504721"/>
                </a:moveTo>
                <a:cubicBezTo>
                  <a:pt x="9801818" y="8534484"/>
                  <a:pt x="9782686" y="8556236"/>
                  <a:pt x="9763615" y="8577801"/>
                </a:cubicBezTo>
                <a:cubicBezTo>
                  <a:pt x="9820986" y="8558494"/>
                  <a:pt x="9820986" y="8558494"/>
                  <a:pt x="9827994" y="8504721"/>
                </a:cubicBezTo>
                <a:close/>
                <a:moveTo>
                  <a:pt x="673336" y="8283112"/>
                </a:moveTo>
                <a:lnTo>
                  <a:pt x="673105" y="8283996"/>
                </a:lnTo>
                <a:lnTo>
                  <a:pt x="672834" y="8284097"/>
                </a:lnTo>
                <a:close/>
                <a:moveTo>
                  <a:pt x="645345" y="8118837"/>
                </a:moveTo>
                <a:lnTo>
                  <a:pt x="645438" y="8119370"/>
                </a:lnTo>
                <a:lnTo>
                  <a:pt x="644944" y="8120070"/>
                </a:lnTo>
                <a:close/>
                <a:moveTo>
                  <a:pt x="1418312" y="7965965"/>
                </a:moveTo>
                <a:cubicBezTo>
                  <a:pt x="1401284" y="7979868"/>
                  <a:pt x="1384410" y="7993854"/>
                  <a:pt x="1367380" y="8007768"/>
                </a:cubicBezTo>
                <a:cubicBezTo>
                  <a:pt x="1369484" y="8011041"/>
                  <a:pt x="1371585" y="8014308"/>
                  <a:pt x="1373691" y="8017582"/>
                </a:cubicBezTo>
                <a:cubicBezTo>
                  <a:pt x="1391692" y="8005418"/>
                  <a:pt x="1409742" y="7993379"/>
                  <a:pt x="1427790" y="7981350"/>
                </a:cubicBezTo>
                <a:cubicBezTo>
                  <a:pt x="1424665" y="7976201"/>
                  <a:pt x="1421433" y="7971106"/>
                  <a:pt x="1418312" y="7965965"/>
                </a:cubicBezTo>
                <a:close/>
                <a:moveTo>
                  <a:pt x="1538933" y="7910411"/>
                </a:moveTo>
                <a:cubicBezTo>
                  <a:pt x="1529265" y="7963986"/>
                  <a:pt x="1529265" y="7963986"/>
                  <a:pt x="1570541" y="7957091"/>
                </a:cubicBezTo>
                <a:cubicBezTo>
                  <a:pt x="1560259" y="7941948"/>
                  <a:pt x="1550291" y="7927245"/>
                  <a:pt x="1538933" y="7910411"/>
                </a:cubicBezTo>
                <a:close/>
                <a:moveTo>
                  <a:pt x="639056" y="7877955"/>
                </a:moveTo>
                <a:cubicBezTo>
                  <a:pt x="610794" y="7885180"/>
                  <a:pt x="591856" y="7889945"/>
                  <a:pt x="572915" y="7894721"/>
                </a:cubicBezTo>
                <a:cubicBezTo>
                  <a:pt x="572411" y="7900143"/>
                  <a:pt x="571911" y="7905573"/>
                  <a:pt x="571303" y="7911055"/>
                </a:cubicBezTo>
                <a:cubicBezTo>
                  <a:pt x="589259" y="7923503"/>
                  <a:pt x="607159" y="7935830"/>
                  <a:pt x="631498" y="7952575"/>
                </a:cubicBezTo>
                <a:cubicBezTo>
                  <a:pt x="634451" y="7924335"/>
                  <a:pt x="636009" y="7907870"/>
                  <a:pt x="639056" y="7877955"/>
                </a:cubicBezTo>
                <a:close/>
                <a:moveTo>
                  <a:pt x="1709706" y="7861863"/>
                </a:moveTo>
                <a:cubicBezTo>
                  <a:pt x="1674694" y="7891478"/>
                  <a:pt x="1645447" y="7916223"/>
                  <a:pt x="1616189" y="7940965"/>
                </a:cubicBezTo>
                <a:cubicBezTo>
                  <a:pt x="1618977" y="7946870"/>
                  <a:pt x="1621762" y="7952768"/>
                  <a:pt x="1624443" y="7958725"/>
                </a:cubicBezTo>
                <a:cubicBezTo>
                  <a:pt x="1638461" y="7952944"/>
                  <a:pt x="1656736" y="7951604"/>
                  <a:pt x="1665617" y="7940478"/>
                </a:cubicBezTo>
                <a:cubicBezTo>
                  <a:pt x="1681231" y="7921178"/>
                  <a:pt x="1691291" y="7895844"/>
                  <a:pt x="1709706" y="7861863"/>
                </a:cubicBezTo>
                <a:close/>
                <a:moveTo>
                  <a:pt x="769388" y="7773390"/>
                </a:moveTo>
                <a:cubicBezTo>
                  <a:pt x="726986" y="7794012"/>
                  <a:pt x="682115" y="7815835"/>
                  <a:pt x="632070" y="7840175"/>
                </a:cubicBezTo>
                <a:cubicBezTo>
                  <a:pt x="685651" y="7857516"/>
                  <a:pt x="747115" y="7824807"/>
                  <a:pt x="769388" y="7773390"/>
                </a:cubicBezTo>
                <a:close/>
                <a:moveTo>
                  <a:pt x="10650781" y="7697976"/>
                </a:moveTo>
                <a:cubicBezTo>
                  <a:pt x="10639448" y="7707193"/>
                  <a:pt x="10628007" y="7716462"/>
                  <a:pt x="10616724" y="7725802"/>
                </a:cubicBezTo>
                <a:cubicBezTo>
                  <a:pt x="10620019" y="7730415"/>
                  <a:pt x="10623417" y="7734985"/>
                  <a:pt x="10626763" y="7739730"/>
                </a:cubicBezTo>
                <a:cubicBezTo>
                  <a:pt x="10637379" y="7729381"/>
                  <a:pt x="10647943" y="7719205"/>
                  <a:pt x="10658557" y="7708855"/>
                </a:cubicBezTo>
                <a:cubicBezTo>
                  <a:pt x="10655931" y="7705252"/>
                  <a:pt x="10653410" y="7701588"/>
                  <a:pt x="10650781" y="7697976"/>
                </a:cubicBezTo>
                <a:close/>
                <a:moveTo>
                  <a:pt x="1952641" y="7642397"/>
                </a:moveTo>
                <a:cubicBezTo>
                  <a:pt x="1886613" y="7692728"/>
                  <a:pt x="1817931" y="7745090"/>
                  <a:pt x="1744647" y="7801025"/>
                </a:cubicBezTo>
                <a:cubicBezTo>
                  <a:pt x="1757095" y="7807557"/>
                  <a:pt x="1769028" y="7818192"/>
                  <a:pt x="1772878" y="7815291"/>
                </a:cubicBezTo>
                <a:cubicBezTo>
                  <a:pt x="1840167" y="7765228"/>
                  <a:pt x="1917083" y="7727088"/>
                  <a:pt x="1952641" y="7642397"/>
                </a:cubicBezTo>
                <a:close/>
                <a:moveTo>
                  <a:pt x="2405558" y="7360500"/>
                </a:moveTo>
                <a:cubicBezTo>
                  <a:pt x="2365017" y="7372373"/>
                  <a:pt x="2335326" y="7392879"/>
                  <a:pt x="2349095" y="7452097"/>
                </a:cubicBezTo>
                <a:cubicBezTo>
                  <a:pt x="2382162" y="7430087"/>
                  <a:pt x="2393262" y="7394922"/>
                  <a:pt x="2405558" y="7360500"/>
                </a:cubicBezTo>
                <a:close/>
                <a:moveTo>
                  <a:pt x="448501" y="7348105"/>
                </a:moveTo>
                <a:cubicBezTo>
                  <a:pt x="420250" y="7373098"/>
                  <a:pt x="391907" y="7397848"/>
                  <a:pt x="363713" y="7422665"/>
                </a:cubicBezTo>
                <a:cubicBezTo>
                  <a:pt x="367835" y="7428365"/>
                  <a:pt x="372009" y="7434190"/>
                  <a:pt x="376237" y="7439830"/>
                </a:cubicBezTo>
                <a:cubicBezTo>
                  <a:pt x="403548" y="7413812"/>
                  <a:pt x="430920" y="7387608"/>
                  <a:pt x="458238" y="7361587"/>
                </a:cubicBezTo>
                <a:cubicBezTo>
                  <a:pt x="454992" y="7357090"/>
                  <a:pt x="451749" y="7352601"/>
                  <a:pt x="448501" y="7348105"/>
                </a:cubicBezTo>
                <a:close/>
                <a:moveTo>
                  <a:pt x="660115" y="7261475"/>
                </a:moveTo>
                <a:cubicBezTo>
                  <a:pt x="638357" y="7270724"/>
                  <a:pt x="615680" y="7278049"/>
                  <a:pt x="595446" y="7290409"/>
                </a:cubicBezTo>
                <a:cubicBezTo>
                  <a:pt x="588750" y="7294555"/>
                  <a:pt x="588565" y="7311528"/>
                  <a:pt x="585432" y="7322535"/>
                </a:cubicBezTo>
                <a:cubicBezTo>
                  <a:pt x="595837" y="7325922"/>
                  <a:pt x="609643" y="7335795"/>
                  <a:pt x="616075" y="7331629"/>
                </a:cubicBezTo>
                <a:cubicBezTo>
                  <a:pt x="636216" y="7318722"/>
                  <a:pt x="653453" y="7300559"/>
                  <a:pt x="671808" y="7284527"/>
                </a:cubicBezTo>
                <a:cubicBezTo>
                  <a:pt x="667892" y="7276800"/>
                  <a:pt x="664030" y="7269204"/>
                  <a:pt x="660115" y="7261475"/>
                </a:cubicBezTo>
                <a:close/>
                <a:moveTo>
                  <a:pt x="11589091" y="7214374"/>
                </a:moveTo>
                <a:cubicBezTo>
                  <a:pt x="11564597" y="7228945"/>
                  <a:pt x="11532768" y="7234358"/>
                  <a:pt x="11527618" y="7288256"/>
                </a:cubicBezTo>
                <a:cubicBezTo>
                  <a:pt x="11555072" y="7263205"/>
                  <a:pt x="11575993" y="7244288"/>
                  <a:pt x="11596918" y="7225377"/>
                </a:cubicBezTo>
                <a:cubicBezTo>
                  <a:pt x="11594289" y="7221766"/>
                  <a:pt x="11591609" y="7218030"/>
                  <a:pt x="11589091" y="7214374"/>
                </a:cubicBezTo>
                <a:close/>
                <a:moveTo>
                  <a:pt x="2590853" y="7198991"/>
                </a:moveTo>
                <a:cubicBezTo>
                  <a:pt x="2536762" y="7241590"/>
                  <a:pt x="2485277" y="7282032"/>
                  <a:pt x="2434711" y="7321879"/>
                </a:cubicBezTo>
                <a:cubicBezTo>
                  <a:pt x="2438754" y="7337834"/>
                  <a:pt x="2442702" y="7353252"/>
                  <a:pt x="2447364" y="7372017"/>
                </a:cubicBezTo>
                <a:cubicBezTo>
                  <a:pt x="2493034" y="7336616"/>
                  <a:pt x="2535405" y="7301646"/>
                  <a:pt x="2579711" y="7270168"/>
                </a:cubicBezTo>
                <a:cubicBezTo>
                  <a:pt x="2603350" y="7253493"/>
                  <a:pt x="2602535" y="7233746"/>
                  <a:pt x="2590853" y="7198991"/>
                </a:cubicBezTo>
                <a:close/>
                <a:moveTo>
                  <a:pt x="744939" y="7151796"/>
                </a:moveTo>
                <a:cubicBezTo>
                  <a:pt x="730951" y="7169705"/>
                  <a:pt x="717072" y="7187568"/>
                  <a:pt x="703248" y="7205544"/>
                </a:cubicBezTo>
                <a:cubicBezTo>
                  <a:pt x="708929" y="7210338"/>
                  <a:pt x="714665" y="7215246"/>
                  <a:pt x="720352" y="7220037"/>
                </a:cubicBezTo>
                <a:cubicBezTo>
                  <a:pt x="731992" y="7200159"/>
                  <a:pt x="743629" y="7180274"/>
                  <a:pt x="755371" y="7160346"/>
                </a:cubicBezTo>
                <a:cubicBezTo>
                  <a:pt x="751874" y="7157453"/>
                  <a:pt x="748386" y="7154565"/>
                  <a:pt x="744939" y="7151796"/>
                </a:cubicBezTo>
                <a:close/>
                <a:moveTo>
                  <a:pt x="11507799" y="7102235"/>
                </a:moveTo>
                <a:cubicBezTo>
                  <a:pt x="11485675" y="7138176"/>
                  <a:pt x="11467972" y="7166930"/>
                  <a:pt x="11444865" y="7204240"/>
                </a:cubicBezTo>
                <a:cubicBezTo>
                  <a:pt x="11509978" y="7176720"/>
                  <a:pt x="11511917" y="7173555"/>
                  <a:pt x="11507799" y="7102235"/>
                </a:cubicBezTo>
                <a:close/>
                <a:moveTo>
                  <a:pt x="11590814" y="7066230"/>
                </a:moveTo>
                <a:cubicBezTo>
                  <a:pt x="11587306" y="7066047"/>
                  <a:pt x="11584042" y="7066264"/>
                  <a:pt x="11581634" y="7067954"/>
                </a:cubicBezTo>
                <a:cubicBezTo>
                  <a:pt x="11575526" y="7072258"/>
                  <a:pt x="11572119" y="7081325"/>
                  <a:pt x="11567648" y="7088388"/>
                </a:cubicBezTo>
                <a:cubicBezTo>
                  <a:pt x="11569667" y="7090816"/>
                  <a:pt x="11571790" y="7093181"/>
                  <a:pt x="11573802" y="7095611"/>
                </a:cubicBezTo>
                <a:cubicBezTo>
                  <a:pt x="11583800" y="7089119"/>
                  <a:pt x="11593848" y="7082454"/>
                  <a:pt x="11603947" y="7075912"/>
                </a:cubicBezTo>
                <a:cubicBezTo>
                  <a:pt x="11603116" y="7072917"/>
                  <a:pt x="11602283" y="7069914"/>
                  <a:pt x="11601450" y="7066911"/>
                </a:cubicBezTo>
                <a:cubicBezTo>
                  <a:pt x="11598071" y="7066998"/>
                  <a:pt x="11594321" y="7066414"/>
                  <a:pt x="11590814" y="7066230"/>
                </a:cubicBezTo>
                <a:close/>
                <a:moveTo>
                  <a:pt x="12443284" y="6896686"/>
                </a:moveTo>
                <a:lnTo>
                  <a:pt x="12442889" y="6897619"/>
                </a:lnTo>
                <a:lnTo>
                  <a:pt x="12442493" y="6897332"/>
                </a:lnTo>
                <a:close/>
                <a:moveTo>
                  <a:pt x="913559" y="6763190"/>
                </a:moveTo>
                <a:cubicBezTo>
                  <a:pt x="907260" y="6782249"/>
                  <a:pt x="901018" y="6801131"/>
                  <a:pt x="894718" y="6820189"/>
                </a:cubicBezTo>
                <a:cubicBezTo>
                  <a:pt x="898609" y="6822150"/>
                  <a:pt x="902444" y="6823990"/>
                  <a:pt x="906337" y="6825949"/>
                </a:cubicBezTo>
                <a:cubicBezTo>
                  <a:pt x="914723" y="6808533"/>
                  <a:pt x="923113" y="6791127"/>
                  <a:pt x="931458" y="6773591"/>
                </a:cubicBezTo>
                <a:cubicBezTo>
                  <a:pt x="925526" y="6770104"/>
                  <a:pt x="919487" y="6766669"/>
                  <a:pt x="913559" y="6763190"/>
                </a:cubicBezTo>
                <a:close/>
                <a:moveTo>
                  <a:pt x="12234589" y="6606272"/>
                </a:moveTo>
                <a:cubicBezTo>
                  <a:pt x="12220728" y="6612125"/>
                  <a:pt x="12196454" y="6615188"/>
                  <a:pt x="12194807" y="6624139"/>
                </a:cubicBezTo>
                <a:cubicBezTo>
                  <a:pt x="12187987" y="6663150"/>
                  <a:pt x="12157450" y="6672371"/>
                  <a:pt x="12136329" y="6692720"/>
                </a:cubicBezTo>
                <a:lnTo>
                  <a:pt x="11974950" y="6844228"/>
                </a:lnTo>
                <a:lnTo>
                  <a:pt x="11971125" y="6845939"/>
                </a:lnTo>
                <a:lnTo>
                  <a:pt x="11970544" y="6847607"/>
                </a:lnTo>
                <a:lnTo>
                  <a:pt x="11945659" y="6860418"/>
                </a:lnTo>
                <a:cubicBezTo>
                  <a:pt x="11925216" y="6881054"/>
                  <a:pt x="11919817" y="6918367"/>
                  <a:pt x="11896657" y="6936069"/>
                </a:cubicBezTo>
                <a:cubicBezTo>
                  <a:pt x="11918955" y="6917674"/>
                  <a:pt x="11945194" y="6903441"/>
                  <a:pt x="11960295" y="6877023"/>
                </a:cubicBezTo>
                <a:lnTo>
                  <a:pt x="11970544" y="6847607"/>
                </a:lnTo>
                <a:lnTo>
                  <a:pt x="11972332" y="6846685"/>
                </a:lnTo>
                <a:lnTo>
                  <a:pt x="11974950" y="6844228"/>
                </a:lnTo>
                <a:lnTo>
                  <a:pt x="12084879" y="6795059"/>
                </a:lnTo>
                <a:cubicBezTo>
                  <a:pt x="12094670" y="6790297"/>
                  <a:pt x="12109806" y="6775527"/>
                  <a:pt x="12108197" y="6769353"/>
                </a:cubicBezTo>
                <a:cubicBezTo>
                  <a:pt x="12095245" y="6718481"/>
                  <a:pt x="12132083" y="6712707"/>
                  <a:pt x="12156135" y="6694192"/>
                </a:cubicBezTo>
                <a:cubicBezTo>
                  <a:pt x="12185557" y="6671445"/>
                  <a:pt x="12213793" y="6646748"/>
                  <a:pt x="12242655" y="6622938"/>
                </a:cubicBezTo>
                <a:cubicBezTo>
                  <a:pt x="12240019" y="6617404"/>
                  <a:pt x="12237226" y="6611806"/>
                  <a:pt x="12234589" y="6606272"/>
                </a:cubicBezTo>
                <a:close/>
                <a:moveTo>
                  <a:pt x="12314494" y="6601475"/>
                </a:moveTo>
                <a:cubicBezTo>
                  <a:pt x="12300962" y="6602129"/>
                  <a:pt x="12287547" y="6602735"/>
                  <a:pt x="12273970" y="6603262"/>
                </a:cubicBezTo>
                <a:cubicBezTo>
                  <a:pt x="12274188" y="6607602"/>
                  <a:pt x="12274455" y="6612065"/>
                  <a:pt x="12274670" y="6616399"/>
                </a:cubicBezTo>
                <a:cubicBezTo>
                  <a:pt x="12288281" y="6616594"/>
                  <a:pt x="12301743" y="6616717"/>
                  <a:pt x="12315352" y="6616904"/>
                </a:cubicBezTo>
                <a:cubicBezTo>
                  <a:pt x="12315051" y="6611725"/>
                  <a:pt x="12314798" y="6606662"/>
                  <a:pt x="12314494" y="6601475"/>
                </a:cubicBezTo>
                <a:close/>
                <a:moveTo>
                  <a:pt x="12966489" y="6087674"/>
                </a:moveTo>
                <a:cubicBezTo>
                  <a:pt x="12940638" y="6112545"/>
                  <a:pt x="12914841" y="6137531"/>
                  <a:pt x="12889037" y="6162519"/>
                </a:cubicBezTo>
                <a:cubicBezTo>
                  <a:pt x="12894158" y="6168771"/>
                  <a:pt x="12899220" y="6174895"/>
                  <a:pt x="12904342" y="6181147"/>
                </a:cubicBezTo>
                <a:cubicBezTo>
                  <a:pt x="12928852" y="6154565"/>
                  <a:pt x="12953305" y="6128159"/>
                  <a:pt x="12977812" y="6101569"/>
                </a:cubicBezTo>
                <a:cubicBezTo>
                  <a:pt x="12973988" y="6096918"/>
                  <a:pt x="12970318" y="6092331"/>
                  <a:pt x="12966489" y="6087674"/>
                </a:cubicBezTo>
                <a:close/>
                <a:moveTo>
                  <a:pt x="1656801" y="6036606"/>
                </a:moveTo>
                <a:cubicBezTo>
                  <a:pt x="1637276" y="6052317"/>
                  <a:pt x="1617653" y="6068085"/>
                  <a:pt x="1598182" y="6083926"/>
                </a:cubicBezTo>
                <a:cubicBezTo>
                  <a:pt x="1600901" y="6088078"/>
                  <a:pt x="1603624" y="6092237"/>
                  <a:pt x="1606346" y="6096395"/>
                </a:cubicBezTo>
                <a:cubicBezTo>
                  <a:pt x="1626063" y="6081175"/>
                  <a:pt x="1646001" y="6065846"/>
                  <a:pt x="1665828" y="6050581"/>
                </a:cubicBezTo>
                <a:cubicBezTo>
                  <a:pt x="1662797" y="6045980"/>
                  <a:pt x="1659765" y="6041380"/>
                  <a:pt x="1656801" y="6036606"/>
                </a:cubicBezTo>
                <a:close/>
                <a:moveTo>
                  <a:pt x="13091058" y="6026940"/>
                </a:moveTo>
                <a:cubicBezTo>
                  <a:pt x="13064998" y="6051915"/>
                  <a:pt x="13043006" y="6072973"/>
                  <a:pt x="13020915" y="6094092"/>
                </a:cubicBezTo>
                <a:cubicBezTo>
                  <a:pt x="13021840" y="6097633"/>
                  <a:pt x="13022610" y="6101112"/>
                  <a:pt x="13023537" y="6104661"/>
                </a:cubicBezTo>
                <a:cubicBezTo>
                  <a:pt x="13051259" y="6102136"/>
                  <a:pt x="13081218" y="6106078"/>
                  <a:pt x="13105933" y="6095540"/>
                </a:cubicBezTo>
                <a:cubicBezTo>
                  <a:pt x="13132097" y="6084444"/>
                  <a:pt x="13153320" y="6059609"/>
                  <a:pt x="13176697" y="6040683"/>
                </a:cubicBezTo>
                <a:cubicBezTo>
                  <a:pt x="13174602" y="6037117"/>
                  <a:pt x="13172396" y="6033597"/>
                  <a:pt x="13170349" y="6030146"/>
                </a:cubicBezTo>
                <a:cubicBezTo>
                  <a:pt x="13148829" y="6038095"/>
                  <a:pt x="13127206" y="6046091"/>
                  <a:pt x="13106385" y="6053855"/>
                </a:cubicBezTo>
                <a:cubicBezTo>
                  <a:pt x="13100049" y="6042711"/>
                  <a:pt x="13094685" y="6033327"/>
                  <a:pt x="13091058" y="6026940"/>
                </a:cubicBezTo>
                <a:close/>
                <a:moveTo>
                  <a:pt x="1770108" y="5988751"/>
                </a:moveTo>
                <a:cubicBezTo>
                  <a:pt x="1768044" y="6035673"/>
                  <a:pt x="1768044" y="6035673"/>
                  <a:pt x="1818941" y="6029285"/>
                </a:cubicBezTo>
                <a:cubicBezTo>
                  <a:pt x="1802032" y="6015290"/>
                  <a:pt x="1786643" y="6002482"/>
                  <a:pt x="1770108" y="5988751"/>
                </a:cubicBezTo>
                <a:close/>
                <a:moveTo>
                  <a:pt x="13454880" y="5709141"/>
                </a:moveTo>
                <a:cubicBezTo>
                  <a:pt x="13392709" y="5699832"/>
                  <a:pt x="13362709" y="5733530"/>
                  <a:pt x="13340083" y="5781858"/>
                </a:cubicBezTo>
                <a:cubicBezTo>
                  <a:pt x="13371819" y="5768942"/>
                  <a:pt x="13395385" y="5730521"/>
                  <a:pt x="13436624" y="5747936"/>
                </a:cubicBezTo>
                <a:cubicBezTo>
                  <a:pt x="13438312" y="5748597"/>
                  <a:pt x="13447143" y="5725935"/>
                  <a:pt x="13454880" y="5709141"/>
                </a:cubicBezTo>
                <a:close/>
                <a:moveTo>
                  <a:pt x="2213797" y="5685428"/>
                </a:moveTo>
                <a:cubicBezTo>
                  <a:pt x="2138268" y="5752966"/>
                  <a:pt x="2072821" y="5837375"/>
                  <a:pt x="1965359" y="5860613"/>
                </a:cubicBezTo>
                <a:cubicBezTo>
                  <a:pt x="1992934" y="5891343"/>
                  <a:pt x="1987783" y="5909102"/>
                  <a:pt x="1965048" y="5925782"/>
                </a:cubicBezTo>
                <a:lnTo>
                  <a:pt x="1900933" y="5979924"/>
                </a:lnTo>
                <a:lnTo>
                  <a:pt x="1891465" y="5987344"/>
                </a:lnTo>
                <a:lnTo>
                  <a:pt x="1891503" y="5987872"/>
                </a:lnTo>
                <a:lnTo>
                  <a:pt x="1872908" y="6002684"/>
                </a:lnTo>
                <a:cubicBezTo>
                  <a:pt x="1865733" y="6008377"/>
                  <a:pt x="1857251" y="6015094"/>
                  <a:pt x="1846138" y="6023903"/>
                </a:cubicBezTo>
                <a:cubicBezTo>
                  <a:pt x="1883139" y="6024793"/>
                  <a:pt x="1892389" y="6025016"/>
                  <a:pt x="1893011" y="6009147"/>
                </a:cubicBezTo>
                <a:lnTo>
                  <a:pt x="1891503" y="5987872"/>
                </a:lnTo>
                <a:lnTo>
                  <a:pt x="1891832" y="5987610"/>
                </a:lnTo>
                <a:lnTo>
                  <a:pt x="1900933" y="5979924"/>
                </a:lnTo>
                <a:lnTo>
                  <a:pt x="2064009" y="5852124"/>
                </a:lnTo>
                <a:cubicBezTo>
                  <a:pt x="2118064" y="5802268"/>
                  <a:pt x="2168326" y="5747163"/>
                  <a:pt x="2213797" y="5685428"/>
                </a:cubicBezTo>
                <a:close/>
                <a:moveTo>
                  <a:pt x="1872463" y="5685396"/>
                </a:moveTo>
                <a:lnTo>
                  <a:pt x="1872709" y="5685856"/>
                </a:lnTo>
                <a:lnTo>
                  <a:pt x="1871903" y="5686557"/>
                </a:lnTo>
                <a:close/>
                <a:moveTo>
                  <a:pt x="13510989" y="5603352"/>
                </a:moveTo>
                <a:cubicBezTo>
                  <a:pt x="13493932" y="5613713"/>
                  <a:pt x="13485624" y="5627831"/>
                  <a:pt x="13500170" y="5665193"/>
                </a:cubicBezTo>
                <a:cubicBezTo>
                  <a:pt x="13512022" y="5640765"/>
                  <a:pt x="13518960" y="5626130"/>
                  <a:pt x="13525957" y="5611622"/>
                </a:cubicBezTo>
                <a:cubicBezTo>
                  <a:pt x="13520966" y="5608863"/>
                  <a:pt x="13515975" y="5606103"/>
                  <a:pt x="13510989" y="5603352"/>
                </a:cubicBezTo>
                <a:close/>
                <a:moveTo>
                  <a:pt x="2519262" y="5539233"/>
                </a:moveTo>
                <a:cubicBezTo>
                  <a:pt x="2506404" y="5547552"/>
                  <a:pt x="2493706" y="5555951"/>
                  <a:pt x="2480852" y="5564277"/>
                </a:cubicBezTo>
                <a:cubicBezTo>
                  <a:pt x="2483760" y="5569530"/>
                  <a:pt x="2486828" y="5574854"/>
                  <a:pt x="2489735" y="5580100"/>
                </a:cubicBezTo>
                <a:cubicBezTo>
                  <a:pt x="2502541" y="5571649"/>
                  <a:pt x="2515236" y="5563252"/>
                  <a:pt x="2528045" y="5554809"/>
                </a:cubicBezTo>
                <a:cubicBezTo>
                  <a:pt x="2525136" y="5549556"/>
                  <a:pt x="2522118" y="5544355"/>
                  <a:pt x="2519262" y="5539233"/>
                </a:cubicBezTo>
                <a:close/>
                <a:moveTo>
                  <a:pt x="2298113" y="5522519"/>
                </a:moveTo>
                <a:cubicBezTo>
                  <a:pt x="2280666" y="5538265"/>
                  <a:pt x="2263430" y="5554195"/>
                  <a:pt x="2246141" y="5570014"/>
                </a:cubicBezTo>
                <a:cubicBezTo>
                  <a:pt x="2249207" y="5573115"/>
                  <a:pt x="2252329" y="5576034"/>
                  <a:pt x="2255396" y="5579136"/>
                </a:cubicBezTo>
                <a:cubicBezTo>
                  <a:pt x="2271639" y="5562651"/>
                  <a:pt x="2287873" y="5546160"/>
                  <a:pt x="2304164" y="5529791"/>
                </a:cubicBezTo>
                <a:cubicBezTo>
                  <a:pt x="2302148" y="5527371"/>
                  <a:pt x="2300131" y="5524945"/>
                  <a:pt x="2298113" y="5522519"/>
                </a:cubicBezTo>
                <a:close/>
                <a:moveTo>
                  <a:pt x="13492812" y="5510138"/>
                </a:moveTo>
                <a:cubicBezTo>
                  <a:pt x="13425309" y="5514674"/>
                  <a:pt x="13424168" y="5515675"/>
                  <a:pt x="13358082" y="5625131"/>
                </a:cubicBezTo>
                <a:cubicBezTo>
                  <a:pt x="13407217" y="5594131"/>
                  <a:pt x="13478738" y="5595039"/>
                  <a:pt x="13492812" y="5510138"/>
                </a:cubicBezTo>
                <a:close/>
                <a:moveTo>
                  <a:pt x="13692597" y="5387236"/>
                </a:moveTo>
                <a:cubicBezTo>
                  <a:pt x="13683878" y="5388256"/>
                  <a:pt x="13677202" y="5395059"/>
                  <a:pt x="13670597" y="5407825"/>
                </a:cubicBezTo>
                <a:cubicBezTo>
                  <a:pt x="13658168" y="5431790"/>
                  <a:pt x="13639670" y="5451595"/>
                  <a:pt x="13622541" y="5471929"/>
                </a:cubicBezTo>
                <a:cubicBezTo>
                  <a:pt x="13597860" y="5501262"/>
                  <a:pt x="13572143" y="5529617"/>
                  <a:pt x="13546728" y="5558415"/>
                </a:cubicBezTo>
                <a:cubicBezTo>
                  <a:pt x="13550398" y="5563003"/>
                  <a:pt x="13554123" y="5567407"/>
                  <a:pt x="13557794" y="5571993"/>
                </a:cubicBezTo>
                <a:cubicBezTo>
                  <a:pt x="13613153" y="5516042"/>
                  <a:pt x="13668562" y="5460208"/>
                  <a:pt x="13726864" y="5401344"/>
                </a:cubicBezTo>
                <a:cubicBezTo>
                  <a:pt x="13712082" y="5390977"/>
                  <a:pt x="13701317" y="5386215"/>
                  <a:pt x="13692597" y="5387236"/>
                </a:cubicBezTo>
                <a:close/>
                <a:moveTo>
                  <a:pt x="2559636" y="5351628"/>
                </a:moveTo>
                <a:cubicBezTo>
                  <a:pt x="2537266" y="5373326"/>
                  <a:pt x="2514994" y="5395262"/>
                  <a:pt x="2492781" y="5417032"/>
                </a:cubicBezTo>
                <a:cubicBezTo>
                  <a:pt x="2497181" y="5422143"/>
                  <a:pt x="2501641" y="5427087"/>
                  <a:pt x="2506035" y="5432202"/>
                </a:cubicBezTo>
                <a:cubicBezTo>
                  <a:pt x="2527991" y="5410419"/>
                  <a:pt x="2549883" y="5388815"/>
                  <a:pt x="2571830" y="5367027"/>
                </a:cubicBezTo>
                <a:cubicBezTo>
                  <a:pt x="2567803" y="5361881"/>
                  <a:pt x="2563666" y="5356781"/>
                  <a:pt x="2559636" y="5351628"/>
                </a:cubicBezTo>
                <a:close/>
                <a:moveTo>
                  <a:pt x="13498751" y="5318999"/>
                </a:moveTo>
                <a:cubicBezTo>
                  <a:pt x="13480655" y="5330607"/>
                  <a:pt x="13462459" y="5342271"/>
                  <a:pt x="13444364" y="5353888"/>
                </a:cubicBezTo>
                <a:cubicBezTo>
                  <a:pt x="13448307" y="5360415"/>
                  <a:pt x="13452249" y="5366937"/>
                  <a:pt x="13456192" y="5373466"/>
                </a:cubicBezTo>
                <a:cubicBezTo>
                  <a:pt x="13473367" y="5360221"/>
                  <a:pt x="13490694" y="5347052"/>
                  <a:pt x="13507872" y="5333817"/>
                </a:cubicBezTo>
                <a:cubicBezTo>
                  <a:pt x="13504848" y="5328916"/>
                  <a:pt x="13501824" y="5324015"/>
                  <a:pt x="13498751" y="5318999"/>
                </a:cubicBezTo>
                <a:close/>
                <a:moveTo>
                  <a:pt x="13923402" y="5160006"/>
                </a:moveTo>
                <a:cubicBezTo>
                  <a:pt x="13906936" y="5168015"/>
                  <a:pt x="13899076" y="5169911"/>
                  <a:pt x="13893370" y="5174910"/>
                </a:cubicBezTo>
                <a:cubicBezTo>
                  <a:pt x="13839172" y="5222004"/>
                  <a:pt x="13793542" y="5282856"/>
                  <a:pt x="13716810" y="5290703"/>
                </a:cubicBezTo>
                <a:cubicBezTo>
                  <a:pt x="13694046" y="5293034"/>
                  <a:pt x="13674861" y="5316876"/>
                  <a:pt x="13675656" y="5367003"/>
                </a:cubicBezTo>
                <a:cubicBezTo>
                  <a:pt x="13707980" y="5315588"/>
                  <a:pt x="13739689" y="5294979"/>
                  <a:pt x="13786118" y="5311203"/>
                </a:cubicBezTo>
                <a:cubicBezTo>
                  <a:pt x="13796772" y="5314904"/>
                  <a:pt x="13815974" y="5301573"/>
                  <a:pt x="13825340" y="5290053"/>
                </a:cubicBezTo>
                <a:cubicBezTo>
                  <a:pt x="13857312" y="5251396"/>
                  <a:pt x="13886430" y="5209838"/>
                  <a:pt x="13923402" y="5160006"/>
                </a:cubicBezTo>
                <a:close/>
                <a:moveTo>
                  <a:pt x="13865086" y="5014037"/>
                </a:moveTo>
                <a:cubicBezTo>
                  <a:pt x="13815607" y="5034694"/>
                  <a:pt x="13815607" y="5034694"/>
                  <a:pt x="13808243" y="5072052"/>
                </a:cubicBezTo>
                <a:cubicBezTo>
                  <a:pt x="13826988" y="5052858"/>
                  <a:pt x="13841382" y="5038161"/>
                  <a:pt x="13865086" y="5014037"/>
                </a:cubicBezTo>
                <a:close/>
                <a:moveTo>
                  <a:pt x="14231429" y="4437734"/>
                </a:moveTo>
                <a:cubicBezTo>
                  <a:pt x="14238593" y="4470240"/>
                  <a:pt x="14242919" y="4489763"/>
                  <a:pt x="14247296" y="4509408"/>
                </a:cubicBezTo>
                <a:cubicBezTo>
                  <a:pt x="14252577" y="4510979"/>
                  <a:pt x="14257855" y="4512562"/>
                  <a:pt x="14263139" y="4514140"/>
                </a:cubicBezTo>
                <a:cubicBezTo>
                  <a:pt x="14267026" y="4493588"/>
                  <a:pt x="14272462" y="4473024"/>
                  <a:pt x="14273269" y="4452190"/>
                </a:cubicBezTo>
                <a:cubicBezTo>
                  <a:pt x="14273341" y="4449192"/>
                  <a:pt x="14250799" y="4444161"/>
                  <a:pt x="14231429" y="4437734"/>
                </a:cubicBezTo>
                <a:close/>
                <a:moveTo>
                  <a:pt x="14351716" y="4138838"/>
                </a:moveTo>
                <a:cubicBezTo>
                  <a:pt x="14340494" y="4156891"/>
                  <a:pt x="14329377" y="4174884"/>
                  <a:pt x="14318153" y="4192930"/>
                </a:cubicBezTo>
                <a:cubicBezTo>
                  <a:pt x="14321693" y="4196247"/>
                  <a:pt x="14325127" y="4199615"/>
                  <a:pt x="14328667" y="4202932"/>
                </a:cubicBezTo>
                <a:cubicBezTo>
                  <a:pt x="14341160" y="4187372"/>
                  <a:pt x="14353653" y="4171811"/>
                  <a:pt x="14366251" y="4156210"/>
                </a:cubicBezTo>
                <a:cubicBezTo>
                  <a:pt x="14361446" y="4150397"/>
                  <a:pt x="14356530" y="4144648"/>
                  <a:pt x="14351716" y="4138838"/>
                </a:cubicBezTo>
                <a:close/>
                <a:moveTo>
                  <a:pt x="4331414" y="4050456"/>
                </a:moveTo>
                <a:cubicBezTo>
                  <a:pt x="4291372" y="4065781"/>
                  <a:pt x="4263168" y="4077572"/>
                  <a:pt x="4258024" y="4117547"/>
                </a:cubicBezTo>
                <a:cubicBezTo>
                  <a:pt x="4261664" y="4121111"/>
                  <a:pt x="4265305" y="4124674"/>
                  <a:pt x="4269104" y="4128309"/>
                </a:cubicBezTo>
                <a:cubicBezTo>
                  <a:pt x="4287568" y="4105252"/>
                  <a:pt x="4305935" y="4082251"/>
                  <a:pt x="4331414" y="4050456"/>
                </a:cubicBezTo>
                <a:close/>
                <a:moveTo>
                  <a:pt x="14454022" y="4027990"/>
                </a:moveTo>
                <a:cubicBezTo>
                  <a:pt x="14421770" y="4032617"/>
                  <a:pt x="14409441" y="4058111"/>
                  <a:pt x="14419147" y="4103375"/>
                </a:cubicBezTo>
                <a:cubicBezTo>
                  <a:pt x="14444470" y="4080695"/>
                  <a:pt x="14482813" y="4081154"/>
                  <a:pt x="14492836" y="4030360"/>
                </a:cubicBezTo>
                <a:cubicBezTo>
                  <a:pt x="14477737" y="4027224"/>
                  <a:pt x="14464772" y="4026447"/>
                  <a:pt x="14454022" y="4027990"/>
                </a:cubicBezTo>
                <a:close/>
                <a:moveTo>
                  <a:pt x="14396149" y="3512813"/>
                </a:moveTo>
                <a:cubicBezTo>
                  <a:pt x="14352920" y="3517932"/>
                  <a:pt x="14313247" y="3548166"/>
                  <a:pt x="14302724" y="3583389"/>
                </a:cubicBezTo>
                <a:cubicBezTo>
                  <a:pt x="14343618" y="3563500"/>
                  <a:pt x="14388280" y="3541779"/>
                  <a:pt x="14439617" y="3516810"/>
                </a:cubicBezTo>
                <a:cubicBezTo>
                  <a:pt x="14425365" y="3512191"/>
                  <a:pt x="14410560" y="3511106"/>
                  <a:pt x="14396149" y="3512813"/>
                </a:cubicBezTo>
                <a:close/>
                <a:moveTo>
                  <a:pt x="14433577" y="3233444"/>
                </a:moveTo>
                <a:lnTo>
                  <a:pt x="14433175" y="3234677"/>
                </a:lnTo>
                <a:lnTo>
                  <a:pt x="14433095" y="3234314"/>
                </a:lnTo>
                <a:close/>
                <a:moveTo>
                  <a:pt x="5965080" y="2730101"/>
                </a:moveTo>
                <a:cubicBezTo>
                  <a:pt x="5932582" y="2745906"/>
                  <a:pt x="5899972" y="2761766"/>
                  <a:pt x="5867471" y="2777573"/>
                </a:cubicBezTo>
                <a:cubicBezTo>
                  <a:pt x="5915056" y="2794421"/>
                  <a:pt x="5937174" y="2754341"/>
                  <a:pt x="5965080" y="2730101"/>
                </a:cubicBezTo>
                <a:close/>
                <a:moveTo>
                  <a:pt x="6291917" y="2019692"/>
                </a:moveTo>
                <a:cubicBezTo>
                  <a:pt x="6284709" y="2018366"/>
                  <a:pt x="6276264" y="2024141"/>
                  <a:pt x="6265043" y="2036488"/>
                </a:cubicBezTo>
                <a:cubicBezTo>
                  <a:pt x="6283098" y="2039998"/>
                  <a:pt x="6294425" y="2042185"/>
                  <a:pt x="6311370" y="2045502"/>
                </a:cubicBezTo>
                <a:cubicBezTo>
                  <a:pt x="6305098" y="2029445"/>
                  <a:pt x="6299128" y="2021018"/>
                  <a:pt x="6291917" y="2019692"/>
                </a:cubicBezTo>
                <a:close/>
                <a:moveTo>
                  <a:pt x="6582410" y="1996923"/>
                </a:moveTo>
                <a:cubicBezTo>
                  <a:pt x="6528426" y="2001107"/>
                  <a:pt x="6485203" y="2002579"/>
                  <a:pt x="6442759" y="2009144"/>
                </a:cubicBezTo>
                <a:cubicBezTo>
                  <a:pt x="6433898" y="2010498"/>
                  <a:pt x="6426197" y="2030239"/>
                  <a:pt x="6421849" y="2043311"/>
                </a:cubicBezTo>
                <a:cubicBezTo>
                  <a:pt x="6420758" y="2046655"/>
                  <a:pt x="6435617" y="2063871"/>
                  <a:pt x="6441123" y="2062824"/>
                </a:cubicBezTo>
                <a:cubicBezTo>
                  <a:pt x="6489261" y="2053775"/>
                  <a:pt x="6541849" y="2054715"/>
                  <a:pt x="6582410" y="1996923"/>
                </a:cubicBezTo>
                <a:close/>
                <a:moveTo>
                  <a:pt x="6364299" y="1982287"/>
                </a:moveTo>
                <a:cubicBezTo>
                  <a:pt x="6357838" y="1985428"/>
                  <a:pt x="6349036" y="1986598"/>
                  <a:pt x="6345607" y="1992118"/>
                </a:cubicBezTo>
                <a:cubicBezTo>
                  <a:pt x="6341625" y="1998501"/>
                  <a:pt x="6342451" y="2008760"/>
                  <a:pt x="6341183" y="2017377"/>
                </a:cubicBezTo>
                <a:cubicBezTo>
                  <a:pt x="6344068" y="2019079"/>
                  <a:pt x="6346904" y="2020662"/>
                  <a:pt x="6349784" y="2022373"/>
                </a:cubicBezTo>
                <a:cubicBezTo>
                  <a:pt x="6357550" y="2013559"/>
                  <a:pt x="6365367" y="2004578"/>
                  <a:pt x="6373232" y="1995714"/>
                </a:cubicBezTo>
                <a:cubicBezTo>
                  <a:pt x="6370253" y="1991238"/>
                  <a:pt x="6367281" y="1986764"/>
                  <a:pt x="6364299" y="1982287"/>
                </a:cubicBezTo>
                <a:close/>
                <a:moveTo>
                  <a:pt x="7841887" y="1567726"/>
                </a:moveTo>
                <a:lnTo>
                  <a:pt x="7841936" y="1567818"/>
                </a:lnTo>
                <a:lnTo>
                  <a:pt x="7841486" y="1568959"/>
                </a:lnTo>
                <a:cubicBezTo>
                  <a:pt x="7841486" y="1568959"/>
                  <a:pt x="7841887" y="1567726"/>
                  <a:pt x="7841887" y="1567726"/>
                </a:cubicBezTo>
                <a:close/>
                <a:moveTo>
                  <a:pt x="8060833" y="1549225"/>
                </a:moveTo>
                <a:cubicBezTo>
                  <a:pt x="8040131" y="1556626"/>
                  <a:pt x="8019363" y="1564208"/>
                  <a:pt x="7998660" y="1571610"/>
                </a:cubicBezTo>
                <a:cubicBezTo>
                  <a:pt x="8000034" y="1576276"/>
                  <a:pt x="8001475" y="1580754"/>
                  <a:pt x="8002854" y="1585416"/>
                </a:cubicBezTo>
                <a:cubicBezTo>
                  <a:pt x="8023285" y="1578296"/>
                  <a:pt x="8043722" y="1571171"/>
                  <a:pt x="8064153" y="1564050"/>
                </a:cubicBezTo>
                <a:cubicBezTo>
                  <a:pt x="8063045" y="1559106"/>
                  <a:pt x="8061939" y="1554162"/>
                  <a:pt x="8060833" y="1549225"/>
                </a:cubicBezTo>
                <a:close/>
                <a:moveTo>
                  <a:pt x="8395077" y="1306087"/>
                </a:moveTo>
                <a:cubicBezTo>
                  <a:pt x="8340115" y="1304376"/>
                  <a:pt x="8301557" y="1333502"/>
                  <a:pt x="8263214" y="1362515"/>
                </a:cubicBezTo>
                <a:cubicBezTo>
                  <a:pt x="8225302" y="1391325"/>
                  <a:pt x="8175114" y="1399139"/>
                  <a:pt x="8144303" y="1435898"/>
                </a:cubicBezTo>
                <a:cubicBezTo>
                  <a:pt x="8169033" y="1454238"/>
                  <a:pt x="8186911" y="1467466"/>
                  <a:pt x="8204787" y="1480685"/>
                </a:cubicBezTo>
                <a:cubicBezTo>
                  <a:pt x="8168962" y="1500036"/>
                  <a:pt x="8121598" y="1498639"/>
                  <a:pt x="8100560" y="1547380"/>
                </a:cubicBezTo>
                <a:cubicBezTo>
                  <a:pt x="8118170" y="1553921"/>
                  <a:pt x="8132470" y="1558664"/>
                  <a:pt x="8146487" y="1564591"/>
                </a:cubicBezTo>
                <a:cubicBezTo>
                  <a:pt x="8167816" y="1573620"/>
                  <a:pt x="8247199" y="1543151"/>
                  <a:pt x="8256348" y="1520633"/>
                </a:cubicBezTo>
                <a:cubicBezTo>
                  <a:pt x="8257998" y="1516126"/>
                  <a:pt x="8253187" y="1508102"/>
                  <a:pt x="8251369" y="1501726"/>
                </a:cubicBezTo>
                <a:cubicBezTo>
                  <a:pt x="8299492" y="1477432"/>
                  <a:pt x="8348740" y="1455258"/>
                  <a:pt x="8382622" y="1407974"/>
                </a:cubicBezTo>
                <a:cubicBezTo>
                  <a:pt x="8380323" y="1403906"/>
                  <a:pt x="8378025" y="1399838"/>
                  <a:pt x="8375836" y="1395723"/>
                </a:cubicBezTo>
                <a:cubicBezTo>
                  <a:pt x="8351983" y="1412504"/>
                  <a:pt x="8328283" y="1429365"/>
                  <a:pt x="8299673" y="1449651"/>
                </a:cubicBezTo>
                <a:cubicBezTo>
                  <a:pt x="8301285" y="1430797"/>
                  <a:pt x="8302306" y="1419039"/>
                  <a:pt x="8303447" y="1406638"/>
                </a:cubicBezTo>
                <a:cubicBezTo>
                  <a:pt x="8289683" y="1403850"/>
                  <a:pt x="8277508" y="1401481"/>
                  <a:pt x="8261942" y="1398382"/>
                </a:cubicBezTo>
                <a:cubicBezTo>
                  <a:pt x="8286118" y="1379224"/>
                  <a:pt x="8307321" y="1364169"/>
                  <a:pt x="8326778" y="1346705"/>
                </a:cubicBezTo>
                <a:cubicBezTo>
                  <a:pt x="8346015" y="1329356"/>
                  <a:pt x="8383098" y="1349237"/>
                  <a:pt x="8395077" y="1306087"/>
                </a:cubicBezTo>
                <a:close/>
                <a:moveTo>
                  <a:pt x="8499399" y="1296378"/>
                </a:moveTo>
                <a:cubicBezTo>
                  <a:pt x="8479019" y="1303325"/>
                  <a:pt x="8458489" y="1310199"/>
                  <a:pt x="8438109" y="1317147"/>
                </a:cubicBezTo>
                <a:cubicBezTo>
                  <a:pt x="8439791" y="1322552"/>
                  <a:pt x="8441420" y="1327827"/>
                  <a:pt x="8442993" y="1333286"/>
                </a:cubicBezTo>
                <a:cubicBezTo>
                  <a:pt x="8463359" y="1326937"/>
                  <a:pt x="8483717" y="1320889"/>
                  <a:pt x="8504127" y="1314667"/>
                </a:cubicBezTo>
                <a:cubicBezTo>
                  <a:pt x="8502566" y="1308609"/>
                  <a:pt x="8500957" y="1302428"/>
                  <a:pt x="8499399" y="1296378"/>
                </a:cubicBezTo>
                <a:close/>
                <a:moveTo>
                  <a:pt x="8174198" y="1245989"/>
                </a:moveTo>
                <a:cubicBezTo>
                  <a:pt x="8123757" y="1260158"/>
                  <a:pt x="8072920" y="1273334"/>
                  <a:pt x="8023166" y="1289827"/>
                </a:cubicBezTo>
                <a:cubicBezTo>
                  <a:pt x="8014645" y="1292637"/>
                  <a:pt x="8010651" y="1310723"/>
                  <a:pt x="7997382" y="1334506"/>
                </a:cubicBezTo>
                <a:cubicBezTo>
                  <a:pt x="8070493" y="1315237"/>
                  <a:pt x="8129130" y="1300945"/>
                  <a:pt x="8180550" y="1265416"/>
                </a:cubicBezTo>
                <a:cubicBezTo>
                  <a:pt x="8178418" y="1258904"/>
                  <a:pt x="8176283" y="1252384"/>
                  <a:pt x="8174198" y="1245989"/>
                </a:cubicBezTo>
                <a:close/>
                <a:moveTo>
                  <a:pt x="11779183" y="1233616"/>
                </a:moveTo>
                <a:cubicBezTo>
                  <a:pt x="11748703" y="1236000"/>
                  <a:pt x="11714342" y="1224716"/>
                  <a:pt x="11693850" y="1263717"/>
                </a:cubicBezTo>
                <a:cubicBezTo>
                  <a:pt x="11725615" y="1265744"/>
                  <a:pt x="11757079" y="1266733"/>
                  <a:pt x="11779183" y="1233616"/>
                </a:cubicBezTo>
                <a:close/>
                <a:moveTo>
                  <a:pt x="8380775" y="1131747"/>
                </a:moveTo>
                <a:cubicBezTo>
                  <a:pt x="8346547" y="1132844"/>
                  <a:pt x="8316619" y="1141028"/>
                  <a:pt x="8287179" y="1151048"/>
                </a:cubicBezTo>
                <a:cubicBezTo>
                  <a:pt x="8256294" y="1161633"/>
                  <a:pt x="8226109" y="1173943"/>
                  <a:pt x="8195623" y="1185510"/>
                </a:cubicBezTo>
                <a:cubicBezTo>
                  <a:pt x="8196586" y="1190079"/>
                  <a:pt x="8197589" y="1194769"/>
                  <a:pt x="8198547" y="1199342"/>
                </a:cubicBezTo>
                <a:cubicBezTo>
                  <a:pt x="8230064" y="1207121"/>
                  <a:pt x="8259802" y="1215913"/>
                  <a:pt x="8286326" y="1180647"/>
                </a:cubicBezTo>
                <a:cubicBezTo>
                  <a:pt x="8297198" y="1166172"/>
                  <a:pt x="8321364" y="1165385"/>
                  <a:pt x="8338856" y="1156728"/>
                </a:cubicBezTo>
                <a:cubicBezTo>
                  <a:pt x="8353334" y="1149538"/>
                  <a:pt x="8366800" y="1140174"/>
                  <a:pt x="8380775" y="1131747"/>
                </a:cubicBezTo>
                <a:close/>
                <a:moveTo>
                  <a:pt x="7578422" y="1048756"/>
                </a:moveTo>
                <a:cubicBezTo>
                  <a:pt x="7568651" y="1059279"/>
                  <a:pt x="7558978" y="1070059"/>
                  <a:pt x="7549311" y="1080836"/>
                </a:cubicBezTo>
                <a:cubicBezTo>
                  <a:pt x="7554608" y="1086252"/>
                  <a:pt x="7559909" y="1091676"/>
                  <a:pt x="7565363" y="1097164"/>
                </a:cubicBezTo>
                <a:cubicBezTo>
                  <a:pt x="7573993" y="1085419"/>
                  <a:pt x="7582510" y="1073720"/>
                  <a:pt x="7591138" y="1061975"/>
                </a:cubicBezTo>
                <a:cubicBezTo>
                  <a:pt x="7586886" y="1057522"/>
                  <a:pt x="7582677" y="1053198"/>
                  <a:pt x="7578422" y="1048756"/>
                </a:cubicBezTo>
                <a:close/>
                <a:moveTo>
                  <a:pt x="9300761" y="1012970"/>
                </a:moveTo>
                <a:cubicBezTo>
                  <a:pt x="9269770" y="1021078"/>
                  <a:pt x="9238890" y="1029142"/>
                  <a:pt x="9208058" y="1037320"/>
                </a:cubicBezTo>
                <a:cubicBezTo>
                  <a:pt x="9210567" y="1046028"/>
                  <a:pt x="9213023" y="1054606"/>
                  <a:pt x="9215532" y="1063314"/>
                </a:cubicBezTo>
                <a:cubicBezTo>
                  <a:pt x="9245721" y="1052920"/>
                  <a:pt x="9275915" y="1042532"/>
                  <a:pt x="9306108" y="1032145"/>
                </a:cubicBezTo>
                <a:cubicBezTo>
                  <a:pt x="9304288" y="1025768"/>
                  <a:pt x="9302579" y="1019347"/>
                  <a:pt x="9300761" y="1012970"/>
                </a:cubicBezTo>
                <a:close/>
                <a:moveTo>
                  <a:pt x="9152561" y="1010845"/>
                </a:moveTo>
                <a:cubicBezTo>
                  <a:pt x="9136467" y="1014376"/>
                  <a:pt x="9122676" y="1017230"/>
                  <a:pt x="9093971" y="1023345"/>
                </a:cubicBezTo>
                <a:cubicBezTo>
                  <a:pt x="9121963" y="1040832"/>
                  <a:pt x="9136689" y="1050109"/>
                  <a:pt x="9158653" y="1063869"/>
                </a:cubicBezTo>
                <a:cubicBezTo>
                  <a:pt x="9155868" y="1039892"/>
                  <a:pt x="9154409" y="1027422"/>
                  <a:pt x="9152561" y="1010845"/>
                </a:cubicBezTo>
                <a:close/>
                <a:moveTo>
                  <a:pt x="11912464" y="959064"/>
                </a:moveTo>
                <a:cubicBezTo>
                  <a:pt x="11932193" y="968279"/>
                  <a:pt x="11942781" y="1024747"/>
                  <a:pt x="11971892" y="967633"/>
                </a:cubicBezTo>
                <a:cubicBezTo>
                  <a:pt x="11952065" y="964838"/>
                  <a:pt x="11932293" y="961860"/>
                  <a:pt x="11912464" y="959064"/>
                </a:cubicBezTo>
                <a:close/>
                <a:moveTo>
                  <a:pt x="8741043" y="946609"/>
                </a:moveTo>
                <a:cubicBezTo>
                  <a:pt x="8725777" y="971509"/>
                  <a:pt x="8717151" y="985476"/>
                  <a:pt x="8708519" y="999454"/>
                </a:cubicBezTo>
                <a:cubicBezTo>
                  <a:pt x="8741612" y="996835"/>
                  <a:pt x="8741612" y="996835"/>
                  <a:pt x="8741043" y="946609"/>
                </a:cubicBezTo>
                <a:close/>
                <a:moveTo>
                  <a:pt x="8685287" y="904254"/>
                </a:moveTo>
                <a:cubicBezTo>
                  <a:pt x="8646207" y="905785"/>
                  <a:pt x="8603672" y="898187"/>
                  <a:pt x="8574222" y="951613"/>
                </a:cubicBezTo>
                <a:cubicBezTo>
                  <a:pt x="8616936" y="933349"/>
                  <a:pt x="8651112" y="918801"/>
                  <a:pt x="8685287" y="904254"/>
                </a:cubicBezTo>
                <a:close/>
                <a:moveTo>
                  <a:pt x="12446813" y="889802"/>
                </a:moveTo>
                <a:cubicBezTo>
                  <a:pt x="12436026" y="895937"/>
                  <a:pt x="12425137" y="902123"/>
                  <a:pt x="12414406" y="908378"/>
                </a:cubicBezTo>
                <a:cubicBezTo>
                  <a:pt x="12416023" y="912039"/>
                  <a:pt x="12417697" y="915521"/>
                  <a:pt x="12419310" y="919172"/>
                </a:cubicBezTo>
                <a:cubicBezTo>
                  <a:pt x="12430559" y="913554"/>
                  <a:pt x="12441857" y="908058"/>
                  <a:pt x="12453155" y="902564"/>
                </a:cubicBezTo>
                <a:cubicBezTo>
                  <a:pt x="12451031" y="898271"/>
                  <a:pt x="12448897" y="893975"/>
                  <a:pt x="12446813" y="889802"/>
                </a:cubicBezTo>
                <a:close/>
                <a:moveTo>
                  <a:pt x="9495740" y="846753"/>
                </a:moveTo>
                <a:cubicBezTo>
                  <a:pt x="9488295" y="855699"/>
                  <a:pt x="9480846" y="864657"/>
                  <a:pt x="9473513" y="873557"/>
                </a:cubicBezTo>
                <a:cubicBezTo>
                  <a:pt x="9476163" y="876269"/>
                  <a:pt x="9480504" y="881558"/>
                  <a:pt x="9480993" y="881173"/>
                </a:cubicBezTo>
                <a:cubicBezTo>
                  <a:pt x="9489515" y="873925"/>
                  <a:pt x="9497467" y="865908"/>
                  <a:pt x="9505475" y="858012"/>
                </a:cubicBezTo>
                <a:cubicBezTo>
                  <a:pt x="9502266" y="854238"/>
                  <a:pt x="9498948" y="850518"/>
                  <a:pt x="9495740" y="846753"/>
                </a:cubicBezTo>
                <a:close/>
                <a:moveTo>
                  <a:pt x="12225882" y="843214"/>
                </a:moveTo>
                <a:cubicBezTo>
                  <a:pt x="12200458" y="847883"/>
                  <a:pt x="12175188" y="852616"/>
                  <a:pt x="12149753" y="857281"/>
                </a:cubicBezTo>
                <a:cubicBezTo>
                  <a:pt x="12150646" y="862330"/>
                  <a:pt x="12151594" y="867499"/>
                  <a:pt x="12152480" y="872551"/>
                </a:cubicBezTo>
                <a:cubicBezTo>
                  <a:pt x="12180125" y="879982"/>
                  <a:pt x="12208333" y="890704"/>
                  <a:pt x="12225882" y="843214"/>
                </a:cubicBezTo>
                <a:close/>
                <a:moveTo>
                  <a:pt x="11667202" y="834895"/>
                </a:moveTo>
                <a:cubicBezTo>
                  <a:pt x="11650696" y="836590"/>
                  <a:pt x="11639321" y="849038"/>
                  <a:pt x="11636442" y="878098"/>
                </a:cubicBezTo>
                <a:cubicBezTo>
                  <a:pt x="11664135" y="890404"/>
                  <a:pt x="11684851" y="891582"/>
                  <a:pt x="11695465" y="863469"/>
                </a:cubicBezTo>
                <a:cubicBezTo>
                  <a:pt x="11697897" y="857100"/>
                  <a:pt x="11690160" y="837755"/>
                  <a:pt x="11685293" y="836566"/>
                </a:cubicBezTo>
                <a:cubicBezTo>
                  <a:pt x="11678776" y="834959"/>
                  <a:pt x="11672704" y="834329"/>
                  <a:pt x="11667202" y="834895"/>
                </a:cubicBezTo>
                <a:close/>
                <a:moveTo>
                  <a:pt x="12021992" y="791599"/>
                </a:moveTo>
                <a:cubicBezTo>
                  <a:pt x="11995792" y="801971"/>
                  <a:pt x="11973301" y="810686"/>
                  <a:pt x="11950697" y="819458"/>
                </a:cubicBezTo>
                <a:cubicBezTo>
                  <a:pt x="11951805" y="824401"/>
                  <a:pt x="11952912" y="829346"/>
                  <a:pt x="11954020" y="834290"/>
                </a:cubicBezTo>
                <a:cubicBezTo>
                  <a:pt x="11973002" y="843868"/>
                  <a:pt x="11991474" y="856649"/>
                  <a:pt x="12011153" y="861303"/>
                </a:cubicBezTo>
                <a:cubicBezTo>
                  <a:pt x="12018870" y="863173"/>
                  <a:pt x="12035925" y="848366"/>
                  <a:pt x="12037163" y="838725"/>
                </a:cubicBezTo>
                <a:cubicBezTo>
                  <a:pt x="12038734" y="826116"/>
                  <a:pt x="12028932" y="811182"/>
                  <a:pt x="12021992" y="791599"/>
                </a:cubicBezTo>
                <a:close/>
                <a:moveTo>
                  <a:pt x="8899131" y="781997"/>
                </a:moveTo>
                <a:cubicBezTo>
                  <a:pt x="8889560" y="783397"/>
                  <a:pt x="8880956" y="787031"/>
                  <a:pt x="8872849" y="791723"/>
                </a:cubicBezTo>
                <a:lnTo>
                  <a:pt x="8826924" y="822840"/>
                </a:lnTo>
                <a:lnTo>
                  <a:pt x="8826630" y="822332"/>
                </a:lnTo>
                <a:lnTo>
                  <a:pt x="8825331" y="822963"/>
                </a:lnTo>
                <a:lnTo>
                  <a:pt x="8790947" y="816920"/>
                </a:lnTo>
                <a:cubicBezTo>
                  <a:pt x="8760036" y="815922"/>
                  <a:pt x="8741908" y="831432"/>
                  <a:pt x="8727623" y="870484"/>
                </a:cubicBezTo>
                <a:lnTo>
                  <a:pt x="8825331" y="822963"/>
                </a:lnTo>
                <a:lnTo>
                  <a:pt x="8826450" y="823160"/>
                </a:lnTo>
                <a:lnTo>
                  <a:pt x="8826924" y="822840"/>
                </a:lnTo>
                <a:lnTo>
                  <a:pt x="8845697" y="855273"/>
                </a:lnTo>
                <a:cubicBezTo>
                  <a:pt x="8877748" y="838055"/>
                  <a:pt x="8912339" y="826121"/>
                  <a:pt x="8931217" y="785681"/>
                </a:cubicBezTo>
                <a:cubicBezTo>
                  <a:pt x="8919242" y="781433"/>
                  <a:pt x="8908704" y="780598"/>
                  <a:pt x="8899131" y="781997"/>
                </a:cubicBezTo>
                <a:close/>
                <a:moveTo>
                  <a:pt x="9503441" y="741101"/>
                </a:moveTo>
                <a:cubicBezTo>
                  <a:pt x="9485252" y="749948"/>
                  <a:pt x="9469001" y="757852"/>
                  <a:pt x="9451356" y="766434"/>
                </a:cubicBezTo>
                <a:cubicBezTo>
                  <a:pt x="9479107" y="789668"/>
                  <a:pt x="9479107" y="789668"/>
                  <a:pt x="9503441" y="741101"/>
                </a:cubicBezTo>
                <a:close/>
                <a:moveTo>
                  <a:pt x="8394613" y="709264"/>
                </a:moveTo>
                <a:cubicBezTo>
                  <a:pt x="8345138" y="727695"/>
                  <a:pt x="8295765" y="746076"/>
                  <a:pt x="8246335" y="764635"/>
                </a:cubicBezTo>
                <a:cubicBezTo>
                  <a:pt x="8247925" y="771715"/>
                  <a:pt x="8249515" y="778796"/>
                  <a:pt x="8251107" y="785866"/>
                </a:cubicBezTo>
                <a:cubicBezTo>
                  <a:pt x="8291879" y="804990"/>
                  <a:pt x="8329480" y="780488"/>
                  <a:pt x="8366771" y="771085"/>
                </a:cubicBezTo>
                <a:cubicBezTo>
                  <a:pt x="8381860" y="767304"/>
                  <a:pt x="8391264" y="738436"/>
                  <a:pt x="8403221" y="720923"/>
                </a:cubicBezTo>
                <a:cubicBezTo>
                  <a:pt x="8400334" y="716993"/>
                  <a:pt x="8397497" y="713186"/>
                  <a:pt x="8394613" y="709264"/>
                </a:cubicBezTo>
                <a:close/>
                <a:moveTo>
                  <a:pt x="9958712" y="682163"/>
                </a:moveTo>
                <a:cubicBezTo>
                  <a:pt x="9951712" y="683640"/>
                  <a:pt x="9943579" y="683299"/>
                  <a:pt x="9938116" y="687290"/>
                </a:cubicBezTo>
                <a:cubicBezTo>
                  <a:pt x="9932375" y="691563"/>
                  <a:pt x="9929251" y="700038"/>
                  <a:pt x="9924997" y="706701"/>
                </a:cubicBezTo>
                <a:cubicBezTo>
                  <a:pt x="9926965" y="709005"/>
                  <a:pt x="9928933" y="711307"/>
                  <a:pt x="9930792" y="713662"/>
                </a:cubicBezTo>
                <a:cubicBezTo>
                  <a:pt x="9941740" y="707300"/>
                  <a:pt x="9952628" y="701116"/>
                  <a:pt x="9963467" y="694807"/>
                </a:cubicBezTo>
                <a:cubicBezTo>
                  <a:pt x="9961864" y="690549"/>
                  <a:pt x="9960312" y="686413"/>
                  <a:pt x="9958712" y="682163"/>
                </a:cubicBezTo>
                <a:close/>
                <a:moveTo>
                  <a:pt x="8895139" y="657636"/>
                </a:moveTo>
                <a:cubicBezTo>
                  <a:pt x="8875147" y="673130"/>
                  <a:pt x="8855100" y="688510"/>
                  <a:pt x="8835112" y="704011"/>
                </a:cubicBezTo>
                <a:cubicBezTo>
                  <a:pt x="8837368" y="707656"/>
                  <a:pt x="8839570" y="711170"/>
                  <a:pt x="8841824" y="714814"/>
                </a:cubicBezTo>
                <a:cubicBezTo>
                  <a:pt x="8861714" y="699066"/>
                  <a:pt x="8881554" y="683497"/>
                  <a:pt x="8901443" y="667749"/>
                </a:cubicBezTo>
                <a:cubicBezTo>
                  <a:pt x="8899289" y="664352"/>
                  <a:pt x="8897291" y="661026"/>
                  <a:pt x="8895139" y="657636"/>
                </a:cubicBezTo>
                <a:close/>
                <a:moveTo>
                  <a:pt x="9732617" y="633937"/>
                </a:moveTo>
                <a:cubicBezTo>
                  <a:pt x="9709488" y="640148"/>
                  <a:pt x="9686207" y="646284"/>
                  <a:pt x="9663081" y="652503"/>
                </a:cubicBezTo>
                <a:cubicBezTo>
                  <a:pt x="9664315" y="658710"/>
                  <a:pt x="9665660" y="664872"/>
                  <a:pt x="9666897" y="671087"/>
                </a:cubicBezTo>
                <a:cubicBezTo>
                  <a:pt x="9690771" y="667024"/>
                  <a:pt x="9714541" y="663021"/>
                  <a:pt x="9738457" y="659086"/>
                </a:cubicBezTo>
                <a:cubicBezTo>
                  <a:pt x="9736476" y="650723"/>
                  <a:pt x="9734599" y="642300"/>
                  <a:pt x="9732617" y="633937"/>
                </a:cubicBezTo>
                <a:close/>
                <a:moveTo>
                  <a:pt x="13373175" y="588268"/>
                </a:moveTo>
                <a:cubicBezTo>
                  <a:pt x="13373169" y="597449"/>
                  <a:pt x="13373113" y="606811"/>
                  <a:pt x="13373106" y="615994"/>
                </a:cubicBezTo>
                <a:cubicBezTo>
                  <a:pt x="13389297" y="615232"/>
                  <a:pt x="13405590" y="614412"/>
                  <a:pt x="13421729" y="613527"/>
                </a:cubicBezTo>
                <a:cubicBezTo>
                  <a:pt x="13421575" y="606489"/>
                  <a:pt x="13421476" y="599581"/>
                  <a:pt x="13421315" y="592547"/>
                </a:cubicBezTo>
                <a:cubicBezTo>
                  <a:pt x="13405286" y="591164"/>
                  <a:pt x="13389255" y="589775"/>
                  <a:pt x="13373175" y="588268"/>
                </a:cubicBezTo>
                <a:close/>
                <a:moveTo>
                  <a:pt x="9533587" y="585728"/>
                </a:moveTo>
                <a:cubicBezTo>
                  <a:pt x="9508039" y="595487"/>
                  <a:pt x="9484267" y="604538"/>
                  <a:pt x="9460377" y="613638"/>
                </a:cubicBezTo>
                <a:cubicBezTo>
                  <a:pt x="9461826" y="620038"/>
                  <a:pt x="9463208" y="626626"/>
                  <a:pt x="9464660" y="633032"/>
                </a:cubicBezTo>
                <a:cubicBezTo>
                  <a:pt x="9493900" y="638066"/>
                  <a:pt x="9523142" y="643100"/>
                  <a:pt x="9559480" y="649414"/>
                </a:cubicBezTo>
                <a:cubicBezTo>
                  <a:pt x="9548169" y="621592"/>
                  <a:pt x="9541833" y="606010"/>
                  <a:pt x="9533587" y="585728"/>
                </a:cubicBezTo>
                <a:close/>
                <a:moveTo>
                  <a:pt x="12504042" y="575960"/>
                </a:moveTo>
                <a:cubicBezTo>
                  <a:pt x="12487516" y="579996"/>
                  <a:pt x="12467172" y="578787"/>
                  <a:pt x="12455539" y="589482"/>
                </a:cubicBezTo>
                <a:cubicBezTo>
                  <a:pt x="12440471" y="603470"/>
                  <a:pt x="12432472" y="626913"/>
                  <a:pt x="12419985" y="648831"/>
                </a:cubicBezTo>
                <a:cubicBezTo>
                  <a:pt x="12403492" y="637747"/>
                  <a:pt x="12390404" y="629006"/>
                  <a:pt x="12378307" y="620821"/>
                </a:cubicBezTo>
                <a:cubicBezTo>
                  <a:pt x="12347573" y="652060"/>
                  <a:pt x="12318470" y="681617"/>
                  <a:pt x="12283429" y="717173"/>
                </a:cubicBezTo>
                <a:cubicBezTo>
                  <a:pt x="12311430" y="761616"/>
                  <a:pt x="12339371" y="805939"/>
                  <a:pt x="12373930" y="860825"/>
                </a:cubicBezTo>
                <a:cubicBezTo>
                  <a:pt x="12386913" y="813185"/>
                  <a:pt x="12410972" y="823850"/>
                  <a:pt x="12438072" y="831844"/>
                </a:cubicBezTo>
                <a:cubicBezTo>
                  <a:pt x="12463846" y="839452"/>
                  <a:pt x="12484094" y="829010"/>
                  <a:pt x="12479718" y="791305"/>
                </a:cubicBezTo>
                <a:cubicBezTo>
                  <a:pt x="12452623" y="785524"/>
                  <a:pt x="12428217" y="780353"/>
                  <a:pt x="12403128" y="775079"/>
                </a:cubicBezTo>
                <a:cubicBezTo>
                  <a:pt x="12401228" y="711431"/>
                  <a:pt x="12450236" y="712769"/>
                  <a:pt x="12477841" y="685866"/>
                </a:cubicBezTo>
                <a:cubicBezTo>
                  <a:pt x="12462520" y="685910"/>
                  <a:pt x="12449220" y="685866"/>
                  <a:pt x="12434911" y="685861"/>
                </a:cubicBezTo>
                <a:cubicBezTo>
                  <a:pt x="12440506" y="631450"/>
                  <a:pt x="12475220" y="614122"/>
                  <a:pt x="12508899" y="595816"/>
                </a:cubicBezTo>
                <a:cubicBezTo>
                  <a:pt x="12507245" y="589212"/>
                  <a:pt x="12505703" y="582562"/>
                  <a:pt x="12504042" y="575960"/>
                </a:cubicBezTo>
                <a:close/>
                <a:moveTo>
                  <a:pt x="9121920" y="563927"/>
                </a:moveTo>
                <a:cubicBezTo>
                  <a:pt x="9077599" y="569043"/>
                  <a:pt x="9042076" y="572984"/>
                  <a:pt x="9006716" y="577003"/>
                </a:cubicBezTo>
                <a:cubicBezTo>
                  <a:pt x="9001917" y="661245"/>
                  <a:pt x="9001917" y="661245"/>
                  <a:pt x="8934794" y="726326"/>
                </a:cubicBezTo>
                <a:cubicBezTo>
                  <a:pt x="8966974" y="712897"/>
                  <a:pt x="8999585" y="708141"/>
                  <a:pt x="9020695" y="688102"/>
                </a:cubicBezTo>
                <a:cubicBezTo>
                  <a:pt x="9042082" y="667773"/>
                  <a:pt x="9052119" y="632236"/>
                  <a:pt x="9067161" y="603294"/>
                </a:cubicBezTo>
                <a:cubicBezTo>
                  <a:pt x="9093520" y="622473"/>
                  <a:pt x="9105818" y="603897"/>
                  <a:pt x="9121920" y="563927"/>
                </a:cubicBezTo>
                <a:close/>
                <a:moveTo>
                  <a:pt x="9311992" y="560941"/>
                </a:moveTo>
                <a:cubicBezTo>
                  <a:pt x="9257279" y="609622"/>
                  <a:pt x="9177872" y="598183"/>
                  <a:pt x="9128474" y="660570"/>
                </a:cubicBezTo>
                <a:cubicBezTo>
                  <a:pt x="9167623" y="682995"/>
                  <a:pt x="9202624" y="696785"/>
                  <a:pt x="9230933" y="653240"/>
                </a:cubicBezTo>
                <a:cubicBezTo>
                  <a:pt x="9236999" y="644074"/>
                  <a:pt x="9251656" y="643013"/>
                  <a:pt x="9260559" y="635432"/>
                </a:cubicBezTo>
                <a:cubicBezTo>
                  <a:pt x="9281833" y="617379"/>
                  <a:pt x="9302081" y="597760"/>
                  <a:pt x="9322800" y="578644"/>
                </a:cubicBezTo>
                <a:cubicBezTo>
                  <a:pt x="9319215" y="572683"/>
                  <a:pt x="9315577" y="566904"/>
                  <a:pt x="9311992" y="560941"/>
                </a:cubicBezTo>
                <a:close/>
                <a:moveTo>
                  <a:pt x="9216089" y="499118"/>
                </a:moveTo>
                <a:cubicBezTo>
                  <a:pt x="9158169" y="499917"/>
                  <a:pt x="9141759" y="525058"/>
                  <a:pt x="9149225" y="585749"/>
                </a:cubicBezTo>
                <a:cubicBezTo>
                  <a:pt x="9193763" y="560233"/>
                  <a:pt x="9235387" y="536433"/>
                  <a:pt x="9288500" y="506017"/>
                </a:cubicBezTo>
                <a:cubicBezTo>
                  <a:pt x="9259316" y="501290"/>
                  <a:pt x="9235397" y="498851"/>
                  <a:pt x="9216089" y="499118"/>
                </a:cubicBezTo>
                <a:close/>
                <a:moveTo>
                  <a:pt x="13325709" y="492119"/>
                </a:moveTo>
                <a:cubicBezTo>
                  <a:pt x="13271930" y="489833"/>
                  <a:pt x="13222077" y="510524"/>
                  <a:pt x="13184521" y="558269"/>
                </a:cubicBezTo>
                <a:cubicBezTo>
                  <a:pt x="13162917" y="585660"/>
                  <a:pt x="13136435" y="608023"/>
                  <a:pt x="13114782" y="635290"/>
                </a:cubicBezTo>
                <a:cubicBezTo>
                  <a:pt x="13106879" y="645347"/>
                  <a:pt x="13106464" y="663026"/>
                  <a:pt x="13102615" y="677346"/>
                </a:cubicBezTo>
                <a:cubicBezTo>
                  <a:pt x="13106214" y="680485"/>
                  <a:pt x="13109808" y="683620"/>
                  <a:pt x="13113298" y="686811"/>
                </a:cubicBezTo>
                <a:cubicBezTo>
                  <a:pt x="13158663" y="653495"/>
                  <a:pt x="13203960" y="620350"/>
                  <a:pt x="13263424" y="627420"/>
                </a:cubicBezTo>
                <a:cubicBezTo>
                  <a:pt x="13255538" y="641629"/>
                  <a:pt x="13244801" y="650111"/>
                  <a:pt x="13233209" y="656785"/>
                </a:cubicBezTo>
                <a:cubicBezTo>
                  <a:pt x="13219726" y="664520"/>
                  <a:pt x="13196217" y="666923"/>
                  <a:pt x="13193239" y="677995"/>
                </a:cubicBezTo>
                <a:cubicBezTo>
                  <a:pt x="13181535" y="721168"/>
                  <a:pt x="13151663" y="724731"/>
                  <a:pt x="13119459" y="725733"/>
                </a:cubicBezTo>
                <a:cubicBezTo>
                  <a:pt x="13119906" y="799127"/>
                  <a:pt x="13076902" y="831888"/>
                  <a:pt x="13029194" y="863242"/>
                </a:cubicBezTo>
                <a:cubicBezTo>
                  <a:pt x="13065767" y="873303"/>
                  <a:pt x="13105264" y="874385"/>
                  <a:pt x="13115089" y="834201"/>
                </a:cubicBezTo>
                <a:cubicBezTo>
                  <a:pt x="13121812" y="806350"/>
                  <a:pt x="13135623" y="800374"/>
                  <a:pt x="13151420" y="791357"/>
                </a:cubicBezTo>
                <a:cubicBezTo>
                  <a:pt x="13180856" y="774670"/>
                  <a:pt x="13211716" y="760846"/>
                  <a:pt x="13241662" y="745096"/>
                </a:cubicBezTo>
                <a:cubicBezTo>
                  <a:pt x="13243765" y="743925"/>
                  <a:pt x="13243951" y="738056"/>
                  <a:pt x="13245176" y="733458"/>
                </a:cubicBezTo>
                <a:cubicBezTo>
                  <a:pt x="13240231" y="731427"/>
                  <a:pt x="13234408" y="730109"/>
                  <a:pt x="13229432" y="726751"/>
                </a:cubicBezTo>
                <a:cubicBezTo>
                  <a:pt x="13223565" y="722788"/>
                  <a:pt x="13218649" y="717039"/>
                  <a:pt x="13212874" y="711698"/>
                </a:cubicBezTo>
                <a:cubicBezTo>
                  <a:pt x="13239675" y="684741"/>
                  <a:pt x="13239804" y="686013"/>
                  <a:pt x="13288720" y="682366"/>
                </a:cubicBezTo>
                <a:cubicBezTo>
                  <a:pt x="13302368" y="681359"/>
                  <a:pt x="13314963" y="670492"/>
                  <a:pt x="13330455" y="662956"/>
                </a:cubicBezTo>
                <a:cubicBezTo>
                  <a:pt x="13315786" y="653503"/>
                  <a:pt x="13305884" y="647206"/>
                  <a:pt x="13290527" y="637346"/>
                </a:cubicBezTo>
                <a:cubicBezTo>
                  <a:pt x="13321875" y="591443"/>
                  <a:pt x="13356490" y="560235"/>
                  <a:pt x="13405612" y="543457"/>
                </a:cubicBezTo>
                <a:cubicBezTo>
                  <a:pt x="13379218" y="521340"/>
                  <a:pt x="13352434" y="493190"/>
                  <a:pt x="13325709" y="492119"/>
                </a:cubicBezTo>
                <a:close/>
                <a:moveTo>
                  <a:pt x="12394443" y="488998"/>
                </a:moveTo>
                <a:cubicBezTo>
                  <a:pt x="12366744" y="495366"/>
                  <a:pt x="12338826" y="501831"/>
                  <a:pt x="12310958" y="508124"/>
                </a:cubicBezTo>
                <a:cubicBezTo>
                  <a:pt x="12310047" y="513161"/>
                  <a:pt x="12309238" y="518147"/>
                  <a:pt x="12308321" y="523188"/>
                </a:cubicBezTo>
                <a:cubicBezTo>
                  <a:pt x="12327993" y="532578"/>
                  <a:pt x="12347909" y="549547"/>
                  <a:pt x="12367221" y="549490"/>
                </a:cubicBezTo>
                <a:cubicBezTo>
                  <a:pt x="12389352" y="549386"/>
                  <a:pt x="12405911" y="530524"/>
                  <a:pt x="12394443" y="488998"/>
                </a:cubicBezTo>
                <a:close/>
                <a:moveTo>
                  <a:pt x="12788867" y="470608"/>
                </a:moveTo>
                <a:cubicBezTo>
                  <a:pt x="12767024" y="481231"/>
                  <a:pt x="12744314" y="492277"/>
                  <a:pt x="12722577" y="502849"/>
                </a:cubicBezTo>
                <a:cubicBezTo>
                  <a:pt x="12742735" y="525487"/>
                  <a:pt x="12762998" y="548365"/>
                  <a:pt x="12792325" y="581501"/>
                </a:cubicBezTo>
                <a:cubicBezTo>
                  <a:pt x="12753919" y="588177"/>
                  <a:pt x="12727703" y="592491"/>
                  <a:pt x="12701573" y="597346"/>
                </a:cubicBezTo>
                <a:cubicBezTo>
                  <a:pt x="12678708" y="601650"/>
                  <a:pt x="12660727" y="604032"/>
                  <a:pt x="12653619" y="566904"/>
                </a:cubicBezTo>
                <a:cubicBezTo>
                  <a:pt x="12649694" y="546150"/>
                  <a:pt x="12628258" y="543841"/>
                  <a:pt x="12607685" y="559172"/>
                </a:cubicBezTo>
                <a:cubicBezTo>
                  <a:pt x="12639220" y="584420"/>
                  <a:pt x="12650880" y="611191"/>
                  <a:pt x="12629147" y="637312"/>
                </a:cubicBezTo>
                <a:cubicBezTo>
                  <a:pt x="12589651" y="649557"/>
                  <a:pt x="12556909" y="659701"/>
                  <a:pt x="12522247" y="670494"/>
                </a:cubicBezTo>
                <a:cubicBezTo>
                  <a:pt x="12533562" y="707205"/>
                  <a:pt x="12544060" y="728902"/>
                  <a:pt x="12546399" y="751465"/>
                </a:cubicBezTo>
                <a:cubicBezTo>
                  <a:pt x="12549836" y="784005"/>
                  <a:pt x="12583023" y="838372"/>
                  <a:pt x="12609535" y="842066"/>
                </a:cubicBezTo>
                <a:cubicBezTo>
                  <a:pt x="12637951" y="846019"/>
                  <a:pt x="12666766" y="846518"/>
                  <a:pt x="12685193" y="847772"/>
                </a:cubicBezTo>
                <a:cubicBezTo>
                  <a:pt x="12698816" y="867958"/>
                  <a:pt x="12707014" y="890339"/>
                  <a:pt x="12715254" y="890627"/>
                </a:cubicBezTo>
                <a:cubicBezTo>
                  <a:pt x="12746131" y="891754"/>
                  <a:pt x="12748823" y="863187"/>
                  <a:pt x="12754108" y="830850"/>
                </a:cubicBezTo>
                <a:cubicBezTo>
                  <a:pt x="12683818" y="847560"/>
                  <a:pt x="12706825" y="776383"/>
                  <a:pt x="12682974" y="743397"/>
                </a:cubicBezTo>
                <a:cubicBezTo>
                  <a:pt x="12671893" y="753233"/>
                  <a:pt x="12661477" y="761846"/>
                  <a:pt x="12651673" y="771355"/>
                </a:cubicBezTo>
                <a:cubicBezTo>
                  <a:pt x="12640843" y="781810"/>
                  <a:pt x="12630473" y="793077"/>
                  <a:pt x="12610296" y="814143"/>
                </a:cubicBezTo>
                <a:cubicBezTo>
                  <a:pt x="12618028" y="750098"/>
                  <a:pt x="12659584" y="733741"/>
                  <a:pt x="12680688" y="700368"/>
                </a:cubicBezTo>
                <a:cubicBezTo>
                  <a:pt x="12685223" y="693125"/>
                  <a:pt x="12704574" y="698235"/>
                  <a:pt x="12717193" y="697572"/>
                </a:cubicBezTo>
                <a:cubicBezTo>
                  <a:pt x="12719942" y="750304"/>
                  <a:pt x="12729112" y="767469"/>
                  <a:pt x="12772271" y="800391"/>
                </a:cubicBezTo>
                <a:cubicBezTo>
                  <a:pt x="12768964" y="780522"/>
                  <a:pt x="12766594" y="765828"/>
                  <a:pt x="12763897" y="749366"/>
                </a:cubicBezTo>
                <a:cubicBezTo>
                  <a:pt x="12816744" y="761729"/>
                  <a:pt x="12822718" y="772299"/>
                  <a:pt x="12800917" y="808381"/>
                </a:cubicBezTo>
                <a:cubicBezTo>
                  <a:pt x="12773288" y="854252"/>
                  <a:pt x="12773484" y="861715"/>
                  <a:pt x="12805745" y="905854"/>
                </a:cubicBezTo>
                <a:cubicBezTo>
                  <a:pt x="12808935" y="910230"/>
                  <a:pt x="12814966" y="911743"/>
                  <a:pt x="12825403" y="918068"/>
                </a:cubicBezTo>
                <a:cubicBezTo>
                  <a:pt x="12818258" y="896369"/>
                  <a:pt x="12813137" y="881236"/>
                  <a:pt x="12808955" y="868748"/>
                </a:cubicBezTo>
                <a:cubicBezTo>
                  <a:pt x="12846278" y="871776"/>
                  <a:pt x="12880421" y="874277"/>
                  <a:pt x="12914543" y="877678"/>
                </a:cubicBezTo>
                <a:cubicBezTo>
                  <a:pt x="12918577" y="878086"/>
                  <a:pt x="12922442" y="883467"/>
                  <a:pt x="12930173" y="889479"/>
                </a:cubicBezTo>
                <a:cubicBezTo>
                  <a:pt x="12919198" y="894817"/>
                  <a:pt x="12911696" y="896983"/>
                  <a:pt x="12905783" y="901786"/>
                </a:cubicBezTo>
                <a:cubicBezTo>
                  <a:pt x="12899388" y="906970"/>
                  <a:pt x="12894423" y="914424"/>
                  <a:pt x="12888846" y="920988"/>
                </a:cubicBezTo>
                <a:cubicBezTo>
                  <a:pt x="12924333" y="900172"/>
                  <a:pt x="12991872" y="934713"/>
                  <a:pt x="12989785" y="853817"/>
                </a:cubicBezTo>
                <a:cubicBezTo>
                  <a:pt x="12961157" y="847754"/>
                  <a:pt x="12932944" y="841776"/>
                  <a:pt x="12898648" y="834460"/>
                </a:cubicBezTo>
                <a:cubicBezTo>
                  <a:pt x="12913092" y="806254"/>
                  <a:pt x="12923964" y="785120"/>
                  <a:pt x="12937283" y="759239"/>
                </a:cubicBezTo>
                <a:cubicBezTo>
                  <a:pt x="12952231" y="777290"/>
                  <a:pt x="12961332" y="788275"/>
                  <a:pt x="12970543" y="799196"/>
                </a:cubicBezTo>
                <a:cubicBezTo>
                  <a:pt x="13000648" y="790177"/>
                  <a:pt x="13029577" y="781441"/>
                  <a:pt x="13059095" y="772568"/>
                </a:cubicBezTo>
                <a:cubicBezTo>
                  <a:pt x="13043343" y="734459"/>
                  <a:pt x="12993963" y="773737"/>
                  <a:pt x="12988752" y="721610"/>
                </a:cubicBezTo>
                <a:cubicBezTo>
                  <a:pt x="12965948" y="725745"/>
                  <a:pt x="12939176" y="753428"/>
                  <a:pt x="12926202" y="708197"/>
                </a:cubicBezTo>
                <a:cubicBezTo>
                  <a:pt x="12948320" y="640860"/>
                  <a:pt x="13024087" y="657922"/>
                  <a:pt x="13059203" y="603223"/>
                </a:cubicBezTo>
                <a:cubicBezTo>
                  <a:pt x="13039816" y="597389"/>
                  <a:pt x="13025825" y="593089"/>
                  <a:pt x="13009666" y="588213"/>
                </a:cubicBezTo>
                <a:cubicBezTo>
                  <a:pt x="13040253" y="549636"/>
                  <a:pt x="13067632" y="577349"/>
                  <a:pt x="13095071" y="593474"/>
                </a:cubicBezTo>
                <a:cubicBezTo>
                  <a:pt x="13095750" y="530794"/>
                  <a:pt x="13093050" y="527960"/>
                  <a:pt x="13051076" y="541705"/>
                </a:cubicBezTo>
                <a:cubicBezTo>
                  <a:pt x="13018272" y="552326"/>
                  <a:pt x="12986132" y="552851"/>
                  <a:pt x="12953308" y="535195"/>
                </a:cubicBezTo>
                <a:cubicBezTo>
                  <a:pt x="12925255" y="520100"/>
                  <a:pt x="12895413" y="511368"/>
                  <a:pt x="12867424" y="493575"/>
                </a:cubicBezTo>
                <a:cubicBezTo>
                  <a:pt x="12843897" y="478510"/>
                  <a:pt x="12813765" y="477310"/>
                  <a:pt x="12788867" y="470608"/>
                </a:cubicBezTo>
                <a:close/>
                <a:moveTo>
                  <a:pt x="12950001" y="447494"/>
                </a:moveTo>
                <a:cubicBezTo>
                  <a:pt x="12939039" y="456669"/>
                  <a:pt x="12928079" y="465853"/>
                  <a:pt x="12917069" y="474911"/>
                </a:cubicBezTo>
                <a:cubicBezTo>
                  <a:pt x="12919627" y="479002"/>
                  <a:pt x="12922081" y="483135"/>
                  <a:pt x="12924595" y="487098"/>
                </a:cubicBezTo>
                <a:cubicBezTo>
                  <a:pt x="12935676" y="477560"/>
                  <a:pt x="12946702" y="467908"/>
                  <a:pt x="12957777" y="458373"/>
                </a:cubicBezTo>
                <a:cubicBezTo>
                  <a:pt x="12955149" y="454762"/>
                  <a:pt x="12952628" y="451098"/>
                  <a:pt x="12950001" y="447494"/>
                </a:cubicBezTo>
                <a:close/>
                <a:moveTo>
                  <a:pt x="10933701" y="382596"/>
                </a:moveTo>
                <a:cubicBezTo>
                  <a:pt x="10919119" y="382871"/>
                  <a:pt x="10904431" y="383199"/>
                  <a:pt x="10889794" y="383657"/>
                </a:cubicBezTo>
                <a:cubicBezTo>
                  <a:pt x="10890606" y="391998"/>
                  <a:pt x="10891470" y="400467"/>
                  <a:pt x="10892283" y="408806"/>
                </a:cubicBezTo>
                <a:cubicBezTo>
                  <a:pt x="10906804" y="406486"/>
                  <a:pt x="10921436" y="404112"/>
                  <a:pt x="10936016" y="401910"/>
                </a:cubicBezTo>
                <a:cubicBezTo>
                  <a:pt x="10935311" y="395437"/>
                  <a:pt x="10934504" y="389013"/>
                  <a:pt x="10933701" y="382596"/>
                </a:cubicBezTo>
                <a:close/>
                <a:moveTo>
                  <a:pt x="12543691" y="381161"/>
                </a:moveTo>
                <a:cubicBezTo>
                  <a:pt x="12534000" y="385873"/>
                  <a:pt x="12524424" y="390531"/>
                  <a:pt x="12514849" y="395187"/>
                </a:cubicBezTo>
                <a:cubicBezTo>
                  <a:pt x="12516609" y="399518"/>
                  <a:pt x="12518370" y="403848"/>
                  <a:pt x="12520127" y="408171"/>
                </a:cubicBezTo>
                <a:cubicBezTo>
                  <a:pt x="12529703" y="403513"/>
                  <a:pt x="12539279" y="398856"/>
                  <a:pt x="12548970" y="394143"/>
                </a:cubicBezTo>
                <a:cubicBezTo>
                  <a:pt x="12547212" y="389820"/>
                  <a:pt x="12545451" y="385490"/>
                  <a:pt x="12543691" y="381161"/>
                </a:cubicBezTo>
                <a:close/>
                <a:moveTo>
                  <a:pt x="13433375" y="380702"/>
                </a:moveTo>
                <a:cubicBezTo>
                  <a:pt x="13428331" y="381350"/>
                  <a:pt x="13422732" y="383610"/>
                  <a:pt x="13416527" y="387370"/>
                </a:cubicBezTo>
                <a:cubicBezTo>
                  <a:pt x="13414258" y="388769"/>
                  <a:pt x="13413413" y="393032"/>
                  <a:pt x="13411963" y="395812"/>
                </a:cubicBezTo>
                <a:cubicBezTo>
                  <a:pt x="13428319" y="403705"/>
                  <a:pt x="13442734" y="410614"/>
                  <a:pt x="13465299" y="421413"/>
                </a:cubicBezTo>
                <a:cubicBezTo>
                  <a:pt x="13458665" y="391311"/>
                  <a:pt x="13448509" y="378756"/>
                  <a:pt x="13433375" y="380702"/>
                </a:cubicBezTo>
                <a:close/>
                <a:moveTo>
                  <a:pt x="9988670" y="370492"/>
                </a:moveTo>
                <a:cubicBezTo>
                  <a:pt x="9962787" y="378040"/>
                  <a:pt x="9953066" y="413931"/>
                  <a:pt x="9937302" y="439595"/>
                </a:cubicBezTo>
                <a:cubicBezTo>
                  <a:pt x="9919224" y="430317"/>
                  <a:pt x="9903664" y="422178"/>
                  <a:pt x="9889477" y="414861"/>
                </a:cubicBezTo>
                <a:cubicBezTo>
                  <a:pt x="9858499" y="445181"/>
                  <a:pt x="9830245" y="472704"/>
                  <a:pt x="9796058" y="505918"/>
                </a:cubicBezTo>
                <a:cubicBezTo>
                  <a:pt x="9806407" y="525029"/>
                  <a:pt x="9817351" y="548141"/>
                  <a:pt x="9830840" y="569282"/>
                </a:cubicBezTo>
                <a:cubicBezTo>
                  <a:pt x="9845926" y="592750"/>
                  <a:pt x="9863292" y="614227"/>
                  <a:pt x="9882672" y="640644"/>
                </a:cubicBezTo>
                <a:cubicBezTo>
                  <a:pt x="9901006" y="616315"/>
                  <a:pt x="9922649" y="609938"/>
                  <a:pt x="9952546" y="625766"/>
                </a:cubicBezTo>
                <a:cubicBezTo>
                  <a:pt x="9975865" y="638117"/>
                  <a:pt x="9994099" y="625257"/>
                  <a:pt x="9991089" y="585839"/>
                </a:cubicBezTo>
                <a:cubicBezTo>
                  <a:pt x="9965855" y="580192"/>
                  <a:pt x="9941410" y="574604"/>
                  <a:pt x="9912462" y="568093"/>
                </a:cubicBezTo>
                <a:cubicBezTo>
                  <a:pt x="9924807" y="529646"/>
                  <a:pt x="9931017" y="491673"/>
                  <a:pt x="9948109" y="461735"/>
                </a:cubicBezTo>
                <a:cubicBezTo>
                  <a:pt x="9966755" y="428974"/>
                  <a:pt x="9995277" y="403692"/>
                  <a:pt x="10020763" y="373821"/>
                </a:cubicBezTo>
                <a:cubicBezTo>
                  <a:pt x="10007721" y="368609"/>
                  <a:pt x="9997298" y="367976"/>
                  <a:pt x="9988670" y="370492"/>
                </a:cubicBezTo>
                <a:close/>
                <a:moveTo>
                  <a:pt x="13703696" y="360713"/>
                </a:moveTo>
                <a:lnTo>
                  <a:pt x="13704651" y="360840"/>
                </a:lnTo>
                <a:lnTo>
                  <a:pt x="13704815" y="362196"/>
                </a:lnTo>
                <a:close/>
                <a:moveTo>
                  <a:pt x="13362970" y="348540"/>
                </a:moveTo>
                <a:lnTo>
                  <a:pt x="13364240" y="348810"/>
                </a:lnTo>
                <a:lnTo>
                  <a:pt x="13364150" y="348952"/>
                </a:lnTo>
                <a:close/>
                <a:moveTo>
                  <a:pt x="13444848" y="293761"/>
                </a:moveTo>
                <a:lnTo>
                  <a:pt x="13445010" y="294053"/>
                </a:lnTo>
                <a:lnTo>
                  <a:pt x="13444554" y="294941"/>
                </a:lnTo>
                <a:cubicBezTo>
                  <a:pt x="13444554" y="294941"/>
                  <a:pt x="13444848" y="293761"/>
                  <a:pt x="13444848" y="293761"/>
                </a:cubicBezTo>
                <a:close/>
                <a:moveTo>
                  <a:pt x="9868748" y="287272"/>
                </a:moveTo>
                <a:cubicBezTo>
                  <a:pt x="9856829" y="290255"/>
                  <a:pt x="9843742" y="298250"/>
                  <a:pt x="9829223" y="299314"/>
                </a:cubicBezTo>
                <a:cubicBezTo>
                  <a:pt x="9844277" y="337606"/>
                  <a:pt x="9860185" y="360238"/>
                  <a:pt x="9890288" y="342042"/>
                </a:cubicBezTo>
                <a:cubicBezTo>
                  <a:pt x="9898169" y="337319"/>
                  <a:pt x="9905336" y="313096"/>
                  <a:pt x="9901265" y="305306"/>
                </a:cubicBezTo>
                <a:cubicBezTo>
                  <a:pt x="9891418" y="286319"/>
                  <a:pt x="9880667" y="284290"/>
                  <a:pt x="9868748" y="287272"/>
                </a:cubicBezTo>
                <a:close/>
                <a:moveTo>
                  <a:pt x="10826971" y="279873"/>
                </a:moveTo>
                <a:cubicBezTo>
                  <a:pt x="10773849" y="290298"/>
                  <a:pt x="10724684" y="304735"/>
                  <a:pt x="10690676" y="357415"/>
                </a:cubicBezTo>
                <a:cubicBezTo>
                  <a:pt x="10675102" y="381577"/>
                  <a:pt x="10650727" y="398025"/>
                  <a:pt x="10633436" y="420799"/>
                </a:cubicBezTo>
                <a:cubicBezTo>
                  <a:pt x="10624438" y="432585"/>
                  <a:pt x="10622087" y="450908"/>
                  <a:pt x="10615931" y="468416"/>
                </a:cubicBezTo>
                <a:cubicBezTo>
                  <a:pt x="10658811" y="481624"/>
                  <a:pt x="10661866" y="424153"/>
                  <a:pt x="10700169" y="435300"/>
                </a:cubicBezTo>
                <a:cubicBezTo>
                  <a:pt x="10722675" y="441830"/>
                  <a:pt x="10747203" y="403237"/>
                  <a:pt x="10789341" y="425400"/>
                </a:cubicBezTo>
                <a:cubicBezTo>
                  <a:pt x="10766313" y="436601"/>
                  <a:pt x="10752920" y="442671"/>
                  <a:pt x="10739777" y="449655"/>
                </a:cubicBezTo>
                <a:cubicBezTo>
                  <a:pt x="10727984" y="455836"/>
                  <a:pt x="10708623" y="460214"/>
                  <a:pt x="10706163" y="470005"/>
                </a:cubicBezTo>
                <a:cubicBezTo>
                  <a:pt x="10695655" y="514218"/>
                  <a:pt x="10662834" y="514334"/>
                  <a:pt x="10633186" y="519419"/>
                </a:cubicBezTo>
                <a:cubicBezTo>
                  <a:pt x="10635851" y="593808"/>
                  <a:pt x="10593675" y="625137"/>
                  <a:pt x="10537442" y="648190"/>
                </a:cubicBezTo>
                <a:cubicBezTo>
                  <a:pt x="10592658" y="666069"/>
                  <a:pt x="10611652" y="656979"/>
                  <a:pt x="10630485" y="616118"/>
                </a:cubicBezTo>
                <a:cubicBezTo>
                  <a:pt x="10636822" y="602227"/>
                  <a:pt x="10649762" y="590301"/>
                  <a:pt x="10662381" y="582979"/>
                </a:cubicBezTo>
                <a:cubicBezTo>
                  <a:pt x="10691560" y="565973"/>
                  <a:pt x="10722296" y="552801"/>
                  <a:pt x="10758560" y="535165"/>
                </a:cubicBezTo>
                <a:cubicBezTo>
                  <a:pt x="10744155" y="521285"/>
                  <a:pt x="10735785" y="513066"/>
                  <a:pt x="10723923" y="501655"/>
                </a:cubicBezTo>
                <a:cubicBezTo>
                  <a:pt x="10741420" y="486033"/>
                  <a:pt x="10755875" y="473074"/>
                  <a:pt x="10770820" y="459740"/>
                </a:cubicBezTo>
                <a:cubicBezTo>
                  <a:pt x="10781426" y="469983"/>
                  <a:pt x="10788813" y="477051"/>
                  <a:pt x="10796462" y="484445"/>
                </a:cubicBezTo>
                <a:cubicBezTo>
                  <a:pt x="10811498" y="473872"/>
                  <a:pt x="10826486" y="463174"/>
                  <a:pt x="10841731" y="452500"/>
                </a:cubicBezTo>
                <a:cubicBezTo>
                  <a:pt x="10806349" y="426020"/>
                  <a:pt x="10803446" y="418245"/>
                  <a:pt x="10828990" y="397375"/>
                </a:cubicBezTo>
                <a:cubicBezTo>
                  <a:pt x="10857946" y="373817"/>
                  <a:pt x="10890146" y="355045"/>
                  <a:pt x="10921985" y="333484"/>
                </a:cubicBezTo>
                <a:cubicBezTo>
                  <a:pt x="10890919" y="315418"/>
                  <a:pt x="10871751" y="271126"/>
                  <a:pt x="10826971" y="279873"/>
                </a:cubicBezTo>
                <a:close/>
                <a:moveTo>
                  <a:pt x="10300779" y="262666"/>
                </a:moveTo>
                <a:cubicBezTo>
                  <a:pt x="10282914" y="271354"/>
                  <a:pt x="10259240" y="282869"/>
                  <a:pt x="10232767" y="295745"/>
                </a:cubicBezTo>
                <a:cubicBezTo>
                  <a:pt x="10254480" y="319989"/>
                  <a:pt x="10291541" y="329666"/>
                  <a:pt x="10293000" y="378274"/>
                </a:cubicBezTo>
                <a:cubicBezTo>
                  <a:pt x="10255119" y="383075"/>
                  <a:pt x="10218792" y="387553"/>
                  <a:pt x="10180167" y="392419"/>
                </a:cubicBezTo>
                <a:cubicBezTo>
                  <a:pt x="10167814" y="365845"/>
                  <a:pt x="10167041" y="317338"/>
                  <a:pt x="10120171" y="349469"/>
                </a:cubicBezTo>
                <a:cubicBezTo>
                  <a:pt x="10142667" y="374370"/>
                  <a:pt x="10166227" y="399347"/>
                  <a:pt x="10135968" y="435245"/>
                </a:cubicBezTo>
                <a:cubicBezTo>
                  <a:pt x="10100285" y="439420"/>
                  <a:pt x="10058846" y="437357"/>
                  <a:pt x="10036882" y="482252"/>
                </a:cubicBezTo>
                <a:cubicBezTo>
                  <a:pt x="10045228" y="502781"/>
                  <a:pt x="10058504" y="521795"/>
                  <a:pt x="10059585" y="541264"/>
                </a:cubicBezTo>
                <a:cubicBezTo>
                  <a:pt x="10061331" y="571229"/>
                  <a:pt x="10091695" y="627849"/>
                  <a:pt x="10118658" y="632656"/>
                </a:cubicBezTo>
                <a:cubicBezTo>
                  <a:pt x="10148955" y="638066"/>
                  <a:pt x="10179673" y="639120"/>
                  <a:pt x="10196818" y="640709"/>
                </a:cubicBezTo>
                <a:cubicBezTo>
                  <a:pt x="10215206" y="659607"/>
                  <a:pt x="10225849" y="670582"/>
                  <a:pt x="10236497" y="681547"/>
                </a:cubicBezTo>
                <a:cubicBezTo>
                  <a:pt x="10247590" y="666668"/>
                  <a:pt x="10258630" y="651972"/>
                  <a:pt x="10275874" y="628767"/>
                </a:cubicBezTo>
                <a:cubicBezTo>
                  <a:pt x="10252047" y="626583"/>
                  <a:pt x="10241056" y="625558"/>
                  <a:pt x="10227950" y="624383"/>
                </a:cubicBezTo>
                <a:cubicBezTo>
                  <a:pt x="10221245" y="601869"/>
                  <a:pt x="10214443" y="579115"/>
                  <a:pt x="10207403" y="555134"/>
                </a:cubicBezTo>
                <a:cubicBezTo>
                  <a:pt x="10248932" y="517164"/>
                  <a:pt x="10251944" y="585753"/>
                  <a:pt x="10283023" y="587374"/>
                </a:cubicBezTo>
                <a:cubicBezTo>
                  <a:pt x="10282741" y="572109"/>
                  <a:pt x="10282450" y="557440"/>
                  <a:pt x="10282082" y="541625"/>
                </a:cubicBezTo>
                <a:cubicBezTo>
                  <a:pt x="10334736" y="557637"/>
                  <a:pt x="10337147" y="563568"/>
                  <a:pt x="10310378" y="602659"/>
                </a:cubicBezTo>
                <a:cubicBezTo>
                  <a:pt x="10305693" y="609531"/>
                  <a:pt x="10298551" y="614783"/>
                  <a:pt x="10295385" y="622538"/>
                </a:cubicBezTo>
                <a:cubicBezTo>
                  <a:pt x="10284450" y="648592"/>
                  <a:pt x="10305358" y="695892"/>
                  <a:pt x="10329558" y="698340"/>
                </a:cubicBezTo>
                <a:cubicBezTo>
                  <a:pt x="10327819" y="683931"/>
                  <a:pt x="10326186" y="669768"/>
                  <a:pt x="10324627" y="657051"/>
                </a:cubicBezTo>
                <a:cubicBezTo>
                  <a:pt x="10363592" y="662531"/>
                  <a:pt x="10399057" y="667649"/>
                  <a:pt x="10442262" y="674042"/>
                </a:cubicBezTo>
                <a:cubicBezTo>
                  <a:pt x="10427245" y="690374"/>
                  <a:pt x="10418290" y="700065"/>
                  <a:pt x="10409234" y="709804"/>
                </a:cubicBezTo>
                <a:cubicBezTo>
                  <a:pt x="10437382" y="686778"/>
                  <a:pt x="10496223" y="724669"/>
                  <a:pt x="10501348" y="651676"/>
                </a:cubicBezTo>
                <a:cubicBezTo>
                  <a:pt x="10471502" y="642937"/>
                  <a:pt x="10442132" y="634410"/>
                  <a:pt x="10411274" y="625420"/>
                </a:cubicBezTo>
                <a:cubicBezTo>
                  <a:pt x="10422568" y="599932"/>
                  <a:pt x="10431560" y="579564"/>
                  <a:pt x="10442853" y="554076"/>
                </a:cubicBezTo>
                <a:cubicBezTo>
                  <a:pt x="10485225" y="604411"/>
                  <a:pt x="10523642" y="579068"/>
                  <a:pt x="10569226" y="561194"/>
                </a:cubicBezTo>
                <a:cubicBezTo>
                  <a:pt x="10523784" y="534709"/>
                  <a:pt x="10483922" y="515291"/>
                  <a:pt x="10440143" y="510956"/>
                </a:cubicBezTo>
                <a:cubicBezTo>
                  <a:pt x="10456854" y="431589"/>
                  <a:pt x="10535423" y="451733"/>
                  <a:pt x="10565168" y="397128"/>
                </a:cubicBezTo>
                <a:cubicBezTo>
                  <a:pt x="10550084" y="389209"/>
                  <a:pt x="10537636" y="382676"/>
                  <a:pt x="10525177" y="376140"/>
                </a:cubicBezTo>
                <a:cubicBezTo>
                  <a:pt x="10526524" y="370892"/>
                  <a:pt x="10527768" y="365702"/>
                  <a:pt x="10529116" y="360453"/>
                </a:cubicBezTo>
                <a:cubicBezTo>
                  <a:pt x="10554574" y="365696"/>
                  <a:pt x="10580038" y="370936"/>
                  <a:pt x="10605501" y="376177"/>
                </a:cubicBezTo>
                <a:cubicBezTo>
                  <a:pt x="10612607" y="327403"/>
                  <a:pt x="10609361" y="322906"/>
                  <a:pt x="10565333" y="333502"/>
                </a:cubicBezTo>
                <a:cubicBezTo>
                  <a:pt x="10530239" y="341985"/>
                  <a:pt x="10497147" y="344605"/>
                  <a:pt x="10461958" y="323357"/>
                </a:cubicBezTo>
                <a:cubicBezTo>
                  <a:pt x="10434529" y="306625"/>
                  <a:pt x="10402560" y="299955"/>
                  <a:pt x="10372553" y="288931"/>
                </a:cubicBezTo>
                <a:cubicBezTo>
                  <a:pt x="10349664" y="280512"/>
                  <a:pt x="10326833" y="272213"/>
                  <a:pt x="10300779" y="262666"/>
                </a:cubicBezTo>
                <a:close/>
                <a:moveTo>
                  <a:pt x="10468120" y="235487"/>
                </a:moveTo>
                <a:cubicBezTo>
                  <a:pt x="10457814" y="244056"/>
                  <a:pt x="10447298" y="252431"/>
                  <a:pt x="10437456" y="261506"/>
                </a:cubicBezTo>
                <a:cubicBezTo>
                  <a:pt x="10436422" y="262453"/>
                  <a:pt x="10438693" y="267720"/>
                  <a:pt x="10440073" y="274606"/>
                </a:cubicBezTo>
                <a:cubicBezTo>
                  <a:pt x="10452907" y="264957"/>
                  <a:pt x="10464384" y="256411"/>
                  <a:pt x="10475753" y="247917"/>
                </a:cubicBezTo>
                <a:cubicBezTo>
                  <a:pt x="10473188" y="243830"/>
                  <a:pt x="10470734" y="239698"/>
                  <a:pt x="10468120" y="235487"/>
                </a:cubicBezTo>
                <a:close/>
                <a:moveTo>
                  <a:pt x="10838280" y="95596"/>
                </a:moveTo>
                <a:lnTo>
                  <a:pt x="10838830" y="96461"/>
                </a:lnTo>
                <a:lnTo>
                  <a:pt x="10837986" y="96776"/>
                </a:lnTo>
                <a:close/>
                <a:moveTo>
                  <a:pt x="11764211" y="0"/>
                </a:moveTo>
                <a:cubicBezTo>
                  <a:pt x="11802495" y="34255"/>
                  <a:pt x="11839692" y="62962"/>
                  <a:pt x="11871426" y="97894"/>
                </a:cubicBezTo>
                <a:cubicBezTo>
                  <a:pt x="11890445" y="119002"/>
                  <a:pt x="11907415" y="148370"/>
                  <a:pt x="11913712" y="176861"/>
                </a:cubicBezTo>
                <a:cubicBezTo>
                  <a:pt x="11927018" y="237481"/>
                  <a:pt x="11937673" y="299843"/>
                  <a:pt x="11939945" y="361533"/>
                </a:cubicBezTo>
                <a:cubicBezTo>
                  <a:pt x="11942033" y="419615"/>
                  <a:pt x="11928859" y="475350"/>
                  <a:pt x="11890789" y="519928"/>
                </a:cubicBezTo>
                <a:cubicBezTo>
                  <a:pt x="11878704" y="533956"/>
                  <a:pt x="11877196" y="559426"/>
                  <a:pt x="11869385" y="583963"/>
                </a:cubicBezTo>
                <a:cubicBezTo>
                  <a:pt x="11899558" y="590321"/>
                  <a:pt x="11924468" y="553319"/>
                  <a:pt x="11938897" y="595768"/>
                </a:cubicBezTo>
                <a:cubicBezTo>
                  <a:pt x="11945775" y="592719"/>
                  <a:pt x="11952557" y="589420"/>
                  <a:pt x="11959479" y="586796"/>
                </a:cubicBezTo>
                <a:cubicBezTo>
                  <a:pt x="12001773" y="570671"/>
                  <a:pt x="12043729" y="553081"/>
                  <a:pt x="12086564" y="538915"/>
                </a:cubicBezTo>
                <a:cubicBezTo>
                  <a:pt x="12130522" y="524343"/>
                  <a:pt x="12136627" y="529525"/>
                  <a:pt x="12152380" y="581257"/>
                </a:cubicBezTo>
                <a:cubicBezTo>
                  <a:pt x="12161310" y="576914"/>
                  <a:pt x="12170556" y="572714"/>
                  <a:pt x="12179450" y="567944"/>
                </a:cubicBezTo>
                <a:cubicBezTo>
                  <a:pt x="12189736" y="562496"/>
                  <a:pt x="12205340" y="559344"/>
                  <a:pt x="12208585" y="550217"/>
                </a:cubicBezTo>
                <a:cubicBezTo>
                  <a:pt x="12212629" y="538915"/>
                  <a:pt x="12206365" y="522558"/>
                  <a:pt x="12202585" y="493593"/>
                </a:cubicBezTo>
                <a:cubicBezTo>
                  <a:pt x="12223989" y="517394"/>
                  <a:pt x="12235593" y="530413"/>
                  <a:pt x="12249695" y="546069"/>
                </a:cubicBezTo>
                <a:cubicBezTo>
                  <a:pt x="12250326" y="505772"/>
                  <a:pt x="12250829" y="470870"/>
                  <a:pt x="12251372" y="431948"/>
                </a:cubicBezTo>
                <a:cubicBezTo>
                  <a:pt x="12281555" y="446887"/>
                  <a:pt x="12301866" y="458486"/>
                  <a:pt x="12323002" y="466720"/>
                </a:cubicBezTo>
                <a:cubicBezTo>
                  <a:pt x="12331749" y="470171"/>
                  <a:pt x="12345670" y="470810"/>
                  <a:pt x="12351762" y="465179"/>
                </a:cubicBezTo>
                <a:cubicBezTo>
                  <a:pt x="12392258" y="428452"/>
                  <a:pt x="12437153" y="423797"/>
                  <a:pt x="12487876" y="449631"/>
                </a:cubicBezTo>
                <a:cubicBezTo>
                  <a:pt x="12488557" y="445299"/>
                  <a:pt x="12489138" y="441016"/>
                  <a:pt x="12489827" y="436688"/>
                </a:cubicBezTo>
                <a:cubicBezTo>
                  <a:pt x="12477176" y="425217"/>
                  <a:pt x="12464621" y="413688"/>
                  <a:pt x="12451081" y="401315"/>
                </a:cubicBezTo>
                <a:cubicBezTo>
                  <a:pt x="12451224" y="395327"/>
                  <a:pt x="12449285" y="387381"/>
                  <a:pt x="12451895" y="382703"/>
                </a:cubicBezTo>
                <a:cubicBezTo>
                  <a:pt x="12471588" y="348396"/>
                  <a:pt x="12519905" y="331853"/>
                  <a:pt x="12547993" y="360998"/>
                </a:cubicBezTo>
                <a:cubicBezTo>
                  <a:pt x="12583616" y="397881"/>
                  <a:pt x="12617104" y="387373"/>
                  <a:pt x="12651971" y="377380"/>
                </a:cubicBezTo>
                <a:cubicBezTo>
                  <a:pt x="12693151" y="365493"/>
                  <a:pt x="12733019" y="348474"/>
                  <a:pt x="12776047" y="332881"/>
                </a:cubicBezTo>
                <a:cubicBezTo>
                  <a:pt x="12776646" y="321032"/>
                  <a:pt x="12777362" y="306616"/>
                  <a:pt x="12778704" y="281077"/>
                </a:cubicBezTo>
                <a:cubicBezTo>
                  <a:pt x="12802671" y="293416"/>
                  <a:pt x="12820957" y="302888"/>
                  <a:pt x="12848234" y="317027"/>
                </a:cubicBezTo>
                <a:cubicBezTo>
                  <a:pt x="12847352" y="291088"/>
                  <a:pt x="12846520" y="270015"/>
                  <a:pt x="12845352" y="236075"/>
                </a:cubicBezTo>
                <a:cubicBezTo>
                  <a:pt x="12880692" y="264658"/>
                  <a:pt x="12910605" y="288768"/>
                  <a:pt x="12943174" y="314993"/>
                </a:cubicBezTo>
                <a:cubicBezTo>
                  <a:pt x="12974467" y="287326"/>
                  <a:pt x="13002668" y="261913"/>
                  <a:pt x="13031549" y="237198"/>
                </a:cubicBezTo>
                <a:cubicBezTo>
                  <a:pt x="13048654" y="222514"/>
                  <a:pt x="13065345" y="216028"/>
                  <a:pt x="13081681" y="242887"/>
                </a:cubicBezTo>
                <a:cubicBezTo>
                  <a:pt x="13088030" y="253423"/>
                  <a:pt x="13104296" y="258247"/>
                  <a:pt x="13107667" y="268758"/>
                </a:cubicBezTo>
                <a:cubicBezTo>
                  <a:pt x="13118033" y="300597"/>
                  <a:pt x="13136811" y="300494"/>
                  <a:pt x="13160214" y="296224"/>
                </a:cubicBezTo>
                <a:cubicBezTo>
                  <a:pt x="13213365" y="286517"/>
                  <a:pt x="13214507" y="287741"/>
                  <a:pt x="13236793" y="337481"/>
                </a:cubicBezTo>
                <a:cubicBezTo>
                  <a:pt x="13262948" y="347275"/>
                  <a:pt x="13285317" y="350613"/>
                  <a:pt x="13302628" y="363078"/>
                </a:cubicBezTo>
                <a:cubicBezTo>
                  <a:pt x="13330400" y="383121"/>
                  <a:pt x="13336717" y="389269"/>
                  <a:pt x="13348980" y="372945"/>
                </a:cubicBezTo>
                <a:lnTo>
                  <a:pt x="13364150" y="348952"/>
                </a:lnTo>
                <a:lnTo>
                  <a:pt x="13390896" y="358297"/>
                </a:lnTo>
                <a:cubicBezTo>
                  <a:pt x="13417241" y="359371"/>
                  <a:pt x="13439764" y="338557"/>
                  <a:pt x="13466736" y="333322"/>
                </a:cubicBezTo>
                <a:lnTo>
                  <a:pt x="13445010" y="294053"/>
                </a:lnTo>
                <a:lnTo>
                  <a:pt x="13474935" y="235875"/>
                </a:lnTo>
                <a:cubicBezTo>
                  <a:pt x="13512543" y="285573"/>
                  <a:pt x="13547722" y="329933"/>
                  <a:pt x="13580725" y="376231"/>
                </a:cubicBezTo>
                <a:cubicBezTo>
                  <a:pt x="13605127" y="410578"/>
                  <a:pt x="13580294" y="441762"/>
                  <a:pt x="13569662" y="468857"/>
                </a:cubicBezTo>
                <a:cubicBezTo>
                  <a:pt x="13558735" y="496834"/>
                  <a:pt x="13529845" y="497103"/>
                  <a:pt x="13487294" y="483438"/>
                </a:cubicBezTo>
                <a:cubicBezTo>
                  <a:pt x="13514151" y="463263"/>
                  <a:pt x="13530455" y="451046"/>
                  <a:pt x="13548319" y="437615"/>
                </a:cubicBezTo>
                <a:cubicBezTo>
                  <a:pt x="13547303" y="419891"/>
                  <a:pt x="13542095" y="403910"/>
                  <a:pt x="13520202" y="414113"/>
                </a:cubicBezTo>
                <a:cubicBezTo>
                  <a:pt x="13478841" y="433489"/>
                  <a:pt x="13457313" y="502909"/>
                  <a:pt x="13472602" y="556053"/>
                </a:cubicBezTo>
                <a:cubicBezTo>
                  <a:pt x="13476638" y="570086"/>
                  <a:pt x="13471710" y="587144"/>
                  <a:pt x="13470737" y="605982"/>
                </a:cubicBezTo>
                <a:cubicBezTo>
                  <a:pt x="13494104" y="600694"/>
                  <a:pt x="13516301" y="595677"/>
                  <a:pt x="13537797" y="590844"/>
                </a:cubicBezTo>
                <a:cubicBezTo>
                  <a:pt x="13545396" y="570856"/>
                  <a:pt x="13552263" y="552560"/>
                  <a:pt x="13559180" y="534385"/>
                </a:cubicBezTo>
                <a:cubicBezTo>
                  <a:pt x="13571789" y="545434"/>
                  <a:pt x="13584405" y="556478"/>
                  <a:pt x="13599935" y="569958"/>
                </a:cubicBezTo>
                <a:cubicBezTo>
                  <a:pt x="13612854" y="558933"/>
                  <a:pt x="13627947" y="545961"/>
                  <a:pt x="13646891" y="529792"/>
                </a:cubicBezTo>
                <a:cubicBezTo>
                  <a:pt x="13628250" y="512788"/>
                  <a:pt x="13611899" y="497929"/>
                  <a:pt x="13591646" y="479494"/>
                </a:cubicBezTo>
                <a:cubicBezTo>
                  <a:pt x="13605453" y="455449"/>
                  <a:pt x="13619540" y="431122"/>
                  <a:pt x="13633065" y="407652"/>
                </a:cubicBezTo>
                <a:cubicBezTo>
                  <a:pt x="13670977" y="410541"/>
                  <a:pt x="13668557" y="497481"/>
                  <a:pt x="13717466" y="467173"/>
                </a:cubicBezTo>
                <a:cubicBezTo>
                  <a:pt x="13715089" y="447222"/>
                  <a:pt x="13712886" y="428965"/>
                  <a:pt x="13710777" y="411532"/>
                </a:cubicBezTo>
                <a:lnTo>
                  <a:pt x="13704815" y="362196"/>
                </a:lnTo>
                <a:lnTo>
                  <a:pt x="13760483" y="436036"/>
                </a:lnTo>
                <a:cubicBezTo>
                  <a:pt x="13791263" y="421066"/>
                  <a:pt x="13812790" y="410596"/>
                  <a:pt x="13831510" y="401491"/>
                </a:cubicBezTo>
                <a:cubicBezTo>
                  <a:pt x="13843469" y="370344"/>
                  <a:pt x="13855775" y="337845"/>
                  <a:pt x="13872493" y="294315"/>
                </a:cubicBezTo>
                <a:cubicBezTo>
                  <a:pt x="13895021" y="331647"/>
                  <a:pt x="13913348" y="362134"/>
                  <a:pt x="13932538" y="394126"/>
                </a:cubicBezTo>
                <a:cubicBezTo>
                  <a:pt x="13975673" y="387363"/>
                  <a:pt x="13975673" y="387363"/>
                  <a:pt x="13986760" y="266886"/>
                </a:cubicBezTo>
                <a:cubicBezTo>
                  <a:pt x="14002802" y="283524"/>
                  <a:pt x="14015889" y="296998"/>
                  <a:pt x="14043671" y="325701"/>
                </a:cubicBezTo>
                <a:cubicBezTo>
                  <a:pt x="14045276" y="300489"/>
                  <a:pt x="14045901" y="285217"/>
                  <a:pt x="14047212" y="270067"/>
                </a:cubicBezTo>
                <a:cubicBezTo>
                  <a:pt x="14048259" y="257416"/>
                  <a:pt x="14049991" y="244867"/>
                  <a:pt x="14051612" y="230159"/>
                </a:cubicBezTo>
                <a:cubicBezTo>
                  <a:pt x="14103655" y="272243"/>
                  <a:pt x="14116960" y="328419"/>
                  <a:pt x="14091661" y="395228"/>
                </a:cubicBezTo>
                <a:cubicBezTo>
                  <a:pt x="14078554" y="429896"/>
                  <a:pt x="14077449" y="429396"/>
                  <a:pt x="14091680" y="469135"/>
                </a:cubicBezTo>
                <a:cubicBezTo>
                  <a:pt x="14175103" y="434332"/>
                  <a:pt x="14180793" y="346255"/>
                  <a:pt x="14196299" y="252507"/>
                </a:cubicBezTo>
                <a:cubicBezTo>
                  <a:pt x="14222928" y="273620"/>
                  <a:pt x="14243609" y="289928"/>
                  <a:pt x="14275151" y="314877"/>
                </a:cubicBezTo>
                <a:cubicBezTo>
                  <a:pt x="14266004" y="269562"/>
                  <a:pt x="14259526" y="237454"/>
                  <a:pt x="14253102" y="205478"/>
                </a:cubicBezTo>
                <a:cubicBezTo>
                  <a:pt x="14290511" y="240750"/>
                  <a:pt x="14325251" y="272292"/>
                  <a:pt x="14358458" y="305460"/>
                </a:cubicBezTo>
                <a:cubicBezTo>
                  <a:pt x="14371656" y="318592"/>
                  <a:pt x="14387683" y="333906"/>
                  <a:pt x="14392166" y="351275"/>
                </a:cubicBezTo>
                <a:cubicBezTo>
                  <a:pt x="14415992" y="444112"/>
                  <a:pt x="14432164" y="538735"/>
                  <a:pt x="14419809" y="634211"/>
                </a:cubicBezTo>
                <a:cubicBezTo>
                  <a:pt x="14416037" y="663294"/>
                  <a:pt x="14403368" y="695527"/>
                  <a:pt x="14385441" y="715804"/>
                </a:cubicBezTo>
                <a:cubicBezTo>
                  <a:pt x="14358276" y="746641"/>
                  <a:pt x="14355986" y="780633"/>
                  <a:pt x="14360022" y="819403"/>
                </a:cubicBezTo>
                <a:cubicBezTo>
                  <a:pt x="14361459" y="832772"/>
                  <a:pt x="14364390" y="846009"/>
                  <a:pt x="14365414" y="859291"/>
                </a:cubicBezTo>
                <a:cubicBezTo>
                  <a:pt x="14371287" y="937151"/>
                  <a:pt x="14339489" y="993349"/>
                  <a:pt x="14272852" y="1010800"/>
                </a:cubicBezTo>
                <a:cubicBezTo>
                  <a:pt x="14244432" y="1018250"/>
                  <a:pt x="14235220" y="1034585"/>
                  <a:pt x="14229021" y="1062773"/>
                </a:cubicBezTo>
                <a:cubicBezTo>
                  <a:pt x="14224606" y="1083295"/>
                  <a:pt x="14227312" y="1115006"/>
                  <a:pt x="14190311" y="1111821"/>
                </a:cubicBezTo>
                <a:cubicBezTo>
                  <a:pt x="14186287" y="1059125"/>
                  <a:pt x="14182393" y="1007700"/>
                  <a:pt x="14178208" y="952704"/>
                </a:cubicBezTo>
                <a:cubicBezTo>
                  <a:pt x="14172321" y="956602"/>
                  <a:pt x="14163861" y="958948"/>
                  <a:pt x="14160629" y="964957"/>
                </a:cubicBezTo>
                <a:cubicBezTo>
                  <a:pt x="14118213" y="1045129"/>
                  <a:pt x="14099423" y="1133658"/>
                  <a:pt x="14124226" y="1225724"/>
                </a:cubicBezTo>
                <a:cubicBezTo>
                  <a:pt x="14147461" y="1312030"/>
                  <a:pt x="14145933" y="1392600"/>
                  <a:pt x="14122879" y="1474765"/>
                </a:cubicBezTo>
                <a:cubicBezTo>
                  <a:pt x="14116552" y="1497246"/>
                  <a:pt x="14114339" y="1521281"/>
                  <a:pt x="14108960" y="1550849"/>
                </a:cubicBezTo>
                <a:cubicBezTo>
                  <a:pt x="14127604" y="1552006"/>
                  <a:pt x="14140031" y="1552770"/>
                  <a:pt x="14162078" y="1554050"/>
                </a:cubicBezTo>
                <a:cubicBezTo>
                  <a:pt x="14166219" y="1511304"/>
                  <a:pt x="14170123" y="1469858"/>
                  <a:pt x="14174984" y="1419352"/>
                </a:cubicBezTo>
                <a:cubicBezTo>
                  <a:pt x="14192873" y="1441167"/>
                  <a:pt x="14204046" y="1454692"/>
                  <a:pt x="14222291" y="1477067"/>
                </a:cubicBezTo>
                <a:cubicBezTo>
                  <a:pt x="14230433" y="1443192"/>
                  <a:pt x="14236106" y="1419104"/>
                  <a:pt x="14243062" y="1390242"/>
                </a:cubicBezTo>
                <a:cubicBezTo>
                  <a:pt x="14286501" y="1415923"/>
                  <a:pt x="14292021" y="1459296"/>
                  <a:pt x="14288227" y="1502912"/>
                </a:cubicBezTo>
                <a:cubicBezTo>
                  <a:pt x="14284797" y="1542349"/>
                  <a:pt x="14273839" y="1580714"/>
                  <a:pt x="14263868" y="1631325"/>
                </a:cubicBezTo>
                <a:cubicBezTo>
                  <a:pt x="14363835" y="1594708"/>
                  <a:pt x="14365070" y="1501381"/>
                  <a:pt x="14387909" y="1417105"/>
                </a:cubicBezTo>
                <a:cubicBezTo>
                  <a:pt x="14410448" y="1433549"/>
                  <a:pt x="14429167" y="1447256"/>
                  <a:pt x="14461797" y="1471072"/>
                </a:cubicBezTo>
                <a:cubicBezTo>
                  <a:pt x="14453340" y="1428090"/>
                  <a:pt x="14447887" y="1400086"/>
                  <a:pt x="14441940" y="1370239"/>
                </a:cubicBezTo>
                <a:cubicBezTo>
                  <a:pt x="14482201" y="1406497"/>
                  <a:pt x="14521564" y="1438013"/>
                  <a:pt x="14556819" y="1474629"/>
                </a:cubicBezTo>
                <a:cubicBezTo>
                  <a:pt x="14595241" y="1514596"/>
                  <a:pt x="14597213" y="1570808"/>
                  <a:pt x="14603355" y="1623956"/>
                </a:cubicBezTo>
                <a:cubicBezTo>
                  <a:pt x="14606412" y="1650170"/>
                  <a:pt x="14608764" y="1676571"/>
                  <a:pt x="14611974" y="1702860"/>
                </a:cubicBezTo>
                <a:cubicBezTo>
                  <a:pt x="14619754" y="1767946"/>
                  <a:pt x="14611532" y="1830153"/>
                  <a:pt x="14571614" y="1876231"/>
                </a:cubicBezTo>
                <a:cubicBezTo>
                  <a:pt x="14547772" y="1903823"/>
                  <a:pt x="14543084" y="1931284"/>
                  <a:pt x="14546796" y="1965766"/>
                </a:cubicBezTo>
                <a:cubicBezTo>
                  <a:pt x="14548766" y="1983618"/>
                  <a:pt x="14551326" y="2001331"/>
                  <a:pt x="14552398" y="2019176"/>
                </a:cubicBezTo>
                <a:cubicBezTo>
                  <a:pt x="14557953" y="2106081"/>
                  <a:pt x="14533267" y="2149345"/>
                  <a:pt x="14457900" y="2173848"/>
                </a:cubicBezTo>
                <a:cubicBezTo>
                  <a:pt x="14430133" y="2182908"/>
                  <a:pt x="14422840" y="2203645"/>
                  <a:pt x="14415047" y="2229497"/>
                </a:cubicBezTo>
                <a:cubicBezTo>
                  <a:pt x="14409625" y="2247544"/>
                  <a:pt x="14412876" y="2278693"/>
                  <a:pt x="14376324" y="2267733"/>
                </a:cubicBezTo>
                <a:cubicBezTo>
                  <a:pt x="14373006" y="2218991"/>
                  <a:pt x="14369658" y="2169225"/>
                  <a:pt x="14365387" y="2106722"/>
                </a:cubicBezTo>
                <a:cubicBezTo>
                  <a:pt x="14350996" y="2125863"/>
                  <a:pt x="14335938" y="2137337"/>
                  <a:pt x="14331586" y="2152937"/>
                </a:cubicBezTo>
                <a:cubicBezTo>
                  <a:pt x="14308481" y="2237194"/>
                  <a:pt x="14286788" y="2320466"/>
                  <a:pt x="14317526" y="2413192"/>
                </a:cubicBezTo>
                <a:cubicBezTo>
                  <a:pt x="14342117" y="2486995"/>
                  <a:pt x="14333467" y="2563035"/>
                  <a:pt x="14310475" y="2635835"/>
                </a:cubicBezTo>
                <a:cubicBezTo>
                  <a:pt x="14303293" y="2658434"/>
                  <a:pt x="14298259" y="2682507"/>
                  <a:pt x="14295623" y="2706453"/>
                </a:cubicBezTo>
                <a:cubicBezTo>
                  <a:pt x="14290090" y="2755944"/>
                  <a:pt x="14279210" y="2802412"/>
                  <a:pt x="14248032" y="2838905"/>
                </a:cubicBezTo>
                <a:cubicBezTo>
                  <a:pt x="14228174" y="2862039"/>
                  <a:pt x="14227678" y="2889981"/>
                  <a:pt x="14233994" y="2919789"/>
                </a:cubicBezTo>
                <a:cubicBezTo>
                  <a:pt x="14245046" y="2972327"/>
                  <a:pt x="14252559" y="3025993"/>
                  <a:pt x="14267682" y="3077143"/>
                </a:cubicBezTo>
                <a:cubicBezTo>
                  <a:pt x="14290493" y="3154478"/>
                  <a:pt x="14284867" y="3230677"/>
                  <a:pt x="14276112" y="3322022"/>
                </a:cubicBezTo>
                <a:cubicBezTo>
                  <a:pt x="14308555" y="3281960"/>
                  <a:pt x="14331368" y="3248349"/>
                  <a:pt x="14359139" y="3220922"/>
                </a:cubicBezTo>
                <a:cubicBezTo>
                  <a:pt x="14387457" y="3192923"/>
                  <a:pt x="14420370" y="3170850"/>
                  <a:pt x="14455610" y="3142745"/>
                </a:cubicBezTo>
                <a:cubicBezTo>
                  <a:pt x="14461491" y="3174101"/>
                  <a:pt x="14432447" y="3188201"/>
                  <a:pt x="14427671" y="3209741"/>
                </a:cubicBezTo>
                <a:lnTo>
                  <a:pt x="14433095" y="3234314"/>
                </a:lnTo>
                <a:lnTo>
                  <a:pt x="14413920" y="3268869"/>
                </a:lnTo>
                <a:cubicBezTo>
                  <a:pt x="14406290" y="3279266"/>
                  <a:pt x="14396266" y="3286549"/>
                  <a:pt x="14379905" y="3285619"/>
                </a:cubicBezTo>
                <a:cubicBezTo>
                  <a:pt x="14376078" y="3285406"/>
                  <a:pt x="14369137" y="3286411"/>
                  <a:pt x="14369002" y="3287662"/>
                </a:cubicBezTo>
                <a:cubicBezTo>
                  <a:pt x="14364140" y="3351791"/>
                  <a:pt x="14309830" y="3345023"/>
                  <a:pt x="14273056" y="3363945"/>
                </a:cubicBezTo>
                <a:cubicBezTo>
                  <a:pt x="14285929" y="3400046"/>
                  <a:pt x="14303212" y="3386751"/>
                  <a:pt x="14317389" y="3378522"/>
                </a:cubicBezTo>
                <a:cubicBezTo>
                  <a:pt x="14353955" y="3357486"/>
                  <a:pt x="14389140" y="3333706"/>
                  <a:pt x="14426150" y="3313780"/>
                </a:cubicBezTo>
                <a:cubicBezTo>
                  <a:pt x="14439351" y="3306618"/>
                  <a:pt x="14456244" y="3307590"/>
                  <a:pt x="14475903" y="3303947"/>
                </a:cubicBezTo>
                <a:cubicBezTo>
                  <a:pt x="14472929" y="3319767"/>
                  <a:pt x="14470748" y="3330894"/>
                  <a:pt x="14465665" y="3357068"/>
                </a:cubicBezTo>
                <a:cubicBezTo>
                  <a:pt x="14495781" y="3334122"/>
                  <a:pt x="14521487" y="3322213"/>
                  <a:pt x="14537211" y="3300645"/>
                </a:cubicBezTo>
                <a:cubicBezTo>
                  <a:pt x="14555182" y="3276057"/>
                  <a:pt x="14573848" y="3282974"/>
                  <a:pt x="14600747" y="3283515"/>
                </a:cubicBezTo>
                <a:cubicBezTo>
                  <a:pt x="14578142" y="3344579"/>
                  <a:pt x="14542066" y="3376637"/>
                  <a:pt x="14486074" y="3387281"/>
                </a:cubicBezTo>
                <a:lnTo>
                  <a:pt x="14498404" y="3424460"/>
                </a:lnTo>
                <a:lnTo>
                  <a:pt x="14497483" y="3424539"/>
                </a:lnTo>
                <a:lnTo>
                  <a:pt x="14497547" y="3424807"/>
                </a:lnTo>
                <a:lnTo>
                  <a:pt x="14439192" y="3406081"/>
                </a:lnTo>
                <a:cubicBezTo>
                  <a:pt x="14436363" y="3431455"/>
                  <a:pt x="14434185" y="3451471"/>
                  <a:pt x="14431338" y="3477437"/>
                </a:cubicBezTo>
                <a:cubicBezTo>
                  <a:pt x="14454388" y="3472302"/>
                  <a:pt x="14470800" y="3468914"/>
                  <a:pt x="14487117" y="3464979"/>
                </a:cubicBezTo>
                <a:cubicBezTo>
                  <a:pt x="14499125" y="3462023"/>
                  <a:pt x="14503094" y="3456095"/>
                  <a:pt x="14503373" y="3448814"/>
                </a:cubicBezTo>
                <a:lnTo>
                  <a:pt x="14497547" y="3424807"/>
                </a:lnTo>
                <a:lnTo>
                  <a:pt x="14498635" y="3425155"/>
                </a:lnTo>
                <a:lnTo>
                  <a:pt x="14498404" y="3424460"/>
                </a:lnTo>
                <a:lnTo>
                  <a:pt x="14591610" y="3416380"/>
                </a:lnTo>
                <a:cubicBezTo>
                  <a:pt x="14584521" y="3398944"/>
                  <a:pt x="14578990" y="3385342"/>
                  <a:pt x="14572753" y="3370000"/>
                </a:cubicBezTo>
                <a:cubicBezTo>
                  <a:pt x="14587424" y="3352502"/>
                  <a:pt x="14601412" y="3334594"/>
                  <a:pt x="14616426" y="3317956"/>
                </a:cubicBezTo>
                <a:cubicBezTo>
                  <a:pt x="14634341" y="3298286"/>
                  <a:pt x="14654935" y="3286493"/>
                  <a:pt x="14679984" y="3304669"/>
                </a:cubicBezTo>
                <a:cubicBezTo>
                  <a:pt x="14703939" y="3322054"/>
                  <a:pt x="14720627" y="3313640"/>
                  <a:pt x="14735986" y="3289286"/>
                </a:cubicBezTo>
                <a:cubicBezTo>
                  <a:pt x="14721883" y="3285032"/>
                  <a:pt x="14708948" y="3281107"/>
                  <a:pt x="14695958" y="3277053"/>
                </a:cubicBezTo>
                <a:cubicBezTo>
                  <a:pt x="14694514" y="3272568"/>
                  <a:pt x="14693079" y="3268088"/>
                  <a:pt x="14691642" y="3263600"/>
                </a:cubicBezTo>
                <a:cubicBezTo>
                  <a:pt x="14738385" y="3241607"/>
                  <a:pt x="14764626" y="3184408"/>
                  <a:pt x="14820871" y="3179124"/>
                </a:cubicBezTo>
                <a:cubicBezTo>
                  <a:pt x="14851199" y="3228362"/>
                  <a:pt x="14830817" y="3258123"/>
                  <a:pt x="14801727" y="3289599"/>
                </a:cubicBezTo>
                <a:cubicBezTo>
                  <a:pt x="14762863" y="3331607"/>
                  <a:pt x="14727883" y="3378092"/>
                  <a:pt x="14691038" y="3422527"/>
                </a:cubicBezTo>
                <a:cubicBezTo>
                  <a:pt x="14685784" y="3428935"/>
                  <a:pt x="14680838" y="3437704"/>
                  <a:pt x="14674032" y="3439976"/>
                </a:cubicBezTo>
                <a:cubicBezTo>
                  <a:pt x="14611080" y="3461416"/>
                  <a:pt x="14589587" y="3538220"/>
                  <a:pt x="14534411" y="3570537"/>
                </a:cubicBezTo>
                <a:cubicBezTo>
                  <a:pt x="14571571" y="3576016"/>
                  <a:pt x="14590230" y="3544871"/>
                  <a:pt x="14614186" y="3523589"/>
                </a:cubicBezTo>
                <a:cubicBezTo>
                  <a:pt x="14633696" y="3506255"/>
                  <a:pt x="14652923" y="3486975"/>
                  <a:pt x="14675418" y="3476035"/>
                </a:cubicBezTo>
                <a:cubicBezTo>
                  <a:pt x="14702861" y="3462687"/>
                  <a:pt x="14725297" y="3474438"/>
                  <a:pt x="14734712" y="3517260"/>
                </a:cubicBezTo>
                <a:cubicBezTo>
                  <a:pt x="14689379" y="3529083"/>
                  <a:pt x="14660542" y="3563401"/>
                  <a:pt x="14631290" y="3601476"/>
                </a:cubicBezTo>
                <a:cubicBezTo>
                  <a:pt x="14610110" y="3628957"/>
                  <a:pt x="14574434" y="3642013"/>
                  <a:pt x="14547251" y="3660122"/>
                </a:cubicBezTo>
                <a:cubicBezTo>
                  <a:pt x="14579730" y="3663285"/>
                  <a:pt x="14614958" y="3669407"/>
                  <a:pt x="14649976" y="3668667"/>
                </a:cubicBezTo>
                <a:cubicBezTo>
                  <a:pt x="14663279" y="3668419"/>
                  <a:pt x="14676972" y="3653907"/>
                  <a:pt x="14688240" y="3642944"/>
                </a:cubicBezTo>
                <a:cubicBezTo>
                  <a:pt x="14703594" y="3627780"/>
                  <a:pt x="14716784" y="3609807"/>
                  <a:pt x="14734080" y="3589253"/>
                </a:cubicBezTo>
                <a:cubicBezTo>
                  <a:pt x="14758845" y="3640011"/>
                  <a:pt x="14724511" y="3654486"/>
                  <a:pt x="14708672" y="3676704"/>
                </a:cubicBezTo>
                <a:cubicBezTo>
                  <a:pt x="14713090" y="3692327"/>
                  <a:pt x="14717055" y="3706838"/>
                  <a:pt x="14722401" y="3726012"/>
                </a:cubicBezTo>
                <a:cubicBezTo>
                  <a:pt x="14710212" y="3724244"/>
                  <a:pt x="14703638" y="3725516"/>
                  <a:pt x="14699665" y="3722408"/>
                </a:cubicBezTo>
                <a:cubicBezTo>
                  <a:pt x="14659027" y="3690929"/>
                  <a:pt x="14653644" y="3693547"/>
                  <a:pt x="14646739" y="3742814"/>
                </a:cubicBezTo>
                <a:cubicBezTo>
                  <a:pt x="14645014" y="3755064"/>
                  <a:pt x="14632662" y="3764628"/>
                  <a:pt x="14627487" y="3776620"/>
                </a:cubicBezTo>
                <a:cubicBezTo>
                  <a:pt x="14622365" y="3788447"/>
                  <a:pt x="14620077" y="3802145"/>
                  <a:pt x="14614955" y="3820631"/>
                </a:cubicBezTo>
                <a:cubicBezTo>
                  <a:pt x="14606025" y="3824975"/>
                  <a:pt x="14585357" y="3828359"/>
                  <a:pt x="14575362" y="3841815"/>
                </a:cubicBezTo>
                <a:cubicBezTo>
                  <a:pt x="14565638" y="3854990"/>
                  <a:pt x="14566731" y="3878595"/>
                  <a:pt x="14562981" y="3897599"/>
                </a:cubicBezTo>
                <a:cubicBezTo>
                  <a:pt x="14533975" y="3916596"/>
                  <a:pt x="14504856" y="3935649"/>
                  <a:pt x="14475736" y="3954701"/>
                </a:cubicBezTo>
                <a:cubicBezTo>
                  <a:pt x="14476661" y="3960466"/>
                  <a:pt x="14477698" y="3966186"/>
                  <a:pt x="14478577" y="3971834"/>
                </a:cubicBezTo>
                <a:cubicBezTo>
                  <a:pt x="14496092" y="3977827"/>
                  <a:pt x="14513610" y="3983821"/>
                  <a:pt x="14525170" y="3987831"/>
                </a:cubicBezTo>
                <a:cubicBezTo>
                  <a:pt x="14546226" y="3963217"/>
                  <a:pt x="14560513" y="3939384"/>
                  <a:pt x="14580219" y="3924770"/>
                </a:cubicBezTo>
                <a:cubicBezTo>
                  <a:pt x="14622285" y="3893494"/>
                  <a:pt x="14667169" y="3866626"/>
                  <a:pt x="14711034" y="3838189"/>
                </a:cubicBezTo>
                <a:cubicBezTo>
                  <a:pt x="14741230" y="3818610"/>
                  <a:pt x="14759813" y="3840229"/>
                  <a:pt x="14773819" y="3866750"/>
                </a:cubicBezTo>
                <a:cubicBezTo>
                  <a:pt x="14787772" y="3893139"/>
                  <a:pt x="14786579" y="3919050"/>
                  <a:pt x="14760217" y="3933798"/>
                </a:cubicBezTo>
                <a:lnTo>
                  <a:pt x="14682244" y="3972160"/>
                </a:lnTo>
                <a:lnTo>
                  <a:pt x="14682104" y="3971196"/>
                </a:lnTo>
                <a:lnTo>
                  <a:pt x="14681633" y="3971424"/>
                </a:lnTo>
                <a:lnTo>
                  <a:pt x="14686962" y="3947000"/>
                </a:lnTo>
                <a:cubicBezTo>
                  <a:pt x="14688950" y="3937941"/>
                  <a:pt x="14691123" y="3928072"/>
                  <a:pt x="14693656" y="3916547"/>
                </a:cubicBezTo>
                <a:cubicBezTo>
                  <a:pt x="14666029" y="3942126"/>
                  <a:pt x="14639983" y="3966203"/>
                  <a:pt x="14613943" y="3990269"/>
                </a:cubicBezTo>
                <a:cubicBezTo>
                  <a:pt x="14615983" y="3994018"/>
                  <a:pt x="14618023" y="3997769"/>
                  <a:pt x="14620114" y="4001344"/>
                </a:cubicBezTo>
                <a:lnTo>
                  <a:pt x="14681633" y="3971424"/>
                </a:lnTo>
                <a:lnTo>
                  <a:pt x="14681379" y="3972585"/>
                </a:lnTo>
                <a:lnTo>
                  <a:pt x="14682244" y="3972160"/>
                </a:lnTo>
                <a:lnTo>
                  <a:pt x="14686769" y="4003433"/>
                </a:lnTo>
                <a:cubicBezTo>
                  <a:pt x="14683390" y="4012481"/>
                  <a:pt x="14676186" y="4020205"/>
                  <a:pt x="14668483" y="4027731"/>
                </a:cubicBezTo>
                <a:cubicBezTo>
                  <a:pt x="14625196" y="4070262"/>
                  <a:pt x="14581853" y="4112671"/>
                  <a:pt x="14533835" y="4159725"/>
                </a:cubicBezTo>
                <a:cubicBezTo>
                  <a:pt x="14528002" y="4138417"/>
                  <a:pt x="14524863" y="4127209"/>
                  <a:pt x="14521728" y="4115694"/>
                </a:cubicBezTo>
                <a:cubicBezTo>
                  <a:pt x="14455868" y="4181642"/>
                  <a:pt x="14390989" y="4246528"/>
                  <a:pt x="14321426" y="4316055"/>
                </a:cubicBezTo>
                <a:cubicBezTo>
                  <a:pt x="14324373" y="4369274"/>
                  <a:pt x="14323482" y="4370893"/>
                  <a:pt x="14263840" y="4409969"/>
                </a:cubicBezTo>
                <a:cubicBezTo>
                  <a:pt x="14310951" y="4424083"/>
                  <a:pt x="14338909" y="4400270"/>
                  <a:pt x="14366921" y="4367094"/>
                </a:cubicBezTo>
                <a:cubicBezTo>
                  <a:pt x="14419126" y="4305270"/>
                  <a:pt x="14474436" y="4246972"/>
                  <a:pt x="14533067" y="4189866"/>
                </a:cubicBezTo>
                <a:cubicBezTo>
                  <a:pt x="14534332" y="4231021"/>
                  <a:pt x="14488830" y="4263663"/>
                  <a:pt x="14539546" y="4316758"/>
                </a:cubicBezTo>
                <a:cubicBezTo>
                  <a:pt x="14471826" y="4299190"/>
                  <a:pt x="14468956" y="4341911"/>
                  <a:pt x="14465489" y="4378402"/>
                </a:cubicBezTo>
                <a:cubicBezTo>
                  <a:pt x="14421231" y="4405559"/>
                  <a:pt x="14379884" y="4430993"/>
                  <a:pt x="14338540" y="4456436"/>
                </a:cubicBezTo>
                <a:cubicBezTo>
                  <a:pt x="14340143" y="4460694"/>
                  <a:pt x="14341638" y="4465005"/>
                  <a:pt x="14343187" y="4469133"/>
                </a:cubicBezTo>
                <a:cubicBezTo>
                  <a:pt x="14358945" y="4466359"/>
                  <a:pt x="14374703" y="4463585"/>
                  <a:pt x="14391373" y="4460515"/>
                </a:cubicBezTo>
                <a:cubicBezTo>
                  <a:pt x="14404874" y="4490237"/>
                  <a:pt x="14390877" y="4506222"/>
                  <a:pt x="14373731" y="4523008"/>
                </a:cubicBezTo>
                <a:cubicBezTo>
                  <a:pt x="14333388" y="4562328"/>
                  <a:pt x="14293360" y="4602088"/>
                  <a:pt x="14255034" y="4643836"/>
                </a:cubicBezTo>
                <a:cubicBezTo>
                  <a:pt x="14246735" y="4652903"/>
                  <a:pt x="14246151" y="4670811"/>
                  <a:pt x="14242337" y="4683631"/>
                </a:cubicBezTo>
                <a:cubicBezTo>
                  <a:pt x="14189951" y="4717103"/>
                  <a:pt x="14136814" y="4750948"/>
                  <a:pt x="14072011" y="4792237"/>
                </a:cubicBezTo>
                <a:cubicBezTo>
                  <a:pt x="14076099" y="4765521"/>
                  <a:pt x="14077495" y="4755950"/>
                  <a:pt x="14079704" y="4741400"/>
                </a:cubicBezTo>
                <a:cubicBezTo>
                  <a:pt x="14067780" y="4743792"/>
                  <a:pt x="14053790" y="4741714"/>
                  <a:pt x="14047563" y="4748585"/>
                </a:cubicBezTo>
                <a:cubicBezTo>
                  <a:pt x="14024679" y="4774089"/>
                  <a:pt x="14008877" y="4801177"/>
                  <a:pt x="13965333" y="4791394"/>
                </a:cubicBezTo>
                <a:cubicBezTo>
                  <a:pt x="13946338" y="4787158"/>
                  <a:pt x="13919549" y="4826850"/>
                  <a:pt x="13898699" y="4849430"/>
                </a:cubicBezTo>
                <a:cubicBezTo>
                  <a:pt x="13868346" y="4882260"/>
                  <a:pt x="13841470" y="4919182"/>
                  <a:pt x="13810709" y="4951323"/>
                </a:cubicBezTo>
                <a:cubicBezTo>
                  <a:pt x="13799477" y="4963008"/>
                  <a:pt x="13781473" y="4966579"/>
                  <a:pt x="13769312" y="4972493"/>
                </a:cubicBezTo>
                <a:lnTo>
                  <a:pt x="13742937" y="5049356"/>
                </a:lnTo>
                <a:lnTo>
                  <a:pt x="13741401" y="5050639"/>
                </a:lnTo>
                <a:lnTo>
                  <a:pt x="13741643" y="5051491"/>
                </a:lnTo>
                <a:lnTo>
                  <a:pt x="13721873" y="5063333"/>
                </a:lnTo>
                <a:cubicBezTo>
                  <a:pt x="13700292" y="5081405"/>
                  <a:pt x="13675754" y="5116637"/>
                  <a:pt x="13651435" y="5166682"/>
                </a:cubicBezTo>
                <a:cubicBezTo>
                  <a:pt x="13691551" y="5141393"/>
                  <a:pt x="13724324" y="5120859"/>
                  <a:pt x="13755742" y="5101133"/>
                </a:cubicBezTo>
                <a:lnTo>
                  <a:pt x="13741643" y="5051491"/>
                </a:lnTo>
                <a:lnTo>
                  <a:pt x="13742350" y="5051068"/>
                </a:lnTo>
                <a:lnTo>
                  <a:pt x="13742937" y="5049356"/>
                </a:lnTo>
                <a:lnTo>
                  <a:pt x="13819565" y="4985299"/>
                </a:lnTo>
                <a:cubicBezTo>
                  <a:pt x="13845239" y="4963002"/>
                  <a:pt x="13869417" y="4938615"/>
                  <a:pt x="13888767" y="4907430"/>
                </a:cubicBezTo>
                <a:cubicBezTo>
                  <a:pt x="13927139" y="4845517"/>
                  <a:pt x="13995379" y="4834546"/>
                  <a:pt x="14055249" y="4790321"/>
                </a:cubicBezTo>
                <a:cubicBezTo>
                  <a:pt x="14054915" y="4811369"/>
                  <a:pt x="14054681" y="4821254"/>
                  <a:pt x="14054435" y="4833969"/>
                </a:cubicBezTo>
                <a:cubicBezTo>
                  <a:pt x="14077554" y="4818873"/>
                  <a:pt x="14099760" y="4804368"/>
                  <a:pt x="14130875" y="4784197"/>
                </a:cubicBezTo>
                <a:cubicBezTo>
                  <a:pt x="14124474" y="4850261"/>
                  <a:pt x="14073631" y="4850103"/>
                  <a:pt x="14052619" y="4881800"/>
                </a:cubicBezTo>
                <a:cubicBezTo>
                  <a:pt x="14022451" y="4927139"/>
                  <a:pt x="13977377" y="4871744"/>
                  <a:pt x="13940201" y="4900781"/>
                </a:cubicBezTo>
                <a:cubicBezTo>
                  <a:pt x="13948713" y="4916637"/>
                  <a:pt x="13956146" y="4930498"/>
                  <a:pt x="13964908" y="4946974"/>
                </a:cubicBezTo>
                <a:cubicBezTo>
                  <a:pt x="13950986" y="4962489"/>
                  <a:pt x="13937599" y="4977436"/>
                  <a:pt x="13924049" y="4992621"/>
                </a:cubicBezTo>
                <a:cubicBezTo>
                  <a:pt x="13931290" y="5010429"/>
                  <a:pt x="13947195" y="5032756"/>
                  <a:pt x="13942826" y="5042291"/>
                </a:cubicBezTo>
                <a:cubicBezTo>
                  <a:pt x="13933920" y="5061284"/>
                  <a:pt x="13914468" y="5074004"/>
                  <a:pt x="13898140" y="5087723"/>
                </a:cubicBezTo>
                <a:cubicBezTo>
                  <a:pt x="13874475" y="5107524"/>
                  <a:pt x="13849841" y="5125875"/>
                  <a:pt x="13825128" y="5145295"/>
                </a:cubicBezTo>
                <a:cubicBezTo>
                  <a:pt x="13832891" y="5154559"/>
                  <a:pt x="13836732" y="5160833"/>
                  <a:pt x="13837809" y="5160310"/>
                </a:cubicBezTo>
                <a:cubicBezTo>
                  <a:pt x="13887273" y="5135511"/>
                  <a:pt x="13945853" y="5135017"/>
                  <a:pt x="13988729" y="5092094"/>
                </a:cubicBezTo>
                <a:cubicBezTo>
                  <a:pt x="14020432" y="5060384"/>
                  <a:pt x="14052467" y="5030440"/>
                  <a:pt x="14040781" y="4973171"/>
                </a:cubicBezTo>
                <a:cubicBezTo>
                  <a:pt x="14038730" y="4963056"/>
                  <a:pt x="14041285" y="4951893"/>
                  <a:pt x="14041906" y="4934708"/>
                </a:cubicBezTo>
                <a:cubicBezTo>
                  <a:pt x="14089677" y="4975165"/>
                  <a:pt x="14132749" y="4943845"/>
                  <a:pt x="14182800" y="4941720"/>
                </a:cubicBezTo>
                <a:cubicBezTo>
                  <a:pt x="14131319" y="5004675"/>
                  <a:pt x="14053521" y="5028593"/>
                  <a:pt x="14021870" y="5107670"/>
                </a:cubicBezTo>
                <a:lnTo>
                  <a:pt x="14022272" y="5106438"/>
                </a:lnTo>
                <a:cubicBezTo>
                  <a:pt x="14000944" y="5133554"/>
                  <a:pt x="13970285" y="5152309"/>
                  <a:pt x="13966669" y="5195097"/>
                </a:cubicBezTo>
                <a:cubicBezTo>
                  <a:pt x="13965718" y="5206377"/>
                  <a:pt x="13955742" y="5221148"/>
                  <a:pt x="13946482" y="5225651"/>
                </a:cubicBezTo>
                <a:cubicBezTo>
                  <a:pt x="13885417" y="5255204"/>
                  <a:pt x="13856788" y="5325558"/>
                  <a:pt x="13804086" y="5365860"/>
                </a:cubicBezTo>
                <a:cubicBezTo>
                  <a:pt x="13784043" y="5381231"/>
                  <a:pt x="13770453" y="5407095"/>
                  <a:pt x="13753069" y="5429323"/>
                </a:cubicBezTo>
                <a:cubicBezTo>
                  <a:pt x="13764302" y="5440159"/>
                  <a:pt x="13772364" y="5447935"/>
                  <a:pt x="13787802" y="5463089"/>
                </a:cubicBezTo>
                <a:cubicBezTo>
                  <a:pt x="13699170" y="5520266"/>
                  <a:pt x="13610918" y="5570153"/>
                  <a:pt x="13551805" y="5661259"/>
                </a:cubicBezTo>
                <a:lnTo>
                  <a:pt x="13551520" y="5662141"/>
                </a:lnTo>
                <a:cubicBezTo>
                  <a:pt x="13491058" y="5735974"/>
                  <a:pt x="13430485" y="5809872"/>
                  <a:pt x="13370071" y="5883839"/>
                </a:cubicBezTo>
                <a:cubicBezTo>
                  <a:pt x="13364893" y="5891388"/>
                  <a:pt x="13359606" y="5898997"/>
                  <a:pt x="13354382" y="5906428"/>
                </a:cubicBezTo>
                <a:cubicBezTo>
                  <a:pt x="13302949" y="5962543"/>
                  <a:pt x="13251368" y="6018591"/>
                  <a:pt x="13199985" y="6074831"/>
                </a:cubicBezTo>
                <a:cubicBezTo>
                  <a:pt x="13186172" y="6089996"/>
                  <a:pt x="13171154" y="6104107"/>
                  <a:pt x="13159745" y="6121362"/>
                </a:cubicBezTo>
                <a:cubicBezTo>
                  <a:pt x="13149488" y="6136715"/>
                  <a:pt x="13143555" y="6155743"/>
                  <a:pt x="13134349" y="6176216"/>
                </a:cubicBezTo>
                <a:cubicBezTo>
                  <a:pt x="13117812" y="6189742"/>
                  <a:pt x="13094586" y="6204594"/>
                  <a:pt x="13075659" y="6224608"/>
                </a:cubicBezTo>
                <a:cubicBezTo>
                  <a:pt x="13010855" y="6293154"/>
                  <a:pt x="12946822" y="6362666"/>
                  <a:pt x="12884142" y="6433579"/>
                </a:cubicBezTo>
                <a:cubicBezTo>
                  <a:pt x="12867365" y="6452557"/>
                  <a:pt x="12857118" y="6478721"/>
                  <a:pt x="12842513" y="6500486"/>
                </a:cubicBezTo>
                <a:cubicBezTo>
                  <a:pt x="12830162" y="6518931"/>
                  <a:pt x="12817389" y="6537294"/>
                  <a:pt x="12802545" y="6553099"/>
                </a:cubicBezTo>
                <a:cubicBezTo>
                  <a:pt x="12787495" y="6569013"/>
                  <a:pt x="12769538" y="6581601"/>
                  <a:pt x="12750918" y="6597316"/>
                </a:cubicBezTo>
                <a:cubicBezTo>
                  <a:pt x="12746826" y="6592943"/>
                  <a:pt x="12738682" y="6584012"/>
                  <a:pt x="12732924" y="6577781"/>
                </a:cubicBezTo>
                <a:cubicBezTo>
                  <a:pt x="12680867" y="6662791"/>
                  <a:pt x="12662699" y="6776932"/>
                  <a:pt x="12556416" y="6810998"/>
                </a:cubicBezTo>
                <a:cubicBezTo>
                  <a:pt x="12562546" y="6799135"/>
                  <a:pt x="12568623" y="6787437"/>
                  <a:pt x="12575864" y="6773550"/>
                </a:cubicBezTo>
                <a:cubicBezTo>
                  <a:pt x="12534485" y="6768790"/>
                  <a:pt x="12496353" y="6811629"/>
                  <a:pt x="12450723" y="6775168"/>
                </a:cubicBezTo>
                <a:cubicBezTo>
                  <a:pt x="12463835" y="6751313"/>
                  <a:pt x="12474039" y="6740275"/>
                  <a:pt x="12504978" y="6736480"/>
                </a:cubicBezTo>
                <a:cubicBezTo>
                  <a:pt x="12553951" y="6730435"/>
                  <a:pt x="12603954" y="6707895"/>
                  <a:pt x="12645608" y="6678457"/>
                </a:cubicBezTo>
                <a:cubicBezTo>
                  <a:pt x="12667134" y="6663246"/>
                  <a:pt x="12671445" y="6618045"/>
                  <a:pt x="12685731" y="6580590"/>
                </a:cubicBezTo>
                <a:cubicBezTo>
                  <a:pt x="12665283" y="6576903"/>
                  <a:pt x="12647537" y="6573835"/>
                  <a:pt x="12616020" y="6568280"/>
                </a:cubicBezTo>
                <a:cubicBezTo>
                  <a:pt x="12638775" y="6550701"/>
                  <a:pt x="12652058" y="6533276"/>
                  <a:pt x="12668268" y="6529393"/>
                </a:cubicBezTo>
                <a:cubicBezTo>
                  <a:pt x="12727166" y="6515111"/>
                  <a:pt x="12758542" y="6465788"/>
                  <a:pt x="12793751" y="6418591"/>
                </a:cubicBezTo>
                <a:cubicBezTo>
                  <a:pt x="12834228" y="6364396"/>
                  <a:pt x="12874556" y="6312052"/>
                  <a:pt x="12941765" y="6290617"/>
                </a:cubicBezTo>
                <a:cubicBezTo>
                  <a:pt x="12977938" y="6279100"/>
                  <a:pt x="13005282" y="6236331"/>
                  <a:pt x="13040398" y="6204136"/>
                </a:cubicBezTo>
                <a:cubicBezTo>
                  <a:pt x="13022907" y="6183321"/>
                  <a:pt x="13007440" y="6164920"/>
                  <a:pt x="12989582" y="6143838"/>
                </a:cubicBezTo>
                <a:cubicBezTo>
                  <a:pt x="12966960" y="6169354"/>
                  <a:pt x="12940926" y="6188386"/>
                  <a:pt x="12927947" y="6215733"/>
                </a:cubicBezTo>
                <a:cubicBezTo>
                  <a:pt x="12894637" y="6285993"/>
                  <a:pt x="12829974" y="6312406"/>
                  <a:pt x="12780559" y="6359843"/>
                </a:cubicBezTo>
                <a:cubicBezTo>
                  <a:pt x="12755630" y="6383812"/>
                  <a:pt x="12728472" y="6405468"/>
                  <a:pt x="12706504" y="6432592"/>
                </a:cubicBezTo>
                <a:cubicBezTo>
                  <a:pt x="12661575" y="6488211"/>
                  <a:pt x="12613265" y="6538371"/>
                  <a:pt x="12553808" y="6574096"/>
                </a:cubicBezTo>
                <a:cubicBezTo>
                  <a:pt x="12501792" y="6605322"/>
                  <a:pt x="12453334" y="6634816"/>
                  <a:pt x="12425803" y="6703748"/>
                </a:cubicBezTo>
                <a:cubicBezTo>
                  <a:pt x="12390746" y="6791891"/>
                  <a:pt x="12320089" y="6846992"/>
                  <a:pt x="12244478" y="6891175"/>
                </a:cubicBezTo>
                <a:cubicBezTo>
                  <a:pt x="12233847" y="6897383"/>
                  <a:pt x="12225752" y="6909166"/>
                  <a:pt x="12210450" y="6924462"/>
                </a:cubicBezTo>
                <a:cubicBezTo>
                  <a:pt x="12269113" y="6940367"/>
                  <a:pt x="12289641" y="6893206"/>
                  <a:pt x="12322385" y="6871651"/>
                </a:cubicBezTo>
                <a:cubicBezTo>
                  <a:pt x="12353394" y="6851235"/>
                  <a:pt x="12367323" y="6799578"/>
                  <a:pt x="12420284" y="6804930"/>
                </a:cubicBezTo>
                <a:cubicBezTo>
                  <a:pt x="12411218" y="6880283"/>
                  <a:pt x="12349620" y="6896173"/>
                  <a:pt x="12320793" y="6947963"/>
                </a:cubicBezTo>
                <a:cubicBezTo>
                  <a:pt x="12346204" y="6932788"/>
                  <a:pt x="12372898" y="6919806"/>
                  <a:pt x="12396572" y="6901632"/>
                </a:cubicBezTo>
                <a:cubicBezTo>
                  <a:pt x="12408598" y="6892450"/>
                  <a:pt x="12418686" y="6884209"/>
                  <a:pt x="12430442" y="6888593"/>
                </a:cubicBezTo>
                <a:lnTo>
                  <a:pt x="12442493" y="6897332"/>
                </a:lnTo>
                <a:lnTo>
                  <a:pt x="12328629" y="6990367"/>
                </a:lnTo>
                <a:cubicBezTo>
                  <a:pt x="12330099" y="6993348"/>
                  <a:pt x="12331622" y="6996459"/>
                  <a:pt x="12333095" y="6999448"/>
                </a:cubicBezTo>
                <a:cubicBezTo>
                  <a:pt x="12360752" y="6985996"/>
                  <a:pt x="12388517" y="6972493"/>
                  <a:pt x="12416174" y="6959042"/>
                </a:cubicBezTo>
                <a:cubicBezTo>
                  <a:pt x="12391148" y="7016688"/>
                  <a:pt x="12346752" y="7047310"/>
                  <a:pt x="12303729" y="7078755"/>
                </a:cubicBezTo>
                <a:cubicBezTo>
                  <a:pt x="12296854" y="7083729"/>
                  <a:pt x="12280513" y="7073015"/>
                  <a:pt x="12268623" y="7069462"/>
                </a:cubicBezTo>
                <a:cubicBezTo>
                  <a:pt x="12272403" y="7053703"/>
                  <a:pt x="12276230" y="7037765"/>
                  <a:pt x="12281438" y="7015680"/>
                </a:cubicBezTo>
                <a:cubicBezTo>
                  <a:pt x="12271504" y="7015039"/>
                  <a:pt x="12255422" y="7013524"/>
                  <a:pt x="12239221" y="7012670"/>
                </a:cubicBezTo>
                <a:cubicBezTo>
                  <a:pt x="12229758" y="7012233"/>
                  <a:pt x="12214862" y="7016810"/>
                  <a:pt x="12211845" y="7011907"/>
                </a:cubicBezTo>
                <a:cubicBezTo>
                  <a:pt x="12192480" y="6980453"/>
                  <a:pt x="12174580" y="6999524"/>
                  <a:pt x="12155959" y="7008876"/>
                </a:cubicBezTo>
                <a:cubicBezTo>
                  <a:pt x="12135824" y="7018965"/>
                  <a:pt x="12115495" y="7028556"/>
                  <a:pt x="12095261" y="7038398"/>
                </a:cubicBezTo>
                <a:cubicBezTo>
                  <a:pt x="12092803" y="7034258"/>
                  <a:pt x="12090351" y="7030125"/>
                  <a:pt x="12087894" y="7025985"/>
                </a:cubicBezTo>
                <a:cubicBezTo>
                  <a:pt x="12114154" y="6995144"/>
                  <a:pt x="12140414" y="6964303"/>
                  <a:pt x="12166669" y="6933463"/>
                </a:cubicBezTo>
                <a:cubicBezTo>
                  <a:pt x="12164032" y="6927929"/>
                  <a:pt x="12161396" y="6922396"/>
                  <a:pt x="12158870" y="6916817"/>
                </a:cubicBezTo>
                <a:cubicBezTo>
                  <a:pt x="12141790" y="6919196"/>
                  <a:pt x="12120979" y="6915546"/>
                  <a:pt x="12108302" y="6925267"/>
                </a:cubicBezTo>
                <a:cubicBezTo>
                  <a:pt x="12063556" y="6959468"/>
                  <a:pt x="12021122" y="6997435"/>
                  <a:pt x="11978999" y="7035547"/>
                </a:cubicBezTo>
                <a:cubicBezTo>
                  <a:pt x="11917145" y="7091702"/>
                  <a:pt x="11856832" y="7150062"/>
                  <a:pt x="11794668" y="7205774"/>
                </a:cubicBezTo>
                <a:cubicBezTo>
                  <a:pt x="11778585" y="7220116"/>
                  <a:pt x="11758687" y="7229498"/>
                  <a:pt x="11739629" y="7239063"/>
                </a:cubicBezTo>
                <a:cubicBezTo>
                  <a:pt x="11725847" y="7246062"/>
                  <a:pt x="11710880" y="7251415"/>
                  <a:pt x="11695863" y="7254422"/>
                </a:cubicBezTo>
                <a:cubicBezTo>
                  <a:pt x="11674054" y="7258805"/>
                  <a:pt x="11651629" y="7260385"/>
                  <a:pt x="11629431" y="7263178"/>
                </a:cubicBezTo>
                <a:cubicBezTo>
                  <a:pt x="11626644" y="7257275"/>
                  <a:pt x="11623750" y="7251429"/>
                  <a:pt x="11621012" y="7245648"/>
                </a:cubicBezTo>
                <a:cubicBezTo>
                  <a:pt x="11593538" y="7278562"/>
                  <a:pt x="11569407" y="7316222"/>
                  <a:pt x="11537815" y="7343135"/>
                </a:cubicBezTo>
                <a:cubicBezTo>
                  <a:pt x="11484350" y="7388541"/>
                  <a:pt x="11436511" y="7443659"/>
                  <a:pt x="11369393" y="7468153"/>
                </a:cubicBezTo>
                <a:cubicBezTo>
                  <a:pt x="11342559" y="7477944"/>
                  <a:pt x="11316061" y="7496462"/>
                  <a:pt x="11296229" y="7518694"/>
                </a:cubicBezTo>
                <a:cubicBezTo>
                  <a:pt x="11269673" y="7548493"/>
                  <a:pt x="11271962" y="7600709"/>
                  <a:pt x="11239331" y="7628572"/>
                </a:cubicBezTo>
                <a:cubicBezTo>
                  <a:pt x="11236074" y="7631342"/>
                  <a:pt x="11239607" y="7644137"/>
                  <a:pt x="11240588" y="7663359"/>
                </a:cubicBezTo>
                <a:cubicBezTo>
                  <a:pt x="11330897" y="7589373"/>
                  <a:pt x="11425681" y="7537494"/>
                  <a:pt x="11498968" y="7452385"/>
                </a:cubicBezTo>
                <a:cubicBezTo>
                  <a:pt x="11520181" y="7427842"/>
                  <a:pt x="11533881" y="7394969"/>
                  <a:pt x="11555353" y="7370745"/>
                </a:cubicBezTo>
                <a:cubicBezTo>
                  <a:pt x="11580330" y="7342454"/>
                  <a:pt x="11597017" y="7295679"/>
                  <a:pt x="11649609" y="7316613"/>
                </a:cubicBezTo>
                <a:cubicBezTo>
                  <a:pt x="11662364" y="7321663"/>
                  <a:pt x="11683710" y="7296175"/>
                  <a:pt x="11709767" y="7294014"/>
                </a:cubicBezTo>
                <a:cubicBezTo>
                  <a:pt x="11703047" y="7310767"/>
                  <a:pt x="11696322" y="7327513"/>
                  <a:pt x="11689088" y="7345543"/>
                </a:cubicBezTo>
                <a:cubicBezTo>
                  <a:pt x="11689757" y="7346553"/>
                  <a:pt x="11691703" y="7349755"/>
                  <a:pt x="11693644" y="7352960"/>
                </a:cubicBezTo>
                <a:cubicBezTo>
                  <a:pt x="11698720" y="7361004"/>
                  <a:pt x="11709375" y="7371668"/>
                  <a:pt x="11707718" y="7376475"/>
                </a:cubicBezTo>
                <a:cubicBezTo>
                  <a:pt x="11704928" y="7384501"/>
                  <a:pt x="11690352" y="7395887"/>
                  <a:pt x="11687579" y="7393827"/>
                </a:cubicBezTo>
                <a:cubicBezTo>
                  <a:pt x="11645296" y="7362110"/>
                  <a:pt x="11616523" y="7400092"/>
                  <a:pt x="11590843" y="7419992"/>
                </a:cubicBezTo>
                <a:cubicBezTo>
                  <a:pt x="11525992" y="7470046"/>
                  <a:pt x="11466318" y="7528391"/>
                  <a:pt x="11408954" y="7590512"/>
                </a:cubicBezTo>
                <a:cubicBezTo>
                  <a:pt x="11485270" y="7584200"/>
                  <a:pt x="11518454" y="7498746"/>
                  <a:pt x="11589991" y="7472095"/>
                </a:cubicBezTo>
                <a:cubicBezTo>
                  <a:pt x="11586450" y="7486856"/>
                  <a:pt x="11586654" y="7500678"/>
                  <a:pt x="11580834" y="7508548"/>
                </a:cubicBezTo>
                <a:cubicBezTo>
                  <a:pt x="11531951" y="7573786"/>
                  <a:pt x="11482911" y="7639259"/>
                  <a:pt x="11400129" y="7651235"/>
                </a:cubicBezTo>
                <a:cubicBezTo>
                  <a:pt x="11362288" y="7656747"/>
                  <a:pt x="11332477" y="7693761"/>
                  <a:pt x="11289617" y="7682173"/>
                </a:cubicBezTo>
                <a:cubicBezTo>
                  <a:pt x="11282796" y="7680303"/>
                  <a:pt x="11273049" y="7692155"/>
                  <a:pt x="11265343" y="7698572"/>
                </a:cubicBezTo>
                <a:cubicBezTo>
                  <a:pt x="11227967" y="7729337"/>
                  <a:pt x="11191470" y="7761304"/>
                  <a:pt x="11153279" y="7790696"/>
                </a:cubicBezTo>
                <a:cubicBezTo>
                  <a:pt x="11139462" y="7801416"/>
                  <a:pt x="11133137" y="7810263"/>
                  <a:pt x="11144276" y="7827509"/>
                </a:cubicBezTo>
                <a:cubicBezTo>
                  <a:pt x="11139095" y="7832844"/>
                  <a:pt x="11134027" y="7838124"/>
                  <a:pt x="11128846" y="7843459"/>
                </a:cubicBezTo>
                <a:cubicBezTo>
                  <a:pt x="11076271" y="7859990"/>
                  <a:pt x="11024097" y="7877808"/>
                  <a:pt x="10971100" y="7892330"/>
                </a:cubicBezTo>
                <a:cubicBezTo>
                  <a:pt x="10957282" y="7896089"/>
                  <a:pt x="10940949" y="7889519"/>
                  <a:pt x="10919786" y="7886928"/>
                </a:cubicBezTo>
                <a:cubicBezTo>
                  <a:pt x="10953825" y="7808311"/>
                  <a:pt x="11025360" y="7842240"/>
                  <a:pt x="11067521" y="7802629"/>
                </a:cubicBezTo>
                <a:cubicBezTo>
                  <a:pt x="11106897" y="7765705"/>
                  <a:pt x="11155097" y="7740633"/>
                  <a:pt x="11205967" y="7705972"/>
                </a:cubicBezTo>
                <a:cubicBezTo>
                  <a:pt x="11187601" y="7693130"/>
                  <a:pt x="11175510" y="7684645"/>
                  <a:pt x="11160963" y="7674541"/>
                </a:cubicBezTo>
                <a:cubicBezTo>
                  <a:pt x="11168335" y="7666362"/>
                  <a:pt x="11175819" y="7658129"/>
                  <a:pt x="11193017" y="7639251"/>
                </a:cubicBezTo>
                <a:cubicBezTo>
                  <a:pt x="11149274" y="7667038"/>
                  <a:pt x="11118532" y="7689694"/>
                  <a:pt x="11085212" y="7706345"/>
                </a:cubicBezTo>
                <a:cubicBezTo>
                  <a:pt x="11069277" y="7714391"/>
                  <a:pt x="11048140" y="7715336"/>
                  <a:pt x="11030244" y="7711898"/>
                </a:cubicBezTo>
                <a:cubicBezTo>
                  <a:pt x="10992596" y="7704582"/>
                  <a:pt x="10962253" y="7710160"/>
                  <a:pt x="10933445" y="7740759"/>
                </a:cubicBezTo>
                <a:cubicBezTo>
                  <a:pt x="10862296" y="7816540"/>
                  <a:pt x="10774252" y="7864695"/>
                  <a:pt x="10688366" y="7915645"/>
                </a:cubicBezTo>
                <a:cubicBezTo>
                  <a:pt x="10680866" y="7920033"/>
                  <a:pt x="10670735" y="7918887"/>
                  <a:pt x="10650825" y="7921910"/>
                </a:cubicBezTo>
                <a:cubicBezTo>
                  <a:pt x="10663187" y="7898421"/>
                  <a:pt x="10667546" y="7880297"/>
                  <a:pt x="10678122" y="7871754"/>
                </a:cubicBezTo>
                <a:cubicBezTo>
                  <a:pt x="10721774" y="7836446"/>
                  <a:pt x="10771503" y="7809445"/>
                  <a:pt x="10810758" y="7769032"/>
                </a:cubicBezTo>
                <a:cubicBezTo>
                  <a:pt x="10844933" y="7733888"/>
                  <a:pt x="10890865" y="7728293"/>
                  <a:pt x="10926212" y="7695396"/>
                </a:cubicBezTo>
                <a:cubicBezTo>
                  <a:pt x="10953300" y="7670078"/>
                  <a:pt x="10996953" y="7666472"/>
                  <a:pt x="11033714" y="7654816"/>
                </a:cubicBezTo>
                <a:cubicBezTo>
                  <a:pt x="11048560" y="7650115"/>
                  <a:pt x="11064574" y="7649875"/>
                  <a:pt x="11079520" y="7647644"/>
                </a:cubicBezTo>
                <a:cubicBezTo>
                  <a:pt x="11084482" y="7585985"/>
                  <a:pt x="11087367" y="7583247"/>
                  <a:pt x="11138134" y="7566706"/>
                </a:cubicBezTo>
                <a:cubicBezTo>
                  <a:pt x="11157372" y="7560462"/>
                  <a:pt x="11175194" y="7549126"/>
                  <a:pt x="11190717" y="7531501"/>
                </a:cubicBezTo>
                <a:cubicBezTo>
                  <a:pt x="11181759" y="7530086"/>
                  <a:pt x="11172807" y="7528663"/>
                  <a:pt x="11151714" y="7525296"/>
                </a:cubicBezTo>
                <a:cubicBezTo>
                  <a:pt x="11190067" y="7480128"/>
                  <a:pt x="11218427" y="7436707"/>
                  <a:pt x="11261956" y="7409026"/>
                </a:cubicBezTo>
                <a:cubicBezTo>
                  <a:pt x="11276477" y="7399740"/>
                  <a:pt x="11289281" y="7386844"/>
                  <a:pt x="11301814" y="7374238"/>
                </a:cubicBezTo>
                <a:cubicBezTo>
                  <a:pt x="11315485" y="7360623"/>
                  <a:pt x="11325703" y="7340104"/>
                  <a:pt x="11341531" y="7332109"/>
                </a:cubicBezTo>
                <a:cubicBezTo>
                  <a:pt x="11368880" y="7318216"/>
                  <a:pt x="11380311" y="7298143"/>
                  <a:pt x="11372858" y="7264286"/>
                </a:cubicBezTo>
                <a:cubicBezTo>
                  <a:pt x="11390358" y="7257553"/>
                  <a:pt x="11404745" y="7252038"/>
                  <a:pt x="11422617" y="7245272"/>
                </a:cubicBezTo>
                <a:cubicBezTo>
                  <a:pt x="11417736" y="7238023"/>
                  <a:pt x="11415501" y="7231257"/>
                  <a:pt x="11411660" y="7229420"/>
                </a:cubicBezTo>
                <a:cubicBezTo>
                  <a:pt x="11402665" y="7225357"/>
                  <a:pt x="11390063" y="7218149"/>
                  <a:pt x="11383911" y="7222031"/>
                </a:cubicBezTo>
                <a:cubicBezTo>
                  <a:pt x="11334400" y="7253076"/>
                  <a:pt x="11273484" y="7269374"/>
                  <a:pt x="11254532" y="7342275"/>
                </a:cubicBezTo>
                <a:cubicBezTo>
                  <a:pt x="11251850" y="7352470"/>
                  <a:pt x="11246762" y="7367235"/>
                  <a:pt x="11239799" y="7369437"/>
                </a:cubicBezTo>
                <a:cubicBezTo>
                  <a:pt x="11199070" y="7382438"/>
                  <a:pt x="11196754" y="7430956"/>
                  <a:pt x="11172868" y="7458123"/>
                </a:cubicBezTo>
                <a:cubicBezTo>
                  <a:pt x="11131005" y="7505741"/>
                  <a:pt x="11084631" y="7548290"/>
                  <a:pt x="11039860" y="7592581"/>
                </a:cubicBezTo>
                <a:cubicBezTo>
                  <a:pt x="11038662" y="7593756"/>
                  <a:pt x="11033340" y="7589528"/>
                  <a:pt x="11026133" y="7586078"/>
                </a:cubicBezTo>
                <a:cubicBezTo>
                  <a:pt x="11037992" y="7563566"/>
                  <a:pt x="11050013" y="7540835"/>
                  <a:pt x="11061983" y="7518277"/>
                </a:cubicBezTo>
                <a:cubicBezTo>
                  <a:pt x="11029544" y="7486366"/>
                  <a:pt x="11001136" y="7488773"/>
                  <a:pt x="10973008" y="7513122"/>
                </a:cubicBezTo>
                <a:cubicBezTo>
                  <a:pt x="10906930" y="7570285"/>
                  <a:pt x="10841616" y="7628714"/>
                  <a:pt x="10774506" y="7684314"/>
                </a:cubicBezTo>
                <a:cubicBezTo>
                  <a:pt x="10715163" y="7733319"/>
                  <a:pt x="10653915" y="7779548"/>
                  <a:pt x="10593177" y="7826415"/>
                </a:cubicBezTo>
                <a:cubicBezTo>
                  <a:pt x="10540148" y="7867166"/>
                  <a:pt x="10482227" y="7894002"/>
                  <a:pt x="10419612" y="7914684"/>
                </a:cubicBezTo>
                <a:cubicBezTo>
                  <a:pt x="10380482" y="7927491"/>
                  <a:pt x="10348862" y="7966719"/>
                  <a:pt x="10313905" y="7994233"/>
                </a:cubicBezTo>
                <a:cubicBezTo>
                  <a:pt x="10300412" y="8004795"/>
                  <a:pt x="10287285" y="8015625"/>
                  <a:pt x="10273892" y="8026436"/>
                </a:cubicBezTo>
                <a:cubicBezTo>
                  <a:pt x="10270688" y="8022364"/>
                  <a:pt x="10267485" y="8018291"/>
                  <a:pt x="10264399" y="8014169"/>
                </a:cubicBezTo>
                <a:cubicBezTo>
                  <a:pt x="10289280" y="7987250"/>
                  <a:pt x="10312419" y="7957927"/>
                  <a:pt x="10339414" y="7934285"/>
                </a:cubicBezTo>
                <a:cubicBezTo>
                  <a:pt x="10371736" y="7905979"/>
                  <a:pt x="10395868" y="7865800"/>
                  <a:pt x="10444252" y="7859892"/>
                </a:cubicBezTo>
                <a:cubicBezTo>
                  <a:pt x="10463141" y="7857523"/>
                  <a:pt x="10477418" y="7822581"/>
                  <a:pt x="10494780" y="7803773"/>
                </a:cubicBezTo>
                <a:cubicBezTo>
                  <a:pt x="10500671" y="7797351"/>
                  <a:pt x="10509048" y="7791944"/>
                  <a:pt x="10517067" y="7790118"/>
                </a:cubicBezTo>
                <a:cubicBezTo>
                  <a:pt x="10558831" y="7780614"/>
                  <a:pt x="10570882" y="7736688"/>
                  <a:pt x="10601095" y="7714000"/>
                </a:cubicBezTo>
                <a:cubicBezTo>
                  <a:pt x="10599563" y="7708966"/>
                  <a:pt x="10598032" y="7703931"/>
                  <a:pt x="10596504" y="7698905"/>
                </a:cubicBezTo>
                <a:cubicBezTo>
                  <a:pt x="10576428" y="7692962"/>
                  <a:pt x="10556577" y="7684399"/>
                  <a:pt x="10536219" y="7681566"/>
                </a:cubicBezTo>
                <a:cubicBezTo>
                  <a:pt x="10511092" y="7678088"/>
                  <a:pt x="10484932" y="7675260"/>
                  <a:pt x="10460625" y="7679822"/>
                </a:cubicBezTo>
                <a:cubicBezTo>
                  <a:pt x="10440853" y="7683510"/>
                  <a:pt x="10414774" y="7693229"/>
                  <a:pt x="10406295" y="7710098"/>
                </a:cubicBezTo>
                <a:cubicBezTo>
                  <a:pt x="10391277" y="7740065"/>
                  <a:pt x="10371584" y="7751856"/>
                  <a:pt x="10344331" y="7761860"/>
                </a:cubicBezTo>
                <a:cubicBezTo>
                  <a:pt x="10327484" y="7767980"/>
                  <a:pt x="10314494" y="7788663"/>
                  <a:pt x="10301510" y="7804600"/>
                </a:cubicBezTo>
                <a:cubicBezTo>
                  <a:pt x="10282012" y="7828606"/>
                  <a:pt x="10264019" y="7854092"/>
                  <a:pt x="10242653" y="7882700"/>
                </a:cubicBezTo>
                <a:cubicBezTo>
                  <a:pt x="10179862" y="7818300"/>
                  <a:pt x="10143163" y="7878956"/>
                  <a:pt x="10103821" y="7912159"/>
                </a:cubicBezTo>
                <a:cubicBezTo>
                  <a:pt x="10063878" y="7945801"/>
                  <a:pt x="10029328" y="7987639"/>
                  <a:pt x="9994715" y="8029952"/>
                </a:cubicBezTo>
                <a:cubicBezTo>
                  <a:pt x="10070238" y="8007733"/>
                  <a:pt x="10115349" y="7932918"/>
                  <a:pt x="10182115" y="7889481"/>
                </a:cubicBezTo>
                <a:cubicBezTo>
                  <a:pt x="10207287" y="7925380"/>
                  <a:pt x="10178242" y="7941128"/>
                  <a:pt x="10161333" y="7956613"/>
                </a:cubicBezTo>
                <a:cubicBezTo>
                  <a:pt x="10143993" y="7972603"/>
                  <a:pt x="10122057" y="7982383"/>
                  <a:pt x="10106223" y="8002078"/>
                </a:cubicBezTo>
                <a:cubicBezTo>
                  <a:pt x="10158721" y="7995207"/>
                  <a:pt x="10192993" y="7953958"/>
                  <a:pt x="10233115" y="7923923"/>
                </a:cubicBezTo>
                <a:cubicBezTo>
                  <a:pt x="10232886" y="7962988"/>
                  <a:pt x="10214269" y="7987890"/>
                  <a:pt x="10137255" y="8053048"/>
                </a:cubicBezTo>
                <a:cubicBezTo>
                  <a:pt x="10138232" y="8054499"/>
                  <a:pt x="10138973" y="8056955"/>
                  <a:pt x="10140132" y="8057270"/>
                </a:cubicBezTo>
                <a:cubicBezTo>
                  <a:pt x="10141879" y="8057756"/>
                  <a:pt x="10143930" y="8056461"/>
                  <a:pt x="10145847" y="8056418"/>
                </a:cubicBezTo>
                <a:cubicBezTo>
                  <a:pt x="10165225" y="8055587"/>
                  <a:pt x="10168149" y="8071643"/>
                  <a:pt x="10157248" y="8080352"/>
                </a:cubicBezTo>
                <a:cubicBezTo>
                  <a:pt x="10107477" y="8120257"/>
                  <a:pt x="10062168" y="8167328"/>
                  <a:pt x="9998438" y="8183366"/>
                </a:cubicBezTo>
                <a:cubicBezTo>
                  <a:pt x="9967082" y="8191207"/>
                  <a:pt x="9938930" y="8214522"/>
                  <a:pt x="9910211" y="8232342"/>
                </a:cubicBezTo>
                <a:cubicBezTo>
                  <a:pt x="9902273" y="8237241"/>
                  <a:pt x="9890732" y="8248483"/>
                  <a:pt x="9891572" y="8255625"/>
                </a:cubicBezTo>
                <a:cubicBezTo>
                  <a:pt x="9899483" y="8317543"/>
                  <a:pt x="9855593" y="8319931"/>
                  <a:pt x="9822868" y="8333921"/>
                </a:cubicBezTo>
                <a:cubicBezTo>
                  <a:pt x="9792890" y="8346722"/>
                  <a:pt x="9770239" y="8364259"/>
                  <a:pt x="9776875" y="8405616"/>
                </a:cubicBezTo>
                <a:cubicBezTo>
                  <a:pt x="9727240" y="8414790"/>
                  <a:pt x="9638574" y="8480133"/>
                  <a:pt x="9617373" y="8533546"/>
                </a:cubicBezTo>
                <a:cubicBezTo>
                  <a:pt x="9638224" y="8522072"/>
                  <a:pt x="9659032" y="8510470"/>
                  <a:pt x="9682418" y="8497614"/>
                </a:cubicBezTo>
                <a:cubicBezTo>
                  <a:pt x="9707323" y="8537635"/>
                  <a:pt x="9739990" y="8512717"/>
                  <a:pt x="9764889" y="8494384"/>
                </a:cubicBezTo>
                <a:cubicBezTo>
                  <a:pt x="9796121" y="8471349"/>
                  <a:pt x="9820553" y="8457244"/>
                  <a:pt x="9853044" y="8493722"/>
                </a:cubicBezTo>
                <a:cubicBezTo>
                  <a:pt x="9859416" y="8500848"/>
                  <a:pt x="9878803" y="8495264"/>
                  <a:pt x="9891632" y="8492581"/>
                </a:cubicBezTo>
                <a:cubicBezTo>
                  <a:pt x="9908100" y="8489017"/>
                  <a:pt x="9923942" y="8482645"/>
                  <a:pt x="9949777" y="8474229"/>
                </a:cubicBezTo>
                <a:cubicBezTo>
                  <a:pt x="9927836" y="8534071"/>
                  <a:pt x="9880177" y="8538588"/>
                  <a:pt x="9850254" y="8569285"/>
                </a:cubicBezTo>
                <a:cubicBezTo>
                  <a:pt x="9944765" y="8571904"/>
                  <a:pt x="10021728" y="8495518"/>
                  <a:pt x="10115972" y="8500334"/>
                </a:cubicBezTo>
                <a:cubicBezTo>
                  <a:pt x="10118522" y="8505021"/>
                  <a:pt x="10121073" y="8509708"/>
                  <a:pt x="10123621" y="8514387"/>
                </a:cubicBezTo>
                <a:cubicBezTo>
                  <a:pt x="10108779" y="8527978"/>
                  <a:pt x="10095451" y="8544972"/>
                  <a:pt x="10078688" y="8554458"/>
                </a:cubicBezTo>
                <a:cubicBezTo>
                  <a:pt x="10016250" y="8590160"/>
                  <a:pt x="9953248" y="8625099"/>
                  <a:pt x="9889142" y="8657018"/>
                </a:cubicBezTo>
                <a:cubicBezTo>
                  <a:pt x="9861046" y="8670979"/>
                  <a:pt x="9829474" y="8676702"/>
                  <a:pt x="9799761" y="8687005"/>
                </a:cubicBezTo>
                <a:cubicBezTo>
                  <a:pt x="9775150" y="8695575"/>
                  <a:pt x="9759940" y="8713336"/>
                  <a:pt x="9743210" y="8737171"/>
                </a:cubicBezTo>
                <a:cubicBezTo>
                  <a:pt x="9719485" y="8771078"/>
                  <a:pt x="9681313" y="8792902"/>
                  <a:pt x="9647306" y="8816407"/>
                </a:cubicBezTo>
                <a:cubicBezTo>
                  <a:pt x="9619511" y="8835547"/>
                  <a:pt x="9588608" y="8848946"/>
                  <a:pt x="9559689" y="8866271"/>
                </a:cubicBezTo>
                <a:cubicBezTo>
                  <a:pt x="9553760" y="8869747"/>
                  <a:pt x="9546183" y="8879657"/>
                  <a:pt x="9546896" y="8885534"/>
                </a:cubicBezTo>
                <a:cubicBezTo>
                  <a:pt x="9553640" y="8937943"/>
                  <a:pt x="9518584" y="8940174"/>
                  <a:pt x="9488933" y="8950309"/>
                </a:cubicBezTo>
                <a:cubicBezTo>
                  <a:pt x="9474347" y="8955327"/>
                  <a:pt x="9453893" y="8958903"/>
                  <a:pt x="9447861" y="8971025"/>
                </a:cubicBezTo>
                <a:cubicBezTo>
                  <a:pt x="9418273" y="9030140"/>
                  <a:pt x="9359913" y="9044159"/>
                  <a:pt x="9314995" y="9083630"/>
                </a:cubicBezTo>
                <a:cubicBezTo>
                  <a:pt x="9272082" y="9053849"/>
                  <a:pt x="9243384" y="9077430"/>
                  <a:pt x="9208330" y="9109140"/>
                </a:cubicBezTo>
                <a:cubicBezTo>
                  <a:pt x="9133104" y="9177428"/>
                  <a:pt x="9051387" y="9236724"/>
                  <a:pt x="8972398" y="9299879"/>
                </a:cubicBezTo>
                <a:cubicBezTo>
                  <a:pt x="8906750" y="9352395"/>
                  <a:pt x="8841295" y="9405401"/>
                  <a:pt x="8777869" y="9462765"/>
                </a:cubicBezTo>
                <a:cubicBezTo>
                  <a:pt x="8820190" y="9468253"/>
                  <a:pt x="8847041" y="9410017"/>
                  <a:pt x="8904684" y="9435449"/>
                </a:cubicBezTo>
                <a:cubicBezTo>
                  <a:pt x="8810371" y="9505612"/>
                  <a:pt x="8709520" y="9534962"/>
                  <a:pt x="8618836" y="9586476"/>
                </a:cubicBezTo>
                <a:cubicBezTo>
                  <a:pt x="8529934" y="9636966"/>
                  <a:pt x="8444785" y="9695116"/>
                  <a:pt x="8360950" y="9758700"/>
                </a:cubicBezTo>
                <a:cubicBezTo>
                  <a:pt x="8374640" y="9755599"/>
                  <a:pt x="8388171" y="9752425"/>
                  <a:pt x="8403362" y="9748890"/>
                </a:cubicBezTo>
                <a:cubicBezTo>
                  <a:pt x="8412254" y="9777740"/>
                  <a:pt x="8436340" y="9810019"/>
                  <a:pt x="8406241" y="9832058"/>
                </a:cubicBezTo>
                <a:cubicBezTo>
                  <a:pt x="8393036" y="9841740"/>
                  <a:pt x="8364785" y="9826158"/>
                  <a:pt x="8338050" y="9820944"/>
                </a:cubicBezTo>
                <a:cubicBezTo>
                  <a:pt x="8323103" y="9884051"/>
                  <a:pt x="8275498" y="9917865"/>
                  <a:pt x="8216451" y="9936219"/>
                </a:cubicBezTo>
                <a:cubicBezTo>
                  <a:pt x="8213452" y="10013808"/>
                  <a:pt x="8201665" y="10026348"/>
                  <a:pt x="8102183" y="10054004"/>
                </a:cubicBezTo>
                <a:cubicBezTo>
                  <a:pt x="8097862" y="10040843"/>
                  <a:pt x="8093445" y="10027440"/>
                  <a:pt x="8089078" y="10014162"/>
                </a:cubicBezTo>
                <a:cubicBezTo>
                  <a:pt x="8012205" y="10037185"/>
                  <a:pt x="7893149" y="10103230"/>
                  <a:pt x="7873809" y="10133966"/>
                </a:cubicBezTo>
                <a:cubicBezTo>
                  <a:pt x="7895103" y="10133389"/>
                  <a:pt x="7916172" y="10132913"/>
                  <a:pt x="7944276" y="10132277"/>
                </a:cubicBezTo>
                <a:cubicBezTo>
                  <a:pt x="7912031" y="10175659"/>
                  <a:pt x="7912031" y="10175659"/>
                  <a:pt x="7837572" y="10200177"/>
                </a:cubicBezTo>
                <a:cubicBezTo>
                  <a:pt x="7828172" y="10291835"/>
                  <a:pt x="7762338" y="10295718"/>
                  <a:pt x="7699172" y="10303627"/>
                </a:cubicBezTo>
                <a:cubicBezTo>
                  <a:pt x="7647162" y="10310112"/>
                  <a:pt x="7594814" y="10314836"/>
                  <a:pt x="7543072" y="10323264"/>
                </a:cubicBezTo>
                <a:cubicBezTo>
                  <a:pt x="7530846" y="10325210"/>
                  <a:pt x="7521178" y="10340425"/>
                  <a:pt x="7509255" y="10347556"/>
                </a:cubicBezTo>
                <a:cubicBezTo>
                  <a:pt x="7483947" y="10362978"/>
                  <a:pt x="7461582" y="10375189"/>
                  <a:pt x="7426847" y="10363937"/>
                </a:cubicBezTo>
                <a:cubicBezTo>
                  <a:pt x="7403406" y="10356379"/>
                  <a:pt x="7372487" y="10382086"/>
                  <a:pt x="7345051" y="10392911"/>
                </a:cubicBezTo>
                <a:cubicBezTo>
                  <a:pt x="7345060" y="10399278"/>
                  <a:pt x="7345117" y="10405761"/>
                  <a:pt x="7345126" y="10412129"/>
                </a:cubicBezTo>
                <a:cubicBezTo>
                  <a:pt x="7364427" y="10423775"/>
                  <a:pt x="7383569" y="10435350"/>
                  <a:pt x="7407639" y="10449854"/>
                </a:cubicBezTo>
                <a:cubicBezTo>
                  <a:pt x="7384033" y="10465335"/>
                  <a:pt x="7360009" y="10469323"/>
                  <a:pt x="7336327" y="10464985"/>
                </a:cubicBezTo>
                <a:cubicBezTo>
                  <a:pt x="7296610" y="10457648"/>
                  <a:pt x="7262587" y="10463377"/>
                  <a:pt x="7232295" y="10494114"/>
                </a:cubicBezTo>
                <a:cubicBezTo>
                  <a:pt x="7212943" y="10513742"/>
                  <a:pt x="7190726" y="10519953"/>
                  <a:pt x="7161406" y="10509039"/>
                </a:cubicBezTo>
                <a:cubicBezTo>
                  <a:pt x="7140580" y="10501247"/>
                  <a:pt x="7114915" y="10506913"/>
                  <a:pt x="7092459" y="10511907"/>
                </a:cubicBezTo>
                <a:cubicBezTo>
                  <a:pt x="7044279" y="10522754"/>
                  <a:pt x="6994402" y="10531017"/>
                  <a:pt x="6949812" y="10551963"/>
                </a:cubicBezTo>
                <a:cubicBezTo>
                  <a:pt x="6919478" y="10566124"/>
                  <a:pt x="6895263" y="10598192"/>
                  <a:pt x="6871370" y="10625661"/>
                </a:cubicBezTo>
                <a:cubicBezTo>
                  <a:pt x="6853547" y="10646174"/>
                  <a:pt x="6843777" y="10672552"/>
                  <a:pt x="6809225" y="10649068"/>
                </a:cubicBezTo>
                <a:cubicBezTo>
                  <a:pt x="6799751" y="10642571"/>
                  <a:pt x="6775286" y="10662611"/>
                  <a:pt x="6758771" y="10672718"/>
                </a:cubicBezTo>
                <a:cubicBezTo>
                  <a:pt x="6723587" y="10694276"/>
                  <a:pt x="6689213" y="10717217"/>
                  <a:pt x="6647893" y="10743972"/>
                </a:cubicBezTo>
                <a:cubicBezTo>
                  <a:pt x="6646957" y="10752134"/>
                  <a:pt x="6644964" y="10771023"/>
                  <a:pt x="6642707" y="10792414"/>
                </a:cubicBezTo>
                <a:cubicBezTo>
                  <a:pt x="6620953" y="10769968"/>
                  <a:pt x="6601313" y="10749893"/>
                  <a:pt x="6590414" y="10738605"/>
                </a:cubicBezTo>
                <a:cubicBezTo>
                  <a:pt x="6434159" y="10809860"/>
                  <a:pt x="6286615" y="10877182"/>
                  <a:pt x="6138915" y="10944423"/>
                </a:cubicBezTo>
                <a:cubicBezTo>
                  <a:pt x="6141169" y="10950283"/>
                  <a:pt x="6143533" y="10956098"/>
                  <a:pt x="6145790" y="10961965"/>
                </a:cubicBezTo>
                <a:cubicBezTo>
                  <a:pt x="6255847" y="10918802"/>
                  <a:pt x="6368904" y="10883959"/>
                  <a:pt x="6469624" y="10814977"/>
                </a:cubicBezTo>
                <a:cubicBezTo>
                  <a:pt x="6484426" y="10872952"/>
                  <a:pt x="6477303" y="10906776"/>
                  <a:pt x="6430769" y="10933408"/>
                </a:cubicBezTo>
                <a:cubicBezTo>
                  <a:pt x="6377553" y="10963886"/>
                  <a:pt x="6319823" y="10984849"/>
                  <a:pt x="6264020" y="11009916"/>
                </a:cubicBezTo>
                <a:cubicBezTo>
                  <a:pt x="6251817" y="11015406"/>
                  <a:pt x="6239412" y="11020402"/>
                  <a:pt x="6225982" y="11026044"/>
                </a:cubicBezTo>
                <a:cubicBezTo>
                  <a:pt x="6232763" y="11047483"/>
                  <a:pt x="6238354" y="11065353"/>
                  <a:pt x="6243893" y="11083099"/>
                </a:cubicBezTo>
                <a:cubicBezTo>
                  <a:pt x="6243893" y="11083099"/>
                  <a:pt x="6244129" y="11082095"/>
                  <a:pt x="6244129" y="11082095"/>
                </a:cubicBezTo>
                <a:cubicBezTo>
                  <a:pt x="6242587" y="11097655"/>
                  <a:pt x="6241055" y="11113210"/>
                  <a:pt x="6239517" y="11128776"/>
                </a:cubicBezTo>
                <a:cubicBezTo>
                  <a:pt x="6234046" y="11128325"/>
                  <a:pt x="6228532" y="11127747"/>
                  <a:pt x="6223062" y="11127296"/>
                </a:cubicBezTo>
                <a:cubicBezTo>
                  <a:pt x="6215422" y="11117387"/>
                  <a:pt x="6207897" y="11107423"/>
                  <a:pt x="6197471" y="11093832"/>
                </a:cubicBezTo>
                <a:cubicBezTo>
                  <a:pt x="6169300" y="11110783"/>
                  <a:pt x="6140541" y="11128180"/>
                  <a:pt x="6112697" y="11144981"/>
                </a:cubicBezTo>
                <a:cubicBezTo>
                  <a:pt x="6136040" y="11156736"/>
                  <a:pt x="6160053" y="11164756"/>
                  <a:pt x="6179906" y="11179986"/>
                </a:cubicBezTo>
                <a:cubicBezTo>
                  <a:pt x="6199600" y="11195137"/>
                  <a:pt x="6214671" y="11196698"/>
                  <a:pt x="6233820" y="11183236"/>
                </a:cubicBezTo>
                <a:cubicBezTo>
                  <a:pt x="6271036" y="11156838"/>
                  <a:pt x="6306967" y="11124108"/>
                  <a:pt x="6357245" y="11141572"/>
                </a:cubicBezTo>
                <a:cubicBezTo>
                  <a:pt x="6424946" y="11103905"/>
                  <a:pt x="6507900" y="11107255"/>
                  <a:pt x="6567767" y="11047482"/>
                </a:cubicBezTo>
                <a:cubicBezTo>
                  <a:pt x="6581768" y="11033411"/>
                  <a:pt x="6601660" y="11026552"/>
                  <a:pt x="6619376" y="11017492"/>
                </a:cubicBezTo>
                <a:cubicBezTo>
                  <a:pt x="6654805" y="10999073"/>
                  <a:pt x="6694087" y="10986934"/>
                  <a:pt x="6725410" y="10962217"/>
                </a:cubicBezTo>
                <a:cubicBezTo>
                  <a:pt x="6767743" y="10928743"/>
                  <a:pt x="6806024" y="10906866"/>
                  <a:pt x="6860846" y="10934856"/>
                </a:cubicBezTo>
                <a:cubicBezTo>
                  <a:pt x="6886545" y="10947985"/>
                  <a:pt x="6916470" y="10937577"/>
                  <a:pt x="6923708" y="10887842"/>
                </a:cubicBezTo>
                <a:cubicBezTo>
                  <a:pt x="6900187" y="10897208"/>
                  <a:pt x="6880049" y="10905371"/>
                  <a:pt x="6855617" y="10915032"/>
                </a:cubicBezTo>
                <a:cubicBezTo>
                  <a:pt x="6850036" y="10881015"/>
                  <a:pt x="6793670" y="10884729"/>
                  <a:pt x="6821763" y="10832408"/>
                </a:cubicBezTo>
                <a:cubicBezTo>
                  <a:pt x="6773380" y="10827210"/>
                  <a:pt x="6754841" y="10889397"/>
                  <a:pt x="6701922" y="10870846"/>
                </a:cubicBezTo>
                <a:cubicBezTo>
                  <a:pt x="6715733" y="10858210"/>
                  <a:pt x="6722852" y="10849710"/>
                  <a:pt x="6731550" y="10843849"/>
                </a:cubicBezTo>
                <a:cubicBezTo>
                  <a:pt x="6766133" y="10820806"/>
                  <a:pt x="6800882" y="10797838"/>
                  <a:pt x="6836275" y="10776475"/>
                </a:cubicBezTo>
                <a:cubicBezTo>
                  <a:pt x="6847874" y="10769500"/>
                  <a:pt x="6862144" y="10762115"/>
                  <a:pt x="6874450" y="10763836"/>
                </a:cubicBezTo>
                <a:cubicBezTo>
                  <a:pt x="6885793" y="10765424"/>
                  <a:pt x="6899887" y="10776639"/>
                  <a:pt x="6905685" y="10788043"/>
                </a:cubicBezTo>
                <a:cubicBezTo>
                  <a:pt x="6909649" y="10795888"/>
                  <a:pt x="6903973" y="10813310"/>
                  <a:pt x="6898166" y="10822801"/>
                </a:cubicBezTo>
                <a:cubicBezTo>
                  <a:pt x="6892133" y="10832700"/>
                  <a:pt x="6880678" y="10838124"/>
                  <a:pt x="6871566" y="10845509"/>
                </a:cubicBezTo>
                <a:cubicBezTo>
                  <a:pt x="6873277" y="10849717"/>
                  <a:pt x="6874829" y="10853851"/>
                  <a:pt x="6876540" y="10858057"/>
                </a:cubicBezTo>
                <a:cubicBezTo>
                  <a:pt x="6908697" y="10843009"/>
                  <a:pt x="6941309" y="10829372"/>
                  <a:pt x="6972661" y="10812641"/>
                </a:cubicBezTo>
                <a:cubicBezTo>
                  <a:pt x="7014358" y="10790287"/>
                  <a:pt x="7031185" y="10796171"/>
                  <a:pt x="7054924" y="10847577"/>
                </a:cubicBezTo>
                <a:cubicBezTo>
                  <a:pt x="7066974" y="10841716"/>
                  <a:pt x="7079134" y="10835801"/>
                  <a:pt x="7093879" y="10828631"/>
                </a:cubicBezTo>
                <a:cubicBezTo>
                  <a:pt x="7087574" y="10816295"/>
                  <a:pt x="7081969" y="10805685"/>
                  <a:pt x="7073884" y="10789919"/>
                </a:cubicBezTo>
                <a:cubicBezTo>
                  <a:pt x="7111889" y="10784474"/>
                  <a:pt x="7142562" y="10769556"/>
                  <a:pt x="7142178" y="10699827"/>
                </a:cubicBezTo>
                <a:cubicBezTo>
                  <a:pt x="7171409" y="10764111"/>
                  <a:pt x="7203671" y="10765156"/>
                  <a:pt x="7242220" y="10749964"/>
                </a:cubicBezTo>
                <a:cubicBezTo>
                  <a:pt x="7242760" y="10731631"/>
                  <a:pt x="7243375" y="10714449"/>
                  <a:pt x="7244073" y="10691743"/>
                </a:cubicBezTo>
                <a:cubicBezTo>
                  <a:pt x="7325422" y="10724752"/>
                  <a:pt x="7386113" y="10661615"/>
                  <a:pt x="7453908" y="10646712"/>
                </a:cubicBezTo>
                <a:cubicBezTo>
                  <a:pt x="7466371" y="10619024"/>
                  <a:pt x="7477313" y="10594892"/>
                  <a:pt x="7489096" y="10568721"/>
                </a:cubicBezTo>
                <a:cubicBezTo>
                  <a:pt x="7484171" y="10563568"/>
                  <a:pt x="7476069" y="10555060"/>
                  <a:pt x="7467189" y="10545904"/>
                </a:cubicBezTo>
                <a:cubicBezTo>
                  <a:pt x="7472893" y="10538684"/>
                  <a:pt x="7475716" y="10531689"/>
                  <a:pt x="7480503" y="10529509"/>
                </a:cubicBezTo>
                <a:cubicBezTo>
                  <a:pt x="7536211" y="10503888"/>
                  <a:pt x="7592278" y="10478841"/>
                  <a:pt x="7648290" y="10453972"/>
                </a:cubicBezTo>
                <a:cubicBezTo>
                  <a:pt x="7687907" y="10436333"/>
                  <a:pt x="7726833" y="10416364"/>
                  <a:pt x="7767592" y="10402468"/>
                </a:cubicBezTo>
                <a:cubicBezTo>
                  <a:pt x="7828291" y="10381829"/>
                  <a:pt x="7889969" y="10371530"/>
                  <a:pt x="7951661" y="10421508"/>
                </a:cubicBezTo>
                <a:cubicBezTo>
                  <a:pt x="8023532" y="10371595"/>
                  <a:pt x="8096424" y="10321038"/>
                  <a:pt x="8174834" y="10266612"/>
                </a:cubicBezTo>
                <a:cubicBezTo>
                  <a:pt x="8138274" y="10242624"/>
                  <a:pt x="8113231" y="10258064"/>
                  <a:pt x="8096858" y="10275501"/>
                </a:cubicBezTo>
                <a:cubicBezTo>
                  <a:pt x="8062365" y="10312718"/>
                  <a:pt x="8020173" y="10308501"/>
                  <a:pt x="7967460" y="10317698"/>
                </a:cubicBezTo>
                <a:cubicBezTo>
                  <a:pt x="7983026" y="10289095"/>
                  <a:pt x="7993194" y="10270673"/>
                  <a:pt x="8003651" y="10251371"/>
                </a:cubicBezTo>
                <a:cubicBezTo>
                  <a:pt x="7962706" y="10241657"/>
                  <a:pt x="7939138" y="10302891"/>
                  <a:pt x="7885599" y="10272647"/>
                </a:cubicBezTo>
                <a:cubicBezTo>
                  <a:pt x="7901998" y="10255929"/>
                  <a:pt x="7911817" y="10238863"/>
                  <a:pt x="7925671" y="10233311"/>
                </a:cubicBezTo>
                <a:cubicBezTo>
                  <a:pt x="8027929" y="10191569"/>
                  <a:pt x="8130940" y="10151991"/>
                  <a:pt x="8233946" y="10112405"/>
                </a:cubicBezTo>
                <a:cubicBezTo>
                  <a:pt x="8242101" y="10109328"/>
                  <a:pt x="8252051" y="10111600"/>
                  <a:pt x="8265171" y="10123585"/>
                </a:cubicBezTo>
                <a:cubicBezTo>
                  <a:pt x="8228017" y="10142842"/>
                  <a:pt x="8192240" y="10166753"/>
                  <a:pt x="8153257" y="10179942"/>
                </a:cubicBezTo>
                <a:cubicBezTo>
                  <a:pt x="8113474" y="10193364"/>
                  <a:pt x="8070042" y="10194640"/>
                  <a:pt x="8044137" y="10244119"/>
                </a:cubicBezTo>
                <a:cubicBezTo>
                  <a:pt x="8068629" y="10234281"/>
                  <a:pt x="8094480" y="10227488"/>
                  <a:pt x="8117241" y="10214047"/>
                </a:cubicBezTo>
                <a:cubicBezTo>
                  <a:pt x="8185473" y="10173896"/>
                  <a:pt x="8262417" y="10168473"/>
                  <a:pt x="8335313" y="10147089"/>
                </a:cubicBezTo>
                <a:cubicBezTo>
                  <a:pt x="8408424" y="10125598"/>
                  <a:pt x="8483716" y="10101863"/>
                  <a:pt x="8536886" y="10035131"/>
                </a:cubicBezTo>
                <a:cubicBezTo>
                  <a:pt x="8577174" y="9984574"/>
                  <a:pt x="8634064" y="9974235"/>
                  <a:pt x="8687213" y="9953423"/>
                </a:cubicBezTo>
                <a:cubicBezTo>
                  <a:pt x="8733011" y="9935446"/>
                  <a:pt x="8776668" y="9911250"/>
                  <a:pt x="8822358" y="9893327"/>
                </a:cubicBezTo>
                <a:cubicBezTo>
                  <a:pt x="8921465" y="9854302"/>
                  <a:pt x="9021275" y="9817318"/>
                  <a:pt x="9120879" y="9779831"/>
                </a:cubicBezTo>
                <a:cubicBezTo>
                  <a:pt x="9123671" y="9778770"/>
                  <a:pt x="9127995" y="9782742"/>
                  <a:pt x="9134784" y="9785803"/>
                </a:cubicBezTo>
                <a:cubicBezTo>
                  <a:pt x="9142537" y="9811216"/>
                  <a:pt x="9128719" y="9826373"/>
                  <a:pt x="9111047" y="9835857"/>
                </a:cubicBezTo>
                <a:cubicBezTo>
                  <a:pt x="9035413" y="9876495"/>
                  <a:pt x="8959521" y="9916518"/>
                  <a:pt x="8882930" y="9954806"/>
                </a:cubicBezTo>
                <a:cubicBezTo>
                  <a:pt x="8867375" y="9962519"/>
                  <a:pt x="8848202" y="9961333"/>
                  <a:pt x="8830923" y="9965439"/>
                </a:cubicBezTo>
                <a:cubicBezTo>
                  <a:pt x="8796307" y="9973828"/>
                  <a:pt x="8760602" y="9978903"/>
                  <a:pt x="8757978" y="10033944"/>
                </a:cubicBezTo>
                <a:cubicBezTo>
                  <a:pt x="8757470" y="10046332"/>
                  <a:pt x="8738428" y="10060039"/>
                  <a:pt x="8725278" y="10067323"/>
                </a:cubicBezTo>
                <a:cubicBezTo>
                  <a:pt x="8679892" y="10092657"/>
                  <a:pt x="8632790" y="10114085"/>
                  <a:pt x="8587511" y="10139663"/>
                </a:cubicBezTo>
                <a:cubicBezTo>
                  <a:pt x="8544220" y="10164125"/>
                  <a:pt x="8503651" y="10194962"/>
                  <a:pt x="8459457" y="10217197"/>
                </a:cubicBezTo>
                <a:cubicBezTo>
                  <a:pt x="8404393" y="10244717"/>
                  <a:pt x="8346370" y="10264640"/>
                  <a:pt x="8290653" y="10290553"/>
                </a:cubicBezTo>
                <a:cubicBezTo>
                  <a:pt x="8246015" y="10311382"/>
                  <a:pt x="8202773" y="10335961"/>
                  <a:pt x="8159239" y="10359505"/>
                </a:cubicBezTo>
                <a:cubicBezTo>
                  <a:pt x="8154285" y="10362211"/>
                  <a:pt x="8147231" y="10368013"/>
                  <a:pt x="8147333" y="10372705"/>
                </a:cubicBezTo>
                <a:cubicBezTo>
                  <a:pt x="8147267" y="10438792"/>
                  <a:pt x="8096098" y="10438801"/>
                  <a:pt x="8060400" y="10457200"/>
                </a:cubicBezTo>
                <a:cubicBezTo>
                  <a:pt x="8003113" y="10486544"/>
                  <a:pt x="7933592" y="10488654"/>
                  <a:pt x="7890697" y="10550544"/>
                </a:cubicBezTo>
                <a:cubicBezTo>
                  <a:pt x="7886623" y="10556380"/>
                  <a:pt x="7877311" y="10558833"/>
                  <a:pt x="7869939" y="10560048"/>
                </a:cubicBezTo>
                <a:cubicBezTo>
                  <a:pt x="7824499" y="10567488"/>
                  <a:pt x="7847526" y="10592723"/>
                  <a:pt x="7864108" y="10622427"/>
                </a:cubicBezTo>
                <a:cubicBezTo>
                  <a:pt x="7828614" y="10643542"/>
                  <a:pt x="7793593" y="10664873"/>
                  <a:pt x="7758060" y="10684961"/>
                </a:cubicBezTo>
                <a:cubicBezTo>
                  <a:pt x="7742642" y="10693645"/>
                  <a:pt x="7725244" y="10698411"/>
                  <a:pt x="7709933" y="10707339"/>
                </a:cubicBezTo>
                <a:cubicBezTo>
                  <a:pt x="7659721" y="10736345"/>
                  <a:pt x="7603758" y="10748013"/>
                  <a:pt x="7563439" y="10804502"/>
                </a:cubicBezTo>
                <a:cubicBezTo>
                  <a:pt x="7537526" y="10840954"/>
                  <a:pt x="7480303" y="10847307"/>
                  <a:pt x="7438953" y="10870827"/>
                </a:cubicBezTo>
                <a:cubicBezTo>
                  <a:pt x="7406710" y="10889176"/>
                  <a:pt x="7377304" y="10913546"/>
                  <a:pt x="7343065" y="10937755"/>
                </a:cubicBezTo>
                <a:cubicBezTo>
                  <a:pt x="7344009" y="10927071"/>
                  <a:pt x="7344927" y="10915075"/>
                  <a:pt x="7346759" y="10893891"/>
                </a:cubicBezTo>
                <a:cubicBezTo>
                  <a:pt x="7329931" y="10894667"/>
                  <a:pt x="7312733" y="10895483"/>
                  <a:pt x="7287807" y="10896640"/>
                </a:cubicBezTo>
                <a:cubicBezTo>
                  <a:pt x="7300865" y="10920510"/>
                  <a:pt x="7308872" y="10935131"/>
                  <a:pt x="7312641" y="10942179"/>
                </a:cubicBezTo>
                <a:cubicBezTo>
                  <a:pt x="7304834" y="10980049"/>
                  <a:pt x="7295391" y="11010704"/>
                  <a:pt x="7293044" y="11042361"/>
                </a:cubicBezTo>
                <a:cubicBezTo>
                  <a:pt x="7290868" y="11071558"/>
                  <a:pt x="7277173" y="11083850"/>
                  <a:pt x="7257096" y="11096281"/>
                </a:cubicBezTo>
                <a:cubicBezTo>
                  <a:pt x="7228379" y="11114101"/>
                  <a:pt x="7196703" y="11130988"/>
                  <a:pt x="7175804" y="11157889"/>
                </a:cubicBezTo>
                <a:cubicBezTo>
                  <a:pt x="7141511" y="11202260"/>
                  <a:pt x="7098589" y="11229211"/>
                  <a:pt x="7054121" y="11256470"/>
                </a:cubicBezTo>
                <a:cubicBezTo>
                  <a:pt x="7017843" y="11278847"/>
                  <a:pt x="6971665" y="11290793"/>
                  <a:pt x="6964052" y="11349445"/>
                </a:cubicBezTo>
                <a:cubicBezTo>
                  <a:pt x="6963601" y="11353073"/>
                  <a:pt x="6959368" y="11358836"/>
                  <a:pt x="6956977" y="11358665"/>
                </a:cubicBezTo>
                <a:cubicBezTo>
                  <a:pt x="6902997" y="11355883"/>
                  <a:pt x="6880525" y="11413473"/>
                  <a:pt x="6838701" y="11434555"/>
                </a:cubicBezTo>
                <a:cubicBezTo>
                  <a:pt x="6813995" y="11447017"/>
                  <a:pt x="6771682" y="11445674"/>
                  <a:pt x="6781572" y="11502333"/>
                </a:cubicBezTo>
                <a:cubicBezTo>
                  <a:pt x="6783108" y="11511505"/>
                  <a:pt x="6757183" y="11528262"/>
                  <a:pt x="6741865" y="11537193"/>
                </a:cubicBezTo>
                <a:cubicBezTo>
                  <a:pt x="6707619" y="11557259"/>
                  <a:pt x="6673604" y="11580758"/>
                  <a:pt x="6636650" y="11591626"/>
                </a:cubicBezTo>
                <a:cubicBezTo>
                  <a:pt x="6583406" y="11607150"/>
                  <a:pt x="6529373" y="11618174"/>
                  <a:pt x="6482102" y="11651241"/>
                </a:cubicBezTo>
                <a:cubicBezTo>
                  <a:pt x="6479080" y="11653304"/>
                  <a:pt x="6474500" y="11653457"/>
                  <a:pt x="6470617" y="11653420"/>
                </a:cubicBezTo>
                <a:cubicBezTo>
                  <a:pt x="6394844" y="11652504"/>
                  <a:pt x="6393127" y="11653041"/>
                  <a:pt x="6348612" y="11702385"/>
                </a:cubicBezTo>
                <a:cubicBezTo>
                  <a:pt x="6325127" y="11649382"/>
                  <a:pt x="6293079" y="11666304"/>
                  <a:pt x="6259470" y="11683826"/>
                </a:cubicBezTo>
                <a:cubicBezTo>
                  <a:pt x="6239599" y="11694231"/>
                  <a:pt x="6218708" y="11711949"/>
                  <a:pt x="6195557" y="11682921"/>
                </a:cubicBezTo>
                <a:cubicBezTo>
                  <a:pt x="6191322" y="11677579"/>
                  <a:pt x="6173542" y="11682672"/>
                  <a:pt x="6163440" y="11686991"/>
                </a:cubicBezTo>
                <a:cubicBezTo>
                  <a:pt x="6136465" y="11698630"/>
                  <a:pt x="6110293" y="11712248"/>
                  <a:pt x="6084481" y="11733091"/>
                </a:cubicBezTo>
                <a:cubicBezTo>
                  <a:pt x="6143712" y="11722798"/>
                  <a:pt x="6201867" y="11708590"/>
                  <a:pt x="6253036" y="11769755"/>
                </a:cubicBezTo>
                <a:cubicBezTo>
                  <a:pt x="6231541" y="11792656"/>
                  <a:pt x="6211147" y="11802425"/>
                  <a:pt x="6179729" y="11790449"/>
                </a:cubicBezTo>
                <a:cubicBezTo>
                  <a:pt x="6159117" y="11782554"/>
                  <a:pt x="6131157" y="11779417"/>
                  <a:pt x="6112958" y="11788859"/>
                </a:cubicBezTo>
                <a:cubicBezTo>
                  <a:pt x="6053230" y="11820132"/>
                  <a:pt x="5988881" y="11824173"/>
                  <a:pt x="5935851" y="11830708"/>
                </a:cubicBezTo>
                <a:cubicBezTo>
                  <a:pt x="5911904" y="11869760"/>
                  <a:pt x="5893978" y="11901134"/>
                  <a:pt x="5873817" y="11930489"/>
                </a:cubicBezTo>
                <a:cubicBezTo>
                  <a:pt x="5868866" y="11937639"/>
                  <a:pt x="5855693" y="11943601"/>
                  <a:pt x="5848194" y="11941331"/>
                </a:cubicBezTo>
                <a:cubicBezTo>
                  <a:pt x="5777366" y="11919932"/>
                  <a:pt x="5727788" y="11972041"/>
                  <a:pt x="5677312" y="12005769"/>
                </a:cubicBezTo>
                <a:cubicBezTo>
                  <a:pt x="5621865" y="12042813"/>
                  <a:pt x="5624236" y="12050550"/>
                  <a:pt x="5601842" y="11976124"/>
                </a:cubicBezTo>
                <a:cubicBezTo>
                  <a:pt x="5573539" y="11989889"/>
                  <a:pt x="5535254" y="11987033"/>
                  <a:pt x="5539100" y="12042779"/>
                </a:cubicBezTo>
                <a:cubicBezTo>
                  <a:pt x="5539663" y="12050506"/>
                  <a:pt x="5519154" y="12060925"/>
                  <a:pt x="5507032" y="12067266"/>
                </a:cubicBezTo>
                <a:cubicBezTo>
                  <a:pt x="5475368" y="12083850"/>
                  <a:pt x="5443045" y="12098831"/>
                  <a:pt x="5406781" y="12116468"/>
                </a:cubicBezTo>
                <a:cubicBezTo>
                  <a:pt x="5398457" y="12106143"/>
                  <a:pt x="5386825" y="12091805"/>
                  <a:pt x="5374322" y="12076260"/>
                </a:cubicBezTo>
                <a:cubicBezTo>
                  <a:pt x="5343757" y="12106981"/>
                  <a:pt x="5313797" y="12136955"/>
                  <a:pt x="5279577" y="12171370"/>
                </a:cubicBezTo>
                <a:cubicBezTo>
                  <a:pt x="5229554" y="12138676"/>
                  <a:pt x="5243026" y="12056734"/>
                  <a:pt x="5186830" y="12026004"/>
                </a:cubicBezTo>
                <a:cubicBezTo>
                  <a:pt x="5186873" y="12035606"/>
                  <a:pt x="5186792" y="12045870"/>
                  <a:pt x="5186801" y="12050015"/>
                </a:cubicBezTo>
                <a:cubicBezTo>
                  <a:pt x="5143000" y="12071318"/>
                  <a:pt x="5099844" y="12090085"/>
                  <a:pt x="5058712" y="12113192"/>
                </a:cubicBezTo>
                <a:cubicBezTo>
                  <a:pt x="5047152" y="12119631"/>
                  <a:pt x="5039013" y="12120219"/>
                  <a:pt x="5032772" y="12116443"/>
                </a:cubicBezTo>
                <a:lnTo>
                  <a:pt x="5018682" y="12094219"/>
                </a:lnTo>
                <a:lnTo>
                  <a:pt x="5018961" y="12093728"/>
                </a:lnTo>
                <a:lnTo>
                  <a:pt x="5018333" y="12093315"/>
                </a:lnTo>
                <a:lnTo>
                  <a:pt x="5030479" y="12073374"/>
                </a:lnTo>
                <a:cubicBezTo>
                  <a:pt x="5044636" y="12058502"/>
                  <a:pt x="5064430" y="12059097"/>
                  <a:pt x="5089244" y="12072577"/>
                </a:cubicBezTo>
                <a:cubicBezTo>
                  <a:pt x="5089165" y="12035291"/>
                  <a:pt x="5080427" y="11999846"/>
                  <a:pt x="5091349" y="11976613"/>
                </a:cubicBezTo>
                <a:cubicBezTo>
                  <a:pt x="5102721" y="11952272"/>
                  <a:pt x="5132806" y="11939714"/>
                  <a:pt x="5161105" y="11916763"/>
                </a:cubicBezTo>
                <a:cubicBezTo>
                  <a:pt x="5083111" y="11924336"/>
                  <a:pt x="5041655" y="11965976"/>
                  <a:pt x="5031937" y="12044166"/>
                </a:cubicBezTo>
                <a:cubicBezTo>
                  <a:pt x="4997251" y="12024157"/>
                  <a:pt x="4997251" y="12024157"/>
                  <a:pt x="4974437" y="12064425"/>
                </a:cubicBezTo>
                <a:lnTo>
                  <a:pt x="5018333" y="12093315"/>
                </a:lnTo>
                <a:lnTo>
                  <a:pt x="5018222" y="12093496"/>
                </a:lnTo>
                <a:lnTo>
                  <a:pt x="5018682" y="12094219"/>
                </a:lnTo>
                <a:lnTo>
                  <a:pt x="4988622" y="12146951"/>
                </a:lnTo>
                <a:cubicBezTo>
                  <a:pt x="4974266" y="12161414"/>
                  <a:pt x="4956407" y="12173841"/>
                  <a:pt x="4937272" y="12187963"/>
                </a:cubicBezTo>
                <a:cubicBezTo>
                  <a:pt x="4968235" y="12201338"/>
                  <a:pt x="4991668" y="12211418"/>
                  <a:pt x="5029318" y="12227616"/>
                </a:cubicBezTo>
                <a:cubicBezTo>
                  <a:pt x="4993667" y="12252808"/>
                  <a:pt x="4970197" y="12269262"/>
                  <a:pt x="4942338" y="12288878"/>
                </a:cubicBezTo>
                <a:cubicBezTo>
                  <a:pt x="4901487" y="12209952"/>
                  <a:pt x="4850935" y="12242541"/>
                  <a:pt x="4793884" y="12273103"/>
                </a:cubicBezTo>
                <a:cubicBezTo>
                  <a:pt x="4780580" y="12234988"/>
                  <a:pt x="4768677" y="12200639"/>
                  <a:pt x="4756616" y="12165919"/>
                </a:cubicBezTo>
                <a:cubicBezTo>
                  <a:pt x="4695734" y="12167393"/>
                  <a:pt x="4679650" y="12188692"/>
                  <a:pt x="4704151" y="12243580"/>
                </a:cubicBezTo>
                <a:cubicBezTo>
                  <a:pt x="4690928" y="12253854"/>
                  <a:pt x="4677332" y="12264468"/>
                  <a:pt x="4661564" y="12276730"/>
                </a:cubicBezTo>
                <a:cubicBezTo>
                  <a:pt x="4652855" y="12264822"/>
                  <a:pt x="4645796" y="12255076"/>
                  <a:pt x="4640028" y="12246916"/>
                </a:cubicBezTo>
                <a:cubicBezTo>
                  <a:pt x="4557480" y="12287360"/>
                  <a:pt x="4479110" y="12351400"/>
                  <a:pt x="4378753" y="12269425"/>
                </a:cubicBezTo>
                <a:cubicBezTo>
                  <a:pt x="4375685" y="12298017"/>
                  <a:pt x="4373572" y="12317855"/>
                  <a:pt x="4370821" y="12344376"/>
                </a:cubicBezTo>
                <a:cubicBezTo>
                  <a:pt x="4354112" y="12328653"/>
                  <a:pt x="4341626" y="12316954"/>
                  <a:pt x="4318470" y="12295189"/>
                </a:cubicBezTo>
                <a:cubicBezTo>
                  <a:pt x="4329486" y="12344483"/>
                  <a:pt x="4337463" y="12380893"/>
                  <a:pt x="4313371" y="12416753"/>
                </a:cubicBezTo>
                <a:cubicBezTo>
                  <a:pt x="4273000" y="12369141"/>
                  <a:pt x="4235339" y="12366869"/>
                  <a:pt x="4188892" y="12403527"/>
                </a:cubicBezTo>
                <a:cubicBezTo>
                  <a:pt x="4168408" y="12419713"/>
                  <a:pt x="4130171" y="12408098"/>
                  <a:pt x="4096688" y="12409121"/>
                </a:cubicBezTo>
                <a:cubicBezTo>
                  <a:pt x="4106470" y="12420514"/>
                  <a:pt x="4117500" y="12433368"/>
                  <a:pt x="4128630" y="12446468"/>
                </a:cubicBezTo>
                <a:cubicBezTo>
                  <a:pt x="4103841" y="12516437"/>
                  <a:pt x="4055923" y="12518413"/>
                  <a:pt x="3989920" y="12452461"/>
                </a:cubicBezTo>
                <a:cubicBezTo>
                  <a:pt x="3935916" y="12468947"/>
                  <a:pt x="3880793" y="12483022"/>
                  <a:pt x="3828018" y="12503799"/>
                </a:cubicBezTo>
                <a:cubicBezTo>
                  <a:pt x="3812341" y="12509942"/>
                  <a:pt x="3803230" y="12535407"/>
                  <a:pt x="3788551" y="12571580"/>
                </a:cubicBezTo>
                <a:cubicBezTo>
                  <a:pt x="3771103" y="12557848"/>
                  <a:pt x="3753662" y="12544112"/>
                  <a:pt x="3725775" y="12522128"/>
                </a:cubicBezTo>
                <a:cubicBezTo>
                  <a:pt x="3728804" y="12556202"/>
                  <a:pt x="3730518" y="12575957"/>
                  <a:pt x="3732454" y="12597826"/>
                </a:cubicBezTo>
                <a:cubicBezTo>
                  <a:pt x="3683210" y="12615258"/>
                  <a:pt x="3682438" y="12526175"/>
                  <a:pt x="3635140" y="12535703"/>
                </a:cubicBezTo>
                <a:cubicBezTo>
                  <a:pt x="3611416" y="12553753"/>
                  <a:pt x="3586042" y="12569649"/>
                  <a:pt x="3564436" y="12590373"/>
                </a:cubicBezTo>
                <a:cubicBezTo>
                  <a:pt x="3525306" y="12627919"/>
                  <a:pt x="3494940" y="12629952"/>
                  <a:pt x="3471691" y="12578160"/>
                </a:cubicBezTo>
                <a:cubicBezTo>
                  <a:pt x="3455317" y="12541696"/>
                  <a:pt x="3438038" y="12548025"/>
                  <a:pt x="3416301" y="12551632"/>
                </a:cubicBezTo>
                <a:cubicBezTo>
                  <a:pt x="3363431" y="12560759"/>
                  <a:pt x="3355370" y="12555204"/>
                  <a:pt x="3338605" y="12492406"/>
                </a:cubicBezTo>
                <a:cubicBezTo>
                  <a:pt x="3304717" y="12506071"/>
                  <a:pt x="3304717" y="12506071"/>
                  <a:pt x="3238984" y="12460429"/>
                </a:cubicBezTo>
                <a:cubicBezTo>
                  <a:pt x="3229813" y="12472742"/>
                  <a:pt x="3220154" y="12485442"/>
                  <a:pt x="3210429" y="12498314"/>
                </a:cubicBezTo>
                <a:cubicBezTo>
                  <a:pt x="3210429" y="12498314"/>
                  <a:pt x="3211700" y="12498584"/>
                  <a:pt x="3211700" y="12498584"/>
                </a:cubicBezTo>
                <a:cubicBezTo>
                  <a:pt x="3180049" y="12498724"/>
                  <a:pt x="3148398" y="12498863"/>
                  <a:pt x="3112540" y="12499124"/>
                </a:cubicBezTo>
                <a:cubicBezTo>
                  <a:pt x="3122936" y="12543385"/>
                  <a:pt x="3134595" y="12579041"/>
                  <a:pt x="3099294" y="12607610"/>
                </a:cubicBezTo>
                <a:cubicBezTo>
                  <a:pt x="3064491" y="12561002"/>
                  <a:pt x="3025047" y="12516939"/>
                  <a:pt x="2995128" y="12465871"/>
                </a:cubicBezTo>
                <a:cubicBezTo>
                  <a:pt x="2966804" y="12417437"/>
                  <a:pt x="3017187" y="12355906"/>
                  <a:pt x="3079951" y="12360629"/>
                </a:cubicBezTo>
                <a:cubicBezTo>
                  <a:pt x="3082374" y="12404629"/>
                  <a:pt x="3050821" y="12395831"/>
                  <a:pt x="3029064" y="12400642"/>
                </a:cubicBezTo>
                <a:cubicBezTo>
                  <a:pt x="3039962" y="12441400"/>
                  <a:pt x="3039962" y="12441400"/>
                  <a:pt x="3093985" y="12417348"/>
                </a:cubicBezTo>
                <a:cubicBezTo>
                  <a:pt x="3116544" y="12428446"/>
                  <a:pt x="3124207" y="12482484"/>
                  <a:pt x="3164367" y="12455395"/>
                </a:cubicBezTo>
                <a:cubicBezTo>
                  <a:pt x="3099769" y="12411274"/>
                  <a:pt x="3098921" y="12408872"/>
                  <a:pt x="3116894" y="12327853"/>
                </a:cubicBezTo>
                <a:cubicBezTo>
                  <a:pt x="3118624" y="12320056"/>
                  <a:pt x="3120967" y="12306171"/>
                  <a:pt x="3118246" y="12304236"/>
                </a:cubicBezTo>
                <a:cubicBezTo>
                  <a:pt x="3090819" y="12285288"/>
                  <a:pt x="3111655" y="12261383"/>
                  <a:pt x="3115820" y="12235806"/>
                </a:cubicBezTo>
                <a:cubicBezTo>
                  <a:pt x="3096589" y="12241454"/>
                  <a:pt x="3084047" y="12245479"/>
                  <a:pt x="3071523" y="12248912"/>
                </a:cubicBezTo>
                <a:cubicBezTo>
                  <a:pt x="3058408" y="12252475"/>
                  <a:pt x="3045193" y="12255495"/>
                  <a:pt x="3034439" y="12258205"/>
                </a:cubicBezTo>
                <a:cubicBezTo>
                  <a:pt x="3028686" y="12281147"/>
                  <a:pt x="3023973" y="12300620"/>
                  <a:pt x="3019096" y="12320024"/>
                </a:cubicBezTo>
                <a:cubicBezTo>
                  <a:pt x="3014809" y="12319293"/>
                  <a:pt x="3010458" y="12318742"/>
                  <a:pt x="3006168" y="12318021"/>
                </a:cubicBezTo>
                <a:cubicBezTo>
                  <a:pt x="3000132" y="12303176"/>
                  <a:pt x="2994048" y="12288214"/>
                  <a:pt x="2986609" y="12269918"/>
                </a:cubicBezTo>
                <a:cubicBezTo>
                  <a:pt x="2968111" y="12285278"/>
                  <a:pt x="2949939" y="12300192"/>
                  <a:pt x="2930955" y="12315945"/>
                </a:cubicBezTo>
                <a:cubicBezTo>
                  <a:pt x="2950095" y="12334179"/>
                  <a:pt x="2967466" y="12350914"/>
                  <a:pt x="2986714" y="12369392"/>
                </a:cubicBezTo>
                <a:cubicBezTo>
                  <a:pt x="2970460" y="12395368"/>
                  <a:pt x="2956317" y="12417953"/>
                  <a:pt x="2938786" y="12446179"/>
                </a:cubicBezTo>
                <a:cubicBezTo>
                  <a:pt x="2924235" y="12424961"/>
                  <a:pt x="2912946" y="12407345"/>
                  <a:pt x="2900509" y="12391028"/>
                </a:cubicBezTo>
                <a:cubicBezTo>
                  <a:pt x="2887981" y="12374467"/>
                  <a:pt x="2873821" y="12361210"/>
                  <a:pt x="2852483" y="12386397"/>
                </a:cubicBezTo>
                <a:cubicBezTo>
                  <a:pt x="2858234" y="12397372"/>
                  <a:pt x="2866090" y="12409397"/>
                  <a:pt x="2870783" y="12422526"/>
                </a:cubicBezTo>
                <a:cubicBezTo>
                  <a:pt x="2875774" y="12436389"/>
                  <a:pt x="2877758" y="12451419"/>
                  <a:pt x="2872903" y="12472443"/>
                </a:cubicBezTo>
                <a:cubicBezTo>
                  <a:pt x="2863662" y="12460498"/>
                  <a:pt x="2855856" y="12446373"/>
                  <a:pt x="2844913" y="12436885"/>
                </a:cubicBezTo>
                <a:cubicBezTo>
                  <a:pt x="2826869" y="12421369"/>
                  <a:pt x="2809777" y="12397387"/>
                  <a:pt x="2784377" y="12427810"/>
                </a:cubicBezTo>
                <a:cubicBezTo>
                  <a:pt x="2774854" y="12439257"/>
                  <a:pt x="2753605" y="12438042"/>
                  <a:pt x="2743699" y="12440934"/>
                </a:cubicBezTo>
                <a:cubicBezTo>
                  <a:pt x="2732592" y="12476398"/>
                  <a:pt x="2722299" y="12509403"/>
                  <a:pt x="2707642" y="12555782"/>
                </a:cubicBezTo>
                <a:cubicBezTo>
                  <a:pt x="2690143" y="12528598"/>
                  <a:pt x="2677862" y="12510130"/>
                  <a:pt x="2666342" y="12491292"/>
                </a:cubicBezTo>
                <a:cubicBezTo>
                  <a:pt x="2655016" y="12472952"/>
                  <a:pt x="2643496" y="12442713"/>
                  <a:pt x="2622967" y="12455957"/>
                </a:cubicBezTo>
                <a:cubicBezTo>
                  <a:pt x="2606717" y="12466379"/>
                  <a:pt x="2597248" y="12495723"/>
                  <a:pt x="2591804" y="12519106"/>
                </a:cubicBezTo>
                <a:cubicBezTo>
                  <a:pt x="2588189" y="12534638"/>
                  <a:pt x="2596931" y="12554234"/>
                  <a:pt x="2600180" y="12572056"/>
                </a:cubicBezTo>
                <a:cubicBezTo>
                  <a:pt x="2595987" y="12574096"/>
                  <a:pt x="2591946" y="12576210"/>
                  <a:pt x="2587747" y="12578252"/>
                </a:cubicBezTo>
                <a:cubicBezTo>
                  <a:pt x="2575612" y="12565196"/>
                  <a:pt x="2563520" y="12552265"/>
                  <a:pt x="2544425" y="12531926"/>
                </a:cubicBezTo>
                <a:cubicBezTo>
                  <a:pt x="2537082" y="12561419"/>
                  <a:pt x="2530684" y="12586898"/>
                  <a:pt x="2524452" y="12612147"/>
                </a:cubicBezTo>
                <a:cubicBezTo>
                  <a:pt x="2479545" y="12578733"/>
                  <a:pt x="2463855" y="12517643"/>
                  <a:pt x="2486628" y="12451915"/>
                </a:cubicBezTo>
                <a:cubicBezTo>
                  <a:pt x="2495416" y="12426608"/>
                  <a:pt x="2507650" y="12404069"/>
                  <a:pt x="2485517" y="12379428"/>
                </a:cubicBezTo>
                <a:cubicBezTo>
                  <a:pt x="2399056" y="12412152"/>
                  <a:pt x="2401339" y="12507168"/>
                  <a:pt x="2377982" y="12590805"/>
                </a:cubicBezTo>
                <a:cubicBezTo>
                  <a:pt x="2355158" y="12573028"/>
                  <a:pt x="2336669" y="12558617"/>
                  <a:pt x="2308358" y="12536544"/>
                </a:cubicBezTo>
                <a:cubicBezTo>
                  <a:pt x="2315645" y="12579502"/>
                  <a:pt x="2320967" y="12610988"/>
                  <a:pt x="2326329" y="12642889"/>
                </a:cubicBezTo>
                <a:cubicBezTo>
                  <a:pt x="2289773" y="12607496"/>
                  <a:pt x="2258860" y="12573946"/>
                  <a:pt x="2224796" y="12545334"/>
                </a:cubicBezTo>
                <a:cubicBezTo>
                  <a:pt x="2182807" y="12510215"/>
                  <a:pt x="2173099" y="12459393"/>
                  <a:pt x="2167108" y="12408840"/>
                </a:cubicBezTo>
                <a:cubicBezTo>
                  <a:pt x="2159828" y="12347504"/>
                  <a:pt x="2154390" y="12284983"/>
                  <a:pt x="2157578" y="12224039"/>
                </a:cubicBezTo>
                <a:cubicBezTo>
                  <a:pt x="2159307" y="12191198"/>
                  <a:pt x="2175115" y="12154929"/>
                  <a:pt x="2194580" y="12130209"/>
                </a:cubicBezTo>
                <a:cubicBezTo>
                  <a:pt x="2218213" y="12100200"/>
                  <a:pt x="2223188" y="12069635"/>
                  <a:pt x="2219159" y="12032788"/>
                </a:cubicBezTo>
                <a:cubicBezTo>
                  <a:pt x="2217189" y="12014936"/>
                  <a:pt x="2214471" y="11997152"/>
                  <a:pt x="2213448" y="11979431"/>
                </a:cubicBezTo>
                <a:cubicBezTo>
                  <a:pt x="2209463" y="11907164"/>
                  <a:pt x="2242383" y="11855313"/>
                  <a:pt x="2305004" y="11834330"/>
                </a:cubicBezTo>
                <a:cubicBezTo>
                  <a:pt x="2350416" y="11819209"/>
                  <a:pt x="2352909" y="11799334"/>
                  <a:pt x="2322391" y="11757894"/>
                </a:cubicBezTo>
                <a:cubicBezTo>
                  <a:pt x="2308789" y="11739328"/>
                  <a:pt x="2276066" y="11735246"/>
                  <a:pt x="2282700" y="11699585"/>
                </a:cubicBezTo>
                <a:cubicBezTo>
                  <a:pt x="2267394" y="11696805"/>
                  <a:pt x="2251448" y="11689603"/>
                  <a:pt x="2237133" y="11692120"/>
                </a:cubicBezTo>
                <a:cubicBezTo>
                  <a:pt x="2176251" y="11702476"/>
                  <a:pt x="2175498" y="11702842"/>
                  <a:pt x="2151371" y="11631786"/>
                </a:cubicBezTo>
                <a:cubicBezTo>
                  <a:pt x="2107446" y="11683213"/>
                  <a:pt x="2090488" y="11603781"/>
                  <a:pt x="2045541" y="11603867"/>
                </a:cubicBezTo>
                <a:cubicBezTo>
                  <a:pt x="2046247" y="11628104"/>
                  <a:pt x="2046914" y="11651628"/>
                  <a:pt x="2047683" y="11680141"/>
                </a:cubicBezTo>
                <a:lnTo>
                  <a:pt x="1974258" y="11736731"/>
                </a:lnTo>
                <a:lnTo>
                  <a:pt x="1961954" y="11698506"/>
                </a:lnTo>
                <a:cubicBezTo>
                  <a:pt x="1963122" y="11686717"/>
                  <a:pt x="1970505" y="11676426"/>
                  <a:pt x="1986531" y="11667966"/>
                </a:cubicBezTo>
                <a:cubicBezTo>
                  <a:pt x="1997678" y="11662099"/>
                  <a:pt x="2006763" y="11651160"/>
                  <a:pt x="2016703" y="11642622"/>
                </a:cubicBezTo>
                <a:cubicBezTo>
                  <a:pt x="2014945" y="11638298"/>
                  <a:pt x="2013134" y="11633845"/>
                  <a:pt x="2011373" y="11629515"/>
                </a:cubicBezTo>
                <a:cubicBezTo>
                  <a:pt x="1987355" y="11637344"/>
                  <a:pt x="1963295" y="11645053"/>
                  <a:pt x="1945069" y="11650954"/>
                </a:cubicBezTo>
                <a:cubicBezTo>
                  <a:pt x="1939405" y="11688069"/>
                  <a:pt x="1934646" y="11718529"/>
                  <a:pt x="1927726" y="11763954"/>
                </a:cubicBezTo>
                <a:cubicBezTo>
                  <a:pt x="1907326" y="11740403"/>
                  <a:pt x="1897763" y="11730837"/>
                  <a:pt x="1889779" y="11719764"/>
                </a:cubicBezTo>
                <a:cubicBezTo>
                  <a:pt x="1877420" y="11702370"/>
                  <a:pt x="1868405" y="11680832"/>
                  <a:pt x="1853957" y="11666529"/>
                </a:cubicBezTo>
                <a:cubicBezTo>
                  <a:pt x="1818610" y="11631587"/>
                  <a:pt x="1791629" y="11595975"/>
                  <a:pt x="1814799" y="11540425"/>
                </a:cubicBezTo>
                <a:lnTo>
                  <a:pt x="1809095" y="11522774"/>
                </a:lnTo>
                <a:lnTo>
                  <a:pt x="1809591" y="11522222"/>
                </a:lnTo>
                <a:lnTo>
                  <a:pt x="1809135" y="11521706"/>
                </a:lnTo>
                <a:lnTo>
                  <a:pt x="1850407" y="11502185"/>
                </a:lnTo>
                <a:cubicBezTo>
                  <a:pt x="1864788" y="11497411"/>
                  <a:pt x="1880070" y="11496163"/>
                  <a:pt x="1897421" y="11503650"/>
                </a:cubicBezTo>
                <a:cubicBezTo>
                  <a:pt x="1878604" y="11539160"/>
                  <a:pt x="1878604" y="11539160"/>
                  <a:pt x="1841520" y="11546537"/>
                </a:cubicBezTo>
                <a:cubicBezTo>
                  <a:pt x="1861648" y="11581471"/>
                  <a:pt x="1861648" y="11581471"/>
                  <a:pt x="1882494" y="11572815"/>
                </a:cubicBezTo>
                <a:cubicBezTo>
                  <a:pt x="1906183" y="11562924"/>
                  <a:pt x="1949772" y="11462481"/>
                  <a:pt x="1932654" y="11448588"/>
                </a:cubicBezTo>
                <a:cubicBezTo>
                  <a:pt x="1899614" y="11421859"/>
                  <a:pt x="1939853" y="11400363"/>
                  <a:pt x="1928075" y="11381206"/>
                </a:cubicBezTo>
                <a:cubicBezTo>
                  <a:pt x="1888029" y="11394318"/>
                  <a:pt x="1834779" y="11385403"/>
                  <a:pt x="1840154" y="11468996"/>
                </a:cubicBezTo>
                <a:cubicBezTo>
                  <a:pt x="1819719" y="11446945"/>
                  <a:pt x="1808041" y="11434398"/>
                  <a:pt x="1794766" y="11420127"/>
                </a:cubicBezTo>
                <a:cubicBezTo>
                  <a:pt x="1780466" y="11433148"/>
                  <a:pt x="1767476" y="11444948"/>
                  <a:pt x="1753016" y="11458205"/>
                </a:cubicBezTo>
                <a:lnTo>
                  <a:pt x="1809135" y="11521706"/>
                </a:lnTo>
                <a:lnTo>
                  <a:pt x="1808800" y="11521865"/>
                </a:lnTo>
                <a:lnTo>
                  <a:pt x="1809095" y="11522774"/>
                </a:lnTo>
                <a:lnTo>
                  <a:pt x="1757426" y="11580323"/>
                </a:lnTo>
                <a:cubicBezTo>
                  <a:pt x="1733782" y="11558944"/>
                  <a:pt x="1709205" y="11536240"/>
                  <a:pt x="1683750" y="11514843"/>
                </a:cubicBezTo>
                <a:cubicBezTo>
                  <a:pt x="1682549" y="11513797"/>
                  <a:pt x="1673343" y="11525388"/>
                  <a:pt x="1667623" y="11531282"/>
                </a:cubicBezTo>
                <a:cubicBezTo>
                  <a:pt x="1678633" y="11558361"/>
                  <a:pt x="1688841" y="11583468"/>
                  <a:pt x="1698997" y="11608445"/>
                </a:cubicBezTo>
                <a:cubicBezTo>
                  <a:pt x="1696068" y="11610757"/>
                  <a:pt x="1693140" y="11613072"/>
                  <a:pt x="1690211" y="11615384"/>
                </a:cubicBezTo>
                <a:cubicBezTo>
                  <a:pt x="1681998" y="11605311"/>
                  <a:pt x="1674272" y="11594556"/>
                  <a:pt x="1665337" y="11585268"/>
                </a:cubicBezTo>
                <a:cubicBezTo>
                  <a:pt x="1644995" y="11563765"/>
                  <a:pt x="1626447" y="11535906"/>
                  <a:pt x="1597579" y="11573637"/>
                </a:cubicBezTo>
                <a:cubicBezTo>
                  <a:pt x="1590173" y="11583315"/>
                  <a:pt x="1568938" y="11579277"/>
                  <a:pt x="1562370" y="11580249"/>
                </a:cubicBezTo>
                <a:cubicBezTo>
                  <a:pt x="1550116" y="11617311"/>
                  <a:pt x="1538667" y="11651617"/>
                  <a:pt x="1526347" y="11689154"/>
                </a:cubicBezTo>
                <a:cubicBezTo>
                  <a:pt x="1485611" y="11664094"/>
                  <a:pt x="1486485" y="11595235"/>
                  <a:pt x="1436118" y="11594994"/>
                </a:cubicBezTo>
                <a:cubicBezTo>
                  <a:pt x="1400133" y="11630129"/>
                  <a:pt x="1410530" y="11676614"/>
                  <a:pt x="1418650" y="11722278"/>
                </a:cubicBezTo>
                <a:cubicBezTo>
                  <a:pt x="1413969" y="11722184"/>
                  <a:pt x="1409191" y="11722146"/>
                  <a:pt x="1404510" y="11722051"/>
                </a:cubicBezTo>
                <a:cubicBezTo>
                  <a:pt x="1392863" y="11706091"/>
                  <a:pt x="1381221" y="11690127"/>
                  <a:pt x="1362357" y="11664348"/>
                </a:cubicBezTo>
                <a:cubicBezTo>
                  <a:pt x="1352536" y="11702004"/>
                  <a:pt x="1345235" y="11729699"/>
                  <a:pt x="1338034" y="11757643"/>
                </a:cubicBezTo>
                <a:cubicBezTo>
                  <a:pt x="1291409" y="11706698"/>
                  <a:pt x="1280271" y="11655834"/>
                  <a:pt x="1306346" y="11589981"/>
                </a:cubicBezTo>
                <a:cubicBezTo>
                  <a:pt x="1316183" y="11565052"/>
                  <a:pt x="1320328" y="11545115"/>
                  <a:pt x="1302893" y="11521902"/>
                </a:cubicBezTo>
                <a:cubicBezTo>
                  <a:pt x="1222332" y="11557083"/>
                  <a:pt x="1216133" y="11643924"/>
                  <a:pt x="1198384" y="11733725"/>
                </a:cubicBezTo>
                <a:cubicBezTo>
                  <a:pt x="1173701" y="11715814"/>
                  <a:pt x="1153769" y="11701365"/>
                  <a:pt x="1121818" y="11678245"/>
                </a:cubicBezTo>
                <a:cubicBezTo>
                  <a:pt x="1131548" y="11718987"/>
                  <a:pt x="1138229" y="11746839"/>
                  <a:pt x="1147089" y="11784152"/>
                </a:cubicBezTo>
                <a:cubicBezTo>
                  <a:pt x="1100021" y="11740980"/>
                  <a:pt x="1059224" y="11704688"/>
                  <a:pt x="1019860" y="11666513"/>
                </a:cubicBezTo>
                <a:cubicBezTo>
                  <a:pt x="1011331" y="11658222"/>
                  <a:pt x="1005715" y="11643774"/>
                  <a:pt x="1002661" y="11631190"/>
                </a:cubicBezTo>
                <a:cubicBezTo>
                  <a:pt x="981623" y="11544258"/>
                  <a:pt x="965035" y="11455904"/>
                  <a:pt x="974520" y="11367011"/>
                </a:cubicBezTo>
                <a:cubicBezTo>
                  <a:pt x="978068" y="11333888"/>
                  <a:pt x="992682" y="11298190"/>
                  <a:pt x="1012096" y="11273642"/>
                </a:cubicBezTo>
                <a:cubicBezTo>
                  <a:pt x="1032601" y="11247674"/>
                  <a:pt x="1039795" y="11222253"/>
                  <a:pt x="1037310" y="11189833"/>
                </a:cubicBezTo>
                <a:cubicBezTo>
                  <a:pt x="1035978" y="11171967"/>
                  <a:pt x="1032880" y="11154219"/>
                  <a:pt x="1031440" y="11136405"/>
                </a:cubicBezTo>
                <a:cubicBezTo>
                  <a:pt x="1024130" y="11049318"/>
                  <a:pt x="1048349" y="11003623"/>
                  <a:pt x="1122342" y="10978592"/>
                </a:cubicBezTo>
                <a:cubicBezTo>
                  <a:pt x="1152584" y="10968328"/>
                  <a:pt x="1160411" y="10945415"/>
                  <a:pt x="1167411" y="10916976"/>
                </a:cubicBezTo>
                <a:cubicBezTo>
                  <a:pt x="1172526" y="10896272"/>
                  <a:pt x="1174583" y="10869949"/>
                  <a:pt x="1207700" y="10884202"/>
                </a:cubicBezTo>
                <a:cubicBezTo>
                  <a:pt x="1210213" y="10908756"/>
                  <a:pt x="1214437" y="10934689"/>
                  <a:pt x="1215161" y="10960556"/>
                </a:cubicBezTo>
                <a:cubicBezTo>
                  <a:pt x="1215872" y="10984505"/>
                  <a:pt x="1212859" y="11008475"/>
                  <a:pt x="1210484" y="11050511"/>
                </a:cubicBezTo>
                <a:cubicBezTo>
                  <a:pt x="1229374" y="11025626"/>
                  <a:pt x="1244928" y="11013171"/>
                  <a:pt x="1250654" y="10996170"/>
                </a:cubicBezTo>
                <a:cubicBezTo>
                  <a:pt x="1278527" y="10912559"/>
                  <a:pt x="1294409" y="10827665"/>
                  <a:pt x="1266620" y="10735868"/>
                </a:cubicBezTo>
                <a:cubicBezTo>
                  <a:pt x="1243770" y="10660635"/>
                  <a:pt x="1251598" y="10585726"/>
                  <a:pt x="1272740" y="10512502"/>
                </a:cubicBezTo>
                <a:cubicBezTo>
                  <a:pt x="1279979" y="10487504"/>
                  <a:pt x="1285011" y="10461207"/>
                  <a:pt x="1287862" y="10434936"/>
                </a:cubicBezTo>
                <a:cubicBezTo>
                  <a:pt x="1292755" y="10389600"/>
                  <a:pt x="1303479" y="10347802"/>
                  <a:pt x="1332173" y="10315035"/>
                </a:cubicBezTo>
                <a:cubicBezTo>
                  <a:pt x="1353490" y="10290747"/>
                  <a:pt x="1357660" y="10262944"/>
                  <a:pt x="1350152" y="10229271"/>
                </a:cubicBezTo>
                <a:cubicBezTo>
                  <a:pt x="1338035" y="10174733"/>
                  <a:pt x="1328752" y="10119566"/>
                  <a:pt x="1317326" y="10064840"/>
                </a:cubicBezTo>
                <a:cubicBezTo>
                  <a:pt x="1299588" y="9979999"/>
                  <a:pt x="1299069" y="9895979"/>
                  <a:pt x="1315827" y="9812290"/>
                </a:cubicBezTo>
                <a:cubicBezTo>
                  <a:pt x="1319507" y="9793765"/>
                  <a:pt x="1320866" y="9774590"/>
                  <a:pt x="1315979" y="9751785"/>
                </a:cubicBezTo>
                <a:cubicBezTo>
                  <a:pt x="1309586" y="9761118"/>
                  <a:pt x="1304489" y="9772034"/>
                  <a:pt x="1296552" y="9779155"/>
                </a:cubicBezTo>
                <a:cubicBezTo>
                  <a:pt x="1285736" y="9789008"/>
                  <a:pt x="1270131" y="9805777"/>
                  <a:pt x="1261166" y="9802440"/>
                </a:cubicBezTo>
                <a:cubicBezTo>
                  <a:pt x="1215455" y="9785125"/>
                  <a:pt x="1186431" y="9818348"/>
                  <a:pt x="1159141" y="9843170"/>
                </a:cubicBezTo>
                <a:cubicBezTo>
                  <a:pt x="1132399" y="9867438"/>
                  <a:pt x="1104688" y="9871876"/>
                  <a:pt x="1073439" y="9877443"/>
                </a:cubicBezTo>
                <a:cubicBezTo>
                  <a:pt x="1035041" y="9884124"/>
                  <a:pt x="997002" y="9895512"/>
                  <a:pt x="960201" y="9908974"/>
                </a:cubicBezTo>
                <a:cubicBezTo>
                  <a:pt x="924518" y="9922031"/>
                  <a:pt x="883169" y="9934140"/>
                  <a:pt x="909984" y="10006120"/>
                </a:cubicBezTo>
                <a:cubicBezTo>
                  <a:pt x="866715" y="9966583"/>
                  <a:pt x="837904" y="9992739"/>
                  <a:pt x="809631" y="10009749"/>
                </a:cubicBezTo>
                <a:cubicBezTo>
                  <a:pt x="769170" y="10033874"/>
                  <a:pt x="718286" y="10035217"/>
                  <a:pt x="686114" y="10077825"/>
                </a:cubicBezTo>
                <a:cubicBezTo>
                  <a:pt x="684247" y="10080214"/>
                  <a:pt x="675573" y="10075987"/>
                  <a:pt x="659953" y="10072776"/>
                </a:cubicBezTo>
                <a:cubicBezTo>
                  <a:pt x="672582" y="10049304"/>
                  <a:pt x="682591" y="10030804"/>
                  <a:pt x="699944" y="9998672"/>
                </a:cubicBezTo>
                <a:cubicBezTo>
                  <a:pt x="667270" y="10010563"/>
                  <a:pt x="644139" y="10017071"/>
                  <a:pt x="622568" y="10027413"/>
                </a:cubicBezTo>
                <a:cubicBezTo>
                  <a:pt x="592277" y="10041998"/>
                  <a:pt x="574601" y="10031192"/>
                  <a:pt x="562803" y="9992345"/>
                </a:cubicBezTo>
                <a:cubicBezTo>
                  <a:pt x="593604" y="9976475"/>
                  <a:pt x="628365" y="9970979"/>
                  <a:pt x="648400" y="9935608"/>
                </a:cubicBezTo>
                <a:cubicBezTo>
                  <a:pt x="653561" y="9926439"/>
                  <a:pt x="679844" y="9933058"/>
                  <a:pt x="702787" y="9932115"/>
                </a:cubicBezTo>
                <a:cubicBezTo>
                  <a:pt x="698231" y="9913299"/>
                  <a:pt x="694071" y="9895771"/>
                  <a:pt x="690104" y="9879038"/>
                </a:cubicBezTo>
                <a:cubicBezTo>
                  <a:pt x="680829" y="9879993"/>
                  <a:pt x="676485" y="9879142"/>
                  <a:pt x="673620" y="9880979"/>
                </a:cubicBezTo>
                <a:cubicBezTo>
                  <a:pt x="660336" y="9889515"/>
                  <a:pt x="648220" y="9900297"/>
                  <a:pt x="634381" y="9907473"/>
                </a:cubicBezTo>
                <a:cubicBezTo>
                  <a:pt x="590221" y="9930432"/>
                  <a:pt x="549136" y="9953971"/>
                  <a:pt x="521193" y="10004441"/>
                </a:cubicBezTo>
                <a:cubicBezTo>
                  <a:pt x="490307" y="10060047"/>
                  <a:pt x="442424" y="10098885"/>
                  <a:pt x="374390" y="10132863"/>
                </a:cubicBezTo>
                <a:cubicBezTo>
                  <a:pt x="391943" y="10103441"/>
                  <a:pt x="402242" y="10086290"/>
                  <a:pt x="414476" y="10065967"/>
                </a:cubicBezTo>
                <a:cubicBezTo>
                  <a:pt x="347448" y="10039023"/>
                  <a:pt x="319213" y="10133480"/>
                  <a:pt x="249461" y="10125190"/>
                </a:cubicBezTo>
                <a:cubicBezTo>
                  <a:pt x="293807" y="10060527"/>
                  <a:pt x="325733" y="10003674"/>
                  <a:pt x="404705" y="10022289"/>
                </a:cubicBezTo>
                <a:cubicBezTo>
                  <a:pt x="423959" y="10026846"/>
                  <a:pt x="455490" y="10000404"/>
                  <a:pt x="469354" y="9978400"/>
                </a:cubicBezTo>
                <a:cubicBezTo>
                  <a:pt x="488150" y="9948530"/>
                  <a:pt x="509138" y="9933580"/>
                  <a:pt x="540120" y="9927987"/>
                </a:cubicBezTo>
                <a:cubicBezTo>
                  <a:pt x="550321" y="9926138"/>
                  <a:pt x="558761" y="9913595"/>
                  <a:pt x="564233" y="9897894"/>
                </a:cubicBezTo>
                <a:cubicBezTo>
                  <a:pt x="492082" y="9903366"/>
                  <a:pt x="439494" y="9963599"/>
                  <a:pt x="365434" y="9980217"/>
                </a:cubicBezTo>
                <a:cubicBezTo>
                  <a:pt x="366938" y="9963638"/>
                  <a:pt x="367804" y="9954031"/>
                  <a:pt x="369417" y="9937399"/>
                </a:cubicBezTo>
                <a:cubicBezTo>
                  <a:pt x="350995" y="9942802"/>
                  <a:pt x="332253" y="9943627"/>
                  <a:pt x="319302" y="9953622"/>
                </a:cubicBezTo>
                <a:cubicBezTo>
                  <a:pt x="307546" y="9962749"/>
                  <a:pt x="301888" y="9981800"/>
                  <a:pt x="290843" y="10001240"/>
                </a:cubicBezTo>
                <a:cubicBezTo>
                  <a:pt x="278847" y="9999962"/>
                  <a:pt x="261655" y="9998256"/>
                  <a:pt x="241645" y="9996281"/>
                </a:cubicBezTo>
                <a:cubicBezTo>
                  <a:pt x="248347" y="9944593"/>
                  <a:pt x="278544" y="9915838"/>
                  <a:pt x="314443" y="9911558"/>
                </a:cubicBezTo>
                <a:cubicBezTo>
                  <a:pt x="350981" y="9907262"/>
                  <a:pt x="349293" y="9834323"/>
                  <a:pt x="402318" y="9873116"/>
                </a:cubicBezTo>
                <a:cubicBezTo>
                  <a:pt x="401069" y="9844688"/>
                  <a:pt x="400283" y="9826261"/>
                  <a:pt x="399445" y="9807709"/>
                </a:cubicBezTo>
                <a:cubicBezTo>
                  <a:pt x="362165" y="9805104"/>
                  <a:pt x="344884" y="9822845"/>
                  <a:pt x="324818" y="9850525"/>
                </a:cubicBezTo>
                <a:cubicBezTo>
                  <a:pt x="312609" y="9867420"/>
                  <a:pt x="274587" y="9860137"/>
                  <a:pt x="244223" y="9864393"/>
                </a:cubicBezTo>
                <a:cubicBezTo>
                  <a:pt x="252467" y="9878008"/>
                  <a:pt x="260761" y="9891747"/>
                  <a:pt x="268955" y="9905239"/>
                </a:cubicBezTo>
                <a:cubicBezTo>
                  <a:pt x="255242" y="9922874"/>
                  <a:pt x="242781" y="9939150"/>
                  <a:pt x="229958" y="9955167"/>
                </a:cubicBezTo>
                <a:cubicBezTo>
                  <a:pt x="211548" y="9978040"/>
                  <a:pt x="189081" y="9990005"/>
                  <a:pt x="161460" y="9977220"/>
                </a:cubicBezTo>
                <a:cubicBezTo>
                  <a:pt x="135730" y="9965300"/>
                  <a:pt x="115415" y="9971773"/>
                  <a:pt x="91650" y="9996066"/>
                </a:cubicBezTo>
                <a:cubicBezTo>
                  <a:pt x="111686" y="9999056"/>
                  <a:pt x="126742" y="10001217"/>
                  <a:pt x="155314" y="10005538"/>
                </a:cubicBezTo>
                <a:cubicBezTo>
                  <a:pt x="105638" y="10045990"/>
                  <a:pt x="66369" y="10078121"/>
                  <a:pt x="26564" y="10110520"/>
                </a:cubicBezTo>
                <a:cubicBezTo>
                  <a:pt x="-10057" y="10043902"/>
                  <a:pt x="-8972" y="10045301"/>
                  <a:pt x="30809" y="10000177"/>
                </a:cubicBezTo>
                <a:cubicBezTo>
                  <a:pt x="71692" y="9953936"/>
                  <a:pt x="109814" y="9904730"/>
                  <a:pt x="149504" y="9857140"/>
                </a:cubicBezTo>
                <a:cubicBezTo>
                  <a:pt x="157492" y="9847625"/>
                  <a:pt x="165775" y="9834715"/>
                  <a:pt x="175836" y="9831887"/>
                </a:cubicBezTo>
                <a:cubicBezTo>
                  <a:pt x="239490" y="9814710"/>
                  <a:pt x="250800" y="9732189"/>
                  <a:pt x="310077" y="9710611"/>
                </a:cubicBezTo>
                <a:cubicBezTo>
                  <a:pt x="306329" y="9705181"/>
                  <a:pt x="302623" y="9699872"/>
                  <a:pt x="298866" y="9694437"/>
                </a:cubicBezTo>
                <a:cubicBezTo>
                  <a:pt x="274536" y="9715754"/>
                  <a:pt x="250770" y="9737825"/>
                  <a:pt x="225722" y="9758010"/>
                </a:cubicBezTo>
                <a:cubicBezTo>
                  <a:pt x="203867" y="9775603"/>
                  <a:pt x="181995" y="9794086"/>
                  <a:pt x="157568" y="9805966"/>
                </a:cubicBezTo>
                <a:cubicBezTo>
                  <a:pt x="133571" y="9817637"/>
                  <a:pt x="115399" y="9805294"/>
                  <a:pt x="110639" y="9768211"/>
                </a:cubicBezTo>
                <a:cubicBezTo>
                  <a:pt x="148718" y="9750283"/>
                  <a:pt x="182255" y="9726572"/>
                  <a:pt x="203359" y="9679873"/>
                </a:cubicBezTo>
                <a:cubicBezTo>
                  <a:pt x="213458" y="9657476"/>
                  <a:pt x="248743" y="9650094"/>
                  <a:pt x="272789" y="9636326"/>
                </a:cubicBezTo>
                <a:cubicBezTo>
                  <a:pt x="282006" y="9631102"/>
                  <a:pt x="291681" y="9626989"/>
                  <a:pt x="302549" y="9621703"/>
                </a:cubicBezTo>
                <a:cubicBezTo>
                  <a:pt x="261304" y="9617914"/>
                  <a:pt x="223560" y="9612579"/>
                  <a:pt x="185907" y="9612231"/>
                </a:cubicBezTo>
                <a:cubicBezTo>
                  <a:pt x="174369" y="9612062"/>
                  <a:pt x="162112" y="9624396"/>
                  <a:pt x="152211" y="9633648"/>
                </a:cubicBezTo>
                <a:cubicBezTo>
                  <a:pt x="136437" y="9648432"/>
                  <a:pt x="122260" y="9665543"/>
                  <a:pt x="104356" y="9684921"/>
                </a:cubicBezTo>
                <a:cubicBezTo>
                  <a:pt x="89540" y="9656728"/>
                  <a:pt x="91934" y="9638829"/>
                  <a:pt x="107824" y="9625616"/>
                </a:cubicBezTo>
                <a:cubicBezTo>
                  <a:pt x="127898" y="9609038"/>
                  <a:pt x="148800" y="9593241"/>
                  <a:pt x="170924" y="9580119"/>
                </a:cubicBezTo>
                <a:cubicBezTo>
                  <a:pt x="196061" y="9565225"/>
                  <a:pt x="209049" y="9548981"/>
                  <a:pt x="187776" y="9526152"/>
                </a:cubicBezTo>
                <a:cubicBezTo>
                  <a:pt x="201540" y="9504204"/>
                  <a:pt x="212755" y="9486450"/>
                  <a:pt x="223865" y="9468756"/>
                </a:cubicBezTo>
                <a:cubicBezTo>
                  <a:pt x="246320" y="9463762"/>
                  <a:pt x="265305" y="9452750"/>
                  <a:pt x="270904" y="9413889"/>
                </a:cubicBezTo>
                <a:cubicBezTo>
                  <a:pt x="273449" y="9396063"/>
                  <a:pt x="289553" y="9378599"/>
                  <a:pt x="303455" y="9366503"/>
                </a:cubicBezTo>
                <a:cubicBezTo>
                  <a:pt x="321322" y="9350858"/>
                  <a:pt x="343158" y="9340831"/>
                  <a:pt x="364583" y="9327594"/>
                </a:cubicBezTo>
                <a:cubicBezTo>
                  <a:pt x="351557" y="9284454"/>
                  <a:pt x="321552" y="9298158"/>
                  <a:pt x="300222" y="9289130"/>
                </a:cubicBezTo>
                <a:cubicBezTo>
                  <a:pt x="277984" y="9352681"/>
                  <a:pt x="197986" y="9415576"/>
                  <a:pt x="91584" y="9452517"/>
                </a:cubicBezTo>
                <a:lnTo>
                  <a:pt x="31563" y="9365493"/>
                </a:lnTo>
                <a:lnTo>
                  <a:pt x="40111" y="9347725"/>
                </a:lnTo>
                <a:cubicBezTo>
                  <a:pt x="45204" y="9325463"/>
                  <a:pt x="43808" y="9296647"/>
                  <a:pt x="79959" y="9304724"/>
                </a:cubicBezTo>
                <a:cubicBezTo>
                  <a:pt x="75553" y="9313535"/>
                  <a:pt x="71195" y="9322165"/>
                  <a:pt x="58860" y="9346976"/>
                </a:cubicBezTo>
                <a:cubicBezTo>
                  <a:pt x="77936" y="9338735"/>
                  <a:pt x="94084" y="9331770"/>
                  <a:pt x="108767" y="9325444"/>
                </a:cubicBezTo>
                <a:lnTo>
                  <a:pt x="149442" y="9307933"/>
                </a:lnTo>
                <a:lnTo>
                  <a:pt x="149435" y="9308851"/>
                </a:lnTo>
                <a:lnTo>
                  <a:pt x="149579" y="9308781"/>
                </a:lnTo>
                <a:lnTo>
                  <a:pt x="134056" y="9361063"/>
                </a:lnTo>
                <a:cubicBezTo>
                  <a:pt x="137137" y="9363566"/>
                  <a:pt x="140265" y="9366185"/>
                  <a:pt x="143347" y="9368687"/>
                </a:cubicBezTo>
                <a:cubicBezTo>
                  <a:pt x="174209" y="9339016"/>
                  <a:pt x="205116" y="9309471"/>
                  <a:pt x="235970" y="9279796"/>
                </a:cubicBezTo>
                <a:cubicBezTo>
                  <a:pt x="233875" y="9276526"/>
                  <a:pt x="231719" y="9273129"/>
                  <a:pt x="229615" y="9269855"/>
                </a:cubicBezTo>
                <a:lnTo>
                  <a:pt x="149579" y="9308781"/>
                </a:lnTo>
                <a:lnTo>
                  <a:pt x="149888" y="9307741"/>
                </a:lnTo>
                <a:lnTo>
                  <a:pt x="149442" y="9307933"/>
                </a:lnTo>
                <a:lnTo>
                  <a:pt x="149614" y="9283345"/>
                </a:lnTo>
                <a:cubicBezTo>
                  <a:pt x="155224" y="9261237"/>
                  <a:pt x="174871" y="9248155"/>
                  <a:pt x="188178" y="9233576"/>
                </a:cubicBezTo>
                <a:cubicBezTo>
                  <a:pt x="224158" y="9194304"/>
                  <a:pt x="265263" y="9160984"/>
                  <a:pt x="312125" y="9118048"/>
                </a:cubicBezTo>
                <a:cubicBezTo>
                  <a:pt x="309287" y="9141499"/>
                  <a:pt x="307445" y="9156315"/>
                  <a:pt x="304622" y="9179166"/>
                </a:cubicBezTo>
                <a:cubicBezTo>
                  <a:pt x="378001" y="9103485"/>
                  <a:pt x="445771" y="9033350"/>
                  <a:pt x="518497" y="8958283"/>
                </a:cubicBezTo>
                <a:cubicBezTo>
                  <a:pt x="511693" y="8931084"/>
                  <a:pt x="526949" y="8906476"/>
                  <a:pt x="553802" y="8886608"/>
                </a:cubicBezTo>
                <a:cubicBezTo>
                  <a:pt x="579569" y="8867556"/>
                  <a:pt x="601972" y="8846890"/>
                  <a:pt x="601229" y="8803850"/>
                </a:cubicBezTo>
                <a:cubicBezTo>
                  <a:pt x="600966" y="8785760"/>
                  <a:pt x="619835" y="8768137"/>
                  <a:pt x="630098" y="8750262"/>
                </a:cubicBezTo>
                <a:cubicBezTo>
                  <a:pt x="563496" y="8775393"/>
                  <a:pt x="558323" y="8782652"/>
                  <a:pt x="556155" y="8854354"/>
                </a:cubicBezTo>
                <a:cubicBezTo>
                  <a:pt x="461725" y="8886805"/>
                  <a:pt x="421511" y="8997452"/>
                  <a:pt x="334832" y="9050574"/>
                </a:cubicBezTo>
                <a:cubicBezTo>
                  <a:pt x="327078" y="9022939"/>
                  <a:pt x="320593" y="9000327"/>
                  <a:pt x="312538" y="8971653"/>
                </a:cubicBezTo>
                <a:cubicBezTo>
                  <a:pt x="344297" y="8967024"/>
                  <a:pt x="366018" y="8955127"/>
                  <a:pt x="369268" y="8914296"/>
                </a:cubicBezTo>
                <a:cubicBezTo>
                  <a:pt x="372554" y="8874188"/>
                  <a:pt x="409761" y="8870605"/>
                  <a:pt x="436436" y="8860446"/>
                </a:cubicBezTo>
                <a:cubicBezTo>
                  <a:pt x="472242" y="8846736"/>
                  <a:pt x="503329" y="8829987"/>
                  <a:pt x="519506" y="8777534"/>
                </a:cubicBezTo>
                <a:cubicBezTo>
                  <a:pt x="491663" y="8796854"/>
                  <a:pt x="471057" y="8811174"/>
                  <a:pt x="450406" y="8825366"/>
                </a:cubicBezTo>
                <a:cubicBezTo>
                  <a:pt x="446536" y="8822507"/>
                  <a:pt x="442666" y="8819647"/>
                  <a:pt x="438795" y="8816788"/>
                </a:cubicBezTo>
                <a:cubicBezTo>
                  <a:pt x="446000" y="8799957"/>
                  <a:pt x="449893" y="8779402"/>
                  <a:pt x="461089" y="8766992"/>
                </a:cubicBezTo>
                <a:cubicBezTo>
                  <a:pt x="499216" y="8724460"/>
                  <a:pt x="540975" y="8686081"/>
                  <a:pt x="578897" y="8643344"/>
                </a:cubicBezTo>
                <a:cubicBezTo>
                  <a:pt x="588514" y="8632443"/>
                  <a:pt x="589113" y="8611416"/>
                  <a:pt x="593696" y="8595414"/>
                </a:cubicBezTo>
                <a:cubicBezTo>
                  <a:pt x="643705" y="8565610"/>
                  <a:pt x="696842" y="8533987"/>
                  <a:pt x="757756" y="8497701"/>
                </a:cubicBezTo>
                <a:cubicBezTo>
                  <a:pt x="755240" y="8518475"/>
                  <a:pt x="753619" y="8530962"/>
                  <a:pt x="751563" y="8548105"/>
                </a:cubicBezTo>
                <a:cubicBezTo>
                  <a:pt x="762230" y="8544547"/>
                  <a:pt x="772510" y="8544140"/>
                  <a:pt x="779501" y="8538518"/>
                </a:cubicBezTo>
                <a:cubicBezTo>
                  <a:pt x="810417" y="8513415"/>
                  <a:pt x="829057" y="8467320"/>
                  <a:pt x="882146" y="8482817"/>
                </a:cubicBezTo>
                <a:cubicBezTo>
                  <a:pt x="896621" y="8487039"/>
                  <a:pt x="920017" y="8455812"/>
                  <a:pt x="936344" y="8437646"/>
                </a:cubicBezTo>
                <a:cubicBezTo>
                  <a:pt x="968626" y="8401950"/>
                  <a:pt x="997493" y="8361997"/>
                  <a:pt x="1030960" y="8327649"/>
                </a:cubicBezTo>
                <a:cubicBezTo>
                  <a:pt x="1041862" y="8316420"/>
                  <a:pt x="1062744" y="8317369"/>
                  <a:pt x="1082880" y="8311724"/>
                </a:cubicBezTo>
                <a:cubicBezTo>
                  <a:pt x="1080462" y="8289941"/>
                  <a:pt x="1078085" y="8269184"/>
                  <a:pt x="1075704" y="8248421"/>
                </a:cubicBezTo>
                <a:cubicBezTo>
                  <a:pt x="1083499" y="8242554"/>
                  <a:pt x="1091243" y="8236564"/>
                  <a:pt x="1099044" y="8230696"/>
                </a:cubicBezTo>
                <a:cubicBezTo>
                  <a:pt x="1108723" y="8230731"/>
                  <a:pt x="1118565" y="8230834"/>
                  <a:pt x="1117022" y="8230844"/>
                </a:cubicBezTo>
                <a:cubicBezTo>
                  <a:pt x="1138537" y="8200383"/>
                  <a:pt x="1154359" y="8176537"/>
                  <a:pt x="1171648" y="8154059"/>
                </a:cubicBezTo>
                <a:cubicBezTo>
                  <a:pt x="1181475" y="8141139"/>
                  <a:pt x="1192858" y="8129823"/>
                  <a:pt x="1204549" y="8118951"/>
                </a:cubicBezTo>
                <a:cubicBezTo>
                  <a:pt x="1232512" y="8092615"/>
                  <a:pt x="1259558" y="8064356"/>
                  <a:pt x="1289724" y="8041535"/>
                </a:cubicBezTo>
                <a:cubicBezTo>
                  <a:pt x="1317450" y="8020641"/>
                  <a:pt x="1334050" y="7995535"/>
                  <a:pt x="1335527" y="7944314"/>
                </a:cubicBezTo>
                <a:cubicBezTo>
                  <a:pt x="1291233" y="7954890"/>
                  <a:pt x="1252500" y="7964254"/>
                  <a:pt x="1223828" y="7971087"/>
                </a:cubicBezTo>
                <a:cubicBezTo>
                  <a:pt x="1222899" y="7992570"/>
                  <a:pt x="1226536" y="8009760"/>
                  <a:pt x="1221203" y="8014725"/>
                </a:cubicBezTo>
                <a:cubicBezTo>
                  <a:pt x="1183019" y="8050477"/>
                  <a:pt x="1142008" y="8082425"/>
                  <a:pt x="1103666" y="8118106"/>
                </a:cubicBezTo>
                <a:cubicBezTo>
                  <a:pt x="1062116" y="8156679"/>
                  <a:pt x="1023201" y="8198861"/>
                  <a:pt x="981960" y="8237878"/>
                </a:cubicBezTo>
                <a:cubicBezTo>
                  <a:pt x="942679" y="8275052"/>
                  <a:pt x="942061" y="8274168"/>
                  <a:pt x="883835" y="8253012"/>
                </a:cubicBezTo>
                <a:cubicBezTo>
                  <a:pt x="901304" y="8234151"/>
                  <a:pt x="914667" y="8217576"/>
                  <a:pt x="929999" y="8203607"/>
                </a:cubicBezTo>
                <a:cubicBezTo>
                  <a:pt x="938856" y="8195596"/>
                  <a:pt x="951634" y="8193085"/>
                  <a:pt x="960857" y="8185339"/>
                </a:cubicBezTo>
                <a:cubicBezTo>
                  <a:pt x="976159" y="8172563"/>
                  <a:pt x="997512" y="8157880"/>
                  <a:pt x="979653" y="8132649"/>
                </a:cubicBezTo>
                <a:cubicBezTo>
                  <a:pt x="965085" y="8112043"/>
                  <a:pt x="947291" y="8119956"/>
                  <a:pt x="936892" y="8141305"/>
                </a:cubicBezTo>
                <a:cubicBezTo>
                  <a:pt x="924987" y="8165905"/>
                  <a:pt x="899076" y="8154807"/>
                  <a:pt x="880514" y="8165909"/>
                </a:cubicBezTo>
                <a:cubicBezTo>
                  <a:pt x="843563" y="8187881"/>
                  <a:pt x="820138" y="8220307"/>
                  <a:pt x="797214" y="8253964"/>
                </a:cubicBezTo>
                <a:cubicBezTo>
                  <a:pt x="753688" y="8317790"/>
                  <a:pt x="699398" y="8364636"/>
                  <a:pt x="643411" y="8406378"/>
                </a:cubicBezTo>
                <a:cubicBezTo>
                  <a:pt x="629159" y="8431231"/>
                  <a:pt x="617607" y="8458624"/>
                  <a:pt x="600184" y="8480137"/>
                </a:cubicBezTo>
                <a:cubicBezTo>
                  <a:pt x="569228" y="8518441"/>
                  <a:pt x="534585" y="8553071"/>
                  <a:pt x="501653" y="8589371"/>
                </a:cubicBezTo>
                <a:cubicBezTo>
                  <a:pt x="488492" y="8603921"/>
                  <a:pt x="472961" y="8619625"/>
                  <a:pt x="458381" y="8595162"/>
                </a:cubicBezTo>
                <a:cubicBezTo>
                  <a:pt x="452960" y="8585953"/>
                  <a:pt x="458043" y="8559781"/>
                  <a:pt x="466376" y="8551430"/>
                </a:cubicBezTo>
                <a:cubicBezTo>
                  <a:pt x="499328" y="8518668"/>
                  <a:pt x="535546" y="8489800"/>
                  <a:pt x="573287" y="8457080"/>
                </a:cubicBezTo>
                <a:cubicBezTo>
                  <a:pt x="561654" y="8404380"/>
                  <a:pt x="598064" y="8378226"/>
                  <a:pt x="631899" y="8355546"/>
                </a:cubicBezTo>
                <a:cubicBezTo>
                  <a:pt x="645086" y="8346766"/>
                  <a:pt x="655271" y="8337185"/>
                  <a:pt x="662246" y="8325534"/>
                </a:cubicBezTo>
                <a:lnTo>
                  <a:pt x="673105" y="8283996"/>
                </a:lnTo>
                <a:lnTo>
                  <a:pt x="730907" y="8262578"/>
                </a:lnTo>
                <a:cubicBezTo>
                  <a:pt x="780187" y="8228799"/>
                  <a:pt x="807541" y="8164590"/>
                  <a:pt x="853026" y="8127144"/>
                </a:cubicBezTo>
                <a:cubicBezTo>
                  <a:pt x="831319" y="8111482"/>
                  <a:pt x="811760" y="8097295"/>
                  <a:pt x="781735" y="8075758"/>
                </a:cubicBezTo>
                <a:cubicBezTo>
                  <a:pt x="836465" y="8044250"/>
                  <a:pt x="881600" y="8018297"/>
                  <a:pt x="934232" y="7987967"/>
                </a:cubicBezTo>
                <a:cubicBezTo>
                  <a:pt x="932247" y="7979597"/>
                  <a:pt x="927504" y="7959388"/>
                  <a:pt x="922441" y="7937419"/>
                </a:cubicBezTo>
                <a:cubicBezTo>
                  <a:pt x="903173" y="7953745"/>
                  <a:pt x="888613" y="7971199"/>
                  <a:pt x="870582" y="7980117"/>
                </a:cubicBezTo>
                <a:cubicBezTo>
                  <a:pt x="823285" y="8003268"/>
                  <a:pt x="787053" y="8035255"/>
                  <a:pt x="754585" y="8083480"/>
                </a:cubicBezTo>
                <a:cubicBezTo>
                  <a:pt x="719695" y="8135264"/>
                  <a:pt x="665315" y="8169853"/>
                  <a:pt x="614153" y="8216806"/>
                </a:cubicBezTo>
                <a:cubicBezTo>
                  <a:pt x="608288" y="8179781"/>
                  <a:pt x="643203" y="8169240"/>
                  <a:pt x="650201" y="8146743"/>
                </a:cubicBezTo>
                <a:lnTo>
                  <a:pt x="645438" y="8119370"/>
                </a:lnTo>
                <a:lnTo>
                  <a:pt x="698422" y="8044387"/>
                </a:lnTo>
                <a:cubicBezTo>
                  <a:pt x="719618" y="8023803"/>
                  <a:pt x="744671" y="8008546"/>
                  <a:pt x="775042" y="8000661"/>
                </a:cubicBezTo>
                <a:cubicBezTo>
                  <a:pt x="793563" y="7995802"/>
                  <a:pt x="811934" y="7992794"/>
                  <a:pt x="793247" y="7959520"/>
                </a:cubicBezTo>
                <a:cubicBezTo>
                  <a:pt x="727449" y="7982186"/>
                  <a:pt x="674139" y="8041298"/>
                  <a:pt x="587865" y="8050371"/>
                </a:cubicBezTo>
                <a:cubicBezTo>
                  <a:pt x="599447" y="8030669"/>
                  <a:pt x="604541" y="8021968"/>
                  <a:pt x="613026" y="8007329"/>
                </a:cubicBezTo>
                <a:cubicBezTo>
                  <a:pt x="589171" y="8015227"/>
                  <a:pt x="569371" y="8017892"/>
                  <a:pt x="553702" y="8028180"/>
                </a:cubicBezTo>
                <a:cubicBezTo>
                  <a:pt x="541220" y="8036473"/>
                  <a:pt x="533570" y="8054114"/>
                  <a:pt x="520597" y="8071982"/>
                </a:cubicBezTo>
                <a:cubicBezTo>
                  <a:pt x="509770" y="8071024"/>
                  <a:pt x="492887" y="8069761"/>
                  <a:pt x="474571" y="8068148"/>
                </a:cubicBezTo>
                <a:cubicBezTo>
                  <a:pt x="489440" y="8006115"/>
                  <a:pt x="535511" y="7987561"/>
                  <a:pt x="576173" y="7959487"/>
                </a:cubicBezTo>
                <a:cubicBezTo>
                  <a:pt x="548909" y="7908907"/>
                  <a:pt x="512450" y="7950487"/>
                  <a:pt x="472193" y="7929778"/>
                </a:cubicBezTo>
                <a:cubicBezTo>
                  <a:pt x="488195" y="7954883"/>
                  <a:pt x="495994" y="7967085"/>
                  <a:pt x="505796" y="7982314"/>
                </a:cubicBezTo>
                <a:cubicBezTo>
                  <a:pt x="490565" y="7998751"/>
                  <a:pt x="475874" y="8015232"/>
                  <a:pt x="460500" y="8030999"/>
                </a:cubicBezTo>
                <a:cubicBezTo>
                  <a:pt x="439407" y="8052668"/>
                  <a:pt x="417129" y="8067949"/>
                  <a:pt x="386303" y="8048868"/>
                </a:cubicBezTo>
                <a:cubicBezTo>
                  <a:pt x="361872" y="8033798"/>
                  <a:pt x="345648" y="8047162"/>
                  <a:pt x="332699" y="8070798"/>
                </a:cubicBezTo>
                <a:cubicBezTo>
                  <a:pt x="348275" y="8071365"/>
                  <a:pt x="362519" y="8071846"/>
                  <a:pt x="376759" y="8072319"/>
                </a:cubicBezTo>
                <a:cubicBezTo>
                  <a:pt x="378829" y="8077093"/>
                  <a:pt x="380741" y="8081794"/>
                  <a:pt x="382807" y="8086558"/>
                </a:cubicBezTo>
                <a:cubicBezTo>
                  <a:pt x="343419" y="8119349"/>
                  <a:pt x="307361" y="8157474"/>
                  <a:pt x="257966" y="8174533"/>
                </a:cubicBezTo>
                <a:cubicBezTo>
                  <a:pt x="228033" y="8119925"/>
                  <a:pt x="227836" y="8110240"/>
                  <a:pt x="260349" y="8075766"/>
                </a:cubicBezTo>
                <a:cubicBezTo>
                  <a:pt x="303936" y="8029534"/>
                  <a:pt x="356134" y="7992745"/>
                  <a:pt x="382812" y="7928376"/>
                </a:cubicBezTo>
                <a:cubicBezTo>
                  <a:pt x="385014" y="7923010"/>
                  <a:pt x="390978" y="7918033"/>
                  <a:pt x="396232" y="7916367"/>
                </a:cubicBezTo>
                <a:cubicBezTo>
                  <a:pt x="461316" y="7894780"/>
                  <a:pt x="484281" y="7816224"/>
                  <a:pt x="540454" y="7782236"/>
                </a:cubicBezTo>
                <a:cubicBezTo>
                  <a:pt x="499627" y="7779133"/>
                  <a:pt x="479212" y="7814836"/>
                  <a:pt x="451400" y="7837106"/>
                </a:cubicBezTo>
                <a:cubicBezTo>
                  <a:pt x="430030" y="7854307"/>
                  <a:pt x="406122" y="7869047"/>
                  <a:pt x="381270" y="7878614"/>
                </a:cubicBezTo>
                <a:cubicBezTo>
                  <a:pt x="371823" y="7882320"/>
                  <a:pt x="356616" y="7868387"/>
                  <a:pt x="342831" y="7853178"/>
                </a:cubicBezTo>
                <a:cubicBezTo>
                  <a:pt x="421602" y="7819303"/>
                  <a:pt x="435848" y="7697734"/>
                  <a:pt x="531634" y="7693955"/>
                </a:cubicBezTo>
                <a:cubicBezTo>
                  <a:pt x="492315" y="7692046"/>
                  <a:pt x="452888" y="7687965"/>
                  <a:pt x="413757" y="7689372"/>
                </a:cubicBezTo>
                <a:cubicBezTo>
                  <a:pt x="402316" y="7689758"/>
                  <a:pt x="390961" y="7704313"/>
                  <a:pt x="381099" y="7714294"/>
                </a:cubicBezTo>
                <a:cubicBezTo>
                  <a:pt x="367475" y="7728024"/>
                  <a:pt x="355248" y="7743604"/>
                  <a:pt x="341021" y="7760294"/>
                </a:cubicBezTo>
                <a:cubicBezTo>
                  <a:pt x="311206" y="7709778"/>
                  <a:pt x="356881" y="7699113"/>
                  <a:pt x="356108" y="7670907"/>
                </a:cubicBezTo>
                <a:cubicBezTo>
                  <a:pt x="355930" y="7655880"/>
                  <a:pt x="355705" y="7640735"/>
                  <a:pt x="355407" y="7614966"/>
                </a:cubicBezTo>
                <a:cubicBezTo>
                  <a:pt x="370471" y="7628228"/>
                  <a:pt x="374448" y="7632953"/>
                  <a:pt x="379231" y="7635517"/>
                </a:cubicBezTo>
                <a:cubicBezTo>
                  <a:pt x="390156" y="7641455"/>
                  <a:pt x="404337" y="7653517"/>
                  <a:pt x="411766" y="7649904"/>
                </a:cubicBezTo>
                <a:cubicBezTo>
                  <a:pt x="420481" y="7645665"/>
                  <a:pt x="430827" y="7621972"/>
                  <a:pt x="427353" y="7615965"/>
                </a:cubicBezTo>
                <a:cubicBezTo>
                  <a:pt x="414066" y="7592799"/>
                  <a:pt x="429839" y="7591647"/>
                  <a:pt x="439491" y="7581470"/>
                </a:cubicBezTo>
                <a:cubicBezTo>
                  <a:pt x="447184" y="7573432"/>
                  <a:pt x="448402" y="7557733"/>
                  <a:pt x="455376" y="7537161"/>
                </a:cubicBezTo>
                <a:cubicBezTo>
                  <a:pt x="481952" y="7540380"/>
                  <a:pt x="503442" y="7526667"/>
                  <a:pt x="504353" y="7481351"/>
                </a:cubicBezTo>
                <a:cubicBezTo>
                  <a:pt x="504695" y="7466968"/>
                  <a:pt x="521038" y="7450426"/>
                  <a:pt x="533713" y="7440705"/>
                </a:cubicBezTo>
                <a:cubicBezTo>
                  <a:pt x="553651" y="7425376"/>
                  <a:pt x="576765" y="7415024"/>
                  <a:pt x="598500" y="7402527"/>
                </a:cubicBezTo>
                <a:cubicBezTo>
                  <a:pt x="598357" y="7397122"/>
                  <a:pt x="598327" y="7391655"/>
                  <a:pt x="598238" y="7386363"/>
                </a:cubicBezTo>
                <a:cubicBezTo>
                  <a:pt x="578071" y="7377658"/>
                  <a:pt x="558011" y="7368899"/>
                  <a:pt x="544536" y="7363014"/>
                </a:cubicBezTo>
                <a:cubicBezTo>
                  <a:pt x="487915" y="7452022"/>
                  <a:pt x="409386" y="7489029"/>
                  <a:pt x="336171" y="7528342"/>
                </a:cubicBezTo>
                <a:cubicBezTo>
                  <a:pt x="285710" y="7493639"/>
                  <a:pt x="290935" y="7436731"/>
                  <a:pt x="265485" y="7392531"/>
                </a:cubicBezTo>
                <a:cubicBezTo>
                  <a:pt x="280767" y="7385099"/>
                  <a:pt x="292389" y="7379446"/>
                  <a:pt x="309824" y="7370967"/>
                </a:cubicBezTo>
                <a:cubicBezTo>
                  <a:pt x="306985" y="7389972"/>
                  <a:pt x="305144" y="7402573"/>
                  <a:pt x="302091" y="7423905"/>
                </a:cubicBezTo>
                <a:cubicBezTo>
                  <a:pt x="395252" y="7368668"/>
                  <a:pt x="437038" y="7256813"/>
                  <a:pt x="529981" y="7213091"/>
                </a:cubicBezTo>
                <a:cubicBezTo>
                  <a:pt x="537312" y="7224779"/>
                  <a:pt x="543361" y="7234581"/>
                  <a:pt x="549256" y="7244005"/>
                </a:cubicBezTo>
                <a:cubicBezTo>
                  <a:pt x="617376" y="7174735"/>
                  <a:pt x="683644" y="7107254"/>
                  <a:pt x="753731" y="7035844"/>
                </a:cubicBezTo>
                <a:cubicBezTo>
                  <a:pt x="732655" y="7007139"/>
                  <a:pt x="756970" y="6986422"/>
                  <a:pt x="779665" y="6966791"/>
                </a:cubicBezTo>
                <a:cubicBezTo>
                  <a:pt x="808282" y="6942064"/>
                  <a:pt x="848094" y="6927442"/>
                  <a:pt x="838412" y="6870978"/>
                </a:cubicBezTo>
                <a:cubicBezTo>
                  <a:pt x="837843" y="6867995"/>
                  <a:pt x="857203" y="6861394"/>
                  <a:pt x="870979" y="6854696"/>
                </a:cubicBezTo>
                <a:cubicBezTo>
                  <a:pt x="869094" y="6846572"/>
                  <a:pt x="866192" y="6834359"/>
                  <a:pt x="860100" y="6808593"/>
                </a:cubicBezTo>
                <a:cubicBezTo>
                  <a:pt x="829568" y="6840030"/>
                  <a:pt x="803945" y="6866413"/>
                  <a:pt x="778487" y="6892567"/>
                </a:cubicBezTo>
                <a:cubicBezTo>
                  <a:pt x="785009" y="6904805"/>
                  <a:pt x="790610" y="6915408"/>
                  <a:pt x="796922" y="6927444"/>
                </a:cubicBezTo>
                <a:cubicBezTo>
                  <a:pt x="789636" y="6932025"/>
                  <a:pt x="784880" y="6937451"/>
                  <a:pt x="779716" y="6937739"/>
                </a:cubicBezTo>
                <a:cubicBezTo>
                  <a:pt x="745245" y="6940139"/>
                  <a:pt x="725515" y="6964544"/>
                  <a:pt x="703346" y="6991174"/>
                </a:cubicBezTo>
                <a:cubicBezTo>
                  <a:pt x="652057" y="7052702"/>
                  <a:pt x="596155" y="7109222"/>
                  <a:pt x="537076" y="7164610"/>
                </a:cubicBezTo>
                <a:cubicBezTo>
                  <a:pt x="538097" y="7121464"/>
                  <a:pt x="587226" y="7088530"/>
                  <a:pt x="538730" y="7038061"/>
                </a:cubicBezTo>
                <a:cubicBezTo>
                  <a:pt x="562470" y="7039694"/>
                  <a:pt x="575588" y="7040575"/>
                  <a:pt x="591889" y="7041676"/>
                </a:cubicBezTo>
                <a:cubicBezTo>
                  <a:pt x="597557" y="7020111"/>
                  <a:pt x="602892" y="6999298"/>
                  <a:pt x="608560" y="6977731"/>
                </a:cubicBezTo>
                <a:cubicBezTo>
                  <a:pt x="656882" y="6942828"/>
                  <a:pt x="718623" y="6927609"/>
                  <a:pt x="749135" y="6860636"/>
                </a:cubicBezTo>
                <a:cubicBezTo>
                  <a:pt x="728332" y="6872235"/>
                  <a:pt x="707574" y="6883961"/>
                  <a:pt x="683963" y="6897214"/>
                </a:cubicBezTo>
                <a:cubicBezTo>
                  <a:pt x="669519" y="6866766"/>
                  <a:pt x="683222" y="6849738"/>
                  <a:pt x="699133" y="6833701"/>
                </a:cubicBezTo>
                <a:cubicBezTo>
                  <a:pt x="739009" y="6793569"/>
                  <a:pt x="779927" y="6754711"/>
                  <a:pt x="818205" y="6712846"/>
                </a:cubicBezTo>
                <a:cubicBezTo>
                  <a:pt x="826667" y="6703545"/>
                  <a:pt x="826174" y="6683938"/>
                  <a:pt x="828583" y="6674023"/>
                </a:cubicBezTo>
                <a:cubicBezTo>
                  <a:pt x="882276" y="6641545"/>
                  <a:pt x="935047" y="6609657"/>
                  <a:pt x="993812" y="6574111"/>
                </a:cubicBezTo>
                <a:cubicBezTo>
                  <a:pt x="992609" y="6593655"/>
                  <a:pt x="991895" y="6603634"/>
                  <a:pt x="990672" y="6621558"/>
                </a:cubicBezTo>
                <a:cubicBezTo>
                  <a:pt x="1010036" y="6607991"/>
                  <a:pt x="1026602" y="6598007"/>
                  <a:pt x="1041470" y="6585451"/>
                </a:cubicBezTo>
                <a:cubicBezTo>
                  <a:pt x="1058185" y="6571394"/>
                  <a:pt x="1070478" y="6557560"/>
                  <a:pt x="1097428" y="6560448"/>
                </a:cubicBezTo>
                <a:cubicBezTo>
                  <a:pt x="1118335" y="6562727"/>
                  <a:pt x="1143943" y="6541382"/>
                  <a:pt x="1161608" y="6523315"/>
                </a:cubicBezTo>
                <a:cubicBezTo>
                  <a:pt x="1196597" y="6487635"/>
                  <a:pt x="1226674" y="6445900"/>
                  <a:pt x="1260787" y="6409016"/>
                </a:cubicBezTo>
                <a:cubicBezTo>
                  <a:pt x="1268918" y="6400172"/>
                  <a:pt x="1285071" y="6401206"/>
                  <a:pt x="1297196" y="6396791"/>
                </a:cubicBezTo>
                <a:cubicBezTo>
                  <a:pt x="1316133" y="6389804"/>
                  <a:pt x="1333246" y="6385925"/>
                  <a:pt x="1316750" y="6352328"/>
                </a:cubicBezTo>
                <a:cubicBezTo>
                  <a:pt x="1305536" y="6329487"/>
                  <a:pt x="1319397" y="6318894"/>
                  <a:pt x="1369662" y="6307783"/>
                </a:cubicBezTo>
                <a:cubicBezTo>
                  <a:pt x="1360220" y="6268382"/>
                  <a:pt x="1384903" y="6250154"/>
                  <a:pt x="1405322" y="6223339"/>
                </a:cubicBezTo>
                <a:cubicBezTo>
                  <a:pt x="1455645" y="6157539"/>
                  <a:pt x="1536625" y="6129711"/>
                  <a:pt x="1572544" y="6047809"/>
                </a:cubicBezTo>
                <a:cubicBezTo>
                  <a:pt x="1574230" y="6044027"/>
                  <a:pt x="1577409" y="6039813"/>
                  <a:pt x="1580682" y="6038665"/>
                </a:cubicBezTo>
                <a:cubicBezTo>
                  <a:pt x="1635741" y="6020333"/>
                  <a:pt x="1649670" y="5959795"/>
                  <a:pt x="1677061" y="5914623"/>
                </a:cubicBezTo>
                <a:cubicBezTo>
                  <a:pt x="1721224" y="5841898"/>
                  <a:pt x="1780180" y="5791304"/>
                  <a:pt x="1847180" y="5749391"/>
                </a:cubicBezTo>
                <a:cubicBezTo>
                  <a:pt x="1862608" y="5739775"/>
                  <a:pt x="1890172" y="5734339"/>
                  <a:pt x="1887198" y="5712907"/>
                </a:cubicBezTo>
                <a:lnTo>
                  <a:pt x="1872709" y="5685856"/>
                </a:lnTo>
                <a:lnTo>
                  <a:pt x="1918991" y="5645516"/>
                </a:lnTo>
                <a:cubicBezTo>
                  <a:pt x="1935157" y="5632730"/>
                  <a:pt x="1952010" y="5621238"/>
                  <a:pt x="1970204" y="5612242"/>
                </a:cubicBezTo>
                <a:cubicBezTo>
                  <a:pt x="1973152" y="5615689"/>
                  <a:pt x="1976255" y="5619217"/>
                  <a:pt x="1979207" y="5622672"/>
                </a:cubicBezTo>
                <a:cubicBezTo>
                  <a:pt x="1958942" y="5654301"/>
                  <a:pt x="1938675" y="5685933"/>
                  <a:pt x="1917409" y="5719227"/>
                </a:cubicBezTo>
                <a:cubicBezTo>
                  <a:pt x="1975717" y="5743752"/>
                  <a:pt x="1999036" y="5695529"/>
                  <a:pt x="2031517" y="5673658"/>
                </a:cubicBezTo>
                <a:cubicBezTo>
                  <a:pt x="2066112" y="5650312"/>
                  <a:pt x="2096730" y="5619425"/>
                  <a:pt x="2128420" y="5590833"/>
                </a:cubicBezTo>
                <a:cubicBezTo>
                  <a:pt x="2179939" y="5544447"/>
                  <a:pt x="2233787" y="5500633"/>
                  <a:pt x="2281060" y="5449198"/>
                </a:cubicBezTo>
                <a:cubicBezTo>
                  <a:pt x="2306175" y="5421878"/>
                  <a:pt x="2329759" y="5402851"/>
                  <a:pt x="2364748" y="5396650"/>
                </a:cubicBezTo>
                <a:cubicBezTo>
                  <a:pt x="2386971" y="5392650"/>
                  <a:pt x="2407280" y="5377299"/>
                  <a:pt x="2435583" y="5363533"/>
                </a:cubicBezTo>
                <a:cubicBezTo>
                  <a:pt x="2435258" y="5383984"/>
                  <a:pt x="2435185" y="5393938"/>
                  <a:pt x="2435046" y="5404378"/>
                </a:cubicBezTo>
                <a:cubicBezTo>
                  <a:pt x="2437379" y="5404725"/>
                  <a:pt x="2441634" y="5406945"/>
                  <a:pt x="2443321" y="5405383"/>
                </a:cubicBezTo>
                <a:cubicBezTo>
                  <a:pt x="2475198" y="5377590"/>
                  <a:pt x="2506615" y="5348982"/>
                  <a:pt x="2538653" y="5321249"/>
                </a:cubicBezTo>
                <a:cubicBezTo>
                  <a:pt x="2554840" y="5307162"/>
                  <a:pt x="2572001" y="5294221"/>
                  <a:pt x="2589162" y="5281577"/>
                </a:cubicBezTo>
                <a:cubicBezTo>
                  <a:pt x="2595278" y="5276974"/>
                  <a:pt x="2607963" y="5276138"/>
                  <a:pt x="2608981" y="5271049"/>
                </a:cubicBezTo>
                <a:cubicBezTo>
                  <a:pt x="2623444" y="5201361"/>
                  <a:pt x="2682362" y="5195369"/>
                  <a:pt x="2725473" y="5167297"/>
                </a:cubicBezTo>
                <a:cubicBezTo>
                  <a:pt x="2740546" y="5157448"/>
                  <a:pt x="2757250" y="5150657"/>
                  <a:pt x="2773042" y="5141940"/>
                </a:cubicBezTo>
                <a:cubicBezTo>
                  <a:pt x="2781662" y="5137154"/>
                  <a:pt x="2794519" y="5133272"/>
                  <a:pt x="2797265" y="5125119"/>
                </a:cubicBezTo>
                <a:cubicBezTo>
                  <a:pt x="2812719" y="5078798"/>
                  <a:pt x="2829056" y="5033381"/>
                  <a:pt x="2858185" y="4995660"/>
                </a:cubicBezTo>
                <a:cubicBezTo>
                  <a:pt x="2859176" y="4994289"/>
                  <a:pt x="2855336" y="4988015"/>
                  <a:pt x="2851815" y="4979356"/>
                </a:cubicBezTo>
                <a:cubicBezTo>
                  <a:pt x="2821137" y="4999017"/>
                  <a:pt x="2789856" y="5017491"/>
                  <a:pt x="2760203" y="5038720"/>
                </a:cubicBezTo>
                <a:cubicBezTo>
                  <a:pt x="2724230" y="5064367"/>
                  <a:pt x="2687359" y="5089412"/>
                  <a:pt x="2655246" y="5120432"/>
                </a:cubicBezTo>
                <a:cubicBezTo>
                  <a:pt x="2627648" y="5147035"/>
                  <a:pt x="2606450" y="5182081"/>
                  <a:pt x="2581538" y="5212415"/>
                </a:cubicBezTo>
                <a:cubicBezTo>
                  <a:pt x="2543585" y="5258567"/>
                  <a:pt x="2517190" y="5322362"/>
                  <a:pt x="2446477" y="5318687"/>
                </a:cubicBezTo>
                <a:cubicBezTo>
                  <a:pt x="2436067" y="5318120"/>
                  <a:pt x="2426308" y="5337232"/>
                  <a:pt x="2414865" y="5344278"/>
                </a:cubicBezTo>
                <a:cubicBezTo>
                  <a:pt x="2405471" y="5350032"/>
                  <a:pt x="2393947" y="5351488"/>
                  <a:pt x="2372674" y="5358435"/>
                </a:cubicBezTo>
                <a:cubicBezTo>
                  <a:pt x="2391267" y="5300511"/>
                  <a:pt x="2426683" y="5273810"/>
                  <a:pt x="2458729" y="5245776"/>
                </a:cubicBezTo>
                <a:cubicBezTo>
                  <a:pt x="2499836" y="5209937"/>
                  <a:pt x="2544188" y="5178892"/>
                  <a:pt x="2586225" y="5144369"/>
                </a:cubicBezTo>
                <a:cubicBezTo>
                  <a:pt x="2623112" y="5113992"/>
                  <a:pt x="2658713" y="5081719"/>
                  <a:pt x="2691641" y="5045411"/>
                </a:cubicBezTo>
                <a:cubicBezTo>
                  <a:pt x="2608070" y="5041175"/>
                  <a:pt x="2579162" y="5137145"/>
                  <a:pt x="2511518" y="5161301"/>
                </a:cubicBezTo>
                <a:cubicBezTo>
                  <a:pt x="2509632" y="5157930"/>
                  <a:pt x="2505502" y="5152530"/>
                  <a:pt x="2506276" y="5151264"/>
                </a:cubicBezTo>
                <a:cubicBezTo>
                  <a:pt x="2544648" y="5089350"/>
                  <a:pt x="2579229" y="5021286"/>
                  <a:pt x="2651631" y="5002808"/>
                </a:cubicBezTo>
                <a:cubicBezTo>
                  <a:pt x="2700113" y="4990482"/>
                  <a:pt x="2741462" y="4951413"/>
                  <a:pt x="2796885" y="4962820"/>
                </a:cubicBezTo>
                <a:cubicBezTo>
                  <a:pt x="2807734" y="4965100"/>
                  <a:pt x="2821521" y="4944475"/>
                  <a:pt x="2833987" y="4934559"/>
                </a:cubicBezTo>
                <a:cubicBezTo>
                  <a:pt x="2868517" y="4906947"/>
                  <a:pt x="2902893" y="4879272"/>
                  <a:pt x="2937533" y="4851912"/>
                </a:cubicBezTo>
                <a:cubicBezTo>
                  <a:pt x="2945442" y="4845695"/>
                  <a:pt x="2956886" y="4843093"/>
                  <a:pt x="2962188" y="4834883"/>
                </a:cubicBezTo>
                <a:cubicBezTo>
                  <a:pt x="3001292" y="4775724"/>
                  <a:pt x="3067259" y="4777557"/>
                  <a:pt x="3120291" y="4750430"/>
                </a:cubicBezTo>
                <a:cubicBezTo>
                  <a:pt x="3132033" y="4744423"/>
                  <a:pt x="3148304" y="4749254"/>
                  <a:pt x="3170485" y="4748978"/>
                </a:cubicBezTo>
                <a:cubicBezTo>
                  <a:pt x="3154521" y="4792140"/>
                  <a:pt x="3127838" y="4802599"/>
                  <a:pt x="3102248" y="4805273"/>
                </a:cubicBezTo>
                <a:cubicBezTo>
                  <a:pt x="3062680" y="4809411"/>
                  <a:pt x="3031290" y="4825716"/>
                  <a:pt x="3004376" y="4857171"/>
                </a:cubicBezTo>
                <a:cubicBezTo>
                  <a:pt x="2995403" y="4867751"/>
                  <a:pt x="2981140" y="4872612"/>
                  <a:pt x="2969217" y="4879745"/>
                </a:cubicBezTo>
                <a:cubicBezTo>
                  <a:pt x="2937284" y="4898537"/>
                  <a:pt x="2905299" y="4917205"/>
                  <a:pt x="2873320" y="4935869"/>
                </a:cubicBezTo>
                <a:cubicBezTo>
                  <a:pt x="2874385" y="4940389"/>
                  <a:pt x="2875497" y="4945026"/>
                  <a:pt x="2876560" y="4949547"/>
                </a:cubicBezTo>
                <a:cubicBezTo>
                  <a:pt x="2885867" y="4951837"/>
                  <a:pt x="2895283" y="4954065"/>
                  <a:pt x="2908718" y="4957311"/>
                </a:cubicBezTo>
                <a:cubicBezTo>
                  <a:pt x="2900723" y="4973786"/>
                  <a:pt x="2893628" y="4988351"/>
                  <a:pt x="2886078" y="5003720"/>
                </a:cubicBezTo>
                <a:cubicBezTo>
                  <a:pt x="2890429" y="5004271"/>
                  <a:pt x="2894371" y="5006355"/>
                  <a:pt x="2896481" y="5004884"/>
                </a:cubicBezTo>
                <a:cubicBezTo>
                  <a:pt x="2934744" y="4979161"/>
                  <a:pt x="2972251" y="4951890"/>
                  <a:pt x="3011383" y="4927671"/>
                </a:cubicBezTo>
                <a:cubicBezTo>
                  <a:pt x="3021799" y="4921271"/>
                  <a:pt x="3039544" y="4917679"/>
                  <a:pt x="3049142" y="4923523"/>
                </a:cubicBezTo>
                <a:cubicBezTo>
                  <a:pt x="3091569" y="4949252"/>
                  <a:pt x="3122648" y="4928358"/>
                  <a:pt x="3154173" y="4901920"/>
                </a:cubicBezTo>
                <a:cubicBezTo>
                  <a:pt x="3195850" y="4866831"/>
                  <a:pt x="3237632" y="4831701"/>
                  <a:pt x="3280649" y="4798638"/>
                </a:cubicBezTo>
                <a:cubicBezTo>
                  <a:pt x="3309308" y="4776549"/>
                  <a:pt x="3339410" y="4756426"/>
                  <a:pt x="3370258" y="4738469"/>
                </a:cubicBezTo>
                <a:cubicBezTo>
                  <a:pt x="3389300" y="4727280"/>
                  <a:pt x="3410912" y="4721799"/>
                  <a:pt x="3434920" y="4721236"/>
                </a:cubicBezTo>
                <a:cubicBezTo>
                  <a:pt x="3390198" y="4808745"/>
                  <a:pt x="3312669" y="4852675"/>
                  <a:pt x="3242914" y="4898892"/>
                </a:cubicBezTo>
                <a:cubicBezTo>
                  <a:pt x="3174885" y="4943980"/>
                  <a:pt x="3103691" y="4999046"/>
                  <a:pt x="3009593" y="4983490"/>
                </a:cubicBezTo>
                <a:cubicBezTo>
                  <a:pt x="3016439" y="5074213"/>
                  <a:pt x="2944612" y="5063673"/>
                  <a:pt x="2902381" y="5099919"/>
                </a:cubicBezTo>
                <a:cubicBezTo>
                  <a:pt x="2911132" y="5105286"/>
                  <a:pt x="2918112" y="5109449"/>
                  <a:pt x="2928866" y="5115917"/>
                </a:cubicBezTo>
                <a:cubicBezTo>
                  <a:pt x="2906860" y="5167055"/>
                  <a:pt x="2865215" y="5193978"/>
                  <a:pt x="2827237" y="5225479"/>
                </a:cubicBezTo>
                <a:cubicBezTo>
                  <a:pt x="2812380" y="5237743"/>
                  <a:pt x="2800702" y="5254676"/>
                  <a:pt x="2787117" y="5269137"/>
                </a:cubicBezTo>
                <a:cubicBezTo>
                  <a:pt x="2776422" y="5280553"/>
                  <a:pt x="2766576" y="5294380"/>
                  <a:pt x="2753850" y="5301756"/>
                </a:cubicBezTo>
                <a:cubicBezTo>
                  <a:pt x="2728068" y="5316667"/>
                  <a:pt x="2700884" y="5328110"/>
                  <a:pt x="2721796" y="5370664"/>
                </a:cubicBezTo>
                <a:cubicBezTo>
                  <a:pt x="2699261" y="5380625"/>
                  <a:pt x="2674631" y="5381690"/>
                  <a:pt x="2662966" y="5399528"/>
                </a:cubicBezTo>
                <a:lnTo>
                  <a:pt x="2656308" y="5423444"/>
                </a:lnTo>
                <a:lnTo>
                  <a:pt x="2655339" y="5423427"/>
                </a:lnTo>
                <a:lnTo>
                  <a:pt x="2654453" y="5424862"/>
                </a:lnTo>
                <a:lnTo>
                  <a:pt x="2604713" y="5452347"/>
                </a:lnTo>
                <a:cubicBezTo>
                  <a:pt x="2583784" y="5467119"/>
                  <a:pt x="2575934" y="5488710"/>
                  <a:pt x="2588871" y="5530996"/>
                </a:cubicBezTo>
                <a:cubicBezTo>
                  <a:pt x="2601893" y="5509926"/>
                  <a:pt x="2613451" y="5491198"/>
                  <a:pt x="2624283" y="5473655"/>
                </a:cubicBezTo>
                <a:lnTo>
                  <a:pt x="2654453" y="5424862"/>
                </a:lnTo>
                <a:lnTo>
                  <a:pt x="2656179" y="5423908"/>
                </a:lnTo>
                <a:lnTo>
                  <a:pt x="2656308" y="5423444"/>
                </a:lnTo>
                <a:lnTo>
                  <a:pt x="2686061" y="5423942"/>
                </a:lnTo>
                <a:cubicBezTo>
                  <a:pt x="2710366" y="5422939"/>
                  <a:pt x="2720350" y="5415694"/>
                  <a:pt x="2760400" y="5386990"/>
                </a:cubicBezTo>
                <a:cubicBezTo>
                  <a:pt x="2792600" y="5363782"/>
                  <a:pt x="2831264" y="5348237"/>
                  <a:pt x="2838480" y="5296882"/>
                </a:cubicBezTo>
                <a:cubicBezTo>
                  <a:pt x="2839627" y="5288915"/>
                  <a:pt x="2845426" y="5277806"/>
                  <a:pt x="2851270" y="5275704"/>
                </a:cubicBezTo>
                <a:cubicBezTo>
                  <a:pt x="2898199" y="5259243"/>
                  <a:pt x="2901347" y="5204542"/>
                  <a:pt x="2925448" y="5168387"/>
                </a:cubicBezTo>
                <a:cubicBezTo>
                  <a:pt x="2961184" y="5114563"/>
                  <a:pt x="3006036" y="5073345"/>
                  <a:pt x="3055786" y="5038785"/>
                </a:cubicBezTo>
                <a:cubicBezTo>
                  <a:pt x="3059061" y="5042082"/>
                  <a:pt x="3062492" y="5045444"/>
                  <a:pt x="3065766" y="5048740"/>
                </a:cubicBezTo>
                <a:cubicBezTo>
                  <a:pt x="3053846" y="5071421"/>
                  <a:pt x="3041927" y="5094102"/>
                  <a:pt x="3030024" y="5116488"/>
                </a:cubicBezTo>
                <a:cubicBezTo>
                  <a:pt x="3080714" y="5157148"/>
                  <a:pt x="3079133" y="5154211"/>
                  <a:pt x="3123336" y="5122498"/>
                </a:cubicBezTo>
                <a:cubicBezTo>
                  <a:pt x="3202011" y="5065868"/>
                  <a:pt x="3270102" y="4995575"/>
                  <a:pt x="3340433" y="4927601"/>
                </a:cubicBezTo>
                <a:cubicBezTo>
                  <a:pt x="3384193" y="4885285"/>
                  <a:pt x="3436118" y="4853215"/>
                  <a:pt x="3485701" y="4818875"/>
                </a:cubicBezTo>
                <a:cubicBezTo>
                  <a:pt x="3543181" y="4779222"/>
                  <a:pt x="3600289" y="4741823"/>
                  <a:pt x="3669116" y="4723751"/>
                </a:cubicBezTo>
                <a:cubicBezTo>
                  <a:pt x="3711610" y="4712558"/>
                  <a:pt x="3746126" y="4667782"/>
                  <a:pt x="3784425" y="4638338"/>
                </a:cubicBezTo>
                <a:cubicBezTo>
                  <a:pt x="3795907" y="4629494"/>
                  <a:pt x="3807855" y="4621470"/>
                  <a:pt x="3819654" y="4613063"/>
                </a:cubicBezTo>
                <a:cubicBezTo>
                  <a:pt x="3822374" y="4616918"/>
                  <a:pt x="3824996" y="4620829"/>
                  <a:pt x="3827725" y="4624688"/>
                </a:cubicBezTo>
                <a:cubicBezTo>
                  <a:pt x="3802030" y="4652142"/>
                  <a:pt x="3778935" y="4684111"/>
                  <a:pt x="3749803" y="4705985"/>
                </a:cubicBezTo>
                <a:cubicBezTo>
                  <a:pt x="3720775" y="4727801"/>
                  <a:pt x="3706634" y="4770372"/>
                  <a:pt x="3659708" y="4770986"/>
                </a:cubicBezTo>
                <a:cubicBezTo>
                  <a:pt x="3636081" y="4771215"/>
                  <a:pt x="3614367" y="4810366"/>
                  <a:pt x="3591212" y="4831103"/>
                </a:cubicBezTo>
                <a:cubicBezTo>
                  <a:pt x="3567032" y="4852791"/>
                  <a:pt x="3541872" y="4873021"/>
                  <a:pt x="3518060" y="4894974"/>
                </a:cubicBezTo>
                <a:cubicBezTo>
                  <a:pt x="3509360" y="4903059"/>
                  <a:pt x="3502979" y="4914303"/>
                  <a:pt x="3495668" y="4924231"/>
                </a:cubicBezTo>
                <a:lnTo>
                  <a:pt x="3517949" y="4945176"/>
                </a:lnTo>
                <a:lnTo>
                  <a:pt x="3517157" y="4944732"/>
                </a:lnTo>
                <a:lnTo>
                  <a:pt x="3517991" y="4945216"/>
                </a:lnTo>
                <a:lnTo>
                  <a:pt x="3517949" y="4945176"/>
                </a:lnTo>
                <a:lnTo>
                  <a:pt x="3532807" y="4953509"/>
                </a:lnTo>
                <a:cubicBezTo>
                  <a:pt x="3538039" y="4956390"/>
                  <a:pt x="3543289" y="4958761"/>
                  <a:pt x="3548570" y="4959231"/>
                </a:cubicBezTo>
                <a:cubicBezTo>
                  <a:pt x="3577974" y="4961813"/>
                  <a:pt x="3607008" y="4944135"/>
                  <a:pt x="3637539" y="4971352"/>
                </a:cubicBezTo>
                <a:cubicBezTo>
                  <a:pt x="3647281" y="4980091"/>
                  <a:pt x="3677460" y="4970302"/>
                  <a:pt x="3692031" y="4958918"/>
                </a:cubicBezTo>
                <a:cubicBezTo>
                  <a:pt x="3750614" y="4913098"/>
                  <a:pt x="3807095" y="4863706"/>
                  <a:pt x="3863523" y="4814487"/>
                </a:cubicBezTo>
                <a:cubicBezTo>
                  <a:pt x="3867808" y="4810773"/>
                  <a:pt x="3866083" y="4798284"/>
                  <a:pt x="3867185" y="4789895"/>
                </a:cubicBezTo>
                <a:lnTo>
                  <a:pt x="3867242" y="4789719"/>
                </a:lnTo>
                <a:cubicBezTo>
                  <a:pt x="3927086" y="4785055"/>
                  <a:pt x="3971473" y="4752510"/>
                  <a:pt x="4009732" y="4702052"/>
                </a:cubicBezTo>
                <a:cubicBezTo>
                  <a:pt x="4035589" y="4667999"/>
                  <a:pt x="4070440" y="4642760"/>
                  <a:pt x="4107869" y="4607374"/>
                </a:cubicBezTo>
                <a:cubicBezTo>
                  <a:pt x="4051308" y="4623918"/>
                  <a:pt x="3941902" y="4709573"/>
                  <a:pt x="3915342" y="4755221"/>
                </a:cubicBezTo>
                <a:cubicBezTo>
                  <a:pt x="3885190" y="4723225"/>
                  <a:pt x="3906573" y="4703203"/>
                  <a:pt x="3925836" y="4686869"/>
                </a:cubicBezTo>
                <a:cubicBezTo>
                  <a:pt x="3945002" y="4670591"/>
                  <a:pt x="3967189" y="4658912"/>
                  <a:pt x="3984125" y="4637487"/>
                </a:cubicBezTo>
                <a:cubicBezTo>
                  <a:pt x="3931662" y="4640637"/>
                  <a:pt x="3899533" y="4685889"/>
                  <a:pt x="3854299" y="4713817"/>
                </a:cubicBezTo>
                <a:cubicBezTo>
                  <a:pt x="3845951" y="4682182"/>
                  <a:pt x="3867908" y="4671207"/>
                  <a:pt x="3880467" y="4655171"/>
                </a:cubicBezTo>
                <a:cubicBezTo>
                  <a:pt x="3900211" y="4629870"/>
                  <a:pt x="3931522" y="4614938"/>
                  <a:pt x="3929962" y="4570520"/>
                </a:cubicBezTo>
                <a:cubicBezTo>
                  <a:pt x="3929587" y="4561670"/>
                  <a:pt x="3954560" y="4549228"/>
                  <a:pt x="3969614" y="4544723"/>
                </a:cubicBezTo>
                <a:cubicBezTo>
                  <a:pt x="3987183" y="4539429"/>
                  <a:pt x="4006618" y="4540941"/>
                  <a:pt x="4024980" y="4529048"/>
                </a:cubicBezTo>
                <a:cubicBezTo>
                  <a:pt x="4013328" y="4529232"/>
                  <a:pt x="4001674" y="4529417"/>
                  <a:pt x="3990018" y="4529612"/>
                </a:cubicBezTo>
                <a:cubicBezTo>
                  <a:pt x="3987986" y="4525563"/>
                  <a:pt x="3985795" y="4521441"/>
                  <a:pt x="3983765" y="4517400"/>
                </a:cubicBezTo>
                <a:cubicBezTo>
                  <a:pt x="3999892" y="4505703"/>
                  <a:pt x="4014906" y="4491585"/>
                  <a:pt x="4032399" y="4482929"/>
                </a:cubicBezTo>
                <a:cubicBezTo>
                  <a:pt x="4067974" y="4465182"/>
                  <a:pt x="4105423" y="4451711"/>
                  <a:pt x="4141048" y="4434087"/>
                </a:cubicBezTo>
                <a:cubicBezTo>
                  <a:pt x="4171455" y="4419151"/>
                  <a:pt x="4199592" y="4403391"/>
                  <a:pt x="4202164" y="4355184"/>
                </a:cubicBezTo>
                <a:cubicBezTo>
                  <a:pt x="4202944" y="4339995"/>
                  <a:pt x="4229820" y="4321450"/>
                  <a:pt x="4247885" y="4315471"/>
                </a:cubicBezTo>
                <a:cubicBezTo>
                  <a:pt x="4287928" y="4302368"/>
                  <a:pt x="4324918" y="4290305"/>
                  <a:pt x="4320269" y="4234801"/>
                </a:cubicBezTo>
                <a:cubicBezTo>
                  <a:pt x="4388061" y="4213232"/>
                  <a:pt x="4436731" y="4170305"/>
                  <a:pt x="4489332" y="4118651"/>
                </a:cubicBezTo>
                <a:cubicBezTo>
                  <a:pt x="4451882" y="4114359"/>
                  <a:pt x="4451882" y="4114359"/>
                  <a:pt x="4415812" y="4141673"/>
                </a:cubicBezTo>
                <a:cubicBezTo>
                  <a:pt x="4379559" y="4106727"/>
                  <a:pt x="4344940" y="4124304"/>
                  <a:pt x="4315920" y="4148338"/>
                </a:cubicBezTo>
                <a:cubicBezTo>
                  <a:pt x="4290262" y="4169561"/>
                  <a:pt x="4272080" y="4180329"/>
                  <a:pt x="4245509" y="4147629"/>
                </a:cubicBezTo>
                <a:cubicBezTo>
                  <a:pt x="4238065" y="4138516"/>
                  <a:pt x="4216685" y="4140765"/>
                  <a:pt x="4202278" y="4142437"/>
                </a:cubicBezTo>
                <a:cubicBezTo>
                  <a:pt x="4185639" y="4144314"/>
                  <a:pt x="4169732" y="4151458"/>
                  <a:pt x="4153500" y="4156240"/>
                </a:cubicBezTo>
                <a:cubicBezTo>
                  <a:pt x="4151410" y="4152367"/>
                  <a:pt x="4149319" y="4148494"/>
                  <a:pt x="4147232" y="4144628"/>
                </a:cubicBezTo>
                <a:cubicBezTo>
                  <a:pt x="4159878" y="4133884"/>
                  <a:pt x="4170996" y="4118112"/>
                  <a:pt x="4185256" y="4113243"/>
                </a:cubicBezTo>
                <a:cubicBezTo>
                  <a:pt x="4246001" y="4093035"/>
                  <a:pt x="4286579" y="4039086"/>
                  <a:pt x="4328056" y="3994324"/>
                </a:cubicBezTo>
                <a:cubicBezTo>
                  <a:pt x="4376414" y="3942067"/>
                  <a:pt x="4428208" y="3899844"/>
                  <a:pt x="4484698" y="3861560"/>
                </a:cubicBezTo>
                <a:cubicBezTo>
                  <a:pt x="4514808" y="3841138"/>
                  <a:pt x="4533785" y="3789545"/>
                  <a:pt x="4544378" y="3735076"/>
                </a:cubicBezTo>
                <a:cubicBezTo>
                  <a:pt x="4546988" y="3721515"/>
                  <a:pt x="4563425" y="3707741"/>
                  <a:pt x="4576488" y="3702130"/>
                </a:cubicBezTo>
                <a:cubicBezTo>
                  <a:pt x="4620491" y="3683247"/>
                  <a:pt x="4659519" y="3663822"/>
                  <a:pt x="4687757" y="3614392"/>
                </a:cubicBezTo>
                <a:cubicBezTo>
                  <a:pt x="4703122" y="3587518"/>
                  <a:pt x="4747076" y="3582134"/>
                  <a:pt x="4786900" y="3562766"/>
                </a:cubicBezTo>
                <a:cubicBezTo>
                  <a:pt x="4818621" y="3591026"/>
                  <a:pt x="4847110" y="3567251"/>
                  <a:pt x="4882401" y="3534536"/>
                </a:cubicBezTo>
                <a:cubicBezTo>
                  <a:pt x="4958482" y="3463913"/>
                  <a:pt x="5040493" y="3401216"/>
                  <a:pt x="5120480" y="3336094"/>
                </a:cubicBezTo>
                <a:cubicBezTo>
                  <a:pt x="5183277" y="3285112"/>
                  <a:pt x="5246792" y="3235262"/>
                  <a:pt x="5307320" y="3176798"/>
                </a:cubicBezTo>
                <a:cubicBezTo>
                  <a:pt x="5274205" y="3189495"/>
                  <a:pt x="5241085" y="3202195"/>
                  <a:pt x="5207964" y="3214895"/>
                </a:cubicBezTo>
                <a:cubicBezTo>
                  <a:pt x="5205337" y="3209069"/>
                  <a:pt x="5202816" y="3203184"/>
                  <a:pt x="5200185" y="3197350"/>
                </a:cubicBezTo>
                <a:cubicBezTo>
                  <a:pt x="5218333" y="3183643"/>
                  <a:pt x="5235163" y="3166714"/>
                  <a:pt x="5254923" y="3156659"/>
                </a:cubicBezTo>
                <a:cubicBezTo>
                  <a:pt x="5309721" y="3129118"/>
                  <a:pt x="5364496" y="3100255"/>
                  <a:pt x="5421737" y="3079677"/>
                </a:cubicBezTo>
                <a:cubicBezTo>
                  <a:pt x="5490137" y="3055144"/>
                  <a:pt x="5547293" y="3010906"/>
                  <a:pt x="5606222" y="2968473"/>
                </a:cubicBezTo>
                <a:cubicBezTo>
                  <a:pt x="5638307" y="2945311"/>
                  <a:pt x="5675203" y="2930479"/>
                  <a:pt x="5709536" y="2911262"/>
                </a:cubicBezTo>
                <a:cubicBezTo>
                  <a:pt x="5719126" y="2906005"/>
                  <a:pt x="5727759" y="2898694"/>
                  <a:pt x="5733779" y="2882437"/>
                </a:cubicBezTo>
                <a:cubicBezTo>
                  <a:pt x="5718172" y="2885584"/>
                  <a:pt x="5702677" y="2888683"/>
                  <a:pt x="5686324" y="2891896"/>
                </a:cubicBezTo>
                <a:cubicBezTo>
                  <a:pt x="5682480" y="2878955"/>
                  <a:pt x="5677717" y="2866602"/>
                  <a:pt x="5675200" y="2853756"/>
                </a:cubicBezTo>
                <a:cubicBezTo>
                  <a:pt x="5667785" y="2816187"/>
                  <a:pt x="5677652" y="2797022"/>
                  <a:pt x="5711679" y="2797654"/>
                </a:cubicBezTo>
                <a:cubicBezTo>
                  <a:pt x="5749168" y="2798232"/>
                  <a:pt x="5772459" y="2780384"/>
                  <a:pt x="5796509" y="2750765"/>
                </a:cubicBezTo>
                <a:cubicBezTo>
                  <a:pt x="5816504" y="2726082"/>
                  <a:pt x="5840965" y="2699377"/>
                  <a:pt x="5877427" y="2705046"/>
                </a:cubicBezTo>
                <a:cubicBezTo>
                  <a:pt x="5878436" y="2623832"/>
                  <a:pt x="5927076" y="2577659"/>
                  <a:pt x="6013234" y="2593967"/>
                </a:cubicBezTo>
                <a:cubicBezTo>
                  <a:pt x="5982914" y="2612269"/>
                  <a:pt x="5963542" y="2623914"/>
                  <a:pt x="5944278" y="2635506"/>
                </a:cubicBezTo>
                <a:cubicBezTo>
                  <a:pt x="6039005" y="2633566"/>
                  <a:pt x="6113236" y="2564733"/>
                  <a:pt x="6217231" y="2544069"/>
                </a:cubicBezTo>
                <a:cubicBezTo>
                  <a:pt x="6189894" y="2573219"/>
                  <a:pt x="6171837" y="2592515"/>
                  <a:pt x="6153831" y="2611645"/>
                </a:cubicBezTo>
                <a:cubicBezTo>
                  <a:pt x="6156010" y="2616058"/>
                  <a:pt x="6158195" y="2620478"/>
                  <a:pt x="6160436" y="2624722"/>
                </a:cubicBezTo>
                <a:cubicBezTo>
                  <a:pt x="6226848" y="2594349"/>
                  <a:pt x="6293281" y="2564994"/>
                  <a:pt x="6356620" y="2524863"/>
                </a:cubicBezTo>
                <a:cubicBezTo>
                  <a:pt x="6420875" y="2484127"/>
                  <a:pt x="6488800" y="2450499"/>
                  <a:pt x="6555803" y="2415253"/>
                </a:cubicBezTo>
                <a:cubicBezTo>
                  <a:pt x="6620914" y="2381067"/>
                  <a:pt x="6685537" y="2345042"/>
                  <a:pt x="6752905" y="2317019"/>
                </a:cubicBezTo>
                <a:cubicBezTo>
                  <a:pt x="6822253" y="2288173"/>
                  <a:pt x="6890288" y="2258641"/>
                  <a:pt x="6947456" y="2202698"/>
                </a:cubicBezTo>
                <a:cubicBezTo>
                  <a:pt x="6926428" y="2205813"/>
                  <a:pt x="6906678" y="2208602"/>
                  <a:pt x="6879568" y="2212610"/>
                </a:cubicBezTo>
                <a:cubicBezTo>
                  <a:pt x="6897294" y="2162070"/>
                  <a:pt x="6930522" y="2174351"/>
                  <a:pt x="6957160" y="2170130"/>
                </a:cubicBezTo>
                <a:cubicBezTo>
                  <a:pt x="6977770" y="2166921"/>
                  <a:pt x="7000801" y="2169048"/>
                  <a:pt x="7018688" y="2159460"/>
                </a:cubicBezTo>
                <a:cubicBezTo>
                  <a:pt x="7120767" y="2105220"/>
                  <a:pt x="7222337" y="2049753"/>
                  <a:pt x="7322338" y="1991040"/>
                </a:cubicBezTo>
                <a:cubicBezTo>
                  <a:pt x="7350009" y="1974766"/>
                  <a:pt x="7371230" y="1945487"/>
                  <a:pt x="7396225" y="1923264"/>
                </a:cubicBezTo>
                <a:cubicBezTo>
                  <a:pt x="7402957" y="1917322"/>
                  <a:pt x="7412325" y="1914989"/>
                  <a:pt x="7427067" y="1907818"/>
                </a:cubicBezTo>
                <a:cubicBezTo>
                  <a:pt x="7424014" y="1926632"/>
                  <a:pt x="7422215" y="1937732"/>
                  <a:pt x="7420099" y="1950606"/>
                </a:cubicBezTo>
                <a:cubicBezTo>
                  <a:pt x="7517707" y="1903134"/>
                  <a:pt x="7613390" y="1856005"/>
                  <a:pt x="7709577" y="1810111"/>
                </a:cubicBezTo>
                <a:cubicBezTo>
                  <a:pt x="7756221" y="1787871"/>
                  <a:pt x="7803179" y="1765773"/>
                  <a:pt x="7851117" y="1747052"/>
                </a:cubicBezTo>
                <a:cubicBezTo>
                  <a:pt x="7893853" y="1730408"/>
                  <a:pt x="7935539" y="1715319"/>
                  <a:pt x="7966814" y="1674629"/>
                </a:cubicBezTo>
                <a:cubicBezTo>
                  <a:pt x="7979819" y="1657793"/>
                  <a:pt x="8003639" y="1651394"/>
                  <a:pt x="8022920" y="1641424"/>
                </a:cubicBezTo>
                <a:cubicBezTo>
                  <a:pt x="8049356" y="1627826"/>
                  <a:pt x="8076353" y="1615288"/>
                  <a:pt x="8100231" y="1595081"/>
                </a:cubicBezTo>
                <a:cubicBezTo>
                  <a:pt x="7941120" y="1667872"/>
                  <a:pt x="7781904" y="1740723"/>
                  <a:pt x="7622907" y="1813459"/>
                </a:cubicBezTo>
                <a:cubicBezTo>
                  <a:pt x="7607004" y="1770541"/>
                  <a:pt x="7616542" y="1729013"/>
                  <a:pt x="7662404" y="1701679"/>
                </a:cubicBezTo>
                <a:cubicBezTo>
                  <a:pt x="7710252" y="1673222"/>
                  <a:pt x="7762359" y="1653658"/>
                  <a:pt x="7813001" y="1631103"/>
                </a:cubicBezTo>
                <a:cubicBezTo>
                  <a:pt x="7828592" y="1624112"/>
                  <a:pt x="7845388" y="1620084"/>
                  <a:pt x="7866133" y="1613105"/>
                </a:cubicBezTo>
                <a:lnTo>
                  <a:pt x="7841936" y="1567818"/>
                </a:lnTo>
                <a:lnTo>
                  <a:pt x="7860657" y="1520384"/>
                </a:lnTo>
                <a:cubicBezTo>
                  <a:pt x="7882825" y="1523226"/>
                  <a:pt x="7902292" y="1530207"/>
                  <a:pt x="7919819" y="1526712"/>
                </a:cubicBezTo>
                <a:cubicBezTo>
                  <a:pt x="7940078" y="1522637"/>
                  <a:pt x="7958475" y="1509245"/>
                  <a:pt x="7987639" y="1495060"/>
                </a:cubicBezTo>
                <a:cubicBezTo>
                  <a:pt x="7959912" y="1486772"/>
                  <a:pt x="7938456" y="1487585"/>
                  <a:pt x="7928885" y="1476096"/>
                </a:cubicBezTo>
                <a:cubicBezTo>
                  <a:pt x="7898265" y="1439143"/>
                  <a:pt x="7871455" y="1448338"/>
                  <a:pt x="7839029" y="1467804"/>
                </a:cubicBezTo>
                <a:cubicBezTo>
                  <a:pt x="7809134" y="1485900"/>
                  <a:pt x="7774528" y="1489552"/>
                  <a:pt x="7740887" y="1497170"/>
                </a:cubicBezTo>
                <a:cubicBezTo>
                  <a:pt x="7667839" y="1513739"/>
                  <a:pt x="7599354" y="1553270"/>
                  <a:pt x="7529612" y="1585264"/>
                </a:cubicBezTo>
                <a:cubicBezTo>
                  <a:pt x="7500792" y="1598393"/>
                  <a:pt x="7473630" y="1615603"/>
                  <a:pt x="7445917" y="1631453"/>
                </a:cubicBezTo>
                <a:cubicBezTo>
                  <a:pt x="7413023" y="1650415"/>
                  <a:pt x="7377304" y="1665269"/>
                  <a:pt x="7348520" y="1690225"/>
                </a:cubicBezTo>
                <a:cubicBezTo>
                  <a:pt x="7315512" y="1718725"/>
                  <a:pt x="7284616" y="1725158"/>
                  <a:pt x="7244468" y="1708841"/>
                </a:cubicBezTo>
                <a:cubicBezTo>
                  <a:pt x="7202158" y="1691650"/>
                  <a:pt x="7193597" y="1698185"/>
                  <a:pt x="7167232" y="1753806"/>
                </a:cubicBezTo>
                <a:cubicBezTo>
                  <a:pt x="7193711" y="1743150"/>
                  <a:pt x="7212290" y="1735596"/>
                  <a:pt x="7231355" y="1727953"/>
                </a:cubicBezTo>
                <a:cubicBezTo>
                  <a:pt x="7241846" y="1738550"/>
                  <a:pt x="7254541" y="1748526"/>
                  <a:pt x="7263703" y="1761547"/>
                </a:cubicBezTo>
                <a:cubicBezTo>
                  <a:pt x="7271222" y="1772107"/>
                  <a:pt x="7274497" y="1786509"/>
                  <a:pt x="7282695" y="1806667"/>
                </a:cubicBezTo>
                <a:cubicBezTo>
                  <a:pt x="7311536" y="1792641"/>
                  <a:pt x="7343817" y="1776941"/>
                  <a:pt x="7376103" y="1761237"/>
                </a:cubicBezTo>
                <a:cubicBezTo>
                  <a:pt x="7378049" y="1764441"/>
                  <a:pt x="7379995" y="1767635"/>
                  <a:pt x="7381940" y="1770837"/>
                </a:cubicBezTo>
                <a:cubicBezTo>
                  <a:pt x="7378693" y="1777752"/>
                  <a:pt x="7376939" y="1788967"/>
                  <a:pt x="7371945" y="1790953"/>
                </a:cubicBezTo>
                <a:cubicBezTo>
                  <a:pt x="7328080" y="1808294"/>
                  <a:pt x="7286491" y="1828373"/>
                  <a:pt x="7252303" y="1866025"/>
                </a:cubicBezTo>
                <a:cubicBezTo>
                  <a:pt x="7233141" y="1887051"/>
                  <a:pt x="7199874" y="1881013"/>
                  <a:pt x="7188949" y="1859514"/>
                </a:cubicBezTo>
                <a:cubicBezTo>
                  <a:pt x="7174306" y="1830793"/>
                  <a:pt x="7186154" y="1813333"/>
                  <a:pt x="7209556" y="1802100"/>
                </a:cubicBezTo>
                <a:cubicBezTo>
                  <a:pt x="7212570" y="1800633"/>
                  <a:pt x="7214328" y="1796075"/>
                  <a:pt x="7226335" y="1780611"/>
                </a:cubicBezTo>
                <a:cubicBezTo>
                  <a:pt x="7180006" y="1801068"/>
                  <a:pt x="7145408" y="1815526"/>
                  <a:pt x="7111468" y="1831587"/>
                </a:cubicBezTo>
                <a:cubicBezTo>
                  <a:pt x="7071445" y="1850460"/>
                  <a:pt x="7049309" y="1835008"/>
                  <a:pt x="7049097" y="1783126"/>
                </a:cubicBezTo>
                <a:cubicBezTo>
                  <a:pt x="7029509" y="1792652"/>
                  <a:pt x="7011003" y="1801653"/>
                  <a:pt x="6988506" y="1812594"/>
                </a:cubicBezTo>
                <a:cubicBezTo>
                  <a:pt x="6997575" y="1822844"/>
                  <a:pt x="7005918" y="1832263"/>
                  <a:pt x="7019848" y="1848150"/>
                </a:cubicBezTo>
                <a:cubicBezTo>
                  <a:pt x="6976898" y="1851562"/>
                  <a:pt x="6943282" y="1862726"/>
                  <a:pt x="6960204" y="1934775"/>
                </a:cubicBezTo>
                <a:cubicBezTo>
                  <a:pt x="6920088" y="1894448"/>
                  <a:pt x="6891466" y="1858605"/>
                  <a:pt x="6845651" y="1888889"/>
                </a:cubicBezTo>
                <a:cubicBezTo>
                  <a:pt x="6847785" y="1910950"/>
                  <a:pt x="6850015" y="1933861"/>
                  <a:pt x="6853383" y="1969104"/>
                </a:cubicBezTo>
                <a:cubicBezTo>
                  <a:pt x="6809635" y="1922994"/>
                  <a:pt x="6773142" y="1941038"/>
                  <a:pt x="6733882" y="1957020"/>
                </a:cubicBezTo>
                <a:cubicBezTo>
                  <a:pt x="6694359" y="1972983"/>
                  <a:pt x="6651741" y="1980087"/>
                  <a:pt x="6609349" y="1991220"/>
                </a:cubicBezTo>
                <a:cubicBezTo>
                  <a:pt x="6645933" y="2019051"/>
                  <a:pt x="6623904" y="2041906"/>
                  <a:pt x="6596401" y="2062395"/>
                </a:cubicBezTo>
                <a:cubicBezTo>
                  <a:pt x="6607510" y="2073876"/>
                  <a:pt x="6615924" y="2082519"/>
                  <a:pt x="6625382" y="2092144"/>
                </a:cubicBezTo>
                <a:cubicBezTo>
                  <a:pt x="6620441" y="2098391"/>
                  <a:pt x="6617687" y="2104917"/>
                  <a:pt x="6612951" y="2107221"/>
                </a:cubicBezTo>
                <a:cubicBezTo>
                  <a:pt x="6563423" y="2132200"/>
                  <a:pt x="6514303" y="2158162"/>
                  <a:pt x="6463725" y="2180242"/>
                </a:cubicBezTo>
                <a:cubicBezTo>
                  <a:pt x="6412989" y="2202548"/>
                  <a:pt x="6362075" y="2227903"/>
                  <a:pt x="6308783" y="2238865"/>
                </a:cubicBezTo>
                <a:cubicBezTo>
                  <a:pt x="6256560" y="2249603"/>
                  <a:pt x="6199405" y="2273250"/>
                  <a:pt x="6146551" y="2220604"/>
                </a:cubicBezTo>
                <a:cubicBezTo>
                  <a:pt x="6072137" y="2268049"/>
                  <a:pt x="5997187" y="2315762"/>
                  <a:pt x="5915157" y="2367948"/>
                </a:cubicBezTo>
                <a:cubicBezTo>
                  <a:pt x="5951663" y="2396559"/>
                  <a:pt x="5980840" y="2379552"/>
                  <a:pt x="5993197" y="2365244"/>
                </a:cubicBezTo>
                <a:cubicBezTo>
                  <a:pt x="6025616" y="2327999"/>
                  <a:pt x="6066852" y="2332087"/>
                  <a:pt x="6114555" y="2316890"/>
                </a:cubicBezTo>
                <a:cubicBezTo>
                  <a:pt x="6106671" y="2342201"/>
                  <a:pt x="6101497" y="2358341"/>
                  <a:pt x="6095570" y="2377367"/>
                </a:cubicBezTo>
                <a:cubicBezTo>
                  <a:pt x="6101186" y="2378488"/>
                  <a:pt x="6107017" y="2381728"/>
                  <a:pt x="6111202" y="2379990"/>
                </a:cubicBezTo>
                <a:cubicBezTo>
                  <a:pt x="6127640" y="2373180"/>
                  <a:pt x="6143093" y="2362996"/>
                  <a:pt x="6159870" y="2357653"/>
                </a:cubicBezTo>
                <a:cubicBezTo>
                  <a:pt x="6171123" y="2353949"/>
                  <a:pt x="6184047" y="2356258"/>
                  <a:pt x="6201349" y="2355697"/>
                </a:cubicBezTo>
                <a:cubicBezTo>
                  <a:pt x="6187951" y="2421015"/>
                  <a:pt x="6137419" y="2421002"/>
                  <a:pt x="6104437" y="2436895"/>
                </a:cubicBezTo>
                <a:cubicBezTo>
                  <a:pt x="6029814" y="2472744"/>
                  <a:pt x="5950220" y="2496350"/>
                  <a:pt x="5872333" y="2523857"/>
                </a:cubicBezTo>
                <a:cubicBezTo>
                  <a:pt x="5861983" y="2527558"/>
                  <a:pt x="5849693" y="2525245"/>
                  <a:pt x="5838408" y="2525697"/>
                </a:cubicBezTo>
                <a:cubicBezTo>
                  <a:pt x="5836912" y="2521385"/>
                  <a:pt x="5835526" y="2517022"/>
                  <a:pt x="5833983" y="2512594"/>
                </a:cubicBezTo>
                <a:cubicBezTo>
                  <a:pt x="5868316" y="2495896"/>
                  <a:pt x="5902347" y="2478159"/>
                  <a:pt x="5937182" y="2462699"/>
                </a:cubicBezTo>
                <a:cubicBezTo>
                  <a:pt x="5972119" y="2447189"/>
                  <a:pt x="6007964" y="2433896"/>
                  <a:pt x="6043404" y="2419623"/>
                </a:cubicBezTo>
                <a:cubicBezTo>
                  <a:pt x="6041366" y="2413658"/>
                  <a:pt x="6039374" y="2407810"/>
                  <a:pt x="6037335" y="2401839"/>
                </a:cubicBezTo>
                <a:cubicBezTo>
                  <a:pt x="6005735" y="2415428"/>
                  <a:pt x="5974784" y="2431223"/>
                  <a:pt x="5942296" y="2441993"/>
                </a:cubicBezTo>
                <a:cubicBezTo>
                  <a:pt x="5887080" y="2460255"/>
                  <a:pt x="5831649" y="2480546"/>
                  <a:pt x="5774824" y="2490410"/>
                </a:cubicBezTo>
                <a:cubicBezTo>
                  <a:pt x="5693160" y="2504509"/>
                  <a:pt x="5618557" y="2535015"/>
                  <a:pt x="5560421" y="2598095"/>
                </a:cubicBezTo>
                <a:cubicBezTo>
                  <a:pt x="5520415" y="2641400"/>
                  <a:pt x="5473334" y="2661928"/>
                  <a:pt x="5423458" y="2681294"/>
                </a:cubicBezTo>
                <a:cubicBezTo>
                  <a:pt x="5375474" y="2699899"/>
                  <a:pt x="5327975" y="2720037"/>
                  <a:pt x="5280383" y="2739628"/>
                </a:cubicBezTo>
                <a:cubicBezTo>
                  <a:pt x="5194330" y="2775257"/>
                  <a:pt x="5108572" y="2811928"/>
                  <a:pt x="5022026" y="2846027"/>
                </a:cubicBezTo>
                <a:cubicBezTo>
                  <a:pt x="5001897" y="2853890"/>
                  <a:pt x="4978782" y="2852842"/>
                  <a:pt x="4957110" y="2855975"/>
                </a:cubicBezTo>
                <a:cubicBezTo>
                  <a:pt x="4954752" y="2849859"/>
                  <a:pt x="4952397" y="2843752"/>
                  <a:pt x="4949933" y="2837690"/>
                </a:cubicBezTo>
                <a:cubicBezTo>
                  <a:pt x="4965507" y="2824632"/>
                  <a:pt x="4979712" y="2808842"/>
                  <a:pt x="4996860" y="2799020"/>
                </a:cubicBezTo>
                <a:cubicBezTo>
                  <a:pt x="5049044" y="2769490"/>
                  <a:pt x="5101485" y="2740281"/>
                  <a:pt x="5155329" y="2714835"/>
                </a:cubicBezTo>
                <a:cubicBezTo>
                  <a:pt x="5190780" y="2698036"/>
                  <a:pt x="5228462" y="2685786"/>
                  <a:pt x="5266048" y="2675508"/>
                </a:cubicBezTo>
                <a:cubicBezTo>
                  <a:pt x="5298062" y="2666745"/>
                  <a:pt x="5317092" y="2651423"/>
                  <a:pt x="5334687" y="2615757"/>
                </a:cubicBezTo>
                <a:cubicBezTo>
                  <a:pt x="5351384" y="2582010"/>
                  <a:pt x="5391098" y="2560471"/>
                  <a:pt x="5424270" y="2540939"/>
                </a:cubicBezTo>
                <a:cubicBezTo>
                  <a:pt x="5487651" y="2503445"/>
                  <a:pt x="5553430" y="2470563"/>
                  <a:pt x="5618484" y="2436553"/>
                </a:cubicBezTo>
                <a:cubicBezTo>
                  <a:pt x="5660491" y="2414640"/>
                  <a:pt x="5703007" y="2393667"/>
                  <a:pt x="5745472" y="2372569"/>
                </a:cubicBezTo>
                <a:cubicBezTo>
                  <a:pt x="5786214" y="2352309"/>
                  <a:pt x="5827109" y="2332419"/>
                  <a:pt x="5868003" y="2312530"/>
                </a:cubicBezTo>
                <a:cubicBezTo>
                  <a:pt x="5895981" y="2298922"/>
                  <a:pt x="5923855" y="2285365"/>
                  <a:pt x="5953019" y="2271181"/>
                </a:cubicBezTo>
                <a:cubicBezTo>
                  <a:pt x="5946117" y="2257062"/>
                  <a:pt x="5940738" y="2246054"/>
                  <a:pt x="5934039" y="2232428"/>
                </a:cubicBezTo>
                <a:cubicBezTo>
                  <a:pt x="5963223" y="2215122"/>
                  <a:pt x="5988940" y="2193723"/>
                  <a:pt x="6018004" y="2183737"/>
                </a:cubicBezTo>
                <a:cubicBezTo>
                  <a:pt x="6086323" y="2160290"/>
                  <a:pt x="6157420" y="2145560"/>
                  <a:pt x="6209085" y="2083691"/>
                </a:cubicBezTo>
                <a:cubicBezTo>
                  <a:pt x="6216262" y="2075023"/>
                  <a:pt x="6229715" y="2072924"/>
                  <a:pt x="6243813" y="2066068"/>
                </a:cubicBezTo>
                <a:cubicBezTo>
                  <a:pt x="6239766" y="2050403"/>
                  <a:pt x="6235679" y="2034322"/>
                  <a:pt x="6231584" y="2018245"/>
                </a:cubicBezTo>
                <a:cubicBezTo>
                  <a:pt x="6296640" y="1957280"/>
                  <a:pt x="6378115" y="1937650"/>
                  <a:pt x="6453538" y="1903783"/>
                </a:cubicBezTo>
                <a:cubicBezTo>
                  <a:pt x="6467249" y="1897560"/>
                  <a:pt x="6485523" y="1891775"/>
                  <a:pt x="6491514" y="1879237"/>
                </a:cubicBezTo>
                <a:cubicBezTo>
                  <a:pt x="6516011" y="1828220"/>
                  <a:pt x="6558119" y="1808778"/>
                  <a:pt x="6603394" y="1792686"/>
                </a:cubicBezTo>
                <a:cubicBezTo>
                  <a:pt x="6618145" y="1787437"/>
                  <a:pt x="6633231" y="1781426"/>
                  <a:pt x="6646003" y="1772259"/>
                </a:cubicBezTo>
                <a:cubicBezTo>
                  <a:pt x="6681065" y="1746909"/>
                  <a:pt x="6715337" y="1723719"/>
                  <a:pt x="6760959" y="1744635"/>
                </a:cubicBezTo>
                <a:cubicBezTo>
                  <a:pt x="6767959" y="1747899"/>
                  <a:pt x="6778789" y="1739667"/>
                  <a:pt x="6780987" y="1739044"/>
                </a:cubicBezTo>
                <a:cubicBezTo>
                  <a:pt x="6789372" y="1678830"/>
                  <a:pt x="6794438" y="1624085"/>
                  <a:pt x="6805997" y="1571358"/>
                </a:cubicBezTo>
                <a:cubicBezTo>
                  <a:pt x="6809225" y="1556461"/>
                  <a:pt x="6831306" y="1547055"/>
                  <a:pt x="6845387" y="1536353"/>
                </a:cubicBezTo>
                <a:cubicBezTo>
                  <a:pt x="6869325" y="1518191"/>
                  <a:pt x="6899293" y="1505987"/>
                  <a:pt x="6917201" y="1482172"/>
                </a:cubicBezTo>
                <a:cubicBezTo>
                  <a:pt x="6956024" y="1430254"/>
                  <a:pt x="7008276" y="1402478"/>
                  <a:pt x="7058605" y="1370591"/>
                </a:cubicBezTo>
                <a:cubicBezTo>
                  <a:pt x="7085551" y="1353485"/>
                  <a:pt x="7116613" y="1342083"/>
                  <a:pt x="7125477" y="1302374"/>
                </a:cubicBezTo>
                <a:cubicBezTo>
                  <a:pt x="7126839" y="1296526"/>
                  <a:pt x="7131053" y="1286928"/>
                  <a:pt x="7134136" y="1286900"/>
                </a:cubicBezTo>
                <a:cubicBezTo>
                  <a:pt x="7206818" y="1286217"/>
                  <a:pt x="7230330" y="1195687"/>
                  <a:pt x="7294648" y="1179511"/>
                </a:cubicBezTo>
                <a:cubicBezTo>
                  <a:pt x="7305991" y="1176662"/>
                  <a:pt x="7320355" y="1172048"/>
                  <a:pt x="7310211" y="1146463"/>
                </a:cubicBezTo>
                <a:cubicBezTo>
                  <a:pt x="7307153" y="1138625"/>
                  <a:pt x="7333368" y="1111797"/>
                  <a:pt x="7350009" y="1101045"/>
                </a:cubicBezTo>
                <a:cubicBezTo>
                  <a:pt x="7385009" y="1078391"/>
                  <a:pt x="7422557" y="1060427"/>
                  <a:pt x="7459086" y="1040882"/>
                </a:cubicBezTo>
                <a:cubicBezTo>
                  <a:pt x="7466084" y="1037183"/>
                  <a:pt x="7474337" y="1030204"/>
                  <a:pt x="7480727" y="1031987"/>
                </a:cubicBezTo>
                <a:cubicBezTo>
                  <a:pt x="7521800" y="1042963"/>
                  <a:pt x="7551228" y="1019916"/>
                  <a:pt x="7582293" y="997102"/>
                </a:cubicBezTo>
                <a:cubicBezTo>
                  <a:pt x="7594415" y="988242"/>
                  <a:pt x="7615247" y="980186"/>
                  <a:pt x="7626327" y="986206"/>
                </a:cubicBezTo>
                <a:cubicBezTo>
                  <a:pt x="7680110" y="1015442"/>
                  <a:pt x="7705462" y="973188"/>
                  <a:pt x="7738548" y="937249"/>
                </a:cubicBezTo>
                <a:cubicBezTo>
                  <a:pt x="7765192" y="980278"/>
                  <a:pt x="7796727" y="971608"/>
                  <a:pt x="7830649" y="951701"/>
                </a:cubicBezTo>
                <a:cubicBezTo>
                  <a:pt x="7851199" y="939780"/>
                  <a:pt x="7873746" y="928666"/>
                  <a:pt x="7894592" y="958371"/>
                </a:cubicBezTo>
                <a:cubicBezTo>
                  <a:pt x="7897732" y="962920"/>
                  <a:pt x="7912735" y="960512"/>
                  <a:pt x="7920690" y="956940"/>
                </a:cubicBezTo>
                <a:cubicBezTo>
                  <a:pt x="7950844" y="943608"/>
                  <a:pt x="7980295" y="928543"/>
                  <a:pt x="8009999" y="914096"/>
                </a:cubicBezTo>
                <a:cubicBezTo>
                  <a:pt x="8007907" y="908001"/>
                  <a:pt x="8005974" y="901977"/>
                  <a:pt x="8003885" y="895888"/>
                </a:cubicBezTo>
                <a:cubicBezTo>
                  <a:pt x="7977123" y="902977"/>
                  <a:pt x="7950621" y="914533"/>
                  <a:pt x="7923357" y="915947"/>
                </a:cubicBezTo>
                <a:cubicBezTo>
                  <a:pt x="7895559" y="917316"/>
                  <a:pt x="7867038" y="908681"/>
                  <a:pt x="7841758" y="904824"/>
                </a:cubicBezTo>
                <a:cubicBezTo>
                  <a:pt x="7840596" y="906724"/>
                  <a:pt x="7847809" y="900696"/>
                  <a:pt x="7848398" y="893898"/>
                </a:cubicBezTo>
                <a:cubicBezTo>
                  <a:pt x="7851853" y="844373"/>
                  <a:pt x="7865025" y="829233"/>
                  <a:pt x="7903722" y="846403"/>
                </a:cubicBezTo>
                <a:cubicBezTo>
                  <a:pt x="7934722" y="860203"/>
                  <a:pt x="7961602" y="859429"/>
                  <a:pt x="7989217" y="845555"/>
                </a:cubicBezTo>
                <a:cubicBezTo>
                  <a:pt x="8045362" y="817210"/>
                  <a:pt x="8105304" y="808646"/>
                  <a:pt x="8156682" y="811054"/>
                </a:cubicBezTo>
                <a:cubicBezTo>
                  <a:pt x="8182309" y="766304"/>
                  <a:pt x="8202667" y="730776"/>
                  <a:pt x="8222303" y="696646"/>
                </a:cubicBezTo>
                <a:cubicBezTo>
                  <a:pt x="8298750" y="729964"/>
                  <a:pt x="8341218" y="661315"/>
                  <a:pt x="8397613" y="642778"/>
                </a:cubicBezTo>
                <a:cubicBezTo>
                  <a:pt x="8415787" y="636755"/>
                  <a:pt x="8425966" y="602177"/>
                  <a:pt x="8442752" y="575944"/>
                </a:cubicBezTo>
                <a:cubicBezTo>
                  <a:pt x="8457338" y="600402"/>
                  <a:pt x="8475443" y="630996"/>
                  <a:pt x="8495966" y="665296"/>
                </a:cubicBezTo>
                <a:cubicBezTo>
                  <a:pt x="8515513" y="648388"/>
                  <a:pt x="8556461" y="651135"/>
                  <a:pt x="8551050" y="596298"/>
                </a:cubicBezTo>
                <a:cubicBezTo>
                  <a:pt x="8550280" y="588375"/>
                  <a:pt x="8569546" y="576486"/>
                  <a:pt x="8581238" y="570355"/>
                </a:cubicBezTo>
                <a:cubicBezTo>
                  <a:pt x="8614414" y="552737"/>
                  <a:pt x="8648560" y="537168"/>
                  <a:pt x="8686117" y="518901"/>
                </a:cubicBezTo>
                <a:cubicBezTo>
                  <a:pt x="8695862" y="534305"/>
                  <a:pt x="8706993" y="551852"/>
                  <a:pt x="8718641" y="570035"/>
                </a:cubicBezTo>
                <a:cubicBezTo>
                  <a:pt x="8748700" y="535864"/>
                  <a:pt x="8777388" y="503399"/>
                  <a:pt x="8809146" y="467364"/>
                </a:cubicBezTo>
                <a:cubicBezTo>
                  <a:pt x="8863503" y="496765"/>
                  <a:pt x="8846737" y="582977"/>
                  <a:pt x="8903225" y="610007"/>
                </a:cubicBezTo>
                <a:cubicBezTo>
                  <a:pt x="8906783" y="601312"/>
                  <a:pt x="8909751" y="581355"/>
                  <a:pt x="8916169" y="580012"/>
                </a:cubicBezTo>
                <a:cubicBezTo>
                  <a:pt x="8969562" y="569001"/>
                  <a:pt x="9010837" y="517380"/>
                  <a:pt x="9070137" y="526605"/>
                </a:cubicBezTo>
                <a:cubicBezTo>
                  <a:pt x="9074696" y="527351"/>
                  <a:pt x="9080688" y="523696"/>
                  <a:pt x="9084499" y="520064"/>
                </a:cubicBezTo>
                <a:cubicBezTo>
                  <a:pt x="9105732" y="499374"/>
                  <a:pt x="9126337" y="478090"/>
                  <a:pt x="9152657" y="451518"/>
                </a:cubicBezTo>
                <a:cubicBezTo>
                  <a:pt x="9126722" y="439098"/>
                  <a:pt x="9101630" y="427156"/>
                  <a:pt x="9064389" y="409426"/>
                </a:cubicBezTo>
                <a:cubicBezTo>
                  <a:pt x="9098070" y="386386"/>
                  <a:pt x="9122617" y="369705"/>
                  <a:pt x="9151371" y="350090"/>
                </a:cubicBezTo>
                <a:cubicBezTo>
                  <a:pt x="9164843" y="367683"/>
                  <a:pt x="9178623" y="385718"/>
                  <a:pt x="9195181" y="407432"/>
                </a:cubicBezTo>
                <a:cubicBezTo>
                  <a:pt x="9227046" y="396083"/>
                  <a:pt x="9259715" y="384492"/>
                  <a:pt x="9296344" y="371557"/>
                </a:cubicBezTo>
                <a:cubicBezTo>
                  <a:pt x="9310372" y="406061"/>
                  <a:pt x="9323998" y="439573"/>
                  <a:pt x="9337623" y="473086"/>
                </a:cubicBezTo>
                <a:cubicBezTo>
                  <a:pt x="9401505" y="459641"/>
                  <a:pt x="9409839" y="446855"/>
                  <a:pt x="9386839" y="391237"/>
                </a:cubicBezTo>
                <a:cubicBezTo>
                  <a:pt x="9406578" y="382082"/>
                  <a:pt x="9420766" y="355481"/>
                  <a:pt x="9448977" y="379529"/>
                </a:cubicBezTo>
                <a:cubicBezTo>
                  <a:pt x="9454713" y="384444"/>
                  <a:pt x="9470240" y="375708"/>
                  <a:pt x="9480806" y="371902"/>
                </a:cubicBezTo>
                <a:cubicBezTo>
                  <a:pt x="9510426" y="361053"/>
                  <a:pt x="9539159" y="347078"/>
                  <a:pt x="9569349" y="338908"/>
                </a:cubicBezTo>
                <a:cubicBezTo>
                  <a:pt x="9640824" y="319398"/>
                  <a:pt x="9641119" y="320440"/>
                  <a:pt x="9708172" y="368700"/>
                </a:cubicBezTo>
                <a:cubicBezTo>
                  <a:pt x="9713682" y="347063"/>
                  <a:pt x="9718546" y="327961"/>
                  <a:pt x="9724692" y="304088"/>
                </a:cubicBezTo>
                <a:cubicBezTo>
                  <a:pt x="9736933" y="312943"/>
                  <a:pt x="9749903" y="322342"/>
                  <a:pt x="9763192" y="331873"/>
                </a:cubicBezTo>
                <a:cubicBezTo>
                  <a:pt x="9764714" y="294106"/>
                  <a:pt x="9766076" y="261297"/>
                  <a:pt x="9767970" y="214613"/>
                </a:cubicBezTo>
                <a:cubicBezTo>
                  <a:pt x="9820078" y="265401"/>
                  <a:pt x="9858450" y="268808"/>
                  <a:pt x="9904068" y="231359"/>
                </a:cubicBezTo>
                <a:cubicBezTo>
                  <a:pt x="9923593" y="215351"/>
                  <a:pt x="9962534" y="228699"/>
                  <a:pt x="9987535" y="228681"/>
                </a:cubicBezTo>
                <a:cubicBezTo>
                  <a:pt x="9976322" y="194440"/>
                  <a:pt x="9963423" y="154803"/>
                  <a:pt x="9947842" y="107284"/>
                </a:cubicBezTo>
                <a:cubicBezTo>
                  <a:pt x="10006376" y="133319"/>
                  <a:pt x="10054070" y="154561"/>
                  <a:pt x="10113079" y="180810"/>
                </a:cubicBezTo>
                <a:cubicBezTo>
                  <a:pt x="10162744" y="165685"/>
                  <a:pt x="10224522" y="146752"/>
                  <a:pt x="10287848" y="127503"/>
                </a:cubicBezTo>
                <a:cubicBezTo>
                  <a:pt x="10289462" y="113094"/>
                  <a:pt x="10291182" y="96707"/>
                  <a:pt x="10293546" y="75265"/>
                </a:cubicBezTo>
                <a:cubicBezTo>
                  <a:pt x="10308607" y="81563"/>
                  <a:pt x="10319260" y="85561"/>
                  <a:pt x="10329565" y="90626"/>
                </a:cubicBezTo>
                <a:cubicBezTo>
                  <a:pt x="10337977" y="94824"/>
                  <a:pt x="10345927" y="100441"/>
                  <a:pt x="10361299" y="109701"/>
                </a:cubicBezTo>
                <a:cubicBezTo>
                  <a:pt x="10360748" y="81090"/>
                  <a:pt x="10360436" y="60655"/>
                  <a:pt x="10359724" y="25305"/>
                </a:cubicBezTo>
                <a:cubicBezTo>
                  <a:pt x="10395286" y="55401"/>
                  <a:pt x="10424179" y="79859"/>
                  <a:pt x="10455995" y="106748"/>
                </a:cubicBezTo>
                <a:cubicBezTo>
                  <a:pt x="10485876" y="80369"/>
                  <a:pt x="10514168" y="55496"/>
                  <a:pt x="10542470" y="30625"/>
                </a:cubicBezTo>
                <a:cubicBezTo>
                  <a:pt x="10567999" y="8133"/>
                  <a:pt x="10596982" y="12848"/>
                  <a:pt x="10622671" y="60489"/>
                </a:cubicBezTo>
                <a:cubicBezTo>
                  <a:pt x="10638469" y="89834"/>
                  <a:pt x="10650330" y="92066"/>
                  <a:pt x="10673595" y="86818"/>
                </a:cubicBezTo>
                <a:cubicBezTo>
                  <a:pt x="10725139" y="75383"/>
                  <a:pt x="10732977" y="81341"/>
                  <a:pt x="10751977" y="132828"/>
                </a:cubicBezTo>
                <a:cubicBezTo>
                  <a:pt x="10778627" y="141938"/>
                  <a:pt x="10799139" y="149587"/>
                  <a:pt x="10820001" y="155879"/>
                </a:cubicBezTo>
                <a:cubicBezTo>
                  <a:pt x="10833629" y="159920"/>
                  <a:pt x="10847620" y="161998"/>
                  <a:pt x="10861483" y="165034"/>
                </a:cubicBezTo>
                <a:cubicBezTo>
                  <a:pt x="10858509" y="149154"/>
                  <a:pt x="10856708" y="132988"/>
                  <a:pt x="10852233" y="117540"/>
                </a:cubicBezTo>
                <a:lnTo>
                  <a:pt x="10838830" y="96461"/>
                </a:lnTo>
                <a:lnTo>
                  <a:pt x="10931633" y="61743"/>
                </a:lnTo>
                <a:cubicBezTo>
                  <a:pt x="10950470" y="92869"/>
                  <a:pt x="10950470" y="92869"/>
                  <a:pt x="10895716" y="148089"/>
                </a:cubicBezTo>
                <a:cubicBezTo>
                  <a:pt x="10920050" y="142321"/>
                  <a:pt x="10944285" y="136609"/>
                  <a:pt x="10971191" y="130191"/>
                </a:cubicBezTo>
                <a:cubicBezTo>
                  <a:pt x="10968900" y="94130"/>
                  <a:pt x="10959567" y="56899"/>
                  <a:pt x="10991999" y="27937"/>
                </a:cubicBezTo>
                <a:cubicBezTo>
                  <a:pt x="11028588" y="77984"/>
                  <a:pt x="11065427" y="126426"/>
                  <a:pt x="11099925" y="177035"/>
                </a:cubicBezTo>
                <a:cubicBezTo>
                  <a:pt x="11105377" y="185053"/>
                  <a:pt x="11100404" y="201983"/>
                  <a:pt x="11100471" y="214835"/>
                </a:cubicBezTo>
                <a:lnTo>
                  <a:pt x="11100759" y="263788"/>
                </a:lnTo>
                <a:lnTo>
                  <a:pt x="11099822" y="264921"/>
                </a:lnTo>
                <a:lnTo>
                  <a:pt x="11100425" y="265480"/>
                </a:lnTo>
                <a:lnTo>
                  <a:pt x="11058220" y="282430"/>
                </a:lnTo>
                <a:cubicBezTo>
                  <a:pt x="11043808" y="286531"/>
                  <a:pt x="11028927" y="287103"/>
                  <a:pt x="11012859" y="278330"/>
                </a:cubicBezTo>
                <a:cubicBezTo>
                  <a:pt x="11012491" y="228598"/>
                  <a:pt x="11046393" y="245730"/>
                  <a:pt x="11070835" y="240213"/>
                </a:cubicBezTo>
                <a:cubicBezTo>
                  <a:pt x="11061789" y="208465"/>
                  <a:pt x="11054715" y="185993"/>
                  <a:pt x="11022176" y="210255"/>
                </a:cubicBezTo>
                <a:cubicBezTo>
                  <a:pt x="11016384" y="214554"/>
                  <a:pt x="11009133" y="216452"/>
                  <a:pt x="11001483" y="217692"/>
                </a:cubicBezTo>
                <a:lnTo>
                  <a:pt x="10978957" y="221095"/>
                </a:lnTo>
                <a:lnTo>
                  <a:pt x="10978963" y="220315"/>
                </a:lnTo>
                <a:lnTo>
                  <a:pt x="10977966" y="219621"/>
                </a:lnTo>
                <a:lnTo>
                  <a:pt x="10972075" y="199058"/>
                </a:lnTo>
                <a:cubicBezTo>
                  <a:pt x="10966338" y="183213"/>
                  <a:pt x="10960446" y="184773"/>
                  <a:pt x="10936881" y="191011"/>
                </a:cubicBezTo>
                <a:lnTo>
                  <a:pt x="10977966" y="219621"/>
                </a:lnTo>
                <a:lnTo>
                  <a:pt x="10978411" y="221176"/>
                </a:lnTo>
                <a:lnTo>
                  <a:pt x="10978957" y="221095"/>
                </a:lnTo>
                <a:lnTo>
                  <a:pt x="10978378" y="303842"/>
                </a:lnTo>
                <a:cubicBezTo>
                  <a:pt x="10978258" y="315599"/>
                  <a:pt x="10974994" y="327551"/>
                  <a:pt x="10976648" y="338897"/>
                </a:cubicBezTo>
                <a:cubicBezTo>
                  <a:pt x="10979632" y="358923"/>
                  <a:pt x="10985287" y="378539"/>
                  <a:pt x="10989523" y="397206"/>
                </a:cubicBezTo>
                <a:cubicBezTo>
                  <a:pt x="11009222" y="392072"/>
                  <a:pt x="11031382" y="386333"/>
                  <a:pt x="11053320" y="380700"/>
                </a:cubicBezTo>
                <a:cubicBezTo>
                  <a:pt x="11058738" y="360738"/>
                  <a:pt x="11063921" y="341471"/>
                  <a:pt x="11071318" y="314331"/>
                </a:cubicBezTo>
                <a:cubicBezTo>
                  <a:pt x="11089591" y="333582"/>
                  <a:pt x="11101474" y="346019"/>
                  <a:pt x="11116532" y="361803"/>
                </a:cubicBezTo>
                <a:cubicBezTo>
                  <a:pt x="11130321" y="345622"/>
                  <a:pt x="11142679" y="331017"/>
                  <a:pt x="11155208" y="316180"/>
                </a:cubicBezTo>
                <a:lnTo>
                  <a:pt x="11100425" y="265480"/>
                </a:lnTo>
                <a:lnTo>
                  <a:pt x="11100768" y="265342"/>
                </a:lnTo>
                <a:lnTo>
                  <a:pt x="11100759" y="263788"/>
                </a:lnTo>
                <a:lnTo>
                  <a:pt x="11155293" y="197803"/>
                </a:lnTo>
                <a:cubicBezTo>
                  <a:pt x="11167483" y="215121"/>
                  <a:pt x="11177403" y="234441"/>
                  <a:pt x="11191619" y="247523"/>
                </a:cubicBezTo>
                <a:cubicBezTo>
                  <a:pt x="11201714" y="256831"/>
                  <a:pt x="11217812" y="257744"/>
                  <a:pt x="11231213" y="262479"/>
                </a:cubicBezTo>
                <a:cubicBezTo>
                  <a:pt x="11229554" y="249217"/>
                  <a:pt x="11229236" y="235748"/>
                  <a:pt x="11226082" y="222918"/>
                </a:cubicBezTo>
                <a:cubicBezTo>
                  <a:pt x="11222300" y="207271"/>
                  <a:pt x="11216216" y="192309"/>
                  <a:pt x="11220928" y="170614"/>
                </a:cubicBezTo>
                <a:cubicBezTo>
                  <a:pt x="11228390" y="179136"/>
                  <a:pt x="11235844" y="187652"/>
                  <a:pt x="11243196" y="196220"/>
                </a:cubicBezTo>
                <a:cubicBezTo>
                  <a:pt x="11263964" y="220340"/>
                  <a:pt x="11283372" y="243039"/>
                  <a:pt x="11310643" y="205481"/>
                </a:cubicBezTo>
                <a:cubicBezTo>
                  <a:pt x="11316853" y="196988"/>
                  <a:pt x="11336020" y="200696"/>
                  <a:pt x="11345625" y="199284"/>
                </a:cubicBezTo>
                <a:cubicBezTo>
                  <a:pt x="11358244" y="165001"/>
                  <a:pt x="11370286" y="132490"/>
                  <a:pt x="11386871" y="87684"/>
                </a:cubicBezTo>
                <a:cubicBezTo>
                  <a:pt x="11403569" y="112894"/>
                  <a:pt x="11415311" y="129106"/>
                  <a:pt x="11425593" y="146463"/>
                </a:cubicBezTo>
                <a:cubicBezTo>
                  <a:pt x="11437003" y="165650"/>
                  <a:pt x="11450584" y="192073"/>
                  <a:pt x="11470778" y="179297"/>
                </a:cubicBezTo>
                <a:cubicBezTo>
                  <a:pt x="11485951" y="169695"/>
                  <a:pt x="11495113" y="142131"/>
                  <a:pt x="11499774" y="120312"/>
                </a:cubicBezTo>
                <a:cubicBezTo>
                  <a:pt x="11503296" y="104235"/>
                  <a:pt x="11495300" y="84571"/>
                  <a:pt x="11492477" y="66542"/>
                </a:cubicBezTo>
                <a:cubicBezTo>
                  <a:pt x="11496078" y="64939"/>
                  <a:pt x="11499790" y="63281"/>
                  <a:pt x="11503344" y="61553"/>
                </a:cubicBezTo>
                <a:cubicBezTo>
                  <a:pt x="11516404" y="73715"/>
                  <a:pt x="11529365" y="85925"/>
                  <a:pt x="11549298" y="104525"/>
                </a:cubicBezTo>
                <a:cubicBezTo>
                  <a:pt x="11556586" y="77428"/>
                  <a:pt x="11562891" y="53624"/>
                  <a:pt x="11569187" y="30121"/>
                </a:cubicBezTo>
                <a:cubicBezTo>
                  <a:pt x="11613648" y="64336"/>
                  <a:pt x="11628499" y="122731"/>
                  <a:pt x="11605475" y="185619"/>
                </a:cubicBezTo>
                <a:cubicBezTo>
                  <a:pt x="11596263" y="210837"/>
                  <a:pt x="11583504" y="233036"/>
                  <a:pt x="11607859" y="258071"/>
                </a:cubicBezTo>
                <a:cubicBezTo>
                  <a:pt x="11695397" y="227046"/>
                  <a:pt x="11686641" y="126887"/>
                  <a:pt x="11714325" y="46917"/>
                </a:cubicBezTo>
                <a:cubicBezTo>
                  <a:pt x="11737339" y="65796"/>
                  <a:pt x="11754193" y="79669"/>
                  <a:pt x="11782683" y="103137"/>
                </a:cubicBezTo>
                <a:cubicBezTo>
                  <a:pt x="11775012" y="60504"/>
                  <a:pt x="11769759" y="30773"/>
                  <a:pt x="11764211" y="0"/>
                </a:cubicBezTo>
                <a:close/>
              </a:path>
            </a:pathLst>
          </a:custGeom>
        </p:spPr>
      </p:pic>
      <p:sp>
        <p:nvSpPr>
          <p:cNvPr id="11" name="Freeform: Shape 10">
            <a:extLst>
              <a:ext uri="{FF2B5EF4-FFF2-40B4-BE49-F238E27FC236}">
                <a16:creationId xmlns:a16="http://schemas.microsoft.com/office/drawing/2014/main" id="{2F7DA78B-BCA0-459A-9690-9649524EFFFC}"/>
              </a:ext>
            </a:extLst>
          </p:cNvPr>
          <p:cNvSpPr/>
          <p:nvPr/>
        </p:nvSpPr>
        <p:spPr>
          <a:xfrm>
            <a:off x="-1430215" y="-2696307"/>
            <a:ext cx="14835880" cy="12642890"/>
          </a:xfrm>
          <a:custGeom>
            <a:avLst/>
            <a:gdLst>
              <a:gd name="connsiteX0" fmla="*/ 3480117 w 12719538"/>
              <a:gd name="connsiteY0" fmla="*/ 9747716 h 9910615"/>
              <a:gd name="connsiteX1" fmla="*/ 3449487 w 12719538"/>
              <a:gd name="connsiteY1" fmla="*/ 9761336 h 9910615"/>
              <a:gd name="connsiteX2" fmla="*/ 3484906 w 12719538"/>
              <a:gd name="connsiteY2" fmla="*/ 9754755 h 9910615"/>
              <a:gd name="connsiteX3" fmla="*/ 3480117 w 12719538"/>
              <a:gd name="connsiteY3" fmla="*/ 9747716 h 9910615"/>
              <a:gd name="connsiteX4" fmla="*/ 3613562 w 12719538"/>
              <a:gd name="connsiteY4" fmla="*/ 9637750 h 9910615"/>
              <a:gd name="connsiteX5" fmla="*/ 3591884 w 12719538"/>
              <a:gd name="connsiteY5" fmla="*/ 9682688 h 9910615"/>
              <a:gd name="connsiteX6" fmla="*/ 3662183 w 12719538"/>
              <a:gd name="connsiteY6" fmla="*/ 9672794 h 9910615"/>
              <a:gd name="connsiteX7" fmla="*/ 3613562 w 12719538"/>
              <a:gd name="connsiteY7" fmla="*/ 9637750 h 9910615"/>
              <a:gd name="connsiteX8" fmla="*/ 2722570 w 12719538"/>
              <a:gd name="connsiteY8" fmla="*/ 9585711 h 9910615"/>
              <a:gd name="connsiteX9" fmla="*/ 2699165 w 12719538"/>
              <a:gd name="connsiteY9" fmla="*/ 9609092 h 9910615"/>
              <a:gd name="connsiteX10" fmla="*/ 2747917 w 12719538"/>
              <a:gd name="connsiteY10" fmla="*/ 9607385 h 9910615"/>
              <a:gd name="connsiteX11" fmla="*/ 2745796 w 12719538"/>
              <a:gd name="connsiteY11" fmla="*/ 9590446 h 9910615"/>
              <a:gd name="connsiteX12" fmla="*/ 2722570 w 12719538"/>
              <a:gd name="connsiteY12" fmla="*/ 9585711 h 9910615"/>
              <a:gd name="connsiteX13" fmla="*/ 3045091 w 12719538"/>
              <a:gd name="connsiteY13" fmla="*/ 9516219 h 9910615"/>
              <a:gd name="connsiteX14" fmla="*/ 3032510 w 12719538"/>
              <a:gd name="connsiteY14" fmla="*/ 9517748 h 9910615"/>
              <a:gd name="connsiteX15" fmla="*/ 3037393 w 12719538"/>
              <a:gd name="connsiteY15" fmla="*/ 9542635 h 9910615"/>
              <a:gd name="connsiteX16" fmla="*/ 3049946 w 12719538"/>
              <a:gd name="connsiteY16" fmla="*/ 9542040 h 9910615"/>
              <a:gd name="connsiteX17" fmla="*/ 3045091 w 12719538"/>
              <a:gd name="connsiteY17" fmla="*/ 9516219 h 9910615"/>
              <a:gd name="connsiteX18" fmla="*/ 4222839 w 12719538"/>
              <a:gd name="connsiteY18" fmla="*/ 9453533 h 9910615"/>
              <a:gd name="connsiteX19" fmla="*/ 4201439 w 12719538"/>
              <a:gd name="connsiteY19" fmla="*/ 9460975 h 9910615"/>
              <a:gd name="connsiteX20" fmla="*/ 4120397 w 12719538"/>
              <a:gd name="connsiteY20" fmla="*/ 9508854 h 9910615"/>
              <a:gd name="connsiteX21" fmla="*/ 4122431 w 12719538"/>
              <a:gd name="connsiteY21" fmla="*/ 9520140 h 9910615"/>
              <a:gd name="connsiteX22" fmla="*/ 4219958 w 12719538"/>
              <a:gd name="connsiteY22" fmla="*/ 9510327 h 9910615"/>
              <a:gd name="connsiteX23" fmla="*/ 4239766 w 12719538"/>
              <a:gd name="connsiteY23" fmla="*/ 9467150 h 9910615"/>
              <a:gd name="connsiteX24" fmla="*/ 4222839 w 12719538"/>
              <a:gd name="connsiteY24" fmla="*/ 9453533 h 9910615"/>
              <a:gd name="connsiteX25" fmla="*/ 3551078 w 12719538"/>
              <a:gd name="connsiteY25" fmla="*/ 9416726 h 9910615"/>
              <a:gd name="connsiteX26" fmla="*/ 3513173 w 12719538"/>
              <a:gd name="connsiteY26" fmla="*/ 9450767 h 9910615"/>
              <a:gd name="connsiteX27" fmla="*/ 3583912 w 12719538"/>
              <a:gd name="connsiteY27" fmla="*/ 9462732 h 9910615"/>
              <a:gd name="connsiteX28" fmla="*/ 3513633 w 12719538"/>
              <a:gd name="connsiteY28" fmla="*/ 9533806 h 9910615"/>
              <a:gd name="connsiteX29" fmla="*/ 3555308 w 12719538"/>
              <a:gd name="connsiteY29" fmla="*/ 9532342 h 9910615"/>
              <a:gd name="connsiteX30" fmla="*/ 3558885 w 12719538"/>
              <a:gd name="connsiteY30" fmla="*/ 9542128 h 9910615"/>
              <a:gd name="connsiteX31" fmla="*/ 3492573 w 12719538"/>
              <a:gd name="connsiteY31" fmla="*/ 9616432 h 9910615"/>
              <a:gd name="connsiteX32" fmla="*/ 3553142 w 12719538"/>
              <a:gd name="connsiteY32" fmla="*/ 9617943 h 9910615"/>
              <a:gd name="connsiteX33" fmla="*/ 3556619 w 12719538"/>
              <a:gd name="connsiteY33" fmla="*/ 9559158 h 9910615"/>
              <a:gd name="connsiteX34" fmla="*/ 3600699 w 12719538"/>
              <a:gd name="connsiteY34" fmla="*/ 9584722 h 9910615"/>
              <a:gd name="connsiteX35" fmla="*/ 3684146 w 12719538"/>
              <a:gd name="connsiteY35" fmla="*/ 9507212 h 9910615"/>
              <a:gd name="connsiteX36" fmla="*/ 3619593 w 12719538"/>
              <a:gd name="connsiteY36" fmla="*/ 9417956 h 9910615"/>
              <a:gd name="connsiteX37" fmla="*/ 3551078 w 12719538"/>
              <a:gd name="connsiteY37" fmla="*/ 9416726 h 9910615"/>
              <a:gd name="connsiteX38" fmla="*/ 3007368 w 12719538"/>
              <a:gd name="connsiteY38" fmla="*/ 9391246 h 9910615"/>
              <a:gd name="connsiteX39" fmla="*/ 2963005 w 12719538"/>
              <a:gd name="connsiteY39" fmla="*/ 9415368 h 9910615"/>
              <a:gd name="connsiteX40" fmla="*/ 2986482 w 12719538"/>
              <a:gd name="connsiteY40" fmla="*/ 9426875 h 9910615"/>
              <a:gd name="connsiteX41" fmla="*/ 2986194 w 12719538"/>
              <a:gd name="connsiteY41" fmla="*/ 9427003 h 9910615"/>
              <a:gd name="connsiteX42" fmla="*/ 2986143 w 12719538"/>
              <a:gd name="connsiteY42" fmla="*/ 9427142 h 9910615"/>
              <a:gd name="connsiteX43" fmla="*/ 2850514 w 12719538"/>
              <a:gd name="connsiteY43" fmla="*/ 9487454 h 9910615"/>
              <a:gd name="connsiteX44" fmla="*/ 2853526 w 12719538"/>
              <a:gd name="connsiteY44" fmla="*/ 9497956 h 9910615"/>
              <a:gd name="connsiteX45" fmla="*/ 2892389 w 12719538"/>
              <a:gd name="connsiteY45" fmla="*/ 9510049 h 9910615"/>
              <a:gd name="connsiteX46" fmla="*/ 2846702 w 12719538"/>
              <a:gd name="connsiteY46" fmla="*/ 9539767 h 9910615"/>
              <a:gd name="connsiteX47" fmla="*/ 2782536 w 12719538"/>
              <a:gd name="connsiteY47" fmla="*/ 9548800 h 9910615"/>
              <a:gd name="connsiteX48" fmla="*/ 2779964 w 12719538"/>
              <a:gd name="connsiteY48" fmla="*/ 9556441 h 9910615"/>
              <a:gd name="connsiteX49" fmla="*/ 2813959 w 12719538"/>
              <a:gd name="connsiteY49" fmla="*/ 9568027 h 9910615"/>
              <a:gd name="connsiteX50" fmla="*/ 2721002 w 12719538"/>
              <a:gd name="connsiteY50" fmla="*/ 9641293 h 9910615"/>
              <a:gd name="connsiteX51" fmla="*/ 2879335 w 12719538"/>
              <a:gd name="connsiteY51" fmla="*/ 9659131 h 9910615"/>
              <a:gd name="connsiteX52" fmla="*/ 2909239 w 12719538"/>
              <a:gd name="connsiteY52" fmla="*/ 9632940 h 9910615"/>
              <a:gd name="connsiteX53" fmla="*/ 2966114 w 12719538"/>
              <a:gd name="connsiteY53" fmla="*/ 9577925 h 9910615"/>
              <a:gd name="connsiteX54" fmla="*/ 2980859 w 12719538"/>
              <a:gd name="connsiteY54" fmla="*/ 9541994 h 9910615"/>
              <a:gd name="connsiteX55" fmla="*/ 2971521 w 12719538"/>
              <a:gd name="connsiteY55" fmla="*/ 9534421 h 9910615"/>
              <a:gd name="connsiteX56" fmla="*/ 2839529 w 12719538"/>
              <a:gd name="connsiteY56" fmla="*/ 9577558 h 9910615"/>
              <a:gd name="connsiteX57" fmla="*/ 2868780 w 12719538"/>
              <a:gd name="connsiteY57" fmla="*/ 9557356 h 9910615"/>
              <a:gd name="connsiteX58" fmla="*/ 2903814 w 12719538"/>
              <a:gd name="connsiteY58" fmla="*/ 9539221 h 9910615"/>
              <a:gd name="connsiteX59" fmla="*/ 2963484 w 12719538"/>
              <a:gd name="connsiteY59" fmla="*/ 9488765 h 9910615"/>
              <a:gd name="connsiteX60" fmla="*/ 2973496 w 12719538"/>
              <a:gd name="connsiteY60" fmla="*/ 9461484 h 9910615"/>
              <a:gd name="connsiteX61" fmla="*/ 2986143 w 12719538"/>
              <a:gd name="connsiteY61" fmla="*/ 9427142 h 9910615"/>
              <a:gd name="connsiteX62" fmla="*/ 2986607 w 12719538"/>
              <a:gd name="connsiteY62" fmla="*/ 9426936 h 9910615"/>
              <a:gd name="connsiteX63" fmla="*/ 2986482 w 12719538"/>
              <a:gd name="connsiteY63" fmla="*/ 9426875 h 9910615"/>
              <a:gd name="connsiteX64" fmla="*/ 3049582 w 12719538"/>
              <a:gd name="connsiteY64" fmla="*/ 9398816 h 9910615"/>
              <a:gd name="connsiteX65" fmla="*/ 3007368 w 12719538"/>
              <a:gd name="connsiteY65" fmla="*/ 9391246 h 9910615"/>
              <a:gd name="connsiteX66" fmla="*/ 3915009 w 12719538"/>
              <a:gd name="connsiteY66" fmla="*/ 9387947 h 9910615"/>
              <a:gd name="connsiteX67" fmla="*/ 3890111 w 12719538"/>
              <a:gd name="connsiteY67" fmla="*/ 9403781 h 9910615"/>
              <a:gd name="connsiteX68" fmla="*/ 3966883 w 12719538"/>
              <a:gd name="connsiteY68" fmla="*/ 9417129 h 9910615"/>
              <a:gd name="connsiteX69" fmla="*/ 3915009 w 12719538"/>
              <a:gd name="connsiteY69" fmla="*/ 9387947 h 9910615"/>
              <a:gd name="connsiteX70" fmla="*/ 3759024 w 12719538"/>
              <a:gd name="connsiteY70" fmla="*/ 9382697 h 9910615"/>
              <a:gd name="connsiteX71" fmla="*/ 3723250 w 12719538"/>
              <a:gd name="connsiteY71" fmla="*/ 9412496 h 9910615"/>
              <a:gd name="connsiteX72" fmla="*/ 3799641 w 12719538"/>
              <a:gd name="connsiteY72" fmla="*/ 9400124 h 9910615"/>
              <a:gd name="connsiteX73" fmla="*/ 3796751 w 12719538"/>
              <a:gd name="connsiteY73" fmla="*/ 9384690 h 9910615"/>
              <a:gd name="connsiteX74" fmla="*/ 3759024 w 12719538"/>
              <a:gd name="connsiteY74" fmla="*/ 9382697 h 9910615"/>
              <a:gd name="connsiteX75" fmla="*/ 4209466 w 12719538"/>
              <a:gd name="connsiteY75" fmla="*/ 9380031 h 9910615"/>
              <a:gd name="connsiteX76" fmla="*/ 4095898 w 12719538"/>
              <a:gd name="connsiteY76" fmla="*/ 9463207 h 9910615"/>
              <a:gd name="connsiteX77" fmla="*/ 4166672 w 12719538"/>
              <a:gd name="connsiteY77" fmla="*/ 9441950 h 9910615"/>
              <a:gd name="connsiteX78" fmla="*/ 4241442 w 12719538"/>
              <a:gd name="connsiteY78" fmla="*/ 9416251 h 9910615"/>
              <a:gd name="connsiteX79" fmla="*/ 4262520 w 12719538"/>
              <a:gd name="connsiteY79" fmla="*/ 9385860 h 9910615"/>
              <a:gd name="connsiteX80" fmla="*/ 4209466 w 12719538"/>
              <a:gd name="connsiteY80" fmla="*/ 9380031 h 9910615"/>
              <a:gd name="connsiteX81" fmla="*/ 3162829 w 12719538"/>
              <a:gd name="connsiteY81" fmla="*/ 9352050 h 9910615"/>
              <a:gd name="connsiteX82" fmla="*/ 3074379 w 12719538"/>
              <a:gd name="connsiteY82" fmla="*/ 9400908 h 9910615"/>
              <a:gd name="connsiteX83" fmla="*/ 3158494 w 12719538"/>
              <a:gd name="connsiteY83" fmla="*/ 9415863 h 9910615"/>
              <a:gd name="connsiteX84" fmla="*/ 3123512 w 12719538"/>
              <a:gd name="connsiteY84" fmla="*/ 9472874 h 9910615"/>
              <a:gd name="connsiteX85" fmla="*/ 3093197 w 12719538"/>
              <a:gd name="connsiteY85" fmla="*/ 9443971 h 9910615"/>
              <a:gd name="connsiteX86" fmla="*/ 3016729 w 12719538"/>
              <a:gd name="connsiteY86" fmla="*/ 9464855 h 9910615"/>
              <a:gd name="connsiteX87" fmla="*/ 3077085 w 12719538"/>
              <a:gd name="connsiteY87" fmla="*/ 9492241 h 9910615"/>
              <a:gd name="connsiteX88" fmla="*/ 3132136 w 12719538"/>
              <a:gd name="connsiteY88" fmla="*/ 9507931 h 9910615"/>
              <a:gd name="connsiteX89" fmla="*/ 3135482 w 12719538"/>
              <a:gd name="connsiteY89" fmla="*/ 9523163 h 9910615"/>
              <a:gd name="connsiteX90" fmla="*/ 3076774 w 12719538"/>
              <a:gd name="connsiteY90" fmla="*/ 9561111 h 9910615"/>
              <a:gd name="connsiteX91" fmla="*/ 3016104 w 12719538"/>
              <a:gd name="connsiteY91" fmla="*/ 9604113 h 9910615"/>
              <a:gd name="connsiteX92" fmla="*/ 3057515 w 12719538"/>
              <a:gd name="connsiteY92" fmla="*/ 9607528 h 9910615"/>
              <a:gd name="connsiteX93" fmla="*/ 2987123 w 12719538"/>
              <a:gd name="connsiteY93" fmla="*/ 9608527 h 9910615"/>
              <a:gd name="connsiteX94" fmla="*/ 3020582 w 12719538"/>
              <a:gd name="connsiteY94" fmla="*/ 9646241 h 9910615"/>
              <a:gd name="connsiteX95" fmla="*/ 3157184 w 12719538"/>
              <a:gd name="connsiteY95" fmla="*/ 9659687 h 9910615"/>
              <a:gd name="connsiteX96" fmla="*/ 3163742 w 12719538"/>
              <a:gd name="connsiteY96" fmla="*/ 9672445 h 9910615"/>
              <a:gd name="connsiteX97" fmla="*/ 3181564 w 12719538"/>
              <a:gd name="connsiteY97" fmla="*/ 9685189 h 9910615"/>
              <a:gd name="connsiteX98" fmla="*/ 3256218 w 12719538"/>
              <a:gd name="connsiteY98" fmla="*/ 9702957 h 9910615"/>
              <a:gd name="connsiteX99" fmla="*/ 3303735 w 12719538"/>
              <a:gd name="connsiteY99" fmla="*/ 9676375 h 9910615"/>
              <a:gd name="connsiteX100" fmla="*/ 3246420 w 12719538"/>
              <a:gd name="connsiteY100" fmla="*/ 9616062 h 9910615"/>
              <a:gd name="connsiteX101" fmla="*/ 3338361 w 12719538"/>
              <a:gd name="connsiteY101" fmla="*/ 9599905 h 9910615"/>
              <a:gd name="connsiteX102" fmla="*/ 3363957 w 12719538"/>
              <a:gd name="connsiteY102" fmla="*/ 9618943 h 9910615"/>
              <a:gd name="connsiteX103" fmla="*/ 3407951 w 12719538"/>
              <a:gd name="connsiteY103" fmla="*/ 9635375 h 9910615"/>
              <a:gd name="connsiteX104" fmla="*/ 3389907 w 12719538"/>
              <a:gd name="connsiteY104" fmla="*/ 9565723 h 9910615"/>
              <a:gd name="connsiteX105" fmla="*/ 3480595 w 12719538"/>
              <a:gd name="connsiteY105" fmla="*/ 9532823 h 9910615"/>
              <a:gd name="connsiteX106" fmla="*/ 3458965 w 12719538"/>
              <a:gd name="connsiteY106" fmla="*/ 9469528 h 9910615"/>
              <a:gd name="connsiteX107" fmla="*/ 3404444 w 12719538"/>
              <a:gd name="connsiteY107" fmla="*/ 9412033 h 9910615"/>
              <a:gd name="connsiteX108" fmla="*/ 3328530 w 12719538"/>
              <a:gd name="connsiteY108" fmla="*/ 9404343 h 9910615"/>
              <a:gd name="connsiteX109" fmla="*/ 3333726 w 12719538"/>
              <a:gd name="connsiteY109" fmla="*/ 9395643 h 9910615"/>
              <a:gd name="connsiteX110" fmla="*/ 3305029 w 12719538"/>
              <a:gd name="connsiteY110" fmla="*/ 9371370 h 9910615"/>
              <a:gd name="connsiteX111" fmla="*/ 3271378 w 12719538"/>
              <a:gd name="connsiteY111" fmla="*/ 9415476 h 9910615"/>
              <a:gd name="connsiteX112" fmla="*/ 3312381 w 12719538"/>
              <a:gd name="connsiteY112" fmla="*/ 9420460 h 9910615"/>
              <a:gd name="connsiteX113" fmla="*/ 3342600 w 12719538"/>
              <a:gd name="connsiteY113" fmla="*/ 9488415 h 9910615"/>
              <a:gd name="connsiteX114" fmla="*/ 3370205 w 12719538"/>
              <a:gd name="connsiteY114" fmla="*/ 9463021 h 9910615"/>
              <a:gd name="connsiteX115" fmla="*/ 3396290 w 12719538"/>
              <a:gd name="connsiteY115" fmla="*/ 9440160 h 9910615"/>
              <a:gd name="connsiteX116" fmla="*/ 3309243 w 12719538"/>
              <a:gd name="connsiteY116" fmla="*/ 9519272 h 9910615"/>
              <a:gd name="connsiteX117" fmla="*/ 3264357 w 12719538"/>
              <a:gd name="connsiteY117" fmla="*/ 9447160 h 9910615"/>
              <a:gd name="connsiteX118" fmla="*/ 3269888 w 12719538"/>
              <a:gd name="connsiteY118" fmla="*/ 9483948 h 9910615"/>
              <a:gd name="connsiteX119" fmla="*/ 3236492 w 12719538"/>
              <a:gd name="connsiteY119" fmla="*/ 9440159 h 9910615"/>
              <a:gd name="connsiteX120" fmla="*/ 3221295 w 12719538"/>
              <a:gd name="connsiteY120" fmla="*/ 9352064 h 9910615"/>
              <a:gd name="connsiteX121" fmla="*/ 3228769 w 12719538"/>
              <a:gd name="connsiteY121" fmla="*/ 9389491 h 9910615"/>
              <a:gd name="connsiteX122" fmla="*/ 3124468 w 12719538"/>
              <a:gd name="connsiteY122" fmla="*/ 9379098 h 9910615"/>
              <a:gd name="connsiteX123" fmla="*/ 3162829 w 12719538"/>
              <a:gd name="connsiteY123" fmla="*/ 9352050 h 9910615"/>
              <a:gd name="connsiteX124" fmla="*/ 3568338 w 12719538"/>
              <a:gd name="connsiteY124" fmla="*/ 9346934 h 9910615"/>
              <a:gd name="connsiteX125" fmla="*/ 3540276 w 12719538"/>
              <a:gd name="connsiteY125" fmla="*/ 9361620 h 9910615"/>
              <a:gd name="connsiteX126" fmla="*/ 3545096 w 12719538"/>
              <a:gd name="connsiteY126" fmla="*/ 9370969 h 9910615"/>
              <a:gd name="connsiteX127" fmla="*/ 3573245 w 12719538"/>
              <a:gd name="connsiteY127" fmla="*/ 9356477 h 9910615"/>
              <a:gd name="connsiteX128" fmla="*/ 3568338 w 12719538"/>
              <a:gd name="connsiteY128" fmla="*/ 9346934 h 9910615"/>
              <a:gd name="connsiteX129" fmla="*/ 4511206 w 12719538"/>
              <a:gd name="connsiteY129" fmla="*/ 9339481 h 9910615"/>
              <a:gd name="connsiteX130" fmla="*/ 4447730 w 12719538"/>
              <a:gd name="connsiteY130" fmla="*/ 9383615 h 9910615"/>
              <a:gd name="connsiteX131" fmla="*/ 4454133 w 12719538"/>
              <a:gd name="connsiteY131" fmla="*/ 9393538 h 9910615"/>
              <a:gd name="connsiteX132" fmla="*/ 4518970 w 12719538"/>
              <a:gd name="connsiteY132" fmla="*/ 9351471 h 9910615"/>
              <a:gd name="connsiteX133" fmla="*/ 4511206 w 12719538"/>
              <a:gd name="connsiteY133" fmla="*/ 9339481 h 9910615"/>
              <a:gd name="connsiteX134" fmla="*/ 4971231 w 12719538"/>
              <a:gd name="connsiteY134" fmla="*/ 9288563 h 9910615"/>
              <a:gd name="connsiteX135" fmla="*/ 4887075 w 12719538"/>
              <a:gd name="connsiteY135" fmla="*/ 9353694 h 9910615"/>
              <a:gd name="connsiteX136" fmla="*/ 5007481 w 12719538"/>
              <a:gd name="connsiteY136" fmla="*/ 9300151 h 9910615"/>
              <a:gd name="connsiteX137" fmla="*/ 4971231 w 12719538"/>
              <a:gd name="connsiteY137" fmla="*/ 9288563 h 9910615"/>
              <a:gd name="connsiteX138" fmla="*/ 4587536 w 12719538"/>
              <a:gd name="connsiteY138" fmla="*/ 9283243 h 9910615"/>
              <a:gd name="connsiteX139" fmla="*/ 4551565 w 12719538"/>
              <a:gd name="connsiteY139" fmla="*/ 9321883 h 9910615"/>
              <a:gd name="connsiteX140" fmla="*/ 4587536 w 12719538"/>
              <a:gd name="connsiteY140" fmla="*/ 9283243 h 9910615"/>
              <a:gd name="connsiteX141" fmla="*/ 3961687 w 12719538"/>
              <a:gd name="connsiteY141" fmla="*/ 9280926 h 9910615"/>
              <a:gd name="connsiteX142" fmla="*/ 3941400 w 12719538"/>
              <a:gd name="connsiteY142" fmla="*/ 9312351 h 9910615"/>
              <a:gd name="connsiteX143" fmla="*/ 4005229 w 12719538"/>
              <a:gd name="connsiteY143" fmla="*/ 9321938 h 9910615"/>
              <a:gd name="connsiteX144" fmla="*/ 4006334 w 12719538"/>
              <a:gd name="connsiteY144" fmla="*/ 9312502 h 9910615"/>
              <a:gd name="connsiteX145" fmla="*/ 3961687 w 12719538"/>
              <a:gd name="connsiteY145" fmla="*/ 9280926 h 9910615"/>
              <a:gd name="connsiteX146" fmla="*/ 4588597 w 12719538"/>
              <a:gd name="connsiteY146" fmla="*/ 9240394 h 9910615"/>
              <a:gd name="connsiteX147" fmla="*/ 4505664 w 12719538"/>
              <a:gd name="connsiteY147" fmla="*/ 9262640 h 9910615"/>
              <a:gd name="connsiteX148" fmla="*/ 4504528 w 12719538"/>
              <a:gd name="connsiteY148" fmla="*/ 9262336 h 9910615"/>
              <a:gd name="connsiteX149" fmla="*/ 4503895 w 12719538"/>
              <a:gd name="connsiteY149" fmla="*/ 9262815 h 9910615"/>
              <a:gd name="connsiteX150" fmla="*/ 4482135 w 12719538"/>
              <a:gd name="connsiteY150" fmla="*/ 9255087 h 9910615"/>
              <a:gd name="connsiteX151" fmla="*/ 4428215 w 12719538"/>
              <a:gd name="connsiteY151" fmla="*/ 9293251 h 9910615"/>
              <a:gd name="connsiteX152" fmla="*/ 4471024 w 12719538"/>
              <a:gd name="connsiteY152" fmla="*/ 9287698 h 9910615"/>
              <a:gd name="connsiteX153" fmla="*/ 4503895 w 12719538"/>
              <a:gd name="connsiteY153" fmla="*/ 9262815 h 9910615"/>
              <a:gd name="connsiteX154" fmla="*/ 4504374 w 12719538"/>
              <a:gd name="connsiteY154" fmla="*/ 9262986 h 9910615"/>
              <a:gd name="connsiteX155" fmla="*/ 4505664 w 12719538"/>
              <a:gd name="connsiteY155" fmla="*/ 9262640 h 9910615"/>
              <a:gd name="connsiteX156" fmla="*/ 4527780 w 12719538"/>
              <a:gd name="connsiteY156" fmla="*/ 9268548 h 9910615"/>
              <a:gd name="connsiteX157" fmla="*/ 4588597 w 12719538"/>
              <a:gd name="connsiteY157" fmla="*/ 9240394 h 9910615"/>
              <a:gd name="connsiteX158" fmla="*/ 1692629 w 12719538"/>
              <a:gd name="connsiteY158" fmla="*/ 9200288 h 9910615"/>
              <a:gd name="connsiteX159" fmla="*/ 1692984 w 12719538"/>
              <a:gd name="connsiteY159" fmla="*/ 9201296 h 9910615"/>
              <a:gd name="connsiteX160" fmla="*/ 1691716 w 12719538"/>
              <a:gd name="connsiteY160" fmla="*/ 9200931 h 9910615"/>
              <a:gd name="connsiteX161" fmla="*/ 2101545 w 12719538"/>
              <a:gd name="connsiteY161" fmla="*/ 9157078 h 9910615"/>
              <a:gd name="connsiteX162" fmla="*/ 2052021 w 12719538"/>
              <a:gd name="connsiteY162" fmla="*/ 9190601 h 9910615"/>
              <a:gd name="connsiteX163" fmla="*/ 2055707 w 12719538"/>
              <a:gd name="connsiteY163" fmla="*/ 9321900 h 9910615"/>
              <a:gd name="connsiteX164" fmla="*/ 2101545 w 12719538"/>
              <a:gd name="connsiteY164" fmla="*/ 9157078 h 9910615"/>
              <a:gd name="connsiteX165" fmla="*/ 4693646 w 12719538"/>
              <a:gd name="connsiteY165" fmla="*/ 9140385 h 9910615"/>
              <a:gd name="connsiteX166" fmla="*/ 4690844 w 12719538"/>
              <a:gd name="connsiteY166" fmla="*/ 9178323 h 9910615"/>
              <a:gd name="connsiteX167" fmla="*/ 4643984 w 12719538"/>
              <a:gd name="connsiteY167" fmla="*/ 9195211 h 9910615"/>
              <a:gd name="connsiteX168" fmla="*/ 4732207 w 12719538"/>
              <a:gd name="connsiteY168" fmla="*/ 9162485 h 9910615"/>
              <a:gd name="connsiteX169" fmla="*/ 4693646 w 12719538"/>
              <a:gd name="connsiteY169" fmla="*/ 9140385 h 9910615"/>
              <a:gd name="connsiteX170" fmla="*/ 4614111 w 12719538"/>
              <a:gd name="connsiteY170" fmla="*/ 9120838 h 9910615"/>
              <a:gd name="connsiteX171" fmla="*/ 4585857 w 12719538"/>
              <a:gd name="connsiteY171" fmla="*/ 9153722 h 9910615"/>
              <a:gd name="connsiteX172" fmla="*/ 4608275 w 12719538"/>
              <a:gd name="connsiteY172" fmla="*/ 9140269 h 9910615"/>
              <a:gd name="connsiteX173" fmla="*/ 4614111 w 12719538"/>
              <a:gd name="connsiteY173" fmla="*/ 9120838 h 9910615"/>
              <a:gd name="connsiteX174" fmla="*/ 4152845 w 12719538"/>
              <a:gd name="connsiteY174" fmla="*/ 9083655 h 9910615"/>
              <a:gd name="connsiteX175" fmla="*/ 4119060 w 12719538"/>
              <a:gd name="connsiteY175" fmla="*/ 9110973 h 9910615"/>
              <a:gd name="connsiteX176" fmla="*/ 4190439 w 12719538"/>
              <a:gd name="connsiteY176" fmla="*/ 9093048 h 9910615"/>
              <a:gd name="connsiteX177" fmla="*/ 4152845 w 12719538"/>
              <a:gd name="connsiteY177" fmla="*/ 9083655 h 9910615"/>
              <a:gd name="connsiteX178" fmla="*/ 4232547 w 12719538"/>
              <a:gd name="connsiteY178" fmla="*/ 9071194 h 9910615"/>
              <a:gd name="connsiteX179" fmla="*/ 4229283 w 12719538"/>
              <a:gd name="connsiteY179" fmla="*/ 9121753 h 9910615"/>
              <a:gd name="connsiteX180" fmla="*/ 4278645 w 12719538"/>
              <a:gd name="connsiteY180" fmla="*/ 9099802 h 9910615"/>
              <a:gd name="connsiteX181" fmla="*/ 4232547 w 12719538"/>
              <a:gd name="connsiteY181" fmla="*/ 9071194 h 9910615"/>
              <a:gd name="connsiteX182" fmla="*/ 5595211 w 12719538"/>
              <a:gd name="connsiteY182" fmla="*/ 9052729 h 9910615"/>
              <a:gd name="connsiteX183" fmla="*/ 5573531 w 12719538"/>
              <a:gd name="connsiteY183" fmla="*/ 9069333 h 9910615"/>
              <a:gd name="connsiteX184" fmla="*/ 5584501 w 12719538"/>
              <a:gd name="connsiteY184" fmla="*/ 9082568 h 9910615"/>
              <a:gd name="connsiteX185" fmla="*/ 5603639 w 12719538"/>
              <a:gd name="connsiteY185" fmla="*/ 9061984 h 9910615"/>
              <a:gd name="connsiteX186" fmla="*/ 5595211 w 12719538"/>
              <a:gd name="connsiteY186" fmla="*/ 9052729 h 9910615"/>
              <a:gd name="connsiteX187" fmla="*/ 5008734 w 12719538"/>
              <a:gd name="connsiteY187" fmla="*/ 8971864 h 9910615"/>
              <a:gd name="connsiteX188" fmla="*/ 4903756 w 12719538"/>
              <a:gd name="connsiteY188" fmla="*/ 9022921 h 9910615"/>
              <a:gd name="connsiteX189" fmla="*/ 5051727 w 12719538"/>
              <a:gd name="connsiteY189" fmla="*/ 8979416 h 9910615"/>
              <a:gd name="connsiteX190" fmla="*/ 5008734 w 12719538"/>
              <a:gd name="connsiteY190" fmla="*/ 8971864 h 9910615"/>
              <a:gd name="connsiteX191" fmla="*/ 1709251 w 12719538"/>
              <a:gd name="connsiteY191" fmla="*/ 8914289 h 9910615"/>
              <a:gd name="connsiteX192" fmla="*/ 1692128 w 12719538"/>
              <a:gd name="connsiteY192" fmla="*/ 8938696 h 9910615"/>
              <a:gd name="connsiteX193" fmla="*/ 1733185 w 12719538"/>
              <a:gd name="connsiteY193" fmla="*/ 8934835 h 9910615"/>
              <a:gd name="connsiteX194" fmla="*/ 1709251 w 12719538"/>
              <a:gd name="connsiteY194" fmla="*/ 8914289 h 9910615"/>
              <a:gd name="connsiteX195" fmla="*/ 5196744 w 12719538"/>
              <a:gd name="connsiteY195" fmla="*/ 8870916 h 9910615"/>
              <a:gd name="connsiteX196" fmla="*/ 5140813 w 12719538"/>
              <a:gd name="connsiteY196" fmla="*/ 8888247 h 9910615"/>
              <a:gd name="connsiteX197" fmla="*/ 5068310 w 12719538"/>
              <a:gd name="connsiteY197" fmla="*/ 8935698 h 9910615"/>
              <a:gd name="connsiteX198" fmla="*/ 5217751 w 12719538"/>
              <a:gd name="connsiteY198" fmla="*/ 8877368 h 9910615"/>
              <a:gd name="connsiteX199" fmla="*/ 5196744 w 12719538"/>
              <a:gd name="connsiteY199" fmla="*/ 8870916 h 9910615"/>
              <a:gd name="connsiteX200" fmla="*/ 2111209 w 12719538"/>
              <a:gd name="connsiteY200" fmla="*/ 8870415 h 9910615"/>
              <a:gd name="connsiteX201" fmla="*/ 2052779 w 12719538"/>
              <a:gd name="connsiteY201" fmla="*/ 8890358 h 9910615"/>
              <a:gd name="connsiteX202" fmla="*/ 2000990 w 12719538"/>
              <a:gd name="connsiteY202" fmla="*/ 8923493 h 9910615"/>
              <a:gd name="connsiteX203" fmla="*/ 2040193 w 12719538"/>
              <a:gd name="connsiteY203" fmla="*/ 8936364 h 9910615"/>
              <a:gd name="connsiteX204" fmla="*/ 2040417 w 12719538"/>
              <a:gd name="connsiteY204" fmla="*/ 8950777 h 9910615"/>
              <a:gd name="connsiteX205" fmla="*/ 1973052 w 12719538"/>
              <a:gd name="connsiteY205" fmla="*/ 8947409 h 9910615"/>
              <a:gd name="connsiteX206" fmla="*/ 2002479 w 12719538"/>
              <a:gd name="connsiteY206" fmla="*/ 8977050 h 9910615"/>
              <a:gd name="connsiteX207" fmla="*/ 2091974 w 12719538"/>
              <a:gd name="connsiteY207" fmla="*/ 8962103 h 9910615"/>
              <a:gd name="connsiteX208" fmla="*/ 2111209 w 12719538"/>
              <a:gd name="connsiteY208" fmla="*/ 8870415 h 9910615"/>
              <a:gd name="connsiteX209" fmla="*/ 4842306 w 12719538"/>
              <a:gd name="connsiteY209" fmla="*/ 8859372 h 9910615"/>
              <a:gd name="connsiteX210" fmla="*/ 4790924 w 12719538"/>
              <a:gd name="connsiteY210" fmla="*/ 8878272 h 9910615"/>
              <a:gd name="connsiteX211" fmla="*/ 4795531 w 12719538"/>
              <a:gd name="connsiteY211" fmla="*/ 8890620 h 9910615"/>
              <a:gd name="connsiteX212" fmla="*/ 4848801 w 12719538"/>
              <a:gd name="connsiteY212" fmla="*/ 8874475 h 9910615"/>
              <a:gd name="connsiteX213" fmla="*/ 4842306 w 12719538"/>
              <a:gd name="connsiteY213" fmla="*/ 8859372 h 9910615"/>
              <a:gd name="connsiteX214" fmla="*/ 2080032 w 12719538"/>
              <a:gd name="connsiteY214" fmla="*/ 8772474 h 9910615"/>
              <a:gd name="connsiteX215" fmla="*/ 2006059 w 12719538"/>
              <a:gd name="connsiteY215" fmla="*/ 8790268 h 9910615"/>
              <a:gd name="connsiteX216" fmla="*/ 2004740 w 12719538"/>
              <a:gd name="connsiteY216" fmla="*/ 8798985 h 9910615"/>
              <a:gd name="connsiteX217" fmla="*/ 2070170 w 12719538"/>
              <a:gd name="connsiteY217" fmla="*/ 8824341 h 9910615"/>
              <a:gd name="connsiteX218" fmla="*/ 2069152 w 12719538"/>
              <a:gd name="connsiteY218" fmla="*/ 8833737 h 9910615"/>
              <a:gd name="connsiteX219" fmla="*/ 2125893 w 12719538"/>
              <a:gd name="connsiteY219" fmla="*/ 8815700 h 9910615"/>
              <a:gd name="connsiteX220" fmla="*/ 2080032 w 12719538"/>
              <a:gd name="connsiteY220" fmla="*/ 8772474 h 9910615"/>
              <a:gd name="connsiteX221" fmla="*/ 2008328 w 12719538"/>
              <a:gd name="connsiteY221" fmla="*/ 8720869 h 9910615"/>
              <a:gd name="connsiteX222" fmla="*/ 1953994 w 12719538"/>
              <a:gd name="connsiteY222" fmla="*/ 8756182 h 9910615"/>
              <a:gd name="connsiteX223" fmla="*/ 1926994 w 12719538"/>
              <a:gd name="connsiteY223" fmla="*/ 8777481 h 9910615"/>
              <a:gd name="connsiteX224" fmla="*/ 1853673 w 12719538"/>
              <a:gd name="connsiteY224" fmla="*/ 8808924 h 9910615"/>
              <a:gd name="connsiteX225" fmla="*/ 1842909 w 12719538"/>
              <a:gd name="connsiteY225" fmla="*/ 8819511 h 9910615"/>
              <a:gd name="connsiteX226" fmla="*/ 1869533 w 12719538"/>
              <a:gd name="connsiteY226" fmla="*/ 8837628 h 9910615"/>
              <a:gd name="connsiteX227" fmla="*/ 1831698 w 12719538"/>
              <a:gd name="connsiteY227" fmla="*/ 8877793 h 9910615"/>
              <a:gd name="connsiteX228" fmla="*/ 1812109 w 12719538"/>
              <a:gd name="connsiteY228" fmla="*/ 8859336 h 9910615"/>
              <a:gd name="connsiteX229" fmla="*/ 1763116 w 12719538"/>
              <a:gd name="connsiteY229" fmla="*/ 8881123 h 9910615"/>
              <a:gd name="connsiteX230" fmla="*/ 1801038 w 12719538"/>
              <a:gd name="connsiteY230" fmla="*/ 8899551 h 9910615"/>
              <a:gd name="connsiteX231" fmla="*/ 1697921 w 12719538"/>
              <a:gd name="connsiteY231" fmla="*/ 8968863 h 9910615"/>
              <a:gd name="connsiteX232" fmla="*/ 1740869 w 12719538"/>
              <a:gd name="connsiteY232" fmla="*/ 9001079 h 9910615"/>
              <a:gd name="connsiteX233" fmla="*/ 1783316 w 12719538"/>
              <a:gd name="connsiteY233" fmla="*/ 9013785 h 9910615"/>
              <a:gd name="connsiteX234" fmla="*/ 1960527 w 12719538"/>
              <a:gd name="connsiteY234" fmla="*/ 8893650 h 9910615"/>
              <a:gd name="connsiteX235" fmla="*/ 1955948 w 12719538"/>
              <a:gd name="connsiteY235" fmla="*/ 8866196 h 9910615"/>
              <a:gd name="connsiteX236" fmla="*/ 1938085 w 12719538"/>
              <a:gd name="connsiteY236" fmla="*/ 8865544 h 9910615"/>
              <a:gd name="connsiteX237" fmla="*/ 1851628 w 12719538"/>
              <a:gd name="connsiteY237" fmla="*/ 8909682 h 9910615"/>
              <a:gd name="connsiteX238" fmla="*/ 1826277 w 12719538"/>
              <a:gd name="connsiteY238" fmla="*/ 8911088 h 9910615"/>
              <a:gd name="connsiteX239" fmla="*/ 1823149 w 12719538"/>
              <a:gd name="connsiteY239" fmla="*/ 8899825 h 9910615"/>
              <a:gd name="connsiteX240" fmla="*/ 1861624 w 12719538"/>
              <a:gd name="connsiteY240" fmla="*/ 8882715 h 9910615"/>
              <a:gd name="connsiteX241" fmla="*/ 1887348 w 12719538"/>
              <a:gd name="connsiteY241" fmla="*/ 8870231 h 9910615"/>
              <a:gd name="connsiteX242" fmla="*/ 1947809 w 12719538"/>
              <a:gd name="connsiteY242" fmla="*/ 8828019 h 9910615"/>
              <a:gd name="connsiteX243" fmla="*/ 2032645 w 12719538"/>
              <a:gd name="connsiteY243" fmla="*/ 8723065 h 9910615"/>
              <a:gd name="connsiteX244" fmla="*/ 2008328 w 12719538"/>
              <a:gd name="connsiteY244" fmla="*/ 8720869 h 9910615"/>
              <a:gd name="connsiteX245" fmla="*/ 5070352 w 12719538"/>
              <a:gd name="connsiteY245" fmla="*/ 8681514 h 9910615"/>
              <a:gd name="connsiteX246" fmla="*/ 5010859 w 12719538"/>
              <a:gd name="connsiteY246" fmla="*/ 8719515 h 9910615"/>
              <a:gd name="connsiteX247" fmla="*/ 5054681 w 12719538"/>
              <a:gd name="connsiteY247" fmla="*/ 8724872 h 9910615"/>
              <a:gd name="connsiteX248" fmla="*/ 4985637 w 12719538"/>
              <a:gd name="connsiteY248" fmla="*/ 8753019 h 9910615"/>
              <a:gd name="connsiteX249" fmla="*/ 4931489 w 12719538"/>
              <a:gd name="connsiteY249" fmla="*/ 8783835 h 9910615"/>
              <a:gd name="connsiteX250" fmla="*/ 4970459 w 12719538"/>
              <a:gd name="connsiteY250" fmla="*/ 8770571 h 9910615"/>
              <a:gd name="connsiteX251" fmla="*/ 4952791 w 12719538"/>
              <a:gd name="connsiteY251" fmla="*/ 8806641 h 9910615"/>
              <a:gd name="connsiteX252" fmla="*/ 5008134 w 12719538"/>
              <a:gd name="connsiteY252" fmla="*/ 8805597 h 9910615"/>
              <a:gd name="connsiteX253" fmla="*/ 4931240 w 12719538"/>
              <a:gd name="connsiteY253" fmla="*/ 8853606 h 9910615"/>
              <a:gd name="connsiteX254" fmla="*/ 4863637 w 12719538"/>
              <a:gd name="connsiteY254" fmla="*/ 8903873 h 9910615"/>
              <a:gd name="connsiteX255" fmla="*/ 5107704 w 12719538"/>
              <a:gd name="connsiteY255" fmla="*/ 8775019 h 9910615"/>
              <a:gd name="connsiteX256" fmla="*/ 5050067 w 12719538"/>
              <a:gd name="connsiteY256" fmla="*/ 8758737 h 9910615"/>
              <a:gd name="connsiteX257" fmla="*/ 5141364 w 12719538"/>
              <a:gd name="connsiteY257" fmla="*/ 8691668 h 9910615"/>
              <a:gd name="connsiteX258" fmla="*/ 5096882 w 12719538"/>
              <a:gd name="connsiteY258" fmla="*/ 8681610 h 9910615"/>
              <a:gd name="connsiteX259" fmla="*/ 5070352 w 12719538"/>
              <a:gd name="connsiteY259" fmla="*/ 8681514 h 9910615"/>
              <a:gd name="connsiteX260" fmla="*/ 2143347 w 12719538"/>
              <a:gd name="connsiteY260" fmla="*/ 8678019 h 9910615"/>
              <a:gd name="connsiteX261" fmla="*/ 2060067 w 12719538"/>
              <a:gd name="connsiteY261" fmla="*/ 8727824 h 9910615"/>
              <a:gd name="connsiteX262" fmla="*/ 2143516 w 12719538"/>
              <a:gd name="connsiteY262" fmla="*/ 8744004 h 9910615"/>
              <a:gd name="connsiteX263" fmla="*/ 2121421 w 12719538"/>
              <a:gd name="connsiteY263" fmla="*/ 8773337 h 9910615"/>
              <a:gd name="connsiteX264" fmla="*/ 2170819 w 12719538"/>
              <a:gd name="connsiteY264" fmla="*/ 8717931 h 9910615"/>
              <a:gd name="connsiteX265" fmla="*/ 2117258 w 12719538"/>
              <a:gd name="connsiteY265" fmla="*/ 8706573 h 9910615"/>
              <a:gd name="connsiteX266" fmla="*/ 2143347 w 12719538"/>
              <a:gd name="connsiteY266" fmla="*/ 8678019 h 9910615"/>
              <a:gd name="connsiteX267" fmla="*/ 5225622 w 12719538"/>
              <a:gd name="connsiteY267" fmla="*/ 8663950 h 9910615"/>
              <a:gd name="connsiteX268" fmla="*/ 5161839 w 12719538"/>
              <a:gd name="connsiteY268" fmla="*/ 8682796 h 9910615"/>
              <a:gd name="connsiteX269" fmla="*/ 5166328 w 12719538"/>
              <a:gd name="connsiteY269" fmla="*/ 8694383 h 9910615"/>
              <a:gd name="connsiteX270" fmla="*/ 5226947 w 12719538"/>
              <a:gd name="connsiteY270" fmla="*/ 8667427 h 9910615"/>
              <a:gd name="connsiteX271" fmla="*/ 5225622 w 12719538"/>
              <a:gd name="connsiteY271" fmla="*/ 8663950 h 9910615"/>
              <a:gd name="connsiteX272" fmla="*/ 5193450 w 12719538"/>
              <a:gd name="connsiteY272" fmla="*/ 8625897 h 9910615"/>
              <a:gd name="connsiteX273" fmla="*/ 5136985 w 12719538"/>
              <a:gd name="connsiteY273" fmla="*/ 8651006 h 9910615"/>
              <a:gd name="connsiteX274" fmla="*/ 5136000 w 12719538"/>
              <a:gd name="connsiteY274" fmla="*/ 8655503 h 9910615"/>
              <a:gd name="connsiteX275" fmla="*/ 5197182 w 12719538"/>
              <a:gd name="connsiteY275" fmla="*/ 8636776 h 9910615"/>
              <a:gd name="connsiteX276" fmla="*/ 5193450 w 12719538"/>
              <a:gd name="connsiteY276" fmla="*/ 8625897 h 9910615"/>
              <a:gd name="connsiteX277" fmla="*/ 6573175 w 12719538"/>
              <a:gd name="connsiteY277" fmla="*/ 8347086 h 9910615"/>
              <a:gd name="connsiteX278" fmla="*/ 6564685 w 12719538"/>
              <a:gd name="connsiteY278" fmla="*/ 8363283 h 9910615"/>
              <a:gd name="connsiteX279" fmla="*/ 6583909 w 12719538"/>
              <a:gd name="connsiteY279" fmla="*/ 8372965 h 9910615"/>
              <a:gd name="connsiteX280" fmla="*/ 6589941 w 12719538"/>
              <a:gd name="connsiteY280" fmla="*/ 8351239 h 9910615"/>
              <a:gd name="connsiteX281" fmla="*/ 6573175 w 12719538"/>
              <a:gd name="connsiteY281" fmla="*/ 8347086 h 9910615"/>
              <a:gd name="connsiteX282" fmla="*/ 6641612 w 12719538"/>
              <a:gd name="connsiteY282" fmla="*/ 8326288 h 9910615"/>
              <a:gd name="connsiteX283" fmla="*/ 6615143 w 12719538"/>
              <a:gd name="connsiteY283" fmla="*/ 8341310 h 9910615"/>
              <a:gd name="connsiteX284" fmla="*/ 6622447 w 12719538"/>
              <a:gd name="connsiteY284" fmla="*/ 8355015 h 9910615"/>
              <a:gd name="connsiteX285" fmla="*/ 6648463 w 12719538"/>
              <a:gd name="connsiteY285" fmla="*/ 8336476 h 9910615"/>
              <a:gd name="connsiteX286" fmla="*/ 6641612 w 12719538"/>
              <a:gd name="connsiteY286" fmla="*/ 8326288 h 9910615"/>
              <a:gd name="connsiteX287" fmla="*/ 6672699 w 12719538"/>
              <a:gd name="connsiteY287" fmla="*/ 8305727 h 9910615"/>
              <a:gd name="connsiteX288" fmla="*/ 6670588 w 12719538"/>
              <a:gd name="connsiteY288" fmla="*/ 8320372 h 9910615"/>
              <a:gd name="connsiteX289" fmla="*/ 6704551 w 12719538"/>
              <a:gd name="connsiteY289" fmla="*/ 8329648 h 9910615"/>
              <a:gd name="connsiteX290" fmla="*/ 6708811 w 12719538"/>
              <a:gd name="connsiteY290" fmla="*/ 8309408 h 9910615"/>
              <a:gd name="connsiteX291" fmla="*/ 6672699 w 12719538"/>
              <a:gd name="connsiteY291" fmla="*/ 8305727 h 9910615"/>
              <a:gd name="connsiteX292" fmla="*/ 6558144 w 12719538"/>
              <a:gd name="connsiteY292" fmla="*/ 8291420 h 9910615"/>
              <a:gd name="connsiteX293" fmla="*/ 6448379 w 12719538"/>
              <a:gd name="connsiteY293" fmla="*/ 8337328 h 9910615"/>
              <a:gd name="connsiteX294" fmla="*/ 6556793 w 12719538"/>
              <a:gd name="connsiteY294" fmla="*/ 8331379 h 9910615"/>
              <a:gd name="connsiteX295" fmla="*/ 6572297 w 12719538"/>
              <a:gd name="connsiteY295" fmla="*/ 8308577 h 9910615"/>
              <a:gd name="connsiteX296" fmla="*/ 6558144 w 12719538"/>
              <a:gd name="connsiteY296" fmla="*/ 8291420 h 9910615"/>
              <a:gd name="connsiteX297" fmla="*/ 6525186 w 12719538"/>
              <a:gd name="connsiteY297" fmla="*/ 8243146 h 9910615"/>
              <a:gd name="connsiteX298" fmla="*/ 6482031 w 12719538"/>
              <a:gd name="connsiteY298" fmla="*/ 8255948 h 9910615"/>
              <a:gd name="connsiteX299" fmla="*/ 6484786 w 12719538"/>
              <a:gd name="connsiteY299" fmla="*/ 8265874 h 9910615"/>
              <a:gd name="connsiteX300" fmla="*/ 6528519 w 12719538"/>
              <a:gd name="connsiteY300" fmla="*/ 8255364 h 9910615"/>
              <a:gd name="connsiteX301" fmla="*/ 6525186 w 12719538"/>
              <a:gd name="connsiteY301" fmla="*/ 8243146 h 9910615"/>
              <a:gd name="connsiteX302" fmla="*/ 6234386 w 12719538"/>
              <a:gd name="connsiteY302" fmla="*/ 8145066 h 9910615"/>
              <a:gd name="connsiteX303" fmla="*/ 6196153 w 12719538"/>
              <a:gd name="connsiteY303" fmla="*/ 8173969 h 9910615"/>
              <a:gd name="connsiteX304" fmla="*/ 6268807 w 12719538"/>
              <a:gd name="connsiteY304" fmla="*/ 8157917 h 9910615"/>
              <a:gd name="connsiteX305" fmla="*/ 6234386 w 12719538"/>
              <a:gd name="connsiteY305" fmla="*/ 8145066 h 9910615"/>
              <a:gd name="connsiteX306" fmla="*/ 6438260 w 12719538"/>
              <a:gd name="connsiteY306" fmla="*/ 8045181 h 9910615"/>
              <a:gd name="connsiteX307" fmla="*/ 6418816 w 12719538"/>
              <a:gd name="connsiteY307" fmla="*/ 8067063 h 9910615"/>
              <a:gd name="connsiteX308" fmla="*/ 6427373 w 12719538"/>
              <a:gd name="connsiteY308" fmla="*/ 8076377 h 9910615"/>
              <a:gd name="connsiteX309" fmla="*/ 6449333 w 12719538"/>
              <a:gd name="connsiteY309" fmla="*/ 8057667 h 9910615"/>
              <a:gd name="connsiteX310" fmla="*/ 6438260 w 12719538"/>
              <a:gd name="connsiteY310" fmla="*/ 8045181 h 9910615"/>
              <a:gd name="connsiteX311" fmla="*/ 732653 w 12719538"/>
              <a:gd name="connsiteY311" fmla="*/ 7734082 h 9910615"/>
              <a:gd name="connsiteX312" fmla="*/ 710167 w 12719538"/>
              <a:gd name="connsiteY312" fmla="*/ 7803294 h 9910615"/>
              <a:gd name="connsiteX313" fmla="*/ 774554 w 12719538"/>
              <a:gd name="connsiteY313" fmla="*/ 7759220 h 9910615"/>
              <a:gd name="connsiteX314" fmla="*/ 732653 w 12719538"/>
              <a:gd name="connsiteY314" fmla="*/ 7734082 h 9910615"/>
              <a:gd name="connsiteX315" fmla="*/ 7057256 w 12719538"/>
              <a:gd name="connsiteY315" fmla="*/ 7727655 h 9910615"/>
              <a:gd name="connsiteX316" fmla="*/ 6987597 w 12719538"/>
              <a:gd name="connsiteY316" fmla="*/ 7758631 h 9910615"/>
              <a:gd name="connsiteX317" fmla="*/ 7057256 w 12719538"/>
              <a:gd name="connsiteY317" fmla="*/ 7727655 h 9910615"/>
              <a:gd name="connsiteX318" fmla="*/ 428827 w 12719538"/>
              <a:gd name="connsiteY318" fmla="*/ 7709656 h 9910615"/>
              <a:gd name="connsiteX319" fmla="*/ 397874 w 12719538"/>
              <a:gd name="connsiteY319" fmla="*/ 7728764 h 9910615"/>
              <a:gd name="connsiteX320" fmla="*/ 403507 w 12719538"/>
              <a:gd name="connsiteY320" fmla="*/ 7738449 h 9910615"/>
              <a:gd name="connsiteX321" fmla="*/ 433600 w 12719538"/>
              <a:gd name="connsiteY321" fmla="*/ 7722627 h 9910615"/>
              <a:gd name="connsiteX322" fmla="*/ 428827 w 12719538"/>
              <a:gd name="connsiteY322" fmla="*/ 7709656 h 9910615"/>
              <a:gd name="connsiteX323" fmla="*/ 469599 w 12719538"/>
              <a:gd name="connsiteY323" fmla="*/ 7594575 h 9910615"/>
              <a:gd name="connsiteX324" fmla="*/ 404301 w 12719538"/>
              <a:gd name="connsiteY324" fmla="*/ 7631394 h 9910615"/>
              <a:gd name="connsiteX325" fmla="*/ 349384 w 12719538"/>
              <a:gd name="connsiteY325" fmla="*/ 7668934 h 9910615"/>
              <a:gd name="connsiteX326" fmla="*/ 469599 w 12719538"/>
              <a:gd name="connsiteY326" fmla="*/ 7594575 h 9910615"/>
              <a:gd name="connsiteX327" fmla="*/ 26839 w 12719538"/>
              <a:gd name="connsiteY327" fmla="*/ 7341209 h 9910615"/>
              <a:gd name="connsiteX328" fmla="*/ 27060 w 12719538"/>
              <a:gd name="connsiteY328" fmla="*/ 7341502 h 9910615"/>
              <a:gd name="connsiteX329" fmla="*/ 26771 w 12719538"/>
              <a:gd name="connsiteY329" fmla="*/ 7342052 h 9910615"/>
              <a:gd name="connsiteX330" fmla="*/ 366102 w 12719538"/>
              <a:gd name="connsiteY330" fmla="*/ 7206018 h 9910615"/>
              <a:gd name="connsiteX331" fmla="*/ 289750 w 12719538"/>
              <a:gd name="connsiteY331" fmla="*/ 7252509 h 9910615"/>
              <a:gd name="connsiteX332" fmla="*/ 366102 w 12719538"/>
              <a:gd name="connsiteY332" fmla="*/ 7206018 h 9910615"/>
              <a:gd name="connsiteX333" fmla="*/ 461195 w 12719538"/>
              <a:gd name="connsiteY333" fmla="*/ 7104751 h 9910615"/>
              <a:gd name="connsiteX334" fmla="*/ 413616 w 12719538"/>
              <a:gd name="connsiteY334" fmla="*/ 7172700 h 9910615"/>
              <a:gd name="connsiteX335" fmla="*/ 461195 w 12719538"/>
              <a:gd name="connsiteY335" fmla="*/ 7104751 h 9910615"/>
              <a:gd name="connsiteX336" fmla="*/ 582629 w 12719538"/>
              <a:gd name="connsiteY336" fmla="*/ 6814944 h 9910615"/>
              <a:gd name="connsiteX337" fmla="*/ 563651 w 12719538"/>
              <a:gd name="connsiteY337" fmla="*/ 6854035 h 9910615"/>
              <a:gd name="connsiteX338" fmla="*/ 577266 w 12719538"/>
              <a:gd name="connsiteY338" fmla="*/ 6860287 h 9910615"/>
              <a:gd name="connsiteX339" fmla="*/ 596085 w 12719538"/>
              <a:gd name="connsiteY339" fmla="*/ 6821847 h 9910615"/>
              <a:gd name="connsiteX340" fmla="*/ 582629 w 12719538"/>
              <a:gd name="connsiteY340" fmla="*/ 6814944 h 9910615"/>
              <a:gd name="connsiteX341" fmla="*/ 8426028 w 12719538"/>
              <a:gd name="connsiteY341" fmla="*/ 6666753 h 9910615"/>
              <a:gd name="connsiteX342" fmla="*/ 8370833 w 12719538"/>
              <a:gd name="connsiteY342" fmla="*/ 6724040 h 9910615"/>
              <a:gd name="connsiteX343" fmla="*/ 8426028 w 12719538"/>
              <a:gd name="connsiteY343" fmla="*/ 6666753 h 9910615"/>
              <a:gd name="connsiteX344" fmla="*/ 577284 w 12719538"/>
              <a:gd name="connsiteY344" fmla="*/ 6493036 h 9910615"/>
              <a:gd name="connsiteX345" fmla="*/ 577086 w 12719538"/>
              <a:gd name="connsiteY345" fmla="*/ 6493729 h 9910615"/>
              <a:gd name="connsiteX346" fmla="*/ 576854 w 12719538"/>
              <a:gd name="connsiteY346" fmla="*/ 6493808 h 9910615"/>
              <a:gd name="connsiteX347" fmla="*/ 553286 w 12719538"/>
              <a:gd name="connsiteY347" fmla="*/ 6364263 h 9910615"/>
              <a:gd name="connsiteX348" fmla="*/ 553366 w 12719538"/>
              <a:gd name="connsiteY348" fmla="*/ 6364681 h 9910615"/>
              <a:gd name="connsiteX349" fmla="*/ 552942 w 12719538"/>
              <a:gd name="connsiteY349" fmla="*/ 6365229 h 9910615"/>
              <a:gd name="connsiteX350" fmla="*/ 1215989 w 12719538"/>
              <a:gd name="connsiteY350" fmla="*/ 6244428 h 9910615"/>
              <a:gd name="connsiteX351" fmla="*/ 1172322 w 12719538"/>
              <a:gd name="connsiteY351" fmla="*/ 6277197 h 9910615"/>
              <a:gd name="connsiteX352" fmla="*/ 1177733 w 12719538"/>
              <a:gd name="connsiteY352" fmla="*/ 6284890 h 9910615"/>
              <a:gd name="connsiteX353" fmla="*/ 1224115 w 12719538"/>
              <a:gd name="connsiteY353" fmla="*/ 6256488 h 9910615"/>
              <a:gd name="connsiteX354" fmla="*/ 1215989 w 12719538"/>
              <a:gd name="connsiteY354" fmla="*/ 6244428 h 9910615"/>
              <a:gd name="connsiteX355" fmla="*/ 1319403 w 12719538"/>
              <a:gd name="connsiteY355" fmla="*/ 6200880 h 9910615"/>
              <a:gd name="connsiteX356" fmla="*/ 1346503 w 12719538"/>
              <a:gd name="connsiteY356" fmla="*/ 6237472 h 9910615"/>
              <a:gd name="connsiteX357" fmla="*/ 1319403 w 12719538"/>
              <a:gd name="connsiteY357" fmla="*/ 6200880 h 9910615"/>
              <a:gd name="connsiteX358" fmla="*/ 547894 w 12719538"/>
              <a:gd name="connsiteY358" fmla="*/ 6175438 h 9910615"/>
              <a:gd name="connsiteX359" fmla="*/ 491188 w 12719538"/>
              <a:gd name="connsiteY359" fmla="*/ 6188581 h 9910615"/>
              <a:gd name="connsiteX360" fmla="*/ 489806 w 12719538"/>
              <a:gd name="connsiteY360" fmla="*/ 6201385 h 9910615"/>
              <a:gd name="connsiteX361" fmla="*/ 541414 w 12719538"/>
              <a:gd name="connsiteY361" fmla="*/ 6233932 h 9910615"/>
              <a:gd name="connsiteX362" fmla="*/ 547894 w 12719538"/>
              <a:gd name="connsiteY362" fmla="*/ 6175438 h 9910615"/>
              <a:gd name="connsiteX363" fmla="*/ 1465816 w 12719538"/>
              <a:gd name="connsiteY363" fmla="*/ 6162824 h 9910615"/>
              <a:gd name="connsiteX364" fmla="*/ 1385639 w 12719538"/>
              <a:gd name="connsiteY364" fmla="*/ 6224831 h 9910615"/>
              <a:gd name="connsiteX365" fmla="*/ 1392715 w 12719538"/>
              <a:gd name="connsiteY365" fmla="*/ 6238753 h 9910615"/>
              <a:gd name="connsiteX366" fmla="*/ 1428016 w 12719538"/>
              <a:gd name="connsiteY366" fmla="*/ 6224449 h 9910615"/>
              <a:gd name="connsiteX367" fmla="*/ 1465816 w 12719538"/>
              <a:gd name="connsiteY367" fmla="*/ 6162824 h 9910615"/>
              <a:gd name="connsiteX368" fmla="*/ 659634 w 12719538"/>
              <a:gd name="connsiteY368" fmla="*/ 6093471 h 9910615"/>
              <a:gd name="connsiteX369" fmla="*/ 541905 w 12719538"/>
              <a:gd name="connsiteY369" fmla="*/ 6145823 h 9910615"/>
              <a:gd name="connsiteX370" fmla="*/ 659634 w 12719538"/>
              <a:gd name="connsiteY370" fmla="*/ 6093471 h 9910615"/>
              <a:gd name="connsiteX371" fmla="*/ 9131444 w 12719538"/>
              <a:gd name="connsiteY371" fmla="*/ 6034355 h 9910615"/>
              <a:gd name="connsiteX372" fmla="*/ 9102246 w 12719538"/>
              <a:gd name="connsiteY372" fmla="*/ 6056167 h 9910615"/>
              <a:gd name="connsiteX373" fmla="*/ 9110853 w 12719538"/>
              <a:gd name="connsiteY373" fmla="*/ 6067085 h 9910615"/>
              <a:gd name="connsiteX374" fmla="*/ 9138111 w 12719538"/>
              <a:gd name="connsiteY374" fmla="*/ 6042883 h 9910615"/>
              <a:gd name="connsiteX375" fmla="*/ 9131444 w 12719538"/>
              <a:gd name="connsiteY375" fmla="*/ 6034355 h 9910615"/>
              <a:gd name="connsiteX376" fmla="*/ 1674096 w 12719538"/>
              <a:gd name="connsiteY376" fmla="*/ 5990787 h 9910615"/>
              <a:gd name="connsiteX377" fmla="*/ 1495772 w 12719538"/>
              <a:gd name="connsiteY377" fmla="*/ 6115134 h 9910615"/>
              <a:gd name="connsiteX378" fmla="*/ 1519976 w 12719538"/>
              <a:gd name="connsiteY378" fmla="*/ 6126317 h 9910615"/>
              <a:gd name="connsiteX379" fmla="*/ 1674096 w 12719538"/>
              <a:gd name="connsiteY379" fmla="*/ 5990787 h 9910615"/>
              <a:gd name="connsiteX380" fmla="*/ 2062404 w 12719538"/>
              <a:gd name="connsiteY380" fmla="*/ 5769811 h 9910615"/>
              <a:gd name="connsiteX381" fmla="*/ 2013996 w 12719538"/>
              <a:gd name="connsiteY381" fmla="*/ 5841613 h 9910615"/>
              <a:gd name="connsiteX382" fmla="*/ 2062404 w 12719538"/>
              <a:gd name="connsiteY382" fmla="*/ 5769811 h 9910615"/>
              <a:gd name="connsiteX383" fmla="*/ 384522 w 12719538"/>
              <a:gd name="connsiteY383" fmla="*/ 5760095 h 9910615"/>
              <a:gd name="connsiteX384" fmla="*/ 311829 w 12719538"/>
              <a:gd name="connsiteY384" fmla="*/ 5818542 h 9910615"/>
              <a:gd name="connsiteX385" fmla="*/ 322566 w 12719538"/>
              <a:gd name="connsiteY385" fmla="*/ 5831997 h 9910615"/>
              <a:gd name="connsiteX386" fmla="*/ 392870 w 12719538"/>
              <a:gd name="connsiteY386" fmla="*/ 5770663 h 9910615"/>
              <a:gd name="connsiteX387" fmla="*/ 384522 w 12719538"/>
              <a:gd name="connsiteY387" fmla="*/ 5760095 h 9910615"/>
              <a:gd name="connsiteX388" fmla="*/ 565949 w 12719538"/>
              <a:gd name="connsiteY388" fmla="*/ 5692187 h 9910615"/>
              <a:gd name="connsiteX389" fmla="*/ 510505 w 12719538"/>
              <a:gd name="connsiteY389" fmla="*/ 5714868 h 9910615"/>
              <a:gd name="connsiteX390" fmla="*/ 501920 w 12719538"/>
              <a:gd name="connsiteY390" fmla="*/ 5740051 h 9910615"/>
              <a:gd name="connsiteX391" fmla="*/ 528191 w 12719538"/>
              <a:gd name="connsiteY391" fmla="*/ 5747180 h 9910615"/>
              <a:gd name="connsiteX392" fmla="*/ 575974 w 12719538"/>
              <a:gd name="connsiteY392" fmla="*/ 5710257 h 9910615"/>
              <a:gd name="connsiteX393" fmla="*/ 565949 w 12719538"/>
              <a:gd name="connsiteY393" fmla="*/ 5692187 h 9910615"/>
              <a:gd name="connsiteX394" fmla="*/ 9935904 w 12719538"/>
              <a:gd name="connsiteY394" fmla="*/ 5655265 h 9910615"/>
              <a:gd name="connsiteX395" fmla="*/ 9883200 w 12719538"/>
              <a:gd name="connsiteY395" fmla="*/ 5713180 h 9910615"/>
              <a:gd name="connsiteX396" fmla="*/ 9942615 w 12719538"/>
              <a:gd name="connsiteY396" fmla="*/ 5663890 h 9910615"/>
              <a:gd name="connsiteX397" fmla="*/ 9935904 w 12719538"/>
              <a:gd name="connsiteY397" fmla="*/ 5655265 h 9910615"/>
              <a:gd name="connsiteX398" fmla="*/ 2221267 w 12719538"/>
              <a:gd name="connsiteY398" fmla="*/ 5643206 h 9910615"/>
              <a:gd name="connsiteX399" fmla="*/ 2087398 w 12719538"/>
              <a:gd name="connsiteY399" fmla="*/ 5739537 h 9910615"/>
              <a:gd name="connsiteX400" fmla="*/ 2098247 w 12719538"/>
              <a:gd name="connsiteY400" fmla="*/ 5778839 h 9910615"/>
              <a:gd name="connsiteX401" fmla="*/ 2211714 w 12719538"/>
              <a:gd name="connsiteY401" fmla="*/ 5699001 h 9910615"/>
              <a:gd name="connsiteX402" fmla="*/ 2221267 w 12719538"/>
              <a:gd name="connsiteY402" fmla="*/ 5643206 h 9910615"/>
              <a:gd name="connsiteX403" fmla="*/ 638673 w 12719538"/>
              <a:gd name="connsiteY403" fmla="*/ 5606211 h 9910615"/>
              <a:gd name="connsiteX404" fmla="*/ 602929 w 12719538"/>
              <a:gd name="connsiteY404" fmla="*/ 5648343 h 9910615"/>
              <a:gd name="connsiteX405" fmla="*/ 617593 w 12719538"/>
              <a:gd name="connsiteY405" fmla="*/ 5659704 h 9910615"/>
              <a:gd name="connsiteX406" fmla="*/ 647617 w 12719538"/>
              <a:gd name="connsiteY406" fmla="*/ 5612913 h 9910615"/>
              <a:gd name="connsiteX407" fmla="*/ 638673 w 12719538"/>
              <a:gd name="connsiteY407" fmla="*/ 5606211 h 9910615"/>
              <a:gd name="connsiteX408" fmla="*/ 9866209 w 12719538"/>
              <a:gd name="connsiteY408" fmla="*/ 5567360 h 9910615"/>
              <a:gd name="connsiteX409" fmla="*/ 9812252 w 12719538"/>
              <a:gd name="connsiteY409" fmla="*/ 5647321 h 9910615"/>
              <a:gd name="connsiteX410" fmla="*/ 9866209 w 12719538"/>
              <a:gd name="connsiteY410" fmla="*/ 5567360 h 9910615"/>
              <a:gd name="connsiteX411" fmla="*/ 9946500 w 12719538"/>
              <a:gd name="connsiteY411" fmla="*/ 5539670 h 9910615"/>
              <a:gd name="connsiteX412" fmla="*/ 9929511 w 12719538"/>
              <a:gd name="connsiteY412" fmla="*/ 5540488 h 9910615"/>
              <a:gd name="connsiteX413" fmla="*/ 9917520 w 12719538"/>
              <a:gd name="connsiteY413" fmla="*/ 5556506 h 9910615"/>
              <a:gd name="connsiteX414" fmla="*/ 9922796 w 12719538"/>
              <a:gd name="connsiteY414" fmla="*/ 5562168 h 9910615"/>
              <a:gd name="connsiteX415" fmla="*/ 9948641 w 12719538"/>
              <a:gd name="connsiteY415" fmla="*/ 5546726 h 9910615"/>
              <a:gd name="connsiteX416" fmla="*/ 9946500 w 12719538"/>
              <a:gd name="connsiteY416" fmla="*/ 5539670 h 9910615"/>
              <a:gd name="connsiteX417" fmla="*/ 10668246 w 12719538"/>
              <a:gd name="connsiteY417" fmla="*/ 5406233 h 9910615"/>
              <a:gd name="connsiteX418" fmla="*/ 10667908 w 12719538"/>
              <a:gd name="connsiteY418" fmla="*/ 5406964 h 9910615"/>
              <a:gd name="connsiteX419" fmla="*/ 10667568 w 12719538"/>
              <a:gd name="connsiteY419" fmla="*/ 5406739 h 9910615"/>
              <a:gd name="connsiteX420" fmla="*/ 783239 w 12719538"/>
              <a:gd name="connsiteY420" fmla="*/ 5301587 h 9910615"/>
              <a:gd name="connsiteX421" fmla="*/ 767086 w 12719538"/>
              <a:gd name="connsiteY421" fmla="*/ 5346268 h 9910615"/>
              <a:gd name="connsiteX422" fmla="*/ 777047 w 12719538"/>
              <a:gd name="connsiteY422" fmla="*/ 5350783 h 9910615"/>
              <a:gd name="connsiteX423" fmla="*/ 798585 w 12719538"/>
              <a:gd name="connsiteY423" fmla="*/ 5309740 h 9910615"/>
              <a:gd name="connsiteX424" fmla="*/ 783239 w 12719538"/>
              <a:gd name="connsiteY424" fmla="*/ 5301587 h 9910615"/>
              <a:gd name="connsiteX425" fmla="*/ 10489322 w 12719538"/>
              <a:gd name="connsiteY425" fmla="*/ 5178581 h 9910615"/>
              <a:gd name="connsiteX426" fmla="*/ 10455215 w 12719538"/>
              <a:gd name="connsiteY426" fmla="*/ 5192587 h 9910615"/>
              <a:gd name="connsiteX427" fmla="*/ 10405079 w 12719538"/>
              <a:gd name="connsiteY427" fmla="*/ 5246346 h 9910615"/>
              <a:gd name="connsiteX428" fmla="*/ 10266720 w 12719538"/>
              <a:gd name="connsiteY428" fmla="*/ 5365112 h 9910615"/>
              <a:gd name="connsiteX429" fmla="*/ 10263441 w 12719538"/>
              <a:gd name="connsiteY429" fmla="*/ 5366453 h 9910615"/>
              <a:gd name="connsiteX430" fmla="*/ 10262943 w 12719538"/>
              <a:gd name="connsiteY430" fmla="*/ 5367760 h 9910615"/>
              <a:gd name="connsiteX431" fmla="*/ 10241608 w 12719538"/>
              <a:gd name="connsiteY431" fmla="*/ 5377803 h 9910615"/>
              <a:gd name="connsiteX432" fmla="*/ 10199596 w 12719538"/>
              <a:gd name="connsiteY432" fmla="*/ 5437105 h 9910615"/>
              <a:gd name="connsiteX433" fmla="*/ 10254156 w 12719538"/>
              <a:gd name="connsiteY433" fmla="*/ 5390819 h 9910615"/>
              <a:gd name="connsiteX434" fmla="*/ 10262943 w 12719538"/>
              <a:gd name="connsiteY434" fmla="*/ 5367760 h 9910615"/>
              <a:gd name="connsiteX435" fmla="*/ 10264476 w 12719538"/>
              <a:gd name="connsiteY435" fmla="*/ 5367038 h 9910615"/>
              <a:gd name="connsiteX436" fmla="*/ 10266720 w 12719538"/>
              <a:gd name="connsiteY436" fmla="*/ 5365112 h 9910615"/>
              <a:gd name="connsiteX437" fmla="*/ 10360968 w 12719538"/>
              <a:gd name="connsiteY437" fmla="*/ 5326569 h 9910615"/>
              <a:gd name="connsiteX438" fmla="*/ 10380960 w 12719538"/>
              <a:gd name="connsiteY438" fmla="*/ 5306418 h 9910615"/>
              <a:gd name="connsiteX439" fmla="*/ 10422059 w 12719538"/>
              <a:gd name="connsiteY439" fmla="*/ 5247500 h 9910615"/>
              <a:gd name="connsiteX440" fmla="*/ 10496237 w 12719538"/>
              <a:gd name="connsiteY440" fmla="*/ 5191645 h 9910615"/>
              <a:gd name="connsiteX441" fmla="*/ 10489322 w 12719538"/>
              <a:gd name="connsiteY441" fmla="*/ 5178581 h 9910615"/>
              <a:gd name="connsiteX442" fmla="*/ 10557828 w 12719538"/>
              <a:gd name="connsiteY442" fmla="*/ 5174820 h 9910615"/>
              <a:gd name="connsiteX443" fmla="*/ 10523085 w 12719538"/>
              <a:gd name="connsiteY443" fmla="*/ 5176221 h 9910615"/>
              <a:gd name="connsiteX444" fmla="*/ 10523685 w 12719538"/>
              <a:gd name="connsiteY444" fmla="*/ 5186519 h 9910615"/>
              <a:gd name="connsiteX445" fmla="*/ 10558564 w 12719538"/>
              <a:gd name="connsiteY445" fmla="*/ 5186915 h 9910615"/>
              <a:gd name="connsiteX446" fmla="*/ 10557828 w 12719538"/>
              <a:gd name="connsiteY446" fmla="*/ 5174820 h 9910615"/>
              <a:gd name="connsiteX447" fmla="*/ 11116816 w 12719538"/>
              <a:gd name="connsiteY447" fmla="*/ 4772057 h 9910615"/>
              <a:gd name="connsiteX448" fmla="*/ 11050413 w 12719538"/>
              <a:gd name="connsiteY448" fmla="*/ 4830728 h 9910615"/>
              <a:gd name="connsiteX449" fmla="*/ 11063534 w 12719538"/>
              <a:gd name="connsiteY449" fmla="*/ 4845330 h 9910615"/>
              <a:gd name="connsiteX450" fmla="*/ 11126524 w 12719538"/>
              <a:gd name="connsiteY450" fmla="*/ 4782950 h 9910615"/>
              <a:gd name="connsiteX451" fmla="*/ 11116816 w 12719538"/>
              <a:gd name="connsiteY451" fmla="*/ 4772057 h 9910615"/>
              <a:gd name="connsiteX452" fmla="*/ 1420458 w 12719538"/>
              <a:gd name="connsiteY452" fmla="*/ 4732026 h 9910615"/>
              <a:gd name="connsiteX453" fmla="*/ 1370201 w 12719538"/>
              <a:gd name="connsiteY453" fmla="*/ 4769120 h 9910615"/>
              <a:gd name="connsiteX454" fmla="*/ 1377200 w 12719538"/>
              <a:gd name="connsiteY454" fmla="*/ 4778894 h 9910615"/>
              <a:gd name="connsiteX455" fmla="*/ 1428197 w 12719538"/>
              <a:gd name="connsiteY455" fmla="*/ 4742981 h 9910615"/>
              <a:gd name="connsiteX456" fmla="*/ 1420458 w 12719538"/>
              <a:gd name="connsiteY456" fmla="*/ 4732026 h 9910615"/>
              <a:gd name="connsiteX457" fmla="*/ 11223615 w 12719538"/>
              <a:gd name="connsiteY457" fmla="*/ 4724449 h 9910615"/>
              <a:gd name="connsiteX458" fmla="*/ 11163478 w 12719538"/>
              <a:gd name="connsiteY458" fmla="*/ 4777088 h 9910615"/>
              <a:gd name="connsiteX459" fmla="*/ 11165726 w 12719538"/>
              <a:gd name="connsiteY459" fmla="*/ 4785374 h 9910615"/>
              <a:gd name="connsiteX460" fmla="*/ 11236368 w 12719538"/>
              <a:gd name="connsiteY460" fmla="*/ 4778224 h 9910615"/>
              <a:gd name="connsiteX461" fmla="*/ 11297038 w 12719538"/>
              <a:gd name="connsiteY461" fmla="*/ 4735222 h 9910615"/>
              <a:gd name="connsiteX462" fmla="*/ 11291595 w 12719538"/>
              <a:gd name="connsiteY462" fmla="*/ 4726962 h 9910615"/>
              <a:gd name="connsiteX463" fmla="*/ 11236756 w 12719538"/>
              <a:gd name="connsiteY463" fmla="*/ 4745547 h 9910615"/>
              <a:gd name="connsiteX464" fmla="*/ 11223615 w 12719538"/>
              <a:gd name="connsiteY464" fmla="*/ 4724449 h 9910615"/>
              <a:gd name="connsiteX465" fmla="*/ 1517601 w 12719538"/>
              <a:gd name="connsiteY465" fmla="*/ 4694513 h 9910615"/>
              <a:gd name="connsiteX466" fmla="*/ 1559468 w 12719538"/>
              <a:gd name="connsiteY466" fmla="*/ 4726287 h 9910615"/>
              <a:gd name="connsiteX467" fmla="*/ 1517601 w 12719538"/>
              <a:gd name="connsiteY467" fmla="*/ 4694513 h 9910615"/>
              <a:gd name="connsiteX468" fmla="*/ 11535538 w 12719538"/>
              <a:gd name="connsiteY468" fmla="*/ 4475330 h 9910615"/>
              <a:gd name="connsiteX469" fmla="*/ 11437117 w 12719538"/>
              <a:gd name="connsiteY469" fmla="*/ 4532332 h 9910615"/>
              <a:gd name="connsiteX470" fmla="*/ 11519886 w 12719538"/>
              <a:gd name="connsiteY470" fmla="*/ 4505741 h 9910615"/>
              <a:gd name="connsiteX471" fmla="*/ 11535538 w 12719538"/>
              <a:gd name="connsiteY471" fmla="*/ 4475330 h 9910615"/>
              <a:gd name="connsiteX472" fmla="*/ 1897998 w 12719538"/>
              <a:gd name="connsiteY472" fmla="*/ 4456741 h 9910615"/>
              <a:gd name="connsiteX473" fmla="*/ 1685000 w 12719538"/>
              <a:gd name="connsiteY473" fmla="*/ 4594067 h 9910615"/>
              <a:gd name="connsiteX474" fmla="*/ 1684733 w 12719538"/>
              <a:gd name="connsiteY474" fmla="*/ 4645152 h 9910615"/>
              <a:gd name="connsiteX475" fmla="*/ 1629764 w 12719538"/>
              <a:gd name="connsiteY475" fmla="*/ 4687594 h 9910615"/>
              <a:gd name="connsiteX476" fmla="*/ 1621647 w 12719538"/>
              <a:gd name="connsiteY476" fmla="*/ 4693410 h 9910615"/>
              <a:gd name="connsiteX477" fmla="*/ 1621679 w 12719538"/>
              <a:gd name="connsiteY477" fmla="*/ 4693824 h 9910615"/>
              <a:gd name="connsiteX478" fmla="*/ 1605737 w 12719538"/>
              <a:gd name="connsiteY478" fmla="*/ 4705435 h 9910615"/>
              <a:gd name="connsiteX479" fmla="*/ 1582786 w 12719538"/>
              <a:gd name="connsiteY479" fmla="*/ 4722068 h 9910615"/>
              <a:gd name="connsiteX480" fmla="*/ 1622972 w 12719538"/>
              <a:gd name="connsiteY480" fmla="*/ 4710501 h 9910615"/>
              <a:gd name="connsiteX481" fmla="*/ 1621679 w 12719538"/>
              <a:gd name="connsiteY481" fmla="*/ 4693824 h 9910615"/>
              <a:gd name="connsiteX482" fmla="*/ 1621961 w 12719538"/>
              <a:gd name="connsiteY482" fmla="*/ 4693619 h 9910615"/>
              <a:gd name="connsiteX483" fmla="*/ 1629764 w 12719538"/>
              <a:gd name="connsiteY483" fmla="*/ 4687594 h 9910615"/>
              <a:gd name="connsiteX484" fmla="*/ 1769577 w 12719538"/>
              <a:gd name="connsiteY484" fmla="*/ 4587413 h 9910615"/>
              <a:gd name="connsiteX485" fmla="*/ 1897998 w 12719538"/>
              <a:gd name="connsiteY485" fmla="*/ 4456741 h 9910615"/>
              <a:gd name="connsiteX486" fmla="*/ 1605355 w 12719538"/>
              <a:gd name="connsiteY486" fmla="*/ 4456717 h 9910615"/>
              <a:gd name="connsiteX487" fmla="*/ 1605566 w 12719538"/>
              <a:gd name="connsiteY487" fmla="*/ 4457077 h 9910615"/>
              <a:gd name="connsiteX488" fmla="*/ 1604875 w 12719538"/>
              <a:gd name="connsiteY488" fmla="*/ 4457627 h 9910615"/>
              <a:gd name="connsiteX489" fmla="*/ 11583643 w 12719538"/>
              <a:gd name="connsiteY489" fmla="*/ 4392403 h 9910615"/>
              <a:gd name="connsiteX490" fmla="*/ 11574367 w 12719538"/>
              <a:gd name="connsiteY490" fmla="*/ 4440880 h 9910615"/>
              <a:gd name="connsiteX491" fmla="*/ 11596476 w 12719538"/>
              <a:gd name="connsiteY491" fmla="*/ 4398886 h 9910615"/>
              <a:gd name="connsiteX492" fmla="*/ 11583643 w 12719538"/>
              <a:gd name="connsiteY492" fmla="*/ 4392403 h 9910615"/>
              <a:gd name="connsiteX493" fmla="*/ 2159888 w 12719538"/>
              <a:gd name="connsiteY493" fmla="*/ 4342141 h 9910615"/>
              <a:gd name="connsiteX494" fmla="*/ 2126957 w 12719538"/>
              <a:gd name="connsiteY494" fmla="*/ 4361773 h 9910615"/>
              <a:gd name="connsiteX495" fmla="*/ 2134573 w 12719538"/>
              <a:gd name="connsiteY495" fmla="*/ 4374176 h 9910615"/>
              <a:gd name="connsiteX496" fmla="*/ 2167418 w 12719538"/>
              <a:gd name="connsiteY496" fmla="*/ 4354351 h 9910615"/>
              <a:gd name="connsiteX497" fmla="*/ 2159888 w 12719538"/>
              <a:gd name="connsiteY497" fmla="*/ 4342141 h 9910615"/>
              <a:gd name="connsiteX498" fmla="*/ 1970286 w 12719538"/>
              <a:gd name="connsiteY498" fmla="*/ 4329039 h 9910615"/>
              <a:gd name="connsiteX499" fmla="*/ 1925728 w 12719538"/>
              <a:gd name="connsiteY499" fmla="*/ 4366270 h 9910615"/>
              <a:gd name="connsiteX500" fmla="*/ 1933663 w 12719538"/>
              <a:gd name="connsiteY500" fmla="*/ 4373421 h 9910615"/>
              <a:gd name="connsiteX501" fmla="*/ 1975474 w 12719538"/>
              <a:gd name="connsiteY501" fmla="*/ 4334740 h 9910615"/>
              <a:gd name="connsiteX502" fmla="*/ 1970286 w 12719538"/>
              <a:gd name="connsiteY502" fmla="*/ 4329039 h 9910615"/>
              <a:gd name="connsiteX503" fmla="*/ 11568059 w 12719538"/>
              <a:gd name="connsiteY503" fmla="*/ 4319334 h 9910615"/>
              <a:gd name="connsiteX504" fmla="*/ 11452548 w 12719538"/>
              <a:gd name="connsiteY504" fmla="*/ 4409476 h 9910615"/>
              <a:gd name="connsiteX505" fmla="*/ 11568059 w 12719538"/>
              <a:gd name="connsiteY505" fmla="*/ 4319334 h 9910615"/>
              <a:gd name="connsiteX506" fmla="*/ 11739345 w 12719538"/>
              <a:gd name="connsiteY506" fmla="*/ 4222992 h 9910615"/>
              <a:gd name="connsiteX507" fmla="*/ 11720483 w 12719538"/>
              <a:gd name="connsiteY507" fmla="*/ 4239132 h 9910615"/>
              <a:gd name="connsiteX508" fmla="*/ 11679282 w 12719538"/>
              <a:gd name="connsiteY508" fmla="*/ 4289382 h 9910615"/>
              <a:gd name="connsiteX509" fmla="*/ 11614284 w 12719538"/>
              <a:gd name="connsiteY509" fmla="*/ 4357178 h 9910615"/>
              <a:gd name="connsiteX510" fmla="*/ 11623771 w 12719538"/>
              <a:gd name="connsiteY510" fmla="*/ 4367821 h 9910615"/>
              <a:gd name="connsiteX511" fmla="*/ 11768723 w 12719538"/>
              <a:gd name="connsiteY511" fmla="*/ 4234051 h 9910615"/>
              <a:gd name="connsiteX512" fmla="*/ 11739345 w 12719538"/>
              <a:gd name="connsiteY512" fmla="*/ 4222992 h 9910615"/>
              <a:gd name="connsiteX513" fmla="*/ 2194503 w 12719538"/>
              <a:gd name="connsiteY513" fmla="*/ 4195080 h 9910615"/>
              <a:gd name="connsiteX514" fmla="*/ 2137185 w 12719538"/>
              <a:gd name="connsiteY514" fmla="*/ 4246349 h 9910615"/>
              <a:gd name="connsiteX515" fmla="*/ 2148548 w 12719538"/>
              <a:gd name="connsiteY515" fmla="*/ 4258241 h 9910615"/>
              <a:gd name="connsiteX516" fmla="*/ 2204957 w 12719538"/>
              <a:gd name="connsiteY516" fmla="*/ 4207151 h 9910615"/>
              <a:gd name="connsiteX517" fmla="*/ 2194503 w 12719538"/>
              <a:gd name="connsiteY517" fmla="*/ 4195080 h 9910615"/>
              <a:gd name="connsiteX518" fmla="*/ 11573151 w 12719538"/>
              <a:gd name="connsiteY518" fmla="*/ 4169502 h 9910615"/>
              <a:gd name="connsiteX519" fmla="*/ 11526522 w 12719538"/>
              <a:gd name="connsiteY519" fmla="*/ 4196851 h 9910615"/>
              <a:gd name="connsiteX520" fmla="*/ 11536663 w 12719538"/>
              <a:gd name="connsiteY520" fmla="*/ 4212198 h 9910615"/>
              <a:gd name="connsiteX521" fmla="*/ 11580971 w 12719538"/>
              <a:gd name="connsiteY521" fmla="*/ 4181118 h 9910615"/>
              <a:gd name="connsiteX522" fmla="*/ 11573151 w 12719538"/>
              <a:gd name="connsiteY522" fmla="*/ 4169502 h 9910615"/>
              <a:gd name="connsiteX523" fmla="*/ 11937225 w 12719538"/>
              <a:gd name="connsiteY523" fmla="*/ 4044869 h 9910615"/>
              <a:gd name="connsiteX524" fmla="*/ 11911477 w 12719538"/>
              <a:gd name="connsiteY524" fmla="*/ 4056552 h 9910615"/>
              <a:gd name="connsiteX525" fmla="*/ 11760104 w 12719538"/>
              <a:gd name="connsiteY525" fmla="*/ 4147321 h 9910615"/>
              <a:gd name="connsiteX526" fmla="*/ 11724820 w 12719538"/>
              <a:gd name="connsiteY526" fmla="*/ 4207132 h 9910615"/>
              <a:gd name="connsiteX527" fmla="*/ 11819525 w 12719538"/>
              <a:gd name="connsiteY527" fmla="*/ 4163391 h 9910615"/>
              <a:gd name="connsiteX528" fmla="*/ 11853152 w 12719538"/>
              <a:gd name="connsiteY528" fmla="*/ 4146812 h 9910615"/>
              <a:gd name="connsiteX529" fmla="*/ 11937225 w 12719538"/>
              <a:gd name="connsiteY529" fmla="*/ 4044869 h 9910615"/>
              <a:gd name="connsiteX530" fmla="*/ 11887228 w 12719538"/>
              <a:gd name="connsiteY530" fmla="*/ 3930446 h 9910615"/>
              <a:gd name="connsiteX531" fmla="*/ 11838494 w 12719538"/>
              <a:gd name="connsiteY531" fmla="*/ 3975923 h 9910615"/>
              <a:gd name="connsiteX532" fmla="*/ 11887228 w 12719538"/>
              <a:gd name="connsiteY532" fmla="*/ 3930446 h 9910615"/>
              <a:gd name="connsiteX533" fmla="*/ 12201312 w 12719538"/>
              <a:gd name="connsiteY533" fmla="*/ 3478689 h 9910615"/>
              <a:gd name="connsiteX534" fmla="*/ 12214916 w 12719538"/>
              <a:gd name="connsiteY534" fmla="*/ 3534873 h 9910615"/>
              <a:gd name="connsiteX535" fmla="*/ 12228499 w 12719538"/>
              <a:gd name="connsiteY535" fmla="*/ 3538583 h 9910615"/>
              <a:gd name="connsiteX536" fmla="*/ 12237184 w 12719538"/>
              <a:gd name="connsiteY536" fmla="*/ 3490021 h 9910615"/>
              <a:gd name="connsiteX537" fmla="*/ 12201312 w 12719538"/>
              <a:gd name="connsiteY537" fmla="*/ 3478689 h 9910615"/>
              <a:gd name="connsiteX538" fmla="*/ 12304440 w 12719538"/>
              <a:gd name="connsiteY538" fmla="*/ 3244388 h 9910615"/>
              <a:gd name="connsiteX539" fmla="*/ 12275665 w 12719538"/>
              <a:gd name="connsiteY539" fmla="*/ 3286790 h 9910615"/>
              <a:gd name="connsiteX540" fmla="*/ 12284679 w 12719538"/>
              <a:gd name="connsiteY540" fmla="*/ 3294630 h 9910615"/>
              <a:gd name="connsiteX541" fmla="*/ 12316902 w 12719538"/>
              <a:gd name="connsiteY541" fmla="*/ 3258005 h 9910615"/>
              <a:gd name="connsiteX542" fmla="*/ 12304440 w 12719538"/>
              <a:gd name="connsiteY542" fmla="*/ 3244388 h 9910615"/>
              <a:gd name="connsiteX543" fmla="*/ 3713536 w 12719538"/>
              <a:gd name="connsiteY543" fmla="*/ 3175106 h 9910615"/>
              <a:gd name="connsiteX544" fmla="*/ 3650615 w 12719538"/>
              <a:gd name="connsiteY544" fmla="*/ 3227698 h 9910615"/>
              <a:gd name="connsiteX545" fmla="*/ 3660115 w 12719538"/>
              <a:gd name="connsiteY545" fmla="*/ 3236134 h 9910615"/>
              <a:gd name="connsiteX546" fmla="*/ 3713536 w 12719538"/>
              <a:gd name="connsiteY546" fmla="*/ 3175106 h 9910615"/>
              <a:gd name="connsiteX547" fmla="*/ 12392152 w 12719538"/>
              <a:gd name="connsiteY547" fmla="*/ 3157495 h 9910615"/>
              <a:gd name="connsiteX548" fmla="*/ 12362252 w 12719538"/>
              <a:gd name="connsiteY548" fmla="*/ 3216589 h 9910615"/>
              <a:gd name="connsiteX549" fmla="*/ 12425429 w 12719538"/>
              <a:gd name="connsiteY549" fmla="*/ 3159353 h 9910615"/>
              <a:gd name="connsiteX550" fmla="*/ 12392152 w 12719538"/>
              <a:gd name="connsiteY550" fmla="*/ 3157495 h 9910615"/>
              <a:gd name="connsiteX551" fmla="*/ 12342535 w 12719538"/>
              <a:gd name="connsiteY551" fmla="*/ 2753654 h 9910615"/>
              <a:gd name="connsiteX552" fmla="*/ 12262437 w 12719538"/>
              <a:gd name="connsiteY552" fmla="*/ 2808978 h 9910615"/>
              <a:gd name="connsiteX553" fmla="*/ 12379802 w 12719538"/>
              <a:gd name="connsiteY553" fmla="*/ 2756787 h 9910615"/>
              <a:gd name="connsiteX554" fmla="*/ 12342535 w 12719538"/>
              <a:gd name="connsiteY554" fmla="*/ 2753654 h 9910615"/>
              <a:gd name="connsiteX555" fmla="*/ 12374624 w 12719538"/>
              <a:gd name="connsiteY555" fmla="*/ 2534660 h 9910615"/>
              <a:gd name="connsiteX556" fmla="*/ 12374279 w 12719538"/>
              <a:gd name="connsiteY556" fmla="*/ 2535626 h 9910615"/>
              <a:gd name="connsiteX557" fmla="*/ 12374210 w 12719538"/>
              <a:gd name="connsiteY557" fmla="*/ 2535342 h 9910615"/>
              <a:gd name="connsiteX558" fmla="*/ 5114158 w 12719538"/>
              <a:gd name="connsiteY558" fmla="*/ 2140095 h 9910615"/>
              <a:gd name="connsiteX559" fmla="*/ 5030474 w 12719538"/>
              <a:gd name="connsiteY559" fmla="*/ 2177308 h 9910615"/>
              <a:gd name="connsiteX560" fmla="*/ 5114158 w 12719538"/>
              <a:gd name="connsiteY560" fmla="*/ 2140095 h 9910615"/>
              <a:gd name="connsiteX561" fmla="*/ 5394373 w 12719538"/>
              <a:gd name="connsiteY561" fmla="*/ 1583214 h 9910615"/>
              <a:gd name="connsiteX562" fmla="*/ 5371332 w 12719538"/>
              <a:gd name="connsiteY562" fmla="*/ 1596380 h 9910615"/>
              <a:gd name="connsiteX563" fmla="*/ 5411050 w 12719538"/>
              <a:gd name="connsiteY563" fmla="*/ 1603446 h 9910615"/>
              <a:gd name="connsiteX564" fmla="*/ 5394373 w 12719538"/>
              <a:gd name="connsiteY564" fmla="*/ 1583214 h 9910615"/>
              <a:gd name="connsiteX565" fmla="*/ 5643427 w 12719538"/>
              <a:gd name="connsiteY565" fmla="*/ 1565365 h 9910615"/>
              <a:gd name="connsiteX566" fmla="*/ 5523697 w 12719538"/>
              <a:gd name="connsiteY566" fmla="*/ 1574945 h 9910615"/>
              <a:gd name="connsiteX567" fmla="*/ 5505770 w 12719538"/>
              <a:gd name="connsiteY567" fmla="*/ 1601728 h 9910615"/>
              <a:gd name="connsiteX568" fmla="*/ 5522294 w 12719538"/>
              <a:gd name="connsiteY568" fmla="*/ 1617024 h 9910615"/>
              <a:gd name="connsiteX569" fmla="*/ 5643427 w 12719538"/>
              <a:gd name="connsiteY569" fmla="*/ 1565365 h 9910615"/>
              <a:gd name="connsiteX570" fmla="*/ 5456429 w 12719538"/>
              <a:gd name="connsiteY570" fmla="*/ 1553892 h 9910615"/>
              <a:gd name="connsiteX571" fmla="*/ 5440404 w 12719538"/>
              <a:gd name="connsiteY571" fmla="*/ 1561599 h 9910615"/>
              <a:gd name="connsiteX572" fmla="*/ 5436611 w 12719538"/>
              <a:gd name="connsiteY572" fmla="*/ 1581399 h 9910615"/>
              <a:gd name="connsiteX573" fmla="*/ 5443985 w 12719538"/>
              <a:gd name="connsiteY573" fmla="*/ 1585315 h 9910615"/>
              <a:gd name="connsiteX574" fmla="*/ 5464088 w 12719538"/>
              <a:gd name="connsiteY574" fmla="*/ 1564418 h 9910615"/>
              <a:gd name="connsiteX575" fmla="*/ 5456429 w 12719538"/>
              <a:gd name="connsiteY575" fmla="*/ 1553892 h 9910615"/>
              <a:gd name="connsiteX576" fmla="*/ 6723240 w 12719538"/>
              <a:gd name="connsiteY576" fmla="*/ 1228923 h 9910615"/>
              <a:gd name="connsiteX577" fmla="*/ 6723282 w 12719538"/>
              <a:gd name="connsiteY577" fmla="*/ 1228995 h 9910615"/>
              <a:gd name="connsiteX578" fmla="*/ 6722896 w 12719538"/>
              <a:gd name="connsiteY578" fmla="*/ 1229889 h 9910615"/>
              <a:gd name="connsiteX579" fmla="*/ 6723240 w 12719538"/>
              <a:gd name="connsiteY579" fmla="*/ 1228923 h 9910615"/>
              <a:gd name="connsiteX580" fmla="*/ 6910953 w 12719538"/>
              <a:gd name="connsiteY580" fmla="*/ 1214420 h 9910615"/>
              <a:gd name="connsiteX581" fmla="*/ 6857649 w 12719538"/>
              <a:gd name="connsiteY581" fmla="*/ 1231967 h 9910615"/>
              <a:gd name="connsiteX582" fmla="*/ 6861245 w 12719538"/>
              <a:gd name="connsiteY582" fmla="*/ 1242790 h 9910615"/>
              <a:gd name="connsiteX583" fmla="*/ 6913799 w 12719538"/>
              <a:gd name="connsiteY583" fmla="*/ 1226041 h 9910615"/>
              <a:gd name="connsiteX584" fmla="*/ 6910953 w 12719538"/>
              <a:gd name="connsiteY584" fmla="*/ 1214420 h 9910615"/>
              <a:gd name="connsiteX585" fmla="*/ 7197517 w 12719538"/>
              <a:gd name="connsiteY585" fmla="*/ 1023827 h 9910615"/>
              <a:gd name="connsiteX586" fmla="*/ 7084464 w 12719538"/>
              <a:gd name="connsiteY586" fmla="*/ 1068060 h 9910615"/>
              <a:gd name="connsiteX587" fmla="*/ 6982516 w 12719538"/>
              <a:gd name="connsiteY587" fmla="*/ 1125584 h 9910615"/>
              <a:gd name="connsiteX588" fmla="*/ 7034372 w 12719538"/>
              <a:gd name="connsiteY588" fmla="*/ 1160692 h 9910615"/>
              <a:gd name="connsiteX589" fmla="*/ 6945013 w 12719538"/>
              <a:gd name="connsiteY589" fmla="*/ 1212974 h 9910615"/>
              <a:gd name="connsiteX590" fmla="*/ 6984388 w 12719538"/>
              <a:gd name="connsiteY590" fmla="*/ 1226465 h 9910615"/>
              <a:gd name="connsiteX591" fmla="*/ 7078578 w 12719538"/>
              <a:gd name="connsiteY591" fmla="*/ 1192007 h 9910615"/>
              <a:gd name="connsiteX592" fmla="*/ 7074309 w 12719538"/>
              <a:gd name="connsiteY592" fmla="*/ 1177186 h 9910615"/>
              <a:gd name="connsiteX593" fmla="*/ 7186839 w 12719538"/>
              <a:gd name="connsiteY593" fmla="*/ 1103695 h 9910615"/>
              <a:gd name="connsiteX594" fmla="*/ 7181021 w 12719538"/>
              <a:gd name="connsiteY594" fmla="*/ 1094092 h 9910615"/>
              <a:gd name="connsiteX595" fmla="*/ 7115722 w 12719538"/>
              <a:gd name="connsiteY595" fmla="*/ 1136365 h 9910615"/>
              <a:gd name="connsiteX596" fmla="*/ 7118958 w 12719538"/>
              <a:gd name="connsiteY596" fmla="*/ 1102648 h 9910615"/>
              <a:gd name="connsiteX597" fmla="*/ 7083374 w 12719538"/>
              <a:gd name="connsiteY597" fmla="*/ 1096176 h 9910615"/>
              <a:gd name="connsiteX598" fmla="*/ 7138961 w 12719538"/>
              <a:gd name="connsiteY598" fmla="*/ 1055667 h 9910615"/>
              <a:gd name="connsiteX599" fmla="*/ 7197517 w 12719538"/>
              <a:gd name="connsiteY599" fmla="*/ 1023827 h 9910615"/>
              <a:gd name="connsiteX600" fmla="*/ 7286958 w 12719538"/>
              <a:gd name="connsiteY600" fmla="*/ 1016216 h 9910615"/>
              <a:gd name="connsiteX601" fmla="*/ 7234411 w 12719538"/>
              <a:gd name="connsiteY601" fmla="*/ 1032497 h 9910615"/>
              <a:gd name="connsiteX602" fmla="*/ 7238598 w 12719538"/>
              <a:gd name="connsiteY602" fmla="*/ 1045148 h 9910615"/>
              <a:gd name="connsiteX603" fmla="*/ 7291011 w 12719538"/>
              <a:gd name="connsiteY603" fmla="*/ 1030553 h 9910615"/>
              <a:gd name="connsiteX604" fmla="*/ 7286958 w 12719538"/>
              <a:gd name="connsiteY604" fmla="*/ 1016216 h 9910615"/>
              <a:gd name="connsiteX605" fmla="*/ 7008146 w 12719538"/>
              <a:gd name="connsiteY605" fmla="*/ 976717 h 9910615"/>
              <a:gd name="connsiteX606" fmla="*/ 6878659 w 12719538"/>
              <a:gd name="connsiteY606" fmla="*/ 1011081 h 9910615"/>
              <a:gd name="connsiteX607" fmla="*/ 6856553 w 12719538"/>
              <a:gd name="connsiteY607" fmla="*/ 1046104 h 9910615"/>
              <a:gd name="connsiteX608" fmla="*/ 7013592 w 12719538"/>
              <a:gd name="connsiteY608" fmla="*/ 991945 h 9910615"/>
              <a:gd name="connsiteX609" fmla="*/ 7008146 w 12719538"/>
              <a:gd name="connsiteY609" fmla="*/ 976717 h 9910615"/>
              <a:gd name="connsiteX610" fmla="*/ 10098880 w 12719538"/>
              <a:gd name="connsiteY610" fmla="*/ 967018 h 9910615"/>
              <a:gd name="connsiteX611" fmla="*/ 10025719 w 12719538"/>
              <a:gd name="connsiteY611" fmla="*/ 990614 h 9910615"/>
              <a:gd name="connsiteX612" fmla="*/ 10098880 w 12719538"/>
              <a:gd name="connsiteY612" fmla="*/ 967018 h 9910615"/>
              <a:gd name="connsiteX613" fmla="*/ 7185255 w 12719538"/>
              <a:gd name="connsiteY613" fmla="*/ 887164 h 9910615"/>
              <a:gd name="connsiteX614" fmla="*/ 7105011 w 12719538"/>
              <a:gd name="connsiteY614" fmla="*/ 902294 h 9910615"/>
              <a:gd name="connsiteX615" fmla="*/ 7026515 w 12719538"/>
              <a:gd name="connsiteY615" fmla="*/ 929308 h 9910615"/>
              <a:gd name="connsiteX616" fmla="*/ 7029022 w 12719538"/>
              <a:gd name="connsiteY616" fmla="*/ 940151 h 9910615"/>
              <a:gd name="connsiteX617" fmla="*/ 7104279 w 12719538"/>
              <a:gd name="connsiteY617" fmla="*/ 925496 h 9910615"/>
              <a:gd name="connsiteX618" fmla="*/ 7149316 w 12719538"/>
              <a:gd name="connsiteY618" fmla="*/ 906746 h 9910615"/>
              <a:gd name="connsiteX619" fmla="*/ 7185255 w 12719538"/>
              <a:gd name="connsiteY619" fmla="*/ 887164 h 9910615"/>
              <a:gd name="connsiteX620" fmla="*/ 6497358 w 12719538"/>
              <a:gd name="connsiteY620" fmla="*/ 822108 h 9910615"/>
              <a:gd name="connsiteX621" fmla="*/ 6472400 w 12719538"/>
              <a:gd name="connsiteY621" fmla="*/ 847255 h 9910615"/>
              <a:gd name="connsiteX622" fmla="*/ 6486162 w 12719538"/>
              <a:gd name="connsiteY622" fmla="*/ 860055 h 9910615"/>
              <a:gd name="connsiteX623" fmla="*/ 6508260 w 12719538"/>
              <a:gd name="connsiteY623" fmla="*/ 832470 h 9910615"/>
              <a:gd name="connsiteX624" fmla="*/ 6497358 w 12719538"/>
              <a:gd name="connsiteY624" fmla="*/ 822108 h 9910615"/>
              <a:gd name="connsiteX625" fmla="*/ 7974005 w 12719538"/>
              <a:gd name="connsiteY625" fmla="*/ 794056 h 9910615"/>
              <a:gd name="connsiteX626" fmla="*/ 7894526 w 12719538"/>
              <a:gd name="connsiteY626" fmla="*/ 813144 h 9910615"/>
              <a:gd name="connsiteX627" fmla="*/ 7900934 w 12719538"/>
              <a:gd name="connsiteY627" fmla="*/ 833520 h 9910615"/>
              <a:gd name="connsiteX628" fmla="*/ 7978589 w 12719538"/>
              <a:gd name="connsiteY628" fmla="*/ 809087 h 9910615"/>
              <a:gd name="connsiteX629" fmla="*/ 7974005 w 12719538"/>
              <a:gd name="connsiteY629" fmla="*/ 794056 h 9910615"/>
              <a:gd name="connsiteX630" fmla="*/ 7846946 w 12719538"/>
              <a:gd name="connsiteY630" fmla="*/ 792390 h 9910615"/>
              <a:gd name="connsiteX631" fmla="*/ 7796714 w 12719538"/>
              <a:gd name="connsiteY631" fmla="*/ 802189 h 9910615"/>
              <a:gd name="connsiteX632" fmla="*/ 7852169 w 12719538"/>
              <a:gd name="connsiteY632" fmla="*/ 833955 h 9910615"/>
              <a:gd name="connsiteX633" fmla="*/ 7846946 w 12719538"/>
              <a:gd name="connsiteY633" fmla="*/ 792390 h 9910615"/>
              <a:gd name="connsiteX634" fmla="*/ 10213148 w 12719538"/>
              <a:gd name="connsiteY634" fmla="*/ 751800 h 9910615"/>
              <a:gd name="connsiteX635" fmla="*/ 10264099 w 12719538"/>
              <a:gd name="connsiteY635" fmla="*/ 758517 h 9910615"/>
              <a:gd name="connsiteX636" fmla="*/ 10213148 w 12719538"/>
              <a:gd name="connsiteY636" fmla="*/ 751800 h 9910615"/>
              <a:gd name="connsiteX637" fmla="*/ 7494131 w 12719538"/>
              <a:gd name="connsiteY637" fmla="*/ 742036 h 9910615"/>
              <a:gd name="connsiteX638" fmla="*/ 7466247 w 12719538"/>
              <a:gd name="connsiteY638" fmla="*/ 783461 h 9910615"/>
              <a:gd name="connsiteX639" fmla="*/ 7494131 w 12719538"/>
              <a:gd name="connsiteY639" fmla="*/ 742036 h 9910615"/>
              <a:gd name="connsiteX640" fmla="*/ 7446329 w 12719538"/>
              <a:gd name="connsiteY640" fmla="*/ 708835 h 9910615"/>
              <a:gd name="connsiteX641" fmla="*/ 7351107 w 12719538"/>
              <a:gd name="connsiteY641" fmla="*/ 745959 h 9910615"/>
              <a:gd name="connsiteX642" fmla="*/ 7446329 w 12719538"/>
              <a:gd name="connsiteY642" fmla="*/ 708835 h 9910615"/>
              <a:gd name="connsiteX643" fmla="*/ 10671272 w 12719538"/>
              <a:gd name="connsiteY643" fmla="*/ 697506 h 9910615"/>
              <a:gd name="connsiteX644" fmla="*/ 10643488 w 12719538"/>
              <a:gd name="connsiteY644" fmla="*/ 712068 h 9910615"/>
              <a:gd name="connsiteX645" fmla="*/ 10647692 w 12719538"/>
              <a:gd name="connsiteY645" fmla="*/ 720529 h 9910615"/>
              <a:gd name="connsiteX646" fmla="*/ 10676709 w 12719538"/>
              <a:gd name="connsiteY646" fmla="*/ 707510 h 9910615"/>
              <a:gd name="connsiteX647" fmla="*/ 10671272 w 12719538"/>
              <a:gd name="connsiteY647" fmla="*/ 697506 h 9910615"/>
              <a:gd name="connsiteX648" fmla="*/ 8141170 w 12719538"/>
              <a:gd name="connsiteY648" fmla="*/ 663760 h 9910615"/>
              <a:gd name="connsiteX649" fmla="*/ 8122114 w 12719538"/>
              <a:gd name="connsiteY649" fmla="*/ 684772 h 9910615"/>
              <a:gd name="connsiteX650" fmla="*/ 8128527 w 12719538"/>
              <a:gd name="connsiteY650" fmla="*/ 690742 h 9910615"/>
              <a:gd name="connsiteX651" fmla="*/ 8149517 w 12719538"/>
              <a:gd name="connsiteY651" fmla="*/ 672586 h 9910615"/>
              <a:gd name="connsiteX652" fmla="*/ 8141170 w 12719538"/>
              <a:gd name="connsiteY652" fmla="*/ 663760 h 9910615"/>
              <a:gd name="connsiteX653" fmla="*/ 10481857 w 12719538"/>
              <a:gd name="connsiteY653" fmla="*/ 660986 h 9910615"/>
              <a:gd name="connsiteX654" fmla="*/ 10416588 w 12719538"/>
              <a:gd name="connsiteY654" fmla="*/ 672013 h 9910615"/>
              <a:gd name="connsiteX655" fmla="*/ 10418926 w 12719538"/>
              <a:gd name="connsiteY655" fmla="*/ 683983 h 9910615"/>
              <a:gd name="connsiteX656" fmla="*/ 10481857 w 12719538"/>
              <a:gd name="connsiteY656" fmla="*/ 660986 h 9910615"/>
              <a:gd name="connsiteX657" fmla="*/ 10018383 w 12719538"/>
              <a:gd name="connsiteY657" fmla="*/ 655775 h 9910615"/>
              <a:gd name="connsiteX658" fmla="*/ 9976501 w 12719538"/>
              <a:gd name="connsiteY658" fmla="*/ 688331 h 9910615"/>
              <a:gd name="connsiteX659" fmla="*/ 10027104 w 12719538"/>
              <a:gd name="connsiteY659" fmla="*/ 676864 h 9910615"/>
              <a:gd name="connsiteX660" fmla="*/ 10018383 w 12719538"/>
              <a:gd name="connsiteY660" fmla="*/ 655775 h 9910615"/>
              <a:gd name="connsiteX661" fmla="*/ 10307052 w 12719538"/>
              <a:gd name="connsiteY661" fmla="*/ 620526 h 9910615"/>
              <a:gd name="connsiteX662" fmla="*/ 10245927 w 12719538"/>
              <a:gd name="connsiteY662" fmla="*/ 642364 h 9910615"/>
              <a:gd name="connsiteX663" fmla="*/ 10248776 w 12719538"/>
              <a:gd name="connsiteY663" fmla="*/ 653991 h 9910615"/>
              <a:gd name="connsiteX664" fmla="*/ 10297759 w 12719538"/>
              <a:gd name="connsiteY664" fmla="*/ 675166 h 9910615"/>
              <a:gd name="connsiteX665" fmla="*/ 10320059 w 12719538"/>
              <a:gd name="connsiteY665" fmla="*/ 657467 h 9910615"/>
              <a:gd name="connsiteX666" fmla="*/ 10307052 w 12719538"/>
              <a:gd name="connsiteY666" fmla="*/ 620526 h 9910615"/>
              <a:gd name="connsiteX667" fmla="*/ 7629668 w 12719538"/>
              <a:gd name="connsiteY667" fmla="*/ 612999 h 9910615"/>
              <a:gd name="connsiteX668" fmla="*/ 7607135 w 12719538"/>
              <a:gd name="connsiteY668" fmla="*/ 620623 h 9910615"/>
              <a:gd name="connsiteX669" fmla="*/ 7567761 w 12719538"/>
              <a:gd name="connsiteY669" fmla="*/ 645015 h 9910615"/>
              <a:gd name="connsiteX670" fmla="*/ 7567509 w 12719538"/>
              <a:gd name="connsiteY670" fmla="*/ 644617 h 9910615"/>
              <a:gd name="connsiteX671" fmla="*/ 7566395 w 12719538"/>
              <a:gd name="connsiteY671" fmla="*/ 645112 h 9910615"/>
              <a:gd name="connsiteX672" fmla="*/ 7536916 w 12719538"/>
              <a:gd name="connsiteY672" fmla="*/ 640375 h 9910615"/>
              <a:gd name="connsiteX673" fmla="*/ 7482625 w 12719538"/>
              <a:gd name="connsiteY673" fmla="*/ 682363 h 9910615"/>
              <a:gd name="connsiteX674" fmla="*/ 7566395 w 12719538"/>
              <a:gd name="connsiteY674" fmla="*/ 645112 h 9910615"/>
              <a:gd name="connsiteX675" fmla="*/ 7567355 w 12719538"/>
              <a:gd name="connsiteY675" fmla="*/ 645266 h 9910615"/>
              <a:gd name="connsiteX676" fmla="*/ 7567761 w 12719538"/>
              <a:gd name="connsiteY676" fmla="*/ 645015 h 9910615"/>
              <a:gd name="connsiteX677" fmla="*/ 7583856 w 12719538"/>
              <a:gd name="connsiteY677" fmla="*/ 670439 h 9910615"/>
              <a:gd name="connsiteX678" fmla="*/ 7657177 w 12719538"/>
              <a:gd name="connsiteY678" fmla="*/ 615887 h 9910615"/>
              <a:gd name="connsiteX679" fmla="*/ 7629668 w 12719538"/>
              <a:gd name="connsiteY679" fmla="*/ 612999 h 9910615"/>
              <a:gd name="connsiteX680" fmla="*/ 8147773 w 12719538"/>
              <a:gd name="connsiteY680" fmla="*/ 580941 h 9910615"/>
              <a:gd name="connsiteX681" fmla="*/ 8103118 w 12719538"/>
              <a:gd name="connsiteY681" fmla="*/ 600799 h 9910615"/>
              <a:gd name="connsiteX682" fmla="*/ 8147773 w 12719538"/>
              <a:gd name="connsiteY682" fmla="*/ 580941 h 9910615"/>
              <a:gd name="connsiteX683" fmla="*/ 7197119 w 12719538"/>
              <a:gd name="connsiteY683" fmla="*/ 555984 h 9910615"/>
              <a:gd name="connsiteX684" fmla="*/ 7069993 w 12719538"/>
              <a:gd name="connsiteY684" fmla="*/ 599389 h 9910615"/>
              <a:gd name="connsiteX685" fmla="*/ 7074084 w 12719538"/>
              <a:gd name="connsiteY685" fmla="*/ 616032 h 9910615"/>
              <a:gd name="connsiteX686" fmla="*/ 7173249 w 12719538"/>
              <a:gd name="connsiteY686" fmla="*/ 604445 h 9910615"/>
              <a:gd name="connsiteX687" fmla="*/ 7204499 w 12719538"/>
              <a:gd name="connsiteY687" fmla="*/ 565124 h 9910615"/>
              <a:gd name="connsiteX688" fmla="*/ 7197119 w 12719538"/>
              <a:gd name="connsiteY688" fmla="*/ 555984 h 9910615"/>
              <a:gd name="connsiteX689" fmla="*/ 8538099 w 12719538"/>
              <a:gd name="connsiteY689" fmla="*/ 534740 h 9910615"/>
              <a:gd name="connsiteX690" fmla="*/ 8520441 w 12719538"/>
              <a:gd name="connsiteY690" fmla="*/ 538759 h 9910615"/>
              <a:gd name="connsiteX691" fmla="*/ 8509194 w 12719538"/>
              <a:gd name="connsiteY691" fmla="*/ 553975 h 9910615"/>
              <a:gd name="connsiteX692" fmla="*/ 8514162 w 12719538"/>
              <a:gd name="connsiteY692" fmla="*/ 559432 h 9910615"/>
              <a:gd name="connsiteX693" fmla="*/ 8542176 w 12719538"/>
              <a:gd name="connsiteY693" fmla="*/ 544652 h 9910615"/>
              <a:gd name="connsiteX694" fmla="*/ 8538099 w 12719538"/>
              <a:gd name="connsiteY694" fmla="*/ 534740 h 9910615"/>
              <a:gd name="connsiteX695" fmla="*/ 7626245 w 12719538"/>
              <a:gd name="connsiteY695" fmla="*/ 515514 h 9910615"/>
              <a:gd name="connsiteX696" fmla="*/ 7574781 w 12719538"/>
              <a:gd name="connsiteY696" fmla="*/ 551867 h 9910615"/>
              <a:gd name="connsiteX697" fmla="*/ 7580536 w 12719538"/>
              <a:gd name="connsiteY697" fmla="*/ 560335 h 9910615"/>
              <a:gd name="connsiteX698" fmla="*/ 7631650 w 12719538"/>
              <a:gd name="connsiteY698" fmla="*/ 523441 h 9910615"/>
              <a:gd name="connsiteX699" fmla="*/ 7626245 w 12719538"/>
              <a:gd name="connsiteY699" fmla="*/ 515514 h 9910615"/>
              <a:gd name="connsiteX700" fmla="*/ 8344257 w 12719538"/>
              <a:gd name="connsiteY700" fmla="*/ 496936 h 9910615"/>
              <a:gd name="connsiteX701" fmla="*/ 8284640 w 12719538"/>
              <a:gd name="connsiteY701" fmla="*/ 511490 h 9910615"/>
              <a:gd name="connsiteX702" fmla="*/ 8287912 w 12719538"/>
              <a:gd name="connsiteY702" fmla="*/ 526058 h 9910615"/>
              <a:gd name="connsiteX703" fmla="*/ 8349264 w 12719538"/>
              <a:gd name="connsiteY703" fmla="*/ 516650 h 9910615"/>
              <a:gd name="connsiteX704" fmla="*/ 8344257 w 12719538"/>
              <a:gd name="connsiteY704" fmla="*/ 496936 h 9910615"/>
              <a:gd name="connsiteX705" fmla="*/ 11465488 w 12719538"/>
              <a:gd name="connsiteY705" fmla="*/ 461137 h 9910615"/>
              <a:gd name="connsiteX706" fmla="*/ 11465429 w 12719538"/>
              <a:gd name="connsiteY706" fmla="*/ 482871 h 9910615"/>
              <a:gd name="connsiteX707" fmla="*/ 11507116 w 12719538"/>
              <a:gd name="connsiteY707" fmla="*/ 480937 h 9910615"/>
              <a:gd name="connsiteX708" fmla="*/ 11506761 w 12719538"/>
              <a:gd name="connsiteY708" fmla="*/ 464491 h 9910615"/>
              <a:gd name="connsiteX709" fmla="*/ 11465488 w 12719538"/>
              <a:gd name="connsiteY709" fmla="*/ 461137 h 9910615"/>
              <a:gd name="connsiteX710" fmla="*/ 8173618 w 12719538"/>
              <a:gd name="connsiteY710" fmla="*/ 459146 h 9910615"/>
              <a:gd name="connsiteX711" fmla="*/ 8110852 w 12719538"/>
              <a:gd name="connsiteY711" fmla="*/ 481024 h 9910615"/>
              <a:gd name="connsiteX712" fmla="*/ 8114524 w 12719538"/>
              <a:gd name="connsiteY712" fmla="*/ 496227 h 9910615"/>
              <a:gd name="connsiteX713" fmla="*/ 8195818 w 12719538"/>
              <a:gd name="connsiteY713" fmla="*/ 509069 h 9910615"/>
              <a:gd name="connsiteX714" fmla="*/ 8173618 w 12719538"/>
              <a:gd name="connsiteY714" fmla="*/ 459146 h 9910615"/>
              <a:gd name="connsiteX715" fmla="*/ 10720337 w 12719538"/>
              <a:gd name="connsiteY715" fmla="*/ 451489 h 9910615"/>
              <a:gd name="connsiteX716" fmla="*/ 10678753 w 12719538"/>
              <a:gd name="connsiteY716" fmla="*/ 462089 h 9910615"/>
              <a:gd name="connsiteX717" fmla="*/ 10648271 w 12719538"/>
              <a:gd name="connsiteY717" fmla="*/ 508612 h 9910615"/>
              <a:gd name="connsiteX718" fmla="*/ 10612538 w 12719538"/>
              <a:gd name="connsiteY718" fmla="*/ 486655 h 9910615"/>
              <a:gd name="connsiteX719" fmla="*/ 10531195 w 12719538"/>
              <a:gd name="connsiteY719" fmla="*/ 562184 h 9910615"/>
              <a:gd name="connsiteX720" fmla="*/ 10608786 w 12719538"/>
              <a:gd name="connsiteY720" fmla="*/ 674791 h 9910615"/>
              <a:gd name="connsiteX721" fmla="*/ 10663778 w 12719538"/>
              <a:gd name="connsiteY721" fmla="*/ 652073 h 9910615"/>
              <a:gd name="connsiteX722" fmla="*/ 10699483 w 12719538"/>
              <a:gd name="connsiteY722" fmla="*/ 620295 h 9910615"/>
              <a:gd name="connsiteX723" fmla="*/ 10633819 w 12719538"/>
              <a:gd name="connsiteY723" fmla="*/ 607576 h 9910615"/>
              <a:gd name="connsiteX724" fmla="*/ 10697874 w 12719538"/>
              <a:gd name="connsiteY724" fmla="*/ 537643 h 9910615"/>
              <a:gd name="connsiteX725" fmla="*/ 10661068 w 12719538"/>
              <a:gd name="connsiteY725" fmla="*/ 537639 h 9910615"/>
              <a:gd name="connsiteX726" fmla="*/ 10724501 w 12719538"/>
              <a:gd name="connsiteY726" fmla="*/ 467054 h 9910615"/>
              <a:gd name="connsiteX727" fmla="*/ 10720337 w 12719538"/>
              <a:gd name="connsiteY727" fmla="*/ 451489 h 9910615"/>
              <a:gd name="connsiteX728" fmla="*/ 7820676 w 12719538"/>
              <a:gd name="connsiteY728" fmla="*/ 442056 h 9910615"/>
              <a:gd name="connsiteX729" fmla="*/ 7721906 w 12719538"/>
              <a:gd name="connsiteY729" fmla="*/ 452306 h 9910615"/>
              <a:gd name="connsiteX730" fmla="*/ 7660243 w 12719538"/>
              <a:gd name="connsiteY730" fmla="*/ 569359 h 9910615"/>
              <a:gd name="connsiteX731" fmla="*/ 7733891 w 12719538"/>
              <a:gd name="connsiteY731" fmla="*/ 539396 h 9910615"/>
              <a:gd name="connsiteX732" fmla="*/ 7773728 w 12719538"/>
              <a:gd name="connsiteY732" fmla="*/ 472916 h 9910615"/>
              <a:gd name="connsiteX733" fmla="*/ 7820676 w 12719538"/>
              <a:gd name="connsiteY733" fmla="*/ 442056 h 9910615"/>
              <a:gd name="connsiteX734" fmla="*/ 7983634 w 12719538"/>
              <a:gd name="connsiteY734" fmla="*/ 439716 h 9910615"/>
              <a:gd name="connsiteX735" fmla="*/ 7826295 w 12719538"/>
              <a:gd name="connsiteY735" fmla="*/ 517814 h 9910615"/>
              <a:gd name="connsiteX736" fmla="*/ 7914138 w 12719538"/>
              <a:gd name="connsiteY736" fmla="*/ 512068 h 9910615"/>
              <a:gd name="connsiteX737" fmla="*/ 7939538 w 12719538"/>
              <a:gd name="connsiteY737" fmla="*/ 498108 h 9910615"/>
              <a:gd name="connsiteX738" fmla="*/ 7992900 w 12719538"/>
              <a:gd name="connsiteY738" fmla="*/ 453593 h 9910615"/>
              <a:gd name="connsiteX739" fmla="*/ 7983634 w 12719538"/>
              <a:gd name="connsiteY739" fmla="*/ 439716 h 9910615"/>
              <a:gd name="connsiteX740" fmla="*/ 7901412 w 12719538"/>
              <a:gd name="connsiteY740" fmla="*/ 391253 h 9910615"/>
              <a:gd name="connsiteX741" fmla="*/ 7844086 w 12719538"/>
              <a:gd name="connsiteY741" fmla="*/ 459162 h 9910615"/>
              <a:gd name="connsiteX742" fmla="*/ 7963493 w 12719538"/>
              <a:gd name="connsiteY742" fmla="*/ 396661 h 9910615"/>
              <a:gd name="connsiteX743" fmla="*/ 7901412 w 12719538"/>
              <a:gd name="connsiteY743" fmla="*/ 391253 h 9910615"/>
              <a:gd name="connsiteX744" fmla="*/ 11424793 w 12719538"/>
              <a:gd name="connsiteY744" fmla="*/ 385767 h 9910615"/>
              <a:gd name="connsiteX745" fmla="*/ 11303746 w 12719538"/>
              <a:gd name="connsiteY745" fmla="*/ 437621 h 9910615"/>
              <a:gd name="connsiteX746" fmla="*/ 11243955 w 12719538"/>
              <a:gd name="connsiteY746" fmla="*/ 497997 h 9910615"/>
              <a:gd name="connsiteX747" fmla="*/ 11233524 w 12719538"/>
              <a:gd name="connsiteY747" fmla="*/ 530964 h 9910615"/>
              <a:gd name="connsiteX748" fmla="*/ 11242683 w 12719538"/>
              <a:gd name="connsiteY748" fmla="*/ 538384 h 9910615"/>
              <a:gd name="connsiteX749" fmla="*/ 11371393 w 12719538"/>
              <a:gd name="connsiteY749" fmla="*/ 491828 h 9910615"/>
              <a:gd name="connsiteX750" fmla="*/ 11345488 w 12719538"/>
              <a:gd name="connsiteY750" fmla="*/ 514847 h 9910615"/>
              <a:gd name="connsiteX751" fmla="*/ 11311220 w 12719538"/>
              <a:gd name="connsiteY751" fmla="*/ 531473 h 9910615"/>
              <a:gd name="connsiteX752" fmla="*/ 11247965 w 12719538"/>
              <a:gd name="connsiteY752" fmla="*/ 568894 h 9910615"/>
              <a:gd name="connsiteX753" fmla="*/ 11170576 w 12719538"/>
              <a:gd name="connsiteY753" fmla="*/ 676686 h 9910615"/>
              <a:gd name="connsiteX754" fmla="*/ 11244218 w 12719538"/>
              <a:gd name="connsiteY754" fmla="*/ 653921 h 9910615"/>
              <a:gd name="connsiteX755" fmla="*/ 11275367 w 12719538"/>
              <a:gd name="connsiteY755" fmla="*/ 620336 h 9910615"/>
              <a:gd name="connsiteX756" fmla="*/ 11352736 w 12719538"/>
              <a:gd name="connsiteY756" fmla="*/ 584073 h 9910615"/>
              <a:gd name="connsiteX757" fmla="*/ 11355748 w 12719538"/>
              <a:gd name="connsiteY757" fmla="*/ 574950 h 9910615"/>
              <a:gd name="connsiteX758" fmla="*/ 11342250 w 12719538"/>
              <a:gd name="connsiteY758" fmla="*/ 569692 h 9910615"/>
              <a:gd name="connsiteX759" fmla="*/ 11328054 w 12719538"/>
              <a:gd name="connsiteY759" fmla="*/ 557892 h 9910615"/>
              <a:gd name="connsiteX760" fmla="*/ 11393081 w 12719538"/>
              <a:gd name="connsiteY760" fmla="*/ 534899 h 9910615"/>
              <a:gd name="connsiteX761" fmla="*/ 11428862 w 12719538"/>
              <a:gd name="connsiteY761" fmla="*/ 519684 h 9910615"/>
              <a:gd name="connsiteX762" fmla="*/ 11394630 w 12719538"/>
              <a:gd name="connsiteY762" fmla="*/ 499609 h 9910615"/>
              <a:gd name="connsiteX763" fmla="*/ 11493298 w 12719538"/>
              <a:gd name="connsiteY763" fmla="*/ 426010 h 9910615"/>
              <a:gd name="connsiteX764" fmla="*/ 11424793 w 12719538"/>
              <a:gd name="connsiteY764" fmla="*/ 385767 h 9910615"/>
              <a:gd name="connsiteX765" fmla="*/ 10626373 w 12719538"/>
              <a:gd name="connsiteY765" fmla="*/ 383320 h 9910615"/>
              <a:gd name="connsiteX766" fmla="*/ 10554797 w 12719538"/>
              <a:gd name="connsiteY766" fmla="*/ 398313 h 9910615"/>
              <a:gd name="connsiteX767" fmla="*/ 10552536 w 12719538"/>
              <a:gd name="connsiteY767" fmla="*/ 410121 h 9910615"/>
              <a:gd name="connsiteX768" fmla="*/ 10603034 w 12719538"/>
              <a:gd name="connsiteY768" fmla="*/ 430739 h 9910615"/>
              <a:gd name="connsiteX769" fmla="*/ 10626373 w 12719538"/>
              <a:gd name="connsiteY769" fmla="*/ 383320 h 9910615"/>
              <a:gd name="connsiteX770" fmla="*/ 10964532 w 12719538"/>
              <a:gd name="connsiteY770" fmla="*/ 368905 h 9910615"/>
              <a:gd name="connsiteX771" fmla="*/ 10907698 w 12719538"/>
              <a:gd name="connsiteY771" fmla="*/ 394178 h 9910615"/>
              <a:gd name="connsiteX772" fmla="*/ 10967497 w 12719538"/>
              <a:gd name="connsiteY772" fmla="*/ 455832 h 9910615"/>
              <a:gd name="connsiteX773" fmla="*/ 10889690 w 12719538"/>
              <a:gd name="connsiteY773" fmla="*/ 468253 h 9910615"/>
              <a:gd name="connsiteX774" fmla="*/ 10848577 w 12719538"/>
              <a:gd name="connsiteY774" fmla="*/ 444390 h 9910615"/>
              <a:gd name="connsiteX775" fmla="*/ 10809196 w 12719538"/>
              <a:gd name="connsiteY775" fmla="*/ 438329 h 9910615"/>
              <a:gd name="connsiteX776" fmla="*/ 10827596 w 12719538"/>
              <a:gd name="connsiteY776" fmla="*/ 499582 h 9910615"/>
              <a:gd name="connsiteX777" fmla="*/ 10735945 w 12719538"/>
              <a:gd name="connsiteY777" fmla="*/ 525593 h 9910615"/>
              <a:gd name="connsiteX778" fmla="*/ 10756652 w 12719538"/>
              <a:gd name="connsiteY778" fmla="*/ 589065 h 9910615"/>
              <a:gd name="connsiteX779" fmla="*/ 10810782 w 12719538"/>
              <a:gd name="connsiteY779" fmla="*/ 660086 h 9910615"/>
              <a:gd name="connsiteX780" fmla="*/ 10875647 w 12719538"/>
              <a:gd name="connsiteY780" fmla="*/ 664559 h 9910615"/>
              <a:gd name="connsiteX781" fmla="*/ 10901420 w 12719538"/>
              <a:gd name="connsiteY781" fmla="*/ 698153 h 9910615"/>
              <a:gd name="connsiteX782" fmla="*/ 10934731 w 12719538"/>
              <a:gd name="connsiteY782" fmla="*/ 651294 h 9910615"/>
              <a:gd name="connsiteX783" fmla="*/ 10873745 w 12719538"/>
              <a:gd name="connsiteY783" fmla="*/ 582741 h 9910615"/>
              <a:gd name="connsiteX784" fmla="*/ 10846909 w 12719538"/>
              <a:gd name="connsiteY784" fmla="*/ 604657 h 9910615"/>
              <a:gd name="connsiteX785" fmla="*/ 10811434 w 12719538"/>
              <a:gd name="connsiteY785" fmla="*/ 638198 h 9910615"/>
              <a:gd name="connsiteX786" fmla="*/ 10871785 w 12719538"/>
              <a:gd name="connsiteY786" fmla="*/ 549011 h 9910615"/>
              <a:gd name="connsiteX787" fmla="*/ 10903082 w 12719538"/>
              <a:gd name="connsiteY787" fmla="*/ 546819 h 9910615"/>
              <a:gd name="connsiteX788" fmla="*/ 10950303 w 12719538"/>
              <a:gd name="connsiteY788" fmla="*/ 627418 h 9910615"/>
              <a:gd name="connsiteX789" fmla="*/ 10943124 w 12719538"/>
              <a:gd name="connsiteY789" fmla="*/ 587420 h 9910615"/>
              <a:gd name="connsiteX790" fmla="*/ 10974863 w 12719538"/>
              <a:gd name="connsiteY790" fmla="*/ 633681 h 9910615"/>
              <a:gd name="connsiteX791" fmla="*/ 10979002 w 12719538"/>
              <a:gd name="connsiteY791" fmla="*/ 710089 h 9910615"/>
              <a:gd name="connsiteX792" fmla="*/ 10995856 w 12719538"/>
              <a:gd name="connsiteY792" fmla="*/ 719663 h 9910615"/>
              <a:gd name="connsiteX793" fmla="*/ 10981754 w 12719538"/>
              <a:gd name="connsiteY793" fmla="*/ 681002 h 9910615"/>
              <a:gd name="connsiteX794" fmla="*/ 11072280 w 12719538"/>
              <a:gd name="connsiteY794" fmla="*/ 688002 h 9910615"/>
              <a:gd name="connsiteX795" fmla="*/ 11085681 w 12719538"/>
              <a:gd name="connsiteY795" fmla="*/ 697253 h 9910615"/>
              <a:gd name="connsiteX796" fmla="*/ 11064770 w 12719538"/>
              <a:gd name="connsiteY796" fmla="*/ 706900 h 9910615"/>
              <a:gd name="connsiteX797" fmla="*/ 11050249 w 12719538"/>
              <a:gd name="connsiteY797" fmla="*/ 721952 h 9910615"/>
              <a:gd name="connsiteX798" fmla="*/ 11136789 w 12719538"/>
              <a:gd name="connsiteY798" fmla="*/ 669298 h 9910615"/>
              <a:gd name="connsiteX799" fmla="*/ 11058653 w 12719538"/>
              <a:gd name="connsiteY799" fmla="*/ 654124 h 9910615"/>
              <a:gd name="connsiteX800" fmla="*/ 11091776 w 12719538"/>
              <a:gd name="connsiteY800" fmla="*/ 595159 h 9910615"/>
              <a:gd name="connsiteX801" fmla="*/ 11120292 w 12719538"/>
              <a:gd name="connsiteY801" fmla="*/ 626481 h 9910615"/>
              <a:gd name="connsiteX802" fmla="*/ 11196212 w 12719538"/>
              <a:gd name="connsiteY802" fmla="*/ 605608 h 9910615"/>
              <a:gd name="connsiteX803" fmla="*/ 11135903 w 12719538"/>
              <a:gd name="connsiteY803" fmla="*/ 565662 h 9910615"/>
              <a:gd name="connsiteX804" fmla="*/ 11082276 w 12719538"/>
              <a:gd name="connsiteY804" fmla="*/ 555148 h 9910615"/>
              <a:gd name="connsiteX805" fmla="*/ 11196304 w 12719538"/>
              <a:gd name="connsiteY805" fmla="*/ 472860 h 9910615"/>
              <a:gd name="connsiteX806" fmla="*/ 11153834 w 12719538"/>
              <a:gd name="connsiteY806" fmla="*/ 461094 h 9910615"/>
              <a:gd name="connsiteX807" fmla="*/ 11227056 w 12719538"/>
              <a:gd name="connsiteY807" fmla="*/ 465218 h 9910615"/>
              <a:gd name="connsiteX808" fmla="*/ 11189337 w 12719538"/>
              <a:gd name="connsiteY808" fmla="*/ 424637 h 9910615"/>
              <a:gd name="connsiteX809" fmla="*/ 11105515 w 12719538"/>
              <a:gd name="connsiteY809" fmla="*/ 419534 h 9910615"/>
              <a:gd name="connsiteX810" fmla="*/ 11031883 w 12719538"/>
              <a:gd name="connsiteY810" fmla="*/ 386908 h 9910615"/>
              <a:gd name="connsiteX811" fmla="*/ 10964532 w 12719538"/>
              <a:gd name="connsiteY811" fmla="*/ 368905 h 9910615"/>
              <a:gd name="connsiteX812" fmla="*/ 11102680 w 12719538"/>
              <a:gd name="connsiteY812" fmla="*/ 350786 h 9910615"/>
              <a:gd name="connsiteX813" fmla="*/ 11074446 w 12719538"/>
              <a:gd name="connsiteY813" fmla="*/ 372278 h 9910615"/>
              <a:gd name="connsiteX814" fmla="*/ 11080898 w 12719538"/>
              <a:gd name="connsiteY814" fmla="*/ 381831 h 9910615"/>
              <a:gd name="connsiteX815" fmla="*/ 11109347 w 12719538"/>
              <a:gd name="connsiteY815" fmla="*/ 359314 h 9910615"/>
              <a:gd name="connsiteX816" fmla="*/ 11102680 w 12719538"/>
              <a:gd name="connsiteY816" fmla="*/ 350786 h 9910615"/>
              <a:gd name="connsiteX817" fmla="*/ 9374006 w 12719538"/>
              <a:gd name="connsiteY817" fmla="*/ 299913 h 9910615"/>
              <a:gd name="connsiteX818" fmla="*/ 9336362 w 12719538"/>
              <a:gd name="connsiteY818" fmla="*/ 300745 h 9910615"/>
              <a:gd name="connsiteX819" fmla="*/ 9338496 w 12719538"/>
              <a:gd name="connsiteY819" fmla="*/ 320459 h 9910615"/>
              <a:gd name="connsiteX820" fmla="*/ 9375991 w 12719538"/>
              <a:gd name="connsiteY820" fmla="*/ 315053 h 9910615"/>
              <a:gd name="connsiteX821" fmla="*/ 9374006 w 12719538"/>
              <a:gd name="connsiteY821" fmla="*/ 299913 h 9910615"/>
              <a:gd name="connsiteX822" fmla="*/ 10754330 w 12719538"/>
              <a:gd name="connsiteY822" fmla="*/ 298788 h 9910615"/>
              <a:gd name="connsiteX823" fmla="*/ 10729603 w 12719538"/>
              <a:gd name="connsiteY823" fmla="*/ 309783 h 9910615"/>
              <a:gd name="connsiteX824" fmla="*/ 10734128 w 12719538"/>
              <a:gd name="connsiteY824" fmla="*/ 319961 h 9910615"/>
              <a:gd name="connsiteX825" fmla="*/ 10758856 w 12719538"/>
              <a:gd name="connsiteY825" fmla="*/ 308965 h 9910615"/>
              <a:gd name="connsiteX826" fmla="*/ 10754330 w 12719538"/>
              <a:gd name="connsiteY826" fmla="*/ 298788 h 9910615"/>
              <a:gd name="connsiteX827" fmla="*/ 11517101 w 12719538"/>
              <a:gd name="connsiteY827" fmla="*/ 298428 h 9910615"/>
              <a:gd name="connsiteX828" fmla="*/ 11502656 w 12719538"/>
              <a:gd name="connsiteY828" fmla="*/ 303655 h 9910615"/>
              <a:gd name="connsiteX829" fmla="*/ 11498743 w 12719538"/>
              <a:gd name="connsiteY829" fmla="*/ 310273 h 9910615"/>
              <a:gd name="connsiteX830" fmla="*/ 11544471 w 12719538"/>
              <a:gd name="connsiteY830" fmla="*/ 330341 h 9910615"/>
              <a:gd name="connsiteX831" fmla="*/ 11517101 w 12719538"/>
              <a:gd name="connsiteY831" fmla="*/ 298428 h 9910615"/>
              <a:gd name="connsiteX832" fmla="*/ 8563784 w 12719538"/>
              <a:gd name="connsiteY832" fmla="*/ 290425 h 9910615"/>
              <a:gd name="connsiteX833" fmla="*/ 8519743 w 12719538"/>
              <a:gd name="connsiteY833" fmla="*/ 344594 h 9910615"/>
              <a:gd name="connsiteX834" fmla="*/ 8478741 w 12719538"/>
              <a:gd name="connsiteY834" fmla="*/ 325205 h 9910615"/>
              <a:gd name="connsiteX835" fmla="*/ 8398648 w 12719538"/>
              <a:gd name="connsiteY835" fmla="*/ 396584 h 9910615"/>
              <a:gd name="connsiteX836" fmla="*/ 8428468 w 12719538"/>
              <a:gd name="connsiteY836" fmla="*/ 446254 h 9910615"/>
              <a:gd name="connsiteX837" fmla="*/ 8472906 w 12719538"/>
              <a:gd name="connsiteY837" fmla="*/ 502194 h 9910615"/>
              <a:gd name="connsiteX838" fmla="*/ 8532813 w 12719538"/>
              <a:gd name="connsiteY838" fmla="*/ 490531 h 9910615"/>
              <a:gd name="connsiteX839" fmla="*/ 8565858 w 12719538"/>
              <a:gd name="connsiteY839" fmla="*/ 459233 h 9910615"/>
              <a:gd name="connsiteX840" fmla="*/ 8498447 w 12719538"/>
              <a:gd name="connsiteY840" fmla="*/ 445322 h 9910615"/>
              <a:gd name="connsiteX841" fmla="*/ 8529009 w 12719538"/>
              <a:gd name="connsiteY841" fmla="*/ 361949 h 9910615"/>
              <a:gd name="connsiteX842" fmla="*/ 8591299 w 12719538"/>
              <a:gd name="connsiteY842" fmla="*/ 293034 h 9910615"/>
              <a:gd name="connsiteX843" fmla="*/ 8563784 w 12719538"/>
              <a:gd name="connsiteY843" fmla="*/ 290425 h 9910615"/>
              <a:gd name="connsiteX844" fmla="*/ 11748860 w 12719538"/>
              <a:gd name="connsiteY844" fmla="*/ 282759 h 9910615"/>
              <a:gd name="connsiteX845" fmla="*/ 11749679 w 12719538"/>
              <a:gd name="connsiteY845" fmla="*/ 282859 h 9910615"/>
              <a:gd name="connsiteX846" fmla="*/ 11749820 w 12719538"/>
              <a:gd name="connsiteY846" fmla="*/ 283922 h 9910615"/>
              <a:gd name="connsiteX847" fmla="*/ 11456739 w 12719538"/>
              <a:gd name="connsiteY847" fmla="*/ 273217 h 9910615"/>
              <a:gd name="connsiteX848" fmla="*/ 11457828 w 12719538"/>
              <a:gd name="connsiteY848" fmla="*/ 273429 h 9910615"/>
              <a:gd name="connsiteX849" fmla="*/ 11457751 w 12719538"/>
              <a:gd name="connsiteY849" fmla="*/ 273540 h 9910615"/>
              <a:gd name="connsiteX850" fmla="*/ 11526937 w 12719538"/>
              <a:gd name="connsiteY850" fmla="*/ 230276 h 9910615"/>
              <a:gd name="connsiteX851" fmla="*/ 11527076 w 12719538"/>
              <a:gd name="connsiteY851" fmla="*/ 230505 h 9910615"/>
              <a:gd name="connsiteX852" fmla="*/ 11526685 w 12719538"/>
              <a:gd name="connsiteY852" fmla="*/ 231201 h 9910615"/>
              <a:gd name="connsiteX853" fmla="*/ 11526937 w 12719538"/>
              <a:gd name="connsiteY853" fmla="*/ 230276 h 9910615"/>
              <a:gd name="connsiteX854" fmla="*/ 8460969 w 12719538"/>
              <a:gd name="connsiteY854" fmla="*/ 225190 h 9910615"/>
              <a:gd name="connsiteX855" fmla="*/ 8427082 w 12719538"/>
              <a:gd name="connsiteY855" fmla="*/ 234629 h 9910615"/>
              <a:gd name="connsiteX856" fmla="*/ 8479436 w 12719538"/>
              <a:gd name="connsiteY856" fmla="*/ 268123 h 9910615"/>
              <a:gd name="connsiteX857" fmla="*/ 8488847 w 12719538"/>
              <a:gd name="connsiteY857" fmla="*/ 239326 h 9910615"/>
              <a:gd name="connsiteX858" fmla="*/ 8460969 w 12719538"/>
              <a:gd name="connsiteY858" fmla="*/ 225190 h 9910615"/>
              <a:gd name="connsiteX859" fmla="*/ 9282501 w 12719538"/>
              <a:gd name="connsiteY859" fmla="*/ 219390 h 9910615"/>
              <a:gd name="connsiteX860" fmla="*/ 9165648 w 12719538"/>
              <a:gd name="connsiteY860" fmla="*/ 280174 h 9910615"/>
              <a:gd name="connsiteX861" fmla="*/ 9116574 w 12719538"/>
              <a:gd name="connsiteY861" fmla="*/ 329860 h 9910615"/>
              <a:gd name="connsiteX862" fmla="*/ 9101566 w 12719538"/>
              <a:gd name="connsiteY862" fmla="*/ 367186 h 9910615"/>
              <a:gd name="connsiteX863" fmla="*/ 9173787 w 12719538"/>
              <a:gd name="connsiteY863" fmla="*/ 341227 h 9910615"/>
              <a:gd name="connsiteX864" fmla="*/ 9250239 w 12719538"/>
              <a:gd name="connsiteY864" fmla="*/ 333467 h 9910615"/>
              <a:gd name="connsiteX865" fmla="*/ 9207745 w 12719538"/>
              <a:gd name="connsiteY865" fmla="*/ 352480 h 9910615"/>
              <a:gd name="connsiteX866" fmla="*/ 9178926 w 12719538"/>
              <a:gd name="connsiteY866" fmla="*/ 368432 h 9910615"/>
              <a:gd name="connsiteX867" fmla="*/ 9116359 w 12719538"/>
              <a:gd name="connsiteY867" fmla="*/ 407167 h 9910615"/>
              <a:gd name="connsiteX868" fmla="*/ 9034273 w 12719538"/>
              <a:gd name="connsiteY868" fmla="*/ 508109 h 9910615"/>
              <a:gd name="connsiteX869" fmla="*/ 9114044 w 12719538"/>
              <a:gd name="connsiteY869" fmla="*/ 482968 h 9910615"/>
              <a:gd name="connsiteX870" fmla="*/ 9141390 w 12719538"/>
              <a:gd name="connsiteY870" fmla="*/ 456991 h 9910615"/>
              <a:gd name="connsiteX871" fmla="*/ 9223849 w 12719538"/>
              <a:gd name="connsiteY871" fmla="*/ 419510 h 9910615"/>
              <a:gd name="connsiteX872" fmla="*/ 9194153 w 12719538"/>
              <a:gd name="connsiteY872" fmla="*/ 393242 h 9910615"/>
              <a:gd name="connsiteX873" fmla="*/ 9234360 w 12719538"/>
              <a:gd name="connsiteY873" fmla="*/ 360385 h 9910615"/>
              <a:gd name="connsiteX874" fmla="*/ 9256344 w 12719538"/>
              <a:gd name="connsiteY874" fmla="*/ 379751 h 9910615"/>
              <a:gd name="connsiteX875" fmla="*/ 9295155 w 12719538"/>
              <a:gd name="connsiteY875" fmla="*/ 354710 h 9910615"/>
              <a:gd name="connsiteX876" fmla="*/ 9284232 w 12719538"/>
              <a:gd name="connsiteY876" fmla="*/ 311498 h 9910615"/>
              <a:gd name="connsiteX877" fmla="*/ 9363961 w 12719538"/>
              <a:gd name="connsiteY877" fmla="*/ 261415 h 9910615"/>
              <a:gd name="connsiteX878" fmla="*/ 9282501 w 12719538"/>
              <a:gd name="connsiteY878" fmla="*/ 219390 h 9910615"/>
              <a:gd name="connsiteX879" fmla="*/ 8831370 w 12719538"/>
              <a:gd name="connsiteY879" fmla="*/ 205901 h 9910615"/>
              <a:gd name="connsiteX880" fmla="*/ 8773060 w 12719538"/>
              <a:gd name="connsiteY880" fmla="*/ 231831 h 9910615"/>
              <a:gd name="connsiteX881" fmla="*/ 8824701 w 12719538"/>
              <a:gd name="connsiteY881" fmla="*/ 296525 h 9910615"/>
              <a:gd name="connsiteX882" fmla="*/ 8727964 w 12719538"/>
              <a:gd name="connsiteY882" fmla="*/ 307613 h 9910615"/>
              <a:gd name="connsiteX883" fmla="*/ 8676526 w 12719538"/>
              <a:gd name="connsiteY883" fmla="*/ 273945 h 9910615"/>
              <a:gd name="connsiteX884" fmla="*/ 8690070 w 12719538"/>
              <a:gd name="connsiteY884" fmla="*/ 341184 h 9910615"/>
              <a:gd name="connsiteX885" fmla="*/ 8605118 w 12719538"/>
              <a:gd name="connsiteY885" fmla="*/ 378032 h 9910615"/>
              <a:gd name="connsiteX886" fmla="*/ 8624583 w 12719538"/>
              <a:gd name="connsiteY886" fmla="*/ 424291 h 9910615"/>
              <a:gd name="connsiteX887" fmla="*/ 8675229 w 12719538"/>
              <a:gd name="connsiteY887" fmla="*/ 495932 h 9910615"/>
              <a:gd name="connsiteX888" fmla="*/ 8742239 w 12719538"/>
              <a:gd name="connsiteY888" fmla="*/ 502245 h 9910615"/>
              <a:gd name="connsiteX889" fmla="*/ 8776258 w 12719538"/>
              <a:gd name="connsiteY889" fmla="*/ 534257 h 9910615"/>
              <a:gd name="connsiteX890" fmla="*/ 8810018 w 12719538"/>
              <a:gd name="connsiteY890" fmla="*/ 492884 h 9910615"/>
              <a:gd name="connsiteX891" fmla="*/ 8768930 w 12719538"/>
              <a:gd name="connsiteY891" fmla="*/ 489447 h 9910615"/>
              <a:gd name="connsiteX892" fmla="*/ 8751314 w 12719538"/>
              <a:gd name="connsiteY892" fmla="*/ 435164 h 9910615"/>
              <a:gd name="connsiteX893" fmla="*/ 8816147 w 12719538"/>
              <a:gd name="connsiteY893" fmla="*/ 460436 h 9910615"/>
              <a:gd name="connsiteX894" fmla="*/ 8815340 w 12719538"/>
              <a:gd name="connsiteY894" fmla="*/ 424574 h 9910615"/>
              <a:gd name="connsiteX895" fmla="*/ 8839600 w 12719538"/>
              <a:gd name="connsiteY895" fmla="*/ 472418 h 9910615"/>
              <a:gd name="connsiteX896" fmla="*/ 8826746 w 12719538"/>
              <a:gd name="connsiteY896" fmla="*/ 488001 h 9910615"/>
              <a:gd name="connsiteX897" fmla="*/ 8856044 w 12719538"/>
              <a:gd name="connsiteY897" fmla="*/ 547421 h 9910615"/>
              <a:gd name="connsiteX898" fmla="*/ 8851816 w 12719538"/>
              <a:gd name="connsiteY898" fmla="*/ 515055 h 9910615"/>
              <a:gd name="connsiteX899" fmla="*/ 8952671 w 12719538"/>
              <a:gd name="connsiteY899" fmla="*/ 528374 h 9910615"/>
              <a:gd name="connsiteX900" fmla="*/ 8924354 w 12719538"/>
              <a:gd name="connsiteY900" fmla="*/ 556408 h 9910615"/>
              <a:gd name="connsiteX901" fmla="*/ 9003328 w 12719538"/>
              <a:gd name="connsiteY901" fmla="*/ 510842 h 9910615"/>
              <a:gd name="connsiteX902" fmla="*/ 8926103 w 12719538"/>
              <a:gd name="connsiteY902" fmla="*/ 490260 h 9910615"/>
              <a:gd name="connsiteX903" fmla="*/ 8953177 w 12719538"/>
              <a:gd name="connsiteY903" fmla="*/ 434334 h 9910615"/>
              <a:gd name="connsiteX904" fmla="*/ 9061523 w 12719538"/>
              <a:gd name="connsiteY904" fmla="*/ 439914 h 9910615"/>
              <a:gd name="connsiteX905" fmla="*/ 8950854 w 12719538"/>
              <a:gd name="connsiteY905" fmla="*/ 400533 h 9910615"/>
              <a:gd name="connsiteX906" fmla="*/ 9058044 w 12719538"/>
              <a:gd name="connsiteY906" fmla="*/ 311304 h 9910615"/>
              <a:gd name="connsiteX907" fmla="*/ 9023758 w 12719538"/>
              <a:gd name="connsiteY907" fmla="*/ 294852 h 9910615"/>
              <a:gd name="connsiteX908" fmla="*/ 9027135 w 12719538"/>
              <a:gd name="connsiteY908" fmla="*/ 282555 h 9910615"/>
              <a:gd name="connsiteX909" fmla="*/ 9092624 w 12719538"/>
              <a:gd name="connsiteY909" fmla="*/ 294881 h 9910615"/>
              <a:gd name="connsiteX910" fmla="*/ 9058186 w 12719538"/>
              <a:gd name="connsiteY910" fmla="*/ 261429 h 9910615"/>
              <a:gd name="connsiteX911" fmla="*/ 8969557 w 12719538"/>
              <a:gd name="connsiteY911" fmla="*/ 253476 h 9910615"/>
              <a:gd name="connsiteX912" fmla="*/ 8892906 w 12719538"/>
              <a:gd name="connsiteY912" fmla="*/ 226490 h 9910615"/>
              <a:gd name="connsiteX913" fmla="*/ 8831370 w 12719538"/>
              <a:gd name="connsiteY913" fmla="*/ 205901 h 9910615"/>
              <a:gd name="connsiteX914" fmla="*/ 8974840 w 12719538"/>
              <a:gd name="connsiteY914" fmla="*/ 184596 h 9910615"/>
              <a:gd name="connsiteX915" fmla="*/ 8948550 w 12719538"/>
              <a:gd name="connsiteY915" fmla="*/ 204992 h 9910615"/>
              <a:gd name="connsiteX916" fmla="*/ 8950794 w 12719538"/>
              <a:gd name="connsiteY916" fmla="*/ 215261 h 9910615"/>
              <a:gd name="connsiteX917" fmla="*/ 8981384 w 12719538"/>
              <a:gd name="connsiteY917" fmla="*/ 194340 h 9910615"/>
              <a:gd name="connsiteX918" fmla="*/ 8974840 w 12719538"/>
              <a:gd name="connsiteY918" fmla="*/ 184596 h 9910615"/>
              <a:gd name="connsiteX919" fmla="*/ 9292197 w 12719538"/>
              <a:gd name="connsiteY919" fmla="*/ 74937 h 9910615"/>
              <a:gd name="connsiteX920" fmla="*/ 9292668 w 12719538"/>
              <a:gd name="connsiteY920" fmla="*/ 75615 h 9910615"/>
              <a:gd name="connsiteX921" fmla="*/ 9291945 w 12719538"/>
              <a:gd name="connsiteY921" fmla="*/ 75862 h 9910615"/>
              <a:gd name="connsiteX922" fmla="*/ 10086043 w 12719538"/>
              <a:gd name="connsiteY922" fmla="*/ 0 h 9910615"/>
              <a:gd name="connsiteX923" fmla="*/ 10177964 w 12719538"/>
              <a:gd name="connsiteY923" fmla="*/ 76738 h 9910615"/>
              <a:gd name="connsiteX924" fmla="*/ 10214218 w 12719538"/>
              <a:gd name="connsiteY924" fmla="*/ 138640 h 9910615"/>
              <a:gd name="connsiteX925" fmla="*/ 10236709 w 12719538"/>
              <a:gd name="connsiteY925" fmla="*/ 283402 h 9910615"/>
              <a:gd name="connsiteX926" fmla="*/ 10194565 w 12719538"/>
              <a:gd name="connsiteY926" fmla="*/ 407566 h 9910615"/>
              <a:gd name="connsiteX927" fmla="*/ 10176214 w 12719538"/>
              <a:gd name="connsiteY927" fmla="*/ 457762 h 9910615"/>
              <a:gd name="connsiteX928" fmla="*/ 10235810 w 12719538"/>
              <a:gd name="connsiteY928" fmla="*/ 467016 h 9910615"/>
              <a:gd name="connsiteX929" fmla="*/ 10253456 w 12719538"/>
              <a:gd name="connsiteY929" fmla="*/ 459983 h 9910615"/>
              <a:gd name="connsiteX930" fmla="*/ 10362413 w 12719538"/>
              <a:gd name="connsiteY930" fmla="*/ 422450 h 9910615"/>
              <a:gd name="connsiteX931" fmla="*/ 10418840 w 12719538"/>
              <a:gd name="connsiteY931" fmla="*/ 455641 h 9910615"/>
              <a:gd name="connsiteX932" fmla="*/ 10442048 w 12719538"/>
              <a:gd name="connsiteY932" fmla="*/ 445205 h 9910615"/>
              <a:gd name="connsiteX933" fmla="*/ 10467027 w 12719538"/>
              <a:gd name="connsiteY933" fmla="*/ 431309 h 9910615"/>
              <a:gd name="connsiteX934" fmla="*/ 10461883 w 12719538"/>
              <a:gd name="connsiteY934" fmla="*/ 386922 h 9910615"/>
              <a:gd name="connsiteX935" fmla="*/ 10502273 w 12719538"/>
              <a:gd name="connsiteY935" fmla="*/ 428058 h 9910615"/>
              <a:gd name="connsiteX936" fmla="*/ 10503711 w 12719538"/>
              <a:gd name="connsiteY936" fmla="*/ 338599 h 9910615"/>
              <a:gd name="connsiteX937" fmla="*/ 10565123 w 12719538"/>
              <a:gd name="connsiteY937" fmla="*/ 365857 h 9910615"/>
              <a:gd name="connsiteX938" fmla="*/ 10589780 w 12719538"/>
              <a:gd name="connsiteY938" fmla="*/ 364649 h 9910615"/>
              <a:gd name="connsiteX939" fmla="*/ 10706477 w 12719538"/>
              <a:gd name="connsiteY939" fmla="*/ 352461 h 9910615"/>
              <a:gd name="connsiteX940" fmla="*/ 10708150 w 12719538"/>
              <a:gd name="connsiteY940" fmla="*/ 342315 h 9910615"/>
              <a:gd name="connsiteX941" fmla="*/ 10674931 w 12719538"/>
              <a:gd name="connsiteY941" fmla="*/ 314587 h 9910615"/>
              <a:gd name="connsiteX942" fmla="*/ 10675629 w 12719538"/>
              <a:gd name="connsiteY942" fmla="*/ 299997 h 9910615"/>
              <a:gd name="connsiteX943" fmla="*/ 10758019 w 12719538"/>
              <a:gd name="connsiteY943" fmla="*/ 282983 h 9910615"/>
              <a:gd name="connsiteX944" fmla="*/ 10847164 w 12719538"/>
              <a:gd name="connsiteY944" fmla="*/ 295824 h 9910615"/>
              <a:gd name="connsiteX945" fmla="*/ 10953541 w 12719538"/>
              <a:gd name="connsiteY945" fmla="*/ 260942 h 9910615"/>
              <a:gd name="connsiteX946" fmla="*/ 10955819 w 12719538"/>
              <a:gd name="connsiteY946" fmla="*/ 220333 h 9910615"/>
              <a:gd name="connsiteX947" fmla="*/ 11015430 w 12719538"/>
              <a:gd name="connsiteY947" fmla="*/ 248514 h 9910615"/>
              <a:gd name="connsiteX948" fmla="*/ 11012959 w 12719538"/>
              <a:gd name="connsiteY948" fmla="*/ 185057 h 9910615"/>
              <a:gd name="connsiteX949" fmla="*/ 11096827 w 12719538"/>
              <a:gd name="connsiteY949" fmla="*/ 246920 h 9910615"/>
              <a:gd name="connsiteX950" fmla="*/ 11172595 w 12719538"/>
              <a:gd name="connsiteY950" fmla="*/ 185937 h 9910615"/>
              <a:gd name="connsiteX951" fmla="*/ 11215576 w 12719538"/>
              <a:gd name="connsiteY951" fmla="*/ 190397 h 9910615"/>
              <a:gd name="connsiteX952" fmla="*/ 11237855 w 12719538"/>
              <a:gd name="connsiteY952" fmla="*/ 210677 h 9910615"/>
              <a:gd name="connsiteX953" fmla="*/ 11282906 w 12719538"/>
              <a:gd name="connsiteY953" fmla="*/ 232207 h 9910615"/>
              <a:gd name="connsiteX954" fmla="*/ 11348561 w 12719538"/>
              <a:gd name="connsiteY954" fmla="*/ 264548 h 9910615"/>
              <a:gd name="connsiteX955" fmla="*/ 11405005 w 12719538"/>
              <a:gd name="connsiteY955" fmla="*/ 284613 h 9910615"/>
              <a:gd name="connsiteX956" fmla="*/ 11444745 w 12719538"/>
              <a:gd name="connsiteY956" fmla="*/ 292348 h 9910615"/>
              <a:gd name="connsiteX957" fmla="*/ 11457751 w 12719538"/>
              <a:gd name="connsiteY957" fmla="*/ 273540 h 9910615"/>
              <a:gd name="connsiteX958" fmla="*/ 11480681 w 12719538"/>
              <a:gd name="connsiteY958" fmla="*/ 280865 h 9910615"/>
              <a:gd name="connsiteX959" fmla="*/ 11545703 w 12719538"/>
              <a:gd name="connsiteY959" fmla="*/ 261288 h 9910615"/>
              <a:gd name="connsiteX960" fmla="*/ 11527076 w 12719538"/>
              <a:gd name="connsiteY960" fmla="*/ 230505 h 9910615"/>
              <a:gd name="connsiteX961" fmla="*/ 11552732 w 12719538"/>
              <a:gd name="connsiteY961" fmla="*/ 184900 h 9910615"/>
              <a:gd name="connsiteX962" fmla="*/ 11643431 w 12719538"/>
              <a:gd name="connsiteY962" fmla="*/ 294924 h 9910615"/>
              <a:gd name="connsiteX963" fmla="*/ 11633946 w 12719538"/>
              <a:gd name="connsiteY963" fmla="*/ 367532 h 9910615"/>
              <a:gd name="connsiteX964" fmla="*/ 11563328 w 12719538"/>
              <a:gd name="connsiteY964" fmla="*/ 378962 h 9910615"/>
              <a:gd name="connsiteX965" fmla="*/ 11615648 w 12719538"/>
              <a:gd name="connsiteY965" fmla="*/ 343042 h 9910615"/>
              <a:gd name="connsiteX966" fmla="*/ 11591542 w 12719538"/>
              <a:gd name="connsiteY966" fmla="*/ 324619 h 9910615"/>
              <a:gd name="connsiteX967" fmla="*/ 11550732 w 12719538"/>
              <a:gd name="connsiteY967" fmla="*/ 435884 h 9910615"/>
              <a:gd name="connsiteX968" fmla="*/ 11549133 w 12719538"/>
              <a:gd name="connsiteY968" fmla="*/ 475023 h 9910615"/>
              <a:gd name="connsiteX969" fmla="*/ 11606627 w 12719538"/>
              <a:gd name="connsiteY969" fmla="*/ 463156 h 9910615"/>
              <a:gd name="connsiteX970" fmla="*/ 11624960 w 12719538"/>
              <a:gd name="connsiteY970" fmla="*/ 418899 h 9910615"/>
              <a:gd name="connsiteX971" fmla="*/ 11659901 w 12719538"/>
              <a:gd name="connsiteY971" fmla="*/ 446784 h 9910615"/>
              <a:gd name="connsiteX972" fmla="*/ 11700159 w 12719538"/>
              <a:gd name="connsiteY972" fmla="*/ 415298 h 9910615"/>
              <a:gd name="connsiteX973" fmla="*/ 11652794 w 12719538"/>
              <a:gd name="connsiteY973" fmla="*/ 375870 h 9910615"/>
              <a:gd name="connsiteX974" fmla="*/ 11688305 w 12719538"/>
              <a:gd name="connsiteY974" fmla="*/ 319554 h 9910615"/>
              <a:gd name="connsiteX975" fmla="*/ 11760666 w 12719538"/>
              <a:gd name="connsiteY975" fmla="*/ 366212 h 9910615"/>
              <a:gd name="connsiteX976" fmla="*/ 11754931 w 12719538"/>
              <a:gd name="connsiteY976" fmla="*/ 322596 h 9910615"/>
              <a:gd name="connsiteX977" fmla="*/ 11749820 w 12719538"/>
              <a:gd name="connsiteY977" fmla="*/ 283922 h 9910615"/>
              <a:gd name="connsiteX978" fmla="*/ 11797547 w 12719538"/>
              <a:gd name="connsiteY978" fmla="*/ 341804 h 9910615"/>
              <a:gd name="connsiteX979" fmla="*/ 11858442 w 12719538"/>
              <a:gd name="connsiteY979" fmla="*/ 314725 h 9910615"/>
              <a:gd name="connsiteX980" fmla="*/ 11893578 w 12719538"/>
              <a:gd name="connsiteY980" fmla="*/ 230711 h 9910615"/>
              <a:gd name="connsiteX981" fmla="*/ 11945058 w 12719538"/>
              <a:gd name="connsiteY981" fmla="*/ 308951 h 9910615"/>
              <a:gd name="connsiteX982" fmla="*/ 11991545 w 12719538"/>
              <a:gd name="connsiteY982" fmla="*/ 209209 h 9910615"/>
              <a:gd name="connsiteX983" fmla="*/ 12040338 w 12719538"/>
              <a:gd name="connsiteY983" fmla="*/ 255314 h 9910615"/>
              <a:gd name="connsiteX984" fmla="*/ 12043374 w 12719538"/>
              <a:gd name="connsiteY984" fmla="*/ 211703 h 9910615"/>
              <a:gd name="connsiteX985" fmla="*/ 12047146 w 12719538"/>
              <a:gd name="connsiteY985" fmla="*/ 180419 h 9910615"/>
              <a:gd name="connsiteX986" fmla="*/ 12081482 w 12719538"/>
              <a:gd name="connsiteY986" fmla="*/ 309815 h 9910615"/>
              <a:gd name="connsiteX987" fmla="*/ 12081498 w 12719538"/>
              <a:gd name="connsiteY987" fmla="*/ 367750 h 9910615"/>
              <a:gd name="connsiteX988" fmla="*/ 12171193 w 12719538"/>
              <a:gd name="connsiteY988" fmla="*/ 197938 h 9910615"/>
              <a:gd name="connsiteX989" fmla="*/ 12238797 w 12719538"/>
              <a:gd name="connsiteY989" fmla="*/ 246829 h 9910615"/>
              <a:gd name="connsiteX990" fmla="*/ 12219893 w 12719538"/>
              <a:gd name="connsiteY990" fmla="*/ 161072 h 9910615"/>
              <a:gd name="connsiteX991" fmla="*/ 12310220 w 12719538"/>
              <a:gd name="connsiteY991" fmla="*/ 239447 h 9910615"/>
              <a:gd name="connsiteX992" fmla="*/ 12339120 w 12719538"/>
              <a:gd name="connsiteY992" fmla="*/ 275361 h 9910615"/>
              <a:gd name="connsiteX993" fmla="*/ 12362820 w 12719538"/>
              <a:gd name="connsiteY993" fmla="*/ 497151 h 9910615"/>
              <a:gd name="connsiteX994" fmla="*/ 12333354 w 12719538"/>
              <a:gd name="connsiteY994" fmla="*/ 561111 h 9910615"/>
              <a:gd name="connsiteX995" fmla="*/ 12311561 w 12719538"/>
              <a:gd name="connsiteY995" fmla="*/ 642321 h 9910615"/>
              <a:gd name="connsiteX996" fmla="*/ 12316184 w 12719538"/>
              <a:gd name="connsiteY996" fmla="*/ 673589 h 9910615"/>
              <a:gd name="connsiteX997" fmla="*/ 12236826 w 12719538"/>
              <a:gd name="connsiteY997" fmla="*/ 792355 h 9910615"/>
              <a:gd name="connsiteX998" fmla="*/ 12199248 w 12719538"/>
              <a:gd name="connsiteY998" fmla="*/ 833096 h 9910615"/>
              <a:gd name="connsiteX999" fmla="*/ 12166060 w 12719538"/>
              <a:gd name="connsiteY999" fmla="*/ 871544 h 9910615"/>
              <a:gd name="connsiteX1000" fmla="*/ 12155683 w 12719538"/>
              <a:gd name="connsiteY1000" fmla="*/ 746814 h 9910615"/>
              <a:gd name="connsiteX1001" fmla="*/ 12140612 w 12719538"/>
              <a:gd name="connsiteY1001" fmla="*/ 756419 h 9910615"/>
              <a:gd name="connsiteX1002" fmla="*/ 12109402 w 12719538"/>
              <a:gd name="connsiteY1002" fmla="*/ 960831 h 9910615"/>
              <a:gd name="connsiteX1003" fmla="*/ 12108247 w 12719538"/>
              <a:gd name="connsiteY1003" fmla="*/ 1156052 h 9910615"/>
              <a:gd name="connsiteX1004" fmla="*/ 12096313 w 12719538"/>
              <a:gd name="connsiteY1004" fmla="*/ 1215693 h 9910615"/>
              <a:gd name="connsiteX1005" fmla="*/ 12141854 w 12719538"/>
              <a:gd name="connsiteY1005" fmla="*/ 1218202 h 9910615"/>
              <a:gd name="connsiteX1006" fmla="*/ 12152919 w 12719538"/>
              <a:gd name="connsiteY1006" fmla="*/ 1112614 h 9910615"/>
              <a:gd name="connsiteX1007" fmla="*/ 12193478 w 12719538"/>
              <a:gd name="connsiteY1007" fmla="*/ 1157856 h 9910615"/>
              <a:gd name="connsiteX1008" fmla="*/ 12211286 w 12719538"/>
              <a:gd name="connsiteY1008" fmla="*/ 1089795 h 9910615"/>
              <a:gd name="connsiteX1009" fmla="*/ 12250008 w 12719538"/>
              <a:gd name="connsiteY1009" fmla="*/ 1178116 h 9910615"/>
              <a:gd name="connsiteX1010" fmla="*/ 12229124 w 12719538"/>
              <a:gd name="connsiteY1010" fmla="*/ 1278777 h 9910615"/>
              <a:gd name="connsiteX1011" fmla="*/ 12335470 w 12719538"/>
              <a:gd name="connsiteY1011" fmla="*/ 1110853 h 9910615"/>
              <a:gd name="connsiteX1012" fmla="*/ 12398818 w 12719538"/>
              <a:gd name="connsiteY1012" fmla="*/ 1153157 h 9910615"/>
              <a:gd name="connsiteX1013" fmla="*/ 12381794 w 12719538"/>
              <a:gd name="connsiteY1013" fmla="*/ 1074115 h 9910615"/>
              <a:gd name="connsiteX1014" fmla="*/ 12480285 w 12719538"/>
              <a:gd name="connsiteY1014" fmla="*/ 1155945 h 9910615"/>
              <a:gd name="connsiteX1015" fmla="*/ 12520183 w 12719538"/>
              <a:gd name="connsiteY1015" fmla="*/ 1273001 h 9910615"/>
              <a:gd name="connsiteX1016" fmla="*/ 12527572 w 12719538"/>
              <a:gd name="connsiteY1016" fmla="*/ 1334853 h 9910615"/>
              <a:gd name="connsiteX1017" fmla="*/ 12492970 w 12719538"/>
              <a:gd name="connsiteY1017" fmla="*/ 1470756 h 9910615"/>
              <a:gd name="connsiteX1018" fmla="*/ 12471692 w 12719538"/>
              <a:gd name="connsiteY1018" fmla="*/ 1540942 h 9910615"/>
              <a:gd name="connsiteX1019" fmla="*/ 12476495 w 12719538"/>
              <a:gd name="connsiteY1019" fmla="*/ 1582809 h 9910615"/>
              <a:gd name="connsiteX1020" fmla="*/ 12395477 w 12719538"/>
              <a:gd name="connsiteY1020" fmla="*/ 1704055 h 9910615"/>
              <a:gd name="connsiteX1021" fmla="*/ 12358737 w 12719538"/>
              <a:gd name="connsiteY1021" fmla="*/ 1747677 h 9910615"/>
              <a:gd name="connsiteX1022" fmla="*/ 12325538 w 12719538"/>
              <a:gd name="connsiteY1022" fmla="*/ 1777650 h 9910615"/>
              <a:gd name="connsiteX1023" fmla="*/ 12316161 w 12719538"/>
              <a:gd name="connsiteY1023" fmla="*/ 1651436 h 9910615"/>
              <a:gd name="connsiteX1024" fmla="*/ 12287182 w 12719538"/>
              <a:gd name="connsiteY1024" fmla="*/ 1687663 h 9910615"/>
              <a:gd name="connsiteX1025" fmla="*/ 12275127 w 12719538"/>
              <a:gd name="connsiteY1025" fmla="*/ 1891674 h 9910615"/>
              <a:gd name="connsiteX1026" fmla="*/ 12269082 w 12719538"/>
              <a:gd name="connsiteY1026" fmla="*/ 2066201 h 9910615"/>
              <a:gd name="connsiteX1027" fmla="*/ 12256349 w 12719538"/>
              <a:gd name="connsiteY1027" fmla="*/ 2121558 h 9910615"/>
              <a:gd name="connsiteX1028" fmla="*/ 12215547 w 12719538"/>
              <a:gd name="connsiteY1028" fmla="*/ 2225385 h 9910615"/>
              <a:gd name="connsiteX1029" fmla="*/ 12203511 w 12719538"/>
              <a:gd name="connsiteY1029" fmla="*/ 2288789 h 9910615"/>
              <a:gd name="connsiteX1030" fmla="*/ 12232394 w 12719538"/>
              <a:gd name="connsiteY1030" fmla="*/ 2412137 h 9910615"/>
              <a:gd name="connsiteX1031" fmla="*/ 12239621 w 12719538"/>
              <a:gd name="connsiteY1031" fmla="*/ 2604095 h 9910615"/>
              <a:gd name="connsiteX1032" fmla="*/ 12310804 w 12719538"/>
              <a:gd name="connsiteY1032" fmla="*/ 2524844 h 9910615"/>
              <a:gd name="connsiteX1033" fmla="*/ 12393514 w 12719538"/>
              <a:gd name="connsiteY1033" fmla="*/ 2463562 h 9910615"/>
              <a:gd name="connsiteX1034" fmla="*/ 12369560 w 12719538"/>
              <a:gd name="connsiteY1034" fmla="*/ 2516079 h 9910615"/>
              <a:gd name="connsiteX1035" fmla="*/ 12374210 w 12719538"/>
              <a:gd name="connsiteY1035" fmla="*/ 2535342 h 9910615"/>
              <a:gd name="connsiteX1036" fmla="*/ 12357771 w 12719538"/>
              <a:gd name="connsiteY1036" fmla="*/ 2562429 h 9910615"/>
              <a:gd name="connsiteX1037" fmla="*/ 12328608 w 12719538"/>
              <a:gd name="connsiteY1037" fmla="*/ 2575559 h 9910615"/>
              <a:gd name="connsiteX1038" fmla="*/ 12319260 w 12719538"/>
              <a:gd name="connsiteY1038" fmla="*/ 2577161 h 9910615"/>
              <a:gd name="connsiteX1039" fmla="*/ 12237001 w 12719538"/>
              <a:gd name="connsiteY1039" fmla="*/ 2636958 h 9910615"/>
              <a:gd name="connsiteX1040" fmla="*/ 12275010 w 12719538"/>
              <a:gd name="connsiteY1040" fmla="*/ 2648385 h 9910615"/>
              <a:gd name="connsiteX1041" fmla="*/ 12368256 w 12719538"/>
              <a:gd name="connsiteY1041" fmla="*/ 2597634 h 9910615"/>
              <a:gd name="connsiteX1042" fmla="*/ 12410912 w 12719538"/>
              <a:gd name="connsiteY1042" fmla="*/ 2589926 h 9910615"/>
              <a:gd name="connsiteX1043" fmla="*/ 12402134 w 12719538"/>
              <a:gd name="connsiteY1043" fmla="*/ 2631567 h 9910615"/>
              <a:gd name="connsiteX1044" fmla="*/ 12463474 w 12719538"/>
              <a:gd name="connsiteY1044" fmla="*/ 2587338 h 9910615"/>
              <a:gd name="connsiteX1045" fmla="*/ 12517947 w 12719538"/>
              <a:gd name="connsiteY1045" fmla="*/ 2573910 h 9910615"/>
              <a:gd name="connsiteX1046" fmla="*/ 12419632 w 12719538"/>
              <a:gd name="connsiteY1046" fmla="*/ 2655251 h 9910615"/>
              <a:gd name="connsiteX1047" fmla="*/ 12430203 w 12719538"/>
              <a:gd name="connsiteY1047" fmla="*/ 2684395 h 9910615"/>
              <a:gd name="connsiteX1048" fmla="*/ 12429413 w 12719538"/>
              <a:gd name="connsiteY1048" fmla="*/ 2684457 h 9910615"/>
              <a:gd name="connsiteX1049" fmla="*/ 12429468 w 12719538"/>
              <a:gd name="connsiteY1049" fmla="*/ 2684667 h 9910615"/>
              <a:gd name="connsiteX1050" fmla="*/ 12379438 w 12719538"/>
              <a:gd name="connsiteY1050" fmla="*/ 2669988 h 9910615"/>
              <a:gd name="connsiteX1051" fmla="*/ 12372704 w 12719538"/>
              <a:gd name="connsiteY1051" fmla="*/ 2725923 h 9910615"/>
              <a:gd name="connsiteX1052" fmla="*/ 12420526 w 12719538"/>
              <a:gd name="connsiteY1052" fmla="*/ 2716157 h 9910615"/>
              <a:gd name="connsiteX1053" fmla="*/ 12434463 w 12719538"/>
              <a:gd name="connsiteY1053" fmla="*/ 2703486 h 9910615"/>
              <a:gd name="connsiteX1054" fmla="*/ 12429468 w 12719538"/>
              <a:gd name="connsiteY1054" fmla="*/ 2684667 h 9910615"/>
              <a:gd name="connsiteX1055" fmla="*/ 12430401 w 12719538"/>
              <a:gd name="connsiteY1055" fmla="*/ 2684940 h 9910615"/>
              <a:gd name="connsiteX1056" fmla="*/ 12430203 w 12719538"/>
              <a:gd name="connsiteY1056" fmla="*/ 2684395 h 9910615"/>
              <a:gd name="connsiteX1057" fmla="*/ 12510113 w 12719538"/>
              <a:gd name="connsiteY1057" fmla="*/ 2678061 h 9910615"/>
              <a:gd name="connsiteX1058" fmla="*/ 12493946 w 12719538"/>
              <a:gd name="connsiteY1058" fmla="*/ 2641705 h 9910615"/>
              <a:gd name="connsiteX1059" fmla="*/ 12531389 w 12719538"/>
              <a:gd name="connsiteY1059" fmla="*/ 2600908 h 9910615"/>
              <a:gd name="connsiteX1060" fmla="*/ 12585881 w 12719538"/>
              <a:gd name="connsiteY1060" fmla="*/ 2590492 h 9910615"/>
              <a:gd name="connsiteX1061" fmla="*/ 12633894 w 12719538"/>
              <a:gd name="connsiteY1061" fmla="*/ 2578434 h 9910615"/>
              <a:gd name="connsiteX1062" fmla="*/ 12599576 w 12719538"/>
              <a:gd name="connsiteY1062" fmla="*/ 2568844 h 9910615"/>
              <a:gd name="connsiteX1063" fmla="*/ 12595876 w 12719538"/>
              <a:gd name="connsiteY1063" fmla="*/ 2558299 h 9910615"/>
              <a:gd name="connsiteX1064" fmla="*/ 12706670 w 12719538"/>
              <a:gd name="connsiteY1064" fmla="*/ 2492079 h 9910615"/>
              <a:gd name="connsiteX1065" fmla="*/ 12690257 w 12719538"/>
              <a:gd name="connsiteY1065" fmla="*/ 2578679 h 9910615"/>
              <a:gd name="connsiteX1066" fmla="*/ 12595358 w 12719538"/>
              <a:gd name="connsiteY1066" fmla="*/ 2682880 h 9910615"/>
              <a:gd name="connsiteX1067" fmla="*/ 12580778 w 12719538"/>
              <a:gd name="connsiteY1067" fmla="*/ 2696558 h 9910615"/>
              <a:gd name="connsiteX1068" fmla="*/ 12461074 w 12719538"/>
              <a:gd name="connsiteY1068" fmla="*/ 2798903 h 9910615"/>
              <a:gd name="connsiteX1069" fmla="*/ 12529469 w 12719538"/>
              <a:gd name="connsiteY1069" fmla="*/ 2762101 h 9910615"/>
              <a:gd name="connsiteX1070" fmla="*/ 12581966 w 12719538"/>
              <a:gd name="connsiteY1070" fmla="*/ 2724824 h 9910615"/>
              <a:gd name="connsiteX1071" fmla="*/ 12632802 w 12719538"/>
              <a:gd name="connsiteY1071" fmla="*/ 2757140 h 9910615"/>
              <a:gd name="connsiteX1072" fmla="*/ 12544133 w 12719538"/>
              <a:gd name="connsiteY1072" fmla="*/ 2823156 h 9910615"/>
              <a:gd name="connsiteX1073" fmla="*/ 12472082 w 12719538"/>
              <a:gd name="connsiteY1073" fmla="*/ 2869128 h 9910615"/>
              <a:gd name="connsiteX1074" fmla="*/ 12560153 w 12719538"/>
              <a:gd name="connsiteY1074" fmla="*/ 2875826 h 9910615"/>
              <a:gd name="connsiteX1075" fmla="*/ 12592959 w 12719538"/>
              <a:gd name="connsiteY1075" fmla="*/ 2855662 h 9910615"/>
              <a:gd name="connsiteX1076" fmla="*/ 12632260 w 12719538"/>
              <a:gd name="connsiteY1076" fmla="*/ 2813574 h 9910615"/>
              <a:gd name="connsiteX1077" fmla="*/ 12610476 w 12719538"/>
              <a:gd name="connsiteY1077" fmla="*/ 2882126 h 9910615"/>
              <a:gd name="connsiteX1078" fmla="*/ 12622247 w 12719538"/>
              <a:gd name="connsiteY1078" fmla="*/ 2920778 h 9910615"/>
              <a:gd name="connsiteX1079" fmla="*/ 12602754 w 12719538"/>
              <a:gd name="connsiteY1079" fmla="*/ 2917953 h 9910615"/>
              <a:gd name="connsiteX1080" fmla="*/ 12557378 w 12719538"/>
              <a:gd name="connsiteY1080" fmla="*/ 2933949 h 9910615"/>
              <a:gd name="connsiteX1081" fmla="*/ 12540872 w 12719538"/>
              <a:gd name="connsiteY1081" fmla="*/ 2960449 h 9910615"/>
              <a:gd name="connsiteX1082" fmla="*/ 12530128 w 12719538"/>
              <a:gd name="connsiteY1082" fmla="*/ 2994949 h 9910615"/>
              <a:gd name="connsiteX1083" fmla="*/ 12496183 w 12719538"/>
              <a:gd name="connsiteY1083" fmla="*/ 3011555 h 9910615"/>
              <a:gd name="connsiteX1084" fmla="*/ 12485568 w 12719538"/>
              <a:gd name="connsiteY1084" fmla="*/ 3055283 h 9910615"/>
              <a:gd name="connsiteX1085" fmla="*/ 12410769 w 12719538"/>
              <a:gd name="connsiteY1085" fmla="*/ 3100045 h 9910615"/>
              <a:gd name="connsiteX1086" fmla="*/ 12413204 w 12719538"/>
              <a:gd name="connsiteY1086" fmla="*/ 3113475 h 9910615"/>
              <a:gd name="connsiteX1087" fmla="*/ 12453151 w 12719538"/>
              <a:gd name="connsiteY1087" fmla="*/ 3126015 h 9910615"/>
              <a:gd name="connsiteX1088" fmla="*/ 12500347 w 12719538"/>
              <a:gd name="connsiteY1088" fmla="*/ 3076582 h 9910615"/>
              <a:gd name="connsiteX1089" fmla="*/ 12612501 w 12719538"/>
              <a:gd name="connsiteY1089" fmla="*/ 3008712 h 9910615"/>
              <a:gd name="connsiteX1090" fmla="*/ 12666330 w 12719538"/>
              <a:gd name="connsiteY1090" fmla="*/ 3031101 h 9910615"/>
              <a:gd name="connsiteX1091" fmla="*/ 12654668 w 12719538"/>
              <a:gd name="connsiteY1091" fmla="*/ 3083659 h 9910615"/>
              <a:gd name="connsiteX1092" fmla="*/ 12587818 w 12719538"/>
              <a:gd name="connsiteY1092" fmla="*/ 3113731 h 9910615"/>
              <a:gd name="connsiteX1093" fmla="*/ 12587698 w 12719538"/>
              <a:gd name="connsiteY1093" fmla="*/ 3112975 h 9910615"/>
              <a:gd name="connsiteX1094" fmla="*/ 12587294 w 12719538"/>
              <a:gd name="connsiteY1094" fmla="*/ 3113154 h 9910615"/>
              <a:gd name="connsiteX1095" fmla="*/ 12591863 w 12719538"/>
              <a:gd name="connsiteY1095" fmla="*/ 3094008 h 9910615"/>
              <a:gd name="connsiteX1096" fmla="*/ 12597602 w 12719538"/>
              <a:gd name="connsiteY1096" fmla="*/ 3070136 h 9910615"/>
              <a:gd name="connsiteX1097" fmla="*/ 12529260 w 12719538"/>
              <a:gd name="connsiteY1097" fmla="*/ 3127926 h 9910615"/>
              <a:gd name="connsiteX1098" fmla="*/ 12534551 w 12719538"/>
              <a:gd name="connsiteY1098" fmla="*/ 3136608 h 9910615"/>
              <a:gd name="connsiteX1099" fmla="*/ 12587294 w 12719538"/>
              <a:gd name="connsiteY1099" fmla="*/ 3113154 h 9910615"/>
              <a:gd name="connsiteX1100" fmla="*/ 12587077 w 12719538"/>
              <a:gd name="connsiteY1100" fmla="*/ 3114064 h 9910615"/>
              <a:gd name="connsiteX1101" fmla="*/ 12587818 w 12719538"/>
              <a:gd name="connsiteY1101" fmla="*/ 3113731 h 9910615"/>
              <a:gd name="connsiteX1102" fmla="*/ 12591698 w 12719538"/>
              <a:gd name="connsiteY1102" fmla="*/ 3138245 h 9910615"/>
              <a:gd name="connsiteX1103" fmla="*/ 12576020 w 12719538"/>
              <a:gd name="connsiteY1103" fmla="*/ 3157292 h 9910615"/>
              <a:gd name="connsiteX1104" fmla="*/ 12460580 w 12719538"/>
              <a:gd name="connsiteY1104" fmla="*/ 3260761 h 9910615"/>
              <a:gd name="connsiteX1105" fmla="*/ 12450200 w 12719538"/>
              <a:gd name="connsiteY1105" fmla="*/ 3226245 h 9910615"/>
              <a:gd name="connsiteX1106" fmla="*/ 12278471 w 12719538"/>
              <a:gd name="connsiteY1106" fmla="*/ 3383306 h 9910615"/>
              <a:gd name="connsiteX1107" fmla="*/ 12229100 w 12719538"/>
              <a:gd name="connsiteY1107" fmla="*/ 3456924 h 9910615"/>
              <a:gd name="connsiteX1108" fmla="*/ 12317476 w 12719538"/>
              <a:gd name="connsiteY1108" fmla="*/ 3423315 h 9910615"/>
              <a:gd name="connsiteX1109" fmla="*/ 12459921 w 12719538"/>
              <a:gd name="connsiteY1109" fmla="*/ 3284388 h 9910615"/>
              <a:gd name="connsiteX1110" fmla="*/ 12465476 w 12719538"/>
              <a:gd name="connsiteY1110" fmla="*/ 3383857 h 9910615"/>
              <a:gd name="connsiteX1111" fmla="*/ 12401983 w 12719538"/>
              <a:gd name="connsiteY1111" fmla="*/ 3432179 h 9910615"/>
              <a:gd name="connsiteX1112" fmla="*/ 12293144 w 12719538"/>
              <a:gd name="connsiteY1112" fmla="*/ 3493349 h 9910615"/>
              <a:gd name="connsiteX1113" fmla="*/ 12297128 w 12719538"/>
              <a:gd name="connsiteY1113" fmla="*/ 3503302 h 9910615"/>
              <a:gd name="connsiteX1114" fmla="*/ 12338440 w 12719538"/>
              <a:gd name="connsiteY1114" fmla="*/ 3496547 h 9910615"/>
              <a:gd name="connsiteX1115" fmla="*/ 12323315 w 12719538"/>
              <a:gd name="connsiteY1115" fmla="*/ 3545534 h 9910615"/>
              <a:gd name="connsiteX1116" fmla="*/ 12221550 w 12719538"/>
              <a:gd name="connsiteY1116" fmla="*/ 3640250 h 9910615"/>
              <a:gd name="connsiteX1117" fmla="*/ 12210664 w 12719538"/>
              <a:gd name="connsiteY1117" fmla="*/ 3671445 h 9910615"/>
              <a:gd name="connsiteX1118" fmla="*/ 12064635 w 12719538"/>
              <a:gd name="connsiteY1118" fmla="*/ 3756580 h 9910615"/>
              <a:gd name="connsiteX1119" fmla="*/ 12071231 w 12719538"/>
              <a:gd name="connsiteY1119" fmla="*/ 3716729 h 9910615"/>
              <a:gd name="connsiteX1120" fmla="*/ 12043675 w 12719538"/>
              <a:gd name="connsiteY1120" fmla="*/ 3722361 h 9910615"/>
              <a:gd name="connsiteX1121" fmla="*/ 11973175 w 12719538"/>
              <a:gd name="connsiteY1121" fmla="*/ 3755919 h 9910615"/>
              <a:gd name="connsiteX1122" fmla="*/ 11916046 w 12719538"/>
              <a:gd name="connsiteY1122" fmla="*/ 3801412 h 9910615"/>
              <a:gd name="connsiteX1123" fmla="*/ 11840608 w 12719538"/>
              <a:gd name="connsiteY1123" fmla="*/ 3881285 h 9910615"/>
              <a:gd name="connsiteX1124" fmla="*/ 11805116 w 12719538"/>
              <a:gd name="connsiteY1124" fmla="*/ 3897880 h 9910615"/>
              <a:gd name="connsiteX1125" fmla="*/ 11782504 w 12719538"/>
              <a:gd name="connsiteY1125" fmla="*/ 3958132 h 9910615"/>
              <a:gd name="connsiteX1126" fmla="*/ 11781187 w 12719538"/>
              <a:gd name="connsiteY1126" fmla="*/ 3959138 h 9910615"/>
              <a:gd name="connsiteX1127" fmla="*/ 11781394 w 12719538"/>
              <a:gd name="connsiteY1127" fmla="*/ 3959806 h 9910615"/>
              <a:gd name="connsiteX1128" fmla="*/ 11764444 w 12719538"/>
              <a:gd name="connsiteY1128" fmla="*/ 3969089 h 9910615"/>
              <a:gd name="connsiteX1129" fmla="*/ 11704054 w 12719538"/>
              <a:gd name="connsiteY1129" fmla="*/ 4050103 h 9910615"/>
              <a:gd name="connsiteX1130" fmla="*/ 11793482 w 12719538"/>
              <a:gd name="connsiteY1130" fmla="*/ 3998720 h 9910615"/>
              <a:gd name="connsiteX1131" fmla="*/ 11781394 w 12719538"/>
              <a:gd name="connsiteY1131" fmla="*/ 3959806 h 9910615"/>
              <a:gd name="connsiteX1132" fmla="*/ 11782000 w 12719538"/>
              <a:gd name="connsiteY1132" fmla="*/ 3959474 h 9910615"/>
              <a:gd name="connsiteX1133" fmla="*/ 11782504 w 12719538"/>
              <a:gd name="connsiteY1133" fmla="*/ 3958132 h 9910615"/>
              <a:gd name="connsiteX1134" fmla="*/ 11848201 w 12719538"/>
              <a:gd name="connsiteY1134" fmla="*/ 3907919 h 9910615"/>
              <a:gd name="connsiteX1135" fmla="*/ 11907531 w 12719538"/>
              <a:gd name="connsiteY1135" fmla="*/ 3846878 h 9910615"/>
              <a:gd name="connsiteX1136" fmla="*/ 12050264 w 12719538"/>
              <a:gd name="connsiteY1136" fmla="*/ 3755078 h 9910615"/>
              <a:gd name="connsiteX1137" fmla="*/ 12049566 w 12719538"/>
              <a:gd name="connsiteY1137" fmla="*/ 3789293 h 9910615"/>
              <a:gd name="connsiteX1138" fmla="*/ 12115102 w 12719538"/>
              <a:gd name="connsiteY1138" fmla="*/ 3750277 h 9910615"/>
              <a:gd name="connsiteX1139" fmla="*/ 12048009 w 12719538"/>
              <a:gd name="connsiteY1139" fmla="*/ 3826787 h 9910615"/>
              <a:gd name="connsiteX1140" fmla="*/ 11951628 w 12719538"/>
              <a:gd name="connsiteY1140" fmla="*/ 3841666 h 9910615"/>
              <a:gd name="connsiteX1141" fmla="*/ 11972810 w 12719538"/>
              <a:gd name="connsiteY1141" fmla="*/ 3877876 h 9910615"/>
              <a:gd name="connsiteX1142" fmla="*/ 11937780 w 12719538"/>
              <a:gd name="connsiteY1142" fmla="*/ 3913658 h 9910615"/>
              <a:gd name="connsiteX1143" fmla="*/ 11953878 w 12719538"/>
              <a:gd name="connsiteY1143" fmla="*/ 3952594 h 9910615"/>
              <a:gd name="connsiteX1144" fmla="*/ 11915567 w 12719538"/>
              <a:gd name="connsiteY1144" fmla="*/ 3988208 h 9910615"/>
              <a:gd name="connsiteX1145" fmla="*/ 11852970 w 12719538"/>
              <a:gd name="connsiteY1145" fmla="*/ 4033338 h 9910615"/>
              <a:gd name="connsiteX1146" fmla="*/ 11863842 w 12719538"/>
              <a:gd name="connsiteY1146" fmla="*/ 4045108 h 9910615"/>
              <a:gd name="connsiteX1147" fmla="*/ 11993233 w 12719538"/>
              <a:gd name="connsiteY1147" fmla="*/ 3991634 h 9910615"/>
              <a:gd name="connsiteX1148" fmla="*/ 12037860 w 12719538"/>
              <a:gd name="connsiteY1148" fmla="*/ 3898412 h 9910615"/>
              <a:gd name="connsiteX1149" fmla="*/ 12038825 w 12719538"/>
              <a:gd name="connsiteY1149" fmla="*/ 3868261 h 9910615"/>
              <a:gd name="connsiteX1150" fmla="*/ 12159620 w 12719538"/>
              <a:gd name="connsiteY1150" fmla="*/ 3873758 h 9910615"/>
              <a:gd name="connsiteX1151" fmla="*/ 12021647 w 12719538"/>
              <a:gd name="connsiteY1151" fmla="*/ 4003844 h 9910615"/>
              <a:gd name="connsiteX1152" fmla="*/ 12021991 w 12719538"/>
              <a:gd name="connsiteY1152" fmla="*/ 4002878 h 9910615"/>
              <a:gd name="connsiteX1153" fmla="*/ 11974320 w 12719538"/>
              <a:gd name="connsiteY1153" fmla="*/ 4072377 h 9910615"/>
              <a:gd name="connsiteX1154" fmla="*/ 11957013 w 12719538"/>
              <a:gd name="connsiteY1154" fmla="*/ 4096328 h 9910615"/>
              <a:gd name="connsiteX1155" fmla="*/ 11834930 w 12719538"/>
              <a:gd name="connsiteY1155" fmla="*/ 4206236 h 9910615"/>
              <a:gd name="connsiteX1156" fmla="*/ 11791190 w 12719538"/>
              <a:gd name="connsiteY1156" fmla="*/ 4255984 h 9910615"/>
              <a:gd name="connsiteX1157" fmla="*/ 11820969 w 12719538"/>
              <a:gd name="connsiteY1157" fmla="*/ 4282453 h 9910615"/>
              <a:gd name="connsiteX1158" fmla="*/ 11618637 w 12719538"/>
              <a:gd name="connsiteY1158" fmla="*/ 4437796 h 9910615"/>
              <a:gd name="connsiteX1159" fmla="*/ 11618392 w 12719538"/>
              <a:gd name="connsiteY1159" fmla="*/ 4438487 h 9910615"/>
              <a:gd name="connsiteX1160" fmla="*/ 11462827 w 12719538"/>
              <a:gd name="connsiteY1160" fmla="*/ 4612274 h 9910615"/>
              <a:gd name="connsiteX1161" fmla="*/ 11449376 w 12719538"/>
              <a:gd name="connsiteY1161" fmla="*/ 4629981 h 9910615"/>
              <a:gd name="connsiteX1162" fmla="*/ 11317004 w 12719538"/>
              <a:gd name="connsiteY1162" fmla="*/ 4761990 h 9910615"/>
              <a:gd name="connsiteX1163" fmla="*/ 11282504 w 12719538"/>
              <a:gd name="connsiteY1163" fmla="*/ 4798465 h 9910615"/>
              <a:gd name="connsiteX1164" fmla="*/ 11260731 w 12719538"/>
              <a:gd name="connsiteY1164" fmla="*/ 4841464 h 9910615"/>
              <a:gd name="connsiteX1165" fmla="*/ 11210413 w 12719538"/>
              <a:gd name="connsiteY1165" fmla="*/ 4879399 h 9910615"/>
              <a:gd name="connsiteX1166" fmla="*/ 11046216 w 12719538"/>
              <a:gd name="connsiteY1166" fmla="*/ 5043209 h 9910615"/>
              <a:gd name="connsiteX1167" fmla="*/ 11010525 w 12719538"/>
              <a:gd name="connsiteY1167" fmla="*/ 5095656 h 9910615"/>
              <a:gd name="connsiteX1168" fmla="*/ 10976259 w 12719538"/>
              <a:gd name="connsiteY1168" fmla="*/ 5136899 h 9910615"/>
              <a:gd name="connsiteX1169" fmla="*/ 10931996 w 12719538"/>
              <a:gd name="connsiteY1169" fmla="*/ 5171560 h 9910615"/>
              <a:gd name="connsiteX1170" fmla="*/ 10916569 w 12719538"/>
              <a:gd name="connsiteY1170" fmla="*/ 5156247 h 9910615"/>
              <a:gd name="connsiteX1171" fmla="*/ 10765240 w 12719538"/>
              <a:gd name="connsiteY1171" fmla="*/ 5339063 h 9910615"/>
              <a:gd name="connsiteX1172" fmla="*/ 10781914 w 12719538"/>
              <a:gd name="connsiteY1172" fmla="*/ 5309708 h 9910615"/>
              <a:gd name="connsiteX1173" fmla="*/ 10674624 w 12719538"/>
              <a:gd name="connsiteY1173" fmla="*/ 5310976 h 9910615"/>
              <a:gd name="connsiteX1174" fmla="*/ 10721140 w 12719538"/>
              <a:gd name="connsiteY1174" fmla="*/ 5280650 h 9910615"/>
              <a:gd name="connsiteX1175" fmla="*/ 10841709 w 12719538"/>
              <a:gd name="connsiteY1175" fmla="*/ 5235166 h 9910615"/>
              <a:gd name="connsiteX1176" fmla="*/ 10876108 w 12719538"/>
              <a:gd name="connsiteY1176" fmla="*/ 5158449 h 9910615"/>
              <a:gd name="connsiteX1177" fmla="*/ 10816342 w 12719538"/>
              <a:gd name="connsiteY1177" fmla="*/ 5148799 h 9910615"/>
              <a:gd name="connsiteX1178" fmla="*/ 10861136 w 12719538"/>
              <a:gd name="connsiteY1178" fmla="*/ 5118316 h 9910615"/>
              <a:gd name="connsiteX1179" fmla="*/ 10968719 w 12719538"/>
              <a:gd name="connsiteY1179" fmla="*/ 5031460 h 9910615"/>
              <a:gd name="connsiteX1180" fmla="*/ 11095619 w 12719538"/>
              <a:gd name="connsiteY1180" fmla="*/ 4931142 h 9910615"/>
              <a:gd name="connsiteX1181" fmla="*/ 11180182 w 12719538"/>
              <a:gd name="connsiteY1181" fmla="*/ 4863351 h 9910615"/>
              <a:gd name="connsiteX1182" fmla="*/ 11136615 w 12719538"/>
              <a:gd name="connsiteY1182" fmla="*/ 4816084 h 9910615"/>
              <a:gd name="connsiteX1183" fmla="*/ 11083772 w 12719538"/>
              <a:gd name="connsiteY1183" fmla="*/ 4872442 h 9910615"/>
              <a:gd name="connsiteX1184" fmla="*/ 10957409 w 12719538"/>
              <a:gd name="connsiteY1184" fmla="*/ 4985408 h 9910615"/>
              <a:gd name="connsiteX1185" fmla="*/ 10893918 w 12719538"/>
              <a:gd name="connsiteY1185" fmla="*/ 5042435 h 9910615"/>
              <a:gd name="connsiteX1186" fmla="*/ 10763004 w 12719538"/>
              <a:gd name="connsiteY1186" fmla="*/ 5153358 h 9910615"/>
              <a:gd name="connsiteX1187" fmla="*/ 10653259 w 12719538"/>
              <a:gd name="connsiteY1187" fmla="*/ 5254991 h 9910615"/>
              <a:gd name="connsiteX1188" fmla="*/ 10497800 w 12719538"/>
              <a:gd name="connsiteY1188" fmla="*/ 5401913 h 9910615"/>
              <a:gd name="connsiteX1189" fmla="*/ 10468626 w 12719538"/>
              <a:gd name="connsiteY1189" fmla="*/ 5428006 h 9910615"/>
              <a:gd name="connsiteX1190" fmla="*/ 10564594 w 12719538"/>
              <a:gd name="connsiteY1190" fmla="*/ 5386608 h 9910615"/>
              <a:gd name="connsiteX1191" fmla="*/ 10648527 w 12719538"/>
              <a:gd name="connsiteY1191" fmla="*/ 5334306 h 9910615"/>
              <a:gd name="connsiteX1192" fmla="*/ 10563229 w 12719538"/>
              <a:gd name="connsiteY1192" fmla="*/ 5446428 h 9910615"/>
              <a:gd name="connsiteX1193" fmla="*/ 10628198 w 12719538"/>
              <a:gd name="connsiteY1193" fmla="*/ 5410110 h 9910615"/>
              <a:gd name="connsiteX1194" fmla="*/ 10657236 w 12719538"/>
              <a:gd name="connsiteY1194" fmla="*/ 5399889 h 9910615"/>
              <a:gd name="connsiteX1195" fmla="*/ 10667568 w 12719538"/>
              <a:gd name="connsiteY1195" fmla="*/ 5406739 h 9910615"/>
              <a:gd name="connsiteX1196" fmla="*/ 10569947 w 12719538"/>
              <a:gd name="connsiteY1196" fmla="*/ 5479668 h 9910615"/>
              <a:gd name="connsiteX1197" fmla="*/ 10573776 w 12719538"/>
              <a:gd name="connsiteY1197" fmla="*/ 5486787 h 9910615"/>
              <a:gd name="connsiteX1198" fmla="*/ 10645004 w 12719538"/>
              <a:gd name="connsiteY1198" fmla="*/ 5455113 h 9910615"/>
              <a:gd name="connsiteX1199" fmla="*/ 10548599 w 12719538"/>
              <a:gd name="connsiteY1199" fmla="*/ 5548955 h 9910615"/>
              <a:gd name="connsiteX1200" fmla="*/ 10518501 w 12719538"/>
              <a:gd name="connsiteY1200" fmla="*/ 5541670 h 9910615"/>
              <a:gd name="connsiteX1201" fmla="*/ 10529488 w 12719538"/>
              <a:gd name="connsiteY1201" fmla="*/ 5499511 h 9910615"/>
              <a:gd name="connsiteX1202" fmla="*/ 10493293 w 12719538"/>
              <a:gd name="connsiteY1202" fmla="*/ 5497151 h 9910615"/>
              <a:gd name="connsiteX1203" fmla="*/ 10469822 w 12719538"/>
              <a:gd name="connsiteY1203" fmla="*/ 5496553 h 9910615"/>
              <a:gd name="connsiteX1204" fmla="*/ 10421908 w 12719538"/>
              <a:gd name="connsiteY1204" fmla="*/ 5494177 h 9910615"/>
              <a:gd name="connsiteX1205" fmla="*/ 10369869 w 12719538"/>
              <a:gd name="connsiteY1205" fmla="*/ 5517319 h 9910615"/>
              <a:gd name="connsiteX1206" fmla="*/ 10363553 w 12719538"/>
              <a:gd name="connsiteY1206" fmla="*/ 5507589 h 9910615"/>
              <a:gd name="connsiteX1207" fmla="*/ 10431091 w 12719538"/>
              <a:gd name="connsiteY1207" fmla="*/ 5435062 h 9910615"/>
              <a:gd name="connsiteX1208" fmla="*/ 10424404 w 12719538"/>
              <a:gd name="connsiteY1208" fmla="*/ 5422013 h 9910615"/>
              <a:gd name="connsiteX1209" fmla="*/ 10381050 w 12719538"/>
              <a:gd name="connsiteY1209" fmla="*/ 5428637 h 9910615"/>
              <a:gd name="connsiteX1210" fmla="*/ 10270192 w 12719538"/>
              <a:gd name="connsiteY1210" fmla="*/ 5515084 h 9910615"/>
              <a:gd name="connsiteX1211" fmla="*/ 10112156 w 12719538"/>
              <a:gd name="connsiteY1211" fmla="*/ 5648523 h 9910615"/>
              <a:gd name="connsiteX1212" fmla="*/ 10064968 w 12719538"/>
              <a:gd name="connsiteY1212" fmla="*/ 5674618 h 9910615"/>
              <a:gd name="connsiteX1213" fmla="*/ 10027445 w 12719538"/>
              <a:gd name="connsiteY1213" fmla="*/ 5686658 h 9910615"/>
              <a:gd name="connsiteX1214" fmla="*/ 9970490 w 12719538"/>
              <a:gd name="connsiteY1214" fmla="*/ 5693522 h 9910615"/>
              <a:gd name="connsiteX1215" fmla="*/ 9963272 w 12719538"/>
              <a:gd name="connsiteY1215" fmla="*/ 5679780 h 9910615"/>
              <a:gd name="connsiteX1216" fmla="*/ 9891943 w 12719538"/>
              <a:gd name="connsiteY1216" fmla="*/ 5756199 h 9910615"/>
              <a:gd name="connsiteX1217" fmla="*/ 9747546 w 12719538"/>
              <a:gd name="connsiteY1217" fmla="*/ 5854199 h 9910615"/>
              <a:gd name="connsiteX1218" fmla="*/ 9684819 w 12719538"/>
              <a:gd name="connsiteY1218" fmla="*/ 5893818 h 9910615"/>
              <a:gd name="connsiteX1219" fmla="*/ 9636038 w 12719538"/>
              <a:gd name="connsiteY1219" fmla="*/ 5979950 h 9910615"/>
              <a:gd name="connsiteX1220" fmla="*/ 9637115 w 12719538"/>
              <a:gd name="connsiteY1220" fmla="*/ 6007219 h 9910615"/>
              <a:gd name="connsiteX1221" fmla="*/ 9858637 w 12719538"/>
              <a:gd name="connsiteY1221" fmla="*/ 5841839 h 9910615"/>
              <a:gd name="connsiteX1222" fmla="*/ 9906979 w 12719538"/>
              <a:gd name="connsiteY1222" fmla="*/ 5777842 h 9910615"/>
              <a:gd name="connsiteX1223" fmla="*/ 9987789 w 12719538"/>
              <a:gd name="connsiteY1223" fmla="*/ 5735409 h 9910615"/>
              <a:gd name="connsiteX1224" fmla="*/ 10039366 w 12719538"/>
              <a:gd name="connsiteY1224" fmla="*/ 5717694 h 9910615"/>
              <a:gd name="connsiteX1225" fmla="*/ 10021637 w 12719538"/>
              <a:gd name="connsiteY1225" fmla="*/ 5758087 h 9910615"/>
              <a:gd name="connsiteX1226" fmla="*/ 10025543 w 12719538"/>
              <a:gd name="connsiteY1226" fmla="*/ 5763901 h 9910615"/>
              <a:gd name="connsiteX1227" fmla="*/ 10037609 w 12719538"/>
              <a:gd name="connsiteY1227" fmla="*/ 5782334 h 9910615"/>
              <a:gd name="connsiteX1228" fmla="*/ 10020343 w 12719538"/>
              <a:gd name="connsiteY1228" fmla="*/ 5795936 h 9910615"/>
              <a:gd name="connsiteX1229" fmla="*/ 9937406 w 12719538"/>
              <a:gd name="connsiteY1229" fmla="*/ 5816446 h 9910615"/>
              <a:gd name="connsiteX1230" fmla="*/ 9781464 w 12719538"/>
              <a:gd name="connsiteY1230" fmla="*/ 5950115 h 9910615"/>
              <a:gd name="connsiteX1231" fmla="*/ 9936676 w 12719538"/>
              <a:gd name="connsiteY1231" fmla="*/ 5857289 h 9910615"/>
              <a:gd name="connsiteX1232" fmla="*/ 9928825 w 12719538"/>
              <a:gd name="connsiteY1232" fmla="*/ 5885864 h 9910615"/>
              <a:gd name="connsiteX1233" fmla="*/ 9773898 w 12719538"/>
              <a:gd name="connsiteY1233" fmla="*/ 5997715 h 9910615"/>
              <a:gd name="connsiteX1234" fmla="*/ 9679150 w 12719538"/>
              <a:gd name="connsiteY1234" fmla="*/ 6021967 h 9910615"/>
              <a:gd name="connsiteX1235" fmla="*/ 9658339 w 12719538"/>
              <a:gd name="connsiteY1235" fmla="*/ 6034822 h 9910615"/>
              <a:gd name="connsiteX1236" fmla="*/ 9562261 w 12719538"/>
              <a:gd name="connsiteY1236" fmla="*/ 6107037 h 9910615"/>
              <a:gd name="connsiteX1237" fmla="*/ 9554542 w 12719538"/>
              <a:gd name="connsiteY1237" fmla="*/ 6135894 h 9910615"/>
              <a:gd name="connsiteX1238" fmla="*/ 9541313 w 12719538"/>
              <a:gd name="connsiteY1238" fmla="*/ 6148397 h 9910615"/>
              <a:gd name="connsiteX1239" fmla="*/ 9406070 w 12719538"/>
              <a:gd name="connsiteY1239" fmla="*/ 6186707 h 9910615"/>
              <a:gd name="connsiteX1240" fmla="*/ 9362076 w 12719538"/>
              <a:gd name="connsiteY1240" fmla="*/ 6182472 h 9910615"/>
              <a:gd name="connsiteX1241" fmla="*/ 9488736 w 12719538"/>
              <a:gd name="connsiteY1241" fmla="*/ 6116391 h 9910615"/>
              <a:gd name="connsiteX1242" fmla="*/ 9607433 w 12719538"/>
              <a:gd name="connsiteY1242" fmla="*/ 6040623 h 9910615"/>
              <a:gd name="connsiteX1243" fmla="*/ 9568849 w 12719538"/>
              <a:gd name="connsiteY1243" fmla="*/ 6015984 h 9910615"/>
              <a:gd name="connsiteX1244" fmla="*/ 9596330 w 12719538"/>
              <a:gd name="connsiteY1244" fmla="*/ 5988321 h 9910615"/>
              <a:gd name="connsiteX1245" fmla="*/ 9503904 w 12719538"/>
              <a:gd name="connsiteY1245" fmla="*/ 6040915 h 9910615"/>
              <a:gd name="connsiteX1246" fmla="*/ 9456777 w 12719538"/>
              <a:gd name="connsiteY1246" fmla="*/ 6045268 h 9910615"/>
              <a:gd name="connsiteX1247" fmla="*/ 9373786 w 12719538"/>
              <a:gd name="connsiteY1247" fmla="*/ 6067892 h 9910615"/>
              <a:gd name="connsiteX1248" fmla="*/ 9163668 w 12719538"/>
              <a:gd name="connsiteY1248" fmla="*/ 6204983 h 9910615"/>
              <a:gd name="connsiteX1249" fmla="*/ 9131482 w 12719538"/>
              <a:gd name="connsiteY1249" fmla="*/ 6209894 h 9910615"/>
              <a:gd name="connsiteX1250" fmla="*/ 9154885 w 12719538"/>
              <a:gd name="connsiteY1250" fmla="*/ 6170577 h 9910615"/>
              <a:gd name="connsiteX1251" fmla="*/ 9268601 w 12719538"/>
              <a:gd name="connsiteY1251" fmla="*/ 6090055 h 9910615"/>
              <a:gd name="connsiteX1252" fmla="*/ 9367585 w 12719538"/>
              <a:gd name="connsiteY1252" fmla="*/ 6032332 h 9910615"/>
              <a:gd name="connsiteX1253" fmla="*/ 9459752 w 12719538"/>
              <a:gd name="connsiteY1253" fmla="*/ 6000522 h 9910615"/>
              <a:gd name="connsiteX1254" fmla="*/ 9499024 w 12719538"/>
              <a:gd name="connsiteY1254" fmla="*/ 5994900 h 9910615"/>
              <a:gd name="connsiteX1255" fmla="*/ 9549276 w 12719538"/>
              <a:gd name="connsiteY1255" fmla="*/ 5931454 h 9910615"/>
              <a:gd name="connsiteX1256" fmla="*/ 9594358 w 12719538"/>
              <a:gd name="connsiteY1256" fmla="*/ 5903857 h 9910615"/>
              <a:gd name="connsiteX1257" fmla="*/ 9560919 w 12719538"/>
              <a:gd name="connsiteY1257" fmla="*/ 5898993 h 9910615"/>
              <a:gd name="connsiteX1258" fmla="*/ 9655435 w 12719538"/>
              <a:gd name="connsiteY1258" fmla="*/ 5807850 h 9910615"/>
              <a:gd name="connsiteX1259" fmla="*/ 9689607 w 12719538"/>
              <a:gd name="connsiteY1259" fmla="*/ 5780580 h 9910615"/>
              <a:gd name="connsiteX1260" fmla="*/ 9723659 w 12719538"/>
              <a:gd name="connsiteY1260" fmla="*/ 5747556 h 9910615"/>
              <a:gd name="connsiteX1261" fmla="*/ 9750517 w 12719538"/>
              <a:gd name="connsiteY1261" fmla="*/ 5694390 h 9910615"/>
              <a:gd name="connsiteX1262" fmla="*/ 9793178 w 12719538"/>
              <a:gd name="connsiteY1262" fmla="*/ 5679485 h 9910615"/>
              <a:gd name="connsiteX1263" fmla="*/ 9783784 w 12719538"/>
              <a:gd name="connsiteY1263" fmla="*/ 5667059 h 9910615"/>
              <a:gd name="connsiteX1264" fmla="*/ 9759993 w 12719538"/>
              <a:gd name="connsiteY1264" fmla="*/ 5661267 h 9910615"/>
              <a:gd name="connsiteX1265" fmla="*/ 9649070 w 12719538"/>
              <a:gd name="connsiteY1265" fmla="*/ 5755525 h 9910615"/>
              <a:gd name="connsiteX1266" fmla="*/ 9636439 w 12719538"/>
              <a:gd name="connsiteY1266" fmla="*/ 5776817 h 9910615"/>
              <a:gd name="connsiteX1267" fmla="*/ 9579056 w 12719538"/>
              <a:gd name="connsiteY1267" fmla="*/ 5846337 h 9910615"/>
              <a:gd name="connsiteX1268" fmla="*/ 9465021 w 12719538"/>
              <a:gd name="connsiteY1268" fmla="*/ 5951737 h 9910615"/>
              <a:gd name="connsiteX1269" fmla="*/ 9453252 w 12719538"/>
              <a:gd name="connsiteY1269" fmla="*/ 5946639 h 9910615"/>
              <a:gd name="connsiteX1270" fmla="*/ 9483988 w 12719538"/>
              <a:gd name="connsiteY1270" fmla="*/ 5893491 h 9910615"/>
              <a:gd name="connsiteX1271" fmla="*/ 9407706 w 12719538"/>
              <a:gd name="connsiteY1271" fmla="*/ 5889450 h 9910615"/>
              <a:gd name="connsiteX1272" fmla="*/ 9237520 w 12719538"/>
              <a:gd name="connsiteY1272" fmla="*/ 6023645 h 9910615"/>
              <a:gd name="connsiteX1273" fmla="*/ 9082058 w 12719538"/>
              <a:gd name="connsiteY1273" fmla="*/ 6135037 h 9910615"/>
              <a:gd name="connsiteX1274" fmla="*/ 8933252 w 12719538"/>
              <a:gd name="connsiteY1274" fmla="*/ 6204230 h 9910615"/>
              <a:gd name="connsiteX1275" fmla="*/ 8842624 w 12719538"/>
              <a:gd name="connsiteY1275" fmla="*/ 6266587 h 9910615"/>
              <a:gd name="connsiteX1276" fmla="*/ 8808319 w 12719538"/>
              <a:gd name="connsiteY1276" fmla="*/ 6291831 h 9910615"/>
              <a:gd name="connsiteX1277" fmla="*/ 8800180 w 12719538"/>
              <a:gd name="connsiteY1277" fmla="*/ 6282215 h 9910615"/>
              <a:gd name="connsiteX1278" fmla="*/ 8864494 w 12719538"/>
              <a:gd name="connsiteY1278" fmla="*/ 6219595 h 9910615"/>
              <a:gd name="connsiteX1279" fmla="*/ 8954377 w 12719538"/>
              <a:gd name="connsiteY1279" fmla="*/ 6161279 h 9910615"/>
              <a:gd name="connsiteX1280" fmla="*/ 8997697 w 12719538"/>
              <a:gd name="connsiteY1280" fmla="*/ 6117288 h 9910615"/>
              <a:gd name="connsiteX1281" fmla="*/ 9016805 w 12719538"/>
              <a:gd name="connsiteY1281" fmla="*/ 6106584 h 9910615"/>
              <a:gd name="connsiteX1282" fmla="*/ 9088846 w 12719538"/>
              <a:gd name="connsiteY1282" fmla="*/ 6046916 h 9910615"/>
              <a:gd name="connsiteX1283" fmla="*/ 9084910 w 12719538"/>
              <a:gd name="connsiteY1283" fmla="*/ 6035083 h 9910615"/>
              <a:gd name="connsiteX1284" fmla="*/ 9033225 w 12719538"/>
              <a:gd name="connsiteY1284" fmla="*/ 6021491 h 9910615"/>
              <a:gd name="connsiteX1285" fmla="*/ 8968414 w 12719538"/>
              <a:gd name="connsiteY1285" fmla="*/ 6020124 h 9910615"/>
              <a:gd name="connsiteX1286" fmla="*/ 8921834 w 12719538"/>
              <a:gd name="connsiteY1286" fmla="*/ 6043857 h 9910615"/>
              <a:gd name="connsiteX1287" fmla="*/ 8868710 w 12719538"/>
              <a:gd name="connsiteY1287" fmla="*/ 6084433 h 9910615"/>
              <a:gd name="connsiteX1288" fmla="*/ 8831997 w 12719538"/>
              <a:gd name="connsiteY1288" fmla="*/ 6117936 h 9910615"/>
              <a:gd name="connsiteX1289" fmla="*/ 8781536 w 12719538"/>
              <a:gd name="connsiteY1289" fmla="*/ 6179158 h 9910615"/>
              <a:gd name="connsiteX1290" fmla="*/ 8662508 w 12719538"/>
              <a:gd name="connsiteY1290" fmla="*/ 6202250 h 9910615"/>
              <a:gd name="connsiteX1291" fmla="*/ 8568966 w 12719538"/>
              <a:gd name="connsiteY1291" fmla="*/ 6294587 h 9910615"/>
              <a:gd name="connsiteX1292" fmla="*/ 8729634 w 12719538"/>
              <a:gd name="connsiteY1292" fmla="*/ 6184473 h 9910615"/>
              <a:gd name="connsiteX1293" fmla="*/ 8711816 w 12719538"/>
              <a:gd name="connsiteY1293" fmla="*/ 6237097 h 9910615"/>
              <a:gd name="connsiteX1294" fmla="*/ 8664568 w 12719538"/>
              <a:gd name="connsiteY1294" fmla="*/ 6272737 h 9910615"/>
              <a:gd name="connsiteX1295" fmla="*/ 8773359 w 12719538"/>
              <a:gd name="connsiteY1295" fmla="*/ 6211472 h 9910615"/>
              <a:gd name="connsiteX1296" fmla="*/ 8691173 w 12719538"/>
              <a:gd name="connsiteY1296" fmla="*/ 6312692 h 9910615"/>
              <a:gd name="connsiteX1297" fmla="*/ 8693640 w 12719538"/>
              <a:gd name="connsiteY1297" fmla="*/ 6316001 h 9910615"/>
              <a:gd name="connsiteX1298" fmla="*/ 8698539 w 12719538"/>
              <a:gd name="connsiteY1298" fmla="*/ 6315333 h 9910615"/>
              <a:gd name="connsiteX1299" fmla="*/ 8708314 w 12719538"/>
              <a:gd name="connsiteY1299" fmla="*/ 6334095 h 9910615"/>
              <a:gd name="connsiteX1300" fmla="*/ 8572158 w 12719538"/>
              <a:gd name="connsiteY1300" fmla="*/ 6414846 h 9910615"/>
              <a:gd name="connsiteX1301" fmla="*/ 8496517 w 12719538"/>
              <a:gd name="connsiteY1301" fmla="*/ 6453238 h 9910615"/>
              <a:gd name="connsiteX1302" fmla="*/ 8480537 w 12719538"/>
              <a:gd name="connsiteY1302" fmla="*/ 6471489 h 9910615"/>
              <a:gd name="connsiteX1303" fmla="*/ 8421633 w 12719538"/>
              <a:gd name="connsiteY1303" fmla="*/ 6532865 h 9910615"/>
              <a:gd name="connsiteX1304" fmla="*/ 8382201 w 12719538"/>
              <a:gd name="connsiteY1304" fmla="*/ 6589066 h 9910615"/>
              <a:gd name="connsiteX1305" fmla="*/ 8245452 w 12719538"/>
              <a:gd name="connsiteY1305" fmla="*/ 6689349 h 9910615"/>
              <a:gd name="connsiteX1306" fmla="*/ 8301219 w 12719538"/>
              <a:gd name="connsiteY1306" fmla="*/ 6661182 h 9910615"/>
              <a:gd name="connsiteX1307" fmla="*/ 8371925 w 12719538"/>
              <a:gd name="connsiteY1307" fmla="*/ 6658650 h 9910615"/>
              <a:gd name="connsiteX1308" fmla="*/ 8447505 w 12719538"/>
              <a:gd name="connsiteY1308" fmla="*/ 6658131 h 9910615"/>
              <a:gd name="connsiteX1309" fmla="*/ 8480588 w 12719538"/>
              <a:gd name="connsiteY1309" fmla="*/ 6657237 h 9910615"/>
              <a:gd name="connsiteX1310" fmla="*/ 8530439 w 12719538"/>
              <a:gd name="connsiteY1310" fmla="*/ 6642851 h 9910615"/>
              <a:gd name="connsiteX1311" fmla="*/ 8445113 w 12719538"/>
              <a:gd name="connsiteY1311" fmla="*/ 6717364 h 9910615"/>
              <a:gd name="connsiteX1312" fmla="*/ 8672926 w 12719538"/>
              <a:gd name="connsiteY1312" fmla="*/ 6663314 h 9910615"/>
              <a:gd name="connsiteX1313" fmla="*/ 8679484 w 12719538"/>
              <a:gd name="connsiteY1313" fmla="*/ 6674330 h 9910615"/>
              <a:gd name="connsiteX1314" fmla="*/ 8640961 w 12719538"/>
              <a:gd name="connsiteY1314" fmla="*/ 6705741 h 9910615"/>
              <a:gd name="connsiteX1315" fmla="*/ 8478453 w 12719538"/>
              <a:gd name="connsiteY1315" fmla="*/ 6786137 h 9910615"/>
              <a:gd name="connsiteX1316" fmla="*/ 8401823 w 12719538"/>
              <a:gd name="connsiteY1316" fmla="*/ 6809643 h 9910615"/>
              <a:gd name="connsiteX1317" fmla="*/ 8353339 w 12719538"/>
              <a:gd name="connsiteY1317" fmla="*/ 6848968 h 9910615"/>
              <a:gd name="connsiteX1318" fmla="*/ 8271115 w 12719538"/>
              <a:gd name="connsiteY1318" fmla="*/ 6911080 h 9910615"/>
              <a:gd name="connsiteX1319" fmla="*/ 8195997 w 12719538"/>
              <a:gd name="connsiteY1319" fmla="*/ 6950168 h 9910615"/>
              <a:gd name="connsiteX1320" fmla="*/ 8185029 w 12719538"/>
              <a:gd name="connsiteY1320" fmla="*/ 6965268 h 9910615"/>
              <a:gd name="connsiteX1321" fmla="*/ 8135334 w 12719538"/>
              <a:gd name="connsiteY1321" fmla="*/ 7016044 h 9910615"/>
              <a:gd name="connsiteX1322" fmla="*/ 8100121 w 12719538"/>
              <a:gd name="connsiteY1322" fmla="*/ 7032283 h 9910615"/>
              <a:gd name="connsiteX1323" fmla="*/ 7986209 w 12719538"/>
              <a:gd name="connsiteY1323" fmla="*/ 7120553 h 9910615"/>
              <a:gd name="connsiteX1324" fmla="*/ 7894759 w 12719538"/>
              <a:gd name="connsiteY1324" fmla="*/ 7140550 h 9910615"/>
              <a:gd name="connsiteX1325" fmla="*/ 7692483 w 12719538"/>
              <a:gd name="connsiteY1325" fmla="*/ 7290068 h 9910615"/>
              <a:gd name="connsiteX1326" fmla="*/ 7525704 w 12719538"/>
              <a:gd name="connsiteY1326" fmla="*/ 7417753 h 9910615"/>
              <a:gd name="connsiteX1327" fmla="*/ 7634429 w 12719538"/>
              <a:gd name="connsiteY1327" fmla="*/ 7396340 h 9910615"/>
              <a:gd name="connsiteX1328" fmla="*/ 7389357 w 12719538"/>
              <a:gd name="connsiteY1328" fmla="*/ 7514728 h 9910615"/>
              <a:gd name="connsiteX1329" fmla="*/ 7168258 w 12719538"/>
              <a:gd name="connsiteY1329" fmla="*/ 7649733 h 9910615"/>
              <a:gd name="connsiteX1330" fmla="*/ 7204620 w 12719538"/>
              <a:gd name="connsiteY1330" fmla="*/ 7642043 h 9910615"/>
              <a:gd name="connsiteX1331" fmla="*/ 7207089 w 12719538"/>
              <a:gd name="connsiteY1331" fmla="*/ 7707237 h 9910615"/>
              <a:gd name="connsiteX1332" fmla="*/ 7148625 w 12719538"/>
              <a:gd name="connsiteY1332" fmla="*/ 7698525 h 9910615"/>
              <a:gd name="connsiteX1333" fmla="*/ 7044372 w 12719538"/>
              <a:gd name="connsiteY1333" fmla="*/ 7788888 h 9910615"/>
              <a:gd name="connsiteX1334" fmla="*/ 6946404 w 12719538"/>
              <a:gd name="connsiteY1334" fmla="*/ 7881218 h 9910615"/>
              <a:gd name="connsiteX1335" fmla="*/ 6935169 w 12719538"/>
              <a:gd name="connsiteY1335" fmla="*/ 7849986 h 9910615"/>
              <a:gd name="connsiteX1336" fmla="*/ 6750608 w 12719538"/>
              <a:gd name="connsiteY1336" fmla="*/ 7943899 h 9910615"/>
              <a:gd name="connsiteX1337" fmla="*/ 6811023 w 12719538"/>
              <a:gd name="connsiteY1337" fmla="*/ 7942575 h 9910615"/>
              <a:gd name="connsiteX1338" fmla="*/ 6719540 w 12719538"/>
              <a:gd name="connsiteY1338" fmla="*/ 7995801 h 9910615"/>
              <a:gd name="connsiteX1339" fmla="*/ 6600883 w 12719538"/>
              <a:gd name="connsiteY1339" fmla="*/ 8076895 h 9910615"/>
              <a:gd name="connsiteX1340" fmla="*/ 6467051 w 12719538"/>
              <a:gd name="connsiteY1340" fmla="*/ 8092288 h 9910615"/>
              <a:gd name="connsiteX1341" fmla="*/ 6438058 w 12719538"/>
              <a:gd name="connsiteY1341" fmla="*/ 8111330 h 9910615"/>
              <a:gd name="connsiteX1342" fmla="*/ 6367405 w 12719538"/>
              <a:gd name="connsiteY1342" fmla="*/ 8124171 h 9910615"/>
              <a:gd name="connsiteX1343" fmla="*/ 6297277 w 12719538"/>
              <a:gd name="connsiteY1343" fmla="*/ 8146883 h 9910615"/>
              <a:gd name="connsiteX1344" fmla="*/ 6297342 w 12719538"/>
              <a:gd name="connsiteY1344" fmla="*/ 8161948 h 9910615"/>
              <a:gd name="connsiteX1345" fmla="*/ 6350937 w 12719538"/>
              <a:gd name="connsiteY1345" fmla="*/ 8191520 h 9910615"/>
              <a:gd name="connsiteX1346" fmla="*/ 6289798 w 12719538"/>
              <a:gd name="connsiteY1346" fmla="*/ 8203381 h 9910615"/>
              <a:gd name="connsiteX1347" fmla="*/ 6200605 w 12719538"/>
              <a:gd name="connsiteY1347" fmla="*/ 8226215 h 9910615"/>
              <a:gd name="connsiteX1348" fmla="*/ 6139829 w 12719538"/>
              <a:gd name="connsiteY1348" fmla="*/ 8237915 h 9910615"/>
              <a:gd name="connsiteX1349" fmla="*/ 6080717 w 12719538"/>
              <a:gd name="connsiteY1349" fmla="*/ 8240163 h 9910615"/>
              <a:gd name="connsiteX1350" fmla="*/ 5958419 w 12719538"/>
              <a:gd name="connsiteY1350" fmla="*/ 8271562 h 9910615"/>
              <a:gd name="connsiteX1351" fmla="*/ 5891166 w 12719538"/>
              <a:gd name="connsiteY1351" fmla="*/ 8329333 h 9910615"/>
              <a:gd name="connsiteX1352" fmla="*/ 5837887 w 12719538"/>
              <a:gd name="connsiteY1352" fmla="*/ 8347682 h 9910615"/>
              <a:gd name="connsiteX1353" fmla="*/ 5794630 w 12719538"/>
              <a:gd name="connsiteY1353" fmla="*/ 8366221 h 9910615"/>
              <a:gd name="connsiteX1354" fmla="*/ 5699569 w 12719538"/>
              <a:gd name="connsiteY1354" fmla="*/ 8422076 h 9910615"/>
              <a:gd name="connsiteX1355" fmla="*/ 5695123 w 12719538"/>
              <a:gd name="connsiteY1355" fmla="*/ 8460049 h 9910615"/>
              <a:gd name="connsiteX1356" fmla="*/ 5650288 w 12719538"/>
              <a:gd name="connsiteY1356" fmla="*/ 8417869 h 9910615"/>
              <a:gd name="connsiteX1357" fmla="*/ 5263197 w 12719538"/>
              <a:gd name="connsiteY1357" fmla="*/ 8579207 h 9910615"/>
              <a:gd name="connsiteX1358" fmla="*/ 5269090 w 12719538"/>
              <a:gd name="connsiteY1358" fmla="*/ 8592958 h 9910615"/>
              <a:gd name="connsiteX1359" fmla="*/ 5546729 w 12719538"/>
              <a:gd name="connsiteY1359" fmla="*/ 8477736 h 9910615"/>
              <a:gd name="connsiteX1360" fmla="*/ 5513417 w 12719538"/>
              <a:gd name="connsiteY1360" fmla="*/ 8570573 h 9910615"/>
              <a:gd name="connsiteX1361" fmla="*/ 5370455 w 12719538"/>
              <a:gd name="connsiteY1361" fmla="*/ 8630546 h 9910615"/>
              <a:gd name="connsiteX1362" fmla="*/ 5337843 w 12719538"/>
              <a:gd name="connsiteY1362" fmla="*/ 8643189 h 9910615"/>
              <a:gd name="connsiteX1363" fmla="*/ 5353199 w 12719538"/>
              <a:gd name="connsiteY1363" fmla="*/ 8687914 h 9910615"/>
              <a:gd name="connsiteX1364" fmla="*/ 5353402 w 12719538"/>
              <a:gd name="connsiteY1364" fmla="*/ 8687127 h 9910615"/>
              <a:gd name="connsiteX1365" fmla="*/ 5349448 w 12719538"/>
              <a:gd name="connsiteY1365" fmla="*/ 8723719 h 9910615"/>
              <a:gd name="connsiteX1366" fmla="*/ 5335339 w 12719538"/>
              <a:gd name="connsiteY1366" fmla="*/ 8722559 h 9910615"/>
              <a:gd name="connsiteX1367" fmla="*/ 5313399 w 12719538"/>
              <a:gd name="connsiteY1367" fmla="*/ 8696327 h 9910615"/>
              <a:gd name="connsiteX1368" fmla="*/ 5240719 w 12719538"/>
              <a:gd name="connsiteY1368" fmla="*/ 8736422 h 9910615"/>
              <a:gd name="connsiteX1369" fmla="*/ 5298341 w 12719538"/>
              <a:gd name="connsiteY1369" fmla="*/ 8763862 h 9910615"/>
              <a:gd name="connsiteX1370" fmla="*/ 5344563 w 12719538"/>
              <a:gd name="connsiteY1370" fmla="*/ 8766410 h 9910615"/>
              <a:gd name="connsiteX1371" fmla="*/ 5450382 w 12719538"/>
              <a:gd name="connsiteY1371" fmla="*/ 8733750 h 9910615"/>
              <a:gd name="connsiteX1372" fmla="*/ 5630872 w 12719538"/>
              <a:gd name="connsiteY1372" fmla="*/ 8659994 h 9910615"/>
              <a:gd name="connsiteX1373" fmla="*/ 5675119 w 12719538"/>
              <a:gd name="connsiteY1373" fmla="*/ 8636485 h 9910615"/>
              <a:gd name="connsiteX1374" fmla="*/ 5766027 w 12719538"/>
              <a:gd name="connsiteY1374" fmla="*/ 8593156 h 9910615"/>
              <a:gd name="connsiteX1375" fmla="*/ 5882143 w 12719538"/>
              <a:gd name="connsiteY1375" fmla="*/ 8571708 h 9910615"/>
              <a:gd name="connsiteX1376" fmla="*/ 5936039 w 12719538"/>
              <a:gd name="connsiteY1376" fmla="*/ 8534854 h 9910615"/>
              <a:gd name="connsiteX1377" fmla="*/ 5877660 w 12719538"/>
              <a:gd name="connsiteY1377" fmla="*/ 8556168 h 9910615"/>
              <a:gd name="connsiteX1378" fmla="*/ 5848636 w 12719538"/>
              <a:gd name="connsiteY1378" fmla="*/ 8491400 h 9910615"/>
              <a:gd name="connsiteX1379" fmla="*/ 5745890 w 12719538"/>
              <a:gd name="connsiteY1379" fmla="*/ 8521531 h 9910615"/>
              <a:gd name="connsiteX1380" fmla="*/ 5771292 w 12719538"/>
              <a:gd name="connsiteY1380" fmla="*/ 8500368 h 9910615"/>
              <a:gd name="connsiteX1381" fmla="*/ 5861078 w 12719538"/>
              <a:gd name="connsiteY1381" fmla="*/ 8447555 h 9910615"/>
              <a:gd name="connsiteX1382" fmla="*/ 5893807 w 12719538"/>
              <a:gd name="connsiteY1382" fmla="*/ 8437647 h 9910615"/>
              <a:gd name="connsiteX1383" fmla="*/ 5920586 w 12719538"/>
              <a:gd name="connsiteY1383" fmla="*/ 8456623 h 9910615"/>
              <a:gd name="connsiteX1384" fmla="*/ 5914140 w 12719538"/>
              <a:gd name="connsiteY1384" fmla="*/ 8483869 h 9910615"/>
              <a:gd name="connsiteX1385" fmla="*/ 5891334 w 12719538"/>
              <a:gd name="connsiteY1385" fmla="*/ 8501670 h 9910615"/>
              <a:gd name="connsiteX1386" fmla="*/ 5895598 w 12719538"/>
              <a:gd name="connsiteY1386" fmla="*/ 8511506 h 9910615"/>
              <a:gd name="connsiteX1387" fmla="*/ 5978008 w 12719538"/>
              <a:gd name="connsiteY1387" fmla="*/ 8475905 h 9910615"/>
              <a:gd name="connsiteX1388" fmla="*/ 6048536 w 12719538"/>
              <a:gd name="connsiteY1388" fmla="*/ 8503291 h 9910615"/>
              <a:gd name="connsiteX1389" fmla="*/ 6081934 w 12719538"/>
              <a:gd name="connsiteY1389" fmla="*/ 8488439 h 9910615"/>
              <a:gd name="connsiteX1390" fmla="*/ 6064791 w 12719538"/>
              <a:gd name="connsiteY1390" fmla="*/ 8458093 h 9910615"/>
              <a:gd name="connsiteX1391" fmla="*/ 6123344 w 12719538"/>
              <a:gd name="connsiteY1391" fmla="*/ 8387471 h 9910615"/>
              <a:gd name="connsiteX1392" fmla="*/ 6209114 w 12719538"/>
              <a:gd name="connsiteY1392" fmla="*/ 8426773 h 9910615"/>
              <a:gd name="connsiteX1393" fmla="*/ 6210703 w 12719538"/>
              <a:gd name="connsiteY1393" fmla="*/ 8381134 h 9910615"/>
              <a:gd name="connsiteX1394" fmla="*/ 6390606 w 12719538"/>
              <a:gd name="connsiteY1394" fmla="*/ 8345835 h 9910615"/>
              <a:gd name="connsiteX1395" fmla="*/ 6420774 w 12719538"/>
              <a:gd name="connsiteY1395" fmla="*/ 8284699 h 9910615"/>
              <a:gd name="connsiteX1396" fmla="*/ 6401992 w 12719538"/>
              <a:gd name="connsiteY1396" fmla="*/ 8266813 h 9910615"/>
              <a:gd name="connsiteX1397" fmla="*/ 6413407 w 12719538"/>
              <a:gd name="connsiteY1397" fmla="*/ 8253961 h 9910615"/>
              <a:gd name="connsiteX1398" fmla="*/ 6557259 w 12719538"/>
              <a:gd name="connsiteY1398" fmla="*/ 8194748 h 9910615"/>
              <a:gd name="connsiteX1399" fmla="*/ 6659543 w 12719538"/>
              <a:gd name="connsiteY1399" fmla="*/ 8154375 h 9910615"/>
              <a:gd name="connsiteX1400" fmla="*/ 6817354 w 12719538"/>
              <a:gd name="connsiteY1400" fmla="*/ 8169300 h 9910615"/>
              <a:gd name="connsiteX1401" fmla="*/ 7008692 w 12719538"/>
              <a:gd name="connsiteY1401" fmla="*/ 8047879 h 9910615"/>
              <a:gd name="connsiteX1402" fmla="*/ 6941839 w 12719538"/>
              <a:gd name="connsiteY1402" fmla="*/ 8054847 h 9910615"/>
              <a:gd name="connsiteX1403" fmla="*/ 6830900 w 12719538"/>
              <a:gd name="connsiteY1403" fmla="*/ 8087925 h 9910615"/>
              <a:gd name="connsiteX1404" fmla="*/ 6861928 w 12719538"/>
              <a:gd name="connsiteY1404" fmla="*/ 8035932 h 9910615"/>
              <a:gd name="connsiteX1405" fmla="*/ 6760716 w 12719538"/>
              <a:gd name="connsiteY1405" fmla="*/ 8052610 h 9910615"/>
              <a:gd name="connsiteX1406" fmla="*/ 6795072 w 12719538"/>
              <a:gd name="connsiteY1406" fmla="*/ 8021775 h 9910615"/>
              <a:gd name="connsiteX1407" fmla="*/ 7059371 w 12719538"/>
              <a:gd name="connsiteY1407" fmla="*/ 7926998 h 9910615"/>
              <a:gd name="connsiteX1408" fmla="*/ 7086142 w 12719538"/>
              <a:gd name="connsiteY1408" fmla="*/ 7935762 h 9910615"/>
              <a:gd name="connsiteX1409" fmla="*/ 6990193 w 12719538"/>
              <a:gd name="connsiteY1409" fmla="*/ 7979939 h 9910615"/>
              <a:gd name="connsiteX1410" fmla="*/ 6896639 w 12719538"/>
              <a:gd name="connsiteY1410" fmla="*/ 8030247 h 9910615"/>
              <a:gd name="connsiteX1411" fmla="*/ 6959314 w 12719538"/>
              <a:gd name="connsiteY1411" fmla="*/ 8006674 h 9910615"/>
              <a:gd name="connsiteX1412" fmla="*/ 7146278 w 12719538"/>
              <a:gd name="connsiteY1412" fmla="*/ 7954186 h 9910615"/>
              <a:gd name="connsiteX1413" fmla="*/ 7319097 w 12719538"/>
              <a:gd name="connsiteY1413" fmla="*/ 7866424 h 9910615"/>
              <a:gd name="connsiteX1414" fmla="*/ 7447980 w 12719538"/>
              <a:gd name="connsiteY1414" fmla="*/ 7802374 h 9910615"/>
              <a:gd name="connsiteX1415" fmla="*/ 7563846 w 12719538"/>
              <a:gd name="connsiteY1415" fmla="*/ 7755265 h 9910615"/>
              <a:gd name="connsiteX1416" fmla="*/ 7819783 w 12719538"/>
              <a:gd name="connsiteY1416" fmla="*/ 7666297 h 9910615"/>
              <a:gd name="connsiteX1417" fmla="*/ 7831705 w 12719538"/>
              <a:gd name="connsiteY1417" fmla="*/ 7670978 h 9910615"/>
              <a:gd name="connsiteX1418" fmla="*/ 7811354 w 12719538"/>
              <a:gd name="connsiteY1418" fmla="*/ 7710215 h 9910615"/>
              <a:gd name="connsiteX1419" fmla="*/ 7615778 w 12719538"/>
              <a:gd name="connsiteY1419" fmla="*/ 7803458 h 9910615"/>
              <a:gd name="connsiteX1420" fmla="*/ 7571190 w 12719538"/>
              <a:gd name="connsiteY1420" fmla="*/ 7811793 h 9910615"/>
              <a:gd name="connsiteX1421" fmla="*/ 7508650 w 12719538"/>
              <a:gd name="connsiteY1421" fmla="*/ 7865493 h 9910615"/>
              <a:gd name="connsiteX1422" fmla="*/ 7480615 w 12719538"/>
              <a:gd name="connsiteY1422" fmla="*/ 7891659 h 9910615"/>
              <a:gd name="connsiteX1423" fmla="*/ 7362500 w 12719538"/>
              <a:gd name="connsiteY1423" fmla="*/ 7948365 h 9910615"/>
              <a:gd name="connsiteX1424" fmla="*/ 7252713 w 12719538"/>
              <a:gd name="connsiteY1424" fmla="*/ 8009143 h 9910615"/>
              <a:gd name="connsiteX1425" fmla="*/ 7107989 w 12719538"/>
              <a:gd name="connsiteY1425" fmla="*/ 8066646 h 9910615"/>
              <a:gd name="connsiteX1426" fmla="*/ 6995321 w 12719538"/>
              <a:gd name="connsiteY1426" fmla="*/ 8120697 h 9910615"/>
              <a:gd name="connsiteX1427" fmla="*/ 6985114 w 12719538"/>
              <a:gd name="connsiteY1427" fmla="*/ 8131044 h 9910615"/>
              <a:gd name="connsiteX1428" fmla="*/ 6910582 w 12719538"/>
              <a:gd name="connsiteY1428" fmla="*/ 8197279 h 9910615"/>
              <a:gd name="connsiteX1429" fmla="*/ 6765087 w 12719538"/>
              <a:gd name="connsiteY1429" fmla="*/ 8270450 h 9910615"/>
              <a:gd name="connsiteX1430" fmla="*/ 6747290 w 12719538"/>
              <a:gd name="connsiteY1430" fmla="*/ 8277900 h 9910615"/>
              <a:gd name="connsiteX1431" fmla="*/ 6742291 w 12719538"/>
              <a:gd name="connsiteY1431" fmla="*/ 8326798 h 9910615"/>
              <a:gd name="connsiteX1432" fmla="*/ 6651371 w 12719538"/>
              <a:gd name="connsiteY1432" fmla="*/ 8375818 h 9910615"/>
              <a:gd name="connsiteX1433" fmla="*/ 6610109 w 12719538"/>
              <a:gd name="connsiteY1433" fmla="*/ 8393360 h 9910615"/>
              <a:gd name="connsiteX1434" fmla="*/ 6484512 w 12719538"/>
              <a:gd name="connsiteY1434" fmla="*/ 8469525 h 9910615"/>
              <a:gd name="connsiteX1435" fmla="*/ 6377784 w 12719538"/>
              <a:gd name="connsiteY1435" fmla="*/ 8521516 h 9910615"/>
              <a:gd name="connsiteX1436" fmla="*/ 6295574 w 12719538"/>
              <a:gd name="connsiteY1436" fmla="*/ 8573980 h 9910615"/>
              <a:gd name="connsiteX1437" fmla="*/ 6298742 w 12719538"/>
              <a:gd name="connsiteY1437" fmla="*/ 8539596 h 9910615"/>
              <a:gd name="connsiteX1438" fmla="*/ 6248199 w 12719538"/>
              <a:gd name="connsiteY1438" fmla="*/ 8541751 h 9910615"/>
              <a:gd name="connsiteX1439" fmla="*/ 6269490 w 12719538"/>
              <a:gd name="connsiteY1439" fmla="*/ 8577448 h 9910615"/>
              <a:gd name="connsiteX1440" fmla="*/ 6252689 w 12719538"/>
              <a:gd name="connsiteY1440" fmla="*/ 8655980 h 9910615"/>
              <a:gd name="connsiteX1441" fmla="*/ 6221869 w 12719538"/>
              <a:gd name="connsiteY1441" fmla="*/ 8698247 h 9910615"/>
              <a:gd name="connsiteX1442" fmla="*/ 6152173 w 12719538"/>
              <a:gd name="connsiteY1442" fmla="*/ 8746541 h 9910615"/>
              <a:gd name="connsiteX1443" fmla="*/ 6047848 w 12719538"/>
              <a:gd name="connsiteY1443" fmla="*/ 8823817 h 9910615"/>
              <a:gd name="connsiteX1444" fmla="*/ 5970628 w 12719538"/>
              <a:gd name="connsiteY1444" fmla="*/ 8896699 h 9910615"/>
              <a:gd name="connsiteX1445" fmla="*/ 5964562 w 12719538"/>
              <a:gd name="connsiteY1445" fmla="*/ 8903927 h 9910615"/>
              <a:gd name="connsiteX1446" fmla="*/ 5863157 w 12719538"/>
              <a:gd name="connsiteY1446" fmla="*/ 8963416 h 9910615"/>
              <a:gd name="connsiteX1447" fmla="*/ 5814178 w 12719538"/>
              <a:gd name="connsiteY1447" fmla="*/ 9016546 h 9910615"/>
              <a:gd name="connsiteX1448" fmla="*/ 5780135 w 12719538"/>
              <a:gd name="connsiteY1448" fmla="*/ 9043873 h 9910615"/>
              <a:gd name="connsiteX1449" fmla="*/ 5689929 w 12719538"/>
              <a:gd name="connsiteY1449" fmla="*/ 9086542 h 9910615"/>
              <a:gd name="connsiteX1450" fmla="*/ 5557428 w 12719538"/>
              <a:gd name="connsiteY1450" fmla="*/ 9133274 h 9910615"/>
              <a:gd name="connsiteX1451" fmla="*/ 5547580 w 12719538"/>
              <a:gd name="connsiteY1451" fmla="*/ 9134982 h 9910615"/>
              <a:gd name="connsiteX1452" fmla="*/ 5442981 w 12719538"/>
              <a:gd name="connsiteY1452" fmla="*/ 9173365 h 9910615"/>
              <a:gd name="connsiteX1453" fmla="*/ 5366554 w 12719538"/>
              <a:gd name="connsiteY1453" fmla="*/ 9158817 h 9910615"/>
              <a:gd name="connsiteX1454" fmla="*/ 5311759 w 12719538"/>
              <a:gd name="connsiteY1454" fmla="*/ 9158107 h 9910615"/>
              <a:gd name="connsiteX1455" fmla="*/ 5284223 w 12719538"/>
              <a:gd name="connsiteY1455" fmla="*/ 9161298 h 9910615"/>
              <a:gd name="connsiteX1456" fmla="*/ 5216528 w 12719538"/>
              <a:gd name="connsiteY1456" fmla="*/ 9197435 h 9910615"/>
              <a:gd name="connsiteX1457" fmla="*/ 5361037 w 12719538"/>
              <a:gd name="connsiteY1457" fmla="*/ 9226175 h 9910615"/>
              <a:gd name="connsiteX1458" fmla="*/ 5298188 w 12719538"/>
              <a:gd name="connsiteY1458" fmla="*/ 9242397 h 9910615"/>
              <a:gd name="connsiteX1459" fmla="*/ 5240942 w 12719538"/>
              <a:gd name="connsiteY1459" fmla="*/ 9241151 h 9910615"/>
              <a:gd name="connsiteX1460" fmla="*/ 5089100 w 12719538"/>
              <a:gd name="connsiteY1460" fmla="*/ 9273956 h 9910615"/>
              <a:gd name="connsiteX1461" fmla="*/ 5035915 w 12719538"/>
              <a:gd name="connsiteY1461" fmla="*/ 9352173 h 9910615"/>
              <a:gd name="connsiteX1462" fmla="*/ 5013947 w 12719538"/>
              <a:gd name="connsiteY1462" fmla="*/ 9360672 h 9910615"/>
              <a:gd name="connsiteX1463" fmla="*/ 4867441 w 12719538"/>
              <a:gd name="connsiteY1463" fmla="*/ 9411184 h 9910615"/>
              <a:gd name="connsiteX1464" fmla="*/ 4802738 w 12719538"/>
              <a:gd name="connsiteY1464" fmla="*/ 9387946 h 9910615"/>
              <a:gd name="connsiteX1465" fmla="*/ 4748945 w 12719538"/>
              <a:gd name="connsiteY1465" fmla="*/ 9440196 h 9910615"/>
              <a:gd name="connsiteX1466" fmla="*/ 4721452 w 12719538"/>
              <a:gd name="connsiteY1466" fmla="*/ 9459391 h 9910615"/>
              <a:gd name="connsiteX1467" fmla="*/ 4635502 w 12719538"/>
              <a:gd name="connsiteY1467" fmla="*/ 9497960 h 9910615"/>
              <a:gd name="connsiteX1468" fmla="*/ 4607673 w 12719538"/>
              <a:gd name="connsiteY1468" fmla="*/ 9466441 h 9910615"/>
              <a:gd name="connsiteX1469" fmla="*/ 4526443 w 12719538"/>
              <a:gd name="connsiteY1469" fmla="*/ 9540997 h 9910615"/>
              <a:gd name="connsiteX1470" fmla="*/ 4446927 w 12719538"/>
              <a:gd name="connsiteY1470" fmla="*/ 9427046 h 9910615"/>
              <a:gd name="connsiteX1471" fmla="*/ 4446902 w 12719538"/>
              <a:gd name="connsiteY1471" fmla="*/ 9445868 h 9910615"/>
              <a:gd name="connsiteX1472" fmla="*/ 4337085 w 12719538"/>
              <a:gd name="connsiteY1472" fmla="*/ 9495392 h 9910615"/>
              <a:gd name="connsiteX1473" fmla="*/ 4314846 w 12719538"/>
              <a:gd name="connsiteY1473" fmla="*/ 9497940 h 9910615"/>
              <a:gd name="connsiteX1474" fmla="*/ 4302765 w 12719538"/>
              <a:gd name="connsiteY1474" fmla="*/ 9480519 h 9910615"/>
              <a:gd name="connsiteX1475" fmla="*/ 4303005 w 12719538"/>
              <a:gd name="connsiteY1475" fmla="*/ 9480134 h 9910615"/>
              <a:gd name="connsiteX1476" fmla="*/ 4302466 w 12719538"/>
              <a:gd name="connsiteY1476" fmla="*/ 9479810 h 9910615"/>
              <a:gd name="connsiteX1477" fmla="*/ 4312879 w 12719538"/>
              <a:gd name="connsiteY1477" fmla="*/ 9464179 h 9910615"/>
              <a:gd name="connsiteX1478" fmla="*/ 4363261 w 12719538"/>
              <a:gd name="connsiteY1478" fmla="*/ 9463554 h 9910615"/>
              <a:gd name="connsiteX1479" fmla="*/ 4365066 w 12719538"/>
              <a:gd name="connsiteY1479" fmla="*/ 9388329 h 9910615"/>
              <a:gd name="connsiteX1480" fmla="*/ 4424872 w 12719538"/>
              <a:gd name="connsiteY1480" fmla="*/ 9341413 h 9910615"/>
              <a:gd name="connsiteX1481" fmla="*/ 4314129 w 12719538"/>
              <a:gd name="connsiteY1481" fmla="*/ 9441283 h 9910615"/>
              <a:gd name="connsiteX1482" fmla="*/ 4264832 w 12719538"/>
              <a:gd name="connsiteY1482" fmla="*/ 9457164 h 9910615"/>
              <a:gd name="connsiteX1483" fmla="*/ 4302466 w 12719538"/>
              <a:gd name="connsiteY1483" fmla="*/ 9479810 h 9910615"/>
              <a:gd name="connsiteX1484" fmla="*/ 4302371 w 12719538"/>
              <a:gd name="connsiteY1484" fmla="*/ 9479952 h 9910615"/>
              <a:gd name="connsiteX1485" fmla="*/ 4302765 w 12719538"/>
              <a:gd name="connsiteY1485" fmla="*/ 9480519 h 9910615"/>
              <a:gd name="connsiteX1486" fmla="*/ 4276994 w 12719538"/>
              <a:gd name="connsiteY1486" fmla="*/ 9521855 h 9910615"/>
              <a:gd name="connsiteX1487" fmla="*/ 4232968 w 12719538"/>
              <a:gd name="connsiteY1487" fmla="*/ 9554004 h 9910615"/>
              <a:gd name="connsiteX1488" fmla="*/ 4311884 w 12719538"/>
              <a:gd name="connsiteY1488" fmla="*/ 9585087 h 9910615"/>
              <a:gd name="connsiteX1489" fmla="*/ 4237312 w 12719538"/>
              <a:gd name="connsiteY1489" fmla="*/ 9633110 h 9910615"/>
              <a:gd name="connsiteX1490" fmla="*/ 4110035 w 12719538"/>
              <a:gd name="connsiteY1490" fmla="*/ 9620744 h 9910615"/>
              <a:gd name="connsiteX1491" fmla="*/ 4078083 w 12719538"/>
              <a:gd name="connsiteY1491" fmla="*/ 9536724 h 9910615"/>
              <a:gd name="connsiteX1492" fmla="*/ 4033102 w 12719538"/>
              <a:gd name="connsiteY1492" fmla="*/ 9597601 h 9910615"/>
              <a:gd name="connsiteX1493" fmla="*/ 3996590 w 12719538"/>
              <a:gd name="connsiteY1493" fmla="*/ 9623587 h 9910615"/>
              <a:gd name="connsiteX1494" fmla="*/ 3978127 w 12719538"/>
              <a:gd name="connsiteY1494" fmla="*/ 9600216 h 9910615"/>
              <a:gd name="connsiteX1495" fmla="*/ 3754123 w 12719538"/>
              <a:gd name="connsiteY1495" fmla="*/ 9617861 h 9910615"/>
              <a:gd name="connsiteX1496" fmla="*/ 3747322 w 12719538"/>
              <a:gd name="connsiteY1496" fmla="*/ 9676614 h 9910615"/>
              <a:gd name="connsiteX1497" fmla="*/ 3702439 w 12719538"/>
              <a:gd name="connsiteY1497" fmla="*/ 9638057 h 9910615"/>
              <a:gd name="connsiteX1498" fmla="*/ 3698067 w 12719538"/>
              <a:gd name="connsiteY1498" fmla="*/ 9733350 h 9910615"/>
              <a:gd name="connsiteX1499" fmla="*/ 3591345 w 12719538"/>
              <a:gd name="connsiteY1499" fmla="*/ 9722982 h 9910615"/>
              <a:gd name="connsiteX1500" fmla="*/ 3512294 w 12719538"/>
              <a:gd name="connsiteY1500" fmla="*/ 9727367 h 9910615"/>
              <a:gd name="connsiteX1501" fmla="*/ 3539679 w 12719538"/>
              <a:gd name="connsiteY1501" fmla="*/ 9756643 h 9910615"/>
              <a:gd name="connsiteX1502" fmla="*/ 3420757 w 12719538"/>
              <a:gd name="connsiteY1502" fmla="*/ 9761341 h 9910615"/>
              <a:gd name="connsiteX1503" fmla="*/ 3281950 w 12719538"/>
              <a:gd name="connsiteY1503" fmla="*/ 9801584 h 9910615"/>
              <a:gd name="connsiteX1504" fmla="*/ 3248113 w 12719538"/>
              <a:gd name="connsiteY1504" fmla="*/ 9854717 h 9910615"/>
              <a:gd name="connsiteX1505" fmla="*/ 3194292 w 12719538"/>
              <a:gd name="connsiteY1505" fmla="*/ 9815952 h 9910615"/>
              <a:gd name="connsiteX1506" fmla="*/ 3200018 w 12719538"/>
              <a:gd name="connsiteY1506" fmla="*/ 9875291 h 9910615"/>
              <a:gd name="connsiteX1507" fmla="*/ 3116586 w 12719538"/>
              <a:gd name="connsiteY1507" fmla="*/ 9826593 h 9910615"/>
              <a:gd name="connsiteX1508" fmla="*/ 3055968 w 12719538"/>
              <a:gd name="connsiteY1508" fmla="*/ 9869448 h 9910615"/>
              <a:gd name="connsiteX1509" fmla="*/ 2976453 w 12719538"/>
              <a:gd name="connsiteY1509" fmla="*/ 9859875 h 9910615"/>
              <a:gd name="connsiteX1510" fmla="*/ 2928964 w 12719538"/>
              <a:gd name="connsiteY1510" fmla="*/ 9839080 h 9910615"/>
              <a:gd name="connsiteX1511" fmla="*/ 2862352 w 12719538"/>
              <a:gd name="connsiteY1511" fmla="*/ 9792653 h 9910615"/>
              <a:gd name="connsiteX1512" fmla="*/ 2776942 w 12719538"/>
              <a:gd name="connsiteY1512" fmla="*/ 9767587 h 9910615"/>
              <a:gd name="connsiteX1513" fmla="*/ 2752460 w 12719538"/>
              <a:gd name="connsiteY1513" fmla="*/ 9797284 h 9910615"/>
              <a:gd name="connsiteX1514" fmla="*/ 2753550 w 12719538"/>
              <a:gd name="connsiteY1514" fmla="*/ 9797496 h 9910615"/>
              <a:gd name="connsiteX1515" fmla="*/ 2668535 w 12719538"/>
              <a:gd name="connsiteY1515" fmla="*/ 9797919 h 9910615"/>
              <a:gd name="connsiteX1516" fmla="*/ 2657179 w 12719538"/>
              <a:gd name="connsiteY1516" fmla="*/ 9882960 h 9910615"/>
              <a:gd name="connsiteX1517" fmla="*/ 2567872 w 12719538"/>
              <a:gd name="connsiteY1517" fmla="*/ 9771853 h 9910615"/>
              <a:gd name="connsiteX1518" fmla="*/ 2640595 w 12719538"/>
              <a:gd name="connsiteY1518" fmla="*/ 9689355 h 9910615"/>
              <a:gd name="connsiteX1519" fmla="*/ 2596967 w 12719538"/>
              <a:gd name="connsiteY1519" fmla="*/ 9720720 h 9910615"/>
              <a:gd name="connsiteX1520" fmla="*/ 2652627 w 12719538"/>
              <a:gd name="connsiteY1520" fmla="*/ 9733816 h 9910615"/>
              <a:gd name="connsiteX1521" fmla="*/ 2712969 w 12719538"/>
              <a:gd name="connsiteY1521" fmla="*/ 9763641 h 9910615"/>
              <a:gd name="connsiteX1522" fmla="*/ 2672268 w 12719538"/>
              <a:gd name="connsiteY1522" fmla="*/ 9663662 h 9910615"/>
              <a:gd name="connsiteX1523" fmla="*/ 2673427 w 12719538"/>
              <a:gd name="connsiteY1523" fmla="*/ 9645149 h 9910615"/>
              <a:gd name="connsiteX1524" fmla="*/ 2671347 w 12719538"/>
              <a:gd name="connsiteY1524" fmla="*/ 9591507 h 9910615"/>
              <a:gd name="connsiteX1525" fmla="*/ 2633369 w 12719538"/>
              <a:gd name="connsiteY1525" fmla="*/ 9601781 h 9910615"/>
              <a:gd name="connsiteX1526" fmla="*/ 2601575 w 12719538"/>
              <a:gd name="connsiteY1526" fmla="*/ 9609066 h 9910615"/>
              <a:gd name="connsiteX1527" fmla="*/ 2588421 w 12719538"/>
              <a:gd name="connsiteY1527" fmla="*/ 9657525 h 9910615"/>
              <a:gd name="connsiteX1528" fmla="*/ 2577337 w 12719538"/>
              <a:gd name="connsiteY1528" fmla="*/ 9655955 h 9910615"/>
              <a:gd name="connsiteX1529" fmla="*/ 2560568 w 12719538"/>
              <a:gd name="connsiteY1529" fmla="*/ 9618247 h 9910615"/>
              <a:gd name="connsiteX1530" fmla="*/ 2512853 w 12719538"/>
              <a:gd name="connsiteY1530" fmla="*/ 9654327 h 9910615"/>
              <a:gd name="connsiteX1531" fmla="*/ 2560658 w 12719538"/>
              <a:gd name="connsiteY1531" fmla="*/ 9696224 h 9910615"/>
              <a:gd name="connsiteX1532" fmla="*/ 2519567 w 12719538"/>
              <a:gd name="connsiteY1532" fmla="*/ 9756416 h 9910615"/>
              <a:gd name="connsiteX1533" fmla="*/ 2486750 w 12719538"/>
              <a:gd name="connsiteY1533" fmla="*/ 9713184 h 9910615"/>
              <a:gd name="connsiteX1534" fmla="*/ 2445575 w 12719538"/>
              <a:gd name="connsiteY1534" fmla="*/ 9709554 h 9910615"/>
              <a:gd name="connsiteX1535" fmla="*/ 2461265 w 12719538"/>
              <a:gd name="connsiteY1535" fmla="*/ 9737875 h 9910615"/>
              <a:gd name="connsiteX1536" fmla="*/ 2463082 w 12719538"/>
              <a:gd name="connsiteY1536" fmla="*/ 9777004 h 9910615"/>
              <a:gd name="connsiteX1537" fmla="*/ 2439085 w 12719538"/>
              <a:gd name="connsiteY1537" fmla="*/ 9749131 h 9910615"/>
              <a:gd name="connsiteX1538" fmla="*/ 2387184 w 12719538"/>
              <a:gd name="connsiteY1538" fmla="*/ 9742017 h 9910615"/>
              <a:gd name="connsiteX1539" fmla="*/ 2352309 w 12719538"/>
              <a:gd name="connsiteY1539" fmla="*/ 9752305 h 9910615"/>
              <a:gd name="connsiteX1540" fmla="*/ 2321396 w 12719538"/>
              <a:gd name="connsiteY1540" fmla="*/ 9842333 h 9910615"/>
              <a:gd name="connsiteX1541" fmla="*/ 2285987 w 12719538"/>
              <a:gd name="connsiteY1541" fmla="*/ 9791780 h 9910615"/>
              <a:gd name="connsiteX1542" fmla="*/ 2248800 w 12719538"/>
              <a:gd name="connsiteY1542" fmla="*/ 9764081 h 9910615"/>
              <a:gd name="connsiteX1543" fmla="*/ 2222082 w 12719538"/>
              <a:gd name="connsiteY1543" fmla="*/ 9813583 h 9910615"/>
              <a:gd name="connsiteX1544" fmla="*/ 2229263 w 12719538"/>
              <a:gd name="connsiteY1544" fmla="*/ 9855090 h 9910615"/>
              <a:gd name="connsiteX1545" fmla="*/ 2218604 w 12719538"/>
              <a:gd name="connsiteY1545" fmla="*/ 9859947 h 9910615"/>
              <a:gd name="connsiteX1546" fmla="*/ 2181462 w 12719538"/>
              <a:gd name="connsiteY1546" fmla="*/ 9823632 h 9910615"/>
              <a:gd name="connsiteX1547" fmla="*/ 2164338 w 12719538"/>
              <a:gd name="connsiteY1547" fmla="*/ 9886517 h 9910615"/>
              <a:gd name="connsiteX1548" fmla="*/ 2131909 w 12719538"/>
              <a:gd name="connsiteY1548" fmla="*/ 9760913 h 9910615"/>
              <a:gd name="connsiteX1549" fmla="*/ 2130957 w 12719538"/>
              <a:gd name="connsiteY1549" fmla="*/ 9704091 h 9910615"/>
              <a:gd name="connsiteX1550" fmla="*/ 2038762 w 12719538"/>
              <a:gd name="connsiteY1550" fmla="*/ 9869787 h 9910615"/>
              <a:gd name="connsiteX1551" fmla="*/ 1979070 w 12719538"/>
              <a:gd name="connsiteY1551" fmla="*/ 9827252 h 9910615"/>
              <a:gd name="connsiteX1552" fmla="*/ 1994477 w 12719538"/>
              <a:gd name="connsiteY1552" fmla="*/ 9910615 h 9910615"/>
              <a:gd name="connsiteX1553" fmla="*/ 1907428 w 12719538"/>
              <a:gd name="connsiteY1553" fmla="*/ 9834143 h 9910615"/>
              <a:gd name="connsiteX1554" fmla="*/ 1857969 w 12719538"/>
              <a:gd name="connsiteY1554" fmla="*/ 9727147 h 9910615"/>
              <a:gd name="connsiteX1555" fmla="*/ 1849799 w 12719538"/>
              <a:gd name="connsiteY1555" fmla="*/ 9582283 h 9910615"/>
              <a:gd name="connsiteX1556" fmla="*/ 1881522 w 12719538"/>
              <a:gd name="connsiteY1556" fmla="*/ 9508731 h 9910615"/>
              <a:gd name="connsiteX1557" fmla="*/ 1902595 w 12719538"/>
              <a:gd name="connsiteY1557" fmla="*/ 9432364 h 9910615"/>
              <a:gd name="connsiteX1558" fmla="*/ 1897699 w 12719538"/>
              <a:gd name="connsiteY1558" fmla="*/ 9390538 h 9910615"/>
              <a:gd name="connsiteX1559" fmla="*/ 1976194 w 12719538"/>
              <a:gd name="connsiteY1559" fmla="*/ 9276795 h 9910615"/>
              <a:gd name="connsiteX1560" fmla="*/ 1991101 w 12719538"/>
              <a:gd name="connsiteY1560" fmla="*/ 9216878 h 9910615"/>
              <a:gd name="connsiteX1561" fmla="*/ 1957072 w 12719538"/>
              <a:gd name="connsiteY1561" fmla="*/ 9171170 h 9910615"/>
              <a:gd name="connsiteX1562" fmla="*/ 1918005 w 12719538"/>
              <a:gd name="connsiteY1562" fmla="*/ 9165318 h 9910615"/>
              <a:gd name="connsiteX1563" fmla="*/ 1844477 w 12719538"/>
              <a:gd name="connsiteY1563" fmla="*/ 9118023 h 9910615"/>
              <a:gd name="connsiteX1564" fmla="*/ 1753744 w 12719538"/>
              <a:gd name="connsiteY1564" fmla="*/ 9096138 h 9910615"/>
              <a:gd name="connsiteX1565" fmla="*/ 1755580 w 12719538"/>
              <a:gd name="connsiteY1565" fmla="*/ 9155928 h 9910615"/>
              <a:gd name="connsiteX1566" fmla="*/ 1692629 w 12719538"/>
              <a:gd name="connsiteY1566" fmla="*/ 9200288 h 9910615"/>
              <a:gd name="connsiteX1567" fmla="*/ 1682080 w 12719538"/>
              <a:gd name="connsiteY1567" fmla="*/ 9170324 h 9910615"/>
              <a:gd name="connsiteX1568" fmla="*/ 1703151 w 12719538"/>
              <a:gd name="connsiteY1568" fmla="*/ 9146384 h 9910615"/>
              <a:gd name="connsiteX1569" fmla="*/ 1729019 w 12719538"/>
              <a:gd name="connsiteY1569" fmla="*/ 9126517 h 9910615"/>
              <a:gd name="connsiteX1570" fmla="*/ 1724450 w 12719538"/>
              <a:gd name="connsiteY1570" fmla="*/ 9116243 h 9910615"/>
              <a:gd name="connsiteX1571" fmla="*/ 1667604 w 12719538"/>
              <a:gd name="connsiteY1571" fmla="*/ 9133049 h 9910615"/>
              <a:gd name="connsiteX1572" fmla="*/ 1652735 w 12719538"/>
              <a:gd name="connsiteY1572" fmla="*/ 9221628 h 9910615"/>
              <a:gd name="connsiteX1573" fmla="*/ 1620201 w 12719538"/>
              <a:gd name="connsiteY1573" fmla="*/ 9186988 h 9910615"/>
              <a:gd name="connsiteX1574" fmla="*/ 1589489 w 12719538"/>
              <a:gd name="connsiteY1574" fmla="*/ 9145258 h 9910615"/>
              <a:gd name="connsiteX1575" fmla="*/ 1555917 w 12719538"/>
              <a:gd name="connsiteY1575" fmla="*/ 9046406 h 9910615"/>
              <a:gd name="connsiteX1576" fmla="*/ 1551027 w 12719538"/>
              <a:gd name="connsiteY1576" fmla="*/ 9032570 h 9910615"/>
              <a:gd name="connsiteX1577" fmla="*/ 1551452 w 12719538"/>
              <a:gd name="connsiteY1577" fmla="*/ 9032137 h 9910615"/>
              <a:gd name="connsiteX1578" fmla="*/ 1551061 w 12719538"/>
              <a:gd name="connsiteY1578" fmla="*/ 9031733 h 9910615"/>
              <a:gd name="connsiteX1579" fmla="*/ 1586446 w 12719538"/>
              <a:gd name="connsiteY1579" fmla="*/ 9016430 h 9910615"/>
              <a:gd name="connsiteX1580" fmla="*/ 1626753 w 12719538"/>
              <a:gd name="connsiteY1580" fmla="*/ 9017579 h 9910615"/>
              <a:gd name="connsiteX1581" fmla="*/ 1578826 w 12719538"/>
              <a:gd name="connsiteY1581" fmla="*/ 9051197 h 9910615"/>
              <a:gd name="connsiteX1582" fmla="*/ 1613955 w 12719538"/>
              <a:gd name="connsiteY1582" fmla="*/ 9071796 h 9910615"/>
              <a:gd name="connsiteX1583" fmla="*/ 1656960 w 12719538"/>
              <a:gd name="connsiteY1583" fmla="*/ 8974416 h 9910615"/>
              <a:gd name="connsiteX1584" fmla="*/ 1653034 w 12719538"/>
              <a:gd name="connsiteY1584" fmla="*/ 8921596 h 9910615"/>
              <a:gd name="connsiteX1585" fmla="*/ 1577655 w 12719538"/>
              <a:gd name="connsiteY1585" fmla="*/ 8990414 h 9910615"/>
              <a:gd name="connsiteX1586" fmla="*/ 1538742 w 12719538"/>
              <a:gd name="connsiteY1586" fmla="*/ 8952106 h 9910615"/>
              <a:gd name="connsiteX1587" fmla="*/ 1502947 w 12719538"/>
              <a:gd name="connsiteY1587" fmla="*/ 8981955 h 9910615"/>
              <a:gd name="connsiteX1588" fmla="*/ 1551061 w 12719538"/>
              <a:gd name="connsiteY1588" fmla="*/ 9031733 h 9910615"/>
              <a:gd name="connsiteX1589" fmla="*/ 1550774 w 12719538"/>
              <a:gd name="connsiteY1589" fmla="*/ 9031857 h 9910615"/>
              <a:gd name="connsiteX1590" fmla="*/ 1551027 w 12719538"/>
              <a:gd name="connsiteY1590" fmla="*/ 9032570 h 9910615"/>
              <a:gd name="connsiteX1591" fmla="*/ 1506728 w 12719538"/>
              <a:gd name="connsiteY1591" fmla="*/ 9077682 h 9910615"/>
              <a:gd name="connsiteX1592" fmla="*/ 1443562 w 12719538"/>
              <a:gd name="connsiteY1592" fmla="*/ 9026353 h 9910615"/>
              <a:gd name="connsiteX1593" fmla="*/ 1429736 w 12719538"/>
              <a:gd name="connsiteY1593" fmla="*/ 9039239 h 9910615"/>
              <a:gd name="connsiteX1594" fmla="*/ 1456634 w 12719538"/>
              <a:gd name="connsiteY1594" fmla="*/ 9099726 h 9910615"/>
              <a:gd name="connsiteX1595" fmla="*/ 1449102 w 12719538"/>
              <a:gd name="connsiteY1595" fmla="*/ 9105166 h 9910615"/>
              <a:gd name="connsiteX1596" fmla="*/ 1427776 w 12719538"/>
              <a:gd name="connsiteY1596" fmla="*/ 9081558 h 9910615"/>
              <a:gd name="connsiteX1597" fmla="*/ 1369684 w 12719538"/>
              <a:gd name="connsiteY1597" fmla="*/ 9072441 h 9910615"/>
              <a:gd name="connsiteX1598" fmla="*/ 1339497 w 12719538"/>
              <a:gd name="connsiteY1598" fmla="*/ 9077624 h 9910615"/>
              <a:gd name="connsiteX1599" fmla="*/ 1308613 w 12719538"/>
              <a:gd name="connsiteY1599" fmla="*/ 9162993 h 9910615"/>
              <a:gd name="connsiteX1600" fmla="*/ 1231255 w 12719538"/>
              <a:gd name="connsiteY1600" fmla="*/ 9089182 h 9910615"/>
              <a:gd name="connsiteX1601" fmla="*/ 1216279 w 12719538"/>
              <a:gd name="connsiteY1601" fmla="*/ 9188959 h 9910615"/>
              <a:gd name="connsiteX1602" fmla="*/ 1204156 w 12719538"/>
              <a:gd name="connsiteY1602" fmla="*/ 9188781 h 9910615"/>
              <a:gd name="connsiteX1603" fmla="*/ 1168016 w 12719538"/>
              <a:gd name="connsiteY1603" fmla="*/ 9143548 h 9910615"/>
              <a:gd name="connsiteX1604" fmla="*/ 1147163 w 12719538"/>
              <a:gd name="connsiteY1604" fmla="*/ 9216681 h 9910615"/>
              <a:gd name="connsiteX1605" fmla="*/ 1119995 w 12719538"/>
              <a:gd name="connsiteY1605" fmla="*/ 9085253 h 9910615"/>
              <a:gd name="connsiteX1606" fmla="*/ 1117035 w 12719538"/>
              <a:gd name="connsiteY1606" fmla="*/ 9031886 h 9910615"/>
              <a:gd name="connsiteX1607" fmla="*/ 1027434 w 12719538"/>
              <a:gd name="connsiteY1607" fmla="*/ 9197932 h 9910615"/>
              <a:gd name="connsiteX1608" fmla="*/ 961790 w 12719538"/>
              <a:gd name="connsiteY1608" fmla="*/ 9154442 h 9910615"/>
              <a:gd name="connsiteX1609" fmla="*/ 983456 w 12719538"/>
              <a:gd name="connsiteY1609" fmla="*/ 9237461 h 9910615"/>
              <a:gd name="connsiteX1610" fmla="*/ 874376 w 12719538"/>
              <a:gd name="connsiteY1610" fmla="*/ 9145245 h 9910615"/>
              <a:gd name="connsiteX1611" fmla="*/ 859631 w 12719538"/>
              <a:gd name="connsiteY1611" fmla="*/ 9117556 h 9910615"/>
              <a:gd name="connsiteX1612" fmla="*/ 835504 w 12719538"/>
              <a:gd name="connsiteY1612" fmla="*/ 8910469 h 9910615"/>
              <a:gd name="connsiteX1613" fmla="*/ 867720 w 12719538"/>
              <a:gd name="connsiteY1613" fmla="*/ 8837278 h 9910615"/>
              <a:gd name="connsiteX1614" fmla="*/ 889337 w 12719538"/>
              <a:gd name="connsiteY1614" fmla="*/ 8771581 h 9910615"/>
              <a:gd name="connsiteX1615" fmla="*/ 884305 w 12719538"/>
              <a:gd name="connsiteY1615" fmla="*/ 8729700 h 9910615"/>
              <a:gd name="connsiteX1616" fmla="*/ 962239 w 12719538"/>
              <a:gd name="connsiteY1616" fmla="*/ 8605992 h 9910615"/>
              <a:gd name="connsiteX1617" fmla="*/ 1000879 w 12719538"/>
              <a:gd name="connsiteY1617" fmla="*/ 8557692 h 9910615"/>
              <a:gd name="connsiteX1618" fmla="*/ 1035421 w 12719538"/>
              <a:gd name="connsiteY1618" fmla="*/ 8532001 h 9910615"/>
              <a:gd name="connsiteX1619" fmla="*/ 1041818 w 12719538"/>
              <a:gd name="connsiteY1619" fmla="*/ 8591854 h 9910615"/>
              <a:gd name="connsiteX1620" fmla="*/ 1037808 w 12719538"/>
              <a:gd name="connsiteY1620" fmla="*/ 8662368 h 9910615"/>
              <a:gd name="connsiteX1621" fmla="*/ 1072247 w 12719538"/>
              <a:gd name="connsiteY1621" fmla="*/ 8619771 h 9910615"/>
              <a:gd name="connsiteX1622" fmla="*/ 1085936 w 12719538"/>
              <a:gd name="connsiteY1622" fmla="*/ 8415723 h 9910615"/>
              <a:gd name="connsiteX1623" fmla="*/ 1091183 w 12719538"/>
              <a:gd name="connsiteY1623" fmla="*/ 8240629 h 9910615"/>
              <a:gd name="connsiteX1624" fmla="*/ 1104148 w 12719538"/>
              <a:gd name="connsiteY1624" fmla="*/ 8179826 h 9910615"/>
              <a:gd name="connsiteX1625" fmla="*/ 1142138 w 12719538"/>
              <a:gd name="connsiteY1625" fmla="*/ 8085837 h 9910615"/>
              <a:gd name="connsiteX1626" fmla="*/ 1157552 w 12719538"/>
              <a:gd name="connsiteY1626" fmla="*/ 8018608 h 9910615"/>
              <a:gd name="connsiteX1627" fmla="*/ 1129409 w 12719538"/>
              <a:gd name="connsiteY1627" fmla="*/ 7889712 h 9910615"/>
              <a:gd name="connsiteX1628" fmla="*/ 1128124 w 12719538"/>
              <a:gd name="connsiteY1628" fmla="*/ 7691741 h 9910615"/>
              <a:gd name="connsiteX1629" fmla="*/ 1128254 w 12719538"/>
              <a:gd name="connsiteY1629" fmla="*/ 7644312 h 9910615"/>
              <a:gd name="connsiteX1630" fmla="*/ 1111598 w 12719538"/>
              <a:gd name="connsiteY1630" fmla="*/ 7665767 h 9910615"/>
              <a:gd name="connsiteX1631" fmla="*/ 1081260 w 12719538"/>
              <a:gd name="connsiteY1631" fmla="*/ 7684020 h 9910615"/>
              <a:gd name="connsiteX1632" fmla="*/ 993789 w 12719538"/>
              <a:gd name="connsiteY1632" fmla="*/ 7715948 h 9910615"/>
              <a:gd name="connsiteX1633" fmla="*/ 920312 w 12719538"/>
              <a:gd name="connsiteY1633" fmla="*/ 7742814 h 9910615"/>
              <a:gd name="connsiteX1634" fmla="*/ 823228 w 12719538"/>
              <a:gd name="connsiteY1634" fmla="*/ 7767531 h 9910615"/>
              <a:gd name="connsiteX1635" fmla="*/ 780174 w 12719538"/>
              <a:gd name="connsiteY1635" fmla="*/ 7843682 h 9910615"/>
              <a:gd name="connsiteX1636" fmla="*/ 694136 w 12719538"/>
              <a:gd name="connsiteY1636" fmla="*/ 7846527 h 9910615"/>
              <a:gd name="connsiteX1637" fmla="*/ 588239 w 12719538"/>
              <a:gd name="connsiteY1637" fmla="*/ 7899891 h 9910615"/>
              <a:gd name="connsiteX1638" fmla="*/ 565810 w 12719538"/>
              <a:gd name="connsiteY1638" fmla="*/ 7895933 h 9910615"/>
              <a:gd name="connsiteX1639" fmla="*/ 600097 w 12719538"/>
              <a:gd name="connsiteY1639" fmla="*/ 7837844 h 9910615"/>
              <a:gd name="connsiteX1640" fmla="*/ 533758 w 12719538"/>
              <a:gd name="connsiteY1640" fmla="*/ 7860374 h 9910615"/>
              <a:gd name="connsiteX1641" fmla="*/ 482519 w 12719538"/>
              <a:gd name="connsiteY1641" fmla="*/ 7832884 h 9910615"/>
              <a:gd name="connsiteX1642" fmla="*/ 555905 w 12719538"/>
              <a:gd name="connsiteY1642" fmla="*/ 7788409 h 9910615"/>
              <a:gd name="connsiteX1643" fmla="*/ 602534 w 12719538"/>
              <a:gd name="connsiteY1643" fmla="*/ 7785671 h 9910615"/>
              <a:gd name="connsiteX1644" fmla="*/ 591660 w 12719538"/>
              <a:gd name="connsiteY1644" fmla="*/ 7744064 h 9910615"/>
              <a:gd name="connsiteX1645" fmla="*/ 577528 w 12719538"/>
              <a:gd name="connsiteY1645" fmla="*/ 7745586 h 9910615"/>
              <a:gd name="connsiteX1646" fmla="*/ 543886 w 12719538"/>
              <a:gd name="connsiteY1646" fmla="*/ 7766354 h 9910615"/>
              <a:gd name="connsiteX1647" fmla="*/ 446844 w 12719538"/>
              <a:gd name="connsiteY1647" fmla="*/ 7842366 h 9910615"/>
              <a:gd name="connsiteX1648" fmla="*/ 320983 w 12719538"/>
              <a:gd name="connsiteY1648" fmla="*/ 7943035 h 9910615"/>
              <a:gd name="connsiteX1649" fmla="*/ 355350 w 12719538"/>
              <a:gd name="connsiteY1649" fmla="*/ 7890596 h 9910615"/>
              <a:gd name="connsiteX1650" fmla="*/ 213875 w 12719538"/>
              <a:gd name="connsiteY1650" fmla="*/ 7937020 h 9910615"/>
              <a:gd name="connsiteX1651" fmla="*/ 346973 w 12719538"/>
              <a:gd name="connsiteY1651" fmla="*/ 7856357 h 9910615"/>
              <a:gd name="connsiteX1652" fmla="*/ 402400 w 12719538"/>
              <a:gd name="connsiteY1652" fmla="*/ 7821953 h 9910615"/>
              <a:gd name="connsiteX1653" fmla="*/ 463071 w 12719538"/>
              <a:gd name="connsiteY1653" fmla="*/ 7782435 h 9910615"/>
              <a:gd name="connsiteX1654" fmla="*/ 483745 w 12719538"/>
              <a:gd name="connsiteY1654" fmla="*/ 7758845 h 9910615"/>
              <a:gd name="connsiteX1655" fmla="*/ 313304 w 12719538"/>
              <a:gd name="connsiteY1655" fmla="*/ 7823377 h 9910615"/>
              <a:gd name="connsiteX1656" fmla="*/ 316719 w 12719538"/>
              <a:gd name="connsiteY1656" fmla="*/ 7789813 h 9910615"/>
              <a:gd name="connsiteX1657" fmla="*/ 273753 w 12719538"/>
              <a:gd name="connsiteY1657" fmla="*/ 7802530 h 9910615"/>
              <a:gd name="connsiteX1658" fmla="*/ 249354 w 12719538"/>
              <a:gd name="connsiteY1658" fmla="*/ 7839857 h 9910615"/>
              <a:gd name="connsiteX1659" fmla="*/ 207174 w 12719538"/>
              <a:gd name="connsiteY1659" fmla="*/ 7835970 h 9910615"/>
              <a:gd name="connsiteX1660" fmla="*/ 269587 w 12719538"/>
              <a:gd name="connsiteY1660" fmla="*/ 7769556 h 9910615"/>
              <a:gd name="connsiteX1661" fmla="*/ 344927 w 12719538"/>
              <a:gd name="connsiteY1661" fmla="*/ 7739422 h 9910615"/>
              <a:gd name="connsiteX1662" fmla="*/ 342464 w 12719538"/>
              <a:gd name="connsiteY1662" fmla="*/ 7688150 h 9910615"/>
              <a:gd name="connsiteX1663" fmla="*/ 278482 w 12719538"/>
              <a:gd name="connsiteY1663" fmla="*/ 7721713 h 9910615"/>
              <a:gd name="connsiteX1664" fmla="*/ 209384 w 12719538"/>
              <a:gd name="connsiteY1664" fmla="*/ 7732584 h 9910615"/>
              <a:gd name="connsiteX1665" fmla="*/ 230588 w 12719538"/>
              <a:gd name="connsiteY1665" fmla="*/ 7764603 h 9910615"/>
              <a:gd name="connsiteX1666" fmla="*/ 197154 w 12719538"/>
              <a:gd name="connsiteY1666" fmla="*/ 7803741 h 9910615"/>
              <a:gd name="connsiteX1667" fmla="*/ 138427 w 12719538"/>
              <a:gd name="connsiteY1667" fmla="*/ 7821028 h 9910615"/>
              <a:gd name="connsiteX1668" fmla="*/ 78576 w 12719538"/>
              <a:gd name="connsiteY1668" fmla="*/ 7835801 h 9910615"/>
              <a:gd name="connsiteX1669" fmla="*/ 133158 w 12719538"/>
              <a:gd name="connsiteY1669" fmla="*/ 7843226 h 9910615"/>
              <a:gd name="connsiteX1670" fmla="*/ 22774 w 12719538"/>
              <a:gd name="connsiteY1670" fmla="*/ 7925520 h 9910615"/>
              <a:gd name="connsiteX1671" fmla="*/ 26414 w 12719538"/>
              <a:gd name="connsiteY1671" fmla="*/ 7839024 h 9910615"/>
              <a:gd name="connsiteX1672" fmla="*/ 128177 w 12719538"/>
              <a:gd name="connsiteY1672" fmla="*/ 7726899 h 9910615"/>
              <a:gd name="connsiteX1673" fmla="*/ 150753 w 12719538"/>
              <a:gd name="connsiteY1673" fmla="*/ 7707103 h 9910615"/>
              <a:gd name="connsiteX1674" fmla="*/ 265844 w 12719538"/>
              <a:gd name="connsiteY1674" fmla="*/ 7612036 h 9910615"/>
              <a:gd name="connsiteX1675" fmla="*/ 256232 w 12719538"/>
              <a:gd name="connsiteY1675" fmla="*/ 7599358 h 9910615"/>
              <a:gd name="connsiteX1676" fmla="*/ 193522 w 12719538"/>
              <a:gd name="connsiteY1676" fmla="*/ 7649192 h 9910615"/>
              <a:gd name="connsiteX1677" fmla="*/ 135090 w 12719538"/>
              <a:gd name="connsiteY1677" fmla="*/ 7686784 h 9910615"/>
              <a:gd name="connsiteX1678" fmla="*/ 94856 w 12719538"/>
              <a:gd name="connsiteY1678" fmla="*/ 7657188 h 9910615"/>
              <a:gd name="connsiteX1679" fmla="*/ 174349 w 12719538"/>
              <a:gd name="connsiteY1679" fmla="*/ 7587941 h 9910615"/>
              <a:gd name="connsiteX1680" fmla="*/ 233875 w 12719538"/>
              <a:gd name="connsiteY1680" fmla="*/ 7553805 h 9910615"/>
              <a:gd name="connsiteX1681" fmla="*/ 259390 w 12719538"/>
              <a:gd name="connsiteY1681" fmla="*/ 7542342 h 9910615"/>
              <a:gd name="connsiteX1682" fmla="*/ 159387 w 12719538"/>
              <a:gd name="connsiteY1682" fmla="*/ 7534917 h 9910615"/>
              <a:gd name="connsiteX1683" fmla="*/ 130498 w 12719538"/>
              <a:gd name="connsiteY1683" fmla="*/ 7551706 h 9910615"/>
              <a:gd name="connsiteX1684" fmla="*/ 89469 w 12719538"/>
              <a:gd name="connsiteY1684" fmla="*/ 7591898 h 9910615"/>
              <a:gd name="connsiteX1685" fmla="*/ 92443 w 12719538"/>
              <a:gd name="connsiteY1685" fmla="*/ 7545410 h 9910615"/>
              <a:gd name="connsiteX1686" fmla="*/ 146541 w 12719538"/>
              <a:gd name="connsiteY1686" fmla="*/ 7509745 h 9910615"/>
              <a:gd name="connsiteX1687" fmla="*/ 160989 w 12719538"/>
              <a:gd name="connsiteY1687" fmla="*/ 7467441 h 9910615"/>
              <a:gd name="connsiteX1688" fmla="*/ 191930 w 12719538"/>
              <a:gd name="connsiteY1688" fmla="*/ 7422449 h 9910615"/>
              <a:gd name="connsiteX1689" fmla="*/ 232259 w 12719538"/>
              <a:gd name="connsiteY1689" fmla="*/ 7379439 h 9910615"/>
              <a:gd name="connsiteX1690" fmla="*/ 260167 w 12719538"/>
              <a:gd name="connsiteY1690" fmla="*/ 7342294 h 9910615"/>
              <a:gd name="connsiteX1691" fmla="*/ 312575 w 12719538"/>
              <a:gd name="connsiteY1691" fmla="*/ 7311794 h 9910615"/>
              <a:gd name="connsiteX1692" fmla="*/ 257395 w 12719538"/>
              <a:gd name="connsiteY1692" fmla="*/ 7281642 h 9910615"/>
              <a:gd name="connsiteX1693" fmla="*/ 78519 w 12719538"/>
              <a:gd name="connsiteY1693" fmla="*/ 7409719 h 9910615"/>
              <a:gd name="connsiteX1694" fmla="*/ 27060 w 12719538"/>
              <a:gd name="connsiteY1694" fmla="*/ 7341502 h 9910615"/>
              <a:gd name="connsiteX1695" fmla="*/ 34389 w 12719538"/>
              <a:gd name="connsiteY1695" fmla="*/ 7327574 h 9910615"/>
              <a:gd name="connsiteX1696" fmla="*/ 68552 w 12719538"/>
              <a:gd name="connsiteY1696" fmla="*/ 7293866 h 9910615"/>
              <a:gd name="connsiteX1697" fmla="*/ 50463 w 12719538"/>
              <a:gd name="connsiteY1697" fmla="*/ 7326987 h 9910615"/>
              <a:gd name="connsiteX1698" fmla="*/ 93251 w 12719538"/>
              <a:gd name="connsiteY1698" fmla="*/ 7310108 h 9910615"/>
              <a:gd name="connsiteX1699" fmla="*/ 128124 w 12719538"/>
              <a:gd name="connsiteY1699" fmla="*/ 7296382 h 9910615"/>
              <a:gd name="connsiteX1700" fmla="*/ 128118 w 12719538"/>
              <a:gd name="connsiteY1700" fmla="*/ 7297101 h 9910615"/>
              <a:gd name="connsiteX1701" fmla="*/ 128241 w 12719538"/>
              <a:gd name="connsiteY1701" fmla="*/ 7297046 h 9910615"/>
              <a:gd name="connsiteX1702" fmla="*/ 114933 w 12719538"/>
              <a:gd name="connsiteY1702" fmla="*/ 7338030 h 9910615"/>
              <a:gd name="connsiteX1703" fmla="*/ 122898 w 12719538"/>
              <a:gd name="connsiteY1703" fmla="*/ 7344006 h 9910615"/>
              <a:gd name="connsiteX1704" fmla="*/ 202308 w 12719538"/>
              <a:gd name="connsiteY1704" fmla="*/ 7274325 h 9910615"/>
              <a:gd name="connsiteX1705" fmla="*/ 196860 w 12719538"/>
              <a:gd name="connsiteY1705" fmla="*/ 7266533 h 9910615"/>
              <a:gd name="connsiteX1706" fmla="*/ 128241 w 12719538"/>
              <a:gd name="connsiteY1706" fmla="*/ 7297046 h 9910615"/>
              <a:gd name="connsiteX1707" fmla="*/ 128506 w 12719538"/>
              <a:gd name="connsiteY1707" fmla="*/ 7296231 h 9910615"/>
              <a:gd name="connsiteX1708" fmla="*/ 128124 w 12719538"/>
              <a:gd name="connsiteY1708" fmla="*/ 7296382 h 9910615"/>
              <a:gd name="connsiteX1709" fmla="*/ 128271 w 12719538"/>
              <a:gd name="connsiteY1709" fmla="*/ 7277107 h 9910615"/>
              <a:gd name="connsiteX1710" fmla="*/ 161334 w 12719538"/>
              <a:gd name="connsiteY1710" fmla="*/ 7238094 h 9910615"/>
              <a:gd name="connsiteX1711" fmla="*/ 267600 w 12719538"/>
              <a:gd name="connsiteY1711" fmla="*/ 7147533 h 9910615"/>
              <a:gd name="connsiteX1712" fmla="*/ 261167 w 12719538"/>
              <a:gd name="connsiteY1712" fmla="*/ 7195443 h 9910615"/>
              <a:gd name="connsiteX1713" fmla="*/ 444533 w 12719538"/>
              <a:gd name="connsiteY1713" fmla="*/ 7022295 h 9910615"/>
              <a:gd name="connsiteX1714" fmla="*/ 474802 w 12719538"/>
              <a:gd name="connsiteY1714" fmla="*/ 6966110 h 9910615"/>
              <a:gd name="connsiteX1715" fmla="*/ 515463 w 12719538"/>
              <a:gd name="connsiteY1715" fmla="*/ 6901237 h 9910615"/>
              <a:gd name="connsiteX1716" fmla="*/ 540214 w 12719538"/>
              <a:gd name="connsiteY1716" fmla="*/ 6859230 h 9910615"/>
              <a:gd name="connsiteX1717" fmla="*/ 476819 w 12719538"/>
              <a:gd name="connsiteY1717" fmla="*/ 6940826 h 9910615"/>
              <a:gd name="connsiteX1718" fmla="*/ 287068 w 12719538"/>
              <a:gd name="connsiteY1718" fmla="*/ 7094641 h 9910615"/>
              <a:gd name="connsiteX1719" fmla="*/ 267954 w 12719538"/>
              <a:gd name="connsiteY1719" fmla="*/ 7032776 h 9910615"/>
              <a:gd name="connsiteX1720" fmla="*/ 316591 w 12719538"/>
              <a:gd name="connsiteY1720" fmla="*/ 6987814 h 9910615"/>
              <a:gd name="connsiteX1721" fmla="*/ 374178 w 12719538"/>
              <a:gd name="connsiteY1721" fmla="*/ 6945602 h 9910615"/>
              <a:gd name="connsiteX1722" fmla="*/ 445398 w 12719538"/>
              <a:gd name="connsiteY1722" fmla="*/ 6880608 h 9910615"/>
              <a:gd name="connsiteX1723" fmla="*/ 386155 w 12719538"/>
              <a:gd name="connsiteY1723" fmla="*/ 6918103 h 9910615"/>
              <a:gd name="connsiteX1724" fmla="*/ 376200 w 12719538"/>
              <a:gd name="connsiteY1724" fmla="*/ 6911379 h 9910615"/>
              <a:gd name="connsiteX1725" fmla="*/ 395314 w 12719538"/>
              <a:gd name="connsiteY1725" fmla="*/ 6872344 h 9910615"/>
              <a:gd name="connsiteX1726" fmla="*/ 496317 w 12719538"/>
              <a:gd name="connsiteY1726" fmla="*/ 6775418 h 9910615"/>
              <a:gd name="connsiteX1727" fmla="*/ 509005 w 12719538"/>
              <a:gd name="connsiteY1727" fmla="*/ 6737846 h 9910615"/>
              <a:gd name="connsiteX1728" fmla="*/ 649661 w 12719538"/>
              <a:gd name="connsiteY1728" fmla="*/ 6661250 h 9910615"/>
              <a:gd name="connsiteX1729" fmla="*/ 644352 w 12719538"/>
              <a:gd name="connsiteY1729" fmla="*/ 6700761 h 9910615"/>
              <a:gd name="connsiteX1730" fmla="*/ 668305 w 12719538"/>
              <a:gd name="connsiteY1730" fmla="*/ 6693246 h 9910615"/>
              <a:gd name="connsiteX1731" fmla="*/ 756307 w 12719538"/>
              <a:gd name="connsiteY1731" fmla="*/ 6649583 h 9910615"/>
              <a:gd name="connsiteX1732" fmla="*/ 802774 w 12719538"/>
              <a:gd name="connsiteY1732" fmla="*/ 6614174 h 9910615"/>
              <a:gd name="connsiteX1733" fmla="*/ 883893 w 12719538"/>
              <a:gd name="connsiteY1733" fmla="*/ 6527948 h 9910615"/>
              <a:gd name="connsiteX1734" fmla="*/ 928407 w 12719538"/>
              <a:gd name="connsiteY1734" fmla="*/ 6515465 h 9910615"/>
              <a:gd name="connsiteX1735" fmla="*/ 922254 w 12719538"/>
              <a:gd name="connsiteY1735" fmla="*/ 6465842 h 9910615"/>
              <a:gd name="connsiteX1736" fmla="*/ 942265 w 12719538"/>
              <a:gd name="connsiteY1736" fmla="*/ 6451948 h 9910615"/>
              <a:gd name="connsiteX1737" fmla="*/ 957678 w 12719538"/>
              <a:gd name="connsiteY1737" fmla="*/ 6452064 h 9910615"/>
              <a:gd name="connsiteX1738" fmla="*/ 1004512 w 12719538"/>
              <a:gd name="connsiteY1738" fmla="*/ 6391873 h 9910615"/>
              <a:gd name="connsiteX1739" fmla="*/ 1032720 w 12719538"/>
              <a:gd name="connsiteY1739" fmla="*/ 6364352 h 9910615"/>
              <a:gd name="connsiteX1740" fmla="*/ 1105744 w 12719538"/>
              <a:gd name="connsiteY1740" fmla="*/ 6303667 h 9910615"/>
              <a:gd name="connsiteX1741" fmla="*/ 1145013 w 12719538"/>
              <a:gd name="connsiteY1741" fmla="*/ 6227456 h 9910615"/>
              <a:gd name="connsiteX1742" fmla="*/ 1049248 w 12719538"/>
              <a:gd name="connsiteY1742" fmla="*/ 6248443 h 9910615"/>
              <a:gd name="connsiteX1743" fmla="*/ 1046998 w 12719538"/>
              <a:gd name="connsiteY1743" fmla="*/ 6282651 h 9910615"/>
              <a:gd name="connsiteX1744" fmla="*/ 946227 w 12719538"/>
              <a:gd name="connsiteY1744" fmla="*/ 6363690 h 9910615"/>
              <a:gd name="connsiteX1745" fmla="*/ 841883 w 12719538"/>
              <a:gd name="connsiteY1745" fmla="*/ 6457578 h 9910615"/>
              <a:gd name="connsiteX1746" fmla="*/ 757755 w 12719538"/>
              <a:gd name="connsiteY1746" fmla="*/ 6469441 h 9910615"/>
              <a:gd name="connsiteX1747" fmla="*/ 797334 w 12719538"/>
              <a:gd name="connsiteY1747" fmla="*/ 6430713 h 9910615"/>
              <a:gd name="connsiteX1748" fmla="*/ 823790 w 12719538"/>
              <a:gd name="connsiteY1748" fmla="*/ 6416393 h 9910615"/>
              <a:gd name="connsiteX1749" fmla="*/ 839905 w 12719538"/>
              <a:gd name="connsiteY1749" fmla="*/ 6375090 h 9910615"/>
              <a:gd name="connsiteX1750" fmla="*/ 803244 w 12719538"/>
              <a:gd name="connsiteY1750" fmla="*/ 6381875 h 9910615"/>
              <a:gd name="connsiteX1751" fmla="*/ 754908 w 12719538"/>
              <a:gd name="connsiteY1751" fmla="*/ 6401162 h 9910615"/>
              <a:gd name="connsiteX1752" fmla="*/ 683491 w 12719538"/>
              <a:gd name="connsiteY1752" fmla="*/ 6470187 h 9910615"/>
              <a:gd name="connsiteX1753" fmla="*/ 551628 w 12719538"/>
              <a:gd name="connsiteY1753" fmla="*/ 6589663 h 9910615"/>
              <a:gd name="connsiteX1754" fmla="*/ 514567 w 12719538"/>
              <a:gd name="connsiteY1754" fmla="*/ 6647482 h 9910615"/>
              <a:gd name="connsiteX1755" fmla="*/ 430092 w 12719538"/>
              <a:gd name="connsiteY1755" fmla="*/ 6733109 h 9910615"/>
              <a:gd name="connsiteX1756" fmla="*/ 392992 w 12719538"/>
              <a:gd name="connsiteY1756" fmla="*/ 6737649 h 9910615"/>
              <a:gd name="connsiteX1757" fmla="*/ 399847 w 12719538"/>
              <a:gd name="connsiteY1757" fmla="*/ 6703368 h 9910615"/>
              <a:gd name="connsiteX1758" fmla="*/ 491507 w 12719538"/>
              <a:gd name="connsiteY1758" fmla="*/ 6629408 h 9910615"/>
              <a:gd name="connsiteX1759" fmla="*/ 541758 w 12719538"/>
              <a:gd name="connsiteY1759" fmla="*/ 6549816 h 9910615"/>
              <a:gd name="connsiteX1760" fmla="*/ 567776 w 12719538"/>
              <a:gd name="connsiteY1760" fmla="*/ 6526290 h 9910615"/>
              <a:gd name="connsiteX1761" fmla="*/ 577086 w 12719538"/>
              <a:gd name="connsiteY1761" fmla="*/ 6493729 h 9910615"/>
              <a:gd name="connsiteX1762" fmla="*/ 626643 w 12719538"/>
              <a:gd name="connsiteY1762" fmla="*/ 6476940 h 9910615"/>
              <a:gd name="connsiteX1763" fmla="*/ 731341 w 12719538"/>
              <a:gd name="connsiteY1763" fmla="*/ 6370775 h 9910615"/>
              <a:gd name="connsiteX1764" fmla="*/ 670220 w 12719538"/>
              <a:gd name="connsiteY1764" fmla="*/ 6330494 h 9910615"/>
              <a:gd name="connsiteX1765" fmla="*/ 800963 w 12719538"/>
              <a:gd name="connsiteY1765" fmla="*/ 6261675 h 9910615"/>
              <a:gd name="connsiteX1766" fmla="*/ 790854 w 12719538"/>
              <a:gd name="connsiteY1766" fmla="*/ 6222051 h 9910615"/>
              <a:gd name="connsiteX1767" fmla="*/ 746393 w 12719538"/>
              <a:gd name="connsiteY1767" fmla="*/ 6255522 h 9910615"/>
              <a:gd name="connsiteX1768" fmla="*/ 646943 w 12719538"/>
              <a:gd name="connsiteY1768" fmla="*/ 6336547 h 9910615"/>
              <a:gd name="connsiteX1769" fmla="*/ 526544 w 12719538"/>
              <a:gd name="connsiteY1769" fmla="*/ 6441060 h 9910615"/>
              <a:gd name="connsiteX1770" fmla="*/ 557449 w 12719538"/>
              <a:gd name="connsiteY1770" fmla="*/ 6386138 h 9910615"/>
              <a:gd name="connsiteX1771" fmla="*/ 553366 w 12719538"/>
              <a:gd name="connsiteY1771" fmla="*/ 6364681 h 9910615"/>
              <a:gd name="connsiteX1772" fmla="*/ 598792 w 12719538"/>
              <a:gd name="connsiteY1772" fmla="*/ 6305902 h 9910615"/>
              <a:gd name="connsiteX1773" fmla="*/ 664482 w 12719538"/>
              <a:gd name="connsiteY1773" fmla="*/ 6271626 h 9910615"/>
              <a:gd name="connsiteX1774" fmla="*/ 680090 w 12719538"/>
              <a:gd name="connsiteY1774" fmla="*/ 6239376 h 9910615"/>
              <a:gd name="connsiteX1775" fmla="*/ 504005 w 12719538"/>
              <a:gd name="connsiteY1775" fmla="*/ 6310593 h 9910615"/>
              <a:gd name="connsiteX1776" fmla="*/ 525577 w 12719538"/>
              <a:gd name="connsiteY1776" fmla="*/ 6276853 h 9910615"/>
              <a:gd name="connsiteX1777" fmla="*/ 474716 w 12719538"/>
              <a:gd name="connsiteY1777" fmla="*/ 6293198 h 9910615"/>
              <a:gd name="connsiteX1778" fmla="*/ 446333 w 12719538"/>
              <a:gd name="connsiteY1778" fmla="*/ 6327534 h 9910615"/>
              <a:gd name="connsiteX1779" fmla="*/ 406873 w 12719538"/>
              <a:gd name="connsiteY1779" fmla="*/ 6324528 h 9910615"/>
              <a:gd name="connsiteX1780" fmla="*/ 493981 w 12719538"/>
              <a:gd name="connsiteY1780" fmla="*/ 6239350 h 9910615"/>
              <a:gd name="connsiteX1781" fmla="*/ 404834 w 12719538"/>
              <a:gd name="connsiteY1781" fmla="*/ 6216062 h 9910615"/>
              <a:gd name="connsiteX1782" fmla="*/ 433644 w 12719538"/>
              <a:gd name="connsiteY1782" fmla="*/ 6257244 h 9910615"/>
              <a:gd name="connsiteX1783" fmla="*/ 394809 w 12719538"/>
              <a:gd name="connsiteY1783" fmla="*/ 6295408 h 9910615"/>
              <a:gd name="connsiteX1784" fmla="*/ 331196 w 12719538"/>
              <a:gd name="connsiteY1784" fmla="*/ 6309415 h 9910615"/>
              <a:gd name="connsiteX1785" fmla="*/ 285239 w 12719538"/>
              <a:gd name="connsiteY1785" fmla="*/ 6326606 h 9910615"/>
              <a:gd name="connsiteX1786" fmla="*/ 323014 w 12719538"/>
              <a:gd name="connsiteY1786" fmla="*/ 6327798 h 9910615"/>
              <a:gd name="connsiteX1787" fmla="*/ 328199 w 12719538"/>
              <a:gd name="connsiteY1787" fmla="*/ 6338960 h 9910615"/>
              <a:gd name="connsiteX1788" fmla="*/ 221167 w 12719538"/>
              <a:gd name="connsiteY1788" fmla="*/ 6407922 h 9910615"/>
              <a:gd name="connsiteX1789" fmla="*/ 223210 w 12719538"/>
              <a:gd name="connsiteY1789" fmla="*/ 6330500 h 9910615"/>
              <a:gd name="connsiteX1790" fmla="*/ 328203 w 12719538"/>
              <a:gd name="connsiteY1790" fmla="*/ 6214963 h 9910615"/>
              <a:gd name="connsiteX1791" fmla="*/ 339709 w 12719538"/>
              <a:gd name="connsiteY1791" fmla="*/ 6205549 h 9910615"/>
              <a:gd name="connsiteX1792" fmla="*/ 463358 w 12719538"/>
              <a:gd name="connsiteY1792" fmla="*/ 6100405 h 9910615"/>
              <a:gd name="connsiteX1793" fmla="*/ 387007 w 12719538"/>
              <a:gd name="connsiteY1793" fmla="*/ 6143417 h 9910615"/>
              <a:gd name="connsiteX1794" fmla="*/ 326881 w 12719538"/>
              <a:gd name="connsiteY1794" fmla="*/ 6175955 h 9910615"/>
              <a:gd name="connsiteX1795" fmla="*/ 293926 w 12719538"/>
              <a:gd name="connsiteY1795" fmla="*/ 6156016 h 9910615"/>
              <a:gd name="connsiteX1796" fmla="*/ 455796 w 12719538"/>
              <a:gd name="connsiteY1796" fmla="*/ 6031203 h 9910615"/>
              <a:gd name="connsiteX1797" fmla="*/ 354734 w 12719538"/>
              <a:gd name="connsiteY1797" fmla="*/ 6027610 h 9910615"/>
              <a:gd name="connsiteX1798" fmla="*/ 326735 w 12719538"/>
              <a:gd name="connsiteY1798" fmla="*/ 6047146 h 9910615"/>
              <a:gd name="connsiteX1799" fmla="*/ 292374 w 12719538"/>
              <a:gd name="connsiteY1799" fmla="*/ 6083205 h 9910615"/>
              <a:gd name="connsiteX1800" fmla="*/ 305309 w 12719538"/>
              <a:gd name="connsiteY1800" fmla="*/ 6013136 h 9910615"/>
              <a:gd name="connsiteX1801" fmla="*/ 304708 w 12719538"/>
              <a:gd name="connsiteY1801" fmla="*/ 5969284 h 9910615"/>
              <a:gd name="connsiteX1802" fmla="*/ 325133 w 12719538"/>
              <a:gd name="connsiteY1802" fmla="*/ 5985394 h 9910615"/>
              <a:gd name="connsiteX1803" fmla="*/ 353027 w 12719538"/>
              <a:gd name="connsiteY1803" fmla="*/ 5996672 h 9910615"/>
              <a:gd name="connsiteX1804" fmla="*/ 366391 w 12719538"/>
              <a:gd name="connsiteY1804" fmla="*/ 5970067 h 9910615"/>
              <a:gd name="connsiteX1805" fmla="*/ 376797 w 12719538"/>
              <a:gd name="connsiteY1805" fmla="*/ 5943027 h 9910615"/>
              <a:gd name="connsiteX1806" fmla="*/ 390416 w 12719538"/>
              <a:gd name="connsiteY1806" fmla="*/ 5908294 h 9910615"/>
              <a:gd name="connsiteX1807" fmla="*/ 432407 w 12719538"/>
              <a:gd name="connsiteY1807" fmla="*/ 5864545 h 9910615"/>
              <a:gd name="connsiteX1808" fmla="*/ 457578 w 12719538"/>
              <a:gd name="connsiteY1808" fmla="*/ 5832683 h 9910615"/>
              <a:gd name="connsiteX1809" fmla="*/ 513123 w 12719538"/>
              <a:gd name="connsiteY1809" fmla="*/ 5802756 h 9910615"/>
              <a:gd name="connsiteX1810" fmla="*/ 512899 w 12719538"/>
              <a:gd name="connsiteY1810" fmla="*/ 5790085 h 9910615"/>
              <a:gd name="connsiteX1811" fmla="*/ 466857 w 12719538"/>
              <a:gd name="connsiteY1811" fmla="*/ 5771782 h 9910615"/>
              <a:gd name="connsiteX1812" fmla="*/ 288216 w 12719538"/>
              <a:gd name="connsiteY1812" fmla="*/ 5901381 h 9910615"/>
              <a:gd name="connsiteX1813" fmla="*/ 227613 w 12719538"/>
              <a:gd name="connsiteY1813" fmla="*/ 5794920 h 9910615"/>
              <a:gd name="connsiteX1814" fmla="*/ 265627 w 12719538"/>
              <a:gd name="connsiteY1814" fmla="*/ 5778016 h 9910615"/>
              <a:gd name="connsiteX1815" fmla="*/ 258997 w 12719538"/>
              <a:gd name="connsiteY1815" fmla="*/ 5819514 h 9910615"/>
              <a:gd name="connsiteX1816" fmla="*/ 454379 w 12719538"/>
              <a:gd name="connsiteY1816" fmla="*/ 5654259 h 9910615"/>
              <a:gd name="connsiteX1817" fmla="*/ 470904 w 12719538"/>
              <a:gd name="connsiteY1817" fmla="*/ 5678492 h 9910615"/>
              <a:gd name="connsiteX1818" fmla="*/ 646211 w 12719538"/>
              <a:gd name="connsiteY1818" fmla="*/ 5515317 h 9910615"/>
              <a:gd name="connsiteX1819" fmla="*/ 668445 w 12719538"/>
              <a:gd name="connsiteY1819" fmla="*/ 5461187 h 9910615"/>
              <a:gd name="connsiteX1820" fmla="*/ 718812 w 12719538"/>
              <a:gd name="connsiteY1820" fmla="*/ 5386081 h 9910615"/>
              <a:gd name="connsiteX1821" fmla="*/ 746733 w 12719538"/>
              <a:gd name="connsiteY1821" fmla="*/ 5373317 h 9910615"/>
              <a:gd name="connsiteX1822" fmla="*/ 737406 w 12719538"/>
              <a:gd name="connsiteY1822" fmla="*/ 5337178 h 9910615"/>
              <a:gd name="connsiteX1823" fmla="*/ 667435 w 12719538"/>
              <a:gd name="connsiteY1823" fmla="*/ 5403004 h 9910615"/>
              <a:gd name="connsiteX1824" fmla="*/ 683241 w 12719538"/>
              <a:gd name="connsiteY1824" fmla="*/ 5430344 h 9910615"/>
              <a:gd name="connsiteX1825" fmla="*/ 668489 w 12719538"/>
              <a:gd name="connsiteY1825" fmla="*/ 5438414 h 9910615"/>
              <a:gd name="connsiteX1826" fmla="*/ 603013 w 12719538"/>
              <a:gd name="connsiteY1826" fmla="*/ 5480301 h 9910615"/>
              <a:gd name="connsiteX1827" fmla="*/ 460462 w 12719538"/>
              <a:gd name="connsiteY1827" fmla="*/ 5616255 h 9910615"/>
              <a:gd name="connsiteX1828" fmla="*/ 461880 w 12719538"/>
              <a:gd name="connsiteY1828" fmla="*/ 5517055 h 9910615"/>
              <a:gd name="connsiteX1829" fmla="*/ 507456 w 12719538"/>
              <a:gd name="connsiteY1829" fmla="*/ 5519889 h 9910615"/>
              <a:gd name="connsiteX1830" fmla="*/ 521748 w 12719538"/>
              <a:gd name="connsiteY1830" fmla="*/ 5469763 h 9910615"/>
              <a:gd name="connsiteX1831" fmla="*/ 642270 w 12719538"/>
              <a:gd name="connsiteY1831" fmla="*/ 5377974 h 9910615"/>
              <a:gd name="connsiteX1832" fmla="*/ 586395 w 12719538"/>
              <a:gd name="connsiteY1832" fmla="*/ 5406647 h 9910615"/>
              <a:gd name="connsiteX1833" fmla="*/ 599401 w 12719538"/>
              <a:gd name="connsiteY1833" fmla="*/ 5356860 h 9910615"/>
              <a:gd name="connsiteX1834" fmla="*/ 701488 w 12719538"/>
              <a:gd name="connsiteY1834" fmla="*/ 5262123 h 9910615"/>
              <a:gd name="connsiteX1835" fmla="*/ 710385 w 12719538"/>
              <a:gd name="connsiteY1835" fmla="*/ 5231690 h 9910615"/>
              <a:gd name="connsiteX1836" fmla="*/ 852044 w 12719538"/>
              <a:gd name="connsiteY1836" fmla="*/ 5153370 h 9910615"/>
              <a:gd name="connsiteX1837" fmla="*/ 849352 w 12719538"/>
              <a:gd name="connsiteY1837" fmla="*/ 5190563 h 9910615"/>
              <a:gd name="connsiteX1838" fmla="*/ 892904 w 12719538"/>
              <a:gd name="connsiteY1838" fmla="*/ 5162259 h 9910615"/>
              <a:gd name="connsiteX1839" fmla="*/ 940879 w 12719538"/>
              <a:gd name="connsiteY1839" fmla="*/ 5142660 h 9910615"/>
              <a:gd name="connsiteX1840" fmla="*/ 995904 w 12719538"/>
              <a:gd name="connsiteY1840" fmla="*/ 5113552 h 9910615"/>
              <a:gd name="connsiteX1841" fmla="*/ 1080935 w 12719538"/>
              <a:gd name="connsiteY1841" fmla="*/ 5023954 h 9910615"/>
              <a:gd name="connsiteX1842" fmla="*/ 1112150 w 12719538"/>
              <a:gd name="connsiteY1842" fmla="*/ 5014371 h 9910615"/>
              <a:gd name="connsiteX1843" fmla="*/ 1128915 w 12719538"/>
              <a:gd name="connsiteY1843" fmla="*/ 4979517 h 9910615"/>
              <a:gd name="connsiteX1844" fmla="*/ 1174279 w 12719538"/>
              <a:gd name="connsiteY1844" fmla="*/ 4944598 h 9910615"/>
              <a:gd name="connsiteX1845" fmla="*/ 1204852 w 12719538"/>
              <a:gd name="connsiteY1845" fmla="*/ 4878404 h 9910615"/>
              <a:gd name="connsiteX1846" fmla="*/ 1348220 w 12719538"/>
              <a:gd name="connsiteY1846" fmla="*/ 4740808 h 9910615"/>
              <a:gd name="connsiteX1847" fmla="*/ 1355197 w 12719538"/>
              <a:gd name="connsiteY1847" fmla="*/ 4733640 h 9910615"/>
              <a:gd name="connsiteX1848" fmla="*/ 1437827 w 12719538"/>
              <a:gd name="connsiteY1848" fmla="*/ 4636405 h 9910615"/>
              <a:gd name="connsiteX1849" fmla="*/ 1583679 w 12719538"/>
              <a:gd name="connsiteY1849" fmla="*/ 4506881 h 9910615"/>
              <a:gd name="connsiteX1850" fmla="*/ 1617988 w 12719538"/>
              <a:gd name="connsiteY1850" fmla="*/ 4478282 h 9910615"/>
              <a:gd name="connsiteX1851" fmla="*/ 1605566 w 12719538"/>
              <a:gd name="connsiteY1851" fmla="*/ 4457077 h 9910615"/>
              <a:gd name="connsiteX1852" fmla="*/ 1645246 w 12719538"/>
              <a:gd name="connsiteY1852" fmla="*/ 4425455 h 9910615"/>
              <a:gd name="connsiteX1853" fmla="*/ 1689153 w 12719538"/>
              <a:gd name="connsiteY1853" fmla="*/ 4399372 h 9910615"/>
              <a:gd name="connsiteX1854" fmla="*/ 1696872 w 12719538"/>
              <a:gd name="connsiteY1854" fmla="*/ 4407548 h 9910615"/>
              <a:gd name="connsiteX1855" fmla="*/ 1643890 w 12719538"/>
              <a:gd name="connsiteY1855" fmla="*/ 4483236 h 9910615"/>
              <a:gd name="connsiteX1856" fmla="*/ 1741720 w 12719538"/>
              <a:gd name="connsiteY1856" fmla="*/ 4447515 h 9910615"/>
              <a:gd name="connsiteX1857" fmla="*/ 1824800 w 12719538"/>
              <a:gd name="connsiteY1857" fmla="*/ 4382590 h 9910615"/>
              <a:gd name="connsiteX1858" fmla="*/ 1955666 w 12719538"/>
              <a:gd name="connsiteY1858" fmla="*/ 4271564 h 9910615"/>
              <a:gd name="connsiteX1859" fmla="*/ 2027416 w 12719538"/>
              <a:gd name="connsiteY1859" fmla="*/ 4230372 h 9910615"/>
              <a:gd name="connsiteX1860" fmla="*/ 2088146 w 12719538"/>
              <a:gd name="connsiteY1860" fmla="*/ 4204412 h 9910615"/>
              <a:gd name="connsiteX1861" fmla="*/ 2087686 w 12719538"/>
              <a:gd name="connsiteY1861" fmla="*/ 4236430 h 9910615"/>
              <a:gd name="connsiteX1862" fmla="*/ 2094780 w 12719538"/>
              <a:gd name="connsiteY1862" fmla="*/ 4237218 h 9910615"/>
              <a:gd name="connsiteX1863" fmla="*/ 2176513 w 12719538"/>
              <a:gd name="connsiteY1863" fmla="*/ 4171266 h 9910615"/>
              <a:gd name="connsiteX1864" fmla="*/ 2219817 w 12719538"/>
              <a:gd name="connsiteY1864" fmla="*/ 4140168 h 9910615"/>
              <a:gd name="connsiteX1865" fmla="*/ 2236809 w 12719538"/>
              <a:gd name="connsiteY1865" fmla="*/ 4131915 h 9910615"/>
              <a:gd name="connsiteX1866" fmla="*/ 2336683 w 12719538"/>
              <a:gd name="connsiteY1866" fmla="*/ 4050585 h 9910615"/>
              <a:gd name="connsiteX1867" fmla="*/ 2377466 w 12719538"/>
              <a:gd name="connsiteY1867" fmla="*/ 4030707 h 9910615"/>
              <a:gd name="connsiteX1868" fmla="*/ 2398234 w 12719538"/>
              <a:gd name="connsiteY1868" fmla="*/ 4017522 h 9910615"/>
              <a:gd name="connsiteX1869" fmla="*/ 2450464 w 12719538"/>
              <a:gd name="connsiteY1869" fmla="*/ 3916040 h 9910615"/>
              <a:gd name="connsiteX1870" fmla="*/ 2445002 w 12719538"/>
              <a:gd name="connsiteY1870" fmla="*/ 3903260 h 9910615"/>
              <a:gd name="connsiteX1871" fmla="*/ 2366459 w 12719538"/>
              <a:gd name="connsiteY1871" fmla="*/ 3949795 h 9910615"/>
              <a:gd name="connsiteX1872" fmla="*/ 2276474 w 12719538"/>
              <a:gd name="connsiteY1872" fmla="*/ 4013848 h 9910615"/>
              <a:gd name="connsiteX1873" fmla="*/ 2213281 w 12719538"/>
              <a:gd name="connsiteY1873" fmla="*/ 4085952 h 9910615"/>
              <a:gd name="connsiteX1874" fmla="*/ 2097486 w 12719538"/>
              <a:gd name="connsiteY1874" fmla="*/ 4169258 h 9910615"/>
              <a:gd name="connsiteX1875" fmla="*/ 2070384 w 12719538"/>
              <a:gd name="connsiteY1875" fmla="*/ 4189318 h 9910615"/>
              <a:gd name="connsiteX1876" fmla="*/ 2034211 w 12719538"/>
              <a:gd name="connsiteY1876" fmla="*/ 4200416 h 9910615"/>
              <a:gd name="connsiteX1877" fmla="*/ 2107990 w 12719538"/>
              <a:gd name="connsiteY1877" fmla="*/ 4112104 h 9910615"/>
              <a:gd name="connsiteX1878" fmla="*/ 2217299 w 12719538"/>
              <a:gd name="connsiteY1878" fmla="*/ 4032612 h 9910615"/>
              <a:gd name="connsiteX1879" fmla="*/ 2307677 w 12719538"/>
              <a:gd name="connsiteY1879" fmla="*/ 3955040 h 9910615"/>
              <a:gd name="connsiteX1880" fmla="*/ 2153249 w 12719538"/>
              <a:gd name="connsiteY1880" fmla="*/ 4045884 h 9910615"/>
              <a:gd name="connsiteX1881" fmla="*/ 2148755 w 12719538"/>
              <a:gd name="connsiteY1881" fmla="*/ 4038016 h 9910615"/>
              <a:gd name="connsiteX1882" fmla="*/ 2273375 w 12719538"/>
              <a:gd name="connsiteY1882" fmla="*/ 3921644 h 9910615"/>
              <a:gd name="connsiteX1883" fmla="*/ 2397908 w 12719538"/>
              <a:gd name="connsiteY1883" fmla="*/ 3890297 h 9910615"/>
              <a:gd name="connsiteX1884" fmla="*/ 2429718 w 12719538"/>
              <a:gd name="connsiteY1884" fmla="*/ 3868144 h 9910615"/>
              <a:gd name="connsiteX1885" fmla="*/ 2518493 w 12719538"/>
              <a:gd name="connsiteY1885" fmla="*/ 3803358 h 9910615"/>
              <a:gd name="connsiteX1886" fmla="*/ 2539631 w 12719538"/>
              <a:gd name="connsiteY1886" fmla="*/ 3790009 h 9910615"/>
              <a:gd name="connsiteX1887" fmla="*/ 2675180 w 12719538"/>
              <a:gd name="connsiteY1887" fmla="*/ 3723808 h 9910615"/>
              <a:gd name="connsiteX1888" fmla="*/ 2718214 w 12719538"/>
              <a:gd name="connsiteY1888" fmla="*/ 3722669 h 9910615"/>
              <a:gd name="connsiteX1889" fmla="*/ 2659711 w 12719538"/>
              <a:gd name="connsiteY1889" fmla="*/ 3766798 h 9910615"/>
              <a:gd name="connsiteX1890" fmla="*/ 2575801 w 12719538"/>
              <a:gd name="connsiteY1890" fmla="*/ 3807481 h 9910615"/>
              <a:gd name="connsiteX1891" fmla="*/ 2545657 w 12719538"/>
              <a:gd name="connsiteY1891" fmla="*/ 3825176 h 9910615"/>
              <a:gd name="connsiteX1892" fmla="*/ 2463440 w 12719538"/>
              <a:gd name="connsiteY1892" fmla="*/ 3869171 h 9910615"/>
              <a:gd name="connsiteX1893" fmla="*/ 2466218 w 12719538"/>
              <a:gd name="connsiteY1893" fmla="*/ 3879893 h 9910615"/>
              <a:gd name="connsiteX1894" fmla="*/ 2493788 w 12719538"/>
              <a:gd name="connsiteY1894" fmla="*/ 3885979 h 9910615"/>
              <a:gd name="connsiteX1895" fmla="*/ 2474378 w 12719538"/>
              <a:gd name="connsiteY1895" fmla="*/ 3922359 h 9910615"/>
              <a:gd name="connsiteX1896" fmla="*/ 2483297 w 12719538"/>
              <a:gd name="connsiteY1896" fmla="*/ 3923271 h 9910615"/>
              <a:gd name="connsiteX1897" fmla="*/ 2581808 w 12719538"/>
              <a:gd name="connsiteY1897" fmla="*/ 3862745 h 9910615"/>
              <a:gd name="connsiteX1898" fmla="*/ 2614181 w 12719538"/>
              <a:gd name="connsiteY1898" fmla="*/ 3859493 h 9910615"/>
              <a:gd name="connsiteX1899" fmla="*/ 2704229 w 12719538"/>
              <a:gd name="connsiteY1899" fmla="*/ 3842559 h 9910615"/>
              <a:gd name="connsiteX1900" fmla="*/ 2812663 w 12719538"/>
              <a:gd name="connsiteY1900" fmla="*/ 3761597 h 9910615"/>
              <a:gd name="connsiteX1901" fmla="*/ 2889489 w 12719538"/>
              <a:gd name="connsiteY1901" fmla="*/ 3714431 h 9910615"/>
              <a:gd name="connsiteX1902" fmla="*/ 2944927 w 12719538"/>
              <a:gd name="connsiteY1902" fmla="*/ 3700923 h 9910615"/>
              <a:gd name="connsiteX1903" fmla="*/ 2780311 w 12719538"/>
              <a:gd name="connsiteY1903" fmla="*/ 3840185 h 9910615"/>
              <a:gd name="connsiteX1904" fmla="*/ 2580273 w 12719538"/>
              <a:gd name="connsiteY1904" fmla="*/ 3906501 h 9910615"/>
              <a:gd name="connsiteX1905" fmla="*/ 2488355 w 12719538"/>
              <a:gd name="connsiteY1905" fmla="*/ 3997768 h 9910615"/>
              <a:gd name="connsiteX1906" fmla="*/ 2511062 w 12719538"/>
              <a:gd name="connsiteY1906" fmla="*/ 4010308 h 9910615"/>
              <a:gd name="connsiteX1907" fmla="*/ 2423931 w 12719538"/>
              <a:gd name="connsiteY1907" fmla="*/ 4096193 h 9910615"/>
              <a:gd name="connsiteX1908" fmla="*/ 2389534 w 12719538"/>
              <a:gd name="connsiteY1908" fmla="*/ 4130416 h 9910615"/>
              <a:gd name="connsiteX1909" fmla="*/ 2361012 w 12719538"/>
              <a:gd name="connsiteY1909" fmla="*/ 4155986 h 9910615"/>
              <a:gd name="connsiteX1910" fmla="*/ 2333531 w 12719538"/>
              <a:gd name="connsiteY1910" fmla="*/ 4210002 h 9910615"/>
              <a:gd name="connsiteX1911" fmla="*/ 2283093 w 12719538"/>
              <a:gd name="connsiteY1911" fmla="*/ 4232628 h 9910615"/>
              <a:gd name="connsiteX1912" fmla="*/ 2277385 w 12719538"/>
              <a:gd name="connsiteY1912" fmla="*/ 4251375 h 9910615"/>
              <a:gd name="connsiteX1913" fmla="*/ 2276554 w 12719538"/>
              <a:gd name="connsiteY1913" fmla="*/ 4251362 h 9910615"/>
              <a:gd name="connsiteX1914" fmla="*/ 2275794 w 12719538"/>
              <a:gd name="connsiteY1914" fmla="*/ 4252487 h 9910615"/>
              <a:gd name="connsiteX1915" fmla="*/ 2233150 w 12719538"/>
              <a:gd name="connsiteY1915" fmla="*/ 4274032 h 9910615"/>
              <a:gd name="connsiteX1916" fmla="*/ 2219568 w 12719538"/>
              <a:gd name="connsiteY1916" fmla="*/ 4335684 h 9910615"/>
              <a:gd name="connsiteX1917" fmla="*/ 2249928 w 12719538"/>
              <a:gd name="connsiteY1917" fmla="*/ 4290735 h 9910615"/>
              <a:gd name="connsiteX1918" fmla="*/ 2275794 w 12719538"/>
              <a:gd name="connsiteY1918" fmla="*/ 4252487 h 9910615"/>
              <a:gd name="connsiteX1919" fmla="*/ 2277274 w 12719538"/>
              <a:gd name="connsiteY1919" fmla="*/ 4251739 h 9910615"/>
              <a:gd name="connsiteX1920" fmla="*/ 2277385 w 12719538"/>
              <a:gd name="connsiteY1920" fmla="*/ 4251375 h 9910615"/>
              <a:gd name="connsiteX1921" fmla="*/ 2302893 w 12719538"/>
              <a:gd name="connsiteY1921" fmla="*/ 4251766 h 9910615"/>
              <a:gd name="connsiteX1922" fmla="*/ 2366628 w 12719538"/>
              <a:gd name="connsiteY1922" fmla="*/ 4222800 h 9910615"/>
              <a:gd name="connsiteX1923" fmla="*/ 2433570 w 12719538"/>
              <a:gd name="connsiteY1923" fmla="*/ 4152165 h 9910615"/>
              <a:gd name="connsiteX1924" fmla="*/ 2444535 w 12719538"/>
              <a:gd name="connsiteY1924" fmla="*/ 4135564 h 9910615"/>
              <a:gd name="connsiteX1925" fmla="*/ 2508132 w 12719538"/>
              <a:gd name="connsiteY1925" fmla="*/ 4051439 h 9910615"/>
              <a:gd name="connsiteX1926" fmla="*/ 2619877 w 12719538"/>
              <a:gd name="connsiteY1926" fmla="*/ 3949845 h 9910615"/>
              <a:gd name="connsiteX1927" fmla="*/ 2628433 w 12719538"/>
              <a:gd name="connsiteY1927" fmla="*/ 3957649 h 9910615"/>
              <a:gd name="connsiteX1928" fmla="*/ 2597790 w 12719538"/>
              <a:gd name="connsiteY1928" fmla="*/ 4010756 h 9910615"/>
              <a:gd name="connsiteX1929" fmla="*/ 2677791 w 12719538"/>
              <a:gd name="connsiteY1929" fmla="*/ 4015467 h 9910615"/>
              <a:gd name="connsiteX1930" fmla="*/ 2863919 w 12719538"/>
              <a:gd name="connsiteY1930" fmla="*/ 3862690 h 9910615"/>
              <a:gd name="connsiteX1931" fmla="*/ 2988464 w 12719538"/>
              <a:gd name="connsiteY1931" fmla="*/ 3777461 h 9910615"/>
              <a:gd name="connsiteX1932" fmla="*/ 3145715 w 12719538"/>
              <a:gd name="connsiteY1932" fmla="*/ 3702894 h 9910615"/>
              <a:gd name="connsiteX1933" fmla="*/ 3244575 w 12719538"/>
              <a:gd name="connsiteY1933" fmla="*/ 3635940 h 9910615"/>
              <a:gd name="connsiteX1934" fmla="*/ 3274779 w 12719538"/>
              <a:gd name="connsiteY1934" fmla="*/ 3616127 h 9910615"/>
              <a:gd name="connsiteX1935" fmla="*/ 3281699 w 12719538"/>
              <a:gd name="connsiteY1935" fmla="*/ 3625240 h 9910615"/>
              <a:gd name="connsiteX1936" fmla="*/ 3214892 w 12719538"/>
              <a:gd name="connsiteY1936" fmla="*/ 3688968 h 9910615"/>
              <a:gd name="connsiteX1937" fmla="*/ 3137649 w 12719538"/>
              <a:gd name="connsiteY1937" fmla="*/ 3739921 h 9910615"/>
              <a:gd name="connsiteX1938" fmla="*/ 3078924 w 12719538"/>
              <a:gd name="connsiteY1938" fmla="*/ 3787046 h 9910615"/>
              <a:gd name="connsiteX1939" fmla="*/ 3016207 w 12719538"/>
              <a:gd name="connsiteY1939" fmla="*/ 3837114 h 9910615"/>
              <a:gd name="connsiteX1940" fmla="*/ 2997010 w 12719538"/>
              <a:gd name="connsiteY1940" fmla="*/ 3860048 h 9910615"/>
              <a:gd name="connsiteX1941" fmla="*/ 3016112 w 12719538"/>
              <a:gd name="connsiteY1941" fmla="*/ 3876467 h 9910615"/>
              <a:gd name="connsiteX1942" fmla="*/ 3015433 w 12719538"/>
              <a:gd name="connsiteY1942" fmla="*/ 3876119 h 9910615"/>
              <a:gd name="connsiteX1943" fmla="*/ 3016148 w 12719538"/>
              <a:gd name="connsiteY1943" fmla="*/ 3876498 h 9910615"/>
              <a:gd name="connsiteX1944" fmla="*/ 3016112 w 12719538"/>
              <a:gd name="connsiteY1944" fmla="*/ 3876467 h 9910615"/>
              <a:gd name="connsiteX1945" fmla="*/ 3028851 w 12719538"/>
              <a:gd name="connsiteY1945" fmla="*/ 3882999 h 9910615"/>
              <a:gd name="connsiteX1946" fmla="*/ 3042365 w 12719538"/>
              <a:gd name="connsiteY1946" fmla="*/ 3887484 h 9910615"/>
              <a:gd name="connsiteX1947" fmla="*/ 3118643 w 12719538"/>
              <a:gd name="connsiteY1947" fmla="*/ 3896986 h 9910615"/>
              <a:gd name="connsiteX1948" fmla="*/ 3165361 w 12719538"/>
              <a:gd name="connsiteY1948" fmla="*/ 3887239 h 9910615"/>
              <a:gd name="connsiteX1949" fmla="*/ 3312390 w 12719538"/>
              <a:gd name="connsiteY1949" fmla="*/ 3774021 h 9910615"/>
              <a:gd name="connsiteX1950" fmla="*/ 3315530 w 12719538"/>
              <a:gd name="connsiteY1950" fmla="*/ 3754744 h 9910615"/>
              <a:gd name="connsiteX1951" fmla="*/ 3315579 w 12719538"/>
              <a:gd name="connsiteY1951" fmla="*/ 3754606 h 9910615"/>
              <a:gd name="connsiteX1952" fmla="*/ 3437742 w 12719538"/>
              <a:gd name="connsiteY1952" fmla="*/ 3685885 h 9910615"/>
              <a:gd name="connsiteX1953" fmla="*/ 3521880 w 12719538"/>
              <a:gd name="connsiteY1953" fmla="*/ 3611668 h 9910615"/>
              <a:gd name="connsiteX1954" fmla="*/ 3356817 w 12719538"/>
              <a:gd name="connsiteY1954" fmla="*/ 3727563 h 9910615"/>
              <a:gd name="connsiteX1955" fmla="*/ 3365814 w 12719538"/>
              <a:gd name="connsiteY1955" fmla="*/ 3673983 h 9910615"/>
              <a:gd name="connsiteX1956" fmla="*/ 3415788 w 12719538"/>
              <a:gd name="connsiteY1956" fmla="*/ 3635273 h 9910615"/>
              <a:gd name="connsiteX1957" fmla="*/ 3304482 w 12719538"/>
              <a:gd name="connsiteY1957" fmla="*/ 3695107 h 9910615"/>
              <a:gd name="connsiteX1958" fmla="*/ 3326917 w 12719538"/>
              <a:gd name="connsiteY1958" fmla="*/ 3649135 h 9910615"/>
              <a:gd name="connsiteX1959" fmla="*/ 3369351 w 12719538"/>
              <a:gd name="connsiteY1959" fmla="*/ 3582778 h 9910615"/>
              <a:gd name="connsiteX1960" fmla="*/ 3403347 w 12719538"/>
              <a:gd name="connsiteY1960" fmla="*/ 3562556 h 9910615"/>
              <a:gd name="connsiteX1961" fmla="*/ 3450815 w 12719538"/>
              <a:gd name="connsiteY1961" fmla="*/ 3550269 h 9910615"/>
              <a:gd name="connsiteX1962" fmla="*/ 3420841 w 12719538"/>
              <a:gd name="connsiteY1962" fmla="*/ 3550711 h 9910615"/>
              <a:gd name="connsiteX1963" fmla="*/ 3415479 w 12719538"/>
              <a:gd name="connsiteY1963" fmla="*/ 3541138 h 9910615"/>
              <a:gd name="connsiteX1964" fmla="*/ 3457176 w 12719538"/>
              <a:gd name="connsiteY1964" fmla="*/ 3514117 h 9910615"/>
              <a:gd name="connsiteX1965" fmla="*/ 3550326 w 12719538"/>
              <a:gd name="connsiteY1965" fmla="*/ 3475830 h 9910615"/>
              <a:gd name="connsiteX1966" fmla="*/ 3602724 w 12719538"/>
              <a:gd name="connsiteY1966" fmla="*/ 3413979 h 9910615"/>
              <a:gd name="connsiteX1967" fmla="*/ 3641923 w 12719538"/>
              <a:gd name="connsiteY1967" fmla="*/ 3382848 h 9910615"/>
              <a:gd name="connsiteX1968" fmla="*/ 3703981 w 12719538"/>
              <a:gd name="connsiteY1968" fmla="*/ 3319612 h 9910615"/>
              <a:gd name="connsiteX1969" fmla="*/ 3848927 w 12719538"/>
              <a:gd name="connsiteY1969" fmla="*/ 3228563 h 9910615"/>
              <a:gd name="connsiteX1970" fmla="*/ 3785895 w 12719538"/>
              <a:gd name="connsiteY1970" fmla="*/ 3246610 h 9910615"/>
              <a:gd name="connsiteX1971" fmla="*/ 3700252 w 12719538"/>
              <a:gd name="connsiteY1971" fmla="*/ 3251835 h 9910615"/>
              <a:gd name="connsiteX1972" fmla="*/ 3639886 w 12719538"/>
              <a:gd name="connsiteY1972" fmla="*/ 3251279 h 9910615"/>
              <a:gd name="connsiteX1973" fmla="*/ 3602821 w 12719538"/>
              <a:gd name="connsiteY1973" fmla="*/ 3247209 h 9910615"/>
              <a:gd name="connsiteX1974" fmla="*/ 3561002 w 12719538"/>
              <a:gd name="connsiteY1974" fmla="*/ 3258029 h 9910615"/>
              <a:gd name="connsiteX1975" fmla="*/ 3555628 w 12719538"/>
              <a:gd name="connsiteY1975" fmla="*/ 3248926 h 9910615"/>
              <a:gd name="connsiteX1976" fmla="*/ 3588228 w 12719538"/>
              <a:gd name="connsiteY1976" fmla="*/ 3224324 h 9910615"/>
              <a:gd name="connsiteX1977" fmla="*/ 3710657 w 12719538"/>
              <a:gd name="connsiteY1977" fmla="*/ 3131105 h 9910615"/>
              <a:gd name="connsiteX1978" fmla="*/ 3844954 w 12719538"/>
              <a:gd name="connsiteY1978" fmla="*/ 3027033 h 9910615"/>
              <a:gd name="connsiteX1979" fmla="*/ 3896121 w 12719538"/>
              <a:gd name="connsiteY1979" fmla="*/ 2927883 h 9910615"/>
              <a:gd name="connsiteX1980" fmla="*/ 3923651 w 12719538"/>
              <a:gd name="connsiteY1980" fmla="*/ 2902057 h 9910615"/>
              <a:gd name="connsiteX1981" fmla="*/ 4019047 w 12719538"/>
              <a:gd name="connsiteY1981" fmla="*/ 2833281 h 9910615"/>
              <a:gd name="connsiteX1982" fmla="*/ 4104047 w 12719538"/>
              <a:gd name="connsiteY1982" fmla="*/ 2792812 h 9910615"/>
              <a:gd name="connsiteX1983" fmla="*/ 4185925 w 12719538"/>
              <a:gd name="connsiteY1983" fmla="*/ 2770682 h 9910615"/>
              <a:gd name="connsiteX1984" fmla="*/ 4390042 w 12719538"/>
              <a:gd name="connsiteY1984" fmla="*/ 2615126 h 9910615"/>
              <a:gd name="connsiteX1985" fmla="*/ 4550229 w 12719538"/>
              <a:gd name="connsiteY1985" fmla="*/ 2490256 h 9910615"/>
              <a:gd name="connsiteX1986" fmla="*/ 4465046 w 12719538"/>
              <a:gd name="connsiteY1986" fmla="*/ 2520120 h 9910615"/>
              <a:gd name="connsiteX1987" fmla="*/ 4458377 w 12719538"/>
              <a:gd name="connsiteY1987" fmla="*/ 2506366 h 9910615"/>
              <a:gd name="connsiteX1988" fmla="*/ 4505306 w 12719538"/>
              <a:gd name="connsiteY1988" fmla="*/ 2474469 h 9910615"/>
              <a:gd name="connsiteX1989" fmla="*/ 4648324 w 12719538"/>
              <a:gd name="connsiteY1989" fmla="*/ 2414124 h 9910615"/>
              <a:gd name="connsiteX1990" fmla="*/ 4806493 w 12719538"/>
              <a:gd name="connsiteY1990" fmla="*/ 2326952 h 9910615"/>
              <a:gd name="connsiteX1991" fmla="*/ 4895068 w 12719538"/>
              <a:gd name="connsiteY1991" fmla="*/ 2282105 h 9910615"/>
              <a:gd name="connsiteX1992" fmla="*/ 4915853 w 12719538"/>
              <a:gd name="connsiteY1992" fmla="*/ 2259510 h 9910615"/>
              <a:gd name="connsiteX1993" fmla="*/ 4875167 w 12719538"/>
              <a:gd name="connsiteY1993" fmla="*/ 2266924 h 9910615"/>
              <a:gd name="connsiteX1994" fmla="*/ 4865631 w 12719538"/>
              <a:gd name="connsiteY1994" fmla="*/ 2237027 h 9910615"/>
              <a:gd name="connsiteX1995" fmla="*/ 4896906 w 12719538"/>
              <a:gd name="connsiteY1995" fmla="*/ 2193049 h 9910615"/>
              <a:gd name="connsiteX1996" fmla="*/ 4969634 w 12719538"/>
              <a:gd name="connsiteY1996" fmla="*/ 2156293 h 9910615"/>
              <a:gd name="connsiteX1997" fmla="*/ 5039010 w 12719538"/>
              <a:gd name="connsiteY1997" fmla="*/ 2120455 h 9910615"/>
              <a:gd name="connsiteX1998" fmla="*/ 5155444 w 12719538"/>
              <a:gd name="connsiteY1998" fmla="*/ 2033381 h 9910615"/>
              <a:gd name="connsiteX1999" fmla="*/ 5096324 w 12719538"/>
              <a:gd name="connsiteY1999" fmla="*/ 2065943 h 9910615"/>
              <a:gd name="connsiteX2000" fmla="*/ 5330340 w 12719538"/>
              <a:gd name="connsiteY2000" fmla="*/ 1994267 h 9910615"/>
              <a:gd name="connsiteX2001" fmla="*/ 5275984 w 12719538"/>
              <a:gd name="connsiteY2001" fmla="*/ 2047239 h 9910615"/>
              <a:gd name="connsiteX2002" fmla="*/ 5281648 w 12719538"/>
              <a:gd name="connsiteY2002" fmla="*/ 2057490 h 9910615"/>
              <a:gd name="connsiteX2003" fmla="*/ 5449845 w 12719538"/>
              <a:gd name="connsiteY2003" fmla="*/ 1979211 h 9910615"/>
              <a:gd name="connsiteX2004" fmla="*/ 5620615 w 12719538"/>
              <a:gd name="connsiteY2004" fmla="*/ 1893289 h 9910615"/>
              <a:gd name="connsiteX2005" fmla="*/ 5789600 w 12719538"/>
              <a:gd name="connsiteY2005" fmla="*/ 1816285 h 9910615"/>
              <a:gd name="connsiteX2006" fmla="*/ 5956399 w 12719538"/>
              <a:gd name="connsiteY2006" fmla="*/ 1726670 h 9910615"/>
              <a:gd name="connsiteX2007" fmla="*/ 5898194 w 12719538"/>
              <a:gd name="connsiteY2007" fmla="*/ 1734440 h 9910615"/>
              <a:gd name="connsiteX2008" fmla="*/ 5964719 w 12719538"/>
              <a:gd name="connsiteY2008" fmla="*/ 1701140 h 9910615"/>
              <a:gd name="connsiteX2009" fmla="*/ 6017469 w 12719538"/>
              <a:gd name="connsiteY2009" fmla="*/ 1692776 h 9910615"/>
              <a:gd name="connsiteX2010" fmla="*/ 6277804 w 12719538"/>
              <a:gd name="connsiteY2010" fmla="*/ 1560754 h 9910615"/>
              <a:gd name="connsiteX2011" fmla="*/ 6341150 w 12719538"/>
              <a:gd name="connsiteY2011" fmla="*/ 1507625 h 9910615"/>
              <a:gd name="connsiteX2012" fmla="*/ 6367594 w 12719538"/>
              <a:gd name="connsiteY2012" fmla="*/ 1495517 h 9910615"/>
              <a:gd name="connsiteX2013" fmla="*/ 6361620 w 12719538"/>
              <a:gd name="connsiteY2013" fmla="*/ 1529058 h 9910615"/>
              <a:gd name="connsiteX2014" fmla="*/ 6609804 w 12719538"/>
              <a:gd name="connsiteY2014" fmla="*/ 1418926 h 9910615"/>
              <a:gd name="connsiteX2015" fmla="*/ 6731153 w 12719538"/>
              <a:gd name="connsiteY2015" fmla="*/ 1369494 h 9910615"/>
              <a:gd name="connsiteX2016" fmla="*/ 6830346 w 12719538"/>
              <a:gd name="connsiteY2016" fmla="*/ 1312723 h 9910615"/>
              <a:gd name="connsiteX2017" fmla="*/ 6878448 w 12719538"/>
              <a:gd name="connsiteY2017" fmla="*/ 1286694 h 9910615"/>
              <a:gd name="connsiteX2018" fmla="*/ 6944731 w 12719538"/>
              <a:gd name="connsiteY2018" fmla="*/ 1250366 h 9910615"/>
              <a:gd name="connsiteX2019" fmla="*/ 6535497 w 12719538"/>
              <a:gd name="connsiteY2019" fmla="*/ 1421550 h 9910615"/>
              <a:gd name="connsiteX2020" fmla="*/ 6569360 w 12719538"/>
              <a:gd name="connsiteY2020" fmla="*/ 1333927 h 9910615"/>
              <a:gd name="connsiteX2021" fmla="*/ 6698474 w 12719538"/>
              <a:gd name="connsiteY2021" fmla="*/ 1278603 h 9910615"/>
              <a:gd name="connsiteX2022" fmla="*/ 6744027 w 12719538"/>
              <a:gd name="connsiteY2022" fmla="*/ 1264495 h 9910615"/>
              <a:gd name="connsiteX2023" fmla="*/ 6723282 w 12719538"/>
              <a:gd name="connsiteY2023" fmla="*/ 1228995 h 9910615"/>
              <a:gd name="connsiteX2024" fmla="*/ 6739332 w 12719538"/>
              <a:gd name="connsiteY2024" fmla="*/ 1191812 h 9910615"/>
              <a:gd name="connsiteX2025" fmla="*/ 6790055 w 12719538"/>
              <a:gd name="connsiteY2025" fmla="*/ 1196772 h 9910615"/>
              <a:gd name="connsiteX2026" fmla="*/ 6848200 w 12719538"/>
              <a:gd name="connsiteY2026" fmla="*/ 1171961 h 9910615"/>
              <a:gd name="connsiteX2027" fmla="*/ 6797827 w 12719538"/>
              <a:gd name="connsiteY2027" fmla="*/ 1157095 h 9910615"/>
              <a:gd name="connsiteX2028" fmla="*/ 6720789 w 12719538"/>
              <a:gd name="connsiteY2028" fmla="*/ 1150595 h 9910615"/>
              <a:gd name="connsiteX2029" fmla="*/ 6636647 w 12719538"/>
              <a:gd name="connsiteY2029" fmla="*/ 1173615 h 9910615"/>
              <a:gd name="connsiteX2030" fmla="*/ 6455511 w 12719538"/>
              <a:gd name="connsiteY2030" fmla="*/ 1242671 h 9910615"/>
              <a:gd name="connsiteX2031" fmla="*/ 6383755 w 12719538"/>
              <a:gd name="connsiteY2031" fmla="*/ 1278878 h 9910615"/>
              <a:gd name="connsiteX2032" fmla="*/ 6300251 w 12719538"/>
              <a:gd name="connsiteY2032" fmla="*/ 1324948 h 9910615"/>
              <a:gd name="connsiteX2033" fmla="*/ 6211041 w 12719538"/>
              <a:gd name="connsiteY2033" fmla="*/ 1339541 h 9910615"/>
              <a:gd name="connsiteX2034" fmla="*/ 6144823 w 12719538"/>
              <a:gd name="connsiteY2034" fmla="*/ 1374789 h 9910615"/>
              <a:gd name="connsiteX2035" fmla="*/ 6199800 w 12719538"/>
              <a:gd name="connsiteY2035" fmla="*/ 1354523 h 9910615"/>
              <a:gd name="connsiteX2036" fmla="*/ 6227534 w 12719538"/>
              <a:gd name="connsiteY2036" fmla="*/ 1380857 h 9910615"/>
              <a:gd name="connsiteX2037" fmla="*/ 6243815 w 12719538"/>
              <a:gd name="connsiteY2037" fmla="*/ 1416226 h 9910615"/>
              <a:gd name="connsiteX2038" fmla="*/ 6323899 w 12719538"/>
              <a:gd name="connsiteY2038" fmla="*/ 1380614 h 9910615"/>
              <a:gd name="connsiteX2039" fmla="*/ 6328904 w 12719538"/>
              <a:gd name="connsiteY2039" fmla="*/ 1388139 h 9910615"/>
              <a:gd name="connsiteX2040" fmla="*/ 6320334 w 12719538"/>
              <a:gd name="connsiteY2040" fmla="*/ 1403908 h 9910615"/>
              <a:gd name="connsiteX2041" fmla="*/ 6217759 w 12719538"/>
              <a:gd name="connsiteY2041" fmla="*/ 1462756 h 9910615"/>
              <a:gd name="connsiteX2042" fmla="*/ 6163442 w 12719538"/>
              <a:gd name="connsiteY2042" fmla="*/ 1457652 h 9910615"/>
              <a:gd name="connsiteX2043" fmla="*/ 6181110 w 12719538"/>
              <a:gd name="connsiteY2043" fmla="*/ 1412646 h 9910615"/>
              <a:gd name="connsiteX2044" fmla="*/ 6195496 w 12719538"/>
              <a:gd name="connsiteY2044" fmla="*/ 1395801 h 9910615"/>
              <a:gd name="connsiteX2045" fmla="*/ 6097015 w 12719538"/>
              <a:gd name="connsiteY2045" fmla="*/ 1435760 h 9910615"/>
              <a:gd name="connsiteX2046" fmla="*/ 6043540 w 12719538"/>
              <a:gd name="connsiteY2046" fmla="*/ 1397772 h 9910615"/>
              <a:gd name="connsiteX2047" fmla="*/ 5991593 w 12719538"/>
              <a:gd name="connsiteY2047" fmla="*/ 1420872 h 9910615"/>
              <a:gd name="connsiteX2048" fmla="*/ 6018465 w 12719538"/>
              <a:gd name="connsiteY2048" fmla="*/ 1448744 h 9910615"/>
              <a:gd name="connsiteX2049" fmla="*/ 5967328 w 12719538"/>
              <a:gd name="connsiteY2049" fmla="*/ 1516648 h 9910615"/>
              <a:gd name="connsiteX2050" fmla="*/ 5869116 w 12719538"/>
              <a:gd name="connsiteY2050" fmla="*/ 1480679 h 9910615"/>
              <a:gd name="connsiteX2051" fmla="*/ 5875745 w 12719538"/>
              <a:gd name="connsiteY2051" fmla="*/ 1543558 h 9910615"/>
              <a:gd name="connsiteX2052" fmla="*/ 5773292 w 12719538"/>
              <a:gd name="connsiteY2052" fmla="*/ 1534086 h 9910615"/>
              <a:gd name="connsiteX2053" fmla="*/ 5666523 w 12719538"/>
              <a:gd name="connsiteY2053" fmla="*/ 1560895 h 9910615"/>
              <a:gd name="connsiteX2054" fmla="*/ 5655422 w 12719538"/>
              <a:gd name="connsiteY2054" fmla="*/ 1616688 h 9910615"/>
              <a:gd name="connsiteX2055" fmla="*/ 5680269 w 12719538"/>
              <a:gd name="connsiteY2055" fmla="*/ 1640008 h 9910615"/>
              <a:gd name="connsiteX2056" fmla="*/ 5669610 w 12719538"/>
              <a:gd name="connsiteY2056" fmla="*/ 1651827 h 9910615"/>
              <a:gd name="connsiteX2057" fmla="*/ 5541672 w 12719538"/>
              <a:gd name="connsiteY2057" fmla="*/ 1709067 h 9910615"/>
              <a:gd name="connsiteX2058" fmla="*/ 5408832 w 12719538"/>
              <a:gd name="connsiteY2058" fmla="*/ 1755021 h 9910615"/>
              <a:gd name="connsiteX2059" fmla="*/ 5269743 w 12719538"/>
              <a:gd name="connsiteY2059" fmla="*/ 1740706 h 9910615"/>
              <a:gd name="connsiteX2060" fmla="*/ 5071358 w 12719538"/>
              <a:gd name="connsiteY2060" fmla="*/ 1856208 h 9910615"/>
              <a:gd name="connsiteX2061" fmla="*/ 5138265 w 12719538"/>
              <a:gd name="connsiteY2061" fmla="*/ 1854088 h 9910615"/>
              <a:gd name="connsiteX2062" fmla="*/ 5242311 w 12719538"/>
              <a:gd name="connsiteY2062" fmla="*/ 1816184 h 9910615"/>
              <a:gd name="connsiteX2063" fmla="*/ 5226035 w 12719538"/>
              <a:gd name="connsiteY2063" fmla="*/ 1863591 h 9910615"/>
              <a:gd name="connsiteX2064" fmla="*/ 5239437 w 12719538"/>
              <a:gd name="connsiteY2064" fmla="*/ 1865647 h 9910615"/>
              <a:gd name="connsiteX2065" fmla="*/ 5281162 w 12719538"/>
              <a:gd name="connsiteY2065" fmla="*/ 1848137 h 9910615"/>
              <a:gd name="connsiteX2066" fmla="*/ 5316724 w 12719538"/>
              <a:gd name="connsiteY2066" fmla="*/ 1846604 h 9910615"/>
              <a:gd name="connsiteX2067" fmla="*/ 5233637 w 12719538"/>
              <a:gd name="connsiteY2067" fmla="*/ 1910254 h 9910615"/>
              <a:gd name="connsiteX2068" fmla="*/ 5034642 w 12719538"/>
              <a:gd name="connsiteY2068" fmla="*/ 1978423 h 9910615"/>
              <a:gd name="connsiteX2069" fmla="*/ 5005556 w 12719538"/>
              <a:gd name="connsiteY2069" fmla="*/ 1979865 h 9910615"/>
              <a:gd name="connsiteX2070" fmla="*/ 5001763 w 12719538"/>
              <a:gd name="connsiteY2070" fmla="*/ 1969594 h 9910615"/>
              <a:gd name="connsiteX2071" fmla="*/ 5090241 w 12719538"/>
              <a:gd name="connsiteY2071" fmla="*/ 1930482 h 9910615"/>
              <a:gd name="connsiteX2072" fmla="*/ 5181310 w 12719538"/>
              <a:gd name="connsiteY2072" fmla="*/ 1896715 h 9910615"/>
              <a:gd name="connsiteX2073" fmla="*/ 5176106 w 12719538"/>
              <a:gd name="connsiteY2073" fmla="*/ 1882774 h 9910615"/>
              <a:gd name="connsiteX2074" fmla="*/ 5094626 w 12719538"/>
              <a:gd name="connsiteY2074" fmla="*/ 1914251 h 9910615"/>
              <a:gd name="connsiteX2075" fmla="*/ 4951042 w 12719538"/>
              <a:gd name="connsiteY2075" fmla="*/ 1952204 h 9910615"/>
              <a:gd name="connsiteX2076" fmla="*/ 4767225 w 12719538"/>
              <a:gd name="connsiteY2076" fmla="*/ 2036617 h 9910615"/>
              <a:gd name="connsiteX2077" fmla="*/ 4649800 w 12719538"/>
              <a:gd name="connsiteY2077" fmla="*/ 2101836 h 9910615"/>
              <a:gd name="connsiteX2078" fmla="*/ 4527135 w 12719538"/>
              <a:gd name="connsiteY2078" fmla="*/ 2147563 h 9910615"/>
              <a:gd name="connsiteX2079" fmla="*/ 4305632 w 12719538"/>
              <a:gd name="connsiteY2079" fmla="*/ 2230968 h 9910615"/>
              <a:gd name="connsiteX2080" fmla="*/ 4249976 w 12719538"/>
              <a:gd name="connsiteY2080" fmla="*/ 2238766 h 9910615"/>
              <a:gd name="connsiteX2081" fmla="*/ 4243823 w 12719538"/>
              <a:gd name="connsiteY2081" fmla="*/ 2224433 h 9910615"/>
              <a:gd name="connsiteX2082" fmla="*/ 4284056 w 12719538"/>
              <a:gd name="connsiteY2082" fmla="*/ 2194120 h 9910615"/>
              <a:gd name="connsiteX2083" fmla="*/ 4419919 w 12719538"/>
              <a:gd name="connsiteY2083" fmla="*/ 2128128 h 9910615"/>
              <a:gd name="connsiteX2084" fmla="*/ 4514845 w 12719538"/>
              <a:gd name="connsiteY2084" fmla="*/ 2097300 h 9910615"/>
              <a:gd name="connsiteX2085" fmla="*/ 4573692 w 12719538"/>
              <a:gd name="connsiteY2085" fmla="*/ 2050462 h 9910615"/>
              <a:gd name="connsiteX2086" fmla="*/ 4650496 w 12719538"/>
              <a:gd name="connsiteY2086" fmla="*/ 1991813 h 9910615"/>
              <a:gd name="connsiteX2087" fmla="*/ 4817006 w 12719538"/>
              <a:gd name="connsiteY2087" fmla="*/ 1909986 h 9910615"/>
              <a:gd name="connsiteX2088" fmla="*/ 4925878 w 12719538"/>
              <a:gd name="connsiteY2088" fmla="*/ 1859830 h 9910615"/>
              <a:gd name="connsiteX2089" fmla="*/ 5030929 w 12719538"/>
              <a:gd name="connsiteY2089" fmla="*/ 1812766 h 9910615"/>
              <a:gd name="connsiteX2090" fmla="*/ 5103818 w 12719538"/>
              <a:gd name="connsiteY2090" fmla="*/ 1780353 h 9910615"/>
              <a:gd name="connsiteX2091" fmla="*/ 5087546 w 12719538"/>
              <a:gd name="connsiteY2091" fmla="*/ 1749975 h 9910615"/>
              <a:gd name="connsiteX2092" fmla="*/ 5159534 w 12719538"/>
              <a:gd name="connsiteY2092" fmla="*/ 1711807 h 9910615"/>
              <a:gd name="connsiteX2093" fmla="*/ 5323356 w 12719538"/>
              <a:gd name="connsiteY2093" fmla="*/ 1633382 h 9910615"/>
              <a:gd name="connsiteX2094" fmla="*/ 5353131 w 12719538"/>
              <a:gd name="connsiteY2094" fmla="*/ 1619567 h 9910615"/>
              <a:gd name="connsiteX2095" fmla="*/ 5342646 w 12719538"/>
              <a:gd name="connsiteY2095" fmla="*/ 1582079 h 9910615"/>
              <a:gd name="connsiteX2096" fmla="*/ 5532938 w 12719538"/>
              <a:gd name="connsiteY2096" fmla="*/ 1492354 h 9910615"/>
              <a:gd name="connsiteX2097" fmla="*/ 5565497 w 12719538"/>
              <a:gd name="connsiteY2097" fmla="*/ 1473113 h 9910615"/>
              <a:gd name="connsiteX2098" fmla="*/ 5661417 w 12719538"/>
              <a:gd name="connsiteY2098" fmla="*/ 1405266 h 9910615"/>
              <a:gd name="connsiteX2099" fmla="*/ 5697948 w 12719538"/>
              <a:gd name="connsiteY2099" fmla="*/ 1389254 h 9910615"/>
              <a:gd name="connsiteX2100" fmla="*/ 5796505 w 12719538"/>
              <a:gd name="connsiteY2100" fmla="*/ 1367600 h 9910615"/>
              <a:gd name="connsiteX2101" fmla="*/ 5813676 w 12719538"/>
              <a:gd name="connsiteY2101" fmla="*/ 1363217 h 9910615"/>
              <a:gd name="connsiteX2102" fmla="*/ 5835119 w 12719538"/>
              <a:gd name="connsiteY2102" fmla="*/ 1231770 h 9910615"/>
              <a:gd name="connsiteX2103" fmla="*/ 5868890 w 12719538"/>
              <a:gd name="connsiteY2103" fmla="*/ 1204330 h 9910615"/>
              <a:gd name="connsiteX2104" fmla="*/ 5930459 w 12719538"/>
              <a:gd name="connsiteY2104" fmla="*/ 1161858 h 9910615"/>
              <a:gd name="connsiteX2105" fmla="*/ 6051692 w 12719538"/>
              <a:gd name="connsiteY2105" fmla="*/ 1074391 h 9910615"/>
              <a:gd name="connsiteX2106" fmla="*/ 6109025 w 12719538"/>
              <a:gd name="connsiteY2106" fmla="*/ 1020916 h 9910615"/>
              <a:gd name="connsiteX2107" fmla="*/ 6116449 w 12719538"/>
              <a:gd name="connsiteY2107" fmla="*/ 1008787 h 9910615"/>
              <a:gd name="connsiteX2108" fmla="*/ 6254064 w 12719538"/>
              <a:gd name="connsiteY2108" fmla="*/ 924606 h 9910615"/>
              <a:gd name="connsiteX2109" fmla="*/ 6267407 w 12719538"/>
              <a:gd name="connsiteY2109" fmla="*/ 898700 h 9910615"/>
              <a:gd name="connsiteX2110" fmla="*/ 6301528 w 12719538"/>
              <a:gd name="connsiteY2110" fmla="*/ 863097 h 9910615"/>
              <a:gd name="connsiteX2111" fmla="*/ 6395045 w 12719538"/>
              <a:gd name="connsiteY2111" fmla="*/ 815936 h 9910615"/>
              <a:gd name="connsiteX2112" fmla="*/ 6413599 w 12719538"/>
              <a:gd name="connsiteY2112" fmla="*/ 808963 h 9910615"/>
              <a:gd name="connsiteX2113" fmla="*/ 6500677 w 12719538"/>
              <a:gd name="connsiteY2113" fmla="*/ 781617 h 9910615"/>
              <a:gd name="connsiteX2114" fmla="*/ 6538429 w 12719538"/>
              <a:gd name="connsiteY2114" fmla="*/ 773076 h 9910615"/>
              <a:gd name="connsiteX2115" fmla="*/ 6634642 w 12719538"/>
              <a:gd name="connsiteY2115" fmla="*/ 734699 h 9910615"/>
              <a:gd name="connsiteX2116" fmla="*/ 6713605 w 12719538"/>
              <a:gd name="connsiteY2116" fmla="*/ 746028 h 9910615"/>
              <a:gd name="connsiteX2117" fmla="*/ 6768426 w 12719538"/>
              <a:gd name="connsiteY2117" fmla="*/ 751256 h 9910615"/>
              <a:gd name="connsiteX2118" fmla="*/ 6790801 w 12719538"/>
              <a:gd name="connsiteY2118" fmla="*/ 750135 h 9910615"/>
              <a:gd name="connsiteX2119" fmla="*/ 6867370 w 12719538"/>
              <a:gd name="connsiteY2119" fmla="*/ 716550 h 9910615"/>
              <a:gd name="connsiteX2120" fmla="*/ 6862129 w 12719538"/>
              <a:gd name="connsiteY2120" fmla="*/ 702277 h 9910615"/>
              <a:gd name="connsiteX2121" fmla="*/ 6793088 w 12719538"/>
              <a:gd name="connsiteY2121" fmla="*/ 718001 h 9910615"/>
              <a:gd name="connsiteX2122" fmla="*/ 6723129 w 12719538"/>
              <a:gd name="connsiteY2122" fmla="*/ 709282 h 9910615"/>
              <a:gd name="connsiteX2123" fmla="*/ 6728822 w 12719538"/>
              <a:gd name="connsiteY2123" fmla="*/ 700717 h 9910615"/>
              <a:gd name="connsiteX2124" fmla="*/ 6776254 w 12719538"/>
              <a:gd name="connsiteY2124" fmla="*/ 663486 h 9910615"/>
              <a:gd name="connsiteX2125" fmla="*/ 6849553 w 12719538"/>
              <a:gd name="connsiteY2125" fmla="*/ 662821 h 9910615"/>
              <a:gd name="connsiteX2126" fmla="*/ 6993129 w 12719538"/>
              <a:gd name="connsiteY2126" fmla="*/ 635776 h 9910615"/>
              <a:gd name="connsiteX2127" fmla="*/ 7049389 w 12719538"/>
              <a:gd name="connsiteY2127" fmla="*/ 546093 h 9910615"/>
              <a:gd name="connsiteX2128" fmla="*/ 7199691 w 12719538"/>
              <a:gd name="connsiteY2128" fmla="*/ 503867 h 9910615"/>
              <a:gd name="connsiteX2129" fmla="*/ 7238391 w 12719538"/>
              <a:gd name="connsiteY2129" fmla="*/ 451476 h 9910615"/>
              <a:gd name="connsiteX2130" fmla="*/ 7284014 w 12719538"/>
              <a:gd name="connsiteY2130" fmla="*/ 521518 h 9910615"/>
              <a:gd name="connsiteX2131" fmla="*/ 7331241 w 12719538"/>
              <a:gd name="connsiteY2131" fmla="*/ 467432 h 9910615"/>
              <a:gd name="connsiteX2132" fmla="*/ 7357122 w 12719538"/>
              <a:gd name="connsiteY2132" fmla="*/ 447095 h 9910615"/>
              <a:gd name="connsiteX2133" fmla="*/ 7447040 w 12719538"/>
              <a:gd name="connsiteY2133" fmla="*/ 406761 h 9910615"/>
              <a:gd name="connsiteX2134" fmla="*/ 7474925 w 12719538"/>
              <a:gd name="connsiteY2134" fmla="*/ 446844 h 9910615"/>
              <a:gd name="connsiteX2135" fmla="*/ 7552519 w 12719538"/>
              <a:gd name="connsiteY2135" fmla="*/ 366362 h 9910615"/>
              <a:gd name="connsiteX2136" fmla="*/ 7633178 w 12719538"/>
              <a:gd name="connsiteY2136" fmla="*/ 478178 h 9910615"/>
              <a:gd name="connsiteX2137" fmla="*/ 7644275 w 12719538"/>
              <a:gd name="connsiteY2137" fmla="*/ 454665 h 9910615"/>
              <a:gd name="connsiteX2138" fmla="*/ 7776280 w 12719538"/>
              <a:gd name="connsiteY2138" fmla="*/ 412800 h 9910615"/>
              <a:gd name="connsiteX2139" fmla="*/ 7788593 w 12719538"/>
              <a:gd name="connsiteY2139" fmla="*/ 407673 h 9910615"/>
              <a:gd name="connsiteX2140" fmla="*/ 7847028 w 12719538"/>
              <a:gd name="connsiteY2140" fmla="*/ 353940 h 9910615"/>
              <a:gd name="connsiteX2141" fmla="*/ 7771352 w 12719538"/>
              <a:gd name="connsiteY2141" fmla="*/ 320945 h 9910615"/>
              <a:gd name="connsiteX2142" fmla="*/ 7845926 w 12719538"/>
              <a:gd name="connsiteY2142" fmla="*/ 274432 h 9910615"/>
              <a:gd name="connsiteX2143" fmla="*/ 7883486 w 12719538"/>
              <a:gd name="connsiteY2143" fmla="*/ 319382 h 9910615"/>
              <a:gd name="connsiteX2144" fmla="*/ 7970218 w 12719538"/>
              <a:gd name="connsiteY2144" fmla="*/ 291260 h 9910615"/>
              <a:gd name="connsiteX2145" fmla="*/ 8005609 w 12719538"/>
              <a:gd name="connsiteY2145" fmla="*/ 370847 h 9910615"/>
              <a:gd name="connsiteX2146" fmla="*/ 8047804 w 12719538"/>
              <a:gd name="connsiteY2146" fmla="*/ 306687 h 9910615"/>
              <a:gd name="connsiteX2147" fmla="*/ 8101078 w 12719538"/>
              <a:gd name="connsiteY2147" fmla="*/ 297509 h 9910615"/>
              <a:gd name="connsiteX2148" fmla="*/ 8128367 w 12719538"/>
              <a:gd name="connsiteY2148" fmla="*/ 291530 h 9910615"/>
              <a:gd name="connsiteX2149" fmla="*/ 8204279 w 12719538"/>
              <a:gd name="connsiteY2149" fmla="*/ 265666 h 9910615"/>
              <a:gd name="connsiteX2150" fmla="*/ 8323299 w 12719538"/>
              <a:gd name="connsiteY2150" fmla="*/ 289020 h 9910615"/>
              <a:gd name="connsiteX2151" fmla="*/ 8337462 w 12719538"/>
              <a:gd name="connsiteY2151" fmla="*/ 238371 h 9910615"/>
              <a:gd name="connsiteX2152" fmla="*/ 8370470 w 12719538"/>
              <a:gd name="connsiteY2152" fmla="*/ 260152 h 9910615"/>
              <a:gd name="connsiteX2153" fmla="*/ 8374567 w 12719538"/>
              <a:gd name="connsiteY2153" fmla="*/ 168233 h 9910615"/>
              <a:gd name="connsiteX2154" fmla="*/ 8491250 w 12719538"/>
              <a:gd name="connsiteY2154" fmla="*/ 181360 h 9910615"/>
              <a:gd name="connsiteX2155" fmla="*/ 8562811 w 12719538"/>
              <a:gd name="connsiteY2155" fmla="*/ 179261 h 9910615"/>
              <a:gd name="connsiteX2156" fmla="*/ 8528780 w 12719538"/>
              <a:gd name="connsiteY2156" fmla="*/ 84099 h 9910615"/>
              <a:gd name="connsiteX2157" fmla="*/ 8670446 w 12719538"/>
              <a:gd name="connsiteY2157" fmla="*/ 141735 h 9910615"/>
              <a:gd name="connsiteX2158" fmla="*/ 8820284 w 12719538"/>
              <a:gd name="connsiteY2158" fmla="*/ 99949 h 9910615"/>
              <a:gd name="connsiteX2159" fmla="*/ 8825169 w 12719538"/>
              <a:gd name="connsiteY2159" fmla="*/ 59000 h 9910615"/>
              <a:gd name="connsiteX2160" fmla="*/ 8856050 w 12719538"/>
              <a:gd name="connsiteY2160" fmla="*/ 71041 h 9910615"/>
              <a:gd name="connsiteX2161" fmla="*/ 8883257 w 12719538"/>
              <a:gd name="connsiteY2161" fmla="*/ 85994 h 9910615"/>
              <a:gd name="connsiteX2162" fmla="*/ 8881907 w 12719538"/>
              <a:gd name="connsiteY2162" fmla="*/ 19837 h 9910615"/>
              <a:gd name="connsiteX2163" fmla="*/ 8964445 w 12719538"/>
              <a:gd name="connsiteY2163" fmla="*/ 83679 h 9910615"/>
              <a:gd name="connsiteX2164" fmla="*/ 9038584 w 12719538"/>
              <a:gd name="connsiteY2164" fmla="*/ 24007 h 9910615"/>
              <a:gd name="connsiteX2165" fmla="*/ 9107344 w 12719538"/>
              <a:gd name="connsiteY2165" fmla="*/ 47417 h 9910615"/>
              <a:gd name="connsiteX2166" fmla="*/ 9151004 w 12719538"/>
              <a:gd name="connsiteY2166" fmla="*/ 68056 h 9910615"/>
              <a:gd name="connsiteX2167" fmla="*/ 9218205 w 12719538"/>
              <a:gd name="connsiteY2167" fmla="*/ 104123 h 9910615"/>
              <a:gd name="connsiteX2168" fmla="*/ 9276525 w 12719538"/>
              <a:gd name="connsiteY2168" fmla="*/ 122192 h 9910615"/>
              <a:gd name="connsiteX2169" fmla="*/ 9312090 w 12719538"/>
              <a:gd name="connsiteY2169" fmla="*/ 129369 h 9910615"/>
              <a:gd name="connsiteX2170" fmla="*/ 9304159 w 12719538"/>
              <a:gd name="connsiteY2170" fmla="*/ 92139 h 9910615"/>
              <a:gd name="connsiteX2171" fmla="*/ 9292668 w 12719538"/>
              <a:gd name="connsiteY2171" fmla="*/ 75615 h 9910615"/>
              <a:gd name="connsiteX2172" fmla="*/ 9372233 w 12719538"/>
              <a:gd name="connsiteY2172" fmla="*/ 48400 h 9910615"/>
              <a:gd name="connsiteX2173" fmla="*/ 9341439 w 12719538"/>
              <a:gd name="connsiteY2173" fmla="*/ 116086 h 9910615"/>
              <a:gd name="connsiteX2174" fmla="*/ 9406148 w 12719538"/>
              <a:gd name="connsiteY2174" fmla="*/ 102056 h 9910615"/>
              <a:gd name="connsiteX2175" fmla="*/ 9423988 w 12719538"/>
              <a:gd name="connsiteY2175" fmla="*/ 21900 h 9910615"/>
              <a:gd name="connsiteX2176" fmla="*/ 9516518 w 12719538"/>
              <a:gd name="connsiteY2176" fmla="*/ 138776 h 9910615"/>
              <a:gd name="connsiteX2177" fmla="*/ 9516986 w 12719538"/>
              <a:gd name="connsiteY2177" fmla="*/ 168407 h 9910615"/>
              <a:gd name="connsiteX2178" fmla="*/ 9517233 w 12719538"/>
              <a:gd name="connsiteY2178" fmla="*/ 206781 h 9910615"/>
              <a:gd name="connsiteX2179" fmla="*/ 9516430 w 12719538"/>
              <a:gd name="connsiteY2179" fmla="*/ 207669 h 9910615"/>
              <a:gd name="connsiteX2180" fmla="*/ 9516947 w 12719538"/>
              <a:gd name="connsiteY2180" fmla="*/ 208107 h 9910615"/>
              <a:gd name="connsiteX2181" fmla="*/ 9480762 w 12719538"/>
              <a:gd name="connsiteY2181" fmla="*/ 221394 h 9910615"/>
              <a:gd name="connsiteX2182" fmla="*/ 9441872 w 12719538"/>
              <a:gd name="connsiteY2182" fmla="*/ 218180 h 9910615"/>
              <a:gd name="connsiteX2183" fmla="*/ 9491578 w 12719538"/>
              <a:gd name="connsiteY2183" fmla="*/ 188301 h 9910615"/>
              <a:gd name="connsiteX2184" fmla="*/ 9449860 w 12719538"/>
              <a:gd name="connsiteY2184" fmla="*/ 164817 h 9910615"/>
              <a:gd name="connsiteX2185" fmla="*/ 9432119 w 12719538"/>
              <a:gd name="connsiteY2185" fmla="*/ 170647 h 9910615"/>
              <a:gd name="connsiteX2186" fmla="*/ 9412806 w 12719538"/>
              <a:gd name="connsiteY2186" fmla="*/ 173314 h 9910615"/>
              <a:gd name="connsiteX2187" fmla="*/ 9412811 w 12719538"/>
              <a:gd name="connsiteY2187" fmla="*/ 172703 h 9910615"/>
              <a:gd name="connsiteX2188" fmla="*/ 9411956 w 12719538"/>
              <a:gd name="connsiteY2188" fmla="*/ 172159 h 9910615"/>
              <a:gd name="connsiteX2189" fmla="*/ 9406906 w 12719538"/>
              <a:gd name="connsiteY2189" fmla="*/ 156040 h 9910615"/>
              <a:gd name="connsiteX2190" fmla="*/ 9376732 w 12719538"/>
              <a:gd name="connsiteY2190" fmla="*/ 149732 h 9910615"/>
              <a:gd name="connsiteX2191" fmla="*/ 9411956 w 12719538"/>
              <a:gd name="connsiteY2191" fmla="*/ 172159 h 9910615"/>
              <a:gd name="connsiteX2192" fmla="*/ 9412338 w 12719538"/>
              <a:gd name="connsiteY2192" fmla="*/ 173378 h 9910615"/>
              <a:gd name="connsiteX2193" fmla="*/ 9412806 w 12719538"/>
              <a:gd name="connsiteY2193" fmla="*/ 173314 h 9910615"/>
              <a:gd name="connsiteX2194" fmla="*/ 9412310 w 12719538"/>
              <a:gd name="connsiteY2194" fmla="*/ 238179 h 9910615"/>
              <a:gd name="connsiteX2195" fmla="*/ 9410826 w 12719538"/>
              <a:gd name="connsiteY2195" fmla="*/ 265658 h 9910615"/>
              <a:gd name="connsiteX2196" fmla="*/ 9421865 w 12719538"/>
              <a:gd name="connsiteY2196" fmla="*/ 311366 h 9910615"/>
              <a:gd name="connsiteX2197" fmla="*/ 9476561 w 12719538"/>
              <a:gd name="connsiteY2197" fmla="*/ 298427 h 9910615"/>
              <a:gd name="connsiteX2198" fmla="*/ 9491992 w 12719538"/>
              <a:gd name="connsiteY2198" fmla="*/ 246401 h 9910615"/>
              <a:gd name="connsiteX2199" fmla="*/ 9530756 w 12719538"/>
              <a:gd name="connsiteY2199" fmla="*/ 283614 h 9910615"/>
              <a:gd name="connsiteX2200" fmla="*/ 9563915 w 12719538"/>
              <a:gd name="connsiteY2200" fmla="*/ 247850 h 9910615"/>
              <a:gd name="connsiteX2201" fmla="*/ 9516947 w 12719538"/>
              <a:gd name="connsiteY2201" fmla="*/ 208107 h 9910615"/>
              <a:gd name="connsiteX2202" fmla="*/ 9517241 w 12719538"/>
              <a:gd name="connsiteY2202" fmla="*/ 207999 h 9910615"/>
              <a:gd name="connsiteX2203" fmla="*/ 9517233 w 12719538"/>
              <a:gd name="connsiteY2203" fmla="*/ 206781 h 9910615"/>
              <a:gd name="connsiteX2204" fmla="*/ 9563988 w 12719538"/>
              <a:gd name="connsiteY2204" fmla="*/ 155056 h 9910615"/>
              <a:gd name="connsiteX2205" fmla="*/ 9595132 w 12719538"/>
              <a:gd name="connsiteY2205" fmla="*/ 194031 h 9910615"/>
              <a:gd name="connsiteX2206" fmla="*/ 9629078 w 12719538"/>
              <a:gd name="connsiteY2206" fmla="*/ 205755 h 9910615"/>
              <a:gd name="connsiteX2207" fmla="*/ 9624679 w 12719538"/>
              <a:gd name="connsiteY2207" fmla="*/ 174743 h 9910615"/>
              <a:gd name="connsiteX2208" fmla="*/ 9620260 w 12719538"/>
              <a:gd name="connsiteY2208" fmla="*/ 133743 h 9910615"/>
              <a:gd name="connsiteX2209" fmla="*/ 9639351 w 12719538"/>
              <a:gd name="connsiteY2209" fmla="*/ 153815 h 9910615"/>
              <a:gd name="connsiteX2210" fmla="*/ 9697177 w 12719538"/>
              <a:gd name="connsiteY2210" fmla="*/ 161075 h 9910615"/>
              <a:gd name="connsiteX2211" fmla="*/ 9727169 w 12719538"/>
              <a:gd name="connsiteY2211" fmla="*/ 156217 h 9910615"/>
              <a:gd name="connsiteX2212" fmla="*/ 9762531 w 12719538"/>
              <a:gd name="connsiteY2212" fmla="*/ 68735 h 9910615"/>
              <a:gd name="connsiteX2213" fmla="*/ 9795729 w 12719538"/>
              <a:gd name="connsiteY2213" fmla="*/ 114811 h 9910615"/>
              <a:gd name="connsiteX2214" fmla="*/ 9834469 w 12719538"/>
              <a:gd name="connsiteY2214" fmla="*/ 140549 h 9910615"/>
              <a:gd name="connsiteX2215" fmla="*/ 9859328 w 12719538"/>
              <a:gd name="connsiteY2215" fmla="*/ 94312 h 9910615"/>
              <a:gd name="connsiteX2216" fmla="*/ 9853072 w 12719538"/>
              <a:gd name="connsiteY2216" fmla="*/ 52162 h 9910615"/>
              <a:gd name="connsiteX2217" fmla="*/ 9862389 w 12719538"/>
              <a:gd name="connsiteY2217" fmla="*/ 48251 h 9910615"/>
              <a:gd name="connsiteX2218" fmla="*/ 9901788 w 12719538"/>
              <a:gd name="connsiteY2218" fmla="*/ 81936 h 9910615"/>
              <a:gd name="connsiteX2219" fmla="*/ 9918840 w 12719538"/>
              <a:gd name="connsiteY2219" fmla="*/ 23612 h 9910615"/>
              <a:gd name="connsiteX2220" fmla="*/ 9949951 w 12719538"/>
              <a:gd name="connsiteY2220" fmla="*/ 145505 h 9910615"/>
              <a:gd name="connsiteX2221" fmla="*/ 9951995 w 12719538"/>
              <a:gd name="connsiteY2221" fmla="*/ 202299 h 9910615"/>
              <a:gd name="connsiteX2222" fmla="*/ 10043274 w 12719538"/>
              <a:gd name="connsiteY2222" fmla="*/ 36778 h 9910615"/>
              <a:gd name="connsiteX2223" fmla="*/ 10101880 w 12719538"/>
              <a:gd name="connsiteY2223" fmla="*/ 80848 h 9910615"/>
              <a:gd name="connsiteX2224" fmla="*/ 10086043 w 12719538"/>
              <a:gd name="connsiteY2224" fmla="*/ 0 h 99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Lst>
            <a:rect l="l" t="t" r="r" b="b"/>
            <a:pathLst>
              <a:path w="12719538" h="9910615">
                <a:moveTo>
                  <a:pt x="3480117" y="9747716"/>
                </a:moveTo>
                <a:cubicBezTo>
                  <a:pt x="3471261" y="9751654"/>
                  <a:pt x="3462682" y="9755469"/>
                  <a:pt x="3449487" y="9761336"/>
                </a:cubicBezTo>
                <a:cubicBezTo>
                  <a:pt x="3471840" y="9780538"/>
                  <a:pt x="3481372" y="9775138"/>
                  <a:pt x="3484906" y="9754755"/>
                </a:cubicBezTo>
                <a:cubicBezTo>
                  <a:pt x="3485234" y="9752758"/>
                  <a:pt x="3481749" y="9749894"/>
                  <a:pt x="3480117" y="9747716"/>
                </a:cubicBezTo>
                <a:close/>
                <a:moveTo>
                  <a:pt x="3613562" y="9637750"/>
                </a:moveTo>
                <a:cubicBezTo>
                  <a:pt x="3595624" y="9641900"/>
                  <a:pt x="3579240" y="9651271"/>
                  <a:pt x="3591884" y="9682688"/>
                </a:cubicBezTo>
                <a:cubicBezTo>
                  <a:pt x="3612706" y="9679818"/>
                  <a:pt x="3633304" y="9676924"/>
                  <a:pt x="3662183" y="9672794"/>
                </a:cubicBezTo>
                <a:cubicBezTo>
                  <a:pt x="3645737" y="9652701"/>
                  <a:pt x="3637922" y="9632144"/>
                  <a:pt x="3613562" y="9637750"/>
                </a:cubicBezTo>
                <a:close/>
                <a:moveTo>
                  <a:pt x="2722570" y="9585711"/>
                </a:moveTo>
                <a:cubicBezTo>
                  <a:pt x="2714781" y="9587114"/>
                  <a:pt x="2706963" y="9593202"/>
                  <a:pt x="2699165" y="9609092"/>
                </a:cubicBezTo>
                <a:cubicBezTo>
                  <a:pt x="2720483" y="9608317"/>
                  <a:pt x="2734222" y="9607899"/>
                  <a:pt x="2747917" y="9607385"/>
                </a:cubicBezTo>
                <a:cubicBezTo>
                  <a:pt x="2747194" y="9601782"/>
                  <a:pt x="2746524" y="9596047"/>
                  <a:pt x="2745796" y="9590446"/>
                </a:cubicBezTo>
                <a:cubicBezTo>
                  <a:pt x="2738117" y="9587592"/>
                  <a:pt x="2730358" y="9584308"/>
                  <a:pt x="2722570" y="9585711"/>
                </a:cubicBezTo>
                <a:close/>
                <a:moveTo>
                  <a:pt x="3045091" y="9516219"/>
                </a:moveTo>
                <a:cubicBezTo>
                  <a:pt x="3040887" y="9516695"/>
                  <a:pt x="3036720" y="9517270"/>
                  <a:pt x="3032510" y="9517748"/>
                </a:cubicBezTo>
                <a:cubicBezTo>
                  <a:pt x="3034034" y="9526131"/>
                  <a:pt x="3035044" y="9534619"/>
                  <a:pt x="3037393" y="9542635"/>
                </a:cubicBezTo>
                <a:cubicBezTo>
                  <a:pt x="3037686" y="9543543"/>
                  <a:pt x="3045607" y="9542228"/>
                  <a:pt x="3049946" y="9542040"/>
                </a:cubicBezTo>
                <a:cubicBezTo>
                  <a:pt x="3048437" y="9533425"/>
                  <a:pt x="3046741" y="9524887"/>
                  <a:pt x="3045091" y="9516219"/>
                </a:cubicBezTo>
                <a:close/>
                <a:moveTo>
                  <a:pt x="4222839" y="9453533"/>
                </a:moveTo>
                <a:cubicBezTo>
                  <a:pt x="4216054" y="9453401"/>
                  <a:pt x="4208522" y="9456779"/>
                  <a:pt x="4201439" y="9460975"/>
                </a:cubicBezTo>
                <a:cubicBezTo>
                  <a:pt x="4174434" y="9477042"/>
                  <a:pt x="4147438" y="9492880"/>
                  <a:pt x="4120397" y="9508854"/>
                </a:cubicBezTo>
                <a:cubicBezTo>
                  <a:pt x="4121076" y="9512618"/>
                  <a:pt x="4121752" y="9516376"/>
                  <a:pt x="4122431" y="9520140"/>
                </a:cubicBezTo>
                <a:cubicBezTo>
                  <a:pt x="4154933" y="9516947"/>
                  <a:pt x="4187684" y="9515044"/>
                  <a:pt x="4219958" y="9510327"/>
                </a:cubicBezTo>
                <a:cubicBezTo>
                  <a:pt x="4244446" y="9506749"/>
                  <a:pt x="4248062" y="9486801"/>
                  <a:pt x="4239766" y="9467150"/>
                </a:cubicBezTo>
                <a:cubicBezTo>
                  <a:pt x="4235665" y="9457306"/>
                  <a:pt x="4229625" y="9453665"/>
                  <a:pt x="4222839" y="9453533"/>
                </a:cubicBezTo>
                <a:close/>
                <a:moveTo>
                  <a:pt x="3551078" y="9416726"/>
                </a:moveTo>
                <a:cubicBezTo>
                  <a:pt x="3527634" y="9415194"/>
                  <a:pt x="3511713" y="9420647"/>
                  <a:pt x="3513173" y="9450767"/>
                </a:cubicBezTo>
                <a:cubicBezTo>
                  <a:pt x="3537553" y="9454903"/>
                  <a:pt x="3560123" y="9458682"/>
                  <a:pt x="3583912" y="9462732"/>
                </a:cubicBezTo>
                <a:cubicBezTo>
                  <a:pt x="3584366" y="9514194"/>
                  <a:pt x="3536586" y="9510132"/>
                  <a:pt x="3513633" y="9533806"/>
                </a:cubicBezTo>
                <a:cubicBezTo>
                  <a:pt x="3529287" y="9533234"/>
                  <a:pt x="3542247" y="9532807"/>
                  <a:pt x="3555308" y="9532342"/>
                </a:cubicBezTo>
                <a:cubicBezTo>
                  <a:pt x="3556546" y="9535625"/>
                  <a:pt x="3557785" y="9538907"/>
                  <a:pt x="3558885" y="9542128"/>
                </a:cubicBezTo>
                <a:cubicBezTo>
                  <a:pt x="3538364" y="9565069"/>
                  <a:pt x="3517886" y="9588108"/>
                  <a:pt x="3492573" y="9616432"/>
                </a:cubicBezTo>
                <a:cubicBezTo>
                  <a:pt x="3517828" y="9617050"/>
                  <a:pt x="3536735" y="9617580"/>
                  <a:pt x="3553142" y="9617943"/>
                </a:cubicBezTo>
                <a:cubicBezTo>
                  <a:pt x="3554155" y="9600082"/>
                  <a:pt x="3555185" y="9583021"/>
                  <a:pt x="3556619" y="9559158"/>
                </a:cubicBezTo>
                <a:cubicBezTo>
                  <a:pt x="3577918" y="9571518"/>
                  <a:pt x="3590684" y="9578844"/>
                  <a:pt x="3600699" y="9584722"/>
                </a:cubicBezTo>
                <a:cubicBezTo>
                  <a:pt x="3628310" y="9559092"/>
                  <a:pt x="3653262" y="9535923"/>
                  <a:pt x="3684146" y="9507212"/>
                </a:cubicBezTo>
                <a:cubicBezTo>
                  <a:pt x="3661115" y="9475309"/>
                  <a:pt x="3637294" y="9442363"/>
                  <a:pt x="3619593" y="9417956"/>
                </a:cubicBezTo>
                <a:cubicBezTo>
                  <a:pt x="3591235" y="9417556"/>
                  <a:pt x="3571111" y="9418033"/>
                  <a:pt x="3551078" y="9416726"/>
                </a:cubicBezTo>
                <a:close/>
                <a:moveTo>
                  <a:pt x="3007368" y="9391246"/>
                </a:moveTo>
                <a:cubicBezTo>
                  <a:pt x="2996546" y="9393315"/>
                  <a:pt x="2985366" y="9400666"/>
                  <a:pt x="2963005" y="9415368"/>
                </a:cubicBezTo>
                <a:lnTo>
                  <a:pt x="2986482" y="9426875"/>
                </a:lnTo>
                <a:lnTo>
                  <a:pt x="2986194" y="9427003"/>
                </a:lnTo>
                <a:lnTo>
                  <a:pt x="2986143" y="9427142"/>
                </a:lnTo>
                <a:lnTo>
                  <a:pt x="2850514" y="9487454"/>
                </a:lnTo>
                <a:cubicBezTo>
                  <a:pt x="2851516" y="9490951"/>
                  <a:pt x="2852521" y="9494454"/>
                  <a:pt x="2853526" y="9497956"/>
                </a:cubicBezTo>
                <a:cubicBezTo>
                  <a:pt x="2863163" y="9500982"/>
                  <a:pt x="2872754" y="9503919"/>
                  <a:pt x="2892389" y="9510049"/>
                </a:cubicBezTo>
                <a:cubicBezTo>
                  <a:pt x="2871787" y="9523857"/>
                  <a:pt x="2850951" y="9543105"/>
                  <a:pt x="2846702" y="9539767"/>
                </a:cubicBezTo>
                <a:cubicBezTo>
                  <a:pt x="2819446" y="9517990"/>
                  <a:pt x="2804226" y="9551112"/>
                  <a:pt x="2782536" y="9548800"/>
                </a:cubicBezTo>
                <a:cubicBezTo>
                  <a:pt x="2781853" y="9548755"/>
                  <a:pt x="2780708" y="9554136"/>
                  <a:pt x="2779964" y="9556441"/>
                </a:cubicBezTo>
                <a:cubicBezTo>
                  <a:pt x="2790498" y="9560005"/>
                  <a:pt x="2800942" y="9563601"/>
                  <a:pt x="2813959" y="9568027"/>
                </a:cubicBezTo>
                <a:cubicBezTo>
                  <a:pt x="2796067" y="9614767"/>
                  <a:pt x="2756069" y="9627210"/>
                  <a:pt x="2721002" y="9641293"/>
                </a:cubicBezTo>
                <a:cubicBezTo>
                  <a:pt x="2770966" y="9710915"/>
                  <a:pt x="2825461" y="9688076"/>
                  <a:pt x="2879335" y="9659131"/>
                </a:cubicBezTo>
                <a:cubicBezTo>
                  <a:pt x="2890664" y="9653048"/>
                  <a:pt x="2899609" y="9642100"/>
                  <a:pt x="2909239" y="9632940"/>
                </a:cubicBezTo>
                <a:cubicBezTo>
                  <a:pt x="2928499" y="9614857"/>
                  <a:pt x="2948733" y="9597735"/>
                  <a:pt x="2966114" y="9577925"/>
                </a:cubicBezTo>
                <a:cubicBezTo>
                  <a:pt x="2974103" y="9568804"/>
                  <a:pt x="2976119" y="9554208"/>
                  <a:pt x="2980859" y="9541994"/>
                </a:cubicBezTo>
                <a:cubicBezTo>
                  <a:pt x="2977731" y="9539436"/>
                  <a:pt x="2974606" y="9536883"/>
                  <a:pt x="2971521" y="9534421"/>
                </a:cubicBezTo>
                <a:cubicBezTo>
                  <a:pt x="2929131" y="9553156"/>
                  <a:pt x="2891799" y="9587754"/>
                  <a:pt x="2839529" y="9577558"/>
                </a:cubicBezTo>
                <a:cubicBezTo>
                  <a:pt x="2847652" y="9566751"/>
                  <a:pt x="2858297" y="9562359"/>
                  <a:pt x="2868780" y="9557356"/>
                </a:cubicBezTo>
                <a:cubicBezTo>
                  <a:pt x="2880645" y="9551731"/>
                  <a:pt x="2893396" y="9547106"/>
                  <a:pt x="2903814" y="9539221"/>
                </a:cubicBezTo>
                <a:cubicBezTo>
                  <a:pt x="2922551" y="9525197"/>
                  <a:pt x="2939708" y="9509095"/>
                  <a:pt x="2963484" y="9488765"/>
                </a:cubicBezTo>
                <a:cubicBezTo>
                  <a:pt x="2966083" y="9481689"/>
                  <a:pt x="2969566" y="9472187"/>
                  <a:pt x="2973496" y="9461484"/>
                </a:cubicBezTo>
                <a:lnTo>
                  <a:pt x="2986143" y="9427142"/>
                </a:lnTo>
                <a:lnTo>
                  <a:pt x="2986607" y="9426936"/>
                </a:lnTo>
                <a:lnTo>
                  <a:pt x="2986482" y="9426875"/>
                </a:lnTo>
                <a:lnTo>
                  <a:pt x="3049582" y="9398816"/>
                </a:lnTo>
                <a:cubicBezTo>
                  <a:pt x="3028654" y="9392390"/>
                  <a:pt x="3018190" y="9389177"/>
                  <a:pt x="3007368" y="9391246"/>
                </a:cubicBezTo>
                <a:close/>
                <a:moveTo>
                  <a:pt x="3915009" y="9387947"/>
                </a:moveTo>
                <a:cubicBezTo>
                  <a:pt x="3909077" y="9391746"/>
                  <a:pt x="3899526" y="9397852"/>
                  <a:pt x="3890111" y="9403781"/>
                </a:cubicBezTo>
                <a:cubicBezTo>
                  <a:pt x="3913961" y="9455176"/>
                  <a:pt x="3929224" y="9457442"/>
                  <a:pt x="3966883" y="9417129"/>
                </a:cubicBezTo>
                <a:cubicBezTo>
                  <a:pt x="3952097" y="9408727"/>
                  <a:pt x="3937262" y="9400462"/>
                  <a:pt x="3915009" y="9387947"/>
                </a:cubicBezTo>
                <a:close/>
                <a:moveTo>
                  <a:pt x="3759024" y="9382697"/>
                </a:moveTo>
                <a:cubicBezTo>
                  <a:pt x="3746239" y="9383985"/>
                  <a:pt x="3733779" y="9390571"/>
                  <a:pt x="3723250" y="9412496"/>
                </a:cubicBezTo>
                <a:cubicBezTo>
                  <a:pt x="3753978" y="9407536"/>
                  <a:pt x="3776875" y="9403859"/>
                  <a:pt x="3799641" y="9400124"/>
                </a:cubicBezTo>
                <a:cubicBezTo>
                  <a:pt x="3798673" y="9394979"/>
                  <a:pt x="3797711" y="9389832"/>
                  <a:pt x="3796751" y="9384690"/>
                </a:cubicBezTo>
                <a:cubicBezTo>
                  <a:pt x="3784921" y="9385420"/>
                  <a:pt x="3771810" y="9381410"/>
                  <a:pt x="3759024" y="9382697"/>
                </a:cubicBezTo>
                <a:close/>
                <a:moveTo>
                  <a:pt x="4209466" y="9380031"/>
                </a:moveTo>
                <a:cubicBezTo>
                  <a:pt x="4157475" y="9384357"/>
                  <a:pt x="4111410" y="9417383"/>
                  <a:pt x="4095898" y="9463207"/>
                </a:cubicBezTo>
                <a:cubicBezTo>
                  <a:pt x="4119519" y="9456188"/>
                  <a:pt x="4143224" y="9449357"/>
                  <a:pt x="4166672" y="9441950"/>
                </a:cubicBezTo>
                <a:cubicBezTo>
                  <a:pt x="4191868" y="9433998"/>
                  <a:pt x="4217453" y="9426918"/>
                  <a:pt x="4241442" y="9416251"/>
                </a:cubicBezTo>
                <a:cubicBezTo>
                  <a:pt x="4249842" y="9412516"/>
                  <a:pt x="4253788" y="9399029"/>
                  <a:pt x="4262520" y="9385860"/>
                </a:cubicBezTo>
                <a:cubicBezTo>
                  <a:pt x="4244785" y="9380336"/>
                  <a:pt x="4226796" y="9378589"/>
                  <a:pt x="4209466" y="9380031"/>
                </a:cubicBezTo>
                <a:close/>
                <a:moveTo>
                  <a:pt x="3162829" y="9352050"/>
                </a:moveTo>
                <a:cubicBezTo>
                  <a:pt x="3128150" y="9360045"/>
                  <a:pt x="3079873" y="9343427"/>
                  <a:pt x="3074379" y="9400908"/>
                </a:cubicBezTo>
                <a:cubicBezTo>
                  <a:pt x="3103161" y="9405990"/>
                  <a:pt x="3128717" y="9410533"/>
                  <a:pt x="3158494" y="9415863"/>
                </a:cubicBezTo>
                <a:cubicBezTo>
                  <a:pt x="3144884" y="9437938"/>
                  <a:pt x="3135172" y="9453873"/>
                  <a:pt x="3123512" y="9472874"/>
                </a:cubicBezTo>
                <a:cubicBezTo>
                  <a:pt x="3110867" y="9460847"/>
                  <a:pt x="3101479" y="9451903"/>
                  <a:pt x="3093197" y="9443971"/>
                </a:cubicBezTo>
                <a:cubicBezTo>
                  <a:pt x="3065597" y="9451488"/>
                  <a:pt x="3040566" y="9458321"/>
                  <a:pt x="3016729" y="9464855"/>
                </a:cubicBezTo>
                <a:cubicBezTo>
                  <a:pt x="3029791" y="9494229"/>
                  <a:pt x="3059045" y="9468566"/>
                  <a:pt x="3077085" y="9492241"/>
                </a:cubicBezTo>
                <a:cubicBezTo>
                  <a:pt x="3086437" y="9504570"/>
                  <a:pt x="3113198" y="9503118"/>
                  <a:pt x="3132136" y="9507931"/>
                </a:cubicBezTo>
                <a:cubicBezTo>
                  <a:pt x="3133283" y="9512997"/>
                  <a:pt x="3134335" y="9518097"/>
                  <a:pt x="3135482" y="9523163"/>
                </a:cubicBezTo>
                <a:cubicBezTo>
                  <a:pt x="3116031" y="9536575"/>
                  <a:pt x="3097670" y="9558905"/>
                  <a:pt x="3076774" y="9561111"/>
                </a:cubicBezTo>
                <a:cubicBezTo>
                  <a:pt x="3049109" y="9564011"/>
                  <a:pt x="3038409" y="9579216"/>
                  <a:pt x="3016104" y="9604113"/>
                </a:cubicBezTo>
                <a:cubicBezTo>
                  <a:pt x="3035448" y="9605610"/>
                  <a:pt x="3046140" y="9606547"/>
                  <a:pt x="3057515" y="9607528"/>
                </a:cubicBezTo>
                <a:cubicBezTo>
                  <a:pt x="3031924" y="9641429"/>
                  <a:pt x="3009467" y="9615776"/>
                  <a:pt x="2987123" y="9608527"/>
                </a:cubicBezTo>
                <a:cubicBezTo>
                  <a:pt x="2988893" y="9651511"/>
                  <a:pt x="2993978" y="9659233"/>
                  <a:pt x="3020582" y="9646241"/>
                </a:cubicBezTo>
                <a:cubicBezTo>
                  <a:pt x="3069261" y="9622504"/>
                  <a:pt x="3111112" y="9669146"/>
                  <a:pt x="3157184" y="9659687"/>
                </a:cubicBezTo>
                <a:cubicBezTo>
                  <a:pt x="3158286" y="9659429"/>
                  <a:pt x="3160407" y="9669172"/>
                  <a:pt x="3163742" y="9672445"/>
                </a:cubicBezTo>
                <a:cubicBezTo>
                  <a:pt x="3168902" y="9677584"/>
                  <a:pt x="3175002" y="9683345"/>
                  <a:pt x="3181564" y="9685189"/>
                </a:cubicBezTo>
                <a:cubicBezTo>
                  <a:pt x="3205840" y="9691810"/>
                  <a:pt x="3230424" y="9696902"/>
                  <a:pt x="3256218" y="9702957"/>
                </a:cubicBezTo>
                <a:cubicBezTo>
                  <a:pt x="3269772" y="9695427"/>
                  <a:pt x="3287218" y="9685694"/>
                  <a:pt x="3303735" y="9676375"/>
                </a:cubicBezTo>
                <a:cubicBezTo>
                  <a:pt x="3287132" y="9658914"/>
                  <a:pt x="3269905" y="9640794"/>
                  <a:pt x="3246420" y="9616062"/>
                </a:cubicBezTo>
                <a:cubicBezTo>
                  <a:pt x="3283352" y="9609157"/>
                  <a:pt x="3310531" y="9602182"/>
                  <a:pt x="3338361" y="9599905"/>
                </a:cubicBezTo>
                <a:cubicBezTo>
                  <a:pt x="3346357" y="9599254"/>
                  <a:pt x="3360393" y="9610197"/>
                  <a:pt x="3363957" y="9618943"/>
                </a:cubicBezTo>
                <a:cubicBezTo>
                  <a:pt x="3373774" y="9643255"/>
                  <a:pt x="3386934" y="9644024"/>
                  <a:pt x="3407951" y="9635375"/>
                </a:cubicBezTo>
                <a:cubicBezTo>
                  <a:pt x="3378338" y="9605811"/>
                  <a:pt x="3378338" y="9605811"/>
                  <a:pt x="3389907" y="9565723"/>
                </a:cubicBezTo>
                <a:cubicBezTo>
                  <a:pt x="3421208" y="9561555"/>
                  <a:pt x="3456988" y="9565732"/>
                  <a:pt x="3480595" y="9532823"/>
                </a:cubicBezTo>
                <a:cubicBezTo>
                  <a:pt x="3470860" y="9512424"/>
                  <a:pt x="3440256" y="9498285"/>
                  <a:pt x="3458965" y="9469528"/>
                </a:cubicBezTo>
                <a:cubicBezTo>
                  <a:pt x="3441099" y="9449725"/>
                  <a:pt x="3426235" y="9423011"/>
                  <a:pt x="3404444" y="9412033"/>
                </a:cubicBezTo>
                <a:cubicBezTo>
                  <a:pt x="3382833" y="9401212"/>
                  <a:pt x="3354114" y="9406200"/>
                  <a:pt x="3328530" y="9404343"/>
                </a:cubicBezTo>
                <a:cubicBezTo>
                  <a:pt x="3330245" y="9401489"/>
                  <a:pt x="3332011" y="9398497"/>
                  <a:pt x="3333726" y="9395643"/>
                </a:cubicBezTo>
                <a:cubicBezTo>
                  <a:pt x="3324173" y="9387585"/>
                  <a:pt x="3314582" y="9379428"/>
                  <a:pt x="3305029" y="9371370"/>
                </a:cubicBezTo>
                <a:cubicBezTo>
                  <a:pt x="3294925" y="9384685"/>
                  <a:pt x="3284780" y="9397908"/>
                  <a:pt x="3271378" y="9415476"/>
                </a:cubicBezTo>
                <a:cubicBezTo>
                  <a:pt x="3292286" y="9418020"/>
                  <a:pt x="3303385" y="9419357"/>
                  <a:pt x="3312381" y="9420460"/>
                </a:cubicBezTo>
                <a:cubicBezTo>
                  <a:pt x="3322945" y="9444215"/>
                  <a:pt x="3331910" y="9464376"/>
                  <a:pt x="3342600" y="9488415"/>
                </a:cubicBezTo>
                <a:cubicBezTo>
                  <a:pt x="3353577" y="9478307"/>
                  <a:pt x="3361849" y="9470570"/>
                  <a:pt x="3370205" y="9463021"/>
                </a:cubicBezTo>
                <a:cubicBezTo>
                  <a:pt x="3378838" y="9455349"/>
                  <a:pt x="3387522" y="9447777"/>
                  <a:pt x="3396290" y="9440160"/>
                </a:cubicBezTo>
                <a:cubicBezTo>
                  <a:pt x="3378614" y="9499568"/>
                  <a:pt x="3344759" y="9526819"/>
                  <a:pt x="3309243" y="9519272"/>
                </a:cubicBezTo>
                <a:cubicBezTo>
                  <a:pt x="3312454" y="9488469"/>
                  <a:pt x="3285332" y="9441898"/>
                  <a:pt x="3264357" y="9447160"/>
                </a:cubicBezTo>
                <a:cubicBezTo>
                  <a:pt x="3266064" y="9458706"/>
                  <a:pt x="3267950" y="9470638"/>
                  <a:pt x="3269888" y="9483948"/>
                </a:cubicBezTo>
                <a:cubicBezTo>
                  <a:pt x="3226556" y="9473727"/>
                  <a:pt x="3219960" y="9464114"/>
                  <a:pt x="3236492" y="9440159"/>
                </a:cubicBezTo>
                <a:cubicBezTo>
                  <a:pt x="3267658" y="9395191"/>
                  <a:pt x="3267658" y="9395191"/>
                  <a:pt x="3221295" y="9352064"/>
                </a:cubicBezTo>
                <a:cubicBezTo>
                  <a:pt x="3224278" y="9367225"/>
                  <a:pt x="3226952" y="9380433"/>
                  <a:pt x="3228769" y="9389491"/>
                </a:cubicBezTo>
                <a:cubicBezTo>
                  <a:pt x="3193513" y="9386010"/>
                  <a:pt x="3161716" y="9382849"/>
                  <a:pt x="3124468" y="9379098"/>
                </a:cubicBezTo>
                <a:cubicBezTo>
                  <a:pt x="3140628" y="9367731"/>
                  <a:pt x="3151729" y="9359891"/>
                  <a:pt x="3162829" y="9352050"/>
                </a:cubicBezTo>
                <a:close/>
                <a:moveTo>
                  <a:pt x="3568338" y="9346934"/>
                </a:moveTo>
                <a:cubicBezTo>
                  <a:pt x="3559002" y="9351782"/>
                  <a:pt x="3549709" y="9356728"/>
                  <a:pt x="3540276" y="9361620"/>
                </a:cubicBezTo>
                <a:cubicBezTo>
                  <a:pt x="3541884" y="9364738"/>
                  <a:pt x="3543489" y="9367850"/>
                  <a:pt x="3545096" y="9370969"/>
                </a:cubicBezTo>
                <a:cubicBezTo>
                  <a:pt x="3554438" y="9366118"/>
                  <a:pt x="3563866" y="9361228"/>
                  <a:pt x="3573245" y="9356477"/>
                </a:cubicBezTo>
                <a:cubicBezTo>
                  <a:pt x="3571593" y="9353262"/>
                  <a:pt x="3569945" y="9350052"/>
                  <a:pt x="3568338" y="9346934"/>
                </a:cubicBezTo>
                <a:close/>
                <a:moveTo>
                  <a:pt x="4511206" y="9339481"/>
                </a:moveTo>
                <a:cubicBezTo>
                  <a:pt x="4490029" y="9354235"/>
                  <a:pt x="4468812" y="9368897"/>
                  <a:pt x="4447730" y="9383615"/>
                </a:cubicBezTo>
                <a:cubicBezTo>
                  <a:pt x="4449877" y="9386951"/>
                  <a:pt x="4451983" y="9390196"/>
                  <a:pt x="4454133" y="9393538"/>
                </a:cubicBezTo>
                <a:cubicBezTo>
                  <a:pt x="4475744" y="9379514"/>
                  <a:pt x="4497356" y="9365490"/>
                  <a:pt x="4518970" y="9351471"/>
                </a:cubicBezTo>
                <a:cubicBezTo>
                  <a:pt x="4516426" y="9347491"/>
                  <a:pt x="4513839" y="9343414"/>
                  <a:pt x="4511206" y="9339481"/>
                </a:cubicBezTo>
                <a:close/>
                <a:moveTo>
                  <a:pt x="4971231" y="9288563"/>
                </a:moveTo>
                <a:cubicBezTo>
                  <a:pt x="4933831" y="9286249"/>
                  <a:pt x="4896182" y="9310806"/>
                  <a:pt x="4887075" y="9353694"/>
                </a:cubicBezTo>
                <a:cubicBezTo>
                  <a:pt x="4929607" y="9334781"/>
                  <a:pt x="4968452" y="9317507"/>
                  <a:pt x="5007481" y="9300151"/>
                </a:cubicBezTo>
                <a:cubicBezTo>
                  <a:pt x="4996136" y="9293092"/>
                  <a:pt x="4983697" y="9289335"/>
                  <a:pt x="4971231" y="9288563"/>
                </a:cubicBezTo>
                <a:close/>
                <a:moveTo>
                  <a:pt x="4587536" y="9283243"/>
                </a:moveTo>
                <a:cubicBezTo>
                  <a:pt x="4574264" y="9297625"/>
                  <a:pt x="4565772" y="9306621"/>
                  <a:pt x="4551565" y="9321883"/>
                </a:cubicBezTo>
                <a:cubicBezTo>
                  <a:pt x="4585057" y="9313953"/>
                  <a:pt x="4585057" y="9313953"/>
                  <a:pt x="4587536" y="9283243"/>
                </a:cubicBezTo>
                <a:close/>
                <a:moveTo>
                  <a:pt x="3961687" y="9280926"/>
                </a:moveTo>
                <a:cubicBezTo>
                  <a:pt x="3955127" y="9291037"/>
                  <a:pt x="3950237" y="9298672"/>
                  <a:pt x="3941400" y="9312351"/>
                </a:cubicBezTo>
                <a:cubicBezTo>
                  <a:pt x="3966975" y="9316189"/>
                  <a:pt x="3986054" y="9319081"/>
                  <a:pt x="4005229" y="9321938"/>
                </a:cubicBezTo>
                <a:cubicBezTo>
                  <a:pt x="4005585" y="9318759"/>
                  <a:pt x="4005984" y="9315678"/>
                  <a:pt x="4006334" y="9312502"/>
                </a:cubicBezTo>
                <a:cubicBezTo>
                  <a:pt x="3992138" y="9302444"/>
                  <a:pt x="3977807" y="9292329"/>
                  <a:pt x="3961687" y="9280926"/>
                </a:cubicBezTo>
                <a:close/>
                <a:moveTo>
                  <a:pt x="4588597" y="9240394"/>
                </a:moveTo>
                <a:lnTo>
                  <a:pt x="4505664" y="9262640"/>
                </a:lnTo>
                <a:lnTo>
                  <a:pt x="4504528" y="9262336"/>
                </a:lnTo>
                <a:lnTo>
                  <a:pt x="4503895" y="9262815"/>
                </a:lnTo>
                <a:lnTo>
                  <a:pt x="4482135" y="9255087"/>
                </a:lnTo>
                <a:cubicBezTo>
                  <a:pt x="4461451" y="9252066"/>
                  <a:pt x="4444942" y="9263957"/>
                  <a:pt x="4428215" y="9293251"/>
                </a:cubicBezTo>
                <a:cubicBezTo>
                  <a:pt x="4444572" y="9295615"/>
                  <a:pt x="4458574" y="9293308"/>
                  <a:pt x="4471024" y="9287698"/>
                </a:cubicBezTo>
                <a:lnTo>
                  <a:pt x="4503895" y="9262815"/>
                </a:lnTo>
                <a:lnTo>
                  <a:pt x="4504374" y="9262986"/>
                </a:lnTo>
                <a:lnTo>
                  <a:pt x="4505664" y="9262640"/>
                </a:lnTo>
                <a:lnTo>
                  <a:pt x="4527780" y="9268548"/>
                </a:lnTo>
                <a:cubicBezTo>
                  <a:pt x="4550316" y="9270892"/>
                  <a:pt x="4570673" y="9261601"/>
                  <a:pt x="4588597" y="9240394"/>
                </a:cubicBezTo>
                <a:close/>
                <a:moveTo>
                  <a:pt x="1692629" y="9200288"/>
                </a:moveTo>
                <a:lnTo>
                  <a:pt x="1692984" y="9201296"/>
                </a:lnTo>
                <a:lnTo>
                  <a:pt x="1691716" y="9200931"/>
                </a:lnTo>
                <a:close/>
                <a:moveTo>
                  <a:pt x="2101545" y="9157078"/>
                </a:moveTo>
                <a:cubicBezTo>
                  <a:pt x="2085669" y="9167855"/>
                  <a:pt x="2069613" y="9178712"/>
                  <a:pt x="2052021" y="9190601"/>
                </a:cubicBezTo>
                <a:cubicBezTo>
                  <a:pt x="2053293" y="9235200"/>
                  <a:pt x="2054454" y="9278570"/>
                  <a:pt x="2055707" y="9321900"/>
                </a:cubicBezTo>
                <a:cubicBezTo>
                  <a:pt x="2099455" y="9296523"/>
                  <a:pt x="2122473" y="9213838"/>
                  <a:pt x="2101545" y="9157078"/>
                </a:cubicBezTo>
                <a:close/>
                <a:moveTo>
                  <a:pt x="4693646" y="9140385"/>
                </a:moveTo>
                <a:cubicBezTo>
                  <a:pt x="4692752" y="9152049"/>
                  <a:pt x="4691949" y="9163667"/>
                  <a:pt x="4690844" y="9178323"/>
                </a:cubicBezTo>
                <a:cubicBezTo>
                  <a:pt x="4677033" y="9183303"/>
                  <a:pt x="4660552" y="9189238"/>
                  <a:pt x="4643984" y="9195211"/>
                </a:cubicBezTo>
                <a:cubicBezTo>
                  <a:pt x="4672814" y="9191452"/>
                  <a:pt x="4707186" y="9206122"/>
                  <a:pt x="4732207" y="9162485"/>
                </a:cubicBezTo>
                <a:cubicBezTo>
                  <a:pt x="4718720" y="9154782"/>
                  <a:pt x="4706230" y="9147566"/>
                  <a:pt x="4693646" y="9140385"/>
                </a:cubicBezTo>
                <a:close/>
                <a:moveTo>
                  <a:pt x="4614111" y="9120838"/>
                </a:moveTo>
                <a:cubicBezTo>
                  <a:pt x="4590434" y="9126488"/>
                  <a:pt x="4590434" y="9126488"/>
                  <a:pt x="4585857" y="9153722"/>
                </a:cubicBezTo>
                <a:cubicBezTo>
                  <a:pt x="4595302" y="9148360"/>
                  <a:pt x="4603168" y="9145676"/>
                  <a:pt x="4608275" y="9140269"/>
                </a:cubicBezTo>
                <a:cubicBezTo>
                  <a:pt x="4611978" y="9136415"/>
                  <a:pt x="4611997" y="9128747"/>
                  <a:pt x="4614111" y="9120838"/>
                </a:cubicBezTo>
                <a:close/>
                <a:moveTo>
                  <a:pt x="4152845" y="9083655"/>
                </a:moveTo>
                <a:cubicBezTo>
                  <a:pt x="4143912" y="9085901"/>
                  <a:pt x="4135612" y="9094265"/>
                  <a:pt x="4119060" y="9110973"/>
                </a:cubicBezTo>
                <a:cubicBezTo>
                  <a:pt x="4142841" y="9105044"/>
                  <a:pt x="4166666" y="9098980"/>
                  <a:pt x="4190439" y="9093048"/>
                </a:cubicBezTo>
                <a:cubicBezTo>
                  <a:pt x="4171348" y="9085282"/>
                  <a:pt x="4161779" y="9081409"/>
                  <a:pt x="4152845" y="9083655"/>
                </a:cubicBezTo>
                <a:close/>
                <a:moveTo>
                  <a:pt x="4232547" y="9071194"/>
                </a:moveTo>
                <a:cubicBezTo>
                  <a:pt x="4231318" y="9090544"/>
                  <a:pt x="4230379" y="9104081"/>
                  <a:pt x="4229283" y="9121753"/>
                </a:cubicBezTo>
                <a:cubicBezTo>
                  <a:pt x="4247369" y="9113710"/>
                  <a:pt x="4260102" y="9108048"/>
                  <a:pt x="4278645" y="9099802"/>
                </a:cubicBezTo>
                <a:cubicBezTo>
                  <a:pt x="4261368" y="9089029"/>
                  <a:pt x="4249159" y="9081449"/>
                  <a:pt x="4232547" y="9071194"/>
                </a:cubicBezTo>
                <a:close/>
                <a:moveTo>
                  <a:pt x="5595211" y="9052729"/>
                </a:moveTo>
                <a:cubicBezTo>
                  <a:pt x="5587655" y="9057599"/>
                  <a:pt x="5580612" y="9063628"/>
                  <a:pt x="5573531" y="9069333"/>
                </a:cubicBezTo>
                <a:cubicBezTo>
                  <a:pt x="5577157" y="9073760"/>
                  <a:pt x="5580877" y="9078146"/>
                  <a:pt x="5584501" y="9082568"/>
                </a:cubicBezTo>
                <a:cubicBezTo>
                  <a:pt x="5591012" y="9075840"/>
                  <a:pt x="5597665" y="9069171"/>
                  <a:pt x="5603639" y="9061984"/>
                </a:cubicBezTo>
                <a:cubicBezTo>
                  <a:pt x="5603922" y="9061626"/>
                  <a:pt x="5595907" y="9052303"/>
                  <a:pt x="5595211" y="9052729"/>
                </a:cubicBezTo>
                <a:close/>
                <a:moveTo>
                  <a:pt x="5008734" y="8971864"/>
                </a:moveTo>
                <a:cubicBezTo>
                  <a:pt x="4969922" y="8976801"/>
                  <a:pt x="4941469" y="9012859"/>
                  <a:pt x="4903756" y="9022921"/>
                </a:cubicBezTo>
                <a:cubicBezTo>
                  <a:pt x="4953110" y="9008408"/>
                  <a:pt x="5002466" y="8993887"/>
                  <a:pt x="5051727" y="8979416"/>
                </a:cubicBezTo>
                <a:cubicBezTo>
                  <a:pt x="5035761" y="8972031"/>
                  <a:pt x="5021672" y="8970218"/>
                  <a:pt x="5008734" y="8971864"/>
                </a:cubicBezTo>
                <a:close/>
                <a:moveTo>
                  <a:pt x="1709251" y="8914289"/>
                </a:moveTo>
                <a:cubicBezTo>
                  <a:pt x="1702362" y="8914610"/>
                  <a:pt x="1696608" y="8922423"/>
                  <a:pt x="1692128" y="8938696"/>
                </a:cubicBezTo>
                <a:cubicBezTo>
                  <a:pt x="1705798" y="8937380"/>
                  <a:pt x="1719466" y="8936058"/>
                  <a:pt x="1733185" y="8934835"/>
                </a:cubicBezTo>
                <a:cubicBezTo>
                  <a:pt x="1724165" y="8921139"/>
                  <a:pt x="1716140" y="8913968"/>
                  <a:pt x="1709251" y="8914289"/>
                </a:cubicBezTo>
                <a:close/>
                <a:moveTo>
                  <a:pt x="5196744" y="8870916"/>
                </a:moveTo>
                <a:cubicBezTo>
                  <a:pt x="5176626" y="8869251"/>
                  <a:pt x="5158874" y="8880216"/>
                  <a:pt x="5140813" y="8888247"/>
                </a:cubicBezTo>
                <a:cubicBezTo>
                  <a:pt x="5117932" y="8898422"/>
                  <a:pt x="5083291" y="8887124"/>
                  <a:pt x="5068310" y="8935698"/>
                </a:cubicBezTo>
                <a:cubicBezTo>
                  <a:pt x="5122371" y="8908405"/>
                  <a:pt x="5176868" y="8913662"/>
                  <a:pt x="5217751" y="8877368"/>
                </a:cubicBezTo>
                <a:cubicBezTo>
                  <a:pt x="5210420" y="8873430"/>
                  <a:pt x="5203451" y="8871471"/>
                  <a:pt x="5196744" y="8870916"/>
                </a:cubicBezTo>
                <a:close/>
                <a:moveTo>
                  <a:pt x="2111209" y="8870415"/>
                </a:moveTo>
                <a:cubicBezTo>
                  <a:pt x="2088579" y="8877923"/>
                  <a:pt x="2069730" y="8882246"/>
                  <a:pt x="2052779" y="8890358"/>
                </a:cubicBezTo>
                <a:cubicBezTo>
                  <a:pt x="2036711" y="8897967"/>
                  <a:pt x="2022509" y="8909510"/>
                  <a:pt x="2000990" y="8923493"/>
                </a:cubicBezTo>
                <a:cubicBezTo>
                  <a:pt x="2021334" y="8930238"/>
                  <a:pt x="2030786" y="8933345"/>
                  <a:pt x="2040193" y="8936364"/>
                </a:cubicBezTo>
                <a:cubicBezTo>
                  <a:pt x="2040248" y="8941211"/>
                  <a:pt x="2040268" y="8945965"/>
                  <a:pt x="2040417" y="8950777"/>
                </a:cubicBezTo>
                <a:cubicBezTo>
                  <a:pt x="2017689" y="8949624"/>
                  <a:pt x="1995098" y="8948518"/>
                  <a:pt x="1973052" y="8947409"/>
                </a:cubicBezTo>
                <a:cubicBezTo>
                  <a:pt x="1984952" y="8979391"/>
                  <a:pt x="1985032" y="8979819"/>
                  <a:pt x="2002479" y="8977050"/>
                </a:cubicBezTo>
                <a:cubicBezTo>
                  <a:pt x="2030274" y="8972704"/>
                  <a:pt x="2058036" y="8967787"/>
                  <a:pt x="2091974" y="8962103"/>
                </a:cubicBezTo>
                <a:cubicBezTo>
                  <a:pt x="2081963" y="8929398"/>
                  <a:pt x="2123976" y="8907812"/>
                  <a:pt x="2111209" y="8870415"/>
                </a:cubicBezTo>
                <a:close/>
                <a:moveTo>
                  <a:pt x="4842306" y="8859372"/>
                </a:moveTo>
                <a:cubicBezTo>
                  <a:pt x="4825222" y="8865691"/>
                  <a:pt x="4808095" y="8871914"/>
                  <a:pt x="4790924" y="8878272"/>
                </a:cubicBezTo>
                <a:cubicBezTo>
                  <a:pt x="4792415" y="8882371"/>
                  <a:pt x="4794040" y="8886521"/>
                  <a:pt x="4795531" y="8890620"/>
                </a:cubicBezTo>
                <a:cubicBezTo>
                  <a:pt x="4813360" y="8885247"/>
                  <a:pt x="4831060" y="8879815"/>
                  <a:pt x="4848801" y="8874475"/>
                </a:cubicBezTo>
                <a:cubicBezTo>
                  <a:pt x="4846654" y="8869397"/>
                  <a:pt x="4844547" y="8864410"/>
                  <a:pt x="4842306" y="8859372"/>
                </a:cubicBezTo>
                <a:close/>
                <a:moveTo>
                  <a:pt x="2080032" y="8772474"/>
                </a:moveTo>
                <a:cubicBezTo>
                  <a:pt x="2054337" y="8778557"/>
                  <a:pt x="2030198" y="8784412"/>
                  <a:pt x="2006059" y="8790268"/>
                </a:cubicBezTo>
                <a:cubicBezTo>
                  <a:pt x="2005574" y="8793155"/>
                  <a:pt x="2005182" y="8796001"/>
                  <a:pt x="2004740" y="8798985"/>
                </a:cubicBezTo>
                <a:cubicBezTo>
                  <a:pt x="2026505" y="8807420"/>
                  <a:pt x="2048314" y="8815952"/>
                  <a:pt x="2070170" y="8824341"/>
                </a:cubicBezTo>
                <a:cubicBezTo>
                  <a:pt x="2069814" y="8827519"/>
                  <a:pt x="2069508" y="8830559"/>
                  <a:pt x="2069152" y="8833737"/>
                </a:cubicBezTo>
                <a:cubicBezTo>
                  <a:pt x="2086489" y="8828235"/>
                  <a:pt x="2103817" y="8822729"/>
                  <a:pt x="2125893" y="8815700"/>
                </a:cubicBezTo>
                <a:cubicBezTo>
                  <a:pt x="2105942" y="8796940"/>
                  <a:pt x="2092588" y="8784300"/>
                  <a:pt x="2080032" y="8772474"/>
                </a:cubicBezTo>
                <a:close/>
                <a:moveTo>
                  <a:pt x="2008328" y="8720869"/>
                </a:moveTo>
                <a:cubicBezTo>
                  <a:pt x="1984327" y="8718769"/>
                  <a:pt x="1962508" y="8720352"/>
                  <a:pt x="1953994" y="8756182"/>
                </a:cubicBezTo>
                <a:cubicBezTo>
                  <a:pt x="1951795" y="8765407"/>
                  <a:pt x="1937290" y="8772554"/>
                  <a:pt x="1926994" y="8777481"/>
                </a:cubicBezTo>
                <a:cubicBezTo>
                  <a:pt x="1903030" y="8788950"/>
                  <a:pt x="1877982" y="8798230"/>
                  <a:pt x="1853673" y="8808924"/>
                </a:cubicBezTo>
                <a:cubicBezTo>
                  <a:pt x="1849617" y="8810728"/>
                  <a:pt x="1846939" y="8815396"/>
                  <a:pt x="1842909" y="8819511"/>
                </a:cubicBezTo>
                <a:cubicBezTo>
                  <a:pt x="1851609" y="8825400"/>
                  <a:pt x="1859364" y="8830657"/>
                  <a:pt x="1869533" y="8837628"/>
                </a:cubicBezTo>
                <a:cubicBezTo>
                  <a:pt x="1856028" y="8851996"/>
                  <a:pt x="1844778" y="8863962"/>
                  <a:pt x="1831698" y="8877793"/>
                </a:cubicBezTo>
                <a:cubicBezTo>
                  <a:pt x="1823683" y="8870213"/>
                  <a:pt x="1817625" y="8864544"/>
                  <a:pt x="1812109" y="8859336"/>
                </a:cubicBezTo>
                <a:cubicBezTo>
                  <a:pt x="1795684" y="8866640"/>
                  <a:pt x="1779813" y="8873698"/>
                  <a:pt x="1763116" y="8881123"/>
                </a:cubicBezTo>
                <a:cubicBezTo>
                  <a:pt x="1776492" y="8887597"/>
                  <a:pt x="1787344" y="8892871"/>
                  <a:pt x="1801038" y="8899551"/>
                </a:cubicBezTo>
                <a:cubicBezTo>
                  <a:pt x="1775653" y="8939633"/>
                  <a:pt x="1742977" y="8960088"/>
                  <a:pt x="1697921" y="8968863"/>
                </a:cubicBezTo>
                <a:cubicBezTo>
                  <a:pt x="1716387" y="8983056"/>
                  <a:pt x="1727592" y="8994329"/>
                  <a:pt x="1740869" y="9001079"/>
                </a:cubicBezTo>
                <a:cubicBezTo>
                  <a:pt x="1753918" y="9007814"/>
                  <a:pt x="1769223" y="9013902"/>
                  <a:pt x="1783316" y="9013785"/>
                </a:cubicBezTo>
                <a:cubicBezTo>
                  <a:pt x="1867520" y="9013265"/>
                  <a:pt x="1906054" y="8940626"/>
                  <a:pt x="1960527" y="8893650"/>
                </a:cubicBezTo>
                <a:cubicBezTo>
                  <a:pt x="1964213" y="8890501"/>
                  <a:pt x="1959556" y="8874807"/>
                  <a:pt x="1955948" y="8866196"/>
                </a:cubicBezTo>
                <a:cubicBezTo>
                  <a:pt x="1954962" y="8863730"/>
                  <a:pt x="1939201" y="8863080"/>
                  <a:pt x="1938085" y="8865544"/>
                </a:cubicBezTo>
                <a:cubicBezTo>
                  <a:pt x="1921002" y="8903908"/>
                  <a:pt x="1878725" y="8891598"/>
                  <a:pt x="1851628" y="8909682"/>
                </a:cubicBezTo>
                <a:cubicBezTo>
                  <a:pt x="1845499" y="8913801"/>
                  <a:pt x="1834815" y="8910892"/>
                  <a:pt x="1826277" y="8911088"/>
                </a:cubicBezTo>
                <a:cubicBezTo>
                  <a:pt x="1825279" y="8907350"/>
                  <a:pt x="1824145" y="8903556"/>
                  <a:pt x="1823149" y="8899825"/>
                </a:cubicBezTo>
                <a:cubicBezTo>
                  <a:pt x="1835974" y="8894122"/>
                  <a:pt x="1848799" y="8888418"/>
                  <a:pt x="1861624" y="8882715"/>
                </a:cubicBezTo>
                <a:cubicBezTo>
                  <a:pt x="1870573" y="8878736"/>
                  <a:pt x="1886283" y="8876041"/>
                  <a:pt x="1887348" y="8870231"/>
                </a:cubicBezTo>
                <a:cubicBezTo>
                  <a:pt x="1893746" y="8834178"/>
                  <a:pt x="1924749" y="8836299"/>
                  <a:pt x="1947809" y="8828019"/>
                </a:cubicBezTo>
                <a:cubicBezTo>
                  <a:pt x="1950098" y="8769298"/>
                  <a:pt x="1987659" y="8743419"/>
                  <a:pt x="2032645" y="8723065"/>
                </a:cubicBezTo>
                <a:cubicBezTo>
                  <a:pt x="2024572" y="8722679"/>
                  <a:pt x="2016329" y="8721569"/>
                  <a:pt x="2008328" y="8720869"/>
                </a:cubicBezTo>
                <a:close/>
                <a:moveTo>
                  <a:pt x="5070352" y="8681514"/>
                </a:moveTo>
                <a:cubicBezTo>
                  <a:pt x="5040599" y="8686411"/>
                  <a:pt x="5006077" y="8704484"/>
                  <a:pt x="5010859" y="8719515"/>
                </a:cubicBezTo>
                <a:cubicBezTo>
                  <a:pt x="5023361" y="8721041"/>
                  <a:pt x="5036906" y="8722677"/>
                  <a:pt x="5054681" y="8724872"/>
                </a:cubicBezTo>
                <a:cubicBezTo>
                  <a:pt x="5033873" y="8751890"/>
                  <a:pt x="5012141" y="8758185"/>
                  <a:pt x="4985637" y="8753019"/>
                </a:cubicBezTo>
                <a:cubicBezTo>
                  <a:pt x="4965449" y="8749110"/>
                  <a:pt x="4929429" y="8768263"/>
                  <a:pt x="4931489" y="8783835"/>
                </a:cubicBezTo>
                <a:cubicBezTo>
                  <a:pt x="4942531" y="8780086"/>
                  <a:pt x="4953067" y="8776447"/>
                  <a:pt x="4970459" y="8770571"/>
                </a:cubicBezTo>
                <a:cubicBezTo>
                  <a:pt x="4962615" y="8786481"/>
                  <a:pt x="4958519" y="8794923"/>
                  <a:pt x="4952791" y="8806641"/>
                </a:cubicBezTo>
                <a:cubicBezTo>
                  <a:pt x="4969444" y="8806314"/>
                  <a:pt x="4983589" y="8806064"/>
                  <a:pt x="5008134" y="8805597"/>
                </a:cubicBezTo>
                <a:cubicBezTo>
                  <a:pt x="4975808" y="8826592"/>
                  <a:pt x="4955477" y="8847474"/>
                  <a:pt x="4931240" y="8853606"/>
                </a:cubicBezTo>
                <a:cubicBezTo>
                  <a:pt x="4900168" y="8861506"/>
                  <a:pt x="4878543" y="8876001"/>
                  <a:pt x="4863637" y="8903873"/>
                </a:cubicBezTo>
                <a:cubicBezTo>
                  <a:pt x="4947519" y="8871566"/>
                  <a:pt x="5025674" y="8829378"/>
                  <a:pt x="5107704" y="8775019"/>
                </a:cubicBezTo>
                <a:cubicBezTo>
                  <a:pt x="5082667" y="8767930"/>
                  <a:pt x="5069401" y="8764188"/>
                  <a:pt x="5050067" y="8758737"/>
                </a:cubicBezTo>
                <a:cubicBezTo>
                  <a:pt x="5075018" y="8723146"/>
                  <a:pt x="5125968" y="8735084"/>
                  <a:pt x="5141364" y="8691668"/>
                </a:cubicBezTo>
                <a:cubicBezTo>
                  <a:pt x="5124906" y="8687959"/>
                  <a:pt x="5110791" y="8685291"/>
                  <a:pt x="5096882" y="8681610"/>
                </a:cubicBezTo>
                <a:cubicBezTo>
                  <a:pt x="5089657" y="8679714"/>
                  <a:pt x="5080269" y="8679882"/>
                  <a:pt x="5070352" y="8681514"/>
                </a:cubicBezTo>
                <a:close/>
                <a:moveTo>
                  <a:pt x="2143347" y="8678019"/>
                </a:moveTo>
                <a:cubicBezTo>
                  <a:pt x="2107529" y="8689417"/>
                  <a:pt x="2061599" y="8672111"/>
                  <a:pt x="2060067" y="8727824"/>
                </a:cubicBezTo>
                <a:cubicBezTo>
                  <a:pt x="2086207" y="8732919"/>
                  <a:pt x="2112526" y="8737935"/>
                  <a:pt x="2143516" y="8744004"/>
                </a:cubicBezTo>
                <a:cubicBezTo>
                  <a:pt x="2132657" y="8758358"/>
                  <a:pt x="2127040" y="8765850"/>
                  <a:pt x="2121421" y="8773337"/>
                </a:cubicBezTo>
                <a:cubicBezTo>
                  <a:pt x="2146715" y="8763367"/>
                  <a:pt x="2171486" y="8752236"/>
                  <a:pt x="2170819" y="8717931"/>
                </a:cubicBezTo>
                <a:cubicBezTo>
                  <a:pt x="2152907" y="8714171"/>
                  <a:pt x="2137034" y="8710782"/>
                  <a:pt x="2117258" y="8706573"/>
                </a:cubicBezTo>
                <a:cubicBezTo>
                  <a:pt x="2126924" y="8696002"/>
                  <a:pt x="2133163" y="8689162"/>
                  <a:pt x="2143347" y="8678019"/>
                </a:cubicBezTo>
                <a:close/>
                <a:moveTo>
                  <a:pt x="5225622" y="8663950"/>
                </a:moveTo>
                <a:cubicBezTo>
                  <a:pt x="5204305" y="8670184"/>
                  <a:pt x="5183115" y="8676470"/>
                  <a:pt x="5161839" y="8682796"/>
                </a:cubicBezTo>
                <a:cubicBezTo>
                  <a:pt x="5163337" y="8686660"/>
                  <a:pt x="5164831" y="8690519"/>
                  <a:pt x="5166328" y="8694383"/>
                </a:cubicBezTo>
                <a:cubicBezTo>
                  <a:pt x="5186533" y="8685398"/>
                  <a:pt x="5206743" y="8676411"/>
                  <a:pt x="5226947" y="8667427"/>
                </a:cubicBezTo>
                <a:cubicBezTo>
                  <a:pt x="5226521" y="8666222"/>
                  <a:pt x="5226004" y="8665058"/>
                  <a:pt x="5225622" y="8663950"/>
                </a:cubicBezTo>
                <a:close/>
                <a:moveTo>
                  <a:pt x="5193450" y="8625897"/>
                </a:moveTo>
                <a:cubicBezTo>
                  <a:pt x="5174630" y="8634266"/>
                  <a:pt x="5155805" y="8642637"/>
                  <a:pt x="5136985" y="8651006"/>
                </a:cubicBezTo>
                <a:cubicBezTo>
                  <a:pt x="5136672" y="8652539"/>
                  <a:pt x="5136315" y="8653975"/>
                  <a:pt x="5136000" y="8655503"/>
                </a:cubicBezTo>
                <a:cubicBezTo>
                  <a:pt x="5156408" y="8649215"/>
                  <a:pt x="5176773" y="8643063"/>
                  <a:pt x="5197182" y="8636776"/>
                </a:cubicBezTo>
                <a:cubicBezTo>
                  <a:pt x="5195906" y="8633161"/>
                  <a:pt x="5194633" y="8629552"/>
                  <a:pt x="5193450" y="8625897"/>
                </a:cubicBezTo>
                <a:close/>
                <a:moveTo>
                  <a:pt x="6573175" y="8347086"/>
                </a:moveTo>
                <a:cubicBezTo>
                  <a:pt x="6568732" y="8349526"/>
                  <a:pt x="6567379" y="8357672"/>
                  <a:pt x="6564685" y="8363283"/>
                </a:cubicBezTo>
                <a:cubicBezTo>
                  <a:pt x="6570128" y="8366090"/>
                  <a:pt x="6575531" y="8368792"/>
                  <a:pt x="6583909" y="8372965"/>
                </a:cubicBezTo>
                <a:cubicBezTo>
                  <a:pt x="6586571" y="8363302"/>
                  <a:pt x="6588233" y="8357342"/>
                  <a:pt x="6589941" y="8351239"/>
                </a:cubicBezTo>
                <a:cubicBezTo>
                  <a:pt x="6584235" y="8349595"/>
                  <a:pt x="6576917" y="8345074"/>
                  <a:pt x="6573175" y="8347086"/>
                </a:cubicBezTo>
                <a:close/>
                <a:moveTo>
                  <a:pt x="6641612" y="8326288"/>
                </a:moveTo>
                <a:cubicBezTo>
                  <a:pt x="6632774" y="8331263"/>
                  <a:pt x="6623937" y="8336238"/>
                  <a:pt x="6615143" y="8341310"/>
                </a:cubicBezTo>
                <a:cubicBezTo>
                  <a:pt x="6617623" y="8345892"/>
                  <a:pt x="6619970" y="8350424"/>
                  <a:pt x="6622447" y="8355015"/>
                </a:cubicBezTo>
                <a:cubicBezTo>
                  <a:pt x="6631092" y="8348847"/>
                  <a:pt x="6639824" y="8342641"/>
                  <a:pt x="6648463" y="8336476"/>
                </a:cubicBezTo>
                <a:cubicBezTo>
                  <a:pt x="6646179" y="8333078"/>
                  <a:pt x="6643896" y="8329686"/>
                  <a:pt x="6641612" y="8326288"/>
                </a:cubicBezTo>
                <a:close/>
                <a:moveTo>
                  <a:pt x="6672699" y="8305727"/>
                </a:moveTo>
                <a:cubicBezTo>
                  <a:pt x="6671980" y="8310576"/>
                  <a:pt x="6671262" y="8315426"/>
                  <a:pt x="6670588" y="8320372"/>
                </a:cubicBezTo>
                <a:cubicBezTo>
                  <a:pt x="6681998" y="8323422"/>
                  <a:pt x="6693322" y="8326510"/>
                  <a:pt x="6704551" y="8329648"/>
                </a:cubicBezTo>
                <a:cubicBezTo>
                  <a:pt x="6705958" y="8322867"/>
                  <a:pt x="6707404" y="8316190"/>
                  <a:pt x="6708811" y="8309408"/>
                </a:cubicBezTo>
                <a:cubicBezTo>
                  <a:pt x="6696761" y="8308152"/>
                  <a:pt x="6684751" y="8306988"/>
                  <a:pt x="6672699" y="8305727"/>
                </a:cubicBezTo>
                <a:close/>
                <a:moveTo>
                  <a:pt x="6558144" y="8291420"/>
                </a:moveTo>
                <a:cubicBezTo>
                  <a:pt x="6520871" y="8299051"/>
                  <a:pt x="6477042" y="8292187"/>
                  <a:pt x="6448379" y="8337328"/>
                </a:cubicBezTo>
                <a:cubicBezTo>
                  <a:pt x="6489424" y="8335447"/>
                  <a:pt x="6523319" y="8335120"/>
                  <a:pt x="6556793" y="8331379"/>
                </a:cubicBezTo>
                <a:cubicBezTo>
                  <a:pt x="6563335" y="8330676"/>
                  <a:pt x="6570565" y="8317363"/>
                  <a:pt x="6572297" y="8308577"/>
                </a:cubicBezTo>
                <a:cubicBezTo>
                  <a:pt x="6573234" y="8303986"/>
                  <a:pt x="6561770" y="8290622"/>
                  <a:pt x="6558144" y="8291420"/>
                </a:cubicBezTo>
                <a:close/>
                <a:moveTo>
                  <a:pt x="6525186" y="8243146"/>
                </a:moveTo>
                <a:cubicBezTo>
                  <a:pt x="6510846" y="8247432"/>
                  <a:pt x="6496463" y="8251621"/>
                  <a:pt x="6482031" y="8255948"/>
                </a:cubicBezTo>
                <a:cubicBezTo>
                  <a:pt x="6482950" y="8259257"/>
                  <a:pt x="6483868" y="8262565"/>
                  <a:pt x="6484786" y="8265874"/>
                </a:cubicBezTo>
                <a:cubicBezTo>
                  <a:pt x="6499241" y="8262344"/>
                  <a:pt x="6513926" y="8258834"/>
                  <a:pt x="6528519" y="8255364"/>
                </a:cubicBezTo>
                <a:cubicBezTo>
                  <a:pt x="6527391" y="8251336"/>
                  <a:pt x="6526222" y="8247216"/>
                  <a:pt x="6525186" y="8243146"/>
                </a:cubicBezTo>
                <a:close/>
                <a:moveTo>
                  <a:pt x="6234386" y="8145066"/>
                </a:moveTo>
                <a:cubicBezTo>
                  <a:pt x="6224628" y="8147228"/>
                  <a:pt x="6214235" y="8156349"/>
                  <a:pt x="6196153" y="8173969"/>
                </a:cubicBezTo>
                <a:cubicBezTo>
                  <a:pt x="6224869" y="8183612"/>
                  <a:pt x="6248144" y="8179295"/>
                  <a:pt x="6268807" y="8157917"/>
                </a:cubicBezTo>
                <a:cubicBezTo>
                  <a:pt x="6253267" y="8147701"/>
                  <a:pt x="6244144" y="8142904"/>
                  <a:pt x="6234386" y="8145066"/>
                </a:cubicBezTo>
                <a:close/>
                <a:moveTo>
                  <a:pt x="6438260" y="8045181"/>
                </a:moveTo>
                <a:cubicBezTo>
                  <a:pt x="6431773" y="8052473"/>
                  <a:pt x="6425294" y="8059768"/>
                  <a:pt x="6418816" y="8067063"/>
                </a:cubicBezTo>
                <a:cubicBezTo>
                  <a:pt x="6421652" y="8070209"/>
                  <a:pt x="6424534" y="8073225"/>
                  <a:pt x="6427373" y="8076377"/>
                </a:cubicBezTo>
                <a:cubicBezTo>
                  <a:pt x="6434694" y="8070217"/>
                  <a:pt x="6442060" y="8063921"/>
                  <a:pt x="6449333" y="8057667"/>
                </a:cubicBezTo>
                <a:cubicBezTo>
                  <a:pt x="6445610" y="8053521"/>
                  <a:pt x="6441983" y="8049327"/>
                  <a:pt x="6438260" y="8045181"/>
                </a:cubicBezTo>
                <a:close/>
                <a:moveTo>
                  <a:pt x="732653" y="7734082"/>
                </a:moveTo>
                <a:cubicBezTo>
                  <a:pt x="726605" y="7752787"/>
                  <a:pt x="720362" y="7772051"/>
                  <a:pt x="710167" y="7803294"/>
                </a:cubicBezTo>
                <a:cubicBezTo>
                  <a:pt x="736948" y="7784997"/>
                  <a:pt x="755747" y="7772107"/>
                  <a:pt x="774554" y="7759220"/>
                </a:cubicBezTo>
                <a:cubicBezTo>
                  <a:pt x="756006" y="7748077"/>
                  <a:pt x="742397" y="7739848"/>
                  <a:pt x="732653" y="7734082"/>
                </a:cubicBezTo>
                <a:close/>
                <a:moveTo>
                  <a:pt x="7057256" y="7727655"/>
                </a:moveTo>
                <a:cubicBezTo>
                  <a:pt x="7011638" y="7728207"/>
                  <a:pt x="7011638" y="7728207"/>
                  <a:pt x="6987597" y="7758631"/>
                </a:cubicBezTo>
                <a:cubicBezTo>
                  <a:pt x="7005678" y="7750591"/>
                  <a:pt x="7027180" y="7741029"/>
                  <a:pt x="7057256" y="7727655"/>
                </a:cubicBezTo>
                <a:close/>
                <a:moveTo>
                  <a:pt x="428827" y="7709656"/>
                </a:moveTo>
                <a:cubicBezTo>
                  <a:pt x="418495" y="7715993"/>
                  <a:pt x="408163" y="7722330"/>
                  <a:pt x="397874" y="7728764"/>
                </a:cubicBezTo>
                <a:cubicBezTo>
                  <a:pt x="399750" y="7731988"/>
                  <a:pt x="401629" y="7735218"/>
                  <a:pt x="403507" y="7738449"/>
                </a:cubicBezTo>
                <a:cubicBezTo>
                  <a:pt x="413495" y="7733078"/>
                  <a:pt x="423526" y="7727804"/>
                  <a:pt x="433600" y="7722627"/>
                </a:cubicBezTo>
                <a:cubicBezTo>
                  <a:pt x="432023" y="7718334"/>
                  <a:pt x="430405" y="7713949"/>
                  <a:pt x="428827" y="7709656"/>
                </a:cubicBezTo>
                <a:close/>
                <a:moveTo>
                  <a:pt x="469599" y="7594575"/>
                </a:moveTo>
                <a:cubicBezTo>
                  <a:pt x="440763" y="7610999"/>
                  <a:pt x="423138" y="7622553"/>
                  <a:pt x="404301" y="7631394"/>
                </a:cubicBezTo>
                <a:cubicBezTo>
                  <a:pt x="387039" y="7639535"/>
                  <a:pt x="359402" y="7627097"/>
                  <a:pt x="349384" y="7668934"/>
                </a:cubicBezTo>
                <a:cubicBezTo>
                  <a:pt x="395632" y="7649414"/>
                  <a:pt x="440477" y="7646889"/>
                  <a:pt x="469599" y="7594575"/>
                </a:cubicBezTo>
                <a:close/>
                <a:moveTo>
                  <a:pt x="26839" y="7341209"/>
                </a:moveTo>
                <a:lnTo>
                  <a:pt x="27060" y="7341502"/>
                </a:lnTo>
                <a:lnTo>
                  <a:pt x="26771" y="7342052"/>
                </a:lnTo>
                <a:close/>
                <a:moveTo>
                  <a:pt x="366102" y="7206018"/>
                </a:moveTo>
                <a:cubicBezTo>
                  <a:pt x="329642" y="7201569"/>
                  <a:pt x="306416" y="7216188"/>
                  <a:pt x="289750" y="7252509"/>
                </a:cubicBezTo>
                <a:cubicBezTo>
                  <a:pt x="338661" y="7267567"/>
                  <a:pt x="350672" y="7259787"/>
                  <a:pt x="366102" y="7206018"/>
                </a:cubicBezTo>
                <a:close/>
                <a:moveTo>
                  <a:pt x="461195" y="7104751"/>
                </a:moveTo>
                <a:cubicBezTo>
                  <a:pt x="411913" y="7136068"/>
                  <a:pt x="411913" y="7136068"/>
                  <a:pt x="413616" y="7172700"/>
                </a:cubicBezTo>
                <a:cubicBezTo>
                  <a:pt x="431796" y="7146734"/>
                  <a:pt x="446563" y="7125770"/>
                  <a:pt x="461195" y="7104751"/>
                </a:cubicBezTo>
                <a:close/>
                <a:moveTo>
                  <a:pt x="582629" y="6814944"/>
                </a:moveTo>
                <a:cubicBezTo>
                  <a:pt x="576230" y="6827888"/>
                  <a:pt x="569917" y="6841027"/>
                  <a:pt x="563651" y="6854035"/>
                </a:cubicBezTo>
                <a:cubicBezTo>
                  <a:pt x="568204" y="6856069"/>
                  <a:pt x="572803" y="6858206"/>
                  <a:pt x="577266" y="6860287"/>
                </a:cubicBezTo>
                <a:cubicBezTo>
                  <a:pt x="583521" y="6847516"/>
                  <a:pt x="589870" y="6834709"/>
                  <a:pt x="596085" y="6821847"/>
                </a:cubicBezTo>
                <a:cubicBezTo>
                  <a:pt x="591628" y="6819531"/>
                  <a:pt x="587176" y="6817213"/>
                  <a:pt x="582629" y="6814944"/>
                </a:cubicBezTo>
                <a:close/>
                <a:moveTo>
                  <a:pt x="8426028" y="6666753"/>
                </a:moveTo>
                <a:cubicBezTo>
                  <a:pt x="8403586" y="6690084"/>
                  <a:pt x="8387183" y="6707135"/>
                  <a:pt x="8370833" y="6724040"/>
                </a:cubicBezTo>
                <a:cubicBezTo>
                  <a:pt x="8420020" y="6708905"/>
                  <a:pt x="8420020" y="6708905"/>
                  <a:pt x="8426028" y="6666753"/>
                </a:cubicBezTo>
                <a:close/>
                <a:moveTo>
                  <a:pt x="577284" y="6493036"/>
                </a:moveTo>
                <a:lnTo>
                  <a:pt x="577086" y="6493729"/>
                </a:lnTo>
                <a:lnTo>
                  <a:pt x="576854" y="6493808"/>
                </a:lnTo>
                <a:close/>
                <a:moveTo>
                  <a:pt x="553286" y="6364263"/>
                </a:moveTo>
                <a:lnTo>
                  <a:pt x="553366" y="6364681"/>
                </a:lnTo>
                <a:lnTo>
                  <a:pt x="552942" y="6365229"/>
                </a:lnTo>
                <a:close/>
                <a:moveTo>
                  <a:pt x="1215989" y="6244428"/>
                </a:moveTo>
                <a:cubicBezTo>
                  <a:pt x="1201390" y="6255327"/>
                  <a:pt x="1186923" y="6266290"/>
                  <a:pt x="1172322" y="6277197"/>
                </a:cubicBezTo>
                <a:cubicBezTo>
                  <a:pt x="1174126" y="6279763"/>
                  <a:pt x="1175928" y="6282324"/>
                  <a:pt x="1177733" y="6284890"/>
                </a:cubicBezTo>
                <a:cubicBezTo>
                  <a:pt x="1193166" y="6275355"/>
                  <a:pt x="1208642" y="6265918"/>
                  <a:pt x="1224115" y="6256488"/>
                </a:cubicBezTo>
                <a:cubicBezTo>
                  <a:pt x="1221436" y="6252452"/>
                  <a:pt x="1218665" y="6248458"/>
                  <a:pt x="1215989" y="6244428"/>
                </a:cubicBezTo>
                <a:close/>
                <a:moveTo>
                  <a:pt x="1319403" y="6200880"/>
                </a:moveTo>
                <a:cubicBezTo>
                  <a:pt x="1311115" y="6242877"/>
                  <a:pt x="1311115" y="6242877"/>
                  <a:pt x="1346503" y="6237472"/>
                </a:cubicBezTo>
                <a:cubicBezTo>
                  <a:pt x="1337687" y="6225602"/>
                  <a:pt x="1329141" y="6214076"/>
                  <a:pt x="1319403" y="6200880"/>
                </a:cubicBezTo>
                <a:close/>
                <a:moveTo>
                  <a:pt x="547894" y="6175438"/>
                </a:moveTo>
                <a:cubicBezTo>
                  <a:pt x="523664" y="6181102"/>
                  <a:pt x="507427" y="6184837"/>
                  <a:pt x="491188" y="6188581"/>
                </a:cubicBezTo>
                <a:cubicBezTo>
                  <a:pt x="490756" y="6192831"/>
                  <a:pt x="490327" y="6197088"/>
                  <a:pt x="489806" y="6201385"/>
                </a:cubicBezTo>
                <a:cubicBezTo>
                  <a:pt x="505201" y="6211143"/>
                  <a:pt x="520547" y="6220806"/>
                  <a:pt x="541414" y="6233932"/>
                </a:cubicBezTo>
                <a:cubicBezTo>
                  <a:pt x="543946" y="6211795"/>
                  <a:pt x="545282" y="6198888"/>
                  <a:pt x="547894" y="6175438"/>
                </a:cubicBezTo>
                <a:close/>
                <a:moveTo>
                  <a:pt x="1465816" y="6162824"/>
                </a:moveTo>
                <a:cubicBezTo>
                  <a:pt x="1435798" y="6186039"/>
                  <a:pt x="1410723" y="6205436"/>
                  <a:pt x="1385639" y="6224831"/>
                </a:cubicBezTo>
                <a:cubicBezTo>
                  <a:pt x="1388029" y="6229460"/>
                  <a:pt x="1390417" y="6234083"/>
                  <a:pt x="1392715" y="6238753"/>
                </a:cubicBezTo>
                <a:cubicBezTo>
                  <a:pt x="1404734" y="6234221"/>
                  <a:pt x="1420402" y="6233171"/>
                  <a:pt x="1428016" y="6224449"/>
                </a:cubicBezTo>
                <a:cubicBezTo>
                  <a:pt x="1441403" y="6209320"/>
                  <a:pt x="1450028" y="6189461"/>
                  <a:pt x="1465816" y="6162824"/>
                </a:cubicBezTo>
                <a:close/>
                <a:moveTo>
                  <a:pt x="659634" y="6093471"/>
                </a:moveTo>
                <a:cubicBezTo>
                  <a:pt x="623281" y="6109636"/>
                  <a:pt x="584811" y="6126743"/>
                  <a:pt x="541905" y="6145823"/>
                </a:cubicBezTo>
                <a:cubicBezTo>
                  <a:pt x="587842" y="6159416"/>
                  <a:pt x="640538" y="6133776"/>
                  <a:pt x="659634" y="6093471"/>
                </a:cubicBezTo>
                <a:close/>
                <a:moveTo>
                  <a:pt x="9131444" y="6034355"/>
                </a:moveTo>
                <a:cubicBezTo>
                  <a:pt x="9121728" y="6041580"/>
                  <a:pt x="9111919" y="6048846"/>
                  <a:pt x="9102246" y="6056167"/>
                </a:cubicBezTo>
                <a:cubicBezTo>
                  <a:pt x="9105071" y="6059783"/>
                  <a:pt x="9107984" y="6063366"/>
                  <a:pt x="9110853" y="6067085"/>
                </a:cubicBezTo>
                <a:cubicBezTo>
                  <a:pt x="9119954" y="6058973"/>
                  <a:pt x="9129011" y="6050996"/>
                  <a:pt x="9138111" y="6042883"/>
                </a:cubicBezTo>
                <a:cubicBezTo>
                  <a:pt x="9135860" y="6040058"/>
                  <a:pt x="9133698" y="6037186"/>
                  <a:pt x="9131444" y="6034355"/>
                </a:cubicBezTo>
                <a:close/>
                <a:moveTo>
                  <a:pt x="1674096" y="5990787"/>
                </a:moveTo>
                <a:cubicBezTo>
                  <a:pt x="1617487" y="6030241"/>
                  <a:pt x="1558602" y="6071287"/>
                  <a:pt x="1495772" y="6115134"/>
                </a:cubicBezTo>
                <a:cubicBezTo>
                  <a:pt x="1506445" y="6120254"/>
                  <a:pt x="1516675" y="6128591"/>
                  <a:pt x="1519976" y="6126317"/>
                </a:cubicBezTo>
                <a:cubicBezTo>
                  <a:pt x="1577666" y="6087073"/>
                  <a:pt x="1643610" y="6057175"/>
                  <a:pt x="1674096" y="5990787"/>
                </a:cubicBezTo>
                <a:close/>
                <a:moveTo>
                  <a:pt x="2062404" y="5769811"/>
                </a:moveTo>
                <a:cubicBezTo>
                  <a:pt x="2027646" y="5779118"/>
                  <a:pt x="2002191" y="5795193"/>
                  <a:pt x="2013996" y="5841613"/>
                </a:cubicBezTo>
                <a:cubicBezTo>
                  <a:pt x="2042346" y="5824360"/>
                  <a:pt x="2051862" y="5796794"/>
                  <a:pt x="2062404" y="5769811"/>
                </a:cubicBezTo>
                <a:close/>
                <a:moveTo>
                  <a:pt x="384522" y="5760095"/>
                </a:moveTo>
                <a:cubicBezTo>
                  <a:pt x="360301" y="5779687"/>
                  <a:pt x="336001" y="5799088"/>
                  <a:pt x="311829" y="5818542"/>
                </a:cubicBezTo>
                <a:cubicBezTo>
                  <a:pt x="315363" y="5823010"/>
                  <a:pt x="318941" y="5827576"/>
                  <a:pt x="322566" y="5831997"/>
                </a:cubicBezTo>
                <a:cubicBezTo>
                  <a:pt x="345981" y="5811602"/>
                  <a:pt x="369449" y="5791061"/>
                  <a:pt x="392870" y="5770663"/>
                </a:cubicBezTo>
                <a:cubicBezTo>
                  <a:pt x="390087" y="5767138"/>
                  <a:pt x="387306" y="5763619"/>
                  <a:pt x="384522" y="5760095"/>
                </a:cubicBezTo>
                <a:close/>
                <a:moveTo>
                  <a:pt x="565949" y="5692187"/>
                </a:moveTo>
                <a:cubicBezTo>
                  <a:pt x="547295" y="5699437"/>
                  <a:pt x="527853" y="5705179"/>
                  <a:pt x="510505" y="5714868"/>
                </a:cubicBezTo>
                <a:cubicBezTo>
                  <a:pt x="504764" y="5718118"/>
                  <a:pt x="504606" y="5731423"/>
                  <a:pt x="501920" y="5740051"/>
                </a:cubicBezTo>
                <a:cubicBezTo>
                  <a:pt x="510840" y="5742706"/>
                  <a:pt x="522677" y="5750445"/>
                  <a:pt x="528191" y="5747180"/>
                </a:cubicBezTo>
                <a:cubicBezTo>
                  <a:pt x="545459" y="5737062"/>
                  <a:pt x="560237" y="5722824"/>
                  <a:pt x="575974" y="5710257"/>
                </a:cubicBezTo>
                <a:cubicBezTo>
                  <a:pt x="572617" y="5704200"/>
                  <a:pt x="569306" y="5698245"/>
                  <a:pt x="565949" y="5692187"/>
                </a:cubicBezTo>
                <a:close/>
                <a:moveTo>
                  <a:pt x="9935904" y="5655265"/>
                </a:moveTo>
                <a:cubicBezTo>
                  <a:pt x="9914904" y="5666687"/>
                  <a:pt x="9887616" y="5670930"/>
                  <a:pt x="9883200" y="5713180"/>
                </a:cubicBezTo>
                <a:cubicBezTo>
                  <a:pt x="9906738" y="5693543"/>
                  <a:pt x="9924675" y="5678714"/>
                  <a:pt x="9942615" y="5663890"/>
                </a:cubicBezTo>
                <a:cubicBezTo>
                  <a:pt x="9940361" y="5661059"/>
                  <a:pt x="9938063" y="5658131"/>
                  <a:pt x="9935904" y="5655265"/>
                </a:cubicBezTo>
                <a:close/>
                <a:moveTo>
                  <a:pt x="2221267" y="5643206"/>
                </a:moveTo>
                <a:cubicBezTo>
                  <a:pt x="2174892" y="5676599"/>
                  <a:pt x="2130751" y="5708301"/>
                  <a:pt x="2087398" y="5739537"/>
                </a:cubicBezTo>
                <a:cubicBezTo>
                  <a:pt x="2090865" y="5752044"/>
                  <a:pt x="2094249" y="5764130"/>
                  <a:pt x="2098247" y="5778839"/>
                </a:cubicBezTo>
                <a:cubicBezTo>
                  <a:pt x="2137402" y="5751089"/>
                  <a:pt x="2173728" y="5723676"/>
                  <a:pt x="2211714" y="5699001"/>
                </a:cubicBezTo>
                <a:cubicBezTo>
                  <a:pt x="2231981" y="5685930"/>
                  <a:pt x="2231282" y="5670450"/>
                  <a:pt x="2221267" y="5643206"/>
                </a:cubicBezTo>
                <a:close/>
                <a:moveTo>
                  <a:pt x="638673" y="5606211"/>
                </a:moveTo>
                <a:cubicBezTo>
                  <a:pt x="626680" y="5620249"/>
                  <a:pt x="614781" y="5634252"/>
                  <a:pt x="602929" y="5648343"/>
                </a:cubicBezTo>
                <a:cubicBezTo>
                  <a:pt x="607800" y="5652101"/>
                  <a:pt x="612717" y="5655948"/>
                  <a:pt x="617593" y="5659704"/>
                </a:cubicBezTo>
                <a:cubicBezTo>
                  <a:pt x="627573" y="5644122"/>
                  <a:pt x="637550" y="5628534"/>
                  <a:pt x="647617" y="5612913"/>
                </a:cubicBezTo>
                <a:cubicBezTo>
                  <a:pt x="644619" y="5610645"/>
                  <a:pt x="641628" y="5608381"/>
                  <a:pt x="638673" y="5606211"/>
                </a:cubicBezTo>
                <a:close/>
                <a:moveTo>
                  <a:pt x="9866209" y="5567360"/>
                </a:moveTo>
                <a:cubicBezTo>
                  <a:pt x="9847241" y="5595534"/>
                  <a:pt x="9832063" y="5618074"/>
                  <a:pt x="9812252" y="5647321"/>
                </a:cubicBezTo>
                <a:cubicBezTo>
                  <a:pt x="9868077" y="5625748"/>
                  <a:pt x="9869739" y="5623267"/>
                  <a:pt x="9866209" y="5567360"/>
                </a:cubicBezTo>
                <a:close/>
                <a:moveTo>
                  <a:pt x="9946500" y="5539670"/>
                </a:moveTo>
                <a:cubicBezTo>
                  <a:pt x="9940706" y="5539807"/>
                  <a:pt x="9933640" y="5537838"/>
                  <a:pt x="9929511" y="5540488"/>
                </a:cubicBezTo>
                <a:cubicBezTo>
                  <a:pt x="9924274" y="5543862"/>
                  <a:pt x="9921353" y="5550969"/>
                  <a:pt x="9917520" y="5556506"/>
                </a:cubicBezTo>
                <a:cubicBezTo>
                  <a:pt x="9919251" y="5558409"/>
                  <a:pt x="9921071" y="5560263"/>
                  <a:pt x="9922796" y="5562168"/>
                </a:cubicBezTo>
                <a:cubicBezTo>
                  <a:pt x="9931368" y="5557079"/>
                  <a:pt x="9939983" y="5551854"/>
                  <a:pt x="9948641" y="5546726"/>
                </a:cubicBezTo>
                <a:cubicBezTo>
                  <a:pt x="9947929" y="5544378"/>
                  <a:pt x="9947214" y="5542024"/>
                  <a:pt x="9946500" y="5539670"/>
                </a:cubicBezTo>
                <a:close/>
                <a:moveTo>
                  <a:pt x="10668246" y="5406233"/>
                </a:moveTo>
                <a:lnTo>
                  <a:pt x="10667908" y="5406964"/>
                </a:lnTo>
                <a:lnTo>
                  <a:pt x="10667568" y="5406739"/>
                </a:lnTo>
                <a:close/>
                <a:moveTo>
                  <a:pt x="783239" y="5301587"/>
                </a:moveTo>
                <a:cubicBezTo>
                  <a:pt x="777839" y="5316527"/>
                  <a:pt x="772487" y="5331328"/>
                  <a:pt x="767086" y="5346268"/>
                </a:cubicBezTo>
                <a:cubicBezTo>
                  <a:pt x="770422" y="5347805"/>
                  <a:pt x="773710" y="5349247"/>
                  <a:pt x="777047" y="5350783"/>
                </a:cubicBezTo>
                <a:cubicBezTo>
                  <a:pt x="784237" y="5337131"/>
                  <a:pt x="791430" y="5323486"/>
                  <a:pt x="798585" y="5309740"/>
                </a:cubicBezTo>
                <a:cubicBezTo>
                  <a:pt x="793499" y="5307007"/>
                  <a:pt x="788322" y="5304314"/>
                  <a:pt x="783239" y="5301587"/>
                </a:cubicBezTo>
                <a:close/>
                <a:moveTo>
                  <a:pt x="10489322" y="5178581"/>
                </a:moveTo>
                <a:cubicBezTo>
                  <a:pt x="10477438" y="5183169"/>
                  <a:pt x="10456627" y="5185570"/>
                  <a:pt x="10455215" y="5192587"/>
                </a:cubicBezTo>
                <a:cubicBezTo>
                  <a:pt x="10449368" y="5223167"/>
                  <a:pt x="10423187" y="5230395"/>
                  <a:pt x="10405079" y="5246346"/>
                </a:cubicBezTo>
                <a:lnTo>
                  <a:pt x="10266720" y="5365112"/>
                </a:lnTo>
                <a:lnTo>
                  <a:pt x="10263441" y="5366453"/>
                </a:lnTo>
                <a:lnTo>
                  <a:pt x="10262943" y="5367760"/>
                </a:lnTo>
                <a:lnTo>
                  <a:pt x="10241608" y="5377803"/>
                </a:lnTo>
                <a:cubicBezTo>
                  <a:pt x="10224081" y="5393979"/>
                  <a:pt x="10219452" y="5423228"/>
                  <a:pt x="10199596" y="5437105"/>
                </a:cubicBezTo>
                <a:cubicBezTo>
                  <a:pt x="10218713" y="5422685"/>
                  <a:pt x="10241209" y="5411528"/>
                  <a:pt x="10254156" y="5390819"/>
                </a:cubicBezTo>
                <a:lnTo>
                  <a:pt x="10262943" y="5367760"/>
                </a:lnTo>
                <a:lnTo>
                  <a:pt x="10264476" y="5367038"/>
                </a:lnTo>
                <a:lnTo>
                  <a:pt x="10266720" y="5365112"/>
                </a:lnTo>
                <a:lnTo>
                  <a:pt x="10360968" y="5326569"/>
                </a:lnTo>
                <a:cubicBezTo>
                  <a:pt x="10369362" y="5322836"/>
                  <a:pt x="10382339" y="5311258"/>
                  <a:pt x="10380960" y="5306418"/>
                </a:cubicBezTo>
                <a:cubicBezTo>
                  <a:pt x="10369855" y="5266540"/>
                  <a:pt x="10401438" y="5262014"/>
                  <a:pt x="10422059" y="5247500"/>
                </a:cubicBezTo>
                <a:cubicBezTo>
                  <a:pt x="10447284" y="5229669"/>
                  <a:pt x="10471492" y="5210309"/>
                  <a:pt x="10496237" y="5191645"/>
                </a:cubicBezTo>
                <a:cubicBezTo>
                  <a:pt x="10493977" y="5187307"/>
                  <a:pt x="10491583" y="5182919"/>
                  <a:pt x="10489322" y="5178581"/>
                </a:cubicBezTo>
                <a:close/>
                <a:moveTo>
                  <a:pt x="10557828" y="5174820"/>
                </a:moveTo>
                <a:cubicBezTo>
                  <a:pt x="10546227" y="5175333"/>
                  <a:pt x="10534725" y="5175808"/>
                  <a:pt x="10523085" y="5176221"/>
                </a:cubicBezTo>
                <a:cubicBezTo>
                  <a:pt x="10523272" y="5179623"/>
                  <a:pt x="10523501" y="5183122"/>
                  <a:pt x="10523685" y="5186519"/>
                </a:cubicBezTo>
                <a:cubicBezTo>
                  <a:pt x="10535355" y="5186672"/>
                  <a:pt x="10546896" y="5186768"/>
                  <a:pt x="10558564" y="5186915"/>
                </a:cubicBezTo>
                <a:cubicBezTo>
                  <a:pt x="10558306" y="5182855"/>
                  <a:pt x="10558089" y="5178886"/>
                  <a:pt x="10557828" y="5174820"/>
                </a:cubicBezTo>
                <a:close/>
                <a:moveTo>
                  <a:pt x="11116816" y="4772057"/>
                </a:moveTo>
                <a:cubicBezTo>
                  <a:pt x="11094653" y="4791554"/>
                  <a:pt x="11072536" y="4811140"/>
                  <a:pt x="11050413" y="4830728"/>
                </a:cubicBezTo>
                <a:cubicBezTo>
                  <a:pt x="11054803" y="4835629"/>
                  <a:pt x="11059143" y="4840429"/>
                  <a:pt x="11063534" y="4845330"/>
                </a:cubicBezTo>
                <a:cubicBezTo>
                  <a:pt x="11084548" y="4824493"/>
                  <a:pt x="11105513" y="4803793"/>
                  <a:pt x="11126524" y="4782950"/>
                </a:cubicBezTo>
                <a:cubicBezTo>
                  <a:pt x="11123245" y="4779304"/>
                  <a:pt x="11120099" y="4775708"/>
                  <a:pt x="11116816" y="4772057"/>
                </a:cubicBezTo>
                <a:close/>
                <a:moveTo>
                  <a:pt x="1420458" y="4732026"/>
                </a:moveTo>
                <a:cubicBezTo>
                  <a:pt x="1403718" y="4744342"/>
                  <a:pt x="1386894" y="4756702"/>
                  <a:pt x="1370201" y="4769120"/>
                </a:cubicBezTo>
                <a:cubicBezTo>
                  <a:pt x="1372532" y="4772374"/>
                  <a:pt x="1374866" y="4775634"/>
                  <a:pt x="1377200" y="4778894"/>
                </a:cubicBezTo>
                <a:cubicBezTo>
                  <a:pt x="1394104" y="4766963"/>
                  <a:pt x="1411198" y="4754947"/>
                  <a:pt x="1428197" y="4742981"/>
                </a:cubicBezTo>
                <a:cubicBezTo>
                  <a:pt x="1425598" y="4739374"/>
                  <a:pt x="1422999" y="4735768"/>
                  <a:pt x="1420458" y="4732026"/>
                </a:cubicBezTo>
                <a:close/>
                <a:moveTo>
                  <a:pt x="11223615" y="4724449"/>
                </a:moveTo>
                <a:cubicBezTo>
                  <a:pt x="11201273" y="4744026"/>
                  <a:pt x="11182418" y="4760534"/>
                  <a:pt x="11163478" y="4777088"/>
                </a:cubicBezTo>
                <a:cubicBezTo>
                  <a:pt x="11164271" y="4779864"/>
                  <a:pt x="11164931" y="4782591"/>
                  <a:pt x="11165726" y="4785374"/>
                </a:cubicBezTo>
                <a:cubicBezTo>
                  <a:pt x="11189494" y="4783394"/>
                  <a:pt x="11215179" y="4786484"/>
                  <a:pt x="11236368" y="4778224"/>
                </a:cubicBezTo>
                <a:cubicBezTo>
                  <a:pt x="11258800" y="4769526"/>
                  <a:pt x="11276996" y="4750058"/>
                  <a:pt x="11297038" y="4735222"/>
                </a:cubicBezTo>
                <a:cubicBezTo>
                  <a:pt x="11295242" y="4732426"/>
                  <a:pt x="11293350" y="4729667"/>
                  <a:pt x="11291595" y="4726962"/>
                </a:cubicBezTo>
                <a:cubicBezTo>
                  <a:pt x="11273145" y="4733193"/>
                  <a:pt x="11254607" y="4739461"/>
                  <a:pt x="11236756" y="4745547"/>
                </a:cubicBezTo>
                <a:cubicBezTo>
                  <a:pt x="11231324" y="4736812"/>
                  <a:pt x="11226725" y="4729455"/>
                  <a:pt x="11223615" y="4724449"/>
                </a:cubicBezTo>
                <a:close/>
                <a:moveTo>
                  <a:pt x="1517601" y="4694513"/>
                </a:moveTo>
                <a:cubicBezTo>
                  <a:pt x="1515832" y="4731295"/>
                  <a:pt x="1515832" y="4731295"/>
                  <a:pt x="1559468" y="4726287"/>
                </a:cubicBezTo>
                <a:cubicBezTo>
                  <a:pt x="1544971" y="4715317"/>
                  <a:pt x="1531778" y="4705277"/>
                  <a:pt x="1517601" y="4694513"/>
                </a:cubicBezTo>
                <a:close/>
                <a:moveTo>
                  <a:pt x="11535538" y="4475330"/>
                </a:moveTo>
                <a:cubicBezTo>
                  <a:pt x="11482236" y="4468033"/>
                  <a:pt x="11456515" y="4494448"/>
                  <a:pt x="11437117" y="4532332"/>
                </a:cubicBezTo>
                <a:cubicBezTo>
                  <a:pt x="11464326" y="4522207"/>
                  <a:pt x="11484530" y="4492089"/>
                  <a:pt x="11519886" y="4505741"/>
                </a:cubicBezTo>
                <a:cubicBezTo>
                  <a:pt x="11521333" y="4506259"/>
                  <a:pt x="11528905" y="4488495"/>
                  <a:pt x="11535538" y="4475330"/>
                </a:cubicBezTo>
                <a:close/>
                <a:moveTo>
                  <a:pt x="1897998" y="4456741"/>
                </a:moveTo>
                <a:cubicBezTo>
                  <a:pt x="1833243" y="4509684"/>
                  <a:pt x="1777132" y="4575851"/>
                  <a:pt x="1685000" y="4594067"/>
                </a:cubicBezTo>
                <a:cubicBezTo>
                  <a:pt x="1708641" y="4618156"/>
                  <a:pt x="1704225" y="4632077"/>
                  <a:pt x="1684733" y="4645152"/>
                </a:cubicBezTo>
                <a:lnTo>
                  <a:pt x="1629764" y="4687594"/>
                </a:lnTo>
                <a:lnTo>
                  <a:pt x="1621647" y="4693410"/>
                </a:lnTo>
                <a:lnTo>
                  <a:pt x="1621679" y="4693824"/>
                </a:lnTo>
                <a:lnTo>
                  <a:pt x="1605737" y="4705435"/>
                </a:lnTo>
                <a:cubicBezTo>
                  <a:pt x="1599585" y="4709898"/>
                  <a:pt x="1592313" y="4715163"/>
                  <a:pt x="1582786" y="4722068"/>
                </a:cubicBezTo>
                <a:cubicBezTo>
                  <a:pt x="1614508" y="4722766"/>
                  <a:pt x="1622439" y="4722941"/>
                  <a:pt x="1622972" y="4710501"/>
                </a:cubicBezTo>
                <a:lnTo>
                  <a:pt x="1621679" y="4693824"/>
                </a:lnTo>
                <a:lnTo>
                  <a:pt x="1621961" y="4693619"/>
                </a:lnTo>
                <a:lnTo>
                  <a:pt x="1629764" y="4687594"/>
                </a:lnTo>
                <a:lnTo>
                  <a:pt x="1769577" y="4587413"/>
                </a:lnTo>
                <a:cubicBezTo>
                  <a:pt x="1815921" y="4548331"/>
                  <a:pt x="1859013" y="4505135"/>
                  <a:pt x="1897998" y="4456741"/>
                </a:cubicBezTo>
                <a:close/>
                <a:moveTo>
                  <a:pt x="1605355" y="4456717"/>
                </a:moveTo>
                <a:lnTo>
                  <a:pt x="1605566" y="4457077"/>
                </a:lnTo>
                <a:lnTo>
                  <a:pt x="1604875" y="4457627"/>
                </a:lnTo>
                <a:close/>
                <a:moveTo>
                  <a:pt x="11583643" y="4392403"/>
                </a:moveTo>
                <a:cubicBezTo>
                  <a:pt x="11569019" y="4400525"/>
                  <a:pt x="11561896" y="4411592"/>
                  <a:pt x="11574367" y="4440880"/>
                </a:cubicBezTo>
                <a:cubicBezTo>
                  <a:pt x="11584529" y="4421731"/>
                  <a:pt x="11590477" y="4410259"/>
                  <a:pt x="11596476" y="4398886"/>
                </a:cubicBezTo>
                <a:cubicBezTo>
                  <a:pt x="11592197" y="4396723"/>
                  <a:pt x="11587918" y="4394560"/>
                  <a:pt x="11583643" y="4392403"/>
                </a:cubicBezTo>
                <a:close/>
                <a:moveTo>
                  <a:pt x="2159888" y="4342141"/>
                </a:moveTo>
                <a:cubicBezTo>
                  <a:pt x="2148864" y="4348662"/>
                  <a:pt x="2137978" y="4355246"/>
                  <a:pt x="2126957" y="4361773"/>
                </a:cubicBezTo>
                <a:cubicBezTo>
                  <a:pt x="2129451" y="4365891"/>
                  <a:pt x="2132081" y="4370064"/>
                  <a:pt x="2134573" y="4374176"/>
                </a:cubicBezTo>
                <a:cubicBezTo>
                  <a:pt x="2145552" y="4367552"/>
                  <a:pt x="2156437" y="4360969"/>
                  <a:pt x="2167418" y="4354351"/>
                </a:cubicBezTo>
                <a:cubicBezTo>
                  <a:pt x="2164924" y="4350233"/>
                  <a:pt x="2162337" y="4346156"/>
                  <a:pt x="2159888" y="4342141"/>
                </a:cubicBezTo>
                <a:close/>
                <a:moveTo>
                  <a:pt x="1970286" y="4329039"/>
                </a:moveTo>
                <a:cubicBezTo>
                  <a:pt x="1955328" y="4341382"/>
                  <a:pt x="1940551" y="4353870"/>
                  <a:pt x="1925728" y="4366270"/>
                </a:cubicBezTo>
                <a:cubicBezTo>
                  <a:pt x="1928357" y="4368701"/>
                  <a:pt x="1931033" y="4370989"/>
                  <a:pt x="1933663" y="4373421"/>
                </a:cubicBezTo>
                <a:cubicBezTo>
                  <a:pt x="1947589" y="4360498"/>
                  <a:pt x="1961507" y="4347571"/>
                  <a:pt x="1975474" y="4334740"/>
                </a:cubicBezTo>
                <a:cubicBezTo>
                  <a:pt x="1973746" y="4332843"/>
                  <a:pt x="1972016" y="4330941"/>
                  <a:pt x="1970286" y="4329039"/>
                </a:cubicBezTo>
                <a:close/>
                <a:moveTo>
                  <a:pt x="11568059" y="4319334"/>
                </a:moveTo>
                <a:cubicBezTo>
                  <a:pt x="11510185" y="4322890"/>
                  <a:pt x="11509207" y="4323674"/>
                  <a:pt x="11452548" y="4409476"/>
                </a:cubicBezTo>
                <a:cubicBezTo>
                  <a:pt x="11494674" y="4385175"/>
                  <a:pt x="11555993" y="4385887"/>
                  <a:pt x="11568059" y="4319334"/>
                </a:cubicBezTo>
                <a:close/>
                <a:moveTo>
                  <a:pt x="11739345" y="4222992"/>
                </a:moveTo>
                <a:cubicBezTo>
                  <a:pt x="11731869" y="4223792"/>
                  <a:pt x="11726146" y="4229125"/>
                  <a:pt x="11720483" y="4239132"/>
                </a:cubicBezTo>
                <a:cubicBezTo>
                  <a:pt x="11709827" y="4257918"/>
                  <a:pt x="11693968" y="4273443"/>
                  <a:pt x="11679282" y="4289382"/>
                </a:cubicBezTo>
                <a:cubicBezTo>
                  <a:pt x="11658122" y="4312376"/>
                  <a:pt x="11636073" y="4334603"/>
                  <a:pt x="11614284" y="4357178"/>
                </a:cubicBezTo>
                <a:cubicBezTo>
                  <a:pt x="11617430" y="4360774"/>
                  <a:pt x="11620624" y="4364226"/>
                  <a:pt x="11623771" y="4367821"/>
                </a:cubicBezTo>
                <a:cubicBezTo>
                  <a:pt x="11671233" y="4323962"/>
                  <a:pt x="11718738" y="4280194"/>
                  <a:pt x="11768723" y="4234051"/>
                </a:cubicBezTo>
                <a:cubicBezTo>
                  <a:pt x="11756050" y="4225925"/>
                  <a:pt x="11746821" y="4222192"/>
                  <a:pt x="11739345" y="4222992"/>
                </a:cubicBezTo>
                <a:close/>
                <a:moveTo>
                  <a:pt x="2194503" y="4195080"/>
                </a:moveTo>
                <a:cubicBezTo>
                  <a:pt x="2175324" y="4212088"/>
                  <a:pt x="2156229" y="4229284"/>
                  <a:pt x="2137185" y="4246349"/>
                </a:cubicBezTo>
                <a:cubicBezTo>
                  <a:pt x="2140957" y="4250356"/>
                  <a:pt x="2144781" y="4254231"/>
                  <a:pt x="2148548" y="4258241"/>
                </a:cubicBezTo>
                <a:cubicBezTo>
                  <a:pt x="2167372" y="4241165"/>
                  <a:pt x="2186141" y="4224230"/>
                  <a:pt x="2204957" y="4207151"/>
                </a:cubicBezTo>
                <a:cubicBezTo>
                  <a:pt x="2201505" y="4203117"/>
                  <a:pt x="2197958" y="4199119"/>
                  <a:pt x="2194503" y="4195080"/>
                </a:cubicBezTo>
                <a:close/>
                <a:moveTo>
                  <a:pt x="11573151" y="4169502"/>
                </a:moveTo>
                <a:cubicBezTo>
                  <a:pt x="11557636" y="4178601"/>
                  <a:pt x="11542036" y="4187745"/>
                  <a:pt x="11526522" y="4196851"/>
                </a:cubicBezTo>
                <a:cubicBezTo>
                  <a:pt x="11529903" y="4201968"/>
                  <a:pt x="11533282" y="4207080"/>
                  <a:pt x="11536663" y="4212198"/>
                </a:cubicBezTo>
                <a:cubicBezTo>
                  <a:pt x="11551388" y="4201816"/>
                  <a:pt x="11566243" y="4191493"/>
                  <a:pt x="11580971" y="4181118"/>
                </a:cubicBezTo>
                <a:cubicBezTo>
                  <a:pt x="11578378" y="4177276"/>
                  <a:pt x="11575785" y="4173434"/>
                  <a:pt x="11573151" y="4169502"/>
                </a:cubicBezTo>
                <a:close/>
                <a:moveTo>
                  <a:pt x="11937225" y="4044869"/>
                </a:moveTo>
                <a:cubicBezTo>
                  <a:pt x="11923108" y="4051147"/>
                  <a:pt x="11916369" y="4052634"/>
                  <a:pt x="11911477" y="4056552"/>
                </a:cubicBezTo>
                <a:cubicBezTo>
                  <a:pt x="11865011" y="4093469"/>
                  <a:pt x="11825890" y="4141170"/>
                  <a:pt x="11760104" y="4147321"/>
                </a:cubicBezTo>
                <a:cubicBezTo>
                  <a:pt x="11740587" y="4149148"/>
                  <a:pt x="11724139" y="4167838"/>
                  <a:pt x="11724820" y="4207132"/>
                </a:cubicBezTo>
                <a:cubicBezTo>
                  <a:pt x="11752533" y="4166828"/>
                  <a:pt x="11779719" y="4150673"/>
                  <a:pt x="11819525" y="4163391"/>
                </a:cubicBezTo>
                <a:cubicBezTo>
                  <a:pt x="11828659" y="4166292"/>
                  <a:pt x="11845122" y="4155842"/>
                  <a:pt x="11853152" y="4146812"/>
                </a:cubicBezTo>
                <a:cubicBezTo>
                  <a:pt x="11880563" y="4116509"/>
                  <a:pt x="11905527" y="4083932"/>
                  <a:pt x="11937225" y="4044869"/>
                </a:cubicBezTo>
                <a:close/>
                <a:moveTo>
                  <a:pt x="11887228" y="3930446"/>
                </a:moveTo>
                <a:cubicBezTo>
                  <a:pt x="11844807" y="3946639"/>
                  <a:pt x="11844807" y="3946639"/>
                  <a:pt x="11838494" y="3975923"/>
                </a:cubicBezTo>
                <a:cubicBezTo>
                  <a:pt x="11854565" y="3960877"/>
                  <a:pt x="11866905" y="3949357"/>
                  <a:pt x="11887228" y="3930446"/>
                </a:cubicBezTo>
                <a:close/>
                <a:moveTo>
                  <a:pt x="12201312" y="3478689"/>
                </a:moveTo>
                <a:cubicBezTo>
                  <a:pt x="12207454" y="3504170"/>
                  <a:pt x="12211163" y="3519474"/>
                  <a:pt x="12214916" y="3534873"/>
                </a:cubicBezTo>
                <a:cubicBezTo>
                  <a:pt x="12219443" y="3536105"/>
                  <a:pt x="12223968" y="3537346"/>
                  <a:pt x="12228499" y="3538583"/>
                </a:cubicBezTo>
                <a:cubicBezTo>
                  <a:pt x="12231831" y="3522472"/>
                  <a:pt x="12236492" y="3506352"/>
                  <a:pt x="12237184" y="3490021"/>
                </a:cubicBezTo>
                <a:cubicBezTo>
                  <a:pt x="12237245" y="3487671"/>
                  <a:pt x="12217919" y="3483727"/>
                  <a:pt x="12201312" y="3478689"/>
                </a:cubicBezTo>
                <a:close/>
                <a:moveTo>
                  <a:pt x="12304440" y="3244388"/>
                </a:moveTo>
                <a:cubicBezTo>
                  <a:pt x="12294819" y="3258539"/>
                  <a:pt x="12285288" y="3272644"/>
                  <a:pt x="12275665" y="3286790"/>
                </a:cubicBezTo>
                <a:cubicBezTo>
                  <a:pt x="12278700" y="3289390"/>
                  <a:pt x="12281644" y="3292030"/>
                  <a:pt x="12284679" y="3294630"/>
                </a:cubicBezTo>
                <a:cubicBezTo>
                  <a:pt x="12295390" y="3282433"/>
                  <a:pt x="12306101" y="3270235"/>
                  <a:pt x="12316902" y="3258005"/>
                </a:cubicBezTo>
                <a:cubicBezTo>
                  <a:pt x="12312782" y="3253449"/>
                  <a:pt x="12308567" y="3248942"/>
                  <a:pt x="12304440" y="3244388"/>
                </a:cubicBezTo>
                <a:close/>
                <a:moveTo>
                  <a:pt x="3713536" y="3175106"/>
                </a:moveTo>
                <a:cubicBezTo>
                  <a:pt x="3679206" y="3187119"/>
                  <a:pt x="3655026" y="3196362"/>
                  <a:pt x="3650615" y="3227698"/>
                </a:cubicBezTo>
                <a:cubicBezTo>
                  <a:pt x="3653736" y="3230492"/>
                  <a:pt x="3656858" y="3233285"/>
                  <a:pt x="3660115" y="3236134"/>
                </a:cubicBezTo>
                <a:cubicBezTo>
                  <a:pt x="3675945" y="3218060"/>
                  <a:pt x="3691692" y="3200030"/>
                  <a:pt x="3713536" y="3175106"/>
                </a:cubicBezTo>
                <a:close/>
                <a:moveTo>
                  <a:pt x="12392152" y="3157495"/>
                </a:moveTo>
                <a:cubicBezTo>
                  <a:pt x="12364501" y="3161122"/>
                  <a:pt x="12353931" y="3181107"/>
                  <a:pt x="12362252" y="3216589"/>
                </a:cubicBezTo>
                <a:cubicBezTo>
                  <a:pt x="12383963" y="3198810"/>
                  <a:pt x="12416836" y="3199170"/>
                  <a:pt x="12425429" y="3159353"/>
                </a:cubicBezTo>
                <a:cubicBezTo>
                  <a:pt x="12412484" y="3156895"/>
                  <a:pt x="12401369" y="3156286"/>
                  <a:pt x="12392152" y="3157495"/>
                </a:cubicBezTo>
                <a:close/>
                <a:moveTo>
                  <a:pt x="12342535" y="2753654"/>
                </a:moveTo>
                <a:cubicBezTo>
                  <a:pt x="12305472" y="2757667"/>
                  <a:pt x="12271459" y="2781367"/>
                  <a:pt x="12262437" y="2808978"/>
                </a:cubicBezTo>
                <a:cubicBezTo>
                  <a:pt x="12297497" y="2793387"/>
                  <a:pt x="12335788" y="2776360"/>
                  <a:pt x="12379802" y="2756787"/>
                </a:cubicBezTo>
                <a:cubicBezTo>
                  <a:pt x="12367583" y="2753166"/>
                  <a:pt x="12354890" y="2752316"/>
                  <a:pt x="12342535" y="2753654"/>
                </a:cubicBezTo>
                <a:close/>
                <a:moveTo>
                  <a:pt x="12374624" y="2534660"/>
                </a:moveTo>
                <a:lnTo>
                  <a:pt x="12374279" y="2535626"/>
                </a:lnTo>
                <a:lnTo>
                  <a:pt x="12374210" y="2535342"/>
                </a:lnTo>
                <a:close/>
                <a:moveTo>
                  <a:pt x="5114158" y="2140095"/>
                </a:moveTo>
                <a:cubicBezTo>
                  <a:pt x="5086297" y="2152484"/>
                  <a:pt x="5058339" y="2164917"/>
                  <a:pt x="5030474" y="2177308"/>
                </a:cubicBezTo>
                <a:cubicBezTo>
                  <a:pt x="5071270" y="2190515"/>
                  <a:pt x="5090233" y="2159097"/>
                  <a:pt x="5114158" y="2140095"/>
                </a:cubicBezTo>
                <a:close/>
                <a:moveTo>
                  <a:pt x="5394373" y="1583214"/>
                </a:moveTo>
                <a:cubicBezTo>
                  <a:pt x="5388193" y="1582174"/>
                  <a:pt x="5380952" y="1586701"/>
                  <a:pt x="5371332" y="1596380"/>
                </a:cubicBezTo>
                <a:cubicBezTo>
                  <a:pt x="5386811" y="1599131"/>
                  <a:pt x="5396522" y="1600846"/>
                  <a:pt x="5411050" y="1603446"/>
                </a:cubicBezTo>
                <a:cubicBezTo>
                  <a:pt x="5405673" y="1590859"/>
                  <a:pt x="5400554" y="1584253"/>
                  <a:pt x="5394373" y="1583214"/>
                </a:cubicBezTo>
                <a:close/>
                <a:moveTo>
                  <a:pt x="5643427" y="1565365"/>
                </a:moveTo>
                <a:cubicBezTo>
                  <a:pt x="5597144" y="1568645"/>
                  <a:pt x="5560086" y="1569799"/>
                  <a:pt x="5523697" y="1574945"/>
                </a:cubicBezTo>
                <a:cubicBezTo>
                  <a:pt x="5516099" y="1576007"/>
                  <a:pt x="5509498" y="1591481"/>
                  <a:pt x="5505770" y="1601728"/>
                </a:cubicBezTo>
                <a:cubicBezTo>
                  <a:pt x="5504835" y="1604350"/>
                  <a:pt x="5517574" y="1617845"/>
                  <a:pt x="5522294" y="1617024"/>
                </a:cubicBezTo>
                <a:cubicBezTo>
                  <a:pt x="5563566" y="1609931"/>
                  <a:pt x="5608651" y="1610668"/>
                  <a:pt x="5643427" y="1565365"/>
                </a:cubicBezTo>
                <a:close/>
                <a:moveTo>
                  <a:pt x="5456429" y="1553892"/>
                </a:moveTo>
                <a:cubicBezTo>
                  <a:pt x="5450891" y="1556355"/>
                  <a:pt x="5443344" y="1557272"/>
                  <a:pt x="5440404" y="1561599"/>
                </a:cubicBezTo>
                <a:cubicBezTo>
                  <a:pt x="5436990" y="1566602"/>
                  <a:pt x="5437698" y="1574644"/>
                  <a:pt x="5436611" y="1581399"/>
                </a:cubicBezTo>
                <a:cubicBezTo>
                  <a:pt x="5439084" y="1582733"/>
                  <a:pt x="5441516" y="1583974"/>
                  <a:pt x="5443985" y="1585315"/>
                </a:cubicBezTo>
                <a:cubicBezTo>
                  <a:pt x="5450642" y="1578406"/>
                  <a:pt x="5457345" y="1571366"/>
                  <a:pt x="5464088" y="1564418"/>
                </a:cubicBezTo>
                <a:cubicBezTo>
                  <a:pt x="5461533" y="1560909"/>
                  <a:pt x="5458985" y="1557402"/>
                  <a:pt x="5456429" y="1553892"/>
                </a:cubicBezTo>
                <a:close/>
                <a:moveTo>
                  <a:pt x="6723240" y="1228923"/>
                </a:moveTo>
                <a:lnTo>
                  <a:pt x="6723282" y="1228995"/>
                </a:lnTo>
                <a:lnTo>
                  <a:pt x="6722896" y="1229889"/>
                </a:lnTo>
                <a:cubicBezTo>
                  <a:pt x="6722896" y="1229889"/>
                  <a:pt x="6723240" y="1228923"/>
                  <a:pt x="6723240" y="1228923"/>
                </a:cubicBezTo>
                <a:close/>
                <a:moveTo>
                  <a:pt x="6910953" y="1214420"/>
                </a:moveTo>
                <a:cubicBezTo>
                  <a:pt x="6893204" y="1220222"/>
                  <a:pt x="6875399" y="1226165"/>
                  <a:pt x="6857649" y="1231967"/>
                </a:cubicBezTo>
                <a:cubicBezTo>
                  <a:pt x="6858827" y="1235625"/>
                  <a:pt x="6860062" y="1239135"/>
                  <a:pt x="6861245" y="1242790"/>
                </a:cubicBezTo>
                <a:cubicBezTo>
                  <a:pt x="6878761" y="1237208"/>
                  <a:pt x="6896283" y="1231623"/>
                  <a:pt x="6913799" y="1226041"/>
                </a:cubicBezTo>
                <a:cubicBezTo>
                  <a:pt x="6912849" y="1222166"/>
                  <a:pt x="6911901" y="1218290"/>
                  <a:pt x="6910953" y="1214420"/>
                </a:cubicBezTo>
                <a:close/>
                <a:moveTo>
                  <a:pt x="7197517" y="1023827"/>
                </a:moveTo>
                <a:cubicBezTo>
                  <a:pt x="7150395" y="1022486"/>
                  <a:pt x="7117338" y="1045317"/>
                  <a:pt x="7084464" y="1068060"/>
                </a:cubicBezTo>
                <a:cubicBezTo>
                  <a:pt x="7051960" y="1090644"/>
                  <a:pt x="7008932" y="1096769"/>
                  <a:pt x="6982516" y="1125584"/>
                </a:cubicBezTo>
                <a:cubicBezTo>
                  <a:pt x="7003718" y="1139961"/>
                  <a:pt x="7019046" y="1150330"/>
                  <a:pt x="7034372" y="1160692"/>
                </a:cubicBezTo>
                <a:cubicBezTo>
                  <a:pt x="7003657" y="1175861"/>
                  <a:pt x="6963050" y="1174766"/>
                  <a:pt x="6945013" y="1212974"/>
                </a:cubicBezTo>
                <a:cubicBezTo>
                  <a:pt x="6960111" y="1218101"/>
                  <a:pt x="6972371" y="1221819"/>
                  <a:pt x="6984388" y="1226465"/>
                </a:cubicBezTo>
                <a:cubicBezTo>
                  <a:pt x="7002675" y="1233543"/>
                  <a:pt x="7070734" y="1209659"/>
                  <a:pt x="7078578" y="1192007"/>
                </a:cubicBezTo>
                <a:cubicBezTo>
                  <a:pt x="7079992" y="1188474"/>
                  <a:pt x="7075868" y="1182184"/>
                  <a:pt x="7074309" y="1177186"/>
                </a:cubicBezTo>
                <a:cubicBezTo>
                  <a:pt x="7115567" y="1158142"/>
                  <a:pt x="7157790" y="1140760"/>
                  <a:pt x="7186839" y="1103695"/>
                </a:cubicBezTo>
                <a:cubicBezTo>
                  <a:pt x="7184868" y="1100506"/>
                  <a:pt x="7182897" y="1097317"/>
                  <a:pt x="7181021" y="1094092"/>
                </a:cubicBezTo>
                <a:cubicBezTo>
                  <a:pt x="7160570" y="1107246"/>
                  <a:pt x="7140251" y="1120463"/>
                  <a:pt x="7115722" y="1136365"/>
                </a:cubicBezTo>
                <a:cubicBezTo>
                  <a:pt x="7117104" y="1121586"/>
                  <a:pt x="7117980" y="1112369"/>
                  <a:pt x="7118958" y="1102648"/>
                </a:cubicBezTo>
                <a:cubicBezTo>
                  <a:pt x="7107157" y="1100462"/>
                  <a:pt x="7096719" y="1098605"/>
                  <a:pt x="7083374" y="1096176"/>
                </a:cubicBezTo>
                <a:cubicBezTo>
                  <a:pt x="7104101" y="1081158"/>
                  <a:pt x="7122279" y="1069357"/>
                  <a:pt x="7138961" y="1055667"/>
                </a:cubicBezTo>
                <a:cubicBezTo>
                  <a:pt x="7155454" y="1042067"/>
                  <a:pt x="7187247" y="1057652"/>
                  <a:pt x="7197517" y="1023827"/>
                </a:cubicBezTo>
                <a:close/>
                <a:moveTo>
                  <a:pt x="7286958" y="1016216"/>
                </a:moveTo>
                <a:cubicBezTo>
                  <a:pt x="7269485" y="1021662"/>
                  <a:pt x="7251883" y="1027050"/>
                  <a:pt x="7234411" y="1032497"/>
                </a:cubicBezTo>
                <a:cubicBezTo>
                  <a:pt x="7235853" y="1036734"/>
                  <a:pt x="7237249" y="1040869"/>
                  <a:pt x="7238598" y="1045148"/>
                </a:cubicBezTo>
                <a:cubicBezTo>
                  <a:pt x="7256059" y="1040171"/>
                  <a:pt x="7273513" y="1035430"/>
                  <a:pt x="7291011" y="1030553"/>
                </a:cubicBezTo>
                <a:cubicBezTo>
                  <a:pt x="7289673" y="1025804"/>
                  <a:pt x="7288293" y="1020959"/>
                  <a:pt x="7286958" y="1016216"/>
                </a:cubicBezTo>
                <a:close/>
                <a:moveTo>
                  <a:pt x="7008146" y="976717"/>
                </a:moveTo>
                <a:cubicBezTo>
                  <a:pt x="6964901" y="987824"/>
                  <a:pt x="6921316" y="998152"/>
                  <a:pt x="6878659" y="1011081"/>
                </a:cubicBezTo>
                <a:cubicBezTo>
                  <a:pt x="6871354" y="1013284"/>
                  <a:pt x="6867929" y="1027461"/>
                  <a:pt x="6856553" y="1046104"/>
                </a:cubicBezTo>
                <a:cubicBezTo>
                  <a:pt x="6919235" y="1031000"/>
                  <a:pt x="6969507" y="1019796"/>
                  <a:pt x="7013592" y="991945"/>
                </a:cubicBezTo>
                <a:cubicBezTo>
                  <a:pt x="7011764" y="986841"/>
                  <a:pt x="7009934" y="981730"/>
                  <a:pt x="7008146" y="976717"/>
                </a:cubicBezTo>
                <a:close/>
                <a:moveTo>
                  <a:pt x="10098880" y="967018"/>
                </a:moveTo>
                <a:cubicBezTo>
                  <a:pt x="10072748" y="968887"/>
                  <a:pt x="10043288" y="960041"/>
                  <a:pt x="10025719" y="990614"/>
                </a:cubicBezTo>
                <a:cubicBezTo>
                  <a:pt x="10052953" y="992203"/>
                  <a:pt x="10079929" y="992978"/>
                  <a:pt x="10098880" y="967018"/>
                </a:cubicBezTo>
                <a:close/>
                <a:moveTo>
                  <a:pt x="7185255" y="887164"/>
                </a:moveTo>
                <a:cubicBezTo>
                  <a:pt x="7155910" y="888024"/>
                  <a:pt x="7130251" y="894439"/>
                  <a:pt x="7105011" y="902294"/>
                </a:cubicBezTo>
                <a:cubicBezTo>
                  <a:pt x="7078531" y="910591"/>
                  <a:pt x="7052652" y="920241"/>
                  <a:pt x="7026515" y="929308"/>
                </a:cubicBezTo>
                <a:cubicBezTo>
                  <a:pt x="7027341" y="932890"/>
                  <a:pt x="7028201" y="936566"/>
                  <a:pt x="7029022" y="940151"/>
                </a:cubicBezTo>
                <a:cubicBezTo>
                  <a:pt x="7056043" y="946249"/>
                  <a:pt x="7081539" y="953141"/>
                  <a:pt x="7104279" y="925496"/>
                </a:cubicBezTo>
                <a:cubicBezTo>
                  <a:pt x="7113600" y="914149"/>
                  <a:pt x="7134319" y="913532"/>
                  <a:pt x="7149316" y="906746"/>
                </a:cubicBezTo>
                <a:cubicBezTo>
                  <a:pt x="7161729" y="901110"/>
                  <a:pt x="7173274" y="893770"/>
                  <a:pt x="7185255" y="887164"/>
                </a:cubicBezTo>
                <a:close/>
                <a:moveTo>
                  <a:pt x="6497358" y="822108"/>
                </a:moveTo>
                <a:cubicBezTo>
                  <a:pt x="6488981" y="830357"/>
                  <a:pt x="6480688" y="838807"/>
                  <a:pt x="6472400" y="847255"/>
                </a:cubicBezTo>
                <a:cubicBezTo>
                  <a:pt x="6476941" y="851501"/>
                  <a:pt x="6481486" y="855753"/>
                  <a:pt x="6486162" y="860055"/>
                </a:cubicBezTo>
                <a:cubicBezTo>
                  <a:pt x="6493561" y="850848"/>
                  <a:pt x="6500863" y="841677"/>
                  <a:pt x="6508260" y="832470"/>
                </a:cubicBezTo>
                <a:cubicBezTo>
                  <a:pt x="6504615" y="828980"/>
                  <a:pt x="6501006" y="825590"/>
                  <a:pt x="6497358" y="822108"/>
                </a:cubicBezTo>
                <a:close/>
                <a:moveTo>
                  <a:pt x="7974005" y="794056"/>
                </a:moveTo>
                <a:cubicBezTo>
                  <a:pt x="7947435" y="800412"/>
                  <a:pt x="7920960" y="806733"/>
                  <a:pt x="7894526" y="813144"/>
                </a:cubicBezTo>
                <a:cubicBezTo>
                  <a:pt x="7896677" y="819970"/>
                  <a:pt x="7898783" y="826694"/>
                  <a:pt x="7900934" y="833520"/>
                </a:cubicBezTo>
                <a:cubicBezTo>
                  <a:pt x="7926817" y="825372"/>
                  <a:pt x="7952703" y="817229"/>
                  <a:pt x="7978589" y="809087"/>
                </a:cubicBezTo>
                <a:cubicBezTo>
                  <a:pt x="7977029" y="804088"/>
                  <a:pt x="7975564" y="799055"/>
                  <a:pt x="7974005" y="794056"/>
                </a:cubicBezTo>
                <a:close/>
                <a:moveTo>
                  <a:pt x="7846946" y="792390"/>
                </a:moveTo>
                <a:cubicBezTo>
                  <a:pt x="7833148" y="795158"/>
                  <a:pt x="7821324" y="797395"/>
                  <a:pt x="7796714" y="802189"/>
                </a:cubicBezTo>
                <a:cubicBezTo>
                  <a:pt x="7820713" y="815897"/>
                  <a:pt x="7833338" y="823169"/>
                  <a:pt x="7852169" y="833955"/>
                </a:cubicBezTo>
                <a:cubicBezTo>
                  <a:pt x="7849781" y="815160"/>
                  <a:pt x="7848530" y="805385"/>
                  <a:pt x="7846946" y="792390"/>
                </a:cubicBezTo>
                <a:close/>
                <a:moveTo>
                  <a:pt x="10213148" y="751800"/>
                </a:moveTo>
                <a:cubicBezTo>
                  <a:pt x="10230063" y="759023"/>
                  <a:pt x="10239140" y="803288"/>
                  <a:pt x="10264099" y="758517"/>
                </a:cubicBezTo>
                <a:cubicBezTo>
                  <a:pt x="10247100" y="756326"/>
                  <a:pt x="10230148" y="753991"/>
                  <a:pt x="10213148" y="751800"/>
                </a:cubicBezTo>
                <a:close/>
                <a:moveTo>
                  <a:pt x="7494131" y="742036"/>
                </a:moveTo>
                <a:cubicBezTo>
                  <a:pt x="7481043" y="761555"/>
                  <a:pt x="7473647" y="772504"/>
                  <a:pt x="7466247" y="783461"/>
                </a:cubicBezTo>
                <a:cubicBezTo>
                  <a:pt x="7494619" y="781408"/>
                  <a:pt x="7494619" y="781408"/>
                  <a:pt x="7494131" y="742036"/>
                </a:cubicBezTo>
                <a:close/>
                <a:moveTo>
                  <a:pt x="7446329" y="708835"/>
                </a:moveTo>
                <a:cubicBezTo>
                  <a:pt x="7412823" y="710035"/>
                  <a:pt x="7376356" y="704079"/>
                  <a:pt x="7351107" y="745959"/>
                </a:cubicBezTo>
                <a:cubicBezTo>
                  <a:pt x="7387728" y="731642"/>
                  <a:pt x="7417029" y="720238"/>
                  <a:pt x="7446329" y="708835"/>
                </a:cubicBezTo>
                <a:close/>
                <a:moveTo>
                  <a:pt x="10671272" y="697506"/>
                </a:moveTo>
                <a:cubicBezTo>
                  <a:pt x="10662024" y="702315"/>
                  <a:pt x="10652688" y="707164"/>
                  <a:pt x="10643488" y="712068"/>
                </a:cubicBezTo>
                <a:cubicBezTo>
                  <a:pt x="10644874" y="714937"/>
                  <a:pt x="10646309" y="717667"/>
                  <a:pt x="10647692" y="720529"/>
                </a:cubicBezTo>
                <a:cubicBezTo>
                  <a:pt x="10657337" y="716125"/>
                  <a:pt x="10667023" y="711817"/>
                  <a:pt x="10676709" y="707510"/>
                </a:cubicBezTo>
                <a:cubicBezTo>
                  <a:pt x="10674888" y="704145"/>
                  <a:pt x="10673059" y="700777"/>
                  <a:pt x="10671272" y="697506"/>
                </a:cubicBezTo>
                <a:close/>
                <a:moveTo>
                  <a:pt x="8141170" y="663760"/>
                </a:moveTo>
                <a:cubicBezTo>
                  <a:pt x="8134787" y="670773"/>
                  <a:pt x="8128401" y="677795"/>
                  <a:pt x="8122114" y="684772"/>
                </a:cubicBezTo>
                <a:cubicBezTo>
                  <a:pt x="8124386" y="686898"/>
                  <a:pt x="8128108" y="691044"/>
                  <a:pt x="8128527" y="690742"/>
                </a:cubicBezTo>
                <a:cubicBezTo>
                  <a:pt x="8135833" y="685060"/>
                  <a:pt x="8142651" y="678776"/>
                  <a:pt x="8149517" y="672586"/>
                </a:cubicBezTo>
                <a:cubicBezTo>
                  <a:pt x="8146765" y="669628"/>
                  <a:pt x="8143921" y="666712"/>
                  <a:pt x="8141170" y="663760"/>
                </a:cubicBezTo>
                <a:close/>
                <a:moveTo>
                  <a:pt x="10481857" y="660986"/>
                </a:moveTo>
                <a:cubicBezTo>
                  <a:pt x="10460060" y="664646"/>
                  <a:pt x="10438394" y="668356"/>
                  <a:pt x="10416588" y="672013"/>
                </a:cubicBezTo>
                <a:cubicBezTo>
                  <a:pt x="10417353" y="675971"/>
                  <a:pt x="10418166" y="680023"/>
                  <a:pt x="10418926" y="683983"/>
                </a:cubicBezTo>
                <a:cubicBezTo>
                  <a:pt x="10442627" y="689808"/>
                  <a:pt x="10466811" y="698213"/>
                  <a:pt x="10481857" y="660986"/>
                </a:cubicBezTo>
                <a:close/>
                <a:moveTo>
                  <a:pt x="10018383" y="655775"/>
                </a:moveTo>
                <a:cubicBezTo>
                  <a:pt x="9996033" y="650736"/>
                  <a:pt x="9979792" y="657958"/>
                  <a:pt x="9976501" y="688331"/>
                </a:cubicBezTo>
                <a:cubicBezTo>
                  <a:pt x="10000243" y="697978"/>
                  <a:pt x="10018004" y="698901"/>
                  <a:pt x="10027104" y="676864"/>
                </a:cubicBezTo>
                <a:cubicBezTo>
                  <a:pt x="10029189" y="671871"/>
                  <a:pt x="10022556" y="656707"/>
                  <a:pt x="10018383" y="655775"/>
                </a:cubicBezTo>
                <a:close/>
                <a:moveTo>
                  <a:pt x="10307052" y="620526"/>
                </a:moveTo>
                <a:cubicBezTo>
                  <a:pt x="10284589" y="628656"/>
                  <a:pt x="10265307" y="635488"/>
                  <a:pt x="10245927" y="642364"/>
                </a:cubicBezTo>
                <a:cubicBezTo>
                  <a:pt x="10246877" y="646239"/>
                  <a:pt x="10247826" y="650115"/>
                  <a:pt x="10248776" y="653991"/>
                </a:cubicBezTo>
                <a:cubicBezTo>
                  <a:pt x="10265050" y="661499"/>
                  <a:pt x="10280887" y="671518"/>
                  <a:pt x="10297759" y="675166"/>
                </a:cubicBezTo>
                <a:cubicBezTo>
                  <a:pt x="10304375" y="676632"/>
                  <a:pt x="10318997" y="665025"/>
                  <a:pt x="10320059" y="657467"/>
                </a:cubicBezTo>
                <a:cubicBezTo>
                  <a:pt x="10321406" y="647583"/>
                  <a:pt x="10313002" y="635877"/>
                  <a:pt x="10307052" y="620526"/>
                </a:cubicBezTo>
                <a:close/>
                <a:moveTo>
                  <a:pt x="7629668" y="612999"/>
                </a:moveTo>
                <a:cubicBezTo>
                  <a:pt x="7621462" y="614096"/>
                  <a:pt x="7614085" y="616945"/>
                  <a:pt x="7607135" y="620623"/>
                </a:cubicBezTo>
                <a:lnTo>
                  <a:pt x="7567761" y="645015"/>
                </a:lnTo>
                <a:lnTo>
                  <a:pt x="7567509" y="644617"/>
                </a:lnTo>
                <a:lnTo>
                  <a:pt x="7566395" y="645112"/>
                </a:lnTo>
                <a:lnTo>
                  <a:pt x="7536916" y="640375"/>
                </a:lnTo>
                <a:cubicBezTo>
                  <a:pt x="7510415" y="639592"/>
                  <a:pt x="7494873" y="651750"/>
                  <a:pt x="7482625" y="682363"/>
                </a:cubicBezTo>
                <a:lnTo>
                  <a:pt x="7566395" y="645112"/>
                </a:lnTo>
                <a:lnTo>
                  <a:pt x="7567355" y="645266"/>
                </a:lnTo>
                <a:lnTo>
                  <a:pt x="7567761" y="645015"/>
                </a:lnTo>
                <a:lnTo>
                  <a:pt x="7583856" y="670439"/>
                </a:lnTo>
                <a:cubicBezTo>
                  <a:pt x="7611335" y="656942"/>
                  <a:pt x="7640992" y="647587"/>
                  <a:pt x="7657177" y="615887"/>
                </a:cubicBezTo>
                <a:cubicBezTo>
                  <a:pt x="7646910" y="612557"/>
                  <a:pt x="7637875" y="611902"/>
                  <a:pt x="7629668" y="612999"/>
                </a:cubicBezTo>
                <a:close/>
                <a:moveTo>
                  <a:pt x="8147773" y="580941"/>
                </a:moveTo>
                <a:cubicBezTo>
                  <a:pt x="8132178" y="587876"/>
                  <a:pt x="8118246" y="594072"/>
                  <a:pt x="8103118" y="600799"/>
                </a:cubicBezTo>
                <a:cubicBezTo>
                  <a:pt x="8126910" y="619012"/>
                  <a:pt x="8126910" y="619012"/>
                  <a:pt x="8147773" y="580941"/>
                </a:cubicBezTo>
                <a:close/>
                <a:moveTo>
                  <a:pt x="7197119" y="555984"/>
                </a:moveTo>
                <a:cubicBezTo>
                  <a:pt x="7154702" y="570432"/>
                  <a:pt x="7112372" y="584841"/>
                  <a:pt x="7069993" y="599389"/>
                </a:cubicBezTo>
                <a:cubicBezTo>
                  <a:pt x="7071356" y="604939"/>
                  <a:pt x="7072719" y="610490"/>
                  <a:pt x="7074084" y="616032"/>
                </a:cubicBezTo>
                <a:cubicBezTo>
                  <a:pt x="7109040" y="631023"/>
                  <a:pt x="7141277" y="611816"/>
                  <a:pt x="7173249" y="604445"/>
                </a:cubicBezTo>
                <a:cubicBezTo>
                  <a:pt x="7186185" y="601481"/>
                  <a:pt x="7194248" y="578852"/>
                  <a:pt x="7204499" y="565124"/>
                </a:cubicBezTo>
                <a:cubicBezTo>
                  <a:pt x="7202024" y="562043"/>
                  <a:pt x="7199592" y="559059"/>
                  <a:pt x="7197119" y="555984"/>
                </a:cubicBezTo>
                <a:close/>
                <a:moveTo>
                  <a:pt x="8538099" y="534740"/>
                </a:moveTo>
                <a:cubicBezTo>
                  <a:pt x="8532098" y="535898"/>
                  <a:pt x="8525125" y="535631"/>
                  <a:pt x="8520441" y="538759"/>
                </a:cubicBezTo>
                <a:cubicBezTo>
                  <a:pt x="8515519" y="542109"/>
                  <a:pt x="8512841" y="548752"/>
                  <a:pt x="8509194" y="553975"/>
                </a:cubicBezTo>
                <a:cubicBezTo>
                  <a:pt x="8510881" y="555781"/>
                  <a:pt x="8512568" y="557586"/>
                  <a:pt x="8514162" y="559432"/>
                </a:cubicBezTo>
                <a:cubicBezTo>
                  <a:pt x="8523548" y="554445"/>
                  <a:pt x="8532883" y="549597"/>
                  <a:pt x="8542176" y="544652"/>
                </a:cubicBezTo>
                <a:cubicBezTo>
                  <a:pt x="8540802" y="541314"/>
                  <a:pt x="8539471" y="538072"/>
                  <a:pt x="8538099" y="534740"/>
                </a:cubicBezTo>
                <a:close/>
                <a:moveTo>
                  <a:pt x="7626245" y="515514"/>
                </a:moveTo>
                <a:cubicBezTo>
                  <a:pt x="7609105" y="527659"/>
                  <a:pt x="7591918" y="539716"/>
                  <a:pt x="7574781" y="551867"/>
                </a:cubicBezTo>
                <a:cubicBezTo>
                  <a:pt x="7576715" y="554724"/>
                  <a:pt x="7578603" y="557478"/>
                  <a:pt x="7580536" y="560335"/>
                </a:cubicBezTo>
                <a:cubicBezTo>
                  <a:pt x="7597588" y="547990"/>
                  <a:pt x="7614598" y="535786"/>
                  <a:pt x="7631650" y="523441"/>
                </a:cubicBezTo>
                <a:cubicBezTo>
                  <a:pt x="7629803" y="520778"/>
                  <a:pt x="7628090" y="518171"/>
                  <a:pt x="7626245" y="515514"/>
                </a:cubicBezTo>
                <a:close/>
                <a:moveTo>
                  <a:pt x="8344257" y="496936"/>
                </a:moveTo>
                <a:cubicBezTo>
                  <a:pt x="8324427" y="501805"/>
                  <a:pt x="8304467" y="506615"/>
                  <a:pt x="8284640" y="511490"/>
                </a:cubicBezTo>
                <a:cubicBezTo>
                  <a:pt x="8285698" y="516356"/>
                  <a:pt x="8286851" y="521186"/>
                  <a:pt x="8287912" y="526058"/>
                </a:cubicBezTo>
                <a:cubicBezTo>
                  <a:pt x="8308380" y="522873"/>
                  <a:pt x="8328759" y="519735"/>
                  <a:pt x="8349264" y="516650"/>
                </a:cubicBezTo>
                <a:cubicBezTo>
                  <a:pt x="8347565" y="510095"/>
                  <a:pt x="8345956" y="503492"/>
                  <a:pt x="8344257" y="496936"/>
                </a:cubicBezTo>
                <a:close/>
                <a:moveTo>
                  <a:pt x="11465488" y="461137"/>
                </a:moveTo>
                <a:cubicBezTo>
                  <a:pt x="11465483" y="468334"/>
                  <a:pt x="11465435" y="475673"/>
                  <a:pt x="11465429" y="482871"/>
                </a:cubicBezTo>
                <a:cubicBezTo>
                  <a:pt x="11479310" y="482274"/>
                  <a:pt x="11493279" y="481631"/>
                  <a:pt x="11507116" y="480937"/>
                </a:cubicBezTo>
                <a:cubicBezTo>
                  <a:pt x="11506984" y="475420"/>
                  <a:pt x="11506899" y="470005"/>
                  <a:pt x="11506761" y="464491"/>
                </a:cubicBezTo>
                <a:cubicBezTo>
                  <a:pt x="11493019" y="463407"/>
                  <a:pt x="11479274" y="462318"/>
                  <a:pt x="11465488" y="461137"/>
                </a:cubicBezTo>
                <a:close/>
                <a:moveTo>
                  <a:pt x="8173618" y="459146"/>
                </a:moveTo>
                <a:cubicBezTo>
                  <a:pt x="8151715" y="466796"/>
                  <a:pt x="8131334" y="473891"/>
                  <a:pt x="8110852" y="481024"/>
                </a:cubicBezTo>
                <a:cubicBezTo>
                  <a:pt x="8112094" y="486041"/>
                  <a:pt x="8113279" y="491205"/>
                  <a:pt x="8114524" y="496227"/>
                </a:cubicBezTo>
                <a:cubicBezTo>
                  <a:pt x="8139593" y="500173"/>
                  <a:pt x="8164663" y="504119"/>
                  <a:pt x="8195818" y="509069"/>
                </a:cubicBezTo>
                <a:cubicBezTo>
                  <a:pt x="8186120" y="487259"/>
                  <a:pt x="8180688" y="475045"/>
                  <a:pt x="8173618" y="459146"/>
                </a:cubicBezTo>
                <a:close/>
                <a:moveTo>
                  <a:pt x="10720337" y="451489"/>
                </a:moveTo>
                <a:cubicBezTo>
                  <a:pt x="10706169" y="454653"/>
                  <a:pt x="10688727" y="453705"/>
                  <a:pt x="10678753" y="462089"/>
                </a:cubicBezTo>
                <a:cubicBezTo>
                  <a:pt x="10665835" y="473054"/>
                  <a:pt x="10658977" y="491430"/>
                  <a:pt x="10648271" y="508612"/>
                </a:cubicBezTo>
                <a:cubicBezTo>
                  <a:pt x="10634131" y="499923"/>
                  <a:pt x="10622910" y="493071"/>
                  <a:pt x="10612538" y="486655"/>
                </a:cubicBezTo>
                <a:cubicBezTo>
                  <a:pt x="10586189" y="511143"/>
                  <a:pt x="10561237" y="534312"/>
                  <a:pt x="10531195" y="562184"/>
                </a:cubicBezTo>
                <a:cubicBezTo>
                  <a:pt x="10555201" y="597023"/>
                  <a:pt x="10579157" y="631767"/>
                  <a:pt x="10608786" y="674791"/>
                </a:cubicBezTo>
                <a:cubicBezTo>
                  <a:pt x="10619917" y="637447"/>
                  <a:pt x="10640544" y="645807"/>
                  <a:pt x="10663778" y="652073"/>
                </a:cubicBezTo>
                <a:cubicBezTo>
                  <a:pt x="10685875" y="658037"/>
                  <a:pt x="10703235" y="649852"/>
                  <a:pt x="10699483" y="620295"/>
                </a:cubicBezTo>
                <a:cubicBezTo>
                  <a:pt x="10676253" y="615764"/>
                  <a:pt x="10655329" y="611710"/>
                  <a:pt x="10633819" y="607576"/>
                </a:cubicBezTo>
                <a:cubicBezTo>
                  <a:pt x="10632190" y="557683"/>
                  <a:pt x="10674207" y="558732"/>
                  <a:pt x="10697874" y="537643"/>
                </a:cubicBezTo>
                <a:cubicBezTo>
                  <a:pt x="10684738" y="537677"/>
                  <a:pt x="10673336" y="537643"/>
                  <a:pt x="10661068" y="537639"/>
                </a:cubicBezTo>
                <a:cubicBezTo>
                  <a:pt x="10665865" y="494987"/>
                  <a:pt x="10695627" y="481404"/>
                  <a:pt x="10724501" y="467054"/>
                </a:cubicBezTo>
                <a:cubicBezTo>
                  <a:pt x="10723083" y="461877"/>
                  <a:pt x="10721761" y="456664"/>
                  <a:pt x="10720337" y="451489"/>
                </a:cubicBezTo>
                <a:close/>
                <a:moveTo>
                  <a:pt x="7820676" y="442056"/>
                </a:moveTo>
                <a:cubicBezTo>
                  <a:pt x="7782677" y="446067"/>
                  <a:pt x="7752222" y="449156"/>
                  <a:pt x="7721906" y="452306"/>
                </a:cubicBezTo>
                <a:cubicBezTo>
                  <a:pt x="7717791" y="518343"/>
                  <a:pt x="7717791" y="518343"/>
                  <a:pt x="7660243" y="569359"/>
                </a:cubicBezTo>
                <a:cubicBezTo>
                  <a:pt x="7687833" y="558832"/>
                  <a:pt x="7715792" y="555104"/>
                  <a:pt x="7733891" y="539396"/>
                </a:cubicBezTo>
                <a:cubicBezTo>
                  <a:pt x="7752227" y="523460"/>
                  <a:pt x="7760832" y="495603"/>
                  <a:pt x="7773728" y="472916"/>
                </a:cubicBezTo>
                <a:cubicBezTo>
                  <a:pt x="7796327" y="487950"/>
                  <a:pt x="7806871" y="473388"/>
                  <a:pt x="7820676" y="442056"/>
                </a:cubicBezTo>
                <a:close/>
                <a:moveTo>
                  <a:pt x="7983634" y="439716"/>
                </a:moveTo>
                <a:cubicBezTo>
                  <a:pt x="7936726" y="477876"/>
                  <a:pt x="7868646" y="468909"/>
                  <a:pt x="7826295" y="517814"/>
                </a:cubicBezTo>
                <a:cubicBezTo>
                  <a:pt x="7859859" y="535392"/>
                  <a:pt x="7889867" y="546202"/>
                  <a:pt x="7914138" y="512068"/>
                </a:cubicBezTo>
                <a:cubicBezTo>
                  <a:pt x="7919339" y="504883"/>
                  <a:pt x="7931905" y="504051"/>
                  <a:pt x="7939538" y="498108"/>
                </a:cubicBezTo>
                <a:cubicBezTo>
                  <a:pt x="7957777" y="483957"/>
                  <a:pt x="7975137" y="468578"/>
                  <a:pt x="7992900" y="453593"/>
                </a:cubicBezTo>
                <a:cubicBezTo>
                  <a:pt x="7989827" y="448920"/>
                  <a:pt x="7986708" y="444390"/>
                  <a:pt x="7983634" y="439716"/>
                </a:cubicBezTo>
                <a:close/>
                <a:moveTo>
                  <a:pt x="7901412" y="391253"/>
                </a:moveTo>
                <a:cubicBezTo>
                  <a:pt x="7851754" y="391880"/>
                  <a:pt x="7837685" y="411587"/>
                  <a:pt x="7844086" y="459162"/>
                </a:cubicBezTo>
                <a:cubicBezTo>
                  <a:pt x="7882270" y="439161"/>
                  <a:pt x="7917957" y="420504"/>
                  <a:pt x="7963493" y="396661"/>
                </a:cubicBezTo>
                <a:cubicBezTo>
                  <a:pt x="7938472" y="392956"/>
                  <a:pt x="7917965" y="391044"/>
                  <a:pt x="7901412" y="391253"/>
                </a:cubicBezTo>
                <a:close/>
                <a:moveTo>
                  <a:pt x="11424793" y="385767"/>
                </a:moveTo>
                <a:cubicBezTo>
                  <a:pt x="11378686" y="383975"/>
                  <a:pt x="11335944" y="400194"/>
                  <a:pt x="11303746" y="437621"/>
                </a:cubicBezTo>
                <a:cubicBezTo>
                  <a:pt x="11285224" y="459092"/>
                  <a:pt x="11262519" y="476623"/>
                  <a:pt x="11243955" y="497997"/>
                </a:cubicBezTo>
                <a:cubicBezTo>
                  <a:pt x="11237179" y="505881"/>
                  <a:pt x="11236824" y="519739"/>
                  <a:pt x="11233524" y="530964"/>
                </a:cubicBezTo>
                <a:cubicBezTo>
                  <a:pt x="11236609" y="533425"/>
                  <a:pt x="11239691" y="535882"/>
                  <a:pt x="11242683" y="538384"/>
                </a:cubicBezTo>
                <a:cubicBezTo>
                  <a:pt x="11281576" y="512268"/>
                  <a:pt x="11320412" y="486286"/>
                  <a:pt x="11371393" y="491828"/>
                </a:cubicBezTo>
                <a:cubicBezTo>
                  <a:pt x="11364632" y="502966"/>
                  <a:pt x="11355427" y="509615"/>
                  <a:pt x="11345488" y="514847"/>
                </a:cubicBezTo>
                <a:cubicBezTo>
                  <a:pt x="11333929" y="520910"/>
                  <a:pt x="11313773" y="522794"/>
                  <a:pt x="11311220" y="531473"/>
                </a:cubicBezTo>
                <a:cubicBezTo>
                  <a:pt x="11301186" y="565316"/>
                  <a:pt x="11275575" y="568109"/>
                  <a:pt x="11247965" y="568894"/>
                </a:cubicBezTo>
                <a:cubicBezTo>
                  <a:pt x="11248348" y="626427"/>
                  <a:pt x="11211479" y="652108"/>
                  <a:pt x="11170576" y="676686"/>
                </a:cubicBezTo>
                <a:cubicBezTo>
                  <a:pt x="11201932" y="684573"/>
                  <a:pt x="11235795" y="685421"/>
                  <a:pt x="11244218" y="653921"/>
                </a:cubicBezTo>
                <a:cubicBezTo>
                  <a:pt x="11249982" y="632089"/>
                  <a:pt x="11261823" y="627404"/>
                  <a:pt x="11275367" y="620336"/>
                </a:cubicBezTo>
                <a:cubicBezTo>
                  <a:pt x="11300604" y="607255"/>
                  <a:pt x="11327061" y="596419"/>
                  <a:pt x="11352736" y="584073"/>
                </a:cubicBezTo>
                <a:cubicBezTo>
                  <a:pt x="11354539" y="583155"/>
                  <a:pt x="11354698" y="578554"/>
                  <a:pt x="11355748" y="574950"/>
                </a:cubicBezTo>
                <a:cubicBezTo>
                  <a:pt x="11351509" y="573358"/>
                  <a:pt x="11346516" y="572325"/>
                  <a:pt x="11342250" y="569692"/>
                </a:cubicBezTo>
                <a:cubicBezTo>
                  <a:pt x="11337220" y="566586"/>
                  <a:pt x="11333005" y="562079"/>
                  <a:pt x="11328054" y="557892"/>
                </a:cubicBezTo>
                <a:cubicBezTo>
                  <a:pt x="11351032" y="536761"/>
                  <a:pt x="11351143" y="537758"/>
                  <a:pt x="11393081" y="534899"/>
                </a:cubicBezTo>
                <a:cubicBezTo>
                  <a:pt x="11404782" y="534110"/>
                  <a:pt x="11415580" y="525591"/>
                  <a:pt x="11428862" y="519684"/>
                </a:cubicBezTo>
                <a:cubicBezTo>
                  <a:pt x="11416286" y="512274"/>
                  <a:pt x="11407796" y="507338"/>
                  <a:pt x="11394630" y="499609"/>
                </a:cubicBezTo>
                <a:cubicBezTo>
                  <a:pt x="11421506" y="463626"/>
                  <a:pt x="11451183" y="439162"/>
                  <a:pt x="11493298" y="426010"/>
                </a:cubicBezTo>
                <a:cubicBezTo>
                  <a:pt x="11470669" y="408673"/>
                  <a:pt x="11447706" y="386606"/>
                  <a:pt x="11424793" y="385767"/>
                </a:cubicBezTo>
                <a:close/>
                <a:moveTo>
                  <a:pt x="10626373" y="383320"/>
                </a:moveTo>
                <a:cubicBezTo>
                  <a:pt x="10602625" y="388312"/>
                  <a:pt x="10578689" y="393380"/>
                  <a:pt x="10554797" y="398313"/>
                </a:cubicBezTo>
                <a:cubicBezTo>
                  <a:pt x="10554016" y="402261"/>
                  <a:pt x="10553322" y="406170"/>
                  <a:pt x="10552536" y="410121"/>
                </a:cubicBezTo>
                <a:cubicBezTo>
                  <a:pt x="10569402" y="417482"/>
                  <a:pt x="10586477" y="430784"/>
                  <a:pt x="10603034" y="430739"/>
                </a:cubicBezTo>
                <a:cubicBezTo>
                  <a:pt x="10622008" y="430658"/>
                  <a:pt x="10636205" y="415872"/>
                  <a:pt x="10626373" y="383320"/>
                </a:cubicBezTo>
                <a:close/>
                <a:moveTo>
                  <a:pt x="10964532" y="368905"/>
                </a:moveTo>
                <a:cubicBezTo>
                  <a:pt x="10945805" y="377232"/>
                  <a:pt x="10926334" y="385891"/>
                  <a:pt x="10907698" y="394178"/>
                </a:cubicBezTo>
                <a:cubicBezTo>
                  <a:pt x="10924981" y="411924"/>
                  <a:pt x="10942353" y="429857"/>
                  <a:pt x="10967497" y="455832"/>
                </a:cubicBezTo>
                <a:cubicBezTo>
                  <a:pt x="10934569" y="461066"/>
                  <a:pt x="10912093" y="464447"/>
                  <a:pt x="10889690" y="468253"/>
                </a:cubicBezTo>
                <a:cubicBezTo>
                  <a:pt x="10870087" y="471627"/>
                  <a:pt x="10854671" y="473494"/>
                  <a:pt x="10848577" y="444390"/>
                </a:cubicBezTo>
                <a:cubicBezTo>
                  <a:pt x="10845212" y="428121"/>
                  <a:pt x="10826834" y="426311"/>
                  <a:pt x="10809196" y="438329"/>
                </a:cubicBezTo>
                <a:cubicBezTo>
                  <a:pt x="10836232" y="458120"/>
                  <a:pt x="10846229" y="479106"/>
                  <a:pt x="10827596" y="499582"/>
                </a:cubicBezTo>
                <a:cubicBezTo>
                  <a:pt x="10793734" y="509181"/>
                  <a:pt x="10765663" y="517133"/>
                  <a:pt x="10735945" y="525593"/>
                </a:cubicBezTo>
                <a:cubicBezTo>
                  <a:pt x="10745646" y="554370"/>
                  <a:pt x="10754647" y="571378"/>
                  <a:pt x="10756652" y="589065"/>
                </a:cubicBezTo>
                <a:cubicBezTo>
                  <a:pt x="10759599" y="614573"/>
                  <a:pt x="10788052" y="657191"/>
                  <a:pt x="10810782" y="660086"/>
                </a:cubicBezTo>
                <a:cubicBezTo>
                  <a:pt x="10835144" y="663185"/>
                  <a:pt x="10859849" y="663576"/>
                  <a:pt x="10875647" y="664559"/>
                </a:cubicBezTo>
                <a:cubicBezTo>
                  <a:pt x="10887327" y="680383"/>
                  <a:pt x="10894355" y="697927"/>
                  <a:pt x="10901420" y="698153"/>
                </a:cubicBezTo>
                <a:cubicBezTo>
                  <a:pt x="10927892" y="699036"/>
                  <a:pt x="10930200" y="676643"/>
                  <a:pt x="10934731" y="651294"/>
                </a:cubicBezTo>
                <a:cubicBezTo>
                  <a:pt x="10874468" y="664393"/>
                  <a:pt x="10894193" y="608598"/>
                  <a:pt x="10873745" y="582741"/>
                </a:cubicBezTo>
                <a:cubicBezTo>
                  <a:pt x="10864244" y="590451"/>
                  <a:pt x="10855314" y="597203"/>
                  <a:pt x="10846909" y="604657"/>
                </a:cubicBezTo>
                <a:cubicBezTo>
                  <a:pt x="10837624" y="612852"/>
                  <a:pt x="10828733" y="621684"/>
                  <a:pt x="10811434" y="638198"/>
                </a:cubicBezTo>
                <a:cubicBezTo>
                  <a:pt x="10818063" y="587994"/>
                  <a:pt x="10853691" y="575172"/>
                  <a:pt x="10871785" y="549011"/>
                </a:cubicBezTo>
                <a:cubicBezTo>
                  <a:pt x="10875673" y="543333"/>
                  <a:pt x="10892263" y="547339"/>
                  <a:pt x="10903082" y="546819"/>
                </a:cubicBezTo>
                <a:cubicBezTo>
                  <a:pt x="10905439" y="588155"/>
                  <a:pt x="10913301" y="601611"/>
                  <a:pt x="10950303" y="627418"/>
                </a:cubicBezTo>
                <a:cubicBezTo>
                  <a:pt x="10947468" y="611843"/>
                  <a:pt x="10945436" y="600324"/>
                  <a:pt x="10943124" y="587420"/>
                </a:cubicBezTo>
                <a:cubicBezTo>
                  <a:pt x="10988432" y="597111"/>
                  <a:pt x="10993554" y="605397"/>
                  <a:pt x="10974863" y="633681"/>
                </a:cubicBezTo>
                <a:cubicBezTo>
                  <a:pt x="10951175" y="669639"/>
                  <a:pt x="10951343" y="675489"/>
                  <a:pt x="10979002" y="710089"/>
                </a:cubicBezTo>
                <a:cubicBezTo>
                  <a:pt x="10981737" y="713519"/>
                  <a:pt x="10986908" y="714705"/>
                  <a:pt x="10995856" y="719663"/>
                </a:cubicBezTo>
                <a:cubicBezTo>
                  <a:pt x="10989730" y="702654"/>
                  <a:pt x="10985340" y="690791"/>
                  <a:pt x="10981754" y="681002"/>
                </a:cubicBezTo>
                <a:cubicBezTo>
                  <a:pt x="11013753" y="683376"/>
                  <a:pt x="11043026" y="685336"/>
                  <a:pt x="11072280" y="688002"/>
                </a:cubicBezTo>
                <a:cubicBezTo>
                  <a:pt x="11075739" y="688322"/>
                  <a:pt x="11079052" y="692540"/>
                  <a:pt x="11085681" y="697253"/>
                </a:cubicBezTo>
                <a:cubicBezTo>
                  <a:pt x="11076271" y="701437"/>
                  <a:pt x="11069839" y="703135"/>
                  <a:pt x="11064770" y="706900"/>
                </a:cubicBezTo>
                <a:cubicBezTo>
                  <a:pt x="11059287" y="710964"/>
                  <a:pt x="11055030" y="716807"/>
                  <a:pt x="11050249" y="721952"/>
                </a:cubicBezTo>
                <a:cubicBezTo>
                  <a:pt x="11080674" y="705635"/>
                  <a:pt x="11138578" y="732711"/>
                  <a:pt x="11136789" y="669298"/>
                </a:cubicBezTo>
                <a:cubicBezTo>
                  <a:pt x="11112245" y="664545"/>
                  <a:pt x="11088056" y="659859"/>
                  <a:pt x="11058653" y="654124"/>
                </a:cubicBezTo>
                <a:cubicBezTo>
                  <a:pt x="11071036" y="632014"/>
                  <a:pt x="11080357" y="615447"/>
                  <a:pt x="11091776" y="595159"/>
                </a:cubicBezTo>
                <a:cubicBezTo>
                  <a:pt x="11104592" y="609309"/>
                  <a:pt x="11112395" y="617920"/>
                  <a:pt x="11120292" y="626481"/>
                </a:cubicBezTo>
                <a:cubicBezTo>
                  <a:pt x="11146102" y="619411"/>
                  <a:pt x="11170905" y="612563"/>
                  <a:pt x="11196212" y="605608"/>
                </a:cubicBezTo>
                <a:cubicBezTo>
                  <a:pt x="11182707" y="575734"/>
                  <a:pt x="11140371" y="606524"/>
                  <a:pt x="11135903" y="565662"/>
                </a:cubicBezTo>
                <a:cubicBezTo>
                  <a:pt x="11116352" y="568904"/>
                  <a:pt x="11093399" y="590604"/>
                  <a:pt x="11082276" y="555148"/>
                </a:cubicBezTo>
                <a:cubicBezTo>
                  <a:pt x="11101239" y="502363"/>
                  <a:pt x="11166198" y="515738"/>
                  <a:pt x="11196304" y="472860"/>
                </a:cubicBezTo>
                <a:cubicBezTo>
                  <a:pt x="11179683" y="468287"/>
                  <a:pt x="11167688" y="464916"/>
                  <a:pt x="11153834" y="461094"/>
                </a:cubicBezTo>
                <a:cubicBezTo>
                  <a:pt x="11180058" y="430854"/>
                  <a:pt x="11203531" y="452578"/>
                  <a:pt x="11227056" y="465218"/>
                </a:cubicBezTo>
                <a:cubicBezTo>
                  <a:pt x="11227638" y="416084"/>
                  <a:pt x="11225323" y="413862"/>
                  <a:pt x="11189337" y="424637"/>
                </a:cubicBezTo>
                <a:cubicBezTo>
                  <a:pt x="11161212" y="432962"/>
                  <a:pt x="11133657" y="433374"/>
                  <a:pt x="11105515" y="419534"/>
                </a:cubicBezTo>
                <a:cubicBezTo>
                  <a:pt x="11081464" y="407701"/>
                  <a:pt x="11055879" y="400856"/>
                  <a:pt x="11031883" y="386908"/>
                </a:cubicBezTo>
                <a:cubicBezTo>
                  <a:pt x="11011712" y="375099"/>
                  <a:pt x="10985878" y="374158"/>
                  <a:pt x="10964532" y="368905"/>
                </a:cubicBezTo>
                <a:close/>
                <a:moveTo>
                  <a:pt x="11102680" y="350786"/>
                </a:moveTo>
                <a:cubicBezTo>
                  <a:pt x="11093282" y="357978"/>
                  <a:pt x="11083885" y="365177"/>
                  <a:pt x="11074446" y="372278"/>
                </a:cubicBezTo>
                <a:cubicBezTo>
                  <a:pt x="11076639" y="375485"/>
                  <a:pt x="11078743" y="378724"/>
                  <a:pt x="11080898" y="381831"/>
                </a:cubicBezTo>
                <a:cubicBezTo>
                  <a:pt x="11090399" y="374354"/>
                  <a:pt x="11099852" y="366788"/>
                  <a:pt x="11109347" y="359314"/>
                </a:cubicBezTo>
                <a:cubicBezTo>
                  <a:pt x="11107094" y="356483"/>
                  <a:pt x="11104932" y="353611"/>
                  <a:pt x="11102680" y="350786"/>
                </a:cubicBezTo>
                <a:close/>
                <a:moveTo>
                  <a:pt x="9374006" y="299913"/>
                </a:moveTo>
                <a:cubicBezTo>
                  <a:pt x="9361504" y="300129"/>
                  <a:pt x="9348911" y="300386"/>
                  <a:pt x="9336362" y="300745"/>
                </a:cubicBezTo>
                <a:cubicBezTo>
                  <a:pt x="9337058" y="307283"/>
                  <a:pt x="9337799" y="313922"/>
                  <a:pt x="9338496" y="320459"/>
                </a:cubicBezTo>
                <a:cubicBezTo>
                  <a:pt x="9350946" y="318640"/>
                  <a:pt x="9363490" y="316779"/>
                  <a:pt x="9375991" y="315053"/>
                </a:cubicBezTo>
                <a:cubicBezTo>
                  <a:pt x="9375386" y="309979"/>
                  <a:pt x="9374694" y="304943"/>
                  <a:pt x="9374006" y="299913"/>
                </a:cubicBezTo>
                <a:close/>
                <a:moveTo>
                  <a:pt x="10754330" y="298788"/>
                </a:moveTo>
                <a:cubicBezTo>
                  <a:pt x="10746022" y="302482"/>
                  <a:pt x="10737812" y="306133"/>
                  <a:pt x="10729603" y="309783"/>
                </a:cubicBezTo>
                <a:cubicBezTo>
                  <a:pt x="10731112" y="313178"/>
                  <a:pt x="10732621" y="316572"/>
                  <a:pt x="10734128" y="319961"/>
                </a:cubicBezTo>
                <a:cubicBezTo>
                  <a:pt x="10742338" y="316310"/>
                  <a:pt x="10750548" y="312659"/>
                  <a:pt x="10758856" y="308965"/>
                </a:cubicBezTo>
                <a:cubicBezTo>
                  <a:pt x="10757349" y="305576"/>
                  <a:pt x="10755839" y="302182"/>
                  <a:pt x="10754330" y="298788"/>
                </a:cubicBezTo>
                <a:close/>
                <a:moveTo>
                  <a:pt x="11517101" y="298428"/>
                </a:moveTo>
                <a:cubicBezTo>
                  <a:pt x="11512776" y="298936"/>
                  <a:pt x="11507976" y="300708"/>
                  <a:pt x="11502656" y="303655"/>
                </a:cubicBezTo>
                <a:cubicBezTo>
                  <a:pt x="11500711" y="304752"/>
                  <a:pt x="11499986" y="308094"/>
                  <a:pt x="11498743" y="310273"/>
                </a:cubicBezTo>
                <a:cubicBezTo>
                  <a:pt x="11512766" y="316460"/>
                  <a:pt x="11525125" y="321876"/>
                  <a:pt x="11544471" y="330341"/>
                </a:cubicBezTo>
                <a:cubicBezTo>
                  <a:pt x="11538783" y="306745"/>
                  <a:pt x="11530076" y="296903"/>
                  <a:pt x="11517101" y="298428"/>
                </a:cubicBezTo>
                <a:close/>
                <a:moveTo>
                  <a:pt x="8563784" y="290425"/>
                </a:moveTo>
                <a:cubicBezTo>
                  <a:pt x="8541593" y="296342"/>
                  <a:pt x="8533259" y="324476"/>
                  <a:pt x="8519743" y="344594"/>
                </a:cubicBezTo>
                <a:cubicBezTo>
                  <a:pt x="8504244" y="337321"/>
                  <a:pt x="8490904" y="330941"/>
                  <a:pt x="8478741" y="325205"/>
                </a:cubicBezTo>
                <a:cubicBezTo>
                  <a:pt x="8452182" y="348973"/>
                  <a:pt x="8427958" y="370548"/>
                  <a:pt x="8398648" y="396584"/>
                </a:cubicBezTo>
                <a:cubicBezTo>
                  <a:pt x="8407521" y="411565"/>
                  <a:pt x="8416903" y="429682"/>
                  <a:pt x="8428468" y="446254"/>
                </a:cubicBezTo>
                <a:cubicBezTo>
                  <a:pt x="8441402" y="464650"/>
                  <a:pt x="8456291" y="481486"/>
                  <a:pt x="8472906" y="502194"/>
                </a:cubicBezTo>
                <a:cubicBezTo>
                  <a:pt x="8488625" y="483123"/>
                  <a:pt x="8507181" y="478124"/>
                  <a:pt x="8532813" y="490531"/>
                </a:cubicBezTo>
                <a:cubicBezTo>
                  <a:pt x="8552805" y="500213"/>
                  <a:pt x="8568438" y="490132"/>
                  <a:pt x="8565858" y="459233"/>
                </a:cubicBezTo>
                <a:cubicBezTo>
                  <a:pt x="8544223" y="454806"/>
                  <a:pt x="8523265" y="450426"/>
                  <a:pt x="8498447" y="445322"/>
                </a:cubicBezTo>
                <a:cubicBezTo>
                  <a:pt x="8509031" y="415184"/>
                  <a:pt x="8514355" y="385417"/>
                  <a:pt x="8529009" y="361949"/>
                </a:cubicBezTo>
                <a:cubicBezTo>
                  <a:pt x="8544995" y="336268"/>
                  <a:pt x="8569448" y="316450"/>
                  <a:pt x="8591299" y="293034"/>
                </a:cubicBezTo>
                <a:cubicBezTo>
                  <a:pt x="8580117" y="288949"/>
                  <a:pt x="8571181" y="288453"/>
                  <a:pt x="8563784" y="290425"/>
                </a:cubicBezTo>
                <a:close/>
                <a:moveTo>
                  <a:pt x="11748860" y="282759"/>
                </a:moveTo>
                <a:lnTo>
                  <a:pt x="11749679" y="282859"/>
                </a:lnTo>
                <a:lnTo>
                  <a:pt x="11749820" y="283922"/>
                </a:lnTo>
                <a:close/>
                <a:moveTo>
                  <a:pt x="11456739" y="273217"/>
                </a:moveTo>
                <a:lnTo>
                  <a:pt x="11457828" y="273429"/>
                </a:lnTo>
                <a:lnTo>
                  <a:pt x="11457751" y="273540"/>
                </a:lnTo>
                <a:close/>
                <a:moveTo>
                  <a:pt x="11526937" y="230276"/>
                </a:moveTo>
                <a:lnTo>
                  <a:pt x="11527076" y="230505"/>
                </a:lnTo>
                <a:lnTo>
                  <a:pt x="11526685" y="231201"/>
                </a:lnTo>
                <a:cubicBezTo>
                  <a:pt x="11526685" y="231201"/>
                  <a:pt x="11526937" y="230276"/>
                  <a:pt x="11526937" y="230276"/>
                </a:cubicBezTo>
                <a:close/>
                <a:moveTo>
                  <a:pt x="8460969" y="225190"/>
                </a:moveTo>
                <a:cubicBezTo>
                  <a:pt x="8450750" y="227528"/>
                  <a:pt x="8439530" y="233795"/>
                  <a:pt x="8427082" y="234629"/>
                </a:cubicBezTo>
                <a:cubicBezTo>
                  <a:pt x="8439988" y="264646"/>
                  <a:pt x="8453627" y="282387"/>
                  <a:pt x="8479436" y="268123"/>
                </a:cubicBezTo>
                <a:cubicBezTo>
                  <a:pt x="8486193" y="264421"/>
                  <a:pt x="8492337" y="245433"/>
                  <a:pt x="8488847" y="239326"/>
                </a:cubicBezTo>
                <a:cubicBezTo>
                  <a:pt x="8480405" y="224443"/>
                  <a:pt x="8471187" y="222852"/>
                  <a:pt x="8460969" y="225190"/>
                </a:cubicBezTo>
                <a:close/>
                <a:moveTo>
                  <a:pt x="9282501" y="219390"/>
                </a:moveTo>
                <a:cubicBezTo>
                  <a:pt x="9236957" y="227562"/>
                  <a:pt x="9194805" y="238879"/>
                  <a:pt x="9165648" y="280174"/>
                </a:cubicBezTo>
                <a:cubicBezTo>
                  <a:pt x="9152296" y="299114"/>
                  <a:pt x="9131398" y="312008"/>
                  <a:pt x="9116574" y="329860"/>
                </a:cubicBezTo>
                <a:cubicBezTo>
                  <a:pt x="9108859" y="339099"/>
                  <a:pt x="9106844" y="353462"/>
                  <a:pt x="9101566" y="367186"/>
                </a:cubicBezTo>
                <a:cubicBezTo>
                  <a:pt x="9138329" y="377540"/>
                  <a:pt x="9140948" y="332489"/>
                  <a:pt x="9173787" y="341227"/>
                </a:cubicBezTo>
                <a:cubicBezTo>
                  <a:pt x="9193083" y="346346"/>
                  <a:pt x="9214112" y="316093"/>
                  <a:pt x="9250239" y="333467"/>
                </a:cubicBezTo>
                <a:cubicBezTo>
                  <a:pt x="9230496" y="342247"/>
                  <a:pt x="9219013" y="347005"/>
                  <a:pt x="9207745" y="352480"/>
                </a:cubicBezTo>
                <a:cubicBezTo>
                  <a:pt x="9197634" y="357325"/>
                  <a:pt x="9181035" y="360757"/>
                  <a:pt x="9178926" y="368432"/>
                </a:cubicBezTo>
                <a:cubicBezTo>
                  <a:pt x="9169917" y="403090"/>
                  <a:pt x="9141778" y="403181"/>
                  <a:pt x="9116359" y="407167"/>
                </a:cubicBezTo>
                <a:cubicBezTo>
                  <a:pt x="9118644" y="465480"/>
                  <a:pt x="9082485" y="490038"/>
                  <a:pt x="9034273" y="508109"/>
                </a:cubicBezTo>
                <a:cubicBezTo>
                  <a:pt x="9081613" y="522124"/>
                  <a:pt x="9097897" y="514999"/>
                  <a:pt x="9114044" y="482968"/>
                </a:cubicBezTo>
                <a:cubicBezTo>
                  <a:pt x="9119477" y="472079"/>
                  <a:pt x="9130571" y="462731"/>
                  <a:pt x="9141390" y="456991"/>
                </a:cubicBezTo>
                <a:cubicBezTo>
                  <a:pt x="9166406" y="443660"/>
                  <a:pt x="9192758" y="433335"/>
                  <a:pt x="9223849" y="419510"/>
                </a:cubicBezTo>
                <a:cubicBezTo>
                  <a:pt x="9211499" y="408630"/>
                  <a:pt x="9204323" y="402187"/>
                  <a:pt x="9194153" y="393242"/>
                </a:cubicBezTo>
                <a:cubicBezTo>
                  <a:pt x="9209154" y="380996"/>
                  <a:pt x="9221547" y="370838"/>
                  <a:pt x="9234360" y="360385"/>
                </a:cubicBezTo>
                <a:cubicBezTo>
                  <a:pt x="9243453" y="368415"/>
                  <a:pt x="9249786" y="373955"/>
                  <a:pt x="9256344" y="379751"/>
                </a:cubicBezTo>
                <a:cubicBezTo>
                  <a:pt x="9269235" y="371463"/>
                  <a:pt x="9282085" y="363077"/>
                  <a:pt x="9295155" y="354710"/>
                </a:cubicBezTo>
                <a:cubicBezTo>
                  <a:pt x="9264821" y="333953"/>
                  <a:pt x="9262332" y="327858"/>
                  <a:pt x="9284232" y="311498"/>
                </a:cubicBezTo>
                <a:cubicBezTo>
                  <a:pt x="9309057" y="293031"/>
                  <a:pt x="9336664" y="278316"/>
                  <a:pt x="9363961" y="261415"/>
                </a:cubicBezTo>
                <a:cubicBezTo>
                  <a:pt x="9337327" y="247253"/>
                  <a:pt x="9320893" y="212533"/>
                  <a:pt x="9282501" y="219390"/>
                </a:cubicBezTo>
                <a:close/>
                <a:moveTo>
                  <a:pt x="8831370" y="205901"/>
                </a:moveTo>
                <a:cubicBezTo>
                  <a:pt x="8816054" y="212712"/>
                  <a:pt x="8795757" y="221738"/>
                  <a:pt x="8773060" y="231831"/>
                </a:cubicBezTo>
                <a:cubicBezTo>
                  <a:pt x="8791676" y="250836"/>
                  <a:pt x="8823450" y="258422"/>
                  <a:pt x="8824701" y="296525"/>
                </a:cubicBezTo>
                <a:cubicBezTo>
                  <a:pt x="8792224" y="300288"/>
                  <a:pt x="8761079" y="303799"/>
                  <a:pt x="8727964" y="307613"/>
                </a:cubicBezTo>
                <a:cubicBezTo>
                  <a:pt x="8717373" y="286782"/>
                  <a:pt x="8716710" y="248758"/>
                  <a:pt x="8676526" y="273945"/>
                </a:cubicBezTo>
                <a:cubicBezTo>
                  <a:pt x="8695813" y="293465"/>
                  <a:pt x="8716012" y="313044"/>
                  <a:pt x="8690070" y="341184"/>
                </a:cubicBezTo>
                <a:cubicBezTo>
                  <a:pt x="8659477" y="344457"/>
                  <a:pt x="8623949" y="342839"/>
                  <a:pt x="8605118" y="378032"/>
                </a:cubicBezTo>
                <a:cubicBezTo>
                  <a:pt x="8612274" y="394125"/>
                  <a:pt x="8623656" y="409029"/>
                  <a:pt x="8624583" y="424291"/>
                </a:cubicBezTo>
                <a:cubicBezTo>
                  <a:pt x="8626080" y="447780"/>
                  <a:pt x="8652112" y="492164"/>
                  <a:pt x="8675229" y="495932"/>
                </a:cubicBezTo>
                <a:cubicBezTo>
                  <a:pt x="8701204" y="500173"/>
                  <a:pt x="8727540" y="500999"/>
                  <a:pt x="8742239" y="502245"/>
                </a:cubicBezTo>
                <a:cubicBezTo>
                  <a:pt x="8758004" y="517059"/>
                  <a:pt x="8767129" y="525662"/>
                  <a:pt x="8776258" y="534257"/>
                </a:cubicBezTo>
                <a:cubicBezTo>
                  <a:pt x="8785769" y="522594"/>
                  <a:pt x="8795234" y="511074"/>
                  <a:pt x="8810018" y="492884"/>
                </a:cubicBezTo>
                <a:cubicBezTo>
                  <a:pt x="8789590" y="491172"/>
                  <a:pt x="8780167" y="490368"/>
                  <a:pt x="8768930" y="489447"/>
                </a:cubicBezTo>
                <a:cubicBezTo>
                  <a:pt x="8763182" y="471799"/>
                  <a:pt x="8757350" y="453962"/>
                  <a:pt x="8751314" y="435164"/>
                </a:cubicBezTo>
                <a:cubicBezTo>
                  <a:pt x="8786919" y="405399"/>
                  <a:pt x="8789502" y="459165"/>
                  <a:pt x="8816147" y="460436"/>
                </a:cubicBezTo>
                <a:cubicBezTo>
                  <a:pt x="8815905" y="448470"/>
                  <a:pt x="8815656" y="436971"/>
                  <a:pt x="8815340" y="424574"/>
                </a:cubicBezTo>
                <a:cubicBezTo>
                  <a:pt x="8860483" y="437126"/>
                  <a:pt x="8862550" y="441775"/>
                  <a:pt x="8839600" y="472418"/>
                </a:cubicBezTo>
                <a:cubicBezTo>
                  <a:pt x="8835583" y="477805"/>
                  <a:pt x="8829460" y="481922"/>
                  <a:pt x="8826746" y="488001"/>
                </a:cubicBezTo>
                <a:cubicBezTo>
                  <a:pt x="8817371" y="508424"/>
                  <a:pt x="8835296" y="545502"/>
                  <a:pt x="8856044" y="547421"/>
                </a:cubicBezTo>
                <a:cubicBezTo>
                  <a:pt x="8854553" y="536126"/>
                  <a:pt x="8853153" y="525024"/>
                  <a:pt x="8851816" y="515055"/>
                </a:cubicBezTo>
                <a:cubicBezTo>
                  <a:pt x="8885223" y="519351"/>
                  <a:pt x="8915629" y="523363"/>
                  <a:pt x="8952671" y="528374"/>
                </a:cubicBezTo>
                <a:cubicBezTo>
                  <a:pt x="8939796" y="541177"/>
                  <a:pt x="8932118" y="548773"/>
                  <a:pt x="8924354" y="556408"/>
                </a:cubicBezTo>
                <a:cubicBezTo>
                  <a:pt x="8948487" y="538358"/>
                  <a:pt x="8998934" y="568060"/>
                  <a:pt x="9003328" y="510842"/>
                </a:cubicBezTo>
                <a:cubicBezTo>
                  <a:pt x="8977740" y="503991"/>
                  <a:pt x="8952559" y="497307"/>
                  <a:pt x="8926103" y="490260"/>
                </a:cubicBezTo>
                <a:cubicBezTo>
                  <a:pt x="8935786" y="470280"/>
                  <a:pt x="8943495" y="454314"/>
                  <a:pt x="8953177" y="434334"/>
                </a:cubicBezTo>
                <a:cubicBezTo>
                  <a:pt x="8989505" y="473791"/>
                  <a:pt x="9022442" y="453925"/>
                  <a:pt x="9061523" y="439914"/>
                </a:cubicBezTo>
                <a:cubicBezTo>
                  <a:pt x="9022564" y="419153"/>
                  <a:pt x="8988388" y="403931"/>
                  <a:pt x="8950854" y="400533"/>
                </a:cubicBezTo>
                <a:cubicBezTo>
                  <a:pt x="8965181" y="338318"/>
                  <a:pt x="9032542" y="354109"/>
                  <a:pt x="9058044" y="311304"/>
                </a:cubicBezTo>
                <a:cubicBezTo>
                  <a:pt x="9045112" y="305097"/>
                  <a:pt x="9034440" y="299976"/>
                  <a:pt x="9023758" y="294852"/>
                </a:cubicBezTo>
                <a:cubicBezTo>
                  <a:pt x="9024913" y="290738"/>
                  <a:pt x="9025979" y="286670"/>
                  <a:pt x="9027135" y="282555"/>
                </a:cubicBezTo>
                <a:cubicBezTo>
                  <a:pt x="9048961" y="286665"/>
                  <a:pt x="9070793" y="290773"/>
                  <a:pt x="9092624" y="294881"/>
                </a:cubicBezTo>
                <a:cubicBezTo>
                  <a:pt x="9098716" y="256648"/>
                  <a:pt x="9095933" y="253123"/>
                  <a:pt x="9058186" y="261429"/>
                </a:cubicBezTo>
                <a:cubicBezTo>
                  <a:pt x="9028098" y="268078"/>
                  <a:pt x="8999726" y="270132"/>
                  <a:pt x="8969557" y="253476"/>
                </a:cubicBezTo>
                <a:cubicBezTo>
                  <a:pt x="8946041" y="240360"/>
                  <a:pt x="8918632" y="235132"/>
                  <a:pt x="8892906" y="226490"/>
                </a:cubicBezTo>
                <a:cubicBezTo>
                  <a:pt x="8873282" y="219891"/>
                  <a:pt x="8853708" y="213385"/>
                  <a:pt x="8831370" y="205901"/>
                </a:cubicBezTo>
                <a:close/>
                <a:moveTo>
                  <a:pt x="8974840" y="184596"/>
                </a:moveTo>
                <a:cubicBezTo>
                  <a:pt x="8966004" y="191313"/>
                  <a:pt x="8956988" y="197878"/>
                  <a:pt x="8948550" y="204992"/>
                </a:cubicBezTo>
                <a:cubicBezTo>
                  <a:pt x="8947664" y="205734"/>
                  <a:pt x="8949611" y="209863"/>
                  <a:pt x="8950794" y="215261"/>
                </a:cubicBezTo>
                <a:cubicBezTo>
                  <a:pt x="8961797" y="207697"/>
                  <a:pt x="8971637" y="200998"/>
                  <a:pt x="8981384" y="194340"/>
                </a:cubicBezTo>
                <a:cubicBezTo>
                  <a:pt x="8979185" y="191136"/>
                  <a:pt x="8977081" y="187897"/>
                  <a:pt x="8974840" y="184596"/>
                </a:cubicBezTo>
                <a:close/>
                <a:moveTo>
                  <a:pt x="9292197" y="74937"/>
                </a:moveTo>
                <a:lnTo>
                  <a:pt x="9292668" y="75615"/>
                </a:lnTo>
                <a:lnTo>
                  <a:pt x="9291945" y="75862"/>
                </a:lnTo>
                <a:close/>
                <a:moveTo>
                  <a:pt x="10086043" y="0"/>
                </a:moveTo>
                <a:cubicBezTo>
                  <a:pt x="10118866" y="26852"/>
                  <a:pt x="10150757" y="49356"/>
                  <a:pt x="10177964" y="76738"/>
                </a:cubicBezTo>
                <a:cubicBezTo>
                  <a:pt x="10194270" y="93285"/>
                  <a:pt x="10208819" y="116306"/>
                  <a:pt x="10214218" y="138640"/>
                </a:cubicBezTo>
                <a:cubicBezTo>
                  <a:pt x="10225626" y="186159"/>
                  <a:pt x="10234761" y="235044"/>
                  <a:pt x="10236709" y="283402"/>
                </a:cubicBezTo>
                <a:cubicBezTo>
                  <a:pt x="10238499" y="328932"/>
                  <a:pt x="10227204" y="372622"/>
                  <a:pt x="10194565" y="407566"/>
                </a:cubicBezTo>
                <a:cubicBezTo>
                  <a:pt x="10184204" y="418562"/>
                  <a:pt x="10182911" y="438528"/>
                  <a:pt x="10176214" y="457762"/>
                </a:cubicBezTo>
                <a:cubicBezTo>
                  <a:pt x="10202083" y="462746"/>
                  <a:pt x="10223440" y="433741"/>
                  <a:pt x="10235810" y="467016"/>
                </a:cubicBezTo>
                <a:cubicBezTo>
                  <a:pt x="10241707" y="464626"/>
                  <a:pt x="10247522" y="462040"/>
                  <a:pt x="10253456" y="459983"/>
                </a:cubicBezTo>
                <a:cubicBezTo>
                  <a:pt x="10289717" y="447343"/>
                  <a:pt x="10325688" y="433554"/>
                  <a:pt x="10362413" y="422450"/>
                </a:cubicBezTo>
                <a:cubicBezTo>
                  <a:pt x="10400100" y="411027"/>
                  <a:pt x="10405334" y="415089"/>
                  <a:pt x="10418840" y="455641"/>
                </a:cubicBezTo>
                <a:cubicBezTo>
                  <a:pt x="10426496" y="452237"/>
                  <a:pt x="10434423" y="448944"/>
                  <a:pt x="10442048" y="445205"/>
                </a:cubicBezTo>
                <a:cubicBezTo>
                  <a:pt x="10450867" y="440935"/>
                  <a:pt x="10464245" y="438464"/>
                  <a:pt x="10467027" y="431309"/>
                </a:cubicBezTo>
                <a:cubicBezTo>
                  <a:pt x="10470494" y="422450"/>
                  <a:pt x="10465124" y="409628"/>
                  <a:pt x="10461883" y="386922"/>
                </a:cubicBezTo>
                <a:cubicBezTo>
                  <a:pt x="10480234" y="405580"/>
                  <a:pt x="10490183" y="415785"/>
                  <a:pt x="10502273" y="428058"/>
                </a:cubicBezTo>
                <a:cubicBezTo>
                  <a:pt x="10502814" y="396469"/>
                  <a:pt x="10503245" y="369110"/>
                  <a:pt x="10503711" y="338599"/>
                </a:cubicBezTo>
                <a:cubicBezTo>
                  <a:pt x="10529588" y="350310"/>
                  <a:pt x="10547002" y="359402"/>
                  <a:pt x="10565123" y="365857"/>
                </a:cubicBezTo>
                <a:cubicBezTo>
                  <a:pt x="10572622" y="368562"/>
                  <a:pt x="10584557" y="369063"/>
                  <a:pt x="10589780" y="364649"/>
                </a:cubicBezTo>
                <a:cubicBezTo>
                  <a:pt x="10624499" y="335859"/>
                  <a:pt x="10662990" y="332210"/>
                  <a:pt x="10706477" y="352461"/>
                </a:cubicBezTo>
                <a:cubicBezTo>
                  <a:pt x="10707061" y="349065"/>
                  <a:pt x="10707559" y="345708"/>
                  <a:pt x="10708150" y="342315"/>
                </a:cubicBezTo>
                <a:cubicBezTo>
                  <a:pt x="10697304" y="333323"/>
                  <a:pt x="10686540" y="324286"/>
                  <a:pt x="10674931" y="314587"/>
                </a:cubicBezTo>
                <a:cubicBezTo>
                  <a:pt x="10675054" y="309893"/>
                  <a:pt x="10673391" y="303664"/>
                  <a:pt x="10675629" y="299997"/>
                </a:cubicBezTo>
                <a:cubicBezTo>
                  <a:pt x="10692513" y="273104"/>
                  <a:pt x="10733937" y="260136"/>
                  <a:pt x="10758019" y="282983"/>
                </a:cubicBezTo>
                <a:cubicBezTo>
                  <a:pt x="10788560" y="311895"/>
                  <a:pt x="10817271" y="303658"/>
                  <a:pt x="10847164" y="295824"/>
                </a:cubicBezTo>
                <a:cubicBezTo>
                  <a:pt x="10882470" y="286506"/>
                  <a:pt x="10916651" y="273165"/>
                  <a:pt x="10953541" y="260942"/>
                </a:cubicBezTo>
                <a:cubicBezTo>
                  <a:pt x="10954054" y="251654"/>
                  <a:pt x="10954668" y="240353"/>
                  <a:pt x="10955819" y="220333"/>
                </a:cubicBezTo>
                <a:cubicBezTo>
                  <a:pt x="10976367" y="230006"/>
                  <a:pt x="10992044" y="237431"/>
                  <a:pt x="11015430" y="248514"/>
                </a:cubicBezTo>
                <a:cubicBezTo>
                  <a:pt x="11014674" y="228181"/>
                  <a:pt x="11013961" y="211662"/>
                  <a:pt x="11012959" y="185057"/>
                </a:cubicBezTo>
                <a:cubicBezTo>
                  <a:pt x="11043258" y="207463"/>
                  <a:pt x="11068904" y="226362"/>
                  <a:pt x="11096827" y="246920"/>
                </a:cubicBezTo>
                <a:cubicBezTo>
                  <a:pt x="11123656" y="225232"/>
                  <a:pt x="11147834" y="205311"/>
                  <a:pt x="11172595" y="185937"/>
                </a:cubicBezTo>
                <a:cubicBezTo>
                  <a:pt x="11187260" y="174427"/>
                  <a:pt x="11201570" y="169342"/>
                  <a:pt x="11215576" y="190397"/>
                </a:cubicBezTo>
                <a:cubicBezTo>
                  <a:pt x="11221019" y="198656"/>
                  <a:pt x="11234965" y="202437"/>
                  <a:pt x="11237855" y="210677"/>
                </a:cubicBezTo>
                <a:cubicBezTo>
                  <a:pt x="11246742" y="235635"/>
                  <a:pt x="11262842" y="235554"/>
                  <a:pt x="11282906" y="232207"/>
                </a:cubicBezTo>
                <a:cubicBezTo>
                  <a:pt x="11328475" y="224598"/>
                  <a:pt x="11329454" y="225557"/>
                  <a:pt x="11348561" y="264548"/>
                </a:cubicBezTo>
                <a:cubicBezTo>
                  <a:pt x="11370985" y="272225"/>
                  <a:pt x="11390163" y="274842"/>
                  <a:pt x="11405005" y="284613"/>
                </a:cubicBezTo>
                <a:cubicBezTo>
                  <a:pt x="11428815" y="300325"/>
                  <a:pt x="11434231" y="305144"/>
                  <a:pt x="11444745" y="292348"/>
                </a:cubicBezTo>
                <a:lnTo>
                  <a:pt x="11457751" y="273540"/>
                </a:lnTo>
                <a:lnTo>
                  <a:pt x="11480681" y="280865"/>
                </a:lnTo>
                <a:cubicBezTo>
                  <a:pt x="11503268" y="281707"/>
                  <a:pt x="11522578" y="265391"/>
                  <a:pt x="11545703" y="261288"/>
                </a:cubicBezTo>
                <a:lnTo>
                  <a:pt x="11527076" y="230505"/>
                </a:lnTo>
                <a:lnTo>
                  <a:pt x="11552732" y="184900"/>
                </a:lnTo>
                <a:cubicBezTo>
                  <a:pt x="11584975" y="223858"/>
                  <a:pt x="11615136" y="258631"/>
                  <a:pt x="11643431" y="294924"/>
                </a:cubicBezTo>
                <a:cubicBezTo>
                  <a:pt x="11664352" y="321848"/>
                  <a:pt x="11643062" y="346293"/>
                  <a:pt x="11633946" y="367532"/>
                </a:cubicBezTo>
                <a:cubicBezTo>
                  <a:pt x="11624578" y="389463"/>
                  <a:pt x="11599809" y="389674"/>
                  <a:pt x="11563328" y="378962"/>
                </a:cubicBezTo>
                <a:cubicBezTo>
                  <a:pt x="11586354" y="363147"/>
                  <a:pt x="11600332" y="353570"/>
                  <a:pt x="11615648" y="343042"/>
                </a:cubicBezTo>
                <a:cubicBezTo>
                  <a:pt x="11614777" y="329148"/>
                  <a:pt x="11610312" y="316621"/>
                  <a:pt x="11591542" y="324619"/>
                </a:cubicBezTo>
                <a:cubicBezTo>
                  <a:pt x="11556081" y="339807"/>
                  <a:pt x="11537624" y="394225"/>
                  <a:pt x="11550732" y="435884"/>
                </a:cubicBezTo>
                <a:cubicBezTo>
                  <a:pt x="11554192" y="446884"/>
                  <a:pt x="11549967" y="460256"/>
                  <a:pt x="11549133" y="475023"/>
                </a:cubicBezTo>
                <a:cubicBezTo>
                  <a:pt x="11569167" y="470877"/>
                  <a:pt x="11588197" y="466945"/>
                  <a:pt x="11606627" y="463156"/>
                </a:cubicBezTo>
                <a:cubicBezTo>
                  <a:pt x="11613142" y="447488"/>
                  <a:pt x="11619029" y="433146"/>
                  <a:pt x="11624960" y="418899"/>
                </a:cubicBezTo>
                <a:cubicBezTo>
                  <a:pt x="11635770" y="427560"/>
                  <a:pt x="11646586" y="436217"/>
                  <a:pt x="11659901" y="446784"/>
                </a:cubicBezTo>
                <a:cubicBezTo>
                  <a:pt x="11670977" y="438142"/>
                  <a:pt x="11683917" y="427973"/>
                  <a:pt x="11700159" y="415298"/>
                </a:cubicBezTo>
                <a:cubicBezTo>
                  <a:pt x="11684177" y="401969"/>
                  <a:pt x="11670158" y="390321"/>
                  <a:pt x="11652794" y="375870"/>
                </a:cubicBezTo>
                <a:cubicBezTo>
                  <a:pt x="11664632" y="357022"/>
                  <a:pt x="11676709" y="337952"/>
                  <a:pt x="11688305" y="319554"/>
                </a:cubicBezTo>
                <a:cubicBezTo>
                  <a:pt x="11720809" y="321819"/>
                  <a:pt x="11718734" y="389970"/>
                  <a:pt x="11760666" y="366212"/>
                </a:cubicBezTo>
                <a:cubicBezTo>
                  <a:pt x="11758628" y="350573"/>
                  <a:pt x="11756739" y="336261"/>
                  <a:pt x="11754931" y="322596"/>
                </a:cubicBezTo>
                <a:lnTo>
                  <a:pt x="11749820" y="283922"/>
                </a:lnTo>
                <a:lnTo>
                  <a:pt x="11797547" y="341804"/>
                </a:lnTo>
                <a:cubicBezTo>
                  <a:pt x="11823936" y="330069"/>
                  <a:pt x="11842392" y="321862"/>
                  <a:pt x="11858442" y="314725"/>
                </a:cubicBezTo>
                <a:cubicBezTo>
                  <a:pt x="11868695" y="290309"/>
                  <a:pt x="11879245" y="264833"/>
                  <a:pt x="11893578" y="230711"/>
                </a:cubicBezTo>
                <a:cubicBezTo>
                  <a:pt x="11912893" y="259975"/>
                  <a:pt x="11928605" y="283873"/>
                  <a:pt x="11945058" y="308951"/>
                </a:cubicBezTo>
                <a:cubicBezTo>
                  <a:pt x="11982040" y="303650"/>
                  <a:pt x="11982040" y="303650"/>
                  <a:pt x="11991545" y="209209"/>
                </a:cubicBezTo>
                <a:cubicBezTo>
                  <a:pt x="12005299" y="222252"/>
                  <a:pt x="12016519" y="232814"/>
                  <a:pt x="12040338" y="255314"/>
                </a:cubicBezTo>
                <a:cubicBezTo>
                  <a:pt x="12041714" y="235550"/>
                  <a:pt x="12042250" y="223579"/>
                  <a:pt x="12043374" y="211703"/>
                </a:cubicBezTo>
                <a:cubicBezTo>
                  <a:pt x="12044271" y="201786"/>
                  <a:pt x="12045756" y="191949"/>
                  <a:pt x="12047146" y="180419"/>
                </a:cubicBezTo>
                <a:cubicBezTo>
                  <a:pt x="12091765" y="213409"/>
                  <a:pt x="12103172" y="257444"/>
                  <a:pt x="12081482" y="309815"/>
                </a:cubicBezTo>
                <a:cubicBezTo>
                  <a:pt x="12070245" y="336991"/>
                  <a:pt x="12069297" y="336599"/>
                  <a:pt x="12081498" y="367750"/>
                </a:cubicBezTo>
                <a:cubicBezTo>
                  <a:pt x="12153021" y="340468"/>
                  <a:pt x="12157899" y="271426"/>
                  <a:pt x="12171193" y="197938"/>
                </a:cubicBezTo>
                <a:cubicBezTo>
                  <a:pt x="12194024" y="214488"/>
                  <a:pt x="12211755" y="227272"/>
                  <a:pt x="12238797" y="246829"/>
                </a:cubicBezTo>
                <a:cubicBezTo>
                  <a:pt x="12230955" y="211307"/>
                  <a:pt x="12225401" y="186138"/>
                  <a:pt x="12219893" y="161072"/>
                </a:cubicBezTo>
                <a:cubicBezTo>
                  <a:pt x="12251966" y="188722"/>
                  <a:pt x="12281750" y="213447"/>
                  <a:pt x="12310220" y="239447"/>
                </a:cubicBezTo>
                <a:cubicBezTo>
                  <a:pt x="12321536" y="249741"/>
                  <a:pt x="12335276" y="261745"/>
                  <a:pt x="12339120" y="275361"/>
                </a:cubicBezTo>
                <a:cubicBezTo>
                  <a:pt x="12359547" y="348135"/>
                  <a:pt x="12373412" y="422309"/>
                  <a:pt x="12362820" y="497151"/>
                </a:cubicBezTo>
                <a:cubicBezTo>
                  <a:pt x="12359586" y="519949"/>
                  <a:pt x="12348724" y="545216"/>
                  <a:pt x="12333354" y="561111"/>
                </a:cubicBezTo>
                <a:cubicBezTo>
                  <a:pt x="12310064" y="585284"/>
                  <a:pt x="12308101" y="611930"/>
                  <a:pt x="12311561" y="642321"/>
                </a:cubicBezTo>
                <a:cubicBezTo>
                  <a:pt x="12312793" y="652801"/>
                  <a:pt x="12315306" y="663177"/>
                  <a:pt x="12316184" y="673589"/>
                </a:cubicBezTo>
                <a:cubicBezTo>
                  <a:pt x="12321219" y="734622"/>
                  <a:pt x="12293957" y="778675"/>
                  <a:pt x="12236826" y="792355"/>
                </a:cubicBezTo>
                <a:cubicBezTo>
                  <a:pt x="12212460" y="798195"/>
                  <a:pt x="12204562" y="811000"/>
                  <a:pt x="12199248" y="833096"/>
                </a:cubicBezTo>
                <a:cubicBezTo>
                  <a:pt x="12195462" y="849183"/>
                  <a:pt x="12197782" y="874041"/>
                  <a:pt x="12166060" y="871544"/>
                </a:cubicBezTo>
                <a:cubicBezTo>
                  <a:pt x="12162610" y="830236"/>
                  <a:pt x="12159271" y="789925"/>
                  <a:pt x="12155683" y="746814"/>
                </a:cubicBezTo>
                <a:cubicBezTo>
                  <a:pt x="12150636" y="749870"/>
                  <a:pt x="12143383" y="751709"/>
                  <a:pt x="12140612" y="756419"/>
                </a:cubicBezTo>
                <a:cubicBezTo>
                  <a:pt x="12104246" y="819265"/>
                  <a:pt x="12088137" y="888662"/>
                  <a:pt x="12109402" y="960831"/>
                </a:cubicBezTo>
                <a:cubicBezTo>
                  <a:pt x="12129322" y="1028486"/>
                  <a:pt x="12128012" y="1091644"/>
                  <a:pt x="12108247" y="1156052"/>
                </a:cubicBezTo>
                <a:cubicBezTo>
                  <a:pt x="12102822" y="1173674"/>
                  <a:pt x="12100925" y="1192515"/>
                  <a:pt x="12096313" y="1215693"/>
                </a:cubicBezTo>
                <a:cubicBezTo>
                  <a:pt x="12112298" y="1216600"/>
                  <a:pt x="12122952" y="1217199"/>
                  <a:pt x="12141854" y="1218202"/>
                </a:cubicBezTo>
                <a:cubicBezTo>
                  <a:pt x="12145404" y="1184694"/>
                  <a:pt x="12148751" y="1152205"/>
                  <a:pt x="12152919" y="1112614"/>
                </a:cubicBezTo>
                <a:cubicBezTo>
                  <a:pt x="12168256" y="1129715"/>
                  <a:pt x="12177835" y="1140317"/>
                  <a:pt x="12193478" y="1157856"/>
                </a:cubicBezTo>
                <a:cubicBezTo>
                  <a:pt x="12200458" y="1131302"/>
                  <a:pt x="12205322" y="1112420"/>
                  <a:pt x="12211286" y="1089795"/>
                </a:cubicBezTo>
                <a:cubicBezTo>
                  <a:pt x="12248528" y="1109926"/>
                  <a:pt x="12253261" y="1143926"/>
                  <a:pt x="12250008" y="1178116"/>
                </a:cubicBezTo>
                <a:cubicBezTo>
                  <a:pt x="12247067" y="1209030"/>
                  <a:pt x="12237672" y="1239104"/>
                  <a:pt x="12229124" y="1278777"/>
                </a:cubicBezTo>
                <a:cubicBezTo>
                  <a:pt x="12314830" y="1250074"/>
                  <a:pt x="12315889" y="1176916"/>
                  <a:pt x="12335470" y="1110853"/>
                </a:cubicBezTo>
                <a:cubicBezTo>
                  <a:pt x="12354794" y="1123743"/>
                  <a:pt x="12370843" y="1134488"/>
                  <a:pt x="12398818" y="1153157"/>
                </a:cubicBezTo>
                <a:cubicBezTo>
                  <a:pt x="12391567" y="1119464"/>
                  <a:pt x="12386892" y="1097512"/>
                  <a:pt x="12381794" y="1074115"/>
                </a:cubicBezTo>
                <a:cubicBezTo>
                  <a:pt x="12416311" y="1102537"/>
                  <a:pt x="12450059" y="1127242"/>
                  <a:pt x="12480285" y="1155945"/>
                </a:cubicBezTo>
                <a:cubicBezTo>
                  <a:pt x="12513226" y="1187275"/>
                  <a:pt x="12514917" y="1231339"/>
                  <a:pt x="12520183" y="1273001"/>
                </a:cubicBezTo>
                <a:cubicBezTo>
                  <a:pt x="12522804" y="1293550"/>
                  <a:pt x="12524820" y="1314245"/>
                  <a:pt x="12527572" y="1334853"/>
                </a:cubicBezTo>
                <a:cubicBezTo>
                  <a:pt x="12534242" y="1385873"/>
                  <a:pt x="12527193" y="1434636"/>
                  <a:pt x="12492970" y="1470756"/>
                </a:cubicBezTo>
                <a:cubicBezTo>
                  <a:pt x="12472529" y="1492385"/>
                  <a:pt x="12468509" y="1513912"/>
                  <a:pt x="12471692" y="1540942"/>
                </a:cubicBezTo>
                <a:cubicBezTo>
                  <a:pt x="12473381" y="1554936"/>
                  <a:pt x="12475576" y="1568821"/>
                  <a:pt x="12476495" y="1582809"/>
                </a:cubicBezTo>
                <a:cubicBezTo>
                  <a:pt x="12481257" y="1650933"/>
                  <a:pt x="12460093" y="1684847"/>
                  <a:pt x="12395477" y="1704055"/>
                </a:cubicBezTo>
                <a:cubicBezTo>
                  <a:pt x="12371671" y="1711157"/>
                  <a:pt x="12365418" y="1727412"/>
                  <a:pt x="12358737" y="1747677"/>
                </a:cubicBezTo>
                <a:cubicBezTo>
                  <a:pt x="12354088" y="1761824"/>
                  <a:pt x="12356876" y="1786242"/>
                  <a:pt x="12325538" y="1777650"/>
                </a:cubicBezTo>
                <a:cubicBezTo>
                  <a:pt x="12322693" y="1739442"/>
                  <a:pt x="12319823" y="1700431"/>
                  <a:pt x="12316161" y="1651436"/>
                </a:cubicBezTo>
                <a:cubicBezTo>
                  <a:pt x="12303823" y="1666440"/>
                  <a:pt x="12290913" y="1675434"/>
                  <a:pt x="12287182" y="1687663"/>
                </a:cubicBezTo>
                <a:cubicBezTo>
                  <a:pt x="12267373" y="1753711"/>
                  <a:pt x="12248774" y="1818987"/>
                  <a:pt x="12275127" y="1891674"/>
                </a:cubicBezTo>
                <a:cubicBezTo>
                  <a:pt x="12296210" y="1949527"/>
                  <a:pt x="12288794" y="2009134"/>
                  <a:pt x="12269082" y="2066201"/>
                </a:cubicBezTo>
                <a:cubicBezTo>
                  <a:pt x="12262925" y="2083916"/>
                  <a:pt x="12258609" y="2102787"/>
                  <a:pt x="12256349" y="2121558"/>
                </a:cubicBezTo>
                <a:cubicBezTo>
                  <a:pt x="12251605" y="2160353"/>
                  <a:pt x="12242277" y="2196779"/>
                  <a:pt x="12215547" y="2225385"/>
                </a:cubicBezTo>
                <a:cubicBezTo>
                  <a:pt x="12198521" y="2243520"/>
                  <a:pt x="12198096" y="2265423"/>
                  <a:pt x="12203511" y="2288789"/>
                </a:cubicBezTo>
                <a:cubicBezTo>
                  <a:pt x="12212987" y="2329973"/>
                  <a:pt x="12219428" y="2372041"/>
                  <a:pt x="12232394" y="2412137"/>
                </a:cubicBezTo>
                <a:cubicBezTo>
                  <a:pt x="12251951" y="2472759"/>
                  <a:pt x="12247127" y="2532491"/>
                  <a:pt x="12239621" y="2604095"/>
                </a:cubicBezTo>
                <a:cubicBezTo>
                  <a:pt x="12267436" y="2572691"/>
                  <a:pt x="12286995" y="2546344"/>
                  <a:pt x="12310804" y="2524844"/>
                </a:cubicBezTo>
                <a:cubicBezTo>
                  <a:pt x="12335083" y="2502896"/>
                  <a:pt x="12363301" y="2485593"/>
                  <a:pt x="12393514" y="2463562"/>
                </a:cubicBezTo>
                <a:cubicBezTo>
                  <a:pt x="12398556" y="2488142"/>
                  <a:pt x="12373655" y="2499194"/>
                  <a:pt x="12369560" y="2516079"/>
                </a:cubicBezTo>
                <a:lnTo>
                  <a:pt x="12374210" y="2535342"/>
                </a:lnTo>
                <a:lnTo>
                  <a:pt x="12357771" y="2562429"/>
                </a:lnTo>
                <a:cubicBezTo>
                  <a:pt x="12351229" y="2570579"/>
                  <a:pt x="12342635" y="2576288"/>
                  <a:pt x="12328608" y="2575559"/>
                </a:cubicBezTo>
                <a:cubicBezTo>
                  <a:pt x="12325327" y="2575392"/>
                  <a:pt x="12319376" y="2576180"/>
                  <a:pt x="12319260" y="2577161"/>
                </a:cubicBezTo>
                <a:cubicBezTo>
                  <a:pt x="12315092" y="2627431"/>
                  <a:pt x="12268529" y="2622125"/>
                  <a:pt x="12237001" y="2636958"/>
                </a:cubicBezTo>
                <a:cubicBezTo>
                  <a:pt x="12248038" y="2665257"/>
                  <a:pt x="12262855" y="2654835"/>
                  <a:pt x="12275010" y="2648385"/>
                </a:cubicBezTo>
                <a:cubicBezTo>
                  <a:pt x="12306360" y="2631895"/>
                  <a:pt x="12336526" y="2613254"/>
                  <a:pt x="12368256" y="2597634"/>
                </a:cubicBezTo>
                <a:cubicBezTo>
                  <a:pt x="12379574" y="2592020"/>
                  <a:pt x="12394057" y="2592782"/>
                  <a:pt x="12410912" y="2589926"/>
                </a:cubicBezTo>
                <a:cubicBezTo>
                  <a:pt x="12408362" y="2602327"/>
                  <a:pt x="12406492" y="2611050"/>
                  <a:pt x="12402134" y="2631567"/>
                </a:cubicBezTo>
                <a:cubicBezTo>
                  <a:pt x="12427954" y="2613580"/>
                  <a:pt x="12449993" y="2604245"/>
                  <a:pt x="12463474" y="2587338"/>
                </a:cubicBezTo>
                <a:cubicBezTo>
                  <a:pt x="12478882" y="2568064"/>
                  <a:pt x="12494885" y="2573486"/>
                  <a:pt x="12517947" y="2573910"/>
                </a:cubicBezTo>
                <a:cubicBezTo>
                  <a:pt x="12498566" y="2621777"/>
                  <a:pt x="12467637" y="2646907"/>
                  <a:pt x="12419632" y="2655251"/>
                </a:cubicBezTo>
                <a:lnTo>
                  <a:pt x="12430203" y="2684395"/>
                </a:lnTo>
                <a:lnTo>
                  <a:pt x="12429413" y="2684457"/>
                </a:lnTo>
                <a:lnTo>
                  <a:pt x="12429468" y="2684667"/>
                </a:lnTo>
                <a:lnTo>
                  <a:pt x="12379438" y="2669988"/>
                </a:lnTo>
                <a:cubicBezTo>
                  <a:pt x="12377012" y="2689878"/>
                  <a:pt x="12375145" y="2705569"/>
                  <a:pt x="12372704" y="2725923"/>
                </a:cubicBezTo>
                <a:cubicBezTo>
                  <a:pt x="12392466" y="2721898"/>
                  <a:pt x="12406537" y="2719242"/>
                  <a:pt x="12420526" y="2716157"/>
                </a:cubicBezTo>
                <a:cubicBezTo>
                  <a:pt x="12430821" y="2713840"/>
                  <a:pt x="12434224" y="2709193"/>
                  <a:pt x="12434463" y="2703486"/>
                </a:cubicBezTo>
                <a:lnTo>
                  <a:pt x="12429468" y="2684667"/>
                </a:lnTo>
                <a:lnTo>
                  <a:pt x="12430401" y="2684940"/>
                </a:lnTo>
                <a:lnTo>
                  <a:pt x="12430203" y="2684395"/>
                </a:lnTo>
                <a:lnTo>
                  <a:pt x="12510113" y="2678061"/>
                </a:lnTo>
                <a:cubicBezTo>
                  <a:pt x="12504035" y="2664393"/>
                  <a:pt x="12499293" y="2653731"/>
                  <a:pt x="12493946" y="2641705"/>
                </a:cubicBezTo>
                <a:cubicBezTo>
                  <a:pt x="12506524" y="2627988"/>
                  <a:pt x="12518517" y="2613950"/>
                  <a:pt x="12531389" y="2600908"/>
                </a:cubicBezTo>
                <a:cubicBezTo>
                  <a:pt x="12546749" y="2585489"/>
                  <a:pt x="12564405" y="2576244"/>
                  <a:pt x="12585881" y="2590492"/>
                </a:cubicBezTo>
                <a:cubicBezTo>
                  <a:pt x="12606418" y="2604120"/>
                  <a:pt x="12620726" y="2597525"/>
                  <a:pt x="12633894" y="2578434"/>
                </a:cubicBezTo>
                <a:cubicBezTo>
                  <a:pt x="12621803" y="2575099"/>
                  <a:pt x="12610713" y="2572022"/>
                  <a:pt x="12599576" y="2568844"/>
                </a:cubicBezTo>
                <a:cubicBezTo>
                  <a:pt x="12598338" y="2565329"/>
                  <a:pt x="12597108" y="2561817"/>
                  <a:pt x="12595876" y="2558299"/>
                </a:cubicBezTo>
                <a:cubicBezTo>
                  <a:pt x="12635951" y="2541059"/>
                  <a:pt x="12658448" y="2496221"/>
                  <a:pt x="12706670" y="2492079"/>
                </a:cubicBezTo>
                <a:cubicBezTo>
                  <a:pt x="12732672" y="2530676"/>
                  <a:pt x="12715197" y="2554005"/>
                  <a:pt x="12690257" y="2578679"/>
                </a:cubicBezTo>
                <a:cubicBezTo>
                  <a:pt x="12656937" y="2611609"/>
                  <a:pt x="12626947" y="2648048"/>
                  <a:pt x="12595358" y="2682880"/>
                </a:cubicBezTo>
                <a:cubicBezTo>
                  <a:pt x="12590853" y="2687903"/>
                  <a:pt x="12586613" y="2694777"/>
                  <a:pt x="12580778" y="2696558"/>
                </a:cubicBezTo>
                <a:cubicBezTo>
                  <a:pt x="12526806" y="2713364"/>
                  <a:pt x="12508379" y="2773570"/>
                  <a:pt x="12461074" y="2798903"/>
                </a:cubicBezTo>
                <a:cubicBezTo>
                  <a:pt x="12492933" y="2803198"/>
                  <a:pt x="12508930" y="2778784"/>
                  <a:pt x="12529469" y="2762101"/>
                </a:cubicBezTo>
                <a:cubicBezTo>
                  <a:pt x="12546196" y="2748513"/>
                  <a:pt x="12562680" y="2733400"/>
                  <a:pt x="12581966" y="2724824"/>
                </a:cubicBezTo>
                <a:cubicBezTo>
                  <a:pt x="12605494" y="2714361"/>
                  <a:pt x="12624730" y="2723572"/>
                  <a:pt x="12632802" y="2757140"/>
                </a:cubicBezTo>
                <a:cubicBezTo>
                  <a:pt x="12593935" y="2766408"/>
                  <a:pt x="12569212" y="2793309"/>
                  <a:pt x="12544133" y="2823156"/>
                </a:cubicBezTo>
                <a:cubicBezTo>
                  <a:pt x="12525974" y="2844698"/>
                  <a:pt x="12495387" y="2854932"/>
                  <a:pt x="12472082" y="2869128"/>
                </a:cubicBezTo>
                <a:cubicBezTo>
                  <a:pt x="12499928" y="2871607"/>
                  <a:pt x="12530131" y="2876406"/>
                  <a:pt x="12560153" y="2875826"/>
                </a:cubicBezTo>
                <a:cubicBezTo>
                  <a:pt x="12571559" y="2875632"/>
                  <a:pt x="12583298" y="2864256"/>
                  <a:pt x="12592959" y="2855662"/>
                </a:cubicBezTo>
                <a:cubicBezTo>
                  <a:pt x="12606123" y="2843775"/>
                  <a:pt x="12617431" y="2829686"/>
                  <a:pt x="12632260" y="2813574"/>
                </a:cubicBezTo>
                <a:cubicBezTo>
                  <a:pt x="12653492" y="2853363"/>
                  <a:pt x="12624056" y="2864710"/>
                  <a:pt x="12610476" y="2882126"/>
                </a:cubicBezTo>
                <a:cubicBezTo>
                  <a:pt x="12614264" y="2894373"/>
                  <a:pt x="12617663" y="2905748"/>
                  <a:pt x="12622247" y="2920778"/>
                </a:cubicBezTo>
                <a:cubicBezTo>
                  <a:pt x="12611797" y="2919392"/>
                  <a:pt x="12606160" y="2920389"/>
                  <a:pt x="12602754" y="2917953"/>
                </a:cubicBezTo>
                <a:cubicBezTo>
                  <a:pt x="12567913" y="2893277"/>
                  <a:pt x="12563298" y="2895329"/>
                  <a:pt x="12557378" y="2933949"/>
                </a:cubicBezTo>
                <a:cubicBezTo>
                  <a:pt x="12555899" y="2943552"/>
                  <a:pt x="12545309" y="2951049"/>
                  <a:pt x="12540872" y="2960449"/>
                </a:cubicBezTo>
                <a:cubicBezTo>
                  <a:pt x="12536481" y="2969720"/>
                  <a:pt x="12534519" y="2980458"/>
                  <a:pt x="12530128" y="2994949"/>
                </a:cubicBezTo>
                <a:cubicBezTo>
                  <a:pt x="12522472" y="2998354"/>
                  <a:pt x="12504752" y="3001007"/>
                  <a:pt x="12496183" y="3011555"/>
                </a:cubicBezTo>
                <a:cubicBezTo>
                  <a:pt x="12487846" y="3021883"/>
                  <a:pt x="12488783" y="3040386"/>
                  <a:pt x="12485568" y="3055283"/>
                </a:cubicBezTo>
                <a:cubicBezTo>
                  <a:pt x="12460700" y="3070175"/>
                  <a:pt x="12435735" y="3085110"/>
                  <a:pt x="12410769" y="3100045"/>
                </a:cubicBezTo>
                <a:cubicBezTo>
                  <a:pt x="12411562" y="3104564"/>
                  <a:pt x="12412451" y="3109048"/>
                  <a:pt x="12413204" y="3113475"/>
                </a:cubicBezTo>
                <a:cubicBezTo>
                  <a:pt x="12428221" y="3118173"/>
                  <a:pt x="12443240" y="3122872"/>
                  <a:pt x="12453151" y="3126015"/>
                </a:cubicBezTo>
                <a:cubicBezTo>
                  <a:pt x="12471203" y="3106720"/>
                  <a:pt x="12483452" y="3088038"/>
                  <a:pt x="12500347" y="3076582"/>
                </a:cubicBezTo>
                <a:cubicBezTo>
                  <a:pt x="12536412" y="3052065"/>
                  <a:pt x="12574894" y="3031004"/>
                  <a:pt x="12612501" y="3008712"/>
                </a:cubicBezTo>
                <a:cubicBezTo>
                  <a:pt x="12638390" y="2993365"/>
                  <a:pt x="12654322" y="3010312"/>
                  <a:pt x="12666330" y="3031101"/>
                </a:cubicBezTo>
                <a:cubicBezTo>
                  <a:pt x="12678293" y="3051787"/>
                  <a:pt x="12677270" y="3072098"/>
                  <a:pt x="12654668" y="3083659"/>
                </a:cubicBezTo>
                <a:lnTo>
                  <a:pt x="12587818" y="3113731"/>
                </a:lnTo>
                <a:lnTo>
                  <a:pt x="12587698" y="3112975"/>
                </a:lnTo>
                <a:lnTo>
                  <a:pt x="12587294" y="3113154"/>
                </a:lnTo>
                <a:lnTo>
                  <a:pt x="12591863" y="3094008"/>
                </a:lnTo>
                <a:cubicBezTo>
                  <a:pt x="12593568" y="3086907"/>
                  <a:pt x="12595431" y="3079171"/>
                  <a:pt x="12597602" y="3070136"/>
                </a:cubicBezTo>
                <a:cubicBezTo>
                  <a:pt x="12573916" y="3090187"/>
                  <a:pt x="12551586" y="3109061"/>
                  <a:pt x="12529260" y="3127926"/>
                </a:cubicBezTo>
                <a:cubicBezTo>
                  <a:pt x="12531009" y="3130865"/>
                  <a:pt x="12532758" y="3133805"/>
                  <a:pt x="12534551" y="3136608"/>
                </a:cubicBezTo>
                <a:lnTo>
                  <a:pt x="12587294" y="3113154"/>
                </a:lnTo>
                <a:lnTo>
                  <a:pt x="12587077" y="3114064"/>
                </a:lnTo>
                <a:lnTo>
                  <a:pt x="12587818" y="3113731"/>
                </a:lnTo>
                <a:lnTo>
                  <a:pt x="12591698" y="3138245"/>
                </a:lnTo>
                <a:cubicBezTo>
                  <a:pt x="12588801" y="3145338"/>
                  <a:pt x="12582624" y="3151393"/>
                  <a:pt x="12576020" y="3157292"/>
                </a:cubicBezTo>
                <a:cubicBezTo>
                  <a:pt x="12538908" y="3190632"/>
                  <a:pt x="12501748" y="3223876"/>
                  <a:pt x="12460580" y="3260761"/>
                </a:cubicBezTo>
                <a:cubicBezTo>
                  <a:pt x="12455579" y="3244058"/>
                  <a:pt x="12452888" y="3235272"/>
                  <a:pt x="12450200" y="3226245"/>
                </a:cubicBezTo>
                <a:cubicBezTo>
                  <a:pt x="12393735" y="3277941"/>
                  <a:pt x="12338111" y="3328805"/>
                  <a:pt x="12278471" y="3383306"/>
                </a:cubicBezTo>
                <a:cubicBezTo>
                  <a:pt x="12280998" y="3425024"/>
                  <a:pt x="12280234" y="3426293"/>
                  <a:pt x="12229100" y="3456924"/>
                </a:cubicBezTo>
                <a:cubicBezTo>
                  <a:pt x="12269490" y="3467988"/>
                  <a:pt x="12293460" y="3449321"/>
                  <a:pt x="12317476" y="3423315"/>
                </a:cubicBezTo>
                <a:cubicBezTo>
                  <a:pt x="12362234" y="3374852"/>
                  <a:pt x="12409654" y="3329153"/>
                  <a:pt x="12459921" y="3284388"/>
                </a:cubicBezTo>
                <a:cubicBezTo>
                  <a:pt x="12461006" y="3316649"/>
                  <a:pt x="12421995" y="3342237"/>
                  <a:pt x="12465476" y="3383857"/>
                </a:cubicBezTo>
                <a:cubicBezTo>
                  <a:pt x="12407416" y="3370086"/>
                  <a:pt x="12404956" y="3403574"/>
                  <a:pt x="12401983" y="3432179"/>
                </a:cubicBezTo>
                <a:cubicBezTo>
                  <a:pt x="12364039" y="3453467"/>
                  <a:pt x="12328590" y="3473405"/>
                  <a:pt x="12293144" y="3493349"/>
                </a:cubicBezTo>
                <a:cubicBezTo>
                  <a:pt x="12294518" y="3496687"/>
                  <a:pt x="12295800" y="3500066"/>
                  <a:pt x="12297128" y="3503302"/>
                </a:cubicBezTo>
                <a:cubicBezTo>
                  <a:pt x="12310638" y="3501128"/>
                  <a:pt x="12324148" y="3498953"/>
                  <a:pt x="12338440" y="3496547"/>
                </a:cubicBezTo>
                <a:cubicBezTo>
                  <a:pt x="12350015" y="3519845"/>
                  <a:pt x="12338015" y="3532376"/>
                  <a:pt x="12323315" y="3545534"/>
                </a:cubicBezTo>
                <a:cubicBezTo>
                  <a:pt x="12288727" y="3576357"/>
                  <a:pt x="12254409" y="3607524"/>
                  <a:pt x="12221550" y="3640250"/>
                </a:cubicBezTo>
                <a:cubicBezTo>
                  <a:pt x="12214435" y="3647357"/>
                  <a:pt x="12213934" y="3661395"/>
                  <a:pt x="12210664" y="3671445"/>
                </a:cubicBezTo>
                <a:cubicBezTo>
                  <a:pt x="12165751" y="3697683"/>
                  <a:pt x="12120194" y="3724214"/>
                  <a:pt x="12064635" y="3756580"/>
                </a:cubicBezTo>
                <a:cubicBezTo>
                  <a:pt x="12068140" y="3735637"/>
                  <a:pt x="12069337" y="3728135"/>
                  <a:pt x="12071231" y="3716729"/>
                </a:cubicBezTo>
                <a:cubicBezTo>
                  <a:pt x="12061008" y="3718604"/>
                  <a:pt x="12049013" y="3716975"/>
                  <a:pt x="12043675" y="3722361"/>
                </a:cubicBezTo>
                <a:cubicBezTo>
                  <a:pt x="12024055" y="3742354"/>
                  <a:pt x="12010507" y="3763588"/>
                  <a:pt x="11973175" y="3755919"/>
                </a:cubicBezTo>
                <a:cubicBezTo>
                  <a:pt x="11956889" y="3752598"/>
                  <a:pt x="11933922" y="3783712"/>
                  <a:pt x="11916046" y="3801412"/>
                </a:cubicBezTo>
                <a:cubicBezTo>
                  <a:pt x="11890023" y="3827148"/>
                  <a:pt x="11866981" y="3856090"/>
                  <a:pt x="11840608" y="3881285"/>
                </a:cubicBezTo>
                <a:cubicBezTo>
                  <a:pt x="11830978" y="3890445"/>
                  <a:pt x="11815542" y="3893244"/>
                  <a:pt x="11805116" y="3897880"/>
                </a:cubicBezTo>
                <a:lnTo>
                  <a:pt x="11782504" y="3958132"/>
                </a:lnTo>
                <a:lnTo>
                  <a:pt x="11781187" y="3959138"/>
                </a:lnTo>
                <a:lnTo>
                  <a:pt x="11781394" y="3959806"/>
                </a:lnTo>
                <a:lnTo>
                  <a:pt x="11764444" y="3969089"/>
                </a:lnTo>
                <a:cubicBezTo>
                  <a:pt x="11745942" y="3983255"/>
                  <a:pt x="11724904" y="4010873"/>
                  <a:pt x="11704054" y="4050103"/>
                </a:cubicBezTo>
                <a:cubicBezTo>
                  <a:pt x="11738448" y="4030279"/>
                  <a:pt x="11766546" y="4014183"/>
                  <a:pt x="11793482" y="3998720"/>
                </a:cubicBezTo>
                <a:lnTo>
                  <a:pt x="11781394" y="3959806"/>
                </a:lnTo>
                <a:lnTo>
                  <a:pt x="11782000" y="3959474"/>
                </a:lnTo>
                <a:lnTo>
                  <a:pt x="11782504" y="3958132"/>
                </a:lnTo>
                <a:lnTo>
                  <a:pt x="11848201" y="3907919"/>
                </a:lnTo>
                <a:cubicBezTo>
                  <a:pt x="11870212" y="3890440"/>
                  <a:pt x="11890941" y="3871324"/>
                  <a:pt x="11907531" y="3846878"/>
                </a:cubicBezTo>
                <a:cubicBezTo>
                  <a:pt x="11940429" y="3798345"/>
                  <a:pt x="11998935" y="3789745"/>
                  <a:pt x="12050264" y="3755078"/>
                </a:cubicBezTo>
                <a:cubicBezTo>
                  <a:pt x="12049978" y="3771577"/>
                  <a:pt x="12049777" y="3779326"/>
                  <a:pt x="12049566" y="3789293"/>
                </a:cubicBezTo>
                <a:cubicBezTo>
                  <a:pt x="12069387" y="3777459"/>
                  <a:pt x="12088426" y="3766089"/>
                  <a:pt x="12115102" y="3750277"/>
                </a:cubicBezTo>
                <a:cubicBezTo>
                  <a:pt x="12109614" y="3802064"/>
                  <a:pt x="12066024" y="3801940"/>
                  <a:pt x="12048009" y="3826787"/>
                </a:cubicBezTo>
                <a:cubicBezTo>
                  <a:pt x="12022145" y="3862327"/>
                  <a:pt x="11983501" y="3818904"/>
                  <a:pt x="11951628" y="3841666"/>
                </a:cubicBezTo>
                <a:cubicBezTo>
                  <a:pt x="11958926" y="3854095"/>
                  <a:pt x="11965298" y="3864961"/>
                  <a:pt x="11972810" y="3877876"/>
                </a:cubicBezTo>
                <a:cubicBezTo>
                  <a:pt x="11960874" y="3890038"/>
                  <a:pt x="11949397" y="3901755"/>
                  <a:pt x="11937780" y="3913658"/>
                </a:cubicBezTo>
                <a:cubicBezTo>
                  <a:pt x="11943988" y="3927618"/>
                  <a:pt x="11957624" y="3945120"/>
                  <a:pt x="11953878" y="3952594"/>
                </a:cubicBezTo>
                <a:cubicBezTo>
                  <a:pt x="11946243" y="3967482"/>
                  <a:pt x="11929566" y="3977453"/>
                  <a:pt x="11915567" y="3988208"/>
                </a:cubicBezTo>
                <a:cubicBezTo>
                  <a:pt x="11895278" y="4003729"/>
                  <a:pt x="11874158" y="4018115"/>
                  <a:pt x="11852970" y="4033338"/>
                </a:cubicBezTo>
                <a:cubicBezTo>
                  <a:pt x="11859626" y="4040600"/>
                  <a:pt x="11862919" y="4045518"/>
                  <a:pt x="11863842" y="4045108"/>
                </a:cubicBezTo>
                <a:cubicBezTo>
                  <a:pt x="11906250" y="4025668"/>
                  <a:pt x="11956474" y="4025281"/>
                  <a:pt x="11993233" y="3991634"/>
                </a:cubicBezTo>
                <a:cubicBezTo>
                  <a:pt x="12020414" y="3966777"/>
                  <a:pt x="12047879" y="3943304"/>
                  <a:pt x="12037860" y="3898412"/>
                </a:cubicBezTo>
                <a:cubicBezTo>
                  <a:pt x="12036102" y="3890482"/>
                  <a:pt x="12038292" y="3881732"/>
                  <a:pt x="12038825" y="3868261"/>
                </a:cubicBezTo>
                <a:cubicBezTo>
                  <a:pt x="12079781" y="3899975"/>
                  <a:pt x="12116709" y="3875423"/>
                  <a:pt x="12159620" y="3873758"/>
                </a:cubicBezTo>
                <a:cubicBezTo>
                  <a:pt x="12115483" y="3923107"/>
                  <a:pt x="12048783" y="3941856"/>
                  <a:pt x="12021647" y="4003844"/>
                </a:cubicBezTo>
                <a:lnTo>
                  <a:pt x="12021991" y="4002878"/>
                </a:lnTo>
                <a:cubicBezTo>
                  <a:pt x="12003706" y="4024134"/>
                  <a:pt x="11977420" y="4038836"/>
                  <a:pt x="11974320" y="4072377"/>
                </a:cubicBezTo>
                <a:cubicBezTo>
                  <a:pt x="11973505" y="4081219"/>
                  <a:pt x="11964952" y="4092798"/>
                  <a:pt x="11957013" y="4096328"/>
                </a:cubicBezTo>
                <a:cubicBezTo>
                  <a:pt x="11904659" y="4119494"/>
                  <a:pt x="11880114" y="4174644"/>
                  <a:pt x="11834930" y="4206236"/>
                </a:cubicBezTo>
                <a:cubicBezTo>
                  <a:pt x="11817746" y="4218285"/>
                  <a:pt x="11806094" y="4238560"/>
                  <a:pt x="11791190" y="4255984"/>
                </a:cubicBezTo>
                <a:cubicBezTo>
                  <a:pt x="11800821" y="4264478"/>
                  <a:pt x="11807733" y="4270574"/>
                  <a:pt x="11820969" y="4282453"/>
                </a:cubicBezTo>
                <a:cubicBezTo>
                  <a:pt x="11744980" y="4327273"/>
                  <a:pt x="11669317" y="4366379"/>
                  <a:pt x="11618637" y="4437796"/>
                </a:cubicBezTo>
                <a:lnTo>
                  <a:pt x="11618392" y="4438487"/>
                </a:lnTo>
                <a:cubicBezTo>
                  <a:pt x="11566555" y="4496364"/>
                  <a:pt x="11514623" y="4554292"/>
                  <a:pt x="11462827" y="4612274"/>
                </a:cubicBezTo>
                <a:cubicBezTo>
                  <a:pt x="11458388" y="4618191"/>
                  <a:pt x="11453855" y="4624156"/>
                  <a:pt x="11449376" y="4629981"/>
                </a:cubicBezTo>
                <a:cubicBezTo>
                  <a:pt x="11405280" y="4673969"/>
                  <a:pt x="11361057" y="4717904"/>
                  <a:pt x="11317004" y="4761990"/>
                </a:cubicBezTo>
                <a:cubicBezTo>
                  <a:pt x="11305161" y="4773878"/>
                  <a:pt x="11292286" y="4784939"/>
                  <a:pt x="11282504" y="4798465"/>
                </a:cubicBezTo>
                <a:cubicBezTo>
                  <a:pt x="11273710" y="4810500"/>
                  <a:pt x="11268624" y="4825416"/>
                  <a:pt x="11260731" y="4841464"/>
                </a:cubicBezTo>
                <a:cubicBezTo>
                  <a:pt x="11246553" y="4852067"/>
                  <a:pt x="11226640" y="4863710"/>
                  <a:pt x="11210413" y="4879399"/>
                </a:cubicBezTo>
                <a:cubicBezTo>
                  <a:pt x="11154853" y="4933131"/>
                  <a:pt x="11099955" y="4987621"/>
                  <a:pt x="11046216" y="5043209"/>
                </a:cubicBezTo>
                <a:cubicBezTo>
                  <a:pt x="11031832" y="5058085"/>
                  <a:pt x="11023047" y="5078595"/>
                  <a:pt x="11010525" y="5095656"/>
                </a:cubicBezTo>
                <a:cubicBezTo>
                  <a:pt x="10999936" y="5110115"/>
                  <a:pt x="10988985" y="5124510"/>
                  <a:pt x="10976259" y="5136899"/>
                </a:cubicBezTo>
                <a:cubicBezTo>
                  <a:pt x="10963356" y="5149374"/>
                  <a:pt x="10947960" y="5159241"/>
                  <a:pt x="10931996" y="5171560"/>
                </a:cubicBezTo>
                <a:cubicBezTo>
                  <a:pt x="10928488" y="5168132"/>
                  <a:pt x="10921506" y="5161131"/>
                  <a:pt x="10916569" y="5156247"/>
                </a:cubicBezTo>
                <a:cubicBezTo>
                  <a:pt x="10871938" y="5222885"/>
                  <a:pt x="10856362" y="5312359"/>
                  <a:pt x="10765240" y="5339063"/>
                </a:cubicBezTo>
                <a:cubicBezTo>
                  <a:pt x="10770496" y="5329764"/>
                  <a:pt x="10775706" y="5320594"/>
                  <a:pt x="10781914" y="5309708"/>
                </a:cubicBezTo>
                <a:cubicBezTo>
                  <a:pt x="10746438" y="5305977"/>
                  <a:pt x="10713745" y="5339558"/>
                  <a:pt x="10674624" y="5310976"/>
                </a:cubicBezTo>
                <a:cubicBezTo>
                  <a:pt x="10685866" y="5292277"/>
                  <a:pt x="10694614" y="5283624"/>
                  <a:pt x="10721140" y="5280650"/>
                </a:cubicBezTo>
                <a:cubicBezTo>
                  <a:pt x="10763127" y="5275911"/>
                  <a:pt x="10805997" y="5258242"/>
                  <a:pt x="10841709" y="5235166"/>
                </a:cubicBezTo>
                <a:cubicBezTo>
                  <a:pt x="10860164" y="5223242"/>
                  <a:pt x="10863860" y="5187810"/>
                  <a:pt x="10876108" y="5158449"/>
                </a:cubicBezTo>
                <a:cubicBezTo>
                  <a:pt x="10858577" y="5155559"/>
                  <a:pt x="10843363" y="5153154"/>
                  <a:pt x="10816342" y="5148799"/>
                </a:cubicBezTo>
                <a:cubicBezTo>
                  <a:pt x="10835851" y="5135019"/>
                  <a:pt x="10847239" y="5121360"/>
                  <a:pt x="10861136" y="5118316"/>
                </a:cubicBezTo>
                <a:cubicBezTo>
                  <a:pt x="10911633" y="5107121"/>
                  <a:pt x="10938533" y="5068457"/>
                  <a:pt x="10968719" y="5031460"/>
                </a:cubicBezTo>
                <a:cubicBezTo>
                  <a:pt x="11003422" y="4988977"/>
                  <a:pt x="11037997" y="4947945"/>
                  <a:pt x="11095619" y="4931142"/>
                </a:cubicBezTo>
                <a:cubicBezTo>
                  <a:pt x="11126632" y="4922114"/>
                  <a:pt x="11150075" y="4888588"/>
                  <a:pt x="11180182" y="4863351"/>
                </a:cubicBezTo>
                <a:cubicBezTo>
                  <a:pt x="11165186" y="4847034"/>
                  <a:pt x="11151925" y="4832610"/>
                  <a:pt x="11136615" y="4816084"/>
                </a:cubicBezTo>
                <a:cubicBezTo>
                  <a:pt x="11117220" y="4836086"/>
                  <a:pt x="11094900" y="4851005"/>
                  <a:pt x="11083772" y="4872442"/>
                </a:cubicBezTo>
                <a:cubicBezTo>
                  <a:pt x="11055214" y="4927518"/>
                  <a:pt x="10999775" y="4948222"/>
                  <a:pt x="10957409" y="4985408"/>
                </a:cubicBezTo>
                <a:cubicBezTo>
                  <a:pt x="10936036" y="5004197"/>
                  <a:pt x="10912752" y="5021173"/>
                  <a:pt x="10893918" y="5042435"/>
                </a:cubicBezTo>
                <a:cubicBezTo>
                  <a:pt x="10855398" y="5086034"/>
                  <a:pt x="10813980" y="5125354"/>
                  <a:pt x="10763004" y="5153358"/>
                </a:cubicBezTo>
                <a:cubicBezTo>
                  <a:pt x="10718408" y="5177836"/>
                  <a:pt x="10676863" y="5200956"/>
                  <a:pt x="10653259" y="5254991"/>
                </a:cubicBezTo>
                <a:cubicBezTo>
                  <a:pt x="10623203" y="5324085"/>
                  <a:pt x="10562625" y="5367278"/>
                  <a:pt x="10497800" y="5401913"/>
                </a:cubicBezTo>
                <a:cubicBezTo>
                  <a:pt x="10488686" y="5406779"/>
                  <a:pt x="10481745" y="5416016"/>
                  <a:pt x="10468626" y="5428006"/>
                </a:cubicBezTo>
                <a:cubicBezTo>
                  <a:pt x="10518921" y="5440474"/>
                  <a:pt x="10536521" y="5403505"/>
                  <a:pt x="10564594" y="5386608"/>
                </a:cubicBezTo>
                <a:cubicBezTo>
                  <a:pt x="10591179" y="5370604"/>
                  <a:pt x="10603121" y="5330111"/>
                  <a:pt x="10648527" y="5334306"/>
                </a:cubicBezTo>
                <a:cubicBezTo>
                  <a:pt x="10640755" y="5393375"/>
                  <a:pt x="10587944" y="5405831"/>
                  <a:pt x="10563229" y="5446428"/>
                </a:cubicBezTo>
                <a:cubicBezTo>
                  <a:pt x="10585015" y="5434533"/>
                  <a:pt x="10607901" y="5424356"/>
                  <a:pt x="10628198" y="5410110"/>
                </a:cubicBezTo>
                <a:cubicBezTo>
                  <a:pt x="10638508" y="5402912"/>
                  <a:pt x="10647157" y="5396452"/>
                  <a:pt x="10657236" y="5399889"/>
                </a:cubicBezTo>
                <a:lnTo>
                  <a:pt x="10667568" y="5406739"/>
                </a:lnTo>
                <a:lnTo>
                  <a:pt x="10569947" y="5479668"/>
                </a:lnTo>
                <a:cubicBezTo>
                  <a:pt x="10571207" y="5482005"/>
                  <a:pt x="10572513" y="5484444"/>
                  <a:pt x="10573776" y="5486787"/>
                </a:cubicBezTo>
                <a:cubicBezTo>
                  <a:pt x="10597488" y="5476242"/>
                  <a:pt x="10621292" y="5465657"/>
                  <a:pt x="10645004" y="5455113"/>
                </a:cubicBezTo>
                <a:cubicBezTo>
                  <a:pt x="10623548" y="5500301"/>
                  <a:pt x="10585485" y="5524305"/>
                  <a:pt x="10548599" y="5548955"/>
                </a:cubicBezTo>
                <a:cubicBezTo>
                  <a:pt x="10542705" y="5552854"/>
                  <a:pt x="10528695" y="5544455"/>
                  <a:pt x="10518501" y="5541670"/>
                </a:cubicBezTo>
                <a:cubicBezTo>
                  <a:pt x="10521742" y="5529317"/>
                  <a:pt x="10525023" y="5516823"/>
                  <a:pt x="10529488" y="5499511"/>
                </a:cubicBezTo>
                <a:cubicBezTo>
                  <a:pt x="10520971" y="5499008"/>
                  <a:pt x="10507183" y="5497821"/>
                  <a:pt x="10493293" y="5497151"/>
                </a:cubicBezTo>
                <a:cubicBezTo>
                  <a:pt x="10485180" y="5496809"/>
                  <a:pt x="10472409" y="5500397"/>
                  <a:pt x="10469822" y="5496553"/>
                </a:cubicBezTo>
                <a:cubicBezTo>
                  <a:pt x="10453220" y="5471897"/>
                  <a:pt x="10437873" y="5486846"/>
                  <a:pt x="10421908" y="5494177"/>
                </a:cubicBezTo>
                <a:cubicBezTo>
                  <a:pt x="10404646" y="5502086"/>
                  <a:pt x="10387217" y="5509604"/>
                  <a:pt x="10369869" y="5517319"/>
                </a:cubicBezTo>
                <a:cubicBezTo>
                  <a:pt x="10367762" y="5514074"/>
                  <a:pt x="10365659" y="5510834"/>
                  <a:pt x="10363553" y="5507589"/>
                </a:cubicBezTo>
                <a:cubicBezTo>
                  <a:pt x="10386067" y="5483413"/>
                  <a:pt x="10408581" y="5459237"/>
                  <a:pt x="10431091" y="5435062"/>
                </a:cubicBezTo>
                <a:cubicBezTo>
                  <a:pt x="10428830" y="5430724"/>
                  <a:pt x="10426570" y="5426387"/>
                  <a:pt x="10424404" y="5422013"/>
                </a:cubicBezTo>
                <a:cubicBezTo>
                  <a:pt x="10409761" y="5423878"/>
                  <a:pt x="10391918" y="5421017"/>
                  <a:pt x="10381050" y="5428637"/>
                </a:cubicBezTo>
                <a:cubicBezTo>
                  <a:pt x="10342687" y="5455447"/>
                  <a:pt x="10306306" y="5485209"/>
                  <a:pt x="10270192" y="5515084"/>
                </a:cubicBezTo>
                <a:cubicBezTo>
                  <a:pt x="10217161" y="5559104"/>
                  <a:pt x="10165452" y="5604851"/>
                  <a:pt x="10112156" y="5648523"/>
                </a:cubicBezTo>
                <a:cubicBezTo>
                  <a:pt x="10098367" y="5659766"/>
                  <a:pt x="10081307" y="5667120"/>
                  <a:pt x="10064968" y="5674618"/>
                </a:cubicBezTo>
                <a:cubicBezTo>
                  <a:pt x="10053152" y="5680105"/>
                  <a:pt x="10040320" y="5684301"/>
                  <a:pt x="10027445" y="5686658"/>
                </a:cubicBezTo>
                <a:cubicBezTo>
                  <a:pt x="10008747" y="5690094"/>
                  <a:pt x="9989521" y="5691332"/>
                  <a:pt x="9970490" y="5693522"/>
                </a:cubicBezTo>
                <a:cubicBezTo>
                  <a:pt x="9968100" y="5688894"/>
                  <a:pt x="9965619" y="5684312"/>
                  <a:pt x="9963272" y="5679780"/>
                </a:cubicBezTo>
                <a:cubicBezTo>
                  <a:pt x="9939717" y="5705581"/>
                  <a:pt x="9919028" y="5735102"/>
                  <a:pt x="9891943" y="5756199"/>
                </a:cubicBezTo>
                <a:cubicBezTo>
                  <a:pt x="9846105" y="5791792"/>
                  <a:pt x="9805090" y="5834999"/>
                  <a:pt x="9747546" y="5854199"/>
                </a:cubicBezTo>
                <a:cubicBezTo>
                  <a:pt x="9724540" y="5861874"/>
                  <a:pt x="9701822" y="5876390"/>
                  <a:pt x="9684819" y="5893818"/>
                </a:cubicBezTo>
                <a:cubicBezTo>
                  <a:pt x="9662051" y="5917177"/>
                  <a:pt x="9664014" y="5958108"/>
                  <a:pt x="9636038" y="5979950"/>
                </a:cubicBezTo>
                <a:cubicBezTo>
                  <a:pt x="9633245" y="5982121"/>
                  <a:pt x="9636274" y="5992151"/>
                  <a:pt x="9637115" y="6007219"/>
                </a:cubicBezTo>
                <a:cubicBezTo>
                  <a:pt x="9714542" y="5949222"/>
                  <a:pt x="9795805" y="5908555"/>
                  <a:pt x="9858637" y="5841839"/>
                </a:cubicBezTo>
                <a:cubicBezTo>
                  <a:pt x="9876824" y="5822600"/>
                  <a:pt x="9888570" y="5796831"/>
                  <a:pt x="9906979" y="5777842"/>
                </a:cubicBezTo>
                <a:cubicBezTo>
                  <a:pt x="9928393" y="5755665"/>
                  <a:pt x="9942700" y="5718999"/>
                  <a:pt x="9987789" y="5735409"/>
                </a:cubicBezTo>
                <a:cubicBezTo>
                  <a:pt x="9998725" y="5739367"/>
                  <a:pt x="10017026" y="5719388"/>
                  <a:pt x="10039366" y="5717694"/>
                </a:cubicBezTo>
                <a:cubicBezTo>
                  <a:pt x="10033604" y="5730826"/>
                  <a:pt x="10027839" y="5743953"/>
                  <a:pt x="10021637" y="5758087"/>
                </a:cubicBezTo>
                <a:cubicBezTo>
                  <a:pt x="10022210" y="5758878"/>
                  <a:pt x="10023879" y="5761388"/>
                  <a:pt x="10025543" y="5763901"/>
                </a:cubicBezTo>
                <a:cubicBezTo>
                  <a:pt x="10029895" y="5770206"/>
                  <a:pt x="10039030" y="5778566"/>
                  <a:pt x="10037609" y="5782334"/>
                </a:cubicBezTo>
                <a:cubicBezTo>
                  <a:pt x="10035217" y="5788625"/>
                  <a:pt x="10022720" y="5797551"/>
                  <a:pt x="10020343" y="5795936"/>
                </a:cubicBezTo>
                <a:cubicBezTo>
                  <a:pt x="9984092" y="5771073"/>
                  <a:pt x="9959423" y="5800847"/>
                  <a:pt x="9937406" y="5816446"/>
                </a:cubicBezTo>
                <a:cubicBezTo>
                  <a:pt x="9881806" y="5855683"/>
                  <a:pt x="9830645" y="5901419"/>
                  <a:pt x="9781464" y="5950115"/>
                </a:cubicBezTo>
                <a:cubicBezTo>
                  <a:pt x="9846893" y="5945167"/>
                  <a:pt x="9875344" y="5878181"/>
                  <a:pt x="9936676" y="5857289"/>
                </a:cubicBezTo>
                <a:cubicBezTo>
                  <a:pt x="9933640" y="5868860"/>
                  <a:pt x="9933815" y="5879695"/>
                  <a:pt x="9928825" y="5885864"/>
                </a:cubicBezTo>
                <a:cubicBezTo>
                  <a:pt x="9886915" y="5937004"/>
                  <a:pt x="9844871" y="5988327"/>
                  <a:pt x="9773898" y="5997715"/>
                </a:cubicBezTo>
                <a:cubicBezTo>
                  <a:pt x="9741455" y="6002036"/>
                  <a:pt x="9715896" y="6031051"/>
                  <a:pt x="9679150" y="6021967"/>
                </a:cubicBezTo>
                <a:cubicBezTo>
                  <a:pt x="9673302" y="6020501"/>
                  <a:pt x="9664946" y="6029792"/>
                  <a:pt x="9658339" y="6034822"/>
                </a:cubicBezTo>
                <a:cubicBezTo>
                  <a:pt x="9626295" y="6058938"/>
                  <a:pt x="9595004" y="6083997"/>
                  <a:pt x="9562261" y="6107037"/>
                </a:cubicBezTo>
                <a:cubicBezTo>
                  <a:pt x="9550415" y="6115440"/>
                  <a:pt x="9544992" y="6122375"/>
                  <a:pt x="9554542" y="6135894"/>
                </a:cubicBezTo>
                <a:cubicBezTo>
                  <a:pt x="9550100" y="6140076"/>
                  <a:pt x="9545755" y="6144215"/>
                  <a:pt x="9541313" y="6148397"/>
                </a:cubicBezTo>
                <a:cubicBezTo>
                  <a:pt x="9496238" y="6161356"/>
                  <a:pt x="9451507" y="6175323"/>
                  <a:pt x="9406070" y="6186707"/>
                </a:cubicBezTo>
                <a:cubicBezTo>
                  <a:pt x="9394223" y="6189653"/>
                  <a:pt x="9380220" y="6184503"/>
                  <a:pt x="9362076" y="6182472"/>
                </a:cubicBezTo>
                <a:cubicBezTo>
                  <a:pt x="9391259" y="6120845"/>
                  <a:pt x="9452590" y="6147442"/>
                  <a:pt x="9488736" y="6116391"/>
                </a:cubicBezTo>
                <a:cubicBezTo>
                  <a:pt x="9522495" y="6087447"/>
                  <a:pt x="9563820" y="6067793"/>
                  <a:pt x="9607433" y="6040623"/>
                </a:cubicBezTo>
                <a:cubicBezTo>
                  <a:pt x="9591687" y="6030556"/>
                  <a:pt x="9581321" y="6023905"/>
                  <a:pt x="9568849" y="6015984"/>
                </a:cubicBezTo>
                <a:cubicBezTo>
                  <a:pt x="9575169" y="6009573"/>
                  <a:pt x="9581586" y="6003119"/>
                  <a:pt x="9596330" y="5988321"/>
                </a:cubicBezTo>
                <a:cubicBezTo>
                  <a:pt x="9558827" y="6010103"/>
                  <a:pt x="9532471" y="6027863"/>
                  <a:pt x="9503904" y="6040915"/>
                </a:cubicBezTo>
                <a:cubicBezTo>
                  <a:pt x="9490242" y="6047222"/>
                  <a:pt x="9472120" y="6047963"/>
                  <a:pt x="9456777" y="6045268"/>
                </a:cubicBezTo>
                <a:cubicBezTo>
                  <a:pt x="9424499" y="6039533"/>
                  <a:pt x="9398485" y="6043906"/>
                  <a:pt x="9373786" y="6067892"/>
                </a:cubicBezTo>
                <a:cubicBezTo>
                  <a:pt x="9312787" y="6127296"/>
                  <a:pt x="9237302" y="6165044"/>
                  <a:pt x="9163668" y="6204983"/>
                </a:cubicBezTo>
                <a:cubicBezTo>
                  <a:pt x="9157238" y="6208423"/>
                  <a:pt x="9148552" y="6207524"/>
                  <a:pt x="9131482" y="6209894"/>
                </a:cubicBezTo>
                <a:cubicBezTo>
                  <a:pt x="9142081" y="6191481"/>
                  <a:pt x="9145818" y="6177274"/>
                  <a:pt x="9154885" y="6170577"/>
                </a:cubicBezTo>
                <a:cubicBezTo>
                  <a:pt x="9192310" y="6142900"/>
                  <a:pt x="9234945" y="6121734"/>
                  <a:pt x="9268601" y="6090055"/>
                </a:cubicBezTo>
                <a:cubicBezTo>
                  <a:pt x="9297901" y="6062506"/>
                  <a:pt x="9337280" y="6058120"/>
                  <a:pt x="9367585" y="6032332"/>
                </a:cubicBezTo>
                <a:cubicBezTo>
                  <a:pt x="9390809" y="6012486"/>
                  <a:pt x="9428235" y="6009659"/>
                  <a:pt x="9459752" y="6000522"/>
                </a:cubicBezTo>
                <a:cubicBezTo>
                  <a:pt x="9472480" y="5996837"/>
                  <a:pt x="9486210" y="5996649"/>
                  <a:pt x="9499024" y="5994900"/>
                </a:cubicBezTo>
                <a:cubicBezTo>
                  <a:pt x="9503278" y="5946566"/>
                  <a:pt x="9505751" y="5944420"/>
                  <a:pt x="9549276" y="5931454"/>
                </a:cubicBezTo>
                <a:cubicBezTo>
                  <a:pt x="9565770" y="5926559"/>
                  <a:pt x="9581050" y="5917673"/>
                  <a:pt x="9594358" y="5903857"/>
                </a:cubicBezTo>
                <a:cubicBezTo>
                  <a:pt x="9586678" y="5902748"/>
                  <a:pt x="9579003" y="5901632"/>
                  <a:pt x="9560919" y="5898993"/>
                </a:cubicBezTo>
                <a:cubicBezTo>
                  <a:pt x="9593801" y="5863586"/>
                  <a:pt x="9618116" y="5829549"/>
                  <a:pt x="9655435" y="5807850"/>
                </a:cubicBezTo>
                <a:cubicBezTo>
                  <a:pt x="9667885" y="5800571"/>
                  <a:pt x="9678862" y="5790462"/>
                  <a:pt x="9689607" y="5780580"/>
                </a:cubicBezTo>
                <a:cubicBezTo>
                  <a:pt x="9701328" y="5769908"/>
                  <a:pt x="9710089" y="5753823"/>
                  <a:pt x="9723659" y="5747556"/>
                </a:cubicBezTo>
                <a:cubicBezTo>
                  <a:pt x="9747106" y="5736665"/>
                  <a:pt x="9756907" y="5720930"/>
                  <a:pt x="9750517" y="5694390"/>
                </a:cubicBezTo>
                <a:cubicBezTo>
                  <a:pt x="9765521" y="5689112"/>
                  <a:pt x="9777855" y="5684789"/>
                  <a:pt x="9793178" y="5679485"/>
                </a:cubicBezTo>
                <a:cubicBezTo>
                  <a:pt x="9788993" y="5673803"/>
                  <a:pt x="9787077" y="5668499"/>
                  <a:pt x="9783784" y="5667059"/>
                </a:cubicBezTo>
                <a:cubicBezTo>
                  <a:pt x="9776072" y="5663874"/>
                  <a:pt x="9765268" y="5658224"/>
                  <a:pt x="9759993" y="5661267"/>
                </a:cubicBezTo>
                <a:cubicBezTo>
                  <a:pt x="9717545" y="5685603"/>
                  <a:pt x="9665319" y="5698379"/>
                  <a:pt x="9649070" y="5755525"/>
                </a:cubicBezTo>
                <a:cubicBezTo>
                  <a:pt x="9646771" y="5763517"/>
                  <a:pt x="9642409" y="5775091"/>
                  <a:pt x="9636439" y="5776817"/>
                </a:cubicBezTo>
                <a:cubicBezTo>
                  <a:pt x="9601520" y="5787008"/>
                  <a:pt x="9599534" y="5825041"/>
                  <a:pt x="9579056" y="5846337"/>
                </a:cubicBezTo>
                <a:cubicBezTo>
                  <a:pt x="9543164" y="5883664"/>
                  <a:pt x="9503406" y="5917018"/>
                  <a:pt x="9465021" y="5951737"/>
                </a:cubicBezTo>
                <a:cubicBezTo>
                  <a:pt x="9463994" y="5952658"/>
                  <a:pt x="9459431" y="5949344"/>
                  <a:pt x="9453252" y="5946639"/>
                </a:cubicBezTo>
                <a:cubicBezTo>
                  <a:pt x="9463420" y="5928992"/>
                  <a:pt x="9473726" y="5911174"/>
                  <a:pt x="9483988" y="5893491"/>
                </a:cubicBezTo>
                <a:cubicBezTo>
                  <a:pt x="9456177" y="5868476"/>
                  <a:pt x="9431821" y="5870363"/>
                  <a:pt x="9407706" y="5889450"/>
                </a:cubicBezTo>
                <a:cubicBezTo>
                  <a:pt x="9351054" y="5934259"/>
                  <a:pt x="9295057" y="5980061"/>
                  <a:pt x="9237520" y="6023645"/>
                </a:cubicBezTo>
                <a:cubicBezTo>
                  <a:pt x="9186642" y="6062060"/>
                  <a:pt x="9134131" y="6098298"/>
                  <a:pt x="9082058" y="6135037"/>
                </a:cubicBezTo>
                <a:cubicBezTo>
                  <a:pt x="9036593" y="6166981"/>
                  <a:pt x="8986935" y="6188017"/>
                  <a:pt x="8933252" y="6204230"/>
                </a:cubicBezTo>
                <a:cubicBezTo>
                  <a:pt x="8899704" y="6214269"/>
                  <a:pt x="8872594" y="6245019"/>
                  <a:pt x="8842624" y="6266587"/>
                </a:cubicBezTo>
                <a:cubicBezTo>
                  <a:pt x="8831056" y="6274867"/>
                  <a:pt x="8819801" y="6283356"/>
                  <a:pt x="8808319" y="6291831"/>
                </a:cubicBezTo>
                <a:cubicBezTo>
                  <a:pt x="8805572" y="6288639"/>
                  <a:pt x="8802826" y="6285446"/>
                  <a:pt x="8800180" y="6282215"/>
                </a:cubicBezTo>
                <a:cubicBezTo>
                  <a:pt x="8821512" y="6261113"/>
                  <a:pt x="8841350" y="6238127"/>
                  <a:pt x="8864494" y="6219595"/>
                </a:cubicBezTo>
                <a:cubicBezTo>
                  <a:pt x="8892205" y="6197406"/>
                  <a:pt x="8912895" y="6165910"/>
                  <a:pt x="8954377" y="6161279"/>
                </a:cubicBezTo>
                <a:cubicBezTo>
                  <a:pt x="8970571" y="6159422"/>
                  <a:pt x="8982812" y="6132031"/>
                  <a:pt x="8997697" y="6117288"/>
                </a:cubicBezTo>
                <a:cubicBezTo>
                  <a:pt x="9002748" y="6112254"/>
                  <a:pt x="9009930" y="6108015"/>
                  <a:pt x="9016805" y="6106584"/>
                </a:cubicBezTo>
                <a:cubicBezTo>
                  <a:pt x="9052611" y="6099134"/>
                  <a:pt x="9062943" y="6064701"/>
                  <a:pt x="9088846" y="6046916"/>
                </a:cubicBezTo>
                <a:cubicBezTo>
                  <a:pt x="9087533" y="6042970"/>
                  <a:pt x="9086220" y="6039023"/>
                  <a:pt x="9084910" y="6035083"/>
                </a:cubicBezTo>
                <a:cubicBezTo>
                  <a:pt x="9067698" y="6030424"/>
                  <a:pt x="9050679" y="6023712"/>
                  <a:pt x="9033225" y="6021491"/>
                </a:cubicBezTo>
                <a:cubicBezTo>
                  <a:pt x="9011682" y="6018765"/>
                  <a:pt x="8989254" y="6016548"/>
                  <a:pt x="8968414" y="6020124"/>
                </a:cubicBezTo>
                <a:cubicBezTo>
                  <a:pt x="8951463" y="6023015"/>
                  <a:pt x="8929104" y="6030634"/>
                  <a:pt x="8921834" y="6043857"/>
                </a:cubicBezTo>
                <a:cubicBezTo>
                  <a:pt x="8908959" y="6067348"/>
                  <a:pt x="8892075" y="6076591"/>
                  <a:pt x="8868710" y="6084433"/>
                </a:cubicBezTo>
                <a:cubicBezTo>
                  <a:pt x="8854266" y="6089230"/>
                  <a:pt x="8843129" y="6105443"/>
                  <a:pt x="8831997" y="6117936"/>
                </a:cubicBezTo>
                <a:cubicBezTo>
                  <a:pt x="8815280" y="6136754"/>
                  <a:pt x="8799854" y="6156732"/>
                  <a:pt x="8781536" y="6179158"/>
                </a:cubicBezTo>
                <a:cubicBezTo>
                  <a:pt x="8727702" y="6128675"/>
                  <a:pt x="8696238" y="6176223"/>
                  <a:pt x="8662508" y="6202250"/>
                </a:cubicBezTo>
                <a:cubicBezTo>
                  <a:pt x="8628263" y="6228622"/>
                  <a:pt x="8598642" y="6261418"/>
                  <a:pt x="8568966" y="6294587"/>
                </a:cubicBezTo>
                <a:cubicBezTo>
                  <a:pt x="8633716" y="6277170"/>
                  <a:pt x="8672392" y="6218523"/>
                  <a:pt x="8729634" y="6184473"/>
                </a:cubicBezTo>
                <a:cubicBezTo>
                  <a:pt x="8751215" y="6212614"/>
                  <a:pt x="8726313" y="6224959"/>
                  <a:pt x="8711816" y="6237097"/>
                </a:cubicBezTo>
                <a:cubicBezTo>
                  <a:pt x="8696950" y="6249632"/>
                  <a:pt x="8678143" y="6257298"/>
                  <a:pt x="8664568" y="6272737"/>
                </a:cubicBezTo>
                <a:cubicBezTo>
                  <a:pt x="8709577" y="6267351"/>
                  <a:pt x="8738960" y="6235016"/>
                  <a:pt x="8773359" y="6211472"/>
                </a:cubicBezTo>
                <a:cubicBezTo>
                  <a:pt x="8773162" y="6242095"/>
                  <a:pt x="8757201" y="6261615"/>
                  <a:pt x="8691173" y="6312692"/>
                </a:cubicBezTo>
                <a:cubicBezTo>
                  <a:pt x="8692011" y="6313829"/>
                  <a:pt x="8692646" y="6315754"/>
                  <a:pt x="8693640" y="6316001"/>
                </a:cubicBezTo>
                <a:cubicBezTo>
                  <a:pt x="8695137" y="6316382"/>
                  <a:pt x="8696896" y="6315367"/>
                  <a:pt x="8698539" y="6315333"/>
                </a:cubicBezTo>
                <a:cubicBezTo>
                  <a:pt x="8715153" y="6314682"/>
                  <a:pt x="8717660" y="6327268"/>
                  <a:pt x="8708314" y="6334095"/>
                </a:cubicBezTo>
                <a:cubicBezTo>
                  <a:pt x="8665643" y="6365376"/>
                  <a:pt x="8626797" y="6402274"/>
                  <a:pt x="8572158" y="6414846"/>
                </a:cubicBezTo>
                <a:cubicBezTo>
                  <a:pt x="8545275" y="6420993"/>
                  <a:pt x="8521139" y="6439269"/>
                  <a:pt x="8496517" y="6453238"/>
                </a:cubicBezTo>
                <a:cubicBezTo>
                  <a:pt x="8489711" y="6457078"/>
                  <a:pt x="8479817" y="6465891"/>
                  <a:pt x="8480537" y="6471489"/>
                </a:cubicBezTo>
                <a:cubicBezTo>
                  <a:pt x="8487319" y="6520026"/>
                  <a:pt x="8449690" y="6521898"/>
                  <a:pt x="8421633" y="6532865"/>
                </a:cubicBezTo>
                <a:cubicBezTo>
                  <a:pt x="8395932" y="6542899"/>
                  <a:pt x="8376512" y="6556646"/>
                  <a:pt x="8382201" y="6589066"/>
                </a:cubicBezTo>
                <a:cubicBezTo>
                  <a:pt x="8339647" y="6596257"/>
                  <a:pt x="8263629" y="6647479"/>
                  <a:pt x="8245452" y="6689349"/>
                </a:cubicBezTo>
                <a:cubicBezTo>
                  <a:pt x="8263329" y="6680354"/>
                  <a:pt x="8281169" y="6671260"/>
                  <a:pt x="8301219" y="6661182"/>
                </a:cubicBezTo>
                <a:cubicBezTo>
                  <a:pt x="8322571" y="6692554"/>
                  <a:pt x="8350578" y="6673021"/>
                  <a:pt x="8371925" y="6658650"/>
                </a:cubicBezTo>
                <a:cubicBezTo>
                  <a:pt x="8398702" y="6640593"/>
                  <a:pt x="8419649" y="6629536"/>
                  <a:pt x="8447505" y="6658131"/>
                </a:cubicBezTo>
                <a:cubicBezTo>
                  <a:pt x="8452968" y="6663717"/>
                  <a:pt x="8469589" y="6659340"/>
                  <a:pt x="8480588" y="6657237"/>
                </a:cubicBezTo>
                <a:cubicBezTo>
                  <a:pt x="8494707" y="6654443"/>
                  <a:pt x="8508289" y="6649448"/>
                  <a:pt x="8530439" y="6642851"/>
                </a:cubicBezTo>
                <a:cubicBezTo>
                  <a:pt x="8511628" y="6689760"/>
                  <a:pt x="8470767" y="6693301"/>
                  <a:pt x="8445113" y="6717364"/>
                </a:cubicBezTo>
                <a:cubicBezTo>
                  <a:pt x="8526142" y="6719417"/>
                  <a:pt x="8592126" y="6659539"/>
                  <a:pt x="8672926" y="6663314"/>
                </a:cubicBezTo>
                <a:cubicBezTo>
                  <a:pt x="8675112" y="6666988"/>
                  <a:pt x="8677299" y="6670662"/>
                  <a:pt x="8679484" y="6674330"/>
                </a:cubicBezTo>
                <a:cubicBezTo>
                  <a:pt x="8666759" y="6684984"/>
                  <a:pt x="8655332" y="6698305"/>
                  <a:pt x="8640961" y="6705741"/>
                </a:cubicBezTo>
                <a:cubicBezTo>
                  <a:pt x="8587429" y="6733728"/>
                  <a:pt x="8533415" y="6761116"/>
                  <a:pt x="8478453" y="6786137"/>
                </a:cubicBezTo>
                <a:cubicBezTo>
                  <a:pt x="8454365" y="6797081"/>
                  <a:pt x="8427297" y="6801567"/>
                  <a:pt x="8401823" y="6809643"/>
                </a:cubicBezTo>
                <a:cubicBezTo>
                  <a:pt x="8380722" y="6816361"/>
                  <a:pt x="8367682" y="6830284"/>
                  <a:pt x="8353339" y="6848968"/>
                </a:cubicBezTo>
                <a:cubicBezTo>
                  <a:pt x="8332998" y="6875547"/>
                  <a:pt x="8300271" y="6892655"/>
                  <a:pt x="8271115" y="6911080"/>
                </a:cubicBezTo>
                <a:cubicBezTo>
                  <a:pt x="8247285" y="6926084"/>
                  <a:pt x="8220791" y="6936587"/>
                  <a:pt x="8195997" y="6950168"/>
                </a:cubicBezTo>
                <a:cubicBezTo>
                  <a:pt x="8190914" y="6952893"/>
                  <a:pt x="8184418" y="6960661"/>
                  <a:pt x="8185029" y="6965268"/>
                </a:cubicBezTo>
                <a:cubicBezTo>
                  <a:pt x="8190811" y="7006351"/>
                  <a:pt x="8160756" y="7008100"/>
                  <a:pt x="8135334" y="7016044"/>
                </a:cubicBezTo>
                <a:cubicBezTo>
                  <a:pt x="8122829" y="7019978"/>
                  <a:pt x="8105293" y="7022781"/>
                  <a:pt x="8100121" y="7032283"/>
                </a:cubicBezTo>
                <a:cubicBezTo>
                  <a:pt x="8074754" y="7078623"/>
                  <a:pt x="8024719" y="7089612"/>
                  <a:pt x="7986209" y="7120553"/>
                </a:cubicBezTo>
                <a:cubicBezTo>
                  <a:pt x="7949417" y="7097208"/>
                  <a:pt x="7924813" y="7115693"/>
                  <a:pt x="7894759" y="7140550"/>
                </a:cubicBezTo>
                <a:cubicBezTo>
                  <a:pt x="7830264" y="7194080"/>
                  <a:pt x="7760204" y="7240562"/>
                  <a:pt x="7692483" y="7290068"/>
                </a:cubicBezTo>
                <a:cubicBezTo>
                  <a:pt x="7636200" y="7331235"/>
                  <a:pt x="7580082" y="7372786"/>
                  <a:pt x="7525704" y="7417753"/>
                </a:cubicBezTo>
                <a:cubicBezTo>
                  <a:pt x="7561988" y="7422055"/>
                  <a:pt x="7585008" y="7376404"/>
                  <a:pt x="7634429" y="7396340"/>
                </a:cubicBezTo>
                <a:cubicBezTo>
                  <a:pt x="7553569" y="7451340"/>
                  <a:pt x="7467105" y="7474347"/>
                  <a:pt x="7389357" y="7514728"/>
                </a:cubicBezTo>
                <a:cubicBezTo>
                  <a:pt x="7313137" y="7554307"/>
                  <a:pt x="7240134" y="7599890"/>
                  <a:pt x="7168258" y="7649733"/>
                </a:cubicBezTo>
                <a:cubicBezTo>
                  <a:pt x="7179995" y="7647302"/>
                  <a:pt x="7191596" y="7644814"/>
                  <a:pt x="7204620" y="7642043"/>
                </a:cubicBezTo>
                <a:cubicBezTo>
                  <a:pt x="7212244" y="7664658"/>
                  <a:pt x="7232894" y="7689961"/>
                  <a:pt x="7207089" y="7707237"/>
                </a:cubicBezTo>
                <a:cubicBezTo>
                  <a:pt x="7195767" y="7714827"/>
                  <a:pt x="7171546" y="7702612"/>
                  <a:pt x="7148625" y="7698525"/>
                </a:cubicBezTo>
                <a:cubicBezTo>
                  <a:pt x="7135810" y="7747994"/>
                  <a:pt x="7094996" y="7774500"/>
                  <a:pt x="7044372" y="7788888"/>
                </a:cubicBezTo>
                <a:cubicBezTo>
                  <a:pt x="7041801" y="7849709"/>
                  <a:pt x="7031695" y="7859539"/>
                  <a:pt x="6946404" y="7881218"/>
                </a:cubicBezTo>
                <a:cubicBezTo>
                  <a:pt x="6942700" y="7870901"/>
                  <a:pt x="6938913" y="7860395"/>
                  <a:pt x="6935169" y="7849986"/>
                </a:cubicBezTo>
                <a:cubicBezTo>
                  <a:pt x="6869262" y="7868034"/>
                  <a:pt x="6767189" y="7919806"/>
                  <a:pt x="6750608" y="7943899"/>
                </a:cubicBezTo>
                <a:cubicBezTo>
                  <a:pt x="6768864" y="7943447"/>
                  <a:pt x="6786928" y="7943074"/>
                  <a:pt x="6811023" y="7942575"/>
                </a:cubicBezTo>
                <a:cubicBezTo>
                  <a:pt x="6783378" y="7976582"/>
                  <a:pt x="6783378" y="7976582"/>
                  <a:pt x="6719540" y="7995801"/>
                </a:cubicBezTo>
                <a:cubicBezTo>
                  <a:pt x="6711481" y="8067651"/>
                  <a:pt x="6655038" y="8070695"/>
                  <a:pt x="6600883" y="8076895"/>
                </a:cubicBezTo>
                <a:cubicBezTo>
                  <a:pt x="6556292" y="8081978"/>
                  <a:pt x="6511412" y="8085681"/>
                  <a:pt x="6467051" y="8092288"/>
                </a:cubicBezTo>
                <a:cubicBezTo>
                  <a:pt x="6456569" y="8093813"/>
                  <a:pt x="6448280" y="8105740"/>
                  <a:pt x="6438058" y="8111330"/>
                </a:cubicBezTo>
                <a:cubicBezTo>
                  <a:pt x="6416360" y="8123419"/>
                  <a:pt x="6397185" y="8132991"/>
                  <a:pt x="6367405" y="8124171"/>
                </a:cubicBezTo>
                <a:cubicBezTo>
                  <a:pt x="6347308" y="8118246"/>
                  <a:pt x="6320799" y="8138398"/>
                  <a:pt x="6297277" y="8146883"/>
                </a:cubicBezTo>
                <a:cubicBezTo>
                  <a:pt x="6297285" y="8151874"/>
                  <a:pt x="6297334" y="8156956"/>
                  <a:pt x="6297342" y="8161948"/>
                </a:cubicBezTo>
                <a:cubicBezTo>
                  <a:pt x="6313889" y="8171077"/>
                  <a:pt x="6330300" y="8180151"/>
                  <a:pt x="6350937" y="8191520"/>
                </a:cubicBezTo>
                <a:cubicBezTo>
                  <a:pt x="6330698" y="8203656"/>
                  <a:pt x="6310100" y="8206782"/>
                  <a:pt x="6289798" y="8203381"/>
                </a:cubicBezTo>
                <a:cubicBezTo>
                  <a:pt x="6255745" y="8197630"/>
                  <a:pt x="6226577" y="8202121"/>
                  <a:pt x="6200605" y="8226215"/>
                </a:cubicBezTo>
                <a:cubicBezTo>
                  <a:pt x="6184014" y="8241601"/>
                  <a:pt x="6164966" y="8246470"/>
                  <a:pt x="6139829" y="8237915"/>
                </a:cubicBezTo>
                <a:cubicBezTo>
                  <a:pt x="6121973" y="8231807"/>
                  <a:pt x="6099970" y="8236248"/>
                  <a:pt x="6080717" y="8240163"/>
                </a:cubicBezTo>
                <a:cubicBezTo>
                  <a:pt x="6039410" y="8248666"/>
                  <a:pt x="5996648" y="8255143"/>
                  <a:pt x="5958419" y="8271562"/>
                </a:cubicBezTo>
                <a:cubicBezTo>
                  <a:pt x="5932411" y="8282663"/>
                  <a:pt x="5911651" y="8307801"/>
                  <a:pt x="5891166" y="8329333"/>
                </a:cubicBezTo>
                <a:cubicBezTo>
                  <a:pt x="5875886" y="8345413"/>
                  <a:pt x="5867509" y="8366091"/>
                  <a:pt x="5837887" y="8347682"/>
                </a:cubicBezTo>
                <a:cubicBezTo>
                  <a:pt x="5829763" y="8342589"/>
                  <a:pt x="5808789" y="8358298"/>
                  <a:pt x="5794630" y="8366221"/>
                </a:cubicBezTo>
                <a:cubicBezTo>
                  <a:pt x="5764464" y="8383120"/>
                  <a:pt x="5734994" y="8401103"/>
                  <a:pt x="5699569" y="8422076"/>
                </a:cubicBezTo>
                <a:cubicBezTo>
                  <a:pt x="5698766" y="8428474"/>
                  <a:pt x="5697058" y="8443281"/>
                  <a:pt x="5695123" y="8460049"/>
                </a:cubicBezTo>
                <a:cubicBezTo>
                  <a:pt x="5676471" y="8442454"/>
                  <a:pt x="5659633" y="8426717"/>
                  <a:pt x="5650288" y="8417869"/>
                </a:cubicBezTo>
                <a:cubicBezTo>
                  <a:pt x="5516323" y="8473725"/>
                  <a:pt x="5389826" y="8526498"/>
                  <a:pt x="5263197" y="8579207"/>
                </a:cubicBezTo>
                <a:cubicBezTo>
                  <a:pt x="5265129" y="8583801"/>
                  <a:pt x="5267155" y="8588359"/>
                  <a:pt x="5269090" y="8592958"/>
                </a:cubicBezTo>
                <a:cubicBezTo>
                  <a:pt x="5363447" y="8559123"/>
                  <a:pt x="5460378" y="8531810"/>
                  <a:pt x="5546729" y="8477736"/>
                </a:cubicBezTo>
                <a:cubicBezTo>
                  <a:pt x="5559420" y="8523182"/>
                  <a:pt x="5553313" y="8549696"/>
                  <a:pt x="5513417" y="8570573"/>
                </a:cubicBezTo>
                <a:cubicBezTo>
                  <a:pt x="5467792" y="8594464"/>
                  <a:pt x="5418298" y="8610897"/>
                  <a:pt x="5370455" y="8630546"/>
                </a:cubicBezTo>
                <a:cubicBezTo>
                  <a:pt x="5359993" y="8634850"/>
                  <a:pt x="5349358" y="8638766"/>
                  <a:pt x="5337843" y="8643189"/>
                </a:cubicBezTo>
                <a:cubicBezTo>
                  <a:pt x="5343658" y="8659995"/>
                  <a:pt x="5348450" y="8674003"/>
                  <a:pt x="5353199" y="8687914"/>
                </a:cubicBezTo>
                <a:cubicBezTo>
                  <a:pt x="5353199" y="8687914"/>
                  <a:pt x="5353402" y="8687127"/>
                  <a:pt x="5353402" y="8687127"/>
                </a:cubicBezTo>
                <a:cubicBezTo>
                  <a:pt x="5352080" y="8699324"/>
                  <a:pt x="5350766" y="8711517"/>
                  <a:pt x="5349448" y="8723719"/>
                </a:cubicBezTo>
                <a:cubicBezTo>
                  <a:pt x="5344757" y="8723366"/>
                  <a:pt x="5340029" y="8722913"/>
                  <a:pt x="5335339" y="8722559"/>
                </a:cubicBezTo>
                <a:cubicBezTo>
                  <a:pt x="5328790" y="8714792"/>
                  <a:pt x="5322338" y="8706981"/>
                  <a:pt x="5313399" y="8696327"/>
                </a:cubicBezTo>
                <a:cubicBezTo>
                  <a:pt x="5289248" y="8709615"/>
                  <a:pt x="5264590" y="8723252"/>
                  <a:pt x="5240719" y="8736422"/>
                </a:cubicBezTo>
                <a:cubicBezTo>
                  <a:pt x="5260731" y="8745637"/>
                  <a:pt x="5281320" y="8751924"/>
                  <a:pt x="5298341" y="8763862"/>
                </a:cubicBezTo>
                <a:cubicBezTo>
                  <a:pt x="5315225" y="8775739"/>
                  <a:pt x="5328146" y="8776963"/>
                  <a:pt x="5344563" y="8766410"/>
                </a:cubicBezTo>
                <a:cubicBezTo>
                  <a:pt x="5376470" y="8745717"/>
                  <a:pt x="5407276" y="8720060"/>
                  <a:pt x="5450382" y="8733750"/>
                </a:cubicBezTo>
                <a:cubicBezTo>
                  <a:pt x="5508425" y="8704223"/>
                  <a:pt x="5579545" y="8706849"/>
                  <a:pt x="5630872" y="8659994"/>
                </a:cubicBezTo>
                <a:cubicBezTo>
                  <a:pt x="5642876" y="8648964"/>
                  <a:pt x="5659931" y="8643587"/>
                  <a:pt x="5675119" y="8636485"/>
                </a:cubicBezTo>
                <a:cubicBezTo>
                  <a:pt x="5705495" y="8622047"/>
                  <a:pt x="5739173" y="8612531"/>
                  <a:pt x="5766027" y="8593156"/>
                </a:cubicBezTo>
                <a:cubicBezTo>
                  <a:pt x="5802322" y="8566916"/>
                  <a:pt x="5835142" y="8549767"/>
                  <a:pt x="5882143" y="8571708"/>
                </a:cubicBezTo>
                <a:cubicBezTo>
                  <a:pt x="5904176" y="8581999"/>
                  <a:pt x="5929833" y="8573841"/>
                  <a:pt x="5936039" y="8534854"/>
                </a:cubicBezTo>
                <a:cubicBezTo>
                  <a:pt x="5915872" y="8542196"/>
                  <a:pt x="5898608" y="8548595"/>
                  <a:pt x="5877660" y="8556168"/>
                </a:cubicBezTo>
                <a:cubicBezTo>
                  <a:pt x="5872876" y="8529502"/>
                  <a:pt x="5824550" y="8532414"/>
                  <a:pt x="5848636" y="8491400"/>
                </a:cubicBezTo>
                <a:cubicBezTo>
                  <a:pt x="5807154" y="8487325"/>
                  <a:pt x="5791260" y="8536073"/>
                  <a:pt x="5745890" y="8521531"/>
                </a:cubicBezTo>
                <a:cubicBezTo>
                  <a:pt x="5757731" y="8511626"/>
                  <a:pt x="5763834" y="8504963"/>
                  <a:pt x="5771292" y="8500368"/>
                </a:cubicBezTo>
                <a:cubicBezTo>
                  <a:pt x="5800941" y="8482305"/>
                  <a:pt x="5830733" y="8464301"/>
                  <a:pt x="5861078" y="8447555"/>
                </a:cubicBezTo>
                <a:cubicBezTo>
                  <a:pt x="5871023" y="8442087"/>
                  <a:pt x="5883257" y="8436298"/>
                  <a:pt x="5893807" y="8437647"/>
                </a:cubicBezTo>
                <a:cubicBezTo>
                  <a:pt x="5903531" y="8438892"/>
                  <a:pt x="5915615" y="8447683"/>
                  <a:pt x="5920586" y="8456623"/>
                </a:cubicBezTo>
                <a:cubicBezTo>
                  <a:pt x="5923984" y="8462772"/>
                  <a:pt x="5919118" y="8476429"/>
                  <a:pt x="5914140" y="8483869"/>
                </a:cubicBezTo>
                <a:cubicBezTo>
                  <a:pt x="5908968" y="8491629"/>
                  <a:pt x="5899146" y="8495881"/>
                  <a:pt x="5891334" y="8501670"/>
                </a:cubicBezTo>
                <a:cubicBezTo>
                  <a:pt x="5892801" y="8504968"/>
                  <a:pt x="5894131" y="8508209"/>
                  <a:pt x="5895598" y="8511506"/>
                </a:cubicBezTo>
                <a:cubicBezTo>
                  <a:pt x="5923169" y="8499710"/>
                  <a:pt x="5951128" y="8489020"/>
                  <a:pt x="5978008" y="8475905"/>
                </a:cubicBezTo>
                <a:cubicBezTo>
                  <a:pt x="6013757" y="8458382"/>
                  <a:pt x="6028184" y="8462994"/>
                  <a:pt x="6048536" y="8503291"/>
                </a:cubicBezTo>
                <a:cubicBezTo>
                  <a:pt x="6058868" y="8498696"/>
                  <a:pt x="6069293" y="8494060"/>
                  <a:pt x="6081934" y="8488439"/>
                </a:cubicBezTo>
                <a:cubicBezTo>
                  <a:pt x="6076529" y="8478769"/>
                  <a:pt x="6071724" y="8470452"/>
                  <a:pt x="6064791" y="8458093"/>
                </a:cubicBezTo>
                <a:cubicBezTo>
                  <a:pt x="6097375" y="8453825"/>
                  <a:pt x="6123672" y="8442131"/>
                  <a:pt x="6123344" y="8387471"/>
                </a:cubicBezTo>
                <a:cubicBezTo>
                  <a:pt x="6148405" y="8437863"/>
                  <a:pt x="6176065" y="8438682"/>
                  <a:pt x="6209114" y="8426773"/>
                </a:cubicBezTo>
                <a:cubicBezTo>
                  <a:pt x="6209578" y="8412402"/>
                  <a:pt x="6210105" y="8398933"/>
                  <a:pt x="6210703" y="8381134"/>
                </a:cubicBezTo>
                <a:cubicBezTo>
                  <a:pt x="6280448" y="8407010"/>
                  <a:pt x="6332482" y="8357517"/>
                  <a:pt x="6390606" y="8345835"/>
                </a:cubicBezTo>
                <a:cubicBezTo>
                  <a:pt x="6401291" y="8324131"/>
                  <a:pt x="6410672" y="8305214"/>
                  <a:pt x="6420774" y="8284699"/>
                </a:cubicBezTo>
                <a:cubicBezTo>
                  <a:pt x="6416552" y="8280659"/>
                  <a:pt x="6409606" y="8273990"/>
                  <a:pt x="6401992" y="8266813"/>
                </a:cubicBezTo>
                <a:cubicBezTo>
                  <a:pt x="6406883" y="8261153"/>
                  <a:pt x="6409303" y="8255670"/>
                  <a:pt x="6413407" y="8253961"/>
                </a:cubicBezTo>
                <a:cubicBezTo>
                  <a:pt x="6461168" y="8233877"/>
                  <a:pt x="6509237" y="8214243"/>
                  <a:pt x="6557259" y="8194748"/>
                </a:cubicBezTo>
                <a:cubicBezTo>
                  <a:pt x="6591225" y="8180921"/>
                  <a:pt x="6624598" y="8165268"/>
                  <a:pt x="6659543" y="8154375"/>
                </a:cubicBezTo>
                <a:cubicBezTo>
                  <a:pt x="6711583" y="8138196"/>
                  <a:pt x="6764463" y="8130123"/>
                  <a:pt x="6817354" y="8169300"/>
                </a:cubicBezTo>
                <a:cubicBezTo>
                  <a:pt x="6878973" y="8130174"/>
                  <a:pt x="6941467" y="8090543"/>
                  <a:pt x="7008692" y="8047879"/>
                </a:cubicBezTo>
                <a:cubicBezTo>
                  <a:pt x="6977347" y="8029075"/>
                  <a:pt x="6955876" y="8041178"/>
                  <a:pt x="6941839" y="8054847"/>
                </a:cubicBezTo>
                <a:cubicBezTo>
                  <a:pt x="6912266" y="8084021"/>
                  <a:pt x="6876093" y="8080715"/>
                  <a:pt x="6830900" y="8087925"/>
                </a:cubicBezTo>
                <a:cubicBezTo>
                  <a:pt x="6844245" y="8065503"/>
                  <a:pt x="6852963" y="8051062"/>
                  <a:pt x="6861928" y="8035932"/>
                </a:cubicBezTo>
                <a:cubicBezTo>
                  <a:pt x="6826824" y="8028317"/>
                  <a:pt x="6806618" y="8076318"/>
                  <a:pt x="6760716" y="8052610"/>
                </a:cubicBezTo>
                <a:cubicBezTo>
                  <a:pt x="6774776" y="8039505"/>
                  <a:pt x="6783194" y="8026127"/>
                  <a:pt x="6795072" y="8021775"/>
                </a:cubicBezTo>
                <a:cubicBezTo>
                  <a:pt x="6882743" y="7989054"/>
                  <a:pt x="6971059" y="7958029"/>
                  <a:pt x="7059371" y="7926998"/>
                </a:cubicBezTo>
                <a:cubicBezTo>
                  <a:pt x="7066363" y="7924586"/>
                  <a:pt x="7074894" y="7926367"/>
                  <a:pt x="7086142" y="7935762"/>
                </a:cubicBezTo>
                <a:cubicBezTo>
                  <a:pt x="7054288" y="7950857"/>
                  <a:pt x="7023615" y="7969601"/>
                  <a:pt x="6990193" y="7979939"/>
                </a:cubicBezTo>
                <a:cubicBezTo>
                  <a:pt x="6956085" y="7990461"/>
                  <a:pt x="6918848" y="7991461"/>
                  <a:pt x="6896639" y="8030247"/>
                </a:cubicBezTo>
                <a:cubicBezTo>
                  <a:pt x="6917637" y="8022535"/>
                  <a:pt x="6939800" y="8017210"/>
                  <a:pt x="6959314" y="8006674"/>
                </a:cubicBezTo>
                <a:cubicBezTo>
                  <a:pt x="7017813" y="7975200"/>
                  <a:pt x="7083781" y="7970949"/>
                  <a:pt x="7146278" y="7954186"/>
                </a:cubicBezTo>
                <a:cubicBezTo>
                  <a:pt x="7208960" y="7937340"/>
                  <a:pt x="7273512" y="7918734"/>
                  <a:pt x="7319097" y="7866424"/>
                </a:cubicBezTo>
                <a:cubicBezTo>
                  <a:pt x="7353638" y="7826793"/>
                  <a:pt x="7402413" y="7818688"/>
                  <a:pt x="7447980" y="7802374"/>
                </a:cubicBezTo>
                <a:cubicBezTo>
                  <a:pt x="7487245" y="7788282"/>
                  <a:pt x="7524674" y="7769315"/>
                  <a:pt x="7563846" y="7755265"/>
                </a:cubicBezTo>
                <a:cubicBezTo>
                  <a:pt x="7648816" y="7724674"/>
                  <a:pt x="7734388" y="7695683"/>
                  <a:pt x="7819783" y="7666297"/>
                </a:cubicBezTo>
                <a:cubicBezTo>
                  <a:pt x="7822177" y="7665465"/>
                  <a:pt x="7825884" y="7668579"/>
                  <a:pt x="7831705" y="7670978"/>
                </a:cubicBezTo>
                <a:cubicBezTo>
                  <a:pt x="7838352" y="7690899"/>
                  <a:pt x="7826505" y="7702781"/>
                  <a:pt x="7811354" y="7710215"/>
                </a:cubicBezTo>
                <a:cubicBezTo>
                  <a:pt x="7746509" y="7742071"/>
                  <a:pt x="7681443" y="7773444"/>
                  <a:pt x="7615778" y="7803458"/>
                </a:cubicBezTo>
                <a:cubicBezTo>
                  <a:pt x="7602442" y="7809504"/>
                  <a:pt x="7586004" y="7808574"/>
                  <a:pt x="7571190" y="7811793"/>
                </a:cubicBezTo>
                <a:cubicBezTo>
                  <a:pt x="7541512" y="7818369"/>
                  <a:pt x="7510900" y="7822347"/>
                  <a:pt x="7508650" y="7865493"/>
                </a:cubicBezTo>
                <a:cubicBezTo>
                  <a:pt x="7508215" y="7875204"/>
                  <a:pt x="7491889" y="7885949"/>
                  <a:pt x="7480615" y="7891659"/>
                </a:cubicBezTo>
                <a:cubicBezTo>
                  <a:pt x="7441703" y="7911518"/>
                  <a:pt x="7401320" y="7928315"/>
                  <a:pt x="7362500" y="7948365"/>
                </a:cubicBezTo>
                <a:cubicBezTo>
                  <a:pt x="7325385" y="7967541"/>
                  <a:pt x="7290603" y="7991713"/>
                  <a:pt x="7252713" y="8009143"/>
                </a:cubicBezTo>
                <a:cubicBezTo>
                  <a:pt x="7205504" y="8030716"/>
                  <a:pt x="7155758" y="8046333"/>
                  <a:pt x="7107989" y="8066646"/>
                </a:cubicBezTo>
                <a:cubicBezTo>
                  <a:pt x="7069719" y="8082974"/>
                  <a:pt x="7032645" y="8102241"/>
                  <a:pt x="6995321" y="8120697"/>
                </a:cubicBezTo>
                <a:cubicBezTo>
                  <a:pt x="6991074" y="8122818"/>
                  <a:pt x="6985026" y="8127366"/>
                  <a:pt x="6985114" y="8131044"/>
                </a:cubicBezTo>
                <a:cubicBezTo>
                  <a:pt x="6985057" y="8182849"/>
                  <a:pt x="6941187" y="8182856"/>
                  <a:pt x="6910582" y="8197279"/>
                </a:cubicBezTo>
                <a:cubicBezTo>
                  <a:pt x="6861467" y="8220281"/>
                  <a:pt x="6801863" y="8221935"/>
                  <a:pt x="6765087" y="8270450"/>
                </a:cubicBezTo>
                <a:cubicBezTo>
                  <a:pt x="6761594" y="8275025"/>
                  <a:pt x="6753610" y="8276948"/>
                  <a:pt x="6747290" y="8277900"/>
                </a:cubicBezTo>
                <a:cubicBezTo>
                  <a:pt x="6708332" y="8283732"/>
                  <a:pt x="6728074" y="8303514"/>
                  <a:pt x="6742291" y="8326798"/>
                </a:cubicBezTo>
                <a:cubicBezTo>
                  <a:pt x="6711860" y="8343350"/>
                  <a:pt x="6681835" y="8360071"/>
                  <a:pt x="6651371" y="8375818"/>
                </a:cubicBezTo>
                <a:cubicBezTo>
                  <a:pt x="6638152" y="8382625"/>
                  <a:pt x="6623236" y="8386361"/>
                  <a:pt x="6610109" y="8393360"/>
                </a:cubicBezTo>
                <a:cubicBezTo>
                  <a:pt x="6567060" y="8416097"/>
                  <a:pt x="6519080" y="8425244"/>
                  <a:pt x="6484512" y="8469525"/>
                </a:cubicBezTo>
                <a:cubicBezTo>
                  <a:pt x="6462296" y="8498099"/>
                  <a:pt x="6413236" y="8503079"/>
                  <a:pt x="6377784" y="8521516"/>
                </a:cubicBezTo>
                <a:cubicBezTo>
                  <a:pt x="6350140" y="8535900"/>
                  <a:pt x="6324928" y="8555003"/>
                  <a:pt x="6295574" y="8573980"/>
                </a:cubicBezTo>
                <a:cubicBezTo>
                  <a:pt x="6296384" y="8565605"/>
                  <a:pt x="6297170" y="8556202"/>
                  <a:pt x="6298742" y="8539596"/>
                </a:cubicBezTo>
                <a:cubicBezTo>
                  <a:pt x="6284314" y="8540204"/>
                  <a:pt x="6269569" y="8540844"/>
                  <a:pt x="6248199" y="8541751"/>
                </a:cubicBezTo>
                <a:cubicBezTo>
                  <a:pt x="6259393" y="8560462"/>
                  <a:pt x="6266259" y="8571923"/>
                  <a:pt x="6269490" y="8577448"/>
                </a:cubicBezTo>
                <a:cubicBezTo>
                  <a:pt x="6262797" y="8607134"/>
                  <a:pt x="6254700" y="8631164"/>
                  <a:pt x="6252689" y="8655980"/>
                </a:cubicBezTo>
                <a:cubicBezTo>
                  <a:pt x="6250822" y="8678867"/>
                  <a:pt x="6239082" y="8688502"/>
                  <a:pt x="6221869" y="8698247"/>
                </a:cubicBezTo>
                <a:cubicBezTo>
                  <a:pt x="6197248" y="8712216"/>
                  <a:pt x="6170091" y="8725453"/>
                  <a:pt x="6152173" y="8746541"/>
                </a:cubicBezTo>
                <a:cubicBezTo>
                  <a:pt x="6122772" y="8781323"/>
                  <a:pt x="6085972" y="8802449"/>
                  <a:pt x="6047848" y="8823817"/>
                </a:cubicBezTo>
                <a:cubicBezTo>
                  <a:pt x="6016745" y="8841358"/>
                  <a:pt x="5977154" y="8850723"/>
                  <a:pt x="5970628" y="8896699"/>
                </a:cubicBezTo>
                <a:cubicBezTo>
                  <a:pt x="5970241" y="8899543"/>
                  <a:pt x="5966611" y="8904061"/>
                  <a:pt x="5964562" y="8903927"/>
                </a:cubicBezTo>
                <a:cubicBezTo>
                  <a:pt x="5918282" y="8901746"/>
                  <a:pt x="5899016" y="8946890"/>
                  <a:pt x="5863157" y="8963416"/>
                </a:cubicBezTo>
                <a:cubicBezTo>
                  <a:pt x="5841975" y="8973185"/>
                  <a:pt x="5805698" y="8972132"/>
                  <a:pt x="5814178" y="9016546"/>
                </a:cubicBezTo>
                <a:cubicBezTo>
                  <a:pt x="5815495" y="9023736"/>
                  <a:pt x="5793268" y="9036872"/>
                  <a:pt x="5780135" y="9043873"/>
                </a:cubicBezTo>
                <a:cubicBezTo>
                  <a:pt x="5750775" y="9059602"/>
                  <a:pt x="5721611" y="9078023"/>
                  <a:pt x="5689929" y="9086542"/>
                </a:cubicBezTo>
                <a:cubicBezTo>
                  <a:pt x="5644281" y="9098711"/>
                  <a:pt x="5597956" y="9107353"/>
                  <a:pt x="5557428" y="9133274"/>
                </a:cubicBezTo>
                <a:cubicBezTo>
                  <a:pt x="5554837" y="9134891"/>
                  <a:pt x="5550910" y="9135011"/>
                  <a:pt x="5547580" y="9134982"/>
                </a:cubicBezTo>
                <a:cubicBezTo>
                  <a:pt x="5482616" y="9134264"/>
                  <a:pt x="5481145" y="9134685"/>
                  <a:pt x="5442981" y="9173365"/>
                </a:cubicBezTo>
                <a:cubicBezTo>
                  <a:pt x="5422846" y="9131816"/>
                  <a:pt x="5395369" y="9145081"/>
                  <a:pt x="5366554" y="9158817"/>
                </a:cubicBezTo>
                <a:cubicBezTo>
                  <a:pt x="5349518" y="9166973"/>
                  <a:pt x="5331606" y="9180862"/>
                  <a:pt x="5311759" y="9158107"/>
                </a:cubicBezTo>
                <a:cubicBezTo>
                  <a:pt x="5308128" y="9153920"/>
                  <a:pt x="5292883" y="9157912"/>
                  <a:pt x="5284223" y="9161298"/>
                </a:cubicBezTo>
                <a:cubicBezTo>
                  <a:pt x="5261096" y="9170421"/>
                  <a:pt x="5238657" y="9181096"/>
                  <a:pt x="5216528" y="9197435"/>
                </a:cubicBezTo>
                <a:cubicBezTo>
                  <a:pt x="5267309" y="9189366"/>
                  <a:pt x="5317168" y="9178229"/>
                  <a:pt x="5361037" y="9226175"/>
                </a:cubicBezTo>
                <a:cubicBezTo>
                  <a:pt x="5342609" y="9244127"/>
                  <a:pt x="5325125" y="9251785"/>
                  <a:pt x="5298188" y="9242397"/>
                </a:cubicBezTo>
                <a:cubicBezTo>
                  <a:pt x="5280517" y="9236208"/>
                  <a:pt x="5256544" y="9233749"/>
                  <a:pt x="5240942" y="9241151"/>
                </a:cubicBezTo>
                <a:cubicBezTo>
                  <a:pt x="5189735" y="9265665"/>
                  <a:pt x="5134564" y="9268833"/>
                  <a:pt x="5089100" y="9273956"/>
                </a:cubicBezTo>
                <a:cubicBezTo>
                  <a:pt x="5068569" y="9304568"/>
                  <a:pt x="5053199" y="9329162"/>
                  <a:pt x="5035915" y="9352173"/>
                </a:cubicBezTo>
                <a:cubicBezTo>
                  <a:pt x="5031670" y="9357778"/>
                  <a:pt x="5020376" y="9362451"/>
                  <a:pt x="5013947" y="9360672"/>
                </a:cubicBezTo>
                <a:cubicBezTo>
                  <a:pt x="4953223" y="9343897"/>
                  <a:pt x="4910717" y="9384745"/>
                  <a:pt x="4867441" y="9411184"/>
                </a:cubicBezTo>
                <a:cubicBezTo>
                  <a:pt x="4819904" y="9440222"/>
                  <a:pt x="4821937" y="9446287"/>
                  <a:pt x="4802738" y="9387946"/>
                </a:cubicBezTo>
                <a:cubicBezTo>
                  <a:pt x="4778472" y="9398736"/>
                  <a:pt x="4745648" y="9396497"/>
                  <a:pt x="4748945" y="9440196"/>
                </a:cubicBezTo>
                <a:cubicBezTo>
                  <a:pt x="4749428" y="9446253"/>
                  <a:pt x="4731845" y="9454420"/>
                  <a:pt x="4721452" y="9459391"/>
                </a:cubicBezTo>
                <a:cubicBezTo>
                  <a:pt x="4694305" y="9472391"/>
                  <a:pt x="4666593" y="9484134"/>
                  <a:pt x="4635502" y="9497960"/>
                </a:cubicBezTo>
                <a:cubicBezTo>
                  <a:pt x="4628365" y="9489866"/>
                  <a:pt x="4618392" y="9478627"/>
                  <a:pt x="4607673" y="9466441"/>
                </a:cubicBezTo>
                <a:cubicBezTo>
                  <a:pt x="4581468" y="9490523"/>
                  <a:pt x="4555782" y="9514019"/>
                  <a:pt x="4526443" y="9540997"/>
                </a:cubicBezTo>
                <a:cubicBezTo>
                  <a:pt x="4483556" y="9515368"/>
                  <a:pt x="4495106" y="9451135"/>
                  <a:pt x="4446927" y="9427046"/>
                </a:cubicBezTo>
                <a:cubicBezTo>
                  <a:pt x="4446964" y="9434573"/>
                  <a:pt x="4446894" y="9442619"/>
                  <a:pt x="4446902" y="9445868"/>
                </a:cubicBezTo>
                <a:cubicBezTo>
                  <a:pt x="4409349" y="9462567"/>
                  <a:pt x="4372350" y="9477278"/>
                  <a:pt x="4337085" y="9495392"/>
                </a:cubicBezTo>
                <a:cubicBezTo>
                  <a:pt x="4327174" y="9500439"/>
                  <a:pt x="4320196" y="9500900"/>
                  <a:pt x="4314846" y="9497940"/>
                </a:cubicBezTo>
                <a:lnTo>
                  <a:pt x="4302765" y="9480519"/>
                </a:lnTo>
                <a:lnTo>
                  <a:pt x="4303005" y="9480134"/>
                </a:lnTo>
                <a:lnTo>
                  <a:pt x="4302466" y="9479810"/>
                </a:lnTo>
                <a:lnTo>
                  <a:pt x="4312879" y="9464179"/>
                </a:lnTo>
                <a:cubicBezTo>
                  <a:pt x="4325017" y="9452521"/>
                  <a:pt x="4341988" y="9452987"/>
                  <a:pt x="4363261" y="9463554"/>
                </a:cubicBezTo>
                <a:cubicBezTo>
                  <a:pt x="4363194" y="9434326"/>
                  <a:pt x="4355702" y="9406541"/>
                  <a:pt x="4365066" y="9388329"/>
                </a:cubicBezTo>
                <a:cubicBezTo>
                  <a:pt x="4374816" y="9369248"/>
                  <a:pt x="4400609" y="9359404"/>
                  <a:pt x="4424872" y="9341413"/>
                </a:cubicBezTo>
                <a:cubicBezTo>
                  <a:pt x="4358003" y="9347350"/>
                  <a:pt x="4322461" y="9379991"/>
                  <a:pt x="4314129" y="9441283"/>
                </a:cubicBezTo>
                <a:cubicBezTo>
                  <a:pt x="4284391" y="9425598"/>
                  <a:pt x="4284391" y="9425598"/>
                  <a:pt x="4264832" y="9457164"/>
                </a:cubicBezTo>
                <a:lnTo>
                  <a:pt x="4302466" y="9479810"/>
                </a:lnTo>
                <a:lnTo>
                  <a:pt x="4302371" y="9479952"/>
                </a:lnTo>
                <a:lnTo>
                  <a:pt x="4302765" y="9480519"/>
                </a:lnTo>
                <a:lnTo>
                  <a:pt x="4276994" y="9521855"/>
                </a:lnTo>
                <a:cubicBezTo>
                  <a:pt x="4264685" y="9533192"/>
                  <a:pt x="4249374" y="9542934"/>
                  <a:pt x="4232968" y="9554004"/>
                </a:cubicBezTo>
                <a:cubicBezTo>
                  <a:pt x="4259514" y="9564488"/>
                  <a:pt x="4279605" y="9572390"/>
                  <a:pt x="4311884" y="9585087"/>
                </a:cubicBezTo>
                <a:cubicBezTo>
                  <a:pt x="4281319" y="9604835"/>
                  <a:pt x="4261197" y="9617733"/>
                  <a:pt x="4237312" y="9633110"/>
                </a:cubicBezTo>
                <a:cubicBezTo>
                  <a:pt x="4202288" y="9571241"/>
                  <a:pt x="4158947" y="9596787"/>
                  <a:pt x="4110035" y="9620744"/>
                </a:cubicBezTo>
                <a:cubicBezTo>
                  <a:pt x="4098628" y="9590866"/>
                  <a:pt x="4088423" y="9563940"/>
                  <a:pt x="4078083" y="9536724"/>
                </a:cubicBezTo>
                <a:cubicBezTo>
                  <a:pt x="4025886" y="9537879"/>
                  <a:pt x="4012096" y="9554575"/>
                  <a:pt x="4033102" y="9597601"/>
                </a:cubicBezTo>
                <a:cubicBezTo>
                  <a:pt x="4021765" y="9605655"/>
                  <a:pt x="4010109" y="9613975"/>
                  <a:pt x="3996590" y="9623587"/>
                </a:cubicBezTo>
                <a:cubicBezTo>
                  <a:pt x="3989123" y="9614253"/>
                  <a:pt x="3983072" y="9606613"/>
                  <a:pt x="3978127" y="9600216"/>
                </a:cubicBezTo>
                <a:cubicBezTo>
                  <a:pt x="3907354" y="9631920"/>
                  <a:pt x="3840163" y="9682120"/>
                  <a:pt x="3754123" y="9617861"/>
                </a:cubicBezTo>
                <a:cubicBezTo>
                  <a:pt x="3751492" y="9640274"/>
                  <a:pt x="3749680" y="9655825"/>
                  <a:pt x="3747322" y="9676614"/>
                </a:cubicBezTo>
                <a:cubicBezTo>
                  <a:pt x="3732997" y="9664289"/>
                  <a:pt x="3722291" y="9655118"/>
                  <a:pt x="3702439" y="9638057"/>
                </a:cubicBezTo>
                <a:cubicBezTo>
                  <a:pt x="3711883" y="9676698"/>
                  <a:pt x="3718722" y="9705239"/>
                  <a:pt x="3698067" y="9733350"/>
                </a:cubicBezTo>
                <a:cubicBezTo>
                  <a:pt x="3663455" y="9696027"/>
                  <a:pt x="3631167" y="9694246"/>
                  <a:pt x="3591345" y="9722982"/>
                </a:cubicBezTo>
                <a:cubicBezTo>
                  <a:pt x="3573783" y="9735670"/>
                  <a:pt x="3541001" y="9726565"/>
                  <a:pt x="3512294" y="9727367"/>
                </a:cubicBezTo>
                <a:cubicBezTo>
                  <a:pt x="3520681" y="9736298"/>
                  <a:pt x="3530137" y="9746374"/>
                  <a:pt x="3539679" y="9756643"/>
                </a:cubicBezTo>
                <a:cubicBezTo>
                  <a:pt x="3518427" y="9811491"/>
                  <a:pt x="3477344" y="9813040"/>
                  <a:pt x="3420757" y="9761341"/>
                </a:cubicBezTo>
                <a:cubicBezTo>
                  <a:pt x="3374456" y="9774264"/>
                  <a:pt x="3327197" y="9785297"/>
                  <a:pt x="3281950" y="9801584"/>
                </a:cubicBezTo>
                <a:cubicBezTo>
                  <a:pt x="3268509" y="9806399"/>
                  <a:pt x="3260698" y="9826361"/>
                  <a:pt x="3248113" y="9854717"/>
                </a:cubicBezTo>
                <a:cubicBezTo>
                  <a:pt x="3233154" y="9843952"/>
                  <a:pt x="3218201" y="9833185"/>
                  <a:pt x="3194292" y="9815952"/>
                </a:cubicBezTo>
                <a:cubicBezTo>
                  <a:pt x="3196889" y="9842662"/>
                  <a:pt x="3198358" y="9858148"/>
                  <a:pt x="3200018" y="9875291"/>
                </a:cubicBezTo>
                <a:cubicBezTo>
                  <a:pt x="3157799" y="9888955"/>
                  <a:pt x="3157137" y="9819124"/>
                  <a:pt x="3116586" y="9826593"/>
                </a:cubicBezTo>
                <a:cubicBezTo>
                  <a:pt x="3096246" y="9840742"/>
                  <a:pt x="3074492" y="9853203"/>
                  <a:pt x="3055968" y="9869448"/>
                </a:cubicBezTo>
                <a:cubicBezTo>
                  <a:pt x="3022420" y="9898880"/>
                  <a:pt x="2996386" y="9900474"/>
                  <a:pt x="2976453" y="9859875"/>
                </a:cubicBezTo>
                <a:cubicBezTo>
                  <a:pt x="2962415" y="9831291"/>
                  <a:pt x="2947601" y="9836252"/>
                  <a:pt x="2928964" y="9839080"/>
                </a:cubicBezTo>
                <a:cubicBezTo>
                  <a:pt x="2883636" y="9846234"/>
                  <a:pt x="2876725" y="9841880"/>
                  <a:pt x="2862352" y="9792653"/>
                </a:cubicBezTo>
                <a:cubicBezTo>
                  <a:pt x="2833298" y="9803365"/>
                  <a:pt x="2833298" y="9803365"/>
                  <a:pt x="2776942" y="9767587"/>
                </a:cubicBezTo>
                <a:cubicBezTo>
                  <a:pt x="2769079" y="9777239"/>
                  <a:pt x="2760798" y="9787194"/>
                  <a:pt x="2752460" y="9797284"/>
                </a:cubicBezTo>
                <a:cubicBezTo>
                  <a:pt x="2752460" y="9797284"/>
                  <a:pt x="2753550" y="9797496"/>
                  <a:pt x="2753550" y="9797496"/>
                </a:cubicBezTo>
                <a:cubicBezTo>
                  <a:pt x="2726414" y="9797606"/>
                  <a:pt x="2699278" y="9797715"/>
                  <a:pt x="2668535" y="9797919"/>
                </a:cubicBezTo>
                <a:cubicBezTo>
                  <a:pt x="2677448" y="9832615"/>
                  <a:pt x="2687444" y="9860565"/>
                  <a:pt x="2657179" y="9882960"/>
                </a:cubicBezTo>
                <a:cubicBezTo>
                  <a:pt x="2627340" y="9846425"/>
                  <a:pt x="2593523" y="9811884"/>
                  <a:pt x="2567872" y="9771853"/>
                </a:cubicBezTo>
                <a:cubicBezTo>
                  <a:pt x="2543588" y="9733886"/>
                  <a:pt x="2586784" y="9685652"/>
                  <a:pt x="2640595" y="9689355"/>
                </a:cubicBezTo>
                <a:cubicBezTo>
                  <a:pt x="2642672" y="9723846"/>
                  <a:pt x="2615620" y="9716949"/>
                  <a:pt x="2596967" y="9720720"/>
                </a:cubicBezTo>
                <a:cubicBezTo>
                  <a:pt x="2606310" y="9752670"/>
                  <a:pt x="2606310" y="9752670"/>
                  <a:pt x="2652627" y="9733816"/>
                </a:cubicBezTo>
                <a:cubicBezTo>
                  <a:pt x="2671968" y="9742516"/>
                  <a:pt x="2678538" y="9784875"/>
                  <a:pt x="2712969" y="9763641"/>
                </a:cubicBezTo>
                <a:cubicBezTo>
                  <a:pt x="2657586" y="9729055"/>
                  <a:pt x="2656859" y="9727172"/>
                  <a:pt x="2672268" y="9663662"/>
                </a:cubicBezTo>
                <a:cubicBezTo>
                  <a:pt x="2673751" y="9657550"/>
                  <a:pt x="2675760" y="9646666"/>
                  <a:pt x="2673427" y="9645149"/>
                </a:cubicBezTo>
                <a:cubicBezTo>
                  <a:pt x="2649913" y="9630296"/>
                  <a:pt x="2667776" y="9611557"/>
                  <a:pt x="2671347" y="9591507"/>
                </a:cubicBezTo>
                <a:cubicBezTo>
                  <a:pt x="2654859" y="9595935"/>
                  <a:pt x="2644107" y="9599090"/>
                  <a:pt x="2633369" y="9601781"/>
                </a:cubicBezTo>
                <a:cubicBezTo>
                  <a:pt x="2622125" y="9604574"/>
                  <a:pt x="2610795" y="9606941"/>
                  <a:pt x="2601575" y="9609066"/>
                </a:cubicBezTo>
                <a:cubicBezTo>
                  <a:pt x="2596643" y="9627050"/>
                  <a:pt x="2592602" y="9642314"/>
                  <a:pt x="2588421" y="9657525"/>
                </a:cubicBezTo>
                <a:cubicBezTo>
                  <a:pt x="2584745" y="9656952"/>
                  <a:pt x="2581015" y="9656520"/>
                  <a:pt x="2577337" y="9655955"/>
                </a:cubicBezTo>
                <a:cubicBezTo>
                  <a:pt x="2572162" y="9644318"/>
                  <a:pt x="2566946" y="9632589"/>
                  <a:pt x="2560568" y="9618247"/>
                </a:cubicBezTo>
                <a:cubicBezTo>
                  <a:pt x="2544709" y="9630288"/>
                  <a:pt x="2529129" y="9641979"/>
                  <a:pt x="2512853" y="9654327"/>
                </a:cubicBezTo>
                <a:cubicBezTo>
                  <a:pt x="2529263" y="9668621"/>
                  <a:pt x="2544156" y="9681739"/>
                  <a:pt x="2560658" y="9696224"/>
                </a:cubicBezTo>
                <a:cubicBezTo>
                  <a:pt x="2546723" y="9716586"/>
                  <a:pt x="2534597" y="9734290"/>
                  <a:pt x="2519567" y="9756416"/>
                </a:cubicBezTo>
                <a:cubicBezTo>
                  <a:pt x="2507092" y="9739784"/>
                  <a:pt x="2497413" y="9725975"/>
                  <a:pt x="2486750" y="9713184"/>
                </a:cubicBezTo>
                <a:cubicBezTo>
                  <a:pt x="2476009" y="9700202"/>
                  <a:pt x="2463869" y="9689810"/>
                  <a:pt x="2445575" y="9709554"/>
                </a:cubicBezTo>
                <a:cubicBezTo>
                  <a:pt x="2450506" y="9718157"/>
                  <a:pt x="2457241" y="9727583"/>
                  <a:pt x="2461265" y="9737875"/>
                </a:cubicBezTo>
                <a:cubicBezTo>
                  <a:pt x="2465544" y="9748742"/>
                  <a:pt x="2467245" y="9760524"/>
                  <a:pt x="2463082" y="9777004"/>
                </a:cubicBezTo>
                <a:cubicBezTo>
                  <a:pt x="2455159" y="9767641"/>
                  <a:pt x="2448467" y="9756568"/>
                  <a:pt x="2439085" y="9749131"/>
                </a:cubicBezTo>
                <a:cubicBezTo>
                  <a:pt x="2423615" y="9736968"/>
                  <a:pt x="2408961" y="9718169"/>
                  <a:pt x="2387184" y="9742017"/>
                </a:cubicBezTo>
                <a:cubicBezTo>
                  <a:pt x="2379020" y="9750990"/>
                  <a:pt x="2360802" y="9750038"/>
                  <a:pt x="2352309" y="9752305"/>
                </a:cubicBezTo>
                <a:cubicBezTo>
                  <a:pt x="2342787" y="9780105"/>
                  <a:pt x="2333962" y="9805977"/>
                  <a:pt x="2321396" y="9842333"/>
                </a:cubicBezTo>
                <a:cubicBezTo>
                  <a:pt x="2306393" y="9821024"/>
                  <a:pt x="2295864" y="9806547"/>
                  <a:pt x="2285987" y="9791780"/>
                </a:cubicBezTo>
                <a:cubicBezTo>
                  <a:pt x="2276277" y="9777403"/>
                  <a:pt x="2266400" y="9753699"/>
                  <a:pt x="2248800" y="9764081"/>
                </a:cubicBezTo>
                <a:cubicBezTo>
                  <a:pt x="2234868" y="9772251"/>
                  <a:pt x="2226749" y="9795253"/>
                  <a:pt x="2222082" y="9813583"/>
                </a:cubicBezTo>
                <a:cubicBezTo>
                  <a:pt x="2218983" y="9825758"/>
                  <a:pt x="2226478" y="9841119"/>
                  <a:pt x="2229263" y="9855090"/>
                </a:cubicBezTo>
                <a:cubicBezTo>
                  <a:pt x="2225668" y="9856689"/>
                  <a:pt x="2222204" y="9858346"/>
                  <a:pt x="2218604" y="9859947"/>
                </a:cubicBezTo>
                <a:cubicBezTo>
                  <a:pt x="2208200" y="9849712"/>
                  <a:pt x="2197833" y="9839576"/>
                  <a:pt x="2181462" y="9823632"/>
                </a:cubicBezTo>
                <a:cubicBezTo>
                  <a:pt x="2175166" y="9846752"/>
                  <a:pt x="2169681" y="9866724"/>
                  <a:pt x="2164338" y="9886517"/>
                </a:cubicBezTo>
                <a:cubicBezTo>
                  <a:pt x="2125837" y="9860324"/>
                  <a:pt x="2112385" y="9812436"/>
                  <a:pt x="2131909" y="9760913"/>
                </a:cubicBezTo>
                <a:cubicBezTo>
                  <a:pt x="2139444" y="9741075"/>
                  <a:pt x="2149933" y="9723407"/>
                  <a:pt x="2130957" y="9704091"/>
                </a:cubicBezTo>
                <a:cubicBezTo>
                  <a:pt x="2056830" y="9729743"/>
                  <a:pt x="2058787" y="9804225"/>
                  <a:pt x="2038762" y="9869787"/>
                </a:cubicBezTo>
                <a:cubicBezTo>
                  <a:pt x="2019194" y="9855852"/>
                  <a:pt x="2003342" y="9844555"/>
                  <a:pt x="1979070" y="9827252"/>
                </a:cubicBezTo>
                <a:cubicBezTo>
                  <a:pt x="1985317" y="9860927"/>
                  <a:pt x="1989880" y="9885608"/>
                  <a:pt x="1994477" y="9910615"/>
                </a:cubicBezTo>
                <a:cubicBezTo>
                  <a:pt x="1963136" y="9882871"/>
                  <a:pt x="1936633" y="9856571"/>
                  <a:pt x="1907428" y="9834143"/>
                </a:cubicBezTo>
                <a:cubicBezTo>
                  <a:pt x="1871429" y="9806613"/>
                  <a:pt x="1863105" y="9766775"/>
                  <a:pt x="1857969" y="9727147"/>
                </a:cubicBezTo>
                <a:cubicBezTo>
                  <a:pt x="1851728" y="9679066"/>
                  <a:pt x="1847065" y="9630057"/>
                  <a:pt x="1849799" y="9582283"/>
                </a:cubicBezTo>
                <a:cubicBezTo>
                  <a:pt x="1851281" y="9556540"/>
                  <a:pt x="1864834" y="9528109"/>
                  <a:pt x="1881522" y="9508731"/>
                </a:cubicBezTo>
                <a:cubicBezTo>
                  <a:pt x="1901784" y="9485207"/>
                  <a:pt x="1906049" y="9461248"/>
                  <a:pt x="1902595" y="9432364"/>
                </a:cubicBezTo>
                <a:cubicBezTo>
                  <a:pt x="1900906" y="9418370"/>
                  <a:pt x="1898576" y="9404429"/>
                  <a:pt x="1897699" y="9390538"/>
                </a:cubicBezTo>
                <a:cubicBezTo>
                  <a:pt x="1894282" y="9333889"/>
                  <a:pt x="1922506" y="9293243"/>
                  <a:pt x="1976194" y="9276795"/>
                </a:cubicBezTo>
                <a:cubicBezTo>
                  <a:pt x="2015128" y="9264942"/>
                  <a:pt x="2017265" y="9249362"/>
                  <a:pt x="1991101" y="9216878"/>
                </a:cubicBezTo>
                <a:cubicBezTo>
                  <a:pt x="1979439" y="9202324"/>
                  <a:pt x="1951384" y="9199124"/>
                  <a:pt x="1957072" y="9171170"/>
                </a:cubicBezTo>
                <a:cubicBezTo>
                  <a:pt x="1943949" y="9168991"/>
                  <a:pt x="1930278" y="9163345"/>
                  <a:pt x="1918005" y="9165318"/>
                </a:cubicBezTo>
                <a:cubicBezTo>
                  <a:pt x="1865808" y="9173436"/>
                  <a:pt x="1865162" y="9173723"/>
                  <a:pt x="1844477" y="9118023"/>
                </a:cubicBezTo>
                <a:cubicBezTo>
                  <a:pt x="1806818" y="9158336"/>
                  <a:pt x="1792279" y="9096070"/>
                  <a:pt x="1753744" y="9096138"/>
                </a:cubicBezTo>
                <a:cubicBezTo>
                  <a:pt x="1754349" y="9115137"/>
                  <a:pt x="1754921" y="9133577"/>
                  <a:pt x="1755580" y="9155928"/>
                </a:cubicBezTo>
                <a:lnTo>
                  <a:pt x="1692629" y="9200288"/>
                </a:lnTo>
                <a:lnTo>
                  <a:pt x="1682080" y="9170324"/>
                </a:lnTo>
                <a:cubicBezTo>
                  <a:pt x="1683082" y="9161083"/>
                  <a:pt x="1689412" y="9153016"/>
                  <a:pt x="1703151" y="9146384"/>
                </a:cubicBezTo>
                <a:cubicBezTo>
                  <a:pt x="1712708" y="9141785"/>
                  <a:pt x="1720497" y="9133210"/>
                  <a:pt x="1729019" y="9126517"/>
                </a:cubicBezTo>
                <a:cubicBezTo>
                  <a:pt x="1727512" y="9123128"/>
                  <a:pt x="1725960" y="9119637"/>
                  <a:pt x="1724450" y="9116243"/>
                </a:cubicBezTo>
                <a:cubicBezTo>
                  <a:pt x="1703858" y="9122380"/>
                  <a:pt x="1683230" y="9128423"/>
                  <a:pt x="1667604" y="9133049"/>
                </a:cubicBezTo>
                <a:cubicBezTo>
                  <a:pt x="1662748" y="9162143"/>
                  <a:pt x="1658668" y="9186020"/>
                  <a:pt x="1652735" y="9221628"/>
                </a:cubicBezTo>
                <a:cubicBezTo>
                  <a:pt x="1635245" y="9203167"/>
                  <a:pt x="1627046" y="9195668"/>
                  <a:pt x="1620201" y="9186988"/>
                </a:cubicBezTo>
                <a:cubicBezTo>
                  <a:pt x="1609605" y="9173353"/>
                  <a:pt x="1601876" y="9156470"/>
                  <a:pt x="1589489" y="9145258"/>
                </a:cubicBezTo>
                <a:cubicBezTo>
                  <a:pt x="1559184" y="9117867"/>
                  <a:pt x="1536052" y="9089951"/>
                  <a:pt x="1555917" y="9046406"/>
                </a:cubicBezTo>
                <a:lnTo>
                  <a:pt x="1551027" y="9032570"/>
                </a:lnTo>
                <a:lnTo>
                  <a:pt x="1551452" y="9032137"/>
                </a:lnTo>
                <a:lnTo>
                  <a:pt x="1551061" y="9031733"/>
                </a:lnTo>
                <a:lnTo>
                  <a:pt x="1586446" y="9016430"/>
                </a:lnTo>
                <a:cubicBezTo>
                  <a:pt x="1598775" y="9012688"/>
                  <a:pt x="1611877" y="9011710"/>
                  <a:pt x="1626753" y="9017579"/>
                </a:cubicBezTo>
                <a:cubicBezTo>
                  <a:pt x="1610620" y="9045415"/>
                  <a:pt x="1610620" y="9045415"/>
                  <a:pt x="1578826" y="9051197"/>
                </a:cubicBezTo>
                <a:cubicBezTo>
                  <a:pt x="1596083" y="9078582"/>
                  <a:pt x="1596083" y="9078582"/>
                  <a:pt x="1613955" y="9071796"/>
                </a:cubicBezTo>
                <a:cubicBezTo>
                  <a:pt x="1634265" y="9064043"/>
                  <a:pt x="1671636" y="8985307"/>
                  <a:pt x="1656960" y="8974416"/>
                </a:cubicBezTo>
                <a:cubicBezTo>
                  <a:pt x="1628633" y="8953464"/>
                  <a:pt x="1663132" y="8936613"/>
                  <a:pt x="1653034" y="8921596"/>
                </a:cubicBezTo>
                <a:cubicBezTo>
                  <a:pt x="1618701" y="8931875"/>
                  <a:pt x="1573047" y="8924886"/>
                  <a:pt x="1577655" y="8990414"/>
                </a:cubicBezTo>
                <a:cubicBezTo>
                  <a:pt x="1560135" y="8973128"/>
                  <a:pt x="1550123" y="8963293"/>
                  <a:pt x="1538742" y="8952106"/>
                </a:cubicBezTo>
                <a:cubicBezTo>
                  <a:pt x="1526482" y="8962313"/>
                  <a:pt x="1515345" y="8971563"/>
                  <a:pt x="1502947" y="8981955"/>
                </a:cubicBezTo>
                <a:lnTo>
                  <a:pt x="1551061" y="9031733"/>
                </a:lnTo>
                <a:lnTo>
                  <a:pt x="1550774" y="9031857"/>
                </a:lnTo>
                <a:lnTo>
                  <a:pt x="1551027" y="9032570"/>
                </a:lnTo>
                <a:lnTo>
                  <a:pt x="1506728" y="9077682"/>
                </a:lnTo>
                <a:cubicBezTo>
                  <a:pt x="1486457" y="9060923"/>
                  <a:pt x="1465386" y="9043126"/>
                  <a:pt x="1443562" y="9026353"/>
                </a:cubicBezTo>
                <a:cubicBezTo>
                  <a:pt x="1442533" y="9025533"/>
                  <a:pt x="1434640" y="9034619"/>
                  <a:pt x="1429736" y="9039239"/>
                </a:cubicBezTo>
                <a:cubicBezTo>
                  <a:pt x="1439175" y="9060466"/>
                  <a:pt x="1447927" y="9080147"/>
                  <a:pt x="1456634" y="9099726"/>
                </a:cubicBezTo>
                <a:cubicBezTo>
                  <a:pt x="1454123" y="9101539"/>
                  <a:pt x="1451613" y="9103353"/>
                  <a:pt x="1449102" y="9105166"/>
                </a:cubicBezTo>
                <a:cubicBezTo>
                  <a:pt x="1442060" y="9097270"/>
                  <a:pt x="1435436" y="9088839"/>
                  <a:pt x="1427776" y="9081558"/>
                </a:cubicBezTo>
                <a:cubicBezTo>
                  <a:pt x="1410336" y="9064702"/>
                  <a:pt x="1394434" y="9042864"/>
                  <a:pt x="1369684" y="9072441"/>
                </a:cubicBezTo>
                <a:cubicBezTo>
                  <a:pt x="1363334" y="9080027"/>
                  <a:pt x="1345128" y="9076862"/>
                  <a:pt x="1339497" y="9077624"/>
                </a:cubicBezTo>
                <a:cubicBezTo>
                  <a:pt x="1328991" y="9106676"/>
                  <a:pt x="1319175" y="9133568"/>
                  <a:pt x="1308613" y="9162993"/>
                </a:cubicBezTo>
                <a:cubicBezTo>
                  <a:pt x="1273688" y="9143349"/>
                  <a:pt x="1274437" y="9089371"/>
                  <a:pt x="1231255" y="9089182"/>
                </a:cubicBezTo>
                <a:cubicBezTo>
                  <a:pt x="1200403" y="9116724"/>
                  <a:pt x="1209317" y="9153163"/>
                  <a:pt x="1216279" y="9188959"/>
                </a:cubicBezTo>
                <a:cubicBezTo>
                  <a:pt x="1212266" y="9188885"/>
                  <a:pt x="1208169" y="9188855"/>
                  <a:pt x="1204156" y="9188781"/>
                </a:cubicBezTo>
                <a:cubicBezTo>
                  <a:pt x="1194170" y="9176270"/>
                  <a:pt x="1184189" y="9163756"/>
                  <a:pt x="1168016" y="9143548"/>
                </a:cubicBezTo>
                <a:cubicBezTo>
                  <a:pt x="1159596" y="9173066"/>
                  <a:pt x="1153337" y="9194776"/>
                  <a:pt x="1147163" y="9216681"/>
                </a:cubicBezTo>
                <a:cubicBezTo>
                  <a:pt x="1107189" y="9176746"/>
                  <a:pt x="1097640" y="9136874"/>
                  <a:pt x="1119995" y="9085253"/>
                </a:cubicBezTo>
                <a:cubicBezTo>
                  <a:pt x="1128429" y="9065711"/>
                  <a:pt x="1131982" y="9050083"/>
                  <a:pt x="1117035" y="9031886"/>
                </a:cubicBezTo>
                <a:cubicBezTo>
                  <a:pt x="1047966" y="9059464"/>
                  <a:pt x="1042651" y="9127538"/>
                  <a:pt x="1027434" y="9197932"/>
                </a:cubicBezTo>
                <a:cubicBezTo>
                  <a:pt x="1006272" y="9183892"/>
                  <a:pt x="989183" y="9172565"/>
                  <a:pt x="961790" y="9154442"/>
                </a:cubicBezTo>
                <a:cubicBezTo>
                  <a:pt x="970132" y="9186379"/>
                  <a:pt x="975860" y="9208212"/>
                  <a:pt x="983456" y="9237461"/>
                </a:cubicBezTo>
                <a:cubicBezTo>
                  <a:pt x="943102" y="9203619"/>
                  <a:pt x="908125" y="9175170"/>
                  <a:pt x="874376" y="9145245"/>
                </a:cubicBezTo>
                <a:cubicBezTo>
                  <a:pt x="867064" y="9138746"/>
                  <a:pt x="862249" y="9127420"/>
                  <a:pt x="859631" y="9117556"/>
                </a:cubicBezTo>
                <a:cubicBezTo>
                  <a:pt x="841594" y="9049411"/>
                  <a:pt x="827372" y="8980151"/>
                  <a:pt x="835504" y="8910469"/>
                </a:cubicBezTo>
                <a:cubicBezTo>
                  <a:pt x="838546" y="8884504"/>
                  <a:pt x="851075" y="8856521"/>
                  <a:pt x="867720" y="8837278"/>
                </a:cubicBezTo>
                <a:cubicBezTo>
                  <a:pt x="885300" y="8816922"/>
                  <a:pt x="891468" y="8796995"/>
                  <a:pt x="889337" y="8771581"/>
                </a:cubicBezTo>
                <a:cubicBezTo>
                  <a:pt x="888195" y="8757576"/>
                  <a:pt x="885539" y="8743664"/>
                  <a:pt x="884305" y="8729700"/>
                </a:cubicBezTo>
                <a:cubicBezTo>
                  <a:pt x="878037" y="8661433"/>
                  <a:pt x="898801" y="8625613"/>
                  <a:pt x="962239" y="8605992"/>
                </a:cubicBezTo>
                <a:cubicBezTo>
                  <a:pt x="988167" y="8597946"/>
                  <a:pt x="994878" y="8579985"/>
                  <a:pt x="1000879" y="8557692"/>
                </a:cubicBezTo>
                <a:cubicBezTo>
                  <a:pt x="1005264" y="8541462"/>
                  <a:pt x="1007028" y="8520828"/>
                  <a:pt x="1035421" y="8532001"/>
                </a:cubicBezTo>
                <a:cubicBezTo>
                  <a:pt x="1037575" y="8551248"/>
                  <a:pt x="1041197" y="8571577"/>
                  <a:pt x="1041818" y="8591854"/>
                </a:cubicBezTo>
                <a:cubicBezTo>
                  <a:pt x="1042427" y="8610627"/>
                  <a:pt x="1039844" y="8629417"/>
                  <a:pt x="1037808" y="8662368"/>
                </a:cubicBezTo>
                <a:cubicBezTo>
                  <a:pt x="1054003" y="8642861"/>
                  <a:pt x="1067338" y="8633098"/>
                  <a:pt x="1072247" y="8619771"/>
                </a:cubicBezTo>
                <a:cubicBezTo>
                  <a:pt x="1096144" y="8554229"/>
                  <a:pt x="1109761" y="8487682"/>
                  <a:pt x="1085936" y="8415723"/>
                </a:cubicBezTo>
                <a:cubicBezTo>
                  <a:pt x="1066345" y="8356749"/>
                  <a:pt x="1073057" y="8298029"/>
                  <a:pt x="1091183" y="8240629"/>
                </a:cubicBezTo>
                <a:cubicBezTo>
                  <a:pt x="1097389" y="8221034"/>
                  <a:pt x="1101704" y="8200420"/>
                  <a:pt x="1104148" y="8179826"/>
                </a:cubicBezTo>
                <a:cubicBezTo>
                  <a:pt x="1108343" y="8144288"/>
                  <a:pt x="1117537" y="8111523"/>
                  <a:pt x="1142138" y="8085837"/>
                </a:cubicBezTo>
                <a:cubicBezTo>
                  <a:pt x="1160414" y="8066798"/>
                  <a:pt x="1163989" y="8045004"/>
                  <a:pt x="1157552" y="8018608"/>
                </a:cubicBezTo>
                <a:cubicBezTo>
                  <a:pt x="1147164" y="7975856"/>
                  <a:pt x="1139205" y="7932611"/>
                  <a:pt x="1129409" y="7889712"/>
                </a:cubicBezTo>
                <a:cubicBezTo>
                  <a:pt x="1114201" y="7823206"/>
                  <a:pt x="1113756" y="7757344"/>
                  <a:pt x="1128124" y="7691741"/>
                </a:cubicBezTo>
                <a:cubicBezTo>
                  <a:pt x="1131279" y="7677220"/>
                  <a:pt x="1132444" y="7662189"/>
                  <a:pt x="1128254" y="7644312"/>
                </a:cubicBezTo>
                <a:cubicBezTo>
                  <a:pt x="1122773" y="7651628"/>
                  <a:pt x="1118403" y="7660185"/>
                  <a:pt x="1111598" y="7665767"/>
                </a:cubicBezTo>
                <a:cubicBezTo>
                  <a:pt x="1102325" y="7673491"/>
                  <a:pt x="1088946" y="7686636"/>
                  <a:pt x="1081260" y="7684020"/>
                </a:cubicBezTo>
                <a:cubicBezTo>
                  <a:pt x="1042070" y="7670447"/>
                  <a:pt x="1017186" y="7696490"/>
                  <a:pt x="993789" y="7715948"/>
                </a:cubicBezTo>
                <a:cubicBezTo>
                  <a:pt x="970862" y="7734971"/>
                  <a:pt x="947104" y="7738450"/>
                  <a:pt x="920312" y="7742814"/>
                </a:cubicBezTo>
                <a:cubicBezTo>
                  <a:pt x="887392" y="7748051"/>
                  <a:pt x="854779" y="7756978"/>
                  <a:pt x="823228" y="7767531"/>
                </a:cubicBezTo>
                <a:cubicBezTo>
                  <a:pt x="792635" y="7777766"/>
                  <a:pt x="757184" y="7787258"/>
                  <a:pt x="780174" y="7843682"/>
                </a:cubicBezTo>
                <a:cubicBezTo>
                  <a:pt x="743077" y="7812690"/>
                  <a:pt x="718376" y="7833193"/>
                  <a:pt x="694136" y="7846527"/>
                </a:cubicBezTo>
                <a:cubicBezTo>
                  <a:pt x="659447" y="7865438"/>
                  <a:pt x="615822" y="7866491"/>
                  <a:pt x="588239" y="7899891"/>
                </a:cubicBezTo>
                <a:cubicBezTo>
                  <a:pt x="586639" y="7901764"/>
                  <a:pt x="579202" y="7898450"/>
                  <a:pt x="565810" y="7895933"/>
                </a:cubicBezTo>
                <a:cubicBezTo>
                  <a:pt x="576638" y="7877534"/>
                  <a:pt x="585219" y="7863032"/>
                  <a:pt x="600097" y="7837844"/>
                </a:cubicBezTo>
                <a:cubicBezTo>
                  <a:pt x="572083" y="7847165"/>
                  <a:pt x="552252" y="7852267"/>
                  <a:pt x="533758" y="7860374"/>
                </a:cubicBezTo>
                <a:cubicBezTo>
                  <a:pt x="507788" y="7871807"/>
                  <a:pt x="492634" y="7863336"/>
                  <a:pt x="482519" y="7832884"/>
                </a:cubicBezTo>
                <a:cubicBezTo>
                  <a:pt x="508926" y="7820444"/>
                  <a:pt x="538728" y="7816136"/>
                  <a:pt x="555905" y="7788409"/>
                </a:cubicBezTo>
                <a:cubicBezTo>
                  <a:pt x="560330" y="7781221"/>
                  <a:pt x="582864" y="7786410"/>
                  <a:pt x="602534" y="7785671"/>
                </a:cubicBezTo>
                <a:cubicBezTo>
                  <a:pt x="598628" y="7770921"/>
                  <a:pt x="595061" y="7757181"/>
                  <a:pt x="591660" y="7744064"/>
                </a:cubicBezTo>
                <a:cubicBezTo>
                  <a:pt x="583708" y="7744813"/>
                  <a:pt x="579984" y="7744146"/>
                  <a:pt x="577528" y="7745586"/>
                </a:cubicBezTo>
                <a:cubicBezTo>
                  <a:pt x="566138" y="7752277"/>
                  <a:pt x="555751" y="7760729"/>
                  <a:pt x="543886" y="7766354"/>
                </a:cubicBezTo>
                <a:cubicBezTo>
                  <a:pt x="506026" y="7784351"/>
                  <a:pt x="470801" y="7802803"/>
                  <a:pt x="446844" y="7842366"/>
                </a:cubicBezTo>
                <a:cubicBezTo>
                  <a:pt x="420364" y="7885955"/>
                  <a:pt x="379312" y="7916400"/>
                  <a:pt x="320983" y="7943035"/>
                </a:cubicBezTo>
                <a:cubicBezTo>
                  <a:pt x="336032" y="7919971"/>
                  <a:pt x="344862" y="7906527"/>
                  <a:pt x="355350" y="7890596"/>
                </a:cubicBezTo>
                <a:cubicBezTo>
                  <a:pt x="297884" y="7869475"/>
                  <a:pt x="273677" y="7943518"/>
                  <a:pt x="213875" y="7937020"/>
                </a:cubicBezTo>
                <a:cubicBezTo>
                  <a:pt x="251895" y="7886331"/>
                  <a:pt x="279267" y="7841765"/>
                  <a:pt x="346973" y="7856357"/>
                </a:cubicBezTo>
                <a:cubicBezTo>
                  <a:pt x="363481" y="7859929"/>
                  <a:pt x="390514" y="7839202"/>
                  <a:pt x="402400" y="7821953"/>
                </a:cubicBezTo>
                <a:cubicBezTo>
                  <a:pt x="418515" y="7798538"/>
                  <a:pt x="436509" y="7786819"/>
                  <a:pt x="463071" y="7782435"/>
                </a:cubicBezTo>
                <a:cubicBezTo>
                  <a:pt x="471817" y="7780985"/>
                  <a:pt x="479053" y="7771153"/>
                  <a:pt x="483745" y="7758845"/>
                </a:cubicBezTo>
                <a:cubicBezTo>
                  <a:pt x="421886" y="7763135"/>
                  <a:pt x="376800" y="7810351"/>
                  <a:pt x="313304" y="7823377"/>
                </a:cubicBezTo>
                <a:cubicBezTo>
                  <a:pt x="314594" y="7810381"/>
                  <a:pt x="315336" y="7802850"/>
                  <a:pt x="316719" y="7789813"/>
                </a:cubicBezTo>
                <a:cubicBezTo>
                  <a:pt x="300925" y="7794048"/>
                  <a:pt x="284857" y="7794695"/>
                  <a:pt x="273753" y="7802530"/>
                </a:cubicBezTo>
                <a:cubicBezTo>
                  <a:pt x="263674" y="7809684"/>
                  <a:pt x="258823" y="7824618"/>
                  <a:pt x="249354" y="7839857"/>
                </a:cubicBezTo>
                <a:cubicBezTo>
                  <a:pt x="239069" y="7838855"/>
                  <a:pt x="224329" y="7837518"/>
                  <a:pt x="207174" y="7835970"/>
                </a:cubicBezTo>
                <a:cubicBezTo>
                  <a:pt x="212920" y="7795452"/>
                  <a:pt x="238809" y="7772911"/>
                  <a:pt x="269587" y="7769556"/>
                </a:cubicBezTo>
                <a:cubicBezTo>
                  <a:pt x="300913" y="7766189"/>
                  <a:pt x="299466" y="7709013"/>
                  <a:pt x="344927" y="7739422"/>
                </a:cubicBezTo>
                <a:cubicBezTo>
                  <a:pt x="343856" y="7717138"/>
                  <a:pt x="343182" y="7702693"/>
                  <a:pt x="342464" y="7688150"/>
                </a:cubicBezTo>
                <a:cubicBezTo>
                  <a:pt x="310502" y="7686108"/>
                  <a:pt x="295686" y="7700015"/>
                  <a:pt x="278482" y="7721713"/>
                </a:cubicBezTo>
                <a:cubicBezTo>
                  <a:pt x="268015" y="7734957"/>
                  <a:pt x="235417" y="7729248"/>
                  <a:pt x="209384" y="7732584"/>
                </a:cubicBezTo>
                <a:cubicBezTo>
                  <a:pt x="216452" y="7743257"/>
                  <a:pt x="223563" y="7754027"/>
                  <a:pt x="230588" y="7764603"/>
                </a:cubicBezTo>
                <a:cubicBezTo>
                  <a:pt x="218831" y="7778427"/>
                  <a:pt x="208148" y="7791185"/>
                  <a:pt x="197154" y="7803741"/>
                </a:cubicBezTo>
                <a:cubicBezTo>
                  <a:pt x="181370" y="7821671"/>
                  <a:pt x="162108" y="7831050"/>
                  <a:pt x="138427" y="7821028"/>
                </a:cubicBezTo>
                <a:cubicBezTo>
                  <a:pt x="116368" y="7811684"/>
                  <a:pt x="98951" y="7816758"/>
                  <a:pt x="78576" y="7835801"/>
                </a:cubicBezTo>
                <a:cubicBezTo>
                  <a:pt x="95754" y="7838145"/>
                  <a:pt x="108662" y="7839839"/>
                  <a:pt x="133158" y="7843226"/>
                </a:cubicBezTo>
                <a:cubicBezTo>
                  <a:pt x="90568" y="7874936"/>
                  <a:pt x="56901" y="7900123"/>
                  <a:pt x="22774" y="7925520"/>
                </a:cubicBezTo>
                <a:cubicBezTo>
                  <a:pt x="-8623" y="7873299"/>
                  <a:pt x="-7693" y="7874396"/>
                  <a:pt x="26414" y="7839024"/>
                </a:cubicBezTo>
                <a:cubicBezTo>
                  <a:pt x="61465" y="7802776"/>
                  <a:pt x="94149" y="7764204"/>
                  <a:pt x="128177" y="7726899"/>
                </a:cubicBezTo>
                <a:cubicBezTo>
                  <a:pt x="135025" y="7719440"/>
                  <a:pt x="142127" y="7709320"/>
                  <a:pt x="150753" y="7707103"/>
                </a:cubicBezTo>
                <a:cubicBezTo>
                  <a:pt x="205326" y="7693638"/>
                  <a:pt x="215023" y="7628951"/>
                  <a:pt x="265844" y="7612036"/>
                </a:cubicBezTo>
                <a:cubicBezTo>
                  <a:pt x="262631" y="7607780"/>
                  <a:pt x="259453" y="7603618"/>
                  <a:pt x="256232" y="7599358"/>
                </a:cubicBezTo>
                <a:cubicBezTo>
                  <a:pt x="235373" y="7616068"/>
                  <a:pt x="214997" y="7633369"/>
                  <a:pt x="193522" y="7649192"/>
                </a:cubicBezTo>
                <a:cubicBezTo>
                  <a:pt x="174785" y="7662983"/>
                  <a:pt x="156033" y="7677471"/>
                  <a:pt x="135090" y="7686784"/>
                </a:cubicBezTo>
                <a:cubicBezTo>
                  <a:pt x="114517" y="7695933"/>
                  <a:pt x="98937" y="7686257"/>
                  <a:pt x="94856" y="7657188"/>
                </a:cubicBezTo>
                <a:cubicBezTo>
                  <a:pt x="127503" y="7643135"/>
                  <a:pt x="156256" y="7624548"/>
                  <a:pt x="174349" y="7587941"/>
                </a:cubicBezTo>
                <a:cubicBezTo>
                  <a:pt x="183008" y="7570384"/>
                  <a:pt x="213259" y="7564598"/>
                  <a:pt x="233875" y="7553805"/>
                </a:cubicBezTo>
                <a:cubicBezTo>
                  <a:pt x="241777" y="7549710"/>
                  <a:pt x="250072" y="7546486"/>
                  <a:pt x="259390" y="7542342"/>
                </a:cubicBezTo>
                <a:cubicBezTo>
                  <a:pt x="224029" y="7539372"/>
                  <a:pt x="191669" y="7535190"/>
                  <a:pt x="159387" y="7534917"/>
                </a:cubicBezTo>
                <a:cubicBezTo>
                  <a:pt x="149495" y="7534785"/>
                  <a:pt x="138986" y="7544453"/>
                  <a:pt x="130498" y="7551706"/>
                </a:cubicBezTo>
                <a:cubicBezTo>
                  <a:pt x="116974" y="7563295"/>
                  <a:pt x="104819" y="7576708"/>
                  <a:pt x="89469" y="7591898"/>
                </a:cubicBezTo>
                <a:cubicBezTo>
                  <a:pt x="76767" y="7569798"/>
                  <a:pt x="78819" y="7555767"/>
                  <a:pt x="92443" y="7545410"/>
                </a:cubicBezTo>
                <a:cubicBezTo>
                  <a:pt x="109653" y="7532414"/>
                  <a:pt x="127573" y="7520031"/>
                  <a:pt x="146541" y="7509745"/>
                </a:cubicBezTo>
                <a:cubicBezTo>
                  <a:pt x="168092" y="7498070"/>
                  <a:pt x="179228" y="7485336"/>
                  <a:pt x="160989" y="7467441"/>
                </a:cubicBezTo>
                <a:cubicBezTo>
                  <a:pt x="172790" y="7450236"/>
                  <a:pt x="182405" y="7436319"/>
                  <a:pt x="191930" y="7422449"/>
                </a:cubicBezTo>
                <a:cubicBezTo>
                  <a:pt x="211182" y="7418534"/>
                  <a:pt x="227459" y="7409902"/>
                  <a:pt x="232259" y="7379439"/>
                </a:cubicBezTo>
                <a:cubicBezTo>
                  <a:pt x="234441" y="7365466"/>
                  <a:pt x="248248" y="7351776"/>
                  <a:pt x="260167" y="7342294"/>
                </a:cubicBezTo>
                <a:cubicBezTo>
                  <a:pt x="275485" y="7330030"/>
                  <a:pt x="294206" y="7322170"/>
                  <a:pt x="312575" y="7311794"/>
                </a:cubicBezTo>
                <a:cubicBezTo>
                  <a:pt x="301407" y="7277977"/>
                  <a:pt x="275682" y="7288719"/>
                  <a:pt x="257395" y="7281642"/>
                </a:cubicBezTo>
                <a:cubicBezTo>
                  <a:pt x="238329" y="7331459"/>
                  <a:pt x="169743" y="7380762"/>
                  <a:pt x="78519" y="7409719"/>
                </a:cubicBezTo>
                <a:lnTo>
                  <a:pt x="27060" y="7341502"/>
                </a:lnTo>
                <a:lnTo>
                  <a:pt x="34389" y="7327574"/>
                </a:lnTo>
                <a:cubicBezTo>
                  <a:pt x="38755" y="7310123"/>
                  <a:pt x="37558" y="7287535"/>
                  <a:pt x="68552" y="7293866"/>
                </a:cubicBezTo>
                <a:cubicBezTo>
                  <a:pt x="64775" y="7300773"/>
                  <a:pt x="61039" y="7307538"/>
                  <a:pt x="50463" y="7326987"/>
                </a:cubicBezTo>
                <a:cubicBezTo>
                  <a:pt x="66818" y="7320527"/>
                  <a:pt x="80662" y="7315067"/>
                  <a:pt x="93251" y="7310108"/>
                </a:cubicBezTo>
                <a:lnTo>
                  <a:pt x="128124" y="7296382"/>
                </a:lnTo>
                <a:lnTo>
                  <a:pt x="128118" y="7297101"/>
                </a:lnTo>
                <a:lnTo>
                  <a:pt x="128241" y="7297046"/>
                </a:lnTo>
                <a:lnTo>
                  <a:pt x="114933" y="7338030"/>
                </a:lnTo>
                <a:cubicBezTo>
                  <a:pt x="117574" y="7339992"/>
                  <a:pt x="120256" y="7342045"/>
                  <a:pt x="122898" y="7344006"/>
                </a:cubicBezTo>
                <a:cubicBezTo>
                  <a:pt x="149358" y="7320747"/>
                  <a:pt x="175856" y="7297587"/>
                  <a:pt x="202308" y="7274325"/>
                </a:cubicBezTo>
                <a:cubicBezTo>
                  <a:pt x="200512" y="7271762"/>
                  <a:pt x="198664" y="7269099"/>
                  <a:pt x="196860" y="7266533"/>
                </a:cubicBezTo>
                <a:lnTo>
                  <a:pt x="128241" y="7297046"/>
                </a:lnTo>
                <a:lnTo>
                  <a:pt x="128506" y="7296231"/>
                </a:lnTo>
                <a:lnTo>
                  <a:pt x="128124" y="7296382"/>
                </a:lnTo>
                <a:lnTo>
                  <a:pt x="128271" y="7277107"/>
                </a:lnTo>
                <a:cubicBezTo>
                  <a:pt x="133081" y="7259777"/>
                  <a:pt x="149925" y="7249522"/>
                  <a:pt x="161334" y="7238094"/>
                </a:cubicBezTo>
                <a:cubicBezTo>
                  <a:pt x="192181" y="7207309"/>
                  <a:pt x="227423" y="7181190"/>
                  <a:pt x="267600" y="7147533"/>
                </a:cubicBezTo>
                <a:cubicBezTo>
                  <a:pt x="265167" y="7165916"/>
                  <a:pt x="263588" y="7177530"/>
                  <a:pt x="261167" y="7195443"/>
                </a:cubicBezTo>
                <a:cubicBezTo>
                  <a:pt x="324079" y="7136117"/>
                  <a:pt x="382181" y="7081139"/>
                  <a:pt x="444533" y="7022295"/>
                </a:cubicBezTo>
                <a:cubicBezTo>
                  <a:pt x="438700" y="7000974"/>
                  <a:pt x="451779" y="6981684"/>
                  <a:pt x="474802" y="6966110"/>
                </a:cubicBezTo>
                <a:cubicBezTo>
                  <a:pt x="496893" y="6951175"/>
                  <a:pt x="516100" y="6934975"/>
                  <a:pt x="515463" y="6901237"/>
                </a:cubicBezTo>
                <a:cubicBezTo>
                  <a:pt x="515238" y="6887056"/>
                  <a:pt x="531415" y="6873242"/>
                  <a:pt x="540214" y="6859230"/>
                </a:cubicBezTo>
                <a:cubicBezTo>
                  <a:pt x="483113" y="6878930"/>
                  <a:pt x="478678" y="6884620"/>
                  <a:pt x="476819" y="6940826"/>
                </a:cubicBezTo>
                <a:cubicBezTo>
                  <a:pt x="395859" y="6966264"/>
                  <a:pt x="361382" y="7052999"/>
                  <a:pt x="287068" y="7094641"/>
                </a:cubicBezTo>
                <a:cubicBezTo>
                  <a:pt x="280420" y="7072978"/>
                  <a:pt x="274860" y="7055253"/>
                  <a:pt x="267954" y="7032776"/>
                </a:cubicBezTo>
                <a:cubicBezTo>
                  <a:pt x="295183" y="7029147"/>
                  <a:pt x="313805" y="7019821"/>
                  <a:pt x="316591" y="6987814"/>
                </a:cubicBezTo>
                <a:cubicBezTo>
                  <a:pt x="319409" y="6956374"/>
                  <a:pt x="351308" y="6953565"/>
                  <a:pt x="374178" y="6945602"/>
                </a:cubicBezTo>
                <a:cubicBezTo>
                  <a:pt x="404876" y="6934855"/>
                  <a:pt x="431529" y="6921725"/>
                  <a:pt x="445398" y="6880608"/>
                </a:cubicBezTo>
                <a:cubicBezTo>
                  <a:pt x="421527" y="6895753"/>
                  <a:pt x="403860" y="6906978"/>
                  <a:pt x="386155" y="6918103"/>
                </a:cubicBezTo>
                <a:cubicBezTo>
                  <a:pt x="382837" y="6915862"/>
                  <a:pt x="379519" y="6913620"/>
                  <a:pt x="376200" y="6911379"/>
                </a:cubicBezTo>
                <a:cubicBezTo>
                  <a:pt x="382378" y="6898185"/>
                  <a:pt x="385715" y="6882072"/>
                  <a:pt x="395314" y="6872344"/>
                </a:cubicBezTo>
                <a:cubicBezTo>
                  <a:pt x="428002" y="6839004"/>
                  <a:pt x="463804" y="6808919"/>
                  <a:pt x="496317" y="6775418"/>
                </a:cubicBezTo>
                <a:cubicBezTo>
                  <a:pt x="504562" y="6766873"/>
                  <a:pt x="505075" y="6750390"/>
                  <a:pt x="509005" y="6737846"/>
                </a:cubicBezTo>
                <a:cubicBezTo>
                  <a:pt x="551880" y="6714483"/>
                  <a:pt x="597437" y="6689694"/>
                  <a:pt x="649661" y="6661250"/>
                </a:cubicBezTo>
                <a:cubicBezTo>
                  <a:pt x="647505" y="6677535"/>
                  <a:pt x="646115" y="6687323"/>
                  <a:pt x="644352" y="6700761"/>
                </a:cubicBezTo>
                <a:cubicBezTo>
                  <a:pt x="653497" y="6697972"/>
                  <a:pt x="662311" y="6697653"/>
                  <a:pt x="668305" y="6693246"/>
                </a:cubicBezTo>
                <a:cubicBezTo>
                  <a:pt x="694810" y="6673568"/>
                  <a:pt x="710791" y="6637435"/>
                  <a:pt x="756307" y="6649583"/>
                </a:cubicBezTo>
                <a:cubicBezTo>
                  <a:pt x="768717" y="6652892"/>
                  <a:pt x="788776" y="6628414"/>
                  <a:pt x="802774" y="6614174"/>
                </a:cubicBezTo>
                <a:cubicBezTo>
                  <a:pt x="830451" y="6586192"/>
                  <a:pt x="855200" y="6554873"/>
                  <a:pt x="883893" y="6527948"/>
                </a:cubicBezTo>
                <a:cubicBezTo>
                  <a:pt x="893240" y="6519146"/>
                  <a:pt x="911143" y="6519890"/>
                  <a:pt x="928407" y="6515465"/>
                </a:cubicBezTo>
                <a:cubicBezTo>
                  <a:pt x="926334" y="6498389"/>
                  <a:pt x="924295" y="6482118"/>
                  <a:pt x="922254" y="6465842"/>
                </a:cubicBezTo>
                <a:cubicBezTo>
                  <a:pt x="928937" y="6461243"/>
                  <a:pt x="935577" y="6456548"/>
                  <a:pt x="942265" y="6451948"/>
                </a:cubicBezTo>
                <a:cubicBezTo>
                  <a:pt x="950563" y="6451975"/>
                  <a:pt x="959001" y="6452056"/>
                  <a:pt x="957678" y="6452064"/>
                </a:cubicBezTo>
                <a:cubicBezTo>
                  <a:pt x="976124" y="6428186"/>
                  <a:pt x="989689" y="6409493"/>
                  <a:pt x="1004512" y="6391873"/>
                </a:cubicBezTo>
                <a:cubicBezTo>
                  <a:pt x="1012937" y="6381745"/>
                  <a:pt x="1022696" y="6372875"/>
                  <a:pt x="1032720" y="6364352"/>
                </a:cubicBezTo>
                <a:cubicBezTo>
                  <a:pt x="1056694" y="6343708"/>
                  <a:pt x="1079881" y="6321556"/>
                  <a:pt x="1105744" y="6303667"/>
                </a:cubicBezTo>
                <a:cubicBezTo>
                  <a:pt x="1129515" y="6287288"/>
                  <a:pt x="1143747" y="6267608"/>
                  <a:pt x="1145013" y="6227456"/>
                </a:cubicBezTo>
                <a:cubicBezTo>
                  <a:pt x="1107038" y="6235747"/>
                  <a:pt x="1073830" y="6243087"/>
                  <a:pt x="1049248" y="6248443"/>
                </a:cubicBezTo>
                <a:cubicBezTo>
                  <a:pt x="1048452" y="6265284"/>
                  <a:pt x="1051570" y="6278759"/>
                  <a:pt x="1046998" y="6282651"/>
                </a:cubicBezTo>
                <a:cubicBezTo>
                  <a:pt x="1014261" y="6310676"/>
                  <a:pt x="979100" y="6335720"/>
                  <a:pt x="946227" y="6363690"/>
                </a:cubicBezTo>
                <a:cubicBezTo>
                  <a:pt x="910604" y="6393927"/>
                  <a:pt x="877241" y="6426993"/>
                  <a:pt x="841883" y="6457578"/>
                </a:cubicBezTo>
                <a:cubicBezTo>
                  <a:pt x="808205" y="6486718"/>
                  <a:pt x="807675" y="6486025"/>
                  <a:pt x="757755" y="6469441"/>
                </a:cubicBezTo>
                <a:cubicBezTo>
                  <a:pt x="772732" y="6454656"/>
                  <a:pt x="784189" y="6441663"/>
                  <a:pt x="797334" y="6430713"/>
                </a:cubicBezTo>
                <a:cubicBezTo>
                  <a:pt x="804928" y="6424433"/>
                  <a:pt x="815883" y="6422465"/>
                  <a:pt x="823790" y="6416393"/>
                </a:cubicBezTo>
                <a:cubicBezTo>
                  <a:pt x="836909" y="6406378"/>
                  <a:pt x="855216" y="6394868"/>
                  <a:pt x="839905" y="6375090"/>
                </a:cubicBezTo>
                <a:cubicBezTo>
                  <a:pt x="827415" y="6358937"/>
                  <a:pt x="812159" y="6365140"/>
                  <a:pt x="803244" y="6381875"/>
                </a:cubicBezTo>
                <a:cubicBezTo>
                  <a:pt x="793037" y="6401159"/>
                  <a:pt x="770822" y="6392459"/>
                  <a:pt x="754908" y="6401162"/>
                </a:cubicBezTo>
                <a:cubicBezTo>
                  <a:pt x="723228" y="6418386"/>
                  <a:pt x="703145" y="6443804"/>
                  <a:pt x="683491" y="6470187"/>
                </a:cubicBezTo>
                <a:cubicBezTo>
                  <a:pt x="646174" y="6520220"/>
                  <a:pt x="599628" y="6556942"/>
                  <a:pt x="551628" y="6589663"/>
                </a:cubicBezTo>
                <a:cubicBezTo>
                  <a:pt x="539409" y="6609145"/>
                  <a:pt x="529505" y="6630618"/>
                  <a:pt x="514567" y="6647482"/>
                </a:cubicBezTo>
                <a:cubicBezTo>
                  <a:pt x="488027" y="6677508"/>
                  <a:pt x="458326" y="6704654"/>
                  <a:pt x="430092" y="6733109"/>
                </a:cubicBezTo>
                <a:cubicBezTo>
                  <a:pt x="418808" y="6744515"/>
                  <a:pt x="405493" y="6756825"/>
                  <a:pt x="392992" y="6737649"/>
                </a:cubicBezTo>
                <a:cubicBezTo>
                  <a:pt x="388345" y="6730430"/>
                  <a:pt x="392703" y="6709914"/>
                  <a:pt x="399847" y="6703368"/>
                </a:cubicBezTo>
                <a:cubicBezTo>
                  <a:pt x="428098" y="6677686"/>
                  <a:pt x="459150" y="6655057"/>
                  <a:pt x="491507" y="6629408"/>
                </a:cubicBezTo>
                <a:cubicBezTo>
                  <a:pt x="481533" y="6588097"/>
                  <a:pt x="512750" y="6567595"/>
                  <a:pt x="541758" y="6549816"/>
                </a:cubicBezTo>
                <a:cubicBezTo>
                  <a:pt x="553064" y="6542934"/>
                  <a:pt x="561796" y="6535423"/>
                  <a:pt x="567776" y="6526290"/>
                </a:cubicBezTo>
                <a:lnTo>
                  <a:pt x="577086" y="6493729"/>
                </a:lnTo>
                <a:lnTo>
                  <a:pt x="626643" y="6476940"/>
                </a:lnTo>
                <a:cubicBezTo>
                  <a:pt x="668893" y="6450461"/>
                  <a:pt x="692345" y="6400128"/>
                  <a:pt x="731341" y="6370775"/>
                </a:cubicBezTo>
                <a:cubicBezTo>
                  <a:pt x="712731" y="6358497"/>
                  <a:pt x="695962" y="6347376"/>
                  <a:pt x="670220" y="6330494"/>
                </a:cubicBezTo>
                <a:cubicBezTo>
                  <a:pt x="717143" y="6305795"/>
                  <a:pt x="755839" y="6285451"/>
                  <a:pt x="800963" y="6261675"/>
                </a:cubicBezTo>
                <a:cubicBezTo>
                  <a:pt x="799261" y="6255114"/>
                  <a:pt x="795195" y="6239273"/>
                  <a:pt x="790854" y="6222051"/>
                </a:cubicBezTo>
                <a:cubicBezTo>
                  <a:pt x="774335" y="6234849"/>
                  <a:pt x="761852" y="6248531"/>
                  <a:pt x="746393" y="6255522"/>
                </a:cubicBezTo>
                <a:cubicBezTo>
                  <a:pt x="705843" y="6273670"/>
                  <a:pt x="674779" y="6298744"/>
                  <a:pt x="646943" y="6336547"/>
                </a:cubicBezTo>
                <a:cubicBezTo>
                  <a:pt x="617030" y="6377140"/>
                  <a:pt x="570407" y="6404254"/>
                  <a:pt x="526544" y="6441060"/>
                </a:cubicBezTo>
                <a:cubicBezTo>
                  <a:pt x="521515" y="6412036"/>
                  <a:pt x="551450" y="6403773"/>
                  <a:pt x="557449" y="6386138"/>
                </a:cubicBezTo>
                <a:lnTo>
                  <a:pt x="553366" y="6364681"/>
                </a:lnTo>
                <a:lnTo>
                  <a:pt x="598792" y="6305902"/>
                </a:lnTo>
                <a:cubicBezTo>
                  <a:pt x="616964" y="6289767"/>
                  <a:pt x="638443" y="6277807"/>
                  <a:pt x="664482" y="6271626"/>
                </a:cubicBezTo>
                <a:cubicBezTo>
                  <a:pt x="680361" y="6267817"/>
                  <a:pt x="696111" y="6265459"/>
                  <a:pt x="680090" y="6239376"/>
                </a:cubicBezTo>
                <a:cubicBezTo>
                  <a:pt x="623678" y="6257144"/>
                  <a:pt x="577973" y="6303481"/>
                  <a:pt x="504005" y="6310593"/>
                </a:cubicBezTo>
                <a:cubicBezTo>
                  <a:pt x="513935" y="6295149"/>
                  <a:pt x="518303" y="6288328"/>
                  <a:pt x="525577" y="6276853"/>
                </a:cubicBezTo>
                <a:cubicBezTo>
                  <a:pt x="505125" y="6283044"/>
                  <a:pt x="488150" y="6285133"/>
                  <a:pt x="474716" y="6293198"/>
                </a:cubicBezTo>
                <a:cubicBezTo>
                  <a:pt x="464015" y="6299699"/>
                  <a:pt x="457456" y="6313527"/>
                  <a:pt x="446333" y="6327534"/>
                </a:cubicBezTo>
                <a:cubicBezTo>
                  <a:pt x="437051" y="6326783"/>
                  <a:pt x="422576" y="6325793"/>
                  <a:pt x="406873" y="6324528"/>
                </a:cubicBezTo>
                <a:cubicBezTo>
                  <a:pt x="419621" y="6275901"/>
                  <a:pt x="459120" y="6261357"/>
                  <a:pt x="493981" y="6239350"/>
                </a:cubicBezTo>
                <a:cubicBezTo>
                  <a:pt x="470607" y="6199701"/>
                  <a:pt x="439348" y="6232295"/>
                  <a:pt x="404834" y="6216062"/>
                </a:cubicBezTo>
                <a:cubicBezTo>
                  <a:pt x="418554" y="6235741"/>
                  <a:pt x="425240" y="6245306"/>
                  <a:pt x="433644" y="6257244"/>
                </a:cubicBezTo>
                <a:cubicBezTo>
                  <a:pt x="420585" y="6270129"/>
                  <a:pt x="407990" y="6283048"/>
                  <a:pt x="394809" y="6295408"/>
                </a:cubicBezTo>
                <a:cubicBezTo>
                  <a:pt x="376725" y="6312394"/>
                  <a:pt x="357625" y="6324372"/>
                  <a:pt x="331196" y="6309415"/>
                </a:cubicBezTo>
                <a:cubicBezTo>
                  <a:pt x="310250" y="6297602"/>
                  <a:pt x="296341" y="6308078"/>
                  <a:pt x="285239" y="6326606"/>
                </a:cubicBezTo>
                <a:cubicBezTo>
                  <a:pt x="298593" y="6327050"/>
                  <a:pt x="310805" y="6327427"/>
                  <a:pt x="323014" y="6327798"/>
                </a:cubicBezTo>
                <a:cubicBezTo>
                  <a:pt x="324789" y="6331540"/>
                  <a:pt x="326428" y="6335225"/>
                  <a:pt x="328199" y="6338960"/>
                </a:cubicBezTo>
                <a:cubicBezTo>
                  <a:pt x="294430" y="6364664"/>
                  <a:pt x="263515" y="6394550"/>
                  <a:pt x="221167" y="6407922"/>
                </a:cubicBezTo>
                <a:cubicBezTo>
                  <a:pt x="195504" y="6365116"/>
                  <a:pt x="195335" y="6357524"/>
                  <a:pt x="223210" y="6330500"/>
                </a:cubicBezTo>
                <a:cubicBezTo>
                  <a:pt x="260579" y="6294259"/>
                  <a:pt x="305331" y="6265421"/>
                  <a:pt x="328203" y="6214963"/>
                </a:cubicBezTo>
                <a:cubicBezTo>
                  <a:pt x="330091" y="6210756"/>
                  <a:pt x="335204" y="6206855"/>
                  <a:pt x="339709" y="6205549"/>
                </a:cubicBezTo>
                <a:cubicBezTo>
                  <a:pt x="395509" y="6188627"/>
                  <a:pt x="415198" y="6127048"/>
                  <a:pt x="463358" y="6100405"/>
                </a:cubicBezTo>
                <a:cubicBezTo>
                  <a:pt x="428355" y="6097973"/>
                  <a:pt x="410852" y="6125960"/>
                  <a:pt x="387007" y="6143417"/>
                </a:cubicBezTo>
                <a:cubicBezTo>
                  <a:pt x="368686" y="6156901"/>
                  <a:pt x="348188" y="6168455"/>
                  <a:pt x="326881" y="6175955"/>
                </a:cubicBezTo>
                <a:cubicBezTo>
                  <a:pt x="318782" y="6178860"/>
                  <a:pt x="305744" y="6167938"/>
                  <a:pt x="293926" y="6156016"/>
                </a:cubicBezTo>
                <a:cubicBezTo>
                  <a:pt x="361460" y="6129462"/>
                  <a:pt x="373674" y="6034165"/>
                  <a:pt x="455796" y="6031203"/>
                </a:cubicBezTo>
                <a:cubicBezTo>
                  <a:pt x="422086" y="6029706"/>
                  <a:pt x="388283" y="6026507"/>
                  <a:pt x="354734" y="6027610"/>
                </a:cubicBezTo>
                <a:cubicBezTo>
                  <a:pt x="344925" y="6027913"/>
                  <a:pt x="335190" y="6039322"/>
                  <a:pt x="326735" y="6047146"/>
                </a:cubicBezTo>
                <a:cubicBezTo>
                  <a:pt x="315054" y="6057909"/>
                  <a:pt x="304571" y="6070122"/>
                  <a:pt x="292374" y="6083205"/>
                </a:cubicBezTo>
                <a:cubicBezTo>
                  <a:pt x="266812" y="6043606"/>
                  <a:pt x="305971" y="6035246"/>
                  <a:pt x="305309" y="6013136"/>
                </a:cubicBezTo>
                <a:cubicBezTo>
                  <a:pt x="305156" y="6001356"/>
                  <a:pt x="304963" y="5989484"/>
                  <a:pt x="304708" y="5969284"/>
                </a:cubicBezTo>
                <a:cubicBezTo>
                  <a:pt x="317623" y="5979680"/>
                  <a:pt x="321032" y="5983384"/>
                  <a:pt x="325133" y="5985394"/>
                </a:cubicBezTo>
                <a:cubicBezTo>
                  <a:pt x="334500" y="5990049"/>
                  <a:pt x="346658" y="5999504"/>
                  <a:pt x="353027" y="5996672"/>
                </a:cubicBezTo>
                <a:cubicBezTo>
                  <a:pt x="360499" y="5993349"/>
                  <a:pt x="369369" y="5974776"/>
                  <a:pt x="366391" y="5970067"/>
                </a:cubicBezTo>
                <a:cubicBezTo>
                  <a:pt x="354999" y="5951908"/>
                  <a:pt x="368522" y="5951005"/>
                  <a:pt x="376797" y="5943027"/>
                </a:cubicBezTo>
                <a:cubicBezTo>
                  <a:pt x="383393" y="5936726"/>
                  <a:pt x="384437" y="5924420"/>
                  <a:pt x="390416" y="5908294"/>
                </a:cubicBezTo>
                <a:cubicBezTo>
                  <a:pt x="413201" y="5910817"/>
                  <a:pt x="431626" y="5900068"/>
                  <a:pt x="432407" y="5864545"/>
                </a:cubicBezTo>
                <a:cubicBezTo>
                  <a:pt x="432700" y="5853270"/>
                  <a:pt x="446711" y="5840303"/>
                  <a:pt x="457578" y="5832683"/>
                </a:cubicBezTo>
                <a:cubicBezTo>
                  <a:pt x="474672" y="5820667"/>
                  <a:pt x="494489" y="5812552"/>
                  <a:pt x="513123" y="5802756"/>
                </a:cubicBezTo>
                <a:cubicBezTo>
                  <a:pt x="513001" y="5798519"/>
                  <a:pt x="512975" y="5794233"/>
                  <a:pt x="512899" y="5790085"/>
                </a:cubicBezTo>
                <a:cubicBezTo>
                  <a:pt x="495609" y="5783261"/>
                  <a:pt x="478410" y="5776395"/>
                  <a:pt x="466857" y="5771782"/>
                </a:cubicBezTo>
                <a:cubicBezTo>
                  <a:pt x="418314" y="5841554"/>
                  <a:pt x="350987" y="5870564"/>
                  <a:pt x="288216" y="5901381"/>
                </a:cubicBezTo>
                <a:cubicBezTo>
                  <a:pt x="244953" y="5874177"/>
                  <a:pt x="249433" y="5829568"/>
                  <a:pt x="227613" y="5794920"/>
                </a:cubicBezTo>
                <a:cubicBezTo>
                  <a:pt x="240715" y="5789094"/>
                  <a:pt x="250679" y="5784663"/>
                  <a:pt x="265627" y="5778016"/>
                </a:cubicBezTo>
                <a:cubicBezTo>
                  <a:pt x="263193" y="5792914"/>
                  <a:pt x="261615" y="5802792"/>
                  <a:pt x="258997" y="5819514"/>
                </a:cubicBezTo>
                <a:cubicBezTo>
                  <a:pt x="338869" y="5776214"/>
                  <a:pt x="374694" y="5688532"/>
                  <a:pt x="454379" y="5654259"/>
                </a:cubicBezTo>
                <a:cubicBezTo>
                  <a:pt x="460664" y="5663421"/>
                  <a:pt x="465850" y="5671105"/>
                  <a:pt x="470904" y="5678492"/>
                </a:cubicBezTo>
                <a:cubicBezTo>
                  <a:pt x="529307" y="5624192"/>
                  <a:pt x="586122" y="5571295"/>
                  <a:pt x="646211" y="5515317"/>
                </a:cubicBezTo>
                <a:cubicBezTo>
                  <a:pt x="628141" y="5492816"/>
                  <a:pt x="648988" y="5476576"/>
                  <a:pt x="668445" y="5461187"/>
                </a:cubicBezTo>
                <a:cubicBezTo>
                  <a:pt x="692980" y="5441804"/>
                  <a:pt x="727113" y="5430342"/>
                  <a:pt x="718812" y="5386081"/>
                </a:cubicBezTo>
                <a:cubicBezTo>
                  <a:pt x="718324" y="5383742"/>
                  <a:pt x="734923" y="5378568"/>
                  <a:pt x="746733" y="5373317"/>
                </a:cubicBezTo>
                <a:cubicBezTo>
                  <a:pt x="745117" y="5366949"/>
                  <a:pt x="742629" y="5357376"/>
                  <a:pt x="737406" y="5337178"/>
                </a:cubicBezTo>
                <a:cubicBezTo>
                  <a:pt x="711230" y="5361821"/>
                  <a:pt x="689262" y="5382502"/>
                  <a:pt x="667435" y="5403004"/>
                </a:cubicBezTo>
                <a:cubicBezTo>
                  <a:pt x="673027" y="5412597"/>
                  <a:pt x="677829" y="5420909"/>
                  <a:pt x="683241" y="5430344"/>
                </a:cubicBezTo>
                <a:cubicBezTo>
                  <a:pt x="676994" y="5433935"/>
                  <a:pt x="672916" y="5438188"/>
                  <a:pt x="668489" y="5438414"/>
                </a:cubicBezTo>
                <a:cubicBezTo>
                  <a:pt x="638935" y="5440295"/>
                  <a:pt x="622020" y="5459426"/>
                  <a:pt x="603013" y="5480301"/>
                </a:cubicBezTo>
                <a:cubicBezTo>
                  <a:pt x="559041" y="5528532"/>
                  <a:pt x="511113" y="5572837"/>
                  <a:pt x="460462" y="5616255"/>
                </a:cubicBezTo>
                <a:cubicBezTo>
                  <a:pt x="461337" y="5582434"/>
                  <a:pt x="503458" y="5556617"/>
                  <a:pt x="461880" y="5517055"/>
                </a:cubicBezTo>
                <a:cubicBezTo>
                  <a:pt x="482233" y="5518335"/>
                  <a:pt x="493480" y="5519026"/>
                  <a:pt x="507456" y="5519889"/>
                </a:cubicBezTo>
                <a:cubicBezTo>
                  <a:pt x="512315" y="5502984"/>
                  <a:pt x="516889" y="5486669"/>
                  <a:pt x="521748" y="5469763"/>
                </a:cubicBezTo>
                <a:cubicBezTo>
                  <a:pt x="563177" y="5442403"/>
                  <a:pt x="616111" y="5430473"/>
                  <a:pt x="642270" y="5377974"/>
                </a:cubicBezTo>
                <a:cubicBezTo>
                  <a:pt x="624435" y="5387066"/>
                  <a:pt x="606638" y="5396258"/>
                  <a:pt x="586395" y="5406647"/>
                </a:cubicBezTo>
                <a:cubicBezTo>
                  <a:pt x="574012" y="5382779"/>
                  <a:pt x="585760" y="5369431"/>
                  <a:pt x="599401" y="5356860"/>
                </a:cubicBezTo>
                <a:cubicBezTo>
                  <a:pt x="633589" y="5325401"/>
                  <a:pt x="668670" y="5294940"/>
                  <a:pt x="701488" y="5262123"/>
                </a:cubicBezTo>
                <a:cubicBezTo>
                  <a:pt x="708742" y="5254832"/>
                  <a:pt x="708320" y="5239462"/>
                  <a:pt x="710385" y="5231690"/>
                </a:cubicBezTo>
                <a:cubicBezTo>
                  <a:pt x="756419" y="5206231"/>
                  <a:pt x="801662" y="5181234"/>
                  <a:pt x="852044" y="5153370"/>
                </a:cubicBezTo>
                <a:cubicBezTo>
                  <a:pt x="851013" y="5168690"/>
                  <a:pt x="850401" y="5176513"/>
                  <a:pt x="849352" y="5190563"/>
                </a:cubicBezTo>
                <a:cubicBezTo>
                  <a:pt x="865954" y="5179928"/>
                  <a:pt x="880157" y="5172102"/>
                  <a:pt x="892904" y="5162259"/>
                </a:cubicBezTo>
                <a:cubicBezTo>
                  <a:pt x="907234" y="5151240"/>
                  <a:pt x="917774" y="5140396"/>
                  <a:pt x="940879" y="5142660"/>
                </a:cubicBezTo>
                <a:cubicBezTo>
                  <a:pt x="958804" y="5144446"/>
                  <a:pt x="980759" y="5127714"/>
                  <a:pt x="995904" y="5113552"/>
                </a:cubicBezTo>
                <a:cubicBezTo>
                  <a:pt x="1025902" y="5085583"/>
                  <a:pt x="1051688" y="5052867"/>
                  <a:pt x="1080935" y="5023954"/>
                </a:cubicBezTo>
                <a:cubicBezTo>
                  <a:pt x="1087906" y="5017021"/>
                  <a:pt x="1101755" y="5017832"/>
                  <a:pt x="1112150" y="5014371"/>
                </a:cubicBezTo>
                <a:cubicBezTo>
                  <a:pt x="1128386" y="5008894"/>
                  <a:pt x="1143058" y="5005853"/>
                  <a:pt x="1128915" y="4979517"/>
                </a:cubicBezTo>
                <a:cubicBezTo>
                  <a:pt x="1119301" y="4961612"/>
                  <a:pt x="1131184" y="4953308"/>
                  <a:pt x="1174279" y="4944598"/>
                </a:cubicBezTo>
                <a:cubicBezTo>
                  <a:pt x="1166184" y="4913713"/>
                  <a:pt x="1187346" y="4899424"/>
                  <a:pt x="1204852" y="4878404"/>
                </a:cubicBezTo>
                <a:cubicBezTo>
                  <a:pt x="1247997" y="4826824"/>
                  <a:pt x="1317425" y="4805010"/>
                  <a:pt x="1348220" y="4740808"/>
                </a:cubicBezTo>
                <a:cubicBezTo>
                  <a:pt x="1349665" y="4737843"/>
                  <a:pt x="1352391" y="4734540"/>
                  <a:pt x="1355197" y="4733640"/>
                </a:cubicBezTo>
                <a:cubicBezTo>
                  <a:pt x="1402402" y="4719270"/>
                  <a:pt x="1414344" y="4671815"/>
                  <a:pt x="1437827" y="4636405"/>
                </a:cubicBezTo>
                <a:cubicBezTo>
                  <a:pt x="1475691" y="4579397"/>
                  <a:pt x="1526237" y="4539736"/>
                  <a:pt x="1583679" y="4506881"/>
                </a:cubicBezTo>
                <a:cubicBezTo>
                  <a:pt x="1596906" y="4499344"/>
                  <a:pt x="1620538" y="4495082"/>
                  <a:pt x="1617988" y="4478282"/>
                </a:cubicBezTo>
                <a:lnTo>
                  <a:pt x="1605566" y="4457077"/>
                </a:lnTo>
                <a:lnTo>
                  <a:pt x="1645246" y="4425455"/>
                </a:lnTo>
                <a:cubicBezTo>
                  <a:pt x="1659106" y="4415432"/>
                  <a:pt x="1673555" y="4406424"/>
                  <a:pt x="1689153" y="4399372"/>
                </a:cubicBezTo>
                <a:cubicBezTo>
                  <a:pt x="1691681" y="4402074"/>
                  <a:pt x="1694341" y="4404840"/>
                  <a:pt x="1696872" y="4407548"/>
                </a:cubicBezTo>
                <a:cubicBezTo>
                  <a:pt x="1679498" y="4432342"/>
                  <a:pt x="1662122" y="4457137"/>
                  <a:pt x="1643890" y="4483236"/>
                </a:cubicBezTo>
                <a:cubicBezTo>
                  <a:pt x="1693880" y="4502461"/>
                  <a:pt x="1713873" y="4464660"/>
                  <a:pt x="1741720" y="4447515"/>
                </a:cubicBezTo>
                <a:cubicBezTo>
                  <a:pt x="1771380" y="4429214"/>
                  <a:pt x="1797631" y="4405003"/>
                  <a:pt x="1824800" y="4382590"/>
                </a:cubicBezTo>
                <a:cubicBezTo>
                  <a:pt x="1868970" y="4346228"/>
                  <a:pt x="1915136" y="4311883"/>
                  <a:pt x="1955666" y="4271564"/>
                </a:cubicBezTo>
                <a:cubicBezTo>
                  <a:pt x="1977198" y="4250148"/>
                  <a:pt x="1997418" y="4235233"/>
                  <a:pt x="2027416" y="4230372"/>
                </a:cubicBezTo>
                <a:cubicBezTo>
                  <a:pt x="2046469" y="4227236"/>
                  <a:pt x="2063880" y="4215203"/>
                  <a:pt x="2088146" y="4204412"/>
                </a:cubicBezTo>
                <a:cubicBezTo>
                  <a:pt x="2087867" y="4220443"/>
                  <a:pt x="2087805" y="4228246"/>
                  <a:pt x="2087686" y="4236430"/>
                </a:cubicBezTo>
                <a:cubicBezTo>
                  <a:pt x="2089686" y="4236702"/>
                  <a:pt x="2093334" y="4238442"/>
                  <a:pt x="2094780" y="4237218"/>
                </a:cubicBezTo>
                <a:cubicBezTo>
                  <a:pt x="2122110" y="4215431"/>
                  <a:pt x="2149045" y="4193006"/>
                  <a:pt x="2176513" y="4171266"/>
                </a:cubicBezTo>
                <a:cubicBezTo>
                  <a:pt x="2190391" y="4160223"/>
                  <a:pt x="2205104" y="4150079"/>
                  <a:pt x="2219817" y="4140168"/>
                </a:cubicBezTo>
                <a:cubicBezTo>
                  <a:pt x="2225061" y="4136559"/>
                  <a:pt x="2235936" y="4135904"/>
                  <a:pt x="2236809" y="4131915"/>
                </a:cubicBezTo>
                <a:cubicBezTo>
                  <a:pt x="2249209" y="4077287"/>
                  <a:pt x="2299722" y="4072590"/>
                  <a:pt x="2336683" y="4050585"/>
                </a:cubicBezTo>
                <a:cubicBezTo>
                  <a:pt x="2349606" y="4042864"/>
                  <a:pt x="2363927" y="4037541"/>
                  <a:pt x="2377466" y="4030707"/>
                </a:cubicBezTo>
                <a:cubicBezTo>
                  <a:pt x="2384857" y="4026956"/>
                  <a:pt x="2395880" y="4023913"/>
                  <a:pt x="2398234" y="4017522"/>
                </a:cubicBezTo>
                <a:cubicBezTo>
                  <a:pt x="2411483" y="3981211"/>
                  <a:pt x="2425490" y="3945609"/>
                  <a:pt x="2450464" y="3916040"/>
                </a:cubicBezTo>
                <a:cubicBezTo>
                  <a:pt x="2451313" y="3914966"/>
                  <a:pt x="2448021" y="3910048"/>
                  <a:pt x="2445002" y="3903260"/>
                </a:cubicBezTo>
                <a:cubicBezTo>
                  <a:pt x="2418701" y="3918672"/>
                  <a:pt x="2391882" y="3933154"/>
                  <a:pt x="2366459" y="3949795"/>
                </a:cubicBezTo>
                <a:cubicBezTo>
                  <a:pt x="2335617" y="3969899"/>
                  <a:pt x="2304006" y="3989532"/>
                  <a:pt x="2276474" y="4013848"/>
                </a:cubicBezTo>
                <a:cubicBezTo>
                  <a:pt x="2252813" y="4034701"/>
                  <a:pt x="2234639" y="4062174"/>
                  <a:pt x="2213281" y="4085952"/>
                </a:cubicBezTo>
                <a:cubicBezTo>
                  <a:pt x="2180742" y="4122130"/>
                  <a:pt x="2158112" y="4172138"/>
                  <a:pt x="2097486" y="4169258"/>
                </a:cubicBezTo>
                <a:cubicBezTo>
                  <a:pt x="2088561" y="4168813"/>
                  <a:pt x="2080194" y="4183795"/>
                  <a:pt x="2070384" y="4189318"/>
                </a:cubicBezTo>
                <a:cubicBezTo>
                  <a:pt x="2062329" y="4193829"/>
                  <a:pt x="2052450" y="4194970"/>
                  <a:pt x="2034211" y="4200416"/>
                </a:cubicBezTo>
                <a:cubicBezTo>
                  <a:pt x="2050152" y="4155009"/>
                  <a:pt x="2080516" y="4134079"/>
                  <a:pt x="2107990" y="4112104"/>
                </a:cubicBezTo>
                <a:cubicBezTo>
                  <a:pt x="2143233" y="4084010"/>
                  <a:pt x="2181259" y="4059674"/>
                  <a:pt x="2217299" y="4032612"/>
                </a:cubicBezTo>
                <a:cubicBezTo>
                  <a:pt x="2248924" y="4008799"/>
                  <a:pt x="2279446" y="3983501"/>
                  <a:pt x="2307677" y="3955040"/>
                </a:cubicBezTo>
                <a:cubicBezTo>
                  <a:pt x="2236028" y="3951719"/>
                  <a:pt x="2211243" y="4026949"/>
                  <a:pt x="2153249" y="4045884"/>
                </a:cubicBezTo>
                <a:cubicBezTo>
                  <a:pt x="2151632" y="4043242"/>
                  <a:pt x="2148091" y="4039009"/>
                  <a:pt x="2148755" y="4038016"/>
                </a:cubicBezTo>
                <a:cubicBezTo>
                  <a:pt x="2181653" y="3989483"/>
                  <a:pt x="2211301" y="3936128"/>
                  <a:pt x="2273375" y="3921644"/>
                </a:cubicBezTo>
                <a:cubicBezTo>
                  <a:pt x="2314941" y="3911982"/>
                  <a:pt x="2350391" y="3881356"/>
                  <a:pt x="2397908" y="3890297"/>
                </a:cubicBezTo>
                <a:cubicBezTo>
                  <a:pt x="2407210" y="3892085"/>
                  <a:pt x="2419030" y="3875917"/>
                  <a:pt x="2429718" y="3868144"/>
                </a:cubicBezTo>
                <a:cubicBezTo>
                  <a:pt x="2459322" y="3846499"/>
                  <a:pt x="2488794" y="3824805"/>
                  <a:pt x="2518493" y="3803358"/>
                </a:cubicBezTo>
                <a:cubicBezTo>
                  <a:pt x="2525274" y="3798484"/>
                  <a:pt x="2535085" y="3796445"/>
                  <a:pt x="2539631" y="3790009"/>
                </a:cubicBezTo>
                <a:cubicBezTo>
                  <a:pt x="2573157" y="3743635"/>
                  <a:pt x="2629713" y="3745072"/>
                  <a:pt x="2675180" y="3723808"/>
                </a:cubicBezTo>
                <a:cubicBezTo>
                  <a:pt x="2685247" y="3719099"/>
                  <a:pt x="2699197" y="3722886"/>
                  <a:pt x="2718214" y="3722669"/>
                </a:cubicBezTo>
                <a:cubicBezTo>
                  <a:pt x="2704527" y="3756504"/>
                  <a:pt x="2681651" y="3764702"/>
                  <a:pt x="2659711" y="3766798"/>
                </a:cubicBezTo>
                <a:cubicBezTo>
                  <a:pt x="2625788" y="3770042"/>
                  <a:pt x="2598875" y="3782823"/>
                  <a:pt x="2575801" y="3807481"/>
                </a:cubicBezTo>
                <a:cubicBezTo>
                  <a:pt x="2568108" y="3815774"/>
                  <a:pt x="2555879" y="3819585"/>
                  <a:pt x="2545657" y="3825176"/>
                </a:cubicBezTo>
                <a:cubicBezTo>
                  <a:pt x="2518279" y="3839907"/>
                  <a:pt x="2490857" y="3854540"/>
                  <a:pt x="2463440" y="3869171"/>
                </a:cubicBezTo>
                <a:cubicBezTo>
                  <a:pt x="2464353" y="3872714"/>
                  <a:pt x="2465306" y="3876349"/>
                  <a:pt x="2466218" y="3879893"/>
                </a:cubicBezTo>
                <a:cubicBezTo>
                  <a:pt x="2474197" y="3881688"/>
                  <a:pt x="2482270" y="3883435"/>
                  <a:pt x="2493788" y="3885979"/>
                </a:cubicBezTo>
                <a:cubicBezTo>
                  <a:pt x="2486934" y="3898894"/>
                  <a:pt x="2480851" y="3910311"/>
                  <a:pt x="2474378" y="3922359"/>
                </a:cubicBezTo>
                <a:cubicBezTo>
                  <a:pt x="2478108" y="3922791"/>
                  <a:pt x="2481488" y="3924424"/>
                  <a:pt x="2483297" y="3923271"/>
                </a:cubicBezTo>
                <a:cubicBezTo>
                  <a:pt x="2516102" y="3903107"/>
                  <a:pt x="2548258" y="3881730"/>
                  <a:pt x="2581808" y="3862745"/>
                </a:cubicBezTo>
                <a:cubicBezTo>
                  <a:pt x="2590738" y="3857728"/>
                  <a:pt x="2605952" y="3854912"/>
                  <a:pt x="2614181" y="3859493"/>
                </a:cubicBezTo>
                <a:cubicBezTo>
                  <a:pt x="2650555" y="3879662"/>
                  <a:pt x="2677201" y="3863283"/>
                  <a:pt x="2704229" y="3842559"/>
                </a:cubicBezTo>
                <a:cubicBezTo>
                  <a:pt x="2739961" y="3815053"/>
                  <a:pt x="2775783" y="3787515"/>
                  <a:pt x="2812663" y="3761597"/>
                </a:cubicBezTo>
                <a:cubicBezTo>
                  <a:pt x="2837234" y="3744282"/>
                  <a:pt x="2863042" y="3728508"/>
                  <a:pt x="2889489" y="3714431"/>
                </a:cubicBezTo>
                <a:cubicBezTo>
                  <a:pt x="2905815" y="3705661"/>
                  <a:pt x="2924344" y="3701364"/>
                  <a:pt x="2944927" y="3700923"/>
                </a:cubicBezTo>
                <a:cubicBezTo>
                  <a:pt x="2906585" y="3769520"/>
                  <a:pt x="2840116" y="3803956"/>
                  <a:pt x="2780311" y="3840185"/>
                </a:cubicBezTo>
                <a:cubicBezTo>
                  <a:pt x="2721986" y="3875529"/>
                  <a:pt x="2660948" y="3918695"/>
                  <a:pt x="2580273" y="3906501"/>
                </a:cubicBezTo>
                <a:cubicBezTo>
                  <a:pt x="2586143" y="3977617"/>
                  <a:pt x="2524562" y="3969355"/>
                  <a:pt x="2488355" y="3997768"/>
                </a:cubicBezTo>
                <a:cubicBezTo>
                  <a:pt x="2495858" y="4001975"/>
                  <a:pt x="2501842" y="4005238"/>
                  <a:pt x="2511062" y="4010308"/>
                </a:cubicBezTo>
                <a:cubicBezTo>
                  <a:pt x="2492195" y="4050395"/>
                  <a:pt x="2456491" y="4071499"/>
                  <a:pt x="2423931" y="4096193"/>
                </a:cubicBezTo>
                <a:cubicBezTo>
                  <a:pt x="2411193" y="4105807"/>
                  <a:pt x="2401181" y="4119080"/>
                  <a:pt x="2389534" y="4130416"/>
                </a:cubicBezTo>
                <a:cubicBezTo>
                  <a:pt x="2380364" y="4139365"/>
                  <a:pt x="2371923" y="4150204"/>
                  <a:pt x="2361012" y="4155986"/>
                </a:cubicBezTo>
                <a:cubicBezTo>
                  <a:pt x="2338908" y="4167674"/>
                  <a:pt x="2315602" y="4176644"/>
                  <a:pt x="2333531" y="4210002"/>
                </a:cubicBezTo>
                <a:cubicBezTo>
                  <a:pt x="2314210" y="4217810"/>
                  <a:pt x="2293094" y="4218645"/>
                  <a:pt x="2283093" y="4232628"/>
                </a:cubicBezTo>
                <a:lnTo>
                  <a:pt x="2277385" y="4251375"/>
                </a:lnTo>
                <a:lnTo>
                  <a:pt x="2276554" y="4251362"/>
                </a:lnTo>
                <a:lnTo>
                  <a:pt x="2275794" y="4252487"/>
                </a:lnTo>
                <a:lnTo>
                  <a:pt x="2233150" y="4274032"/>
                </a:lnTo>
                <a:cubicBezTo>
                  <a:pt x="2215206" y="4285612"/>
                  <a:pt x="2208476" y="4302537"/>
                  <a:pt x="2219568" y="4335684"/>
                </a:cubicBezTo>
                <a:cubicBezTo>
                  <a:pt x="2230732" y="4319168"/>
                  <a:pt x="2240641" y="4304487"/>
                  <a:pt x="2249928" y="4290735"/>
                </a:cubicBezTo>
                <a:lnTo>
                  <a:pt x="2275794" y="4252487"/>
                </a:lnTo>
                <a:lnTo>
                  <a:pt x="2277274" y="4251739"/>
                </a:lnTo>
                <a:lnTo>
                  <a:pt x="2277385" y="4251375"/>
                </a:lnTo>
                <a:lnTo>
                  <a:pt x="2302893" y="4251766"/>
                </a:lnTo>
                <a:cubicBezTo>
                  <a:pt x="2323731" y="4250980"/>
                  <a:pt x="2332291" y="4245300"/>
                  <a:pt x="2366628" y="4222800"/>
                </a:cubicBezTo>
                <a:cubicBezTo>
                  <a:pt x="2394235" y="4204607"/>
                  <a:pt x="2427383" y="4192422"/>
                  <a:pt x="2433570" y="4152165"/>
                </a:cubicBezTo>
                <a:cubicBezTo>
                  <a:pt x="2434553" y="4145920"/>
                  <a:pt x="2439525" y="4137211"/>
                  <a:pt x="2444535" y="4135564"/>
                </a:cubicBezTo>
                <a:cubicBezTo>
                  <a:pt x="2484770" y="4122660"/>
                  <a:pt x="2487469" y="4079780"/>
                  <a:pt x="2508132" y="4051439"/>
                </a:cubicBezTo>
                <a:cubicBezTo>
                  <a:pt x="2538770" y="4009247"/>
                  <a:pt x="2577224" y="3976937"/>
                  <a:pt x="2619877" y="3949845"/>
                </a:cubicBezTo>
                <a:cubicBezTo>
                  <a:pt x="2622685" y="3952430"/>
                  <a:pt x="2625626" y="3955065"/>
                  <a:pt x="2628433" y="3957649"/>
                </a:cubicBezTo>
                <a:cubicBezTo>
                  <a:pt x="2618214" y="3975429"/>
                  <a:pt x="2607995" y="3993208"/>
                  <a:pt x="2597790" y="4010756"/>
                </a:cubicBezTo>
                <a:cubicBezTo>
                  <a:pt x="2641249" y="4042629"/>
                  <a:pt x="2639894" y="4040327"/>
                  <a:pt x="2677791" y="4015467"/>
                </a:cubicBezTo>
                <a:cubicBezTo>
                  <a:pt x="2745243" y="3971076"/>
                  <a:pt x="2803621" y="3915974"/>
                  <a:pt x="2863919" y="3862690"/>
                </a:cubicBezTo>
                <a:cubicBezTo>
                  <a:pt x="2901437" y="3829519"/>
                  <a:pt x="2945954" y="3804379"/>
                  <a:pt x="2988464" y="3777461"/>
                </a:cubicBezTo>
                <a:cubicBezTo>
                  <a:pt x="3037745" y="3746377"/>
                  <a:pt x="3086706" y="3717061"/>
                  <a:pt x="3145715" y="3702894"/>
                </a:cubicBezTo>
                <a:cubicBezTo>
                  <a:pt x="3182148" y="3694120"/>
                  <a:pt x="3211740" y="3659021"/>
                  <a:pt x="3244575" y="3635940"/>
                </a:cubicBezTo>
                <a:cubicBezTo>
                  <a:pt x="3254420" y="3629007"/>
                  <a:pt x="3264663" y="3622717"/>
                  <a:pt x="3274779" y="3616127"/>
                </a:cubicBezTo>
                <a:cubicBezTo>
                  <a:pt x="3277111" y="3619149"/>
                  <a:pt x="3279359" y="3622215"/>
                  <a:pt x="3281699" y="3625240"/>
                </a:cubicBezTo>
                <a:cubicBezTo>
                  <a:pt x="3259669" y="3646761"/>
                  <a:pt x="3239869" y="3671821"/>
                  <a:pt x="3214892" y="3688968"/>
                </a:cubicBezTo>
                <a:cubicBezTo>
                  <a:pt x="3190005" y="3706069"/>
                  <a:pt x="3177881" y="3739440"/>
                  <a:pt x="3137649" y="3739921"/>
                </a:cubicBezTo>
                <a:cubicBezTo>
                  <a:pt x="3117393" y="3740101"/>
                  <a:pt x="3098776" y="3770791"/>
                  <a:pt x="3078924" y="3787046"/>
                </a:cubicBezTo>
                <a:cubicBezTo>
                  <a:pt x="3058194" y="3804047"/>
                  <a:pt x="3036623" y="3819905"/>
                  <a:pt x="3016207" y="3837114"/>
                </a:cubicBezTo>
                <a:cubicBezTo>
                  <a:pt x="3008749" y="3843451"/>
                  <a:pt x="3003278" y="3852266"/>
                  <a:pt x="2997010" y="3860048"/>
                </a:cubicBezTo>
                <a:lnTo>
                  <a:pt x="3016112" y="3876467"/>
                </a:lnTo>
                <a:lnTo>
                  <a:pt x="3015433" y="3876119"/>
                </a:lnTo>
                <a:lnTo>
                  <a:pt x="3016148" y="3876498"/>
                </a:lnTo>
                <a:lnTo>
                  <a:pt x="3016112" y="3876467"/>
                </a:lnTo>
                <a:lnTo>
                  <a:pt x="3028851" y="3882999"/>
                </a:lnTo>
                <a:cubicBezTo>
                  <a:pt x="3033336" y="3885257"/>
                  <a:pt x="3037837" y="3887116"/>
                  <a:pt x="3042365" y="3887484"/>
                </a:cubicBezTo>
                <a:cubicBezTo>
                  <a:pt x="3067575" y="3889508"/>
                  <a:pt x="3092467" y="3875651"/>
                  <a:pt x="3118643" y="3896986"/>
                </a:cubicBezTo>
                <a:cubicBezTo>
                  <a:pt x="3126995" y="3903836"/>
                  <a:pt x="3152869" y="3896163"/>
                  <a:pt x="3165361" y="3887239"/>
                </a:cubicBezTo>
                <a:cubicBezTo>
                  <a:pt x="3215588" y="3851321"/>
                  <a:pt x="3264011" y="3812603"/>
                  <a:pt x="3312390" y="3774021"/>
                </a:cubicBezTo>
                <a:cubicBezTo>
                  <a:pt x="3316064" y="3771110"/>
                  <a:pt x="3314585" y="3761320"/>
                  <a:pt x="3315530" y="3754744"/>
                </a:cubicBezTo>
                <a:lnTo>
                  <a:pt x="3315579" y="3754606"/>
                </a:lnTo>
                <a:cubicBezTo>
                  <a:pt x="3366886" y="3750950"/>
                  <a:pt x="3404941" y="3725438"/>
                  <a:pt x="3437742" y="3685885"/>
                </a:cubicBezTo>
                <a:cubicBezTo>
                  <a:pt x="3459911" y="3659191"/>
                  <a:pt x="3489790" y="3639406"/>
                  <a:pt x="3521880" y="3611668"/>
                </a:cubicBezTo>
                <a:cubicBezTo>
                  <a:pt x="3473388" y="3624636"/>
                  <a:pt x="3379588" y="3691780"/>
                  <a:pt x="3356817" y="3727563"/>
                </a:cubicBezTo>
                <a:cubicBezTo>
                  <a:pt x="3330966" y="3702482"/>
                  <a:pt x="3349299" y="3686787"/>
                  <a:pt x="3365814" y="3673983"/>
                </a:cubicBezTo>
                <a:cubicBezTo>
                  <a:pt x="3382246" y="3661223"/>
                  <a:pt x="3401268" y="3652068"/>
                  <a:pt x="3415788" y="3635273"/>
                </a:cubicBezTo>
                <a:cubicBezTo>
                  <a:pt x="3370809" y="3637742"/>
                  <a:pt x="3343263" y="3673215"/>
                  <a:pt x="3304482" y="3695107"/>
                </a:cubicBezTo>
                <a:cubicBezTo>
                  <a:pt x="3297325" y="3670309"/>
                  <a:pt x="3316150" y="3661706"/>
                  <a:pt x="3326917" y="3649135"/>
                </a:cubicBezTo>
                <a:cubicBezTo>
                  <a:pt x="3343845" y="3629302"/>
                  <a:pt x="3370689" y="3617597"/>
                  <a:pt x="3369351" y="3582778"/>
                </a:cubicBezTo>
                <a:cubicBezTo>
                  <a:pt x="3369030" y="3575841"/>
                  <a:pt x="3390441" y="3566088"/>
                  <a:pt x="3403347" y="3562556"/>
                </a:cubicBezTo>
                <a:cubicBezTo>
                  <a:pt x="3418410" y="3558406"/>
                  <a:pt x="3435073" y="3559592"/>
                  <a:pt x="3450815" y="3550269"/>
                </a:cubicBezTo>
                <a:cubicBezTo>
                  <a:pt x="3440825" y="3550413"/>
                  <a:pt x="3430834" y="3550558"/>
                  <a:pt x="3420841" y="3550711"/>
                </a:cubicBezTo>
                <a:cubicBezTo>
                  <a:pt x="3419098" y="3547537"/>
                  <a:pt x="3417220" y="3544306"/>
                  <a:pt x="3415479" y="3541138"/>
                </a:cubicBezTo>
                <a:cubicBezTo>
                  <a:pt x="3429306" y="3531969"/>
                  <a:pt x="3442178" y="3520902"/>
                  <a:pt x="3457176" y="3514117"/>
                </a:cubicBezTo>
                <a:cubicBezTo>
                  <a:pt x="3487676" y="3500205"/>
                  <a:pt x="3519783" y="3489645"/>
                  <a:pt x="3550326" y="3475830"/>
                </a:cubicBezTo>
                <a:cubicBezTo>
                  <a:pt x="3576395" y="3464122"/>
                  <a:pt x="3600519" y="3451768"/>
                  <a:pt x="3602724" y="3413979"/>
                </a:cubicBezTo>
                <a:cubicBezTo>
                  <a:pt x="3603393" y="3402072"/>
                  <a:pt x="3626435" y="3387535"/>
                  <a:pt x="3641923" y="3382848"/>
                </a:cubicBezTo>
                <a:cubicBezTo>
                  <a:pt x="3676253" y="3372577"/>
                  <a:pt x="3707967" y="3363121"/>
                  <a:pt x="3703981" y="3319612"/>
                </a:cubicBezTo>
                <a:cubicBezTo>
                  <a:pt x="3762102" y="3302704"/>
                  <a:pt x="3803830" y="3269054"/>
                  <a:pt x="3848927" y="3228563"/>
                </a:cubicBezTo>
                <a:cubicBezTo>
                  <a:pt x="3816819" y="3225199"/>
                  <a:pt x="3816819" y="3225199"/>
                  <a:pt x="3785895" y="3246610"/>
                </a:cubicBezTo>
                <a:cubicBezTo>
                  <a:pt x="3754814" y="3219216"/>
                  <a:pt x="3725133" y="3232995"/>
                  <a:pt x="3700252" y="3251835"/>
                </a:cubicBezTo>
                <a:cubicBezTo>
                  <a:pt x="3678254" y="3268471"/>
                  <a:pt x="3662666" y="3276912"/>
                  <a:pt x="3639886" y="3251279"/>
                </a:cubicBezTo>
                <a:cubicBezTo>
                  <a:pt x="3633503" y="3244135"/>
                  <a:pt x="3615173" y="3245898"/>
                  <a:pt x="3602821" y="3247209"/>
                </a:cubicBezTo>
                <a:cubicBezTo>
                  <a:pt x="3588556" y="3248680"/>
                  <a:pt x="3574918" y="3254280"/>
                  <a:pt x="3561002" y="3258029"/>
                </a:cubicBezTo>
                <a:cubicBezTo>
                  <a:pt x="3559210" y="3254993"/>
                  <a:pt x="3557417" y="3251957"/>
                  <a:pt x="3555628" y="3248926"/>
                </a:cubicBezTo>
                <a:cubicBezTo>
                  <a:pt x="3566470" y="3240504"/>
                  <a:pt x="3576002" y="3228141"/>
                  <a:pt x="3588228" y="3224324"/>
                </a:cubicBezTo>
                <a:cubicBezTo>
                  <a:pt x="3640307" y="3208483"/>
                  <a:pt x="3675097" y="3166193"/>
                  <a:pt x="3710657" y="3131105"/>
                </a:cubicBezTo>
                <a:cubicBezTo>
                  <a:pt x="3752117" y="3090141"/>
                  <a:pt x="3796522" y="3057043"/>
                  <a:pt x="3844954" y="3027033"/>
                </a:cubicBezTo>
                <a:cubicBezTo>
                  <a:pt x="3870769" y="3011024"/>
                  <a:pt x="3887039" y="2970581"/>
                  <a:pt x="3896121" y="2927883"/>
                </a:cubicBezTo>
                <a:cubicBezTo>
                  <a:pt x="3898359" y="2917253"/>
                  <a:pt x="3912451" y="2906456"/>
                  <a:pt x="3923651" y="2902057"/>
                </a:cubicBezTo>
                <a:cubicBezTo>
                  <a:pt x="3961377" y="2887255"/>
                  <a:pt x="3994837" y="2872028"/>
                  <a:pt x="4019047" y="2833281"/>
                </a:cubicBezTo>
                <a:cubicBezTo>
                  <a:pt x="4032220" y="2812214"/>
                  <a:pt x="4069904" y="2807994"/>
                  <a:pt x="4104047" y="2792812"/>
                </a:cubicBezTo>
                <a:cubicBezTo>
                  <a:pt x="4131243" y="2814964"/>
                  <a:pt x="4155668" y="2796327"/>
                  <a:pt x="4185925" y="2770682"/>
                </a:cubicBezTo>
                <a:cubicBezTo>
                  <a:pt x="4251153" y="2715322"/>
                  <a:pt x="4321465" y="2666174"/>
                  <a:pt x="4390042" y="2615126"/>
                </a:cubicBezTo>
                <a:cubicBezTo>
                  <a:pt x="4443881" y="2575162"/>
                  <a:pt x="4498335" y="2536085"/>
                  <a:pt x="4550229" y="2490256"/>
                </a:cubicBezTo>
                <a:cubicBezTo>
                  <a:pt x="4521838" y="2500209"/>
                  <a:pt x="4493443" y="2510164"/>
                  <a:pt x="4465046" y="2520120"/>
                </a:cubicBezTo>
                <a:cubicBezTo>
                  <a:pt x="4462794" y="2515553"/>
                  <a:pt x="4460632" y="2510939"/>
                  <a:pt x="4458377" y="2506366"/>
                </a:cubicBezTo>
                <a:cubicBezTo>
                  <a:pt x="4473936" y="2495621"/>
                  <a:pt x="4488365" y="2482351"/>
                  <a:pt x="4505306" y="2474469"/>
                </a:cubicBezTo>
                <a:cubicBezTo>
                  <a:pt x="4552287" y="2452880"/>
                  <a:pt x="4599249" y="2430255"/>
                  <a:pt x="4648324" y="2414124"/>
                </a:cubicBezTo>
                <a:cubicBezTo>
                  <a:pt x="4706967" y="2394893"/>
                  <a:pt x="4755970" y="2360215"/>
                  <a:pt x="4806493" y="2326952"/>
                </a:cubicBezTo>
                <a:cubicBezTo>
                  <a:pt x="4834000" y="2308796"/>
                  <a:pt x="4865633" y="2297169"/>
                  <a:pt x="4895068" y="2282105"/>
                </a:cubicBezTo>
                <a:cubicBezTo>
                  <a:pt x="4903290" y="2277984"/>
                  <a:pt x="4910692" y="2272253"/>
                  <a:pt x="4915853" y="2259510"/>
                </a:cubicBezTo>
                <a:cubicBezTo>
                  <a:pt x="4902473" y="2261976"/>
                  <a:pt x="4889187" y="2264406"/>
                  <a:pt x="4875167" y="2266924"/>
                </a:cubicBezTo>
                <a:cubicBezTo>
                  <a:pt x="4871872" y="2256780"/>
                  <a:pt x="4867788" y="2247097"/>
                  <a:pt x="4865631" y="2237027"/>
                </a:cubicBezTo>
                <a:cubicBezTo>
                  <a:pt x="4859273" y="2207577"/>
                  <a:pt x="4867733" y="2192554"/>
                  <a:pt x="4896906" y="2193049"/>
                </a:cubicBezTo>
                <a:cubicBezTo>
                  <a:pt x="4929047" y="2193502"/>
                  <a:pt x="4949015" y="2179511"/>
                  <a:pt x="4969634" y="2156293"/>
                </a:cubicBezTo>
                <a:cubicBezTo>
                  <a:pt x="4986777" y="2136945"/>
                  <a:pt x="5007748" y="2116011"/>
                  <a:pt x="5039010" y="2120455"/>
                </a:cubicBezTo>
                <a:cubicBezTo>
                  <a:pt x="5039875" y="2056792"/>
                  <a:pt x="5081577" y="2020598"/>
                  <a:pt x="5155444" y="2033381"/>
                </a:cubicBezTo>
                <a:cubicBezTo>
                  <a:pt x="5129449" y="2047728"/>
                  <a:pt x="5112840" y="2056856"/>
                  <a:pt x="5096324" y="2065943"/>
                </a:cubicBezTo>
                <a:cubicBezTo>
                  <a:pt x="5177539" y="2064422"/>
                  <a:pt x="5241180" y="2010465"/>
                  <a:pt x="5330340" y="1994267"/>
                </a:cubicBezTo>
                <a:cubicBezTo>
                  <a:pt x="5306904" y="2017117"/>
                  <a:pt x="5291421" y="2032243"/>
                  <a:pt x="5275984" y="2047239"/>
                </a:cubicBezTo>
                <a:cubicBezTo>
                  <a:pt x="5277853" y="2050698"/>
                  <a:pt x="5279726" y="2054163"/>
                  <a:pt x="5281648" y="2057490"/>
                </a:cubicBezTo>
                <a:cubicBezTo>
                  <a:pt x="5338586" y="2033681"/>
                  <a:pt x="5395541" y="2010670"/>
                  <a:pt x="5449845" y="1979211"/>
                </a:cubicBezTo>
                <a:cubicBezTo>
                  <a:pt x="5504934" y="1947279"/>
                  <a:pt x="5563170" y="1920918"/>
                  <a:pt x="5620615" y="1893289"/>
                </a:cubicBezTo>
                <a:cubicBezTo>
                  <a:pt x="5676438" y="1866491"/>
                  <a:pt x="5731843" y="1838252"/>
                  <a:pt x="5789600" y="1816285"/>
                </a:cubicBezTo>
                <a:cubicBezTo>
                  <a:pt x="5849055" y="1793673"/>
                  <a:pt x="5907385" y="1770523"/>
                  <a:pt x="5956399" y="1726670"/>
                </a:cubicBezTo>
                <a:cubicBezTo>
                  <a:pt x="5938371" y="1729112"/>
                  <a:pt x="5921438" y="1731298"/>
                  <a:pt x="5898194" y="1734440"/>
                </a:cubicBezTo>
                <a:cubicBezTo>
                  <a:pt x="5913393" y="1694822"/>
                  <a:pt x="5941881" y="1704449"/>
                  <a:pt x="5964719" y="1701140"/>
                </a:cubicBezTo>
                <a:cubicBezTo>
                  <a:pt x="5982389" y="1698625"/>
                  <a:pt x="6002134" y="1700292"/>
                  <a:pt x="6017469" y="1692776"/>
                </a:cubicBezTo>
                <a:cubicBezTo>
                  <a:pt x="6104986" y="1650258"/>
                  <a:pt x="6192068" y="1606778"/>
                  <a:pt x="6277804" y="1560754"/>
                </a:cubicBezTo>
                <a:cubicBezTo>
                  <a:pt x="6301528" y="1547997"/>
                  <a:pt x="6319722" y="1525045"/>
                  <a:pt x="6341150" y="1507625"/>
                </a:cubicBezTo>
                <a:cubicBezTo>
                  <a:pt x="6346922" y="1502967"/>
                  <a:pt x="6354954" y="1501138"/>
                  <a:pt x="6367594" y="1495517"/>
                </a:cubicBezTo>
                <a:cubicBezTo>
                  <a:pt x="6364976" y="1510265"/>
                  <a:pt x="6363434" y="1518966"/>
                  <a:pt x="6361620" y="1529058"/>
                </a:cubicBezTo>
                <a:cubicBezTo>
                  <a:pt x="6445304" y="1491845"/>
                  <a:pt x="6527338" y="1454901"/>
                  <a:pt x="6609804" y="1418926"/>
                </a:cubicBezTo>
                <a:cubicBezTo>
                  <a:pt x="6649794" y="1401492"/>
                  <a:pt x="6690053" y="1384170"/>
                  <a:pt x="6731153" y="1369494"/>
                </a:cubicBezTo>
                <a:cubicBezTo>
                  <a:pt x="6767793" y="1356447"/>
                  <a:pt x="6803532" y="1344619"/>
                  <a:pt x="6830346" y="1312723"/>
                </a:cubicBezTo>
                <a:cubicBezTo>
                  <a:pt x="6841496" y="1299525"/>
                  <a:pt x="6861918" y="1294509"/>
                  <a:pt x="6878448" y="1286694"/>
                </a:cubicBezTo>
                <a:cubicBezTo>
                  <a:pt x="6901113" y="1276034"/>
                  <a:pt x="6924259" y="1266206"/>
                  <a:pt x="6944731" y="1250366"/>
                </a:cubicBezTo>
                <a:cubicBezTo>
                  <a:pt x="6808317" y="1307426"/>
                  <a:pt x="6671813" y="1364533"/>
                  <a:pt x="6535497" y="1421550"/>
                </a:cubicBezTo>
                <a:cubicBezTo>
                  <a:pt x="6521863" y="1387907"/>
                  <a:pt x="6530040" y="1355354"/>
                  <a:pt x="6569360" y="1333927"/>
                </a:cubicBezTo>
                <a:cubicBezTo>
                  <a:pt x="6610382" y="1311620"/>
                  <a:pt x="6655056" y="1296284"/>
                  <a:pt x="6698474" y="1278603"/>
                </a:cubicBezTo>
                <a:cubicBezTo>
                  <a:pt x="6711841" y="1273123"/>
                  <a:pt x="6726241" y="1269966"/>
                  <a:pt x="6744027" y="1264495"/>
                </a:cubicBezTo>
                <a:lnTo>
                  <a:pt x="6723282" y="1228995"/>
                </a:lnTo>
                <a:lnTo>
                  <a:pt x="6739332" y="1191812"/>
                </a:lnTo>
                <a:cubicBezTo>
                  <a:pt x="6758338" y="1194040"/>
                  <a:pt x="6775028" y="1199512"/>
                  <a:pt x="6790055" y="1196772"/>
                </a:cubicBezTo>
                <a:cubicBezTo>
                  <a:pt x="6807424" y="1193578"/>
                  <a:pt x="6823196" y="1183080"/>
                  <a:pt x="6848200" y="1171961"/>
                </a:cubicBezTo>
                <a:cubicBezTo>
                  <a:pt x="6824428" y="1165464"/>
                  <a:pt x="6806033" y="1166101"/>
                  <a:pt x="6797827" y="1157095"/>
                </a:cubicBezTo>
                <a:cubicBezTo>
                  <a:pt x="6771575" y="1128128"/>
                  <a:pt x="6748590" y="1135336"/>
                  <a:pt x="6720789" y="1150595"/>
                </a:cubicBezTo>
                <a:cubicBezTo>
                  <a:pt x="6695159" y="1164780"/>
                  <a:pt x="6665489" y="1167643"/>
                  <a:pt x="6636647" y="1173615"/>
                </a:cubicBezTo>
                <a:cubicBezTo>
                  <a:pt x="6574020" y="1186603"/>
                  <a:pt x="6515304" y="1217591"/>
                  <a:pt x="6455511" y="1242671"/>
                </a:cubicBezTo>
                <a:cubicBezTo>
                  <a:pt x="6430802" y="1252962"/>
                  <a:pt x="6407515" y="1266453"/>
                  <a:pt x="6383755" y="1278878"/>
                </a:cubicBezTo>
                <a:cubicBezTo>
                  <a:pt x="6355552" y="1293742"/>
                  <a:pt x="6324928" y="1305386"/>
                  <a:pt x="6300251" y="1324948"/>
                </a:cubicBezTo>
                <a:cubicBezTo>
                  <a:pt x="6271952" y="1347289"/>
                  <a:pt x="6245462" y="1352332"/>
                  <a:pt x="6211041" y="1339541"/>
                </a:cubicBezTo>
                <a:cubicBezTo>
                  <a:pt x="6174768" y="1326065"/>
                  <a:pt x="6167427" y="1331188"/>
                  <a:pt x="6144823" y="1374789"/>
                </a:cubicBezTo>
                <a:cubicBezTo>
                  <a:pt x="6167525" y="1366436"/>
                  <a:pt x="6183454" y="1360514"/>
                  <a:pt x="6199800" y="1354523"/>
                </a:cubicBezTo>
                <a:cubicBezTo>
                  <a:pt x="6208794" y="1362830"/>
                  <a:pt x="6219678" y="1370650"/>
                  <a:pt x="6227534" y="1380857"/>
                </a:cubicBezTo>
                <a:cubicBezTo>
                  <a:pt x="6233980" y="1389135"/>
                  <a:pt x="6236788" y="1400424"/>
                  <a:pt x="6243815" y="1416226"/>
                </a:cubicBezTo>
                <a:cubicBezTo>
                  <a:pt x="6268543" y="1405231"/>
                  <a:pt x="6296219" y="1392924"/>
                  <a:pt x="6323899" y="1380614"/>
                </a:cubicBezTo>
                <a:cubicBezTo>
                  <a:pt x="6325568" y="1383125"/>
                  <a:pt x="6327235" y="1385629"/>
                  <a:pt x="6328904" y="1388139"/>
                </a:cubicBezTo>
                <a:cubicBezTo>
                  <a:pt x="6326119" y="1393560"/>
                  <a:pt x="6324617" y="1402351"/>
                  <a:pt x="6320334" y="1403908"/>
                </a:cubicBezTo>
                <a:cubicBezTo>
                  <a:pt x="6282727" y="1417501"/>
                  <a:pt x="6247070" y="1433241"/>
                  <a:pt x="6217759" y="1462756"/>
                </a:cubicBezTo>
                <a:cubicBezTo>
                  <a:pt x="6201331" y="1479238"/>
                  <a:pt x="6172809" y="1474505"/>
                  <a:pt x="6163442" y="1457652"/>
                </a:cubicBezTo>
                <a:cubicBezTo>
                  <a:pt x="6150888" y="1435138"/>
                  <a:pt x="6161047" y="1421451"/>
                  <a:pt x="6181110" y="1412646"/>
                </a:cubicBezTo>
                <a:cubicBezTo>
                  <a:pt x="6183694" y="1411496"/>
                  <a:pt x="6185201" y="1407923"/>
                  <a:pt x="6195496" y="1395801"/>
                </a:cubicBezTo>
                <a:cubicBezTo>
                  <a:pt x="6155776" y="1411837"/>
                  <a:pt x="6126113" y="1423170"/>
                  <a:pt x="6097015" y="1435760"/>
                </a:cubicBezTo>
                <a:cubicBezTo>
                  <a:pt x="6062701" y="1450555"/>
                  <a:pt x="6043722" y="1438442"/>
                  <a:pt x="6043540" y="1397772"/>
                </a:cubicBezTo>
                <a:cubicBezTo>
                  <a:pt x="6026746" y="1405240"/>
                  <a:pt x="6010881" y="1412295"/>
                  <a:pt x="5991593" y="1420872"/>
                </a:cubicBezTo>
                <a:cubicBezTo>
                  <a:pt x="5999368" y="1428907"/>
                  <a:pt x="6006521" y="1436290"/>
                  <a:pt x="6018465" y="1448744"/>
                </a:cubicBezTo>
                <a:cubicBezTo>
                  <a:pt x="5981641" y="1451419"/>
                  <a:pt x="5952820" y="1460170"/>
                  <a:pt x="5967328" y="1516648"/>
                </a:cubicBezTo>
                <a:cubicBezTo>
                  <a:pt x="5932934" y="1485036"/>
                  <a:pt x="5908396" y="1456939"/>
                  <a:pt x="5869116" y="1480679"/>
                </a:cubicBezTo>
                <a:cubicBezTo>
                  <a:pt x="5870945" y="1497972"/>
                  <a:pt x="5872858" y="1515932"/>
                  <a:pt x="5875745" y="1543558"/>
                </a:cubicBezTo>
                <a:cubicBezTo>
                  <a:pt x="5838237" y="1507413"/>
                  <a:pt x="5806950" y="1521558"/>
                  <a:pt x="5773292" y="1534086"/>
                </a:cubicBezTo>
                <a:cubicBezTo>
                  <a:pt x="5739406" y="1546599"/>
                  <a:pt x="5702867" y="1552168"/>
                  <a:pt x="5666523" y="1560895"/>
                </a:cubicBezTo>
                <a:cubicBezTo>
                  <a:pt x="5697888" y="1582711"/>
                  <a:pt x="5679002" y="1600627"/>
                  <a:pt x="5655422" y="1616688"/>
                </a:cubicBezTo>
                <a:cubicBezTo>
                  <a:pt x="5664946" y="1625688"/>
                  <a:pt x="5672160" y="1632463"/>
                  <a:pt x="5680269" y="1640008"/>
                </a:cubicBezTo>
                <a:cubicBezTo>
                  <a:pt x="5676033" y="1644905"/>
                  <a:pt x="5673672" y="1650021"/>
                  <a:pt x="5669610" y="1651827"/>
                </a:cubicBezTo>
                <a:cubicBezTo>
                  <a:pt x="5627148" y="1671407"/>
                  <a:pt x="5585035" y="1691759"/>
                  <a:pt x="5541672" y="1709067"/>
                </a:cubicBezTo>
                <a:cubicBezTo>
                  <a:pt x="5498174" y="1726552"/>
                  <a:pt x="5454523" y="1746428"/>
                  <a:pt x="5408832" y="1755021"/>
                </a:cubicBezTo>
                <a:cubicBezTo>
                  <a:pt x="5364059" y="1763438"/>
                  <a:pt x="5315058" y="1781975"/>
                  <a:pt x="5269743" y="1740706"/>
                </a:cubicBezTo>
                <a:cubicBezTo>
                  <a:pt x="5205944" y="1777898"/>
                  <a:pt x="5141686" y="1815300"/>
                  <a:pt x="5071358" y="1856208"/>
                </a:cubicBezTo>
                <a:cubicBezTo>
                  <a:pt x="5102655" y="1878635"/>
                  <a:pt x="5127671" y="1865304"/>
                  <a:pt x="5138265" y="1854088"/>
                </a:cubicBezTo>
                <a:cubicBezTo>
                  <a:pt x="5166059" y="1824892"/>
                  <a:pt x="5201413" y="1828097"/>
                  <a:pt x="5242311" y="1816184"/>
                </a:cubicBezTo>
                <a:cubicBezTo>
                  <a:pt x="5235551" y="1836025"/>
                  <a:pt x="5231116" y="1848677"/>
                  <a:pt x="5226035" y="1863591"/>
                </a:cubicBezTo>
                <a:cubicBezTo>
                  <a:pt x="5230849" y="1864470"/>
                  <a:pt x="5235848" y="1867010"/>
                  <a:pt x="5239437" y="1865647"/>
                </a:cubicBezTo>
                <a:cubicBezTo>
                  <a:pt x="5253530" y="1860309"/>
                  <a:pt x="5266779" y="1852326"/>
                  <a:pt x="5281162" y="1848137"/>
                </a:cubicBezTo>
                <a:cubicBezTo>
                  <a:pt x="5290810" y="1845234"/>
                  <a:pt x="5301890" y="1847044"/>
                  <a:pt x="5316724" y="1846604"/>
                </a:cubicBezTo>
                <a:cubicBezTo>
                  <a:pt x="5305238" y="1897806"/>
                  <a:pt x="5261914" y="1897796"/>
                  <a:pt x="5233637" y="1910254"/>
                </a:cubicBezTo>
                <a:cubicBezTo>
                  <a:pt x="5169658" y="1938356"/>
                  <a:pt x="5101418" y="1956860"/>
                  <a:pt x="5034642" y="1978423"/>
                </a:cubicBezTo>
                <a:cubicBezTo>
                  <a:pt x="5025768" y="1981324"/>
                  <a:pt x="5015232" y="1979511"/>
                  <a:pt x="5005556" y="1979865"/>
                </a:cubicBezTo>
                <a:cubicBezTo>
                  <a:pt x="5004274" y="1976485"/>
                  <a:pt x="5003085" y="1973065"/>
                  <a:pt x="5001763" y="1969594"/>
                </a:cubicBezTo>
                <a:cubicBezTo>
                  <a:pt x="5031198" y="1956505"/>
                  <a:pt x="5060374" y="1942601"/>
                  <a:pt x="5090241" y="1930482"/>
                </a:cubicBezTo>
                <a:cubicBezTo>
                  <a:pt x="5120194" y="1918324"/>
                  <a:pt x="5150926" y="1907903"/>
                  <a:pt x="5181310" y="1896715"/>
                </a:cubicBezTo>
                <a:cubicBezTo>
                  <a:pt x="5179562" y="1892039"/>
                  <a:pt x="5177855" y="1887455"/>
                  <a:pt x="5176106" y="1882774"/>
                </a:cubicBezTo>
                <a:cubicBezTo>
                  <a:pt x="5149015" y="1893427"/>
                  <a:pt x="5122478" y="1905808"/>
                  <a:pt x="5094626" y="1914251"/>
                </a:cubicBezTo>
                <a:cubicBezTo>
                  <a:pt x="5047285" y="1928566"/>
                  <a:pt x="4999761" y="1944472"/>
                  <a:pt x="4951042" y="1952204"/>
                </a:cubicBezTo>
                <a:cubicBezTo>
                  <a:pt x="4881029" y="1963256"/>
                  <a:pt x="4817068" y="1987169"/>
                  <a:pt x="4767225" y="2036617"/>
                </a:cubicBezTo>
                <a:cubicBezTo>
                  <a:pt x="4732926" y="2070563"/>
                  <a:pt x="4692561" y="2086655"/>
                  <a:pt x="4649800" y="2101836"/>
                </a:cubicBezTo>
                <a:cubicBezTo>
                  <a:pt x="4608661" y="2116420"/>
                  <a:pt x="4567938" y="2132206"/>
                  <a:pt x="4527135" y="2147563"/>
                </a:cubicBezTo>
                <a:cubicBezTo>
                  <a:pt x="4453357" y="2175492"/>
                  <a:pt x="4379832" y="2204238"/>
                  <a:pt x="4305632" y="2230968"/>
                </a:cubicBezTo>
                <a:cubicBezTo>
                  <a:pt x="4288375" y="2237132"/>
                  <a:pt x="4268557" y="2236310"/>
                  <a:pt x="4249976" y="2238766"/>
                </a:cubicBezTo>
                <a:cubicBezTo>
                  <a:pt x="4247955" y="2233972"/>
                  <a:pt x="4245936" y="2229185"/>
                  <a:pt x="4243823" y="2224433"/>
                </a:cubicBezTo>
                <a:cubicBezTo>
                  <a:pt x="4257176" y="2214197"/>
                  <a:pt x="4269354" y="2201819"/>
                  <a:pt x="4284056" y="2194120"/>
                </a:cubicBezTo>
                <a:cubicBezTo>
                  <a:pt x="4328796" y="2170972"/>
                  <a:pt x="4373757" y="2148075"/>
                  <a:pt x="4419919" y="2128128"/>
                </a:cubicBezTo>
                <a:cubicBezTo>
                  <a:pt x="4450314" y="2114960"/>
                  <a:pt x="4482620" y="2105357"/>
                  <a:pt x="4514845" y="2097300"/>
                </a:cubicBezTo>
                <a:cubicBezTo>
                  <a:pt x="4542292" y="2090431"/>
                  <a:pt x="4558607" y="2078420"/>
                  <a:pt x="4573692" y="2050462"/>
                </a:cubicBezTo>
                <a:cubicBezTo>
                  <a:pt x="4588007" y="2024008"/>
                  <a:pt x="4622056" y="2007124"/>
                  <a:pt x="4650496" y="1991813"/>
                </a:cubicBezTo>
                <a:cubicBezTo>
                  <a:pt x="4704836" y="1962422"/>
                  <a:pt x="4761231" y="1936646"/>
                  <a:pt x="4817006" y="1909986"/>
                </a:cubicBezTo>
                <a:cubicBezTo>
                  <a:pt x="4853019" y="1892809"/>
                  <a:pt x="4889470" y="1876368"/>
                  <a:pt x="4925878" y="1859830"/>
                </a:cubicBezTo>
                <a:cubicBezTo>
                  <a:pt x="4960808" y="1843948"/>
                  <a:pt x="4995869" y="1828357"/>
                  <a:pt x="5030929" y="1812766"/>
                </a:cubicBezTo>
                <a:cubicBezTo>
                  <a:pt x="5054918" y="1802099"/>
                  <a:pt x="5078815" y="1791472"/>
                  <a:pt x="5103818" y="1780353"/>
                </a:cubicBezTo>
                <a:cubicBezTo>
                  <a:pt x="5097901" y="1769285"/>
                  <a:pt x="5093290" y="1760656"/>
                  <a:pt x="5087546" y="1749975"/>
                </a:cubicBezTo>
                <a:cubicBezTo>
                  <a:pt x="5112567" y="1736409"/>
                  <a:pt x="5134615" y="1719635"/>
                  <a:pt x="5159534" y="1711807"/>
                </a:cubicBezTo>
                <a:cubicBezTo>
                  <a:pt x="5218107" y="1693427"/>
                  <a:pt x="5279061" y="1681880"/>
                  <a:pt x="5323356" y="1633382"/>
                </a:cubicBezTo>
                <a:cubicBezTo>
                  <a:pt x="5329510" y="1626587"/>
                  <a:pt x="5341044" y="1624942"/>
                  <a:pt x="5353131" y="1619567"/>
                </a:cubicBezTo>
                <a:cubicBezTo>
                  <a:pt x="5349661" y="1607288"/>
                  <a:pt x="5346156" y="1594682"/>
                  <a:pt x="5342646" y="1582079"/>
                </a:cubicBezTo>
                <a:cubicBezTo>
                  <a:pt x="5398422" y="1534290"/>
                  <a:pt x="5468275" y="1518902"/>
                  <a:pt x="5532938" y="1492354"/>
                </a:cubicBezTo>
                <a:cubicBezTo>
                  <a:pt x="5544693" y="1487476"/>
                  <a:pt x="5560360" y="1482941"/>
                  <a:pt x="5565497" y="1473113"/>
                </a:cubicBezTo>
                <a:cubicBezTo>
                  <a:pt x="5586500" y="1433121"/>
                  <a:pt x="5622601" y="1417881"/>
                  <a:pt x="5661417" y="1405266"/>
                </a:cubicBezTo>
                <a:cubicBezTo>
                  <a:pt x="5674064" y="1401152"/>
                  <a:pt x="5686998" y="1396440"/>
                  <a:pt x="5697948" y="1389254"/>
                </a:cubicBezTo>
                <a:cubicBezTo>
                  <a:pt x="5728008" y="1369382"/>
                  <a:pt x="5757392" y="1351204"/>
                  <a:pt x="5796505" y="1367600"/>
                </a:cubicBezTo>
                <a:cubicBezTo>
                  <a:pt x="5802507" y="1370158"/>
                  <a:pt x="5811792" y="1363705"/>
                  <a:pt x="5813676" y="1363217"/>
                </a:cubicBezTo>
                <a:cubicBezTo>
                  <a:pt x="5820866" y="1316016"/>
                  <a:pt x="5825208" y="1273102"/>
                  <a:pt x="5835119" y="1231770"/>
                </a:cubicBezTo>
                <a:cubicBezTo>
                  <a:pt x="5837887" y="1220092"/>
                  <a:pt x="5856817" y="1212719"/>
                  <a:pt x="5868890" y="1204330"/>
                </a:cubicBezTo>
                <a:cubicBezTo>
                  <a:pt x="5889413" y="1190093"/>
                  <a:pt x="5915106" y="1180526"/>
                  <a:pt x="5930459" y="1161858"/>
                </a:cubicBezTo>
                <a:cubicBezTo>
                  <a:pt x="5963745" y="1121160"/>
                  <a:pt x="6008543" y="1099387"/>
                  <a:pt x="6051692" y="1074391"/>
                </a:cubicBezTo>
                <a:cubicBezTo>
                  <a:pt x="6074794" y="1060982"/>
                  <a:pt x="6101425" y="1052044"/>
                  <a:pt x="6109025" y="1020916"/>
                </a:cubicBezTo>
                <a:cubicBezTo>
                  <a:pt x="6110193" y="1016332"/>
                  <a:pt x="6113806" y="1008808"/>
                  <a:pt x="6116449" y="1008787"/>
                </a:cubicBezTo>
                <a:cubicBezTo>
                  <a:pt x="6178762" y="1008251"/>
                  <a:pt x="6198921" y="937286"/>
                  <a:pt x="6254064" y="924606"/>
                </a:cubicBezTo>
                <a:cubicBezTo>
                  <a:pt x="6263789" y="922372"/>
                  <a:pt x="6276104" y="918755"/>
                  <a:pt x="6267407" y="898700"/>
                </a:cubicBezTo>
                <a:cubicBezTo>
                  <a:pt x="6264785" y="892555"/>
                  <a:pt x="6287261" y="871525"/>
                  <a:pt x="6301528" y="863097"/>
                </a:cubicBezTo>
                <a:cubicBezTo>
                  <a:pt x="6331535" y="845339"/>
                  <a:pt x="6363727" y="831257"/>
                  <a:pt x="6395045" y="815936"/>
                </a:cubicBezTo>
                <a:cubicBezTo>
                  <a:pt x="6401045" y="813036"/>
                  <a:pt x="6408121" y="807566"/>
                  <a:pt x="6413599" y="808963"/>
                </a:cubicBezTo>
                <a:cubicBezTo>
                  <a:pt x="6448813" y="817567"/>
                  <a:pt x="6474043" y="799501"/>
                  <a:pt x="6500677" y="781617"/>
                </a:cubicBezTo>
                <a:cubicBezTo>
                  <a:pt x="6511070" y="774672"/>
                  <a:pt x="6528930" y="768357"/>
                  <a:pt x="6538429" y="773076"/>
                </a:cubicBezTo>
                <a:cubicBezTo>
                  <a:pt x="6584540" y="795994"/>
                  <a:pt x="6606276" y="762871"/>
                  <a:pt x="6634642" y="734699"/>
                </a:cubicBezTo>
                <a:cubicBezTo>
                  <a:pt x="6657485" y="768429"/>
                  <a:pt x="6684522" y="761633"/>
                  <a:pt x="6713605" y="746028"/>
                </a:cubicBezTo>
                <a:cubicBezTo>
                  <a:pt x="6731223" y="736683"/>
                  <a:pt x="6750554" y="727971"/>
                  <a:pt x="6768426" y="751256"/>
                </a:cubicBezTo>
                <a:cubicBezTo>
                  <a:pt x="6771118" y="754822"/>
                  <a:pt x="6783981" y="752935"/>
                  <a:pt x="6790801" y="750135"/>
                </a:cubicBezTo>
                <a:cubicBezTo>
                  <a:pt x="6816654" y="739684"/>
                  <a:pt x="6841904" y="727875"/>
                  <a:pt x="6867370" y="716550"/>
                </a:cubicBezTo>
                <a:cubicBezTo>
                  <a:pt x="6865577" y="711772"/>
                  <a:pt x="6863920" y="707050"/>
                  <a:pt x="6862129" y="702277"/>
                </a:cubicBezTo>
                <a:cubicBezTo>
                  <a:pt x="6839184" y="707834"/>
                  <a:pt x="6816463" y="716892"/>
                  <a:pt x="6793088" y="718001"/>
                </a:cubicBezTo>
                <a:cubicBezTo>
                  <a:pt x="6769255" y="719074"/>
                  <a:pt x="6744803" y="712305"/>
                  <a:pt x="6723129" y="709282"/>
                </a:cubicBezTo>
                <a:cubicBezTo>
                  <a:pt x="6722133" y="710771"/>
                  <a:pt x="6728317" y="706046"/>
                  <a:pt x="6728822" y="700717"/>
                </a:cubicBezTo>
                <a:cubicBezTo>
                  <a:pt x="6731784" y="661895"/>
                  <a:pt x="6743077" y="650027"/>
                  <a:pt x="6776254" y="663486"/>
                </a:cubicBezTo>
                <a:cubicBezTo>
                  <a:pt x="6802832" y="674304"/>
                  <a:pt x="6825877" y="673697"/>
                  <a:pt x="6849553" y="662821"/>
                </a:cubicBezTo>
                <a:cubicBezTo>
                  <a:pt x="6897689" y="640602"/>
                  <a:pt x="6949080" y="633889"/>
                  <a:pt x="6993129" y="635776"/>
                </a:cubicBezTo>
                <a:cubicBezTo>
                  <a:pt x="7015100" y="600697"/>
                  <a:pt x="7032554" y="572847"/>
                  <a:pt x="7049389" y="546093"/>
                </a:cubicBezTo>
                <a:cubicBezTo>
                  <a:pt x="7114931" y="572211"/>
                  <a:pt x="7151341" y="518398"/>
                  <a:pt x="7199691" y="503867"/>
                </a:cubicBezTo>
                <a:cubicBezTo>
                  <a:pt x="7215273" y="499145"/>
                  <a:pt x="7224000" y="472040"/>
                  <a:pt x="7238391" y="451476"/>
                </a:cubicBezTo>
                <a:cubicBezTo>
                  <a:pt x="7250897" y="470649"/>
                  <a:pt x="7266419" y="494631"/>
                  <a:pt x="7284014" y="521518"/>
                </a:cubicBezTo>
                <a:cubicBezTo>
                  <a:pt x="7300773" y="508264"/>
                  <a:pt x="7335880" y="510418"/>
                  <a:pt x="7331241" y="467432"/>
                </a:cubicBezTo>
                <a:cubicBezTo>
                  <a:pt x="7330580" y="461221"/>
                  <a:pt x="7347098" y="451901"/>
                  <a:pt x="7357122" y="447095"/>
                </a:cubicBezTo>
                <a:cubicBezTo>
                  <a:pt x="7385566" y="433285"/>
                  <a:pt x="7414841" y="421080"/>
                  <a:pt x="7447040" y="406761"/>
                </a:cubicBezTo>
                <a:cubicBezTo>
                  <a:pt x="7455395" y="418836"/>
                  <a:pt x="7464938" y="432591"/>
                  <a:pt x="7474925" y="446844"/>
                </a:cubicBezTo>
                <a:cubicBezTo>
                  <a:pt x="7500696" y="420058"/>
                  <a:pt x="7525291" y="394609"/>
                  <a:pt x="7552519" y="366362"/>
                </a:cubicBezTo>
                <a:cubicBezTo>
                  <a:pt x="7599122" y="389409"/>
                  <a:pt x="7584748" y="456989"/>
                  <a:pt x="7633178" y="478178"/>
                </a:cubicBezTo>
                <a:cubicBezTo>
                  <a:pt x="7636228" y="471362"/>
                  <a:pt x="7638773" y="455718"/>
                  <a:pt x="7644275" y="454665"/>
                </a:cubicBezTo>
                <a:cubicBezTo>
                  <a:pt x="7690052" y="446034"/>
                  <a:pt x="7725439" y="405569"/>
                  <a:pt x="7776280" y="412800"/>
                </a:cubicBezTo>
                <a:cubicBezTo>
                  <a:pt x="7780188" y="413385"/>
                  <a:pt x="7785326" y="410520"/>
                  <a:pt x="7788593" y="407673"/>
                </a:cubicBezTo>
                <a:cubicBezTo>
                  <a:pt x="7806797" y="391454"/>
                  <a:pt x="7824463" y="374770"/>
                  <a:pt x="7847028" y="353940"/>
                </a:cubicBezTo>
                <a:cubicBezTo>
                  <a:pt x="7824793" y="344204"/>
                  <a:pt x="7803280" y="334843"/>
                  <a:pt x="7771352" y="320945"/>
                </a:cubicBezTo>
                <a:cubicBezTo>
                  <a:pt x="7800228" y="302884"/>
                  <a:pt x="7821273" y="289808"/>
                  <a:pt x="7845926" y="274432"/>
                </a:cubicBezTo>
                <a:cubicBezTo>
                  <a:pt x="7857476" y="288223"/>
                  <a:pt x="7869290" y="302360"/>
                  <a:pt x="7883486" y="319382"/>
                </a:cubicBezTo>
                <a:cubicBezTo>
                  <a:pt x="7910806" y="310485"/>
                  <a:pt x="7938814" y="301399"/>
                  <a:pt x="7970218" y="291260"/>
                </a:cubicBezTo>
                <a:cubicBezTo>
                  <a:pt x="7982245" y="318307"/>
                  <a:pt x="7993927" y="344577"/>
                  <a:pt x="8005609" y="370847"/>
                </a:cubicBezTo>
                <a:cubicBezTo>
                  <a:pt x="8060378" y="360308"/>
                  <a:pt x="8067523" y="350285"/>
                  <a:pt x="8047804" y="306687"/>
                </a:cubicBezTo>
                <a:cubicBezTo>
                  <a:pt x="8064727" y="299510"/>
                  <a:pt x="8076891" y="278658"/>
                  <a:pt x="8101078" y="297509"/>
                </a:cubicBezTo>
                <a:cubicBezTo>
                  <a:pt x="8105996" y="301362"/>
                  <a:pt x="8119308" y="294514"/>
                  <a:pt x="8128367" y="291530"/>
                </a:cubicBezTo>
                <a:cubicBezTo>
                  <a:pt x="8153761" y="283026"/>
                  <a:pt x="8178396" y="272071"/>
                  <a:pt x="8204279" y="265666"/>
                </a:cubicBezTo>
                <a:cubicBezTo>
                  <a:pt x="8265558" y="250373"/>
                  <a:pt x="8265811" y="251190"/>
                  <a:pt x="8323299" y="289020"/>
                </a:cubicBezTo>
                <a:cubicBezTo>
                  <a:pt x="8328023" y="272059"/>
                  <a:pt x="8332193" y="257085"/>
                  <a:pt x="8337462" y="238371"/>
                </a:cubicBezTo>
                <a:cubicBezTo>
                  <a:pt x="8347957" y="245313"/>
                  <a:pt x="8359077" y="252681"/>
                  <a:pt x="8370470" y="260152"/>
                </a:cubicBezTo>
                <a:cubicBezTo>
                  <a:pt x="8371775" y="230547"/>
                  <a:pt x="8372943" y="204828"/>
                  <a:pt x="8374567" y="168233"/>
                </a:cubicBezTo>
                <a:cubicBezTo>
                  <a:pt x="8419241" y="208045"/>
                  <a:pt x="8452140" y="210716"/>
                  <a:pt x="8491250" y="181360"/>
                </a:cubicBezTo>
                <a:cubicBezTo>
                  <a:pt x="8507990" y="168812"/>
                  <a:pt x="8541376" y="179275"/>
                  <a:pt x="8562811" y="179261"/>
                </a:cubicBezTo>
                <a:cubicBezTo>
                  <a:pt x="8553197" y="152420"/>
                  <a:pt x="8542138" y="121349"/>
                  <a:pt x="8528780" y="84099"/>
                </a:cubicBezTo>
                <a:cubicBezTo>
                  <a:pt x="8578964" y="104508"/>
                  <a:pt x="8619854" y="121159"/>
                  <a:pt x="8670446" y="141735"/>
                </a:cubicBezTo>
                <a:cubicBezTo>
                  <a:pt x="8713026" y="129879"/>
                  <a:pt x="8765991" y="115038"/>
                  <a:pt x="8820284" y="99949"/>
                </a:cubicBezTo>
                <a:cubicBezTo>
                  <a:pt x="8821668" y="88653"/>
                  <a:pt x="8823142" y="75808"/>
                  <a:pt x="8825169" y="59000"/>
                </a:cubicBezTo>
                <a:cubicBezTo>
                  <a:pt x="8838082" y="63937"/>
                  <a:pt x="8847215" y="67071"/>
                  <a:pt x="8856050" y="71041"/>
                </a:cubicBezTo>
                <a:cubicBezTo>
                  <a:pt x="8863262" y="74332"/>
                  <a:pt x="8870078" y="78735"/>
                  <a:pt x="8883257" y="85994"/>
                </a:cubicBezTo>
                <a:cubicBezTo>
                  <a:pt x="8882785" y="63566"/>
                  <a:pt x="8882517" y="47547"/>
                  <a:pt x="8881907" y="19837"/>
                </a:cubicBezTo>
                <a:cubicBezTo>
                  <a:pt x="8912396" y="43429"/>
                  <a:pt x="8937167" y="62601"/>
                  <a:pt x="8964445" y="83679"/>
                </a:cubicBezTo>
                <a:cubicBezTo>
                  <a:pt x="8990063" y="63001"/>
                  <a:pt x="9014319" y="43503"/>
                  <a:pt x="9038584" y="24007"/>
                </a:cubicBezTo>
                <a:cubicBezTo>
                  <a:pt x="9060471" y="6376"/>
                  <a:pt x="9085320" y="10072"/>
                  <a:pt x="9107344" y="47417"/>
                </a:cubicBezTo>
                <a:cubicBezTo>
                  <a:pt x="9120889" y="70420"/>
                  <a:pt x="9131058" y="72170"/>
                  <a:pt x="9151004" y="68056"/>
                </a:cubicBezTo>
                <a:cubicBezTo>
                  <a:pt x="9195195" y="59092"/>
                  <a:pt x="9201915" y="63763"/>
                  <a:pt x="9218205" y="104123"/>
                </a:cubicBezTo>
                <a:cubicBezTo>
                  <a:pt x="9241053" y="111264"/>
                  <a:pt x="9258639" y="117260"/>
                  <a:pt x="9276525" y="122192"/>
                </a:cubicBezTo>
                <a:cubicBezTo>
                  <a:pt x="9288209" y="125360"/>
                  <a:pt x="9300204" y="126989"/>
                  <a:pt x="9312090" y="129369"/>
                </a:cubicBezTo>
                <a:cubicBezTo>
                  <a:pt x="9309540" y="116920"/>
                  <a:pt x="9307996" y="104248"/>
                  <a:pt x="9304159" y="92139"/>
                </a:cubicBezTo>
                <a:lnTo>
                  <a:pt x="9292668" y="75615"/>
                </a:lnTo>
                <a:lnTo>
                  <a:pt x="9372233" y="48400"/>
                </a:lnTo>
                <a:cubicBezTo>
                  <a:pt x="9388383" y="72799"/>
                  <a:pt x="9388383" y="72799"/>
                  <a:pt x="9341439" y="116086"/>
                </a:cubicBezTo>
                <a:cubicBezTo>
                  <a:pt x="9362302" y="111564"/>
                  <a:pt x="9383080" y="107087"/>
                  <a:pt x="9406148" y="102056"/>
                </a:cubicBezTo>
                <a:cubicBezTo>
                  <a:pt x="9404184" y="73788"/>
                  <a:pt x="9396182" y="44603"/>
                  <a:pt x="9423988" y="21900"/>
                </a:cubicBezTo>
                <a:cubicBezTo>
                  <a:pt x="9455357" y="61131"/>
                  <a:pt x="9486941" y="99104"/>
                  <a:pt x="9516518" y="138776"/>
                </a:cubicBezTo>
                <a:cubicBezTo>
                  <a:pt x="9521192" y="145061"/>
                  <a:pt x="9516929" y="158333"/>
                  <a:pt x="9516986" y="168407"/>
                </a:cubicBezTo>
                <a:lnTo>
                  <a:pt x="9517233" y="206781"/>
                </a:lnTo>
                <a:lnTo>
                  <a:pt x="9516430" y="207669"/>
                </a:lnTo>
                <a:lnTo>
                  <a:pt x="9516947" y="208107"/>
                </a:lnTo>
                <a:lnTo>
                  <a:pt x="9480762" y="221394"/>
                </a:lnTo>
                <a:cubicBezTo>
                  <a:pt x="9468406" y="224609"/>
                  <a:pt x="9455648" y="225057"/>
                  <a:pt x="9441872" y="218180"/>
                </a:cubicBezTo>
                <a:cubicBezTo>
                  <a:pt x="9441556" y="179196"/>
                  <a:pt x="9470622" y="192625"/>
                  <a:pt x="9491578" y="188301"/>
                </a:cubicBezTo>
                <a:cubicBezTo>
                  <a:pt x="9483822" y="163414"/>
                  <a:pt x="9477757" y="145798"/>
                  <a:pt x="9449860" y="164817"/>
                </a:cubicBezTo>
                <a:cubicBezTo>
                  <a:pt x="9444894" y="168187"/>
                  <a:pt x="9438677" y="169675"/>
                  <a:pt x="9432119" y="170647"/>
                </a:cubicBezTo>
                <a:lnTo>
                  <a:pt x="9412806" y="173314"/>
                </a:lnTo>
                <a:lnTo>
                  <a:pt x="9412811" y="172703"/>
                </a:lnTo>
                <a:lnTo>
                  <a:pt x="9411956" y="172159"/>
                </a:lnTo>
                <a:lnTo>
                  <a:pt x="9406906" y="156040"/>
                </a:lnTo>
                <a:cubicBezTo>
                  <a:pt x="9401987" y="143619"/>
                  <a:pt x="9396936" y="144842"/>
                  <a:pt x="9376732" y="149732"/>
                </a:cubicBezTo>
                <a:lnTo>
                  <a:pt x="9411956" y="172159"/>
                </a:lnTo>
                <a:lnTo>
                  <a:pt x="9412338" y="173378"/>
                </a:lnTo>
                <a:lnTo>
                  <a:pt x="9412806" y="173314"/>
                </a:lnTo>
                <a:lnTo>
                  <a:pt x="9412310" y="238179"/>
                </a:lnTo>
                <a:cubicBezTo>
                  <a:pt x="9412207" y="247395"/>
                  <a:pt x="9409408" y="256764"/>
                  <a:pt x="9410826" y="265658"/>
                </a:cubicBezTo>
                <a:cubicBezTo>
                  <a:pt x="9413385" y="281356"/>
                  <a:pt x="9418233" y="296733"/>
                  <a:pt x="9421865" y="311366"/>
                </a:cubicBezTo>
                <a:cubicBezTo>
                  <a:pt x="9438754" y="307341"/>
                  <a:pt x="9457753" y="302842"/>
                  <a:pt x="9476561" y="298427"/>
                </a:cubicBezTo>
                <a:cubicBezTo>
                  <a:pt x="9481206" y="282779"/>
                  <a:pt x="9485650" y="267676"/>
                  <a:pt x="9491992" y="246401"/>
                </a:cubicBezTo>
                <a:cubicBezTo>
                  <a:pt x="9507658" y="261491"/>
                  <a:pt x="9517846" y="271241"/>
                  <a:pt x="9530756" y="283614"/>
                </a:cubicBezTo>
                <a:cubicBezTo>
                  <a:pt x="9542578" y="270929"/>
                  <a:pt x="9553173" y="259481"/>
                  <a:pt x="9563915" y="247850"/>
                </a:cubicBezTo>
                <a:lnTo>
                  <a:pt x="9516947" y="208107"/>
                </a:lnTo>
                <a:lnTo>
                  <a:pt x="9517241" y="207999"/>
                </a:lnTo>
                <a:lnTo>
                  <a:pt x="9517233" y="206781"/>
                </a:lnTo>
                <a:lnTo>
                  <a:pt x="9563988" y="155056"/>
                </a:lnTo>
                <a:cubicBezTo>
                  <a:pt x="9574439" y="168631"/>
                  <a:pt x="9582944" y="183776"/>
                  <a:pt x="9595132" y="194031"/>
                </a:cubicBezTo>
                <a:cubicBezTo>
                  <a:pt x="9603787" y="201327"/>
                  <a:pt x="9617588" y="202043"/>
                  <a:pt x="9629078" y="205755"/>
                </a:cubicBezTo>
                <a:cubicBezTo>
                  <a:pt x="9627655" y="195359"/>
                  <a:pt x="9627383" y="184801"/>
                  <a:pt x="9624679" y="174743"/>
                </a:cubicBezTo>
                <a:cubicBezTo>
                  <a:pt x="9621436" y="162478"/>
                  <a:pt x="9616220" y="150749"/>
                  <a:pt x="9620260" y="133743"/>
                </a:cubicBezTo>
                <a:cubicBezTo>
                  <a:pt x="9626657" y="140423"/>
                  <a:pt x="9633048" y="147099"/>
                  <a:pt x="9639351" y="153815"/>
                </a:cubicBezTo>
                <a:cubicBezTo>
                  <a:pt x="9657157" y="172722"/>
                  <a:pt x="9673796" y="190516"/>
                  <a:pt x="9697177" y="161075"/>
                </a:cubicBezTo>
                <a:cubicBezTo>
                  <a:pt x="9702501" y="154417"/>
                  <a:pt x="9718934" y="157324"/>
                  <a:pt x="9727169" y="156217"/>
                </a:cubicBezTo>
                <a:cubicBezTo>
                  <a:pt x="9737988" y="129343"/>
                  <a:pt x="9748312" y="103858"/>
                  <a:pt x="9762531" y="68735"/>
                </a:cubicBezTo>
                <a:cubicBezTo>
                  <a:pt x="9776847" y="88497"/>
                  <a:pt x="9786914" y="101205"/>
                  <a:pt x="9795729" y="114811"/>
                </a:cubicBezTo>
                <a:cubicBezTo>
                  <a:pt x="9805512" y="129852"/>
                  <a:pt x="9817155" y="150564"/>
                  <a:pt x="9834469" y="140549"/>
                </a:cubicBezTo>
                <a:cubicBezTo>
                  <a:pt x="9847477" y="133022"/>
                  <a:pt x="9855332" y="111415"/>
                  <a:pt x="9859328" y="94312"/>
                </a:cubicBezTo>
                <a:cubicBezTo>
                  <a:pt x="9862348" y="81709"/>
                  <a:pt x="9855493" y="66295"/>
                  <a:pt x="9853072" y="52162"/>
                </a:cubicBezTo>
                <a:cubicBezTo>
                  <a:pt x="9856160" y="50905"/>
                  <a:pt x="9859342" y="49606"/>
                  <a:pt x="9862389" y="48251"/>
                </a:cubicBezTo>
                <a:cubicBezTo>
                  <a:pt x="9873586" y="57785"/>
                  <a:pt x="9884698" y="67356"/>
                  <a:pt x="9901788" y="81936"/>
                </a:cubicBezTo>
                <a:cubicBezTo>
                  <a:pt x="9908036" y="60695"/>
                  <a:pt x="9913442" y="42036"/>
                  <a:pt x="9918840" y="23612"/>
                </a:cubicBezTo>
                <a:cubicBezTo>
                  <a:pt x="9956958" y="50433"/>
                  <a:pt x="9969691" y="96208"/>
                  <a:pt x="9949951" y="145505"/>
                </a:cubicBezTo>
                <a:cubicBezTo>
                  <a:pt x="9942053" y="165273"/>
                  <a:pt x="9931114" y="182675"/>
                  <a:pt x="9951995" y="202299"/>
                </a:cubicBezTo>
                <a:cubicBezTo>
                  <a:pt x="10027046" y="177979"/>
                  <a:pt x="10019539" y="99466"/>
                  <a:pt x="10043274" y="36778"/>
                </a:cubicBezTo>
                <a:cubicBezTo>
                  <a:pt x="10063005" y="51577"/>
                  <a:pt x="10077454" y="62452"/>
                  <a:pt x="10101880" y="80848"/>
                </a:cubicBezTo>
                <a:cubicBezTo>
                  <a:pt x="10095304" y="47429"/>
                  <a:pt x="10090800" y="24123"/>
                  <a:pt x="10086043" y="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25" name="TextBox 24">
            <a:extLst>
              <a:ext uri="{FF2B5EF4-FFF2-40B4-BE49-F238E27FC236}">
                <a16:creationId xmlns:a16="http://schemas.microsoft.com/office/drawing/2014/main" id="{BBC3F10C-C085-4BA7-977F-10A87A06E815}"/>
              </a:ext>
            </a:extLst>
          </p:cNvPr>
          <p:cNvSpPr txBox="1"/>
          <p:nvPr/>
        </p:nvSpPr>
        <p:spPr>
          <a:xfrm>
            <a:off x="4806864" y="4517776"/>
            <a:ext cx="2578273"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600" b="0" i="0" u="none" strike="noStrike" kern="1200" cap="none" spc="0" normalizeH="0" baseline="0" noProof="0" dirty="0">
                <a:ln>
                  <a:noFill/>
                </a:ln>
                <a:solidFill>
                  <a:srgbClr val="FFFFFF"/>
                </a:solidFill>
                <a:effectLst/>
                <a:uLnTx/>
                <a:uFillTx/>
                <a:latin typeface="Fjalla One"/>
                <a:ea typeface="+mn-ea"/>
                <a:cs typeface="+mn-cs"/>
              </a:rPr>
              <a:t>- </a:t>
            </a:r>
            <a:r>
              <a:rPr kumimoji="0" lang="ru-RU" sz="1600" b="0" i="0" u="none" strike="noStrike" kern="1200" cap="none" spc="0" normalizeH="0" baseline="0" noProof="0" dirty="0">
                <a:ln>
                  <a:noFill/>
                </a:ln>
                <a:solidFill>
                  <a:srgbClr val="FFFFFF"/>
                </a:solidFill>
                <a:effectLst/>
                <a:uLnTx/>
                <a:uFillTx/>
                <a:latin typeface="+mj-lt"/>
                <a:ea typeface="+mn-ea"/>
                <a:cs typeface="+mn-cs"/>
              </a:rPr>
              <a:t>Автор цитаты</a:t>
            </a:r>
            <a:r>
              <a:rPr kumimoji="0" lang="ru-RU" sz="1600" b="0" i="0" u="none" strike="noStrike" kern="1200" cap="none" spc="0" normalizeH="0" baseline="0" noProof="0" dirty="0">
                <a:ln>
                  <a:noFill/>
                </a:ln>
                <a:solidFill>
                  <a:srgbClr val="FFFFFF"/>
                </a:solidFill>
                <a:effectLst/>
                <a:uLnTx/>
                <a:uFillTx/>
                <a:latin typeface="Fjalla One"/>
                <a:ea typeface="+mn-ea"/>
                <a:cs typeface="+mn-cs"/>
              </a:rPr>
              <a:t>-</a:t>
            </a:r>
            <a:endParaRPr kumimoji="0" lang="en-ID" sz="1600" b="0" i="0" u="none" strike="noStrike" kern="1200" cap="none" spc="0" normalizeH="0" baseline="0" noProof="0" dirty="0">
              <a:ln>
                <a:noFill/>
              </a:ln>
              <a:solidFill>
                <a:srgbClr val="FFFFFF"/>
              </a:solidFill>
              <a:effectLst/>
              <a:uLnTx/>
              <a:uFillTx/>
              <a:latin typeface="Fjalla One"/>
              <a:ea typeface="+mn-ea"/>
              <a:cs typeface="+mn-cs"/>
            </a:endParaRPr>
          </a:p>
        </p:txBody>
      </p:sp>
      <p:sp>
        <p:nvSpPr>
          <p:cNvPr id="13" name="Freeform: Shape 12">
            <a:extLst>
              <a:ext uri="{FF2B5EF4-FFF2-40B4-BE49-F238E27FC236}">
                <a16:creationId xmlns:a16="http://schemas.microsoft.com/office/drawing/2014/main" id="{66B9BFBA-7250-437D-A21A-5289FF534D80}"/>
              </a:ext>
            </a:extLst>
          </p:cNvPr>
          <p:cNvSpPr/>
          <p:nvPr/>
        </p:nvSpPr>
        <p:spPr>
          <a:xfrm rot="5400000">
            <a:off x="1679082" y="1336289"/>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lumMod val="50000"/>
            </a:schemeClr>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24" name="Rectangle 23">
            <a:extLst>
              <a:ext uri="{FF2B5EF4-FFF2-40B4-BE49-F238E27FC236}">
                <a16:creationId xmlns:a16="http://schemas.microsoft.com/office/drawing/2014/main" id="{5D395782-16A2-467D-8E8C-2F458E81EF82}"/>
              </a:ext>
            </a:extLst>
          </p:cNvPr>
          <p:cNvSpPr/>
          <p:nvPr/>
        </p:nvSpPr>
        <p:spPr>
          <a:xfrm>
            <a:off x="1608882" y="2001670"/>
            <a:ext cx="8974236"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4800" b="0" i="0" u="none" strike="noStrike" kern="1200" cap="none" spc="0" normalizeH="0" baseline="0" noProof="0" dirty="0">
                <a:ln>
                  <a:noFill/>
                </a:ln>
                <a:solidFill>
                  <a:srgbClr val="FFFFFF"/>
                </a:solidFill>
                <a:effectLst/>
                <a:uLnTx/>
                <a:uFillTx/>
                <a:latin typeface="+mj-lt"/>
                <a:ea typeface="+mn-ea"/>
                <a:cs typeface="+mn-cs"/>
              </a:rPr>
              <a:t>Место для вашей цитаты</a:t>
            </a:r>
            <a:endParaRPr kumimoji="0" lang="en-ID" sz="4800" b="0" i="0" u="none" strike="noStrike" kern="1200" cap="none" spc="0" normalizeH="0" baseline="0" noProof="0" dirty="0">
              <a:ln>
                <a:noFill/>
              </a:ln>
              <a:solidFill>
                <a:srgbClr val="FFFFFF"/>
              </a:solidFill>
              <a:effectLst/>
              <a:uLnTx/>
              <a:uFillTx/>
              <a:latin typeface="+mj-lt"/>
              <a:ea typeface="+mn-ea"/>
              <a:cs typeface="+mn-cs"/>
            </a:endParaRPr>
          </a:p>
        </p:txBody>
      </p:sp>
    </p:spTree>
    <p:extLst>
      <p:ext uri="{BB962C8B-B14F-4D97-AF65-F5344CB8AC3E}">
        <p14:creationId xmlns:p14="http://schemas.microsoft.com/office/powerpoint/2010/main" val="1653897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barn(outVertical)">
                                      <p:cBhvr>
                                        <p:cTn id="15" dur="500"/>
                                        <p:tgtEl>
                                          <p:spTgt spid="25"/>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up)">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5" grpId="0"/>
      <p:bldP spid="13" grpId="0" animBg="1"/>
      <p:bldP spid="2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D3F1BF4-78D1-4DF3-9BB4-360C8B6EB305}"/>
              </a:ext>
            </a:extLst>
          </p:cNvPr>
          <p:cNvPicPr>
            <a:picLocks noChangeAspect="1"/>
          </p:cNvPicPr>
          <p:nvPr/>
        </p:nvPicPr>
        <p:blipFill>
          <a:blip r:embed="rId2">
            <a:extLst>
              <a:ext uri="{28A0092B-C50C-407E-A947-70E740481C1C}">
                <a14:useLocalDpi xmlns:a14="http://schemas.microsoft.com/office/drawing/2010/main" val="0"/>
              </a:ext>
            </a:extLst>
          </a:blip>
          <a:srcRect l="10538" t="6735" r="12017" b="10174"/>
          <a:stretch>
            <a:fillRect/>
          </a:stretch>
        </p:blipFill>
        <p:spPr>
          <a:xfrm>
            <a:off x="6096000" y="-212763"/>
            <a:ext cx="6860276" cy="7360389"/>
          </a:xfrm>
          <a:custGeom>
            <a:avLst/>
            <a:gdLst>
              <a:gd name="connsiteX0" fmla="*/ 4819162 w 6860276"/>
              <a:gd name="connsiteY0" fmla="*/ 7339773 h 7360389"/>
              <a:gd name="connsiteX1" fmla="*/ 4819272 w 6860276"/>
              <a:gd name="connsiteY1" fmla="*/ 7339832 h 7360389"/>
              <a:gd name="connsiteX2" fmla="*/ 4819090 w 6860276"/>
              <a:gd name="connsiteY2" fmla="*/ 7339948 h 7360389"/>
              <a:gd name="connsiteX3" fmla="*/ 4759176 w 6860276"/>
              <a:gd name="connsiteY3" fmla="*/ 7248494 h 7360389"/>
              <a:gd name="connsiteX4" fmla="*/ 4759176 w 6860276"/>
              <a:gd name="connsiteY4" fmla="*/ 7257176 h 7360389"/>
              <a:gd name="connsiteX5" fmla="*/ 4761802 w 6860276"/>
              <a:gd name="connsiteY5" fmla="*/ 7257176 h 7360389"/>
              <a:gd name="connsiteX6" fmla="*/ 4761802 w 6860276"/>
              <a:gd name="connsiteY6" fmla="*/ 7248494 h 7360389"/>
              <a:gd name="connsiteX7" fmla="*/ 4759176 w 6860276"/>
              <a:gd name="connsiteY7" fmla="*/ 7248494 h 7360389"/>
              <a:gd name="connsiteX8" fmla="*/ 3602509 w 6860276"/>
              <a:gd name="connsiteY8" fmla="*/ 7094161 h 7360389"/>
              <a:gd name="connsiteX9" fmla="*/ 3588930 w 6860276"/>
              <a:gd name="connsiteY9" fmla="*/ 7099041 h 7360389"/>
              <a:gd name="connsiteX10" fmla="*/ 3633640 w 6860276"/>
              <a:gd name="connsiteY10" fmla="*/ 7116237 h 7360389"/>
              <a:gd name="connsiteX11" fmla="*/ 3602509 w 6860276"/>
              <a:gd name="connsiteY11" fmla="*/ 7094161 h 7360389"/>
              <a:gd name="connsiteX12" fmla="*/ 2764907 w 6860276"/>
              <a:gd name="connsiteY12" fmla="*/ 7089347 h 7360389"/>
              <a:gd name="connsiteX13" fmla="*/ 2765236 w 6860276"/>
              <a:gd name="connsiteY13" fmla="*/ 7089422 h 7360389"/>
              <a:gd name="connsiteX14" fmla="*/ 2764964 w 6860276"/>
              <a:gd name="connsiteY14" fmla="*/ 7089597 h 7360389"/>
              <a:gd name="connsiteX15" fmla="*/ 4102822 w 6860276"/>
              <a:gd name="connsiteY15" fmla="*/ 7006190 h 7360389"/>
              <a:gd name="connsiteX16" fmla="*/ 4096851 w 6860276"/>
              <a:gd name="connsiteY16" fmla="*/ 7008461 h 7360389"/>
              <a:gd name="connsiteX17" fmla="*/ 4104904 w 6860276"/>
              <a:gd name="connsiteY17" fmla="*/ 7024899 h 7360389"/>
              <a:gd name="connsiteX18" fmla="*/ 4110428 w 6860276"/>
              <a:gd name="connsiteY18" fmla="*/ 7024433 h 7360389"/>
              <a:gd name="connsiteX19" fmla="*/ 4111786 w 6860276"/>
              <a:gd name="connsiteY19" fmla="*/ 7014406 h 7360389"/>
              <a:gd name="connsiteX20" fmla="*/ 4102822 w 6860276"/>
              <a:gd name="connsiteY20" fmla="*/ 7006190 h 7360389"/>
              <a:gd name="connsiteX21" fmla="*/ 3690023 w 6860276"/>
              <a:gd name="connsiteY21" fmla="*/ 6998318 h 7360389"/>
              <a:gd name="connsiteX22" fmla="*/ 3673826 w 6860276"/>
              <a:gd name="connsiteY22" fmla="*/ 7035334 h 7360389"/>
              <a:gd name="connsiteX23" fmla="*/ 3690023 w 6860276"/>
              <a:gd name="connsiteY23" fmla="*/ 6998318 h 7360389"/>
              <a:gd name="connsiteX24" fmla="*/ 4443854 w 6860276"/>
              <a:gd name="connsiteY24" fmla="*/ 6987420 h 7360389"/>
              <a:gd name="connsiteX25" fmla="*/ 4430633 w 6860276"/>
              <a:gd name="connsiteY25" fmla="*/ 6995824 h 7360389"/>
              <a:gd name="connsiteX26" fmla="*/ 4429643 w 6860276"/>
              <a:gd name="connsiteY26" fmla="*/ 6996047 h 7360389"/>
              <a:gd name="connsiteX27" fmla="*/ 4429525 w 6860276"/>
              <a:gd name="connsiteY27" fmla="*/ 6996557 h 7360389"/>
              <a:gd name="connsiteX28" fmla="*/ 4416068 w 6860276"/>
              <a:gd name="connsiteY28" fmla="*/ 7006145 h 7360389"/>
              <a:gd name="connsiteX29" fmla="*/ 4424210 w 6860276"/>
              <a:gd name="connsiteY29" fmla="*/ 7019596 h 7360389"/>
              <a:gd name="connsiteX30" fmla="*/ 4429525 w 6860276"/>
              <a:gd name="connsiteY30" fmla="*/ 6996557 h 7360389"/>
              <a:gd name="connsiteX31" fmla="*/ 4429914 w 6860276"/>
              <a:gd name="connsiteY31" fmla="*/ 6996280 h 7360389"/>
              <a:gd name="connsiteX32" fmla="*/ 4430633 w 6860276"/>
              <a:gd name="connsiteY32" fmla="*/ 6995824 h 7360389"/>
              <a:gd name="connsiteX33" fmla="*/ 4448738 w 6860276"/>
              <a:gd name="connsiteY33" fmla="*/ 6991732 h 7360389"/>
              <a:gd name="connsiteX34" fmla="*/ 4443854 w 6860276"/>
              <a:gd name="connsiteY34" fmla="*/ 6987420 h 7360389"/>
              <a:gd name="connsiteX35" fmla="*/ 4677087 w 6860276"/>
              <a:gd name="connsiteY35" fmla="*/ 6975294 h 7360389"/>
              <a:gd name="connsiteX36" fmla="*/ 4677721 w 6860276"/>
              <a:gd name="connsiteY36" fmla="*/ 7011552 h 7360389"/>
              <a:gd name="connsiteX37" fmla="*/ 4677087 w 6860276"/>
              <a:gd name="connsiteY37" fmla="*/ 6975294 h 7360389"/>
              <a:gd name="connsiteX38" fmla="*/ 3196767 w 6860276"/>
              <a:gd name="connsiteY38" fmla="*/ 6974306 h 7360389"/>
              <a:gd name="connsiteX39" fmla="*/ 3192334 w 6860276"/>
              <a:gd name="connsiteY39" fmla="*/ 6976169 h 7360389"/>
              <a:gd name="connsiteX40" fmla="*/ 3193965 w 6860276"/>
              <a:gd name="connsiteY40" fmla="*/ 6978385 h 7360389"/>
              <a:gd name="connsiteX41" fmla="*/ 3196767 w 6860276"/>
              <a:gd name="connsiteY41" fmla="*/ 6976985 h 7360389"/>
              <a:gd name="connsiteX42" fmla="*/ 3196767 w 6860276"/>
              <a:gd name="connsiteY42" fmla="*/ 6974306 h 7360389"/>
              <a:gd name="connsiteX43" fmla="*/ 5316784 w 6860276"/>
              <a:gd name="connsiteY43" fmla="*/ 6966962 h 7360389"/>
              <a:gd name="connsiteX44" fmla="*/ 5316242 w 6860276"/>
              <a:gd name="connsiteY44" fmla="*/ 6968300 h 7360389"/>
              <a:gd name="connsiteX45" fmla="*/ 5316413 w 6860276"/>
              <a:gd name="connsiteY45" fmla="*/ 6967284 h 7360389"/>
              <a:gd name="connsiteX46" fmla="*/ 2438504 w 6860276"/>
              <a:gd name="connsiteY46" fmla="*/ 6965737 h 7360389"/>
              <a:gd name="connsiteX47" fmla="*/ 2432081 w 6860276"/>
              <a:gd name="connsiteY47" fmla="*/ 6978151 h 7360389"/>
              <a:gd name="connsiteX48" fmla="*/ 2439500 w 6860276"/>
              <a:gd name="connsiteY48" fmla="*/ 6979726 h 7360389"/>
              <a:gd name="connsiteX49" fmla="*/ 2445929 w 6860276"/>
              <a:gd name="connsiteY49" fmla="*/ 6967312 h 7360389"/>
              <a:gd name="connsiteX50" fmla="*/ 2438504 w 6860276"/>
              <a:gd name="connsiteY50" fmla="*/ 6965737 h 7360389"/>
              <a:gd name="connsiteX51" fmla="*/ 5233882 w 6860276"/>
              <a:gd name="connsiteY51" fmla="*/ 6960084 h 7360389"/>
              <a:gd name="connsiteX52" fmla="*/ 5248092 w 6860276"/>
              <a:gd name="connsiteY52" fmla="*/ 7002050 h 7360389"/>
              <a:gd name="connsiteX53" fmla="*/ 5233882 w 6860276"/>
              <a:gd name="connsiteY53" fmla="*/ 6960084 h 7360389"/>
              <a:gd name="connsiteX54" fmla="*/ 4444307 w 6860276"/>
              <a:gd name="connsiteY54" fmla="*/ 6953961 h 7360389"/>
              <a:gd name="connsiteX55" fmla="*/ 4440594 w 6860276"/>
              <a:gd name="connsiteY55" fmla="*/ 6963988 h 7360389"/>
              <a:gd name="connsiteX56" fmla="*/ 4464850 w 6860276"/>
              <a:gd name="connsiteY56" fmla="*/ 6970166 h 7360389"/>
              <a:gd name="connsiteX57" fmla="*/ 4470911 w 6860276"/>
              <a:gd name="connsiteY57" fmla="*/ 6960606 h 7360389"/>
              <a:gd name="connsiteX58" fmla="*/ 4444307 w 6860276"/>
              <a:gd name="connsiteY58" fmla="*/ 6953961 h 7360389"/>
              <a:gd name="connsiteX59" fmla="*/ 1752020 w 6860276"/>
              <a:gd name="connsiteY59" fmla="*/ 6913453 h 7360389"/>
              <a:gd name="connsiteX60" fmla="*/ 1747040 w 6860276"/>
              <a:gd name="connsiteY60" fmla="*/ 6918640 h 7360389"/>
              <a:gd name="connsiteX61" fmla="*/ 1757720 w 6860276"/>
              <a:gd name="connsiteY61" fmla="*/ 6921785 h 7360389"/>
              <a:gd name="connsiteX62" fmla="*/ 1762699 w 6860276"/>
              <a:gd name="connsiteY62" fmla="*/ 6917240 h 7360389"/>
              <a:gd name="connsiteX63" fmla="*/ 1752020 w 6860276"/>
              <a:gd name="connsiteY63" fmla="*/ 6913453 h 7360389"/>
              <a:gd name="connsiteX64" fmla="*/ 3276596 w 6860276"/>
              <a:gd name="connsiteY64" fmla="*/ 6909196 h 7360389"/>
              <a:gd name="connsiteX65" fmla="*/ 3247632 w 6860276"/>
              <a:gd name="connsiteY65" fmla="*/ 6922602 h 7360389"/>
              <a:gd name="connsiteX66" fmla="*/ 3252159 w 6860276"/>
              <a:gd name="connsiteY66" fmla="*/ 6927092 h 7360389"/>
              <a:gd name="connsiteX67" fmla="*/ 3283473 w 6860276"/>
              <a:gd name="connsiteY67" fmla="*/ 6915957 h 7360389"/>
              <a:gd name="connsiteX68" fmla="*/ 3276596 w 6860276"/>
              <a:gd name="connsiteY68" fmla="*/ 6909196 h 7360389"/>
              <a:gd name="connsiteX69" fmla="*/ 4866425 w 6860276"/>
              <a:gd name="connsiteY69" fmla="*/ 6904593 h 7360389"/>
              <a:gd name="connsiteX70" fmla="*/ 4857558 w 6860276"/>
              <a:gd name="connsiteY70" fmla="*/ 6919223 h 7360389"/>
              <a:gd name="connsiteX71" fmla="*/ 4864886 w 6860276"/>
              <a:gd name="connsiteY71" fmla="*/ 6921147 h 7360389"/>
              <a:gd name="connsiteX72" fmla="*/ 4873483 w 6860276"/>
              <a:gd name="connsiteY72" fmla="*/ 6906514 h 7360389"/>
              <a:gd name="connsiteX73" fmla="*/ 4866425 w 6860276"/>
              <a:gd name="connsiteY73" fmla="*/ 6904593 h 7360389"/>
              <a:gd name="connsiteX74" fmla="*/ 4879008 w 6860276"/>
              <a:gd name="connsiteY74" fmla="*/ 6866356 h 7360389"/>
              <a:gd name="connsiteX75" fmla="*/ 4876380 w 6860276"/>
              <a:gd name="connsiteY75" fmla="*/ 6871192 h 7360389"/>
              <a:gd name="connsiteX76" fmla="*/ 4881814 w 6860276"/>
              <a:gd name="connsiteY76" fmla="*/ 6873700 h 7360389"/>
              <a:gd name="connsiteX77" fmla="*/ 4886970 w 6860276"/>
              <a:gd name="connsiteY77" fmla="*/ 6869793 h 7360389"/>
              <a:gd name="connsiteX78" fmla="*/ 4879008 w 6860276"/>
              <a:gd name="connsiteY78" fmla="*/ 6866356 h 7360389"/>
              <a:gd name="connsiteX79" fmla="*/ 1767312 w 6860276"/>
              <a:gd name="connsiteY79" fmla="*/ 6856504 h 7360389"/>
              <a:gd name="connsiteX80" fmla="*/ 1759621 w 6860276"/>
              <a:gd name="connsiteY80" fmla="*/ 6858837 h 7360389"/>
              <a:gd name="connsiteX81" fmla="*/ 1772021 w 6860276"/>
              <a:gd name="connsiteY81" fmla="*/ 6877020 h 7360389"/>
              <a:gd name="connsiteX82" fmla="*/ 1780889 w 6860276"/>
              <a:gd name="connsiteY82" fmla="*/ 6874283 h 7360389"/>
              <a:gd name="connsiteX83" fmla="*/ 1767312 w 6860276"/>
              <a:gd name="connsiteY83" fmla="*/ 6856504 h 7360389"/>
              <a:gd name="connsiteX84" fmla="*/ 3649299 w 6860276"/>
              <a:gd name="connsiteY84" fmla="*/ 6849276 h 7360389"/>
              <a:gd name="connsiteX85" fmla="*/ 3647126 w 6860276"/>
              <a:gd name="connsiteY85" fmla="*/ 6851143 h 7360389"/>
              <a:gd name="connsiteX86" fmla="*/ 3648937 w 6860276"/>
              <a:gd name="connsiteY86" fmla="*/ 6853413 h 7360389"/>
              <a:gd name="connsiteX87" fmla="*/ 3652920 w 6860276"/>
              <a:gd name="connsiteY87" fmla="*/ 6850501 h 7360389"/>
              <a:gd name="connsiteX88" fmla="*/ 3649299 w 6860276"/>
              <a:gd name="connsiteY88" fmla="*/ 6849276 h 7360389"/>
              <a:gd name="connsiteX89" fmla="*/ 4782888 w 6860276"/>
              <a:gd name="connsiteY89" fmla="*/ 6815180 h 7360389"/>
              <a:gd name="connsiteX90" fmla="*/ 4778361 w 6860276"/>
              <a:gd name="connsiteY90" fmla="*/ 6819433 h 7360389"/>
              <a:gd name="connsiteX91" fmla="*/ 4783070 w 6860276"/>
              <a:gd name="connsiteY91" fmla="*/ 6822116 h 7360389"/>
              <a:gd name="connsiteX92" fmla="*/ 4787506 w 6860276"/>
              <a:gd name="connsiteY92" fmla="*/ 6817859 h 7360389"/>
              <a:gd name="connsiteX93" fmla="*/ 4782888 w 6860276"/>
              <a:gd name="connsiteY93" fmla="*/ 6815180 h 7360389"/>
              <a:gd name="connsiteX94" fmla="*/ 4802526 w 6860276"/>
              <a:gd name="connsiteY94" fmla="*/ 6746458 h 7360389"/>
              <a:gd name="connsiteX95" fmla="*/ 4796102 w 6860276"/>
              <a:gd name="connsiteY95" fmla="*/ 6762601 h 7360389"/>
              <a:gd name="connsiteX96" fmla="*/ 4802978 w 6860276"/>
              <a:gd name="connsiteY96" fmla="*/ 6763592 h 7360389"/>
              <a:gd name="connsiteX97" fmla="*/ 4808050 w 6860276"/>
              <a:gd name="connsiteY97" fmla="*/ 6747271 h 7360389"/>
              <a:gd name="connsiteX98" fmla="*/ 4802526 w 6860276"/>
              <a:gd name="connsiteY98" fmla="*/ 6746458 h 7360389"/>
              <a:gd name="connsiteX99" fmla="*/ 4813930 w 6860276"/>
              <a:gd name="connsiteY99" fmla="*/ 6710841 h 7360389"/>
              <a:gd name="connsiteX100" fmla="*/ 4811852 w 6860276"/>
              <a:gd name="connsiteY100" fmla="*/ 6713116 h 7360389"/>
              <a:gd name="connsiteX101" fmla="*/ 4813120 w 6860276"/>
              <a:gd name="connsiteY101" fmla="*/ 6715506 h 7360389"/>
              <a:gd name="connsiteX102" fmla="*/ 4816556 w 6860276"/>
              <a:gd name="connsiteY102" fmla="*/ 6712299 h 7360389"/>
              <a:gd name="connsiteX103" fmla="*/ 4813930 w 6860276"/>
              <a:gd name="connsiteY103" fmla="*/ 6710841 h 7360389"/>
              <a:gd name="connsiteX104" fmla="*/ 1704052 w 6860276"/>
              <a:gd name="connsiteY104" fmla="*/ 6680648 h 7360389"/>
              <a:gd name="connsiteX105" fmla="*/ 1709389 w 6860276"/>
              <a:gd name="connsiteY105" fmla="*/ 6688226 h 7360389"/>
              <a:gd name="connsiteX106" fmla="*/ 1712376 w 6860276"/>
              <a:gd name="connsiteY106" fmla="*/ 6682281 h 7360389"/>
              <a:gd name="connsiteX107" fmla="*/ 1704052 w 6860276"/>
              <a:gd name="connsiteY107" fmla="*/ 6680648 h 7360389"/>
              <a:gd name="connsiteX108" fmla="*/ 5779363 w 6860276"/>
              <a:gd name="connsiteY108" fmla="*/ 6666776 h 7360389"/>
              <a:gd name="connsiteX109" fmla="*/ 5776556 w 6860276"/>
              <a:gd name="connsiteY109" fmla="*/ 6668176 h 7360389"/>
              <a:gd name="connsiteX110" fmla="*/ 5778096 w 6860276"/>
              <a:gd name="connsiteY110" fmla="*/ 6670508 h 7360389"/>
              <a:gd name="connsiteX111" fmla="*/ 5781802 w 6860276"/>
              <a:gd name="connsiteY111" fmla="*/ 6670625 h 7360389"/>
              <a:gd name="connsiteX112" fmla="*/ 5779363 w 6860276"/>
              <a:gd name="connsiteY112" fmla="*/ 6666776 h 7360389"/>
              <a:gd name="connsiteX113" fmla="*/ 1630832 w 6860276"/>
              <a:gd name="connsiteY113" fmla="*/ 6624519 h 7360389"/>
              <a:gd name="connsiteX114" fmla="*/ 1626304 w 6860276"/>
              <a:gd name="connsiteY114" fmla="*/ 6626323 h 7360389"/>
              <a:gd name="connsiteX115" fmla="*/ 1628025 w 6860276"/>
              <a:gd name="connsiteY115" fmla="*/ 6628481 h 7360389"/>
              <a:gd name="connsiteX116" fmla="*/ 1630832 w 6860276"/>
              <a:gd name="connsiteY116" fmla="*/ 6627198 h 7360389"/>
              <a:gd name="connsiteX117" fmla="*/ 1630832 w 6860276"/>
              <a:gd name="connsiteY117" fmla="*/ 6624519 h 7360389"/>
              <a:gd name="connsiteX118" fmla="*/ 2606848 w 6860276"/>
              <a:gd name="connsiteY118" fmla="*/ 6617524 h 7360389"/>
              <a:gd name="connsiteX119" fmla="*/ 2604041 w 6860276"/>
              <a:gd name="connsiteY119" fmla="*/ 6618982 h 7360389"/>
              <a:gd name="connsiteX120" fmla="*/ 2604041 w 6860276"/>
              <a:gd name="connsiteY120" fmla="*/ 6621661 h 7360389"/>
              <a:gd name="connsiteX121" fmla="*/ 2608749 w 6860276"/>
              <a:gd name="connsiteY121" fmla="*/ 6619737 h 7360389"/>
              <a:gd name="connsiteX122" fmla="*/ 2606848 w 6860276"/>
              <a:gd name="connsiteY122" fmla="*/ 6617524 h 7360389"/>
              <a:gd name="connsiteX123" fmla="*/ 6177317 w 6860276"/>
              <a:gd name="connsiteY123" fmla="*/ 6575555 h 7360389"/>
              <a:gd name="connsiteX124" fmla="*/ 6174782 w 6860276"/>
              <a:gd name="connsiteY124" fmla="*/ 6577538 h 7360389"/>
              <a:gd name="connsiteX125" fmla="*/ 6180214 w 6860276"/>
              <a:gd name="connsiteY125" fmla="*/ 6578937 h 7360389"/>
              <a:gd name="connsiteX126" fmla="*/ 6180758 w 6860276"/>
              <a:gd name="connsiteY126" fmla="*/ 6576488 h 7360389"/>
              <a:gd name="connsiteX127" fmla="*/ 6177317 w 6860276"/>
              <a:gd name="connsiteY127" fmla="*/ 6575555 h 7360389"/>
              <a:gd name="connsiteX128" fmla="*/ 2179300 w 6860276"/>
              <a:gd name="connsiteY128" fmla="*/ 6558068 h 7360389"/>
              <a:gd name="connsiteX129" fmla="*/ 2172691 w 6860276"/>
              <a:gd name="connsiteY129" fmla="*/ 6561042 h 7360389"/>
              <a:gd name="connsiteX130" fmla="*/ 2173868 w 6860276"/>
              <a:gd name="connsiteY130" fmla="*/ 6565762 h 7360389"/>
              <a:gd name="connsiteX131" fmla="*/ 2180473 w 6860276"/>
              <a:gd name="connsiteY131" fmla="*/ 6562791 h 7360389"/>
              <a:gd name="connsiteX132" fmla="*/ 2179300 w 6860276"/>
              <a:gd name="connsiteY132" fmla="*/ 6558068 h 7360389"/>
              <a:gd name="connsiteX133" fmla="*/ 2265006 w 6860276"/>
              <a:gd name="connsiteY133" fmla="*/ 6531432 h 7360389"/>
              <a:gd name="connsiteX134" fmla="*/ 2260666 w 6860276"/>
              <a:gd name="connsiteY134" fmla="*/ 6533353 h 7360389"/>
              <a:gd name="connsiteX135" fmla="*/ 2262290 w 6860276"/>
              <a:gd name="connsiteY135" fmla="*/ 6535627 h 7360389"/>
              <a:gd name="connsiteX136" fmla="*/ 2265006 w 6860276"/>
              <a:gd name="connsiteY136" fmla="*/ 6534172 h 7360389"/>
              <a:gd name="connsiteX137" fmla="*/ 2265006 w 6860276"/>
              <a:gd name="connsiteY137" fmla="*/ 6531432 h 7360389"/>
              <a:gd name="connsiteX138" fmla="*/ 1676808 w 6860276"/>
              <a:gd name="connsiteY138" fmla="*/ 6490045 h 7360389"/>
              <a:gd name="connsiteX139" fmla="*/ 1669027 w 6860276"/>
              <a:gd name="connsiteY139" fmla="*/ 6491795 h 7360389"/>
              <a:gd name="connsiteX140" fmla="*/ 1688302 w 6860276"/>
              <a:gd name="connsiteY140" fmla="*/ 6528691 h 7360389"/>
              <a:gd name="connsiteX141" fmla="*/ 1697895 w 6860276"/>
              <a:gd name="connsiteY141" fmla="*/ 6526478 h 7360389"/>
              <a:gd name="connsiteX142" fmla="*/ 1676808 w 6860276"/>
              <a:gd name="connsiteY142" fmla="*/ 6490045 h 7360389"/>
              <a:gd name="connsiteX143" fmla="*/ 1652642 w 6860276"/>
              <a:gd name="connsiteY143" fmla="*/ 6442485 h 7360389"/>
              <a:gd name="connsiteX144" fmla="*/ 1647124 w 6860276"/>
              <a:gd name="connsiteY144" fmla="*/ 6444231 h 7360389"/>
              <a:gd name="connsiteX145" fmla="*/ 1651013 w 6860276"/>
              <a:gd name="connsiteY145" fmla="*/ 6448488 h 7360389"/>
              <a:gd name="connsiteX146" fmla="*/ 1656355 w 6860276"/>
              <a:gd name="connsiteY146" fmla="*/ 6446797 h 7360389"/>
              <a:gd name="connsiteX147" fmla="*/ 1652642 w 6860276"/>
              <a:gd name="connsiteY147" fmla="*/ 6442485 h 7360389"/>
              <a:gd name="connsiteX148" fmla="*/ 6285292 w 6860276"/>
              <a:gd name="connsiteY148" fmla="*/ 6408851 h 7360389"/>
              <a:gd name="connsiteX149" fmla="*/ 6275790 w 6860276"/>
              <a:gd name="connsiteY149" fmla="*/ 6445747 h 7360389"/>
              <a:gd name="connsiteX150" fmla="*/ 6285292 w 6860276"/>
              <a:gd name="connsiteY150" fmla="*/ 6408851 h 7360389"/>
              <a:gd name="connsiteX151" fmla="*/ 1557159 w 6860276"/>
              <a:gd name="connsiteY151" fmla="*/ 6395854 h 7360389"/>
              <a:gd name="connsiteX152" fmla="*/ 1547746 w 6860276"/>
              <a:gd name="connsiteY152" fmla="*/ 6396904 h 7360389"/>
              <a:gd name="connsiteX153" fmla="*/ 1552183 w 6860276"/>
              <a:gd name="connsiteY153" fmla="*/ 6417245 h 7360389"/>
              <a:gd name="connsiteX154" fmla="*/ 1561957 w 6860276"/>
              <a:gd name="connsiteY154" fmla="*/ 6416662 h 7360389"/>
              <a:gd name="connsiteX155" fmla="*/ 1557159 w 6860276"/>
              <a:gd name="connsiteY155" fmla="*/ 6395854 h 7360389"/>
              <a:gd name="connsiteX156" fmla="*/ 6376430 w 6860276"/>
              <a:gd name="connsiteY156" fmla="*/ 6393230 h 7360389"/>
              <a:gd name="connsiteX157" fmla="*/ 6376430 w 6860276"/>
              <a:gd name="connsiteY157" fmla="*/ 6422490 h 7360389"/>
              <a:gd name="connsiteX158" fmla="*/ 6376430 w 6860276"/>
              <a:gd name="connsiteY158" fmla="*/ 6393230 h 7360389"/>
              <a:gd name="connsiteX159" fmla="*/ 1665495 w 6860276"/>
              <a:gd name="connsiteY159" fmla="*/ 6392763 h 7360389"/>
              <a:gd name="connsiteX160" fmla="*/ 1658256 w 6860276"/>
              <a:gd name="connsiteY160" fmla="*/ 6399233 h 7360389"/>
              <a:gd name="connsiteX161" fmla="*/ 1666400 w 6860276"/>
              <a:gd name="connsiteY161" fmla="*/ 6404306 h 7360389"/>
              <a:gd name="connsiteX162" fmla="*/ 1673458 w 6860276"/>
              <a:gd name="connsiteY162" fmla="*/ 6399874 h 7360389"/>
              <a:gd name="connsiteX163" fmla="*/ 1665495 w 6860276"/>
              <a:gd name="connsiteY163" fmla="*/ 6392763 h 7360389"/>
              <a:gd name="connsiteX164" fmla="*/ 1539240 w 6860276"/>
              <a:gd name="connsiteY164" fmla="*/ 6361345 h 7360389"/>
              <a:gd name="connsiteX165" fmla="*/ 1536887 w 6860276"/>
              <a:gd name="connsiteY165" fmla="*/ 6362687 h 7360389"/>
              <a:gd name="connsiteX166" fmla="*/ 1536887 w 6860276"/>
              <a:gd name="connsiteY166" fmla="*/ 6365194 h 7360389"/>
              <a:gd name="connsiteX167" fmla="*/ 1540689 w 6860276"/>
              <a:gd name="connsiteY167" fmla="*/ 6363503 h 7360389"/>
              <a:gd name="connsiteX168" fmla="*/ 1539240 w 6860276"/>
              <a:gd name="connsiteY168" fmla="*/ 6361345 h 7360389"/>
              <a:gd name="connsiteX169" fmla="*/ 6222298 w 6860276"/>
              <a:gd name="connsiteY169" fmla="*/ 6336339 h 7360389"/>
              <a:gd name="connsiteX170" fmla="*/ 6215240 w 6860276"/>
              <a:gd name="connsiteY170" fmla="*/ 6355692 h 7360389"/>
              <a:gd name="connsiteX171" fmla="*/ 6225196 w 6860276"/>
              <a:gd name="connsiteY171" fmla="*/ 6357267 h 7360389"/>
              <a:gd name="connsiteX172" fmla="*/ 6234516 w 6860276"/>
              <a:gd name="connsiteY172" fmla="*/ 6338496 h 7360389"/>
              <a:gd name="connsiteX173" fmla="*/ 6222298 w 6860276"/>
              <a:gd name="connsiteY173" fmla="*/ 6336339 h 7360389"/>
              <a:gd name="connsiteX174" fmla="*/ 1592365 w 6860276"/>
              <a:gd name="connsiteY174" fmla="*/ 6311744 h 7360389"/>
              <a:gd name="connsiteX175" fmla="*/ 1657532 w 6860276"/>
              <a:gd name="connsiteY175" fmla="*/ 6372188 h 7360389"/>
              <a:gd name="connsiteX176" fmla="*/ 1592365 w 6860276"/>
              <a:gd name="connsiteY176" fmla="*/ 6311744 h 7360389"/>
              <a:gd name="connsiteX177" fmla="*/ 6235784 w 6860276"/>
              <a:gd name="connsiteY177" fmla="*/ 6244246 h 7360389"/>
              <a:gd name="connsiteX178" fmla="*/ 6227821 w 6860276"/>
              <a:gd name="connsiteY178" fmla="*/ 6244480 h 7360389"/>
              <a:gd name="connsiteX179" fmla="*/ 6227821 w 6860276"/>
              <a:gd name="connsiteY179" fmla="*/ 6261497 h 7360389"/>
              <a:gd name="connsiteX180" fmla="*/ 6238410 w 6860276"/>
              <a:gd name="connsiteY180" fmla="*/ 6260509 h 7360389"/>
              <a:gd name="connsiteX181" fmla="*/ 6235784 w 6860276"/>
              <a:gd name="connsiteY181" fmla="*/ 6244246 h 7360389"/>
              <a:gd name="connsiteX182" fmla="*/ 6272982 w 6860276"/>
              <a:gd name="connsiteY182" fmla="*/ 6199536 h 7360389"/>
              <a:gd name="connsiteX183" fmla="*/ 6262756 w 6860276"/>
              <a:gd name="connsiteY183" fmla="*/ 6202860 h 7360389"/>
              <a:gd name="connsiteX184" fmla="*/ 6260040 w 6860276"/>
              <a:gd name="connsiteY184" fmla="*/ 6210788 h 7360389"/>
              <a:gd name="connsiteX185" fmla="*/ 6255784 w 6860276"/>
              <a:gd name="connsiteY185" fmla="*/ 6281551 h 7360389"/>
              <a:gd name="connsiteX186" fmla="*/ 6251081 w 6860276"/>
              <a:gd name="connsiteY186" fmla="*/ 6317688 h 7360389"/>
              <a:gd name="connsiteX187" fmla="*/ 6260040 w 6860276"/>
              <a:gd name="connsiteY187" fmla="*/ 6356625 h 7360389"/>
              <a:gd name="connsiteX188" fmla="*/ 6284476 w 6860276"/>
              <a:gd name="connsiteY188" fmla="*/ 6318621 h 7360389"/>
              <a:gd name="connsiteX189" fmla="*/ 6309910 w 6860276"/>
              <a:gd name="connsiteY189" fmla="*/ 6336980 h 7360389"/>
              <a:gd name="connsiteX190" fmla="*/ 6291715 w 6860276"/>
              <a:gd name="connsiteY190" fmla="*/ 6219473 h 7360389"/>
              <a:gd name="connsiteX191" fmla="*/ 6272982 w 6860276"/>
              <a:gd name="connsiteY191" fmla="*/ 6199536 h 7360389"/>
              <a:gd name="connsiteX192" fmla="*/ 6362672 w 6860276"/>
              <a:gd name="connsiteY192" fmla="*/ 6199015 h 7360389"/>
              <a:gd name="connsiteX193" fmla="*/ 6321222 w 6860276"/>
              <a:gd name="connsiteY193" fmla="*/ 6211429 h 7360389"/>
              <a:gd name="connsiteX194" fmla="*/ 6362672 w 6860276"/>
              <a:gd name="connsiteY194" fmla="*/ 6199015 h 7360389"/>
              <a:gd name="connsiteX195" fmla="*/ 6187996 w 6860276"/>
              <a:gd name="connsiteY195" fmla="*/ 6178437 h 7360389"/>
              <a:gd name="connsiteX196" fmla="*/ 6187996 w 6860276"/>
              <a:gd name="connsiteY196" fmla="*/ 6247975 h 7360389"/>
              <a:gd name="connsiteX197" fmla="*/ 6227006 w 6860276"/>
              <a:gd name="connsiteY197" fmla="*/ 6200061 h 7360389"/>
              <a:gd name="connsiteX198" fmla="*/ 6187996 w 6860276"/>
              <a:gd name="connsiteY198" fmla="*/ 6178437 h 7360389"/>
              <a:gd name="connsiteX199" fmla="*/ 6450375 w 6860276"/>
              <a:gd name="connsiteY199" fmla="*/ 6162761 h 7360389"/>
              <a:gd name="connsiteX200" fmla="*/ 6442587 w 6860276"/>
              <a:gd name="connsiteY200" fmla="*/ 6164390 h 7360389"/>
              <a:gd name="connsiteX201" fmla="*/ 6443764 w 6860276"/>
              <a:gd name="connsiteY201" fmla="*/ 6169168 h 7360389"/>
              <a:gd name="connsiteX202" fmla="*/ 6450284 w 6860276"/>
              <a:gd name="connsiteY202" fmla="*/ 6169813 h 7360389"/>
              <a:gd name="connsiteX203" fmla="*/ 6450375 w 6860276"/>
              <a:gd name="connsiteY203" fmla="*/ 6162761 h 7360389"/>
              <a:gd name="connsiteX204" fmla="*/ 6283028 w 6860276"/>
              <a:gd name="connsiteY204" fmla="*/ 6158329 h 7360389"/>
              <a:gd name="connsiteX205" fmla="*/ 6274522 w 6860276"/>
              <a:gd name="connsiteY205" fmla="*/ 6164798 h 7360389"/>
              <a:gd name="connsiteX206" fmla="*/ 6283933 w 6860276"/>
              <a:gd name="connsiteY206" fmla="*/ 6169402 h 7360389"/>
              <a:gd name="connsiteX207" fmla="*/ 6291080 w 6860276"/>
              <a:gd name="connsiteY207" fmla="*/ 6164856 h 7360389"/>
              <a:gd name="connsiteX208" fmla="*/ 6283028 w 6860276"/>
              <a:gd name="connsiteY208" fmla="*/ 6158329 h 7360389"/>
              <a:gd name="connsiteX209" fmla="*/ 898727 w 6860276"/>
              <a:gd name="connsiteY209" fmla="*/ 6153842 h 7360389"/>
              <a:gd name="connsiteX210" fmla="*/ 895196 w 6860276"/>
              <a:gd name="connsiteY210" fmla="*/ 6159495 h 7360389"/>
              <a:gd name="connsiteX211" fmla="*/ 916373 w 6860276"/>
              <a:gd name="connsiteY211" fmla="*/ 6166023 h 7360389"/>
              <a:gd name="connsiteX212" fmla="*/ 919995 w 6860276"/>
              <a:gd name="connsiteY212" fmla="*/ 6158212 h 7360389"/>
              <a:gd name="connsiteX213" fmla="*/ 898727 w 6860276"/>
              <a:gd name="connsiteY213" fmla="*/ 6153842 h 7360389"/>
              <a:gd name="connsiteX214" fmla="*/ 6167724 w 6860276"/>
              <a:gd name="connsiteY214" fmla="*/ 6137171 h 7360389"/>
              <a:gd name="connsiteX215" fmla="*/ 6158580 w 6860276"/>
              <a:gd name="connsiteY215" fmla="*/ 6171967 h 7360389"/>
              <a:gd name="connsiteX216" fmla="*/ 6169536 w 6860276"/>
              <a:gd name="connsiteY216" fmla="*/ 6173192 h 7360389"/>
              <a:gd name="connsiteX217" fmla="*/ 6179400 w 6860276"/>
              <a:gd name="connsiteY217" fmla="*/ 6138509 h 7360389"/>
              <a:gd name="connsiteX218" fmla="*/ 6167724 w 6860276"/>
              <a:gd name="connsiteY218" fmla="*/ 6137171 h 7360389"/>
              <a:gd name="connsiteX219" fmla="*/ 962711 w 6860276"/>
              <a:gd name="connsiteY219" fmla="*/ 6136588 h 7360389"/>
              <a:gd name="connsiteX220" fmla="*/ 955835 w 6860276"/>
              <a:gd name="connsiteY220" fmla="*/ 6144340 h 7360389"/>
              <a:gd name="connsiteX221" fmla="*/ 963798 w 6860276"/>
              <a:gd name="connsiteY221" fmla="*/ 6151043 h 7360389"/>
              <a:gd name="connsiteX222" fmla="*/ 962711 w 6860276"/>
              <a:gd name="connsiteY222" fmla="*/ 6136588 h 7360389"/>
              <a:gd name="connsiteX223" fmla="*/ 6235150 w 6860276"/>
              <a:gd name="connsiteY223" fmla="*/ 6116301 h 7360389"/>
              <a:gd name="connsiteX224" fmla="*/ 6226462 w 6860276"/>
              <a:gd name="connsiteY224" fmla="*/ 6156812 h 7360389"/>
              <a:gd name="connsiteX225" fmla="*/ 6231708 w 6860276"/>
              <a:gd name="connsiteY225" fmla="*/ 6157454 h 7360389"/>
              <a:gd name="connsiteX226" fmla="*/ 6257794 w 6860276"/>
              <a:gd name="connsiteY226" fmla="*/ 6127897 h 7360389"/>
              <a:gd name="connsiteX227" fmla="*/ 6258644 w 6860276"/>
              <a:gd name="connsiteY227" fmla="*/ 6128316 h 7360389"/>
              <a:gd name="connsiteX228" fmla="*/ 6265286 w 6860276"/>
              <a:gd name="connsiteY228" fmla="*/ 6136179 h 7360389"/>
              <a:gd name="connsiteX229" fmla="*/ 6269723 w 6860276"/>
              <a:gd name="connsiteY229" fmla="*/ 6133789 h 7360389"/>
              <a:gd name="connsiteX230" fmla="*/ 6258644 w 6860276"/>
              <a:gd name="connsiteY230" fmla="*/ 6128316 h 7360389"/>
              <a:gd name="connsiteX231" fmla="*/ 6258047 w 6860276"/>
              <a:gd name="connsiteY231" fmla="*/ 6127611 h 7360389"/>
              <a:gd name="connsiteX232" fmla="*/ 6257794 w 6860276"/>
              <a:gd name="connsiteY232" fmla="*/ 6127897 h 7360389"/>
              <a:gd name="connsiteX233" fmla="*/ 6257686 w 6860276"/>
              <a:gd name="connsiteY233" fmla="*/ 6127844 h 7360389"/>
              <a:gd name="connsiteX234" fmla="*/ 6235150 w 6860276"/>
              <a:gd name="connsiteY234" fmla="*/ 6116301 h 7360389"/>
              <a:gd name="connsiteX235" fmla="*/ 926243 w 6860276"/>
              <a:gd name="connsiteY235" fmla="*/ 6104295 h 7360389"/>
              <a:gd name="connsiteX236" fmla="*/ 919542 w 6860276"/>
              <a:gd name="connsiteY236" fmla="*/ 6105520 h 7360389"/>
              <a:gd name="connsiteX237" fmla="*/ 924703 w 6860276"/>
              <a:gd name="connsiteY237" fmla="*/ 6118459 h 7360389"/>
              <a:gd name="connsiteX238" fmla="*/ 932394 w 6860276"/>
              <a:gd name="connsiteY238" fmla="*/ 6117059 h 7360389"/>
              <a:gd name="connsiteX239" fmla="*/ 926243 w 6860276"/>
              <a:gd name="connsiteY239" fmla="*/ 6104295 h 7360389"/>
              <a:gd name="connsiteX240" fmla="*/ 6179490 w 6860276"/>
              <a:gd name="connsiteY240" fmla="*/ 6064367 h 7360389"/>
              <a:gd name="connsiteX241" fmla="*/ 6178495 w 6860276"/>
              <a:gd name="connsiteY241" fmla="*/ 6066874 h 7360389"/>
              <a:gd name="connsiteX242" fmla="*/ 6183198 w 6860276"/>
              <a:gd name="connsiteY242" fmla="*/ 6067283 h 7360389"/>
              <a:gd name="connsiteX243" fmla="*/ 6182563 w 6860276"/>
              <a:gd name="connsiteY243" fmla="*/ 6064717 h 7360389"/>
              <a:gd name="connsiteX244" fmla="*/ 6179490 w 6860276"/>
              <a:gd name="connsiteY244" fmla="*/ 6064367 h 7360389"/>
              <a:gd name="connsiteX245" fmla="*/ 6275699 w 6860276"/>
              <a:gd name="connsiteY245" fmla="*/ 6046125 h 7360389"/>
              <a:gd name="connsiteX246" fmla="*/ 6275832 w 6860276"/>
              <a:gd name="connsiteY246" fmla="*/ 6046148 h 7360389"/>
              <a:gd name="connsiteX247" fmla="*/ 6275880 w 6860276"/>
              <a:gd name="connsiteY247" fmla="*/ 6046241 h 7360389"/>
              <a:gd name="connsiteX248" fmla="*/ 6364868 w 6860276"/>
              <a:gd name="connsiteY248" fmla="*/ 6018706 h 7360389"/>
              <a:gd name="connsiteX249" fmla="*/ 6307918 w 6860276"/>
              <a:gd name="connsiteY249" fmla="*/ 6018785 h 7360389"/>
              <a:gd name="connsiteX250" fmla="*/ 6290810 w 6860276"/>
              <a:gd name="connsiteY250" fmla="*/ 6027004 h 7360389"/>
              <a:gd name="connsiteX251" fmla="*/ 6325111 w 6860276"/>
              <a:gd name="connsiteY251" fmla="*/ 6031320 h 7360389"/>
              <a:gd name="connsiteX252" fmla="*/ 6295510 w 6860276"/>
              <a:gd name="connsiteY252" fmla="*/ 6049500 h 7360389"/>
              <a:gd name="connsiteX253" fmla="*/ 6275832 w 6860276"/>
              <a:gd name="connsiteY253" fmla="*/ 6046148 h 7360389"/>
              <a:gd name="connsiteX254" fmla="*/ 6266162 w 6860276"/>
              <a:gd name="connsiteY254" fmla="*/ 6027253 h 7360389"/>
              <a:gd name="connsiteX255" fmla="*/ 6237775 w 6860276"/>
              <a:gd name="connsiteY255" fmla="*/ 6019893 h 7360389"/>
              <a:gd name="connsiteX256" fmla="*/ 6209807 w 6860276"/>
              <a:gd name="connsiteY256" fmla="*/ 6025547 h 7360389"/>
              <a:gd name="connsiteX257" fmla="*/ 6240854 w 6860276"/>
              <a:gd name="connsiteY257" fmla="*/ 6031728 h 7360389"/>
              <a:gd name="connsiteX258" fmla="*/ 6204652 w 6860276"/>
              <a:gd name="connsiteY258" fmla="*/ 6075327 h 7360389"/>
              <a:gd name="connsiteX259" fmla="*/ 6189717 w 6860276"/>
              <a:gd name="connsiteY259" fmla="*/ 6084595 h 7360389"/>
              <a:gd name="connsiteX260" fmla="*/ 6188720 w 6860276"/>
              <a:gd name="connsiteY260" fmla="*/ 6110881 h 7360389"/>
              <a:gd name="connsiteX261" fmla="*/ 6230628 w 6860276"/>
              <a:gd name="connsiteY261" fmla="*/ 6074335 h 7360389"/>
              <a:gd name="connsiteX262" fmla="*/ 6311812 w 6860276"/>
              <a:gd name="connsiteY262" fmla="*/ 6109715 h 7360389"/>
              <a:gd name="connsiteX263" fmla="*/ 6323843 w 6860276"/>
              <a:gd name="connsiteY263" fmla="*/ 6189746 h 7360389"/>
              <a:gd name="connsiteX264" fmla="*/ 6350001 w 6860276"/>
              <a:gd name="connsiteY264" fmla="*/ 6171326 h 7360389"/>
              <a:gd name="connsiteX265" fmla="*/ 6363940 w 6860276"/>
              <a:gd name="connsiteY265" fmla="*/ 6186597 h 7360389"/>
              <a:gd name="connsiteX266" fmla="*/ 6373351 w 6860276"/>
              <a:gd name="connsiteY266" fmla="*/ 6186306 h 7360389"/>
              <a:gd name="connsiteX267" fmla="*/ 6384484 w 6860276"/>
              <a:gd name="connsiteY267" fmla="*/ 6136704 h 7360389"/>
              <a:gd name="connsiteX268" fmla="*/ 6405033 w 6860276"/>
              <a:gd name="connsiteY268" fmla="*/ 6114030 h 7360389"/>
              <a:gd name="connsiteX269" fmla="*/ 6405033 w 6860276"/>
              <a:gd name="connsiteY269" fmla="*/ 6143932 h 7360389"/>
              <a:gd name="connsiteX270" fmla="*/ 6447388 w 6860276"/>
              <a:gd name="connsiteY270" fmla="*/ 6120208 h 7360389"/>
              <a:gd name="connsiteX271" fmla="*/ 6484677 w 6860276"/>
              <a:gd name="connsiteY271" fmla="*/ 6090190 h 7360389"/>
              <a:gd name="connsiteX272" fmla="*/ 6484677 w 6860276"/>
              <a:gd name="connsiteY272" fmla="*/ 6062559 h 7360389"/>
              <a:gd name="connsiteX273" fmla="*/ 6411676 w 6860276"/>
              <a:gd name="connsiteY273" fmla="*/ 6075373 h 7360389"/>
              <a:gd name="connsiteX274" fmla="*/ 6411728 w 6860276"/>
              <a:gd name="connsiteY274" fmla="*/ 6075268 h 7360389"/>
              <a:gd name="connsiteX275" fmla="*/ 6411591 w 6860276"/>
              <a:gd name="connsiteY275" fmla="*/ 6074605 h 7360389"/>
              <a:gd name="connsiteX276" fmla="*/ 6417522 w 6860276"/>
              <a:gd name="connsiteY276" fmla="*/ 6058889 h 7360389"/>
              <a:gd name="connsiteX277" fmla="*/ 6408377 w 6860276"/>
              <a:gd name="connsiteY277" fmla="*/ 6058947 h 7360389"/>
              <a:gd name="connsiteX278" fmla="*/ 6411591 w 6860276"/>
              <a:gd name="connsiteY278" fmla="*/ 6074605 h 7360389"/>
              <a:gd name="connsiteX279" fmla="*/ 6411275 w 6860276"/>
              <a:gd name="connsiteY279" fmla="*/ 6075443 h 7360389"/>
              <a:gd name="connsiteX280" fmla="*/ 6411676 w 6860276"/>
              <a:gd name="connsiteY280" fmla="*/ 6075373 h 7360389"/>
              <a:gd name="connsiteX281" fmla="*/ 6402859 w 6860276"/>
              <a:gd name="connsiteY281" fmla="*/ 6093044 h 7360389"/>
              <a:gd name="connsiteX282" fmla="*/ 6387200 w 6860276"/>
              <a:gd name="connsiteY282" fmla="*/ 6036448 h 7360389"/>
              <a:gd name="connsiteX283" fmla="*/ 6394443 w 6860276"/>
              <a:gd name="connsiteY283" fmla="*/ 6031495 h 7360389"/>
              <a:gd name="connsiteX284" fmla="*/ 6426028 w 6860276"/>
              <a:gd name="connsiteY284" fmla="*/ 6040935 h 7360389"/>
              <a:gd name="connsiteX285" fmla="*/ 6420324 w 6860276"/>
              <a:gd name="connsiteY285" fmla="*/ 6026888 h 7360389"/>
              <a:gd name="connsiteX286" fmla="*/ 6364868 w 6860276"/>
              <a:gd name="connsiteY286" fmla="*/ 6018706 h 7360389"/>
              <a:gd name="connsiteX287" fmla="*/ 6432089 w 6860276"/>
              <a:gd name="connsiteY287" fmla="*/ 5999260 h 7360389"/>
              <a:gd name="connsiteX288" fmla="*/ 6422950 w 6860276"/>
              <a:gd name="connsiteY288" fmla="*/ 6005905 h 7360389"/>
              <a:gd name="connsiteX289" fmla="*/ 6432270 w 6860276"/>
              <a:gd name="connsiteY289" fmla="*/ 6013482 h 7360389"/>
              <a:gd name="connsiteX290" fmla="*/ 6447748 w 6860276"/>
              <a:gd name="connsiteY290" fmla="*/ 6006488 h 7360389"/>
              <a:gd name="connsiteX291" fmla="*/ 6432089 w 6860276"/>
              <a:gd name="connsiteY291" fmla="*/ 5999260 h 7360389"/>
              <a:gd name="connsiteX292" fmla="*/ 6481236 w 6860276"/>
              <a:gd name="connsiteY292" fmla="*/ 5996520 h 7360389"/>
              <a:gd name="connsiteX293" fmla="*/ 6469107 w 6860276"/>
              <a:gd name="connsiteY293" fmla="*/ 6010392 h 7360389"/>
              <a:gd name="connsiteX294" fmla="*/ 6474812 w 6860276"/>
              <a:gd name="connsiteY294" fmla="*/ 6012783 h 7360389"/>
              <a:gd name="connsiteX295" fmla="*/ 6489922 w 6860276"/>
              <a:gd name="connsiteY295" fmla="*/ 6000310 h 7360389"/>
              <a:gd name="connsiteX296" fmla="*/ 6481236 w 6860276"/>
              <a:gd name="connsiteY296" fmla="*/ 5996520 h 7360389"/>
              <a:gd name="connsiteX297" fmla="*/ 6613103 w 6860276"/>
              <a:gd name="connsiteY297" fmla="*/ 5992616 h 7360389"/>
              <a:gd name="connsiteX298" fmla="*/ 6609300 w 6860276"/>
              <a:gd name="connsiteY298" fmla="*/ 5993666 h 7360389"/>
              <a:gd name="connsiteX299" fmla="*/ 6609300 w 6860276"/>
              <a:gd name="connsiteY299" fmla="*/ 5996111 h 7360389"/>
              <a:gd name="connsiteX300" fmla="*/ 6615367 w 6860276"/>
              <a:gd name="connsiteY300" fmla="*/ 5994479 h 7360389"/>
              <a:gd name="connsiteX301" fmla="*/ 6613103 w 6860276"/>
              <a:gd name="connsiteY301" fmla="*/ 5992616 h 7360389"/>
              <a:gd name="connsiteX302" fmla="*/ 6267279 w 6860276"/>
              <a:gd name="connsiteY302" fmla="*/ 5975887 h 7360389"/>
              <a:gd name="connsiteX303" fmla="*/ 6277595 w 6860276"/>
              <a:gd name="connsiteY303" fmla="*/ 6006954 h 7360389"/>
              <a:gd name="connsiteX304" fmla="*/ 6267279 w 6860276"/>
              <a:gd name="connsiteY304" fmla="*/ 5975887 h 7360389"/>
              <a:gd name="connsiteX305" fmla="*/ 6522508 w 6860276"/>
              <a:gd name="connsiteY305" fmla="*/ 5954554 h 7360389"/>
              <a:gd name="connsiteX306" fmla="*/ 6522508 w 6860276"/>
              <a:gd name="connsiteY306" fmla="*/ 5957120 h 7360389"/>
              <a:gd name="connsiteX307" fmla="*/ 6525129 w 6860276"/>
              <a:gd name="connsiteY307" fmla="*/ 5958166 h 7360389"/>
              <a:gd name="connsiteX308" fmla="*/ 6526579 w 6860276"/>
              <a:gd name="connsiteY308" fmla="*/ 5955953 h 7360389"/>
              <a:gd name="connsiteX309" fmla="*/ 6522508 w 6860276"/>
              <a:gd name="connsiteY309" fmla="*/ 5954554 h 7360389"/>
              <a:gd name="connsiteX310" fmla="*/ 6380686 w 6860276"/>
              <a:gd name="connsiteY310" fmla="*/ 5931355 h 7360389"/>
              <a:gd name="connsiteX311" fmla="*/ 6365026 w 6860276"/>
              <a:gd name="connsiteY311" fmla="*/ 5932521 h 7360389"/>
              <a:gd name="connsiteX312" fmla="*/ 6298687 w 6860276"/>
              <a:gd name="connsiteY312" fmla="*/ 5975070 h 7360389"/>
              <a:gd name="connsiteX313" fmla="*/ 6345298 w 6860276"/>
              <a:gd name="connsiteY313" fmla="*/ 5992441 h 7360389"/>
              <a:gd name="connsiteX314" fmla="*/ 6345479 w 6860276"/>
              <a:gd name="connsiteY314" fmla="*/ 5951521 h 7360389"/>
              <a:gd name="connsiteX315" fmla="*/ 6383130 w 6860276"/>
              <a:gd name="connsiteY315" fmla="*/ 5996870 h 7360389"/>
              <a:gd name="connsiteX316" fmla="*/ 6432000 w 6860276"/>
              <a:gd name="connsiteY316" fmla="*/ 5938349 h 7360389"/>
              <a:gd name="connsiteX317" fmla="*/ 6380686 w 6860276"/>
              <a:gd name="connsiteY317" fmla="*/ 5931355 h 7360389"/>
              <a:gd name="connsiteX318" fmla="*/ 865513 w 6860276"/>
              <a:gd name="connsiteY318" fmla="*/ 5921503 h 7360389"/>
              <a:gd name="connsiteX319" fmla="*/ 861890 w 6860276"/>
              <a:gd name="connsiteY319" fmla="*/ 5921911 h 7360389"/>
              <a:gd name="connsiteX320" fmla="*/ 862343 w 6860276"/>
              <a:gd name="connsiteY320" fmla="*/ 5926282 h 7360389"/>
              <a:gd name="connsiteX321" fmla="*/ 865965 w 6860276"/>
              <a:gd name="connsiteY321" fmla="*/ 5925873 h 7360389"/>
              <a:gd name="connsiteX322" fmla="*/ 865513 w 6860276"/>
              <a:gd name="connsiteY322" fmla="*/ 5921503 h 7360389"/>
              <a:gd name="connsiteX323" fmla="*/ 6496080 w 6860276"/>
              <a:gd name="connsiteY323" fmla="*/ 5914276 h 7360389"/>
              <a:gd name="connsiteX324" fmla="*/ 6496080 w 6860276"/>
              <a:gd name="connsiteY324" fmla="*/ 5940154 h 7360389"/>
              <a:gd name="connsiteX325" fmla="*/ 6496080 w 6860276"/>
              <a:gd name="connsiteY325" fmla="*/ 5914276 h 7360389"/>
              <a:gd name="connsiteX326" fmla="*/ 716717 w 6860276"/>
              <a:gd name="connsiteY326" fmla="*/ 5900637 h 7360389"/>
              <a:gd name="connsiteX327" fmla="*/ 711832 w 6860276"/>
              <a:gd name="connsiteY327" fmla="*/ 5902150 h 7360389"/>
              <a:gd name="connsiteX328" fmla="*/ 718075 w 6860276"/>
              <a:gd name="connsiteY328" fmla="*/ 5912993 h 7360389"/>
              <a:gd name="connsiteX329" fmla="*/ 725676 w 6860276"/>
              <a:gd name="connsiteY329" fmla="*/ 5910372 h 7360389"/>
              <a:gd name="connsiteX330" fmla="*/ 716717 w 6860276"/>
              <a:gd name="connsiteY330" fmla="*/ 5900637 h 7360389"/>
              <a:gd name="connsiteX331" fmla="*/ 6598531 w 6860276"/>
              <a:gd name="connsiteY331" fmla="*/ 5874347 h 7360389"/>
              <a:gd name="connsiteX332" fmla="*/ 6568032 w 6860276"/>
              <a:gd name="connsiteY332" fmla="*/ 5880817 h 7360389"/>
              <a:gd name="connsiteX333" fmla="*/ 6596092 w 6860276"/>
              <a:gd name="connsiteY333" fmla="*/ 5886532 h 7360389"/>
              <a:gd name="connsiteX334" fmla="*/ 6598531 w 6860276"/>
              <a:gd name="connsiteY334" fmla="*/ 5874347 h 7360389"/>
              <a:gd name="connsiteX335" fmla="*/ 777266 w 6860276"/>
              <a:gd name="connsiteY335" fmla="*/ 5866187 h 7360389"/>
              <a:gd name="connsiteX336" fmla="*/ 776180 w 6860276"/>
              <a:gd name="connsiteY336" fmla="*/ 5868694 h 7360389"/>
              <a:gd name="connsiteX337" fmla="*/ 781069 w 6860276"/>
              <a:gd name="connsiteY337" fmla="*/ 5869102 h 7360389"/>
              <a:gd name="connsiteX338" fmla="*/ 780526 w 6860276"/>
              <a:gd name="connsiteY338" fmla="*/ 5866537 h 7360389"/>
              <a:gd name="connsiteX339" fmla="*/ 777266 w 6860276"/>
              <a:gd name="connsiteY339" fmla="*/ 5866187 h 7360389"/>
              <a:gd name="connsiteX340" fmla="*/ 6323753 w 6860276"/>
              <a:gd name="connsiteY340" fmla="*/ 5849228 h 7360389"/>
              <a:gd name="connsiteX341" fmla="*/ 6323753 w 6860276"/>
              <a:gd name="connsiteY341" fmla="*/ 5858493 h 7360389"/>
              <a:gd name="connsiteX342" fmla="*/ 6327194 w 6860276"/>
              <a:gd name="connsiteY342" fmla="*/ 5858493 h 7360389"/>
              <a:gd name="connsiteX343" fmla="*/ 6327194 w 6860276"/>
              <a:gd name="connsiteY343" fmla="*/ 5849228 h 7360389"/>
              <a:gd name="connsiteX344" fmla="*/ 6323753 w 6860276"/>
              <a:gd name="connsiteY344" fmla="*/ 5849228 h 7360389"/>
              <a:gd name="connsiteX345" fmla="*/ 6485490 w 6860276"/>
              <a:gd name="connsiteY345" fmla="*/ 5824921 h 7360389"/>
              <a:gd name="connsiteX346" fmla="*/ 6441506 w 6860276"/>
              <a:gd name="connsiteY346" fmla="*/ 5826550 h 7360389"/>
              <a:gd name="connsiteX347" fmla="*/ 6398060 w 6860276"/>
              <a:gd name="connsiteY347" fmla="*/ 5836343 h 7360389"/>
              <a:gd name="connsiteX348" fmla="*/ 6371998 w 6860276"/>
              <a:gd name="connsiteY348" fmla="*/ 5868286 h 7360389"/>
              <a:gd name="connsiteX349" fmla="*/ 6383221 w 6860276"/>
              <a:gd name="connsiteY349" fmla="*/ 5895505 h 7360389"/>
              <a:gd name="connsiteX350" fmla="*/ 6456708 w 6860276"/>
              <a:gd name="connsiteY350" fmla="*/ 5846195 h 7360389"/>
              <a:gd name="connsiteX351" fmla="*/ 6475898 w 6860276"/>
              <a:gd name="connsiteY351" fmla="*/ 5855464 h 7360389"/>
              <a:gd name="connsiteX352" fmla="*/ 6446753 w 6860276"/>
              <a:gd name="connsiteY352" fmla="*/ 5880350 h 7360389"/>
              <a:gd name="connsiteX353" fmla="*/ 6480782 w 6860276"/>
              <a:gd name="connsiteY353" fmla="*/ 5899471 h 7360389"/>
              <a:gd name="connsiteX354" fmla="*/ 6512549 w 6860276"/>
              <a:gd name="connsiteY354" fmla="*/ 5881983 h 7360389"/>
              <a:gd name="connsiteX355" fmla="*/ 6485490 w 6860276"/>
              <a:gd name="connsiteY355" fmla="*/ 5824921 h 7360389"/>
              <a:gd name="connsiteX356" fmla="*/ 836820 w 6860276"/>
              <a:gd name="connsiteY356" fmla="*/ 5739353 h 7360389"/>
              <a:gd name="connsiteX357" fmla="*/ 826502 w 6860276"/>
              <a:gd name="connsiteY357" fmla="*/ 5741394 h 7360389"/>
              <a:gd name="connsiteX358" fmla="*/ 845940 w 6860276"/>
              <a:gd name="connsiteY358" fmla="*/ 5771578 h 7360389"/>
              <a:gd name="connsiteX359" fmla="*/ 846141 w 6860276"/>
              <a:gd name="connsiteY359" fmla="*/ 5772287 h 7360389"/>
              <a:gd name="connsiteX360" fmla="*/ 846442 w 6860276"/>
              <a:gd name="connsiteY360" fmla="*/ 5772611 h 7360389"/>
              <a:gd name="connsiteX361" fmla="*/ 849038 w 6860276"/>
              <a:gd name="connsiteY361" fmla="*/ 5782135 h 7360389"/>
              <a:gd name="connsiteX362" fmla="*/ 854199 w 6860276"/>
              <a:gd name="connsiteY362" fmla="*/ 5780972 h 7360389"/>
              <a:gd name="connsiteX363" fmla="*/ 846442 w 6860276"/>
              <a:gd name="connsiteY363" fmla="*/ 5772611 h 7360389"/>
              <a:gd name="connsiteX364" fmla="*/ 846321 w 6860276"/>
              <a:gd name="connsiteY364" fmla="*/ 5772170 h 7360389"/>
              <a:gd name="connsiteX365" fmla="*/ 845940 w 6860276"/>
              <a:gd name="connsiteY365" fmla="*/ 5771578 h 7360389"/>
              <a:gd name="connsiteX366" fmla="*/ 6426844 w 6860276"/>
              <a:gd name="connsiteY366" fmla="*/ 5732708 h 7360389"/>
              <a:gd name="connsiteX367" fmla="*/ 6412904 w 6860276"/>
              <a:gd name="connsiteY367" fmla="*/ 5760219 h 7360389"/>
              <a:gd name="connsiteX368" fmla="*/ 6426844 w 6860276"/>
              <a:gd name="connsiteY368" fmla="*/ 5732708 h 7360389"/>
              <a:gd name="connsiteX369" fmla="*/ 683140 w 6860276"/>
              <a:gd name="connsiteY369" fmla="*/ 5702224 h 7360389"/>
              <a:gd name="connsiteX370" fmla="*/ 683402 w 6860276"/>
              <a:gd name="connsiteY370" fmla="*/ 5702468 h 7360389"/>
              <a:gd name="connsiteX371" fmla="*/ 683412 w 6860276"/>
              <a:gd name="connsiteY371" fmla="*/ 5702515 h 7360389"/>
              <a:gd name="connsiteX372" fmla="*/ 6515265 w 6860276"/>
              <a:gd name="connsiteY372" fmla="*/ 5649706 h 7360389"/>
              <a:gd name="connsiteX373" fmla="*/ 6472639 w 6860276"/>
              <a:gd name="connsiteY373" fmla="*/ 5684853 h 7360389"/>
              <a:gd name="connsiteX374" fmla="*/ 6515265 w 6860276"/>
              <a:gd name="connsiteY374" fmla="*/ 5687069 h 7360389"/>
              <a:gd name="connsiteX375" fmla="*/ 6515265 w 6860276"/>
              <a:gd name="connsiteY375" fmla="*/ 5649706 h 7360389"/>
              <a:gd name="connsiteX376" fmla="*/ 781341 w 6860276"/>
              <a:gd name="connsiteY376" fmla="*/ 5632569 h 7360389"/>
              <a:gd name="connsiteX377" fmla="*/ 816004 w 6860276"/>
              <a:gd name="connsiteY377" fmla="*/ 5714871 h 7360389"/>
              <a:gd name="connsiteX378" fmla="*/ 813832 w 6860276"/>
              <a:gd name="connsiteY378" fmla="*/ 5675817 h 7360389"/>
              <a:gd name="connsiteX379" fmla="*/ 819989 w 6860276"/>
              <a:gd name="connsiteY379" fmla="*/ 5664336 h 7360389"/>
              <a:gd name="connsiteX380" fmla="*/ 818087 w 6860276"/>
              <a:gd name="connsiteY380" fmla="*/ 5640904 h 7360389"/>
              <a:gd name="connsiteX381" fmla="*/ 781341 w 6860276"/>
              <a:gd name="connsiteY381" fmla="*/ 5632569 h 7360389"/>
              <a:gd name="connsiteX382" fmla="*/ 6420324 w 6860276"/>
              <a:gd name="connsiteY382" fmla="*/ 5614443 h 7360389"/>
              <a:gd name="connsiteX383" fmla="*/ 6415258 w 6860276"/>
              <a:gd name="connsiteY383" fmla="*/ 5625516 h 7360389"/>
              <a:gd name="connsiteX384" fmla="*/ 6420957 w 6860276"/>
              <a:gd name="connsiteY384" fmla="*/ 5628370 h 7360389"/>
              <a:gd name="connsiteX385" fmla="*/ 6430737 w 6860276"/>
              <a:gd name="connsiteY385" fmla="*/ 5620796 h 7360389"/>
              <a:gd name="connsiteX386" fmla="*/ 6420324 w 6860276"/>
              <a:gd name="connsiteY386" fmla="*/ 5614443 h 7360389"/>
              <a:gd name="connsiteX387" fmla="*/ 6352626 w 6860276"/>
              <a:gd name="connsiteY387" fmla="*/ 5610594 h 7360389"/>
              <a:gd name="connsiteX388" fmla="*/ 6357697 w 6860276"/>
              <a:gd name="connsiteY388" fmla="*/ 5620504 h 7360389"/>
              <a:gd name="connsiteX389" fmla="*/ 6363124 w 6860276"/>
              <a:gd name="connsiteY389" fmla="*/ 5619396 h 7360389"/>
              <a:gd name="connsiteX390" fmla="*/ 6363488 w 6860276"/>
              <a:gd name="connsiteY390" fmla="*/ 5614265 h 7360389"/>
              <a:gd name="connsiteX391" fmla="*/ 6352626 w 6860276"/>
              <a:gd name="connsiteY391" fmla="*/ 5610594 h 7360389"/>
              <a:gd name="connsiteX392" fmla="*/ 789304 w 6860276"/>
              <a:gd name="connsiteY392" fmla="*/ 5568045 h 7360389"/>
              <a:gd name="connsiteX393" fmla="*/ 735273 w 6860276"/>
              <a:gd name="connsiteY393" fmla="*/ 5586812 h 7360389"/>
              <a:gd name="connsiteX394" fmla="*/ 814375 w 6860276"/>
              <a:gd name="connsiteY394" fmla="*/ 5609370 h 7360389"/>
              <a:gd name="connsiteX395" fmla="*/ 821613 w 6860276"/>
              <a:gd name="connsiteY395" fmla="*/ 5605233 h 7360389"/>
              <a:gd name="connsiteX396" fmla="*/ 789304 w 6860276"/>
              <a:gd name="connsiteY396" fmla="*/ 5568045 h 7360389"/>
              <a:gd name="connsiteX397" fmla="*/ 662596 w 6860276"/>
              <a:gd name="connsiteY397" fmla="*/ 5539598 h 7360389"/>
              <a:gd name="connsiteX398" fmla="*/ 707667 w 6860276"/>
              <a:gd name="connsiteY398" fmla="*/ 5660954 h 7360389"/>
              <a:gd name="connsiteX399" fmla="*/ 662596 w 6860276"/>
              <a:gd name="connsiteY399" fmla="*/ 5539598 h 7360389"/>
              <a:gd name="connsiteX400" fmla="*/ 6632741 w 6860276"/>
              <a:gd name="connsiteY400" fmla="*/ 5515000 h 7360389"/>
              <a:gd name="connsiteX401" fmla="*/ 6641344 w 6860276"/>
              <a:gd name="connsiteY401" fmla="*/ 5590078 h 7360389"/>
              <a:gd name="connsiteX402" fmla="*/ 6632741 w 6860276"/>
              <a:gd name="connsiteY402" fmla="*/ 5515000 h 7360389"/>
              <a:gd name="connsiteX403" fmla="*/ 6594462 w 6860276"/>
              <a:gd name="connsiteY403" fmla="*/ 5494717 h 7360389"/>
              <a:gd name="connsiteX404" fmla="*/ 6573279 w 6860276"/>
              <a:gd name="connsiteY404" fmla="*/ 5505618 h 7360389"/>
              <a:gd name="connsiteX405" fmla="*/ 6592832 w 6860276"/>
              <a:gd name="connsiteY405" fmla="*/ 5591361 h 7360389"/>
              <a:gd name="connsiteX406" fmla="*/ 6599980 w 6860276"/>
              <a:gd name="connsiteY406" fmla="*/ 5511679 h 7360389"/>
              <a:gd name="connsiteX407" fmla="*/ 6594462 w 6860276"/>
              <a:gd name="connsiteY407" fmla="*/ 5494717 h 7360389"/>
              <a:gd name="connsiteX408" fmla="*/ 6657994 w 6860276"/>
              <a:gd name="connsiteY408" fmla="*/ 5474492 h 7360389"/>
              <a:gd name="connsiteX409" fmla="*/ 6650574 w 6860276"/>
              <a:gd name="connsiteY409" fmla="*/ 5501828 h 7360389"/>
              <a:gd name="connsiteX410" fmla="*/ 6668401 w 6860276"/>
              <a:gd name="connsiteY410" fmla="*/ 5477816 h 7360389"/>
              <a:gd name="connsiteX411" fmla="*/ 6657994 w 6860276"/>
              <a:gd name="connsiteY411" fmla="*/ 5474492 h 7360389"/>
              <a:gd name="connsiteX412" fmla="*/ 6336972 w 6860276"/>
              <a:gd name="connsiteY412" fmla="*/ 5457004 h 7360389"/>
              <a:gd name="connsiteX413" fmla="*/ 6325564 w 6860276"/>
              <a:gd name="connsiteY413" fmla="*/ 5497866 h 7360389"/>
              <a:gd name="connsiteX414" fmla="*/ 6336972 w 6860276"/>
              <a:gd name="connsiteY414" fmla="*/ 5457004 h 7360389"/>
              <a:gd name="connsiteX415" fmla="*/ 637526 w 6860276"/>
              <a:gd name="connsiteY415" fmla="*/ 5456538 h 7360389"/>
              <a:gd name="connsiteX416" fmla="*/ 631283 w 6860276"/>
              <a:gd name="connsiteY416" fmla="*/ 5459162 h 7360389"/>
              <a:gd name="connsiteX417" fmla="*/ 633904 w 6860276"/>
              <a:gd name="connsiteY417" fmla="*/ 5464174 h 7360389"/>
              <a:gd name="connsiteX418" fmla="*/ 640695 w 6860276"/>
              <a:gd name="connsiteY418" fmla="*/ 5461494 h 7360389"/>
              <a:gd name="connsiteX419" fmla="*/ 637526 w 6860276"/>
              <a:gd name="connsiteY419" fmla="*/ 5456538 h 7360389"/>
              <a:gd name="connsiteX420" fmla="*/ 6611656 w 6860276"/>
              <a:gd name="connsiteY420" fmla="*/ 5434039 h 7360389"/>
              <a:gd name="connsiteX421" fmla="*/ 6679804 w 6860276"/>
              <a:gd name="connsiteY421" fmla="*/ 5449602 h 7360389"/>
              <a:gd name="connsiteX422" fmla="*/ 6611656 w 6860276"/>
              <a:gd name="connsiteY422" fmla="*/ 5434039 h 7360389"/>
              <a:gd name="connsiteX423" fmla="*/ 6366204 w 6860276"/>
              <a:gd name="connsiteY423" fmla="*/ 5419059 h 7360389"/>
              <a:gd name="connsiteX424" fmla="*/ 6346022 w 6860276"/>
              <a:gd name="connsiteY424" fmla="*/ 5428561 h 7360389"/>
              <a:gd name="connsiteX425" fmla="*/ 6351178 w 6860276"/>
              <a:gd name="connsiteY425" fmla="*/ 5433281 h 7360389"/>
              <a:gd name="connsiteX426" fmla="*/ 6371908 w 6860276"/>
              <a:gd name="connsiteY426" fmla="*/ 5424245 h 7360389"/>
              <a:gd name="connsiteX427" fmla="*/ 6366204 w 6860276"/>
              <a:gd name="connsiteY427" fmla="*/ 5419059 h 7360389"/>
              <a:gd name="connsiteX428" fmla="*/ 6691752 w 6860276"/>
              <a:gd name="connsiteY428" fmla="*/ 5396443 h 7360389"/>
              <a:gd name="connsiteX429" fmla="*/ 6688316 w 6860276"/>
              <a:gd name="connsiteY429" fmla="*/ 5397376 h 7360389"/>
              <a:gd name="connsiteX430" fmla="*/ 6688316 w 6860276"/>
              <a:gd name="connsiteY430" fmla="*/ 5399709 h 7360389"/>
              <a:gd name="connsiteX431" fmla="*/ 6694016 w 6860276"/>
              <a:gd name="connsiteY431" fmla="*/ 5398076 h 7360389"/>
              <a:gd name="connsiteX432" fmla="*/ 6691752 w 6860276"/>
              <a:gd name="connsiteY432" fmla="*/ 5396443 h 7360389"/>
              <a:gd name="connsiteX433" fmla="*/ 6611021 w 6860276"/>
              <a:gd name="connsiteY433" fmla="*/ 5396210 h 7360389"/>
              <a:gd name="connsiteX434" fmla="*/ 6609120 w 6860276"/>
              <a:gd name="connsiteY434" fmla="*/ 5398192 h 7360389"/>
              <a:gd name="connsiteX435" fmla="*/ 6615096 w 6860276"/>
              <a:gd name="connsiteY435" fmla="*/ 5399592 h 7360389"/>
              <a:gd name="connsiteX436" fmla="*/ 6614643 w 6860276"/>
              <a:gd name="connsiteY436" fmla="*/ 5397143 h 7360389"/>
              <a:gd name="connsiteX437" fmla="*/ 6611021 w 6860276"/>
              <a:gd name="connsiteY437" fmla="*/ 5396210 h 7360389"/>
              <a:gd name="connsiteX438" fmla="*/ 644046 w 6860276"/>
              <a:gd name="connsiteY438" fmla="*/ 5364909 h 7360389"/>
              <a:gd name="connsiteX439" fmla="*/ 637163 w 6860276"/>
              <a:gd name="connsiteY439" fmla="*/ 5367649 h 7360389"/>
              <a:gd name="connsiteX440" fmla="*/ 650016 w 6860276"/>
              <a:gd name="connsiteY440" fmla="*/ 5384379 h 7360389"/>
              <a:gd name="connsiteX441" fmla="*/ 660695 w 6860276"/>
              <a:gd name="connsiteY441" fmla="*/ 5379655 h 7360389"/>
              <a:gd name="connsiteX442" fmla="*/ 644046 w 6860276"/>
              <a:gd name="connsiteY442" fmla="*/ 5364909 h 7360389"/>
              <a:gd name="connsiteX443" fmla="*/ 6653562 w 6860276"/>
              <a:gd name="connsiteY443" fmla="*/ 5354477 h 7360389"/>
              <a:gd name="connsiteX444" fmla="*/ 6649398 w 6860276"/>
              <a:gd name="connsiteY444" fmla="*/ 5354535 h 7360389"/>
              <a:gd name="connsiteX445" fmla="*/ 6649398 w 6860276"/>
              <a:gd name="connsiteY445" fmla="*/ 5367649 h 7360389"/>
              <a:gd name="connsiteX446" fmla="*/ 6654920 w 6860276"/>
              <a:gd name="connsiteY446" fmla="*/ 5367358 h 7360389"/>
              <a:gd name="connsiteX447" fmla="*/ 6653562 w 6860276"/>
              <a:gd name="connsiteY447" fmla="*/ 5354477 h 7360389"/>
              <a:gd name="connsiteX448" fmla="*/ 680605 w 6860276"/>
              <a:gd name="connsiteY448" fmla="*/ 5331511 h 7360389"/>
              <a:gd name="connsiteX449" fmla="*/ 672823 w 6860276"/>
              <a:gd name="connsiteY449" fmla="*/ 5332733 h 7360389"/>
              <a:gd name="connsiteX450" fmla="*/ 683194 w 6860276"/>
              <a:gd name="connsiteY450" fmla="*/ 5352369 h 7360389"/>
              <a:gd name="connsiteX451" fmla="*/ 683230 w 6860276"/>
              <a:gd name="connsiteY451" fmla="*/ 5352669 h 7360389"/>
              <a:gd name="connsiteX452" fmla="*/ 683387 w 6860276"/>
              <a:gd name="connsiteY452" fmla="*/ 5352831 h 7360389"/>
              <a:gd name="connsiteX453" fmla="*/ 686309 w 6860276"/>
              <a:gd name="connsiteY453" fmla="*/ 5362579 h 7360389"/>
              <a:gd name="connsiteX454" fmla="*/ 691651 w 6860276"/>
              <a:gd name="connsiteY454" fmla="*/ 5361355 h 7360389"/>
              <a:gd name="connsiteX455" fmla="*/ 683387 w 6860276"/>
              <a:gd name="connsiteY455" fmla="*/ 5352831 h 7360389"/>
              <a:gd name="connsiteX456" fmla="*/ 683321 w 6860276"/>
              <a:gd name="connsiteY456" fmla="*/ 5352611 h 7360389"/>
              <a:gd name="connsiteX457" fmla="*/ 683194 w 6860276"/>
              <a:gd name="connsiteY457" fmla="*/ 5352369 h 7360389"/>
              <a:gd name="connsiteX458" fmla="*/ 6567308 w 6860276"/>
              <a:gd name="connsiteY458" fmla="*/ 5329470 h 7360389"/>
              <a:gd name="connsiteX459" fmla="*/ 6573369 w 6860276"/>
              <a:gd name="connsiteY459" fmla="*/ 5368932 h 7360389"/>
              <a:gd name="connsiteX460" fmla="*/ 6567308 w 6860276"/>
              <a:gd name="connsiteY460" fmla="*/ 5329470 h 7360389"/>
              <a:gd name="connsiteX461" fmla="*/ 6641072 w 6860276"/>
              <a:gd name="connsiteY461" fmla="*/ 5297411 h 7360389"/>
              <a:gd name="connsiteX462" fmla="*/ 6633375 w 6860276"/>
              <a:gd name="connsiteY462" fmla="*/ 5298578 h 7360389"/>
              <a:gd name="connsiteX463" fmla="*/ 6639170 w 6860276"/>
              <a:gd name="connsiteY463" fmla="*/ 5311516 h 7360389"/>
              <a:gd name="connsiteX464" fmla="*/ 6645412 w 6860276"/>
              <a:gd name="connsiteY464" fmla="*/ 5310412 h 7360389"/>
              <a:gd name="connsiteX465" fmla="*/ 6641072 w 6860276"/>
              <a:gd name="connsiteY465" fmla="*/ 5297411 h 7360389"/>
              <a:gd name="connsiteX466" fmla="*/ 6595820 w 6860276"/>
              <a:gd name="connsiteY466" fmla="*/ 5286630 h 7360389"/>
              <a:gd name="connsiteX467" fmla="*/ 6588122 w 6860276"/>
              <a:gd name="connsiteY467" fmla="*/ 5287326 h 7360389"/>
              <a:gd name="connsiteX468" fmla="*/ 6591292 w 6860276"/>
              <a:gd name="connsiteY468" fmla="*/ 5304522 h 7360389"/>
              <a:gd name="connsiteX469" fmla="*/ 6600342 w 6860276"/>
              <a:gd name="connsiteY469" fmla="*/ 5303822 h 7360389"/>
              <a:gd name="connsiteX470" fmla="*/ 6595820 w 6860276"/>
              <a:gd name="connsiteY470" fmla="*/ 5286630 h 7360389"/>
              <a:gd name="connsiteX471" fmla="*/ 6511920 w 6860276"/>
              <a:gd name="connsiteY471" fmla="*/ 5245594 h 7360389"/>
              <a:gd name="connsiteX472" fmla="*/ 6506488 w 6860276"/>
              <a:gd name="connsiteY472" fmla="*/ 5249034 h 7360389"/>
              <a:gd name="connsiteX473" fmla="*/ 6510382 w 6860276"/>
              <a:gd name="connsiteY473" fmla="*/ 5253871 h 7360389"/>
              <a:gd name="connsiteX474" fmla="*/ 6517528 w 6860276"/>
              <a:gd name="connsiteY474" fmla="*/ 5249092 h 7360389"/>
              <a:gd name="connsiteX475" fmla="*/ 6511920 w 6860276"/>
              <a:gd name="connsiteY475" fmla="*/ 5245594 h 7360389"/>
              <a:gd name="connsiteX476" fmla="*/ 817635 w 6860276"/>
              <a:gd name="connsiteY476" fmla="*/ 5208406 h 7360389"/>
              <a:gd name="connsiteX477" fmla="*/ 810028 w 6860276"/>
              <a:gd name="connsiteY477" fmla="*/ 5209572 h 7360389"/>
              <a:gd name="connsiteX478" fmla="*/ 821704 w 6860276"/>
              <a:gd name="connsiteY478" fmla="*/ 5239999 h 7360389"/>
              <a:gd name="connsiteX479" fmla="*/ 829219 w 6860276"/>
              <a:gd name="connsiteY479" fmla="*/ 5238891 h 7360389"/>
              <a:gd name="connsiteX480" fmla="*/ 817635 w 6860276"/>
              <a:gd name="connsiteY480" fmla="*/ 5208406 h 7360389"/>
              <a:gd name="connsiteX481" fmla="*/ 6508389 w 6860276"/>
              <a:gd name="connsiteY481" fmla="*/ 5205665 h 7360389"/>
              <a:gd name="connsiteX482" fmla="*/ 6506307 w 6860276"/>
              <a:gd name="connsiteY482" fmla="*/ 5207531 h 7360389"/>
              <a:gd name="connsiteX483" fmla="*/ 6511105 w 6860276"/>
              <a:gd name="connsiteY483" fmla="*/ 5210389 h 7360389"/>
              <a:gd name="connsiteX484" fmla="*/ 6513098 w 6860276"/>
              <a:gd name="connsiteY484" fmla="*/ 5208639 h 7360389"/>
              <a:gd name="connsiteX485" fmla="*/ 6508389 w 6860276"/>
              <a:gd name="connsiteY485" fmla="*/ 5205665 h 7360389"/>
              <a:gd name="connsiteX486" fmla="*/ 6589120 w 6860276"/>
              <a:gd name="connsiteY486" fmla="*/ 5202808 h 7360389"/>
              <a:gd name="connsiteX487" fmla="*/ 6585046 w 6860276"/>
              <a:gd name="connsiteY487" fmla="*/ 5203333 h 7360389"/>
              <a:gd name="connsiteX488" fmla="*/ 6585678 w 6860276"/>
              <a:gd name="connsiteY488" fmla="*/ 5211089 h 7360389"/>
              <a:gd name="connsiteX489" fmla="*/ 6591202 w 6860276"/>
              <a:gd name="connsiteY489" fmla="*/ 5210505 h 7360389"/>
              <a:gd name="connsiteX490" fmla="*/ 6589120 w 6860276"/>
              <a:gd name="connsiteY490" fmla="*/ 5202808 h 7360389"/>
              <a:gd name="connsiteX491" fmla="*/ 6554456 w 6860276"/>
              <a:gd name="connsiteY491" fmla="*/ 5193601 h 7360389"/>
              <a:gd name="connsiteX492" fmla="*/ 6549567 w 6860276"/>
              <a:gd name="connsiteY492" fmla="*/ 5199371 h 7360389"/>
              <a:gd name="connsiteX493" fmla="*/ 6558711 w 6860276"/>
              <a:gd name="connsiteY493" fmla="*/ 5202983 h 7360389"/>
              <a:gd name="connsiteX494" fmla="*/ 6562328 w 6860276"/>
              <a:gd name="connsiteY494" fmla="*/ 5198438 h 7360389"/>
              <a:gd name="connsiteX495" fmla="*/ 6554456 w 6860276"/>
              <a:gd name="connsiteY495" fmla="*/ 5193601 h 7360389"/>
              <a:gd name="connsiteX496" fmla="*/ 798263 w 6860276"/>
              <a:gd name="connsiteY496" fmla="*/ 5173548 h 7360389"/>
              <a:gd name="connsiteX497" fmla="*/ 793922 w 6860276"/>
              <a:gd name="connsiteY497" fmla="*/ 5174422 h 7360389"/>
              <a:gd name="connsiteX498" fmla="*/ 798896 w 6860276"/>
              <a:gd name="connsiteY498" fmla="*/ 5184741 h 7360389"/>
              <a:gd name="connsiteX499" fmla="*/ 803514 w 6860276"/>
              <a:gd name="connsiteY499" fmla="*/ 5183808 h 7360389"/>
              <a:gd name="connsiteX500" fmla="*/ 798263 w 6860276"/>
              <a:gd name="connsiteY500" fmla="*/ 5173548 h 7360389"/>
              <a:gd name="connsiteX501" fmla="*/ 852932 w 6860276"/>
              <a:gd name="connsiteY501" fmla="*/ 5113919 h 7360389"/>
              <a:gd name="connsiteX502" fmla="*/ 847770 w 6860276"/>
              <a:gd name="connsiteY502" fmla="*/ 5116019 h 7360389"/>
              <a:gd name="connsiteX503" fmla="*/ 858903 w 6860276"/>
              <a:gd name="connsiteY503" fmla="*/ 5129191 h 7360389"/>
              <a:gd name="connsiteX504" fmla="*/ 866689 w 6860276"/>
              <a:gd name="connsiteY504" fmla="*/ 5125871 h 7360389"/>
              <a:gd name="connsiteX505" fmla="*/ 852932 w 6860276"/>
              <a:gd name="connsiteY505" fmla="*/ 5113919 h 7360389"/>
              <a:gd name="connsiteX506" fmla="*/ 620242 w 6860276"/>
              <a:gd name="connsiteY506" fmla="*/ 5102030 h 7360389"/>
              <a:gd name="connsiteX507" fmla="*/ 620332 w 6860276"/>
              <a:gd name="connsiteY507" fmla="*/ 5102575 h 7360389"/>
              <a:gd name="connsiteX508" fmla="*/ 620061 w 6860276"/>
              <a:gd name="connsiteY508" fmla="*/ 5102147 h 7360389"/>
              <a:gd name="connsiteX509" fmla="*/ 620242 w 6860276"/>
              <a:gd name="connsiteY509" fmla="*/ 5102030 h 7360389"/>
              <a:gd name="connsiteX510" fmla="*/ 6780269 w 6860276"/>
              <a:gd name="connsiteY510" fmla="*/ 5074691 h 7360389"/>
              <a:gd name="connsiteX511" fmla="*/ 6782896 w 6860276"/>
              <a:gd name="connsiteY511" fmla="*/ 5144987 h 7360389"/>
              <a:gd name="connsiteX512" fmla="*/ 6780269 w 6860276"/>
              <a:gd name="connsiteY512" fmla="*/ 5074691 h 7360389"/>
              <a:gd name="connsiteX513" fmla="*/ 6387018 w 6860276"/>
              <a:gd name="connsiteY513" fmla="*/ 5062393 h 7360389"/>
              <a:gd name="connsiteX514" fmla="*/ 6383221 w 6860276"/>
              <a:gd name="connsiteY514" fmla="*/ 5074228 h 7360389"/>
              <a:gd name="connsiteX515" fmla="*/ 6389554 w 6860276"/>
              <a:gd name="connsiteY515" fmla="*/ 5074983 h 7360389"/>
              <a:gd name="connsiteX516" fmla="*/ 6392632 w 6860276"/>
              <a:gd name="connsiteY516" fmla="*/ 5063035 h 7360389"/>
              <a:gd name="connsiteX517" fmla="*/ 6387018 w 6860276"/>
              <a:gd name="connsiteY517" fmla="*/ 5062393 h 7360389"/>
              <a:gd name="connsiteX518" fmla="*/ 879089 w 6860276"/>
              <a:gd name="connsiteY518" fmla="*/ 5044498 h 7360389"/>
              <a:gd name="connsiteX519" fmla="*/ 875738 w 6860276"/>
              <a:gd name="connsiteY519" fmla="*/ 5044964 h 7360389"/>
              <a:gd name="connsiteX520" fmla="*/ 875467 w 6860276"/>
              <a:gd name="connsiteY520" fmla="*/ 5047647 h 7360389"/>
              <a:gd name="connsiteX521" fmla="*/ 880442 w 6860276"/>
              <a:gd name="connsiteY521" fmla="*/ 5046947 h 7360389"/>
              <a:gd name="connsiteX522" fmla="*/ 879089 w 6860276"/>
              <a:gd name="connsiteY522" fmla="*/ 5044498 h 7360389"/>
              <a:gd name="connsiteX523" fmla="*/ 830578 w 6860276"/>
              <a:gd name="connsiteY523" fmla="*/ 5014946 h 7360389"/>
              <a:gd name="connsiteX524" fmla="*/ 821070 w 6860276"/>
              <a:gd name="connsiteY524" fmla="*/ 5024390 h 7360389"/>
              <a:gd name="connsiteX525" fmla="*/ 827408 w 6860276"/>
              <a:gd name="connsiteY525" fmla="*/ 5027768 h 7360389"/>
              <a:gd name="connsiteX526" fmla="*/ 838359 w 6860276"/>
              <a:gd name="connsiteY526" fmla="*/ 5019670 h 7360389"/>
              <a:gd name="connsiteX527" fmla="*/ 830578 w 6860276"/>
              <a:gd name="connsiteY527" fmla="*/ 5014946 h 7360389"/>
              <a:gd name="connsiteX528" fmla="*/ 1244915 w 6860276"/>
              <a:gd name="connsiteY528" fmla="*/ 4994138 h 7360389"/>
              <a:gd name="connsiteX529" fmla="*/ 1242832 w 6860276"/>
              <a:gd name="connsiteY529" fmla="*/ 4995829 h 7360389"/>
              <a:gd name="connsiteX530" fmla="*/ 1244643 w 6860276"/>
              <a:gd name="connsiteY530" fmla="*/ 4997987 h 7360389"/>
              <a:gd name="connsiteX531" fmla="*/ 1248350 w 6860276"/>
              <a:gd name="connsiteY531" fmla="*/ 4995246 h 7360389"/>
              <a:gd name="connsiteX532" fmla="*/ 1244915 w 6860276"/>
              <a:gd name="connsiteY532" fmla="*/ 4994138 h 7360389"/>
              <a:gd name="connsiteX533" fmla="*/ 6532464 w 6860276"/>
              <a:gd name="connsiteY533" fmla="*/ 4977934 h 7360389"/>
              <a:gd name="connsiteX534" fmla="*/ 6526760 w 6860276"/>
              <a:gd name="connsiteY534" fmla="*/ 5006611 h 7360389"/>
              <a:gd name="connsiteX535" fmla="*/ 6529388 w 6860276"/>
              <a:gd name="connsiteY535" fmla="*/ 5042595 h 7360389"/>
              <a:gd name="connsiteX536" fmla="*/ 6529114 w 6860276"/>
              <a:gd name="connsiteY536" fmla="*/ 5043685 h 7360389"/>
              <a:gd name="connsiteX537" fmla="*/ 6529328 w 6860276"/>
              <a:gd name="connsiteY537" fmla="*/ 5044435 h 7360389"/>
              <a:gd name="connsiteX538" fmla="*/ 6525763 w 6860276"/>
              <a:gd name="connsiteY538" fmla="*/ 5059773 h 7360389"/>
              <a:gd name="connsiteX539" fmla="*/ 6533822 w 6860276"/>
              <a:gd name="connsiteY539" fmla="*/ 5060178 h 7360389"/>
              <a:gd name="connsiteX540" fmla="*/ 6529328 w 6860276"/>
              <a:gd name="connsiteY540" fmla="*/ 5044435 h 7360389"/>
              <a:gd name="connsiteX541" fmla="*/ 6529476 w 6860276"/>
              <a:gd name="connsiteY541" fmla="*/ 5043798 h 7360389"/>
              <a:gd name="connsiteX542" fmla="*/ 6529388 w 6860276"/>
              <a:gd name="connsiteY542" fmla="*/ 5042595 h 7360389"/>
              <a:gd name="connsiteX543" fmla="*/ 6545316 w 6860276"/>
              <a:gd name="connsiteY543" fmla="*/ 4979275 h 7360389"/>
              <a:gd name="connsiteX544" fmla="*/ 6532464 w 6860276"/>
              <a:gd name="connsiteY544" fmla="*/ 4977934 h 7360389"/>
              <a:gd name="connsiteX545" fmla="*/ 970136 w 6860276"/>
              <a:gd name="connsiteY545" fmla="*/ 4958350 h 7360389"/>
              <a:gd name="connsiteX546" fmla="*/ 964613 w 6860276"/>
              <a:gd name="connsiteY546" fmla="*/ 4958525 h 7360389"/>
              <a:gd name="connsiteX547" fmla="*/ 965518 w 6860276"/>
              <a:gd name="connsiteY547" fmla="*/ 4971639 h 7360389"/>
              <a:gd name="connsiteX548" fmla="*/ 971314 w 6860276"/>
              <a:gd name="connsiteY548" fmla="*/ 4971464 h 7360389"/>
              <a:gd name="connsiteX549" fmla="*/ 970136 w 6860276"/>
              <a:gd name="connsiteY549" fmla="*/ 4958350 h 7360389"/>
              <a:gd name="connsiteX550" fmla="*/ 1247263 w 6860276"/>
              <a:gd name="connsiteY550" fmla="*/ 4956193 h 7360389"/>
              <a:gd name="connsiteX551" fmla="*/ 1237399 w 6860276"/>
              <a:gd name="connsiteY551" fmla="*/ 4956951 h 7360389"/>
              <a:gd name="connsiteX552" fmla="*/ 1240478 w 6860276"/>
              <a:gd name="connsiteY552" fmla="*/ 4975196 h 7360389"/>
              <a:gd name="connsiteX553" fmla="*/ 1250886 w 6860276"/>
              <a:gd name="connsiteY553" fmla="*/ 4974380 h 7360389"/>
              <a:gd name="connsiteX554" fmla="*/ 1247263 w 6860276"/>
              <a:gd name="connsiteY554" fmla="*/ 4956193 h 7360389"/>
              <a:gd name="connsiteX555" fmla="*/ 805325 w 6860276"/>
              <a:gd name="connsiteY555" fmla="*/ 4956134 h 7360389"/>
              <a:gd name="connsiteX556" fmla="*/ 800798 w 6860276"/>
              <a:gd name="connsiteY556" fmla="*/ 4956193 h 7360389"/>
              <a:gd name="connsiteX557" fmla="*/ 797447 w 6860276"/>
              <a:gd name="connsiteY557" fmla="*/ 4985978 h 7360389"/>
              <a:gd name="connsiteX558" fmla="*/ 805325 w 6860276"/>
              <a:gd name="connsiteY558" fmla="*/ 4986619 h 7360389"/>
              <a:gd name="connsiteX559" fmla="*/ 805325 w 6860276"/>
              <a:gd name="connsiteY559" fmla="*/ 4956134 h 7360389"/>
              <a:gd name="connsiteX560" fmla="*/ 931308 w 6860276"/>
              <a:gd name="connsiteY560" fmla="*/ 4927690 h 7360389"/>
              <a:gd name="connsiteX561" fmla="*/ 919362 w 6860276"/>
              <a:gd name="connsiteY561" fmla="*/ 4928332 h 7360389"/>
              <a:gd name="connsiteX562" fmla="*/ 923798 w 6860276"/>
              <a:gd name="connsiteY562" fmla="*/ 4946341 h 7360389"/>
              <a:gd name="connsiteX563" fmla="*/ 932938 w 6860276"/>
              <a:gd name="connsiteY563" fmla="*/ 4945641 h 7360389"/>
              <a:gd name="connsiteX564" fmla="*/ 931308 w 6860276"/>
              <a:gd name="connsiteY564" fmla="*/ 4927690 h 7360389"/>
              <a:gd name="connsiteX565" fmla="*/ 6411546 w 6860276"/>
              <a:gd name="connsiteY565" fmla="*/ 4907637 h 7360389"/>
              <a:gd name="connsiteX566" fmla="*/ 6339594 w 6860276"/>
              <a:gd name="connsiteY566" fmla="*/ 4967385 h 7360389"/>
              <a:gd name="connsiteX567" fmla="*/ 6380958 w 6860276"/>
              <a:gd name="connsiteY567" fmla="*/ 4974263 h 7360389"/>
              <a:gd name="connsiteX568" fmla="*/ 6390684 w 6860276"/>
              <a:gd name="connsiteY568" fmla="*/ 4961088 h 7360389"/>
              <a:gd name="connsiteX569" fmla="*/ 6411546 w 6860276"/>
              <a:gd name="connsiteY569" fmla="*/ 4962066 h 7360389"/>
              <a:gd name="connsiteX570" fmla="*/ 6411546 w 6860276"/>
              <a:gd name="connsiteY570" fmla="*/ 4962195 h 7360389"/>
              <a:gd name="connsiteX571" fmla="*/ 6411817 w 6860276"/>
              <a:gd name="connsiteY571" fmla="*/ 4962784 h 7360389"/>
              <a:gd name="connsiteX572" fmla="*/ 6411817 w 6860276"/>
              <a:gd name="connsiteY572" fmla="*/ 5032434 h 7360389"/>
              <a:gd name="connsiteX573" fmla="*/ 6419568 w 6860276"/>
              <a:gd name="connsiteY573" fmla="*/ 4979621 h 7360389"/>
              <a:gd name="connsiteX574" fmla="*/ 6411817 w 6860276"/>
              <a:gd name="connsiteY574" fmla="*/ 4962784 h 7360389"/>
              <a:gd name="connsiteX575" fmla="*/ 6411817 w 6860276"/>
              <a:gd name="connsiteY575" fmla="*/ 4962079 h 7360389"/>
              <a:gd name="connsiteX576" fmla="*/ 6411546 w 6860276"/>
              <a:gd name="connsiteY576" fmla="*/ 4962066 h 7360389"/>
              <a:gd name="connsiteX577" fmla="*/ 786225 w 6860276"/>
              <a:gd name="connsiteY577" fmla="*/ 4891553 h 7360389"/>
              <a:gd name="connsiteX578" fmla="*/ 786225 w 6860276"/>
              <a:gd name="connsiteY578" fmla="*/ 4923084 h 7360389"/>
              <a:gd name="connsiteX579" fmla="*/ 786225 w 6860276"/>
              <a:gd name="connsiteY579" fmla="*/ 4891553 h 7360389"/>
              <a:gd name="connsiteX580" fmla="*/ 6526126 w 6860276"/>
              <a:gd name="connsiteY580" fmla="*/ 4865555 h 7360389"/>
              <a:gd name="connsiteX581" fmla="*/ 6513726 w 6860276"/>
              <a:gd name="connsiteY581" fmla="*/ 4866313 h 7360389"/>
              <a:gd name="connsiteX582" fmla="*/ 6501870 w 6860276"/>
              <a:gd name="connsiteY582" fmla="*/ 4943312 h 7360389"/>
              <a:gd name="connsiteX583" fmla="*/ 6511829 w 6860276"/>
              <a:gd name="connsiteY583" fmla="*/ 4944303 h 7360389"/>
              <a:gd name="connsiteX584" fmla="*/ 6518434 w 6860276"/>
              <a:gd name="connsiteY584" fmla="*/ 4937480 h 7360389"/>
              <a:gd name="connsiteX585" fmla="*/ 6534456 w 6860276"/>
              <a:gd name="connsiteY585" fmla="*/ 4881409 h 7360389"/>
              <a:gd name="connsiteX586" fmla="*/ 6526126 w 6860276"/>
              <a:gd name="connsiteY586" fmla="*/ 4865555 h 7360389"/>
              <a:gd name="connsiteX587" fmla="*/ 6360680 w 6860276"/>
              <a:gd name="connsiteY587" fmla="*/ 4863630 h 7360389"/>
              <a:gd name="connsiteX588" fmla="*/ 6323662 w 6860276"/>
              <a:gd name="connsiteY588" fmla="*/ 4895923 h 7360389"/>
              <a:gd name="connsiteX589" fmla="*/ 6324840 w 6860276"/>
              <a:gd name="connsiteY589" fmla="*/ 4931536 h 7360389"/>
              <a:gd name="connsiteX590" fmla="*/ 6366113 w 6860276"/>
              <a:gd name="connsiteY590" fmla="*/ 4902917 h 7360389"/>
              <a:gd name="connsiteX591" fmla="*/ 6360680 w 6860276"/>
              <a:gd name="connsiteY591" fmla="*/ 4863630 h 7360389"/>
              <a:gd name="connsiteX592" fmla="*/ 6777824 w 6860276"/>
              <a:gd name="connsiteY592" fmla="*/ 4851741 h 7360389"/>
              <a:gd name="connsiteX593" fmla="*/ 6776105 w 6860276"/>
              <a:gd name="connsiteY593" fmla="*/ 4853840 h 7360389"/>
              <a:gd name="connsiteX594" fmla="*/ 6777190 w 6860276"/>
              <a:gd name="connsiteY594" fmla="*/ 4856053 h 7360389"/>
              <a:gd name="connsiteX595" fmla="*/ 6779998 w 6860276"/>
              <a:gd name="connsiteY595" fmla="*/ 4853137 h 7360389"/>
              <a:gd name="connsiteX596" fmla="*/ 6777824 w 6860276"/>
              <a:gd name="connsiteY596" fmla="*/ 4851741 h 7360389"/>
              <a:gd name="connsiteX597" fmla="*/ 759801 w 6860276"/>
              <a:gd name="connsiteY597" fmla="*/ 4840082 h 7360389"/>
              <a:gd name="connsiteX598" fmla="*/ 757719 w 6860276"/>
              <a:gd name="connsiteY598" fmla="*/ 4842239 h 7360389"/>
              <a:gd name="connsiteX599" fmla="*/ 759077 w 6860276"/>
              <a:gd name="connsiteY599" fmla="*/ 4844630 h 7360389"/>
              <a:gd name="connsiteX600" fmla="*/ 762332 w 6860276"/>
              <a:gd name="connsiteY600" fmla="*/ 4841539 h 7360389"/>
              <a:gd name="connsiteX601" fmla="*/ 759801 w 6860276"/>
              <a:gd name="connsiteY601" fmla="*/ 4840082 h 7360389"/>
              <a:gd name="connsiteX602" fmla="*/ 6327284 w 6860276"/>
              <a:gd name="connsiteY602" fmla="*/ 4813154 h 7360389"/>
              <a:gd name="connsiteX603" fmla="*/ 6324302 w 6860276"/>
              <a:gd name="connsiteY603" fmla="*/ 4813271 h 7360389"/>
              <a:gd name="connsiteX604" fmla="*/ 6324302 w 6860276"/>
              <a:gd name="connsiteY604" fmla="*/ 4831338 h 7360389"/>
              <a:gd name="connsiteX605" fmla="*/ 6327284 w 6860276"/>
              <a:gd name="connsiteY605" fmla="*/ 4831163 h 7360389"/>
              <a:gd name="connsiteX606" fmla="*/ 6327284 w 6860276"/>
              <a:gd name="connsiteY606" fmla="*/ 4813154 h 7360389"/>
              <a:gd name="connsiteX607" fmla="*/ 6777552 w 6860276"/>
              <a:gd name="connsiteY607" fmla="*/ 4805227 h 7360389"/>
              <a:gd name="connsiteX608" fmla="*/ 6775832 w 6860276"/>
              <a:gd name="connsiteY608" fmla="*/ 4807617 h 7360389"/>
              <a:gd name="connsiteX609" fmla="*/ 6780541 w 6860276"/>
              <a:gd name="connsiteY609" fmla="*/ 4809017 h 7360389"/>
              <a:gd name="connsiteX610" fmla="*/ 6780360 w 6860276"/>
              <a:gd name="connsiteY610" fmla="*/ 4806335 h 7360389"/>
              <a:gd name="connsiteX611" fmla="*/ 6777552 w 6860276"/>
              <a:gd name="connsiteY611" fmla="*/ 4805227 h 7360389"/>
              <a:gd name="connsiteX612" fmla="*/ 547203 w 6860276"/>
              <a:gd name="connsiteY612" fmla="*/ 4767281 h 7360389"/>
              <a:gd name="connsiteX613" fmla="*/ 543852 w 6860276"/>
              <a:gd name="connsiteY613" fmla="*/ 4768739 h 7360389"/>
              <a:gd name="connsiteX614" fmla="*/ 548194 w 6860276"/>
              <a:gd name="connsiteY614" fmla="*/ 4772234 h 7360389"/>
              <a:gd name="connsiteX615" fmla="*/ 551362 w 6860276"/>
              <a:gd name="connsiteY615" fmla="*/ 4770835 h 7360389"/>
              <a:gd name="connsiteX616" fmla="*/ 547203 w 6860276"/>
              <a:gd name="connsiteY616" fmla="*/ 4767281 h 7360389"/>
              <a:gd name="connsiteX617" fmla="*/ 626032 w 6860276"/>
              <a:gd name="connsiteY617" fmla="*/ 4742683 h 7360389"/>
              <a:gd name="connsiteX618" fmla="*/ 730475 w 6860276"/>
              <a:gd name="connsiteY618" fmla="*/ 4841714 h 7360389"/>
              <a:gd name="connsiteX619" fmla="*/ 694544 w 6860276"/>
              <a:gd name="connsiteY619" fmla="*/ 4779870 h 7360389"/>
              <a:gd name="connsiteX620" fmla="*/ 626032 w 6860276"/>
              <a:gd name="connsiteY620" fmla="*/ 4742683 h 7360389"/>
              <a:gd name="connsiteX621" fmla="*/ 510366 w 6860276"/>
              <a:gd name="connsiteY621" fmla="*/ 4723099 h 7360389"/>
              <a:gd name="connsiteX622" fmla="*/ 503665 w 6860276"/>
              <a:gd name="connsiteY622" fmla="*/ 4723974 h 7360389"/>
              <a:gd name="connsiteX623" fmla="*/ 508102 w 6860276"/>
              <a:gd name="connsiteY623" fmla="*/ 4736388 h 7360389"/>
              <a:gd name="connsiteX624" fmla="*/ 515703 w 6860276"/>
              <a:gd name="connsiteY624" fmla="*/ 4735163 h 7360389"/>
              <a:gd name="connsiteX625" fmla="*/ 510366 w 6860276"/>
              <a:gd name="connsiteY625" fmla="*/ 4723099 h 7360389"/>
              <a:gd name="connsiteX626" fmla="*/ 6802533 w 6860276"/>
              <a:gd name="connsiteY626" fmla="*/ 4704270 h 7360389"/>
              <a:gd name="connsiteX627" fmla="*/ 6795838 w 6860276"/>
              <a:gd name="connsiteY627" fmla="*/ 4706370 h 7360389"/>
              <a:gd name="connsiteX628" fmla="*/ 6799726 w 6860276"/>
              <a:gd name="connsiteY628" fmla="*/ 4717734 h 7360389"/>
              <a:gd name="connsiteX629" fmla="*/ 6807151 w 6860276"/>
              <a:gd name="connsiteY629" fmla="*/ 4716630 h 7360389"/>
              <a:gd name="connsiteX630" fmla="*/ 6802533 w 6860276"/>
              <a:gd name="connsiteY630" fmla="*/ 4704270 h 7360389"/>
              <a:gd name="connsiteX631" fmla="*/ 450269 w 6860276"/>
              <a:gd name="connsiteY631" fmla="*/ 4545436 h 7360389"/>
              <a:gd name="connsiteX632" fmla="*/ 446647 w 6860276"/>
              <a:gd name="connsiteY632" fmla="*/ 4546019 h 7360389"/>
              <a:gd name="connsiteX633" fmla="*/ 447100 w 6860276"/>
              <a:gd name="connsiteY633" fmla="*/ 4548406 h 7360389"/>
              <a:gd name="connsiteX634" fmla="*/ 452623 w 6860276"/>
              <a:gd name="connsiteY634" fmla="*/ 4547418 h 7360389"/>
              <a:gd name="connsiteX635" fmla="*/ 450269 w 6860276"/>
              <a:gd name="connsiteY635" fmla="*/ 4545436 h 7360389"/>
              <a:gd name="connsiteX636" fmla="*/ 6524138 w 6860276"/>
              <a:gd name="connsiteY636" fmla="*/ 4385493 h 7360389"/>
              <a:gd name="connsiteX637" fmla="*/ 6522056 w 6860276"/>
              <a:gd name="connsiteY637" fmla="*/ 4387709 h 7360389"/>
              <a:gd name="connsiteX638" fmla="*/ 6523414 w 6860276"/>
              <a:gd name="connsiteY638" fmla="*/ 4390154 h 7360389"/>
              <a:gd name="connsiteX639" fmla="*/ 6526760 w 6860276"/>
              <a:gd name="connsiteY639" fmla="*/ 4386950 h 7360389"/>
              <a:gd name="connsiteX640" fmla="*/ 6524138 w 6860276"/>
              <a:gd name="connsiteY640" fmla="*/ 4385493 h 7360389"/>
              <a:gd name="connsiteX641" fmla="*/ 6437341 w 6860276"/>
              <a:gd name="connsiteY641" fmla="*/ 4384093 h 7360389"/>
              <a:gd name="connsiteX642" fmla="*/ 6433992 w 6860276"/>
              <a:gd name="connsiteY642" fmla="*/ 4385201 h 7360389"/>
              <a:gd name="connsiteX643" fmla="*/ 6435258 w 6860276"/>
              <a:gd name="connsiteY643" fmla="*/ 4387592 h 7360389"/>
              <a:gd name="connsiteX644" fmla="*/ 6440420 w 6860276"/>
              <a:gd name="connsiteY644" fmla="*/ 4385726 h 7360389"/>
              <a:gd name="connsiteX645" fmla="*/ 6437341 w 6860276"/>
              <a:gd name="connsiteY645" fmla="*/ 4384093 h 7360389"/>
              <a:gd name="connsiteX646" fmla="*/ 418141 w 6860276"/>
              <a:gd name="connsiteY646" fmla="*/ 4357632 h 7360389"/>
              <a:gd name="connsiteX647" fmla="*/ 412708 w 6860276"/>
              <a:gd name="connsiteY647" fmla="*/ 4358798 h 7360389"/>
              <a:gd name="connsiteX648" fmla="*/ 420597 w 6860276"/>
              <a:gd name="connsiteY648" fmla="*/ 4367192 h 7360389"/>
              <a:gd name="connsiteX649" fmla="*/ 420761 w 6860276"/>
              <a:gd name="connsiteY649" fmla="*/ 4367830 h 7360389"/>
              <a:gd name="connsiteX650" fmla="*/ 421214 w 6860276"/>
              <a:gd name="connsiteY650" fmla="*/ 4368284 h 7360389"/>
              <a:gd name="connsiteX651" fmla="*/ 423931 w 6860276"/>
              <a:gd name="connsiteY651" fmla="*/ 4377740 h 7360389"/>
              <a:gd name="connsiteX652" fmla="*/ 429364 w 6860276"/>
              <a:gd name="connsiteY652" fmla="*/ 4376457 h 7360389"/>
              <a:gd name="connsiteX653" fmla="*/ 421214 w 6860276"/>
              <a:gd name="connsiteY653" fmla="*/ 4368284 h 7360389"/>
              <a:gd name="connsiteX654" fmla="*/ 421033 w 6860276"/>
              <a:gd name="connsiteY654" fmla="*/ 4367655 h 7360389"/>
              <a:gd name="connsiteX655" fmla="*/ 420597 w 6860276"/>
              <a:gd name="connsiteY655" fmla="*/ 4367192 h 7360389"/>
              <a:gd name="connsiteX656" fmla="*/ 6704150 w 6860276"/>
              <a:gd name="connsiteY656" fmla="*/ 4356641 h 7360389"/>
              <a:gd name="connsiteX657" fmla="*/ 6703065 w 6860276"/>
              <a:gd name="connsiteY657" fmla="*/ 4359261 h 7360389"/>
              <a:gd name="connsiteX658" fmla="*/ 6708044 w 6860276"/>
              <a:gd name="connsiteY658" fmla="*/ 4359670 h 7360389"/>
              <a:gd name="connsiteX659" fmla="*/ 6707501 w 6860276"/>
              <a:gd name="connsiteY659" fmla="*/ 4356991 h 7360389"/>
              <a:gd name="connsiteX660" fmla="*/ 6704150 w 6860276"/>
              <a:gd name="connsiteY660" fmla="*/ 4356641 h 7360389"/>
              <a:gd name="connsiteX661" fmla="*/ 467825 w 6860276"/>
              <a:gd name="connsiteY661" fmla="*/ 4274805 h 7360389"/>
              <a:gd name="connsiteX662" fmla="*/ 461673 w 6860276"/>
              <a:gd name="connsiteY662" fmla="*/ 4274863 h 7360389"/>
              <a:gd name="connsiteX663" fmla="*/ 463393 w 6860276"/>
              <a:gd name="connsiteY663" fmla="*/ 4277134 h 7360389"/>
              <a:gd name="connsiteX664" fmla="*/ 467010 w 6860276"/>
              <a:gd name="connsiteY664" fmla="*/ 4277076 h 7360389"/>
              <a:gd name="connsiteX665" fmla="*/ 467825 w 6860276"/>
              <a:gd name="connsiteY665" fmla="*/ 4274805 h 7360389"/>
              <a:gd name="connsiteX666" fmla="*/ 831845 w 6860276"/>
              <a:gd name="connsiteY666" fmla="*/ 4269032 h 7360389"/>
              <a:gd name="connsiteX667" fmla="*/ 830034 w 6860276"/>
              <a:gd name="connsiteY667" fmla="*/ 4271481 h 7360389"/>
              <a:gd name="connsiteX668" fmla="*/ 834737 w 6860276"/>
              <a:gd name="connsiteY668" fmla="*/ 4272880 h 7360389"/>
              <a:gd name="connsiteX669" fmla="*/ 834647 w 6860276"/>
              <a:gd name="connsiteY669" fmla="*/ 4270140 h 7360389"/>
              <a:gd name="connsiteX670" fmla="*/ 831845 w 6860276"/>
              <a:gd name="connsiteY670" fmla="*/ 4269032 h 7360389"/>
              <a:gd name="connsiteX671" fmla="*/ 6499430 w 6860276"/>
              <a:gd name="connsiteY671" fmla="*/ 4234760 h 7360389"/>
              <a:gd name="connsiteX672" fmla="*/ 6461326 w 6860276"/>
              <a:gd name="connsiteY672" fmla="*/ 4236976 h 7360389"/>
              <a:gd name="connsiteX673" fmla="*/ 6456708 w 6860276"/>
              <a:gd name="connsiteY673" fmla="*/ 4264895 h 7360389"/>
              <a:gd name="connsiteX674" fmla="*/ 6440330 w 6860276"/>
              <a:gd name="connsiteY674" fmla="*/ 4290714 h 7360389"/>
              <a:gd name="connsiteX675" fmla="*/ 6456888 w 6860276"/>
              <a:gd name="connsiteY675" fmla="*/ 4299283 h 7360389"/>
              <a:gd name="connsiteX676" fmla="*/ 6472910 w 6860276"/>
              <a:gd name="connsiteY676" fmla="*/ 4412132 h 7360389"/>
              <a:gd name="connsiteX677" fmla="*/ 6472005 w 6860276"/>
              <a:gd name="connsiteY677" fmla="*/ 4367947 h 7360389"/>
              <a:gd name="connsiteX678" fmla="*/ 6502055 w 6860276"/>
              <a:gd name="connsiteY678" fmla="*/ 4334433 h 7360389"/>
              <a:gd name="connsiteX679" fmla="*/ 6520336 w 6860276"/>
              <a:gd name="connsiteY679" fmla="*/ 4330293 h 7360389"/>
              <a:gd name="connsiteX680" fmla="*/ 6532192 w 6860276"/>
              <a:gd name="connsiteY680" fmla="*/ 4323765 h 7360389"/>
              <a:gd name="connsiteX681" fmla="*/ 6492366 w 6860276"/>
              <a:gd name="connsiteY681" fmla="*/ 4294505 h 7360389"/>
              <a:gd name="connsiteX682" fmla="*/ 6484404 w 6860276"/>
              <a:gd name="connsiteY682" fmla="*/ 4285236 h 7360389"/>
              <a:gd name="connsiteX683" fmla="*/ 6489017 w 6860276"/>
              <a:gd name="connsiteY683" fmla="*/ 4260641 h 7360389"/>
              <a:gd name="connsiteX684" fmla="*/ 6499430 w 6860276"/>
              <a:gd name="connsiteY684" fmla="*/ 4234760 h 7360389"/>
              <a:gd name="connsiteX685" fmla="*/ 6300770 w 6860276"/>
              <a:gd name="connsiteY685" fmla="*/ 4211619 h 7360389"/>
              <a:gd name="connsiteX686" fmla="*/ 6296152 w 6860276"/>
              <a:gd name="connsiteY686" fmla="*/ 4213544 h 7360389"/>
              <a:gd name="connsiteX687" fmla="*/ 6297963 w 6860276"/>
              <a:gd name="connsiteY687" fmla="*/ 4215876 h 7360389"/>
              <a:gd name="connsiteX688" fmla="*/ 6300770 w 6860276"/>
              <a:gd name="connsiteY688" fmla="*/ 4214418 h 7360389"/>
              <a:gd name="connsiteX689" fmla="*/ 6300770 w 6860276"/>
              <a:gd name="connsiteY689" fmla="*/ 4211619 h 7360389"/>
              <a:gd name="connsiteX690" fmla="*/ 573355 w 6860276"/>
              <a:gd name="connsiteY690" fmla="*/ 4160965 h 7360389"/>
              <a:gd name="connsiteX691" fmla="*/ 572454 w 6860276"/>
              <a:gd name="connsiteY691" fmla="*/ 4165513 h 7360389"/>
              <a:gd name="connsiteX692" fmla="*/ 576343 w 6860276"/>
              <a:gd name="connsiteY692" fmla="*/ 4166096 h 7360389"/>
              <a:gd name="connsiteX693" fmla="*/ 577429 w 6860276"/>
              <a:gd name="connsiteY693" fmla="*/ 4161551 h 7360389"/>
              <a:gd name="connsiteX694" fmla="*/ 573355 w 6860276"/>
              <a:gd name="connsiteY694" fmla="*/ 4160965 h 7360389"/>
              <a:gd name="connsiteX695" fmla="*/ 847227 w 6860276"/>
              <a:gd name="connsiteY695" fmla="*/ 4108914 h 7360389"/>
              <a:gd name="connsiteX696" fmla="*/ 842614 w 6860276"/>
              <a:gd name="connsiteY696" fmla="*/ 4112179 h 7360389"/>
              <a:gd name="connsiteX697" fmla="*/ 845778 w 6860276"/>
              <a:gd name="connsiteY697" fmla="*/ 4113696 h 7360389"/>
              <a:gd name="connsiteX698" fmla="*/ 850215 w 6860276"/>
              <a:gd name="connsiteY698" fmla="*/ 4110372 h 7360389"/>
              <a:gd name="connsiteX699" fmla="*/ 847227 w 6860276"/>
              <a:gd name="connsiteY699" fmla="*/ 4108914 h 7360389"/>
              <a:gd name="connsiteX700" fmla="*/ 573898 w 6860276"/>
              <a:gd name="connsiteY700" fmla="*/ 4106468 h 7360389"/>
              <a:gd name="connsiteX701" fmla="*/ 566931 w 6860276"/>
              <a:gd name="connsiteY701" fmla="*/ 4107343 h 7360389"/>
              <a:gd name="connsiteX702" fmla="*/ 568923 w 6860276"/>
              <a:gd name="connsiteY702" fmla="*/ 4122731 h 7360389"/>
              <a:gd name="connsiteX703" fmla="*/ 579331 w 6860276"/>
              <a:gd name="connsiteY703" fmla="*/ 4121915 h 7360389"/>
              <a:gd name="connsiteX704" fmla="*/ 573898 w 6860276"/>
              <a:gd name="connsiteY704" fmla="*/ 4106468 h 7360389"/>
              <a:gd name="connsiteX705" fmla="*/ 401848 w 6860276"/>
              <a:gd name="connsiteY705" fmla="*/ 4099824 h 7360389"/>
              <a:gd name="connsiteX706" fmla="*/ 412708 w 6860276"/>
              <a:gd name="connsiteY706" fmla="*/ 4145813 h 7360389"/>
              <a:gd name="connsiteX707" fmla="*/ 401848 w 6860276"/>
              <a:gd name="connsiteY707" fmla="*/ 4099824 h 7360389"/>
              <a:gd name="connsiteX708" fmla="*/ 582319 w 6860276"/>
              <a:gd name="connsiteY708" fmla="*/ 4076800 h 7360389"/>
              <a:gd name="connsiteX709" fmla="*/ 576162 w 6860276"/>
              <a:gd name="connsiteY709" fmla="*/ 4080295 h 7360389"/>
              <a:gd name="connsiteX710" fmla="*/ 576433 w 6860276"/>
              <a:gd name="connsiteY710" fmla="*/ 4085423 h 7360389"/>
              <a:gd name="connsiteX711" fmla="*/ 582047 w 6860276"/>
              <a:gd name="connsiteY711" fmla="*/ 4085132 h 7360389"/>
              <a:gd name="connsiteX712" fmla="*/ 582319 w 6860276"/>
              <a:gd name="connsiteY712" fmla="*/ 4076800 h 7360389"/>
              <a:gd name="connsiteX713" fmla="*/ 511000 w 6860276"/>
              <a:gd name="connsiteY713" fmla="*/ 4060945 h 7360389"/>
              <a:gd name="connsiteX714" fmla="*/ 504661 w 6860276"/>
              <a:gd name="connsiteY714" fmla="*/ 4085715 h 7360389"/>
              <a:gd name="connsiteX715" fmla="*/ 507921 w 6860276"/>
              <a:gd name="connsiteY715" fmla="*/ 4099587 h 7360389"/>
              <a:gd name="connsiteX716" fmla="*/ 533716 w 6860276"/>
              <a:gd name="connsiteY716" fmla="*/ 4094284 h 7360389"/>
              <a:gd name="connsiteX717" fmla="*/ 511000 w 6860276"/>
              <a:gd name="connsiteY717" fmla="*/ 4060945 h 7360389"/>
              <a:gd name="connsiteX718" fmla="*/ 834827 w 6860276"/>
              <a:gd name="connsiteY718" fmla="*/ 4057738 h 7360389"/>
              <a:gd name="connsiteX719" fmla="*/ 832564 w 6860276"/>
              <a:gd name="connsiteY719" fmla="*/ 4062286 h 7360389"/>
              <a:gd name="connsiteX720" fmla="*/ 839174 w 6860276"/>
              <a:gd name="connsiteY720" fmla="*/ 4065490 h 7360389"/>
              <a:gd name="connsiteX721" fmla="*/ 841076 w 6860276"/>
              <a:gd name="connsiteY721" fmla="*/ 4060945 h 7360389"/>
              <a:gd name="connsiteX722" fmla="*/ 834827 w 6860276"/>
              <a:gd name="connsiteY722" fmla="*/ 4057738 h 7360389"/>
              <a:gd name="connsiteX723" fmla="*/ 203822 w 6860276"/>
              <a:gd name="connsiteY723" fmla="*/ 4047303 h 7360389"/>
              <a:gd name="connsiteX724" fmla="*/ 203637 w 6860276"/>
              <a:gd name="connsiteY724" fmla="*/ 4047474 h 7360389"/>
              <a:gd name="connsiteX725" fmla="*/ 203550 w 6860276"/>
              <a:gd name="connsiteY725" fmla="*/ 4047478 h 7360389"/>
              <a:gd name="connsiteX726" fmla="*/ 387457 w 6860276"/>
              <a:gd name="connsiteY726" fmla="*/ 4034189 h 7360389"/>
              <a:gd name="connsiteX727" fmla="*/ 376596 w 6860276"/>
              <a:gd name="connsiteY727" fmla="*/ 4036230 h 7360389"/>
              <a:gd name="connsiteX728" fmla="*/ 387637 w 6860276"/>
              <a:gd name="connsiteY728" fmla="*/ 4085074 h 7360389"/>
              <a:gd name="connsiteX729" fmla="*/ 406103 w 6860276"/>
              <a:gd name="connsiteY729" fmla="*/ 4066132 h 7360389"/>
              <a:gd name="connsiteX730" fmla="*/ 387457 w 6860276"/>
              <a:gd name="connsiteY730" fmla="*/ 4034189 h 7360389"/>
              <a:gd name="connsiteX731" fmla="*/ 432075 w 6860276"/>
              <a:gd name="connsiteY731" fmla="*/ 4033489 h 7360389"/>
              <a:gd name="connsiteX732" fmla="*/ 463122 w 6860276"/>
              <a:gd name="connsiteY732" fmla="*/ 4048181 h 7360389"/>
              <a:gd name="connsiteX733" fmla="*/ 453619 w 6860276"/>
              <a:gd name="connsiteY733" fmla="*/ 4038504 h 7360389"/>
              <a:gd name="connsiteX734" fmla="*/ 432075 w 6860276"/>
              <a:gd name="connsiteY734" fmla="*/ 4033489 h 7360389"/>
              <a:gd name="connsiteX735" fmla="*/ 6486216 w 6860276"/>
              <a:gd name="connsiteY735" fmla="*/ 4030402 h 7360389"/>
              <a:gd name="connsiteX736" fmla="*/ 6485490 w 6860276"/>
              <a:gd name="connsiteY736" fmla="*/ 4040192 h 7360389"/>
              <a:gd name="connsiteX737" fmla="*/ 6490195 w 6860276"/>
              <a:gd name="connsiteY737" fmla="*/ 4040309 h 7360389"/>
              <a:gd name="connsiteX738" fmla="*/ 6490919 w 6860276"/>
              <a:gd name="connsiteY738" fmla="*/ 4030519 h 7360389"/>
              <a:gd name="connsiteX739" fmla="*/ 6486216 w 6860276"/>
              <a:gd name="connsiteY739" fmla="*/ 4030402 h 7360389"/>
              <a:gd name="connsiteX740" fmla="*/ 6590568 w 6860276"/>
              <a:gd name="connsiteY740" fmla="*/ 4022008 h 7360389"/>
              <a:gd name="connsiteX741" fmla="*/ 6585316 w 6860276"/>
              <a:gd name="connsiteY741" fmla="*/ 4027603 h 7360389"/>
              <a:gd name="connsiteX742" fmla="*/ 6594642 w 6860276"/>
              <a:gd name="connsiteY742" fmla="*/ 4031335 h 7360389"/>
              <a:gd name="connsiteX743" fmla="*/ 6598531 w 6860276"/>
              <a:gd name="connsiteY743" fmla="*/ 4026903 h 7360389"/>
              <a:gd name="connsiteX744" fmla="*/ 6590568 w 6860276"/>
              <a:gd name="connsiteY744" fmla="*/ 4022008 h 7360389"/>
              <a:gd name="connsiteX745" fmla="*/ 6551378 w 6860276"/>
              <a:gd name="connsiteY745" fmla="*/ 4015597 h 7360389"/>
              <a:gd name="connsiteX746" fmla="*/ 6531286 w 6860276"/>
              <a:gd name="connsiteY746" fmla="*/ 4027195 h 7360389"/>
              <a:gd name="connsiteX747" fmla="*/ 6536810 w 6860276"/>
              <a:gd name="connsiteY747" fmla="*/ 4083911 h 7360389"/>
              <a:gd name="connsiteX748" fmla="*/ 6560336 w 6860276"/>
              <a:gd name="connsiteY748" fmla="*/ 4032326 h 7360389"/>
              <a:gd name="connsiteX749" fmla="*/ 6551378 w 6860276"/>
              <a:gd name="connsiteY749" fmla="*/ 4015597 h 7360389"/>
              <a:gd name="connsiteX750" fmla="*/ 6597988 w 6860276"/>
              <a:gd name="connsiteY750" fmla="*/ 3989074 h 7360389"/>
              <a:gd name="connsiteX751" fmla="*/ 6594371 w 6860276"/>
              <a:gd name="connsiteY751" fmla="*/ 3992340 h 7360389"/>
              <a:gd name="connsiteX752" fmla="*/ 6596538 w 6860276"/>
              <a:gd name="connsiteY752" fmla="*/ 3994264 h 7360389"/>
              <a:gd name="connsiteX753" fmla="*/ 6599980 w 6860276"/>
              <a:gd name="connsiteY753" fmla="*/ 3990999 h 7360389"/>
              <a:gd name="connsiteX754" fmla="*/ 6597988 w 6860276"/>
              <a:gd name="connsiteY754" fmla="*/ 3989074 h 7360389"/>
              <a:gd name="connsiteX755" fmla="*/ 6600160 w 6860276"/>
              <a:gd name="connsiteY755" fmla="*/ 3951537 h 7360389"/>
              <a:gd name="connsiteX756" fmla="*/ 6597716 w 6860276"/>
              <a:gd name="connsiteY756" fmla="*/ 3953578 h 7360389"/>
              <a:gd name="connsiteX757" fmla="*/ 6602876 w 6860276"/>
              <a:gd name="connsiteY757" fmla="*/ 3956494 h 7360389"/>
              <a:gd name="connsiteX758" fmla="*/ 6605140 w 6860276"/>
              <a:gd name="connsiteY758" fmla="*/ 3954511 h 7360389"/>
              <a:gd name="connsiteX759" fmla="*/ 6600160 w 6860276"/>
              <a:gd name="connsiteY759" fmla="*/ 3951537 h 7360389"/>
              <a:gd name="connsiteX760" fmla="*/ 841165 w 6860276"/>
              <a:gd name="connsiteY760" fmla="*/ 3949904 h 7360389"/>
              <a:gd name="connsiteX761" fmla="*/ 837816 w 6860276"/>
              <a:gd name="connsiteY761" fmla="*/ 3950895 h 7360389"/>
              <a:gd name="connsiteX762" fmla="*/ 839989 w 6860276"/>
              <a:gd name="connsiteY762" fmla="*/ 3952470 h 7360389"/>
              <a:gd name="connsiteX763" fmla="*/ 843883 w 6860276"/>
              <a:gd name="connsiteY763" fmla="*/ 3952470 h 7360389"/>
              <a:gd name="connsiteX764" fmla="*/ 841165 w 6860276"/>
              <a:gd name="connsiteY764" fmla="*/ 3949904 h 7360389"/>
              <a:gd name="connsiteX765" fmla="*/ 444746 w 6860276"/>
              <a:gd name="connsiteY765" fmla="*/ 3941277 h 7360389"/>
              <a:gd name="connsiteX766" fmla="*/ 443207 w 6860276"/>
              <a:gd name="connsiteY766" fmla="*/ 3943318 h 7360389"/>
              <a:gd name="connsiteX767" fmla="*/ 446014 w 6860276"/>
              <a:gd name="connsiteY767" fmla="*/ 3945359 h 7360389"/>
              <a:gd name="connsiteX768" fmla="*/ 448458 w 6860276"/>
              <a:gd name="connsiteY768" fmla="*/ 3941805 h 7360389"/>
              <a:gd name="connsiteX769" fmla="*/ 444746 w 6860276"/>
              <a:gd name="connsiteY769" fmla="*/ 3941277 h 7360389"/>
              <a:gd name="connsiteX770" fmla="*/ 516880 w 6860276"/>
              <a:gd name="connsiteY770" fmla="*/ 3929679 h 7360389"/>
              <a:gd name="connsiteX771" fmla="*/ 507559 w 6860276"/>
              <a:gd name="connsiteY771" fmla="*/ 3931604 h 7360389"/>
              <a:gd name="connsiteX772" fmla="*/ 518600 w 6860276"/>
              <a:gd name="connsiteY772" fmla="*/ 3954686 h 7360389"/>
              <a:gd name="connsiteX773" fmla="*/ 528193 w 6860276"/>
              <a:gd name="connsiteY773" fmla="*/ 3952703 h 7360389"/>
              <a:gd name="connsiteX774" fmla="*/ 516880 w 6860276"/>
              <a:gd name="connsiteY774" fmla="*/ 3929679 h 7360389"/>
              <a:gd name="connsiteX775" fmla="*/ 427281 w 6860276"/>
              <a:gd name="connsiteY775" fmla="*/ 3906130 h 7360389"/>
              <a:gd name="connsiteX776" fmla="*/ 420219 w 6860276"/>
              <a:gd name="connsiteY776" fmla="*/ 3907763 h 7360389"/>
              <a:gd name="connsiteX777" fmla="*/ 423750 w 6860276"/>
              <a:gd name="connsiteY777" fmla="*/ 3911609 h 7360389"/>
              <a:gd name="connsiteX778" fmla="*/ 431084 w 6860276"/>
              <a:gd name="connsiteY778" fmla="*/ 3910151 h 7360389"/>
              <a:gd name="connsiteX779" fmla="*/ 427281 w 6860276"/>
              <a:gd name="connsiteY779" fmla="*/ 3906130 h 7360389"/>
              <a:gd name="connsiteX780" fmla="*/ 623405 w 6860276"/>
              <a:gd name="connsiteY780" fmla="*/ 3902285 h 7360389"/>
              <a:gd name="connsiteX781" fmla="*/ 622500 w 6860276"/>
              <a:gd name="connsiteY781" fmla="*/ 3904731 h 7360389"/>
              <a:gd name="connsiteX782" fmla="*/ 626937 w 6860276"/>
              <a:gd name="connsiteY782" fmla="*/ 3905139 h 7360389"/>
              <a:gd name="connsiteX783" fmla="*/ 626394 w 6860276"/>
              <a:gd name="connsiteY783" fmla="*/ 3902635 h 7360389"/>
              <a:gd name="connsiteX784" fmla="*/ 623405 w 6860276"/>
              <a:gd name="connsiteY784" fmla="*/ 3902285 h 7360389"/>
              <a:gd name="connsiteX785" fmla="*/ 460043 w 6860276"/>
              <a:gd name="connsiteY785" fmla="*/ 3883515 h 7360389"/>
              <a:gd name="connsiteX786" fmla="*/ 453710 w 6860276"/>
              <a:gd name="connsiteY786" fmla="*/ 3886022 h 7360389"/>
              <a:gd name="connsiteX787" fmla="*/ 458232 w 6860276"/>
              <a:gd name="connsiteY787" fmla="*/ 3891792 h 7360389"/>
              <a:gd name="connsiteX788" fmla="*/ 463393 w 6860276"/>
              <a:gd name="connsiteY788" fmla="*/ 3888005 h 7360389"/>
              <a:gd name="connsiteX789" fmla="*/ 460043 w 6860276"/>
              <a:gd name="connsiteY789" fmla="*/ 3883515 h 7360389"/>
              <a:gd name="connsiteX790" fmla="*/ 789304 w 6860276"/>
              <a:gd name="connsiteY790" fmla="*/ 3877337 h 7360389"/>
              <a:gd name="connsiteX791" fmla="*/ 775817 w 6860276"/>
              <a:gd name="connsiteY791" fmla="*/ 3877395 h 7360389"/>
              <a:gd name="connsiteX792" fmla="*/ 782896 w 6860276"/>
              <a:gd name="connsiteY792" fmla="*/ 3900748 h 7360389"/>
              <a:gd name="connsiteX793" fmla="*/ 782699 w 6860276"/>
              <a:gd name="connsiteY793" fmla="*/ 3901469 h 7360389"/>
              <a:gd name="connsiteX794" fmla="*/ 783426 w 6860276"/>
              <a:gd name="connsiteY794" fmla="*/ 3901989 h 7360389"/>
              <a:gd name="connsiteX795" fmla="*/ 790481 w 6860276"/>
              <a:gd name="connsiteY795" fmla="*/ 3915457 h 7360389"/>
              <a:gd name="connsiteX796" fmla="*/ 797996 w 6860276"/>
              <a:gd name="connsiteY796" fmla="*/ 3912425 h 7360389"/>
              <a:gd name="connsiteX797" fmla="*/ 783426 w 6860276"/>
              <a:gd name="connsiteY797" fmla="*/ 3901989 h 7360389"/>
              <a:gd name="connsiteX798" fmla="*/ 783062 w 6860276"/>
              <a:gd name="connsiteY798" fmla="*/ 3901294 h 7360389"/>
              <a:gd name="connsiteX799" fmla="*/ 782896 w 6860276"/>
              <a:gd name="connsiteY799" fmla="*/ 3900748 h 7360389"/>
              <a:gd name="connsiteX800" fmla="*/ 849310 w 6860276"/>
              <a:gd name="connsiteY800" fmla="*/ 3859674 h 7360389"/>
              <a:gd name="connsiteX801" fmla="*/ 843701 w 6860276"/>
              <a:gd name="connsiteY801" fmla="*/ 3862998 h 7360389"/>
              <a:gd name="connsiteX802" fmla="*/ 847680 w 6860276"/>
              <a:gd name="connsiteY802" fmla="*/ 3867310 h 7360389"/>
              <a:gd name="connsiteX803" fmla="*/ 853022 w 6860276"/>
              <a:gd name="connsiteY803" fmla="*/ 3864106 h 7360389"/>
              <a:gd name="connsiteX804" fmla="*/ 849310 w 6860276"/>
              <a:gd name="connsiteY804" fmla="*/ 3859674 h 7360389"/>
              <a:gd name="connsiteX805" fmla="*/ 738891 w 6860276"/>
              <a:gd name="connsiteY805" fmla="*/ 3852738 h 7360389"/>
              <a:gd name="connsiteX806" fmla="*/ 733463 w 6860276"/>
              <a:gd name="connsiteY806" fmla="*/ 3855771 h 7360389"/>
              <a:gd name="connsiteX807" fmla="*/ 737170 w 6860276"/>
              <a:gd name="connsiteY807" fmla="*/ 3860141 h 7360389"/>
              <a:gd name="connsiteX808" fmla="*/ 743780 w 6860276"/>
              <a:gd name="connsiteY808" fmla="*/ 3859091 h 7360389"/>
              <a:gd name="connsiteX809" fmla="*/ 738891 w 6860276"/>
              <a:gd name="connsiteY809" fmla="*/ 3852738 h 7360389"/>
              <a:gd name="connsiteX810" fmla="*/ 774193 w 6860276"/>
              <a:gd name="connsiteY810" fmla="*/ 3832805 h 7360389"/>
              <a:gd name="connsiteX811" fmla="*/ 765229 w 6860276"/>
              <a:gd name="connsiteY811" fmla="*/ 3858450 h 7360389"/>
              <a:gd name="connsiteX812" fmla="*/ 800074 w 6860276"/>
              <a:gd name="connsiteY812" fmla="*/ 3863640 h 7360389"/>
              <a:gd name="connsiteX813" fmla="*/ 774193 w 6860276"/>
              <a:gd name="connsiteY813" fmla="*/ 3832805 h 7360389"/>
              <a:gd name="connsiteX814" fmla="*/ 6441325 w 6860276"/>
              <a:gd name="connsiteY814" fmla="*/ 3815551 h 7360389"/>
              <a:gd name="connsiteX815" fmla="*/ 6441325 w 6860276"/>
              <a:gd name="connsiteY815" fmla="*/ 3830064 h 7360389"/>
              <a:gd name="connsiteX816" fmla="*/ 6445576 w 6860276"/>
              <a:gd name="connsiteY816" fmla="*/ 3830064 h 7360389"/>
              <a:gd name="connsiteX817" fmla="*/ 6445576 w 6860276"/>
              <a:gd name="connsiteY817" fmla="*/ 3815551 h 7360389"/>
              <a:gd name="connsiteX818" fmla="*/ 6441325 w 6860276"/>
              <a:gd name="connsiteY818" fmla="*/ 3815551 h 7360389"/>
              <a:gd name="connsiteX819" fmla="*/ 620061 w 6860276"/>
              <a:gd name="connsiteY819" fmla="*/ 3802320 h 7360389"/>
              <a:gd name="connsiteX820" fmla="*/ 620007 w 6860276"/>
              <a:gd name="connsiteY820" fmla="*/ 3802409 h 7360389"/>
              <a:gd name="connsiteX821" fmla="*/ 619970 w 6860276"/>
              <a:gd name="connsiteY821" fmla="*/ 3802379 h 7360389"/>
              <a:gd name="connsiteX822" fmla="*/ 806050 w 6860276"/>
              <a:gd name="connsiteY822" fmla="*/ 3779413 h 7360389"/>
              <a:gd name="connsiteX823" fmla="*/ 803605 w 6860276"/>
              <a:gd name="connsiteY823" fmla="*/ 3780809 h 7360389"/>
              <a:gd name="connsiteX824" fmla="*/ 803605 w 6860276"/>
              <a:gd name="connsiteY824" fmla="*/ 3783317 h 7360389"/>
              <a:gd name="connsiteX825" fmla="*/ 807499 w 6860276"/>
              <a:gd name="connsiteY825" fmla="*/ 3781571 h 7360389"/>
              <a:gd name="connsiteX826" fmla="*/ 806050 w 6860276"/>
              <a:gd name="connsiteY826" fmla="*/ 3779413 h 7360389"/>
              <a:gd name="connsiteX827" fmla="*/ 841528 w 6860276"/>
              <a:gd name="connsiteY827" fmla="*/ 3777839 h 7360389"/>
              <a:gd name="connsiteX828" fmla="*/ 832751 w 6860276"/>
              <a:gd name="connsiteY828" fmla="*/ 3778072 h 7360389"/>
              <a:gd name="connsiteX829" fmla="*/ 836005 w 6860276"/>
              <a:gd name="connsiteY829" fmla="*/ 3813801 h 7360389"/>
              <a:gd name="connsiteX830" fmla="*/ 841528 w 6860276"/>
              <a:gd name="connsiteY830" fmla="*/ 3813626 h 7360389"/>
              <a:gd name="connsiteX831" fmla="*/ 841528 w 6860276"/>
              <a:gd name="connsiteY831" fmla="*/ 3777839 h 7360389"/>
              <a:gd name="connsiteX832" fmla="*/ 680514 w 6860276"/>
              <a:gd name="connsiteY832" fmla="*/ 3766762 h 7360389"/>
              <a:gd name="connsiteX833" fmla="*/ 676717 w 6860276"/>
              <a:gd name="connsiteY833" fmla="*/ 3770961 h 7360389"/>
              <a:gd name="connsiteX834" fmla="*/ 681148 w 6860276"/>
              <a:gd name="connsiteY834" fmla="*/ 3775156 h 7360389"/>
              <a:gd name="connsiteX835" fmla="*/ 686400 w 6860276"/>
              <a:gd name="connsiteY835" fmla="*/ 3769736 h 7360389"/>
              <a:gd name="connsiteX836" fmla="*/ 680514 w 6860276"/>
              <a:gd name="connsiteY836" fmla="*/ 3766762 h 7360389"/>
              <a:gd name="connsiteX837" fmla="*/ 884969 w 6860276"/>
              <a:gd name="connsiteY837" fmla="*/ 3734415 h 7360389"/>
              <a:gd name="connsiteX838" fmla="*/ 869582 w 6860276"/>
              <a:gd name="connsiteY838" fmla="*/ 3735056 h 7360389"/>
              <a:gd name="connsiteX839" fmla="*/ 871121 w 6860276"/>
              <a:gd name="connsiteY839" fmla="*/ 3740709 h 7360389"/>
              <a:gd name="connsiteX840" fmla="*/ 886237 w 6860276"/>
              <a:gd name="connsiteY840" fmla="*/ 3738318 h 7360389"/>
              <a:gd name="connsiteX841" fmla="*/ 884969 w 6860276"/>
              <a:gd name="connsiteY841" fmla="*/ 3734415 h 7360389"/>
              <a:gd name="connsiteX842" fmla="*/ 6445395 w 6860276"/>
              <a:gd name="connsiteY842" fmla="*/ 3718210 h 7360389"/>
              <a:gd name="connsiteX843" fmla="*/ 6438338 w 6860276"/>
              <a:gd name="connsiteY843" fmla="*/ 3718560 h 7360389"/>
              <a:gd name="connsiteX844" fmla="*/ 6438338 w 6860276"/>
              <a:gd name="connsiteY844" fmla="*/ 3770494 h 7360389"/>
              <a:gd name="connsiteX845" fmla="*/ 6445395 w 6860276"/>
              <a:gd name="connsiteY845" fmla="*/ 3770553 h 7360389"/>
              <a:gd name="connsiteX846" fmla="*/ 6445395 w 6860276"/>
              <a:gd name="connsiteY846" fmla="*/ 3718210 h 7360389"/>
              <a:gd name="connsiteX847" fmla="*/ 748216 w 6860276"/>
              <a:gd name="connsiteY847" fmla="*/ 3673912 h 7360389"/>
              <a:gd name="connsiteX848" fmla="*/ 753645 w 6860276"/>
              <a:gd name="connsiteY848" fmla="*/ 3698857 h 7360389"/>
              <a:gd name="connsiteX849" fmla="*/ 785325 w 6860276"/>
              <a:gd name="connsiteY849" fmla="*/ 3690000 h 7360389"/>
              <a:gd name="connsiteX850" fmla="*/ 748216 w 6860276"/>
              <a:gd name="connsiteY850" fmla="*/ 3673912 h 7360389"/>
              <a:gd name="connsiteX851" fmla="*/ 6260310 w 6860276"/>
              <a:gd name="connsiteY851" fmla="*/ 3633867 h 7360389"/>
              <a:gd name="connsiteX852" fmla="*/ 6260310 w 6860276"/>
              <a:gd name="connsiteY852" fmla="*/ 3671404 h 7360389"/>
              <a:gd name="connsiteX853" fmla="*/ 6265744 w 6860276"/>
              <a:gd name="connsiteY853" fmla="*/ 3671288 h 7360389"/>
              <a:gd name="connsiteX854" fmla="*/ 6269361 w 6860276"/>
              <a:gd name="connsiteY854" fmla="*/ 3633984 h 7360389"/>
              <a:gd name="connsiteX855" fmla="*/ 6260310 w 6860276"/>
              <a:gd name="connsiteY855" fmla="*/ 3633867 h 7360389"/>
              <a:gd name="connsiteX856" fmla="*/ 681148 w 6860276"/>
              <a:gd name="connsiteY856" fmla="*/ 3615680 h 7360389"/>
              <a:gd name="connsiteX857" fmla="*/ 675630 w 6860276"/>
              <a:gd name="connsiteY857" fmla="*/ 3617138 h 7360389"/>
              <a:gd name="connsiteX858" fmla="*/ 681330 w 6860276"/>
              <a:gd name="connsiteY858" fmla="*/ 3628505 h 7360389"/>
              <a:gd name="connsiteX859" fmla="*/ 689840 w 6860276"/>
              <a:gd name="connsiteY859" fmla="*/ 3626231 h 7360389"/>
              <a:gd name="connsiteX860" fmla="*/ 681148 w 6860276"/>
              <a:gd name="connsiteY860" fmla="*/ 3615680 h 7360389"/>
              <a:gd name="connsiteX861" fmla="*/ 885241 w 6860276"/>
              <a:gd name="connsiteY861" fmla="*/ 3575872 h 7360389"/>
              <a:gd name="connsiteX862" fmla="*/ 884245 w 6860276"/>
              <a:gd name="connsiteY862" fmla="*/ 3578259 h 7360389"/>
              <a:gd name="connsiteX863" fmla="*/ 888681 w 6860276"/>
              <a:gd name="connsiteY863" fmla="*/ 3578609 h 7360389"/>
              <a:gd name="connsiteX864" fmla="*/ 888138 w 6860276"/>
              <a:gd name="connsiteY864" fmla="*/ 3576163 h 7360389"/>
              <a:gd name="connsiteX865" fmla="*/ 885241 w 6860276"/>
              <a:gd name="connsiteY865" fmla="*/ 3575872 h 7360389"/>
              <a:gd name="connsiteX866" fmla="*/ 716808 w 6860276"/>
              <a:gd name="connsiteY866" fmla="*/ 3531686 h 7360389"/>
              <a:gd name="connsiteX867" fmla="*/ 707758 w 6860276"/>
              <a:gd name="connsiteY867" fmla="*/ 3536760 h 7360389"/>
              <a:gd name="connsiteX868" fmla="*/ 715721 w 6860276"/>
              <a:gd name="connsiteY868" fmla="*/ 3541596 h 7360389"/>
              <a:gd name="connsiteX869" fmla="*/ 726853 w 6860276"/>
              <a:gd name="connsiteY869" fmla="*/ 3536118 h 7360389"/>
              <a:gd name="connsiteX870" fmla="*/ 716808 w 6860276"/>
              <a:gd name="connsiteY870" fmla="*/ 3531686 h 7360389"/>
              <a:gd name="connsiteX871" fmla="*/ 514164 w 6860276"/>
              <a:gd name="connsiteY871" fmla="*/ 3525975 h 7360389"/>
              <a:gd name="connsiteX872" fmla="*/ 505386 w 6860276"/>
              <a:gd name="connsiteY872" fmla="*/ 3533902 h 7360389"/>
              <a:gd name="connsiteX873" fmla="*/ 545663 w 6860276"/>
              <a:gd name="connsiteY873" fmla="*/ 3762859 h 7360389"/>
              <a:gd name="connsiteX874" fmla="*/ 579512 w 6860276"/>
              <a:gd name="connsiteY874" fmla="*/ 3865911 h 7360389"/>
              <a:gd name="connsiteX875" fmla="*/ 627571 w 6860276"/>
              <a:gd name="connsiteY875" fmla="*/ 3854721 h 7360389"/>
              <a:gd name="connsiteX876" fmla="*/ 633541 w 6860276"/>
              <a:gd name="connsiteY876" fmla="*/ 3845744 h 7360389"/>
              <a:gd name="connsiteX877" fmla="*/ 601323 w 6860276"/>
              <a:gd name="connsiteY877" fmla="*/ 3832980 h 7360389"/>
              <a:gd name="connsiteX878" fmla="*/ 620007 w 6860276"/>
              <a:gd name="connsiteY878" fmla="*/ 3802409 h 7360389"/>
              <a:gd name="connsiteX879" fmla="*/ 636122 w 6860276"/>
              <a:gd name="connsiteY879" fmla="*/ 3815551 h 7360389"/>
              <a:gd name="connsiteX880" fmla="*/ 660967 w 6860276"/>
              <a:gd name="connsiteY880" fmla="*/ 3810014 h 7360389"/>
              <a:gd name="connsiteX881" fmla="*/ 647299 w 6860276"/>
              <a:gd name="connsiteY881" fmla="*/ 3791477 h 7360389"/>
              <a:gd name="connsiteX882" fmla="*/ 630287 w 6860276"/>
              <a:gd name="connsiteY882" fmla="*/ 3698040 h 7360389"/>
              <a:gd name="connsiteX883" fmla="*/ 634357 w 6860276"/>
              <a:gd name="connsiteY883" fmla="*/ 3678224 h 7360389"/>
              <a:gd name="connsiteX884" fmla="*/ 640604 w 6860276"/>
              <a:gd name="connsiteY884" fmla="*/ 3661319 h 7360389"/>
              <a:gd name="connsiteX885" fmla="*/ 673910 w 6860276"/>
              <a:gd name="connsiteY885" fmla="*/ 3552381 h 7360389"/>
              <a:gd name="connsiteX886" fmla="*/ 587927 w 6860276"/>
              <a:gd name="connsiteY886" fmla="*/ 3546841 h 7360389"/>
              <a:gd name="connsiteX887" fmla="*/ 577701 w 6860276"/>
              <a:gd name="connsiteY887" fmla="*/ 3578492 h 7360389"/>
              <a:gd name="connsiteX888" fmla="*/ 534983 w 6860276"/>
              <a:gd name="connsiteY888" fmla="*/ 3576801 h 7360389"/>
              <a:gd name="connsiteX889" fmla="*/ 514164 w 6860276"/>
              <a:gd name="connsiteY889" fmla="*/ 3525975 h 7360389"/>
              <a:gd name="connsiteX890" fmla="*/ 699543 w 6860276"/>
              <a:gd name="connsiteY890" fmla="*/ 3445967 h 7360389"/>
              <a:gd name="connsiteX891" fmla="*/ 686128 w 6860276"/>
              <a:gd name="connsiteY891" fmla="*/ 3454162 h 7360389"/>
              <a:gd name="connsiteX892" fmla="*/ 690475 w 6860276"/>
              <a:gd name="connsiteY892" fmla="*/ 3460402 h 7360389"/>
              <a:gd name="connsiteX893" fmla="*/ 720701 w 6860276"/>
              <a:gd name="connsiteY893" fmla="*/ 3452242 h 7360389"/>
              <a:gd name="connsiteX894" fmla="*/ 699543 w 6860276"/>
              <a:gd name="connsiteY894" fmla="*/ 3445967 h 7360389"/>
              <a:gd name="connsiteX895" fmla="*/ 685495 w 6860276"/>
              <a:gd name="connsiteY895" fmla="*/ 3395700 h 7360389"/>
              <a:gd name="connsiteX896" fmla="*/ 688392 w 6860276"/>
              <a:gd name="connsiteY896" fmla="*/ 3398966 h 7360389"/>
              <a:gd name="connsiteX897" fmla="*/ 692099 w 6860276"/>
              <a:gd name="connsiteY897" fmla="*/ 3397625 h 7360389"/>
              <a:gd name="connsiteX898" fmla="*/ 689931 w 6860276"/>
              <a:gd name="connsiteY898" fmla="*/ 3395700 h 7360389"/>
              <a:gd name="connsiteX899" fmla="*/ 685495 w 6860276"/>
              <a:gd name="connsiteY899" fmla="*/ 3395700 h 7360389"/>
              <a:gd name="connsiteX900" fmla="*/ 532811 w 6860276"/>
              <a:gd name="connsiteY900" fmla="*/ 3377925 h 7360389"/>
              <a:gd name="connsiteX901" fmla="*/ 532811 w 6860276"/>
              <a:gd name="connsiteY901" fmla="*/ 3386957 h 7360389"/>
              <a:gd name="connsiteX902" fmla="*/ 535799 w 6860276"/>
              <a:gd name="connsiteY902" fmla="*/ 3387132 h 7360389"/>
              <a:gd name="connsiteX903" fmla="*/ 535799 w 6860276"/>
              <a:gd name="connsiteY903" fmla="*/ 3378100 h 7360389"/>
              <a:gd name="connsiteX904" fmla="*/ 532811 w 6860276"/>
              <a:gd name="connsiteY904" fmla="*/ 3377925 h 7360389"/>
              <a:gd name="connsiteX905" fmla="*/ 887867 w 6860276"/>
              <a:gd name="connsiteY905" fmla="*/ 3352801 h 7360389"/>
              <a:gd name="connsiteX906" fmla="*/ 890312 w 6860276"/>
              <a:gd name="connsiteY906" fmla="*/ 3356763 h 7360389"/>
              <a:gd name="connsiteX907" fmla="*/ 893203 w 6860276"/>
              <a:gd name="connsiteY907" fmla="*/ 3355247 h 7360389"/>
              <a:gd name="connsiteX908" fmla="*/ 891670 w 6860276"/>
              <a:gd name="connsiteY908" fmla="*/ 3352801 h 7360389"/>
              <a:gd name="connsiteX909" fmla="*/ 887867 w 6860276"/>
              <a:gd name="connsiteY909" fmla="*/ 3352801 h 7360389"/>
              <a:gd name="connsiteX910" fmla="*/ 763690 w 6860276"/>
              <a:gd name="connsiteY910" fmla="*/ 3339687 h 7360389"/>
              <a:gd name="connsiteX911" fmla="*/ 757900 w 6860276"/>
              <a:gd name="connsiteY911" fmla="*/ 3359621 h 7360389"/>
              <a:gd name="connsiteX912" fmla="*/ 769575 w 6860276"/>
              <a:gd name="connsiteY912" fmla="*/ 3360671 h 7360389"/>
              <a:gd name="connsiteX913" fmla="*/ 772201 w 6860276"/>
              <a:gd name="connsiteY913" fmla="*/ 3340271 h 7360389"/>
              <a:gd name="connsiteX914" fmla="*/ 763690 w 6860276"/>
              <a:gd name="connsiteY914" fmla="*/ 3339687 h 7360389"/>
              <a:gd name="connsiteX915" fmla="*/ 688935 w 6860276"/>
              <a:gd name="connsiteY915" fmla="*/ 3327095 h 7360389"/>
              <a:gd name="connsiteX916" fmla="*/ 712738 w 6860276"/>
              <a:gd name="connsiteY916" fmla="*/ 3364107 h 7360389"/>
              <a:gd name="connsiteX917" fmla="*/ 688935 w 6860276"/>
              <a:gd name="connsiteY917" fmla="*/ 3327095 h 7360389"/>
              <a:gd name="connsiteX918" fmla="*/ 6190078 w 6860276"/>
              <a:gd name="connsiteY918" fmla="*/ 3295619 h 7360389"/>
              <a:gd name="connsiteX919" fmla="*/ 6187362 w 6860276"/>
              <a:gd name="connsiteY919" fmla="*/ 3297485 h 7360389"/>
              <a:gd name="connsiteX920" fmla="*/ 6191256 w 6860276"/>
              <a:gd name="connsiteY920" fmla="*/ 3300576 h 7360389"/>
              <a:gd name="connsiteX921" fmla="*/ 6192342 w 6860276"/>
              <a:gd name="connsiteY921" fmla="*/ 3297952 h 7360389"/>
              <a:gd name="connsiteX922" fmla="*/ 6190078 w 6860276"/>
              <a:gd name="connsiteY922" fmla="*/ 3295619 h 7360389"/>
              <a:gd name="connsiteX923" fmla="*/ 666490 w 6860276"/>
              <a:gd name="connsiteY923" fmla="*/ 3225556 h 7360389"/>
              <a:gd name="connsiteX924" fmla="*/ 660605 w 6860276"/>
              <a:gd name="connsiteY924" fmla="*/ 3238090 h 7360389"/>
              <a:gd name="connsiteX925" fmla="*/ 668024 w 6860276"/>
              <a:gd name="connsiteY925" fmla="*/ 3239431 h 7360389"/>
              <a:gd name="connsiteX926" fmla="*/ 673185 w 6860276"/>
              <a:gd name="connsiteY926" fmla="*/ 3226722 h 7360389"/>
              <a:gd name="connsiteX927" fmla="*/ 666490 w 6860276"/>
              <a:gd name="connsiteY927" fmla="*/ 3225556 h 7360389"/>
              <a:gd name="connsiteX928" fmla="*/ 617798 w 6860276"/>
              <a:gd name="connsiteY928" fmla="*/ 3193850 h 7360389"/>
              <a:gd name="connsiteX929" fmla="*/ 583043 w 6860276"/>
              <a:gd name="connsiteY929" fmla="*/ 3201660 h 7360389"/>
              <a:gd name="connsiteX930" fmla="*/ 553445 w 6860276"/>
              <a:gd name="connsiteY930" fmla="*/ 3223285 h 7360389"/>
              <a:gd name="connsiteX931" fmla="*/ 553264 w 6860276"/>
              <a:gd name="connsiteY931" fmla="*/ 3229930 h 7360389"/>
              <a:gd name="connsiteX932" fmla="*/ 585392 w 6860276"/>
              <a:gd name="connsiteY932" fmla="*/ 3238265 h 7360389"/>
              <a:gd name="connsiteX933" fmla="*/ 613813 w 6860276"/>
              <a:gd name="connsiteY933" fmla="*/ 3312348 h 7360389"/>
              <a:gd name="connsiteX934" fmla="*/ 600417 w 6860276"/>
              <a:gd name="connsiteY934" fmla="*/ 3354667 h 7360389"/>
              <a:gd name="connsiteX935" fmla="*/ 562404 w 6860276"/>
              <a:gd name="connsiteY935" fmla="*/ 3274169 h 7360389"/>
              <a:gd name="connsiteX936" fmla="*/ 553808 w 6860276"/>
              <a:gd name="connsiteY936" fmla="*/ 3284954 h 7360389"/>
              <a:gd name="connsiteX937" fmla="*/ 558425 w 6860276"/>
              <a:gd name="connsiteY937" fmla="*/ 3368131 h 7360389"/>
              <a:gd name="connsiteX938" fmla="*/ 566116 w 6860276"/>
              <a:gd name="connsiteY938" fmla="*/ 3393721 h 7360389"/>
              <a:gd name="connsiteX939" fmla="*/ 589105 w 6860276"/>
              <a:gd name="connsiteY939" fmla="*/ 3384861 h 7360389"/>
              <a:gd name="connsiteX940" fmla="*/ 598063 w 6860276"/>
              <a:gd name="connsiteY940" fmla="*/ 3428926 h 7360389"/>
              <a:gd name="connsiteX941" fmla="*/ 610553 w 6860276"/>
              <a:gd name="connsiteY941" fmla="*/ 3427643 h 7360389"/>
              <a:gd name="connsiteX942" fmla="*/ 604402 w 6860276"/>
              <a:gd name="connsiteY942" fmla="*/ 3388998 h 7360389"/>
              <a:gd name="connsiteX943" fmla="*/ 617978 w 6860276"/>
              <a:gd name="connsiteY943" fmla="*/ 3367782 h 7360389"/>
              <a:gd name="connsiteX944" fmla="*/ 638477 w 6860276"/>
              <a:gd name="connsiteY944" fmla="*/ 3369259 h 7360389"/>
              <a:gd name="connsiteX945" fmla="*/ 647173 w 6860276"/>
              <a:gd name="connsiteY945" fmla="*/ 3382568 h 7360389"/>
              <a:gd name="connsiteX946" fmla="*/ 647028 w 6860276"/>
              <a:gd name="connsiteY946" fmla="*/ 3382645 h 7360389"/>
              <a:gd name="connsiteX947" fmla="*/ 646910 w 6860276"/>
              <a:gd name="connsiteY947" fmla="*/ 3382962 h 7360389"/>
              <a:gd name="connsiteX948" fmla="*/ 635127 w 6860276"/>
              <a:gd name="connsiteY948" fmla="*/ 3389021 h 7360389"/>
              <a:gd name="connsiteX949" fmla="*/ 618340 w 6860276"/>
              <a:gd name="connsiteY949" fmla="*/ 3397683 h 7360389"/>
              <a:gd name="connsiteX950" fmla="*/ 643103 w 6860276"/>
              <a:gd name="connsiteY950" fmla="*/ 3393137 h 7360389"/>
              <a:gd name="connsiteX951" fmla="*/ 646910 w 6860276"/>
              <a:gd name="connsiteY951" fmla="*/ 3382962 h 7360389"/>
              <a:gd name="connsiteX952" fmla="*/ 647299 w 6860276"/>
              <a:gd name="connsiteY952" fmla="*/ 3382762 h 7360389"/>
              <a:gd name="connsiteX953" fmla="*/ 647173 w 6860276"/>
              <a:gd name="connsiteY953" fmla="*/ 3382568 h 7360389"/>
              <a:gd name="connsiteX954" fmla="*/ 669927 w 6860276"/>
              <a:gd name="connsiteY954" fmla="*/ 3370579 h 7360389"/>
              <a:gd name="connsiteX955" fmla="*/ 666761 w 6860276"/>
              <a:gd name="connsiteY955" fmla="*/ 3351343 h 7360389"/>
              <a:gd name="connsiteX956" fmla="*/ 642053 w 6860276"/>
              <a:gd name="connsiteY956" fmla="*/ 3353851 h 7360389"/>
              <a:gd name="connsiteX957" fmla="*/ 639880 w 6860276"/>
              <a:gd name="connsiteY957" fmla="*/ 3289383 h 7360389"/>
              <a:gd name="connsiteX958" fmla="*/ 697351 w 6860276"/>
              <a:gd name="connsiteY958" fmla="*/ 3305004 h 7360389"/>
              <a:gd name="connsiteX959" fmla="*/ 690475 w 6860276"/>
              <a:gd name="connsiteY959" fmla="*/ 3272653 h 7360389"/>
              <a:gd name="connsiteX960" fmla="*/ 637526 w 6860276"/>
              <a:gd name="connsiteY960" fmla="*/ 3277610 h 7360389"/>
              <a:gd name="connsiteX961" fmla="*/ 627571 w 6860276"/>
              <a:gd name="connsiteY961" fmla="*/ 3249280 h 7360389"/>
              <a:gd name="connsiteX962" fmla="*/ 632274 w 6860276"/>
              <a:gd name="connsiteY962" fmla="*/ 3214599 h 7360389"/>
              <a:gd name="connsiteX963" fmla="*/ 617798 w 6860276"/>
              <a:gd name="connsiteY963" fmla="*/ 3193850 h 7360389"/>
              <a:gd name="connsiteX964" fmla="*/ 740882 w 6860276"/>
              <a:gd name="connsiteY964" fmla="*/ 3176771 h 7360389"/>
              <a:gd name="connsiteX965" fmla="*/ 733735 w 6860276"/>
              <a:gd name="connsiteY965" fmla="*/ 3178345 h 7360389"/>
              <a:gd name="connsiteX966" fmla="*/ 735002 w 6860276"/>
              <a:gd name="connsiteY966" fmla="*/ 3183590 h 7360389"/>
              <a:gd name="connsiteX967" fmla="*/ 744323 w 6860276"/>
              <a:gd name="connsiteY967" fmla="*/ 3181724 h 7360389"/>
              <a:gd name="connsiteX968" fmla="*/ 740882 w 6860276"/>
              <a:gd name="connsiteY968" fmla="*/ 3176771 h 7360389"/>
              <a:gd name="connsiteX969" fmla="*/ 603133 w 6860276"/>
              <a:gd name="connsiteY969" fmla="*/ 3166394 h 7360389"/>
              <a:gd name="connsiteX970" fmla="*/ 597248 w 6860276"/>
              <a:gd name="connsiteY970" fmla="*/ 3170418 h 7360389"/>
              <a:gd name="connsiteX971" fmla="*/ 604855 w 6860276"/>
              <a:gd name="connsiteY971" fmla="*/ 3174963 h 7360389"/>
              <a:gd name="connsiteX972" fmla="*/ 608199 w 6860276"/>
              <a:gd name="connsiteY972" fmla="*/ 3170126 h 7360389"/>
              <a:gd name="connsiteX973" fmla="*/ 603133 w 6860276"/>
              <a:gd name="connsiteY973" fmla="*/ 3166394 h 7360389"/>
              <a:gd name="connsiteX974" fmla="*/ 631821 w 6860276"/>
              <a:gd name="connsiteY974" fmla="*/ 3127111 h 7360389"/>
              <a:gd name="connsiteX975" fmla="*/ 614175 w 6860276"/>
              <a:gd name="connsiteY975" fmla="*/ 3145295 h 7360389"/>
              <a:gd name="connsiteX976" fmla="*/ 631821 w 6860276"/>
              <a:gd name="connsiteY976" fmla="*/ 3127111 h 7360389"/>
              <a:gd name="connsiteX977" fmla="*/ 582409 w 6860276"/>
              <a:gd name="connsiteY977" fmla="*/ 3125711 h 7360389"/>
              <a:gd name="connsiteX978" fmla="*/ 555799 w 6860276"/>
              <a:gd name="connsiteY978" fmla="*/ 3159575 h 7360389"/>
              <a:gd name="connsiteX979" fmla="*/ 570915 w 6860276"/>
              <a:gd name="connsiteY979" fmla="*/ 3184931 h 7360389"/>
              <a:gd name="connsiteX980" fmla="*/ 582409 w 6860276"/>
              <a:gd name="connsiteY980" fmla="*/ 3125711 h 7360389"/>
              <a:gd name="connsiteX981" fmla="*/ 608018 w 6860276"/>
              <a:gd name="connsiteY981" fmla="*/ 3107932 h 7360389"/>
              <a:gd name="connsiteX982" fmla="*/ 606393 w 6860276"/>
              <a:gd name="connsiteY982" fmla="*/ 3110206 h 7360389"/>
              <a:gd name="connsiteX983" fmla="*/ 609376 w 6860276"/>
              <a:gd name="connsiteY983" fmla="*/ 3112011 h 7360389"/>
              <a:gd name="connsiteX984" fmla="*/ 611731 w 6860276"/>
              <a:gd name="connsiteY984" fmla="*/ 3108457 h 7360389"/>
              <a:gd name="connsiteX985" fmla="*/ 608018 w 6860276"/>
              <a:gd name="connsiteY985" fmla="*/ 3107932 h 7360389"/>
              <a:gd name="connsiteX986" fmla="*/ 568561 w 6860276"/>
              <a:gd name="connsiteY986" fmla="*/ 3096334 h 7360389"/>
              <a:gd name="connsiteX987" fmla="*/ 563128 w 6860276"/>
              <a:gd name="connsiteY987" fmla="*/ 3099655 h 7360389"/>
              <a:gd name="connsiteX988" fmla="*/ 566840 w 6860276"/>
              <a:gd name="connsiteY988" fmla="*/ 3103795 h 7360389"/>
              <a:gd name="connsiteX989" fmla="*/ 571906 w 6860276"/>
              <a:gd name="connsiteY989" fmla="*/ 3100588 h 7360389"/>
              <a:gd name="connsiteX990" fmla="*/ 568561 w 6860276"/>
              <a:gd name="connsiteY990" fmla="*/ 3096334 h 7360389"/>
              <a:gd name="connsiteX991" fmla="*/ 474041 w 6860276"/>
              <a:gd name="connsiteY991" fmla="*/ 3072914 h 7360389"/>
              <a:gd name="connsiteX992" fmla="*/ 451718 w 6860276"/>
              <a:gd name="connsiteY992" fmla="*/ 3073310 h 7360389"/>
              <a:gd name="connsiteX993" fmla="*/ 455968 w 6860276"/>
              <a:gd name="connsiteY993" fmla="*/ 3113993 h 7360389"/>
              <a:gd name="connsiteX994" fmla="*/ 473801 w 6860276"/>
              <a:gd name="connsiteY994" fmla="*/ 3093769 h 7360389"/>
              <a:gd name="connsiteX995" fmla="*/ 492352 w 6860276"/>
              <a:gd name="connsiteY995" fmla="*/ 3102512 h 7360389"/>
              <a:gd name="connsiteX996" fmla="*/ 474041 w 6860276"/>
              <a:gd name="connsiteY996" fmla="*/ 3072914 h 7360389"/>
              <a:gd name="connsiteX997" fmla="*/ 566840 w 6860276"/>
              <a:gd name="connsiteY997" fmla="*/ 3055881 h 7360389"/>
              <a:gd name="connsiteX998" fmla="*/ 559331 w 6860276"/>
              <a:gd name="connsiteY998" fmla="*/ 3056698 h 7360389"/>
              <a:gd name="connsiteX999" fmla="*/ 562313 w 6860276"/>
              <a:gd name="connsiteY999" fmla="*/ 3073427 h 7360389"/>
              <a:gd name="connsiteX1000" fmla="*/ 572816 w 6860276"/>
              <a:gd name="connsiteY1000" fmla="*/ 3072611 h 7360389"/>
              <a:gd name="connsiteX1001" fmla="*/ 566840 w 6860276"/>
              <a:gd name="connsiteY1001" fmla="*/ 3055881 h 7360389"/>
              <a:gd name="connsiteX1002" fmla="*/ 599784 w 6860276"/>
              <a:gd name="connsiteY1002" fmla="*/ 3007093 h 7360389"/>
              <a:gd name="connsiteX1003" fmla="*/ 613542 w 6860276"/>
              <a:gd name="connsiteY1003" fmla="*/ 3020560 h 7360389"/>
              <a:gd name="connsiteX1004" fmla="*/ 588290 w 6860276"/>
              <a:gd name="connsiteY1004" fmla="*/ 3032332 h 7360389"/>
              <a:gd name="connsiteX1005" fmla="*/ 597430 w 6860276"/>
              <a:gd name="connsiteY1005" fmla="*/ 3061068 h 7360389"/>
              <a:gd name="connsiteX1006" fmla="*/ 609286 w 6860276"/>
              <a:gd name="connsiteY1006" fmla="*/ 3092019 h 7360389"/>
              <a:gd name="connsiteX1007" fmla="*/ 616258 w 6860276"/>
              <a:gd name="connsiteY1007" fmla="*/ 3046729 h 7360389"/>
              <a:gd name="connsiteX1008" fmla="*/ 638975 w 6860276"/>
              <a:gd name="connsiteY1008" fmla="*/ 3007093 h 7360389"/>
              <a:gd name="connsiteX1009" fmla="*/ 599784 w 6860276"/>
              <a:gd name="connsiteY1009" fmla="*/ 3007093 h 7360389"/>
              <a:gd name="connsiteX1010" fmla="*/ 565573 w 6860276"/>
              <a:gd name="connsiteY1010" fmla="*/ 3003131 h 7360389"/>
              <a:gd name="connsiteX1011" fmla="*/ 563671 w 6860276"/>
              <a:gd name="connsiteY1011" fmla="*/ 3005518 h 7360389"/>
              <a:gd name="connsiteX1012" fmla="*/ 566569 w 6860276"/>
              <a:gd name="connsiteY1012" fmla="*/ 3006976 h 7360389"/>
              <a:gd name="connsiteX1013" fmla="*/ 570191 w 6860276"/>
              <a:gd name="connsiteY1013" fmla="*/ 3005751 h 7360389"/>
              <a:gd name="connsiteX1014" fmla="*/ 565573 w 6860276"/>
              <a:gd name="connsiteY1014" fmla="*/ 3003131 h 7360389"/>
              <a:gd name="connsiteX1015" fmla="*/ 559602 w 6860276"/>
              <a:gd name="connsiteY1015" fmla="*/ 2964777 h 7360389"/>
              <a:gd name="connsiteX1016" fmla="*/ 559602 w 6860276"/>
              <a:gd name="connsiteY1016" fmla="*/ 2967226 h 7360389"/>
              <a:gd name="connsiteX1017" fmla="*/ 562132 w 6860276"/>
              <a:gd name="connsiteY1017" fmla="*/ 2968214 h 7360389"/>
              <a:gd name="connsiteX1018" fmla="*/ 563581 w 6860276"/>
              <a:gd name="connsiteY1018" fmla="*/ 2966118 h 7360389"/>
              <a:gd name="connsiteX1019" fmla="*/ 559602 w 6860276"/>
              <a:gd name="connsiteY1019" fmla="*/ 2964777 h 7360389"/>
              <a:gd name="connsiteX1020" fmla="*/ 586932 w 6860276"/>
              <a:gd name="connsiteY1020" fmla="*/ 2917796 h 7360389"/>
              <a:gd name="connsiteX1021" fmla="*/ 586932 w 6860276"/>
              <a:gd name="connsiteY1021" fmla="*/ 2926423 h 7360389"/>
              <a:gd name="connsiteX1022" fmla="*/ 589376 w 6860276"/>
              <a:gd name="connsiteY1022" fmla="*/ 2926540 h 7360389"/>
              <a:gd name="connsiteX1023" fmla="*/ 589376 w 6860276"/>
              <a:gd name="connsiteY1023" fmla="*/ 2917913 h 7360389"/>
              <a:gd name="connsiteX1024" fmla="*/ 586932 w 6860276"/>
              <a:gd name="connsiteY1024" fmla="*/ 2917796 h 7360389"/>
              <a:gd name="connsiteX1025" fmla="*/ 560864 w 6860276"/>
              <a:gd name="connsiteY1025" fmla="*/ 2914709 h 7360389"/>
              <a:gd name="connsiteX1026" fmla="*/ 557791 w 6860276"/>
              <a:gd name="connsiteY1026" fmla="*/ 2932076 h 7360389"/>
              <a:gd name="connsiteX1027" fmla="*/ 563853 w 6860276"/>
              <a:gd name="connsiteY1027" fmla="*/ 2932601 h 7360389"/>
              <a:gd name="connsiteX1028" fmla="*/ 567746 w 6860276"/>
              <a:gd name="connsiteY1028" fmla="*/ 2915288 h 7360389"/>
              <a:gd name="connsiteX1029" fmla="*/ 560864 w 6860276"/>
              <a:gd name="connsiteY1029" fmla="*/ 2914709 h 7360389"/>
              <a:gd name="connsiteX1030" fmla="*/ 698800 w 6860276"/>
              <a:gd name="connsiteY1030" fmla="*/ 2901941 h 7360389"/>
              <a:gd name="connsiteX1031" fmla="*/ 696626 w 6860276"/>
              <a:gd name="connsiteY1031" fmla="*/ 2904041 h 7360389"/>
              <a:gd name="connsiteX1032" fmla="*/ 702325 w 6860276"/>
              <a:gd name="connsiteY1032" fmla="*/ 2904857 h 7360389"/>
              <a:gd name="connsiteX1033" fmla="*/ 702325 w 6860276"/>
              <a:gd name="connsiteY1033" fmla="*/ 2902408 h 7360389"/>
              <a:gd name="connsiteX1034" fmla="*/ 698800 w 6860276"/>
              <a:gd name="connsiteY1034" fmla="*/ 2901941 h 7360389"/>
              <a:gd name="connsiteX1035" fmla="*/ 654091 w 6860276"/>
              <a:gd name="connsiteY1035" fmla="*/ 2895064 h 7360389"/>
              <a:gd name="connsiteX1036" fmla="*/ 640423 w 6860276"/>
              <a:gd name="connsiteY1036" fmla="*/ 2902000 h 7360389"/>
              <a:gd name="connsiteX1037" fmla="*/ 646484 w 6860276"/>
              <a:gd name="connsiteY1037" fmla="*/ 2906661 h 7360389"/>
              <a:gd name="connsiteX1038" fmla="*/ 658522 w 6860276"/>
              <a:gd name="connsiteY1038" fmla="*/ 2898154 h 7360389"/>
              <a:gd name="connsiteX1039" fmla="*/ 654091 w 6860276"/>
              <a:gd name="connsiteY1039" fmla="*/ 2895064 h 7360389"/>
              <a:gd name="connsiteX1040" fmla="*/ 519868 w 6860276"/>
              <a:gd name="connsiteY1040" fmla="*/ 2887661 h 7360389"/>
              <a:gd name="connsiteX1041" fmla="*/ 515522 w 6860276"/>
              <a:gd name="connsiteY1041" fmla="*/ 2889119 h 7360389"/>
              <a:gd name="connsiteX1042" fmla="*/ 522494 w 6860276"/>
              <a:gd name="connsiteY1042" fmla="*/ 2907944 h 7360389"/>
              <a:gd name="connsiteX1043" fmla="*/ 527016 w 6860276"/>
              <a:gd name="connsiteY1043" fmla="*/ 2908178 h 7360389"/>
              <a:gd name="connsiteX1044" fmla="*/ 526744 w 6860276"/>
              <a:gd name="connsiteY1044" fmla="*/ 2897221 h 7360389"/>
              <a:gd name="connsiteX1045" fmla="*/ 519868 w 6860276"/>
              <a:gd name="connsiteY1045" fmla="*/ 2887661 h 7360389"/>
              <a:gd name="connsiteX1046" fmla="*/ 508197 w 6860276"/>
              <a:gd name="connsiteY1046" fmla="*/ 2846971 h 7360389"/>
              <a:gd name="connsiteX1047" fmla="*/ 488736 w 6860276"/>
              <a:gd name="connsiteY1047" fmla="*/ 2853039 h 7360389"/>
              <a:gd name="connsiteX1048" fmla="*/ 494707 w 6860276"/>
              <a:gd name="connsiteY1048" fmla="*/ 2860209 h 7360389"/>
              <a:gd name="connsiteX1049" fmla="*/ 525477 w 6860276"/>
              <a:gd name="connsiteY1049" fmla="*/ 2872856 h 7360389"/>
              <a:gd name="connsiteX1050" fmla="*/ 508197 w 6860276"/>
              <a:gd name="connsiteY1050" fmla="*/ 2846971 h 7360389"/>
              <a:gd name="connsiteX1051" fmla="*/ 428096 w 6860276"/>
              <a:gd name="connsiteY1051" fmla="*/ 2843129 h 7360389"/>
              <a:gd name="connsiteX1052" fmla="*/ 428096 w 6860276"/>
              <a:gd name="connsiteY1052" fmla="*/ 2924849 h 7360389"/>
              <a:gd name="connsiteX1053" fmla="*/ 440314 w 6860276"/>
              <a:gd name="connsiteY1053" fmla="*/ 2924265 h 7360389"/>
              <a:gd name="connsiteX1054" fmla="*/ 428096 w 6860276"/>
              <a:gd name="connsiteY1054" fmla="*/ 2843129 h 7360389"/>
              <a:gd name="connsiteX1055" fmla="*/ 537429 w 6860276"/>
              <a:gd name="connsiteY1055" fmla="*/ 2825059 h 7360389"/>
              <a:gd name="connsiteX1056" fmla="*/ 553083 w 6860276"/>
              <a:gd name="connsiteY1056" fmla="*/ 2858459 h 7360389"/>
              <a:gd name="connsiteX1057" fmla="*/ 537429 w 6860276"/>
              <a:gd name="connsiteY1057" fmla="*/ 2825059 h 7360389"/>
              <a:gd name="connsiteX1058" fmla="*/ 612907 w 6860276"/>
              <a:gd name="connsiteY1058" fmla="*/ 2816373 h 7360389"/>
              <a:gd name="connsiteX1059" fmla="*/ 606122 w 6860276"/>
              <a:gd name="connsiteY1059" fmla="*/ 2837360 h 7360389"/>
              <a:gd name="connsiteX1060" fmla="*/ 588832 w 6860276"/>
              <a:gd name="connsiteY1060" fmla="*/ 2832578 h 7360389"/>
              <a:gd name="connsiteX1061" fmla="*/ 613542 w 6860276"/>
              <a:gd name="connsiteY1061" fmla="*/ 2899784 h 7360389"/>
              <a:gd name="connsiteX1062" fmla="*/ 616892 w 6860276"/>
              <a:gd name="connsiteY1062" fmla="*/ 2861721 h 7360389"/>
              <a:gd name="connsiteX1063" fmla="*/ 653276 w 6860276"/>
              <a:gd name="connsiteY1063" fmla="*/ 2831237 h 7360389"/>
              <a:gd name="connsiteX1064" fmla="*/ 612907 w 6860276"/>
              <a:gd name="connsiteY1064" fmla="*/ 2816373 h 7360389"/>
              <a:gd name="connsiteX1065" fmla="*/ 348356 w 6860276"/>
              <a:gd name="connsiteY1065" fmla="*/ 2788338 h 7360389"/>
              <a:gd name="connsiteX1066" fmla="*/ 348418 w 6860276"/>
              <a:gd name="connsiteY1066" fmla="*/ 2788434 h 7360389"/>
              <a:gd name="connsiteX1067" fmla="*/ 348084 w 6860276"/>
              <a:gd name="connsiteY1067" fmla="*/ 2788629 h 7360389"/>
              <a:gd name="connsiteX1068" fmla="*/ 519777 w 6860276"/>
              <a:gd name="connsiteY1068" fmla="*/ 2780760 h 7360389"/>
              <a:gd name="connsiteX1069" fmla="*/ 519777 w 6860276"/>
              <a:gd name="connsiteY1069" fmla="*/ 2834502 h 7360389"/>
              <a:gd name="connsiteX1070" fmla="*/ 519777 w 6860276"/>
              <a:gd name="connsiteY1070" fmla="*/ 2780760 h 7360389"/>
              <a:gd name="connsiteX1071" fmla="*/ 654447 w 6860276"/>
              <a:gd name="connsiteY1071" fmla="*/ 2758028 h 7360389"/>
              <a:gd name="connsiteX1072" fmla="*/ 651736 w 6860276"/>
              <a:gd name="connsiteY1072" fmla="*/ 2759544 h 7360389"/>
              <a:gd name="connsiteX1073" fmla="*/ 653276 w 6860276"/>
              <a:gd name="connsiteY1073" fmla="*/ 2761815 h 7360389"/>
              <a:gd name="connsiteX1074" fmla="*/ 657073 w 6860276"/>
              <a:gd name="connsiteY1074" fmla="*/ 2761815 h 7360389"/>
              <a:gd name="connsiteX1075" fmla="*/ 654447 w 6860276"/>
              <a:gd name="connsiteY1075" fmla="*/ 2758028 h 7360389"/>
              <a:gd name="connsiteX1076" fmla="*/ 348084 w 6860276"/>
              <a:gd name="connsiteY1076" fmla="*/ 2753366 h 7360389"/>
              <a:gd name="connsiteX1077" fmla="*/ 348346 w 6860276"/>
              <a:gd name="connsiteY1077" fmla="*/ 2753366 h 7360389"/>
              <a:gd name="connsiteX1078" fmla="*/ 348356 w 6860276"/>
              <a:gd name="connsiteY1078" fmla="*/ 2753541 h 7360389"/>
              <a:gd name="connsiteX1079" fmla="*/ 540230 w 6860276"/>
              <a:gd name="connsiteY1079" fmla="*/ 2752958 h 7360389"/>
              <a:gd name="connsiteX1080" fmla="*/ 534531 w 6860276"/>
              <a:gd name="connsiteY1080" fmla="*/ 2756395 h 7360389"/>
              <a:gd name="connsiteX1081" fmla="*/ 537061 w 6860276"/>
              <a:gd name="connsiteY1081" fmla="*/ 2761119 h 7360389"/>
              <a:gd name="connsiteX1082" fmla="*/ 543672 w 6860276"/>
              <a:gd name="connsiteY1082" fmla="*/ 2759311 h 7360389"/>
              <a:gd name="connsiteX1083" fmla="*/ 540230 w 6860276"/>
              <a:gd name="connsiteY1083" fmla="*/ 2752958 h 7360389"/>
              <a:gd name="connsiteX1084" fmla="*/ 476064 w 6860276"/>
              <a:gd name="connsiteY1084" fmla="*/ 2739844 h 7360389"/>
              <a:gd name="connsiteX1085" fmla="*/ 515703 w 6860276"/>
              <a:gd name="connsiteY1085" fmla="*/ 2766538 h 7360389"/>
              <a:gd name="connsiteX1086" fmla="*/ 476064 w 6860276"/>
              <a:gd name="connsiteY1086" fmla="*/ 2739844 h 7360389"/>
              <a:gd name="connsiteX1087" fmla="*/ 502126 w 6860276"/>
              <a:gd name="connsiteY1087" fmla="*/ 2729059 h 7360389"/>
              <a:gd name="connsiteX1088" fmla="*/ 498057 w 6860276"/>
              <a:gd name="connsiteY1088" fmla="*/ 2732033 h 7360389"/>
              <a:gd name="connsiteX1089" fmla="*/ 501764 w 6860276"/>
              <a:gd name="connsiteY1089" fmla="*/ 2733138 h 7360389"/>
              <a:gd name="connsiteX1090" fmla="*/ 504299 w 6860276"/>
              <a:gd name="connsiteY1090" fmla="*/ 2731389 h 7360389"/>
              <a:gd name="connsiteX1091" fmla="*/ 502126 w 6860276"/>
              <a:gd name="connsiteY1091" fmla="*/ 2729059 h 7360389"/>
              <a:gd name="connsiteX1092" fmla="*/ 615714 w 6860276"/>
              <a:gd name="connsiteY1092" fmla="*/ 2720432 h 7360389"/>
              <a:gd name="connsiteX1093" fmla="*/ 584221 w 6860276"/>
              <a:gd name="connsiteY1093" fmla="*/ 2750567 h 7360389"/>
              <a:gd name="connsiteX1094" fmla="*/ 581503 w 6860276"/>
              <a:gd name="connsiteY1094" fmla="*/ 2792187 h 7360389"/>
              <a:gd name="connsiteX1095" fmla="*/ 625941 w 6860276"/>
              <a:gd name="connsiteY1095" fmla="*/ 2789679 h 7360389"/>
              <a:gd name="connsiteX1096" fmla="*/ 615714 w 6860276"/>
              <a:gd name="connsiteY1096" fmla="*/ 2720432 h 7360389"/>
              <a:gd name="connsiteX1097" fmla="*/ 434338 w 6860276"/>
              <a:gd name="connsiteY1097" fmla="*/ 2705977 h 7360389"/>
              <a:gd name="connsiteX1098" fmla="*/ 438941 w 6860276"/>
              <a:gd name="connsiteY1098" fmla="*/ 2723472 h 7360389"/>
              <a:gd name="connsiteX1099" fmla="*/ 438775 w 6860276"/>
              <a:gd name="connsiteY1099" fmla="*/ 2724044 h 7360389"/>
              <a:gd name="connsiteX1100" fmla="*/ 438540 w 6860276"/>
              <a:gd name="connsiteY1100" fmla="*/ 2724647 h 7360389"/>
              <a:gd name="connsiteX1101" fmla="*/ 428549 w 6860276"/>
              <a:gd name="connsiteY1101" fmla="*/ 2731797 h 7360389"/>
              <a:gd name="connsiteX1102" fmla="*/ 434610 w 6860276"/>
              <a:gd name="connsiteY1102" fmla="*/ 2734712 h 7360389"/>
              <a:gd name="connsiteX1103" fmla="*/ 438540 w 6860276"/>
              <a:gd name="connsiteY1103" fmla="*/ 2724647 h 7360389"/>
              <a:gd name="connsiteX1104" fmla="*/ 439138 w 6860276"/>
              <a:gd name="connsiteY1104" fmla="*/ 2724219 h 7360389"/>
              <a:gd name="connsiteX1105" fmla="*/ 438941 w 6860276"/>
              <a:gd name="connsiteY1105" fmla="*/ 2723472 h 7360389"/>
              <a:gd name="connsiteX1106" fmla="*/ 443931 w 6860276"/>
              <a:gd name="connsiteY1106" fmla="*/ 2706269 h 7360389"/>
              <a:gd name="connsiteX1107" fmla="*/ 434338 w 6860276"/>
              <a:gd name="connsiteY1107" fmla="*/ 2705977 h 7360389"/>
              <a:gd name="connsiteX1108" fmla="*/ 370354 w 6860276"/>
              <a:gd name="connsiteY1108" fmla="*/ 2685869 h 7360389"/>
              <a:gd name="connsiteX1109" fmla="*/ 400580 w 6860276"/>
              <a:gd name="connsiteY1109" fmla="*/ 2739436 h 7360389"/>
              <a:gd name="connsiteX1110" fmla="*/ 370354 w 6860276"/>
              <a:gd name="connsiteY1110" fmla="*/ 2685869 h 7360389"/>
              <a:gd name="connsiteX1111" fmla="*/ 5933224 w 6860276"/>
              <a:gd name="connsiteY1111" fmla="*/ 2659521 h 7360389"/>
              <a:gd name="connsiteX1112" fmla="*/ 5926342 w 6860276"/>
              <a:gd name="connsiteY1112" fmla="*/ 2660337 h 7360389"/>
              <a:gd name="connsiteX1113" fmla="*/ 5928062 w 6860276"/>
              <a:gd name="connsiteY1113" fmla="*/ 2673568 h 7360389"/>
              <a:gd name="connsiteX1114" fmla="*/ 5938651 w 6860276"/>
              <a:gd name="connsiteY1114" fmla="*/ 2672343 h 7360389"/>
              <a:gd name="connsiteX1115" fmla="*/ 5933224 w 6860276"/>
              <a:gd name="connsiteY1115" fmla="*/ 2659521 h 7360389"/>
              <a:gd name="connsiteX1116" fmla="*/ 609015 w 6860276"/>
              <a:gd name="connsiteY1116" fmla="*/ 2658413 h 7360389"/>
              <a:gd name="connsiteX1117" fmla="*/ 604220 w 6860276"/>
              <a:gd name="connsiteY1117" fmla="*/ 2664011 h 7360389"/>
              <a:gd name="connsiteX1118" fmla="*/ 613180 w 6860276"/>
              <a:gd name="connsiteY1118" fmla="*/ 2667623 h 7360389"/>
              <a:gd name="connsiteX1119" fmla="*/ 616801 w 6860276"/>
              <a:gd name="connsiteY1119" fmla="*/ 2663191 h 7360389"/>
              <a:gd name="connsiteX1120" fmla="*/ 609015 w 6860276"/>
              <a:gd name="connsiteY1120" fmla="*/ 2658413 h 7360389"/>
              <a:gd name="connsiteX1121" fmla="*/ 809847 w 6860276"/>
              <a:gd name="connsiteY1121" fmla="*/ 2653168 h 7360389"/>
              <a:gd name="connsiteX1122" fmla="*/ 809394 w 6860276"/>
              <a:gd name="connsiteY1122" fmla="*/ 2658180 h 7360389"/>
              <a:gd name="connsiteX1123" fmla="*/ 827860 w 6860276"/>
              <a:gd name="connsiteY1123" fmla="*/ 2658821 h 7360389"/>
              <a:gd name="connsiteX1124" fmla="*/ 828313 w 6860276"/>
              <a:gd name="connsiteY1124" fmla="*/ 2653926 h 7360389"/>
              <a:gd name="connsiteX1125" fmla="*/ 809847 w 6860276"/>
              <a:gd name="connsiteY1125" fmla="*/ 2653168 h 7360389"/>
              <a:gd name="connsiteX1126" fmla="*/ 602862 w 6860276"/>
              <a:gd name="connsiteY1126" fmla="*/ 2625013 h 7360389"/>
              <a:gd name="connsiteX1127" fmla="*/ 597068 w 6860276"/>
              <a:gd name="connsiteY1127" fmla="*/ 2628512 h 7360389"/>
              <a:gd name="connsiteX1128" fmla="*/ 604492 w 6860276"/>
              <a:gd name="connsiteY1128" fmla="*/ 2633002 h 7360389"/>
              <a:gd name="connsiteX1129" fmla="*/ 607571 w 6860276"/>
              <a:gd name="connsiteY1129" fmla="*/ 2628162 h 7360389"/>
              <a:gd name="connsiteX1130" fmla="*/ 602862 w 6860276"/>
              <a:gd name="connsiteY1130" fmla="*/ 2625013 h 7360389"/>
              <a:gd name="connsiteX1131" fmla="*/ 463846 w 6860276"/>
              <a:gd name="connsiteY1131" fmla="*/ 2573953 h 7360389"/>
              <a:gd name="connsiteX1132" fmla="*/ 459319 w 6860276"/>
              <a:gd name="connsiteY1132" fmla="*/ 2575819 h 7360389"/>
              <a:gd name="connsiteX1133" fmla="*/ 461130 w 6860276"/>
              <a:gd name="connsiteY1133" fmla="*/ 2578093 h 7360389"/>
              <a:gd name="connsiteX1134" fmla="*/ 463846 w 6860276"/>
              <a:gd name="connsiteY1134" fmla="*/ 2576694 h 7360389"/>
              <a:gd name="connsiteX1135" fmla="*/ 463846 w 6860276"/>
              <a:gd name="connsiteY1135" fmla="*/ 2573953 h 7360389"/>
              <a:gd name="connsiteX1136" fmla="*/ 513259 w 6860276"/>
              <a:gd name="connsiteY1136" fmla="*/ 2537757 h 7360389"/>
              <a:gd name="connsiteX1137" fmla="*/ 466648 w 6860276"/>
              <a:gd name="connsiteY1137" fmla="*/ 2544576 h 7360389"/>
              <a:gd name="connsiteX1138" fmla="*/ 503212 w 6860276"/>
              <a:gd name="connsiteY1138" fmla="*/ 2577394 h 7360389"/>
              <a:gd name="connsiteX1139" fmla="*/ 471809 w 6860276"/>
              <a:gd name="connsiteY1139" fmla="*/ 2605079 h 7360389"/>
              <a:gd name="connsiteX1140" fmla="*/ 454792 w 6860276"/>
              <a:gd name="connsiteY1140" fmla="*/ 2620468 h 7360389"/>
              <a:gd name="connsiteX1141" fmla="*/ 457327 w 6860276"/>
              <a:gd name="connsiteY1141" fmla="*/ 2626007 h 7360389"/>
              <a:gd name="connsiteX1142" fmla="*/ 496699 w 6860276"/>
              <a:gd name="connsiteY1142" fmla="*/ 2636031 h 7360389"/>
              <a:gd name="connsiteX1143" fmla="*/ 493439 w 6860276"/>
              <a:gd name="connsiteY1143" fmla="*/ 2683361 h 7360389"/>
              <a:gd name="connsiteX1144" fmla="*/ 500139 w 6860276"/>
              <a:gd name="connsiteY1144" fmla="*/ 2702070 h 7360389"/>
              <a:gd name="connsiteX1145" fmla="*/ 533716 w 6860276"/>
              <a:gd name="connsiteY1145" fmla="*/ 2673976 h 7360389"/>
              <a:gd name="connsiteX1146" fmla="*/ 516427 w 6860276"/>
              <a:gd name="connsiteY1146" fmla="*/ 2612365 h 7360389"/>
              <a:gd name="connsiteX1147" fmla="*/ 513259 w 6860276"/>
              <a:gd name="connsiteY1147" fmla="*/ 2537757 h 7360389"/>
              <a:gd name="connsiteX1148" fmla="*/ 489913 w 6860276"/>
              <a:gd name="connsiteY1148" fmla="*/ 2501153 h 7360389"/>
              <a:gd name="connsiteX1149" fmla="*/ 487196 w 6860276"/>
              <a:gd name="connsiteY1149" fmla="*/ 2506048 h 7360389"/>
              <a:gd name="connsiteX1150" fmla="*/ 492896 w 6860276"/>
              <a:gd name="connsiteY1150" fmla="*/ 2508555 h 7360389"/>
              <a:gd name="connsiteX1151" fmla="*/ 498147 w 6860276"/>
              <a:gd name="connsiteY1151" fmla="*/ 2504648 h 7360389"/>
              <a:gd name="connsiteX1152" fmla="*/ 489913 w 6860276"/>
              <a:gd name="connsiteY1152" fmla="*/ 2501153 h 7360389"/>
              <a:gd name="connsiteX1153" fmla="*/ 407004 w 6860276"/>
              <a:gd name="connsiteY1153" fmla="*/ 2478479 h 7360389"/>
              <a:gd name="connsiteX1154" fmla="*/ 396420 w 6860276"/>
              <a:gd name="connsiteY1154" fmla="*/ 2478537 h 7360389"/>
              <a:gd name="connsiteX1155" fmla="*/ 398316 w 6860276"/>
              <a:gd name="connsiteY1155" fmla="*/ 2497887 h 7360389"/>
              <a:gd name="connsiteX1156" fmla="*/ 407094 w 6860276"/>
              <a:gd name="connsiteY1156" fmla="*/ 2497712 h 7360389"/>
              <a:gd name="connsiteX1157" fmla="*/ 407004 w 6860276"/>
              <a:gd name="connsiteY1157" fmla="*/ 2478479 h 7360389"/>
              <a:gd name="connsiteX1158" fmla="*/ 5671751 w 6860276"/>
              <a:gd name="connsiteY1158" fmla="*/ 2471076 h 7360389"/>
              <a:gd name="connsiteX1159" fmla="*/ 5667857 w 6860276"/>
              <a:gd name="connsiteY1159" fmla="*/ 2474572 h 7360389"/>
              <a:gd name="connsiteX1160" fmla="*/ 5672475 w 6860276"/>
              <a:gd name="connsiteY1160" fmla="*/ 2478829 h 7360389"/>
              <a:gd name="connsiteX1161" fmla="*/ 5676182 w 6860276"/>
              <a:gd name="connsiteY1161" fmla="*/ 2475271 h 7360389"/>
              <a:gd name="connsiteX1162" fmla="*/ 5671751 w 6860276"/>
              <a:gd name="connsiteY1162" fmla="*/ 2471076 h 7360389"/>
              <a:gd name="connsiteX1163" fmla="*/ 509551 w 6860276"/>
              <a:gd name="connsiteY1163" fmla="*/ 2458950 h 7360389"/>
              <a:gd name="connsiteX1164" fmla="*/ 486563 w 6860276"/>
              <a:gd name="connsiteY1164" fmla="*/ 2474163 h 7360389"/>
              <a:gd name="connsiteX1165" fmla="*/ 504299 w 6860276"/>
              <a:gd name="connsiteY1165" fmla="*/ 2483490 h 7360389"/>
              <a:gd name="connsiteX1166" fmla="*/ 522494 w 6860276"/>
              <a:gd name="connsiteY1166" fmla="*/ 2466236 h 7360389"/>
              <a:gd name="connsiteX1167" fmla="*/ 509551 w 6860276"/>
              <a:gd name="connsiteY1167" fmla="*/ 2458950 h 7360389"/>
              <a:gd name="connsiteX1168" fmla="*/ 512358 w 6860276"/>
              <a:gd name="connsiteY1168" fmla="*/ 2441233 h 7360389"/>
              <a:gd name="connsiteX1169" fmla="*/ 509551 w 6860276"/>
              <a:gd name="connsiteY1169" fmla="*/ 2442687 h 7360389"/>
              <a:gd name="connsiteX1170" fmla="*/ 511090 w 6860276"/>
              <a:gd name="connsiteY1170" fmla="*/ 2445020 h 7360389"/>
              <a:gd name="connsiteX1171" fmla="*/ 514797 w 6860276"/>
              <a:gd name="connsiteY1171" fmla="*/ 2445136 h 7360389"/>
              <a:gd name="connsiteX1172" fmla="*/ 512358 w 6860276"/>
              <a:gd name="connsiteY1172" fmla="*/ 2441233 h 7360389"/>
              <a:gd name="connsiteX1173" fmla="*/ 388362 w 6860276"/>
              <a:gd name="connsiteY1173" fmla="*/ 2434413 h 7360389"/>
              <a:gd name="connsiteX1174" fmla="*/ 388362 w 6860276"/>
              <a:gd name="connsiteY1174" fmla="*/ 2442979 h 7360389"/>
              <a:gd name="connsiteX1175" fmla="*/ 390897 w 6860276"/>
              <a:gd name="connsiteY1175" fmla="*/ 2442979 h 7360389"/>
              <a:gd name="connsiteX1176" fmla="*/ 390897 w 6860276"/>
              <a:gd name="connsiteY1176" fmla="*/ 2434413 h 7360389"/>
              <a:gd name="connsiteX1177" fmla="*/ 388362 w 6860276"/>
              <a:gd name="connsiteY1177" fmla="*/ 2434413 h 7360389"/>
              <a:gd name="connsiteX1178" fmla="*/ 5692204 w 6860276"/>
              <a:gd name="connsiteY1178" fmla="*/ 2412436 h 7360389"/>
              <a:gd name="connsiteX1179" fmla="*/ 5686234 w 6860276"/>
              <a:gd name="connsiteY1179" fmla="*/ 2412786 h 7360389"/>
              <a:gd name="connsiteX1180" fmla="*/ 5686234 w 6860276"/>
              <a:gd name="connsiteY1180" fmla="*/ 2427128 h 7360389"/>
              <a:gd name="connsiteX1181" fmla="*/ 5695463 w 6860276"/>
              <a:gd name="connsiteY1181" fmla="*/ 2426603 h 7360389"/>
              <a:gd name="connsiteX1182" fmla="*/ 5692204 w 6860276"/>
              <a:gd name="connsiteY1182" fmla="*/ 2412436 h 7360389"/>
              <a:gd name="connsiteX1183" fmla="*/ 394156 w 6860276"/>
              <a:gd name="connsiteY1183" fmla="*/ 2398156 h 7360389"/>
              <a:gd name="connsiteX1184" fmla="*/ 385735 w 6860276"/>
              <a:gd name="connsiteY1184" fmla="*/ 2400080 h 7360389"/>
              <a:gd name="connsiteX1185" fmla="*/ 393523 w 6860276"/>
              <a:gd name="connsiteY1185" fmla="*/ 2410456 h 7360389"/>
              <a:gd name="connsiteX1186" fmla="*/ 400943 w 6860276"/>
              <a:gd name="connsiteY1186" fmla="*/ 2408882 h 7360389"/>
              <a:gd name="connsiteX1187" fmla="*/ 394156 w 6860276"/>
              <a:gd name="connsiteY1187" fmla="*/ 2398156 h 7360389"/>
              <a:gd name="connsiteX1188" fmla="*/ 478322 w 6860276"/>
              <a:gd name="connsiteY1188" fmla="*/ 2382301 h 7360389"/>
              <a:gd name="connsiteX1189" fmla="*/ 478322 w 6860276"/>
              <a:gd name="connsiteY1189" fmla="*/ 2395535 h 7360389"/>
              <a:gd name="connsiteX1190" fmla="*/ 481764 w 6860276"/>
              <a:gd name="connsiteY1190" fmla="*/ 2395185 h 7360389"/>
              <a:gd name="connsiteX1191" fmla="*/ 481764 w 6860276"/>
              <a:gd name="connsiteY1191" fmla="*/ 2382301 h 7360389"/>
              <a:gd name="connsiteX1192" fmla="*/ 478322 w 6860276"/>
              <a:gd name="connsiteY1192" fmla="*/ 2382301 h 7360389"/>
              <a:gd name="connsiteX1193" fmla="*/ 5679622 w 6860276"/>
              <a:gd name="connsiteY1193" fmla="*/ 2374548 h 7360389"/>
              <a:gd name="connsiteX1194" fmla="*/ 5672204 w 6860276"/>
              <a:gd name="connsiteY1194" fmla="*/ 2376123 h 7360389"/>
              <a:gd name="connsiteX1195" fmla="*/ 5680890 w 6860276"/>
              <a:gd name="connsiteY1195" fmla="*/ 2391395 h 7360389"/>
              <a:gd name="connsiteX1196" fmla="*/ 5687043 w 6860276"/>
              <a:gd name="connsiteY1196" fmla="*/ 2390115 h 7360389"/>
              <a:gd name="connsiteX1197" fmla="*/ 5679622 w 6860276"/>
              <a:gd name="connsiteY1197" fmla="*/ 2374548 h 7360389"/>
              <a:gd name="connsiteX1198" fmla="*/ 5636272 w 6860276"/>
              <a:gd name="connsiteY1198" fmla="*/ 2365983 h 7360389"/>
              <a:gd name="connsiteX1199" fmla="*/ 5665050 w 6860276"/>
              <a:gd name="connsiteY1199" fmla="*/ 2449802 h 7360389"/>
              <a:gd name="connsiteX1200" fmla="*/ 5636272 w 6860276"/>
              <a:gd name="connsiteY1200" fmla="*/ 2365983 h 7360389"/>
              <a:gd name="connsiteX1201" fmla="*/ 5662968 w 6860276"/>
              <a:gd name="connsiteY1201" fmla="*/ 2336198 h 7360389"/>
              <a:gd name="connsiteX1202" fmla="*/ 5655458 w 6860276"/>
              <a:gd name="connsiteY1202" fmla="*/ 2338819 h 7360389"/>
              <a:gd name="connsiteX1203" fmla="*/ 5667766 w 6860276"/>
              <a:gd name="connsiteY1203" fmla="*/ 2353624 h 7360389"/>
              <a:gd name="connsiteX1204" fmla="*/ 5675368 w 6860276"/>
              <a:gd name="connsiteY1204" fmla="*/ 2350941 h 7360389"/>
              <a:gd name="connsiteX1205" fmla="*/ 5662968 w 6860276"/>
              <a:gd name="connsiteY1205" fmla="*/ 2336198 h 7360389"/>
              <a:gd name="connsiteX1206" fmla="*/ 684499 w 6860276"/>
              <a:gd name="connsiteY1206" fmla="*/ 2333282 h 7360389"/>
              <a:gd name="connsiteX1207" fmla="*/ 678523 w 6860276"/>
              <a:gd name="connsiteY1207" fmla="*/ 2335265 h 7360389"/>
              <a:gd name="connsiteX1208" fmla="*/ 682597 w 6860276"/>
              <a:gd name="connsiteY1208" fmla="*/ 2339752 h 7360389"/>
              <a:gd name="connsiteX1209" fmla="*/ 688392 w 6860276"/>
              <a:gd name="connsiteY1209" fmla="*/ 2337886 h 7360389"/>
              <a:gd name="connsiteX1210" fmla="*/ 684499 w 6860276"/>
              <a:gd name="connsiteY1210" fmla="*/ 2333282 h 7360389"/>
              <a:gd name="connsiteX1211" fmla="*/ 261202 w 6860276"/>
              <a:gd name="connsiteY1211" fmla="*/ 2325472 h 7360389"/>
              <a:gd name="connsiteX1212" fmla="*/ 273601 w 6860276"/>
              <a:gd name="connsiteY1212" fmla="*/ 2379097 h 7360389"/>
              <a:gd name="connsiteX1213" fmla="*/ 280478 w 6860276"/>
              <a:gd name="connsiteY1213" fmla="*/ 2333399 h 7360389"/>
              <a:gd name="connsiteX1214" fmla="*/ 261202 w 6860276"/>
              <a:gd name="connsiteY1214" fmla="*/ 2325472 h 7360389"/>
              <a:gd name="connsiteX1215" fmla="*/ 265005 w 6860276"/>
              <a:gd name="connsiteY1215" fmla="*/ 2305768 h 7360389"/>
              <a:gd name="connsiteX1216" fmla="*/ 260115 w 6860276"/>
              <a:gd name="connsiteY1216" fmla="*/ 2307751 h 7360389"/>
              <a:gd name="connsiteX1217" fmla="*/ 262107 w 6860276"/>
              <a:gd name="connsiteY1217" fmla="*/ 2310084 h 7360389"/>
              <a:gd name="connsiteX1218" fmla="*/ 265005 w 6860276"/>
              <a:gd name="connsiteY1218" fmla="*/ 2308626 h 7360389"/>
              <a:gd name="connsiteX1219" fmla="*/ 265005 w 6860276"/>
              <a:gd name="connsiteY1219" fmla="*/ 2305768 h 7360389"/>
              <a:gd name="connsiteX1220" fmla="*/ 341570 w 6860276"/>
              <a:gd name="connsiteY1220" fmla="*/ 2284902 h 7360389"/>
              <a:gd name="connsiteX1221" fmla="*/ 337768 w 6860276"/>
              <a:gd name="connsiteY1221" fmla="*/ 2288168 h 7360389"/>
              <a:gd name="connsiteX1222" fmla="*/ 342023 w 6860276"/>
              <a:gd name="connsiteY1222" fmla="*/ 2292479 h 7360389"/>
              <a:gd name="connsiteX1223" fmla="*/ 345464 w 6860276"/>
              <a:gd name="connsiteY1223" fmla="*/ 2288984 h 7360389"/>
              <a:gd name="connsiteX1224" fmla="*/ 341570 w 6860276"/>
              <a:gd name="connsiteY1224" fmla="*/ 2284902 h 7360389"/>
              <a:gd name="connsiteX1225" fmla="*/ 310076 w 6860276"/>
              <a:gd name="connsiteY1225" fmla="*/ 2275054 h 7360389"/>
              <a:gd name="connsiteX1226" fmla="*/ 302017 w 6860276"/>
              <a:gd name="connsiteY1226" fmla="*/ 2279249 h 7360389"/>
              <a:gd name="connsiteX1227" fmla="*/ 307540 w 6860276"/>
              <a:gd name="connsiteY1227" fmla="*/ 2283273 h 7360389"/>
              <a:gd name="connsiteX1228" fmla="*/ 310076 w 6860276"/>
              <a:gd name="connsiteY1228" fmla="*/ 2275054 h 7360389"/>
              <a:gd name="connsiteX1229" fmla="*/ 343291 w 6860276"/>
              <a:gd name="connsiteY1229" fmla="*/ 2257158 h 7360389"/>
              <a:gd name="connsiteX1230" fmla="*/ 335781 w 6860276"/>
              <a:gd name="connsiteY1230" fmla="*/ 2257741 h 7360389"/>
              <a:gd name="connsiteX1231" fmla="*/ 339579 w 6860276"/>
              <a:gd name="connsiteY1231" fmla="*/ 2261761 h 7360389"/>
              <a:gd name="connsiteX1232" fmla="*/ 347456 w 6860276"/>
              <a:gd name="connsiteY1232" fmla="*/ 2261062 h 7360389"/>
              <a:gd name="connsiteX1233" fmla="*/ 343291 w 6860276"/>
              <a:gd name="connsiteY1233" fmla="*/ 2257158 h 7360389"/>
              <a:gd name="connsiteX1234" fmla="*/ 426104 w 6860276"/>
              <a:gd name="connsiteY1234" fmla="*/ 2256925 h 7360389"/>
              <a:gd name="connsiteX1235" fmla="*/ 428730 w 6860276"/>
              <a:gd name="connsiteY1235" fmla="*/ 2260887 h 7360389"/>
              <a:gd name="connsiteX1236" fmla="*/ 431713 w 6860276"/>
              <a:gd name="connsiteY1236" fmla="*/ 2259432 h 7360389"/>
              <a:gd name="connsiteX1237" fmla="*/ 429997 w 6860276"/>
              <a:gd name="connsiteY1237" fmla="*/ 2256925 h 7360389"/>
              <a:gd name="connsiteX1238" fmla="*/ 426104 w 6860276"/>
              <a:gd name="connsiteY1238" fmla="*/ 2256925 h 7360389"/>
              <a:gd name="connsiteX1239" fmla="*/ 592635 w 6860276"/>
              <a:gd name="connsiteY1239" fmla="*/ 2255642 h 7360389"/>
              <a:gd name="connsiteX1240" fmla="*/ 586479 w 6860276"/>
              <a:gd name="connsiteY1240" fmla="*/ 2258033 h 7360389"/>
              <a:gd name="connsiteX1241" fmla="*/ 587384 w 6860276"/>
              <a:gd name="connsiteY1241" fmla="*/ 2263044 h 7360389"/>
              <a:gd name="connsiteX1242" fmla="*/ 593360 w 6860276"/>
              <a:gd name="connsiteY1242" fmla="*/ 2260424 h 7360389"/>
              <a:gd name="connsiteX1243" fmla="*/ 592635 w 6860276"/>
              <a:gd name="connsiteY1243" fmla="*/ 2255642 h 7360389"/>
              <a:gd name="connsiteX1244" fmla="*/ 269798 w 6860276"/>
              <a:gd name="connsiteY1244" fmla="*/ 2254942 h 7360389"/>
              <a:gd name="connsiteX1245" fmla="*/ 265815 w 6860276"/>
              <a:gd name="connsiteY1245" fmla="*/ 2257916 h 7360389"/>
              <a:gd name="connsiteX1246" fmla="*/ 269436 w 6860276"/>
              <a:gd name="connsiteY1246" fmla="*/ 2259079 h 7360389"/>
              <a:gd name="connsiteX1247" fmla="*/ 271700 w 6860276"/>
              <a:gd name="connsiteY1247" fmla="*/ 2257333 h 7360389"/>
              <a:gd name="connsiteX1248" fmla="*/ 269798 w 6860276"/>
              <a:gd name="connsiteY1248" fmla="*/ 2254942 h 7360389"/>
              <a:gd name="connsiteX1249" fmla="*/ 483846 w 6860276"/>
              <a:gd name="connsiteY1249" fmla="*/ 2241187 h 7360389"/>
              <a:gd name="connsiteX1250" fmla="*/ 504752 w 6860276"/>
              <a:gd name="connsiteY1250" fmla="*/ 2379972 h 7360389"/>
              <a:gd name="connsiteX1251" fmla="*/ 501945 w 6860276"/>
              <a:gd name="connsiteY1251" fmla="*/ 2310375 h 7360389"/>
              <a:gd name="connsiteX1252" fmla="*/ 522947 w 6860276"/>
              <a:gd name="connsiteY1252" fmla="*/ 2242645 h 7360389"/>
              <a:gd name="connsiteX1253" fmla="*/ 483846 w 6860276"/>
              <a:gd name="connsiteY1253" fmla="*/ 2241187 h 7360389"/>
              <a:gd name="connsiteX1254" fmla="*/ 263465 w 6860276"/>
              <a:gd name="connsiteY1254" fmla="*/ 2211693 h 7360389"/>
              <a:gd name="connsiteX1255" fmla="*/ 258124 w 6860276"/>
              <a:gd name="connsiteY1255" fmla="*/ 2232443 h 7360389"/>
              <a:gd name="connsiteX1256" fmla="*/ 271338 w 6860276"/>
              <a:gd name="connsiteY1256" fmla="*/ 2233959 h 7360389"/>
              <a:gd name="connsiteX1257" fmla="*/ 273601 w 6860276"/>
              <a:gd name="connsiteY1257" fmla="*/ 2212918 h 7360389"/>
              <a:gd name="connsiteX1258" fmla="*/ 263465 w 6860276"/>
              <a:gd name="connsiteY1258" fmla="*/ 2211693 h 7360389"/>
              <a:gd name="connsiteX1259" fmla="*/ 334784 w 6860276"/>
              <a:gd name="connsiteY1259" fmla="*/ 2195080 h 7360389"/>
              <a:gd name="connsiteX1260" fmla="*/ 332612 w 6860276"/>
              <a:gd name="connsiteY1260" fmla="*/ 2203824 h 7360389"/>
              <a:gd name="connsiteX1261" fmla="*/ 335781 w 6860276"/>
              <a:gd name="connsiteY1261" fmla="*/ 2204116 h 7360389"/>
              <a:gd name="connsiteX1262" fmla="*/ 338492 w 6860276"/>
              <a:gd name="connsiteY1262" fmla="*/ 2199104 h 7360389"/>
              <a:gd name="connsiteX1263" fmla="*/ 334784 w 6860276"/>
              <a:gd name="connsiteY1263" fmla="*/ 2195080 h 7360389"/>
              <a:gd name="connsiteX1264" fmla="*/ 485295 w 6860276"/>
              <a:gd name="connsiteY1264" fmla="*/ 2194031 h 7360389"/>
              <a:gd name="connsiteX1265" fmla="*/ 488554 w 6860276"/>
              <a:gd name="connsiteY1265" fmla="*/ 2223174 h 7360389"/>
              <a:gd name="connsiteX1266" fmla="*/ 485295 w 6860276"/>
              <a:gd name="connsiteY1266" fmla="*/ 2194031 h 7360389"/>
              <a:gd name="connsiteX1267" fmla="*/ 5662611 w 6860276"/>
              <a:gd name="connsiteY1267" fmla="*/ 2164829 h 7360389"/>
              <a:gd name="connsiteX1268" fmla="*/ 5654734 w 6860276"/>
              <a:gd name="connsiteY1268" fmla="*/ 2166054 h 7360389"/>
              <a:gd name="connsiteX1269" fmla="*/ 5663510 w 6860276"/>
              <a:gd name="connsiteY1269" fmla="*/ 2186220 h 7360389"/>
              <a:gd name="connsiteX1270" fmla="*/ 5669306 w 6860276"/>
              <a:gd name="connsiteY1270" fmla="*/ 2185287 h 7360389"/>
              <a:gd name="connsiteX1271" fmla="*/ 5662611 w 6860276"/>
              <a:gd name="connsiteY1271" fmla="*/ 2164829 h 7360389"/>
              <a:gd name="connsiteX1272" fmla="*/ 334151 w 6860276"/>
              <a:gd name="connsiteY1272" fmla="*/ 2159293 h 7360389"/>
              <a:gd name="connsiteX1273" fmla="*/ 332250 w 6860276"/>
              <a:gd name="connsiteY1273" fmla="*/ 2161738 h 7360389"/>
              <a:gd name="connsiteX1274" fmla="*/ 337405 w 6860276"/>
              <a:gd name="connsiteY1274" fmla="*/ 2163196 h 7360389"/>
              <a:gd name="connsiteX1275" fmla="*/ 337224 w 6860276"/>
              <a:gd name="connsiteY1275" fmla="*/ 2160401 h 7360389"/>
              <a:gd name="connsiteX1276" fmla="*/ 334151 w 6860276"/>
              <a:gd name="connsiteY1276" fmla="*/ 2159293 h 7360389"/>
              <a:gd name="connsiteX1277" fmla="*/ 508374 w 6860276"/>
              <a:gd name="connsiteY1277" fmla="*/ 2152531 h 7360389"/>
              <a:gd name="connsiteX1278" fmla="*/ 497785 w 6860276"/>
              <a:gd name="connsiteY1278" fmla="*/ 2178060 h 7360389"/>
              <a:gd name="connsiteX1279" fmla="*/ 508374 w 6860276"/>
              <a:gd name="connsiteY1279" fmla="*/ 2152531 h 7360389"/>
              <a:gd name="connsiteX1280" fmla="*/ 642597 w 6860276"/>
              <a:gd name="connsiteY1280" fmla="*/ 2139881 h 7360389"/>
              <a:gd name="connsiteX1281" fmla="*/ 642597 w 6860276"/>
              <a:gd name="connsiteY1281" fmla="*/ 2163604 h 7360389"/>
              <a:gd name="connsiteX1282" fmla="*/ 652913 w 6860276"/>
              <a:gd name="connsiteY1282" fmla="*/ 2141339 h 7360389"/>
              <a:gd name="connsiteX1283" fmla="*/ 642597 w 6860276"/>
              <a:gd name="connsiteY1283" fmla="*/ 2139881 h 7360389"/>
              <a:gd name="connsiteX1284" fmla="*/ 5675730 w 6860276"/>
              <a:gd name="connsiteY1284" fmla="*/ 2136968 h 7360389"/>
              <a:gd name="connsiteX1285" fmla="*/ 5670302 w 6860276"/>
              <a:gd name="connsiteY1285" fmla="*/ 2137843 h 7360389"/>
              <a:gd name="connsiteX1286" fmla="*/ 5674100 w 6860276"/>
              <a:gd name="connsiteY1286" fmla="*/ 2149616 h 7360389"/>
              <a:gd name="connsiteX1287" fmla="*/ 5680890 w 6860276"/>
              <a:gd name="connsiteY1287" fmla="*/ 2148508 h 7360389"/>
              <a:gd name="connsiteX1288" fmla="*/ 5675730 w 6860276"/>
              <a:gd name="connsiteY1288" fmla="*/ 2136968 h 7360389"/>
              <a:gd name="connsiteX1289" fmla="*/ 493167 w 6860276"/>
              <a:gd name="connsiteY1289" fmla="*/ 2103918 h 7360389"/>
              <a:gd name="connsiteX1290" fmla="*/ 490003 w 6860276"/>
              <a:gd name="connsiteY1290" fmla="*/ 2105259 h 7360389"/>
              <a:gd name="connsiteX1291" fmla="*/ 494072 w 6860276"/>
              <a:gd name="connsiteY1291" fmla="*/ 2108525 h 7360389"/>
              <a:gd name="connsiteX1292" fmla="*/ 497061 w 6860276"/>
              <a:gd name="connsiteY1292" fmla="*/ 2107242 h 7360389"/>
              <a:gd name="connsiteX1293" fmla="*/ 493167 w 6860276"/>
              <a:gd name="connsiteY1293" fmla="*/ 2103918 h 7360389"/>
              <a:gd name="connsiteX1294" fmla="*/ 227082 w 6860276"/>
              <a:gd name="connsiteY1294" fmla="*/ 2092262 h 7360389"/>
              <a:gd name="connsiteX1295" fmla="*/ 222192 w 6860276"/>
              <a:gd name="connsiteY1295" fmla="*/ 2093191 h 7360389"/>
              <a:gd name="connsiteX1296" fmla="*/ 226176 w 6860276"/>
              <a:gd name="connsiteY1296" fmla="*/ 2124551 h 7360389"/>
              <a:gd name="connsiteX1297" fmla="*/ 283737 w 6860276"/>
              <a:gd name="connsiteY1297" fmla="*/ 2128283 h 7360389"/>
              <a:gd name="connsiteX1298" fmla="*/ 275685 w 6860276"/>
              <a:gd name="connsiteY1298" fmla="*/ 2095816 h 7360389"/>
              <a:gd name="connsiteX1299" fmla="*/ 238938 w 6860276"/>
              <a:gd name="connsiteY1299" fmla="*/ 2112428 h 7360389"/>
              <a:gd name="connsiteX1300" fmla="*/ 230789 w 6860276"/>
              <a:gd name="connsiteY1300" fmla="*/ 2099198 h 7360389"/>
              <a:gd name="connsiteX1301" fmla="*/ 227082 w 6860276"/>
              <a:gd name="connsiteY1301" fmla="*/ 2092262 h 7360389"/>
              <a:gd name="connsiteX1302" fmla="*/ 346369 w 6860276"/>
              <a:gd name="connsiteY1302" fmla="*/ 2085093 h 7360389"/>
              <a:gd name="connsiteX1303" fmla="*/ 324830 w 6860276"/>
              <a:gd name="connsiteY1303" fmla="*/ 2098265 h 7360389"/>
              <a:gd name="connsiteX1304" fmla="*/ 331615 w 6860276"/>
              <a:gd name="connsiteY1304" fmla="*/ 2102868 h 7360389"/>
              <a:gd name="connsiteX1305" fmla="*/ 353789 w 6860276"/>
              <a:gd name="connsiteY1305" fmla="*/ 2090104 h 7360389"/>
              <a:gd name="connsiteX1306" fmla="*/ 346369 w 6860276"/>
              <a:gd name="connsiteY1306" fmla="*/ 2085093 h 7360389"/>
              <a:gd name="connsiteX1307" fmla="*/ 134767 w 6860276"/>
              <a:gd name="connsiteY1307" fmla="*/ 2072033 h 7360389"/>
              <a:gd name="connsiteX1308" fmla="*/ 132956 w 6860276"/>
              <a:gd name="connsiteY1308" fmla="*/ 2074308 h 7360389"/>
              <a:gd name="connsiteX1309" fmla="*/ 137658 w 6860276"/>
              <a:gd name="connsiteY1309" fmla="*/ 2075649 h 7360389"/>
              <a:gd name="connsiteX1310" fmla="*/ 137568 w 6860276"/>
              <a:gd name="connsiteY1310" fmla="*/ 2073025 h 7360389"/>
              <a:gd name="connsiteX1311" fmla="*/ 134767 w 6860276"/>
              <a:gd name="connsiteY1311" fmla="*/ 2072033 h 7360389"/>
              <a:gd name="connsiteX1312" fmla="*/ 345011 w 6860276"/>
              <a:gd name="connsiteY1312" fmla="*/ 2061194 h 7360389"/>
              <a:gd name="connsiteX1313" fmla="*/ 340846 w 6860276"/>
              <a:gd name="connsiteY1313" fmla="*/ 2061544 h 7360389"/>
              <a:gd name="connsiteX1314" fmla="*/ 340393 w 6860276"/>
              <a:gd name="connsiteY1314" fmla="*/ 2063760 h 7360389"/>
              <a:gd name="connsiteX1315" fmla="*/ 344468 w 6860276"/>
              <a:gd name="connsiteY1315" fmla="*/ 2064456 h 7360389"/>
              <a:gd name="connsiteX1316" fmla="*/ 345011 w 6860276"/>
              <a:gd name="connsiteY1316" fmla="*/ 2061194 h 7360389"/>
              <a:gd name="connsiteX1317" fmla="*/ 639608 w 6860276"/>
              <a:gd name="connsiteY1317" fmla="*/ 2056587 h 7360389"/>
              <a:gd name="connsiteX1318" fmla="*/ 636710 w 6860276"/>
              <a:gd name="connsiteY1318" fmla="*/ 2058045 h 7360389"/>
              <a:gd name="connsiteX1319" fmla="*/ 638341 w 6860276"/>
              <a:gd name="connsiteY1319" fmla="*/ 2060494 h 7360389"/>
              <a:gd name="connsiteX1320" fmla="*/ 642053 w 6860276"/>
              <a:gd name="connsiteY1320" fmla="*/ 2060494 h 7360389"/>
              <a:gd name="connsiteX1321" fmla="*/ 639608 w 6860276"/>
              <a:gd name="connsiteY1321" fmla="*/ 2056587 h 7360389"/>
              <a:gd name="connsiteX1322" fmla="*/ 492896 w 6860276"/>
              <a:gd name="connsiteY1322" fmla="*/ 2045631 h 7360389"/>
              <a:gd name="connsiteX1323" fmla="*/ 489636 w 6860276"/>
              <a:gd name="connsiteY1323" fmla="*/ 2047089 h 7360389"/>
              <a:gd name="connsiteX1324" fmla="*/ 494072 w 6860276"/>
              <a:gd name="connsiteY1324" fmla="*/ 2050642 h 7360389"/>
              <a:gd name="connsiteX1325" fmla="*/ 497332 w 6860276"/>
              <a:gd name="connsiteY1325" fmla="*/ 2049243 h 7360389"/>
              <a:gd name="connsiteX1326" fmla="*/ 492896 w 6860276"/>
              <a:gd name="connsiteY1326" fmla="*/ 2045631 h 7360389"/>
              <a:gd name="connsiteX1327" fmla="*/ 255679 w 6860276"/>
              <a:gd name="connsiteY1327" fmla="*/ 2045048 h 7360389"/>
              <a:gd name="connsiteX1328" fmla="*/ 254411 w 6860276"/>
              <a:gd name="connsiteY1328" fmla="*/ 2048951 h 7360389"/>
              <a:gd name="connsiteX1329" fmla="*/ 257761 w 6860276"/>
              <a:gd name="connsiteY1329" fmla="*/ 2049126 h 7360389"/>
              <a:gd name="connsiteX1330" fmla="*/ 259029 w 6860276"/>
              <a:gd name="connsiteY1330" fmla="*/ 2045281 h 7360389"/>
              <a:gd name="connsiteX1331" fmla="*/ 255679 w 6860276"/>
              <a:gd name="connsiteY1331" fmla="*/ 2045048 h 7360389"/>
              <a:gd name="connsiteX1332" fmla="*/ 302380 w 6860276"/>
              <a:gd name="connsiteY1332" fmla="*/ 2038636 h 7360389"/>
              <a:gd name="connsiteX1333" fmla="*/ 267173 w 6860276"/>
              <a:gd name="connsiteY1333" fmla="*/ 2069876 h 7360389"/>
              <a:gd name="connsiteX1334" fmla="*/ 283919 w 6860276"/>
              <a:gd name="connsiteY1334" fmla="*/ 2078795 h 7360389"/>
              <a:gd name="connsiteX1335" fmla="*/ 301564 w 6860276"/>
              <a:gd name="connsiteY1335" fmla="*/ 2064223 h 7360389"/>
              <a:gd name="connsiteX1336" fmla="*/ 302380 w 6860276"/>
              <a:gd name="connsiteY1336" fmla="*/ 2038636 h 7360389"/>
              <a:gd name="connsiteX1337" fmla="*/ 125168 w 6860276"/>
              <a:gd name="connsiteY1337" fmla="*/ 2038228 h 7360389"/>
              <a:gd name="connsiteX1338" fmla="*/ 125168 w 6860276"/>
              <a:gd name="connsiteY1338" fmla="*/ 2046560 h 7360389"/>
              <a:gd name="connsiteX1339" fmla="*/ 127704 w 6860276"/>
              <a:gd name="connsiteY1339" fmla="*/ 2046560 h 7360389"/>
              <a:gd name="connsiteX1340" fmla="*/ 127704 w 6860276"/>
              <a:gd name="connsiteY1340" fmla="*/ 2038228 h 7360389"/>
              <a:gd name="connsiteX1341" fmla="*/ 125168 w 6860276"/>
              <a:gd name="connsiteY1341" fmla="*/ 2038228 h 7360389"/>
              <a:gd name="connsiteX1342" fmla="*/ 498781 w 6860276"/>
              <a:gd name="connsiteY1342" fmla="*/ 2011530 h 7360389"/>
              <a:gd name="connsiteX1343" fmla="*/ 487740 w 6860276"/>
              <a:gd name="connsiteY1343" fmla="*/ 2012172 h 7360389"/>
              <a:gd name="connsiteX1344" fmla="*/ 492714 w 6860276"/>
              <a:gd name="connsiteY1344" fmla="*/ 2025111 h 7360389"/>
              <a:gd name="connsiteX1345" fmla="*/ 499777 w 6860276"/>
              <a:gd name="connsiteY1345" fmla="*/ 2024415 h 7360389"/>
              <a:gd name="connsiteX1346" fmla="*/ 498781 w 6860276"/>
              <a:gd name="connsiteY1346" fmla="*/ 2011530 h 7360389"/>
              <a:gd name="connsiteX1347" fmla="*/ 372159 w 6860276"/>
              <a:gd name="connsiteY1347" fmla="*/ 2004011 h 7360389"/>
              <a:gd name="connsiteX1348" fmla="*/ 328356 w 6860276"/>
              <a:gd name="connsiteY1348" fmla="*/ 2015263 h 7360389"/>
              <a:gd name="connsiteX1349" fmla="*/ 346278 w 6860276"/>
              <a:gd name="connsiteY1349" fmla="*/ 2025228 h 7360389"/>
              <a:gd name="connsiteX1350" fmla="*/ 372159 w 6860276"/>
              <a:gd name="connsiteY1350" fmla="*/ 2004011 h 7360389"/>
              <a:gd name="connsiteX1351" fmla="*/ 122601 w 6860276"/>
              <a:gd name="connsiteY1351" fmla="*/ 1995750 h 7360389"/>
              <a:gd name="connsiteX1352" fmla="*/ 90053 w 6860276"/>
              <a:gd name="connsiteY1352" fmla="*/ 2001620 h 7360389"/>
              <a:gd name="connsiteX1353" fmla="*/ 128880 w 6860276"/>
              <a:gd name="connsiteY1353" fmla="*/ 2019341 h 7360389"/>
              <a:gd name="connsiteX1354" fmla="*/ 122601 w 6860276"/>
              <a:gd name="connsiteY1354" fmla="*/ 1995750 h 7360389"/>
              <a:gd name="connsiteX1355" fmla="*/ 495521 w 6860276"/>
              <a:gd name="connsiteY1355" fmla="*/ 1952835 h 7360389"/>
              <a:gd name="connsiteX1356" fmla="*/ 486834 w 6860276"/>
              <a:gd name="connsiteY1356" fmla="*/ 1988448 h 7360389"/>
              <a:gd name="connsiteX1357" fmla="*/ 497332 w 6860276"/>
              <a:gd name="connsiteY1357" fmla="*/ 1989148 h 7360389"/>
              <a:gd name="connsiteX1358" fmla="*/ 495521 w 6860276"/>
              <a:gd name="connsiteY1358" fmla="*/ 1952835 h 7360389"/>
              <a:gd name="connsiteX1359" fmla="*/ 5708950 w 6860276"/>
              <a:gd name="connsiteY1359" fmla="*/ 1948986 h 7360389"/>
              <a:gd name="connsiteX1360" fmla="*/ 5699080 w 6860276"/>
              <a:gd name="connsiteY1360" fmla="*/ 1949686 h 7360389"/>
              <a:gd name="connsiteX1361" fmla="*/ 5700710 w 6860276"/>
              <a:gd name="connsiteY1361" fmla="*/ 1973060 h 7360389"/>
              <a:gd name="connsiteX1362" fmla="*/ 5713472 w 6860276"/>
              <a:gd name="connsiteY1362" fmla="*/ 1972710 h 7360389"/>
              <a:gd name="connsiteX1363" fmla="*/ 5708950 w 6860276"/>
              <a:gd name="connsiteY1363" fmla="*/ 1948986 h 7360389"/>
              <a:gd name="connsiteX1364" fmla="*/ 117386 w 6860276"/>
              <a:gd name="connsiteY1364" fmla="*/ 1912032 h 7360389"/>
              <a:gd name="connsiteX1365" fmla="*/ 110601 w 6860276"/>
              <a:gd name="connsiteY1365" fmla="*/ 1913024 h 7360389"/>
              <a:gd name="connsiteX1366" fmla="*/ 117568 w 6860276"/>
              <a:gd name="connsiteY1366" fmla="*/ 1938672 h 7360389"/>
              <a:gd name="connsiteX1367" fmla="*/ 127070 w 6860276"/>
              <a:gd name="connsiteY1367" fmla="*/ 1937272 h 7360389"/>
              <a:gd name="connsiteX1368" fmla="*/ 117386 w 6860276"/>
              <a:gd name="connsiteY1368" fmla="*/ 1912032 h 7360389"/>
              <a:gd name="connsiteX1369" fmla="*/ 650016 w 6860276"/>
              <a:gd name="connsiteY1369" fmla="*/ 1909820 h 7360389"/>
              <a:gd name="connsiteX1370" fmla="*/ 622772 w 6860276"/>
              <a:gd name="connsiteY1370" fmla="*/ 1910924 h 7360389"/>
              <a:gd name="connsiteX1371" fmla="*/ 624492 w 6860276"/>
              <a:gd name="connsiteY1371" fmla="*/ 1918560 h 7360389"/>
              <a:gd name="connsiteX1372" fmla="*/ 650649 w 6860276"/>
              <a:gd name="connsiteY1372" fmla="*/ 1916989 h 7360389"/>
              <a:gd name="connsiteX1373" fmla="*/ 650016 w 6860276"/>
              <a:gd name="connsiteY1373" fmla="*/ 1909820 h 7360389"/>
              <a:gd name="connsiteX1374" fmla="*/ 54754 w 6860276"/>
              <a:gd name="connsiteY1374" fmla="*/ 1903755 h 7360389"/>
              <a:gd name="connsiteX1375" fmla="*/ 19367 w 6860276"/>
              <a:gd name="connsiteY1375" fmla="*/ 1917164 h 7360389"/>
              <a:gd name="connsiteX1376" fmla="*/ 54754 w 6860276"/>
              <a:gd name="connsiteY1376" fmla="*/ 1944908 h 7360389"/>
              <a:gd name="connsiteX1377" fmla="*/ 54754 w 6860276"/>
              <a:gd name="connsiteY1377" fmla="*/ 1903755 h 7360389"/>
              <a:gd name="connsiteX1378" fmla="*/ 282923 w 6860276"/>
              <a:gd name="connsiteY1378" fmla="*/ 1874553 h 7360389"/>
              <a:gd name="connsiteX1379" fmla="*/ 270614 w 6860276"/>
              <a:gd name="connsiteY1379" fmla="*/ 1923400 h 7360389"/>
              <a:gd name="connsiteX1380" fmla="*/ 285277 w 6860276"/>
              <a:gd name="connsiteY1380" fmla="*/ 2002382 h 7360389"/>
              <a:gd name="connsiteX1381" fmla="*/ 286997 w 6860276"/>
              <a:gd name="connsiteY1381" fmla="*/ 2016837 h 7360389"/>
              <a:gd name="connsiteX1382" fmla="*/ 295684 w 6860276"/>
              <a:gd name="connsiteY1382" fmla="*/ 2017359 h 7360389"/>
              <a:gd name="connsiteX1383" fmla="*/ 309351 w 6860276"/>
              <a:gd name="connsiteY1383" fmla="*/ 1978013 h 7360389"/>
              <a:gd name="connsiteX1384" fmla="*/ 317767 w 6860276"/>
              <a:gd name="connsiteY1384" fmla="*/ 1974926 h 7360389"/>
              <a:gd name="connsiteX1385" fmla="*/ 332793 w 6860276"/>
              <a:gd name="connsiteY1385" fmla="*/ 1997017 h 7360389"/>
              <a:gd name="connsiteX1386" fmla="*/ 339397 w 6860276"/>
              <a:gd name="connsiteY1386" fmla="*/ 1948753 h 7360389"/>
              <a:gd name="connsiteX1387" fmla="*/ 311525 w 6860276"/>
              <a:gd name="connsiteY1387" fmla="*/ 1954585 h 7360389"/>
              <a:gd name="connsiteX1388" fmla="*/ 294326 w 6860276"/>
              <a:gd name="connsiteY1388" fmla="*/ 1901251 h 7360389"/>
              <a:gd name="connsiteX1389" fmla="*/ 298673 w 6860276"/>
              <a:gd name="connsiteY1389" fmla="*/ 1875545 h 7360389"/>
              <a:gd name="connsiteX1390" fmla="*/ 282923 w 6860276"/>
              <a:gd name="connsiteY1390" fmla="*/ 1874553 h 7360389"/>
              <a:gd name="connsiteX1391" fmla="*/ 5655728 w 6860276"/>
              <a:gd name="connsiteY1391" fmla="*/ 1873912 h 7360389"/>
              <a:gd name="connsiteX1392" fmla="*/ 5654370 w 6860276"/>
              <a:gd name="connsiteY1392" fmla="*/ 1876128 h 7360389"/>
              <a:gd name="connsiteX1393" fmla="*/ 5658355 w 6860276"/>
              <a:gd name="connsiteY1393" fmla="*/ 1877527 h 7360389"/>
              <a:gd name="connsiteX1394" fmla="*/ 5658174 w 6860276"/>
              <a:gd name="connsiteY1394" fmla="*/ 1875020 h 7360389"/>
              <a:gd name="connsiteX1395" fmla="*/ 5655728 w 6860276"/>
              <a:gd name="connsiteY1395" fmla="*/ 1873912 h 7360389"/>
              <a:gd name="connsiteX1396" fmla="*/ 639880 w 6860276"/>
              <a:gd name="connsiteY1396" fmla="*/ 1845585 h 7360389"/>
              <a:gd name="connsiteX1397" fmla="*/ 642959 w 6860276"/>
              <a:gd name="connsiteY1397" fmla="*/ 1848792 h 7360389"/>
              <a:gd name="connsiteX1398" fmla="*/ 646575 w 6860276"/>
              <a:gd name="connsiteY1398" fmla="*/ 1847509 h 7360389"/>
              <a:gd name="connsiteX1399" fmla="*/ 644311 w 6860276"/>
              <a:gd name="connsiteY1399" fmla="*/ 1845585 h 7360389"/>
              <a:gd name="connsiteX1400" fmla="*/ 639880 w 6860276"/>
              <a:gd name="connsiteY1400" fmla="*/ 1845585 h 7360389"/>
              <a:gd name="connsiteX1401" fmla="*/ 258486 w 6860276"/>
              <a:gd name="connsiteY1401" fmla="*/ 1841506 h 7360389"/>
              <a:gd name="connsiteX1402" fmla="*/ 253691 w 6860276"/>
              <a:gd name="connsiteY1402" fmla="*/ 1845060 h 7360389"/>
              <a:gd name="connsiteX1403" fmla="*/ 256946 w 6860276"/>
              <a:gd name="connsiteY1403" fmla="*/ 1846576 h 7360389"/>
              <a:gd name="connsiteX1404" fmla="*/ 261836 w 6860276"/>
              <a:gd name="connsiteY1404" fmla="*/ 1843135 h 7360389"/>
              <a:gd name="connsiteX1405" fmla="*/ 258486 w 6860276"/>
              <a:gd name="connsiteY1405" fmla="*/ 1841506 h 7360389"/>
              <a:gd name="connsiteX1406" fmla="*/ 347365 w 6860276"/>
              <a:gd name="connsiteY1406" fmla="*/ 1793126 h 7360389"/>
              <a:gd name="connsiteX1407" fmla="*/ 320665 w 6860276"/>
              <a:gd name="connsiteY1407" fmla="*/ 1798954 h 7360389"/>
              <a:gd name="connsiteX1408" fmla="*/ 314598 w 6860276"/>
              <a:gd name="connsiteY1408" fmla="*/ 1854095 h 7360389"/>
              <a:gd name="connsiteX1409" fmla="*/ 336143 w 6860276"/>
              <a:gd name="connsiteY1409" fmla="*/ 1854095 h 7360389"/>
              <a:gd name="connsiteX1410" fmla="*/ 359674 w 6860276"/>
              <a:gd name="connsiteY1410" fmla="*/ 1895656 h 7360389"/>
              <a:gd name="connsiteX1411" fmla="*/ 380128 w 6860276"/>
              <a:gd name="connsiteY1411" fmla="*/ 1873095 h 7360389"/>
              <a:gd name="connsiteX1412" fmla="*/ 350438 w 6860276"/>
              <a:gd name="connsiteY1412" fmla="*/ 1833112 h 7360389"/>
              <a:gd name="connsiteX1413" fmla="*/ 347365 w 6860276"/>
              <a:gd name="connsiteY1413" fmla="*/ 1793126 h 7360389"/>
              <a:gd name="connsiteX1414" fmla="*/ 337857 w 6860276"/>
              <a:gd name="connsiteY1414" fmla="*/ 1750227 h 7360389"/>
              <a:gd name="connsiteX1415" fmla="*/ 325010 w 6860276"/>
              <a:gd name="connsiteY1415" fmla="*/ 1773484 h 7360389"/>
              <a:gd name="connsiteX1416" fmla="*/ 328990 w 6860276"/>
              <a:gd name="connsiteY1416" fmla="*/ 1776921 h 7360389"/>
              <a:gd name="connsiteX1417" fmla="*/ 353970 w 6860276"/>
              <a:gd name="connsiteY1417" fmla="*/ 1756171 h 7360389"/>
              <a:gd name="connsiteX1418" fmla="*/ 337857 w 6860276"/>
              <a:gd name="connsiteY1418" fmla="*/ 1750227 h 7360389"/>
              <a:gd name="connsiteX1419" fmla="*/ 328446 w 6860276"/>
              <a:gd name="connsiteY1419" fmla="*/ 1725337 h 7360389"/>
              <a:gd name="connsiteX1420" fmla="*/ 323472 w 6860276"/>
              <a:gd name="connsiteY1420" fmla="*/ 1729532 h 7360389"/>
              <a:gd name="connsiteX1421" fmla="*/ 331797 w 6860276"/>
              <a:gd name="connsiteY1421" fmla="*/ 1733089 h 7360389"/>
              <a:gd name="connsiteX1422" fmla="*/ 334422 w 6860276"/>
              <a:gd name="connsiteY1422" fmla="*/ 1728194 h 7360389"/>
              <a:gd name="connsiteX1423" fmla="*/ 328446 w 6860276"/>
              <a:gd name="connsiteY1423" fmla="*/ 1725337 h 7360389"/>
              <a:gd name="connsiteX1424" fmla="*/ 287993 w 6860276"/>
              <a:gd name="connsiteY1424" fmla="*/ 1725045 h 7360389"/>
              <a:gd name="connsiteX1425" fmla="*/ 287993 w 6860276"/>
              <a:gd name="connsiteY1425" fmla="*/ 1771851 h 7360389"/>
              <a:gd name="connsiteX1426" fmla="*/ 297586 w 6860276"/>
              <a:gd name="connsiteY1426" fmla="*/ 1771560 h 7360389"/>
              <a:gd name="connsiteX1427" fmla="*/ 293421 w 6860276"/>
              <a:gd name="connsiteY1427" fmla="*/ 1725045 h 7360389"/>
              <a:gd name="connsiteX1428" fmla="*/ 287993 w 6860276"/>
              <a:gd name="connsiteY1428" fmla="*/ 1725045 h 7360389"/>
              <a:gd name="connsiteX1429" fmla="*/ 327812 w 6860276"/>
              <a:gd name="connsiteY1429" fmla="*/ 1707149 h 7360389"/>
              <a:gd name="connsiteX1430" fmla="*/ 325549 w 6860276"/>
              <a:gd name="connsiteY1430" fmla="*/ 1709365 h 7360389"/>
              <a:gd name="connsiteX1431" fmla="*/ 331706 w 6860276"/>
              <a:gd name="connsiteY1431" fmla="*/ 1710240 h 7360389"/>
              <a:gd name="connsiteX1432" fmla="*/ 331615 w 6860276"/>
              <a:gd name="connsiteY1432" fmla="*/ 1707674 h 7360389"/>
              <a:gd name="connsiteX1433" fmla="*/ 327812 w 6860276"/>
              <a:gd name="connsiteY1433" fmla="*/ 1707149 h 7360389"/>
              <a:gd name="connsiteX1434" fmla="*/ 741335 w 6860276"/>
              <a:gd name="connsiteY1434" fmla="*/ 1665533 h 7360389"/>
              <a:gd name="connsiteX1435" fmla="*/ 732557 w 6860276"/>
              <a:gd name="connsiteY1435" fmla="*/ 1679697 h 7360389"/>
              <a:gd name="connsiteX1436" fmla="*/ 743689 w 6860276"/>
              <a:gd name="connsiteY1436" fmla="*/ 1681680 h 7360389"/>
              <a:gd name="connsiteX1437" fmla="*/ 749032 w 6860276"/>
              <a:gd name="connsiteY1437" fmla="*/ 1667108 h 7360389"/>
              <a:gd name="connsiteX1438" fmla="*/ 741335 w 6860276"/>
              <a:gd name="connsiteY1438" fmla="*/ 1665533 h 7360389"/>
              <a:gd name="connsiteX1439" fmla="*/ 474164 w 6860276"/>
              <a:gd name="connsiteY1439" fmla="*/ 1661626 h 7360389"/>
              <a:gd name="connsiteX1440" fmla="*/ 474164 w 6860276"/>
              <a:gd name="connsiteY1440" fmla="*/ 1683021 h 7360389"/>
              <a:gd name="connsiteX1441" fmla="*/ 483575 w 6860276"/>
              <a:gd name="connsiteY1441" fmla="*/ 1683079 h 7360389"/>
              <a:gd name="connsiteX1442" fmla="*/ 485114 w 6860276"/>
              <a:gd name="connsiteY1442" fmla="*/ 1661860 h 7360389"/>
              <a:gd name="connsiteX1443" fmla="*/ 474164 w 6860276"/>
              <a:gd name="connsiteY1443" fmla="*/ 1661626 h 7360389"/>
              <a:gd name="connsiteX1444" fmla="*/ 5596901 w 6860276"/>
              <a:gd name="connsiteY1444" fmla="*/ 1653116 h 7360389"/>
              <a:gd name="connsiteX1445" fmla="*/ 5587308 w 6860276"/>
              <a:gd name="connsiteY1445" fmla="*/ 1654924 h 7360389"/>
              <a:gd name="connsiteX1446" fmla="*/ 5597444 w 6860276"/>
              <a:gd name="connsiteY1446" fmla="*/ 1674799 h 7360389"/>
              <a:gd name="connsiteX1447" fmla="*/ 5605588 w 6860276"/>
              <a:gd name="connsiteY1447" fmla="*/ 1673228 h 7360389"/>
              <a:gd name="connsiteX1448" fmla="*/ 5596901 w 6860276"/>
              <a:gd name="connsiteY1448" fmla="*/ 1653116 h 7360389"/>
              <a:gd name="connsiteX1449" fmla="*/ 5662520 w 6860276"/>
              <a:gd name="connsiteY1449" fmla="*/ 1639186 h 7360389"/>
              <a:gd name="connsiteX1450" fmla="*/ 5653918 w 6860276"/>
              <a:gd name="connsiteY1450" fmla="*/ 1641693 h 7360389"/>
              <a:gd name="connsiteX1451" fmla="*/ 5663150 w 6860276"/>
              <a:gd name="connsiteY1451" fmla="*/ 1651950 h 7360389"/>
              <a:gd name="connsiteX1452" fmla="*/ 5668672 w 6860276"/>
              <a:gd name="connsiteY1452" fmla="*/ 1650320 h 7360389"/>
              <a:gd name="connsiteX1453" fmla="*/ 5662520 w 6860276"/>
              <a:gd name="connsiteY1453" fmla="*/ 1639186 h 7360389"/>
              <a:gd name="connsiteX1454" fmla="*/ 5651472 w 6860276"/>
              <a:gd name="connsiteY1454" fmla="*/ 1619894 h 7360389"/>
              <a:gd name="connsiteX1455" fmla="*/ 5650121 w 6860276"/>
              <a:gd name="connsiteY1455" fmla="*/ 1622051 h 7360389"/>
              <a:gd name="connsiteX1456" fmla="*/ 5653103 w 6860276"/>
              <a:gd name="connsiteY1456" fmla="*/ 1623681 h 7360389"/>
              <a:gd name="connsiteX1457" fmla="*/ 5655096 w 6860276"/>
              <a:gd name="connsiteY1457" fmla="*/ 1620244 h 7360389"/>
              <a:gd name="connsiteX1458" fmla="*/ 5651472 w 6860276"/>
              <a:gd name="connsiteY1458" fmla="*/ 1619894 h 7360389"/>
              <a:gd name="connsiteX1459" fmla="*/ 726219 w 6860276"/>
              <a:gd name="connsiteY1459" fmla="*/ 1613249 h 7360389"/>
              <a:gd name="connsiteX1460" fmla="*/ 722603 w 6860276"/>
              <a:gd name="connsiteY1460" fmla="*/ 1613308 h 7360389"/>
              <a:gd name="connsiteX1461" fmla="*/ 722603 w 6860276"/>
              <a:gd name="connsiteY1461" fmla="*/ 1626713 h 7360389"/>
              <a:gd name="connsiteX1462" fmla="*/ 727306 w 6860276"/>
              <a:gd name="connsiteY1462" fmla="*/ 1626597 h 7360389"/>
              <a:gd name="connsiteX1463" fmla="*/ 726219 w 6860276"/>
              <a:gd name="connsiteY1463" fmla="*/ 1613249 h 7360389"/>
              <a:gd name="connsiteX1464" fmla="*/ 607571 w 6860276"/>
              <a:gd name="connsiteY1464" fmla="*/ 1593663 h 7360389"/>
              <a:gd name="connsiteX1465" fmla="*/ 607571 w 6860276"/>
              <a:gd name="connsiteY1465" fmla="*/ 1620710 h 7360389"/>
              <a:gd name="connsiteX1466" fmla="*/ 614085 w 6860276"/>
              <a:gd name="connsiteY1466" fmla="*/ 1620882 h 7360389"/>
              <a:gd name="connsiteX1467" fmla="*/ 617707 w 6860276"/>
              <a:gd name="connsiteY1467" fmla="*/ 1594479 h 7360389"/>
              <a:gd name="connsiteX1468" fmla="*/ 607571 w 6860276"/>
              <a:gd name="connsiteY1468" fmla="*/ 1593663 h 7360389"/>
              <a:gd name="connsiteX1469" fmla="*/ 5563323 w 6860276"/>
              <a:gd name="connsiteY1469" fmla="*/ 1589059 h 7360389"/>
              <a:gd name="connsiteX1470" fmla="*/ 5563323 w 6860276"/>
              <a:gd name="connsiteY1470" fmla="*/ 1598211 h 7360389"/>
              <a:gd name="connsiteX1471" fmla="*/ 5566855 w 6860276"/>
              <a:gd name="connsiteY1471" fmla="*/ 1598211 h 7360389"/>
              <a:gd name="connsiteX1472" fmla="*/ 5566855 w 6860276"/>
              <a:gd name="connsiteY1472" fmla="*/ 1589059 h 7360389"/>
              <a:gd name="connsiteX1473" fmla="*/ 5563323 w 6860276"/>
              <a:gd name="connsiteY1473" fmla="*/ 1589059 h 7360389"/>
              <a:gd name="connsiteX1474" fmla="*/ 501674 w 6860276"/>
              <a:gd name="connsiteY1474" fmla="*/ 1555775 h 7360389"/>
              <a:gd name="connsiteX1475" fmla="*/ 498147 w 6860276"/>
              <a:gd name="connsiteY1475" fmla="*/ 1557291 h 7360389"/>
              <a:gd name="connsiteX1476" fmla="*/ 502765 w 6860276"/>
              <a:gd name="connsiteY1476" fmla="*/ 1560965 h 7360389"/>
              <a:gd name="connsiteX1477" fmla="*/ 506110 w 6860276"/>
              <a:gd name="connsiteY1477" fmla="*/ 1559507 h 7360389"/>
              <a:gd name="connsiteX1478" fmla="*/ 501674 w 6860276"/>
              <a:gd name="connsiteY1478" fmla="*/ 1555775 h 7360389"/>
              <a:gd name="connsiteX1479" fmla="*/ 416150 w 6860276"/>
              <a:gd name="connsiteY1479" fmla="*/ 1539049 h 7360389"/>
              <a:gd name="connsiteX1480" fmla="*/ 386732 w 6860276"/>
              <a:gd name="connsiteY1480" fmla="*/ 1556650 h 7360389"/>
              <a:gd name="connsiteX1481" fmla="*/ 387366 w 6860276"/>
              <a:gd name="connsiteY1481" fmla="*/ 1614062 h 7360389"/>
              <a:gd name="connsiteX1482" fmla="*/ 390716 w 6860276"/>
              <a:gd name="connsiteY1482" fmla="*/ 1631317 h 7360389"/>
              <a:gd name="connsiteX1483" fmla="*/ 389991 w 6860276"/>
              <a:gd name="connsiteY1483" fmla="*/ 1777737 h 7360389"/>
              <a:gd name="connsiteX1484" fmla="*/ 416239 w 6860276"/>
              <a:gd name="connsiteY1484" fmla="*/ 1753955 h 7360389"/>
              <a:gd name="connsiteX1485" fmla="*/ 416150 w 6860276"/>
              <a:gd name="connsiteY1485" fmla="*/ 1570114 h 7360389"/>
              <a:gd name="connsiteX1486" fmla="*/ 416150 w 6860276"/>
              <a:gd name="connsiteY1486" fmla="*/ 1539049 h 7360389"/>
              <a:gd name="connsiteX1487" fmla="*/ 5609752 w 6860276"/>
              <a:gd name="connsiteY1487" fmla="*/ 1522495 h 7360389"/>
              <a:gd name="connsiteX1488" fmla="*/ 5605949 w 6860276"/>
              <a:gd name="connsiteY1488" fmla="*/ 1523308 h 7360389"/>
              <a:gd name="connsiteX1489" fmla="*/ 5608666 w 6860276"/>
              <a:gd name="connsiteY1489" fmla="*/ 1526748 h 7360389"/>
              <a:gd name="connsiteX1490" fmla="*/ 5611292 w 6860276"/>
              <a:gd name="connsiteY1490" fmla="*/ 1524766 h 7360389"/>
              <a:gd name="connsiteX1491" fmla="*/ 5609752 w 6860276"/>
              <a:gd name="connsiteY1491" fmla="*/ 1522495 h 7360389"/>
              <a:gd name="connsiteX1492" fmla="*/ 530729 w 6860276"/>
              <a:gd name="connsiteY1492" fmla="*/ 1486704 h 7360389"/>
              <a:gd name="connsiteX1493" fmla="*/ 490185 w 6860276"/>
              <a:gd name="connsiteY1493" fmla="*/ 1504366 h 7360389"/>
              <a:gd name="connsiteX1494" fmla="*/ 491809 w 6860276"/>
              <a:gd name="connsiteY1494" fmla="*/ 1510019 h 7360389"/>
              <a:gd name="connsiteX1495" fmla="*/ 527287 w 6860276"/>
              <a:gd name="connsiteY1495" fmla="*/ 1513401 h 7360389"/>
              <a:gd name="connsiteX1496" fmla="*/ 530729 w 6860276"/>
              <a:gd name="connsiteY1496" fmla="*/ 1486704 h 7360389"/>
              <a:gd name="connsiteX1497" fmla="*/ 372617 w 6860276"/>
              <a:gd name="connsiteY1497" fmla="*/ 1484138 h 7360389"/>
              <a:gd name="connsiteX1498" fmla="*/ 412346 w 6860276"/>
              <a:gd name="connsiteY1498" fmla="*/ 1528090 h 7360389"/>
              <a:gd name="connsiteX1499" fmla="*/ 422754 w 6860276"/>
              <a:gd name="connsiteY1499" fmla="*/ 1514681 h 7360389"/>
              <a:gd name="connsiteX1500" fmla="*/ 426738 w 6860276"/>
              <a:gd name="connsiteY1500" fmla="*/ 1503666 h 7360389"/>
              <a:gd name="connsiteX1501" fmla="*/ 372617 w 6860276"/>
              <a:gd name="connsiteY1501" fmla="*/ 1484138 h 7360389"/>
              <a:gd name="connsiteX1502" fmla="*/ 5634552 w 6860276"/>
              <a:gd name="connsiteY1502" fmla="*/ 1476677 h 7360389"/>
              <a:gd name="connsiteX1503" fmla="*/ 5629300 w 6860276"/>
              <a:gd name="connsiteY1503" fmla="*/ 1478543 h 7360389"/>
              <a:gd name="connsiteX1504" fmla="*/ 5632560 w 6860276"/>
              <a:gd name="connsiteY1504" fmla="*/ 1483033 h 7360389"/>
              <a:gd name="connsiteX1505" fmla="*/ 5638084 w 6860276"/>
              <a:gd name="connsiteY1505" fmla="*/ 1481167 h 7360389"/>
              <a:gd name="connsiteX1506" fmla="*/ 5634552 w 6860276"/>
              <a:gd name="connsiteY1506" fmla="*/ 1476677 h 7360389"/>
              <a:gd name="connsiteX1507" fmla="*/ 499325 w 6860276"/>
              <a:gd name="connsiteY1507" fmla="*/ 1448466 h 7360389"/>
              <a:gd name="connsiteX1508" fmla="*/ 494707 w 6860276"/>
              <a:gd name="connsiteY1508" fmla="*/ 1450566 h 7360389"/>
              <a:gd name="connsiteX1509" fmla="*/ 496065 w 6860276"/>
              <a:gd name="connsiteY1509" fmla="*/ 1452782 h 7360389"/>
              <a:gd name="connsiteX1510" fmla="*/ 500592 w 6860276"/>
              <a:gd name="connsiteY1510" fmla="*/ 1450566 h 7360389"/>
              <a:gd name="connsiteX1511" fmla="*/ 499325 w 6860276"/>
              <a:gd name="connsiteY1511" fmla="*/ 1448466 h 7360389"/>
              <a:gd name="connsiteX1512" fmla="*/ 522675 w 6860276"/>
              <a:gd name="connsiteY1512" fmla="*/ 1420256 h 7360389"/>
              <a:gd name="connsiteX1513" fmla="*/ 522675 w 6860276"/>
              <a:gd name="connsiteY1513" fmla="*/ 1434769 h 7360389"/>
              <a:gd name="connsiteX1514" fmla="*/ 526744 w 6860276"/>
              <a:gd name="connsiteY1514" fmla="*/ 1434769 h 7360389"/>
              <a:gd name="connsiteX1515" fmla="*/ 526744 w 6860276"/>
              <a:gd name="connsiteY1515" fmla="*/ 1420256 h 7360389"/>
              <a:gd name="connsiteX1516" fmla="*/ 522675 w 6860276"/>
              <a:gd name="connsiteY1516" fmla="*/ 1420256 h 7360389"/>
              <a:gd name="connsiteX1517" fmla="*/ 295684 w 6860276"/>
              <a:gd name="connsiteY1517" fmla="*/ 1394025 h 7360389"/>
              <a:gd name="connsiteX1518" fmla="*/ 289255 w 6860276"/>
              <a:gd name="connsiteY1518" fmla="*/ 1423521 h 7360389"/>
              <a:gd name="connsiteX1519" fmla="*/ 317858 w 6860276"/>
              <a:gd name="connsiteY1519" fmla="*/ 1439081 h 7360389"/>
              <a:gd name="connsiteX1520" fmla="*/ 324100 w 6860276"/>
              <a:gd name="connsiteY1520" fmla="*/ 1397407 h 7360389"/>
              <a:gd name="connsiteX1521" fmla="*/ 295684 w 6860276"/>
              <a:gd name="connsiteY1521" fmla="*/ 1394025 h 7360389"/>
              <a:gd name="connsiteX1522" fmla="*/ 439590 w 6860276"/>
              <a:gd name="connsiteY1522" fmla="*/ 1375841 h 7360389"/>
              <a:gd name="connsiteX1523" fmla="*/ 404565 w 6860276"/>
              <a:gd name="connsiteY1523" fmla="*/ 1381844 h 7360389"/>
              <a:gd name="connsiteX1524" fmla="*/ 427009 w 6860276"/>
              <a:gd name="connsiteY1524" fmla="*/ 1388955 h 7360389"/>
              <a:gd name="connsiteX1525" fmla="*/ 405198 w 6860276"/>
              <a:gd name="connsiteY1525" fmla="*/ 1409183 h 7360389"/>
              <a:gd name="connsiteX1526" fmla="*/ 374785 w 6860276"/>
              <a:gd name="connsiteY1526" fmla="*/ 1404868 h 7360389"/>
              <a:gd name="connsiteX1527" fmla="*/ 384830 w 6860276"/>
              <a:gd name="connsiteY1527" fmla="*/ 1435936 h 7360389"/>
              <a:gd name="connsiteX1528" fmla="*/ 384834 w 6860276"/>
              <a:gd name="connsiteY1528" fmla="*/ 1435979 h 7360389"/>
              <a:gd name="connsiteX1529" fmla="*/ 384559 w 6860276"/>
              <a:gd name="connsiteY1529" fmla="*/ 1436169 h 7360389"/>
              <a:gd name="connsiteX1530" fmla="*/ 384922 w 6860276"/>
              <a:gd name="connsiteY1530" fmla="*/ 1436874 h 7360389"/>
              <a:gd name="connsiteX1531" fmla="*/ 386913 w 6860276"/>
              <a:gd name="connsiteY1531" fmla="*/ 1457210 h 7360389"/>
              <a:gd name="connsiteX1532" fmla="*/ 394791 w 6860276"/>
              <a:gd name="connsiteY1532" fmla="*/ 1456044 h 7360389"/>
              <a:gd name="connsiteX1533" fmla="*/ 384922 w 6860276"/>
              <a:gd name="connsiteY1533" fmla="*/ 1436874 h 7360389"/>
              <a:gd name="connsiteX1534" fmla="*/ 384834 w 6860276"/>
              <a:gd name="connsiteY1534" fmla="*/ 1435979 h 7360389"/>
              <a:gd name="connsiteX1535" fmla="*/ 437780 w 6860276"/>
              <a:gd name="connsiteY1535" fmla="*/ 1399506 h 7360389"/>
              <a:gd name="connsiteX1536" fmla="*/ 439590 w 6860276"/>
              <a:gd name="connsiteY1536" fmla="*/ 1375841 h 7360389"/>
              <a:gd name="connsiteX1537" fmla="*/ 477875 w 6860276"/>
              <a:gd name="connsiteY1537" fmla="*/ 1349785 h 7360389"/>
              <a:gd name="connsiteX1538" fmla="*/ 471990 w 6860276"/>
              <a:gd name="connsiteY1538" fmla="*/ 1406501 h 7360389"/>
              <a:gd name="connsiteX1539" fmla="*/ 477875 w 6860276"/>
              <a:gd name="connsiteY1539" fmla="*/ 1349785 h 7360389"/>
              <a:gd name="connsiteX1540" fmla="*/ 402289 w 6860276"/>
              <a:gd name="connsiteY1540" fmla="*/ 1335433 h 7360389"/>
              <a:gd name="connsiteX1541" fmla="*/ 393433 w 6860276"/>
              <a:gd name="connsiteY1541" fmla="*/ 1363948 h 7360389"/>
              <a:gd name="connsiteX1542" fmla="*/ 425199 w 6860276"/>
              <a:gd name="connsiteY1542" fmla="*/ 1336146 h 7360389"/>
              <a:gd name="connsiteX1543" fmla="*/ 402289 w 6860276"/>
              <a:gd name="connsiteY1543" fmla="*/ 1335433 h 7360389"/>
              <a:gd name="connsiteX1544" fmla="*/ 197121 w 6860276"/>
              <a:gd name="connsiteY1544" fmla="*/ 1315338 h 7360389"/>
              <a:gd name="connsiteX1545" fmla="*/ 197121 w 6860276"/>
              <a:gd name="connsiteY1545" fmla="*/ 1318075 h 7360389"/>
              <a:gd name="connsiteX1546" fmla="*/ 200110 w 6860276"/>
              <a:gd name="connsiteY1546" fmla="*/ 1319008 h 7360389"/>
              <a:gd name="connsiteX1547" fmla="*/ 202192 w 6860276"/>
              <a:gd name="connsiteY1547" fmla="*/ 1316737 h 7360389"/>
              <a:gd name="connsiteX1548" fmla="*/ 197121 w 6860276"/>
              <a:gd name="connsiteY1548" fmla="*/ 1315338 h 7360389"/>
              <a:gd name="connsiteX1549" fmla="*/ 5522774 w 6860276"/>
              <a:gd name="connsiteY1549" fmla="*/ 1306477 h 7360389"/>
              <a:gd name="connsiteX1550" fmla="*/ 5519958 w 6860276"/>
              <a:gd name="connsiteY1550" fmla="*/ 1332086 h 7360389"/>
              <a:gd name="connsiteX1551" fmla="*/ 5533728 w 6860276"/>
              <a:gd name="connsiteY1551" fmla="*/ 1354221 h 7360389"/>
              <a:gd name="connsiteX1552" fmla="*/ 5533726 w 6860276"/>
              <a:gd name="connsiteY1552" fmla="*/ 1354625 h 7360389"/>
              <a:gd name="connsiteX1553" fmla="*/ 5533980 w 6860276"/>
              <a:gd name="connsiteY1553" fmla="*/ 1355211 h 7360389"/>
              <a:gd name="connsiteX1554" fmla="*/ 5537710 w 6860276"/>
              <a:gd name="connsiteY1554" fmla="*/ 1390471 h 7360389"/>
              <a:gd name="connsiteX1555" fmla="*/ 5548751 w 6860276"/>
              <a:gd name="connsiteY1555" fmla="*/ 1389188 h 7360389"/>
              <a:gd name="connsiteX1556" fmla="*/ 5533980 w 6860276"/>
              <a:gd name="connsiteY1556" fmla="*/ 1355211 h 7360389"/>
              <a:gd name="connsiteX1557" fmla="*/ 5533906 w 6860276"/>
              <a:gd name="connsiteY1557" fmla="*/ 1354508 h 7360389"/>
              <a:gd name="connsiteX1558" fmla="*/ 5533728 w 6860276"/>
              <a:gd name="connsiteY1558" fmla="*/ 1354221 h 7360389"/>
              <a:gd name="connsiteX1559" fmla="*/ 5533785 w 6860276"/>
              <a:gd name="connsiteY1559" fmla="*/ 1342815 h 7360389"/>
              <a:gd name="connsiteX1560" fmla="*/ 5522774 w 6860276"/>
              <a:gd name="connsiteY1560" fmla="*/ 1306477 h 7360389"/>
              <a:gd name="connsiteX1561" fmla="*/ 196668 w 6860276"/>
              <a:gd name="connsiteY1561" fmla="*/ 1272147 h 7360389"/>
              <a:gd name="connsiteX1562" fmla="*/ 188525 w 6860276"/>
              <a:gd name="connsiteY1562" fmla="*/ 1274826 h 7360389"/>
              <a:gd name="connsiteX1563" fmla="*/ 197212 w 6860276"/>
              <a:gd name="connsiteY1563" fmla="*/ 1289865 h 7360389"/>
              <a:gd name="connsiteX1564" fmla="*/ 203188 w 6860276"/>
              <a:gd name="connsiteY1564" fmla="*/ 1288698 h 7360389"/>
              <a:gd name="connsiteX1565" fmla="*/ 196668 w 6860276"/>
              <a:gd name="connsiteY1565" fmla="*/ 1272147 h 7360389"/>
              <a:gd name="connsiteX1566" fmla="*/ 5493453 w 6860276"/>
              <a:gd name="connsiteY1566" fmla="*/ 1250053 h 7360389"/>
              <a:gd name="connsiteX1567" fmla="*/ 5491190 w 6860276"/>
              <a:gd name="connsiteY1567" fmla="*/ 1251802 h 7360389"/>
              <a:gd name="connsiteX1568" fmla="*/ 5494358 w 6860276"/>
              <a:gd name="connsiteY1568" fmla="*/ 1254602 h 7360389"/>
              <a:gd name="connsiteX1569" fmla="*/ 5495173 w 6860276"/>
              <a:gd name="connsiteY1569" fmla="*/ 1252269 h 7360389"/>
              <a:gd name="connsiteX1570" fmla="*/ 5493453 w 6860276"/>
              <a:gd name="connsiteY1570" fmla="*/ 1250053 h 7360389"/>
              <a:gd name="connsiteX1571" fmla="*/ 505929 w 6860276"/>
              <a:gd name="connsiteY1571" fmla="*/ 1222834 h 7360389"/>
              <a:gd name="connsiteX1572" fmla="*/ 505929 w 6860276"/>
              <a:gd name="connsiteY1572" fmla="*/ 1236006 h 7360389"/>
              <a:gd name="connsiteX1573" fmla="*/ 508917 w 6860276"/>
              <a:gd name="connsiteY1573" fmla="*/ 1236006 h 7360389"/>
              <a:gd name="connsiteX1574" fmla="*/ 508917 w 6860276"/>
              <a:gd name="connsiteY1574" fmla="*/ 1222834 h 7360389"/>
              <a:gd name="connsiteX1575" fmla="*/ 505929 w 6860276"/>
              <a:gd name="connsiteY1575" fmla="*/ 1222834 h 7360389"/>
              <a:gd name="connsiteX1576" fmla="*/ 185718 w 6860276"/>
              <a:gd name="connsiteY1576" fmla="*/ 1222484 h 7360389"/>
              <a:gd name="connsiteX1577" fmla="*/ 173137 w 6860276"/>
              <a:gd name="connsiteY1577" fmla="*/ 1255301 h 7360389"/>
              <a:gd name="connsiteX1578" fmla="*/ 195310 w 6860276"/>
              <a:gd name="connsiteY1578" fmla="*/ 1254951 h 7360389"/>
              <a:gd name="connsiteX1579" fmla="*/ 185718 w 6860276"/>
              <a:gd name="connsiteY1579" fmla="*/ 1222484 h 7360389"/>
              <a:gd name="connsiteX1580" fmla="*/ 4487023 w 6860276"/>
              <a:gd name="connsiteY1580" fmla="*/ 1221901 h 7360389"/>
              <a:gd name="connsiteX1581" fmla="*/ 4487023 w 6860276"/>
              <a:gd name="connsiteY1581" fmla="*/ 1236356 h 7360389"/>
              <a:gd name="connsiteX1582" fmla="*/ 4490736 w 6860276"/>
              <a:gd name="connsiteY1582" fmla="*/ 1236356 h 7360389"/>
              <a:gd name="connsiteX1583" fmla="*/ 4490736 w 6860276"/>
              <a:gd name="connsiteY1583" fmla="*/ 1221901 h 7360389"/>
              <a:gd name="connsiteX1584" fmla="*/ 4487023 w 6860276"/>
              <a:gd name="connsiteY1584" fmla="*/ 1221901 h 7360389"/>
              <a:gd name="connsiteX1585" fmla="*/ 5593369 w 6860276"/>
              <a:gd name="connsiteY1585" fmla="*/ 1220793 h 7360389"/>
              <a:gd name="connsiteX1586" fmla="*/ 5590838 w 6860276"/>
              <a:gd name="connsiteY1586" fmla="*/ 1222251 h 7360389"/>
              <a:gd name="connsiteX1587" fmla="*/ 5590748 w 6860276"/>
              <a:gd name="connsiteY1587" fmla="*/ 1224933 h 7360389"/>
              <a:gd name="connsiteX1588" fmla="*/ 5594998 w 6860276"/>
              <a:gd name="connsiteY1588" fmla="*/ 1223067 h 7360389"/>
              <a:gd name="connsiteX1589" fmla="*/ 5593369 w 6860276"/>
              <a:gd name="connsiteY1589" fmla="*/ 1220793 h 7360389"/>
              <a:gd name="connsiteX1590" fmla="*/ 5471008 w 6860276"/>
              <a:gd name="connsiteY1590" fmla="*/ 1220210 h 7360389"/>
              <a:gd name="connsiteX1591" fmla="*/ 5469196 w 6860276"/>
              <a:gd name="connsiteY1591" fmla="*/ 1234723 h 7360389"/>
              <a:gd name="connsiteX1592" fmla="*/ 5481144 w 6860276"/>
              <a:gd name="connsiteY1592" fmla="*/ 1234552 h 7360389"/>
              <a:gd name="connsiteX1593" fmla="*/ 5478790 w 6860276"/>
              <a:gd name="connsiteY1593" fmla="*/ 1220443 h 7360389"/>
              <a:gd name="connsiteX1594" fmla="*/ 5471008 w 6860276"/>
              <a:gd name="connsiteY1594" fmla="*/ 1220210 h 7360389"/>
              <a:gd name="connsiteX1595" fmla="*/ 238214 w 6860276"/>
              <a:gd name="connsiteY1595" fmla="*/ 1206454 h 7360389"/>
              <a:gd name="connsiteX1596" fmla="*/ 233143 w 6860276"/>
              <a:gd name="connsiteY1596" fmla="*/ 1210770 h 7360389"/>
              <a:gd name="connsiteX1597" fmla="*/ 241559 w 6860276"/>
              <a:gd name="connsiteY1597" fmla="*/ 1214265 h 7360389"/>
              <a:gd name="connsiteX1598" fmla="*/ 244275 w 6860276"/>
              <a:gd name="connsiteY1598" fmla="*/ 1209253 h 7360389"/>
              <a:gd name="connsiteX1599" fmla="*/ 238214 w 6860276"/>
              <a:gd name="connsiteY1599" fmla="*/ 1206454 h 7360389"/>
              <a:gd name="connsiteX1600" fmla="*/ 409811 w 6860276"/>
              <a:gd name="connsiteY1600" fmla="*/ 1201151 h 7360389"/>
              <a:gd name="connsiteX1601" fmla="*/ 392889 w 6860276"/>
              <a:gd name="connsiteY1601" fmla="*/ 1258330 h 7360389"/>
              <a:gd name="connsiteX1602" fmla="*/ 393433 w 6860276"/>
              <a:gd name="connsiteY1602" fmla="*/ 1267715 h 7360389"/>
              <a:gd name="connsiteX1603" fmla="*/ 383749 w 6860276"/>
              <a:gd name="connsiteY1603" fmla="*/ 1310614 h 7360389"/>
              <a:gd name="connsiteX1604" fmla="*/ 389720 w 6860276"/>
              <a:gd name="connsiteY1604" fmla="*/ 1311023 h 7360389"/>
              <a:gd name="connsiteX1605" fmla="*/ 412346 w 6860276"/>
              <a:gd name="connsiteY1605" fmla="*/ 1271211 h 7360389"/>
              <a:gd name="connsiteX1606" fmla="*/ 448640 w 6860276"/>
              <a:gd name="connsiteY1606" fmla="*/ 1289806 h 7360389"/>
              <a:gd name="connsiteX1607" fmla="*/ 484480 w 6860276"/>
              <a:gd name="connsiteY1607" fmla="*/ 1259147 h 7360389"/>
              <a:gd name="connsiteX1608" fmla="*/ 447191 w 6860276"/>
              <a:gd name="connsiteY1608" fmla="*/ 1241021 h 7360389"/>
              <a:gd name="connsiteX1609" fmla="*/ 439590 w 6860276"/>
              <a:gd name="connsiteY1609" fmla="*/ 1261129 h 7360389"/>
              <a:gd name="connsiteX1610" fmla="*/ 409811 w 6860276"/>
              <a:gd name="connsiteY1610" fmla="*/ 1201151 h 7360389"/>
              <a:gd name="connsiteX1611" fmla="*/ 452986 w 6860276"/>
              <a:gd name="connsiteY1611" fmla="*/ 1195728 h 7360389"/>
              <a:gd name="connsiteX1612" fmla="*/ 441758 w 6860276"/>
              <a:gd name="connsiteY1612" fmla="*/ 1208554 h 7360389"/>
              <a:gd name="connsiteX1613" fmla="*/ 452623 w 6860276"/>
              <a:gd name="connsiteY1613" fmla="*/ 1212807 h 7360389"/>
              <a:gd name="connsiteX1614" fmla="*/ 461673 w 6860276"/>
              <a:gd name="connsiteY1614" fmla="*/ 1198294 h 7360389"/>
              <a:gd name="connsiteX1615" fmla="*/ 452986 w 6860276"/>
              <a:gd name="connsiteY1615" fmla="*/ 1195728 h 7360389"/>
              <a:gd name="connsiteX1616" fmla="*/ 507921 w 6860276"/>
              <a:gd name="connsiteY1616" fmla="*/ 1186463 h 7360389"/>
              <a:gd name="connsiteX1617" fmla="*/ 505205 w 6860276"/>
              <a:gd name="connsiteY1617" fmla="*/ 1186988 h 7360389"/>
              <a:gd name="connsiteX1618" fmla="*/ 505023 w 6860276"/>
              <a:gd name="connsiteY1618" fmla="*/ 1189437 h 7360389"/>
              <a:gd name="connsiteX1619" fmla="*/ 508917 w 6860276"/>
              <a:gd name="connsiteY1619" fmla="*/ 1188792 h 7360389"/>
              <a:gd name="connsiteX1620" fmla="*/ 507921 w 6860276"/>
              <a:gd name="connsiteY1620" fmla="*/ 1186463 h 7360389"/>
              <a:gd name="connsiteX1621" fmla="*/ 5502322 w 6860276"/>
              <a:gd name="connsiteY1621" fmla="*/ 1180981 h 7360389"/>
              <a:gd name="connsiteX1622" fmla="*/ 5494630 w 6860276"/>
              <a:gd name="connsiteY1622" fmla="*/ 1182789 h 7360389"/>
              <a:gd name="connsiteX1623" fmla="*/ 5497613 w 6860276"/>
              <a:gd name="connsiteY1623" fmla="*/ 1186463 h 7360389"/>
              <a:gd name="connsiteX1624" fmla="*/ 5505400 w 6860276"/>
              <a:gd name="connsiteY1624" fmla="*/ 1184655 h 7360389"/>
              <a:gd name="connsiteX1625" fmla="*/ 5502322 w 6860276"/>
              <a:gd name="connsiteY1625" fmla="*/ 1180981 h 7360389"/>
              <a:gd name="connsiteX1626" fmla="*/ 199566 w 6860276"/>
              <a:gd name="connsiteY1626" fmla="*/ 1173754 h 7360389"/>
              <a:gd name="connsiteX1627" fmla="*/ 196850 w 6860276"/>
              <a:gd name="connsiteY1627" fmla="*/ 1175212 h 7360389"/>
              <a:gd name="connsiteX1628" fmla="*/ 198841 w 6860276"/>
              <a:gd name="connsiteY1628" fmla="*/ 1179585 h 7360389"/>
              <a:gd name="connsiteX1629" fmla="*/ 201559 w 6860276"/>
              <a:gd name="connsiteY1629" fmla="*/ 1178069 h 7360389"/>
              <a:gd name="connsiteX1630" fmla="*/ 199566 w 6860276"/>
              <a:gd name="connsiteY1630" fmla="*/ 1173754 h 7360389"/>
              <a:gd name="connsiteX1631" fmla="*/ 270885 w 6860276"/>
              <a:gd name="connsiteY1631" fmla="*/ 1168334 h 7360389"/>
              <a:gd name="connsiteX1632" fmla="*/ 268802 w 6860276"/>
              <a:gd name="connsiteY1632" fmla="*/ 1170608 h 7360389"/>
              <a:gd name="connsiteX1633" fmla="*/ 270161 w 6860276"/>
              <a:gd name="connsiteY1633" fmla="*/ 1173116 h 7360389"/>
              <a:gd name="connsiteX1634" fmla="*/ 273601 w 6860276"/>
              <a:gd name="connsiteY1634" fmla="*/ 1169850 h 7360389"/>
              <a:gd name="connsiteX1635" fmla="*/ 270885 w 6860276"/>
              <a:gd name="connsiteY1635" fmla="*/ 1168334 h 7360389"/>
              <a:gd name="connsiteX1636" fmla="*/ 228530 w 6860276"/>
              <a:gd name="connsiteY1636" fmla="*/ 1151313 h 7360389"/>
              <a:gd name="connsiteX1637" fmla="*/ 222826 w 6860276"/>
              <a:gd name="connsiteY1637" fmla="*/ 1152304 h 7360389"/>
              <a:gd name="connsiteX1638" fmla="*/ 227625 w 6860276"/>
              <a:gd name="connsiteY1638" fmla="*/ 1164080 h 7360389"/>
              <a:gd name="connsiteX1639" fmla="*/ 233505 w 6860276"/>
              <a:gd name="connsiteY1639" fmla="*/ 1163089 h 7360389"/>
              <a:gd name="connsiteX1640" fmla="*/ 228530 w 6860276"/>
              <a:gd name="connsiteY1640" fmla="*/ 1151313 h 7360389"/>
              <a:gd name="connsiteX1641" fmla="*/ 194002 w 6860276"/>
              <a:gd name="connsiteY1641" fmla="*/ 1139003 h 7360389"/>
              <a:gd name="connsiteX1642" fmla="*/ 177302 w 6860276"/>
              <a:gd name="connsiteY1642" fmla="*/ 1141636 h 7360389"/>
              <a:gd name="connsiteX1643" fmla="*/ 197030 w 6860276"/>
              <a:gd name="connsiteY1643" fmla="*/ 1161923 h 7360389"/>
              <a:gd name="connsiteX1644" fmla="*/ 194002 w 6860276"/>
              <a:gd name="connsiteY1644" fmla="*/ 1139003 h 7360389"/>
              <a:gd name="connsiteX1645" fmla="*/ 441673 w 6860276"/>
              <a:gd name="connsiteY1645" fmla="*/ 1133945 h 7360389"/>
              <a:gd name="connsiteX1646" fmla="*/ 440949 w 6860276"/>
              <a:gd name="connsiteY1646" fmla="*/ 1143327 h 7360389"/>
              <a:gd name="connsiteX1647" fmla="*/ 445109 w 6860276"/>
              <a:gd name="connsiteY1647" fmla="*/ 1143444 h 7360389"/>
              <a:gd name="connsiteX1648" fmla="*/ 445832 w 6860276"/>
              <a:gd name="connsiteY1648" fmla="*/ 1134062 h 7360389"/>
              <a:gd name="connsiteX1649" fmla="*/ 441673 w 6860276"/>
              <a:gd name="connsiteY1649" fmla="*/ 1133945 h 7360389"/>
              <a:gd name="connsiteX1650" fmla="*/ 508736 w 6860276"/>
              <a:gd name="connsiteY1650" fmla="*/ 1111971 h 7360389"/>
              <a:gd name="connsiteX1651" fmla="*/ 505205 w 6860276"/>
              <a:gd name="connsiteY1651" fmla="*/ 1112088 h 7360389"/>
              <a:gd name="connsiteX1652" fmla="*/ 505205 w 6860276"/>
              <a:gd name="connsiteY1652" fmla="*/ 1147701 h 7360389"/>
              <a:gd name="connsiteX1653" fmla="*/ 508736 w 6860276"/>
              <a:gd name="connsiteY1653" fmla="*/ 1147584 h 7360389"/>
              <a:gd name="connsiteX1654" fmla="*/ 508736 w 6860276"/>
              <a:gd name="connsiteY1654" fmla="*/ 1111971 h 7360389"/>
              <a:gd name="connsiteX1655" fmla="*/ 5520601 w 6860276"/>
              <a:gd name="connsiteY1655" fmla="*/ 1107773 h 7360389"/>
              <a:gd name="connsiteX1656" fmla="*/ 5512456 w 6860276"/>
              <a:gd name="connsiteY1656" fmla="*/ 1109464 h 7360389"/>
              <a:gd name="connsiteX1657" fmla="*/ 5518070 w 6860276"/>
              <a:gd name="connsiteY1657" fmla="*/ 1120715 h 7360389"/>
              <a:gd name="connsiteX1658" fmla="*/ 5523588 w 6860276"/>
              <a:gd name="connsiteY1658" fmla="*/ 1119837 h 7360389"/>
              <a:gd name="connsiteX1659" fmla="*/ 5520601 w 6860276"/>
              <a:gd name="connsiteY1659" fmla="*/ 1107773 h 7360389"/>
              <a:gd name="connsiteX1660" fmla="*/ 201196 w 6860276"/>
              <a:gd name="connsiteY1660" fmla="*/ 1107073 h 7360389"/>
              <a:gd name="connsiteX1661" fmla="*/ 199023 w 6860276"/>
              <a:gd name="connsiteY1661" fmla="*/ 1109114 h 7360389"/>
              <a:gd name="connsiteX1662" fmla="*/ 204817 w 6860276"/>
              <a:gd name="connsiteY1662" fmla="*/ 1109930 h 7360389"/>
              <a:gd name="connsiteX1663" fmla="*/ 204817 w 6860276"/>
              <a:gd name="connsiteY1663" fmla="*/ 1107539 h 7360389"/>
              <a:gd name="connsiteX1664" fmla="*/ 201196 w 6860276"/>
              <a:gd name="connsiteY1664" fmla="*/ 1107073 h 7360389"/>
              <a:gd name="connsiteX1665" fmla="*/ 593360 w 6860276"/>
              <a:gd name="connsiteY1665" fmla="*/ 1043308 h 7360389"/>
              <a:gd name="connsiteX1666" fmla="*/ 577610 w 6860276"/>
              <a:gd name="connsiteY1666" fmla="*/ 1044470 h 7360389"/>
              <a:gd name="connsiteX1667" fmla="*/ 583586 w 6860276"/>
              <a:gd name="connsiteY1667" fmla="*/ 1059975 h 7360389"/>
              <a:gd name="connsiteX1668" fmla="*/ 594628 w 6860276"/>
              <a:gd name="connsiteY1668" fmla="*/ 1059162 h 7360389"/>
              <a:gd name="connsiteX1669" fmla="*/ 593360 w 6860276"/>
              <a:gd name="connsiteY1669" fmla="*/ 1043308 h 7360389"/>
              <a:gd name="connsiteX1670" fmla="*/ 303195 w 6860276"/>
              <a:gd name="connsiteY1670" fmla="*/ 1034797 h 7360389"/>
              <a:gd name="connsiteX1671" fmla="*/ 296590 w 6860276"/>
              <a:gd name="connsiteY1671" fmla="*/ 1054789 h 7360389"/>
              <a:gd name="connsiteX1672" fmla="*/ 305186 w 6860276"/>
              <a:gd name="connsiteY1672" fmla="*/ 1055838 h 7360389"/>
              <a:gd name="connsiteX1673" fmla="*/ 310800 w 6860276"/>
              <a:gd name="connsiteY1673" fmla="*/ 1035730 h 7360389"/>
              <a:gd name="connsiteX1674" fmla="*/ 303195 w 6860276"/>
              <a:gd name="connsiteY1674" fmla="*/ 1034797 h 7360389"/>
              <a:gd name="connsiteX1675" fmla="*/ 4338414 w 6860276"/>
              <a:gd name="connsiteY1675" fmla="*/ 1025179 h 7360389"/>
              <a:gd name="connsiteX1676" fmla="*/ 4334792 w 6860276"/>
              <a:gd name="connsiteY1676" fmla="*/ 1026462 h 7360389"/>
              <a:gd name="connsiteX1677" fmla="*/ 4339224 w 6860276"/>
              <a:gd name="connsiteY1677" fmla="*/ 1029027 h 7360389"/>
              <a:gd name="connsiteX1678" fmla="*/ 4341034 w 6860276"/>
              <a:gd name="connsiteY1678" fmla="*/ 1026695 h 7360389"/>
              <a:gd name="connsiteX1679" fmla="*/ 4338414 w 6860276"/>
              <a:gd name="connsiteY1679" fmla="*/ 1025179 h 7360389"/>
              <a:gd name="connsiteX1680" fmla="*/ 4225097 w 6860276"/>
              <a:gd name="connsiteY1680" fmla="*/ 1010549 h 7360389"/>
              <a:gd name="connsiteX1681" fmla="*/ 4218583 w 6860276"/>
              <a:gd name="connsiteY1681" fmla="*/ 1012706 h 7360389"/>
              <a:gd name="connsiteX1682" fmla="*/ 4218583 w 6860276"/>
              <a:gd name="connsiteY1682" fmla="*/ 1017543 h 7360389"/>
              <a:gd name="connsiteX1683" fmla="*/ 4227180 w 6860276"/>
              <a:gd name="connsiteY1683" fmla="*/ 1015094 h 7360389"/>
              <a:gd name="connsiteX1684" fmla="*/ 4225097 w 6860276"/>
              <a:gd name="connsiteY1684" fmla="*/ 1010549 h 7360389"/>
              <a:gd name="connsiteX1685" fmla="*/ 4098210 w 6860276"/>
              <a:gd name="connsiteY1685" fmla="*/ 1003613 h 7360389"/>
              <a:gd name="connsiteX1686" fmla="*/ 4094406 w 6860276"/>
              <a:gd name="connsiteY1686" fmla="*/ 1004371 h 7360389"/>
              <a:gd name="connsiteX1687" fmla="*/ 4097032 w 6860276"/>
              <a:gd name="connsiteY1687" fmla="*/ 1007749 h 7360389"/>
              <a:gd name="connsiteX1688" fmla="*/ 4099749 w 6860276"/>
              <a:gd name="connsiteY1688" fmla="*/ 1005829 h 7360389"/>
              <a:gd name="connsiteX1689" fmla="*/ 4098210 w 6860276"/>
              <a:gd name="connsiteY1689" fmla="*/ 1003613 h 7360389"/>
              <a:gd name="connsiteX1690" fmla="*/ 301298 w 6860276"/>
              <a:gd name="connsiteY1690" fmla="*/ 1000755 h 7360389"/>
              <a:gd name="connsiteX1691" fmla="*/ 296318 w 6860276"/>
              <a:gd name="connsiteY1691" fmla="*/ 1000872 h 7360389"/>
              <a:gd name="connsiteX1692" fmla="*/ 297315 w 6860276"/>
              <a:gd name="connsiteY1692" fmla="*/ 1014336 h 7360389"/>
              <a:gd name="connsiteX1693" fmla="*/ 301298 w 6860276"/>
              <a:gd name="connsiteY1693" fmla="*/ 1014277 h 7360389"/>
              <a:gd name="connsiteX1694" fmla="*/ 301298 w 6860276"/>
              <a:gd name="connsiteY1694" fmla="*/ 1000755 h 7360389"/>
              <a:gd name="connsiteX1695" fmla="*/ 240386 w 6860276"/>
              <a:gd name="connsiteY1695" fmla="*/ 969571 h 7360389"/>
              <a:gd name="connsiteX1696" fmla="*/ 231785 w 6860276"/>
              <a:gd name="connsiteY1696" fmla="*/ 1006525 h 7360389"/>
              <a:gd name="connsiteX1697" fmla="*/ 238757 w 6860276"/>
              <a:gd name="connsiteY1697" fmla="*/ 1047153 h 7360389"/>
              <a:gd name="connsiteX1698" fmla="*/ 226901 w 6860276"/>
              <a:gd name="connsiteY1698" fmla="*/ 1050010 h 7360389"/>
              <a:gd name="connsiteX1699" fmla="*/ 184450 w 6860276"/>
              <a:gd name="connsiteY1699" fmla="*/ 997726 h 7360389"/>
              <a:gd name="connsiteX1700" fmla="*/ 178569 w 6860276"/>
              <a:gd name="connsiteY1700" fmla="*/ 1009674 h 7360389"/>
              <a:gd name="connsiteX1701" fmla="*/ 177845 w 6860276"/>
              <a:gd name="connsiteY1701" fmla="*/ 1041558 h 7360389"/>
              <a:gd name="connsiteX1702" fmla="*/ 219113 w 6860276"/>
              <a:gd name="connsiteY1702" fmla="*/ 1071751 h 7360389"/>
              <a:gd name="connsiteX1703" fmla="*/ 177574 w 6860276"/>
              <a:gd name="connsiteY1703" fmla="*/ 1098621 h 7360389"/>
              <a:gd name="connsiteX1704" fmla="*/ 227896 w 6860276"/>
              <a:gd name="connsiteY1704" fmla="*/ 1093842 h 7360389"/>
              <a:gd name="connsiteX1705" fmla="*/ 267444 w 6860276"/>
              <a:gd name="connsiteY1705" fmla="*/ 1087023 h 7360389"/>
              <a:gd name="connsiteX1706" fmla="*/ 269345 w 6860276"/>
              <a:gd name="connsiteY1706" fmla="*/ 1018709 h 7360389"/>
              <a:gd name="connsiteX1707" fmla="*/ 240386 w 6860276"/>
              <a:gd name="connsiteY1707" fmla="*/ 969571 h 7360389"/>
              <a:gd name="connsiteX1708" fmla="*/ 508917 w 6860276"/>
              <a:gd name="connsiteY1708" fmla="*/ 965375 h 7360389"/>
              <a:gd name="connsiteX1709" fmla="*/ 504028 w 6860276"/>
              <a:gd name="connsiteY1709" fmla="*/ 967358 h 7360389"/>
              <a:gd name="connsiteX1710" fmla="*/ 505929 w 6860276"/>
              <a:gd name="connsiteY1710" fmla="*/ 969687 h 7360389"/>
              <a:gd name="connsiteX1711" fmla="*/ 508826 w 6860276"/>
              <a:gd name="connsiteY1711" fmla="*/ 968171 h 7360389"/>
              <a:gd name="connsiteX1712" fmla="*/ 508917 w 6860276"/>
              <a:gd name="connsiteY1712" fmla="*/ 965375 h 7360389"/>
              <a:gd name="connsiteX1713" fmla="*/ 188978 w 6860276"/>
              <a:gd name="connsiteY1713" fmla="*/ 949404 h 7360389"/>
              <a:gd name="connsiteX1714" fmla="*/ 184722 w 6860276"/>
              <a:gd name="connsiteY1714" fmla="*/ 952608 h 7360389"/>
              <a:gd name="connsiteX1715" fmla="*/ 191423 w 6860276"/>
              <a:gd name="connsiteY1715" fmla="*/ 955640 h 7360389"/>
              <a:gd name="connsiteX1716" fmla="*/ 195672 w 6860276"/>
              <a:gd name="connsiteY1716" fmla="*/ 952375 h 7360389"/>
              <a:gd name="connsiteX1717" fmla="*/ 188978 w 6860276"/>
              <a:gd name="connsiteY1717" fmla="*/ 949404 h 7360389"/>
              <a:gd name="connsiteX1718" fmla="*/ 683502 w 6860276"/>
              <a:gd name="connsiteY1718" fmla="*/ 937628 h 7360389"/>
              <a:gd name="connsiteX1719" fmla="*/ 683502 w 6860276"/>
              <a:gd name="connsiteY1719" fmla="*/ 980376 h 7360389"/>
              <a:gd name="connsiteX1720" fmla="*/ 683230 w 6860276"/>
              <a:gd name="connsiteY1720" fmla="*/ 981522 h 7360389"/>
              <a:gd name="connsiteX1721" fmla="*/ 683484 w 6860276"/>
              <a:gd name="connsiteY1721" fmla="*/ 981742 h 7360389"/>
              <a:gd name="connsiteX1722" fmla="*/ 676307 w 6860276"/>
              <a:gd name="connsiteY1722" fmla="*/ 999000 h 7360389"/>
              <a:gd name="connsiteX1723" fmla="*/ 691375 w 6860276"/>
              <a:gd name="connsiteY1723" fmla="*/ 1014161 h 7360389"/>
              <a:gd name="connsiteX1724" fmla="*/ 691352 w 6860276"/>
              <a:gd name="connsiteY1724" fmla="*/ 988596 h 7360389"/>
              <a:gd name="connsiteX1725" fmla="*/ 683484 w 6860276"/>
              <a:gd name="connsiteY1725" fmla="*/ 981742 h 7360389"/>
              <a:gd name="connsiteX1726" fmla="*/ 683502 w 6860276"/>
              <a:gd name="connsiteY1726" fmla="*/ 981697 h 7360389"/>
              <a:gd name="connsiteX1727" fmla="*/ 683502 w 6860276"/>
              <a:gd name="connsiteY1727" fmla="*/ 980376 h 7360389"/>
              <a:gd name="connsiteX1728" fmla="*/ 693548 w 6860276"/>
              <a:gd name="connsiteY1728" fmla="*/ 938036 h 7360389"/>
              <a:gd name="connsiteX1729" fmla="*/ 683502 w 6860276"/>
              <a:gd name="connsiteY1729" fmla="*/ 937628 h 7360389"/>
              <a:gd name="connsiteX1730" fmla="*/ 5498882 w 6860276"/>
              <a:gd name="connsiteY1730" fmla="*/ 928499 h 7360389"/>
              <a:gd name="connsiteX1731" fmla="*/ 5450640 w 6860276"/>
              <a:gd name="connsiteY1731" fmla="*/ 945497 h 7360389"/>
              <a:gd name="connsiteX1732" fmla="*/ 5487024 w 6860276"/>
              <a:gd name="connsiteY1732" fmla="*/ 967067 h 7360389"/>
              <a:gd name="connsiteX1733" fmla="*/ 5494116 w 6860276"/>
              <a:gd name="connsiteY1733" fmla="*/ 989023 h 7360389"/>
              <a:gd name="connsiteX1734" fmla="*/ 5506780 w 6860276"/>
              <a:gd name="connsiteY1734" fmla="*/ 993155 h 7360389"/>
              <a:gd name="connsiteX1735" fmla="*/ 5506758 w 6860276"/>
              <a:gd name="connsiteY1735" fmla="*/ 993178 h 7360389"/>
              <a:gd name="connsiteX1736" fmla="*/ 5506852 w 6860276"/>
              <a:gd name="connsiteY1736" fmla="*/ 993187 h 7360389"/>
              <a:gd name="connsiteX1737" fmla="*/ 5515807 w 6860276"/>
              <a:gd name="connsiteY1737" fmla="*/ 1016552 h 7360389"/>
              <a:gd name="connsiteX1738" fmla="*/ 5542689 w 6860276"/>
              <a:gd name="connsiteY1738" fmla="*/ 1031123 h 7360389"/>
              <a:gd name="connsiteX1739" fmla="*/ 5548388 w 6860276"/>
              <a:gd name="connsiteY1739" fmla="*/ 988924 h 7360389"/>
              <a:gd name="connsiteX1740" fmla="*/ 5528208 w 6860276"/>
              <a:gd name="connsiteY1740" fmla="*/ 995219 h 7360389"/>
              <a:gd name="connsiteX1741" fmla="*/ 5506852 w 6860276"/>
              <a:gd name="connsiteY1741" fmla="*/ 993187 h 7360389"/>
              <a:gd name="connsiteX1742" fmla="*/ 5506849 w 6860276"/>
              <a:gd name="connsiteY1742" fmla="*/ 993178 h 7360389"/>
              <a:gd name="connsiteX1743" fmla="*/ 5506780 w 6860276"/>
              <a:gd name="connsiteY1743" fmla="*/ 993155 h 7360389"/>
              <a:gd name="connsiteX1744" fmla="*/ 5518260 w 6860276"/>
              <a:gd name="connsiteY1744" fmla="*/ 981327 h 7360389"/>
              <a:gd name="connsiteX1745" fmla="*/ 5530290 w 6860276"/>
              <a:gd name="connsiteY1745" fmla="*/ 943459 h 7360389"/>
              <a:gd name="connsiteX1746" fmla="*/ 5498882 w 6860276"/>
              <a:gd name="connsiteY1746" fmla="*/ 928499 h 7360389"/>
              <a:gd name="connsiteX1747" fmla="*/ 4309994 w 6860276"/>
              <a:gd name="connsiteY1747" fmla="*/ 919269 h 7360389"/>
              <a:gd name="connsiteX1748" fmla="*/ 4306010 w 6860276"/>
              <a:gd name="connsiteY1748" fmla="*/ 920261 h 7360389"/>
              <a:gd name="connsiteX1749" fmla="*/ 4306281 w 6860276"/>
              <a:gd name="connsiteY1749" fmla="*/ 928709 h 7360389"/>
              <a:gd name="connsiteX1750" fmla="*/ 4313706 w 6860276"/>
              <a:gd name="connsiteY1750" fmla="*/ 934716 h 7360389"/>
              <a:gd name="connsiteX1751" fmla="*/ 4317775 w 6860276"/>
              <a:gd name="connsiteY1751" fmla="*/ 932500 h 7360389"/>
              <a:gd name="connsiteX1752" fmla="*/ 4309994 w 6860276"/>
              <a:gd name="connsiteY1752" fmla="*/ 919269 h 7360389"/>
              <a:gd name="connsiteX1753" fmla="*/ 746587 w 6860276"/>
              <a:gd name="connsiteY1753" fmla="*/ 918628 h 7360389"/>
              <a:gd name="connsiteX1754" fmla="*/ 749751 w 6860276"/>
              <a:gd name="connsiteY1754" fmla="*/ 948121 h 7360389"/>
              <a:gd name="connsiteX1755" fmla="*/ 746587 w 6860276"/>
              <a:gd name="connsiteY1755" fmla="*/ 918628 h 7360389"/>
              <a:gd name="connsiteX1756" fmla="*/ 4301759 w 6860276"/>
              <a:gd name="connsiteY1756" fmla="*/ 881440 h 7360389"/>
              <a:gd name="connsiteX1757" fmla="*/ 4298590 w 6860276"/>
              <a:gd name="connsiteY1757" fmla="*/ 882548 h 7360389"/>
              <a:gd name="connsiteX1758" fmla="*/ 4299766 w 6860276"/>
              <a:gd name="connsiteY1758" fmla="*/ 884936 h 7360389"/>
              <a:gd name="connsiteX1759" fmla="*/ 4304650 w 6860276"/>
              <a:gd name="connsiteY1759" fmla="*/ 883131 h 7360389"/>
              <a:gd name="connsiteX1760" fmla="*/ 4301759 w 6860276"/>
              <a:gd name="connsiteY1760" fmla="*/ 881440 h 7360389"/>
              <a:gd name="connsiteX1761" fmla="*/ 683683 w 6860276"/>
              <a:gd name="connsiteY1761" fmla="*/ 874504 h 7360389"/>
              <a:gd name="connsiteX1762" fmla="*/ 688844 w 6860276"/>
              <a:gd name="connsiteY1762" fmla="*/ 906852 h 7360389"/>
              <a:gd name="connsiteX1763" fmla="*/ 683683 w 6860276"/>
              <a:gd name="connsiteY1763" fmla="*/ 874504 h 7360389"/>
              <a:gd name="connsiteX1764" fmla="*/ 732377 w 6860276"/>
              <a:gd name="connsiteY1764" fmla="*/ 868326 h 7360389"/>
              <a:gd name="connsiteX1765" fmla="*/ 742875 w 6860276"/>
              <a:gd name="connsiteY1765" fmla="*/ 900382 h 7360389"/>
              <a:gd name="connsiteX1766" fmla="*/ 732377 w 6860276"/>
              <a:gd name="connsiteY1766" fmla="*/ 868326 h 7360389"/>
              <a:gd name="connsiteX1767" fmla="*/ 825959 w 6860276"/>
              <a:gd name="connsiteY1767" fmla="*/ 849673 h 7360389"/>
              <a:gd name="connsiteX1768" fmla="*/ 818630 w 6860276"/>
              <a:gd name="connsiteY1768" fmla="*/ 851014 h 7360389"/>
              <a:gd name="connsiteX1769" fmla="*/ 825235 w 6860276"/>
              <a:gd name="connsiteY1769" fmla="*/ 877008 h 7360389"/>
              <a:gd name="connsiteX1770" fmla="*/ 832382 w 6860276"/>
              <a:gd name="connsiteY1770" fmla="*/ 876309 h 7360389"/>
              <a:gd name="connsiteX1771" fmla="*/ 825959 w 6860276"/>
              <a:gd name="connsiteY1771" fmla="*/ 849673 h 7360389"/>
              <a:gd name="connsiteX1772" fmla="*/ 5399870 w 6860276"/>
              <a:gd name="connsiteY1772" fmla="*/ 832068 h 7360389"/>
              <a:gd name="connsiteX1773" fmla="*/ 5431183 w 6860276"/>
              <a:gd name="connsiteY1773" fmla="*/ 906389 h 7360389"/>
              <a:gd name="connsiteX1774" fmla="*/ 5448382 w 6860276"/>
              <a:gd name="connsiteY1774" fmla="*/ 907493 h 7360389"/>
              <a:gd name="connsiteX1775" fmla="*/ 5399870 w 6860276"/>
              <a:gd name="connsiteY1775" fmla="*/ 832068 h 7360389"/>
              <a:gd name="connsiteX1776" fmla="*/ 498328 w 6860276"/>
              <a:gd name="connsiteY1776" fmla="*/ 796047 h 7360389"/>
              <a:gd name="connsiteX1777" fmla="*/ 495250 w 6860276"/>
              <a:gd name="connsiteY1777" fmla="*/ 796514 h 7360389"/>
              <a:gd name="connsiteX1778" fmla="*/ 494978 w 6860276"/>
              <a:gd name="connsiteY1778" fmla="*/ 799080 h 7360389"/>
              <a:gd name="connsiteX1779" fmla="*/ 499506 w 6860276"/>
              <a:gd name="connsiteY1779" fmla="*/ 798438 h 7360389"/>
              <a:gd name="connsiteX1780" fmla="*/ 498328 w 6860276"/>
              <a:gd name="connsiteY1780" fmla="*/ 796047 h 7360389"/>
              <a:gd name="connsiteX1781" fmla="*/ 4281572 w 6860276"/>
              <a:gd name="connsiteY1781" fmla="*/ 795989 h 7360389"/>
              <a:gd name="connsiteX1782" fmla="*/ 4278771 w 6860276"/>
              <a:gd name="connsiteY1782" fmla="*/ 796455 h 7360389"/>
              <a:gd name="connsiteX1783" fmla="*/ 4278590 w 6860276"/>
              <a:gd name="connsiteY1783" fmla="*/ 798905 h 7360389"/>
              <a:gd name="connsiteX1784" fmla="*/ 4282658 w 6860276"/>
              <a:gd name="connsiteY1784" fmla="*/ 798263 h 7360389"/>
              <a:gd name="connsiteX1785" fmla="*/ 4281572 w 6860276"/>
              <a:gd name="connsiteY1785" fmla="*/ 795989 h 7360389"/>
              <a:gd name="connsiteX1786" fmla="*/ 550366 w 6860276"/>
              <a:gd name="connsiteY1786" fmla="*/ 782409 h 7360389"/>
              <a:gd name="connsiteX1787" fmla="*/ 544667 w 6860276"/>
              <a:gd name="connsiteY1787" fmla="*/ 785441 h 7360389"/>
              <a:gd name="connsiteX1788" fmla="*/ 547926 w 6860276"/>
              <a:gd name="connsiteY1788" fmla="*/ 789694 h 7360389"/>
              <a:gd name="connsiteX1789" fmla="*/ 554531 w 6860276"/>
              <a:gd name="connsiteY1789" fmla="*/ 788470 h 7360389"/>
              <a:gd name="connsiteX1790" fmla="*/ 550366 w 6860276"/>
              <a:gd name="connsiteY1790" fmla="*/ 782409 h 7360389"/>
              <a:gd name="connsiteX1791" fmla="*/ 448640 w 6860276"/>
              <a:gd name="connsiteY1791" fmla="*/ 774889 h 7360389"/>
              <a:gd name="connsiteX1792" fmla="*/ 443840 w 6860276"/>
              <a:gd name="connsiteY1792" fmla="*/ 778447 h 7360389"/>
              <a:gd name="connsiteX1793" fmla="*/ 447100 w 6860276"/>
              <a:gd name="connsiteY1793" fmla="*/ 779959 h 7360389"/>
              <a:gd name="connsiteX1794" fmla="*/ 451990 w 6860276"/>
              <a:gd name="connsiteY1794" fmla="*/ 776464 h 7360389"/>
              <a:gd name="connsiteX1795" fmla="*/ 448640 w 6860276"/>
              <a:gd name="connsiteY1795" fmla="*/ 774889 h 7360389"/>
              <a:gd name="connsiteX1796" fmla="*/ 1095486 w 6860276"/>
              <a:gd name="connsiteY1796" fmla="*/ 730999 h 7360389"/>
              <a:gd name="connsiteX1797" fmla="*/ 1092588 w 6860276"/>
              <a:gd name="connsiteY1797" fmla="*/ 732512 h 7360389"/>
              <a:gd name="connsiteX1798" fmla="*/ 1092588 w 6860276"/>
              <a:gd name="connsiteY1798" fmla="*/ 735311 h 7360389"/>
              <a:gd name="connsiteX1799" fmla="*/ 1097387 w 6860276"/>
              <a:gd name="connsiteY1799" fmla="*/ 733332 h 7360389"/>
              <a:gd name="connsiteX1800" fmla="*/ 1095486 w 6860276"/>
              <a:gd name="connsiteY1800" fmla="*/ 730999 h 7360389"/>
              <a:gd name="connsiteX1801" fmla="*/ 479409 w 6860276"/>
              <a:gd name="connsiteY1801" fmla="*/ 694625 h 7360389"/>
              <a:gd name="connsiteX1802" fmla="*/ 479409 w 6860276"/>
              <a:gd name="connsiteY1802" fmla="*/ 738460 h 7360389"/>
              <a:gd name="connsiteX1803" fmla="*/ 472715 w 6860276"/>
              <a:gd name="connsiteY1803" fmla="*/ 741022 h 7360389"/>
              <a:gd name="connsiteX1804" fmla="*/ 457508 w 6860276"/>
              <a:gd name="connsiteY1804" fmla="*/ 719106 h 7360389"/>
              <a:gd name="connsiteX1805" fmla="*/ 443297 w 6860276"/>
              <a:gd name="connsiteY1805" fmla="*/ 727034 h 7360389"/>
              <a:gd name="connsiteX1806" fmla="*/ 492714 w 6860276"/>
              <a:gd name="connsiteY1806" fmla="*/ 774073 h 7360389"/>
              <a:gd name="connsiteX1807" fmla="*/ 479409 w 6860276"/>
              <a:gd name="connsiteY1807" fmla="*/ 694625 h 7360389"/>
              <a:gd name="connsiteX1808" fmla="*/ 666218 w 6860276"/>
              <a:gd name="connsiteY1808" fmla="*/ 692121 h 7360389"/>
              <a:gd name="connsiteX1809" fmla="*/ 667662 w 6860276"/>
              <a:gd name="connsiteY1809" fmla="*/ 743530 h 7360389"/>
              <a:gd name="connsiteX1810" fmla="*/ 634266 w 6860276"/>
              <a:gd name="connsiteY1810" fmla="*/ 769178 h 7360389"/>
              <a:gd name="connsiteX1811" fmla="*/ 621685 w 6860276"/>
              <a:gd name="connsiteY1811" fmla="*/ 773315 h 7360389"/>
              <a:gd name="connsiteX1812" fmla="*/ 638341 w 6860276"/>
              <a:gd name="connsiteY1812" fmla="*/ 784100 h 7360389"/>
              <a:gd name="connsiteX1813" fmla="*/ 674363 w 6860276"/>
              <a:gd name="connsiteY1813" fmla="*/ 816217 h 7360389"/>
              <a:gd name="connsiteX1814" fmla="*/ 672461 w 6860276"/>
              <a:gd name="connsiteY1814" fmla="*/ 833351 h 7360389"/>
              <a:gd name="connsiteX1815" fmla="*/ 702144 w 6860276"/>
              <a:gd name="connsiteY1815" fmla="*/ 839354 h 7360389"/>
              <a:gd name="connsiteX1816" fmla="*/ 703140 w 6860276"/>
              <a:gd name="connsiteY1816" fmla="*/ 795114 h 7360389"/>
              <a:gd name="connsiteX1817" fmla="*/ 744957 w 6860276"/>
              <a:gd name="connsiteY1817" fmla="*/ 847865 h 7360389"/>
              <a:gd name="connsiteX1818" fmla="*/ 749569 w 6860276"/>
              <a:gd name="connsiteY1818" fmla="*/ 814876 h 7360389"/>
              <a:gd name="connsiteX1819" fmla="*/ 760707 w 6860276"/>
              <a:gd name="connsiteY1819" fmla="*/ 758976 h 7360389"/>
              <a:gd name="connsiteX1820" fmla="*/ 744685 w 6860276"/>
              <a:gd name="connsiteY1820" fmla="*/ 744930 h 7360389"/>
              <a:gd name="connsiteX1821" fmla="*/ 718890 w 6860276"/>
              <a:gd name="connsiteY1821" fmla="*/ 751749 h 7360389"/>
              <a:gd name="connsiteX1822" fmla="*/ 701335 w 6860276"/>
              <a:gd name="connsiteY1822" fmla="*/ 780076 h 7360389"/>
              <a:gd name="connsiteX1823" fmla="*/ 694272 w 6860276"/>
              <a:gd name="connsiteY1823" fmla="*/ 781126 h 7360389"/>
              <a:gd name="connsiteX1824" fmla="*/ 684499 w 6860276"/>
              <a:gd name="connsiteY1824" fmla="*/ 749766 h 7360389"/>
              <a:gd name="connsiteX1825" fmla="*/ 719343 w 6860276"/>
              <a:gd name="connsiteY1825" fmla="*/ 712054 h 7360389"/>
              <a:gd name="connsiteX1826" fmla="*/ 666218 w 6860276"/>
              <a:gd name="connsiteY1826" fmla="*/ 692121 h 7360389"/>
              <a:gd name="connsiteX1827" fmla="*/ 750656 w 6860276"/>
              <a:gd name="connsiteY1827" fmla="*/ 677082 h 7360389"/>
              <a:gd name="connsiteX1828" fmla="*/ 750656 w 6860276"/>
              <a:gd name="connsiteY1828" fmla="*/ 712579 h 7360389"/>
              <a:gd name="connsiteX1829" fmla="*/ 750656 w 6860276"/>
              <a:gd name="connsiteY1829" fmla="*/ 677082 h 7360389"/>
              <a:gd name="connsiteX1830" fmla="*/ 716265 w 6860276"/>
              <a:gd name="connsiteY1830" fmla="*/ 676907 h 7360389"/>
              <a:gd name="connsiteX1831" fmla="*/ 705313 w 6860276"/>
              <a:gd name="connsiteY1831" fmla="*/ 689963 h 7360389"/>
              <a:gd name="connsiteX1832" fmla="*/ 712648 w 6860276"/>
              <a:gd name="connsiteY1832" fmla="*/ 692584 h 7360389"/>
              <a:gd name="connsiteX1833" fmla="*/ 724232 w 6860276"/>
              <a:gd name="connsiteY1833" fmla="*/ 679761 h 7360389"/>
              <a:gd name="connsiteX1834" fmla="*/ 716265 w 6860276"/>
              <a:gd name="connsiteY1834" fmla="*/ 676907 h 7360389"/>
              <a:gd name="connsiteX1835" fmla="*/ 454792 w 6860276"/>
              <a:gd name="connsiteY1835" fmla="*/ 667989 h 7360389"/>
              <a:gd name="connsiteX1836" fmla="*/ 450269 w 6860276"/>
              <a:gd name="connsiteY1836" fmla="*/ 694858 h 7360389"/>
              <a:gd name="connsiteX1837" fmla="*/ 461583 w 6860276"/>
              <a:gd name="connsiteY1837" fmla="*/ 695616 h 7360389"/>
              <a:gd name="connsiteX1838" fmla="*/ 465561 w 6860276"/>
              <a:gd name="connsiteY1838" fmla="*/ 668688 h 7360389"/>
              <a:gd name="connsiteX1839" fmla="*/ 454792 w 6860276"/>
              <a:gd name="connsiteY1839" fmla="*/ 667989 h 7360389"/>
              <a:gd name="connsiteX1840" fmla="*/ 491990 w 6860276"/>
              <a:gd name="connsiteY1840" fmla="*/ 658778 h 7360389"/>
              <a:gd name="connsiteX1841" fmla="*/ 489545 w 6860276"/>
              <a:gd name="connsiteY1841" fmla="*/ 660819 h 7360389"/>
              <a:gd name="connsiteX1842" fmla="*/ 494797 w 6860276"/>
              <a:gd name="connsiteY1842" fmla="*/ 663732 h 7360389"/>
              <a:gd name="connsiteX1843" fmla="*/ 497061 w 6860276"/>
              <a:gd name="connsiteY1843" fmla="*/ 661752 h 7360389"/>
              <a:gd name="connsiteX1844" fmla="*/ 491990 w 6860276"/>
              <a:gd name="connsiteY1844" fmla="*/ 658778 h 7360389"/>
              <a:gd name="connsiteX1845" fmla="*/ 1075848 w 6860276"/>
              <a:gd name="connsiteY1845" fmla="*/ 640416 h 7360389"/>
              <a:gd name="connsiteX1846" fmla="*/ 1086889 w 6860276"/>
              <a:gd name="connsiteY1846" fmla="*/ 698124 h 7360389"/>
              <a:gd name="connsiteX1847" fmla="*/ 1115491 w 6860276"/>
              <a:gd name="connsiteY1847" fmla="*/ 666764 h 7360389"/>
              <a:gd name="connsiteX1848" fmla="*/ 1075848 w 6860276"/>
              <a:gd name="connsiteY1848" fmla="*/ 640416 h 7360389"/>
              <a:gd name="connsiteX1849" fmla="*/ 614426 w 6860276"/>
              <a:gd name="connsiteY1849" fmla="*/ 634029 h 7360389"/>
              <a:gd name="connsiteX1850" fmla="*/ 599059 w 6860276"/>
              <a:gd name="connsiteY1850" fmla="*/ 634183 h 7360389"/>
              <a:gd name="connsiteX1851" fmla="*/ 618069 w 6860276"/>
              <a:gd name="connsiteY1851" fmla="*/ 652134 h 7360389"/>
              <a:gd name="connsiteX1852" fmla="*/ 614426 w 6860276"/>
              <a:gd name="connsiteY1852" fmla="*/ 634029 h 7360389"/>
              <a:gd name="connsiteX1853" fmla="*/ 747130 w 6860276"/>
              <a:gd name="connsiteY1853" fmla="*/ 622582 h 7360389"/>
              <a:gd name="connsiteX1854" fmla="*/ 751018 w 6860276"/>
              <a:gd name="connsiteY1854" fmla="*/ 666706 h 7360389"/>
              <a:gd name="connsiteX1855" fmla="*/ 747130 w 6860276"/>
              <a:gd name="connsiteY1855" fmla="*/ 622582 h 7360389"/>
              <a:gd name="connsiteX1856" fmla="*/ 716265 w 6860276"/>
              <a:gd name="connsiteY1856" fmla="*/ 616346 h 7360389"/>
              <a:gd name="connsiteX1857" fmla="*/ 713010 w 6860276"/>
              <a:gd name="connsiteY1857" fmla="*/ 616404 h 7360389"/>
              <a:gd name="connsiteX1858" fmla="*/ 713010 w 6860276"/>
              <a:gd name="connsiteY1858" fmla="*/ 629810 h 7360389"/>
              <a:gd name="connsiteX1859" fmla="*/ 716265 w 6860276"/>
              <a:gd name="connsiteY1859" fmla="*/ 629810 h 7360389"/>
              <a:gd name="connsiteX1860" fmla="*/ 716265 w 6860276"/>
              <a:gd name="connsiteY1860" fmla="*/ 616346 h 7360389"/>
              <a:gd name="connsiteX1861" fmla="*/ 810481 w 6860276"/>
              <a:gd name="connsiteY1861" fmla="*/ 612264 h 7360389"/>
              <a:gd name="connsiteX1862" fmla="*/ 808489 w 6860276"/>
              <a:gd name="connsiteY1862" fmla="*/ 613022 h 7360389"/>
              <a:gd name="connsiteX1863" fmla="*/ 822609 w 6860276"/>
              <a:gd name="connsiteY1863" fmla="*/ 803158 h 7360389"/>
              <a:gd name="connsiteX1864" fmla="*/ 827318 w 6860276"/>
              <a:gd name="connsiteY1864" fmla="*/ 705234 h 7360389"/>
              <a:gd name="connsiteX1865" fmla="*/ 840713 w 6860276"/>
              <a:gd name="connsiteY1865" fmla="*/ 621824 h 7360389"/>
              <a:gd name="connsiteX1866" fmla="*/ 810481 w 6860276"/>
              <a:gd name="connsiteY1866" fmla="*/ 612264 h 7360389"/>
              <a:gd name="connsiteX1867" fmla="*/ 748579 w 6860276"/>
              <a:gd name="connsiteY1867" fmla="*/ 597167 h 7360389"/>
              <a:gd name="connsiteX1868" fmla="*/ 742331 w 6860276"/>
              <a:gd name="connsiteY1868" fmla="*/ 597984 h 7360389"/>
              <a:gd name="connsiteX1869" fmla="*/ 745500 w 6860276"/>
              <a:gd name="connsiteY1869" fmla="*/ 602412 h 7360389"/>
              <a:gd name="connsiteX1870" fmla="*/ 751562 w 6860276"/>
              <a:gd name="connsiteY1870" fmla="*/ 601774 h 7360389"/>
              <a:gd name="connsiteX1871" fmla="*/ 748579 w 6860276"/>
              <a:gd name="connsiteY1871" fmla="*/ 597167 h 7360389"/>
              <a:gd name="connsiteX1872" fmla="*/ 1066799 w 6860276"/>
              <a:gd name="connsiteY1872" fmla="*/ 577234 h 7360389"/>
              <a:gd name="connsiteX1873" fmla="*/ 1073855 w 6860276"/>
              <a:gd name="connsiteY1873" fmla="*/ 599092 h 7360389"/>
              <a:gd name="connsiteX1874" fmla="*/ 1099560 w 6860276"/>
              <a:gd name="connsiteY1874" fmla="*/ 581838 h 7360389"/>
              <a:gd name="connsiteX1875" fmla="*/ 1066799 w 6860276"/>
              <a:gd name="connsiteY1875" fmla="*/ 577234 h 7360389"/>
              <a:gd name="connsiteX1876" fmla="*/ 604220 w 6860276"/>
              <a:gd name="connsiteY1876" fmla="*/ 573560 h 7360389"/>
              <a:gd name="connsiteX1877" fmla="*/ 618521 w 6860276"/>
              <a:gd name="connsiteY1877" fmla="*/ 615413 h 7360389"/>
              <a:gd name="connsiteX1878" fmla="*/ 604220 w 6860276"/>
              <a:gd name="connsiteY1878" fmla="*/ 573560 h 7360389"/>
              <a:gd name="connsiteX1879" fmla="*/ 1055123 w 6860276"/>
              <a:gd name="connsiteY1879" fmla="*/ 530253 h 7360389"/>
              <a:gd name="connsiteX1880" fmla="*/ 1052045 w 6860276"/>
              <a:gd name="connsiteY1880" fmla="*/ 536781 h 7360389"/>
              <a:gd name="connsiteX1881" fmla="*/ 1061274 w 6860276"/>
              <a:gd name="connsiteY1881" fmla="*/ 541093 h 7360389"/>
              <a:gd name="connsiteX1882" fmla="*/ 1071501 w 6860276"/>
              <a:gd name="connsiteY1882" fmla="*/ 535152 h 7360389"/>
              <a:gd name="connsiteX1883" fmla="*/ 1055123 w 6860276"/>
              <a:gd name="connsiteY1883" fmla="*/ 530253 h 7360389"/>
              <a:gd name="connsiteX1884" fmla="*/ 4462948 w 6860276"/>
              <a:gd name="connsiteY1884" fmla="*/ 530078 h 7360389"/>
              <a:gd name="connsiteX1885" fmla="*/ 4461228 w 6860276"/>
              <a:gd name="connsiteY1885" fmla="*/ 532353 h 7360389"/>
              <a:gd name="connsiteX1886" fmla="*/ 4463854 w 6860276"/>
              <a:gd name="connsiteY1886" fmla="*/ 533807 h 7360389"/>
              <a:gd name="connsiteX1887" fmla="*/ 4467296 w 6860276"/>
              <a:gd name="connsiteY1887" fmla="*/ 532586 h 7360389"/>
              <a:gd name="connsiteX1888" fmla="*/ 4462948 w 6860276"/>
              <a:gd name="connsiteY1888" fmla="*/ 530078 h 7360389"/>
              <a:gd name="connsiteX1889" fmla="*/ 600779 w 6860276"/>
              <a:gd name="connsiteY1889" fmla="*/ 528854 h 7360389"/>
              <a:gd name="connsiteX1890" fmla="*/ 593994 w 6860276"/>
              <a:gd name="connsiteY1890" fmla="*/ 528912 h 7360389"/>
              <a:gd name="connsiteX1891" fmla="*/ 593994 w 6860276"/>
              <a:gd name="connsiteY1891" fmla="*/ 530778 h 7360389"/>
              <a:gd name="connsiteX1892" fmla="*/ 600779 w 6860276"/>
              <a:gd name="connsiteY1892" fmla="*/ 530895 h 7360389"/>
              <a:gd name="connsiteX1893" fmla="*/ 600779 w 6860276"/>
              <a:gd name="connsiteY1893" fmla="*/ 528854 h 7360389"/>
              <a:gd name="connsiteX1894" fmla="*/ 1309442 w 6860276"/>
              <a:gd name="connsiteY1894" fmla="*/ 524600 h 7360389"/>
              <a:gd name="connsiteX1895" fmla="*/ 1305731 w 6860276"/>
              <a:gd name="connsiteY1895" fmla="*/ 525008 h 7360389"/>
              <a:gd name="connsiteX1896" fmla="*/ 1306093 w 6860276"/>
              <a:gd name="connsiteY1896" fmla="*/ 529495 h 7360389"/>
              <a:gd name="connsiteX1897" fmla="*/ 1309805 w 6860276"/>
              <a:gd name="connsiteY1897" fmla="*/ 529029 h 7360389"/>
              <a:gd name="connsiteX1898" fmla="*/ 1309442 w 6860276"/>
              <a:gd name="connsiteY1898" fmla="*/ 524600 h 7360389"/>
              <a:gd name="connsiteX1899" fmla="*/ 3709033 w 6860276"/>
              <a:gd name="connsiteY1899" fmla="*/ 521918 h 7360389"/>
              <a:gd name="connsiteX1900" fmla="*/ 3708037 w 6860276"/>
              <a:gd name="connsiteY1900" fmla="*/ 524425 h 7360389"/>
              <a:gd name="connsiteX1901" fmla="*/ 3712655 w 6860276"/>
              <a:gd name="connsiteY1901" fmla="*/ 524833 h 7360389"/>
              <a:gd name="connsiteX1902" fmla="*/ 3712111 w 6860276"/>
              <a:gd name="connsiteY1902" fmla="*/ 522268 h 7360389"/>
              <a:gd name="connsiteX1903" fmla="*/ 3709033 w 6860276"/>
              <a:gd name="connsiteY1903" fmla="*/ 521918 h 7360389"/>
              <a:gd name="connsiteX1904" fmla="*/ 932667 w 6860276"/>
              <a:gd name="connsiteY1904" fmla="*/ 512999 h 7360389"/>
              <a:gd name="connsiteX1905" fmla="*/ 924069 w 6860276"/>
              <a:gd name="connsiteY1905" fmla="*/ 514865 h 7360389"/>
              <a:gd name="connsiteX1906" fmla="*/ 925609 w 6860276"/>
              <a:gd name="connsiteY1906" fmla="*/ 519877 h 7360389"/>
              <a:gd name="connsiteX1907" fmla="*/ 932757 w 6860276"/>
              <a:gd name="connsiteY1907" fmla="*/ 520693 h 7360389"/>
              <a:gd name="connsiteX1908" fmla="*/ 932667 w 6860276"/>
              <a:gd name="connsiteY1908" fmla="*/ 512999 h 7360389"/>
              <a:gd name="connsiteX1909" fmla="*/ 2237400 w 6860276"/>
              <a:gd name="connsiteY1909" fmla="*/ 511020 h 7360389"/>
              <a:gd name="connsiteX1910" fmla="*/ 2233602 w 6860276"/>
              <a:gd name="connsiteY1910" fmla="*/ 512707 h 7360389"/>
              <a:gd name="connsiteX1911" fmla="*/ 2234961 w 6860276"/>
              <a:gd name="connsiteY1911" fmla="*/ 514865 h 7360389"/>
              <a:gd name="connsiteX1912" fmla="*/ 2237309 w 6860276"/>
              <a:gd name="connsiteY1912" fmla="*/ 513466 h 7360389"/>
              <a:gd name="connsiteX1913" fmla="*/ 2237400 w 6860276"/>
              <a:gd name="connsiteY1913" fmla="*/ 511020 h 7360389"/>
              <a:gd name="connsiteX1914" fmla="*/ 897188 w 6860276"/>
              <a:gd name="connsiteY1914" fmla="*/ 505480 h 7360389"/>
              <a:gd name="connsiteX1915" fmla="*/ 893747 w 6860276"/>
              <a:gd name="connsiteY1915" fmla="*/ 505888 h 7360389"/>
              <a:gd name="connsiteX1916" fmla="*/ 894199 w 6860276"/>
              <a:gd name="connsiteY1916" fmla="*/ 513349 h 7360389"/>
              <a:gd name="connsiteX1917" fmla="*/ 898817 w 6860276"/>
              <a:gd name="connsiteY1917" fmla="*/ 512824 h 7360389"/>
              <a:gd name="connsiteX1918" fmla="*/ 897188 w 6860276"/>
              <a:gd name="connsiteY1918" fmla="*/ 505480 h 7360389"/>
              <a:gd name="connsiteX1919" fmla="*/ 1669479 w 6860276"/>
              <a:gd name="connsiteY1919" fmla="*/ 501576 h 7360389"/>
              <a:gd name="connsiteX1920" fmla="*/ 1659157 w 6860276"/>
              <a:gd name="connsiteY1920" fmla="*/ 503092 h 7360389"/>
              <a:gd name="connsiteX1921" fmla="*/ 1667668 w 6860276"/>
              <a:gd name="connsiteY1921" fmla="*/ 521859 h 7360389"/>
              <a:gd name="connsiteX1922" fmla="*/ 1669841 w 6860276"/>
              <a:gd name="connsiteY1922" fmla="*/ 537481 h 7360389"/>
              <a:gd name="connsiteX1923" fmla="*/ 1678799 w 6860276"/>
              <a:gd name="connsiteY1923" fmla="*/ 536723 h 7360389"/>
              <a:gd name="connsiteX1924" fmla="*/ 1669479 w 6860276"/>
              <a:gd name="connsiteY1924" fmla="*/ 501576 h 7360389"/>
              <a:gd name="connsiteX1925" fmla="*/ 1392980 w 6860276"/>
              <a:gd name="connsiteY1925" fmla="*/ 496036 h 7360389"/>
              <a:gd name="connsiteX1926" fmla="*/ 1390807 w 6860276"/>
              <a:gd name="connsiteY1926" fmla="*/ 507987 h 7360389"/>
              <a:gd name="connsiteX1927" fmla="*/ 1396693 w 6860276"/>
              <a:gd name="connsiteY1927" fmla="*/ 508454 h 7360389"/>
              <a:gd name="connsiteX1928" fmla="*/ 1399222 w 6860276"/>
              <a:gd name="connsiteY1928" fmla="*/ 496561 h 7360389"/>
              <a:gd name="connsiteX1929" fmla="*/ 1392980 w 6860276"/>
              <a:gd name="connsiteY1929" fmla="*/ 496036 h 7360389"/>
              <a:gd name="connsiteX1930" fmla="*/ 555799 w 6860276"/>
              <a:gd name="connsiteY1930" fmla="*/ 487413 h 7360389"/>
              <a:gd name="connsiteX1931" fmla="*/ 529098 w 6860276"/>
              <a:gd name="connsiteY1931" fmla="*/ 489862 h 7360389"/>
              <a:gd name="connsiteX1932" fmla="*/ 532992 w 6860276"/>
              <a:gd name="connsiteY1932" fmla="*/ 584812 h 7360389"/>
              <a:gd name="connsiteX1933" fmla="*/ 537242 w 6860276"/>
              <a:gd name="connsiteY1933" fmla="*/ 595418 h 7360389"/>
              <a:gd name="connsiteX1934" fmla="*/ 536343 w 6860276"/>
              <a:gd name="connsiteY1934" fmla="*/ 647122 h 7360389"/>
              <a:gd name="connsiteX1935" fmla="*/ 546659 w 6860276"/>
              <a:gd name="connsiteY1935" fmla="*/ 682852 h 7360389"/>
              <a:gd name="connsiteX1936" fmla="*/ 549279 w 6860276"/>
              <a:gd name="connsiteY1936" fmla="*/ 662802 h 7360389"/>
              <a:gd name="connsiteX1937" fmla="*/ 564486 w 6860276"/>
              <a:gd name="connsiteY1937" fmla="*/ 631559 h 7360389"/>
              <a:gd name="connsiteX1938" fmla="*/ 555799 w 6860276"/>
              <a:gd name="connsiteY1938" fmla="*/ 487413 h 7360389"/>
              <a:gd name="connsiteX1939" fmla="*/ 1088495 w 6860276"/>
              <a:gd name="connsiteY1939" fmla="*/ 484511 h 7360389"/>
              <a:gd name="connsiteX1940" fmla="*/ 1067070 w 6860276"/>
              <a:gd name="connsiteY1940" fmla="*/ 485488 h 7360389"/>
              <a:gd name="connsiteX1941" fmla="*/ 1087342 w 6860276"/>
              <a:gd name="connsiteY1941" fmla="*/ 535207 h 7360389"/>
              <a:gd name="connsiteX1942" fmla="*/ 1096753 w 6860276"/>
              <a:gd name="connsiteY1942" fmla="*/ 496561 h 7360389"/>
              <a:gd name="connsiteX1943" fmla="*/ 1088495 w 6860276"/>
              <a:gd name="connsiteY1943" fmla="*/ 484511 h 7360389"/>
              <a:gd name="connsiteX1944" fmla="*/ 5092782 w 6860276"/>
              <a:gd name="connsiteY1944" fmla="*/ 482923 h 7360389"/>
              <a:gd name="connsiteX1945" fmla="*/ 5087983 w 6860276"/>
              <a:gd name="connsiteY1945" fmla="*/ 485663 h 7360389"/>
              <a:gd name="connsiteX1946" fmla="*/ 5101560 w 6860276"/>
              <a:gd name="connsiteY1946" fmla="*/ 498019 h 7360389"/>
              <a:gd name="connsiteX1947" fmla="*/ 5108528 w 6860276"/>
              <a:gd name="connsiteY1947" fmla="*/ 493941 h 7360389"/>
              <a:gd name="connsiteX1948" fmla="*/ 5092782 w 6860276"/>
              <a:gd name="connsiteY1948" fmla="*/ 482923 h 7360389"/>
              <a:gd name="connsiteX1949" fmla="*/ 997375 w 6860276"/>
              <a:gd name="connsiteY1949" fmla="*/ 479369 h 7360389"/>
              <a:gd name="connsiteX1950" fmla="*/ 988959 w 6860276"/>
              <a:gd name="connsiteY1950" fmla="*/ 486480 h 7360389"/>
              <a:gd name="connsiteX1951" fmla="*/ 992491 w 6860276"/>
              <a:gd name="connsiteY1951" fmla="*/ 491258 h 7360389"/>
              <a:gd name="connsiteX1952" fmla="*/ 1001360 w 6860276"/>
              <a:gd name="connsiteY1952" fmla="*/ 487996 h 7360389"/>
              <a:gd name="connsiteX1953" fmla="*/ 997375 w 6860276"/>
              <a:gd name="connsiteY1953" fmla="*/ 479369 h 7360389"/>
              <a:gd name="connsiteX1954" fmla="*/ 1672914 w 6860276"/>
              <a:gd name="connsiteY1954" fmla="*/ 466255 h 7360389"/>
              <a:gd name="connsiteX1955" fmla="*/ 1665495 w 6860276"/>
              <a:gd name="connsiteY1955" fmla="*/ 467476 h 7360389"/>
              <a:gd name="connsiteX1956" fmla="*/ 1670928 w 6860276"/>
              <a:gd name="connsiteY1956" fmla="*/ 479948 h 7360389"/>
              <a:gd name="connsiteX1957" fmla="*/ 1677352 w 6860276"/>
              <a:gd name="connsiteY1957" fmla="*/ 478902 h 7360389"/>
              <a:gd name="connsiteX1958" fmla="*/ 1672914 w 6860276"/>
              <a:gd name="connsiteY1958" fmla="*/ 466255 h 7360389"/>
              <a:gd name="connsiteX1959" fmla="*/ 1283647 w 6860276"/>
              <a:gd name="connsiteY1959" fmla="*/ 448592 h 7360389"/>
              <a:gd name="connsiteX1960" fmla="*/ 1305187 w 6860276"/>
              <a:gd name="connsiteY1960" fmla="*/ 492016 h 7360389"/>
              <a:gd name="connsiteX1961" fmla="*/ 1283647 w 6860276"/>
              <a:gd name="connsiteY1961" fmla="*/ 448592 h 7360389"/>
              <a:gd name="connsiteX1962" fmla="*/ 1498420 w 6860276"/>
              <a:gd name="connsiteY1962" fmla="*/ 412918 h 7360389"/>
              <a:gd name="connsiteX1963" fmla="*/ 1472986 w 6860276"/>
              <a:gd name="connsiteY1963" fmla="*/ 451097 h 7360389"/>
              <a:gd name="connsiteX1964" fmla="*/ 1498420 w 6860276"/>
              <a:gd name="connsiteY1964" fmla="*/ 412918 h 7360389"/>
              <a:gd name="connsiteX1965" fmla="*/ 5046262 w 6860276"/>
              <a:gd name="connsiteY1965" fmla="*/ 406681 h 7360389"/>
              <a:gd name="connsiteX1966" fmla="*/ 5052958 w 6860276"/>
              <a:gd name="connsiteY1966" fmla="*/ 439615 h 7360389"/>
              <a:gd name="connsiteX1967" fmla="*/ 5046262 w 6860276"/>
              <a:gd name="connsiteY1967" fmla="*/ 406681 h 7360389"/>
              <a:gd name="connsiteX1968" fmla="*/ 5116224 w 6860276"/>
              <a:gd name="connsiteY1968" fmla="*/ 403128 h 7360389"/>
              <a:gd name="connsiteX1969" fmla="*/ 5144006 w 6860276"/>
              <a:gd name="connsiteY1969" fmla="*/ 435242 h 7360389"/>
              <a:gd name="connsiteX1970" fmla="*/ 5184284 w 6860276"/>
              <a:gd name="connsiteY1970" fmla="*/ 520693 h 7360389"/>
              <a:gd name="connsiteX1971" fmla="*/ 5187361 w 6860276"/>
              <a:gd name="connsiteY1971" fmla="*/ 528387 h 7360389"/>
              <a:gd name="connsiteX1972" fmla="*/ 5235511 w 6860276"/>
              <a:gd name="connsiteY1972" fmla="*/ 564933 h 7360389"/>
              <a:gd name="connsiteX1973" fmla="*/ 5231890 w 6860276"/>
              <a:gd name="connsiteY1973" fmla="*/ 532469 h 7360389"/>
              <a:gd name="connsiteX1974" fmla="*/ 5181204 w 6860276"/>
              <a:gd name="connsiteY1974" fmla="*/ 447018 h 7360389"/>
              <a:gd name="connsiteX1975" fmla="*/ 5116224 w 6860276"/>
              <a:gd name="connsiteY1975" fmla="*/ 403128 h 7360389"/>
              <a:gd name="connsiteX1976" fmla="*/ 1365374 w 6860276"/>
              <a:gd name="connsiteY1976" fmla="*/ 371010 h 7360389"/>
              <a:gd name="connsiteX1977" fmla="*/ 1356144 w 6860276"/>
              <a:gd name="connsiteY1977" fmla="*/ 372060 h 7360389"/>
              <a:gd name="connsiteX1978" fmla="*/ 1365918 w 6860276"/>
              <a:gd name="connsiteY1978" fmla="*/ 418108 h 7360389"/>
              <a:gd name="connsiteX1979" fmla="*/ 1371712 w 6860276"/>
              <a:gd name="connsiteY1979" fmla="*/ 417583 h 7360389"/>
              <a:gd name="connsiteX1980" fmla="*/ 1365374 w 6860276"/>
              <a:gd name="connsiteY1980" fmla="*/ 371010 h 7360389"/>
              <a:gd name="connsiteX1981" fmla="*/ 4648846 w 6860276"/>
              <a:gd name="connsiteY1981" fmla="*/ 347928 h 7360389"/>
              <a:gd name="connsiteX1982" fmla="*/ 4648846 w 6860276"/>
              <a:gd name="connsiteY1982" fmla="*/ 350669 h 7360389"/>
              <a:gd name="connsiteX1983" fmla="*/ 4651925 w 6860276"/>
              <a:gd name="connsiteY1983" fmla="*/ 351715 h 7360389"/>
              <a:gd name="connsiteX1984" fmla="*/ 4653736 w 6860276"/>
              <a:gd name="connsiteY1984" fmla="*/ 349327 h 7360389"/>
              <a:gd name="connsiteX1985" fmla="*/ 4648846 w 6860276"/>
              <a:gd name="connsiteY1985" fmla="*/ 347928 h 7360389"/>
              <a:gd name="connsiteX1986" fmla="*/ 4716549 w 6860276"/>
              <a:gd name="connsiteY1986" fmla="*/ 340409 h 7360389"/>
              <a:gd name="connsiteX1987" fmla="*/ 4712747 w 6860276"/>
              <a:gd name="connsiteY1987" fmla="*/ 362675 h 7360389"/>
              <a:gd name="connsiteX1988" fmla="*/ 4723064 w 6860276"/>
              <a:gd name="connsiteY1988" fmla="*/ 363549 h 7360389"/>
              <a:gd name="connsiteX1989" fmla="*/ 4727772 w 6860276"/>
              <a:gd name="connsiteY1989" fmla="*/ 341400 h 7360389"/>
              <a:gd name="connsiteX1990" fmla="*/ 4716549 w 6860276"/>
              <a:gd name="connsiteY1990" fmla="*/ 340409 h 7360389"/>
              <a:gd name="connsiteX1991" fmla="*/ 1270795 w 6860276"/>
              <a:gd name="connsiteY1991" fmla="*/ 325254 h 7360389"/>
              <a:gd name="connsiteX1992" fmla="*/ 1262470 w 6860276"/>
              <a:gd name="connsiteY1992" fmla="*/ 325662 h 7360389"/>
              <a:gd name="connsiteX1993" fmla="*/ 1274055 w 6860276"/>
              <a:gd name="connsiteY1993" fmla="*/ 412688 h 7360389"/>
              <a:gd name="connsiteX1994" fmla="*/ 1281565 w 6860276"/>
              <a:gd name="connsiteY1994" fmla="*/ 412746 h 7360389"/>
              <a:gd name="connsiteX1995" fmla="*/ 1270795 w 6860276"/>
              <a:gd name="connsiteY1995" fmla="*/ 325254 h 7360389"/>
              <a:gd name="connsiteX1996" fmla="*/ 5077486 w 6860276"/>
              <a:gd name="connsiteY1996" fmla="*/ 310216 h 7360389"/>
              <a:gd name="connsiteX1997" fmla="*/ 5067350 w 6860276"/>
              <a:gd name="connsiteY1997" fmla="*/ 310624 h 7360389"/>
              <a:gd name="connsiteX1998" fmla="*/ 5075132 w 6860276"/>
              <a:gd name="connsiteY1998" fmla="*/ 332481 h 7360389"/>
              <a:gd name="connsiteX1999" fmla="*/ 5080383 w 6860276"/>
              <a:gd name="connsiteY1999" fmla="*/ 331898 h 7360389"/>
              <a:gd name="connsiteX2000" fmla="*/ 5077486 w 6860276"/>
              <a:gd name="connsiteY2000" fmla="*/ 310216 h 7360389"/>
              <a:gd name="connsiteX2001" fmla="*/ 4703062 w 6860276"/>
              <a:gd name="connsiteY2001" fmla="*/ 292437 h 7360389"/>
              <a:gd name="connsiteX2002" fmla="*/ 4673012 w 6860276"/>
              <a:gd name="connsiteY2002" fmla="*/ 308758 h 7360389"/>
              <a:gd name="connsiteX2003" fmla="*/ 4703062 w 6860276"/>
              <a:gd name="connsiteY2003" fmla="*/ 292437 h 7360389"/>
              <a:gd name="connsiteX2004" fmla="*/ 4796555 w 6860276"/>
              <a:gd name="connsiteY2004" fmla="*/ 288300 h 7360389"/>
              <a:gd name="connsiteX2005" fmla="*/ 4793839 w 6860276"/>
              <a:gd name="connsiteY2005" fmla="*/ 289757 h 7360389"/>
              <a:gd name="connsiteX2006" fmla="*/ 4793839 w 6860276"/>
              <a:gd name="connsiteY2006" fmla="*/ 292378 h 7360389"/>
              <a:gd name="connsiteX2007" fmla="*/ 4798276 w 6860276"/>
              <a:gd name="connsiteY2007" fmla="*/ 290512 h 7360389"/>
              <a:gd name="connsiteX2008" fmla="*/ 4796555 w 6860276"/>
              <a:gd name="connsiteY2008" fmla="*/ 288300 h 7360389"/>
              <a:gd name="connsiteX2009" fmla="*/ 4629752 w 6860276"/>
              <a:gd name="connsiteY2009" fmla="*/ 254549 h 7360389"/>
              <a:gd name="connsiteX2010" fmla="*/ 4625858 w 6860276"/>
              <a:gd name="connsiteY2010" fmla="*/ 271045 h 7360389"/>
              <a:gd name="connsiteX2011" fmla="*/ 4634008 w 6860276"/>
              <a:gd name="connsiteY2011" fmla="*/ 271803 h 7360389"/>
              <a:gd name="connsiteX2012" fmla="*/ 4637263 w 6860276"/>
              <a:gd name="connsiteY2012" fmla="*/ 256182 h 7360389"/>
              <a:gd name="connsiteX2013" fmla="*/ 4629752 w 6860276"/>
              <a:gd name="connsiteY2013" fmla="*/ 254549 h 7360389"/>
              <a:gd name="connsiteX2014" fmla="*/ 4706046 w 6860276"/>
              <a:gd name="connsiteY2014" fmla="*/ 242893 h 7360389"/>
              <a:gd name="connsiteX2015" fmla="*/ 4687314 w 6860276"/>
              <a:gd name="connsiteY2015" fmla="*/ 256065 h 7360389"/>
              <a:gd name="connsiteX2016" fmla="*/ 4695820 w 6860276"/>
              <a:gd name="connsiteY2016" fmla="*/ 260964 h 7360389"/>
              <a:gd name="connsiteX2017" fmla="*/ 4711660 w 6860276"/>
              <a:gd name="connsiteY2017" fmla="*/ 245572 h 7360389"/>
              <a:gd name="connsiteX2018" fmla="*/ 4706046 w 6860276"/>
              <a:gd name="connsiteY2018" fmla="*/ 242893 h 7360389"/>
              <a:gd name="connsiteX2019" fmla="*/ 4867241 w 6860276"/>
              <a:gd name="connsiteY2019" fmla="*/ 233158 h 7360389"/>
              <a:gd name="connsiteX2020" fmla="*/ 4861265 w 6860276"/>
              <a:gd name="connsiteY2020" fmla="*/ 267025 h 7360389"/>
              <a:gd name="connsiteX2021" fmla="*/ 4867241 w 6860276"/>
              <a:gd name="connsiteY2021" fmla="*/ 233158 h 7360389"/>
              <a:gd name="connsiteX2022" fmla="*/ 4831672 w 6860276"/>
              <a:gd name="connsiteY2022" fmla="*/ 212467 h 7360389"/>
              <a:gd name="connsiteX2023" fmla="*/ 4823981 w 6860276"/>
              <a:gd name="connsiteY2023" fmla="*/ 220219 h 7360389"/>
              <a:gd name="connsiteX2024" fmla="*/ 4831672 w 6860276"/>
              <a:gd name="connsiteY2024" fmla="*/ 225931 h 7360389"/>
              <a:gd name="connsiteX2025" fmla="*/ 4840902 w 6860276"/>
              <a:gd name="connsiteY2025" fmla="*/ 222902 h 7360389"/>
              <a:gd name="connsiteX2026" fmla="*/ 4831672 w 6860276"/>
              <a:gd name="connsiteY2026" fmla="*/ 212467 h 7360389"/>
              <a:gd name="connsiteX2027" fmla="*/ 4769040 w 6860276"/>
              <a:gd name="connsiteY2027" fmla="*/ 206755 h 7360389"/>
              <a:gd name="connsiteX2028" fmla="*/ 4759991 w 6860276"/>
              <a:gd name="connsiteY2028" fmla="*/ 207802 h 7360389"/>
              <a:gd name="connsiteX2029" fmla="*/ 4768768 w 6860276"/>
              <a:gd name="connsiteY2029" fmla="*/ 248371 h 7360389"/>
              <a:gd name="connsiteX2030" fmla="*/ 4778090 w 6860276"/>
              <a:gd name="connsiteY2030" fmla="*/ 247030 h 7360389"/>
              <a:gd name="connsiteX2031" fmla="*/ 4769040 w 6860276"/>
              <a:gd name="connsiteY2031" fmla="*/ 206755 h 7360389"/>
              <a:gd name="connsiteX2032" fmla="*/ 2579966 w 6860276"/>
              <a:gd name="connsiteY2032" fmla="*/ 703 h 7360389"/>
              <a:gd name="connsiteX2033" fmla="*/ 2600877 w 6860276"/>
              <a:gd name="connsiteY2033" fmla="*/ 14520 h 7360389"/>
              <a:gd name="connsiteX2034" fmla="*/ 2611375 w 6860276"/>
              <a:gd name="connsiteY2034" fmla="*/ 72107 h 7360389"/>
              <a:gd name="connsiteX2035" fmla="*/ 2650928 w 6860276"/>
              <a:gd name="connsiteY2035" fmla="*/ 166944 h 7360389"/>
              <a:gd name="connsiteX2036" fmla="*/ 2650928 w 6860276"/>
              <a:gd name="connsiteY2036" fmla="*/ 133602 h 7360389"/>
              <a:gd name="connsiteX2037" fmla="*/ 2692286 w 6860276"/>
              <a:gd name="connsiteY2037" fmla="*/ 161462 h 7360389"/>
              <a:gd name="connsiteX2038" fmla="*/ 2727130 w 6860276"/>
              <a:gd name="connsiteY2038" fmla="*/ 186469 h 7360389"/>
              <a:gd name="connsiteX2039" fmla="*/ 2798722 w 6860276"/>
              <a:gd name="connsiteY2039" fmla="*/ 155168 h 7360389"/>
              <a:gd name="connsiteX2040" fmla="*/ 2773470 w 6860276"/>
              <a:gd name="connsiteY2040" fmla="*/ 84408 h 7360389"/>
              <a:gd name="connsiteX2041" fmla="*/ 2773741 w 6860276"/>
              <a:gd name="connsiteY2041" fmla="*/ 84641 h 7360389"/>
              <a:gd name="connsiteX2042" fmla="*/ 2752111 w 6860276"/>
              <a:gd name="connsiteY2042" fmla="*/ 11604 h 7360389"/>
              <a:gd name="connsiteX2043" fmla="*/ 2798450 w 6860276"/>
              <a:gd name="connsiteY2043" fmla="*/ 92390 h 7360389"/>
              <a:gd name="connsiteX2044" fmla="*/ 2828592 w 6860276"/>
              <a:gd name="connsiteY2044" fmla="*/ 172189 h 7360389"/>
              <a:gd name="connsiteX2045" fmla="*/ 2891309 w 6860276"/>
              <a:gd name="connsiteY2045" fmla="*/ 186236 h 7360389"/>
              <a:gd name="connsiteX2046" fmla="*/ 3034218 w 6860276"/>
              <a:gd name="connsiteY2046" fmla="*/ 215849 h 7360389"/>
              <a:gd name="connsiteX2047" fmla="*/ 3077388 w 6860276"/>
              <a:gd name="connsiteY2047" fmla="*/ 230651 h 7360389"/>
              <a:gd name="connsiteX2048" fmla="*/ 3096307 w 6860276"/>
              <a:gd name="connsiteY2048" fmla="*/ 197662 h 7360389"/>
              <a:gd name="connsiteX2049" fmla="*/ 3125900 w 6860276"/>
              <a:gd name="connsiteY2049" fmla="*/ 215907 h 7360389"/>
              <a:gd name="connsiteX2050" fmla="*/ 3192696 w 6860276"/>
              <a:gd name="connsiteY2050" fmla="*/ 184428 h 7360389"/>
              <a:gd name="connsiteX2051" fmla="*/ 3193060 w 6860276"/>
              <a:gd name="connsiteY2051" fmla="*/ 207047 h 7360389"/>
              <a:gd name="connsiteX2052" fmla="*/ 3204554 w 6860276"/>
              <a:gd name="connsiteY2052" fmla="*/ 231700 h 7360389"/>
              <a:gd name="connsiteX2053" fmla="*/ 3229896 w 6860276"/>
              <a:gd name="connsiteY2053" fmla="*/ 214449 h 7360389"/>
              <a:gd name="connsiteX2054" fmla="*/ 3346739 w 6860276"/>
              <a:gd name="connsiteY2054" fmla="*/ 211767 h 7360389"/>
              <a:gd name="connsiteX2055" fmla="*/ 3396060 w 6860276"/>
              <a:gd name="connsiteY2055" fmla="*/ 223310 h 7360389"/>
              <a:gd name="connsiteX2056" fmla="*/ 3394255 w 6860276"/>
              <a:gd name="connsiteY2056" fmla="*/ 257290 h 7360389"/>
              <a:gd name="connsiteX2057" fmla="*/ 3403847 w 6860276"/>
              <a:gd name="connsiteY2057" fmla="*/ 252508 h 7360389"/>
              <a:gd name="connsiteX2058" fmla="*/ 3469823 w 6860276"/>
              <a:gd name="connsiteY2058" fmla="*/ 252975 h 7360389"/>
              <a:gd name="connsiteX2059" fmla="*/ 3509920 w 6860276"/>
              <a:gd name="connsiteY2059" fmla="*/ 306483 h 7360389"/>
              <a:gd name="connsiteX2060" fmla="*/ 3528291 w 6860276"/>
              <a:gd name="connsiteY2060" fmla="*/ 251637 h 7360389"/>
              <a:gd name="connsiteX2061" fmla="*/ 3555806 w 6860276"/>
              <a:gd name="connsiteY2061" fmla="*/ 277107 h 7360389"/>
              <a:gd name="connsiteX2062" fmla="*/ 3630385 w 6860276"/>
              <a:gd name="connsiteY2062" fmla="*/ 308641 h 7360389"/>
              <a:gd name="connsiteX2063" fmla="*/ 3632014 w 6860276"/>
              <a:gd name="connsiteY2063" fmla="*/ 291449 h 7360389"/>
              <a:gd name="connsiteX2064" fmla="*/ 3647578 w 6860276"/>
              <a:gd name="connsiteY2064" fmla="*/ 269996 h 7360389"/>
              <a:gd name="connsiteX2065" fmla="*/ 3687222 w 6860276"/>
              <a:gd name="connsiteY2065" fmla="*/ 277923 h 7360389"/>
              <a:gd name="connsiteX2066" fmla="*/ 3781530 w 6860276"/>
              <a:gd name="connsiteY2066" fmla="*/ 330674 h 7360389"/>
              <a:gd name="connsiteX2067" fmla="*/ 3806509 w 6860276"/>
              <a:gd name="connsiteY2067" fmla="*/ 312253 h 7360389"/>
              <a:gd name="connsiteX2068" fmla="*/ 3852848 w 6860276"/>
              <a:gd name="connsiteY2068" fmla="*/ 322688 h 7360389"/>
              <a:gd name="connsiteX2069" fmla="*/ 3946069 w 6860276"/>
              <a:gd name="connsiteY2069" fmla="*/ 353873 h 7360389"/>
              <a:gd name="connsiteX2070" fmla="*/ 3951496 w 6860276"/>
              <a:gd name="connsiteY2070" fmla="*/ 330615 h 7360389"/>
              <a:gd name="connsiteX2071" fmla="*/ 3959917 w 6860276"/>
              <a:gd name="connsiteY2071" fmla="*/ 329627 h 7360389"/>
              <a:gd name="connsiteX2072" fmla="*/ 3972589 w 6860276"/>
              <a:gd name="connsiteY2072" fmla="*/ 363724 h 7360389"/>
              <a:gd name="connsiteX2073" fmla="*/ 4034400 w 6860276"/>
              <a:gd name="connsiteY2073" fmla="*/ 387914 h 7360389"/>
              <a:gd name="connsiteX2074" fmla="*/ 4047252 w 6860276"/>
              <a:gd name="connsiteY2074" fmla="*/ 373868 h 7360389"/>
              <a:gd name="connsiteX2075" fmla="*/ 4136495 w 6860276"/>
              <a:gd name="connsiteY2075" fmla="*/ 437633 h 7360389"/>
              <a:gd name="connsiteX2076" fmla="*/ 4147717 w 6860276"/>
              <a:gd name="connsiteY2076" fmla="*/ 433088 h 7360389"/>
              <a:gd name="connsiteX2077" fmla="*/ 4125001 w 6860276"/>
              <a:gd name="connsiteY2077" fmla="*/ 404057 h 7360389"/>
              <a:gd name="connsiteX2078" fmla="*/ 4215958 w 6860276"/>
              <a:gd name="connsiteY2078" fmla="*/ 429239 h 7360389"/>
              <a:gd name="connsiteX2079" fmla="*/ 4233880 w 6860276"/>
              <a:gd name="connsiteY2079" fmla="*/ 448651 h 7360389"/>
              <a:gd name="connsiteX2080" fmla="*/ 4287638 w 6860276"/>
              <a:gd name="connsiteY2080" fmla="*/ 473307 h 7360389"/>
              <a:gd name="connsiteX2081" fmla="*/ 4306824 w 6860276"/>
              <a:gd name="connsiteY2081" fmla="*/ 483039 h 7360389"/>
              <a:gd name="connsiteX2082" fmla="*/ 4312710 w 6860276"/>
              <a:gd name="connsiteY2082" fmla="*/ 465493 h 7360389"/>
              <a:gd name="connsiteX2083" fmla="*/ 4350904 w 6860276"/>
              <a:gd name="connsiteY2083" fmla="*/ 478086 h 7360389"/>
              <a:gd name="connsiteX2084" fmla="*/ 4350904 w 6860276"/>
              <a:gd name="connsiteY2084" fmla="*/ 451271 h 7360389"/>
              <a:gd name="connsiteX2085" fmla="*/ 4427650 w 6860276"/>
              <a:gd name="connsiteY2085" fmla="*/ 461415 h 7360389"/>
              <a:gd name="connsiteX2086" fmla="*/ 4428648 w 6860276"/>
              <a:gd name="connsiteY2086" fmla="*/ 438682 h 7360389"/>
              <a:gd name="connsiteX2087" fmla="*/ 4460323 w 6860276"/>
              <a:gd name="connsiteY2087" fmla="*/ 420612 h 7360389"/>
              <a:gd name="connsiteX2088" fmla="*/ 4457158 w 6860276"/>
              <a:gd name="connsiteY2088" fmla="*/ 376197 h 7360389"/>
              <a:gd name="connsiteX2089" fmla="*/ 4494533 w 6860276"/>
              <a:gd name="connsiteY2089" fmla="*/ 417933 h 7360389"/>
              <a:gd name="connsiteX2090" fmla="*/ 4484126 w 6860276"/>
              <a:gd name="connsiteY2090" fmla="*/ 376080 h 7360389"/>
              <a:gd name="connsiteX2091" fmla="*/ 4512909 w 6860276"/>
              <a:gd name="connsiteY2091" fmla="*/ 359292 h 7360389"/>
              <a:gd name="connsiteX2092" fmla="*/ 4545942 w 6860276"/>
              <a:gd name="connsiteY2092" fmla="*/ 367223 h 7360389"/>
              <a:gd name="connsiteX2093" fmla="*/ 4551104 w 6860276"/>
              <a:gd name="connsiteY2093" fmla="*/ 433263 h 7360389"/>
              <a:gd name="connsiteX2094" fmla="*/ 4524494 w 6860276"/>
              <a:gd name="connsiteY2094" fmla="*/ 321172 h 7360389"/>
              <a:gd name="connsiteX2095" fmla="*/ 4484036 w 6860276"/>
              <a:gd name="connsiteY2095" fmla="*/ 376080 h 7360389"/>
              <a:gd name="connsiteX2096" fmla="*/ 4461138 w 6860276"/>
              <a:gd name="connsiteY2096" fmla="*/ 338718 h 7360389"/>
              <a:gd name="connsiteX2097" fmla="*/ 4445302 w 6860276"/>
              <a:gd name="connsiteY2097" fmla="*/ 295585 h 7360389"/>
              <a:gd name="connsiteX2098" fmla="*/ 4451816 w 6860276"/>
              <a:gd name="connsiteY2098" fmla="*/ 333939 h 7360389"/>
              <a:gd name="connsiteX2099" fmla="*/ 4411720 w 6860276"/>
              <a:gd name="connsiteY2099" fmla="*/ 306020 h 7360389"/>
              <a:gd name="connsiteX2100" fmla="*/ 4411454 w 6860276"/>
              <a:gd name="connsiteY2100" fmla="*/ 306254 h 7360389"/>
              <a:gd name="connsiteX2101" fmla="*/ 4408737 w 6860276"/>
              <a:gd name="connsiteY2101" fmla="*/ 277690 h 7360389"/>
              <a:gd name="connsiteX2102" fmla="*/ 4388732 w 6860276"/>
              <a:gd name="connsiteY2102" fmla="*/ 253150 h 7360389"/>
              <a:gd name="connsiteX2103" fmla="*/ 4370362 w 6860276"/>
              <a:gd name="connsiteY2103" fmla="*/ 208968 h 7360389"/>
              <a:gd name="connsiteX2104" fmla="*/ 4377147 w 6860276"/>
              <a:gd name="connsiteY2104" fmla="*/ 189793 h 7360389"/>
              <a:gd name="connsiteX2105" fmla="*/ 4430548 w 6860276"/>
              <a:gd name="connsiteY2105" fmla="*/ 260436 h 7360389"/>
              <a:gd name="connsiteX2106" fmla="*/ 4447198 w 6860276"/>
              <a:gd name="connsiteY2106" fmla="*/ 222257 h 7360389"/>
              <a:gd name="connsiteX2107" fmla="*/ 4501052 w 6860276"/>
              <a:gd name="connsiteY2107" fmla="*/ 319134 h 7360389"/>
              <a:gd name="connsiteX2108" fmla="*/ 4497069 w 6860276"/>
              <a:gd name="connsiteY2108" fmla="*/ 251812 h 7360389"/>
              <a:gd name="connsiteX2109" fmla="*/ 4543318 w 6860276"/>
              <a:gd name="connsiteY2109" fmla="*/ 270929 h 7360389"/>
              <a:gd name="connsiteX2110" fmla="*/ 4551196 w 6860276"/>
              <a:gd name="connsiteY2110" fmla="*/ 198708 h 7360389"/>
              <a:gd name="connsiteX2111" fmla="*/ 4575270 w 6860276"/>
              <a:gd name="connsiteY2111" fmla="*/ 285267 h 7360389"/>
              <a:gd name="connsiteX2112" fmla="*/ 4599072 w 6860276"/>
              <a:gd name="connsiteY2112" fmla="*/ 371243 h 7360389"/>
              <a:gd name="connsiteX2113" fmla="*/ 4607126 w 6860276"/>
              <a:gd name="connsiteY2113" fmla="*/ 371068 h 7360389"/>
              <a:gd name="connsiteX2114" fmla="*/ 4607036 w 6860276"/>
              <a:gd name="connsiteY2114" fmla="*/ 350844 h 7360389"/>
              <a:gd name="connsiteX2115" fmla="*/ 4609570 w 6860276"/>
              <a:gd name="connsiteY2115" fmla="*/ 246739 h 7360389"/>
              <a:gd name="connsiteX2116" fmla="*/ 4587307 w 6860276"/>
              <a:gd name="connsiteY2116" fmla="*/ 202032 h 7360389"/>
              <a:gd name="connsiteX2117" fmla="*/ 4576356 w 6860276"/>
              <a:gd name="connsiteY2117" fmla="*/ 193463 h 7360389"/>
              <a:gd name="connsiteX2118" fmla="*/ 4607217 w 6860276"/>
              <a:gd name="connsiteY2118" fmla="*/ 172364 h 7360389"/>
              <a:gd name="connsiteX2119" fmla="*/ 4655808 w 6860276"/>
              <a:gd name="connsiteY2119" fmla="*/ 218520 h 7360389"/>
              <a:gd name="connsiteX2120" fmla="*/ 4655728 w 6860276"/>
              <a:gd name="connsiteY2120" fmla="*/ 218878 h 7360389"/>
              <a:gd name="connsiteX2121" fmla="*/ 4656434 w 6860276"/>
              <a:gd name="connsiteY2121" fmla="*/ 219659 h 7360389"/>
              <a:gd name="connsiteX2122" fmla="*/ 4668309 w 6860276"/>
              <a:gd name="connsiteY2122" fmla="*/ 245806 h 7360389"/>
              <a:gd name="connsiteX2123" fmla="*/ 4677358 w 6860276"/>
              <a:gd name="connsiteY2123" fmla="*/ 242835 h 7360389"/>
              <a:gd name="connsiteX2124" fmla="*/ 4656434 w 6860276"/>
              <a:gd name="connsiteY2124" fmla="*/ 219659 h 7360389"/>
              <a:gd name="connsiteX2125" fmla="*/ 4656000 w 6860276"/>
              <a:gd name="connsiteY2125" fmla="*/ 218703 h 7360389"/>
              <a:gd name="connsiteX2126" fmla="*/ 4655808 w 6860276"/>
              <a:gd name="connsiteY2126" fmla="*/ 218520 h 7360389"/>
              <a:gd name="connsiteX2127" fmla="*/ 4664766 w 6860276"/>
              <a:gd name="connsiteY2127" fmla="*/ 178016 h 7360389"/>
              <a:gd name="connsiteX2128" fmla="*/ 4664958 w 6860276"/>
              <a:gd name="connsiteY2128" fmla="*/ 178078 h 7360389"/>
              <a:gd name="connsiteX2129" fmla="*/ 4665144 w 6860276"/>
              <a:gd name="connsiteY2129" fmla="*/ 177773 h 7360389"/>
              <a:gd name="connsiteX2130" fmla="*/ 4680955 w 6860276"/>
              <a:gd name="connsiteY2130" fmla="*/ 169617 h 7360389"/>
              <a:gd name="connsiteX2131" fmla="*/ 4679350 w 6860276"/>
              <a:gd name="connsiteY2131" fmla="*/ 154410 h 7360389"/>
              <a:gd name="connsiteX2132" fmla="*/ 4665144 w 6860276"/>
              <a:gd name="connsiteY2132" fmla="*/ 177773 h 7360389"/>
              <a:gd name="connsiteX2133" fmla="*/ 4664778 w 6860276"/>
              <a:gd name="connsiteY2133" fmla="*/ 177962 h 7360389"/>
              <a:gd name="connsiteX2134" fmla="*/ 4664766 w 6860276"/>
              <a:gd name="connsiteY2134" fmla="*/ 178016 h 7360389"/>
              <a:gd name="connsiteX2135" fmla="*/ 4652108 w 6860276"/>
              <a:gd name="connsiteY2135" fmla="*/ 173960 h 7360389"/>
              <a:gd name="connsiteX2136" fmla="*/ 4643872 w 6860276"/>
              <a:gd name="connsiteY2136" fmla="*/ 169276 h 7360389"/>
              <a:gd name="connsiteX2137" fmla="*/ 4629028 w 6860276"/>
              <a:gd name="connsiteY2137" fmla="*/ 104108 h 7360389"/>
              <a:gd name="connsiteX2138" fmla="*/ 4631653 w 6860276"/>
              <a:gd name="connsiteY2138" fmla="*/ 90061 h 7360389"/>
              <a:gd name="connsiteX2139" fmla="*/ 4702882 w 6860276"/>
              <a:gd name="connsiteY2139" fmla="*/ 129056 h 7360389"/>
              <a:gd name="connsiteX2140" fmla="*/ 4723426 w 6860276"/>
              <a:gd name="connsiteY2140" fmla="*/ 170614 h 7360389"/>
              <a:gd name="connsiteX2141" fmla="*/ 4734920 w 6860276"/>
              <a:gd name="connsiteY2141" fmla="*/ 184778 h 7360389"/>
              <a:gd name="connsiteX2142" fmla="*/ 4913126 w 6860276"/>
              <a:gd name="connsiteY2142" fmla="*/ 214796 h 7360389"/>
              <a:gd name="connsiteX2143" fmla="*/ 4909867 w 6860276"/>
              <a:gd name="connsiteY2143" fmla="*/ 233625 h 7360389"/>
              <a:gd name="connsiteX2144" fmla="*/ 4956840 w 6860276"/>
              <a:gd name="connsiteY2144" fmla="*/ 263293 h 7360389"/>
              <a:gd name="connsiteX2145" fmla="*/ 4973042 w 6860276"/>
              <a:gd name="connsiteY2145" fmla="*/ 303571 h 7360389"/>
              <a:gd name="connsiteX2146" fmla="*/ 4977202 w 6860276"/>
              <a:gd name="connsiteY2146" fmla="*/ 330732 h 7360389"/>
              <a:gd name="connsiteX2147" fmla="*/ 5022188 w 6860276"/>
              <a:gd name="connsiteY2147" fmla="*/ 397238 h 7360389"/>
              <a:gd name="connsiteX2148" fmla="*/ 5029246 w 6860276"/>
              <a:gd name="connsiteY2148" fmla="*/ 375264 h 7360389"/>
              <a:gd name="connsiteX2149" fmla="*/ 4997841 w 6860276"/>
              <a:gd name="connsiteY2149" fmla="*/ 306600 h 7360389"/>
              <a:gd name="connsiteX2150" fmla="*/ 4996846 w 6860276"/>
              <a:gd name="connsiteY2150" fmla="*/ 298385 h 7360389"/>
              <a:gd name="connsiteX2151" fmla="*/ 4991503 w 6860276"/>
              <a:gd name="connsiteY2151" fmla="*/ 246155 h 7360389"/>
              <a:gd name="connsiteX2152" fmla="*/ 4986076 w 6860276"/>
              <a:gd name="connsiteY2152" fmla="*/ 232517 h 7360389"/>
              <a:gd name="connsiteX2153" fmla="*/ 4952318 w 6860276"/>
              <a:gd name="connsiteY2153" fmla="*/ 199878 h 7360389"/>
              <a:gd name="connsiteX2154" fmla="*/ 4944530 w 6860276"/>
              <a:gd name="connsiteY2154" fmla="*/ 163853 h 7360389"/>
              <a:gd name="connsiteX2155" fmla="*/ 4898011 w 6860276"/>
              <a:gd name="connsiteY2155" fmla="*/ 186294 h 7360389"/>
              <a:gd name="connsiteX2156" fmla="*/ 4884072 w 6860276"/>
              <a:gd name="connsiteY2156" fmla="*/ 153593 h 7360389"/>
              <a:gd name="connsiteX2157" fmla="*/ 4939193 w 6860276"/>
              <a:gd name="connsiteY2157" fmla="*/ 133835 h 7360389"/>
              <a:gd name="connsiteX2158" fmla="*/ 4977746 w 6860276"/>
              <a:gd name="connsiteY2158" fmla="*/ 131910 h 7360389"/>
              <a:gd name="connsiteX2159" fmla="*/ 4962454 w 6860276"/>
              <a:gd name="connsiteY2159" fmla="*/ 174346 h 7360389"/>
              <a:gd name="connsiteX2160" fmla="*/ 5034768 w 6860276"/>
              <a:gd name="connsiteY2160" fmla="*/ 167410 h 7360389"/>
              <a:gd name="connsiteX2161" fmla="*/ 5042550 w 6860276"/>
              <a:gd name="connsiteY2161" fmla="*/ 215146 h 7360389"/>
              <a:gd name="connsiteX2162" fmla="*/ 5021464 w 6860276"/>
              <a:gd name="connsiteY2162" fmla="*/ 212525 h 7360389"/>
              <a:gd name="connsiteX2163" fmla="*/ 5030694 w 6860276"/>
              <a:gd name="connsiteY2163" fmla="*/ 244176 h 7360389"/>
              <a:gd name="connsiteX2164" fmla="*/ 5063818 w 6860276"/>
              <a:gd name="connsiteY2164" fmla="*/ 202673 h 7360389"/>
              <a:gd name="connsiteX2165" fmla="*/ 5068708 w 6860276"/>
              <a:gd name="connsiteY2165" fmla="*/ 173996 h 7360389"/>
              <a:gd name="connsiteX2166" fmla="*/ 5081832 w 6860276"/>
              <a:gd name="connsiteY2166" fmla="*/ 173297 h 7360389"/>
              <a:gd name="connsiteX2167" fmla="*/ 5098754 w 6860276"/>
              <a:gd name="connsiteY2167" fmla="*/ 211417 h 7360389"/>
              <a:gd name="connsiteX2168" fmla="*/ 5106631 w 6860276"/>
              <a:gd name="connsiteY2168" fmla="*/ 210951 h 7360389"/>
              <a:gd name="connsiteX2169" fmla="*/ 5101108 w 6860276"/>
              <a:gd name="connsiteY2169" fmla="*/ 188451 h 7360389"/>
              <a:gd name="connsiteX2170" fmla="*/ 5120564 w 6860276"/>
              <a:gd name="connsiteY2170" fmla="*/ 173005 h 7360389"/>
              <a:gd name="connsiteX2171" fmla="*/ 5141657 w 6860276"/>
              <a:gd name="connsiteY2171" fmla="*/ 189676 h 7360389"/>
              <a:gd name="connsiteX2172" fmla="*/ 5120111 w 6860276"/>
              <a:gd name="connsiteY2172" fmla="*/ 229721 h 7360389"/>
              <a:gd name="connsiteX2173" fmla="*/ 5114956 w 6860276"/>
              <a:gd name="connsiteY2173" fmla="*/ 234266 h 7360389"/>
              <a:gd name="connsiteX2174" fmla="*/ 5136496 w 6860276"/>
              <a:gd name="connsiteY2174" fmla="*/ 353348 h 7360389"/>
              <a:gd name="connsiteX2175" fmla="*/ 5143915 w 6860276"/>
              <a:gd name="connsiteY2175" fmla="*/ 358246 h 7360389"/>
              <a:gd name="connsiteX2176" fmla="*/ 5167627 w 6860276"/>
              <a:gd name="connsiteY2176" fmla="*/ 385465 h 7360389"/>
              <a:gd name="connsiteX2177" fmla="*/ 5209172 w 6860276"/>
              <a:gd name="connsiteY2177" fmla="*/ 424694 h 7360389"/>
              <a:gd name="connsiteX2178" fmla="*/ 5251618 w 6860276"/>
              <a:gd name="connsiteY2178" fmla="*/ 432271 h 7360389"/>
              <a:gd name="connsiteX2179" fmla="*/ 5246372 w 6860276"/>
              <a:gd name="connsiteY2179" fmla="*/ 465147 h 7360389"/>
              <a:gd name="connsiteX2180" fmla="*/ 5297504 w 6860276"/>
              <a:gd name="connsiteY2180" fmla="*/ 488287 h 7360389"/>
              <a:gd name="connsiteX2181" fmla="*/ 5283751 w 6860276"/>
              <a:gd name="connsiteY2181" fmla="*/ 555843 h 7360389"/>
              <a:gd name="connsiteX2182" fmla="*/ 5286824 w 6860276"/>
              <a:gd name="connsiteY2182" fmla="*/ 524425 h 7360389"/>
              <a:gd name="connsiteX2183" fmla="*/ 5324929 w 6860276"/>
              <a:gd name="connsiteY2183" fmla="*/ 541913 h 7360389"/>
              <a:gd name="connsiteX2184" fmla="*/ 5363576 w 6860276"/>
              <a:gd name="connsiteY2184" fmla="*/ 614538 h 7360389"/>
              <a:gd name="connsiteX2185" fmla="*/ 5392354 w 6860276"/>
              <a:gd name="connsiteY2185" fmla="*/ 634821 h 7360389"/>
              <a:gd name="connsiteX2186" fmla="*/ 5387561 w 6860276"/>
              <a:gd name="connsiteY2186" fmla="*/ 650676 h 7360389"/>
              <a:gd name="connsiteX2187" fmla="*/ 5388647 w 6860276"/>
              <a:gd name="connsiteY2187" fmla="*/ 661869 h 7360389"/>
              <a:gd name="connsiteX2188" fmla="*/ 5404392 w 6860276"/>
              <a:gd name="connsiteY2188" fmla="*/ 722022 h 7360389"/>
              <a:gd name="connsiteX2189" fmla="*/ 5427470 w 6860276"/>
              <a:gd name="connsiteY2189" fmla="*/ 704010 h 7360389"/>
              <a:gd name="connsiteX2190" fmla="*/ 5444398 w 6860276"/>
              <a:gd name="connsiteY2190" fmla="*/ 788120 h 7360389"/>
              <a:gd name="connsiteX2191" fmla="*/ 5456616 w 6860276"/>
              <a:gd name="connsiteY2191" fmla="*/ 813127 h 7360389"/>
              <a:gd name="connsiteX2192" fmla="*/ 5473543 w 6860276"/>
              <a:gd name="connsiteY2192" fmla="*/ 799896 h 7360389"/>
              <a:gd name="connsiteX2193" fmla="*/ 5495354 w 6860276"/>
              <a:gd name="connsiteY2193" fmla="*/ 794473 h 7360389"/>
              <a:gd name="connsiteX2194" fmla="*/ 5508207 w 6860276"/>
              <a:gd name="connsiteY2194" fmla="*/ 807240 h 7360389"/>
              <a:gd name="connsiteX2195" fmla="*/ 5523770 w 6860276"/>
              <a:gd name="connsiteY2195" fmla="*/ 840171 h 7360389"/>
              <a:gd name="connsiteX2196" fmla="*/ 5531552 w 6860276"/>
              <a:gd name="connsiteY2196" fmla="*/ 853226 h 7360389"/>
              <a:gd name="connsiteX2197" fmla="*/ 5555180 w 6860276"/>
              <a:gd name="connsiteY2197" fmla="*/ 922360 h 7360389"/>
              <a:gd name="connsiteX2198" fmla="*/ 5571920 w 6860276"/>
              <a:gd name="connsiteY2198" fmla="*/ 941535 h 7360389"/>
              <a:gd name="connsiteX2199" fmla="*/ 5574637 w 6860276"/>
              <a:gd name="connsiteY2199" fmla="*/ 918569 h 7360389"/>
              <a:gd name="connsiteX2200" fmla="*/ 5596809 w 6860276"/>
              <a:gd name="connsiteY2200" fmla="*/ 957506 h 7360389"/>
              <a:gd name="connsiteX2201" fmla="*/ 5591920 w 6860276"/>
              <a:gd name="connsiteY2201" fmla="*/ 1003438 h 7360389"/>
              <a:gd name="connsiteX2202" fmla="*/ 5591740 w 6860276"/>
              <a:gd name="connsiteY2202" fmla="*/ 1034389 h 7360389"/>
              <a:gd name="connsiteX2203" fmla="*/ 5524676 w 6860276"/>
              <a:gd name="connsiteY2203" fmla="*/ 1053214 h 7360389"/>
              <a:gd name="connsiteX2204" fmla="*/ 5593731 w 6860276"/>
              <a:gd name="connsiteY2204" fmla="*/ 1153995 h 7360389"/>
              <a:gd name="connsiteX2205" fmla="*/ 5651208 w 6860276"/>
              <a:gd name="connsiteY2205" fmla="*/ 1271677 h 7360389"/>
              <a:gd name="connsiteX2206" fmla="*/ 5654281 w 6860276"/>
              <a:gd name="connsiteY2206" fmla="*/ 1283045 h 7360389"/>
              <a:gd name="connsiteX2207" fmla="*/ 5663878 w 6860276"/>
              <a:gd name="connsiteY2207" fmla="*/ 1288932 h 7360389"/>
              <a:gd name="connsiteX2208" fmla="*/ 5670302 w 6860276"/>
              <a:gd name="connsiteY2208" fmla="*/ 1274826 h 7360389"/>
              <a:gd name="connsiteX2209" fmla="*/ 5651116 w 6860276"/>
              <a:gd name="connsiteY2209" fmla="*/ 1215315 h 7360389"/>
              <a:gd name="connsiteX2210" fmla="*/ 5618078 w 6860276"/>
              <a:gd name="connsiteY2210" fmla="*/ 1125143 h 7360389"/>
              <a:gd name="connsiteX2211" fmla="*/ 5632650 w 6860276"/>
              <a:gd name="connsiteY2211" fmla="*/ 1087023 h 7360389"/>
              <a:gd name="connsiteX2212" fmla="*/ 5623600 w 6860276"/>
              <a:gd name="connsiteY2212" fmla="*/ 1110047 h 7360389"/>
              <a:gd name="connsiteX2213" fmla="*/ 5610568 w 6860276"/>
              <a:gd name="connsiteY2213" fmla="*/ 1084107 h 7360389"/>
              <a:gd name="connsiteX2214" fmla="*/ 5643602 w 6860276"/>
              <a:gd name="connsiteY2214" fmla="*/ 1049660 h 7360389"/>
              <a:gd name="connsiteX2215" fmla="*/ 5670664 w 6860276"/>
              <a:gd name="connsiteY2215" fmla="*/ 1095358 h 7360389"/>
              <a:gd name="connsiteX2216" fmla="*/ 5653828 w 6860276"/>
              <a:gd name="connsiteY2216" fmla="*/ 1154404 h 7360389"/>
              <a:gd name="connsiteX2217" fmla="*/ 5687496 w 6860276"/>
              <a:gd name="connsiteY2217" fmla="*/ 1210361 h 7360389"/>
              <a:gd name="connsiteX2218" fmla="*/ 5717636 w 6860276"/>
              <a:gd name="connsiteY2218" fmla="*/ 1283220 h 7360389"/>
              <a:gd name="connsiteX2219" fmla="*/ 5690483 w 6860276"/>
              <a:gd name="connsiteY2219" fmla="*/ 1309976 h 7360389"/>
              <a:gd name="connsiteX2220" fmla="*/ 5693381 w 6860276"/>
              <a:gd name="connsiteY2220" fmla="*/ 1346869 h 7360389"/>
              <a:gd name="connsiteX2221" fmla="*/ 5680980 w 6860276"/>
              <a:gd name="connsiteY2221" fmla="*/ 1349085 h 7360389"/>
              <a:gd name="connsiteX2222" fmla="*/ 5639616 w 6860276"/>
              <a:gd name="connsiteY2222" fmla="*/ 1298492 h 7360389"/>
              <a:gd name="connsiteX2223" fmla="*/ 5641609 w 6860276"/>
              <a:gd name="connsiteY2223" fmla="*/ 1337195 h 7360389"/>
              <a:gd name="connsiteX2224" fmla="*/ 5641066 w 6860276"/>
              <a:gd name="connsiteY2224" fmla="*/ 1349843 h 7360389"/>
              <a:gd name="connsiteX2225" fmla="*/ 5651298 w 6860276"/>
              <a:gd name="connsiteY2225" fmla="*/ 1372867 h 7360389"/>
              <a:gd name="connsiteX2226" fmla="*/ 5651026 w 6860276"/>
              <a:gd name="connsiteY2226" fmla="*/ 1372692 h 7360389"/>
              <a:gd name="connsiteX2227" fmla="*/ 5704784 w 6860276"/>
              <a:gd name="connsiteY2227" fmla="*/ 1519288 h 7360389"/>
              <a:gd name="connsiteX2228" fmla="*/ 5710217 w 6860276"/>
              <a:gd name="connsiteY2228" fmla="*/ 1565977 h 7360389"/>
              <a:gd name="connsiteX2229" fmla="*/ 5704513 w 6860276"/>
              <a:gd name="connsiteY2229" fmla="*/ 1599899 h 7360389"/>
              <a:gd name="connsiteX2230" fmla="*/ 5678717 w 6860276"/>
              <a:gd name="connsiteY2230" fmla="*/ 1601298 h 7360389"/>
              <a:gd name="connsiteX2231" fmla="*/ 5708588 w 6860276"/>
              <a:gd name="connsiteY2231" fmla="*/ 1659472 h 7360389"/>
              <a:gd name="connsiteX2232" fmla="*/ 5742798 w 6860276"/>
              <a:gd name="connsiteY2232" fmla="*/ 1772959 h 7360389"/>
              <a:gd name="connsiteX2233" fmla="*/ 5784610 w 6860276"/>
              <a:gd name="connsiteY2233" fmla="*/ 1826176 h 7360389"/>
              <a:gd name="connsiteX2234" fmla="*/ 5791672 w 6860276"/>
              <a:gd name="connsiteY2234" fmla="*/ 1838182 h 7360389"/>
              <a:gd name="connsiteX2235" fmla="*/ 5820812 w 6860276"/>
              <a:gd name="connsiteY2235" fmla="*/ 1860973 h 7360389"/>
              <a:gd name="connsiteX2236" fmla="*/ 5804519 w 6860276"/>
              <a:gd name="connsiteY2236" fmla="*/ 1813062 h 7360389"/>
              <a:gd name="connsiteX2237" fmla="*/ 5768045 w 6860276"/>
              <a:gd name="connsiteY2237" fmla="*/ 1708782 h 7360389"/>
              <a:gd name="connsiteX2238" fmla="*/ 5724694 w 6860276"/>
              <a:gd name="connsiteY2238" fmla="*/ 1648979 h 7360389"/>
              <a:gd name="connsiteX2239" fmla="*/ 5721616 w 6860276"/>
              <a:gd name="connsiteY2239" fmla="*/ 1618436 h 7360389"/>
              <a:gd name="connsiteX2240" fmla="*/ 5722882 w 6860276"/>
              <a:gd name="connsiteY2240" fmla="*/ 1593021 h 7360389"/>
              <a:gd name="connsiteX2241" fmla="*/ 5747774 w 6860276"/>
              <a:gd name="connsiteY2241" fmla="*/ 1570639 h 7360389"/>
              <a:gd name="connsiteX2242" fmla="*/ 5818458 w 6860276"/>
              <a:gd name="connsiteY2242" fmla="*/ 1763807 h 7360389"/>
              <a:gd name="connsiteX2243" fmla="*/ 5830496 w 6860276"/>
              <a:gd name="connsiteY2243" fmla="*/ 1762291 h 7360389"/>
              <a:gd name="connsiteX2244" fmla="*/ 5804610 w 6860276"/>
              <a:gd name="connsiteY2244" fmla="*/ 1658189 h 7360389"/>
              <a:gd name="connsiteX2245" fmla="*/ 5849504 w 6860276"/>
              <a:gd name="connsiteY2245" fmla="*/ 1708432 h 7360389"/>
              <a:gd name="connsiteX2246" fmla="*/ 5860456 w 6860276"/>
              <a:gd name="connsiteY2246" fmla="*/ 1795863 h 7360389"/>
              <a:gd name="connsiteX2247" fmla="*/ 5877105 w 6860276"/>
              <a:gd name="connsiteY2247" fmla="*/ 1845760 h 7360389"/>
              <a:gd name="connsiteX2248" fmla="*/ 5875086 w 6860276"/>
              <a:gd name="connsiteY2248" fmla="*/ 1861137 h 7360389"/>
              <a:gd name="connsiteX2249" fmla="*/ 5859454 w 6860276"/>
              <a:gd name="connsiteY2249" fmla="*/ 1862395 h 7360389"/>
              <a:gd name="connsiteX2250" fmla="*/ 5859370 w 6860276"/>
              <a:gd name="connsiteY2250" fmla="*/ 1862256 h 7360389"/>
              <a:gd name="connsiteX2251" fmla="*/ 5858698 w 6860276"/>
              <a:gd name="connsiteY2251" fmla="*/ 1861503 h 7360389"/>
              <a:gd name="connsiteX2252" fmla="*/ 5851316 w 6860276"/>
              <a:gd name="connsiteY2252" fmla="*/ 1839290 h 7360389"/>
              <a:gd name="connsiteX2253" fmla="*/ 5841175 w 6860276"/>
              <a:gd name="connsiteY2253" fmla="*/ 1841856 h 7360389"/>
              <a:gd name="connsiteX2254" fmla="*/ 5858698 w 6860276"/>
              <a:gd name="connsiteY2254" fmla="*/ 1861503 h 7360389"/>
              <a:gd name="connsiteX2255" fmla="*/ 5859007 w 6860276"/>
              <a:gd name="connsiteY2255" fmla="*/ 1862431 h 7360389"/>
              <a:gd name="connsiteX2256" fmla="*/ 5859454 w 6860276"/>
              <a:gd name="connsiteY2256" fmla="*/ 1862395 h 7360389"/>
              <a:gd name="connsiteX2257" fmla="*/ 5862539 w 6860276"/>
              <a:gd name="connsiteY2257" fmla="*/ 1867559 h 7360389"/>
              <a:gd name="connsiteX2258" fmla="*/ 5924350 w 6860276"/>
              <a:gd name="connsiteY2258" fmla="*/ 1930103 h 7360389"/>
              <a:gd name="connsiteX2259" fmla="*/ 5973134 w 6860276"/>
              <a:gd name="connsiteY2259" fmla="*/ 2055362 h 7360389"/>
              <a:gd name="connsiteX2260" fmla="*/ 5980920 w 6860276"/>
              <a:gd name="connsiteY2260" fmla="*/ 2103976 h 7360389"/>
              <a:gd name="connsiteX2261" fmla="*/ 5943631 w 6860276"/>
              <a:gd name="connsiteY2261" fmla="*/ 2132248 h 7360389"/>
              <a:gd name="connsiteX2262" fmla="*/ 5934306 w 6860276"/>
              <a:gd name="connsiteY2262" fmla="*/ 2161622 h 7360389"/>
              <a:gd name="connsiteX2263" fmla="*/ 5921548 w 6860276"/>
              <a:gd name="connsiteY2263" fmla="*/ 2115577 h 7360389"/>
              <a:gd name="connsiteX2264" fmla="*/ 5928968 w 6860276"/>
              <a:gd name="connsiteY2264" fmla="*/ 2085209 h 7360389"/>
              <a:gd name="connsiteX2265" fmla="*/ 5907338 w 6860276"/>
              <a:gd name="connsiteY2265" fmla="*/ 2026510 h 7360389"/>
              <a:gd name="connsiteX2266" fmla="*/ 5927430 w 6860276"/>
              <a:gd name="connsiteY2266" fmla="*/ 1991714 h 7360389"/>
              <a:gd name="connsiteX2267" fmla="*/ 5878736 w 6860276"/>
              <a:gd name="connsiteY2267" fmla="*/ 1885105 h 7360389"/>
              <a:gd name="connsiteX2268" fmla="*/ 5884440 w 6860276"/>
              <a:gd name="connsiteY2268" fmla="*/ 1956914 h 7360389"/>
              <a:gd name="connsiteX2269" fmla="*/ 5888148 w 6860276"/>
              <a:gd name="connsiteY2269" fmla="*/ 1981104 h 7360389"/>
              <a:gd name="connsiteX2270" fmla="*/ 5893309 w 6860276"/>
              <a:gd name="connsiteY2270" fmla="*/ 2054374 h 7360389"/>
              <a:gd name="connsiteX2271" fmla="*/ 5906523 w 6860276"/>
              <a:gd name="connsiteY2271" fmla="*/ 2099314 h 7360389"/>
              <a:gd name="connsiteX2272" fmla="*/ 5871044 w 6860276"/>
              <a:gd name="connsiteY2272" fmla="*/ 2048718 h 7360389"/>
              <a:gd name="connsiteX2273" fmla="*/ 5846788 w 6860276"/>
              <a:gd name="connsiteY2273" fmla="*/ 2091970 h 7360389"/>
              <a:gd name="connsiteX2274" fmla="*/ 5841628 w 6860276"/>
              <a:gd name="connsiteY2274" fmla="*/ 2079144 h 7360389"/>
              <a:gd name="connsiteX2275" fmla="*/ 5853846 w 6860276"/>
              <a:gd name="connsiteY2275" fmla="*/ 1990373 h 7360389"/>
              <a:gd name="connsiteX2276" fmla="*/ 5848871 w 6860276"/>
              <a:gd name="connsiteY2276" fmla="*/ 1959480 h 7360389"/>
              <a:gd name="connsiteX2277" fmla="*/ 5843892 w 6860276"/>
              <a:gd name="connsiteY2277" fmla="*/ 1914540 h 7360389"/>
              <a:gd name="connsiteX2278" fmla="*/ 5832034 w 6860276"/>
              <a:gd name="connsiteY2278" fmla="*/ 1872224 h 7360389"/>
              <a:gd name="connsiteX2279" fmla="*/ 5814842 w 6860276"/>
              <a:gd name="connsiteY2279" fmla="*/ 1890524 h 7360389"/>
              <a:gd name="connsiteX2280" fmla="*/ 5789861 w 6860276"/>
              <a:gd name="connsiteY2280" fmla="*/ 1868958 h 7360389"/>
              <a:gd name="connsiteX2281" fmla="*/ 5801264 w 6860276"/>
              <a:gd name="connsiteY2281" fmla="*/ 1916639 h 7360389"/>
              <a:gd name="connsiteX2282" fmla="*/ 5785062 w 6860276"/>
              <a:gd name="connsiteY2282" fmla="*/ 1967290 h 7360389"/>
              <a:gd name="connsiteX2283" fmla="*/ 5776828 w 6860276"/>
              <a:gd name="connsiteY2283" fmla="*/ 2005119 h 7360389"/>
              <a:gd name="connsiteX2284" fmla="*/ 5803348 w 6860276"/>
              <a:gd name="connsiteY2284" fmla="*/ 2089638 h 7360389"/>
              <a:gd name="connsiteX2285" fmla="*/ 5813122 w 6860276"/>
              <a:gd name="connsiteY2285" fmla="*/ 2139534 h 7360389"/>
              <a:gd name="connsiteX2286" fmla="*/ 5809409 w 6860276"/>
              <a:gd name="connsiteY2286" fmla="*/ 2176602 h 7360389"/>
              <a:gd name="connsiteX2287" fmla="*/ 5761530 w 6860276"/>
              <a:gd name="connsiteY2287" fmla="*/ 2101355 h 7360389"/>
              <a:gd name="connsiteX2288" fmla="*/ 5755740 w 6860276"/>
              <a:gd name="connsiteY2288" fmla="*/ 2024181 h 7360389"/>
              <a:gd name="connsiteX2289" fmla="*/ 5732612 w 6860276"/>
              <a:gd name="connsiteY2289" fmla="*/ 1996601 h 7360389"/>
              <a:gd name="connsiteX2290" fmla="*/ 5732662 w 6860276"/>
              <a:gd name="connsiteY2290" fmla="*/ 1996376 h 7360389"/>
              <a:gd name="connsiteX2291" fmla="*/ 5732570 w 6860276"/>
              <a:gd name="connsiteY2291" fmla="*/ 1996344 h 7360389"/>
              <a:gd name="connsiteX2292" fmla="*/ 5732484 w 6860276"/>
              <a:gd name="connsiteY2292" fmla="*/ 1985028 h 7360389"/>
              <a:gd name="connsiteX2293" fmla="*/ 5732752 w 6860276"/>
              <a:gd name="connsiteY2293" fmla="*/ 1984836 h 7360389"/>
              <a:gd name="connsiteX2294" fmla="*/ 5732712 w 6860276"/>
              <a:gd name="connsiteY2294" fmla="*/ 1984697 h 7360389"/>
              <a:gd name="connsiteX2295" fmla="*/ 5740827 w 6860276"/>
              <a:gd name="connsiteY2295" fmla="*/ 1981870 h 7360389"/>
              <a:gd name="connsiteX2296" fmla="*/ 5746052 w 6860276"/>
              <a:gd name="connsiteY2296" fmla="*/ 1978658 h 7360389"/>
              <a:gd name="connsiteX2297" fmla="*/ 5755198 w 6860276"/>
              <a:gd name="connsiteY2297" fmla="*/ 1930278 h 7360389"/>
              <a:gd name="connsiteX2298" fmla="*/ 5725056 w 6860276"/>
              <a:gd name="connsiteY2298" fmla="*/ 1878402 h 7360389"/>
              <a:gd name="connsiteX2299" fmla="*/ 5696666 w 6860276"/>
              <a:gd name="connsiteY2299" fmla="*/ 1868452 h 7360389"/>
              <a:gd name="connsiteX2300" fmla="*/ 5696550 w 6860276"/>
              <a:gd name="connsiteY2300" fmla="*/ 1868142 h 7360389"/>
              <a:gd name="connsiteX2301" fmla="*/ 5695988 w 6860276"/>
              <a:gd name="connsiteY2301" fmla="*/ 1867616 h 7360389"/>
              <a:gd name="connsiteX2302" fmla="*/ 5675368 w 6860276"/>
              <a:gd name="connsiteY2302" fmla="*/ 1817957 h 7360389"/>
              <a:gd name="connsiteX2303" fmla="*/ 5664055 w 6860276"/>
              <a:gd name="connsiteY2303" fmla="*/ 1788519 h 7360389"/>
              <a:gd name="connsiteX2304" fmla="*/ 5648128 w 6860276"/>
              <a:gd name="connsiteY2304" fmla="*/ 1759842 h 7360389"/>
              <a:gd name="connsiteX2305" fmla="*/ 5616182 w 6860276"/>
              <a:gd name="connsiteY2305" fmla="*/ 1728077 h 7360389"/>
              <a:gd name="connsiteX2306" fmla="*/ 5618440 w 6860276"/>
              <a:gd name="connsiteY2306" fmla="*/ 1697534 h 7360389"/>
              <a:gd name="connsiteX2307" fmla="*/ 5591558 w 6860276"/>
              <a:gd name="connsiteY2307" fmla="*/ 1725920 h 7360389"/>
              <a:gd name="connsiteX2308" fmla="*/ 5636362 w 6860276"/>
              <a:gd name="connsiteY2308" fmla="*/ 1798954 h 7360389"/>
              <a:gd name="connsiteX2309" fmla="*/ 5671388 w 6860276"/>
              <a:gd name="connsiteY2309" fmla="*/ 1844593 h 7360389"/>
              <a:gd name="connsiteX2310" fmla="*/ 5695988 w 6860276"/>
              <a:gd name="connsiteY2310" fmla="*/ 1867616 h 7360389"/>
              <a:gd name="connsiteX2311" fmla="*/ 5696279 w 6860276"/>
              <a:gd name="connsiteY2311" fmla="*/ 1868317 h 7360389"/>
              <a:gd name="connsiteX2312" fmla="*/ 5696666 w 6860276"/>
              <a:gd name="connsiteY2312" fmla="*/ 1868452 h 7360389"/>
              <a:gd name="connsiteX2313" fmla="*/ 5708950 w 6860276"/>
              <a:gd name="connsiteY2313" fmla="*/ 1901309 h 7360389"/>
              <a:gd name="connsiteX2314" fmla="*/ 5732712 w 6860276"/>
              <a:gd name="connsiteY2314" fmla="*/ 1984697 h 7360389"/>
              <a:gd name="connsiteX2315" fmla="*/ 5732481 w 6860276"/>
              <a:gd name="connsiteY2315" fmla="*/ 1984778 h 7360389"/>
              <a:gd name="connsiteX2316" fmla="*/ 5732484 w 6860276"/>
              <a:gd name="connsiteY2316" fmla="*/ 1985028 h 7360389"/>
              <a:gd name="connsiteX2317" fmla="*/ 5721706 w 6860276"/>
              <a:gd name="connsiteY2317" fmla="*/ 1992705 h 7360389"/>
              <a:gd name="connsiteX2318" fmla="*/ 5732570 w 6860276"/>
              <a:gd name="connsiteY2318" fmla="*/ 1996344 h 7360389"/>
              <a:gd name="connsiteX2319" fmla="*/ 5732571 w 6860276"/>
              <a:gd name="connsiteY2319" fmla="*/ 1996551 h 7360389"/>
              <a:gd name="connsiteX2320" fmla="*/ 5732612 w 6860276"/>
              <a:gd name="connsiteY2320" fmla="*/ 1996601 h 7360389"/>
              <a:gd name="connsiteX2321" fmla="*/ 5720896 w 6860276"/>
              <a:gd name="connsiteY2321" fmla="*/ 2049359 h 7360389"/>
              <a:gd name="connsiteX2322" fmla="*/ 5707772 w 6860276"/>
              <a:gd name="connsiteY2322" fmla="*/ 2049884 h 7360389"/>
              <a:gd name="connsiteX2323" fmla="*/ 5672474 w 6860276"/>
              <a:gd name="connsiteY2323" fmla="*/ 1990249 h 7360389"/>
              <a:gd name="connsiteX2324" fmla="*/ 5660049 w 6860276"/>
              <a:gd name="connsiteY2324" fmla="*/ 1926702 h 7360389"/>
              <a:gd name="connsiteX2325" fmla="*/ 5660256 w 6860276"/>
              <a:gd name="connsiteY2325" fmla="*/ 1926549 h 7360389"/>
              <a:gd name="connsiteX2326" fmla="*/ 5660758 w 6860276"/>
              <a:gd name="connsiteY2326" fmla="*/ 1926179 h 7360389"/>
              <a:gd name="connsiteX2327" fmla="*/ 5673833 w 6860276"/>
              <a:gd name="connsiteY2327" fmla="*/ 1922875 h 7360389"/>
              <a:gd name="connsiteX2328" fmla="*/ 5670302 w 6860276"/>
              <a:gd name="connsiteY2328" fmla="*/ 1919143 h 7360389"/>
              <a:gd name="connsiteX2329" fmla="*/ 5660758 w 6860276"/>
              <a:gd name="connsiteY2329" fmla="*/ 1926179 h 7360389"/>
              <a:gd name="connsiteX2330" fmla="*/ 5659984 w 6860276"/>
              <a:gd name="connsiteY2330" fmla="*/ 1926374 h 7360389"/>
              <a:gd name="connsiteX2331" fmla="*/ 5660049 w 6860276"/>
              <a:gd name="connsiteY2331" fmla="*/ 1926702 h 7360389"/>
              <a:gd name="connsiteX2332" fmla="*/ 5647686 w 6860276"/>
              <a:gd name="connsiteY2332" fmla="*/ 1935845 h 7360389"/>
              <a:gd name="connsiteX2333" fmla="*/ 5649034 w 6860276"/>
              <a:gd name="connsiteY2333" fmla="*/ 1948640 h 7360389"/>
              <a:gd name="connsiteX2334" fmla="*/ 5701252 w 6860276"/>
              <a:gd name="connsiteY2334" fmla="*/ 2080194 h 7360389"/>
              <a:gd name="connsiteX2335" fmla="*/ 5732118 w 6860276"/>
              <a:gd name="connsiteY2335" fmla="*/ 2185462 h 7360389"/>
              <a:gd name="connsiteX2336" fmla="*/ 5732843 w 6860276"/>
              <a:gd name="connsiteY2336" fmla="*/ 2274529 h 7360389"/>
              <a:gd name="connsiteX2337" fmla="*/ 5750580 w 6860276"/>
              <a:gd name="connsiteY2337" fmla="*/ 2342376 h 7360389"/>
              <a:gd name="connsiteX2338" fmla="*/ 5757094 w 6860276"/>
              <a:gd name="connsiteY2338" fmla="*/ 2365866 h 7360389"/>
              <a:gd name="connsiteX2339" fmla="*/ 5745061 w 6860276"/>
              <a:gd name="connsiteY2339" fmla="*/ 2368662 h 7360389"/>
              <a:gd name="connsiteX2340" fmla="*/ 5714287 w 6860276"/>
              <a:gd name="connsiteY2340" fmla="*/ 2328504 h 7360389"/>
              <a:gd name="connsiteX2341" fmla="*/ 5714558 w 6860276"/>
              <a:gd name="connsiteY2341" fmla="*/ 2328679 h 7360389"/>
              <a:gd name="connsiteX2342" fmla="*/ 5698536 w 6860276"/>
              <a:gd name="connsiteY2342" fmla="*/ 2287060 h 7360389"/>
              <a:gd name="connsiteX2343" fmla="*/ 5679894 w 6860276"/>
              <a:gd name="connsiteY2343" fmla="*/ 2240720 h 7360389"/>
              <a:gd name="connsiteX2344" fmla="*/ 5643691 w 6860276"/>
              <a:gd name="connsiteY2344" fmla="*/ 2198346 h 7360389"/>
              <a:gd name="connsiteX2345" fmla="*/ 5624144 w 6860276"/>
              <a:gd name="connsiteY2345" fmla="*/ 2173165 h 7360389"/>
              <a:gd name="connsiteX2346" fmla="*/ 5653103 w 6860276"/>
              <a:gd name="connsiteY2346" fmla="*/ 2293996 h 7360389"/>
              <a:gd name="connsiteX2347" fmla="*/ 5577534 w 6860276"/>
              <a:gd name="connsiteY2347" fmla="*/ 2237455 h 7360389"/>
              <a:gd name="connsiteX2348" fmla="*/ 5616272 w 6860276"/>
              <a:gd name="connsiteY2348" fmla="*/ 2344592 h 7360389"/>
              <a:gd name="connsiteX2349" fmla="*/ 5622334 w 6860276"/>
              <a:gd name="connsiteY2349" fmla="*/ 2344005 h 7360389"/>
              <a:gd name="connsiteX2350" fmla="*/ 5622334 w 6860276"/>
              <a:gd name="connsiteY2350" fmla="*/ 2313171 h 7360389"/>
              <a:gd name="connsiteX2351" fmla="*/ 5644688 w 6860276"/>
              <a:gd name="connsiteY2351" fmla="*/ 2323722 h 7360389"/>
              <a:gd name="connsiteX2352" fmla="*/ 5673744 w 6860276"/>
              <a:gd name="connsiteY2352" fmla="*/ 2300932 h 7360389"/>
              <a:gd name="connsiteX2353" fmla="*/ 5686951 w 6860276"/>
              <a:gd name="connsiteY2353" fmla="*/ 2339227 h 7360389"/>
              <a:gd name="connsiteX2354" fmla="*/ 5746234 w 6860276"/>
              <a:gd name="connsiteY2354" fmla="*/ 2419025 h 7360389"/>
              <a:gd name="connsiteX2355" fmla="*/ 5773025 w 6860276"/>
              <a:gd name="connsiteY2355" fmla="*/ 2484132 h 7360389"/>
              <a:gd name="connsiteX2356" fmla="*/ 5770036 w 6860276"/>
              <a:gd name="connsiteY2356" fmla="*/ 2547842 h 7360389"/>
              <a:gd name="connsiteX2357" fmla="*/ 5796375 w 6860276"/>
              <a:gd name="connsiteY2357" fmla="*/ 2573195 h 7360389"/>
              <a:gd name="connsiteX2358" fmla="*/ 5812396 w 6860276"/>
              <a:gd name="connsiteY2358" fmla="*/ 2611840 h 7360389"/>
              <a:gd name="connsiteX2359" fmla="*/ 5816200 w 6860276"/>
              <a:gd name="connsiteY2359" fmla="*/ 2648620 h 7360389"/>
              <a:gd name="connsiteX2360" fmla="*/ 5840632 w 6860276"/>
              <a:gd name="connsiteY2360" fmla="*/ 2641859 h 7360389"/>
              <a:gd name="connsiteX2361" fmla="*/ 5863076 w 6860276"/>
              <a:gd name="connsiteY2361" fmla="*/ 2750509 h 7360389"/>
              <a:gd name="connsiteX2362" fmla="*/ 5864888 w 6860276"/>
              <a:gd name="connsiteY2362" fmla="*/ 2734304 h 7360389"/>
              <a:gd name="connsiteX2363" fmla="*/ 5877197 w 6860276"/>
              <a:gd name="connsiteY2363" fmla="*/ 2709473 h 7360389"/>
              <a:gd name="connsiteX2364" fmla="*/ 5886613 w 6860276"/>
              <a:gd name="connsiteY2364" fmla="*/ 2672052 h 7360389"/>
              <a:gd name="connsiteX2365" fmla="*/ 5894938 w 6860276"/>
              <a:gd name="connsiteY2365" fmla="*/ 2646291 h 7360389"/>
              <a:gd name="connsiteX2366" fmla="*/ 5923988 w 6860276"/>
              <a:gd name="connsiteY2366" fmla="*/ 2613590 h 7360389"/>
              <a:gd name="connsiteX2367" fmla="*/ 5938289 w 6860276"/>
              <a:gd name="connsiteY2367" fmla="*/ 2591324 h 7360389"/>
              <a:gd name="connsiteX2368" fmla="*/ 5948425 w 6860276"/>
              <a:gd name="connsiteY2368" fmla="*/ 2602167 h 7360389"/>
              <a:gd name="connsiteX2369" fmla="*/ 5978475 w 6860276"/>
              <a:gd name="connsiteY2369" fmla="*/ 2703470 h 7360389"/>
              <a:gd name="connsiteX2370" fmla="*/ 6004996 w 6860276"/>
              <a:gd name="connsiteY2370" fmla="*/ 2721015 h 7360389"/>
              <a:gd name="connsiteX2371" fmla="*/ 6021917 w 6860276"/>
              <a:gd name="connsiteY2371" fmla="*/ 2747535 h 7360389"/>
              <a:gd name="connsiteX2372" fmla="*/ 6040112 w 6860276"/>
              <a:gd name="connsiteY2372" fmla="*/ 2823076 h 7360389"/>
              <a:gd name="connsiteX2373" fmla="*/ 6058392 w 6860276"/>
              <a:gd name="connsiteY2373" fmla="*/ 2848083 h 7360389"/>
              <a:gd name="connsiteX2374" fmla="*/ 6076038 w 6860276"/>
              <a:gd name="connsiteY2374" fmla="*/ 2840214 h 7360389"/>
              <a:gd name="connsiteX2375" fmla="*/ 6082376 w 6860276"/>
              <a:gd name="connsiteY2375" fmla="*/ 2843887 h 7360389"/>
              <a:gd name="connsiteX2376" fmla="*/ 6087170 w 6860276"/>
              <a:gd name="connsiteY2376" fmla="*/ 2887136 h 7360389"/>
              <a:gd name="connsiteX2377" fmla="*/ 6105727 w 6860276"/>
              <a:gd name="connsiteY2377" fmla="*/ 2933417 h 7360389"/>
              <a:gd name="connsiteX2378" fmla="*/ 6114051 w 6860276"/>
              <a:gd name="connsiteY2378" fmla="*/ 2945715 h 7360389"/>
              <a:gd name="connsiteX2379" fmla="*/ 6116314 w 6860276"/>
              <a:gd name="connsiteY2379" fmla="*/ 2984535 h 7360389"/>
              <a:gd name="connsiteX2380" fmla="*/ 6108986 w 6860276"/>
              <a:gd name="connsiteY2380" fmla="*/ 3043522 h 7360389"/>
              <a:gd name="connsiteX2381" fmla="*/ 6110615 w 6860276"/>
              <a:gd name="connsiteY2381" fmla="*/ 3066083 h 7360389"/>
              <a:gd name="connsiteX2382" fmla="*/ 6142200 w 6860276"/>
              <a:gd name="connsiteY2382" fmla="*/ 3162490 h 7360389"/>
              <a:gd name="connsiteX2383" fmla="*/ 6181482 w 6860276"/>
              <a:gd name="connsiteY2383" fmla="*/ 3283613 h 7360389"/>
              <a:gd name="connsiteX2384" fmla="*/ 6195688 w 6860276"/>
              <a:gd name="connsiteY2384" fmla="*/ 3246717 h 7360389"/>
              <a:gd name="connsiteX2385" fmla="*/ 6207634 w 6860276"/>
              <a:gd name="connsiteY2385" fmla="*/ 3246309 h 7360389"/>
              <a:gd name="connsiteX2386" fmla="*/ 6219038 w 6860276"/>
              <a:gd name="connsiteY2386" fmla="*/ 3275161 h 7360389"/>
              <a:gd name="connsiteX2387" fmla="*/ 6218676 w 6860276"/>
              <a:gd name="connsiteY2387" fmla="*/ 3402462 h 7360389"/>
              <a:gd name="connsiteX2388" fmla="*/ 6228002 w 6860276"/>
              <a:gd name="connsiteY2388" fmla="*/ 3480743 h 7360389"/>
              <a:gd name="connsiteX2389" fmla="*/ 6267732 w 6860276"/>
              <a:gd name="connsiteY2389" fmla="*/ 3457370 h 7360389"/>
              <a:gd name="connsiteX2390" fmla="*/ 6254336 w 6860276"/>
              <a:gd name="connsiteY2390" fmla="*/ 3507675 h 7360389"/>
              <a:gd name="connsiteX2391" fmla="*/ 6241212 w 6860276"/>
              <a:gd name="connsiteY2391" fmla="*/ 3507033 h 7360389"/>
              <a:gd name="connsiteX2392" fmla="*/ 6233066 w 6860276"/>
              <a:gd name="connsiteY2392" fmla="*/ 3545445 h 7360389"/>
              <a:gd name="connsiteX2393" fmla="*/ 6242388 w 6860276"/>
              <a:gd name="connsiteY2393" fmla="*/ 3546725 h 7360389"/>
              <a:gd name="connsiteX2394" fmla="*/ 6252348 w 6860276"/>
              <a:gd name="connsiteY2394" fmla="*/ 3520788 h 7360389"/>
              <a:gd name="connsiteX2395" fmla="*/ 6330453 w 6860276"/>
              <a:gd name="connsiteY2395" fmla="*/ 3531220 h 7360389"/>
              <a:gd name="connsiteX2396" fmla="*/ 6295881 w 6860276"/>
              <a:gd name="connsiteY2396" fmla="*/ 3582574 h 7360389"/>
              <a:gd name="connsiteX2397" fmla="*/ 6329367 w 6860276"/>
              <a:gd name="connsiteY2397" fmla="*/ 3634975 h 7360389"/>
              <a:gd name="connsiteX2398" fmla="*/ 6316877 w 6860276"/>
              <a:gd name="connsiteY2398" fmla="*/ 3645698 h 7360389"/>
              <a:gd name="connsiteX2399" fmla="*/ 6351178 w 6860276"/>
              <a:gd name="connsiteY2399" fmla="*/ 3721939 h 7360389"/>
              <a:gd name="connsiteX2400" fmla="*/ 6321494 w 6860276"/>
              <a:gd name="connsiteY2400" fmla="*/ 3697749 h 7360389"/>
              <a:gd name="connsiteX2401" fmla="*/ 6312802 w 6860276"/>
              <a:gd name="connsiteY2401" fmla="*/ 3826336 h 7360389"/>
              <a:gd name="connsiteX2402" fmla="*/ 6302847 w 6860276"/>
              <a:gd name="connsiteY2402" fmla="*/ 3827440 h 7360389"/>
              <a:gd name="connsiteX2403" fmla="*/ 6293436 w 6860276"/>
              <a:gd name="connsiteY2403" fmla="*/ 3811585 h 7360389"/>
              <a:gd name="connsiteX2404" fmla="*/ 6283390 w 6860276"/>
              <a:gd name="connsiteY2404" fmla="*/ 3787862 h 7360389"/>
              <a:gd name="connsiteX2405" fmla="*/ 6273346 w 6860276"/>
              <a:gd name="connsiteY2405" fmla="*/ 3800687 h 7360389"/>
              <a:gd name="connsiteX2406" fmla="*/ 6275790 w 6860276"/>
              <a:gd name="connsiteY2406" fmla="*/ 3887068 h 7360389"/>
              <a:gd name="connsiteX2407" fmla="*/ 6285110 w 6860276"/>
              <a:gd name="connsiteY2407" fmla="*/ 3956435 h 7360389"/>
              <a:gd name="connsiteX2408" fmla="*/ 6282486 w 6860276"/>
              <a:gd name="connsiteY2408" fmla="*/ 4153737 h 7360389"/>
              <a:gd name="connsiteX2409" fmla="*/ 6288189 w 6860276"/>
              <a:gd name="connsiteY2409" fmla="*/ 4191391 h 7360389"/>
              <a:gd name="connsiteX2410" fmla="*/ 6334890 w 6860276"/>
              <a:gd name="connsiteY2410" fmla="*/ 4157994 h 7360389"/>
              <a:gd name="connsiteX2411" fmla="*/ 6360226 w 6860276"/>
              <a:gd name="connsiteY2411" fmla="*/ 4116491 h 7360389"/>
              <a:gd name="connsiteX2412" fmla="*/ 6369734 w 6860276"/>
              <a:gd name="connsiteY2412" fmla="*/ 4073126 h 7360389"/>
              <a:gd name="connsiteX2413" fmla="*/ 6379327 w 6860276"/>
              <a:gd name="connsiteY2413" fmla="*/ 4062403 h 7360389"/>
              <a:gd name="connsiteX2414" fmla="*/ 6391456 w 6860276"/>
              <a:gd name="connsiteY2414" fmla="*/ 4081753 h 7360389"/>
              <a:gd name="connsiteX2415" fmla="*/ 6380594 w 6860276"/>
              <a:gd name="connsiteY2415" fmla="*/ 4135961 h 7360389"/>
              <a:gd name="connsiteX2416" fmla="*/ 6335342 w 6860276"/>
              <a:gd name="connsiteY2416" fmla="*/ 4198447 h 7360389"/>
              <a:gd name="connsiteX2417" fmla="*/ 6327464 w 6860276"/>
              <a:gd name="connsiteY2417" fmla="*/ 4232194 h 7360389"/>
              <a:gd name="connsiteX2418" fmla="*/ 6327284 w 6860276"/>
              <a:gd name="connsiteY2418" fmla="*/ 4256326 h 7360389"/>
              <a:gd name="connsiteX2419" fmla="*/ 6303934 w 6860276"/>
              <a:gd name="connsiteY2419" fmla="*/ 4247816 h 7360389"/>
              <a:gd name="connsiteX2420" fmla="*/ 6320136 w 6860276"/>
              <a:gd name="connsiteY2420" fmla="*/ 4422272 h 7360389"/>
              <a:gd name="connsiteX2421" fmla="*/ 6337511 w 6860276"/>
              <a:gd name="connsiteY2421" fmla="*/ 4475664 h 7360389"/>
              <a:gd name="connsiteX2422" fmla="*/ 6333984 w 6860276"/>
              <a:gd name="connsiteY2422" fmla="*/ 4491519 h 7360389"/>
              <a:gd name="connsiteX2423" fmla="*/ 6312258 w 6860276"/>
              <a:gd name="connsiteY2423" fmla="*/ 4527482 h 7360389"/>
              <a:gd name="connsiteX2424" fmla="*/ 6312621 w 6860276"/>
              <a:gd name="connsiteY2424" fmla="*/ 4649596 h 7360389"/>
              <a:gd name="connsiteX2425" fmla="*/ 6306106 w 6860276"/>
              <a:gd name="connsiteY2425" fmla="*/ 4725078 h 7360389"/>
              <a:gd name="connsiteX2426" fmla="*/ 6326651 w 6860276"/>
              <a:gd name="connsiteY2426" fmla="*/ 4781095 h 7360389"/>
              <a:gd name="connsiteX2427" fmla="*/ 6326651 w 6860276"/>
              <a:gd name="connsiteY2427" fmla="*/ 4595970 h 7360389"/>
              <a:gd name="connsiteX2428" fmla="*/ 6359956 w 6860276"/>
              <a:gd name="connsiteY2428" fmla="*/ 4568051 h 7360389"/>
              <a:gd name="connsiteX2429" fmla="*/ 6393266 w 6860276"/>
              <a:gd name="connsiteY2429" fmla="*/ 4650354 h 7360389"/>
              <a:gd name="connsiteX2430" fmla="*/ 6394534 w 6860276"/>
              <a:gd name="connsiteY2430" fmla="*/ 4739883 h 7360389"/>
              <a:gd name="connsiteX2431" fmla="*/ 6409464 w 6860276"/>
              <a:gd name="connsiteY2431" fmla="*/ 4726186 h 7360389"/>
              <a:gd name="connsiteX2432" fmla="*/ 6409644 w 6860276"/>
              <a:gd name="connsiteY2432" fmla="*/ 4633916 h 7360389"/>
              <a:gd name="connsiteX2433" fmla="*/ 6403402 w 6860276"/>
              <a:gd name="connsiteY2433" fmla="*/ 4552955 h 7360389"/>
              <a:gd name="connsiteX2434" fmla="*/ 6447840 w 6860276"/>
              <a:gd name="connsiteY2434" fmla="*/ 4527540 h 7360389"/>
              <a:gd name="connsiteX2435" fmla="*/ 6448382 w 6860276"/>
              <a:gd name="connsiteY2435" fmla="*/ 4557675 h 7360389"/>
              <a:gd name="connsiteX2436" fmla="*/ 6452728 w 6860276"/>
              <a:gd name="connsiteY2436" fmla="*/ 4610545 h 7360389"/>
              <a:gd name="connsiteX2437" fmla="*/ 6451099 w 6860276"/>
              <a:gd name="connsiteY2437" fmla="*/ 4667083 h 7360389"/>
              <a:gd name="connsiteX2438" fmla="*/ 6446300 w 6860276"/>
              <a:gd name="connsiteY2438" fmla="*/ 4727119 h 7360389"/>
              <a:gd name="connsiteX2439" fmla="*/ 6441506 w 6860276"/>
              <a:gd name="connsiteY2439" fmla="*/ 4771246 h 7360389"/>
              <a:gd name="connsiteX2440" fmla="*/ 6422496 w 6860276"/>
              <a:gd name="connsiteY2440" fmla="*/ 4773517 h 7360389"/>
              <a:gd name="connsiteX2441" fmla="*/ 6422496 w 6860276"/>
              <a:gd name="connsiteY2441" fmla="*/ 4808022 h 7360389"/>
              <a:gd name="connsiteX2442" fmla="*/ 6429916 w 6860276"/>
              <a:gd name="connsiteY2442" fmla="*/ 4808900 h 7360389"/>
              <a:gd name="connsiteX2443" fmla="*/ 6473816 w 6860276"/>
              <a:gd name="connsiteY2443" fmla="*/ 4736038 h 7360389"/>
              <a:gd name="connsiteX2444" fmla="*/ 6473544 w 6860276"/>
              <a:gd name="connsiteY2444" fmla="*/ 4724787 h 7360389"/>
              <a:gd name="connsiteX2445" fmla="*/ 6506940 w 6860276"/>
              <a:gd name="connsiteY2445" fmla="*/ 4626980 h 7360389"/>
              <a:gd name="connsiteX2446" fmla="*/ 6506940 w 6860276"/>
              <a:gd name="connsiteY2446" fmla="*/ 4612641 h 7360389"/>
              <a:gd name="connsiteX2447" fmla="*/ 6492911 w 6860276"/>
              <a:gd name="connsiteY2447" fmla="*/ 4520837 h 7360389"/>
              <a:gd name="connsiteX2448" fmla="*/ 6490919 w 6860276"/>
              <a:gd name="connsiteY2448" fmla="*/ 4500612 h 7360389"/>
              <a:gd name="connsiteX2449" fmla="*/ 6487616 w 6860276"/>
              <a:gd name="connsiteY2449" fmla="*/ 4470419 h 7360389"/>
              <a:gd name="connsiteX2450" fmla="*/ 6510770 w 6860276"/>
              <a:gd name="connsiteY2450" fmla="*/ 4444594 h 7360389"/>
              <a:gd name="connsiteX2451" fmla="*/ 6511196 w 6860276"/>
              <a:gd name="connsiteY2451" fmla="*/ 4444538 h 7360389"/>
              <a:gd name="connsiteX2452" fmla="*/ 6511123 w 6860276"/>
              <a:gd name="connsiteY2452" fmla="*/ 4444215 h 7360389"/>
              <a:gd name="connsiteX2453" fmla="*/ 6519498 w 6860276"/>
              <a:gd name="connsiteY2453" fmla="*/ 4435522 h 7360389"/>
              <a:gd name="connsiteX2454" fmla="*/ 6503318 w 6860276"/>
              <a:gd name="connsiteY2454" fmla="*/ 4409916 h 7360389"/>
              <a:gd name="connsiteX2455" fmla="*/ 6511123 w 6860276"/>
              <a:gd name="connsiteY2455" fmla="*/ 4444215 h 7360389"/>
              <a:gd name="connsiteX2456" fmla="*/ 6510924 w 6860276"/>
              <a:gd name="connsiteY2456" fmla="*/ 4444421 h 7360389"/>
              <a:gd name="connsiteX2457" fmla="*/ 6510770 w 6860276"/>
              <a:gd name="connsiteY2457" fmla="*/ 4444594 h 7360389"/>
              <a:gd name="connsiteX2458" fmla="*/ 6480874 w 6860276"/>
              <a:gd name="connsiteY2458" fmla="*/ 4448503 h 7360389"/>
              <a:gd name="connsiteX2459" fmla="*/ 6444037 w 6860276"/>
              <a:gd name="connsiteY2459" fmla="*/ 4449786 h 7360389"/>
              <a:gd name="connsiteX2460" fmla="*/ 6434263 w 6860276"/>
              <a:gd name="connsiteY2460" fmla="*/ 4503120 h 7360389"/>
              <a:gd name="connsiteX2461" fmla="*/ 6401138 w 6860276"/>
              <a:gd name="connsiteY2461" fmla="*/ 4420872 h 7360389"/>
              <a:gd name="connsiteX2462" fmla="*/ 6406662 w 6860276"/>
              <a:gd name="connsiteY2462" fmla="*/ 4451649 h 7360389"/>
              <a:gd name="connsiteX2463" fmla="*/ 6379600 w 6860276"/>
              <a:gd name="connsiteY2463" fmla="*/ 4413062 h 7360389"/>
              <a:gd name="connsiteX2464" fmla="*/ 6411184 w 6860276"/>
              <a:gd name="connsiteY2464" fmla="*/ 4402514 h 7360389"/>
              <a:gd name="connsiteX2465" fmla="*/ 6390098 w 6860276"/>
              <a:gd name="connsiteY2465" fmla="*/ 4385026 h 7360389"/>
              <a:gd name="connsiteX2466" fmla="*/ 6395801 w 6860276"/>
              <a:gd name="connsiteY2466" fmla="*/ 4190112 h 7360389"/>
              <a:gd name="connsiteX2467" fmla="*/ 6407290 w 6860276"/>
              <a:gd name="connsiteY2467" fmla="*/ 4189412 h 7360389"/>
              <a:gd name="connsiteX2468" fmla="*/ 6435711 w 6860276"/>
              <a:gd name="connsiteY2468" fmla="*/ 4255043 h 7360389"/>
              <a:gd name="connsiteX2469" fmla="*/ 6438881 w 6860276"/>
              <a:gd name="connsiteY2469" fmla="*/ 4237734 h 7360389"/>
              <a:gd name="connsiteX2470" fmla="*/ 6499158 w 6860276"/>
              <a:gd name="connsiteY2470" fmla="*/ 4207887 h 7360389"/>
              <a:gd name="connsiteX2471" fmla="*/ 6509747 w 6860276"/>
              <a:gd name="connsiteY2471" fmla="*/ 4184863 h 7360389"/>
              <a:gd name="connsiteX2472" fmla="*/ 6511014 w 6860276"/>
              <a:gd name="connsiteY2472" fmla="*/ 4161726 h 7360389"/>
              <a:gd name="connsiteX2473" fmla="*/ 6476532 w 6860276"/>
              <a:gd name="connsiteY2473" fmla="*/ 4091663 h 7360389"/>
              <a:gd name="connsiteX2474" fmla="*/ 6459606 w 6860276"/>
              <a:gd name="connsiteY2474" fmla="*/ 4137303 h 7360389"/>
              <a:gd name="connsiteX2475" fmla="*/ 6450556 w 6860276"/>
              <a:gd name="connsiteY2475" fmla="*/ 4132171 h 7360389"/>
              <a:gd name="connsiteX2476" fmla="*/ 6448293 w 6860276"/>
              <a:gd name="connsiteY2476" fmla="*/ 4071960 h 7360389"/>
              <a:gd name="connsiteX2477" fmla="*/ 6454897 w 6860276"/>
              <a:gd name="connsiteY2477" fmla="*/ 4005454 h 7360389"/>
              <a:gd name="connsiteX2478" fmla="*/ 6450375 w 6860276"/>
              <a:gd name="connsiteY2478" fmla="*/ 3916682 h 7360389"/>
              <a:gd name="connsiteX2479" fmla="*/ 6508570 w 6860276"/>
              <a:gd name="connsiteY2479" fmla="*/ 3843703 h 7360389"/>
              <a:gd name="connsiteX2480" fmla="*/ 6500608 w 6860276"/>
              <a:gd name="connsiteY2480" fmla="*/ 3733074 h 7360389"/>
              <a:gd name="connsiteX2481" fmla="*/ 6491372 w 6860276"/>
              <a:gd name="connsiteY2481" fmla="*/ 3733132 h 7360389"/>
              <a:gd name="connsiteX2482" fmla="*/ 6489746 w 6860276"/>
              <a:gd name="connsiteY2482" fmla="*/ 3747820 h 7360389"/>
              <a:gd name="connsiteX2483" fmla="*/ 6490376 w 6860276"/>
              <a:gd name="connsiteY2483" fmla="*/ 3791244 h 7360389"/>
              <a:gd name="connsiteX2484" fmla="*/ 6414353 w 6860276"/>
              <a:gd name="connsiteY2484" fmla="*/ 3859091 h 7360389"/>
              <a:gd name="connsiteX2485" fmla="*/ 6402588 w 6860276"/>
              <a:gd name="connsiteY2485" fmla="*/ 3827790 h 7360389"/>
              <a:gd name="connsiteX2486" fmla="*/ 6417070 w 6860276"/>
              <a:gd name="connsiteY2486" fmla="*/ 3695011 h 7360389"/>
              <a:gd name="connsiteX2487" fmla="*/ 6420144 w 6860276"/>
              <a:gd name="connsiteY2487" fmla="*/ 3653625 h 7360389"/>
              <a:gd name="connsiteX2488" fmla="*/ 6371908 w 6860276"/>
              <a:gd name="connsiteY2488" fmla="*/ 3672162 h 7360389"/>
              <a:gd name="connsiteX2489" fmla="*/ 6372628 w 6860276"/>
              <a:gd name="connsiteY2489" fmla="*/ 3620811 h 7360389"/>
              <a:gd name="connsiteX2490" fmla="*/ 6429740 w 6860276"/>
              <a:gd name="connsiteY2490" fmla="*/ 3594405 h 7360389"/>
              <a:gd name="connsiteX2491" fmla="*/ 6443492 w 6860276"/>
              <a:gd name="connsiteY2491" fmla="*/ 3700781 h 7360389"/>
              <a:gd name="connsiteX2492" fmla="*/ 6456617 w 6860276"/>
              <a:gd name="connsiteY2492" fmla="*/ 3673270 h 7360389"/>
              <a:gd name="connsiteX2493" fmla="*/ 6479876 w 6860276"/>
              <a:gd name="connsiteY2493" fmla="*/ 3573772 h 7360389"/>
              <a:gd name="connsiteX2494" fmla="*/ 6456980 w 6860276"/>
              <a:gd name="connsiteY2494" fmla="*/ 3509654 h 7360389"/>
              <a:gd name="connsiteX2495" fmla="*/ 6427568 w 6860276"/>
              <a:gd name="connsiteY2495" fmla="*/ 3498756 h 7360389"/>
              <a:gd name="connsiteX2496" fmla="*/ 6452095 w 6860276"/>
              <a:gd name="connsiteY2496" fmla="*/ 3488554 h 7360389"/>
              <a:gd name="connsiteX2497" fmla="*/ 6463589 w 6860276"/>
              <a:gd name="connsiteY2497" fmla="*/ 3393368 h 7360389"/>
              <a:gd name="connsiteX2498" fmla="*/ 6475356 w 6860276"/>
              <a:gd name="connsiteY2498" fmla="*/ 3225672 h 7360389"/>
              <a:gd name="connsiteX2499" fmla="*/ 6489294 w 6860276"/>
              <a:gd name="connsiteY2499" fmla="*/ 3192042 h 7360389"/>
              <a:gd name="connsiteX2500" fmla="*/ 6514631 w 6860276"/>
              <a:gd name="connsiteY2500" fmla="*/ 3227130 h 7360389"/>
              <a:gd name="connsiteX2501" fmla="*/ 6520245 w 6860276"/>
              <a:gd name="connsiteY2501" fmla="*/ 3311182 h 7360389"/>
              <a:gd name="connsiteX2502" fmla="*/ 6509747 w 6860276"/>
              <a:gd name="connsiteY2502" fmla="*/ 3379671 h 7360389"/>
              <a:gd name="connsiteX2503" fmla="*/ 6517620 w 6860276"/>
              <a:gd name="connsiteY2503" fmla="*/ 3408409 h 7360389"/>
              <a:gd name="connsiteX2504" fmla="*/ 6546493 w 6860276"/>
              <a:gd name="connsiteY2504" fmla="*/ 3451775 h 7360389"/>
              <a:gd name="connsiteX2505" fmla="*/ 6556358 w 6860276"/>
              <a:gd name="connsiteY2505" fmla="*/ 3619820 h 7360389"/>
              <a:gd name="connsiteX2506" fmla="*/ 6550562 w 6860276"/>
              <a:gd name="connsiteY2506" fmla="*/ 3680615 h 7360389"/>
              <a:gd name="connsiteX2507" fmla="*/ 6558622 w 6860276"/>
              <a:gd name="connsiteY2507" fmla="*/ 3749686 h 7360389"/>
              <a:gd name="connsiteX2508" fmla="*/ 6583058 w 6860276"/>
              <a:gd name="connsiteY2508" fmla="*/ 3755281 h 7360389"/>
              <a:gd name="connsiteX2509" fmla="*/ 6586404 w 6860276"/>
              <a:gd name="connsiteY2509" fmla="*/ 3761459 h 7360389"/>
              <a:gd name="connsiteX2510" fmla="*/ 6610568 w 6860276"/>
              <a:gd name="connsiteY2510" fmla="*/ 3808323 h 7360389"/>
              <a:gd name="connsiteX2511" fmla="*/ 6613194 w 6860276"/>
              <a:gd name="connsiteY2511" fmla="*/ 3877337 h 7360389"/>
              <a:gd name="connsiteX2512" fmla="*/ 6588486 w 6860276"/>
              <a:gd name="connsiteY2512" fmla="*/ 3813976 h 7360389"/>
              <a:gd name="connsiteX2513" fmla="*/ 6604960 w 6860276"/>
              <a:gd name="connsiteY2513" fmla="*/ 3927522 h 7360389"/>
              <a:gd name="connsiteX2514" fmla="*/ 6626228 w 6860276"/>
              <a:gd name="connsiteY2514" fmla="*/ 3925017 h 7360389"/>
              <a:gd name="connsiteX2515" fmla="*/ 6635638 w 6860276"/>
              <a:gd name="connsiteY2515" fmla="*/ 3972928 h 7360389"/>
              <a:gd name="connsiteX2516" fmla="*/ 6632560 w 6860276"/>
              <a:gd name="connsiteY2516" fmla="*/ 4055930 h 7360389"/>
              <a:gd name="connsiteX2517" fmla="*/ 6637542 w 6860276"/>
              <a:gd name="connsiteY2517" fmla="*/ 4077671 h 7360389"/>
              <a:gd name="connsiteX2518" fmla="*/ 6655186 w 6860276"/>
              <a:gd name="connsiteY2518" fmla="*/ 4135961 h 7360389"/>
              <a:gd name="connsiteX2519" fmla="*/ 6660890 w 6860276"/>
              <a:gd name="connsiteY2519" fmla="*/ 4204275 h 7360389"/>
              <a:gd name="connsiteX2520" fmla="*/ 6681162 w 6860276"/>
              <a:gd name="connsiteY2520" fmla="*/ 4254926 h 7360389"/>
              <a:gd name="connsiteX2521" fmla="*/ 6698814 w 6860276"/>
              <a:gd name="connsiteY2521" fmla="*/ 4223104 h 7360389"/>
              <a:gd name="connsiteX2522" fmla="*/ 6708498 w 6860276"/>
              <a:gd name="connsiteY2522" fmla="*/ 4261454 h 7360389"/>
              <a:gd name="connsiteX2523" fmla="*/ 6737910 w 6860276"/>
              <a:gd name="connsiteY2523" fmla="*/ 4303190 h 7360389"/>
              <a:gd name="connsiteX2524" fmla="*/ 6746059 w 6860276"/>
              <a:gd name="connsiteY2524" fmla="*/ 4337229 h 7360389"/>
              <a:gd name="connsiteX2525" fmla="*/ 6774655 w 6860276"/>
              <a:gd name="connsiteY2525" fmla="*/ 4426704 h 7360389"/>
              <a:gd name="connsiteX2526" fmla="*/ 6804435 w 6860276"/>
              <a:gd name="connsiteY2526" fmla="*/ 4470128 h 7360389"/>
              <a:gd name="connsiteX2527" fmla="*/ 6817378 w 6860276"/>
              <a:gd name="connsiteY2527" fmla="*/ 4490294 h 7360389"/>
              <a:gd name="connsiteX2528" fmla="*/ 6818011 w 6860276"/>
              <a:gd name="connsiteY2528" fmla="*/ 4563098 h 7360389"/>
              <a:gd name="connsiteX2529" fmla="*/ 6846246 w 6860276"/>
              <a:gd name="connsiteY2529" fmla="*/ 4581748 h 7360389"/>
              <a:gd name="connsiteX2530" fmla="*/ 6843808 w 6860276"/>
              <a:gd name="connsiteY2530" fmla="*/ 4695235 h 7360389"/>
              <a:gd name="connsiteX2531" fmla="*/ 6842358 w 6860276"/>
              <a:gd name="connsiteY2531" fmla="*/ 4711965 h 7360389"/>
              <a:gd name="connsiteX2532" fmla="*/ 6813122 w 6860276"/>
              <a:gd name="connsiteY2532" fmla="*/ 4770776 h 7360389"/>
              <a:gd name="connsiteX2533" fmla="*/ 6855838 w 6860276"/>
              <a:gd name="connsiteY2533" fmla="*/ 4770776 h 7360389"/>
              <a:gd name="connsiteX2534" fmla="*/ 6847333 w 6860276"/>
              <a:gd name="connsiteY2534" fmla="*/ 4811754 h 7360389"/>
              <a:gd name="connsiteX2535" fmla="*/ 6800904 w 6860276"/>
              <a:gd name="connsiteY2535" fmla="*/ 4860306 h 7360389"/>
              <a:gd name="connsiteX2536" fmla="*/ 6772936 w 6860276"/>
              <a:gd name="connsiteY2536" fmla="*/ 4879602 h 7360389"/>
              <a:gd name="connsiteX2537" fmla="*/ 6772936 w 6860276"/>
              <a:gd name="connsiteY2537" fmla="*/ 4935909 h 7360389"/>
              <a:gd name="connsiteX2538" fmla="*/ 6820813 w 6860276"/>
              <a:gd name="connsiteY2538" fmla="*/ 4856461 h 7360389"/>
              <a:gd name="connsiteX2539" fmla="*/ 6849144 w 6860276"/>
              <a:gd name="connsiteY2539" fmla="*/ 4869633 h 7360389"/>
              <a:gd name="connsiteX2540" fmla="*/ 6846246 w 6860276"/>
              <a:gd name="connsiteY2540" fmla="*/ 4903034 h 7360389"/>
              <a:gd name="connsiteX2541" fmla="*/ 6818192 w 6860276"/>
              <a:gd name="connsiteY2541" fmla="*/ 4952402 h 7360389"/>
              <a:gd name="connsiteX2542" fmla="*/ 6797643 w 6860276"/>
              <a:gd name="connsiteY2542" fmla="*/ 5021769 h 7360389"/>
              <a:gd name="connsiteX2543" fmla="*/ 6834572 w 6860276"/>
              <a:gd name="connsiteY2543" fmla="*/ 5072129 h 7360389"/>
              <a:gd name="connsiteX2544" fmla="*/ 6833214 w 6860276"/>
              <a:gd name="connsiteY2544" fmla="*/ 5085767 h 7360389"/>
              <a:gd name="connsiteX2545" fmla="*/ 6823076 w 6860276"/>
              <a:gd name="connsiteY2545" fmla="*/ 5171627 h 7360389"/>
              <a:gd name="connsiteX2546" fmla="*/ 6860276 w 6860276"/>
              <a:gd name="connsiteY2546" fmla="*/ 5196692 h 7360389"/>
              <a:gd name="connsiteX2547" fmla="*/ 6780812 w 6860276"/>
              <a:gd name="connsiteY2547" fmla="*/ 5202750 h 7360389"/>
              <a:gd name="connsiteX2548" fmla="*/ 6783166 w 6860276"/>
              <a:gd name="connsiteY2548" fmla="*/ 5235042 h 7360389"/>
              <a:gd name="connsiteX2549" fmla="*/ 6810678 w 6860276"/>
              <a:gd name="connsiteY2549" fmla="*/ 5238658 h 7360389"/>
              <a:gd name="connsiteX2550" fmla="*/ 6810678 w 6860276"/>
              <a:gd name="connsiteY2550" fmla="*/ 5317523 h 7360389"/>
              <a:gd name="connsiteX2551" fmla="*/ 6774112 w 6860276"/>
              <a:gd name="connsiteY2551" fmla="*/ 5321951 h 7360389"/>
              <a:gd name="connsiteX2552" fmla="*/ 6808600 w 6860276"/>
              <a:gd name="connsiteY2552" fmla="*/ 5387116 h 7360389"/>
              <a:gd name="connsiteX2553" fmla="*/ 6765696 w 6860276"/>
              <a:gd name="connsiteY2553" fmla="*/ 5391723 h 7360389"/>
              <a:gd name="connsiteX2554" fmla="*/ 6704785 w 6860276"/>
              <a:gd name="connsiteY2554" fmla="*/ 5422091 h 7360389"/>
              <a:gd name="connsiteX2555" fmla="*/ 6710218 w 6860276"/>
              <a:gd name="connsiteY2555" fmla="*/ 5446923 h 7360389"/>
              <a:gd name="connsiteX2556" fmla="*/ 6709946 w 6860276"/>
              <a:gd name="connsiteY2556" fmla="*/ 5446686 h 7360389"/>
              <a:gd name="connsiteX2557" fmla="*/ 6692476 w 6860276"/>
              <a:gd name="connsiteY2557" fmla="*/ 5494192 h 7360389"/>
              <a:gd name="connsiteX2558" fmla="*/ 6713750 w 6860276"/>
              <a:gd name="connsiteY2558" fmla="*/ 5538782 h 7360389"/>
              <a:gd name="connsiteX2559" fmla="*/ 6767418 w 6860276"/>
              <a:gd name="connsiteY2559" fmla="*/ 5506259 h 7360389"/>
              <a:gd name="connsiteX2560" fmla="*/ 6777644 w 6860276"/>
              <a:gd name="connsiteY2560" fmla="*/ 5559360 h 7360389"/>
              <a:gd name="connsiteX2561" fmla="*/ 6720173 w 6860276"/>
              <a:gd name="connsiteY2561" fmla="*/ 5622425 h 7360389"/>
              <a:gd name="connsiteX2562" fmla="*/ 6644778 w 6860276"/>
              <a:gd name="connsiteY2562" fmla="*/ 5622425 h 7360389"/>
              <a:gd name="connsiteX2563" fmla="*/ 6679533 w 6860276"/>
              <a:gd name="connsiteY2563" fmla="*/ 5655884 h 7360389"/>
              <a:gd name="connsiteX2564" fmla="*/ 6671117 w 6860276"/>
              <a:gd name="connsiteY2564" fmla="*/ 5695579 h 7360389"/>
              <a:gd name="connsiteX2565" fmla="*/ 6665056 w 6860276"/>
              <a:gd name="connsiteY2565" fmla="*/ 5714929 h 7360389"/>
              <a:gd name="connsiteX2566" fmla="*/ 6654196 w 6860276"/>
              <a:gd name="connsiteY2566" fmla="*/ 5772228 h 7360389"/>
              <a:gd name="connsiteX2567" fmla="*/ 6608939 w 6860276"/>
              <a:gd name="connsiteY2567" fmla="*/ 5812386 h 7360389"/>
              <a:gd name="connsiteX2568" fmla="*/ 6641344 w 6860276"/>
              <a:gd name="connsiteY2568" fmla="*/ 5827253 h 7360389"/>
              <a:gd name="connsiteX2569" fmla="*/ 6612380 w 6860276"/>
              <a:gd name="connsiteY2569" fmla="*/ 5840367 h 7360389"/>
              <a:gd name="connsiteX2570" fmla="*/ 6672022 w 6860276"/>
              <a:gd name="connsiteY2570" fmla="*/ 5855989 h 7360389"/>
              <a:gd name="connsiteX2571" fmla="*/ 6662340 w 6860276"/>
              <a:gd name="connsiteY2571" fmla="*/ 5877205 h 7360389"/>
              <a:gd name="connsiteX2572" fmla="*/ 6690942 w 6860276"/>
              <a:gd name="connsiteY2572" fmla="*/ 5893934 h 7360389"/>
              <a:gd name="connsiteX2573" fmla="*/ 6672114 w 6860276"/>
              <a:gd name="connsiteY2573" fmla="*/ 5897838 h 7360389"/>
              <a:gd name="connsiteX2574" fmla="*/ 6636726 w 6860276"/>
              <a:gd name="connsiteY2574" fmla="*/ 5877613 h 7360389"/>
              <a:gd name="connsiteX2575" fmla="*/ 6624054 w 6860276"/>
              <a:gd name="connsiteY2575" fmla="*/ 5909552 h 7360389"/>
              <a:gd name="connsiteX2576" fmla="*/ 6623163 w 6860276"/>
              <a:gd name="connsiteY2576" fmla="*/ 5932856 h 7360389"/>
              <a:gd name="connsiteX2577" fmla="*/ 6610788 w 6860276"/>
              <a:gd name="connsiteY2577" fmla="*/ 5953752 h 7360389"/>
              <a:gd name="connsiteX2578" fmla="*/ 6610387 w 6860276"/>
              <a:gd name="connsiteY2578" fmla="*/ 5953796 h 7360389"/>
              <a:gd name="connsiteX2579" fmla="*/ 6609618 w 6860276"/>
              <a:gd name="connsiteY2579" fmla="*/ 5954475 h 7360389"/>
              <a:gd name="connsiteX2580" fmla="*/ 6598169 w 6860276"/>
              <a:gd name="connsiteY2580" fmla="*/ 5960032 h 7360389"/>
              <a:gd name="connsiteX2581" fmla="*/ 6601158 w 6860276"/>
              <a:gd name="connsiteY2581" fmla="*/ 5961956 h 7360389"/>
              <a:gd name="connsiteX2582" fmla="*/ 6609618 w 6860276"/>
              <a:gd name="connsiteY2582" fmla="*/ 5954475 h 7360389"/>
              <a:gd name="connsiteX2583" fmla="*/ 6610658 w 6860276"/>
              <a:gd name="connsiteY2583" fmla="*/ 5953971 h 7360389"/>
              <a:gd name="connsiteX2584" fmla="*/ 6610788 w 6860276"/>
              <a:gd name="connsiteY2584" fmla="*/ 5953752 h 7360389"/>
              <a:gd name="connsiteX2585" fmla="*/ 6630417 w 6860276"/>
              <a:gd name="connsiteY2585" fmla="*/ 5951631 h 7360389"/>
              <a:gd name="connsiteX2586" fmla="*/ 6689132 w 6860276"/>
              <a:gd name="connsiteY2586" fmla="*/ 5964231 h 7360389"/>
              <a:gd name="connsiteX2587" fmla="*/ 6625864 w 6860276"/>
              <a:gd name="connsiteY2587" fmla="*/ 6008467 h 7360389"/>
              <a:gd name="connsiteX2588" fmla="*/ 6584954 w 6860276"/>
              <a:gd name="connsiteY2588" fmla="*/ 6065125 h 7360389"/>
              <a:gd name="connsiteX2589" fmla="*/ 6582424 w 6860276"/>
              <a:gd name="connsiteY2589" fmla="*/ 6090773 h 7360389"/>
              <a:gd name="connsiteX2590" fmla="*/ 6605412 w 6860276"/>
              <a:gd name="connsiteY2590" fmla="*/ 6124870 h 7360389"/>
              <a:gd name="connsiteX2591" fmla="*/ 6568666 w 6860276"/>
              <a:gd name="connsiteY2591" fmla="*/ 6151451 h 7360389"/>
              <a:gd name="connsiteX2592" fmla="*/ 6609752 w 6860276"/>
              <a:gd name="connsiteY2592" fmla="*/ 6158095 h 7360389"/>
              <a:gd name="connsiteX2593" fmla="*/ 6598622 w 6860276"/>
              <a:gd name="connsiteY2593" fmla="*/ 6175408 h 7360389"/>
              <a:gd name="connsiteX2594" fmla="*/ 6574456 w 6860276"/>
              <a:gd name="connsiteY2594" fmla="*/ 6179603 h 7360389"/>
              <a:gd name="connsiteX2595" fmla="*/ 6544954 w 6860276"/>
              <a:gd name="connsiteY2595" fmla="*/ 6208922 h 7360389"/>
              <a:gd name="connsiteX2596" fmla="*/ 6550020 w 6860276"/>
              <a:gd name="connsiteY2596" fmla="*/ 6234745 h 7360389"/>
              <a:gd name="connsiteX2597" fmla="*/ 6516352 w 6860276"/>
              <a:gd name="connsiteY2597" fmla="*/ 6284754 h 7360389"/>
              <a:gd name="connsiteX2598" fmla="*/ 6552464 w 6860276"/>
              <a:gd name="connsiteY2598" fmla="*/ 6296647 h 7360389"/>
              <a:gd name="connsiteX2599" fmla="*/ 6551558 w 6860276"/>
              <a:gd name="connsiteY2599" fmla="*/ 6302650 h 7360389"/>
              <a:gd name="connsiteX2600" fmla="*/ 6495446 w 6860276"/>
              <a:gd name="connsiteY2600" fmla="*/ 6312269 h 7360389"/>
              <a:gd name="connsiteX2601" fmla="*/ 6507302 w 6860276"/>
              <a:gd name="connsiteY2601" fmla="*/ 6280792 h 7360389"/>
              <a:gd name="connsiteX2602" fmla="*/ 6495990 w 6860276"/>
              <a:gd name="connsiteY2602" fmla="*/ 6280851 h 7360389"/>
              <a:gd name="connsiteX2603" fmla="*/ 6393176 w 6860276"/>
              <a:gd name="connsiteY2603" fmla="*/ 6352777 h 7360389"/>
              <a:gd name="connsiteX2604" fmla="*/ 6376068 w 6860276"/>
              <a:gd name="connsiteY2604" fmla="*/ 6373471 h 7360389"/>
              <a:gd name="connsiteX2605" fmla="*/ 6405575 w 6860276"/>
              <a:gd name="connsiteY2605" fmla="*/ 6366940 h 7360389"/>
              <a:gd name="connsiteX2606" fmla="*/ 6430465 w 6860276"/>
              <a:gd name="connsiteY2606" fmla="*/ 6355284 h 7360389"/>
              <a:gd name="connsiteX2607" fmla="*/ 6460964 w 6860276"/>
              <a:gd name="connsiteY2607" fmla="*/ 6359016 h 7360389"/>
              <a:gd name="connsiteX2608" fmla="*/ 6444399 w 6860276"/>
              <a:gd name="connsiteY2608" fmla="*/ 6372305 h 7360389"/>
              <a:gd name="connsiteX2609" fmla="*/ 6432634 w 6860276"/>
              <a:gd name="connsiteY2609" fmla="*/ 6414971 h 7360389"/>
              <a:gd name="connsiteX2610" fmla="*/ 6476261 w 6860276"/>
              <a:gd name="connsiteY2610" fmla="*/ 6430067 h 7360389"/>
              <a:gd name="connsiteX2611" fmla="*/ 6410188 w 6860276"/>
              <a:gd name="connsiteY2611" fmla="*/ 6428030 h 7360389"/>
              <a:gd name="connsiteX2612" fmla="*/ 6426752 w 6860276"/>
              <a:gd name="connsiteY2612" fmla="*/ 6451633 h 7360389"/>
              <a:gd name="connsiteX2613" fmla="*/ 6312082 w 6860276"/>
              <a:gd name="connsiteY2613" fmla="*/ 6471453 h 7360389"/>
              <a:gd name="connsiteX2614" fmla="*/ 6279135 w 6860276"/>
              <a:gd name="connsiteY2614" fmla="*/ 6466380 h 7360389"/>
              <a:gd name="connsiteX2615" fmla="*/ 6248579 w 6860276"/>
              <a:gd name="connsiteY2615" fmla="*/ 6455442 h 7360389"/>
              <a:gd name="connsiteX2616" fmla="*/ 6248454 w 6860276"/>
              <a:gd name="connsiteY2616" fmla="*/ 6455249 h 7360389"/>
              <a:gd name="connsiteX2617" fmla="*/ 6248386 w 6860276"/>
              <a:gd name="connsiteY2617" fmla="*/ 6455257 h 7360389"/>
              <a:gd name="connsiteX2618" fmla="*/ 6252494 w 6860276"/>
              <a:gd name="connsiteY2618" fmla="*/ 6434170 h 7360389"/>
              <a:gd name="connsiteX2619" fmla="*/ 6258863 w 6860276"/>
              <a:gd name="connsiteY2619" fmla="*/ 6413458 h 7360389"/>
              <a:gd name="connsiteX2620" fmla="*/ 6244924 w 6860276"/>
              <a:gd name="connsiteY2620" fmla="*/ 6389559 h 7360389"/>
              <a:gd name="connsiteX2621" fmla="*/ 6212434 w 6860276"/>
              <a:gd name="connsiteY2621" fmla="*/ 6397195 h 7360389"/>
              <a:gd name="connsiteX2622" fmla="*/ 6203746 w 6860276"/>
              <a:gd name="connsiteY2622" fmla="*/ 6418703 h 7360389"/>
              <a:gd name="connsiteX2623" fmla="*/ 6187543 w 6860276"/>
              <a:gd name="connsiteY2623" fmla="*/ 6446272 h 7360389"/>
              <a:gd name="connsiteX2624" fmla="*/ 6215454 w 6860276"/>
              <a:gd name="connsiteY2624" fmla="*/ 6459154 h 7360389"/>
              <a:gd name="connsiteX2625" fmla="*/ 6248386 w 6860276"/>
              <a:gd name="connsiteY2625" fmla="*/ 6455257 h 7360389"/>
              <a:gd name="connsiteX2626" fmla="*/ 6248365 w 6860276"/>
              <a:gd name="connsiteY2626" fmla="*/ 6455366 h 7360389"/>
              <a:gd name="connsiteX2627" fmla="*/ 6248579 w 6860276"/>
              <a:gd name="connsiteY2627" fmla="*/ 6455442 h 7360389"/>
              <a:gd name="connsiteX2628" fmla="*/ 6271262 w 6860276"/>
              <a:gd name="connsiteY2628" fmla="*/ 6490745 h 7360389"/>
              <a:gd name="connsiteX2629" fmla="*/ 6215422 w 6860276"/>
              <a:gd name="connsiteY2629" fmla="*/ 6519484 h 7360389"/>
              <a:gd name="connsiteX2630" fmla="*/ 6278682 w 6860276"/>
              <a:gd name="connsiteY2630" fmla="*/ 6522513 h 7360389"/>
              <a:gd name="connsiteX2631" fmla="*/ 6317964 w 6860276"/>
              <a:gd name="connsiteY2631" fmla="*/ 6505667 h 7360389"/>
              <a:gd name="connsiteX2632" fmla="*/ 6325292 w 6860276"/>
              <a:gd name="connsiteY2632" fmla="*/ 6495465 h 7360389"/>
              <a:gd name="connsiteX2633" fmla="*/ 6349005 w 6860276"/>
              <a:gd name="connsiteY2633" fmla="*/ 6493894 h 7360389"/>
              <a:gd name="connsiteX2634" fmla="*/ 6351812 w 6860276"/>
              <a:gd name="connsiteY2634" fmla="*/ 6506133 h 7360389"/>
              <a:gd name="connsiteX2635" fmla="*/ 6328733 w 6860276"/>
              <a:gd name="connsiteY2635" fmla="*/ 6541575 h 7360389"/>
              <a:gd name="connsiteX2636" fmla="*/ 6276967 w 6860276"/>
              <a:gd name="connsiteY2636" fmla="*/ 6535627 h 7360389"/>
              <a:gd name="connsiteX2637" fmla="*/ 6219400 w 6860276"/>
              <a:gd name="connsiteY2637" fmla="*/ 6548861 h 7360389"/>
              <a:gd name="connsiteX2638" fmla="*/ 6271715 w 6860276"/>
              <a:gd name="connsiteY2638" fmla="*/ 6614725 h 7360389"/>
              <a:gd name="connsiteX2639" fmla="*/ 6190804 w 6860276"/>
              <a:gd name="connsiteY2639" fmla="*/ 6643869 h 7360389"/>
              <a:gd name="connsiteX2640" fmla="*/ 6259587 w 6860276"/>
              <a:gd name="connsiteY2640" fmla="*/ 6676686 h 7360389"/>
              <a:gd name="connsiteX2641" fmla="*/ 6210712 w 6860276"/>
              <a:gd name="connsiteY2641" fmla="*/ 6688925 h 7360389"/>
              <a:gd name="connsiteX2642" fmla="*/ 6261941 w 6860276"/>
              <a:gd name="connsiteY2642" fmla="*/ 6711891 h 7360389"/>
              <a:gd name="connsiteX2643" fmla="*/ 6198313 w 6860276"/>
              <a:gd name="connsiteY2643" fmla="*/ 6720635 h 7360389"/>
              <a:gd name="connsiteX2644" fmla="*/ 6144102 w 6860276"/>
              <a:gd name="connsiteY2644" fmla="*/ 6700756 h 7360389"/>
              <a:gd name="connsiteX2645" fmla="*/ 6105455 w 6860276"/>
              <a:gd name="connsiteY2645" fmla="*/ 6685663 h 7360389"/>
              <a:gd name="connsiteX2646" fmla="*/ 6135772 w 6860276"/>
              <a:gd name="connsiteY2646" fmla="*/ 6736723 h 7360389"/>
              <a:gd name="connsiteX2647" fmla="*/ 6200125 w 6860276"/>
              <a:gd name="connsiteY2647" fmla="*/ 6775601 h 7360389"/>
              <a:gd name="connsiteX2648" fmla="*/ 6154328 w 6860276"/>
              <a:gd name="connsiteY2648" fmla="*/ 6793493 h 7360389"/>
              <a:gd name="connsiteX2649" fmla="*/ 6215784 w 6860276"/>
              <a:gd name="connsiteY2649" fmla="*/ 6808590 h 7360389"/>
              <a:gd name="connsiteX2650" fmla="*/ 6111154 w 6860276"/>
              <a:gd name="connsiteY2650" fmla="*/ 6841699 h 7360389"/>
              <a:gd name="connsiteX2651" fmla="*/ 6006168 w 6860276"/>
              <a:gd name="connsiteY2651" fmla="*/ 6834588 h 7360389"/>
              <a:gd name="connsiteX2652" fmla="*/ 5950960 w 6860276"/>
              <a:gd name="connsiteY2652" fmla="*/ 6822812 h 7360389"/>
              <a:gd name="connsiteX2653" fmla="*/ 5859460 w 6860276"/>
              <a:gd name="connsiteY2653" fmla="*/ 6771111 h 7360389"/>
              <a:gd name="connsiteX2654" fmla="*/ 5819816 w 6860276"/>
              <a:gd name="connsiteY2654" fmla="*/ 6748845 h 7360389"/>
              <a:gd name="connsiteX2655" fmla="*/ 5772844 w 6860276"/>
              <a:gd name="connsiteY2655" fmla="*/ 6786557 h 7360389"/>
              <a:gd name="connsiteX2656" fmla="*/ 5763432 w 6860276"/>
              <a:gd name="connsiteY2656" fmla="*/ 6783529 h 7360389"/>
              <a:gd name="connsiteX2657" fmla="*/ 5775923 w 6860276"/>
              <a:gd name="connsiteY2657" fmla="*/ 6739230 h 7360389"/>
              <a:gd name="connsiteX2658" fmla="*/ 5741621 w 6860276"/>
              <a:gd name="connsiteY2658" fmla="*/ 6729320 h 7360389"/>
              <a:gd name="connsiteX2659" fmla="*/ 5741440 w 6860276"/>
              <a:gd name="connsiteY2659" fmla="*/ 6729203 h 7360389"/>
              <a:gd name="connsiteX2660" fmla="*/ 5711117 w 6860276"/>
              <a:gd name="connsiteY2660" fmla="*/ 6668584 h 7360389"/>
              <a:gd name="connsiteX2661" fmla="*/ 5694739 w 6860276"/>
              <a:gd name="connsiteY2661" fmla="*/ 6641186 h 7360389"/>
              <a:gd name="connsiteX2662" fmla="*/ 5678264 w 6860276"/>
              <a:gd name="connsiteY2662" fmla="*/ 6631630 h 7360389"/>
              <a:gd name="connsiteX2663" fmla="*/ 5676454 w 6860276"/>
              <a:gd name="connsiteY2663" fmla="*/ 6613909 h 7360389"/>
              <a:gd name="connsiteX2664" fmla="*/ 5703608 w 6860276"/>
              <a:gd name="connsiteY2664" fmla="*/ 6610818 h 7360389"/>
              <a:gd name="connsiteX2665" fmla="*/ 5779454 w 6860276"/>
              <a:gd name="connsiteY2665" fmla="*/ 6631921 h 7360389"/>
              <a:gd name="connsiteX2666" fmla="*/ 5754020 w 6860276"/>
              <a:gd name="connsiteY2666" fmla="*/ 6607906 h 7360389"/>
              <a:gd name="connsiteX2667" fmla="*/ 5599798 w 6860276"/>
              <a:gd name="connsiteY2667" fmla="*/ 6559759 h 7360389"/>
              <a:gd name="connsiteX2668" fmla="*/ 5551196 w 6860276"/>
              <a:gd name="connsiteY2668" fmla="*/ 6553989 h 7360389"/>
              <a:gd name="connsiteX2669" fmla="*/ 5541874 w 6860276"/>
              <a:gd name="connsiteY2669" fmla="*/ 6548336 h 7360389"/>
              <a:gd name="connsiteX2670" fmla="*/ 5459424 w 6860276"/>
              <a:gd name="connsiteY2670" fmla="*/ 6511495 h 7360389"/>
              <a:gd name="connsiteX2671" fmla="*/ 5440323 w 6860276"/>
              <a:gd name="connsiteY2671" fmla="*/ 6527758 h 7360389"/>
              <a:gd name="connsiteX2672" fmla="*/ 5435982 w 6860276"/>
              <a:gd name="connsiteY2672" fmla="*/ 6518434 h 7360389"/>
              <a:gd name="connsiteX2673" fmla="*/ 5424217 w 6860276"/>
              <a:gd name="connsiteY2673" fmla="*/ 6492028 h 7360389"/>
              <a:gd name="connsiteX2674" fmla="*/ 5358597 w 6860276"/>
              <a:gd name="connsiteY2674" fmla="*/ 6441144 h 7360389"/>
              <a:gd name="connsiteX2675" fmla="*/ 5335338 w 6860276"/>
              <a:gd name="connsiteY2675" fmla="*/ 6428901 h 7360389"/>
              <a:gd name="connsiteX2676" fmla="*/ 5317872 w 6860276"/>
              <a:gd name="connsiteY2676" fmla="*/ 6507533 h 7360389"/>
              <a:gd name="connsiteX2677" fmla="*/ 5330000 w 6860276"/>
              <a:gd name="connsiteY2677" fmla="*/ 6530615 h 7360389"/>
              <a:gd name="connsiteX2678" fmla="*/ 5322937 w 6860276"/>
              <a:gd name="connsiteY2678" fmla="*/ 6575555 h 7360389"/>
              <a:gd name="connsiteX2679" fmla="*/ 5309632 w 6860276"/>
              <a:gd name="connsiteY2679" fmla="*/ 6599629 h 7360389"/>
              <a:gd name="connsiteX2680" fmla="*/ 5323661 w 6860276"/>
              <a:gd name="connsiteY2680" fmla="*/ 6594380 h 7360389"/>
              <a:gd name="connsiteX2681" fmla="*/ 5314974 w 6860276"/>
              <a:gd name="connsiteY2681" fmla="*/ 6627606 h 7360389"/>
              <a:gd name="connsiteX2682" fmla="*/ 5331714 w 6860276"/>
              <a:gd name="connsiteY2682" fmla="*/ 6671554 h 7360389"/>
              <a:gd name="connsiteX2683" fmla="*/ 5320584 w 6860276"/>
              <a:gd name="connsiteY2683" fmla="*/ 6735265 h 7360389"/>
              <a:gd name="connsiteX2684" fmla="*/ 5302030 w 6860276"/>
              <a:gd name="connsiteY2684" fmla="*/ 6801479 h 7360389"/>
              <a:gd name="connsiteX2685" fmla="*/ 5290266 w 6860276"/>
              <a:gd name="connsiteY2685" fmla="*/ 6869560 h 7360389"/>
              <a:gd name="connsiteX2686" fmla="*/ 5267820 w 6860276"/>
              <a:gd name="connsiteY2686" fmla="*/ 6971332 h 7360389"/>
              <a:gd name="connsiteX2687" fmla="*/ 5280400 w 6860276"/>
              <a:gd name="connsiteY2687" fmla="*/ 6973082 h 7360389"/>
              <a:gd name="connsiteX2688" fmla="*/ 5310718 w 6860276"/>
              <a:gd name="connsiteY2688" fmla="*/ 6895033 h 7360389"/>
              <a:gd name="connsiteX2689" fmla="*/ 5347283 w 6860276"/>
              <a:gd name="connsiteY2689" fmla="*/ 6829052 h 7360389"/>
              <a:gd name="connsiteX2690" fmla="*/ 5355065 w 6860276"/>
              <a:gd name="connsiteY2690" fmla="*/ 6856971 h 7360389"/>
              <a:gd name="connsiteX2691" fmla="*/ 5325844 w 6860276"/>
              <a:gd name="connsiteY2691" fmla="*/ 6911279 h 7360389"/>
              <a:gd name="connsiteX2692" fmla="*/ 5316413 w 6860276"/>
              <a:gd name="connsiteY2692" fmla="*/ 6967284 h 7360389"/>
              <a:gd name="connsiteX2693" fmla="*/ 5307461 w 6860276"/>
              <a:gd name="connsiteY2693" fmla="*/ 6975063 h 7360389"/>
              <a:gd name="connsiteX2694" fmla="*/ 5300854 w 6860276"/>
              <a:gd name="connsiteY2694" fmla="*/ 6983513 h 7360389"/>
              <a:gd name="connsiteX2695" fmla="*/ 5266010 w 6860276"/>
              <a:gd name="connsiteY2695" fmla="*/ 7106035 h 7360389"/>
              <a:gd name="connsiteX2696" fmla="*/ 5265647 w 6860276"/>
              <a:gd name="connsiteY2696" fmla="*/ 7137220 h 7360389"/>
              <a:gd name="connsiteX2697" fmla="*/ 5234606 w 6860276"/>
              <a:gd name="connsiteY2697" fmla="*/ 7081320 h 7360389"/>
              <a:gd name="connsiteX2698" fmla="*/ 5238675 w 6860276"/>
              <a:gd name="connsiteY2698" fmla="*/ 7015514 h 7360389"/>
              <a:gd name="connsiteX2699" fmla="*/ 5198493 w 6860276"/>
              <a:gd name="connsiteY2699" fmla="*/ 7069139 h 7360389"/>
              <a:gd name="connsiteX2700" fmla="*/ 5160932 w 6860276"/>
              <a:gd name="connsiteY2700" fmla="*/ 7188399 h 7360389"/>
              <a:gd name="connsiteX2701" fmla="*/ 5142290 w 6860276"/>
              <a:gd name="connsiteY2701" fmla="*/ 7211715 h 7360389"/>
              <a:gd name="connsiteX2702" fmla="*/ 5125272 w 6860276"/>
              <a:gd name="connsiteY2702" fmla="*/ 7149229 h 7360389"/>
              <a:gd name="connsiteX2703" fmla="*/ 5081288 w 6860276"/>
              <a:gd name="connsiteY2703" fmla="*/ 7210024 h 7360389"/>
              <a:gd name="connsiteX2704" fmla="*/ 5055946 w 6860276"/>
              <a:gd name="connsiteY2704" fmla="*/ 7200289 h 7360389"/>
              <a:gd name="connsiteX2705" fmla="*/ 5004899 w 6860276"/>
              <a:gd name="connsiteY2705" fmla="*/ 7241558 h 7360389"/>
              <a:gd name="connsiteX2706" fmla="*/ 5015850 w 6860276"/>
              <a:gd name="connsiteY2706" fmla="*/ 7328989 h 7360389"/>
              <a:gd name="connsiteX2707" fmla="*/ 5006981 w 6860276"/>
              <a:gd name="connsiteY2707" fmla="*/ 7330097 h 7360389"/>
              <a:gd name="connsiteX2708" fmla="*/ 4980282 w 6860276"/>
              <a:gd name="connsiteY2708" fmla="*/ 7254322 h 7360389"/>
              <a:gd name="connsiteX2709" fmla="*/ 4935210 w 6860276"/>
              <a:gd name="connsiteY2709" fmla="*/ 7323685 h 7360389"/>
              <a:gd name="connsiteX2710" fmla="*/ 4892764 w 6860276"/>
              <a:gd name="connsiteY2710" fmla="*/ 7259625 h 7360389"/>
              <a:gd name="connsiteX2711" fmla="*/ 4801439 w 6860276"/>
              <a:gd name="connsiteY2711" fmla="*/ 7292443 h 7360389"/>
              <a:gd name="connsiteX2712" fmla="*/ 4813749 w 6860276"/>
              <a:gd name="connsiteY2712" fmla="*/ 7316691 h 7360389"/>
              <a:gd name="connsiteX2713" fmla="*/ 4824294 w 6860276"/>
              <a:gd name="connsiteY2713" fmla="*/ 7327336 h 7360389"/>
              <a:gd name="connsiteX2714" fmla="*/ 4819162 w 6860276"/>
              <a:gd name="connsiteY2714" fmla="*/ 7339773 h 7360389"/>
              <a:gd name="connsiteX2715" fmla="*/ 4768587 w 6860276"/>
              <a:gd name="connsiteY2715" fmla="*/ 7312376 h 7360389"/>
              <a:gd name="connsiteX2716" fmla="*/ 4751213 w 6860276"/>
              <a:gd name="connsiteY2716" fmla="*/ 7339074 h 7360389"/>
              <a:gd name="connsiteX2717" fmla="*/ 4718898 w 6860276"/>
              <a:gd name="connsiteY2717" fmla="*/ 7284224 h 7360389"/>
              <a:gd name="connsiteX2718" fmla="*/ 4674370 w 6860276"/>
              <a:gd name="connsiteY2718" fmla="*/ 7304449 h 7360389"/>
              <a:gd name="connsiteX2719" fmla="*/ 4661609 w 6860276"/>
              <a:gd name="connsiteY2719" fmla="*/ 7312318 h 7360389"/>
              <a:gd name="connsiteX2720" fmla="*/ 4577528 w 6860276"/>
              <a:gd name="connsiteY2720" fmla="*/ 7351429 h 7360389"/>
              <a:gd name="connsiteX2721" fmla="*/ 4539972 w 6860276"/>
              <a:gd name="connsiteY2721" fmla="*/ 7318962 h 7360389"/>
              <a:gd name="connsiteX2722" fmla="*/ 4505756 w 6860276"/>
              <a:gd name="connsiteY2722" fmla="*/ 7326714 h 7360389"/>
              <a:gd name="connsiteX2723" fmla="*/ 4486299 w 6860276"/>
              <a:gd name="connsiteY2723" fmla="*/ 7303924 h 7360389"/>
              <a:gd name="connsiteX2724" fmla="*/ 4474985 w 6860276"/>
              <a:gd name="connsiteY2724" fmla="*/ 7308414 h 7360389"/>
              <a:gd name="connsiteX2725" fmla="*/ 4451002 w 6860276"/>
              <a:gd name="connsiteY2725" fmla="*/ 7332776 h 7360389"/>
              <a:gd name="connsiteX2726" fmla="*/ 4347917 w 6860276"/>
              <a:gd name="connsiteY2726" fmla="*/ 7343327 h 7360389"/>
              <a:gd name="connsiteX2727" fmla="*/ 4307548 w 6860276"/>
              <a:gd name="connsiteY2727" fmla="*/ 7315991 h 7360389"/>
              <a:gd name="connsiteX2728" fmla="*/ 4232251 w 6860276"/>
              <a:gd name="connsiteY2728" fmla="*/ 7343036 h 7360389"/>
              <a:gd name="connsiteX2729" fmla="*/ 4206274 w 6860276"/>
              <a:gd name="connsiteY2729" fmla="*/ 7335750 h 7360389"/>
              <a:gd name="connsiteX2730" fmla="*/ 4180117 w 6860276"/>
              <a:gd name="connsiteY2730" fmla="*/ 7310685 h 7360389"/>
              <a:gd name="connsiteX2731" fmla="*/ 4160207 w 6860276"/>
              <a:gd name="connsiteY2731" fmla="*/ 7321703 h 7360389"/>
              <a:gd name="connsiteX2732" fmla="*/ 4090790 w 6860276"/>
              <a:gd name="connsiteY2732" fmla="*/ 7323569 h 7360389"/>
              <a:gd name="connsiteX2733" fmla="*/ 3999918 w 6860276"/>
              <a:gd name="connsiteY2733" fmla="*/ 7318091 h 7360389"/>
              <a:gd name="connsiteX2734" fmla="*/ 3899730 w 6860276"/>
              <a:gd name="connsiteY2734" fmla="*/ 7308531 h 7360389"/>
              <a:gd name="connsiteX2735" fmla="*/ 3880268 w 6860276"/>
              <a:gd name="connsiteY2735" fmla="*/ 7292559 h 7360389"/>
              <a:gd name="connsiteX2736" fmla="*/ 3818276 w 6860276"/>
              <a:gd name="connsiteY2736" fmla="*/ 7264345 h 7360389"/>
              <a:gd name="connsiteX2737" fmla="*/ 3814925 w 6860276"/>
              <a:gd name="connsiteY2737" fmla="*/ 7283291 h 7360389"/>
              <a:gd name="connsiteX2738" fmla="*/ 3811938 w 6860276"/>
              <a:gd name="connsiteY2738" fmla="*/ 7303749 h 7360389"/>
              <a:gd name="connsiteX2739" fmla="*/ 3782163 w 6860276"/>
              <a:gd name="connsiteY2739" fmla="*/ 7286786 h 7360389"/>
              <a:gd name="connsiteX2740" fmla="*/ 3724421 w 6860276"/>
              <a:gd name="connsiteY2740" fmla="*/ 7320595 h 7360389"/>
              <a:gd name="connsiteX2741" fmla="*/ 3701795 w 6860276"/>
              <a:gd name="connsiteY2741" fmla="*/ 7268894 h 7360389"/>
              <a:gd name="connsiteX2742" fmla="*/ 3669027 w 6860276"/>
              <a:gd name="connsiteY2742" fmla="*/ 7291510 h 7360389"/>
              <a:gd name="connsiteX2743" fmla="*/ 3562048 w 6860276"/>
              <a:gd name="connsiteY2743" fmla="*/ 7291218 h 7360389"/>
              <a:gd name="connsiteX2744" fmla="*/ 3512365 w 6860276"/>
              <a:gd name="connsiteY2744" fmla="*/ 7274838 h 7360389"/>
              <a:gd name="connsiteX2745" fmla="*/ 3527566 w 6860276"/>
              <a:gd name="connsiteY2745" fmla="*/ 7260558 h 7360389"/>
              <a:gd name="connsiteX2746" fmla="*/ 3523497 w 6860276"/>
              <a:gd name="connsiteY2746" fmla="*/ 7245053 h 7360389"/>
              <a:gd name="connsiteX2747" fmla="*/ 3500418 w 6860276"/>
              <a:gd name="connsiteY2747" fmla="*/ 7248494 h 7360389"/>
              <a:gd name="connsiteX2748" fmla="*/ 3496253 w 6860276"/>
              <a:gd name="connsiteY2748" fmla="*/ 7253506 h 7360389"/>
              <a:gd name="connsiteX2749" fmla="*/ 3437968 w 6860276"/>
              <a:gd name="connsiteY2749" fmla="*/ 7250240 h 7360389"/>
              <a:gd name="connsiteX2750" fmla="*/ 3388641 w 6860276"/>
              <a:gd name="connsiteY2750" fmla="*/ 7195568 h 7360389"/>
              <a:gd name="connsiteX2751" fmla="*/ 3379954 w 6860276"/>
              <a:gd name="connsiteY2751" fmla="*/ 7242663 h 7360389"/>
              <a:gd name="connsiteX2752" fmla="*/ 3347005 w 6860276"/>
              <a:gd name="connsiteY2752" fmla="*/ 7220222 h 7360389"/>
              <a:gd name="connsiteX2753" fmla="*/ 3295601 w 6860276"/>
              <a:gd name="connsiteY2753" fmla="*/ 7185250 h 7360389"/>
              <a:gd name="connsiteX2754" fmla="*/ 3267995 w 6860276"/>
              <a:gd name="connsiteY2754" fmla="*/ 7226633 h 7360389"/>
              <a:gd name="connsiteX2755" fmla="*/ 3229800 w 6860276"/>
              <a:gd name="connsiteY2755" fmla="*/ 7227916 h 7360389"/>
              <a:gd name="connsiteX2756" fmla="*/ 3117937 w 6860276"/>
              <a:gd name="connsiteY2756" fmla="*/ 7168754 h 7360389"/>
              <a:gd name="connsiteX2757" fmla="*/ 3096126 w 6860276"/>
              <a:gd name="connsiteY2757" fmla="*/ 7193411 h 7360389"/>
              <a:gd name="connsiteX2758" fmla="*/ 3051684 w 6860276"/>
              <a:gd name="connsiteY2758" fmla="*/ 7179072 h 7360389"/>
              <a:gd name="connsiteX2759" fmla="*/ 2962628 w 6860276"/>
              <a:gd name="connsiteY2759" fmla="*/ 7147421 h 7360389"/>
              <a:gd name="connsiteX2760" fmla="*/ 2955480 w 6860276"/>
              <a:gd name="connsiteY2760" fmla="*/ 7172311 h 7360389"/>
              <a:gd name="connsiteX2761" fmla="*/ 2944801 w 6860276"/>
              <a:gd name="connsiteY2761" fmla="*/ 7168229 h 7360389"/>
              <a:gd name="connsiteX2762" fmla="*/ 2933125 w 6860276"/>
              <a:gd name="connsiteY2762" fmla="*/ 7137161 h 7360389"/>
              <a:gd name="connsiteX2763" fmla="*/ 2870132 w 6860276"/>
              <a:gd name="connsiteY2763" fmla="*/ 7112388 h 7360389"/>
              <a:gd name="connsiteX2764" fmla="*/ 2860448 w 6860276"/>
              <a:gd name="connsiteY2764" fmla="*/ 7130050 h 7360389"/>
              <a:gd name="connsiteX2765" fmla="*/ 2768404 w 6860276"/>
              <a:gd name="connsiteY2765" fmla="*/ 7061737 h 7360389"/>
              <a:gd name="connsiteX2766" fmla="*/ 2759350 w 6860276"/>
              <a:gd name="connsiteY2766" fmla="*/ 7065119 h 7360389"/>
              <a:gd name="connsiteX2767" fmla="*/ 2764907 w 6860276"/>
              <a:gd name="connsiteY2767" fmla="*/ 7089347 h 7360389"/>
              <a:gd name="connsiteX2768" fmla="*/ 2691381 w 6860276"/>
              <a:gd name="connsiteY2768" fmla="*/ 7072405 h 7360389"/>
              <a:gd name="connsiteX2769" fmla="*/ 2670747 w 6860276"/>
              <a:gd name="connsiteY2769" fmla="*/ 7050835 h 7360389"/>
              <a:gd name="connsiteX2770" fmla="*/ 2620153 w 6860276"/>
              <a:gd name="connsiteY2770" fmla="*/ 7027348 h 7360389"/>
              <a:gd name="connsiteX2771" fmla="*/ 2599246 w 6860276"/>
              <a:gd name="connsiteY2771" fmla="*/ 7015572 h 7360389"/>
              <a:gd name="connsiteX2772" fmla="*/ 2592727 w 6860276"/>
              <a:gd name="connsiteY2772" fmla="*/ 7035217 h 7360389"/>
              <a:gd name="connsiteX2773" fmla="*/ 2558154 w 6860276"/>
              <a:gd name="connsiteY2773" fmla="*/ 7023558 h 7360389"/>
              <a:gd name="connsiteX2774" fmla="*/ 2552546 w 6860276"/>
              <a:gd name="connsiteY2774" fmla="*/ 7028515 h 7360389"/>
              <a:gd name="connsiteX2775" fmla="*/ 2545936 w 6860276"/>
              <a:gd name="connsiteY2775" fmla="*/ 7054742 h 7360389"/>
              <a:gd name="connsiteX2776" fmla="*/ 2506207 w 6860276"/>
              <a:gd name="connsiteY2776" fmla="*/ 7048739 h 7360389"/>
              <a:gd name="connsiteX2777" fmla="*/ 2473082 w 6860276"/>
              <a:gd name="connsiteY2777" fmla="*/ 7034693 h 7360389"/>
              <a:gd name="connsiteX2778" fmla="*/ 2432172 w 6860276"/>
              <a:gd name="connsiteY2778" fmla="*/ 7040695 h 7360389"/>
              <a:gd name="connsiteX2779" fmla="*/ 2399138 w 6860276"/>
              <a:gd name="connsiteY2779" fmla="*/ 7017147 h 7360389"/>
              <a:gd name="connsiteX2780" fmla="*/ 2326189 w 6860276"/>
              <a:gd name="connsiteY2780" fmla="*/ 6985437 h 7360389"/>
              <a:gd name="connsiteX2781" fmla="*/ 2340853 w 6860276"/>
              <a:gd name="connsiteY2781" fmla="*/ 7003975 h 7360389"/>
              <a:gd name="connsiteX2782" fmla="*/ 2340672 w 6860276"/>
              <a:gd name="connsiteY2782" fmla="*/ 7020062 h 7360389"/>
              <a:gd name="connsiteX2783" fmla="*/ 2312251 w 6860276"/>
              <a:gd name="connsiteY2783" fmla="*/ 7017905 h 7360389"/>
              <a:gd name="connsiteX2784" fmla="*/ 2289534 w 6860276"/>
              <a:gd name="connsiteY2784" fmla="*/ 7007645 h 7360389"/>
              <a:gd name="connsiteX2785" fmla="*/ 2339857 w 6860276"/>
              <a:gd name="connsiteY2785" fmla="*/ 7064944 h 7360389"/>
              <a:gd name="connsiteX2786" fmla="*/ 2333790 w 6860276"/>
              <a:gd name="connsiteY2786" fmla="*/ 7069256 h 7360389"/>
              <a:gd name="connsiteX2787" fmla="*/ 2316234 w 6860276"/>
              <a:gd name="connsiteY2787" fmla="*/ 7065002 h 7360389"/>
              <a:gd name="connsiteX2788" fmla="*/ 2195407 w 6860276"/>
              <a:gd name="connsiteY2788" fmla="*/ 6972265 h 7360389"/>
              <a:gd name="connsiteX2789" fmla="*/ 2176766 w 6860276"/>
              <a:gd name="connsiteY2789" fmla="*/ 6961131 h 7360389"/>
              <a:gd name="connsiteX2790" fmla="*/ 2110603 w 6860276"/>
              <a:gd name="connsiteY2790" fmla="*/ 6917532 h 7360389"/>
              <a:gd name="connsiteX2791" fmla="*/ 2098927 w 6860276"/>
              <a:gd name="connsiteY2791" fmla="*/ 6905118 h 7360389"/>
              <a:gd name="connsiteX2792" fmla="*/ 2155764 w 6860276"/>
              <a:gd name="connsiteY2792" fmla="*/ 6992898 h 7360389"/>
              <a:gd name="connsiteX2793" fmla="*/ 2194049 w 6860276"/>
              <a:gd name="connsiteY2793" fmla="*/ 7032010 h 7360389"/>
              <a:gd name="connsiteX2794" fmla="*/ 2195860 w 6860276"/>
              <a:gd name="connsiteY2794" fmla="*/ 7058008 h 7360389"/>
              <a:gd name="connsiteX2795" fmla="*/ 2157212 w 6860276"/>
              <a:gd name="connsiteY2795" fmla="*/ 7034576 h 7360389"/>
              <a:gd name="connsiteX2796" fmla="*/ 2127801 w 6860276"/>
              <a:gd name="connsiteY2796" fmla="*/ 7063428 h 7360389"/>
              <a:gd name="connsiteX2797" fmla="*/ 2083817 w 6860276"/>
              <a:gd name="connsiteY2797" fmla="*/ 7042212 h 7360389"/>
              <a:gd name="connsiteX2798" fmla="*/ 2056935 w 6860276"/>
              <a:gd name="connsiteY2798" fmla="*/ 7001992 h 7360389"/>
              <a:gd name="connsiteX2799" fmla="*/ 2030143 w 6860276"/>
              <a:gd name="connsiteY2799" fmla="*/ 6968067 h 7360389"/>
              <a:gd name="connsiteX2800" fmla="*/ 2024083 w 6860276"/>
              <a:gd name="connsiteY2800" fmla="*/ 6964221 h 7360389"/>
              <a:gd name="connsiteX2801" fmla="*/ 1923889 w 6860276"/>
              <a:gd name="connsiteY2801" fmla="*/ 6904768 h 7360389"/>
              <a:gd name="connsiteX2802" fmla="*/ 1885423 w 6860276"/>
              <a:gd name="connsiteY2802" fmla="*/ 6876845 h 7360389"/>
              <a:gd name="connsiteX2803" fmla="*/ 1862435 w 6860276"/>
              <a:gd name="connsiteY2803" fmla="*/ 6862390 h 7360389"/>
              <a:gd name="connsiteX2804" fmla="*/ 1864608 w 6860276"/>
              <a:gd name="connsiteY2804" fmla="*/ 6877895 h 7360389"/>
              <a:gd name="connsiteX2805" fmla="*/ 1941359 w 6860276"/>
              <a:gd name="connsiteY2805" fmla="*/ 6950582 h 7360389"/>
              <a:gd name="connsiteX2806" fmla="*/ 1988694 w 6860276"/>
              <a:gd name="connsiteY2806" fmla="*/ 6985087 h 7360389"/>
              <a:gd name="connsiteX2807" fmla="*/ 1973760 w 6860276"/>
              <a:gd name="connsiteY2807" fmla="*/ 7012718 h 7360389"/>
              <a:gd name="connsiteX2808" fmla="*/ 1902621 w 6860276"/>
              <a:gd name="connsiteY2808" fmla="*/ 6972323 h 7360389"/>
              <a:gd name="connsiteX2809" fmla="*/ 1882259 w 6860276"/>
              <a:gd name="connsiteY2809" fmla="*/ 6981009 h 7360389"/>
              <a:gd name="connsiteX2810" fmla="*/ 1849129 w 6860276"/>
              <a:gd name="connsiteY2810" fmla="*/ 6952503 h 7360389"/>
              <a:gd name="connsiteX2811" fmla="*/ 1808223 w 6860276"/>
              <a:gd name="connsiteY2811" fmla="*/ 6927267 h 7360389"/>
              <a:gd name="connsiteX2812" fmla="*/ 1808223 w 6860276"/>
              <a:gd name="connsiteY2812" fmla="*/ 6897599 h 7360389"/>
              <a:gd name="connsiteX2813" fmla="*/ 1799445 w 6860276"/>
              <a:gd name="connsiteY2813" fmla="*/ 6897015 h 7360389"/>
              <a:gd name="connsiteX2814" fmla="*/ 1784239 w 6860276"/>
              <a:gd name="connsiteY2814" fmla="*/ 6971565 h 7360389"/>
              <a:gd name="connsiteX2815" fmla="*/ 1756996 w 6860276"/>
              <a:gd name="connsiteY2815" fmla="*/ 6962005 h 7360389"/>
              <a:gd name="connsiteX2816" fmla="*/ 1696264 w 6860276"/>
              <a:gd name="connsiteY2816" fmla="*/ 6901444 h 7360389"/>
              <a:gd name="connsiteX2817" fmla="*/ 1655359 w 6860276"/>
              <a:gd name="connsiteY2817" fmla="*/ 6850676 h 7360389"/>
              <a:gd name="connsiteX2818" fmla="*/ 1616349 w 6860276"/>
              <a:gd name="connsiteY2818" fmla="*/ 6860003 h 7360389"/>
              <a:gd name="connsiteX2819" fmla="*/ 1590735 w 6860276"/>
              <a:gd name="connsiteY2819" fmla="*/ 6845373 h 7360389"/>
              <a:gd name="connsiteX2820" fmla="*/ 1524668 w 6860276"/>
              <a:gd name="connsiteY2820" fmla="*/ 6824095 h 7360389"/>
              <a:gd name="connsiteX2821" fmla="*/ 1459319 w 6860276"/>
              <a:gd name="connsiteY2821" fmla="*/ 6742959 h 7360389"/>
              <a:gd name="connsiteX2822" fmla="*/ 1507741 w 6860276"/>
              <a:gd name="connsiteY2822" fmla="*/ 6749137 h 7360389"/>
              <a:gd name="connsiteX2823" fmla="*/ 1413252 w 6860276"/>
              <a:gd name="connsiteY2823" fmla="*/ 6597938 h 7360389"/>
              <a:gd name="connsiteX2824" fmla="*/ 1464752 w 6860276"/>
              <a:gd name="connsiteY2824" fmla="*/ 6644918 h 7360389"/>
              <a:gd name="connsiteX2825" fmla="*/ 1523128 w 6860276"/>
              <a:gd name="connsiteY2825" fmla="*/ 6683972 h 7360389"/>
              <a:gd name="connsiteX2826" fmla="*/ 1500140 w 6860276"/>
              <a:gd name="connsiteY2826" fmla="*/ 6616300 h 7360389"/>
              <a:gd name="connsiteX2827" fmla="*/ 1477786 w 6860276"/>
              <a:gd name="connsiteY2827" fmla="*/ 6584649 h 7360389"/>
              <a:gd name="connsiteX2828" fmla="*/ 1492358 w 6860276"/>
              <a:gd name="connsiteY2828" fmla="*/ 6561217 h 7360389"/>
              <a:gd name="connsiteX2829" fmla="*/ 1557430 w 6860276"/>
              <a:gd name="connsiteY2829" fmla="*/ 6660482 h 7360389"/>
              <a:gd name="connsiteX2830" fmla="*/ 1553536 w 6860276"/>
              <a:gd name="connsiteY2830" fmla="*/ 6571535 h 7360389"/>
              <a:gd name="connsiteX2831" fmla="*/ 1586303 w 6860276"/>
              <a:gd name="connsiteY2831" fmla="*/ 6576313 h 7360389"/>
              <a:gd name="connsiteX2832" fmla="*/ 1569829 w 6860276"/>
              <a:gd name="connsiteY2832" fmla="*/ 6535452 h 7360389"/>
              <a:gd name="connsiteX2833" fmla="*/ 1541680 w 6860276"/>
              <a:gd name="connsiteY2833" fmla="*/ 6543208 h 7360389"/>
              <a:gd name="connsiteX2834" fmla="*/ 1570191 w 6860276"/>
              <a:gd name="connsiteY2834" fmla="*/ 6501122 h 7360389"/>
              <a:gd name="connsiteX2835" fmla="*/ 1525222 w 6860276"/>
              <a:gd name="connsiteY2835" fmla="*/ 6448864 h 7360389"/>
              <a:gd name="connsiteX2836" fmla="*/ 1525120 w 6860276"/>
              <a:gd name="connsiteY2836" fmla="*/ 6448255 h 7360389"/>
              <a:gd name="connsiteX2837" fmla="*/ 1524674 w 6860276"/>
              <a:gd name="connsiteY2837" fmla="*/ 6447812 h 7360389"/>
              <a:gd name="connsiteX2838" fmla="*/ 1521951 w 6860276"/>
              <a:gd name="connsiteY2838" fmla="*/ 6438228 h 7360389"/>
              <a:gd name="connsiteX2839" fmla="*/ 1516342 w 6860276"/>
              <a:gd name="connsiteY2839" fmla="*/ 6439569 h 7360389"/>
              <a:gd name="connsiteX2840" fmla="*/ 1524674 w 6860276"/>
              <a:gd name="connsiteY2840" fmla="*/ 6447812 h 7360389"/>
              <a:gd name="connsiteX2841" fmla="*/ 1524849 w 6860276"/>
              <a:gd name="connsiteY2841" fmla="*/ 6448430 h 7360389"/>
              <a:gd name="connsiteX2842" fmla="*/ 1525222 w 6860276"/>
              <a:gd name="connsiteY2842" fmla="*/ 6448864 h 7360389"/>
              <a:gd name="connsiteX2843" fmla="*/ 1531091 w 6860276"/>
              <a:gd name="connsiteY2843" fmla="*/ 6483984 h 7360389"/>
              <a:gd name="connsiteX2844" fmla="*/ 1497785 w 6860276"/>
              <a:gd name="connsiteY2844" fmla="*/ 6460669 h 7360389"/>
              <a:gd name="connsiteX2845" fmla="*/ 1462670 w 6860276"/>
              <a:gd name="connsiteY2845" fmla="*/ 6399466 h 7360389"/>
              <a:gd name="connsiteX2846" fmla="*/ 1428277 w 6860276"/>
              <a:gd name="connsiteY2846" fmla="*/ 6358900 h 7360389"/>
              <a:gd name="connsiteX2847" fmla="*/ 1408005 w 6860276"/>
              <a:gd name="connsiteY2847" fmla="*/ 6330919 h 7360389"/>
              <a:gd name="connsiteX2848" fmla="*/ 1398860 w 6860276"/>
              <a:gd name="connsiteY2848" fmla="*/ 6332785 h 7360389"/>
              <a:gd name="connsiteX2849" fmla="*/ 1418685 w 6860276"/>
              <a:gd name="connsiteY2849" fmla="*/ 6382212 h 7360389"/>
              <a:gd name="connsiteX2850" fmla="*/ 1356415 w 6860276"/>
              <a:gd name="connsiteY2850" fmla="*/ 6345841 h 7360389"/>
              <a:gd name="connsiteX2851" fmla="*/ 1303200 w 6860276"/>
              <a:gd name="connsiteY2851" fmla="*/ 6284055 h 7360389"/>
              <a:gd name="connsiteX2852" fmla="*/ 1285006 w 6860276"/>
              <a:gd name="connsiteY2852" fmla="*/ 6303641 h 7360389"/>
              <a:gd name="connsiteX2853" fmla="*/ 1211966 w 6860276"/>
              <a:gd name="connsiteY2853" fmla="*/ 6250833 h 7360389"/>
              <a:gd name="connsiteX2854" fmla="*/ 1188525 w 6860276"/>
              <a:gd name="connsiteY2854" fmla="*/ 6208513 h 7360389"/>
              <a:gd name="connsiteX2855" fmla="*/ 1115672 w 6860276"/>
              <a:gd name="connsiteY2855" fmla="*/ 6162582 h 7360389"/>
              <a:gd name="connsiteX2856" fmla="*/ 1018739 w 6860276"/>
              <a:gd name="connsiteY2856" fmla="*/ 6097242 h 7360389"/>
              <a:gd name="connsiteX2857" fmla="*/ 1026430 w 6860276"/>
              <a:gd name="connsiteY2857" fmla="*/ 6134838 h 7360389"/>
              <a:gd name="connsiteX2858" fmla="*/ 1065803 w 6860276"/>
              <a:gd name="connsiteY2858" fmla="*/ 6176807 h 7360389"/>
              <a:gd name="connsiteX2859" fmla="*/ 1085259 w 6860276"/>
              <a:gd name="connsiteY2859" fmla="*/ 6187822 h 7360389"/>
              <a:gd name="connsiteX2860" fmla="*/ 1142005 w 6860276"/>
              <a:gd name="connsiteY2860" fmla="*/ 6231479 h 7360389"/>
              <a:gd name="connsiteX2861" fmla="*/ 1141100 w 6860276"/>
              <a:gd name="connsiteY2861" fmla="*/ 6251299 h 7360389"/>
              <a:gd name="connsiteX2862" fmla="*/ 1055485 w 6860276"/>
              <a:gd name="connsiteY2862" fmla="*/ 6215045 h 7360389"/>
              <a:gd name="connsiteX2863" fmla="*/ 1014212 w 6860276"/>
              <a:gd name="connsiteY2863" fmla="*/ 6211254 h 7360389"/>
              <a:gd name="connsiteX2864" fmla="*/ 998824 w 6860276"/>
              <a:gd name="connsiteY2864" fmla="*/ 6187472 h 7360389"/>
              <a:gd name="connsiteX2865" fmla="*/ 938190 w 6860276"/>
              <a:gd name="connsiteY2865" fmla="*/ 6175874 h 7360389"/>
              <a:gd name="connsiteX2866" fmla="*/ 946062 w 6860276"/>
              <a:gd name="connsiteY2866" fmla="*/ 6216499 h 7360389"/>
              <a:gd name="connsiteX2867" fmla="*/ 911760 w 6860276"/>
              <a:gd name="connsiteY2867" fmla="*/ 6206706 h 7360389"/>
              <a:gd name="connsiteX2868" fmla="*/ 843514 w 6860276"/>
              <a:gd name="connsiteY2868" fmla="*/ 6135538 h 7360389"/>
              <a:gd name="connsiteX2869" fmla="*/ 808761 w 6860276"/>
              <a:gd name="connsiteY2869" fmla="*/ 6096543 h 7360389"/>
              <a:gd name="connsiteX2870" fmla="*/ 740702 w 6860276"/>
              <a:gd name="connsiteY2870" fmla="*/ 6083779 h 7360389"/>
              <a:gd name="connsiteX2871" fmla="*/ 674001 w 6860276"/>
              <a:gd name="connsiteY2871" fmla="*/ 6069324 h 7360389"/>
              <a:gd name="connsiteX2872" fmla="*/ 610462 w 6860276"/>
              <a:gd name="connsiteY2872" fmla="*/ 5984689 h 7360389"/>
              <a:gd name="connsiteX2873" fmla="*/ 668567 w 6860276"/>
              <a:gd name="connsiteY2873" fmla="*/ 5993432 h 7360389"/>
              <a:gd name="connsiteX2874" fmla="*/ 555980 w 6860276"/>
              <a:gd name="connsiteY2874" fmla="*/ 5821713 h 7360389"/>
              <a:gd name="connsiteX2875" fmla="*/ 564577 w 6860276"/>
              <a:gd name="connsiteY2875" fmla="*/ 5819206 h 7360389"/>
              <a:gd name="connsiteX2876" fmla="*/ 591821 w 6860276"/>
              <a:gd name="connsiteY2876" fmla="*/ 5859309 h 7360389"/>
              <a:gd name="connsiteX2877" fmla="*/ 628929 w 6860276"/>
              <a:gd name="connsiteY2877" fmla="*/ 5892884 h 7360389"/>
              <a:gd name="connsiteX2878" fmla="*/ 678523 w 6860276"/>
              <a:gd name="connsiteY2878" fmla="*/ 5930597 h 7360389"/>
              <a:gd name="connsiteX2879" fmla="*/ 678619 w 6860276"/>
              <a:gd name="connsiteY2879" fmla="*/ 5903494 h 7360389"/>
              <a:gd name="connsiteX2880" fmla="*/ 645760 w 6860276"/>
              <a:gd name="connsiteY2880" fmla="*/ 5849749 h 7360389"/>
              <a:gd name="connsiteX2881" fmla="*/ 634085 w 6860276"/>
              <a:gd name="connsiteY2881" fmla="*/ 5798398 h 7360389"/>
              <a:gd name="connsiteX2882" fmla="*/ 698800 w 6860276"/>
              <a:gd name="connsiteY2882" fmla="*/ 5876680 h 7360389"/>
              <a:gd name="connsiteX2883" fmla="*/ 714006 w 6860276"/>
              <a:gd name="connsiteY2883" fmla="*/ 5814661 h 7360389"/>
              <a:gd name="connsiteX2884" fmla="*/ 740158 w 6860276"/>
              <a:gd name="connsiteY2884" fmla="*/ 5818859 h 7360389"/>
              <a:gd name="connsiteX2885" fmla="*/ 723599 w 6860276"/>
              <a:gd name="connsiteY2885" fmla="*/ 5778989 h 7360389"/>
              <a:gd name="connsiteX2886" fmla="*/ 698709 w 6860276"/>
              <a:gd name="connsiteY2886" fmla="*/ 5785692 h 7360389"/>
              <a:gd name="connsiteX2887" fmla="*/ 726853 w 6860276"/>
              <a:gd name="connsiteY2887" fmla="*/ 5742852 h 7360389"/>
              <a:gd name="connsiteX2888" fmla="*/ 683402 w 6860276"/>
              <a:gd name="connsiteY2888" fmla="*/ 5702468 h 7360389"/>
              <a:gd name="connsiteX2889" fmla="*/ 675006 w 6860276"/>
              <a:gd name="connsiteY2889" fmla="*/ 5659761 h 7360389"/>
              <a:gd name="connsiteX2890" fmla="*/ 655806 w 6860276"/>
              <a:gd name="connsiteY2890" fmla="*/ 5618055 h 7360389"/>
              <a:gd name="connsiteX2891" fmla="*/ 629472 w 6860276"/>
              <a:gd name="connsiteY2891" fmla="*/ 5527301 h 7360389"/>
              <a:gd name="connsiteX2892" fmla="*/ 619693 w 6860276"/>
              <a:gd name="connsiteY2892" fmla="*/ 5500486 h 7360389"/>
              <a:gd name="connsiteX2893" fmla="*/ 601866 w 6860276"/>
              <a:gd name="connsiteY2893" fmla="*/ 5438412 h 7360389"/>
              <a:gd name="connsiteX2894" fmla="*/ 575800 w 6860276"/>
              <a:gd name="connsiteY2894" fmla="*/ 5380472 h 7360389"/>
              <a:gd name="connsiteX2895" fmla="*/ 552630 w 6860276"/>
              <a:gd name="connsiteY2895" fmla="*/ 5389682 h 7360389"/>
              <a:gd name="connsiteX2896" fmla="*/ 538691 w 6860276"/>
              <a:gd name="connsiteY2896" fmla="*/ 5294612 h 7360389"/>
              <a:gd name="connsiteX2897" fmla="*/ 543399 w 6860276"/>
              <a:gd name="connsiteY2897" fmla="*/ 5292166 h 7360389"/>
              <a:gd name="connsiteX2898" fmla="*/ 582861 w 6860276"/>
              <a:gd name="connsiteY2898" fmla="*/ 5334715 h 7360389"/>
              <a:gd name="connsiteX2899" fmla="*/ 620598 w 6860276"/>
              <a:gd name="connsiteY2899" fmla="*/ 5379247 h 7360389"/>
              <a:gd name="connsiteX2900" fmla="*/ 630645 w 6860276"/>
              <a:gd name="connsiteY2900" fmla="*/ 5339264 h 7360389"/>
              <a:gd name="connsiteX2901" fmla="*/ 609015 w 6860276"/>
              <a:gd name="connsiteY2901" fmla="*/ 5297586 h 7360389"/>
              <a:gd name="connsiteX2902" fmla="*/ 608199 w 6860276"/>
              <a:gd name="connsiteY2902" fmla="*/ 5259582 h 7360389"/>
              <a:gd name="connsiteX2903" fmla="*/ 641600 w 6860276"/>
              <a:gd name="connsiteY2903" fmla="*/ 5247576 h 7360389"/>
              <a:gd name="connsiteX2904" fmla="*/ 672099 w 6860276"/>
              <a:gd name="connsiteY2904" fmla="*/ 5305688 h 7360389"/>
              <a:gd name="connsiteX2905" fmla="*/ 718799 w 6860276"/>
              <a:gd name="connsiteY2905" fmla="*/ 5288784 h 7360389"/>
              <a:gd name="connsiteX2906" fmla="*/ 707215 w 6860276"/>
              <a:gd name="connsiteY2906" fmla="*/ 5248509 h 7360389"/>
              <a:gd name="connsiteX2907" fmla="*/ 673547 w 6860276"/>
              <a:gd name="connsiteY2907" fmla="*/ 5264536 h 7360389"/>
              <a:gd name="connsiteX2908" fmla="*/ 679608 w 6860276"/>
              <a:gd name="connsiteY2908" fmla="*/ 5235275 h 7360389"/>
              <a:gd name="connsiteX2909" fmla="*/ 675539 w 6860276"/>
              <a:gd name="connsiteY2909" fmla="*/ 5181883 h 7360389"/>
              <a:gd name="connsiteX2910" fmla="*/ 634990 w 6860276"/>
              <a:gd name="connsiteY2910" fmla="*/ 5191269 h 7360389"/>
              <a:gd name="connsiteX2911" fmla="*/ 620332 w 6860276"/>
              <a:gd name="connsiteY2911" fmla="*/ 5102575 h 7360389"/>
              <a:gd name="connsiteX2912" fmla="*/ 661691 w 6860276"/>
              <a:gd name="connsiteY2912" fmla="*/ 5167836 h 7360389"/>
              <a:gd name="connsiteX2913" fmla="*/ 650469 w 6860276"/>
              <a:gd name="connsiteY2913" fmla="*/ 5111066 h 7360389"/>
              <a:gd name="connsiteX2914" fmla="*/ 612002 w 6860276"/>
              <a:gd name="connsiteY2914" fmla="*/ 5007019 h 7360389"/>
              <a:gd name="connsiteX2915" fmla="*/ 597248 w 6860276"/>
              <a:gd name="connsiteY2915" fmla="*/ 4965286 h 7360389"/>
              <a:gd name="connsiteX2916" fmla="*/ 603133 w 6860276"/>
              <a:gd name="connsiteY2916" fmla="*/ 4938239 h 7360389"/>
              <a:gd name="connsiteX2917" fmla="*/ 692280 w 6860276"/>
              <a:gd name="connsiteY2917" fmla="*/ 5137235 h 7360389"/>
              <a:gd name="connsiteX2918" fmla="*/ 690022 w 6860276"/>
              <a:gd name="connsiteY2918" fmla="*/ 5095269 h 7360389"/>
              <a:gd name="connsiteX2919" fmla="*/ 681510 w 6860276"/>
              <a:gd name="connsiteY2919" fmla="*/ 5058082 h 7360389"/>
              <a:gd name="connsiteX2920" fmla="*/ 665947 w 6860276"/>
              <a:gd name="connsiteY2920" fmla="*/ 5018678 h 7360389"/>
              <a:gd name="connsiteX2921" fmla="*/ 660333 w 6860276"/>
              <a:gd name="connsiteY2921" fmla="*/ 4977700 h 7360389"/>
              <a:gd name="connsiteX2922" fmla="*/ 686853 w 6860276"/>
              <a:gd name="connsiteY2922" fmla="*/ 4986444 h 7360389"/>
              <a:gd name="connsiteX2923" fmla="*/ 699071 w 6860276"/>
              <a:gd name="connsiteY2923" fmla="*/ 4972397 h 7360389"/>
              <a:gd name="connsiteX2924" fmla="*/ 707215 w 6860276"/>
              <a:gd name="connsiteY2924" fmla="*/ 4974555 h 7360389"/>
              <a:gd name="connsiteX2925" fmla="*/ 724504 w 6860276"/>
              <a:gd name="connsiteY2925" fmla="*/ 5015879 h 7360389"/>
              <a:gd name="connsiteX2926" fmla="*/ 725048 w 6860276"/>
              <a:gd name="connsiteY2926" fmla="*/ 5054874 h 7360389"/>
              <a:gd name="connsiteX2927" fmla="*/ 724142 w 6860276"/>
              <a:gd name="connsiteY2927" fmla="*/ 5057557 h 7360389"/>
              <a:gd name="connsiteX2928" fmla="*/ 780707 w 6860276"/>
              <a:gd name="connsiteY2928" fmla="*/ 5125696 h 7360389"/>
              <a:gd name="connsiteX2929" fmla="*/ 792654 w 6860276"/>
              <a:gd name="connsiteY2929" fmla="*/ 5128491 h 7360389"/>
              <a:gd name="connsiteX2930" fmla="*/ 776542 w 6860276"/>
              <a:gd name="connsiteY2930" fmla="*/ 5100747 h 7360389"/>
              <a:gd name="connsiteX2931" fmla="*/ 796995 w 6860276"/>
              <a:gd name="connsiteY2931" fmla="*/ 5089146 h 7360389"/>
              <a:gd name="connsiteX2932" fmla="*/ 778896 w 6860276"/>
              <a:gd name="connsiteY2932" fmla="*/ 4988077 h 7360389"/>
              <a:gd name="connsiteX2933" fmla="*/ 751200 w 6860276"/>
              <a:gd name="connsiteY2933" fmla="*/ 4892136 h 7360389"/>
              <a:gd name="connsiteX2934" fmla="*/ 645217 w 6860276"/>
              <a:gd name="connsiteY2934" fmla="*/ 4839032 h 7360389"/>
              <a:gd name="connsiteX2935" fmla="*/ 623405 w 6860276"/>
              <a:gd name="connsiteY2935" fmla="*/ 4850458 h 7360389"/>
              <a:gd name="connsiteX2936" fmla="*/ 647299 w 6860276"/>
              <a:gd name="connsiteY2936" fmla="*/ 4874998 h 7360389"/>
              <a:gd name="connsiteX2937" fmla="*/ 647390 w 6860276"/>
              <a:gd name="connsiteY2937" fmla="*/ 4874940 h 7360389"/>
              <a:gd name="connsiteX2938" fmla="*/ 655449 w 6860276"/>
              <a:gd name="connsiteY2938" fmla="*/ 4897147 h 7360389"/>
              <a:gd name="connsiteX2939" fmla="*/ 685495 w 6860276"/>
              <a:gd name="connsiteY2939" fmla="*/ 4904667 h 7360389"/>
              <a:gd name="connsiteX2940" fmla="*/ 590734 w 6860276"/>
              <a:gd name="connsiteY2940" fmla="*/ 4931944 h 7360389"/>
              <a:gd name="connsiteX2941" fmla="*/ 560055 w 6860276"/>
              <a:gd name="connsiteY2941" fmla="*/ 4973039 h 7360389"/>
              <a:gd name="connsiteX2942" fmla="*/ 576976 w 6860276"/>
              <a:gd name="connsiteY2942" fmla="*/ 5028705 h 7360389"/>
              <a:gd name="connsiteX2943" fmla="*/ 553626 w 6860276"/>
              <a:gd name="connsiteY2943" fmla="*/ 4939463 h 7360389"/>
              <a:gd name="connsiteX2944" fmla="*/ 534894 w 6860276"/>
              <a:gd name="connsiteY2944" fmla="*/ 4883972 h 7360389"/>
              <a:gd name="connsiteX2945" fmla="*/ 553897 w 6860276"/>
              <a:gd name="connsiteY2945" fmla="*/ 4919122 h 7360389"/>
              <a:gd name="connsiteX2946" fmla="*/ 618793 w 6860276"/>
              <a:gd name="connsiteY2946" fmla="*/ 4898839 h 7360389"/>
              <a:gd name="connsiteX2947" fmla="*/ 563309 w 6860276"/>
              <a:gd name="connsiteY2947" fmla="*/ 4798524 h 7360389"/>
              <a:gd name="connsiteX2948" fmla="*/ 563762 w 6860276"/>
              <a:gd name="connsiteY2948" fmla="*/ 4814320 h 7360389"/>
              <a:gd name="connsiteX2949" fmla="*/ 581776 w 6860276"/>
              <a:gd name="connsiteY2949" fmla="*/ 4840606 h 7360389"/>
              <a:gd name="connsiteX2950" fmla="*/ 565754 w 6860276"/>
              <a:gd name="connsiteY2950" fmla="*/ 4857569 h 7360389"/>
              <a:gd name="connsiteX2951" fmla="*/ 565742 w 6860276"/>
              <a:gd name="connsiteY2951" fmla="*/ 4857511 h 7360389"/>
              <a:gd name="connsiteX2952" fmla="*/ 565935 w 6860276"/>
              <a:gd name="connsiteY2952" fmla="*/ 4857452 h 7360389"/>
              <a:gd name="connsiteX2953" fmla="*/ 565669 w 6860276"/>
              <a:gd name="connsiteY2953" fmla="*/ 4857181 h 7360389"/>
              <a:gd name="connsiteX2954" fmla="*/ 562132 w 6860276"/>
              <a:gd name="connsiteY2954" fmla="*/ 4841015 h 7360389"/>
              <a:gd name="connsiteX2955" fmla="*/ 552721 w 6860276"/>
              <a:gd name="connsiteY2955" fmla="*/ 4843989 h 7360389"/>
              <a:gd name="connsiteX2956" fmla="*/ 565669 w 6860276"/>
              <a:gd name="connsiteY2956" fmla="*/ 4857181 h 7360389"/>
              <a:gd name="connsiteX2957" fmla="*/ 565742 w 6860276"/>
              <a:gd name="connsiteY2957" fmla="*/ 4857511 h 7360389"/>
              <a:gd name="connsiteX2958" fmla="*/ 540153 w 6860276"/>
              <a:gd name="connsiteY2958" fmla="*/ 4865219 h 7360389"/>
              <a:gd name="connsiteX2959" fmla="*/ 518238 w 6860276"/>
              <a:gd name="connsiteY2959" fmla="*/ 4852266 h 7360389"/>
              <a:gd name="connsiteX2960" fmla="*/ 452986 w 6860276"/>
              <a:gd name="connsiteY2960" fmla="*/ 4789547 h 7360389"/>
              <a:gd name="connsiteX2961" fmla="*/ 429816 w 6860276"/>
              <a:gd name="connsiteY2961" fmla="*/ 4769730 h 7360389"/>
              <a:gd name="connsiteX2962" fmla="*/ 414881 w 6860276"/>
              <a:gd name="connsiteY2962" fmla="*/ 4785873 h 7360389"/>
              <a:gd name="connsiteX2963" fmla="*/ 361933 w 6860276"/>
              <a:gd name="connsiteY2963" fmla="*/ 4744957 h 7360389"/>
              <a:gd name="connsiteX2964" fmla="*/ 426738 w 6860276"/>
              <a:gd name="connsiteY2964" fmla="*/ 4757954 h 7360389"/>
              <a:gd name="connsiteX2965" fmla="*/ 390082 w 6860276"/>
              <a:gd name="connsiteY2965" fmla="*/ 4715813 h 7360389"/>
              <a:gd name="connsiteX2966" fmla="*/ 343109 w 6860276"/>
              <a:gd name="connsiteY2966" fmla="*/ 4717618 h 7360389"/>
              <a:gd name="connsiteX2967" fmla="*/ 329805 w 6860276"/>
              <a:gd name="connsiteY2967" fmla="*/ 4705903 h 7360389"/>
              <a:gd name="connsiteX2968" fmla="*/ 269345 w 6860276"/>
              <a:gd name="connsiteY2968" fmla="*/ 4690224 h 7360389"/>
              <a:gd name="connsiteX2969" fmla="*/ 246267 w 6860276"/>
              <a:gd name="connsiteY2969" fmla="*/ 4646742 h 7360389"/>
              <a:gd name="connsiteX2970" fmla="*/ 209793 w 6860276"/>
              <a:gd name="connsiteY2970" fmla="*/ 4609667 h 7360389"/>
              <a:gd name="connsiteX2971" fmla="*/ 243641 w 6860276"/>
              <a:gd name="connsiteY2971" fmla="*/ 4615557 h 7360389"/>
              <a:gd name="connsiteX2972" fmla="*/ 244819 w 6860276"/>
              <a:gd name="connsiteY2972" fmla="*/ 4604772 h 7360389"/>
              <a:gd name="connsiteX2973" fmla="*/ 180018 w 6860276"/>
              <a:gd name="connsiteY2973" fmla="*/ 4525094 h 7360389"/>
              <a:gd name="connsiteX2974" fmla="*/ 147794 w 6860276"/>
              <a:gd name="connsiteY2974" fmla="*/ 4442967 h 7360389"/>
              <a:gd name="connsiteX2975" fmla="*/ 203369 w 6860276"/>
              <a:gd name="connsiteY2975" fmla="*/ 4512327 h 7360389"/>
              <a:gd name="connsiteX2976" fmla="*/ 223822 w 6860276"/>
              <a:gd name="connsiteY2976" fmla="*/ 4525910 h 7360389"/>
              <a:gd name="connsiteX2977" fmla="*/ 265096 w 6860276"/>
              <a:gd name="connsiteY2977" fmla="*/ 4545844 h 7360389"/>
              <a:gd name="connsiteX2978" fmla="*/ 215859 w 6860276"/>
              <a:gd name="connsiteY2978" fmla="*/ 4424313 h 7360389"/>
              <a:gd name="connsiteX2979" fmla="*/ 263647 w 6860276"/>
              <a:gd name="connsiteY2979" fmla="*/ 4472402 h 7360389"/>
              <a:gd name="connsiteX2980" fmla="*/ 302922 w 6860276"/>
              <a:gd name="connsiteY2980" fmla="*/ 4522295 h 7360389"/>
              <a:gd name="connsiteX2981" fmla="*/ 287088 w 6860276"/>
              <a:gd name="connsiteY2981" fmla="*/ 4486565 h 7360389"/>
              <a:gd name="connsiteX2982" fmla="*/ 291972 w 6860276"/>
              <a:gd name="connsiteY2982" fmla="*/ 4435094 h 7360389"/>
              <a:gd name="connsiteX2983" fmla="*/ 324921 w 6860276"/>
              <a:gd name="connsiteY2983" fmla="*/ 4438535 h 7360389"/>
              <a:gd name="connsiteX2984" fmla="*/ 308536 w 6860276"/>
              <a:gd name="connsiteY2984" fmla="*/ 4399365 h 7360389"/>
              <a:gd name="connsiteX2985" fmla="*/ 284824 w 6860276"/>
              <a:gd name="connsiteY2985" fmla="*/ 4411199 h 7360389"/>
              <a:gd name="connsiteX2986" fmla="*/ 310167 w 6860276"/>
              <a:gd name="connsiteY2986" fmla="*/ 4364043 h 7360389"/>
              <a:gd name="connsiteX2987" fmla="*/ 266901 w 6860276"/>
              <a:gd name="connsiteY2987" fmla="*/ 4315371 h 7360389"/>
              <a:gd name="connsiteX2988" fmla="*/ 267173 w 6860276"/>
              <a:gd name="connsiteY2988" fmla="*/ 4315604 h 7360389"/>
              <a:gd name="connsiteX2989" fmla="*/ 246448 w 6860276"/>
              <a:gd name="connsiteY2989" fmla="*/ 4245425 h 7360389"/>
              <a:gd name="connsiteX2990" fmla="*/ 218117 w 6860276"/>
              <a:gd name="connsiteY2990" fmla="*/ 4152982 h 7360389"/>
              <a:gd name="connsiteX2991" fmla="*/ 191875 w 6860276"/>
              <a:gd name="connsiteY2991" fmla="*/ 4077729 h 7360389"/>
              <a:gd name="connsiteX2992" fmla="*/ 189599 w 6860276"/>
              <a:gd name="connsiteY2992" fmla="*/ 4060507 h 7360389"/>
              <a:gd name="connsiteX2993" fmla="*/ 203637 w 6860276"/>
              <a:gd name="connsiteY2993" fmla="*/ 4047474 h 7360389"/>
              <a:gd name="connsiteX2994" fmla="*/ 218481 w 6860276"/>
              <a:gd name="connsiteY2994" fmla="*/ 4046839 h 7360389"/>
              <a:gd name="connsiteX2995" fmla="*/ 220382 w 6860276"/>
              <a:gd name="connsiteY2995" fmla="*/ 4037280 h 7360389"/>
              <a:gd name="connsiteX2996" fmla="*/ 212871 w 6860276"/>
              <a:gd name="connsiteY2996" fmla="*/ 3999976 h 7360389"/>
              <a:gd name="connsiteX2997" fmla="*/ 208344 w 6860276"/>
              <a:gd name="connsiteY2997" fmla="*/ 3942268 h 7360389"/>
              <a:gd name="connsiteX2998" fmla="*/ 194772 w 6860276"/>
              <a:gd name="connsiteY2998" fmla="*/ 3907996 h 7360389"/>
              <a:gd name="connsiteX2999" fmla="*/ 211151 w 6860276"/>
              <a:gd name="connsiteY2999" fmla="*/ 3898086 h 7360389"/>
              <a:gd name="connsiteX3000" fmla="*/ 195854 w 6860276"/>
              <a:gd name="connsiteY3000" fmla="*/ 3847318 h 7360389"/>
              <a:gd name="connsiteX3001" fmla="*/ 237942 w 6860276"/>
              <a:gd name="connsiteY3001" fmla="*/ 3898086 h 7360389"/>
              <a:gd name="connsiteX3002" fmla="*/ 250070 w 6860276"/>
              <a:gd name="connsiteY3002" fmla="*/ 3932012 h 7360389"/>
              <a:gd name="connsiteX3003" fmla="*/ 253602 w 6860276"/>
              <a:gd name="connsiteY3003" fmla="*/ 3956260 h 7360389"/>
              <a:gd name="connsiteX3004" fmla="*/ 233143 w 6860276"/>
              <a:gd name="connsiteY3004" fmla="*/ 3996302 h 7360389"/>
              <a:gd name="connsiteX3005" fmla="*/ 268531 w 6860276"/>
              <a:gd name="connsiteY3005" fmla="*/ 4032731 h 7360389"/>
              <a:gd name="connsiteX3006" fmla="*/ 243188 w 6860276"/>
              <a:gd name="connsiteY3006" fmla="*/ 4029761 h 7360389"/>
              <a:gd name="connsiteX3007" fmla="*/ 291701 w 6860276"/>
              <a:gd name="connsiteY3007" fmla="*/ 4059546 h 7360389"/>
              <a:gd name="connsiteX3008" fmla="*/ 216222 w 6860276"/>
              <a:gd name="connsiteY3008" fmla="*/ 4077150 h 7360389"/>
              <a:gd name="connsiteX3009" fmla="*/ 273692 w 6860276"/>
              <a:gd name="connsiteY3009" fmla="*/ 4229982 h 7360389"/>
              <a:gd name="connsiteX3010" fmla="*/ 282470 w 6860276"/>
              <a:gd name="connsiteY3010" fmla="*/ 4240859 h 7360389"/>
              <a:gd name="connsiteX3011" fmla="*/ 293848 w 6860276"/>
              <a:gd name="connsiteY3011" fmla="*/ 4250914 h 7360389"/>
              <a:gd name="connsiteX3012" fmla="*/ 293964 w 6860276"/>
              <a:gd name="connsiteY3012" fmla="*/ 4251373 h 7360389"/>
              <a:gd name="connsiteX3013" fmla="*/ 294116 w 6860276"/>
              <a:gd name="connsiteY3013" fmla="*/ 4251771 h 7360389"/>
              <a:gd name="connsiteX3014" fmla="*/ 290129 w 6860276"/>
              <a:gd name="connsiteY3014" fmla="*/ 4268923 h 7360389"/>
              <a:gd name="connsiteX3015" fmla="*/ 308356 w 6860276"/>
              <a:gd name="connsiteY3015" fmla="*/ 4289085 h 7360389"/>
              <a:gd name="connsiteX3016" fmla="*/ 300311 w 6860276"/>
              <a:gd name="connsiteY3016" fmla="*/ 4268020 h 7360389"/>
              <a:gd name="connsiteX3017" fmla="*/ 294116 w 6860276"/>
              <a:gd name="connsiteY3017" fmla="*/ 4251771 h 7360389"/>
              <a:gd name="connsiteX3018" fmla="*/ 294235 w 6860276"/>
              <a:gd name="connsiteY3018" fmla="*/ 4251256 h 7360389"/>
              <a:gd name="connsiteX3019" fmla="*/ 293848 w 6860276"/>
              <a:gd name="connsiteY3019" fmla="*/ 4250914 h 7360389"/>
              <a:gd name="connsiteX3020" fmla="*/ 278827 w 6860276"/>
              <a:gd name="connsiteY3020" fmla="*/ 4191262 h 7360389"/>
              <a:gd name="connsiteX3021" fmla="*/ 262469 w 6860276"/>
              <a:gd name="connsiteY3021" fmla="*/ 4126518 h 7360389"/>
              <a:gd name="connsiteX3022" fmla="*/ 297677 w 6860276"/>
              <a:gd name="connsiteY3022" fmla="*/ 4142081 h 7360389"/>
              <a:gd name="connsiteX3023" fmla="*/ 309351 w 6860276"/>
              <a:gd name="connsiteY3023" fmla="*/ 4117016 h 7360389"/>
              <a:gd name="connsiteX3024" fmla="*/ 317948 w 6860276"/>
              <a:gd name="connsiteY3024" fmla="*/ 4128151 h 7360389"/>
              <a:gd name="connsiteX3025" fmla="*/ 324463 w 6860276"/>
              <a:gd name="connsiteY3025" fmla="*/ 4188071 h 7360389"/>
              <a:gd name="connsiteX3026" fmla="*/ 331072 w 6860276"/>
              <a:gd name="connsiteY3026" fmla="*/ 4209870 h 7360389"/>
              <a:gd name="connsiteX3027" fmla="*/ 386551 w 6860276"/>
              <a:gd name="connsiteY3027" fmla="*/ 4300508 h 7360389"/>
              <a:gd name="connsiteX3028" fmla="*/ 402754 w 6860276"/>
              <a:gd name="connsiteY3028" fmla="*/ 4311934 h 7360389"/>
              <a:gd name="connsiteX3029" fmla="*/ 395509 w 6860276"/>
              <a:gd name="connsiteY3029" fmla="*/ 4286636 h 7360389"/>
              <a:gd name="connsiteX3030" fmla="*/ 416873 w 6860276"/>
              <a:gd name="connsiteY3030" fmla="*/ 4285411 h 7360389"/>
              <a:gd name="connsiteX3031" fmla="*/ 408452 w 6860276"/>
              <a:gd name="connsiteY3031" fmla="*/ 4257842 h 7360389"/>
              <a:gd name="connsiteX3032" fmla="*/ 386551 w 6860276"/>
              <a:gd name="connsiteY3032" fmla="*/ 4256151 h 7360389"/>
              <a:gd name="connsiteX3033" fmla="*/ 391984 w 6860276"/>
              <a:gd name="connsiteY3033" fmla="*/ 4244612 h 7360389"/>
              <a:gd name="connsiteX3034" fmla="*/ 403569 w 6860276"/>
              <a:gd name="connsiteY3034" fmla="*/ 4229453 h 7360389"/>
              <a:gd name="connsiteX3035" fmla="*/ 392346 w 6860276"/>
              <a:gd name="connsiteY3035" fmla="*/ 4177811 h 7360389"/>
              <a:gd name="connsiteX3036" fmla="*/ 384015 w 6860276"/>
              <a:gd name="connsiteY3036" fmla="*/ 4140623 h 7360389"/>
              <a:gd name="connsiteX3037" fmla="*/ 375690 w 6860276"/>
              <a:gd name="connsiteY3037" fmla="*/ 4112354 h 7360389"/>
              <a:gd name="connsiteX3038" fmla="*/ 357411 w 6860276"/>
              <a:gd name="connsiteY3038" fmla="*/ 4065607 h 7360389"/>
              <a:gd name="connsiteX3039" fmla="*/ 312158 w 6860276"/>
              <a:gd name="connsiteY3039" fmla="*/ 4030577 h 7360389"/>
              <a:gd name="connsiteX3040" fmla="*/ 334241 w 6860276"/>
              <a:gd name="connsiteY3040" fmla="*/ 3970307 h 7360389"/>
              <a:gd name="connsiteX3041" fmla="*/ 321299 w 6860276"/>
              <a:gd name="connsiteY3041" fmla="*/ 3918836 h 7360389"/>
              <a:gd name="connsiteX3042" fmla="*/ 321299 w 6860276"/>
              <a:gd name="connsiteY3042" fmla="*/ 3916274 h 7360389"/>
              <a:gd name="connsiteX3043" fmla="*/ 321389 w 6860276"/>
              <a:gd name="connsiteY3043" fmla="*/ 3913708 h 7360389"/>
              <a:gd name="connsiteX3044" fmla="*/ 321389 w 6860276"/>
              <a:gd name="connsiteY3044" fmla="*/ 3879783 h 7360389"/>
              <a:gd name="connsiteX3045" fmla="*/ 330076 w 6860276"/>
              <a:gd name="connsiteY3045" fmla="*/ 3879144 h 7360389"/>
              <a:gd name="connsiteX3046" fmla="*/ 350982 w 6860276"/>
              <a:gd name="connsiteY3046" fmla="*/ 3946234 h 7360389"/>
              <a:gd name="connsiteX3047" fmla="*/ 378135 w 6860276"/>
              <a:gd name="connsiteY3047" fmla="*/ 3914349 h 7360389"/>
              <a:gd name="connsiteX3048" fmla="*/ 369539 w 6860276"/>
              <a:gd name="connsiteY3048" fmla="*/ 3861190 h 7360389"/>
              <a:gd name="connsiteX3049" fmla="*/ 394881 w 6860276"/>
              <a:gd name="connsiteY3049" fmla="*/ 3841954 h 7360389"/>
              <a:gd name="connsiteX3050" fmla="*/ 410172 w 6860276"/>
              <a:gd name="connsiteY3050" fmla="*/ 3876462 h 7360389"/>
              <a:gd name="connsiteX3051" fmla="*/ 464117 w 6860276"/>
              <a:gd name="connsiteY3051" fmla="*/ 3843007 h 7360389"/>
              <a:gd name="connsiteX3052" fmla="*/ 513259 w 6860276"/>
              <a:gd name="connsiteY3052" fmla="*/ 3916449 h 7360389"/>
              <a:gd name="connsiteX3053" fmla="*/ 511633 w 6860276"/>
              <a:gd name="connsiteY3053" fmla="*/ 3849065 h 7360389"/>
              <a:gd name="connsiteX3054" fmla="*/ 511271 w 6860276"/>
              <a:gd name="connsiteY3054" fmla="*/ 3838108 h 7360389"/>
              <a:gd name="connsiteX3055" fmla="*/ 512268 w 6860276"/>
              <a:gd name="connsiteY3055" fmla="*/ 3785824 h 7360389"/>
              <a:gd name="connsiteX3056" fmla="*/ 502850 w 6860276"/>
              <a:gd name="connsiteY3056" fmla="*/ 3680906 h 7360389"/>
              <a:gd name="connsiteX3057" fmla="*/ 489545 w 6860276"/>
              <a:gd name="connsiteY3057" fmla="*/ 3609910 h 7360389"/>
              <a:gd name="connsiteX3058" fmla="*/ 466472 w 6860276"/>
              <a:gd name="connsiteY3058" fmla="*/ 3599362 h 7360389"/>
              <a:gd name="connsiteX3059" fmla="*/ 472171 w 6860276"/>
              <a:gd name="connsiteY3059" fmla="*/ 3651529 h 7360389"/>
              <a:gd name="connsiteX3060" fmla="*/ 461673 w 6860276"/>
              <a:gd name="connsiteY3060" fmla="*/ 3652459 h 7360389"/>
              <a:gd name="connsiteX3061" fmla="*/ 454520 w 6860276"/>
              <a:gd name="connsiteY3061" fmla="*/ 3616146 h 7360389"/>
              <a:gd name="connsiteX3062" fmla="*/ 462306 w 6860276"/>
              <a:gd name="connsiteY3062" fmla="*/ 3578900 h 7360389"/>
              <a:gd name="connsiteX3063" fmla="*/ 470451 w 6860276"/>
              <a:gd name="connsiteY3063" fmla="*/ 3538159 h 7360389"/>
              <a:gd name="connsiteX3064" fmla="*/ 462306 w 6860276"/>
              <a:gd name="connsiteY3064" fmla="*/ 3501085 h 7360389"/>
              <a:gd name="connsiteX3065" fmla="*/ 429816 w 6860276"/>
              <a:gd name="connsiteY3065" fmla="*/ 3489954 h 7360389"/>
              <a:gd name="connsiteX3066" fmla="*/ 408634 w 6860276"/>
              <a:gd name="connsiteY3066" fmla="*/ 3471592 h 7360389"/>
              <a:gd name="connsiteX3067" fmla="*/ 434067 w 6860276"/>
              <a:gd name="connsiteY3067" fmla="*/ 3443673 h 7360389"/>
              <a:gd name="connsiteX3068" fmla="*/ 452352 w 6860276"/>
              <a:gd name="connsiteY3068" fmla="*/ 3457195 h 7360389"/>
              <a:gd name="connsiteX3069" fmla="*/ 454882 w 6860276"/>
              <a:gd name="connsiteY3069" fmla="*/ 3455391 h 7360389"/>
              <a:gd name="connsiteX3070" fmla="*/ 473620 w 6860276"/>
              <a:gd name="connsiteY3070" fmla="*/ 3389872 h 7360389"/>
              <a:gd name="connsiteX3071" fmla="*/ 447009 w 6860276"/>
              <a:gd name="connsiteY3071" fmla="*/ 3363236 h 7360389"/>
              <a:gd name="connsiteX3072" fmla="*/ 420133 w 6860276"/>
              <a:gd name="connsiteY3072" fmla="*/ 3371277 h 7360389"/>
              <a:gd name="connsiteX3073" fmla="*/ 413976 w 6860276"/>
              <a:gd name="connsiteY3073" fmla="*/ 3297952 h 7360389"/>
              <a:gd name="connsiteX3074" fmla="*/ 388000 w 6860276"/>
              <a:gd name="connsiteY3074" fmla="*/ 3181027 h 7360389"/>
              <a:gd name="connsiteX3075" fmla="*/ 393251 w 6860276"/>
              <a:gd name="connsiteY3075" fmla="*/ 3167211 h 7360389"/>
              <a:gd name="connsiteX3076" fmla="*/ 393390 w 6860276"/>
              <a:gd name="connsiteY3076" fmla="*/ 3167272 h 7360389"/>
              <a:gd name="connsiteX3077" fmla="*/ 393523 w 6860276"/>
              <a:gd name="connsiteY3077" fmla="*/ 3167386 h 7360389"/>
              <a:gd name="connsiteX3078" fmla="*/ 393558 w 6860276"/>
              <a:gd name="connsiteY3078" fmla="*/ 3167346 h 7360389"/>
              <a:gd name="connsiteX3079" fmla="*/ 413035 w 6860276"/>
              <a:gd name="connsiteY3079" fmla="*/ 3175970 h 7360389"/>
              <a:gd name="connsiteX3080" fmla="*/ 419313 w 6860276"/>
              <a:gd name="connsiteY3080" fmla="*/ 3191109 h 7360389"/>
              <a:gd name="connsiteX3081" fmla="*/ 432618 w 6860276"/>
              <a:gd name="connsiteY3081" fmla="*/ 3293057 h 7360389"/>
              <a:gd name="connsiteX3082" fmla="*/ 434973 w 6860276"/>
              <a:gd name="connsiteY3082" fmla="*/ 3300809 h 7360389"/>
              <a:gd name="connsiteX3083" fmla="*/ 470451 w 6860276"/>
              <a:gd name="connsiteY3083" fmla="*/ 3336189 h 7360389"/>
              <a:gd name="connsiteX3084" fmla="*/ 468006 w 6860276"/>
              <a:gd name="connsiteY3084" fmla="*/ 3316022 h 7360389"/>
              <a:gd name="connsiteX3085" fmla="*/ 464842 w 6860276"/>
              <a:gd name="connsiteY3085" fmla="*/ 3253012 h 7360389"/>
              <a:gd name="connsiteX3086" fmla="*/ 453167 w 6860276"/>
              <a:gd name="connsiteY3086" fmla="*/ 3206964 h 7360389"/>
              <a:gd name="connsiteX3087" fmla="*/ 462216 w 6860276"/>
              <a:gd name="connsiteY3087" fmla="*/ 3172634 h 7360389"/>
              <a:gd name="connsiteX3088" fmla="*/ 490813 w 6860276"/>
              <a:gd name="connsiteY3088" fmla="*/ 3151414 h 7360389"/>
              <a:gd name="connsiteX3089" fmla="*/ 411155 w 6860276"/>
              <a:gd name="connsiteY3089" fmla="*/ 3147079 h 7360389"/>
              <a:gd name="connsiteX3090" fmla="*/ 393558 w 6860276"/>
              <a:gd name="connsiteY3090" fmla="*/ 3167346 h 7360389"/>
              <a:gd name="connsiteX3091" fmla="*/ 393390 w 6860276"/>
              <a:gd name="connsiteY3091" fmla="*/ 3167272 h 7360389"/>
              <a:gd name="connsiteX3092" fmla="*/ 379146 w 6860276"/>
              <a:gd name="connsiteY3092" fmla="*/ 3155110 h 7360389"/>
              <a:gd name="connsiteX3093" fmla="*/ 369448 w 6860276"/>
              <a:gd name="connsiteY3093" fmla="*/ 3126644 h 7360389"/>
              <a:gd name="connsiteX3094" fmla="*/ 436058 w 6860276"/>
              <a:gd name="connsiteY3094" fmla="*/ 3105716 h 7360389"/>
              <a:gd name="connsiteX3095" fmla="*/ 425832 w 6860276"/>
              <a:gd name="connsiteY3095" fmla="*/ 3054773 h 7360389"/>
              <a:gd name="connsiteX3096" fmla="*/ 452170 w 6860276"/>
              <a:gd name="connsiteY3096" fmla="*/ 3009600 h 7360389"/>
              <a:gd name="connsiteX3097" fmla="*/ 506472 w 6860276"/>
              <a:gd name="connsiteY3097" fmla="*/ 3033091 h 7360389"/>
              <a:gd name="connsiteX3098" fmla="*/ 527831 w 6860276"/>
              <a:gd name="connsiteY3098" fmla="*/ 2967226 h 7360389"/>
              <a:gd name="connsiteX3099" fmla="*/ 492987 w 6860276"/>
              <a:gd name="connsiteY3099" fmla="*/ 3002839 h 7360389"/>
              <a:gd name="connsiteX3100" fmla="*/ 442487 w 6860276"/>
              <a:gd name="connsiteY3100" fmla="*/ 2999865 h 7360389"/>
              <a:gd name="connsiteX3101" fmla="*/ 436240 w 6860276"/>
              <a:gd name="connsiteY3101" fmla="*/ 2975795 h 7360389"/>
              <a:gd name="connsiteX3102" fmla="*/ 399494 w 6860276"/>
              <a:gd name="connsiteY3102" fmla="*/ 2970605 h 7360389"/>
              <a:gd name="connsiteX3103" fmla="*/ 393885 w 6860276"/>
              <a:gd name="connsiteY3103" fmla="*/ 2927823 h 7360389"/>
              <a:gd name="connsiteX3104" fmla="*/ 384288 w 6860276"/>
              <a:gd name="connsiteY3104" fmla="*/ 2848433 h 7360389"/>
              <a:gd name="connsiteX3105" fmla="*/ 361480 w 6860276"/>
              <a:gd name="connsiteY3105" fmla="*/ 2815732 h 7360389"/>
              <a:gd name="connsiteX3106" fmla="*/ 357261 w 6860276"/>
              <a:gd name="connsiteY3106" fmla="*/ 2802188 h 7360389"/>
              <a:gd name="connsiteX3107" fmla="*/ 348418 w 6860276"/>
              <a:gd name="connsiteY3107" fmla="*/ 2788434 h 7360389"/>
              <a:gd name="connsiteX3108" fmla="*/ 372635 w 6860276"/>
              <a:gd name="connsiteY3108" fmla="*/ 2774254 h 7360389"/>
              <a:gd name="connsiteX3109" fmla="*/ 386460 w 6860276"/>
              <a:gd name="connsiteY3109" fmla="*/ 2753366 h 7360389"/>
              <a:gd name="connsiteX3110" fmla="*/ 348346 w 6860276"/>
              <a:gd name="connsiteY3110" fmla="*/ 2753366 h 7360389"/>
              <a:gd name="connsiteX3111" fmla="*/ 346899 w 6860276"/>
              <a:gd name="connsiteY3111" fmla="*/ 2729548 h 7360389"/>
              <a:gd name="connsiteX3112" fmla="*/ 333970 w 6860276"/>
              <a:gd name="connsiteY3112" fmla="*/ 2706210 h 7360389"/>
              <a:gd name="connsiteX3113" fmla="*/ 341299 w 6860276"/>
              <a:gd name="connsiteY3113" fmla="*/ 2673626 h 7360389"/>
              <a:gd name="connsiteX3114" fmla="*/ 352069 w 6860276"/>
              <a:gd name="connsiteY3114" fmla="*/ 2654918 h 7360389"/>
              <a:gd name="connsiteX3115" fmla="*/ 380580 w 6860276"/>
              <a:gd name="connsiteY3115" fmla="*/ 2654918 h 7360389"/>
              <a:gd name="connsiteX3116" fmla="*/ 387457 w 6860276"/>
              <a:gd name="connsiteY3116" fmla="*/ 2621401 h 7360389"/>
              <a:gd name="connsiteX3117" fmla="*/ 398951 w 6860276"/>
              <a:gd name="connsiteY3117" fmla="*/ 2538165 h 7360389"/>
              <a:gd name="connsiteX3118" fmla="*/ 381124 w 6860276"/>
              <a:gd name="connsiteY3118" fmla="*/ 2501328 h 7360389"/>
              <a:gd name="connsiteX3119" fmla="*/ 370082 w 6860276"/>
              <a:gd name="connsiteY3119" fmla="*/ 2456271 h 7360389"/>
              <a:gd name="connsiteX3120" fmla="*/ 318401 w 6860276"/>
              <a:gd name="connsiteY3120" fmla="*/ 2464720 h 7360389"/>
              <a:gd name="connsiteX3121" fmla="*/ 319397 w 6860276"/>
              <a:gd name="connsiteY3121" fmla="*/ 2417392 h 7360389"/>
              <a:gd name="connsiteX3122" fmla="*/ 337133 w 6860276"/>
              <a:gd name="connsiteY3122" fmla="*/ 2427594 h 7360389"/>
              <a:gd name="connsiteX3123" fmla="*/ 368543 w 6860276"/>
              <a:gd name="connsiteY3123" fmla="*/ 2403462 h 7360389"/>
              <a:gd name="connsiteX3124" fmla="*/ 339850 w 6860276"/>
              <a:gd name="connsiteY3124" fmla="*/ 2380905 h 7360389"/>
              <a:gd name="connsiteX3125" fmla="*/ 359674 w 6860276"/>
              <a:gd name="connsiteY3125" fmla="*/ 2318069 h 7360389"/>
              <a:gd name="connsiteX3126" fmla="*/ 306002 w 6860276"/>
              <a:gd name="connsiteY3126" fmla="*/ 2369304 h 7360389"/>
              <a:gd name="connsiteX3127" fmla="*/ 317587 w 6860276"/>
              <a:gd name="connsiteY3127" fmla="*/ 2349487 h 7360389"/>
              <a:gd name="connsiteX3128" fmla="*/ 296680 w 6860276"/>
              <a:gd name="connsiteY3128" fmla="*/ 2411739 h 7360389"/>
              <a:gd name="connsiteX3129" fmla="*/ 263103 w 6860276"/>
              <a:gd name="connsiteY3129" fmla="*/ 2387199 h 7360389"/>
              <a:gd name="connsiteX3130" fmla="*/ 260749 w 6860276"/>
              <a:gd name="connsiteY3130" fmla="*/ 2409290 h 7360389"/>
              <a:gd name="connsiteX3131" fmla="*/ 242101 w 6860276"/>
              <a:gd name="connsiteY3131" fmla="*/ 2427652 h 7360389"/>
              <a:gd name="connsiteX3132" fmla="*/ 234139 w 6860276"/>
              <a:gd name="connsiteY3132" fmla="*/ 2377289 h 7360389"/>
              <a:gd name="connsiteX3133" fmla="*/ 238032 w 6860276"/>
              <a:gd name="connsiteY3133" fmla="*/ 2357239 h 7360389"/>
              <a:gd name="connsiteX3134" fmla="*/ 204455 w 6860276"/>
              <a:gd name="connsiteY3134" fmla="*/ 2342084 h 7360389"/>
              <a:gd name="connsiteX3135" fmla="*/ 179838 w 6860276"/>
              <a:gd name="connsiteY3135" fmla="*/ 2365400 h 7360389"/>
              <a:gd name="connsiteX3136" fmla="*/ 131597 w 6860276"/>
              <a:gd name="connsiteY3136" fmla="*/ 2375715 h 7360389"/>
              <a:gd name="connsiteX3137" fmla="*/ 123091 w 6860276"/>
              <a:gd name="connsiteY3137" fmla="*/ 2371228 h 7360389"/>
              <a:gd name="connsiteX3138" fmla="*/ 127522 w 6860276"/>
              <a:gd name="connsiteY3138" fmla="*/ 2414069 h 7360389"/>
              <a:gd name="connsiteX3139" fmla="*/ 77019 w 6860276"/>
              <a:gd name="connsiteY3139" fmla="*/ 2440241 h 7360389"/>
              <a:gd name="connsiteX3140" fmla="*/ 22445 w 6860276"/>
              <a:gd name="connsiteY3140" fmla="*/ 2434705 h 7360389"/>
              <a:gd name="connsiteX3141" fmla="*/ 71139 w 6860276"/>
              <a:gd name="connsiteY3141" fmla="*/ 2414127 h 7360389"/>
              <a:gd name="connsiteX3142" fmla="*/ 86164 w 6860276"/>
              <a:gd name="connsiteY3142" fmla="*/ 2368546 h 7360389"/>
              <a:gd name="connsiteX3143" fmla="*/ 87975 w 6860276"/>
              <a:gd name="connsiteY3143" fmla="*/ 2360035 h 7360389"/>
              <a:gd name="connsiteX3144" fmla="*/ 83629 w 6860276"/>
              <a:gd name="connsiteY3144" fmla="*/ 2265494 h 7360389"/>
              <a:gd name="connsiteX3145" fmla="*/ 92769 w 6860276"/>
              <a:gd name="connsiteY3145" fmla="*/ 2251155 h 7360389"/>
              <a:gd name="connsiteX3146" fmla="*/ 102361 w 6860276"/>
              <a:gd name="connsiteY3146" fmla="*/ 2251213 h 7360389"/>
              <a:gd name="connsiteX3147" fmla="*/ 108247 w 6860276"/>
              <a:gd name="connsiteY3147" fmla="*/ 2285893 h 7360389"/>
              <a:gd name="connsiteX3148" fmla="*/ 142185 w 6860276"/>
              <a:gd name="connsiteY3148" fmla="*/ 2308159 h 7360389"/>
              <a:gd name="connsiteX3149" fmla="*/ 162910 w 6860276"/>
              <a:gd name="connsiteY3149" fmla="*/ 2341151 h 7360389"/>
              <a:gd name="connsiteX3150" fmla="*/ 170788 w 6860276"/>
              <a:gd name="connsiteY3150" fmla="*/ 2340102 h 7360389"/>
              <a:gd name="connsiteX3151" fmla="*/ 170788 w 6860276"/>
              <a:gd name="connsiteY3151" fmla="*/ 2309209 h 7360389"/>
              <a:gd name="connsiteX3152" fmla="*/ 218208 w 6860276"/>
              <a:gd name="connsiteY3152" fmla="*/ 2314920 h 7360389"/>
              <a:gd name="connsiteX3153" fmla="*/ 227354 w 6860276"/>
              <a:gd name="connsiteY3153" fmla="*/ 2278782 h 7360389"/>
              <a:gd name="connsiteX3154" fmla="*/ 169158 w 6860276"/>
              <a:gd name="connsiteY3154" fmla="*/ 2281990 h 7360389"/>
              <a:gd name="connsiteX3155" fmla="*/ 164088 w 6860276"/>
              <a:gd name="connsiteY3155" fmla="*/ 2257100 h 7360389"/>
              <a:gd name="connsiteX3156" fmla="*/ 225180 w 6860276"/>
              <a:gd name="connsiteY3156" fmla="*/ 2262286 h 7360389"/>
              <a:gd name="connsiteX3157" fmla="*/ 207891 w 6860276"/>
              <a:gd name="connsiteY3157" fmla="*/ 2189777 h 7360389"/>
              <a:gd name="connsiteX3158" fmla="*/ 228712 w 6860276"/>
              <a:gd name="connsiteY3158" fmla="*/ 2219212 h 7360389"/>
              <a:gd name="connsiteX3159" fmla="*/ 282923 w 6860276"/>
              <a:gd name="connsiteY3159" fmla="*/ 2162205 h 7360389"/>
              <a:gd name="connsiteX3160" fmla="*/ 242736 w 6860276"/>
              <a:gd name="connsiteY3160" fmla="*/ 2169024 h 7360389"/>
              <a:gd name="connsiteX3161" fmla="*/ 236674 w 6860276"/>
              <a:gd name="connsiteY3161" fmla="*/ 2149091 h 7360389"/>
              <a:gd name="connsiteX3162" fmla="*/ 229707 w 6860276"/>
              <a:gd name="connsiteY3162" fmla="*/ 2143554 h 7360389"/>
              <a:gd name="connsiteX3163" fmla="*/ 193323 w 6860276"/>
              <a:gd name="connsiteY3163" fmla="*/ 2172640 h 7360389"/>
              <a:gd name="connsiteX3164" fmla="*/ 188525 w 6860276"/>
              <a:gd name="connsiteY3164" fmla="*/ 2135569 h 7360389"/>
              <a:gd name="connsiteX3165" fmla="*/ 190879 w 6860276"/>
              <a:gd name="connsiteY3165" fmla="*/ 2078040 h 7360389"/>
              <a:gd name="connsiteX3166" fmla="*/ 221287 w 6860276"/>
              <a:gd name="connsiteY3166" fmla="*/ 2042482 h 7360389"/>
              <a:gd name="connsiteX3167" fmla="*/ 239753 w 6860276"/>
              <a:gd name="connsiteY3167" fmla="*/ 1972827 h 7360389"/>
              <a:gd name="connsiteX3168" fmla="*/ 219566 w 6860276"/>
              <a:gd name="connsiteY3168" fmla="*/ 1950561 h 7360389"/>
              <a:gd name="connsiteX3169" fmla="*/ 174224 w 6860276"/>
              <a:gd name="connsiteY3169" fmla="*/ 1984078 h 7360389"/>
              <a:gd name="connsiteX3170" fmla="*/ 154586 w 6860276"/>
              <a:gd name="connsiteY3170" fmla="*/ 1977725 h 7360389"/>
              <a:gd name="connsiteX3171" fmla="*/ 150058 w 6860276"/>
              <a:gd name="connsiteY3171" fmla="*/ 1985711 h 7360389"/>
              <a:gd name="connsiteX3172" fmla="*/ 171240 w 6860276"/>
              <a:gd name="connsiteY3172" fmla="*/ 2102926 h 7360389"/>
              <a:gd name="connsiteX3173" fmla="*/ 172684 w 6860276"/>
              <a:gd name="connsiteY3173" fmla="*/ 2139939 h 7360389"/>
              <a:gd name="connsiteX3174" fmla="*/ 174133 w 6860276"/>
              <a:gd name="connsiteY3174" fmla="*/ 2184066 h 7360389"/>
              <a:gd name="connsiteX3175" fmla="*/ 187347 w 6860276"/>
              <a:gd name="connsiteY3175" fmla="*/ 2188494 h 7360389"/>
              <a:gd name="connsiteX3176" fmla="*/ 154133 w 6860276"/>
              <a:gd name="connsiteY3176" fmla="*/ 2203999 h 7360389"/>
              <a:gd name="connsiteX3177" fmla="*/ 138292 w 6860276"/>
              <a:gd name="connsiteY3177" fmla="*/ 2120880 h 7360389"/>
              <a:gd name="connsiteX3178" fmla="*/ 129515 w 6860276"/>
              <a:gd name="connsiteY3178" fmla="*/ 2170019 h 7360389"/>
              <a:gd name="connsiteX3179" fmla="*/ 136300 w 6860276"/>
              <a:gd name="connsiteY3179" fmla="*/ 2212160 h 7360389"/>
              <a:gd name="connsiteX3180" fmla="*/ 137025 w 6860276"/>
              <a:gd name="connsiteY3180" fmla="*/ 2252201 h 7360389"/>
              <a:gd name="connsiteX3181" fmla="*/ 138292 w 6860276"/>
              <a:gd name="connsiteY3181" fmla="*/ 2270563 h 7360389"/>
              <a:gd name="connsiteX3182" fmla="*/ 128518 w 6860276"/>
              <a:gd name="connsiteY3182" fmla="*/ 2271730 h 7360389"/>
              <a:gd name="connsiteX3183" fmla="*/ 114490 w 6860276"/>
              <a:gd name="connsiteY3183" fmla="*/ 2238796 h 7360389"/>
              <a:gd name="connsiteX3184" fmla="*/ 63266 w 6860276"/>
              <a:gd name="connsiteY3184" fmla="*/ 2216355 h 7360389"/>
              <a:gd name="connsiteX3185" fmla="*/ 56656 w 6860276"/>
              <a:gd name="connsiteY3185" fmla="*/ 2280590 h 7360389"/>
              <a:gd name="connsiteX3186" fmla="*/ 47698 w 6860276"/>
              <a:gd name="connsiteY3186" fmla="*/ 2281232 h 7360389"/>
              <a:gd name="connsiteX3187" fmla="*/ 30770 w 6860276"/>
              <a:gd name="connsiteY3187" fmla="*/ 2202133 h 7360389"/>
              <a:gd name="connsiteX3188" fmla="*/ 99016 w 6860276"/>
              <a:gd name="connsiteY3188" fmla="*/ 2162671 h 7360389"/>
              <a:gd name="connsiteX3189" fmla="*/ 99198 w 6860276"/>
              <a:gd name="connsiteY3189" fmla="*/ 2173223 h 7360389"/>
              <a:gd name="connsiteX3190" fmla="*/ 110782 w 6860276"/>
              <a:gd name="connsiteY3190" fmla="*/ 2181500 h 7360389"/>
              <a:gd name="connsiteX3191" fmla="*/ 113584 w 6860276"/>
              <a:gd name="connsiteY3191" fmla="*/ 2140872 h 7360389"/>
              <a:gd name="connsiteX3192" fmla="*/ 62994 w 6860276"/>
              <a:gd name="connsiteY3192" fmla="*/ 2137960 h 7360389"/>
              <a:gd name="connsiteX3193" fmla="*/ 26973 w 6860276"/>
              <a:gd name="connsiteY3193" fmla="*/ 2118723 h 7360389"/>
              <a:gd name="connsiteX3194" fmla="*/ 273 w 6860276"/>
              <a:gd name="connsiteY3194" fmla="*/ 2096457 h 7360389"/>
              <a:gd name="connsiteX3195" fmla="*/ 18823 w 6860276"/>
              <a:gd name="connsiteY3195" fmla="*/ 2061660 h 7360389"/>
              <a:gd name="connsiteX3196" fmla="*/ 41002 w 6860276"/>
              <a:gd name="connsiteY3196" fmla="*/ 2079844 h 7360389"/>
              <a:gd name="connsiteX3197" fmla="*/ 66249 w 6860276"/>
              <a:gd name="connsiteY3197" fmla="*/ 2010073 h 7360389"/>
              <a:gd name="connsiteX3198" fmla="*/ 23105 w 6860276"/>
              <a:gd name="connsiteY3198" fmla="*/ 1995573 h 7360389"/>
              <a:gd name="connsiteX3199" fmla="*/ 23889 w 6860276"/>
              <a:gd name="connsiteY3199" fmla="*/ 1994882 h 7360389"/>
              <a:gd name="connsiteX3200" fmla="*/ 35388 w 6860276"/>
              <a:gd name="connsiteY3200" fmla="*/ 1989381 h 7360389"/>
              <a:gd name="connsiteX3201" fmla="*/ 32310 w 6860276"/>
              <a:gd name="connsiteY3201" fmla="*/ 1987457 h 7360389"/>
              <a:gd name="connsiteX3202" fmla="*/ 23889 w 6860276"/>
              <a:gd name="connsiteY3202" fmla="*/ 1994882 h 7360389"/>
              <a:gd name="connsiteX3203" fmla="*/ 22717 w 6860276"/>
              <a:gd name="connsiteY3203" fmla="*/ 1995443 h 7360389"/>
              <a:gd name="connsiteX3204" fmla="*/ 23105 w 6860276"/>
              <a:gd name="connsiteY3204" fmla="*/ 1995573 h 7360389"/>
              <a:gd name="connsiteX3205" fmla="*/ 22988 w 6860276"/>
              <a:gd name="connsiteY3205" fmla="*/ 1995676 h 7360389"/>
              <a:gd name="connsiteX3206" fmla="*/ 4438 w 6860276"/>
              <a:gd name="connsiteY3206" fmla="*/ 1975218 h 7360389"/>
              <a:gd name="connsiteX3207" fmla="*/ 0 w 6860276"/>
              <a:gd name="connsiteY3207" fmla="*/ 1898160 h 7360389"/>
              <a:gd name="connsiteX3208" fmla="*/ 50233 w 6860276"/>
              <a:gd name="connsiteY3208" fmla="*/ 1879860 h 7360389"/>
              <a:gd name="connsiteX3209" fmla="*/ 60459 w 6860276"/>
              <a:gd name="connsiteY3209" fmla="*/ 1844477 h 7360389"/>
              <a:gd name="connsiteX3210" fmla="*/ 94942 w 6860276"/>
              <a:gd name="connsiteY3210" fmla="*/ 1837541 h 7360389"/>
              <a:gd name="connsiteX3211" fmla="*/ 127522 w 6860276"/>
              <a:gd name="connsiteY3211" fmla="*/ 1834745 h 7360389"/>
              <a:gd name="connsiteX3212" fmla="*/ 144721 w 6860276"/>
              <a:gd name="connsiteY3212" fmla="*/ 1962862 h 7360389"/>
              <a:gd name="connsiteX3213" fmla="*/ 190788 w 6860276"/>
              <a:gd name="connsiteY3213" fmla="*/ 1944441 h 7360389"/>
              <a:gd name="connsiteX3214" fmla="*/ 224184 w 6860276"/>
              <a:gd name="connsiteY3214" fmla="*/ 1929170 h 7360389"/>
              <a:gd name="connsiteX3215" fmla="*/ 231513 w 6860276"/>
              <a:gd name="connsiteY3215" fmla="*/ 1846926 h 7360389"/>
              <a:gd name="connsiteX3216" fmla="*/ 246901 w 6860276"/>
              <a:gd name="connsiteY3216" fmla="*/ 1809855 h 7360389"/>
              <a:gd name="connsiteX3217" fmla="*/ 234863 w 6860276"/>
              <a:gd name="connsiteY3217" fmla="*/ 1809505 h 7360389"/>
              <a:gd name="connsiteX3218" fmla="*/ 227896 w 6860276"/>
              <a:gd name="connsiteY3218" fmla="*/ 1788289 h 7360389"/>
              <a:gd name="connsiteX3219" fmla="*/ 237942 w 6860276"/>
              <a:gd name="connsiteY3219" fmla="*/ 1735188 h 7360389"/>
              <a:gd name="connsiteX3220" fmla="*/ 251066 w 6860276"/>
              <a:gd name="connsiteY3220" fmla="*/ 1685175 h 7360389"/>
              <a:gd name="connsiteX3221" fmla="*/ 268440 w 6860276"/>
              <a:gd name="connsiteY3221" fmla="*/ 1642510 h 7360389"/>
              <a:gd name="connsiteX3222" fmla="*/ 283466 w 6860276"/>
              <a:gd name="connsiteY3222" fmla="*/ 1604564 h 7360389"/>
              <a:gd name="connsiteX3223" fmla="*/ 283647 w 6860276"/>
              <a:gd name="connsiteY3223" fmla="*/ 1535784 h 7360389"/>
              <a:gd name="connsiteX3224" fmla="*/ 293602 w 6860276"/>
              <a:gd name="connsiteY3224" fmla="*/ 1508156 h 7360389"/>
              <a:gd name="connsiteX3225" fmla="*/ 320665 w 6860276"/>
              <a:gd name="connsiteY3225" fmla="*/ 1596053 h 7360389"/>
              <a:gd name="connsiteX3226" fmla="*/ 321661 w 6860276"/>
              <a:gd name="connsiteY3226" fmla="*/ 1686108 h 7360389"/>
              <a:gd name="connsiteX3227" fmla="*/ 351797 w 6860276"/>
              <a:gd name="connsiteY3227" fmla="*/ 1641810 h 7360389"/>
              <a:gd name="connsiteX3228" fmla="*/ 356234 w 6860276"/>
              <a:gd name="connsiteY3228" fmla="*/ 1624847 h 7360389"/>
              <a:gd name="connsiteX3229" fmla="*/ 346098 w 6860276"/>
              <a:gd name="connsiteY3229" fmla="*/ 1527040 h 7360389"/>
              <a:gd name="connsiteX3230" fmla="*/ 321570 w 6860276"/>
              <a:gd name="connsiteY3230" fmla="*/ 1494398 h 7360389"/>
              <a:gd name="connsiteX3231" fmla="*/ 321841 w 6860276"/>
              <a:gd name="connsiteY3231" fmla="*/ 1494573 h 7360389"/>
              <a:gd name="connsiteX3232" fmla="*/ 314236 w 6860276"/>
              <a:gd name="connsiteY3232" fmla="*/ 1467528 h 7360389"/>
              <a:gd name="connsiteX3233" fmla="*/ 266901 w 6860276"/>
              <a:gd name="connsiteY3233" fmla="*/ 1450099 h 7360389"/>
              <a:gd name="connsiteX3234" fmla="*/ 215225 w 6860276"/>
              <a:gd name="connsiteY3234" fmla="*/ 1450099 h 7360389"/>
              <a:gd name="connsiteX3235" fmla="*/ 221920 w 6860276"/>
              <a:gd name="connsiteY3235" fmla="*/ 1359286 h 7360389"/>
              <a:gd name="connsiteX3236" fmla="*/ 235407 w 6860276"/>
              <a:gd name="connsiteY3236" fmla="*/ 1399273 h 7360389"/>
              <a:gd name="connsiteX3237" fmla="*/ 277405 w 6860276"/>
              <a:gd name="connsiteY3237" fmla="*/ 1307236 h 7360389"/>
              <a:gd name="connsiteX3238" fmla="*/ 301926 w 6860276"/>
              <a:gd name="connsiteY3238" fmla="*/ 1338595 h 7360389"/>
              <a:gd name="connsiteX3239" fmla="*/ 309080 w 6860276"/>
              <a:gd name="connsiteY3239" fmla="*/ 1338128 h 7360389"/>
              <a:gd name="connsiteX3240" fmla="*/ 309080 w 6860276"/>
              <a:gd name="connsiteY3240" fmla="*/ 1258855 h 7360389"/>
              <a:gd name="connsiteX3241" fmla="*/ 280568 w 6860276"/>
              <a:gd name="connsiteY3241" fmla="*/ 1291614 h 7360389"/>
              <a:gd name="connsiteX3242" fmla="*/ 219113 w 6860276"/>
              <a:gd name="connsiteY3242" fmla="*/ 1278267 h 7360389"/>
              <a:gd name="connsiteX3243" fmla="*/ 227082 w 6860276"/>
              <a:gd name="connsiteY3243" fmla="*/ 1342674 h 7360389"/>
              <a:gd name="connsiteX3244" fmla="*/ 168433 w 6860276"/>
              <a:gd name="connsiteY3244" fmla="*/ 1376307 h 7360389"/>
              <a:gd name="connsiteX3245" fmla="*/ 177302 w 6860276"/>
              <a:gd name="connsiteY3245" fmla="*/ 1531410 h 7360389"/>
              <a:gd name="connsiteX3246" fmla="*/ 177302 w 6860276"/>
              <a:gd name="connsiteY3246" fmla="*/ 1589526 h 7360389"/>
              <a:gd name="connsiteX3247" fmla="*/ 177755 w 6860276"/>
              <a:gd name="connsiteY3247" fmla="*/ 1650204 h 7360389"/>
              <a:gd name="connsiteX3248" fmla="*/ 148972 w 6860276"/>
              <a:gd name="connsiteY3248" fmla="*/ 1645072 h 7360389"/>
              <a:gd name="connsiteX3249" fmla="*/ 159837 w 6860276"/>
              <a:gd name="connsiteY3249" fmla="*/ 1618203 h 7360389"/>
              <a:gd name="connsiteX3250" fmla="*/ 164631 w 6860276"/>
              <a:gd name="connsiteY3250" fmla="*/ 1536134 h 7360389"/>
              <a:gd name="connsiteX3251" fmla="*/ 134314 w 6860276"/>
              <a:gd name="connsiteY3251" fmla="*/ 1534676 h 7360389"/>
              <a:gd name="connsiteX3252" fmla="*/ 141280 w 6860276"/>
              <a:gd name="connsiteY3252" fmla="*/ 1481342 h 7360389"/>
              <a:gd name="connsiteX3253" fmla="*/ 132231 w 6860276"/>
              <a:gd name="connsiteY3253" fmla="*/ 1439256 h 7360389"/>
              <a:gd name="connsiteX3254" fmla="*/ 125078 w 6860276"/>
              <a:gd name="connsiteY3254" fmla="*/ 1415591 h 7360389"/>
              <a:gd name="connsiteX3255" fmla="*/ 115666 w 6860276"/>
              <a:gd name="connsiteY3255" fmla="*/ 1343548 h 7360389"/>
              <a:gd name="connsiteX3256" fmla="*/ 127613 w 6860276"/>
              <a:gd name="connsiteY3256" fmla="*/ 1301582 h 7360389"/>
              <a:gd name="connsiteX3257" fmla="*/ 118473 w 6860276"/>
              <a:gd name="connsiteY3257" fmla="*/ 1280246 h 7360389"/>
              <a:gd name="connsiteX3258" fmla="*/ 108790 w 6860276"/>
              <a:gd name="connsiteY3258" fmla="*/ 1208670 h 7360389"/>
              <a:gd name="connsiteX3259" fmla="*/ 107703 w 6860276"/>
              <a:gd name="connsiteY3259" fmla="*/ 1089585 h 7360389"/>
              <a:gd name="connsiteX3260" fmla="*/ 105168 w 6860276"/>
              <a:gd name="connsiteY3260" fmla="*/ 1060617 h 7360389"/>
              <a:gd name="connsiteX3261" fmla="*/ 119469 w 6860276"/>
              <a:gd name="connsiteY3261" fmla="*/ 1003554 h 7360389"/>
              <a:gd name="connsiteX3262" fmla="*/ 109967 w 6860276"/>
              <a:gd name="connsiteY3262" fmla="*/ 947305 h 7360389"/>
              <a:gd name="connsiteX3263" fmla="*/ 118564 w 6860276"/>
              <a:gd name="connsiteY3263" fmla="*/ 929529 h 7360389"/>
              <a:gd name="connsiteX3264" fmla="*/ 134856 w 6860276"/>
              <a:gd name="connsiteY3264" fmla="*/ 898695 h 7360389"/>
              <a:gd name="connsiteX3265" fmla="*/ 140827 w 6860276"/>
              <a:gd name="connsiteY3265" fmla="*/ 741664 h 7360389"/>
              <a:gd name="connsiteX3266" fmla="*/ 170154 w 6860276"/>
              <a:gd name="connsiteY3266" fmla="*/ 714445 h 7360389"/>
              <a:gd name="connsiteX3267" fmla="*/ 172956 w 6860276"/>
              <a:gd name="connsiteY3267" fmla="*/ 909884 h 7360389"/>
              <a:gd name="connsiteX3268" fmla="*/ 182282 w 6860276"/>
              <a:gd name="connsiteY3268" fmla="*/ 910234 h 7360389"/>
              <a:gd name="connsiteX3269" fmla="*/ 190698 w 6860276"/>
              <a:gd name="connsiteY3269" fmla="*/ 884356 h 7360389"/>
              <a:gd name="connsiteX3270" fmla="*/ 226267 w 6860276"/>
              <a:gd name="connsiteY3270" fmla="*/ 894321 h 7360389"/>
              <a:gd name="connsiteX3271" fmla="*/ 226267 w 6860276"/>
              <a:gd name="connsiteY3271" fmla="*/ 953541 h 7360389"/>
              <a:gd name="connsiteX3272" fmla="*/ 259573 w 6860276"/>
              <a:gd name="connsiteY3272" fmla="*/ 947771 h 7360389"/>
              <a:gd name="connsiteX3273" fmla="*/ 272425 w 6860276"/>
              <a:gd name="connsiteY3273" fmla="*/ 970562 h 7360389"/>
              <a:gd name="connsiteX3274" fmla="*/ 320665 w 6860276"/>
              <a:gd name="connsiteY3274" fmla="*/ 968521 h 7360389"/>
              <a:gd name="connsiteX3275" fmla="*/ 358136 w 6860276"/>
              <a:gd name="connsiteY3275" fmla="*/ 983268 h 7360389"/>
              <a:gd name="connsiteX3276" fmla="*/ 370444 w 6860276"/>
              <a:gd name="connsiteY3276" fmla="*/ 935007 h 7360389"/>
              <a:gd name="connsiteX3277" fmla="*/ 325549 w 6860276"/>
              <a:gd name="connsiteY3277" fmla="*/ 963043 h 7360389"/>
              <a:gd name="connsiteX3278" fmla="*/ 325549 w 6860276"/>
              <a:gd name="connsiteY3278" fmla="*/ 914779 h 7360389"/>
              <a:gd name="connsiteX3279" fmla="*/ 282923 w 6860276"/>
              <a:gd name="connsiteY3279" fmla="*/ 937686 h 7360389"/>
              <a:gd name="connsiteX3280" fmla="*/ 263738 w 6860276"/>
              <a:gd name="connsiteY3280" fmla="*/ 917578 h 7360389"/>
              <a:gd name="connsiteX3281" fmla="*/ 279119 w 6860276"/>
              <a:gd name="connsiteY3281" fmla="*/ 886452 h 7360389"/>
              <a:gd name="connsiteX3282" fmla="*/ 340302 w 6860276"/>
              <a:gd name="connsiteY3282" fmla="*/ 868501 h 7360389"/>
              <a:gd name="connsiteX3283" fmla="*/ 349171 w 6860276"/>
              <a:gd name="connsiteY3283" fmla="*/ 892863 h 7360389"/>
              <a:gd name="connsiteX3284" fmla="*/ 356505 w 6860276"/>
              <a:gd name="connsiteY3284" fmla="*/ 892921 h 7360389"/>
              <a:gd name="connsiteX3285" fmla="*/ 366732 w 6860276"/>
              <a:gd name="connsiteY3285" fmla="*/ 836325 h 7360389"/>
              <a:gd name="connsiteX3286" fmla="*/ 391802 w 6860276"/>
              <a:gd name="connsiteY3286" fmla="*/ 859874 h 7360389"/>
              <a:gd name="connsiteX3287" fmla="*/ 383840 w 6860276"/>
              <a:gd name="connsiteY3287" fmla="*/ 916004 h 7360389"/>
              <a:gd name="connsiteX3288" fmla="*/ 409247 w 6860276"/>
              <a:gd name="connsiteY3288" fmla="*/ 919976 h 7360389"/>
              <a:gd name="connsiteX3289" fmla="*/ 430049 w 6860276"/>
              <a:gd name="connsiteY3289" fmla="*/ 923228 h 7360389"/>
              <a:gd name="connsiteX3290" fmla="*/ 429997 w 6860276"/>
              <a:gd name="connsiteY3290" fmla="*/ 923231 h 7360389"/>
              <a:gd name="connsiteX3291" fmla="*/ 430174 w 6860276"/>
              <a:gd name="connsiteY3291" fmla="*/ 923437 h 7360389"/>
              <a:gd name="connsiteX3292" fmla="*/ 406191 w 6860276"/>
              <a:gd name="connsiteY3292" fmla="*/ 936456 h 7360389"/>
              <a:gd name="connsiteX3293" fmla="*/ 401214 w 6860276"/>
              <a:gd name="connsiteY3293" fmla="*/ 956923 h 7360389"/>
              <a:gd name="connsiteX3294" fmla="*/ 393976 w 6860276"/>
              <a:gd name="connsiteY3294" fmla="*/ 969921 h 7360389"/>
              <a:gd name="connsiteX3295" fmla="*/ 394247 w 6860276"/>
              <a:gd name="connsiteY3295" fmla="*/ 969804 h 7360389"/>
              <a:gd name="connsiteX3296" fmla="*/ 407552 w 6860276"/>
              <a:gd name="connsiteY3296" fmla="*/ 1011890 h 7360389"/>
              <a:gd name="connsiteX3297" fmla="*/ 427915 w 6860276"/>
              <a:gd name="connsiteY3297" fmla="*/ 955990 h 7360389"/>
              <a:gd name="connsiteX3298" fmla="*/ 444432 w 6860276"/>
              <a:gd name="connsiteY3298" fmla="*/ 940027 h 7360389"/>
              <a:gd name="connsiteX3299" fmla="*/ 430174 w 6860276"/>
              <a:gd name="connsiteY3299" fmla="*/ 923437 h 7360389"/>
              <a:gd name="connsiteX3300" fmla="*/ 430444 w 6860276"/>
              <a:gd name="connsiteY3300" fmla="*/ 923290 h 7360389"/>
              <a:gd name="connsiteX3301" fmla="*/ 430049 w 6860276"/>
              <a:gd name="connsiteY3301" fmla="*/ 923228 h 7360389"/>
              <a:gd name="connsiteX3302" fmla="*/ 450448 w 6860276"/>
              <a:gd name="connsiteY3302" fmla="*/ 921906 h 7360389"/>
              <a:gd name="connsiteX3303" fmla="*/ 475249 w 6860276"/>
              <a:gd name="connsiteY3303" fmla="*/ 920319 h 7360389"/>
              <a:gd name="connsiteX3304" fmla="*/ 456421 w 6860276"/>
              <a:gd name="connsiteY3304" fmla="*/ 877183 h 7360389"/>
              <a:gd name="connsiteX3305" fmla="*/ 458323 w 6860276"/>
              <a:gd name="connsiteY3305" fmla="*/ 865469 h 7360389"/>
              <a:gd name="connsiteX3306" fmla="*/ 463937 w 6860276"/>
              <a:gd name="connsiteY3306" fmla="*/ 811319 h 7360389"/>
              <a:gd name="connsiteX3307" fmla="*/ 421757 w 6860276"/>
              <a:gd name="connsiteY3307" fmla="*/ 815984 h 7360389"/>
              <a:gd name="connsiteX3308" fmla="*/ 427733 w 6860276"/>
              <a:gd name="connsiteY3308" fmla="*/ 630685 h 7360389"/>
              <a:gd name="connsiteX3309" fmla="*/ 442397 w 6860276"/>
              <a:gd name="connsiteY3309" fmla="*/ 630101 h 7360389"/>
              <a:gd name="connsiteX3310" fmla="*/ 455250 w 6860276"/>
              <a:gd name="connsiteY3310" fmla="*/ 652426 h 7360389"/>
              <a:gd name="connsiteX3311" fmla="*/ 489636 w 6860276"/>
              <a:gd name="connsiteY3311" fmla="*/ 644207 h 7360389"/>
              <a:gd name="connsiteX3312" fmla="*/ 457870 w 6860276"/>
              <a:gd name="connsiteY3312" fmla="*/ 631151 h 7360389"/>
              <a:gd name="connsiteX3313" fmla="*/ 487649 w 6860276"/>
              <a:gd name="connsiteY3313" fmla="*/ 615471 h 7360389"/>
              <a:gd name="connsiteX3314" fmla="*/ 487558 w 6860276"/>
              <a:gd name="connsiteY3314" fmla="*/ 607427 h 7360389"/>
              <a:gd name="connsiteX3315" fmla="*/ 487287 w 6860276"/>
              <a:gd name="connsiteY3315" fmla="*/ 557123 h 7360389"/>
              <a:gd name="connsiteX3316" fmla="*/ 491538 w 6860276"/>
              <a:gd name="connsiteY3316" fmla="*/ 474529 h 7360389"/>
              <a:gd name="connsiteX3317" fmla="*/ 507197 w 6860276"/>
              <a:gd name="connsiteY3317" fmla="*/ 419391 h 7360389"/>
              <a:gd name="connsiteX3318" fmla="*/ 531543 w 6860276"/>
              <a:gd name="connsiteY3318" fmla="*/ 470917 h 7360389"/>
              <a:gd name="connsiteX3319" fmla="*/ 579331 w 6860276"/>
              <a:gd name="connsiteY3319" fmla="*/ 427085 h 7360389"/>
              <a:gd name="connsiteX3320" fmla="*/ 616801 w 6860276"/>
              <a:gd name="connsiteY3320" fmla="*/ 475578 h 7360389"/>
              <a:gd name="connsiteX3321" fmla="*/ 617345 w 6860276"/>
              <a:gd name="connsiteY3321" fmla="*/ 525300 h 7360389"/>
              <a:gd name="connsiteX3322" fmla="*/ 610462 w 6860276"/>
              <a:gd name="connsiteY3322" fmla="*/ 548379 h 7360389"/>
              <a:gd name="connsiteX3323" fmla="*/ 637979 w 6860276"/>
              <a:gd name="connsiteY3323" fmla="*/ 546749 h 7360389"/>
              <a:gd name="connsiteX3324" fmla="*/ 637797 w 6860276"/>
              <a:gd name="connsiteY3324" fmla="*/ 520868 h 7360389"/>
              <a:gd name="connsiteX3325" fmla="*/ 662325 w 6860276"/>
              <a:gd name="connsiteY3325" fmla="*/ 468759 h 7360389"/>
              <a:gd name="connsiteX3326" fmla="*/ 662234 w 6860276"/>
              <a:gd name="connsiteY3326" fmla="*/ 424869 h 7360389"/>
              <a:gd name="connsiteX3327" fmla="*/ 653909 w 6860276"/>
              <a:gd name="connsiteY3327" fmla="*/ 362908 h 7360389"/>
              <a:gd name="connsiteX3328" fmla="*/ 654996 w 6860276"/>
              <a:gd name="connsiteY3328" fmla="*/ 323329 h 7360389"/>
              <a:gd name="connsiteX3329" fmla="*/ 685223 w 6860276"/>
              <a:gd name="connsiteY3329" fmla="*/ 362033 h 7360389"/>
              <a:gd name="connsiteX3330" fmla="*/ 715992 w 6860276"/>
              <a:gd name="connsiteY3330" fmla="*/ 429589 h 7360389"/>
              <a:gd name="connsiteX3331" fmla="*/ 721606 w 6860276"/>
              <a:gd name="connsiteY3331" fmla="*/ 457628 h 7360389"/>
              <a:gd name="connsiteX3332" fmla="*/ 736270 w 6860276"/>
              <a:gd name="connsiteY3332" fmla="*/ 520810 h 7360389"/>
              <a:gd name="connsiteX3333" fmla="*/ 717894 w 6860276"/>
              <a:gd name="connsiteY3333" fmla="*/ 554560 h 7360389"/>
              <a:gd name="connsiteX3334" fmla="*/ 695631 w 6860276"/>
              <a:gd name="connsiteY3334" fmla="*/ 513582 h 7360389"/>
              <a:gd name="connsiteX3335" fmla="*/ 674634 w 6860276"/>
              <a:gd name="connsiteY3335" fmla="*/ 550070 h 7360389"/>
              <a:gd name="connsiteX3336" fmla="*/ 711380 w 6860276"/>
              <a:gd name="connsiteY3336" fmla="*/ 593205 h 7360389"/>
              <a:gd name="connsiteX3337" fmla="*/ 723870 w 6860276"/>
              <a:gd name="connsiteY3337" fmla="*/ 566624 h 7360389"/>
              <a:gd name="connsiteX3338" fmla="*/ 741697 w 6860276"/>
              <a:gd name="connsiteY3338" fmla="*/ 572864 h 7360389"/>
              <a:gd name="connsiteX3339" fmla="*/ 754821 w 6860276"/>
              <a:gd name="connsiteY3339" fmla="*/ 549490 h 7360389"/>
              <a:gd name="connsiteX3340" fmla="*/ 767945 w 6860276"/>
              <a:gd name="connsiteY3340" fmla="*/ 576301 h 7360389"/>
              <a:gd name="connsiteX3341" fmla="*/ 791929 w 6860276"/>
              <a:gd name="connsiteY3341" fmla="*/ 568141 h 7360389"/>
              <a:gd name="connsiteX3342" fmla="*/ 822247 w 6860276"/>
              <a:gd name="connsiteY3342" fmla="*/ 569715 h 7360389"/>
              <a:gd name="connsiteX3343" fmla="*/ 854381 w 6860276"/>
              <a:gd name="connsiteY3343" fmla="*/ 560038 h 7360389"/>
              <a:gd name="connsiteX3344" fmla="*/ 804601 w 6860276"/>
              <a:gd name="connsiteY3344" fmla="*/ 532294 h 7360389"/>
              <a:gd name="connsiteX3345" fmla="*/ 822609 w 6860276"/>
              <a:gd name="connsiteY3345" fmla="*/ 488984 h 7360389"/>
              <a:gd name="connsiteX3346" fmla="*/ 842434 w 6860276"/>
              <a:gd name="connsiteY3346" fmla="*/ 524950 h 7360389"/>
              <a:gd name="connsiteX3347" fmla="*/ 847589 w 6860276"/>
              <a:gd name="connsiteY3347" fmla="*/ 524425 h 7360389"/>
              <a:gd name="connsiteX3348" fmla="*/ 839354 w 6860276"/>
              <a:gd name="connsiteY3348" fmla="*/ 479544 h 7360389"/>
              <a:gd name="connsiteX3349" fmla="*/ 839083 w 6860276"/>
              <a:gd name="connsiteY3349" fmla="*/ 437924 h 7360389"/>
              <a:gd name="connsiteX3350" fmla="*/ 850849 w 6860276"/>
              <a:gd name="connsiteY3350" fmla="*/ 435945 h 7360389"/>
              <a:gd name="connsiteX3351" fmla="*/ 888681 w 6860276"/>
              <a:gd name="connsiteY3351" fmla="*/ 481176 h 7360389"/>
              <a:gd name="connsiteX3352" fmla="*/ 904608 w 6860276"/>
              <a:gd name="connsiteY3352" fmla="*/ 409714 h 7360389"/>
              <a:gd name="connsiteX3353" fmla="*/ 929225 w 6860276"/>
              <a:gd name="connsiteY3353" fmla="*/ 488634 h 7360389"/>
              <a:gd name="connsiteX3354" fmla="*/ 942621 w 6860276"/>
              <a:gd name="connsiteY3354" fmla="*/ 465030 h 7360389"/>
              <a:gd name="connsiteX3355" fmla="*/ 942259 w 6860276"/>
              <a:gd name="connsiteY3355" fmla="*/ 417466 h 7360389"/>
              <a:gd name="connsiteX3356" fmla="*/ 956560 w 6860276"/>
              <a:gd name="connsiteY3356" fmla="*/ 385057 h 7360389"/>
              <a:gd name="connsiteX3357" fmla="*/ 968054 w 6860276"/>
              <a:gd name="connsiteY3357" fmla="*/ 385290 h 7360389"/>
              <a:gd name="connsiteX3358" fmla="*/ 977194 w 6860276"/>
              <a:gd name="connsiteY3358" fmla="*/ 455120 h 7360389"/>
              <a:gd name="connsiteX3359" fmla="*/ 992310 w 6860276"/>
              <a:gd name="connsiteY3359" fmla="*/ 421545 h 7360389"/>
              <a:gd name="connsiteX3360" fmla="*/ 989956 w 6860276"/>
              <a:gd name="connsiteY3360" fmla="*/ 367281 h 7360389"/>
              <a:gd name="connsiteX3361" fmla="*/ 1059827 w 6860276"/>
              <a:gd name="connsiteY3361" fmla="*/ 403536 h 7360389"/>
              <a:gd name="connsiteX3362" fmla="*/ 1039192 w 6860276"/>
              <a:gd name="connsiteY3362" fmla="*/ 406973 h 7360389"/>
              <a:gd name="connsiteX3363" fmla="*/ 1022808 w 6860276"/>
              <a:gd name="connsiteY3363" fmla="*/ 428601 h 7360389"/>
              <a:gd name="connsiteX3364" fmla="*/ 1097478 w 6860276"/>
              <a:gd name="connsiteY3364" fmla="*/ 470683 h 7360389"/>
              <a:gd name="connsiteX3365" fmla="*/ 1112050 w 6860276"/>
              <a:gd name="connsiteY3365" fmla="*/ 466546 h 7360389"/>
              <a:gd name="connsiteX3366" fmla="*/ 1092951 w 6860276"/>
              <a:gd name="connsiteY3366" fmla="*/ 445327 h 7360389"/>
              <a:gd name="connsiteX3367" fmla="*/ 1130240 w 6860276"/>
              <a:gd name="connsiteY3367" fmla="*/ 429939 h 7360389"/>
              <a:gd name="connsiteX3368" fmla="*/ 1130240 w 6860276"/>
              <a:gd name="connsiteY3368" fmla="*/ 472838 h 7360389"/>
              <a:gd name="connsiteX3369" fmla="*/ 1167257 w 6860276"/>
              <a:gd name="connsiteY3369" fmla="*/ 432738 h 7360389"/>
              <a:gd name="connsiteX3370" fmla="*/ 1171242 w 6860276"/>
              <a:gd name="connsiteY3370" fmla="*/ 381970 h 7360389"/>
              <a:gd name="connsiteX3371" fmla="*/ 1187438 w 6860276"/>
              <a:gd name="connsiteY3371" fmla="*/ 278623 h 7360389"/>
              <a:gd name="connsiteX3372" fmla="*/ 1213415 w 6860276"/>
              <a:gd name="connsiteY3372" fmla="*/ 272387 h 7360389"/>
              <a:gd name="connsiteX3373" fmla="*/ 1193777 w 6860276"/>
              <a:gd name="connsiteY3373" fmla="*/ 311324 h 7360389"/>
              <a:gd name="connsiteX3374" fmla="*/ 1221197 w 6860276"/>
              <a:gd name="connsiteY3374" fmla="*/ 346937 h 7360389"/>
              <a:gd name="connsiteX3375" fmla="*/ 1258668 w 6860276"/>
              <a:gd name="connsiteY3375" fmla="*/ 303105 h 7360389"/>
              <a:gd name="connsiteX3376" fmla="*/ 1258033 w 6860276"/>
              <a:gd name="connsiteY3376" fmla="*/ 272853 h 7360389"/>
              <a:gd name="connsiteX3377" fmla="*/ 1230705 w 6860276"/>
              <a:gd name="connsiteY3377" fmla="*/ 170672 h 7360389"/>
              <a:gd name="connsiteX3378" fmla="*/ 1231791 w 6860276"/>
              <a:gd name="connsiteY3378" fmla="*/ 157384 h 7360389"/>
              <a:gd name="connsiteX3379" fmla="*/ 1261837 w 6860276"/>
              <a:gd name="connsiteY3379" fmla="*/ 170439 h 7360389"/>
              <a:gd name="connsiteX3380" fmla="*/ 1268084 w 6860276"/>
              <a:gd name="connsiteY3380" fmla="*/ 201974 h 7360389"/>
              <a:gd name="connsiteX3381" fmla="*/ 1323925 w 6860276"/>
              <a:gd name="connsiteY3381" fmla="*/ 422070 h 7360389"/>
              <a:gd name="connsiteX3382" fmla="*/ 1333790 w 6860276"/>
              <a:gd name="connsiteY3382" fmla="*/ 431571 h 7360389"/>
              <a:gd name="connsiteX3383" fmla="*/ 1333790 w 6860276"/>
              <a:gd name="connsiteY3383" fmla="*/ 321288 h 7360389"/>
              <a:gd name="connsiteX3384" fmla="*/ 1339313 w 6860276"/>
              <a:gd name="connsiteY3384" fmla="*/ 320184 h 7360389"/>
              <a:gd name="connsiteX3385" fmla="*/ 1358316 w 6860276"/>
              <a:gd name="connsiteY3385" fmla="*/ 345770 h 7360389"/>
              <a:gd name="connsiteX3386" fmla="*/ 1338408 w 6860276"/>
              <a:gd name="connsiteY3386" fmla="*/ 216837 h 7360389"/>
              <a:gd name="connsiteX3387" fmla="*/ 1350626 w 6860276"/>
              <a:gd name="connsiteY3387" fmla="*/ 215087 h 7360389"/>
              <a:gd name="connsiteX3388" fmla="*/ 1361667 w 6860276"/>
              <a:gd name="connsiteY3388" fmla="*/ 240911 h 7360389"/>
              <a:gd name="connsiteX3389" fmla="*/ 1391622 w 6860276"/>
              <a:gd name="connsiteY3389" fmla="*/ 399337 h 7360389"/>
              <a:gd name="connsiteX3390" fmla="*/ 1410812 w 6860276"/>
              <a:gd name="connsiteY3390" fmla="*/ 427898 h 7360389"/>
              <a:gd name="connsiteX3391" fmla="*/ 1417236 w 6860276"/>
              <a:gd name="connsiteY3391" fmla="*/ 457453 h 7360389"/>
              <a:gd name="connsiteX3392" fmla="*/ 1404384 w 6860276"/>
              <a:gd name="connsiteY3392" fmla="*/ 481290 h 7360389"/>
              <a:gd name="connsiteX3393" fmla="*/ 1429364 w 6860276"/>
              <a:gd name="connsiteY3393" fmla="*/ 473949 h 7360389"/>
              <a:gd name="connsiteX3394" fmla="*/ 1443411 w 6860276"/>
              <a:gd name="connsiteY3394" fmla="*/ 491751 h 7360389"/>
              <a:gd name="connsiteX3395" fmla="*/ 1443394 w 6860276"/>
              <a:gd name="connsiteY3395" fmla="*/ 492249 h 7360389"/>
              <a:gd name="connsiteX3396" fmla="*/ 1443550 w 6860276"/>
              <a:gd name="connsiteY3396" fmla="*/ 492617 h 7360389"/>
              <a:gd name="connsiteX3397" fmla="*/ 1440508 w 6860276"/>
              <a:gd name="connsiteY3397" fmla="*/ 506850 h 7360389"/>
              <a:gd name="connsiteX3398" fmla="*/ 1436331 w 6860276"/>
              <a:gd name="connsiteY3398" fmla="*/ 526521 h 7360389"/>
              <a:gd name="connsiteX3399" fmla="*/ 1449842 w 6860276"/>
              <a:gd name="connsiteY3399" fmla="*/ 507463 h 7360389"/>
              <a:gd name="connsiteX3400" fmla="*/ 1443550 w 6860276"/>
              <a:gd name="connsiteY3400" fmla="*/ 492617 h 7360389"/>
              <a:gd name="connsiteX3401" fmla="*/ 1443665 w 6860276"/>
              <a:gd name="connsiteY3401" fmla="*/ 492074 h 7360389"/>
              <a:gd name="connsiteX3402" fmla="*/ 1443411 w 6860276"/>
              <a:gd name="connsiteY3402" fmla="*/ 491751 h 7360389"/>
              <a:gd name="connsiteX3403" fmla="*/ 1444694 w 6860276"/>
              <a:gd name="connsiteY3403" fmla="*/ 453758 h 7360389"/>
              <a:gd name="connsiteX3404" fmla="*/ 1436422 w 6860276"/>
              <a:gd name="connsiteY3404" fmla="*/ 415134 h 7360389"/>
              <a:gd name="connsiteX3405" fmla="*/ 1450360 w 6860276"/>
              <a:gd name="connsiteY3405" fmla="*/ 370019 h 7360389"/>
              <a:gd name="connsiteX3406" fmla="*/ 1466835 w 6860276"/>
              <a:gd name="connsiteY3406" fmla="*/ 400270 h 7360389"/>
              <a:gd name="connsiteX3407" fmla="*/ 1508012 w 6860276"/>
              <a:gd name="connsiteY3407" fmla="*/ 374217 h 7360389"/>
              <a:gd name="connsiteX3408" fmla="*/ 1529551 w 6860276"/>
              <a:gd name="connsiteY3408" fmla="*/ 417000 h 7360389"/>
              <a:gd name="connsiteX3409" fmla="*/ 1554623 w 6860276"/>
              <a:gd name="connsiteY3409" fmla="*/ 375614 h 7360389"/>
              <a:gd name="connsiteX3410" fmla="*/ 1561142 w 6860276"/>
              <a:gd name="connsiteY3410" fmla="*/ 399279 h 7360389"/>
              <a:gd name="connsiteX3411" fmla="*/ 1595534 w 6860276"/>
              <a:gd name="connsiteY3411" fmla="*/ 465318 h 7360389"/>
              <a:gd name="connsiteX3412" fmla="*/ 1603645 w 6860276"/>
              <a:gd name="connsiteY3412" fmla="*/ 479776 h 7360389"/>
              <a:gd name="connsiteX3413" fmla="*/ 1606361 w 6860276"/>
              <a:gd name="connsiteY3413" fmla="*/ 497859 h 7360389"/>
              <a:gd name="connsiteX3414" fmla="*/ 1606213 w 6860276"/>
              <a:gd name="connsiteY3414" fmla="*/ 498019 h 7360389"/>
              <a:gd name="connsiteX3415" fmla="*/ 1606134 w 6860276"/>
              <a:gd name="connsiteY3415" fmla="*/ 498439 h 7360389"/>
              <a:gd name="connsiteX3416" fmla="*/ 1599518 w 6860276"/>
              <a:gd name="connsiteY3416" fmla="*/ 507638 h 7360389"/>
              <a:gd name="connsiteX3417" fmla="*/ 1604221 w 6860276"/>
              <a:gd name="connsiteY3417" fmla="*/ 508629 h 7360389"/>
              <a:gd name="connsiteX3418" fmla="*/ 1606134 w 6860276"/>
              <a:gd name="connsiteY3418" fmla="*/ 498439 h 7360389"/>
              <a:gd name="connsiteX3419" fmla="*/ 1606395 w 6860276"/>
              <a:gd name="connsiteY3419" fmla="*/ 498077 h 7360389"/>
              <a:gd name="connsiteX3420" fmla="*/ 1606361 w 6860276"/>
              <a:gd name="connsiteY3420" fmla="*/ 497859 h 7360389"/>
              <a:gd name="connsiteX3421" fmla="*/ 1610740 w 6860276"/>
              <a:gd name="connsiteY3421" fmla="*/ 493124 h 7360389"/>
              <a:gd name="connsiteX3422" fmla="*/ 1638613 w 6860276"/>
              <a:gd name="connsiteY3422" fmla="*/ 398229 h 7360389"/>
              <a:gd name="connsiteX3423" fmla="*/ 1645495 w 6860276"/>
              <a:gd name="connsiteY3423" fmla="*/ 366815 h 7360389"/>
              <a:gd name="connsiteX3424" fmla="*/ 1670832 w 6860276"/>
              <a:gd name="connsiteY3424" fmla="*/ 419857 h 7360389"/>
              <a:gd name="connsiteX3425" fmla="*/ 1693826 w 6860276"/>
              <a:gd name="connsiteY3425" fmla="*/ 457744 h 7360389"/>
              <a:gd name="connsiteX3426" fmla="*/ 1693282 w 6860276"/>
              <a:gd name="connsiteY3426" fmla="*/ 425802 h 7360389"/>
              <a:gd name="connsiteX3427" fmla="*/ 1719343 w 6860276"/>
              <a:gd name="connsiteY3427" fmla="*/ 372468 h 7360389"/>
              <a:gd name="connsiteX3428" fmla="*/ 1736633 w 6860276"/>
              <a:gd name="connsiteY3428" fmla="*/ 323213 h 7360389"/>
              <a:gd name="connsiteX3429" fmla="*/ 1742966 w 6860276"/>
              <a:gd name="connsiteY3429" fmla="*/ 292495 h 7360389"/>
              <a:gd name="connsiteX3430" fmla="*/ 1779168 w 6860276"/>
              <a:gd name="connsiteY3430" fmla="*/ 308000 h 7360389"/>
              <a:gd name="connsiteX3431" fmla="*/ 1835733 w 6860276"/>
              <a:gd name="connsiteY3431" fmla="*/ 239569 h 7360389"/>
              <a:gd name="connsiteX3432" fmla="*/ 1829853 w 6860276"/>
              <a:gd name="connsiteY3432" fmla="*/ 290396 h 7360389"/>
              <a:gd name="connsiteX3433" fmla="*/ 1849401 w 6860276"/>
              <a:gd name="connsiteY3433" fmla="*/ 287775 h 7360389"/>
              <a:gd name="connsiteX3434" fmla="*/ 1892848 w 6860276"/>
              <a:gd name="connsiteY3434" fmla="*/ 221677 h 7360389"/>
              <a:gd name="connsiteX3435" fmla="*/ 1891489 w 6860276"/>
              <a:gd name="connsiteY3435" fmla="*/ 170964 h 7360389"/>
              <a:gd name="connsiteX3436" fmla="*/ 1927511 w 6860276"/>
              <a:gd name="connsiteY3436" fmla="*/ 242485 h 7360389"/>
              <a:gd name="connsiteX3437" fmla="*/ 1948235 w 6860276"/>
              <a:gd name="connsiteY3437" fmla="*/ 199819 h 7360389"/>
              <a:gd name="connsiteX3438" fmla="*/ 1922440 w 6860276"/>
              <a:gd name="connsiteY3438" fmla="*/ 175687 h 7360389"/>
              <a:gd name="connsiteX3439" fmla="*/ 1991496 w 6860276"/>
              <a:gd name="connsiteY3439" fmla="*/ 210776 h 7360389"/>
              <a:gd name="connsiteX3440" fmla="*/ 1997835 w 6860276"/>
              <a:gd name="connsiteY3440" fmla="*/ 197020 h 7360389"/>
              <a:gd name="connsiteX3441" fmla="*/ 2003805 w 6860276"/>
              <a:gd name="connsiteY3441" fmla="*/ 196087 h 7360389"/>
              <a:gd name="connsiteX3442" fmla="*/ 2020189 w 6860276"/>
              <a:gd name="connsiteY3442" fmla="*/ 241377 h 7360389"/>
              <a:gd name="connsiteX3443" fmla="*/ 2049872 w 6860276"/>
              <a:gd name="connsiteY3443" fmla="*/ 226047 h 7360389"/>
              <a:gd name="connsiteX3444" fmla="*/ 2081100 w 6860276"/>
              <a:gd name="connsiteY3444" fmla="*/ 209609 h 7360389"/>
              <a:gd name="connsiteX3445" fmla="*/ 2086618 w 6860276"/>
              <a:gd name="connsiteY3445" fmla="*/ 181749 h 7360389"/>
              <a:gd name="connsiteX3446" fmla="*/ 2074309 w 6860276"/>
              <a:gd name="connsiteY3446" fmla="*/ 174696 h 7360389"/>
              <a:gd name="connsiteX3447" fmla="*/ 2085622 w 6860276"/>
              <a:gd name="connsiteY3447" fmla="*/ 160241 h 7360389"/>
              <a:gd name="connsiteX3448" fmla="*/ 2086166 w 6860276"/>
              <a:gd name="connsiteY3448" fmla="*/ 159949 h 7360389"/>
              <a:gd name="connsiteX3449" fmla="*/ 2137846 w 6860276"/>
              <a:gd name="connsiteY3449" fmla="*/ 188393 h 7360389"/>
              <a:gd name="connsiteX3450" fmla="*/ 2145085 w 6860276"/>
              <a:gd name="connsiteY3450" fmla="*/ 185652 h 7360389"/>
              <a:gd name="connsiteX3451" fmla="*/ 2134315 w 6860276"/>
              <a:gd name="connsiteY3451" fmla="*/ 160821 h 7360389"/>
              <a:gd name="connsiteX3452" fmla="*/ 2190071 w 6860276"/>
              <a:gd name="connsiteY3452" fmla="*/ 213341 h 7360389"/>
              <a:gd name="connsiteX3453" fmla="*/ 2334423 w 6860276"/>
              <a:gd name="connsiteY3453" fmla="*/ 154876 h 7360389"/>
              <a:gd name="connsiteX3454" fmla="*/ 2367547 w 6860276"/>
              <a:gd name="connsiteY3454" fmla="*/ 184836 h 7360389"/>
              <a:gd name="connsiteX3455" fmla="*/ 2401402 w 6860276"/>
              <a:gd name="connsiteY3455" fmla="*/ 177025 h 7360389"/>
              <a:gd name="connsiteX3456" fmla="*/ 2419681 w 6860276"/>
              <a:gd name="connsiteY3456" fmla="*/ 197603 h 7360389"/>
              <a:gd name="connsiteX3457" fmla="*/ 2431448 w 6860276"/>
              <a:gd name="connsiteY3457" fmla="*/ 194105 h 7360389"/>
              <a:gd name="connsiteX3458" fmla="*/ 2455069 w 6860276"/>
              <a:gd name="connsiteY3458" fmla="*/ 166186 h 7360389"/>
              <a:gd name="connsiteX3459" fmla="*/ 2524124 w 6860276"/>
              <a:gd name="connsiteY3459" fmla="*/ 135876 h 7360389"/>
              <a:gd name="connsiteX3460" fmla="*/ 2538607 w 6860276"/>
              <a:gd name="connsiteY3460" fmla="*/ 135876 h 7360389"/>
              <a:gd name="connsiteX3461" fmla="*/ 2602054 w 6860276"/>
              <a:gd name="connsiteY3461" fmla="*/ 190784 h 7360389"/>
              <a:gd name="connsiteX3462" fmla="*/ 2605399 w 6860276"/>
              <a:gd name="connsiteY3462" fmla="*/ 136867 h 7360389"/>
              <a:gd name="connsiteX3463" fmla="*/ 2582320 w 6860276"/>
              <a:gd name="connsiteY3463" fmla="*/ 48329 h 7360389"/>
              <a:gd name="connsiteX3464" fmla="*/ 2572002 w 6860276"/>
              <a:gd name="connsiteY3464" fmla="*/ 17199 h 7360389"/>
              <a:gd name="connsiteX3465" fmla="*/ 2579966 w 6860276"/>
              <a:gd name="connsiteY3465" fmla="*/ 703 h 736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Lst>
            <a:rect l="l" t="t" r="r" b="b"/>
            <a:pathLst>
              <a:path w="6860276" h="7360389">
                <a:moveTo>
                  <a:pt x="4819162" y="7339773"/>
                </a:moveTo>
                <a:lnTo>
                  <a:pt x="4819272" y="7339832"/>
                </a:lnTo>
                <a:lnTo>
                  <a:pt x="4819090" y="7339948"/>
                </a:lnTo>
                <a:close/>
                <a:moveTo>
                  <a:pt x="4759176" y="7248494"/>
                </a:moveTo>
                <a:cubicBezTo>
                  <a:pt x="4759176" y="7251406"/>
                  <a:pt x="4759176" y="7254264"/>
                  <a:pt x="4759176" y="7257176"/>
                </a:cubicBezTo>
                <a:cubicBezTo>
                  <a:pt x="4760082" y="7257176"/>
                  <a:pt x="4760896" y="7257176"/>
                  <a:pt x="4761802" y="7257176"/>
                </a:cubicBezTo>
                <a:cubicBezTo>
                  <a:pt x="4761802" y="7254264"/>
                  <a:pt x="4761802" y="7251406"/>
                  <a:pt x="4761802" y="7248494"/>
                </a:cubicBezTo>
                <a:cubicBezTo>
                  <a:pt x="4760896" y="7248494"/>
                  <a:pt x="4760082" y="7248494"/>
                  <a:pt x="4759176" y="7248494"/>
                </a:cubicBezTo>
                <a:close/>
                <a:moveTo>
                  <a:pt x="3602509" y="7094161"/>
                </a:moveTo>
                <a:cubicBezTo>
                  <a:pt x="3598949" y="7095037"/>
                  <a:pt x="3594655" y="7096753"/>
                  <a:pt x="3588930" y="7099041"/>
                </a:cubicBezTo>
                <a:cubicBezTo>
                  <a:pt x="3601964" y="7104056"/>
                  <a:pt x="3614273" y="7108776"/>
                  <a:pt x="3633640" y="7116237"/>
                </a:cubicBezTo>
                <a:cubicBezTo>
                  <a:pt x="3617282" y="7096476"/>
                  <a:pt x="3613192" y="7091536"/>
                  <a:pt x="3602509" y="7094161"/>
                </a:cubicBezTo>
                <a:close/>
                <a:moveTo>
                  <a:pt x="2764907" y="7089347"/>
                </a:moveTo>
                <a:lnTo>
                  <a:pt x="2765236" y="7089422"/>
                </a:lnTo>
                <a:lnTo>
                  <a:pt x="2764964" y="7089597"/>
                </a:lnTo>
                <a:close/>
                <a:moveTo>
                  <a:pt x="4102822" y="7006190"/>
                </a:moveTo>
                <a:cubicBezTo>
                  <a:pt x="4100835" y="7006945"/>
                  <a:pt x="4098844" y="7007703"/>
                  <a:pt x="4096851" y="7008461"/>
                </a:cubicBezTo>
                <a:cubicBezTo>
                  <a:pt x="4099568" y="7013939"/>
                  <a:pt x="4102284" y="7019421"/>
                  <a:pt x="4104904" y="7024899"/>
                </a:cubicBezTo>
                <a:cubicBezTo>
                  <a:pt x="4106715" y="7024724"/>
                  <a:pt x="4108616" y="7024608"/>
                  <a:pt x="4110428" y="7024433"/>
                </a:cubicBezTo>
                <a:cubicBezTo>
                  <a:pt x="4110971" y="7021050"/>
                  <a:pt x="4113054" y="7017497"/>
                  <a:pt x="4111786" y="7014406"/>
                </a:cubicBezTo>
                <a:cubicBezTo>
                  <a:pt x="4110518" y="7011377"/>
                  <a:pt x="4105991" y="7008928"/>
                  <a:pt x="4102822" y="7006190"/>
                </a:cubicBezTo>
                <a:close/>
                <a:moveTo>
                  <a:pt x="3690023" y="6998318"/>
                </a:moveTo>
                <a:cubicBezTo>
                  <a:pt x="3655270" y="7015397"/>
                  <a:pt x="3655270" y="7015397"/>
                  <a:pt x="3673826" y="7035334"/>
                </a:cubicBezTo>
                <a:cubicBezTo>
                  <a:pt x="3679254" y="7023033"/>
                  <a:pt x="3683600" y="7013065"/>
                  <a:pt x="3690023" y="6998318"/>
                </a:cubicBezTo>
                <a:close/>
                <a:moveTo>
                  <a:pt x="4443854" y="6987420"/>
                </a:moveTo>
                <a:lnTo>
                  <a:pt x="4430633" y="6995824"/>
                </a:lnTo>
                <a:lnTo>
                  <a:pt x="4429643" y="6996047"/>
                </a:lnTo>
                <a:lnTo>
                  <a:pt x="4429525" y="6996557"/>
                </a:lnTo>
                <a:lnTo>
                  <a:pt x="4416068" y="7006145"/>
                </a:lnTo>
                <a:cubicBezTo>
                  <a:pt x="4414574" y="7009948"/>
                  <a:pt x="4416746" y="7014349"/>
                  <a:pt x="4424210" y="7019596"/>
                </a:cubicBezTo>
                <a:lnTo>
                  <a:pt x="4429525" y="6996557"/>
                </a:lnTo>
                <a:lnTo>
                  <a:pt x="4429914" y="6996280"/>
                </a:lnTo>
                <a:lnTo>
                  <a:pt x="4430633" y="6995824"/>
                </a:lnTo>
                <a:lnTo>
                  <a:pt x="4448738" y="6991732"/>
                </a:lnTo>
                <a:cubicBezTo>
                  <a:pt x="4447108" y="6990274"/>
                  <a:pt x="4445478" y="6988820"/>
                  <a:pt x="4443854" y="6987420"/>
                </a:cubicBezTo>
                <a:close/>
                <a:moveTo>
                  <a:pt x="4677087" y="6975294"/>
                </a:moveTo>
                <a:cubicBezTo>
                  <a:pt x="4664778" y="6988528"/>
                  <a:pt x="4658808" y="6999018"/>
                  <a:pt x="4677721" y="7011552"/>
                </a:cubicBezTo>
                <a:cubicBezTo>
                  <a:pt x="4695458" y="6998726"/>
                  <a:pt x="4696543" y="6988295"/>
                  <a:pt x="4677087" y="6975294"/>
                </a:cubicBezTo>
                <a:close/>
                <a:moveTo>
                  <a:pt x="3196767" y="6974306"/>
                </a:moveTo>
                <a:cubicBezTo>
                  <a:pt x="3195232" y="6974889"/>
                  <a:pt x="3193512" y="6975356"/>
                  <a:pt x="3192334" y="6976169"/>
                </a:cubicBezTo>
                <a:cubicBezTo>
                  <a:pt x="3192063" y="6976402"/>
                  <a:pt x="3193422" y="6977627"/>
                  <a:pt x="3193965" y="6978385"/>
                </a:cubicBezTo>
                <a:cubicBezTo>
                  <a:pt x="3194956" y="6977918"/>
                  <a:pt x="3195861" y="6977452"/>
                  <a:pt x="3196767" y="6976985"/>
                </a:cubicBezTo>
                <a:cubicBezTo>
                  <a:pt x="3196767" y="6976110"/>
                  <a:pt x="3196767" y="6975236"/>
                  <a:pt x="3196767" y="6974306"/>
                </a:cubicBezTo>
                <a:close/>
                <a:moveTo>
                  <a:pt x="5316784" y="6966962"/>
                </a:moveTo>
                <a:lnTo>
                  <a:pt x="5316242" y="6968300"/>
                </a:lnTo>
                <a:lnTo>
                  <a:pt x="5316413" y="6967284"/>
                </a:lnTo>
                <a:close/>
                <a:moveTo>
                  <a:pt x="2438504" y="6965737"/>
                </a:moveTo>
                <a:cubicBezTo>
                  <a:pt x="2436337" y="6969874"/>
                  <a:pt x="2434255" y="6974015"/>
                  <a:pt x="2432081" y="6978151"/>
                </a:cubicBezTo>
                <a:cubicBezTo>
                  <a:pt x="2434526" y="6978676"/>
                  <a:pt x="2437061" y="6979201"/>
                  <a:pt x="2439500" y="6979726"/>
                </a:cubicBezTo>
                <a:cubicBezTo>
                  <a:pt x="2441673" y="6975589"/>
                  <a:pt x="2443756" y="6971449"/>
                  <a:pt x="2445929" y="6967312"/>
                </a:cubicBezTo>
                <a:cubicBezTo>
                  <a:pt x="2443484" y="6966787"/>
                  <a:pt x="2440950" y="6966262"/>
                  <a:pt x="2438504" y="6965737"/>
                </a:cubicBezTo>
                <a:close/>
                <a:moveTo>
                  <a:pt x="5233882" y="6960084"/>
                </a:moveTo>
                <a:cubicBezTo>
                  <a:pt x="5224560" y="6979784"/>
                  <a:pt x="5223384" y="6992723"/>
                  <a:pt x="5248092" y="7002050"/>
                </a:cubicBezTo>
                <a:cubicBezTo>
                  <a:pt x="5244017" y="6989928"/>
                  <a:pt x="5239942" y="6977860"/>
                  <a:pt x="5233882" y="6960084"/>
                </a:cubicBezTo>
                <a:close/>
                <a:moveTo>
                  <a:pt x="4444307" y="6953961"/>
                </a:moveTo>
                <a:cubicBezTo>
                  <a:pt x="4442949" y="6957460"/>
                  <a:pt x="4439236" y="6963463"/>
                  <a:pt x="4440594" y="6963988"/>
                </a:cubicBezTo>
                <a:cubicBezTo>
                  <a:pt x="4448014" y="6966845"/>
                  <a:pt x="4456616" y="6968241"/>
                  <a:pt x="4464850" y="6970166"/>
                </a:cubicBezTo>
                <a:cubicBezTo>
                  <a:pt x="4466842" y="6966962"/>
                  <a:pt x="4468924" y="6963813"/>
                  <a:pt x="4470911" y="6960606"/>
                </a:cubicBezTo>
                <a:cubicBezTo>
                  <a:pt x="4462044" y="6958393"/>
                  <a:pt x="4453174" y="6956177"/>
                  <a:pt x="4444307" y="6953961"/>
                </a:cubicBezTo>
                <a:close/>
                <a:moveTo>
                  <a:pt x="1752020" y="6913453"/>
                </a:moveTo>
                <a:cubicBezTo>
                  <a:pt x="1751115" y="6913278"/>
                  <a:pt x="1748760" y="6916832"/>
                  <a:pt x="1747040" y="6918640"/>
                </a:cubicBezTo>
                <a:cubicBezTo>
                  <a:pt x="1750572" y="6919748"/>
                  <a:pt x="1754012" y="6921206"/>
                  <a:pt x="1757720" y="6921785"/>
                </a:cubicBezTo>
                <a:cubicBezTo>
                  <a:pt x="1758625" y="6921960"/>
                  <a:pt x="1760617" y="6919223"/>
                  <a:pt x="1762699" y="6917240"/>
                </a:cubicBezTo>
                <a:cubicBezTo>
                  <a:pt x="1759078" y="6915841"/>
                  <a:pt x="1755727" y="6914095"/>
                  <a:pt x="1752020" y="6913453"/>
                </a:cubicBezTo>
                <a:close/>
                <a:moveTo>
                  <a:pt x="3276596" y="6909196"/>
                </a:moveTo>
                <a:cubicBezTo>
                  <a:pt x="3266908" y="6913687"/>
                  <a:pt x="3257225" y="6918115"/>
                  <a:pt x="3247632" y="6922602"/>
                </a:cubicBezTo>
                <a:cubicBezTo>
                  <a:pt x="3249172" y="6924118"/>
                  <a:pt x="3250621" y="6925576"/>
                  <a:pt x="3252159" y="6927092"/>
                </a:cubicBezTo>
                <a:cubicBezTo>
                  <a:pt x="3262568" y="6923360"/>
                  <a:pt x="3273066" y="6919689"/>
                  <a:pt x="3283473" y="6915957"/>
                </a:cubicBezTo>
                <a:cubicBezTo>
                  <a:pt x="3281209" y="6913687"/>
                  <a:pt x="3278946" y="6911471"/>
                  <a:pt x="3276596" y="6909196"/>
                </a:cubicBezTo>
                <a:close/>
                <a:moveTo>
                  <a:pt x="4866425" y="6904593"/>
                </a:moveTo>
                <a:cubicBezTo>
                  <a:pt x="4863438" y="6909488"/>
                  <a:pt x="4860450" y="6914386"/>
                  <a:pt x="4857558" y="6919223"/>
                </a:cubicBezTo>
                <a:cubicBezTo>
                  <a:pt x="4859998" y="6919864"/>
                  <a:pt x="4862442" y="6920506"/>
                  <a:pt x="4864886" y="6921147"/>
                </a:cubicBezTo>
                <a:cubicBezTo>
                  <a:pt x="4867694" y="6916307"/>
                  <a:pt x="4870592" y="6911412"/>
                  <a:pt x="4873483" y="6906514"/>
                </a:cubicBezTo>
                <a:cubicBezTo>
                  <a:pt x="4871130" y="6905876"/>
                  <a:pt x="4868780" y="6905234"/>
                  <a:pt x="4866425" y="6904593"/>
                </a:cubicBezTo>
                <a:close/>
                <a:moveTo>
                  <a:pt x="4879008" y="6866356"/>
                </a:moveTo>
                <a:cubicBezTo>
                  <a:pt x="4878192" y="6867989"/>
                  <a:pt x="4877286" y="6869560"/>
                  <a:pt x="4876380" y="6871192"/>
                </a:cubicBezTo>
                <a:cubicBezTo>
                  <a:pt x="4878282" y="6872067"/>
                  <a:pt x="4881090" y="6873992"/>
                  <a:pt x="4881814" y="6873700"/>
                </a:cubicBezTo>
                <a:cubicBezTo>
                  <a:pt x="4883981" y="6872884"/>
                  <a:pt x="4885250" y="6871134"/>
                  <a:pt x="4886970" y="6869793"/>
                </a:cubicBezTo>
                <a:cubicBezTo>
                  <a:pt x="4884344" y="6868627"/>
                  <a:pt x="4881724" y="6867522"/>
                  <a:pt x="4879008" y="6866356"/>
                </a:cubicBezTo>
                <a:close/>
                <a:moveTo>
                  <a:pt x="1767312" y="6856504"/>
                </a:moveTo>
                <a:cubicBezTo>
                  <a:pt x="1764783" y="6857262"/>
                  <a:pt x="1762247" y="6858079"/>
                  <a:pt x="1759621" y="6858837"/>
                </a:cubicBezTo>
                <a:cubicBezTo>
                  <a:pt x="1763786" y="6864898"/>
                  <a:pt x="1767856" y="6870959"/>
                  <a:pt x="1772021" y="6877020"/>
                </a:cubicBezTo>
                <a:cubicBezTo>
                  <a:pt x="1775008" y="6876091"/>
                  <a:pt x="1777901" y="6875216"/>
                  <a:pt x="1780889" y="6874283"/>
                </a:cubicBezTo>
                <a:cubicBezTo>
                  <a:pt x="1776367" y="6868397"/>
                  <a:pt x="1771839" y="6862449"/>
                  <a:pt x="1767312" y="6856504"/>
                </a:cubicBezTo>
                <a:close/>
                <a:moveTo>
                  <a:pt x="3649299" y="6849276"/>
                </a:moveTo>
                <a:cubicBezTo>
                  <a:pt x="3648484" y="6849918"/>
                  <a:pt x="3647126" y="6850501"/>
                  <a:pt x="3647126" y="6851143"/>
                </a:cubicBezTo>
                <a:cubicBezTo>
                  <a:pt x="3647126" y="6851901"/>
                  <a:pt x="3648212" y="6852659"/>
                  <a:pt x="3648937" y="6853413"/>
                </a:cubicBezTo>
                <a:cubicBezTo>
                  <a:pt x="3650295" y="6852425"/>
                  <a:pt x="3651562" y="6851492"/>
                  <a:pt x="3652920" y="6850501"/>
                </a:cubicBezTo>
                <a:cubicBezTo>
                  <a:pt x="3651653" y="6850093"/>
                  <a:pt x="3650476" y="6849685"/>
                  <a:pt x="3649299" y="6849276"/>
                </a:cubicBezTo>
                <a:close/>
                <a:moveTo>
                  <a:pt x="4782888" y="6815180"/>
                </a:moveTo>
                <a:cubicBezTo>
                  <a:pt x="4781259" y="6816576"/>
                  <a:pt x="4779085" y="6817859"/>
                  <a:pt x="4778361" y="6819433"/>
                </a:cubicBezTo>
                <a:cubicBezTo>
                  <a:pt x="4778090" y="6819958"/>
                  <a:pt x="4781348" y="6821183"/>
                  <a:pt x="4783070" y="6822116"/>
                </a:cubicBezTo>
                <a:cubicBezTo>
                  <a:pt x="4784699" y="6820716"/>
                  <a:pt x="4786781" y="6819433"/>
                  <a:pt x="4787506" y="6817859"/>
                </a:cubicBezTo>
                <a:cubicBezTo>
                  <a:pt x="4787778" y="6817334"/>
                  <a:pt x="4784518" y="6816109"/>
                  <a:pt x="4782888" y="6815180"/>
                </a:cubicBezTo>
                <a:close/>
                <a:moveTo>
                  <a:pt x="4802526" y="6746458"/>
                </a:moveTo>
                <a:cubicBezTo>
                  <a:pt x="4800358" y="6751819"/>
                  <a:pt x="4798186" y="6757181"/>
                  <a:pt x="4796102" y="6762601"/>
                </a:cubicBezTo>
                <a:cubicBezTo>
                  <a:pt x="4798366" y="6762950"/>
                  <a:pt x="4800715" y="6763242"/>
                  <a:pt x="4802978" y="6763592"/>
                </a:cubicBezTo>
                <a:cubicBezTo>
                  <a:pt x="4804700" y="6758172"/>
                  <a:pt x="4806329" y="6752694"/>
                  <a:pt x="4808050" y="6747271"/>
                </a:cubicBezTo>
                <a:cubicBezTo>
                  <a:pt x="4806240" y="6746979"/>
                  <a:pt x="4804337" y="6746749"/>
                  <a:pt x="4802526" y="6746458"/>
                </a:cubicBezTo>
                <a:close/>
                <a:moveTo>
                  <a:pt x="4813930" y="6710841"/>
                </a:moveTo>
                <a:cubicBezTo>
                  <a:pt x="4813296" y="6711599"/>
                  <a:pt x="4812571" y="6712357"/>
                  <a:pt x="4811852" y="6713116"/>
                </a:cubicBezTo>
                <a:cubicBezTo>
                  <a:pt x="4812300" y="6713932"/>
                  <a:pt x="4812663" y="6714748"/>
                  <a:pt x="4813120" y="6715506"/>
                </a:cubicBezTo>
                <a:cubicBezTo>
                  <a:pt x="4814292" y="6714457"/>
                  <a:pt x="4815650" y="6713465"/>
                  <a:pt x="4816556" y="6712299"/>
                </a:cubicBezTo>
                <a:cubicBezTo>
                  <a:pt x="4816646" y="6712124"/>
                  <a:pt x="4814834" y="6711366"/>
                  <a:pt x="4813930" y="6710841"/>
                </a:cubicBezTo>
                <a:close/>
                <a:moveTo>
                  <a:pt x="1704052" y="6680648"/>
                </a:moveTo>
                <a:cubicBezTo>
                  <a:pt x="1705586" y="6682864"/>
                  <a:pt x="1707216" y="6685138"/>
                  <a:pt x="1709389" y="6688226"/>
                </a:cubicBezTo>
                <a:cubicBezTo>
                  <a:pt x="1710838" y="6685430"/>
                  <a:pt x="1711652" y="6683855"/>
                  <a:pt x="1712376" y="6682281"/>
                </a:cubicBezTo>
                <a:cubicBezTo>
                  <a:pt x="1709570" y="6681756"/>
                  <a:pt x="1706853" y="6681231"/>
                  <a:pt x="1704052" y="6680648"/>
                </a:cubicBezTo>
                <a:close/>
                <a:moveTo>
                  <a:pt x="5779363" y="6666776"/>
                </a:moveTo>
                <a:cubicBezTo>
                  <a:pt x="5778367" y="6667243"/>
                  <a:pt x="5776646" y="6667651"/>
                  <a:pt x="5776556" y="6668176"/>
                </a:cubicBezTo>
                <a:cubicBezTo>
                  <a:pt x="5776376" y="6668875"/>
                  <a:pt x="5777462" y="6669692"/>
                  <a:pt x="5778096" y="6670508"/>
                </a:cubicBezTo>
                <a:cubicBezTo>
                  <a:pt x="5779363" y="6670567"/>
                  <a:pt x="5780536" y="6670567"/>
                  <a:pt x="5781802" y="6670625"/>
                </a:cubicBezTo>
                <a:cubicBezTo>
                  <a:pt x="5780988" y="6669342"/>
                  <a:pt x="5780178" y="6668059"/>
                  <a:pt x="5779363" y="6666776"/>
                </a:cubicBezTo>
                <a:close/>
                <a:moveTo>
                  <a:pt x="1630832" y="6624519"/>
                </a:moveTo>
                <a:cubicBezTo>
                  <a:pt x="1629292" y="6625098"/>
                  <a:pt x="1627572" y="6625565"/>
                  <a:pt x="1626304" y="6626323"/>
                </a:cubicBezTo>
                <a:cubicBezTo>
                  <a:pt x="1626032" y="6626498"/>
                  <a:pt x="1627391" y="6627723"/>
                  <a:pt x="1628025" y="6628481"/>
                </a:cubicBezTo>
                <a:cubicBezTo>
                  <a:pt x="1629020" y="6628131"/>
                  <a:pt x="1629926" y="6627664"/>
                  <a:pt x="1630832" y="6627198"/>
                </a:cubicBezTo>
                <a:cubicBezTo>
                  <a:pt x="1630832" y="6626323"/>
                  <a:pt x="1630832" y="6625448"/>
                  <a:pt x="1630832" y="6624519"/>
                </a:cubicBezTo>
                <a:close/>
                <a:moveTo>
                  <a:pt x="2606848" y="6617524"/>
                </a:moveTo>
                <a:cubicBezTo>
                  <a:pt x="2605852" y="6617987"/>
                  <a:pt x="2604403" y="6618337"/>
                  <a:pt x="2604041" y="6618982"/>
                </a:cubicBezTo>
                <a:cubicBezTo>
                  <a:pt x="2603593" y="6619795"/>
                  <a:pt x="2603950" y="6620787"/>
                  <a:pt x="2604041" y="6621661"/>
                </a:cubicBezTo>
                <a:cubicBezTo>
                  <a:pt x="2605670" y="6621078"/>
                  <a:pt x="2607391" y="6620553"/>
                  <a:pt x="2608749" y="6619737"/>
                </a:cubicBezTo>
                <a:cubicBezTo>
                  <a:pt x="2608930" y="6619620"/>
                  <a:pt x="2607481" y="6618337"/>
                  <a:pt x="2606848" y="6617524"/>
                </a:cubicBezTo>
                <a:close/>
                <a:moveTo>
                  <a:pt x="6177317" y="6575555"/>
                </a:moveTo>
                <a:cubicBezTo>
                  <a:pt x="6176502" y="6576197"/>
                  <a:pt x="6175597" y="6576838"/>
                  <a:pt x="6174782" y="6577538"/>
                </a:cubicBezTo>
                <a:cubicBezTo>
                  <a:pt x="6176592" y="6578004"/>
                  <a:pt x="6178403" y="6578471"/>
                  <a:pt x="6180214" y="6578937"/>
                </a:cubicBezTo>
                <a:cubicBezTo>
                  <a:pt x="6180396" y="6578121"/>
                  <a:pt x="6181211" y="6577130"/>
                  <a:pt x="6180758" y="6576488"/>
                </a:cubicBezTo>
                <a:cubicBezTo>
                  <a:pt x="6180214" y="6575963"/>
                  <a:pt x="6178495" y="6575847"/>
                  <a:pt x="6177317" y="6575555"/>
                </a:cubicBezTo>
                <a:close/>
                <a:moveTo>
                  <a:pt x="2179300" y="6558068"/>
                </a:moveTo>
                <a:cubicBezTo>
                  <a:pt x="2177037" y="6559059"/>
                  <a:pt x="2173777" y="6559700"/>
                  <a:pt x="2172691" y="6561042"/>
                </a:cubicBezTo>
                <a:cubicBezTo>
                  <a:pt x="2171786" y="6562208"/>
                  <a:pt x="2173415" y="6564129"/>
                  <a:pt x="2173868" y="6565762"/>
                </a:cubicBezTo>
                <a:cubicBezTo>
                  <a:pt x="2176131" y="6564774"/>
                  <a:pt x="2179391" y="6564129"/>
                  <a:pt x="2180473" y="6562791"/>
                </a:cubicBezTo>
                <a:cubicBezTo>
                  <a:pt x="2181378" y="6561625"/>
                  <a:pt x="2179748" y="6559642"/>
                  <a:pt x="2179300" y="6558068"/>
                </a:cubicBezTo>
                <a:close/>
                <a:moveTo>
                  <a:pt x="2265006" y="6531432"/>
                </a:moveTo>
                <a:cubicBezTo>
                  <a:pt x="2263467" y="6532015"/>
                  <a:pt x="2261751" y="6532481"/>
                  <a:pt x="2260666" y="6533353"/>
                </a:cubicBezTo>
                <a:cubicBezTo>
                  <a:pt x="2260304" y="6533589"/>
                  <a:pt x="2261751" y="6534810"/>
                  <a:pt x="2262290" y="6535627"/>
                </a:cubicBezTo>
                <a:cubicBezTo>
                  <a:pt x="2263195" y="6535102"/>
                  <a:pt x="2264101" y="6534635"/>
                  <a:pt x="2265006" y="6534172"/>
                </a:cubicBezTo>
                <a:cubicBezTo>
                  <a:pt x="2265006" y="6533236"/>
                  <a:pt x="2265006" y="6532306"/>
                  <a:pt x="2265006" y="6531432"/>
                </a:cubicBezTo>
                <a:close/>
                <a:moveTo>
                  <a:pt x="1676808" y="6490045"/>
                </a:moveTo>
                <a:cubicBezTo>
                  <a:pt x="1674182" y="6490629"/>
                  <a:pt x="1671556" y="6491212"/>
                  <a:pt x="1669027" y="6491795"/>
                </a:cubicBezTo>
                <a:cubicBezTo>
                  <a:pt x="1675450" y="6504092"/>
                  <a:pt x="1681879" y="6516393"/>
                  <a:pt x="1688302" y="6528691"/>
                </a:cubicBezTo>
                <a:cubicBezTo>
                  <a:pt x="1691471" y="6527933"/>
                  <a:pt x="1694731" y="6527233"/>
                  <a:pt x="1697895" y="6526478"/>
                </a:cubicBezTo>
                <a:cubicBezTo>
                  <a:pt x="1690837" y="6514352"/>
                  <a:pt x="1683775" y="6502230"/>
                  <a:pt x="1676808" y="6490045"/>
                </a:cubicBezTo>
                <a:close/>
                <a:moveTo>
                  <a:pt x="1652642" y="6442485"/>
                </a:moveTo>
                <a:cubicBezTo>
                  <a:pt x="1650831" y="6443065"/>
                  <a:pt x="1649021" y="6443648"/>
                  <a:pt x="1647124" y="6444231"/>
                </a:cubicBezTo>
                <a:cubicBezTo>
                  <a:pt x="1648386" y="6445689"/>
                  <a:pt x="1649292" y="6447380"/>
                  <a:pt x="1651013" y="6448488"/>
                </a:cubicBezTo>
                <a:cubicBezTo>
                  <a:pt x="1651466" y="6448779"/>
                  <a:pt x="1654544" y="6447438"/>
                  <a:pt x="1656355" y="6446797"/>
                </a:cubicBezTo>
                <a:cubicBezTo>
                  <a:pt x="1655178" y="6445339"/>
                  <a:pt x="1653910" y="6443943"/>
                  <a:pt x="1652642" y="6442485"/>
                </a:cubicBezTo>
                <a:close/>
                <a:moveTo>
                  <a:pt x="6285292" y="6408851"/>
                </a:moveTo>
                <a:cubicBezTo>
                  <a:pt x="6281488" y="6423423"/>
                  <a:pt x="6278682" y="6434383"/>
                  <a:pt x="6275790" y="6445747"/>
                </a:cubicBezTo>
                <a:cubicBezTo>
                  <a:pt x="6308190" y="6440386"/>
                  <a:pt x="6309819" y="6435662"/>
                  <a:pt x="6285292" y="6408851"/>
                </a:cubicBezTo>
                <a:close/>
                <a:moveTo>
                  <a:pt x="1557159" y="6395854"/>
                </a:moveTo>
                <a:cubicBezTo>
                  <a:pt x="1553988" y="6396200"/>
                  <a:pt x="1550915" y="6396554"/>
                  <a:pt x="1547746" y="6396904"/>
                </a:cubicBezTo>
                <a:cubicBezTo>
                  <a:pt x="1549195" y="6403723"/>
                  <a:pt x="1550644" y="6410484"/>
                  <a:pt x="1552183" y="6417245"/>
                </a:cubicBezTo>
                <a:cubicBezTo>
                  <a:pt x="1555437" y="6417070"/>
                  <a:pt x="1558697" y="6416837"/>
                  <a:pt x="1561957" y="6416662"/>
                </a:cubicBezTo>
                <a:cubicBezTo>
                  <a:pt x="1560328" y="6409726"/>
                  <a:pt x="1558788" y="6402790"/>
                  <a:pt x="1557159" y="6395854"/>
                </a:cubicBezTo>
                <a:close/>
                <a:moveTo>
                  <a:pt x="6376430" y="6393230"/>
                </a:moveTo>
                <a:cubicBezTo>
                  <a:pt x="6376430" y="6402965"/>
                  <a:pt x="6376430" y="6412755"/>
                  <a:pt x="6376430" y="6422490"/>
                </a:cubicBezTo>
                <a:cubicBezTo>
                  <a:pt x="6397245" y="6412580"/>
                  <a:pt x="6388648" y="6402207"/>
                  <a:pt x="6376430" y="6393230"/>
                </a:cubicBezTo>
                <a:close/>
                <a:moveTo>
                  <a:pt x="1665495" y="6392763"/>
                </a:moveTo>
                <a:cubicBezTo>
                  <a:pt x="1662235" y="6395504"/>
                  <a:pt x="1657804" y="6397658"/>
                  <a:pt x="1658256" y="6399233"/>
                </a:cubicBezTo>
                <a:cubicBezTo>
                  <a:pt x="1658891" y="6401332"/>
                  <a:pt x="1662960" y="6403665"/>
                  <a:pt x="1666400" y="6404306"/>
                </a:cubicBezTo>
                <a:cubicBezTo>
                  <a:pt x="1668121" y="6404656"/>
                  <a:pt x="1673729" y="6401215"/>
                  <a:pt x="1673458" y="6399874"/>
                </a:cubicBezTo>
                <a:cubicBezTo>
                  <a:pt x="1673005" y="6397658"/>
                  <a:pt x="1669116" y="6395796"/>
                  <a:pt x="1665495" y="6392763"/>
                </a:cubicBezTo>
                <a:close/>
                <a:moveTo>
                  <a:pt x="1539240" y="6361345"/>
                </a:moveTo>
                <a:cubicBezTo>
                  <a:pt x="1538425" y="6361812"/>
                  <a:pt x="1537158" y="6362162"/>
                  <a:pt x="1536887" y="6362687"/>
                </a:cubicBezTo>
                <a:cubicBezTo>
                  <a:pt x="1536524" y="6363445"/>
                  <a:pt x="1536887" y="6364319"/>
                  <a:pt x="1536887" y="6365194"/>
                </a:cubicBezTo>
                <a:cubicBezTo>
                  <a:pt x="1538245" y="6364669"/>
                  <a:pt x="1539874" y="6364261"/>
                  <a:pt x="1540689" y="6363503"/>
                </a:cubicBezTo>
                <a:cubicBezTo>
                  <a:pt x="1541052" y="6363211"/>
                  <a:pt x="1539783" y="6362103"/>
                  <a:pt x="1539240" y="6361345"/>
                </a:cubicBezTo>
                <a:close/>
                <a:moveTo>
                  <a:pt x="6222298" y="6336339"/>
                </a:moveTo>
                <a:cubicBezTo>
                  <a:pt x="6219943" y="6342812"/>
                  <a:pt x="6217595" y="6349223"/>
                  <a:pt x="6215240" y="6355692"/>
                </a:cubicBezTo>
                <a:cubicBezTo>
                  <a:pt x="6218585" y="6356217"/>
                  <a:pt x="6221845" y="6356742"/>
                  <a:pt x="6225196" y="6357267"/>
                </a:cubicBezTo>
                <a:cubicBezTo>
                  <a:pt x="6228274" y="6350969"/>
                  <a:pt x="6231348" y="6344736"/>
                  <a:pt x="6234516" y="6338496"/>
                </a:cubicBezTo>
                <a:cubicBezTo>
                  <a:pt x="6230442" y="6337797"/>
                  <a:pt x="6226372" y="6337039"/>
                  <a:pt x="6222298" y="6336339"/>
                </a:cubicBezTo>
                <a:close/>
                <a:moveTo>
                  <a:pt x="1592365" y="6311744"/>
                </a:moveTo>
                <a:cubicBezTo>
                  <a:pt x="1602682" y="6357617"/>
                  <a:pt x="1622416" y="6375684"/>
                  <a:pt x="1657532" y="6372188"/>
                </a:cubicBezTo>
                <a:cubicBezTo>
                  <a:pt x="1636355" y="6352602"/>
                  <a:pt x="1615896" y="6333601"/>
                  <a:pt x="1592365" y="6311744"/>
                </a:cubicBezTo>
                <a:close/>
                <a:moveTo>
                  <a:pt x="6235784" y="6244246"/>
                </a:moveTo>
                <a:cubicBezTo>
                  <a:pt x="6233158" y="6244305"/>
                  <a:pt x="6230442" y="6244421"/>
                  <a:pt x="6227821" y="6244480"/>
                </a:cubicBezTo>
                <a:cubicBezTo>
                  <a:pt x="6227821" y="6250191"/>
                  <a:pt x="6227821" y="6255844"/>
                  <a:pt x="6227821" y="6261497"/>
                </a:cubicBezTo>
                <a:cubicBezTo>
                  <a:pt x="6231348" y="6261147"/>
                  <a:pt x="6234878" y="6260856"/>
                  <a:pt x="6238410" y="6260509"/>
                </a:cubicBezTo>
                <a:cubicBezTo>
                  <a:pt x="6237504" y="6255086"/>
                  <a:pt x="6236690" y="6249666"/>
                  <a:pt x="6235784" y="6244246"/>
                </a:cubicBezTo>
                <a:close/>
                <a:moveTo>
                  <a:pt x="6272982" y="6199536"/>
                </a:moveTo>
                <a:cubicBezTo>
                  <a:pt x="6269542" y="6200648"/>
                  <a:pt x="6266192" y="6201752"/>
                  <a:pt x="6262756" y="6202860"/>
                </a:cubicBezTo>
                <a:cubicBezTo>
                  <a:pt x="6261760" y="6205543"/>
                  <a:pt x="6258592" y="6208980"/>
                  <a:pt x="6260040" y="6210788"/>
                </a:cubicBezTo>
                <a:cubicBezTo>
                  <a:pt x="6280582" y="6234920"/>
                  <a:pt x="6266463" y="6259051"/>
                  <a:pt x="6255784" y="6281551"/>
                </a:cubicBezTo>
                <a:cubicBezTo>
                  <a:pt x="6249723" y="6294256"/>
                  <a:pt x="6248365" y="6305391"/>
                  <a:pt x="6251081" y="6317688"/>
                </a:cubicBezTo>
                <a:cubicBezTo>
                  <a:pt x="6254064" y="6330686"/>
                  <a:pt x="6257052" y="6343683"/>
                  <a:pt x="6260040" y="6356625"/>
                </a:cubicBezTo>
                <a:cubicBezTo>
                  <a:pt x="6286378" y="6351494"/>
                  <a:pt x="6279497" y="6334826"/>
                  <a:pt x="6284476" y="6318621"/>
                </a:cubicBezTo>
                <a:cubicBezTo>
                  <a:pt x="6295881" y="6326899"/>
                  <a:pt x="6302757" y="6331852"/>
                  <a:pt x="6309910" y="6336980"/>
                </a:cubicBezTo>
                <a:cubicBezTo>
                  <a:pt x="6348104" y="6293848"/>
                  <a:pt x="6308552" y="6257360"/>
                  <a:pt x="6291715" y="6219473"/>
                </a:cubicBezTo>
                <a:cubicBezTo>
                  <a:pt x="6288636" y="6212187"/>
                  <a:pt x="6279406" y="6206126"/>
                  <a:pt x="6272982" y="6199536"/>
                </a:cubicBezTo>
                <a:close/>
                <a:moveTo>
                  <a:pt x="6362672" y="6199015"/>
                </a:moveTo>
                <a:cubicBezTo>
                  <a:pt x="6345479" y="6204143"/>
                  <a:pt x="6335434" y="6207172"/>
                  <a:pt x="6321222" y="6211429"/>
                </a:cubicBezTo>
                <a:cubicBezTo>
                  <a:pt x="6353350" y="6218423"/>
                  <a:pt x="6353350" y="6218423"/>
                  <a:pt x="6362672" y="6199015"/>
                </a:cubicBezTo>
                <a:close/>
                <a:moveTo>
                  <a:pt x="6187996" y="6178437"/>
                </a:moveTo>
                <a:cubicBezTo>
                  <a:pt x="6187996" y="6201227"/>
                  <a:pt x="6187996" y="6224485"/>
                  <a:pt x="6187996" y="6247975"/>
                </a:cubicBezTo>
                <a:cubicBezTo>
                  <a:pt x="6222841" y="6237774"/>
                  <a:pt x="6223384" y="6218132"/>
                  <a:pt x="6227006" y="6200061"/>
                </a:cubicBezTo>
                <a:cubicBezTo>
                  <a:pt x="6213248" y="6192425"/>
                  <a:pt x="6200306" y="6185198"/>
                  <a:pt x="6187996" y="6178437"/>
                </a:cubicBezTo>
                <a:close/>
                <a:moveTo>
                  <a:pt x="6450375" y="6162761"/>
                </a:moveTo>
                <a:cubicBezTo>
                  <a:pt x="6446662" y="6163515"/>
                  <a:pt x="6443040" y="6163632"/>
                  <a:pt x="6442587" y="6164390"/>
                </a:cubicBezTo>
                <a:cubicBezTo>
                  <a:pt x="6441870" y="6165789"/>
                  <a:pt x="6442406" y="6168005"/>
                  <a:pt x="6443764" y="6169168"/>
                </a:cubicBezTo>
                <a:cubicBezTo>
                  <a:pt x="6444761" y="6169988"/>
                  <a:pt x="6448020" y="6169635"/>
                  <a:pt x="6450284" y="6169813"/>
                </a:cubicBezTo>
                <a:cubicBezTo>
                  <a:pt x="6450375" y="6167597"/>
                  <a:pt x="6450375" y="6165381"/>
                  <a:pt x="6450375" y="6162761"/>
                </a:cubicBezTo>
                <a:close/>
                <a:moveTo>
                  <a:pt x="6283028" y="6158329"/>
                </a:moveTo>
                <a:cubicBezTo>
                  <a:pt x="6279406" y="6161069"/>
                  <a:pt x="6276967" y="6162932"/>
                  <a:pt x="6274522" y="6164798"/>
                </a:cubicBezTo>
                <a:cubicBezTo>
                  <a:pt x="6277595" y="6166431"/>
                  <a:pt x="6280493" y="6169052"/>
                  <a:pt x="6283933" y="6169402"/>
                </a:cubicBezTo>
                <a:cubicBezTo>
                  <a:pt x="6286107" y="6169635"/>
                  <a:pt x="6291262" y="6166314"/>
                  <a:pt x="6291080" y="6164856"/>
                </a:cubicBezTo>
                <a:cubicBezTo>
                  <a:pt x="6290720" y="6162819"/>
                  <a:pt x="6286560" y="6161069"/>
                  <a:pt x="6283028" y="6158329"/>
                </a:cubicBezTo>
                <a:close/>
                <a:moveTo>
                  <a:pt x="898727" y="6153842"/>
                </a:moveTo>
                <a:cubicBezTo>
                  <a:pt x="897550" y="6155704"/>
                  <a:pt x="896373" y="6157629"/>
                  <a:pt x="895196" y="6159495"/>
                </a:cubicBezTo>
                <a:cubicBezTo>
                  <a:pt x="902163" y="6161649"/>
                  <a:pt x="909315" y="6163807"/>
                  <a:pt x="916373" y="6166023"/>
                </a:cubicBezTo>
                <a:cubicBezTo>
                  <a:pt x="917551" y="6163399"/>
                  <a:pt x="918727" y="6160778"/>
                  <a:pt x="919995" y="6158212"/>
                </a:cubicBezTo>
                <a:cubicBezTo>
                  <a:pt x="912938" y="6156754"/>
                  <a:pt x="905784" y="6155296"/>
                  <a:pt x="898727" y="6153842"/>
                </a:cubicBezTo>
                <a:close/>
                <a:moveTo>
                  <a:pt x="6167724" y="6137171"/>
                </a:moveTo>
                <a:cubicBezTo>
                  <a:pt x="6164736" y="6148768"/>
                  <a:pt x="6161658" y="6160370"/>
                  <a:pt x="6158580" y="6171967"/>
                </a:cubicBezTo>
                <a:cubicBezTo>
                  <a:pt x="6162202" y="6172376"/>
                  <a:pt x="6165913" y="6172784"/>
                  <a:pt x="6169536" y="6173192"/>
                </a:cubicBezTo>
                <a:cubicBezTo>
                  <a:pt x="6172789" y="6161649"/>
                  <a:pt x="6176140" y="6150051"/>
                  <a:pt x="6179400" y="6138509"/>
                </a:cubicBezTo>
                <a:cubicBezTo>
                  <a:pt x="6175506" y="6138045"/>
                  <a:pt x="6171612" y="6137637"/>
                  <a:pt x="6167724" y="6137171"/>
                </a:cubicBezTo>
                <a:close/>
                <a:moveTo>
                  <a:pt x="962711" y="6136588"/>
                </a:moveTo>
                <a:cubicBezTo>
                  <a:pt x="958100" y="6141658"/>
                  <a:pt x="955202" y="6143582"/>
                  <a:pt x="955835" y="6144340"/>
                </a:cubicBezTo>
                <a:cubicBezTo>
                  <a:pt x="957828" y="6146789"/>
                  <a:pt x="961087" y="6148827"/>
                  <a:pt x="963798" y="6151043"/>
                </a:cubicBezTo>
                <a:cubicBezTo>
                  <a:pt x="963527" y="6147427"/>
                  <a:pt x="963255" y="6143757"/>
                  <a:pt x="962711" y="6136588"/>
                </a:cubicBezTo>
                <a:close/>
                <a:moveTo>
                  <a:pt x="6235150" y="6116301"/>
                </a:moveTo>
                <a:cubicBezTo>
                  <a:pt x="6231708" y="6132564"/>
                  <a:pt x="6229088" y="6144690"/>
                  <a:pt x="6226462" y="6156812"/>
                </a:cubicBezTo>
                <a:cubicBezTo>
                  <a:pt x="6228182" y="6157046"/>
                  <a:pt x="6229898" y="6157221"/>
                  <a:pt x="6231708" y="6157454"/>
                </a:cubicBezTo>
                <a:lnTo>
                  <a:pt x="6257794" y="6127897"/>
                </a:lnTo>
                <a:lnTo>
                  <a:pt x="6258644" y="6128316"/>
                </a:lnTo>
                <a:lnTo>
                  <a:pt x="6265286" y="6136179"/>
                </a:lnTo>
                <a:cubicBezTo>
                  <a:pt x="6266734" y="6135363"/>
                  <a:pt x="6268274" y="6134547"/>
                  <a:pt x="6269723" y="6133789"/>
                </a:cubicBezTo>
                <a:lnTo>
                  <a:pt x="6258644" y="6128316"/>
                </a:lnTo>
                <a:lnTo>
                  <a:pt x="6258047" y="6127611"/>
                </a:lnTo>
                <a:lnTo>
                  <a:pt x="6257794" y="6127897"/>
                </a:lnTo>
                <a:lnTo>
                  <a:pt x="6257686" y="6127844"/>
                </a:lnTo>
                <a:cubicBezTo>
                  <a:pt x="6251624" y="6124753"/>
                  <a:pt x="6245648" y="6121666"/>
                  <a:pt x="6235150" y="6116301"/>
                </a:cubicBezTo>
                <a:close/>
                <a:moveTo>
                  <a:pt x="926243" y="6104295"/>
                </a:moveTo>
                <a:cubicBezTo>
                  <a:pt x="923979" y="6104703"/>
                  <a:pt x="921806" y="6105112"/>
                  <a:pt x="919542" y="6105520"/>
                </a:cubicBezTo>
                <a:cubicBezTo>
                  <a:pt x="921353" y="6109832"/>
                  <a:pt x="922983" y="6114147"/>
                  <a:pt x="924703" y="6118459"/>
                </a:cubicBezTo>
                <a:cubicBezTo>
                  <a:pt x="927234" y="6117992"/>
                  <a:pt x="929859" y="6117526"/>
                  <a:pt x="932394" y="6117059"/>
                </a:cubicBezTo>
                <a:cubicBezTo>
                  <a:pt x="930312" y="6112806"/>
                  <a:pt x="928320" y="6108552"/>
                  <a:pt x="926243" y="6104295"/>
                </a:cubicBezTo>
                <a:close/>
                <a:moveTo>
                  <a:pt x="6179490" y="6064367"/>
                </a:moveTo>
                <a:cubicBezTo>
                  <a:pt x="6179128" y="6065183"/>
                  <a:pt x="6178856" y="6066058"/>
                  <a:pt x="6178495" y="6066874"/>
                </a:cubicBezTo>
                <a:cubicBezTo>
                  <a:pt x="6180034" y="6066991"/>
                  <a:pt x="6181664" y="6067166"/>
                  <a:pt x="6183198" y="6067283"/>
                </a:cubicBezTo>
                <a:cubicBezTo>
                  <a:pt x="6183022" y="6066408"/>
                  <a:pt x="6183198" y="6065416"/>
                  <a:pt x="6182563" y="6064717"/>
                </a:cubicBezTo>
                <a:cubicBezTo>
                  <a:pt x="6182292" y="6064367"/>
                  <a:pt x="6180577" y="6064483"/>
                  <a:pt x="6179490" y="6064367"/>
                </a:cubicBezTo>
                <a:close/>
                <a:moveTo>
                  <a:pt x="6275699" y="6046125"/>
                </a:moveTo>
                <a:lnTo>
                  <a:pt x="6275832" y="6046148"/>
                </a:lnTo>
                <a:lnTo>
                  <a:pt x="6275880" y="6046241"/>
                </a:lnTo>
                <a:close/>
                <a:moveTo>
                  <a:pt x="6364868" y="6018706"/>
                </a:moveTo>
                <a:cubicBezTo>
                  <a:pt x="6346156" y="6017081"/>
                  <a:pt x="6327196" y="6016833"/>
                  <a:pt x="6307918" y="6018785"/>
                </a:cubicBezTo>
                <a:cubicBezTo>
                  <a:pt x="6303390" y="6019252"/>
                  <a:pt x="6299502" y="6022693"/>
                  <a:pt x="6290810" y="6027004"/>
                </a:cubicBezTo>
                <a:cubicBezTo>
                  <a:pt x="6306016" y="6028929"/>
                  <a:pt x="6315246" y="6030095"/>
                  <a:pt x="6325111" y="6031320"/>
                </a:cubicBezTo>
                <a:cubicBezTo>
                  <a:pt x="6313439" y="6047232"/>
                  <a:pt x="6310520" y="6051210"/>
                  <a:pt x="6295510" y="6049500"/>
                </a:cubicBezTo>
                <a:lnTo>
                  <a:pt x="6275832" y="6046148"/>
                </a:lnTo>
                <a:lnTo>
                  <a:pt x="6266162" y="6027253"/>
                </a:lnTo>
                <a:cubicBezTo>
                  <a:pt x="6259905" y="6022735"/>
                  <a:pt x="6250536" y="6020156"/>
                  <a:pt x="6237775" y="6019893"/>
                </a:cubicBezTo>
                <a:cubicBezTo>
                  <a:pt x="6229990" y="6019719"/>
                  <a:pt x="6221936" y="6022984"/>
                  <a:pt x="6209807" y="6025547"/>
                </a:cubicBezTo>
                <a:cubicBezTo>
                  <a:pt x="6224290" y="6028462"/>
                  <a:pt x="6233701" y="6030328"/>
                  <a:pt x="6240854" y="6031728"/>
                </a:cubicBezTo>
                <a:cubicBezTo>
                  <a:pt x="6228002" y="6047291"/>
                  <a:pt x="6216870" y="6061513"/>
                  <a:pt x="6204652" y="6075327"/>
                </a:cubicBezTo>
                <a:cubicBezTo>
                  <a:pt x="6201392" y="6079055"/>
                  <a:pt x="6195506" y="6082379"/>
                  <a:pt x="6189717" y="6084595"/>
                </a:cubicBezTo>
                <a:cubicBezTo>
                  <a:pt x="6162926" y="6094618"/>
                  <a:pt x="6162834" y="6094443"/>
                  <a:pt x="6188720" y="6110881"/>
                </a:cubicBezTo>
                <a:cubicBezTo>
                  <a:pt x="6202478" y="6098875"/>
                  <a:pt x="6216145" y="6086983"/>
                  <a:pt x="6230628" y="6074335"/>
                </a:cubicBezTo>
                <a:cubicBezTo>
                  <a:pt x="6260221" y="6087216"/>
                  <a:pt x="6264743" y="6115955"/>
                  <a:pt x="6311812" y="6109715"/>
                </a:cubicBezTo>
                <a:cubicBezTo>
                  <a:pt x="6315880" y="6137112"/>
                  <a:pt x="6319593" y="6161766"/>
                  <a:pt x="6323843" y="6189746"/>
                </a:cubicBezTo>
                <a:cubicBezTo>
                  <a:pt x="6335162" y="6181819"/>
                  <a:pt x="6342218" y="6176866"/>
                  <a:pt x="6350001" y="6171326"/>
                </a:cubicBezTo>
                <a:cubicBezTo>
                  <a:pt x="6355977" y="6177912"/>
                  <a:pt x="6359956" y="6182286"/>
                  <a:pt x="6363940" y="6186597"/>
                </a:cubicBezTo>
                <a:cubicBezTo>
                  <a:pt x="6367109" y="6186481"/>
                  <a:pt x="6370278" y="6186422"/>
                  <a:pt x="6373351" y="6186306"/>
                </a:cubicBezTo>
                <a:cubicBezTo>
                  <a:pt x="6377064" y="6169755"/>
                  <a:pt x="6381048" y="6153259"/>
                  <a:pt x="6384484" y="6136704"/>
                </a:cubicBezTo>
                <a:cubicBezTo>
                  <a:pt x="6386204" y="6128077"/>
                  <a:pt x="6380867" y="6117176"/>
                  <a:pt x="6405033" y="6114030"/>
                </a:cubicBezTo>
                <a:cubicBezTo>
                  <a:pt x="6405033" y="6124928"/>
                  <a:pt x="6405033" y="6134080"/>
                  <a:pt x="6405033" y="6143932"/>
                </a:cubicBezTo>
                <a:cubicBezTo>
                  <a:pt x="6419605" y="6135888"/>
                  <a:pt x="6434716" y="6128835"/>
                  <a:pt x="6447388" y="6120208"/>
                </a:cubicBezTo>
                <a:cubicBezTo>
                  <a:pt x="6461054" y="6110881"/>
                  <a:pt x="6472458" y="6100158"/>
                  <a:pt x="6484677" y="6090190"/>
                </a:cubicBezTo>
                <a:cubicBezTo>
                  <a:pt x="6484677" y="6081271"/>
                  <a:pt x="6484677" y="6070956"/>
                  <a:pt x="6484677" y="6062559"/>
                </a:cubicBezTo>
                <a:lnTo>
                  <a:pt x="6411676" y="6075373"/>
                </a:lnTo>
                <a:lnTo>
                  <a:pt x="6411728" y="6075268"/>
                </a:lnTo>
                <a:lnTo>
                  <a:pt x="6411591" y="6074605"/>
                </a:lnTo>
                <a:lnTo>
                  <a:pt x="6417522" y="6058889"/>
                </a:lnTo>
                <a:cubicBezTo>
                  <a:pt x="6414444" y="6058889"/>
                  <a:pt x="6411456" y="6058947"/>
                  <a:pt x="6408377" y="6058947"/>
                </a:cubicBezTo>
                <a:lnTo>
                  <a:pt x="6411591" y="6074605"/>
                </a:lnTo>
                <a:lnTo>
                  <a:pt x="6411275" y="6075443"/>
                </a:lnTo>
                <a:lnTo>
                  <a:pt x="6411676" y="6075373"/>
                </a:lnTo>
                <a:lnTo>
                  <a:pt x="6402859" y="6093044"/>
                </a:lnTo>
                <a:cubicBezTo>
                  <a:pt x="6374528" y="6074044"/>
                  <a:pt x="6386747" y="6054577"/>
                  <a:pt x="6387200" y="6036448"/>
                </a:cubicBezTo>
                <a:cubicBezTo>
                  <a:pt x="6387200" y="6035107"/>
                  <a:pt x="6391003" y="6033765"/>
                  <a:pt x="6394443" y="6031495"/>
                </a:cubicBezTo>
                <a:cubicBezTo>
                  <a:pt x="6404760" y="6034582"/>
                  <a:pt x="6415439" y="6037731"/>
                  <a:pt x="6426028" y="6040935"/>
                </a:cubicBezTo>
                <a:cubicBezTo>
                  <a:pt x="6427116" y="6033765"/>
                  <a:pt x="6424942" y="6027762"/>
                  <a:pt x="6420324" y="6026888"/>
                </a:cubicBezTo>
                <a:cubicBezTo>
                  <a:pt x="6402041" y="6023332"/>
                  <a:pt x="6383579" y="6020331"/>
                  <a:pt x="6364868" y="6018706"/>
                </a:cubicBezTo>
                <a:close/>
                <a:moveTo>
                  <a:pt x="6432089" y="5999260"/>
                </a:moveTo>
                <a:cubicBezTo>
                  <a:pt x="6429198" y="5999085"/>
                  <a:pt x="6422678" y="6003689"/>
                  <a:pt x="6422950" y="6005905"/>
                </a:cubicBezTo>
                <a:cubicBezTo>
                  <a:pt x="6423312" y="6008759"/>
                  <a:pt x="6428474" y="6013132"/>
                  <a:pt x="6432270" y="6013482"/>
                </a:cubicBezTo>
                <a:cubicBezTo>
                  <a:pt x="6436074" y="6013774"/>
                  <a:pt x="6440782" y="6009870"/>
                  <a:pt x="6447748" y="6006488"/>
                </a:cubicBezTo>
                <a:cubicBezTo>
                  <a:pt x="6440782" y="6003047"/>
                  <a:pt x="6436708" y="5999610"/>
                  <a:pt x="6432089" y="5999260"/>
                </a:cubicBezTo>
                <a:close/>
                <a:moveTo>
                  <a:pt x="6481236" y="5996520"/>
                </a:moveTo>
                <a:cubicBezTo>
                  <a:pt x="6477166" y="6001126"/>
                  <a:pt x="6473182" y="6005788"/>
                  <a:pt x="6469107" y="6010392"/>
                </a:cubicBezTo>
                <a:cubicBezTo>
                  <a:pt x="6471009" y="6011208"/>
                  <a:pt x="6472910" y="6012024"/>
                  <a:pt x="6474812" y="6012783"/>
                </a:cubicBezTo>
                <a:cubicBezTo>
                  <a:pt x="6479876" y="6008642"/>
                  <a:pt x="6484948" y="6004447"/>
                  <a:pt x="6489922" y="6000310"/>
                </a:cubicBezTo>
                <a:cubicBezTo>
                  <a:pt x="6487030" y="5999027"/>
                  <a:pt x="6484132" y="5997803"/>
                  <a:pt x="6481236" y="5996520"/>
                </a:cubicBezTo>
                <a:close/>
                <a:moveTo>
                  <a:pt x="6613103" y="5992616"/>
                </a:moveTo>
                <a:cubicBezTo>
                  <a:pt x="6611926" y="5992499"/>
                  <a:pt x="6610658" y="5993199"/>
                  <a:pt x="6609300" y="5993666"/>
                </a:cubicBezTo>
                <a:cubicBezTo>
                  <a:pt x="6609300" y="5994479"/>
                  <a:pt x="6609300" y="5995298"/>
                  <a:pt x="6609300" y="5996111"/>
                </a:cubicBezTo>
                <a:cubicBezTo>
                  <a:pt x="6611292" y="5995587"/>
                  <a:pt x="6613376" y="5995007"/>
                  <a:pt x="6615367" y="5994479"/>
                </a:cubicBezTo>
                <a:cubicBezTo>
                  <a:pt x="6614643" y="5993841"/>
                  <a:pt x="6614008" y="5992674"/>
                  <a:pt x="6613103" y="5992616"/>
                </a:cubicBezTo>
                <a:close/>
                <a:moveTo>
                  <a:pt x="6267279" y="5975887"/>
                </a:moveTo>
                <a:cubicBezTo>
                  <a:pt x="6249180" y="5995353"/>
                  <a:pt x="6249180" y="5995353"/>
                  <a:pt x="6277595" y="6006954"/>
                </a:cubicBezTo>
                <a:cubicBezTo>
                  <a:pt x="6273978" y="5995995"/>
                  <a:pt x="6271353" y="5988067"/>
                  <a:pt x="6267279" y="5975887"/>
                </a:cubicBezTo>
                <a:close/>
                <a:moveTo>
                  <a:pt x="6522508" y="5954554"/>
                </a:moveTo>
                <a:cubicBezTo>
                  <a:pt x="6522419" y="5955370"/>
                  <a:pt x="6522419" y="5956241"/>
                  <a:pt x="6522508" y="5957120"/>
                </a:cubicBezTo>
                <a:cubicBezTo>
                  <a:pt x="6523414" y="5957466"/>
                  <a:pt x="6524230" y="5957816"/>
                  <a:pt x="6525129" y="5958166"/>
                </a:cubicBezTo>
                <a:cubicBezTo>
                  <a:pt x="6525672" y="5957411"/>
                  <a:pt x="6526850" y="5956183"/>
                  <a:pt x="6526579" y="5955953"/>
                </a:cubicBezTo>
                <a:cubicBezTo>
                  <a:pt x="6525582" y="5955254"/>
                  <a:pt x="6523958" y="5954962"/>
                  <a:pt x="6522508" y="5954554"/>
                </a:cubicBezTo>
                <a:close/>
                <a:moveTo>
                  <a:pt x="6380686" y="5931355"/>
                </a:moveTo>
                <a:cubicBezTo>
                  <a:pt x="6379870" y="5930305"/>
                  <a:pt x="6370460" y="5932230"/>
                  <a:pt x="6365026" y="5932521"/>
                </a:cubicBezTo>
                <a:cubicBezTo>
                  <a:pt x="6324120" y="5934617"/>
                  <a:pt x="6304929" y="5950705"/>
                  <a:pt x="6298687" y="5975070"/>
                </a:cubicBezTo>
                <a:cubicBezTo>
                  <a:pt x="6321222" y="5972679"/>
                  <a:pt x="6311359" y="6007713"/>
                  <a:pt x="6345298" y="5992441"/>
                </a:cubicBezTo>
                <a:cubicBezTo>
                  <a:pt x="6350725" y="5979440"/>
                  <a:pt x="6318688" y="5967493"/>
                  <a:pt x="6345479" y="5951521"/>
                </a:cubicBezTo>
                <a:cubicBezTo>
                  <a:pt x="6359146" y="5968018"/>
                  <a:pt x="6371178" y="5982531"/>
                  <a:pt x="6383130" y="5996870"/>
                </a:cubicBezTo>
                <a:cubicBezTo>
                  <a:pt x="6438246" y="5979499"/>
                  <a:pt x="6443403" y="5973087"/>
                  <a:pt x="6432000" y="5938349"/>
                </a:cubicBezTo>
                <a:cubicBezTo>
                  <a:pt x="6413267" y="5935433"/>
                  <a:pt x="6392632" y="5946685"/>
                  <a:pt x="6380686" y="5931355"/>
                </a:cubicBezTo>
                <a:close/>
                <a:moveTo>
                  <a:pt x="865513" y="5921503"/>
                </a:moveTo>
                <a:cubicBezTo>
                  <a:pt x="864244" y="5921620"/>
                  <a:pt x="861981" y="5921736"/>
                  <a:pt x="861890" y="5921911"/>
                </a:cubicBezTo>
                <a:cubicBezTo>
                  <a:pt x="861800" y="5923369"/>
                  <a:pt x="862162" y="5924827"/>
                  <a:pt x="862343" y="5926282"/>
                </a:cubicBezTo>
                <a:cubicBezTo>
                  <a:pt x="863611" y="5926165"/>
                  <a:pt x="865875" y="5926048"/>
                  <a:pt x="865965" y="5925873"/>
                </a:cubicBezTo>
                <a:cubicBezTo>
                  <a:pt x="866055" y="5924419"/>
                  <a:pt x="865784" y="5922961"/>
                  <a:pt x="865513" y="5921503"/>
                </a:cubicBezTo>
                <a:close/>
                <a:moveTo>
                  <a:pt x="6496080" y="5914276"/>
                </a:moveTo>
                <a:cubicBezTo>
                  <a:pt x="6496080" y="5925582"/>
                  <a:pt x="6496080" y="5932868"/>
                  <a:pt x="6496080" y="5940154"/>
                </a:cubicBezTo>
                <a:cubicBezTo>
                  <a:pt x="6513007" y="5932405"/>
                  <a:pt x="6513098" y="5924885"/>
                  <a:pt x="6496080" y="5914276"/>
                </a:cubicBezTo>
                <a:close/>
                <a:moveTo>
                  <a:pt x="716717" y="5900637"/>
                </a:moveTo>
                <a:cubicBezTo>
                  <a:pt x="715087" y="5901162"/>
                  <a:pt x="713463" y="5901628"/>
                  <a:pt x="711832" y="5902150"/>
                </a:cubicBezTo>
                <a:cubicBezTo>
                  <a:pt x="713825" y="5905823"/>
                  <a:pt x="715992" y="5909377"/>
                  <a:pt x="718075" y="5912993"/>
                </a:cubicBezTo>
                <a:cubicBezTo>
                  <a:pt x="720610" y="5912118"/>
                  <a:pt x="723146" y="5911243"/>
                  <a:pt x="725676" y="5910372"/>
                </a:cubicBezTo>
                <a:cubicBezTo>
                  <a:pt x="722693" y="5907106"/>
                  <a:pt x="719705" y="5903899"/>
                  <a:pt x="716717" y="5900637"/>
                </a:cubicBezTo>
                <a:close/>
                <a:moveTo>
                  <a:pt x="6598531" y="5874347"/>
                </a:moveTo>
                <a:cubicBezTo>
                  <a:pt x="6586312" y="5876971"/>
                  <a:pt x="6578259" y="5878663"/>
                  <a:pt x="6568032" y="5880817"/>
                </a:cubicBezTo>
                <a:cubicBezTo>
                  <a:pt x="6574908" y="5892768"/>
                  <a:pt x="6582786" y="5896905"/>
                  <a:pt x="6596092" y="5886532"/>
                </a:cubicBezTo>
                <a:cubicBezTo>
                  <a:pt x="6598893" y="5884374"/>
                  <a:pt x="6597534" y="5880004"/>
                  <a:pt x="6598531" y="5874347"/>
                </a:cubicBezTo>
                <a:close/>
                <a:moveTo>
                  <a:pt x="777266" y="5866187"/>
                </a:moveTo>
                <a:cubicBezTo>
                  <a:pt x="776904" y="5867003"/>
                  <a:pt x="776542" y="5867878"/>
                  <a:pt x="776180" y="5868694"/>
                </a:cubicBezTo>
                <a:cubicBezTo>
                  <a:pt x="777810" y="5868811"/>
                  <a:pt x="779440" y="5868986"/>
                  <a:pt x="781069" y="5869102"/>
                </a:cubicBezTo>
                <a:cubicBezTo>
                  <a:pt x="780888" y="5868228"/>
                  <a:pt x="781160" y="5867236"/>
                  <a:pt x="780526" y="5866537"/>
                </a:cubicBezTo>
                <a:cubicBezTo>
                  <a:pt x="780164" y="5866128"/>
                  <a:pt x="778444" y="5866303"/>
                  <a:pt x="777266" y="5866187"/>
                </a:cubicBezTo>
                <a:close/>
                <a:moveTo>
                  <a:pt x="6323753" y="5849228"/>
                </a:moveTo>
                <a:cubicBezTo>
                  <a:pt x="6323753" y="5852315"/>
                  <a:pt x="6323753" y="5855405"/>
                  <a:pt x="6323753" y="5858493"/>
                </a:cubicBezTo>
                <a:cubicBezTo>
                  <a:pt x="6324930" y="5858493"/>
                  <a:pt x="6326106" y="5858493"/>
                  <a:pt x="6327194" y="5858493"/>
                </a:cubicBezTo>
                <a:cubicBezTo>
                  <a:pt x="6327194" y="5855405"/>
                  <a:pt x="6327194" y="5852315"/>
                  <a:pt x="6327194" y="5849228"/>
                </a:cubicBezTo>
                <a:cubicBezTo>
                  <a:pt x="6326016" y="5849228"/>
                  <a:pt x="6324840" y="5849228"/>
                  <a:pt x="6323753" y="5849228"/>
                </a:cubicBezTo>
                <a:close/>
                <a:moveTo>
                  <a:pt x="6485490" y="5824921"/>
                </a:moveTo>
                <a:cubicBezTo>
                  <a:pt x="6473816" y="5825271"/>
                  <a:pt x="6457160" y="5824396"/>
                  <a:pt x="6441506" y="5826550"/>
                </a:cubicBezTo>
                <a:cubicBezTo>
                  <a:pt x="6424580" y="5828824"/>
                  <a:pt x="6408468" y="5833894"/>
                  <a:pt x="6398060" y="5836343"/>
                </a:cubicBezTo>
                <a:cubicBezTo>
                  <a:pt x="6388376" y="5848469"/>
                  <a:pt x="6381772" y="5859076"/>
                  <a:pt x="6371998" y="5868286"/>
                </a:cubicBezTo>
                <a:cubicBezTo>
                  <a:pt x="6361948" y="5877730"/>
                  <a:pt x="6358784" y="5885074"/>
                  <a:pt x="6383221" y="5895505"/>
                </a:cubicBezTo>
                <a:cubicBezTo>
                  <a:pt x="6388648" y="5865257"/>
                  <a:pt x="6432634" y="5863449"/>
                  <a:pt x="6456708" y="5846195"/>
                </a:cubicBezTo>
                <a:cubicBezTo>
                  <a:pt x="6465582" y="5850507"/>
                  <a:pt x="6472548" y="5853831"/>
                  <a:pt x="6475898" y="5855464"/>
                </a:cubicBezTo>
                <a:cubicBezTo>
                  <a:pt x="6465400" y="5864437"/>
                  <a:pt x="6455893" y="5872485"/>
                  <a:pt x="6446753" y="5880350"/>
                </a:cubicBezTo>
                <a:cubicBezTo>
                  <a:pt x="6461416" y="5888569"/>
                  <a:pt x="6471100" y="5894051"/>
                  <a:pt x="6480782" y="5899471"/>
                </a:cubicBezTo>
                <a:cubicBezTo>
                  <a:pt x="6492277" y="5893118"/>
                  <a:pt x="6503318" y="5887056"/>
                  <a:pt x="6512549" y="5881983"/>
                </a:cubicBezTo>
                <a:cubicBezTo>
                  <a:pt x="6503409" y="5862750"/>
                  <a:pt x="6495083" y="5845146"/>
                  <a:pt x="6485490" y="5824921"/>
                </a:cubicBezTo>
                <a:close/>
                <a:moveTo>
                  <a:pt x="836820" y="5739353"/>
                </a:moveTo>
                <a:cubicBezTo>
                  <a:pt x="833378" y="5740053"/>
                  <a:pt x="829943" y="5740694"/>
                  <a:pt x="826502" y="5741394"/>
                </a:cubicBezTo>
                <a:lnTo>
                  <a:pt x="845940" y="5771578"/>
                </a:lnTo>
                <a:lnTo>
                  <a:pt x="846141" y="5772287"/>
                </a:lnTo>
                <a:lnTo>
                  <a:pt x="846442" y="5772611"/>
                </a:lnTo>
                <a:lnTo>
                  <a:pt x="849038" y="5782135"/>
                </a:lnTo>
                <a:cubicBezTo>
                  <a:pt x="850759" y="5781727"/>
                  <a:pt x="852479" y="5781377"/>
                  <a:pt x="854199" y="5780972"/>
                </a:cubicBezTo>
                <a:lnTo>
                  <a:pt x="846442" y="5772611"/>
                </a:lnTo>
                <a:lnTo>
                  <a:pt x="846321" y="5772170"/>
                </a:lnTo>
                <a:lnTo>
                  <a:pt x="845940" y="5771578"/>
                </a:lnTo>
                <a:close/>
                <a:moveTo>
                  <a:pt x="6426844" y="5732708"/>
                </a:moveTo>
                <a:cubicBezTo>
                  <a:pt x="6421229" y="5743781"/>
                  <a:pt x="6417070" y="5752000"/>
                  <a:pt x="6412904" y="5760219"/>
                </a:cubicBezTo>
                <a:cubicBezTo>
                  <a:pt x="6435530" y="5749496"/>
                  <a:pt x="6435530" y="5749496"/>
                  <a:pt x="6426844" y="5732708"/>
                </a:cubicBezTo>
                <a:close/>
                <a:moveTo>
                  <a:pt x="683140" y="5702224"/>
                </a:moveTo>
                <a:lnTo>
                  <a:pt x="683402" y="5702468"/>
                </a:lnTo>
                <a:lnTo>
                  <a:pt x="683412" y="5702515"/>
                </a:lnTo>
                <a:close/>
                <a:moveTo>
                  <a:pt x="6515265" y="5649706"/>
                </a:moveTo>
                <a:cubicBezTo>
                  <a:pt x="6498706" y="5663345"/>
                  <a:pt x="6487483" y="5672614"/>
                  <a:pt x="6472639" y="5684853"/>
                </a:cubicBezTo>
                <a:cubicBezTo>
                  <a:pt x="6490195" y="5685727"/>
                  <a:pt x="6502232" y="5686369"/>
                  <a:pt x="6515265" y="5687069"/>
                </a:cubicBezTo>
                <a:cubicBezTo>
                  <a:pt x="6515265" y="5674826"/>
                  <a:pt x="6515265" y="5664511"/>
                  <a:pt x="6515265" y="5649706"/>
                </a:cubicBezTo>
                <a:close/>
                <a:moveTo>
                  <a:pt x="781341" y="5632569"/>
                </a:moveTo>
                <a:cubicBezTo>
                  <a:pt x="793650" y="5661770"/>
                  <a:pt x="804872" y="5688293"/>
                  <a:pt x="816004" y="5714871"/>
                </a:cubicBezTo>
                <a:cubicBezTo>
                  <a:pt x="819264" y="5701349"/>
                  <a:pt x="815733" y="5688643"/>
                  <a:pt x="813832" y="5675817"/>
                </a:cubicBezTo>
                <a:cubicBezTo>
                  <a:pt x="813288" y="5672030"/>
                  <a:pt x="815824" y="5665678"/>
                  <a:pt x="819989" y="5664336"/>
                </a:cubicBezTo>
                <a:cubicBezTo>
                  <a:pt x="847499" y="5655301"/>
                  <a:pt x="827408" y="5646732"/>
                  <a:pt x="818087" y="5640904"/>
                </a:cubicBezTo>
                <a:cubicBezTo>
                  <a:pt x="810843" y="5636301"/>
                  <a:pt x="797267" y="5635893"/>
                  <a:pt x="781341" y="5632569"/>
                </a:cubicBezTo>
                <a:close/>
                <a:moveTo>
                  <a:pt x="6420324" y="5614443"/>
                </a:moveTo>
                <a:cubicBezTo>
                  <a:pt x="6417884" y="5619455"/>
                  <a:pt x="6415892" y="5622425"/>
                  <a:pt x="6415258" y="5625516"/>
                </a:cubicBezTo>
                <a:cubicBezTo>
                  <a:pt x="6415078" y="5626332"/>
                  <a:pt x="6420686" y="5628607"/>
                  <a:pt x="6420957" y="5628370"/>
                </a:cubicBezTo>
                <a:cubicBezTo>
                  <a:pt x="6424670" y="5626099"/>
                  <a:pt x="6428292" y="5623650"/>
                  <a:pt x="6430737" y="5620796"/>
                </a:cubicBezTo>
                <a:cubicBezTo>
                  <a:pt x="6431184" y="5620329"/>
                  <a:pt x="6426028" y="5617880"/>
                  <a:pt x="6420324" y="5614443"/>
                </a:cubicBezTo>
                <a:close/>
                <a:moveTo>
                  <a:pt x="6352626" y="5610594"/>
                </a:moveTo>
                <a:cubicBezTo>
                  <a:pt x="6354348" y="5613857"/>
                  <a:pt x="6356067" y="5617180"/>
                  <a:pt x="6357697" y="5620504"/>
                </a:cubicBezTo>
                <a:cubicBezTo>
                  <a:pt x="6359508" y="5620154"/>
                  <a:pt x="6361314" y="5619746"/>
                  <a:pt x="6363124" y="5619396"/>
                </a:cubicBezTo>
                <a:cubicBezTo>
                  <a:pt x="6363306" y="5617647"/>
                  <a:pt x="6364754" y="5614968"/>
                  <a:pt x="6363488" y="5614265"/>
                </a:cubicBezTo>
                <a:cubicBezTo>
                  <a:pt x="6360590" y="5612577"/>
                  <a:pt x="6356339" y="5611761"/>
                  <a:pt x="6352626" y="5610594"/>
                </a:cubicBezTo>
                <a:close/>
                <a:moveTo>
                  <a:pt x="789304" y="5568045"/>
                </a:moveTo>
                <a:cubicBezTo>
                  <a:pt x="770843" y="5574457"/>
                  <a:pt x="756994" y="5579235"/>
                  <a:pt x="735273" y="5586812"/>
                </a:cubicBezTo>
                <a:cubicBezTo>
                  <a:pt x="766406" y="5595673"/>
                  <a:pt x="790391" y="5602550"/>
                  <a:pt x="814375" y="5609370"/>
                </a:cubicBezTo>
                <a:cubicBezTo>
                  <a:pt x="816819" y="5607970"/>
                  <a:pt x="819173" y="5606629"/>
                  <a:pt x="821613" y="5605233"/>
                </a:cubicBezTo>
                <a:cubicBezTo>
                  <a:pt x="811205" y="5593340"/>
                  <a:pt x="800889" y="5581451"/>
                  <a:pt x="789304" y="5568045"/>
                </a:cubicBezTo>
                <a:close/>
                <a:moveTo>
                  <a:pt x="662596" y="5539598"/>
                </a:moveTo>
                <a:cubicBezTo>
                  <a:pt x="679161" y="5584250"/>
                  <a:pt x="693457" y="5622600"/>
                  <a:pt x="707667" y="5660954"/>
                </a:cubicBezTo>
                <a:cubicBezTo>
                  <a:pt x="717170" y="5642245"/>
                  <a:pt x="683683" y="5553820"/>
                  <a:pt x="662596" y="5539598"/>
                </a:cubicBezTo>
                <a:close/>
                <a:moveTo>
                  <a:pt x="6632741" y="5515000"/>
                </a:moveTo>
                <a:cubicBezTo>
                  <a:pt x="6635820" y="5541639"/>
                  <a:pt x="6638174" y="5562855"/>
                  <a:pt x="6641344" y="5590078"/>
                </a:cubicBezTo>
                <a:cubicBezTo>
                  <a:pt x="6680076" y="5541639"/>
                  <a:pt x="6679624" y="5531088"/>
                  <a:pt x="6632741" y="5515000"/>
                </a:cubicBezTo>
                <a:close/>
                <a:moveTo>
                  <a:pt x="6594462" y="5494717"/>
                </a:moveTo>
                <a:cubicBezTo>
                  <a:pt x="6587218" y="5498332"/>
                  <a:pt x="6575724" y="5501011"/>
                  <a:pt x="6573279" y="5505618"/>
                </a:cubicBezTo>
                <a:cubicBezTo>
                  <a:pt x="6557716" y="5535520"/>
                  <a:pt x="6565587" y="5564197"/>
                  <a:pt x="6592832" y="5591361"/>
                </a:cubicBezTo>
                <a:cubicBezTo>
                  <a:pt x="6595362" y="5564780"/>
                  <a:pt x="6598260" y="5538257"/>
                  <a:pt x="6599980" y="5511679"/>
                </a:cubicBezTo>
                <a:cubicBezTo>
                  <a:pt x="6600342" y="5506084"/>
                  <a:pt x="6596449" y="5500370"/>
                  <a:pt x="6594462" y="5494717"/>
                </a:cubicBezTo>
                <a:close/>
                <a:moveTo>
                  <a:pt x="6657994" y="5474492"/>
                </a:moveTo>
                <a:cubicBezTo>
                  <a:pt x="6650756" y="5481311"/>
                  <a:pt x="6621972" y="5481020"/>
                  <a:pt x="6650574" y="5501828"/>
                </a:cubicBezTo>
                <a:cubicBezTo>
                  <a:pt x="6657994" y="5491921"/>
                  <a:pt x="6663154" y="5484868"/>
                  <a:pt x="6668401" y="5477816"/>
                </a:cubicBezTo>
                <a:cubicBezTo>
                  <a:pt x="6664966" y="5476704"/>
                  <a:pt x="6661524" y="5475600"/>
                  <a:pt x="6657994" y="5474492"/>
                </a:cubicBezTo>
                <a:close/>
                <a:moveTo>
                  <a:pt x="6336972" y="5457004"/>
                </a:moveTo>
                <a:cubicBezTo>
                  <a:pt x="6313526" y="5473734"/>
                  <a:pt x="6313526" y="5473734"/>
                  <a:pt x="6325564" y="5497866"/>
                </a:cubicBezTo>
                <a:cubicBezTo>
                  <a:pt x="6329367" y="5484223"/>
                  <a:pt x="6333170" y="5470646"/>
                  <a:pt x="6336972" y="5457004"/>
                </a:cubicBezTo>
                <a:close/>
                <a:moveTo>
                  <a:pt x="637526" y="5456538"/>
                </a:moveTo>
                <a:cubicBezTo>
                  <a:pt x="635352" y="5457412"/>
                  <a:pt x="631646" y="5458054"/>
                  <a:pt x="631283" y="5459162"/>
                </a:cubicBezTo>
                <a:cubicBezTo>
                  <a:pt x="630830" y="5460675"/>
                  <a:pt x="632908" y="5462482"/>
                  <a:pt x="633904" y="5464174"/>
                </a:cubicBezTo>
                <a:cubicBezTo>
                  <a:pt x="636168" y="5463299"/>
                  <a:pt x="638431" y="5462424"/>
                  <a:pt x="640695" y="5461494"/>
                </a:cubicBezTo>
                <a:cubicBezTo>
                  <a:pt x="639608" y="5459862"/>
                  <a:pt x="638612" y="5458171"/>
                  <a:pt x="637526" y="5456538"/>
                </a:cubicBezTo>
                <a:close/>
                <a:moveTo>
                  <a:pt x="6611656" y="5434039"/>
                </a:moveTo>
                <a:cubicBezTo>
                  <a:pt x="6630484" y="5460328"/>
                  <a:pt x="6655368" y="5466389"/>
                  <a:pt x="6679804" y="5449602"/>
                </a:cubicBezTo>
                <a:cubicBezTo>
                  <a:pt x="6656816" y="5444415"/>
                  <a:pt x="6635368" y="5439458"/>
                  <a:pt x="6611656" y="5434039"/>
                </a:cubicBezTo>
                <a:close/>
                <a:moveTo>
                  <a:pt x="6366204" y="5419059"/>
                </a:moveTo>
                <a:cubicBezTo>
                  <a:pt x="6359508" y="5422266"/>
                  <a:pt x="6352808" y="5425412"/>
                  <a:pt x="6346022" y="5428561"/>
                </a:cubicBezTo>
                <a:cubicBezTo>
                  <a:pt x="6347736" y="5430135"/>
                  <a:pt x="6349458" y="5431706"/>
                  <a:pt x="6351178" y="5433281"/>
                </a:cubicBezTo>
                <a:cubicBezTo>
                  <a:pt x="6358059" y="5430252"/>
                  <a:pt x="6365026" y="5427278"/>
                  <a:pt x="6371908" y="5424245"/>
                </a:cubicBezTo>
                <a:cubicBezTo>
                  <a:pt x="6370007" y="5422499"/>
                  <a:pt x="6368104" y="5420808"/>
                  <a:pt x="6366204" y="5419059"/>
                </a:cubicBezTo>
                <a:close/>
                <a:moveTo>
                  <a:pt x="6691752" y="5396443"/>
                </a:moveTo>
                <a:cubicBezTo>
                  <a:pt x="6690665" y="5396326"/>
                  <a:pt x="6689403" y="5397026"/>
                  <a:pt x="6688316" y="5397376"/>
                </a:cubicBezTo>
                <a:cubicBezTo>
                  <a:pt x="6688316" y="5398134"/>
                  <a:pt x="6688316" y="5398950"/>
                  <a:pt x="6688316" y="5399709"/>
                </a:cubicBezTo>
                <a:cubicBezTo>
                  <a:pt x="6690212" y="5399184"/>
                  <a:pt x="6692114" y="5398601"/>
                  <a:pt x="6694016" y="5398076"/>
                </a:cubicBezTo>
                <a:cubicBezTo>
                  <a:pt x="6693291" y="5397493"/>
                  <a:pt x="6692567" y="5396501"/>
                  <a:pt x="6691752" y="5396443"/>
                </a:cubicBezTo>
                <a:close/>
                <a:moveTo>
                  <a:pt x="6611021" y="5396210"/>
                </a:moveTo>
                <a:cubicBezTo>
                  <a:pt x="6610206" y="5396326"/>
                  <a:pt x="6609752" y="5397493"/>
                  <a:pt x="6609120" y="5398192"/>
                </a:cubicBezTo>
                <a:cubicBezTo>
                  <a:pt x="6611111" y="5398659"/>
                  <a:pt x="6613103" y="5399125"/>
                  <a:pt x="6615096" y="5399592"/>
                </a:cubicBezTo>
                <a:cubicBezTo>
                  <a:pt x="6614914" y="5398776"/>
                  <a:pt x="6614824" y="5397959"/>
                  <a:pt x="6614643" y="5397143"/>
                </a:cubicBezTo>
                <a:cubicBezTo>
                  <a:pt x="6613466" y="5396793"/>
                  <a:pt x="6612108" y="5396093"/>
                  <a:pt x="6611021" y="5396210"/>
                </a:cubicBezTo>
                <a:close/>
                <a:moveTo>
                  <a:pt x="644046" y="5364909"/>
                </a:moveTo>
                <a:cubicBezTo>
                  <a:pt x="641782" y="5365842"/>
                  <a:pt x="639517" y="5366716"/>
                  <a:pt x="637163" y="5367649"/>
                </a:cubicBezTo>
                <a:cubicBezTo>
                  <a:pt x="641510" y="5373186"/>
                  <a:pt x="645760" y="5378784"/>
                  <a:pt x="650016" y="5384379"/>
                </a:cubicBezTo>
                <a:cubicBezTo>
                  <a:pt x="653547" y="5382804"/>
                  <a:pt x="657164" y="5381230"/>
                  <a:pt x="660695" y="5379655"/>
                </a:cubicBezTo>
                <a:cubicBezTo>
                  <a:pt x="655177" y="5374760"/>
                  <a:pt x="649653" y="5369807"/>
                  <a:pt x="644046" y="5364909"/>
                </a:cubicBezTo>
                <a:close/>
                <a:moveTo>
                  <a:pt x="6653562" y="5354477"/>
                </a:moveTo>
                <a:cubicBezTo>
                  <a:pt x="6652204" y="5354477"/>
                  <a:pt x="6650756" y="5354477"/>
                  <a:pt x="6649398" y="5354535"/>
                </a:cubicBezTo>
                <a:cubicBezTo>
                  <a:pt x="6649398" y="5358906"/>
                  <a:pt x="6649398" y="5363276"/>
                  <a:pt x="6649398" y="5367649"/>
                </a:cubicBezTo>
                <a:cubicBezTo>
                  <a:pt x="6651208" y="5367533"/>
                  <a:pt x="6653109" y="5367474"/>
                  <a:pt x="6654920" y="5367358"/>
                </a:cubicBezTo>
                <a:cubicBezTo>
                  <a:pt x="6654467" y="5363042"/>
                  <a:pt x="6654010" y="5358789"/>
                  <a:pt x="6653562" y="5354477"/>
                </a:cubicBezTo>
                <a:close/>
                <a:moveTo>
                  <a:pt x="680605" y="5331511"/>
                </a:moveTo>
                <a:cubicBezTo>
                  <a:pt x="677984" y="5331920"/>
                  <a:pt x="675449" y="5332324"/>
                  <a:pt x="672823" y="5332733"/>
                </a:cubicBezTo>
                <a:lnTo>
                  <a:pt x="683194" y="5352369"/>
                </a:lnTo>
                <a:lnTo>
                  <a:pt x="683230" y="5352669"/>
                </a:lnTo>
                <a:lnTo>
                  <a:pt x="683387" y="5352831"/>
                </a:lnTo>
                <a:lnTo>
                  <a:pt x="686309" y="5362579"/>
                </a:lnTo>
                <a:cubicBezTo>
                  <a:pt x="688120" y="5362171"/>
                  <a:pt x="689840" y="5361763"/>
                  <a:pt x="691651" y="5361355"/>
                </a:cubicBezTo>
                <a:lnTo>
                  <a:pt x="683387" y="5352831"/>
                </a:lnTo>
                <a:lnTo>
                  <a:pt x="683321" y="5352611"/>
                </a:lnTo>
                <a:lnTo>
                  <a:pt x="683194" y="5352369"/>
                </a:lnTo>
                <a:close/>
                <a:moveTo>
                  <a:pt x="6567308" y="5329470"/>
                </a:moveTo>
                <a:cubicBezTo>
                  <a:pt x="6553097" y="5344742"/>
                  <a:pt x="6568032" y="5356573"/>
                  <a:pt x="6573369" y="5368932"/>
                </a:cubicBezTo>
                <a:cubicBezTo>
                  <a:pt x="6581428" y="5356340"/>
                  <a:pt x="6592378" y="5343051"/>
                  <a:pt x="6567308" y="5329470"/>
                </a:cubicBezTo>
                <a:close/>
                <a:moveTo>
                  <a:pt x="6641072" y="5297411"/>
                </a:moveTo>
                <a:cubicBezTo>
                  <a:pt x="6638536" y="5297819"/>
                  <a:pt x="6635911" y="5298228"/>
                  <a:pt x="6633375" y="5298578"/>
                </a:cubicBezTo>
                <a:cubicBezTo>
                  <a:pt x="6635277" y="5302893"/>
                  <a:pt x="6637269" y="5307205"/>
                  <a:pt x="6639170" y="5311516"/>
                </a:cubicBezTo>
                <a:cubicBezTo>
                  <a:pt x="6641253" y="5311167"/>
                  <a:pt x="6643336" y="5310817"/>
                  <a:pt x="6645412" y="5310412"/>
                </a:cubicBezTo>
                <a:cubicBezTo>
                  <a:pt x="6643965" y="5306038"/>
                  <a:pt x="6642515" y="5301723"/>
                  <a:pt x="6641072" y="5297411"/>
                </a:cubicBezTo>
                <a:close/>
                <a:moveTo>
                  <a:pt x="6595820" y="5286630"/>
                </a:moveTo>
                <a:cubicBezTo>
                  <a:pt x="6593284" y="5286863"/>
                  <a:pt x="6590658" y="5287096"/>
                  <a:pt x="6588122" y="5287326"/>
                </a:cubicBezTo>
                <a:cubicBezTo>
                  <a:pt x="6589120" y="5293099"/>
                  <a:pt x="6590206" y="5298811"/>
                  <a:pt x="6591292" y="5304522"/>
                </a:cubicBezTo>
                <a:cubicBezTo>
                  <a:pt x="6594281" y="5304289"/>
                  <a:pt x="6597264" y="5304056"/>
                  <a:pt x="6600342" y="5303822"/>
                </a:cubicBezTo>
                <a:cubicBezTo>
                  <a:pt x="6598802" y="5298111"/>
                  <a:pt x="6597354" y="5292341"/>
                  <a:pt x="6595820" y="5286630"/>
                </a:cubicBezTo>
                <a:close/>
                <a:moveTo>
                  <a:pt x="6511920" y="5245594"/>
                </a:moveTo>
                <a:cubicBezTo>
                  <a:pt x="6510018" y="5246760"/>
                  <a:pt x="6506578" y="5247864"/>
                  <a:pt x="6506488" y="5249034"/>
                </a:cubicBezTo>
                <a:cubicBezTo>
                  <a:pt x="6506396" y="5250605"/>
                  <a:pt x="6508932" y="5252238"/>
                  <a:pt x="6510382" y="5253871"/>
                </a:cubicBezTo>
                <a:cubicBezTo>
                  <a:pt x="6512730" y="5252296"/>
                  <a:pt x="6515174" y="5250664"/>
                  <a:pt x="6517528" y="5249092"/>
                </a:cubicBezTo>
                <a:cubicBezTo>
                  <a:pt x="6515627" y="5247864"/>
                  <a:pt x="6513636" y="5246643"/>
                  <a:pt x="6511920" y="5245594"/>
                </a:cubicBezTo>
                <a:close/>
                <a:moveTo>
                  <a:pt x="817635" y="5208406"/>
                </a:moveTo>
                <a:cubicBezTo>
                  <a:pt x="815099" y="5208814"/>
                  <a:pt x="812564" y="5209164"/>
                  <a:pt x="810028" y="5209572"/>
                </a:cubicBezTo>
                <a:cubicBezTo>
                  <a:pt x="813922" y="5219712"/>
                  <a:pt x="817815" y="5229856"/>
                  <a:pt x="821704" y="5239999"/>
                </a:cubicBezTo>
                <a:cubicBezTo>
                  <a:pt x="824239" y="5239649"/>
                  <a:pt x="826684" y="5239241"/>
                  <a:pt x="829219" y="5238891"/>
                </a:cubicBezTo>
                <a:cubicBezTo>
                  <a:pt x="825326" y="5228748"/>
                  <a:pt x="821522" y="5218549"/>
                  <a:pt x="817635" y="5208406"/>
                </a:cubicBezTo>
                <a:close/>
                <a:moveTo>
                  <a:pt x="6508389" y="5205665"/>
                </a:moveTo>
                <a:cubicBezTo>
                  <a:pt x="6507754" y="5206307"/>
                  <a:pt x="6507031" y="5206890"/>
                  <a:pt x="6506307" y="5207531"/>
                </a:cubicBezTo>
                <a:cubicBezTo>
                  <a:pt x="6507936" y="5208464"/>
                  <a:pt x="6509476" y="5209456"/>
                  <a:pt x="6511105" y="5210389"/>
                </a:cubicBezTo>
                <a:cubicBezTo>
                  <a:pt x="6511829" y="5209806"/>
                  <a:pt x="6513279" y="5208756"/>
                  <a:pt x="6513098" y="5208639"/>
                </a:cubicBezTo>
                <a:cubicBezTo>
                  <a:pt x="6511740" y="5207531"/>
                  <a:pt x="6510018" y="5206657"/>
                  <a:pt x="6508389" y="5205665"/>
                </a:cubicBezTo>
                <a:close/>
                <a:moveTo>
                  <a:pt x="6589120" y="5202808"/>
                </a:moveTo>
                <a:cubicBezTo>
                  <a:pt x="6587762" y="5202983"/>
                  <a:pt x="6586404" y="5203158"/>
                  <a:pt x="6585046" y="5203333"/>
                </a:cubicBezTo>
                <a:cubicBezTo>
                  <a:pt x="6585316" y="5205899"/>
                  <a:pt x="6585498" y="5208464"/>
                  <a:pt x="6585678" y="5211089"/>
                </a:cubicBezTo>
                <a:cubicBezTo>
                  <a:pt x="6587490" y="5210914"/>
                  <a:pt x="6589391" y="5210680"/>
                  <a:pt x="6591202" y="5210505"/>
                </a:cubicBezTo>
                <a:cubicBezTo>
                  <a:pt x="6590478" y="5207940"/>
                  <a:pt x="6589844" y="5205374"/>
                  <a:pt x="6589120" y="5202808"/>
                </a:cubicBezTo>
                <a:close/>
                <a:moveTo>
                  <a:pt x="6554456" y="5193601"/>
                </a:moveTo>
                <a:cubicBezTo>
                  <a:pt x="6553097" y="5195176"/>
                  <a:pt x="6551830" y="5196750"/>
                  <a:pt x="6549567" y="5199371"/>
                </a:cubicBezTo>
                <a:cubicBezTo>
                  <a:pt x="6552554" y="5200537"/>
                  <a:pt x="6555632" y="5201762"/>
                  <a:pt x="6558711" y="5202983"/>
                </a:cubicBezTo>
                <a:cubicBezTo>
                  <a:pt x="6560065" y="5201412"/>
                  <a:pt x="6563052" y="5199254"/>
                  <a:pt x="6562328" y="5198438"/>
                </a:cubicBezTo>
                <a:cubicBezTo>
                  <a:pt x="6560608" y="5196517"/>
                  <a:pt x="6557172" y="5195176"/>
                  <a:pt x="6554456" y="5193601"/>
                </a:cubicBezTo>
                <a:close/>
                <a:moveTo>
                  <a:pt x="798263" y="5173548"/>
                </a:moveTo>
                <a:cubicBezTo>
                  <a:pt x="796819" y="5173839"/>
                  <a:pt x="795370" y="5174131"/>
                  <a:pt x="793922" y="5174422"/>
                </a:cubicBezTo>
                <a:cubicBezTo>
                  <a:pt x="795552" y="5177863"/>
                  <a:pt x="797267" y="5181300"/>
                  <a:pt x="798896" y="5184741"/>
                </a:cubicBezTo>
                <a:cubicBezTo>
                  <a:pt x="800436" y="5184449"/>
                  <a:pt x="801975" y="5184099"/>
                  <a:pt x="803514" y="5183808"/>
                </a:cubicBezTo>
                <a:cubicBezTo>
                  <a:pt x="801703" y="5180371"/>
                  <a:pt x="799983" y="5176930"/>
                  <a:pt x="798263" y="5173548"/>
                </a:cubicBezTo>
                <a:close/>
                <a:moveTo>
                  <a:pt x="852932" y="5113919"/>
                </a:moveTo>
                <a:cubicBezTo>
                  <a:pt x="851212" y="5114619"/>
                  <a:pt x="849490" y="5115319"/>
                  <a:pt x="847770" y="5116019"/>
                </a:cubicBezTo>
                <a:cubicBezTo>
                  <a:pt x="851483" y="5120389"/>
                  <a:pt x="855195" y="5124821"/>
                  <a:pt x="858903" y="5129191"/>
                </a:cubicBezTo>
                <a:cubicBezTo>
                  <a:pt x="861528" y="5128086"/>
                  <a:pt x="864155" y="5126975"/>
                  <a:pt x="866689" y="5125871"/>
                </a:cubicBezTo>
                <a:cubicBezTo>
                  <a:pt x="862071" y="5121905"/>
                  <a:pt x="857544" y="5117885"/>
                  <a:pt x="852932" y="5113919"/>
                </a:cubicBezTo>
                <a:close/>
                <a:moveTo>
                  <a:pt x="620242" y="5102030"/>
                </a:moveTo>
                <a:lnTo>
                  <a:pt x="620332" y="5102575"/>
                </a:lnTo>
                <a:lnTo>
                  <a:pt x="620061" y="5102147"/>
                </a:lnTo>
                <a:cubicBezTo>
                  <a:pt x="620061" y="5102147"/>
                  <a:pt x="620242" y="5102030"/>
                  <a:pt x="620242" y="5102030"/>
                </a:cubicBezTo>
                <a:close/>
                <a:moveTo>
                  <a:pt x="6780269" y="5074691"/>
                </a:moveTo>
                <a:cubicBezTo>
                  <a:pt x="6747417" y="5109025"/>
                  <a:pt x="6747236" y="5128608"/>
                  <a:pt x="6782896" y="5144987"/>
                </a:cubicBezTo>
                <a:cubicBezTo>
                  <a:pt x="6776105" y="5120681"/>
                  <a:pt x="6792670" y="5099114"/>
                  <a:pt x="6780269" y="5074691"/>
                </a:cubicBezTo>
                <a:close/>
                <a:moveTo>
                  <a:pt x="6387018" y="5062393"/>
                </a:moveTo>
                <a:cubicBezTo>
                  <a:pt x="6385750" y="5066359"/>
                  <a:pt x="6384484" y="5070263"/>
                  <a:pt x="6383221" y="5074228"/>
                </a:cubicBezTo>
                <a:cubicBezTo>
                  <a:pt x="6385298" y="5074458"/>
                  <a:pt x="6387471" y="5074749"/>
                  <a:pt x="6389554" y="5074983"/>
                </a:cubicBezTo>
                <a:cubicBezTo>
                  <a:pt x="6390550" y="5071021"/>
                  <a:pt x="6391637" y="5067000"/>
                  <a:pt x="6392632" y="5063035"/>
                </a:cubicBezTo>
                <a:cubicBezTo>
                  <a:pt x="6390732" y="5062802"/>
                  <a:pt x="6388829" y="5062627"/>
                  <a:pt x="6387018" y="5062393"/>
                </a:cubicBezTo>
                <a:close/>
                <a:moveTo>
                  <a:pt x="879089" y="5044498"/>
                </a:moveTo>
                <a:cubicBezTo>
                  <a:pt x="877912" y="5044614"/>
                  <a:pt x="876101" y="5044556"/>
                  <a:pt x="875738" y="5044964"/>
                </a:cubicBezTo>
                <a:cubicBezTo>
                  <a:pt x="875196" y="5045664"/>
                  <a:pt x="875558" y="5046714"/>
                  <a:pt x="875467" y="5047647"/>
                </a:cubicBezTo>
                <a:cubicBezTo>
                  <a:pt x="877097" y="5047414"/>
                  <a:pt x="878818" y="5047180"/>
                  <a:pt x="880442" y="5046947"/>
                </a:cubicBezTo>
                <a:cubicBezTo>
                  <a:pt x="880080" y="5046131"/>
                  <a:pt x="879536" y="5045314"/>
                  <a:pt x="879089" y="5044498"/>
                </a:cubicBezTo>
                <a:close/>
                <a:moveTo>
                  <a:pt x="830578" y="5014946"/>
                </a:moveTo>
                <a:cubicBezTo>
                  <a:pt x="827408" y="5018095"/>
                  <a:pt x="824239" y="5021241"/>
                  <a:pt x="821070" y="5024390"/>
                </a:cubicBezTo>
                <a:cubicBezTo>
                  <a:pt x="823153" y="5025498"/>
                  <a:pt x="825235" y="5026664"/>
                  <a:pt x="827408" y="5027768"/>
                </a:cubicBezTo>
                <a:cubicBezTo>
                  <a:pt x="831030" y="5025089"/>
                  <a:pt x="834737" y="5022349"/>
                  <a:pt x="838359" y="5019670"/>
                </a:cubicBezTo>
                <a:cubicBezTo>
                  <a:pt x="835733" y="5018095"/>
                  <a:pt x="833198" y="5016521"/>
                  <a:pt x="830578" y="5014946"/>
                </a:cubicBezTo>
                <a:close/>
                <a:moveTo>
                  <a:pt x="1244915" y="4994138"/>
                </a:moveTo>
                <a:cubicBezTo>
                  <a:pt x="1244190" y="4994721"/>
                  <a:pt x="1242832" y="4995304"/>
                  <a:pt x="1242832" y="4995829"/>
                </a:cubicBezTo>
                <a:cubicBezTo>
                  <a:pt x="1242832" y="4996587"/>
                  <a:pt x="1244010" y="4997284"/>
                  <a:pt x="1244643" y="4997987"/>
                </a:cubicBezTo>
                <a:cubicBezTo>
                  <a:pt x="1245911" y="4997054"/>
                  <a:pt x="1247083" y="4996179"/>
                  <a:pt x="1248350" y="4995246"/>
                </a:cubicBezTo>
                <a:cubicBezTo>
                  <a:pt x="1247173" y="4994896"/>
                  <a:pt x="1246087" y="4994546"/>
                  <a:pt x="1244915" y="4994138"/>
                </a:cubicBezTo>
                <a:close/>
                <a:moveTo>
                  <a:pt x="6532464" y="4977934"/>
                </a:moveTo>
                <a:cubicBezTo>
                  <a:pt x="6530472" y="4987494"/>
                  <a:pt x="6527032" y="4997054"/>
                  <a:pt x="6526760" y="5006611"/>
                </a:cubicBezTo>
                <a:lnTo>
                  <a:pt x="6529388" y="5042595"/>
                </a:lnTo>
                <a:lnTo>
                  <a:pt x="6529114" y="5043685"/>
                </a:lnTo>
                <a:lnTo>
                  <a:pt x="6529328" y="5044435"/>
                </a:lnTo>
                <a:lnTo>
                  <a:pt x="6525763" y="5059773"/>
                </a:lnTo>
                <a:cubicBezTo>
                  <a:pt x="6528480" y="5059886"/>
                  <a:pt x="6531196" y="5060061"/>
                  <a:pt x="6533822" y="5060178"/>
                </a:cubicBezTo>
                <a:lnTo>
                  <a:pt x="6529328" y="5044435"/>
                </a:lnTo>
                <a:lnTo>
                  <a:pt x="6529476" y="5043798"/>
                </a:lnTo>
                <a:lnTo>
                  <a:pt x="6529388" y="5042595"/>
                </a:lnTo>
                <a:lnTo>
                  <a:pt x="6545316" y="4979275"/>
                </a:lnTo>
                <a:cubicBezTo>
                  <a:pt x="6541060" y="4978808"/>
                  <a:pt x="6536714" y="4978400"/>
                  <a:pt x="6532464" y="4977934"/>
                </a:cubicBezTo>
                <a:close/>
                <a:moveTo>
                  <a:pt x="970136" y="4958350"/>
                </a:moveTo>
                <a:cubicBezTo>
                  <a:pt x="968325" y="4958408"/>
                  <a:pt x="966424" y="4958467"/>
                  <a:pt x="964613" y="4958525"/>
                </a:cubicBezTo>
                <a:cubicBezTo>
                  <a:pt x="964885" y="4962954"/>
                  <a:pt x="965247" y="4967269"/>
                  <a:pt x="965518" y="4971639"/>
                </a:cubicBezTo>
                <a:cubicBezTo>
                  <a:pt x="967420" y="4971581"/>
                  <a:pt x="969412" y="4971522"/>
                  <a:pt x="971314" y="4971464"/>
                </a:cubicBezTo>
                <a:cubicBezTo>
                  <a:pt x="970952" y="4967094"/>
                  <a:pt x="970499" y="4962720"/>
                  <a:pt x="970136" y="4958350"/>
                </a:cubicBezTo>
                <a:close/>
                <a:moveTo>
                  <a:pt x="1247263" y="4956193"/>
                </a:moveTo>
                <a:cubicBezTo>
                  <a:pt x="1244010" y="4956426"/>
                  <a:pt x="1240750" y="4956717"/>
                  <a:pt x="1237399" y="4956951"/>
                </a:cubicBezTo>
                <a:cubicBezTo>
                  <a:pt x="1238396" y="4963070"/>
                  <a:pt x="1239392" y="4969131"/>
                  <a:pt x="1240478" y="4975196"/>
                </a:cubicBezTo>
                <a:cubicBezTo>
                  <a:pt x="1243919" y="4974905"/>
                  <a:pt x="1247445" y="4974671"/>
                  <a:pt x="1250886" y="4974380"/>
                </a:cubicBezTo>
                <a:cubicBezTo>
                  <a:pt x="1249708" y="4968315"/>
                  <a:pt x="1248441" y="4962254"/>
                  <a:pt x="1247263" y="4956193"/>
                </a:cubicBezTo>
                <a:close/>
                <a:moveTo>
                  <a:pt x="805325" y="4956134"/>
                </a:moveTo>
                <a:cubicBezTo>
                  <a:pt x="803786" y="4956134"/>
                  <a:pt x="802337" y="4956134"/>
                  <a:pt x="800798" y="4956193"/>
                </a:cubicBezTo>
                <a:cubicBezTo>
                  <a:pt x="799711" y="4966103"/>
                  <a:pt x="798534" y="4976009"/>
                  <a:pt x="797447" y="4985978"/>
                </a:cubicBezTo>
                <a:cubicBezTo>
                  <a:pt x="800074" y="4986211"/>
                  <a:pt x="802699" y="4986386"/>
                  <a:pt x="805325" y="4986619"/>
                </a:cubicBezTo>
                <a:cubicBezTo>
                  <a:pt x="805325" y="4976476"/>
                  <a:pt x="805325" y="4966277"/>
                  <a:pt x="805325" y="4956134"/>
                </a:cubicBezTo>
                <a:close/>
                <a:moveTo>
                  <a:pt x="931308" y="4927690"/>
                </a:moveTo>
                <a:cubicBezTo>
                  <a:pt x="927324" y="4927924"/>
                  <a:pt x="923345" y="4928099"/>
                  <a:pt x="919362" y="4928332"/>
                </a:cubicBezTo>
                <a:cubicBezTo>
                  <a:pt x="920810" y="4934335"/>
                  <a:pt x="922258" y="4940338"/>
                  <a:pt x="923798" y="4946341"/>
                </a:cubicBezTo>
                <a:cubicBezTo>
                  <a:pt x="926876" y="4946111"/>
                  <a:pt x="929950" y="4945874"/>
                  <a:pt x="932938" y="4945641"/>
                </a:cubicBezTo>
                <a:cubicBezTo>
                  <a:pt x="932394" y="4939638"/>
                  <a:pt x="931852" y="4933693"/>
                  <a:pt x="931308" y="4927690"/>
                </a:cubicBezTo>
                <a:close/>
                <a:moveTo>
                  <a:pt x="6411546" y="4907637"/>
                </a:moveTo>
                <a:cubicBezTo>
                  <a:pt x="6363848" y="4919588"/>
                  <a:pt x="6368738" y="4950306"/>
                  <a:pt x="6339594" y="4967385"/>
                </a:cubicBezTo>
                <a:cubicBezTo>
                  <a:pt x="6355706" y="4970065"/>
                  <a:pt x="6368104" y="4972106"/>
                  <a:pt x="6380958" y="4974263"/>
                </a:cubicBezTo>
                <a:cubicBezTo>
                  <a:pt x="6383264" y="4968579"/>
                  <a:pt x="6386024" y="4963653"/>
                  <a:pt x="6390684" y="4961088"/>
                </a:cubicBezTo>
                <a:lnTo>
                  <a:pt x="6411546" y="4962066"/>
                </a:lnTo>
                <a:lnTo>
                  <a:pt x="6411546" y="4962195"/>
                </a:lnTo>
                <a:lnTo>
                  <a:pt x="6411817" y="4962784"/>
                </a:lnTo>
                <a:lnTo>
                  <a:pt x="6411817" y="5032434"/>
                </a:lnTo>
                <a:cubicBezTo>
                  <a:pt x="6418129" y="5014772"/>
                  <a:pt x="6423884" y="4997111"/>
                  <a:pt x="6419568" y="4979621"/>
                </a:cubicBezTo>
                <a:lnTo>
                  <a:pt x="6411817" y="4962784"/>
                </a:lnTo>
                <a:lnTo>
                  <a:pt x="6411817" y="4962079"/>
                </a:lnTo>
                <a:lnTo>
                  <a:pt x="6411546" y="4962066"/>
                </a:lnTo>
                <a:close/>
                <a:moveTo>
                  <a:pt x="786225" y="4891553"/>
                </a:moveTo>
                <a:cubicBezTo>
                  <a:pt x="786225" y="4902101"/>
                  <a:pt x="786225" y="4911661"/>
                  <a:pt x="786225" y="4923084"/>
                </a:cubicBezTo>
                <a:cubicBezTo>
                  <a:pt x="814646" y="4906066"/>
                  <a:pt x="814646" y="4906066"/>
                  <a:pt x="786225" y="4891553"/>
                </a:cubicBezTo>
                <a:close/>
                <a:moveTo>
                  <a:pt x="6526126" y="4865555"/>
                </a:moveTo>
                <a:cubicBezTo>
                  <a:pt x="6521966" y="4865788"/>
                  <a:pt x="6517890" y="4866079"/>
                  <a:pt x="6513726" y="4866313"/>
                </a:cubicBezTo>
                <a:cubicBezTo>
                  <a:pt x="6509747" y="4892019"/>
                  <a:pt x="6505762" y="4917664"/>
                  <a:pt x="6501870" y="4943312"/>
                </a:cubicBezTo>
                <a:cubicBezTo>
                  <a:pt x="6505220" y="4943662"/>
                  <a:pt x="6508478" y="4943953"/>
                  <a:pt x="6511829" y="4944303"/>
                </a:cubicBezTo>
                <a:cubicBezTo>
                  <a:pt x="6514088" y="4942029"/>
                  <a:pt x="6517620" y="4939930"/>
                  <a:pt x="6518434" y="4937480"/>
                </a:cubicBezTo>
                <a:cubicBezTo>
                  <a:pt x="6524320" y="4918830"/>
                  <a:pt x="6530472" y="4900235"/>
                  <a:pt x="6534456" y="4881409"/>
                </a:cubicBezTo>
                <a:cubicBezTo>
                  <a:pt x="6535542" y="4876453"/>
                  <a:pt x="6529114" y="4870858"/>
                  <a:pt x="6526126" y="4865555"/>
                </a:cubicBezTo>
                <a:close/>
                <a:moveTo>
                  <a:pt x="6360680" y="4863630"/>
                </a:moveTo>
                <a:cubicBezTo>
                  <a:pt x="6345388" y="4876336"/>
                  <a:pt x="6328552" y="4885021"/>
                  <a:pt x="6323662" y="4895923"/>
                </a:cubicBezTo>
                <a:cubicBezTo>
                  <a:pt x="6318778" y="4906937"/>
                  <a:pt x="6317872" y="4920929"/>
                  <a:pt x="6324840" y="4931536"/>
                </a:cubicBezTo>
                <a:cubicBezTo>
                  <a:pt x="6352626" y="4927516"/>
                  <a:pt x="6320952" y="4899072"/>
                  <a:pt x="6366113" y="4902917"/>
                </a:cubicBezTo>
                <a:cubicBezTo>
                  <a:pt x="6364482" y="4890849"/>
                  <a:pt x="6362854" y="4879018"/>
                  <a:pt x="6360680" y="4863630"/>
                </a:cubicBezTo>
                <a:close/>
                <a:moveTo>
                  <a:pt x="6777824" y="4851741"/>
                </a:moveTo>
                <a:cubicBezTo>
                  <a:pt x="6777190" y="4852441"/>
                  <a:pt x="6776647" y="4853137"/>
                  <a:pt x="6776105" y="4853840"/>
                </a:cubicBezTo>
                <a:cubicBezTo>
                  <a:pt x="6776466" y="4854595"/>
                  <a:pt x="6776829" y="4855353"/>
                  <a:pt x="6777190" y="4856053"/>
                </a:cubicBezTo>
                <a:cubicBezTo>
                  <a:pt x="6778187" y="4855061"/>
                  <a:pt x="6779364" y="4854190"/>
                  <a:pt x="6779998" y="4853137"/>
                </a:cubicBezTo>
                <a:cubicBezTo>
                  <a:pt x="6780179" y="4852904"/>
                  <a:pt x="6778549" y="4852207"/>
                  <a:pt x="6777824" y="4851741"/>
                </a:cubicBezTo>
                <a:close/>
                <a:moveTo>
                  <a:pt x="759801" y="4840082"/>
                </a:moveTo>
                <a:cubicBezTo>
                  <a:pt x="759077" y="4840781"/>
                  <a:pt x="758443" y="4841481"/>
                  <a:pt x="757719" y="4842239"/>
                </a:cubicBezTo>
                <a:cubicBezTo>
                  <a:pt x="758172" y="4843056"/>
                  <a:pt x="758625" y="4843814"/>
                  <a:pt x="759077" y="4844630"/>
                </a:cubicBezTo>
                <a:cubicBezTo>
                  <a:pt x="760163" y="4843639"/>
                  <a:pt x="761432" y="4842647"/>
                  <a:pt x="762332" y="4841539"/>
                </a:cubicBezTo>
                <a:cubicBezTo>
                  <a:pt x="762422" y="4841364"/>
                  <a:pt x="760707" y="4840548"/>
                  <a:pt x="759801" y="4840082"/>
                </a:cubicBezTo>
                <a:close/>
                <a:moveTo>
                  <a:pt x="6327284" y="4813154"/>
                </a:moveTo>
                <a:cubicBezTo>
                  <a:pt x="6326288" y="4813212"/>
                  <a:pt x="6325292" y="4813212"/>
                  <a:pt x="6324302" y="4813271"/>
                </a:cubicBezTo>
                <a:cubicBezTo>
                  <a:pt x="6324302" y="4819274"/>
                  <a:pt x="6324302" y="4825276"/>
                  <a:pt x="6324302" y="4831338"/>
                </a:cubicBezTo>
                <a:cubicBezTo>
                  <a:pt x="6325292" y="4831279"/>
                  <a:pt x="6326288" y="4831221"/>
                  <a:pt x="6327284" y="4831163"/>
                </a:cubicBezTo>
                <a:cubicBezTo>
                  <a:pt x="6327284" y="4825102"/>
                  <a:pt x="6327284" y="4819099"/>
                  <a:pt x="6327284" y="4813154"/>
                </a:cubicBezTo>
                <a:close/>
                <a:moveTo>
                  <a:pt x="6777552" y="4805227"/>
                </a:moveTo>
                <a:cubicBezTo>
                  <a:pt x="6777010" y="4806043"/>
                  <a:pt x="6776376" y="4806801"/>
                  <a:pt x="6775832" y="4807617"/>
                </a:cubicBezTo>
                <a:cubicBezTo>
                  <a:pt x="6777371" y="4808081"/>
                  <a:pt x="6779002" y="4808547"/>
                  <a:pt x="6780541" y="4809017"/>
                </a:cubicBezTo>
                <a:cubicBezTo>
                  <a:pt x="6780541" y="4808081"/>
                  <a:pt x="6780903" y="4807093"/>
                  <a:pt x="6780360" y="4806335"/>
                </a:cubicBezTo>
                <a:cubicBezTo>
                  <a:pt x="6780088" y="4805810"/>
                  <a:pt x="6778549" y="4805576"/>
                  <a:pt x="6777552" y="4805227"/>
                </a:cubicBezTo>
                <a:close/>
                <a:moveTo>
                  <a:pt x="547203" y="4767281"/>
                </a:moveTo>
                <a:cubicBezTo>
                  <a:pt x="546116" y="4767748"/>
                  <a:pt x="544939" y="4768214"/>
                  <a:pt x="543852" y="4768739"/>
                </a:cubicBezTo>
                <a:cubicBezTo>
                  <a:pt x="545301" y="4769902"/>
                  <a:pt x="546568" y="4771188"/>
                  <a:pt x="548194" y="4772234"/>
                </a:cubicBezTo>
                <a:cubicBezTo>
                  <a:pt x="548379" y="4772351"/>
                  <a:pt x="550276" y="4771360"/>
                  <a:pt x="551362" y="4770835"/>
                </a:cubicBezTo>
                <a:cubicBezTo>
                  <a:pt x="550004" y="4769672"/>
                  <a:pt x="548651" y="4768447"/>
                  <a:pt x="547203" y="4767281"/>
                </a:cubicBezTo>
                <a:close/>
                <a:moveTo>
                  <a:pt x="626032" y="4742683"/>
                </a:moveTo>
                <a:cubicBezTo>
                  <a:pt x="632455" y="4778587"/>
                  <a:pt x="692008" y="4833379"/>
                  <a:pt x="730475" y="4841714"/>
                </a:cubicBezTo>
                <a:cubicBezTo>
                  <a:pt x="734731" y="4816883"/>
                  <a:pt x="722241" y="4787856"/>
                  <a:pt x="694544" y="4779870"/>
                </a:cubicBezTo>
                <a:cubicBezTo>
                  <a:pt x="666581" y="4771826"/>
                  <a:pt x="647209" y="4759062"/>
                  <a:pt x="626032" y="4742683"/>
                </a:cubicBezTo>
                <a:close/>
                <a:moveTo>
                  <a:pt x="510366" y="4723099"/>
                </a:moveTo>
                <a:cubicBezTo>
                  <a:pt x="508102" y="4723387"/>
                  <a:pt x="505839" y="4723682"/>
                  <a:pt x="503665" y="4723974"/>
                </a:cubicBezTo>
                <a:cubicBezTo>
                  <a:pt x="505114" y="4728111"/>
                  <a:pt x="506653" y="4732248"/>
                  <a:pt x="508102" y="4736388"/>
                </a:cubicBezTo>
                <a:cubicBezTo>
                  <a:pt x="510637" y="4735980"/>
                  <a:pt x="513168" y="4735572"/>
                  <a:pt x="515703" y="4735163"/>
                </a:cubicBezTo>
                <a:cubicBezTo>
                  <a:pt x="513897" y="4731143"/>
                  <a:pt x="512177" y="4727119"/>
                  <a:pt x="510366" y="4723099"/>
                </a:cubicBezTo>
                <a:close/>
                <a:moveTo>
                  <a:pt x="6802533" y="4704270"/>
                </a:moveTo>
                <a:cubicBezTo>
                  <a:pt x="6800179" y="4704970"/>
                  <a:pt x="6795748" y="4705845"/>
                  <a:pt x="6795838" y="4706370"/>
                </a:cubicBezTo>
                <a:cubicBezTo>
                  <a:pt x="6796557" y="4710157"/>
                  <a:pt x="6798278" y="4713947"/>
                  <a:pt x="6799726" y="4717734"/>
                </a:cubicBezTo>
                <a:cubicBezTo>
                  <a:pt x="6802172" y="4717384"/>
                  <a:pt x="6804707" y="4716980"/>
                  <a:pt x="6807151" y="4716630"/>
                </a:cubicBezTo>
                <a:cubicBezTo>
                  <a:pt x="6805612" y="4712489"/>
                  <a:pt x="6804073" y="4708411"/>
                  <a:pt x="6802533" y="4704270"/>
                </a:cubicBezTo>
                <a:close/>
                <a:moveTo>
                  <a:pt x="450269" y="4545436"/>
                </a:moveTo>
                <a:cubicBezTo>
                  <a:pt x="449363" y="4545261"/>
                  <a:pt x="447915" y="4545785"/>
                  <a:pt x="446647" y="4546019"/>
                </a:cubicBezTo>
                <a:cubicBezTo>
                  <a:pt x="446829" y="4546835"/>
                  <a:pt x="447009" y="4547651"/>
                  <a:pt x="447100" y="4548406"/>
                </a:cubicBezTo>
                <a:cubicBezTo>
                  <a:pt x="448911" y="4548060"/>
                  <a:pt x="450812" y="4547768"/>
                  <a:pt x="452623" y="4547418"/>
                </a:cubicBezTo>
                <a:cubicBezTo>
                  <a:pt x="451899" y="4546718"/>
                  <a:pt x="451265" y="4545727"/>
                  <a:pt x="450269" y="4545436"/>
                </a:cubicBezTo>
                <a:close/>
                <a:moveTo>
                  <a:pt x="6524138" y="4385493"/>
                </a:moveTo>
                <a:cubicBezTo>
                  <a:pt x="6523414" y="4386251"/>
                  <a:pt x="6522690" y="4387009"/>
                  <a:pt x="6522056" y="4387709"/>
                </a:cubicBezTo>
                <a:cubicBezTo>
                  <a:pt x="6522508" y="4388525"/>
                  <a:pt x="6522962" y="4389341"/>
                  <a:pt x="6523414" y="4390154"/>
                </a:cubicBezTo>
                <a:cubicBezTo>
                  <a:pt x="6524590" y="4389108"/>
                  <a:pt x="6525854" y="4388117"/>
                  <a:pt x="6526760" y="4386950"/>
                </a:cubicBezTo>
                <a:cubicBezTo>
                  <a:pt x="6526940" y="4386776"/>
                  <a:pt x="6525039" y="4385959"/>
                  <a:pt x="6524138" y="4385493"/>
                </a:cubicBezTo>
                <a:close/>
                <a:moveTo>
                  <a:pt x="6437341" y="4384093"/>
                </a:moveTo>
                <a:cubicBezTo>
                  <a:pt x="6436164" y="4384443"/>
                  <a:pt x="6434263" y="4384676"/>
                  <a:pt x="6433992" y="4385201"/>
                </a:cubicBezTo>
                <a:cubicBezTo>
                  <a:pt x="6433720" y="4385843"/>
                  <a:pt x="6434806" y="4386776"/>
                  <a:pt x="6435258" y="4387592"/>
                </a:cubicBezTo>
                <a:cubicBezTo>
                  <a:pt x="6436979" y="4386950"/>
                  <a:pt x="6438700" y="4386367"/>
                  <a:pt x="6440420" y="4385726"/>
                </a:cubicBezTo>
                <a:cubicBezTo>
                  <a:pt x="6439334" y="4385201"/>
                  <a:pt x="6438338" y="4384676"/>
                  <a:pt x="6437341" y="4384093"/>
                </a:cubicBezTo>
                <a:close/>
                <a:moveTo>
                  <a:pt x="418141" y="4357632"/>
                </a:moveTo>
                <a:cubicBezTo>
                  <a:pt x="416330" y="4358040"/>
                  <a:pt x="414519" y="4358390"/>
                  <a:pt x="412708" y="4358798"/>
                </a:cubicBezTo>
                <a:lnTo>
                  <a:pt x="420597" y="4367192"/>
                </a:lnTo>
                <a:lnTo>
                  <a:pt x="420761" y="4367830"/>
                </a:lnTo>
                <a:lnTo>
                  <a:pt x="421214" y="4368284"/>
                </a:lnTo>
                <a:lnTo>
                  <a:pt x="423931" y="4377740"/>
                </a:lnTo>
                <a:cubicBezTo>
                  <a:pt x="425742" y="4377332"/>
                  <a:pt x="427553" y="4376924"/>
                  <a:pt x="429364" y="4376457"/>
                </a:cubicBezTo>
                <a:lnTo>
                  <a:pt x="421214" y="4368284"/>
                </a:lnTo>
                <a:lnTo>
                  <a:pt x="421033" y="4367655"/>
                </a:lnTo>
                <a:lnTo>
                  <a:pt x="420597" y="4367192"/>
                </a:lnTo>
                <a:close/>
                <a:moveTo>
                  <a:pt x="6704150" y="4356641"/>
                </a:moveTo>
                <a:cubicBezTo>
                  <a:pt x="6703790" y="4357515"/>
                  <a:pt x="6703426" y="4358390"/>
                  <a:pt x="6703065" y="4359261"/>
                </a:cubicBezTo>
                <a:cubicBezTo>
                  <a:pt x="6704695" y="4359378"/>
                  <a:pt x="6706415" y="4359495"/>
                  <a:pt x="6708044" y="4359670"/>
                </a:cubicBezTo>
                <a:cubicBezTo>
                  <a:pt x="6707864" y="4358740"/>
                  <a:pt x="6708136" y="4357690"/>
                  <a:pt x="6707501" y="4356991"/>
                </a:cubicBezTo>
                <a:cubicBezTo>
                  <a:pt x="6707048" y="4356582"/>
                  <a:pt x="6705238" y="4356699"/>
                  <a:pt x="6704150" y="4356641"/>
                </a:cubicBezTo>
                <a:close/>
                <a:moveTo>
                  <a:pt x="467825" y="4274805"/>
                </a:moveTo>
                <a:cubicBezTo>
                  <a:pt x="465742" y="4274805"/>
                  <a:pt x="463755" y="4274863"/>
                  <a:pt x="461673" y="4274863"/>
                </a:cubicBezTo>
                <a:cubicBezTo>
                  <a:pt x="462216" y="4275621"/>
                  <a:pt x="462850" y="4276376"/>
                  <a:pt x="463393" y="4277134"/>
                </a:cubicBezTo>
                <a:cubicBezTo>
                  <a:pt x="464661" y="4277134"/>
                  <a:pt x="466291" y="4277426"/>
                  <a:pt x="467010" y="4277076"/>
                </a:cubicBezTo>
                <a:cubicBezTo>
                  <a:pt x="467734" y="4276667"/>
                  <a:pt x="467553" y="4275621"/>
                  <a:pt x="467825" y="4274805"/>
                </a:cubicBezTo>
                <a:close/>
                <a:moveTo>
                  <a:pt x="831845" y="4269032"/>
                </a:moveTo>
                <a:cubicBezTo>
                  <a:pt x="831211" y="4269848"/>
                  <a:pt x="830667" y="4270665"/>
                  <a:pt x="830034" y="4271481"/>
                </a:cubicBezTo>
                <a:cubicBezTo>
                  <a:pt x="831573" y="4271947"/>
                  <a:pt x="833198" y="4272414"/>
                  <a:pt x="834737" y="4272880"/>
                </a:cubicBezTo>
                <a:cubicBezTo>
                  <a:pt x="834737" y="4271947"/>
                  <a:pt x="835100" y="4270956"/>
                  <a:pt x="834647" y="4270140"/>
                </a:cubicBezTo>
                <a:cubicBezTo>
                  <a:pt x="834375" y="4269615"/>
                  <a:pt x="832841" y="4269382"/>
                  <a:pt x="831845" y="4269032"/>
                </a:cubicBezTo>
                <a:close/>
                <a:moveTo>
                  <a:pt x="6499430" y="4234760"/>
                </a:moveTo>
                <a:cubicBezTo>
                  <a:pt x="6485672" y="4235576"/>
                  <a:pt x="6474992" y="4236218"/>
                  <a:pt x="6461326" y="4236976"/>
                </a:cubicBezTo>
                <a:cubicBezTo>
                  <a:pt x="6459968" y="4246008"/>
                  <a:pt x="6460238" y="4255743"/>
                  <a:pt x="6456708" y="4264895"/>
                </a:cubicBezTo>
                <a:cubicBezTo>
                  <a:pt x="6453362" y="4273697"/>
                  <a:pt x="6446119" y="4281916"/>
                  <a:pt x="6440330" y="4290714"/>
                </a:cubicBezTo>
                <a:cubicBezTo>
                  <a:pt x="6445485" y="4293339"/>
                  <a:pt x="6451280" y="4296313"/>
                  <a:pt x="6456888" y="4299283"/>
                </a:cubicBezTo>
                <a:cubicBezTo>
                  <a:pt x="6448474" y="4333967"/>
                  <a:pt x="6455622" y="4385959"/>
                  <a:pt x="6472910" y="4412132"/>
                </a:cubicBezTo>
                <a:cubicBezTo>
                  <a:pt x="6472910" y="4396686"/>
                  <a:pt x="6476532" y="4381764"/>
                  <a:pt x="6472005" y="4367947"/>
                </a:cubicBezTo>
                <a:cubicBezTo>
                  <a:pt x="6465852" y="4349296"/>
                  <a:pt x="6480421" y="4341136"/>
                  <a:pt x="6502055" y="4334433"/>
                </a:cubicBezTo>
                <a:cubicBezTo>
                  <a:pt x="6507846" y="4332625"/>
                  <a:pt x="6514269" y="4331634"/>
                  <a:pt x="6520336" y="4330293"/>
                </a:cubicBezTo>
                <a:cubicBezTo>
                  <a:pt x="6524320" y="4328139"/>
                  <a:pt x="6528208" y="4325923"/>
                  <a:pt x="6532192" y="4323765"/>
                </a:cubicBezTo>
                <a:cubicBezTo>
                  <a:pt x="6494270" y="4322074"/>
                  <a:pt x="6489832" y="4309776"/>
                  <a:pt x="6492366" y="4294505"/>
                </a:cubicBezTo>
                <a:cubicBezTo>
                  <a:pt x="6492820" y="4291593"/>
                  <a:pt x="6488206" y="4287744"/>
                  <a:pt x="6484404" y="4285236"/>
                </a:cubicBezTo>
                <a:cubicBezTo>
                  <a:pt x="6461326" y="4269906"/>
                  <a:pt x="6461144" y="4269965"/>
                  <a:pt x="6489017" y="4260641"/>
                </a:cubicBezTo>
                <a:cubicBezTo>
                  <a:pt x="6506760" y="4254693"/>
                  <a:pt x="6510652" y="4239772"/>
                  <a:pt x="6499430" y="4234760"/>
                </a:cubicBezTo>
                <a:close/>
                <a:moveTo>
                  <a:pt x="6300770" y="4211619"/>
                </a:moveTo>
                <a:cubicBezTo>
                  <a:pt x="6299140" y="4212261"/>
                  <a:pt x="6297329" y="4212727"/>
                  <a:pt x="6296152" y="4213544"/>
                </a:cubicBezTo>
                <a:cubicBezTo>
                  <a:pt x="6295789" y="4213777"/>
                  <a:pt x="6297329" y="4215057"/>
                  <a:pt x="6297963" y="4215876"/>
                </a:cubicBezTo>
                <a:cubicBezTo>
                  <a:pt x="6298868" y="4215406"/>
                  <a:pt x="6299768" y="4214940"/>
                  <a:pt x="6300770" y="4214418"/>
                </a:cubicBezTo>
                <a:cubicBezTo>
                  <a:pt x="6300770" y="4213485"/>
                  <a:pt x="6300770" y="4212552"/>
                  <a:pt x="6300770" y="4211619"/>
                </a:cubicBezTo>
                <a:close/>
                <a:moveTo>
                  <a:pt x="573355" y="4160965"/>
                </a:moveTo>
                <a:cubicBezTo>
                  <a:pt x="572993" y="4162481"/>
                  <a:pt x="572545" y="4163997"/>
                  <a:pt x="572454" y="4165513"/>
                </a:cubicBezTo>
                <a:cubicBezTo>
                  <a:pt x="572454" y="4165688"/>
                  <a:pt x="574984" y="4165921"/>
                  <a:pt x="576343" y="4166096"/>
                </a:cubicBezTo>
                <a:cubicBezTo>
                  <a:pt x="576705" y="4164580"/>
                  <a:pt x="577067" y="4163064"/>
                  <a:pt x="577429" y="4161551"/>
                </a:cubicBezTo>
                <a:cubicBezTo>
                  <a:pt x="576071" y="4161376"/>
                  <a:pt x="574713" y="4161140"/>
                  <a:pt x="573355" y="4160965"/>
                </a:cubicBezTo>
                <a:close/>
                <a:moveTo>
                  <a:pt x="847227" y="4108914"/>
                </a:moveTo>
                <a:cubicBezTo>
                  <a:pt x="845507" y="4109905"/>
                  <a:pt x="844154" y="4111072"/>
                  <a:pt x="842614" y="4112179"/>
                </a:cubicBezTo>
                <a:cubicBezTo>
                  <a:pt x="843701" y="4112646"/>
                  <a:pt x="844692" y="4113171"/>
                  <a:pt x="845778" y="4113696"/>
                </a:cubicBezTo>
                <a:cubicBezTo>
                  <a:pt x="847227" y="4112588"/>
                  <a:pt x="848767" y="4111480"/>
                  <a:pt x="850215" y="4110372"/>
                </a:cubicBezTo>
                <a:cubicBezTo>
                  <a:pt x="849129" y="4109847"/>
                  <a:pt x="847408" y="4108797"/>
                  <a:pt x="847227" y="4108914"/>
                </a:cubicBezTo>
                <a:close/>
                <a:moveTo>
                  <a:pt x="573898" y="4106468"/>
                </a:moveTo>
                <a:cubicBezTo>
                  <a:pt x="571549" y="4106760"/>
                  <a:pt x="569285" y="4107051"/>
                  <a:pt x="566931" y="4107343"/>
                </a:cubicBezTo>
                <a:cubicBezTo>
                  <a:pt x="567474" y="4112471"/>
                  <a:pt x="568198" y="4117599"/>
                  <a:pt x="568923" y="4122731"/>
                </a:cubicBezTo>
                <a:cubicBezTo>
                  <a:pt x="572364" y="4122439"/>
                  <a:pt x="575890" y="4122206"/>
                  <a:pt x="579331" y="4121915"/>
                </a:cubicBezTo>
                <a:cubicBezTo>
                  <a:pt x="577520" y="4116786"/>
                  <a:pt x="575709" y="4111596"/>
                  <a:pt x="573898" y="4106468"/>
                </a:cubicBezTo>
                <a:close/>
                <a:moveTo>
                  <a:pt x="401848" y="4099824"/>
                </a:moveTo>
                <a:cubicBezTo>
                  <a:pt x="391802" y="4117716"/>
                  <a:pt x="392074" y="4130247"/>
                  <a:pt x="412708" y="4145813"/>
                </a:cubicBezTo>
                <a:cubicBezTo>
                  <a:pt x="423931" y="4127393"/>
                  <a:pt x="417326" y="4115445"/>
                  <a:pt x="401848" y="4099824"/>
                </a:cubicBezTo>
                <a:close/>
                <a:moveTo>
                  <a:pt x="582319" y="4076800"/>
                </a:moveTo>
                <a:cubicBezTo>
                  <a:pt x="579059" y="4078546"/>
                  <a:pt x="576614" y="4079246"/>
                  <a:pt x="576162" y="4080295"/>
                </a:cubicBezTo>
                <a:cubicBezTo>
                  <a:pt x="575527" y="4081870"/>
                  <a:pt x="576343" y="4083677"/>
                  <a:pt x="576433" y="4085423"/>
                </a:cubicBezTo>
                <a:cubicBezTo>
                  <a:pt x="578425" y="4085307"/>
                  <a:pt x="581956" y="4085365"/>
                  <a:pt x="582047" y="4085132"/>
                </a:cubicBezTo>
                <a:cubicBezTo>
                  <a:pt x="582500" y="4082744"/>
                  <a:pt x="582319" y="4080295"/>
                  <a:pt x="582319" y="4076800"/>
                </a:cubicBezTo>
                <a:close/>
                <a:moveTo>
                  <a:pt x="511000" y="4060945"/>
                </a:moveTo>
                <a:cubicBezTo>
                  <a:pt x="502765" y="4068406"/>
                  <a:pt x="525658" y="4079479"/>
                  <a:pt x="504661" y="4085715"/>
                </a:cubicBezTo>
                <a:cubicBezTo>
                  <a:pt x="502850" y="4086243"/>
                  <a:pt x="506653" y="4094809"/>
                  <a:pt x="507921" y="4099587"/>
                </a:cubicBezTo>
                <a:cubicBezTo>
                  <a:pt x="516789" y="4097958"/>
                  <a:pt x="529280" y="4098074"/>
                  <a:pt x="533716" y="4094284"/>
                </a:cubicBezTo>
                <a:cubicBezTo>
                  <a:pt x="545482" y="4084261"/>
                  <a:pt x="535436" y="4070677"/>
                  <a:pt x="511000" y="4060945"/>
                </a:cubicBezTo>
                <a:close/>
                <a:moveTo>
                  <a:pt x="834827" y="4057738"/>
                </a:moveTo>
                <a:cubicBezTo>
                  <a:pt x="834103" y="4059196"/>
                  <a:pt x="833378" y="4060712"/>
                  <a:pt x="832564" y="4062286"/>
                </a:cubicBezTo>
                <a:cubicBezTo>
                  <a:pt x="834737" y="4063333"/>
                  <a:pt x="836910" y="4064382"/>
                  <a:pt x="839174" y="4065490"/>
                </a:cubicBezTo>
                <a:cubicBezTo>
                  <a:pt x="839898" y="4063974"/>
                  <a:pt x="841800" y="4062111"/>
                  <a:pt x="841076" y="4060945"/>
                </a:cubicBezTo>
                <a:cubicBezTo>
                  <a:pt x="840170" y="4059546"/>
                  <a:pt x="837001" y="4058787"/>
                  <a:pt x="834827" y="4057738"/>
                </a:cubicBezTo>
                <a:close/>
                <a:moveTo>
                  <a:pt x="203822" y="4047303"/>
                </a:moveTo>
                <a:lnTo>
                  <a:pt x="203637" y="4047474"/>
                </a:lnTo>
                <a:lnTo>
                  <a:pt x="203550" y="4047478"/>
                </a:lnTo>
                <a:close/>
                <a:moveTo>
                  <a:pt x="387457" y="4034189"/>
                </a:moveTo>
                <a:cubicBezTo>
                  <a:pt x="383840" y="4034889"/>
                  <a:pt x="380218" y="4035530"/>
                  <a:pt x="376596" y="4036230"/>
                </a:cubicBezTo>
                <a:cubicBezTo>
                  <a:pt x="379946" y="4050860"/>
                  <a:pt x="383297" y="4065607"/>
                  <a:pt x="387637" y="4085074"/>
                </a:cubicBezTo>
                <a:cubicBezTo>
                  <a:pt x="396506" y="4076392"/>
                  <a:pt x="407461" y="4070502"/>
                  <a:pt x="406103" y="4066132"/>
                </a:cubicBezTo>
                <a:cubicBezTo>
                  <a:pt x="402844" y="4055117"/>
                  <a:pt x="394066" y="4044799"/>
                  <a:pt x="387457" y="4034189"/>
                </a:cubicBezTo>
                <a:close/>
                <a:moveTo>
                  <a:pt x="432075" y="4033489"/>
                </a:moveTo>
                <a:cubicBezTo>
                  <a:pt x="441582" y="4048181"/>
                  <a:pt x="441582" y="4048181"/>
                  <a:pt x="463122" y="4048181"/>
                </a:cubicBezTo>
                <a:cubicBezTo>
                  <a:pt x="459499" y="4044274"/>
                  <a:pt x="457689" y="4040367"/>
                  <a:pt x="453619" y="4038504"/>
                </a:cubicBezTo>
                <a:cubicBezTo>
                  <a:pt x="448458" y="4036172"/>
                  <a:pt x="441491" y="4035530"/>
                  <a:pt x="432075" y="4033489"/>
                </a:cubicBezTo>
                <a:close/>
                <a:moveTo>
                  <a:pt x="6486216" y="4030402"/>
                </a:moveTo>
                <a:cubicBezTo>
                  <a:pt x="6485943" y="4033664"/>
                  <a:pt x="6485762" y="4036930"/>
                  <a:pt x="6485490" y="4040192"/>
                </a:cubicBezTo>
                <a:cubicBezTo>
                  <a:pt x="6487030" y="4040250"/>
                  <a:pt x="6488570" y="4040309"/>
                  <a:pt x="6490195" y="4040309"/>
                </a:cubicBezTo>
                <a:cubicBezTo>
                  <a:pt x="6490466" y="4037046"/>
                  <a:pt x="6490648" y="4033781"/>
                  <a:pt x="6490919" y="4030519"/>
                </a:cubicBezTo>
                <a:cubicBezTo>
                  <a:pt x="6489384" y="4030460"/>
                  <a:pt x="6487846" y="4030402"/>
                  <a:pt x="6486216" y="4030402"/>
                </a:cubicBezTo>
                <a:close/>
                <a:moveTo>
                  <a:pt x="6590568" y="4022008"/>
                </a:moveTo>
                <a:cubicBezTo>
                  <a:pt x="6589210" y="4023524"/>
                  <a:pt x="6587762" y="4025040"/>
                  <a:pt x="6585316" y="4027603"/>
                </a:cubicBezTo>
                <a:cubicBezTo>
                  <a:pt x="6588395" y="4028827"/>
                  <a:pt x="6591473" y="4030110"/>
                  <a:pt x="6594642" y="4031335"/>
                </a:cubicBezTo>
                <a:cubicBezTo>
                  <a:pt x="6596092" y="4029819"/>
                  <a:pt x="6599255" y="4027661"/>
                  <a:pt x="6598531" y="4026903"/>
                </a:cubicBezTo>
                <a:cubicBezTo>
                  <a:pt x="6596810" y="4024924"/>
                  <a:pt x="6593376" y="4023641"/>
                  <a:pt x="6590568" y="4022008"/>
                </a:cubicBezTo>
                <a:close/>
                <a:moveTo>
                  <a:pt x="6551378" y="4015597"/>
                </a:moveTo>
                <a:cubicBezTo>
                  <a:pt x="6544502" y="4019384"/>
                  <a:pt x="6533912" y="4022416"/>
                  <a:pt x="6531286" y="4027195"/>
                </a:cubicBezTo>
                <a:cubicBezTo>
                  <a:pt x="6521241" y="4045382"/>
                  <a:pt x="6517166" y="4064091"/>
                  <a:pt x="6536810" y="4083911"/>
                </a:cubicBezTo>
                <a:cubicBezTo>
                  <a:pt x="6545860" y="4064615"/>
                  <a:pt x="6554728" y="4048702"/>
                  <a:pt x="6560336" y="4032326"/>
                </a:cubicBezTo>
                <a:cubicBezTo>
                  <a:pt x="6561966" y="4027428"/>
                  <a:pt x="6554547" y="4021192"/>
                  <a:pt x="6551378" y="4015597"/>
                </a:cubicBezTo>
                <a:close/>
                <a:moveTo>
                  <a:pt x="6597988" y="3989074"/>
                </a:moveTo>
                <a:cubicBezTo>
                  <a:pt x="6596720" y="3990182"/>
                  <a:pt x="6595548" y="3991232"/>
                  <a:pt x="6594371" y="3992340"/>
                </a:cubicBezTo>
                <a:cubicBezTo>
                  <a:pt x="6595090" y="3992981"/>
                  <a:pt x="6595820" y="3993623"/>
                  <a:pt x="6596538" y="3994264"/>
                </a:cubicBezTo>
                <a:cubicBezTo>
                  <a:pt x="6597716" y="3993211"/>
                  <a:pt x="6599165" y="3992223"/>
                  <a:pt x="6599980" y="3990999"/>
                </a:cubicBezTo>
                <a:cubicBezTo>
                  <a:pt x="6600252" y="3990590"/>
                  <a:pt x="6598712" y="3989716"/>
                  <a:pt x="6597988" y="3989074"/>
                </a:cubicBezTo>
                <a:close/>
                <a:moveTo>
                  <a:pt x="6600160" y="3951537"/>
                </a:moveTo>
                <a:cubicBezTo>
                  <a:pt x="6599346" y="3952178"/>
                  <a:pt x="6598531" y="3952878"/>
                  <a:pt x="6597716" y="3953578"/>
                </a:cubicBezTo>
                <a:cubicBezTo>
                  <a:pt x="6599436" y="3954569"/>
                  <a:pt x="6601158" y="3955499"/>
                  <a:pt x="6602876" y="3956494"/>
                </a:cubicBezTo>
                <a:cubicBezTo>
                  <a:pt x="6603692" y="3955794"/>
                  <a:pt x="6605322" y="3954686"/>
                  <a:pt x="6605140" y="3954511"/>
                </a:cubicBezTo>
                <a:cubicBezTo>
                  <a:pt x="6603692" y="3953403"/>
                  <a:pt x="6601882" y="3952470"/>
                  <a:pt x="6600160" y="3951537"/>
                </a:cubicBezTo>
                <a:close/>
                <a:moveTo>
                  <a:pt x="841165" y="3949904"/>
                </a:moveTo>
                <a:cubicBezTo>
                  <a:pt x="840713" y="3949729"/>
                  <a:pt x="838993" y="3950545"/>
                  <a:pt x="837816" y="3950895"/>
                </a:cubicBezTo>
                <a:cubicBezTo>
                  <a:pt x="838540" y="3951478"/>
                  <a:pt x="839083" y="3952295"/>
                  <a:pt x="839989" y="3952470"/>
                </a:cubicBezTo>
                <a:cubicBezTo>
                  <a:pt x="841165" y="3952761"/>
                  <a:pt x="842614" y="3952528"/>
                  <a:pt x="843883" y="3952470"/>
                </a:cubicBezTo>
                <a:cubicBezTo>
                  <a:pt x="842977" y="3951595"/>
                  <a:pt x="842343" y="3950487"/>
                  <a:pt x="841165" y="3949904"/>
                </a:cubicBezTo>
                <a:close/>
                <a:moveTo>
                  <a:pt x="444746" y="3941277"/>
                </a:moveTo>
                <a:cubicBezTo>
                  <a:pt x="443840" y="3941568"/>
                  <a:pt x="443660" y="3942735"/>
                  <a:pt x="443207" y="3943318"/>
                </a:cubicBezTo>
                <a:cubicBezTo>
                  <a:pt x="444203" y="3944018"/>
                  <a:pt x="445109" y="3944659"/>
                  <a:pt x="446014" y="3945359"/>
                </a:cubicBezTo>
                <a:cubicBezTo>
                  <a:pt x="446829" y="3944193"/>
                  <a:pt x="447643" y="3942968"/>
                  <a:pt x="448458" y="3941805"/>
                </a:cubicBezTo>
                <a:cubicBezTo>
                  <a:pt x="447191" y="3941568"/>
                  <a:pt x="445561" y="3940985"/>
                  <a:pt x="444746" y="3941277"/>
                </a:cubicBezTo>
                <a:close/>
                <a:moveTo>
                  <a:pt x="516880" y="3929679"/>
                </a:moveTo>
                <a:cubicBezTo>
                  <a:pt x="513806" y="3930321"/>
                  <a:pt x="510637" y="3930962"/>
                  <a:pt x="507559" y="3931604"/>
                </a:cubicBezTo>
                <a:cubicBezTo>
                  <a:pt x="511271" y="3939298"/>
                  <a:pt x="514888" y="3946992"/>
                  <a:pt x="518600" y="3954686"/>
                </a:cubicBezTo>
                <a:cubicBezTo>
                  <a:pt x="521769" y="3954044"/>
                  <a:pt x="525029" y="3953345"/>
                  <a:pt x="528193" y="3952703"/>
                </a:cubicBezTo>
                <a:cubicBezTo>
                  <a:pt x="524486" y="3945009"/>
                  <a:pt x="520682" y="3937315"/>
                  <a:pt x="516880" y="3929679"/>
                </a:cubicBezTo>
                <a:close/>
                <a:moveTo>
                  <a:pt x="427281" y="3906130"/>
                </a:moveTo>
                <a:cubicBezTo>
                  <a:pt x="425379" y="3905722"/>
                  <a:pt x="422573" y="3907122"/>
                  <a:pt x="420219" y="3907763"/>
                </a:cubicBezTo>
                <a:cubicBezTo>
                  <a:pt x="421395" y="3909104"/>
                  <a:pt x="422210" y="3911379"/>
                  <a:pt x="423750" y="3911609"/>
                </a:cubicBezTo>
                <a:cubicBezTo>
                  <a:pt x="425923" y="3911900"/>
                  <a:pt x="428639" y="3910734"/>
                  <a:pt x="431084" y="3910151"/>
                </a:cubicBezTo>
                <a:cubicBezTo>
                  <a:pt x="429907" y="3908755"/>
                  <a:pt x="429002" y="3906480"/>
                  <a:pt x="427281" y="3906130"/>
                </a:cubicBezTo>
                <a:close/>
                <a:moveTo>
                  <a:pt x="623405" y="3902285"/>
                </a:moveTo>
                <a:cubicBezTo>
                  <a:pt x="623134" y="3903098"/>
                  <a:pt x="622772" y="3903918"/>
                  <a:pt x="622500" y="3904731"/>
                </a:cubicBezTo>
                <a:cubicBezTo>
                  <a:pt x="623949" y="3904847"/>
                  <a:pt x="625488" y="3905022"/>
                  <a:pt x="626937" y="3905139"/>
                </a:cubicBezTo>
                <a:cubicBezTo>
                  <a:pt x="626756" y="3904264"/>
                  <a:pt x="626937" y="3903331"/>
                  <a:pt x="626394" y="3902635"/>
                </a:cubicBezTo>
                <a:cubicBezTo>
                  <a:pt x="626122" y="3902285"/>
                  <a:pt x="624402" y="3902402"/>
                  <a:pt x="623405" y="3902285"/>
                </a:cubicBezTo>
                <a:close/>
                <a:moveTo>
                  <a:pt x="460043" y="3883515"/>
                </a:moveTo>
                <a:cubicBezTo>
                  <a:pt x="457779" y="3884389"/>
                  <a:pt x="453529" y="3885556"/>
                  <a:pt x="453710" y="3886022"/>
                </a:cubicBezTo>
                <a:cubicBezTo>
                  <a:pt x="454520" y="3888063"/>
                  <a:pt x="456603" y="3889926"/>
                  <a:pt x="458232" y="3891792"/>
                </a:cubicBezTo>
                <a:cubicBezTo>
                  <a:pt x="459952" y="3890567"/>
                  <a:pt x="461673" y="3889284"/>
                  <a:pt x="463393" y="3888005"/>
                </a:cubicBezTo>
                <a:cubicBezTo>
                  <a:pt x="462306" y="3886489"/>
                  <a:pt x="461221" y="3884973"/>
                  <a:pt x="460043" y="3883515"/>
                </a:cubicBezTo>
                <a:close/>
                <a:moveTo>
                  <a:pt x="789304" y="3877337"/>
                </a:moveTo>
                <a:cubicBezTo>
                  <a:pt x="784777" y="3877337"/>
                  <a:pt x="780255" y="3877395"/>
                  <a:pt x="775817" y="3877395"/>
                </a:cubicBezTo>
                <a:lnTo>
                  <a:pt x="782896" y="3900748"/>
                </a:lnTo>
                <a:lnTo>
                  <a:pt x="782699" y="3901469"/>
                </a:lnTo>
                <a:lnTo>
                  <a:pt x="783426" y="3901989"/>
                </a:lnTo>
                <a:lnTo>
                  <a:pt x="790481" y="3915457"/>
                </a:lnTo>
                <a:cubicBezTo>
                  <a:pt x="793016" y="3914466"/>
                  <a:pt x="795461" y="3913475"/>
                  <a:pt x="797996" y="3912425"/>
                </a:cubicBezTo>
                <a:lnTo>
                  <a:pt x="783426" y="3901989"/>
                </a:lnTo>
                <a:lnTo>
                  <a:pt x="783062" y="3901294"/>
                </a:lnTo>
                <a:lnTo>
                  <a:pt x="782896" y="3900748"/>
                </a:lnTo>
                <a:close/>
                <a:moveTo>
                  <a:pt x="849310" y="3859674"/>
                </a:moveTo>
                <a:cubicBezTo>
                  <a:pt x="847318" y="3860782"/>
                  <a:pt x="843883" y="3861774"/>
                  <a:pt x="843701" y="3862998"/>
                </a:cubicBezTo>
                <a:cubicBezTo>
                  <a:pt x="843424" y="3864339"/>
                  <a:pt x="846231" y="3865852"/>
                  <a:pt x="847680" y="3867310"/>
                </a:cubicBezTo>
                <a:cubicBezTo>
                  <a:pt x="849581" y="3866264"/>
                  <a:pt x="852841" y="3865269"/>
                  <a:pt x="853022" y="3864106"/>
                </a:cubicBezTo>
                <a:cubicBezTo>
                  <a:pt x="853203" y="3862707"/>
                  <a:pt x="850759" y="3861190"/>
                  <a:pt x="849310" y="3859674"/>
                </a:cubicBezTo>
                <a:close/>
                <a:moveTo>
                  <a:pt x="738891" y="3852738"/>
                </a:moveTo>
                <a:cubicBezTo>
                  <a:pt x="737170" y="3853730"/>
                  <a:pt x="735273" y="3854721"/>
                  <a:pt x="733463" y="3855771"/>
                </a:cubicBezTo>
                <a:cubicBezTo>
                  <a:pt x="734640" y="3857287"/>
                  <a:pt x="735273" y="3859324"/>
                  <a:pt x="737170" y="3860141"/>
                </a:cubicBezTo>
                <a:cubicBezTo>
                  <a:pt x="738438" y="3860666"/>
                  <a:pt x="741516" y="3859499"/>
                  <a:pt x="743780" y="3859091"/>
                </a:cubicBezTo>
                <a:cubicBezTo>
                  <a:pt x="742150" y="3856995"/>
                  <a:pt x="740520" y="3854838"/>
                  <a:pt x="738891" y="3852738"/>
                </a:cubicBezTo>
                <a:close/>
                <a:moveTo>
                  <a:pt x="774193" y="3832805"/>
                </a:moveTo>
                <a:cubicBezTo>
                  <a:pt x="753011" y="3841199"/>
                  <a:pt x="757810" y="3850989"/>
                  <a:pt x="765229" y="3858450"/>
                </a:cubicBezTo>
                <a:cubicBezTo>
                  <a:pt x="768579" y="3861890"/>
                  <a:pt x="781884" y="3861190"/>
                  <a:pt x="800074" y="3863640"/>
                </a:cubicBezTo>
                <a:cubicBezTo>
                  <a:pt x="788489" y="3849826"/>
                  <a:pt x="781613" y="3841662"/>
                  <a:pt x="774193" y="3832805"/>
                </a:cubicBezTo>
                <a:close/>
                <a:moveTo>
                  <a:pt x="6441325" y="3815551"/>
                </a:moveTo>
                <a:cubicBezTo>
                  <a:pt x="6441325" y="3820387"/>
                  <a:pt x="6441325" y="3825228"/>
                  <a:pt x="6441325" y="3830064"/>
                </a:cubicBezTo>
                <a:cubicBezTo>
                  <a:pt x="6442768" y="3830064"/>
                  <a:pt x="6444126" y="3830064"/>
                  <a:pt x="6445576" y="3830064"/>
                </a:cubicBezTo>
                <a:cubicBezTo>
                  <a:pt x="6445576" y="3825228"/>
                  <a:pt x="6445576" y="3820387"/>
                  <a:pt x="6445576" y="3815551"/>
                </a:cubicBezTo>
                <a:cubicBezTo>
                  <a:pt x="6444126" y="3815551"/>
                  <a:pt x="6442768" y="3815551"/>
                  <a:pt x="6441325" y="3815551"/>
                </a:cubicBezTo>
                <a:close/>
                <a:moveTo>
                  <a:pt x="620061" y="3802320"/>
                </a:moveTo>
                <a:lnTo>
                  <a:pt x="620007" y="3802409"/>
                </a:lnTo>
                <a:lnTo>
                  <a:pt x="619970" y="3802379"/>
                </a:lnTo>
                <a:close/>
                <a:moveTo>
                  <a:pt x="806050" y="3779413"/>
                </a:moveTo>
                <a:cubicBezTo>
                  <a:pt x="805235" y="3779880"/>
                  <a:pt x="803967" y="3780229"/>
                  <a:pt x="803605" y="3780809"/>
                </a:cubicBezTo>
                <a:cubicBezTo>
                  <a:pt x="803243" y="3781571"/>
                  <a:pt x="803514" y="3782500"/>
                  <a:pt x="803605" y="3783317"/>
                </a:cubicBezTo>
                <a:cubicBezTo>
                  <a:pt x="804963" y="3782792"/>
                  <a:pt x="806593" y="3782325"/>
                  <a:pt x="807499" y="3781571"/>
                </a:cubicBezTo>
                <a:cubicBezTo>
                  <a:pt x="807951" y="3781279"/>
                  <a:pt x="806593" y="3780171"/>
                  <a:pt x="806050" y="3779413"/>
                </a:cubicBezTo>
                <a:close/>
                <a:moveTo>
                  <a:pt x="841528" y="3777839"/>
                </a:moveTo>
                <a:cubicBezTo>
                  <a:pt x="838631" y="3777897"/>
                  <a:pt x="835642" y="3777955"/>
                  <a:pt x="832751" y="3778072"/>
                </a:cubicBezTo>
                <a:cubicBezTo>
                  <a:pt x="833831" y="3789961"/>
                  <a:pt x="834918" y="3801854"/>
                  <a:pt x="836005" y="3813801"/>
                </a:cubicBezTo>
                <a:cubicBezTo>
                  <a:pt x="837816" y="3813743"/>
                  <a:pt x="839718" y="3813685"/>
                  <a:pt x="841528" y="3813626"/>
                </a:cubicBezTo>
                <a:cubicBezTo>
                  <a:pt x="841528" y="3801679"/>
                  <a:pt x="841528" y="3789728"/>
                  <a:pt x="841528" y="3777839"/>
                </a:cubicBezTo>
                <a:close/>
                <a:moveTo>
                  <a:pt x="680514" y="3766762"/>
                </a:moveTo>
                <a:cubicBezTo>
                  <a:pt x="679161" y="3768162"/>
                  <a:pt x="676626" y="3769620"/>
                  <a:pt x="676717" y="3770961"/>
                </a:cubicBezTo>
                <a:cubicBezTo>
                  <a:pt x="676897" y="3772419"/>
                  <a:pt x="679608" y="3773756"/>
                  <a:pt x="681148" y="3775156"/>
                </a:cubicBezTo>
                <a:cubicBezTo>
                  <a:pt x="683050" y="3773348"/>
                  <a:pt x="685404" y="3771719"/>
                  <a:pt x="686400" y="3769736"/>
                </a:cubicBezTo>
                <a:cubicBezTo>
                  <a:pt x="686671" y="3769153"/>
                  <a:pt x="682597" y="3767754"/>
                  <a:pt x="680514" y="3766762"/>
                </a:cubicBezTo>
                <a:close/>
                <a:moveTo>
                  <a:pt x="884969" y="3734415"/>
                </a:moveTo>
                <a:cubicBezTo>
                  <a:pt x="879808" y="3734648"/>
                  <a:pt x="874743" y="3734823"/>
                  <a:pt x="869582" y="3735056"/>
                </a:cubicBezTo>
                <a:cubicBezTo>
                  <a:pt x="870125" y="3736919"/>
                  <a:pt x="870578" y="3738785"/>
                  <a:pt x="871121" y="3740709"/>
                </a:cubicBezTo>
                <a:cubicBezTo>
                  <a:pt x="876191" y="3739893"/>
                  <a:pt x="881167" y="3739135"/>
                  <a:pt x="886237" y="3738318"/>
                </a:cubicBezTo>
                <a:cubicBezTo>
                  <a:pt x="885785" y="3737036"/>
                  <a:pt x="885422" y="3735694"/>
                  <a:pt x="884969" y="3734415"/>
                </a:cubicBezTo>
                <a:close/>
                <a:moveTo>
                  <a:pt x="6445395" y="3718210"/>
                </a:moveTo>
                <a:cubicBezTo>
                  <a:pt x="6443040" y="3718327"/>
                  <a:pt x="6440692" y="3718443"/>
                  <a:pt x="6438338" y="3718560"/>
                </a:cubicBezTo>
                <a:cubicBezTo>
                  <a:pt x="6438338" y="3735869"/>
                  <a:pt x="6438338" y="3753182"/>
                  <a:pt x="6438338" y="3770494"/>
                </a:cubicBezTo>
                <a:cubicBezTo>
                  <a:pt x="6440692" y="3770494"/>
                  <a:pt x="6443040" y="3770494"/>
                  <a:pt x="6445395" y="3770553"/>
                </a:cubicBezTo>
                <a:cubicBezTo>
                  <a:pt x="6445395" y="3753123"/>
                  <a:pt x="6445395" y="3735636"/>
                  <a:pt x="6445395" y="3718210"/>
                </a:cubicBezTo>
                <a:close/>
                <a:moveTo>
                  <a:pt x="748216" y="3673912"/>
                </a:moveTo>
                <a:cubicBezTo>
                  <a:pt x="738800" y="3684518"/>
                  <a:pt x="735002" y="3693145"/>
                  <a:pt x="753645" y="3698857"/>
                </a:cubicBezTo>
                <a:cubicBezTo>
                  <a:pt x="766768" y="3702880"/>
                  <a:pt x="779440" y="3703697"/>
                  <a:pt x="785325" y="3690000"/>
                </a:cubicBezTo>
                <a:cubicBezTo>
                  <a:pt x="773644" y="3684926"/>
                  <a:pt x="761341" y="3679623"/>
                  <a:pt x="748216" y="3673912"/>
                </a:cubicBezTo>
                <a:close/>
                <a:moveTo>
                  <a:pt x="6260310" y="3633867"/>
                </a:moveTo>
                <a:cubicBezTo>
                  <a:pt x="6260310" y="3646398"/>
                  <a:pt x="6260310" y="3658932"/>
                  <a:pt x="6260310" y="3671404"/>
                </a:cubicBezTo>
                <a:cubicBezTo>
                  <a:pt x="6262122" y="3671346"/>
                  <a:pt x="6263932" y="3671346"/>
                  <a:pt x="6265744" y="3671288"/>
                </a:cubicBezTo>
                <a:cubicBezTo>
                  <a:pt x="6266916" y="3658874"/>
                  <a:pt x="6268184" y="3646398"/>
                  <a:pt x="6269361" y="3633984"/>
                </a:cubicBezTo>
                <a:cubicBezTo>
                  <a:pt x="6266374" y="3633925"/>
                  <a:pt x="6263300" y="3633925"/>
                  <a:pt x="6260310" y="3633867"/>
                </a:cubicBezTo>
                <a:close/>
                <a:moveTo>
                  <a:pt x="681148" y="3615680"/>
                </a:moveTo>
                <a:cubicBezTo>
                  <a:pt x="679337" y="3616146"/>
                  <a:pt x="677441" y="3616671"/>
                  <a:pt x="675630" y="3617138"/>
                </a:cubicBezTo>
                <a:cubicBezTo>
                  <a:pt x="677532" y="3620928"/>
                  <a:pt x="679428" y="3624715"/>
                  <a:pt x="681330" y="3628505"/>
                </a:cubicBezTo>
                <a:cubicBezTo>
                  <a:pt x="684136" y="3627747"/>
                  <a:pt x="687033" y="3626989"/>
                  <a:pt x="689840" y="3626231"/>
                </a:cubicBezTo>
                <a:cubicBezTo>
                  <a:pt x="686943" y="3622733"/>
                  <a:pt x="684046" y="3619237"/>
                  <a:pt x="681148" y="3615680"/>
                </a:cubicBezTo>
                <a:close/>
                <a:moveTo>
                  <a:pt x="885241" y="3575872"/>
                </a:moveTo>
                <a:cubicBezTo>
                  <a:pt x="884879" y="3576684"/>
                  <a:pt x="884607" y="3577501"/>
                  <a:pt x="884245" y="3578259"/>
                </a:cubicBezTo>
                <a:cubicBezTo>
                  <a:pt x="885694" y="3578376"/>
                  <a:pt x="887233" y="3578492"/>
                  <a:pt x="888681" y="3578609"/>
                </a:cubicBezTo>
                <a:cubicBezTo>
                  <a:pt x="888592" y="3577792"/>
                  <a:pt x="888772" y="3576801"/>
                  <a:pt x="888138" y="3576163"/>
                </a:cubicBezTo>
                <a:cubicBezTo>
                  <a:pt x="887867" y="3575813"/>
                  <a:pt x="886237" y="3575930"/>
                  <a:pt x="885241" y="3575872"/>
                </a:cubicBezTo>
                <a:close/>
                <a:moveTo>
                  <a:pt x="716808" y="3531686"/>
                </a:moveTo>
                <a:cubicBezTo>
                  <a:pt x="713372" y="3532270"/>
                  <a:pt x="710747" y="3534952"/>
                  <a:pt x="707758" y="3536760"/>
                </a:cubicBezTo>
                <a:cubicBezTo>
                  <a:pt x="710385" y="3538506"/>
                  <a:pt x="713276" y="3541713"/>
                  <a:pt x="715721" y="3541596"/>
                </a:cubicBezTo>
                <a:cubicBezTo>
                  <a:pt x="719072" y="3541422"/>
                  <a:pt x="721968" y="3538681"/>
                  <a:pt x="726853" y="3536118"/>
                </a:cubicBezTo>
                <a:cubicBezTo>
                  <a:pt x="722512" y="3534077"/>
                  <a:pt x="719072" y="3531337"/>
                  <a:pt x="716808" y="3531686"/>
                </a:cubicBezTo>
                <a:close/>
                <a:moveTo>
                  <a:pt x="514164" y="3525975"/>
                </a:moveTo>
                <a:cubicBezTo>
                  <a:pt x="508646" y="3530873"/>
                  <a:pt x="505205" y="3532503"/>
                  <a:pt x="505386" y="3533902"/>
                </a:cubicBezTo>
                <a:cubicBezTo>
                  <a:pt x="518419" y="3610260"/>
                  <a:pt x="530185" y="3686676"/>
                  <a:pt x="545663" y="3762859"/>
                </a:cubicBezTo>
                <a:cubicBezTo>
                  <a:pt x="552268" y="3795268"/>
                  <a:pt x="566478" y="3827032"/>
                  <a:pt x="579512" y="3865911"/>
                </a:cubicBezTo>
                <a:cubicBezTo>
                  <a:pt x="586298" y="3836300"/>
                  <a:pt x="606756" y="3844928"/>
                  <a:pt x="627571" y="3854721"/>
                </a:cubicBezTo>
                <a:cubicBezTo>
                  <a:pt x="629563" y="3851747"/>
                  <a:pt x="631555" y="3848718"/>
                  <a:pt x="633541" y="3845744"/>
                </a:cubicBezTo>
                <a:cubicBezTo>
                  <a:pt x="621323" y="3840907"/>
                  <a:pt x="609015" y="3836009"/>
                  <a:pt x="601323" y="3832980"/>
                </a:cubicBezTo>
                <a:lnTo>
                  <a:pt x="620007" y="3802409"/>
                </a:lnTo>
                <a:lnTo>
                  <a:pt x="636122" y="3815551"/>
                </a:lnTo>
                <a:cubicBezTo>
                  <a:pt x="641824" y="3819383"/>
                  <a:pt x="648974" y="3820098"/>
                  <a:pt x="660967" y="3810014"/>
                </a:cubicBezTo>
                <a:cubicBezTo>
                  <a:pt x="655987" y="3803428"/>
                  <a:pt x="649020" y="3797775"/>
                  <a:pt x="647299" y="3791477"/>
                </a:cubicBezTo>
                <a:cubicBezTo>
                  <a:pt x="638793" y="3760584"/>
                  <a:pt x="648929" y="3728408"/>
                  <a:pt x="630287" y="3698040"/>
                </a:cubicBezTo>
                <a:cubicBezTo>
                  <a:pt x="626937" y="3692620"/>
                  <a:pt x="632365" y="3684810"/>
                  <a:pt x="634357" y="3678224"/>
                </a:cubicBezTo>
                <a:cubicBezTo>
                  <a:pt x="636077" y="3672512"/>
                  <a:pt x="640604" y="3666914"/>
                  <a:pt x="640604" y="3661319"/>
                </a:cubicBezTo>
                <a:cubicBezTo>
                  <a:pt x="640242" y="3599304"/>
                  <a:pt x="648205" y="3589219"/>
                  <a:pt x="673910" y="3552381"/>
                </a:cubicBezTo>
                <a:cubicBezTo>
                  <a:pt x="644673" y="3550515"/>
                  <a:pt x="616711" y="3548707"/>
                  <a:pt x="587927" y="3546841"/>
                </a:cubicBezTo>
                <a:cubicBezTo>
                  <a:pt x="584758" y="3556751"/>
                  <a:pt x="581503" y="3566836"/>
                  <a:pt x="577701" y="3578492"/>
                </a:cubicBezTo>
                <a:cubicBezTo>
                  <a:pt x="562222" y="3577851"/>
                  <a:pt x="549370" y="3577384"/>
                  <a:pt x="534983" y="3576801"/>
                </a:cubicBezTo>
                <a:cubicBezTo>
                  <a:pt x="528102" y="3559900"/>
                  <a:pt x="521589" y="3544104"/>
                  <a:pt x="514164" y="3525975"/>
                </a:cubicBezTo>
                <a:close/>
                <a:moveTo>
                  <a:pt x="699543" y="3445967"/>
                </a:moveTo>
                <a:cubicBezTo>
                  <a:pt x="694023" y="3446455"/>
                  <a:pt x="689792" y="3449355"/>
                  <a:pt x="686128" y="3454162"/>
                </a:cubicBezTo>
                <a:cubicBezTo>
                  <a:pt x="685404" y="3455157"/>
                  <a:pt x="688211" y="3457311"/>
                  <a:pt x="690475" y="3460402"/>
                </a:cubicBezTo>
                <a:cubicBezTo>
                  <a:pt x="699071" y="3458070"/>
                  <a:pt x="707758" y="3455737"/>
                  <a:pt x="720701" y="3452242"/>
                </a:cubicBezTo>
                <a:cubicBezTo>
                  <a:pt x="711875" y="3447403"/>
                  <a:pt x="705065" y="3445479"/>
                  <a:pt x="699543" y="3445967"/>
                </a:cubicBezTo>
                <a:close/>
                <a:moveTo>
                  <a:pt x="685495" y="3395700"/>
                </a:moveTo>
                <a:cubicBezTo>
                  <a:pt x="686490" y="3396808"/>
                  <a:pt x="687395" y="3397858"/>
                  <a:pt x="688392" y="3398966"/>
                </a:cubicBezTo>
                <a:cubicBezTo>
                  <a:pt x="689660" y="3398499"/>
                  <a:pt x="690831" y="3398091"/>
                  <a:pt x="692099" y="3397625"/>
                </a:cubicBezTo>
                <a:cubicBezTo>
                  <a:pt x="691284" y="3396983"/>
                  <a:pt x="690565" y="3396342"/>
                  <a:pt x="689931" y="3395700"/>
                </a:cubicBezTo>
                <a:cubicBezTo>
                  <a:pt x="688392" y="3395700"/>
                  <a:pt x="686943" y="3395700"/>
                  <a:pt x="685495" y="3395700"/>
                </a:cubicBezTo>
                <a:close/>
                <a:moveTo>
                  <a:pt x="532811" y="3377925"/>
                </a:moveTo>
                <a:cubicBezTo>
                  <a:pt x="532811" y="3380954"/>
                  <a:pt x="532811" y="3383928"/>
                  <a:pt x="532811" y="3386957"/>
                </a:cubicBezTo>
                <a:cubicBezTo>
                  <a:pt x="533807" y="3387015"/>
                  <a:pt x="534803" y="3387073"/>
                  <a:pt x="535799" y="3387132"/>
                </a:cubicBezTo>
                <a:cubicBezTo>
                  <a:pt x="535799" y="3384103"/>
                  <a:pt x="535799" y="3381129"/>
                  <a:pt x="535799" y="3378100"/>
                </a:cubicBezTo>
                <a:cubicBezTo>
                  <a:pt x="534803" y="3378041"/>
                  <a:pt x="533807" y="3377983"/>
                  <a:pt x="532811" y="3377925"/>
                </a:cubicBezTo>
                <a:close/>
                <a:moveTo>
                  <a:pt x="887867" y="3352801"/>
                </a:moveTo>
                <a:cubicBezTo>
                  <a:pt x="888681" y="3354143"/>
                  <a:pt x="889497" y="3355422"/>
                  <a:pt x="890312" y="3356763"/>
                </a:cubicBezTo>
                <a:cubicBezTo>
                  <a:pt x="891303" y="3356300"/>
                  <a:pt x="893114" y="3355834"/>
                  <a:pt x="893203" y="3355247"/>
                </a:cubicBezTo>
                <a:cubicBezTo>
                  <a:pt x="893385" y="3354492"/>
                  <a:pt x="892298" y="3353618"/>
                  <a:pt x="891670" y="3352801"/>
                </a:cubicBezTo>
                <a:cubicBezTo>
                  <a:pt x="890403" y="3352801"/>
                  <a:pt x="889134" y="3352801"/>
                  <a:pt x="887867" y="3352801"/>
                </a:cubicBezTo>
                <a:close/>
                <a:moveTo>
                  <a:pt x="763690" y="3339687"/>
                </a:moveTo>
                <a:cubicBezTo>
                  <a:pt x="761794" y="3346332"/>
                  <a:pt x="759801" y="3352976"/>
                  <a:pt x="757900" y="3359621"/>
                </a:cubicBezTo>
                <a:cubicBezTo>
                  <a:pt x="761794" y="3359971"/>
                  <a:pt x="765681" y="3360320"/>
                  <a:pt x="769575" y="3360671"/>
                </a:cubicBezTo>
                <a:cubicBezTo>
                  <a:pt x="770390" y="3353851"/>
                  <a:pt x="771295" y="3347090"/>
                  <a:pt x="772201" y="3340271"/>
                </a:cubicBezTo>
                <a:cubicBezTo>
                  <a:pt x="769394" y="3340096"/>
                  <a:pt x="766497" y="3339862"/>
                  <a:pt x="763690" y="3339687"/>
                </a:cubicBezTo>
                <a:close/>
                <a:moveTo>
                  <a:pt x="688935" y="3327095"/>
                </a:moveTo>
                <a:cubicBezTo>
                  <a:pt x="696445" y="3359737"/>
                  <a:pt x="696445" y="3359737"/>
                  <a:pt x="712738" y="3364107"/>
                </a:cubicBezTo>
                <a:cubicBezTo>
                  <a:pt x="723327" y="3333681"/>
                  <a:pt x="721968" y="3331294"/>
                  <a:pt x="688935" y="3327095"/>
                </a:cubicBezTo>
                <a:close/>
                <a:moveTo>
                  <a:pt x="6190078" y="3295619"/>
                </a:moveTo>
                <a:cubicBezTo>
                  <a:pt x="6189082" y="3296261"/>
                  <a:pt x="6187182" y="3297252"/>
                  <a:pt x="6187362" y="3297485"/>
                </a:cubicBezTo>
                <a:cubicBezTo>
                  <a:pt x="6188358" y="3298593"/>
                  <a:pt x="6189898" y="3299526"/>
                  <a:pt x="6191256" y="3300576"/>
                </a:cubicBezTo>
                <a:cubicBezTo>
                  <a:pt x="6191618" y="3299701"/>
                  <a:pt x="6191980" y="3298826"/>
                  <a:pt x="6192342" y="3297952"/>
                </a:cubicBezTo>
                <a:cubicBezTo>
                  <a:pt x="6191618" y="3297194"/>
                  <a:pt x="6190804" y="3296377"/>
                  <a:pt x="6190078" y="3295619"/>
                </a:cubicBezTo>
                <a:close/>
                <a:moveTo>
                  <a:pt x="666490" y="3225556"/>
                </a:moveTo>
                <a:cubicBezTo>
                  <a:pt x="664498" y="3229755"/>
                  <a:pt x="662596" y="3233895"/>
                  <a:pt x="660605" y="3238090"/>
                </a:cubicBezTo>
                <a:cubicBezTo>
                  <a:pt x="663049" y="3238557"/>
                  <a:pt x="665585" y="3239023"/>
                  <a:pt x="668024" y="3239431"/>
                </a:cubicBezTo>
                <a:cubicBezTo>
                  <a:pt x="669745" y="3235174"/>
                  <a:pt x="671465" y="3230921"/>
                  <a:pt x="673185" y="3226722"/>
                </a:cubicBezTo>
                <a:cubicBezTo>
                  <a:pt x="670921" y="3226317"/>
                  <a:pt x="668658" y="3225968"/>
                  <a:pt x="666490" y="3225556"/>
                </a:cubicBezTo>
                <a:close/>
                <a:moveTo>
                  <a:pt x="617798" y="3193850"/>
                </a:moveTo>
                <a:cubicBezTo>
                  <a:pt x="606575" y="3193092"/>
                  <a:pt x="592545" y="3197054"/>
                  <a:pt x="583043" y="3201660"/>
                </a:cubicBezTo>
                <a:cubicBezTo>
                  <a:pt x="571367" y="3207314"/>
                  <a:pt x="562857" y="3215824"/>
                  <a:pt x="553445" y="3223285"/>
                </a:cubicBezTo>
                <a:cubicBezTo>
                  <a:pt x="551996" y="3224393"/>
                  <a:pt x="553264" y="3226897"/>
                  <a:pt x="553264" y="3229930"/>
                </a:cubicBezTo>
                <a:cubicBezTo>
                  <a:pt x="562675" y="3232379"/>
                  <a:pt x="572907" y="3235058"/>
                  <a:pt x="585392" y="3238265"/>
                </a:cubicBezTo>
                <a:cubicBezTo>
                  <a:pt x="568833" y="3267817"/>
                  <a:pt x="602409" y="3288275"/>
                  <a:pt x="613813" y="3312348"/>
                </a:cubicBezTo>
                <a:cubicBezTo>
                  <a:pt x="622953" y="3331640"/>
                  <a:pt x="622681" y="3345049"/>
                  <a:pt x="600417" y="3354667"/>
                </a:cubicBezTo>
                <a:cubicBezTo>
                  <a:pt x="566297" y="3333623"/>
                  <a:pt x="589557" y="3300284"/>
                  <a:pt x="562404" y="3274169"/>
                </a:cubicBezTo>
                <a:cubicBezTo>
                  <a:pt x="557519" y="3280114"/>
                  <a:pt x="553445" y="3282680"/>
                  <a:pt x="553808" y="3284954"/>
                </a:cubicBezTo>
                <a:cubicBezTo>
                  <a:pt x="558606" y="3312582"/>
                  <a:pt x="568380" y="3339862"/>
                  <a:pt x="558425" y="3368131"/>
                </a:cubicBezTo>
                <a:cubicBezTo>
                  <a:pt x="555799" y="3375709"/>
                  <a:pt x="563128" y="3384803"/>
                  <a:pt x="566116" y="3393721"/>
                </a:cubicBezTo>
                <a:cubicBezTo>
                  <a:pt x="574078" y="3390631"/>
                  <a:pt x="579783" y="3388473"/>
                  <a:pt x="589105" y="3384861"/>
                </a:cubicBezTo>
                <a:cubicBezTo>
                  <a:pt x="592455" y="3401182"/>
                  <a:pt x="595262" y="3415054"/>
                  <a:pt x="598063" y="3428926"/>
                </a:cubicBezTo>
                <a:cubicBezTo>
                  <a:pt x="602228" y="3428518"/>
                  <a:pt x="606393" y="3428109"/>
                  <a:pt x="610553" y="3427643"/>
                </a:cubicBezTo>
                <a:cubicBezTo>
                  <a:pt x="608290" y="3414762"/>
                  <a:pt x="603949" y="3401820"/>
                  <a:pt x="604402" y="3388998"/>
                </a:cubicBezTo>
                <a:cubicBezTo>
                  <a:pt x="604673" y="3381595"/>
                  <a:pt x="609829" y="3370231"/>
                  <a:pt x="617978" y="3367782"/>
                </a:cubicBezTo>
                <a:cubicBezTo>
                  <a:pt x="627390" y="3364982"/>
                  <a:pt x="633906" y="3366119"/>
                  <a:pt x="638477" y="3369259"/>
                </a:cubicBezTo>
                <a:lnTo>
                  <a:pt x="647173" y="3382568"/>
                </a:lnTo>
                <a:lnTo>
                  <a:pt x="647028" y="3382645"/>
                </a:lnTo>
                <a:lnTo>
                  <a:pt x="646910" y="3382962"/>
                </a:lnTo>
                <a:lnTo>
                  <a:pt x="635127" y="3389021"/>
                </a:lnTo>
                <a:cubicBezTo>
                  <a:pt x="630556" y="3391374"/>
                  <a:pt x="625216" y="3394128"/>
                  <a:pt x="618340" y="3397683"/>
                </a:cubicBezTo>
                <a:cubicBezTo>
                  <a:pt x="633001" y="3398120"/>
                  <a:pt x="639789" y="3396124"/>
                  <a:pt x="643103" y="3393137"/>
                </a:cubicBezTo>
                <a:lnTo>
                  <a:pt x="646910" y="3382962"/>
                </a:lnTo>
                <a:lnTo>
                  <a:pt x="647299" y="3382762"/>
                </a:lnTo>
                <a:lnTo>
                  <a:pt x="647173" y="3382568"/>
                </a:lnTo>
                <a:lnTo>
                  <a:pt x="669927" y="3370579"/>
                </a:lnTo>
                <a:cubicBezTo>
                  <a:pt x="675743" y="3366047"/>
                  <a:pt x="677215" y="3360320"/>
                  <a:pt x="666761" y="3351343"/>
                </a:cubicBezTo>
                <a:cubicBezTo>
                  <a:pt x="658340" y="3352218"/>
                  <a:pt x="650016" y="3353035"/>
                  <a:pt x="642053" y="3353851"/>
                </a:cubicBezTo>
                <a:cubicBezTo>
                  <a:pt x="624945" y="3324646"/>
                  <a:pt x="624402" y="3315206"/>
                  <a:pt x="639880" y="3289383"/>
                </a:cubicBezTo>
                <a:cubicBezTo>
                  <a:pt x="657888" y="3294278"/>
                  <a:pt x="675812" y="3299176"/>
                  <a:pt x="697351" y="3305004"/>
                </a:cubicBezTo>
                <a:cubicBezTo>
                  <a:pt x="694724" y="3292415"/>
                  <a:pt x="692733" y="3283030"/>
                  <a:pt x="690475" y="3272653"/>
                </a:cubicBezTo>
                <a:cubicBezTo>
                  <a:pt x="673819" y="3282738"/>
                  <a:pt x="657435" y="3285071"/>
                  <a:pt x="637526" y="3277610"/>
                </a:cubicBezTo>
                <a:cubicBezTo>
                  <a:pt x="617163" y="3269974"/>
                  <a:pt x="626303" y="3259365"/>
                  <a:pt x="627571" y="3249280"/>
                </a:cubicBezTo>
                <a:cubicBezTo>
                  <a:pt x="629110" y="3237740"/>
                  <a:pt x="630468" y="3226143"/>
                  <a:pt x="632274" y="3214599"/>
                </a:cubicBezTo>
                <a:cubicBezTo>
                  <a:pt x="633723" y="3205622"/>
                  <a:pt x="635715" y="3195016"/>
                  <a:pt x="617798" y="3193850"/>
                </a:cubicBezTo>
                <a:close/>
                <a:moveTo>
                  <a:pt x="740882" y="3176771"/>
                </a:moveTo>
                <a:cubicBezTo>
                  <a:pt x="738347" y="3177296"/>
                  <a:pt x="734368" y="3177354"/>
                  <a:pt x="733735" y="3178345"/>
                </a:cubicBezTo>
                <a:cubicBezTo>
                  <a:pt x="732829" y="3179745"/>
                  <a:pt x="734459" y="3181841"/>
                  <a:pt x="735002" y="3183590"/>
                </a:cubicBezTo>
                <a:cubicBezTo>
                  <a:pt x="738080" y="3182949"/>
                  <a:pt x="741244" y="3182365"/>
                  <a:pt x="744323" y="3181724"/>
                </a:cubicBezTo>
                <a:cubicBezTo>
                  <a:pt x="743237" y="3180091"/>
                  <a:pt x="742060" y="3178404"/>
                  <a:pt x="740882" y="3176771"/>
                </a:cubicBezTo>
                <a:close/>
                <a:moveTo>
                  <a:pt x="603133" y="3166394"/>
                </a:moveTo>
                <a:cubicBezTo>
                  <a:pt x="601051" y="3167794"/>
                  <a:pt x="599150" y="3169135"/>
                  <a:pt x="597248" y="3170418"/>
                </a:cubicBezTo>
                <a:cubicBezTo>
                  <a:pt x="599784" y="3171934"/>
                  <a:pt x="602319" y="3173447"/>
                  <a:pt x="604855" y="3174963"/>
                </a:cubicBezTo>
                <a:cubicBezTo>
                  <a:pt x="606122" y="3173330"/>
                  <a:pt x="608380" y="3171701"/>
                  <a:pt x="608199" y="3170126"/>
                </a:cubicBezTo>
                <a:cubicBezTo>
                  <a:pt x="608018" y="3168843"/>
                  <a:pt x="605035" y="3167735"/>
                  <a:pt x="603133" y="3166394"/>
                </a:cubicBezTo>
                <a:close/>
                <a:moveTo>
                  <a:pt x="631821" y="3127111"/>
                </a:moveTo>
                <a:cubicBezTo>
                  <a:pt x="601686" y="3127111"/>
                  <a:pt x="609557" y="3135326"/>
                  <a:pt x="614175" y="3145295"/>
                </a:cubicBezTo>
                <a:cubicBezTo>
                  <a:pt x="620332" y="3138942"/>
                  <a:pt x="624674" y="3134513"/>
                  <a:pt x="631821" y="3127111"/>
                </a:cubicBezTo>
                <a:close/>
                <a:moveTo>
                  <a:pt x="582409" y="3125711"/>
                </a:moveTo>
                <a:cubicBezTo>
                  <a:pt x="571187" y="3139233"/>
                  <a:pt x="558787" y="3148852"/>
                  <a:pt x="555799" y="3159575"/>
                </a:cubicBezTo>
                <a:cubicBezTo>
                  <a:pt x="553717" y="3166861"/>
                  <a:pt x="564939" y="3175663"/>
                  <a:pt x="570915" y="3184931"/>
                </a:cubicBezTo>
                <a:cubicBezTo>
                  <a:pt x="587294" y="3162082"/>
                  <a:pt x="590463" y="3148269"/>
                  <a:pt x="582409" y="3125711"/>
                </a:cubicBezTo>
                <a:close/>
                <a:moveTo>
                  <a:pt x="608018" y="3107932"/>
                </a:moveTo>
                <a:cubicBezTo>
                  <a:pt x="607118" y="3108224"/>
                  <a:pt x="606931" y="3109390"/>
                  <a:pt x="606393" y="3110206"/>
                </a:cubicBezTo>
                <a:cubicBezTo>
                  <a:pt x="607389" y="3110789"/>
                  <a:pt x="608380" y="3111431"/>
                  <a:pt x="609376" y="3112011"/>
                </a:cubicBezTo>
                <a:cubicBezTo>
                  <a:pt x="610191" y="3110848"/>
                  <a:pt x="610915" y="3109623"/>
                  <a:pt x="611731" y="3108457"/>
                </a:cubicBezTo>
                <a:cubicBezTo>
                  <a:pt x="610462" y="3108224"/>
                  <a:pt x="608833" y="3107640"/>
                  <a:pt x="608018" y="3107932"/>
                </a:cubicBezTo>
                <a:close/>
                <a:moveTo>
                  <a:pt x="568561" y="3096334"/>
                </a:moveTo>
                <a:cubicBezTo>
                  <a:pt x="566660" y="3097439"/>
                  <a:pt x="563400" y="3098372"/>
                  <a:pt x="563128" y="3099655"/>
                </a:cubicBezTo>
                <a:cubicBezTo>
                  <a:pt x="562857" y="3100879"/>
                  <a:pt x="565482" y="3102396"/>
                  <a:pt x="566840" y="3103795"/>
                </a:cubicBezTo>
                <a:cubicBezTo>
                  <a:pt x="568651" y="3102746"/>
                  <a:pt x="571640" y="3101754"/>
                  <a:pt x="571906" y="3100588"/>
                </a:cubicBezTo>
                <a:cubicBezTo>
                  <a:pt x="572178" y="3099247"/>
                  <a:pt x="569829" y="3097730"/>
                  <a:pt x="568561" y="3096334"/>
                </a:cubicBezTo>
                <a:close/>
                <a:moveTo>
                  <a:pt x="474041" y="3072914"/>
                </a:moveTo>
                <a:cubicBezTo>
                  <a:pt x="468587" y="3072647"/>
                  <a:pt x="461357" y="3072931"/>
                  <a:pt x="451718" y="3073310"/>
                </a:cubicBezTo>
                <a:cubicBezTo>
                  <a:pt x="452986" y="3085083"/>
                  <a:pt x="454158" y="3096626"/>
                  <a:pt x="455968" y="3113993"/>
                </a:cubicBezTo>
                <a:cubicBezTo>
                  <a:pt x="465386" y="3103270"/>
                  <a:pt x="469455" y="3098663"/>
                  <a:pt x="473801" y="3093769"/>
                </a:cubicBezTo>
                <a:cubicBezTo>
                  <a:pt x="480587" y="3096917"/>
                  <a:pt x="485114" y="3099072"/>
                  <a:pt x="492352" y="3102512"/>
                </a:cubicBezTo>
                <a:cubicBezTo>
                  <a:pt x="490795" y="3079474"/>
                  <a:pt x="490405" y="3073714"/>
                  <a:pt x="474041" y="3072914"/>
                </a:cubicBezTo>
                <a:close/>
                <a:moveTo>
                  <a:pt x="566840" y="3055881"/>
                </a:moveTo>
                <a:cubicBezTo>
                  <a:pt x="564305" y="3056173"/>
                  <a:pt x="561860" y="3056406"/>
                  <a:pt x="559331" y="3056698"/>
                </a:cubicBezTo>
                <a:cubicBezTo>
                  <a:pt x="560326" y="3062292"/>
                  <a:pt x="561322" y="3067887"/>
                  <a:pt x="562313" y="3073427"/>
                </a:cubicBezTo>
                <a:cubicBezTo>
                  <a:pt x="565844" y="3073135"/>
                  <a:pt x="569285" y="3072902"/>
                  <a:pt x="572816" y="3072611"/>
                </a:cubicBezTo>
                <a:cubicBezTo>
                  <a:pt x="570825" y="3067012"/>
                  <a:pt x="568833" y="3061476"/>
                  <a:pt x="566840" y="3055881"/>
                </a:cubicBezTo>
                <a:close/>
                <a:moveTo>
                  <a:pt x="599784" y="3007093"/>
                </a:moveTo>
                <a:cubicBezTo>
                  <a:pt x="604855" y="3011991"/>
                  <a:pt x="608742" y="3015836"/>
                  <a:pt x="613542" y="3020560"/>
                </a:cubicBezTo>
                <a:cubicBezTo>
                  <a:pt x="604944" y="3024580"/>
                  <a:pt x="596795" y="3028371"/>
                  <a:pt x="588290" y="3032332"/>
                </a:cubicBezTo>
                <a:cubicBezTo>
                  <a:pt x="591368" y="3042243"/>
                  <a:pt x="594175" y="3051686"/>
                  <a:pt x="597430" y="3061068"/>
                </a:cubicBezTo>
                <a:cubicBezTo>
                  <a:pt x="600508" y="3069812"/>
                  <a:pt x="604039" y="3078497"/>
                  <a:pt x="609286" y="3092019"/>
                </a:cubicBezTo>
                <a:cubicBezTo>
                  <a:pt x="624492" y="3073485"/>
                  <a:pt x="619874" y="3061126"/>
                  <a:pt x="616258" y="3046729"/>
                </a:cubicBezTo>
                <a:cubicBezTo>
                  <a:pt x="613360" y="3035248"/>
                  <a:pt x="629834" y="3021781"/>
                  <a:pt x="638975" y="3007093"/>
                </a:cubicBezTo>
                <a:cubicBezTo>
                  <a:pt x="621323" y="3007093"/>
                  <a:pt x="611368" y="3007093"/>
                  <a:pt x="599784" y="3007093"/>
                </a:cubicBezTo>
                <a:close/>
                <a:moveTo>
                  <a:pt x="565573" y="3003131"/>
                </a:moveTo>
                <a:cubicBezTo>
                  <a:pt x="565029" y="3003947"/>
                  <a:pt x="564396" y="3004705"/>
                  <a:pt x="563671" y="3005518"/>
                </a:cubicBezTo>
                <a:cubicBezTo>
                  <a:pt x="564667" y="3006043"/>
                  <a:pt x="565664" y="3006976"/>
                  <a:pt x="566569" y="3006976"/>
                </a:cubicBezTo>
                <a:cubicBezTo>
                  <a:pt x="567746" y="3006976"/>
                  <a:pt x="569014" y="3006163"/>
                  <a:pt x="570191" y="3005751"/>
                </a:cubicBezTo>
                <a:cubicBezTo>
                  <a:pt x="568651" y="3004880"/>
                  <a:pt x="567113" y="3004005"/>
                  <a:pt x="565573" y="3003131"/>
                </a:cubicBezTo>
                <a:close/>
                <a:moveTo>
                  <a:pt x="559602" y="2964777"/>
                </a:moveTo>
                <a:cubicBezTo>
                  <a:pt x="559693" y="2965593"/>
                  <a:pt x="559693" y="2966410"/>
                  <a:pt x="559602" y="2967226"/>
                </a:cubicBezTo>
                <a:cubicBezTo>
                  <a:pt x="560417" y="2967573"/>
                  <a:pt x="561322" y="2967864"/>
                  <a:pt x="562132" y="2968214"/>
                </a:cubicBezTo>
                <a:cubicBezTo>
                  <a:pt x="562675" y="2967456"/>
                  <a:pt x="563853" y="2966235"/>
                  <a:pt x="563581" y="2966118"/>
                </a:cubicBezTo>
                <a:cubicBezTo>
                  <a:pt x="562495" y="2965477"/>
                  <a:pt x="560955" y="2965185"/>
                  <a:pt x="559602" y="2964777"/>
                </a:cubicBezTo>
                <a:close/>
                <a:moveTo>
                  <a:pt x="586932" y="2917796"/>
                </a:moveTo>
                <a:cubicBezTo>
                  <a:pt x="586932" y="2920650"/>
                  <a:pt x="586932" y="2923507"/>
                  <a:pt x="586932" y="2926423"/>
                </a:cubicBezTo>
                <a:cubicBezTo>
                  <a:pt x="587746" y="2926481"/>
                  <a:pt x="588561" y="2926540"/>
                  <a:pt x="589376" y="2926540"/>
                </a:cubicBezTo>
                <a:cubicBezTo>
                  <a:pt x="589376" y="2923682"/>
                  <a:pt x="589376" y="2920767"/>
                  <a:pt x="589376" y="2917913"/>
                </a:cubicBezTo>
                <a:cubicBezTo>
                  <a:pt x="588561" y="2917854"/>
                  <a:pt x="587746" y="2917796"/>
                  <a:pt x="586932" y="2917796"/>
                </a:cubicBezTo>
                <a:close/>
                <a:moveTo>
                  <a:pt x="560864" y="2914709"/>
                </a:moveTo>
                <a:cubicBezTo>
                  <a:pt x="559873" y="2920478"/>
                  <a:pt x="558787" y="2926248"/>
                  <a:pt x="557791" y="2932076"/>
                </a:cubicBezTo>
                <a:cubicBezTo>
                  <a:pt x="559784" y="2932251"/>
                  <a:pt x="561770" y="2932426"/>
                  <a:pt x="563853" y="2932601"/>
                </a:cubicBezTo>
                <a:cubicBezTo>
                  <a:pt x="565120" y="2926773"/>
                  <a:pt x="566388" y="2921003"/>
                  <a:pt x="567746" y="2915288"/>
                </a:cubicBezTo>
                <a:cubicBezTo>
                  <a:pt x="565482" y="2915113"/>
                  <a:pt x="563219" y="2914880"/>
                  <a:pt x="560864" y="2914709"/>
                </a:cubicBezTo>
                <a:close/>
                <a:moveTo>
                  <a:pt x="698800" y="2901941"/>
                </a:moveTo>
                <a:cubicBezTo>
                  <a:pt x="697804" y="2902233"/>
                  <a:pt x="697351" y="2903283"/>
                  <a:pt x="696626" y="2904041"/>
                </a:cubicBezTo>
                <a:cubicBezTo>
                  <a:pt x="698527" y="2904332"/>
                  <a:pt x="700429" y="2904565"/>
                  <a:pt x="702325" y="2904857"/>
                </a:cubicBezTo>
                <a:cubicBezTo>
                  <a:pt x="702325" y="2904041"/>
                  <a:pt x="702325" y="2903224"/>
                  <a:pt x="702325" y="2902408"/>
                </a:cubicBezTo>
                <a:cubicBezTo>
                  <a:pt x="701244" y="2902233"/>
                  <a:pt x="699705" y="2901650"/>
                  <a:pt x="698800" y="2901941"/>
                </a:cubicBezTo>
                <a:close/>
                <a:moveTo>
                  <a:pt x="654091" y="2895064"/>
                </a:moveTo>
                <a:cubicBezTo>
                  <a:pt x="649564" y="2897396"/>
                  <a:pt x="645035" y="2899667"/>
                  <a:pt x="640423" y="2902000"/>
                </a:cubicBezTo>
                <a:cubicBezTo>
                  <a:pt x="642415" y="2903574"/>
                  <a:pt x="644402" y="2905090"/>
                  <a:pt x="646484" y="2906661"/>
                </a:cubicBezTo>
                <a:cubicBezTo>
                  <a:pt x="650469" y="2903807"/>
                  <a:pt x="654447" y="2901008"/>
                  <a:pt x="658522" y="2898154"/>
                </a:cubicBezTo>
                <a:cubicBezTo>
                  <a:pt x="657073" y="2897105"/>
                  <a:pt x="655624" y="2896113"/>
                  <a:pt x="654091" y="2895064"/>
                </a:cubicBezTo>
                <a:close/>
                <a:moveTo>
                  <a:pt x="519868" y="2887661"/>
                </a:moveTo>
                <a:cubicBezTo>
                  <a:pt x="518419" y="2888128"/>
                  <a:pt x="516971" y="2888652"/>
                  <a:pt x="515522" y="2889119"/>
                </a:cubicBezTo>
                <a:cubicBezTo>
                  <a:pt x="517876" y="2895355"/>
                  <a:pt x="520230" y="2901650"/>
                  <a:pt x="522494" y="2907944"/>
                </a:cubicBezTo>
                <a:cubicBezTo>
                  <a:pt x="524033" y="2908003"/>
                  <a:pt x="525477" y="2908119"/>
                  <a:pt x="527016" y="2908178"/>
                </a:cubicBezTo>
                <a:cubicBezTo>
                  <a:pt x="527016" y="2904507"/>
                  <a:pt x="527922" y="2900717"/>
                  <a:pt x="526744" y="2897221"/>
                </a:cubicBezTo>
                <a:cubicBezTo>
                  <a:pt x="525567" y="2893897"/>
                  <a:pt x="522222" y="2890868"/>
                  <a:pt x="519868" y="2887661"/>
                </a:cubicBezTo>
                <a:close/>
                <a:moveTo>
                  <a:pt x="508197" y="2846971"/>
                </a:moveTo>
                <a:cubicBezTo>
                  <a:pt x="503392" y="2848062"/>
                  <a:pt x="497085" y="2850183"/>
                  <a:pt x="488736" y="2853039"/>
                </a:cubicBezTo>
                <a:cubicBezTo>
                  <a:pt x="490632" y="2855485"/>
                  <a:pt x="491718" y="2858693"/>
                  <a:pt x="494707" y="2860209"/>
                </a:cubicBezTo>
                <a:cubicBezTo>
                  <a:pt x="502850" y="2864171"/>
                  <a:pt x="511906" y="2867378"/>
                  <a:pt x="525477" y="2872856"/>
                </a:cubicBezTo>
                <a:cubicBezTo>
                  <a:pt x="523511" y="2849686"/>
                  <a:pt x="522612" y="2843697"/>
                  <a:pt x="508197" y="2846971"/>
                </a:cubicBezTo>
                <a:close/>
                <a:moveTo>
                  <a:pt x="428096" y="2843129"/>
                </a:moveTo>
                <a:cubicBezTo>
                  <a:pt x="428096" y="2874489"/>
                  <a:pt x="428096" y="2899667"/>
                  <a:pt x="428096" y="2924849"/>
                </a:cubicBezTo>
                <a:cubicBezTo>
                  <a:pt x="432166" y="2924674"/>
                  <a:pt x="436240" y="2924440"/>
                  <a:pt x="440314" y="2924265"/>
                </a:cubicBezTo>
                <a:cubicBezTo>
                  <a:pt x="426828" y="2899492"/>
                  <a:pt x="464028" y="2873672"/>
                  <a:pt x="428096" y="2843129"/>
                </a:cubicBezTo>
                <a:close/>
                <a:moveTo>
                  <a:pt x="537429" y="2825059"/>
                </a:moveTo>
                <a:cubicBezTo>
                  <a:pt x="543219" y="2837360"/>
                  <a:pt x="546930" y="2845225"/>
                  <a:pt x="553083" y="2858459"/>
                </a:cubicBezTo>
                <a:cubicBezTo>
                  <a:pt x="559964" y="2837590"/>
                  <a:pt x="559964" y="2837590"/>
                  <a:pt x="537429" y="2825059"/>
                </a:cubicBezTo>
                <a:close/>
                <a:moveTo>
                  <a:pt x="612907" y="2816373"/>
                </a:moveTo>
                <a:cubicBezTo>
                  <a:pt x="611368" y="2821039"/>
                  <a:pt x="608833" y="2828966"/>
                  <a:pt x="606122" y="2837360"/>
                </a:cubicBezTo>
                <a:cubicBezTo>
                  <a:pt x="597430" y="2834969"/>
                  <a:pt x="591912" y="2833394"/>
                  <a:pt x="588832" y="2832578"/>
                </a:cubicBezTo>
                <a:cubicBezTo>
                  <a:pt x="566388" y="2859684"/>
                  <a:pt x="609286" y="2876238"/>
                  <a:pt x="613542" y="2899784"/>
                </a:cubicBezTo>
                <a:cubicBezTo>
                  <a:pt x="617798" y="2886728"/>
                  <a:pt x="611187" y="2872914"/>
                  <a:pt x="616892" y="2861721"/>
                </a:cubicBezTo>
                <a:cubicBezTo>
                  <a:pt x="622681" y="2850240"/>
                  <a:pt x="640604" y="2841263"/>
                  <a:pt x="653276" y="2831237"/>
                </a:cubicBezTo>
                <a:cubicBezTo>
                  <a:pt x="639337" y="2826108"/>
                  <a:pt x="625760" y="2821097"/>
                  <a:pt x="612907" y="2816373"/>
                </a:cubicBezTo>
                <a:close/>
                <a:moveTo>
                  <a:pt x="348356" y="2788338"/>
                </a:moveTo>
                <a:lnTo>
                  <a:pt x="348418" y="2788434"/>
                </a:lnTo>
                <a:lnTo>
                  <a:pt x="348084" y="2788629"/>
                </a:lnTo>
                <a:close/>
                <a:moveTo>
                  <a:pt x="519777" y="2780760"/>
                </a:moveTo>
                <a:cubicBezTo>
                  <a:pt x="493076" y="2800169"/>
                  <a:pt x="498419" y="2815790"/>
                  <a:pt x="519777" y="2834502"/>
                </a:cubicBezTo>
                <a:cubicBezTo>
                  <a:pt x="519777" y="2815152"/>
                  <a:pt x="519777" y="2799472"/>
                  <a:pt x="519777" y="2780760"/>
                </a:cubicBezTo>
                <a:close/>
                <a:moveTo>
                  <a:pt x="654447" y="2758028"/>
                </a:moveTo>
                <a:cubicBezTo>
                  <a:pt x="653456" y="2758553"/>
                  <a:pt x="651827" y="2758961"/>
                  <a:pt x="651736" y="2759544"/>
                </a:cubicBezTo>
                <a:cubicBezTo>
                  <a:pt x="651646" y="2760302"/>
                  <a:pt x="652733" y="2761119"/>
                  <a:pt x="653276" y="2761815"/>
                </a:cubicBezTo>
                <a:cubicBezTo>
                  <a:pt x="654538" y="2761815"/>
                  <a:pt x="655806" y="2761815"/>
                  <a:pt x="657073" y="2761815"/>
                </a:cubicBezTo>
                <a:cubicBezTo>
                  <a:pt x="656168" y="2760536"/>
                  <a:pt x="655358" y="2759253"/>
                  <a:pt x="654447" y="2758028"/>
                </a:cubicBezTo>
                <a:close/>
                <a:moveTo>
                  <a:pt x="348084" y="2753366"/>
                </a:moveTo>
                <a:lnTo>
                  <a:pt x="348346" y="2753366"/>
                </a:lnTo>
                <a:lnTo>
                  <a:pt x="348356" y="2753541"/>
                </a:lnTo>
                <a:close/>
                <a:moveTo>
                  <a:pt x="540230" y="2752958"/>
                </a:moveTo>
                <a:cubicBezTo>
                  <a:pt x="538329" y="2754124"/>
                  <a:pt x="536432" y="2755287"/>
                  <a:pt x="534531" y="2756395"/>
                </a:cubicBezTo>
                <a:cubicBezTo>
                  <a:pt x="535346" y="2757970"/>
                  <a:pt x="536252" y="2759544"/>
                  <a:pt x="537061" y="2761119"/>
                </a:cubicBezTo>
                <a:cubicBezTo>
                  <a:pt x="539416" y="2760536"/>
                  <a:pt x="543761" y="2759661"/>
                  <a:pt x="543672" y="2759311"/>
                </a:cubicBezTo>
                <a:cubicBezTo>
                  <a:pt x="543037" y="2757153"/>
                  <a:pt x="541498" y="2755054"/>
                  <a:pt x="540230" y="2752958"/>
                </a:cubicBezTo>
                <a:close/>
                <a:moveTo>
                  <a:pt x="476064" y="2739844"/>
                </a:moveTo>
                <a:cubicBezTo>
                  <a:pt x="473891" y="2754587"/>
                  <a:pt x="477604" y="2765955"/>
                  <a:pt x="515703" y="2766538"/>
                </a:cubicBezTo>
                <a:cubicBezTo>
                  <a:pt x="498510" y="2754996"/>
                  <a:pt x="487287" y="2747418"/>
                  <a:pt x="476064" y="2739844"/>
                </a:cubicBezTo>
                <a:close/>
                <a:moveTo>
                  <a:pt x="502126" y="2729059"/>
                </a:moveTo>
                <a:cubicBezTo>
                  <a:pt x="500773" y="2730051"/>
                  <a:pt x="499415" y="2731042"/>
                  <a:pt x="498057" y="2732033"/>
                </a:cubicBezTo>
                <a:cubicBezTo>
                  <a:pt x="499325" y="2732442"/>
                  <a:pt x="500592" y="2733196"/>
                  <a:pt x="501764" y="2733138"/>
                </a:cubicBezTo>
                <a:cubicBezTo>
                  <a:pt x="502675" y="2733138"/>
                  <a:pt x="503484" y="2732033"/>
                  <a:pt x="504299" y="2731389"/>
                </a:cubicBezTo>
                <a:cubicBezTo>
                  <a:pt x="503575" y="2730634"/>
                  <a:pt x="502850" y="2729817"/>
                  <a:pt x="502126" y="2729059"/>
                </a:cubicBezTo>
                <a:close/>
                <a:moveTo>
                  <a:pt x="615714" y="2720432"/>
                </a:moveTo>
                <a:cubicBezTo>
                  <a:pt x="587565" y="2725910"/>
                  <a:pt x="584221" y="2737162"/>
                  <a:pt x="584221" y="2750567"/>
                </a:cubicBezTo>
                <a:cubicBezTo>
                  <a:pt x="584305" y="2764264"/>
                  <a:pt x="582500" y="2777903"/>
                  <a:pt x="581503" y="2792187"/>
                </a:cubicBezTo>
                <a:cubicBezTo>
                  <a:pt x="589557" y="2791720"/>
                  <a:pt x="601775" y="2791020"/>
                  <a:pt x="625941" y="2789679"/>
                </a:cubicBezTo>
                <a:cubicBezTo>
                  <a:pt x="592092" y="2766014"/>
                  <a:pt x="616349" y="2743689"/>
                  <a:pt x="615714" y="2720432"/>
                </a:cubicBezTo>
                <a:close/>
                <a:moveTo>
                  <a:pt x="434338" y="2705977"/>
                </a:moveTo>
                <a:lnTo>
                  <a:pt x="438941" y="2723472"/>
                </a:lnTo>
                <a:lnTo>
                  <a:pt x="438775" y="2724044"/>
                </a:lnTo>
                <a:lnTo>
                  <a:pt x="438540" y="2724647"/>
                </a:lnTo>
                <a:lnTo>
                  <a:pt x="428549" y="2731797"/>
                </a:lnTo>
                <a:cubicBezTo>
                  <a:pt x="430535" y="2732788"/>
                  <a:pt x="432618" y="2733721"/>
                  <a:pt x="434610" y="2734712"/>
                </a:cubicBezTo>
                <a:lnTo>
                  <a:pt x="438540" y="2724647"/>
                </a:lnTo>
                <a:lnTo>
                  <a:pt x="439138" y="2724219"/>
                </a:lnTo>
                <a:lnTo>
                  <a:pt x="438941" y="2723472"/>
                </a:lnTo>
                <a:lnTo>
                  <a:pt x="443931" y="2706269"/>
                </a:lnTo>
                <a:cubicBezTo>
                  <a:pt x="440767" y="2706152"/>
                  <a:pt x="437598" y="2706094"/>
                  <a:pt x="434338" y="2705977"/>
                </a:cubicBezTo>
                <a:close/>
                <a:moveTo>
                  <a:pt x="370354" y="2685869"/>
                </a:moveTo>
                <a:cubicBezTo>
                  <a:pt x="382029" y="2704519"/>
                  <a:pt x="365102" y="2725097"/>
                  <a:pt x="400580" y="2739436"/>
                </a:cubicBezTo>
                <a:cubicBezTo>
                  <a:pt x="404021" y="2714371"/>
                  <a:pt x="394881" y="2697583"/>
                  <a:pt x="370354" y="2685869"/>
                </a:cubicBezTo>
                <a:close/>
                <a:moveTo>
                  <a:pt x="5933224" y="2659521"/>
                </a:moveTo>
                <a:cubicBezTo>
                  <a:pt x="5930960" y="2659754"/>
                  <a:pt x="5928606" y="2660046"/>
                  <a:pt x="5926342" y="2660337"/>
                </a:cubicBezTo>
                <a:cubicBezTo>
                  <a:pt x="5926885" y="2664708"/>
                  <a:pt x="5927430" y="2669140"/>
                  <a:pt x="5928062" y="2673568"/>
                </a:cubicBezTo>
                <a:cubicBezTo>
                  <a:pt x="5931594" y="2673160"/>
                  <a:pt x="5935119" y="2672752"/>
                  <a:pt x="5938651" y="2672343"/>
                </a:cubicBezTo>
                <a:cubicBezTo>
                  <a:pt x="5936840" y="2668090"/>
                  <a:pt x="5935030" y="2663778"/>
                  <a:pt x="5933224" y="2659521"/>
                </a:cubicBezTo>
                <a:close/>
                <a:moveTo>
                  <a:pt x="609015" y="2658413"/>
                </a:moveTo>
                <a:cubicBezTo>
                  <a:pt x="607662" y="2659871"/>
                  <a:pt x="606393" y="2661445"/>
                  <a:pt x="604220" y="2664011"/>
                </a:cubicBezTo>
                <a:cubicBezTo>
                  <a:pt x="607118" y="2665174"/>
                  <a:pt x="610191" y="2666399"/>
                  <a:pt x="613180" y="2667623"/>
                </a:cubicBezTo>
                <a:cubicBezTo>
                  <a:pt x="614538" y="2666107"/>
                  <a:pt x="617525" y="2663953"/>
                  <a:pt x="616801" y="2663191"/>
                </a:cubicBezTo>
                <a:cubicBezTo>
                  <a:pt x="615080" y="2661271"/>
                  <a:pt x="611731" y="2659929"/>
                  <a:pt x="609015" y="2658413"/>
                </a:cubicBezTo>
                <a:close/>
                <a:moveTo>
                  <a:pt x="809847" y="2653168"/>
                </a:moveTo>
                <a:cubicBezTo>
                  <a:pt x="809666" y="2654859"/>
                  <a:pt x="809576" y="2656492"/>
                  <a:pt x="809394" y="2658180"/>
                </a:cubicBezTo>
                <a:cubicBezTo>
                  <a:pt x="815552" y="2658413"/>
                  <a:pt x="821704" y="2658588"/>
                  <a:pt x="827860" y="2658821"/>
                </a:cubicBezTo>
                <a:cubicBezTo>
                  <a:pt x="828042" y="2657189"/>
                  <a:pt x="828133" y="2655556"/>
                  <a:pt x="828313" y="2653926"/>
                </a:cubicBezTo>
                <a:cubicBezTo>
                  <a:pt x="822157" y="2653693"/>
                  <a:pt x="816004" y="2653402"/>
                  <a:pt x="809847" y="2653168"/>
                </a:cubicBezTo>
                <a:close/>
                <a:moveTo>
                  <a:pt x="602862" y="2625013"/>
                </a:moveTo>
                <a:cubicBezTo>
                  <a:pt x="601051" y="2626124"/>
                  <a:pt x="599059" y="2627345"/>
                  <a:pt x="597068" y="2628512"/>
                </a:cubicBezTo>
                <a:cubicBezTo>
                  <a:pt x="599512" y="2630028"/>
                  <a:pt x="601957" y="2631486"/>
                  <a:pt x="604492" y="2633002"/>
                </a:cubicBezTo>
                <a:cubicBezTo>
                  <a:pt x="605669" y="2631369"/>
                  <a:pt x="607751" y="2629736"/>
                  <a:pt x="607571" y="2628162"/>
                </a:cubicBezTo>
                <a:cubicBezTo>
                  <a:pt x="607571" y="2626995"/>
                  <a:pt x="604402" y="2625949"/>
                  <a:pt x="602862" y="2625013"/>
                </a:cubicBezTo>
                <a:close/>
                <a:moveTo>
                  <a:pt x="463846" y="2573953"/>
                </a:moveTo>
                <a:cubicBezTo>
                  <a:pt x="462306" y="2574536"/>
                  <a:pt x="460586" y="2575003"/>
                  <a:pt x="459319" y="2575819"/>
                </a:cubicBezTo>
                <a:cubicBezTo>
                  <a:pt x="459047" y="2575994"/>
                  <a:pt x="460496" y="2577277"/>
                  <a:pt x="461130" y="2578093"/>
                </a:cubicBezTo>
                <a:cubicBezTo>
                  <a:pt x="462035" y="2577569"/>
                  <a:pt x="462941" y="2577102"/>
                  <a:pt x="463846" y="2576694"/>
                </a:cubicBezTo>
                <a:cubicBezTo>
                  <a:pt x="463846" y="2575761"/>
                  <a:pt x="463846" y="2574828"/>
                  <a:pt x="463846" y="2573953"/>
                </a:cubicBezTo>
                <a:close/>
                <a:moveTo>
                  <a:pt x="513259" y="2537757"/>
                </a:moveTo>
                <a:cubicBezTo>
                  <a:pt x="496879" y="2540148"/>
                  <a:pt x="483484" y="2542127"/>
                  <a:pt x="466648" y="2544576"/>
                </a:cubicBezTo>
                <a:cubicBezTo>
                  <a:pt x="500321" y="2556524"/>
                  <a:pt x="501945" y="2559206"/>
                  <a:pt x="503212" y="2577394"/>
                </a:cubicBezTo>
                <a:cubicBezTo>
                  <a:pt x="504299" y="2592782"/>
                  <a:pt x="492624" y="2599893"/>
                  <a:pt x="471809" y="2605079"/>
                </a:cubicBezTo>
                <a:cubicBezTo>
                  <a:pt x="464208" y="2607004"/>
                  <a:pt x="460315" y="2615164"/>
                  <a:pt x="454792" y="2620468"/>
                </a:cubicBezTo>
                <a:cubicBezTo>
                  <a:pt x="455606" y="2622334"/>
                  <a:pt x="456512" y="2624141"/>
                  <a:pt x="457327" y="2626007"/>
                </a:cubicBezTo>
                <a:cubicBezTo>
                  <a:pt x="480587" y="2617668"/>
                  <a:pt x="491538" y="2624896"/>
                  <a:pt x="496699" y="2636031"/>
                </a:cubicBezTo>
                <a:cubicBezTo>
                  <a:pt x="504118" y="2651827"/>
                  <a:pt x="509370" y="2668032"/>
                  <a:pt x="493439" y="2683361"/>
                </a:cubicBezTo>
                <a:cubicBezTo>
                  <a:pt x="485114" y="2691347"/>
                  <a:pt x="488374" y="2697117"/>
                  <a:pt x="500139" y="2702070"/>
                </a:cubicBezTo>
                <a:cubicBezTo>
                  <a:pt x="511633" y="2692397"/>
                  <a:pt x="521951" y="2683770"/>
                  <a:pt x="533716" y="2673976"/>
                </a:cubicBezTo>
                <a:cubicBezTo>
                  <a:pt x="516971" y="2656139"/>
                  <a:pt x="510547" y="2636264"/>
                  <a:pt x="516427" y="2612365"/>
                </a:cubicBezTo>
                <a:cubicBezTo>
                  <a:pt x="522222" y="2588525"/>
                  <a:pt x="514888" y="2563347"/>
                  <a:pt x="513259" y="2537757"/>
                </a:cubicBezTo>
                <a:close/>
                <a:moveTo>
                  <a:pt x="489913" y="2501153"/>
                </a:moveTo>
                <a:cubicBezTo>
                  <a:pt x="489007" y="2502727"/>
                  <a:pt x="488102" y="2504415"/>
                  <a:pt x="487196" y="2506048"/>
                </a:cubicBezTo>
                <a:cubicBezTo>
                  <a:pt x="489098" y="2506922"/>
                  <a:pt x="491900" y="2508847"/>
                  <a:pt x="492896" y="2508555"/>
                </a:cubicBezTo>
                <a:cubicBezTo>
                  <a:pt x="495069" y="2507855"/>
                  <a:pt x="496427" y="2505989"/>
                  <a:pt x="498147" y="2504648"/>
                </a:cubicBezTo>
                <a:cubicBezTo>
                  <a:pt x="495431" y="2503485"/>
                  <a:pt x="492624" y="2502319"/>
                  <a:pt x="489913" y="2501153"/>
                </a:cubicBezTo>
                <a:close/>
                <a:moveTo>
                  <a:pt x="407004" y="2478479"/>
                </a:moveTo>
                <a:cubicBezTo>
                  <a:pt x="403478" y="2478479"/>
                  <a:pt x="399947" y="2478537"/>
                  <a:pt x="396420" y="2478537"/>
                </a:cubicBezTo>
                <a:cubicBezTo>
                  <a:pt x="397049" y="2485006"/>
                  <a:pt x="397683" y="2491418"/>
                  <a:pt x="398316" y="2497887"/>
                </a:cubicBezTo>
                <a:cubicBezTo>
                  <a:pt x="401214" y="2497829"/>
                  <a:pt x="404202" y="2497770"/>
                  <a:pt x="407094" y="2497712"/>
                </a:cubicBezTo>
                <a:cubicBezTo>
                  <a:pt x="407004" y="2491301"/>
                  <a:pt x="407004" y="2484890"/>
                  <a:pt x="407004" y="2478479"/>
                </a:cubicBezTo>
                <a:close/>
                <a:moveTo>
                  <a:pt x="5671751" y="2471076"/>
                </a:moveTo>
                <a:cubicBezTo>
                  <a:pt x="5670302" y="2472242"/>
                  <a:pt x="5667586" y="2473580"/>
                  <a:pt x="5667857" y="2474572"/>
                </a:cubicBezTo>
                <a:cubicBezTo>
                  <a:pt x="5668310" y="2476146"/>
                  <a:pt x="5670846" y="2477429"/>
                  <a:pt x="5672475" y="2478829"/>
                </a:cubicBezTo>
                <a:cubicBezTo>
                  <a:pt x="5673833" y="2477662"/>
                  <a:pt x="5676454" y="2476321"/>
                  <a:pt x="5676182" y="2475271"/>
                </a:cubicBezTo>
                <a:cubicBezTo>
                  <a:pt x="5675820" y="2473813"/>
                  <a:pt x="5673380" y="2472476"/>
                  <a:pt x="5671751" y="2471076"/>
                </a:cubicBezTo>
                <a:close/>
                <a:moveTo>
                  <a:pt x="509551" y="2458950"/>
                </a:moveTo>
                <a:cubicBezTo>
                  <a:pt x="501854" y="2464023"/>
                  <a:pt x="494254" y="2469093"/>
                  <a:pt x="486563" y="2474163"/>
                </a:cubicBezTo>
                <a:cubicBezTo>
                  <a:pt x="492443" y="2477254"/>
                  <a:pt x="498419" y="2480403"/>
                  <a:pt x="504299" y="2483490"/>
                </a:cubicBezTo>
                <a:cubicBezTo>
                  <a:pt x="510366" y="2477721"/>
                  <a:pt x="516427" y="2472009"/>
                  <a:pt x="522494" y="2466236"/>
                </a:cubicBezTo>
                <a:cubicBezTo>
                  <a:pt x="518148" y="2463790"/>
                  <a:pt x="513897" y="2461399"/>
                  <a:pt x="509551" y="2458950"/>
                </a:cubicBezTo>
                <a:close/>
                <a:moveTo>
                  <a:pt x="512358" y="2441233"/>
                </a:moveTo>
                <a:cubicBezTo>
                  <a:pt x="511362" y="2441699"/>
                  <a:pt x="509641" y="2442108"/>
                  <a:pt x="509551" y="2442687"/>
                </a:cubicBezTo>
                <a:cubicBezTo>
                  <a:pt x="509370" y="2443387"/>
                  <a:pt x="510457" y="2444203"/>
                  <a:pt x="511090" y="2445020"/>
                </a:cubicBezTo>
                <a:cubicBezTo>
                  <a:pt x="512358" y="2445078"/>
                  <a:pt x="513530" y="2445078"/>
                  <a:pt x="514797" y="2445136"/>
                </a:cubicBezTo>
                <a:cubicBezTo>
                  <a:pt x="513988" y="2443857"/>
                  <a:pt x="513168" y="2442516"/>
                  <a:pt x="512358" y="2441233"/>
                </a:cubicBezTo>
                <a:close/>
                <a:moveTo>
                  <a:pt x="388362" y="2434413"/>
                </a:moveTo>
                <a:cubicBezTo>
                  <a:pt x="388362" y="2437267"/>
                  <a:pt x="388362" y="2440125"/>
                  <a:pt x="388362" y="2442979"/>
                </a:cubicBezTo>
                <a:cubicBezTo>
                  <a:pt x="389177" y="2442979"/>
                  <a:pt x="390082" y="2442979"/>
                  <a:pt x="390897" y="2442979"/>
                </a:cubicBezTo>
                <a:cubicBezTo>
                  <a:pt x="390897" y="2440125"/>
                  <a:pt x="390897" y="2437267"/>
                  <a:pt x="390897" y="2434413"/>
                </a:cubicBezTo>
                <a:cubicBezTo>
                  <a:pt x="390082" y="2434413"/>
                  <a:pt x="389177" y="2434413"/>
                  <a:pt x="388362" y="2434413"/>
                </a:cubicBezTo>
                <a:close/>
                <a:moveTo>
                  <a:pt x="5692204" y="2412436"/>
                </a:moveTo>
                <a:cubicBezTo>
                  <a:pt x="5690212" y="2412552"/>
                  <a:pt x="5688220" y="2412669"/>
                  <a:pt x="5686234" y="2412786"/>
                </a:cubicBezTo>
                <a:cubicBezTo>
                  <a:pt x="5686234" y="2417626"/>
                  <a:pt x="5686234" y="2422404"/>
                  <a:pt x="5686234" y="2427128"/>
                </a:cubicBezTo>
                <a:cubicBezTo>
                  <a:pt x="5689306" y="2426949"/>
                  <a:pt x="5692385" y="2426774"/>
                  <a:pt x="5695463" y="2426603"/>
                </a:cubicBezTo>
                <a:cubicBezTo>
                  <a:pt x="5694376" y="2421879"/>
                  <a:pt x="5693290" y="2417159"/>
                  <a:pt x="5692204" y="2412436"/>
                </a:cubicBezTo>
                <a:close/>
                <a:moveTo>
                  <a:pt x="394156" y="2398156"/>
                </a:moveTo>
                <a:cubicBezTo>
                  <a:pt x="391349" y="2398797"/>
                  <a:pt x="388542" y="2399438"/>
                  <a:pt x="385735" y="2400080"/>
                </a:cubicBezTo>
                <a:cubicBezTo>
                  <a:pt x="388180" y="2403579"/>
                  <a:pt x="390535" y="2407133"/>
                  <a:pt x="393523" y="2410456"/>
                </a:cubicBezTo>
                <a:cubicBezTo>
                  <a:pt x="393795" y="2410748"/>
                  <a:pt x="398407" y="2409407"/>
                  <a:pt x="400943" y="2408882"/>
                </a:cubicBezTo>
                <a:cubicBezTo>
                  <a:pt x="398678" y="2405266"/>
                  <a:pt x="396420" y="2401713"/>
                  <a:pt x="394156" y="2398156"/>
                </a:cubicBezTo>
                <a:close/>
                <a:moveTo>
                  <a:pt x="478322" y="2382301"/>
                </a:moveTo>
                <a:cubicBezTo>
                  <a:pt x="478322" y="2386733"/>
                  <a:pt x="478322" y="2391103"/>
                  <a:pt x="478322" y="2395535"/>
                </a:cubicBezTo>
                <a:cubicBezTo>
                  <a:pt x="479500" y="2395418"/>
                  <a:pt x="480677" y="2395302"/>
                  <a:pt x="481764" y="2395185"/>
                </a:cubicBezTo>
                <a:cubicBezTo>
                  <a:pt x="481764" y="2390870"/>
                  <a:pt x="481764" y="2386616"/>
                  <a:pt x="481764" y="2382301"/>
                </a:cubicBezTo>
                <a:cubicBezTo>
                  <a:pt x="480587" y="2382301"/>
                  <a:pt x="479409" y="2382301"/>
                  <a:pt x="478322" y="2382301"/>
                </a:cubicBezTo>
                <a:close/>
                <a:moveTo>
                  <a:pt x="5679622" y="2374548"/>
                </a:moveTo>
                <a:cubicBezTo>
                  <a:pt x="5677178" y="2375073"/>
                  <a:pt x="5674642" y="2375602"/>
                  <a:pt x="5672204" y="2376123"/>
                </a:cubicBezTo>
                <a:cubicBezTo>
                  <a:pt x="5675010" y="2381196"/>
                  <a:pt x="5677993" y="2386325"/>
                  <a:pt x="5680890" y="2391395"/>
                </a:cubicBezTo>
                <a:cubicBezTo>
                  <a:pt x="5682973" y="2390986"/>
                  <a:pt x="5684965" y="2390520"/>
                  <a:pt x="5687043" y="2390115"/>
                </a:cubicBezTo>
                <a:cubicBezTo>
                  <a:pt x="5684603" y="2384925"/>
                  <a:pt x="5682068" y="2379738"/>
                  <a:pt x="5679622" y="2374548"/>
                </a:cubicBezTo>
                <a:close/>
                <a:moveTo>
                  <a:pt x="5636272" y="2365983"/>
                </a:moveTo>
                <a:cubicBezTo>
                  <a:pt x="5617081" y="2387549"/>
                  <a:pt x="5622334" y="2406549"/>
                  <a:pt x="5665050" y="2449802"/>
                </a:cubicBezTo>
                <a:cubicBezTo>
                  <a:pt x="5655276" y="2421354"/>
                  <a:pt x="5645502" y="2392911"/>
                  <a:pt x="5636272" y="2365983"/>
                </a:cubicBezTo>
                <a:close/>
                <a:moveTo>
                  <a:pt x="5662968" y="2336198"/>
                </a:moveTo>
                <a:cubicBezTo>
                  <a:pt x="5660438" y="2337069"/>
                  <a:pt x="5657902" y="2337944"/>
                  <a:pt x="5655458" y="2338819"/>
                </a:cubicBezTo>
                <a:cubicBezTo>
                  <a:pt x="5659532" y="2343772"/>
                  <a:pt x="5663692" y="2348671"/>
                  <a:pt x="5667766" y="2353624"/>
                </a:cubicBezTo>
                <a:cubicBezTo>
                  <a:pt x="5670302" y="2352749"/>
                  <a:pt x="5672838" y="2351820"/>
                  <a:pt x="5675368" y="2350941"/>
                </a:cubicBezTo>
                <a:cubicBezTo>
                  <a:pt x="5671208" y="2346046"/>
                  <a:pt x="5667042" y="2341151"/>
                  <a:pt x="5662968" y="2336198"/>
                </a:cubicBezTo>
                <a:close/>
                <a:moveTo>
                  <a:pt x="684499" y="2333282"/>
                </a:moveTo>
                <a:cubicBezTo>
                  <a:pt x="682506" y="2333924"/>
                  <a:pt x="680514" y="2334624"/>
                  <a:pt x="678523" y="2335265"/>
                </a:cubicBezTo>
                <a:cubicBezTo>
                  <a:pt x="679790" y="2336836"/>
                  <a:pt x="680695" y="2338586"/>
                  <a:pt x="682597" y="2339752"/>
                </a:cubicBezTo>
                <a:cubicBezTo>
                  <a:pt x="683140" y="2340043"/>
                  <a:pt x="686400" y="2338586"/>
                  <a:pt x="688392" y="2337886"/>
                </a:cubicBezTo>
                <a:cubicBezTo>
                  <a:pt x="687124" y="2336370"/>
                  <a:pt x="685857" y="2334857"/>
                  <a:pt x="684499" y="2333282"/>
                </a:cubicBezTo>
                <a:close/>
                <a:moveTo>
                  <a:pt x="261202" y="2325472"/>
                </a:moveTo>
                <a:cubicBezTo>
                  <a:pt x="256584" y="2344530"/>
                  <a:pt x="254048" y="2360093"/>
                  <a:pt x="273601" y="2379097"/>
                </a:cubicBezTo>
                <a:cubicBezTo>
                  <a:pt x="288717" y="2361085"/>
                  <a:pt x="286001" y="2347096"/>
                  <a:pt x="280478" y="2333399"/>
                </a:cubicBezTo>
                <a:cubicBezTo>
                  <a:pt x="279301" y="2330483"/>
                  <a:pt x="270161" y="2328971"/>
                  <a:pt x="261202" y="2325472"/>
                </a:cubicBezTo>
                <a:close/>
                <a:moveTo>
                  <a:pt x="265005" y="2305768"/>
                </a:moveTo>
                <a:cubicBezTo>
                  <a:pt x="263285" y="2306410"/>
                  <a:pt x="261473" y="2306938"/>
                  <a:pt x="260115" y="2307751"/>
                </a:cubicBezTo>
                <a:cubicBezTo>
                  <a:pt x="259844" y="2307868"/>
                  <a:pt x="261383" y="2309267"/>
                  <a:pt x="262107" y="2310084"/>
                </a:cubicBezTo>
                <a:cubicBezTo>
                  <a:pt x="263103" y="2309559"/>
                  <a:pt x="264100" y="2309034"/>
                  <a:pt x="265005" y="2308626"/>
                </a:cubicBezTo>
                <a:cubicBezTo>
                  <a:pt x="265005" y="2307634"/>
                  <a:pt x="265005" y="2306701"/>
                  <a:pt x="265005" y="2305768"/>
                </a:cubicBezTo>
                <a:close/>
                <a:moveTo>
                  <a:pt x="341570" y="2284902"/>
                </a:moveTo>
                <a:cubicBezTo>
                  <a:pt x="340212" y="2286010"/>
                  <a:pt x="337495" y="2287235"/>
                  <a:pt x="337768" y="2288168"/>
                </a:cubicBezTo>
                <a:cubicBezTo>
                  <a:pt x="338039" y="2289680"/>
                  <a:pt x="340302" y="2290967"/>
                  <a:pt x="342023" y="2292479"/>
                </a:cubicBezTo>
                <a:cubicBezTo>
                  <a:pt x="343291" y="2291255"/>
                  <a:pt x="345645" y="2289972"/>
                  <a:pt x="345464" y="2288984"/>
                </a:cubicBezTo>
                <a:cubicBezTo>
                  <a:pt x="345193" y="2287526"/>
                  <a:pt x="342929" y="2286243"/>
                  <a:pt x="341570" y="2284902"/>
                </a:cubicBezTo>
                <a:close/>
                <a:moveTo>
                  <a:pt x="310076" y="2275054"/>
                </a:moveTo>
                <a:cubicBezTo>
                  <a:pt x="306182" y="2277091"/>
                  <a:pt x="304100" y="2278199"/>
                  <a:pt x="302017" y="2279249"/>
                </a:cubicBezTo>
                <a:cubicBezTo>
                  <a:pt x="303828" y="2280590"/>
                  <a:pt x="305729" y="2281931"/>
                  <a:pt x="307540" y="2283273"/>
                </a:cubicBezTo>
                <a:cubicBezTo>
                  <a:pt x="308265" y="2280940"/>
                  <a:pt x="308989" y="2278549"/>
                  <a:pt x="310076" y="2275054"/>
                </a:cubicBezTo>
                <a:close/>
                <a:moveTo>
                  <a:pt x="343291" y="2257158"/>
                </a:moveTo>
                <a:cubicBezTo>
                  <a:pt x="341299" y="2256633"/>
                  <a:pt x="338310" y="2257508"/>
                  <a:pt x="335781" y="2257741"/>
                </a:cubicBezTo>
                <a:cubicBezTo>
                  <a:pt x="337043" y="2259137"/>
                  <a:pt x="337768" y="2261295"/>
                  <a:pt x="339579" y="2261761"/>
                </a:cubicBezTo>
                <a:cubicBezTo>
                  <a:pt x="341751" y="2262345"/>
                  <a:pt x="344830" y="2261412"/>
                  <a:pt x="347456" y="2261062"/>
                </a:cubicBezTo>
                <a:cubicBezTo>
                  <a:pt x="346098" y="2259724"/>
                  <a:pt x="345193" y="2257683"/>
                  <a:pt x="343291" y="2257158"/>
                </a:cubicBezTo>
                <a:close/>
                <a:moveTo>
                  <a:pt x="426104" y="2256925"/>
                </a:moveTo>
                <a:cubicBezTo>
                  <a:pt x="427009" y="2258266"/>
                  <a:pt x="427824" y="2259549"/>
                  <a:pt x="428730" y="2260887"/>
                </a:cubicBezTo>
                <a:cubicBezTo>
                  <a:pt x="429816" y="2260424"/>
                  <a:pt x="431622" y="2259957"/>
                  <a:pt x="431713" y="2259432"/>
                </a:cubicBezTo>
                <a:cubicBezTo>
                  <a:pt x="431803" y="2258616"/>
                  <a:pt x="430717" y="2257799"/>
                  <a:pt x="429997" y="2256925"/>
                </a:cubicBezTo>
                <a:cubicBezTo>
                  <a:pt x="428730" y="2256925"/>
                  <a:pt x="427462" y="2256925"/>
                  <a:pt x="426104" y="2256925"/>
                </a:cubicBezTo>
                <a:close/>
                <a:moveTo>
                  <a:pt x="592635" y="2255642"/>
                </a:moveTo>
                <a:cubicBezTo>
                  <a:pt x="590463" y="2256400"/>
                  <a:pt x="587203" y="2256866"/>
                  <a:pt x="586479" y="2258033"/>
                </a:cubicBezTo>
                <a:cubicBezTo>
                  <a:pt x="585663" y="2259374"/>
                  <a:pt x="587021" y="2261353"/>
                  <a:pt x="587384" y="2263044"/>
                </a:cubicBezTo>
                <a:cubicBezTo>
                  <a:pt x="589467" y="2262228"/>
                  <a:pt x="592545" y="2261645"/>
                  <a:pt x="593360" y="2260424"/>
                </a:cubicBezTo>
                <a:cubicBezTo>
                  <a:pt x="594175" y="2259137"/>
                  <a:pt x="592997" y="2257275"/>
                  <a:pt x="592635" y="2255642"/>
                </a:cubicBezTo>
                <a:close/>
                <a:moveTo>
                  <a:pt x="269798" y="2254942"/>
                </a:moveTo>
                <a:cubicBezTo>
                  <a:pt x="268440" y="2255933"/>
                  <a:pt x="267173" y="2256925"/>
                  <a:pt x="265815" y="2257916"/>
                </a:cubicBezTo>
                <a:cubicBezTo>
                  <a:pt x="266991" y="2258324"/>
                  <a:pt x="268260" y="2259137"/>
                  <a:pt x="269436" y="2259079"/>
                </a:cubicBezTo>
                <a:cubicBezTo>
                  <a:pt x="270161" y="2259137"/>
                  <a:pt x="270885" y="2257974"/>
                  <a:pt x="271700" y="2257333"/>
                </a:cubicBezTo>
                <a:cubicBezTo>
                  <a:pt x="271067" y="2256517"/>
                  <a:pt x="270432" y="2255758"/>
                  <a:pt x="269798" y="2254942"/>
                </a:cubicBezTo>
                <a:close/>
                <a:moveTo>
                  <a:pt x="483846" y="2241187"/>
                </a:moveTo>
                <a:cubicBezTo>
                  <a:pt x="480587" y="2288401"/>
                  <a:pt x="488645" y="2334390"/>
                  <a:pt x="504752" y="2379972"/>
                </a:cubicBezTo>
                <a:cubicBezTo>
                  <a:pt x="519958" y="2356073"/>
                  <a:pt x="500773" y="2333282"/>
                  <a:pt x="501945" y="2310375"/>
                </a:cubicBezTo>
                <a:cubicBezTo>
                  <a:pt x="503123" y="2287176"/>
                  <a:pt x="515793" y="2264211"/>
                  <a:pt x="522947" y="2242645"/>
                </a:cubicBezTo>
                <a:cubicBezTo>
                  <a:pt x="511906" y="2242236"/>
                  <a:pt x="499687" y="2241770"/>
                  <a:pt x="483846" y="2241187"/>
                </a:cubicBezTo>
                <a:close/>
                <a:moveTo>
                  <a:pt x="263465" y="2211693"/>
                </a:moveTo>
                <a:cubicBezTo>
                  <a:pt x="261655" y="2218629"/>
                  <a:pt x="259844" y="2225507"/>
                  <a:pt x="258124" y="2232443"/>
                </a:cubicBezTo>
                <a:cubicBezTo>
                  <a:pt x="262560" y="2232968"/>
                  <a:pt x="266901" y="2233434"/>
                  <a:pt x="271338" y="2233959"/>
                </a:cubicBezTo>
                <a:cubicBezTo>
                  <a:pt x="272243" y="2226965"/>
                  <a:pt x="273149" y="2219912"/>
                  <a:pt x="273601" y="2212918"/>
                </a:cubicBezTo>
                <a:cubicBezTo>
                  <a:pt x="273601" y="2212685"/>
                  <a:pt x="268802" y="2212335"/>
                  <a:pt x="263465" y="2211693"/>
                </a:cubicBezTo>
                <a:close/>
                <a:moveTo>
                  <a:pt x="334784" y="2195080"/>
                </a:moveTo>
                <a:cubicBezTo>
                  <a:pt x="334151" y="2198055"/>
                  <a:pt x="333335" y="2200967"/>
                  <a:pt x="332612" y="2203824"/>
                </a:cubicBezTo>
                <a:cubicBezTo>
                  <a:pt x="333698" y="2203941"/>
                  <a:pt x="334784" y="2203999"/>
                  <a:pt x="335781" y="2204116"/>
                </a:cubicBezTo>
                <a:cubicBezTo>
                  <a:pt x="336772" y="2202425"/>
                  <a:pt x="338582" y="2200792"/>
                  <a:pt x="338492" y="2199104"/>
                </a:cubicBezTo>
                <a:cubicBezTo>
                  <a:pt x="338401" y="2197763"/>
                  <a:pt x="336143" y="2196422"/>
                  <a:pt x="334784" y="2195080"/>
                </a:cubicBezTo>
                <a:close/>
                <a:moveTo>
                  <a:pt x="485295" y="2194031"/>
                </a:moveTo>
                <a:cubicBezTo>
                  <a:pt x="486291" y="2203066"/>
                  <a:pt x="487196" y="2211110"/>
                  <a:pt x="488554" y="2223174"/>
                </a:cubicBezTo>
                <a:cubicBezTo>
                  <a:pt x="506835" y="2199392"/>
                  <a:pt x="506835" y="2199392"/>
                  <a:pt x="485295" y="2194031"/>
                </a:cubicBezTo>
                <a:close/>
                <a:moveTo>
                  <a:pt x="5662611" y="2164829"/>
                </a:moveTo>
                <a:cubicBezTo>
                  <a:pt x="5659984" y="2165237"/>
                  <a:pt x="5657359" y="2165645"/>
                  <a:pt x="5654734" y="2166054"/>
                </a:cubicBezTo>
                <a:cubicBezTo>
                  <a:pt x="5657721" y="2172756"/>
                  <a:pt x="5660619" y="2179517"/>
                  <a:pt x="5663510" y="2186220"/>
                </a:cubicBezTo>
                <a:cubicBezTo>
                  <a:pt x="5665413" y="2185929"/>
                  <a:pt x="5667404" y="2185579"/>
                  <a:pt x="5669306" y="2185287"/>
                </a:cubicBezTo>
                <a:cubicBezTo>
                  <a:pt x="5667042" y="2178468"/>
                  <a:pt x="5664868" y="2171648"/>
                  <a:pt x="5662611" y="2164829"/>
                </a:cubicBezTo>
                <a:close/>
                <a:moveTo>
                  <a:pt x="334151" y="2159293"/>
                </a:moveTo>
                <a:cubicBezTo>
                  <a:pt x="333517" y="2160109"/>
                  <a:pt x="332883" y="2160925"/>
                  <a:pt x="332250" y="2161738"/>
                </a:cubicBezTo>
                <a:cubicBezTo>
                  <a:pt x="333970" y="2162205"/>
                  <a:pt x="335690" y="2162733"/>
                  <a:pt x="337405" y="2163196"/>
                </a:cubicBezTo>
                <a:cubicBezTo>
                  <a:pt x="337405" y="2162263"/>
                  <a:pt x="337768" y="2161217"/>
                  <a:pt x="337224" y="2160401"/>
                </a:cubicBezTo>
                <a:cubicBezTo>
                  <a:pt x="336772" y="2159876"/>
                  <a:pt x="335146" y="2159642"/>
                  <a:pt x="334151" y="2159293"/>
                </a:cubicBezTo>
                <a:close/>
                <a:moveTo>
                  <a:pt x="508374" y="2152531"/>
                </a:moveTo>
                <a:cubicBezTo>
                  <a:pt x="479319" y="2159584"/>
                  <a:pt x="486291" y="2168444"/>
                  <a:pt x="497785" y="2178060"/>
                </a:cubicBezTo>
                <a:cubicBezTo>
                  <a:pt x="500683" y="2170832"/>
                  <a:pt x="503756" y="2163604"/>
                  <a:pt x="508374" y="2152531"/>
                </a:cubicBezTo>
                <a:close/>
                <a:moveTo>
                  <a:pt x="642597" y="2139881"/>
                </a:moveTo>
                <a:cubicBezTo>
                  <a:pt x="642597" y="2146933"/>
                  <a:pt x="642597" y="2153639"/>
                  <a:pt x="642597" y="2163604"/>
                </a:cubicBezTo>
                <a:cubicBezTo>
                  <a:pt x="668024" y="2155794"/>
                  <a:pt x="661872" y="2148508"/>
                  <a:pt x="652913" y="2141339"/>
                </a:cubicBezTo>
                <a:cubicBezTo>
                  <a:pt x="651646" y="2140289"/>
                  <a:pt x="647752" y="2140580"/>
                  <a:pt x="642597" y="2139881"/>
                </a:cubicBezTo>
                <a:close/>
                <a:moveTo>
                  <a:pt x="5675730" y="2136968"/>
                </a:moveTo>
                <a:cubicBezTo>
                  <a:pt x="5673924" y="2137260"/>
                  <a:pt x="5672113" y="2137552"/>
                  <a:pt x="5670302" y="2137843"/>
                </a:cubicBezTo>
                <a:cubicBezTo>
                  <a:pt x="5671570" y="2141747"/>
                  <a:pt x="5672838" y="2145709"/>
                  <a:pt x="5674100" y="2149616"/>
                </a:cubicBezTo>
                <a:cubicBezTo>
                  <a:pt x="5676364" y="2149266"/>
                  <a:pt x="5678627" y="2148858"/>
                  <a:pt x="5680890" y="2148508"/>
                </a:cubicBezTo>
                <a:cubicBezTo>
                  <a:pt x="5679170" y="2144662"/>
                  <a:pt x="5677450" y="2140814"/>
                  <a:pt x="5675730" y="2136968"/>
                </a:cubicBezTo>
                <a:close/>
                <a:moveTo>
                  <a:pt x="493167" y="2103918"/>
                </a:moveTo>
                <a:cubicBezTo>
                  <a:pt x="492081" y="2104384"/>
                  <a:pt x="491085" y="2104793"/>
                  <a:pt x="490003" y="2105259"/>
                </a:cubicBezTo>
                <a:cubicBezTo>
                  <a:pt x="491265" y="2106367"/>
                  <a:pt x="492534" y="2107530"/>
                  <a:pt x="494072" y="2108525"/>
                </a:cubicBezTo>
                <a:cubicBezTo>
                  <a:pt x="494254" y="2108641"/>
                  <a:pt x="496065" y="2107705"/>
                  <a:pt x="497061" y="2107242"/>
                </a:cubicBezTo>
                <a:cubicBezTo>
                  <a:pt x="495703" y="2106075"/>
                  <a:pt x="494434" y="2105026"/>
                  <a:pt x="493167" y="2103918"/>
                </a:cubicBezTo>
                <a:close/>
                <a:moveTo>
                  <a:pt x="227082" y="2092262"/>
                </a:moveTo>
                <a:cubicBezTo>
                  <a:pt x="225452" y="2092553"/>
                  <a:pt x="223822" y="2092903"/>
                  <a:pt x="222192" y="2093191"/>
                </a:cubicBezTo>
                <a:cubicBezTo>
                  <a:pt x="223460" y="2103393"/>
                  <a:pt x="224727" y="2113653"/>
                  <a:pt x="226176" y="2124551"/>
                </a:cubicBezTo>
                <a:cubicBezTo>
                  <a:pt x="245543" y="2125834"/>
                  <a:pt x="261383" y="2126825"/>
                  <a:pt x="283737" y="2128283"/>
                </a:cubicBezTo>
                <a:cubicBezTo>
                  <a:pt x="280659" y="2115869"/>
                  <a:pt x="278214" y="2105842"/>
                  <a:pt x="275685" y="2095816"/>
                </a:cubicBezTo>
                <a:cubicBezTo>
                  <a:pt x="261745" y="2102110"/>
                  <a:pt x="251700" y="2106659"/>
                  <a:pt x="238938" y="2112428"/>
                </a:cubicBezTo>
                <a:cubicBezTo>
                  <a:pt x="234954" y="2105900"/>
                  <a:pt x="232781" y="2102577"/>
                  <a:pt x="230789" y="2099198"/>
                </a:cubicBezTo>
                <a:cubicBezTo>
                  <a:pt x="229436" y="2096923"/>
                  <a:pt x="228259" y="2094591"/>
                  <a:pt x="227082" y="2092262"/>
                </a:cubicBezTo>
                <a:close/>
                <a:moveTo>
                  <a:pt x="346369" y="2085093"/>
                </a:moveTo>
                <a:cubicBezTo>
                  <a:pt x="339217" y="2089463"/>
                  <a:pt x="332068" y="2093891"/>
                  <a:pt x="324830" y="2098265"/>
                </a:cubicBezTo>
                <a:cubicBezTo>
                  <a:pt x="327088" y="2099781"/>
                  <a:pt x="329352" y="2101355"/>
                  <a:pt x="331615" y="2102868"/>
                </a:cubicBezTo>
                <a:cubicBezTo>
                  <a:pt x="339035" y="2098615"/>
                  <a:pt x="346369" y="2094361"/>
                  <a:pt x="353789" y="2090104"/>
                </a:cubicBezTo>
                <a:cubicBezTo>
                  <a:pt x="351344" y="2088413"/>
                  <a:pt x="348905" y="2086780"/>
                  <a:pt x="346369" y="2085093"/>
                </a:cubicBezTo>
                <a:close/>
                <a:moveTo>
                  <a:pt x="134767" y="2072033"/>
                </a:moveTo>
                <a:cubicBezTo>
                  <a:pt x="134133" y="2072792"/>
                  <a:pt x="133589" y="2073550"/>
                  <a:pt x="132956" y="2074308"/>
                </a:cubicBezTo>
                <a:cubicBezTo>
                  <a:pt x="134494" y="2074774"/>
                  <a:pt x="136125" y="2075182"/>
                  <a:pt x="137658" y="2075649"/>
                </a:cubicBezTo>
                <a:cubicBezTo>
                  <a:pt x="137658" y="2074774"/>
                  <a:pt x="138020" y="2073783"/>
                  <a:pt x="137568" y="2073025"/>
                </a:cubicBezTo>
                <a:cubicBezTo>
                  <a:pt x="137206" y="2072558"/>
                  <a:pt x="135762" y="2072383"/>
                  <a:pt x="134767" y="2072033"/>
                </a:cubicBezTo>
                <a:close/>
                <a:moveTo>
                  <a:pt x="345011" y="2061194"/>
                </a:moveTo>
                <a:cubicBezTo>
                  <a:pt x="343562" y="2061310"/>
                  <a:pt x="341933" y="2061136"/>
                  <a:pt x="340846" y="2061544"/>
                </a:cubicBezTo>
                <a:cubicBezTo>
                  <a:pt x="340302" y="2061835"/>
                  <a:pt x="340575" y="2062998"/>
                  <a:pt x="340393" y="2063760"/>
                </a:cubicBezTo>
                <a:cubicBezTo>
                  <a:pt x="341751" y="2063990"/>
                  <a:pt x="343109" y="2064223"/>
                  <a:pt x="344468" y="2064456"/>
                </a:cubicBezTo>
                <a:cubicBezTo>
                  <a:pt x="344649" y="2063348"/>
                  <a:pt x="344830" y="2062302"/>
                  <a:pt x="345011" y="2061194"/>
                </a:cubicBezTo>
                <a:close/>
                <a:moveTo>
                  <a:pt x="639608" y="2056587"/>
                </a:moveTo>
                <a:cubicBezTo>
                  <a:pt x="638612" y="2057054"/>
                  <a:pt x="636801" y="2057462"/>
                  <a:pt x="636710" y="2058045"/>
                </a:cubicBezTo>
                <a:cubicBezTo>
                  <a:pt x="636530" y="2058745"/>
                  <a:pt x="637617" y="2059619"/>
                  <a:pt x="638341" y="2060494"/>
                </a:cubicBezTo>
                <a:cubicBezTo>
                  <a:pt x="639517" y="2060494"/>
                  <a:pt x="640786" y="2060494"/>
                  <a:pt x="642053" y="2060494"/>
                </a:cubicBezTo>
                <a:cubicBezTo>
                  <a:pt x="641238" y="2059211"/>
                  <a:pt x="640423" y="2057870"/>
                  <a:pt x="639608" y="2056587"/>
                </a:cubicBezTo>
                <a:close/>
                <a:moveTo>
                  <a:pt x="492896" y="2045631"/>
                </a:moveTo>
                <a:cubicBezTo>
                  <a:pt x="492714" y="2045572"/>
                  <a:pt x="490813" y="2046560"/>
                  <a:pt x="489636" y="2047089"/>
                </a:cubicBezTo>
                <a:cubicBezTo>
                  <a:pt x="491085" y="2048310"/>
                  <a:pt x="492443" y="2049593"/>
                  <a:pt x="494072" y="2050642"/>
                </a:cubicBezTo>
                <a:cubicBezTo>
                  <a:pt x="494254" y="2050759"/>
                  <a:pt x="496156" y="2049768"/>
                  <a:pt x="497332" y="2049243"/>
                </a:cubicBezTo>
                <a:cubicBezTo>
                  <a:pt x="495883" y="2048018"/>
                  <a:pt x="494525" y="2046739"/>
                  <a:pt x="492896" y="2045631"/>
                </a:cubicBezTo>
                <a:close/>
                <a:moveTo>
                  <a:pt x="255679" y="2045048"/>
                </a:moveTo>
                <a:cubicBezTo>
                  <a:pt x="255044" y="2046327"/>
                  <a:pt x="254773" y="2047672"/>
                  <a:pt x="254411" y="2048951"/>
                </a:cubicBezTo>
                <a:cubicBezTo>
                  <a:pt x="255588" y="2049010"/>
                  <a:pt x="257671" y="2049301"/>
                  <a:pt x="257761" y="2049126"/>
                </a:cubicBezTo>
                <a:cubicBezTo>
                  <a:pt x="258395" y="2047902"/>
                  <a:pt x="258666" y="2046619"/>
                  <a:pt x="259029" y="2045281"/>
                </a:cubicBezTo>
                <a:cubicBezTo>
                  <a:pt x="257851" y="2045164"/>
                  <a:pt x="255769" y="2044873"/>
                  <a:pt x="255679" y="2045048"/>
                </a:cubicBezTo>
                <a:close/>
                <a:moveTo>
                  <a:pt x="302380" y="2038636"/>
                </a:moveTo>
                <a:cubicBezTo>
                  <a:pt x="291066" y="2048601"/>
                  <a:pt x="280750" y="2057812"/>
                  <a:pt x="267173" y="2069876"/>
                </a:cubicBezTo>
                <a:cubicBezTo>
                  <a:pt x="269618" y="2071159"/>
                  <a:pt x="276765" y="2074949"/>
                  <a:pt x="283919" y="2078795"/>
                </a:cubicBezTo>
                <a:cubicBezTo>
                  <a:pt x="290075" y="2073958"/>
                  <a:pt x="299487" y="2069643"/>
                  <a:pt x="301564" y="2064223"/>
                </a:cubicBezTo>
                <a:cubicBezTo>
                  <a:pt x="304553" y="2056179"/>
                  <a:pt x="302380" y="2047322"/>
                  <a:pt x="302380" y="2038636"/>
                </a:cubicBezTo>
                <a:close/>
                <a:moveTo>
                  <a:pt x="125168" y="2038228"/>
                </a:moveTo>
                <a:cubicBezTo>
                  <a:pt x="125168" y="2041024"/>
                  <a:pt x="125168" y="2043765"/>
                  <a:pt x="125168" y="2046560"/>
                </a:cubicBezTo>
                <a:cubicBezTo>
                  <a:pt x="125984" y="2046560"/>
                  <a:pt x="126889" y="2046560"/>
                  <a:pt x="127704" y="2046560"/>
                </a:cubicBezTo>
                <a:cubicBezTo>
                  <a:pt x="127704" y="2043765"/>
                  <a:pt x="127704" y="2041024"/>
                  <a:pt x="127704" y="2038228"/>
                </a:cubicBezTo>
                <a:cubicBezTo>
                  <a:pt x="126889" y="2038228"/>
                  <a:pt x="125984" y="2038228"/>
                  <a:pt x="125168" y="2038228"/>
                </a:cubicBezTo>
                <a:close/>
                <a:moveTo>
                  <a:pt x="498781" y="2011530"/>
                </a:moveTo>
                <a:cubicBezTo>
                  <a:pt x="495069" y="2011764"/>
                  <a:pt x="491356" y="2011997"/>
                  <a:pt x="487740" y="2012172"/>
                </a:cubicBezTo>
                <a:cubicBezTo>
                  <a:pt x="489364" y="2016487"/>
                  <a:pt x="490994" y="2020799"/>
                  <a:pt x="492714" y="2025111"/>
                </a:cubicBezTo>
                <a:cubicBezTo>
                  <a:pt x="495069" y="2024878"/>
                  <a:pt x="497423" y="2024644"/>
                  <a:pt x="499777" y="2024415"/>
                </a:cubicBezTo>
                <a:cubicBezTo>
                  <a:pt x="499415" y="2020099"/>
                  <a:pt x="499143" y="2015842"/>
                  <a:pt x="498781" y="2011530"/>
                </a:cubicBezTo>
                <a:close/>
                <a:moveTo>
                  <a:pt x="372159" y="2004011"/>
                </a:moveTo>
                <a:cubicBezTo>
                  <a:pt x="356052" y="2008152"/>
                  <a:pt x="344377" y="2011181"/>
                  <a:pt x="328356" y="2015263"/>
                </a:cubicBezTo>
                <a:cubicBezTo>
                  <a:pt x="336324" y="2019866"/>
                  <a:pt x="341842" y="2025519"/>
                  <a:pt x="346278" y="2025228"/>
                </a:cubicBezTo>
                <a:cubicBezTo>
                  <a:pt x="363291" y="2023948"/>
                  <a:pt x="368270" y="2015554"/>
                  <a:pt x="372159" y="2004011"/>
                </a:cubicBezTo>
                <a:close/>
                <a:moveTo>
                  <a:pt x="122601" y="1995750"/>
                </a:moveTo>
                <a:cubicBezTo>
                  <a:pt x="117747" y="1993534"/>
                  <a:pt x="108516" y="1996230"/>
                  <a:pt x="90053" y="2001620"/>
                </a:cubicBezTo>
                <a:cubicBezTo>
                  <a:pt x="102543" y="2007335"/>
                  <a:pt x="113855" y="2012522"/>
                  <a:pt x="128880" y="2019341"/>
                </a:cubicBezTo>
                <a:cubicBezTo>
                  <a:pt x="127930" y="2005090"/>
                  <a:pt x="127455" y="1997965"/>
                  <a:pt x="122601" y="1995750"/>
                </a:cubicBezTo>
                <a:close/>
                <a:moveTo>
                  <a:pt x="495521" y="1952835"/>
                </a:moveTo>
                <a:cubicBezTo>
                  <a:pt x="492624" y="1964725"/>
                  <a:pt x="489732" y="1976559"/>
                  <a:pt x="486834" y="1988448"/>
                </a:cubicBezTo>
                <a:cubicBezTo>
                  <a:pt x="490360" y="1988682"/>
                  <a:pt x="493801" y="1988915"/>
                  <a:pt x="497332" y="1989148"/>
                </a:cubicBezTo>
                <a:cubicBezTo>
                  <a:pt x="505567" y="1977434"/>
                  <a:pt x="500773" y="1965133"/>
                  <a:pt x="495521" y="1952835"/>
                </a:cubicBezTo>
                <a:close/>
                <a:moveTo>
                  <a:pt x="5708950" y="1948986"/>
                </a:moveTo>
                <a:cubicBezTo>
                  <a:pt x="5705690" y="1949220"/>
                  <a:pt x="5702340" y="1949453"/>
                  <a:pt x="5699080" y="1949686"/>
                </a:cubicBezTo>
                <a:cubicBezTo>
                  <a:pt x="5699623" y="1957497"/>
                  <a:pt x="5700166" y="1965249"/>
                  <a:pt x="5700710" y="1973060"/>
                </a:cubicBezTo>
                <a:cubicBezTo>
                  <a:pt x="5704966" y="1972943"/>
                  <a:pt x="5709216" y="1972827"/>
                  <a:pt x="5713472" y="1972710"/>
                </a:cubicBezTo>
                <a:cubicBezTo>
                  <a:pt x="5711932" y="1964783"/>
                  <a:pt x="5710393" y="1956914"/>
                  <a:pt x="5708950" y="1948986"/>
                </a:cubicBezTo>
                <a:close/>
                <a:moveTo>
                  <a:pt x="117386" y="1912032"/>
                </a:moveTo>
                <a:cubicBezTo>
                  <a:pt x="115123" y="1912382"/>
                  <a:pt x="112859" y="1912674"/>
                  <a:pt x="110601" y="1913024"/>
                </a:cubicBezTo>
                <a:cubicBezTo>
                  <a:pt x="112950" y="1921534"/>
                  <a:pt x="115304" y="1930103"/>
                  <a:pt x="117568" y="1938672"/>
                </a:cubicBezTo>
                <a:cubicBezTo>
                  <a:pt x="120737" y="1938205"/>
                  <a:pt x="123901" y="1937739"/>
                  <a:pt x="127070" y="1937272"/>
                </a:cubicBezTo>
                <a:cubicBezTo>
                  <a:pt x="123810" y="1928878"/>
                  <a:pt x="120646" y="1920426"/>
                  <a:pt x="117386" y="1912032"/>
                </a:cubicBezTo>
                <a:close/>
                <a:moveTo>
                  <a:pt x="650016" y="1909820"/>
                </a:moveTo>
                <a:cubicBezTo>
                  <a:pt x="640966" y="1910170"/>
                  <a:pt x="631821" y="1910578"/>
                  <a:pt x="622772" y="1910924"/>
                </a:cubicBezTo>
                <a:cubicBezTo>
                  <a:pt x="623316" y="1913607"/>
                  <a:pt x="624040" y="1918560"/>
                  <a:pt x="624492" y="1918560"/>
                </a:cubicBezTo>
                <a:cubicBezTo>
                  <a:pt x="633179" y="1918443"/>
                  <a:pt x="641872" y="1917689"/>
                  <a:pt x="650649" y="1916989"/>
                </a:cubicBezTo>
                <a:cubicBezTo>
                  <a:pt x="650469" y="1914598"/>
                  <a:pt x="650197" y="1912207"/>
                  <a:pt x="650016" y="1909820"/>
                </a:cubicBezTo>
                <a:close/>
                <a:moveTo>
                  <a:pt x="54754" y="1903755"/>
                </a:moveTo>
                <a:cubicBezTo>
                  <a:pt x="39553" y="1909525"/>
                  <a:pt x="28693" y="1913665"/>
                  <a:pt x="19367" y="1917164"/>
                </a:cubicBezTo>
                <a:cubicBezTo>
                  <a:pt x="31495" y="1926666"/>
                  <a:pt x="42084" y="1934998"/>
                  <a:pt x="54754" y="1944908"/>
                </a:cubicBezTo>
                <a:cubicBezTo>
                  <a:pt x="54754" y="1930336"/>
                  <a:pt x="54754" y="1918560"/>
                  <a:pt x="54754" y="1903755"/>
                </a:cubicBezTo>
                <a:close/>
                <a:moveTo>
                  <a:pt x="282923" y="1874553"/>
                </a:moveTo>
                <a:cubicBezTo>
                  <a:pt x="269980" y="1889533"/>
                  <a:pt x="268531" y="1906671"/>
                  <a:pt x="270614" y="1923400"/>
                </a:cubicBezTo>
                <a:cubicBezTo>
                  <a:pt x="273873" y="1949803"/>
                  <a:pt x="280296" y="1976092"/>
                  <a:pt x="285277" y="2002382"/>
                </a:cubicBezTo>
                <a:cubicBezTo>
                  <a:pt x="286182" y="2007160"/>
                  <a:pt x="286454" y="2011997"/>
                  <a:pt x="286997" y="2016837"/>
                </a:cubicBezTo>
                <a:cubicBezTo>
                  <a:pt x="289895" y="2017012"/>
                  <a:pt x="292786" y="2017184"/>
                  <a:pt x="295684" y="2017359"/>
                </a:cubicBezTo>
                <a:cubicBezTo>
                  <a:pt x="300211" y="2004245"/>
                  <a:pt x="304824" y="1991131"/>
                  <a:pt x="309351" y="1978013"/>
                </a:cubicBezTo>
                <a:cubicBezTo>
                  <a:pt x="312158" y="1976967"/>
                  <a:pt x="314960" y="1975976"/>
                  <a:pt x="317767" y="1974926"/>
                </a:cubicBezTo>
                <a:cubicBezTo>
                  <a:pt x="323019" y="1982620"/>
                  <a:pt x="328265" y="1990373"/>
                  <a:pt x="332793" y="1997017"/>
                </a:cubicBezTo>
                <a:cubicBezTo>
                  <a:pt x="386822" y="1971489"/>
                  <a:pt x="386460" y="1965016"/>
                  <a:pt x="339397" y="1948753"/>
                </a:cubicBezTo>
                <a:cubicBezTo>
                  <a:pt x="332612" y="1956447"/>
                  <a:pt x="321570" y="1966999"/>
                  <a:pt x="311525" y="1954585"/>
                </a:cubicBezTo>
                <a:cubicBezTo>
                  <a:pt x="298673" y="1938788"/>
                  <a:pt x="274869" y="1922992"/>
                  <a:pt x="294326" y="1901251"/>
                </a:cubicBezTo>
                <a:cubicBezTo>
                  <a:pt x="300478" y="1894432"/>
                  <a:pt x="297495" y="1884230"/>
                  <a:pt x="298673" y="1875545"/>
                </a:cubicBezTo>
                <a:cubicBezTo>
                  <a:pt x="293421" y="1875195"/>
                  <a:pt x="288174" y="1874903"/>
                  <a:pt x="282923" y="1874553"/>
                </a:cubicBezTo>
                <a:close/>
                <a:moveTo>
                  <a:pt x="5655728" y="1873912"/>
                </a:moveTo>
                <a:cubicBezTo>
                  <a:pt x="5655276" y="1874670"/>
                  <a:pt x="5654008" y="1875836"/>
                  <a:pt x="5654370" y="1876128"/>
                </a:cubicBezTo>
                <a:cubicBezTo>
                  <a:pt x="5655368" y="1876827"/>
                  <a:pt x="5656997" y="1877061"/>
                  <a:pt x="5658355" y="1877527"/>
                </a:cubicBezTo>
                <a:cubicBezTo>
                  <a:pt x="5658355" y="1876711"/>
                  <a:pt x="5658626" y="1875778"/>
                  <a:pt x="5658174" y="1875020"/>
                </a:cubicBezTo>
                <a:cubicBezTo>
                  <a:pt x="5657902" y="1874495"/>
                  <a:pt x="5656634" y="1874262"/>
                  <a:pt x="5655728" y="1873912"/>
                </a:cubicBezTo>
                <a:close/>
                <a:moveTo>
                  <a:pt x="639880" y="1845585"/>
                </a:moveTo>
                <a:cubicBezTo>
                  <a:pt x="640875" y="1846693"/>
                  <a:pt x="641691" y="1847859"/>
                  <a:pt x="642959" y="1848792"/>
                </a:cubicBezTo>
                <a:cubicBezTo>
                  <a:pt x="643134" y="1848909"/>
                  <a:pt x="645308" y="1847976"/>
                  <a:pt x="646575" y="1847509"/>
                </a:cubicBezTo>
                <a:cubicBezTo>
                  <a:pt x="645760" y="1846868"/>
                  <a:pt x="645035" y="1846226"/>
                  <a:pt x="644311" y="1845585"/>
                </a:cubicBezTo>
                <a:cubicBezTo>
                  <a:pt x="642868" y="1845585"/>
                  <a:pt x="641419" y="1845585"/>
                  <a:pt x="639880" y="1845585"/>
                </a:cubicBezTo>
                <a:close/>
                <a:moveTo>
                  <a:pt x="258486" y="1841506"/>
                </a:moveTo>
                <a:cubicBezTo>
                  <a:pt x="256855" y="1842669"/>
                  <a:pt x="255317" y="1843893"/>
                  <a:pt x="253691" y="1845060"/>
                </a:cubicBezTo>
                <a:cubicBezTo>
                  <a:pt x="254773" y="1845585"/>
                  <a:pt x="256675" y="1846693"/>
                  <a:pt x="256946" y="1846576"/>
                </a:cubicBezTo>
                <a:cubicBezTo>
                  <a:pt x="258757" y="1845526"/>
                  <a:pt x="260296" y="1844302"/>
                  <a:pt x="261836" y="1843135"/>
                </a:cubicBezTo>
                <a:cubicBezTo>
                  <a:pt x="260749" y="1842611"/>
                  <a:pt x="259662" y="1842089"/>
                  <a:pt x="258486" y="1841506"/>
                </a:cubicBezTo>
                <a:close/>
                <a:moveTo>
                  <a:pt x="347365" y="1793126"/>
                </a:moveTo>
                <a:cubicBezTo>
                  <a:pt x="338039" y="1795167"/>
                  <a:pt x="326816" y="1797612"/>
                  <a:pt x="320665" y="1798954"/>
                </a:cubicBezTo>
                <a:cubicBezTo>
                  <a:pt x="318310" y="1820406"/>
                  <a:pt x="316500" y="1837307"/>
                  <a:pt x="314598" y="1854095"/>
                </a:cubicBezTo>
                <a:cubicBezTo>
                  <a:pt x="321752" y="1854095"/>
                  <a:pt x="327359" y="1854095"/>
                  <a:pt x="336143" y="1854095"/>
                </a:cubicBezTo>
                <a:cubicBezTo>
                  <a:pt x="320303" y="1873329"/>
                  <a:pt x="338764" y="1883355"/>
                  <a:pt x="359674" y="1895656"/>
                </a:cubicBezTo>
                <a:cubicBezTo>
                  <a:pt x="368270" y="1886154"/>
                  <a:pt x="374966" y="1878807"/>
                  <a:pt x="380128" y="1873095"/>
                </a:cubicBezTo>
                <a:cubicBezTo>
                  <a:pt x="368452" y="1856661"/>
                  <a:pt x="363563" y="1842494"/>
                  <a:pt x="350438" y="1833112"/>
                </a:cubicBezTo>
                <a:cubicBezTo>
                  <a:pt x="330891" y="1819062"/>
                  <a:pt x="368814" y="1808106"/>
                  <a:pt x="347365" y="1793126"/>
                </a:cubicBezTo>
                <a:close/>
                <a:moveTo>
                  <a:pt x="337857" y="1750227"/>
                </a:moveTo>
                <a:cubicBezTo>
                  <a:pt x="319669" y="1754130"/>
                  <a:pt x="319669" y="1763516"/>
                  <a:pt x="325010" y="1773484"/>
                </a:cubicBezTo>
                <a:cubicBezTo>
                  <a:pt x="325458" y="1774355"/>
                  <a:pt x="326726" y="1775055"/>
                  <a:pt x="328990" y="1776921"/>
                </a:cubicBezTo>
                <a:cubicBezTo>
                  <a:pt x="347184" y="1775230"/>
                  <a:pt x="357049" y="1768527"/>
                  <a:pt x="353970" y="1756171"/>
                </a:cubicBezTo>
                <a:cubicBezTo>
                  <a:pt x="353336" y="1753547"/>
                  <a:pt x="342023" y="1749352"/>
                  <a:pt x="337857" y="1750227"/>
                </a:cubicBezTo>
                <a:close/>
                <a:moveTo>
                  <a:pt x="328446" y="1725337"/>
                </a:moveTo>
                <a:cubicBezTo>
                  <a:pt x="326816" y="1726736"/>
                  <a:pt x="325101" y="1728136"/>
                  <a:pt x="323472" y="1729532"/>
                </a:cubicBezTo>
                <a:cubicBezTo>
                  <a:pt x="326274" y="1730698"/>
                  <a:pt x="328990" y="1731923"/>
                  <a:pt x="331797" y="1733089"/>
                </a:cubicBezTo>
                <a:cubicBezTo>
                  <a:pt x="332793" y="1731456"/>
                  <a:pt x="334875" y="1729649"/>
                  <a:pt x="334422" y="1728194"/>
                </a:cubicBezTo>
                <a:cubicBezTo>
                  <a:pt x="334060" y="1727028"/>
                  <a:pt x="330619" y="1726270"/>
                  <a:pt x="328446" y="1725337"/>
                </a:cubicBezTo>
                <a:close/>
                <a:moveTo>
                  <a:pt x="287993" y="1725045"/>
                </a:moveTo>
                <a:cubicBezTo>
                  <a:pt x="287993" y="1740667"/>
                  <a:pt x="287993" y="1756288"/>
                  <a:pt x="287993" y="1771851"/>
                </a:cubicBezTo>
                <a:cubicBezTo>
                  <a:pt x="291157" y="1771734"/>
                  <a:pt x="294417" y="1771676"/>
                  <a:pt x="297586" y="1771560"/>
                </a:cubicBezTo>
                <a:cubicBezTo>
                  <a:pt x="296137" y="1756055"/>
                  <a:pt x="294779" y="1740550"/>
                  <a:pt x="293421" y="1725045"/>
                </a:cubicBezTo>
                <a:cubicBezTo>
                  <a:pt x="291610" y="1725045"/>
                  <a:pt x="289799" y="1725045"/>
                  <a:pt x="287993" y="1725045"/>
                </a:cubicBezTo>
                <a:close/>
                <a:moveTo>
                  <a:pt x="327812" y="1707149"/>
                </a:moveTo>
                <a:cubicBezTo>
                  <a:pt x="326726" y="1707441"/>
                  <a:pt x="326274" y="1708607"/>
                  <a:pt x="325549" y="1709365"/>
                </a:cubicBezTo>
                <a:cubicBezTo>
                  <a:pt x="327632" y="1709657"/>
                  <a:pt x="329623" y="1709949"/>
                  <a:pt x="331706" y="1710240"/>
                </a:cubicBezTo>
                <a:cubicBezTo>
                  <a:pt x="331615" y="1709365"/>
                  <a:pt x="331615" y="1708549"/>
                  <a:pt x="331615" y="1707674"/>
                </a:cubicBezTo>
                <a:cubicBezTo>
                  <a:pt x="330348" y="1707441"/>
                  <a:pt x="328808" y="1706858"/>
                  <a:pt x="327812" y="1707149"/>
                </a:cubicBezTo>
                <a:close/>
                <a:moveTo>
                  <a:pt x="741335" y="1665533"/>
                </a:moveTo>
                <a:cubicBezTo>
                  <a:pt x="738438" y="1670195"/>
                  <a:pt x="735455" y="1674974"/>
                  <a:pt x="732557" y="1679697"/>
                </a:cubicBezTo>
                <a:cubicBezTo>
                  <a:pt x="736270" y="1680338"/>
                  <a:pt x="739977" y="1681038"/>
                  <a:pt x="743689" y="1681680"/>
                </a:cubicBezTo>
                <a:cubicBezTo>
                  <a:pt x="745500" y="1676840"/>
                  <a:pt x="747311" y="1671945"/>
                  <a:pt x="749032" y="1667108"/>
                </a:cubicBezTo>
                <a:cubicBezTo>
                  <a:pt x="746496" y="1666583"/>
                  <a:pt x="743871" y="1666055"/>
                  <a:pt x="741335" y="1665533"/>
                </a:cubicBezTo>
                <a:close/>
                <a:moveTo>
                  <a:pt x="474164" y="1661626"/>
                </a:moveTo>
                <a:cubicBezTo>
                  <a:pt x="474164" y="1668737"/>
                  <a:pt x="474164" y="1675907"/>
                  <a:pt x="474164" y="1683021"/>
                </a:cubicBezTo>
                <a:cubicBezTo>
                  <a:pt x="477333" y="1683021"/>
                  <a:pt x="480406" y="1683021"/>
                  <a:pt x="483575" y="1683079"/>
                </a:cubicBezTo>
                <a:cubicBezTo>
                  <a:pt x="484118" y="1676027"/>
                  <a:pt x="484661" y="1668971"/>
                  <a:pt x="485114" y="1661860"/>
                </a:cubicBezTo>
                <a:cubicBezTo>
                  <a:pt x="481492" y="1661801"/>
                  <a:pt x="477785" y="1661743"/>
                  <a:pt x="474164" y="1661626"/>
                </a:cubicBezTo>
                <a:close/>
                <a:moveTo>
                  <a:pt x="5596901" y="1653116"/>
                </a:moveTo>
                <a:cubicBezTo>
                  <a:pt x="5593731" y="1653699"/>
                  <a:pt x="5590478" y="1654341"/>
                  <a:pt x="5587308" y="1654924"/>
                </a:cubicBezTo>
                <a:cubicBezTo>
                  <a:pt x="5590658" y="1661568"/>
                  <a:pt x="5594093" y="1668213"/>
                  <a:pt x="5597444" y="1674799"/>
                </a:cubicBezTo>
                <a:cubicBezTo>
                  <a:pt x="5600160" y="1674277"/>
                  <a:pt x="5602872" y="1673752"/>
                  <a:pt x="5605588" y="1673228"/>
                </a:cubicBezTo>
                <a:cubicBezTo>
                  <a:pt x="5602696" y="1666525"/>
                  <a:pt x="5599798" y="1659822"/>
                  <a:pt x="5596901" y="1653116"/>
                </a:cubicBezTo>
                <a:close/>
                <a:moveTo>
                  <a:pt x="5662520" y="1639186"/>
                </a:moveTo>
                <a:cubicBezTo>
                  <a:pt x="5659622" y="1640060"/>
                  <a:pt x="5656816" y="1640877"/>
                  <a:pt x="5653918" y="1641693"/>
                </a:cubicBezTo>
                <a:cubicBezTo>
                  <a:pt x="5656997" y="1645130"/>
                  <a:pt x="5660076" y="1648513"/>
                  <a:pt x="5663150" y="1651950"/>
                </a:cubicBezTo>
                <a:cubicBezTo>
                  <a:pt x="5664960" y="1651425"/>
                  <a:pt x="5666861" y="1650903"/>
                  <a:pt x="5668672" y="1650320"/>
                </a:cubicBezTo>
                <a:cubicBezTo>
                  <a:pt x="5666590" y="1646646"/>
                  <a:pt x="5664597" y="1642918"/>
                  <a:pt x="5662520" y="1639186"/>
                </a:cubicBezTo>
                <a:close/>
                <a:moveTo>
                  <a:pt x="5651472" y="1619894"/>
                </a:moveTo>
                <a:cubicBezTo>
                  <a:pt x="5650659" y="1620127"/>
                  <a:pt x="5650478" y="1621290"/>
                  <a:pt x="5650121" y="1622051"/>
                </a:cubicBezTo>
                <a:cubicBezTo>
                  <a:pt x="5651116" y="1622573"/>
                  <a:pt x="5652107" y="1623156"/>
                  <a:pt x="5653103" y="1623681"/>
                </a:cubicBezTo>
                <a:cubicBezTo>
                  <a:pt x="5653738" y="1622515"/>
                  <a:pt x="5654462" y="1621407"/>
                  <a:pt x="5655096" y="1620244"/>
                </a:cubicBezTo>
                <a:cubicBezTo>
                  <a:pt x="5653828" y="1620069"/>
                  <a:pt x="5652288" y="1619602"/>
                  <a:pt x="5651472" y="1619894"/>
                </a:cubicBezTo>
                <a:close/>
                <a:moveTo>
                  <a:pt x="726219" y="1613249"/>
                </a:moveTo>
                <a:cubicBezTo>
                  <a:pt x="725048" y="1613249"/>
                  <a:pt x="723870" y="1613308"/>
                  <a:pt x="722603" y="1613308"/>
                </a:cubicBezTo>
                <a:cubicBezTo>
                  <a:pt x="722603" y="1617794"/>
                  <a:pt x="722603" y="1622226"/>
                  <a:pt x="722603" y="1626713"/>
                </a:cubicBezTo>
                <a:cubicBezTo>
                  <a:pt x="724142" y="1626655"/>
                  <a:pt x="725676" y="1626655"/>
                  <a:pt x="727306" y="1626597"/>
                </a:cubicBezTo>
                <a:cubicBezTo>
                  <a:pt x="726943" y="1622168"/>
                  <a:pt x="726586" y="1617678"/>
                  <a:pt x="726219" y="1613249"/>
                </a:cubicBezTo>
                <a:close/>
                <a:moveTo>
                  <a:pt x="607571" y="1593663"/>
                </a:moveTo>
                <a:cubicBezTo>
                  <a:pt x="607571" y="1602698"/>
                  <a:pt x="607571" y="1611675"/>
                  <a:pt x="607571" y="1620710"/>
                </a:cubicBezTo>
                <a:cubicBezTo>
                  <a:pt x="609738" y="1620769"/>
                  <a:pt x="611911" y="1620823"/>
                  <a:pt x="614085" y="1620882"/>
                </a:cubicBezTo>
                <a:cubicBezTo>
                  <a:pt x="615262" y="1612083"/>
                  <a:pt x="616529" y="1603281"/>
                  <a:pt x="617707" y="1594479"/>
                </a:cubicBezTo>
                <a:cubicBezTo>
                  <a:pt x="614356" y="1594187"/>
                  <a:pt x="610915" y="1593954"/>
                  <a:pt x="607571" y="1593663"/>
                </a:cubicBezTo>
                <a:close/>
                <a:moveTo>
                  <a:pt x="5563323" y="1589059"/>
                </a:moveTo>
                <a:cubicBezTo>
                  <a:pt x="5563323" y="1592146"/>
                  <a:pt x="5563323" y="1595179"/>
                  <a:pt x="5563323" y="1598211"/>
                </a:cubicBezTo>
                <a:cubicBezTo>
                  <a:pt x="5564500" y="1598211"/>
                  <a:pt x="5565678" y="1598211"/>
                  <a:pt x="5566855" y="1598211"/>
                </a:cubicBezTo>
                <a:cubicBezTo>
                  <a:pt x="5566855" y="1595179"/>
                  <a:pt x="5566855" y="1592146"/>
                  <a:pt x="5566855" y="1589059"/>
                </a:cubicBezTo>
                <a:cubicBezTo>
                  <a:pt x="5565678" y="1589059"/>
                  <a:pt x="5564500" y="1589059"/>
                  <a:pt x="5563323" y="1589059"/>
                </a:cubicBezTo>
                <a:close/>
                <a:moveTo>
                  <a:pt x="501674" y="1555775"/>
                </a:moveTo>
                <a:cubicBezTo>
                  <a:pt x="500501" y="1556300"/>
                  <a:pt x="499325" y="1556767"/>
                  <a:pt x="498147" y="1557291"/>
                </a:cubicBezTo>
                <a:cubicBezTo>
                  <a:pt x="499687" y="1558516"/>
                  <a:pt x="501045" y="1559854"/>
                  <a:pt x="502765" y="1560965"/>
                </a:cubicBezTo>
                <a:cubicBezTo>
                  <a:pt x="502941" y="1561079"/>
                  <a:pt x="504933" y="1560032"/>
                  <a:pt x="506110" y="1559507"/>
                </a:cubicBezTo>
                <a:cubicBezTo>
                  <a:pt x="504661" y="1558283"/>
                  <a:pt x="503212" y="1557000"/>
                  <a:pt x="501674" y="1555775"/>
                </a:cubicBezTo>
                <a:close/>
                <a:moveTo>
                  <a:pt x="416150" y="1539049"/>
                </a:moveTo>
                <a:cubicBezTo>
                  <a:pt x="387457" y="1542137"/>
                  <a:pt x="386279" y="1543303"/>
                  <a:pt x="386732" y="1556650"/>
                </a:cubicBezTo>
                <a:cubicBezTo>
                  <a:pt x="387457" y="1575767"/>
                  <a:pt x="386913" y="1594946"/>
                  <a:pt x="387366" y="1614062"/>
                </a:cubicBezTo>
                <a:cubicBezTo>
                  <a:pt x="387547" y="1619835"/>
                  <a:pt x="388453" y="1625780"/>
                  <a:pt x="390716" y="1631317"/>
                </a:cubicBezTo>
                <a:cubicBezTo>
                  <a:pt x="410354" y="1679522"/>
                  <a:pt x="404745" y="1727844"/>
                  <a:pt x="389991" y="1777737"/>
                </a:cubicBezTo>
                <a:cubicBezTo>
                  <a:pt x="413885" y="1774472"/>
                  <a:pt x="416421" y="1766081"/>
                  <a:pt x="416239" y="1753955"/>
                </a:cubicBezTo>
                <a:cubicBezTo>
                  <a:pt x="415334" y="1692694"/>
                  <a:pt x="415968" y="1631433"/>
                  <a:pt x="416150" y="1570114"/>
                </a:cubicBezTo>
                <a:cubicBezTo>
                  <a:pt x="416150" y="1559854"/>
                  <a:pt x="416150" y="1549539"/>
                  <a:pt x="416150" y="1539049"/>
                </a:cubicBezTo>
                <a:close/>
                <a:moveTo>
                  <a:pt x="5609752" y="1522495"/>
                </a:moveTo>
                <a:cubicBezTo>
                  <a:pt x="5608757" y="1522262"/>
                  <a:pt x="5607218" y="1522961"/>
                  <a:pt x="5605949" y="1523308"/>
                </a:cubicBezTo>
                <a:cubicBezTo>
                  <a:pt x="5606854" y="1524474"/>
                  <a:pt x="5607760" y="1525582"/>
                  <a:pt x="5608666" y="1526748"/>
                </a:cubicBezTo>
                <a:cubicBezTo>
                  <a:pt x="5609481" y="1526049"/>
                  <a:pt x="5610386" y="1525407"/>
                  <a:pt x="5611292" y="1524766"/>
                </a:cubicBezTo>
                <a:cubicBezTo>
                  <a:pt x="5610839" y="1523949"/>
                  <a:pt x="5610568" y="1522670"/>
                  <a:pt x="5609752" y="1522495"/>
                </a:cubicBezTo>
                <a:close/>
                <a:moveTo>
                  <a:pt x="530729" y="1486704"/>
                </a:moveTo>
                <a:cubicBezTo>
                  <a:pt x="513348" y="1494223"/>
                  <a:pt x="501764" y="1499296"/>
                  <a:pt x="490185" y="1504366"/>
                </a:cubicBezTo>
                <a:cubicBezTo>
                  <a:pt x="490722" y="1506232"/>
                  <a:pt x="491265" y="1508095"/>
                  <a:pt x="491809" y="1510019"/>
                </a:cubicBezTo>
                <a:cubicBezTo>
                  <a:pt x="502765" y="1511069"/>
                  <a:pt x="513626" y="1512118"/>
                  <a:pt x="527287" y="1513401"/>
                </a:cubicBezTo>
                <a:cubicBezTo>
                  <a:pt x="528465" y="1504599"/>
                  <a:pt x="529280" y="1497780"/>
                  <a:pt x="530729" y="1486704"/>
                </a:cubicBezTo>
                <a:close/>
                <a:moveTo>
                  <a:pt x="372617" y="1484138"/>
                </a:moveTo>
                <a:cubicBezTo>
                  <a:pt x="390807" y="1501858"/>
                  <a:pt x="373879" y="1523424"/>
                  <a:pt x="412346" y="1528090"/>
                </a:cubicBezTo>
                <a:cubicBezTo>
                  <a:pt x="416330" y="1523078"/>
                  <a:pt x="420133" y="1519054"/>
                  <a:pt x="422754" y="1514681"/>
                </a:cubicBezTo>
                <a:cubicBezTo>
                  <a:pt x="424837" y="1511244"/>
                  <a:pt x="425470" y="1507453"/>
                  <a:pt x="426738" y="1503666"/>
                </a:cubicBezTo>
                <a:cubicBezTo>
                  <a:pt x="408543" y="1497080"/>
                  <a:pt x="395329" y="1492302"/>
                  <a:pt x="372617" y="1484138"/>
                </a:cubicBezTo>
                <a:close/>
                <a:moveTo>
                  <a:pt x="5634552" y="1476677"/>
                </a:moveTo>
                <a:cubicBezTo>
                  <a:pt x="5632650" y="1477318"/>
                  <a:pt x="5629118" y="1478135"/>
                  <a:pt x="5629300" y="1478543"/>
                </a:cubicBezTo>
                <a:cubicBezTo>
                  <a:pt x="5629753" y="1480117"/>
                  <a:pt x="5631382" y="1481575"/>
                  <a:pt x="5632560" y="1483033"/>
                </a:cubicBezTo>
                <a:cubicBezTo>
                  <a:pt x="5634462" y="1482450"/>
                  <a:pt x="5636272" y="1481809"/>
                  <a:pt x="5638084" y="1481167"/>
                </a:cubicBezTo>
                <a:cubicBezTo>
                  <a:pt x="5636906" y="1479651"/>
                  <a:pt x="5635729" y="1478193"/>
                  <a:pt x="5634552" y="1476677"/>
                </a:cubicBezTo>
                <a:close/>
                <a:moveTo>
                  <a:pt x="499325" y="1448466"/>
                </a:moveTo>
                <a:cubicBezTo>
                  <a:pt x="497785" y="1449108"/>
                  <a:pt x="496246" y="1449808"/>
                  <a:pt x="494707" y="1450566"/>
                </a:cubicBezTo>
                <a:cubicBezTo>
                  <a:pt x="495159" y="1451324"/>
                  <a:pt x="495612" y="1452024"/>
                  <a:pt x="496065" y="1452782"/>
                </a:cubicBezTo>
                <a:cubicBezTo>
                  <a:pt x="497604" y="1452082"/>
                  <a:pt x="499415" y="1451440"/>
                  <a:pt x="500592" y="1450566"/>
                </a:cubicBezTo>
                <a:cubicBezTo>
                  <a:pt x="500954" y="1450274"/>
                  <a:pt x="499777" y="1449166"/>
                  <a:pt x="499325" y="1448466"/>
                </a:cubicBezTo>
                <a:close/>
                <a:moveTo>
                  <a:pt x="522675" y="1420256"/>
                </a:moveTo>
                <a:cubicBezTo>
                  <a:pt x="522675" y="1425093"/>
                  <a:pt x="522675" y="1429933"/>
                  <a:pt x="522675" y="1434769"/>
                </a:cubicBezTo>
                <a:cubicBezTo>
                  <a:pt x="524033" y="1434769"/>
                  <a:pt x="525391" y="1434769"/>
                  <a:pt x="526744" y="1434769"/>
                </a:cubicBezTo>
                <a:cubicBezTo>
                  <a:pt x="526744" y="1429933"/>
                  <a:pt x="526744" y="1425093"/>
                  <a:pt x="526744" y="1420256"/>
                </a:cubicBezTo>
                <a:cubicBezTo>
                  <a:pt x="525391" y="1420256"/>
                  <a:pt x="524033" y="1420256"/>
                  <a:pt x="522675" y="1420256"/>
                </a:cubicBezTo>
                <a:close/>
                <a:moveTo>
                  <a:pt x="295684" y="1394025"/>
                </a:moveTo>
                <a:cubicBezTo>
                  <a:pt x="293239" y="1405159"/>
                  <a:pt x="291339" y="1414370"/>
                  <a:pt x="289255" y="1423521"/>
                </a:cubicBezTo>
                <a:cubicBezTo>
                  <a:pt x="286454" y="1436519"/>
                  <a:pt x="300659" y="1436460"/>
                  <a:pt x="317858" y="1439081"/>
                </a:cubicBezTo>
                <a:cubicBezTo>
                  <a:pt x="320031" y="1424626"/>
                  <a:pt x="321932" y="1411745"/>
                  <a:pt x="324100" y="1397407"/>
                </a:cubicBezTo>
                <a:cubicBezTo>
                  <a:pt x="312249" y="1396007"/>
                  <a:pt x="302922" y="1394903"/>
                  <a:pt x="295684" y="1394025"/>
                </a:cubicBezTo>
                <a:close/>
                <a:moveTo>
                  <a:pt x="439590" y="1375841"/>
                </a:moveTo>
                <a:cubicBezTo>
                  <a:pt x="429182" y="1377587"/>
                  <a:pt x="418775" y="1379395"/>
                  <a:pt x="404565" y="1381844"/>
                </a:cubicBezTo>
                <a:cubicBezTo>
                  <a:pt x="414519" y="1384989"/>
                  <a:pt x="419585" y="1386622"/>
                  <a:pt x="427009" y="1388955"/>
                </a:cubicBezTo>
                <a:cubicBezTo>
                  <a:pt x="419223" y="1396182"/>
                  <a:pt x="411984" y="1402885"/>
                  <a:pt x="405198" y="1409183"/>
                </a:cubicBezTo>
                <a:cubicBezTo>
                  <a:pt x="395782" y="1407842"/>
                  <a:pt x="388271" y="1406792"/>
                  <a:pt x="374785" y="1404868"/>
                </a:cubicBezTo>
                <a:cubicBezTo>
                  <a:pt x="378950" y="1417748"/>
                  <a:pt x="381938" y="1426842"/>
                  <a:pt x="384830" y="1435936"/>
                </a:cubicBezTo>
                <a:lnTo>
                  <a:pt x="384834" y="1435979"/>
                </a:lnTo>
                <a:lnTo>
                  <a:pt x="384559" y="1436169"/>
                </a:lnTo>
                <a:lnTo>
                  <a:pt x="384922" y="1436874"/>
                </a:lnTo>
                <a:lnTo>
                  <a:pt x="386913" y="1457210"/>
                </a:lnTo>
                <a:cubicBezTo>
                  <a:pt x="389539" y="1456802"/>
                  <a:pt x="392165" y="1456394"/>
                  <a:pt x="394791" y="1456044"/>
                </a:cubicBezTo>
                <a:lnTo>
                  <a:pt x="384922" y="1436874"/>
                </a:lnTo>
                <a:lnTo>
                  <a:pt x="384834" y="1435979"/>
                </a:lnTo>
                <a:lnTo>
                  <a:pt x="437780" y="1399506"/>
                </a:lnTo>
                <a:cubicBezTo>
                  <a:pt x="448640" y="1392279"/>
                  <a:pt x="450812" y="1385048"/>
                  <a:pt x="439590" y="1375841"/>
                </a:cubicBezTo>
                <a:close/>
                <a:moveTo>
                  <a:pt x="477875" y="1349785"/>
                </a:moveTo>
                <a:cubicBezTo>
                  <a:pt x="475884" y="1368672"/>
                  <a:pt x="473982" y="1387555"/>
                  <a:pt x="471990" y="1406501"/>
                </a:cubicBezTo>
                <a:cubicBezTo>
                  <a:pt x="489636" y="1388080"/>
                  <a:pt x="500773" y="1369546"/>
                  <a:pt x="477875" y="1349785"/>
                </a:cubicBezTo>
                <a:close/>
                <a:moveTo>
                  <a:pt x="402289" y="1335433"/>
                </a:moveTo>
                <a:cubicBezTo>
                  <a:pt x="385540" y="1336234"/>
                  <a:pt x="386103" y="1342615"/>
                  <a:pt x="393433" y="1363948"/>
                </a:cubicBezTo>
                <a:cubicBezTo>
                  <a:pt x="404745" y="1353983"/>
                  <a:pt x="414519" y="1345414"/>
                  <a:pt x="425199" y="1336146"/>
                </a:cubicBezTo>
                <a:cubicBezTo>
                  <a:pt x="415379" y="1335520"/>
                  <a:pt x="407871" y="1335167"/>
                  <a:pt x="402289" y="1335433"/>
                </a:cubicBezTo>
                <a:close/>
                <a:moveTo>
                  <a:pt x="197121" y="1315338"/>
                </a:moveTo>
                <a:cubicBezTo>
                  <a:pt x="197121" y="1316267"/>
                  <a:pt x="197121" y="1317204"/>
                  <a:pt x="197121" y="1318075"/>
                </a:cubicBezTo>
                <a:cubicBezTo>
                  <a:pt x="198208" y="1318425"/>
                  <a:pt x="199837" y="1319183"/>
                  <a:pt x="200110" y="1319008"/>
                </a:cubicBezTo>
                <a:cubicBezTo>
                  <a:pt x="201106" y="1318425"/>
                  <a:pt x="201559" y="1317495"/>
                  <a:pt x="202192" y="1316737"/>
                </a:cubicBezTo>
                <a:cubicBezTo>
                  <a:pt x="200472" y="1316267"/>
                  <a:pt x="198841" y="1315804"/>
                  <a:pt x="197121" y="1315338"/>
                </a:cubicBezTo>
                <a:close/>
                <a:moveTo>
                  <a:pt x="5522774" y="1306477"/>
                </a:moveTo>
                <a:cubicBezTo>
                  <a:pt x="5517570" y="1315861"/>
                  <a:pt x="5517366" y="1324239"/>
                  <a:pt x="5519958" y="1332086"/>
                </a:cubicBezTo>
                <a:lnTo>
                  <a:pt x="5533728" y="1354221"/>
                </a:lnTo>
                <a:lnTo>
                  <a:pt x="5533726" y="1354625"/>
                </a:lnTo>
                <a:lnTo>
                  <a:pt x="5533980" y="1355211"/>
                </a:lnTo>
                <a:lnTo>
                  <a:pt x="5537710" y="1390471"/>
                </a:lnTo>
                <a:cubicBezTo>
                  <a:pt x="5541422" y="1390063"/>
                  <a:pt x="5545044" y="1389596"/>
                  <a:pt x="5548751" y="1389188"/>
                </a:cubicBezTo>
                <a:lnTo>
                  <a:pt x="5533980" y="1355211"/>
                </a:lnTo>
                <a:lnTo>
                  <a:pt x="5533906" y="1354508"/>
                </a:lnTo>
                <a:lnTo>
                  <a:pt x="5533728" y="1354221"/>
                </a:lnTo>
                <a:lnTo>
                  <a:pt x="5533785" y="1342815"/>
                </a:lnTo>
                <a:cubicBezTo>
                  <a:pt x="5537014" y="1330653"/>
                  <a:pt x="5545652" y="1317712"/>
                  <a:pt x="5522774" y="1306477"/>
                </a:cubicBezTo>
                <a:close/>
                <a:moveTo>
                  <a:pt x="196668" y="1272147"/>
                </a:moveTo>
                <a:cubicBezTo>
                  <a:pt x="193952" y="1273019"/>
                  <a:pt x="191241" y="1273952"/>
                  <a:pt x="188525" y="1274826"/>
                </a:cubicBezTo>
                <a:cubicBezTo>
                  <a:pt x="191423" y="1279838"/>
                  <a:pt x="194314" y="1284853"/>
                  <a:pt x="197212" y="1289865"/>
                </a:cubicBezTo>
                <a:cubicBezTo>
                  <a:pt x="199204" y="1289456"/>
                  <a:pt x="201196" y="1289107"/>
                  <a:pt x="203188" y="1288698"/>
                </a:cubicBezTo>
                <a:cubicBezTo>
                  <a:pt x="201015" y="1283220"/>
                  <a:pt x="198841" y="1277684"/>
                  <a:pt x="196668" y="1272147"/>
                </a:cubicBezTo>
                <a:close/>
                <a:moveTo>
                  <a:pt x="5493453" y="1250053"/>
                </a:moveTo>
                <a:cubicBezTo>
                  <a:pt x="5492638" y="1250636"/>
                  <a:pt x="5491008" y="1251511"/>
                  <a:pt x="5491190" y="1251802"/>
                </a:cubicBezTo>
                <a:cubicBezTo>
                  <a:pt x="5491914" y="1252852"/>
                  <a:pt x="5493272" y="1253669"/>
                  <a:pt x="5494358" y="1254602"/>
                </a:cubicBezTo>
                <a:cubicBezTo>
                  <a:pt x="5494630" y="1253902"/>
                  <a:pt x="5494902" y="1253085"/>
                  <a:pt x="5495173" y="1252269"/>
                </a:cubicBezTo>
                <a:cubicBezTo>
                  <a:pt x="5494630" y="1251511"/>
                  <a:pt x="5493996" y="1250811"/>
                  <a:pt x="5493453" y="1250053"/>
                </a:cubicBezTo>
                <a:close/>
                <a:moveTo>
                  <a:pt x="505929" y="1222834"/>
                </a:moveTo>
                <a:cubicBezTo>
                  <a:pt x="505929" y="1227207"/>
                  <a:pt x="505929" y="1231636"/>
                  <a:pt x="505929" y="1236006"/>
                </a:cubicBezTo>
                <a:cubicBezTo>
                  <a:pt x="506925" y="1236006"/>
                  <a:pt x="507921" y="1236006"/>
                  <a:pt x="508917" y="1236006"/>
                </a:cubicBezTo>
                <a:cubicBezTo>
                  <a:pt x="508917" y="1231636"/>
                  <a:pt x="508917" y="1227207"/>
                  <a:pt x="508917" y="1222834"/>
                </a:cubicBezTo>
                <a:cubicBezTo>
                  <a:pt x="507921" y="1222834"/>
                  <a:pt x="506925" y="1222834"/>
                  <a:pt x="505929" y="1222834"/>
                </a:cubicBezTo>
                <a:close/>
                <a:moveTo>
                  <a:pt x="185718" y="1222484"/>
                </a:moveTo>
                <a:cubicBezTo>
                  <a:pt x="182282" y="1231519"/>
                  <a:pt x="178480" y="1241313"/>
                  <a:pt x="173137" y="1255301"/>
                </a:cubicBezTo>
                <a:cubicBezTo>
                  <a:pt x="182463" y="1255301"/>
                  <a:pt x="192147" y="1257106"/>
                  <a:pt x="195310" y="1254951"/>
                </a:cubicBezTo>
                <a:cubicBezTo>
                  <a:pt x="205724" y="1247895"/>
                  <a:pt x="202644" y="1240493"/>
                  <a:pt x="185718" y="1222484"/>
                </a:cubicBezTo>
                <a:close/>
                <a:moveTo>
                  <a:pt x="4487023" y="1221901"/>
                </a:moveTo>
                <a:cubicBezTo>
                  <a:pt x="4487023" y="1226738"/>
                  <a:pt x="4487023" y="1231519"/>
                  <a:pt x="4487023" y="1236356"/>
                </a:cubicBezTo>
                <a:cubicBezTo>
                  <a:pt x="4488291" y="1236356"/>
                  <a:pt x="4489468" y="1236356"/>
                  <a:pt x="4490736" y="1236356"/>
                </a:cubicBezTo>
                <a:cubicBezTo>
                  <a:pt x="4490736" y="1231519"/>
                  <a:pt x="4490736" y="1226738"/>
                  <a:pt x="4490736" y="1221901"/>
                </a:cubicBezTo>
                <a:cubicBezTo>
                  <a:pt x="4489468" y="1221901"/>
                  <a:pt x="4488291" y="1221901"/>
                  <a:pt x="4487023" y="1221901"/>
                </a:cubicBezTo>
                <a:close/>
                <a:moveTo>
                  <a:pt x="5593369" y="1220793"/>
                </a:moveTo>
                <a:cubicBezTo>
                  <a:pt x="5592469" y="1221259"/>
                  <a:pt x="5591110" y="1221668"/>
                  <a:pt x="5590838" y="1222251"/>
                </a:cubicBezTo>
                <a:cubicBezTo>
                  <a:pt x="5590386" y="1223067"/>
                  <a:pt x="5590748" y="1224000"/>
                  <a:pt x="5590748" y="1224933"/>
                </a:cubicBezTo>
                <a:cubicBezTo>
                  <a:pt x="5592196" y="1224350"/>
                  <a:pt x="5593912" y="1223884"/>
                  <a:pt x="5594998" y="1223067"/>
                </a:cubicBezTo>
                <a:cubicBezTo>
                  <a:pt x="5595362" y="1222776"/>
                  <a:pt x="5593912" y="1221609"/>
                  <a:pt x="5593369" y="1220793"/>
                </a:cubicBezTo>
                <a:close/>
                <a:moveTo>
                  <a:pt x="5471008" y="1220210"/>
                </a:moveTo>
                <a:cubicBezTo>
                  <a:pt x="5470374" y="1225050"/>
                  <a:pt x="5469830" y="1229887"/>
                  <a:pt x="5469196" y="1234723"/>
                </a:cubicBezTo>
                <a:cubicBezTo>
                  <a:pt x="5473181" y="1234665"/>
                  <a:pt x="5477160" y="1234610"/>
                  <a:pt x="5481144" y="1234552"/>
                </a:cubicBezTo>
                <a:cubicBezTo>
                  <a:pt x="5480328" y="1229887"/>
                  <a:pt x="5479604" y="1225166"/>
                  <a:pt x="5478790" y="1220443"/>
                </a:cubicBezTo>
                <a:cubicBezTo>
                  <a:pt x="5476164" y="1220385"/>
                  <a:pt x="5473543" y="1220326"/>
                  <a:pt x="5471008" y="1220210"/>
                </a:cubicBezTo>
                <a:close/>
                <a:moveTo>
                  <a:pt x="238214" y="1206454"/>
                </a:moveTo>
                <a:cubicBezTo>
                  <a:pt x="236494" y="1207912"/>
                  <a:pt x="234863" y="1209370"/>
                  <a:pt x="233143" y="1210770"/>
                </a:cubicBezTo>
                <a:cubicBezTo>
                  <a:pt x="235950" y="1211933"/>
                  <a:pt x="238757" y="1213099"/>
                  <a:pt x="241559" y="1214265"/>
                </a:cubicBezTo>
                <a:cubicBezTo>
                  <a:pt x="242560" y="1212574"/>
                  <a:pt x="244728" y="1210770"/>
                  <a:pt x="244275" y="1209253"/>
                </a:cubicBezTo>
                <a:cubicBezTo>
                  <a:pt x="243913" y="1208145"/>
                  <a:pt x="240386" y="1207387"/>
                  <a:pt x="238214" y="1206454"/>
                </a:cubicBezTo>
                <a:close/>
                <a:moveTo>
                  <a:pt x="409811" y="1201151"/>
                </a:moveTo>
                <a:cubicBezTo>
                  <a:pt x="388453" y="1219627"/>
                  <a:pt x="382572" y="1237989"/>
                  <a:pt x="392889" y="1258330"/>
                </a:cubicBezTo>
                <a:cubicBezTo>
                  <a:pt x="394338" y="1261188"/>
                  <a:pt x="394156" y="1264625"/>
                  <a:pt x="393433" y="1267715"/>
                </a:cubicBezTo>
                <a:cubicBezTo>
                  <a:pt x="390444" y="1282054"/>
                  <a:pt x="387004" y="1296334"/>
                  <a:pt x="383749" y="1310614"/>
                </a:cubicBezTo>
                <a:cubicBezTo>
                  <a:pt x="385735" y="1310731"/>
                  <a:pt x="387728" y="1310906"/>
                  <a:pt x="389720" y="1311023"/>
                </a:cubicBezTo>
                <a:cubicBezTo>
                  <a:pt x="397049" y="1298084"/>
                  <a:pt x="404474" y="1285145"/>
                  <a:pt x="412346" y="1271211"/>
                </a:cubicBezTo>
                <a:cubicBezTo>
                  <a:pt x="428006" y="1279200"/>
                  <a:pt x="439500" y="1285086"/>
                  <a:pt x="448640" y="1289806"/>
                </a:cubicBezTo>
                <a:cubicBezTo>
                  <a:pt x="461310" y="1278908"/>
                  <a:pt x="472533" y="1269348"/>
                  <a:pt x="484480" y="1259147"/>
                </a:cubicBezTo>
                <a:cubicBezTo>
                  <a:pt x="472895" y="1253494"/>
                  <a:pt x="460405" y="1247491"/>
                  <a:pt x="447191" y="1241021"/>
                </a:cubicBezTo>
                <a:cubicBezTo>
                  <a:pt x="444565" y="1248015"/>
                  <a:pt x="442307" y="1253960"/>
                  <a:pt x="439590" y="1261129"/>
                </a:cubicBezTo>
                <a:cubicBezTo>
                  <a:pt x="378045" y="1249995"/>
                  <a:pt x="437417" y="1219218"/>
                  <a:pt x="409811" y="1201151"/>
                </a:cubicBezTo>
                <a:close/>
                <a:moveTo>
                  <a:pt x="452986" y="1195728"/>
                </a:moveTo>
                <a:cubicBezTo>
                  <a:pt x="449274" y="1200043"/>
                  <a:pt x="445471" y="1204297"/>
                  <a:pt x="441758" y="1208554"/>
                </a:cubicBezTo>
                <a:cubicBezTo>
                  <a:pt x="445380" y="1209950"/>
                  <a:pt x="449001" y="1211408"/>
                  <a:pt x="452623" y="1212807"/>
                </a:cubicBezTo>
                <a:cubicBezTo>
                  <a:pt x="455606" y="1207971"/>
                  <a:pt x="458685" y="1203130"/>
                  <a:pt x="461673" y="1198294"/>
                </a:cubicBezTo>
                <a:cubicBezTo>
                  <a:pt x="458775" y="1197419"/>
                  <a:pt x="455878" y="1196606"/>
                  <a:pt x="452986" y="1195728"/>
                </a:cubicBezTo>
                <a:close/>
                <a:moveTo>
                  <a:pt x="507921" y="1186463"/>
                </a:moveTo>
                <a:cubicBezTo>
                  <a:pt x="507015" y="1186638"/>
                  <a:pt x="505476" y="1186638"/>
                  <a:pt x="505205" y="1186988"/>
                </a:cubicBezTo>
                <a:cubicBezTo>
                  <a:pt x="504752" y="1187687"/>
                  <a:pt x="505023" y="1188617"/>
                  <a:pt x="505023" y="1189437"/>
                </a:cubicBezTo>
                <a:cubicBezTo>
                  <a:pt x="506292" y="1189204"/>
                  <a:pt x="507650" y="1188967"/>
                  <a:pt x="508917" y="1188792"/>
                </a:cubicBezTo>
                <a:cubicBezTo>
                  <a:pt x="508646" y="1187979"/>
                  <a:pt x="508283" y="1187221"/>
                  <a:pt x="507921" y="1186463"/>
                </a:cubicBezTo>
                <a:close/>
                <a:moveTo>
                  <a:pt x="5502322" y="1180981"/>
                </a:moveTo>
                <a:cubicBezTo>
                  <a:pt x="5499786" y="1181564"/>
                  <a:pt x="5497166" y="1182206"/>
                  <a:pt x="5494630" y="1182789"/>
                </a:cubicBezTo>
                <a:cubicBezTo>
                  <a:pt x="5495627" y="1184072"/>
                  <a:pt x="5496708" y="1186463"/>
                  <a:pt x="5497613" y="1186463"/>
                </a:cubicBezTo>
                <a:cubicBezTo>
                  <a:pt x="5500238" y="1186404"/>
                  <a:pt x="5502774" y="1185355"/>
                  <a:pt x="5505400" y="1184655"/>
                </a:cubicBezTo>
                <a:cubicBezTo>
                  <a:pt x="5504314" y="1183430"/>
                  <a:pt x="5503317" y="1182206"/>
                  <a:pt x="5502322" y="1180981"/>
                </a:cubicBezTo>
                <a:close/>
                <a:moveTo>
                  <a:pt x="199566" y="1173754"/>
                </a:moveTo>
                <a:cubicBezTo>
                  <a:pt x="198661" y="1174220"/>
                  <a:pt x="196759" y="1174803"/>
                  <a:pt x="196850" y="1175212"/>
                </a:cubicBezTo>
                <a:cubicBezTo>
                  <a:pt x="197212" y="1176669"/>
                  <a:pt x="198117" y="1178127"/>
                  <a:pt x="198841" y="1179585"/>
                </a:cubicBezTo>
                <a:cubicBezTo>
                  <a:pt x="199747" y="1179060"/>
                  <a:pt x="201648" y="1178477"/>
                  <a:pt x="201559" y="1178069"/>
                </a:cubicBezTo>
                <a:cubicBezTo>
                  <a:pt x="201286" y="1176611"/>
                  <a:pt x="200290" y="1175153"/>
                  <a:pt x="199566" y="1173754"/>
                </a:cubicBezTo>
                <a:close/>
                <a:moveTo>
                  <a:pt x="270885" y="1168334"/>
                </a:moveTo>
                <a:cubicBezTo>
                  <a:pt x="270161" y="1169034"/>
                  <a:pt x="269527" y="1169792"/>
                  <a:pt x="268802" y="1170608"/>
                </a:cubicBezTo>
                <a:cubicBezTo>
                  <a:pt x="269255" y="1171425"/>
                  <a:pt x="269708" y="1172237"/>
                  <a:pt x="270161" y="1173116"/>
                </a:cubicBezTo>
                <a:cubicBezTo>
                  <a:pt x="271338" y="1172063"/>
                  <a:pt x="272696" y="1171016"/>
                  <a:pt x="273601" y="1169850"/>
                </a:cubicBezTo>
                <a:cubicBezTo>
                  <a:pt x="273692" y="1169675"/>
                  <a:pt x="271881" y="1168859"/>
                  <a:pt x="270885" y="1168334"/>
                </a:cubicBezTo>
                <a:close/>
                <a:moveTo>
                  <a:pt x="228530" y="1151313"/>
                </a:moveTo>
                <a:cubicBezTo>
                  <a:pt x="226629" y="1151663"/>
                  <a:pt x="224727" y="1151954"/>
                  <a:pt x="222826" y="1152304"/>
                </a:cubicBezTo>
                <a:cubicBezTo>
                  <a:pt x="224456" y="1156211"/>
                  <a:pt x="225995" y="1160173"/>
                  <a:pt x="227625" y="1164080"/>
                </a:cubicBezTo>
                <a:cubicBezTo>
                  <a:pt x="229617" y="1163730"/>
                  <a:pt x="231513" y="1163381"/>
                  <a:pt x="233505" y="1163089"/>
                </a:cubicBezTo>
                <a:cubicBezTo>
                  <a:pt x="231876" y="1159124"/>
                  <a:pt x="230155" y="1155220"/>
                  <a:pt x="228530" y="1151313"/>
                </a:cubicBezTo>
                <a:close/>
                <a:moveTo>
                  <a:pt x="194002" y="1139003"/>
                </a:moveTo>
                <a:cubicBezTo>
                  <a:pt x="190051" y="1139341"/>
                  <a:pt x="184587" y="1140325"/>
                  <a:pt x="177302" y="1141636"/>
                </a:cubicBezTo>
                <a:cubicBezTo>
                  <a:pt x="182729" y="1147234"/>
                  <a:pt x="187800" y="1152363"/>
                  <a:pt x="197030" y="1161923"/>
                </a:cubicBezTo>
                <a:cubicBezTo>
                  <a:pt x="204089" y="1142774"/>
                  <a:pt x="205854" y="1137987"/>
                  <a:pt x="194002" y="1139003"/>
                </a:cubicBezTo>
                <a:close/>
                <a:moveTo>
                  <a:pt x="441673" y="1133945"/>
                </a:moveTo>
                <a:cubicBezTo>
                  <a:pt x="441401" y="1137091"/>
                  <a:pt x="441220" y="1140182"/>
                  <a:pt x="440949" y="1143327"/>
                </a:cubicBezTo>
                <a:cubicBezTo>
                  <a:pt x="442307" y="1143386"/>
                  <a:pt x="443660" y="1143386"/>
                  <a:pt x="445109" y="1143444"/>
                </a:cubicBezTo>
                <a:cubicBezTo>
                  <a:pt x="445380" y="1140298"/>
                  <a:pt x="445561" y="1137208"/>
                  <a:pt x="445832" y="1134062"/>
                </a:cubicBezTo>
                <a:cubicBezTo>
                  <a:pt x="444474" y="1134004"/>
                  <a:pt x="443025" y="1134004"/>
                  <a:pt x="441673" y="1133945"/>
                </a:cubicBezTo>
                <a:close/>
                <a:moveTo>
                  <a:pt x="508736" y="1111971"/>
                </a:moveTo>
                <a:cubicBezTo>
                  <a:pt x="507559" y="1112030"/>
                  <a:pt x="506382" y="1112030"/>
                  <a:pt x="505205" y="1112088"/>
                </a:cubicBezTo>
                <a:cubicBezTo>
                  <a:pt x="505205" y="1123977"/>
                  <a:pt x="505205" y="1135866"/>
                  <a:pt x="505205" y="1147701"/>
                </a:cubicBezTo>
                <a:cubicBezTo>
                  <a:pt x="506382" y="1147643"/>
                  <a:pt x="507559" y="1147643"/>
                  <a:pt x="508736" y="1147584"/>
                </a:cubicBezTo>
                <a:cubicBezTo>
                  <a:pt x="508736" y="1135691"/>
                  <a:pt x="508736" y="1123860"/>
                  <a:pt x="508736" y="1111971"/>
                </a:cubicBezTo>
                <a:close/>
                <a:moveTo>
                  <a:pt x="5520601" y="1107773"/>
                </a:moveTo>
                <a:cubicBezTo>
                  <a:pt x="5517890" y="1108356"/>
                  <a:pt x="5515174" y="1108881"/>
                  <a:pt x="5512456" y="1109464"/>
                </a:cubicBezTo>
                <a:cubicBezTo>
                  <a:pt x="5514359" y="1113192"/>
                  <a:pt x="5516170" y="1116983"/>
                  <a:pt x="5518070" y="1120715"/>
                </a:cubicBezTo>
                <a:cubicBezTo>
                  <a:pt x="5519882" y="1120420"/>
                  <a:pt x="5521778" y="1120128"/>
                  <a:pt x="5523588" y="1119837"/>
                </a:cubicBezTo>
                <a:cubicBezTo>
                  <a:pt x="5522594" y="1115817"/>
                  <a:pt x="5521598" y="1111796"/>
                  <a:pt x="5520601" y="1107773"/>
                </a:cubicBezTo>
                <a:close/>
                <a:moveTo>
                  <a:pt x="201196" y="1107073"/>
                </a:moveTo>
                <a:cubicBezTo>
                  <a:pt x="200199" y="1107364"/>
                  <a:pt x="199747" y="1108414"/>
                  <a:pt x="199023" y="1109114"/>
                </a:cubicBezTo>
                <a:cubicBezTo>
                  <a:pt x="200924" y="1109405"/>
                  <a:pt x="202826" y="1109639"/>
                  <a:pt x="204817" y="1109930"/>
                </a:cubicBezTo>
                <a:cubicBezTo>
                  <a:pt x="204817" y="1109114"/>
                  <a:pt x="204817" y="1108356"/>
                  <a:pt x="204817" y="1107539"/>
                </a:cubicBezTo>
                <a:cubicBezTo>
                  <a:pt x="203641" y="1107364"/>
                  <a:pt x="202192" y="1106781"/>
                  <a:pt x="201196" y="1107073"/>
                </a:cubicBezTo>
                <a:close/>
                <a:moveTo>
                  <a:pt x="593360" y="1043308"/>
                </a:moveTo>
                <a:cubicBezTo>
                  <a:pt x="588108" y="1043716"/>
                  <a:pt x="582861" y="1044062"/>
                  <a:pt x="577610" y="1044470"/>
                </a:cubicBezTo>
                <a:cubicBezTo>
                  <a:pt x="579421" y="1049660"/>
                  <a:pt x="580961" y="1054964"/>
                  <a:pt x="583586" y="1059975"/>
                </a:cubicBezTo>
                <a:cubicBezTo>
                  <a:pt x="583858" y="1060500"/>
                  <a:pt x="594628" y="1059512"/>
                  <a:pt x="594628" y="1059162"/>
                </a:cubicBezTo>
                <a:cubicBezTo>
                  <a:pt x="594809" y="1053856"/>
                  <a:pt x="593903" y="1048552"/>
                  <a:pt x="593360" y="1043308"/>
                </a:cubicBezTo>
                <a:close/>
                <a:moveTo>
                  <a:pt x="303195" y="1034797"/>
                </a:moveTo>
                <a:cubicBezTo>
                  <a:pt x="301027" y="1041442"/>
                  <a:pt x="298762" y="1048144"/>
                  <a:pt x="296590" y="1054789"/>
                </a:cubicBezTo>
                <a:cubicBezTo>
                  <a:pt x="299487" y="1055139"/>
                  <a:pt x="302289" y="1055488"/>
                  <a:pt x="305186" y="1055838"/>
                </a:cubicBezTo>
                <a:cubicBezTo>
                  <a:pt x="307088" y="1049136"/>
                  <a:pt x="308898" y="1042433"/>
                  <a:pt x="310800" y="1035730"/>
                </a:cubicBezTo>
                <a:cubicBezTo>
                  <a:pt x="308265" y="1035439"/>
                  <a:pt x="305729" y="1035085"/>
                  <a:pt x="303195" y="1034797"/>
                </a:cubicBezTo>
                <a:close/>
                <a:moveTo>
                  <a:pt x="4338414" y="1025179"/>
                </a:moveTo>
                <a:cubicBezTo>
                  <a:pt x="4337238" y="1025587"/>
                  <a:pt x="4336061" y="1026053"/>
                  <a:pt x="4334792" y="1026462"/>
                </a:cubicBezTo>
                <a:cubicBezTo>
                  <a:pt x="4336242" y="1027336"/>
                  <a:pt x="4337781" y="1028149"/>
                  <a:pt x="4339224" y="1029027"/>
                </a:cubicBezTo>
                <a:cubicBezTo>
                  <a:pt x="4339863" y="1028266"/>
                  <a:pt x="4341034" y="1027453"/>
                  <a:pt x="4341034" y="1026695"/>
                </a:cubicBezTo>
                <a:cubicBezTo>
                  <a:pt x="4341126" y="1026170"/>
                  <a:pt x="4339405" y="1025703"/>
                  <a:pt x="4338414" y="1025179"/>
                </a:cubicBezTo>
                <a:close/>
                <a:moveTo>
                  <a:pt x="4225097" y="1010549"/>
                </a:moveTo>
                <a:cubicBezTo>
                  <a:pt x="4222834" y="1011248"/>
                  <a:pt x="4219670" y="1011540"/>
                  <a:pt x="4218583" y="1012706"/>
                </a:cubicBezTo>
                <a:cubicBezTo>
                  <a:pt x="4217497" y="1013927"/>
                  <a:pt x="4218494" y="1015910"/>
                  <a:pt x="4218583" y="1017543"/>
                </a:cubicBezTo>
                <a:cubicBezTo>
                  <a:pt x="4221566" y="1016785"/>
                  <a:pt x="4224917" y="1016377"/>
                  <a:pt x="4227180" y="1015094"/>
                </a:cubicBezTo>
                <a:cubicBezTo>
                  <a:pt x="4227904" y="1014685"/>
                  <a:pt x="4225822" y="1012123"/>
                  <a:pt x="4225097" y="1010549"/>
                </a:cubicBezTo>
                <a:close/>
                <a:moveTo>
                  <a:pt x="4098210" y="1003613"/>
                </a:moveTo>
                <a:cubicBezTo>
                  <a:pt x="4097213" y="1003379"/>
                  <a:pt x="4095674" y="1004079"/>
                  <a:pt x="4094406" y="1004371"/>
                </a:cubicBezTo>
                <a:cubicBezTo>
                  <a:pt x="4095312" y="1005479"/>
                  <a:pt x="4096217" y="1006583"/>
                  <a:pt x="4097032" y="1007749"/>
                </a:cubicBezTo>
                <a:cubicBezTo>
                  <a:pt x="4097937" y="1007050"/>
                  <a:pt x="4098842" y="1006467"/>
                  <a:pt x="4099749" y="1005829"/>
                </a:cubicBezTo>
                <a:cubicBezTo>
                  <a:pt x="4099206" y="1005012"/>
                  <a:pt x="4099024" y="1003788"/>
                  <a:pt x="4098210" y="1003613"/>
                </a:cubicBezTo>
                <a:close/>
                <a:moveTo>
                  <a:pt x="301298" y="1000755"/>
                </a:moveTo>
                <a:cubicBezTo>
                  <a:pt x="299668" y="1000813"/>
                  <a:pt x="298038" y="1000813"/>
                  <a:pt x="296318" y="1000872"/>
                </a:cubicBezTo>
                <a:cubicBezTo>
                  <a:pt x="296680" y="1005362"/>
                  <a:pt x="296952" y="1009849"/>
                  <a:pt x="297315" y="1014336"/>
                </a:cubicBezTo>
                <a:cubicBezTo>
                  <a:pt x="298673" y="1014336"/>
                  <a:pt x="299940" y="1014277"/>
                  <a:pt x="301298" y="1014277"/>
                </a:cubicBezTo>
                <a:cubicBezTo>
                  <a:pt x="301298" y="1009732"/>
                  <a:pt x="301298" y="1005245"/>
                  <a:pt x="301298" y="1000755"/>
                </a:cubicBezTo>
                <a:close/>
                <a:moveTo>
                  <a:pt x="240386" y="969571"/>
                </a:moveTo>
                <a:cubicBezTo>
                  <a:pt x="209973" y="978314"/>
                  <a:pt x="230336" y="993644"/>
                  <a:pt x="231785" y="1006525"/>
                </a:cubicBezTo>
                <a:cubicBezTo>
                  <a:pt x="233325" y="1020109"/>
                  <a:pt x="236312" y="1033631"/>
                  <a:pt x="238757" y="1047153"/>
                </a:cubicBezTo>
                <a:cubicBezTo>
                  <a:pt x="234772" y="1048086"/>
                  <a:pt x="230789" y="1049077"/>
                  <a:pt x="226901" y="1050010"/>
                </a:cubicBezTo>
                <a:cubicBezTo>
                  <a:pt x="219657" y="1029782"/>
                  <a:pt x="175853" y="1025120"/>
                  <a:pt x="184450" y="997726"/>
                </a:cubicBezTo>
                <a:cubicBezTo>
                  <a:pt x="180381" y="1002330"/>
                  <a:pt x="178751" y="1006000"/>
                  <a:pt x="178569" y="1009674"/>
                </a:cubicBezTo>
                <a:cubicBezTo>
                  <a:pt x="178027" y="1020284"/>
                  <a:pt x="177574" y="1030890"/>
                  <a:pt x="177845" y="1041558"/>
                </a:cubicBezTo>
                <a:cubicBezTo>
                  <a:pt x="178569" y="1069477"/>
                  <a:pt x="178751" y="1069477"/>
                  <a:pt x="219113" y="1071751"/>
                </a:cubicBezTo>
                <a:lnTo>
                  <a:pt x="177574" y="1098621"/>
                </a:lnTo>
                <a:cubicBezTo>
                  <a:pt x="201921" y="1088597"/>
                  <a:pt x="201377" y="1090230"/>
                  <a:pt x="227896" y="1093842"/>
                </a:cubicBezTo>
                <a:cubicBezTo>
                  <a:pt x="240386" y="1095533"/>
                  <a:pt x="266811" y="1090460"/>
                  <a:pt x="267444" y="1087023"/>
                </a:cubicBezTo>
                <a:cubicBezTo>
                  <a:pt x="271519" y="1064407"/>
                  <a:pt x="274145" y="1041092"/>
                  <a:pt x="269345" y="1018709"/>
                </a:cubicBezTo>
                <a:cubicBezTo>
                  <a:pt x="265815" y="1001863"/>
                  <a:pt x="250522" y="986008"/>
                  <a:pt x="240386" y="969571"/>
                </a:cubicBezTo>
                <a:close/>
                <a:moveTo>
                  <a:pt x="508917" y="965375"/>
                </a:moveTo>
                <a:cubicBezTo>
                  <a:pt x="507197" y="966017"/>
                  <a:pt x="505386" y="966538"/>
                  <a:pt x="504028" y="967358"/>
                </a:cubicBezTo>
                <a:cubicBezTo>
                  <a:pt x="503756" y="967475"/>
                  <a:pt x="505205" y="968871"/>
                  <a:pt x="505929" y="969687"/>
                </a:cubicBezTo>
                <a:cubicBezTo>
                  <a:pt x="506925" y="969221"/>
                  <a:pt x="508464" y="968813"/>
                  <a:pt x="508826" y="968171"/>
                </a:cubicBezTo>
                <a:cubicBezTo>
                  <a:pt x="509370" y="967358"/>
                  <a:pt x="508917" y="966308"/>
                  <a:pt x="508917" y="965375"/>
                </a:cubicBezTo>
                <a:close/>
                <a:moveTo>
                  <a:pt x="188978" y="949404"/>
                </a:moveTo>
                <a:cubicBezTo>
                  <a:pt x="188163" y="949229"/>
                  <a:pt x="186170" y="951503"/>
                  <a:pt x="184722" y="952608"/>
                </a:cubicBezTo>
                <a:cubicBezTo>
                  <a:pt x="186894" y="953716"/>
                  <a:pt x="188887" y="955174"/>
                  <a:pt x="191423" y="955640"/>
                </a:cubicBezTo>
                <a:cubicBezTo>
                  <a:pt x="192237" y="955815"/>
                  <a:pt x="194223" y="953541"/>
                  <a:pt x="195672" y="952375"/>
                </a:cubicBezTo>
                <a:cubicBezTo>
                  <a:pt x="193505" y="951328"/>
                  <a:pt x="191423" y="949871"/>
                  <a:pt x="188978" y="949404"/>
                </a:cubicBezTo>
                <a:close/>
                <a:moveTo>
                  <a:pt x="683502" y="937628"/>
                </a:moveTo>
                <a:lnTo>
                  <a:pt x="683502" y="980376"/>
                </a:lnTo>
                <a:lnTo>
                  <a:pt x="683230" y="981522"/>
                </a:lnTo>
                <a:lnTo>
                  <a:pt x="683484" y="981742"/>
                </a:lnTo>
                <a:lnTo>
                  <a:pt x="676307" y="999000"/>
                </a:lnTo>
                <a:cubicBezTo>
                  <a:pt x="678004" y="1004312"/>
                  <a:pt x="683412" y="1009266"/>
                  <a:pt x="691375" y="1014161"/>
                </a:cubicBezTo>
                <a:cubicBezTo>
                  <a:pt x="716696" y="1001745"/>
                  <a:pt x="702257" y="995330"/>
                  <a:pt x="691352" y="988596"/>
                </a:cubicBezTo>
                <a:lnTo>
                  <a:pt x="683484" y="981742"/>
                </a:lnTo>
                <a:lnTo>
                  <a:pt x="683502" y="981697"/>
                </a:lnTo>
                <a:lnTo>
                  <a:pt x="683502" y="980376"/>
                </a:lnTo>
                <a:lnTo>
                  <a:pt x="693548" y="938036"/>
                </a:lnTo>
                <a:cubicBezTo>
                  <a:pt x="690202" y="937920"/>
                  <a:pt x="686853" y="937745"/>
                  <a:pt x="683502" y="937628"/>
                </a:cubicBezTo>
                <a:close/>
                <a:moveTo>
                  <a:pt x="5498882" y="928499"/>
                </a:moveTo>
                <a:cubicBezTo>
                  <a:pt x="5488269" y="929060"/>
                  <a:pt x="5474850" y="934947"/>
                  <a:pt x="5450640" y="945497"/>
                </a:cubicBezTo>
                <a:cubicBezTo>
                  <a:pt x="5476254" y="945264"/>
                  <a:pt x="5484766" y="953195"/>
                  <a:pt x="5487024" y="967067"/>
                </a:cubicBezTo>
                <a:cubicBezTo>
                  <a:pt x="5488178" y="974147"/>
                  <a:pt x="5485617" y="983424"/>
                  <a:pt x="5494116" y="989023"/>
                </a:cubicBezTo>
                <a:lnTo>
                  <a:pt x="5506780" y="993155"/>
                </a:lnTo>
                <a:lnTo>
                  <a:pt x="5506758" y="993178"/>
                </a:lnTo>
                <a:lnTo>
                  <a:pt x="5506852" y="993187"/>
                </a:lnTo>
                <a:lnTo>
                  <a:pt x="5515807" y="1016552"/>
                </a:lnTo>
                <a:cubicBezTo>
                  <a:pt x="5517346" y="1027045"/>
                  <a:pt x="5520691" y="1036022"/>
                  <a:pt x="5542689" y="1031123"/>
                </a:cubicBezTo>
                <a:cubicBezTo>
                  <a:pt x="5544586" y="1017368"/>
                  <a:pt x="5546306" y="1004600"/>
                  <a:pt x="5548388" y="988924"/>
                </a:cubicBezTo>
                <a:cubicBezTo>
                  <a:pt x="5538434" y="992186"/>
                  <a:pt x="5533454" y="994985"/>
                  <a:pt x="5528208" y="995219"/>
                </a:cubicBezTo>
                <a:lnTo>
                  <a:pt x="5506852" y="993187"/>
                </a:lnTo>
                <a:lnTo>
                  <a:pt x="5506849" y="993178"/>
                </a:lnTo>
                <a:lnTo>
                  <a:pt x="5506780" y="993155"/>
                </a:lnTo>
                <a:lnTo>
                  <a:pt x="5518260" y="981327"/>
                </a:lnTo>
                <a:cubicBezTo>
                  <a:pt x="5522396" y="968278"/>
                  <a:pt x="5509925" y="952639"/>
                  <a:pt x="5530290" y="943459"/>
                </a:cubicBezTo>
                <a:cubicBezTo>
                  <a:pt x="5517302" y="932704"/>
                  <a:pt x="5509495" y="927938"/>
                  <a:pt x="5498882" y="928499"/>
                </a:cubicBezTo>
                <a:close/>
                <a:moveTo>
                  <a:pt x="4309994" y="919269"/>
                </a:moveTo>
                <a:cubicBezTo>
                  <a:pt x="4308635" y="919619"/>
                  <a:pt x="4307277" y="919911"/>
                  <a:pt x="4306010" y="920261"/>
                </a:cubicBezTo>
                <a:cubicBezTo>
                  <a:pt x="4306010" y="923115"/>
                  <a:pt x="4305018" y="926147"/>
                  <a:pt x="4306281" y="928709"/>
                </a:cubicBezTo>
                <a:cubicBezTo>
                  <a:pt x="4307458" y="930984"/>
                  <a:pt x="4311170" y="932733"/>
                  <a:pt x="4313706" y="934716"/>
                </a:cubicBezTo>
                <a:cubicBezTo>
                  <a:pt x="4315064" y="933958"/>
                  <a:pt x="4316422" y="933258"/>
                  <a:pt x="4317775" y="932500"/>
                </a:cubicBezTo>
                <a:cubicBezTo>
                  <a:pt x="4315246" y="928130"/>
                  <a:pt x="4312619" y="923698"/>
                  <a:pt x="4309994" y="919269"/>
                </a:cubicBezTo>
                <a:close/>
                <a:moveTo>
                  <a:pt x="746587" y="918628"/>
                </a:moveTo>
                <a:cubicBezTo>
                  <a:pt x="748036" y="932441"/>
                  <a:pt x="748851" y="940310"/>
                  <a:pt x="749751" y="948121"/>
                </a:cubicBezTo>
                <a:cubicBezTo>
                  <a:pt x="774731" y="937861"/>
                  <a:pt x="764052" y="930984"/>
                  <a:pt x="746587" y="918628"/>
                </a:cubicBezTo>
                <a:close/>
                <a:moveTo>
                  <a:pt x="4301759" y="881440"/>
                </a:moveTo>
                <a:cubicBezTo>
                  <a:pt x="4300672" y="881790"/>
                  <a:pt x="4298770" y="882023"/>
                  <a:pt x="4298590" y="882548"/>
                </a:cubicBezTo>
                <a:cubicBezTo>
                  <a:pt x="4298318" y="883190"/>
                  <a:pt x="4299314" y="884119"/>
                  <a:pt x="4299766" y="884936"/>
                </a:cubicBezTo>
                <a:cubicBezTo>
                  <a:pt x="4301397" y="884356"/>
                  <a:pt x="4303026" y="883711"/>
                  <a:pt x="4304650" y="883131"/>
                </a:cubicBezTo>
                <a:cubicBezTo>
                  <a:pt x="4303660" y="882548"/>
                  <a:pt x="4302664" y="882023"/>
                  <a:pt x="4301759" y="881440"/>
                </a:cubicBezTo>
                <a:close/>
                <a:moveTo>
                  <a:pt x="683683" y="874504"/>
                </a:moveTo>
                <a:cubicBezTo>
                  <a:pt x="685495" y="885752"/>
                  <a:pt x="686762" y="893388"/>
                  <a:pt x="688844" y="906852"/>
                </a:cubicBezTo>
                <a:cubicBezTo>
                  <a:pt x="699071" y="887502"/>
                  <a:pt x="699071" y="887502"/>
                  <a:pt x="683683" y="874504"/>
                </a:cubicBezTo>
                <a:close/>
                <a:moveTo>
                  <a:pt x="732377" y="868326"/>
                </a:moveTo>
                <a:cubicBezTo>
                  <a:pt x="736813" y="881848"/>
                  <a:pt x="739796" y="891114"/>
                  <a:pt x="742875" y="900382"/>
                </a:cubicBezTo>
                <a:cubicBezTo>
                  <a:pt x="760435" y="881790"/>
                  <a:pt x="760435" y="881790"/>
                  <a:pt x="732377" y="868326"/>
                </a:cubicBezTo>
                <a:close/>
                <a:moveTo>
                  <a:pt x="825959" y="849673"/>
                </a:moveTo>
                <a:cubicBezTo>
                  <a:pt x="823515" y="850139"/>
                  <a:pt x="821070" y="850547"/>
                  <a:pt x="818630" y="851014"/>
                </a:cubicBezTo>
                <a:cubicBezTo>
                  <a:pt x="820798" y="859699"/>
                  <a:pt x="822971" y="868326"/>
                  <a:pt x="825235" y="877008"/>
                </a:cubicBezTo>
                <a:cubicBezTo>
                  <a:pt x="827589" y="876775"/>
                  <a:pt x="830034" y="876542"/>
                  <a:pt x="832382" y="876309"/>
                </a:cubicBezTo>
                <a:cubicBezTo>
                  <a:pt x="830215" y="867393"/>
                  <a:pt x="828133" y="858533"/>
                  <a:pt x="825959" y="849673"/>
                </a:cubicBezTo>
                <a:close/>
                <a:moveTo>
                  <a:pt x="5399870" y="832068"/>
                </a:moveTo>
                <a:cubicBezTo>
                  <a:pt x="5410911" y="859000"/>
                  <a:pt x="5420504" y="882782"/>
                  <a:pt x="5431183" y="906389"/>
                </a:cubicBezTo>
                <a:cubicBezTo>
                  <a:pt x="5431726" y="907610"/>
                  <a:pt x="5441592" y="907085"/>
                  <a:pt x="5448382" y="907493"/>
                </a:cubicBezTo>
                <a:cubicBezTo>
                  <a:pt x="5441862" y="878933"/>
                  <a:pt x="5442859" y="850197"/>
                  <a:pt x="5399870" y="832068"/>
                </a:cubicBezTo>
                <a:close/>
                <a:moveTo>
                  <a:pt x="498328" y="796047"/>
                </a:moveTo>
                <a:cubicBezTo>
                  <a:pt x="497241" y="796222"/>
                  <a:pt x="495521" y="796164"/>
                  <a:pt x="495250" y="796514"/>
                </a:cubicBezTo>
                <a:cubicBezTo>
                  <a:pt x="494707" y="797214"/>
                  <a:pt x="494978" y="798205"/>
                  <a:pt x="494978" y="799080"/>
                </a:cubicBezTo>
                <a:cubicBezTo>
                  <a:pt x="496518" y="798846"/>
                  <a:pt x="497966" y="798613"/>
                  <a:pt x="499506" y="798438"/>
                </a:cubicBezTo>
                <a:cubicBezTo>
                  <a:pt x="499143" y="797622"/>
                  <a:pt x="498781" y="796864"/>
                  <a:pt x="498328" y="796047"/>
                </a:cubicBezTo>
                <a:close/>
                <a:moveTo>
                  <a:pt x="4281572" y="795989"/>
                </a:moveTo>
                <a:cubicBezTo>
                  <a:pt x="4280576" y="796164"/>
                  <a:pt x="4278952" y="796106"/>
                  <a:pt x="4278771" y="796455"/>
                </a:cubicBezTo>
                <a:cubicBezTo>
                  <a:pt x="4278318" y="797155"/>
                  <a:pt x="4278590" y="798088"/>
                  <a:pt x="4278590" y="798905"/>
                </a:cubicBezTo>
                <a:cubicBezTo>
                  <a:pt x="4279948" y="798671"/>
                  <a:pt x="4281306" y="798497"/>
                  <a:pt x="4282658" y="798263"/>
                </a:cubicBezTo>
                <a:cubicBezTo>
                  <a:pt x="4282296" y="797505"/>
                  <a:pt x="4281934" y="796747"/>
                  <a:pt x="4281572" y="795989"/>
                </a:cubicBezTo>
                <a:close/>
                <a:moveTo>
                  <a:pt x="550366" y="782409"/>
                </a:moveTo>
                <a:cubicBezTo>
                  <a:pt x="548470" y="783400"/>
                  <a:pt x="546568" y="784388"/>
                  <a:pt x="544667" y="785441"/>
                </a:cubicBezTo>
                <a:cubicBezTo>
                  <a:pt x="545663" y="786895"/>
                  <a:pt x="546206" y="788995"/>
                  <a:pt x="547926" y="789694"/>
                </a:cubicBezTo>
                <a:cubicBezTo>
                  <a:pt x="549279" y="790219"/>
                  <a:pt x="552268" y="788936"/>
                  <a:pt x="554531" y="788470"/>
                </a:cubicBezTo>
                <a:cubicBezTo>
                  <a:pt x="553173" y="786429"/>
                  <a:pt x="551724" y="784446"/>
                  <a:pt x="550366" y="782409"/>
                </a:cubicBezTo>
                <a:close/>
                <a:moveTo>
                  <a:pt x="448640" y="774889"/>
                </a:moveTo>
                <a:cubicBezTo>
                  <a:pt x="447009" y="776056"/>
                  <a:pt x="445471" y="777277"/>
                  <a:pt x="443840" y="778447"/>
                </a:cubicBezTo>
                <a:cubicBezTo>
                  <a:pt x="444927" y="778968"/>
                  <a:pt x="446829" y="780076"/>
                  <a:pt x="447100" y="779959"/>
                </a:cubicBezTo>
                <a:cubicBezTo>
                  <a:pt x="448911" y="778910"/>
                  <a:pt x="450450" y="777685"/>
                  <a:pt x="451990" y="776464"/>
                </a:cubicBezTo>
                <a:cubicBezTo>
                  <a:pt x="450903" y="775997"/>
                  <a:pt x="449726" y="775473"/>
                  <a:pt x="448640" y="774889"/>
                </a:cubicBezTo>
                <a:close/>
                <a:moveTo>
                  <a:pt x="1095486" y="730999"/>
                </a:moveTo>
                <a:cubicBezTo>
                  <a:pt x="1094489" y="731524"/>
                  <a:pt x="1092951" y="731874"/>
                  <a:pt x="1092588" y="732512"/>
                </a:cubicBezTo>
                <a:cubicBezTo>
                  <a:pt x="1092140" y="733332"/>
                  <a:pt x="1092498" y="734378"/>
                  <a:pt x="1092588" y="735311"/>
                </a:cubicBezTo>
                <a:cubicBezTo>
                  <a:pt x="1094218" y="734670"/>
                  <a:pt x="1096029" y="734145"/>
                  <a:pt x="1097387" y="733332"/>
                </a:cubicBezTo>
                <a:cubicBezTo>
                  <a:pt x="1097658" y="733153"/>
                  <a:pt x="1096210" y="731816"/>
                  <a:pt x="1095486" y="730999"/>
                </a:cubicBezTo>
                <a:close/>
                <a:moveTo>
                  <a:pt x="479409" y="694625"/>
                </a:moveTo>
                <a:cubicBezTo>
                  <a:pt x="479409" y="709255"/>
                  <a:pt x="479409" y="723830"/>
                  <a:pt x="479409" y="738460"/>
                </a:cubicBezTo>
                <a:cubicBezTo>
                  <a:pt x="477151" y="739331"/>
                  <a:pt x="474978" y="740206"/>
                  <a:pt x="472715" y="741022"/>
                </a:cubicBezTo>
                <a:cubicBezTo>
                  <a:pt x="467553" y="733678"/>
                  <a:pt x="462488" y="726392"/>
                  <a:pt x="457508" y="719106"/>
                </a:cubicBezTo>
                <a:cubicBezTo>
                  <a:pt x="452805" y="721731"/>
                  <a:pt x="448005" y="724413"/>
                  <a:pt x="443297" y="727034"/>
                </a:cubicBezTo>
                <a:cubicBezTo>
                  <a:pt x="459681" y="742655"/>
                  <a:pt x="476064" y="758218"/>
                  <a:pt x="492714" y="774073"/>
                </a:cubicBezTo>
                <a:cubicBezTo>
                  <a:pt x="507377" y="746909"/>
                  <a:pt x="495069" y="720856"/>
                  <a:pt x="479409" y="694625"/>
                </a:cubicBezTo>
                <a:close/>
                <a:moveTo>
                  <a:pt x="666218" y="692121"/>
                </a:moveTo>
                <a:cubicBezTo>
                  <a:pt x="657345" y="713745"/>
                  <a:pt x="657345" y="713745"/>
                  <a:pt x="667662" y="743530"/>
                </a:cubicBezTo>
                <a:cubicBezTo>
                  <a:pt x="675992" y="767604"/>
                  <a:pt x="673457" y="769470"/>
                  <a:pt x="634266" y="769178"/>
                </a:cubicBezTo>
                <a:cubicBezTo>
                  <a:pt x="630921" y="769178"/>
                  <a:pt x="627481" y="771332"/>
                  <a:pt x="621685" y="773315"/>
                </a:cubicBezTo>
                <a:cubicBezTo>
                  <a:pt x="628386" y="777860"/>
                  <a:pt x="633270" y="784041"/>
                  <a:pt x="638341" y="784100"/>
                </a:cubicBezTo>
                <a:cubicBezTo>
                  <a:pt x="673457" y="784563"/>
                  <a:pt x="674001" y="800363"/>
                  <a:pt x="674363" y="816217"/>
                </a:cubicBezTo>
                <a:cubicBezTo>
                  <a:pt x="674543" y="821929"/>
                  <a:pt x="670197" y="828165"/>
                  <a:pt x="672461" y="833351"/>
                </a:cubicBezTo>
                <a:cubicBezTo>
                  <a:pt x="676897" y="843786"/>
                  <a:pt x="687395" y="847107"/>
                  <a:pt x="702144" y="839354"/>
                </a:cubicBezTo>
                <a:cubicBezTo>
                  <a:pt x="676717" y="811552"/>
                  <a:pt x="676717" y="811552"/>
                  <a:pt x="703140" y="795114"/>
                </a:cubicBezTo>
                <a:cubicBezTo>
                  <a:pt x="757085" y="799488"/>
                  <a:pt x="729570" y="830264"/>
                  <a:pt x="744957" y="847865"/>
                </a:cubicBezTo>
                <a:cubicBezTo>
                  <a:pt x="748216" y="836325"/>
                  <a:pt x="741244" y="821695"/>
                  <a:pt x="749569" y="814876"/>
                </a:cubicBezTo>
                <a:cubicBezTo>
                  <a:pt x="771930" y="796689"/>
                  <a:pt x="756361" y="777335"/>
                  <a:pt x="760707" y="758976"/>
                </a:cubicBezTo>
                <a:cubicBezTo>
                  <a:pt x="761703" y="754606"/>
                  <a:pt x="751743" y="746096"/>
                  <a:pt x="744685" y="744930"/>
                </a:cubicBezTo>
                <a:cubicBezTo>
                  <a:pt x="737079" y="743705"/>
                  <a:pt x="723237" y="747379"/>
                  <a:pt x="718890" y="751749"/>
                </a:cubicBezTo>
                <a:cubicBezTo>
                  <a:pt x="710474" y="760259"/>
                  <a:pt x="706853" y="770574"/>
                  <a:pt x="701335" y="780076"/>
                </a:cubicBezTo>
                <a:cubicBezTo>
                  <a:pt x="698980" y="780426"/>
                  <a:pt x="696626" y="780776"/>
                  <a:pt x="694272" y="781126"/>
                </a:cubicBezTo>
                <a:cubicBezTo>
                  <a:pt x="690565" y="770574"/>
                  <a:pt x="680424" y="758801"/>
                  <a:pt x="684499" y="749766"/>
                </a:cubicBezTo>
                <a:cubicBezTo>
                  <a:pt x="690650" y="736361"/>
                  <a:pt x="706853" y="724876"/>
                  <a:pt x="719343" y="712054"/>
                </a:cubicBezTo>
                <a:cubicBezTo>
                  <a:pt x="692190" y="720798"/>
                  <a:pt x="682235" y="703310"/>
                  <a:pt x="666218" y="692121"/>
                </a:cubicBezTo>
                <a:close/>
                <a:moveTo>
                  <a:pt x="750656" y="677082"/>
                </a:moveTo>
                <a:cubicBezTo>
                  <a:pt x="750656" y="686642"/>
                  <a:pt x="750656" y="696257"/>
                  <a:pt x="750656" y="712579"/>
                </a:cubicBezTo>
                <a:cubicBezTo>
                  <a:pt x="762332" y="696666"/>
                  <a:pt x="780526" y="688155"/>
                  <a:pt x="750656" y="677082"/>
                </a:cubicBezTo>
                <a:close/>
                <a:moveTo>
                  <a:pt x="716265" y="676907"/>
                </a:moveTo>
                <a:cubicBezTo>
                  <a:pt x="712648" y="681278"/>
                  <a:pt x="708936" y="685589"/>
                  <a:pt x="705313" y="689963"/>
                </a:cubicBezTo>
                <a:cubicBezTo>
                  <a:pt x="707758" y="690838"/>
                  <a:pt x="710203" y="691712"/>
                  <a:pt x="712648" y="692584"/>
                </a:cubicBezTo>
                <a:cubicBezTo>
                  <a:pt x="716445" y="688330"/>
                  <a:pt x="720339" y="684077"/>
                  <a:pt x="724232" y="679761"/>
                </a:cubicBezTo>
                <a:cubicBezTo>
                  <a:pt x="721606" y="678832"/>
                  <a:pt x="718890" y="677840"/>
                  <a:pt x="716265" y="676907"/>
                </a:cubicBezTo>
                <a:close/>
                <a:moveTo>
                  <a:pt x="454792" y="667989"/>
                </a:moveTo>
                <a:cubicBezTo>
                  <a:pt x="453257" y="676966"/>
                  <a:pt x="451808" y="685884"/>
                  <a:pt x="450269" y="694858"/>
                </a:cubicBezTo>
                <a:cubicBezTo>
                  <a:pt x="454072" y="695091"/>
                  <a:pt x="457779" y="695383"/>
                  <a:pt x="461583" y="695616"/>
                </a:cubicBezTo>
                <a:cubicBezTo>
                  <a:pt x="462941" y="686584"/>
                  <a:pt x="464299" y="677607"/>
                  <a:pt x="465561" y="668688"/>
                </a:cubicBezTo>
                <a:cubicBezTo>
                  <a:pt x="461944" y="668455"/>
                  <a:pt x="458414" y="668222"/>
                  <a:pt x="454792" y="667989"/>
                </a:cubicBezTo>
                <a:close/>
                <a:moveTo>
                  <a:pt x="491990" y="658778"/>
                </a:moveTo>
                <a:cubicBezTo>
                  <a:pt x="491176" y="659420"/>
                  <a:pt x="490360" y="660120"/>
                  <a:pt x="489545" y="660819"/>
                </a:cubicBezTo>
                <a:cubicBezTo>
                  <a:pt x="491265" y="661811"/>
                  <a:pt x="493076" y="662744"/>
                  <a:pt x="494797" y="663732"/>
                </a:cubicBezTo>
                <a:cubicBezTo>
                  <a:pt x="495612" y="663035"/>
                  <a:pt x="497241" y="661869"/>
                  <a:pt x="497061" y="661752"/>
                </a:cubicBezTo>
                <a:cubicBezTo>
                  <a:pt x="495521" y="660644"/>
                  <a:pt x="493710" y="659711"/>
                  <a:pt x="491990" y="658778"/>
                </a:cubicBezTo>
                <a:close/>
                <a:moveTo>
                  <a:pt x="1075848" y="640416"/>
                </a:moveTo>
                <a:cubicBezTo>
                  <a:pt x="1079379" y="659012"/>
                  <a:pt x="1082452" y="675158"/>
                  <a:pt x="1086889" y="698124"/>
                </a:cubicBezTo>
                <a:cubicBezTo>
                  <a:pt x="1100828" y="682794"/>
                  <a:pt x="1109243" y="673642"/>
                  <a:pt x="1115491" y="666764"/>
                </a:cubicBezTo>
                <a:cubicBezTo>
                  <a:pt x="1101914" y="657729"/>
                  <a:pt x="1091598" y="650909"/>
                  <a:pt x="1075848" y="640416"/>
                </a:cubicBezTo>
                <a:close/>
                <a:moveTo>
                  <a:pt x="614426" y="634029"/>
                </a:moveTo>
                <a:cubicBezTo>
                  <a:pt x="610645" y="633509"/>
                  <a:pt x="605576" y="633542"/>
                  <a:pt x="599059" y="634183"/>
                </a:cubicBezTo>
                <a:cubicBezTo>
                  <a:pt x="606756" y="641353"/>
                  <a:pt x="612455" y="646772"/>
                  <a:pt x="618069" y="652134"/>
                </a:cubicBezTo>
                <a:cubicBezTo>
                  <a:pt x="625535" y="642123"/>
                  <a:pt x="625772" y="635588"/>
                  <a:pt x="614426" y="634029"/>
                </a:cubicBezTo>
                <a:close/>
                <a:moveTo>
                  <a:pt x="747130" y="622582"/>
                </a:moveTo>
                <a:cubicBezTo>
                  <a:pt x="737538" y="637504"/>
                  <a:pt x="734278" y="649102"/>
                  <a:pt x="751018" y="666706"/>
                </a:cubicBezTo>
                <a:cubicBezTo>
                  <a:pt x="753825" y="648927"/>
                  <a:pt x="767039" y="637271"/>
                  <a:pt x="747130" y="622582"/>
                </a:cubicBezTo>
                <a:close/>
                <a:moveTo>
                  <a:pt x="716265" y="616346"/>
                </a:moveTo>
                <a:cubicBezTo>
                  <a:pt x="715178" y="616346"/>
                  <a:pt x="714096" y="616346"/>
                  <a:pt x="713010" y="616404"/>
                </a:cubicBezTo>
                <a:cubicBezTo>
                  <a:pt x="713010" y="620891"/>
                  <a:pt x="713010" y="625381"/>
                  <a:pt x="713010" y="629810"/>
                </a:cubicBezTo>
                <a:cubicBezTo>
                  <a:pt x="714096" y="629810"/>
                  <a:pt x="715178" y="629810"/>
                  <a:pt x="716265" y="629810"/>
                </a:cubicBezTo>
                <a:cubicBezTo>
                  <a:pt x="716265" y="625323"/>
                  <a:pt x="716265" y="620833"/>
                  <a:pt x="716265" y="616346"/>
                </a:cubicBezTo>
                <a:close/>
                <a:moveTo>
                  <a:pt x="810481" y="612264"/>
                </a:moveTo>
                <a:cubicBezTo>
                  <a:pt x="809847" y="612089"/>
                  <a:pt x="808223" y="613139"/>
                  <a:pt x="808489" y="613022"/>
                </a:cubicBezTo>
                <a:cubicBezTo>
                  <a:pt x="788307" y="677840"/>
                  <a:pt x="815461" y="740443"/>
                  <a:pt x="822609" y="803158"/>
                </a:cubicBezTo>
                <a:cubicBezTo>
                  <a:pt x="826322" y="770049"/>
                  <a:pt x="838993" y="737877"/>
                  <a:pt x="827318" y="705234"/>
                </a:cubicBezTo>
                <a:cubicBezTo>
                  <a:pt x="817272" y="677082"/>
                  <a:pt x="814465" y="648985"/>
                  <a:pt x="840713" y="621824"/>
                </a:cubicBezTo>
                <a:cubicBezTo>
                  <a:pt x="828495" y="617921"/>
                  <a:pt x="819535" y="615005"/>
                  <a:pt x="810481" y="612264"/>
                </a:cubicBezTo>
                <a:close/>
                <a:moveTo>
                  <a:pt x="748579" y="597167"/>
                </a:moveTo>
                <a:cubicBezTo>
                  <a:pt x="746496" y="597459"/>
                  <a:pt x="744414" y="597751"/>
                  <a:pt x="742331" y="597984"/>
                </a:cubicBezTo>
                <a:cubicBezTo>
                  <a:pt x="743327" y="599500"/>
                  <a:pt x="743780" y="601366"/>
                  <a:pt x="745500" y="602412"/>
                </a:cubicBezTo>
                <a:cubicBezTo>
                  <a:pt x="746405" y="602937"/>
                  <a:pt x="749480" y="602008"/>
                  <a:pt x="751562" y="601774"/>
                </a:cubicBezTo>
                <a:cubicBezTo>
                  <a:pt x="750480" y="600258"/>
                  <a:pt x="749569" y="598684"/>
                  <a:pt x="748579" y="597167"/>
                </a:cubicBezTo>
                <a:close/>
                <a:moveTo>
                  <a:pt x="1066799" y="577234"/>
                </a:moveTo>
                <a:cubicBezTo>
                  <a:pt x="1069963" y="586969"/>
                  <a:pt x="1072226" y="594139"/>
                  <a:pt x="1073855" y="599092"/>
                </a:cubicBezTo>
                <a:cubicBezTo>
                  <a:pt x="1081909" y="593672"/>
                  <a:pt x="1090602" y="587841"/>
                  <a:pt x="1099560" y="581838"/>
                </a:cubicBezTo>
                <a:cubicBezTo>
                  <a:pt x="1092769" y="580846"/>
                  <a:pt x="1081909" y="579330"/>
                  <a:pt x="1066799" y="577234"/>
                </a:cubicBezTo>
                <a:close/>
                <a:moveTo>
                  <a:pt x="604220" y="573560"/>
                </a:moveTo>
                <a:cubicBezTo>
                  <a:pt x="594990" y="589123"/>
                  <a:pt x="584939" y="604803"/>
                  <a:pt x="618521" y="615413"/>
                </a:cubicBezTo>
                <a:cubicBezTo>
                  <a:pt x="613722" y="601483"/>
                  <a:pt x="608924" y="587552"/>
                  <a:pt x="604220" y="573560"/>
                </a:cubicBezTo>
                <a:close/>
                <a:moveTo>
                  <a:pt x="1055123" y="530253"/>
                </a:moveTo>
                <a:cubicBezTo>
                  <a:pt x="1053945" y="532469"/>
                  <a:pt x="1050958" y="535207"/>
                  <a:pt x="1052045" y="536781"/>
                </a:cubicBezTo>
                <a:cubicBezTo>
                  <a:pt x="1053403" y="538822"/>
                  <a:pt x="1057834" y="540863"/>
                  <a:pt x="1061274" y="541093"/>
                </a:cubicBezTo>
                <a:cubicBezTo>
                  <a:pt x="1063539" y="541210"/>
                  <a:pt x="1066345" y="538297"/>
                  <a:pt x="1071501" y="535152"/>
                </a:cubicBezTo>
                <a:cubicBezTo>
                  <a:pt x="1064263" y="532994"/>
                  <a:pt x="1059736" y="531595"/>
                  <a:pt x="1055123" y="530253"/>
                </a:cubicBezTo>
                <a:close/>
                <a:moveTo>
                  <a:pt x="4462948" y="530078"/>
                </a:moveTo>
                <a:cubicBezTo>
                  <a:pt x="4462405" y="530778"/>
                  <a:pt x="4461862" y="531595"/>
                  <a:pt x="4461228" y="532353"/>
                </a:cubicBezTo>
                <a:cubicBezTo>
                  <a:pt x="4462134" y="532877"/>
                  <a:pt x="4463040" y="533807"/>
                  <a:pt x="4463854" y="533807"/>
                </a:cubicBezTo>
                <a:cubicBezTo>
                  <a:pt x="4465032" y="533749"/>
                  <a:pt x="4466118" y="532994"/>
                  <a:pt x="4467296" y="532586"/>
                </a:cubicBezTo>
                <a:cubicBezTo>
                  <a:pt x="4465846" y="531769"/>
                  <a:pt x="4464398" y="530953"/>
                  <a:pt x="4462948" y="530078"/>
                </a:cubicBezTo>
                <a:close/>
                <a:moveTo>
                  <a:pt x="600779" y="528854"/>
                </a:moveTo>
                <a:cubicBezTo>
                  <a:pt x="598516" y="528854"/>
                  <a:pt x="596257" y="528854"/>
                  <a:pt x="593994" y="528912"/>
                </a:cubicBezTo>
                <a:cubicBezTo>
                  <a:pt x="593903" y="528912"/>
                  <a:pt x="593903" y="530778"/>
                  <a:pt x="593994" y="530778"/>
                </a:cubicBezTo>
                <a:cubicBezTo>
                  <a:pt x="596257" y="530895"/>
                  <a:pt x="598516" y="530895"/>
                  <a:pt x="600779" y="530895"/>
                </a:cubicBezTo>
                <a:cubicBezTo>
                  <a:pt x="600779" y="530312"/>
                  <a:pt x="600779" y="529612"/>
                  <a:pt x="600779" y="528854"/>
                </a:cubicBezTo>
                <a:close/>
                <a:moveTo>
                  <a:pt x="1309442" y="524600"/>
                </a:moveTo>
                <a:cubicBezTo>
                  <a:pt x="1308175" y="524717"/>
                  <a:pt x="1305821" y="524833"/>
                  <a:pt x="1305731" y="525008"/>
                </a:cubicBezTo>
                <a:cubicBezTo>
                  <a:pt x="1305640" y="526521"/>
                  <a:pt x="1305911" y="527979"/>
                  <a:pt x="1306093" y="529495"/>
                </a:cubicBezTo>
                <a:cubicBezTo>
                  <a:pt x="1307360" y="529320"/>
                  <a:pt x="1309805" y="529262"/>
                  <a:pt x="1309805" y="529029"/>
                </a:cubicBezTo>
                <a:cubicBezTo>
                  <a:pt x="1309986" y="527571"/>
                  <a:pt x="1309624" y="526058"/>
                  <a:pt x="1309442" y="524600"/>
                </a:cubicBezTo>
                <a:close/>
                <a:moveTo>
                  <a:pt x="3709033" y="521918"/>
                </a:moveTo>
                <a:cubicBezTo>
                  <a:pt x="3708671" y="522734"/>
                  <a:pt x="3708309" y="523551"/>
                  <a:pt x="3708037" y="524425"/>
                </a:cubicBezTo>
                <a:cubicBezTo>
                  <a:pt x="3709576" y="524542"/>
                  <a:pt x="3711116" y="524659"/>
                  <a:pt x="3712655" y="524833"/>
                </a:cubicBezTo>
                <a:cubicBezTo>
                  <a:pt x="3712564" y="523959"/>
                  <a:pt x="3712746" y="522967"/>
                  <a:pt x="3712111" y="522268"/>
                </a:cubicBezTo>
                <a:cubicBezTo>
                  <a:pt x="3711840" y="521859"/>
                  <a:pt x="3710120" y="522034"/>
                  <a:pt x="3709033" y="521918"/>
                </a:cubicBezTo>
                <a:close/>
                <a:moveTo>
                  <a:pt x="932667" y="512999"/>
                </a:moveTo>
                <a:cubicBezTo>
                  <a:pt x="928592" y="513815"/>
                  <a:pt x="924613" y="513932"/>
                  <a:pt x="924069" y="514865"/>
                </a:cubicBezTo>
                <a:cubicBezTo>
                  <a:pt x="923254" y="516265"/>
                  <a:pt x="923979" y="518714"/>
                  <a:pt x="925609" y="519877"/>
                </a:cubicBezTo>
                <a:cubicBezTo>
                  <a:pt x="926786" y="520810"/>
                  <a:pt x="930312" y="520460"/>
                  <a:pt x="932757" y="520693"/>
                </a:cubicBezTo>
                <a:cubicBezTo>
                  <a:pt x="932667" y="518306"/>
                  <a:pt x="932667" y="515856"/>
                  <a:pt x="932667" y="512999"/>
                </a:cubicBezTo>
                <a:close/>
                <a:moveTo>
                  <a:pt x="2237400" y="511020"/>
                </a:moveTo>
                <a:cubicBezTo>
                  <a:pt x="2236138" y="511545"/>
                  <a:pt x="2234508" y="511949"/>
                  <a:pt x="2233602" y="512707"/>
                </a:cubicBezTo>
                <a:cubicBezTo>
                  <a:pt x="2233240" y="513057"/>
                  <a:pt x="2234418" y="514165"/>
                  <a:pt x="2234961" y="514865"/>
                </a:cubicBezTo>
                <a:cubicBezTo>
                  <a:pt x="2235776" y="514399"/>
                  <a:pt x="2236952" y="514049"/>
                  <a:pt x="2237309" y="513466"/>
                </a:cubicBezTo>
                <a:cubicBezTo>
                  <a:pt x="2237767" y="512766"/>
                  <a:pt x="2237400" y="511836"/>
                  <a:pt x="2237400" y="511020"/>
                </a:cubicBezTo>
                <a:close/>
                <a:moveTo>
                  <a:pt x="897188" y="505480"/>
                </a:moveTo>
                <a:cubicBezTo>
                  <a:pt x="896010" y="505597"/>
                  <a:pt x="894924" y="505771"/>
                  <a:pt x="893747" y="505888"/>
                </a:cubicBezTo>
                <a:cubicBezTo>
                  <a:pt x="893838" y="508337"/>
                  <a:pt x="894019" y="510841"/>
                  <a:pt x="894199" y="513349"/>
                </a:cubicBezTo>
                <a:cubicBezTo>
                  <a:pt x="895739" y="513174"/>
                  <a:pt x="897279" y="512999"/>
                  <a:pt x="898817" y="512824"/>
                </a:cubicBezTo>
                <a:cubicBezTo>
                  <a:pt x="898274" y="510378"/>
                  <a:pt x="897731" y="507929"/>
                  <a:pt x="897188" y="505480"/>
                </a:cubicBezTo>
                <a:close/>
                <a:moveTo>
                  <a:pt x="1669479" y="501576"/>
                </a:moveTo>
                <a:cubicBezTo>
                  <a:pt x="1666038" y="502101"/>
                  <a:pt x="1662598" y="502568"/>
                  <a:pt x="1659157" y="503092"/>
                </a:cubicBezTo>
                <a:cubicBezTo>
                  <a:pt x="1662054" y="509329"/>
                  <a:pt x="1665676" y="515507"/>
                  <a:pt x="1667668" y="521859"/>
                </a:cubicBezTo>
                <a:cubicBezTo>
                  <a:pt x="1669298" y="526929"/>
                  <a:pt x="1669116" y="532294"/>
                  <a:pt x="1669841" y="537481"/>
                </a:cubicBezTo>
                <a:cubicBezTo>
                  <a:pt x="1672823" y="537248"/>
                  <a:pt x="1675812" y="537014"/>
                  <a:pt x="1678799" y="536723"/>
                </a:cubicBezTo>
                <a:cubicBezTo>
                  <a:pt x="1675631" y="525008"/>
                  <a:pt x="1672552" y="513291"/>
                  <a:pt x="1669479" y="501576"/>
                </a:cubicBezTo>
                <a:close/>
                <a:moveTo>
                  <a:pt x="1392980" y="496036"/>
                </a:moveTo>
                <a:cubicBezTo>
                  <a:pt x="1392256" y="500002"/>
                  <a:pt x="1391531" y="504025"/>
                  <a:pt x="1390807" y="507987"/>
                </a:cubicBezTo>
                <a:cubicBezTo>
                  <a:pt x="1392799" y="508162"/>
                  <a:pt x="1394700" y="508279"/>
                  <a:pt x="1396693" y="508454"/>
                </a:cubicBezTo>
                <a:cubicBezTo>
                  <a:pt x="1397507" y="504492"/>
                  <a:pt x="1398413" y="500527"/>
                  <a:pt x="1399222" y="496561"/>
                </a:cubicBezTo>
                <a:cubicBezTo>
                  <a:pt x="1397145" y="496386"/>
                  <a:pt x="1395063" y="496211"/>
                  <a:pt x="1392980" y="496036"/>
                </a:cubicBezTo>
                <a:close/>
                <a:moveTo>
                  <a:pt x="555799" y="487413"/>
                </a:moveTo>
                <a:cubicBezTo>
                  <a:pt x="542312" y="488634"/>
                  <a:pt x="535618" y="489275"/>
                  <a:pt x="529098" y="489862"/>
                </a:cubicBezTo>
                <a:cubicBezTo>
                  <a:pt x="530909" y="522559"/>
                  <a:pt x="558335" y="553102"/>
                  <a:pt x="532992" y="584812"/>
                </a:cubicBezTo>
                <a:cubicBezTo>
                  <a:pt x="531000" y="587261"/>
                  <a:pt x="534531" y="592214"/>
                  <a:pt x="537242" y="595418"/>
                </a:cubicBezTo>
                <a:cubicBezTo>
                  <a:pt x="552086" y="612847"/>
                  <a:pt x="552901" y="629227"/>
                  <a:pt x="536343" y="647122"/>
                </a:cubicBezTo>
                <a:cubicBezTo>
                  <a:pt x="523127" y="661403"/>
                  <a:pt x="527649" y="669680"/>
                  <a:pt x="546659" y="682852"/>
                </a:cubicBezTo>
                <a:cubicBezTo>
                  <a:pt x="547293" y="675858"/>
                  <a:pt x="543943" y="665131"/>
                  <a:pt x="549279" y="662802"/>
                </a:cubicBezTo>
                <a:cubicBezTo>
                  <a:pt x="568833" y="654350"/>
                  <a:pt x="565120" y="642749"/>
                  <a:pt x="564486" y="631559"/>
                </a:cubicBezTo>
                <a:cubicBezTo>
                  <a:pt x="561951" y="584170"/>
                  <a:pt x="558787" y="536839"/>
                  <a:pt x="555799" y="487413"/>
                </a:cubicBezTo>
                <a:close/>
                <a:moveTo>
                  <a:pt x="1088495" y="484511"/>
                </a:moveTo>
                <a:cubicBezTo>
                  <a:pt x="1083133" y="483039"/>
                  <a:pt x="1075576" y="483739"/>
                  <a:pt x="1067070" y="485488"/>
                </a:cubicBezTo>
                <a:cubicBezTo>
                  <a:pt x="1073675" y="501751"/>
                  <a:pt x="1079560" y="516206"/>
                  <a:pt x="1087342" y="535207"/>
                </a:cubicBezTo>
                <a:cubicBezTo>
                  <a:pt x="1091416" y="519294"/>
                  <a:pt x="1096300" y="507929"/>
                  <a:pt x="1096753" y="496561"/>
                </a:cubicBezTo>
                <a:cubicBezTo>
                  <a:pt x="1097025" y="489625"/>
                  <a:pt x="1093857" y="485982"/>
                  <a:pt x="1088495" y="484511"/>
                </a:cubicBezTo>
                <a:close/>
                <a:moveTo>
                  <a:pt x="5092782" y="482923"/>
                </a:moveTo>
                <a:cubicBezTo>
                  <a:pt x="5091152" y="483856"/>
                  <a:pt x="5089614" y="484730"/>
                  <a:pt x="5087983" y="485663"/>
                </a:cubicBezTo>
                <a:cubicBezTo>
                  <a:pt x="5092602" y="489800"/>
                  <a:pt x="5097034" y="493941"/>
                  <a:pt x="5101560" y="498019"/>
                </a:cubicBezTo>
                <a:cubicBezTo>
                  <a:pt x="5103914" y="496678"/>
                  <a:pt x="5106269" y="495282"/>
                  <a:pt x="5108528" y="493941"/>
                </a:cubicBezTo>
                <a:cubicBezTo>
                  <a:pt x="5103282" y="490267"/>
                  <a:pt x="5098028" y="486596"/>
                  <a:pt x="5092782" y="482923"/>
                </a:cubicBezTo>
                <a:close/>
                <a:moveTo>
                  <a:pt x="997375" y="479369"/>
                </a:moveTo>
                <a:cubicBezTo>
                  <a:pt x="993125" y="482806"/>
                  <a:pt x="989866" y="484439"/>
                  <a:pt x="988959" y="486480"/>
                </a:cubicBezTo>
                <a:cubicBezTo>
                  <a:pt x="988326" y="487704"/>
                  <a:pt x="991224" y="489625"/>
                  <a:pt x="992491" y="491258"/>
                </a:cubicBezTo>
                <a:cubicBezTo>
                  <a:pt x="995570" y="490208"/>
                  <a:pt x="1000544" y="489567"/>
                  <a:pt x="1001360" y="487996"/>
                </a:cubicBezTo>
                <a:cubicBezTo>
                  <a:pt x="1002265" y="486188"/>
                  <a:pt x="999548" y="483564"/>
                  <a:pt x="997375" y="479369"/>
                </a:cubicBezTo>
                <a:close/>
                <a:moveTo>
                  <a:pt x="1672914" y="466255"/>
                </a:moveTo>
                <a:cubicBezTo>
                  <a:pt x="1670469" y="466663"/>
                  <a:pt x="1667940" y="467068"/>
                  <a:pt x="1665495" y="467476"/>
                </a:cubicBezTo>
                <a:cubicBezTo>
                  <a:pt x="1667216" y="471616"/>
                  <a:pt x="1669027" y="475812"/>
                  <a:pt x="1670928" y="479948"/>
                </a:cubicBezTo>
                <a:cubicBezTo>
                  <a:pt x="1673096" y="479602"/>
                  <a:pt x="1675178" y="479252"/>
                  <a:pt x="1677352" y="478902"/>
                </a:cubicBezTo>
                <a:cubicBezTo>
                  <a:pt x="1675903" y="474704"/>
                  <a:pt x="1674363" y="470450"/>
                  <a:pt x="1672914" y="466255"/>
                </a:cubicBezTo>
                <a:close/>
                <a:moveTo>
                  <a:pt x="1283647" y="448592"/>
                </a:moveTo>
                <a:cubicBezTo>
                  <a:pt x="1283014" y="465435"/>
                  <a:pt x="1283014" y="479890"/>
                  <a:pt x="1305187" y="492016"/>
                </a:cubicBezTo>
                <a:cubicBezTo>
                  <a:pt x="1308718" y="473307"/>
                  <a:pt x="1308718" y="473307"/>
                  <a:pt x="1283647" y="448592"/>
                </a:cubicBezTo>
                <a:close/>
                <a:moveTo>
                  <a:pt x="1498420" y="412918"/>
                </a:moveTo>
                <a:cubicBezTo>
                  <a:pt x="1467650" y="422478"/>
                  <a:pt x="1470814" y="436933"/>
                  <a:pt x="1472986" y="451097"/>
                </a:cubicBezTo>
                <a:cubicBezTo>
                  <a:pt x="1480502" y="439849"/>
                  <a:pt x="1487922" y="428659"/>
                  <a:pt x="1498420" y="412918"/>
                </a:cubicBezTo>
                <a:close/>
                <a:moveTo>
                  <a:pt x="5046262" y="406681"/>
                </a:moveTo>
                <a:cubicBezTo>
                  <a:pt x="5048794" y="419216"/>
                  <a:pt x="5050876" y="429414"/>
                  <a:pt x="5052958" y="439615"/>
                </a:cubicBezTo>
                <a:cubicBezTo>
                  <a:pt x="5077124" y="415658"/>
                  <a:pt x="5077124" y="415658"/>
                  <a:pt x="5046262" y="406681"/>
                </a:cubicBezTo>
                <a:close/>
                <a:moveTo>
                  <a:pt x="5116224" y="403128"/>
                </a:moveTo>
                <a:cubicBezTo>
                  <a:pt x="5127718" y="416183"/>
                  <a:pt x="5138759" y="425102"/>
                  <a:pt x="5144006" y="435242"/>
                </a:cubicBezTo>
                <a:cubicBezTo>
                  <a:pt x="5158669" y="463456"/>
                  <a:pt x="5171068" y="492191"/>
                  <a:pt x="5184284" y="520693"/>
                </a:cubicBezTo>
                <a:cubicBezTo>
                  <a:pt x="5185550" y="523317"/>
                  <a:pt x="5186548" y="528446"/>
                  <a:pt x="5187361" y="528387"/>
                </a:cubicBezTo>
                <a:cubicBezTo>
                  <a:pt x="5221934" y="527513"/>
                  <a:pt x="5215596" y="549837"/>
                  <a:pt x="5235511" y="564933"/>
                </a:cubicBezTo>
                <a:cubicBezTo>
                  <a:pt x="5234153" y="550595"/>
                  <a:pt x="5236508" y="540746"/>
                  <a:pt x="5231890" y="532469"/>
                </a:cubicBezTo>
                <a:cubicBezTo>
                  <a:pt x="5215959" y="503730"/>
                  <a:pt x="5195053" y="476103"/>
                  <a:pt x="5181204" y="447018"/>
                </a:cubicBezTo>
                <a:cubicBezTo>
                  <a:pt x="5171249" y="425977"/>
                  <a:pt x="5151340" y="413792"/>
                  <a:pt x="5116224" y="403128"/>
                </a:cubicBezTo>
                <a:close/>
                <a:moveTo>
                  <a:pt x="1365374" y="371010"/>
                </a:moveTo>
                <a:cubicBezTo>
                  <a:pt x="1362301" y="371360"/>
                  <a:pt x="1359222" y="371710"/>
                  <a:pt x="1356144" y="372060"/>
                </a:cubicBezTo>
                <a:cubicBezTo>
                  <a:pt x="1359403" y="387390"/>
                  <a:pt x="1362663" y="402778"/>
                  <a:pt x="1365918" y="418108"/>
                </a:cubicBezTo>
                <a:cubicBezTo>
                  <a:pt x="1367819" y="417933"/>
                  <a:pt x="1369811" y="417758"/>
                  <a:pt x="1371712" y="417583"/>
                </a:cubicBezTo>
                <a:cubicBezTo>
                  <a:pt x="1369539" y="402078"/>
                  <a:pt x="1367456" y="386573"/>
                  <a:pt x="1365374" y="371010"/>
                </a:cubicBezTo>
                <a:close/>
                <a:moveTo>
                  <a:pt x="4648846" y="347928"/>
                </a:moveTo>
                <a:cubicBezTo>
                  <a:pt x="4648846" y="348861"/>
                  <a:pt x="4648846" y="349794"/>
                  <a:pt x="4648846" y="350669"/>
                </a:cubicBezTo>
                <a:cubicBezTo>
                  <a:pt x="4649843" y="351019"/>
                  <a:pt x="4650930" y="351368"/>
                  <a:pt x="4651925" y="351715"/>
                </a:cubicBezTo>
                <a:cubicBezTo>
                  <a:pt x="4652559" y="350902"/>
                  <a:pt x="4653194" y="350144"/>
                  <a:pt x="4653736" y="349327"/>
                </a:cubicBezTo>
                <a:cubicBezTo>
                  <a:pt x="4652106" y="348861"/>
                  <a:pt x="4650477" y="348394"/>
                  <a:pt x="4648846" y="347928"/>
                </a:cubicBezTo>
                <a:close/>
                <a:moveTo>
                  <a:pt x="4716549" y="340409"/>
                </a:moveTo>
                <a:cubicBezTo>
                  <a:pt x="4715282" y="347811"/>
                  <a:pt x="4714014" y="355272"/>
                  <a:pt x="4712747" y="362675"/>
                </a:cubicBezTo>
                <a:cubicBezTo>
                  <a:pt x="4716187" y="362966"/>
                  <a:pt x="4719623" y="363258"/>
                  <a:pt x="4723064" y="363549"/>
                </a:cubicBezTo>
                <a:cubicBezTo>
                  <a:pt x="4724603" y="356205"/>
                  <a:pt x="4726232" y="348803"/>
                  <a:pt x="4727772" y="341400"/>
                </a:cubicBezTo>
                <a:cubicBezTo>
                  <a:pt x="4724060" y="341050"/>
                  <a:pt x="4720347" y="340759"/>
                  <a:pt x="4716549" y="340409"/>
                </a:cubicBezTo>
                <a:close/>
                <a:moveTo>
                  <a:pt x="1270795" y="325254"/>
                </a:moveTo>
                <a:cubicBezTo>
                  <a:pt x="1267994" y="325370"/>
                  <a:pt x="1265277" y="325545"/>
                  <a:pt x="1262470" y="325662"/>
                </a:cubicBezTo>
                <a:cubicBezTo>
                  <a:pt x="1266364" y="354631"/>
                  <a:pt x="1270252" y="383658"/>
                  <a:pt x="1274055" y="412688"/>
                </a:cubicBezTo>
                <a:cubicBezTo>
                  <a:pt x="1276590" y="412688"/>
                  <a:pt x="1279035" y="412746"/>
                  <a:pt x="1281565" y="412746"/>
                </a:cubicBezTo>
                <a:cubicBezTo>
                  <a:pt x="1277949" y="383603"/>
                  <a:pt x="1274327" y="354397"/>
                  <a:pt x="1270795" y="325254"/>
                </a:cubicBezTo>
                <a:close/>
                <a:moveTo>
                  <a:pt x="5077486" y="310216"/>
                </a:moveTo>
                <a:cubicBezTo>
                  <a:pt x="5074135" y="310332"/>
                  <a:pt x="5070700" y="310507"/>
                  <a:pt x="5067350" y="310624"/>
                </a:cubicBezTo>
                <a:cubicBezTo>
                  <a:pt x="5069975" y="317910"/>
                  <a:pt x="5072596" y="325196"/>
                  <a:pt x="5075132" y="332481"/>
                </a:cubicBezTo>
                <a:cubicBezTo>
                  <a:pt x="5076851" y="332306"/>
                  <a:pt x="5078662" y="332132"/>
                  <a:pt x="5080383" y="331898"/>
                </a:cubicBezTo>
                <a:cubicBezTo>
                  <a:pt x="5079387" y="324671"/>
                  <a:pt x="5078482" y="317443"/>
                  <a:pt x="5077486" y="310216"/>
                </a:cubicBezTo>
                <a:close/>
                <a:moveTo>
                  <a:pt x="4703062" y="292437"/>
                </a:moveTo>
                <a:cubicBezTo>
                  <a:pt x="4689848" y="299606"/>
                  <a:pt x="4682062" y="303863"/>
                  <a:pt x="4673012" y="308758"/>
                </a:cubicBezTo>
                <a:cubicBezTo>
                  <a:pt x="4696724" y="316452"/>
                  <a:pt x="4703335" y="310740"/>
                  <a:pt x="4703062" y="292437"/>
                </a:cubicBezTo>
                <a:close/>
                <a:moveTo>
                  <a:pt x="4796555" y="288300"/>
                </a:moveTo>
                <a:cubicBezTo>
                  <a:pt x="4795650" y="288766"/>
                  <a:pt x="4794202" y="289116"/>
                  <a:pt x="4793839" y="289757"/>
                </a:cubicBezTo>
                <a:cubicBezTo>
                  <a:pt x="4793386" y="290512"/>
                  <a:pt x="4793749" y="291507"/>
                  <a:pt x="4793839" y="292378"/>
                </a:cubicBezTo>
                <a:cubicBezTo>
                  <a:pt x="4795378" y="291798"/>
                  <a:pt x="4797098" y="291332"/>
                  <a:pt x="4798276" y="290512"/>
                </a:cubicBezTo>
                <a:cubicBezTo>
                  <a:pt x="4798638" y="290282"/>
                  <a:pt x="4797190" y="289058"/>
                  <a:pt x="4796555" y="288300"/>
                </a:cubicBezTo>
                <a:close/>
                <a:moveTo>
                  <a:pt x="4629752" y="254549"/>
                </a:moveTo>
                <a:cubicBezTo>
                  <a:pt x="4628484" y="260027"/>
                  <a:pt x="4627126" y="265567"/>
                  <a:pt x="4625858" y="271045"/>
                </a:cubicBezTo>
                <a:cubicBezTo>
                  <a:pt x="4628575" y="271279"/>
                  <a:pt x="4631292" y="271570"/>
                  <a:pt x="4634008" y="271803"/>
                </a:cubicBezTo>
                <a:cubicBezTo>
                  <a:pt x="4635094" y="266617"/>
                  <a:pt x="4636176" y="261369"/>
                  <a:pt x="4637263" y="256182"/>
                </a:cubicBezTo>
                <a:cubicBezTo>
                  <a:pt x="4634727" y="255657"/>
                  <a:pt x="4632198" y="255074"/>
                  <a:pt x="4629752" y="254549"/>
                </a:cubicBezTo>
                <a:close/>
                <a:moveTo>
                  <a:pt x="4706046" y="242893"/>
                </a:moveTo>
                <a:cubicBezTo>
                  <a:pt x="4699804" y="247263"/>
                  <a:pt x="4693561" y="251695"/>
                  <a:pt x="4687314" y="256065"/>
                </a:cubicBezTo>
                <a:cubicBezTo>
                  <a:pt x="4690120" y="257698"/>
                  <a:pt x="4693018" y="259331"/>
                  <a:pt x="4695820" y="260964"/>
                </a:cubicBezTo>
                <a:cubicBezTo>
                  <a:pt x="4701072" y="255832"/>
                  <a:pt x="4706317" y="250704"/>
                  <a:pt x="4711660" y="245572"/>
                </a:cubicBezTo>
                <a:cubicBezTo>
                  <a:pt x="4709758" y="244701"/>
                  <a:pt x="4707948" y="243768"/>
                  <a:pt x="4706046" y="242893"/>
                </a:cubicBezTo>
                <a:close/>
                <a:moveTo>
                  <a:pt x="4867241" y="233158"/>
                </a:moveTo>
                <a:cubicBezTo>
                  <a:pt x="4844162" y="243418"/>
                  <a:pt x="4842894" y="253561"/>
                  <a:pt x="4861265" y="267025"/>
                </a:cubicBezTo>
                <a:cubicBezTo>
                  <a:pt x="4884615" y="256765"/>
                  <a:pt x="4885431" y="246567"/>
                  <a:pt x="4867241" y="233158"/>
                </a:cubicBezTo>
                <a:close/>
                <a:moveTo>
                  <a:pt x="4831672" y="212467"/>
                </a:moveTo>
                <a:cubicBezTo>
                  <a:pt x="4827506" y="216370"/>
                  <a:pt x="4823432" y="218586"/>
                  <a:pt x="4823981" y="220219"/>
                </a:cubicBezTo>
                <a:cubicBezTo>
                  <a:pt x="4824700" y="222490"/>
                  <a:pt x="4828322" y="225114"/>
                  <a:pt x="4831672" y="225931"/>
                </a:cubicBezTo>
                <a:cubicBezTo>
                  <a:pt x="4833844" y="226455"/>
                  <a:pt x="4837823" y="224006"/>
                  <a:pt x="4840902" y="222902"/>
                </a:cubicBezTo>
                <a:cubicBezTo>
                  <a:pt x="4838457" y="220044"/>
                  <a:pt x="4835922" y="217187"/>
                  <a:pt x="4831672" y="212467"/>
                </a:cubicBezTo>
                <a:close/>
                <a:moveTo>
                  <a:pt x="4769040" y="206755"/>
                </a:moveTo>
                <a:cubicBezTo>
                  <a:pt x="4766052" y="207105"/>
                  <a:pt x="4762980" y="207452"/>
                  <a:pt x="4759991" y="207802"/>
                </a:cubicBezTo>
                <a:cubicBezTo>
                  <a:pt x="4758994" y="221677"/>
                  <a:pt x="4755644" y="235782"/>
                  <a:pt x="4768768" y="248371"/>
                </a:cubicBezTo>
                <a:cubicBezTo>
                  <a:pt x="4771847" y="247905"/>
                  <a:pt x="4775016" y="247438"/>
                  <a:pt x="4778090" y="247030"/>
                </a:cubicBezTo>
                <a:cubicBezTo>
                  <a:pt x="4775106" y="233625"/>
                  <a:pt x="4772028" y="220161"/>
                  <a:pt x="4769040" y="206755"/>
                </a:cubicBezTo>
                <a:close/>
                <a:moveTo>
                  <a:pt x="2579966" y="703"/>
                </a:moveTo>
                <a:cubicBezTo>
                  <a:pt x="2596349" y="-2676"/>
                  <a:pt x="2599337" y="6826"/>
                  <a:pt x="2600877" y="14520"/>
                </a:cubicBezTo>
                <a:cubicBezTo>
                  <a:pt x="2604770" y="33695"/>
                  <a:pt x="2605852" y="53165"/>
                  <a:pt x="2611375" y="72107"/>
                </a:cubicBezTo>
                <a:cubicBezTo>
                  <a:pt x="2620696" y="103992"/>
                  <a:pt x="2632552" y="135584"/>
                  <a:pt x="2650928" y="166944"/>
                </a:cubicBezTo>
                <a:cubicBezTo>
                  <a:pt x="2650928" y="156567"/>
                  <a:pt x="2650928" y="146249"/>
                  <a:pt x="2650928" y="133602"/>
                </a:cubicBezTo>
                <a:cubicBezTo>
                  <a:pt x="2667306" y="144620"/>
                  <a:pt x="2679978" y="152897"/>
                  <a:pt x="2692286" y="161462"/>
                </a:cubicBezTo>
                <a:cubicBezTo>
                  <a:pt x="2704324" y="169798"/>
                  <a:pt x="2715909" y="178425"/>
                  <a:pt x="2727130" y="186469"/>
                </a:cubicBezTo>
                <a:cubicBezTo>
                  <a:pt x="2750482" y="176271"/>
                  <a:pt x="2772112" y="166827"/>
                  <a:pt x="2798722" y="155168"/>
                </a:cubicBezTo>
                <a:cubicBezTo>
                  <a:pt x="2797816" y="133485"/>
                  <a:pt x="2790215" y="108362"/>
                  <a:pt x="2773470" y="84408"/>
                </a:cubicBezTo>
                <a:lnTo>
                  <a:pt x="2773741" y="84641"/>
                </a:lnTo>
                <a:cubicBezTo>
                  <a:pt x="2766503" y="60276"/>
                  <a:pt x="2759260" y="35911"/>
                  <a:pt x="2752111" y="11604"/>
                </a:cubicBezTo>
                <a:cubicBezTo>
                  <a:pt x="2797002" y="32529"/>
                  <a:pt x="2778812" y="65813"/>
                  <a:pt x="2798450" y="92390"/>
                </a:cubicBezTo>
                <a:cubicBezTo>
                  <a:pt x="2817279" y="117864"/>
                  <a:pt x="2820170" y="148232"/>
                  <a:pt x="2828592" y="172189"/>
                </a:cubicBezTo>
                <a:cubicBezTo>
                  <a:pt x="2852570" y="177550"/>
                  <a:pt x="2870222" y="181515"/>
                  <a:pt x="2891309" y="186236"/>
                </a:cubicBezTo>
                <a:cubicBezTo>
                  <a:pt x="2953397" y="165486"/>
                  <a:pt x="2990505" y="172189"/>
                  <a:pt x="3034218" y="215849"/>
                </a:cubicBezTo>
                <a:cubicBezTo>
                  <a:pt x="3044354" y="225931"/>
                  <a:pt x="3055486" y="231759"/>
                  <a:pt x="3077388" y="230651"/>
                </a:cubicBezTo>
                <a:cubicBezTo>
                  <a:pt x="3082912" y="221036"/>
                  <a:pt x="3088888" y="210542"/>
                  <a:pt x="3096307" y="197662"/>
                </a:cubicBezTo>
                <a:cubicBezTo>
                  <a:pt x="3106805" y="204131"/>
                  <a:pt x="3115040" y="209201"/>
                  <a:pt x="3125900" y="215907"/>
                </a:cubicBezTo>
                <a:cubicBezTo>
                  <a:pt x="3140926" y="202207"/>
                  <a:pt x="3156856" y="188451"/>
                  <a:pt x="3192696" y="184428"/>
                </a:cubicBezTo>
                <a:cubicBezTo>
                  <a:pt x="3192696" y="193346"/>
                  <a:pt x="3191429" y="200341"/>
                  <a:pt x="3193060" y="207047"/>
                </a:cubicBezTo>
                <a:cubicBezTo>
                  <a:pt x="3194774" y="214100"/>
                  <a:pt x="3199302" y="220802"/>
                  <a:pt x="3204554" y="231700"/>
                </a:cubicBezTo>
                <a:cubicBezTo>
                  <a:pt x="3216410" y="223656"/>
                  <a:pt x="3223557" y="219286"/>
                  <a:pt x="3229896" y="214449"/>
                </a:cubicBezTo>
                <a:cubicBezTo>
                  <a:pt x="3270077" y="183731"/>
                  <a:pt x="3303926" y="183032"/>
                  <a:pt x="3346739" y="211767"/>
                </a:cubicBezTo>
                <a:cubicBezTo>
                  <a:pt x="3358504" y="219636"/>
                  <a:pt x="3365200" y="233916"/>
                  <a:pt x="3396060" y="223310"/>
                </a:cubicBezTo>
                <a:cubicBezTo>
                  <a:pt x="3388641" y="237473"/>
                  <a:pt x="3355697" y="248896"/>
                  <a:pt x="3394255" y="257290"/>
                </a:cubicBezTo>
                <a:cubicBezTo>
                  <a:pt x="3397146" y="255890"/>
                  <a:pt x="3401764" y="254666"/>
                  <a:pt x="3403847" y="252508"/>
                </a:cubicBezTo>
                <a:cubicBezTo>
                  <a:pt x="3424843" y="230884"/>
                  <a:pt x="3450911" y="230651"/>
                  <a:pt x="3469823" y="252975"/>
                </a:cubicBezTo>
                <a:cubicBezTo>
                  <a:pt x="3484124" y="269879"/>
                  <a:pt x="3495891" y="287658"/>
                  <a:pt x="3509920" y="306483"/>
                </a:cubicBezTo>
                <a:cubicBezTo>
                  <a:pt x="3534629" y="291912"/>
                  <a:pt x="3515981" y="272853"/>
                  <a:pt x="3528291" y="251637"/>
                </a:cubicBezTo>
                <a:cubicBezTo>
                  <a:pt x="3540509" y="262593"/>
                  <a:pt x="3551732" y="269063"/>
                  <a:pt x="3555806" y="277107"/>
                </a:cubicBezTo>
                <a:cubicBezTo>
                  <a:pt x="3567391" y="300014"/>
                  <a:pt x="3586486" y="314352"/>
                  <a:pt x="3630385" y="308641"/>
                </a:cubicBezTo>
                <a:cubicBezTo>
                  <a:pt x="3630747" y="304154"/>
                  <a:pt x="3629389" y="297452"/>
                  <a:pt x="3632014" y="291449"/>
                </a:cubicBezTo>
                <a:cubicBezTo>
                  <a:pt x="3635450" y="283576"/>
                  <a:pt x="3640430" y="270870"/>
                  <a:pt x="3647578" y="269996"/>
                </a:cubicBezTo>
                <a:cubicBezTo>
                  <a:pt x="3659797" y="268483"/>
                  <a:pt x="3676814" y="272562"/>
                  <a:pt x="3687222" y="277923"/>
                </a:cubicBezTo>
                <a:cubicBezTo>
                  <a:pt x="3720618" y="295061"/>
                  <a:pt x="3751840" y="313886"/>
                  <a:pt x="3781530" y="330674"/>
                </a:cubicBezTo>
                <a:cubicBezTo>
                  <a:pt x="3789854" y="324146"/>
                  <a:pt x="3796188" y="314586"/>
                  <a:pt x="3806509" y="312253"/>
                </a:cubicBezTo>
                <a:cubicBezTo>
                  <a:pt x="3823341" y="308408"/>
                  <a:pt x="3839633" y="310449"/>
                  <a:pt x="3852848" y="322688"/>
                </a:cubicBezTo>
                <a:cubicBezTo>
                  <a:pt x="3874026" y="342391"/>
                  <a:pt x="3905972" y="352415"/>
                  <a:pt x="3946069" y="353873"/>
                </a:cubicBezTo>
                <a:cubicBezTo>
                  <a:pt x="3948061" y="345245"/>
                  <a:pt x="3949781" y="337960"/>
                  <a:pt x="3951496" y="330615"/>
                </a:cubicBezTo>
                <a:cubicBezTo>
                  <a:pt x="3954303" y="330265"/>
                  <a:pt x="3957110" y="329974"/>
                  <a:pt x="3959917" y="329627"/>
                </a:cubicBezTo>
                <a:cubicBezTo>
                  <a:pt x="3964077" y="340875"/>
                  <a:pt x="3968333" y="352123"/>
                  <a:pt x="3972589" y="363724"/>
                </a:cubicBezTo>
                <a:cubicBezTo>
                  <a:pt x="3992136" y="371360"/>
                  <a:pt x="4012227" y="379229"/>
                  <a:pt x="4034400" y="387914"/>
                </a:cubicBezTo>
                <a:cubicBezTo>
                  <a:pt x="4038565" y="383366"/>
                  <a:pt x="4043274" y="378179"/>
                  <a:pt x="4047252" y="373868"/>
                </a:cubicBezTo>
                <a:cubicBezTo>
                  <a:pt x="4077756" y="395667"/>
                  <a:pt x="4107078" y="416650"/>
                  <a:pt x="4136495" y="437633"/>
                </a:cubicBezTo>
                <a:cubicBezTo>
                  <a:pt x="4140202" y="436117"/>
                  <a:pt x="4144004" y="434604"/>
                  <a:pt x="4147717" y="433088"/>
                </a:cubicBezTo>
                <a:cubicBezTo>
                  <a:pt x="4140564" y="423994"/>
                  <a:pt x="4133506" y="414959"/>
                  <a:pt x="4125001" y="404057"/>
                </a:cubicBezTo>
                <a:cubicBezTo>
                  <a:pt x="4156947" y="412688"/>
                  <a:pt x="4187446" y="419682"/>
                  <a:pt x="4215958" y="429239"/>
                </a:cubicBezTo>
                <a:cubicBezTo>
                  <a:pt x="4224826" y="432213"/>
                  <a:pt x="4228810" y="441773"/>
                  <a:pt x="4233880" y="448651"/>
                </a:cubicBezTo>
                <a:cubicBezTo>
                  <a:pt x="4244831" y="463281"/>
                  <a:pt x="4252523" y="479890"/>
                  <a:pt x="4287638" y="473307"/>
                </a:cubicBezTo>
                <a:cubicBezTo>
                  <a:pt x="4291618" y="472546"/>
                  <a:pt x="4298770" y="478786"/>
                  <a:pt x="4306824" y="483039"/>
                </a:cubicBezTo>
                <a:cubicBezTo>
                  <a:pt x="4308906" y="476745"/>
                  <a:pt x="4310628" y="471675"/>
                  <a:pt x="4312710" y="465493"/>
                </a:cubicBezTo>
                <a:cubicBezTo>
                  <a:pt x="4325200" y="469634"/>
                  <a:pt x="4336785" y="473424"/>
                  <a:pt x="4350904" y="478086"/>
                </a:cubicBezTo>
                <a:cubicBezTo>
                  <a:pt x="4350904" y="467826"/>
                  <a:pt x="4350904" y="459665"/>
                  <a:pt x="4350904" y="451271"/>
                </a:cubicBezTo>
                <a:cubicBezTo>
                  <a:pt x="4381403" y="437341"/>
                  <a:pt x="4401764" y="453779"/>
                  <a:pt x="4427650" y="461415"/>
                </a:cubicBezTo>
                <a:cubicBezTo>
                  <a:pt x="4427650" y="453196"/>
                  <a:pt x="4423758" y="444394"/>
                  <a:pt x="4428648" y="438682"/>
                </a:cubicBezTo>
                <a:cubicBezTo>
                  <a:pt x="4434527" y="431746"/>
                  <a:pt x="4447833" y="427431"/>
                  <a:pt x="4460323" y="420612"/>
                </a:cubicBezTo>
                <a:cubicBezTo>
                  <a:pt x="4443038" y="408431"/>
                  <a:pt x="4441228" y="394676"/>
                  <a:pt x="4457158" y="376197"/>
                </a:cubicBezTo>
                <a:cubicBezTo>
                  <a:pt x="4471002" y="391701"/>
                  <a:pt x="4482315" y="404291"/>
                  <a:pt x="4494533" y="417933"/>
                </a:cubicBezTo>
                <a:cubicBezTo>
                  <a:pt x="4506481" y="402020"/>
                  <a:pt x="4505127" y="388206"/>
                  <a:pt x="4484126" y="376080"/>
                </a:cubicBezTo>
                <a:cubicBezTo>
                  <a:pt x="4493724" y="370427"/>
                  <a:pt x="4502682" y="364307"/>
                  <a:pt x="4512909" y="359292"/>
                </a:cubicBezTo>
                <a:cubicBezTo>
                  <a:pt x="4528292" y="351832"/>
                  <a:pt x="4544494" y="355447"/>
                  <a:pt x="4545942" y="367223"/>
                </a:cubicBezTo>
                <a:cubicBezTo>
                  <a:pt x="4548750" y="389660"/>
                  <a:pt x="4549565" y="412221"/>
                  <a:pt x="4551104" y="433263"/>
                </a:cubicBezTo>
                <a:cubicBezTo>
                  <a:pt x="4583866" y="415134"/>
                  <a:pt x="4576894" y="380395"/>
                  <a:pt x="4524494" y="321172"/>
                </a:cubicBezTo>
                <a:cubicBezTo>
                  <a:pt x="4488291" y="332773"/>
                  <a:pt x="4481681" y="353001"/>
                  <a:pt x="4484036" y="376080"/>
                </a:cubicBezTo>
                <a:cubicBezTo>
                  <a:pt x="4446836" y="364599"/>
                  <a:pt x="4446655" y="364599"/>
                  <a:pt x="4461138" y="338718"/>
                </a:cubicBezTo>
                <a:cubicBezTo>
                  <a:pt x="4469830" y="323155"/>
                  <a:pt x="4464850" y="308991"/>
                  <a:pt x="4445302" y="295585"/>
                </a:cubicBezTo>
                <a:cubicBezTo>
                  <a:pt x="4447380" y="307591"/>
                  <a:pt x="4449372" y="319659"/>
                  <a:pt x="4451816" y="333939"/>
                </a:cubicBezTo>
                <a:cubicBezTo>
                  <a:pt x="4424210" y="330615"/>
                  <a:pt x="4416971" y="318901"/>
                  <a:pt x="4411720" y="306020"/>
                </a:cubicBezTo>
                <a:lnTo>
                  <a:pt x="4411454" y="306254"/>
                </a:lnTo>
                <a:cubicBezTo>
                  <a:pt x="4421227" y="296344"/>
                  <a:pt x="4422852" y="287600"/>
                  <a:pt x="4408737" y="277690"/>
                </a:cubicBezTo>
                <a:cubicBezTo>
                  <a:pt x="4399320" y="271104"/>
                  <a:pt x="4393350" y="261835"/>
                  <a:pt x="4388732" y="253150"/>
                </a:cubicBezTo>
                <a:cubicBezTo>
                  <a:pt x="4381132" y="238695"/>
                  <a:pt x="4374889" y="223890"/>
                  <a:pt x="4370362" y="208968"/>
                </a:cubicBezTo>
                <a:cubicBezTo>
                  <a:pt x="4368822" y="203781"/>
                  <a:pt x="4374074" y="197778"/>
                  <a:pt x="4377147" y="189793"/>
                </a:cubicBezTo>
                <a:cubicBezTo>
                  <a:pt x="4414166" y="208326"/>
                  <a:pt x="4414436" y="233975"/>
                  <a:pt x="4430548" y="260436"/>
                </a:cubicBezTo>
                <a:cubicBezTo>
                  <a:pt x="4437154" y="245222"/>
                  <a:pt x="4441952" y="234324"/>
                  <a:pt x="4447198" y="222257"/>
                </a:cubicBezTo>
                <a:cubicBezTo>
                  <a:pt x="4466751" y="235607"/>
                  <a:pt x="4501596" y="295935"/>
                  <a:pt x="4501052" y="319134"/>
                </a:cubicBezTo>
                <a:cubicBezTo>
                  <a:pt x="4518699" y="292495"/>
                  <a:pt x="4509378" y="272153"/>
                  <a:pt x="4497069" y="251812"/>
                </a:cubicBezTo>
                <a:cubicBezTo>
                  <a:pt x="4528201" y="245222"/>
                  <a:pt x="4526938" y="265684"/>
                  <a:pt x="4543318" y="270929"/>
                </a:cubicBezTo>
                <a:cubicBezTo>
                  <a:pt x="4565943" y="248080"/>
                  <a:pt x="4523317" y="221735"/>
                  <a:pt x="4551196" y="198708"/>
                </a:cubicBezTo>
                <a:cubicBezTo>
                  <a:pt x="4601240" y="230304"/>
                  <a:pt x="4605859" y="250121"/>
                  <a:pt x="4575270" y="285267"/>
                </a:cubicBezTo>
                <a:cubicBezTo>
                  <a:pt x="4583594" y="315402"/>
                  <a:pt x="4591376" y="343324"/>
                  <a:pt x="4599072" y="371243"/>
                </a:cubicBezTo>
                <a:cubicBezTo>
                  <a:pt x="4601784" y="371185"/>
                  <a:pt x="4604409" y="371127"/>
                  <a:pt x="4607126" y="371068"/>
                </a:cubicBezTo>
                <a:cubicBezTo>
                  <a:pt x="4607126" y="364307"/>
                  <a:pt x="4607941" y="357546"/>
                  <a:pt x="4607036" y="350844"/>
                </a:cubicBezTo>
                <a:cubicBezTo>
                  <a:pt x="4602146" y="316044"/>
                  <a:pt x="4590380" y="281014"/>
                  <a:pt x="4609570" y="246739"/>
                </a:cubicBezTo>
                <a:cubicBezTo>
                  <a:pt x="4620431" y="227388"/>
                  <a:pt x="4613730" y="213108"/>
                  <a:pt x="4587307" y="202032"/>
                </a:cubicBezTo>
                <a:cubicBezTo>
                  <a:pt x="4583866" y="200574"/>
                  <a:pt x="4581784" y="197778"/>
                  <a:pt x="4576356" y="193463"/>
                </a:cubicBezTo>
                <a:cubicBezTo>
                  <a:pt x="4586130" y="186760"/>
                  <a:pt x="4595814" y="180174"/>
                  <a:pt x="4607217" y="172364"/>
                </a:cubicBezTo>
                <a:lnTo>
                  <a:pt x="4655808" y="218520"/>
                </a:lnTo>
                <a:lnTo>
                  <a:pt x="4655728" y="218878"/>
                </a:lnTo>
                <a:lnTo>
                  <a:pt x="4656434" y="219659"/>
                </a:lnTo>
                <a:lnTo>
                  <a:pt x="4668309" y="245806"/>
                </a:lnTo>
                <a:cubicBezTo>
                  <a:pt x="4671292" y="244818"/>
                  <a:pt x="4674370" y="243826"/>
                  <a:pt x="4677358" y="242835"/>
                </a:cubicBezTo>
                <a:lnTo>
                  <a:pt x="4656434" y="219659"/>
                </a:lnTo>
                <a:lnTo>
                  <a:pt x="4656000" y="218703"/>
                </a:lnTo>
                <a:lnTo>
                  <a:pt x="4655808" y="218520"/>
                </a:lnTo>
                <a:lnTo>
                  <a:pt x="4664766" y="178016"/>
                </a:lnTo>
                <a:lnTo>
                  <a:pt x="4664958" y="178078"/>
                </a:lnTo>
                <a:lnTo>
                  <a:pt x="4665144" y="177773"/>
                </a:lnTo>
                <a:lnTo>
                  <a:pt x="4680955" y="169617"/>
                </a:lnTo>
                <a:cubicBezTo>
                  <a:pt x="4682788" y="165661"/>
                  <a:pt x="4681657" y="160560"/>
                  <a:pt x="4679350" y="154410"/>
                </a:cubicBezTo>
                <a:lnTo>
                  <a:pt x="4665144" y="177773"/>
                </a:lnTo>
                <a:lnTo>
                  <a:pt x="4664778" y="177962"/>
                </a:lnTo>
                <a:lnTo>
                  <a:pt x="4664766" y="178016"/>
                </a:lnTo>
                <a:lnTo>
                  <a:pt x="4652108" y="173960"/>
                </a:lnTo>
                <a:cubicBezTo>
                  <a:pt x="4647900" y="172583"/>
                  <a:pt x="4644460" y="171111"/>
                  <a:pt x="4643872" y="169276"/>
                </a:cubicBezTo>
                <a:cubicBezTo>
                  <a:pt x="4637352" y="147765"/>
                  <a:pt x="4633192" y="125907"/>
                  <a:pt x="4629028" y="104108"/>
                </a:cubicBezTo>
                <a:cubicBezTo>
                  <a:pt x="4628122" y="99560"/>
                  <a:pt x="4630658" y="94723"/>
                  <a:pt x="4631653" y="90061"/>
                </a:cubicBezTo>
                <a:cubicBezTo>
                  <a:pt x="4689848" y="94373"/>
                  <a:pt x="4689396" y="94431"/>
                  <a:pt x="4702882" y="129056"/>
                </a:cubicBezTo>
                <a:cubicBezTo>
                  <a:pt x="4708400" y="143103"/>
                  <a:pt x="4716096" y="156859"/>
                  <a:pt x="4723426" y="170614"/>
                </a:cubicBezTo>
                <a:cubicBezTo>
                  <a:pt x="4725780" y="175104"/>
                  <a:pt x="4730211" y="179125"/>
                  <a:pt x="4734920" y="184778"/>
                </a:cubicBezTo>
                <a:cubicBezTo>
                  <a:pt x="4797190" y="182798"/>
                  <a:pt x="4854026" y="196845"/>
                  <a:pt x="4913126" y="214796"/>
                </a:cubicBezTo>
                <a:cubicBezTo>
                  <a:pt x="4912402" y="219228"/>
                  <a:pt x="4911136" y="226397"/>
                  <a:pt x="4909867" y="233625"/>
                </a:cubicBezTo>
                <a:cubicBezTo>
                  <a:pt x="4935753" y="235082"/>
                  <a:pt x="4959012" y="247788"/>
                  <a:pt x="4956840" y="263293"/>
                </a:cubicBezTo>
                <a:cubicBezTo>
                  <a:pt x="4954576" y="278856"/>
                  <a:pt x="4958288" y="290920"/>
                  <a:pt x="4973042" y="303571"/>
                </a:cubicBezTo>
                <a:cubicBezTo>
                  <a:pt x="4979737" y="309283"/>
                  <a:pt x="4975940" y="320067"/>
                  <a:pt x="4977202" y="330732"/>
                </a:cubicBezTo>
                <a:cubicBezTo>
                  <a:pt x="5028249" y="338193"/>
                  <a:pt x="4997570" y="371243"/>
                  <a:pt x="5022188" y="397238"/>
                </a:cubicBezTo>
                <a:cubicBezTo>
                  <a:pt x="5026166" y="385524"/>
                  <a:pt x="5031147" y="379812"/>
                  <a:pt x="5029246" y="375264"/>
                </a:cubicBezTo>
                <a:cubicBezTo>
                  <a:pt x="5019742" y="352240"/>
                  <a:pt x="5008339" y="329511"/>
                  <a:pt x="4997841" y="306600"/>
                </a:cubicBezTo>
                <a:cubicBezTo>
                  <a:pt x="4996664" y="303979"/>
                  <a:pt x="4994944" y="300131"/>
                  <a:pt x="4996846" y="298385"/>
                </a:cubicBezTo>
                <a:cubicBezTo>
                  <a:pt x="5016302" y="279906"/>
                  <a:pt x="5000739" y="263235"/>
                  <a:pt x="4991503" y="246155"/>
                </a:cubicBezTo>
                <a:cubicBezTo>
                  <a:pt x="4989064" y="241727"/>
                  <a:pt x="4986347" y="237065"/>
                  <a:pt x="4986076" y="232517"/>
                </a:cubicBezTo>
                <a:cubicBezTo>
                  <a:pt x="4984898" y="206522"/>
                  <a:pt x="4985080" y="206522"/>
                  <a:pt x="4952318" y="199878"/>
                </a:cubicBezTo>
                <a:cubicBezTo>
                  <a:pt x="4950054" y="189210"/>
                  <a:pt x="4947790" y="178950"/>
                  <a:pt x="4944530" y="163853"/>
                </a:cubicBezTo>
                <a:cubicBezTo>
                  <a:pt x="4925164" y="173180"/>
                  <a:pt x="4913761" y="178658"/>
                  <a:pt x="4898011" y="186294"/>
                </a:cubicBezTo>
                <a:cubicBezTo>
                  <a:pt x="4893398" y="175396"/>
                  <a:pt x="4889233" y="165661"/>
                  <a:pt x="4884072" y="153593"/>
                </a:cubicBezTo>
                <a:cubicBezTo>
                  <a:pt x="4906976" y="150972"/>
                  <a:pt x="4926794" y="147590"/>
                  <a:pt x="4939193" y="133835"/>
                </a:cubicBezTo>
                <a:cubicBezTo>
                  <a:pt x="4946614" y="125558"/>
                  <a:pt x="4963088" y="122004"/>
                  <a:pt x="4977746" y="131910"/>
                </a:cubicBezTo>
                <a:cubicBezTo>
                  <a:pt x="4972952" y="145203"/>
                  <a:pt x="4968152" y="158550"/>
                  <a:pt x="4962454" y="174346"/>
                </a:cubicBezTo>
                <a:cubicBezTo>
                  <a:pt x="4990780" y="171664"/>
                  <a:pt x="5012590" y="169564"/>
                  <a:pt x="5034768" y="167410"/>
                </a:cubicBezTo>
                <a:cubicBezTo>
                  <a:pt x="5037751" y="185886"/>
                  <a:pt x="5040106" y="199878"/>
                  <a:pt x="5042550" y="215146"/>
                </a:cubicBezTo>
                <a:cubicBezTo>
                  <a:pt x="5037661" y="214566"/>
                  <a:pt x="5029969" y="213575"/>
                  <a:pt x="5021464" y="212525"/>
                </a:cubicBezTo>
                <a:cubicBezTo>
                  <a:pt x="5011780" y="224298"/>
                  <a:pt x="5004175" y="235607"/>
                  <a:pt x="5030694" y="244176"/>
                </a:cubicBezTo>
                <a:cubicBezTo>
                  <a:pt x="5058482" y="235899"/>
                  <a:pt x="5070156" y="223310"/>
                  <a:pt x="5063818" y="202673"/>
                </a:cubicBezTo>
                <a:cubicBezTo>
                  <a:pt x="5061012" y="193696"/>
                  <a:pt x="5066806" y="183556"/>
                  <a:pt x="5068708" y="173996"/>
                </a:cubicBezTo>
                <a:cubicBezTo>
                  <a:pt x="5073049" y="173763"/>
                  <a:pt x="5077486" y="173530"/>
                  <a:pt x="5081832" y="173297"/>
                </a:cubicBezTo>
                <a:cubicBezTo>
                  <a:pt x="5087441" y="186002"/>
                  <a:pt x="5093055" y="198708"/>
                  <a:pt x="5098754" y="211417"/>
                </a:cubicBezTo>
                <a:cubicBezTo>
                  <a:pt x="5101379" y="211242"/>
                  <a:pt x="5104006" y="211067"/>
                  <a:pt x="5106631" y="210951"/>
                </a:cubicBezTo>
                <a:cubicBezTo>
                  <a:pt x="5104820" y="203490"/>
                  <a:pt x="5102648" y="195971"/>
                  <a:pt x="5101108" y="188451"/>
                </a:cubicBezTo>
                <a:cubicBezTo>
                  <a:pt x="5099297" y="179066"/>
                  <a:pt x="5105364" y="173297"/>
                  <a:pt x="5120564" y="173005"/>
                </a:cubicBezTo>
                <a:cubicBezTo>
                  <a:pt x="5138306" y="172655"/>
                  <a:pt x="5146178" y="179125"/>
                  <a:pt x="5141657" y="189676"/>
                </a:cubicBezTo>
                <a:cubicBezTo>
                  <a:pt x="5135862" y="203257"/>
                  <a:pt x="5127628" y="216429"/>
                  <a:pt x="5120111" y="229721"/>
                </a:cubicBezTo>
                <a:cubicBezTo>
                  <a:pt x="5119122" y="231409"/>
                  <a:pt x="5114774" y="232867"/>
                  <a:pt x="5114956" y="234266"/>
                </a:cubicBezTo>
                <a:cubicBezTo>
                  <a:pt x="5120836" y="274078"/>
                  <a:pt x="5085992" y="316977"/>
                  <a:pt x="5136496" y="353348"/>
                </a:cubicBezTo>
                <a:cubicBezTo>
                  <a:pt x="5138940" y="354981"/>
                  <a:pt x="5141476" y="356613"/>
                  <a:pt x="5143915" y="358246"/>
                </a:cubicBezTo>
                <a:cubicBezTo>
                  <a:pt x="5151792" y="367340"/>
                  <a:pt x="5158940" y="376722"/>
                  <a:pt x="5167627" y="385465"/>
                </a:cubicBezTo>
                <a:cubicBezTo>
                  <a:pt x="5180299" y="398229"/>
                  <a:pt x="5194148" y="410530"/>
                  <a:pt x="5209172" y="424694"/>
                </a:cubicBezTo>
                <a:cubicBezTo>
                  <a:pt x="5220215" y="426676"/>
                  <a:pt x="5235422" y="429356"/>
                  <a:pt x="5251618" y="432271"/>
                </a:cubicBezTo>
                <a:cubicBezTo>
                  <a:pt x="5249722" y="444452"/>
                  <a:pt x="5248183" y="453896"/>
                  <a:pt x="5246372" y="465147"/>
                </a:cubicBezTo>
                <a:cubicBezTo>
                  <a:pt x="5262660" y="472491"/>
                  <a:pt x="5279406" y="480065"/>
                  <a:pt x="5297504" y="488287"/>
                </a:cubicBezTo>
                <a:cubicBezTo>
                  <a:pt x="5285466" y="508629"/>
                  <a:pt x="5257957" y="526754"/>
                  <a:pt x="5283751" y="555843"/>
                </a:cubicBezTo>
                <a:cubicBezTo>
                  <a:pt x="5285014" y="542438"/>
                  <a:pt x="5285829" y="534157"/>
                  <a:pt x="5286824" y="524425"/>
                </a:cubicBezTo>
                <a:cubicBezTo>
                  <a:pt x="5309270" y="521568"/>
                  <a:pt x="5318862" y="530545"/>
                  <a:pt x="5324929" y="541913"/>
                </a:cubicBezTo>
                <a:cubicBezTo>
                  <a:pt x="5337962" y="566100"/>
                  <a:pt x="5349185" y="590698"/>
                  <a:pt x="5363576" y="614538"/>
                </a:cubicBezTo>
                <a:cubicBezTo>
                  <a:pt x="5367826" y="621533"/>
                  <a:pt x="5380227" y="626544"/>
                  <a:pt x="5392354" y="634821"/>
                </a:cubicBezTo>
                <a:cubicBezTo>
                  <a:pt x="5391449" y="637795"/>
                  <a:pt x="5389552" y="644265"/>
                  <a:pt x="5387561" y="650676"/>
                </a:cubicBezTo>
                <a:cubicBezTo>
                  <a:pt x="5387923" y="654408"/>
                  <a:pt x="5388286" y="658137"/>
                  <a:pt x="5388647" y="661869"/>
                </a:cubicBezTo>
                <a:cubicBezTo>
                  <a:pt x="5393622" y="680694"/>
                  <a:pt x="5398512" y="699523"/>
                  <a:pt x="5404392" y="722022"/>
                </a:cubicBezTo>
                <a:cubicBezTo>
                  <a:pt x="5412088" y="716016"/>
                  <a:pt x="5417426" y="711821"/>
                  <a:pt x="5427470" y="704010"/>
                </a:cubicBezTo>
                <a:cubicBezTo>
                  <a:pt x="5445032" y="733095"/>
                  <a:pt x="5463130" y="759326"/>
                  <a:pt x="5444398" y="788120"/>
                </a:cubicBezTo>
                <a:cubicBezTo>
                  <a:pt x="5436706" y="799896"/>
                  <a:pt x="5439689" y="805724"/>
                  <a:pt x="5456616" y="813127"/>
                </a:cubicBezTo>
                <a:cubicBezTo>
                  <a:pt x="5462949" y="808053"/>
                  <a:pt x="5467114" y="803042"/>
                  <a:pt x="5473543" y="799896"/>
                </a:cubicBezTo>
                <a:cubicBezTo>
                  <a:pt x="5479786" y="796864"/>
                  <a:pt x="5489921" y="793077"/>
                  <a:pt x="5495354" y="794473"/>
                </a:cubicBezTo>
                <a:cubicBezTo>
                  <a:pt x="5501596" y="796047"/>
                  <a:pt x="5510193" y="804849"/>
                  <a:pt x="5508207" y="807240"/>
                </a:cubicBezTo>
                <a:cubicBezTo>
                  <a:pt x="5495716" y="822333"/>
                  <a:pt x="5511643" y="830439"/>
                  <a:pt x="5523770" y="840171"/>
                </a:cubicBezTo>
                <a:cubicBezTo>
                  <a:pt x="5528208" y="843728"/>
                  <a:pt x="5533092" y="849556"/>
                  <a:pt x="5531552" y="853226"/>
                </a:cubicBezTo>
                <a:cubicBezTo>
                  <a:pt x="5520510" y="879166"/>
                  <a:pt x="5540969" y="900207"/>
                  <a:pt x="5555180" y="922360"/>
                </a:cubicBezTo>
                <a:cubicBezTo>
                  <a:pt x="5559158" y="928538"/>
                  <a:pt x="5562599" y="934891"/>
                  <a:pt x="5571920" y="941535"/>
                </a:cubicBezTo>
                <a:cubicBezTo>
                  <a:pt x="5572644" y="935357"/>
                  <a:pt x="5573368" y="929238"/>
                  <a:pt x="5574637" y="918569"/>
                </a:cubicBezTo>
                <a:cubicBezTo>
                  <a:pt x="5595180" y="931567"/>
                  <a:pt x="5597354" y="944509"/>
                  <a:pt x="5596809" y="957506"/>
                </a:cubicBezTo>
                <a:cubicBezTo>
                  <a:pt x="5596086" y="972836"/>
                  <a:pt x="5593098" y="988108"/>
                  <a:pt x="5591920" y="1003438"/>
                </a:cubicBezTo>
                <a:cubicBezTo>
                  <a:pt x="5591110" y="1013286"/>
                  <a:pt x="5591740" y="1023196"/>
                  <a:pt x="5591740" y="1034389"/>
                </a:cubicBezTo>
                <a:cubicBezTo>
                  <a:pt x="5572192" y="1039867"/>
                  <a:pt x="5549838" y="1046162"/>
                  <a:pt x="5524676" y="1053214"/>
                </a:cubicBezTo>
                <a:cubicBezTo>
                  <a:pt x="5548840" y="1086848"/>
                  <a:pt x="5558978" y="1123219"/>
                  <a:pt x="5593731" y="1153995"/>
                </a:cubicBezTo>
                <a:cubicBezTo>
                  <a:pt x="5632650" y="1188500"/>
                  <a:pt x="5644144" y="1230003"/>
                  <a:pt x="5651208" y="1271677"/>
                </a:cubicBezTo>
                <a:cubicBezTo>
                  <a:pt x="5651836" y="1275526"/>
                  <a:pt x="5652560" y="1279375"/>
                  <a:pt x="5654281" y="1283045"/>
                </a:cubicBezTo>
                <a:cubicBezTo>
                  <a:pt x="5655004" y="1284561"/>
                  <a:pt x="5658264" y="1285611"/>
                  <a:pt x="5663878" y="1288932"/>
                </a:cubicBezTo>
                <a:cubicBezTo>
                  <a:pt x="5666499" y="1283570"/>
                  <a:pt x="5671388" y="1278850"/>
                  <a:pt x="5670302" y="1274826"/>
                </a:cubicBezTo>
                <a:cubicBezTo>
                  <a:pt x="5664778" y="1254893"/>
                  <a:pt x="5658084" y="1235073"/>
                  <a:pt x="5651116" y="1215315"/>
                </a:cubicBezTo>
                <a:cubicBezTo>
                  <a:pt x="5640522" y="1185530"/>
                  <a:pt x="5629390" y="1155861"/>
                  <a:pt x="5618078" y="1125143"/>
                </a:cubicBezTo>
                <a:cubicBezTo>
                  <a:pt x="5640704" y="1111796"/>
                  <a:pt x="5640704" y="1111796"/>
                  <a:pt x="5632650" y="1087023"/>
                </a:cubicBezTo>
                <a:cubicBezTo>
                  <a:pt x="5629842" y="1094250"/>
                  <a:pt x="5626951" y="1101478"/>
                  <a:pt x="5623600" y="1110047"/>
                </a:cubicBezTo>
                <a:cubicBezTo>
                  <a:pt x="5600522" y="1104335"/>
                  <a:pt x="5603058" y="1093784"/>
                  <a:pt x="5610568" y="1084107"/>
                </a:cubicBezTo>
                <a:cubicBezTo>
                  <a:pt x="5619436" y="1072626"/>
                  <a:pt x="5631473" y="1062133"/>
                  <a:pt x="5643602" y="1049660"/>
                </a:cubicBezTo>
                <a:cubicBezTo>
                  <a:pt x="5662877" y="1062424"/>
                  <a:pt x="5675911" y="1076705"/>
                  <a:pt x="5670664" y="1095358"/>
                </a:cubicBezTo>
                <a:cubicBezTo>
                  <a:pt x="5665140" y="1115175"/>
                  <a:pt x="5650936" y="1135228"/>
                  <a:pt x="5653828" y="1154404"/>
                </a:cubicBezTo>
                <a:cubicBezTo>
                  <a:pt x="5656634" y="1173520"/>
                  <a:pt x="5677903" y="1191241"/>
                  <a:pt x="5687496" y="1210361"/>
                </a:cubicBezTo>
                <a:cubicBezTo>
                  <a:pt x="5699442" y="1234260"/>
                  <a:pt x="5707048" y="1259030"/>
                  <a:pt x="5717636" y="1283220"/>
                </a:cubicBezTo>
                <a:cubicBezTo>
                  <a:pt x="5726143" y="1302574"/>
                  <a:pt x="5726233" y="1303099"/>
                  <a:pt x="5690483" y="1309976"/>
                </a:cubicBezTo>
                <a:cubicBezTo>
                  <a:pt x="5691480" y="1322099"/>
                  <a:pt x="5692385" y="1334513"/>
                  <a:pt x="5693381" y="1346869"/>
                </a:cubicBezTo>
                <a:cubicBezTo>
                  <a:pt x="5689216" y="1347630"/>
                  <a:pt x="5685146" y="1348385"/>
                  <a:pt x="5680980" y="1349085"/>
                </a:cubicBezTo>
                <a:cubicBezTo>
                  <a:pt x="5668310" y="1333583"/>
                  <a:pt x="5655639" y="1318075"/>
                  <a:pt x="5639616" y="1298492"/>
                </a:cubicBezTo>
                <a:cubicBezTo>
                  <a:pt x="5632108" y="1315396"/>
                  <a:pt x="5620160" y="1326586"/>
                  <a:pt x="5641609" y="1337195"/>
                </a:cubicBezTo>
                <a:cubicBezTo>
                  <a:pt x="5644778" y="1338770"/>
                  <a:pt x="5643783" y="1346231"/>
                  <a:pt x="5641066" y="1349843"/>
                </a:cubicBezTo>
                <a:cubicBezTo>
                  <a:pt x="5633374" y="1359986"/>
                  <a:pt x="5641520" y="1366397"/>
                  <a:pt x="5651298" y="1372867"/>
                </a:cubicBezTo>
                <a:lnTo>
                  <a:pt x="5651026" y="1372692"/>
                </a:lnTo>
                <a:cubicBezTo>
                  <a:pt x="5654643" y="1423696"/>
                  <a:pt x="5677812" y="1471899"/>
                  <a:pt x="5704784" y="1519288"/>
                </a:cubicBezTo>
                <a:cubicBezTo>
                  <a:pt x="5713742" y="1535026"/>
                  <a:pt x="5723335" y="1548606"/>
                  <a:pt x="5710217" y="1565977"/>
                </a:cubicBezTo>
                <a:cubicBezTo>
                  <a:pt x="5702882" y="1575595"/>
                  <a:pt x="5706053" y="1588476"/>
                  <a:pt x="5704513" y="1599899"/>
                </a:cubicBezTo>
                <a:cubicBezTo>
                  <a:pt x="5695644" y="1600365"/>
                  <a:pt x="5688763" y="1600774"/>
                  <a:pt x="5678717" y="1601298"/>
                </a:cubicBezTo>
                <a:cubicBezTo>
                  <a:pt x="5689216" y="1621348"/>
                  <a:pt x="5701162" y="1640060"/>
                  <a:pt x="5708588" y="1659472"/>
                </a:cubicBezTo>
                <a:cubicBezTo>
                  <a:pt x="5722974" y="1696831"/>
                  <a:pt x="5748950" y="1732564"/>
                  <a:pt x="5742798" y="1772959"/>
                </a:cubicBezTo>
                <a:cubicBezTo>
                  <a:pt x="5739539" y="1794758"/>
                  <a:pt x="5736822" y="1819178"/>
                  <a:pt x="5784610" y="1826176"/>
                </a:cubicBezTo>
                <a:cubicBezTo>
                  <a:pt x="5788322" y="1826698"/>
                  <a:pt x="5792216" y="1834162"/>
                  <a:pt x="5791672" y="1838182"/>
                </a:cubicBezTo>
                <a:cubicBezTo>
                  <a:pt x="5790042" y="1850363"/>
                  <a:pt x="5801084" y="1854795"/>
                  <a:pt x="5820812" y="1860973"/>
                </a:cubicBezTo>
                <a:cubicBezTo>
                  <a:pt x="5814480" y="1842377"/>
                  <a:pt x="5809046" y="1827806"/>
                  <a:pt x="5804519" y="1813062"/>
                </a:cubicBezTo>
                <a:cubicBezTo>
                  <a:pt x="5793750" y="1778087"/>
                  <a:pt x="5794021" y="1741658"/>
                  <a:pt x="5768045" y="1708782"/>
                </a:cubicBezTo>
                <a:cubicBezTo>
                  <a:pt x="5752572" y="1689199"/>
                  <a:pt x="5739628" y="1668796"/>
                  <a:pt x="5724694" y="1648979"/>
                </a:cubicBezTo>
                <a:cubicBezTo>
                  <a:pt x="5717093" y="1638836"/>
                  <a:pt x="5714830" y="1629684"/>
                  <a:pt x="5721616" y="1618436"/>
                </a:cubicBezTo>
                <a:cubicBezTo>
                  <a:pt x="5726143" y="1610975"/>
                  <a:pt x="5723246" y="1601590"/>
                  <a:pt x="5722882" y="1593021"/>
                </a:cubicBezTo>
                <a:cubicBezTo>
                  <a:pt x="5722526" y="1582823"/>
                  <a:pt x="5723246" y="1573321"/>
                  <a:pt x="5747774" y="1570639"/>
                </a:cubicBezTo>
                <a:cubicBezTo>
                  <a:pt x="5771396" y="1635224"/>
                  <a:pt x="5794926" y="1699514"/>
                  <a:pt x="5818458" y="1763807"/>
                </a:cubicBezTo>
                <a:cubicBezTo>
                  <a:pt x="5822442" y="1763282"/>
                  <a:pt x="5826516" y="1762757"/>
                  <a:pt x="5830496" y="1762291"/>
                </a:cubicBezTo>
                <a:cubicBezTo>
                  <a:pt x="5836019" y="1726561"/>
                  <a:pt x="5798639" y="1694502"/>
                  <a:pt x="5804610" y="1658189"/>
                </a:cubicBezTo>
                <a:cubicBezTo>
                  <a:pt x="5820994" y="1674627"/>
                  <a:pt x="5837196" y="1689837"/>
                  <a:pt x="5849504" y="1708432"/>
                </a:cubicBezTo>
                <a:cubicBezTo>
                  <a:pt x="5869324" y="1738392"/>
                  <a:pt x="5868600" y="1765731"/>
                  <a:pt x="5860456" y="1795863"/>
                </a:cubicBezTo>
                <a:cubicBezTo>
                  <a:pt x="5855838" y="1813001"/>
                  <a:pt x="5860728" y="1829963"/>
                  <a:pt x="5877105" y="1845760"/>
                </a:cubicBezTo>
                <a:cubicBezTo>
                  <a:pt x="5887084" y="1855376"/>
                  <a:pt x="5887086" y="1859289"/>
                  <a:pt x="5875086" y="1861137"/>
                </a:cubicBezTo>
                <a:lnTo>
                  <a:pt x="5859454" y="1862395"/>
                </a:lnTo>
                <a:lnTo>
                  <a:pt x="5859370" y="1862256"/>
                </a:lnTo>
                <a:lnTo>
                  <a:pt x="5858698" y="1861503"/>
                </a:lnTo>
                <a:lnTo>
                  <a:pt x="5851316" y="1839290"/>
                </a:lnTo>
                <a:cubicBezTo>
                  <a:pt x="5847875" y="1840165"/>
                  <a:pt x="5844524" y="1841036"/>
                  <a:pt x="5841175" y="1841856"/>
                </a:cubicBezTo>
                <a:lnTo>
                  <a:pt x="5858698" y="1861503"/>
                </a:lnTo>
                <a:lnTo>
                  <a:pt x="5859007" y="1862431"/>
                </a:lnTo>
                <a:lnTo>
                  <a:pt x="5859454" y="1862395"/>
                </a:lnTo>
                <a:lnTo>
                  <a:pt x="5862539" y="1867559"/>
                </a:lnTo>
                <a:cubicBezTo>
                  <a:pt x="5904712" y="1879976"/>
                  <a:pt x="5907700" y="1906671"/>
                  <a:pt x="5924350" y="1930103"/>
                </a:cubicBezTo>
                <a:cubicBezTo>
                  <a:pt x="5953043" y="1970439"/>
                  <a:pt x="5941458" y="2015842"/>
                  <a:pt x="5973134" y="2055362"/>
                </a:cubicBezTo>
                <a:cubicBezTo>
                  <a:pt x="5983994" y="2068946"/>
                  <a:pt x="5982364" y="2087772"/>
                  <a:pt x="5980920" y="2103976"/>
                </a:cubicBezTo>
                <a:cubicBezTo>
                  <a:pt x="5979744" y="2117790"/>
                  <a:pt x="5973406" y="2132945"/>
                  <a:pt x="5943631" y="2132248"/>
                </a:cubicBezTo>
                <a:cubicBezTo>
                  <a:pt x="5933404" y="2141339"/>
                  <a:pt x="5968522" y="2154336"/>
                  <a:pt x="5934306" y="2161622"/>
                </a:cubicBezTo>
                <a:cubicBezTo>
                  <a:pt x="5913400" y="2148275"/>
                  <a:pt x="5906613" y="2134344"/>
                  <a:pt x="5921548" y="2115577"/>
                </a:cubicBezTo>
                <a:cubicBezTo>
                  <a:pt x="5928515" y="2106834"/>
                  <a:pt x="5931232" y="2094941"/>
                  <a:pt x="5928968" y="2085209"/>
                </a:cubicBezTo>
                <a:cubicBezTo>
                  <a:pt x="5924350" y="2065389"/>
                  <a:pt x="5915663" y="2045922"/>
                  <a:pt x="5907338" y="2026510"/>
                </a:cubicBezTo>
                <a:cubicBezTo>
                  <a:pt x="5900547" y="2010481"/>
                  <a:pt x="5905074" y="1997775"/>
                  <a:pt x="5927430" y="1991714"/>
                </a:cubicBezTo>
                <a:cubicBezTo>
                  <a:pt x="5910592" y="1954760"/>
                  <a:pt x="5894848" y="1920309"/>
                  <a:pt x="5878736" y="1885105"/>
                </a:cubicBezTo>
                <a:cubicBezTo>
                  <a:pt x="5869324" y="1902355"/>
                  <a:pt x="5873308" y="1935989"/>
                  <a:pt x="5884440" y="1956914"/>
                </a:cubicBezTo>
                <a:cubicBezTo>
                  <a:pt x="5888510" y="1964495"/>
                  <a:pt x="5892131" y="1974226"/>
                  <a:pt x="5888148" y="1981104"/>
                </a:cubicBezTo>
                <a:cubicBezTo>
                  <a:pt x="5873671" y="2006402"/>
                  <a:pt x="5877197" y="2030068"/>
                  <a:pt x="5893309" y="2054374"/>
                </a:cubicBezTo>
                <a:cubicBezTo>
                  <a:pt x="5911503" y="2081769"/>
                  <a:pt x="5910326" y="2082060"/>
                  <a:pt x="5906523" y="2099314"/>
                </a:cubicBezTo>
                <a:cubicBezTo>
                  <a:pt x="5872946" y="2087946"/>
                  <a:pt x="5891951" y="2062998"/>
                  <a:pt x="5871044" y="2048718"/>
                </a:cubicBezTo>
                <a:cubicBezTo>
                  <a:pt x="5832126" y="2055421"/>
                  <a:pt x="5875839" y="2081010"/>
                  <a:pt x="5846788" y="2091970"/>
                </a:cubicBezTo>
                <a:cubicBezTo>
                  <a:pt x="5844796" y="2087305"/>
                  <a:pt x="5841175" y="2083110"/>
                  <a:pt x="5841628" y="2079144"/>
                </a:cubicBezTo>
                <a:cubicBezTo>
                  <a:pt x="5845430" y="2049534"/>
                  <a:pt x="5850772" y="2019983"/>
                  <a:pt x="5853846" y="1990373"/>
                </a:cubicBezTo>
                <a:cubicBezTo>
                  <a:pt x="5854842" y="1980171"/>
                  <a:pt x="5850138" y="1969798"/>
                  <a:pt x="5848871" y="1959480"/>
                </a:cubicBezTo>
                <a:cubicBezTo>
                  <a:pt x="5846970" y="1944500"/>
                  <a:pt x="5846608" y="1929461"/>
                  <a:pt x="5843892" y="1914540"/>
                </a:cubicBezTo>
                <a:cubicBezTo>
                  <a:pt x="5841446" y="1901426"/>
                  <a:pt x="5836743" y="1888542"/>
                  <a:pt x="5832034" y="1872224"/>
                </a:cubicBezTo>
                <a:cubicBezTo>
                  <a:pt x="5824616" y="1880093"/>
                  <a:pt x="5820631" y="1884347"/>
                  <a:pt x="5814842" y="1890524"/>
                </a:cubicBezTo>
                <a:cubicBezTo>
                  <a:pt x="5807054" y="1883763"/>
                  <a:pt x="5801174" y="1878748"/>
                  <a:pt x="5789861" y="1868958"/>
                </a:cubicBezTo>
                <a:cubicBezTo>
                  <a:pt x="5794655" y="1888604"/>
                  <a:pt x="5798639" y="1902592"/>
                  <a:pt x="5801264" y="1916639"/>
                </a:cubicBezTo>
                <a:cubicBezTo>
                  <a:pt x="5804610" y="1934415"/>
                  <a:pt x="5812487" y="1951377"/>
                  <a:pt x="5785062" y="1967290"/>
                </a:cubicBezTo>
                <a:cubicBezTo>
                  <a:pt x="5773660" y="1973935"/>
                  <a:pt x="5774292" y="1992530"/>
                  <a:pt x="5776828" y="2005119"/>
                </a:cubicBezTo>
                <a:cubicBezTo>
                  <a:pt x="5782618" y="2033680"/>
                  <a:pt x="5787779" y="2063056"/>
                  <a:pt x="5803348" y="2089638"/>
                </a:cubicBezTo>
                <a:cubicBezTo>
                  <a:pt x="5813392" y="2106834"/>
                  <a:pt x="5809498" y="2123038"/>
                  <a:pt x="5813122" y="2139534"/>
                </a:cubicBezTo>
                <a:cubicBezTo>
                  <a:pt x="5815476" y="2150199"/>
                  <a:pt x="5811220" y="2161505"/>
                  <a:pt x="5809409" y="2176602"/>
                </a:cubicBezTo>
                <a:cubicBezTo>
                  <a:pt x="5759358" y="2156435"/>
                  <a:pt x="5771214" y="2125426"/>
                  <a:pt x="5761530" y="2101355"/>
                </a:cubicBezTo>
                <a:cubicBezTo>
                  <a:pt x="5751757" y="2077045"/>
                  <a:pt x="5734920" y="2050817"/>
                  <a:pt x="5755740" y="2024181"/>
                </a:cubicBezTo>
                <a:lnTo>
                  <a:pt x="5732612" y="1996601"/>
                </a:lnTo>
                <a:lnTo>
                  <a:pt x="5732662" y="1996376"/>
                </a:lnTo>
                <a:lnTo>
                  <a:pt x="5732570" y="1996344"/>
                </a:lnTo>
                <a:lnTo>
                  <a:pt x="5732484" y="1985028"/>
                </a:lnTo>
                <a:lnTo>
                  <a:pt x="5732752" y="1984836"/>
                </a:lnTo>
                <a:lnTo>
                  <a:pt x="5732712" y="1984697"/>
                </a:lnTo>
                <a:lnTo>
                  <a:pt x="5740827" y="1981870"/>
                </a:lnTo>
                <a:cubicBezTo>
                  <a:pt x="5743563" y="1980901"/>
                  <a:pt x="5745781" y="1979881"/>
                  <a:pt x="5746052" y="1978658"/>
                </a:cubicBezTo>
                <a:cubicBezTo>
                  <a:pt x="5749946" y="1963153"/>
                  <a:pt x="5752119" y="1947415"/>
                  <a:pt x="5755198" y="1930278"/>
                </a:cubicBezTo>
                <a:cubicBezTo>
                  <a:pt x="5709674" y="1922700"/>
                  <a:pt x="5727864" y="1897694"/>
                  <a:pt x="5725056" y="1878402"/>
                </a:cubicBezTo>
                <a:lnTo>
                  <a:pt x="5696666" y="1868452"/>
                </a:lnTo>
                <a:lnTo>
                  <a:pt x="5696550" y="1868142"/>
                </a:lnTo>
                <a:lnTo>
                  <a:pt x="5695988" y="1867616"/>
                </a:lnTo>
                <a:lnTo>
                  <a:pt x="5675368" y="1817957"/>
                </a:lnTo>
                <a:cubicBezTo>
                  <a:pt x="5671388" y="1807872"/>
                  <a:pt x="5673290" y="1791726"/>
                  <a:pt x="5664055" y="1788519"/>
                </a:cubicBezTo>
                <a:cubicBezTo>
                  <a:pt x="5641790" y="1780828"/>
                  <a:pt x="5644236" y="1770685"/>
                  <a:pt x="5648128" y="1759842"/>
                </a:cubicBezTo>
                <a:cubicBezTo>
                  <a:pt x="5654823" y="1741191"/>
                  <a:pt x="5643602" y="1730698"/>
                  <a:pt x="5616182" y="1728077"/>
                </a:cubicBezTo>
                <a:cubicBezTo>
                  <a:pt x="5616992" y="1717001"/>
                  <a:pt x="5617624" y="1708082"/>
                  <a:pt x="5618440" y="1697534"/>
                </a:cubicBezTo>
                <a:cubicBezTo>
                  <a:pt x="5594093" y="1703712"/>
                  <a:pt x="5586312" y="1712514"/>
                  <a:pt x="5591558" y="1725920"/>
                </a:cubicBezTo>
                <a:cubicBezTo>
                  <a:pt x="5601608" y="1751510"/>
                  <a:pt x="5596356" y="1781003"/>
                  <a:pt x="5636362" y="1798954"/>
                </a:cubicBezTo>
                <a:cubicBezTo>
                  <a:pt x="5638173" y="1817316"/>
                  <a:pt x="5658536" y="1829788"/>
                  <a:pt x="5671388" y="1844593"/>
                </a:cubicBezTo>
                <a:lnTo>
                  <a:pt x="5695988" y="1867616"/>
                </a:lnTo>
                <a:lnTo>
                  <a:pt x="5696279" y="1868317"/>
                </a:lnTo>
                <a:lnTo>
                  <a:pt x="5696666" y="1868452"/>
                </a:lnTo>
                <a:lnTo>
                  <a:pt x="5708950" y="1901309"/>
                </a:lnTo>
                <a:lnTo>
                  <a:pt x="5732712" y="1984697"/>
                </a:lnTo>
                <a:lnTo>
                  <a:pt x="5732481" y="1984778"/>
                </a:lnTo>
                <a:lnTo>
                  <a:pt x="5732484" y="1985028"/>
                </a:lnTo>
                <a:lnTo>
                  <a:pt x="5721706" y="1992705"/>
                </a:lnTo>
                <a:lnTo>
                  <a:pt x="5732570" y="1996344"/>
                </a:lnTo>
                <a:lnTo>
                  <a:pt x="5732571" y="1996551"/>
                </a:lnTo>
                <a:lnTo>
                  <a:pt x="5732612" y="1996601"/>
                </a:lnTo>
                <a:lnTo>
                  <a:pt x="5720896" y="2049359"/>
                </a:lnTo>
                <a:cubicBezTo>
                  <a:pt x="5716550" y="2049534"/>
                  <a:pt x="5712114" y="2049709"/>
                  <a:pt x="5707772" y="2049884"/>
                </a:cubicBezTo>
                <a:cubicBezTo>
                  <a:pt x="5690440" y="2031028"/>
                  <a:pt x="5679556" y="2010992"/>
                  <a:pt x="5672474" y="1990249"/>
                </a:cubicBezTo>
                <a:lnTo>
                  <a:pt x="5660049" y="1926702"/>
                </a:lnTo>
                <a:lnTo>
                  <a:pt x="5660256" y="1926549"/>
                </a:lnTo>
                <a:lnTo>
                  <a:pt x="5660758" y="1926179"/>
                </a:lnTo>
                <a:lnTo>
                  <a:pt x="5673833" y="1922875"/>
                </a:lnTo>
                <a:cubicBezTo>
                  <a:pt x="5672656" y="1921651"/>
                  <a:pt x="5671480" y="1920368"/>
                  <a:pt x="5670302" y="1919143"/>
                </a:cubicBezTo>
                <a:lnTo>
                  <a:pt x="5660758" y="1926179"/>
                </a:lnTo>
                <a:lnTo>
                  <a:pt x="5659984" y="1926374"/>
                </a:lnTo>
                <a:lnTo>
                  <a:pt x="5660049" y="1926702"/>
                </a:lnTo>
                <a:lnTo>
                  <a:pt x="5647686" y="1935845"/>
                </a:lnTo>
                <a:cubicBezTo>
                  <a:pt x="5646544" y="1939576"/>
                  <a:pt x="5647722" y="1943889"/>
                  <a:pt x="5649034" y="1948640"/>
                </a:cubicBezTo>
                <a:cubicBezTo>
                  <a:pt x="5661342" y="1993347"/>
                  <a:pt x="5681433" y="2036654"/>
                  <a:pt x="5701252" y="2080194"/>
                </a:cubicBezTo>
                <a:cubicBezTo>
                  <a:pt x="5716731" y="2114294"/>
                  <a:pt x="5723335" y="2150199"/>
                  <a:pt x="5732118" y="2185462"/>
                </a:cubicBezTo>
                <a:cubicBezTo>
                  <a:pt x="5739447" y="2215017"/>
                  <a:pt x="5741078" y="2244044"/>
                  <a:pt x="5732843" y="2274529"/>
                </a:cubicBezTo>
                <a:cubicBezTo>
                  <a:pt x="5727138" y="2295862"/>
                  <a:pt x="5743976" y="2319644"/>
                  <a:pt x="5750580" y="2342376"/>
                </a:cubicBezTo>
                <a:cubicBezTo>
                  <a:pt x="5752843" y="2350187"/>
                  <a:pt x="5754926" y="2358056"/>
                  <a:pt x="5757094" y="2365866"/>
                </a:cubicBezTo>
                <a:cubicBezTo>
                  <a:pt x="5753115" y="2366800"/>
                  <a:pt x="5749040" y="2367729"/>
                  <a:pt x="5745061" y="2368662"/>
                </a:cubicBezTo>
                <a:cubicBezTo>
                  <a:pt x="5734830" y="2355257"/>
                  <a:pt x="5724604" y="2341910"/>
                  <a:pt x="5714287" y="2328504"/>
                </a:cubicBezTo>
                <a:cubicBezTo>
                  <a:pt x="5714287" y="2328504"/>
                  <a:pt x="5714558" y="2328679"/>
                  <a:pt x="5714558" y="2328679"/>
                </a:cubicBezTo>
                <a:cubicBezTo>
                  <a:pt x="5709216" y="2314804"/>
                  <a:pt x="5704060" y="2300873"/>
                  <a:pt x="5698536" y="2287060"/>
                </a:cubicBezTo>
                <a:cubicBezTo>
                  <a:pt x="5692385" y="2271613"/>
                  <a:pt x="5684241" y="2256400"/>
                  <a:pt x="5679894" y="2240720"/>
                </a:cubicBezTo>
                <a:cubicBezTo>
                  <a:pt x="5675191" y="2223583"/>
                  <a:pt x="5662968" y="2210235"/>
                  <a:pt x="5643691" y="2198346"/>
                </a:cubicBezTo>
                <a:cubicBezTo>
                  <a:pt x="5635729" y="2193448"/>
                  <a:pt x="5633012" y="2185054"/>
                  <a:pt x="5624144" y="2173165"/>
                </a:cubicBezTo>
                <a:cubicBezTo>
                  <a:pt x="5610296" y="2217113"/>
                  <a:pt x="5640076" y="2252963"/>
                  <a:pt x="5653103" y="2293996"/>
                </a:cubicBezTo>
                <a:cubicBezTo>
                  <a:pt x="5608304" y="2282744"/>
                  <a:pt x="5613284" y="2253368"/>
                  <a:pt x="5577534" y="2237455"/>
                </a:cubicBezTo>
                <a:cubicBezTo>
                  <a:pt x="5591558" y="2276395"/>
                  <a:pt x="5603958" y="2310492"/>
                  <a:pt x="5616272" y="2344592"/>
                </a:cubicBezTo>
                <a:cubicBezTo>
                  <a:pt x="5618259" y="2344414"/>
                  <a:pt x="5620342" y="2344180"/>
                  <a:pt x="5622334" y="2344005"/>
                </a:cubicBezTo>
                <a:cubicBezTo>
                  <a:pt x="5622334" y="2334799"/>
                  <a:pt x="5622334" y="2325647"/>
                  <a:pt x="5622334" y="2313171"/>
                </a:cubicBezTo>
                <a:cubicBezTo>
                  <a:pt x="5631654" y="2317544"/>
                  <a:pt x="5637178" y="2320168"/>
                  <a:pt x="5644688" y="2323722"/>
                </a:cubicBezTo>
                <a:cubicBezTo>
                  <a:pt x="5655820" y="2316728"/>
                  <a:pt x="5645865" y="2294287"/>
                  <a:pt x="5673744" y="2300932"/>
                </a:cubicBezTo>
                <a:cubicBezTo>
                  <a:pt x="5678446" y="2315037"/>
                  <a:pt x="5680890" y="2327513"/>
                  <a:pt x="5686951" y="2339227"/>
                </a:cubicBezTo>
                <a:cubicBezTo>
                  <a:pt x="5701524" y="2367263"/>
                  <a:pt x="5717274" y="2394194"/>
                  <a:pt x="5746234" y="2419025"/>
                </a:cubicBezTo>
                <a:cubicBezTo>
                  <a:pt x="5765786" y="2435751"/>
                  <a:pt x="5769222" y="2461749"/>
                  <a:pt x="5773025" y="2484132"/>
                </a:cubicBezTo>
                <a:cubicBezTo>
                  <a:pt x="5776556" y="2505056"/>
                  <a:pt x="5769046" y="2526626"/>
                  <a:pt x="5770036" y="2547842"/>
                </a:cubicBezTo>
                <a:cubicBezTo>
                  <a:pt x="5770490" y="2557635"/>
                  <a:pt x="5761530" y="2571741"/>
                  <a:pt x="5796375" y="2573195"/>
                </a:cubicBezTo>
                <a:cubicBezTo>
                  <a:pt x="5813122" y="2573895"/>
                  <a:pt x="5816200" y="2596919"/>
                  <a:pt x="5812396" y="2611840"/>
                </a:cubicBezTo>
                <a:cubicBezTo>
                  <a:pt x="5809318" y="2624083"/>
                  <a:pt x="5800540" y="2636381"/>
                  <a:pt x="5816200" y="2648620"/>
                </a:cubicBezTo>
                <a:cubicBezTo>
                  <a:pt x="5822170" y="2646990"/>
                  <a:pt x="5828322" y="2645241"/>
                  <a:pt x="5840632" y="2641859"/>
                </a:cubicBezTo>
                <a:cubicBezTo>
                  <a:pt x="5836743" y="2679746"/>
                  <a:pt x="5833121" y="2716470"/>
                  <a:pt x="5863076" y="2750509"/>
                </a:cubicBezTo>
                <a:cubicBezTo>
                  <a:pt x="5863716" y="2745089"/>
                  <a:pt x="5865068" y="2739669"/>
                  <a:pt x="5864888" y="2734304"/>
                </a:cubicBezTo>
                <a:cubicBezTo>
                  <a:pt x="5864525" y="2725039"/>
                  <a:pt x="5864525" y="2718216"/>
                  <a:pt x="5877197" y="2709473"/>
                </a:cubicBezTo>
                <a:cubicBezTo>
                  <a:pt x="5888600" y="2701665"/>
                  <a:pt x="5889142" y="2684469"/>
                  <a:pt x="5886613" y="2672052"/>
                </a:cubicBezTo>
                <a:cubicBezTo>
                  <a:pt x="5884530" y="2661679"/>
                  <a:pt x="5880184" y="2650719"/>
                  <a:pt x="5894938" y="2646291"/>
                </a:cubicBezTo>
                <a:cubicBezTo>
                  <a:pt x="5918560" y="2639180"/>
                  <a:pt x="5922544" y="2627987"/>
                  <a:pt x="5923988" y="2613590"/>
                </a:cubicBezTo>
                <a:cubicBezTo>
                  <a:pt x="5924621" y="2607004"/>
                  <a:pt x="5931956" y="2600768"/>
                  <a:pt x="5938289" y="2591324"/>
                </a:cubicBezTo>
                <a:cubicBezTo>
                  <a:pt x="5944265" y="2597619"/>
                  <a:pt x="5948062" y="2599776"/>
                  <a:pt x="5948425" y="2602167"/>
                </a:cubicBezTo>
                <a:cubicBezTo>
                  <a:pt x="5953586" y="2636555"/>
                  <a:pt x="5964990" y="2670127"/>
                  <a:pt x="5978475" y="2703470"/>
                </a:cubicBezTo>
                <a:cubicBezTo>
                  <a:pt x="5981911" y="2711863"/>
                  <a:pt x="5980286" y="2721832"/>
                  <a:pt x="6004996" y="2721015"/>
                </a:cubicBezTo>
                <a:cubicBezTo>
                  <a:pt x="6022098" y="2720432"/>
                  <a:pt x="6030242" y="2737453"/>
                  <a:pt x="6021917" y="2747535"/>
                </a:cubicBezTo>
                <a:cubicBezTo>
                  <a:pt x="6002188" y="2771433"/>
                  <a:pt x="6011600" y="2804776"/>
                  <a:pt x="6040112" y="2823076"/>
                </a:cubicBezTo>
                <a:cubicBezTo>
                  <a:pt x="6049432" y="2829024"/>
                  <a:pt x="6052144" y="2839164"/>
                  <a:pt x="6058392" y="2848083"/>
                </a:cubicBezTo>
                <a:cubicBezTo>
                  <a:pt x="6064724" y="2845284"/>
                  <a:pt x="6070338" y="2842721"/>
                  <a:pt x="6076038" y="2840214"/>
                </a:cubicBezTo>
                <a:cubicBezTo>
                  <a:pt x="6078302" y="2841438"/>
                  <a:pt x="6082194" y="2842546"/>
                  <a:pt x="6082376" y="2843887"/>
                </a:cubicBezTo>
                <a:cubicBezTo>
                  <a:pt x="6084550" y="2858284"/>
                  <a:pt x="6089070" y="2872914"/>
                  <a:pt x="6087170" y="2887136"/>
                </a:cubicBezTo>
                <a:cubicBezTo>
                  <a:pt x="6084821" y="2904565"/>
                  <a:pt x="6087718" y="2919779"/>
                  <a:pt x="6105727" y="2933417"/>
                </a:cubicBezTo>
                <a:cubicBezTo>
                  <a:pt x="6110162" y="2936796"/>
                  <a:pt x="6116133" y="2943444"/>
                  <a:pt x="6114051" y="2945715"/>
                </a:cubicBezTo>
                <a:cubicBezTo>
                  <a:pt x="6101108" y="2959590"/>
                  <a:pt x="6114956" y="2971655"/>
                  <a:pt x="6116314" y="2984535"/>
                </a:cubicBezTo>
                <a:cubicBezTo>
                  <a:pt x="6118488" y="3004005"/>
                  <a:pt x="6111250" y="3023822"/>
                  <a:pt x="6108986" y="3043522"/>
                </a:cubicBezTo>
                <a:cubicBezTo>
                  <a:pt x="6108080" y="3050986"/>
                  <a:pt x="6108352" y="3058797"/>
                  <a:pt x="6110615" y="3066083"/>
                </a:cubicBezTo>
                <a:cubicBezTo>
                  <a:pt x="6120662" y="3098314"/>
                  <a:pt x="6131703" y="3130373"/>
                  <a:pt x="6142200" y="3162490"/>
                </a:cubicBezTo>
                <a:cubicBezTo>
                  <a:pt x="6154872" y="3201136"/>
                  <a:pt x="6167271" y="3239840"/>
                  <a:pt x="6181482" y="3283613"/>
                </a:cubicBezTo>
                <a:cubicBezTo>
                  <a:pt x="6187453" y="3268225"/>
                  <a:pt x="6191528" y="3257499"/>
                  <a:pt x="6195688" y="3246717"/>
                </a:cubicBezTo>
                <a:cubicBezTo>
                  <a:pt x="6199672" y="3246601"/>
                  <a:pt x="6203655" y="3246426"/>
                  <a:pt x="6207634" y="3246309"/>
                </a:cubicBezTo>
                <a:cubicBezTo>
                  <a:pt x="6211618" y="3255924"/>
                  <a:pt x="6218858" y="3265542"/>
                  <a:pt x="6219038" y="3275161"/>
                </a:cubicBezTo>
                <a:cubicBezTo>
                  <a:pt x="6219852" y="3317593"/>
                  <a:pt x="6217595" y="3360029"/>
                  <a:pt x="6218676" y="3402462"/>
                </a:cubicBezTo>
                <a:cubicBezTo>
                  <a:pt x="6219310" y="3427118"/>
                  <a:pt x="6224380" y="3451775"/>
                  <a:pt x="6228002" y="3480743"/>
                </a:cubicBezTo>
                <a:cubicBezTo>
                  <a:pt x="6245738" y="3470309"/>
                  <a:pt x="6256327" y="3464131"/>
                  <a:pt x="6267732" y="3457370"/>
                </a:cubicBezTo>
                <a:cubicBezTo>
                  <a:pt x="6263119" y="3474740"/>
                  <a:pt x="6258863" y="3490595"/>
                  <a:pt x="6254336" y="3507675"/>
                </a:cubicBezTo>
                <a:cubicBezTo>
                  <a:pt x="6254516" y="3507675"/>
                  <a:pt x="6248998" y="3507441"/>
                  <a:pt x="6241212" y="3507033"/>
                </a:cubicBezTo>
                <a:cubicBezTo>
                  <a:pt x="6238500" y="3519797"/>
                  <a:pt x="6235784" y="3532619"/>
                  <a:pt x="6233066" y="3545445"/>
                </a:cubicBezTo>
                <a:cubicBezTo>
                  <a:pt x="6236146" y="3545850"/>
                  <a:pt x="6239225" y="3546317"/>
                  <a:pt x="6242388" y="3546725"/>
                </a:cubicBezTo>
                <a:cubicBezTo>
                  <a:pt x="6245196" y="3539439"/>
                  <a:pt x="6248002" y="3532153"/>
                  <a:pt x="6252348" y="3520788"/>
                </a:cubicBezTo>
                <a:cubicBezTo>
                  <a:pt x="6277233" y="3524109"/>
                  <a:pt x="6302394" y="3527433"/>
                  <a:pt x="6330453" y="3531220"/>
                </a:cubicBezTo>
                <a:cubicBezTo>
                  <a:pt x="6315156" y="3547774"/>
                  <a:pt x="6285654" y="3560888"/>
                  <a:pt x="6295881" y="3582574"/>
                </a:cubicBezTo>
                <a:cubicBezTo>
                  <a:pt x="6304116" y="3599942"/>
                  <a:pt x="6317239" y="3616380"/>
                  <a:pt x="6329367" y="3634975"/>
                </a:cubicBezTo>
                <a:cubicBezTo>
                  <a:pt x="6327375" y="3636663"/>
                  <a:pt x="6322218" y="3641094"/>
                  <a:pt x="6316877" y="3645698"/>
                </a:cubicBezTo>
                <a:cubicBezTo>
                  <a:pt x="6361314" y="3660386"/>
                  <a:pt x="6368014" y="3675658"/>
                  <a:pt x="6351178" y="3721939"/>
                </a:cubicBezTo>
                <a:cubicBezTo>
                  <a:pt x="6324573" y="3724097"/>
                  <a:pt x="6334347" y="3707367"/>
                  <a:pt x="6321494" y="3697749"/>
                </a:cubicBezTo>
                <a:cubicBezTo>
                  <a:pt x="6318416" y="3742514"/>
                  <a:pt x="6315608" y="3784425"/>
                  <a:pt x="6312802" y="3826336"/>
                </a:cubicBezTo>
                <a:cubicBezTo>
                  <a:pt x="6309457" y="3826685"/>
                  <a:pt x="6306198" y="3827090"/>
                  <a:pt x="6302847" y="3827440"/>
                </a:cubicBezTo>
                <a:cubicBezTo>
                  <a:pt x="6299683" y="3822137"/>
                  <a:pt x="6296152" y="3816950"/>
                  <a:pt x="6293436" y="3811585"/>
                </a:cubicBezTo>
                <a:cubicBezTo>
                  <a:pt x="6290356" y="3805349"/>
                  <a:pt x="6288008" y="3798996"/>
                  <a:pt x="6283390" y="3787862"/>
                </a:cubicBezTo>
                <a:cubicBezTo>
                  <a:pt x="6277686" y="3794976"/>
                  <a:pt x="6273346" y="3797834"/>
                  <a:pt x="6273346" y="3800687"/>
                </a:cubicBezTo>
                <a:cubicBezTo>
                  <a:pt x="6273616" y="3829481"/>
                  <a:pt x="6273616" y="3858333"/>
                  <a:pt x="6275790" y="3887068"/>
                </a:cubicBezTo>
                <a:cubicBezTo>
                  <a:pt x="6277595" y="3910267"/>
                  <a:pt x="6285110" y="3933353"/>
                  <a:pt x="6285110" y="3956435"/>
                </a:cubicBezTo>
                <a:cubicBezTo>
                  <a:pt x="6285292" y="4022183"/>
                  <a:pt x="6292349" y="4087989"/>
                  <a:pt x="6282486" y="4153737"/>
                </a:cubicBezTo>
                <a:cubicBezTo>
                  <a:pt x="6280674" y="4165630"/>
                  <a:pt x="6286016" y="4178047"/>
                  <a:pt x="6288189" y="4191391"/>
                </a:cubicBezTo>
                <a:cubicBezTo>
                  <a:pt x="6320860" y="4186788"/>
                  <a:pt x="6334347" y="4174898"/>
                  <a:pt x="6334890" y="4157994"/>
                </a:cubicBezTo>
                <a:cubicBezTo>
                  <a:pt x="6335342" y="4141673"/>
                  <a:pt x="6340952" y="4128442"/>
                  <a:pt x="6360226" y="4116491"/>
                </a:cubicBezTo>
                <a:cubicBezTo>
                  <a:pt x="6379055" y="4104777"/>
                  <a:pt x="6391998" y="4090089"/>
                  <a:pt x="6369734" y="4073126"/>
                </a:cubicBezTo>
                <a:cubicBezTo>
                  <a:pt x="6367562" y="4071493"/>
                  <a:pt x="6370997" y="4066773"/>
                  <a:pt x="6379327" y="4062403"/>
                </a:cubicBezTo>
                <a:cubicBezTo>
                  <a:pt x="6383578" y="4068872"/>
                  <a:pt x="6391908" y="4075459"/>
                  <a:pt x="6391456" y="4081753"/>
                </a:cubicBezTo>
                <a:cubicBezTo>
                  <a:pt x="6390098" y="4099940"/>
                  <a:pt x="6389463" y="4118999"/>
                  <a:pt x="6380594" y="4135961"/>
                </a:cubicBezTo>
                <a:cubicBezTo>
                  <a:pt x="6369373" y="4157586"/>
                  <a:pt x="6348734" y="4177169"/>
                  <a:pt x="6335342" y="4198447"/>
                </a:cubicBezTo>
                <a:cubicBezTo>
                  <a:pt x="6328914" y="4208704"/>
                  <a:pt x="6329186" y="4220830"/>
                  <a:pt x="6327464" y="4232194"/>
                </a:cubicBezTo>
                <a:cubicBezTo>
                  <a:pt x="6326378" y="4239422"/>
                  <a:pt x="6327284" y="4246766"/>
                  <a:pt x="6327284" y="4256326"/>
                </a:cubicBezTo>
                <a:cubicBezTo>
                  <a:pt x="6317148" y="4252594"/>
                  <a:pt x="6311359" y="4250498"/>
                  <a:pt x="6303934" y="4247816"/>
                </a:cubicBezTo>
                <a:cubicBezTo>
                  <a:pt x="6305110" y="4306686"/>
                  <a:pt x="6298687" y="4364918"/>
                  <a:pt x="6320136" y="4422272"/>
                </a:cubicBezTo>
                <a:cubicBezTo>
                  <a:pt x="6326740" y="4439934"/>
                  <a:pt x="6332626" y="4457772"/>
                  <a:pt x="6337511" y="4475664"/>
                </a:cubicBezTo>
                <a:cubicBezTo>
                  <a:pt x="6338960" y="4480912"/>
                  <a:pt x="6337420" y="4490936"/>
                  <a:pt x="6333984" y="4491519"/>
                </a:cubicBezTo>
                <a:cubicBezTo>
                  <a:pt x="6301127" y="4497522"/>
                  <a:pt x="6312621" y="4514659"/>
                  <a:pt x="6312258" y="4527482"/>
                </a:cubicBezTo>
                <a:cubicBezTo>
                  <a:pt x="6311268" y="4568168"/>
                  <a:pt x="6313436" y="4608913"/>
                  <a:pt x="6312621" y="4649596"/>
                </a:cubicBezTo>
                <a:cubicBezTo>
                  <a:pt x="6312082" y="4674777"/>
                  <a:pt x="6308552" y="4699900"/>
                  <a:pt x="6306106" y="4725078"/>
                </a:cubicBezTo>
                <a:cubicBezTo>
                  <a:pt x="6304386" y="4743266"/>
                  <a:pt x="6301218" y="4761570"/>
                  <a:pt x="6326651" y="4781095"/>
                </a:cubicBezTo>
                <a:cubicBezTo>
                  <a:pt x="6326651" y="4716805"/>
                  <a:pt x="6326651" y="4657173"/>
                  <a:pt x="6326651" y="4595970"/>
                </a:cubicBezTo>
                <a:cubicBezTo>
                  <a:pt x="6335162" y="4588859"/>
                  <a:pt x="6345660" y="4580061"/>
                  <a:pt x="6359956" y="4568051"/>
                </a:cubicBezTo>
                <a:cubicBezTo>
                  <a:pt x="6371908" y="4596495"/>
                  <a:pt x="6387834" y="4623018"/>
                  <a:pt x="6393266" y="4650354"/>
                </a:cubicBezTo>
                <a:cubicBezTo>
                  <a:pt x="6398966" y="4678622"/>
                  <a:pt x="6394534" y="4707769"/>
                  <a:pt x="6394534" y="4739883"/>
                </a:cubicBezTo>
                <a:cubicBezTo>
                  <a:pt x="6400142" y="4734930"/>
                  <a:pt x="6408920" y="4730793"/>
                  <a:pt x="6409464" y="4726186"/>
                </a:cubicBezTo>
                <a:cubicBezTo>
                  <a:pt x="6412995" y="4695527"/>
                  <a:pt x="6420324" y="4665334"/>
                  <a:pt x="6409644" y="4633916"/>
                </a:cubicBezTo>
                <a:cubicBezTo>
                  <a:pt x="6400777" y="4607863"/>
                  <a:pt x="6402316" y="4579944"/>
                  <a:pt x="6403402" y="4552955"/>
                </a:cubicBezTo>
                <a:cubicBezTo>
                  <a:pt x="6404217" y="4530339"/>
                  <a:pt x="6412814" y="4527365"/>
                  <a:pt x="6447840" y="4527540"/>
                </a:cubicBezTo>
                <a:cubicBezTo>
                  <a:pt x="6447840" y="4537858"/>
                  <a:pt x="6445485" y="4548118"/>
                  <a:pt x="6448382" y="4557675"/>
                </a:cubicBezTo>
                <a:cubicBezTo>
                  <a:pt x="6453719" y="4575279"/>
                  <a:pt x="6459606" y="4591717"/>
                  <a:pt x="6452728" y="4610545"/>
                </a:cubicBezTo>
                <a:cubicBezTo>
                  <a:pt x="6446210" y="4628438"/>
                  <a:pt x="6445304" y="4647438"/>
                  <a:pt x="6451099" y="4667083"/>
                </a:cubicBezTo>
                <a:cubicBezTo>
                  <a:pt x="6456798" y="4686203"/>
                  <a:pt x="6448474" y="4707070"/>
                  <a:pt x="6446300" y="4727119"/>
                </a:cubicBezTo>
                <a:cubicBezTo>
                  <a:pt x="6444852" y="4740817"/>
                  <a:pt x="6443312" y="4754459"/>
                  <a:pt x="6441506" y="4771246"/>
                </a:cubicBezTo>
                <a:cubicBezTo>
                  <a:pt x="6438881" y="4771535"/>
                  <a:pt x="6431184" y="4772468"/>
                  <a:pt x="6422496" y="4773517"/>
                </a:cubicBezTo>
                <a:cubicBezTo>
                  <a:pt x="6422496" y="4784765"/>
                  <a:pt x="6422496" y="4796308"/>
                  <a:pt x="6422496" y="4808022"/>
                </a:cubicBezTo>
                <a:cubicBezTo>
                  <a:pt x="6425394" y="4808430"/>
                  <a:pt x="6428202" y="4809422"/>
                  <a:pt x="6429916" y="4808900"/>
                </a:cubicBezTo>
                <a:cubicBezTo>
                  <a:pt x="6481416" y="4793859"/>
                  <a:pt x="6488655" y="4767806"/>
                  <a:pt x="6473816" y="4736038"/>
                </a:cubicBezTo>
                <a:cubicBezTo>
                  <a:pt x="6472186" y="4732481"/>
                  <a:pt x="6470828" y="4727353"/>
                  <a:pt x="6473544" y="4724787"/>
                </a:cubicBezTo>
                <a:cubicBezTo>
                  <a:pt x="6504857" y="4695002"/>
                  <a:pt x="6492277" y="4659039"/>
                  <a:pt x="6506940" y="4626980"/>
                </a:cubicBezTo>
                <a:cubicBezTo>
                  <a:pt x="6509023" y="4622551"/>
                  <a:pt x="6509837" y="4616607"/>
                  <a:pt x="6506940" y="4612641"/>
                </a:cubicBezTo>
                <a:cubicBezTo>
                  <a:pt x="6484948" y="4583031"/>
                  <a:pt x="6495808" y="4551497"/>
                  <a:pt x="6492911" y="4520837"/>
                </a:cubicBezTo>
                <a:cubicBezTo>
                  <a:pt x="6492277" y="4514076"/>
                  <a:pt x="6494540" y="4506615"/>
                  <a:pt x="6490919" y="4500612"/>
                </a:cubicBezTo>
                <a:cubicBezTo>
                  <a:pt x="6484221" y="4489596"/>
                  <a:pt x="6483700" y="4479658"/>
                  <a:pt x="6487616" y="4470419"/>
                </a:cubicBezTo>
                <a:lnTo>
                  <a:pt x="6510770" y="4444594"/>
                </a:lnTo>
                <a:lnTo>
                  <a:pt x="6511196" y="4444538"/>
                </a:lnTo>
                <a:lnTo>
                  <a:pt x="6511123" y="4444215"/>
                </a:lnTo>
                <a:lnTo>
                  <a:pt x="6519498" y="4435522"/>
                </a:lnTo>
                <a:cubicBezTo>
                  <a:pt x="6526554" y="4426659"/>
                  <a:pt x="6527078" y="4417959"/>
                  <a:pt x="6503318" y="4409916"/>
                </a:cubicBezTo>
                <a:lnTo>
                  <a:pt x="6511123" y="4444215"/>
                </a:lnTo>
                <a:lnTo>
                  <a:pt x="6510924" y="4444421"/>
                </a:lnTo>
                <a:lnTo>
                  <a:pt x="6510770" y="4444594"/>
                </a:lnTo>
                <a:lnTo>
                  <a:pt x="6480874" y="4448503"/>
                </a:lnTo>
                <a:cubicBezTo>
                  <a:pt x="6462774" y="4454215"/>
                  <a:pt x="6462231" y="4454914"/>
                  <a:pt x="6444037" y="4449786"/>
                </a:cubicBezTo>
                <a:cubicBezTo>
                  <a:pt x="6427205" y="4465637"/>
                  <a:pt x="6463046" y="4485107"/>
                  <a:pt x="6434263" y="4503120"/>
                </a:cubicBezTo>
                <a:cubicBezTo>
                  <a:pt x="6403583" y="4478930"/>
                  <a:pt x="6437522" y="4446229"/>
                  <a:pt x="6401138" y="4420872"/>
                </a:cubicBezTo>
                <a:cubicBezTo>
                  <a:pt x="6403221" y="4432648"/>
                  <a:pt x="6404580" y="4440168"/>
                  <a:pt x="6406662" y="4451649"/>
                </a:cubicBezTo>
                <a:cubicBezTo>
                  <a:pt x="6374075" y="4440401"/>
                  <a:pt x="6385478" y="4423788"/>
                  <a:pt x="6379600" y="4413062"/>
                </a:cubicBezTo>
                <a:cubicBezTo>
                  <a:pt x="6388196" y="4402339"/>
                  <a:pt x="6412995" y="4418656"/>
                  <a:pt x="6411184" y="4402514"/>
                </a:cubicBezTo>
                <a:cubicBezTo>
                  <a:pt x="6410459" y="4396277"/>
                  <a:pt x="6397155" y="4390621"/>
                  <a:pt x="6390098" y="4385026"/>
                </a:cubicBezTo>
                <a:cubicBezTo>
                  <a:pt x="6391998" y="4320386"/>
                  <a:pt x="6393900" y="4255276"/>
                  <a:pt x="6395801" y="4190112"/>
                </a:cubicBezTo>
                <a:cubicBezTo>
                  <a:pt x="6399599" y="4189878"/>
                  <a:pt x="6403493" y="4189645"/>
                  <a:pt x="6407290" y="4189412"/>
                </a:cubicBezTo>
                <a:cubicBezTo>
                  <a:pt x="6435440" y="4207362"/>
                  <a:pt x="6427205" y="4232311"/>
                  <a:pt x="6435711" y="4255043"/>
                </a:cubicBezTo>
                <a:cubicBezTo>
                  <a:pt x="6436798" y="4249273"/>
                  <a:pt x="6438246" y="4243504"/>
                  <a:pt x="6438881" y="4237734"/>
                </a:cubicBezTo>
                <a:cubicBezTo>
                  <a:pt x="6442050" y="4208354"/>
                  <a:pt x="6446390" y="4205905"/>
                  <a:pt x="6499158" y="4207887"/>
                </a:cubicBezTo>
                <a:cubicBezTo>
                  <a:pt x="6502594" y="4200718"/>
                  <a:pt x="6507665" y="4192907"/>
                  <a:pt x="6509747" y="4184863"/>
                </a:cubicBezTo>
                <a:cubicBezTo>
                  <a:pt x="6511648" y="4177286"/>
                  <a:pt x="6507573" y="4168779"/>
                  <a:pt x="6511014" y="4161726"/>
                </a:cubicBezTo>
                <a:cubicBezTo>
                  <a:pt x="6523958" y="4135028"/>
                  <a:pt x="6512192" y="4113462"/>
                  <a:pt x="6476532" y="4091663"/>
                </a:cubicBezTo>
                <a:cubicBezTo>
                  <a:pt x="6470556" y="4107809"/>
                  <a:pt x="6465310" y="4121915"/>
                  <a:pt x="6459606" y="4137303"/>
                </a:cubicBezTo>
                <a:cubicBezTo>
                  <a:pt x="6455893" y="4135320"/>
                  <a:pt x="6450646" y="4133804"/>
                  <a:pt x="6450556" y="4132171"/>
                </a:cubicBezTo>
                <a:cubicBezTo>
                  <a:pt x="6449288" y="4112121"/>
                  <a:pt x="6447568" y="4092013"/>
                  <a:pt x="6448293" y="4071960"/>
                </a:cubicBezTo>
                <a:cubicBezTo>
                  <a:pt x="6449106" y="4049752"/>
                  <a:pt x="6450284" y="4027428"/>
                  <a:pt x="6454897" y="4005454"/>
                </a:cubicBezTo>
                <a:cubicBezTo>
                  <a:pt x="6461235" y="3975552"/>
                  <a:pt x="6471009" y="3946000"/>
                  <a:pt x="6450375" y="3916682"/>
                </a:cubicBezTo>
                <a:cubicBezTo>
                  <a:pt x="6485219" y="3896687"/>
                  <a:pt x="6503318" y="3869526"/>
                  <a:pt x="6508570" y="3843703"/>
                </a:cubicBezTo>
                <a:cubicBezTo>
                  <a:pt x="6515900" y="3807507"/>
                  <a:pt x="6517982" y="3769211"/>
                  <a:pt x="6500608" y="3733074"/>
                </a:cubicBezTo>
                <a:cubicBezTo>
                  <a:pt x="6497528" y="3733074"/>
                  <a:pt x="6494450" y="3733132"/>
                  <a:pt x="6491372" y="3733132"/>
                </a:cubicBezTo>
                <a:cubicBezTo>
                  <a:pt x="6490828" y="3738027"/>
                  <a:pt x="6489746" y="3742922"/>
                  <a:pt x="6489746" y="3747820"/>
                </a:cubicBezTo>
                <a:cubicBezTo>
                  <a:pt x="6489922" y="3762334"/>
                  <a:pt x="6493364" y="3777022"/>
                  <a:pt x="6490376" y="3791244"/>
                </a:cubicBezTo>
                <a:cubicBezTo>
                  <a:pt x="6484314" y="3820154"/>
                  <a:pt x="6464858" y="3844403"/>
                  <a:pt x="6414353" y="3859091"/>
                </a:cubicBezTo>
                <a:cubicBezTo>
                  <a:pt x="6410188" y="3848543"/>
                  <a:pt x="6401862" y="3838050"/>
                  <a:pt x="6402588" y="3827790"/>
                </a:cubicBezTo>
                <a:cubicBezTo>
                  <a:pt x="6406028" y="3783492"/>
                  <a:pt x="6412180" y="3739251"/>
                  <a:pt x="6417070" y="3695011"/>
                </a:cubicBezTo>
                <a:cubicBezTo>
                  <a:pt x="6418428" y="3682656"/>
                  <a:pt x="6418875" y="3670296"/>
                  <a:pt x="6420144" y="3653625"/>
                </a:cubicBezTo>
                <a:cubicBezTo>
                  <a:pt x="6402588" y="3660386"/>
                  <a:pt x="6391003" y="3664818"/>
                  <a:pt x="6371908" y="3672162"/>
                </a:cubicBezTo>
                <a:cubicBezTo>
                  <a:pt x="6371908" y="3652112"/>
                  <a:pt x="6369010" y="3636138"/>
                  <a:pt x="6372628" y="3620811"/>
                </a:cubicBezTo>
                <a:cubicBezTo>
                  <a:pt x="6377516" y="3600117"/>
                  <a:pt x="6413900" y="3607986"/>
                  <a:pt x="6429740" y="3594405"/>
                </a:cubicBezTo>
                <a:cubicBezTo>
                  <a:pt x="6434352" y="3630426"/>
                  <a:pt x="6438608" y="3663244"/>
                  <a:pt x="6443492" y="3700781"/>
                </a:cubicBezTo>
                <a:cubicBezTo>
                  <a:pt x="6449198" y="3689008"/>
                  <a:pt x="6454450" y="3681311"/>
                  <a:pt x="6456617" y="3673270"/>
                </a:cubicBezTo>
                <a:cubicBezTo>
                  <a:pt x="6465491" y="3640161"/>
                  <a:pt x="6478066" y="3607053"/>
                  <a:pt x="6479876" y="3573772"/>
                </a:cubicBezTo>
                <a:cubicBezTo>
                  <a:pt x="6481054" y="3552498"/>
                  <a:pt x="6467387" y="3530578"/>
                  <a:pt x="6456980" y="3509654"/>
                </a:cubicBezTo>
                <a:cubicBezTo>
                  <a:pt x="6454540" y="3504701"/>
                  <a:pt x="6438428" y="3502543"/>
                  <a:pt x="6427568" y="3498756"/>
                </a:cubicBezTo>
                <a:cubicBezTo>
                  <a:pt x="6421862" y="3483834"/>
                  <a:pt x="6440058" y="3489137"/>
                  <a:pt x="6452095" y="3488554"/>
                </a:cubicBezTo>
                <a:cubicBezTo>
                  <a:pt x="6456346" y="3456845"/>
                  <a:pt x="6466753" y="3424844"/>
                  <a:pt x="6463589" y="3393368"/>
                </a:cubicBezTo>
                <a:cubicBezTo>
                  <a:pt x="6458066" y="3336947"/>
                  <a:pt x="6467206" y="3281397"/>
                  <a:pt x="6475356" y="3225672"/>
                </a:cubicBezTo>
                <a:cubicBezTo>
                  <a:pt x="6476895" y="3214833"/>
                  <a:pt x="6483952" y="3204398"/>
                  <a:pt x="6489294" y="3192042"/>
                </a:cubicBezTo>
                <a:cubicBezTo>
                  <a:pt x="6516080" y="3201777"/>
                  <a:pt x="6513726" y="3215066"/>
                  <a:pt x="6514631" y="3227130"/>
                </a:cubicBezTo>
                <a:cubicBezTo>
                  <a:pt x="6516713" y="3255169"/>
                  <a:pt x="6515808" y="3283321"/>
                  <a:pt x="6520245" y="3311182"/>
                </a:cubicBezTo>
                <a:cubicBezTo>
                  <a:pt x="6524048" y="3334847"/>
                  <a:pt x="6516442" y="3356938"/>
                  <a:pt x="6509747" y="3379671"/>
                </a:cubicBezTo>
                <a:cubicBezTo>
                  <a:pt x="6507031" y="3388939"/>
                  <a:pt x="6508660" y="3404502"/>
                  <a:pt x="6517620" y="3408409"/>
                </a:cubicBezTo>
                <a:cubicBezTo>
                  <a:pt x="6543414" y="3419716"/>
                  <a:pt x="6545135" y="3436037"/>
                  <a:pt x="6546493" y="3451775"/>
                </a:cubicBezTo>
                <a:cubicBezTo>
                  <a:pt x="6551286" y="3507733"/>
                  <a:pt x="6554547" y="3563804"/>
                  <a:pt x="6556358" y="3619820"/>
                </a:cubicBezTo>
                <a:cubicBezTo>
                  <a:pt x="6557082" y="3640045"/>
                  <a:pt x="6550110" y="3660386"/>
                  <a:pt x="6550562" y="3680615"/>
                </a:cubicBezTo>
                <a:cubicBezTo>
                  <a:pt x="6551015" y="3703638"/>
                  <a:pt x="6555724" y="3726604"/>
                  <a:pt x="6558622" y="3749686"/>
                </a:cubicBezTo>
                <a:cubicBezTo>
                  <a:pt x="6567580" y="3751724"/>
                  <a:pt x="6575634" y="3753590"/>
                  <a:pt x="6583058" y="3755281"/>
                </a:cubicBezTo>
                <a:cubicBezTo>
                  <a:pt x="6584501" y="3757905"/>
                  <a:pt x="6586856" y="3759826"/>
                  <a:pt x="6586404" y="3761459"/>
                </a:cubicBezTo>
                <a:cubicBezTo>
                  <a:pt x="6581338" y="3779938"/>
                  <a:pt x="6587580" y="3794510"/>
                  <a:pt x="6610568" y="3808323"/>
                </a:cubicBezTo>
                <a:cubicBezTo>
                  <a:pt x="6637631" y="3824528"/>
                  <a:pt x="6636816" y="3857578"/>
                  <a:pt x="6613194" y="3877337"/>
                </a:cubicBezTo>
                <a:cubicBezTo>
                  <a:pt x="6573822" y="3861307"/>
                  <a:pt x="6623058" y="3832222"/>
                  <a:pt x="6588486" y="3813976"/>
                </a:cubicBezTo>
                <a:cubicBezTo>
                  <a:pt x="6577082" y="3853088"/>
                  <a:pt x="6574638" y="3889984"/>
                  <a:pt x="6604960" y="3927522"/>
                </a:cubicBezTo>
                <a:cubicBezTo>
                  <a:pt x="6606500" y="3927347"/>
                  <a:pt x="6614462" y="3926414"/>
                  <a:pt x="6626228" y="3925017"/>
                </a:cubicBezTo>
                <a:cubicBezTo>
                  <a:pt x="6629578" y="3941102"/>
                  <a:pt x="6635277" y="3957015"/>
                  <a:pt x="6635638" y="3972928"/>
                </a:cubicBezTo>
                <a:cubicBezTo>
                  <a:pt x="6636273" y="4000559"/>
                  <a:pt x="6633194" y="4028244"/>
                  <a:pt x="6632560" y="4055930"/>
                </a:cubicBezTo>
                <a:cubicBezTo>
                  <a:pt x="6632380" y="4063274"/>
                  <a:pt x="6631202" y="4073009"/>
                  <a:pt x="6637542" y="4077671"/>
                </a:cubicBezTo>
                <a:cubicBezTo>
                  <a:pt x="6661706" y="4095392"/>
                  <a:pt x="6654286" y="4115908"/>
                  <a:pt x="6655186" y="4135961"/>
                </a:cubicBezTo>
                <a:cubicBezTo>
                  <a:pt x="6656183" y="4158752"/>
                  <a:pt x="6656726" y="4181659"/>
                  <a:pt x="6660890" y="4204275"/>
                </a:cubicBezTo>
                <a:cubicBezTo>
                  <a:pt x="6663608" y="4219080"/>
                  <a:pt x="6672295" y="4233477"/>
                  <a:pt x="6681162" y="4254926"/>
                </a:cubicBezTo>
                <a:cubicBezTo>
                  <a:pt x="6689403" y="4240180"/>
                  <a:pt x="6694016" y="4231786"/>
                  <a:pt x="6698814" y="4223104"/>
                </a:cubicBezTo>
                <a:cubicBezTo>
                  <a:pt x="6718996" y="4238489"/>
                  <a:pt x="6718996" y="4238489"/>
                  <a:pt x="6708498" y="4261454"/>
                </a:cubicBezTo>
                <a:cubicBezTo>
                  <a:pt x="6733116" y="4270431"/>
                  <a:pt x="6738816" y="4285295"/>
                  <a:pt x="6737910" y="4303190"/>
                </a:cubicBezTo>
                <a:cubicBezTo>
                  <a:pt x="6737281" y="4314555"/>
                  <a:pt x="6738452" y="4327381"/>
                  <a:pt x="6746059" y="4337229"/>
                </a:cubicBezTo>
                <a:cubicBezTo>
                  <a:pt x="6768323" y="4365676"/>
                  <a:pt x="6771220" y="4396044"/>
                  <a:pt x="6774655" y="4426704"/>
                </a:cubicBezTo>
                <a:cubicBezTo>
                  <a:pt x="6776466" y="4443200"/>
                  <a:pt x="6779726" y="4459110"/>
                  <a:pt x="6804435" y="4470128"/>
                </a:cubicBezTo>
                <a:cubicBezTo>
                  <a:pt x="6812397" y="4473685"/>
                  <a:pt x="6816925" y="4483300"/>
                  <a:pt x="6817378" y="4490294"/>
                </a:cubicBezTo>
                <a:cubicBezTo>
                  <a:pt x="6818826" y="4516234"/>
                  <a:pt x="6818011" y="4542232"/>
                  <a:pt x="6818011" y="4563098"/>
                </a:cubicBezTo>
                <a:cubicBezTo>
                  <a:pt x="6831317" y="4571550"/>
                  <a:pt x="6845159" y="4576154"/>
                  <a:pt x="6846246" y="4581748"/>
                </a:cubicBezTo>
                <a:cubicBezTo>
                  <a:pt x="6853400" y="4619519"/>
                  <a:pt x="6866609" y="4657581"/>
                  <a:pt x="6843808" y="4695235"/>
                </a:cubicBezTo>
                <a:cubicBezTo>
                  <a:pt x="6840818" y="4700250"/>
                  <a:pt x="6840094" y="4706836"/>
                  <a:pt x="6842358" y="4711965"/>
                </a:cubicBezTo>
                <a:cubicBezTo>
                  <a:pt x="6851950" y="4733647"/>
                  <a:pt x="6851226" y="4753409"/>
                  <a:pt x="6813122" y="4770776"/>
                </a:cubicBezTo>
                <a:cubicBezTo>
                  <a:pt x="6831406" y="4770776"/>
                  <a:pt x="6840366" y="4770776"/>
                  <a:pt x="6855838" y="4770776"/>
                </a:cubicBezTo>
                <a:cubicBezTo>
                  <a:pt x="6839733" y="4784765"/>
                  <a:pt x="6809953" y="4795083"/>
                  <a:pt x="6847333" y="4811754"/>
                </a:cubicBezTo>
                <a:cubicBezTo>
                  <a:pt x="6808782" y="4821664"/>
                  <a:pt x="6795204" y="4837344"/>
                  <a:pt x="6800904" y="4860306"/>
                </a:cubicBezTo>
                <a:cubicBezTo>
                  <a:pt x="6803892" y="4872316"/>
                  <a:pt x="6797554" y="4881759"/>
                  <a:pt x="6772936" y="4879602"/>
                </a:cubicBezTo>
                <a:cubicBezTo>
                  <a:pt x="6772936" y="4897847"/>
                  <a:pt x="6772936" y="4914573"/>
                  <a:pt x="6772936" y="4935909"/>
                </a:cubicBezTo>
                <a:cubicBezTo>
                  <a:pt x="6790677" y="4906416"/>
                  <a:pt x="6805431" y="4881992"/>
                  <a:pt x="6820813" y="4856461"/>
                </a:cubicBezTo>
                <a:cubicBezTo>
                  <a:pt x="6828962" y="4859493"/>
                  <a:pt x="6828781" y="4872082"/>
                  <a:pt x="6849144" y="4869633"/>
                </a:cubicBezTo>
                <a:cubicBezTo>
                  <a:pt x="6857378" y="4868645"/>
                  <a:pt x="6860818" y="4896564"/>
                  <a:pt x="6846246" y="4903034"/>
                </a:cubicBezTo>
                <a:cubicBezTo>
                  <a:pt x="6817196" y="4915856"/>
                  <a:pt x="6816110" y="4934918"/>
                  <a:pt x="6818192" y="4952402"/>
                </a:cubicBezTo>
                <a:cubicBezTo>
                  <a:pt x="6821266" y="4978458"/>
                  <a:pt x="6801356" y="5000374"/>
                  <a:pt x="6797643" y="5021769"/>
                </a:cubicBezTo>
                <a:cubicBezTo>
                  <a:pt x="6811130" y="5039894"/>
                  <a:pt x="6823620" y="5055807"/>
                  <a:pt x="6834572" y="5072129"/>
                </a:cubicBezTo>
                <a:cubicBezTo>
                  <a:pt x="6837106" y="5075974"/>
                  <a:pt x="6836835" y="5082735"/>
                  <a:pt x="6833214" y="5085767"/>
                </a:cubicBezTo>
                <a:cubicBezTo>
                  <a:pt x="6800632" y="5112928"/>
                  <a:pt x="6824254" y="5143121"/>
                  <a:pt x="6823076" y="5171627"/>
                </a:cubicBezTo>
                <a:cubicBezTo>
                  <a:pt x="6822714" y="5179317"/>
                  <a:pt x="6845794" y="5187365"/>
                  <a:pt x="6860276" y="5196692"/>
                </a:cubicBezTo>
                <a:cubicBezTo>
                  <a:pt x="6836110" y="5206832"/>
                  <a:pt x="6810768" y="5208173"/>
                  <a:pt x="6780812" y="5202750"/>
                </a:cubicBezTo>
                <a:cubicBezTo>
                  <a:pt x="6781719" y="5214467"/>
                  <a:pt x="6782352" y="5223911"/>
                  <a:pt x="6783166" y="5235042"/>
                </a:cubicBezTo>
                <a:cubicBezTo>
                  <a:pt x="6791039" y="5236092"/>
                  <a:pt x="6798912" y="5237141"/>
                  <a:pt x="6810678" y="5238658"/>
                </a:cubicBezTo>
                <a:cubicBezTo>
                  <a:pt x="6810678" y="5263952"/>
                  <a:pt x="6810678" y="5289775"/>
                  <a:pt x="6810678" y="5317523"/>
                </a:cubicBezTo>
                <a:cubicBezTo>
                  <a:pt x="6799274" y="5318919"/>
                  <a:pt x="6786422" y="5320493"/>
                  <a:pt x="6774112" y="5321951"/>
                </a:cubicBezTo>
                <a:cubicBezTo>
                  <a:pt x="6785063" y="5342584"/>
                  <a:pt x="6795748" y="5362813"/>
                  <a:pt x="6808600" y="5387116"/>
                </a:cubicBezTo>
                <a:cubicBezTo>
                  <a:pt x="6792578" y="5388924"/>
                  <a:pt x="6778911" y="5392364"/>
                  <a:pt x="6765696" y="5391723"/>
                </a:cubicBezTo>
                <a:cubicBezTo>
                  <a:pt x="6716370" y="5389332"/>
                  <a:pt x="6711486" y="5390790"/>
                  <a:pt x="6704785" y="5422091"/>
                </a:cubicBezTo>
                <a:cubicBezTo>
                  <a:pt x="6703065" y="5430077"/>
                  <a:pt x="6708226" y="5438645"/>
                  <a:pt x="6710218" y="5446923"/>
                </a:cubicBezTo>
                <a:lnTo>
                  <a:pt x="6709946" y="5446686"/>
                </a:lnTo>
                <a:cubicBezTo>
                  <a:pt x="6704242" y="5462249"/>
                  <a:pt x="6698543" y="5477816"/>
                  <a:pt x="6692476" y="5494192"/>
                </a:cubicBezTo>
                <a:cubicBezTo>
                  <a:pt x="6722980" y="5502002"/>
                  <a:pt x="6694106" y="5525085"/>
                  <a:pt x="6713750" y="5538782"/>
                </a:cubicBezTo>
                <a:cubicBezTo>
                  <a:pt x="6728678" y="5529750"/>
                  <a:pt x="6743796" y="5520598"/>
                  <a:pt x="6767418" y="5506259"/>
                </a:cubicBezTo>
                <a:cubicBezTo>
                  <a:pt x="6771672" y="5528234"/>
                  <a:pt x="6774474" y="5542805"/>
                  <a:pt x="6777644" y="5559360"/>
                </a:cubicBezTo>
                <a:cubicBezTo>
                  <a:pt x="6715828" y="5563439"/>
                  <a:pt x="6724158" y="5594331"/>
                  <a:pt x="6720173" y="5622425"/>
                </a:cubicBezTo>
                <a:cubicBezTo>
                  <a:pt x="6694106" y="5622425"/>
                  <a:pt x="6669850" y="5622425"/>
                  <a:pt x="6644778" y="5622425"/>
                </a:cubicBezTo>
                <a:cubicBezTo>
                  <a:pt x="6633738" y="5650698"/>
                  <a:pt x="6639442" y="5656992"/>
                  <a:pt x="6679533" y="5655884"/>
                </a:cubicBezTo>
                <a:cubicBezTo>
                  <a:pt x="6683878" y="5669639"/>
                  <a:pt x="6693382" y="5683107"/>
                  <a:pt x="6671117" y="5695579"/>
                </a:cubicBezTo>
                <a:cubicBezTo>
                  <a:pt x="6664966" y="5699016"/>
                  <a:pt x="6666234" y="5708285"/>
                  <a:pt x="6665056" y="5714929"/>
                </a:cubicBezTo>
                <a:cubicBezTo>
                  <a:pt x="6661706" y="5734108"/>
                  <a:pt x="6663426" y="5754333"/>
                  <a:pt x="6654196" y="5772228"/>
                </a:cubicBezTo>
                <a:cubicBezTo>
                  <a:pt x="6646862" y="5786334"/>
                  <a:pt x="6626228" y="5797640"/>
                  <a:pt x="6608939" y="5812386"/>
                </a:cubicBezTo>
                <a:cubicBezTo>
                  <a:pt x="6615820" y="5815535"/>
                  <a:pt x="6627042" y="5820722"/>
                  <a:pt x="6641344" y="5827253"/>
                </a:cubicBezTo>
                <a:cubicBezTo>
                  <a:pt x="6631293" y="5831798"/>
                  <a:pt x="6622335" y="5835877"/>
                  <a:pt x="6612380" y="5840367"/>
                </a:cubicBezTo>
                <a:cubicBezTo>
                  <a:pt x="6631564" y="5845379"/>
                  <a:pt x="6650392" y="5850274"/>
                  <a:pt x="6672022" y="5855989"/>
                </a:cubicBezTo>
                <a:cubicBezTo>
                  <a:pt x="6669125" y="5862341"/>
                  <a:pt x="6665962" y="5869277"/>
                  <a:pt x="6662340" y="5877205"/>
                </a:cubicBezTo>
                <a:cubicBezTo>
                  <a:pt x="6670302" y="5881808"/>
                  <a:pt x="6678718" y="5886765"/>
                  <a:pt x="6690942" y="5893934"/>
                </a:cubicBezTo>
                <a:cubicBezTo>
                  <a:pt x="6681526" y="5896033"/>
                  <a:pt x="6674558" y="5898946"/>
                  <a:pt x="6672114" y="5897838"/>
                </a:cubicBezTo>
                <a:cubicBezTo>
                  <a:pt x="6661706" y="5893001"/>
                  <a:pt x="6652566" y="5886940"/>
                  <a:pt x="6636726" y="5877613"/>
                </a:cubicBezTo>
                <a:cubicBezTo>
                  <a:pt x="6631026" y="5890785"/>
                  <a:pt x="6620885" y="5901220"/>
                  <a:pt x="6624054" y="5909552"/>
                </a:cubicBezTo>
                <a:cubicBezTo>
                  <a:pt x="6627314" y="5918093"/>
                  <a:pt x="6626206" y="5925657"/>
                  <a:pt x="6623163" y="5932856"/>
                </a:cubicBezTo>
                <a:lnTo>
                  <a:pt x="6610788" y="5953752"/>
                </a:lnTo>
                <a:lnTo>
                  <a:pt x="6610387" y="5953796"/>
                </a:lnTo>
                <a:lnTo>
                  <a:pt x="6609618" y="5954475"/>
                </a:lnTo>
                <a:lnTo>
                  <a:pt x="6598169" y="5960032"/>
                </a:lnTo>
                <a:cubicBezTo>
                  <a:pt x="6599165" y="5960673"/>
                  <a:pt x="6600160" y="5961315"/>
                  <a:pt x="6601158" y="5961956"/>
                </a:cubicBezTo>
                <a:lnTo>
                  <a:pt x="6609618" y="5954475"/>
                </a:lnTo>
                <a:lnTo>
                  <a:pt x="6610658" y="5953971"/>
                </a:lnTo>
                <a:lnTo>
                  <a:pt x="6610788" y="5953752"/>
                </a:lnTo>
                <a:lnTo>
                  <a:pt x="6630417" y="5951631"/>
                </a:lnTo>
                <a:cubicBezTo>
                  <a:pt x="6648944" y="5953355"/>
                  <a:pt x="6664352" y="5964449"/>
                  <a:pt x="6689132" y="5964231"/>
                </a:cubicBezTo>
                <a:cubicBezTo>
                  <a:pt x="6664604" y="5982064"/>
                  <a:pt x="6649398" y="6000193"/>
                  <a:pt x="6625864" y="6008467"/>
                </a:cubicBezTo>
                <a:cubicBezTo>
                  <a:pt x="6587309" y="6022051"/>
                  <a:pt x="6589481" y="6043792"/>
                  <a:pt x="6584954" y="6065125"/>
                </a:cubicBezTo>
                <a:cubicBezTo>
                  <a:pt x="6583149" y="6073635"/>
                  <a:pt x="6587399" y="6083370"/>
                  <a:pt x="6582424" y="6090773"/>
                </a:cubicBezTo>
                <a:cubicBezTo>
                  <a:pt x="6571836" y="6106453"/>
                  <a:pt x="6579436" y="6116476"/>
                  <a:pt x="6605412" y="6124870"/>
                </a:cubicBezTo>
                <a:cubicBezTo>
                  <a:pt x="6592289" y="6134372"/>
                  <a:pt x="6582062" y="6141774"/>
                  <a:pt x="6568666" y="6151451"/>
                </a:cubicBezTo>
                <a:cubicBezTo>
                  <a:pt x="6582604" y="6153667"/>
                  <a:pt x="6594281" y="6155588"/>
                  <a:pt x="6609752" y="6158095"/>
                </a:cubicBezTo>
                <a:cubicBezTo>
                  <a:pt x="6606138" y="6164215"/>
                  <a:pt x="6604779" y="6171384"/>
                  <a:pt x="6598622" y="6175408"/>
                </a:cubicBezTo>
                <a:cubicBezTo>
                  <a:pt x="6593556" y="6178728"/>
                  <a:pt x="6582696" y="6178262"/>
                  <a:pt x="6574456" y="6179603"/>
                </a:cubicBezTo>
                <a:cubicBezTo>
                  <a:pt x="6550200" y="6183623"/>
                  <a:pt x="6541786" y="6192076"/>
                  <a:pt x="6544954" y="6208922"/>
                </a:cubicBezTo>
                <a:cubicBezTo>
                  <a:pt x="6546584" y="6217549"/>
                  <a:pt x="6546855" y="6226409"/>
                  <a:pt x="6550020" y="6234745"/>
                </a:cubicBezTo>
                <a:cubicBezTo>
                  <a:pt x="6561060" y="6264121"/>
                  <a:pt x="6561423" y="6264063"/>
                  <a:pt x="6516352" y="6284754"/>
                </a:cubicBezTo>
                <a:cubicBezTo>
                  <a:pt x="6529748" y="6289128"/>
                  <a:pt x="6541151" y="6292915"/>
                  <a:pt x="6552464" y="6296647"/>
                </a:cubicBezTo>
                <a:cubicBezTo>
                  <a:pt x="6552192" y="6298626"/>
                  <a:pt x="6551830" y="6300609"/>
                  <a:pt x="6551558" y="6302650"/>
                </a:cubicBezTo>
                <a:cubicBezTo>
                  <a:pt x="6534999" y="6305508"/>
                  <a:pt x="6518344" y="6308303"/>
                  <a:pt x="6495446" y="6312269"/>
                </a:cubicBezTo>
                <a:cubicBezTo>
                  <a:pt x="6500697" y="6298222"/>
                  <a:pt x="6503862" y="6289824"/>
                  <a:pt x="6507302" y="6280792"/>
                </a:cubicBezTo>
                <a:cubicBezTo>
                  <a:pt x="6500969" y="6280792"/>
                  <a:pt x="6496080" y="6280501"/>
                  <a:pt x="6495990" y="6280851"/>
                </a:cubicBezTo>
                <a:cubicBezTo>
                  <a:pt x="6484677" y="6318505"/>
                  <a:pt x="6436979" y="6334301"/>
                  <a:pt x="6393176" y="6352777"/>
                </a:cubicBezTo>
                <a:cubicBezTo>
                  <a:pt x="6386747" y="6355459"/>
                  <a:pt x="6384754" y="6362570"/>
                  <a:pt x="6376068" y="6373471"/>
                </a:cubicBezTo>
                <a:cubicBezTo>
                  <a:pt x="6393085" y="6369798"/>
                  <a:pt x="6400052" y="6369098"/>
                  <a:pt x="6405575" y="6366940"/>
                </a:cubicBezTo>
                <a:cubicBezTo>
                  <a:pt x="6414262" y="6363503"/>
                  <a:pt x="6421410" y="6358196"/>
                  <a:pt x="6430465" y="6355284"/>
                </a:cubicBezTo>
                <a:cubicBezTo>
                  <a:pt x="6441229" y="6351847"/>
                  <a:pt x="6454897" y="6348640"/>
                  <a:pt x="6460964" y="6359016"/>
                </a:cubicBezTo>
                <a:cubicBezTo>
                  <a:pt x="6466120" y="6367815"/>
                  <a:pt x="6454806" y="6369273"/>
                  <a:pt x="6444399" y="6372305"/>
                </a:cubicBezTo>
                <a:cubicBezTo>
                  <a:pt x="6420596" y="6379241"/>
                  <a:pt x="6419146" y="6386877"/>
                  <a:pt x="6432634" y="6414971"/>
                </a:cubicBezTo>
                <a:cubicBezTo>
                  <a:pt x="6445848" y="6420219"/>
                  <a:pt x="6473998" y="6410659"/>
                  <a:pt x="6476261" y="6430067"/>
                </a:cubicBezTo>
                <a:cubicBezTo>
                  <a:pt x="6455440" y="6436945"/>
                  <a:pt x="6455440" y="6436945"/>
                  <a:pt x="6410188" y="6428030"/>
                </a:cubicBezTo>
                <a:cubicBezTo>
                  <a:pt x="6415984" y="6436304"/>
                  <a:pt x="6421049" y="6443414"/>
                  <a:pt x="6426752" y="6451633"/>
                </a:cubicBezTo>
                <a:cubicBezTo>
                  <a:pt x="6386566" y="6458744"/>
                  <a:pt x="6349639" y="6466089"/>
                  <a:pt x="6312082" y="6471453"/>
                </a:cubicBezTo>
                <a:cubicBezTo>
                  <a:pt x="6302123" y="6472911"/>
                  <a:pt x="6289633" y="6469121"/>
                  <a:pt x="6279135" y="6466380"/>
                </a:cubicBezTo>
                <a:lnTo>
                  <a:pt x="6248579" y="6455442"/>
                </a:lnTo>
                <a:lnTo>
                  <a:pt x="6248454" y="6455249"/>
                </a:lnTo>
                <a:lnTo>
                  <a:pt x="6248386" y="6455257"/>
                </a:lnTo>
                <a:lnTo>
                  <a:pt x="6252494" y="6434170"/>
                </a:lnTo>
                <a:cubicBezTo>
                  <a:pt x="6253932" y="6427124"/>
                  <a:pt x="6255742" y="6420159"/>
                  <a:pt x="6258863" y="6413458"/>
                </a:cubicBezTo>
                <a:cubicBezTo>
                  <a:pt x="6264114" y="6402207"/>
                  <a:pt x="6262122" y="6395096"/>
                  <a:pt x="6244924" y="6389559"/>
                </a:cubicBezTo>
                <a:cubicBezTo>
                  <a:pt x="6234426" y="6392005"/>
                  <a:pt x="6223474" y="6394571"/>
                  <a:pt x="6212434" y="6397195"/>
                </a:cubicBezTo>
                <a:cubicBezTo>
                  <a:pt x="6193702" y="6401682"/>
                  <a:pt x="6190351" y="6408093"/>
                  <a:pt x="6203746" y="6418703"/>
                </a:cubicBezTo>
                <a:cubicBezTo>
                  <a:pt x="6227730" y="6437586"/>
                  <a:pt x="6227188" y="6437878"/>
                  <a:pt x="6187543" y="6446272"/>
                </a:cubicBezTo>
                <a:cubicBezTo>
                  <a:pt x="6194829" y="6456792"/>
                  <a:pt x="6204718" y="6459372"/>
                  <a:pt x="6215454" y="6459154"/>
                </a:cubicBezTo>
                <a:lnTo>
                  <a:pt x="6248386" y="6455257"/>
                </a:lnTo>
                <a:lnTo>
                  <a:pt x="6248365" y="6455366"/>
                </a:lnTo>
                <a:lnTo>
                  <a:pt x="6248579" y="6455442"/>
                </a:lnTo>
                <a:lnTo>
                  <a:pt x="6271262" y="6490745"/>
                </a:lnTo>
                <a:cubicBezTo>
                  <a:pt x="6266644" y="6509282"/>
                  <a:pt x="6211166" y="6491387"/>
                  <a:pt x="6215422" y="6519484"/>
                </a:cubicBezTo>
                <a:cubicBezTo>
                  <a:pt x="6237867" y="6520589"/>
                  <a:pt x="6258228" y="6521871"/>
                  <a:pt x="6278682" y="6522513"/>
                </a:cubicBezTo>
                <a:cubicBezTo>
                  <a:pt x="6297782" y="6523096"/>
                  <a:pt x="6315066" y="6521463"/>
                  <a:pt x="6317964" y="6505667"/>
                </a:cubicBezTo>
                <a:cubicBezTo>
                  <a:pt x="6318688" y="6501997"/>
                  <a:pt x="6321222" y="6496748"/>
                  <a:pt x="6325292" y="6495465"/>
                </a:cubicBezTo>
                <a:cubicBezTo>
                  <a:pt x="6332265" y="6493369"/>
                  <a:pt x="6341494" y="6492728"/>
                  <a:pt x="6349005" y="6493894"/>
                </a:cubicBezTo>
                <a:cubicBezTo>
                  <a:pt x="6351450" y="6494302"/>
                  <a:pt x="6353714" y="6502460"/>
                  <a:pt x="6351812" y="6506133"/>
                </a:cubicBezTo>
                <a:cubicBezTo>
                  <a:pt x="6346566" y="6516393"/>
                  <a:pt x="6338960" y="6526183"/>
                  <a:pt x="6328733" y="6541575"/>
                </a:cubicBezTo>
                <a:cubicBezTo>
                  <a:pt x="6314614" y="6549907"/>
                  <a:pt x="6296242" y="6535277"/>
                  <a:pt x="6276967" y="6535627"/>
                </a:cubicBezTo>
                <a:cubicBezTo>
                  <a:pt x="6256962" y="6536035"/>
                  <a:pt x="6233611" y="6533939"/>
                  <a:pt x="6219400" y="6548861"/>
                </a:cubicBezTo>
                <a:cubicBezTo>
                  <a:pt x="6227640" y="6573281"/>
                  <a:pt x="6232886" y="6599046"/>
                  <a:pt x="6271715" y="6614725"/>
                </a:cubicBezTo>
                <a:cubicBezTo>
                  <a:pt x="6249904" y="6632501"/>
                  <a:pt x="6206638" y="6617000"/>
                  <a:pt x="6190804" y="6643869"/>
                </a:cubicBezTo>
                <a:cubicBezTo>
                  <a:pt x="6211256" y="6653604"/>
                  <a:pt x="6233158" y="6664039"/>
                  <a:pt x="6259587" y="6676686"/>
                </a:cubicBezTo>
                <a:cubicBezTo>
                  <a:pt x="6242298" y="6681056"/>
                  <a:pt x="6230532" y="6683972"/>
                  <a:pt x="6210712" y="6688925"/>
                </a:cubicBezTo>
                <a:cubicBezTo>
                  <a:pt x="6229541" y="6697377"/>
                  <a:pt x="6244290" y="6704022"/>
                  <a:pt x="6261941" y="6711891"/>
                </a:cubicBezTo>
                <a:cubicBezTo>
                  <a:pt x="6244471" y="6726754"/>
                  <a:pt x="6220034" y="6725300"/>
                  <a:pt x="6198313" y="6720635"/>
                </a:cubicBezTo>
                <a:cubicBezTo>
                  <a:pt x="6178948" y="6716498"/>
                  <a:pt x="6162020" y="6707637"/>
                  <a:pt x="6144102" y="6700756"/>
                </a:cubicBezTo>
                <a:cubicBezTo>
                  <a:pt x="6132337" y="6696270"/>
                  <a:pt x="6120662" y="6691608"/>
                  <a:pt x="6105455" y="6685663"/>
                </a:cubicBezTo>
                <a:cubicBezTo>
                  <a:pt x="6099660" y="6710258"/>
                  <a:pt x="6109168" y="6724655"/>
                  <a:pt x="6135772" y="6736723"/>
                </a:cubicBezTo>
                <a:cubicBezTo>
                  <a:pt x="6158223" y="6746921"/>
                  <a:pt x="6176412" y="6761029"/>
                  <a:pt x="6200125" y="6775601"/>
                </a:cubicBezTo>
                <a:cubicBezTo>
                  <a:pt x="6184646" y="6781663"/>
                  <a:pt x="6170350" y="6787257"/>
                  <a:pt x="6154328" y="6793493"/>
                </a:cubicBezTo>
                <a:cubicBezTo>
                  <a:pt x="6171522" y="6805270"/>
                  <a:pt x="6204470" y="6792272"/>
                  <a:pt x="6215784" y="6808590"/>
                </a:cubicBezTo>
                <a:cubicBezTo>
                  <a:pt x="6179490" y="6820191"/>
                  <a:pt x="6146186" y="6832255"/>
                  <a:pt x="6111154" y="6841699"/>
                </a:cubicBezTo>
                <a:cubicBezTo>
                  <a:pt x="6075228" y="6851376"/>
                  <a:pt x="6040474" y="6840766"/>
                  <a:pt x="6006168" y="6834588"/>
                </a:cubicBezTo>
                <a:cubicBezTo>
                  <a:pt x="5987526" y="6831206"/>
                  <a:pt x="5969246" y="6827011"/>
                  <a:pt x="5950960" y="6822812"/>
                </a:cubicBezTo>
                <a:cubicBezTo>
                  <a:pt x="5909783" y="6813430"/>
                  <a:pt x="5875476" y="6798042"/>
                  <a:pt x="5859460" y="6771111"/>
                </a:cubicBezTo>
                <a:cubicBezTo>
                  <a:pt x="5852126" y="6758755"/>
                  <a:pt x="5842714" y="6751178"/>
                  <a:pt x="5819816" y="6748845"/>
                </a:cubicBezTo>
                <a:cubicBezTo>
                  <a:pt x="5804700" y="6761029"/>
                  <a:pt x="5788774" y="6773793"/>
                  <a:pt x="5772844" y="6786557"/>
                </a:cubicBezTo>
                <a:cubicBezTo>
                  <a:pt x="5769674" y="6785566"/>
                  <a:pt x="5766511" y="6784520"/>
                  <a:pt x="5763432" y="6783529"/>
                </a:cubicBezTo>
                <a:cubicBezTo>
                  <a:pt x="5767326" y="6769832"/>
                  <a:pt x="5771124" y="6756131"/>
                  <a:pt x="5775923" y="6739230"/>
                </a:cubicBezTo>
                <a:cubicBezTo>
                  <a:pt x="5764972" y="6736081"/>
                  <a:pt x="5753296" y="6732699"/>
                  <a:pt x="5741621" y="6729320"/>
                </a:cubicBezTo>
                <a:cubicBezTo>
                  <a:pt x="5741621" y="6729320"/>
                  <a:pt x="5741440" y="6729203"/>
                  <a:pt x="5741440" y="6729203"/>
                </a:cubicBezTo>
                <a:cubicBezTo>
                  <a:pt x="5719086" y="6711541"/>
                  <a:pt x="5705599" y="6691608"/>
                  <a:pt x="5711117" y="6668584"/>
                </a:cubicBezTo>
                <a:cubicBezTo>
                  <a:pt x="5713924" y="6656520"/>
                  <a:pt x="5711117" y="6647834"/>
                  <a:pt x="5694739" y="6641186"/>
                </a:cubicBezTo>
                <a:cubicBezTo>
                  <a:pt x="5688491" y="6638682"/>
                  <a:pt x="5680709" y="6635592"/>
                  <a:pt x="5678264" y="6631630"/>
                </a:cubicBezTo>
                <a:cubicBezTo>
                  <a:pt x="5674920" y="6626093"/>
                  <a:pt x="5672022" y="6617349"/>
                  <a:pt x="5676454" y="6613909"/>
                </a:cubicBezTo>
                <a:cubicBezTo>
                  <a:pt x="5681072" y="6610293"/>
                  <a:pt x="5696187" y="6608722"/>
                  <a:pt x="5703608" y="6610818"/>
                </a:cubicBezTo>
                <a:cubicBezTo>
                  <a:pt x="5727683" y="6617579"/>
                  <a:pt x="5750399" y="6626440"/>
                  <a:pt x="5779454" y="6631921"/>
                </a:cubicBezTo>
                <a:cubicBezTo>
                  <a:pt x="5771124" y="6623819"/>
                  <a:pt x="5765152" y="6613851"/>
                  <a:pt x="5754020" y="6607906"/>
                </a:cubicBezTo>
                <a:cubicBezTo>
                  <a:pt x="5708950" y="6583949"/>
                  <a:pt x="5664688" y="6558417"/>
                  <a:pt x="5599798" y="6559759"/>
                </a:cubicBezTo>
                <a:cubicBezTo>
                  <a:pt x="5583686" y="6560109"/>
                  <a:pt x="5567398" y="6556030"/>
                  <a:pt x="5551196" y="6553989"/>
                </a:cubicBezTo>
                <a:cubicBezTo>
                  <a:pt x="5548116" y="6552123"/>
                  <a:pt x="5544953" y="6550202"/>
                  <a:pt x="5541874" y="6548336"/>
                </a:cubicBezTo>
                <a:cubicBezTo>
                  <a:pt x="5514992" y="6536327"/>
                  <a:pt x="5488020" y="6524262"/>
                  <a:pt x="5459424" y="6511495"/>
                </a:cubicBezTo>
                <a:cubicBezTo>
                  <a:pt x="5454172" y="6515985"/>
                  <a:pt x="5448292" y="6520997"/>
                  <a:pt x="5440323" y="6527758"/>
                </a:cubicBezTo>
                <a:cubicBezTo>
                  <a:pt x="5438150" y="6523213"/>
                  <a:pt x="5436978" y="6520880"/>
                  <a:pt x="5435982" y="6518434"/>
                </a:cubicBezTo>
                <a:cubicBezTo>
                  <a:pt x="5432270" y="6509516"/>
                  <a:pt x="5431999" y="6499022"/>
                  <a:pt x="5424217" y="6492028"/>
                </a:cubicBezTo>
                <a:cubicBezTo>
                  <a:pt x="5404210" y="6474191"/>
                  <a:pt x="5380951" y="6457870"/>
                  <a:pt x="5358597" y="6441144"/>
                </a:cubicBezTo>
                <a:cubicBezTo>
                  <a:pt x="5353984" y="6437703"/>
                  <a:pt x="5347556" y="6435257"/>
                  <a:pt x="5335338" y="6428901"/>
                </a:cubicBezTo>
                <a:cubicBezTo>
                  <a:pt x="5328642" y="6457636"/>
                  <a:pt x="5321489" y="6482468"/>
                  <a:pt x="5317872" y="6507533"/>
                </a:cubicBezTo>
                <a:cubicBezTo>
                  <a:pt x="5316784" y="6514994"/>
                  <a:pt x="5323028" y="6524029"/>
                  <a:pt x="5330000" y="6530615"/>
                </a:cubicBezTo>
                <a:cubicBezTo>
                  <a:pt x="5346741" y="6546353"/>
                  <a:pt x="5345201" y="6562849"/>
                  <a:pt x="5322937" y="6575555"/>
                </a:cubicBezTo>
                <a:cubicBezTo>
                  <a:pt x="5310176" y="6582783"/>
                  <a:pt x="5310176" y="6582783"/>
                  <a:pt x="5309632" y="6599629"/>
                </a:cubicBezTo>
                <a:cubicBezTo>
                  <a:pt x="5314613" y="6597763"/>
                  <a:pt x="5319140" y="6596072"/>
                  <a:pt x="5323661" y="6594380"/>
                </a:cubicBezTo>
                <a:cubicBezTo>
                  <a:pt x="5331806" y="6614200"/>
                  <a:pt x="5331806" y="6614200"/>
                  <a:pt x="5314974" y="6627606"/>
                </a:cubicBezTo>
                <a:cubicBezTo>
                  <a:pt x="5320855" y="6643227"/>
                  <a:pt x="5326469" y="6657916"/>
                  <a:pt x="5331714" y="6671554"/>
                </a:cubicBezTo>
                <a:cubicBezTo>
                  <a:pt x="5291080" y="6698136"/>
                  <a:pt x="5286734" y="6702043"/>
                  <a:pt x="5320584" y="6735265"/>
                </a:cubicBezTo>
                <a:cubicBezTo>
                  <a:pt x="5284108" y="6753452"/>
                  <a:pt x="5290628" y="6774668"/>
                  <a:pt x="5302030" y="6801479"/>
                </a:cubicBezTo>
                <a:cubicBezTo>
                  <a:pt x="5310718" y="6821941"/>
                  <a:pt x="5295246" y="6846711"/>
                  <a:pt x="5290266" y="6869560"/>
                </a:cubicBezTo>
                <a:cubicBezTo>
                  <a:pt x="5282936" y="6903485"/>
                  <a:pt x="5275331" y="6937407"/>
                  <a:pt x="5267820" y="6971332"/>
                </a:cubicBezTo>
                <a:cubicBezTo>
                  <a:pt x="5271986" y="6971915"/>
                  <a:pt x="5276236" y="6972498"/>
                  <a:pt x="5280400" y="6973082"/>
                </a:cubicBezTo>
                <a:cubicBezTo>
                  <a:pt x="5290628" y="6947084"/>
                  <a:pt x="5302484" y="6921264"/>
                  <a:pt x="5310718" y="6895033"/>
                </a:cubicBezTo>
                <a:cubicBezTo>
                  <a:pt x="5317962" y="6872125"/>
                  <a:pt x="5310900" y="6846302"/>
                  <a:pt x="5347283" y="6829052"/>
                </a:cubicBezTo>
                <a:cubicBezTo>
                  <a:pt x="5366293" y="6837154"/>
                  <a:pt x="5363668" y="6848052"/>
                  <a:pt x="5355065" y="6856971"/>
                </a:cubicBezTo>
                <a:cubicBezTo>
                  <a:pt x="5338594" y="6874165"/>
                  <a:pt x="5330584" y="6892496"/>
                  <a:pt x="5325844" y="6911279"/>
                </a:cubicBezTo>
                <a:lnTo>
                  <a:pt x="5316413" y="6967284"/>
                </a:lnTo>
                <a:lnTo>
                  <a:pt x="5307461" y="6975063"/>
                </a:lnTo>
                <a:cubicBezTo>
                  <a:pt x="5304384" y="6977772"/>
                  <a:pt x="5301760" y="6980540"/>
                  <a:pt x="5300854" y="6983513"/>
                </a:cubicBezTo>
                <a:cubicBezTo>
                  <a:pt x="5288364" y="7024258"/>
                  <a:pt x="5276779" y="7065119"/>
                  <a:pt x="5266010" y="7106035"/>
                </a:cubicBezTo>
                <a:cubicBezTo>
                  <a:pt x="5263656" y="7114896"/>
                  <a:pt x="5265647" y="7124164"/>
                  <a:pt x="5265647" y="7137220"/>
                </a:cubicBezTo>
                <a:cubicBezTo>
                  <a:pt x="5227996" y="7121598"/>
                  <a:pt x="5235782" y="7099916"/>
                  <a:pt x="5234606" y="7081320"/>
                </a:cubicBezTo>
                <a:cubicBezTo>
                  <a:pt x="5233338" y="7061503"/>
                  <a:pt x="5236870" y="7041512"/>
                  <a:pt x="5238675" y="7015514"/>
                </a:cubicBezTo>
                <a:cubicBezTo>
                  <a:pt x="5214782" y="7034867"/>
                  <a:pt x="5202115" y="7048565"/>
                  <a:pt x="5198493" y="7069139"/>
                </a:cubicBezTo>
                <a:cubicBezTo>
                  <a:pt x="5191431" y="7109301"/>
                  <a:pt x="5174600" y="7148763"/>
                  <a:pt x="5160932" y="7188399"/>
                </a:cubicBezTo>
                <a:cubicBezTo>
                  <a:pt x="5158760" y="7194635"/>
                  <a:pt x="5151702" y="7200172"/>
                  <a:pt x="5142290" y="7211715"/>
                </a:cubicBezTo>
                <a:cubicBezTo>
                  <a:pt x="5135590" y="7187175"/>
                  <a:pt x="5130434" y="7168229"/>
                  <a:pt x="5125272" y="7149229"/>
                </a:cubicBezTo>
                <a:cubicBezTo>
                  <a:pt x="5114050" y="7170387"/>
                  <a:pt x="5112330" y="7193178"/>
                  <a:pt x="5081288" y="7210024"/>
                </a:cubicBezTo>
                <a:cubicBezTo>
                  <a:pt x="5073774" y="7207166"/>
                  <a:pt x="5065448" y="7203959"/>
                  <a:pt x="5055946" y="7200289"/>
                </a:cubicBezTo>
                <a:cubicBezTo>
                  <a:pt x="5040378" y="7215385"/>
                  <a:pt x="5044090" y="7240333"/>
                  <a:pt x="5004899" y="7241558"/>
                </a:cubicBezTo>
                <a:cubicBezTo>
                  <a:pt x="5008702" y="7272159"/>
                  <a:pt x="5012318" y="7300545"/>
                  <a:pt x="5015850" y="7328989"/>
                </a:cubicBezTo>
                <a:cubicBezTo>
                  <a:pt x="5012866" y="7329338"/>
                  <a:pt x="5009879" y="7329688"/>
                  <a:pt x="5006981" y="7330097"/>
                </a:cubicBezTo>
                <a:cubicBezTo>
                  <a:pt x="4998112" y="7304857"/>
                  <a:pt x="4989245" y="7279617"/>
                  <a:pt x="4980282" y="7254322"/>
                </a:cubicBezTo>
                <a:cubicBezTo>
                  <a:pt x="4970144" y="7277638"/>
                  <a:pt x="4962454" y="7300312"/>
                  <a:pt x="4935210" y="7323685"/>
                </a:cubicBezTo>
                <a:cubicBezTo>
                  <a:pt x="4919006" y="7299320"/>
                  <a:pt x="4906245" y="7279967"/>
                  <a:pt x="4892764" y="7259625"/>
                </a:cubicBezTo>
                <a:cubicBezTo>
                  <a:pt x="4863890" y="7270002"/>
                  <a:pt x="4836556" y="7279792"/>
                  <a:pt x="4801439" y="7292443"/>
                </a:cubicBezTo>
                <a:cubicBezTo>
                  <a:pt x="4797008" y="7297862"/>
                  <a:pt x="4793839" y="7308006"/>
                  <a:pt x="4813749" y="7316691"/>
                </a:cubicBezTo>
                <a:cubicBezTo>
                  <a:pt x="4820627" y="7319693"/>
                  <a:pt x="4823773" y="7323350"/>
                  <a:pt x="4824294" y="7327336"/>
                </a:cubicBezTo>
                <a:lnTo>
                  <a:pt x="4819162" y="7339773"/>
                </a:lnTo>
                <a:lnTo>
                  <a:pt x="4768587" y="7312376"/>
                </a:lnTo>
                <a:cubicBezTo>
                  <a:pt x="4762616" y="7321528"/>
                  <a:pt x="4756912" y="7330272"/>
                  <a:pt x="4751213" y="7339074"/>
                </a:cubicBezTo>
                <a:cubicBezTo>
                  <a:pt x="4718808" y="7327064"/>
                  <a:pt x="4732474" y="7303807"/>
                  <a:pt x="4718898" y="7284224"/>
                </a:cubicBezTo>
                <a:cubicBezTo>
                  <a:pt x="4702610" y="7291568"/>
                  <a:pt x="4688219" y="7297804"/>
                  <a:pt x="4674370" y="7304449"/>
                </a:cubicBezTo>
                <a:cubicBezTo>
                  <a:pt x="4669572" y="7306723"/>
                  <a:pt x="4666046" y="7312201"/>
                  <a:pt x="4661609" y="7312318"/>
                </a:cubicBezTo>
                <a:cubicBezTo>
                  <a:pt x="4622786" y="7313426"/>
                  <a:pt x="4603596" y="7333009"/>
                  <a:pt x="4577528" y="7351429"/>
                </a:cubicBezTo>
                <a:cubicBezTo>
                  <a:pt x="4563866" y="7339598"/>
                  <a:pt x="4552554" y="7329863"/>
                  <a:pt x="4539972" y="7318962"/>
                </a:cubicBezTo>
                <a:cubicBezTo>
                  <a:pt x="4529740" y="7321295"/>
                  <a:pt x="4518880" y="7323744"/>
                  <a:pt x="4505756" y="7326714"/>
                </a:cubicBezTo>
                <a:cubicBezTo>
                  <a:pt x="4498970" y="7318787"/>
                  <a:pt x="4492818" y="7311618"/>
                  <a:pt x="4486299" y="7303924"/>
                </a:cubicBezTo>
                <a:cubicBezTo>
                  <a:pt x="4482134" y="7305498"/>
                  <a:pt x="4477159" y="7306315"/>
                  <a:pt x="4474985" y="7308414"/>
                </a:cubicBezTo>
                <a:cubicBezTo>
                  <a:pt x="4466390" y="7316283"/>
                  <a:pt x="4456978" y="7324035"/>
                  <a:pt x="4451002" y="7332776"/>
                </a:cubicBezTo>
                <a:cubicBezTo>
                  <a:pt x="4428556" y="7365010"/>
                  <a:pt x="4383938" y="7369675"/>
                  <a:pt x="4347917" y="7343327"/>
                </a:cubicBezTo>
                <a:cubicBezTo>
                  <a:pt x="4333978" y="7333184"/>
                  <a:pt x="4318952" y="7323685"/>
                  <a:pt x="4307548" y="7315991"/>
                </a:cubicBezTo>
                <a:cubicBezTo>
                  <a:pt x="4283565" y="7324848"/>
                  <a:pt x="4258765" y="7335050"/>
                  <a:pt x="4232251" y="7343036"/>
                </a:cubicBezTo>
                <a:cubicBezTo>
                  <a:pt x="4226366" y="7344785"/>
                  <a:pt x="4212517" y="7340003"/>
                  <a:pt x="4206274" y="7335750"/>
                </a:cubicBezTo>
                <a:cubicBezTo>
                  <a:pt x="4196410" y="7329105"/>
                  <a:pt x="4189891" y="7320361"/>
                  <a:pt x="4180117" y="7310685"/>
                </a:cubicBezTo>
                <a:cubicBezTo>
                  <a:pt x="4170886" y="7315758"/>
                  <a:pt x="4165092" y="7318437"/>
                  <a:pt x="4160207" y="7321703"/>
                </a:cubicBezTo>
                <a:cubicBezTo>
                  <a:pt x="4129523" y="7342336"/>
                  <a:pt x="4125092" y="7342452"/>
                  <a:pt x="4090790" y="7323569"/>
                </a:cubicBezTo>
                <a:cubicBezTo>
                  <a:pt x="4069336" y="7311734"/>
                  <a:pt x="4022996" y="7308939"/>
                  <a:pt x="3999918" y="7318091"/>
                </a:cubicBezTo>
                <a:cubicBezTo>
                  <a:pt x="3967699" y="7330855"/>
                  <a:pt x="3926606" y="7327064"/>
                  <a:pt x="3899730" y="7308531"/>
                </a:cubicBezTo>
                <a:cubicBezTo>
                  <a:pt x="3892578" y="7303574"/>
                  <a:pt x="3885338" y="7298387"/>
                  <a:pt x="3880268" y="7292559"/>
                </a:cubicBezTo>
                <a:cubicBezTo>
                  <a:pt x="3866968" y="7277404"/>
                  <a:pt x="3847960" y="7267786"/>
                  <a:pt x="3818276" y="7264345"/>
                </a:cubicBezTo>
                <a:cubicBezTo>
                  <a:pt x="3817188" y="7270760"/>
                  <a:pt x="3816012" y="7277054"/>
                  <a:pt x="3814925" y="7283291"/>
                </a:cubicBezTo>
                <a:cubicBezTo>
                  <a:pt x="3814020" y="7288710"/>
                  <a:pt x="3813296" y="7294130"/>
                  <a:pt x="3811938" y="7303749"/>
                </a:cubicBezTo>
                <a:cubicBezTo>
                  <a:pt x="3798994" y="7296346"/>
                  <a:pt x="3790579" y="7291568"/>
                  <a:pt x="3782163" y="7286786"/>
                </a:cubicBezTo>
                <a:cubicBezTo>
                  <a:pt x="3764965" y="7296871"/>
                  <a:pt x="3747680" y="7306956"/>
                  <a:pt x="3724421" y="7320595"/>
                </a:cubicBezTo>
                <a:cubicBezTo>
                  <a:pt x="3716180" y="7301828"/>
                  <a:pt x="3709849" y="7287431"/>
                  <a:pt x="3701795" y="7268894"/>
                </a:cubicBezTo>
                <a:cubicBezTo>
                  <a:pt x="3686950" y="7279154"/>
                  <a:pt x="3678263" y="7285448"/>
                  <a:pt x="3669027" y="7291510"/>
                </a:cubicBezTo>
                <a:cubicBezTo>
                  <a:pt x="3629660" y="7317216"/>
                  <a:pt x="3600787" y="7316924"/>
                  <a:pt x="3562048" y="7291218"/>
                </a:cubicBezTo>
                <a:cubicBezTo>
                  <a:pt x="3549740" y="7282999"/>
                  <a:pt x="3541686" y="7268136"/>
                  <a:pt x="3512365" y="7274838"/>
                </a:cubicBezTo>
                <a:cubicBezTo>
                  <a:pt x="3517702" y="7270118"/>
                  <a:pt x="3525398" y="7265803"/>
                  <a:pt x="3527566" y="7260558"/>
                </a:cubicBezTo>
                <a:cubicBezTo>
                  <a:pt x="3529468" y="7255955"/>
                  <a:pt x="3525121" y="7250298"/>
                  <a:pt x="3523497" y="7245053"/>
                </a:cubicBezTo>
                <a:cubicBezTo>
                  <a:pt x="3515801" y="7246161"/>
                  <a:pt x="3507928" y="7246920"/>
                  <a:pt x="3500418" y="7248494"/>
                </a:cubicBezTo>
                <a:cubicBezTo>
                  <a:pt x="3498426" y="7248899"/>
                  <a:pt x="3498154" y="7252048"/>
                  <a:pt x="3496253" y="7253506"/>
                </a:cubicBezTo>
                <a:cubicBezTo>
                  <a:pt x="3473808" y="7271168"/>
                  <a:pt x="3456156" y="7270760"/>
                  <a:pt x="3437968" y="7250240"/>
                </a:cubicBezTo>
                <a:cubicBezTo>
                  <a:pt x="3422399" y="7232698"/>
                  <a:pt x="3410271" y="7213986"/>
                  <a:pt x="3388641" y="7195568"/>
                </a:cubicBezTo>
                <a:cubicBezTo>
                  <a:pt x="3385834" y="7210723"/>
                  <a:pt x="3383032" y="7225937"/>
                  <a:pt x="3379954" y="7242663"/>
                </a:cubicBezTo>
                <a:cubicBezTo>
                  <a:pt x="3356966" y="7242604"/>
                  <a:pt x="3353887" y="7229899"/>
                  <a:pt x="3347005" y="7220222"/>
                </a:cubicBezTo>
                <a:cubicBezTo>
                  <a:pt x="3331170" y="7197548"/>
                  <a:pt x="3330354" y="7196848"/>
                  <a:pt x="3295601" y="7185250"/>
                </a:cubicBezTo>
                <a:cubicBezTo>
                  <a:pt x="3286642" y="7199006"/>
                  <a:pt x="3279398" y="7213577"/>
                  <a:pt x="3267995" y="7226633"/>
                </a:cubicBezTo>
                <a:cubicBezTo>
                  <a:pt x="3258402" y="7237534"/>
                  <a:pt x="3243558" y="7235260"/>
                  <a:pt x="3229800" y="7227916"/>
                </a:cubicBezTo>
                <a:cubicBezTo>
                  <a:pt x="3193422" y="7208449"/>
                  <a:pt x="3156765" y="7189271"/>
                  <a:pt x="3117937" y="7168754"/>
                </a:cubicBezTo>
                <a:cubicBezTo>
                  <a:pt x="3116670" y="7178314"/>
                  <a:pt x="3120201" y="7191253"/>
                  <a:pt x="3096126" y="7193411"/>
                </a:cubicBezTo>
                <a:cubicBezTo>
                  <a:pt x="3075401" y="7195277"/>
                  <a:pt x="3062368" y="7190728"/>
                  <a:pt x="3051684" y="7179072"/>
                </a:cubicBezTo>
                <a:cubicBezTo>
                  <a:pt x="3032588" y="7158086"/>
                  <a:pt x="2999917" y="7152141"/>
                  <a:pt x="2962628" y="7147421"/>
                </a:cubicBezTo>
                <a:cubicBezTo>
                  <a:pt x="2960002" y="7156690"/>
                  <a:pt x="2957919" y="7163859"/>
                  <a:pt x="2955480" y="7172311"/>
                </a:cubicBezTo>
                <a:cubicBezTo>
                  <a:pt x="2950952" y="7170678"/>
                  <a:pt x="2945525" y="7169920"/>
                  <a:pt x="2944801" y="7168229"/>
                </a:cubicBezTo>
                <a:cubicBezTo>
                  <a:pt x="2940364" y="7158086"/>
                  <a:pt x="2936923" y="7147713"/>
                  <a:pt x="2933125" y="7137161"/>
                </a:cubicBezTo>
                <a:cubicBezTo>
                  <a:pt x="2913482" y="7129467"/>
                  <a:pt x="2893391" y="7121540"/>
                  <a:pt x="2870132" y="7112388"/>
                </a:cubicBezTo>
                <a:cubicBezTo>
                  <a:pt x="2866962" y="7118161"/>
                  <a:pt x="2863437" y="7124514"/>
                  <a:pt x="2860448" y="7130050"/>
                </a:cubicBezTo>
                <a:cubicBezTo>
                  <a:pt x="2829310" y="7106910"/>
                  <a:pt x="2798812" y="7084294"/>
                  <a:pt x="2768404" y="7061737"/>
                </a:cubicBezTo>
                <a:cubicBezTo>
                  <a:pt x="2765417" y="7062845"/>
                  <a:pt x="2762338" y="7064011"/>
                  <a:pt x="2759350" y="7065119"/>
                </a:cubicBezTo>
                <a:lnTo>
                  <a:pt x="2764907" y="7089347"/>
                </a:lnTo>
                <a:lnTo>
                  <a:pt x="2691381" y="7072405"/>
                </a:lnTo>
                <a:cubicBezTo>
                  <a:pt x="2681426" y="7069081"/>
                  <a:pt x="2677532" y="7058183"/>
                  <a:pt x="2670747" y="7050835"/>
                </a:cubicBezTo>
                <a:cubicBezTo>
                  <a:pt x="2659253" y="7038421"/>
                  <a:pt x="2655178" y="7019829"/>
                  <a:pt x="2620153" y="7027348"/>
                </a:cubicBezTo>
                <a:cubicBezTo>
                  <a:pt x="2616168" y="7028220"/>
                  <a:pt x="2607934" y="7020646"/>
                  <a:pt x="2599246" y="7015572"/>
                </a:cubicBezTo>
                <a:cubicBezTo>
                  <a:pt x="2596892" y="7022741"/>
                  <a:pt x="2595172" y="7028048"/>
                  <a:pt x="2592727" y="7035217"/>
                </a:cubicBezTo>
                <a:cubicBezTo>
                  <a:pt x="2580600" y="7031135"/>
                  <a:pt x="2569286" y="7027348"/>
                  <a:pt x="2558154" y="7023558"/>
                </a:cubicBezTo>
                <a:cubicBezTo>
                  <a:pt x="2555444" y="7025832"/>
                  <a:pt x="2552274" y="7027348"/>
                  <a:pt x="2552546" y="7028515"/>
                </a:cubicBezTo>
                <a:cubicBezTo>
                  <a:pt x="2554628" y="7037721"/>
                  <a:pt x="2563315" y="7047515"/>
                  <a:pt x="2545936" y="7054742"/>
                </a:cubicBezTo>
                <a:cubicBezTo>
                  <a:pt x="2529286" y="7061678"/>
                  <a:pt x="2518244" y="7055267"/>
                  <a:pt x="2506207" y="7048739"/>
                </a:cubicBezTo>
                <a:cubicBezTo>
                  <a:pt x="2497067" y="7043783"/>
                  <a:pt x="2486292" y="7040171"/>
                  <a:pt x="2473082" y="7034693"/>
                </a:cubicBezTo>
                <a:cubicBezTo>
                  <a:pt x="2463304" y="7047398"/>
                  <a:pt x="2449642" y="7052468"/>
                  <a:pt x="2432172" y="7040695"/>
                </a:cubicBezTo>
                <a:cubicBezTo>
                  <a:pt x="2420768" y="7033001"/>
                  <a:pt x="2405471" y="7026357"/>
                  <a:pt x="2399138" y="7017147"/>
                </a:cubicBezTo>
                <a:cubicBezTo>
                  <a:pt x="2385018" y="6996864"/>
                  <a:pt x="2368996" y="6980776"/>
                  <a:pt x="2326189" y="6985437"/>
                </a:cubicBezTo>
                <a:cubicBezTo>
                  <a:pt x="2330898" y="6991207"/>
                  <a:pt x="2337593" y="6997213"/>
                  <a:pt x="2340853" y="7003975"/>
                </a:cubicBezTo>
                <a:cubicBezTo>
                  <a:pt x="2343206" y="7008869"/>
                  <a:pt x="2340853" y="7014639"/>
                  <a:pt x="2340672" y="7020062"/>
                </a:cubicBezTo>
                <a:cubicBezTo>
                  <a:pt x="2331079" y="7019479"/>
                  <a:pt x="2320490" y="7020412"/>
                  <a:pt x="2312251" y="7017905"/>
                </a:cubicBezTo>
                <a:cubicBezTo>
                  <a:pt x="2305193" y="7015747"/>
                  <a:pt x="2301028" y="7009744"/>
                  <a:pt x="2289534" y="7007645"/>
                </a:cubicBezTo>
                <a:cubicBezTo>
                  <a:pt x="2306280" y="7026765"/>
                  <a:pt x="2323110" y="7045824"/>
                  <a:pt x="2339857" y="7064944"/>
                </a:cubicBezTo>
                <a:cubicBezTo>
                  <a:pt x="2337864" y="7066402"/>
                  <a:pt x="2335782" y="7067798"/>
                  <a:pt x="2333790" y="7069256"/>
                </a:cubicBezTo>
                <a:cubicBezTo>
                  <a:pt x="2327819" y="7067915"/>
                  <a:pt x="2320032" y="7067623"/>
                  <a:pt x="2316234" y="7065002"/>
                </a:cubicBezTo>
                <a:cubicBezTo>
                  <a:pt x="2273693" y="7035392"/>
                  <a:pt x="2219755" y="7011902"/>
                  <a:pt x="2195407" y="6972265"/>
                </a:cubicBezTo>
                <a:cubicBezTo>
                  <a:pt x="2192510" y="6967603"/>
                  <a:pt x="2183913" y="6961947"/>
                  <a:pt x="2176766" y="6961131"/>
                </a:cubicBezTo>
                <a:cubicBezTo>
                  <a:pt x="2137846" y="6956702"/>
                  <a:pt x="2124994" y="6936827"/>
                  <a:pt x="2110603" y="6917532"/>
                </a:cubicBezTo>
                <a:cubicBezTo>
                  <a:pt x="2107348" y="6913220"/>
                  <a:pt x="2104269" y="6908846"/>
                  <a:pt x="2098927" y="6905118"/>
                </a:cubicBezTo>
                <a:cubicBezTo>
                  <a:pt x="2106986" y="6937232"/>
                  <a:pt x="2125446" y="6966495"/>
                  <a:pt x="2155764" y="6992898"/>
                </a:cubicBezTo>
                <a:cubicBezTo>
                  <a:pt x="2169975" y="7005257"/>
                  <a:pt x="2182918" y="7018430"/>
                  <a:pt x="2194049" y="7032010"/>
                </a:cubicBezTo>
                <a:cubicBezTo>
                  <a:pt x="2199754" y="7039004"/>
                  <a:pt x="2200116" y="7047806"/>
                  <a:pt x="2195860" y="7058008"/>
                </a:cubicBezTo>
                <a:cubicBezTo>
                  <a:pt x="2184276" y="7051014"/>
                  <a:pt x="2172691" y="7043961"/>
                  <a:pt x="2157212" y="7034576"/>
                </a:cubicBezTo>
                <a:cubicBezTo>
                  <a:pt x="2147620" y="7044019"/>
                  <a:pt x="2138480" y="7052935"/>
                  <a:pt x="2127801" y="7063428"/>
                </a:cubicBezTo>
                <a:cubicBezTo>
                  <a:pt x="2114134" y="7056958"/>
                  <a:pt x="2097569" y="7050547"/>
                  <a:pt x="2083817" y="7042212"/>
                </a:cubicBezTo>
                <a:cubicBezTo>
                  <a:pt x="2066437" y="7031660"/>
                  <a:pt x="2050868" y="7021109"/>
                  <a:pt x="2056935" y="7001992"/>
                </a:cubicBezTo>
                <a:cubicBezTo>
                  <a:pt x="2061004" y="6989286"/>
                  <a:pt x="2063358" y="6971390"/>
                  <a:pt x="2030143" y="6968067"/>
                </a:cubicBezTo>
                <a:cubicBezTo>
                  <a:pt x="2027789" y="6967833"/>
                  <a:pt x="2025168" y="6965796"/>
                  <a:pt x="2024083" y="6964221"/>
                </a:cubicBezTo>
                <a:cubicBezTo>
                  <a:pt x="2003805" y="6935136"/>
                  <a:pt x="1966611" y="6918698"/>
                  <a:pt x="1923889" y="6904768"/>
                </a:cubicBezTo>
                <a:cubicBezTo>
                  <a:pt x="1907873" y="6899520"/>
                  <a:pt x="1897641" y="6886581"/>
                  <a:pt x="1885423" y="6876845"/>
                </a:cubicBezTo>
                <a:cubicBezTo>
                  <a:pt x="1879089" y="6871834"/>
                  <a:pt x="1874110" y="6866239"/>
                  <a:pt x="1862435" y="6862390"/>
                </a:cubicBezTo>
                <a:cubicBezTo>
                  <a:pt x="1862977" y="6867639"/>
                  <a:pt x="1860805" y="6873992"/>
                  <a:pt x="1864608" y="6877895"/>
                </a:cubicBezTo>
                <a:cubicBezTo>
                  <a:pt x="1888683" y="6902669"/>
                  <a:pt x="1898909" y="6932978"/>
                  <a:pt x="1941359" y="6950582"/>
                </a:cubicBezTo>
                <a:cubicBezTo>
                  <a:pt x="1960635" y="6958626"/>
                  <a:pt x="1974121" y="6972907"/>
                  <a:pt x="1988694" y="6985087"/>
                </a:cubicBezTo>
                <a:cubicBezTo>
                  <a:pt x="2001004" y="6995347"/>
                  <a:pt x="1990681" y="7002808"/>
                  <a:pt x="1973760" y="7012718"/>
                </a:cubicBezTo>
                <a:cubicBezTo>
                  <a:pt x="1950319" y="6999426"/>
                  <a:pt x="1927330" y="6986370"/>
                  <a:pt x="1902621" y="6972323"/>
                </a:cubicBezTo>
                <a:cubicBezTo>
                  <a:pt x="1897641" y="6974481"/>
                  <a:pt x="1890583" y="6977452"/>
                  <a:pt x="1882259" y="6981009"/>
                </a:cubicBezTo>
                <a:cubicBezTo>
                  <a:pt x="1863340" y="6975414"/>
                  <a:pt x="1852479" y="6966029"/>
                  <a:pt x="1849129" y="6952503"/>
                </a:cubicBezTo>
                <a:cubicBezTo>
                  <a:pt x="1845512" y="6937990"/>
                  <a:pt x="1836011" y="6926567"/>
                  <a:pt x="1808223" y="6927267"/>
                </a:cubicBezTo>
                <a:cubicBezTo>
                  <a:pt x="1808223" y="6915607"/>
                  <a:pt x="1808223" y="6906572"/>
                  <a:pt x="1808223" y="6897599"/>
                </a:cubicBezTo>
                <a:cubicBezTo>
                  <a:pt x="1805326" y="6897424"/>
                  <a:pt x="1802338" y="6897190"/>
                  <a:pt x="1799445" y="6897015"/>
                </a:cubicBezTo>
                <a:cubicBezTo>
                  <a:pt x="1794647" y="6920564"/>
                  <a:pt x="1789848" y="6944113"/>
                  <a:pt x="1784239" y="6971565"/>
                </a:cubicBezTo>
                <a:cubicBezTo>
                  <a:pt x="1774919" y="6968475"/>
                  <a:pt x="1762337" y="6966845"/>
                  <a:pt x="1756996" y="6962005"/>
                </a:cubicBezTo>
                <a:cubicBezTo>
                  <a:pt x="1735455" y="6942422"/>
                  <a:pt x="1715183" y="6922135"/>
                  <a:pt x="1696264" y="6901444"/>
                </a:cubicBezTo>
                <a:cubicBezTo>
                  <a:pt x="1681245" y="6884948"/>
                  <a:pt x="1668754" y="6867464"/>
                  <a:pt x="1655359" y="6850676"/>
                </a:cubicBezTo>
                <a:cubicBezTo>
                  <a:pt x="1639156" y="6854930"/>
                  <a:pt x="1627029" y="6860936"/>
                  <a:pt x="1616349" y="6860003"/>
                </a:cubicBezTo>
                <a:cubicBezTo>
                  <a:pt x="1606847" y="6859186"/>
                  <a:pt x="1597073" y="6851434"/>
                  <a:pt x="1590735" y="6845373"/>
                </a:cubicBezTo>
                <a:cubicBezTo>
                  <a:pt x="1567293" y="6822870"/>
                  <a:pt x="1567837" y="6822640"/>
                  <a:pt x="1524668" y="6824095"/>
                </a:cubicBezTo>
                <a:cubicBezTo>
                  <a:pt x="1535618" y="6789065"/>
                  <a:pt x="1479235" y="6774610"/>
                  <a:pt x="1459319" y="6742959"/>
                </a:cubicBezTo>
                <a:cubicBezTo>
                  <a:pt x="1478873" y="6745466"/>
                  <a:pt x="1489461" y="6746808"/>
                  <a:pt x="1507741" y="6749137"/>
                </a:cubicBezTo>
                <a:cubicBezTo>
                  <a:pt x="1473168" y="6698719"/>
                  <a:pt x="1420768" y="6656166"/>
                  <a:pt x="1413252" y="6597938"/>
                </a:cubicBezTo>
                <a:cubicBezTo>
                  <a:pt x="1443847" y="6611401"/>
                  <a:pt x="1450270" y="6629705"/>
                  <a:pt x="1464752" y="6644918"/>
                </a:cubicBezTo>
                <a:cubicBezTo>
                  <a:pt x="1479053" y="6659898"/>
                  <a:pt x="1503128" y="6671033"/>
                  <a:pt x="1523128" y="6683972"/>
                </a:cubicBezTo>
                <a:cubicBezTo>
                  <a:pt x="1528561" y="6660423"/>
                  <a:pt x="1516977" y="6638099"/>
                  <a:pt x="1500140" y="6616300"/>
                </a:cubicBezTo>
                <a:cubicBezTo>
                  <a:pt x="1492178" y="6605923"/>
                  <a:pt x="1484753" y="6595317"/>
                  <a:pt x="1477786" y="6584649"/>
                </a:cubicBezTo>
                <a:cubicBezTo>
                  <a:pt x="1471990" y="6575788"/>
                  <a:pt x="1472896" y="6567861"/>
                  <a:pt x="1492358" y="6561217"/>
                </a:cubicBezTo>
                <a:cubicBezTo>
                  <a:pt x="1513535" y="6593509"/>
                  <a:pt x="1534260" y="6625157"/>
                  <a:pt x="1557430" y="6660482"/>
                </a:cubicBezTo>
                <a:cubicBezTo>
                  <a:pt x="1564035" y="6628481"/>
                  <a:pt x="1512450" y="6601550"/>
                  <a:pt x="1553536" y="6571535"/>
                </a:cubicBezTo>
                <a:cubicBezTo>
                  <a:pt x="1563677" y="6572989"/>
                  <a:pt x="1574356" y="6574564"/>
                  <a:pt x="1586303" y="6576313"/>
                </a:cubicBezTo>
                <a:cubicBezTo>
                  <a:pt x="1580418" y="6561741"/>
                  <a:pt x="1575353" y="6549036"/>
                  <a:pt x="1569829" y="6535452"/>
                </a:cubicBezTo>
                <a:cubicBezTo>
                  <a:pt x="1559331" y="6538368"/>
                  <a:pt x="1550372" y="6540817"/>
                  <a:pt x="1541680" y="6543208"/>
                </a:cubicBezTo>
                <a:cubicBezTo>
                  <a:pt x="1520050" y="6521113"/>
                  <a:pt x="1549739" y="6513653"/>
                  <a:pt x="1570191" y="6501122"/>
                </a:cubicBezTo>
                <a:lnTo>
                  <a:pt x="1525222" y="6448864"/>
                </a:lnTo>
                <a:lnTo>
                  <a:pt x="1525120" y="6448255"/>
                </a:lnTo>
                <a:lnTo>
                  <a:pt x="1524674" y="6447812"/>
                </a:lnTo>
                <a:lnTo>
                  <a:pt x="1521951" y="6438228"/>
                </a:lnTo>
                <a:cubicBezTo>
                  <a:pt x="1520050" y="6438694"/>
                  <a:pt x="1518239" y="6439103"/>
                  <a:pt x="1516342" y="6439569"/>
                </a:cubicBezTo>
                <a:lnTo>
                  <a:pt x="1524674" y="6447812"/>
                </a:lnTo>
                <a:lnTo>
                  <a:pt x="1524849" y="6448430"/>
                </a:lnTo>
                <a:lnTo>
                  <a:pt x="1525222" y="6448864"/>
                </a:lnTo>
                <a:lnTo>
                  <a:pt x="1531091" y="6483984"/>
                </a:lnTo>
                <a:cubicBezTo>
                  <a:pt x="1509279" y="6480777"/>
                  <a:pt x="1496065" y="6475007"/>
                  <a:pt x="1497785" y="6460669"/>
                </a:cubicBezTo>
                <a:cubicBezTo>
                  <a:pt x="1500592" y="6436712"/>
                  <a:pt x="1481951" y="6418236"/>
                  <a:pt x="1462670" y="6399466"/>
                </a:cubicBezTo>
                <a:cubicBezTo>
                  <a:pt x="1449455" y="6386644"/>
                  <a:pt x="1439229" y="6372597"/>
                  <a:pt x="1428277" y="6358900"/>
                </a:cubicBezTo>
                <a:cubicBezTo>
                  <a:pt x="1420948" y="6349748"/>
                  <a:pt x="1414701" y="6340246"/>
                  <a:pt x="1408005" y="6330919"/>
                </a:cubicBezTo>
                <a:cubicBezTo>
                  <a:pt x="1404927" y="6331560"/>
                  <a:pt x="1401940" y="6332144"/>
                  <a:pt x="1398860" y="6332785"/>
                </a:cubicBezTo>
                <a:cubicBezTo>
                  <a:pt x="1405018" y="6348115"/>
                  <a:pt x="1411175" y="6363503"/>
                  <a:pt x="1418685" y="6382212"/>
                </a:cubicBezTo>
                <a:cubicBezTo>
                  <a:pt x="1378498" y="6378075"/>
                  <a:pt x="1357593" y="6364961"/>
                  <a:pt x="1356415" y="6345841"/>
                </a:cubicBezTo>
                <a:cubicBezTo>
                  <a:pt x="1354967" y="6319788"/>
                  <a:pt x="1322296" y="6309819"/>
                  <a:pt x="1303200" y="6284055"/>
                </a:cubicBezTo>
                <a:cubicBezTo>
                  <a:pt x="1293517" y="6294490"/>
                  <a:pt x="1289081" y="6299326"/>
                  <a:pt x="1285006" y="6303641"/>
                </a:cubicBezTo>
                <a:cubicBezTo>
                  <a:pt x="1256318" y="6301834"/>
                  <a:pt x="1210517" y="6268841"/>
                  <a:pt x="1211966" y="6250833"/>
                </a:cubicBezTo>
                <a:cubicBezTo>
                  <a:pt x="1213234" y="6234395"/>
                  <a:pt x="1206539" y="6220289"/>
                  <a:pt x="1188525" y="6208513"/>
                </a:cubicBezTo>
                <a:cubicBezTo>
                  <a:pt x="1164541" y="6192892"/>
                  <a:pt x="1144360" y="6172842"/>
                  <a:pt x="1115672" y="6162582"/>
                </a:cubicBezTo>
                <a:cubicBezTo>
                  <a:pt x="1072135" y="6147077"/>
                  <a:pt x="1043357" y="6124928"/>
                  <a:pt x="1018739" y="6097242"/>
                </a:cubicBezTo>
                <a:cubicBezTo>
                  <a:pt x="1012673" y="6114497"/>
                  <a:pt x="1014665" y="6122307"/>
                  <a:pt x="1026430" y="6134838"/>
                </a:cubicBezTo>
                <a:cubicBezTo>
                  <a:pt x="1039555" y="6148827"/>
                  <a:pt x="1051863" y="6163165"/>
                  <a:pt x="1065803" y="6176807"/>
                </a:cubicBezTo>
                <a:cubicBezTo>
                  <a:pt x="1070324" y="6181294"/>
                  <a:pt x="1079651" y="6183682"/>
                  <a:pt x="1085259" y="6187822"/>
                </a:cubicBezTo>
                <a:cubicBezTo>
                  <a:pt x="1104807" y="6202044"/>
                  <a:pt x="1124722" y="6216149"/>
                  <a:pt x="1142005" y="6231479"/>
                </a:cubicBezTo>
                <a:cubicBezTo>
                  <a:pt x="1146533" y="6235503"/>
                  <a:pt x="1141734" y="6243838"/>
                  <a:pt x="1141100" y="6251299"/>
                </a:cubicBezTo>
                <a:cubicBezTo>
                  <a:pt x="1096482" y="6251591"/>
                  <a:pt x="1084264" y="6225476"/>
                  <a:pt x="1055485" y="6215045"/>
                </a:cubicBezTo>
                <a:cubicBezTo>
                  <a:pt x="1030868" y="6224135"/>
                  <a:pt x="1027517" y="6224368"/>
                  <a:pt x="1014212" y="6211254"/>
                </a:cubicBezTo>
                <a:cubicBezTo>
                  <a:pt x="1007064" y="6204143"/>
                  <a:pt x="1003351" y="6195574"/>
                  <a:pt x="998824" y="6187472"/>
                </a:cubicBezTo>
                <a:cubicBezTo>
                  <a:pt x="988507" y="6169343"/>
                  <a:pt x="965881" y="6165090"/>
                  <a:pt x="938190" y="6175874"/>
                </a:cubicBezTo>
                <a:cubicBezTo>
                  <a:pt x="940448" y="6187764"/>
                  <a:pt x="942712" y="6199361"/>
                  <a:pt x="946062" y="6216499"/>
                </a:cubicBezTo>
                <a:cubicBezTo>
                  <a:pt x="928682" y="6211779"/>
                  <a:pt x="916555" y="6210963"/>
                  <a:pt x="911760" y="6206706"/>
                </a:cubicBezTo>
                <a:cubicBezTo>
                  <a:pt x="886056" y="6184327"/>
                  <a:pt x="855195" y="6164273"/>
                  <a:pt x="843514" y="6135538"/>
                </a:cubicBezTo>
                <a:cubicBezTo>
                  <a:pt x="837816" y="6121374"/>
                  <a:pt x="820442" y="6109132"/>
                  <a:pt x="808761" y="6096543"/>
                </a:cubicBezTo>
                <a:cubicBezTo>
                  <a:pt x="765229" y="6106569"/>
                  <a:pt x="763870" y="6107153"/>
                  <a:pt x="740702" y="6083779"/>
                </a:cubicBezTo>
                <a:cubicBezTo>
                  <a:pt x="724595" y="6067457"/>
                  <a:pt x="706219" y="6059880"/>
                  <a:pt x="674001" y="6069324"/>
                </a:cubicBezTo>
                <a:cubicBezTo>
                  <a:pt x="685132" y="6032424"/>
                  <a:pt x="639337" y="6014474"/>
                  <a:pt x="610462" y="5984689"/>
                </a:cubicBezTo>
                <a:cubicBezTo>
                  <a:pt x="631912" y="5987896"/>
                  <a:pt x="644402" y="5989759"/>
                  <a:pt x="668567" y="5993432"/>
                </a:cubicBezTo>
                <a:cubicBezTo>
                  <a:pt x="609467" y="5937358"/>
                  <a:pt x="576252" y="5881108"/>
                  <a:pt x="555980" y="5821713"/>
                </a:cubicBezTo>
                <a:cubicBezTo>
                  <a:pt x="558878" y="5820897"/>
                  <a:pt x="561770" y="5820084"/>
                  <a:pt x="564577" y="5819206"/>
                </a:cubicBezTo>
                <a:cubicBezTo>
                  <a:pt x="573536" y="5832615"/>
                  <a:pt x="580870" y="5846662"/>
                  <a:pt x="591821" y="5859309"/>
                </a:cubicBezTo>
                <a:cubicBezTo>
                  <a:pt x="602138" y="5871260"/>
                  <a:pt x="615714" y="5882100"/>
                  <a:pt x="628929" y="5892884"/>
                </a:cubicBezTo>
                <a:cubicBezTo>
                  <a:pt x="643406" y="5904715"/>
                  <a:pt x="659156" y="5915967"/>
                  <a:pt x="678523" y="5930597"/>
                </a:cubicBezTo>
                <a:cubicBezTo>
                  <a:pt x="678799" y="5920920"/>
                  <a:pt x="682506" y="5911477"/>
                  <a:pt x="678619" y="5903494"/>
                </a:cubicBezTo>
                <a:cubicBezTo>
                  <a:pt x="669563" y="5885190"/>
                  <a:pt x="656802" y="5867645"/>
                  <a:pt x="645760" y="5849749"/>
                </a:cubicBezTo>
                <a:cubicBezTo>
                  <a:pt x="637073" y="5835644"/>
                  <a:pt x="627661" y="5821538"/>
                  <a:pt x="634085" y="5798398"/>
                </a:cubicBezTo>
                <a:cubicBezTo>
                  <a:pt x="670288" y="5823754"/>
                  <a:pt x="670559" y="5854297"/>
                  <a:pt x="698800" y="5876680"/>
                </a:cubicBezTo>
                <a:cubicBezTo>
                  <a:pt x="706581" y="5855755"/>
                  <a:pt x="668296" y="5832323"/>
                  <a:pt x="714006" y="5814661"/>
                </a:cubicBezTo>
                <a:cubicBezTo>
                  <a:pt x="719343" y="5815535"/>
                  <a:pt x="729208" y="5817110"/>
                  <a:pt x="740158" y="5818859"/>
                </a:cubicBezTo>
                <a:cubicBezTo>
                  <a:pt x="734731" y="5805800"/>
                  <a:pt x="729208" y="5792570"/>
                  <a:pt x="723599" y="5778989"/>
                </a:cubicBezTo>
                <a:cubicBezTo>
                  <a:pt x="716083" y="5781030"/>
                  <a:pt x="708120" y="5783126"/>
                  <a:pt x="698709" y="5785692"/>
                </a:cubicBezTo>
                <a:cubicBezTo>
                  <a:pt x="680877" y="5765347"/>
                  <a:pt x="701244" y="5754741"/>
                  <a:pt x="726853" y="5742852"/>
                </a:cubicBezTo>
                <a:lnTo>
                  <a:pt x="683402" y="5702468"/>
                </a:lnTo>
                <a:lnTo>
                  <a:pt x="675006" y="5659761"/>
                </a:lnTo>
                <a:cubicBezTo>
                  <a:pt x="670197" y="5645786"/>
                  <a:pt x="663590" y="5631986"/>
                  <a:pt x="655806" y="5618055"/>
                </a:cubicBezTo>
                <a:cubicBezTo>
                  <a:pt x="639880" y="5589436"/>
                  <a:pt x="637979" y="5557669"/>
                  <a:pt x="629472" y="5527301"/>
                </a:cubicBezTo>
                <a:cubicBezTo>
                  <a:pt x="626937" y="5518265"/>
                  <a:pt x="622500" y="5509463"/>
                  <a:pt x="619693" y="5500486"/>
                </a:cubicBezTo>
                <a:cubicBezTo>
                  <a:pt x="613180" y="5479853"/>
                  <a:pt x="603586" y="5459220"/>
                  <a:pt x="601866" y="5438412"/>
                </a:cubicBezTo>
                <a:cubicBezTo>
                  <a:pt x="600146" y="5417426"/>
                  <a:pt x="593541" y="5398601"/>
                  <a:pt x="575800" y="5380472"/>
                </a:cubicBezTo>
                <a:cubicBezTo>
                  <a:pt x="568380" y="5383387"/>
                  <a:pt x="562675" y="5385662"/>
                  <a:pt x="552630" y="5389682"/>
                </a:cubicBezTo>
                <a:cubicBezTo>
                  <a:pt x="547837" y="5356806"/>
                  <a:pt x="543219" y="5325738"/>
                  <a:pt x="538691" y="5294612"/>
                </a:cubicBezTo>
                <a:cubicBezTo>
                  <a:pt x="540230" y="5293799"/>
                  <a:pt x="541770" y="5292983"/>
                  <a:pt x="543399" y="5292166"/>
                </a:cubicBezTo>
                <a:cubicBezTo>
                  <a:pt x="556614" y="5306330"/>
                  <a:pt x="570100" y="5320377"/>
                  <a:pt x="582861" y="5334715"/>
                </a:cubicBezTo>
                <a:cubicBezTo>
                  <a:pt x="595081" y="5348529"/>
                  <a:pt x="606484" y="5362579"/>
                  <a:pt x="620598" y="5379247"/>
                </a:cubicBezTo>
                <a:cubicBezTo>
                  <a:pt x="625307" y="5362404"/>
                  <a:pt x="633089" y="5350337"/>
                  <a:pt x="630645" y="5339264"/>
                </a:cubicBezTo>
                <a:cubicBezTo>
                  <a:pt x="627481" y="5325039"/>
                  <a:pt x="613722" y="5311866"/>
                  <a:pt x="609015" y="5297586"/>
                </a:cubicBezTo>
                <a:cubicBezTo>
                  <a:pt x="604944" y="5285289"/>
                  <a:pt x="604855" y="5271883"/>
                  <a:pt x="608199" y="5259582"/>
                </a:cubicBezTo>
                <a:cubicBezTo>
                  <a:pt x="609376" y="5255387"/>
                  <a:pt x="626122" y="5252879"/>
                  <a:pt x="641600" y="5247576"/>
                </a:cubicBezTo>
                <a:cubicBezTo>
                  <a:pt x="640604" y="5271883"/>
                  <a:pt x="631012" y="5294266"/>
                  <a:pt x="672099" y="5305688"/>
                </a:cubicBezTo>
                <a:cubicBezTo>
                  <a:pt x="683502" y="5295370"/>
                  <a:pt x="688573" y="5277886"/>
                  <a:pt x="718799" y="5288784"/>
                </a:cubicBezTo>
                <a:cubicBezTo>
                  <a:pt x="714634" y="5274329"/>
                  <a:pt x="711199" y="5262381"/>
                  <a:pt x="707215" y="5248509"/>
                </a:cubicBezTo>
                <a:cubicBezTo>
                  <a:pt x="698166" y="5252821"/>
                  <a:pt x="689840" y="5256783"/>
                  <a:pt x="673547" y="5264536"/>
                </a:cubicBezTo>
                <a:cubicBezTo>
                  <a:pt x="675992" y="5250780"/>
                  <a:pt x="672642" y="5239124"/>
                  <a:pt x="679608" y="5235275"/>
                </a:cubicBezTo>
                <a:cubicBezTo>
                  <a:pt x="712919" y="5216858"/>
                  <a:pt x="694091" y="5201295"/>
                  <a:pt x="675539" y="5181883"/>
                </a:cubicBezTo>
                <a:cubicBezTo>
                  <a:pt x="663865" y="5190510"/>
                  <a:pt x="653366" y="5205724"/>
                  <a:pt x="634990" y="5191269"/>
                </a:cubicBezTo>
                <a:lnTo>
                  <a:pt x="620332" y="5102575"/>
                </a:lnTo>
                <a:lnTo>
                  <a:pt x="661691" y="5167836"/>
                </a:lnTo>
                <a:cubicBezTo>
                  <a:pt x="668839" y="5145454"/>
                  <a:pt x="662869" y="5125871"/>
                  <a:pt x="650469" y="5111066"/>
                </a:cubicBezTo>
                <a:cubicBezTo>
                  <a:pt x="622772" y="5078073"/>
                  <a:pt x="628748" y="5041002"/>
                  <a:pt x="612002" y="5007019"/>
                </a:cubicBezTo>
                <a:cubicBezTo>
                  <a:pt x="605307" y="4993438"/>
                  <a:pt x="600689" y="4979333"/>
                  <a:pt x="597248" y="4965286"/>
                </a:cubicBezTo>
                <a:cubicBezTo>
                  <a:pt x="595081" y="4956659"/>
                  <a:pt x="596886" y="4947565"/>
                  <a:pt x="603133" y="4938239"/>
                </a:cubicBezTo>
                <a:cubicBezTo>
                  <a:pt x="640514" y="5001249"/>
                  <a:pt x="663683" y="5066301"/>
                  <a:pt x="692280" y="5137235"/>
                </a:cubicBezTo>
                <a:cubicBezTo>
                  <a:pt x="706762" y="5118468"/>
                  <a:pt x="693366" y="5106983"/>
                  <a:pt x="690022" y="5095269"/>
                </a:cubicBezTo>
                <a:cubicBezTo>
                  <a:pt x="686581" y="5082968"/>
                  <a:pt x="685404" y="5070321"/>
                  <a:pt x="681510" y="5058082"/>
                </a:cubicBezTo>
                <a:cubicBezTo>
                  <a:pt x="677259" y="5044789"/>
                  <a:pt x="669654" y="5031967"/>
                  <a:pt x="665947" y="5018678"/>
                </a:cubicBezTo>
                <a:cubicBezTo>
                  <a:pt x="662596" y="5006727"/>
                  <a:pt x="662416" y="4994430"/>
                  <a:pt x="660333" y="4977700"/>
                </a:cubicBezTo>
                <a:cubicBezTo>
                  <a:pt x="673728" y="4982132"/>
                  <a:pt x="679428" y="4983998"/>
                  <a:pt x="686853" y="4986444"/>
                </a:cubicBezTo>
                <a:cubicBezTo>
                  <a:pt x="690922" y="4981782"/>
                  <a:pt x="694997" y="4977059"/>
                  <a:pt x="699071" y="4972397"/>
                </a:cubicBezTo>
                <a:cubicBezTo>
                  <a:pt x="702325" y="4973213"/>
                  <a:pt x="706672" y="4973505"/>
                  <a:pt x="707215" y="4974555"/>
                </a:cubicBezTo>
                <a:cubicBezTo>
                  <a:pt x="714006" y="4988368"/>
                  <a:pt x="728755" y="5003523"/>
                  <a:pt x="724504" y="5015879"/>
                </a:cubicBezTo>
                <a:cubicBezTo>
                  <a:pt x="719614" y="5029926"/>
                  <a:pt x="738709" y="5042169"/>
                  <a:pt x="725048" y="5054874"/>
                </a:cubicBezTo>
                <a:cubicBezTo>
                  <a:pt x="724232" y="5055574"/>
                  <a:pt x="723599" y="5056915"/>
                  <a:pt x="724142" y="5057557"/>
                </a:cubicBezTo>
                <a:cubicBezTo>
                  <a:pt x="742784" y="5080347"/>
                  <a:pt x="761432" y="5103138"/>
                  <a:pt x="780707" y="5125696"/>
                </a:cubicBezTo>
                <a:cubicBezTo>
                  <a:pt x="782246" y="5127500"/>
                  <a:pt x="788580" y="5127617"/>
                  <a:pt x="792654" y="5128491"/>
                </a:cubicBezTo>
                <a:cubicBezTo>
                  <a:pt x="819355" y="5109958"/>
                  <a:pt x="771024" y="5115261"/>
                  <a:pt x="776542" y="5100747"/>
                </a:cubicBezTo>
                <a:cubicBezTo>
                  <a:pt x="781522" y="5097890"/>
                  <a:pt x="789847" y="5093170"/>
                  <a:pt x="796995" y="5089146"/>
                </a:cubicBezTo>
                <a:cubicBezTo>
                  <a:pt x="791567" y="5054874"/>
                  <a:pt x="794012" y="5019728"/>
                  <a:pt x="778896" y="4988077"/>
                </a:cubicBezTo>
                <a:cubicBezTo>
                  <a:pt x="763961" y="4956834"/>
                  <a:pt x="762422" y="4924658"/>
                  <a:pt x="751200" y="4892136"/>
                </a:cubicBezTo>
                <a:cubicBezTo>
                  <a:pt x="695993" y="4891083"/>
                  <a:pt x="687848" y="4853724"/>
                  <a:pt x="645217" y="4839032"/>
                </a:cubicBezTo>
                <a:cubicBezTo>
                  <a:pt x="639517" y="4842006"/>
                  <a:pt x="632003" y="4845968"/>
                  <a:pt x="623405" y="4850458"/>
                </a:cubicBezTo>
                <a:cubicBezTo>
                  <a:pt x="632003" y="4859260"/>
                  <a:pt x="639608" y="4867129"/>
                  <a:pt x="647299" y="4874998"/>
                </a:cubicBezTo>
                <a:lnTo>
                  <a:pt x="647390" y="4874940"/>
                </a:lnTo>
                <a:cubicBezTo>
                  <a:pt x="636077" y="4884442"/>
                  <a:pt x="634357" y="4892424"/>
                  <a:pt x="655449" y="4897147"/>
                </a:cubicBezTo>
                <a:cubicBezTo>
                  <a:pt x="664589" y="4899188"/>
                  <a:pt x="673457" y="4901634"/>
                  <a:pt x="685495" y="4904667"/>
                </a:cubicBezTo>
                <a:cubicBezTo>
                  <a:pt x="659427" y="4927166"/>
                  <a:pt x="616439" y="4916847"/>
                  <a:pt x="590734" y="4931944"/>
                </a:cubicBezTo>
                <a:cubicBezTo>
                  <a:pt x="571096" y="4943429"/>
                  <a:pt x="606213" y="4970356"/>
                  <a:pt x="560055" y="4973039"/>
                </a:cubicBezTo>
                <a:cubicBezTo>
                  <a:pt x="566116" y="4992972"/>
                  <a:pt x="571549" y="5010867"/>
                  <a:pt x="576976" y="5028705"/>
                </a:cubicBezTo>
                <a:cubicBezTo>
                  <a:pt x="544577" y="5010343"/>
                  <a:pt x="536432" y="4970414"/>
                  <a:pt x="553626" y="4939463"/>
                </a:cubicBezTo>
                <a:cubicBezTo>
                  <a:pt x="520502" y="4926932"/>
                  <a:pt x="512986" y="4908104"/>
                  <a:pt x="534894" y="4883972"/>
                </a:cubicBezTo>
                <a:cubicBezTo>
                  <a:pt x="540502" y="4894348"/>
                  <a:pt x="546116" y="4904667"/>
                  <a:pt x="553897" y="4919122"/>
                </a:cubicBezTo>
                <a:cubicBezTo>
                  <a:pt x="574803" y="4912594"/>
                  <a:pt x="595081" y="4906241"/>
                  <a:pt x="618793" y="4898839"/>
                </a:cubicBezTo>
                <a:cubicBezTo>
                  <a:pt x="617435" y="4864272"/>
                  <a:pt x="600599" y="4830175"/>
                  <a:pt x="563309" y="4798524"/>
                </a:cubicBezTo>
                <a:cubicBezTo>
                  <a:pt x="563309" y="4803827"/>
                  <a:pt x="561226" y="4809538"/>
                  <a:pt x="563762" y="4814320"/>
                </a:cubicBezTo>
                <a:cubicBezTo>
                  <a:pt x="568471" y="4823356"/>
                  <a:pt x="576976" y="4831571"/>
                  <a:pt x="581776" y="4840606"/>
                </a:cubicBezTo>
                <a:cubicBezTo>
                  <a:pt x="586388" y="4849350"/>
                  <a:pt x="580961" y="4855761"/>
                  <a:pt x="565754" y="4857569"/>
                </a:cubicBezTo>
                <a:lnTo>
                  <a:pt x="565742" y="4857511"/>
                </a:lnTo>
                <a:lnTo>
                  <a:pt x="565935" y="4857452"/>
                </a:lnTo>
                <a:lnTo>
                  <a:pt x="565669" y="4857181"/>
                </a:lnTo>
                <a:lnTo>
                  <a:pt x="562132" y="4841015"/>
                </a:lnTo>
                <a:cubicBezTo>
                  <a:pt x="558968" y="4842006"/>
                  <a:pt x="555890" y="4842997"/>
                  <a:pt x="552721" y="4843989"/>
                </a:cubicBezTo>
                <a:lnTo>
                  <a:pt x="565669" y="4857181"/>
                </a:lnTo>
                <a:lnTo>
                  <a:pt x="565742" y="4857511"/>
                </a:lnTo>
                <a:lnTo>
                  <a:pt x="540153" y="4865219"/>
                </a:lnTo>
                <a:cubicBezTo>
                  <a:pt x="533241" y="4864506"/>
                  <a:pt x="526973" y="4860339"/>
                  <a:pt x="518238" y="4852266"/>
                </a:cubicBezTo>
                <a:cubicBezTo>
                  <a:pt x="495974" y="4831629"/>
                  <a:pt x="474887" y="4810413"/>
                  <a:pt x="452986" y="4789547"/>
                </a:cubicBezTo>
                <a:cubicBezTo>
                  <a:pt x="447191" y="4784010"/>
                  <a:pt x="440496" y="4778820"/>
                  <a:pt x="429816" y="4769730"/>
                </a:cubicBezTo>
                <a:cubicBezTo>
                  <a:pt x="424021" y="4776025"/>
                  <a:pt x="419494" y="4780861"/>
                  <a:pt x="414881" y="4785873"/>
                </a:cubicBezTo>
                <a:cubicBezTo>
                  <a:pt x="384106" y="4779054"/>
                  <a:pt x="363563" y="4768506"/>
                  <a:pt x="361933" y="4744957"/>
                </a:cubicBezTo>
                <a:cubicBezTo>
                  <a:pt x="383659" y="4749327"/>
                  <a:pt x="404021" y="4753409"/>
                  <a:pt x="426738" y="4757954"/>
                </a:cubicBezTo>
                <a:cubicBezTo>
                  <a:pt x="429092" y="4740000"/>
                  <a:pt x="406103" y="4730557"/>
                  <a:pt x="390082" y="4715813"/>
                </a:cubicBezTo>
                <a:cubicBezTo>
                  <a:pt x="375057" y="4729335"/>
                  <a:pt x="358769" y="4730852"/>
                  <a:pt x="343109" y="4717618"/>
                </a:cubicBezTo>
                <a:cubicBezTo>
                  <a:pt x="338582" y="4713772"/>
                  <a:pt x="333246" y="4710157"/>
                  <a:pt x="329805" y="4705903"/>
                </a:cubicBezTo>
                <a:cubicBezTo>
                  <a:pt x="315775" y="4688532"/>
                  <a:pt x="295593" y="4681888"/>
                  <a:pt x="269345" y="4690224"/>
                </a:cubicBezTo>
                <a:cubicBezTo>
                  <a:pt x="261564" y="4674894"/>
                  <a:pt x="257037" y="4659739"/>
                  <a:pt x="246267" y="4646742"/>
                </a:cubicBezTo>
                <a:cubicBezTo>
                  <a:pt x="236131" y="4634557"/>
                  <a:pt x="219204" y="4624709"/>
                  <a:pt x="209793" y="4609667"/>
                </a:cubicBezTo>
                <a:cubicBezTo>
                  <a:pt x="220200" y="4611475"/>
                  <a:pt x="230518" y="4613283"/>
                  <a:pt x="243641" y="4615557"/>
                </a:cubicBezTo>
                <a:cubicBezTo>
                  <a:pt x="244184" y="4611533"/>
                  <a:pt x="246901" y="4607338"/>
                  <a:pt x="244819" y="4604772"/>
                </a:cubicBezTo>
                <a:cubicBezTo>
                  <a:pt x="223460" y="4578136"/>
                  <a:pt x="198752" y="4552430"/>
                  <a:pt x="180018" y="4525094"/>
                </a:cubicBezTo>
                <a:cubicBezTo>
                  <a:pt x="162457" y="4499388"/>
                  <a:pt x="148881" y="4472285"/>
                  <a:pt x="147794" y="4442967"/>
                </a:cubicBezTo>
                <a:cubicBezTo>
                  <a:pt x="160919" y="4468028"/>
                  <a:pt x="200381" y="4483650"/>
                  <a:pt x="203369" y="4512327"/>
                </a:cubicBezTo>
                <a:cubicBezTo>
                  <a:pt x="203912" y="4517167"/>
                  <a:pt x="216131" y="4521887"/>
                  <a:pt x="223822" y="4525910"/>
                </a:cubicBezTo>
                <a:cubicBezTo>
                  <a:pt x="237036" y="4532788"/>
                  <a:pt x="250884" y="4539024"/>
                  <a:pt x="265096" y="4545844"/>
                </a:cubicBezTo>
                <a:cubicBezTo>
                  <a:pt x="275050" y="4503350"/>
                  <a:pt x="219295" y="4470477"/>
                  <a:pt x="215859" y="4424313"/>
                </a:cubicBezTo>
                <a:cubicBezTo>
                  <a:pt x="251971" y="4437077"/>
                  <a:pt x="253691" y="4456314"/>
                  <a:pt x="263647" y="4472402"/>
                </a:cubicBezTo>
                <a:cubicBezTo>
                  <a:pt x="274236" y="4489419"/>
                  <a:pt x="286092" y="4506149"/>
                  <a:pt x="302922" y="4522295"/>
                </a:cubicBezTo>
                <a:cubicBezTo>
                  <a:pt x="297767" y="4510347"/>
                  <a:pt x="294326" y="4497988"/>
                  <a:pt x="287088" y="4486565"/>
                </a:cubicBezTo>
                <a:cubicBezTo>
                  <a:pt x="275956" y="4469136"/>
                  <a:pt x="276952" y="4452873"/>
                  <a:pt x="291972" y="4435094"/>
                </a:cubicBezTo>
                <a:cubicBezTo>
                  <a:pt x="302380" y="4436202"/>
                  <a:pt x="313511" y="4437369"/>
                  <a:pt x="324921" y="4438535"/>
                </a:cubicBezTo>
                <a:cubicBezTo>
                  <a:pt x="319125" y="4424721"/>
                  <a:pt x="313874" y="4412015"/>
                  <a:pt x="308536" y="4399365"/>
                </a:cubicBezTo>
                <a:cubicBezTo>
                  <a:pt x="301564" y="4402805"/>
                  <a:pt x="293873" y="4406650"/>
                  <a:pt x="284824" y="4411199"/>
                </a:cubicBezTo>
                <a:cubicBezTo>
                  <a:pt x="261564" y="4388933"/>
                  <a:pt x="291881" y="4379373"/>
                  <a:pt x="310167" y="4364043"/>
                </a:cubicBezTo>
                <a:cubicBezTo>
                  <a:pt x="296046" y="4348189"/>
                  <a:pt x="281474" y="4331809"/>
                  <a:pt x="266901" y="4315371"/>
                </a:cubicBezTo>
                <a:cubicBezTo>
                  <a:pt x="266901" y="4315371"/>
                  <a:pt x="267173" y="4315604"/>
                  <a:pt x="267173" y="4315604"/>
                </a:cubicBezTo>
                <a:cubicBezTo>
                  <a:pt x="268531" y="4291181"/>
                  <a:pt x="259753" y="4268857"/>
                  <a:pt x="246448" y="4245425"/>
                </a:cubicBezTo>
                <a:cubicBezTo>
                  <a:pt x="229889" y="4216281"/>
                  <a:pt x="227534" y="4183875"/>
                  <a:pt x="218117" y="4152982"/>
                </a:cubicBezTo>
                <a:cubicBezTo>
                  <a:pt x="210426" y="4127743"/>
                  <a:pt x="204093" y="4102095"/>
                  <a:pt x="191875" y="4077729"/>
                </a:cubicBezTo>
                <a:cubicBezTo>
                  <a:pt x="188434" y="4070881"/>
                  <a:pt x="187641" y="4065359"/>
                  <a:pt x="189599" y="4060507"/>
                </a:cubicBezTo>
                <a:lnTo>
                  <a:pt x="203637" y="4047474"/>
                </a:lnTo>
                <a:lnTo>
                  <a:pt x="218481" y="4046839"/>
                </a:lnTo>
                <a:cubicBezTo>
                  <a:pt x="220947" y="4044901"/>
                  <a:pt x="221241" y="4041477"/>
                  <a:pt x="220382" y="4037280"/>
                </a:cubicBezTo>
                <a:cubicBezTo>
                  <a:pt x="217846" y="4024866"/>
                  <a:pt x="214229" y="4012448"/>
                  <a:pt x="212871" y="3999976"/>
                </a:cubicBezTo>
                <a:cubicBezTo>
                  <a:pt x="210788" y="3980739"/>
                  <a:pt x="211241" y="3961447"/>
                  <a:pt x="208344" y="3942268"/>
                </a:cubicBezTo>
                <a:cubicBezTo>
                  <a:pt x="206804" y="3932070"/>
                  <a:pt x="200562" y="3922160"/>
                  <a:pt x="194772" y="3907996"/>
                </a:cubicBezTo>
                <a:cubicBezTo>
                  <a:pt x="196306" y="3907063"/>
                  <a:pt x="203459" y="3902752"/>
                  <a:pt x="211151" y="3898086"/>
                </a:cubicBezTo>
                <a:cubicBezTo>
                  <a:pt x="206533" y="3882698"/>
                  <a:pt x="201559" y="3866264"/>
                  <a:pt x="195854" y="3847318"/>
                </a:cubicBezTo>
                <a:cubicBezTo>
                  <a:pt x="225814" y="3856470"/>
                  <a:pt x="243279" y="3877570"/>
                  <a:pt x="237942" y="3898086"/>
                </a:cubicBezTo>
                <a:cubicBezTo>
                  <a:pt x="234501" y="3911262"/>
                  <a:pt x="232509" y="3921402"/>
                  <a:pt x="250070" y="3932012"/>
                </a:cubicBezTo>
                <a:cubicBezTo>
                  <a:pt x="257127" y="3936265"/>
                  <a:pt x="256493" y="3948563"/>
                  <a:pt x="253602" y="3956260"/>
                </a:cubicBezTo>
                <a:cubicBezTo>
                  <a:pt x="248350" y="3970016"/>
                  <a:pt x="231151" y="3983596"/>
                  <a:pt x="233143" y="3996302"/>
                </a:cubicBezTo>
                <a:cubicBezTo>
                  <a:pt x="235135" y="4008603"/>
                  <a:pt x="254955" y="4019676"/>
                  <a:pt x="268531" y="4032731"/>
                </a:cubicBezTo>
                <a:cubicBezTo>
                  <a:pt x="259844" y="4031743"/>
                  <a:pt x="252153" y="4030810"/>
                  <a:pt x="243188" y="4029761"/>
                </a:cubicBezTo>
                <a:cubicBezTo>
                  <a:pt x="236494" y="4056280"/>
                  <a:pt x="284734" y="4039262"/>
                  <a:pt x="291701" y="4059546"/>
                </a:cubicBezTo>
                <a:cubicBezTo>
                  <a:pt x="267716" y="4065140"/>
                  <a:pt x="242645" y="4070968"/>
                  <a:pt x="216222" y="4077150"/>
                </a:cubicBezTo>
                <a:cubicBezTo>
                  <a:pt x="235588" y="4129200"/>
                  <a:pt x="253873" y="4179735"/>
                  <a:pt x="273692" y="4229982"/>
                </a:cubicBezTo>
                <a:cubicBezTo>
                  <a:pt x="275229" y="4233829"/>
                  <a:pt x="278600" y="4237384"/>
                  <a:pt x="282470" y="4240859"/>
                </a:cubicBezTo>
                <a:lnTo>
                  <a:pt x="293848" y="4250914"/>
                </a:lnTo>
                <a:lnTo>
                  <a:pt x="293964" y="4251373"/>
                </a:lnTo>
                <a:lnTo>
                  <a:pt x="294116" y="4251771"/>
                </a:lnTo>
                <a:lnTo>
                  <a:pt x="290129" y="4268923"/>
                </a:lnTo>
                <a:cubicBezTo>
                  <a:pt x="290683" y="4275138"/>
                  <a:pt x="294960" y="4281768"/>
                  <a:pt x="308356" y="4289085"/>
                </a:cubicBezTo>
                <a:cubicBezTo>
                  <a:pt x="305187" y="4280837"/>
                  <a:pt x="302607" y="4274060"/>
                  <a:pt x="300311" y="4268020"/>
                </a:cubicBezTo>
                <a:lnTo>
                  <a:pt x="294116" y="4251771"/>
                </a:lnTo>
                <a:lnTo>
                  <a:pt x="294235" y="4251256"/>
                </a:lnTo>
                <a:lnTo>
                  <a:pt x="293848" y="4250914"/>
                </a:lnTo>
                <a:lnTo>
                  <a:pt x="278827" y="4191262"/>
                </a:lnTo>
                <a:cubicBezTo>
                  <a:pt x="273647" y="4170715"/>
                  <a:pt x="268262" y="4149396"/>
                  <a:pt x="262469" y="4126518"/>
                </a:cubicBezTo>
                <a:cubicBezTo>
                  <a:pt x="278758" y="4133746"/>
                  <a:pt x="287268" y="4137474"/>
                  <a:pt x="297677" y="4142081"/>
                </a:cubicBezTo>
                <a:cubicBezTo>
                  <a:pt x="301027" y="4134854"/>
                  <a:pt x="303919" y="4128792"/>
                  <a:pt x="309351" y="4117016"/>
                </a:cubicBezTo>
                <a:cubicBezTo>
                  <a:pt x="314236" y="4123194"/>
                  <a:pt x="317676" y="4125643"/>
                  <a:pt x="317948" y="4128151"/>
                </a:cubicBezTo>
                <a:cubicBezTo>
                  <a:pt x="320212" y="4148026"/>
                  <a:pt x="335871" y="4167029"/>
                  <a:pt x="324463" y="4188071"/>
                </a:cubicBezTo>
                <a:cubicBezTo>
                  <a:pt x="321117" y="4194249"/>
                  <a:pt x="324281" y="4205208"/>
                  <a:pt x="331072" y="4209870"/>
                </a:cubicBezTo>
                <a:cubicBezTo>
                  <a:pt x="368724" y="4235576"/>
                  <a:pt x="371350" y="4269498"/>
                  <a:pt x="386551" y="4300508"/>
                </a:cubicBezTo>
                <a:cubicBezTo>
                  <a:pt x="388633" y="4304823"/>
                  <a:pt x="392436" y="4308727"/>
                  <a:pt x="402754" y="4311934"/>
                </a:cubicBezTo>
                <a:cubicBezTo>
                  <a:pt x="400400" y="4303832"/>
                  <a:pt x="398136" y="4295729"/>
                  <a:pt x="395509" y="4286636"/>
                </a:cubicBezTo>
                <a:cubicBezTo>
                  <a:pt x="402663" y="4286228"/>
                  <a:pt x="409177" y="4285878"/>
                  <a:pt x="416873" y="4285411"/>
                </a:cubicBezTo>
                <a:cubicBezTo>
                  <a:pt x="413976" y="4275968"/>
                  <a:pt x="411169" y="4266703"/>
                  <a:pt x="408452" y="4257842"/>
                </a:cubicBezTo>
                <a:cubicBezTo>
                  <a:pt x="400400" y="4257201"/>
                  <a:pt x="393523" y="4256676"/>
                  <a:pt x="386551" y="4256151"/>
                </a:cubicBezTo>
                <a:cubicBezTo>
                  <a:pt x="388362" y="4252131"/>
                  <a:pt x="389358" y="4244845"/>
                  <a:pt x="391984" y="4244612"/>
                </a:cubicBezTo>
                <a:cubicBezTo>
                  <a:pt x="408814" y="4243096"/>
                  <a:pt x="404927" y="4235985"/>
                  <a:pt x="403569" y="4229453"/>
                </a:cubicBezTo>
                <a:cubicBezTo>
                  <a:pt x="399947" y="4212203"/>
                  <a:pt x="396144" y="4195007"/>
                  <a:pt x="392346" y="4177811"/>
                </a:cubicBezTo>
                <a:cubicBezTo>
                  <a:pt x="389629" y="4165397"/>
                  <a:pt x="387095" y="4152982"/>
                  <a:pt x="384015" y="4140623"/>
                </a:cubicBezTo>
                <a:cubicBezTo>
                  <a:pt x="381666" y="4131183"/>
                  <a:pt x="379041" y="4121681"/>
                  <a:pt x="375690" y="4112354"/>
                </a:cubicBezTo>
                <a:cubicBezTo>
                  <a:pt x="370444" y="4097841"/>
                  <a:pt x="364468" y="4083386"/>
                  <a:pt x="357411" y="4065607"/>
                </a:cubicBezTo>
                <a:cubicBezTo>
                  <a:pt x="345373" y="4056222"/>
                  <a:pt x="328808" y="4043458"/>
                  <a:pt x="312158" y="4030577"/>
                </a:cubicBezTo>
                <a:cubicBezTo>
                  <a:pt x="334151" y="4011515"/>
                  <a:pt x="342023" y="3992340"/>
                  <a:pt x="334241" y="3970307"/>
                </a:cubicBezTo>
                <a:cubicBezTo>
                  <a:pt x="328265" y="3953403"/>
                  <a:pt x="325458" y="3936032"/>
                  <a:pt x="321299" y="3918836"/>
                </a:cubicBezTo>
                <a:cubicBezTo>
                  <a:pt x="321299" y="3918836"/>
                  <a:pt x="321299" y="3916274"/>
                  <a:pt x="321299" y="3916274"/>
                </a:cubicBezTo>
                <a:lnTo>
                  <a:pt x="321389" y="3913708"/>
                </a:lnTo>
                <a:cubicBezTo>
                  <a:pt x="321389" y="3902402"/>
                  <a:pt x="321389" y="3891092"/>
                  <a:pt x="321389" y="3879783"/>
                </a:cubicBezTo>
                <a:cubicBezTo>
                  <a:pt x="324281" y="3879549"/>
                  <a:pt x="327179" y="3879378"/>
                  <a:pt x="330076" y="3879144"/>
                </a:cubicBezTo>
                <a:cubicBezTo>
                  <a:pt x="337043" y="3901469"/>
                  <a:pt x="344015" y="3923793"/>
                  <a:pt x="350982" y="3946234"/>
                </a:cubicBezTo>
                <a:cubicBezTo>
                  <a:pt x="370444" y="3939064"/>
                  <a:pt x="381124" y="3928688"/>
                  <a:pt x="378135" y="3914349"/>
                </a:cubicBezTo>
                <a:cubicBezTo>
                  <a:pt x="374423" y="3896803"/>
                  <a:pt x="389720" y="3878853"/>
                  <a:pt x="369539" y="3861190"/>
                </a:cubicBezTo>
                <a:cubicBezTo>
                  <a:pt x="359494" y="3852447"/>
                  <a:pt x="370354" y="3842890"/>
                  <a:pt x="394881" y="3841954"/>
                </a:cubicBezTo>
                <a:cubicBezTo>
                  <a:pt x="399856" y="3853147"/>
                  <a:pt x="405017" y="3864748"/>
                  <a:pt x="410172" y="3876462"/>
                </a:cubicBezTo>
                <a:cubicBezTo>
                  <a:pt x="455068" y="3863523"/>
                  <a:pt x="455068" y="3863523"/>
                  <a:pt x="464117" y="3843007"/>
                </a:cubicBezTo>
                <a:cubicBezTo>
                  <a:pt x="472804" y="3869060"/>
                  <a:pt x="477060" y="3896395"/>
                  <a:pt x="513259" y="3916449"/>
                </a:cubicBezTo>
                <a:cubicBezTo>
                  <a:pt x="521045" y="3892900"/>
                  <a:pt x="528465" y="3871101"/>
                  <a:pt x="511633" y="3849065"/>
                </a:cubicBezTo>
                <a:cubicBezTo>
                  <a:pt x="509370" y="3846036"/>
                  <a:pt x="509641" y="3841432"/>
                  <a:pt x="511271" y="3838108"/>
                </a:cubicBezTo>
                <a:cubicBezTo>
                  <a:pt x="520140" y="3820562"/>
                  <a:pt x="517333" y="3804300"/>
                  <a:pt x="512268" y="3785824"/>
                </a:cubicBezTo>
                <a:cubicBezTo>
                  <a:pt x="502850" y="3751549"/>
                  <a:pt x="506563" y="3715878"/>
                  <a:pt x="502850" y="3680906"/>
                </a:cubicBezTo>
                <a:cubicBezTo>
                  <a:pt x="500321" y="3657124"/>
                  <a:pt x="495159" y="3633459"/>
                  <a:pt x="489545" y="3609910"/>
                </a:cubicBezTo>
                <a:cubicBezTo>
                  <a:pt x="488464" y="3605423"/>
                  <a:pt x="479591" y="3601691"/>
                  <a:pt x="466472" y="3599362"/>
                </a:cubicBezTo>
                <a:cubicBezTo>
                  <a:pt x="468368" y="3616730"/>
                  <a:pt x="470270" y="3634158"/>
                  <a:pt x="472171" y="3651529"/>
                </a:cubicBezTo>
                <a:cubicBezTo>
                  <a:pt x="468639" y="3651821"/>
                  <a:pt x="465204" y="3652167"/>
                  <a:pt x="461673" y="3652459"/>
                </a:cubicBezTo>
                <a:cubicBezTo>
                  <a:pt x="459319" y="3640336"/>
                  <a:pt x="457327" y="3628214"/>
                  <a:pt x="454520" y="3616146"/>
                </a:cubicBezTo>
                <a:cubicBezTo>
                  <a:pt x="451447" y="3603324"/>
                  <a:pt x="442759" y="3592423"/>
                  <a:pt x="462306" y="3578900"/>
                </a:cubicBezTo>
                <a:cubicBezTo>
                  <a:pt x="474164" y="3570740"/>
                  <a:pt x="470632" y="3552089"/>
                  <a:pt x="470451" y="3538159"/>
                </a:cubicBezTo>
                <a:cubicBezTo>
                  <a:pt x="470270" y="3525742"/>
                  <a:pt x="465204" y="3513386"/>
                  <a:pt x="462306" y="3501085"/>
                </a:cubicBezTo>
                <a:cubicBezTo>
                  <a:pt x="451174" y="3497414"/>
                  <a:pt x="439047" y="3494849"/>
                  <a:pt x="429816" y="3489954"/>
                </a:cubicBezTo>
                <a:cubicBezTo>
                  <a:pt x="421577" y="3485580"/>
                  <a:pt x="416512" y="3478703"/>
                  <a:pt x="408634" y="3471592"/>
                </a:cubicBezTo>
                <a:cubicBezTo>
                  <a:pt x="415696" y="3463781"/>
                  <a:pt x="423931" y="3454804"/>
                  <a:pt x="434067" y="3443673"/>
                </a:cubicBezTo>
                <a:cubicBezTo>
                  <a:pt x="441582" y="3449209"/>
                  <a:pt x="446919" y="3453175"/>
                  <a:pt x="452352" y="3457195"/>
                </a:cubicBezTo>
                <a:cubicBezTo>
                  <a:pt x="453257" y="3456553"/>
                  <a:pt x="455068" y="3455737"/>
                  <a:pt x="454882" y="3455391"/>
                </a:cubicBezTo>
                <a:cubicBezTo>
                  <a:pt x="440224" y="3430905"/>
                  <a:pt x="486200" y="3413421"/>
                  <a:pt x="473620" y="3389872"/>
                </a:cubicBezTo>
                <a:cubicBezTo>
                  <a:pt x="468639" y="3380487"/>
                  <a:pt x="456692" y="3372618"/>
                  <a:pt x="447009" y="3363236"/>
                </a:cubicBezTo>
                <a:cubicBezTo>
                  <a:pt x="438413" y="3365799"/>
                  <a:pt x="430807" y="3368073"/>
                  <a:pt x="420133" y="3371277"/>
                </a:cubicBezTo>
                <a:cubicBezTo>
                  <a:pt x="418141" y="3345924"/>
                  <a:pt x="418413" y="3321734"/>
                  <a:pt x="413976" y="3297952"/>
                </a:cubicBezTo>
                <a:cubicBezTo>
                  <a:pt x="406732" y="3258840"/>
                  <a:pt x="396330" y="3220019"/>
                  <a:pt x="388000" y="3181027"/>
                </a:cubicBezTo>
                <a:cubicBezTo>
                  <a:pt x="387095" y="3176654"/>
                  <a:pt x="391349" y="3171817"/>
                  <a:pt x="393251" y="3167211"/>
                </a:cubicBezTo>
                <a:lnTo>
                  <a:pt x="393390" y="3167272"/>
                </a:lnTo>
                <a:lnTo>
                  <a:pt x="393523" y="3167386"/>
                </a:lnTo>
                <a:lnTo>
                  <a:pt x="393558" y="3167346"/>
                </a:lnTo>
                <a:lnTo>
                  <a:pt x="413035" y="3175970"/>
                </a:lnTo>
                <a:cubicBezTo>
                  <a:pt x="416960" y="3180094"/>
                  <a:pt x="418634" y="3185281"/>
                  <a:pt x="419313" y="3191109"/>
                </a:cubicBezTo>
                <a:cubicBezTo>
                  <a:pt x="423297" y="3225151"/>
                  <a:pt x="428096" y="3259073"/>
                  <a:pt x="432618" y="3293057"/>
                </a:cubicBezTo>
                <a:cubicBezTo>
                  <a:pt x="432980" y="3295794"/>
                  <a:pt x="433886" y="3300751"/>
                  <a:pt x="434973" y="3300809"/>
                </a:cubicBezTo>
                <a:cubicBezTo>
                  <a:pt x="464299" y="3302034"/>
                  <a:pt x="451718" y="3322025"/>
                  <a:pt x="470451" y="3336189"/>
                </a:cubicBezTo>
                <a:cubicBezTo>
                  <a:pt x="469183" y="3324938"/>
                  <a:pt x="469364" y="3320392"/>
                  <a:pt x="468006" y="3316022"/>
                </a:cubicBezTo>
                <a:cubicBezTo>
                  <a:pt x="461854" y="3295098"/>
                  <a:pt x="457779" y="3274403"/>
                  <a:pt x="464842" y="3253012"/>
                </a:cubicBezTo>
                <a:cubicBezTo>
                  <a:pt x="470088" y="3237215"/>
                  <a:pt x="470451" y="3221944"/>
                  <a:pt x="453167" y="3206964"/>
                </a:cubicBezTo>
                <a:cubicBezTo>
                  <a:pt x="440858" y="3196354"/>
                  <a:pt x="446467" y="3182949"/>
                  <a:pt x="462216" y="3172634"/>
                </a:cubicBezTo>
                <a:cubicBezTo>
                  <a:pt x="472442" y="3165928"/>
                  <a:pt x="481402" y="3158467"/>
                  <a:pt x="490813" y="3151414"/>
                </a:cubicBezTo>
                <a:cubicBezTo>
                  <a:pt x="458775" y="3133011"/>
                  <a:pt x="431319" y="3132050"/>
                  <a:pt x="411155" y="3147079"/>
                </a:cubicBezTo>
                <a:lnTo>
                  <a:pt x="393558" y="3167346"/>
                </a:lnTo>
                <a:lnTo>
                  <a:pt x="393390" y="3167272"/>
                </a:lnTo>
                <a:lnTo>
                  <a:pt x="379146" y="3155110"/>
                </a:lnTo>
                <a:cubicBezTo>
                  <a:pt x="368685" y="3145441"/>
                  <a:pt x="368837" y="3141682"/>
                  <a:pt x="369448" y="3126644"/>
                </a:cubicBezTo>
                <a:cubicBezTo>
                  <a:pt x="391712" y="3119650"/>
                  <a:pt x="413976" y="3112656"/>
                  <a:pt x="436058" y="3105716"/>
                </a:cubicBezTo>
                <a:cubicBezTo>
                  <a:pt x="432618" y="3087124"/>
                  <a:pt x="432528" y="3070336"/>
                  <a:pt x="425832" y="3054773"/>
                </a:cubicBezTo>
                <a:cubicBezTo>
                  <a:pt x="417688" y="3036003"/>
                  <a:pt x="425923" y="3022889"/>
                  <a:pt x="452170" y="3009600"/>
                </a:cubicBezTo>
                <a:cubicBezTo>
                  <a:pt x="467644" y="3016303"/>
                  <a:pt x="484209" y="3023472"/>
                  <a:pt x="506472" y="3033091"/>
                </a:cubicBezTo>
                <a:cubicBezTo>
                  <a:pt x="502765" y="3007909"/>
                  <a:pt x="555528" y="2995903"/>
                  <a:pt x="527831" y="2967226"/>
                </a:cubicBezTo>
                <a:cubicBezTo>
                  <a:pt x="515431" y="2979932"/>
                  <a:pt x="504570" y="2991063"/>
                  <a:pt x="492987" y="3002839"/>
                </a:cubicBezTo>
                <a:cubicBezTo>
                  <a:pt x="476789" y="3001906"/>
                  <a:pt x="460677" y="3000915"/>
                  <a:pt x="442487" y="2999865"/>
                </a:cubicBezTo>
                <a:cubicBezTo>
                  <a:pt x="440496" y="2992288"/>
                  <a:pt x="438594" y="2984827"/>
                  <a:pt x="436240" y="2975795"/>
                </a:cubicBezTo>
                <a:cubicBezTo>
                  <a:pt x="424474" y="2974162"/>
                  <a:pt x="411712" y="2972354"/>
                  <a:pt x="399494" y="2970605"/>
                </a:cubicBezTo>
                <a:cubicBezTo>
                  <a:pt x="383840" y="2961220"/>
                  <a:pt x="381395" y="2940937"/>
                  <a:pt x="393885" y="2927823"/>
                </a:cubicBezTo>
                <a:cubicBezTo>
                  <a:pt x="419223" y="2901125"/>
                  <a:pt x="415515" y="2871282"/>
                  <a:pt x="384288" y="2848433"/>
                </a:cubicBezTo>
                <a:cubicBezTo>
                  <a:pt x="371530" y="2839106"/>
                  <a:pt x="358859" y="2830712"/>
                  <a:pt x="361480" y="2815732"/>
                </a:cubicBezTo>
                <a:cubicBezTo>
                  <a:pt x="362205" y="2811360"/>
                  <a:pt x="360124" y="2806800"/>
                  <a:pt x="357261" y="2802188"/>
                </a:cubicBezTo>
                <a:lnTo>
                  <a:pt x="348418" y="2788434"/>
                </a:lnTo>
                <a:lnTo>
                  <a:pt x="372635" y="2774254"/>
                </a:lnTo>
                <a:cubicBezTo>
                  <a:pt x="380260" y="2769015"/>
                  <a:pt x="386098" y="2762691"/>
                  <a:pt x="386460" y="2753366"/>
                </a:cubicBezTo>
                <a:lnTo>
                  <a:pt x="348346" y="2753366"/>
                </a:lnTo>
                <a:lnTo>
                  <a:pt x="346899" y="2729548"/>
                </a:lnTo>
                <a:cubicBezTo>
                  <a:pt x="345531" y="2721642"/>
                  <a:pt x="342249" y="2713846"/>
                  <a:pt x="333970" y="2706210"/>
                </a:cubicBezTo>
                <a:cubicBezTo>
                  <a:pt x="324372" y="2697408"/>
                  <a:pt x="315775" y="2683186"/>
                  <a:pt x="341299" y="2673626"/>
                </a:cubicBezTo>
                <a:cubicBezTo>
                  <a:pt x="347993" y="2671122"/>
                  <a:pt x="348446" y="2661620"/>
                  <a:pt x="352069" y="2654918"/>
                </a:cubicBezTo>
                <a:cubicBezTo>
                  <a:pt x="360218" y="2654918"/>
                  <a:pt x="368634" y="2654918"/>
                  <a:pt x="380580" y="2654918"/>
                </a:cubicBezTo>
                <a:cubicBezTo>
                  <a:pt x="383387" y="2643491"/>
                  <a:pt x="393523" y="2630028"/>
                  <a:pt x="387457" y="2621401"/>
                </a:cubicBezTo>
                <a:cubicBezTo>
                  <a:pt x="366732" y="2592082"/>
                  <a:pt x="386732" y="2566726"/>
                  <a:pt x="398951" y="2538165"/>
                </a:cubicBezTo>
                <a:cubicBezTo>
                  <a:pt x="383110" y="2528955"/>
                  <a:pt x="374876" y="2518407"/>
                  <a:pt x="381124" y="2501328"/>
                </a:cubicBezTo>
                <a:cubicBezTo>
                  <a:pt x="386008" y="2487977"/>
                  <a:pt x="374604" y="2472184"/>
                  <a:pt x="370082" y="2456271"/>
                </a:cubicBezTo>
                <a:cubicBezTo>
                  <a:pt x="349262" y="2459708"/>
                  <a:pt x="334151" y="2462157"/>
                  <a:pt x="318401" y="2464720"/>
                </a:cubicBezTo>
                <a:cubicBezTo>
                  <a:pt x="301389" y="2449568"/>
                  <a:pt x="301298" y="2434588"/>
                  <a:pt x="319397" y="2417392"/>
                </a:cubicBezTo>
                <a:cubicBezTo>
                  <a:pt x="325368" y="2420830"/>
                  <a:pt x="330439" y="2423745"/>
                  <a:pt x="337133" y="2427594"/>
                </a:cubicBezTo>
                <a:cubicBezTo>
                  <a:pt x="347365" y="2419780"/>
                  <a:pt x="357411" y="2412031"/>
                  <a:pt x="368543" y="2403462"/>
                </a:cubicBezTo>
                <a:cubicBezTo>
                  <a:pt x="339579" y="2397226"/>
                  <a:pt x="336052" y="2395243"/>
                  <a:pt x="339850" y="2380905"/>
                </a:cubicBezTo>
                <a:cubicBezTo>
                  <a:pt x="345373" y="2359572"/>
                  <a:pt x="353155" y="2338411"/>
                  <a:pt x="359674" y="2318069"/>
                </a:cubicBezTo>
                <a:cubicBezTo>
                  <a:pt x="292153" y="2333282"/>
                  <a:pt x="302380" y="2333049"/>
                  <a:pt x="306002" y="2369304"/>
                </a:cubicBezTo>
                <a:cubicBezTo>
                  <a:pt x="311072" y="2360735"/>
                  <a:pt x="314055" y="2355490"/>
                  <a:pt x="317587" y="2349487"/>
                </a:cubicBezTo>
                <a:cubicBezTo>
                  <a:pt x="342475" y="2376764"/>
                  <a:pt x="336143" y="2395826"/>
                  <a:pt x="296680" y="2411739"/>
                </a:cubicBezTo>
                <a:cubicBezTo>
                  <a:pt x="287359" y="2404917"/>
                  <a:pt x="277761" y="2397922"/>
                  <a:pt x="263103" y="2387199"/>
                </a:cubicBezTo>
                <a:cubicBezTo>
                  <a:pt x="262198" y="2397572"/>
                  <a:pt x="263647" y="2403929"/>
                  <a:pt x="260749" y="2409290"/>
                </a:cubicBezTo>
                <a:cubicBezTo>
                  <a:pt x="257671" y="2415002"/>
                  <a:pt x="250432" y="2419780"/>
                  <a:pt x="242101" y="2427652"/>
                </a:cubicBezTo>
                <a:cubicBezTo>
                  <a:pt x="224727" y="2409174"/>
                  <a:pt x="231423" y="2393086"/>
                  <a:pt x="234139" y="2377289"/>
                </a:cubicBezTo>
                <a:cubicBezTo>
                  <a:pt x="235316" y="2370587"/>
                  <a:pt x="238666" y="2363825"/>
                  <a:pt x="238032" y="2357239"/>
                </a:cubicBezTo>
                <a:cubicBezTo>
                  <a:pt x="236856" y="2343426"/>
                  <a:pt x="224003" y="2339052"/>
                  <a:pt x="204455" y="2342084"/>
                </a:cubicBezTo>
                <a:cubicBezTo>
                  <a:pt x="196216" y="2350303"/>
                  <a:pt x="190879" y="2360618"/>
                  <a:pt x="179838" y="2365400"/>
                </a:cubicBezTo>
                <a:cubicBezTo>
                  <a:pt x="166261" y="2371286"/>
                  <a:pt x="147976" y="2372686"/>
                  <a:pt x="131597" y="2375715"/>
                </a:cubicBezTo>
                <a:cubicBezTo>
                  <a:pt x="131054" y="2375831"/>
                  <a:pt x="129153" y="2372744"/>
                  <a:pt x="123091" y="2371228"/>
                </a:cubicBezTo>
                <a:cubicBezTo>
                  <a:pt x="124626" y="2385858"/>
                  <a:pt x="126073" y="2400546"/>
                  <a:pt x="127522" y="2414069"/>
                </a:cubicBezTo>
                <a:cubicBezTo>
                  <a:pt x="110963" y="2422637"/>
                  <a:pt x="95123" y="2430856"/>
                  <a:pt x="77019" y="2440241"/>
                </a:cubicBezTo>
                <a:cubicBezTo>
                  <a:pt x="62270" y="2438725"/>
                  <a:pt x="44075" y="2436859"/>
                  <a:pt x="22445" y="2434705"/>
                </a:cubicBezTo>
                <a:cubicBezTo>
                  <a:pt x="33397" y="2418734"/>
                  <a:pt x="57652" y="2421588"/>
                  <a:pt x="71139" y="2414127"/>
                </a:cubicBezTo>
                <a:cubicBezTo>
                  <a:pt x="76209" y="2398680"/>
                  <a:pt x="81275" y="2383642"/>
                  <a:pt x="86164" y="2368546"/>
                </a:cubicBezTo>
                <a:cubicBezTo>
                  <a:pt x="87069" y="2365692"/>
                  <a:pt x="89509" y="2362193"/>
                  <a:pt x="87975" y="2360035"/>
                </a:cubicBezTo>
                <a:cubicBezTo>
                  <a:pt x="64624" y="2328912"/>
                  <a:pt x="88247" y="2296911"/>
                  <a:pt x="83629" y="2265494"/>
                </a:cubicBezTo>
                <a:cubicBezTo>
                  <a:pt x="82995" y="2260945"/>
                  <a:pt x="89509" y="2255933"/>
                  <a:pt x="92769" y="2251155"/>
                </a:cubicBezTo>
                <a:cubicBezTo>
                  <a:pt x="95938" y="2251155"/>
                  <a:pt x="99107" y="2251155"/>
                  <a:pt x="102361" y="2251213"/>
                </a:cubicBezTo>
                <a:cubicBezTo>
                  <a:pt x="104534" y="2262811"/>
                  <a:pt x="110601" y="2274704"/>
                  <a:pt x="108247" y="2285893"/>
                </a:cubicBezTo>
                <a:cubicBezTo>
                  <a:pt x="102632" y="2312066"/>
                  <a:pt x="101008" y="2311891"/>
                  <a:pt x="142185" y="2308159"/>
                </a:cubicBezTo>
                <a:cubicBezTo>
                  <a:pt x="149062" y="2319119"/>
                  <a:pt x="156034" y="2330133"/>
                  <a:pt x="162910" y="2341151"/>
                </a:cubicBezTo>
                <a:cubicBezTo>
                  <a:pt x="165537" y="2340802"/>
                  <a:pt x="168162" y="2340452"/>
                  <a:pt x="170788" y="2340102"/>
                </a:cubicBezTo>
                <a:cubicBezTo>
                  <a:pt x="170788" y="2330425"/>
                  <a:pt x="170788" y="2320748"/>
                  <a:pt x="170788" y="2309209"/>
                </a:cubicBezTo>
                <a:cubicBezTo>
                  <a:pt x="188253" y="2311308"/>
                  <a:pt x="202464" y="2312996"/>
                  <a:pt x="218208" y="2314920"/>
                </a:cubicBezTo>
                <a:cubicBezTo>
                  <a:pt x="221015" y="2304022"/>
                  <a:pt x="223822" y="2292829"/>
                  <a:pt x="227354" y="2278782"/>
                </a:cubicBezTo>
                <a:cubicBezTo>
                  <a:pt x="208797" y="2279832"/>
                  <a:pt x="191875" y="2280765"/>
                  <a:pt x="169158" y="2281990"/>
                </a:cubicBezTo>
                <a:cubicBezTo>
                  <a:pt x="167619" y="2274296"/>
                  <a:pt x="165989" y="2266310"/>
                  <a:pt x="164088" y="2257100"/>
                </a:cubicBezTo>
                <a:cubicBezTo>
                  <a:pt x="188978" y="2256575"/>
                  <a:pt x="200472" y="2277325"/>
                  <a:pt x="225180" y="2262286"/>
                </a:cubicBezTo>
                <a:cubicBezTo>
                  <a:pt x="192056" y="2243811"/>
                  <a:pt x="182373" y="2221662"/>
                  <a:pt x="207891" y="2189777"/>
                </a:cubicBezTo>
                <a:cubicBezTo>
                  <a:pt x="216855" y="2202483"/>
                  <a:pt x="222464" y="2210294"/>
                  <a:pt x="228712" y="2219212"/>
                </a:cubicBezTo>
                <a:cubicBezTo>
                  <a:pt x="247172" y="2199742"/>
                  <a:pt x="265186" y="2180800"/>
                  <a:pt x="282923" y="2162205"/>
                </a:cubicBezTo>
                <a:cubicBezTo>
                  <a:pt x="257671" y="2158126"/>
                  <a:pt x="257671" y="2158126"/>
                  <a:pt x="242736" y="2169024"/>
                </a:cubicBezTo>
                <a:cubicBezTo>
                  <a:pt x="240748" y="2162263"/>
                  <a:pt x="238848" y="2155619"/>
                  <a:pt x="236674" y="2149091"/>
                </a:cubicBezTo>
                <a:cubicBezTo>
                  <a:pt x="236403" y="2148275"/>
                  <a:pt x="234863" y="2147575"/>
                  <a:pt x="229707" y="2143554"/>
                </a:cubicBezTo>
                <a:cubicBezTo>
                  <a:pt x="217937" y="2152998"/>
                  <a:pt x="206895" y="2161797"/>
                  <a:pt x="193323" y="2172640"/>
                </a:cubicBezTo>
                <a:cubicBezTo>
                  <a:pt x="191512" y="2159118"/>
                  <a:pt x="188705" y="2147342"/>
                  <a:pt x="188525" y="2135569"/>
                </a:cubicBezTo>
                <a:cubicBezTo>
                  <a:pt x="188253" y="2116390"/>
                  <a:pt x="188253" y="2097098"/>
                  <a:pt x="190879" y="2078040"/>
                </a:cubicBezTo>
                <a:cubicBezTo>
                  <a:pt x="192781" y="2063990"/>
                  <a:pt x="197574" y="2051692"/>
                  <a:pt x="221287" y="2042482"/>
                </a:cubicBezTo>
                <a:cubicBezTo>
                  <a:pt x="251971" y="2030534"/>
                  <a:pt x="258213" y="1993697"/>
                  <a:pt x="239753" y="1972827"/>
                </a:cubicBezTo>
                <a:cubicBezTo>
                  <a:pt x="233958" y="1966299"/>
                  <a:pt x="227896" y="1959830"/>
                  <a:pt x="219566" y="1950561"/>
                </a:cubicBezTo>
                <a:cubicBezTo>
                  <a:pt x="203097" y="1962745"/>
                  <a:pt x="188887" y="1973235"/>
                  <a:pt x="174224" y="1984078"/>
                </a:cubicBezTo>
                <a:cubicBezTo>
                  <a:pt x="167981" y="1982037"/>
                  <a:pt x="161915" y="1980113"/>
                  <a:pt x="154586" y="1977725"/>
                </a:cubicBezTo>
                <a:cubicBezTo>
                  <a:pt x="152865" y="1980696"/>
                  <a:pt x="150058" y="1983203"/>
                  <a:pt x="150058" y="1985711"/>
                </a:cubicBezTo>
                <a:cubicBezTo>
                  <a:pt x="150239" y="2025286"/>
                  <a:pt x="150058" y="2064689"/>
                  <a:pt x="171240" y="2102926"/>
                </a:cubicBezTo>
                <a:cubicBezTo>
                  <a:pt x="177393" y="2114003"/>
                  <a:pt x="172413" y="2127525"/>
                  <a:pt x="172684" y="2139939"/>
                </a:cubicBezTo>
                <a:cubicBezTo>
                  <a:pt x="173046" y="2154627"/>
                  <a:pt x="173589" y="2169374"/>
                  <a:pt x="174133" y="2184066"/>
                </a:cubicBezTo>
                <a:cubicBezTo>
                  <a:pt x="178569" y="2185520"/>
                  <a:pt x="182911" y="2186978"/>
                  <a:pt x="187347" y="2188494"/>
                </a:cubicBezTo>
                <a:cubicBezTo>
                  <a:pt x="178117" y="2192806"/>
                  <a:pt x="168887" y="2197121"/>
                  <a:pt x="154133" y="2203999"/>
                </a:cubicBezTo>
                <a:cubicBezTo>
                  <a:pt x="148700" y="2175672"/>
                  <a:pt x="144087" y="2151249"/>
                  <a:pt x="138292" y="2120880"/>
                </a:cubicBezTo>
                <a:cubicBezTo>
                  <a:pt x="121733" y="2140231"/>
                  <a:pt x="117386" y="2155327"/>
                  <a:pt x="129515" y="2170019"/>
                </a:cubicBezTo>
                <a:cubicBezTo>
                  <a:pt x="141100" y="2184066"/>
                  <a:pt x="139832" y="2197296"/>
                  <a:pt x="136300" y="2212160"/>
                </a:cubicBezTo>
                <a:cubicBezTo>
                  <a:pt x="133227" y="2225157"/>
                  <a:pt x="136482" y="2238796"/>
                  <a:pt x="137025" y="2252201"/>
                </a:cubicBezTo>
                <a:cubicBezTo>
                  <a:pt x="137296" y="2258324"/>
                  <a:pt x="137840" y="2264444"/>
                  <a:pt x="138292" y="2270563"/>
                </a:cubicBezTo>
                <a:cubicBezTo>
                  <a:pt x="135038" y="2270972"/>
                  <a:pt x="131778" y="2271380"/>
                  <a:pt x="128518" y="2271730"/>
                </a:cubicBezTo>
                <a:cubicBezTo>
                  <a:pt x="124263" y="2260595"/>
                  <a:pt x="124082" y="2247540"/>
                  <a:pt x="114490" y="2238796"/>
                </a:cubicBezTo>
                <a:cubicBezTo>
                  <a:pt x="104896" y="2230110"/>
                  <a:pt x="85802" y="2225799"/>
                  <a:pt x="63266" y="2216355"/>
                </a:cubicBezTo>
                <a:cubicBezTo>
                  <a:pt x="60821" y="2240195"/>
                  <a:pt x="58739" y="2260365"/>
                  <a:pt x="56656" y="2280590"/>
                </a:cubicBezTo>
                <a:cubicBezTo>
                  <a:pt x="53669" y="2280823"/>
                  <a:pt x="50685" y="2280998"/>
                  <a:pt x="47698" y="2281232"/>
                </a:cubicBezTo>
                <a:cubicBezTo>
                  <a:pt x="42264" y="2255817"/>
                  <a:pt x="36837" y="2230402"/>
                  <a:pt x="30770" y="2202133"/>
                </a:cubicBezTo>
                <a:cubicBezTo>
                  <a:pt x="62994" y="2170949"/>
                  <a:pt x="62994" y="2170949"/>
                  <a:pt x="99016" y="2162671"/>
                </a:cubicBezTo>
                <a:cubicBezTo>
                  <a:pt x="99016" y="2166753"/>
                  <a:pt x="98383" y="2170077"/>
                  <a:pt x="99198" y="2173223"/>
                </a:cubicBezTo>
                <a:cubicBezTo>
                  <a:pt x="100012" y="2176252"/>
                  <a:pt x="102180" y="2179167"/>
                  <a:pt x="110782" y="2181500"/>
                </a:cubicBezTo>
                <a:cubicBezTo>
                  <a:pt x="111592" y="2169316"/>
                  <a:pt x="112412" y="2157193"/>
                  <a:pt x="113584" y="2140872"/>
                </a:cubicBezTo>
                <a:cubicBezTo>
                  <a:pt x="92860" y="2150490"/>
                  <a:pt x="75575" y="2154627"/>
                  <a:pt x="62994" y="2137960"/>
                </a:cubicBezTo>
                <a:cubicBezTo>
                  <a:pt x="56203" y="2128924"/>
                  <a:pt x="47788" y="2120589"/>
                  <a:pt x="26973" y="2118723"/>
                </a:cubicBezTo>
                <a:cubicBezTo>
                  <a:pt x="16928" y="2117790"/>
                  <a:pt x="9503" y="2104618"/>
                  <a:pt x="273" y="2096457"/>
                </a:cubicBezTo>
                <a:cubicBezTo>
                  <a:pt x="5976" y="2085847"/>
                  <a:pt x="11585" y="2075241"/>
                  <a:pt x="18823" y="2061660"/>
                </a:cubicBezTo>
                <a:cubicBezTo>
                  <a:pt x="27788" y="2069005"/>
                  <a:pt x="33759" y="2073958"/>
                  <a:pt x="41002" y="2079844"/>
                </a:cubicBezTo>
                <a:cubicBezTo>
                  <a:pt x="49871" y="2055304"/>
                  <a:pt x="58376" y="2031814"/>
                  <a:pt x="66249" y="2010073"/>
                </a:cubicBezTo>
                <a:lnTo>
                  <a:pt x="23105" y="1995573"/>
                </a:lnTo>
                <a:lnTo>
                  <a:pt x="23889" y="1994882"/>
                </a:lnTo>
                <a:lnTo>
                  <a:pt x="35388" y="1989381"/>
                </a:lnTo>
                <a:cubicBezTo>
                  <a:pt x="34393" y="1988740"/>
                  <a:pt x="33306" y="1988098"/>
                  <a:pt x="32310" y="1987457"/>
                </a:cubicBezTo>
                <a:lnTo>
                  <a:pt x="23889" y="1994882"/>
                </a:lnTo>
                <a:lnTo>
                  <a:pt x="22717" y="1995443"/>
                </a:lnTo>
                <a:lnTo>
                  <a:pt x="23105" y="1995573"/>
                </a:lnTo>
                <a:lnTo>
                  <a:pt x="22988" y="1995676"/>
                </a:lnTo>
                <a:cubicBezTo>
                  <a:pt x="5976" y="1992938"/>
                  <a:pt x="4890" y="1984311"/>
                  <a:pt x="4438" y="1975218"/>
                </a:cubicBezTo>
                <a:cubicBezTo>
                  <a:pt x="3169" y="1949278"/>
                  <a:pt x="1540" y="1923342"/>
                  <a:pt x="0" y="1898160"/>
                </a:cubicBezTo>
                <a:cubicBezTo>
                  <a:pt x="16928" y="1892391"/>
                  <a:pt x="39735" y="1889008"/>
                  <a:pt x="50233" y="1879860"/>
                </a:cubicBezTo>
                <a:cubicBezTo>
                  <a:pt x="60278" y="1870999"/>
                  <a:pt x="57652" y="1856136"/>
                  <a:pt x="60459" y="1844477"/>
                </a:cubicBezTo>
                <a:cubicBezTo>
                  <a:pt x="74398" y="1842552"/>
                  <a:pt x="90142" y="1853279"/>
                  <a:pt x="94942" y="1837541"/>
                </a:cubicBezTo>
                <a:cubicBezTo>
                  <a:pt x="100188" y="1820290"/>
                  <a:pt x="120555" y="1849605"/>
                  <a:pt x="127522" y="1834745"/>
                </a:cubicBezTo>
                <a:cubicBezTo>
                  <a:pt x="156306" y="1874845"/>
                  <a:pt x="132593" y="1919380"/>
                  <a:pt x="144721" y="1962862"/>
                </a:cubicBezTo>
                <a:cubicBezTo>
                  <a:pt x="168253" y="1960646"/>
                  <a:pt x="182463" y="1956972"/>
                  <a:pt x="190788" y="1944441"/>
                </a:cubicBezTo>
                <a:cubicBezTo>
                  <a:pt x="194223" y="1939313"/>
                  <a:pt x="206895" y="1936747"/>
                  <a:pt x="224184" y="1929170"/>
                </a:cubicBezTo>
                <a:cubicBezTo>
                  <a:pt x="226085" y="1906379"/>
                  <a:pt x="227263" y="1876594"/>
                  <a:pt x="231513" y="1846926"/>
                </a:cubicBezTo>
                <a:cubicBezTo>
                  <a:pt x="233234" y="1834570"/>
                  <a:pt x="241383" y="1822619"/>
                  <a:pt x="246901" y="1809855"/>
                </a:cubicBezTo>
                <a:cubicBezTo>
                  <a:pt x="247353" y="1809855"/>
                  <a:pt x="241111" y="1809680"/>
                  <a:pt x="234863" y="1809505"/>
                </a:cubicBezTo>
                <a:cubicBezTo>
                  <a:pt x="224999" y="1803444"/>
                  <a:pt x="252153" y="1792367"/>
                  <a:pt x="227896" y="1788289"/>
                </a:cubicBezTo>
                <a:cubicBezTo>
                  <a:pt x="231151" y="1770568"/>
                  <a:pt x="233777" y="1752789"/>
                  <a:pt x="237942" y="1735188"/>
                </a:cubicBezTo>
                <a:cubicBezTo>
                  <a:pt x="241830" y="1718459"/>
                  <a:pt x="251519" y="1701788"/>
                  <a:pt x="251066" y="1685175"/>
                </a:cubicBezTo>
                <a:cubicBezTo>
                  <a:pt x="250613" y="1669087"/>
                  <a:pt x="250613" y="1656265"/>
                  <a:pt x="268440" y="1642510"/>
                </a:cubicBezTo>
                <a:cubicBezTo>
                  <a:pt x="280206" y="1633358"/>
                  <a:pt x="282288" y="1617561"/>
                  <a:pt x="283466" y="1604564"/>
                </a:cubicBezTo>
                <a:cubicBezTo>
                  <a:pt x="285548" y="1581715"/>
                  <a:pt x="282923" y="1558691"/>
                  <a:pt x="283647" y="1535784"/>
                </a:cubicBezTo>
                <a:cubicBezTo>
                  <a:pt x="283828" y="1528789"/>
                  <a:pt x="288446" y="1521792"/>
                  <a:pt x="293602" y="1508156"/>
                </a:cubicBezTo>
                <a:cubicBezTo>
                  <a:pt x="327359" y="1539221"/>
                  <a:pt x="316409" y="1568948"/>
                  <a:pt x="320665" y="1596053"/>
                </a:cubicBezTo>
                <a:cubicBezTo>
                  <a:pt x="325187" y="1624789"/>
                  <a:pt x="321661" y="1654049"/>
                  <a:pt x="321661" y="1686108"/>
                </a:cubicBezTo>
                <a:cubicBezTo>
                  <a:pt x="333246" y="1669320"/>
                  <a:pt x="343200" y="1655740"/>
                  <a:pt x="351797" y="1641810"/>
                </a:cubicBezTo>
                <a:cubicBezTo>
                  <a:pt x="355056" y="1636565"/>
                  <a:pt x="356687" y="1630500"/>
                  <a:pt x="356234" y="1624847"/>
                </a:cubicBezTo>
                <a:cubicBezTo>
                  <a:pt x="353607" y="1592205"/>
                  <a:pt x="352159" y="1559449"/>
                  <a:pt x="346098" y="1527040"/>
                </a:cubicBezTo>
                <a:cubicBezTo>
                  <a:pt x="344015" y="1515676"/>
                  <a:pt x="330076" y="1505241"/>
                  <a:pt x="321570" y="1494398"/>
                </a:cubicBezTo>
                <a:lnTo>
                  <a:pt x="321841" y="1494573"/>
                </a:lnTo>
                <a:cubicBezTo>
                  <a:pt x="333155" y="1483963"/>
                  <a:pt x="341117" y="1474056"/>
                  <a:pt x="314236" y="1467528"/>
                </a:cubicBezTo>
                <a:cubicBezTo>
                  <a:pt x="297404" y="1463446"/>
                  <a:pt x="281292" y="1458085"/>
                  <a:pt x="266901" y="1450099"/>
                </a:cubicBezTo>
                <a:cubicBezTo>
                  <a:pt x="250795" y="1450099"/>
                  <a:pt x="234683" y="1450099"/>
                  <a:pt x="215225" y="1450099"/>
                </a:cubicBezTo>
                <a:cubicBezTo>
                  <a:pt x="216584" y="1419031"/>
                  <a:pt x="190336" y="1389946"/>
                  <a:pt x="221920" y="1359286"/>
                </a:cubicBezTo>
                <a:cubicBezTo>
                  <a:pt x="226447" y="1372692"/>
                  <a:pt x="230880" y="1386042"/>
                  <a:pt x="235407" y="1399273"/>
                </a:cubicBezTo>
                <a:cubicBezTo>
                  <a:pt x="281203" y="1376657"/>
                  <a:pt x="247897" y="1338537"/>
                  <a:pt x="277405" y="1307236"/>
                </a:cubicBezTo>
                <a:cubicBezTo>
                  <a:pt x="287268" y="1319883"/>
                  <a:pt x="294597" y="1329268"/>
                  <a:pt x="301926" y="1338595"/>
                </a:cubicBezTo>
                <a:cubicBezTo>
                  <a:pt x="304281" y="1338420"/>
                  <a:pt x="306726" y="1338303"/>
                  <a:pt x="309080" y="1338128"/>
                </a:cubicBezTo>
                <a:cubicBezTo>
                  <a:pt x="309080" y="1312072"/>
                  <a:pt x="309080" y="1286019"/>
                  <a:pt x="309080" y="1258855"/>
                </a:cubicBezTo>
                <a:cubicBezTo>
                  <a:pt x="267625" y="1258039"/>
                  <a:pt x="310891" y="1287824"/>
                  <a:pt x="280568" y="1291614"/>
                </a:cubicBezTo>
                <a:cubicBezTo>
                  <a:pt x="261202" y="1290390"/>
                  <a:pt x="250251" y="1268065"/>
                  <a:pt x="219113" y="1278267"/>
                </a:cubicBezTo>
                <a:cubicBezTo>
                  <a:pt x="232690" y="1299716"/>
                  <a:pt x="235950" y="1321049"/>
                  <a:pt x="227082" y="1342674"/>
                </a:cubicBezTo>
                <a:cubicBezTo>
                  <a:pt x="181558" y="1341449"/>
                  <a:pt x="171326" y="1348502"/>
                  <a:pt x="168433" y="1376307"/>
                </a:cubicBezTo>
                <a:cubicBezTo>
                  <a:pt x="163001" y="1428242"/>
                  <a:pt x="183002" y="1479534"/>
                  <a:pt x="177302" y="1531410"/>
                </a:cubicBezTo>
                <a:cubicBezTo>
                  <a:pt x="196216" y="1550705"/>
                  <a:pt x="175220" y="1570114"/>
                  <a:pt x="177302" y="1589526"/>
                </a:cubicBezTo>
                <a:cubicBezTo>
                  <a:pt x="179385" y="1608643"/>
                  <a:pt x="177755" y="1627879"/>
                  <a:pt x="177755" y="1650204"/>
                </a:cubicBezTo>
                <a:cubicBezTo>
                  <a:pt x="163273" y="1647579"/>
                  <a:pt x="154314" y="1646005"/>
                  <a:pt x="148972" y="1645072"/>
                </a:cubicBezTo>
                <a:cubicBezTo>
                  <a:pt x="153408" y="1634815"/>
                  <a:pt x="161462" y="1626072"/>
                  <a:pt x="159837" y="1618203"/>
                </a:cubicBezTo>
                <a:cubicBezTo>
                  <a:pt x="154495" y="1591333"/>
                  <a:pt x="134676" y="1565044"/>
                  <a:pt x="164631" y="1536134"/>
                </a:cubicBezTo>
                <a:cubicBezTo>
                  <a:pt x="149968" y="1535434"/>
                  <a:pt x="143272" y="1535142"/>
                  <a:pt x="134314" y="1534676"/>
                </a:cubicBezTo>
                <a:cubicBezTo>
                  <a:pt x="129967" y="1516663"/>
                  <a:pt x="128880" y="1498888"/>
                  <a:pt x="141280" y="1481342"/>
                </a:cubicBezTo>
                <a:cubicBezTo>
                  <a:pt x="151779" y="1466479"/>
                  <a:pt x="155039" y="1452548"/>
                  <a:pt x="132231" y="1439256"/>
                </a:cubicBezTo>
                <a:cubicBezTo>
                  <a:pt x="124535" y="1434769"/>
                  <a:pt x="120013" y="1420781"/>
                  <a:pt x="125078" y="1415591"/>
                </a:cubicBezTo>
                <a:cubicBezTo>
                  <a:pt x="150601" y="1389363"/>
                  <a:pt x="126164" y="1366689"/>
                  <a:pt x="115666" y="1343548"/>
                </a:cubicBezTo>
                <a:cubicBezTo>
                  <a:pt x="105712" y="1321574"/>
                  <a:pt x="103267" y="1321982"/>
                  <a:pt x="127613" y="1301582"/>
                </a:cubicBezTo>
                <a:cubicBezTo>
                  <a:pt x="124715" y="1294993"/>
                  <a:pt x="120828" y="1287707"/>
                  <a:pt x="118473" y="1280246"/>
                </a:cubicBezTo>
                <a:cubicBezTo>
                  <a:pt x="110963" y="1256697"/>
                  <a:pt x="105440" y="1233674"/>
                  <a:pt x="108790" y="1208670"/>
                </a:cubicBezTo>
                <a:cubicBezTo>
                  <a:pt x="114127" y="1169267"/>
                  <a:pt x="108790" y="1129339"/>
                  <a:pt x="107703" y="1089585"/>
                </a:cubicBezTo>
                <a:cubicBezTo>
                  <a:pt x="107432" y="1079912"/>
                  <a:pt x="106526" y="1070235"/>
                  <a:pt x="105168" y="1060617"/>
                </a:cubicBezTo>
                <a:cubicBezTo>
                  <a:pt x="102361" y="1040917"/>
                  <a:pt x="128609" y="1024945"/>
                  <a:pt x="119469" y="1003554"/>
                </a:cubicBezTo>
                <a:cubicBezTo>
                  <a:pt x="111772" y="985600"/>
                  <a:pt x="111592" y="966134"/>
                  <a:pt x="109967" y="947305"/>
                </a:cubicBezTo>
                <a:cubicBezTo>
                  <a:pt x="109424" y="941302"/>
                  <a:pt x="112412" y="931742"/>
                  <a:pt x="118564" y="929529"/>
                </a:cubicBezTo>
                <a:cubicBezTo>
                  <a:pt x="140013" y="922007"/>
                  <a:pt x="136034" y="908196"/>
                  <a:pt x="134856" y="898695"/>
                </a:cubicBezTo>
                <a:cubicBezTo>
                  <a:pt x="128338" y="846115"/>
                  <a:pt x="143634" y="794065"/>
                  <a:pt x="140827" y="741664"/>
                </a:cubicBezTo>
                <a:cubicBezTo>
                  <a:pt x="140194" y="730066"/>
                  <a:pt x="137931" y="715553"/>
                  <a:pt x="170154" y="714445"/>
                </a:cubicBezTo>
                <a:cubicBezTo>
                  <a:pt x="168977" y="780543"/>
                  <a:pt x="163906" y="845361"/>
                  <a:pt x="172956" y="909884"/>
                </a:cubicBezTo>
                <a:cubicBezTo>
                  <a:pt x="176035" y="910001"/>
                  <a:pt x="179204" y="910117"/>
                  <a:pt x="182282" y="910234"/>
                </a:cubicBezTo>
                <a:cubicBezTo>
                  <a:pt x="184812" y="902482"/>
                  <a:pt x="187347" y="894671"/>
                  <a:pt x="190698" y="884356"/>
                </a:cubicBezTo>
                <a:cubicBezTo>
                  <a:pt x="206357" y="888784"/>
                  <a:pt x="219385" y="892455"/>
                  <a:pt x="226267" y="894321"/>
                </a:cubicBezTo>
                <a:cubicBezTo>
                  <a:pt x="226267" y="915366"/>
                  <a:pt x="226267" y="933374"/>
                  <a:pt x="226267" y="953541"/>
                </a:cubicBezTo>
                <a:cubicBezTo>
                  <a:pt x="238666" y="951387"/>
                  <a:pt x="247897" y="949812"/>
                  <a:pt x="259573" y="947771"/>
                </a:cubicBezTo>
                <a:cubicBezTo>
                  <a:pt x="263918" y="955407"/>
                  <a:pt x="267807" y="962343"/>
                  <a:pt x="272425" y="970562"/>
                </a:cubicBezTo>
                <a:cubicBezTo>
                  <a:pt x="288537" y="969629"/>
                  <a:pt x="305367" y="966655"/>
                  <a:pt x="320665" y="968521"/>
                </a:cubicBezTo>
                <a:cubicBezTo>
                  <a:pt x="333155" y="970037"/>
                  <a:pt x="343924" y="977381"/>
                  <a:pt x="358136" y="983268"/>
                </a:cubicBezTo>
                <a:cubicBezTo>
                  <a:pt x="361299" y="970970"/>
                  <a:pt x="365012" y="956049"/>
                  <a:pt x="370444" y="935007"/>
                </a:cubicBezTo>
                <a:cubicBezTo>
                  <a:pt x="353336" y="945672"/>
                  <a:pt x="342386" y="952491"/>
                  <a:pt x="325549" y="963043"/>
                </a:cubicBezTo>
                <a:cubicBezTo>
                  <a:pt x="325549" y="945380"/>
                  <a:pt x="325549" y="933025"/>
                  <a:pt x="325549" y="914779"/>
                </a:cubicBezTo>
                <a:cubicBezTo>
                  <a:pt x="306907" y="924806"/>
                  <a:pt x="294960" y="931217"/>
                  <a:pt x="282923" y="937686"/>
                </a:cubicBezTo>
                <a:cubicBezTo>
                  <a:pt x="266001" y="935241"/>
                  <a:pt x="255588" y="930692"/>
                  <a:pt x="263738" y="917578"/>
                </a:cubicBezTo>
                <a:cubicBezTo>
                  <a:pt x="269708" y="907960"/>
                  <a:pt x="273601" y="897820"/>
                  <a:pt x="279119" y="886452"/>
                </a:cubicBezTo>
                <a:cubicBezTo>
                  <a:pt x="296046" y="881499"/>
                  <a:pt x="316771" y="875379"/>
                  <a:pt x="340302" y="868501"/>
                </a:cubicBezTo>
                <a:cubicBezTo>
                  <a:pt x="342475" y="874504"/>
                  <a:pt x="345826" y="883653"/>
                  <a:pt x="349171" y="892863"/>
                </a:cubicBezTo>
                <a:cubicBezTo>
                  <a:pt x="351616" y="892863"/>
                  <a:pt x="354060" y="892863"/>
                  <a:pt x="356505" y="892921"/>
                </a:cubicBezTo>
                <a:cubicBezTo>
                  <a:pt x="359674" y="875262"/>
                  <a:pt x="362929" y="857542"/>
                  <a:pt x="366732" y="836325"/>
                </a:cubicBezTo>
                <a:cubicBezTo>
                  <a:pt x="387547" y="843261"/>
                  <a:pt x="396958" y="846057"/>
                  <a:pt x="391802" y="859874"/>
                </a:cubicBezTo>
                <a:cubicBezTo>
                  <a:pt x="385102" y="878175"/>
                  <a:pt x="386098" y="897703"/>
                  <a:pt x="383840" y="916004"/>
                </a:cubicBezTo>
                <a:cubicBezTo>
                  <a:pt x="393477" y="917520"/>
                  <a:pt x="401714" y="918803"/>
                  <a:pt x="409247" y="919976"/>
                </a:cubicBezTo>
                <a:lnTo>
                  <a:pt x="430049" y="923228"/>
                </a:lnTo>
                <a:lnTo>
                  <a:pt x="429997" y="923231"/>
                </a:lnTo>
                <a:lnTo>
                  <a:pt x="430174" y="923437"/>
                </a:lnTo>
                <a:lnTo>
                  <a:pt x="406191" y="936456"/>
                </a:lnTo>
                <a:cubicBezTo>
                  <a:pt x="400693" y="941782"/>
                  <a:pt x="398407" y="948325"/>
                  <a:pt x="401214" y="956923"/>
                </a:cubicBezTo>
                <a:cubicBezTo>
                  <a:pt x="402482" y="960769"/>
                  <a:pt x="396596" y="965550"/>
                  <a:pt x="393976" y="969921"/>
                </a:cubicBezTo>
                <a:lnTo>
                  <a:pt x="394247" y="969804"/>
                </a:lnTo>
                <a:cubicBezTo>
                  <a:pt x="375419" y="986708"/>
                  <a:pt x="399856" y="997901"/>
                  <a:pt x="407552" y="1011890"/>
                </a:cubicBezTo>
                <a:cubicBezTo>
                  <a:pt x="405379" y="991545"/>
                  <a:pt x="443387" y="977848"/>
                  <a:pt x="427915" y="955990"/>
                </a:cubicBezTo>
                <a:cubicBezTo>
                  <a:pt x="442847" y="950920"/>
                  <a:pt x="446218" y="945543"/>
                  <a:pt x="444432" y="940027"/>
                </a:cubicBezTo>
                <a:lnTo>
                  <a:pt x="430174" y="923437"/>
                </a:lnTo>
                <a:lnTo>
                  <a:pt x="430444" y="923290"/>
                </a:lnTo>
                <a:lnTo>
                  <a:pt x="430049" y="923228"/>
                </a:lnTo>
                <a:lnTo>
                  <a:pt x="450448" y="921906"/>
                </a:lnTo>
                <a:cubicBezTo>
                  <a:pt x="457756" y="921440"/>
                  <a:pt x="465790" y="920929"/>
                  <a:pt x="475249" y="920319"/>
                </a:cubicBezTo>
                <a:cubicBezTo>
                  <a:pt x="468277" y="904289"/>
                  <a:pt x="462306" y="890709"/>
                  <a:pt x="456421" y="877183"/>
                </a:cubicBezTo>
                <a:cubicBezTo>
                  <a:pt x="457055" y="873280"/>
                  <a:pt x="457689" y="869373"/>
                  <a:pt x="458323" y="865469"/>
                </a:cubicBezTo>
                <a:cubicBezTo>
                  <a:pt x="460134" y="848331"/>
                  <a:pt x="461854" y="831252"/>
                  <a:pt x="463937" y="811319"/>
                </a:cubicBezTo>
                <a:cubicBezTo>
                  <a:pt x="448730" y="813010"/>
                  <a:pt x="438051" y="814176"/>
                  <a:pt x="421757" y="815984"/>
                </a:cubicBezTo>
                <a:cubicBezTo>
                  <a:pt x="415063" y="753032"/>
                  <a:pt x="417508" y="691771"/>
                  <a:pt x="427733" y="630685"/>
                </a:cubicBezTo>
                <a:cubicBezTo>
                  <a:pt x="432618" y="630510"/>
                  <a:pt x="437507" y="630276"/>
                  <a:pt x="442397" y="630101"/>
                </a:cubicBezTo>
                <a:cubicBezTo>
                  <a:pt x="446285" y="636746"/>
                  <a:pt x="450088" y="643449"/>
                  <a:pt x="455250" y="652426"/>
                </a:cubicBezTo>
                <a:cubicBezTo>
                  <a:pt x="465113" y="650093"/>
                  <a:pt x="475069" y="647702"/>
                  <a:pt x="489636" y="644207"/>
                </a:cubicBezTo>
                <a:cubicBezTo>
                  <a:pt x="477060" y="639020"/>
                  <a:pt x="469273" y="635813"/>
                  <a:pt x="457870" y="631151"/>
                </a:cubicBezTo>
                <a:cubicBezTo>
                  <a:pt x="469455" y="625031"/>
                  <a:pt x="478233" y="620425"/>
                  <a:pt x="487649" y="615471"/>
                </a:cubicBezTo>
                <a:cubicBezTo>
                  <a:pt x="487649" y="613080"/>
                  <a:pt x="488283" y="610168"/>
                  <a:pt x="487558" y="607427"/>
                </a:cubicBezTo>
                <a:cubicBezTo>
                  <a:pt x="483393" y="590698"/>
                  <a:pt x="479228" y="575776"/>
                  <a:pt x="487287" y="557123"/>
                </a:cubicBezTo>
                <a:cubicBezTo>
                  <a:pt x="498419" y="531303"/>
                  <a:pt x="492262" y="502218"/>
                  <a:pt x="491538" y="474529"/>
                </a:cubicBezTo>
                <a:cubicBezTo>
                  <a:pt x="491085" y="457336"/>
                  <a:pt x="489545" y="440490"/>
                  <a:pt x="507197" y="419391"/>
                </a:cubicBezTo>
                <a:cubicBezTo>
                  <a:pt x="516337" y="438682"/>
                  <a:pt x="522765" y="452379"/>
                  <a:pt x="531543" y="470917"/>
                </a:cubicBezTo>
                <a:cubicBezTo>
                  <a:pt x="549732" y="454187"/>
                  <a:pt x="562675" y="442356"/>
                  <a:pt x="579331" y="427085"/>
                </a:cubicBezTo>
                <a:cubicBezTo>
                  <a:pt x="592817" y="444569"/>
                  <a:pt x="602862" y="457511"/>
                  <a:pt x="616801" y="475578"/>
                </a:cubicBezTo>
                <a:cubicBezTo>
                  <a:pt x="614538" y="488171"/>
                  <a:pt x="595799" y="506296"/>
                  <a:pt x="617345" y="525300"/>
                </a:cubicBezTo>
                <a:cubicBezTo>
                  <a:pt x="621867" y="529320"/>
                  <a:pt x="613451" y="539464"/>
                  <a:pt x="610462" y="548379"/>
                </a:cubicBezTo>
                <a:cubicBezTo>
                  <a:pt x="619693" y="547857"/>
                  <a:pt x="628114" y="547333"/>
                  <a:pt x="637979" y="546749"/>
                </a:cubicBezTo>
                <a:cubicBezTo>
                  <a:pt x="637979" y="537539"/>
                  <a:pt x="638975" y="529145"/>
                  <a:pt x="637797" y="520868"/>
                </a:cubicBezTo>
                <a:cubicBezTo>
                  <a:pt x="634899" y="501285"/>
                  <a:pt x="633904" y="483797"/>
                  <a:pt x="662325" y="468759"/>
                </a:cubicBezTo>
                <a:cubicBezTo>
                  <a:pt x="684589" y="456986"/>
                  <a:pt x="667848" y="438916"/>
                  <a:pt x="662234" y="424869"/>
                </a:cubicBezTo>
                <a:cubicBezTo>
                  <a:pt x="654000" y="404232"/>
                  <a:pt x="642144" y="385290"/>
                  <a:pt x="653909" y="362908"/>
                </a:cubicBezTo>
                <a:cubicBezTo>
                  <a:pt x="660152" y="351019"/>
                  <a:pt x="654996" y="336680"/>
                  <a:pt x="654996" y="323329"/>
                </a:cubicBezTo>
                <a:cubicBezTo>
                  <a:pt x="677894" y="338718"/>
                  <a:pt x="677441" y="346062"/>
                  <a:pt x="685223" y="362033"/>
                </a:cubicBezTo>
                <a:cubicBezTo>
                  <a:pt x="696083" y="384241"/>
                  <a:pt x="680333" y="411113"/>
                  <a:pt x="715992" y="429589"/>
                </a:cubicBezTo>
                <a:cubicBezTo>
                  <a:pt x="724232" y="433846"/>
                  <a:pt x="719434" y="448068"/>
                  <a:pt x="721606" y="457628"/>
                </a:cubicBezTo>
                <a:cubicBezTo>
                  <a:pt x="726315" y="478727"/>
                  <a:pt x="732829" y="499652"/>
                  <a:pt x="736270" y="520810"/>
                </a:cubicBezTo>
                <a:cubicBezTo>
                  <a:pt x="738080" y="532236"/>
                  <a:pt x="743689" y="545933"/>
                  <a:pt x="717894" y="554560"/>
                </a:cubicBezTo>
                <a:cubicBezTo>
                  <a:pt x="711018" y="541971"/>
                  <a:pt x="705133" y="531070"/>
                  <a:pt x="695631" y="513582"/>
                </a:cubicBezTo>
                <a:cubicBezTo>
                  <a:pt x="686128" y="530078"/>
                  <a:pt x="680605" y="539697"/>
                  <a:pt x="674634" y="550070"/>
                </a:cubicBezTo>
                <a:cubicBezTo>
                  <a:pt x="685132" y="562313"/>
                  <a:pt x="695902" y="575018"/>
                  <a:pt x="711380" y="593205"/>
                </a:cubicBezTo>
                <a:cubicBezTo>
                  <a:pt x="717441" y="580208"/>
                  <a:pt x="720248" y="574202"/>
                  <a:pt x="723870" y="566624"/>
                </a:cubicBezTo>
                <a:cubicBezTo>
                  <a:pt x="729297" y="568549"/>
                  <a:pt x="734097" y="570240"/>
                  <a:pt x="741697" y="572864"/>
                </a:cubicBezTo>
                <a:cubicBezTo>
                  <a:pt x="744776" y="567382"/>
                  <a:pt x="748036" y="561496"/>
                  <a:pt x="754821" y="549490"/>
                </a:cubicBezTo>
                <a:cubicBezTo>
                  <a:pt x="761250" y="562721"/>
                  <a:pt x="764686" y="569657"/>
                  <a:pt x="767945" y="576301"/>
                </a:cubicBezTo>
                <a:cubicBezTo>
                  <a:pt x="775637" y="573560"/>
                  <a:pt x="787946" y="566566"/>
                  <a:pt x="791929" y="568141"/>
                </a:cubicBezTo>
                <a:cubicBezTo>
                  <a:pt x="802790" y="572514"/>
                  <a:pt x="809219" y="577584"/>
                  <a:pt x="822247" y="569715"/>
                </a:cubicBezTo>
                <a:cubicBezTo>
                  <a:pt x="830124" y="564992"/>
                  <a:pt x="842525" y="563421"/>
                  <a:pt x="854381" y="560038"/>
                </a:cubicBezTo>
                <a:cubicBezTo>
                  <a:pt x="846956" y="544184"/>
                  <a:pt x="808399" y="555606"/>
                  <a:pt x="804601" y="532294"/>
                </a:cubicBezTo>
                <a:cubicBezTo>
                  <a:pt x="801885" y="515448"/>
                  <a:pt x="809128" y="503730"/>
                  <a:pt x="822609" y="488984"/>
                </a:cubicBezTo>
                <a:cubicBezTo>
                  <a:pt x="829219" y="500993"/>
                  <a:pt x="835824" y="512999"/>
                  <a:pt x="842434" y="524950"/>
                </a:cubicBezTo>
                <a:cubicBezTo>
                  <a:pt x="844154" y="524775"/>
                  <a:pt x="845869" y="524600"/>
                  <a:pt x="847589" y="524425"/>
                </a:cubicBezTo>
                <a:cubicBezTo>
                  <a:pt x="844692" y="509445"/>
                  <a:pt x="840894" y="494582"/>
                  <a:pt x="839354" y="479544"/>
                </a:cubicBezTo>
                <a:cubicBezTo>
                  <a:pt x="837907" y="465727"/>
                  <a:pt x="839083" y="451796"/>
                  <a:pt x="839083" y="437924"/>
                </a:cubicBezTo>
                <a:cubicBezTo>
                  <a:pt x="842977" y="437283"/>
                  <a:pt x="846956" y="436641"/>
                  <a:pt x="850849" y="435945"/>
                </a:cubicBezTo>
                <a:cubicBezTo>
                  <a:pt x="863430" y="451038"/>
                  <a:pt x="876101" y="466080"/>
                  <a:pt x="888681" y="481176"/>
                </a:cubicBezTo>
                <a:cubicBezTo>
                  <a:pt x="895196" y="457045"/>
                  <a:pt x="884788" y="433029"/>
                  <a:pt x="904608" y="409714"/>
                </a:cubicBezTo>
                <a:cubicBezTo>
                  <a:pt x="912122" y="433612"/>
                  <a:pt x="919542" y="457511"/>
                  <a:pt x="929225" y="488634"/>
                </a:cubicBezTo>
                <a:cubicBezTo>
                  <a:pt x="936017" y="477153"/>
                  <a:pt x="942259" y="471150"/>
                  <a:pt x="942621" y="465030"/>
                </a:cubicBezTo>
                <a:cubicBezTo>
                  <a:pt x="943617" y="449230"/>
                  <a:pt x="940086" y="433204"/>
                  <a:pt x="942259" y="417466"/>
                </a:cubicBezTo>
                <a:cubicBezTo>
                  <a:pt x="943708" y="406448"/>
                  <a:pt x="951580" y="395842"/>
                  <a:pt x="956560" y="385057"/>
                </a:cubicBezTo>
                <a:cubicBezTo>
                  <a:pt x="960363" y="385115"/>
                  <a:pt x="964251" y="385174"/>
                  <a:pt x="968054" y="385290"/>
                </a:cubicBezTo>
                <a:cubicBezTo>
                  <a:pt x="970952" y="407498"/>
                  <a:pt x="973844" y="429647"/>
                  <a:pt x="977194" y="455120"/>
                </a:cubicBezTo>
                <a:cubicBezTo>
                  <a:pt x="1004709" y="443636"/>
                  <a:pt x="995479" y="432563"/>
                  <a:pt x="992310" y="421545"/>
                </a:cubicBezTo>
                <a:cubicBezTo>
                  <a:pt x="987059" y="403069"/>
                  <a:pt x="971494" y="384416"/>
                  <a:pt x="989956" y="367281"/>
                </a:cubicBezTo>
                <a:cubicBezTo>
                  <a:pt x="1012401" y="378937"/>
                  <a:pt x="1034393" y="390302"/>
                  <a:pt x="1059827" y="403536"/>
                </a:cubicBezTo>
                <a:cubicBezTo>
                  <a:pt x="1051411" y="404994"/>
                  <a:pt x="1045435" y="406332"/>
                  <a:pt x="1039192" y="406973"/>
                </a:cubicBezTo>
                <a:cubicBezTo>
                  <a:pt x="1017381" y="409189"/>
                  <a:pt x="1014393" y="420962"/>
                  <a:pt x="1022808" y="428601"/>
                </a:cubicBezTo>
                <a:cubicBezTo>
                  <a:pt x="1042089" y="446143"/>
                  <a:pt x="1060460" y="465843"/>
                  <a:pt x="1097478" y="470683"/>
                </a:cubicBezTo>
                <a:cubicBezTo>
                  <a:pt x="1100918" y="471150"/>
                  <a:pt x="1105260" y="468526"/>
                  <a:pt x="1112050" y="466546"/>
                </a:cubicBezTo>
                <a:cubicBezTo>
                  <a:pt x="1105803" y="459665"/>
                  <a:pt x="1100194" y="453371"/>
                  <a:pt x="1092951" y="445327"/>
                </a:cubicBezTo>
                <a:cubicBezTo>
                  <a:pt x="1104082" y="440723"/>
                  <a:pt x="1114495" y="436466"/>
                  <a:pt x="1130240" y="429939"/>
                </a:cubicBezTo>
                <a:cubicBezTo>
                  <a:pt x="1130240" y="445793"/>
                  <a:pt x="1130240" y="457686"/>
                  <a:pt x="1130240" y="472838"/>
                </a:cubicBezTo>
                <a:cubicBezTo>
                  <a:pt x="1145265" y="457278"/>
                  <a:pt x="1162549" y="445968"/>
                  <a:pt x="1167257" y="432738"/>
                </a:cubicBezTo>
                <a:cubicBezTo>
                  <a:pt x="1173053" y="416766"/>
                  <a:pt x="1182283" y="400795"/>
                  <a:pt x="1171242" y="381970"/>
                </a:cubicBezTo>
                <a:cubicBezTo>
                  <a:pt x="1150788" y="346937"/>
                  <a:pt x="1160290" y="311498"/>
                  <a:pt x="1187438" y="278623"/>
                </a:cubicBezTo>
                <a:cubicBezTo>
                  <a:pt x="1190427" y="275069"/>
                  <a:pt x="1202917" y="274719"/>
                  <a:pt x="1213415" y="272387"/>
                </a:cubicBezTo>
                <a:cubicBezTo>
                  <a:pt x="1204819" y="288008"/>
                  <a:pt x="1192328" y="300014"/>
                  <a:pt x="1193777" y="311324"/>
                </a:cubicBezTo>
                <a:cubicBezTo>
                  <a:pt x="1195135" y="322805"/>
                  <a:pt x="1210246" y="333531"/>
                  <a:pt x="1221197" y="346937"/>
                </a:cubicBezTo>
                <a:cubicBezTo>
                  <a:pt x="1238034" y="332890"/>
                  <a:pt x="1229165" y="311673"/>
                  <a:pt x="1258668" y="303105"/>
                </a:cubicBezTo>
                <a:cubicBezTo>
                  <a:pt x="1264462" y="301414"/>
                  <a:pt x="1260569" y="283168"/>
                  <a:pt x="1258033" y="272853"/>
                </a:cubicBezTo>
                <a:cubicBezTo>
                  <a:pt x="1249617" y="238753"/>
                  <a:pt x="1239572" y="204773"/>
                  <a:pt x="1230705" y="170672"/>
                </a:cubicBezTo>
                <a:cubicBezTo>
                  <a:pt x="1229527" y="166302"/>
                  <a:pt x="1231429" y="161641"/>
                  <a:pt x="1231791" y="157384"/>
                </a:cubicBezTo>
                <a:cubicBezTo>
                  <a:pt x="1252515" y="153943"/>
                  <a:pt x="1259211" y="161054"/>
                  <a:pt x="1261837" y="170439"/>
                </a:cubicBezTo>
                <a:cubicBezTo>
                  <a:pt x="1264734" y="180874"/>
                  <a:pt x="1265458" y="191539"/>
                  <a:pt x="1268084" y="201974"/>
                </a:cubicBezTo>
                <a:cubicBezTo>
                  <a:pt x="1286545" y="275361"/>
                  <a:pt x="1305187" y="348744"/>
                  <a:pt x="1323925" y="422070"/>
                </a:cubicBezTo>
                <a:cubicBezTo>
                  <a:pt x="1324830" y="425452"/>
                  <a:pt x="1326732" y="428776"/>
                  <a:pt x="1333790" y="431571"/>
                </a:cubicBezTo>
                <a:cubicBezTo>
                  <a:pt x="1333790" y="394792"/>
                  <a:pt x="1333790" y="358071"/>
                  <a:pt x="1333790" y="321288"/>
                </a:cubicBezTo>
                <a:cubicBezTo>
                  <a:pt x="1335601" y="320942"/>
                  <a:pt x="1337502" y="320534"/>
                  <a:pt x="1339313" y="320184"/>
                </a:cubicBezTo>
                <a:cubicBezTo>
                  <a:pt x="1344106" y="326595"/>
                  <a:pt x="1348815" y="333006"/>
                  <a:pt x="1358316" y="345770"/>
                </a:cubicBezTo>
                <a:cubicBezTo>
                  <a:pt x="1350988" y="298385"/>
                  <a:pt x="1344650" y="257582"/>
                  <a:pt x="1338408" y="216837"/>
                </a:cubicBezTo>
                <a:cubicBezTo>
                  <a:pt x="1342477" y="216254"/>
                  <a:pt x="1346551" y="215671"/>
                  <a:pt x="1350626" y="215087"/>
                </a:cubicBezTo>
                <a:cubicBezTo>
                  <a:pt x="1354424" y="223715"/>
                  <a:pt x="1359947" y="232167"/>
                  <a:pt x="1361667" y="240911"/>
                </a:cubicBezTo>
                <a:cubicBezTo>
                  <a:pt x="1371984" y="293719"/>
                  <a:pt x="1380672" y="346645"/>
                  <a:pt x="1391622" y="399337"/>
                </a:cubicBezTo>
                <a:cubicBezTo>
                  <a:pt x="1393705" y="409422"/>
                  <a:pt x="1399681" y="421836"/>
                  <a:pt x="1410812" y="427898"/>
                </a:cubicBezTo>
                <a:cubicBezTo>
                  <a:pt x="1429364" y="437983"/>
                  <a:pt x="1428640" y="445793"/>
                  <a:pt x="1417236" y="457453"/>
                </a:cubicBezTo>
                <a:cubicBezTo>
                  <a:pt x="1411351" y="463456"/>
                  <a:pt x="1409636" y="471150"/>
                  <a:pt x="1404384" y="481290"/>
                </a:cubicBezTo>
                <a:cubicBezTo>
                  <a:pt x="1416783" y="477619"/>
                  <a:pt x="1423026" y="475812"/>
                  <a:pt x="1429364" y="473949"/>
                </a:cubicBezTo>
                <a:lnTo>
                  <a:pt x="1443411" y="491751"/>
                </a:lnTo>
                <a:lnTo>
                  <a:pt x="1443394" y="492249"/>
                </a:lnTo>
                <a:lnTo>
                  <a:pt x="1443550" y="492617"/>
                </a:lnTo>
                <a:lnTo>
                  <a:pt x="1440508" y="506850"/>
                </a:lnTo>
                <a:cubicBezTo>
                  <a:pt x="1439342" y="512314"/>
                  <a:pt x="1438006" y="518594"/>
                  <a:pt x="1436331" y="526521"/>
                </a:cubicBezTo>
                <a:cubicBezTo>
                  <a:pt x="1443890" y="518974"/>
                  <a:pt x="1448528" y="512898"/>
                  <a:pt x="1449842" y="507463"/>
                </a:cubicBezTo>
                <a:lnTo>
                  <a:pt x="1443550" y="492617"/>
                </a:lnTo>
                <a:lnTo>
                  <a:pt x="1443665" y="492074"/>
                </a:lnTo>
                <a:lnTo>
                  <a:pt x="1443411" y="491751"/>
                </a:lnTo>
                <a:lnTo>
                  <a:pt x="1444694" y="453758"/>
                </a:lnTo>
                <a:cubicBezTo>
                  <a:pt x="1444681" y="440927"/>
                  <a:pt x="1443074" y="428074"/>
                  <a:pt x="1436422" y="415134"/>
                </a:cubicBezTo>
                <a:cubicBezTo>
                  <a:pt x="1430360" y="403244"/>
                  <a:pt x="1425290" y="386748"/>
                  <a:pt x="1450360" y="370019"/>
                </a:cubicBezTo>
                <a:cubicBezTo>
                  <a:pt x="1457061" y="382316"/>
                  <a:pt x="1461945" y="391293"/>
                  <a:pt x="1466835" y="400270"/>
                </a:cubicBezTo>
                <a:cubicBezTo>
                  <a:pt x="1498782" y="409481"/>
                  <a:pt x="1495975" y="388906"/>
                  <a:pt x="1508012" y="374217"/>
                </a:cubicBezTo>
                <a:cubicBezTo>
                  <a:pt x="1516977" y="392110"/>
                  <a:pt x="1523219" y="404407"/>
                  <a:pt x="1529551" y="417000"/>
                </a:cubicBezTo>
                <a:cubicBezTo>
                  <a:pt x="1563406" y="410297"/>
                  <a:pt x="1539059" y="391352"/>
                  <a:pt x="1554623" y="375614"/>
                </a:cubicBezTo>
                <a:cubicBezTo>
                  <a:pt x="1557520" y="386048"/>
                  <a:pt x="1560237" y="392576"/>
                  <a:pt x="1561142" y="399279"/>
                </a:cubicBezTo>
                <a:cubicBezTo>
                  <a:pt x="1564306" y="423003"/>
                  <a:pt x="1563406" y="446610"/>
                  <a:pt x="1595534" y="465318"/>
                </a:cubicBezTo>
                <a:cubicBezTo>
                  <a:pt x="1600738" y="468351"/>
                  <a:pt x="1602638" y="473743"/>
                  <a:pt x="1603645" y="479776"/>
                </a:cubicBezTo>
                <a:lnTo>
                  <a:pt x="1606361" y="497859"/>
                </a:lnTo>
                <a:lnTo>
                  <a:pt x="1606213" y="498019"/>
                </a:lnTo>
                <a:lnTo>
                  <a:pt x="1606134" y="498439"/>
                </a:lnTo>
                <a:lnTo>
                  <a:pt x="1599518" y="507638"/>
                </a:lnTo>
                <a:cubicBezTo>
                  <a:pt x="1601052" y="507987"/>
                  <a:pt x="1602682" y="508279"/>
                  <a:pt x="1604221" y="508629"/>
                </a:cubicBezTo>
                <a:lnTo>
                  <a:pt x="1606134" y="498439"/>
                </a:lnTo>
                <a:lnTo>
                  <a:pt x="1606395" y="498077"/>
                </a:lnTo>
                <a:lnTo>
                  <a:pt x="1606361" y="497859"/>
                </a:lnTo>
                <a:lnTo>
                  <a:pt x="1610740" y="493124"/>
                </a:lnTo>
                <a:cubicBezTo>
                  <a:pt x="1613633" y="460773"/>
                  <a:pt x="1611731" y="428189"/>
                  <a:pt x="1638613" y="398229"/>
                </a:cubicBezTo>
                <a:cubicBezTo>
                  <a:pt x="1645857" y="390127"/>
                  <a:pt x="1640695" y="377480"/>
                  <a:pt x="1645495" y="366815"/>
                </a:cubicBezTo>
                <a:cubicBezTo>
                  <a:pt x="1674182" y="381445"/>
                  <a:pt x="1669750" y="401320"/>
                  <a:pt x="1670832" y="419857"/>
                </a:cubicBezTo>
                <a:cubicBezTo>
                  <a:pt x="1671738" y="434487"/>
                  <a:pt x="1670379" y="449059"/>
                  <a:pt x="1693826" y="457744"/>
                </a:cubicBezTo>
                <a:cubicBezTo>
                  <a:pt x="1718981" y="447135"/>
                  <a:pt x="1689298" y="437516"/>
                  <a:pt x="1693282" y="425802"/>
                </a:cubicBezTo>
                <a:cubicBezTo>
                  <a:pt x="1719434" y="412513"/>
                  <a:pt x="1723781" y="395084"/>
                  <a:pt x="1719343" y="372468"/>
                </a:cubicBezTo>
                <a:cubicBezTo>
                  <a:pt x="1716361" y="357313"/>
                  <a:pt x="1704324" y="336855"/>
                  <a:pt x="1736633" y="323213"/>
                </a:cubicBezTo>
                <a:cubicBezTo>
                  <a:pt x="1744958" y="319717"/>
                  <a:pt x="1740979" y="304154"/>
                  <a:pt x="1742966" y="292495"/>
                </a:cubicBezTo>
                <a:cubicBezTo>
                  <a:pt x="1764234" y="284159"/>
                  <a:pt x="1765054" y="301472"/>
                  <a:pt x="1779168" y="308000"/>
                </a:cubicBezTo>
                <a:cubicBezTo>
                  <a:pt x="1809581" y="289291"/>
                  <a:pt x="1802519" y="258573"/>
                  <a:pt x="1835733" y="239569"/>
                </a:cubicBezTo>
                <a:cubicBezTo>
                  <a:pt x="1833838" y="255832"/>
                  <a:pt x="1832027" y="272153"/>
                  <a:pt x="1829853" y="290396"/>
                </a:cubicBezTo>
                <a:cubicBezTo>
                  <a:pt x="1838993" y="289291"/>
                  <a:pt x="1847143" y="289874"/>
                  <a:pt x="1849401" y="287775"/>
                </a:cubicBezTo>
                <a:cubicBezTo>
                  <a:pt x="1871127" y="267842"/>
                  <a:pt x="1901172" y="250471"/>
                  <a:pt x="1892848" y="221677"/>
                </a:cubicBezTo>
                <a:cubicBezTo>
                  <a:pt x="1888049" y="205239"/>
                  <a:pt x="1888592" y="188102"/>
                  <a:pt x="1891489" y="170964"/>
                </a:cubicBezTo>
                <a:cubicBezTo>
                  <a:pt x="1921626" y="190784"/>
                  <a:pt x="1907053" y="218761"/>
                  <a:pt x="1927511" y="242485"/>
                </a:cubicBezTo>
                <a:cubicBezTo>
                  <a:pt x="1935203" y="226630"/>
                  <a:pt x="1941812" y="213050"/>
                  <a:pt x="1948235" y="199819"/>
                </a:cubicBezTo>
                <a:cubicBezTo>
                  <a:pt x="1940001" y="192125"/>
                  <a:pt x="1932305" y="184894"/>
                  <a:pt x="1922440" y="175687"/>
                </a:cubicBezTo>
                <a:cubicBezTo>
                  <a:pt x="1972763" y="177084"/>
                  <a:pt x="1978643" y="180349"/>
                  <a:pt x="1991496" y="210776"/>
                </a:cubicBezTo>
                <a:cubicBezTo>
                  <a:pt x="1993759" y="205822"/>
                  <a:pt x="1995752" y="201390"/>
                  <a:pt x="1997835" y="197020"/>
                </a:cubicBezTo>
                <a:cubicBezTo>
                  <a:pt x="1999826" y="196729"/>
                  <a:pt x="2001813" y="196379"/>
                  <a:pt x="2003805" y="196087"/>
                </a:cubicBezTo>
                <a:cubicBezTo>
                  <a:pt x="2008876" y="210076"/>
                  <a:pt x="2013851" y="224006"/>
                  <a:pt x="2020189" y="241377"/>
                </a:cubicBezTo>
                <a:cubicBezTo>
                  <a:pt x="2032317" y="235141"/>
                  <a:pt x="2041184" y="230651"/>
                  <a:pt x="2049872" y="226047"/>
                </a:cubicBezTo>
                <a:cubicBezTo>
                  <a:pt x="2060285" y="220511"/>
                  <a:pt x="2069334" y="213341"/>
                  <a:pt x="2081100" y="209609"/>
                </a:cubicBezTo>
                <a:cubicBezTo>
                  <a:pt x="2116850" y="198187"/>
                  <a:pt x="2117303" y="198362"/>
                  <a:pt x="2086618" y="181749"/>
                </a:cubicBezTo>
                <a:cubicBezTo>
                  <a:pt x="2083182" y="179883"/>
                  <a:pt x="2079923" y="177900"/>
                  <a:pt x="2074309" y="174696"/>
                </a:cubicBezTo>
                <a:cubicBezTo>
                  <a:pt x="2077931" y="170031"/>
                  <a:pt x="2081824" y="165136"/>
                  <a:pt x="2085622" y="160241"/>
                </a:cubicBezTo>
                <a:lnTo>
                  <a:pt x="2086166" y="159949"/>
                </a:lnTo>
                <a:cubicBezTo>
                  <a:pt x="2103364" y="169448"/>
                  <a:pt x="2120562" y="178891"/>
                  <a:pt x="2137846" y="188393"/>
                </a:cubicBezTo>
                <a:cubicBezTo>
                  <a:pt x="2140291" y="187460"/>
                  <a:pt x="2142736" y="186585"/>
                  <a:pt x="2145085" y="185652"/>
                </a:cubicBezTo>
                <a:cubicBezTo>
                  <a:pt x="2141469" y="177375"/>
                  <a:pt x="2137937" y="169101"/>
                  <a:pt x="2134315" y="160821"/>
                </a:cubicBezTo>
                <a:cubicBezTo>
                  <a:pt x="2168164" y="161757"/>
                  <a:pt x="2173868" y="167002"/>
                  <a:pt x="2190071" y="213341"/>
                </a:cubicBezTo>
                <a:cubicBezTo>
                  <a:pt x="2237309" y="194221"/>
                  <a:pt x="2283925" y="175338"/>
                  <a:pt x="2334423" y="154876"/>
                </a:cubicBezTo>
                <a:cubicBezTo>
                  <a:pt x="2344650" y="164086"/>
                  <a:pt x="2355516" y="173938"/>
                  <a:pt x="2367547" y="184836"/>
                </a:cubicBezTo>
                <a:cubicBezTo>
                  <a:pt x="2377779" y="182449"/>
                  <a:pt x="2388550" y="179999"/>
                  <a:pt x="2401402" y="177025"/>
                </a:cubicBezTo>
                <a:cubicBezTo>
                  <a:pt x="2407825" y="184253"/>
                  <a:pt x="2413529" y="190609"/>
                  <a:pt x="2419681" y="197603"/>
                </a:cubicBezTo>
                <a:cubicBezTo>
                  <a:pt x="2424028" y="196379"/>
                  <a:pt x="2429726" y="196029"/>
                  <a:pt x="2431448" y="194105"/>
                </a:cubicBezTo>
                <a:cubicBezTo>
                  <a:pt x="2439953" y="185073"/>
                  <a:pt x="2448827" y="175979"/>
                  <a:pt x="2455069" y="166186"/>
                </a:cubicBezTo>
                <a:cubicBezTo>
                  <a:pt x="2473983" y="136692"/>
                  <a:pt x="2473535" y="136576"/>
                  <a:pt x="2524124" y="135876"/>
                </a:cubicBezTo>
                <a:cubicBezTo>
                  <a:pt x="2530011" y="135818"/>
                  <a:pt x="2535800" y="135876"/>
                  <a:pt x="2538607" y="135876"/>
                </a:cubicBezTo>
                <a:cubicBezTo>
                  <a:pt x="2560146" y="154526"/>
                  <a:pt x="2579880" y="171605"/>
                  <a:pt x="2602054" y="190784"/>
                </a:cubicBezTo>
                <a:cubicBezTo>
                  <a:pt x="2616440" y="172305"/>
                  <a:pt x="2609744" y="154468"/>
                  <a:pt x="2605399" y="136867"/>
                </a:cubicBezTo>
                <a:cubicBezTo>
                  <a:pt x="2598070" y="107315"/>
                  <a:pt x="2590378" y="77819"/>
                  <a:pt x="2582320" y="48329"/>
                </a:cubicBezTo>
                <a:cubicBezTo>
                  <a:pt x="2579427" y="37894"/>
                  <a:pt x="2573542" y="27692"/>
                  <a:pt x="2572002" y="17199"/>
                </a:cubicBezTo>
                <a:cubicBezTo>
                  <a:pt x="2571188" y="11663"/>
                  <a:pt x="2574900" y="1756"/>
                  <a:pt x="2579966" y="703"/>
                </a:cubicBezTo>
                <a:close/>
              </a:path>
            </a:pathLst>
          </a:custGeom>
        </p:spPr>
      </p:pic>
      <p:sp>
        <p:nvSpPr>
          <p:cNvPr id="11" name="Freeform: Shape 10">
            <a:extLst>
              <a:ext uri="{FF2B5EF4-FFF2-40B4-BE49-F238E27FC236}">
                <a16:creationId xmlns:a16="http://schemas.microsoft.com/office/drawing/2014/main" id="{1FBA6E67-4EDE-4231-8F41-284101F86CB9}"/>
              </a:ext>
            </a:extLst>
          </p:cNvPr>
          <p:cNvSpPr/>
          <p:nvPr/>
        </p:nvSpPr>
        <p:spPr>
          <a:xfrm rot="5400000">
            <a:off x="631077" y="1045093"/>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5" name="Title 4">
            <a:extLst>
              <a:ext uri="{FF2B5EF4-FFF2-40B4-BE49-F238E27FC236}">
                <a16:creationId xmlns:a16="http://schemas.microsoft.com/office/drawing/2014/main" id="{C38D4DC7-A2F0-4D34-8163-5947D4531658}"/>
              </a:ext>
            </a:extLst>
          </p:cNvPr>
          <p:cNvSpPr>
            <a:spLocks noGrp="1"/>
          </p:cNvSpPr>
          <p:nvPr>
            <p:ph type="ctrTitle"/>
          </p:nvPr>
        </p:nvSpPr>
        <p:spPr/>
        <p:txBody>
          <a:bodyPr/>
          <a:lstStyle/>
          <a:p>
            <a:r>
              <a:rPr lang="ru-RU" dirty="0"/>
              <a:t>Заголовок слайда</a:t>
            </a:r>
            <a:endParaRPr lang="en-ID" dirty="0"/>
          </a:p>
        </p:txBody>
      </p:sp>
      <p:sp>
        <p:nvSpPr>
          <p:cNvPr id="21" name="TextBox 20">
            <a:extLst>
              <a:ext uri="{FF2B5EF4-FFF2-40B4-BE49-F238E27FC236}">
                <a16:creationId xmlns:a16="http://schemas.microsoft.com/office/drawing/2014/main" id="{9F9713CA-CA21-43F4-925E-C699DB4D3B40}"/>
              </a:ext>
            </a:extLst>
          </p:cNvPr>
          <p:cNvSpPr txBox="1"/>
          <p:nvPr/>
        </p:nvSpPr>
        <p:spPr>
          <a:xfrm>
            <a:off x="1078937" y="3085853"/>
            <a:ext cx="161359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4000" b="1" i="0" u="none" strike="noStrike" kern="1200" cap="none" spc="0" normalizeH="0" baseline="0" noProof="0">
                <a:ln>
                  <a:noFill/>
                </a:ln>
                <a:solidFill>
                  <a:srgbClr val="51C3CA"/>
                </a:solidFill>
                <a:effectLst/>
                <a:uLnTx/>
                <a:uFillTx/>
                <a:latin typeface="Fjalla One"/>
                <a:ea typeface="+mn-ea"/>
                <a:cs typeface="+mn-cs"/>
              </a:rPr>
              <a:t>834K</a:t>
            </a:r>
          </a:p>
        </p:txBody>
      </p:sp>
      <p:sp>
        <p:nvSpPr>
          <p:cNvPr id="22" name="TextBox 21">
            <a:extLst>
              <a:ext uri="{FF2B5EF4-FFF2-40B4-BE49-F238E27FC236}">
                <a16:creationId xmlns:a16="http://schemas.microsoft.com/office/drawing/2014/main" id="{18118A96-35D5-4264-B197-61BEB113420D}"/>
              </a:ext>
            </a:extLst>
          </p:cNvPr>
          <p:cNvSpPr txBox="1"/>
          <p:nvPr/>
        </p:nvSpPr>
        <p:spPr>
          <a:xfrm>
            <a:off x="3182099" y="3085853"/>
            <a:ext cx="161359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4000" b="1" i="0" u="none" strike="noStrike" kern="1200" cap="none" spc="0" normalizeH="0" baseline="0" noProof="0">
                <a:ln>
                  <a:noFill/>
                </a:ln>
                <a:solidFill>
                  <a:srgbClr val="51C3CA"/>
                </a:solidFill>
                <a:effectLst/>
                <a:uLnTx/>
                <a:uFillTx/>
                <a:latin typeface="Fjalla One"/>
                <a:ea typeface="+mn-ea"/>
                <a:cs typeface="+mn-cs"/>
              </a:rPr>
              <a:t>482K</a:t>
            </a:r>
          </a:p>
        </p:txBody>
      </p:sp>
      <p:sp>
        <p:nvSpPr>
          <p:cNvPr id="23" name="TextBox 22">
            <a:extLst>
              <a:ext uri="{FF2B5EF4-FFF2-40B4-BE49-F238E27FC236}">
                <a16:creationId xmlns:a16="http://schemas.microsoft.com/office/drawing/2014/main" id="{7A658FD4-569B-4B83-BD57-8CF1249693AE}"/>
              </a:ext>
            </a:extLst>
          </p:cNvPr>
          <p:cNvSpPr txBox="1"/>
          <p:nvPr/>
        </p:nvSpPr>
        <p:spPr>
          <a:xfrm>
            <a:off x="1071737" y="3712934"/>
            <a:ext cx="194925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FFFFFF"/>
                </a:solidFill>
                <a:effectLst/>
                <a:uLnTx/>
                <a:uFillTx/>
                <a:latin typeface="+mj-lt"/>
                <a:ea typeface="+mn-ea"/>
                <a:cs typeface="+mn-cs"/>
              </a:rPr>
              <a:t>Текст</a:t>
            </a:r>
            <a:endParaRPr kumimoji="0" lang="en-ID" sz="1800" b="1" i="0" u="none" strike="noStrike" kern="1200" cap="none" spc="0" normalizeH="0" baseline="0" noProof="0" dirty="0">
              <a:ln>
                <a:noFill/>
              </a:ln>
              <a:solidFill>
                <a:srgbClr val="FFFFFF"/>
              </a:solidFill>
              <a:effectLst/>
              <a:uLnTx/>
              <a:uFillTx/>
              <a:latin typeface="+mj-lt"/>
              <a:ea typeface="+mn-ea"/>
              <a:cs typeface="+mn-cs"/>
            </a:endParaRPr>
          </a:p>
        </p:txBody>
      </p:sp>
      <p:sp>
        <p:nvSpPr>
          <p:cNvPr id="24" name="TextBox 23">
            <a:extLst>
              <a:ext uri="{FF2B5EF4-FFF2-40B4-BE49-F238E27FC236}">
                <a16:creationId xmlns:a16="http://schemas.microsoft.com/office/drawing/2014/main" id="{828BEC94-1839-4EA9-BA04-A3FB7BB731F9}"/>
              </a:ext>
            </a:extLst>
          </p:cNvPr>
          <p:cNvSpPr txBox="1"/>
          <p:nvPr/>
        </p:nvSpPr>
        <p:spPr>
          <a:xfrm>
            <a:off x="3178499" y="3712934"/>
            <a:ext cx="194925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FFFFFF"/>
                </a:solidFill>
                <a:effectLst/>
                <a:uLnTx/>
                <a:uFillTx/>
                <a:latin typeface="+mj-lt"/>
                <a:ea typeface="+mn-ea"/>
                <a:cs typeface="+mn-cs"/>
              </a:rPr>
              <a:t>Текст</a:t>
            </a:r>
            <a:endParaRPr kumimoji="0" lang="en-ID" sz="1800" b="1" i="0" u="none" strike="noStrike" kern="1200" cap="none" spc="0" normalizeH="0" baseline="0" noProof="0" dirty="0">
              <a:ln>
                <a:noFill/>
              </a:ln>
              <a:solidFill>
                <a:srgbClr val="FFFFFF"/>
              </a:solidFill>
              <a:effectLst/>
              <a:uLnTx/>
              <a:uFillTx/>
              <a:latin typeface="+mj-lt"/>
              <a:ea typeface="+mn-ea"/>
              <a:cs typeface="+mn-cs"/>
            </a:endParaRPr>
          </a:p>
        </p:txBody>
      </p:sp>
      <p:sp>
        <p:nvSpPr>
          <p:cNvPr id="30" name="Rectangle 29">
            <a:extLst>
              <a:ext uri="{FF2B5EF4-FFF2-40B4-BE49-F238E27FC236}">
                <a16:creationId xmlns:a16="http://schemas.microsoft.com/office/drawing/2014/main" id="{1FDD712F-F775-4DEF-82DB-E6C5A96374FE}"/>
              </a:ext>
            </a:extLst>
          </p:cNvPr>
          <p:cNvSpPr/>
          <p:nvPr/>
        </p:nvSpPr>
        <p:spPr>
          <a:xfrm>
            <a:off x="1078937" y="4244542"/>
            <a:ext cx="4392245" cy="1170129"/>
          </a:xfrm>
          <a:prstGeom prst="rect">
            <a:avLst/>
          </a:prstGeom>
        </p:spPr>
        <p:txBody>
          <a:bodyPr wrap="square">
            <a:spAutoFit/>
          </a:bodyPr>
          <a:lstStyle/>
          <a:p>
            <a:pPr lvl="0" algn="just">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a:t>
            </a:r>
            <a:endParaRPr lang="en-ID" sz="1400" dirty="0">
              <a:solidFill>
                <a:srgbClr val="FFFFFF"/>
              </a:solidFill>
              <a:latin typeface="Source Sans Pro"/>
            </a:endParaRPr>
          </a:p>
        </p:txBody>
      </p:sp>
    </p:spTree>
    <p:extLst>
      <p:ext uri="{BB962C8B-B14F-4D97-AF65-F5344CB8AC3E}">
        <p14:creationId xmlns:p14="http://schemas.microsoft.com/office/powerpoint/2010/main" val="717410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25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25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1000"/>
                                        <p:tgtEl>
                                          <p:spTgt spid="22"/>
                                        </p:tgtEl>
                                      </p:cBhvr>
                                    </p:animEffect>
                                    <p:anim calcmode="lin" valueType="num">
                                      <p:cBhvr>
                                        <p:cTn id="18" dur="1000" fill="hold"/>
                                        <p:tgtEl>
                                          <p:spTgt spid="22"/>
                                        </p:tgtEl>
                                        <p:attrNameLst>
                                          <p:attrName>ppt_x</p:attrName>
                                        </p:attrNameLst>
                                      </p:cBhvr>
                                      <p:tavLst>
                                        <p:tav tm="0">
                                          <p:val>
                                            <p:strVal val="#ppt_x"/>
                                          </p:val>
                                        </p:tav>
                                        <p:tav tm="100000">
                                          <p:val>
                                            <p:strVal val="#ppt_x"/>
                                          </p:val>
                                        </p:tav>
                                      </p:tavLst>
                                    </p:anim>
                                    <p:anim calcmode="lin" valueType="num">
                                      <p:cBhvr>
                                        <p:cTn id="19" dur="1000" fill="hold"/>
                                        <p:tgtEl>
                                          <p:spTgt spid="2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25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1000"/>
                                        <p:tgtEl>
                                          <p:spTgt spid="23"/>
                                        </p:tgtEl>
                                      </p:cBhvr>
                                    </p:animEffect>
                                    <p:anim calcmode="lin" valueType="num">
                                      <p:cBhvr>
                                        <p:cTn id="23" dur="1000" fill="hold"/>
                                        <p:tgtEl>
                                          <p:spTgt spid="23"/>
                                        </p:tgtEl>
                                        <p:attrNameLst>
                                          <p:attrName>ppt_x</p:attrName>
                                        </p:attrNameLst>
                                      </p:cBhvr>
                                      <p:tavLst>
                                        <p:tav tm="0">
                                          <p:val>
                                            <p:strVal val="#ppt_x"/>
                                          </p:val>
                                        </p:tav>
                                        <p:tav tm="100000">
                                          <p:val>
                                            <p:strVal val="#ppt_x"/>
                                          </p:val>
                                        </p:tav>
                                      </p:tavLst>
                                    </p:anim>
                                    <p:anim calcmode="lin" valueType="num">
                                      <p:cBhvr>
                                        <p:cTn id="24" dur="1000" fill="hold"/>
                                        <p:tgtEl>
                                          <p:spTgt spid="2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5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1000"/>
                                        <p:tgtEl>
                                          <p:spTgt spid="24"/>
                                        </p:tgtEl>
                                      </p:cBhvr>
                                    </p:animEffect>
                                    <p:anim calcmode="lin" valueType="num">
                                      <p:cBhvr>
                                        <p:cTn id="28" dur="1000" fill="hold"/>
                                        <p:tgtEl>
                                          <p:spTgt spid="24"/>
                                        </p:tgtEl>
                                        <p:attrNameLst>
                                          <p:attrName>ppt_x</p:attrName>
                                        </p:attrNameLst>
                                      </p:cBhvr>
                                      <p:tavLst>
                                        <p:tav tm="0">
                                          <p:val>
                                            <p:strVal val="#ppt_x"/>
                                          </p:val>
                                        </p:tav>
                                        <p:tav tm="100000">
                                          <p:val>
                                            <p:strVal val="#ppt_x"/>
                                          </p:val>
                                        </p:tav>
                                      </p:tavLst>
                                    </p:anim>
                                    <p:anim calcmode="lin" valueType="num">
                                      <p:cBhvr>
                                        <p:cTn id="29" dur="1000" fill="hold"/>
                                        <p:tgtEl>
                                          <p:spTgt spid="2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50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1000"/>
                                        <p:tgtEl>
                                          <p:spTgt spid="30"/>
                                        </p:tgtEl>
                                      </p:cBhvr>
                                    </p:animEffect>
                                    <p:anim calcmode="lin" valueType="num">
                                      <p:cBhvr>
                                        <p:cTn id="33" dur="1000" fill="hold"/>
                                        <p:tgtEl>
                                          <p:spTgt spid="30"/>
                                        </p:tgtEl>
                                        <p:attrNameLst>
                                          <p:attrName>ppt_x</p:attrName>
                                        </p:attrNameLst>
                                      </p:cBhvr>
                                      <p:tavLst>
                                        <p:tav tm="0">
                                          <p:val>
                                            <p:strVal val="#ppt_x"/>
                                          </p:val>
                                        </p:tav>
                                        <p:tav tm="100000">
                                          <p:val>
                                            <p:strVal val="#ppt_x"/>
                                          </p:val>
                                        </p:tav>
                                      </p:tavLst>
                                    </p:anim>
                                    <p:anim calcmode="lin" valueType="num">
                                      <p:cBhvr>
                                        <p:cTn id="34" dur="1000" fill="hold"/>
                                        <p:tgtEl>
                                          <p:spTgt spid="30"/>
                                        </p:tgtEl>
                                        <p:attrNameLst>
                                          <p:attrName>ppt_y</p:attrName>
                                        </p:attrNameLst>
                                      </p:cBhvr>
                                      <p:tavLst>
                                        <p:tav tm="0">
                                          <p:val>
                                            <p:strVal val="#ppt_y+.1"/>
                                          </p:val>
                                        </p:tav>
                                        <p:tav tm="100000">
                                          <p:val>
                                            <p:strVal val="#ppt_y"/>
                                          </p:val>
                                        </p:tav>
                                      </p:tavLst>
                                    </p:anim>
                                  </p:childTnLst>
                                </p:cTn>
                              </p:par>
                            </p:childTnLst>
                          </p:cTn>
                        </p:par>
                        <p:par>
                          <p:cTn id="35" fill="hold">
                            <p:stCondLst>
                              <p:cond delay="1500"/>
                            </p:stCondLst>
                            <p:childTnLst>
                              <p:par>
                                <p:cTn id="36" presetID="22" presetClass="entr" presetSubtype="1" fill="hold" grpId="0" nodeType="after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up)">
                                      <p:cBhvr>
                                        <p:cTn id="3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 grpId="0"/>
      <p:bldP spid="21" grpId="0"/>
      <p:bldP spid="22" grpId="0"/>
      <p:bldP spid="23" grpId="0"/>
      <p:bldP spid="24" grpId="0"/>
      <p:bldP spid="3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5879239-18EB-45F0-8E21-A6127F6DB349}"/>
              </a:ext>
            </a:extLst>
          </p:cNvPr>
          <p:cNvPicPr>
            <a:picLocks noChangeAspect="1"/>
          </p:cNvPicPr>
          <p:nvPr/>
        </p:nvPicPr>
        <p:blipFill>
          <a:blip r:embed="rId2">
            <a:extLst>
              <a:ext uri="{28A0092B-C50C-407E-A947-70E740481C1C}">
                <a14:useLocalDpi xmlns:a14="http://schemas.microsoft.com/office/drawing/2010/main" val="0"/>
              </a:ext>
            </a:extLst>
          </a:blip>
          <a:srcRect l="6025" t="20578" r="6006" b="23227"/>
          <a:stretch>
            <a:fillRect/>
          </a:stretch>
        </p:blipFill>
        <p:spPr>
          <a:xfrm>
            <a:off x="-1036320" y="-1127759"/>
            <a:ext cx="14267806" cy="9114416"/>
          </a:xfrm>
          <a:custGeom>
            <a:avLst/>
            <a:gdLst>
              <a:gd name="connsiteX0" fmla="*/ 9886474 w 14267806"/>
              <a:gd name="connsiteY0" fmla="*/ 8955513 h 9114416"/>
              <a:gd name="connsiteX1" fmla="*/ 9871448 w 14267806"/>
              <a:gd name="connsiteY1" fmla="*/ 8960053 h 9114416"/>
              <a:gd name="connsiteX2" fmla="*/ 9899935 w 14267806"/>
              <a:gd name="connsiteY2" fmla="*/ 8985747 h 9114416"/>
              <a:gd name="connsiteX3" fmla="*/ 9886474 w 14267806"/>
              <a:gd name="connsiteY3" fmla="*/ 8955513 h 9114416"/>
              <a:gd name="connsiteX4" fmla="*/ 7816826 w 14267806"/>
              <a:gd name="connsiteY4" fmla="*/ 8774676 h 9114416"/>
              <a:gd name="connsiteX5" fmla="*/ 7817831 w 14267806"/>
              <a:gd name="connsiteY5" fmla="*/ 8775116 h 9114416"/>
              <a:gd name="connsiteX6" fmla="*/ 7817442 w 14267806"/>
              <a:gd name="connsiteY6" fmla="*/ 8775488 h 9114416"/>
              <a:gd name="connsiteX7" fmla="*/ 6113592 w 14267806"/>
              <a:gd name="connsiteY7" fmla="*/ 8734044 h 9114416"/>
              <a:gd name="connsiteX8" fmla="*/ 6113351 w 14267806"/>
              <a:gd name="connsiteY8" fmla="*/ 8734921 h 9114416"/>
              <a:gd name="connsiteX9" fmla="*/ 6112742 w 14267806"/>
              <a:gd name="connsiteY9" fmla="*/ 8734109 h 9114416"/>
              <a:gd name="connsiteX10" fmla="*/ 3824799 w 14267806"/>
              <a:gd name="connsiteY10" fmla="*/ 8693948 h 9114416"/>
              <a:gd name="connsiteX11" fmla="*/ 3824733 w 14267806"/>
              <a:gd name="connsiteY11" fmla="*/ 8694144 h 9114416"/>
              <a:gd name="connsiteX12" fmla="*/ 3824555 w 14267806"/>
              <a:gd name="connsiteY12" fmla="*/ 8694489 h 9114416"/>
              <a:gd name="connsiteX13" fmla="*/ 5712405 w 14267806"/>
              <a:gd name="connsiteY13" fmla="*/ 8692886 h 9114416"/>
              <a:gd name="connsiteX14" fmla="*/ 5711821 w 14267806"/>
              <a:gd name="connsiteY14" fmla="*/ 8694354 h 9114416"/>
              <a:gd name="connsiteX15" fmla="*/ 5711090 w 14267806"/>
              <a:gd name="connsiteY15" fmla="*/ 8693542 h 9114416"/>
              <a:gd name="connsiteX16" fmla="*/ 5017460 w 14267806"/>
              <a:gd name="connsiteY16" fmla="*/ 8653007 h 9114416"/>
              <a:gd name="connsiteX17" fmla="*/ 5017820 w 14267806"/>
              <a:gd name="connsiteY17" fmla="*/ 8653254 h 9114416"/>
              <a:gd name="connsiteX18" fmla="*/ 5017090 w 14267806"/>
              <a:gd name="connsiteY18" fmla="*/ 8654201 h 9114416"/>
              <a:gd name="connsiteX19" fmla="*/ 9511792 w 14267806"/>
              <a:gd name="connsiteY19" fmla="*/ 8649872 h 9114416"/>
              <a:gd name="connsiteX20" fmla="*/ 9446188 w 14267806"/>
              <a:gd name="connsiteY20" fmla="*/ 8690845 h 9114416"/>
              <a:gd name="connsiteX21" fmla="*/ 9511792 w 14267806"/>
              <a:gd name="connsiteY21" fmla="*/ 8649872 h 9114416"/>
              <a:gd name="connsiteX22" fmla="*/ 8330940 w 14267806"/>
              <a:gd name="connsiteY22" fmla="*/ 8584024 h 9114416"/>
              <a:gd name="connsiteX23" fmla="*/ 8263023 w 14267806"/>
              <a:gd name="connsiteY23" fmla="*/ 8647978 h 9114416"/>
              <a:gd name="connsiteX24" fmla="*/ 8273738 w 14267806"/>
              <a:gd name="connsiteY24" fmla="*/ 8662174 h 9114416"/>
              <a:gd name="connsiteX25" fmla="*/ 8342873 w 14267806"/>
              <a:gd name="connsiteY25" fmla="*/ 8599843 h 9114416"/>
              <a:gd name="connsiteX26" fmla="*/ 8330940 w 14267806"/>
              <a:gd name="connsiteY26" fmla="*/ 8584024 h 9114416"/>
              <a:gd name="connsiteX27" fmla="*/ 7708260 w 14267806"/>
              <a:gd name="connsiteY27" fmla="*/ 8569549 h 9114416"/>
              <a:gd name="connsiteX28" fmla="*/ 7644848 w 14267806"/>
              <a:gd name="connsiteY28" fmla="*/ 8617421 h 9114416"/>
              <a:gd name="connsiteX29" fmla="*/ 7567562 w 14267806"/>
              <a:gd name="connsiteY29" fmla="*/ 8730863 h 9114416"/>
              <a:gd name="connsiteX30" fmla="*/ 7717027 w 14267806"/>
              <a:gd name="connsiteY30" fmla="*/ 8580642 h 9114416"/>
              <a:gd name="connsiteX31" fmla="*/ 7708260 w 14267806"/>
              <a:gd name="connsiteY31" fmla="*/ 8569549 h 9114416"/>
              <a:gd name="connsiteX32" fmla="*/ 6189420 w 14267806"/>
              <a:gd name="connsiteY32" fmla="*/ 8534123 h 9114416"/>
              <a:gd name="connsiteX33" fmla="*/ 6178711 w 14267806"/>
              <a:gd name="connsiteY33" fmla="*/ 8550348 h 9114416"/>
              <a:gd name="connsiteX34" fmla="*/ 6211696 w 14267806"/>
              <a:gd name="connsiteY34" fmla="*/ 8577395 h 9114416"/>
              <a:gd name="connsiteX35" fmla="*/ 6222403 w 14267806"/>
              <a:gd name="connsiteY35" fmla="*/ 8561170 h 9114416"/>
              <a:gd name="connsiteX36" fmla="*/ 6189420 w 14267806"/>
              <a:gd name="connsiteY36" fmla="*/ 8534123 h 9114416"/>
              <a:gd name="connsiteX37" fmla="*/ 8827475 w 14267806"/>
              <a:gd name="connsiteY37" fmla="*/ 8531010 h 9114416"/>
              <a:gd name="connsiteX38" fmla="*/ 8827161 w 14267806"/>
              <a:gd name="connsiteY38" fmla="*/ 8531425 h 9114416"/>
              <a:gd name="connsiteX39" fmla="*/ 8826918 w 14267806"/>
              <a:gd name="connsiteY39" fmla="*/ 8531290 h 9114416"/>
              <a:gd name="connsiteX40" fmla="*/ 9093351 w 14267806"/>
              <a:gd name="connsiteY40" fmla="*/ 8527638 h 9114416"/>
              <a:gd name="connsiteX41" fmla="*/ 9069857 w 14267806"/>
              <a:gd name="connsiteY41" fmla="*/ 8560764 h 9114416"/>
              <a:gd name="connsiteX42" fmla="*/ 9080809 w 14267806"/>
              <a:gd name="connsiteY42" fmla="*/ 8571443 h 9114416"/>
              <a:gd name="connsiteX43" fmla="*/ 9108077 w 14267806"/>
              <a:gd name="connsiteY43" fmla="*/ 8543322 h 9114416"/>
              <a:gd name="connsiteX44" fmla="*/ 9093351 w 14267806"/>
              <a:gd name="connsiteY44" fmla="*/ 8527638 h 9114416"/>
              <a:gd name="connsiteX45" fmla="*/ 5848867 w 14267806"/>
              <a:gd name="connsiteY45" fmla="*/ 8517762 h 9114416"/>
              <a:gd name="connsiteX46" fmla="*/ 5816375 w 14267806"/>
              <a:gd name="connsiteY46" fmla="*/ 8555083 h 9114416"/>
              <a:gd name="connsiteX47" fmla="*/ 5823066 w 14267806"/>
              <a:gd name="connsiteY47" fmla="*/ 8560494 h 9114416"/>
              <a:gd name="connsiteX48" fmla="*/ 5857999 w 14267806"/>
              <a:gd name="connsiteY48" fmla="*/ 8529802 h 9114416"/>
              <a:gd name="connsiteX49" fmla="*/ 5848867 w 14267806"/>
              <a:gd name="connsiteY49" fmla="*/ 8517762 h 9114416"/>
              <a:gd name="connsiteX50" fmla="*/ 7610044 w 14267806"/>
              <a:gd name="connsiteY50" fmla="*/ 8516815 h 9114416"/>
              <a:gd name="connsiteX51" fmla="*/ 7557340 w 14267806"/>
              <a:gd name="connsiteY51" fmla="*/ 8551566 h 9114416"/>
              <a:gd name="connsiteX52" fmla="*/ 7522773 w 14267806"/>
              <a:gd name="connsiteY52" fmla="*/ 8603894 h 9114416"/>
              <a:gd name="connsiteX53" fmla="*/ 7509508 w 14267806"/>
              <a:gd name="connsiteY53" fmla="*/ 8543322 h 9114416"/>
              <a:gd name="connsiteX54" fmla="*/ 7467634 w 14267806"/>
              <a:gd name="connsiteY54" fmla="*/ 8624854 h 9114416"/>
              <a:gd name="connsiteX55" fmla="*/ 7530559 w 14267806"/>
              <a:gd name="connsiteY55" fmla="*/ 8651766 h 9114416"/>
              <a:gd name="connsiteX56" fmla="*/ 7617708 w 14267806"/>
              <a:gd name="connsiteY56" fmla="*/ 8522091 h 9114416"/>
              <a:gd name="connsiteX57" fmla="*/ 7610044 w 14267806"/>
              <a:gd name="connsiteY57" fmla="*/ 8516815 h 9114416"/>
              <a:gd name="connsiteX58" fmla="*/ 5316380 w 14267806"/>
              <a:gd name="connsiteY58" fmla="*/ 8515471 h 9114416"/>
              <a:gd name="connsiteX59" fmla="*/ 5208414 w 14267806"/>
              <a:gd name="connsiteY59" fmla="*/ 8637570 h 9114416"/>
              <a:gd name="connsiteX60" fmla="*/ 5217912 w 14267806"/>
              <a:gd name="connsiteY60" fmla="*/ 8648113 h 9114416"/>
              <a:gd name="connsiteX61" fmla="*/ 5316380 w 14267806"/>
              <a:gd name="connsiteY61" fmla="*/ 8515471 h 9114416"/>
              <a:gd name="connsiteX62" fmla="*/ 5420318 w 14267806"/>
              <a:gd name="connsiteY62" fmla="*/ 8502484 h 9114416"/>
              <a:gd name="connsiteX63" fmla="*/ 5386732 w 14267806"/>
              <a:gd name="connsiteY63" fmla="*/ 8531561 h 9114416"/>
              <a:gd name="connsiteX64" fmla="*/ 5429450 w 14267806"/>
              <a:gd name="connsiteY64" fmla="*/ 8514930 h 9114416"/>
              <a:gd name="connsiteX65" fmla="*/ 5420318 w 14267806"/>
              <a:gd name="connsiteY65" fmla="*/ 8502484 h 9114416"/>
              <a:gd name="connsiteX66" fmla="*/ 9037846 w 14267806"/>
              <a:gd name="connsiteY66" fmla="*/ 8480713 h 9114416"/>
              <a:gd name="connsiteX67" fmla="*/ 9022504 w 14267806"/>
              <a:gd name="connsiteY67" fmla="*/ 8486529 h 9114416"/>
              <a:gd name="connsiteX68" fmla="*/ 9036142 w 14267806"/>
              <a:gd name="connsiteY68" fmla="*/ 8505054 h 9114416"/>
              <a:gd name="connsiteX69" fmla="*/ 9051112 w 14267806"/>
              <a:gd name="connsiteY69" fmla="*/ 8493699 h 9114416"/>
              <a:gd name="connsiteX70" fmla="*/ 9037846 w 14267806"/>
              <a:gd name="connsiteY70" fmla="*/ 8480713 h 9114416"/>
              <a:gd name="connsiteX71" fmla="*/ 9437428 w 14267806"/>
              <a:gd name="connsiteY71" fmla="*/ 8442994 h 9114416"/>
              <a:gd name="connsiteX72" fmla="*/ 9399573 w 14267806"/>
              <a:gd name="connsiteY72" fmla="*/ 8544404 h 9114416"/>
              <a:gd name="connsiteX73" fmla="*/ 9438524 w 14267806"/>
              <a:gd name="connsiteY73" fmla="*/ 8529937 h 9114416"/>
              <a:gd name="connsiteX74" fmla="*/ 9471258 w 14267806"/>
              <a:gd name="connsiteY74" fmla="*/ 8467734 h 9114416"/>
              <a:gd name="connsiteX75" fmla="*/ 9437428 w 14267806"/>
              <a:gd name="connsiteY75" fmla="*/ 8442994 h 9114416"/>
              <a:gd name="connsiteX76" fmla="*/ 7305763 w 14267806"/>
              <a:gd name="connsiteY76" fmla="*/ 8436772 h 9114416"/>
              <a:gd name="connsiteX77" fmla="*/ 7306424 w 14267806"/>
              <a:gd name="connsiteY77" fmla="*/ 8436965 h 9114416"/>
              <a:gd name="connsiteX78" fmla="*/ 7306250 w 14267806"/>
              <a:gd name="connsiteY78" fmla="*/ 8437448 h 9114416"/>
              <a:gd name="connsiteX79" fmla="*/ 6145628 w 14267806"/>
              <a:gd name="connsiteY79" fmla="*/ 8426589 h 9114416"/>
              <a:gd name="connsiteX80" fmla="*/ 6096554 w 14267806"/>
              <a:gd name="connsiteY80" fmla="*/ 8456785 h 9114416"/>
              <a:gd name="connsiteX81" fmla="*/ 6036186 w 14267806"/>
              <a:gd name="connsiteY81" fmla="*/ 8444212 h 9114416"/>
              <a:gd name="connsiteX82" fmla="*/ 6035213 w 14267806"/>
              <a:gd name="connsiteY82" fmla="*/ 8462323 h 9114416"/>
              <a:gd name="connsiteX83" fmla="*/ 6172507 w 14267806"/>
              <a:gd name="connsiteY83" fmla="*/ 8440965 h 9114416"/>
              <a:gd name="connsiteX84" fmla="*/ 6145628 w 14267806"/>
              <a:gd name="connsiteY84" fmla="*/ 8426589 h 9114416"/>
              <a:gd name="connsiteX85" fmla="*/ 9115856 w 14267806"/>
              <a:gd name="connsiteY85" fmla="*/ 8426228 h 9114416"/>
              <a:gd name="connsiteX86" fmla="*/ 9106007 w 14267806"/>
              <a:gd name="connsiteY86" fmla="*/ 8440424 h 9114416"/>
              <a:gd name="connsiteX87" fmla="*/ 9116594 w 14267806"/>
              <a:gd name="connsiteY87" fmla="*/ 8447180 h 9114416"/>
              <a:gd name="connsiteX88" fmla="*/ 9126693 w 14267806"/>
              <a:gd name="connsiteY88" fmla="*/ 8433796 h 9114416"/>
              <a:gd name="connsiteX89" fmla="*/ 9115856 w 14267806"/>
              <a:gd name="connsiteY89" fmla="*/ 8426228 h 9114416"/>
              <a:gd name="connsiteX90" fmla="*/ 6982981 w 14267806"/>
              <a:gd name="connsiteY90" fmla="*/ 8413918 h 9114416"/>
              <a:gd name="connsiteX91" fmla="*/ 6891212 w 14267806"/>
              <a:gd name="connsiteY91" fmla="*/ 8461113 h 9114416"/>
              <a:gd name="connsiteX92" fmla="*/ 6982981 w 14267806"/>
              <a:gd name="connsiteY92" fmla="*/ 8413918 h 9114416"/>
              <a:gd name="connsiteX93" fmla="*/ 8491120 w 14267806"/>
              <a:gd name="connsiteY93" fmla="*/ 8396881 h 9114416"/>
              <a:gd name="connsiteX94" fmla="*/ 8368673 w 14267806"/>
              <a:gd name="connsiteY94" fmla="*/ 8536423 h 9114416"/>
              <a:gd name="connsiteX95" fmla="*/ 8370500 w 14267806"/>
              <a:gd name="connsiteY95" fmla="*/ 8580777 h 9114416"/>
              <a:gd name="connsiteX96" fmla="*/ 8450708 w 14267806"/>
              <a:gd name="connsiteY96" fmla="*/ 8520874 h 9114416"/>
              <a:gd name="connsiteX97" fmla="*/ 8515338 w 14267806"/>
              <a:gd name="connsiteY97" fmla="*/ 8507219 h 9114416"/>
              <a:gd name="connsiteX98" fmla="*/ 8582274 w 14267806"/>
              <a:gd name="connsiteY98" fmla="*/ 8483689 h 9114416"/>
              <a:gd name="connsiteX99" fmla="*/ 8609299 w 14267806"/>
              <a:gd name="connsiteY99" fmla="*/ 8439477 h 9114416"/>
              <a:gd name="connsiteX100" fmla="*/ 8603576 w 14267806"/>
              <a:gd name="connsiteY100" fmla="*/ 8431090 h 9114416"/>
              <a:gd name="connsiteX101" fmla="*/ 8577281 w 14267806"/>
              <a:gd name="connsiteY101" fmla="*/ 8456514 h 9114416"/>
              <a:gd name="connsiteX102" fmla="*/ 8543938 w 14267806"/>
              <a:gd name="connsiteY102" fmla="*/ 8466652 h 9114416"/>
              <a:gd name="connsiteX103" fmla="*/ 8517042 w 14267806"/>
              <a:gd name="connsiteY103" fmla="*/ 8445827 h 9114416"/>
              <a:gd name="connsiteX104" fmla="*/ 8485755 w 14267806"/>
              <a:gd name="connsiteY104" fmla="*/ 8459490 h 9114416"/>
              <a:gd name="connsiteX105" fmla="*/ 8503290 w 14267806"/>
              <a:gd name="connsiteY105" fmla="*/ 8404456 h 9114416"/>
              <a:gd name="connsiteX106" fmla="*/ 8491120 w 14267806"/>
              <a:gd name="connsiteY106" fmla="*/ 8396881 h 9114416"/>
              <a:gd name="connsiteX107" fmla="*/ 4786571 w 14267806"/>
              <a:gd name="connsiteY107" fmla="*/ 8396340 h 9114416"/>
              <a:gd name="connsiteX108" fmla="*/ 4785711 w 14267806"/>
              <a:gd name="connsiteY108" fmla="*/ 8397287 h 9114416"/>
              <a:gd name="connsiteX109" fmla="*/ 4785717 w 14267806"/>
              <a:gd name="connsiteY109" fmla="*/ 8397259 h 9114416"/>
              <a:gd name="connsiteX110" fmla="*/ 4822581 w 14267806"/>
              <a:gd name="connsiteY110" fmla="*/ 8369143 h 9114416"/>
              <a:gd name="connsiteX111" fmla="*/ 4822836 w 14267806"/>
              <a:gd name="connsiteY111" fmla="*/ 8369842 h 9114416"/>
              <a:gd name="connsiteX112" fmla="*/ 4822349 w 14267806"/>
              <a:gd name="connsiteY112" fmla="*/ 8369301 h 9114416"/>
              <a:gd name="connsiteX113" fmla="*/ 5548846 w 14267806"/>
              <a:gd name="connsiteY113" fmla="*/ 8346718 h 9114416"/>
              <a:gd name="connsiteX114" fmla="*/ 5530230 w 14267806"/>
              <a:gd name="connsiteY114" fmla="*/ 8356593 h 9114416"/>
              <a:gd name="connsiteX115" fmla="*/ 5542887 w 14267806"/>
              <a:gd name="connsiteY115" fmla="*/ 8380791 h 9114416"/>
              <a:gd name="connsiteX116" fmla="*/ 5558223 w 14267806"/>
              <a:gd name="connsiteY116" fmla="*/ 8358749 h 9114416"/>
              <a:gd name="connsiteX117" fmla="*/ 5548846 w 14267806"/>
              <a:gd name="connsiteY117" fmla="*/ 8346718 h 9114416"/>
              <a:gd name="connsiteX118" fmla="*/ 7060024 w 14267806"/>
              <a:gd name="connsiteY118" fmla="*/ 8334009 h 9114416"/>
              <a:gd name="connsiteX119" fmla="*/ 7033736 w 14267806"/>
              <a:gd name="connsiteY119" fmla="*/ 8367813 h 9114416"/>
              <a:gd name="connsiteX120" fmla="*/ 7043471 w 14267806"/>
              <a:gd name="connsiteY120" fmla="*/ 8379168 h 9114416"/>
              <a:gd name="connsiteX121" fmla="*/ 7074264 w 14267806"/>
              <a:gd name="connsiteY121" fmla="*/ 8350911 h 9114416"/>
              <a:gd name="connsiteX122" fmla="*/ 7060024 w 14267806"/>
              <a:gd name="connsiteY122" fmla="*/ 8334009 h 9114416"/>
              <a:gd name="connsiteX123" fmla="*/ 9234772 w 14267806"/>
              <a:gd name="connsiteY123" fmla="*/ 8322782 h 9114416"/>
              <a:gd name="connsiteX124" fmla="*/ 9223090 w 14267806"/>
              <a:gd name="connsiteY124" fmla="*/ 8335768 h 9114416"/>
              <a:gd name="connsiteX125" fmla="*/ 9231728 w 14267806"/>
              <a:gd name="connsiteY125" fmla="*/ 8350776 h 9114416"/>
              <a:gd name="connsiteX126" fmla="*/ 9244757 w 14267806"/>
              <a:gd name="connsiteY126" fmla="*/ 8333739 h 9114416"/>
              <a:gd name="connsiteX127" fmla="*/ 9234772 w 14267806"/>
              <a:gd name="connsiteY127" fmla="*/ 8322782 h 9114416"/>
              <a:gd name="connsiteX128" fmla="*/ 5426406 w 14267806"/>
              <a:gd name="connsiteY128" fmla="*/ 8308044 h 9114416"/>
              <a:gd name="connsiteX129" fmla="*/ 5406079 w 14267806"/>
              <a:gd name="connsiteY129" fmla="*/ 8327922 h 9114416"/>
              <a:gd name="connsiteX130" fmla="*/ 5412410 w 14267806"/>
              <a:gd name="connsiteY130" fmla="*/ 8337256 h 9114416"/>
              <a:gd name="connsiteX131" fmla="*/ 5431763 w 14267806"/>
              <a:gd name="connsiteY131" fmla="*/ 8313861 h 9114416"/>
              <a:gd name="connsiteX132" fmla="*/ 5426406 w 14267806"/>
              <a:gd name="connsiteY132" fmla="*/ 8308044 h 9114416"/>
              <a:gd name="connsiteX133" fmla="*/ 8143139 w 14267806"/>
              <a:gd name="connsiteY133" fmla="*/ 8286949 h 9114416"/>
              <a:gd name="connsiteX134" fmla="*/ 8128291 w 14267806"/>
              <a:gd name="connsiteY134" fmla="*/ 8316296 h 9114416"/>
              <a:gd name="connsiteX135" fmla="*/ 8137051 w 14267806"/>
              <a:gd name="connsiteY135" fmla="*/ 8322105 h 9114416"/>
              <a:gd name="connsiteX136" fmla="*/ 8152508 w 14267806"/>
              <a:gd name="connsiteY136" fmla="*/ 8295877 h 9114416"/>
              <a:gd name="connsiteX137" fmla="*/ 8143139 w 14267806"/>
              <a:gd name="connsiteY137" fmla="*/ 8286949 h 9114416"/>
              <a:gd name="connsiteX138" fmla="*/ 5381495 w 14267806"/>
              <a:gd name="connsiteY138" fmla="*/ 8284252 h 9114416"/>
              <a:gd name="connsiteX139" fmla="*/ 5263675 w 14267806"/>
              <a:gd name="connsiteY139" fmla="*/ 8319678 h 9114416"/>
              <a:gd name="connsiteX140" fmla="*/ 5315284 w 14267806"/>
              <a:gd name="connsiteY140" fmla="*/ 8347664 h 9114416"/>
              <a:gd name="connsiteX141" fmla="*/ 5381495 w 14267806"/>
              <a:gd name="connsiteY141" fmla="*/ 8284252 h 9114416"/>
              <a:gd name="connsiteX142" fmla="*/ 8590554 w 14267806"/>
              <a:gd name="connsiteY142" fmla="*/ 8282358 h 9114416"/>
              <a:gd name="connsiteX143" fmla="*/ 8564510 w 14267806"/>
              <a:gd name="connsiteY143" fmla="*/ 8323323 h 9114416"/>
              <a:gd name="connsiteX144" fmla="*/ 8573026 w 14267806"/>
              <a:gd name="connsiteY144" fmla="*/ 8330222 h 9114416"/>
              <a:gd name="connsiteX145" fmla="*/ 8603332 w 14267806"/>
              <a:gd name="connsiteY145" fmla="*/ 8292766 h 9114416"/>
              <a:gd name="connsiteX146" fmla="*/ 8590554 w 14267806"/>
              <a:gd name="connsiteY146" fmla="*/ 8282358 h 9114416"/>
              <a:gd name="connsiteX147" fmla="*/ 6909828 w 14267806"/>
              <a:gd name="connsiteY147" fmla="*/ 8270995 h 9114416"/>
              <a:gd name="connsiteX148" fmla="*/ 6897543 w 14267806"/>
              <a:gd name="connsiteY148" fmla="*/ 8299936 h 9114416"/>
              <a:gd name="connsiteX149" fmla="*/ 6906304 w 14267806"/>
              <a:gd name="connsiteY149" fmla="*/ 8304798 h 9114416"/>
              <a:gd name="connsiteX150" fmla="*/ 6919935 w 14267806"/>
              <a:gd name="connsiteY150" fmla="*/ 8276406 h 9114416"/>
              <a:gd name="connsiteX151" fmla="*/ 6909828 w 14267806"/>
              <a:gd name="connsiteY151" fmla="*/ 8270995 h 9114416"/>
              <a:gd name="connsiteX152" fmla="*/ 9387282 w 14267806"/>
              <a:gd name="connsiteY152" fmla="*/ 8260992 h 9114416"/>
              <a:gd name="connsiteX153" fmla="*/ 9386307 w 14267806"/>
              <a:gd name="connsiteY153" fmla="*/ 8261668 h 9114416"/>
              <a:gd name="connsiteX154" fmla="*/ 9386641 w 14267806"/>
              <a:gd name="connsiteY154" fmla="*/ 8261251 h 9114416"/>
              <a:gd name="connsiteX155" fmla="*/ 6831574 w 14267806"/>
              <a:gd name="connsiteY155" fmla="*/ 8260992 h 9114416"/>
              <a:gd name="connsiteX156" fmla="*/ 6806375 w 14267806"/>
              <a:gd name="connsiteY156" fmla="*/ 8308180 h 9114416"/>
              <a:gd name="connsiteX157" fmla="*/ 6819162 w 14267806"/>
              <a:gd name="connsiteY157" fmla="*/ 8317514 h 9114416"/>
              <a:gd name="connsiteX158" fmla="*/ 6848974 w 14267806"/>
              <a:gd name="connsiteY158" fmla="*/ 8275053 h 9114416"/>
              <a:gd name="connsiteX159" fmla="*/ 6831574 w 14267806"/>
              <a:gd name="connsiteY159" fmla="*/ 8260992 h 9114416"/>
              <a:gd name="connsiteX160" fmla="*/ 9497552 w 14267806"/>
              <a:gd name="connsiteY160" fmla="*/ 8247608 h 9114416"/>
              <a:gd name="connsiteX161" fmla="*/ 9469797 w 14267806"/>
              <a:gd name="connsiteY161" fmla="*/ 8303851 h 9114416"/>
              <a:gd name="connsiteX162" fmla="*/ 9481236 w 14267806"/>
              <a:gd name="connsiteY162" fmla="*/ 8312103 h 9114416"/>
              <a:gd name="connsiteX163" fmla="*/ 9517751 w 14267806"/>
              <a:gd name="connsiteY163" fmla="*/ 8262615 h 9114416"/>
              <a:gd name="connsiteX164" fmla="*/ 9497552 w 14267806"/>
              <a:gd name="connsiteY164" fmla="*/ 8247608 h 9114416"/>
              <a:gd name="connsiteX165" fmla="*/ 5554935 w 14267806"/>
              <a:gd name="connsiteY165" fmla="*/ 8241791 h 9114416"/>
              <a:gd name="connsiteX166" fmla="*/ 5549700 w 14267806"/>
              <a:gd name="connsiteY166" fmla="*/ 8250990 h 9114416"/>
              <a:gd name="connsiteX167" fmla="*/ 5559440 w 14267806"/>
              <a:gd name="connsiteY167" fmla="*/ 8255175 h 9114416"/>
              <a:gd name="connsiteX168" fmla="*/ 5564425 w 14267806"/>
              <a:gd name="connsiteY168" fmla="*/ 8246931 h 9114416"/>
              <a:gd name="connsiteX169" fmla="*/ 5554935 w 14267806"/>
              <a:gd name="connsiteY169" fmla="*/ 8241791 h 9114416"/>
              <a:gd name="connsiteX170" fmla="*/ 8097498 w 14267806"/>
              <a:gd name="connsiteY170" fmla="*/ 8227865 h 9114416"/>
              <a:gd name="connsiteX171" fmla="*/ 8078632 w 14267806"/>
              <a:gd name="connsiteY171" fmla="*/ 8238138 h 9114416"/>
              <a:gd name="connsiteX172" fmla="*/ 8082893 w 14267806"/>
              <a:gd name="connsiteY172" fmla="*/ 8249907 h 9114416"/>
              <a:gd name="connsiteX173" fmla="*/ 8101760 w 14267806"/>
              <a:gd name="connsiteY173" fmla="*/ 8235839 h 9114416"/>
              <a:gd name="connsiteX174" fmla="*/ 8097498 w 14267806"/>
              <a:gd name="connsiteY174" fmla="*/ 8227865 h 9114416"/>
              <a:gd name="connsiteX175" fmla="*/ 8198278 w 14267806"/>
              <a:gd name="connsiteY175" fmla="*/ 8225836 h 9114416"/>
              <a:gd name="connsiteX176" fmla="*/ 8183308 w 14267806"/>
              <a:gd name="connsiteY176" fmla="*/ 8272347 h 9114416"/>
              <a:gd name="connsiteX177" fmla="*/ 8198278 w 14267806"/>
              <a:gd name="connsiteY177" fmla="*/ 8274376 h 9114416"/>
              <a:gd name="connsiteX178" fmla="*/ 8198278 w 14267806"/>
              <a:gd name="connsiteY178" fmla="*/ 8225836 h 9114416"/>
              <a:gd name="connsiteX179" fmla="*/ 6428461 w 14267806"/>
              <a:gd name="connsiteY179" fmla="*/ 8225701 h 9114416"/>
              <a:gd name="connsiteX180" fmla="*/ 6365172 w 14267806"/>
              <a:gd name="connsiteY180" fmla="*/ 8287355 h 9114416"/>
              <a:gd name="connsiteX181" fmla="*/ 6370287 w 14267806"/>
              <a:gd name="connsiteY181" fmla="*/ 8296554 h 9114416"/>
              <a:gd name="connsiteX182" fmla="*/ 6416780 w 14267806"/>
              <a:gd name="connsiteY182" fmla="*/ 8281005 h 9114416"/>
              <a:gd name="connsiteX183" fmla="*/ 6420669 w 14267806"/>
              <a:gd name="connsiteY183" fmla="*/ 8288708 h 9114416"/>
              <a:gd name="connsiteX184" fmla="*/ 6249056 w 14267806"/>
              <a:gd name="connsiteY184" fmla="*/ 8496675 h 9114416"/>
              <a:gd name="connsiteX185" fmla="*/ 6256363 w 14267806"/>
              <a:gd name="connsiteY185" fmla="*/ 8504649 h 9114416"/>
              <a:gd name="connsiteX186" fmla="*/ 6339494 w 14267806"/>
              <a:gd name="connsiteY186" fmla="*/ 8438665 h 9114416"/>
              <a:gd name="connsiteX187" fmla="*/ 6348741 w 14267806"/>
              <a:gd name="connsiteY187" fmla="*/ 8450291 h 9114416"/>
              <a:gd name="connsiteX188" fmla="*/ 6280702 w 14267806"/>
              <a:gd name="connsiteY188" fmla="*/ 8561306 h 9114416"/>
              <a:gd name="connsiteX189" fmla="*/ 6346062 w 14267806"/>
              <a:gd name="connsiteY189" fmla="*/ 8517492 h 9114416"/>
              <a:gd name="connsiteX190" fmla="*/ 6412395 w 14267806"/>
              <a:gd name="connsiteY190" fmla="*/ 8461925 h 9114416"/>
              <a:gd name="connsiteX191" fmla="*/ 6544578 w 14267806"/>
              <a:gd name="connsiteY191" fmla="*/ 8372818 h 9114416"/>
              <a:gd name="connsiteX192" fmla="*/ 6644863 w 14267806"/>
              <a:gd name="connsiteY192" fmla="*/ 8263021 h 9114416"/>
              <a:gd name="connsiteX193" fmla="*/ 6636102 w 14267806"/>
              <a:gd name="connsiteY193" fmla="*/ 8248555 h 9114416"/>
              <a:gd name="connsiteX194" fmla="*/ 6540315 w 14267806"/>
              <a:gd name="connsiteY194" fmla="*/ 8302912 h 9114416"/>
              <a:gd name="connsiteX195" fmla="*/ 6542143 w 14267806"/>
              <a:gd name="connsiteY195" fmla="*/ 8270995 h 9114416"/>
              <a:gd name="connsiteX196" fmla="*/ 6428461 w 14267806"/>
              <a:gd name="connsiteY196" fmla="*/ 8225701 h 9114416"/>
              <a:gd name="connsiteX197" fmla="*/ 5472291 w 14267806"/>
              <a:gd name="connsiteY197" fmla="*/ 8222589 h 9114416"/>
              <a:gd name="connsiteX198" fmla="*/ 5460852 w 14267806"/>
              <a:gd name="connsiteY198" fmla="*/ 8242602 h 9114416"/>
              <a:gd name="connsiteX199" fmla="*/ 5471074 w 14267806"/>
              <a:gd name="connsiteY199" fmla="*/ 8253552 h 9114416"/>
              <a:gd name="connsiteX200" fmla="*/ 5481788 w 14267806"/>
              <a:gd name="connsiteY200" fmla="*/ 8242332 h 9114416"/>
              <a:gd name="connsiteX201" fmla="*/ 5472291 w 14267806"/>
              <a:gd name="connsiteY201" fmla="*/ 8222589 h 9114416"/>
              <a:gd name="connsiteX202" fmla="*/ 7605782 w 14267806"/>
              <a:gd name="connsiteY202" fmla="*/ 8212316 h 9114416"/>
              <a:gd name="connsiteX203" fmla="*/ 7578757 w 14267806"/>
              <a:gd name="connsiteY203" fmla="*/ 8240844 h 9114416"/>
              <a:gd name="connsiteX204" fmla="*/ 7584480 w 14267806"/>
              <a:gd name="connsiteY204" fmla="*/ 8247878 h 9114416"/>
              <a:gd name="connsiteX205" fmla="*/ 7611992 w 14267806"/>
              <a:gd name="connsiteY205" fmla="*/ 8219749 h 9114416"/>
              <a:gd name="connsiteX206" fmla="*/ 7605782 w 14267806"/>
              <a:gd name="connsiteY206" fmla="*/ 8212316 h 9114416"/>
              <a:gd name="connsiteX207" fmla="*/ 6864430 w 14267806"/>
              <a:gd name="connsiteY207" fmla="*/ 8200277 h 9114416"/>
              <a:gd name="connsiteX208" fmla="*/ 6840457 w 14267806"/>
              <a:gd name="connsiteY208" fmla="*/ 8219072 h 9114416"/>
              <a:gd name="connsiteX209" fmla="*/ 6848127 w 14267806"/>
              <a:gd name="connsiteY209" fmla="*/ 8229759 h 9114416"/>
              <a:gd name="connsiteX210" fmla="*/ 6869666 w 14267806"/>
              <a:gd name="connsiteY210" fmla="*/ 8207311 h 9114416"/>
              <a:gd name="connsiteX211" fmla="*/ 6864430 w 14267806"/>
              <a:gd name="connsiteY211" fmla="*/ 8200277 h 9114416"/>
              <a:gd name="connsiteX212" fmla="*/ 4370063 w 14267806"/>
              <a:gd name="connsiteY212" fmla="*/ 8193250 h 9114416"/>
              <a:gd name="connsiteX213" fmla="*/ 4353518 w 14267806"/>
              <a:gd name="connsiteY213" fmla="*/ 8231382 h 9114416"/>
              <a:gd name="connsiteX214" fmla="*/ 4362156 w 14267806"/>
              <a:gd name="connsiteY214" fmla="*/ 8235839 h 9114416"/>
              <a:gd name="connsiteX215" fmla="*/ 4378101 w 14267806"/>
              <a:gd name="connsiteY215" fmla="*/ 8197436 h 9114416"/>
              <a:gd name="connsiteX216" fmla="*/ 4370063 w 14267806"/>
              <a:gd name="connsiteY216" fmla="*/ 8193250 h 9114416"/>
              <a:gd name="connsiteX217" fmla="*/ 7008789 w 14267806"/>
              <a:gd name="connsiteY217" fmla="*/ 8160935 h 9114416"/>
              <a:gd name="connsiteX218" fmla="*/ 6970325 w 14267806"/>
              <a:gd name="connsiteY218" fmla="*/ 8215292 h 9114416"/>
              <a:gd name="connsiteX219" fmla="*/ 6979815 w 14267806"/>
              <a:gd name="connsiteY219" fmla="*/ 8224213 h 9114416"/>
              <a:gd name="connsiteX220" fmla="*/ 7020957 w 14267806"/>
              <a:gd name="connsiteY220" fmla="*/ 8172290 h 9114416"/>
              <a:gd name="connsiteX221" fmla="*/ 7008789 w 14267806"/>
              <a:gd name="connsiteY221" fmla="*/ 8160935 h 9114416"/>
              <a:gd name="connsiteX222" fmla="*/ 6731282 w 14267806"/>
              <a:gd name="connsiteY222" fmla="*/ 8144567 h 9114416"/>
              <a:gd name="connsiteX223" fmla="*/ 6686250 w 14267806"/>
              <a:gd name="connsiteY223" fmla="*/ 8195956 h 9114416"/>
              <a:gd name="connsiteX224" fmla="*/ 6690748 w 14267806"/>
              <a:gd name="connsiteY224" fmla="*/ 8201359 h 9114416"/>
              <a:gd name="connsiteX225" fmla="*/ 6743329 w 14267806"/>
              <a:gd name="connsiteY225" fmla="*/ 8159177 h 9114416"/>
              <a:gd name="connsiteX226" fmla="*/ 6731282 w 14267806"/>
              <a:gd name="connsiteY226" fmla="*/ 8144567 h 9114416"/>
              <a:gd name="connsiteX227" fmla="*/ 6581580 w 14267806"/>
              <a:gd name="connsiteY227" fmla="*/ 8142004 h 9114416"/>
              <a:gd name="connsiteX228" fmla="*/ 6497109 w 14267806"/>
              <a:gd name="connsiteY228" fmla="*/ 8186892 h 9114416"/>
              <a:gd name="connsiteX229" fmla="*/ 6506722 w 14267806"/>
              <a:gd name="connsiteY229" fmla="*/ 8207988 h 9114416"/>
              <a:gd name="connsiteX230" fmla="*/ 6587418 w 14267806"/>
              <a:gd name="connsiteY230" fmla="*/ 8154442 h 9114416"/>
              <a:gd name="connsiteX231" fmla="*/ 6581580 w 14267806"/>
              <a:gd name="connsiteY231" fmla="*/ 8142004 h 9114416"/>
              <a:gd name="connsiteX232" fmla="*/ 9488914 w 14267806"/>
              <a:gd name="connsiteY232" fmla="*/ 8133482 h 9114416"/>
              <a:gd name="connsiteX233" fmla="*/ 9386641 w 14267806"/>
              <a:gd name="connsiteY233" fmla="*/ 8261251 h 9114416"/>
              <a:gd name="connsiteX234" fmla="*/ 9372781 w 14267806"/>
              <a:gd name="connsiteY234" fmla="*/ 8266842 h 9114416"/>
              <a:gd name="connsiteX235" fmla="*/ 9360385 w 14267806"/>
              <a:gd name="connsiteY235" fmla="*/ 8274918 h 9114416"/>
              <a:gd name="connsiteX236" fmla="*/ 9189131 w 14267806"/>
              <a:gd name="connsiteY236" fmla="*/ 8479774 h 9114416"/>
              <a:gd name="connsiteX237" fmla="*/ 9167098 w 14267806"/>
              <a:gd name="connsiteY237" fmla="*/ 8519250 h 9114416"/>
              <a:gd name="connsiteX238" fmla="*/ 9291251 w 14267806"/>
              <a:gd name="connsiteY238" fmla="*/ 8425011 h 9114416"/>
              <a:gd name="connsiteX239" fmla="*/ 9420868 w 14267806"/>
              <a:gd name="connsiteY239" fmla="*/ 8328328 h 9114416"/>
              <a:gd name="connsiteX240" fmla="*/ 9445579 w 14267806"/>
              <a:gd name="connsiteY240" fmla="*/ 8285334 h 9114416"/>
              <a:gd name="connsiteX241" fmla="*/ 9496822 w 14267806"/>
              <a:gd name="connsiteY241" fmla="*/ 8174184 h 9114416"/>
              <a:gd name="connsiteX242" fmla="*/ 9501692 w 14267806"/>
              <a:gd name="connsiteY242" fmla="*/ 8141599 h 9114416"/>
              <a:gd name="connsiteX243" fmla="*/ 9488914 w 14267806"/>
              <a:gd name="connsiteY243" fmla="*/ 8133482 h 9114416"/>
              <a:gd name="connsiteX244" fmla="*/ 9264591 w 14267806"/>
              <a:gd name="connsiteY244" fmla="*/ 8123750 h 9114416"/>
              <a:gd name="connsiteX245" fmla="*/ 9088473 w 14267806"/>
              <a:gd name="connsiteY245" fmla="*/ 8394311 h 9114416"/>
              <a:gd name="connsiteX246" fmla="*/ 9148239 w 14267806"/>
              <a:gd name="connsiteY246" fmla="*/ 8331575 h 9114416"/>
              <a:gd name="connsiteX247" fmla="*/ 9254613 w 14267806"/>
              <a:gd name="connsiteY247" fmla="*/ 8171885 h 9114416"/>
              <a:gd name="connsiteX248" fmla="*/ 9278343 w 14267806"/>
              <a:gd name="connsiteY248" fmla="*/ 8134429 h 9114416"/>
              <a:gd name="connsiteX249" fmla="*/ 9264591 w 14267806"/>
              <a:gd name="connsiteY249" fmla="*/ 8123750 h 9114416"/>
              <a:gd name="connsiteX250" fmla="*/ 9407955 w 14267806"/>
              <a:gd name="connsiteY250" fmla="*/ 8118591 h 9114416"/>
              <a:gd name="connsiteX251" fmla="*/ 9381071 w 14267806"/>
              <a:gd name="connsiteY251" fmla="*/ 8144034 h 9114416"/>
              <a:gd name="connsiteX252" fmla="*/ 9339814 w 14267806"/>
              <a:gd name="connsiteY252" fmla="*/ 8197030 h 9114416"/>
              <a:gd name="connsiteX253" fmla="*/ 9320338 w 14267806"/>
              <a:gd name="connsiteY253" fmla="*/ 8226918 h 9114416"/>
              <a:gd name="connsiteX254" fmla="*/ 9286623 w 14267806"/>
              <a:gd name="connsiteY254" fmla="*/ 8272077 h 9114416"/>
              <a:gd name="connsiteX255" fmla="*/ 9267635 w 14267806"/>
              <a:gd name="connsiteY255" fmla="*/ 8310344 h 9114416"/>
              <a:gd name="connsiteX256" fmla="*/ 9282970 w 14267806"/>
              <a:gd name="connsiteY256" fmla="*/ 8320084 h 9114416"/>
              <a:gd name="connsiteX257" fmla="*/ 9445336 w 14267806"/>
              <a:gd name="connsiteY257" fmla="*/ 8129965 h 9114416"/>
              <a:gd name="connsiteX258" fmla="*/ 9407955 w 14267806"/>
              <a:gd name="connsiteY258" fmla="*/ 8118591 h 9114416"/>
              <a:gd name="connsiteX259" fmla="*/ 7894606 w 14267806"/>
              <a:gd name="connsiteY259" fmla="*/ 8118204 h 9114416"/>
              <a:gd name="connsiteX260" fmla="*/ 7826080 w 14267806"/>
              <a:gd name="connsiteY260" fmla="*/ 8144034 h 9114416"/>
              <a:gd name="connsiteX261" fmla="*/ 7894606 w 14267806"/>
              <a:gd name="connsiteY261" fmla="*/ 8118204 h 9114416"/>
              <a:gd name="connsiteX262" fmla="*/ 4237403 w 14267806"/>
              <a:gd name="connsiteY262" fmla="*/ 8098597 h 9114416"/>
              <a:gd name="connsiteX263" fmla="*/ 4197241 w 14267806"/>
              <a:gd name="connsiteY263" fmla="*/ 8143571 h 9114416"/>
              <a:gd name="connsiteX264" fmla="*/ 4174843 w 14267806"/>
              <a:gd name="connsiteY264" fmla="*/ 8164444 h 9114416"/>
              <a:gd name="connsiteX265" fmla="*/ 4176547 w 14267806"/>
              <a:gd name="connsiteY265" fmla="*/ 8166744 h 9114416"/>
              <a:gd name="connsiteX266" fmla="*/ 4197241 w 14267806"/>
              <a:gd name="connsiteY266" fmla="*/ 8143571 h 9114416"/>
              <a:gd name="connsiteX267" fmla="*/ 4241291 w 14267806"/>
              <a:gd name="connsiteY267" fmla="*/ 8102520 h 9114416"/>
              <a:gd name="connsiteX268" fmla="*/ 4237403 w 14267806"/>
              <a:gd name="connsiteY268" fmla="*/ 8098597 h 9114416"/>
              <a:gd name="connsiteX269" fmla="*/ 7266690 w 14267806"/>
              <a:gd name="connsiteY269" fmla="*/ 8098461 h 9114416"/>
              <a:gd name="connsiteX270" fmla="*/ 7233097 w 14267806"/>
              <a:gd name="connsiteY270" fmla="*/ 8152819 h 9114416"/>
              <a:gd name="connsiteX271" fmla="*/ 7189404 w 14267806"/>
              <a:gd name="connsiteY271" fmla="*/ 8247743 h 9114416"/>
              <a:gd name="connsiteX272" fmla="*/ 7097026 w 14267806"/>
              <a:gd name="connsiteY272" fmla="*/ 8336850 h 9114416"/>
              <a:gd name="connsiteX273" fmla="*/ 7135483 w 14267806"/>
              <a:gd name="connsiteY273" fmla="*/ 8338744 h 9114416"/>
              <a:gd name="connsiteX274" fmla="*/ 7246240 w 14267806"/>
              <a:gd name="connsiteY274" fmla="*/ 8210017 h 9114416"/>
              <a:gd name="connsiteX275" fmla="*/ 7253059 w 14267806"/>
              <a:gd name="connsiteY275" fmla="*/ 8185404 h 9114416"/>
              <a:gd name="connsiteX276" fmla="*/ 7266690 w 14267806"/>
              <a:gd name="connsiteY276" fmla="*/ 8098461 h 9114416"/>
              <a:gd name="connsiteX277" fmla="*/ 8079119 w 14267806"/>
              <a:gd name="connsiteY277" fmla="*/ 8097514 h 9114416"/>
              <a:gd name="connsiteX278" fmla="*/ 8053318 w 14267806"/>
              <a:gd name="connsiteY278" fmla="*/ 8147137 h 9114416"/>
              <a:gd name="connsiteX279" fmla="*/ 8064392 w 14267806"/>
              <a:gd name="connsiteY279" fmla="*/ 8153360 h 9114416"/>
              <a:gd name="connsiteX280" fmla="*/ 8092513 w 14267806"/>
              <a:gd name="connsiteY280" fmla="*/ 8103737 h 9114416"/>
              <a:gd name="connsiteX281" fmla="*/ 8079119 w 14267806"/>
              <a:gd name="connsiteY281" fmla="*/ 8097514 h 9114416"/>
              <a:gd name="connsiteX282" fmla="*/ 8500002 w 14267806"/>
              <a:gd name="connsiteY282" fmla="*/ 8082507 h 9114416"/>
              <a:gd name="connsiteX283" fmla="*/ 8393621 w 14267806"/>
              <a:gd name="connsiteY283" fmla="*/ 8176078 h 9114416"/>
              <a:gd name="connsiteX284" fmla="*/ 8295649 w 14267806"/>
              <a:gd name="connsiteY284" fmla="*/ 8301424 h 9114416"/>
              <a:gd name="connsiteX285" fmla="*/ 8182449 w 14267806"/>
              <a:gd name="connsiteY285" fmla="*/ 8400669 h 9114416"/>
              <a:gd name="connsiteX286" fmla="*/ 8104554 w 14267806"/>
              <a:gd name="connsiteY286" fmla="*/ 8611469 h 9114416"/>
              <a:gd name="connsiteX287" fmla="*/ 8404215 w 14267806"/>
              <a:gd name="connsiteY287" fmla="*/ 8382279 h 9114416"/>
              <a:gd name="connsiteX288" fmla="*/ 8346275 w 14267806"/>
              <a:gd name="connsiteY288" fmla="*/ 8370654 h 9114416"/>
              <a:gd name="connsiteX289" fmla="*/ 8423318 w 14267806"/>
              <a:gd name="connsiteY289" fmla="*/ 8290872 h 9114416"/>
              <a:gd name="connsiteX290" fmla="*/ 8394108 w 14267806"/>
              <a:gd name="connsiteY290" fmla="*/ 8232059 h 9114416"/>
              <a:gd name="connsiteX291" fmla="*/ 8500002 w 14267806"/>
              <a:gd name="connsiteY291" fmla="*/ 8082507 h 9114416"/>
              <a:gd name="connsiteX292" fmla="*/ 9564366 w 14267806"/>
              <a:gd name="connsiteY292" fmla="*/ 8039234 h 9114416"/>
              <a:gd name="connsiteX293" fmla="*/ 9521039 w 14267806"/>
              <a:gd name="connsiteY293" fmla="*/ 8105090 h 9114416"/>
              <a:gd name="connsiteX294" fmla="*/ 9532478 w 14267806"/>
              <a:gd name="connsiteY294" fmla="*/ 8114010 h 9114416"/>
              <a:gd name="connsiteX295" fmla="*/ 9577030 w 14267806"/>
              <a:gd name="connsiteY295" fmla="*/ 8049245 h 9114416"/>
              <a:gd name="connsiteX296" fmla="*/ 9564366 w 14267806"/>
              <a:gd name="connsiteY296" fmla="*/ 8039234 h 9114416"/>
              <a:gd name="connsiteX297" fmla="*/ 8140955 w 14267806"/>
              <a:gd name="connsiteY297" fmla="*/ 8021656 h 9114416"/>
              <a:gd name="connsiteX298" fmla="*/ 8119653 w 14267806"/>
              <a:gd name="connsiteY298" fmla="*/ 8039369 h 9114416"/>
              <a:gd name="connsiteX299" fmla="*/ 8129996 w 14267806"/>
              <a:gd name="connsiteY299" fmla="*/ 8051815 h 9114416"/>
              <a:gd name="connsiteX300" fmla="*/ 8149837 w 14267806"/>
              <a:gd name="connsiteY300" fmla="*/ 8034372 h 9114416"/>
              <a:gd name="connsiteX301" fmla="*/ 8140955 w 14267806"/>
              <a:gd name="connsiteY301" fmla="*/ 8021656 h 9114416"/>
              <a:gd name="connsiteX302" fmla="*/ 4756874 w 14267806"/>
              <a:gd name="connsiteY302" fmla="*/ 8020439 h 9114416"/>
              <a:gd name="connsiteX303" fmla="*/ 4674588 w 14267806"/>
              <a:gd name="connsiteY303" fmla="*/ 8069663 h 9114416"/>
              <a:gd name="connsiteX304" fmla="*/ 4685296 w 14267806"/>
              <a:gd name="connsiteY304" fmla="*/ 8084536 h 9114416"/>
              <a:gd name="connsiteX305" fmla="*/ 4756874 w 14267806"/>
              <a:gd name="connsiteY305" fmla="*/ 8020439 h 9114416"/>
              <a:gd name="connsiteX306" fmla="*/ 8053677 w 14267806"/>
              <a:gd name="connsiteY306" fmla="*/ 8010842 h 9114416"/>
              <a:gd name="connsiteX307" fmla="*/ 8021917 w 14267806"/>
              <a:gd name="connsiteY307" fmla="*/ 8059382 h 9114416"/>
              <a:gd name="connsiteX308" fmla="*/ 8031651 w 14267806"/>
              <a:gd name="connsiteY308" fmla="*/ 8068040 h 9114416"/>
              <a:gd name="connsiteX309" fmla="*/ 8066706 w 14267806"/>
              <a:gd name="connsiteY309" fmla="*/ 8023009 h 9114416"/>
              <a:gd name="connsiteX310" fmla="*/ 8053677 w 14267806"/>
              <a:gd name="connsiteY310" fmla="*/ 8010842 h 9114416"/>
              <a:gd name="connsiteX311" fmla="*/ 9755820 w 14267806"/>
              <a:gd name="connsiteY311" fmla="*/ 8007190 h 9114416"/>
              <a:gd name="connsiteX312" fmla="*/ 9596506 w 14267806"/>
              <a:gd name="connsiteY312" fmla="*/ 8214346 h 9114416"/>
              <a:gd name="connsiteX313" fmla="*/ 9586734 w 14267806"/>
              <a:gd name="connsiteY313" fmla="*/ 8242704 h 9114416"/>
              <a:gd name="connsiteX314" fmla="*/ 9582013 w 14267806"/>
              <a:gd name="connsiteY314" fmla="*/ 8274518 h 9114416"/>
              <a:gd name="connsiteX315" fmla="*/ 9581536 w 14267806"/>
              <a:gd name="connsiteY315" fmla="*/ 8275053 h 9114416"/>
              <a:gd name="connsiteX316" fmla="*/ 9581402 w 14267806"/>
              <a:gd name="connsiteY316" fmla="*/ 8275257 h 9114416"/>
              <a:gd name="connsiteX317" fmla="*/ 9554571 w 14267806"/>
              <a:gd name="connsiteY317" fmla="*/ 8271639 h 9114416"/>
              <a:gd name="connsiteX318" fmla="*/ 9533824 w 14267806"/>
              <a:gd name="connsiteY318" fmla="*/ 8295742 h 9114416"/>
              <a:gd name="connsiteX319" fmla="*/ 9491464 w 14267806"/>
              <a:gd name="connsiteY319" fmla="*/ 8349964 h 9114416"/>
              <a:gd name="connsiteX320" fmla="*/ 9452520 w 14267806"/>
              <a:gd name="connsiteY320" fmla="*/ 8390937 h 9114416"/>
              <a:gd name="connsiteX321" fmla="*/ 9453251 w 14267806"/>
              <a:gd name="connsiteY321" fmla="*/ 8411618 h 9114416"/>
              <a:gd name="connsiteX322" fmla="*/ 9471380 w 14267806"/>
              <a:gd name="connsiteY322" fmla="*/ 8404051 h 9114416"/>
              <a:gd name="connsiteX323" fmla="*/ 9492560 w 14267806"/>
              <a:gd name="connsiteY323" fmla="*/ 8394581 h 9114416"/>
              <a:gd name="connsiteX324" fmla="*/ 9498763 w 14267806"/>
              <a:gd name="connsiteY324" fmla="*/ 8417570 h 9114416"/>
              <a:gd name="connsiteX325" fmla="*/ 9505095 w 14267806"/>
              <a:gd name="connsiteY325" fmla="*/ 8441371 h 9114416"/>
              <a:gd name="connsiteX326" fmla="*/ 9597595 w 14267806"/>
              <a:gd name="connsiteY326" fmla="*/ 8357802 h 9114416"/>
              <a:gd name="connsiteX327" fmla="*/ 9633501 w 14267806"/>
              <a:gd name="connsiteY327" fmla="*/ 8336850 h 9114416"/>
              <a:gd name="connsiteX328" fmla="*/ 9690345 w 14267806"/>
              <a:gd name="connsiteY328" fmla="*/ 8204876 h 9114416"/>
              <a:gd name="connsiteX329" fmla="*/ 9532363 w 14267806"/>
              <a:gd name="connsiteY329" fmla="*/ 8378762 h 9114416"/>
              <a:gd name="connsiteX330" fmla="*/ 9520674 w 14267806"/>
              <a:gd name="connsiteY330" fmla="*/ 8368083 h 9114416"/>
              <a:gd name="connsiteX331" fmla="*/ 9581402 w 14267806"/>
              <a:gd name="connsiteY331" fmla="*/ 8275257 h 9114416"/>
              <a:gd name="connsiteX332" fmla="*/ 9581894 w 14267806"/>
              <a:gd name="connsiteY332" fmla="*/ 8275323 h 9114416"/>
              <a:gd name="connsiteX333" fmla="*/ 9582013 w 14267806"/>
              <a:gd name="connsiteY333" fmla="*/ 8274518 h 9114416"/>
              <a:gd name="connsiteX334" fmla="*/ 9735012 w 14267806"/>
              <a:gd name="connsiteY334" fmla="*/ 8103196 h 9114416"/>
              <a:gd name="connsiteX335" fmla="*/ 9755820 w 14267806"/>
              <a:gd name="connsiteY335" fmla="*/ 8007190 h 9114416"/>
              <a:gd name="connsiteX336" fmla="*/ 7852611 w 14267806"/>
              <a:gd name="connsiteY336" fmla="*/ 7999216 h 9114416"/>
              <a:gd name="connsiteX337" fmla="*/ 7760476 w 14267806"/>
              <a:gd name="connsiteY337" fmla="*/ 8089270 h 9114416"/>
              <a:gd name="connsiteX338" fmla="*/ 7773262 w 14267806"/>
              <a:gd name="connsiteY338" fmla="*/ 8107390 h 9114416"/>
              <a:gd name="connsiteX339" fmla="*/ 7890101 w 14267806"/>
              <a:gd name="connsiteY339" fmla="*/ 8019364 h 9114416"/>
              <a:gd name="connsiteX340" fmla="*/ 7852611 w 14267806"/>
              <a:gd name="connsiteY340" fmla="*/ 7999216 h 9114416"/>
              <a:gd name="connsiteX341" fmla="*/ 7133169 w 14267806"/>
              <a:gd name="connsiteY341" fmla="*/ 7987041 h 9114416"/>
              <a:gd name="connsiteX342" fmla="*/ 7037382 w 14267806"/>
              <a:gd name="connsiteY342" fmla="*/ 8117122 h 9114416"/>
              <a:gd name="connsiteX343" fmla="*/ 7150338 w 14267806"/>
              <a:gd name="connsiteY343" fmla="*/ 8083183 h 9114416"/>
              <a:gd name="connsiteX344" fmla="*/ 7133169 w 14267806"/>
              <a:gd name="connsiteY344" fmla="*/ 7987041 h 9114416"/>
              <a:gd name="connsiteX345" fmla="*/ 4965726 w 14267806"/>
              <a:gd name="connsiteY345" fmla="*/ 7980285 h 9114416"/>
              <a:gd name="connsiteX346" fmla="*/ 4866170 w 14267806"/>
              <a:gd name="connsiteY346" fmla="*/ 8090353 h 9114416"/>
              <a:gd name="connsiteX347" fmla="*/ 4865440 w 14267806"/>
              <a:gd name="connsiteY347" fmla="*/ 8126726 h 9114416"/>
              <a:gd name="connsiteX348" fmla="*/ 4980087 w 14267806"/>
              <a:gd name="connsiteY348" fmla="*/ 8036942 h 9114416"/>
              <a:gd name="connsiteX349" fmla="*/ 4947102 w 14267806"/>
              <a:gd name="connsiteY349" fmla="*/ 8064117 h 9114416"/>
              <a:gd name="connsiteX350" fmla="*/ 4936882 w 14267806"/>
              <a:gd name="connsiteY350" fmla="*/ 8057353 h 9114416"/>
              <a:gd name="connsiteX351" fmla="*/ 4965726 w 14267806"/>
              <a:gd name="connsiteY351" fmla="*/ 7980285 h 9114416"/>
              <a:gd name="connsiteX352" fmla="*/ 8009382 w 14267806"/>
              <a:gd name="connsiteY352" fmla="*/ 7968381 h 9114416"/>
              <a:gd name="connsiteX353" fmla="*/ 7912864 w 14267806"/>
              <a:gd name="connsiteY353" fmla="*/ 8005837 h 9114416"/>
              <a:gd name="connsiteX354" fmla="*/ 7912864 w 14267806"/>
              <a:gd name="connsiteY354" fmla="*/ 8080883 h 9114416"/>
              <a:gd name="connsiteX355" fmla="*/ 8013271 w 14267806"/>
              <a:gd name="connsiteY355" fmla="*/ 7976903 h 9114416"/>
              <a:gd name="connsiteX356" fmla="*/ 8009382 w 14267806"/>
              <a:gd name="connsiteY356" fmla="*/ 7968381 h 9114416"/>
              <a:gd name="connsiteX357" fmla="*/ 9646280 w 14267806"/>
              <a:gd name="connsiteY357" fmla="*/ 7966089 h 9114416"/>
              <a:gd name="connsiteX358" fmla="*/ 9638730 w 14267806"/>
              <a:gd name="connsiteY358" fmla="*/ 8073984 h 9114416"/>
              <a:gd name="connsiteX359" fmla="*/ 9646280 w 14267806"/>
              <a:gd name="connsiteY359" fmla="*/ 7966089 h 9114416"/>
              <a:gd name="connsiteX360" fmla="*/ 7780195 w 14267806"/>
              <a:gd name="connsiteY360" fmla="*/ 7961625 h 9114416"/>
              <a:gd name="connsiteX361" fmla="*/ 7750742 w 14267806"/>
              <a:gd name="connsiteY361" fmla="*/ 7986906 h 9114416"/>
              <a:gd name="connsiteX362" fmla="*/ 7767909 w 14267806"/>
              <a:gd name="connsiteY362" fmla="*/ 8017216 h 9114416"/>
              <a:gd name="connsiteX363" fmla="*/ 7767782 w 14267806"/>
              <a:gd name="connsiteY363" fmla="*/ 8017471 h 9114416"/>
              <a:gd name="connsiteX364" fmla="*/ 7767229 w 14267806"/>
              <a:gd name="connsiteY364" fmla="*/ 8020108 h 9114416"/>
              <a:gd name="connsiteX365" fmla="*/ 7749403 w 14267806"/>
              <a:gd name="connsiteY365" fmla="*/ 8045457 h 9114416"/>
              <a:gd name="connsiteX366" fmla="*/ 7760720 w 14267806"/>
              <a:gd name="connsiteY366" fmla="*/ 8051138 h 9114416"/>
              <a:gd name="connsiteX367" fmla="*/ 7767229 w 14267806"/>
              <a:gd name="connsiteY367" fmla="*/ 8020108 h 9114416"/>
              <a:gd name="connsiteX368" fmla="*/ 7768513 w 14267806"/>
              <a:gd name="connsiteY368" fmla="*/ 8018282 h 9114416"/>
              <a:gd name="connsiteX369" fmla="*/ 7767909 w 14267806"/>
              <a:gd name="connsiteY369" fmla="*/ 8017216 h 9114416"/>
              <a:gd name="connsiteX370" fmla="*/ 7791878 w 14267806"/>
              <a:gd name="connsiteY370" fmla="*/ 7969057 h 9114416"/>
              <a:gd name="connsiteX371" fmla="*/ 7780195 w 14267806"/>
              <a:gd name="connsiteY371" fmla="*/ 7961625 h 9114416"/>
              <a:gd name="connsiteX372" fmla="*/ 7096660 w 14267806"/>
              <a:gd name="connsiteY372" fmla="*/ 7933360 h 9114416"/>
              <a:gd name="connsiteX373" fmla="*/ 7037138 w 14267806"/>
              <a:gd name="connsiteY373" fmla="*/ 8003537 h 9114416"/>
              <a:gd name="connsiteX374" fmla="*/ 7049680 w 14267806"/>
              <a:gd name="connsiteY374" fmla="*/ 8016659 h 9114416"/>
              <a:gd name="connsiteX375" fmla="*/ 7108709 w 14267806"/>
              <a:gd name="connsiteY375" fmla="*/ 7945671 h 9114416"/>
              <a:gd name="connsiteX376" fmla="*/ 7096660 w 14267806"/>
              <a:gd name="connsiteY376" fmla="*/ 7933360 h 9114416"/>
              <a:gd name="connsiteX377" fmla="*/ 6478242 w 14267806"/>
              <a:gd name="connsiteY377" fmla="*/ 7931204 h 9114416"/>
              <a:gd name="connsiteX378" fmla="*/ 6452198 w 14267806"/>
              <a:gd name="connsiteY378" fmla="*/ 7950262 h 9114416"/>
              <a:gd name="connsiteX379" fmla="*/ 6442459 w 14267806"/>
              <a:gd name="connsiteY379" fmla="*/ 7966360 h 9114416"/>
              <a:gd name="connsiteX380" fmla="*/ 6449521 w 14267806"/>
              <a:gd name="connsiteY380" fmla="*/ 7972710 h 9114416"/>
              <a:gd name="connsiteX381" fmla="*/ 6485299 w 14267806"/>
              <a:gd name="connsiteY381" fmla="*/ 7941748 h 9114416"/>
              <a:gd name="connsiteX382" fmla="*/ 6478242 w 14267806"/>
              <a:gd name="connsiteY382" fmla="*/ 7931204 h 9114416"/>
              <a:gd name="connsiteX383" fmla="*/ 9681456 w 14267806"/>
              <a:gd name="connsiteY383" fmla="*/ 7916594 h 9114416"/>
              <a:gd name="connsiteX384" fmla="*/ 9666242 w 14267806"/>
              <a:gd name="connsiteY384" fmla="*/ 7928498 h 9114416"/>
              <a:gd name="connsiteX385" fmla="*/ 9689614 w 14267806"/>
              <a:gd name="connsiteY385" fmla="*/ 7934578 h 9114416"/>
              <a:gd name="connsiteX386" fmla="*/ 9690102 w 14267806"/>
              <a:gd name="connsiteY386" fmla="*/ 7923223 h 9114416"/>
              <a:gd name="connsiteX387" fmla="*/ 9681456 w 14267806"/>
              <a:gd name="connsiteY387" fmla="*/ 7916594 h 9114416"/>
              <a:gd name="connsiteX388" fmla="*/ 4920328 w 14267806"/>
              <a:gd name="connsiteY388" fmla="*/ 7916594 h 9114416"/>
              <a:gd name="connsiteX389" fmla="*/ 4860129 w 14267806"/>
              <a:gd name="connsiteY389" fmla="*/ 7976331 h 9114416"/>
              <a:gd name="connsiteX390" fmla="*/ 4824494 w 14267806"/>
              <a:gd name="connsiteY390" fmla="*/ 8043440 h 9114416"/>
              <a:gd name="connsiteX391" fmla="*/ 4822836 w 14267806"/>
              <a:gd name="connsiteY391" fmla="*/ 8044510 h 9114416"/>
              <a:gd name="connsiteX392" fmla="*/ 4821282 w 14267806"/>
              <a:gd name="connsiteY392" fmla="*/ 8047668 h 9114416"/>
              <a:gd name="connsiteX393" fmla="*/ 4779143 w 14267806"/>
              <a:gd name="connsiteY393" fmla="*/ 8093456 h 9114416"/>
              <a:gd name="connsiteX394" fmla="*/ 4793504 w 14267806"/>
              <a:gd name="connsiteY394" fmla="*/ 8104143 h 9114416"/>
              <a:gd name="connsiteX395" fmla="*/ 4821282 w 14267806"/>
              <a:gd name="connsiteY395" fmla="*/ 8047668 h 9114416"/>
              <a:gd name="connsiteX396" fmla="*/ 4823566 w 14267806"/>
              <a:gd name="connsiteY396" fmla="*/ 8045186 h 9114416"/>
              <a:gd name="connsiteX397" fmla="*/ 4824494 w 14267806"/>
              <a:gd name="connsiteY397" fmla="*/ 8043440 h 9114416"/>
              <a:gd name="connsiteX398" fmla="*/ 4855373 w 14267806"/>
              <a:gd name="connsiteY398" fmla="*/ 8023515 h 9114416"/>
              <a:gd name="connsiteX399" fmla="*/ 4920328 w 14267806"/>
              <a:gd name="connsiteY399" fmla="*/ 7916594 h 9114416"/>
              <a:gd name="connsiteX400" fmla="*/ 6783499 w 14267806"/>
              <a:gd name="connsiteY400" fmla="*/ 7913626 h 9114416"/>
              <a:gd name="connsiteX401" fmla="*/ 6698907 w 14267806"/>
              <a:gd name="connsiteY401" fmla="*/ 8005972 h 9114416"/>
              <a:gd name="connsiteX402" fmla="*/ 6783499 w 14267806"/>
              <a:gd name="connsiteY402" fmla="*/ 7913626 h 9114416"/>
              <a:gd name="connsiteX403" fmla="*/ 6990531 w 14267806"/>
              <a:gd name="connsiteY403" fmla="*/ 7908756 h 9114416"/>
              <a:gd name="connsiteX404" fmla="*/ 6976656 w 14267806"/>
              <a:gd name="connsiteY404" fmla="*/ 7925116 h 9114416"/>
              <a:gd name="connsiteX405" fmla="*/ 6980789 w 14267806"/>
              <a:gd name="connsiteY405" fmla="*/ 7930257 h 9114416"/>
              <a:gd name="connsiteX406" fmla="*/ 6995517 w 14267806"/>
              <a:gd name="connsiteY406" fmla="*/ 7917000 h 9114416"/>
              <a:gd name="connsiteX407" fmla="*/ 6990531 w 14267806"/>
              <a:gd name="connsiteY407" fmla="*/ 7908756 h 9114416"/>
              <a:gd name="connsiteX408" fmla="*/ 5162902 w 14267806"/>
              <a:gd name="connsiteY408" fmla="*/ 7903615 h 9114416"/>
              <a:gd name="connsiteX409" fmla="*/ 5012828 w 14267806"/>
              <a:gd name="connsiteY409" fmla="*/ 8088459 h 9114416"/>
              <a:gd name="connsiteX410" fmla="*/ 5162902 w 14267806"/>
              <a:gd name="connsiteY410" fmla="*/ 7903615 h 9114416"/>
              <a:gd name="connsiteX411" fmla="*/ 8297346 w 14267806"/>
              <a:gd name="connsiteY411" fmla="*/ 7902263 h 9114416"/>
              <a:gd name="connsiteX412" fmla="*/ 8220173 w 14267806"/>
              <a:gd name="connsiteY412" fmla="*/ 7920595 h 9114416"/>
              <a:gd name="connsiteX413" fmla="*/ 8206962 w 14267806"/>
              <a:gd name="connsiteY413" fmla="*/ 7949630 h 9114416"/>
              <a:gd name="connsiteX414" fmla="*/ 8205942 w 14267806"/>
              <a:gd name="connsiteY414" fmla="*/ 7949999 h 9114416"/>
              <a:gd name="connsiteX415" fmla="*/ 8206022 w 14267806"/>
              <a:gd name="connsiteY415" fmla="*/ 7950964 h 9114416"/>
              <a:gd name="connsiteX416" fmla="*/ 8196932 w 14267806"/>
              <a:gd name="connsiteY416" fmla="*/ 7958379 h 9114416"/>
              <a:gd name="connsiteX417" fmla="*/ 8190851 w 14267806"/>
              <a:gd name="connsiteY417" fmla="*/ 7981097 h 9114416"/>
              <a:gd name="connsiteX418" fmla="*/ 8200835 w 14267806"/>
              <a:gd name="connsiteY418" fmla="*/ 7985426 h 9114416"/>
              <a:gd name="connsiteX419" fmla="*/ 8207038 w 14267806"/>
              <a:gd name="connsiteY419" fmla="*/ 7963249 h 9114416"/>
              <a:gd name="connsiteX420" fmla="*/ 8206022 w 14267806"/>
              <a:gd name="connsiteY420" fmla="*/ 7950964 h 9114416"/>
              <a:gd name="connsiteX421" fmla="*/ 8206551 w 14267806"/>
              <a:gd name="connsiteY421" fmla="*/ 7950533 h 9114416"/>
              <a:gd name="connsiteX422" fmla="*/ 8206962 w 14267806"/>
              <a:gd name="connsiteY422" fmla="*/ 7949630 h 9114416"/>
              <a:gd name="connsiteX423" fmla="*/ 8228679 w 14267806"/>
              <a:gd name="connsiteY423" fmla="*/ 7941761 h 9114416"/>
              <a:gd name="connsiteX424" fmla="*/ 8297346 w 14267806"/>
              <a:gd name="connsiteY424" fmla="*/ 7902263 h 9114416"/>
              <a:gd name="connsiteX425" fmla="*/ 6579868 w 14267806"/>
              <a:gd name="connsiteY425" fmla="*/ 7897122 h 9114416"/>
              <a:gd name="connsiteX426" fmla="*/ 6497232 w 14267806"/>
              <a:gd name="connsiteY426" fmla="*/ 7968381 h 9114416"/>
              <a:gd name="connsiteX427" fmla="*/ 6350567 w 14267806"/>
              <a:gd name="connsiteY427" fmla="*/ 8053979 h 9114416"/>
              <a:gd name="connsiteX428" fmla="*/ 6339494 w 14267806"/>
              <a:gd name="connsiteY428" fmla="*/ 8058977 h 9114416"/>
              <a:gd name="connsiteX429" fmla="*/ 6175544 w 14267806"/>
              <a:gd name="connsiteY429" fmla="*/ 8199736 h 9114416"/>
              <a:gd name="connsiteX430" fmla="*/ 6276926 w 14267806"/>
              <a:gd name="connsiteY430" fmla="*/ 8130371 h 9114416"/>
              <a:gd name="connsiteX431" fmla="*/ 6200249 w 14267806"/>
              <a:gd name="connsiteY431" fmla="*/ 8259233 h 9114416"/>
              <a:gd name="connsiteX432" fmla="*/ 6118586 w 14267806"/>
              <a:gd name="connsiteY432" fmla="*/ 8349288 h 9114416"/>
              <a:gd name="connsiteX433" fmla="*/ 6106897 w 14267806"/>
              <a:gd name="connsiteY433" fmla="*/ 8386473 h 9114416"/>
              <a:gd name="connsiteX434" fmla="*/ 6331213 w 14267806"/>
              <a:gd name="connsiteY434" fmla="*/ 8172696 h 9114416"/>
              <a:gd name="connsiteX435" fmla="*/ 6345699 w 14267806"/>
              <a:gd name="connsiteY435" fmla="*/ 8215188 h 9114416"/>
              <a:gd name="connsiteX436" fmla="*/ 6356661 w 14267806"/>
              <a:gd name="connsiteY436" fmla="*/ 8247448 h 9114416"/>
              <a:gd name="connsiteX437" fmla="*/ 6356525 w 14267806"/>
              <a:gd name="connsiteY437" fmla="*/ 8247608 h 9114416"/>
              <a:gd name="connsiteX438" fmla="*/ 6355997 w 14267806"/>
              <a:gd name="connsiteY438" fmla="*/ 8248095 h 9114416"/>
              <a:gd name="connsiteX439" fmla="*/ 6331284 w 14267806"/>
              <a:gd name="connsiteY439" fmla="*/ 8246628 h 9114416"/>
              <a:gd name="connsiteX440" fmla="*/ 6295062 w 14267806"/>
              <a:gd name="connsiteY440" fmla="*/ 8304257 h 9114416"/>
              <a:gd name="connsiteX441" fmla="*/ 6355997 w 14267806"/>
              <a:gd name="connsiteY441" fmla="*/ 8248095 h 9114416"/>
              <a:gd name="connsiteX442" fmla="*/ 6356898 w 14267806"/>
              <a:gd name="connsiteY442" fmla="*/ 8248149 h 9114416"/>
              <a:gd name="connsiteX443" fmla="*/ 6356661 w 14267806"/>
              <a:gd name="connsiteY443" fmla="*/ 8247448 h 9114416"/>
              <a:gd name="connsiteX444" fmla="*/ 6439538 w 14267806"/>
              <a:gd name="connsiteY444" fmla="*/ 8148915 h 9114416"/>
              <a:gd name="connsiteX445" fmla="*/ 6485299 w 14267806"/>
              <a:gd name="connsiteY445" fmla="*/ 8027608 h 9114416"/>
              <a:gd name="connsiteX446" fmla="*/ 6565751 w 14267806"/>
              <a:gd name="connsiteY446" fmla="*/ 7988529 h 9114416"/>
              <a:gd name="connsiteX447" fmla="*/ 6579868 w 14267806"/>
              <a:gd name="connsiteY447" fmla="*/ 7897122 h 9114416"/>
              <a:gd name="connsiteX448" fmla="*/ 6638531 w 14267806"/>
              <a:gd name="connsiteY448" fmla="*/ 7896318 h 9114416"/>
              <a:gd name="connsiteX449" fmla="*/ 6607138 w 14267806"/>
              <a:gd name="connsiteY449" fmla="*/ 7933360 h 9114416"/>
              <a:gd name="connsiteX450" fmla="*/ 6620036 w 14267806"/>
              <a:gd name="connsiteY450" fmla="*/ 7946482 h 9114416"/>
              <a:gd name="connsiteX451" fmla="*/ 6649734 w 14267806"/>
              <a:gd name="connsiteY451" fmla="*/ 7907268 h 9114416"/>
              <a:gd name="connsiteX452" fmla="*/ 6638531 w 14267806"/>
              <a:gd name="connsiteY452" fmla="*/ 7896318 h 9114416"/>
              <a:gd name="connsiteX453" fmla="*/ 6186497 w 14267806"/>
              <a:gd name="connsiteY453" fmla="*/ 7881303 h 9114416"/>
              <a:gd name="connsiteX454" fmla="*/ 6097406 w 14267806"/>
              <a:gd name="connsiteY454" fmla="*/ 7930528 h 9114416"/>
              <a:gd name="connsiteX455" fmla="*/ 6099598 w 14267806"/>
              <a:gd name="connsiteY455" fmla="*/ 7945265 h 9114416"/>
              <a:gd name="connsiteX456" fmla="*/ 6172258 w 14267806"/>
              <a:gd name="connsiteY456" fmla="*/ 7959326 h 9114416"/>
              <a:gd name="connsiteX457" fmla="*/ 6186497 w 14267806"/>
              <a:gd name="connsiteY457" fmla="*/ 7881303 h 9114416"/>
              <a:gd name="connsiteX458" fmla="*/ 2229280 w 14267806"/>
              <a:gd name="connsiteY458" fmla="*/ 7867783 h 9114416"/>
              <a:gd name="connsiteX459" fmla="*/ 2212118 w 14267806"/>
              <a:gd name="connsiteY459" fmla="*/ 7906862 h 9114416"/>
              <a:gd name="connsiteX460" fmla="*/ 2220025 w 14267806"/>
              <a:gd name="connsiteY460" fmla="*/ 7911462 h 9114416"/>
              <a:gd name="connsiteX461" fmla="*/ 2239379 w 14267806"/>
              <a:gd name="connsiteY461" fmla="*/ 7875764 h 9114416"/>
              <a:gd name="connsiteX462" fmla="*/ 2229280 w 14267806"/>
              <a:gd name="connsiteY462" fmla="*/ 7867783 h 9114416"/>
              <a:gd name="connsiteX463" fmla="*/ 4875296 w 14267806"/>
              <a:gd name="connsiteY463" fmla="*/ 7851017 h 9114416"/>
              <a:gd name="connsiteX464" fmla="*/ 4792895 w 14267806"/>
              <a:gd name="connsiteY464" fmla="*/ 7961219 h 9114416"/>
              <a:gd name="connsiteX465" fmla="*/ 4875296 w 14267806"/>
              <a:gd name="connsiteY465" fmla="*/ 7851017 h 9114416"/>
              <a:gd name="connsiteX466" fmla="*/ 9342729 w 14267806"/>
              <a:gd name="connsiteY466" fmla="*/ 7850205 h 9114416"/>
              <a:gd name="connsiteX467" fmla="*/ 9219071 w 14267806"/>
              <a:gd name="connsiteY467" fmla="*/ 8045457 h 9114416"/>
              <a:gd name="connsiteX468" fmla="*/ 9277369 w 14267806"/>
              <a:gd name="connsiteY468" fmla="*/ 8028691 h 9114416"/>
              <a:gd name="connsiteX469" fmla="*/ 9286989 w 14267806"/>
              <a:gd name="connsiteY469" fmla="*/ 8078448 h 9114416"/>
              <a:gd name="connsiteX470" fmla="*/ 9313032 w 14267806"/>
              <a:gd name="connsiteY470" fmla="*/ 8140246 h 9114416"/>
              <a:gd name="connsiteX471" fmla="*/ 9418074 w 14267806"/>
              <a:gd name="connsiteY471" fmla="*/ 8019094 h 9114416"/>
              <a:gd name="connsiteX472" fmla="*/ 9461158 w 14267806"/>
              <a:gd name="connsiteY472" fmla="*/ 7869812 h 9114416"/>
              <a:gd name="connsiteX473" fmla="*/ 9387525 w 14267806"/>
              <a:gd name="connsiteY473" fmla="*/ 7900910 h 9114416"/>
              <a:gd name="connsiteX474" fmla="*/ 9329227 w 14267806"/>
              <a:gd name="connsiteY474" fmla="*/ 8062223 h 9114416"/>
              <a:gd name="connsiteX475" fmla="*/ 9316442 w 14267806"/>
              <a:gd name="connsiteY475" fmla="*/ 8057759 h 9114416"/>
              <a:gd name="connsiteX476" fmla="*/ 9355393 w 14267806"/>
              <a:gd name="connsiteY476" fmla="*/ 7856969 h 9114416"/>
              <a:gd name="connsiteX477" fmla="*/ 9342729 w 14267806"/>
              <a:gd name="connsiteY477" fmla="*/ 7850205 h 9114416"/>
              <a:gd name="connsiteX478" fmla="*/ 4802271 w 14267806"/>
              <a:gd name="connsiteY478" fmla="*/ 7845065 h 9114416"/>
              <a:gd name="connsiteX479" fmla="*/ 4776708 w 14267806"/>
              <a:gd name="connsiteY479" fmla="*/ 7884008 h 9114416"/>
              <a:gd name="connsiteX480" fmla="*/ 4787172 w 14267806"/>
              <a:gd name="connsiteY480" fmla="*/ 7892125 h 9114416"/>
              <a:gd name="connsiteX481" fmla="*/ 4811640 w 14267806"/>
              <a:gd name="connsiteY481" fmla="*/ 7852234 h 9114416"/>
              <a:gd name="connsiteX482" fmla="*/ 4802271 w 14267806"/>
              <a:gd name="connsiteY482" fmla="*/ 7845065 h 9114416"/>
              <a:gd name="connsiteX483" fmla="*/ 8121107 w 14267806"/>
              <a:gd name="connsiteY483" fmla="*/ 7840473 h 9114416"/>
              <a:gd name="connsiteX484" fmla="*/ 8085078 w 14267806"/>
              <a:gd name="connsiteY484" fmla="*/ 7883332 h 9114416"/>
              <a:gd name="connsiteX485" fmla="*/ 8126586 w 14267806"/>
              <a:gd name="connsiteY485" fmla="*/ 7846553 h 9114416"/>
              <a:gd name="connsiteX486" fmla="*/ 8121107 w 14267806"/>
              <a:gd name="connsiteY486" fmla="*/ 7840473 h 9114416"/>
              <a:gd name="connsiteX487" fmla="*/ 5210248 w 14267806"/>
              <a:gd name="connsiteY487" fmla="*/ 7837903 h 9114416"/>
              <a:gd name="connsiteX488" fmla="*/ 5188824 w 14267806"/>
              <a:gd name="connsiteY488" fmla="*/ 7847229 h 9114416"/>
              <a:gd name="connsiteX489" fmla="*/ 5206717 w 14267806"/>
              <a:gd name="connsiteY489" fmla="*/ 7861974 h 9114416"/>
              <a:gd name="connsiteX490" fmla="*/ 5210248 w 14267806"/>
              <a:gd name="connsiteY490" fmla="*/ 7837903 h 9114416"/>
              <a:gd name="connsiteX491" fmla="*/ 2265796 w 14267806"/>
              <a:gd name="connsiteY491" fmla="*/ 7811126 h 9114416"/>
              <a:gd name="connsiteX492" fmla="*/ 2261534 w 14267806"/>
              <a:gd name="connsiteY492" fmla="*/ 7822084 h 9114416"/>
              <a:gd name="connsiteX493" fmla="*/ 2269442 w 14267806"/>
              <a:gd name="connsiteY493" fmla="*/ 7827081 h 9114416"/>
              <a:gd name="connsiteX494" fmla="*/ 2274434 w 14267806"/>
              <a:gd name="connsiteY494" fmla="*/ 7816672 h 9114416"/>
              <a:gd name="connsiteX495" fmla="*/ 2265796 w 14267806"/>
              <a:gd name="connsiteY495" fmla="*/ 7811126 h 9114416"/>
              <a:gd name="connsiteX496" fmla="*/ 6875997 w 14267806"/>
              <a:gd name="connsiteY496" fmla="*/ 7809909 h 9114416"/>
              <a:gd name="connsiteX497" fmla="*/ 6834002 w 14267806"/>
              <a:gd name="connsiteY497" fmla="*/ 7850476 h 9114416"/>
              <a:gd name="connsiteX498" fmla="*/ 6846416 w 14267806"/>
              <a:gd name="connsiteY498" fmla="*/ 7865619 h 9114416"/>
              <a:gd name="connsiteX499" fmla="*/ 6888168 w 14267806"/>
              <a:gd name="connsiteY499" fmla="*/ 7822760 h 9114416"/>
              <a:gd name="connsiteX500" fmla="*/ 6875997 w 14267806"/>
              <a:gd name="connsiteY500" fmla="*/ 7809909 h 9114416"/>
              <a:gd name="connsiteX501" fmla="*/ 7889735 w 14267806"/>
              <a:gd name="connsiteY501" fmla="*/ 7798553 h 9114416"/>
              <a:gd name="connsiteX502" fmla="*/ 7762181 w 14267806"/>
              <a:gd name="connsiteY502" fmla="*/ 7851964 h 9114416"/>
              <a:gd name="connsiteX503" fmla="*/ 7764373 w 14267806"/>
              <a:gd name="connsiteY503" fmla="*/ 7806670 h 9114416"/>
              <a:gd name="connsiteX504" fmla="*/ 7756343 w 14267806"/>
              <a:gd name="connsiteY504" fmla="*/ 7805723 h 9114416"/>
              <a:gd name="connsiteX505" fmla="*/ 7703754 w 14267806"/>
              <a:gd name="connsiteY505" fmla="*/ 7901316 h 9114416"/>
              <a:gd name="connsiteX506" fmla="*/ 7859552 w 14267806"/>
              <a:gd name="connsiteY506" fmla="*/ 7903074 h 9114416"/>
              <a:gd name="connsiteX507" fmla="*/ 7889735 w 14267806"/>
              <a:gd name="connsiteY507" fmla="*/ 7798553 h 9114416"/>
              <a:gd name="connsiteX508" fmla="*/ 6462785 w 14267806"/>
              <a:gd name="connsiteY508" fmla="*/ 7796930 h 9114416"/>
              <a:gd name="connsiteX509" fmla="*/ 6403636 w 14267806"/>
              <a:gd name="connsiteY509" fmla="*/ 7854940 h 9114416"/>
              <a:gd name="connsiteX510" fmla="*/ 6418606 w 14267806"/>
              <a:gd name="connsiteY510" fmla="*/ 7871841 h 9114416"/>
              <a:gd name="connsiteX511" fmla="*/ 6473257 w 14267806"/>
              <a:gd name="connsiteY511" fmla="*/ 7808564 h 9114416"/>
              <a:gd name="connsiteX512" fmla="*/ 6462785 w 14267806"/>
              <a:gd name="connsiteY512" fmla="*/ 7796930 h 9114416"/>
              <a:gd name="connsiteX513" fmla="*/ 5600941 w 14267806"/>
              <a:gd name="connsiteY513" fmla="*/ 7782058 h 9114416"/>
              <a:gd name="connsiteX514" fmla="*/ 5570514 w 14267806"/>
              <a:gd name="connsiteY514" fmla="*/ 7811938 h 9114416"/>
              <a:gd name="connsiteX515" fmla="*/ 5581230 w 14267806"/>
              <a:gd name="connsiteY515" fmla="*/ 7824248 h 9114416"/>
              <a:gd name="connsiteX516" fmla="*/ 5608727 w 14267806"/>
              <a:gd name="connsiteY516" fmla="*/ 7790851 h 9114416"/>
              <a:gd name="connsiteX517" fmla="*/ 5600941 w 14267806"/>
              <a:gd name="connsiteY517" fmla="*/ 7782058 h 9114416"/>
              <a:gd name="connsiteX518" fmla="*/ 9297217 w 14267806"/>
              <a:gd name="connsiteY518" fmla="*/ 7779217 h 9114416"/>
              <a:gd name="connsiteX519" fmla="*/ 9267282 w 14267806"/>
              <a:gd name="connsiteY519" fmla="*/ 7800458 h 9114416"/>
              <a:gd name="connsiteX520" fmla="*/ 9264591 w 14267806"/>
              <a:gd name="connsiteY520" fmla="*/ 7801259 h 9114416"/>
              <a:gd name="connsiteX521" fmla="*/ 9264733 w 14267806"/>
              <a:gd name="connsiteY521" fmla="*/ 7802520 h 9114416"/>
              <a:gd name="connsiteX522" fmla="*/ 9191749 w 14267806"/>
              <a:gd name="connsiteY522" fmla="*/ 7893744 h 9114416"/>
              <a:gd name="connsiteX523" fmla="*/ 9128155 w 14267806"/>
              <a:gd name="connsiteY523" fmla="*/ 7994481 h 9114416"/>
              <a:gd name="connsiteX524" fmla="*/ 9264956 w 14267806"/>
              <a:gd name="connsiteY524" fmla="*/ 7850476 h 9114416"/>
              <a:gd name="connsiteX525" fmla="*/ 9267608 w 14267806"/>
              <a:gd name="connsiteY525" fmla="*/ 7828201 h 9114416"/>
              <a:gd name="connsiteX526" fmla="*/ 9264733 w 14267806"/>
              <a:gd name="connsiteY526" fmla="*/ 7802520 h 9114416"/>
              <a:gd name="connsiteX527" fmla="*/ 9265200 w 14267806"/>
              <a:gd name="connsiteY527" fmla="*/ 7801935 h 9114416"/>
              <a:gd name="connsiteX528" fmla="*/ 9267282 w 14267806"/>
              <a:gd name="connsiteY528" fmla="*/ 7800458 h 9114416"/>
              <a:gd name="connsiteX529" fmla="*/ 9301837 w 14267806"/>
              <a:gd name="connsiteY529" fmla="*/ 7790174 h 9114416"/>
              <a:gd name="connsiteX530" fmla="*/ 9297217 w 14267806"/>
              <a:gd name="connsiteY530" fmla="*/ 7779217 h 9114416"/>
              <a:gd name="connsiteX531" fmla="*/ 6012326 w 14267806"/>
              <a:gd name="connsiteY531" fmla="*/ 7777458 h 9114416"/>
              <a:gd name="connsiteX532" fmla="*/ 5992721 w 14267806"/>
              <a:gd name="connsiteY532" fmla="*/ 7800924 h 9114416"/>
              <a:gd name="connsiteX533" fmla="*/ 5991147 w 14267806"/>
              <a:gd name="connsiteY533" fmla="*/ 7801529 h 9114416"/>
              <a:gd name="connsiteX534" fmla="*/ 5991186 w 14267806"/>
              <a:gd name="connsiteY534" fmla="*/ 7802321 h 9114416"/>
              <a:gd name="connsiteX535" fmla="*/ 5960169 w 14267806"/>
              <a:gd name="connsiteY535" fmla="*/ 7815774 h 9114416"/>
              <a:gd name="connsiteX536" fmla="*/ 5906561 w 14267806"/>
              <a:gd name="connsiteY536" fmla="*/ 7911191 h 9114416"/>
              <a:gd name="connsiteX537" fmla="*/ 5995051 w 14267806"/>
              <a:gd name="connsiteY537" fmla="*/ 7882385 h 9114416"/>
              <a:gd name="connsiteX538" fmla="*/ 5992917 w 14267806"/>
              <a:gd name="connsiteY538" fmla="*/ 7838156 h 9114416"/>
              <a:gd name="connsiteX539" fmla="*/ 5991186 w 14267806"/>
              <a:gd name="connsiteY539" fmla="*/ 7802321 h 9114416"/>
              <a:gd name="connsiteX540" fmla="*/ 5991763 w 14267806"/>
              <a:gd name="connsiteY540" fmla="*/ 7802071 h 9114416"/>
              <a:gd name="connsiteX541" fmla="*/ 5992721 w 14267806"/>
              <a:gd name="connsiteY541" fmla="*/ 7800924 h 9114416"/>
              <a:gd name="connsiteX542" fmla="*/ 6019634 w 14267806"/>
              <a:gd name="connsiteY542" fmla="*/ 7790580 h 9114416"/>
              <a:gd name="connsiteX543" fmla="*/ 6012326 w 14267806"/>
              <a:gd name="connsiteY543" fmla="*/ 7777458 h 9114416"/>
              <a:gd name="connsiteX544" fmla="*/ 9658693 w 14267806"/>
              <a:gd name="connsiteY544" fmla="*/ 7776647 h 9114416"/>
              <a:gd name="connsiteX545" fmla="*/ 9606316 w 14267806"/>
              <a:gd name="connsiteY545" fmla="*/ 7855531 h 9114416"/>
              <a:gd name="connsiteX546" fmla="*/ 9606118 w 14267806"/>
              <a:gd name="connsiteY546" fmla="*/ 7855481 h 9114416"/>
              <a:gd name="connsiteX547" fmla="*/ 9605586 w 14267806"/>
              <a:gd name="connsiteY547" fmla="*/ 7856483 h 9114416"/>
              <a:gd name="connsiteX548" fmla="*/ 9596262 w 14267806"/>
              <a:gd name="connsiteY548" fmla="*/ 7839797 h 9114416"/>
              <a:gd name="connsiteX549" fmla="*/ 9426956 w 14267806"/>
              <a:gd name="connsiteY549" fmla="*/ 8070204 h 9114416"/>
              <a:gd name="connsiteX550" fmla="*/ 9439255 w 14267806"/>
              <a:gd name="connsiteY550" fmla="*/ 8081966 h 9114416"/>
              <a:gd name="connsiteX551" fmla="*/ 9499379 w 14267806"/>
              <a:gd name="connsiteY551" fmla="*/ 8010571 h 9114416"/>
              <a:gd name="connsiteX552" fmla="*/ 9490612 w 14267806"/>
              <a:gd name="connsiteY552" fmla="*/ 8071557 h 9114416"/>
              <a:gd name="connsiteX553" fmla="*/ 9552082 w 14267806"/>
              <a:gd name="connsiteY553" fmla="*/ 7988665 h 9114416"/>
              <a:gd name="connsiteX554" fmla="*/ 9573164 w 14267806"/>
              <a:gd name="connsiteY554" fmla="*/ 7917609 h 9114416"/>
              <a:gd name="connsiteX555" fmla="*/ 9605586 w 14267806"/>
              <a:gd name="connsiteY555" fmla="*/ 7856483 h 9114416"/>
              <a:gd name="connsiteX556" fmla="*/ 9605631 w 14267806"/>
              <a:gd name="connsiteY556" fmla="*/ 7856563 h 9114416"/>
              <a:gd name="connsiteX557" fmla="*/ 9606316 w 14267806"/>
              <a:gd name="connsiteY557" fmla="*/ 7855531 h 9114416"/>
              <a:gd name="connsiteX558" fmla="*/ 9617619 w 14267806"/>
              <a:gd name="connsiteY558" fmla="*/ 7858390 h 9114416"/>
              <a:gd name="connsiteX559" fmla="*/ 9625472 w 14267806"/>
              <a:gd name="connsiteY559" fmla="*/ 7858457 h 9114416"/>
              <a:gd name="connsiteX560" fmla="*/ 9669043 w 14267806"/>
              <a:gd name="connsiteY560" fmla="*/ 7784898 h 9114416"/>
              <a:gd name="connsiteX561" fmla="*/ 9658693 w 14267806"/>
              <a:gd name="connsiteY561" fmla="*/ 7776647 h 9114416"/>
              <a:gd name="connsiteX562" fmla="*/ 7013043 w 14267806"/>
              <a:gd name="connsiteY562" fmla="*/ 7732706 h 9114416"/>
              <a:gd name="connsiteX563" fmla="*/ 7000631 w 14267806"/>
              <a:gd name="connsiteY563" fmla="*/ 7761774 h 9114416"/>
              <a:gd name="connsiteX564" fmla="*/ 7007571 w 14267806"/>
              <a:gd name="connsiteY564" fmla="*/ 7765832 h 9114416"/>
              <a:gd name="connsiteX565" fmla="*/ 7022785 w 14267806"/>
              <a:gd name="connsiteY565" fmla="*/ 7741220 h 9114416"/>
              <a:gd name="connsiteX566" fmla="*/ 7013043 w 14267806"/>
              <a:gd name="connsiteY566" fmla="*/ 7732706 h 9114416"/>
              <a:gd name="connsiteX567" fmla="*/ 4763442 w 14267806"/>
              <a:gd name="connsiteY567" fmla="*/ 7727565 h 9114416"/>
              <a:gd name="connsiteX568" fmla="*/ 4733502 w 14267806"/>
              <a:gd name="connsiteY568" fmla="*/ 7740003 h 9114416"/>
              <a:gd name="connsiteX569" fmla="*/ 4759347 w 14267806"/>
              <a:gd name="connsiteY569" fmla="*/ 7790149 h 9114416"/>
              <a:gd name="connsiteX570" fmla="*/ 4750820 w 14267806"/>
              <a:gd name="connsiteY570" fmla="*/ 7814123 h 9114416"/>
              <a:gd name="connsiteX571" fmla="*/ 4749811 w 14267806"/>
              <a:gd name="connsiteY571" fmla="*/ 7814779 h 9114416"/>
              <a:gd name="connsiteX572" fmla="*/ 4749682 w 14267806"/>
              <a:gd name="connsiteY572" fmla="*/ 7816009 h 9114416"/>
              <a:gd name="connsiteX573" fmla="*/ 4699543 w 14267806"/>
              <a:gd name="connsiteY573" fmla="*/ 7850070 h 9114416"/>
              <a:gd name="connsiteX574" fmla="*/ 4687739 w 14267806"/>
              <a:gd name="connsiteY574" fmla="*/ 7804235 h 9114416"/>
              <a:gd name="connsiteX575" fmla="*/ 4662297 w 14267806"/>
              <a:gd name="connsiteY575" fmla="*/ 7882385 h 9114416"/>
              <a:gd name="connsiteX576" fmla="*/ 4675928 w 14267806"/>
              <a:gd name="connsiteY576" fmla="*/ 7915249 h 9114416"/>
              <a:gd name="connsiteX577" fmla="*/ 4701857 w 14267806"/>
              <a:gd name="connsiteY577" fmla="*/ 7910650 h 9114416"/>
              <a:gd name="connsiteX578" fmla="*/ 4746717 w 14267806"/>
              <a:gd name="connsiteY578" fmla="*/ 7844192 h 9114416"/>
              <a:gd name="connsiteX579" fmla="*/ 4749682 w 14267806"/>
              <a:gd name="connsiteY579" fmla="*/ 7816009 h 9114416"/>
              <a:gd name="connsiteX580" fmla="*/ 4750298 w 14267806"/>
              <a:gd name="connsiteY580" fmla="*/ 7815590 h 9114416"/>
              <a:gd name="connsiteX581" fmla="*/ 4750820 w 14267806"/>
              <a:gd name="connsiteY581" fmla="*/ 7814123 h 9114416"/>
              <a:gd name="connsiteX582" fmla="*/ 4773407 w 14267806"/>
              <a:gd name="connsiteY582" fmla="*/ 7799450 h 9114416"/>
              <a:gd name="connsiteX583" fmla="*/ 4787058 w 14267806"/>
              <a:gd name="connsiteY583" fmla="*/ 7784222 h 9114416"/>
              <a:gd name="connsiteX584" fmla="*/ 4763442 w 14267806"/>
              <a:gd name="connsiteY584" fmla="*/ 7727565 h 9114416"/>
              <a:gd name="connsiteX585" fmla="*/ 6111403 w 14267806"/>
              <a:gd name="connsiteY585" fmla="*/ 7724724 h 9114416"/>
              <a:gd name="connsiteX586" fmla="*/ 6082923 w 14267806"/>
              <a:gd name="connsiteY586" fmla="*/ 7740138 h 9114416"/>
              <a:gd name="connsiteX587" fmla="*/ 6089134 w 14267806"/>
              <a:gd name="connsiteY587" fmla="*/ 7755289 h 9114416"/>
              <a:gd name="connsiteX588" fmla="*/ 6117125 w 14267806"/>
              <a:gd name="connsiteY588" fmla="*/ 7735682 h 9114416"/>
              <a:gd name="connsiteX589" fmla="*/ 6111403 w 14267806"/>
              <a:gd name="connsiteY589" fmla="*/ 7724724 h 9114416"/>
              <a:gd name="connsiteX590" fmla="*/ 6957912 w 14267806"/>
              <a:gd name="connsiteY590" fmla="*/ 7708364 h 9114416"/>
              <a:gd name="connsiteX591" fmla="*/ 6893283 w 14267806"/>
              <a:gd name="connsiteY591" fmla="*/ 7731488 h 9114416"/>
              <a:gd name="connsiteX592" fmla="*/ 6957912 w 14267806"/>
              <a:gd name="connsiteY592" fmla="*/ 7708364 h 9114416"/>
              <a:gd name="connsiteX593" fmla="*/ 6764093 w 14267806"/>
              <a:gd name="connsiteY593" fmla="*/ 7693258 h 9114416"/>
              <a:gd name="connsiteX594" fmla="*/ 6714851 w 14267806"/>
              <a:gd name="connsiteY594" fmla="*/ 7796524 h 9114416"/>
              <a:gd name="connsiteX595" fmla="*/ 6803461 w 14267806"/>
              <a:gd name="connsiteY595" fmla="*/ 7695520 h 9114416"/>
              <a:gd name="connsiteX596" fmla="*/ 6764093 w 14267806"/>
              <a:gd name="connsiteY596" fmla="*/ 7693258 h 9114416"/>
              <a:gd name="connsiteX597" fmla="*/ 5738968 w 14267806"/>
              <a:gd name="connsiteY597" fmla="*/ 7689027 h 9114416"/>
              <a:gd name="connsiteX598" fmla="*/ 5689552 w 14267806"/>
              <a:gd name="connsiteY598" fmla="*/ 7727565 h 9114416"/>
              <a:gd name="connsiteX599" fmla="*/ 5711455 w 14267806"/>
              <a:gd name="connsiteY599" fmla="*/ 7786116 h 9114416"/>
              <a:gd name="connsiteX600" fmla="*/ 5711455 w 14267806"/>
              <a:gd name="connsiteY600" fmla="*/ 7728918 h 9114416"/>
              <a:gd name="connsiteX601" fmla="*/ 5768908 w 14267806"/>
              <a:gd name="connsiteY601" fmla="*/ 7727971 h 9114416"/>
              <a:gd name="connsiteX602" fmla="*/ 5809435 w 14267806"/>
              <a:gd name="connsiteY602" fmla="*/ 7761639 h 9114416"/>
              <a:gd name="connsiteX603" fmla="*/ 5743953 w 14267806"/>
              <a:gd name="connsiteY603" fmla="*/ 7820731 h 9114416"/>
              <a:gd name="connsiteX604" fmla="*/ 5771337 w 14267806"/>
              <a:gd name="connsiteY604" fmla="*/ 7809503 h 9114416"/>
              <a:gd name="connsiteX605" fmla="*/ 5796535 w 14267806"/>
              <a:gd name="connsiteY605" fmla="*/ 7821001 h 9114416"/>
              <a:gd name="connsiteX606" fmla="*/ 5820751 w 14267806"/>
              <a:gd name="connsiteY606" fmla="*/ 7801394 h 9114416"/>
              <a:gd name="connsiteX607" fmla="*/ 5860921 w 14267806"/>
              <a:gd name="connsiteY607" fmla="*/ 7729188 h 9114416"/>
              <a:gd name="connsiteX608" fmla="*/ 5908144 w 14267806"/>
              <a:gd name="connsiteY608" fmla="*/ 7689974 h 9114416"/>
              <a:gd name="connsiteX609" fmla="*/ 5738968 w 14267806"/>
              <a:gd name="connsiteY609" fmla="*/ 7689027 h 9114416"/>
              <a:gd name="connsiteX610" fmla="*/ 7959966 w 14267806"/>
              <a:gd name="connsiteY610" fmla="*/ 7688621 h 9114416"/>
              <a:gd name="connsiteX611" fmla="*/ 7919074 w 14267806"/>
              <a:gd name="connsiteY611" fmla="*/ 7784357 h 9114416"/>
              <a:gd name="connsiteX612" fmla="*/ 7959966 w 14267806"/>
              <a:gd name="connsiteY612" fmla="*/ 7688621 h 9114416"/>
              <a:gd name="connsiteX613" fmla="*/ 7999519 w 14267806"/>
              <a:gd name="connsiteY613" fmla="*/ 7650760 h 9114416"/>
              <a:gd name="connsiteX614" fmla="*/ 7988445 w 14267806"/>
              <a:gd name="connsiteY614" fmla="*/ 7691192 h 9114416"/>
              <a:gd name="connsiteX615" fmla="*/ 8002928 w 14267806"/>
              <a:gd name="connsiteY615" fmla="*/ 7696738 h 9114416"/>
              <a:gd name="connsiteX616" fmla="*/ 8015585 w 14267806"/>
              <a:gd name="connsiteY616" fmla="*/ 7656847 h 9114416"/>
              <a:gd name="connsiteX617" fmla="*/ 7999519 w 14267806"/>
              <a:gd name="connsiteY617" fmla="*/ 7650760 h 9114416"/>
              <a:gd name="connsiteX618" fmla="*/ 6398157 w 14267806"/>
              <a:gd name="connsiteY618" fmla="*/ 7634805 h 9114416"/>
              <a:gd name="connsiteX619" fmla="*/ 6370873 w 14267806"/>
              <a:gd name="connsiteY619" fmla="*/ 7690593 h 9114416"/>
              <a:gd name="connsiteX620" fmla="*/ 6368459 w 14267806"/>
              <a:gd name="connsiteY620" fmla="*/ 7693221 h 9114416"/>
              <a:gd name="connsiteX621" fmla="*/ 6367880 w 14267806"/>
              <a:gd name="connsiteY621" fmla="*/ 7694599 h 9114416"/>
              <a:gd name="connsiteX622" fmla="*/ 6325731 w 14267806"/>
              <a:gd name="connsiteY622" fmla="*/ 7712837 h 9114416"/>
              <a:gd name="connsiteX623" fmla="*/ 6220090 w 14267806"/>
              <a:gd name="connsiteY623" fmla="*/ 7823030 h 9114416"/>
              <a:gd name="connsiteX624" fmla="*/ 6268410 w 14267806"/>
              <a:gd name="connsiteY624" fmla="*/ 7842502 h 9114416"/>
              <a:gd name="connsiteX625" fmla="*/ 6325985 w 14267806"/>
              <a:gd name="connsiteY625" fmla="*/ 7784898 h 9114416"/>
              <a:gd name="connsiteX626" fmla="*/ 6348680 w 14267806"/>
              <a:gd name="connsiteY626" fmla="*/ 7740223 h 9114416"/>
              <a:gd name="connsiteX627" fmla="*/ 6367880 w 14267806"/>
              <a:gd name="connsiteY627" fmla="*/ 7694599 h 9114416"/>
              <a:gd name="connsiteX628" fmla="*/ 6369190 w 14267806"/>
              <a:gd name="connsiteY628" fmla="*/ 7694032 h 9114416"/>
              <a:gd name="connsiteX629" fmla="*/ 6370873 w 14267806"/>
              <a:gd name="connsiteY629" fmla="*/ 7690593 h 9114416"/>
              <a:gd name="connsiteX630" fmla="*/ 6412031 w 14267806"/>
              <a:gd name="connsiteY630" fmla="*/ 7645763 h 9114416"/>
              <a:gd name="connsiteX631" fmla="*/ 6398157 w 14267806"/>
              <a:gd name="connsiteY631" fmla="*/ 7634805 h 9114416"/>
              <a:gd name="connsiteX632" fmla="*/ 5839861 w 14267806"/>
              <a:gd name="connsiteY632" fmla="*/ 7628590 h 9114416"/>
              <a:gd name="connsiteX633" fmla="*/ 5814420 w 14267806"/>
              <a:gd name="connsiteY633" fmla="*/ 7657794 h 9114416"/>
              <a:gd name="connsiteX634" fmla="*/ 5823675 w 14267806"/>
              <a:gd name="connsiteY634" fmla="*/ 7668473 h 9114416"/>
              <a:gd name="connsiteX635" fmla="*/ 5851666 w 14267806"/>
              <a:gd name="connsiteY635" fmla="*/ 7640893 h 9114416"/>
              <a:gd name="connsiteX636" fmla="*/ 5839861 w 14267806"/>
              <a:gd name="connsiteY636" fmla="*/ 7628590 h 9114416"/>
              <a:gd name="connsiteX637" fmla="*/ 7901060 w 14267806"/>
              <a:gd name="connsiteY637" fmla="*/ 7623179 h 9114416"/>
              <a:gd name="connsiteX638" fmla="*/ 7855046 w 14267806"/>
              <a:gd name="connsiteY638" fmla="*/ 7686728 h 9114416"/>
              <a:gd name="connsiteX639" fmla="*/ 7901060 w 14267806"/>
              <a:gd name="connsiteY639" fmla="*/ 7623179 h 9114416"/>
              <a:gd name="connsiteX640" fmla="*/ 8725042 w 14267806"/>
              <a:gd name="connsiteY640" fmla="*/ 7617904 h 9114416"/>
              <a:gd name="connsiteX641" fmla="*/ 8710802 w 14267806"/>
              <a:gd name="connsiteY641" fmla="*/ 7635346 h 9114416"/>
              <a:gd name="connsiteX642" fmla="*/ 8723337 w 14267806"/>
              <a:gd name="connsiteY642" fmla="*/ 7649280 h 9114416"/>
              <a:gd name="connsiteX643" fmla="*/ 8735750 w 14267806"/>
              <a:gd name="connsiteY643" fmla="*/ 7628049 h 9114416"/>
              <a:gd name="connsiteX644" fmla="*/ 8725042 w 14267806"/>
              <a:gd name="connsiteY644" fmla="*/ 7617904 h 9114416"/>
              <a:gd name="connsiteX645" fmla="*/ 5521706 w 14267806"/>
              <a:gd name="connsiteY645" fmla="*/ 7566387 h 9114416"/>
              <a:gd name="connsiteX646" fmla="*/ 5504667 w 14267806"/>
              <a:gd name="connsiteY646" fmla="*/ 7598838 h 9114416"/>
              <a:gd name="connsiteX647" fmla="*/ 5482153 w 14267806"/>
              <a:gd name="connsiteY647" fmla="*/ 7631025 h 9114416"/>
              <a:gd name="connsiteX648" fmla="*/ 5490792 w 14267806"/>
              <a:gd name="connsiteY648" fmla="*/ 7636834 h 9114416"/>
              <a:gd name="connsiteX649" fmla="*/ 5504667 w 14267806"/>
              <a:gd name="connsiteY649" fmla="*/ 7598838 h 9114416"/>
              <a:gd name="connsiteX650" fmla="*/ 5531197 w 14267806"/>
              <a:gd name="connsiteY650" fmla="*/ 7575180 h 9114416"/>
              <a:gd name="connsiteX651" fmla="*/ 5521706 w 14267806"/>
              <a:gd name="connsiteY651" fmla="*/ 7566387 h 9114416"/>
              <a:gd name="connsiteX652" fmla="*/ 1665872 w 14267806"/>
              <a:gd name="connsiteY652" fmla="*/ 7549891 h 9114416"/>
              <a:gd name="connsiteX653" fmla="*/ 1637149 w 14267806"/>
              <a:gd name="connsiteY653" fmla="*/ 7577345 h 9114416"/>
              <a:gd name="connsiteX654" fmla="*/ 1649318 w 14267806"/>
              <a:gd name="connsiteY654" fmla="*/ 7591541 h 9114416"/>
              <a:gd name="connsiteX655" fmla="*/ 1676580 w 14267806"/>
              <a:gd name="connsiteY655" fmla="*/ 7562870 h 9114416"/>
              <a:gd name="connsiteX656" fmla="*/ 1665872 w 14267806"/>
              <a:gd name="connsiteY656" fmla="*/ 7549891 h 9114416"/>
              <a:gd name="connsiteX657" fmla="*/ 6211330 w 14267806"/>
              <a:gd name="connsiteY657" fmla="*/ 7542459 h 9114416"/>
              <a:gd name="connsiteX658" fmla="*/ 6172622 w 14267806"/>
              <a:gd name="connsiteY658" fmla="*/ 7579509 h 9114416"/>
              <a:gd name="connsiteX659" fmla="*/ 6178711 w 14267806"/>
              <a:gd name="connsiteY659" fmla="*/ 7588294 h 9114416"/>
              <a:gd name="connsiteX660" fmla="*/ 6217418 w 14267806"/>
              <a:gd name="connsiteY660" fmla="*/ 7550027 h 9114416"/>
              <a:gd name="connsiteX661" fmla="*/ 6211330 w 14267806"/>
              <a:gd name="connsiteY661" fmla="*/ 7542459 h 9114416"/>
              <a:gd name="connsiteX662" fmla="*/ 5578185 w 14267806"/>
              <a:gd name="connsiteY662" fmla="*/ 7496616 h 9114416"/>
              <a:gd name="connsiteX663" fmla="*/ 5538625 w 14267806"/>
              <a:gd name="connsiteY663" fmla="*/ 7532313 h 9114416"/>
              <a:gd name="connsiteX664" fmla="*/ 5578185 w 14267806"/>
              <a:gd name="connsiteY664" fmla="*/ 7496616 h 9114416"/>
              <a:gd name="connsiteX665" fmla="*/ 5917155 w 14267806"/>
              <a:gd name="connsiteY665" fmla="*/ 7493099 h 9114416"/>
              <a:gd name="connsiteX666" fmla="*/ 5869802 w 14267806"/>
              <a:gd name="connsiteY666" fmla="*/ 7503921 h 9114416"/>
              <a:gd name="connsiteX667" fmla="*/ 5856780 w 14267806"/>
              <a:gd name="connsiteY667" fmla="*/ 7586941 h 9114416"/>
              <a:gd name="connsiteX668" fmla="*/ 5917270 w 14267806"/>
              <a:gd name="connsiteY668" fmla="*/ 7539889 h 9114416"/>
              <a:gd name="connsiteX669" fmla="*/ 5943078 w 14267806"/>
              <a:gd name="connsiteY669" fmla="*/ 7558143 h 9114416"/>
              <a:gd name="connsiteX670" fmla="*/ 5917155 w 14267806"/>
              <a:gd name="connsiteY670" fmla="*/ 7493099 h 9114416"/>
              <a:gd name="connsiteX671" fmla="*/ 5477283 w 14267806"/>
              <a:gd name="connsiteY671" fmla="*/ 7489319 h 9114416"/>
              <a:gd name="connsiteX672" fmla="*/ 5466209 w 14267806"/>
              <a:gd name="connsiteY672" fmla="*/ 7519470 h 9114416"/>
              <a:gd name="connsiteX673" fmla="*/ 5474239 w 14267806"/>
              <a:gd name="connsiteY673" fmla="*/ 7523123 h 9114416"/>
              <a:gd name="connsiteX674" fmla="*/ 5485434 w 14267806"/>
              <a:gd name="connsiteY674" fmla="*/ 7492964 h 9114416"/>
              <a:gd name="connsiteX675" fmla="*/ 5477283 w 14267806"/>
              <a:gd name="connsiteY675" fmla="*/ 7489319 h 9114416"/>
              <a:gd name="connsiteX676" fmla="*/ 5321730 w 14267806"/>
              <a:gd name="connsiteY676" fmla="*/ 7485667 h 9114416"/>
              <a:gd name="connsiteX677" fmla="*/ 5284126 w 14267806"/>
              <a:gd name="connsiteY677" fmla="*/ 7514735 h 9114416"/>
              <a:gd name="connsiteX678" fmla="*/ 5289726 w 14267806"/>
              <a:gd name="connsiteY678" fmla="*/ 7523799 h 9114416"/>
              <a:gd name="connsiteX679" fmla="*/ 5328434 w 14267806"/>
              <a:gd name="connsiteY679" fmla="*/ 7496616 h 9114416"/>
              <a:gd name="connsiteX680" fmla="*/ 5321730 w 14267806"/>
              <a:gd name="connsiteY680" fmla="*/ 7485667 h 9114416"/>
              <a:gd name="connsiteX681" fmla="*/ 6014884 w 14267806"/>
              <a:gd name="connsiteY681" fmla="*/ 7484449 h 9114416"/>
              <a:gd name="connsiteX682" fmla="*/ 5986891 w 14267806"/>
              <a:gd name="connsiteY682" fmla="*/ 7518033 h 9114416"/>
              <a:gd name="connsiteX683" fmla="*/ 5979930 w 14267806"/>
              <a:gd name="connsiteY683" fmla="*/ 7557562 h 9114416"/>
              <a:gd name="connsiteX684" fmla="*/ 5979099 w 14267806"/>
              <a:gd name="connsiteY684" fmla="*/ 7558279 h 9114416"/>
              <a:gd name="connsiteX685" fmla="*/ 5979654 w 14267806"/>
              <a:gd name="connsiteY685" fmla="*/ 7559127 h 9114416"/>
              <a:gd name="connsiteX686" fmla="*/ 5973834 w 14267806"/>
              <a:gd name="connsiteY686" fmla="*/ 7592112 h 9114416"/>
              <a:gd name="connsiteX687" fmla="*/ 5966687 w 14267806"/>
              <a:gd name="connsiteY687" fmla="*/ 7632506 h 9114416"/>
              <a:gd name="connsiteX688" fmla="*/ 6041910 w 14267806"/>
              <a:gd name="connsiteY688" fmla="*/ 7524611 h 9114416"/>
              <a:gd name="connsiteX689" fmla="*/ 6009649 w 14267806"/>
              <a:gd name="connsiteY689" fmla="*/ 7569228 h 9114416"/>
              <a:gd name="connsiteX690" fmla="*/ 5991137 w 14267806"/>
              <a:gd name="connsiteY690" fmla="*/ 7576683 h 9114416"/>
              <a:gd name="connsiteX691" fmla="*/ 5979654 w 14267806"/>
              <a:gd name="connsiteY691" fmla="*/ 7559127 h 9114416"/>
              <a:gd name="connsiteX692" fmla="*/ 5979708 w 14267806"/>
              <a:gd name="connsiteY692" fmla="*/ 7558820 h 9114416"/>
              <a:gd name="connsiteX693" fmla="*/ 5979930 w 14267806"/>
              <a:gd name="connsiteY693" fmla="*/ 7557562 h 9114416"/>
              <a:gd name="connsiteX694" fmla="*/ 6009863 w 14267806"/>
              <a:gd name="connsiteY694" fmla="*/ 7531707 h 9114416"/>
              <a:gd name="connsiteX695" fmla="*/ 6014884 w 14267806"/>
              <a:gd name="connsiteY695" fmla="*/ 7484449 h 9114416"/>
              <a:gd name="connsiteX696" fmla="*/ 5392327 w 14267806"/>
              <a:gd name="connsiteY696" fmla="*/ 7459566 h 9114416"/>
              <a:gd name="connsiteX697" fmla="*/ 5364700 w 14267806"/>
              <a:gd name="connsiteY697" fmla="*/ 7500675 h 9114416"/>
              <a:gd name="connsiteX698" fmla="*/ 5372729 w 14267806"/>
              <a:gd name="connsiteY698" fmla="*/ 7507303 h 9114416"/>
              <a:gd name="connsiteX699" fmla="*/ 5403285 w 14267806"/>
              <a:gd name="connsiteY699" fmla="*/ 7469036 h 9114416"/>
              <a:gd name="connsiteX700" fmla="*/ 5392327 w 14267806"/>
              <a:gd name="connsiteY700" fmla="*/ 7459566 h 9114416"/>
              <a:gd name="connsiteX701" fmla="*/ 7326149 w 14267806"/>
              <a:gd name="connsiteY701" fmla="*/ 7427401 h 9114416"/>
              <a:gd name="connsiteX702" fmla="*/ 7255616 w 14267806"/>
              <a:gd name="connsiteY702" fmla="*/ 7531502 h 9114416"/>
              <a:gd name="connsiteX703" fmla="*/ 7362599 w 14267806"/>
              <a:gd name="connsiteY703" fmla="*/ 7435638 h 9114416"/>
              <a:gd name="connsiteX704" fmla="*/ 7326149 w 14267806"/>
              <a:gd name="connsiteY704" fmla="*/ 7427401 h 9114416"/>
              <a:gd name="connsiteX705" fmla="*/ 10345637 w 14267806"/>
              <a:gd name="connsiteY705" fmla="*/ 7424140 h 9114416"/>
              <a:gd name="connsiteX706" fmla="*/ 10314601 w 14267806"/>
              <a:gd name="connsiteY706" fmla="*/ 7519741 h 9114416"/>
              <a:gd name="connsiteX707" fmla="*/ 10357076 w 14267806"/>
              <a:gd name="connsiteY707" fmla="*/ 7430904 h 9114416"/>
              <a:gd name="connsiteX708" fmla="*/ 10345637 w 14267806"/>
              <a:gd name="connsiteY708" fmla="*/ 7424140 h 9114416"/>
              <a:gd name="connsiteX709" fmla="*/ 1755206 w 14267806"/>
              <a:gd name="connsiteY709" fmla="*/ 7380875 h 9114416"/>
              <a:gd name="connsiteX710" fmla="*/ 1737685 w 14267806"/>
              <a:gd name="connsiteY710" fmla="*/ 7421037 h 9114416"/>
              <a:gd name="connsiteX711" fmla="*/ 1746080 w 14267806"/>
              <a:gd name="connsiteY711" fmla="*/ 7425357 h 9114416"/>
              <a:gd name="connsiteX712" fmla="*/ 1763607 w 14267806"/>
              <a:gd name="connsiteY712" fmla="*/ 7385204 h 9114416"/>
              <a:gd name="connsiteX713" fmla="*/ 1755206 w 14267806"/>
              <a:gd name="connsiteY713" fmla="*/ 7380875 h 9114416"/>
              <a:gd name="connsiteX714" fmla="*/ 10683633 w 14267806"/>
              <a:gd name="connsiteY714" fmla="*/ 7349372 h 9114416"/>
              <a:gd name="connsiteX715" fmla="*/ 10661486 w 14267806"/>
              <a:gd name="connsiteY715" fmla="*/ 7398048 h 9114416"/>
              <a:gd name="connsiteX716" fmla="*/ 10673412 w 14267806"/>
              <a:gd name="connsiteY716" fmla="*/ 7404533 h 9114416"/>
              <a:gd name="connsiteX717" fmla="*/ 10696175 w 14267806"/>
              <a:gd name="connsiteY717" fmla="*/ 7357616 h 9114416"/>
              <a:gd name="connsiteX718" fmla="*/ 10683633 w 14267806"/>
              <a:gd name="connsiteY718" fmla="*/ 7349372 h 9114416"/>
              <a:gd name="connsiteX719" fmla="*/ 7292254 w 14267806"/>
              <a:gd name="connsiteY719" fmla="*/ 7326518 h 9114416"/>
              <a:gd name="connsiteX720" fmla="*/ 7268273 w 14267806"/>
              <a:gd name="connsiteY720" fmla="*/ 7368971 h 9114416"/>
              <a:gd name="connsiteX721" fmla="*/ 7277893 w 14267806"/>
              <a:gd name="connsiteY721" fmla="*/ 7377358 h 9114416"/>
              <a:gd name="connsiteX722" fmla="*/ 7300040 w 14267806"/>
              <a:gd name="connsiteY722" fmla="*/ 7331523 h 9114416"/>
              <a:gd name="connsiteX723" fmla="*/ 7292254 w 14267806"/>
              <a:gd name="connsiteY723" fmla="*/ 7326518 h 9114416"/>
              <a:gd name="connsiteX724" fmla="*/ 10533079 w 14267806"/>
              <a:gd name="connsiteY724" fmla="*/ 7304341 h 9114416"/>
              <a:gd name="connsiteX725" fmla="*/ 10493641 w 14267806"/>
              <a:gd name="connsiteY725" fmla="*/ 7368159 h 9114416"/>
              <a:gd name="connsiteX726" fmla="*/ 10503991 w 14267806"/>
              <a:gd name="connsiteY726" fmla="*/ 7376276 h 9114416"/>
              <a:gd name="connsiteX727" fmla="*/ 10545127 w 14267806"/>
              <a:gd name="connsiteY727" fmla="*/ 7314351 h 9114416"/>
              <a:gd name="connsiteX728" fmla="*/ 10533079 w 14267806"/>
              <a:gd name="connsiteY728" fmla="*/ 7304341 h 9114416"/>
              <a:gd name="connsiteX729" fmla="*/ 1457622 w 14267806"/>
              <a:gd name="connsiteY729" fmla="*/ 7294879 h 9114416"/>
              <a:gd name="connsiteX730" fmla="*/ 1445209 w 14267806"/>
              <a:gd name="connsiteY730" fmla="*/ 7326248 h 9114416"/>
              <a:gd name="connsiteX731" fmla="*/ 1454090 w 14267806"/>
              <a:gd name="connsiteY731" fmla="*/ 7330441 h 9114416"/>
              <a:gd name="connsiteX732" fmla="*/ 1466016 w 14267806"/>
              <a:gd name="connsiteY732" fmla="*/ 7298794 h 9114416"/>
              <a:gd name="connsiteX733" fmla="*/ 1457622 w 14267806"/>
              <a:gd name="connsiteY733" fmla="*/ 7294879 h 9114416"/>
              <a:gd name="connsiteX734" fmla="*/ 10980487 w 14267806"/>
              <a:gd name="connsiteY734" fmla="*/ 7288115 h 9114416"/>
              <a:gd name="connsiteX735" fmla="*/ 10981217 w 14267806"/>
              <a:gd name="connsiteY735" fmla="*/ 7288792 h 9114416"/>
              <a:gd name="connsiteX736" fmla="*/ 10979936 w 14267806"/>
              <a:gd name="connsiteY736" fmla="*/ 7290550 h 9114416"/>
              <a:gd name="connsiteX737" fmla="*/ 7374282 w 14267806"/>
              <a:gd name="connsiteY737" fmla="*/ 7286357 h 9114416"/>
              <a:gd name="connsiteX738" fmla="*/ 7357005 w 14267806"/>
              <a:gd name="connsiteY738" fmla="*/ 7322189 h 9114416"/>
              <a:gd name="connsiteX739" fmla="*/ 7364669 w 14267806"/>
              <a:gd name="connsiteY739" fmla="*/ 7326653 h 9114416"/>
              <a:gd name="connsiteX740" fmla="*/ 7382318 w 14267806"/>
              <a:gd name="connsiteY740" fmla="*/ 7291227 h 9114416"/>
              <a:gd name="connsiteX741" fmla="*/ 7374282 w 14267806"/>
              <a:gd name="connsiteY741" fmla="*/ 7286357 h 9114416"/>
              <a:gd name="connsiteX742" fmla="*/ 10830176 w 14267806"/>
              <a:gd name="connsiteY742" fmla="*/ 7284192 h 9114416"/>
              <a:gd name="connsiteX743" fmla="*/ 10812262 w 14267806"/>
              <a:gd name="connsiteY743" fmla="*/ 7326153 h 9114416"/>
              <a:gd name="connsiteX744" fmla="*/ 10810335 w 14267806"/>
              <a:gd name="connsiteY744" fmla="*/ 7328277 h 9114416"/>
              <a:gd name="connsiteX745" fmla="*/ 10809579 w 14267806"/>
              <a:gd name="connsiteY745" fmla="*/ 7330330 h 9114416"/>
              <a:gd name="connsiteX746" fmla="*/ 10790268 w 14267806"/>
              <a:gd name="connsiteY746" fmla="*/ 7348216 h 9114416"/>
              <a:gd name="connsiteX747" fmla="*/ 10740842 w 14267806"/>
              <a:gd name="connsiteY747" fmla="*/ 7419143 h 9114416"/>
              <a:gd name="connsiteX748" fmla="*/ 10799563 w 14267806"/>
              <a:gd name="connsiteY748" fmla="*/ 7357551 h 9114416"/>
              <a:gd name="connsiteX749" fmla="*/ 10809579 w 14267806"/>
              <a:gd name="connsiteY749" fmla="*/ 7330330 h 9114416"/>
              <a:gd name="connsiteX750" fmla="*/ 10811066 w 14267806"/>
              <a:gd name="connsiteY750" fmla="*/ 7328953 h 9114416"/>
              <a:gd name="connsiteX751" fmla="*/ 10812262 w 14267806"/>
              <a:gd name="connsiteY751" fmla="*/ 7326153 h 9114416"/>
              <a:gd name="connsiteX752" fmla="*/ 10841737 w 14267806"/>
              <a:gd name="connsiteY752" fmla="*/ 7293662 h 9114416"/>
              <a:gd name="connsiteX753" fmla="*/ 10830176 w 14267806"/>
              <a:gd name="connsiteY753" fmla="*/ 7284192 h 9114416"/>
              <a:gd name="connsiteX754" fmla="*/ 10603912 w 14267806"/>
              <a:gd name="connsiteY754" fmla="*/ 7165611 h 9114416"/>
              <a:gd name="connsiteX755" fmla="*/ 10603712 w 14267806"/>
              <a:gd name="connsiteY755" fmla="*/ 7166463 h 9114416"/>
              <a:gd name="connsiteX756" fmla="*/ 10603303 w 14267806"/>
              <a:gd name="connsiteY756" fmla="*/ 7166558 h 9114416"/>
              <a:gd name="connsiteX757" fmla="*/ 5602280 w 14267806"/>
              <a:gd name="connsiteY757" fmla="*/ 7136677 h 9114416"/>
              <a:gd name="connsiteX758" fmla="*/ 5579213 w 14267806"/>
              <a:gd name="connsiteY758" fmla="*/ 7164847 h 9114416"/>
              <a:gd name="connsiteX759" fmla="*/ 5577326 w 14267806"/>
              <a:gd name="connsiteY759" fmla="*/ 7166152 h 9114416"/>
              <a:gd name="connsiteX760" fmla="*/ 5575751 w 14267806"/>
              <a:gd name="connsiteY760" fmla="*/ 7168779 h 9114416"/>
              <a:gd name="connsiteX761" fmla="*/ 5521464 w 14267806"/>
              <a:gd name="connsiteY761" fmla="*/ 7227265 h 9114416"/>
              <a:gd name="connsiteX762" fmla="*/ 5533877 w 14267806"/>
              <a:gd name="connsiteY762" fmla="*/ 7238628 h 9114416"/>
              <a:gd name="connsiteX763" fmla="*/ 5575751 w 14267806"/>
              <a:gd name="connsiteY763" fmla="*/ 7168779 h 9114416"/>
              <a:gd name="connsiteX764" fmla="*/ 5577813 w 14267806"/>
              <a:gd name="connsiteY764" fmla="*/ 7166558 h 9114416"/>
              <a:gd name="connsiteX765" fmla="*/ 5579213 w 14267806"/>
              <a:gd name="connsiteY765" fmla="*/ 7164847 h 9114416"/>
              <a:gd name="connsiteX766" fmla="*/ 5608240 w 14267806"/>
              <a:gd name="connsiteY766" fmla="*/ 7144786 h 9114416"/>
              <a:gd name="connsiteX767" fmla="*/ 5602280 w 14267806"/>
              <a:gd name="connsiteY767" fmla="*/ 7136677 h 9114416"/>
              <a:gd name="connsiteX768" fmla="*/ 10461753 w 14267806"/>
              <a:gd name="connsiteY768" fmla="*/ 7106925 h 9114416"/>
              <a:gd name="connsiteX769" fmla="*/ 10452749 w 14267806"/>
              <a:gd name="connsiteY769" fmla="*/ 7111659 h 9114416"/>
              <a:gd name="connsiteX770" fmla="*/ 10459683 w 14267806"/>
              <a:gd name="connsiteY770" fmla="*/ 7120452 h 9114416"/>
              <a:gd name="connsiteX771" fmla="*/ 10469059 w 14267806"/>
              <a:gd name="connsiteY771" fmla="*/ 7116259 h 9114416"/>
              <a:gd name="connsiteX772" fmla="*/ 10461753 w 14267806"/>
              <a:gd name="connsiteY772" fmla="*/ 7106925 h 9114416"/>
              <a:gd name="connsiteX773" fmla="*/ 990853 w 14267806"/>
              <a:gd name="connsiteY773" fmla="*/ 7086641 h 9114416"/>
              <a:gd name="connsiteX774" fmla="*/ 932434 w 14267806"/>
              <a:gd name="connsiteY774" fmla="*/ 7174802 h 9114416"/>
              <a:gd name="connsiteX775" fmla="*/ 990853 w 14267806"/>
              <a:gd name="connsiteY775" fmla="*/ 7086641 h 9114416"/>
              <a:gd name="connsiteX776" fmla="*/ 1196066 w 14267806"/>
              <a:gd name="connsiteY776" fmla="*/ 7063254 h 9114416"/>
              <a:gd name="connsiteX777" fmla="*/ 1153097 w 14267806"/>
              <a:gd name="connsiteY777" fmla="*/ 7151820 h 9114416"/>
              <a:gd name="connsiteX778" fmla="*/ 1196066 w 14267806"/>
              <a:gd name="connsiteY778" fmla="*/ 7063254 h 9114416"/>
              <a:gd name="connsiteX779" fmla="*/ 10318010 w 14267806"/>
              <a:gd name="connsiteY779" fmla="*/ 7041347 h 9114416"/>
              <a:gd name="connsiteX780" fmla="*/ 10305719 w 14267806"/>
              <a:gd name="connsiteY780" fmla="*/ 7051485 h 9114416"/>
              <a:gd name="connsiteX781" fmla="*/ 10319715 w 14267806"/>
              <a:gd name="connsiteY781" fmla="*/ 7064877 h 9114416"/>
              <a:gd name="connsiteX782" fmla="*/ 10332257 w 14267806"/>
              <a:gd name="connsiteY782" fmla="*/ 7052838 h 9114416"/>
              <a:gd name="connsiteX783" fmla="*/ 10318010 w 14267806"/>
              <a:gd name="connsiteY783" fmla="*/ 7041347 h 9114416"/>
              <a:gd name="connsiteX784" fmla="*/ 10366209 w 14267806"/>
              <a:gd name="connsiteY784" fmla="*/ 6898153 h 9114416"/>
              <a:gd name="connsiteX785" fmla="*/ 10331527 w 14267806"/>
              <a:gd name="connsiteY785" fmla="*/ 6971712 h 9114416"/>
              <a:gd name="connsiteX786" fmla="*/ 10344298 w 14267806"/>
              <a:gd name="connsiteY786" fmla="*/ 6979423 h 9114416"/>
              <a:gd name="connsiteX787" fmla="*/ 10378622 w 14267806"/>
              <a:gd name="connsiteY787" fmla="*/ 6905188 h 9114416"/>
              <a:gd name="connsiteX788" fmla="*/ 10366209 w 14267806"/>
              <a:gd name="connsiteY788" fmla="*/ 6898153 h 9114416"/>
              <a:gd name="connsiteX789" fmla="*/ 11278565 w 14267806"/>
              <a:gd name="connsiteY789" fmla="*/ 6848801 h 9114416"/>
              <a:gd name="connsiteX790" fmla="*/ 11243415 w 14267806"/>
              <a:gd name="connsiteY790" fmla="*/ 6901061 h 9114416"/>
              <a:gd name="connsiteX791" fmla="*/ 11225963 w 14267806"/>
              <a:gd name="connsiteY791" fmla="*/ 6960218 h 9114416"/>
              <a:gd name="connsiteX792" fmla="*/ 11224157 w 14267806"/>
              <a:gd name="connsiteY792" fmla="*/ 6963062 h 9114416"/>
              <a:gd name="connsiteX793" fmla="*/ 11223015 w 14267806"/>
              <a:gd name="connsiteY793" fmla="*/ 6965326 h 9114416"/>
              <a:gd name="connsiteX794" fmla="*/ 11188128 w 14267806"/>
              <a:gd name="connsiteY794" fmla="*/ 6992536 h 9114416"/>
              <a:gd name="connsiteX795" fmla="*/ 11202124 w 14267806"/>
              <a:gd name="connsiteY795" fmla="*/ 7006732 h 9114416"/>
              <a:gd name="connsiteX796" fmla="*/ 11223015 w 14267806"/>
              <a:gd name="connsiteY796" fmla="*/ 6965326 h 9114416"/>
              <a:gd name="connsiteX797" fmla="*/ 11224887 w 14267806"/>
              <a:gd name="connsiteY797" fmla="*/ 6963866 h 9114416"/>
              <a:gd name="connsiteX798" fmla="*/ 11225963 w 14267806"/>
              <a:gd name="connsiteY798" fmla="*/ 6960218 h 9114416"/>
              <a:gd name="connsiteX799" fmla="*/ 11291214 w 14267806"/>
              <a:gd name="connsiteY799" fmla="*/ 6857451 h 9114416"/>
              <a:gd name="connsiteX800" fmla="*/ 11278565 w 14267806"/>
              <a:gd name="connsiteY800" fmla="*/ 6848801 h 9114416"/>
              <a:gd name="connsiteX801" fmla="*/ 10425609 w 14267806"/>
              <a:gd name="connsiteY801" fmla="*/ 6786471 h 9114416"/>
              <a:gd name="connsiteX802" fmla="*/ 10402116 w 14267806"/>
              <a:gd name="connsiteY802" fmla="*/ 6820138 h 9114416"/>
              <a:gd name="connsiteX803" fmla="*/ 10411606 w 14267806"/>
              <a:gd name="connsiteY803" fmla="*/ 6831494 h 9114416"/>
              <a:gd name="connsiteX804" fmla="*/ 10438381 w 14267806"/>
              <a:gd name="connsiteY804" fmla="*/ 6799855 h 9114416"/>
              <a:gd name="connsiteX805" fmla="*/ 10425609 w 14267806"/>
              <a:gd name="connsiteY805" fmla="*/ 6786471 h 9114416"/>
              <a:gd name="connsiteX806" fmla="*/ 10440451 w 14267806"/>
              <a:gd name="connsiteY806" fmla="*/ 6715745 h 9114416"/>
              <a:gd name="connsiteX807" fmla="*/ 10501191 w 14267806"/>
              <a:gd name="connsiteY807" fmla="*/ 6721291 h 9114416"/>
              <a:gd name="connsiteX808" fmla="*/ 10440451 w 14267806"/>
              <a:gd name="connsiteY808" fmla="*/ 6715745 h 9114416"/>
              <a:gd name="connsiteX809" fmla="*/ 11187519 w 14267806"/>
              <a:gd name="connsiteY809" fmla="*/ 6595540 h 9114416"/>
              <a:gd name="connsiteX810" fmla="*/ 11109746 w 14267806"/>
              <a:gd name="connsiteY810" fmla="*/ 6645433 h 9114416"/>
              <a:gd name="connsiteX811" fmla="*/ 11136406 w 14267806"/>
              <a:gd name="connsiteY811" fmla="*/ 6701955 h 9114416"/>
              <a:gd name="connsiteX812" fmla="*/ 11187519 w 14267806"/>
              <a:gd name="connsiteY812" fmla="*/ 6595540 h 9114416"/>
              <a:gd name="connsiteX813" fmla="*/ 11222087 w 14267806"/>
              <a:gd name="connsiteY813" fmla="*/ 6503194 h 9114416"/>
              <a:gd name="connsiteX814" fmla="*/ 11217338 w 14267806"/>
              <a:gd name="connsiteY814" fmla="*/ 6529827 h 9114416"/>
              <a:gd name="connsiteX815" fmla="*/ 11226957 w 14267806"/>
              <a:gd name="connsiteY815" fmla="*/ 6531992 h 9114416"/>
              <a:gd name="connsiteX816" fmla="*/ 11231950 w 14267806"/>
              <a:gd name="connsiteY816" fmla="*/ 6505350 h 9114416"/>
              <a:gd name="connsiteX817" fmla="*/ 11222087 w 14267806"/>
              <a:gd name="connsiteY817" fmla="*/ 6503194 h 9114416"/>
              <a:gd name="connsiteX818" fmla="*/ 11498010 w 14267806"/>
              <a:gd name="connsiteY818" fmla="*/ 6441531 h 9114416"/>
              <a:gd name="connsiteX819" fmla="*/ 11487904 w 14267806"/>
              <a:gd name="connsiteY819" fmla="*/ 6458568 h 9114416"/>
              <a:gd name="connsiteX820" fmla="*/ 11498010 w 14267806"/>
              <a:gd name="connsiteY820" fmla="*/ 6470871 h 9114416"/>
              <a:gd name="connsiteX821" fmla="*/ 11510302 w 14267806"/>
              <a:gd name="connsiteY821" fmla="*/ 6453293 h 9114416"/>
              <a:gd name="connsiteX822" fmla="*/ 11498010 w 14267806"/>
              <a:gd name="connsiteY822" fmla="*/ 6441531 h 9114416"/>
              <a:gd name="connsiteX823" fmla="*/ 11351711 w 14267806"/>
              <a:gd name="connsiteY823" fmla="*/ 6423412 h 9114416"/>
              <a:gd name="connsiteX824" fmla="*/ 11329191 w 14267806"/>
              <a:gd name="connsiteY824" fmla="*/ 6443966 h 9114416"/>
              <a:gd name="connsiteX825" fmla="*/ 11230488 w 14267806"/>
              <a:gd name="connsiteY825" fmla="*/ 6632454 h 9114416"/>
              <a:gd name="connsiteX826" fmla="*/ 11133720 w 14267806"/>
              <a:gd name="connsiteY826" fmla="*/ 6810669 h 9114416"/>
              <a:gd name="connsiteX827" fmla="*/ 11015785 w 14267806"/>
              <a:gd name="connsiteY827" fmla="*/ 7038642 h 9114416"/>
              <a:gd name="connsiteX828" fmla="*/ 11072378 w 14267806"/>
              <a:gd name="connsiteY828" fmla="*/ 7002133 h 9114416"/>
              <a:gd name="connsiteX829" fmla="*/ 11119974 w 14267806"/>
              <a:gd name="connsiteY829" fmla="*/ 6912214 h 9114416"/>
              <a:gd name="connsiteX830" fmla="*/ 11126184 w 14267806"/>
              <a:gd name="connsiteY830" fmla="*/ 6888015 h 9114416"/>
              <a:gd name="connsiteX831" fmla="*/ 11213205 w 14267806"/>
              <a:gd name="connsiteY831" fmla="*/ 6786200 h 9114416"/>
              <a:gd name="connsiteX832" fmla="*/ 11188615 w 14267806"/>
              <a:gd name="connsiteY832" fmla="*/ 6869220 h 9114416"/>
              <a:gd name="connsiteX833" fmla="*/ 11235724 w 14267806"/>
              <a:gd name="connsiteY833" fmla="*/ 6786200 h 9114416"/>
              <a:gd name="connsiteX834" fmla="*/ 11312151 w 14267806"/>
              <a:gd name="connsiteY834" fmla="*/ 6648680 h 9114416"/>
              <a:gd name="connsiteX835" fmla="*/ 11297424 w 14267806"/>
              <a:gd name="connsiteY835" fmla="*/ 6638948 h 9114416"/>
              <a:gd name="connsiteX836" fmla="*/ 11359748 w 14267806"/>
              <a:gd name="connsiteY836" fmla="*/ 6604603 h 9114416"/>
              <a:gd name="connsiteX837" fmla="*/ 11435694 w 14267806"/>
              <a:gd name="connsiteY837" fmla="*/ 6582426 h 9114416"/>
              <a:gd name="connsiteX838" fmla="*/ 11379094 w 14267806"/>
              <a:gd name="connsiteY838" fmla="*/ 6589596 h 9114416"/>
              <a:gd name="connsiteX839" fmla="*/ 11382869 w 14267806"/>
              <a:gd name="connsiteY839" fmla="*/ 6527933 h 9114416"/>
              <a:gd name="connsiteX840" fmla="*/ 11387740 w 14267806"/>
              <a:gd name="connsiteY840" fmla="*/ 6515631 h 9114416"/>
              <a:gd name="connsiteX841" fmla="*/ 11385426 w 14267806"/>
              <a:gd name="connsiteY841" fmla="*/ 6507515 h 9114416"/>
              <a:gd name="connsiteX842" fmla="*/ 11340029 w 14267806"/>
              <a:gd name="connsiteY842" fmla="*/ 6516578 h 9114416"/>
              <a:gd name="connsiteX843" fmla="*/ 11351711 w 14267806"/>
              <a:gd name="connsiteY843" fmla="*/ 6423412 h 9114416"/>
              <a:gd name="connsiteX844" fmla="*/ 5854101 w 14267806"/>
              <a:gd name="connsiteY844" fmla="*/ 6418813 h 9114416"/>
              <a:gd name="connsiteX845" fmla="*/ 5842053 w 14267806"/>
              <a:gd name="connsiteY845" fmla="*/ 6434903 h 9114416"/>
              <a:gd name="connsiteX846" fmla="*/ 5850449 w 14267806"/>
              <a:gd name="connsiteY846" fmla="*/ 6445860 h 9114416"/>
              <a:gd name="connsiteX847" fmla="*/ 5854101 w 14267806"/>
              <a:gd name="connsiteY847" fmla="*/ 6418813 h 9114416"/>
              <a:gd name="connsiteX848" fmla="*/ 10964786 w 14267806"/>
              <a:gd name="connsiteY848" fmla="*/ 6364320 h 9114416"/>
              <a:gd name="connsiteX849" fmla="*/ 10835040 w 14267806"/>
              <a:gd name="connsiteY849" fmla="*/ 6553222 h 9114416"/>
              <a:gd name="connsiteX850" fmla="*/ 10843076 w 14267806"/>
              <a:gd name="connsiteY850" fmla="*/ 6484128 h 9114416"/>
              <a:gd name="connsiteX851" fmla="*/ 10762381 w 14267806"/>
              <a:gd name="connsiteY851" fmla="*/ 6633807 h 9114416"/>
              <a:gd name="connsiteX852" fmla="*/ 10762381 w 14267806"/>
              <a:gd name="connsiteY852" fmla="*/ 6732099 h 9114416"/>
              <a:gd name="connsiteX853" fmla="*/ 10761528 w 14267806"/>
              <a:gd name="connsiteY853" fmla="*/ 6733196 h 9114416"/>
              <a:gd name="connsiteX854" fmla="*/ 10762295 w 14267806"/>
              <a:gd name="connsiteY854" fmla="*/ 6734047 h 9114416"/>
              <a:gd name="connsiteX855" fmla="*/ 10732002 w 14267806"/>
              <a:gd name="connsiteY855" fmla="*/ 6750770 h 9114416"/>
              <a:gd name="connsiteX856" fmla="*/ 10708832 w 14267806"/>
              <a:gd name="connsiteY856" fmla="*/ 6763482 h 9114416"/>
              <a:gd name="connsiteX857" fmla="*/ 10704646 w 14267806"/>
              <a:gd name="connsiteY857" fmla="*/ 6807274 h 9114416"/>
              <a:gd name="connsiteX858" fmla="*/ 10701356 w 14267806"/>
              <a:gd name="connsiteY858" fmla="*/ 6841272 h 9114416"/>
              <a:gd name="connsiteX859" fmla="*/ 10700674 w 14267806"/>
              <a:gd name="connsiteY859" fmla="*/ 6841361 h 9114416"/>
              <a:gd name="connsiteX860" fmla="*/ 10700994 w 14267806"/>
              <a:gd name="connsiteY860" fmla="*/ 6842523 h 9114416"/>
              <a:gd name="connsiteX861" fmla="*/ 10648944 w 14267806"/>
              <a:gd name="connsiteY861" fmla="*/ 6930198 h 9114416"/>
              <a:gd name="connsiteX862" fmla="*/ 10587359 w 14267806"/>
              <a:gd name="connsiteY862" fmla="*/ 7052026 h 9114416"/>
              <a:gd name="connsiteX863" fmla="*/ 10538919 w 14267806"/>
              <a:gd name="connsiteY863" fmla="*/ 7139429 h 9114416"/>
              <a:gd name="connsiteX864" fmla="*/ 10506774 w 14267806"/>
              <a:gd name="connsiteY864" fmla="*/ 7233347 h 9114416"/>
              <a:gd name="connsiteX865" fmla="*/ 10505811 w 14267806"/>
              <a:gd name="connsiteY865" fmla="*/ 7233488 h 9114416"/>
              <a:gd name="connsiteX866" fmla="*/ 10505230 w 14267806"/>
              <a:gd name="connsiteY866" fmla="*/ 7236324 h 9114416"/>
              <a:gd name="connsiteX867" fmla="*/ 10486464 w 14267806"/>
              <a:gd name="connsiteY867" fmla="*/ 7269185 h 9114416"/>
              <a:gd name="connsiteX868" fmla="*/ 10497531 w 14267806"/>
              <a:gd name="connsiteY868" fmla="*/ 7273919 h 9114416"/>
              <a:gd name="connsiteX869" fmla="*/ 10505230 w 14267806"/>
              <a:gd name="connsiteY869" fmla="*/ 7236324 h 9114416"/>
              <a:gd name="connsiteX870" fmla="*/ 10506541 w 14267806"/>
              <a:gd name="connsiteY870" fmla="*/ 7234029 h 9114416"/>
              <a:gd name="connsiteX871" fmla="*/ 10506774 w 14267806"/>
              <a:gd name="connsiteY871" fmla="*/ 7233347 h 9114416"/>
              <a:gd name="connsiteX872" fmla="*/ 10543196 w 14267806"/>
              <a:gd name="connsiteY872" fmla="*/ 7228030 h 9114416"/>
              <a:gd name="connsiteX873" fmla="*/ 10590890 w 14267806"/>
              <a:gd name="connsiteY873" fmla="*/ 7221050 h 9114416"/>
              <a:gd name="connsiteX874" fmla="*/ 10596034 w 14267806"/>
              <a:gd name="connsiteY874" fmla="*/ 7199161 h 9114416"/>
              <a:gd name="connsiteX875" fmla="*/ 10603712 w 14267806"/>
              <a:gd name="connsiteY875" fmla="*/ 7166463 h 9114416"/>
              <a:gd name="connsiteX876" fmla="*/ 10663749 w 14267806"/>
              <a:gd name="connsiteY876" fmla="*/ 7152569 h 9114416"/>
              <a:gd name="connsiteX877" fmla="*/ 10664158 w 14267806"/>
              <a:gd name="connsiteY877" fmla="*/ 7153173 h 9114416"/>
              <a:gd name="connsiteX878" fmla="*/ 10664547 w 14267806"/>
              <a:gd name="connsiteY878" fmla="*/ 7153173 h 9114416"/>
              <a:gd name="connsiteX879" fmla="*/ 10651014 w 14267806"/>
              <a:gd name="connsiteY879" fmla="*/ 7265938 h 9114416"/>
              <a:gd name="connsiteX880" fmla="*/ 10755082 w 14267806"/>
              <a:gd name="connsiteY880" fmla="*/ 7204554 h 9114416"/>
              <a:gd name="connsiteX881" fmla="*/ 10852689 w 14267806"/>
              <a:gd name="connsiteY881" fmla="*/ 7259859 h 9114416"/>
              <a:gd name="connsiteX882" fmla="*/ 10977084 w 14267806"/>
              <a:gd name="connsiteY882" fmla="*/ 7017682 h 9114416"/>
              <a:gd name="connsiteX883" fmla="*/ 10962723 w 14267806"/>
              <a:gd name="connsiteY883" fmla="*/ 7007544 h 9114416"/>
              <a:gd name="connsiteX884" fmla="*/ 10859386 w 14267806"/>
              <a:gd name="connsiteY884" fmla="*/ 7167369 h 9114416"/>
              <a:gd name="connsiteX885" fmla="*/ 10758484 w 14267806"/>
              <a:gd name="connsiteY885" fmla="*/ 7160064 h 9114416"/>
              <a:gd name="connsiteX886" fmla="*/ 10792078 w 14267806"/>
              <a:gd name="connsiteY886" fmla="*/ 7104895 h 9114416"/>
              <a:gd name="connsiteX887" fmla="*/ 10831817 w 14267806"/>
              <a:gd name="connsiteY887" fmla="*/ 7054581 h 9114416"/>
              <a:gd name="connsiteX888" fmla="*/ 10846262 w 14267806"/>
              <a:gd name="connsiteY888" fmla="*/ 6992353 h 9114416"/>
              <a:gd name="connsiteX889" fmla="*/ 10847338 w 14267806"/>
              <a:gd name="connsiteY889" fmla="*/ 6991048 h 9114416"/>
              <a:gd name="connsiteX890" fmla="*/ 10848897 w 14267806"/>
              <a:gd name="connsiteY890" fmla="*/ 6989132 h 9114416"/>
              <a:gd name="connsiteX891" fmla="*/ 10879470 w 14267806"/>
              <a:gd name="connsiteY891" fmla="*/ 6971712 h 9114416"/>
              <a:gd name="connsiteX892" fmla="*/ 10871434 w 14267806"/>
              <a:gd name="connsiteY892" fmla="*/ 6961439 h 9114416"/>
              <a:gd name="connsiteX893" fmla="*/ 10848897 w 14267806"/>
              <a:gd name="connsiteY893" fmla="*/ 6989132 h 9114416"/>
              <a:gd name="connsiteX894" fmla="*/ 10846722 w 14267806"/>
              <a:gd name="connsiteY894" fmla="*/ 6990372 h 9114416"/>
              <a:gd name="connsiteX895" fmla="*/ 10846262 w 14267806"/>
              <a:gd name="connsiteY895" fmla="*/ 6992353 h 9114416"/>
              <a:gd name="connsiteX896" fmla="*/ 10792808 w 14267806"/>
              <a:gd name="connsiteY896" fmla="*/ 7057167 h 9114416"/>
              <a:gd name="connsiteX897" fmla="*/ 10751307 w 14267806"/>
              <a:gd name="connsiteY897" fmla="*/ 7016194 h 9114416"/>
              <a:gd name="connsiteX898" fmla="*/ 10727820 w 14267806"/>
              <a:gd name="connsiteY898" fmla="*/ 7089211 h 9114416"/>
              <a:gd name="connsiteX899" fmla="*/ 10747532 w 14267806"/>
              <a:gd name="connsiteY899" fmla="*/ 7153173 h 9114416"/>
              <a:gd name="connsiteX900" fmla="*/ 10664547 w 14267806"/>
              <a:gd name="connsiteY900" fmla="*/ 7153173 h 9114416"/>
              <a:gd name="connsiteX901" fmla="*/ 10664645 w 14267806"/>
              <a:gd name="connsiteY901" fmla="*/ 7152362 h 9114416"/>
              <a:gd name="connsiteX902" fmla="*/ 10663749 w 14267806"/>
              <a:gd name="connsiteY902" fmla="*/ 7152569 h 9114416"/>
              <a:gd name="connsiteX903" fmla="*/ 10646754 w 14267806"/>
              <a:gd name="connsiteY903" fmla="*/ 7127432 h 9114416"/>
              <a:gd name="connsiteX904" fmla="*/ 10651623 w 14267806"/>
              <a:gd name="connsiteY904" fmla="*/ 7095299 h 9114416"/>
              <a:gd name="connsiteX905" fmla="*/ 10698360 w 14267806"/>
              <a:gd name="connsiteY905" fmla="*/ 6980767 h 9114416"/>
              <a:gd name="connsiteX906" fmla="*/ 10710357 w 14267806"/>
              <a:gd name="connsiteY906" fmla="*/ 6876513 h 9114416"/>
              <a:gd name="connsiteX907" fmla="*/ 10700994 w 14267806"/>
              <a:gd name="connsiteY907" fmla="*/ 6842523 h 9114416"/>
              <a:gd name="connsiteX908" fmla="*/ 10701282 w 14267806"/>
              <a:gd name="connsiteY908" fmla="*/ 6842037 h 9114416"/>
              <a:gd name="connsiteX909" fmla="*/ 10701356 w 14267806"/>
              <a:gd name="connsiteY909" fmla="*/ 6841272 h 9114416"/>
              <a:gd name="connsiteX910" fmla="*/ 10732844 w 14267806"/>
              <a:gd name="connsiteY910" fmla="*/ 6837181 h 9114416"/>
              <a:gd name="connsiteX911" fmla="*/ 10795487 w 14267806"/>
              <a:gd name="connsiteY911" fmla="*/ 6770914 h 9114416"/>
              <a:gd name="connsiteX912" fmla="*/ 10762295 w 14267806"/>
              <a:gd name="connsiteY912" fmla="*/ 6734047 h 9114416"/>
              <a:gd name="connsiteX913" fmla="*/ 10762381 w 14267806"/>
              <a:gd name="connsiteY913" fmla="*/ 6733999 h 9114416"/>
              <a:gd name="connsiteX914" fmla="*/ 10762381 w 14267806"/>
              <a:gd name="connsiteY914" fmla="*/ 6732099 h 9114416"/>
              <a:gd name="connsiteX915" fmla="*/ 10794878 w 14267806"/>
              <a:gd name="connsiteY915" fmla="*/ 6690329 h 9114416"/>
              <a:gd name="connsiteX916" fmla="*/ 10847825 w 14267806"/>
              <a:gd name="connsiteY916" fmla="*/ 6640706 h 9114416"/>
              <a:gd name="connsiteX917" fmla="*/ 10927303 w 14267806"/>
              <a:gd name="connsiteY917" fmla="*/ 6564172 h 9114416"/>
              <a:gd name="connsiteX918" fmla="*/ 10963568 w 14267806"/>
              <a:gd name="connsiteY918" fmla="*/ 6486157 h 9114416"/>
              <a:gd name="connsiteX919" fmla="*/ 10964786 w 14267806"/>
              <a:gd name="connsiteY919" fmla="*/ 6364320 h 9114416"/>
              <a:gd name="connsiteX920" fmla="*/ 10636775 w 14267806"/>
              <a:gd name="connsiteY920" fmla="*/ 6326332 h 9114416"/>
              <a:gd name="connsiteX921" fmla="*/ 10625945 w 14267806"/>
              <a:gd name="connsiteY921" fmla="*/ 6338093 h 9114416"/>
              <a:gd name="connsiteX922" fmla="*/ 10642856 w 14267806"/>
              <a:gd name="connsiteY922" fmla="*/ 6360676 h 9114416"/>
              <a:gd name="connsiteX923" fmla="*/ 10664645 w 14267806"/>
              <a:gd name="connsiteY923" fmla="*/ 6343504 h 9114416"/>
              <a:gd name="connsiteX924" fmla="*/ 10636775 w 14267806"/>
              <a:gd name="connsiteY924" fmla="*/ 6326332 h 9114416"/>
              <a:gd name="connsiteX925" fmla="*/ 11255802 w 14267806"/>
              <a:gd name="connsiteY925" fmla="*/ 6321056 h 9114416"/>
              <a:gd name="connsiteX926" fmla="*/ 11209917 w 14267806"/>
              <a:gd name="connsiteY926" fmla="*/ 6393532 h 9114416"/>
              <a:gd name="connsiteX927" fmla="*/ 11225009 w 14267806"/>
              <a:gd name="connsiteY927" fmla="*/ 6405429 h 9114416"/>
              <a:gd name="connsiteX928" fmla="*/ 11270163 w 14267806"/>
              <a:gd name="connsiteY928" fmla="*/ 6332411 h 9114416"/>
              <a:gd name="connsiteX929" fmla="*/ 11255802 w 14267806"/>
              <a:gd name="connsiteY929" fmla="*/ 6321056 h 9114416"/>
              <a:gd name="connsiteX930" fmla="*/ 5833895 w 14267806"/>
              <a:gd name="connsiteY930" fmla="*/ 6301313 h 9114416"/>
              <a:gd name="connsiteX931" fmla="*/ 5824891 w 14267806"/>
              <a:gd name="connsiteY931" fmla="*/ 6303884 h 9114416"/>
              <a:gd name="connsiteX932" fmla="*/ 5831225 w 14267806"/>
              <a:gd name="connsiteY932" fmla="*/ 6318756 h 9114416"/>
              <a:gd name="connsiteX933" fmla="*/ 5838522 w 14267806"/>
              <a:gd name="connsiteY933" fmla="*/ 6311722 h 9114416"/>
              <a:gd name="connsiteX934" fmla="*/ 5833895 w 14267806"/>
              <a:gd name="connsiteY934" fmla="*/ 6301313 h 9114416"/>
              <a:gd name="connsiteX935" fmla="*/ 11234378 w 14267806"/>
              <a:gd name="connsiteY935" fmla="*/ 6202068 h 9114416"/>
              <a:gd name="connsiteX936" fmla="*/ 11157944 w 14267806"/>
              <a:gd name="connsiteY936" fmla="*/ 6315645 h 9114416"/>
              <a:gd name="connsiteX937" fmla="*/ 11169748 w 14267806"/>
              <a:gd name="connsiteY937" fmla="*/ 6324302 h 9114416"/>
              <a:gd name="connsiteX938" fmla="*/ 11234378 w 14267806"/>
              <a:gd name="connsiteY938" fmla="*/ 6202068 h 9114416"/>
              <a:gd name="connsiteX939" fmla="*/ 10708519 w 14267806"/>
              <a:gd name="connsiteY939" fmla="*/ 6201964 h 9114416"/>
              <a:gd name="connsiteX940" fmla="*/ 10683712 w 14267806"/>
              <a:gd name="connsiteY940" fmla="*/ 6215034 h 9114416"/>
              <a:gd name="connsiteX941" fmla="*/ 10677305 w 14267806"/>
              <a:gd name="connsiteY941" fmla="*/ 6232754 h 9114416"/>
              <a:gd name="connsiteX942" fmla="*/ 10676571 w 14267806"/>
              <a:gd name="connsiteY942" fmla="*/ 6233031 h 9114416"/>
              <a:gd name="connsiteX943" fmla="*/ 10676571 w 14267806"/>
              <a:gd name="connsiteY943" fmla="*/ 6234136 h 9114416"/>
              <a:gd name="connsiteX944" fmla="*/ 10658880 w 14267806"/>
              <a:gd name="connsiteY944" fmla="*/ 6259565 h 9114416"/>
              <a:gd name="connsiteX945" fmla="*/ 10676571 w 14267806"/>
              <a:gd name="connsiteY945" fmla="*/ 6294009 h 9114416"/>
              <a:gd name="connsiteX946" fmla="*/ 10676571 w 14267806"/>
              <a:gd name="connsiteY946" fmla="*/ 6260834 h 9114416"/>
              <a:gd name="connsiteX947" fmla="*/ 10676571 w 14267806"/>
              <a:gd name="connsiteY947" fmla="*/ 6234136 h 9114416"/>
              <a:gd name="connsiteX948" fmla="*/ 10677058 w 14267806"/>
              <a:gd name="connsiteY948" fmla="*/ 6233436 h 9114416"/>
              <a:gd name="connsiteX949" fmla="*/ 10677305 w 14267806"/>
              <a:gd name="connsiteY949" fmla="*/ 6232754 h 9114416"/>
              <a:gd name="connsiteX950" fmla="*/ 10729274 w 14267806"/>
              <a:gd name="connsiteY950" fmla="*/ 6213153 h 9114416"/>
              <a:gd name="connsiteX951" fmla="*/ 10708519 w 14267806"/>
              <a:gd name="connsiteY951" fmla="*/ 6201964 h 9114416"/>
              <a:gd name="connsiteX952" fmla="*/ 11556917 w 14267806"/>
              <a:gd name="connsiteY952" fmla="*/ 6167724 h 9114416"/>
              <a:gd name="connsiteX953" fmla="*/ 11496427 w 14267806"/>
              <a:gd name="connsiteY953" fmla="*/ 6281977 h 9114416"/>
              <a:gd name="connsiteX954" fmla="*/ 11556917 w 14267806"/>
              <a:gd name="connsiteY954" fmla="*/ 6167724 h 9114416"/>
              <a:gd name="connsiteX955" fmla="*/ 10834682 w 14267806"/>
              <a:gd name="connsiteY955" fmla="*/ 6150011 h 9114416"/>
              <a:gd name="connsiteX956" fmla="*/ 10818129 w 14267806"/>
              <a:gd name="connsiteY956" fmla="*/ 6159337 h 9114416"/>
              <a:gd name="connsiteX957" fmla="*/ 10821287 w 14267806"/>
              <a:gd name="connsiteY957" fmla="*/ 6179214 h 9114416"/>
              <a:gd name="connsiteX958" fmla="*/ 10834682 w 14267806"/>
              <a:gd name="connsiteY958" fmla="*/ 6150011 h 9114416"/>
              <a:gd name="connsiteX959" fmla="*/ 10730857 w 14267806"/>
              <a:gd name="connsiteY959" fmla="*/ 6142976 h 9114416"/>
              <a:gd name="connsiteX960" fmla="*/ 10724289 w 14267806"/>
              <a:gd name="connsiteY960" fmla="*/ 6156361 h 9114416"/>
              <a:gd name="connsiteX961" fmla="*/ 10734998 w 14267806"/>
              <a:gd name="connsiteY961" fmla="*/ 6159202 h 9114416"/>
              <a:gd name="connsiteX962" fmla="*/ 10740470 w 14267806"/>
              <a:gd name="connsiteY962" fmla="*/ 6149740 h 9114416"/>
              <a:gd name="connsiteX963" fmla="*/ 10730857 w 14267806"/>
              <a:gd name="connsiteY963" fmla="*/ 6142976 h 9114416"/>
              <a:gd name="connsiteX964" fmla="*/ 327037 w 14267806"/>
              <a:gd name="connsiteY964" fmla="*/ 6039808 h 9114416"/>
              <a:gd name="connsiteX965" fmla="*/ 311459 w 14267806"/>
              <a:gd name="connsiteY965" fmla="*/ 6093354 h 9114416"/>
              <a:gd name="connsiteX966" fmla="*/ 323993 w 14267806"/>
              <a:gd name="connsiteY966" fmla="*/ 6098216 h 9114416"/>
              <a:gd name="connsiteX967" fmla="*/ 342373 w 14267806"/>
              <a:gd name="connsiteY967" fmla="*/ 6045888 h 9114416"/>
              <a:gd name="connsiteX968" fmla="*/ 327037 w 14267806"/>
              <a:gd name="connsiteY968" fmla="*/ 6039808 h 9114416"/>
              <a:gd name="connsiteX969" fmla="*/ 11355242 w 14267806"/>
              <a:gd name="connsiteY969" fmla="*/ 5941637 h 9114416"/>
              <a:gd name="connsiteX970" fmla="*/ 11338080 w 14267806"/>
              <a:gd name="connsiteY970" fmla="*/ 5970578 h 9114416"/>
              <a:gd name="connsiteX971" fmla="*/ 11348065 w 14267806"/>
              <a:gd name="connsiteY971" fmla="*/ 5979769 h 9114416"/>
              <a:gd name="connsiteX972" fmla="*/ 11363881 w 14267806"/>
              <a:gd name="connsiteY972" fmla="*/ 5947725 h 9114416"/>
              <a:gd name="connsiteX973" fmla="*/ 11355242 w 14267806"/>
              <a:gd name="connsiteY973" fmla="*/ 5941637 h 9114416"/>
              <a:gd name="connsiteX974" fmla="*/ 7285800 w 14267806"/>
              <a:gd name="connsiteY974" fmla="*/ 5939337 h 9114416"/>
              <a:gd name="connsiteX975" fmla="*/ 7267177 w 14267806"/>
              <a:gd name="connsiteY975" fmla="*/ 5962327 h 9114416"/>
              <a:gd name="connsiteX976" fmla="*/ 7276310 w 14267806"/>
              <a:gd name="connsiteY976" fmla="*/ 5971525 h 9114416"/>
              <a:gd name="connsiteX977" fmla="*/ 7290907 w 14267806"/>
              <a:gd name="connsiteY977" fmla="*/ 5942990 h 9114416"/>
              <a:gd name="connsiteX978" fmla="*/ 7285800 w 14267806"/>
              <a:gd name="connsiteY978" fmla="*/ 5939337 h 9114416"/>
              <a:gd name="connsiteX979" fmla="*/ 7155932 w 14267806"/>
              <a:gd name="connsiteY979" fmla="*/ 5936640 h 9114416"/>
              <a:gd name="connsiteX980" fmla="*/ 7119059 w 14267806"/>
              <a:gd name="connsiteY980" fmla="*/ 5964085 h 9114416"/>
              <a:gd name="connsiteX981" fmla="*/ 7131350 w 14267806"/>
              <a:gd name="connsiteY981" fmla="*/ 5983016 h 9114416"/>
              <a:gd name="connsiteX982" fmla="*/ 7166282 w 14267806"/>
              <a:gd name="connsiteY982" fmla="*/ 5952595 h 9114416"/>
              <a:gd name="connsiteX983" fmla="*/ 7155932 w 14267806"/>
              <a:gd name="connsiteY983" fmla="*/ 5936640 h 9114416"/>
              <a:gd name="connsiteX984" fmla="*/ 11462347 w 14267806"/>
              <a:gd name="connsiteY984" fmla="*/ 5913110 h 9114416"/>
              <a:gd name="connsiteX985" fmla="*/ 11369482 w 14267806"/>
              <a:gd name="connsiteY985" fmla="*/ 6034127 h 9114416"/>
              <a:gd name="connsiteX986" fmla="*/ 11371065 w 14267806"/>
              <a:gd name="connsiteY986" fmla="*/ 6057521 h 9114416"/>
              <a:gd name="connsiteX987" fmla="*/ 11386157 w 14267806"/>
              <a:gd name="connsiteY987" fmla="*/ 6064277 h 9114416"/>
              <a:gd name="connsiteX988" fmla="*/ 11461251 w 14267806"/>
              <a:gd name="connsiteY988" fmla="*/ 5959621 h 9114416"/>
              <a:gd name="connsiteX989" fmla="*/ 11474638 w 14267806"/>
              <a:gd name="connsiteY989" fmla="*/ 5919332 h 9114416"/>
              <a:gd name="connsiteX990" fmla="*/ 11462347 w 14267806"/>
              <a:gd name="connsiteY990" fmla="*/ 5913110 h 9114416"/>
              <a:gd name="connsiteX991" fmla="*/ 11714655 w 14267806"/>
              <a:gd name="connsiteY991" fmla="*/ 5895126 h 9114416"/>
              <a:gd name="connsiteX992" fmla="*/ 11630185 w 14267806"/>
              <a:gd name="connsiteY992" fmla="*/ 5962732 h 9114416"/>
              <a:gd name="connsiteX993" fmla="*/ 11633716 w 14267806"/>
              <a:gd name="connsiteY993" fmla="*/ 5981528 h 9114416"/>
              <a:gd name="connsiteX994" fmla="*/ 11720865 w 14267806"/>
              <a:gd name="connsiteY994" fmla="*/ 6025206 h 9114416"/>
              <a:gd name="connsiteX995" fmla="*/ 11772222 w 14267806"/>
              <a:gd name="connsiteY995" fmla="*/ 5943125 h 9114416"/>
              <a:gd name="connsiteX996" fmla="*/ 11764071 w 14267806"/>
              <a:gd name="connsiteY996" fmla="*/ 5935828 h 9114416"/>
              <a:gd name="connsiteX997" fmla="*/ 11714655 w 14267806"/>
              <a:gd name="connsiteY997" fmla="*/ 5975178 h 9114416"/>
              <a:gd name="connsiteX998" fmla="*/ 11714655 w 14267806"/>
              <a:gd name="connsiteY998" fmla="*/ 5895126 h 9114416"/>
              <a:gd name="connsiteX999" fmla="*/ 11382382 w 14267806"/>
              <a:gd name="connsiteY999" fmla="*/ 5880659 h 9114416"/>
              <a:gd name="connsiteX1000" fmla="*/ 11373615 w 14267806"/>
              <a:gd name="connsiteY1000" fmla="*/ 5904317 h 9114416"/>
              <a:gd name="connsiteX1001" fmla="*/ 11381043 w 14267806"/>
              <a:gd name="connsiteY1001" fmla="*/ 5907699 h 9114416"/>
              <a:gd name="connsiteX1002" fmla="*/ 11390290 w 14267806"/>
              <a:gd name="connsiteY1002" fmla="*/ 5884312 h 9114416"/>
              <a:gd name="connsiteX1003" fmla="*/ 11382382 w 14267806"/>
              <a:gd name="connsiteY1003" fmla="*/ 5880659 h 9114416"/>
              <a:gd name="connsiteX1004" fmla="*/ 7070740 w 14267806"/>
              <a:gd name="connsiteY1004" fmla="*/ 5879307 h 9114416"/>
              <a:gd name="connsiteX1005" fmla="*/ 7029718 w 14267806"/>
              <a:gd name="connsiteY1005" fmla="*/ 5947860 h 9114416"/>
              <a:gd name="connsiteX1006" fmla="*/ 7045662 w 14267806"/>
              <a:gd name="connsiteY1006" fmla="*/ 5958133 h 9114416"/>
              <a:gd name="connsiteX1007" fmla="*/ 7079744 w 14267806"/>
              <a:gd name="connsiteY1007" fmla="*/ 5885259 h 9114416"/>
              <a:gd name="connsiteX1008" fmla="*/ 7070740 w 14267806"/>
              <a:gd name="connsiteY1008" fmla="*/ 5879307 h 9114416"/>
              <a:gd name="connsiteX1009" fmla="*/ 11620207 w 14267806"/>
              <a:gd name="connsiteY1009" fmla="*/ 5877277 h 9114416"/>
              <a:gd name="connsiteX1010" fmla="*/ 11563371 w 14267806"/>
              <a:gd name="connsiteY1010" fmla="*/ 5990727 h 9114416"/>
              <a:gd name="connsiteX1011" fmla="*/ 11579558 w 14267806"/>
              <a:gd name="connsiteY1011" fmla="*/ 6000729 h 9114416"/>
              <a:gd name="connsiteX1012" fmla="*/ 11634088 w 14267806"/>
              <a:gd name="connsiteY1012" fmla="*/ 5887009 h 9114416"/>
              <a:gd name="connsiteX1013" fmla="*/ 11620207 w 14267806"/>
              <a:gd name="connsiteY1013" fmla="*/ 5877277 h 9114416"/>
              <a:gd name="connsiteX1014" fmla="*/ 11738027 w 14267806"/>
              <a:gd name="connsiteY1014" fmla="*/ 5825626 h 9114416"/>
              <a:gd name="connsiteX1015" fmla="*/ 11723179 w 14267806"/>
              <a:gd name="connsiteY1015" fmla="*/ 5844556 h 9114416"/>
              <a:gd name="connsiteX1016" fmla="*/ 11734131 w 14267806"/>
              <a:gd name="connsiteY1016" fmla="*/ 5856994 h 9114416"/>
              <a:gd name="connsiteX1017" fmla="*/ 11750433 w 14267806"/>
              <a:gd name="connsiteY1017" fmla="*/ 5839686 h 9114416"/>
              <a:gd name="connsiteX1018" fmla="*/ 11738027 w 14267806"/>
              <a:gd name="connsiteY1018" fmla="*/ 5825626 h 9114416"/>
              <a:gd name="connsiteX1019" fmla="*/ 11011401 w 14267806"/>
              <a:gd name="connsiteY1019" fmla="*/ 5761266 h 9114416"/>
              <a:gd name="connsiteX1020" fmla="*/ 10995700 w 14267806"/>
              <a:gd name="connsiteY1020" fmla="*/ 5823191 h 9114416"/>
              <a:gd name="connsiteX1021" fmla="*/ 11009825 w 14267806"/>
              <a:gd name="connsiteY1021" fmla="*/ 5827384 h 9114416"/>
              <a:gd name="connsiteX1022" fmla="*/ 11026128 w 14267806"/>
              <a:gd name="connsiteY1022" fmla="*/ 5765722 h 9114416"/>
              <a:gd name="connsiteX1023" fmla="*/ 11011401 w 14267806"/>
              <a:gd name="connsiteY1023" fmla="*/ 5761266 h 9114416"/>
              <a:gd name="connsiteX1024" fmla="*/ 11816044 w 14267806"/>
              <a:gd name="connsiteY1024" fmla="*/ 5660660 h 9114416"/>
              <a:gd name="connsiteX1025" fmla="*/ 11789141 w 14267806"/>
              <a:gd name="connsiteY1025" fmla="*/ 5713665 h 9114416"/>
              <a:gd name="connsiteX1026" fmla="*/ 11799004 w 14267806"/>
              <a:gd name="connsiteY1026" fmla="*/ 5720022 h 9114416"/>
              <a:gd name="connsiteX1027" fmla="*/ 11827970 w 14267806"/>
              <a:gd name="connsiteY1027" fmla="*/ 5671076 h 9114416"/>
              <a:gd name="connsiteX1028" fmla="*/ 11816044 w 14267806"/>
              <a:gd name="connsiteY1028" fmla="*/ 5660660 h 9114416"/>
              <a:gd name="connsiteX1029" fmla="*/ 10323361 w 14267806"/>
              <a:gd name="connsiteY1029" fmla="*/ 5477989 h 9114416"/>
              <a:gd name="connsiteX1030" fmla="*/ 10318010 w 14267806"/>
              <a:gd name="connsiteY1030" fmla="*/ 5500023 h 9114416"/>
              <a:gd name="connsiteX1031" fmla="*/ 10334076 w 14267806"/>
              <a:gd name="connsiteY1031" fmla="*/ 5485015 h 9114416"/>
              <a:gd name="connsiteX1032" fmla="*/ 10323361 w 14267806"/>
              <a:gd name="connsiteY1032" fmla="*/ 5477989 h 9114416"/>
              <a:gd name="connsiteX1033" fmla="*/ 12649309 w 14267806"/>
              <a:gd name="connsiteY1033" fmla="*/ 5421539 h 9114416"/>
              <a:gd name="connsiteX1034" fmla="*/ 12649159 w 14267806"/>
              <a:gd name="connsiteY1034" fmla="*/ 5422414 h 9114416"/>
              <a:gd name="connsiteX1035" fmla="*/ 12648428 w 14267806"/>
              <a:gd name="connsiteY1035" fmla="*/ 5421738 h 9114416"/>
              <a:gd name="connsiteX1036" fmla="*/ 336779 w 14267806"/>
              <a:gd name="connsiteY1036" fmla="*/ 5420385 h 9114416"/>
              <a:gd name="connsiteX1037" fmla="*/ 303916 w 14267806"/>
              <a:gd name="connsiteY1037" fmla="*/ 5523012 h 9114416"/>
              <a:gd name="connsiteX1038" fmla="*/ 336779 w 14267806"/>
              <a:gd name="connsiteY1038" fmla="*/ 5420385 h 9114416"/>
              <a:gd name="connsiteX1039" fmla="*/ 501207 w 14267806"/>
              <a:gd name="connsiteY1039" fmla="*/ 5414162 h 9114416"/>
              <a:gd name="connsiteX1040" fmla="*/ 458001 w 14267806"/>
              <a:gd name="connsiteY1040" fmla="*/ 5414298 h 9114416"/>
              <a:gd name="connsiteX1041" fmla="*/ 302090 w 14267806"/>
              <a:gd name="connsiteY1041" fmla="*/ 5973013 h 9114416"/>
              <a:gd name="connsiteX1042" fmla="*/ 356612 w 14267806"/>
              <a:gd name="connsiteY1042" fmla="*/ 5970037 h 9114416"/>
              <a:gd name="connsiteX1043" fmla="*/ 501207 w 14267806"/>
              <a:gd name="connsiteY1043" fmla="*/ 5414162 h 9114416"/>
              <a:gd name="connsiteX1044" fmla="*/ 11741071 w 14267806"/>
              <a:gd name="connsiteY1044" fmla="*/ 5316811 h 9114416"/>
              <a:gd name="connsiteX1045" fmla="*/ 11732061 w 14267806"/>
              <a:gd name="connsiteY1045" fmla="*/ 5377654 h 9114416"/>
              <a:gd name="connsiteX1046" fmla="*/ 11735834 w 14267806"/>
              <a:gd name="connsiteY1046" fmla="*/ 5421474 h 9114416"/>
              <a:gd name="connsiteX1047" fmla="*/ 11735348 w 14267806"/>
              <a:gd name="connsiteY1047" fmla="*/ 5422008 h 9114416"/>
              <a:gd name="connsiteX1048" fmla="*/ 11734988 w 14267806"/>
              <a:gd name="connsiteY1048" fmla="*/ 5422492 h 9114416"/>
              <a:gd name="connsiteX1049" fmla="*/ 11711918 w 14267806"/>
              <a:gd name="connsiteY1049" fmla="*/ 5414632 h 9114416"/>
              <a:gd name="connsiteX1050" fmla="*/ 11691770 w 14267806"/>
              <a:gd name="connsiteY1050" fmla="*/ 5457435 h 9114416"/>
              <a:gd name="connsiteX1051" fmla="*/ 11701024 w 14267806"/>
              <a:gd name="connsiteY1051" fmla="*/ 5468114 h 9114416"/>
              <a:gd name="connsiteX1052" fmla="*/ 11734988 w 14267806"/>
              <a:gd name="connsiteY1052" fmla="*/ 5422492 h 9114416"/>
              <a:gd name="connsiteX1053" fmla="*/ 11735950 w 14267806"/>
              <a:gd name="connsiteY1053" fmla="*/ 5422820 h 9114416"/>
              <a:gd name="connsiteX1054" fmla="*/ 11735834 w 14267806"/>
              <a:gd name="connsiteY1054" fmla="*/ 5421474 h 9114416"/>
              <a:gd name="connsiteX1055" fmla="*/ 11754573 w 14267806"/>
              <a:gd name="connsiteY1055" fmla="*/ 5400873 h 9114416"/>
              <a:gd name="connsiteX1056" fmla="*/ 11741071 w 14267806"/>
              <a:gd name="connsiteY1056" fmla="*/ 5316811 h 9114416"/>
              <a:gd name="connsiteX1057" fmla="*/ 11696641 w 14267806"/>
              <a:gd name="connsiteY1057" fmla="*/ 5313023 h 9114416"/>
              <a:gd name="connsiteX1058" fmla="*/ 11668283 w 14267806"/>
              <a:gd name="connsiteY1058" fmla="*/ 5353590 h 9114416"/>
              <a:gd name="connsiteX1059" fmla="*/ 11677652 w 14267806"/>
              <a:gd name="connsiteY1059" fmla="*/ 5361023 h 9114416"/>
              <a:gd name="connsiteX1060" fmla="*/ 11704069 w 14267806"/>
              <a:gd name="connsiteY1060" fmla="*/ 5318840 h 9114416"/>
              <a:gd name="connsiteX1061" fmla="*/ 11696641 w 14267806"/>
              <a:gd name="connsiteY1061" fmla="*/ 5313023 h 9114416"/>
              <a:gd name="connsiteX1062" fmla="*/ 11557404 w 14267806"/>
              <a:gd name="connsiteY1062" fmla="*/ 5257178 h 9114416"/>
              <a:gd name="connsiteX1063" fmla="*/ 11490095 w 14267806"/>
              <a:gd name="connsiteY1063" fmla="*/ 5332089 h 9114416"/>
              <a:gd name="connsiteX1064" fmla="*/ 11527951 w 14267806"/>
              <a:gd name="connsiteY1064" fmla="*/ 5332089 h 9114416"/>
              <a:gd name="connsiteX1065" fmla="*/ 11557404 w 14267806"/>
              <a:gd name="connsiteY1065" fmla="*/ 5257178 h 9114416"/>
              <a:gd name="connsiteX1066" fmla="*/ 12295096 w 14267806"/>
              <a:gd name="connsiteY1066" fmla="*/ 5246093 h 9114416"/>
              <a:gd name="connsiteX1067" fmla="*/ 12295827 w 14267806"/>
              <a:gd name="connsiteY1067" fmla="*/ 5246905 h 9114416"/>
              <a:gd name="connsiteX1068" fmla="*/ 12295110 w 14267806"/>
              <a:gd name="connsiteY1068" fmla="*/ 5246905 h 9114416"/>
              <a:gd name="connsiteX1069" fmla="*/ 11838800 w 14267806"/>
              <a:gd name="connsiteY1069" fmla="*/ 5151575 h 9114416"/>
              <a:gd name="connsiteX1070" fmla="*/ 11793524 w 14267806"/>
              <a:gd name="connsiteY1070" fmla="*/ 5305313 h 9114416"/>
              <a:gd name="connsiteX1071" fmla="*/ 11838800 w 14267806"/>
              <a:gd name="connsiteY1071" fmla="*/ 5151575 h 9114416"/>
              <a:gd name="connsiteX1072" fmla="*/ 10499121 w 14267806"/>
              <a:gd name="connsiteY1072" fmla="*/ 5129668 h 9114416"/>
              <a:gd name="connsiteX1073" fmla="*/ 10429864 w 14267806"/>
              <a:gd name="connsiteY1073" fmla="*/ 5289764 h 9114416"/>
              <a:gd name="connsiteX1074" fmla="*/ 10510803 w 14267806"/>
              <a:gd name="connsiteY1074" fmla="*/ 5138326 h 9114416"/>
              <a:gd name="connsiteX1075" fmla="*/ 10499121 w 14267806"/>
              <a:gd name="connsiteY1075" fmla="*/ 5129668 h 9114416"/>
              <a:gd name="connsiteX1076" fmla="*/ 7861865 w 14267806"/>
              <a:gd name="connsiteY1076" fmla="*/ 4996079 h 9114416"/>
              <a:gd name="connsiteX1077" fmla="*/ 7843485 w 14267806"/>
              <a:gd name="connsiteY1077" fmla="*/ 5021900 h 9114416"/>
              <a:gd name="connsiteX1078" fmla="*/ 7851758 w 14267806"/>
              <a:gd name="connsiteY1078" fmla="*/ 5031505 h 9114416"/>
              <a:gd name="connsiteX1079" fmla="*/ 7873182 w 14267806"/>
              <a:gd name="connsiteY1079" fmla="*/ 5009057 h 9114416"/>
              <a:gd name="connsiteX1080" fmla="*/ 7861865 w 14267806"/>
              <a:gd name="connsiteY1080" fmla="*/ 4996079 h 9114416"/>
              <a:gd name="connsiteX1081" fmla="*/ 6676265 w 14267806"/>
              <a:gd name="connsiteY1081" fmla="*/ 4992156 h 9114416"/>
              <a:gd name="connsiteX1082" fmla="*/ 6641339 w 14267806"/>
              <a:gd name="connsiteY1082" fmla="*/ 5041237 h 9114416"/>
              <a:gd name="connsiteX1083" fmla="*/ 6653022 w 14267806"/>
              <a:gd name="connsiteY1083" fmla="*/ 5051383 h 9114416"/>
              <a:gd name="connsiteX1084" fmla="*/ 6676265 w 14267806"/>
              <a:gd name="connsiteY1084" fmla="*/ 4992156 h 9114416"/>
              <a:gd name="connsiteX1085" fmla="*/ 12749573 w 14267806"/>
              <a:gd name="connsiteY1085" fmla="*/ 4962275 h 9114416"/>
              <a:gd name="connsiteX1086" fmla="*/ 12654760 w 14267806"/>
              <a:gd name="connsiteY1086" fmla="*/ 5077069 h 9114416"/>
              <a:gd name="connsiteX1087" fmla="*/ 12655247 w 14267806"/>
              <a:gd name="connsiteY1087" fmla="*/ 5090732 h 9114416"/>
              <a:gd name="connsiteX1088" fmla="*/ 12720120 w 14267806"/>
              <a:gd name="connsiteY1088" fmla="*/ 5077881 h 9114416"/>
              <a:gd name="connsiteX1089" fmla="*/ 12760769 w 14267806"/>
              <a:gd name="connsiteY1089" fmla="*/ 4966739 h 9114416"/>
              <a:gd name="connsiteX1090" fmla="*/ 12749573 w 14267806"/>
              <a:gd name="connsiteY1090" fmla="*/ 4962275 h 9114416"/>
              <a:gd name="connsiteX1091" fmla="*/ 6888168 w 14267806"/>
              <a:gd name="connsiteY1091" fmla="*/ 4940639 h 9114416"/>
              <a:gd name="connsiteX1092" fmla="*/ 6845570 w 14267806"/>
              <a:gd name="connsiteY1092" fmla="*/ 5023659 h 9114416"/>
              <a:gd name="connsiteX1093" fmla="*/ 6899364 w 14267806"/>
              <a:gd name="connsiteY1093" fmla="*/ 4951453 h 9114416"/>
              <a:gd name="connsiteX1094" fmla="*/ 6888168 w 14267806"/>
              <a:gd name="connsiteY1094" fmla="*/ 4940639 h 9114416"/>
              <a:gd name="connsiteX1095" fmla="*/ 7951686 w 14267806"/>
              <a:gd name="connsiteY1095" fmla="*/ 4879526 h 9114416"/>
              <a:gd name="connsiteX1096" fmla="*/ 7897400 w 14267806"/>
              <a:gd name="connsiteY1096" fmla="*/ 4928743 h 9114416"/>
              <a:gd name="connsiteX1097" fmla="*/ 7908480 w 14267806"/>
              <a:gd name="connsiteY1097" fmla="*/ 4944021 h 9114416"/>
              <a:gd name="connsiteX1098" fmla="*/ 7963985 w 14267806"/>
              <a:gd name="connsiteY1098" fmla="*/ 4896157 h 9114416"/>
              <a:gd name="connsiteX1099" fmla="*/ 7951686 w 14267806"/>
              <a:gd name="connsiteY1099" fmla="*/ 4879526 h 9114416"/>
              <a:gd name="connsiteX1100" fmla="*/ 8023736 w 14267806"/>
              <a:gd name="connsiteY1100" fmla="*/ 4878579 h 9114416"/>
              <a:gd name="connsiteX1101" fmla="*/ 7991368 w 14267806"/>
              <a:gd name="connsiteY1101" fmla="*/ 4934011 h 9114416"/>
              <a:gd name="connsiteX1102" fmla="*/ 8023736 w 14267806"/>
              <a:gd name="connsiteY1102" fmla="*/ 4878579 h 9114416"/>
              <a:gd name="connsiteX1103" fmla="*/ 12692121 w 14267806"/>
              <a:gd name="connsiteY1103" fmla="*/ 4849232 h 9114416"/>
              <a:gd name="connsiteX1104" fmla="*/ 12677151 w 14267806"/>
              <a:gd name="connsiteY1104" fmla="*/ 4891558 h 9114416"/>
              <a:gd name="connsiteX1105" fmla="*/ 12685796 w 14267806"/>
              <a:gd name="connsiteY1105" fmla="*/ 4895345 h 9114416"/>
              <a:gd name="connsiteX1106" fmla="*/ 12700766 w 14267806"/>
              <a:gd name="connsiteY1106" fmla="*/ 4853020 h 9114416"/>
              <a:gd name="connsiteX1107" fmla="*/ 12692121 w 14267806"/>
              <a:gd name="connsiteY1107" fmla="*/ 4849232 h 9114416"/>
              <a:gd name="connsiteX1108" fmla="*/ 8071455 w 14267806"/>
              <a:gd name="connsiteY1108" fmla="*/ 4809485 h 9114416"/>
              <a:gd name="connsiteX1109" fmla="*/ 8048326 w 14267806"/>
              <a:gd name="connsiteY1109" fmla="*/ 4834495 h 9114416"/>
              <a:gd name="connsiteX1110" fmla="*/ 8062444 w 14267806"/>
              <a:gd name="connsiteY1110" fmla="*/ 4850179 h 9114416"/>
              <a:gd name="connsiteX1111" fmla="*/ 8086668 w 14267806"/>
              <a:gd name="connsiteY1111" fmla="*/ 4826386 h 9114416"/>
              <a:gd name="connsiteX1112" fmla="*/ 8071455 w 14267806"/>
              <a:gd name="connsiteY1112" fmla="*/ 4809485 h 9114416"/>
              <a:gd name="connsiteX1113" fmla="*/ 7560141 w 14267806"/>
              <a:gd name="connsiteY1113" fmla="*/ 4796363 h 9114416"/>
              <a:gd name="connsiteX1114" fmla="*/ 7491128 w 14267806"/>
              <a:gd name="connsiteY1114" fmla="*/ 4952265 h 9114416"/>
              <a:gd name="connsiteX1115" fmla="*/ 7633165 w 14267806"/>
              <a:gd name="connsiteY1115" fmla="*/ 4831789 h 9114416"/>
              <a:gd name="connsiteX1116" fmla="*/ 7560141 w 14267806"/>
              <a:gd name="connsiteY1116" fmla="*/ 4796363 h 9114416"/>
              <a:gd name="connsiteX1117" fmla="*/ 1505698 w 14267806"/>
              <a:gd name="connsiteY1117" fmla="*/ 4536751 h 9114416"/>
              <a:gd name="connsiteX1118" fmla="*/ 1427438 w 14267806"/>
              <a:gd name="connsiteY1118" fmla="*/ 4652086 h 9114416"/>
              <a:gd name="connsiteX1119" fmla="*/ 1428168 w 14267806"/>
              <a:gd name="connsiteY1119" fmla="*/ 4651139 h 9114416"/>
              <a:gd name="connsiteX1120" fmla="*/ 1350760 w 14267806"/>
              <a:gd name="connsiteY1120" fmla="*/ 4814076 h 9114416"/>
              <a:gd name="connsiteX1121" fmla="*/ 1417331 w 14267806"/>
              <a:gd name="connsiteY1121" fmla="*/ 4712125 h 9114416"/>
              <a:gd name="connsiteX1122" fmla="*/ 1486222 w 14267806"/>
              <a:gd name="connsiteY1122" fmla="*/ 4630593 h 9114416"/>
              <a:gd name="connsiteX1123" fmla="*/ 1505698 w 14267806"/>
              <a:gd name="connsiteY1123" fmla="*/ 4536751 h 9114416"/>
              <a:gd name="connsiteX1124" fmla="*/ 12917776 w 14267806"/>
              <a:gd name="connsiteY1124" fmla="*/ 4318240 h 9114416"/>
              <a:gd name="connsiteX1125" fmla="*/ 12858078 w 14267806"/>
              <a:gd name="connsiteY1125" fmla="*/ 4383119 h 9114416"/>
              <a:gd name="connsiteX1126" fmla="*/ 12867505 w 14267806"/>
              <a:gd name="connsiteY1126" fmla="*/ 4420745 h 9114416"/>
              <a:gd name="connsiteX1127" fmla="*/ 12867028 w 14267806"/>
              <a:gd name="connsiteY1127" fmla="*/ 4421416 h 9114416"/>
              <a:gd name="connsiteX1128" fmla="*/ 12866362 w 14267806"/>
              <a:gd name="connsiteY1128" fmla="*/ 4422541 h 9114416"/>
              <a:gd name="connsiteX1129" fmla="*/ 12824221 w 14267806"/>
              <a:gd name="connsiteY1129" fmla="*/ 4431502 h 9114416"/>
              <a:gd name="connsiteX1130" fmla="*/ 12754444 w 14267806"/>
              <a:gd name="connsiteY1130" fmla="*/ 4535399 h 9114416"/>
              <a:gd name="connsiteX1131" fmla="*/ 12758949 w 14267806"/>
              <a:gd name="connsiteY1131" fmla="*/ 4580565 h 9114416"/>
              <a:gd name="connsiteX1132" fmla="*/ 12843291 w 14267806"/>
              <a:gd name="connsiteY1132" fmla="*/ 4461705 h 9114416"/>
              <a:gd name="connsiteX1133" fmla="*/ 12842682 w 14267806"/>
              <a:gd name="connsiteY1133" fmla="*/ 4462516 h 9114416"/>
              <a:gd name="connsiteX1134" fmla="*/ 12866362 w 14267806"/>
              <a:gd name="connsiteY1134" fmla="*/ 4422541 h 9114416"/>
              <a:gd name="connsiteX1135" fmla="*/ 12867874 w 14267806"/>
              <a:gd name="connsiteY1135" fmla="*/ 4422220 h 9114416"/>
              <a:gd name="connsiteX1136" fmla="*/ 12867505 w 14267806"/>
              <a:gd name="connsiteY1136" fmla="*/ 4420745 h 9114416"/>
              <a:gd name="connsiteX1137" fmla="*/ 12899748 w 14267806"/>
              <a:gd name="connsiteY1137" fmla="*/ 4375355 h 9114416"/>
              <a:gd name="connsiteX1138" fmla="*/ 12917776 w 14267806"/>
              <a:gd name="connsiteY1138" fmla="*/ 4318240 h 9114416"/>
              <a:gd name="connsiteX1139" fmla="*/ 6207798 w 14267806"/>
              <a:gd name="connsiteY1139" fmla="*/ 4263214 h 9114416"/>
              <a:gd name="connsiteX1140" fmla="*/ 6184305 w 14267806"/>
              <a:gd name="connsiteY1140" fmla="*/ 4287954 h 9114416"/>
              <a:gd name="connsiteX1141" fmla="*/ 6199160 w 14267806"/>
              <a:gd name="connsiteY1141" fmla="*/ 4304720 h 9114416"/>
              <a:gd name="connsiteX1142" fmla="*/ 6222648 w 14267806"/>
              <a:gd name="connsiteY1142" fmla="*/ 4279845 h 9114416"/>
              <a:gd name="connsiteX1143" fmla="*/ 6207798 w 14267806"/>
              <a:gd name="connsiteY1143" fmla="*/ 4263214 h 9114416"/>
              <a:gd name="connsiteX1144" fmla="*/ 1576531 w 14267806"/>
              <a:gd name="connsiteY1144" fmla="*/ 4245907 h 9114416"/>
              <a:gd name="connsiteX1145" fmla="*/ 1565707 w 14267806"/>
              <a:gd name="connsiteY1145" fmla="*/ 4268076 h 9114416"/>
              <a:gd name="connsiteX1146" fmla="*/ 1573737 w 14267806"/>
              <a:gd name="connsiteY1146" fmla="*/ 4272811 h 9114416"/>
              <a:gd name="connsiteX1147" fmla="*/ 1584080 w 14267806"/>
              <a:gd name="connsiteY1147" fmla="*/ 4250363 h 9114416"/>
              <a:gd name="connsiteX1148" fmla="*/ 1576531 w 14267806"/>
              <a:gd name="connsiteY1148" fmla="*/ 4245907 h 9114416"/>
              <a:gd name="connsiteX1149" fmla="*/ 7564646 w 14267806"/>
              <a:gd name="connsiteY1149" fmla="*/ 4229268 h 9114416"/>
              <a:gd name="connsiteX1150" fmla="*/ 7556245 w 14267806"/>
              <a:gd name="connsiteY1150" fmla="*/ 4234544 h 9114416"/>
              <a:gd name="connsiteX1151" fmla="*/ 7560499 w 14267806"/>
              <a:gd name="connsiteY1151" fmla="*/ 4245366 h 9114416"/>
              <a:gd name="connsiteX1152" fmla="*/ 7569266 w 14267806"/>
              <a:gd name="connsiteY1152" fmla="*/ 4240361 h 9114416"/>
              <a:gd name="connsiteX1153" fmla="*/ 7564646 w 14267806"/>
              <a:gd name="connsiteY1153" fmla="*/ 4229268 h 9114416"/>
              <a:gd name="connsiteX1154" fmla="*/ 6362250 w 14267806"/>
              <a:gd name="connsiteY1154" fmla="*/ 4170049 h 9114416"/>
              <a:gd name="connsiteX1155" fmla="*/ 6306997 w 14267806"/>
              <a:gd name="connsiteY1155" fmla="*/ 4218454 h 9114416"/>
              <a:gd name="connsiteX1156" fmla="*/ 6319410 w 14267806"/>
              <a:gd name="connsiteY1156" fmla="*/ 4234679 h 9114416"/>
              <a:gd name="connsiteX1157" fmla="*/ 6373573 w 14267806"/>
              <a:gd name="connsiteY1157" fmla="*/ 4185597 h 9114416"/>
              <a:gd name="connsiteX1158" fmla="*/ 6362250 w 14267806"/>
              <a:gd name="connsiteY1158" fmla="*/ 4170049 h 9114416"/>
              <a:gd name="connsiteX1159" fmla="*/ 6266591 w 14267806"/>
              <a:gd name="connsiteY1159" fmla="*/ 4168425 h 9114416"/>
              <a:gd name="connsiteX1160" fmla="*/ 6242969 w 14267806"/>
              <a:gd name="connsiteY1160" fmla="*/ 4242525 h 9114416"/>
              <a:gd name="connsiteX1161" fmla="*/ 6280587 w 14267806"/>
              <a:gd name="connsiteY1161" fmla="*/ 4179375 h 9114416"/>
              <a:gd name="connsiteX1162" fmla="*/ 6266591 w 14267806"/>
              <a:gd name="connsiteY1162" fmla="*/ 4168425 h 9114416"/>
              <a:gd name="connsiteX1163" fmla="*/ 6778019 w 14267806"/>
              <a:gd name="connsiteY1163" fmla="*/ 4156792 h 9114416"/>
              <a:gd name="connsiteX1164" fmla="*/ 6636102 w 14267806"/>
              <a:gd name="connsiteY1164" fmla="*/ 4282408 h 9114416"/>
              <a:gd name="connsiteX1165" fmla="*/ 6706205 w 14267806"/>
              <a:gd name="connsiteY1165" fmla="*/ 4315001 h 9114416"/>
              <a:gd name="connsiteX1166" fmla="*/ 6790195 w 14267806"/>
              <a:gd name="connsiteY1166" fmla="*/ 4168425 h 9114416"/>
              <a:gd name="connsiteX1167" fmla="*/ 6778019 w 14267806"/>
              <a:gd name="connsiteY1167" fmla="*/ 4156792 h 9114416"/>
              <a:gd name="connsiteX1168" fmla="*/ 7426620 w 14267806"/>
              <a:gd name="connsiteY1168" fmla="*/ 4089726 h 9114416"/>
              <a:gd name="connsiteX1169" fmla="*/ 7372577 w 14267806"/>
              <a:gd name="connsiteY1169" fmla="*/ 4161391 h 9114416"/>
              <a:gd name="connsiteX1170" fmla="*/ 7426620 w 14267806"/>
              <a:gd name="connsiteY1170" fmla="*/ 4089726 h 9114416"/>
              <a:gd name="connsiteX1171" fmla="*/ 6415197 w 14267806"/>
              <a:gd name="connsiteY1171" fmla="*/ 4081077 h 9114416"/>
              <a:gd name="connsiteX1172" fmla="*/ 6397790 w 14267806"/>
              <a:gd name="connsiteY1172" fmla="*/ 4106493 h 9114416"/>
              <a:gd name="connsiteX1173" fmla="*/ 6405340 w 14267806"/>
              <a:gd name="connsiteY1173" fmla="*/ 4112715 h 9114416"/>
              <a:gd name="connsiteX1174" fmla="*/ 6422373 w 14267806"/>
              <a:gd name="connsiteY1174" fmla="*/ 4086886 h 9114416"/>
              <a:gd name="connsiteX1175" fmla="*/ 6415197 w 14267806"/>
              <a:gd name="connsiteY1175" fmla="*/ 4081077 h 9114416"/>
              <a:gd name="connsiteX1176" fmla="*/ 7617343 w 14267806"/>
              <a:gd name="connsiteY1176" fmla="*/ 4062552 h 9114416"/>
              <a:gd name="connsiteX1177" fmla="*/ 7585576 w 14267806"/>
              <a:gd name="connsiteY1177" fmla="*/ 4112310 h 9114416"/>
              <a:gd name="connsiteX1178" fmla="*/ 7596163 w 14267806"/>
              <a:gd name="connsiteY1178" fmla="*/ 4121906 h 9114416"/>
              <a:gd name="connsiteX1179" fmla="*/ 7629634 w 14267806"/>
              <a:gd name="connsiteY1179" fmla="*/ 4071878 h 9114416"/>
              <a:gd name="connsiteX1180" fmla="*/ 7617343 w 14267806"/>
              <a:gd name="connsiteY1180" fmla="*/ 4062552 h 9114416"/>
              <a:gd name="connsiteX1181" fmla="*/ 1573788 w 14267806"/>
              <a:gd name="connsiteY1181" fmla="*/ 4032919 h 9114416"/>
              <a:gd name="connsiteX1182" fmla="*/ 1516893 w 14267806"/>
              <a:gd name="connsiteY1182" fmla="*/ 4155988 h 9114416"/>
              <a:gd name="connsiteX1183" fmla="*/ 1617430 w 14267806"/>
              <a:gd name="connsiteY1183" fmla="*/ 4036587 h 9114416"/>
              <a:gd name="connsiteX1184" fmla="*/ 1573788 w 14267806"/>
              <a:gd name="connsiteY1184" fmla="*/ 4032919 h 9114416"/>
              <a:gd name="connsiteX1185" fmla="*/ 1973562 w 14267806"/>
              <a:gd name="connsiteY1185" fmla="*/ 3867976 h 9114416"/>
              <a:gd name="connsiteX1186" fmla="*/ 1974279 w 14267806"/>
              <a:gd name="connsiteY1186" fmla="*/ 3867976 h 9114416"/>
              <a:gd name="connsiteX1187" fmla="*/ 1974293 w 14267806"/>
              <a:gd name="connsiteY1187" fmla="*/ 3868788 h 9114416"/>
              <a:gd name="connsiteX1188" fmla="*/ 3843787 w 14267806"/>
              <a:gd name="connsiteY1188" fmla="*/ 3818624 h 9114416"/>
              <a:gd name="connsiteX1189" fmla="*/ 3759560 w 14267806"/>
              <a:gd name="connsiteY1189" fmla="*/ 3977367 h 9114416"/>
              <a:gd name="connsiteX1190" fmla="*/ 3843787 w 14267806"/>
              <a:gd name="connsiteY1190" fmla="*/ 3818624 h 9114416"/>
              <a:gd name="connsiteX1191" fmla="*/ 2478179 w 14267806"/>
              <a:gd name="connsiteY1191" fmla="*/ 3811996 h 9114416"/>
              <a:gd name="connsiteX1192" fmla="*/ 2432903 w 14267806"/>
              <a:gd name="connsiteY1192" fmla="*/ 3955460 h 9114416"/>
              <a:gd name="connsiteX1193" fmla="*/ 2478179 w 14267806"/>
              <a:gd name="connsiteY1193" fmla="*/ 3811996 h 9114416"/>
              <a:gd name="connsiteX1194" fmla="*/ 2743509 w 14267806"/>
              <a:gd name="connsiteY1194" fmla="*/ 3780763 h 9114416"/>
              <a:gd name="connsiteX1195" fmla="*/ 2710768 w 14267806"/>
              <a:gd name="connsiteY1195" fmla="*/ 3862701 h 9114416"/>
              <a:gd name="connsiteX1196" fmla="*/ 2779294 w 14267806"/>
              <a:gd name="connsiteY1196" fmla="*/ 3780763 h 9114416"/>
              <a:gd name="connsiteX1197" fmla="*/ 2743509 w 14267806"/>
              <a:gd name="connsiteY1197" fmla="*/ 3780763 h 9114416"/>
              <a:gd name="connsiteX1198" fmla="*/ 2593556 w 14267806"/>
              <a:gd name="connsiteY1198" fmla="*/ 3753039 h 9114416"/>
              <a:gd name="connsiteX1199" fmla="*/ 2566173 w 14267806"/>
              <a:gd name="connsiteY1199" fmla="*/ 3792118 h 9114416"/>
              <a:gd name="connsiteX1200" fmla="*/ 2574453 w 14267806"/>
              <a:gd name="connsiteY1200" fmla="*/ 3801723 h 9114416"/>
              <a:gd name="connsiteX1201" fmla="*/ 2602445 w 14267806"/>
              <a:gd name="connsiteY1201" fmla="*/ 3760209 h 9114416"/>
              <a:gd name="connsiteX1202" fmla="*/ 2593556 w 14267806"/>
              <a:gd name="connsiteY1202" fmla="*/ 3753039 h 9114416"/>
              <a:gd name="connsiteX1203" fmla="*/ 1621083 w 14267806"/>
              <a:gd name="connsiteY1203" fmla="*/ 3692061 h 9114416"/>
              <a:gd name="connsiteX1204" fmla="*/ 1621813 w 14267806"/>
              <a:gd name="connsiteY1204" fmla="*/ 3692738 h 9114416"/>
              <a:gd name="connsiteX1205" fmla="*/ 1620921 w 14267806"/>
              <a:gd name="connsiteY1205" fmla="*/ 3693020 h 9114416"/>
              <a:gd name="connsiteX1206" fmla="*/ 2569948 w 14267806"/>
              <a:gd name="connsiteY1206" fmla="*/ 3645948 h 9114416"/>
              <a:gd name="connsiteX1207" fmla="*/ 2535964 w 14267806"/>
              <a:gd name="connsiteY1207" fmla="*/ 3691309 h 9114416"/>
              <a:gd name="connsiteX1208" fmla="*/ 2535015 w 14267806"/>
              <a:gd name="connsiteY1208" fmla="*/ 3690979 h 9114416"/>
              <a:gd name="connsiteX1209" fmla="*/ 2535128 w 14267806"/>
              <a:gd name="connsiteY1209" fmla="*/ 3692339 h 9114416"/>
              <a:gd name="connsiteX1210" fmla="*/ 2516294 w 14267806"/>
              <a:gd name="connsiteY1210" fmla="*/ 3713137 h 9114416"/>
              <a:gd name="connsiteX1211" fmla="*/ 2529786 w 14267806"/>
              <a:gd name="connsiteY1211" fmla="*/ 3797259 h 9114416"/>
              <a:gd name="connsiteX1212" fmla="*/ 2538790 w 14267806"/>
              <a:gd name="connsiteY1212" fmla="*/ 3736273 h 9114416"/>
              <a:gd name="connsiteX1213" fmla="*/ 2535128 w 14267806"/>
              <a:gd name="connsiteY1213" fmla="*/ 3692339 h 9114416"/>
              <a:gd name="connsiteX1214" fmla="*/ 2535502 w 14267806"/>
              <a:gd name="connsiteY1214" fmla="*/ 3691926 h 9114416"/>
              <a:gd name="connsiteX1215" fmla="*/ 2535964 w 14267806"/>
              <a:gd name="connsiteY1215" fmla="*/ 3691309 h 9114416"/>
              <a:gd name="connsiteX1216" fmla="*/ 2559017 w 14267806"/>
              <a:gd name="connsiteY1216" fmla="*/ 3699321 h 9114416"/>
              <a:gd name="connsiteX1217" fmla="*/ 2579202 w 14267806"/>
              <a:gd name="connsiteY1217" fmla="*/ 3656635 h 9114416"/>
              <a:gd name="connsiteX1218" fmla="*/ 2569948 w 14267806"/>
              <a:gd name="connsiteY1218" fmla="*/ 3645948 h 9114416"/>
              <a:gd name="connsiteX1219" fmla="*/ 3942855 w 14267806"/>
              <a:gd name="connsiteY1219" fmla="*/ 3612551 h 9114416"/>
              <a:gd name="connsiteX1220" fmla="*/ 3941523 w 14267806"/>
              <a:gd name="connsiteY1220" fmla="*/ 3635404 h 9114416"/>
              <a:gd name="connsiteX1221" fmla="*/ 3949309 w 14267806"/>
              <a:gd name="connsiteY1221" fmla="*/ 3636351 h 9114416"/>
              <a:gd name="connsiteX1222" fmla="*/ 3955154 w 14267806"/>
              <a:gd name="connsiteY1222" fmla="*/ 3614174 h 9114416"/>
              <a:gd name="connsiteX1223" fmla="*/ 3942855 w 14267806"/>
              <a:gd name="connsiteY1223" fmla="*/ 3612551 h 9114416"/>
              <a:gd name="connsiteX1224" fmla="*/ 13966204 w 14267806"/>
              <a:gd name="connsiteY1224" fmla="*/ 3590787 h 9114416"/>
              <a:gd name="connsiteX1225" fmla="*/ 13935655 w 14267806"/>
              <a:gd name="connsiteY1225" fmla="*/ 3693820 h 9114416"/>
              <a:gd name="connsiteX1226" fmla="*/ 13949285 w 14267806"/>
              <a:gd name="connsiteY1226" fmla="*/ 3698149 h 9114416"/>
              <a:gd name="connsiteX1227" fmla="*/ 13977406 w 14267806"/>
              <a:gd name="connsiteY1227" fmla="*/ 3595108 h 9114416"/>
              <a:gd name="connsiteX1228" fmla="*/ 13966204 w 14267806"/>
              <a:gd name="connsiteY1228" fmla="*/ 3590787 h 9114416"/>
              <a:gd name="connsiteX1229" fmla="*/ 2472821 w 14267806"/>
              <a:gd name="connsiteY1229" fmla="*/ 3392830 h 9114416"/>
              <a:gd name="connsiteX1230" fmla="*/ 2443976 w 14267806"/>
              <a:gd name="connsiteY1230" fmla="*/ 3445428 h 9114416"/>
              <a:gd name="connsiteX1231" fmla="*/ 2453231 w 14267806"/>
              <a:gd name="connsiteY1231" fmla="*/ 3452184 h 9114416"/>
              <a:gd name="connsiteX1232" fmla="*/ 2483773 w 14267806"/>
              <a:gd name="connsiteY1232" fmla="*/ 3401614 h 9114416"/>
              <a:gd name="connsiteX1233" fmla="*/ 2472821 w 14267806"/>
              <a:gd name="connsiteY1233" fmla="*/ 3392830 h 9114416"/>
              <a:gd name="connsiteX1234" fmla="*/ 3260789 w 14267806"/>
              <a:gd name="connsiteY1234" fmla="*/ 3288038 h 9114416"/>
              <a:gd name="connsiteX1235" fmla="*/ 3244228 w 14267806"/>
              <a:gd name="connsiteY1235" fmla="*/ 3349828 h 9114416"/>
              <a:gd name="connsiteX1236" fmla="*/ 3258353 w 14267806"/>
              <a:gd name="connsiteY1236" fmla="*/ 3354292 h 9114416"/>
              <a:gd name="connsiteX1237" fmla="*/ 3274656 w 14267806"/>
              <a:gd name="connsiteY1237" fmla="*/ 3292502 h 9114416"/>
              <a:gd name="connsiteX1238" fmla="*/ 3260789 w 14267806"/>
              <a:gd name="connsiteY1238" fmla="*/ 3288038 h 9114416"/>
              <a:gd name="connsiteX1239" fmla="*/ 2540738 w 14267806"/>
              <a:gd name="connsiteY1239" fmla="*/ 3261802 h 9114416"/>
              <a:gd name="connsiteX1240" fmla="*/ 2520776 w 14267806"/>
              <a:gd name="connsiteY1240" fmla="*/ 3272084 h 9114416"/>
              <a:gd name="connsiteX1241" fmla="*/ 2530997 w 14267806"/>
              <a:gd name="connsiteY1241" fmla="*/ 3282086 h 9114416"/>
              <a:gd name="connsiteX1242" fmla="*/ 2540738 w 14267806"/>
              <a:gd name="connsiteY1242" fmla="*/ 3261802 h 9114416"/>
              <a:gd name="connsiteX1243" fmla="*/ 2890539 w 14267806"/>
              <a:gd name="connsiteY1243" fmla="*/ 3206904 h 9114416"/>
              <a:gd name="connsiteX1244" fmla="*/ 2880067 w 14267806"/>
              <a:gd name="connsiteY1244" fmla="*/ 3228135 h 9114416"/>
              <a:gd name="connsiteX1245" fmla="*/ 2887494 w 14267806"/>
              <a:gd name="connsiteY1245" fmla="*/ 3232599 h 9114416"/>
              <a:gd name="connsiteX1246" fmla="*/ 2897594 w 14267806"/>
              <a:gd name="connsiteY1246" fmla="*/ 3211097 h 9114416"/>
              <a:gd name="connsiteX1247" fmla="*/ 2890539 w 14267806"/>
              <a:gd name="connsiteY1247" fmla="*/ 3206904 h 9114416"/>
              <a:gd name="connsiteX1248" fmla="*/ 7223606 w 14267806"/>
              <a:gd name="connsiteY1248" fmla="*/ 3156605 h 9114416"/>
              <a:gd name="connsiteX1249" fmla="*/ 7192083 w 14267806"/>
              <a:gd name="connsiteY1249" fmla="*/ 3228676 h 9114416"/>
              <a:gd name="connsiteX1250" fmla="*/ 7200599 w 14267806"/>
              <a:gd name="connsiteY1250" fmla="*/ 3234086 h 9114416"/>
              <a:gd name="connsiteX1251" fmla="*/ 7241133 w 14267806"/>
              <a:gd name="connsiteY1251" fmla="*/ 3167292 h 9114416"/>
              <a:gd name="connsiteX1252" fmla="*/ 7223606 w 14267806"/>
              <a:gd name="connsiteY1252" fmla="*/ 3156605 h 9114416"/>
              <a:gd name="connsiteX1253" fmla="*/ 7131530 w 14267806"/>
              <a:gd name="connsiteY1253" fmla="*/ 3144380 h 9114416"/>
              <a:gd name="connsiteX1254" fmla="*/ 7113336 w 14267806"/>
              <a:gd name="connsiteY1254" fmla="*/ 3182164 h 9114416"/>
              <a:gd name="connsiteX1255" fmla="*/ 7152645 w 14267806"/>
              <a:gd name="connsiteY1255" fmla="*/ 3152412 h 9114416"/>
              <a:gd name="connsiteX1256" fmla="*/ 7131530 w 14267806"/>
              <a:gd name="connsiteY1256" fmla="*/ 3144380 h 9114416"/>
              <a:gd name="connsiteX1257" fmla="*/ 6995272 w 14267806"/>
              <a:gd name="connsiteY1257" fmla="*/ 3142680 h 9114416"/>
              <a:gd name="connsiteX1258" fmla="*/ 6979206 w 14267806"/>
              <a:gd name="connsiteY1258" fmla="*/ 3165939 h 9114416"/>
              <a:gd name="connsiteX1259" fmla="*/ 6985538 w 14267806"/>
              <a:gd name="connsiteY1259" fmla="*/ 3175130 h 9114416"/>
              <a:gd name="connsiteX1260" fmla="*/ 7002700 w 14267806"/>
              <a:gd name="connsiteY1260" fmla="*/ 3148632 h 9114416"/>
              <a:gd name="connsiteX1261" fmla="*/ 6995272 w 14267806"/>
              <a:gd name="connsiteY1261" fmla="*/ 3142680 h 9114416"/>
              <a:gd name="connsiteX1262" fmla="*/ 13968761 w 14267806"/>
              <a:gd name="connsiteY1262" fmla="*/ 3141191 h 9114416"/>
              <a:gd name="connsiteX1263" fmla="*/ 13913994 w 14267806"/>
              <a:gd name="connsiteY1263" fmla="*/ 3144167 h 9114416"/>
              <a:gd name="connsiteX1264" fmla="*/ 13770130 w 14267806"/>
              <a:gd name="connsiteY1264" fmla="*/ 3699629 h 9114416"/>
              <a:gd name="connsiteX1265" fmla="*/ 13811266 w 14267806"/>
              <a:gd name="connsiteY1265" fmla="*/ 3699764 h 9114416"/>
              <a:gd name="connsiteX1266" fmla="*/ 13968761 w 14267806"/>
              <a:gd name="connsiteY1266" fmla="*/ 3141191 h 9114416"/>
              <a:gd name="connsiteX1267" fmla="*/ 2922671 w 14267806"/>
              <a:gd name="connsiteY1267" fmla="*/ 3134428 h 9114416"/>
              <a:gd name="connsiteX1268" fmla="*/ 2907092 w 14267806"/>
              <a:gd name="connsiteY1268" fmla="*/ 3166074 h 9114416"/>
              <a:gd name="connsiteX1269" fmla="*/ 2916224 w 14267806"/>
              <a:gd name="connsiteY1269" fmla="*/ 3171477 h 9114416"/>
              <a:gd name="connsiteX1270" fmla="*/ 2931438 w 14267806"/>
              <a:gd name="connsiteY1270" fmla="*/ 3139433 h 9114416"/>
              <a:gd name="connsiteX1271" fmla="*/ 2922671 w 14267806"/>
              <a:gd name="connsiteY1271" fmla="*/ 3134428 h 9114416"/>
              <a:gd name="connsiteX1272" fmla="*/ 2690569 w 14267806"/>
              <a:gd name="connsiteY1272" fmla="*/ 3114423 h 9114416"/>
              <a:gd name="connsiteX1273" fmla="*/ 2637736 w 14267806"/>
              <a:gd name="connsiteY1273" fmla="*/ 3227729 h 9114416"/>
              <a:gd name="connsiteX1274" fmla="*/ 2651009 w 14267806"/>
              <a:gd name="connsiteY1274" fmla="*/ 3235710 h 9114416"/>
              <a:gd name="connsiteX1275" fmla="*/ 2708454 w 14267806"/>
              <a:gd name="connsiteY1275" fmla="*/ 3123614 h 9114416"/>
              <a:gd name="connsiteX1276" fmla="*/ 2690569 w 14267806"/>
              <a:gd name="connsiteY1276" fmla="*/ 3114423 h 9114416"/>
              <a:gd name="connsiteX1277" fmla="*/ 2550594 w 14267806"/>
              <a:gd name="connsiteY1277" fmla="*/ 3089269 h 9114416"/>
              <a:gd name="connsiteX1278" fmla="*/ 2498986 w 14267806"/>
              <a:gd name="connsiteY1278" fmla="*/ 3169043 h 9114416"/>
              <a:gd name="connsiteX1279" fmla="*/ 2505440 w 14267806"/>
              <a:gd name="connsiteY1279" fmla="*/ 3177565 h 9114416"/>
              <a:gd name="connsiteX1280" fmla="*/ 2557291 w 14267806"/>
              <a:gd name="connsiteY1280" fmla="*/ 3140515 h 9114416"/>
              <a:gd name="connsiteX1281" fmla="*/ 2557291 w 14267806"/>
              <a:gd name="connsiteY1281" fmla="*/ 3219620 h 9114416"/>
              <a:gd name="connsiteX1282" fmla="*/ 2651618 w 14267806"/>
              <a:gd name="connsiteY1282" fmla="*/ 3141191 h 9114416"/>
              <a:gd name="connsiteX1283" fmla="*/ 2550594 w 14267806"/>
              <a:gd name="connsiteY1283" fmla="*/ 3089269 h 9114416"/>
              <a:gd name="connsiteX1284" fmla="*/ 2887586 w 14267806"/>
              <a:gd name="connsiteY1284" fmla="*/ 3053454 h 9114416"/>
              <a:gd name="connsiteX1285" fmla="*/ 2876543 w 14267806"/>
              <a:gd name="connsiteY1285" fmla="*/ 3054113 h 9114416"/>
              <a:gd name="connsiteX1286" fmla="*/ 2799622 w 14267806"/>
              <a:gd name="connsiteY1286" fmla="*/ 3193384 h 9114416"/>
              <a:gd name="connsiteX1287" fmla="*/ 2808138 w 14267806"/>
              <a:gd name="connsiteY1287" fmla="*/ 3202177 h 9114416"/>
              <a:gd name="connsiteX1288" fmla="*/ 2900151 w 14267806"/>
              <a:gd name="connsiteY1288" fmla="*/ 3082370 h 9114416"/>
              <a:gd name="connsiteX1289" fmla="*/ 2901369 w 14267806"/>
              <a:gd name="connsiteY1289" fmla="*/ 3059389 h 9114416"/>
              <a:gd name="connsiteX1290" fmla="*/ 2887586 w 14267806"/>
              <a:gd name="connsiteY1290" fmla="*/ 3053454 h 9114416"/>
              <a:gd name="connsiteX1291" fmla="*/ 13943935 w 14267806"/>
              <a:gd name="connsiteY1291" fmla="*/ 3018281 h 9114416"/>
              <a:gd name="connsiteX1292" fmla="*/ 13929695 w 14267806"/>
              <a:gd name="connsiteY1292" fmla="*/ 3069527 h 9114416"/>
              <a:gd name="connsiteX1293" fmla="*/ 13939916 w 14267806"/>
              <a:gd name="connsiteY1293" fmla="*/ 3074397 h 9114416"/>
              <a:gd name="connsiteX1294" fmla="*/ 13953060 w 14267806"/>
              <a:gd name="connsiteY1294" fmla="*/ 3049649 h 9114416"/>
              <a:gd name="connsiteX1295" fmla="*/ 13953547 w 14267806"/>
              <a:gd name="connsiteY1295" fmla="*/ 3018416 h 9114416"/>
              <a:gd name="connsiteX1296" fmla="*/ 13943935 w 14267806"/>
              <a:gd name="connsiteY1296" fmla="*/ 3018281 h 9114416"/>
              <a:gd name="connsiteX1297" fmla="*/ 3531598 w 14267806"/>
              <a:gd name="connsiteY1297" fmla="*/ 2957160 h 9114416"/>
              <a:gd name="connsiteX1298" fmla="*/ 3536827 w 14267806"/>
              <a:gd name="connsiteY1298" fmla="*/ 2970282 h 9114416"/>
              <a:gd name="connsiteX1299" fmla="*/ 3545952 w 14267806"/>
              <a:gd name="connsiteY1299" fmla="*/ 2967035 h 9114416"/>
              <a:gd name="connsiteX1300" fmla="*/ 3541576 w 14267806"/>
              <a:gd name="connsiteY1300" fmla="*/ 2957295 h 9114416"/>
              <a:gd name="connsiteX1301" fmla="*/ 3531598 w 14267806"/>
              <a:gd name="connsiteY1301" fmla="*/ 2957160 h 9114416"/>
              <a:gd name="connsiteX1302" fmla="*/ 3449198 w 14267806"/>
              <a:gd name="connsiteY1302" fmla="*/ 2934585 h 9114416"/>
              <a:gd name="connsiteX1303" fmla="*/ 3435811 w 14267806"/>
              <a:gd name="connsiteY1303" fmla="*/ 2965141 h 9114416"/>
              <a:gd name="connsiteX1304" fmla="*/ 3452722 w 14267806"/>
              <a:gd name="connsiteY1304" fmla="*/ 2954192 h 9114416"/>
              <a:gd name="connsiteX1305" fmla="*/ 3449198 w 14267806"/>
              <a:gd name="connsiteY1305" fmla="*/ 2934585 h 9114416"/>
              <a:gd name="connsiteX1306" fmla="*/ 2782825 w 14267806"/>
              <a:gd name="connsiteY1306" fmla="*/ 2820730 h 9114416"/>
              <a:gd name="connsiteX1307" fmla="*/ 2713325 w 14267806"/>
              <a:gd name="connsiteY1307" fmla="*/ 2942558 h 9114416"/>
              <a:gd name="connsiteX1308" fmla="*/ 2782825 w 14267806"/>
              <a:gd name="connsiteY1308" fmla="*/ 2820730 h 9114416"/>
              <a:gd name="connsiteX1309" fmla="*/ 3594394 w 14267806"/>
              <a:gd name="connsiteY1309" fmla="*/ 2819918 h 9114416"/>
              <a:gd name="connsiteX1310" fmla="*/ 3594294 w 14267806"/>
              <a:gd name="connsiteY1310" fmla="*/ 2853082 h 9114416"/>
              <a:gd name="connsiteX1311" fmla="*/ 3594280 w 14267806"/>
              <a:gd name="connsiteY1311" fmla="*/ 2879828 h 9114416"/>
              <a:gd name="connsiteX1312" fmla="*/ 3593907 w 14267806"/>
              <a:gd name="connsiteY1312" fmla="*/ 2880363 h 9114416"/>
              <a:gd name="connsiteX1313" fmla="*/ 3593686 w 14267806"/>
              <a:gd name="connsiteY1313" fmla="*/ 2880995 h 9114416"/>
              <a:gd name="connsiteX1314" fmla="*/ 3541576 w 14267806"/>
              <a:gd name="connsiteY1314" fmla="*/ 2900916 h 9114416"/>
              <a:gd name="connsiteX1315" fmla="*/ 3587375 w 14267806"/>
              <a:gd name="connsiteY1315" fmla="*/ 2899069 h 9114416"/>
              <a:gd name="connsiteX1316" fmla="*/ 3593686 w 14267806"/>
              <a:gd name="connsiteY1316" fmla="*/ 2880995 h 9114416"/>
              <a:gd name="connsiteX1317" fmla="*/ 3594280 w 14267806"/>
              <a:gd name="connsiteY1317" fmla="*/ 2880768 h 9114416"/>
              <a:gd name="connsiteX1318" fmla="*/ 3594280 w 14267806"/>
              <a:gd name="connsiteY1318" fmla="*/ 2879828 h 9114416"/>
              <a:gd name="connsiteX1319" fmla="*/ 3612091 w 14267806"/>
              <a:gd name="connsiteY1319" fmla="*/ 2854300 h 9114416"/>
              <a:gd name="connsiteX1320" fmla="*/ 3594394 w 14267806"/>
              <a:gd name="connsiteY1320" fmla="*/ 2819918 h 9114416"/>
              <a:gd name="connsiteX1321" fmla="*/ 8441461 w 14267806"/>
              <a:gd name="connsiteY1321" fmla="*/ 2795854 h 9114416"/>
              <a:gd name="connsiteX1322" fmla="*/ 8432572 w 14267806"/>
              <a:gd name="connsiteY1322" fmla="*/ 2800040 h 9114416"/>
              <a:gd name="connsiteX1323" fmla="*/ 8439871 w 14267806"/>
              <a:gd name="connsiteY1323" fmla="*/ 2814515 h 9114416"/>
              <a:gd name="connsiteX1324" fmla="*/ 8446446 w 14267806"/>
              <a:gd name="connsiteY1324" fmla="*/ 2806398 h 9114416"/>
              <a:gd name="connsiteX1325" fmla="*/ 8441461 w 14267806"/>
              <a:gd name="connsiteY1325" fmla="*/ 2795854 h 9114416"/>
              <a:gd name="connsiteX1326" fmla="*/ 3103774 w 14267806"/>
              <a:gd name="connsiteY1326" fmla="*/ 2776788 h 9114416"/>
              <a:gd name="connsiteX1327" fmla="*/ 3061299 w 14267806"/>
              <a:gd name="connsiteY1327" fmla="*/ 2870758 h 9114416"/>
              <a:gd name="connsiteX1328" fmla="*/ 3103774 w 14267806"/>
              <a:gd name="connsiteY1328" fmla="*/ 2776788 h 9114416"/>
              <a:gd name="connsiteX1329" fmla="*/ 8314637 w 14267806"/>
              <a:gd name="connsiteY1329" fmla="*/ 2769348 h 9114416"/>
              <a:gd name="connsiteX1330" fmla="*/ 8309645 w 14267806"/>
              <a:gd name="connsiteY1330" fmla="*/ 2779088 h 9114416"/>
              <a:gd name="connsiteX1331" fmla="*/ 8316213 w 14267806"/>
              <a:gd name="connsiteY1331" fmla="*/ 2786114 h 9114416"/>
              <a:gd name="connsiteX1332" fmla="*/ 8321936 w 14267806"/>
              <a:gd name="connsiteY1332" fmla="*/ 2776383 h 9114416"/>
              <a:gd name="connsiteX1333" fmla="*/ 8314637 w 14267806"/>
              <a:gd name="connsiteY1333" fmla="*/ 2769348 h 9114416"/>
              <a:gd name="connsiteX1334" fmla="*/ 3628482 w 14267806"/>
              <a:gd name="connsiteY1334" fmla="*/ 2753664 h 9114416"/>
              <a:gd name="connsiteX1335" fmla="*/ 3614479 w 14267806"/>
              <a:gd name="connsiteY1335" fmla="*/ 2769213 h 9114416"/>
              <a:gd name="connsiteX1336" fmla="*/ 3636024 w 14267806"/>
              <a:gd name="connsiteY1336" fmla="*/ 2797342 h 9114416"/>
              <a:gd name="connsiteX1337" fmla="*/ 3643939 w 14267806"/>
              <a:gd name="connsiteY1337" fmla="*/ 2769213 h 9114416"/>
              <a:gd name="connsiteX1338" fmla="*/ 3628482 w 14267806"/>
              <a:gd name="connsiteY1338" fmla="*/ 2753664 h 9114416"/>
              <a:gd name="connsiteX1339" fmla="*/ 3057889 w 14267806"/>
              <a:gd name="connsiteY1339" fmla="*/ 2722296 h 9114416"/>
              <a:gd name="connsiteX1340" fmla="*/ 3016388 w 14267806"/>
              <a:gd name="connsiteY1340" fmla="*/ 2791931 h 9114416"/>
              <a:gd name="connsiteX1341" fmla="*/ 3057889 w 14267806"/>
              <a:gd name="connsiteY1341" fmla="*/ 2722296 h 9114416"/>
              <a:gd name="connsiteX1342" fmla="*/ 2773456 w 14267806"/>
              <a:gd name="connsiteY1342" fmla="*/ 2645220 h 9114416"/>
              <a:gd name="connsiteX1343" fmla="*/ 2761888 w 14267806"/>
              <a:gd name="connsiteY1343" fmla="*/ 2658064 h 9114416"/>
              <a:gd name="connsiteX1344" fmla="*/ 2771866 w 14267806"/>
              <a:gd name="connsiteY1344" fmla="*/ 2669968 h 9114416"/>
              <a:gd name="connsiteX1345" fmla="*/ 2787323 w 14267806"/>
              <a:gd name="connsiteY1345" fmla="*/ 2655907 h 9114416"/>
              <a:gd name="connsiteX1346" fmla="*/ 2773456 w 14267806"/>
              <a:gd name="connsiteY1346" fmla="*/ 2645220 h 9114416"/>
              <a:gd name="connsiteX1347" fmla="*/ 3050469 w 14267806"/>
              <a:gd name="connsiteY1347" fmla="*/ 2583296 h 9114416"/>
              <a:gd name="connsiteX1348" fmla="*/ 3039875 w 14267806"/>
              <a:gd name="connsiteY1348" fmla="*/ 2596003 h 9114416"/>
              <a:gd name="connsiteX1349" fmla="*/ 3047059 w 14267806"/>
              <a:gd name="connsiteY1349" fmla="*/ 2609794 h 9114416"/>
              <a:gd name="connsiteX1350" fmla="*/ 3056793 w 14267806"/>
              <a:gd name="connsiteY1350" fmla="*/ 2596003 h 9114416"/>
              <a:gd name="connsiteX1351" fmla="*/ 3050469 w 14267806"/>
              <a:gd name="connsiteY1351" fmla="*/ 2583296 h 9114416"/>
              <a:gd name="connsiteX1352" fmla="*/ 2973304 w 14267806"/>
              <a:gd name="connsiteY1352" fmla="*/ 2474716 h 9114416"/>
              <a:gd name="connsiteX1353" fmla="*/ 2973548 w 14267806"/>
              <a:gd name="connsiteY1353" fmla="*/ 2475122 h 9114416"/>
              <a:gd name="connsiteX1354" fmla="*/ 2973152 w 14267806"/>
              <a:gd name="connsiteY1354" fmla="*/ 2474802 h 9114416"/>
              <a:gd name="connsiteX1355" fmla="*/ 3134688 w 14267806"/>
              <a:gd name="connsiteY1355" fmla="*/ 2412107 h 9114416"/>
              <a:gd name="connsiteX1356" fmla="*/ 3082472 w 14267806"/>
              <a:gd name="connsiteY1356" fmla="*/ 2515419 h 9114416"/>
              <a:gd name="connsiteX1357" fmla="*/ 3110106 w 14267806"/>
              <a:gd name="connsiteY1357" fmla="*/ 2472822 h 9114416"/>
              <a:gd name="connsiteX1358" fmla="*/ 3162079 w 14267806"/>
              <a:gd name="connsiteY1358" fmla="*/ 2471199 h 9114416"/>
              <a:gd name="connsiteX1359" fmla="*/ 3134688 w 14267806"/>
              <a:gd name="connsiteY1359" fmla="*/ 2412107 h 9114416"/>
              <a:gd name="connsiteX1360" fmla="*/ 3789651 w 14267806"/>
              <a:gd name="connsiteY1360" fmla="*/ 2369464 h 9114416"/>
              <a:gd name="connsiteX1361" fmla="*/ 3769903 w 14267806"/>
              <a:gd name="connsiteY1361" fmla="*/ 2393582 h 9114416"/>
              <a:gd name="connsiteX1362" fmla="*/ 3830758 w 14267806"/>
              <a:gd name="connsiteY1362" fmla="*/ 2399399 h 9114416"/>
              <a:gd name="connsiteX1363" fmla="*/ 3789651 w 14267806"/>
              <a:gd name="connsiteY1363" fmla="*/ 2369464 h 9114416"/>
              <a:gd name="connsiteX1364" fmla="*/ 3859123 w 14267806"/>
              <a:gd name="connsiteY1364" fmla="*/ 2282711 h 9114416"/>
              <a:gd name="connsiteX1365" fmla="*/ 3832348 w 14267806"/>
              <a:gd name="connsiteY1365" fmla="*/ 2314215 h 9114416"/>
              <a:gd name="connsiteX1366" fmla="*/ 3845241 w 14267806"/>
              <a:gd name="connsiteY1366" fmla="*/ 2327734 h 9114416"/>
              <a:gd name="connsiteX1367" fmla="*/ 3868735 w 14267806"/>
              <a:gd name="connsiteY1367" fmla="*/ 2293931 h 9114416"/>
              <a:gd name="connsiteX1368" fmla="*/ 3859123 w 14267806"/>
              <a:gd name="connsiteY1368" fmla="*/ 2282711 h 9114416"/>
              <a:gd name="connsiteX1369" fmla="*/ 3939088 w 14267806"/>
              <a:gd name="connsiteY1369" fmla="*/ 2142628 h 9114416"/>
              <a:gd name="connsiteX1370" fmla="*/ 3906834 w 14267806"/>
              <a:gd name="connsiteY1370" fmla="*/ 2214428 h 9114416"/>
              <a:gd name="connsiteX1371" fmla="*/ 3939088 w 14267806"/>
              <a:gd name="connsiteY1371" fmla="*/ 2142628 h 9114416"/>
              <a:gd name="connsiteX1372" fmla="*/ 3065439 w 14267806"/>
              <a:gd name="connsiteY1372" fmla="*/ 2113823 h 9114416"/>
              <a:gd name="connsiteX1373" fmla="*/ 3047572 w 14267806"/>
              <a:gd name="connsiteY1373" fmla="*/ 2149008 h 9114416"/>
              <a:gd name="connsiteX1374" fmla="*/ 3046085 w 14267806"/>
              <a:gd name="connsiteY1374" fmla="*/ 2150060 h 9114416"/>
              <a:gd name="connsiteX1375" fmla="*/ 3045172 w 14267806"/>
              <a:gd name="connsiteY1375" fmla="*/ 2153145 h 9114416"/>
              <a:gd name="connsiteX1376" fmla="*/ 2979873 w 14267806"/>
              <a:gd name="connsiteY1376" fmla="*/ 2256475 h 9114416"/>
              <a:gd name="connsiteX1377" fmla="*/ 2993023 w 14267806"/>
              <a:gd name="connsiteY1377" fmla="*/ 2265539 h 9114416"/>
              <a:gd name="connsiteX1378" fmla="*/ 3027494 w 14267806"/>
              <a:gd name="connsiteY1378" fmla="*/ 2212873 h 9114416"/>
              <a:gd name="connsiteX1379" fmla="*/ 3045172 w 14267806"/>
              <a:gd name="connsiteY1379" fmla="*/ 2153145 h 9114416"/>
              <a:gd name="connsiteX1380" fmla="*/ 3046694 w 14267806"/>
              <a:gd name="connsiteY1380" fmla="*/ 2150737 h 9114416"/>
              <a:gd name="connsiteX1381" fmla="*/ 3047572 w 14267806"/>
              <a:gd name="connsiteY1381" fmla="*/ 2149008 h 9114416"/>
              <a:gd name="connsiteX1382" fmla="*/ 3077974 w 14267806"/>
              <a:gd name="connsiteY1382" fmla="*/ 2127485 h 9114416"/>
              <a:gd name="connsiteX1383" fmla="*/ 3065439 w 14267806"/>
              <a:gd name="connsiteY1383" fmla="*/ 2113823 h 9114416"/>
              <a:gd name="connsiteX1384" fmla="*/ 3250195 w 14267806"/>
              <a:gd name="connsiteY1384" fmla="*/ 2086512 h 9114416"/>
              <a:gd name="connsiteX1385" fmla="*/ 3214173 w 14267806"/>
              <a:gd name="connsiteY1385" fmla="*/ 2104902 h 9114416"/>
              <a:gd name="connsiteX1386" fmla="*/ 3151729 w 14267806"/>
              <a:gd name="connsiteY1386" fmla="*/ 2209558 h 9114416"/>
              <a:gd name="connsiteX1387" fmla="*/ 3144795 w 14267806"/>
              <a:gd name="connsiteY1387" fmla="*/ 2227001 h 9114416"/>
              <a:gd name="connsiteX1388" fmla="*/ 3056793 w 14267806"/>
              <a:gd name="connsiteY1388" fmla="*/ 2326787 h 9114416"/>
              <a:gd name="connsiteX1389" fmla="*/ 3081140 w 14267806"/>
              <a:gd name="connsiteY1389" fmla="*/ 2252958 h 9114416"/>
              <a:gd name="connsiteX1390" fmla="*/ 3067258 w 14267806"/>
              <a:gd name="connsiteY1390" fmla="*/ 2246338 h 9114416"/>
              <a:gd name="connsiteX1391" fmla="*/ 3036100 w 14267806"/>
              <a:gd name="connsiteY1391" fmla="*/ 2326787 h 9114416"/>
              <a:gd name="connsiteX1392" fmla="*/ 2956744 w 14267806"/>
              <a:gd name="connsiteY1392" fmla="*/ 2460655 h 9114416"/>
              <a:gd name="connsiteX1393" fmla="*/ 2962774 w 14267806"/>
              <a:gd name="connsiteY1393" fmla="*/ 2466417 h 9114416"/>
              <a:gd name="connsiteX1394" fmla="*/ 2973152 w 14267806"/>
              <a:gd name="connsiteY1394" fmla="*/ 2474802 h 9114416"/>
              <a:gd name="connsiteX1395" fmla="*/ 2911346 w 14267806"/>
              <a:gd name="connsiteY1395" fmla="*/ 2509466 h 9114416"/>
              <a:gd name="connsiteX1396" fmla="*/ 2834669 w 14267806"/>
              <a:gd name="connsiteY1396" fmla="*/ 2531238 h 9114416"/>
              <a:gd name="connsiteX1397" fmla="*/ 2891147 w 14267806"/>
              <a:gd name="connsiteY1397" fmla="*/ 2524203 h 9114416"/>
              <a:gd name="connsiteX1398" fmla="*/ 2888469 w 14267806"/>
              <a:gd name="connsiteY1398" fmla="*/ 2585460 h 9114416"/>
              <a:gd name="connsiteX1399" fmla="*/ 2883354 w 14267806"/>
              <a:gd name="connsiteY1399" fmla="*/ 2597627 h 9114416"/>
              <a:gd name="connsiteX1400" fmla="*/ 2885424 w 14267806"/>
              <a:gd name="connsiteY1400" fmla="*/ 2607765 h 9114416"/>
              <a:gd name="connsiteX1401" fmla="*/ 2933014 w 14267806"/>
              <a:gd name="connsiteY1401" fmla="*/ 2596680 h 9114416"/>
              <a:gd name="connsiteX1402" fmla="*/ 2906483 w 14267806"/>
              <a:gd name="connsiteY1402" fmla="*/ 2682270 h 9114416"/>
              <a:gd name="connsiteX1403" fmla="*/ 2920844 w 14267806"/>
              <a:gd name="connsiteY1403" fmla="*/ 2690657 h 9114416"/>
              <a:gd name="connsiteX1404" fmla="*/ 2946766 w 14267806"/>
              <a:gd name="connsiteY1404" fmla="*/ 2659822 h 9114416"/>
              <a:gd name="connsiteX1405" fmla="*/ 3042676 w 14267806"/>
              <a:gd name="connsiteY1405" fmla="*/ 2478774 h 9114416"/>
              <a:gd name="connsiteX1406" fmla="*/ 3181791 w 14267806"/>
              <a:gd name="connsiteY1406" fmla="*/ 2219967 h 9114416"/>
              <a:gd name="connsiteX1407" fmla="*/ 3250195 w 14267806"/>
              <a:gd name="connsiteY1407" fmla="*/ 2086512 h 9114416"/>
              <a:gd name="connsiteX1408" fmla="*/ 3952475 w 14267806"/>
              <a:gd name="connsiteY1408" fmla="*/ 2049192 h 9114416"/>
              <a:gd name="connsiteX1409" fmla="*/ 3941029 w 14267806"/>
              <a:gd name="connsiteY1409" fmla="*/ 2060412 h 9114416"/>
              <a:gd name="connsiteX1410" fmla="*/ 3957346 w 14267806"/>
              <a:gd name="connsiteY1410" fmla="*/ 2071775 h 9114416"/>
              <a:gd name="connsiteX1411" fmla="*/ 3967688 w 14267806"/>
              <a:gd name="connsiteY1411" fmla="*/ 2056903 h 9114416"/>
              <a:gd name="connsiteX1412" fmla="*/ 3952475 w 14267806"/>
              <a:gd name="connsiteY1412" fmla="*/ 2049192 h 9114416"/>
              <a:gd name="connsiteX1413" fmla="*/ 3807515 w 14267806"/>
              <a:gd name="connsiteY1413" fmla="*/ 1992670 h 9114416"/>
              <a:gd name="connsiteX1414" fmla="*/ 3802522 w 14267806"/>
              <a:gd name="connsiteY1414" fmla="*/ 2002005 h 9114416"/>
              <a:gd name="connsiteX1415" fmla="*/ 3812500 w 14267806"/>
              <a:gd name="connsiteY1415" fmla="*/ 2007272 h 9114416"/>
              <a:gd name="connsiteX1416" fmla="*/ 3817736 w 14267806"/>
              <a:gd name="connsiteY1416" fmla="*/ 1998081 h 9114416"/>
              <a:gd name="connsiteX1417" fmla="*/ 3807515 w 14267806"/>
              <a:gd name="connsiteY1417" fmla="*/ 1992670 h 9114416"/>
              <a:gd name="connsiteX1418" fmla="*/ 13117753 w 14267806"/>
              <a:gd name="connsiteY1418" fmla="*/ 1962249 h 9114416"/>
              <a:gd name="connsiteX1419" fmla="*/ 13068581 w 14267806"/>
              <a:gd name="connsiteY1419" fmla="*/ 2064606 h 9114416"/>
              <a:gd name="connsiteX1420" fmla="*/ 13117753 w 14267806"/>
              <a:gd name="connsiteY1420" fmla="*/ 1962249 h 9114416"/>
              <a:gd name="connsiteX1421" fmla="*/ 3667182 w 14267806"/>
              <a:gd name="connsiteY1421" fmla="*/ 1947512 h 9114416"/>
              <a:gd name="connsiteX1422" fmla="*/ 3666573 w 14267806"/>
              <a:gd name="connsiteY1422" fmla="*/ 1948459 h 9114416"/>
              <a:gd name="connsiteX1423" fmla="*/ 3666746 w 14267806"/>
              <a:gd name="connsiteY1423" fmla="*/ 1947615 h 9114416"/>
              <a:gd name="connsiteX1424" fmla="*/ 13339262 w 14267806"/>
              <a:gd name="connsiteY1424" fmla="*/ 1936284 h 9114416"/>
              <a:gd name="connsiteX1425" fmla="*/ 13286322 w 14267806"/>
              <a:gd name="connsiteY1425" fmla="*/ 2020394 h 9114416"/>
              <a:gd name="connsiteX1426" fmla="*/ 13294967 w 14267806"/>
              <a:gd name="connsiteY1426" fmla="*/ 2036349 h 9114416"/>
              <a:gd name="connsiteX1427" fmla="*/ 13342922 w 14267806"/>
              <a:gd name="connsiteY1427" fmla="*/ 2011466 h 9114416"/>
              <a:gd name="connsiteX1428" fmla="*/ 13339262 w 14267806"/>
              <a:gd name="connsiteY1428" fmla="*/ 1936284 h 9114416"/>
              <a:gd name="connsiteX1429" fmla="*/ 8739654 w 14267806"/>
              <a:gd name="connsiteY1429" fmla="*/ 1877065 h 9114416"/>
              <a:gd name="connsiteX1430" fmla="*/ 8698633 w 14267806"/>
              <a:gd name="connsiteY1430" fmla="*/ 1926823 h 9114416"/>
              <a:gd name="connsiteX1431" fmla="*/ 8703381 w 14267806"/>
              <a:gd name="connsiteY1431" fmla="*/ 1932234 h 9114416"/>
              <a:gd name="connsiteX1432" fmla="*/ 8747561 w 14267806"/>
              <a:gd name="connsiteY1432" fmla="*/ 1885850 h 9114416"/>
              <a:gd name="connsiteX1433" fmla="*/ 8739654 w 14267806"/>
              <a:gd name="connsiteY1433" fmla="*/ 1877065 h 9114416"/>
              <a:gd name="connsiteX1434" fmla="*/ 3619228 w 14267806"/>
              <a:gd name="connsiteY1434" fmla="*/ 1848259 h 9114416"/>
              <a:gd name="connsiteX1435" fmla="*/ 3515282 w 14267806"/>
              <a:gd name="connsiteY1435" fmla="*/ 1909650 h 9114416"/>
              <a:gd name="connsiteX1436" fmla="*/ 3417796 w 14267806"/>
              <a:gd name="connsiteY1436" fmla="*/ 1854211 h 9114416"/>
              <a:gd name="connsiteX1437" fmla="*/ 3293530 w 14267806"/>
              <a:gd name="connsiteY1437" fmla="*/ 2096650 h 9114416"/>
              <a:gd name="connsiteX1438" fmla="*/ 3307884 w 14267806"/>
              <a:gd name="connsiteY1438" fmla="*/ 2106796 h 9114416"/>
              <a:gd name="connsiteX1439" fmla="*/ 3409029 w 14267806"/>
              <a:gd name="connsiteY1439" fmla="*/ 1950217 h 9114416"/>
              <a:gd name="connsiteX1440" fmla="*/ 3505182 w 14267806"/>
              <a:gd name="connsiteY1440" fmla="*/ 1975769 h 9114416"/>
              <a:gd name="connsiteX1441" fmla="*/ 3431053 w 14267806"/>
              <a:gd name="connsiteY1441" fmla="*/ 2078867 h 9114416"/>
              <a:gd name="connsiteX1442" fmla="*/ 3424191 w 14267806"/>
              <a:gd name="connsiteY1442" fmla="*/ 2121870 h 9114416"/>
              <a:gd name="connsiteX1443" fmla="*/ 3423147 w 14267806"/>
              <a:gd name="connsiteY1443" fmla="*/ 2123157 h 9114416"/>
              <a:gd name="connsiteX1444" fmla="*/ 3421428 w 14267806"/>
              <a:gd name="connsiteY1444" fmla="*/ 2125291 h 9114416"/>
              <a:gd name="connsiteX1445" fmla="*/ 3391387 w 14267806"/>
              <a:gd name="connsiteY1445" fmla="*/ 2143170 h 9114416"/>
              <a:gd name="connsiteX1446" fmla="*/ 3399295 w 14267806"/>
              <a:gd name="connsiteY1446" fmla="*/ 2152766 h 9114416"/>
              <a:gd name="connsiteX1447" fmla="*/ 3421428 w 14267806"/>
              <a:gd name="connsiteY1447" fmla="*/ 2125291 h 9114416"/>
              <a:gd name="connsiteX1448" fmla="*/ 3423878 w 14267806"/>
              <a:gd name="connsiteY1448" fmla="*/ 2123833 h 9114416"/>
              <a:gd name="connsiteX1449" fmla="*/ 3424191 w 14267806"/>
              <a:gd name="connsiteY1449" fmla="*/ 2121870 h 9114416"/>
              <a:gd name="connsiteX1450" fmla="*/ 3476703 w 14267806"/>
              <a:gd name="connsiteY1450" fmla="*/ 2057165 h 9114416"/>
              <a:gd name="connsiteX1451" fmla="*/ 3530868 w 14267806"/>
              <a:gd name="connsiteY1451" fmla="*/ 2108284 h 9114416"/>
              <a:gd name="connsiteX1452" fmla="*/ 3515654 w 14267806"/>
              <a:gd name="connsiteY1452" fmla="*/ 2049327 h 9114416"/>
              <a:gd name="connsiteX1453" fmla="*/ 3575291 w 14267806"/>
              <a:gd name="connsiteY1453" fmla="*/ 2009707 h 9114416"/>
              <a:gd name="connsiteX1454" fmla="*/ 3528676 w 14267806"/>
              <a:gd name="connsiteY1454" fmla="*/ 1967119 h 9114416"/>
              <a:gd name="connsiteX1455" fmla="*/ 3605798 w 14267806"/>
              <a:gd name="connsiteY1455" fmla="*/ 1961305 h 9114416"/>
              <a:gd name="connsiteX1456" fmla="*/ 3605718 w 14267806"/>
              <a:gd name="connsiteY1456" fmla="*/ 1961978 h 9114416"/>
              <a:gd name="connsiteX1457" fmla="*/ 3606221 w 14267806"/>
              <a:gd name="connsiteY1457" fmla="*/ 1961860 h 9114416"/>
              <a:gd name="connsiteX1458" fmla="*/ 3623381 w 14267806"/>
              <a:gd name="connsiteY1458" fmla="*/ 1986993 h 9114416"/>
              <a:gd name="connsiteX1459" fmla="*/ 3618740 w 14267806"/>
              <a:gd name="connsiteY1459" fmla="*/ 2019177 h 9114416"/>
              <a:gd name="connsiteX1460" fmla="*/ 3572369 w 14267806"/>
              <a:gd name="connsiteY1460" fmla="*/ 2133430 h 9114416"/>
              <a:gd name="connsiteX1461" fmla="*/ 3559786 w 14267806"/>
              <a:gd name="connsiteY1461" fmla="*/ 2237650 h 9114416"/>
              <a:gd name="connsiteX1462" fmla="*/ 3569441 w 14267806"/>
              <a:gd name="connsiteY1462" fmla="*/ 2271822 h 9114416"/>
              <a:gd name="connsiteX1463" fmla="*/ 3569372 w 14267806"/>
              <a:gd name="connsiteY1463" fmla="*/ 2272745 h 9114416"/>
              <a:gd name="connsiteX1464" fmla="*/ 3538042 w 14267806"/>
              <a:gd name="connsiteY1464" fmla="*/ 2277100 h 9114416"/>
              <a:gd name="connsiteX1465" fmla="*/ 3474268 w 14267806"/>
              <a:gd name="connsiteY1465" fmla="*/ 2344907 h 9114416"/>
              <a:gd name="connsiteX1466" fmla="*/ 3508667 w 14267806"/>
              <a:gd name="connsiteY1466" fmla="*/ 2379694 h 9114416"/>
              <a:gd name="connsiteX1467" fmla="*/ 3508470 w 14267806"/>
              <a:gd name="connsiteY1467" fmla="*/ 2379792 h 9114416"/>
              <a:gd name="connsiteX1468" fmla="*/ 3508470 w 14267806"/>
              <a:gd name="connsiteY1468" fmla="*/ 2382009 h 9114416"/>
              <a:gd name="connsiteX1469" fmla="*/ 3476338 w 14267806"/>
              <a:gd name="connsiteY1469" fmla="*/ 2423200 h 9114416"/>
              <a:gd name="connsiteX1470" fmla="*/ 3425102 w 14267806"/>
              <a:gd name="connsiteY1470" fmla="*/ 2474175 h 9114416"/>
              <a:gd name="connsiteX1471" fmla="*/ 3339529 w 14267806"/>
              <a:gd name="connsiteY1471" fmla="*/ 2559765 h 9114416"/>
              <a:gd name="connsiteX1472" fmla="*/ 3305821 w 14267806"/>
              <a:gd name="connsiteY1472" fmla="*/ 2631024 h 9114416"/>
              <a:gd name="connsiteX1473" fmla="*/ 3303622 w 14267806"/>
              <a:gd name="connsiteY1473" fmla="*/ 2743797 h 9114416"/>
              <a:gd name="connsiteX1474" fmla="*/ 3420110 w 14267806"/>
              <a:gd name="connsiteY1474" fmla="*/ 2562606 h 9114416"/>
              <a:gd name="connsiteX1475" fmla="*/ 3432767 w 14267806"/>
              <a:gd name="connsiteY1475" fmla="*/ 2569768 h 9114416"/>
              <a:gd name="connsiteX1476" fmla="*/ 3424973 w 14267806"/>
              <a:gd name="connsiteY1476" fmla="*/ 2638735 h 9114416"/>
              <a:gd name="connsiteX1477" fmla="*/ 3508470 w 14267806"/>
              <a:gd name="connsiteY1477" fmla="*/ 2478504 h 9114416"/>
              <a:gd name="connsiteX1478" fmla="*/ 3508470 w 14267806"/>
              <a:gd name="connsiteY1478" fmla="*/ 2382009 h 9114416"/>
              <a:gd name="connsiteX1479" fmla="*/ 3509566 w 14267806"/>
              <a:gd name="connsiteY1479" fmla="*/ 2380604 h 9114416"/>
              <a:gd name="connsiteX1480" fmla="*/ 3508667 w 14267806"/>
              <a:gd name="connsiteY1480" fmla="*/ 2379694 h 9114416"/>
              <a:gd name="connsiteX1481" fmla="*/ 3563480 w 14267806"/>
              <a:gd name="connsiteY1481" fmla="*/ 2352617 h 9114416"/>
              <a:gd name="connsiteX1482" fmla="*/ 3566694 w 14267806"/>
              <a:gd name="connsiteY1482" fmla="*/ 2308333 h 9114416"/>
              <a:gd name="connsiteX1483" fmla="*/ 3569372 w 14267806"/>
              <a:gd name="connsiteY1483" fmla="*/ 2272745 h 9114416"/>
              <a:gd name="connsiteX1484" fmla="*/ 3569690 w 14267806"/>
              <a:gd name="connsiteY1484" fmla="*/ 2272701 h 9114416"/>
              <a:gd name="connsiteX1485" fmla="*/ 3569441 w 14267806"/>
              <a:gd name="connsiteY1485" fmla="*/ 2271822 h 9114416"/>
              <a:gd name="connsiteX1486" fmla="*/ 3569447 w 14267806"/>
              <a:gd name="connsiteY1486" fmla="*/ 2271754 h 9114416"/>
              <a:gd name="connsiteX1487" fmla="*/ 3622272 w 14267806"/>
              <a:gd name="connsiteY1487" fmla="*/ 2182782 h 9114416"/>
              <a:gd name="connsiteX1488" fmla="*/ 3696757 w 14267806"/>
              <a:gd name="connsiteY1488" fmla="*/ 2044457 h 9114416"/>
              <a:gd name="connsiteX1489" fmla="*/ 3759811 w 14267806"/>
              <a:gd name="connsiteY1489" fmla="*/ 1891126 h 9114416"/>
              <a:gd name="connsiteX1490" fmla="*/ 3679352 w 14267806"/>
              <a:gd name="connsiteY1490" fmla="*/ 1885850 h 9114416"/>
              <a:gd name="connsiteX1491" fmla="*/ 3666746 w 14267806"/>
              <a:gd name="connsiteY1491" fmla="*/ 1947615 h 9114416"/>
              <a:gd name="connsiteX1492" fmla="*/ 3606221 w 14267806"/>
              <a:gd name="connsiteY1492" fmla="*/ 1961860 h 9114416"/>
              <a:gd name="connsiteX1493" fmla="*/ 3605840 w 14267806"/>
              <a:gd name="connsiteY1493" fmla="*/ 1961302 h 9114416"/>
              <a:gd name="connsiteX1494" fmla="*/ 3605798 w 14267806"/>
              <a:gd name="connsiteY1494" fmla="*/ 1961305 h 9114416"/>
              <a:gd name="connsiteX1495" fmla="*/ 3288676 w 14267806"/>
              <a:gd name="connsiteY1495" fmla="*/ 1824973 h 9114416"/>
              <a:gd name="connsiteX1496" fmla="*/ 3288172 w 14267806"/>
              <a:gd name="connsiteY1496" fmla="*/ 1827171 h 9114416"/>
              <a:gd name="connsiteX1497" fmla="*/ 3287563 w 14267806"/>
              <a:gd name="connsiteY1497" fmla="*/ 1826495 h 9114416"/>
              <a:gd name="connsiteX1498" fmla="*/ 6906791 w 14267806"/>
              <a:gd name="connsiteY1498" fmla="*/ 1786740 h 9114416"/>
              <a:gd name="connsiteX1499" fmla="*/ 6886097 w 14267806"/>
              <a:gd name="connsiteY1499" fmla="*/ 1822302 h 9114416"/>
              <a:gd name="connsiteX1500" fmla="*/ 6892917 w 14267806"/>
              <a:gd name="connsiteY1500" fmla="*/ 1827848 h 9114416"/>
              <a:gd name="connsiteX1501" fmla="*/ 6915307 w 14267806"/>
              <a:gd name="connsiteY1501" fmla="*/ 1796472 h 9114416"/>
              <a:gd name="connsiteX1502" fmla="*/ 6906791 w 14267806"/>
              <a:gd name="connsiteY1502" fmla="*/ 1786740 h 9114416"/>
              <a:gd name="connsiteX1503" fmla="*/ 12816517 w 14267806"/>
              <a:gd name="connsiteY1503" fmla="*/ 1782681 h 9114416"/>
              <a:gd name="connsiteX1504" fmla="*/ 12799963 w 14267806"/>
              <a:gd name="connsiteY1504" fmla="*/ 1822031 h 9114416"/>
              <a:gd name="connsiteX1505" fmla="*/ 12809211 w 14267806"/>
              <a:gd name="connsiteY1505" fmla="*/ 1826630 h 9114416"/>
              <a:gd name="connsiteX1506" fmla="*/ 12825277 w 14267806"/>
              <a:gd name="connsiteY1506" fmla="*/ 1787146 h 9114416"/>
              <a:gd name="connsiteX1507" fmla="*/ 12816517 w 14267806"/>
              <a:gd name="connsiteY1507" fmla="*/ 1782681 h 9114416"/>
              <a:gd name="connsiteX1508" fmla="*/ 3767232 w 14267806"/>
              <a:gd name="connsiteY1508" fmla="*/ 1737658 h 9114416"/>
              <a:gd name="connsiteX1509" fmla="*/ 3725967 w 14267806"/>
              <a:gd name="connsiteY1509" fmla="*/ 1799448 h 9114416"/>
              <a:gd name="connsiteX1510" fmla="*/ 3737162 w 14267806"/>
              <a:gd name="connsiteY1510" fmla="*/ 1810135 h 9114416"/>
              <a:gd name="connsiteX1511" fmla="*/ 3777575 w 14267806"/>
              <a:gd name="connsiteY1511" fmla="*/ 1745902 h 9114416"/>
              <a:gd name="connsiteX1512" fmla="*/ 3767232 w 14267806"/>
              <a:gd name="connsiteY1512" fmla="*/ 1737658 h 9114416"/>
              <a:gd name="connsiteX1513" fmla="*/ 6993331 w 14267806"/>
              <a:gd name="connsiteY1513" fmla="*/ 1736441 h 9114416"/>
              <a:gd name="connsiteX1514" fmla="*/ 6970934 w 14267806"/>
              <a:gd name="connsiteY1514" fmla="*/ 1782276 h 9114416"/>
              <a:gd name="connsiteX1515" fmla="*/ 6978719 w 14267806"/>
              <a:gd name="connsiteY1515" fmla="*/ 1787010 h 9114416"/>
              <a:gd name="connsiteX1516" fmla="*/ 7002214 w 14267806"/>
              <a:gd name="connsiteY1516" fmla="*/ 1741844 h 9114416"/>
              <a:gd name="connsiteX1517" fmla="*/ 6993331 w 14267806"/>
              <a:gd name="connsiteY1517" fmla="*/ 1736441 h 9114416"/>
              <a:gd name="connsiteX1518" fmla="*/ 3598298 w 14267806"/>
              <a:gd name="connsiteY1518" fmla="*/ 1709394 h 9114416"/>
              <a:gd name="connsiteX1519" fmla="*/ 3576265 w 14267806"/>
              <a:gd name="connsiteY1519" fmla="*/ 1756048 h 9114416"/>
              <a:gd name="connsiteX1520" fmla="*/ 3587826 w 14267806"/>
              <a:gd name="connsiteY1520" fmla="*/ 1764562 h 9114416"/>
              <a:gd name="connsiteX1521" fmla="*/ 3611191 w 14267806"/>
              <a:gd name="connsiteY1521" fmla="*/ 1716698 h 9114416"/>
              <a:gd name="connsiteX1522" fmla="*/ 3598298 w 14267806"/>
              <a:gd name="connsiteY1522" fmla="*/ 1709394 h 9114416"/>
              <a:gd name="connsiteX1523" fmla="*/ 3534399 w 14267806"/>
              <a:gd name="connsiteY1523" fmla="*/ 1679784 h 9114416"/>
              <a:gd name="connsiteX1524" fmla="*/ 3471527 w 14267806"/>
              <a:gd name="connsiteY1524" fmla="*/ 1756069 h 9114416"/>
              <a:gd name="connsiteX1525" fmla="*/ 3461203 w 14267806"/>
              <a:gd name="connsiteY1525" fmla="*/ 1783683 h 9114416"/>
              <a:gd name="connsiteX1526" fmla="*/ 3459784 w 14267806"/>
              <a:gd name="connsiteY1526" fmla="*/ 1784846 h 9114416"/>
              <a:gd name="connsiteX1527" fmla="*/ 3458590 w 14267806"/>
              <a:gd name="connsiteY1527" fmla="*/ 1787670 h 9114416"/>
              <a:gd name="connsiteX1528" fmla="*/ 3429235 w 14267806"/>
              <a:gd name="connsiteY1528" fmla="*/ 1820408 h 9114416"/>
              <a:gd name="connsiteX1529" fmla="*/ 3440796 w 14267806"/>
              <a:gd name="connsiteY1529" fmla="*/ 1829734 h 9114416"/>
              <a:gd name="connsiteX1530" fmla="*/ 3458590 w 14267806"/>
              <a:gd name="connsiteY1530" fmla="*/ 1787670 h 9114416"/>
              <a:gd name="connsiteX1531" fmla="*/ 3460515 w 14267806"/>
              <a:gd name="connsiteY1531" fmla="*/ 1785522 h 9114416"/>
              <a:gd name="connsiteX1532" fmla="*/ 3461203 w 14267806"/>
              <a:gd name="connsiteY1532" fmla="*/ 1783683 h 9114416"/>
              <a:gd name="connsiteX1533" fmla="*/ 3481918 w 14267806"/>
              <a:gd name="connsiteY1533" fmla="*/ 1766700 h 9114416"/>
              <a:gd name="connsiteX1534" fmla="*/ 3534399 w 14267806"/>
              <a:gd name="connsiteY1534" fmla="*/ 1679784 h 9114416"/>
              <a:gd name="connsiteX1535" fmla="*/ 12535479 w 14267806"/>
              <a:gd name="connsiteY1535" fmla="*/ 1675049 h 9114416"/>
              <a:gd name="connsiteX1536" fmla="*/ 12503955 w 14267806"/>
              <a:gd name="connsiteY1536" fmla="*/ 1724807 h 9114416"/>
              <a:gd name="connsiteX1537" fmla="*/ 12517106 w 14267806"/>
              <a:gd name="connsiteY1537" fmla="*/ 1728324 h 9114416"/>
              <a:gd name="connsiteX1538" fmla="*/ 12543150 w 14267806"/>
              <a:gd name="connsiteY1538" fmla="*/ 1680866 h 9114416"/>
              <a:gd name="connsiteX1539" fmla="*/ 12535479 w 14267806"/>
              <a:gd name="connsiteY1539" fmla="*/ 1675049 h 9114416"/>
              <a:gd name="connsiteX1540" fmla="*/ 8898968 w 14267806"/>
              <a:gd name="connsiteY1540" fmla="*/ 1606360 h 9114416"/>
              <a:gd name="connsiteX1541" fmla="*/ 8868182 w 14267806"/>
              <a:gd name="connsiteY1541" fmla="*/ 1644222 h 9114416"/>
              <a:gd name="connsiteX1542" fmla="*/ 8878275 w 14267806"/>
              <a:gd name="connsiteY1542" fmla="*/ 1654495 h 9114416"/>
              <a:gd name="connsiteX1543" fmla="*/ 8906639 w 14267806"/>
              <a:gd name="connsiteY1543" fmla="*/ 1613124 h 9114416"/>
              <a:gd name="connsiteX1544" fmla="*/ 8898968 w 14267806"/>
              <a:gd name="connsiteY1544" fmla="*/ 1606360 h 9114416"/>
              <a:gd name="connsiteX1545" fmla="*/ 3965010 w 14267806"/>
              <a:gd name="connsiteY1545" fmla="*/ 1596493 h 9114416"/>
              <a:gd name="connsiteX1546" fmla="*/ 3929719 w 14267806"/>
              <a:gd name="connsiteY1546" fmla="*/ 1682895 h 9114416"/>
              <a:gd name="connsiteX1547" fmla="*/ 3965010 w 14267806"/>
              <a:gd name="connsiteY1547" fmla="*/ 1596493 h 9114416"/>
              <a:gd name="connsiteX1548" fmla="*/ 8795029 w 14267806"/>
              <a:gd name="connsiteY1548" fmla="*/ 1594870 h 9114416"/>
              <a:gd name="connsiteX1549" fmla="*/ 8783468 w 14267806"/>
              <a:gd name="connsiteY1549" fmla="*/ 1621639 h 9114416"/>
              <a:gd name="connsiteX1550" fmla="*/ 8795638 w 14267806"/>
              <a:gd name="connsiteY1550" fmla="*/ 1626509 h 9114416"/>
              <a:gd name="connsiteX1551" fmla="*/ 8802937 w 14267806"/>
              <a:gd name="connsiteY1551" fmla="*/ 1597711 h 9114416"/>
              <a:gd name="connsiteX1552" fmla="*/ 8795029 w 14267806"/>
              <a:gd name="connsiteY1552" fmla="*/ 1594870 h 9114416"/>
              <a:gd name="connsiteX1553" fmla="*/ 8983803 w 14267806"/>
              <a:gd name="connsiteY1553" fmla="*/ 1591217 h 9114416"/>
              <a:gd name="connsiteX1554" fmla="*/ 8945103 w 14267806"/>
              <a:gd name="connsiteY1554" fmla="*/ 1617310 h 9114416"/>
              <a:gd name="connsiteX1555" fmla="*/ 8950941 w 14267806"/>
              <a:gd name="connsiteY1555" fmla="*/ 1627456 h 9114416"/>
              <a:gd name="connsiteX1556" fmla="*/ 8988796 w 14267806"/>
              <a:gd name="connsiteY1556" fmla="*/ 1599732 h 9114416"/>
              <a:gd name="connsiteX1557" fmla="*/ 8983803 w 14267806"/>
              <a:gd name="connsiteY1557" fmla="*/ 1591217 h 9114416"/>
              <a:gd name="connsiteX1558" fmla="*/ 7015845 w 14267806"/>
              <a:gd name="connsiteY1558" fmla="*/ 1582695 h 9114416"/>
              <a:gd name="connsiteX1559" fmla="*/ 6902650 w 14267806"/>
              <a:gd name="connsiteY1559" fmla="*/ 1683301 h 9114416"/>
              <a:gd name="connsiteX1560" fmla="*/ 7015845 w 14267806"/>
              <a:gd name="connsiteY1560" fmla="*/ 1582695 h 9114416"/>
              <a:gd name="connsiteX1561" fmla="*/ 8709866 w 14267806"/>
              <a:gd name="connsiteY1561" fmla="*/ 1578351 h 9114416"/>
              <a:gd name="connsiteX1562" fmla="*/ 8692422 w 14267806"/>
              <a:gd name="connsiteY1562" fmla="*/ 1617310 h 9114416"/>
              <a:gd name="connsiteX1563" fmla="*/ 8732469 w 14267806"/>
              <a:gd name="connsiteY1563" fmla="*/ 1581883 h 9114416"/>
              <a:gd name="connsiteX1564" fmla="*/ 8709866 w 14267806"/>
              <a:gd name="connsiteY1564" fmla="*/ 1578351 h 9114416"/>
              <a:gd name="connsiteX1565" fmla="*/ 8410783 w 14267806"/>
              <a:gd name="connsiteY1565" fmla="*/ 1527805 h 9114416"/>
              <a:gd name="connsiteX1566" fmla="*/ 8352120 w 14267806"/>
              <a:gd name="connsiteY1566" fmla="*/ 1575939 h 9114416"/>
              <a:gd name="connsiteX1567" fmla="*/ 8323032 w 14267806"/>
              <a:gd name="connsiteY1567" fmla="*/ 1549027 h 9114416"/>
              <a:gd name="connsiteX1568" fmla="*/ 8351755 w 14267806"/>
              <a:gd name="connsiteY1568" fmla="*/ 1620151 h 9114416"/>
              <a:gd name="connsiteX1569" fmla="*/ 8404086 w 14267806"/>
              <a:gd name="connsiteY1569" fmla="*/ 1606902 h 9114416"/>
              <a:gd name="connsiteX1570" fmla="*/ 8410783 w 14267806"/>
              <a:gd name="connsiteY1570" fmla="*/ 1527805 h 9114416"/>
              <a:gd name="connsiteX1571" fmla="*/ 12622263 w 14267806"/>
              <a:gd name="connsiteY1571" fmla="*/ 1523070 h 9114416"/>
              <a:gd name="connsiteX1572" fmla="*/ 12594020 w 14267806"/>
              <a:gd name="connsiteY1572" fmla="*/ 1550245 h 9114416"/>
              <a:gd name="connsiteX1573" fmla="*/ 12606075 w 14267806"/>
              <a:gd name="connsiteY1573" fmla="*/ 1564576 h 9114416"/>
              <a:gd name="connsiteX1574" fmla="*/ 12632484 w 14267806"/>
              <a:gd name="connsiteY1574" fmla="*/ 1535237 h 9114416"/>
              <a:gd name="connsiteX1575" fmla="*/ 12622263 w 14267806"/>
              <a:gd name="connsiteY1575" fmla="*/ 1523070 h 9114416"/>
              <a:gd name="connsiteX1576" fmla="*/ 8303922 w 14267806"/>
              <a:gd name="connsiteY1576" fmla="*/ 1481421 h 9114416"/>
              <a:gd name="connsiteX1577" fmla="*/ 8228706 w 14267806"/>
              <a:gd name="connsiteY1577" fmla="*/ 1589865 h 9114416"/>
              <a:gd name="connsiteX1578" fmla="*/ 8260960 w 14267806"/>
              <a:gd name="connsiteY1578" fmla="*/ 1545112 h 9114416"/>
              <a:gd name="connsiteX1579" fmla="*/ 8279412 w 14267806"/>
              <a:gd name="connsiteY1579" fmla="*/ 1537451 h 9114416"/>
              <a:gd name="connsiteX1580" fmla="*/ 8291173 w 14267806"/>
              <a:gd name="connsiteY1580" fmla="*/ 1554811 h 9114416"/>
              <a:gd name="connsiteX1581" fmla="*/ 8291143 w 14267806"/>
              <a:gd name="connsiteY1581" fmla="*/ 1554979 h 9114416"/>
              <a:gd name="connsiteX1582" fmla="*/ 8290884 w 14267806"/>
              <a:gd name="connsiteY1582" fmla="*/ 1556415 h 9114416"/>
              <a:gd name="connsiteX1583" fmla="*/ 8261200 w 14267806"/>
              <a:gd name="connsiteY1583" fmla="*/ 1582597 h 9114416"/>
              <a:gd name="connsiteX1584" fmla="*/ 8256211 w 14267806"/>
              <a:gd name="connsiteY1584" fmla="*/ 1630837 h 9114416"/>
              <a:gd name="connsiteX1585" fmla="*/ 8283763 w 14267806"/>
              <a:gd name="connsiteY1585" fmla="*/ 1595898 h 9114416"/>
              <a:gd name="connsiteX1586" fmla="*/ 8290884 w 14267806"/>
              <a:gd name="connsiteY1586" fmla="*/ 1556415 h 9114416"/>
              <a:gd name="connsiteX1587" fmla="*/ 8291745 w 14267806"/>
              <a:gd name="connsiteY1587" fmla="*/ 1555656 h 9114416"/>
              <a:gd name="connsiteX1588" fmla="*/ 8291173 w 14267806"/>
              <a:gd name="connsiteY1588" fmla="*/ 1554811 h 9114416"/>
              <a:gd name="connsiteX1589" fmla="*/ 8296939 w 14267806"/>
              <a:gd name="connsiteY1589" fmla="*/ 1521748 h 9114416"/>
              <a:gd name="connsiteX1590" fmla="*/ 8303922 w 14267806"/>
              <a:gd name="connsiteY1590" fmla="*/ 1481421 h 9114416"/>
              <a:gd name="connsiteX1591" fmla="*/ 8780181 w 14267806"/>
              <a:gd name="connsiteY1591" fmla="*/ 1476957 h 9114416"/>
              <a:gd name="connsiteX1592" fmla="*/ 8739038 w 14267806"/>
              <a:gd name="connsiteY1592" fmla="*/ 1539160 h 9114416"/>
              <a:gd name="connsiteX1593" fmla="*/ 8753277 w 14267806"/>
              <a:gd name="connsiteY1593" fmla="*/ 1548892 h 9114416"/>
              <a:gd name="connsiteX1594" fmla="*/ 8789671 w 14267806"/>
              <a:gd name="connsiteY1594" fmla="*/ 1483585 h 9114416"/>
              <a:gd name="connsiteX1595" fmla="*/ 8780181 w 14267806"/>
              <a:gd name="connsiteY1595" fmla="*/ 1476957 h 9114416"/>
              <a:gd name="connsiteX1596" fmla="*/ 5545322 w 14267806"/>
              <a:gd name="connsiteY1596" fmla="*/ 1469795 h 9114416"/>
              <a:gd name="connsiteX1597" fmla="*/ 5535338 w 14267806"/>
              <a:gd name="connsiteY1597" fmla="*/ 1483720 h 9114416"/>
              <a:gd name="connsiteX1598" fmla="*/ 5544958 w 14267806"/>
              <a:gd name="connsiteY1598" fmla="*/ 1489132 h 9114416"/>
              <a:gd name="connsiteX1599" fmla="*/ 5556153 w 14267806"/>
              <a:gd name="connsiteY1599" fmla="*/ 1476551 h 9114416"/>
              <a:gd name="connsiteX1600" fmla="*/ 5545322 w 14267806"/>
              <a:gd name="connsiteY1600" fmla="*/ 1469795 h 9114416"/>
              <a:gd name="connsiteX1601" fmla="*/ 8443889 w 14267806"/>
              <a:gd name="connsiteY1601" fmla="*/ 1452758 h 9114416"/>
              <a:gd name="connsiteX1602" fmla="*/ 8419185 w 14267806"/>
              <a:gd name="connsiteY1602" fmla="*/ 1472906 h 9114416"/>
              <a:gd name="connsiteX1603" fmla="*/ 8429893 w 14267806"/>
              <a:gd name="connsiteY1603" fmla="*/ 1486291 h 9114416"/>
              <a:gd name="connsiteX1604" fmla="*/ 8451682 w 14267806"/>
              <a:gd name="connsiteY1604" fmla="*/ 1462084 h 9114416"/>
              <a:gd name="connsiteX1605" fmla="*/ 8443889 w 14267806"/>
              <a:gd name="connsiteY1605" fmla="*/ 1452758 h 9114416"/>
              <a:gd name="connsiteX1606" fmla="*/ 6266705 w 14267806"/>
              <a:gd name="connsiteY1606" fmla="*/ 1417737 h 9114416"/>
              <a:gd name="connsiteX1607" fmla="*/ 6256240 w 14267806"/>
              <a:gd name="connsiteY1607" fmla="*/ 1457891 h 9114416"/>
              <a:gd name="connsiteX1608" fmla="*/ 6274614 w 14267806"/>
              <a:gd name="connsiteY1608" fmla="*/ 1462355 h 9114416"/>
              <a:gd name="connsiteX1609" fmla="*/ 6280093 w 14267806"/>
              <a:gd name="connsiteY1609" fmla="*/ 1420849 h 9114416"/>
              <a:gd name="connsiteX1610" fmla="*/ 6266705 w 14267806"/>
              <a:gd name="connsiteY1610" fmla="*/ 1417737 h 9114416"/>
              <a:gd name="connsiteX1611" fmla="*/ 6395234 w 14267806"/>
              <a:gd name="connsiteY1611" fmla="*/ 1406780 h 9114416"/>
              <a:gd name="connsiteX1612" fmla="*/ 6357630 w 14267806"/>
              <a:gd name="connsiteY1612" fmla="*/ 1471554 h 9114416"/>
              <a:gd name="connsiteX1613" fmla="*/ 6395234 w 14267806"/>
              <a:gd name="connsiteY1613" fmla="*/ 1406780 h 9114416"/>
              <a:gd name="connsiteX1614" fmla="*/ 7330884 w 14267806"/>
              <a:gd name="connsiteY1614" fmla="*/ 1369099 h 9114416"/>
              <a:gd name="connsiteX1615" fmla="*/ 7310870 w 14267806"/>
              <a:gd name="connsiteY1615" fmla="*/ 1410027 h 9114416"/>
              <a:gd name="connsiteX1616" fmla="*/ 7377211 w 14267806"/>
              <a:gd name="connsiteY1616" fmla="*/ 1380282 h 9114416"/>
              <a:gd name="connsiteX1617" fmla="*/ 7330884 w 14267806"/>
              <a:gd name="connsiteY1617" fmla="*/ 1369099 h 9114416"/>
              <a:gd name="connsiteX1618" fmla="*/ 8182091 w 14267806"/>
              <a:gd name="connsiteY1618" fmla="*/ 1359051 h 9114416"/>
              <a:gd name="connsiteX1619" fmla="*/ 8152752 w 14267806"/>
              <a:gd name="connsiteY1619" fmla="*/ 1378388 h 9114416"/>
              <a:gd name="connsiteX1620" fmla="*/ 8158718 w 14267806"/>
              <a:gd name="connsiteY1620" fmla="*/ 1389743 h 9114416"/>
              <a:gd name="connsiteX1621" fmla="*/ 8188781 w 14267806"/>
              <a:gd name="connsiteY1621" fmla="*/ 1371624 h 9114416"/>
              <a:gd name="connsiteX1622" fmla="*/ 8182091 w 14267806"/>
              <a:gd name="connsiteY1622" fmla="*/ 1359051 h 9114416"/>
              <a:gd name="connsiteX1623" fmla="*/ 8634003 w 14267806"/>
              <a:gd name="connsiteY1623" fmla="*/ 1349184 h 9114416"/>
              <a:gd name="connsiteX1624" fmla="*/ 8625243 w 14267806"/>
              <a:gd name="connsiteY1624" fmla="*/ 1355399 h 9114416"/>
              <a:gd name="connsiteX1625" fmla="*/ 8627671 w 14267806"/>
              <a:gd name="connsiteY1625" fmla="*/ 1367168 h 9114416"/>
              <a:gd name="connsiteX1626" fmla="*/ 8636682 w 14267806"/>
              <a:gd name="connsiteY1626" fmla="*/ 1360539 h 9114416"/>
              <a:gd name="connsiteX1627" fmla="*/ 8634003 w 14267806"/>
              <a:gd name="connsiteY1627" fmla="*/ 1349184 h 9114416"/>
              <a:gd name="connsiteX1628" fmla="*/ 6347888 w 14267806"/>
              <a:gd name="connsiteY1628" fmla="*/ 1335386 h 9114416"/>
              <a:gd name="connsiteX1629" fmla="*/ 6312589 w 14267806"/>
              <a:gd name="connsiteY1629" fmla="*/ 1425034 h 9114416"/>
              <a:gd name="connsiteX1630" fmla="*/ 6347888 w 14267806"/>
              <a:gd name="connsiteY1630" fmla="*/ 1335386 h 9114416"/>
              <a:gd name="connsiteX1631" fmla="*/ 7554418 w 14267806"/>
              <a:gd name="connsiteY1631" fmla="*/ 1315516 h 9114416"/>
              <a:gd name="connsiteX1632" fmla="*/ 7467763 w 14267806"/>
              <a:gd name="connsiteY1632" fmla="*/ 1418143 h 9114416"/>
              <a:gd name="connsiteX1633" fmla="*/ 7554418 w 14267806"/>
              <a:gd name="connsiteY1633" fmla="*/ 1315516 h 9114416"/>
              <a:gd name="connsiteX1634" fmla="*/ 8450464 w 14267806"/>
              <a:gd name="connsiteY1634" fmla="*/ 1311728 h 9114416"/>
              <a:gd name="connsiteX1635" fmla="*/ 8449483 w 14267806"/>
              <a:gd name="connsiteY1635" fmla="*/ 1312405 h 9114416"/>
              <a:gd name="connsiteX1636" fmla="*/ 8449827 w 14267806"/>
              <a:gd name="connsiteY1636" fmla="*/ 1312080 h 9114416"/>
              <a:gd name="connsiteX1637" fmla="*/ 8474925 w 14267806"/>
              <a:gd name="connsiteY1637" fmla="*/ 1293339 h 9114416"/>
              <a:gd name="connsiteX1638" fmla="*/ 8462118 w 14267806"/>
              <a:gd name="connsiteY1638" fmla="*/ 1300437 h 9114416"/>
              <a:gd name="connsiteX1639" fmla="*/ 8449827 w 14267806"/>
              <a:gd name="connsiteY1639" fmla="*/ 1312080 h 9114416"/>
              <a:gd name="connsiteX1640" fmla="*/ 8407970 w 14267806"/>
              <a:gd name="connsiteY1640" fmla="*/ 1335135 h 9114416"/>
              <a:gd name="connsiteX1641" fmla="*/ 8409930 w 14267806"/>
              <a:gd name="connsiteY1641" fmla="*/ 1384611 h 9114416"/>
              <a:gd name="connsiteX1642" fmla="*/ 8365020 w 14267806"/>
              <a:gd name="connsiteY1642" fmla="*/ 1422337 h 9114416"/>
              <a:gd name="connsiteX1643" fmla="*/ 8521662 w 14267806"/>
              <a:gd name="connsiteY1643" fmla="*/ 1422464 h 9114416"/>
              <a:gd name="connsiteX1644" fmla="*/ 8578749 w 14267806"/>
              <a:gd name="connsiteY1644" fmla="*/ 1343638 h 9114416"/>
              <a:gd name="connsiteX1645" fmla="*/ 8558909 w 14267806"/>
              <a:gd name="connsiteY1645" fmla="*/ 1328495 h 9114416"/>
              <a:gd name="connsiteX1646" fmla="*/ 8558909 w 14267806"/>
              <a:gd name="connsiteY1646" fmla="*/ 1383123 h 9114416"/>
              <a:gd name="connsiteX1647" fmla="*/ 8467139 w 14267806"/>
              <a:gd name="connsiteY1647" fmla="*/ 1390284 h 9114416"/>
              <a:gd name="connsiteX1648" fmla="*/ 8531282 w 14267806"/>
              <a:gd name="connsiteY1648" fmla="*/ 1302935 h 9114416"/>
              <a:gd name="connsiteX1649" fmla="*/ 8474925 w 14267806"/>
              <a:gd name="connsiteY1649" fmla="*/ 1293339 h 9114416"/>
              <a:gd name="connsiteX1650" fmla="*/ 8691327 w 14267806"/>
              <a:gd name="connsiteY1650" fmla="*/ 1290904 h 9114416"/>
              <a:gd name="connsiteX1651" fmla="*/ 8660899 w 14267806"/>
              <a:gd name="connsiteY1651" fmla="*/ 1321596 h 9114416"/>
              <a:gd name="connsiteX1652" fmla="*/ 8672345 w 14267806"/>
              <a:gd name="connsiteY1652" fmla="*/ 1333365 h 9114416"/>
              <a:gd name="connsiteX1653" fmla="*/ 8699241 w 14267806"/>
              <a:gd name="connsiteY1653" fmla="*/ 1299554 h 9114416"/>
              <a:gd name="connsiteX1654" fmla="*/ 8691327 w 14267806"/>
              <a:gd name="connsiteY1654" fmla="*/ 1290904 h 9114416"/>
              <a:gd name="connsiteX1655" fmla="*/ 12004210 w 14267806"/>
              <a:gd name="connsiteY1655" fmla="*/ 1286169 h 9114416"/>
              <a:gd name="connsiteX1656" fmla="*/ 11996667 w 14267806"/>
              <a:gd name="connsiteY1656" fmla="*/ 1294692 h 9114416"/>
              <a:gd name="connsiteX1657" fmla="*/ 12002627 w 14267806"/>
              <a:gd name="connsiteY1657" fmla="*/ 1303071 h 9114416"/>
              <a:gd name="connsiteX1658" fmla="*/ 12010291 w 14267806"/>
              <a:gd name="connsiteY1658" fmla="*/ 1294962 h 9114416"/>
              <a:gd name="connsiteX1659" fmla="*/ 12004210 w 14267806"/>
              <a:gd name="connsiteY1659" fmla="*/ 1286169 h 9114416"/>
              <a:gd name="connsiteX1660" fmla="*/ 7998058 w 14267806"/>
              <a:gd name="connsiteY1660" fmla="*/ 1274543 h 9114416"/>
              <a:gd name="connsiteX1661" fmla="*/ 7946085 w 14267806"/>
              <a:gd name="connsiteY1661" fmla="*/ 1329171 h 9114416"/>
              <a:gd name="connsiteX1662" fmla="*/ 7903104 w 14267806"/>
              <a:gd name="connsiteY1662" fmla="*/ 1419206 h 9114416"/>
              <a:gd name="connsiteX1663" fmla="*/ 7901783 w 14267806"/>
              <a:gd name="connsiteY1663" fmla="*/ 1419767 h 9114416"/>
              <a:gd name="connsiteX1664" fmla="*/ 7900235 w 14267806"/>
              <a:gd name="connsiteY1664" fmla="*/ 1422946 h 9114416"/>
              <a:gd name="connsiteX1665" fmla="*/ 7859064 w 14267806"/>
              <a:gd name="connsiteY1665" fmla="*/ 1468172 h 9114416"/>
              <a:gd name="connsiteX1666" fmla="*/ 7872817 w 14267806"/>
              <a:gd name="connsiteY1666" fmla="*/ 1479256 h 9114416"/>
              <a:gd name="connsiteX1667" fmla="*/ 7900235 w 14267806"/>
              <a:gd name="connsiteY1667" fmla="*/ 1422946 h 9114416"/>
              <a:gd name="connsiteX1668" fmla="*/ 7902514 w 14267806"/>
              <a:gd name="connsiteY1668" fmla="*/ 1420443 h 9114416"/>
              <a:gd name="connsiteX1669" fmla="*/ 7903104 w 14267806"/>
              <a:gd name="connsiteY1669" fmla="*/ 1419206 h 9114416"/>
              <a:gd name="connsiteX1670" fmla="*/ 7945346 w 14267806"/>
              <a:gd name="connsiteY1670" fmla="*/ 1401281 h 9114416"/>
              <a:gd name="connsiteX1671" fmla="*/ 8054164 w 14267806"/>
              <a:gd name="connsiteY1671" fmla="*/ 1289551 h 9114416"/>
              <a:gd name="connsiteX1672" fmla="*/ 7998058 w 14267806"/>
              <a:gd name="connsiteY1672" fmla="*/ 1274543 h 9114416"/>
              <a:gd name="connsiteX1673" fmla="*/ 9067665 w 14267806"/>
              <a:gd name="connsiteY1673" fmla="*/ 1251284 h 9114416"/>
              <a:gd name="connsiteX1674" fmla="*/ 9054758 w 14267806"/>
              <a:gd name="connsiteY1674" fmla="*/ 1272108 h 9114416"/>
              <a:gd name="connsiteX1675" fmla="*/ 9062551 w 14267806"/>
              <a:gd name="connsiteY1675" fmla="*/ 1278196 h 9114416"/>
              <a:gd name="connsiteX1676" fmla="*/ 9075207 w 14267806"/>
              <a:gd name="connsiteY1676" fmla="*/ 1257101 h 9114416"/>
              <a:gd name="connsiteX1677" fmla="*/ 9067665 w 14267806"/>
              <a:gd name="connsiteY1677" fmla="*/ 1251284 h 9114416"/>
              <a:gd name="connsiteX1678" fmla="*/ 7423941 w 14267806"/>
              <a:gd name="connsiteY1678" fmla="*/ 1248443 h 9114416"/>
              <a:gd name="connsiteX1679" fmla="*/ 7383293 w 14267806"/>
              <a:gd name="connsiteY1679" fmla="*/ 1291715 h 9114416"/>
              <a:gd name="connsiteX1680" fmla="*/ 7392540 w 14267806"/>
              <a:gd name="connsiteY1680" fmla="*/ 1303882 h 9114416"/>
              <a:gd name="connsiteX1681" fmla="*/ 7437579 w 14267806"/>
              <a:gd name="connsiteY1681" fmla="*/ 1266562 h 9114416"/>
              <a:gd name="connsiteX1682" fmla="*/ 7423941 w 14267806"/>
              <a:gd name="connsiteY1682" fmla="*/ 1248443 h 9114416"/>
              <a:gd name="connsiteX1683" fmla="*/ 7850670 w 14267806"/>
              <a:gd name="connsiteY1683" fmla="*/ 1241958 h 9114416"/>
              <a:gd name="connsiteX1684" fmla="*/ 7797723 w 14267806"/>
              <a:gd name="connsiteY1684" fmla="*/ 1306182 h 9114416"/>
              <a:gd name="connsiteX1685" fmla="*/ 7806970 w 14267806"/>
              <a:gd name="connsiteY1685" fmla="*/ 1315516 h 9114416"/>
              <a:gd name="connsiteX1686" fmla="*/ 7870016 w 14267806"/>
              <a:gd name="connsiteY1686" fmla="*/ 1261429 h 9114416"/>
              <a:gd name="connsiteX1687" fmla="*/ 7850670 w 14267806"/>
              <a:gd name="connsiteY1687" fmla="*/ 1241958 h 9114416"/>
              <a:gd name="connsiteX1688" fmla="*/ 9475033 w 14267806"/>
              <a:gd name="connsiteY1688" fmla="*/ 1233435 h 9114416"/>
              <a:gd name="connsiteX1689" fmla="*/ 9462498 w 14267806"/>
              <a:gd name="connsiteY1689" fmla="*/ 1263856 h 9114416"/>
              <a:gd name="connsiteX1690" fmla="*/ 9469926 w 14267806"/>
              <a:gd name="connsiteY1690" fmla="*/ 1268050 h 9114416"/>
              <a:gd name="connsiteX1691" fmla="*/ 9485010 w 14267806"/>
              <a:gd name="connsiteY1691" fmla="*/ 1239117 h 9114416"/>
              <a:gd name="connsiteX1692" fmla="*/ 9475033 w 14267806"/>
              <a:gd name="connsiteY1692" fmla="*/ 1233435 h 9114416"/>
              <a:gd name="connsiteX1693" fmla="*/ 8490626 w 14267806"/>
              <a:gd name="connsiteY1693" fmla="*/ 1232488 h 9114416"/>
              <a:gd name="connsiteX1694" fmla="*/ 8472003 w 14267806"/>
              <a:gd name="connsiteY1694" fmla="*/ 1242904 h 9114416"/>
              <a:gd name="connsiteX1695" fmla="*/ 8481014 w 14267806"/>
              <a:gd name="connsiteY1695" fmla="*/ 1251689 h 9114416"/>
              <a:gd name="connsiteX1696" fmla="*/ 8490626 w 14267806"/>
              <a:gd name="connsiteY1696" fmla="*/ 1232488 h 9114416"/>
              <a:gd name="connsiteX1697" fmla="*/ 6172507 w 14267806"/>
              <a:gd name="connsiteY1697" fmla="*/ 1231271 h 9114416"/>
              <a:gd name="connsiteX1698" fmla="*/ 6144996 w 14267806"/>
              <a:gd name="connsiteY1698" fmla="*/ 1267103 h 9114416"/>
              <a:gd name="connsiteX1699" fmla="*/ 6151807 w 14267806"/>
              <a:gd name="connsiteY1699" fmla="*/ 1273190 h 9114416"/>
              <a:gd name="connsiteX1700" fmla="*/ 6178955 w 14267806"/>
              <a:gd name="connsiteY1700" fmla="*/ 1236682 h 9114416"/>
              <a:gd name="connsiteX1701" fmla="*/ 6172507 w 14267806"/>
              <a:gd name="connsiteY1701" fmla="*/ 1231271 h 9114416"/>
              <a:gd name="connsiteX1702" fmla="*/ 8339297 w 14267806"/>
              <a:gd name="connsiteY1702" fmla="*/ 1209910 h 9114416"/>
              <a:gd name="connsiteX1703" fmla="*/ 8308549 w 14267806"/>
              <a:gd name="connsiteY1703" fmla="*/ 1217480 h 9114416"/>
              <a:gd name="connsiteX1704" fmla="*/ 8276173 w 14267806"/>
              <a:gd name="connsiteY1704" fmla="*/ 1237493 h 9114416"/>
              <a:gd name="connsiteX1705" fmla="*/ 8279671 w 14267806"/>
              <a:gd name="connsiteY1705" fmla="*/ 1311563 h 9114416"/>
              <a:gd name="connsiteX1706" fmla="*/ 8279089 w 14267806"/>
              <a:gd name="connsiteY1706" fmla="*/ 1311728 h 9114416"/>
              <a:gd name="connsiteX1707" fmla="*/ 8277947 w 14267806"/>
              <a:gd name="connsiteY1707" fmla="*/ 1313074 h 9114416"/>
              <a:gd name="connsiteX1708" fmla="*/ 8249879 w 14267806"/>
              <a:gd name="connsiteY1708" fmla="*/ 1325924 h 9114416"/>
              <a:gd name="connsiteX1709" fmla="*/ 8257185 w 14267806"/>
              <a:gd name="connsiteY1709" fmla="*/ 1337550 h 9114416"/>
              <a:gd name="connsiteX1710" fmla="*/ 8277947 w 14267806"/>
              <a:gd name="connsiteY1710" fmla="*/ 1313074 h 9114416"/>
              <a:gd name="connsiteX1711" fmla="*/ 8279705 w 14267806"/>
              <a:gd name="connsiteY1711" fmla="*/ 1312269 h 9114416"/>
              <a:gd name="connsiteX1712" fmla="*/ 8279671 w 14267806"/>
              <a:gd name="connsiteY1712" fmla="*/ 1311563 h 9114416"/>
              <a:gd name="connsiteX1713" fmla="*/ 8308713 w 14267806"/>
              <a:gd name="connsiteY1713" fmla="*/ 1303325 h 9114416"/>
              <a:gd name="connsiteX1714" fmla="*/ 8334227 w 14267806"/>
              <a:gd name="connsiteY1714" fmla="*/ 1289957 h 9114416"/>
              <a:gd name="connsiteX1715" fmla="*/ 8358087 w 14267806"/>
              <a:gd name="connsiteY1715" fmla="*/ 1230324 h 9114416"/>
              <a:gd name="connsiteX1716" fmla="*/ 8339297 w 14267806"/>
              <a:gd name="connsiteY1716" fmla="*/ 1209910 h 9114416"/>
              <a:gd name="connsiteX1717" fmla="*/ 6412762 w 14267806"/>
              <a:gd name="connsiteY1717" fmla="*/ 1209237 h 9114416"/>
              <a:gd name="connsiteX1718" fmla="*/ 6382456 w 14267806"/>
              <a:gd name="connsiteY1718" fmla="*/ 1322272 h 9114416"/>
              <a:gd name="connsiteX1719" fmla="*/ 6510618 w 14267806"/>
              <a:gd name="connsiteY1719" fmla="*/ 1258859 h 9114416"/>
              <a:gd name="connsiteX1720" fmla="*/ 6503442 w 14267806"/>
              <a:gd name="connsiteY1720" fmla="*/ 1306047 h 9114416"/>
              <a:gd name="connsiteX1721" fmla="*/ 6515725 w 14267806"/>
              <a:gd name="connsiteY1721" fmla="*/ 1308346 h 9114416"/>
              <a:gd name="connsiteX1722" fmla="*/ 6556747 w 14267806"/>
              <a:gd name="connsiteY1722" fmla="*/ 1223839 h 9114416"/>
              <a:gd name="connsiteX1723" fmla="*/ 6412762 w 14267806"/>
              <a:gd name="connsiteY1723" fmla="*/ 1209237 h 9114416"/>
              <a:gd name="connsiteX1724" fmla="*/ 12050460 w 14267806"/>
              <a:gd name="connsiteY1724" fmla="*/ 1202743 h 9114416"/>
              <a:gd name="connsiteX1725" fmla="*/ 12032689 w 14267806"/>
              <a:gd name="connsiteY1725" fmla="*/ 1241958 h 9114416"/>
              <a:gd name="connsiteX1726" fmla="*/ 12040962 w 14267806"/>
              <a:gd name="connsiteY1726" fmla="*/ 1246955 h 9114416"/>
              <a:gd name="connsiteX1727" fmla="*/ 12060079 w 14267806"/>
              <a:gd name="connsiteY1727" fmla="*/ 1210852 h 9114416"/>
              <a:gd name="connsiteX1728" fmla="*/ 12050460 w 14267806"/>
              <a:gd name="connsiteY1728" fmla="*/ 1202743 h 9114416"/>
              <a:gd name="connsiteX1729" fmla="*/ 9579188 w 14267806"/>
              <a:gd name="connsiteY1729" fmla="*/ 1199006 h 9114416"/>
              <a:gd name="connsiteX1730" fmla="*/ 9565097 w 14267806"/>
              <a:gd name="connsiteY1730" fmla="*/ 1207613 h 9114416"/>
              <a:gd name="connsiteX1731" fmla="*/ 9521923 w 14267806"/>
              <a:gd name="connsiteY1731" fmla="*/ 1297302 h 9114416"/>
              <a:gd name="connsiteX1732" fmla="*/ 9520552 w 14267806"/>
              <a:gd name="connsiteY1732" fmla="*/ 1298209 h 9114416"/>
              <a:gd name="connsiteX1733" fmla="*/ 9519984 w 14267806"/>
              <a:gd name="connsiteY1733" fmla="*/ 1299824 h 9114416"/>
              <a:gd name="connsiteX1734" fmla="*/ 9486899 w 14267806"/>
              <a:gd name="connsiteY1734" fmla="*/ 1326232 h 9114416"/>
              <a:gd name="connsiteX1735" fmla="*/ 9490977 w 14267806"/>
              <a:gd name="connsiteY1735" fmla="*/ 1365545 h 9114416"/>
              <a:gd name="connsiteX1736" fmla="*/ 9534312 w 14267806"/>
              <a:gd name="connsiteY1736" fmla="*/ 1371759 h 9114416"/>
              <a:gd name="connsiteX1737" fmla="*/ 9511593 w 14267806"/>
              <a:gd name="connsiteY1737" fmla="*/ 1323694 h 9114416"/>
              <a:gd name="connsiteX1738" fmla="*/ 9519984 w 14267806"/>
              <a:gd name="connsiteY1738" fmla="*/ 1299824 h 9114416"/>
              <a:gd name="connsiteX1739" fmla="*/ 9521161 w 14267806"/>
              <a:gd name="connsiteY1739" fmla="*/ 1298885 h 9114416"/>
              <a:gd name="connsiteX1740" fmla="*/ 9521923 w 14267806"/>
              <a:gd name="connsiteY1740" fmla="*/ 1297302 h 9114416"/>
              <a:gd name="connsiteX1741" fmla="*/ 9571672 w 14267806"/>
              <a:gd name="connsiteY1741" fmla="*/ 1264398 h 9114416"/>
              <a:gd name="connsiteX1742" fmla="*/ 9582997 w 14267806"/>
              <a:gd name="connsiteY1742" fmla="*/ 1310240 h 9114416"/>
              <a:gd name="connsiteX1743" fmla="*/ 9608546 w 14267806"/>
              <a:gd name="connsiteY1743" fmla="*/ 1231947 h 9114416"/>
              <a:gd name="connsiteX1744" fmla="*/ 9595288 w 14267806"/>
              <a:gd name="connsiteY1744" fmla="*/ 1199226 h 9114416"/>
              <a:gd name="connsiteX1745" fmla="*/ 9579188 w 14267806"/>
              <a:gd name="connsiteY1745" fmla="*/ 1199006 h 9114416"/>
              <a:gd name="connsiteX1746" fmla="*/ 7288844 w 14267806"/>
              <a:gd name="connsiteY1746" fmla="*/ 1183001 h 9114416"/>
              <a:gd name="connsiteX1747" fmla="*/ 7268882 w 14267806"/>
              <a:gd name="connsiteY1747" fmla="*/ 1202879 h 9114416"/>
              <a:gd name="connsiteX1748" fmla="*/ 7276181 w 14267806"/>
              <a:gd name="connsiteY1748" fmla="*/ 1210987 h 9114416"/>
              <a:gd name="connsiteX1749" fmla="*/ 7294195 w 14267806"/>
              <a:gd name="connsiteY1749" fmla="*/ 1189359 h 9114416"/>
              <a:gd name="connsiteX1750" fmla="*/ 7288844 w 14267806"/>
              <a:gd name="connsiteY1750" fmla="*/ 1183001 h 9114416"/>
              <a:gd name="connsiteX1751" fmla="*/ 6010821 w 14267806"/>
              <a:gd name="connsiteY1751" fmla="*/ 1179554 h 9114416"/>
              <a:gd name="connsiteX1752" fmla="*/ 5979952 w 14267806"/>
              <a:gd name="connsiteY1752" fmla="*/ 1215045 h 9114416"/>
              <a:gd name="connsiteX1753" fmla="*/ 6053104 w 14267806"/>
              <a:gd name="connsiteY1753" fmla="*/ 1195574 h 9114416"/>
              <a:gd name="connsiteX1754" fmla="*/ 6010821 w 14267806"/>
              <a:gd name="connsiteY1754" fmla="*/ 1179554 h 9114416"/>
              <a:gd name="connsiteX1755" fmla="*/ 4580749 w 14267806"/>
              <a:gd name="connsiteY1755" fmla="*/ 1179348 h 9114416"/>
              <a:gd name="connsiteX1756" fmla="*/ 4580391 w 14267806"/>
              <a:gd name="connsiteY1756" fmla="*/ 1190847 h 9114416"/>
              <a:gd name="connsiteX1757" fmla="*/ 4589151 w 14267806"/>
              <a:gd name="connsiteY1757" fmla="*/ 1197467 h 9114416"/>
              <a:gd name="connsiteX1758" fmla="*/ 4604486 w 14267806"/>
              <a:gd name="connsiteY1758" fmla="*/ 1185436 h 9114416"/>
              <a:gd name="connsiteX1759" fmla="*/ 4580749 w 14267806"/>
              <a:gd name="connsiteY1759" fmla="*/ 1179348 h 9114416"/>
              <a:gd name="connsiteX1760" fmla="*/ 7650327 w 14267806"/>
              <a:gd name="connsiteY1760" fmla="*/ 1168128 h 9114416"/>
              <a:gd name="connsiteX1761" fmla="*/ 7621118 w 14267806"/>
              <a:gd name="connsiteY1761" fmla="*/ 1207343 h 9114416"/>
              <a:gd name="connsiteX1762" fmla="*/ 7632564 w 14267806"/>
              <a:gd name="connsiteY1762" fmla="*/ 1218157 h 9114416"/>
              <a:gd name="connsiteX1763" fmla="*/ 7663478 w 14267806"/>
              <a:gd name="connsiteY1763" fmla="*/ 1180701 h 9114416"/>
              <a:gd name="connsiteX1764" fmla="*/ 7650327 w 14267806"/>
              <a:gd name="connsiteY1764" fmla="*/ 1168128 h 9114416"/>
              <a:gd name="connsiteX1765" fmla="*/ 8088122 w 14267806"/>
              <a:gd name="connsiteY1765" fmla="*/ 1148386 h 9114416"/>
              <a:gd name="connsiteX1766" fmla="*/ 8091539 w 14267806"/>
              <a:gd name="connsiteY1766" fmla="*/ 1230865 h 9114416"/>
              <a:gd name="connsiteX1767" fmla="*/ 8173810 w 14267806"/>
              <a:gd name="connsiteY1767" fmla="*/ 1183271 h 9114416"/>
              <a:gd name="connsiteX1768" fmla="*/ 8169921 w 14267806"/>
              <a:gd name="connsiteY1768" fmla="*/ 1169616 h 9114416"/>
              <a:gd name="connsiteX1769" fmla="*/ 8088122 w 14267806"/>
              <a:gd name="connsiteY1769" fmla="*/ 1148386 h 9114416"/>
              <a:gd name="connsiteX1770" fmla="*/ 9479781 w 14267806"/>
              <a:gd name="connsiteY1770" fmla="*/ 1147304 h 9114416"/>
              <a:gd name="connsiteX1771" fmla="*/ 9422214 w 14267806"/>
              <a:gd name="connsiteY1771" fmla="*/ 1177860 h 9114416"/>
              <a:gd name="connsiteX1772" fmla="*/ 9393363 w 14267806"/>
              <a:gd name="connsiteY1772" fmla="*/ 1263459 h 9114416"/>
              <a:gd name="connsiteX1773" fmla="*/ 9479781 w 14267806"/>
              <a:gd name="connsiteY1773" fmla="*/ 1147304 h 9114416"/>
              <a:gd name="connsiteX1774" fmla="*/ 7823279 w 14267806"/>
              <a:gd name="connsiteY1774" fmla="*/ 1142028 h 9114416"/>
              <a:gd name="connsiteX1775" fmla="*/ 7784944 w 14267806"/>
              <a:gd name="connsiteY1775" fmla="*/ 1171510 h 9114416"/>
              <a:gd name="connsiteX1776" fmla="*/ 7795653 w 14267806"/>
              <a:gd name="connsiteY1776" fmla="*/ 1185030 h 9114416"/>
              <a:gd name="connsiteX1777" fmla="*/ 7829489 w 14267806"/>
              <a:gd name="connsiteY1777" fmla="*/ 1150280 h 9114416"/>
              <a:gd name="connsiteX1778" fmla="*/ 7823279 w 14267806"/>
              <a:gd name="connsiteY1778" fmla="*/ 1142028 h 9114416"/>
              <a:gd name="connsiteX1779" fmla="*/ 6073303 w 14267806"/>
              <a:gd name="connsiteY1779" fmla="*/ 1128779 h 9114416"/>
              <a:gd name="connsiteX1780" fmla="*/ 6063812 w 14267806"/>
              <a:gd name="connsiteY1780" fmla="*/ 1132973 h 9114416"/>
              <a:gd name="connsiteX1781" fmla="*/ 6069529 w 14267806"/>
              <a:gd name="connsiteY1781" fmla="*/ 1149333 h 9114416"/>
              <a:gd name="connsiteX1782" fmla="*/ 6086577 w 14267806"/>
              <a:gd name="connsiteY1782" fmla="*/ 1143651 h 9114416"/>
              <a:gd name="connsiteX1783" fmla="*/ 6073303 w 14267806"/>
              <a:gd name="connsiteY1783" fmla="*/ 1128779 h 9114416"/>
              <a:gd name="connsiteX1784" fmla="*/ 5143305 w 14267806"/>
              <a:gd name="connsiteY1784" fmla="*/ 1120129 h 9114416"/>
              <a:gd name="connsiteX1785" fmla="*/ 5006009 w 14267806"/>
              <a:gd name="connsiteY1785" fmla="*/ 1263459 h 9114416"/>
              <a:gd name="connsiteX1786" fmla="*/ 5003257 w 14267806"/>
              <a:gd name="connsiteY1786" fmla="*/ 1285513 h 9114416"/>
              <a:gd name="connsiteX1787" fmla="*/ 5006114 w 14267806"/>
              <a:gd name="connsiteY1787" fmla="*/ 1311290 h 9114416"/>
              <a:gd name="connsiteX1788" fmla="*/ 5005651 w 14267806"/>
              <a:gd name="connsiteY1788" fmla="*/ 1311864 h 9114416"/>
              <a:gd name="connsiteX1789" fmla="*/ 4956593 w 14267806"/>
              <a:gd name="connsiteY1789" fmla="*/ 1338768 h 9114416"/>
              <a:gd name="connsiteX1790" fmla="*/ 4955642 w 14267806"/>
              <a:gd name="connsiteY1790" fmla="*/ 1341171 h 9114416"/>
              <a:gd name="connsiteX1791" fmla="*/ 4926896 w 14267806"/>
              <a:gd name="connsiteY1791" fmla="*/ 1375682 h 9114416"/>
              <a:gd name="connsiteX1792" fmla="*/ 4938708 w 14267806"/>
              <a:gd name="connsiteY1792" fmla="*/ 1383934 h 9114416"/>
              <a:gd name="connsiteX1793" fmla="*/ 4955642 w 14267806"/>
              <a:gd name="connsiteY1793" fmla="*/ 1341171 h 9114416"/>
              <a:gd name="connsiteX1794" fmla="*/ 4957080 w 14267806"/>
              <a:gd name="connsiteY1794" fmla="*/ 1339444 h 9114416"/>
              <a:gd name="connsiteX1795" fmla="*/ 5006252 w 14267806"/>
              <a:gd name="connsiteY1795" fmla="*/ 1312540 h 9114416"/>
              <a:gd name="connsiteX1796" fmla="*/ 5006114 w 14267806"/>
              <a:gd name="connsiteY1796" fmla="*/ 1311290 h 9114416"/>
              <a:gd name="connsiteX1797" fmla="*/ 5079404 w 14267806"/>
              <a:gd name="connsiteY1797" fmla="*/ 1220407 h 9114416"/>
              <a:gd name="connsiteX1798" fmla="*/ 5143305 w 14267806"/>
              <a:gd name="connsiteY1798" fmla="*/ 1120129 h 9114416"/>
              <a:gd name="connsiteX1799" fmla="*/ 7567318 w 14267806"/>
              <a:gd name="connsiteY1799" fmla="*/ 1110119 h 9114416"/>
              <a:gd name="connsiteX1800" fmla="*/ 7482977 w 14267806"/>
              <a:gd name="connsiteY1800" fmla="*/ 1200849 h 9114416"/>
              <a:gd name="connsiteX1801" fmla="*/ 7567318 w 14267806"/>
              <a:gd name="connsiteY1801" fmla="*/ 1110119 h 9114416"/>
              <a:gd name="connsiteX1802" fmla="*/ 7242716 w 14267806"/>
              <a:gd name="connsiteY1802" fmla="*/ 1099846 h 9114416"/>
              <a:gd name="connsiteX1803" fmla="*/ 7168345 w 14267806"/>
              <a:gd name="connsiteY1803" fmla="*/ 1187871 h 9114416"/>
              <a:gd name="connsiteX1804" fmla="*/ 7242716 w 14267806"/>
              <a:gd name="connsiteY1804" fmla="*/ 1099846 h 9114416"/>
              <a:gd name="connsiteX1805" fmla="*/ 6510253 w 14267806"/>
              <a:gd name="connsiteY1805" fmla="*/ 1063066 h 9114416"/>
              <a:gd name="connsiteX1806" fmla="*/ 6503595 w 14267806"/>
              <a:gd name="connsiteY1806" fmla="*/ 1093895 h 9114416"/>
              <a:gd name="connsiteX1807" fmla="*/ 6502339 w 14267806"/>
              <a:gd name="connsiteY1807" fmla="*/ 1095652 h 9114416"/>
              <a:gd name="connsiteX1808" fmla="*/ 6502883 w 14267806"/>
              <a:gd name="connsiteY1808" fmla="*/ 1096680 h 9114416"/>
              <a:gd name="connsiteX1809" fmla="*/ 6477634 w 14267806"/>
              <a:gd name="connsiteY1809" fmla="*/ 1144328 h 9114416"/>
              <a:gd name="connsiteX1810" fmla="*/ 6488099 w 14267806"/>
              <a:gd name="connsiteY1810" fmla="*/ 1152850 h 9114416"/>
              <a:gd name="connsiteX1811" fmla="*/ 6520109 w 14267806"/>
              <a:gd name="connsiteY1811" fmla="*/ 1129185 h 9114416"/>
              <a:gd name="connsiteX1812" fmla="*/ 6502883 w 14267806"/>
              <a:gd name="connsiteY1812" fmla="*/ 1096680 h 9114416"/>
              <a:gd name="connsiteX1813" fmla="*/ 6503068 w 14267806"/>
              <a:gd name="connsiteY1813" fmla="*/ 1096328 h 9114416"/>
              <a:gd name="connsiteX1814" fmla="*/ 6503595 w 14267806"/>
              <a:gd name="connsiteY1814" fmla="*/ 1093895 h 9114416"/>
              <a:gd name="connsiteX1815" fmla="*/ 6521571 w 14267806"/>
              <a:gd name="connsiteY1815" fmla="*/ 1068748 h 9114416"/>
              <a:gd name="connsiteX1816" fmla="*/ 6510253 w 14267806"/>
              <a:gd name="connsiteY1816" fmla="*/ 1063066 h 9114416"/>
              <a:gd name="connsiteX1817" fmla="*/ 6140855 w 14267806"/>
              <a:gd name="connsiteY1817" fmla="*/ 1062255 h 9114416"/>
              <a:gd name="connsiteX1818" fmla="*/ 6121023 w 14267806"/>
              <a:gd name="connsiteY1818" fmla="*/ 1079697 h 9114416"/>
              <a:gd name="connsiteX1819" fmla="*/ 6130026 w 14267806"/>
              <a:gd name="connsiteY1819" fmla="*/ 1092270 h 9114416"/>
              <a:gd name="connsiteX1820" fmla="*/ 6151206 w 14267806"/>
              <a:gd name="connsiteY1820" fmla="*/ 1074692 h 9114416"/>
              <a:gd name="connsiteX1821" fmla="*/ 6140855 w 14267806"/>
              <a:gd name="connsiteY1821" fmla="*/ 1062255 h 9114416"/>
              <a:gd name="connsiteX1822" fmla="*/ 6238591 w 14267806"/>
              <a:gd name="connsiteY1822" fmla="*/ 1045624 h 9114416"/>
              <a:gd name="connsiteX1823" fmla="*/ 6204634 w 14267806"/>
              <a:gd name="connsiteY1823" fmla="*/ 1092135 h 9114416"/>
              <a:gd name="connsiteX1824" fmla="*/ 6218872 w 14267806"/>
              <a:gd name="connsiteY1824" fmla="*/ 1102687 h 9114416"/>
              <a:gd name="connsiteX1825" fmla="*/ 6248576 w 14267806"/>
              <a:gd name="connsiteY1825" fmla="*/ 1053597 h 9114416"/>
              <a:gd name="connsiteX1826" fmla="*/ 6238591 w 14267806"/>
              <a:gd name="connsiteY1826" fmla="*/ 1045624 h 9114416"/>
              <a:gd name="connsiteX1827" fmla="*/ 4676902 w 14267806"/>
              <a:gd name="connsiteY1827" fmla="*/ 1041565 h 9114416"/>
              <a:gd name="connsiteX1828" fmla="*/ 4611062 w 14267806"/>
              <a:gd name="connsiteY1828" fmla="*/ 1127697 h 9114416"/>
              <a:gd name="connsiteX1829" fmla="*/ 4622988 w 14267806"/>
              <a:gd name="connsiteY1829" fmla="*/ 1140269 h 9114416"/>
              <a:gd name="connsiteX1830" fmla="*/ 4642944 w 14267806"/>
              <a:gd name="connsiteY1830" fmla="*/ 1131890 h 9114416"/>
              <a:gd name="connsiteX1831" fmla="*/ 4676902 w 14267806"/>
              <a:gd name="connsiteY1831" fmla="*/ 1041565 h 9114416"/>
              <a:gd name="connsiteX1832" fmla="*/ 6358116 w 14267806"/>
              <a:gd name="connsiteY1832" fmla="*/ 1032645 h 9114416"/>
              <a:gd name="connsiteX1833" fmla="*/ 6257823 w 14267806"/>
              <a:gd name="connsiteY1833" fmla="*/ 1138248 h 9114416"/>
              <a:gd name="connsiteX1834" fmla="*/ 6263660 w 14267806"/>
              <a:gd name="connsiteY1834" fmla="*/ 1147304 h 9114416"/>
              <a:gd name="connsiteX1835" fmla="*/ 6358116 w 14267806"/>
              <a:gd name="connsiteY1835" fmla="*/ 1107143 h 9114416"/>
              <a:gd name="connsiteX1836" fmla="*/ 6358116 w 14267806"/>
              <a:gd name="connsiteY1836" fmla="*/ 1032645 h 9114416"/>
              <a:gd name="connsiteX1837" fmla="*/ 4831839 w 14267806"/>
              <a:gd name="connsiteY1837" fmla="*/ 1032239 h 9114416"/>
              <a:gd name="connsiteX1838" fmla="*/ 4771472 w 14267806"/>
              <a:gd name="connsiteY1838" fmla="*/ 1103498 h 9114416"/>
              <a:gd name="connsiteX1839" fmla="*/ 4779508 w 14267806"/>
              <a:gd name="connsiteY1839" fmla="*/ 1041159 h 9114416"/>
              <a:gd name="connsiteX1840" fmla="*/ 4718768 w 14267806"/>
              <a:gd name="connsiteY1840" fmla="*/ 1124856 h 9114416"/>
              <a:gd name="connsiteX1841" fmla="*/ 4698554 w 14267806"/>
              <a:gd name="connsiteY1841" fmla="*/ 1196403 h 9114416"/>
              <a:gd name="connsiteX1842" fmla="*/ 4665271 w 14267806"/>
              <a:gd name="connsiteY1842" fmla="*/ 1257331 h 9114416"/>
              <a:gd name="connsiteX1843" fmla="*/ 4665219 w 14267806"/>
              <a:gd name="connsiteY1843" fmla="*/ 1257236 h 9114416"/>
              <a:gd name="connsiteX1844" fmla="*/ 4664537 w 14267806"/>
              <a:gd name="connsiteY1844" fmla="*/ 1258271 h 9114416"/>
              <a:gd name="connsiteX1845" fmla="*/ 4653232 w 14267806"/>
              <a:gd name="connsiteY1845" fmla="*/ 1255562 h 9114416"/>
              <a:gd name="connsiteX1846" fmla="*/ 4645378 w 14267806"/>
              <a:gd name="connsiteY1846" fmla="*/ 1255748 h 9114416"/>
              <a:gd name="connsiteX1847" fmla="*/ 4601807 w 14267806"/>
              <a:gd name="connsiteY1847" fmla="*/ 1329306 h 9114416"/>
              <a:gd name="connsiteX1848" fmla="*/ 4612273 w 14267806"/>
              <a:gd name="connsiteY1848" fmla="*/ 1337550 h 9114416"/>
              <a:gd name="connsiteX1849" fmla="*/ 4664537 w 14267806"/>
              <a:gd name="connsiteY1849" fmla="*/ 1258271 h 9114416"/>
              <a:gd name="connsiteX1850" fmla="*/ 4664732 w 14267806"/>
              <a:gd name="connsiteY1850" fmla="*/ 1258318 h 9114416"/>
              <a:gd name="connsiteX1851" fmla="*/ 4665271 w 14267806"/>
              <a:gd name="connsiteY1851" fmla="*/ 1257331 h 9114416"/>
              <a:gd name="connsiteX1852" fmla="*/ 4674961 w 14267806"/>
              <a:gd name="connsiteY1852" fmla="*/ 1275084 h 9114416"/>
              <a:gd name="connsiteX1853" fmla="*/ 4844016 w 14267806"/>
              <a:gd name="connsiteY1853" fmla="*/ 1044000 h 9114416"/>
              <a:gd name="connsiteX1854" fmla="*/ 4831839 w 14267806"/>
              <a:gd name="connsiteY1854" fmla="*/ 1032239 h 9114416"/>
              <a:gd name="connsiteX1855" fmla="*/ 9586034 w 14267806"/>
              <a:gd name="connsiteY1855" fmla="*/ 1030751 h 9114416"/>
              <a:gd name="connsiteX1856" fmla="*/ 9513862 w 14267806"/>
              <a:gd name="connsiteY1856" fmla="*/ 1092811 h 9114416"/>
              <a:gd name="connsiteX1857" fmla="*/ 9526884 w 14267806"/>
              <a:gd name="connsiteY1857" fmla="*/ 1111201 h 9114416"/>
              <a:gd name="connsiteX1858" fmla="*/ 9599421 w 14267806"/>
              <a:gd name="connsiteY1858" fmla="*/ 1048464 h 9114416"/>
              <a:gd name="connsiteX1859" fmla="*/ 9586034 w 14267806"/>
              <a:gd name="connsiteY1859" fmla="*/ 1030751 h 9114416"/>
              <a:gd name="connsiteX1860" fmla="*/ 9258266 w 14267806"/>
              <a:gd name="connsiteY1860" fmla="*/ 1026558 h 9114416"/>
              <a:gd name="connsiteX1861" fmla="*/ 9113915 w 14267806"/>
              <a:gd name="connsiteY1861" fmla="*/ 1200985 h 9114416"/>
              <a:gd name="connsiteX1862" fmla="*/ 9258266 w 14267806"/>
              <a:gd name="connsiteY1862" fmla="*/ 1026558 h 9114416"/>
              <a:gd name="connsiteX1863" fmla="*/ 6497354 w 14267806"/>
              <a:gd name="connsiteY1863" fmla="*/ 1008844 h 9114416"/>
              <a:gd name="connsiteX1864" fmla="*/ 6380873 w 14267806"/>
              <a:gd name="connsiteY1864" fmla="*/ 1095517 h 9114416"/>
              <a:gd name="connsiteX1865" fmla="*/ 6408744 w 14267806"/>
              <a:gd name="connsiteY1865" fmla="*/ 1117559 h 9114416"/>
              <a:gd name="connsiteX1866" fmla="*/ 6466309 w 14267806"/>
              <a:gd name="connsiteY1866" fmla="*/ 1071716 h 9114416"/>
              <a:gd name="connsiteX1867" fmla="*/ 6507087 w 14267806"/>
              <a:gd name="connsiteY1867" fmla="*/ 1017765 h 9114416"/>
              <a:gd name="connsiteX1868" fmla="*/ 6497354 w 14267806"/>
              <a:gd name="connsiteY1868" fmla="*/ 1008844 h 9114416"/>
              <a:gd name="connsiteX1869" fmla="*/ 4736546 w 14267806"/>
              <a:gd name="connsiteY1869" fmla="*/ 1008303 h 9114416"/>
              <a:gd name="connsiteX1870" fmla="*/ 4715204 w 14267806"/>
              <a:gd name="connsiteY1870" fmla="*/ 1040082 h 9114416"/>
              <a:gd name="connsiteX1871" fmla="*/ 4713296 w 14267806"/>
              <a:gd name="connsiteY1871" fmla="*/ 1041295 h 9114416"/>
              <a:gd name="connsiteX1872" fmla="*/ 4712629 w 14267806"/>
              <a:gd name="connsiteY1872" fmla="*/ 1043818 h 9114416"/>
              <a:gd name="connsiteX1873" fmla="*/ 4696012 w 14267806"/>
              <a:gd name="connsiteY1873" fmla="*/ 1067395 h 9114416"/>
              <a:gd name="connsiteX1874" fmla="*/ 4704901 w 14267806"/>
              <a:gd name="connsiteY1874" fmla="*/ 1073069 h 9114416"/>
              <a:gd name="connsiteX1875" fmla="*/ 4712629 w 14267806"/>
              <a:gd name="connsiteY1875" fmla="*/ 1043818 h 9114416"/>
              <a:gd name="connsiteX1876" fmla="*/ 4714027 w 14267806"/>
              <a:gd name="connsiteY1876" fmla="*/ 1041836 h 9114416"/>
              <a:gd name="connsiteX1877" fmla="*/ 4715204 w 14267806"/>
              <a:gd name="connsiteY1877" fmla="*/ 1040082 h 9114416"/>
              <a:gd name="connsiteX1878" fmla="*/ 4746280 w 14267806"/>
              <a:gd name="connsiteY1878" fmla="*/ 1020335 h 9114416"/>
              <a:gd name="connsiteX1879" fmla="*/ 4736546 w 14267806"/>
              <a:gd name="connsiteY1879" fmla="*/ 1008303 h 9114416"/>
              <a:gd name="connsiteX1880" fmla="*/ 9482095 w 14267806"/>
              <a:gd name="connsiteY1880" fmla="*/ 1004110 h 9114416"/>
              <a:gd name="connsiteX1881" fmla="*/ 9449761 w 14267806"/>
              <a:gd name="connsiteY1881" fmla="*/ 1065949 h 9114416"/>
              <a:gd name="connsiteX1882" fmla="*/ 9447284 w 14267806"/>
              <a:gd name="connsiteY1882" fmla="*/ 1068613 h 9114416"/>
              <a:gd name="connsiteX1883" fmla="*/ 9446319 w 14267806"/>
              <a:gd name="connsiteY1883" fmla="*/ 1070413 h 9114416"/>
              <a:gd name="connsiteX1884" fmla="*/ 9414533 w 14267806"/>
              <a:gd name="connsiteY1884" fmla="*/ 1091484 h 9114416"/>
              <a:gd name="connsiteX1885" fmla="*/ 9353688 w 14267806"/>
              <a:gd name="connsiteY1885" fmla="*/ 1193950 h 9114416"/>
              <a:gd name="connsiteX1886" fmla="*/ 9409428 w 14267806"/>
              <a:gd name="connsiteY1886" fmla="*/ 1139243 h 9114416"/>
              <a:gd name="connsiteX1887" fmla="*/ 9446319 w 14267806"/>
              <a:gd name="connsiteY1887" fmla="*/ 1070413 h 9114416"/>
              <a:gd name="connsiteX1888" fmla="*/ 9448015 w 14267806"/>
              <a:gd name="connsiteY1888" fmla="*/ 1069289 h 9114416"/>
              <a:gd name="connsiteX1889" fmla="*/ 9449761 w 14267806"/>
              <a:gd name="connsiteY1889" fmla="*/ 1065949 h 9114416"/>
              <a:gd name="connsiteX1890" fmla="*/ 9496578 w 14267806"/>
              <a:gd name="connsiteY1890" fmla="*/ 1015608 h 9114416"/>
              <a:gd name="connsiteX1891" fmla="*/ 9482095 w 14267806"/>
              <a:gd name="connsiteY1891" fmla="*/ 1004110 h 9114416"/>
              <a:gd name="connsiteX1892" fmla="*/ 7235897 w 14267806"/>
              <a:gd name="connsiteY1892" fmla="*/ 992078 h 9114416"/>
              <a:gd name="connsiteX1893" fmla="*/ 7173338 w 14267806"/>
              <a:gd name="connsiteY1893" fmla="*/ 1017088 h 9114416"/>
              <a:gd name="connsiteX1894" fmla="*/ 7120756 w 14267806"/>
              <a:gd name="connsiteY1894" fmla="*/ 1036154 h 9114416"/>
              <a:gd name="connsiteX1895" fmla="*/ 7138283 w 14267806"/>
              <a:gd name="connsiteY1895" fmla="*/ 1127426 h 9114416"/>
              <a:gd name="connsiteX1896" fmla="*/ 7235897 w 14267806"/>
              <a:gd name="connsiteY1896" fmla="*/ 992078 h 9114416"/>
              <a:gd name="connsiteX1897" fmla="*/ 4948929 w 14267806"/>
              <a:gd name="connsiteY1897" fmla="*/ 990455 h 9114416"/>
              <a:gd name="connsiteX1898" fmla="*/ 4852045 w 14267806"/>
              <a:gd name="connsiteY1898" fmla="*/ 1096328 h 9114416"/>
              <a:gd name="connsiteX1899" fmla="*/ 4809327 w 14267806"/>
              <a:gd name="connsiteY1899" fmla="*/ 1242634 h 9114416"/>
              <a:gd name="connsiteX1900" fmla="*/ 4890145 w 14267806"/>
              <a:gd name="connsiteY1900" fmla="*/ 1196926 h 9114416"/>
              <a:gd name="connsiteX1901" fmla="*/ 4941136 w 14267806"/>
              <a:gd name="connsiteY1901" fmla="*/ 1051838 h 9114416"/>
              <a:gd name="connsiteX1902" fmla="*/ 4954165 w 14267806"/>
              <a:gd name="connsiteY1902" fmla="*/ 1055355 h 9114416"/>
              <a:gd name="connsiteX1903" fmla="*/ 4915099 w 14267806"/>
              <a:gd name="connsiteY1903" fmla="*/ 1257236 h 9114416"/>
              <a:gd name="connsiteX1904" fmla="*/ 4925077 w 14267806"/>
              <a:gd name="connsiteY1904" fmla="*/ 1264127 h 9114416"/>
              <a:gd name="connsiteX1905" fmla="*/ 5055310 w 14267806"/>
              <a:gd name="connsiteY1905" fmla="*/ 1080238 h 9114416"/>
              <a:gd name="connsiteX1906" fmla="*/ 5047152 w 14267806"/>
              <a:gd name="connsiteY1906" fmla="*/ 1071445 h 9114416"/>
              <a:gd name="connsiteX1907" fmla="*/ 5003337 w 14267806"/>
              <a:gd name="connsiteY1907" fmla="*/ 1081591 h 9114416"/>
              <a:gd name="connsiteX1908" fmla="*/ 4948929 w 14267806"/>
              <a:gd name="connsiteY1908" fmla="*/ 990455 h 9114416"/>
              <a:gd name="connsiteX1909" fmla="*/ 9405167 w 14267806"/>
              <a:gd name="connsiteY1909" fmla="*/ 984097 h 9114416"/>
              <a:gd name="connsiteX1910" fmla="*/ 9327888 w 14267806"/>
              <a:gd name="connsiteY1910" fmla="*/ 1007627 h 9114416"/>
              <a:gd name="connsiteX1911" fmla="*/ 9287719 w 14267806"/>
              <a:gd name="connsiteY1911" fmla="*/ 1079833 h 9114416"/>
              <a:gd name="connsiteX1912" fmla="*/ 9323748 w 14267806"/>
              <a:gd name="connsiteY1912" fmla="*/ 1050223 h 9114416"/>
              <a:gd name="connsiteX1913" fmla="*/ 9333969 w 14267806"/>
              <a:gd name="connsiteY1913" fmla="*/ 1056844 h 9114416"/>
              <a:gd name="connsiteX1914" fmla="*/ 9305125 w 14267806"/>
              <a:gd name="connsiteY1914" fmla="*/ 1133784 h 9114416"/>
              <a:gd name="connsiteX1915" fmla="*/ 9404436 w 14267806"/>
              <a:gd name="connsiteY1915" fmla="*/ 1024258 h 9114416"/>
              <a:gd name="connsiteX1916" fmla="*/ 9405167 w 14267806"/>
              <a:gd name="connsiteY1916" fmla="*/ 984097 h 9114416"/>
              <a:gd name="connsiteX1917" fmla="*/ 6206582 w 14267806"/>
              <a:gd name="connsiteY1917" fmla="*/ 959627 h 9114416"/>
              <a:gd name="connsiteX1918" fmla="*/ 6180171 w 14267806"/>
              <a:gd name="connsiteY1918" fmla="*/ 1011821 h 9114416"/>
              <a:gd name="connsiteX1919" fmla="*/ 6193438 w 14267806"/>
              <a:gd name="connsiteY1919" fmla="*/ 1019253 h 9114416"/>
              <a:gd name="connsiteX1920" fmla="*/ 6217046 w 14267806"/>
              <a:gd name="connsiteY1920" fmla="*/ 965572 h 9114416"/>
              <a:gd name="connsiteX1921" fmla="*/ 6206582 w 14267806"/>
              <a:gd name="connsiteY1921" fmla="*/ 959627 h 9114416"/>
              <a:gd name="connsiteX1922" fmla="*/ 6402615 w 14267806"/>
              <a:gd name="connsiteY1922" fmla="*/ 955331 h 9114416"/>
              <a:gd name="connsiteX1923" fmla="*/ 6373331 w 14267806"/>
              <a:gd name="connsiteY1923" fmla="*/ 998842 h 9114416"/>
              <a:gd name="connsiteX1924" fmla="*/ 6441363 w 14267806"/>
              <a:gd name="connsiteY1924" fmla="*/ 968818 h 9114416"/>
              <a:gd name="connsiteX1925" fmla="*/ 6417109 w 14267806"/>
              <a:gd name="connsiteY1925" fmla="*/ 955542 h 9114416"/>
              <a:gd name="connsiteX1926" fmla="*/ 6402615 w 14267806"/>
              <a:gd name="connsiteY1926" fmla="*/ 955331 h 9114416"/>
              <a:gd name="connsiteX1927" fmla="*/ 10094181 w 14267806"/>
              <a:gd name="connsiteY1927" fmla="*/ 948400 h 9114416"/>
              <a:gd name="connsiteX1928" fmla="*/ 10029552 w 14267806"/>
              <a:gd name="connsiteY1928" fmla="*/ 1012362 h 9114416"/>
              <a:gd name="connsiteX1929" fmla="*/ 10040625 w 14267806"/>
              <a:gd name="connsiteY1929" fmla="*/ 1023040 h 9114416"/>
              <a:gd name="connsiteX1930" fmla="*/ 10099783 w 14267806"/>
              <a:gd name="connsiteY1930" fmla="*/ 953540 h 9114416"/>
              <a:gd name="connsiteX1931" fmla="*/ 10094181 w 14267806"/>
              <a:gd name="connsiteY1931" fmla="*/ 948400 h 9114416"/>
              <a:gd name="connsiteX1932" fmla="*/ 7579001 w 14267806"/>
              <a:gd name="connsiteY1932" fmla="*/ 913514 h 9114416"/>
              <a:gd name="connsiteX1933" fmla="*/ 7525208 w 14267806"/>
              <a:gd name="connsiteY1933" fmla="*/ 962333 h 9114416"/>
              <a:gd name="connsiteX1934" fmla="*/ 7537256 w 14267806"/>
              <a:gd name="connsiteY1934" fmla="*/ 977341 h 9114416"/>
              <a:gd name="connsiteX1935" fmla="*/ 7579001 w 14267806"/>
              <a:gd name="connsiteY1935" fmla="*/ 913514 h 9114416"/>
              <a:gd name="connsiteX1936" fmla="*/ 7745439 w 14267806"/>
              <a:gd name="connsiteY1936" fmla="*/ 906558 h 9114416"/>
              <a:gd name="connsiteX1937" fmla="*/ 7685382 w 14267806"/>
              <a:gd name="connsiteY1937" fmla="*/ 959627 h 9114416"/>
              <a:gd name="connsiteX1938" fmla="*/ 7774350 w 14267806"/>
              <a:gd name="connsiteY1938" fmla="*/ 908923 h 9114416"/>
              <a:gd name="connsiteX1939" fmla="*/ 7745439 w 14267806"/>
              <a:gd name="connsiteY1939" fmla="*/ 906558 h 9114416"/>
              <a:gd name="connsiteX1940" fmla="*/ 7289933 w 14267806"/>
              <a:gd name="connsiteY1940" fmla="*/ 889451 h 9114416"/>
              <a:gd name="connsiteX1941" fmla="*/ 7262679 w 14267806"/>
              <a:gd name="connsiteY1941" fmla="*/ 931769 h 9114416"/>
              <a:gd name="connsiteX1942" fmla="*/ 7273387 w 14267806"/>
              <a:gd name="connsiteY1942" fmla="*/ 940291 h 9114416"/>
              <a:gd name="connsiteX1943" fmla="*/ 7299675 w 14267806"/>
              <a:gd name="connsiteY1943" fmla="*/ 899048 h 9114416"/>
              <a:gd name="connsiteX1944" fmla="*/ 7289933 w 14267806"/>
              <a:gd name="connsiteY1944" fmla="*/ 889451 h 9114416"/>
              <a:gd name="connsiteX1945" fmla="*/ 9907599 w 14267806"/>
              <a:gd name="connsiteY1945" fmla="*/ 877682 h 9114416"/>
              <a:gd name="connsiteX1946" fmla="*/ 9891411 w 14267806"/>
              <a:gd name="connsiteY1946" fmla="*/ 916085 h 9114416"/>
              <a:gd name="connsiteX1947" fmla="*/ 9902850 w 14267806"/>
              <a:gd name="connsiteY1947" fmla="*/ 919331 h 9114416"/>
              <a:gd name="connsiteX1948" fmla="*/ 9916359 w 14267806"/>
              <a:gd name="connsiteY1948" fmla="*/ 881470 h 9114416"/>
              <a:gd name="connsiteX1949" fmla="*/ 9907599 w 14267806"/>
              <a:gd name="connsiteY1949" fmla="*/ 877682 h 9114416"/>
              <a:gd name="connsiteX1950" fmla="*/ 6683449 w 14267806"/>
              <a:gd name="connsiteY1950" fmla="*/ 865650 h 9114416"/>
              <a:gd name="connsiteX1951" fmla="*/ 6645106 w 14267806"/>
              <a:gd name="connsiteY1951" fmla="*/ 905135 h 9114416"/>
              <a:gd name="connsiteX1952" fmla="*/ 6656187 w 14267806"/>
              <a:gd name="connsiteY1952" fmla="*/ 915002 h 9114416"/>
              <a:gd name="connsiteX1953" fmla="*/ 6690503 w 14267806"/>
              <a:gd name="connsiteY1953" fmla="*/ 872820 h 9114416"/>
              <a:gd name="connsiteX1954" fmla="*/ 6683449 w 14267806"/>
              <a:gd name="connsiteY1954" fmla="*/ 865650 h 9114416"/>
              <a:gd name="connsiteX1955" fmla="*/ 8800136 w 14267806"/>
              <a:gd name="connsiteY1955" fmla="*/ 860375 h 9114416"/>
              <a:gd name="connsiteX1956" fmla="*/ 8790402 w 14267806"/>
              <a:gd name="connsiteY1956" fmla="*/ 866191 h 9114416"/>
              <a:gd name="connsiteX1957" fmla="*/ 8802335 w 14267806"/>
              <a:gd name="connsiteY1957" fmla="*/ 893907 h 9114416"/>
              <a:gd name="connsiteX1958" fmla="*/ 8812434 w 14267806"/>
              <a:gd name="connsiteY1958" fmla="*/ 888369 h 9114416"/>
              <a:gd name="connsiteX1959" fmla="*/ 8800136 w 14267806"/>
              <a:gd name="connsiteY1959" fmla="*/ 860375 h 9114416"/>
              <a:gd name="connsiteX1960" fmla="*/ 6072816 w 14267806"/>
              <a:gd name="connsiteY1960" fmla="*/ 838340 h 9114416"/>
              <a:gd name="connsiteX1961" fmla="*/ 6070504 w 14267806"/>
              <a:gd name="connsiteY1961" fmla="*/ 883499 h 9114416"/>
              <a:gd name="connsiteX1962" fmla="*/ 6092171 w 14267806"/>
              <a:gd name="connsiteY1962" fmla="*/ 883904 h 9114416"/>
              <a:gd name="connsiteX1963" fmla="*/ 6088275 w 14267806"/>
              <a:gd name="connsiteY1963" fmla="*/ 842526 h 9114416"/>
              <a:gd name="connsiteX1964" fmla="*/ 6072816 w 14267806"/>
              <a:gd name="connsiteY1964" fmla="*/ 838340 h 9114416"/>
              <a:gd name="connsiteX1965" fmla="*/ 7364182 w 14267806"/>
              <a:gd name="connsiteY1965" fmla="*/ 808587 h 9114416"/>
              <a:gd name="connsiteX1966" fmla="*/ 7351282 w 14267806"/>
              <a:gd name="connsiteY1966" fmla="*/ 837934 h 9114416"/>
              <a:gd name="connsiteX1967" fmla="*/ 7360773 w 14267806"/>
              <a:gd name="connsiteY1967" fmla="*/ 843067 h 9114416"/>
              <a:gd name="connsiteX1968" fmla="*/ 7374038 w 14267806"/>
              <a:gd name="connsiteY1968" fmla="*/ 817651 h 9114416"/>
              <a:gd name="connsiteX1969" fmla="*/ 7364182 w 14267806"/>
              <a:gd name="connsiteY1969" fmla="*/ 808587 h 9114416"/>
              <a:gd name="connsiteX1970" fmla="*/ 4789851 w 14267806"/>
              <a:gd name="connsiteY1970" fmla="*/ 801832 h 9114416"/>
              <a:gd name="connsiteX1971" fmla="*/ 4753214 w 14267806"/>
              <a:gd name="connsiteY1971" fmla="*/ 851454 h 9114416"/>
              <a:gd name="connsiteX1972" fmla="*/ 4773177 w 14267806"/>
              <a:gd name="connsiteY1972" fmla="*/ 866327 h 9114416"/>
              <a:gd name="connsiteX1973" fmla="*/ 4801168 w 14267806"/>
              <a:gd name="connsiteY1973" fmla="*/ 810076 h 9114416"/>
              <a:gd name="connsiteX1974" fmla="*/ 4789851 w 14267806"/>
              <a:gd name="connsiteY1974" fmla="*/ 801832 h 9114416"/>
              <a:gd name="connsiteX1975" fmla="*/ 7450845 w 14267806"/>
              <a:gd name="connsiteY1975" fmla="*/ 796691 h 9114416"/>
              <a:gd name="connsiteX1976" fmla="*/ 7417975 w 14267806"/>
              <a:gd name="connsiteY1976" fmla="*/ 845367 h 9114416"/>
              <a:gd name="connsiteX1977" fmla="*/ 7451840 w 14267806"/>
              <a:gd name="connsiteY1977" fmla="*/ 851859 h 9114416"/>
              <a:gd name="connsiteX1978" fmla="*/ 7451690 w 14267806"/>
              <a:gd name="connsiteY1978" fmla="*/ 852536 h 9114416"/>
              <a:gd name="connsiteX1979" fmla="*/ 7451692 w 14267806"/>
              <a:gd name="connsiteY1979" fmla="*/ 852909 h 9114416"/>
              <a:gd name="connsiteX1980" fmla="*/ 7401550 w 14267806"/>
              <a:gd name="connsiteY1980" fmla="*/ 906353 h 9114416"/>
              <a:gd name="connsiteX1981" fmla="*/ 7451867 w 14267806"/>
              <a:gd name="connsiteY1981" fmla="*/ 878095 h 9114416"/>
              <a:gd name="connsiteX1982" fmla="*/ 7451692 w 14267806"/>
              <a:gd name="connsiteY1982" fmla="*/ 852909 h 9114416"/>
              <a:gd name="connsiteX1983" fmla="*/ 7452549 w 14267806"/>
              <a:gd name="connsiteY1983" fmla="*/ 851995 h 9114416"/>
              <a:gd name="connsiteX1984" fmla="*/ 7451840 w 14267806"/>
              <a:gd name="connsiteY1984" fmla="*/ 851859 h 9114416"/>
              <a:gd name="connsiteX1985" fmla="*/ 7462892 w 14267806"/>
              <a:gd name="connsiteY1985" fmla="*/ 802102 h 9114416"/>
              <a:gd name="connsiteX1986" fmla="*/ 7450845 w 14267806"/>
              <a:gd name="connsiteY1986" fmla="*/ 796691 h 9114416"/>
              <a:gd name="connsiteX1987" fmla="*/ 4989098 w 14267806"/>
              <a:gd name="connsiteY1987" fmla="*/ 793039 h 9114416"/>
              <a:gd name="connsiteX1988" fmla="*/ 4823688 w 14267806"/>
              <a:gd name="connsiteY1988" fmla="*/ 986938 h 9114416"/>
              <a:gd name="connsiteX1989" fmla="*/ 4889048 w 14267806"/>
              <a:gd name="connsiteY1989" fmla="*/ 972606 h 9114416"/>
              <a:gd name="connsiteX1990" fmla="*/ 4918623 w 14267806"/>
              <a:gd name="connsiteY1990" fmla="*/ 925283 h 9114416"/>
              <a:gd name="connsiteX1991" fmla="*/ 4954408 w 14267806"/>
              <a:gd name="connsiteY1991" fmla="*/ 870250 h 9114416"/>
              <a:gd name="connsiteX1992" fmla="*/ 5001632 w 14267806"/>
              <a:gd name="connsiteY1992" fmla="*/ 822115 h 9114416"/>
              <a:gd name="connsiteX1993" fmla="*/ 5000780 w 14267806"/>
              <a:gd name="connsiteY1993" fmla="*/ 802914 h 9114416"/>
              <a:gd name="connsiteX1994" fmla="*/ 4989098 w 14267806"/>
              <a:gd name="connsiteY1994" fmla="*/ 793039 h 9114416"/>
              <a:gd name="connsiteX1995" fmla="*/ 6136107 w 14267806"/>
              <a:gd name="connsiteY1995" fmla="*/ 791145 h 9114416"/>
              <a:gd name="connsiteX1996" fmla="*/ 6118213 w 14267806"/>
              <a:gd name="connsiteY1996" fmla="*/ 818327 h 9114416"/>
              <a:gd name="connsiteX1997" fmla="*/ 6127469 w 14267806"/>
              <a:gd name="connsiteY1997" fmla="*/ 827112 h 9114416"/>
              <a:gd name="connsiteX1998" fmla="*/ 6144509 w 14267806"/>
              <a:gd name="connsiteY1998" fmla="*/ 797773 h 9114416"/>
              <a:gd name="connsiteX1999" fmla="*/ 6136107 w 14267806"/>
              <a:gd name="connsiteY1999" fmla="*/ 791145 h 9114416"/>
              <a:gd name="connsiteX2000" fmla="*/ 9518482 w 14267806"/>
              <a:gd name="connsiteY2000" fmla="*/ 790333 h 9114416"/>
              <a:gd name="connsiteX2001" fmla="*/ 9502179 w 14267806"/>
              <a:gd name="connsiteY2001" fmla="*/ 811022 h 9114416"/>
              <a:gd name="connsiteX2002" fmla="*/ 9508748 w 14267806"/>
              <a:gd name="connsiteY2002" fmla="*/ 818868 h 9114416"/>
              <a:gd name="connsiteX2003" fmla="*/ 9527858 w 14267806"/>
              <a:gd name="connsiteY2003" fmla="*/ 802237 h 9114416"/>
              <a:gd name="connsiteX2004" fmla="*/ 9518482 w 14267806"/>
              <a:gd name="connsiteY2004" fmla="*/ 790333 h 9114416"/>
              <a:gd name="connsiteX2005" fmla="*/ 5695147 w 14267806"/>
              <a:gd name="connsiteY2005" fmla="*/ 783036 h 9114416"/>
              <a:gd name="connsiteX2006" fmla="*/ 5654254 w 14267806"/>
              <a:gd name="connsiteY2006" fmla="*/ 845367 h 9114416"/>
              <a:gd name="connsiteX2007" fmla="*/ 5664963 w 14267806"/>
              <a:gd name="connsiteY2007" fmla="*/ 853754 h 9114416"/>
              <a:gd name="connsiteX2008" fmla="*/ 5708539 w 14267806"/>
              <a:gd name="connsiteY2008" fmla="*/ 793580 h 9114416"/>
              <a:gd name="connsiteX2009" fmla="*/ 5695147 w 14267806"/>
              <a:gd name="connsiteY2009" fmla="*/ 783036 h 9114416"/>
              <a:gd name="connsiteX2010" fmla="*/ 8858563 w 14267806"/>
              <a:gd name="connsiteY2010" fmla="*/ 777219 h 9114416"/>
              <a:gd name="connsiteX2011" fmla="*/ 8838965 w 14267806"/>
              <a:gd name="connsiteY2011" fmla="*/ 799938 h 9114416"/>
              <a:gd name="connsiteX2012" fmla="*/ 8844323 w 14267806"/>
              <a:gd name="connsiteY2012" fmla="*/ 806288 h 9114416"/>
              <a:gd name="connsiteX2013" fmla="*/ 8864651 w 14267806"/>
              <a:gd name="connsiteY2013" fmla="*/ 787086 h 9114416"/>
              <a:gd name="connsiteX2014" fmla="*/ 8858563 w 14267806"/>
              <a:gd name="connsiteY2014" fmla="*/ 777219 h 9114416"/>
              <a:gd name="connsiteX2015" fmla="*/ 7151308 w 14267806"/>
              <a:gd name="connsiteY2015" fmla="*/ 770983 h 9114416"/>
              <a:gd name="connsiteX2016" fmla="*/ 7131951 w 14267806"/>
              <a:gd name="connsiteY2016" fmla="*/ 777490 h 9114416"/>
              <a:gd name="connsiteX2017" fmla="*/ 7025829 w 14267806"/>
              <a:gd name="connsiteY2017" fmla="*/ 902159 h 9114416"/>
              <a:gd name="connsiteX2018" fmla="*/ 7018280 w 14267806"/>
              <a:gd name="connsiteY2018" fmla="*/ 932986 h 9114416"/>
              <a:gd name="connsiteX2019" fmla="*/ 6998316 w 14267806"/>
              <a:gd name="connsiteY2019" fmla="*/ 1010468 h 9114416"/>
              <a:gd name="connsiteX2020" fmla="*/ 7038844 w 14267806"/>
              <a:gd name="connsiteY2020" fmla="*/ 936368 h 9114416"/>
              <a:gd name="connsiteX2021" fmla="*/ 7059172 w 14267806"/>
              <a:gd name="connsiteY2021" fmla="*/ 892292 h 9114416"/>
              <a:gd name="connsiteX2022" fmla="*/ 7173947 w 14267806"/>
              <a:gd name="connsiteY2022" fmla="*/ 774514 h 9114416"/>
              <a:gd name="connsiteX2023" fmla="*/ 7151308 w 14267806"/>
              <a:gd name="connsiteY2023" fmla="*/ 770983 h 9114416"/>
              <a:gd name="connsiteX2024" fmla="*/ 8946808 w 14267806"/>
              <a:gd name="connsiteY2024" fmla="*/ 763835 h 9114416"/>
              <a:gd name="connsiteX2025" fmla="*/ 8960804 w 14267806"/>
              <a:gd name="connsiteY2025" fmla="*/ 772349 h 9114416"/>
              <a:gd name="connsiteX2026" fmla="*/ 8886684 w 14267806"/>
              <a:gd name="connsiteY2026" fmla="*/ 833200 h 9114416"/>
              <a:gd name="connsiteX2027" fmla="*/ 8960675 w 14267806"/>
              <a:gd name="connsiteY2027" fmla="*/ 826436 h 9114416"/>
              <a:gd name="connsiteX2028" fmla="*/ 9004740 w 14267806"/>
              <a:gd name="connsiteY2028" fmla="*/ 790604 h 9114416"/>
              <a:gd name="connsiteX2029" fmla="*/ 8946808 w 14267806"/>
              <a:gd name="connsiteY2029" fmla="*/ 763835 h 9114416"/>
              <a:gd name="connsiteX2030" fmla="*/ 5039968 w 14267806"/>
              <a:gd name="connsiteY2030" fmla="*/ 763700 h 9114416"/>
              <a:gd name="connsiteX2031" fmla="*/ 5024152 w 14267806"/>
              <a:gd name="connsiteY2031" fmla="*/ 786824 h 9114416"/>
              <a:gd name="connsiteX2032" fmla="*/ 5035706 w 14267806"/>
              <a:gd name="connsiteY2032" fmla="*/ 798179 h 9114416"/>
              <a:gd name="connsiteX2033" fmla="*/ 5051779 w 14267806"/>
              <a:gd name="connsiteY2033" fmla="*/ 774514 h 9114416"/>
              <a:gd name="connsiteX2034" fmla="*/ 5039968 w 14267806"/>
              <a:gd name="connsiteY2034" fmla="*/ 763700 h 9114416"/>
              <a:gd name="connsiteX2035" fmla="*/ 9447041 w 14267806"/>
              <a:gd name="connsiteY2035" fmla="*/ 744092 h 9114416"/>
              <a:gd name="connsiteX2036" fmla="*/ 9447528 w 14267806"/>
              <a:gd name="connsiteY2036" fmla="*/ 744498 h 9114416"/>
              <a:gd name="connsiteX2037" fmla="*/ 9447254 w 14267806"/>
              <a:gd name="connsiteY2037" fmla="*/ 744684 h 9114416"/>
              <a:gd name="connsiteX2038" fmla="*/ 8722005 w 14267806"/>
              <a:gd name="connsiteY2038" fmla="*/ 739087 h 9114416"/>
              <a:gd name="connsiteX2039" fmla="*/ 8712872 w 14267806"/>
              <a:gd name="connsiteY2039" fmla="*/ 755448 h 9114416"/>
              <a:gd name="connsiteX2040" fmla="*/ 8722613 w 14267806"/>
              <a:gd name="connsiteY2040" fmla="*/ 767758 h 9114416"/>
              <a:gd name="connsiteX2041" fmla="*/ 8734052 w 14267806"/>
              <a:gd name="connsiteY2041" fmla="*/ 751262 h 9114416"/>
              <a:gd name="connsiteX2042" fmla="*/ 8722005 w 14267806"/>
              <a:gd name="connsiteY2042" fmla="*/ 739087 h 9114416"/>
              <a:gd name="connsiteX2043" fmla="*/ 7226163 w 14267806"/>
              <a:gd name="connsiteY2043" fmla="*/ 734758 h 9114416"/>
              <a:gd name="connsiteX2044" fmla="*/ 7189647 w 14267806"/>
              <a:gd name="connsiteY2044" fmla="*/ 756530 h 9114416"/>
              <a:gd name="connsiteX2045" fmla="*/ 7204016 w 14267806"/>
              <a:gd name="connsiteY2045" fmla="*/ 772214 h 9114416"/>
              <a:gd name="connsiteX2046" fmla="*/ 7232001 w 14267806"/>
              <a:gd name="connsiteY2046" fmla="*/ 740711 h 9114416"/>
              <a:gd name="connsiteX2047" fmla="*/ 7226163 w 14267806"/>
              <a:gd name="connsiteY2047" fmla="*/ 734758 h 9114416"/>
              <a:gd name="connsiteX2048" fmla="*/ 8161641 w 14267806"/>
              <a:gd name="connsiteY2048" fmla="*/ 729761 h 9114416"/>
              <a:gd name="connsiteX2049" fmla="*/ 7938908 w 14267806"/>
              <a:gd name="connsiteY2049" fmla="*/ 941914 h 9114416"/>
              <a:gd name="connsiteX2050" fmla="*/ 7924775 w 14267806"/>
              <a:gd name="connsiteY2050" fmla="*/ 898865 h 9114416"/>
              <a:gd name="connsiteX2051" fmla="*/ 7914103 w 14267806"/>
              <a:gd name="connsiteY2051" fmla="*/ 866455 h 9114416"/>
              <a:gd name="connsiteX2052" fmla="*/ 7914325 w 14267806"/>
              <a:gd name="connsiteY2052" fmla="*/ 866191 h 9114416"/>
              <a:gd name="connsiteX2053" fmla="*/ 7914837 w 14267806"/>
              <a:gd name="connsiteY2053" fmla="*/ 865719 h 9114416"/>
              <a:gd name="connsiteX2054" fmla="*/ 7939611 w 14267806"/>
              <a:gd name="connsiteY2054" fmla="*/ 867430 h 9114416"/>
              <a:gd name="connsiteX2055" fmla="*/ 7976154 w 14267806"/>
              <a:gd name="connsiteY2055" fmla="*/ 809129 h 9114416"/>
              <a:gd name="connsiteX2056" fmla="*/ 7914837 w 14267806"/>
              <a:gd name="connsiteY2056" fmla="*/ 865719 h 9114416"/>
              <a:gd name="connsiteX2057" fmla="*/ 7913838 w 14267806"/>
              <a:gd name="connsiteY2057" fmla="*/ 865650 h 9114416"/>
              <a:gd name="connsiteX2058" fmla="*/ 7914103 w 14267806"/>
              <a:gd name="connsiteY2058" fmla="*/ 866455 h 9114416"/>
              <a:gd name="connsiteX2059" fmla="*/ 7831421 w 14267806"/>
              <a:gd name="connsiteY2059" fmla="*/ 964543 h 9114416"/>
              <a:gd name="connsiteX2060" fmla="*/ 7786040 w 14267806"/>
              <a:gd name="connsiteY2060" fmla="*/ 1084703 h 9114416"/>
              <a:gd name="connsiteX2061" fmla="*/ 7709599 w 14267806"/>
              <a:gd name="connsiteY2061" fmla="*/ 1126344 h 9114416"/>
              <a:gd name="connsiteX2062" fmla="*/ 7686356 w 14267806"/>
              <a:gd name="connsiteY2062" fmla="*/ 1228971 h 9114416"/>
              <a:gd name="connsiteX2063" fmla="*/ 7830951 w 14267806"/>
              <a:gd name="connsiteY2063" fmla="*/ 1088212 h 9114416"/>
              <a:gd name="connsiteX2064" fmla="*/ 7888518 w 14267806"/>
              <a:gd name="connsiteY2064" fmla="*/ 1059008 h 9114416"/>
              <a:gd name="connsiteX2065" fmla="*/ 8093845 w 14267806"/>
              <a:gd name="connsiteY2065" fmla="*/ 913920 h 9114416"/>
              <a:gd name="connsiteX2066" fmla="*/ 7995622 w 14267806"/>
              <a:gd name="connsiteY2066" fmla="*/ 985449 h 9114416"/>
              <a:gd name="connsiteX2067" fmla="*/ 7984183 w 14267806"/>
              <a:gd name="connsiteY2067" fmla="*/ 973553 h 9114416"/>
              <a:gd name="connsiteX2068" fmla="*/ 8057093 w 14267806"/>
              <a:gd name="connsiteY2068" fmla="*/ 865921 h 9114416"/>
              <a:gd name="connsiteX2069" fmla="*/ 8152995 w 14267806"/>
              <a:gd name="connsiteY2069" fmla="*/ 763564 h 9114416"/>
              <a:gd name="connsiteX2070" fmla="*/ 8161641 w 14267806"/>
              <a:gd name="connsiteY2070" fmla="*/ 729761 h 9114416"/>
              <a:gd name="connsiteX2071" fmla="*/ 9484165 w 14267806"/>
              <a:gd name="connsiteY2071" fmla="*/ 716647 h 9114416"/>
              <a:gd name="connsiteX2072" fmla="*/ 9484151 w 14267806"/>
              <a:gd name="connsiteY2072" fmla="*/ 716721 h 9114416"/>
              <a:gd name="connsiteX2073" fmla="*/ 9483434 w 14267806"/>
              <a:gd name="connsiteY2073" fmla="*/ 717451 h 9114416"/>
              <a:gd name="connsiteX2074" fmla="*/ 9484165 w 14267806"/>
              <a:gd name="connsiteY2074" fmla="*/ 716647 h 9114416"/>
              <a:gd name="connsiteX2075" fmla="*/ 5179942 w 14267806"/>
              <a:gd name="connsiteY2075" fmla="*/ 710154 h 9114416"/>
              <a:gd name="connsiteX2076" fmla="*/ 5124316 w 14267806"/>
              <a:gd name="connsiteY2076" fmla="*/ 777490 h 9114416"/>
              <a:gd name="connsiteX2077" fmla="*/ 5005894 w 14267806"/>
              <a:gd name="connsiteY2077" fmla="*/ 951376 h 9114416"/>
              <a:gd name="connsiteX2078" fmla="*/ 4993596 w 14267806"/>
              <a:gd name="connsiteY2078" fmla="*/ 992213 h 9114416"/>
              <a:gd name="connsiteX2079" fmla="*/ 5179942 w 14267806"/>
              <a:gd name="connsiteY2079" fmla="*/ 710154 h 9114416"/>
              <a:gd name="connsiteX2080" fmla="*/ 6964723 w 14267806"/>
              <a:gd name="connsiteY2080" fmla="*/ 676080 h 9114416"/>
              <a:gd name="connsiteX2081" fmla="*/ 6965088 w 14267806"/>
              <a:gd name="connsiteY2081" fmla="*/ 676756 h 9114416"/>
              <a:gd name="connsiteX2082" fmla="*/ 6964534 w 14267806"/>
              <a:gd name="connsiteY2082" fmla="*/ 676600 h 9114416"/>
              <a:gd name="connsiteX2083" fmla="*/ 4765512 w 14267806"/>
              <a:gd name="connsiteY2083" fmla="*/ 673375 h 9114416"/>
              <a:gd name="connsiteX2084" fmla="*/ 4696743 w 14267806"/>
              <a:gd name="connsiteY2084" fmla="*/ 699738 h 9114416"/>
              <a:gd name="connsiteX2085" fmla="*/ 4635035 w 14267806"/>
              <a:gd name="connsiteY2085" fmla="*/ 781548 h 9114416"/>
              <a:gd name="connsiteX2086" fmla="*/ 4575276 w 14267806"/>
              <a:gd name="connsiteY2086" fmla="*/ 904594 h 9114416"/>
              <a:gd name="connsiteX2087" fmla="*/ 4624084 w 14267806"/>
              <a:gd name="connsiteY2087" fmla="*/ 845232 h 9114416"/>
              <a:gd name="connsiteX2088" fmla="*/ 4644046 w 14267806"/>
              <a:gd name="connsiteY2088" fmla="*/ 807640 h 9114416"/>
              <a:gd name="connsiteX2089" fmla="*/ 4715366 w 14267806"/>
              <a:gd name="connsiteY2089" fmla="*/ 747880 h 9114416"/>
              <a:gd name="connsiteX2090" fmla="*/ 4743967 w 14267806"/>
              <a:gd name="connsiteY2090" fmla="*/ 740034 h 9114416"/>
              <a:gd name="connsiteX2091" fmla="*/ 4750170 w 14267806"/>
              <a:gd name="connsiteY2091" fmla="*/ 750315 h 9114416"/>
              <a:gd name="connsiteX2092" fmla="*/ 4690070 w 14267806"/>
              <a:gd name="connsiteY2092" fmla="*/ 838670 h 9114416"/>
              <a:gd name="connsiteX2093" fmla="*/ 4688957 w 14267806"/>
              <a:gd name="connsiteY2093" fmla="*/ 838476 h 9114416"/>
              <a:gd name="connsiteX2094" fmla="*/ 4688258 w 14267806"/>
              <a:gd name="connsiteY2094" fmla="*/ 840879 h 9114416"/>
              <a:gd name="connsiteX2095" fmla="*/ 4536447 w 14267806"/>
              <a:gd name="connsiteY2095" fmla="*/ 1010873 h 9114416"/>
              <a:gd name="connsiteX2096" fmla="*/ 4515274 w 14267806"/>
              <a:gd name="connsiteY2096" fmla="*/ 1108360 h 9114416"/>
              <a:gd name="connsiteX2097" fmla="*/ 4660957 w 14267806"/>
              <a:gd name="connsiteY2097" fmla="*/ 916220 h 9114416"/>
              <a:gd name="connsiteX2098" fmla="*/ 4677146 w 14267806"/>
              <a:gd name="connsiteY2098" fmla="*/ 879069 h 9114416"/>
              <a:gd name="connsiteX2099" fmla="*/ 4688258 w 14267806"/>
              <a:gd name="connsiteY2099" fmla="*/ 840879 h 9114416"/>
              <a:gd name="connsiteX2100" fmla="*/ 4689558 w 14267806"/>
              <a:gd name="connsiteY2100" fmla="*/ 839423 h 9114416"/>
              <a:gd name="connsiteX2101" fmla="*/ 4690070 w 14267806"/>
              <a:gd name="connsiteY2101" fmla="*/ 838670 h 9114416"/>
              <a:gd name="connsiteX2102" fmla="*/ 4713445 w 14267806"/>
              <a:gd name="connsiteY2102" fmla="*/ 842765 h 9114416"/>
              <a:gd name="connsiteX2103" fmla="*/ 4735199 w 14267806"/>
              <a:gd name="connsiteY2103" fmla="*/ 824948 h 9114416"/>
              <a:gd name="connsiteX2104" fmla="*/ 4784372 w 14267806"/>
              <a:gd name="connsiteY2104" fmla="*/ 760453 h 9114416"/>
              <a:gd name="connsiteX2105" fmla="*/ 4821375 w 14267806"/>
              <a:gd name="connsiteY2105" fmla="*/ 722591 h 9114416"/>
              <a:gd name="connsiteX2106" fmla="*/ 4815781 w 14267806"/>
              <a:gd name="connsiteY2106" fmla="*/ 712183 h 9114416"/>
              <a:gd name="connsiteX2107" fmla="*/ 4777682 w 14267806"/>
              <a:gd name="connsiteY2107" fmla="*/ 717316 h 9114416"/>
              <a:gd name="connsiteX2108" fmla="*/ 4765512 w 14267806"/>
              <a:gd name="connsiteY2108" fmla="*/ 673375 h 9114416"/>
              <a:gd name="connsiteX2109" fmla="*/ 5158153 w 14267806"/>
              <a:gd name="connsiteY2109" fmla="*/ 667964 h 9114416"/>
              <a:gd name="connsiteX2110" fmla="*/ 5144279 w 14267806"/>
              <a:gd name="connsiteY2110" fmla="*/ 676080 h 9114416"/>
              <a:gd name="connsiteX2111" fmla="*/ 5147803 w 14267806"/>
              <a:gd name="connsiteY2111" fmla="*/ 689194 h 9114416"/>
              <a:gd name="connsiteX2112" fmla="*/ 5162293 w 14267806"/>
              <a:gd name="connsiteY2112" fmla="*/ 681356 h 9114416"/>
              <a:gd name="connsiteX2113" fmla="*/ 5158153 w 14267806"/>
              <a:gd name="connsiteY2113" fmla="*/ 667964 h 9114416"/>
              <a:gd name="connsiteX2114" fmla="*/ 7038486 w 14267806"/>
              <a:gd name="connsiteY2114" fmla="*/ 662561 h 9114416"/>
              <a:gd name="connsiteX2115" fmla="*/ 7037759 w 14267806"/>
              <a:gd name="connsiteY2115" fmla="*/ 663468 h 9114416"/>
              <a:gd name="connsiteX2116" fmla="*/ 7037626 w 14267806"/>
              <a:gd name="connsiteY2116" fmla="*/ 663372 h 9114416"/>
              <a:gd name="connsiteX2117" fmla="*/ 7038486 w 14267806"/>
              <a:gd name="connsiteY2117" fmla="*/ 662561 h 9114416"/>
              <a:gd name="connsiteX2118" fmla="*/ 7373680 w 14267806"/>
              <a:gd name="connsiteY2118" fmla="*/ 640383 h 9114416"/>
              <a:gd name="connsiteX2119" fmla="*/ 7280199 w 14267806"/>
              <a:gd name="connsiteY2119" fmla="*/ 703796 h 9114416"/>
              <a:gd name="connsiteX2120" fmla="*/ 7378909 w 14267806"/>
              <a:gd name="connsiteY2120" fmla="*/ 654444 h 9114416"/>
              <a:gd name="connsiteX2121" fmla="*/ 7373680 w 14267806"/>
              <a:gd name="connsiteY2121" fmla="*/ 640383 h 9114416"/>
              <a:gd name="connsiteX2122" fmla="*/ 8190633 w 14267806"/>
              <a:gd name="connsiteY2122" fmla="*/ 637795 h 9114416"/>
              <a:gd name="connsiteX2123" fmla="*/ 8081798 w 14267806"/>
              <a:gd name="connsiteY2123" fmla="*/ 677974 h 9114416"/>
              <a:gd name="connsiteX2124" fmla="*/ 8086790 w 14267806"/>
              <a:gd name="connsiteY2124" fmla="*/ 698258 h 9114416"/>
              <a:gd name="connsiteX2125" fmla="*/ 8184648 w 14267806"/>
              <a:gd name="connsiteY2125" fmla="*/ 659720 h 9114416"/>
              <a:gd name="connsiteX2126" fmla="*/ 8229802 w 14267806"/>
              <a:gd name="connsiteY2126" fmla="*/ 673510 h 9114416"/>
              <a:gd name="connsiteX2127" fmla="*/ 8231621 w 14267806"/>
              <a:gd name="connsiteY2127" fmla="*/ 652550 h 9114416"/>
              <a:gd name="connsiteX2128" fmla="*/ 8190633 w 14267806"/>
              <a:gd name="connsiteY2128" fmla="*/ 637795 h 9114416"/>
              <a:gd name="connsiteX2129" fmla="*/ 5074657 w 14267806"/>
              <a:gd name="connsiteY2129" fmla="*/ 613742 h 9114416"/>
              <a:gd name="connsiteX2130" fmla="*/ 5006252 w 14267806"/>
              <a:gd name="connsiteY2130" fmla="*/ 672698 h 9114416"/>
              <a:gd name="connsiteX2131" fmla="*/ 4959036 w 14267806"/>
              <a:gd name="connsiteY2131" fmla="*/ 700008 h 9114416"/>
              <a:gd name="connsiteX2132" fmla="*/ 4926295 w 14267806"/>
              <a:gd name="connsiteY2132" fmla="*/ 710154 h 9114416"/>
              <a:gd name="connsiteX2133" fmla="*/ 4767582 w 14267806"/>
              <a:gd name="connsiteY2133" fmla="*/ 964084 h 9114416"/>
              <a:gd name="connsiteX2134" fmla="*/ 4780361 w 14267806"/>
              <a:gd name="connsiteY2134" fmla="*/ 982473 h 9114416"/>
              <a:gd name="connsiteX2135" fmla="*/ 4884300 w 14267806"/>
              <a:gd name="connsiteY2135" fmla="*/ 852131 h 9114416"/>
              <a:gd name="connsiteX2136" fmla="*/ 4883569 w 14267806"/>
              <a:gd name="connsiteY2136" fmla="*/ 852807 h 9114416"/>
              <a:gd name="connsiteX2137" fmla="*/ 4962073 w 14267806"/>
              <a:gd name="connsiteY2137" fmla="*/ 776002 h 9114416"/>
              <a:gd name="connsiteX2138" fmla="*/ 5085609 w 14267806"/>
              <a:gd name="connsiteY2138" fmla="*/ 626863 h 9114416"/>
              <a:gd name="connsiteX2139" fmla="*/ 5074657 w 14267806"/>
              <a:gd name="connsiteY2139" fmla="*/ 613742 h 9114416"/>
              <a:gd name="connsiteX2140" fmla="*/ 5237388 w 14267806"/>
              <a:gd name="connsiteY2140" fmla="*/ 609421 h 9114416"/>
              <a:gd name="connsiteX2141" fmla="*/ 5223391 w 14267806"/>
              <a:gd name="connsiteY2141" fmla="*/ 624564 h 9114416"/>
              <a:gd name="connsiteX2142" fmla="*/ 5237145 w 14267806"/>
              <a:gd name="connsiteY2142" fmla="*/ 633619 h 9114416"/>
              <a:gd name="connsiteX2143" fmla="*/ 5255158 w 14267806"/>
              <a:gd name="connsiteY2143" fmla="*/ 621588 h 9114416"/>
              <a:gd name="connsiteX2144" fmla="*/ 5237388 w 14267806"/>
              <a:gd name="connsiteY2144" fmla="*/ 609421 h 9114416"/>
              <a:gd name="connsiteX2145" fmla="*/ 5441985 w 14267806"/>
              <a:gd name="connsiteY2145" fmla="*/ 583185 h 9114416"/>
              <a:gd name="connsiteX2146" fmla="*/ 5442237 w 14267806"/>
              <a:gd name="connsiteY2146" fmla="*/ 583320 h 9114416"/>
              <a:gd name="connsiteX2147" fmla="*/ 5441690 w 14267806"/>
              <a:gd name="connsiteY2147" fmla="*/ 583579 h 9114416"/>
              <a:gd name="connsiteX2148" fmla="*/ 4846250 w 14267806"/>
              <a:gd name="connsiteY2148" fmla="*/ 579207 h 9114416"/>
              <a:gd name="connsiteX2149" fmla="*/ 4801899 w 14267806"/>
              <a:gd name="connsiteY2149" fmla="*/ 652415 h 9114416"/>
              <a:gd name="connsiteX2150" fmla="*/ 4835256 w 14267806"/>
              <a:gd name="connsiteY2150" fmla="*/ 664582 h 9114416"/>
              <a:gd name="connsiteX2151" fmla="*/ 4868234 w 14267806"/>
              <a:gd name="connsiteY2151" fmla="*/ 579668 h 9114416"/>
              <a:gd name="connsiteX2152" fmla="*/ 4846250 w 14267806"/>
              <a:gd name="connsiteY2152" fmla="*/ 579207 h 9114416"/>
              <a:gd name="connsiteX2153" fmla="*/ 8871341 w 14267806"/>
              <a:gd name="connsiteY2153" fmla="*/ 563037 h 9114416"/>
              <a:gd name="connsiteX2154" fmla="*/ 8837024 w 14267806"/>
              <a:gd name="connsiteY2154" fmla="*/ 597111 h 9114416"/>
              <a:gd name="connsiteX2155" fmla="*/ 8847489 w 14267806"/>
              <a:gd name="connsiteY2155" fmla="*/ 611577 h 9114416"/>
              <a:gd name="connsiteX2156" fmla="*/ 8884606 w 14267806"/>
              <a:gd name="connsiteY2156" fmla="*/ 583861 h 9114416"/>
              <a:gd name="connsiteX2157" fmla="*/ 8871341 w 14267806"/>
              <a:gd name="connsiteY2157" fmla="*/ 563037 h 9114416"/>
              <a:gd name="connsiteX2158" fmla="*/ 6625394 w 14267806"/>
              <a:gd name="connsiteY2158" fmla="*/ 554928 h 9114416"/>
              <a:gd name="connsiteX2159" fmla="*/ 6604458 w 14267806"/>
              <a:gd name="connsiteY2159" fmla="*/ 572777 h 9114416"/>
              <a:gd name="connsiteX2160" fmla="*/ 6608834 w 14267806"/>
              <a:gd name="connsiteY2160" fmla="*/ 579397 h 9114416"/>
              <a:gd name="connsiteX2161" fmla="*/ 6630381 w 14267806"/>
              <a:gd name="connsiteY2161" fmla="*/ 562360 h 9114416"/>
              <a:gd name="connsiteX2162" fmla="*/ 6625394 w 14267806"/>
              <a:gd name="connsiteY2162" fmla="*/ 554928 h 9114416"/>
              <a:gd name="connsiteX2163" fmla="*/ 7990021 w 14267806"/>
              <a:gd name="connsiteY2163" fmla="*/ 552764 h 9114416"/>
              <a:gd name="connsiteX2164" fmla="*/ 7924790 w 14267806"/>
              <a:gd name="connsiteY2164" fmla="*/ 596434 h 9114416"/>
              <a:gd name="connsiteX2165" fmla="*/ 7858577 w 14267806"/>
              <a:gd name="connsiteY2165" fmla="*/ 652415 h 9114416"/>
              <a:gd name="connsiteX2166" fmla="*/ 7726159 w 14267806"/>
              <a:gd name="connsiteY2166" fmla="*/ 741657 h 9114416"/>
              <a:gd name="connsiteX2167" fmla="*/ 7625859 w 14267806"/>
              <a:gd name="connsiteY2167" fmla="*/ 851184 h 9114416"/>
              <a:gd name="connsiteX2168" fmla="*/ 7634748 w 14267806"/>
              <a:gd name="connsiteY2168" fmla="*/ 865515 h 9114416"/>
              <a:gd name="connsiteX2169" fmla="*/ 7730536 w 14267806"/>
              <a:gd name="connsiteY2169" fmla="*/ 811428 h 9114416"/>
              <a:gd name="connsiteX2170" fmla="*/ 7728588 w 14267806"/>
              <a:gd name="connsiteY2170" fmla="*/ 841579 h 9114416"/>
              <a:gd name="connsiteX2171" fmla="*/ 7839345 w 14267806"/>
              <a:gd name="connsiteY2171" fmla="*/ 891210 h 9114416"/>
              <a:gd name="connsiteX2172" fmla="*/ 7905680 w 14267806"/>
              <a:gd name="connsiteY2172" fmla="*/ 826571 h 9114416"/>
              <a:gd name="connsiteX2173" fmla="*/ 7900329 w 14267806"/>
              <a:gd name="connsiteY2173" fmla="*/ 817245 h 9114416"/>
              <a:gd name="connsiteX2174" fmla="*/ 7856873 w 14267806"/>
              <a:gd name="connsiteY2174" fmla="*/ 833200 h 9114416"/>
              <a:gd name="connsiteX2175" fmla="*/ 7850297 w 14267806"/>
              <a:gd name="connsiteY2175" fmla="*/ 824948 h 9114416"/>
              <a:gd name="connsiteX2176" fmla="*/ 8021673 w 14267806"/>
              <a:gd name="connsiteY2176" fmla="*/ 617394 h 9114416"/>
              <a:gd name="connsiteX2177" fmla="*/ 8014246 w 14267806"/>
              <a:gd name="connsiteY2177" fmla="*/ 609556 h 9114416"/>
              <a:gd name="connsiteX2178" fmla="*/ 7931358 w 14267806"/>
              <a:gd name="connsiteY2178" fmla="*/ 675268 h 9114416"/>
              <a:gd name="connsiteX2179" fmla="*/ 7921989 w 14267806"/>
              <a:gd name="connsiteY2179" fmla="*/ 663643 h 9114416"/>
              <a:gd name="connsiteX2180" fmla="*/ 7990021 w 14267806"/>
              <a:gd name="connsiteY2180" fmla="*/ 552764 h 9114416"/>
              <a:gd name="connsiteX2181" fmla="*/ 8448882 w 14267806"/>
              <a:gd name="connsiteY2181" fmla="*/ 552358 h 9114416"/>
              <a:gd name="connsiteX2182" fmla="*/ 8415775 w 14267806"/>
              <a:gd name="connsiteY2182" fmla="*/ 586973 h 9114416"/>
              <a:gd name="connsiteX2183" fmla="*/ 8422587 w 14267806"/>
              <a:gd name="connsiteY2183" fmla="*/ 595352 h 9114416"/>
              <a:gd name="connsiteX2184" fmla="*/ 8456918 w 14267806"/>
              <a:gd name="connsiteY2184" fmla="*/ 563307 h 9114416"/>
              <a:gd name="connsiteX2185" fmla="*/ 8448882 w 14267806"/>
              <a:gd name="connsiteY2185" fmla="*/ 552358 h 9114416"/>
              <a:gd name="connsiteX2186" fmla="*/ 5193444 w 14267806"/>
              <a:gd name="connsiteY2186" fmla="*/ 546406 h 9114416"/>
              <a:gd name="connsiteX2187" fmla="*/ 5168983 w 14267806"/>
              <a:gd name="connsiteY2187" fmla="*/ 578991 h 9114416"/>
              <a:gd name="connsiteX2188" fmla="*/ 5180551 w 14267806"/>
              <a:gd name="connsiteY2188" fmla="*/ 590760 h 9114416"/>
              <a:gd name="connsiteX2189" fmla="*/ 5205986 w 14267806"/>
              <a:gd name="connsiteY2189" fmla="*/ 561008 h 9114416"/>
              <a:gd name="connsiteX2190" fmla="*/ 5193444 w 14267806"/>
              <a:gd name="connsiteY2190" fmla="*/ 546406 h 9114416"/>
              <a:gd name="connsiteX2191" fmla="*/ 5905952 w 14267806"/>
              <a:gd name="connsiteY2191" fmla="*/ 545594 h 9114416"/>
              <a:gd name="connsiteX2192" fmla="*/ 5817951 w 14267806"/>
              <a:gd name="connsiteY2192" fmla="*/ 596028 h 9114416"/>
              <a:gd name="connsiteX2193" fmla="*/ 5757956 w 14267806"/>
              <a:gd name="connsiteY2193" fmla="*/ 608068 h 9114416"/>
              <a:gd name="connsiteX2194" fmla="*/ 5690154 w 14267806"/>
              <a:gd name="connsiteY2194" fmla="*/ 629020 h 9114416"/>
              <a:gd name="connsiteX2195" fmla="*/ 5656811 w 14267806"/>
              <a:gd name="connsiteY2195" fmla="*/ 684595 h 9114416"/>
              <a:gd name="connsiteX2196" fmla="*/ 5783634 w 14267806"/>
              <a:gd name="connsiteY2196" fmla="*/ 657149 h 9114416"/>
              <a:gd name="connsiteX2197" fmla="*/ 5767203 w 14267806"/>
              <a:gd name="connsiteY2197" fmla="*/ 708666 h 9114416"/>
              <a:gd name="connsiteX2198" fmla="*/ 5895245 w 14267806"/>
              <a:gd name="connsiteY2198" fmla="*/ 593060 h 9114416"/>
              <a:gd name="connsiteX2199" fmla="*/ 5905952 w 14267806"/>
              <a:gd name="connsiteY2199" fmla="*/ 545594 h 9114416"/>
              <a:gd name="connsiteX2200" fmla="*/ 8059156 w 14267806"/>
              <a:gd name="connsiteY2200" fmla="*/ 537215 h 9114416"/>
              <a:gd name="connsiteX2201" fmla="*/ 8047839 w 14267806"/>
              <a:gd name="connsiteY2201" fmla="*/ 556416 h 9114416"/>
              <a:gd name="connsiteX2202" fmla="*/ 8081432 w 14267806"/>
              <a:gd name="connsiteY2202" fmla="*/ 576015 h 9114416"/>
              <a:gd name="connsiteX2203" fmla="*/ 8091782 w 14267806"/>
              <a:gd name="connsiteY2203" fmla="*/ 562631 h 9114416"/>
              <a:gd name="connsiteX2204" fmla="*/ 8059156 w 14267806"/>
              <a:gd name="connsiteY2204" fmla="*/ 537215 h 9114416"/>
              <a:gd name="connsiteX2205" fmla="*/ 6151206 w 14267806"/>
              <a:gd name="connsiteY2205" fmla="*/ 511250 h 9114416"/>
              <a:gd name="connsiteX2206" fmla="*/ 6138792 w 14267806"/>
              <a:gd name="connsiteY2206" fmla="*/ 596164 h 9114416"/>
              <a:gd name="connsiteX2207" fmla="*/ 6105679 w 14267806"/>
              <a:gd name="connsiteY2207" fmla="*/ 522876 h 9114416"/>
              <a:gd name="connsiteX2208" fmla="*/ 5977638 w 14267806"/>
              <a:gd name="connsiteY2208" fmla="*/ 621993 h 9114416"/>
              <a:gd name="connsiteX2209" fmla="*/ 5871263 w 14267806"/>
              <a:gd name="connsiteY2209" fmla="*/ 732196 h 9114416"/>
              <a:gd name="connsiteX2210" fmla="*/ 5924455 w 14267806"/>
              <a:gd name="connsiteY2210" fmla="*/ 745039 h 9114416"/>
              <a:gd name="connsiteX2211" fmla="*/ 5846072 w 14267806"/>
              <a:gd name="connsiteY2211" fmla="*/ 822115 h 9114416"/>
              <a:gd name="connsiteX2212" fmla="*/ 5877352 w 14267806"/>
              <a:gd name="connsiteY2212" fmla="*/ 879982 h 9114416"/>
              <a:gd name="connsiteX2213" fmla="*/ 5771702 w 14267806"/>
              <a:gd name="connsiteY2213" fmla="*/ 1030210 h 9114416"/>
              <a:gd name="connsiteX2214" fmla="*/ 5849970 w 14267806"/>
              <a:gd name="connsiteY2214" fmla="*/ 971930 h 9114416"/>
              <a:gd name="connsiteX2215" fmla="*/ 6090595 w 14267806"/>
              <a:gd name="connsiteY2215" fmla="*/ 713536 h 9114416"/>
              <a:gd name="connsiteX2216" fmla="*/ 6165317 w 14267806"/>
              <a:gd name="connsiteY2216" fmla="*/ 515173 h 9114416"/>
              <a:gd name="connsiteX2217" fmla="*/ 6151206 w 14267806"/>
              <a:gd name="connsiteY2217" fmla="*/ 511250 h 9114416"/>
              <a:gd name="connsiteX2218" fmla="*/ 5991275 w 14267806"/>
              <a:gd name="connsiteY2218" fmla="*/ 467985 h 9114416"/>
              <a:gd name="connsiteX2219" fmla="*/ 5938328 w 14267806"/>
              <a:gd name="connsiteY2219" fmla="*/ 533833 h 9114416"/>
              <a:gd name="connsiteX2220" fmla="*/ 5999670 w 14267806"/>
              <a:gd name="connsiteY2220" fmla="*/ 478393 h 9114416"/>
              <a:gd name="connsiteX2221" fmla="*/ 5991275 w 14267806"/>
              <a:gd name="connsiteY2221" fmla="*/ 467985 h 9114416"/>
              <a:gd name="connsiteX2222" fmla="*/ 9055130 w 14267806"/>
              <a:gd name="connsiteY2222" fmla="*/ 466632 h 9114416"/>
              <a:gd name="connsiteX2223" fmla="*/ 8953133 w 14267806"/>
              <a:gd name="connsiteY2223" fmla="*/ 598193 h 9114416"/>
              <a:gd name="connsiteX2224" fmla="*/ 9064986 w 14267806"/>
              <a:gd name="connsiteY2224" fmla="*/ 477447 h 9114416"/>
              <a:gd name="connsiteX2225" fmla="*/ 9055130 w 14267806"/>
              <a:gd name="connsiteY2225" fmla="*/ 466632 h 9114416"/>
              <a:gd name="connsiteX2226" fmla="*/ 6741868 w 14267806"/>
              <a:gd name="connsiteY2226" fmla="*/ 461086 h 9114416"/>
              <a:gd name="connsiteX2227" fmla="*/ 6652900 w 14267806"/>
              <a:gd name="connsiteY2227" fmla="*/ 592113 h 9114416"/>
              <a:gd name="connsiteX2228" fmla="*/ 6664705 w 14267806"/>
              <a:gd name="connsiteY2228" fmla="*/ 601575 h 9114416"/>
              <a:gd name="connsiteX2229" fmla="*/ 6746617 w 14267806"/>
              <a:gd name="connsiteY2229" fmla="*/ 504629 h 9114416"/>
              <a:gd name="connsiteX2230" fmla="*/ 6761587 w 14267806"/>
              <a:gd name="connsiteY2230" fmla="*/ 572236 h 9114416"/>
              <a:gd name="connsiteX2231" fmla="*/ 6802845 w 14267806"/>
              <a:gd name="connsiteY2231" fmla="*/ 490290 h 9114416"/>
              <a:gd name="connsiteX2232" fmla="*/ 6741868 w 14267806"/>
              <a:gd name="connsiteY2232" fmla="*/ 461086 h 9114416"/>
              <a:gd name="connsiteX2233" fmla="*/ 8558056 w 14267806"/>
              <a:gd name="connsiteY2233" fmla="*/ 419572 h 9114416"/>
              <a:gd name="connsiteX2234" fmla="*/ 8558787 w 14267806"/>
              <a:gd name="connsiteY2234" fmla="*/ 420384 h 9114416"/>
              <a:gd name="connsiteX2235" fmla="*/ 8557480 w 14267806"/>
              <a:gd name="connsiteY2235" fmla="*/ 421023 h 9114416"/>
              <a:gd name="connsiteX2236" fmla="*/ 4796211 w 14267806"/>
              <a:gd name="connsiteY2236" fmla="*/ 412967 h 9114416"/>
              <a:gd name="connsiteX2237" fmla="*/ 4756387 w 14267806"/>
              <a:gd name="connsiteY2237" fmla="*/ 465280 h 9114416"/>
              <a:gd name="connsiteX2238" fmla="*/ 4833057 w 14267806"/>
              <a:gd name="connsiteY2238" fmla="*/ 419843 h 9114416"/>
              <a:gd name="connsiteX2239" fmla="*/ 4796211 w 14267806"/>
              <a:gd name="connsiteY2239" fmla="*/ 412967 h 9114416"/>
              <a:gd name="connsiteX2240" fmla="*/ 4251033 w 14267806"/>
              <a:gd name="connsiteY2240" fmla="*/ 389016 h 9114416"/>
              <a:gd name="connsiteX2241" fmla="*/ 4238376 w 14267806"/>
              <a:gd name="connsiteY2241" fmla="*/ 408487 h 9114416"/>
              <a:gd name="connsiteX2242" fmla="*/ 4243612 w 14267806"/>
              <a:gd name="connsiteY2242" fmla="*/ 413357 h 9114416"/>
              <a:gd name="connsiteX2243" fmla="*/ 4258582 w 14267806"/>
              <a:gd name="connsiteY2243" fmla="*/ 398214 h 9114416"/>
              <a:gd name="connsiteX2244" fmla="*/ 4251033 w 14267806"/>
              <a:gd name="connsiteY2244" fmla="*/ 389016 h 9114416"/>
              <a:gd name="connsiteX2245" fmla="*/ 8156527 w 14267806"/>
              <a:gd name="connsiteY2245" fmla="*/ 378878 h 9114416"/>
              <a:gd name="connsiteX2246" fmla="*/ 8157135 w 14267806"/>
              <a:gd name="connsiteY2246" fmla="*/ 379554 h 9114416"/>
              <a:gd name="connsiteX2247" fmla="*/ 8156329 w 14267806"/>
              <a:gd name="connsiteY2247" fmla="*/ 379623 h 9114416"/>
              <a:gd name="connsiteX2248" fmla="*/ 6705603 w 14267806"/>
              <a:gd name="connsiteY2248" fmla="*/ 374414 h 9114416"/>
              <a:gd name="connsiteX2249" fmla="*/ 6559662 w 14267806"/>
              <a:gd name="connsiteY2249" fmla="*/ 539515 h 9114416"/>
              <a:gd name="connsiteX2250" fmla="*/ 6705603 w 14267806"/>
              <a:gd name="connsiteY2250" fmla="*/ 374414 h 9114416"/>
              <a:gd name="connsiteX2251" fmla="*/ 6453539 w 14267806"/>
              <a:gd name="connsiteY2251" fmla="*/ 338311 h 9114416"/>
              <a:gd name="connsiteX2252" fmla="*/ 6452071 w 14267806"/>
              <a:gd name="connsiteY2252" fmla="*/ 339934 h 9114416"/>
              <a:gd name="connsiteX2253" fmla="*/ 6451917 w 14267806"/>
              <a:gd name="connsiteY2253" fmla="*/ 339870 h 9114416"/>
              <a:gd name="connsiteX2254" fmla="*/ 4755649 w 14267806"/>
              <a:gd name="connsiteY2254" fmla="*/ 313157 h 9114416"/>
              <a:gd name="connsiteX2255" fmla="*/ 4711963 w 14267806"/>
              <a:gd name="connsiteY2255" fmla="*/ 342504 h 9114416"/>
              <a:gd name="connsiteX2256" fmla="*/ 4722056 w 14267806"/>
              <a:gd name="connsiteY2256" fmla="*/ 359135 h 9114416"/>
              <a:gd name="connsiteX2257" fmla="*/ 4763686 w 14267806"/>
              <a:gd name="connsiteY2257" fmla="*/ 326144 h 9114416"/>
              <a:gd name="connsiteX2258" fmla="*/ 4755649 w 14267806"/>
              <a:gd name="connsiteY2258" fmla="*/ 313157 h 9114416"/>
              <a:gd name="connsiteX2259" fmla="*/ 4375300 w 14267806"/>
              <a:gd name="connsiteY2259" fmla="*/ 131163 h 9114416"/>
              <a:gd name="connsiteX2260" fmla="*/ 4364348 w 14267806"/>
              <a:gd name="connsiteY2260" fmla="*/ 143059 h 9114416"/>
              <a:gd name="connsiteX2261" fmla="*/ 4385771 w 14267806"/>
              <a:gd name="connsiteY2261" fmla="*/ 168889 h 9114416"/>
              <a:gd name="connsiteX2262" fmla="*/ 4398184 w 14267806"/>
              <a:gd name="connsiteY2262" fmla="*/ 153467 h 9114416"/>
              <a:gd name="connsiteX2263" fmla="*/ 4375300 w 14267806"/>
              <a:gd name="connsiteY2263" fmla="*/ 131163 h 9114416"/>
              <a:gd name="connsiteX2264" fmla="*/ 4488858 w 14267806"/>
              <a:gd name="connsiteY2264" fmla="*/ 32586 h 9114416"/>
              <a:gd name="connsiteX2265" fmla="*/ 4479245 w 14267806"/>
              <a:gd name="connsiteY2265" fmla="*/ 36915 h 9114416"/>
              <a:gd name="connsiteX2266" fmla="*/ 4483751 w 14267806"/>
              <a:gd name="connsiteY2266" fmla="*/ 46114 h 9114416"/>
              <a:gd name="connsiteX2267" fmla="*/ 4493120 w 14267806"/>
              <a:gd name="connsiteY2267" fmla="*/ 40973 h 9114416"/>
              <a:gd name="connsiteX2268" fmla="*/ 4488858 w 14267806"/>
              <a:gd name="connsiteY2268" fmla="*/ 32586 h 9114416"/>
              <a:gd name="connsiteX2269" fmla="*/ 4499193 w 14267806"/>
              <a:gd name="connsiteY2269" fmla="*/ 854 h 9114416"/>
              <a:gd name="connsiteX2270" fmla="*/ 4573450 w 14267806"/>
              <a:gd name="connsiteY2270" fmla="*/ 32451 h 9114416"/>
              <a:gd name="connsiteX2271" fmla="*/ 4434206 w 14267806"/>
              <a:gd name="connsiteY2271" fmla="*/ 172128 h 9114416"/>
              <a:gd name="connsiteX2272" fmla="*/ 4442243 w 14267806"/>
              <a:gd name="connsiteY2272" fmla="*/ 187143 h 9114416"/>
              <a:gd name="connsiteX2273" fmla="*/ 4622866 w 14267806"/>
              <a:gd name="connsiteY2273" fmla="*/ 131298 h 9114416"/>
              <a:gd name="connsiteX2274" fmla="*/ 4552879 w 14267806"/>
              <a:gd name="connsiteY2274" fmla="*/ 224591 h 9114416"/>
              <a:gd name="connsiteX2275" fmla="*/ 4505053 w 14267806"/>
              <a:gd name="connsiteY2275" fmla="*/ 208095 h 9114416"/>
              <a:gd name="connsiteX2276" fmla="*/ 4499445 w 14267806"/>
              <a:gd name="connsiteY2276" fmla="*/ 220811 h 9114416"/>
              <a:gd name="connsiteX2277" fmla="*/ 4540100 w 14267806"/>
              <a:gd name="connsiteY2277" fmla="*/ 256914 h 9114416"/>
              <a:gd name="connsiteX2278" fmla="*/ 4647692 w 14267806"/>
              <a:gd name="connsiteY2278" fmla="*/ 256914 h 9114416"/>
              <a:gd name="connsiteX2279" fmla="*/ 4696621 w 14267806"/>
              <a:gd name="connsiteY2279" fmla="*/ 281518 h 9114416"/>
              <a:gd name="connsiteX2280" fmla="*/ 4797280 w 14267806"/>
              <a:gd name="connsiteY2280" fmla="*/ 232708 h 9114416"/>
              <a:gd name="connsiteX2281" fmla="*/ 4823079 w 14267806"/>
              <a:gd name="connsiteY2281" fmla="*/ 313969 h 9114416"/>
              <a:gd name="connsiteX2282" fmla="*/ 4823201 w 14267806"/>
              <a:gd name="connsiteY2282" fmla="*/ 329924 h 9114416"/>
              <a:gd name="connsiteX2283" fmla="*/ 4760763 w 14267806"/>
              <a:gd name="connsiteY2283" fmla="*/ 369679 h 9114416"/>
              <a:gd name="connsiteX2284" fmla="*/ 4770497 w 14267806"/>
              <a:gd name="connsiteY2284" fmla="*/ 387527 h 9114416"/>
              <a:gd name="connsiteX2285" fmla="*/ 4882838 w 14267806"/>
              <a:gd name="connsiteY2285" fmla="*/ 359406 h 9114416"/>
              <a:gd name="connsiteX2286" fmla="*/ 4977895 w 14267806"/>
              <a:gd name="connsiteY2286" fmla="*/ 283683 h 9114416"/>
              <a:gd name="connsiteX2287" fmla="*/ 4915944 w 14267806"/>
              <a:gd name="connsiteY2287" fmla="*/ 392262 h 9114416"/>
              <a:gd name="connsiteX2288" fmla="*/ 5088295 w 14267806"/>
              <a:gd name="connsiteY2288" fmla="*/ 308566 h 9114416"/>
              <a:gd name="connsiteX2289" fmla="*/ 4967917 w 14267806"/>
              <a:gd name="connsiteY2289" fmla="*/ 459057 h 9114416"/>
              <a:gd name="connsiteX2290" fmla="*/ 4944309 w 14267806"/>
              <a:gd name="connsiteY2290" fmla="*/ 416198 h 9114416"/>
              <a:gd name="connsiteX2291" fmla="*/ 4932376 w 14267806"/>
              <a:gd name="connsiteY2291" fmla="*/ 461898 h 9114416"/>
              <a:gd name="connsiteX2292" fmla="*/ 4818216 w 14267806"/>
              <a:gd name="connsiteY2292" fmla="*/ 544918 h 9114416"/>
              <a:gd name="connsiteX2293" fmla="*/ 4976312 w 14267806"/>
              <a:gd name="connsiteY2293" fmla="*/ 548164 h 9114416"/>
              <a:gd name="connsiteX2294" fmla="*/ 4998230 w 14267806"/>
              <a:gd name="connsiteY2294" fmla="*/ 485699 h 9114416"/>
              <a:gd name="connsiteX2295" fmla="*/ 5079040 w 14267806"/>
              <a:gd name="connsiteY2295" fmla="*/ 391992 h 9114416"/>
              <a:gd name="connsiteX2296" fmla="*/ 5118593 w 14267806"/>
              <a:gd name="connsiteY2296" fmla="*/ 414169 h 9114416"/>
              <a:gd name="connsiteX2297" fmla="*/ 5170079 w 14267806"/>
              <a:gd name="connsiteY2297" fmla="*/ 480964 h 9114416"/>
              <a:gd name="connsiteX2298" fmla="*/ 5109224 w 14267806"/>
              <a:gd name="connsiteY2298" fmla="*/ 559249 h 9114416"/>
              <a:gd name="connsiteX2299" fmla="*/ 5189676 w 14267806"/>
              <a:gd name="connsiteY2299" fmla="*/ 496783 h 9114416"/>
              <a:gd name="connsiteX2300" fmla="*/ 5223635 w 14267806"/>
              <a:gd name="connsiteY2300" fmla="*/ 520178 h 9114416"/>
              <a:gd name="connsiteX2301" fmla="*/ 5379060 w 14267806"/>
              <a:gd name="connsiteY2301" fmla="*/ 314645 h 9114416"/>
              <a:gd name="connsiteX2302" fmla="*/ 5372492 w 14267806"/>
              <a:gd name="connsiteY2302" fmla="*/ 422548 h 9114416"/>
              <a:gd name="connsiteX2303" fmla="*/ 5249193 w 14267806"/>
              <a:gd name="connsiteY2303" fmla="*/ 574535 h 9114416"/>
              <a:gd name="connsiteX2304" fmla="*/ 5299225 w 14267806"/>
              <a:gd name="connsiteY2304" fmla="*/ 564254 h 9114416"/>
              <a:gd name="connsiteX2305" fmla="*/ 5280236 w 14267806"/>
              <a:gd name="connsiteY2305" fmla="*/ 610773 h 9114416"/>
              <a:gd name="connsiteX2306" fmla="*/ 5356061 w 14267806"/>
              <a:gd name="connsiteY2306" fmla="*/ 545865 h 9114416"/>
              <a:gd name="connsiteX2307" fmla="*/ 5367135 w 14267806"/>
              <a:gd name="connsiteY2307" fmla="*/ 554252 h 9114416"/>
              <a:gd name="connsiteX2308" fmla="*/ 5323685 w 14267806"/>
              <a:gd name="connsiteY2308" fmla="*/ 639436 h 9114416"/>
              <a:gd name="connsiteX2309" fmla="*/ 5441690 w 14267806"/>
              <a:gd name="connsiteY2309" fmla="*/ 583579 h 9114416"/>
              <a:gd name="connsiteX2310" fmla="*/ 5393550 w 14267806"/>
              <a:gd name="connsiteY2310" fmla="*/ 647680 h 9114416"/>
              <a:gd name="connsiteX2311" fmla="*/ 5375049 w 14267806"/>
              <a:gd name="connsiteY2311" fmla="*/ 758018 h 9114416"/>
              <a:gd name="connsiteX2312" fmla="*/ 5361898 w 14267806"/>
              <a:gd name="connsiteY2312" fmla="*/ 850643 h 9114416"/>
              <a:gd name="connsiteX2313" fmla="*/ 5361533 w 14267806"/>
              <a:gd name="connsiteY2313" fmla="*/ 933933 h 9114416"/>
              <a:gd name="connsiteX2314" fmla="*/ 5405720 w 14267806"/>
              <a:gd name="connsiteY2314" fmla="*/ 857939 h 9114416"/>
              <a:gd name="connsiteX2315" fmla="*/ 5425189 w 14267806"/>
              <a:gd name="connsiteY2315" fmla="*/ 810211 h 9114416"/>
              <a:gd name="connsiteX2316" fmla="*/ 5552020 w 14267806"/>
              <a:gd name="connsiteY2316" fmla="*/ 695417 h 9114416"/>
              <a:gd name="connsiteX2317" fmla="*/ 5569052 w 14267806"/>
              <a:gd name="connsiteY2317" fmla="*/ 677162 h 9114416"/>
              <a:gd name="connsiteX2318" fmla="*/ 5664718 w 14267806"/>
              <a:gd name="connsiteY2318" fmla="*/ 587649 h 9114416"/>
              <a:gd name="connsiteX2319" fmla="*/ 5719980 w 14267806"/>
              <a:gd name="connsiteY2319" fmla="*/ 471630 h 9114416"/>
              <a:gd name="connsiteX2320" fmla="*/ 5897795 w 14267806"/>
              <a:gd name="connsiteY2320" fmla="*/ 328706 h 9114416"/>
              <a:gd name="connsiteX2321" fmla="*/ 6024504 w 14267806"/>
              <a:gd name="connsiteY2321" fmla="*/ 221623 h 9114416"/>
              <a:gd name="connsiteX2322" fmla="*/ 6030463 w 14267806"/>
              <a:gd name="connsiteY2322" fmla="*/ 299638 h 9114416"/>
              <a:gd name="connsiteX2323" fmla="*/ 6097406 w 14267806"/>
              <a:gd name="connsiteY2323" fmla="*/ 317621 h 9114416"/>
              <a:gd name="connsiteX2324" fmla="*/ 6172135 w 14267806"/>
              <a:gd name="connsiteY2324" fmla="*/ 230002 h 9114416"/>
              <a:gd name="connsiteX2325" fmla="*/ 6214861 w 14267806"/>
              <a:gd name="connsiteY2325" fmla="*/ 189570 h 9114416"/>
              <a:gd name="connsiteX2326" fmla="*/ 6226543 w 14267806"/>
              <a:gd name="connsiteY2326" fmla="*/ 199445 h 9114416"/>
              <a:gd name="connsiteX2327" fmla="*/ 6157896 w 14267806"/>
              <a:gd name="connsiteY2327" fmla="*/ 395103 h 9114416"/>
              <a:gd name="connsiteX2328" fmla="*/ 6192584 w 14267806"/>
              <a:gd name="connsiteY2328" fmla="*/ 375496 h 9114416"/>
              <a:gd name="connsiteX2329" fmla="*/ 6212783 w 14267806"/>
              <a:gd name="connsiteY2329" fmla="*/ 326955 h 9114416"/>
              <a:gd name="connsiteX2330" fmla="*/ 6308084 w 14267806"/>
              <a:gd name="connsiteY2330" fmla="*/ 207960 h 9114416"/>
              <a:gd name="connsiteX2331" fmla="*/ 6342902 w 14267806"/>
              <a:gd name="connsiteY2331" fmla="*/ 355618 h 9114416"/>
              <a:gd name="connsiteX2332" fmla="*/ 6401923 w 14267806"/>
              <a:gd name="connsiteY2332" fmla="*/ 220811 h 9114416"/>
              <a:gd name="connsiteX2333" fmla="*/ 6444649 w 14267806"/>
              <a:gd name="connsiteY2333" fmla="*/ 224726 h 9114416"/>
              <a:gd name="connsiteX2334" fmla="*/ 6396573 w 14267806"/>
              <a:gd name="connsiteY2334" fmla="*/ 293685 h 9114416"/>
              <a:gd name="connsiteX2335" fmla="*/ 6462176 w 14267806"/>
              <a:gd name="connsiteY2335" fmla="*/ 267187 h 9114416"/>
              <a:gd name="connsiteX2336" fmla="*/ 6418728 w 14267806"/>
              <a:gd name="connsiteY2336" fmla="*/ 325873 h 9114416"/>
              <a:gd name="connsiteX2337" fmla="*/ 6451917 w 14267806"/>
              <a:gd name="connsiteY2337" fmla="*/ 339870 h 9114416"/>
              <a:gd name="connsiteX2338" fmla="*/ 6385500 w 14267806"/>
              <a:gd name="connsiteY2338" fmla="*/ 403753 h 9114416"/>
              <a:gd name="connsiteX2339" fmla="*/ 6313077 w 14267806"/>
              <a:gd name="connsiteY2339" fmla="*/ 528692 h 9114416"/>
              <a:gd name="connsiteX2340" fmla="*/ 6435036 w 14267806"/>
              <a:gd name="connsiteY2340" fmla="*/ 471765 h 9114416"/>
              <a:gd name="connsiteX2341" fmla="*/ 6488958 w 14267806"/>
              <a:gd name="connsiteY2341" fmla="*/ 462168 h 9114416"/>
              <a:gd name="connsiteX2342" fmla="*/ 6591679 w 14267806"/>
              <a:gd name="connsiteY2342" fmla="*/ 443102 h 9114416"/>
              <a:gd name="connsiteX2343" fmla="*/ 6537758 w 14267806"/>
              <a:gd name="connsiteY2343" fmla="*/ 410787 h 9114416"/>
              <a:gd name="connsiteX2344" fmla="*/ 6550292 w 14267806"/>
              <a:gd name="connsiteY2344" fmla="*/ 279489 h 9114416"/>
              <a:gd name="connsiteX2345" fmla="*/ 6564899 w 14267806"/>
              <a:gd name="connsiteY2345" fmla="*/ 279895 h 9114416"/>
              <a:gd name="connsiteX2346" fmla="*/ 6579266 w 14267806"/>
              <a:gd name="connsiteY2346" fmla="*/ 337499 h 9114416"/>
              <a:gd name="connsiteX2347" fmla="*/ 6723252 w 14267806"/>
              <a:gd name="connsiteY2347" fmla="*/ 180515 h 9114416"/>
              <a:gd name="connsiteX2348" fmla="*/ 6650343 w 14267806"/>
              <a:gd name="connsiteY2348" fmla="*/ 356159 h 9114416"/>
              <a:gd name="connsiteX2349" fmla="*/ 6798711 w 14267806"/>
              <a:gd name="connsiteY2349" fmla="*/ 336146 h 9114416"/>
              <a:gd name="connsiteX2350" fmla="*/ 6806985 w 14267806"/>
              <a:gd name="connsiteY2350" fmla="*/ 370896 h 9114416"/>
              <a:gd name="connsiteX2351" fmla="*/ 6740164 w 14267806"/>
              <a:gd name="connsiteY2351" fmla="*/ 404700 h 9114416"/>
              <a:gd name="connsiteX2352" fmla="*/ 6784229 w 14267806"/>
              <a:gd name="connsiteY2352" fmla="*/ 392803 h 9114416"/>
              <a:gd name="connsiteX2353" fmla="*/ 6891577 w 14267806"/>
              <a:gd name="connsiteY2353" fmla="*/ 436339 h 9114416"/>
              <a:gd name="connsiteX2354" fmla="*/ 6931495 w 14267806"/>
              <a:gd name="connsiteY2354" fmla="*/ 446078 h 9114416"/>
              <a:gd name="connsiteX2355" fmla="*/ 7012921 w 14267806"/>
              <a:gd name="connsiteY2355" fmla="*/ 379419 h 9114416"/>
              <a:gd name="connsiteX2356" fmla="*/ 7047610 w 14267806"/>
              <a:gd name="connsiteY2356" fmla="*/ 335199 h 9114416"/>
              <a:gd name="connsiteX2357" fmla="*/ 7061972 w 14267806"/>
              <a:gd name="connsiteY2357" fmla="*/ 340610 h 9114416"/>
              <a:gd name="connsiteX2358" fmla="*/ 7047489 w 14267806"/>
              <a:gd name="connsiteY2358" fmla="*/ 409840 h 9114416"/>
              <a:gd name="connsiteX2359" fmla="*/ 7026317 w 14267806"/>
              <a:gd name="connsiteY2359" fmla="*/ 432153 h 9114416"/>
              <a:gd name="connsiteX2360" fmla="*/ 7012319 w 14267806"/>
              <a:gd name="connsiteY2360" fmla="*/ 451625 h 9114416"/>
              <a:gd name="connsiteX2361" fmla="*/ 7041043 w 14267806"/>
              <a:gd name="connsiteY2361" fmla="*/ 544241 h 9114416"/>
              <a:gd name="connsiteX2362" fmla="*/ 7043471 w 14267806"/>
              <a:gd name="connsiteY2362" fmla="*/ 564525 h 9114416"/>
              <a:gd name="connsiteX2363" fmla="*/ 6921882 w 14267806"/>
              <a:gd name="connsiteY2363" fmla="*/ 664582 h 9114416"/>
              <a:gd name="connsiteX2364" fmla="*/ 6964534 w 14267806"/>
              <a:gd name="connsiteY2364" fmla="*/ 676600 h 9114416"/>
              <a:gd name="connsiteX2365" fmla="*/ 6932592 w 14267806"/>
              <a:gd name="connsiteY2365" fmla="*/ 764646 h 9114416"/>
              <a:gd name="connsiteX2366" fmla="*/ 6946830 w 14267806"/>
              <a:gd name="connsiteY2366" fmla="*/ 776949 h 9114416"/>
              <a:gd name="connsiteX2367" fmla="*/ 7037759 w 14267806"/>
              <a:gd name="connsiteY2367" fmla="*/ 663468 h 9114416"/>
              <a:gd name="connsiteX2368" fmla="*/ 7052432 w 14267806"/>
              <a:gd name="connsiteY2368" fmla="*/ 674102 h 9114416"/>
              <a:gd name="connsiteX2369" fmla="*/ 7045054 w 14267806"/>
              <a:gd name="connsiteY2369" fmla="*/ 691223 h 9114416"/>
              <a:gd name="connsiteX2370" fmla="*/ 6997951 w 14267806"/>
              <a:gd name="connsiteY2370" fmla="*/ 743957 h 9114416"/>
              <a:gd name="connsiteX2371" fmla="*/ 6997708 w 14267806"/>
              <a:gd name="connsiteY2371" fmla="*/ 832118 h 9114416"/>
              <a:gd name="connsiteX2372" fmla="*/ 7038357 w 14267806"/>
              <a:gd name="connsiteY2372" fmla="*/ 784389 h 9114416"/>
              <a:gd name="connsiteX2373" fmla="*/ 7127576 w 14267806"/>
              <a:gd name="connsiteY2373" fmla="*/ 707854 h 9114416"/>
              <a:gd name="connsiteX2374" fmla="*/ 7175895 w 14267806"/>
              <a:gd name="connsiteY2374" fmla="*/ 716377 h 9114416"/>
              <a:gd name="connsiteX2375" fmla="*/ 7208149 w 14267806"/>
              <a:gd name="connsiteY2375" fmla="*/ 658096 h 9114416"/>
              <a:gd name="connsiteX2376" fmla="*/ 7254642 w 14267806"/>
              <a:gd name="connsiteY2376" fmla="*/ 583050 h 9114416"/>
              <a:gd name="connsiteX2377" fmla="*/ 7401063 w 14267806"/>
              <a:gd name="connsiteY2377" fmla="*/ 422413 h 9114416"/>
              <a:gd name="connsiteX2378" fmla="*/ 7368802 w 14267806"/>
              <a:gd name="connsiteY2378" fmla="*/ 598328 h 9114416"/>
              <a:gd name="connsiteX2379" fmla="*/ 7423096 w 14267806"/>
              <a:gd name="connsiteY2379" fmla="*/ 616041 h 9114416"/>
              <a:gd name="connsiteX2380" fmla="*/ 7593971 w 14267806"/>
              <a:gd name="connsiteY2380" fmla="*/ 450543 h 9114416"/>
              <a:gd name="connsiteX2381" fmla="*/ 7606391 w 14267806"/>
              <a:gd name="connsiteY2381" fmla="*/ 460410 h 9114416"/>
              <a:gd name="connsiteX2382" fmla="*/ 7574259 w 14267806"/>
              <a:gd name="connsiteY2382" fmla="*/ 512603 h 9114416"/>
              <a:gd name="connsiteX2383" fmla="*/ 7533245 w 14267806"/>
              <a:gd name="connsiteY2383" fmla="*/ 597381 h 9114416"/>
              <a:gd name="connsiteX2384" fmla="*/ 7504766 w 14267806"/>
              <a:gd name="connsiteY2384" fmla="*/ 644171 h 9114416"/>
              <a:gd name="connsiteX2385" fmla="*/ 7462892 w 14267806"/>
              <a:gd name="connsiteY2385" fmla="*/ 692847 h 9114416"/>
              <a:gd name="connsiteX2386" fmla="*/ 7472870 w 14267806"/>
              <a:gd name="connsiteY2386" fmla="*/ 705554 h 9114416"/>
              <a:gd name="connsiteX2387" fmla="*/ 7507437 w 14267806"/>
              <a:gd name="connsiteY2387" fmla="*/ 679462 h 9114416"/>
              <a:gd name="connsiteX2388" fmla="*/ 7536282 w 14267806"/>
              <a:gd name="connsiteY2388" fmla="*/ 741116 h 9114416"/>
              <a:gd name="connsiteX2389" fmla="*/ 7498799 w 14267806"/>
              <a:gd name="connsiteY2389" fmla="*/ 816298 h 9114416"/>
              <a:gd name="connsiteX2390" fmla="*/ 7588620 w 14267806"/>
              <a:gd name="connsiteY2390" fmla="*/ 792633 h 9114416"/>
              <a:gd name="connsiteX2391" fmla="*/ 7628789 w 14267806"/>
              <a:gd name="connsiteY2391" fmla="*/ 708801 h 9114416"/>
              <a:gd name="connsiteX2392" fmla="*/ 7688670 w 14267806"/>
              <a:gd name="connsiteY2392" fmla="*/ 653226 h 9114416"/>
              <a:gd name="connsiteX2393" fmla="*/ 7745263 w 14267806"/>
              <a:gd name="connsiteY2393" fmla="*/ 619423 h 9114416"/>
              <a:gd name="connsiteX2394" fmla="*/ 7672012 w 14267806"/>
              <a:gd name="connsiteY2394" fmla="*/ 716141 h 9114416"/>
              <a:gd name="connsiteX2395" fmla="*/ 7670283 w 14267806"/>
              <a:gd name="connsiteY2395" fmla="*/ 716774 h 9114416"/>
              <a:gd name="connsiteX2396" fmla="*/ 7669354 w 14267806"/>
              <a:gd name="connsiteY2396" fmla="*/ 718327 h 9114416"/>
              <a:gd name="connsiteX2397" fmla="*/ 7644107 w 14267806"/>
              <a:gd name="connsiteY2397" fmla="*/ 731601 h 9114416"/>
              <a:gd name="connsiteX2398" fmla="*/ 7636088 w 14267806"/>
              <a:gd name="connsiteY2398" fmla="*/ 773837 h 9114416"/>
              <a:gd name="connsiteX2399" fmla="*/ 7655332 w 14267806"/>
              <a:gd name="connsiteY2399" fmla="*/ 741761 h 9114416"/>
              <a:gd name="connsiteX2400" fmla="*/ 7669354 w 14267806"/>
              <a:gd name="connsiteY2400" fmla="*/ 718327 h 9114416"/>
              <a:gd name="connsiteX2401" fmla="*/ 7671021 w 14267806"/>
              <a:gd name="connsiteY2401" fmla="*/ 717451 h 9114416"/>
              <a:gd name="connsiteX2402" fmla="*/ 7672012 w 14267806"/>
              <a:gd name="connsiteY2402" fmla="*/ 716141 h 9114416"/>
              <a:gd name="connsiteX2403" fmla="*/ 7708660 w 14267806"/>
              <a:gd name="connsiteY2403" fmla="*/ 702728 h 9114416"/>
              <a:gd name="connsiteX2404" fmla="*/ 7778734 w 14267806"/>
              <a:gd name="connsiteY2404" fmla="*/ 602522 h 9114416"/>
              <a:gd name="connsiteX2405" fmla="*/ 7752081 w 14267806"/>
              <a:gd name="connsiteY2405" fmla="*/ 611307 h 9114416"/>
              <a:gd name="connsiteX2406" fmla="*/ 7803804 w 14267806"/>
              <a:gd name="connsiteY2406" fmla="*/ 522207 h 9114416"/>
              <a:gd name="connsiteX2407" fmla="*/ 7838980 w 14267806"/>
              <a:gd name="connsiteY2407" fmla="*/ 456081 h 9114416"/>
              <a:gd name="connsiteX2408" fmla="*/ 7743680 w 14267806"/>
              <a:gd name="connsiteY2408" fmla="*/ 518555 h 9114416"/>
              <a:gd name="connsiteX2409" fmla="*/ 7733337 w 14267806"/>
              <a:gd name="connsiteY2409" fmla="*/ 509085 h 9114416"/>
              <a:gd name="connsiteX2410" fmla="*/ 7819512 w 14267806"/>
              <a:gd name="connsiteY2410" fmla="*/ 303967 h 9114416"/>
              <a:gd name="connsiteX2411" fmla="*/ 7832526 w 14267806"/>
              <a:gd name="connsiteY2411" fmla="*/ 304372 h 9114416"/>
              <a:gd name="connsiteX2412" fmla="*/ 7861980 w 14267806"/>
              <a:gd name="connsiteY2412" fmla="*/ 331276 h 9114416"/>
              <a:gd name="connsiteX2413" fmla="*/ 7917240 w 14267806"/>
              <a:gd name="connsiteY2413" fmla="*/ 229326 h 9114416"/>
              <a:gd name="connsiteX2414" fmla="*/ 7931000 w 14267806"/>
              <a:gd name="connsiteY2414" fmla="*/ 200663 h 9114416"/>
              <a:gd name="connsiteX2415" fmla="*/ 7957287 w 14267806"/>
              <a:gd name="connsiteY2415" fmla="*/ 194034 h 9114416"/>
              <a:gd name="connsiteX2416" fmla="*/ 7969213 w 14267806"/>
              <a:gd name="connsiteY2416" fmla="*/ 220000 h 9114416"/>
              <a:gd name="connsiteX2417" fmla="*/ 7922720 w 14267806"/>
              <a:gd name="connsiteY2417" fmla="*/ 312210 h 9114416"/>
              <a:gd name="connsiteX2418" fmla="*/ 7900444 w 14267806"/>
              <a:gd name="connsiteY2418" fmla="*/ 372384 h 9114416"/>
              <a:gd name="connsiteX2419" fmla="*/ 8035061 w 14267806"/>
              <a:gd name="connsiteY2419" fmla="*/ 305590 h 9114416"/>
              <a:gd name="connsiteX2420" fmla="*/ 8042481 w 14267806"/>
              <a:gd name="connsiteY2420" fmla="*/ 269893 h 9114416"/>
              <a:gd name="connsiteX2421" fmla="*/ 8093602 w 14267806"/>
              <a:gd name="connsiteY2421" fmla="*/ 303155 h 9114416"/>
              <a:gd name="connsiteX2422" fmla="*/ 8131579 w 14267806"/>
              <a:gd name="connsiteY2422" fmla="*/ 254614 h 9114416"/>
              <a:gd name="connsiteX2423" fmla="*/ 8139852 w 14267806"/>
              <a:gd name="connsiteY2423" fmla="*/ 259476 h 9114416"/>
              <a:gd name="connsiteX2424" fmla="*/ 8101882 w 14267806"/>
              <a:gd name="connsiteY2424" fmla="*/ 384281 h 9114416"/>
              <a:gd name="connsiteX2425" fmla="*/ 8156329 w 14267806"/>
              <a:gd name="connsiteY2425" fmla="*/ 379623 h 9114416"/>
              <a:gd name="connsiteX2426" fmla="*/ 8150931 w 14267806"/>
              <a:gd name="connsiteY2426" fmla="*/ 399935 h 9114416"/>
              <a:gd name="connsiteX2427" fmla="*/ 8146427 w 14267806"/>
              <a:gd name="connsiteY2427" fmla="*/ 416731 h 9114416"/>
              <a:gd name="connsiteX2428" fmla="*/ 8210691 w 14267806"/>
              <a:gd name="connsiteY2428" fmla="*/ 455946 h 9114416"/>
              <a:gd name="connsiteX2429" fmla="*/ 8231377 w 14267806"/>
              <a:gd name="connsiteY2429" fmla="*/ 427283 h 9114416"/>
              <a:gd name="connsiteX2430" fmla="*/ 8335689 w 14267806"/>
              <a:gd name="connsiteY2430" fmla="*/ 390368 h 9114416"/>
              <a:gd name="connsiteX2431" fmla="*/ 8342988 w 14267806"/>
              <a:gd name="connsiteY2431" fmla="*/ 400371 h 9114416"/>
              <a:gd name="connsiteX2432" fmla="*/ 8472862 w 14267806"/>
              <a:gd name="connsiteY2432" fmla="*/ 457163 h 9114416"/>
              <a:gd name="connsiteX2433" fmla="*/ 8510102 w 14267806"/>
              <a:gd name="connsiteY2433" fmla="*/ 444184 h 9114416"/>
              <a:gd name="connsiteX2434" fmla="*/ 8557480 w 14267806"/>
              <a:gd name="connsiteY2434" fmla="*/ 421023 h 9114416"/>
              <a:gd name="connsiteX2435" fmla="*/ 8522271 w 14267806"/>
              <a:gd name="connsiteY2435" fmla="*/ 509626 h 9114416"/>
              <a:gd name="connsiteX2436" fmla="*/ 8535171 w 14267806"/>
              <a:gd name="connsiteY2436" fmla="*/ 520854 h 9114416"/>
              <a:gd name="connsiteX2437" fmla="*/ 8624147 w 14267806"/>
              <a:gd name="connsiteY2437" fmla="*/ 419843 h 9114416"/>
              <a:gd name="connsiteX2438" fmla="*/ 8708983 w 14267806"/>
              <a:gd name="connsiteY2438" fmla="*/ 305590 h 9114416"/>
              <a:gd name="connsiteX2439" fmla="*/ 8650921 w 14267806"/>
              <a:gd name="connsiteY2439" fmla="*/ 473659 h 9114416"/>
              <a:gd name="connsiteX2440" fmla="*/ 8625608 w 14267806"/>
              <a:gd name="connsiteY2440" fmla="*/ 502329 h 9114416"/>
              <a:gd name="connsiteX2441" fmla="*/ 8616963 w 14267806"/>
              <a:gd name="connsiteY2441" fmla="*/ 543565 h 9114416"/>
              <a:gd name="connsiteX2442" fmla="*/ 8658349 w 14267806"/>
              <a:gd name="connsiteY2442" fmla="*/ 564119 h 9114416"/>
              <a:gd name="connsiteX2443" fmla="*/ 8688411 w 14267806"/>
              <a:gd name="connsiteY2443" fmla="*/ 538973 h 9114416"/>
              <a:gd name="connsiteX2444" fmla="*/ 8694371 w 14267806"/>
              <a:gd name="connsiteY2444" fmla="*/ 461221 h 9114416"/>
              <a:gd name="connsiteX2445" fmla="*/ 8795029 w 14267806"/>
              <a:gd name="connsiteY2445" fmla="*/ 373061 h 9114416"/>
              <a:gd name="connsiteX2446" fmla="*/ 8743916 w 14267806"/>
              <a:gd name="connsiteY2446" fmla="*/ 525716 h 9114416"/>
              <a:gd name="connsiteX2447" fmla="*/ 8779328 w 14267806"/>
              <a:gd name="connsiteY2447" fmla="*/ 563037 h 9114416"/>
              <a:gd name="connsiteX2448" fmla="*/ 8897507 w 14267806"/>
              <a:gd name="connsiteY2448" fmla="*/ 376308 h 9114416"/>
              <a:gd name="connsiteX2449" fmla="*/ 8898481 w 14267806"/>
              <a:gd name="connsiteY2449" fmla="*/ 523687 h 9114416"/>
              <a:gd name="connsiteX2450" fmla="*/ 8956664 w 14267806"/>
              <a:gd name="connsiteY2450" fmla="*/ 470006 h 9114416"/>
              <a:gd name="connsiteX2451" fmla="*/ 8989039 w 14267806"/>
              <a:gd name="connsiteY2451" fmla="*/ 386716 h 9114416"/>
              <a:gd name="connsiteX2452" fmla="*/ 9000965 w 14267806"/>
              <a:gd name="connsiteY2452" fmla="*/ 390639 h 9114416"/>
              <a:gd name="connsiteX2453" fmla="*/ 9000965 w 14267806"/>
              <a:gd name="connsiteY2453" fmla="*/ 445131 h 9114416"/>
              <a:gd name="connsiteX2454" fmla="*/ 9121457 w 14267806"/>
              <a:gd name="connsiteY2454" fmla="*/ 411058 h 9114416"/>
              <a:gd name="connsiteX2455" fmla="*/ 9109897 w 14267806"/>
              <a:gd name="connsiteY2455" fmla="*/ 520854 h 9114416"/>
              <a:gd name="connsiteX2456" fmla="*/ 9067178 w 14267806"/>
              <a:gd name="connsiteY2456" fmla="*/ 574400 h 9114416"/>
              <a:gd name="connsiteX2457" fmla="*/ 9032245 w 14267806"/>
              <a:gd name="connsiteY2457" fmla="*/ 589949 h 9114416"/>
              <a:gd name="connsiteX2458" fmla="*/ 9102720 w 14267806"/>
              <a:gd name="connsiteY2458" fmla="*/ 641601 h 9114416"/>
              <a:gd name="connsiteX2459" fmla="*/ 9142759 w 14267806"/>
              <a:gd name="connsiteY2459" fmla="*/ 590625 h 9114416"/>
              <a:gd name="connsiteX2460" fmla="*/ 9151161 w 14267806"/>
              <a:gd name="connsiteY2460" fmla="*/ 595217 h 9114416"/>
              <a:gd name="connsiteX2461" fmla="*/ 9137158 w 14267806"/>
              <a:gd name="connsiteY2461" fmla="*/ 650791 h 9114416"/>
              <a:gd name="connsiteX2462" fmla="*/ 9153231 w 14267806"/>
              <a:gd name="connsiteY2462" fmla="*/ 647410 h 9114416"/>
              <a:gd name="connsiteX2463" fmla="*/ 9205075 w 14267806"/>
              <a:gd name="connsiteY2463" fmla="*/ 554928 h 9114416"/>
              <a:gd name="connsiteX2464" fmla="*/ 9162235 w 14267806"/>
              <a:gd name="connsiteY2464" fmla="*/ 558573 h 9114416"/>
              <a:gd name="connsiteX2465" fmla="*/ 9164321 w 14267806"/>
              <a:gd name="connsiteY2465" fmla="*/ 516507 h 9114416"/>
              <a:gd name="connsiteX2466" fmla="*/ 9191352 w 14267806"/>
              <a:gd name="connsiteY2466" fmla="*/ 487673 h 9114416"/>
              <a:gd name="connsiteX2467" fmla="*/ 9191201 w 14267806"/>
              <a:gd name="connsiteY2467" fmla="*/ 487990 h 9114416"/>
              <a:gd name="connsiteX2468" fmla="*/ 9192471 w 14267806"/>
              <a:gd name="connsiteY2468" fmla="*/ 487990 h 9114416"/>
              <a:gd name="connsiteX2469" fmla="*/ 9204154 w 14267806"/>
              <a:gd name="connsiteY2469" fmla="*/ 498091 h 9114416"/>
              <a:gd name="connsiteX2470" fmla="*/ 9245731 w 14267806"/>
              <a:gd name="connsiteY2470" fmla="*/ 487990 h 9114416"/>
              <a:gd name="connsiteX2471" fmla="*/ 9192471 w 14267806"/>
              <a:gd name="connsiteY2471" fmla="*/ 487990 h 9114416"/>
              <a:gd name="connsiteX2472" fmla="*/ 9191688 w 14267806"/>
              <a:gd name="connsiteY2472" fmla="*/ 487314 h 9114416"/>
              <a:gd name="connsiteX2473" fmla="*/ 9191352 w 14267806"/>
              <a:gd name="connsiteY2473" fmla="*/ 487673 h 9114416"/>
              <a:gd name="connsiteX2474" fmla="*/ 9259111 w 14267806"/>
              <a:gd name="connsiteY2474" fmla="*/ 344804 h 9114416"/>
              <a:gd name="connsiteX2475" fmla="*/ 9318756 w 14267806"/>
              <a:gd name="connsiteY2475" fmla="*/ 305996 h 9114416"/>
              <a:gd name="connsiteX2476" fmla="*/ 9293929 w 14267806"/>
              <a:gd name="connsiteY2476" fmla="*/ 485022 h 9114416"/>
              <a:gd name="connsiteX2477" fmla="*/ 9348818 w 14267806"/>
              <a:gd name="connsiteY2477" fmla="*/ 426877 h 9114416"/>
              <a:gd name="connsiteX2478" fmla="*/ 9358924 w 14267806"/>
              <a:gd name="connsiteY2478" fmla="*/ 433911 h 9114416"/>
              <a:gd name="connsiteX2479" fmla="*/ 9229300 w 14267806"/>
              <a:gd name="connsiteY2479" fmla="*/ 681213 h 9114416"/>
              <a:gd name="connsiteX2480" fmla="*/ 9240252 w 14267806"/>
              <a:gd name="connsiteY2480" fmla="*/ 688382 h 9114416"/>
              <a:gd name="connsiteX2481" fmla="*/ 9319364 w 14267806"/>
              <a:gd name="connsiteY2481" fmla="*/ 573859 h 9114416"/>
              <a:gd name="connsiteX2482" fmla="*/ 9380950 w 14267806"/>
              <a:gd name="connsiteY2482" fmla="*/ 495295 h 9114416"/>
              <a:gd name="connsiteX2483" fmla="*/ 9477833 w 14267806"/>
              <a:gd name="connsiteY2483" fmla="*/ 395374 h 9114416"/>
              <a:gd name="connsiteX2484" fmla="*/ 9539053 w 14267806"/>
              <a:gd name="connsiteY2484" fmla="*/ 324521 h 9114416"/>
              <a:gd name="connsiteX2485" fmla="*/ 9548179 w 14267806"/>
              <a:gd name="connsiteY2485" fmla="*/ 333305 h 9114416"/>
              <a:gd name="connsiteX2486" fmla="*/ 9437793 w 14267806"/>
              <a:gd name="connsiteY2486" fmla="*/ 508274 h 9114416"/>
              <a:gd name="connsiteX2487" fmla="*/ 9419292 w 14267806"/>
              <a:gd name="connsiteY2487" fmla="*/ 499624 h 9114416"/>
              <a:gd name="connsiteX2488" fmla="*/ 9365249 w 14267806"/>
              <a:gd name="connsiteY2488" fmla="*/ 654850 h 9114416"/>
              <a:gd name="connsiteX2489" fmla="*/ 9350279 w 14267806"/>
              <a:gd name="connsiteY2489" fmla="*/ 698393 h 9114416"/>
              <a:gd name="connsiteX2490" fmla="*/ 9353445 w 14267806"/>
              <a:gd name="connsiteY2490" fmla="*/ 808182 h 9114416"/>
              <a:gd name="connsiteX2491" fmla="*/ 9447254 w 14267806"/>
              <a:gd name="connsiteY2491" fmla="*/ 744684 h 9114416"/>
              <a:gd name="connsiteX2492" fmla="*/ 9459697 w 14267806"/>
              <a:gd name="connsiteY2492" fmla="*/ 779248 h 9114416"/>
              <a:gd name="connsiteX2493" fmla="*/ 9472597 w 14267806"/>
              <a:gd name="connsiteY2493" fmla="*/ 777760 h 9114416"/>
              <a:gd name="connsiteX2494" fmla="*/ 9484151 w 14267806"/>
              <a:gd name="connsiteY2494" fmla="*/ 716721 h 9114416"/>
              <a:gd name="connsiteX2495" fmla="*/ 9525666 w 14267806"/>
              <a:gd name="connsiteY2495" fmla="*/ 674457 h 9114416"/>
              <a:gd name="connsiteX2496" fmla="*/ 9564123 w 14267806"/>
              <a:gd name="connsiteY2496" fmla="*/ 601439 h 9114416"/>
              <a:gd name="connsiteX2497" fmla="*/ 9555485 w 14267806"/>
              <a:gd name="connsiteY2497" fmla="*/ 759912 h 9114416"/>
              <a:gd name="connsiteX2498" fmla="*/ 9621941 w 14267806"/>
              <a:gd name="connsiteY2498" fmla="*/ 673239 h 9114416"/>
              <a:gd name="connsiteX2499" fmla="*/ 9571794 w 14267806"/>
              <a:gd name="connsiteY2499" fmla="*/ 800885 h 9114416"/>
              <a:gd name="connsiteX2500" fmla="*/ 9514592 w 14267806"/>
              <a:gd name="connsiteY2500" fmla="*/ 922713 h 9114416"/>
              <a:gd name="connsiteX2501" fmla="*/ 9682796 w 14267806"/>
              <a:gd name="connsiteY2501" fmla="*/ 851048 h 9114416"/>
              <a:gd name="connsiteX2502" fmla="*/ 9804018 w 14267806"/>
              <a:gd name="connsiteY2502" fmla="*/ 864703 h 9114416"/>
              <a:gd name="connsiteX2503" fmla="*/ 9827512 w 14267806"/>
              <a:gd name="connsiteY2503" fmla="*/ 944349 h 9114416"/>
              <a:gd name="connsiteX2504" fmla="*/ 9935104 w 14267806"/>
              <a:gd name="connsiteY2504" fmla="*/ 828871 h 9114416"/>
              <a:gd name="connsiteX2505" fmla="*/ 10014460 w 14267806"/>
              <a:gd name="connsiteY2505" fmla="*/ 718533 h 9114416"/>
              <a:gd name="connsiteX2506" fmla="*/ 10036858 w 14267806"/>
              <a:gd name="connsiteY2506" fmla="*/ 674863 h 9114416"/>
              <a:gd name="connsiteX2507" fmla="*/ 10146641 w 14267806"/>
              <a:gd name="connsiteY2507" fmla="*/ 524499 h 9114416"/>
              <a:gd name="connsiteX2508" fmla="*/ 10268358 w 14267806"/>
              <a:gd name="connsiteY2508" fmla="*/ 356565 h 9114416"/>
              <a:gd name="connsiteX2509" fmla="*/ 10339191 w 14267806"/>
              <a:gd name="connsiteY2509" fmla="*/ 340205 h 9114416"/>
              <a:gd name="connsiteX2510" fmla="*/ 10407839 w 14267806"/>
              <a:gd name="connsiteY2510" fmla="*/ 372520 h 9114416"/>
              <a:gd name="connsiteX2511" fmla="*/ 10470391 w 14267806"/>
              <a:gd name="connsiteY2511" fmla="*/ 307213 h 9114416"/>
              <a:gd name="connsiteX2512" fmla="*/ 10480498 w 14267806"/>
              <a:gd name="connsiteY2512" fmla="*/ 315322 h 9114416"/>
              <a:gd name="connsiteX2513" fmla="*/ 10445565 w 14267806"/>
              <a:gd name="connsiteY2513" fmla="*/ 419707 h 9114416"/>
              <a:gd name="connsiteX2514" fmla="*/ 10445687 w 14267806"/>
              <a:gd name="connsiteY2514" fmla="*/ 419572 h 9114416"/>
              <a:gd name="connsiteX2515" fmla="*/ 10405761 w 14267806"/>
              <a:gd name="connsiteY2515" fmla="*/ 496513 h 9114416"/>
              <a:gd name="connsiteX2516" fmla="*/ 10545729 w 14267806"/>
              <a:gd name="connsiteY2516" fmla="*/ 323709 h 9114416"/>
              <a:gd name="connsiteX2517" fmla="*/ 10553651 w 14267806"/>
              <a:gd name="connsiteY2517" fmla="*/ 406053 h 9114416"/>
              <a:gd name="connsiteX2518" fmla="*/ 10547928 w 14267806"/>
              <a:gd name="connsiteY2518" fmla="*/ 495430 h 9114416"/>
              <a:gd name="connsiteX2519" fmla="*/ 10586141 w 14267806"/>
              <a:gd name="connsiteY2519" fmla="*/ 436339 h 9114416"/>
              <a:gd name="connsiteX2520" fmla="*/ 10568446 w 14267806"/>
              <a:gd name="connsiteY2520" fmla="*/ 527632 h 9114416"/>
              <a:gd name="connsiteX2521" fmla="*/ 10579477 w 14267806"/>
              <a:gd name="connsiteY2521" fmla="*/ 554246 h 9114416"/>
              <a:gd name="connsiteX2522" fmla="*/ 10579329 w 14267806"/>
              <a:gd name="connsiteY2522" fmla="*/ 554387 h 9114416"/>
              <a:gd name="connsiteX2523" fmla="*/ 10578943 w 14267806"/>
              <a:gd name="connsiteY2523" fmla="*/ 555063 h 9114416"/>
              <a:gd name="connsiteX2524" fmla="*/ 10551337 w 14267806"/>
              <a:gd name="connsiteY2524" fmla="*/ 555063 h 9114416"/>
              <a:gd name="connsiteX2525" fmla="*/ 10501191 w 14267806"/>
              <a:gd name="connsiteY2525" fmla="*/ 672969 h 9114416"/>
              <a:gd name="connsiteX2526" fmla="*/ 10508977 w 14267806"/>
              <a:gd name="connsiteY2526" fmla="*/ 677704 h 9114416"/>
              <a:gd name="connsiteX2527" fmla="*/ 10578943 w 14267806"/>
              <a:gd name="connsiteY2527" fmla="*/ 555063 h 9114416"/>
              <a:gd name="connsiteX2528" fmla="*/ 10579816 w 14267806"/>
              <a:gd name="connsiteY2528" fmla="*/ 555063 h 9114416"/>
              <a:gd name="connsiteX2529" fmla="*/ 10579477 w 14267806"/>
              <a:gd name="connsiteY2529" fmla="*/ 554246 h 9114416"/>
              <a:gd name="connsiteX2530" fmla="*/ 10597961 w 14267806"/>
              <a:gd name="connsiteY2530" fmla="*/ 536721 h 9114416"/>
              <a:gd name="connsiteX2531" fmla="*/ 10622170 w 14267806"/>
              <a:gd name="connsiteY2531" fmla="*/ 513685 h 9114416"/>
              <a:gd name="connsiteX2532" fmla="*/ 10500331 w 14267806"/>
              <a:gd name="connsiteY2532" fmla="*/ 727055 h 9114416"/>
              <a:gd name="connsiteX2533" fmla="*/ 10725629 w 14267806"/>
              <a:gd name="connsiteY2533" fmla="*/ 451354 h 9114416"/>
              <a:gd name="connsiteX2534" fmla="*/ 10738156 w 14267806"/>
              <a:gd name="connsiteY2534" fmla="*/ 459057 h 9114416"/>
              <a:gd name="connsiteX2535" fmla="*/ 10695072 w 14267806"/>
              <a:gd name="connsiteY2535" fmla="*/ 556552 h 9114416"/>
              <a:gd name="connsiteX2536" fmla="*/ 10699821 w 14267806"/>
              <a:gd name="connsiteY2536" fmla="*/ 593458 h 9114416"/>
              <a:gd name="connsiteX2537" fmla="*/ 10702500 w 14267806"/>
              <a:gd name="connsiteY2537" fmla="*/ 597111 h 9114416"/>
              <a:gd name="connsiteX2538" fmla="*/ 10702500 w 14267806"/>
              <a:gd name="connsiteY2538" fmla="*/ 645794 h 9114416"/>
              <a:gd name="connsiteX2539" fmla="*/ 10817756 w 14267806"/>
              <a:gd name="connsiteY2539" fmla="*/ 528557 h 9114416"/>
              <a:gd name="connsiteX2540" fmla="*/ 10831150 w 14267806"/>
              <a:gd name="connsiteY2540" fmla="*/ 539515 h 9114416"/>
              <a:gd name="connsiteX2541" fmla="*/ 10783797 w 14267806"/>
              <a:gd name="connsiteY2541" fmla="*/ 619288 h 9114416"/>
              <a:gd name="connsiteX2542" fmla="*/ 10814232 w 14267806"/>
              <a:gd name="connsiteY2542" fmla="*/ 612389 h 9114416"/>
              <a:gd name="connsiteX2543" fmla="*/ 10881899 w 14267806"/>
              <a:gd name="connsiteY2543" fmla="*/ 537891 h 9114416"/>
              <a:gd name="connsiteX2544" fmla="*/ 10945554 w 14267806"/>
              <a:gd name="connsiteY2544" fmla="*/ 560061 h 9114416"/>
              <a:gd name="connsiteX2545" fmla="*/ 10981217 w 14267806"/>
              <a:gd name="connsiteY2545" fmla="*/ 544106 h 9114416"/>
              <a:gd name="connsiteX2546" fmla="*/ 10987793 w 14267806"/>
              <a:gd name="connsiteY2546" fmla="*/ 552087 h 9114416"/>
              <a:gd name="connsiteX2547" fmla="*/ 10979154 w 14267806"/>
              <a:gd name="connsiteY2547" fmla="*/ 624564 h 9114416"/>
              <a:gd name="connsiteX2548" fmla="*/ 11065444 w 14267806"/>
              <a:gd name="connsiteY2548" fmla="*/ 538432 h 9114416"/>
              <a:gd name="connsiteX2549" fmla="*/ 11101351 w 14267806"/>
              <a:gd name="connsiteY2549" fmla="*/ 609962 h 9114416"/>
              <a:gd name="connsiteX2550" fmla="*/ 11220869 w 14267806"/>
              <a:gd name="connsiteY2550" fmla="*/ 466903 h 9114416"/>
              <a:gd name="connsiteX2551" fmla="*/ 11219895 w 14267806"/>
              <a:gd name="connsiteY2551" fmla="*/ 534374 h 9114416"/>
              <a:gd name="connsiteX2552" fmla="*/ 11186552 w 14267806"/>
              <a:gd name="connsiteY2552" fmla="*/ 599140 h 9114416"/>
              <a:gd name="connsiteX2553" fmla="*/ 11253146 w 14267806"/>
              <a:gd name="connsiteY2553" fmla="*/ 569592 h 9114416"/>
              <a:gd name="connsiteX2554" fmla="*/ 11273002 w 14267806"/>
              <a:gd name="connsiteY2554" fmla="*/ 581350 h 9114416"/>
              <a:gd name="connsiteX2555" fmla="*/ 11272394 w 14267806"/>
              <a:gd name="connsiteY2555" fmla="*/ 582332 h 9114416"/>
              <a:gd name="connsiteX2556" fmla="*/ 11249155 w 14267806"/>
              <a:gd name="connsiteY2556" fmla="*/ 590491 h 9114416"/>
              <a:gd name="connsiteX2557" fmla="*/ 11224887 w 14267806"/>
              <a:gd name="connsiteY2557" fmla="*/ 659043 h 9114416"/>
              <a:gd name="connsiteX2558" fmla="*/ 11251148 w 14267806"/>
              <a:gd name="connsiteY2558" fmla="*/ 616585 h 9114416"/>
              <a:gd name="connsiteX2559" fmla="*/ 11272394 w 14267806"/>
              <a:gd name="connsiteY2559" fmla="*/ 582332 h 9114416"/>
              <a:gd name="connsiteX2560" fmla="*/ 11273816 w 14267806"/>
              <a:gd name="connsiteY2560" fmla="*/ 581832 h 9114416"/>
              <a:gd name="connsiteX2561" fmla="*/ 11273002 w 14267806"/>
              <a:gd name="connsiteY2561" fmla="*/ 581350 h 9114416"/>
              <a:gd name="connsiteX2562" fmla="*/ 11273207 w 14267806"/>
              <a:gd name="connsiteY2562" fmla="*/ 581021 h 9114416"/>
              <a:gd name="connsiteX2563" fmla="*/ 11315195 w 14267806"/>
              <a:gd name="connsiteY2563" fmla="*/ 548570 h 9114416"/>
              <a:gd name="connsiteX2564" fmla="*/ 11324442 w 14267806"/>
              <a:gd name="connsiteY2564" fmla="*/ 555605 h 9114416"/>
              <a:gd name="connsiteX2565" fmla="*/ 11306313 w 14267806"/>
              <a:gd name="connsiteY2565" fmla="*/ 620235 h 9114416"/>
              <a:gd name="connsiteX2566" fmla="*/ 11350980 w 14267806"/>
              <a:gd name="connsiteY2566" fmla="*/ 594134 h 9114416"/>
              <a:gd name="connsiteX2567" fmla="*/ 11341977 w 14267806"/>
              <a:gd name="connsiteY2567" fmla="*/ 641465 h 9114416"/>
              <a:gd name="connsiteX2568" fmla="*/ 11408189 w 14267806"/>
              <a:gd name="connsiteY2568" fmla="*/ 667287 h 9114416"/>
              <a:gd name="connsiteX2569" fmla="*/ 11459912 w 14267806"/>
              <a:gd name="connsiteY2569" fmla="*/ 615094 h 9114416"/>
              <a:gd name="connsiteX2570" fmla="*/ 11459912 w 14267806"/>
              <a:gd name="connsiteY2570" fmla="*/ 691764 h 9114416"/>
              <a:gd name="connsiteX2571" fmla="*/ 11472934 w 14267806"/>
              <a:gd name="connsiteY2571" fmla="*/ 698122 h 9114416"/>
              <a:gd name="connsiteX2572" fmla="*/ 11537563 w 14267806"/>
              <a:gd name="connsiteY2572" fmla="*/ 591843 h 9114416"/>
              <a:gd name="connsiteX2573" fmla="*/ 11565312 w 14267806"/>
              <a:gd name="connsiteY2573" fmla="*/ 759912 h 9114416"/>
              <a:gd name="connsiteX2574" fmla="*/ 11628000 w 14267806"/>
              <a:gd name="connsiteY2574" fmla="*/ 664988 h 9114416"/>
              <a:gd name="connsiteX2575" fmla="*/ 11641996 w 14267806"/>
              <a:gd name="connsiteY2575" fmla="*/ 672698 h 9114416"/>
              <a:gd name="connsiteX2576" fmla="*/ 11641996 w 14267806"/>
              <a:gd name="connsiteY2576" fmla="*/ 775596 h 9114416"/>
              <a:gd name="connsiteX2577" fmla="*/ 11729625 w 14267806"/>
              <a:gd name="connsiteY2577" fmla="*/ 682836 h 9114416"/>
              <a:gd name="connsiteX2578" fmla="*/ 11786834 w 14267806"/>
              <a:gd name="connsiteY2578" fmla="*/ 703661 h 9114416"/>
              <a:gd name="connsiteX2579" fmla="*/ 11786834 w 14267806"/>
              <a:gd name="connsiteY2579" fmla="*/ 796285 h 9114416"/>
              <a:gd name="connsiteX2580" fmla="*/ 11866062 w 14267806"/>
              <a:gd name="connsiteY2580" fmla="*/ 720427 h 9114416"/>
              <a:gd name="connsiteX2581" fmla="*/ 11875072 w 14267806"/>
              <a:gd name="connsiteY2581" fmla="*/ 728408 h 9114416"/>
              <a:gd name="connsiteX2582" fmla="*/ 11855969 w 14267806"/>
              <a:gd name="connsiteY2582" fmla="*/ 802508 h 9114416"/>
              <a:gd name="connsiteX2583" fmla="*/ 11901968 w 14267806"/>
              <a:gd name="connsiteY2583" fmla="*/ 768028 h 9114416"/>
              <a:gd name="connsiteX2584" fmla="*/ 11901968 w 14267806"/>
              <a:gd name="connsiteY2584" fmla="*/ 834553 h 9114416"/>
              <a:gd name="connsiteX2585" fmla="*/ 11975122 w 14267806"/>
              <a:gd name="connsiteY2585" fmla="*/ 793986 h 9114416"/>
              <a:gd name="connsiteX2586" fmla="*/ 11975122 w 14267806"/>
              <a:gd name="connsiteY2586" fmla="*/ 890127 h 9114416"/>
              <a:gd name="connsiteX2587" fmla="*/ 11984612 w 14267806"/>
              <a:gd name="connsiteY2587" fmla="*/ 878088 h 9114416"/>
              <a:gd name="connsiteX2588" fmla="*/ 12027818 w 14267806"/>
              <a:gd name="connsiteY2588" fmla="*/ 918519 h 9114416"/>
              <a:gd name="connsiteX2589" fmla="*/ 12094761 w 14267806"/>
              <a:gd name="connsiteY2589" fmla="*/ 871061 h 9114416"/>
              <a:gd name="connsiteX2590" fmla="*/ 12119716 w 14267806"/>
              <a:gd name="connsiteY2590" fmla="*/ 980317 h 9114416"/>
              <a:gd name="connsiteX2591" fmla="*/ 12061168 w 14267806"/>
              <a:gd name="connsiteY2591" fmla="*/ 1120670 h 9114416"/>
              <a:gd name="connsiteX2592" fmla="*/ 12085758 w 14267806"/>
              <a:gd name="connsiteY2592" fmla="*/ 1157044 h 9114416"/>
              <a:gd name="connsiteX2593" fmla="*/ 12241913 w 14267806"/>
              <a:gd name="connsiteY2593" fmla="*/ 964084 h 9114416"/>
              <a:gd name="connsiteX2594" fmla="*/ 12255178 w 14267806"/>
              <a:gd name="connsiteY2594" fmla="*/ 970171 h 9114416"/>
              <a:gd name="connsiteX2595" fmla="*/ 12232300 w 14267806"/>
              <a:gd name="connsiteY2595" fmla="*/ 1057520 h 9114416"/>
              <a:gd name="connsiteX2596" fmla="*/ 12254082 w 14267806"/>
              <a:gd name="connsiteY2596" fmla="*/ 1186383 h 9114416"/>
              <a:gd name="connsiteX2597" fmla="*/ 12312387 w 14267806"/>
              <a:gd name="connsiteY2597" fmla="*/ 1145951 h 9114416"/>
              <a:gd name="connsiteX2598" fmla="*/ 12303438 w 14267806"/>
              <a:gd name="connsiteY2598" fmla="*/ 1192365 h 9114416"/>
              <a:gd name="connsiteX2599" fmla="*/ 12296388 w 14267806"/>
              <a:gd name="connsiteY2599" fmla="*/ 1229027 h 9114416"/>
              <a:gd name="connsiteX2600" fmla="*/ 12295340 w 14267806"/>
              <a:gd name="connsiteY2600" fmla="*/ 1230459 h 9114416"/>
              <a:gd name="connsiteX2601" fmla="*/ 12294480 w 14267806"/>
              <a:gd name="connsiteY2601" fmla="*/ 1231401 h 9114416"/>
              <a:gd name="connsiteX2602" fmla="*/ 12279785 w 14267806"/>
              <a:gd name="connsiteY2602" fmla="*/ 1232697 h 9114416"/>
              <a:gd name="connsiteX2603" fmla="*/ 12248116 w 14267806"/>
              <a:gd name="connsiteY2603" fmla="*/ 1282381 h 9114416"/>
              <a:gd name="connsiteX2604" fmla="*/ 12274973 w 14267806"/>
              <a:gd name="connsiteY2604" fmla="*/ 1252774 h 9114416"/>
              <a:gd name="connsiteX2605" fmla="*/ 12294480 w 14267806"/>
              <a:gd name="connsiteY2605" fmla="*/ 1231401 h 9114416"/>
              <a:gd name="connsiteX2606" fmla="*/ 12295956 w 14267806"/>
              <a:gd name="connsiteY2606" fmla="*/ 1231271 h 9114416"/>
              <a:gd name="connsiteX2607" fmla="*/ 12296388 w 14267806"/>
              <a:gd name="connsiteY2607" fmla="*/ 1229027 h 9114416"/>
              <a:gd name="connsiteX2608" fmla="*/ 12329055 w 14267806"/>
              <a:gd name="connsiteY2608" fmla="*/ 1184354 h 9114416"/>
              <a:gd name="connsiteX2609" fmla="*/ 12340136 w 14267806"/>
              <a:gd name="connsiteY2609" fmla="*/ 1185165 h 9114416"/>
              <a:gd name="connsiteX2610" fmla="*/ 12334778 w 14267806"/>
              <a:gd name="connsiteY2610" fmla="*/ 1302800 h 9114416"/>
              <a:gd name="connsiteX2611" fmla="*/ 12372386 w 14267806"/>
              <a:gd name="connsiteY2611" fmla="*/ 1264401 h 9114416"/>
              <a:gd name="connsiteX2612" fmla="*/ 12404721 w 14267806"/>
              <a:gd name="connsiteY2612" fmla="*/ 1231368 h 9114416"/>
              <a:gd name="connsiteX2613" fmla="*/ 12405173 w 14267806"/>
              <a:gd name="connsiteY2613" fmla="*/ 1231886 h 9114416"/>
              <a:gd name="connsiteX2614" fmla="*/ 12384803 w 14267806"/>
              <a:gd name="connsiteY2614" fmla="*/ 1298209 h 9114416"/>
              <a:gd name="connsiteX2615" fmla="*/ 12344885 w 14267806"/>
              <a:gd name="connsiteY2615" fmla="*/ 1387443 h 9114416"/>
              <a:gd name="connsiteX2616" fmla="*/ 12361803 w 14267806"/>
              <a:gd name="connsiteY2616" fmla="*/ 1396236 h 9114416"/>
              <a:gd name="connsiteX2617" fmla="*/ 12420581 w 14267806"/>
              <a:gd name="connsiteY2617" fmla="*/ 1253313 h 9114416"/>
              <a:gd name="connsiteX2618" fmla="*/ 12415351 w 14267806"/>
              <a:gd name="connsiteY2618" fmla="*/ 1243560 h 9114416"/>
              <a:gd name="connsiteX2619" fmla="*/ 12405173 w 14267806"/>
              <a:gd name="connsiteY2619" fmla="*/ 1231886 h 9114416"/>
              <a:gd name="connsiteX2620" fmla="*/ 12405611 w 14267806"/>
              <a:gd name="connsiteY2620" fmla="*/ 1230459 h 9114416"/>
              <a:gd name="connsiteX2621" fmla="*/ 12404721 w 14267806"/>
              <a:gd name="connsiteY2621" fmla="*/ 1231368 h 9114416"/>
              <a:gd name="connsiteX2622" fmla="*/ 12404636 w 14267806"/>
              <a:gd name="connsiteY2622" fmla="*/ 1231271 h 9114416"/>
              <a:gd name="connsiteX2623" fmla="*/ 12426304 w 14267806"/>
              <a:gd name="connsiteY2623" fmla="*/ 1183813 h 9114416"/>
              <a:gd name="connsiteX2624" fmla="*/ 12468056 w 14267806"/>
              <a:gd name="connsiteY2624" fmla="*/ 1219239 h 9114416"/>
              <a:gd name="connsiteX2625" fmla="*/ 12421311 w 14267806"/>
              <a:gd name="connsiteY2625" fmla="*/ 1387849 h 9114416"/>
              <a:gd name="connsiteX2626" fmla="*/ 12434097 w 14267806"/>
              <a:gd name="connsiteY2626" fmla="*/ 1395154 h 9114416"/>
              <a:gd name="connsiteX2627" fmla="*/ 12537799 w 14267806"/>
              <a:gd name="connsiteY2627" fmla="*/ 1270215 h 9114416"/>
              <a:gd name="connsiteX2628" fmla="*/ 12548866 w 14267806"/>
              <a:gd name="connsiteY2628" fmla="*/ 1275625 h 9114416"/>
              <a:gd name="connsiteX2629" fmla="*/ 12529154 w 14267806"/>
              <a:gd name="connsiteY2629" fmla="*/ 1413814 h 9114416"/>
              <a:gd name="connsiteX2630" fmla="*/ 12536582 w 14267806"/>
              <a:gd name="connsiteY2630" fmla="*/ 1415573 h 9114416"/>
              <a:gd name="connsiteX2631" fmla="*/ 12589278 w 14267806"/>
              <a:gd name="connsiteY2631" fmla="*/ 1303206 h 9114416"/>
              <a:gd name="connsiteX2632" fmla="*/ 12571271 w 14267806"/>
              <a:gd name="connsiteY2632" fmla="*/ 1513736 h 9114416"/>
              <a:gd name="connsiteX2633" fmla="*/ 12653786 w 14267806"/>
              <a:gd name="connsiteY2633" fmla="*/ 1374059 h 9114416"/>
              <a:gd name="connsiteX2634" fmla="*/ 12699305 w 14267806"/>
              <a:gd name="connsiteY2634" fmla="*/ 1376359 h 9114416"/>
              <a:gd name="connsiteX2635" fmla="*/ 12702958 w 14267806"/>
              <a:gd name="connsiteY2635" fmla="*/ 1503057 h 9114416"/>
              <a:gd name="connsiteX2636" fmla="*/ 12740448 w 14267806"/>
              <a:gd name="connsiteY2636" fmla="*/ 1563096 h 9114416"/>
              <a:gd name="connsiteX2637" fmla="*/ 12817125 w 14267806"/>
              <a:gd name="connsiteY2637" fmla="*/ 1391637 h 9114416"/>
              <a:gd name="connsiteX2638" fmla="*/ 12825155 w 14267806"/>
              <a:gd name="connsiteY2638" fmla="*/ 1623533 h 9114416"/>
              <a:gd name="connsiteX2639" fmla="*/ 12870065 w 14267806"/>
              <a:gd name="connsiteY2639" fmla="*/ 1545653 h 9114416"/>
              <a:gd name="connsiteX2640" fmla="*/ 12886375 w 14267806"/>
              <a:gd name="connsiteY2640" fmla="*/ 1550650 h 9114416"/>
              <a:gd name="connsiteX2641" fmla="*/ 12875301 w 14267806"/>
              <a:gd name="connsiteY2641" fmla="*/ 1681813 h 9114416"/>
              <a:gd name="connsiteX2642" fmla="*/ 12969506 w 14267806"/>
              <a:gd name="connsiteY2642" fmla="*/ 1657065 h 9114416"/>
              <a:gd name="connsiteX2643" fmla="*/ 12965244 w 14267806"/>
              <a:gd name="connsiteY2643" fmla="*/ 1738876 h 9114416"/>
              <a:gd name="connsiteX2644" fmla="*/ 13057386 w 14267806"/>
              <a:gd name="connsiteY2644" fmla="*/ 1708311 h 9114416"/>
              <a:gd name="connsiteX2645" fmla="*/ 13044235 w 14267806"/>
              <a:gd name="connsiteY2645" fmla="*/ 1781464 h 9114416"/>
              <a:gd name="connsiteX2646" fmla="*/ 13193578 w 14267806"/>
              <a:gd name="connsiteY2646" fmla="*/ 1693168 h 9114416"/>
              <a:gd name="connsiteX2647" fmla="*/ 13207209 w 14267806"/>
              <a:gd name="connsiteY2647" fmla="*/ 1706012 h 9114416"/>
              <a:gd name="connsiteX2648" fmla="*/ 13177269 w 14267806"/>
              <a:gd name="connsiteY2648" fmla="*/ 1797013 h 9114416"/>
              <a:gd name="connsiteX2649" fmla="*/ 13221814 w 14267806"/>
              <a:gd name="connsiteY2649" fmla="*/ 1788363 h 9114416"/>
              <a:gd name="connsiteX2650" fmla="*/ 13175321 w 14267806"/>
              <a:gd name="connsiteY2650" fmla="*/ 1897619 h 9114416"/>
              <a:gd name="connsiteX2651" fmla="*/ 13203198 w 14267806"/>
              <a:gd name="connsiteY2651" fmla="*/ 1968607 h 9114416"/>
              <a:gd name="connsiteX2652" fmla="*/ 13307502 w 14267806"/>
              <a:gd name="connsiteY2652" fmla="*/ 1847176 h 9114416"/>
              <a:gd name="connsiteX2653" fmla="*/ 13425680 w 14267806"/>
              <a:gd name="connsiteY2653" fmla="*/ 1958867 h 9114416"/>
              <a:gd name="connsiteX2654" fmla="*/ 13419234 w 14267806"/>
              <a:gd name="connsiteY2654" fmla="*/ 1994970 h 9114416"/>
              <a:gd name="connsiteX2655" fmla="*/ 13464997 w 14267806"/>
              <a:gd name="connsiteY2655" fmla="*/ 2088947 h 9114416"/>
              <a:gd name="connsiteX2656" fmla="*/ 13473635 w 14267806"/>
              <a:gd name="connsiteY2656" fmla="*/ 2061630 h 9114416"/>
              <a:gd name="connsiteX2657" fmla="*/ 13484594 w 14267806"/>
              <a:gd name="connsiteY2657" fmla="*/ 2069340 h 9114416"/>
              <a:gd name="connsiteX2658" fmla="*/ 13505653 w 14267806"/>
              <a:gd name="connsiteY2658" fmla="*/ 2182511 h 9114416"/>
              <a:gd name="connsiteX2659" fmla="*/ 13519649 w 14267806"/>
              <a:gd name="connsiteY2659" fmla="*/ 2183864 h 9114416"/>
              <a:gd name="connsiteX2660" fmla="*/ 13557618 w 14267806"/>
              <a:gd name="connsiteY2660" fmla="*/ 2096786 h 9114416"/>
              <a:gd name="connsiteX2661" fmla="*/ 13615916 w 14267806"/>
              <a:gd name="connsiteY2661" fmla="*/ 2193739 h 9114416"/>
              <a:gd name="connsiteX2662" fmla="*/ 13583061 w 14267806"/>
              <a:gd name="connsiteY2662" fmla="*/ 2193739 h 9114416"/>
              <a:gd name="connsiteX2663" fmla="*/ 13618595 w 14267806"/>
              <a:gd name="connsiteY2663" fmla="*/ 2398452 h 9114416"/>
              <a:gd name="connsiteX2664" fmla="*/ 13668254 w 14267806"/>
              <a:gd name="connsiteY2664" fmla="*/ 2277571 h 9114416"/>
              <a:gd name="connsiteX2665" fmla="*/ 13748341 w 14267806"/>
              <a:gd name="connsiteY2665" fmla="*/ 2358155 h 9114416"/>
              <a:gd name="connsiteX2666" fmla="*/ 13831472 w 14267806"/>
              <a:gd name="connsiteY2666" fmla="*/ 2258234 h 9114416"/>
              <a:gd name="connsiteX2667" fmla="*/ 13787171 w 14267806"/>
              <a:gd name="connsiteY2667" fmla="*/ 2376410 h 9114416"/>
              <a:gd name="connsiteX2668" fmla="*/ 13792034 w 14267806"/>
              <a:gd name="connsiteY2668" fmla="*/ 2380604 h 9114416"/>
              <a:gd name="connsiteX2669" fmla="*/ 13824044 w 14267806"/>
              <a:gd name="connsiteY2669" fmla="*/ 2341930 h 9114416"/>
              <a:gd name="connsiteX2670" fmla="*/ 13834753 w 14267806"/>
              <a:gd name="connsiteY2670" fmla="*/ 2347477 h 9114416"/>
              <a:gd name="connsiteX2671" fmla="*/ 13785101 w 14267806"/>
              <a:gd name="connsiteY2671" fmla="*/ 2485125 h 9114416"/>
              <a:gd name="connsiteX2672" fmla="*/ 13793252 w 14267806"/>
              <a:gd name="connsiteY2672" fmla="*/ 2492565 h 9114416"/>
              <a:gd name="connsiteX2673" fmla="*/ 13836830 w 14267806"/>
              <a:gd name="connsiteY2673" fmla="*/ 2446586 h 9114416"/>
              <a:gd name="connsiteX2674" fmla="*/ 13854959 w 14267806"/>
              <a:gd name="connsiteY2674" fmla="*/ 2454568 h 9114416"/>
              <a:gd name="connsiteX2675" fmla="*/ 13920076 w 14267806"/>
              <a:gd name="connsiteY2675" fmla="*/ 2394123 h 9114416"/>
              <a:gd name="connsiteX2676" fmla="*/ 13953912 w 14267806"/>
              <a:gd name="connsiteY2676" fmla="*/ 2470658 h 9114416"/>
              <a:gd name="connsiteX2677" fmla="*/ 13990793 w 14267806"/>
              <a:gd name="connsiteY2677" fmla="*/ 2449969 h 9114416"/>
              <a:gd name="connsiteX2678" fmla="*/ 13979956 w 14267806"/>
              <a:gd name="connsiteY2678" fmla="*/ 2527991 h 9114416"/>
              <a:gd name="connsiteX2679" fmla="*/ 14048726 w 14267806"/>
              <a:gd name="connsiteY2679" fmla="*/ 2496623 h 9114416"/>
              <a:gd name="connsiteX2680" fmla="*/ 14060895 w 14267806"/>
              <a:gd name="connsiteY2680" fmla="*/ 2651984 h 9114416"/>
              <a:gd name="connsiteX2681" fmla="*/ 14072091 w 14267806"/>
              <a:gd name="connsiteY2681" fmla="*/ 2655366 h 9114416"/>
              <a:gd name="connsiteX2682" fmla="*/ 14094123 w 14267806"/>
              <a:gd name="connsiteY2682" fmla="*/ 2621969 h 9114416"/>
              <a:gd name="connsiteX2683" fmla="*/ 14167033 w 14267806"/>
              <a:gd name="connsiteY2683" fmla="*/ 2751364 h 9114416"/>
              <a:gd name="connsiteX2684" fmla="*/ 14230316 w 14267806"/>
              <a:gd name="connsiteY2684" fmla="*/ 2705530 h 9114416"/>
              <a:gd name="connsiteX2685" fmla="*/ 14242493 w 14267806"/>
              <a:gd name="connsiteY2685" fmla="*/ 2713233 h 9114416"/>
              <a:gd name="connsiteX2686" fmla="*/ 14216449 w 14267806"/>
              <a:gd name="connsiteY2686" fmla="*/ 2786926 h 9114416"/>
              <a:gd name="connsiteX2687" fmla="*/ 14267806 w 14267806"/>
              <a:gd name="connsiteY2687" fmla="*/ 2816806 h 9114416"/>
              <a:gd name="connsiteX2688" fmla="*/ 14247478 w 14267806"/>
              <a:gd name="connsiteY2688" fmla="*/ 3032612 h 9114416"/>
              <a:gd name="connsiteX2689" fmla="*/ 14226183 w 14267806"/>
              <a:gd name="connsiteY2689" fmla="*/ 3197578 h 9114416"/>
              <a:gd name="connsiteX2690" fmla="*/ 14170922 w 14267806"/>
              <a:gd name="connsiteY2690" fmla="*/ 3416757 h 9114416"/>
              <a:gd name="connsiteX2691" fmla="*/ 14162406 w 14267806"/>
              <a:gd name="connsiteY2691" fmla="*/ 3613632 h 9114416"/>
              <a:gd name="connsiteX2692" fmla="*/ 14144879 w 14267806"/>
              <a:gd name="connsiteY2692" fmla="*/ 3668261 h 9114416"/>
              <a:gd name="connsiteX2693" fmla="*/ 14112259 w 14267806"/>
              <a:gd name="connsiteY2693" fmla="*/ 3738437 h 9114416"/>
              <a:gd name="connsiteX2694" fmla="*/ 14043612 w 14267806"/>
              <a:gd name="connsiteY2694" fmla="*/ 3945721 h 9114416"/>
              <a:gd name="connsiteX2695" fmla="*/ 13976310 w 14267806"/>
              <a:gd name="connsiteY2695" fmla="*/ 4101090 h 9114416"/>
              <a:gd name="connsiteX2696" fmla="*/ 13930784 w 14267806"/>
              <a:gd name="connsiteY2696" fmla="*/ 4167884 h 9114416"/>
              <a:gd name="connsiteX2697" fmla="*/ 13945023 w 14267806"/>
              <a:gd name="connsiteY2697" fmla="*/ 4104057 h 9114416"/>
              <a:gd name="connsiteX2698" fmla="*/ 13971561 w 14267806"/>
              <a:gd name="connsiteY2698" fmla="*/ 3982770 h 9114416"/>
              <a:gd name="connsiteX2699" fmla="*/ 14076353 w 14267806"/>
              <a:gd name="connsiteY2699" fmla="*/ 3625672 h 9114416"/>
              <a:gd name="connsiteX2700" fmla="*/ 14148403 w 14267806"/>
              <a:gd name="connsiteY2700" fmla="*/ 3345634 h 9114416"/>
              <a:gd name="connsiteX2701" fmla="*/ 14150723 w 14267806"/>
              <a:gd name="connsiteY2701" fmla="*/ 3214480 h 9114416"/>
              <a:gd name="connsiteX2702" fmla="*/ 14069663 w 14267806"/>
              <a:gd name="connsiteY2702" fmla="*/ 3304263 h 9114416"/>
              <a:gd name="connsiteX2703" fmla="*/ 14064548 w 14267806"/>
              <a:gd name="connsiteY2703" fmla="*/ 3329815 h 9114416"/>
              <a:gd name="connsiteX2704" fmla="*/ 14075507 w 14267806"/>
              <a:gd name="connsiteY2704" fmla="*/ 3384443 h 9114416"/>
              <a:gd name="connsiteX2705" fmla="*/ 14001867 w 14267806"/>
              <a:gd name="connsiteY2705" fmla="*/ 3662046 h 9114416"/>
              <a:gd name="connsiteX2706" fmla="*/ 13959879 w 14267806"/>
              <a:gd name="connsiteY2706" fmla="*/ 3773728 h 9114416"/>
              <a:gd name="connsiteX2707" fmla="*/ 13901216 w 14267806"/>
              <a:gd name="connsiteY2707" fmla="*/ 3774540 h 9114416"/>
              <a:gd name="connsiteX2708" fmla="*/ 13826967 w 14267806"/>
              <a:gd name="connsiteY2708" fmla="*/ 3945052 h 9114416"/>
              <a:gd name="connsiteX2709" fmla="*/ 13742618 w 14267806"/>
              <a:gd name="connsiteY2709" fmla="*/ 4160850 h 9114416"/>
              <a:gd name="connsiteX2710" fmla="*/ 13721202 w 14267806"/>
              <a:gd name="connsiteY2710" fmla="*/ 4192632 h 9114416"/>
              <a:gd name="connsiteX2711" fmla="*/ 13678719 w 14267806"/>
              <a:gd name="connsiteY2711" fmla="*/ 4271729 h 9114416"/>
              <a:gd name="connsiteX2712" fmla="*/ 13590968 w 14267806"/>
              <a:gd name="connsiteY2712" fmla="*/ 4390581 h 9114416"/>
              <a:gd name="connsiteX2713" fmla="*/ 13546301 w 14267806"/>
              <a:gd name="connsiteY2713" fmla="*/ 4458593 h 9114416"/>
              <a:gd name="connsiteX2714" fmla="*/ 13454045 w 14267806"/>
              <a:gd name="connsiteY2714" fmla="*/ 4638837 h 9114416"/>
              <a:gd name="connsiteX2715" fmla="*/ 13414485 w 14267806"/>
              <a:gd name="connsiteY2715" fmla="*/ 4725374 h 9114416"/>
              <a:gd name="connsiteX2716" fmla="*/ 13381142 w 14267806"/>
              <a:gd name="connsiteY2716" fmla="*/ 4651275 h 9114416"/>
              <a:gd name="connsiteX2717" fmla="*/ 13483255 w 14267806"/>
              <a:gd name="connsiteY2717" fmla="*/ 4460758 h 9114416"/>
              <a:gd name="connsiteX2718" fmla="*/ 13611661 w 14267806"/>
              <a:gd name="connsiteY2718" fmla="*/ 4201146 h 9114416"/>
              <a:gd name="connsiteX2719" fmla="*/ 13649434 w 14267806"/>
              <a:gd name="connsiteY2719" fmla="*/ 4096304 h 9114416"/>
              <a:gd name="connsiteX2720" fmla="*/ 13682308 w 14267806"/>
              <a:gd name="connsiteY2720" fmla="*/ 3990511 h 9114416"/>
              <a:gd name="connsiteX2721" fmla="*/ 13683468 w 14267806"/>
              <a:gd name="connsiteY2721" fmla="*/ 3989669 h 9114416"/>
              <a:gd name="connsiteX2722" fmla="*/ 13684331 w 14267806"/>
              <a:gd name="connsiteY2722" fmla="*/ 3986405 h 9114416"/>
              <a:gd name="connsiteX2723" fmla="*/ 13718888 w 14267806"/>
              <a:gd name="connsiteY2723" fmla="*/ 3927331 h 9114416"/>
              <a:gd name="connsiteX2724" fmla="*/ 13702091 w 14267806"/>
              <a:gd name="connsiteY2724" fmla="*/ 3919222 h 9114416"/>
              <a:gd name="connsiteX2725" fmla="*/ 13684331 w 14267806"/>
              <a:gd name="connsiteY2725" fmla="*/ 3986405 h 9114416"/>
              <a:gd name="connsiteX2726" fmla="*/ 13682738 w 14267806"/>
              <a:gd name="connsiteY2726" fmla="*/ 3989128 h 9114416"/>
              <a:gd name="connsiteX2727" fmla="*/ 13682308 w 14267806"/>
              <a:gd name="connsiteY2727" fmla="*/ 3990511 h 9114416"/>
              <a:gd name="connsiteX2728" fmla="*/ 13604843 w 14267806"/>
              <a:gd name="connsiteY2728" fmla="*/ 4046732 h 9114416"/>
              <a:gd name="connsiteX2729" fmla="*/ 13572710 w 14267806"/>
              <a:gd name="connsiteY2729" fmla="*/ 4179510 h 9114416"/>
              <a:gd name="connsiteX2730" fmla="*/ 13489336 w 14267806"/>
              <a:gd name="connsiteY2730" fmla="*/ 4194112 h 9114416"/>
              <a:gd name="connsiteX2731" fmla="*/ 13495668 w 14267806"/>
              <a:gd name="connsiteY2731" fmla="*/ 4245493 h 9114416"/>
              <a:gd name="connsiteX2732" fmla="*/ 13505896 w 14267806"/>
              <a:gd name="connsiteY2732" fmla="*/ 4283760 h 9114416"/>
              <a:gd name="connsiteX2733" fmla="*/ 13482159 w 14267806"/>
              <a:gd name="connsiteY2733" fmla="*/ 4296476 h 9114416"/>
              <a:gd name="connsiteX2734" fmla="*/ 13463292 w 14267806"/>
              <a:gd name="connsiteY2734" fmla="*/ 4260644 h 9114416"/>
              <a:gd name="connsiteX2735" fmla="*/ 13452949 w 14267806"/>
              <a:gd name="connsiteY2735" fmla="*/ 4234544 h 9114416"/>
              <a:gd name="connsiteX2736" fmla="*/ 13336468 w 14267806"/>
              <a:gd name="connsiteY2736" fmla="*/ 4450890 h 9114416"/>
              <a:gd name="connsiteX2737" fmla="*/ 13208792 w 14267806"/>
              <a:gd name="connsiteY2737" fmla="*/ 4639919 h 9114416"/>
              <a:gd name="connsiteX2738" fmla="*/ 13197110 w 14267806"/>
              <a:gd name="connsiteY2738" fmla="*/ 4631676 h 9114416"/>
              <a:gd name="connsiteX2739" fmla="*/ 13282554 w 14267806"/>
              <a:gd name="connsiteY2739" fmla="*/ 4471174 h 9114416"/>
              <a:gd name="connsiteX2740" fmla="*/ 13270012 w 14267806"/>
              <a:gd name="connsiteY2740" fmla="*/ 4461840 h 9114416"/>
              <a:gd name="connsiteX2741" fmla="*/ 13215969 w 14267806"/>
              <a:gd name="connsiteY2741" fmla="*/ 4549595 h 9114416"/>
              <a:gd name="connsiteX2742" fmla="*/ 13122015 w 14267806"/>
              <a:gd name="connsiteY2742" fmla="*/ 4660744 h 9114416"/>
              <a:gd name="connsiteX2743" fmla="*/ 13043626 w 14267806"/>
              <a:gd name="connsiteY2743" fmla="*/ 4802721 h 9114416"/>
              <a:gd name="connsiteX2744" fmla="*/ 12969749 w 14267806"/>
              <a:gd name="connsiteY2744" fmla="*/ 4868163 h 9114416"/>
              <a:gd name="connsiteX2745" fmla="*/ 12987642 w 14267806"/>
              <a:gd name="connsiteY2745" fmla="*/ 4792981 h 9114416"/>
              <a:gd name="connsiteX2746" fmla="*/ 12976203 w 14267806"/>
              <a:gd name="connsiteY2746" fmla="*/ 4785819 h 9114416"/>
              <a:gd name="connsiteX2747" fmla="*/ 12863254 w 14267806"/>
              <a:gd name="connsiteY2747" fmla="*/ 4985264 h 9114416"/>
              <a:gd name="connsiteX2748" fmla="*/ 12821137 w 14267806"/>
              <a:gd name="connsiteY2748" fmla="*/ 5147787 h 9114416"/>
              <a:gd name="connsiteX2749" fmla="*/ 12756392 w 14267806"/>
              <a:gd name="connsiteY2749" fmla="*/ 5259478 h 9114416"/>
              <a:gd name="connsiteX2750" fmla="*/ 12705028 w 14267806"/>
              <a:gd name="connsiteY2750" fmla="*/ 5376571 h 9114416"/>
              <a:gd name="connsiteX2751" fmla="*/ 12686588 w 14267806"/>
              <a:gd name="connsiteY2751" fmla="*/ 5413150 h 9114416"/>
              <a:gd name="connsiteX2752" fmla="*/ 12649309 w 14267806"/>
              <a:gd name="connsiteY2752" fmla="*/ 5421539 h 9114416"/>
              <a:gd name="connsiteX2753" fmla="*/ 12657074 w 14267806"/>
              <a:gd name="connsiteY2753" fmla="*/ 5376301 h 9114416"/>
              <a:gd name="connsiteX2754" fmla="*/ 12650985 w 14267806"/>
              <a:gd name="connsiteY2754" fmla="*/ 5371033 h 9114416"/>
              <a:gd name="connsiteX2755" fmla="*/ 12606927 w 14267806"/>
              <a:gd name="connsiteY2755" fmla="*/ 5442292 h 9114416"/>
              <a:gd name="connsiteX2756" fmla="*/ 12515638 w 14267806"/>
              <a:gd name="connsiteY2756" fmla="*/ 5638761 h 9114416"/>
              <a:gd name="connsiteX2757" fmla="*/ 12465255 w 14267806"/>
              <a:gd name="connsiteY2757" fmla="*/ 5711230 h 9114416"/>
              <a:gd name="connsiteX2758" fmla="*/ 12397703 w 14267806"/>
              <a:gd name="connsiteY2758" fmla="*/ 5837116 h 9114416"/>
              <a:gd name="connsiteX2759" fmla="*/ 12371165 w 14267806"/>
              <a:gd name="connsiteY2759" fmla="*/ 5970037 h 9114416"/>
              <a:gd name="connsiteX2760" fmla="*/ 12309100 w 14267806"/>
              <a:gd name="connsiteY2760" fmla="*/ 6065630 h 9114416"/>
              <a:gd name="connsiteX2761" fmla="*/ 12296314 w 14267806"/>
              <a:gd name="connsiteY2761" fmla="*/ 5962732 h 9114416"/>
              <a:gd name="connsiteX2762" fmla="*/ 12269661 w 14267806"/>
              <a:gd name="connsiteY2762" fmla="*/ 6057657 h 9114416"/>
              <a:gd name="connsiteX2763" fmla="*/ 12297417 w 14267806"/>
              <a:gd name="connsiteY2763" fmla="*/ 5917168 h 9114416"/>
              <a:gd name="connsiteX2764" fmla="*/ 12317494 w 14267806"/>
              <a:gd name="connsiteY2764" fmla="*/ 5856859 h 9114416"/>
              <a:gd name="connsiteX2765" fmla="*/ 12321391 w 14267806"/>
              <a:gd name="connsiteY2765" fmla="*/ 5808995 h 9114416"/>
              <a:gd name="connsiteX2766" fmla="*/ 12415961 w 14267806"/>
              <a:gd name="connsiteY2766" fmla="*/ 5636461 h 9114416"/>
              <a:gd name="connsiteX2767" fmla="*/ 12538644 w 14267806"/>
              <a:gd name="connsiteY2767" fmla="*/ 5398208 h 9114416"/>
              <a:gd name="connsiteX2768" fmla="*/ 12550692 w 14267806"/>
              <a:gd name="connsiteY2768" fmla="*/ 5347097 h 9114416"/>
              <a:gd name="connsiteX2769" fmla="*/ 12601942 w 14267806"/>
              <a:gd name="connsiteY2769" fmla="*/ 5306395 h 9114416"/>
              <a:gd name="connsiteX2770" fmla="*/ 12659387 w 14267806"/>
              <a:gd name="connsiteY2770" fmla="*/ 5250016 h 9114416"/>
              <a:gd name="connsiteX2771" fmla="*/ 12674479 w 14267806"/>
              <a:gd name="connsiteY2771" fmla="*/ 5232033 h 9114416"/>
              <a:gd name="connsiteX2772" fmla="*/ 12663764 w 14267806"/>
              <a:gd name="connsiteY2772" fmla="*/ 5146975 h 9114416"/>
              <a:gd name="connsiteX2773" fmla="*/ 12644782 w 14267806"/>
              <a:gd name="connsiteY2773" fmla="*/ 5171317 h 9114416"/>
              <a:gd name="connsiteX2774" fmla="*/ 12617027 w 14267806"/>
              <a:gd name="connsiteY2774" fmla="*/ 5191601 h 9114416"/>
              <a:gd name="connsiteX2775" fmla="*/ 12629569 w 14267806"/>
              <a:gd name="connsiteY2775" fmla="*/ 5139814 h 9114416"/>
              <a:gd name="connsiteX2776" fmla="*/ 12620801 w 14267806"/>
              <a:gd name="connsiteY2776" fmla="*/ 5136838 h 9114416"/>
              <a:gd name="connsiteX2777" fmla="*/ 12585625 w 14267806"/>
              <a:gd name="connsiteY2777" fmla="*/ 5227298 h 9114416"/>
              <a:gd name="connsiteX2778" fmla="*/ 12481199 w 14267806"/>
              <a:gd name="connsiteY2778" fmla="*/ 5440263 h 9114416"/>
              <a:gd name="connsiteX2779" fmla="*/ 12435307 w 14267806"/>
              <a:gd name="connsiteY2779" fmla="*/ 5502052 h 9114416"/>
              <a:gd name="connsiteX2780" fmla="*/ 12383342 w 14267806"/>
              <a:gd name="connsiteY2780" fmla="*/ 5612525 h 9114416"/>
              <a:gd name="connsiteX2781" fmla="*/ 12375427 w 14267806"/>
              <a:gd name="connsiteY2781" fmla="*/ 5644164 h 9114416"/>
              <a:gd name="connsiteX2782" fmla="*/ 12333073 w 14267806"/>
              <a:gd name="connsiteY2782" fmla="*/ 5674052 h 9114416"/>
              <a:gd name="connsiteX2783" fmla="*/ 12308778 w 14267806"/>
              <a:gd name="connsiteY2783" fmla="*/ 5658870 h 9114416"/>
              <a:gd name="connsiteX2784" fmla="*/ 12307447 w 14267806"/>
              <a:gd name="connsiteY2784" fmla="*/ 5626111 h 9114416"/>
              <a:gd name="connsiteX2785" fmla="*/ 12307882 w 14267806"/>
              <a:gd name="connsiteY2785" fmla="*/ 5625504 h 9114416"/>
              <a:gd name="connsiteX2786" fmla="*/ 12309676 w 14267806"/>
              <a:gd name="connsiteY2786" fmla="*/ 5624384 h 9114416"/>
              <a:gd name="connsiteX2787" fmla="*/ 12347678 w 14267806"/>
              <a:gd name="connsiteY2787" fmla="*/ 5616990 h 9114416"/>
              <a:gd name="connsiteX2788" fmla="*/ 12343173 w 14267806"/>
              <a:gd name="connsiteY2788" fmla="*/ 5603462 h 9114416"/>
              <a:gd name="connsiteX2789" fmla="*/ 12309676 w 14267806"/>
              <a:gd name="connsiteY2789" fmla="*/ 5624384 h 9114416"/>
              <a:gd name="connsiteX2790" fmla="*/ 12307395 w 14267806"/>
              <a:gd name="connsiteY2790" fmla="*/ 5624828 h 9114416"/>
              <a:gd name="connsiteX2791" fmla="*/ 12307447 w 14267806"/>
              <a:gd name="connsiteY2791" fmla="*/ 5626111 h 9114416"/>
              <a:gd name="connsiteX2792" fmla="*/ 12275948 w 14267806"/>
              <a:gd name="connsiteY2792" fmla="*/ 5670044 h 9114416"/>
              <a:gd name="connsiteX2793" fmla="*/ 12248488 w 14267806"/>
              <a:gd name="connsiteY2793" fmla="*/ 5716911 h 9114416"/>
              <a:gd name="connsiteX2794" fmla="*/ 12149900 w 14267806"/>
              <a:gd name="connsiteY2794" fmla="*/ 5806830 h 9114416"/>
              <a:gd name="connsiteX2795" fmla="*/ 12267835 w 14267806"/>
              <a:gd name="connsiteY2795" fmla="*/ 5559792 h 9114416"/>
              <a:gd name="connsiteX2796" fmla="*/ 12348652 w 14267806"/>
              <a:gd name="connsiteY2796" fmla="*/ 5458111 h 9114416"/>
              <a:gd name="connsiteX2797" fmla="*/ 12407681 w 14267806"/>
              <a:gd name="connsiteY2797" fmla="*/ 5335742 h 9114416"/>
              <a:gd name="connsiteX2798" fmla="*/ 12437872 w 14267806"/>
              <a:gd name="connsiteY2798" fmla="*/ 5264889 h 9114416"/>
              <a:gd name="connsiteX2799" fmla="*/ 12458443 w 14267806"/>
              <a:gd name="connsiteY2799" fmla="*/ 5318976 h 9114416"/>
              <a:gd name="connsiteX2800" fmla="*/ 12480956 w 14267806"/>
              <a:gd name="connsiteY2800" fmla="*/ 5357641 h 9114416"/>
              <a:gd name="connsiteX2801" fmla="*/ 12553892 w 14267806"/>
              <a:gd name="connsiteY2801" fmla="*/ 5204579 h 9114416"/>
              <a:gd name="connsiteX2802" fmla="*/ 12623688 w 14267806"/>
              <a:gd name="connsiteY2802" fmla="*/ 5058042 h 9114416"/>
              <a:gd name="connsiteX2803" fmla="*/ 12624698 w 14267806"/>
              <a:gd name="connsiteY2803" fmla="*/ 5057598 h 9114416"/>
              <a:gd name="connsiteX2804" fmla="*/ 12624452 w 14267806"/>
              <a:gd name="connsiteY2804" fmla="*/ 5055594 h 9114416"/>
              <a:gd name="connsiteX2805" fmla="*/ 12635657 w 14267806"/>
              <a:gd name="connsiteY2805" fmla="*/ 5006081 h 9114416"/>
              <a:gd name="connsiteX2806" fmla="*/ 12618244 w 14267806"/>
              <a:gd name="connsiteY2806" fmla="*/ 5004999 h 9114416"/>
              <a:gd name="connsiteX2807" fmla="*/ 12624452 w 14267806"/>
              <a:gd name="connsiteY2807" fmla="*/ 5055594 h 9114416"/>
              <a:gd name="connsiteX2808" fmla="*/ 12624089 w 14267806"/>
              <a:gd name="connsiteY2808" fmla="*/ 5057200 h 9114416"/>
              <a:gd name="connsiteX2809" fmla="*/ 12623688 w 14267806"/>
              <a:gd name="connsiteY2809" fmla="*/ 5058042 h 9114416"/>
              <a:gd name="connsiteX2810" fmla="*/ 12547168 w 14267806"/>
              <a:gd name="connsiteY2810" fmla="*/ 5091679 h 9114416"/>
              <a:gd name="connsiteX2811" fmla="*/ 12601698 w 14267806"/>
              <a:gd name="connsiteY2811" fmla="*/ 4935769 h 9114416"/>
              <a:gd name="connsiteX2812" fmla="*/ 12543515 w 14267806"/>
              <a:gd name="connsiteY2812" fmla="*/ 4989721 h 9114416"/>
              <a:gd name="connsiteX2813" fmla="*/ 12531102 w 14267806"/>
              <a:gd name="connsiteY2813" fmla="*/ 4981612 h 9114416"/>
              <a:gd name="connsiteX2814" fmla="*/ 12556415 w 14267806"/>
              <a:gd name="connsiteY2814" fmla="*/ 4878308 h 9114416"/>
              <a:gd name="connsiteX2815" fmla="*/ 12611791 w 14267806"/>
              <a:gd name="connsiteY2815" fmla="*/ 4902642 h 9114416"/>
              <a:gd name="connsiteX2816" fmla="*/ 12715493 w 14267806"/>
              <a:gd name="connsiteY2816" fmla="*/ 4621530 h 9114416"/>
              <a:gd name="connsiteX2817" fmla="*/ 12700158 w 14267806"/>
              <a:gd name="connsiteY2817" fmla="*/ 4610175 h 9114416"/>
              <a:gd name="connsiteX2818" fmla="*/ 12570533 w 14267806"/>
              <a:gd name="connsiteY2818" fmla="*/ 4760801 h 9114416"/>
              <a:gd name="connsiteX2819" fmla="*/ 12564939 w 14267806"/>
              <a:gd name="connsiteY2819" fmla="*/ 4758231 h 9114416"/>
              <a:gd name="connsiteX2820" fmla="*/ 12608023 w 14267806"/>
              <a:gd name="connsiteY2820" fmla="*/ 4641137 h 9114416"/>
              <a:gd name="connsiteX2821" fmla="*/ 12592931 w 14267806"/>
              <a:gd name="connsiteY2821" fmla="*/ 4631811 h 9114416"/>
              <a:gd name="connsiteX2822" fmla="*/ 12492029 w 14267806"/>
              <a:gd name="connsiteY2822" fmla="*/ 4790960 h 9114416"/>
              <a:gd name="connsiteX2823" fmla="*/ 12388334 w 14267806"/>
              <a:gd name="connsiteY2823" fmla="*/ 5002707 h 9114416"/>
              <a:gd name="connsiteX2824" fmla="*/ 12289868 w 14267806"/>
              <a:gd name="connsiteY2824" fmla="*/ 5086945 h 9114416"/>
              <a:gd name="connsiteX2825" fmla="*/ 12278185 w 14267806"/>
              <a:gd name="connsiteY2825" fmla="*/ 5101411 h 9114416"/>
              <a:gd name="connsiteX2826" fmla="*/ 12238138 w 14267806"/>
              <a:gd name="connsiteY2826" fmla="*/ 5246905 h 9114416"/>
              <a:gd name="connsiteX2827" fmla="*/ 12295110 w 14267806"/>
              <a:gd name="connsiteY2827" fmla="*/ 5246905 h 9114416"/>
              <a:gd name="connsiteX2828" fmla="*/ 12296047 w 14267806"/>
              <a:gd name="connsiteY2828" fmla="*/ 5301396 h 9114416"/>
              <a:gd name="connsiteX2829" fmla="*/ 12229743 w 14267806"/>
              <a:gd name="connsiteY2829" fmla="*/ 5437828 h 9114416"/>
              <a:gd name="connsiteX2830" fmla="*/ 12177405 w 14267806"/>
              <a:gd name="connsiteY2830" fmla="*/ 5414568 h 9114416"/>
              <a:gd name="connsiteX2831" fmla="*/ 12174483 w 14267806"/>
              <a:gd name="connsiteY2831" fmla="*/ 5382659 h 9114416"/>
              <a:gd name="connsiteX2832" fmla="*/ 12155616 w 14267806"/>
              <a:gd name="connsiteY2832" fmla="*/ 5338718 h 9114416"/>
              <a:gd name="connsiteX2833" fmla="*/ 12121049 w 14267806"/>
              <a:gd name="connsiteY2833" fmla="*/ 5384282 h 9114416"/>
              <a:gd name="connsiteX2834" fmla="*/ 12069813 w 14267806"/>
              <a:gd name="connsiteY2834" fmla="*/ 5483527 h 9114416"/>
              <a:gd name="connsiteX2835" fmla="*/ 12048146 w 14267806"/>
              <a:gd name="connsiteY2835" fmla="*/ 5563715 h 9114416"/>
              <a:gd name="connsiteX2836" fmla="*/ 11988265 w 14267806"/>
              <a:gd name="connsiteY2836" fmla="*/ 5685408 h 9114416"/>
              <a:gd name="connsiteX2837" fmla="*/ 11959421 w 14267806"/>
              <a:gd name="connsiteY2837" fmla="*/ 5737600 h 9114416"/>
              <a:gd name="connsiteX2838" fmla="*/ 11907204 w 14267806"/>
              <a:gd name="connsiteY2838" fmla="*/ 5786141 h 9114416"/>
              <a:gd name="connsiteX2839" fmla="*/ 11680088 w 14267806"/>
              <a:gd name="connsiteY2839" fmla="*/ 6201798 h 9114416"/>
              <a:gd name="connsiteX2840" fmla="*/ 11704677 w 14267806"/>
              <a:gd name="connsiteY2840" fmla="*/ 6234113 h 9114416"/>
              <a:gd name="connsiteX2841" fmla="*/ 11661959 w 14267806"/>
              <a:gd name="connsiteY2841" fmla="*/ 6247633 h 9114416"/>
              <a:gd name="connsiteX2842" fmla="*/ 11671449 w 14267806"/>
              <a:gd name="connsiteY2842" fmla="*/ 6270486 h 9114416"/>
              <a:gd name="connsiteX2843" fmla="*/ 11571278 w 14267806"/>
              <a:gd name="connsiteY2843" fmla="*/ 6442884 h 9114416"/>
              <a:gd name="connsiteX2844" fmla="*/ 11520645 w 14267806"/>
              <a:gd name="connsiteY2844" fmla="*/ 6606362 h 9114416"/>
              <a:gd name="connsiteX2845" fmla="*/ 11445794 w 14267806"/>
              <a:gd name="connsiteY2845" fmla="*/ 6712777 h 9114416"/>
              <a:gd name="connsiteX2846" fmla="*/ 11410130 w 14267806"/>
              <a:gd name="connsiteY2846" fmla="*/ 6779166 h 9114416"/>
              <a:gd name="connsiteX2847" fmla="*/ 11276975 w 14267806"/>
              <a:gd name="connsiteY2847" fmla="*/ 6998616 h 9114416"/>
              <a:gd name="connsiteX2848" fmla="*/ 11181918 w 14267806"/>
              <a:gd name="connsiteY2848" fmla="*/ 7107060 h 9114416"/>
              <a:gd name="connsiteX2849" fmla="*/ 11181918 w 14267806"/>
              <a:gd name="connsiteY2849" fmla="*/ 7043376 h 9114416"/>
              <a:gd name="connsiteX2850" fmla="*/ 11172549 w 14267806"/>
              <a:gd name="connsiteY2850" fmla="*/ 7036613 h 9114416"/>
              <a:gd name="connsiteX2851" fmla="*/ 11116565 w 14267806"/>
              <a:gd name="connsiteY2851" fmla="*/ 7123961 h 9114416"/>
              <a:gd name="connsiteX2852" fmla="*/ 11069334 w 14267806"/>
              <a:gd name="connsiteY2852" fmla="*/ 7281487 h 9114416"/>
              <a:gd name="connsiteX2853" fmla="*/ 11068975 w 14267806"/>
              <a:gd name="connsiteY2853" fmla="*/ 7287980 h 9114416"/>
              <a:gd name="connsiteX2854" fmla="*/ 10937159 w 14267806"/>
              <a:gd name="connsiteY2854" fmla="*/ 7446858 h 9114416"/>
              <a:gd name="connsiteX2855" fmla="*/ 10879227 w 14267806"/>
              <a:gd name="connsiteY2855" fmla="*/ 7481203 h 9114416"/>
              <a:gd name="connsiteX2856" fmla="*/ 10949332 w 14267806"/>
              <a:gd name="connsiteY2856" fmla="*/ 7332585 h 9114416"/>
              <a:gd name="connsiteX2857" fmla="*/ 10979936 w 14267806"/>
              <a:gd name="connsiteY2857" fmla="*/ 7290550 h 9114416"/>
              <a:gd name="connsiteX2858" fmla="*/ 10967343 w 14267806"/>
              <a:gd name="connsiteY2858" fmla="*/ 7346261 h 9114416"/>
              <a:gd name="connsiteX2859" fmla="*/ 10982313 w 14267806"/>
              <a:gd name="connsiteY2859" fmla="*/ 7350995 h 9114416"/>
              <a:gd name="connsiteX2860" fmla="*/ 11005435 w 14267806"/>
              <a:gd name="connsiteY2860" fmla="*/ 7274325 h 9114416"/>
              <a:gd name="connsiteX2861" fmla="*/ 11004711 w 14267806"/>
              <a:gd name="connsiteY2861" fmla="*/ 7275137 h 9114416"/>
              <a:gd name="connsiteX2862" fmla="*/ 11051935 w 14267806"/>
              <a:gd name="connsiteY2862" fmla="*/ 7208883 h 9114416"/>
              <a:gd name="connsiteX2863" fmla="*/ 11020777 w 14267806"/>
              <a:gd name="connsiteY2863" fmla="*/ 7201849 h 9114416"/>
              <a:gd name="connsiteX2864" fmla="*/ 11081145 w 14267806"/>
              <a:gd name="connsiteY2864" fmla="*/ 7111795 h 9114416"/>
              <a:gd name="connsiteX2865" fmla="*/ 11066175 w 14267806"/>
              <a:gd name="connsiteY2865" fmla="*/ 7069604 h 9114416"/>
              <a:gd name="connsiteX2866" fmla="*/ 11012626 w 14267806"/>
              <a:gd name="connsiteY2866" fmla="*/ 7160200 h 9114416"/>
              <a:gd name="connsiteX2867" fmla="*/ 11000936 w 14267806"/>
              <a:gd name="connsiteY2867" fmla="*/ 7155067 h 9114416"/>
              <a:gd name="connsiteX2868" fmla="*/ 11007390 w 14267806"/>
              <a:gd name="connsiteY2868" fmla="*/ 7092323 h 9114416"/>
              <a:gd name="connsiteX2869" fmla="*/ 10955661 w 14267806"/>
              <a:gd name="connsiteY2869" fmla="*/ 7194679 h 9114416"/>
              <a:gd name="connsiteX2870" fmla="*/ 10921702 w 14267806"/>
              <a:gd name="connsiteY2870" fmla="*/ 7290145 h 9114416"/>
              <a:gd name="connsiteX2871" fmla="*/ 10772602 w 14267806"/>
              <a:gd name="connsiteY2871" fmla="*/ 7494046 h 9114416"/>
              <a:gd name="connsiteX2872" fmla="*/ 10700308 w 14267806"/>
              <a:gd name="connsiteY2872" fmla="*/ 7624803 h 9114416"/>
              <a:gd name="connsiteX2873" fmla="*/ 10675969 w 14267806"/>
              <a:gd name="connsiteY2873" fmla="*/ 7658876 h 9114416"/>
              <a:gd name="connsiteX2874" fmla="*/ 10662818 w 14267806"/>
              <a:gd name="connsiteY2874" fmla="*/ 7651030 h 9114416"/>
              <a:gd name="connsiteX2875" fmla="*/ 10718323 w 14267806"/>
              <a:gd name="connsiteY2875" fmla="*/ 7519200 h 9114416"/>
              <a:gd name="connsiteX2876" fmla="*/ 10710651 w 14267806"/>
              <a:gd name="connsiteY2876" fmla="*/ 7510001 h 9114416"/>
              <a:gd name="connsiteX2877" fmla="*/ 10600381 w 14267806"/>
              <a:gd name="connsiteY2877" fmla="*/ 7573557 h 9114416"/>
              <a:gd name="connsiteX2878" fmla="*/ 10627284 w 14267806"/>
              <a:gd name="connsiteY2878" fmla="*/ 7501351 h 9114416"/>
              <a:gd name="connsiteX2879" fmla="*/ 10602451 w 14267806"/>
              <a:gd name="connsiteY2879" fmla="*/ 7470253 h 9114416"/>
              <a:gd name="connsiteX2880" fmla="*/ 10563263 w 14267806"/>
              <a:gd name="connsiteY2880" fmla="*/ 7553409 h 9114416"/>
              <a:gd name="connsiteX2881" fmla="*/ 10652719 w 14267806"/>
              <a:gd name="connsiteY2881" fmla="*/ 7596944 h 9114416"/>
              <a:gd name="connsiteX2882" fmla="*/ 10631417 w 14267806"/>
              <a:gd name="connsiteY2882" fmla="*/ 7671990 h 9114416"/>
              <a:gd name="connsiteX2883" fmla="*/ 10486579 w 14267806"/>
              <a:gd name="connsiteY2883" fmla="*/ 7633452 h 9114416"/>
              <a:gd name="connsiteX2884" fmla="*/ 10563872 w 14267806"/>
              <a:gd name="connsiteY2884" fmla="*/ 7484855 h 9114416"/>
              <a:gd name="connsiteX2885" fmla="*/ 10607808 w 14267806"/>
              <a:gd name="connsiteY2885" fmla="*/ 7336656 h 9114416"/>
              <a:gd name="connsiteX2886" fmla="*/ 10589794 w 14267806"/>
              <a:gd name="connsiteY2886" fmla="*/ 7327736 h 9114416"/>
              <a:gd name="connsiteX2887" fmla="*/ 10550721 w 14267806"/>
              <a:gd name="connsiteY2887" fmla="*/ 7409538 h 9114416"/>
              <a:gd name="connsiteX2888" fmla="*/ 10409171 w 14267806"/>
              <a:gd name="connsiteY2888" fmla="*/ 7422246 h 9114416"/>
              <a:gd name="connsiteX2889" fmla="*/ 10337364 w 14267806"/>
              <a:gd name="connsiteY2889" fmla="*/ 7564629 h 9114416"/>
              <a:gd name="connsiteX2890" fmla="*/ 10272735 w 14267806"/>
              <a:gd name="connsiteY2890" fmla="*/ 7555167 h 9114416"/>
              <a:gd name="connsiteX2891" fmla="*/ 10311679 w 14267806"/>
              <a:gd name="connsiteY2891" fmla="*/ 7624262 h 9114416"/>
              <a:gd name="connsiteX2892" fmla="*/ 10248754 w 14267806"/>
              <a:gd name="connsiteY2892" fmla="*/ 7610877 h 9114416"/>
              <a:gd name="connsiteX2893" fmla="*/ 10225754 w 14267806"/>
              <a:gd name="connsiteY2893" fmla="*/ 7680648 h 9114416"/>
              <a:gd name="connsiteX2894" fmla="*/ 10286000 w 14267806"/>
              <a:gd name="connsiteY2894" fmla="*/ 7636970 h 9114416"/>
              <a:gd name="connsiteX2895" fmla="*/ 10171468 w 14267806"/>
              <a:gd name="connsiteY2895" fmla="*/ 7811667 h 9114416"/>
              <a:gd name="connsiteX2896" fmla="*/ 10168180 w 14267806"/>
              <a:gd name="connsiteY2896" fmla="*/ 7760827 h 9114416"/>
              <a:gd name="connsiteX2897" fmla="*/ 10130088 w 14267806"/>
              <a:gd name="connsiteY2897" fmla="*/ 7765697 h 9114416"/>
              <a:gd name="connsiteX2898" fmla="*/ 10178043 w 14267806"/>
              <a:gd name="connsiteY2898" fmla="*/ 7639405 h 9114416"/>
              <a:gd name="connsiteX2899" fmla="*/ 10189246 w 14267806"/>
              <a:gd name="connsiteY2899" fmla="*/ 7626832 h 9114416"/>
              <a:gd name="connsiteX2900" fmla="*/ 10210175 w 14267806"/>
              <a:gd name="connsiteY2900" fmla="*/ 7578291 h 9114416"/>
              <a:gd name="connsiteX2901" fmla="*/ 10198006 w 14267806"/>
              <a:gd name="connsiteY2901" fmla="*/ 7567605 h 9114416"/>
              <a:gd name="connsiteX2902" fmla="*/ 10165136 w 14267806"/>
              <a:gd name="connsiteY2902" fmla="*/ 7601137 h 9114416"/>
              <a:gd name="connsiteX2903" fmla="*/ 10155158 w 14267806"/>
              <a:gd name="connsiteY2903" fmla="*/ 7621827 h 9114416"/>
              <a:gd name="connsiteX2904" fmla="*/ 10083717 w 14267806"/>
              <a:gd name="connsiteY2904" fmla="*/ 7686322 h 9114416"/>
              <a:gd name="connsiteX2905" fmla="*/ 10136413 w 14267806"/>
              <a:gd name="connsiteY2905" fmla="*/ 7497699 h 9114416"/>
              <a:gd name="connsiteX2906" fmla="*/ 10085178 w 14267806"/>
              <a:gd name="connsiteY2906" fmla="*/ 7622232 h 9114416"/>
              <a:gd name="connsiteX2907" fmla="*/ 10029917 w 14267806"/>
              <a:gd name="connsiteY2907" fmla="*/ 7725265 h 9114416"/>
              <a:gd name="connsiteX2908" fmla="*/ 10024201 w 14267806"/>
              <a:gd name="connsiteY2908" fmla="*/ 7611689 h 9114416"/>
              <a:gd name="connsiteX2909" fmla="*/ 9968332 w 14267806"/>
              <a:gd name="connsiteY2909" fmla="*/ 7722154 h 9114416"/>
              <a:gd name="connsiteX2910" fmla="*/ 9776635 w 14267806"/>
              <a:gd name="connsiteY2910" fmla="*/ 8096297 h 9114416"/>
              <a:gd name="connsiteX2911" fmla="*/ 9790151 w 14267806"/>
              <a:gd name="connsiteY2911" fmla="*/ 8107525 h 9114416"/>
              <a:gd name="connsiteX2912" fmla="*/ 9885444 w 14267806"/>
              <a:gd name="connsiteY2912" fmla="*/ 8012736 h 9114416"/>
              <a:gd name="connsiteX2913" fmla="*/ 9879485 w 14267806"/>
              <a:gd name="connsiteY2913" fmla="*/ 8069799 h 9114416"/>
              <a:gd name="connsiteX2914" fmla="*/ 9784063 w 14267806"/>
              <a:gd name="connsiteY2914" fmla="*/ 8166744 h 9114416"/>
              <a:gd name="connsiteX2915" fmla="*/ 9784063 w 14267806"/>
              <a:gd name="connsiteY2915" fmla="*/ 8215555 h 9114416"/>
              <a:gd name="connsiteX2916" fmla="*/ 9755089 w 14267806"/>
              <a:gd name="connsiteY2916" fmla="*/ 8215555 h 9114416"/>
              <a:gd name="connsiteX2917" fmla="*/ 9724175 w 14267806"/>
              <a:gd name="connsiteY2917" fmla="*/ 8326028 h 9114416"/>
              <a:gd name="connsiteX2918" fmla="*/ 9728558 w 14267806"/>
              <a:gd name="connsiteY2918" fmla="*/ 8333063 h 9114416"/>
              <a:gd name="connsiteX2919" fmla="*/ 9839438 w 14267806"/>
              <a:gd name="connsiteY2919" fmla="*/ 8203523 h 9114416"/>
              <a:gd name="connsiteX2920" fmla="*/ 9612078 w 14267806"/>
              <a:gd name="connsiteY2920" fmla="*/ 8528043 h 9114416"/>
              <a:gd name="connsiteX2921" fmla="*/ 9676220 w 14267806"/>
              <a:gd name="connsiteY2921" fmla="*/ 8565093 h 9114416"/>
              <a:gd name="connsiteX2922" fmla="*/ 9917089 w 14267806"/>
              <a:gd name="connsiteY2922" fmla="*/ 8260045 h 9114416"/>
              <a:gd name="connsiteX2923" fmla="*/ 9933650 w 14267806"/>
              <a:gd name="connsiteY2923" fmla="*/ 8272888 h 9114416"/>
              <a:gd name="connsiteX2924" fmla="*/ 9854652 w 14267806"/>
              <a:gd name="connsiteY2924" fmla="*/ 8418247 h 9114416"/>
              <a:gd name="connsiteX2925" fmla="*/ 9946184 w 14267806"/>
              <a:gd name="connsiteY2925" fmla="*/ 8376192 h 9114416"/>
              <a:gd name="connsiteX2926" fmla="*/ 9860375 w 14267806"/>
              <a:gd name="connsiteY2926" fmla="*/ 8490317 h 9114416"/>
              <a:gd name="connsiteX2927" fmla="*/ 9834818 w 14267806"/>
              <a:gd name="connsiteY2927" fmla="*/ 8445962 h 9114416"/>
              <a:gd name="connsiteX2928" fmla="*/ 9704463 w 14267806"/>
              <a:gd name="connsiteY2928" fmla="*/ 8627018 h 9114416"/>
              <a:gd name="connsiteX2929" fmla="*/ 9697522 w 14267806"/>
              <a:gd name="connsiteY2929" fmla="*/ 8637840 h 9114416"/>
              <a:gd name="connsiteX2930" fmla="*/ 9695338 w 14267806"/>
              <a:gd name="connsiteY2930" fmla="*/ 8685704 h 9114416"/>
              <a:gd name="connsiteX2931" fmla="*/ 9819232 w 14267806"/>
              <a:gd name="connsiteY2931" fmla="*/ 8631076 h 9114416"/>
              <a:gd name="connsiteX2932" fmla="*/ 9687659 w 14267806"/>
              <a:gd name="connsiteY2932" fmla="*/ 8775353 h 9114416"/>
              <a:gd name="connsiteX2933" fmla="*/ 9700810 w 14267806"/>
              <a:gd name="connsiteY2933" fmla="*/ 8791713 h 9114416"/>
              <a:gd name="connsiteX2934" fmla="*/ 9775904 w 14267806"/>
              <a:gd name="connsiteY2934" fmla="*/ 8717478 h 9114416"/>
              <a:gd name="connsiteX2935" fmla="*/ 10078846 w 14267806"/>
              <a:gd name="connsiteY2935" fmla="*/ 8375651 h 9114416"/>
              <a:gd name="connsiteX2936" fmla="*/ 10139701 w 14267806"/>
              <a:gd name="connsiteY2936" fmla="*/ 8320219 h 9114416"/>
              <a:gd name="connsiteX2937" fmla="*/ 10165752 w 14267806"/>
              <a:gd name="connsiteY2937" fmla="*/ 8266538 h 9114416"/>
              <a:gd name="connsiteX2938" fmla="*/ 10204087 w 14267806"/>
              <a:gd name="connsiteY2938" fmla="*/ 8187569 h 9114416"/>
              <a:gd name="connsiteX2939" fmla="*/ 10216500 w 14267806"/>
              <a:gd name="connsiteY2939" fmla="*/ 8242602 h 9114416"/>
              <a:gd name="connsiteX2940" fmla="*/ 10288679 w 14267806"/>
              <a:gd name="connsiteY2940" fmla="*/ 8219613 h 9114416"/>
              <a:gd name="connsiteX2941" fmla="*/ 10325803 w 14267806"/>
              <a:gd name="connsiteY2941" fmla="*/ 8119151 h 9114416"/>
              <a:gd name="connsiteX2942" fmla="*/ 10325803 w 14267806"/>
              <a:gd name="connsiteY2942" fmla="*/ 8166879 h 9114416"/>
              <a:gd name="connsiteX2943" fmla="*/ 10360120 w 14267806"/>
              <a:gd name="connsiteY2943" fmla="*/ 8154712 h 9114416"/>
              <a:gd name="connsiteX2944" fmla="*/ 10365722 w 14267806"/>
              <a:gd name="connsiteY2944" fmla="*/ 8170667 h 9114416"/>
              <a:gd name="connsiteX2945" fmla="*/ 10180722 w 14267806"/>
              <a:gd name="connsiteY2945" fmla="*/ 8395799 h 9114416"/>
              <a:gd name="connsiteX2946" fmla="*/ 10162829 w 14267806"/>
              <a:gd name="connsiteY2946" fmla="*/ 8418788 h 9114416"/>
              <a:gd name="connsiteX2947" fmla="*/ 10120712 w 14267806"/>
              <a:gd name="connsiteY2947" fmla="*/ 8486665 h 9114416"/>
              <a:gd name="connsiteX2948" fmla="*/ 10108299 w 14267806"/>
              <a:gd name="connsiteY2948" fmla="*/ 8479233 h 9114416"/>
              <a:gd name="connsiteX2949" fmla="*/ 10114388 w 14267806"/>
              <a:gd name="connsiteY2949" fmla="*/ 8452862 h 9114416"/>
              <a:gd name="connsiteX2950" fmla="*/ 10126435 w 14267806"/>
              <a:gd name="connsiteY2950" fmla="*/ 8425957 h 9114416"/>
              <a:gd name="connsiteX2951" fmla="*/ 10115970 w 14267806"/>
              <a:gd name="connsiteY2951" fmla="*/ 8416488 h 9114416"/>
              <a:gd name="connsiteX2952" fmla="*/ 10032231 w 14267806"/>
              <a:gd name="connsiteY2952" fmla="*/ 8510601 h 9114416"/>
              <a:gd name="connsiteX2953" fmla="*/ 10040511 w 14267806"/>
              <a:gd name="connsiteY2953" fmla="*/ 8522632 h 9114416"/>
              <a:gd name="connsiteX2954" fmla="*/ 10089196 w 14267806"/>
              <a:gd name="connsiteY2954" fmla="*/ 8488288 h 9114416"/>
              <a:gd name="connsiteX2955" fmla="*/ 10005943 w 14267806"/>
              <a:gd name="connsiteY2955" fmla="*/ 8619586 h 9114416"/>
              <a:gd name="connsiteX2956" fmla="*/ 9916488 w 14267806"/>
              <a:gd name="connsiteY2956" fmla="*/ 8733974 h 9114416"/>
              <a:gd name="connsiteX2957" fmla="*/ 10139343 w 14267806"/>
              <a:gd name="connsiteY2957" fmla="*/ 8533582 h 9114416"/>
              <a:gd name="connsiteX2958" fmla="*/ 10152357 w 14267806"/>
              <a:gd name="connsiteY2958" fmla="*/ 8547109 h 9114416"/>
              <a:gd name="connsiteX2959" fmla="*/ 10115240 w 14267806"/>
              <a:gd name="connsiteY2959" fmla="*/ 8600114 h 9114416"/>
              <a:gd name="connsiteX2960" fmla="*/ 10092842 w 14267806"/>
              <a:gd name="connsiteY2960" fmla="*/ 8667044 h 9114416"/>
              <a:gd name="connsiteX2961" fmla="*/ 10092355 w 14267806"/>
              <a:gd name="connsiteY2961" fmla="*/ 8666232 h 9114416"/>
              <a:gd name="connsiteX2962" fmla="*/ 10048297 w 14267806"/>
              <a:gd name="connsiteY2962" fmla="*/ 8796448 h 9114416"/>
              <a:gd name="connsiteX2963" fmla="*/ 9926709 w 14267806"/>
              <a:gd name="connsiteY2963" fmla="*/ 8931661 h 9114416"/>
              <a:gd name="connsiteX2964" fmla="*/ 9936200 w 14267806"/>
              <a:gd name="connsiteY2964" fmla="*/ 8948156 h 9114416"/>
              <a:gd name="connsiteX2965" fmla="*/ 10011788 w 14267806"/>
              <a:gd name="connsiteY2965" fmla="*/ 8915300 h 9114416"/>
              <a:gd name="connsiteX2966" fmla="*/ 10019209 w 14267806"/>
              <a:gd name="connsiteY2966" fmla="*/ 8924356 h 9114416"/>
              <a:gd name="connsiteX2967" fmla="*/ 9999246 w 14267806"/>
              <a:gd name="connsiteY2967" fmla="*/ 8957347 h 9114416"/>
              <a:gd name="connsiteX2968" fmla="*/ 9828242 w 14267806"/>
              <a:gd name="connsiteY2968" fmla="*/ 9096626 h 9114416"/>
              <a:gd name="connsiteX2969" fmla="*/ 9696312 w 14267806"/>
              <a:gd name="connsiteY2969" fmla="*/ 9083505 h 9114416"/>
              <a:gd name="connsiteX2970" fmla="*/ 9754488 w 14267806"/>
              <a:gd name="connsiteY2970" fmla="*/ 8997238 h 9114416"/>
              <a:gd name="connsiteX2971" fmla="*/ 9831645 w 14267806"/>
              <a:gd name="connsiteY2971" fmla="*/ 8926385 h 9114416"/>
              <a:gd name="connsiteX2972" fmla="*/ 9652125 w 14267806"/>
              <a:gd name="connsiteY2972" fmla="*/ 8982095 h 9114416"/>
              <a:gd name="connsiteX2973" fmla="*/ 9718094 w 14267806"/>
              <a:gd name="connsiteY2973" fmla="*/ 8891094 h 9114416"/>
              <a:gd name="connsiteX2974" fmla="*/ 9763613 w 14267806"/>
              <a:gd name="connsiteY2974" fmla="*/ 8907319 h 9114416"/>
              <a:gd name="connsiteX2975" fmla="*/ 9769458 w 14267806"/>
              <a:gd name="connsiteY2975" fmla="*/ 8894881 h 9114416"/>
              <a:gd name="connsiteX2976" fmla="*/ 9728315 w 14267806"/>
              <a:gd name="connsiteY2976" fmla="*/ 8857155 h 9114416"/>
              <a:gd name="connsiteX2977" fmla="*/ 9604048 w 14267806"/>
              <a:gd name="connsiteY2977" fmla="*/ 8855667 h 9114416"/>
              <a:gd name="connsiteX2978" fmla="*/ 9529434 w 14267806"/>
              <a:gd name="connsiteY2978" fmla="*/ 8857967 h 9114416"/>
              <a:gd name="connsiteX2979" fmla="*/ 9469438 w 14267806"/>
              <a:gd name="connsiteY2979" fmla="*/ 8874192 h 9114416"/>
              <a:gd name="connsiteX2980" fmla="*/ 9484911 w 14267806"/>
              <a:gd name="connsiteY2980" fmla="*/ 8840138 h 9114416"/>
              <a:gd name="connsiteX2981" fmla="*/ 9495896 w 14267806"/>
              <a:gd name="connsiteY2981" fmla="*/ 8815943 h 9114416"/>
              <a:gd name="connsiteX2982" fmla="*/ 9496578 w 14267806"/>
              <a:gd name="connsiteY2982" fmla="*/ 8816047 h 9114416"/>
              <a:gd name="connsiteX2983" fmla="*/ 9497220 w 14267806"/>
              <a:gd name="connsiteY2983" fmla="*/ 8814747 h 9114416"/>
              <a:gd name="connsiteX2984" fmla="*/ 9528694 w 14267806"/>
              <a:gd name="connsiteY2984" fmla="*/ 8793368 h 9114416"/>
              <a:gd name="connsiteX2985" fmla="*/ 9567411 w 14267806"/>
              <a:gd name="connsiteY2985" fmla="*/ 8766966 h 9114416"/>
              <a:gd name="connsiteX2986" fmla="*/ 9506431 w 14267806"/>
              <a:gd name="connsiteY2986" fmla="*/ 8796097 h 9114416"/>
              <a:gd name="connsiteX2987" fmla="*/ 9497220 w 14267806"/>
              <a:gd name="connsiteY2987" fmla="*/ 8814747 h 9114416"/>
              <a:gd name="connsiteX2988" fmla="*/ 9496091 w 14267806"/>
              <a:gd name="connsiteY2988" fmla="*/ 8815514 h 9114416"/>
              <a:gd name="connsiteX2989" fmla="*/ 9495896 w 14267806"/>
              <a:gd name="connsiteY2989" fmla="*/ 8815943 h 9114416"/>
              <a:gd name="connsiteX2990" fmla="*/ 9477713 w 14267806"/>
              <a:gd name="connsiteY2990" fmla="*/ 8813163 h 9114416"/>
              <a:gd name="connsiteX2991" fmla="*/ 9451911 w 14267806"/>
              <a:gd name="connsiteY2991" fmla="*/ 8809156 h 9114416"/>
              <a:gd name="connsiteX2992" fmla="*/ 9512766 w 14267806"/>
              <a:gd name="connsiteY2992" fmla="*/ 8726271 h 9114416"/>
              <a:gd name="connsiteX2993" fmla="*/ 9386307 w 14267806"/>
              <a:gd name="connsiteY2993" fmla="*/ 8756151 h 9114416"/>
              <a:gd name="connsiteX2994" fmla="*/ 9291251 w 14267806"/>
              <a:gd name="connsiteY2994" fmla="*/ 8832280 h 9114416"/>
              <a:gd name="connsiteX2995" fmla="*/ 9349426 w 14267806"/>
              <a:gd name="connsiteY2995" fmla="*/ 8725460 h 9114416"/>
              <a:gd name="connsiteX2996" fmla="*/ 9181345 w 14267806"/>
              <a:gd name="connsiteY2996" fmla="*/ 8806450 h 9114416"/>
              <a:gd name="connsiteX2997" fmla="*/ 9301715 w 14267806"/>
              <a:gd name="connsiteY2997" fmla="*/ 8655824 h 9114416"/>
              <a:gd name="connsiteX2998" fmla="*/ 9325324 w 14267806"/>
              <a:gd name="connsiteY2998" fmla="*/ 8698953 h 9114416"/>
              <a:gd name="connsiteX2999" fmla="*/ 9338475 w 14267806"/>
              <a:gd name="connsiteY2999" fmla="*/ 8648249 h 9114416"/>
              <a:gd name="connsiteX3000" fmla="*/ 9443875 w 14267806"/>
              <a:gd name="connsiteY3000" fmla="*/ 8575096 h 9114416"/>
              <a:gd name="connsiteX3001" fmla="*/ 9397381 w 14267806"/>
              <a:gd name="connsiteY3001" fmla="*/ 8602820 h 9114416"/>
              <a:gd name="connsiteX3002" fmla="*/ 9289668 w 14267806"/>
              <a:gd name="connsiteY3002" fmla="*/ 8561982 h 9114416"/>
              <a:gd name="connsiteX3003" fmla="*/ 9272749 w 14267806"/>
              <a:gd name="connsiteY3003" fmla="*/ 8630535 h 9114416"/>
              <a:gd name="connsiteX3004" fmla="*/ 9193393 w 14267806"/>
              <a:gd name="connsiteY3004" fmla="*/ 8718290 h 9114416"/>
              <a:gd name="connsiteX3005" fmla="*/ 9147387 w 14267806"/>
              <a:gd name="connsiteY3005" fmla="*/ 8677452 h 9114416"/>
              <a:gd name="connsiteX3006" fmla="*/ 9101867 w 14267806"/>
              <a:gd name="connsiteY3006" fmla="*/ 8633241 h 9114416"/>
              <a:gd name="connsiteX3007" fmla="*/ 9165272 w 14267806"/>
              <a:gd name="connsiteY3007" fmla="*/ 8547380 h 9114416"/>
              <a:gd name="connsiteX3008" fmla="*/ 9077886 w 14267806"/>
              <a:gd name="connsiteY3008" fmla="*/ 8617421 h 9114416"/>
              <a:gd name="connsiteX3009" fmla="*/ 9049772 w 14267806"/>
              <a:gd name="connsiteY3009" fmla="*/ 8597679 h 9114416"/>
              <a:gd name="connsiteX3010" fmla="*/ 8886311 w 14267806"/>
              <a:gd name="connsiteY3010" fmla="*/ 8796448 h 9114416"/>
              <a:gd name="connsiteX3011" fmla="*/ 8898237 w 14267806"/>
              <a:gd name="connsiteY3011" fmla="*/ 8690574 h 9114416"/>
              <a:gd name="connsiteX3012" fmla="*/ 9023120 w 14267806"/>
              <a:gd name="connsiteY3012" fmla="*/ 8537911 h 9114416"/>
              <a:gd name="connsiteX3013" fmla="*/ 8968955 w 14267806"/>
              <a:gd name="connsiteY3013" fmla="*/ 8551295 h 9114416"/>
              <a:gd name="connsiteX3014" fmla="*/ 8989161 w 14267806"/>
              <a:gd name="connsiteY3014" fmla="*/ 8503431 h 9114416"/>
              <a:gd name="connsiteX3015" fmla="*/ 8912720 w 14267806"/>
              <a:gd name="connsiteY3015" fmla="*/ 8569008 h 9114416"/>
              <a:gd name="connsiteX3016" fmla="*/ 8903473 w 14267806"/>
              <a:gd name="connsiteY3016" fmla="*/ 8561441 h 9114416"/>
              <a:gd name="connsiteX3017" fmla="*/ 8943520 w 14267806"/>
              <a:gd name="connsiteY3017" fmla="*/ 8472604 h 9114416"/>
              <a:gd name="connsiteX3018" fmla="*/ 8827475 w 14267806"/>
              <a:gd name="connsiteY3018" fmla="*/ 8531010 h 9114416"/>
              <a:gd name="connsiteX3019" fmla="*/ 8875846 w 14267806"/>
              <a:gd name="connsiteY3019" fmla="*/ 8467058 h 9114416"/>
              <a:gd name="connsiteX3020" fmla="*/ 8892887 w 14267806"/>
              <a:gd name="connsiteY3020" fmla="*/ 8357667 h 9114416"/>
              <a:gd name="connsiteX3021" fmla="*/ 8907491 w 14267806"/>
              <a:gd name="connsiteY3021" fmla="*/ 8266538 h 9114416"/>
              <a:gd name="connsiteX3022" fmla="*/ 8906396 w 14267806"/>
              <a:gd name="connsiteY3022" fmla="*/ 8177566 h 9114416"/>
              <a:gd name="connsiteX3023" fmla="*/ 8847245 w 14267806"/>
              <a:gd name="connsiteY3023" fmla="*/ 8227459 h 9114416"/>
              <a:gd name="connsiteX3024" fmla="*/ 8831179 w 14267806"/>
              <a:gd name="connsiteY3024" fmla="*/ 8317514 h 9114416"/>
              <a:gd name="connsiteX3025" fmla="*/ 8713359 w 14267806"/>
              <a:gd name="connsiteY3025" fmla="*/ 8423117 h 9114416"/>
              <a:gd name="connsiteX3026" fmla="*/ 8700581 w 14267806"/>
              <a:gd name="connsiteY3026" fmla="*/ 8436907 h 9114416"/>
              <a:gd name="connsiteX3027" fmla="*/ 8605159 w 14267806"/>
              <a:gd name="connsiteY3027" fmla="*/ 8526285 h 9114416"/>
              <a:gd name="connsiteX3028" fmla="*/ 8550141 w 14267806"/>
              <a:gd name="connsiteY3028" fmla="*/ 8642161 h 9114416"/>
              <a:gd name="connsiteX3029" fmla="*/ 8236857 w 14267806"/>
              <a:gd name="connsiteY3029" fmla="*/ 8897181 h 9114416"/>
              <a:gd name="connsiteX3030" fmla="*/ 8231506 w 14267806"/>
              <a:gd name="connsiteY3030" fmla="*/ 8825516 h 9114416"/>
              <a:gd name="connsiteX3031" fmla="*/ 8224566 w 14267806"/>
              <a:gd name="connsiteY3031" fmla="*/ 8792525 h 9114416"/>
              <a:gd name="connsiteX3032" fmla="*/ 8187928 w 14267806"/>
              <a:gd name="connsiteY3032" fmla="*/ 8787114 h 9114416"/>
              <a:gd name="connsiteX3033" fmla="*/ 8096768 w 14267806"/>
              <a:gd name="connsiteY3033" fmla="*/ 8884203 h 9114416"/>
              <a:gd name="connsiteX3034" fmla="*/ 8050518 w 14267806"/>
              <a:gd name="connsiteY3034" fmla="*/ 8923815 h 9114416"/>
              <a:gd name="connsiteX3035" fmla="*/ 8042367 w 14267806"/>
              <a:gd name="connsiteY3035" fmla="*/ 8913000 h 9114416"/>
              <a:gd name="connsiteX3036" fmla="*/ 8113077 w 14267806"/>
              <a:gd name="connsiteY3036" fmla="*/ 8718425 h 9114416"/>
              <a:gd name="connsiteX3037" fmla="*/ 8076075 w 14267806"/>
              <a:gd name="connsiteY3037" fmla="*/ 8739656 h 9114416"/>
              <a:gd name="connsiteX3038" fmla="*/ 8061104 w 14267806"/>
              <a:gd name="connsiteY3038" fmla="*/ 8776029 h 9114416"/>
              <a:gd name="connsiteX3039" fmla="*/ 7969213 w 14267806"/>
              <a:gd name="connsiteY3039" fmla="*/ 8902457 h 9114416"/>
              <a:gd name="connsiteX3040" fmla="*/ 7987715 w 14267806"/>
              <a:gd name="connsiteY3040" fmla="*/ 8825787 h 9114416"/>
              <a:gd name="connsiteX3041" fmla="*/ 7925155 w 14267806"/>
              <a:gd name="connsiteY3041" fmla="*/ 8760751 h 9114416"/>
              <a:gd name="connsiteX3042" fmla="*/ 7858699 w 14267806"/>
              <a:gd name="connsiteY3042" fmla="*/ 8902322 h 9114416"/>
              <a:gd name="connsiteX3043" fmla="*/ 7817069 w 14267806"/>
              <a:gd name="connsiteY3043" fmla="*/ 8898263 h 9114416"/>
              <a:gd name="connsiteX3044" fmla="*/ 7874278 w 14267806"/>
              <a:gd name="connsiteY3044" fmla="*/ 8819970 h 9114416"/>
              <a:gd name="connsiteX3045" fmla="*/ 7820844 w 14267806"/>
              <a:gd name="connsiteY3045" fmla="*/ 8842147 h 9114416"/>
              <a:gd name="connsiteX3046" fmla="*/ 7815250 w 14267806"/>
              <a:gd name="connsiteY3046" fmla="*/ 8835654 h 9114416"/>
              <a:gd name="connsiteX3047" fmla="*/ 7850183 w 14267806"/>
              <a:gd name="connsiteY3047" fmla="*/ 8789278 h 9114416"/>
              <a:gd name="connsiteX3048" fmla="*/ 7817831 w 14267806"/>
              <a:gd name="connsiteY3048" fmla="*/ 8775116 h 9114416"/>
              <a:gd name="connsiteX3049" fmla="*/ 7885602 w 14267806"/>
              <a:gd name="connsiteY3049" fmla="*/ 8710309 h 9114416"/>
              <a:gd name="connsiteX3050" fmla="*/ 7957896 w 14267806"/>
              <a:gd name="connsiteY3050" fmla="*/ 8585242 h 9114416"/>
              <a:gd name="connsiteX3051" fmla="*/ 7835814 w 14267806"/>
              <a:gd name="connsiteY3051" fmla="*/ 8642161 h 9114416"/>
              <a:gd name="connsiteX3052" fmla="*/ 7782022 w 14267806"/>
              <a:gd name="connsiteY3052" fmla="*/ 8652036 h 9114416"/>
              <a:gd name="connsiteX3053" fmla="*/ 7680877 w 14267806"/>
              <a:gd name="connsiteY3053" fmla="*/ 8675153 h 9114416"/>
              <a:gd name="connsiteX3054" fmla="*/ 7735407 w 14267806"/>
              <a:gd name="connsiteY3054" fmla="*/ 8706394 h 9114416"/>
              <a:gd name="connsiteX3055" fmla="*/ 7722256 w 14267806"/>
              <a:gd name="connsiteY3055" fmla="*/ 8834437 h 9114416"/>
              <a:gd name="connsiteX3056" fmla="*/ 7706799 w 14267806"/>
              <a:gd name="connsiteY3056" fmla="*/ 8834437 h 9114416"/>
              <a:gd name="connsiteX3057" fmla="*/ 7690489 w 14267806"/>
              <a:gd name="connsiteY3057" fmla="*/ 8777517 h 9114416"/>
              <a:gd name="connsiteX3058" fmla="*/ 7539813 w 14267806"/>
              <a:gd name="connsiteY3058" fmla="*/ 8923815 h 9114416"/>
              <a:gd name="connsiteX3059" fmla="*/ 7572798 w 14267806"/>
              <a:gd name="connsiteY3059" fmla="*/ 8842959 h 9114416"/>
              <a:gd name="connsiteX3060" fmla="*/ 7613575 w 14267806"/>
              <a:gd name="connsiteY3060" fmla="*/ 8759127 h 9114416"/>
              <a:gd name="connsiteX3061" fmla="*/ 7579860 w 14267806"/>
              <a:gd name="connsiteY3061" fmla="*/ 8771430 h 9114416"/>
              <a:gd name="connsiteX3062" fmla="*/ 7505611 w 14267806"/>
              <a:gd name="connsiteY3062" fmla="*/ 8791037 h 9114416"/>
              <a:gd name="connsiteX3063" fmla="*/ 7470573 w 14267806"/>
              <a:gd name="connsiteY3063" fmla="*/ 8777076 h 9114416"/>
              <a:gd name="connsiteX3064" fmla="*/ 7463832 w 14267806"/>
              <a:gd name="connsiteY3064" fmla="*/ 8734657 h 9114416"/>
              <a:gd name="connsiteX3065" fmla="*/ 7464232 w 14267806"/>
              <a:gd name="connsiteY3065" fmla="*/ 8734786 h 9114416"/>
              <a:gd name="connsiteX3066" fmla="*/ 7464538 w 14267806"/>
              <a:gd name="connsiteY3066" fmla="*/ 8734636 h 9114416"/>
              <a:gd name="connsiteX3067" fmla="*/ 7516076 w 14267806"/>
              <a:gd name="connsiteY3067" fmla="*/ 8768859 h 9114416"/>
              <a:gd name="connsiteX3068" fmla="*/ 7532264 w 14267806"/>
              <a:gd name="connsiteY3068" fmla="*/ 8701524 h 9114416"/>
              <a:gd name="connsiteX3069" fmla="*/ 7493228 w 14267806"/>
              <a:gd name="connsiteY3069" fmla="*/ 8720590 h 9114416"/>
              <a:gd name="connsiteX3070" fmla="*/ 7464538 w 14267806"/>
              <a:gd name="connsiteY3070" fmla="*/ 8734636 h 9114416"/>
              <a:gd name="connsiteX3071" fmla="*/ 7463745 w 14267806"/>
              <a:gd name="connsiteY3071" fmla="*/ 8734109 h 9114416"/>
              <a:gd name="connsiteX3072" fmla="*/ 7463832 w 14267806"/>
              <a:gd name="connsiteY3072" fmla="*/ 8734657 h 9114416"/>
              <a:gd name="connsiteX3073" fmla="*/ 7414161 w 14267806"/>
              <a:gd name="connsiteY3073" fmla="*/ 8718579 h 9114416"/>
              <a:gd name="connsiteX3074" fmla="*/ 7377698 w 14267806"/>
              <a:gd name="connsiteY3074" fmla="*/ 8675288 h 9114416"/>
              <a:gd name="connsiteX3075" fmla="*/ 7337651 w 14267806"/>
              <a:gd name="connsiteY3075" fmla="*/ 8668938 h 9114416"/>
              <a:gd name="connsiteX3076" fmla="*/ 7257199 w 14267806"/>
              <a:gd name="connsiteY3076" fmla="*/ 8735597 h 9114416"/>
              <a:gd name="connsiteX3077" fmla="*/ 7222510 w 14267806"/>
              <a:gd name="connsiteY3077" fmla="*/ 8778870 h 9114416"/>
              <a:gd name="connsiteX3078" fmla="*/ 7208392 w 14267806"/>
              <a:gd name="connsiteY3078" fmla="*/ 8773324 h 9114416"/>
              <a:gd name="connsiteX3079" fmla="*/ 7223119 w 14267806"/>
              <a:gd name="connsiteY3079" fmla="*/ 8704094 h 9114416"/>
              <a:gd name="connsiteX3080" fmla="*/ 7244177 w 14267806"/>
              <a:gd name="connsiteY3080" fmla="*/ 8682187 h 9114416"/>
              <a:gd name="connsiteX3081" fmla="*/ 7255373 w 14267806"/>
              <a:gd name="connsiteY3081" fmla="*/ 8657575 h 9114416"/>
              <a:gd name="connsiteX3082" fmla="*/ 7225554 w 14267806"/>
              <a:gd name="connsiteY3082" fmla="*/ 8629859 h 9114416"/>
              <a:gd name="connsiteX3083" fmla="*/ 7233713 w 14267806"/>
              <a:gd name="connsiteY3083" fmla="*/ 8546974 h 9114416"/>
              <a:gd name="connsiteX3084" fmla="*/ 7348847 w 14267806"/>
              <a:gd name="connsiteY3084" fmla="*/ 8449344 h 9114416"/>
              <a:gd name="connsiteX3085" fmla="*/ 7306424 w 14267806"/>
              <a:gd name="connsiteY3085" fmla="*/ 8436965 h 9114416"/>
              <a:gd name="connsiteX3086" fmla="*/ 7321189 w 14267806"/>
              <a:gd name="connsiteY3086" fmla="*/ 8395986 h 9114416"/>
              <a:gd name="connsiteX3087" fmla="*/ 7340323 w 14267806"/>
              <a:gd name="connsiteY3087" fmla="*/ 8342659 h 9114416"/>
              <a:gd name="connsiteX3088" fmla="*/ 7224945 w 14267806"/>
              <a:gd name="connsiteY3088" fmla="*/ 8447045 h 9114416"/>
              <a:gd name="connsiteX3089" fmla="*/ 7215813 w 14267806"/>
              <a:gd name="connsiteY3089" fmla="*/ 8437583 h 9114416"/>
              <a:gd name="connsiteX3090" fmla="*/ 7269612 w 14267806"/>
              <a:gd name="connsiteY3090" fmla="*/ 8373757 h 9114416"/>
              <a:gd name="connsiteX3091" fmla="*/ 7271439 w 14267806"/>
              <a:gd name="connsiteY3091" fmla="*/ 8281140 h 9114416"/>
              <a:gd name="connsiteX3092" fmla="*/ 7102013 w 14267806"/>
              <a:gd name="connsiteY3092" fmla="*/ 8402968 h 9114416"/>
              <a:gd name="connsiteX3093" fmla="*/ 7017184 w 14267806"/>
              <a:gd name="connsiteY3093" fmla="*/ 8536287 h 9114416"/>
              <a:gd name="connsiteX3094" fmla="*/ 6869666 w 14267806"/>
              <a:gd name="connsiteY3094" fmla="*/ 8691927 h 9114416"/>
              <a:gd name="connsiteX3095" fmla="*/ 6896936 w 14267806"/>
              <a:gd name="connsiteY3095" fmla="*/ 8524662 h 9114416"/>
              <a:gd name="connsiteX3096" fmla="*/ 6850564 w 14267806"/>
              <a:gd name="connsiteY3096" fmla="*/ 8495593 h 9114416"/>
              <a:gd name="connsiteX3097" fmla="*/ 6758542 w 14267806"/>
              <a:gd name="connsiteY3097" fmla="*/ 8582942 h 9114416"/>
              <a:gd name="connsiteX3098" fmla="*/ 6675177 w 14267806"/>
              <a:gd name="connsiteY3098" fmla="*/ 8663797 h 9114416"/>
              <a:gd name="connsiteX3099" fmla="*/ 6664096 w 14267806"/>
              <a:gd name="connsiteY3099" fmla="*/ 8652577 h 9114416"/>
              <a:gd name="connsiteX3100" fmla="*/ 6740049 w 14267806"/>
              <a:gd name="connsiteY3100" fmla="*/ 8532500 h 9114416"/>
              <a:gd name="connsiteX3101" fmla="*/ 6798711 w 14267806"/>
              <a:gd name="connsiteY3101" fmla="*/ 8405133 h 9114416"/>
              <a:gd name="connsiteX3102" fmla="*/ 6762928 w 14267806"/>
              <a:gd name="connsiteY3102" fmla="*/ 8435960 h 9114416"/>
              <a:gd name="connsiteX3103" fmla="*/ 6734692 w 14267806"/>
              <a:gd name="connsiteY3103" fmla="*/ 8379439 h 9114416"/>
              <a:gd name="connsiteX3104" fmla="*/ 6771565 w 14267806"/>
              <a:gd name="connsiteY3104" fmla="*/ 8299259 h 9114416"/>
              <a:gd name="connsiteX3105" fmla="*/ 6681378 w 14267806"/>
              <a:gd name="connsiteY3105" fmla="*/ 8320347 h 9114416"/>
              <a:gd name="connsiteX3106" fmla="*/ 6646811 w 14267806"/>
              <a:gd name="connsiteY3106" fmla="*/ 8402021 h 9114416"/>
              <a:gd name="connsiteX3107" fmla="*/ 6581580 w 14267806"/>
              <a:gd name="connsiteY3107" fmla="*/ 8460572 h 9114416"/>
              <a:gd name="connsiteX3108" fmla="*/ 6524980 w 14267806"/>
              <a:gd name="connsiteY3108" fmla="*/ 8493970 h 9114416"/>
              <a:gd name="connsiteX3109" fmla="*/ 6598115 w 14267806"/>
              <a:gd name="connsiteY3109" fmla="*/ 8397396 h 9114416"/>
              <a:gd name="connsiteX3110" fmla="*/ 6599830 w 14267806"/>
              <a:gd name="connsiteY3110" fmla="*/ 8396746 h 9114416"/>
              <a:gd name="connsiteX3111" fmla="*/ 6600811 w 14267806"/>
              <a:gd name="connsiteY3111" fmla="*/ 8395127 h 9114416"/>
              <a:gd name="connsiteX3112" fmla="*/ 6626291 w 14267806"/>
              <a:gd name="connsiteY3112" fmla="*/ 8382179 h 9114416"/>
              <a:gd name="connsiteX3113" fmla="*/ 6633545 w 14267806"/>
              <a:gd name="connsiteY3113" fmla="*/ 8341036 h 9114416"/>
              <a:gd name="connsiteX3114" fmla="*/ 6614819 w 14267806"/>
              <a:gd name="connsiteY3114" fmla="*/ 8371986 h 9114416"/>
              <a:gd name="connsiteX3115" fmla="*/ 6600811 w 14267806"/>
              <a:gd name="connsiteY3115" fmla="*/ 8395127 h 9114416"/>
              <a:gd name="connsiteX3116" fmla="*/ 6599222 w 14267806"/>
              <a:gd name="connsiteY3116" fmla="*/ 8395934 h 9114416"/>
              <a:gd name="connsiteX3117" fmla="*/ 6598115 w 14267806"/>
              <a:gd name="connsiteY3117" fmla="*/ 8397396 h 9114416"/>
              <a:gd name="connsiteX3118" fmla="*/ 6561495 w 14267806"/>
              <a:gd name="connsiteY3118" fmla="*/ 8411268 h 9114416"/>
              <a:gd name="connsiteX3119" fmla="*/ 6494919 w 14267806"/>
              <a:gd name="connsiteY3119" fmla="*/ 8510736 h 9114416"/>
              <a:gd name="connsiteX3120" fmla="*/ 6517438 w 14267806"/>
              <a:gd name="connsiteY3120" fmla="*/ 8502619 h 9114416"/>
              <a:gd name="connsiteX3121" fmla="*/ 6466195 w 14267806"/>
              <a:gd name="connsiteY3121" fmla="*/ 8591997 h 9114416"/>
              <a:gd name="connsiteX3122" fmla="*/ 6431140 w 14267806"/>
              <a:gd name="connsiteY3122" fmla="*/ 8657980 h 9114416"/>
              <a:gd name="connsiteX3123" fmla="*/ 6526442 w 14267806"/>
              <a:gd name="connsiteY3123" fmla="*/ 8595379 h 9114416"/>
              <a:gd name="connsiteX3124" fmla="*/ 6536176 w 14267806"/>
              <a:gd name="connsiteY3124" fmla="*/ 8604435 h 9114416"/>
              <a:gd name="connsiteX3125" fmla="*/ 6454513 w 14267806"/>
              <a:gd name="connsiteY3125" fmla="*/ 8812808 h 9114416"/>
              <a:gd name="connsiteX3126" fmla="*/ 6437100 w 14267806"/>
              <a:gd name="connsiteY3126" fmla="*/ 8809968 h 9114416"/>
              <a:gd name="connsiteX3127" fmla="*/ 6407768 w 14267806"/>
              <a:gd name="connsiteY3127" fmla="*/ 8782514 h 9114416"/>
              <a:gd name="connsiteX3128" fmla="*/ 6352638 w 14267806"/>
              <a:gd name="connsiteY3128" fmla="*/ 8885014 h 9114416"/>
              <a:gd name="connsiteX3129" fmla="*/ 6338641 w 14267806"/>
              <a:gd name="connsiteY3129" fmla="*/ 8913542 h 9114416"/>
              <a:gd name="connsiteX3130" fmla="*/ 6312347 w 14267806"/>
              <a:gd name="connsiteY3130" fmla="*/ 8919900 h 9114416"/>
              <a:gd name="connsiteX3131" fmla="*/ 6300664 w 14267806"/>
              <a:gd name="connsiteY3131" fmla="*/ 8893799 h 9114416"/>
              <a:gd name="connsiteX3132" fmla="*/ 6347280 w 14267806"/>
              <a:gd name="connsiteY3132" fmla="*/ 8801716 h 9114416"/>
              <a:gd name="connsiteX3133" fmla="*/ 6369555 w 14267806"/>
              <a:gd name="connsiteY3133" fmla="*/ 8741549 h 9114416"/>
              <a:gd name="connsiteX3134" fmla="*/ 6234330 w 14267806"/>
              <a:gd name="connsiteY3134" fmla="*/ 8808885 h 9114416"/>
              <a:gd name="connsiteX3135" fmla="*/ 6227517 w 14267806"/>
              <a:gd name="connsiteY3135" fmla="*/ 8843771 h 9114416"/>
              <a:gd name="connsiteX3136" fmla="*/ 6176153 w 14267806"/>
              <a:gd name="connsiteY3136" fmla="*/ 8811050 h 9114416"/>
              <a:gd name="connsiteX3137" fmla="*/ 6138550 w 14267806"/>
              <a:gd name="connsiteY3137" fmla="*/ 8859049 h 9114416"/>
              <a:gd name="connsiteX3138" fmla="*/ 6129904 w 14267806"/>
              <a:gd name="connsiteY3138" fmla="*/ 8854314 h 9114416"/>
              <a:gd name="connsiteX3139" fmla="*/ 6167874 w 14267806"/>
              <a:gd name="connsiteY3139" fmla="*/ 8729916 h 9114416"/>
              <a:gd name="connsiteX3140" fmla="*/ 6113592 w 14267806"/>
              <a:gd name="connsiteY3140" fmla="*/ 8734044 h 9114416"/>
              <a:gd name="connsiteX3141" fmla="*/ 6123823 w 14267806"/>
              <a:gd name="connsiteY3141" fmla="*/ 8696924 h 9114416"/>
              <a:gd name="connsiteX3142" fmla="*/ 6058455 w 14267806"/>
              <a:gd name="connsiteY3142" fmla="*/ 8658792 h 9114416"/>
              <a:gd name="connsiteX3143" fmla="*/ 6041049 w 14267806"/>
              <a:gd name="connsiteY3143" fmla="*/ 8681105 h 9114416"/>
              <a:gd name="connsiteX3144" fmla="*/ 5926761 w 14267806"/>
              <a:gd name="connsiteY3144" fmla="*/ 8713014 h 9114416"/>
              <a:gd name="connsiteX3145" fmla="*/ 5912520 w 14267806"/>
              <a:gd name="connsiteY3145" fmla="*/ 8703417 h 9114416"/>
              <a:gd name="connsiteX3146" fmla="*/ 5807616 w 14267806"/>
              <a:gd name="connsiteY3146" fmla="*/ 8661227 h 9114416"/>
              <a:gd name="connsiteX3147" fmla="*/ 5764159 w 14267806"/>
              <a:gd name="connsiteY3147" fmla="*/ 8667044 h 9114416"/>
              <a:gd name="connsiteX3148" fmla="*/ 5712405 w 14267806"/>
              <a:gd name="connsiteY3148" fmla="*/ 8692886 h 9114416"/>
              <a:gd name="connsiteX3149" fmla="*/ 5747607 w 14267806"/>
              <a:gd name="connsiteY3149" fmla="*/ 8604435 h 9114416"/>
              <a:gd name="connsiteX3150" fmla="*/ 5736768 w 14267806"/>
              <a:gd name="connsiteY3150" fmla="*/ 8596191 h 9114416"/>
              <a:gd name="connsiteX3151" fmla="*/ 5565157 w 14267806"/>
              <a:gd name="connsiteY3151" fmla="*/ 8808750 h 9114416"/>
              <a:gd name="connsiteX3152" fmla="*/ 5619442 w 14267806"/>
              <a:gd name="connsiteY3152" fmla="*/ 8639997 h 9114416"/>
              <a:gd name="connsiteX3153" fmla="*/ 5645128 w 14267806"/>
              <a:gd name="connsiteY3153" fmla="*/ 8611334 h 9114416"/>
              <a:gd name="connsiteX3154" fmla="*/ 5639527 w 14267806"/>
              <a:gd name="connsiteY3154" fmla="*/ 8556030 h 9114416"/>
              <a:gd name="connsiteX3155" fmla="*/ 5582928 w 14267806"/>
              <a:gd name="connsiteY3155" fmla="*/ 8570091 h 9114416"/>
              <a:gd name="connsiteX3156" fmla="*/ 5575263 w 14267806"/>
              <a:gd name="connsiteY3156" fmla="*/ 8653795 h 9114416"/>
              <a:gd name="connsiteX3157" fmla="*/ 5473509 w 14267806"/>
              <a:gd name="connsiteY3157" fmla="*/ 8741549 h 9114416"/>
              <a:gd name="connsiteX3158" fmla="*/ 5525482 w 14267806"/>
              <a:gd name="connsiteY3158" fmla="*/ 8587398 h 9114416"/>
              <a:gd name="connsiteX3159" fmla="*/ 5487992 w 14267806"/>
              <a:gd name="connsiteY3159" fmla="*/ 8549815 h 9114416"/>
              <a:gd name="connsiteX3160" fmla="*/ 5370788 w 14267806"/>
              <a:gd name="connsiteY3160" fmla="*/ 8739656 h 9114416"/>
              <a:gd name="connsiteX3161" fmla="*/ 5372857 w 14267806"/>
              <a:gd name="connsiteY3161" fmla="*/ 8582807 h 9114416"/>
              <a:gd name="connsiteX3162" fmla="*/ 5312727 w 14267806"/>
              <a:gd name="connsiteY3162" fmla="*/ 8647572 h 9114416"/>
              <a:gd name="connsiteX3163" fmla="*/ 5279132 w 14267806"/>
              <a:gd name="connsiteY3163" fmla="*/ 8728834 h 9114416"/>
              <a:gd name="connsiteX3164" fmla="*/ 5267329 w 14267806"/>
              <a:gd name="connsiteY3164" fmla="*/ 8723836 h 9114416"/>
              <a:gd name="connsiteX3165" fmla="*/ 5267329 w 14267806"/>
              <a:gd name="connsiteY3165" fmla="*/ 8704500 h 9114416"/>
              <a:gd name="connsiteX3166" fmla="*/ 5150124 w 14267806"/>
              <a:gd name="connsiteY3166" fmla="*/ 8697601 h 9114416"/>
              <a:gd name="connsiteX3167" fmla="*/ 5161075 w 14267806"/>
              <a:gd name="connsiteY3167" fmla="*/ 8594703 h 9114416"/>
              <a:gd name="connsiteX3168" fmla="*/ 5232038 w 14267806"/>
              <a:gd name="connsiteY3168" fmla="*/ 8540075 h 9114416"/>
              <a:gd name="connsiteX3169" fmla="*/ 5164363 w 14267806"/>
              <a:gd name="connsiteY3169" fmla="*/ 8460708 h 9114416"/>
              <a:gd name="connsiteX3170" fmla="*/ 5131257 w 14267806"/>
              <a:gd name="connsiteY3170" fmla="*/ 8529667 h 9114416"/>
              <a:gd name="connsiteX3171" fmla="*/ 5117261 w 14267806"/>
              <a:gd name="connsiteY3171" fmla="*/ 8517357 h 9114416"/>
              <a:gd name="connsiteX3172" fmla="*/ 5132962 w 14267806"/>
              <a:gd name="connsiteY3172" fmla="*/ 8465570 h 9114416"/>
              <a:gd name="connsiteX3173" fmla="*/ 5122497 w 14267806"/>
              <a:gd name="connsiteY3173" fmla="*/ 8459220 h 9114416"/>
              <a:gd name="connsiteX3174" fmla="*/ 5064923 w 14267806"/>
              <a:gd name="connsiteY3174" fmla="*/ 8563741 h 9114416"/>
              <a:gd name="connsiteX3175" fmla="*/ 5108251 w 14267806"/>
              <a:gd name="connsiteY3175" fmla="*/ 8554406 h 9114416"/>
              <a:gd name="connsiteX3176" fmla="*/ 5078188 w 14267806"/>
              <a:gd name="connsiteY3176" fmla="*/ 8626071 h 9114416"/>
              <a:gd name="connsiteX3177" fmla="*/ 5078797 w 14267806"/>
              <a:gd name="connsiteY3177" fmla="*/ 8626748 h 9114416"/>
              <a:gd name="connsiteX3178" fmla="*/ 5026543 w 14267806"/>
              <a:gd name="connsiteY3178" fmla="*/ 8623729 h 9114416"/>
              <a:gd name="connsiteX3179" fmla="*/ 5017460 w 14267806"/>
              <a:gd name="connsiteY3179" fmla="*/ 8653007 h 9114416"/>
              <a:gd name="connsiteX3180" fmla="*/ 4972666 w 14267806"/>
              <a:gd name="connsiteY3180" fmla="*/ 8622283 h 9114416"/>
              <a:gd name="connsiteX3181" fmla="*/ 4924955 w 14267806"/>
              <a:gd name="connsiteY3181" fmla="*/ 8688274 h 9114416"/>
              <a:gd name="connsiteX3182" fmla="*/ 4912299 w 14267806"/>
              <a:gd name="connsiteY3182" fmla="*/ 8679481 h 9114416"/>
              <a:gd name="connsiteX3183" fmla="*/ 4953921 w 14267806"/>
              <a:gd name="connsiteY3183" fmla="*/ 8602008 h 9114416"/>
              <a:gd name="connsiteX3184" fmla="*/ 4998467 w 14267806"/>
              <a:gd name="connsiteY3184" fmla="*/ 8513983 h 9114416"/>
              <a:gd name="connsiteX3185" fmla="*/ 5034861 w 14267806"/>
              <a:gd name="connsiteY3185" fmla="*/ 8428384 h 9114416"/>
              <a:gd name="connsiteX3186" fmla="*/ 4947955 w 14267806"/>
              <a:gd name="connsiteY3186" fmla="*/ 8548733 h 9114416"/>
              <a:gd name="connsiteX3187" fmla="*/ 4873713 w 14267806"/>
              <a:gd name="connsiteY3187" fmla="*/ 8633106 h 9114416"/>
              <a:gd name="connsiteX3188" fmla="*/ 4779995 w 14267806"/>
              <a:gd name="connsiteY3188" fmla="*/ 8736409 h 9114416"/>
              <a:gd name="connsiteX3189" fmla="*/ 4721454 w 14267806"/>
              <a:gd name="connsiteY3189" fmla="*/ 8780485 h 9114416"/>
              <a:gd name="connsiteX3190" fmla="*/ 4832570 w 14267806"/>
              <a:gd name="connsiteY3190" fmla="*/ 8605788 h 9114416"/>
              <a:gd name="connsiteX3191" fmla="*/ 4856064 w 14267806"/>
              <a:gd name="connsiteY3191" fmla="*/ 8595379 h 9114416"/>
              <a:gd name="connsiteX3192" fmla="*/ 4935663 w 14267806"/>
              <a:gd name="connsiteY3192" fmla="*/ 8379033 h 9114416"/>
              <a:gd name="connsiteX3193" fmla="*/ 4923737 w 14267806"/>
              <a:gd name="connsiteY3193" fmla="*/ 8300612 h 9114416"/>
              <a:gd name="connsiteX3194" fmla="*/ 4822581 w 14267806"/>
              <a:gd name="connsiteY3194" fmla="*/ 8369143 h 9114416"/>
              <a:gd name="connsiteX3195" fmla="*/ 4810057 w 14267806"/>
              <a:gd name="connsiteY3195" fmla="*/ 8334821 h 9114416"/>
              <a:gd name="connsiteX3196" fmla="*/ 4796914 w 14267806"/>
              <a:gd name="connsiteY3196" fmla="*/ 8336309 h 9114416"/>
              <a:gd name="connsiteX3197" fmla="*/ 4785717 w 14267806"/>
              <a:gd name="connsiteY3197" fmla="*/ 8397259 h 9114416"/>
              <a:gd name="connsiteX3198" fmla="*/ 4740922 w 14267806"/>
              <a:gd name="connsiteY3198" fmla="*/ 8445421 h 9114416"/>
              <a:gd name="connsiteX3199" fmla="*/ 4702831 w 14267806"/>
              <a:gd name="connsiteY3199" fmla="*/ 8505054 h 9114416"/>
              <a:gd name="connsiteX3200" fmla="*/ 4759546 w 14267806"/>
              <a:gd name="connsiteY3200" fmla="*/ 8295472 h 9114416"/>
              <a:gd name="connsiteX3201" fmla="*/ 4648064 w 14267806"/>
              <a:gd name="connsiteY3201" fmla="*/ 8439612 h 9114416"/>
              <a:gd name="connsiteX3202" fmla="*/ 4636253 w 14267806"/>
              <a:gd name="connsiteY3202" fmla="*/ 8429602 h 9114416"/>
              <a:gd name="connsiteX3203" fmla="*/ 4758206 w 14267806"/>
              <a:gd name="connsiteY3203" fmla="*/ 8185540 h 9114416"/>
              <a:gd name="connsiteX3204" fmla="*/ 4596207 w 14267806"/>
              <a:gd name="connsiteY3204" fmla="*/ 8264780 h 9114416"/>
              <a:gd name="connsiteX3205" fmla="*/ 4465006 w 14267806"/>
              <a:gd name="connsiteY3205" fmla="*/ 8249358 h 9114416"/>
              <a:gd name="connsiteX3206" fmla="*/ 4446504 w 14267806"/>
              <a:gd name="connsiteY3206" fmla="*/ 8171073 h 9114416"/>
              <a:gd name="connsiteX3207" fmla="*/ 4334773 w 14267806"/>
              <a:gd name="connsiteY3207" fmla="*/ 8318731 h 9114416"/>
              <a:gd name="connsiteX3208" fmla="*/ 4318098 w 14267806"/>
              <a:gd name="connsiteY3208" fmla="*/ 8289114 h 9114416"/>
              <a:gd name="connsiteX3209" fmla="*/ 4259549 w 14267806"/>
              <a:gd name="connsiteY3209" fmla="*/ 8380791 h 9114416"/>
              <a:gd name="connsiteX3210" fmla="*/ 4211108 w 14267806"/>
              <a:gd name="connsiteY3210" fmla="*/ 8459761 h 9114416"/>
              <a:gd name="connsiteX3211" fmla="*/ 4145877 w 14267806"/>
              <a:gd name="connsiteY3211" fmla="*/ 8548192 h 9114416"/>
              <a:gd name="connsiteX3212" fmla="*/ 4025499 w 14267806"/>
              <a:gd name="connsiteY3212" fmla="*/ 8725189 h 9114416"/>
              <a:gd name="connsiteX3213" fmla="*/ 3908782 w 14267806"/>
              <a:gd name="connsiteY3213" fmla="*/ 8762907 h 9114416"/>
              <a:gd name="connsiteX3214" fmla="*/ 3853765 w 14267806"/>
              <a:gd name="connsiteY3214" fmla="*/ 8738303 h 9114416"/>
              <a:gd name="connsiteX3215" fmla="*/ 3828086 w 14267806"/>
              <a:gd name="connsiteY3215" fmla="*/ 8777652 h 9114416"/>
              <a:gd name="connsiteX3216" fmla="*/ 3789622 w 14267806"/>
              <a:gd name="connsiteY3216" fmla="*/ 8798469 h 9114416"/>
              <a:gd name="connsiteX3217" fmla="*/ 3824733 w 14267806"/>
              <a:gd name="connsiteY3217" fmla="*/ 8694144 h 9114416"/>
              <a:gd name="connsiteX3218" fmla="*/ 3844776 w 14267806"/>
              <a:gd name="connsiteY3218" fmla="*/ 8655212 h 9114416"/>
              <a:gd name="connsiteX3219" fmla="*/ 3868005 w 14267806"/>
              <a:gd name="connsiteY3219" fmla="*/ 8610252 h 9114416"/>
              <a:gd name="connsiteX3220" fmla="*/ 3727915 w 14267806"/>
              <a:gd name="connsiteY3220" fmla="*/ 8784814 h 9114416"/>
              <a:gd name="connsiteX3221" fmla="*/ 3730351 w 14267806"/>
              <a:gd name="connsiteY3221" fmla="*/ 8620262 h 9114416"/>
              <a:gd name="connsiteX3222" fmla="*/ 3681543 w 14267806"/>
              <a:gd name="connsiteY3222" fmla="*/ 8670426 h 9114416"/>
              <a:gd name="connsiteX3223" fmla="*/ 3701672 w 14267806"/>
              <a:gd name="connsiteY3223" fmla="*/ 8585980 h 9114416"/>
              <a:gd name="connsiteX3224" fmla="*/ 3690732 w 14267806"/>
              <a:gd name="connsiteY3224" fmla="*/ 8559198 h 9114416"/>
              <a:gd name="connsiteX3225" fmla="*/ 3690791 w 14267806"/>
              <a:gd name="connsiteY3225" fmla="*/ 8559141 h 9114416"/>
              <a:gd name="connsiteX3226" fmla="*/ 3691177 w 14267806"/>
              <a:gd name="connsiteY3226" fmla="*/ 8558465 h 9114416"/>
              <a:gd name="connsiteX3227" fmla="*/ 3718790 w 14267806"/>
              <a:gd name="connsiteY3227" fmla="*/ 8558465 h 9114416"/>
              <a:gd name="connsiteX3228" fmla="*/ 3769302 w 14267806"/>
              <a:gd name="connsiteY3228" fmla="*/ 8440965 h 9114416"/>
              <a:gd name="connsiteX3229" fmla="*/ 3761265 w 14267806"/>
              <a:gd name="connsiteY3229" fmla="*/ 8435960 h 9114416"/>
              <a:gd name="connsiteX3230" fmla="*/ 3691177 w 14267806"/>
              <a:gd name="connsiteY3230" fmla="*/ 8558465 h 9114416"/>
              <a:gd name="connsiteX3231" fmla="*/ 3690432 w 14267806"/>
              <a:gd name="connsiteY3231" fmla="*/ 8558465 h 9114416"/>
              <a:gd name="connsiteX3232" fmla="*/ 3690732 w 14267806"/>
              <a:gd name="connsiteY3232" fmla="*/ 8559198 h 9114416"/>
              <a:gd name="connsiteX3233" fmla="*/ 3655743 w 14267806"/>
              <a:gd name="connsiteY3233" fmla="*/ 8593215 h 9114416"/>
              <a:gd name="connsiteX3234" fmla="*/ 3741911 w 14267806"/>
              <a:gd name="connsiteY3234" fmla="*/ 8426896 h 9114416"/>
              <a:gd name="connsiteX3235" fmla="*/ 3666452 w 14267806"/>
              <a:gd name="connsiteY3235" fmla="*/ 8485447 h 9114416"/>
              <a:gd name="connsiteX3236" fmla="*/ 3606327 w 14267806"/>
              <a:gd name="connsiteY3236" fmla="*/ 8578478 h 9114416"/>
              <a:gd name="connsiteX3237" fmla="*/ 3545351 w 14267806"/>
              <a:gd name="connsiteY3237" fmla="*/ 8663662 h 9114416"/>
              <a:gd name="connsiteX3238" fmla="*/ 3532451 w 14267806"/>
              <a:gd name="connsiteY3238" fmla="*/ 8654201 h 9114416"/>
              <a:gd name="connsiteX3239" fmla="*/ 3577476 w 14267806"/>
              <a:gd name="connsiteY3239" fmla="*/ 8550213 h 9114416"/>
              <a:gd name="connsiteX3240" fmla="*/ 3569812 w 14267806"/>
              <a:gd name="connsiteY3240" fmla="*/ 8544674 h 9114416"/>
              <a:gd name="connsiteX3241" fmla="*/ 3534642 w 14267806"/>
              <a:gd name="connsiteY3241" fmla="*/ 8598896 h 9114416"/>
              <a:gd name="connsiteX3242" fmla="*/ 3525145 w 14267806"/>
              <a:gd name="connsiteY3242" fmla="*/ 8594703 h 9114416"/>
              <a:gd name="connsiteX3243" fmla="*/ 3572369 w 14267806"/>
              <a:gd name="connsiteY3243" fmla="*/ 8465028 h 9114416"/>
              <a:gd name="connsiteX3244" fmla="*/ 3450895 w 14267806"/>
              <a:gd name="connsiteY3244" fmla="*/ 8585377 h 9114416"/>
              <a:gd name="connsiteX3245" fmla="*/ 3437874 w 14267806"/>
              <a:gd name="connsiteY3245" fmla="*/ 8573472 h 9114416"/>
              <a:gd name="connsiteX3246" fmla="*/ 3485714 w 14267806"/>
              <a:gd name="connsiteY3246" fmla="*/ 8497757 h 9114416"/>
              <a:gd name="connsiteX3247" fmla="*/ 3454799 w 14267806"/>
              <a:gd name="connsiteY3247" fmla="*/ 8503702 h 9114416"/>
              <a:gd name="connsiteX3248" fmla="*/ 3382620 w 14267806"/>
              <a:gd name="connsiteY3248" fmla="*/ 8582265 h 9114416"/>
              <a:gd name="connsiteX3249" fmla="*/ 3347444 w 14267806"/>
              <a:gd name="connsiteY3249" fmla="*/ 8597814 h 9114416"/>
              <a:gd name="connsiteX3250" fmla="*/ 3323585 w 14267806"/>
              <a:gd name="connsiteY3250" fmla="*/ 8553460 h 9114416"/>
              <a:gd name="connsiteX3251" fmla="*/ 3279161 w 14267806"/>
              <a:gd name="connsiteY3251" fmla="*/ 8580372 h 9114416"/>
              <a:gd name="connsiteX3252" fmla="*/ 3290851 w 14267806"/>
              <a:gd name="connsiteY3252" fmla="*/ 8492482 h 9114416"/>
              <a:gd name="connsiteX3253" fmla="*/ 3202119 w 14267806"/>
              <a:gd name="connsiteY3253" fmla="*/ 8574555 h 9114416"/>
              <a:gd name="connsiteX3254" fmla="*/ 3169865 w 14267806"/>
              <a:gd name="connsiteY3254" fmla="*/ 8502619 h 9114416"/>
              <a:gd name="connsiteX3255" fmla="*/ 3058985 w 14267806"/>
              <a:gd name="connsiteY3255" fmla="*/ 8635676 h 9114416"/>
              <a:gd name="connsiteX3256" fmla="*/ 3071162 w 14267806"/>
              <a:gd name="connsiteY3256" fmla="*/ 8520062 h 9114416"/>
              <a:gd name="connsiteX3257" fmla="*/ 3016865 w 14267806"/>
              <a:gd name="connsiteY3257" fmla="*/ 8544234 h 9114416"/>
              <a:gd name="connsiteX3258" fmla="*/ 2997083 w 14267806"/>
              <a:gd name="connsiteY3258" fmla="*/ 8532100 h 9114416"/>
              <a:gd name="connsiteX3259" fmla="*/ 2997591 w 14267806"/>
              <a:gd name="connsiteY3259" fmla="*/ 8531289 h 9114416"/>
              <a:gd name="connsiteX3260" fmla="*/ 3021016 w 14267806"/>
              <a:gd name="connsiteY3260" fmla="*/ 8523113 h 9114416"/>
              <a:gd name="connsiteX3261" fmla="*/ 3045476 w 14267806"/>
              <a:gd name="connsiteY3261" fmla="*/ 8454755 h 9114416"/>
              <a:gd name="connsiteX3262" fmla="*/ 3019099 w 14267806"/>
              <a:gd name="connsiteY3262" fmla="*/ 8496960 h 9114416"/>
              <a:gd name="connsiteX3263" fmla="*/ 2997591 w 14267806"/>
              <a:gd name="connsiteY3263" fmla="*/ 8531289 h 9114416"/>
              <a:gd name="connsiteX3264" fmla="*/ 2996426 w 14267806"/>
              <a:gd name="connsiteY3264" fmla="*/ 8531696 h 9114416"/>
              <a:gd name="connsiteX3265" fmla="*/ 2997083 w 14267806"/>
              <a:gd name="connsiteY3265" fmla="*/ 8532100 h 9114416"/>
              <a:gd name="connsiteX3266" fmla="*/ 2996913 w 14267806"/>
              <a:gd name="connsiteY3266" fmla="*/ 8532372 h 9114416"/>
              <a:gd name="connsiteX3267" fmla="*/ 2954803 w 14267806"/>
              <a:gd name="connsiteY3267" fmla="*/ 8568873 h 9114416"/>
              <a:gd name="connsiteX3268" fmla="*/ 2943478 w 14267806"/>
              <a:gd name="connsiteY3268" fmla="*/ 8563470 h 9114416"/>
              <a:gd name="connsiteX3269" fmla="*/ 2964172 w 14267806"/>
              <a:gd name="connsiteY3269" fmla="*/ 8491399 h 9114416"/>
              <a:gd name="connsiteX3270" fmla="*/ 2920844 w 14267806"/>
              <a:gd name="connsiteY3270" fmla="*/ 8520468 h 9114416"/>
              <a:gd name="connsiteX3271" fmla="*/ 2928394 w 14267806"/>
              <a:gd name="connsiteY3271" fmla="*/ 8471657 h 9114416"/>
              <a:gd name="connsiteX3272" fmla="*/ 2864008 w 14267806"/>
              <a:gd name="connsiteY3272" fmla="*/ 8446098 h 9114416"/>
              <a:gd name="connsiteX3273" fmla="*/ 2812157 w 14267806"/>
              <a:gd name="connsiteY3273" fmla="*/ 8496405 h 9114416"/>
              <a:gd name="connsiteX3274" fmla="*/ 2808016 w 14267806"/>
              <a:gd name="connsiteY3274" fmla="*/ 8420276 h 9114416"/>
              <a:gd name="connsiteX3275" fmla="*/ 2796699 w 14267806"/>
              <a:gd name="connsiteY3275" fmla="*/ 8417164 h 9114416"/>
              <a:gd name="connsiteX3276" fmla="*/ 2730974 w 14267806"/>
              <a:gd name="connsiteY3276" fmla="*/ 8522227 h 9114416"/>
              <a:gd name="connsiteX3277" fmla="*/ 2705539 w 14267806"/>
              <a:gd name="connsiteY3277" fmla="*/ 8351046 h 9114416"/>
              <a:gd name="connsiteX3278" fmla="*/ 2639692 w 14267806"/>
              <a:gd name="connsiteY3278" fmla="*/ 8449750 h 9114416"/>
              <a:gd name="connsiteX3279" fmla="*/ 2626913 w 14267806"/>
              <a:gd name="connsiteY3279" fmla="*/ 8439883 h 9114416"/>
              <a:gd name="connsiteX3280" fmla="*/ 2626913 w 14267806"/>
              <a:gd name="connsiteY3280" fmla="*/ 8341712 h 9114416"/>
              <a:gd name="connsiteX3281" fmla="*/ 2540738 w 14267806"/>
              <a:gd name="connsiteY3281" fmla="*/ 8431225 h 9114416"/>
              <a:gd name="connsiteX3282" fmla="*/ 2483171 w 14267806"/>
              <a:gd name="connsiteY3282" fmla="*/ 8410401 h 9114416"/>
              <a:gd name="connsiteX3283" fmla="*/ 2483171 w 14267806"/>
              <a:gd name="connsiteY3283" fmla="*/ 8317920 h 9114416"/>
              <a:gd name="connsiteX3284" fmla="*/ 2403815 w 14267806"/>
              <a:gd name="connsiteY3284" fmla="*/ 8393770 h 9114416"/>
              <a:gd name="connsiteX3285" fmla="*/ 2394926 w 14267806"/>
              <a:gd name="connsiteY3285" fmla="*/ 8385797 h 9114416"/>
              <a:gd name="connsiteX3286" fmla="*/ 2413914 w 14267806"/>
              <a:gd name="connsiteY3286" fmla="*/ 8311697 h 9114416"/>
              <a:gd name="connsiteX3287" fmla="*/ 2367908 w 14267806"/>
              <a:gd name="connsiteY3287" fmla="*/ 8346176 h 9114416"/>
              <a:gd name="connsiteX3288" fmla="*/ 2367908 w 14267806"/>
              <a:gd name="connsiteY3288" fmla="*/ 8278841 h 9114416"/>
              <a:gd name="connsiteX3289" fmla="*/ 2293293 w 14267806"/>
              <a:gd name="connsiteY3289" fmla="*/ 8325081 h 9114416"/>
              <a:gd name="connsiteX3290" fmla="*/ 2293293 w 14267806"/>
              <a:gd name="connsiteY3290" fmla="*/ 8224619 h 9114416"/>
              <a:gd name="connsiteX3291" fmla="*/ 2251914 w 14267806"/>
              <a:gd name="connsiteY3291" fmla="*/ 8176484 h 9114416"/>
              <a:gd name="connsiteX3292" fmla="*/ 2176820 w 14267806"/>
              <a:gd name="connsiteY3292" fmla="*/ 8245037 h 9114416"/>
              <a:gd name="connsiteX3293" fmla="*/ 2149308 w 14267806"/>
              <a:gd name="connsiteY3293" fmla="*/ 8136593 h 9114416"/>
              <a:gd name="connsiteX3294" fmla="*/ 2207369 w 14267806"/>
              <a:gd name="connsiteY3294" fmla="*/ 7995834 h 9114416"/>
              <a:gd name="connsiteX3295" fmla="*/ 2181561 w 14267806"/>
              <a:gd name="connsiteY3295" fmla="*/ 7960002 h 9114416"/>
              <a:gd name="connsiteX3296" fmla="*/ 2026380 w 14267806"/>
              <a:gd name="connsiteY3296" fmla="*/ 8151331 h 9114416"/>
              <a:gd name="connsiteX3297" fmla="*/ 2013359 w 14267806"/>
              <a:gd name="connsiteY3297" fmla="*/ 8143628 h 9114416"/>
              <a:gd name="connsiteX3298" fmla="*/ 2038192 w 14267806"/>
              <a:gd name="connsiteY3298" fmla="*/ 8058977 h 9114416"/>
              <a:gd name="connsiteX3299" fmla="*/ 1985488 w 14267806"/>
              <a:gd name="connsiteY3299" fmla="*/ 8011789 h 9114416"/>
              <a:gd name="connsiteX3300" fmla="*/ 2013724 w 14267806"/>
              <a:gd name="connsiteY3300" fmla="*/ 7927551 h 9114416"/>
              <a:gd name="connsiteX3301" fmla="*/ 1953478 w 14267806"/>
              <a:gd name="connsiteY3301" fmla="*/ 7975010 h 9114416"/>
              <a:gd name="connsiteX3302" fmla="*/ 1964674 w 14267806"/>
              <a:gd name="connsiteY3302" fmla="*/ 7924862 h 9114416"/>
              <a:gd name="connsiteX3303" fmla="*/ 1973506 w 14267806"/>
              <a:gd name="connsiteY3303" fmla="*/ 7885358 h 9114416"/>
              <a:gd name="connsiteX3304" fmla="*/ 1974651 w 14267806"/>
              <a:gd name="connsiteY3304" fmla="*/ 7883738 h 9114416"/>
              <a:gd name="connsiteX3305" fmla="*/ 1975501 w 14267806"/>
              <a:gd name="connsiteY3305" fmla="*/ 7882814 h 9114416"/>
              <a:gd name="connsiteX3306" fmla="*/ 1990199 w 14267806"/>
              <a:gd name="connsiteY3306" fmla="*/ 7881679 h 9114416"/>
              <a:gd name="connsiteX3307" fmla="*/ 2021882 w 14267806"/>
              <a:gd name="connsiteY3307" fmla="*/ 7832357 h 9114416"/>
              <a:gd name="connsiteX3308" fmla="*/ 1995027 w 14267806"/>
              <a:gd name="connsiteY3308" fmla="*/ 7861598 h 9114416"/>
              <a:gd name="connsiteX3309" fmla="*/ 1975501 w 14267806"/>
              <a:gd name="connsiteY3309" fmla="*/ 7882814 h 9114416"/>
              <a:gd name="connsiteX3310" fmla="*/ 1974049 w 14267806"/>
              <a:gd name="connsiteY3310" fmla="*/ 7882926 h 9114416"/>
              <a:gd name="connsiteX3311" fmla="*/ 1973506 w 14267806"/>
              <a:gd name="connsiteY3311" fmla="*/ 7885358 h 9114416"/>
              <a:gd name="connsiteX3312" fmla="*/ 1931932 w 14267806"/>
              <a:gd name="connsiteY3312" fmla="*/ 7944182 h 9114416"/>
              <a:gd name="connsiteX3313" fmla="*/ 1923538 w 14267806"/>
              <a:gd name="connsiteY3313" fmla="*/ 7939718 h 9114416"/>
              <a:gd name="connsiteX3314" fmla="*/ 1939117 w 14267806"/>
              <a:gd name="connsiteY3314" fmla="*/ 7809781 h 9114416"/>
              <a:gd name="connsiteX3315" fmla="*/ 1877524 w 14267806"/>
              <a:gd name="connsiteY3315" fmla="*/ 7866566 h 9114416"/>
              <a:gd name="connsiteX3316" fmla="*/ 1867188 w 14267806"/>
              <a:gd name="connsiteY3316" fmla="*/ 7857240 h 9114416"/>
              <a:gd name="connsiteX3317" fmla="*/ 1926209 w 14267806"/>
              <a:gd name="connsiteY3317" fmla="*/ 7724589 h 9114416"/>
              <a:gd name="connsiteX3318" fmla="*/ 1865240 w 14267806"/>
              <a:gd name="connsiteY3318" fmla="*/ 7817890 h 9114416"/>
              <a:gd name="connsiteX3319" fmla="*/ 1843078 w 14267806"/>
              <a:gd name="connsiteY3319" fmla="*/ 7932016 h 9114416"/>
              <a:gd name="connsiteX3320" fmla="*/ 1800001 w 14267806"/>
              <a:gd name="connsiteY3320" fmla="*/ 7892801 h 9114416"/>
              <a:gd name="connsiteX3321" fmla="*/ 1841990 w 14267806"/>
              <a:gd name="connsiteY3321" fmla="*/ 7712557 h 9114416"/>
              <a:gd name="connsiteX3322" fmla="*/ 1732815 w 14267806"/>
              <a:gd name="connsiteY3322" fmla="*/ 7843314 h 9114416"/>
              <a:gd name="connsiteX3323" fmla="*/ 1720760 w 14267806"/>
              <a:gd name="connsiteY3323" fmla="*/ 7838038 h 9114416"/>
              <a:gd name="connsiteX3324" fmla="*/ 1741331 w 14267806"/>
              <a:gd name="connsiteY3324" fmla="*/ 7700255 h 9114416"/>
              <a:gd name="connsiteX3325" fmla="*/ 1733667 w 14267806"/>
              <a:gd name="connsiteY3325" fmla="*/ 7697550 h 9114416"/>
              <a:gd name="connsiteX3326" fmla="*/ 1681694 w 14267806"/>
              <a:gd name="connsiteY3326" fmla="*/ 7809909 h 9114416"/>
              <a:gd name="connsiteX3327" fmla="*/ 1689358 w 14267806"/>
              <a:gd name="connsiteY3327" fmla="*/ 7594787 h 9114416"/>
              <a:gd name="connsiteX3328" fmla="*/ 1613777 w 14267806"/>
              <a:gd name="connsiteY3328" fmla="*/ 7738658 h 9114416"/>
              <a:gd name="connsiteX3329" fmla="*/ 1571789 w 14267806"/>
              <a:gd name="connsiteY3329" fmla="*/ 7738658 h 9114416"/>
              <a:gd name="connsiteX3330" fmla="*/ 1574346 w 14267806"/>
              <a:gd name="connsiteY3330" fmla="*/ 7594652 h 9114416"/>
              <a:gd name="connsiteX3331" fmla="*/ 1531376 w 14267806"/>
              <a:gd name="connsiteY3331" fmla="*/ 7549486 h 9114416"/>
              <a:gd name="connsiteX3332" fmla="*/ 1455064 w 14267806"/>
              <a:gd name="connsiteY3332" fmla="*/ 7714181 h 9114416"/>
              <a:gd name="connsiteX3333" fmla="*/ 1442164 w 14267806"/>
              <a:gd name="connsiteY3333" fmla="*/ 7709040 h 9114416"/>
              <a:gd name="connsiteX3334" fmla="*/ 1445330 w 14267806"/>
              <a:gd name="connsiteY3334" fmla="*/ 7577345 h 9114416"/>
              <a:gd name="connsiteX3335" fmla="*/ 1447157 w 14267806"/>
              <a:gd name="connsiteY3335" fmla="*/ 7486749 h 9114416"/>
              <a:gd name="connsiteX3336" fmla="*/ 1399933 w 14267806"/>
              <a:gd name="connsiteY3336" fmla="*/ 7568957 h 9114416"/>
              <a:gd name="connsiteX3337" fmla="*/ 1383616 w 14267806"/>
              <a:gd name="connsiteY3337" fmla="*/ 7564087 h 9114416"/>
              <a:gd name="connsiteX3338" fmla="*/ 1394575 w 14267806"/>
              <a:gd name="connsiteY3338" fmla="*/ 7433203 h 9114416"/>
              <a:gd name="connsiteX3339" fmla="*/ 1298057 w 14267806"/>
              <a:gd name="connsiteY3339" fmla="*/ 7457943 h 9114416"/>
              <a:gd name="connsiteX3340" fmla="*/ 1305850 w 14267806"/>
              <a:gd name="connsiteY3340" fmla="*/ 7374112 h 9114416"/>
              <a:gd name="connsiteX3341" fmla="*/ 1212369 w 14267806"/>
              <a:gd name="connsiteY3341" fmla="*/ 7407238 h 9114416"/>
              <a:gd name="connsiteX3342" fmla="*/ 1225154 w 14267806"/>
              <a:gd name="connsiteY3342" fmla="*/ 7334491 h 9114416"/>
              <a:gd name="connsiteX3343" fmla="*/ 1142023 w 14267806"/>
              <a:gd name="connsiteY3343" fmla="*/ 7354504 h 9114416"/>
              <a:gd name="connsiteX3344" fmla="*/ 1060475 w 14267806"/>
              <a:gd name="connsiteY3344" fmla="*/ 7407374 h 9114416"/>
              <a:gd name="connsiteX3345" fmla="*/ 1093947 w 14267806"/>
              <a:gd name="connsiteY3345" fmla="*/ 7318402 h 9114416"/>
              <a:gd name="connsiteX3346" fmla="*/ 1047331 w 14267806"/>
              <a:gd name="connsiteY3346" fmla="*/ 7325165 h 9114416"/>
              <a:gd name="connsiteX3347" fmla="*/ 1093825 w 14267806"/>
              <a:gd name="connsiteY3347" fmla="*/ 7218886 h 9114416"/>
              <a:gd name="connsiteX3348" fmla="*/ 1063641 w 14267806"/>
              <a:gd name="connsiteY3348" fmla="*/ 7147897 h 9114416"/>
              <a:gd name="connsiteX3349" fmla="*/ 964079 w 14267806"/>
              <a:gd name="connsiteY3349" fmla="*/ 7268238 h 9114416"/>
              <a:gd name="connsiteX3350" fmla="*/ 847720 w 14267806"/>
              <a:gd name="connsiteY3350" fmla="*/ 7167640 h 9114416"/>
              <a:gd name="connsiteX3351" fmla="*/ 840786 w 14267806"/>
              <a:gd name="connsiteY3351" fmla="*/ 7095164 h 9114416"/>
              <a:gd name="connsiteX3352" fmla="*/ 806584 w 14267806"/>
              <a:gd name="connsiteY3352" fmla="*/ 7031615 h 9114416"/>
              <a:gd name="connsiteX3353" fmla="*/ 786987 w 14267806"/>
              <a:gd name="connsiteY3353" fmla="*/ 7050952 h 9114416"/>
              <a:gd name="connsiteX3354" fmla="*/ 764596 w 14267806"/>
              <a:gd name="connsiteY3354" fmla="*/ 6934121 h 9114416"/>
              <a:gd name="connsiteX3355" fmla="*/ 751574 w 14267806"/>
              <a:gd name="connsiteY3355" fmla="*/ 6930063 h 9114416"/>
              <a:gd name="connsiteX3356" fmla="*/ 724671 w 14267806"/>
              <a:gd name="connsiteY3356" fmla="*/ 6991454 h 9114416"/>
              <a:gd name="connsiteX3357" fmla="*/ 686945 w 14267806"/>
              <a:gd name="connsiteY3357" fmla="*/ 7024310 h 9114416"/>
              <a:gd name="connsiteX3358" fmla="*/ 656274 w 14267806"/>
              <a:gd name="connsiteY3358" fmla="*/ 6981444 h 9114416"/>
              <a:gd name="connsiteX3359" fmla="*/ 648846 w 14267806"/>
              <a:gd name="connsiteY3359" fmla="*/ 6926012 h 9114416"/>
              <a:gd name="connsiteX3360" fmla="*/ 685484 w 14267806"/>
              <a:gd name="connsiteY3360" fmla="*/ 6920060 h 9114416"/>
              <a:gd name="connsiteX3361" fmla="*/ 649820 w 14267806"/>
              <a:gd name="connsiteY3361" fmla="*/ 6710477 h 9114416"/>
              <a:gd name="connsiteX3362" fmla="*/ 610625 w 14267806"/>
              <a:gd name="connsiteY3362" fmla="*/ 6838114 h 9114416"/>
              <a:gd name="connsiteX3363" fmla="*/ 596143 w 14267806"/>
              <a:gd name="connsiteY3363" fmla="*/ 6836770 h 9114416"/>
              <a:gd name="connsiteX3364" fmla="*/ 575814 w 14267806"/>
              <a:gd name="connsiteY3364" fmla="*/ 6777678 h 9114416"/>
              <a:gd name="connsiteX3365" fmla="*/ 528232 w 14267806"/>
              <a:gd name="connsiteY3365" fmla="*/ 6752118 h 9114416"/>
              <a:gd name="connsiteX3366" fmla="*/ 523483 w 14267806"/>
              <a:gd name="connsiteY3366" fmla="*/ 6793903 h 9114416"/>
              <a:gd name="connsiteX3367" fmla="*/ 508026 w 14267806"/>
              <a:gd name="connsiteY3367" fmla="*/ 6831088 h 9114416"/>
              <a:gd name="connsiteX3368" fmla="*/ 440352 w 14267806"/>
              <a:gd name="connsiteY3368" fmla="*/ 6866244 h 9114416"/>
              <a:gd name="connsiteX3369" fmla="*/ 452644 w 14267806"/>
              <a:gd name="connsiteY3369" fmla="*/ 6801749 h 9114416"/>
              <a:gd name="connsiteX3370" fmla="*/ 452853 w 14267806"/>
              <a:gd name="connsiteY3370" fmla="*/ 6801351 h 9114416"/>
              <a:gd name="connsiteX3371" fmla="*/ 453253 w 14267806"/>
              <a:gd name="connsiteY3371" fmla="*/ 6802290 h 9114416"/>
              <a:gd name="connsiteX3372" fmla="*/ 453911 w 14267806"/>
              <a:gd name="connsiteY3372" fmla="*/ 6799344 h 9114416"/>
              <a:gd name="connsiteX3373" fmla="*/ 485628 w 14267806"/>
              <a:gd name="connsiteY3373" fmla="*/ 6739140 h 9114416"/>
              <a:gd name="connsiteX3374" fmla="*/ 468839 w 14267806"/>
              <a:gd name="connsiteY3374" fmla="*/ 6732511 h 9114416"/>
              <a:gd name="connsiteX3375" fmla="*/ 453911 w 14267806"/>
              <a:gd name="connsiteY3375" fmla="*/ 6799344 h 9114416"/>
              <a:gd name="connsiteX3376" fmla="*/ 452853 w 14267806"/>
              <a:gd name="connsiteY3376" fmla="*/ 6801351 h 9114416"/>
              <a:gd name="connsiteX3377" fmla="*/ 441498 w 14267806"/>
              <a:gd name="connsiteY3377" fmla="*/ 6774689 h 9114416"/>
              <a:gd name="connsiteX3378" fmla="*/ 457758 w 14267806"/>
              <a:gd name="connsiteY3378" fmla="*/ 6694522 h 9114416"/>
              <a:gd name="connsiteX3379" fmla="*/ 486846 w 14267806"/>
              <a:gd name="connsiteY3379" fmla="*/ 6632048 h 9114416"/>
              <a:gd name="connsiteX3380" fmla="*/ 404324 w 14267806"/>
              <a:gd name="connsiteY3380" fmla="*/ 6669369 h 9114416"/>
              <a:gd name="connsiteX3381" fmla="*/ 330934 w 14267806"/>
              <a:gd name="connsiteY3381" fmla="*/ 6720750 h 9114416"/>
              <a:gd name="connsiteX3382" fmla="*/ 322052 w 14267806"/>
              <a:gd name="connsiteY3382" fmla="*/ 6637460 h 9114416"/>
              <a:gd name="connsiteX3383" fmla="*/ 276898 w 14267806"/>
              <a:gd name="connsiteY3383" fmla="*/ 6667204 h 9114416"/>
              <a:gd name="connsiteX3384" fmla="*/ 289555 w 14267806"/>
              <a:gd name="connsiteY3384" fmla="*/ 6586619 h 9114416"/>
              <a:gd name="connsiteX3385" fmla="*/ 221638 w 14267806"/>
              <a:gd name="connsiteY3385" fmla="*/ 6617041 h 9114416"/>
              <a:gd name="connsiteX3386" fmla="*/ 207641 w 14267806"/>
              <a:gd name="connsiteY3386" fmla="*/ 6461680 h 9114416"/>
              <a:gd name="connsiteX3387" fmla="*/ 196074 w 14267806"/>
              <a:gd name="connsiteY3387" fmla="*/ 6459380 h 9114416"/>
              <a:gd name="connsiteX3388" fmla="*/ 176605 w 14267806"/>
              <a:gd name="connsiteY3388" fmla="*/ 6492913 h 9114416"/>
              <a:gd name="connsiteX3389" fmla="*/ 100415 w 14267806"/>
              <a:gd name="connsiteY3389" fmla="*/ 6364456 h 9114416"/>
              <a:gd name="connsiteX3390" fmla="*/ 38214 w 14267806"/>
              <a:gd name="connsiteY3390" fmla="*/ 6413139 h 9114416"/>
              <a:gd name="connsiteX3391" fmla="*/ 55497 w 14267806"/>
              <a:gd name="connsiteY3391" fmla="*/ 6329570 h 9114416"/>
              <a:gd name="connsiteX3392" fmla="*/ 0 w 14267806"/>
              <a:gd name="connsiteY3392" fmla="*/ 6300367 h 9114416"/>
              <a:gd name="connsiteX3393" fmla="*/ 22756 w 14267806"/>
              <a:gd name="connsiteY3393" fmla="*/ 6079563 h 9114416"/>
              <a:gd name="connsiteX3394" fmla="*/ 42841 w 14267806"/>
              <a:gd name="connsiteY3394" fmla="*/ 5921091 h 9114416"/>
              <a:gd name="connsiteX3395" fmla="*/ 105887 w 14267806"/>
              <a:gd name="connsiteY3395" fmla="*/ 5676209 h 9114416"/>
              <a:gd name="connsiteX3396" fmla="*/ 108444 w 14267806"/>
              <a:gd name="connsiteY3396" fmla="*/ 5504352 h 9114416"/>
              <a:gd name="connsiteX3397" fmla="*/ 126581 w 14267806"/>
              <a:gd name="connsiteY3397" fmla="*/ 5444186 h 9114416"/>
              <a:gd name="connsiteX3398" fmla="*/ 158226 w 14267806"/>
              <a:gd name="connsiteY3398" fmla="*/ 5373333 h 9114416"/>
              <a:gd name="connsiteX3399" fmla="*/ 219567 w 14267806"/>
              <a:gd name="connsiteY3399" fmla="*/ 5184431 h 9114416"/>
              <a:gd name="connsiteX3400" fmla="*/ 294540 w 14267806"/>
              <a:gd name="connsiteY3400" fmla="*/ 5010951 h 9114416"/>
              <a:gd name="connsiteX3401" fmla="*/ 343103 w 14267806"/>
              <a:gd name="connsiteY3401" fmla="*/ 4944697 h 9114416"/>
              <a:gd name="connsiteX3402" fmla="*/ 324602 w 14267806"/>
              <a:gd name="connsiteY3402" fmla="*/ 5012439 h 9114416"/>
              <a:gd name="connsiteX3403" fmla="*/ 302090 w 14267806"/>
              <a:gd name="connsiteY3403" fmla="*/ 5122777 h 9114416"/>
              <a:gd name="connsiteX3404" fmla="*/ 192915 w 14267806"/>
              <a:gd name="connsiteY3404" fmla="*/ 5492591 h 9114416"/>
              <a:gd name="connsiteX3405" fmla="*/ 121223 w 14267806"/>
              <a:gd name="connsiteY3405" fmla="*/ 5773974 h 9114416"/>
              <a:gd name="connsiteX3406" fmla="*/ 118308 w 14267806"/>
              <a:gd name="connsiteY3406" fmla="*/ 5909593 h 9114416"/>
              <a:gd name="connsiteX3407" fmla="*/ 145326 w 14267806"/>
              <a:gd name="connsiteY3407" fmla="*/ 5871731 h 9114416"/>
              <a:gd name="connsiteX3408" fmla="*/ 174779 w 14267806"/>
              <a:gd name="connsiteY3408" fmla="*/ 5832382 h 9114416"/>
              <a:gd name="connsiteX3409" fmla="*/ 194132 w 14267806"/>
              <a:gd name="connsiteY3409" fmla="*/ 5757613 h 9114416"/>
              <a:gd name="connsiteX3410" fmla="*/ 192671 w 14267806"/>
              <a:gd name="connsiteY3410" fmla="*/ 5732595 h 9114416"/>
              <a:gd name="connsiteX3411" fmla="*/ 311459 w 14267806"/>
              <a:gd name="connsiteY3411" fmla="*/ 5337230 h 9114416"/>
              <a:gd name="connsiteX3412" fmla="*/ 362457 w 14267806"/>
              <a:gd name="connsiteY3412" fmla="*/ 5327490 h 9114416"/>
              <a:gd name="connsiteX3413" fmla="*/ 448754 w 14267806"/>
              <a:gd name="connsiteY3413" fmla="*/ 5153063 h 9114416"/>
              <a:gd name="connsiteX3414" fmla="*/ 531148 w 14267806"/>
              <a:gd name="connsiteY3414" fmla="*/ 4952806 h 9114416"/>
              <a:gd name="connsiteX3415" fmla="*/ 624865 w 14267806"/>
              <a:gd name="connsiteY3415" fmla="*/ 4767159 h 9114416"/>
              <a:gd name="connsiteX3416" fmla="*/ 654325 w 14267806"/>
              <a:gd name="connsiteY3416" fmla="*/ 4736061 h 9114416"/>
              <a:gd name="connsiteX3417" fmla="*/ 727593 w 14267806"/>
              <a:gd name="connsiteY3417" fmla="*/ 4646277 h 9114416"/>
              <a:gd name="connsiteX3418" fmla="*/ 805732 w 14267806"/>
              <a:gd name="connsiteY3418" fmla="*/ 4487129 h 9114416"/>
              <a:gd name="connsiteX3419" fmla="*/ 832019 w 14267806"/>
              <a:gd name="connsiteY3419" fmla="*/ 4436289 h 9114416"/>
              <a:gd name="connsiteX3420" fmla="*/ 859044 w 14267806"/>
              <a:gd name="connsiteY3420" fmla="*/ 4388552 h 9114416"/>
              <a:gd name="connsiteX3421" fmla="*/ 886427 w 14267806"/>
              <a:gd name="connsiteY3421" fmla="*/ 4469280 h 9114416"/>
              <a:gd name="connsiteX3422" fmla="*/ 783456 w 14267806"/>
              <a:gd name="connsiteY3422" fmla="*/ 4659256 h 9114416"/>
              <a:gd name="connsiteX3423" fmla="*/ 658458 w 14267806"/>
              <a:gd name="connsiteY3423" fmla="*/ 4913464 h 9114416"/>
              <a:gd name="connsiteX3424" fmla="*/ 620652 w 14267806"/>
              <a:gd name="connsiteY3424" fmla="*/ 5018357 h 9114416"/>
              <a:gd name="connsiteX3425" fmla="*/ 587530 w 14267806"/>
              <a:gd name="connsiteY3425" fmla="*/ 5124230 h 9114416"/>
              <a:gd name="connsiteX3426" fmla="*/ 586530 w 14267806"/>
              <a:gd name="connsiteY3426" fmla="*/ 5124941 h 9114416"/>
              <a:gd name="connsiteX3427" fmla="*/ 585767 w 14267806"/>
              <a:gd name="connsiteY3427" fmla="*/ 5127831 h 9114416"/>
              <a:gd name="connsiteX3428" fmla="*/ 550988 w 14267806"/>
              <a:gd name="connsiteY3428" fmla="*/ 5187407 h 9114416"/>
              <a:gd name="connsiteX3429" fmla="*/ 567907 w 14267806"/>
              <a:gd name="connsiteY3429" fmla="*/ 5195524 h 9114416"/>
              <a:gd name="connsiteX3430" fmla="*/ 585767 w 14267806"/>
              <a:gd name="connsiteY3430" fmla="*/ 5127831 h 9114416"/>
              <a:gd name="connsiteX3431" fmla="*/ 587139 w 14267806"/>
              <a:gd name="connsiteY3431" fmla="*/ 5125482 h 9114416"/>
              <a:gd name="connsiteX3432" fmla="*/ 587530 w 14267806"/>
              <a:gd name="connsiteY3432" fmla="*/ 5124230 h 9114416"/>
              <a:gd name="connsiteX3433" fmla="*/ 667956 w 14267806"/>
              <a:gd name="connsiteY3433" fmla="*/ 5067067 h 9114416"/>
              <a:gd name="connsiteX3434" fmla="*/ 662477 w 14267806"/>
              <a:gd name="connsiteY3434" fmla="*/ 5057327 h 9114416"/>
              <a:gd name="connsiteX3435" fmla="*/ 694974 w 14267806"/>
              <a:gd name="connsiteY3435" fmla="*/ 4940774 h 9114416"/>
              <a:gd name="connsiteX3436" fmla="*/ 744634 w 14267806"/>
              <a:gd name="connsiteY3436" fmla="*/ 4903183 h 9114416"/>
              <a:gd name="connsiteX3437" fmla="*/ 835916 w 14267806"/>
              <a:gd name="connsiteY3437" fmla="*/ 4849908 h 9114416"/>
              <a:gd name="connsiteX3438" fmla="*/ 916977 w 14267806"/>
              <a:gd name="connsiteY3438" fmla="*/ 4714019 h 9114416"/>
              <a:gd name="connsiteX3439" fmla="*/ 982093 w 14267806"/>
              <a:gd name="connsiteY3439" fmla="*/ 4573801 h 9114416"/>
              <a:gd name="connsiteX3440" fmla="*/ 1058284 w 14267806"/>
              <a:gd name="connsiteY3440" fmla="*/ 4481447 h 9114416"/>
              <a:gd name="connsiteX3441" fmla="*/ 995724 w 14267806"/>
              <a:gd name="connsiteY3441" fmla="*/ 4658444 h 9114416"/>
              <a:gd name="connsiteX3442" fmla="*/ 1051715 w 14267806"/>
              <a:gd name="connsiteY3442" fmla="*/ 4572448 h 9114416"/>
              <a:gd name="connsiteX3443" fmla="*/ 1146163 w 14267806"/>
              <a:gd name="connsiteY3443" fmla="*/ 4452108 h 9114416"/>
              <a:gd name="connsiteX3444" fmla="*/ 1228069 w 14267806"/>
              <a:gd name="connsiteY3444" fmla="*/ 4307020 h 9114416"/>
              <a:gd name="connsiteX3445" fmla="*/ 1302197 w 14267806"/>
              <a:gd name="connsiteY3445" fmla="*/ 4248469 h 9114416"/>
              <a:gd name="connsiteX3446" fmla="*/ 1283330 w 14267806"/>
              <a:gd name="connsiteY3446" fmla="*/ 4321351 h 9114416"/>
              <a:gd name="connsiteX3447" fmla="*/ 1293193 w 14267806"/>
              <a:gd name="connsiteY3447" fmla="*/ 4328115 h 9114416"/>
              <a:gd name="connsiteX3448" fmla="*/ 1372177 w 14267806"/>
              <a:gd name="connsiteY3448" fmla="*/ 4194112 h 9114416"/>
              <a:gd name="connsiteX3449" fmla="*/ 1408206 w 14267806"/>
              <a:gd name="connsiteY3449" fmla="*/ 4078912 h 9114416"/>
              <a:gd name="connsiteX3450" fmla="*/ 1505333 w 14267806"/>
              <a:gd name="connsiteY3450" fmla="*/ 3866623 h 9114416"/>
              <a:gd name="connsiteX3451" fmla="*/ 1563874 w 14267806"/>
              <a:gd name="connsiteY3451" fmla="*/ 3739249 h 9114416"/>
              <a:gd name="connsiteX3452" fmla="*/ 1584581 w 14267806"/>
              <a:gd name="connsiteY3452" fmla="*/ 3704535 h 9114416"/>
              <a:gd name="connsiteX3453" fmla="*/ 1620921 w 14267806"/>
              <a:gd name="connsiteY3453" fmla="*/ 3693020 h 9114416"/>
              <a:gd name="connsiteX3454" fmla="*/ 1613290 w 14267806"/>
              <a:gd name="connsiteY3454" fmla="*/ 3738302 h 9114416"/>
              <a:gd name="connsiteX3455" fmla="*/ 1619500 w 14267806"/>
              <a:gd name="connsiteY3455" fmla="*/ 3743713 h 9114416"/>
              <a:gd name="connsiteX3456" fmla="*/ 1663558 w 14267806"/>
              <a:gd name="connsiteY3456" fmla="*/ 3672454 h 9114416"/>
              <a:gd name="connsiteX3457" fmla="*/ 1866816 w 14267806"/>
              <a:gd name="connsiteY3457" fmla="*/ 3290473 h 9114416"/>
              <a:gd name="connsiteX3458" fmla="*/ 1879358 w 14267806"/>
              <a:gd name="connsiteY3458" fmla="*/ 3261532 h 9114416"/>
              <a:gd name="connsiteX3459" fmla="*/ 1981105 w 14267806"/>
              <a:gd name="connsiteY3459" fmla="*/ 3021663 h 9114416"/>
              <a:gd name="connsiteX3460" fmla="*/ 1952869 w 14267806"/>
              <a:gd name="connsiteY3460" fmla="*/ 3101707 h 9114416"/>
              <a:gd name="connsiteX3461" fmla="*/ 1975382 w 14267806"/>
              <a:gd name="connsiteY3461" fmla="*/ 3147685 h 9114416"/>
              <a:gd name="connsiteX3462" fmla="*/ 1999241 w 14267806"/>
              <a:gd name="connsiteY3462" fmla="*/ 3062771 h 9114416"/>
              <a:gd name="connsiteX3463" fmla="*/ 1975382 w 14267806"/>
              <a:gd name="connsiteY3463" fmla="*/ 3198660 h 9114416"/>
              <a:gd name="connsiteX3464" fmla="*/ 1951286 w 14267806"/>
              <a:gd name="connsiteY3464" fmla="*/ 3255723 h 9114416"/>
              <a:gd name="connsiteX3465" fmla="*/ 1949825 w 14267806"/>
              <a:gd name="connsiteY3465" fmla="*/ 3303858 h 9114416"/>
              <a:gd name="connsiteX3466" fmla="*/ 1791843 w 14267806"/>
              <a:gd name="connsiteY3466" fmla="*/ 3614850 h 9114416"/>
              <a:gd name="connsiteX3467" fmla="*/ 1711148 w 14267806"/>
              <a:gd name="connsiteY3467" fmla="*/ 3785633 h 9114416"/>
              <a:gd name="connsiteX3468" fmla="*/ 1669037 w 14267806"/>
              <a:gd name="connsiteY3468" fmla="*/ 3808749 h 9114416"/>
              <a:gd name="connsiteX3469" fmla="*/ 1611950 w 14267806"/>
              <a:gd name="connsiteY3469" fmla="*/ 3864459 h 9114416"/>
              <a:gd name="connsiteX3470" fmla="*/ 1595276 w 14267806"/>
              <a:gd name="connsiteY3470" fmla="*/ 3883931 h 9114416"/>
              <a:gd name="connsiteX3471" fmla="*/ 1606471 w 14267806"/>
              <a:gd name="connsiteY3471" fmla="*/ 3967898 h 9114416"/>
              <a:gd name="connsiteX3472" fmla="*/ 1645665 w 14267806"/>
              <a:gd name="connsiteY3472" fmla="*/ 3920440 h 9114416"/>
              <a:gd name="connsiteX3473" fmla="*/ 1652850 w 14267806"/>
              <a:gd name="connsiteY3473" fmla="*/ 3923551 h 9114416"/>
              <a:gd name="connsiteX3474" fmla="*/ 1639828 w 14267806"/>
              <a:gd name="connsiteY3474" fmla="*/ 3975203 h 9114416"/>
              <a:gd name="connsiteX3475" fmla="*/ 1648953 w 14267806"/>
              <a:gd name="connsiteY3475" fmla="*/ 3978179 h 9114416"/>
              <a:gd name="connsiteX3476" fmla="*/ 1684251 w 14267806"/>
              <a:gd name="connsiteY3476" fmla="*/ 3887313 h 9114416"/>
              <a:gd name="connsiteX3477" fmla="*/ 1791721 w 14267806"/>
              <a:gd name="connsiteY3477" fmla="*/ 3669207 h 9114416"/>
              <a:gd name="connsiteX3478" fmla="*/ 1834318 w 14267806"/>
              <a:gd name="connsiteY3478" fmla="*/ 3613227 h 9114416"/>
              <a:gd name="connsiteX3479" fmla="*/ 1886291 w 14267806"/>
              <a:gd name="connsiteY3479" fmla="*/ 3503032 h 9114416"/>
              <a:gd name="connsiteX3480" fmla="*/ 1894084 w 14267806"/>
              <a:gd name="connsiteY3480" fmla="*/ 3471386 h 9114416"/>
              <a:gd name="connsiteX3481" fmla="*/ 1936072 w 14267806"/>
              <a:gd name="connsiteY3481" fmla="*/ 3441100 h 9114416"/>
              <a:gd name="connsiteX3482" fmla="*/ 1960520 w 14267806"/>
              <a:gd name="connsiteY3482" fmla="*/ 3455923 h 9114416"/>
              <a:gd name="connsiteX3483" fmla="*/ 1962168 w 14267806"/>
              <a:gd name="connsiteY3483" fmla="*/ 3488526 h 9114416"/>
              <a:gd name="connsiteX3484" fmla="*/ 1961629 w 14267806"/>
              <a:gd name="connsiteY3484" fmla="*/ 3489234 h 9114416"/>
              <a:gd name="connsiteX3485" fmla="*/ 1959809 w 14267806"/>
              <a:gd name="connsiteY3485" fmla="*/ 3490400 h 9114416"/>
              <a:gd name="connsiteX3486" fmla="*/ 1921955 w 14267806"/>
              <a:gd name="connsiteY3486" fmla="*/ 3498027 h 9114416"/>
              <a:gd name="connsiteX3487" fmla="*/ 1926582 w 14267806"/>
              <a:gd name="connsiteY3487" fmla="*/ 3511682 h 9114416"/>
              <a:gd name="connsiteX3488" fmla="*/ 1959809 w 14267806"/>
              <a:gd name="connsiteY3488" fmla="*/ 3490400 h 9114416"/>
              <a:gd name="connsiteX3489" fmla="*/ 1962238 w 14267806"/>
              <a:gd name="connsiteY3489" fmla="*/ 3489910 h 9114416"/>
              <a:gd name="connsiteX3490" fmla="*/ 1962168 w 14267806"/>
              <a:gd name="connsiteY3490" fmla="*/ 3488526 h 9114416"/>
              <a:gd name="connsiteX3491" fmla="*/ 1992851 w 14267806"/>
              <a:gd name="connsiteY3491" fmla="*/ 3448248 h 9114416"/>
              <a:gd name="connsiteX3492" fmla="*/ 2018595 w 14267806"/>
              <a:gd name="connsiteY3492" fmla="*/ 3404726 h 9114416"/>
              <a:gd name="connsiteX3493" fmla="*/ 2115965 w 14267806"/>
              <a:gd name="connsiteY3493" fmla="*/ 3307781 h 9114416"/>
              <a:gd name="connsiteX3494" fmla="*/ 2051207 w 14267806"/>
              <a:gd name="connsiteY3494" fmla="*/ 3460301 h 9114416"/>
              <a:gd name="connsiteX3495" fmla="*/ 1986090 w 14267806"/>
              <a:gd name="connsiteY3495" fmla="*/ 3588216 h 9114416"/>
              <a:gd name="connsiteX3496" fmla="*/ 1934489 w 14267806"/>
              <a:gd name="connsiteY3496" fmla="*/ 3649871 h 9114416"/>
              <a:gd name="connsiteX3497" fmla="*/ 1908080 w 14267806"/>
              <a:gd name="connsiteY3497" fmla="*/ 3688544 h 9114416"/>
              <a:gd name="connsiteX3498" fmla="*/ 1885074 w 14267806"/>
              <a:gd name="connsiteY3498" fmla="*/ 3726135 h 9114416"/>
              <a:gd name="connsiteX3499" fmla="*/ 1861465 w 14267806"/>
              <a:gd name="connsiteY3499" fmla="*/ 3781710 h 9114416"/>
              <a:gd name="connsiteX3500" fmla="*/ 1831396 w 14267806"/>
              <a:gd name="connsiteY3500" fmla="*/ 3846205 h 9114416"/>
              <a:gd name="connsiteX3501" fmla="*/ 1790017 w 14267806"/>
              <a:gd name="connsiteY3501" fmla="*/ 3753715 h 9114416"/>
              <a:gd name="connsiteX3502" fmla="*/ 1715573 w 14267806"/>
              <a:gd name="connsiteY3502" fmla="*/ 3909960 h 9114416"/>
              <a:gd name="connsiteX3503" fmla="*/ 1645823 w 14267806"/>
              <a:gd name="connsiteY3503" fmla="*/ 4056434 h 9114416"/>
              <a:gd name="connsiteX3504" fmla="*/ 1644820 w 14267806"/>
              <a:gd name="connsiteY3504" fmla="*/ 4056870 h 9114416"/>
              <a:gd name="connsiteX3505" fmla="*/ 1645058 w 14267806"/>
              <a:gd name="connsiteY3505" fmla="*/ 4058890 h 9114416"/>
              <a:gd name="connsiteX3506" fmla="*/ 1633861 w 14267806"/>
              <a:gd name="connsiteY3506" fmla="*/ 4108522 h 9114416"/>
              <a:gd name="connsiteX3507" fmla="*/ 1651023 w 14267806"/>
              <a:gd name="connsiteY3507" fmla="*/ 4109604 h 9114416"/>
              <a:gd name="connsiteX3508" fmla="*/ 1645058 w 14267806"/>
              <a:gd name="connsiteY3508" fmla="*/ 4058890 h 9114416"/>
              <a:gd name="connsiteX3509" fmla="*/ 1645422 w 14267806"/>
              <a:gd name="connsiteY3509" fmla="*/ 4057276 h 9114416"/>
              <a:gd name="connsiteX3510" fmla="*/ 1645823 w 14267806"/>
              <a:gd name="connsiteY3510" fmla="*/ 4056434 h 9114416"/>
              <a:gd name="connsiteX3511" fmla="*/ 1722228 w 14267806"/>
              <a:gd name="connsiteY3511" fmla="*/ 4023202 h 9114416"/>
              <a:gd name="connsiteX3512" fmla="*/ 1669403 w 14267806"/>
              <a:gd name="connsiteY3512" fmla="*/ 4173160 h 9114416"/>
              <a:gd name="connsiteX3513" fmla="*/ 1678163 w 14267806"/>
              <a:gd name="connsiteY3513" fmla="*/ 4178563 h 9114416"/>
              <a:gd name="connsiteX3514" fmla="*/ 1727579 w 14267806"/>
              <a:gd name="connsiteY3514" fmla="*/ 4117315 h 9114416"/>
              <a:gd name="connsiteX3515" fmla="*/ 1707501 w 14267806"/>
              <a:gd name="connsiteY3515" fmla="*/ 4236032 h 9114416"/>
              <a:gd name="connsiteX3516" fmla="*/ 1654189 w 14267806"/>
              <a:gd name="connsiteY3516" fmla="*/ 4213313 h 9114416"/>
              <a:gd name="connsiteX3517" fmla="*/ 1552557 w 14267806"/>
              <a:gd name="connsiteY3517" fmla="*/ 4507006 h 9114416"/>
              <a:gd name="connsiteX3518" fmla="*/ 1703598 w 14267806"/>
              <a:gd name="connsiteY3518" fmla="*/ 4356237 h 9114416"/>
              <a:gd name="connsiteX3519" fmla="*/ 1661853 w 14267806"/>
              <a:gd name="connsiteY3519" fmla="*/ 4472797 h 9114416"/>
              <a:gd name="connsiteX3520" fmla="*/ 1670613 w 14267806"/>
              <a:gd name="connsiteY3520" fmla="*/ 4479688 h 9114416"/>
              <a:gd name="connsiteX3521" fmla="*/ 1693620 w 14267806"/>
              <a:gd name="connsiteY3521" fmla="*/ 4458729 h 9114416"/>
              <a:gd name="connsiteX3522" fmla="*/ 1851602 w 14267806"/>
              <a:gd name="connsiteY3522" fmla="*/ 4165179 h 9114416"/>
              <a:gd name="connsiteX3523" fmla="*/ 1915630 w 14267806"/>
              <a:gd name="connsiteY3523" fmla="*/ 4059440 h 9114416"/>
              <a:gd name="connsiteX3524" fmla="*/ 1949094 w 14267806"/>
              <a:gd name="connsiteY3524" fmla="*/ 4034016 h 9114416"/>
              <a:gd name="connsiteX3525" fmla="*/ 1972953 w 14267806"/>
              <a:gd name="connsiteY3525" fmla="*/ 3985476 h 9114416"/>
              <a:gd name="connsiteX3526" fmla="*/ 1997658 w 14267806"/>
              <a:gd name="connsiteY3526" fmla="*/ 3928413 h 9114416"/>
              <a:gd name="connsiteX3527" fmla="*/ 2035749 w 14267806"/>
              <a:gd name="connsiteY3527" fmla="*/ 3880955 h 9114416"/>
              <a:gd name="connsiteX3528" fmla="*/ 2030155 w 14267806"/>
              <a:gd name="connsiteY3528" fmla="*/ 3867976 h 9114416"/>
              <a:gd name="connsiteX3529" fmla="*/ 1974279 w 14267806"/>
              <a:gd name="connsiteY3529" fmla="*/ 3867976 h 9114416"/>
              <a:gd name="connsiteX3530" fmla="*/ 1973327 w 14267806"/>
              <a:gd name="connsiteY3530" fmla="*/ 3813541 h 9114416"/>
              <a:gd name="connsiteX3531" fmla="*/ 2039524 w 14267806"/>
              <a:gd name="connsiteY3531" fmla="*/ 3677189 h 9114416"/>
              <a:gd name="connsiteX3532" fmla="*/ 2091984 w 14267806"/>
              <a:gd name="connsiteY3532" fmla="*/ 3700440 h 9114416"/>
              <a:gd name="connsiteX3533" fmla="*/ 2094541 w 14267806"/>
              <a:gd name="connsiteY3533" fmla="*/ 3732358 h 9114416"/>
              <a:gd name="connsiteX3534" fmla="*/ 2114131 w 14267806"/>
              <a:gd name="connsiteY3534" fmla="*/ 3777651 h 9114416"/>
              <a:gd name="connsiteX3535" fmla="*/ 2151020 w 14267806"/>
              <a:gd name="connsiteY3535" fmla="*/ 3725053 h 9114416"/>
              <a:gd name="connsiteX3536" fmla="*/ 2199454 w 14267806"/>
              <a:gd name="connsiteY3536" fmla="*/ 3631752 h 9114416"/>
              <a:gd name="connsiteX3537" fmla="*/ 2221000 w 14267806"/>
              <a:gd name="connsiteY3537" fmla="*/ 3551573 h 9114416"/>
              <a:gd name="connsiteX3538" fmla="*/ 2278080 w 14267806"/>
              <a:gd name="connsiteY3538" fmla="*/ 3436230 h 9114416"/>
              <a:gd name="connsiteX3539" fmla="*/ 2298408 w 14267806"/>
              <a:gd name="connsiteY3539" fmla="*/ 3372276 h 9114416"/>
              <a:gd name="connsiteX3540" fmla="*/ 2337359 w 14267806"/>
              <a:gd name="connsiteY3540" fmla="*/ 3379445 h 9114416"/>
              <a:gd name="connsiteX3541" fmla="*/ 2587962 w 14267806"/>
              <a:gd name="connsiteY3541" fmla="*/ 2911731 h 9114416"/>
              <a:gd name="connsiteX3542" fmla="*/ 2563988 w 14267806"/>
              <a:gd name="connsiteY3542" fmla="*/ 2880904 h 9114416"/>
              <a:gd name="connsiteX3543" fmla="*/ 2605368 w 14267806"/>
              <a:gd name="connsiteY3543" fmla="*/ 2869405 h 9114416"/>
              <a:gd name="connsiteX3544" fmla="*/ 2619607 w 14267806"/>
              <a:gd name="connsiteY3544" fmla="*/ 2808021 h 9114416"/>
              <a:gd name="connsiteX3545" fmla="*/ 2631168 w 14267806"/>
              <a:gd name="connsiteY3545" fmla="*/ 2775301 h 9114416"/>
              <a:gd name="connsiteX3546" fmla="*/ 2681436 w 14267806"/>
              <a:gd name="connsiteY3546" fmla="*/ 2685652 h 9114416"/>
              <a:gd name="connsiteX3547" fmla="*/ 2755556 w 14267806"/>
              <a:gd name="connsiteY3547" fmla="*/ 2579237 h 9114416"/>
              <a:gd name="connsiteX3548" fmla="*/ 2755922 w 14267806"/>
              <a:gd name="connsiteY3548" fmla="*/ 2507708 h 9114416"/>
              <a:gd name="connsiteX3549" fmla="*/ 2823230 w 14267806"/>
              <a:gd name="connsiteY3549" fmla="*/ 2404404 h 9114416"/>
              <a:gd name="connsiteX3550" fmla="*/ 2857554 w 14267806"/>
              <a:gd name="connsiteY3550" fmla="*/ 2337474 h 9114416"/>
              <a:gd name="connsiteX3551" fmla="*/ 2991806 w 14267806"/>
              <a:gd name="connsiteY3551" fmla="*/ 2119098 h 9114416"/>
              <a:gd name="connsiteX3552" fmla="*/ 3085888 w 14267806"/>
              <a:gd name="connsiteY3552" fmla="*/ 2000652 h 9114416"/>
              <a:gd name="connsiteX3553" fmla="*/ 3089291 w 14267806"/>
              <a:gd name="connsiteY3553" fmla="*/ 2078802 h 9114416"/>
              <a:gd name="connsiteX3554" fmla="*/ 3166219 w 14267806"/>
              <a:gd name="connsiteY3554" fmla="*/ 1960085 h 9114416"/>
              <a:gd name="connsiteX3555" fmla="*/ 3199447 w 14267806"/>
              <a:gd name="connsiteY3555" fmla="*/ 1832980 h 9114416"/>
              <a:gd name="connsiteX3556" fmla="*/ 3199934 w 14267806"/>
              <a:gd name="connsiteY3556" fmla="*/ 1826495 h 9114416"/>
              <a:gd name="connsiteX3557" fmla="*/ 3332352 w 14267806"/>
              <a:gd name="connsiteY3557" fmla="*/ 1668564 h 9114416"/>
              <a:gd name="connsiteX3558" fmla="*/ 3384812 w 14267806"/>
              <a:gd name="connsiteY3558" fmla="*/ 1628944 h 9114416"/>
              <a:gd name="connsiteX3559" fmla="*/ 3390170 w 14267806"/>
              <a:gd name="connsiteY3559" fmla="*/ 1645439 h 9114416"/>
              <a:gd name="connsiteX3560" fmla="*/ 3329186 w 14267806"/>
              <a:gd name="connsiteY3560" fmla="*/ 1731706 h 9114416"/>
              <a:gd name="connsiteX3561" fmla="*/ 3317505 w 14267806"/>
              <a:gd name="connsiteY3561" fmla="*/ 1785540 h 9114416"/>
              <a:gd name="connsiteX3562" fmla="*/ 3288676 w 14267806"/>
              <a:gd name="connsiteY3562" fmla="*/ 1824973 h 9114416"/>
              <a:gd name="connsiteX3563" fmla="*/ 3301437 w 14267806"/>
              <a:gd name="connsiteY3563" fmla="*/ 1769297 h 9114416"/>
              <a:gd name="connsiteX3564" fmla="*/ 3286467 w 14267806"/>
              <a:gd name="connsiteY3564" fmla="*/ 1764292 h 9114416"/>
              <a:gd name="connsiteX3565" fmla="*/ 3263217 w 14267806"/>
              <a:gd name="connsiteY3565" fmla="*/ 1840962 h 9114416"/>
              <a:gd name="connsiteX3566" fmla="*/ 3263948 w 14267806"/>
              <a:gd name="connsiteY3566" fmla="*/ 1840150 h 9114416"/>
              <a:gd name="connsiteX3567" fmla="*/ 3216602 w 14267806"/>
              <a:gd name="connsiteY3567" fmla="*/ 1906674 h 9114416"/>
              <a:gd name="connsiteX3568" fmla="*/ 3247760 w 14267806"/>
              <a:gd name="connsiteY3568" fmla="*/ 1913573 h 9114416"/>
              <a:gd name="connsiteX3569" fmla="*/ 3187148 w 14267806"/>
              <a:gd name="connsiteY3569" fmla="*/ 2003492 h 9114416"/>
              <a:gd name="connsiteX3570" fmla="*/ 3202362 w 14267806"/>
              <a:gd name="connsiteY3570" fmla="*/ 2045675 h 9114416"/>
              <a:gd name="connsiteX3571" fmla="*/ 3256040 w 14267806"/>
              <a:gd name="connsiteY3571" fmla="*/ 1955485 h 9114416"/>
              <a:gd name="connsiteX3572" fmla="*/ 3267600 w 14267806"/>
              <a:gd name="connsiteY3572" fmla="*/ 1960491 h 9114416"/>
              <a:gd name="connsiteX3573" fmla="*/ 3261154 w 14267806"/>
              <a:gd name="connsiteY3573" fmla="*/ 2023362 h 9114416"/>
              <a:gd name="connsiteX3574" fmla="*/ 3312755 w 14267806"/>
              <a:gd name="connsiteY3574" fmla="*/ 1920735 h 9114416"/>
              <a:gd name="connsiteX3575" fmla="*/ 3343182 w 14267806"/>
              <a:gd name="connsiteY3575" fmla="*/ 1830546 h 9114416"/>
              <a:gd name="connsiteX3576" fmla="*/ 3478286 w 14267806"/>
              <a:gd name="connsiteY3576" fmla="*/ 1648822 h 9114416"/>
              <a:gd name="connsiteX3577" fmla="*/ 3568594 w 14267806"/>
              <a:gd name="connsiteY3577" fmla="*/ 1490890 h 9114416"/>
              <a:gd name="connsiteX3578" fmla="*/ 3592933 w 14267806"/>
              <a:gd name="connsiteY3578" fmla="*/ 1457222 h 9114416"/>
              <a:gd name="connsiteX3579" fmla="*/ 3606084 w 14267806"/>
              <a:gd name="connsiteY3579" fmla="*/ 1464925 h 9114416"/>
              <a:gd name="connsiteX3580" fmla="*/ 3550458 w 14267806"/>
              <a:gd name="connsiteY3580" fmla="*/ 1596629 h 9114416"/>
              <a:gd name="connsiteX3581" fmla="*/ 3558373 w 14267806"/>
              <a:gd name="connsiteY3581" fmla="*/ 1605549 h 9114416"/>
              <a:gd name="connsiteX3582" fmla="*/ 3668522 w 14267806"/>
              <a:gd name="connsiteY3582" fmla="*/ 1542271 h 9114416"/>
              <a:gd name="connsiteX3583" fmla="*/ 3647098 w 14267806"/>
              <a:gd name="connsiteY3583" fmla="*/ 1603249 h 9114416"/>
              <a:gd name="connsiteX3584" fmla="*/ 3652090 w 14267806"/>
              <a:gd name="connsiteY3584" fmla="*/ 1647469 h 9114416"/>
              <a:gd name="connsiteX3585" fmla="*/ 3691521 w 14267806"/>
              <a:gd name="connsiteY3585" fmla="*/ 1575128 h 9114416"/>
              <a:gd name="connsiteX3586" fmla="*/ 3699071 w 14267806"/>
              <a:gd name="connsiteY3586" fmla="*/ 1520500 h 9114416"/>
              <a:gd name="connsiteX3587" fmla="*/ 3704794 w 14267806"/>
              <a:gd name="connsiteY3587" fmla="*/ 1512519 h 9114416"/>
              <a:gd name="connsiteX3588" fmla="*/ 3777209 w 14267806"/>
              <a:gd name="connsiteY3588" fmla="*/ 1493317 h 9114416"/>
              <a:gd name="connsiteX3589" fmla="*/ 3704665 w 14267806"/>
              <a:gd name="connsiteY3589" fmla="*/ 1631785 h 9114416"/>
              <a:gd name="connsiteX3590" fmla="*/ 3667304 w 14267806"/>
              <a:gd name="connsiteY3590" fmla="*/ 1782276 h 9114416"/>
              <a:gd name="connsiteX3591" fmla="*/ 3724627 w 14267806"/>
              <a:gd name="connsiteY3591" fmla="*/ 1686548 h 9114416"/>
              <a:gd name="connsiteX3592" fmla="*/ 3818474 w 14267806"/>
              <a:gd name="connsiteY3592" fmla="*/ 1653413 h 9114416"/>
              <a:gd name="connsiteX3593" fmla="*/ 3855592 w 14267806"/>
              <a:gd name="connsiteY3593" fmla="*/ 1698444 h 9114416"/>
              <a:gd name="connsiteX3594" fmla="*/ 3932520 w 14267806"/>
              <a:gd name="connsiteY3594" fmla="*/ 1550650 h 9114416"/>
              <a:gd name="connsiteX3595" fmla="*/ 3994463 w 14267806"/>
              <a:gd name="connsiteY3595" fmla="*/ 1567552 h 9114416"/>
              <a:gd name="connsiteX3596" fmla="*/ 3957467 w 14267806"/>
              <a:gd name="connsiteY3596" fmla="*/ 1489943 h 9114416"/>
              <a:gd name="connsiteX3597" fmla="*/ 4020027 w 14267806"/>
              <a:gd name="connsiteY3597" fmla="*/ 1506304 h 9114416"/>
              <a:gd name="connsiteX3598" fmla="*/ 4042661 w 14267806"/>
              <a:gd name="connsiteY3598" fmla="*/ 1433962 h 9114416"/>
              <a:gd name="connsiteX3599" fmla="*/ 3986799 w 14267806"/>
              <a:gd name="connsiteY3599" fmla="*/ 1477498 h 9114416"/>
              <a:gd name="connsiteX3600" fmla="*/ 4098524 w 14267806"/>
              <a:gd name="connsiteY3600" fmla="*/ 1306588 h 9114416"/>
              <a:gd name="connsiteX3601" fmla="*/ 4098524 w 14267806"/>
              <a:gd name="connsiteY3601" fmla="*/ 1355128 h 9114416"/>
              <a:gd name="connsiteX3602" fmla="*/ 4139057 w 14267806"/>
              <a:gd name="connsiteY3602" fmla="*/ 1355128 h 9114416"/>
              <a:gd name="connsiteX3603" fmla="*/ 4090860 w 14267806"/>
              <a:gd name="connsiteY3603" fmla="*/ 1475604 h 9114416"/>
              <a:gd name="connsiteX3604" fmla="*/ 4079177 w 14267806"/>
              <a:gd name="connsiteY3604" fmla="*/ 1488861 h 9114416"/>
              <a:gd name="connsiteX3605" fmla="*/ 4059092 w 14267806"/>
              <a:gd name="connsiteY3605" fmla="*/ 1537537 h 9114416"/>
              <a:gd name="connsiteX3606" fmla="*/ 4071026 w 14267806"/>
              <a:gd name="connsiteY3606" fmla="*/ 1547810 h 9114416"/>
              <a:gd name="connsiteX3607" fmla="*/ 4105099 w 14267806"/>
              <a:gd name="connsiteY3607" fmla="*/ 1515494 h 9114416"/>
              <a:gd name="connsiteX3608" fmla="*/ 4114962 w 14267806"/>
              <a:gd name="connsiteY3608" fmla="*/ 1494129 h 9114416"/>
              <a:gd name="connsiteX3609" fmla="*/ 4175573 w 14267806"/>
              <a:gd name="connsiteY3609" fmla="*/ 1437074 h 9114416"/>
              <a:gd name="connsiteX3610" fmla="*/ 4135526 w 14267806"/>
              <a:gd name="connsiteY3610" fmla="*/ 1602573 h 9114416"/>
              <a:gd name="connsiteX3611" fmla="*/ 4242273 w 14267806"/>
              <a:gd name="connsiteY3611" fmla="*/ 1378929 h 9114416"/>
              <a:gd name="connsiteX3612" fmla="*/ 4239472 w 14267806"/>
              <a:gd name="connsiteY3612" fmla="*/ 1503598 h 9114416"/>
              <a:gd name="connsiteX3613" fmla="*/ 4299353 w 14267806"/>
              <a:gd name="connsiteY3613" fmla="*/ 1393396 h 9114416"/>
              <a:gd name="connsiteX3614" fmla="*/ 4486308 w 14267806"/>
              <a:gd name="connsiteY3614" fmla="*/ 1049682 h 9114416"/>
              <a:gd name="connsiteX3615" fmla="*/ 4486795 w 14267806"/>
              <a:gd name="connsiteY3615" fmla="*/ 999916 h 9114416"/>
              <a:gd name="connsiteX3616" fmla="*/ 4396967 w 14267806"/>
              <a:gd name="connsiteY3616" fmla="*/ 1090241 h 9114416"/>
              <a:gd name="connsiteX3617" fmla="*/ 4384675 w 14267806"/>
              <a:gd name="connsiteY3617" fmla="*/ 1087265 h 9114416"/>
              <a:gd name="connsiteX3618" fmla="*/ 4390514 w 14267806"/>
              <a:gd name="connsiteY3618" fmla="*/ 1044947 h 9114416"/>
              <a:gd name="connsiteX3619" fmla="*/ 4484718 w 14267806"/>
              <a:gd name="connsiteY3619" fmla="*/ 952458 h 9114416"/>
              <a:gd name="connsiteX3620" fmla="*/ 4484718 w 14267806"/>
              <a:gd name="connsiteY3620" fmla="*/ 900671 h 9114416"/>
              <a:gd name="connsiteX3621" fmla="*/ 4512717 w 14267806"/>
              <a:gd name="connsiteY3621" fmla="*/ 897560 h 9114416"/>
              <a:gd name="connsiteX3622" fmla="*/ 4547894 w 14267806"/>
              <a:gd name="connsiteY3622" fmla="*/ 785471 h 9114416"/>
              <a:gd name="connsiteX3623" fmla="*/ 4429586 w 14267806"/>
              <a:gd name="connsiteY3623" fmla="*/ 919331 h 9114416"/>
              <a:gd name="connsiteX3624" fmla="*/ 4655357 w 14267806"/>
              <a:gd name="connsiteY3624" fmla="*/ 588190 h 9114416"/>
              <a:gd name="connsiteX3625" fmla="*/ 4591099 w 14267806"/>
              <a:gd name="connsiteY3625" fmla="*/ 549652 h 9114416"/>
              <a:gd name="connsiteX3626" fmla="*/ 4472548 w 14267806"/>
              <a:gd name="connsiteY3626" fmla="*/ 716377 h 9114416"/>
              <a:gd name="connsiteX3627" fmla="*/ 4332459 w 14267806"/>
              <a:gd name="connsiteY3627" fmla="*/ 846855 h 9114416"/>
              <a:gd name="connsiteX3628" fmla="*/ 4416077 w 14267806"/>
              <a:gd name="connsiteY3628" fmla="*/ 696905 h 9114416"/>
              <a:gd name="connsiteX3629" fmla="*/ 4331241 w 14267806"/>
              <a:gd name="connsiteY3629" fmla="*/ 735705 h 9114416"/>
              <a:gd name="connsiteX3630" fmla="*/ 4409989 w 14267806"/>
              <a:gd name="connsiteY3630" fmla="*/ 626187 h 9114416"/>
              <a:gd name="connsiteX3631" fmla="*/ 4433117 w 14267806"/>
              <a:gd name="connsiteY3631" fmla="*/ 666340 h 9114416"/>
              <a:gd name="connsiteX3632" fmla="*/ 4446140 w 14267806"/>
              <a:gd name="connsiteY3632" fmla="*/ 660937 h 9114416"/>
              <a:gd name="connsiteX3633" fmla="*/ 4573085 w 14267806"/>
              <a:gd name="connsiteY3633" fmla="*/ 473118 h 9114416"/>
              <a:gd name="connsiteX3634" fmla="*/ 4573815 w 14267806"/>
              <a:gd name="connsiteY3634" fmla="*/ 433776 h 9114416"/>
              <a:gd name="connsiteX3635" fmla="*/ 4460501 w 14267806"/>
              <a:gd name="connsiteY3635" fmla="*/ 482587 h 9114416"/>
              <a:gd name="connsiteX3636" fmla="*/ 4567727 w 14267806"/>
              <a:gd name="connsiteY3636" fmla="*/ 322085 h 9114416"/>
              <a:gd name="connsiteX3637" fmla="*/ 4487518 w 14267806"/>
              <a:gd name="connsiteY3637" fmla="*/ 405106 h 9114416"/>
              <a:gd name="connsiteX3638" fmla="*/ 4180193 w 14267806"/>
              <a:gd name="connsiteY3638" fmla="*/ 751397 h 9114416"/>
              <a:gd name="connsiteX3639" fmla="*/ 4137840 w 14267806"/>
              <a:gd name="connsiteY3639" fmla="*/ 789521 h 9114416"/>
              <a:gd name="connsiteX3640" fmla="*/ 4104368 w 14267806"/>
              <a:gd name="connsiteY3640" fmla="*/ 851860 h 9114416"/>
              <a:gd name="connsiteX3641" fmla="*/ 4066398 w 14267806"/>
              <a:gd name="connsiteY3641" fmla="*/ 924472 h 9114416"/>
              <a:gd name="connsiteX3642" fmla="*/ 4053369 w 14267806"/>
              <a:gd name="connsiteY3642" fmla="*/ 874714 h 9114416"/>
              <a:gd name="connsiteX3643" fmla="*/ 3999334 w 14267806"/>
              <a:gd name="connsiteY3643" fmla="*/ 888639 h 9114416"/>
              <a:gd name="connsiteX3644" fmla="*/ 3983998 w 14267806"/>
              <a:gd name="connsiteY3644" fmla="*/ 918790 h 9114416"/>
              <a:gd name="connsiteX3645" fmla="*/ 3941029 w 14267806"/>
              <a:gd name="connsiteY3645" fmla="*/ 993025 h 9114416"/>
              <a:gd name="connsiteX3646" fmla="*/ 3943228 w 14267806"/>
              <a:gd name="connsiteY3646" fmla="*/ 947182 h 9114416"/>
              <a:gd name="connsiteX3647" fmla="*/ 3908782 w 14267806"/>
              <a:gd name="connsiteY3647" fmla="*/ 959222 h 9114416"/>
              <a:gd name="connsiteX3648" fmla="*/ 4089398 w 14267806"/>
              <a:gd name="connsiteY3648" fmla="*/ 720427 h 9114416"/>
              <a:gd name="connsiteX3649" fmla="*/ 4148426 w 14267806"/>
              <a:gd name="connsiteY3649" fmla="*/ 629020 h 9114416"/>
              <a:gd name="connsiteX3650" fmla="*/ 4162423 w 14267806"/>
              <a:gd name="connsiteY3650" fmla="*/ 637542 h 9114416"/>
              <a:gd name="connsiteX3651" fmla="*/ 4136988 w 14267806"/>
              <a:gd name="connsiteY3651" fmla="*/ 702443 h 9114416"/>
              <a:gd name="connsiteX3652" fmla="*/ 4145024 w 14267806"/>
              <a:gd name="connsiteY3652" fmla="*/ 710019 h 9114416"/>
              <a:gd name="connsiteX3653" fmla="*/ 4237524 w 14267806"/>
              <a:gd name="connsiteY3653" fmla="*/ 603604 h 9114416"/>
              <a:gd name="connsiteX3654" fmla="*/ 4227546 w 14267806"/>
              <a:gd name="connsiteY3654" fmla="*/ 591572 h 9114416"/>
              <a:gd name="connsiteX3655" fmla="*/ 4181167 w 14267806"/>
              <a:gd name="connsiteY3655" fmla="*/ 624834 h 9114416"/>
              <a:gd name="connsiteX3656" fmla="*/ 4261010 w 14267806"/>
              <a:gd name="connsiteY3656" fmla="*/ 498271 h 9114416"/>
              <a:gd name="connsiteX3657" fmla="*/ 4358868 w 14267806"/>
              <a:gd name="connsiteY3657" fmla="*/ 372520 h 9114416"/>
              <a:gd name="connsiteX3658" fmla="*/ 4131637 w 14267806"/>
              <a:gd name="connsiteY3658" fmla="*/ 581968 h 9114416"/>
              <a:gd name="connsiteX3659" fmla="*/ 4118730 w 14267806"/>
              <a:gd name="connsiteY3659" fmla="*/ 570342 h 9114416"/>
              <a:gd name="connsiteX3660" fmla="*/ 4148312 w 14267806"/>
              <a:gd name="connsiteY3660" fmla="*/ 523011 h 9114416"/>
              <a:gd name="connsiteX3661" fmla="*/ 4176061 w 14267806"/>
              <a:gd name="connsiteY3661" fmla="*/ 422819 h 9114416"/>
              <a:gd name="connsiteX3662" fmla="*/ 4206853 w 14267806"/>
              <a:gd name="connsiteY3662" fmla="*/ 332900 h 9114416"/>
              <a:gd name="connsiteX3663" fmla="*/ 4324551 w 14267806"/>
              <a:gd name="connsiteY3663" fmla="*/ 207284 h 9114416"/>
              <a:gd name="connsiteX3664" fmla="*/ 4341097 w 14267806"/>
              <a:gd name="connsiteY3664" fmla="*/ 162125 h 9114416"/>
              <a:gd name="connsiteX3665" fmla="*/ 4257730 w 14267806"/>
              <a:gd name="connsiteY3665" fmla="*/ 199581 h 9114416"/>
              <a:gd name="connsiteX3666" fmla="*/ 4250059 w 14267806"/>
              <a:gd name="connsiteY3666" fmla="*/ 190923 h 9114416"/>
              <a:gd name="connsiteX3667" fmla="*/ 4269534 w 14267806"/>
              <a:gd name="connsiteY3667" fmla="*/ 157796 h 9114416"/>
              <a:gd name="connsiteX3668" fmla="*/ 4440667 w 14267806"/>
              <a:gd name="connsiteY3668" fmla="*/ 17984 h 9114416"/>
              <a:gd name="connsiteX3669" fmla="*/ 4474470 w 14267806"/>
              <a:gd name="connsiteY3669" fmla="*/ 1325 h 9114416"/>
              <a:gd name="connsiteX3670" fmla="*/ 4499193 w 14267806"/>
              <a:gd name="connsiteY3670" fmla="*/ 854 h 911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Lst>
            <a:rect l="l" t="t" r="r" b="b"/>
            <a:pathLst>
              <a:path w="14267806" h="9114416">
                <a:moveTo>
                  <a:pt x="9886474" y="8955513"/>
                </a:moveTo>
                <a:cubicBezTo>
                  <a:pt x="9882789" y="8956210"/>
                  <a:pt x="9877928" y="8957857"/>
                  <a:pt x="9871448" y="8960053"/>
                </a:cubicBezTo>
                <a:cubicBezTo>
                  <a:pt x="9880574" y="8968305"/>
                  <a:pt x="9888488" y="8975331"/>
                  <a:pt x="9899935" y="8985747"/>
                </a:cubicBezTo>
                <a:cubicBezTo>
                  <a:pt x="9898011" y="8959888"/>
                  <a:pt x="9897530" y="8953423"/>
                  <a:pt x="9886474" y="8955513"/>
                </a:cubicBezTo>
                <a:close/>
                <a:moveTo>
                  <a:pt x="7816826" y="8774676"/>
                </a:moveTo>
                <a:lnTo>
                  <a:pt x="7817831" y="8775116"/>
                </a:lnTo>
                <a:lnTo>
                  <a:pt x="7817442" y="8775488"/>
                </a:lnTo>
                <a:close/>
                <a:moveTo>
                  <a:pt x="6113592" y="8734044"/>
                </a:moveTo>
                <a:lnTo>
                  <a:pt x="6113351" y="8734921"/>
                </a:lnTo>
                <a:lnTo>
                  <a:pt x="6112742" y="8734109"/>
                </a:lnTo>
                <a:close/>
                <a:moveTo>
                  <a:pt x="3824799" y="8693948"/>
                </a:moveTo>
                <a:lnTo>
                  <a:pt x="3824733" y="8694144"/>
                </a:lnTo>
                <a:lnTo>
                  <a:pt x="3824555" y="8694489"/>
                </a:lnTo>
                <a:close/>
                <a:moveTo>
                  <a:pt x="5712405" y="8692886"/>
                </a:moveTo>
                <a:lnTo>
                  <a:pt x="5711821" y="8694354"/>
                </a:lnTo>
                <a:cubicBezTo>
                  <a:pt x="5711821" y="8694354"/>
                  <a:pt x="5711090" y="8693542"/>
                  <a:pt x="5711090" y="8693542"/>
                </a:cubicBezTo>
                <a:close/>
                <a:moveTo>
                  <a:pt x="5017460" y="8653007"/>
                </a:moveTo>
                <a:lnTo>
                  <a:pt x="5017820" y="8653254"/>
                </a:lnTo>
                <a:lnTo>
                  <a:pt x="5017090" y="8654201"/>
                </a:lnTo>
                <a:close/>
                <a:moveTo>
                  <a:pt x="9511792" y="8649872"/>
                </a:moveTo>
                <a:cubicBezTo>
                  <a:pt x="9489401" y="8663797"/>
                  <a:pt x="9467734" y="8677317"/>
                  <a:pt x="9446188" y="8690845"/>
                </a:cubicBezTo>
                <a:cubicBezTo>
                  <a:pt x="9512279" y="8704364"/>
                  <a:pt x="9523596" y="8695301"/>
                  <a:pt x="9511792" y="8649872"/>
                </a:cubicBezTo>
                <a:close/>
                <a:moveTo>
                  <a:pt x="8330940" y="8584024"/>
                </a:moveTo>
                <a:cubicBezTo>
                  <a:pt x="8308305" y="8605382"/>
                  <a:pt x="8285664" y="8626748"/>
                  <a:pt x="8263023" y="8647978"/>
                </a:cubicBezTo>
                <a:cubicBezTo>
                  <a:pt x="8266554" y="8652713"/>
                  <a:pt x="8270207" y="8657439"/>
                  <a:pt x="8273738" y="8662174"/>
                </a:cubicBezTo>
                <a:cubicBezTo>
                  <a:pt x="8296738" y="8641485"/>
                  <a:pt x="8319866" y="8620668"/>
                  <a:pt x="8342873" y="8599843"/>
                </a:cubicBezTo>
                <a:cubicBezTo>
                  <a:pt x="8338855" y="8594568"/>
                  <a:pt x="8334958" y="8589292"/>
                  <a:pt x="8330940" y="8584024"/>
                </a:cubicBezTo>
                <a:close/>
                <a:moveTo>
                  <a:pt x="7708260" y="8569549"/>
                </a:moveTo>
                <a:cubicBezTo>
                  <a:pt x="7687208" y="8586180"/>
                  <a:pt x="7667611" y="8613498"/>
                  <a:pt x="7644848" y="8617421"/>
                </a:cubicBezTo>
                <a:cubicBezTo>
                  <a:pt x="7582532" y="8628236"/>
                  <a:pt x="7584967" y="8686110"/>
                  <a:pt x="7567562" y="8730863"/>
                </a:cubicBezTo>
                <a:cubicBezTo>
                  <a:pt x="7637793" y="8704094"/>
                  <a:pt x="7671264" y="8635270"/>
                  <a:pt x="7717027" y="8580642"/>
                </a:cubicBezTo>
                <a:cubicBezTo>
                  <a:pt x="7714105" y="8576990"/>
                  <a:pt x="7711189" y="8573202"/>
                  <a:pt x="7708260" y="8569549"/>
                </a:cubicBezTo>
                <a:close/>
                <a:moveTo>
                  <a:pt x="6189420" y="8534123"/>
                </a:moveTo>
                <a:cubicBezTo>
                  <a:pt x="6185889" y="8539534"/>
                  <a:pt x="6182242" y="8544945"/>
                  <a:pt x="6178711" y="8550348"/>
                </a:cubicBezTo>
                <a:cubicBezTo>
                  <a:pt x="6189662" y="8559276"/>
                  <a:pt x="6200615" y="8568332"/>
                  <a:pt x="6211696" y="8577395"/>
                </a:cubicBezTo>
                <a:cubicBezTo>
                  <a:pt x="6215220" y="8571984"/>
                  <a:pt x="6218872" y="8566581"/>
                  <a:pt x="6222403" y="8561170"/>
                </a:cubicBezTo>
                <a:cubicBezTo>
                  <a:pt x="6211451" y="8552107"/>
                  <a:pt x="6200370" y="8543186"/>
                  <a:pt x="6189420" y="8534123"/>
                </a:cubicBezTo>
                <a:close/>
                <a:moveTo>
                  <a:pt x="8827475" y="8531010"/>
                </a:moveTo>
                <a:lnTo>
                  <a:pt x="8827161" y="8531425"/>
                </a:lnTo>
                <a:lnTo>
                  <a:pt x="8826918" y="8531290"/>
                </a:lnTo>
                <a:close/>
                <a:moveTo>
                  <a:pt x="9093351" y="8527638"/>
                </a:moveTo>
                <a:cubicBezTo>
                  <a:pt x="9085558" y="8538722"/>
                  <a:pt x="9077643" y="8549680"/>
                  <a:pt x="9069857" y="8560764"/>
                </a:cubicBezTo>
                <a:cubicBezTo>
                  <a:pt x="9073503" y="8564282"/>
                  <a:pt x="9077156" y="8567934"/>
                  <a:pt x="9080809" y="8571443"/>
                </a:cubicBezTo>
                <a:cubicBezTo>
                  <a:pt x="9089934" y="8562117"/>
                  <a:pt x="9099067" y="8552783"/>
                  <a:pt x="9108077" y="8543322"/>
                </a:cubicBezTo>
                <a:cubicBezTo>
                  <a:pt x="9103199" y="8538046"/>
                  <a:pt x="9098336" y="8532778"/>
                  <a:pt x="9093351" y="8527638"/>
                </a:cubicBezTo>
                <a:close/>
                <a:moveTo>
                  <a:pt x="5848867" y="8517762"/>
                </a:moveTo>
                <a:cubicBezTo>
                  <a:pt x="5838042" y="8530208"/>
                  <a:pt x="5827206" y="8542645"/>
                  <a:pt x="5816375" y="8555083"/>
                </a:cubicBezTo>
                <a:cubicBezTo>
                  <a:pt x="5817951" y="8556300"/>
                  <a:pt x="5819412" y="8557518"/>
                  <a:pt x="5823066" y="8560494"/>
                </a:cubicBezTo>
                <a:cubicBezTo>
                  <a:pt x="5834382" y="8550627"/>
                  <a:pt x="5846194" y="8540210"/>
                  <a:pt x="5857999" y="8529802"/>
                </a:cubicBezTo>
                <a:cubicBezTo>
                  <a:pt x="5854955" y="8525744"/>
                  <a:pt x="5851911" y="8521821"/>
                  <a:pt x="5848867" y="8517762"/>
                </a:cubicBezTo>
                <a:close/>
                <a:moveTo>
                  <a:pt x="7610044" y="8516815"/>
                </a:moveTo>
                <a:cubicBezTo>
                  <a:pt x="7591543" y="8528449"/>
                  <a:pt x="7557584" y="8539669"/>
                  <a:pt x="7557340" y="8551566"/>
                </a:cubicBezTo>
                <a:cubicBezTo>
                  <a:pt x="7556853" y="8582536"/>
                  <a:pt x="7549304" y="8596732"/>
                  <a:pt x="7522773" y="8603894"/>
                </a:cubicBezTo>
                <a:cubicBezTo>
                  <a:pt x="7518146" y="8583077"/>
                  <a:pt x="7514256" y="8564823"/>
                  <a:pt x="7509508" y="8543322"/>
                </a:cubicBezTo>
                <a:cubicBezTo>
                  <a:pt x="7469589" y="8557924"/>
                  <a:pt x="7465084" y="8588074"/>
                  <a:pt x="7467634" y="8624854"/>
                </a:cubicBezTo>
                <a:cubicBezTo>
                  <a:pt x="7488693" y="8633917"/>
                  <a:pt x="7508412" y="8642296"/>
                  <a:pt x="7530559" y="8651766"/>
                </a:cubicBezTo>
                <a:cubicBezTo>
                  <a:pt x="7560986" y="8606735"/>
                  <a:pt x="7589351" y="8564417"/>
                  <a:pt x="7617708" y="8522091"/>
                </a:cubicBezTo>
                <a:cubicBezTo>
                  <a:pt x="7615151" y="8520333"/>
                  <a:pt x="7612601" y="8518574"/>
                  <a:pt x="7610044" y="8516815"/>
                </a:cubicBezTo>
                <a:close/>
                <a:moveTo>
                  <a:pt x="5316380" y="8515471"/>
                </a:moveTo>
                <a:cubicBezTo>
                  <a:pt x="5249070" y="8535070"/>
                  <a:pt x="5237510" y="8595650"/>
                  <a:pt x="5208414" y="8637570"/>
                </a:cubicBezTo>
                <a:cubicBezTo>
                  <a:pt x="5211587" y="8641079"/>
                  <a:pt x="5214746" y="8644596"/>
                  <a:pt x="5217912" y="8648113"/>
                </a:cubicBezTo>
                <a:cubicBezTo>
                  <a:pt x="5248219" y="8607276"/>
                  <a:pt x="5278525" y="8566446"/>
                  <a:pt x="5316380" y="8515471"/>
                </a:cubicBezTo>
                <a:close/>
                <a:moveTo>
                  <a:pt x="5420318" y="8502484"/>
                </a:moveTo>
                <a:cubicBezTo>
                  <a:pt x="5409244" y="8512224"/>
                  <a:pt x="5397928" y="8521956"/>
                  <a:pt x="5386732" y="8531561"/>
                </a:cubicBezTo>
                <a:cubicBezTo>
                  <a:pt x="5413871" y="8549409"/>
                  <a:pt x="5429328" y="8545080"/>
                  <a:pt x="5429450" y="8514930"/>
                </a:cubicBezTo>
                <a:cubicBezTo>
                  <a:pt x="5429450" y="8511954"/>
                  <a:pt x="5425189" y="8508842"/>
                  <a:pt x="5420318" y="8502484"/>
                </a:cubicBezTo>
                <a:close/>
                <a:moveTo>
                  <a:pt x="9037846" y="8480713"/>
                </a:moveTo>
                <a:cubicBezTo>
                  <a:pt x="9033098" y="8479909"/>
                  <a:pt x="9027618" y="8484365"/>
                  <a:pt x="9022504" y="8486529"/>
                </a:cubicBezTo>
                <a:cubicBezTo>
                  <a:pt x="9026895" y="8492887"/>
                  <a:pt x="9030662" y="8500184"/>
                  <a:pt x="9036142" y="8505054"/>
                </a:cubicBezTo>
                <a:cubicBezTo>
                  <a:pt x="9037116" y="8506137"/>
                  <a:pt x="9044422" y="8498967"/>
                  <a:pt x="9051112" y="8493699"/>
                </a:cubicBezTo>
                <a:cubicBezTo>
                  <a:pt x="9045511" y="8487882"/>
                  <a:pt x="9042108" y="8481389"/>
                  <a:pt x="9037846" y="8480713"/>
                </a:cubicBezTo>
                <a:close/>
                <a:moveTo>
                  <a:pt x="9437428" y="8442994"/>
                </a:moveTo>
                <a:cubicBezTo>
                  <a:pt x="9423912" y="8479368"/>
                  <a:pt x="9413325" y="8507489"/>
                  <a:pt x="9399573" y="8544404"/>
                </a:cubicBezTo>
                <a:cubicBezTo>
                  <a:pt x="9416248" y="8538722"/>
                  <a:pt x="9432070" y="8538587"/>
                  <a:pt x="9438524" y="8529937"/>
                </a:cubicBezTo>
                <a:cubicBezTo>
                  <a:pt x="9451782" y="8512224"/>
                  <a:pt x="9460062" y="8489911"/>
                  <a:pt x="9471258" y="8467734"/>
                </a:cubicBezTo>
                <a:cubicBezTo>
                  <a:pt x="9460549" y="8459761"/>
                  <a:pt x="9451052" y="8452726"/>
                  <a:pt x="9437428" y="8442994"/>
                </a:cubicBezTo>
                <a:close/>
                <a:moveTo>
                  <a:pt x="7305763" y="8436772"/>
                </a:moveTo>
                <a:lnTo>
                  <a:pt x="7306424" y="8436965"/>
                </a:lnTo>
                <a:lnTo>
                  <a:pt x="7306250" y="8437448"/>
                </a:lnTo>
                <a:close/>
                <a:moveTo>
                  <a:pt x="6145628" y="8426589"/>
                </a:moveTo>
                <a:cubicBezTo>
                  <a:pt x="6123621" y="8425549"/>
                  <a:pt x="6113992" y="8457292"/>
                  <a:pt x="6096554" y="8456785"/>
                </a:cubicBezTo>
                <a:cubicBezTo>
                  <a:pt x="6076225" y="8452591"/>
                  <a:pt x="6056263" y="8448397"/>
                  <a:pt x="6036186" y="8444212"/>
                </a:cubicBezTo>
                <a:cubicBezTo>
                  <a:pt x="6035822" y="8450291"/>
                  <a:pt x="6035455" y="8456243"/>
                  <a:pt x="6035213" y="8462323"/>
                </a:cubicBezTo>
                <a:cubicBezTo>
                  <a:pt x="6084629" y="8510465"/>
                  <a:pt x="6120894" y="8450562"/>
                  <a:pt x="6172507" y="8440965"/>
                </a:cubicBezTo>
                <a:cubicBezTo>
                  <a:pt x="6161674" y="8430925"/>
                  <a:pt x="6152964" y="8426936"/>
                  <a:pt x="6145628" y="8426589"/>
                </a:cubicBezTo>
                <a:close/>
                <a:moveTo>
                  <a:pt x="9115856" y="8426228"/>
                </a:moveTo>
                <a:cubicBezTo>
                  <a:pt x="9111723" y="8429602"/>
                  <a:pt x="9109166" y="8435554"/>
                  <a:pt x="9106007" y="8440424"/>
                </a:cubicBezTo>
                <a:cubicBezTo>
                  <a:pt x="9109051" y="8442453"/>
                  <a:pt x="9111967" y="8444347"/>
                  <a:pt x="9116594" y="8447180"/>
                </a:cubicBezTo>
                <a:cubicBezTo>
                  <a:pt x="9119874" y="8442859"/>
                  <a:pt x="9123291" y="8438395"/>
                  <a:pt x="9126693" y="8433796"/>
                </a:cubicBezTo>
                <a:cubicBezTo>
                  <a:pt x="9122919" y="8431090"/>
                  <a:pt x="9117203" y="8425281"/>
                  <a:pt x="9115856" y="8426228"/>
                </a:cubicBezTo>
                <a:close/>
                <a:moveTo>
                  <a:pt x="6982981" y="8413918"/>
                </a:moveTo>
                <a:cubicBezTo>
                  <a:pt x="6948178" y="8431766"/>
                  <a:pt x="6919690" y="8446368"/>
                  <a:pt x="6891212" y="8461113"/>
                </a:cubicBezTo>
                <a:cubicBezTo>
                  <a:pt x="6969107" y="8472875"/>
                  <a:pt x="6969107" y="8472875"/>
                  <a:pt x="6982981" y="8413918"/>
                </a:cubicBezTo>
                <a:close/>
                <a:moveTo>
                  <a:pt x="8491120" y="8396881"/>
                </a:moveTo>
                <a:cubicBezTo>
                  <a:pt x="8449970" y="8443130"/>
                  <a:pt x="8408347" y="8488694"/>
                  <a:pt x="8368673" y="8536423"/>
                </a:cubicBezTo>
                <a:cubicBezTo>
                  <a:pt x="8363566" y="8542645"/>
                  <a:pt x="8369282" y="8559817"/>
                  <a:pt x="8370500" y="8580777"/>
                </a:cubicBezTo>
                <a:cubicBezTo>
                  <a:pt x="8401657" y="8557924"/>
                  <a:pt x="8428310" y="8542240"/>
                  <a:pt x="8450708" y="8520874"/>
                </a:cubicBezTo>
                <a:cubicBezTo>
                  <a:pt x="8471401" y="8501267"/>
                  <a:pt x="8489652" y="8490723"/>
                  <a:pt x="8515338" y="8507219"/>
                </a:cubicBezTo>
                <a:cubicBezTo>
                  <a:pt x="8544669" y="8526014"/>
                  <a:pt x="8565112" y="8508977"/>
                  <a:pt x="8582274" y="8483689"/>
                </a:cubicBezTo>
                <a:cubicBezTo>
                  <a:pt x="8591893" y="8469357"/>
                  <a:pt x="8600288" y="8454214"/>
                  <a:pt x="8609299" y="8439477"/>
                </a:cubicBezTo>
                <a:cubicBezTo>
                  <a:pt x="8607350" y="8436636"/>
                  <a:pt x="8605524" y="8433796"/>
                  <a:pt x="8603576" y="8431090"/>
                </a:cubicBezTo>
                <a:cubicBezTo>
                  <a:pt x="8594937" y="8439748"/>
                  <a:pt x="8587266" y="8450427"/>
                  <a:pt x="8577281" y="8456514"/>
                </a:cubicBezTo>
                <a:cubicBezTo>
                  <a:pt x="8567303" y="8462594"/>
                  <a:pt x="8554281" y="8468681"/>
                  <a:pt x="8543938" y="8466652"/>
                </a:cubicBezTo>
                <a:cubicBezTo>
                  <a:pt x="8534197" y="8464758"/>
                  <a:pt x="8526898" y="8447992"/>
                  <a:pt x="8517042" y="8445827"/>
                </a:cubicBezTo>
                <a:cubicBezTo>
                  <a:pt x="8508640" y="8443941"/>
                  <a:pt x="8498168" y="8453538"/>
                  <a:pt x="8485755" y="8459490"/>
                </a:cubicBezTo>
                <a:cubicBezTo>
                  <a:pt x="8492940" y="8436907"/>
                  <a:pt x="8498168" y="8420682"/>
                  <a:pt x="8503290" y="8404456"/>
                </a:cubicBezTo>
                <a:cubicBezTo>
                  <a:pt x="8499272" y="8401886"/>
                  <a:pt x="8495131" y="8399451"/>
                  <a:pt x="8491120" y="8396881"/>
                </a:cubicBezTo>
                <a:close/>
                <a:moveTo>
                  <a:pt x="4786571" y="8396340"/>
                </a:moveTo>
                <a:lnTo>
                  <a:pt x="4785711" y="8397287"/>
                </a:lnTo>
                <a:lnTo>
                  <a:pt x="4785717" y="8397259"/>
                </a:lnTo>
                <a:close/>
                <a:moveTo>
                  <a:pt x="4822581" y="8369143"/>
                </a:moveTo>
                <a:lnTo>
                  <a:pt x="4822836" y="8369842"/>
                </a:lnTo>
                <a:lnTo>
                  <a:pt x="4822349" y="8369301"/>
                </a:lnTo>
                <a:close/>
                <a:moveTo>
                  <a:pt x="5548846" y="8346718"/>
                </a:moveTo>
                <a:cubicBezTo>
                  <a:pt x="5542278" y="8347800"/>
                  <a:pt x="5536434" y="8353076"/>
                  <a:pt x="5530230" y="8356593"/>
                </a:cubicBezTo>
                <a:cubicBezTo>
                  <a:pt x="5533517" y="8362943"/>
                  <a:pt x="5536806" y="8369165"/>
                  <a:pt x="5542887" y="8380791"/>
                </a:cubicBezTo>
                <a:cubicBezTo>
                  <a:pt x="5550429" y="8370518"/>
                  <a:pt x="5556153" y="8365378"/>
                  <a:pt x="5558223" y="8358749"/>
                </a:cubicBezTo>
                <a:cubicBezTo>
                  <a:pt x="5559068" y="8356052"/>
                  <a:pt x="5551533" y="8346312"/>
                  <a:pt x="5548846" y="8346718"/>
                </a:cubicBezTo>
                <a:close/>
                <a:moveTo>
                  <a:pt x="7060024" y="8334009"/>
                </a:moveTo>
                <a:cubicBezTo>
                  <a:pt x="7051263" y="8345229"/>
                  <a:pt x="7042504" y="8356457"/>
                  <a:pt x="7033736" y="8367813"/>
                </a:cubicBezTo>
                <a:cubicBezTo>
                  <a:pt x="7037025" y="8371600"/>
                  <a:pt x="7040183" y="8375380"/>
                  <a:pt x="7043471" y="8379168"/>
                </a:cubicBezTo>
                <a:cubicBezTo>
                  <a:pt x="7053699" y="8369707"/>
                  <a:pt x="7063920" y="8360237"/>
                  <a:pt x="7074264" y="8350911"/>
                </a:cubicBezTo>
                <a:cubicBezTo>
                  <a:pt x="7069521" y="8345229"/>
                  <a:pt x="7064772" y="8339683"/>
                  <a:pt x="7060024" y="8334009"/>
                </a:cubicBezTo>
                <a:close/>
                <a:moveTo>
                  <a:pt x="9234772" y="8322782"/>
                </a:moveTo>
                <a:cubicBezTo>
                  <a:pt x="9229901" y="8324811"/>
                  <a:pt x="9224673" y="8330357"/>
                  <a:pt x="9223090" y="8335768"/>
                </a:cubicBezTo>
                <a:cubicBezTo>
                  <a:pt x="9222237" y="8338879"/>
                  <a:pt x="9227953" y="8344553"/>
                  <a:pt x="9231728" y="8350776"/>
                </a:cubicBezTo>
                <a:cubicBezTo>
                  <a:pt x="9237816" y="8343471"/>
                  <a:pt x="9243410" y="8339277"/>
                  <a:pt x="9244757" y="8333739"/>
                </a:cubicBezTo>
                <a:cubicBezTo>
                  <a:pt x="9245488" y="8331169"/>
                  <a:pt x="9236849" y="8321970"/>
                  <a:pt x="9234772" y="8322782"/>
                </a:cubicBezTo>
                <a:close/>
                <a:moveTo>
                  <a:pt x="5426406" y="8308044"/>
                </a:moveTo>
                <a:cubicBezTo>
                  <a:pt x="5419588" y="8314673"/>
                  <a:pt x="5412897" y="8321294"/>
                  <a:pt x="5406079" y="8327922"/>
                </a:cubicBezTo>
                <a:cubicBezTo>
                  <a:pt x="5408148" y="8331033"/>
                  <a:pt x="5410340" y="8334145"/>
                  <a:pt x="5412410" y="8337256"/>
                </a:cubicBezTo>
                <a:cubicBezTo>
                  <a:pt x="5418856" y="8329410"/>
                  <a:pt x="5425310" y="8321564"/>
                  <a:pt x="5431763" y="8313861"/>
                </a:cubicBezTo>
                <a:cubicBezTo>
                  <a:pt x="5429937" y="8311967"/>
                  <a:pt x="5428233" y="8310074"/>
                  <a:pt x="5426406" y="8308044"/>
                </a:cubicBezTo>
                <a:close/>
                <a:moveTo>
                  <a:pt x="8143139" y="8286949"/>
                </a:moveTo>
                <a:cubicBezTo>
                  <a:pt x="8138154" y="8296689"/>
                  <a:pt x="8133276" y="8306556"/>
                  <a:pt x="8128291" y="8316296"/>
                </a:cubicBezTo>
                <a:cubicBezTo>
                  <a:pt x="8131213" y="8318190"/>
                  <a:pt x="8134136" y="8320219"/>
                  <a:pt x="8137051" y="8322105"/>
                </a:cubicBezTo>
                <a:cubicBezTo>
                  <a:pt x="8142287" y="8313320"/>
                  <a:pt x="8147401" y="8304662"/>
                  <a:pt x="8152508" y="8295877"/>
                </a:cubicBezTo>
                <a:cubicBezTo>
                  <a:pt x="8149471" y="8292901"/>
                  <a:pt x="8146305" y="8289925"/>
                  <a:pt x="8143139" y="8286949"/>
                </a:cubicBezTo>
                <a:close/>
                <a:moveTo>
                  <a:pt x="5381495" y="8284252"/>
                </a:moveTo>
                <a:cubicBezTo>
                  <a:pt x="5346806" y="8312779"/>
                  <a:pt x="5288265" y="8252875"/>
                  <a:pt x="5263675" y="8319678"/>
                </a:cubicBezTo>
                <a:cubicBezTo>
                  <a:pt x="5289483" y="8333739"/>
                  <a:pt x="5307490" y="8343471"/>
                  <a:pt x="5315284" y="8347664"/>
                </a:cubicBezTo>
                <a:cubicBezTo>
                  <a:pt x="5338047" y="8325893"/>
                  <a:pt x="5359707" y="8305068"/>
                  <a:pt x="5381495" y="8284252"/>
                </a:cubicBezTo>
                <a:close/>
                <a:moveTo>
                  <a:pt x="8590554" y="8282358"/>
                </a:moveTo>
                <a:cubicBezTo>
                  <a:pt x="8581915" y="8296013"/>
                  <a:pt x="8573148" y="8309668"/>
                  <a:pt x="8564510" y="8323323"/>
                </a:cubicBezTo>
                <a:cubicBezTo>
                  <a:pt x="8567303" y="8325622"/>
                  <a:pt x="8570233" y="8327922"/>
                  <a:pt x="8573026" y="8330222"/>
                </a:cubicBezTo>
                <a:cubicBezTo>
                  <a:pt x="8583126" y="8317784"/>
                  <a:pt x="8593225" y="8305339"/>
                  <a:pt x="8603332" y="8292766"/>
                </a:cubicBezTo>
                <a:cubicBezTo>
                  <a:pt x="8599070" y="8289249"/>
                  <a:pt x="8594816" y="8285867"/>
                  <a:pt x="8590554" y="8282358"/>
                </a:cubicBezTo>
                <a:close/>
                <a:moveTo>
                  <a:pt x="6909828" y="8270995"/>
                </a:moveTo>
                <a:cubicBezTo>
                  <a:pt x="6905817" y="8280599"/>
                  <a:pt x="6901676" y="8290331"/>
                  <a:pt x="6897543" y="8299936"/>
                </a:cubicBezTo>
                <a:cubicBezTo>
                  <a:pt x="6900460" y="8301559"/>
                  <a:pt x="6903382" y="8303182"/>
                  <a:pt x="6906304" y="8304798"/>
                </a:cubicBezTo>
                <a:cubicBezTo>
                  <a:pt x="6910802" y="8295336"/>
                  <a:pt x="6915307" y="8285867"/>
                  <a:pt x="6919935" y="8276406"/>
                </a:cubicBezTo>
                <a:cubicBezTo>
                  <a:pt x="6916526" y="8274647"/>
                  <a:pt x="6913244" y="8272753"/>
                  <a:pt x="6909828" y="8270995"/>
                </a:cubicBezTo>
                <a:close/>
                <a:moveTo>
                  <a:pt x="9387282" y="8260992"/>
                </a:moveTo>
                <a:cubicBezTo>
                  <a:pt x="9387282" y="8260992"/>
                  <a:pt x="9386422" y="8261804"/>
                  <a:pt x="9386307" y="8261668"/>
                </a:cubicBezTo>
                <a:lnTo>
                  <a:pt x="9386641" y="8261251"/>
                </a:lnTo>
                <a:close/>
                <a:moveTo>
                  <a:pt x="6831574" y="8260992"/>
                </a:moveTo>
                <a:cubicBezTo>
                  <a:pt x="6823173" y="8276676"/>
                  <a:pt x="6814779" y="8292360"/>
                  <a:pt x="6806375" y="8308180"/>
                </a:cubicBezTo>
                <a:cubicBezTo>
                  <a:pt x="6810639" y="8311291"/>
                  <a:pt x="6814900" y="8314402"/>
                  <a:pt x="6819162" y="8317514"/>
                </a:cubicBezTo>
                <a:cubicBezTo>
                  <a:pt x="6829139" y="8303445"/>
                  <a:pt x="6839124" y="8289249"/>
                  <a:pt x="6848974" y="8275053"/>
                </a:cubicBezTo>
                <a:cubicBezTo>
                  <a:pt x="6843135" y="8270318"/>
                  <a:pt x="6837413" y="8265727"/>
                  <a:pt x="6831574" y="8260992"/>
                </a:cubicBezTo>
                <a:close/>
                <a:moveTo>
                  <a:pt x="9497552" y="8247608"/>
                </a:moveTo>
                <a:cubicBezTo>
                  <a:pt x="9488298" y="8266403"/>
                  <a:pt x="9479051" y="8285063"/>
                  <a:pt x="9469797" y="8303851"/>
                </a:cubicBezTo>
                <a:cubicBezTo>
                  <a:pt x="9473571" y="8306556"/>
                  <a:pt x="9477468" y="8309262"/>
                  <a:pt x="9481236" y="8312103"/>
                </a:cubicBezTo>
                <a:cubicBezTo>
                  <a:pt x="9493412" y="8295472"/>
                  <a:pt x="9505582" y="8279111"/>
                  <a:pt x="9517751" y="8262615"/>
                </a:cubicBezTo>
                <a:cubicBezTo>
                  <a:pt x="9511061" y="8257610"/>
                  <a:pt x="9504371" y="8252605"/>
                  <a:pt x="9497552" y="8247608"/>
                </a:cubicBezTo>
                <a:close/>
                <a:moveTo>
                  <a:pt x="5554935" y="8241791"/>
                </a:moveTo>
                <a:cubicBezTo>
                  <a:pt x="5553231" y="8244902"/>
                  <a:pt x="5551403" y="8247878"/>
                  <a:pt x="5549700" y="8250990"/>
                </a:cubicBezTo>
                <a:cubicBezTo>
                  <a:pt x="5552987" y="8252470"/>
                  <a:pt x="5556274" y="8255446"/>
                  <a:pt x="5559440" y="8255175"/>
                </a:cubicBezTo>
                <a:cubicBezTo>
                  <a:pt x="5561266" y="8255040"/>
                  <a:pt x="5562842" y="8249907"/>
                  <a:pt x="5564425" y="8246931"/>
                </a:cubicBezTo>
                <a:cubicBezTo>
                  <a:pt x="5561266" y="8245173"/>
                  <a:pt x="5558102" y="8243414"/>
                  <a:pt x="5554935" y="8241791"/>
                </a:cubicBezTo>
                <a:close/>
                <a:moveTo>
                  <a:pt x="8097498" y="8227865"/>
                </a:moveTo>
                <a:cubicBezTo>
                  <a:pt x="8091295" y="8231382"/>
                  <a:pt x="8084964" y="8234756"/>
                  <a:pt x="8078632" y="8238138"/>
                </a:cubicBezTo>
                <a:cubicBezTo>
                  <a:pt x="8080093" y="8242061"/>
                  <a:pt x="8081432" y="8245984"/>
                  <a:pt x="8082893" y="8249907"/>
                </a:cubicBezTo>
                <a:cubicBezTo>
                  <a:pt x="8089225" y="8245173"/>
                  <a:pt x="8095550" y="8240573"/>
                  <a:pt x="8101760" y="8235839"/>
                </a:cubicBezTo>
                <a:cubicBezTo>
                  <a:pt x="8100299" y="8233141"/>
                  <a:pt x="8098960" y="8230571"/>
                  <a:pt x="8097498" y="8227865"/>
                </a:cubicBezTo>
                <a:close/>
                <a:moveTo>
                  <a:pt x="8198278" y="8225836"/>
                </a:moveTo>
                <a:cubicBezTo>
                  <a:pt x="8168696" y="8237597"/>
                  <a:pt x="8171497" y="8253958"/>
                  <a:pt x="8183308" y="8272347"/>
                </a:cubicBezTo>
                <a:cubicBezTo>
                  <a:pt x="8184648" y="8274512"/>
                  <a:pt x="8190127" y="8273430"/>
                  <a:pt x="8198278" y="8274376"/>
                </a:cubicBezTo>
                <a:cubicBezTo>
                  <a:pt x="8198278" y="8259233"/>
                  <a:pt x="8198278" y="8244767"/>
                  <a:pt x="8198278" y="8225836"/>
                </a:cubicBezTo>
                <a:close/>
                <a:moveTo>
                  <a:pt x="6428461" y="8225701"/>
                </a:moveTo>
                <a:cubicBezTo>
                  <a:pt x="6408864" y="8244767"/>
                  <a:pt x="6386954" y="8266133"/>
                  <a:pt x="6365172" y="8287355"/>
                </a:cubicBezTo>
                <a:cubicBezTo>
                  <a:pt x="6366877" y="8290466"/>
                  <a:pt x="6368581" y="8293442"/>
                  <a:pt x="6370287" y="8296554"/>
                </a:cubicBezTo>
                <a:cubicBezTo>
                  <a:pt x="6385865" y="8291278"/>
                  <a:pt x="6401321" y="8286138"/>
                  <a:pt x="6416780" y="8281005"/>
                </a:cubicBezTo>
                <a:cubicBezTo>
                  <a:pt x="6418120" y="8283575"/>
                  <a:pt x="6419451" y="8286138"/>
                  <a:pt x="6420669" y="8288708"/>
                </a:cubicBezTo>
                <a:cubicBezTo>
                  <a:pt x="6363466" y="8358073"/>
                  <a:pt x="6306265" y="8427310"/>
                  <a:pt x="6249056" y="8496675"/>
                </a:cubicBezTo>
                <a:cubicBezTo>
                  <a:pt x="6251492" y="8499373"/>
                  <a:pt x="6253928" y="8502078"/>
                  <a:pt x="6256363" y="8504649"/>
                </a:cubicBezTo>
                <a:cubicBezTo>
                  <a:pt x="6284111" y="8482606"/>
                  <a:pt x="6311744" y="8460572"/>
                  <a:pt x="6339494" y="8438665"/>
                </a:cubicBezTo>
                <a:cubicBezTo>
                  <a:pt x="6342531" y="8442589"/>
                  <a:pt x="6345704" y="8446504"/>
                  <a:pt x="6348741" y="8450291"/>
                </a:cubicBezTo>
                <a:cubicBezTo>
                  <a:pt x="6326098" y="8487341"/>
                  <a:pt x="6303344" y="8524256"/>
                  <a:pt x="6280702" y="8561306"/>
                </a:cubicBezTo>
                <a:cubicBezTo>
                  <a:pt x="6306508" y="8551701"/>
                  <a:pt x="6326342" y="8534664"/>
                  <a:pt x="6346062" y="8517492"/>
                </a:cubicBezTo>
                <a:cubicBezTo>
                  <a:pt x="6368094" y="8498291"/>
                  <a:pt x="6388171" y="8466246"/>
                  <a:pt x="6412395" y="8461925"/>
                </a:cubicBezTo>
                <a:cubicBezTo>
                  <a:pt x="6469353" y="8451644"/>
                  <a:pt x="6505017" y="8409183"/>
                  <a:pt x="6544578" y="8372818"/>
                </a:cubicBezTo>
                <a:cubicBezTo>
                  <a:pt x="6580599" y="8339683"/>
                  <a:pt x="6611636" y="8299936"/>
                  <a:pt x="6644863" y="8263021"/>
                </a:cubicBezTo>
                <a:cubicBezTo>
                  <a:pt x="6641948" y="8258151"/>
                  <a:pt x="6639018" y="8253417"/>
                  <a:pt x="6636102" y="8248555"/>
                </a:cubicBezTo>
                <a:cubicBezTo>
                  <a:pt x="6605797" y="8265727"/>
                  <a:pt x="6575606" y="8282899"/>
                  <a:pt x="6540315" y="8302912"/>
                </a:cubicBezTo>
                <a:cubicBezTo>
                  <a:pt x="6541289" y="8285063"/>
                  <a:pt x="6542020" y="8273565"/>
                  <a:pt x="6542143" y="8270995"/>
                </a:cubicBezTo>
                <a:cubicBezTo>
                  <a:pt x="6503555" y="8255581"/>
                  <a:pt x="6468624" y="8241791"/>
                  <a:pt x="6428461" y="8225701"/>
                </a:cubicBezTo>
                <a:close/>
                <a:moveTo>
                  <a:pt x="5472291" y="8222589"/>
                </a:moveTo>
                <a:cubicBezTo>
                  <a:pt x="5465472" y="8233945"/>
                  <a:pt x="5460121" y="8238950"/>
                  <a:pt x="5460852" y="8242602"/>
                </a:cubicBezTo>
                <a:cubicBezTo>
                  <a:pt x="5461704" y="8247067"/>
                  <a:pt x="5467785" y="8253958"/>
                  <a:pt x="5471074" y="8253552"/>
                </a:cubicBezTo>
                <a:cubicBezTo>
                  <a:pt x="5475213" y="8253146"/>
                  <a:pt x="5481545" y="8246661"/>
                  <a:pt x="5481788" y="8242332"/>
                </a:cubicBezTo>
                <a:cubicBezTo>
                  <a:pt x="5482033" y="8237327"/>
                  <a:pt x="5476918" y="8231788"/>
                  <a:pt x="5472291" y="8222589"/>
                </a:cubicBezTo>
                <a:close/>
                <a:moveTo>
                  <a:pt x="7605782" y="8212316"/>
                </a:moveTo>
                <a:cubicBezTo>
                  <a:pt x="7596893" y="8221778"/>
                  <a:pt x="7587768" y="8231382"/>
                  <a:pt x="7578757" y="8240844"/>
                </a:cubicBezTo>
                <a:cubicBezTo>
                  <a:pt x="7580705" y="8243143"/>
                  <a:pt x="7582532" y="8245578"/>
                  <a:pt x="7584480" y="8247878"/>
                </a:cubicBezTo>
                <a:cubicBezTo>
                  <a:pt x="7593613" y="8238544"/>
                  <a:pt x="7602860" y="8229083"/>
                  <a:pt x="7611992" y="8219749"/>
                </a:cubicBezTo>
                <a:cubicBezTo>
                  <a:pt x="7609915" y="8217314"/>
                  <a:pt x="7607852" y="8214743"/>
                  <a:pt x="7605782" y="8212316"/>
                </a:cubicBezTo>
                <a:close/>
                <a:moveTo>
                  <a:pt x="6864430" y="8200277"/>
                </a:moveTo>
                <a:cubicBezTo>
                  <a:pt x="6856523" y="8206499"/>
                  <a:pt x="6848487" y="8212722"/>
                  <a:pt x="6840457" y="8219072"/>
                </a:cubicBezTo>
                <a:cubicBezTo>
                  <a:pt x="6843014" y="8222589"/>
                  <a:pt x="6845570" y="8226242"/>
                  <a:pt x="6848127" y="8229759"/>
                </a:cubicBezTo>
                <a:cubicBezTo>
                  <a:pt x="6855304" y="8222319"/>
                  <a:pt x="6862489" y="8214743"/>
                  <a:pt x="6869666" y="8207311"/>
                </a:cubicBezTo>
                <a:cubicBezTo>
                  <a:pt x="6867961" y="8205011"/>
                  <a:pt x="6866264" y="8202576"/>
                  <a:pt x="6864430" y="8200277"/>
                </a:cubicBezTo>
                <a:close/>
                <a:moveTo>
                  <a:pt x="4370063" y="8193250"/>
                </a:moveTo>
                <a:cubicBezTo>
                  <a:pt x="4364469" y="8205958"/>
                  <a:pt x="4358997" y="8218666"/>
                  <a:pt x="4353518" y="8231382"/>
                </a:cubicBezTo>
                <a:cubicBezTo>
                  <a:pt x="4356433" y="8232862"/>
                  <a:pt x="4359355" y="8234351"/>
                  <a:pt x="4362156" y="8235839"/>
                </a:cubicBezTo>
                <a:cubicBezTo>
                  <a:pt x="4367514" y="8222995"/>
                  <a:pt x="4372749" y="8210152"/>
                  <a:pt x="4378101" y="8197436"/>
                </a:cubicBezTo>
                <a:cubicBezTo>
                  <a:pt x="4375421" y="8196091"/>
                  <a:pt x="4372749" y="8194738"/>
                  <a:pt x="4370063" y="8193250"/>
                </a:cubicBezTo>
                <a:close/>
                <a:moveTo>
                  <a:pt x="7008789" y="8160935"/>
                </a:moveTo>
                <a:cubicBezTo>
                  <a:pt x="6996003" y="8179054"/>
                  <a:pt x="6983104" y="8197165"/>
                  <a:pt x="6970325" y="8215292"/>
                </a:cubicBezTo>
                <a:cubicBezTo>
                  <a:pt x="6973484" y="8218261"/>
                  <a:pt x="6976656" y="8221237"/>
                  <a:pt x="6979815" y="8224213"/>
                </a:cubicBezTo>
                <a:cubicBezTo>
                  <a:pt x="6993446" y="8206905"/>
                  <a:pt x="7007199" y="8189598"/>
                  <a:pt x="7020957" y="8172290"/>
                </a:cubicBezTo>
                <a:cubicBezTo>
                  <a:pt x="7016939" y="8168503"/>
                  <a:pt x="7012800" y="8164715"/>
                  <a:pt x="7008789" y="8160935"/>
                </a:cubicBezTo>
                <a:close/>
                <a:moveTo>
                  <a:pt x="6731282" y="8144567"/>
                </a:moveTo>
                <a:cubicBezTo>
                  <a:pt x="6716311" y="8161739"/>
                  <a:pt x="6701220" y="8178784"/>
                  <a:pt x="6686250" y="8195956"/>
                </a:cubicBezTo>
                <a:cubicBezTo>
                  <a:pt x="6687704" y="8197714"/>
                  <a:pt x="6689294" y="8199465"/>
                  <a:pt x="6690748" y="8201359"/>
                </a:cubicBezTo>
                <a:cubicBezTo>
                  <a:pt x="6708282" y="8187298"/>
                  <a:pt x="6725809" y="8173237"/>
                  <a:pt x="6743329" y="8159177"/>
                </a:cubicBezTo>
                <a:cubicBezTo>
                  <a:pt x="6739318" y="8154307"/>
                  <a:pt x="6735299" y="8149437"/>
                  <a:pt x="6731282" y="8144567"/>
                </a:cubicBezTo>
                <a:close/>
                <a:moveTo>
                  <a:pt x="6581580" y="8142004"/>
                </a:moveTo>
                <a:cubicBezTo>
                  <a:pt x="6553459" y="8156877"/>
                  <a:pt x="6525223" y="8171885"/>
                  <a:pt x="6497109" y="8186892"/>
                </a:cubicBezTo>
                <a:cubicBezTo>
                  <a:pt x="6500269" y="8193927"/>
                  <a:pt x="6503555" y="8200953"/>
                  <a:pt x="6506722" y="8207988"/>
                </a:cubicBezTo>
                <a:cubicBezTo>
                  <a:pt x="6545552" y="8212857"/>
                  <a:pt x="6562462" y="8175943"/>
                  <a:pt x="6587418" y="8154442"/>
                </a:cubicBezTo>
                <a:cubicBezTo>
                  <a:pt x="6585470" y="8150248"/>
                  <a:pt x="6583529" y="8146190"/>
                  <a:pt x="6581580" y="8142004"/>
                </a:cubicBezTo>
                <a:close/>
                <a:moveTo>
                  <a:pt x="9488914" y="8133482"/>
                </a:moveTo>
                <a:lnTo>
                  <a:pt x="9386641" y="8261251"/>
                </a:lnTo>
                <a:lnTo>
                  <a:pt x="9372781" y="8266842"/>
                </a:lnTo>
                <a:cubicBezTo>
                  <a:pt x="9367989" y="8268836"/>
                  <a:pt x="9363548" y="8271201"/>
                  <a:pt x="9360385" y="8274918"/>
                </a:cubicBezTo>
                <a:cubicBezTo>
                  <a:pt x="9302689" y="8342524"/>
                  <a:pt x="9245609" y="8410806"/>
                  <a:pt x="9189131" y="8479774"/>
                </a:cubicBezTo>
                <a:cubicBezTo>
                  <a:pt x="9179884" y="8490994"/>
                  <a:pt x="9174404" y="8506001"/>
                  <a:pt x="9167098" y="8519250"/>
                </a:cubicBezTo>
                <a:cubicBezTo>
                  <a:pt x="9212260" y="8489235"/>
                  <a:pt x="9247071" y="8440289"/>
                  <a:pt x="9291251" y="8425011"/>
                </a:cubicBezTo>
                <a:cubicBezTo>
                  <a:pt x="9346146" y="8405944"/>
                  <a:pt x="9379130" y="8362266"/>
                  <a:pt x="9420868" y="8328328"/>
                </a:cubicBezTo>
                <a:cubicBezTo>
                  <a:pt x="9432436" y="8318866"/>
                  <a:pt x="9440716" y="8301153"/>
                  <a:pt x="9445579" y="8285334"/>
                </a:cubicBezTo>
                <a:cubicBezTo>
                  <a:pt x="9457871" y="8245443"/>
                  <a:pt x="9465291" y="8203794"/>
                  <a:pt x="9496822" y="8174184"/>
                </a:cubicBezTo>
                <a:cubicBezTo>
                  <a:pt x="9502538" y="8168773"/>
                  <a:pt x="9500353" y="8152819"/>
                  <a:pt x="9501692" y="8141599"/>
                </a:cubicBezTo>
                <a:cubicBezTo>
                  <a:pt x="9497431" y="8138893"/>
                  <a:pt x="9493169" y="8136188"/>
                  <a:pt x="9488914" y="8133482"/>
                </a:cubicBezTo>
                <a:close/>
                <a:moveTo>
                  <a:pt x="9264591" y="8123750"/>
                </a:moveTo>
                <a:cubicBezTo>
                  <a:pt x="9199231" y="8208123"/>
                  <a:pt x="9113306" y="8275323"/>
                  <a:pt x="9088473" y="8394311"/>
                </a:cubicBezTo>
                <a:cubicBezTo>
                  <a:pt x="9112819" y="8377139"/>
                  <a:pt x="9141055" y="8357938"/>
                  <a:pt x="9148239" y="8331575"/>
                </a:cubicBezTo>
                <a:cubicBezTo>
                  <a:pt x="9166984" y="8262480"/>
                  <a:pt x="9211529" y="8218937"/>
                  <a:pt x="9254613" y="8171885"/>
                </a:cubicBezTo>
                <a:cubicBezTo>
                  <a:pt x="9264233" y="8161341"/>
                  <a:pt x="9270557" y="8147002"/>
                  <a:pt x="9278343" y="8134429"/>
                </a:cubicBezTo>
                <a:cubicBezTo>
                  <a:pt x="9273723" y="8130912"/>
                  <a:pt x="9269218" y="8127259"/>
                  <a:pt x="9264591" y="8123750"/>
                </a:cubicBezTo>
                <a:close/>
                <a:moveTo>
                  <a:pt x="9407955" y="8118591"/>
                </a:moveTo>
                <a:cubicBezTo>
                  <a:pt x="9397655" y="8121043"/>
                  <a:pt x="9389105" y="8129631"/>
                  <a:pt x="9381071" y="8144034"/>
                </a:cubicBezTo>
                <a:cubicBezTo>
                  <a:pt x="9370120" y="8163633"/>
                  <a:pt x="9353445" y="8179317"/>
                  <a:pt x="9339814" y="8197030"/>
                </a:cubicBezTo>
                <a:cubicBezTo>
                  <a:pt x="9332508" y="8206499"/>
                  <a:pt x="9320947" y="8216502"/>
                  <a:pt x="9320338" y="8226918"/>
                </a:cubicBezTo>
                <a:cubicBezTo>
                  <a:pt x="9318877" y="8252875"/>
                  <a:pt x="9314128" y="8268695"/>
                  <a:pt x="9286623" y="8272077"/>
                </a:cubicBezTo>
                <a:cubicBezTo>
                  <a:pt x="9279074" y="8273024"/>
                  <a:pt x="9273967" y="8296960"/>
                  <a:pt x="9267635" y="8310344"/>
                </a:cubicBezTo>
                <a:cubicBezTo>
                  <a:pt x="9272749" y="8313591"/>
                  <a:pt x="9277856" y="8316837"/>
                  <a:pt x="9282970" y="8320084"/>
                </a:cubicBezTo>
                <a:cubicBezTo>
                  <a:pt x="9336526" y="8257610"/>
                  <a:pt x="9389953" y="8194874"/>
                  <a:pt x="9445336" y="8129965"/>
                </a:cubicBezTo>
                <a:cubicBezTo>
                  <a:pt x="9430305" y="8119823"/>
                  <a:pt x="9418256" y="8116139"/>
                  <a:pt x="9407955" y="8118591"/>
                </a:cubicBezTo>
                <a:close/>
                <a:moveTo>
                  <a:pt x="7894606" y="8118204"/>
                </a:moveTo>
                <a:cubicBezTo>
                  <a:pt x="7874278" y="8125914"/>
                  <a:pt x="7853828" y="8133617"/>
                  <a:pt x="7826080" y="8144034"/>
                </a:cubicBezTo>
                <a:cubicBezTo>
                  <a:pt x="7872086" y="8170802"/>
                  <a:pt x="7872086" y="8170802"/>
                  <a:pt x="7894606" y="8118204"/>
                </a:cubicBezTo>
                <a:close/>
                <a:moveTo>
                  <a:pt x="4237403" y="8098597"/>
                </a:moveTo>
                <a:lnTo>
                  <a:pt x="4197241" y="8143571"/>
                </a:lnTo>
                <a:lnTo>
                  <a:pt x="4174843" y="8164444"/>
                </a:lnTo>
                <a:cubicBezTo>
                  <a:pt x="4175452" y="8165256"/>
                  <a:pt x="4176061" y="8165932"/>
                  <a:pt x="4176547" y="8166744"/>
                </a:cubicBezTo>
                <a:lnTo>
                  <a:pt x="4197241" y="8143571"/>
                </a:lnTo>
                <a:lnTo>
                  <a:pt x="4241291" y="8102520"/>
                </a:lnTo>
                <a:cubicBezTo>
                  <a:pt x="4239959" y="8101167"/>
                  <a:pt x="4238742" y="8099949"/>
                  <a:pt x="4237403" y="8098597"/>
                </a:cubicBezTo>
                <a:close/>
                <a:moveTo>
                  <a:pt x="7266690" y="8098461"/>
                </a:moveTo>
                <a:cubicBezTo>
                  <a:pt x="7254764" y="8116716"/>
                  <a:pt x="7230053" y="8138217"/>
                  <a:pt x="7233097" y="8152819"/>
                </a:cubicBezTo>
                <a:cubicBezTo>
                  <a:pt x="7243082" y="8201765"/>
                  <a:pt x="7212654" y="8222589"/>
                  <a:pt x="7189404" y="8247743"/>
                </a:cubicBezTo>
                <a:cubicBezTo>
                  <a:pt x="7160316" y="8279382"/>
                  <a:pt x="7127940" y="8307368"/>
                  <a:pt x="7097026" y="8336850"/>
                </a:cubicBezTo>
                <a:cubicBezTo>
                  <a:pt x="7110049" y="8344418"/>
                  <a:pt x="7125019" y="8345771"/>
                  <a:pt x="7135483" y="8338744"/>
                </a:cubicBezTo>
                <a:cubicBezTo>
                  <a:pt x="7182585" y="8307097"/>
                  <a:pt x="7220805" y="8265050"/>
                  <a:pt x="7246240" y="8210017"/>
                </a:cubicBezTo>
                <a:cubicBezTo>
                  <a:pt x="7249772" y="8202306"/>
                  <a:pt x="7255616" y="8190951"/>
                  <a:pt x="7253059" y="8185404"/>
                </a:cubicBezTo>
                <a:cubicBezTo>
                  <a:pt x="7237359" y="8150925"/>
                  <a:pt x="7256103" y="8127936"/>
                  <a:pt x="7266690" y="8098461"/>
                </a:cubicBezTo>
                <a:close/>
                <a:moveTo>
                  <a:pt x="8079119" y="8097514"/>
                </a:moveTo>
                <a:cubicBezTo>
                  <a:pt x="8070237" y="8113875"/>
                  <a:pt x="8061842" y="8130506"/>
                  <a:pt x="8053318" y="8147137"/>
                </a:cubicBezTo>
                <a:cubicBezTo>
                  <a:pt x="8056964" y="8149166"/>
                  <a:pt x="8060617" y="8151331"/>
                  <a:pt x="8064392" y="8153360"/>
                </a:cubicBezTo>
                <a:cubicBezTo>
                  <a:pt x="8073639" y="8136999"/>
                  <a:pt x="8082893" y="8120639"/>
                  <a:pt x="8092513" y="8103737"/>
                </a:cubicBezTo>
                <a:cubicBezTo>
                  <a:pt x="8085451" y="8100355"/>
                  <a:pt x="8079362" y="8096973"/>
                  <a:pt x="8079119" y="8097514"/>
                </a:cubicBezTo>
                <a:close/>
                <a:moveTo>
                  <a:pt x="8500002" y="8082507"/>
                </a:moveTo>
                <a:cubicBezTo>
                  <a:pt x="8446203" y="8090894"/>
                  <a:pt x="8423318" y="8138217"/>
                  <a:pt x="8393621" y="8176078"/>
                </a:cubicBezTo>
                <a:cubicBezTo>
                  <a:pt x="8360880" y="8217855"/>
                  <a:pt x="8331305" y="8263021"/>
                  <a:pt x="8295649" y="8301424"/>
                </a:cubicBezTo>
                <a:cubicBezTo>
                  <a:pt x="8261203" y="8338466"/>
                  <a:pt x="8223835" y="8374569"/>
                  <a:pt x="8182449" y="8400669"/>
                </a:cubicBezTo>
                <a:cubicBezTo>
                  <a:pt x="8107841" y="8447586"/>
                  <a:pt x="8108572" y="8522903"/>
                  <a:pt x="8104554" y="8611469"/>
                </a:cubicBezTo>
                <a:cubicBezTo>
                  <a:pt x="8209839" y="8537234"/>
                  <a:pt x="8322545" y="8494105"/>
                  <a:pt x="8404215" y="8382279"/>
                </a:cubicBezTo>
                <a:cubicBezTo>
                  <a:pt x="8382060" y="8377815"/>
                  <a:pt x="8368673" y="8375110"/>
                  <a:pt x="8346275" y="8370654"/>
                </a:cubicBezTo>
                <a:cubicBezTo>
                  <a:pt x="8376703" y="8339142"/>
                  <a:pt x="8400554" y="8314538"/>
                  <a:pt x="8423318" y="8290872"/>
                </a:cubicBezTo>
                <a:cubicBezTo>
                  <a:pt x="8411757" y="8267621"/>
                  <a:pt x="8403355" y="8250576"/>
                  <a:pt x="8394108" y="8232059"/>
                </a:cubicBezTo>
                <a:cubicBezTo>
                  <a:pt x="8430258" y="8181211"/>
                  <a:pt x="8464582" y="8132670"/>
                  <a:pt x="8500002" y="8082507"/>
                </a:cubicBezTo>
                <a:close/>
                <a:moveTo>
                  <a:pt x="9564366" y="8039234"/>
                </a:moveTo>
                <a:cubicBezTo>
                  <a:pt x="9549883" y="8061141"/>
                  <a:pt x="9535400" y="8083183"/>
                  <a:pt x="9521039" y="8105090"/>
                </a:cubicBezTo>
                <a:cubicBezTo>
                  <a:pt x="9524814" y="8108066"/>
                  <a:pt x="9528589" y="8111034"/>
                  <a:pt x="9532478" y="8114010"/>
                </a:cubicBezTo>
                <a:cubicBezTo>
                  <a:pt x="9547212" y="8092509"/>
                  <a:pt x="9562060" y="8070881"/>
                  <a:pt x="9577030" y="8049245"/>
                </a:cubicBezTo>
                <a:cubicBezTo>
                  <a:pt x="9572768" y="8045863"/>
                  <a:pt x="9568628" y="8042616"/>
                  <a:pt x="9564366" y="8039234"/>
                </a:cubicBezTo>
                <a:close/>
                <a:moveTo>
                  <a:pt x="8140955" y="8021656"/>
                </a:moveTo>
                <a:cubicBezTo>
                  <a:pt x="8133892" y="8027608"/>
                  <a:pt x="8126708" y="8033560"/>
                  <a:pt x="8119653" y="8039369"/>
                </a:cubicBezTo>
                <a:cubicBezTo>
                  <a:pt x="8123184" y="8043698"/>
                  <a:pt x="8129143" y="8052356"/>
                  <a:pt x="8129996" y="8051815"/>
                </a:cubicBezTo>
                <a:cubicBezTo>
                  <a:pt x="8137180" y="8047080"/>
                  <a:pt x="8143383" y="8040452"/>
                  <a:pt x="8149837" y="8034372"/>
                </a:cubicBezTo>
                <a:cubicBezTo>
                  <a:pt x="8146914" y="8030179"/>
                  <a:pt x="8143870" y="8025985"/>
                  <a:pt x="8140955" y="8021656"/>
                </a:cubicBezTo>
                <a:close/>
                <a:moveTo>
                  <a:pt x="4756874" y="8020439"/>
                </a:moveTo>
                <a:cubicBezTo>
                  <a:pt x="4714148" y="8014089"/>
                  <a:pt x="4694064" y="8041534"/>
                  <a:pt x="4674588" y="8069663"/>
                </a:cubicBezTo>
                <a:cubicBezTo>
                  <a:pt x="4678119" y="8074661"/>
                  <a:pt x="4681772" y="8079531"/>
                  <a:pt x="4685296" y="8084536"/>
                </a:cubicBezTo>
                <a:cubicBezTo>
                  <a:pt x="4709163" y="8063170"/>
                  <a:pt x="4733015" y="8041804"/>
                  <a:pt x="4756874" y="8020439"/>
                </a:cubicBezTo>
                <a:close/>
                <a:moveTo>
                  <a:pt x="8053677" y="8010842"/>
                </a:moveTo>
                <a:cubicBezTo>
                  <a:pt x="8043097" y="8027067"/>
                  <a:pt x="8032503" y="8043157"/>
                  <a:pt x="8021917" y="8059382"/>
                </a:cubicBezTo>
                <a:cubicBezTo>
                  <a:pt x="8025197" y="8062223"/>
                  <a:pt x="8028485" y="8065199"/>
                  <a:pt x="8031651" y="8068040"/>
                </a:cubicBezTo>
                <a:cubicBezTo>
                  <a:pt x="8043341" y="8052897"/>
                  <a:pt x="8055023" y="8037889"/>
                  <a:pt x="8066706" y="8023009"/>
                </a:cubicBezTo>
                <a:cubicBezTo>
                  <a:pt x="8062329" y="8018959"/>
                  <a:pt x="8058067" y="8014900"/>
                  <a:pt x="8053677" y="8010842"/>
                </a:cubicBezTo>
                <a:close/>
                <a:moveTo>
                  <a:pt x="9755820" y="8007190"/>
                </a:moveTo>
                <a:cubicBezTo>
                  <a:pt x="9697766" y="8081966"/>
                  <a:pt x="9645435" y="8146596"/>
                  <a:pt x="9596506" y="8214346"/>
                </a:cubicBezTo>
                <a:cubicBezTo>
                  <a:pt x="9590965" y="8221782"/>
                  <a:pt x="9588439" y="8231888"/>
                  <a:pt x="9586734" y="8242704"/>
                </a:cubicBezTo>
                <a:lnTo>
                  <a:pt x="9582013" y="8274518"/>
                </a:lnTo>
                <a:lnTo>
                  <a:pt x="9581536" y="8275053"/>
                </a:lnTo>
                <a:lnTo>
                  <a:pt x="9581402" y="8275257"/>
                </a:lnTo>
                <a:lnTo>
                  <a:pt x="9554571" y="8271639"/>
                </a:lnTo>
                <a:cubicBezTo>
                  <a:pt x="9546295" y="8272958"/>
                  <a:pt x="9539114" y="8278908"/>
                  <a:pt x="9533824" y="8295742"/>
                </a:cubicBezTo>
                <a:cubicBezTo>
                  <a:pt x="9527249" y="8316837"/>
                  <a:pt x="9506678" y="8332792"/>
                  <a:pt x="9491464" y="8349964"/>
                </a:cubicBezTo>
                <a:cubicBezTo>
                  <a:pt x="9479051" y="8364160"/>
                  <a:pt x="9464690" y="8376462"/>
                  <a:pt x="9452520" y="8390937"/>
                </a:cubicBezTo>
                <a:cubicBezTo>
                  <a:pt x="9449841" y="8394040"/>
                  <a:pt x="9452764" y="8402833"/>
                  <a:pt x="9453251" y="8411618"/>
                </a:cubicBezTo>
                <a:cubicBezTo>
                  <a:pt x="9460915" y="8408379"/>
                  <a:pt x="9466151" y="8406350"/>
                  <a:pt x="9471380" y="8404051"/>
                </a:cubicBezTo>
                <a:cubicBezTo>
                  <a:pt x="9478077" y="8401075"/>
                  <a:pt x="9484652" y="8398098"/>
                  <a:pt x="9492560" y="8394581"/>
                </a:cubicBezTo>
                <a:cubicBezTo>
                  <a:pt x="9495360" y="8404998"/>
                  <a:pt x="9497065" y="8411212"/>
                  <a:pt x="9498763" y="8417570"/>
                </a:cubicBezTo>
                <a:cubicBezTo>
                  <a:pt x="9500840" y="8425416"/>
                  <a:pt x="9502910" y="8433119"/>
                  <a:pt x="9505095" y="8441371"/>
                </a:cubicBezTo>
                <a:cubicBezTo>
                  <a:pt x="9554389" y="8418923"/>
                  <a:pt x="9553658" y="8418382"/>
                  <a:pt x="9597595" y="8357802"/>
                </a:cubicBezTo>
                <a:cubicBezTo>
                  <a:pt x="9605388" y="8347123"/>
                  <a:pt x="9621088" y="8342930"/>
                  <a:pt x="9633501" y="8336850"/>
                </a:cubicBezTo>
                <a:cubicBezTo>
                  <a:pt x="9679630" y="8314132"/>
                  <a:pt x="9702271" y="8268830"/>
                  <a:pt x="9690345" y="8204876"/>
                </a:cubicBezTo>
                <a:cubicBezTo>
                  <a:pt x="9649811" y="8278299"/>
                  <a:pt x="9600517" y="8340495"/>
                  <a:pt x="9532363" y="8378762"/>
                </a:cubicBezTo>
                <a:cubicBezTo>
                  <a:pt x="9528467" y="8375245"/>
                  <a:pt x="9524570" y="8371600"/>
                  <a:pt x="9520674" y="8368083"/>
                </a:cubicBezTo>
                <a:lnTo>
                  <a:pt x="9581402" y="8275257"/>
                </a:lnTo>
                <a:lnTo>
                  <a:pt x="9581894" y="8275323"/>
                </a:lnTo>
                <a:lnTo>
                  <a:pt x="9582013" y="8274518"/>
                </a:lnTo>
                <a:lnTo>
                  <a:pt x="9735012" y="8103196"/>
                </a:lnTo>
                <a:cubicBezTo>
                  <a:pt x="9753513" y="8081289"/>
                  <a:pt x="9765196" y="8053032"/>
                  <a:pt x="9755820" y="8007190"/>
                </a:cubicBezTo>
                <a:close/>
                <a:moveTo>
                  <a:pt x="7852611" y="7999216"/>
                </a:moveTo>
                <a:cubicBezTo>
                  <a:pt x="7820242" y="8026797"/>
                  <a:pt x="7790904" y="8058706"/>
                  <a:pt x="7760476" y="8089270"/>
                </a:cubicBezTo>
                <a:cubicBezTo>
                  <a:pt x="7764738" y="8095350"/>
                  <a:pt x="7769000" y="8101302"/>
                  <a:pt x="7773262" y="8107390"/>
                </a:cubicBezTo>
                <a:cubicBezTo>
                  <a:pt x="7810623" y="8077772"/>
                  <a:pt x="7824497" y="8007054"/>
                  <a:pt x="7890101" y="8019364"/>
                </a:cubicBezTo>
                <a:cubicBezTo>
                  <a:pt x="7876713" y="8006243"/>
                  <a:pt x="7858699" y="7994076"/>
                  <a:pt x="7852611" y="7999216"/>
                </a:cubicBezTo>
                <a:close/>
                <a:moveTo>
                  <a:pt x="7133169" y="7987041"/>
                </a:moveTo>
                <a:cubicBezTo>
                  <a:pt x="7102140" y="8029367"/>
                  <a:pt x="7070374" y="8072369"/>
                  <a:pt x="7037382" y="8117122"/>
                </a:cubicBezTo>
                <a:cubicBezTo>
                  <a:pt x="7081569" y="8103872"/>
                  <a:pt x="7118572" y="8092780"/>
                  <a:pt x="7150338" y="8083183"/>
                </a:cubicBezTo>
                <a:cubicBezTo>
                  <a:pt x="7143641" y="8045592"/>
                  <a:pt x="7138892" y="8018823"/>
                  <a:pt x="7133169" y="7987041"/>
                </a:cubicBezTo>
                <a:close/>
                <a:moveTo>
                  <a:pt x="4965726" y="7980285"/>
                </a:moveTo>
                <a:cubicBezTo>
                  <a:pt x="4910708" y="8001516"/>
                  <a:pt x="4900000" y="8058977"/>
                  <a:pt x="4866170" y="8090353"/>
                </a:cubicBezTo>
                <a:cubicBezTo>
                  <a:pt x="4860813" y="8095350"/>
                  <a:pt x="4865440" y="8113604"/>
                  <a:pt x="4865440" y="8126726"/>
                </a:cubicBezTo>
                <a:cubicBezTo>
                  <a:pt x="4968648" y="8104819"/>
                  <a:pt x="4983740" y="8093186"/>
                  <a:pt x="4980087" y="8036942"/>
                </a:cubicBezTo>
                <a:cubicBezTo>
                  <a:pt x="4968039" y="8046674"/>
                  <a:pt x="4957575" y="8055332"/>
                  <a:pt x="4947102" y="8064117"/>
                </a:cubicBezTo>
                <a:cubicBezTo>
                  <a:pt x="4943693" y="8061817"/>
                  <a:pt x="4940291" y="8059653"/>
                  <a:pt x="4936882" y="8057353"/>
                </a:cubicBezTo>
                <a:cubicBezTo>
                  <a:pt x="4945398" y="8034507"/>
                  <a:pt x="4954043" y="8011654"/>
                  <a:pt x="4965726" y="7980285"/>
                </a:cubicBezTo>
                <a:close/>
                <a:moveTo>
                  <a:pt x="8009382" y="7968381"/>
                </a:moveTo>
                <a:cubicBezTo>
                  <a:pt x="7976512" y="7981232"/>
                  <a:pt x="7943535" y="7993940"/>
                  <a:pt x="7912864" y="8005837"/>
                </a:cubicBezTo>
                <a:cubicBezTo>
                  <a:pt x="7912864" y="8029232"/>
                  <a:pt x="7912864" y="8051409"/>
                  <a:pt x="7912864" y="8080883"/>
                </a:cubicBezTo>
                <a:cubicBezTo>
                  <a:pt x="7949745" y="8042616"/>
                  <a:pt x="7981505" y="8009760"/>
                  <a:pt x="8013271" y="7976903"/>
                </a:cubicBezTo>
                <a:cubicBezTo>
                  <a:pt x="8011932" y="7974063"/>
                  <a:pt x="8010600" y="7971222"/>
                  <a:pt x="8009382" y="7968381"/>
                </a:cubicBezTo>
                <a:close/>
                <a:moveTo>
                  <a:pt x="9646280" y="7966089"/>
                </a:moveTo>
                <a:cubicBezTo>
                  <a:pt x="9595288" y="8030584"/>
                  <a:pt x="9593218" y="8055865"/>
                  <a:pt x="9638730" y="8073984"/>
                </a:cubicBezTo>
                <a:cubicBezTo>
                  <a:pt x="9632284" y="8037889"/>
                  <a:pt x="9676951" y="8011654"/>
                  <a:pt x="9646280" y="7966089"/>
                </a:cubicBezTo>
                <a:close/>
                <a:moveTo>
                  <a:pt x="7780195" y="7961625"/>
                </a:moveTo>
                <a:cubicBezTo>
                  <a:pt x="7769974" y="7970410"/>
                  <a:pt x="7759746" y="7979068"/>
                  <a:pt x="7750742" y="7986906"/>
                </a:cubicBezTo>
                <a:lnTo>
                  <a:pt x="7767909" y="8017216"/>
                </a:lnTo>
                <a:lnTo>
                  <a:pt x="7767782" y="8017471"/>
                </a:lnTo>
                <a:lnTo>
                  <a:pt x="7767229" y="8020108"/>
                </a:lnTo>
                <a:lnTo>
                  <a:pt x="7749403" y="8045457"/>
                </a:lnTo>
                <a:cubicBezTo>
                  <a:pt x="7753170" y="8047351"/>
                  <a:pt x="7756945" y="8049245"/>
                  <a:pt x="7760720" y="8051138"/>
                </a:cubicBezTo>
                <a:lnTo>
                  <a:pt x="7767229" y="8020108"/>
                </a:lnTo>
                <a:lnTo>
                  <a:pt x="7768513" y="8018282"/>
                </a:lnTo>
                <a:lnTo>
                  <a:pt x="7767909" y="8017216"/>
                </a:lnTo>
                <a:lnTo>
                  <a:pt x="7791878" y="7969057"/>
                </a:lnTo>
                <a:cubicBezTo>
                  <a:pt x="7787988" y="7966630"/>
                  <a:pt x="7784085" y="7964060"/>
                  <a:pt x="7780195" y="7961625"/>
                </a:cubicBezTo>
                <a:close/>
                <a:moveTo>
                  <a:pt x="7096660" y="7933360"/>
                </a:moveTo>
                <a:cubicBezTo>
                  <a:pt x="7076821" y="7956620"/>
                  <a:pt x="7056987" y="7980015"/>
                  <a:pt x="7037138" y="8003537"/>
                </a:cubicBezTo>
                <a:cubicBezTo>
                  <a:pt x="7041286" y="8007866"/>
                  <a:pt x="7045541" y="8012195"/>
                  <a:pt x="7049680" y="8016659"/>
                </a:cubicBezTo>
                <a:cubicBezTo>
                  <a:pt x="7069399" y="7992993"/>
                  <a:pt x="7089111" y="7969328"/>
                  <a:pt x="7108709" y="7945671"/>
                </a:cubicBezTo>
                <a:cubicBezTo>
                  <a:pt x="7104697" y="7941612"/>
                  <a:pt x="7100679" y="7937419"/>
                  <a:pt x="7096660" y="7933360"/>
                </a:cubicBezTo>
                <a:close/>
                <a:moveTo>
                  <a:pt x="6478242" y="7931204"/>
                </a:moveTo>
                <a:cubicBezTo>
                  <a:pt x="6469483" y="7937419"/>
                  <a:pt x="6460228" y="7943100"/>
                  <a:pt x="6452198" y="7950262"/>
                </a:cubicBezTo>
                <a:cubicBezTo>
                  <a:pt x="6447938" y="7954185"/>
                  <a:pt x="6445623" y="7960814"/>
                  <a:pt x="6442459" y="7966360"/>
                </a:cubicBezTo>
                <a:cubicBezTo>
                  <a:pt x="6444771" y="7968516"/>
                  <a:pt x="6447078" y="7970681"/>
                  <a:pt x="6449521" y="7972710"/>
                </a:cubicBezTo>
                <a:cubicBezTo>
                  <a:pt x="6461447" y="7962437"/>
                  <a:pt x="6473372" y="7952156"/>
                  <a:pt x="6485299" y="7941748"/>
                </a:cubicBezTo>
                <a:cubicBezTo>
                  <a:pt x="6482991" y="7938230"/>
                  <a:pt x="6480549" y="7934713"/>
                  <a:pt x="6478242" y="7931204"/>
                </a:cubicBezTo>
                <a:close/>
                <a:moveTo>
                  <a:pt x="9681456" y="7916594"/>
                </a:moveTo>
                <a:cubicBezTo>
                  <a:pt x="9675862" y="7919435"/>
                  <a:pt x="9671235" y="7924440"/>
                  <a:pt x="9666242" y="7928498"/>
                </a:cubicBezTo>
                <a:cubicBezTo>
                  <a:pt x="9674035" y="7930528"/>
                  <a:pt x="9681821" y="7932549"/>
                  <a:pt x="9689614" y="7934578"/>
                </a:cubicBezTo>
                <a:cubicBezTo>
                  <a:pt x="9689736" y="7930798"/>
                  <a:pt x="9689980" y="7927010"/>
                  <a:pt x="9690102" y="7923223"/>
                </a:cubicBezTo>
                <a:cubicBezTo>
                  <a:pt x="9687179" y="7920788"/>
                  <a:pt x="9683039" y="7915782"/>
                  <a:pt x="9681456" y="7916594"/>
                </a:cubicBezTo>
                <a:close/>
                <a:moveTo>
                  <a:pt x="4920328" y="7916594"/>
                </a:moveTo>
                <a:cubicBezTo>
                  <a:pt x="4891484" y="7932012"/>
                  <a:pt x="4873837" y="7953411"/>
                  <a:pt x="4860129" y="7976331"/>
                </a:cubicBezTo>
                <a:lnTo>
                  <a:pt x="4824494" y="8043440"/>
                </a:lnTo>
                <a:lnTo>
                  <a:pt x="4822836" y="8044510"/>
                </a:lnTo>
                <a:lnTo>
                  <a:pt x="4821282" y="8047668"/>
                </a:lnTo>
                <a:lnTo>
                  <a:pt x="4779143" y="8093456"/>
                </a:lnTo>
                <a:cubicBezTo>
                  <a:pt x="4783885" y="8096973"/>
                  <a:pt x="4788634" y="8100626"/>
                  <a:pt x="4793504" y="8104143"/>
                </a:cubicBezTo>
                <a:lnTo>
                  <a:pt x="4821282" y="8047668"/>
                </a:lnTo>
                <a:lnTo>
                  <a:pt x="4823566" y="8045186"/>
                </a:lnTo>
                <a:lnTo>
                  <a:pt x="4824494" y="8043440"/>
                </a:lnTo>
                <a:lnTo>
                  <a:pt x="4855373" y="8023515"/>
                </a:lnTo>
                <a:cubicBezTo>
                  <a:pt x="4883425" y="7998029"/>
                  <a:pt x="4899786" y="7959898"/>
                  <a:pt x="4920328" y="7916594"/>
                </a:cubicBezTo>
                <a:close/>
                <a:moveTo>
                  <a:pt x="6783499" y="7913626"/>
                </a:moveTo>
                <a:cubicBezTo>
                  <a:pt x="6748201" y="7938230"/>
                  <a:pt x="6712658" y="7956214"/>
                  <a:pt x="6698907" y="8005972"/>
                </a:cubicBezTo>
                <a:cubicBezTo>
                  <a:pt x="6754160" y="7983667"/>
                  <a:pt x="6770103" y="7966360"/>
                  <a:pt x="6783499" y="7913626"/>
                </a:cubicBezTo>
                <a:close/>
                <a:moveTo>
                  <a:pt x="6990531" y="7908756"/>
                </a:moveTo>
                <a:cubicBezTo>
                  <a:pt x="6985904" y="7914167"/>
                  <a:pt x="6981276" y="7919705"/>
                  <a:pt x="6976656" y="7925116"/>
                </a:cubicBezTo>
                <a:cubicBezTo>
                  <a:pt x="6977989" y="7926875"/>
                  <a:pt x="6979450" y="7928498"/>
                  <a:pt x="6980789" y="7930257"/>
                </a:cubicBezTo>
                <a:cubicBezTo>
                  <a:pt x="6985781" y="7925793"/>
                  <a:pt x="6990653" y="7921329"/>
                  <a:pt x="6995517" y="7917000"/>
                </a:cubicBezTo>
                <a:cubicBezTo>
                  <a:pt x="6993818" y="7914302"/>
                  <a:pt x="6992228" y="7911462"/>
                  <a:pt x="6990531" y="7908756"/>
                </a:cubicBezTo>
                <a:close/>
                <a:moveTo>
                  <a:pt x="5162902" y="7903615"/>
                </a:moveTo>
                <a:cubicBezTo>
                  <a:pt x="5065531" y="7985561"/>
                  <a:pt x="5022447" y="8039640"/>
                  <a:pt x="5012828" y="8088459"/>
                </a:cubicBezTo>
                <a:cubicBezTo>
                  <a:pt x="5061026" y="8069122"/>
                  <a:pt x="5133449" y="7983126"/>
                  <a:pt x="5162902" y="7903615"/>
                </a:cubicBezTo>
                <a:close/>
                <a:moveTo>
                  <a:pt x="8297346" y="7902263"/>
                </a:moveTo>
                <a:cubicBezTo>
                  <a:pt x="8266677" y="7903582"/>
                  <a:pt x="8237854" y="7899883"/>
                  <a:pt x="8220173" y="7920595"/>
                </a:cubicBezTo>
                <a:lnTo>
                  <a:pt x="8206962" y="7949630"/>
                </a:lnTo>
                <a:lnTo>
                  <a:pt x="8205942" y="7949999"/>
                </a:lnTo>
                <a:lnTo>
                  <a:pt x="8206022" y="7950964"/>
                </a:lnTo>
                <a:lnTo>
                  <a:pt x="8196932" y="7958379"/>
                </a:lnTo>
                <a:cubicBezTo>
                  <a:pt x="8193895" y="7965413"/>
                  <a:pt x="8192190" y="7973251"/>
                  <a:pt x="8190851" y="7981097"/>
                </a:cubicBezTo>
                <a:cubicBezTo>
                  <a:pt x="8190729" y="7981773"/>
                  <a:pt x="8197419" y="7983938"/>
                  <a:pt x="8200835" y="7985426"/>
                </a:cubicBezTo>
                <a:cubicBezTo>
                  <a:pt x="8203020" y="7977986"/>
                  <a:pt x="8205699" y="7970816"/>
                  <a:pt x="8207038" y="7963249"/>
                </a:cubicBezTo>
                <a:lnTo>
                  <a:pt x="8206022" y="7950964"/>
                </a:lnTo>
                <a:lnTo>
                  <a:pt x="8206551" y="7950533"/>
                </a:lnTo>
                <a:lnTo>
                  <a:pt x="8206962" y="7949630"/>
                </a:lnTo>
                <a:lnTo>
                  <a:pt x="8228679" y="7941761"/>
                </a:lnTo>
                <a:cubicBezTo>
                  <a:pt x="8253897" y="7939053"/>
                  <a:pt x="8284115" y="7946176"/>
                  <a:pt x="8297346" y="7902263"/>
                </a:cubicBezTo>
                <a:close/>
                <a:moveTo>
                  <a:pt x="6579868" y="7897122"/>
                </a:moveTo>
                <a:cubicBezTo>
                  <a:pt x="6551146" y="7921735"/>
                  <a:pt x="6523520" y="7944182"/>
                  <a:pt x="6497232" y="7968381"/>
                </a:cubicBezTo>
                <a:cubicBezTo>
                  <a:pt x="6453653" y="8008407"/>
                  <a:pt x="6422617" y="8073984"/>
                  <a:pt x="6350567" y="8053979"/>
                </a:cubicBezTo>
                <a:cubicBezTo>
                  <a:pt x="6347400" y="8053168"/>
                  <a:pt x="6343382" y="8057624"/>
                  <a:pt x="6339494" y="8058977"/>
                </a:cubicBezTo>
                <a:cubicBezTo>
                  <a:pt x="6269993" y="8083724"/>
                  <a:pt x="6227153" y="8147543"/>
                  <a:pt x="6175544" y="8199736"/>
                </a:cubicBezTo>
                <a:cubicBezTo>
                  <a:pt x="6209381" y="8176619"/>
                  <a:pt x="6243097" y="8153495"/>
                  <a:pt x="6276926" y="8130371"/>
                </a:cubicBezTo>
                <a:cubicBezTo>
                  <a:pt x="6259399" y="8182834"/>
                  <a:pt x="6241393" y="8228271"/>
                  <a:pt x="6200249" y="8259233"/>
                </a:cubicBezTo>
                <a:cubicBezTo>
                  <a:pt x="6168976" y="8282628"/>
                  <a:pt x="6144631" y="8317920"/>
                  <a:pt x="6118586" y="8349288"/>
                </a:cubicBezTo>
                <a:cubicBezTo>
                  <a:pt x="6112377" y="8356855"/>
                  <a:pt x="6111768" y="8370248"/>
                  <a:pt x="6106897" y="8386473"/>
                </a:cubicBezTo>
                <a:cubicBezTo>
                  <a:pt x="6181877" y="8314943"/>
                  <a:pt x="6251492" y="8248690"/>
                  <a:pt x="6331213" y="8172696"/>
                </a:cubicBezTo>
                <a:cubicBezTo>
                  <a:pt x="6336936" y="8189530"/>
                  <a:pt x="6341592" y="8203153"/>
                  <a:pt x="6345699" y="8215188"/>
                </a:cubicBezTo>
                <a:lnTo>
                  <a:pt x="6356661" y="8247448"/>
                </a:lnTo>
                <a:lnTo>
                  <a:pt x="6356525" y="8247608"/>
                </a:lnTo>
                <a:lnTo>
                  <a:pt x="6355997" y="8248095"/>
                </a:lnTo>
                <a:lnTo>
                  <a:pt x="6331284" y="8246628"/>
                </a:lnTo>
                <a:cubicBezTo>
                  <a:pt x="6307641" y="8248079"/>
                  <a:pt x="6291324" y="8260654"/>
                  <a:pt x="6295062" y="8304257"/>
                </a:cubicBezTo>
                <a:lnTo>
                  <a:pt x="6355997" y="8248095"/>
                </a:lnTo>
                <a:lnTo>
                  <a:pt x="6356898" y="8248149"/>
                </a:lnTo>
                <a:lnTo>
                  <a:pt x="6356661" y="8247448"/>
                </a:lnTo>
                <a:lnTo>
                  <a:pt x="6439538" y="8148915"/>
                </a:lnTo>
                <a:cubicBezTo>
                  <a:pt x="6464489" y="8114553"/>
                  <a:pt x="6483231" y="8076423"/>
                  <a:pt x="6485299" y="8027608"/>
                </a:cubicBezTo>
                <a:cubicBezTo>
                  <a:pt x="6516944" y="8012195"/>
                  <a:pt x="6544448" y="7998810"/>
                  <a:pt x="6565751" y="7988529"/>
                </a:cubicBezTo>
                <a:cubicBezTo>
                  <a:pt x="6570865" y="7955267"/>
                  <a:pt x="6575248" y="7927551"/>
                  <a:pt x="6579868" y="7897122"/>
                </a:cubicBezTo>
                <a:close/>
                <a:moveTo>
                  <a:pt x="6638531" y="7896318"/>
                </a:moveTo>
                <a:cubicBezTo>
                  <a:pt x="6628066" y="7908621"/>
                  <a:pt x="6617602" y="7920923"/>
                  <a:pt x="6607138" y="7933360"/>
                </a:cubicBezTo>
                <a:cubicBezTo>
                  <a:pt x="6611391" y="7937689"/>
                  <a:pt x="6615776" y="7942018"/>
                  <a:pt x="6620036" y="7946482"/>
                </a:cubicBezTo>
                <a:cubicBezTo>
                  <a:pt x="6629894" y="7933360"/>
                  <a:pt x="6639879" y="7920382"/>
                  <a:pt x="6649734" y="7907268"/>
                </a:cubicBezTo>
                <a:cubicBezTo>
                  <a:pt x="6645967" y="7903615"/>
                  <a:pt x="6642306" y="7899963"/>
                  <a:pt x="6638531" y="7896318"/>
                </a:cubicBezTo>
                <a:close/>
                <a:moveTo>
                  <a:pt x="6186497" y="7881303"/>
                </a:moveTo>
                <a:cubicBezTo>
                  <a:pt x="6147553" y="7902804"/>
                  <a:pt x="6122477" y="7916729"/>
                  <a:pt x="6097406" y="7930528"/>
                </a:cubicBezTo>
                <a:cubicBezTo>
                  <a:pt x="6098137" y="7935390"/>
                  <a:pt x="6098868" y="7940395"/>
                  <a:pt x="6099598" y="7945265"/>
                </a:cubicBezTo>
                <a:cubicBezTo>
                  <a:pt x="6127956" y="7935390"/>
                  <a:pt x="6143656" y="7990829"/>
                  <a:pt x="6172258" y="7959326"/>
                </a:cubicBezTo>
                <a:cubicBezTo>
                  <a:pt x="6183818" y="7946482"/>
                  <a:pt x="6180659" y="7917135"/>
                  <a:pt x="6186497" y="7881303"/>
                </a:cubicBezTo>
                <a:close/>
                <a:moveTo>
                  <a:pt x="2229280" y="7867783"/>
                </a:moveTo>
                <a:cubicBezTo>
                  <a:pt x="2223557" y="7880762"/>
                  <a:pt x="2217834" y="7893884"/>
                  <a:pt x="2212118" y="7906862"/>
                </a:cubicBezTo>
                <a:cubicBezTo>
                  <a:pt x="2214790" y="7908350"/>
                  <a:pt x="2217469" y="7909973"/>
                  <a:pt x="2220025" y="7911462"/>
                </a:cubicBezTo>
                <a:cubicBezTo>
                  <a:pt x="2226472" y="7899557"/>
                  <a:pt x="2232926" y="7887661"/>
                  <a:pt x="2239379" y="7875764"/>
                </a:cubicBezTo>
                <a:cubicBezTo>
                  <a:pt x="2235970" y="7873059"/>
                  <a:pt x="2232682" y="7870489"/>
                  <a:pt x="2229280" y="7867783"/>
                </a:cubicBezTo>
                <a:close/>
                <a:moveTo>
                  <a:pt x="4875296" y="7851017"/>
                </a:moveTo>
                <a:cubicBezTo>
                  <a:pt x="4825271" y="7871841"/>
                  <a:pt x="4810910" y="7917270"/>
                  <a:pt x="4792895" y="7961219"/>
                </a:cubicBezTo>
                <a:cubicBezTo>
                  <a:pt x="4852289" y="7953914"/>
                  <a:pt x="4861178" y="7903480"/>
                  <a:pt x="4875296" y="7851017"/>
                </a:cubicBezTo>
                <a:close/>
                <a:moveTo>
                  <a:pt x="9342729" y="7850205"/>
                </a:moveTo>
                <a:cubicBezTo>
                  <a:pt x="9309874" y="7919435"/>
                  <a:pt x="9244514" y="7962166"/>
                  <a:pt x="9219071" y="8045457"/>
                </a:cubicBezTo>
                <a:cubicBezTo>
                  <a:pt x="9243410" y="8038422"/>
                  <a:pt x="9260093" y="8033696"/>
                  <a:pt x="9277369" y="8028691"/>
                </a:cubicBezTo>
                <a:cubicBezTo>
                  <a:pt x="9281029" y="8049515"/>
                  <a:pt x="9281029" y="8076825"/>
                  <a:pt x="9286989" y="8078448"/>
                </a:cubicBezTo>
                <a:cubicBezTo>
                  <a:pt x="9319486" y="8087782"/>
                  <a:pt x="9314859" y="8115633"/>
                  <a:pt x="9313032" y="8140246"/>
                </a:cubicBezTo>
                <a:cubicBezTo>
                  <a:pt x="9350279" y="8098732"/>
                  <a:pt x="9392876" y="8064929"/>
                  <a:pt x="9418074" y="8019094"/>
                </a:cubicBezTo>
                <a:cubicBezTo>
                  <a:pt x="9441926" y="7975686"/>
                  <a:pt x="9447528" y="7919841"/>
                  <a:pt x="9461158" y="7869812"/>
                </a:cubicBezTo>
                <a:cubicBezTo>
                  <a:pt x="9430487" y="7869001"/>
                  <a:pt x="9426469" y="7932549"/>
                  <a:pt x="9387525" y="7900910"/>
                </a:cubicBezTo>
                <a:cubicBezTo>
                  <a:pt x="9367806" y="7955538"/>
                  <a:pt x="9348574" y="8008813"/>
                  <a:pt x="9329227" y="8062223"/>
                </a:cubicBezTo>
                <a:cubicBezTo>
                  <a:pt x="9324966" y="8060735"/>
                  <a:pt x="9320704" y="8059247"/>
                  <a:pt x="9316442" y="8057759"/>
                </a:cubicBezTo>
                <a:cubicBezTo>
                  <a:pt x="9329471" y="7990829"/>
                  <a:pt x="9342371" y="7923899"/>
                  <a:pt x="9355393" y="7856969"/>
                </a:cubicBezTo>
                <a:cubicBezTo>
                  <a:pt x="9351131" y="7854669"/>
                  <a:pt x="9346991" y="7852505"/>
                  <a:pt x="9342729" y="7850205"/>
                </a:cubicBezTo>
                <a:close/>
                <a:moveTo>
                  <a:pt x="4802271" y="7845065"/>
                </a:moveTo>
                <a:cubicBezTo>
                  <a:pt x="4793748" y="7858051"/>
                  <a:pt x="4785231" y="7871030"/>
                  <a:pt x="4776708" y="7884008"/>
                </a:cubicBezTo>
                <a:cubicBezTo>
                  <a:pt x="4780239" y="7886714"/>
                  <a:pt x="4783771" y="7889419"/>
                  <a:pt x="4787172" y="7892125"/>
                </a:cubicBezTo>
                <a:cubicBezTo>
                  <a:pt x="4795209" y="7878876"/>
                  <a:pt x="4803360" y="7865619"/>
                  <a:pt x="4811640" y="7852234"/>
                </a:cubicBezTo>
                <a:cubicBezTo>
                  <a:pt x="4808474" y="7849799"/>
                  <a:pt x="4805308" y="7847500"/>
                  <a:pt x="4802271" y="7845065"/>
                </a:cubicBezTo>
                <a:close/>
                <a:moveTo>
                  <a:pt x="8121107" y="7840473"/>
                </a:moveTo>
                <a:cubicBezTo>
                  <a:pt x="8111129" y="7852234"/>
                  <a:pt x="8101273" y="7863995"/>
                  <a:pt x="8085078" y="7883332"/>
                </a:cubicBezTo>
                <a:cubicBezTo>
                  <a:pt x="8103823" y="7866701"/>
                  <a:pt x="8115147" y="7856698"/>
                  <a:pt x="8126586" y="7846553"/>
                </a:cubicBezTo>
                <a:cubicBezTo>
                  <a:pt x="8124760" y="7844531"/>
                  <a:pt x="8122940" y="7842502"/>
                  <a:pt x="8121107" y="7840473"/>
                </a:cubicBezTo>
                <a:close/>
                <a:moveTo>
                  <a:pt x="5210248" y="7837903"/>
                </a:moveTo>
                <a:cubicBezTo>
                  <a:pt x="5203064" y="7841014"/>
                  <a:pt x="5195887" y="7844126"/>
                  <a:pt x="5188824" y="7847229"/>
                </a:cubicBezTo>
                <a:cubicBezTo>
                  <a:pt x="5194791" y="7852099"/>
                  <a:pt x="5200750" y="7857104"/>
                  <a:pt x="5206717" y="7861974"/>
                </a:cubicBezTo>
                <a:cubicBezTo>
                  <a:pt x="5207934" y="7853993"/>
                  <a:pt x="5209030" y="7846012"/>
                  <a:pt x="5210248" y="7837903"/>
                </a:cubicBezTo>
                <a:close/>
                <a:moveTo>
                  <a:pt x="2265796" y="7811126"/>
                </a:moveTo>
                <a:cubicBezTo>
                  <a:pt x="2264206" y="7814779"/>
                  <a:pt x="2261648" y="7818431"/>
                  <a:pt x="2261534" y="7822084"/>
                </a:cubicBezTo>
                <a:cubicBezTo>
                  <a:pt x="2261534" y="7823707"/>
                  <a:pt x="2266641" y="7825465"/>
                  <a:pt x="2269442" y="7827081"/>
                </a:cubicBezTo>
                <a:cubicBezTo>
                  <a:pt x="2271024" y="7823707"/>
                  <a:pt x="2272729" y="7820190"/>
                  <a:pt x="2274434" y="7816672"/>
                </a:cubicBezTo>
                <a:cubicBezTo>
                  <a:pt x="2271512" y="7814779"/>
                  <a:pt x="2268589" y="7813020"/>
                  <a:pt x="2265796" y="7811126"/>
                </a:cubicBezTo>
                <a:close/>
                <a:moveTo>
                  <a:pt x="6875997" y="7809909"/>
                </a:moveTo>
                <a:cubicBezTo>
                  <a:pt x="6862002" y="7823436"/>
                  <a:pt x="6848007" y="7836956"/>
                  <a:pt x="6834002" y="7850476"/>
                </a:cubicBezTo>
                <a:cubicBezTo>
                  <a:pt x="6838142" y="7855481"/>
                  <a:pt x="6842283" y="7860486"/>
                  <a:pt x="6846416" y="7865619"/>
                </a:cubicBezTo>
                <a:cubicBezTo>
                  <a:pt x="6860297" y="7851287"/>
                  <a:pt x="6874172" y="7836956"/>
                  <a:pt x="6888168" y="7822760"/>
                </a:cubicBezTo>
                <a:cubicBezTo>
                  <a:pt x="6884150" y="7818431"/>
                  <a:pt x="6880016" y="7814238"/>
                  <a:pt x="6875997" y="7809909"/>
                </a:cubicBezTo>
                <a:close/>
                <a:moveTo>
                  <a:pt x="7889735" y="7798553"/>
                </a:moveTo>
                <a:cubicBezTo>
                  <a:pt x="7846766" y="7816537"/>
                  <a:pt x="7805630" y="7833845"/>
                  <a:pt x="7762181" y="7851964"/>
                </a:cubicBezTo>
                <a:cubicBezTo>
                  <a:pt x="7763155" y="7831680"/>
                  <a:pt x="7763764" y="7819243"/>
                  <a:pt x="7764373" y="7806670"/>
                </a:cubicBezTo>
                <a:cubicBezTo>
                  <a:pt x="7761694" y="7806399"/>
                  <a:pt x="7759015" y="7805994"/>
                  <a:pt x="7756343" y="7805723"/>
                </a:cubicBezTo>
                <a:cubicBezTo>
                  <a:pt x="7739905" y="7835468"/>
                  <a:pt x="7723602" y="7865348"/>
                  <a:pt x="7703754" y="7901316"/>
                </a:cubicBezTo>
                <a:cubicBezTo>
                  <a:pt x="7760963" y="7912273"/>
                  <a:pt x="7806848" y="7849664"/>
                  <a:pt x="7859552" y="7903074"/>
                </a:cubicBezTo>
                <a:cubicBezTo>
                  <a:pt x="7864666" y="7861298"/>
                  <a:pt x="7908115" y="7844261"/>
                  <a:pt x="7889735" y="7798553"/>
                </a:cubicBezTo>
                <a:close/>
                <a:moveTo>
                  <a:pt x="6462785" y="7796930"/>
                </a:moveTo>
                <a:cubicBezTo>
                  <a:pt x="6443066" y="7816131"/>
                  <a:pt x="6423347" y="7835468"/>
                  <a:pt x="6403636" y="7854940"/>
                </a:cubicBezTo>
                <a:cubicBezTo>
                  <a:pt x="6408622" y="7860621"/>
                  <a:pt x="6413614" y="7866160"/>
                  <a:pt x="6418606" y="7871841"/>
                </a:cubicBezTo>
                <a:cubicBezTo>
                  <a:pt x="6436857" y="7850746"/>
                  <a:pt x="6455001" y="7829651"/>
                  <a:pt x="6473257" y="7808564"/>
                </a:cubicBezTo>
                <a:cubicBezTo>
                  <a:pt x="6469726" y="7804641"/>
                  <a:pt x="6466309" y="7800718"/>
                  <a:pt x="6462785" y="7796930"/>
                </a:cubicBezTo>
                <a:close/>
                <a:moveTo>
                  <a:pt x="5600941" y="7782058"/>
                </a:moveTo>
                <a:cubicBezTo>
                  <a:pt x="5590842" y="7792068"/>
                  <a:pt x="5580743" y="7802071"/>
                  <a:pt x="5570514" y="7811938"/>
                </a:cubicBezTo>
                <a:cubicBezTo>
                  <a:pt x="5574045" y="7815996"/>
                  <a:pt x="5577699" y="7820190"/>
                  <a:pt x="5581230" y="7824248"/>
                </a:cubicBezTo>
                <a:cubicBezTo>
                  <a:pt x="5590355" y="7813155"/>
                  <a:pt x="5599601" y="7801935"/>
                  <a:pt x="5608727" y="7790851"/>
                </a:cubicBezTo>
                <a:cubicBezTo>
                  <a:pt x="5606177" y="7787875"/>
                  <a:pt x="5603499" y="7784898"/>
                  <a:pt x="5600941" y="7782058"/>
                </a:cubicBezTo>
                <a:close/>
                <a:moveTo>
                  <a:pt x="9297217" y="7779217"/>
                </a:moveTo>
                <a:lnTo>
                  <a:pt x="9267282" y="7800458"/>
                </a:lnTo>
                <a:lnTo>
                  <a:pt x="9264591" y="7801259"/>
                </a:lnTo>
                <a:lnTo>
                  <a:pt x="9264733" y="7802520"/>
                </a:lnTo>
                <a:lnTo>
                  <a:pt x="9191749" y="7893744"/>
                </a:lnTo>
                <a:cubicBezTo>
                  <a:pt x="9168288" y="7925283"/>
                  <a:pt x="9146470" y="7958311"/>
                  <a:pt x="9128155" y="7994481"/>
                </a:cubicBezTo>
                <a:cubicBezTo>
                  <a:pt x="9188035" y="7962166"/>
                  <a:pt x="9226986" y="7906321"/>
                  <a:pt x="9264956" y="7850476"/>
                </a:cubicBezTo>
                <a:cubicBezTo>
                  <a:pt x="9268488" y="7845272"/>
                  <a:pt x="9268520" y="7837125"/>
                  <a:pt x="9267608" y="7828201"/>
                </a:cubicBezTo>
                <a:lnTo>
                  <a:pt x="9264733" y="7802520"/>
                </a:lnTo>
                <a:lnTo>
                  <a:pt x="9265200" y="7801935"/>
                </a:lnTo>
                <a:lnTo>
                  <a:pt x="9267282" y="7800458"/>
                </a:lnTo>
                <a:lnTo>
                  <a:pt x="9301837" y="7790174"/>
                </a:lnTo>
                <a:cubicBezTo>
                  <a:pt x="9300261" y="7786522"/>
                  <a:pt x="9298671" y="7782869"/>
                  <a:pt x="9297217" y="7779217"/>
                </a:cubicBezTo>
                <a:close/>
                <a:moveTo>
                  <a:pt x="6012326" y="7777458"/>
                </a:moveTo>
                <a:lnTo>
                  <a:pt x="5992721" y="7800924"/>
                </a:lnTo>
                <a:lnTo>
                  <a:pt x="5991147" y="7801529"/>
                </a:lnTo>
                <a:lnTo>
                  <a:pt x="5991186" y="7802321"/>
                </a:lnTo>
                <a:lnTo>
                  <a:pt x="5960169" y="7815774"/>
                </a:lnTo>
                <a:cubicBezTo>
                  <a:pt x="5929085" y="7830389"/>
                  <a:pt x="5902453" y="7851355"/>
                  <a:pt x="5906561" y="7911191"/>
                </a:cubicBezTo>
                <a:cubicBezTo>
                  <a:pt x="5940521" y="7900098"/>
                  <a:pt x="5969731" y="7890637"/>
                  <a:pt x="5995051" y="7882385"/>
                </a:cubicBezTo>
                <a:cubicBezTo>
                  <a:pt x="5994255" y="7865551"/>
                  <a:pt x="5993556" y="7851220"/>
                  <a:pt x="5992917" y="7838156"/>
                </a:cubicBezTo>
                <a:lnTo>
                  <a:pt x="5991186" y="7802321"/>
                </a:lnTo>
                <a:lnTo>
                  <a:pt x="5991763" y="7802071"/>
                </a:lnTo>
                <a:lnTo>
                  <a:pt x="5992721" y="7800924"/>
                </a:lnTo>
                <a:lnTo>
                  <a:pt x="6019634" y="7790580"/>
                </a:lnTo>
                <a:cubicBezTo>
                  <a:pt x="6017198" y="7786251"/>
                  <a:pt x="6014762" y="7781922"/>
                  <a:pt x="6012326" y="7777458"/>
                </a:cubicBezTo>
                <a:close/>
                <a:moveTo>
                  <a:pt x="9658693" y="7776647"/>
                </a:moveTo>
                <a:lnTo>
                  <a:pt x="9606316" y="7855531"/>
                </a:lnTo>
                <a:lnTo>
                  <a:pt x="9606118" y="7855481"/>
                </a:lnTo>
                <a:lnTo>
                  <a:pt x="9605586" y="7856483"/>
                </a:lnTo>
                <a:lnTo>
                  <a:pt x="9596262" y="7839797"/>
                </a:lnTo>
                <a:cubicBezTo>
                  <a:pt x="9538201" y="7918894"/>
                  <a:pt x="9482582" y="7994481"/>
                  <a:pt x="9426956" y="8070204"/>
                </a:cubicBezTo>
                <a:cubicBezTo>
                  <a:pt x="9431096" y="8074120"/>
                  <a:pt x="9435236" y="8078043"/>
                  <a:pt x="9439255" y="8081966"/>
                </a:cubicBezTo>
                <a:cubicBezTo>
                  <a:pt x="9456531" y="8061411"/>
                  <a:pt x="9473815" y="8040857"/>
                  <a:pt x="9499379" y="8010571"/>
                </a:cubicBezTo>
                <a:cubicBezTo>
                  <a:pt x="9495848" y="8035454"/>
                  <a:pt x="9494143" y="8046945"/>
                  <a:pt x="9490612" y="8071557"/>
                </a:cubicBezTo>
                <a:cubicBezTo>
                  <a:pt x="9516663" y="8038152"/>
                  <a:pt x="9551223" y="8014089"/>
                  <a:pt x="9552082" y="7988665"/>
                </a:cubicBezTo>
                <a:cubicBezTo>
                  <a:pt x="9553052" y="7960674"/>
                  <a:pt x="9562119" y="7938397"/>
                  <a:pt x="9573164" y="7917609"/>
                </a:cubicBezTo>
                <a:lnTo>
                  <a:pt x="9605586" y="7856483"/>
                </a:lnTo>
                <a:lnTo>
                  <a:pt x="9605631" y="7856563"/>
                </a:lnTo>
                <a:lnTo>
                  <a:pt x="9606316" y="7855531"/>
                </a:lnTo>
                <a:lnTo>
                  <a:pt x="9617619" y="7858390"/>
                </a:lnTo>
                <a:cubicBezTo>
                  <a:pt x="9621393" y="7859337"/>
                  <a:pt x="9624558" y="7859810"/>
                  <a:pt x="9625472" y="7858457"/>
                </a:cubicBezTo>
                <a:cubicBezTo>
                  <a:pt x="9640929" y="7834656"/>
                  <a:pt x="9654682" y="7809503"/>
                  <a:pt x="9669043" y="7784898"/>
                </a:cubicBezTo>
                <a:cubicBezTo>
                  <a:pt x="9665641" y="7782193"/>
                  <a:pt x="9662224" y="7779487"/>
                  <a:pt x="9658693" y="7776647"/>
                </a:cubicBezTo>
                <a:close/>
                <a:moveTo>
                  <a:pt x="7013043" y="7732706"/>
                </a:moveTo>
                <a:cubicBezTo>
                  <a:pt x="7008903" y="7742438"/>
                  <a:pt x="7004771" y="7752042"/>
                  <a:pt x="7000631" y="7761774"/>
                </a:cubicBezTo>
                <a:cubicBezTo>
                  <a:pt x="7002943" y="7763127"/>
                  <a:pt x="7005258" y="7764480"/>
                  <a:pt x="7007571" y="7765832"/>
                </a:cubicBezTo>
                <a:cubicBezTo>
                  <a:pt x="7012679" y="7757581"/>
                  <a:pt x="7017793" y="7749337"/>
                  <a:pt x="7022785" y="7741220"/>
                </a:cubicBezTo>
                <a:cubicBezTo>
                  <a:pt x="7019497" y="7738379"/>
                  <a:pt x="7016209" y="7735546"/>
                  <a:pt x="7013043" y="7732706"/>
                </a:cubicBezTo>
                <a:close/>
                <a:moveTo>
                  <a:pt x="4763442" y="7727565"/>
                </a:moveTo>
                <a:cubicBezTo>
                  <a:pt x="4762346" y="7725671"/>
                  <a:pt x="4745428" y="7734870"/>
                  <a:pt x="4733502" y="7740003"/>
                </a:cubicBezTo>
                <a:cubicBezTo>
                  <a:pt x="4758514" y="7764346"/>
                  <a:pt x="4764768" y="7770432"/>
                  <a:pt x="4759347" y="7790149"/>
                </a:cubicBezTo>
                <a:lnTo>
                  <a:pt x="4750820" y="7814123"/>
                </a:lnTo>
                <a:lnTo>
                  <a:pt x="4749811" y="7814779"/>
                </a:lnTo>
                <a:lnTo>
                  <a:pt x="4749682" y="7816009"/>
                </a:lnTo>
                <a:lnTo>
                  <a:pt x="4699543" y="7850070"/>
                </a:lnTo>
                <a:cubicBezTo>
                  <a:pt x="4695281" y="7833574"/>
                  <a:pt x="4692731" y="7823436"/>
                  <a:pt x="4687739" y="7804235"/>
                </a:cubicBezTo>
                <a:cubicBezTo>
                  <a:pt x="4676536" y="7836956"/>
                  <a:pt x="4666559" y="7858998"/>
                  <a:pt x="4662297" y="7882385"/>
                </a:cubicBezTo>
                <a:cubicBezTo>
                  <a:pt x="4660477" y="7892260"/>
                  <a:pt x="4668263" y="7907809"/>
                  <a:pt x="4675928" y="7915249"/>
                </a:cubicBezTo>
                <a:cubicBezTo>
                  <a:pt x="4680312" y="7919570"/>
                  <a:pt x="4697717" y="7916594"/>
                  <a:pt x="4701857" y="7910650"/>
                </a:cubicBezTo>
                <a:cubicBezTo>
                  <a:pt x="4716823" y="7888741"/>
                  <a:pt x="4738438" y="7870489"/>
                  <a:pt x="4746717" y="7844192"/>
                </a:cubicBezTo>
                <a:lnTo>
                  <a:pt x="4749682" y="7816009"/>
                </a:lnTo>
                <a:lnTo>
                  <a:pt x="4750298" y="7815590"/>
                </a:lnTo>
                <a:lnTo>
                  <a:pt x="4750820" y="7814123"/>
                </a:lnTo>
                <a:lnTo>
                  <a:pt x="4773407" y="7799450"/>
                </a:lnTo>
                <a:cubicBezTo>
                  <a:pt x="4781090" y="7794328"/>
                  <a:pt x="4787115" y="7789223"/>
                  <a:pt x="4787058" y="7784222"/>
                </a:cubicBezTo>
                <a:cubicBezTo>
                  <a:pt x="4786814" y="7765021"/>
                  <a:pt x="4773663" y="7745414"/>
                  <a:pt x="4763442" y="7727565"/>
                </a:cubicBezTo>
                <a:close/>
                <a:moveTo>
                  <a:pt x="6111403" y="7724724"/>
                </a:moveTo>
                <a:cubicBezTo>
                  <a:pt x="6101904" y="7730000"/>
                  <a:pt x="6092414" y="7735141"/>
                  <a:pt x="6082923" y="7740138"/>
                </a:cubicBezTo>
                <a:cubicBezTo>
                  <a:pt x="6084985" y="7745143"/>
                  <a:pt x="6087064" y="7750284"/>
                  <a:pt x="6089134" y="7755289"/>
                </a:cubicBezTo>
                <a:cubicBezTo>
                  <a:pt x="6098502" y="7748796"/>
                  <a:pt x="6107750" y="7742167"/>
                  <a:pt x="6117125" y="7735682"/>
                </a:cubicBezTo>
                <a:cubicBezTo>
                  <a:pt x="6115169" y="7732029"/>
                  <a:pt x="6113351" y="7728377"/>
                  <a:pt x="6111403" y="7724724"/>
                </a:cubicBezTo>
                <a:close/>
                <a:moveTo>
                  <a:pt x="6957912" y="7708364"/>
                </a:moveTo>
                <a:cubicBezTo>
                  <a:pt x="6933450" y="7717021"/>
                  <a:pt x="6913359" y="7724318"/>
                  <a:pt x="6893283" y="7731488"/>
                </a:cubicBezTo>
                <a:cubicBezTo>
                  <a:pt x="6914820" y="7728647"/>
                  <a:pt x="6953894" y="7778540"/>
                  <a:pt x="6957912" y="7708364"/>
                </a:cubicBezTo>
                <a:close/>
                <a:moveTo>
                  <a:pt x="6764093" y="7693258"/>
                </a:moveTo>
                <a:cubicBezTo>
                  <a:pt x="6731555" y="7698740"/>
                  <a:pt x="6718412" y="7728882"/>
                  <a:pt x="6714851" y="7796524"/>
                </a:cubicBezTo>
                <a:cubicBezTo>
                  <a:pt x="6739318" y="7757581"/>
                  <a:pt x="6793719" y="7751095"/>
                  <a:pt x="6803461" y="7695520"/>
                </a:cubicBezTo>
                <a:cubicBezTo>
                  <a:pt x="6787941" y="7692343"/>
                  <a:pt x="6774940" y="7691431"/>
                  <a:pt x="6764093" y="7693258"/>
                </a:cubicBezTo>
                <a:close/>
                <a:moveTo>
                  <a:pt x="5738968" y="7689027"/>
                </a:moveTo>
                <a:cubicBezTo>
                  <a:pt x="5710360" y="7687269"/>
                  <a:pt x="5698678" y="7704711"/>
                  <a:pt x="5689552" y="7727565"/>
                </a:cubicBezTo>
                <a:cubicBezTo>
                  <a:pt x="5681150" y="7748660"/>
                  <a:pt x="5679088" y="7770297"/>
                  <a:pt x="5711455" y="7786116"/>
                </a:cubicBezTo>
                <a:cubicBezTo>
                  <a:pt x="5711455" y="7763397"/>
                  <a:pt x="5711455" y="7746766"/>
                  <a:pt x="5711455" y="7728918"/>
                </a:cubicBezTo>
                <a:cubicBezTo>
                  <a:pt x="5731906" y="7728918"/>
                  <a:pt x="5751495" y="7733111"/>
                  <a:pt x="5768908" y="7727971"/>
                </a:cubicBezTo>
                <a:cubicBezTo>
                  <a:pt x="5798361" y="7719186"/>
                  <a:pt x="5804085" y="7738522"/>
                  <a:pt x="5809435" y="7761639"/>
                </a:cubicBezTo>
                <a:cubicBezTo>
                  <a:pt x="5757956" y="7756642"/>
                  <a:pt x="5749797" y="7763668"/>
                  <a:pt x="5743953" y="7820731"/>
                </a:cubicBezTo>
                <a:cubicBezTo>
                  <a:pt x="5753809" y="7816402"/>
                  <a:pt x="5762699" y="7809232"/>
                  <a:pt x="5771337" y="7809503"/>
                </a:cubicBezTo>
                <a:cubicBezTo>
                  <a:pt x="5779981" y="7809781"/>
                  <a:pt x="5788984" y="7822489"/>
                  <a:pt x="5796535" y="7821001"/>
                </a:cubicBezTo>
                <a:cubicBezTo>
                  <a:pt x="5805417" y="7819378"/>
                  <a:pt x="5812844" y="7808429"/>
                  <a:pt x="5820751" y="7801394"/>
                </a:cubicBezTo>
                <a:cubicBezTo>
                  <a:pt x="5857754" y="7791519"/>
                  <a:pt x="5883685" y="7774617"/>
                  <a:pt x="5860921" y="7729188"/>
                </a:cubicBezTo>
                <a:cubicBezTo>
                  <a:pt x="5874186" y="7718239"/>
                  <a:pt x="5886242" y="7708229"/>
                  <a:pt x="5908144" y="7689974"/>
                </a:cubicBezTo>
                <a:cubicBezTo>
                  <a:pt x="5841324" y="7689974"/>
                  <a:pt x="5789960" y="7692274"/>
                  <a:pt x="5738968" y="7689027"/>
                </a:cubicBezTo>
                <a:close/>
                <a:moveTo>
                  <a:pt x="7959966" y="7688621"/>
                </a:moveTo>
                <a:cubicBezTo>
                  <a:pt x="7945598" y="7723777"/>
                  <a:pt x="7892901" y="7724454"/>
                  <a:pt x="7919074" y="7784357"/>
                </a:cubicBezTo>
                <a:cubicBezTo>
                  <a:pt x="7936959" y="7753530"/>
                  <a:pt x="7980652" y="7746902"/>
                  <a:pt x="7959966" y="7688621"/>
                </a:cubicBezTo>
                <a:close/>
                <a:moveTo>
                  <a:pt x="7999519" y="7650760"/>
                </a:moveTo>
                <a:cubicBezTo>
                  <a:pt x="7995866" y="7664288"/>
                  <a:pt x="7992098" y="7677672"/>
                  <a:pt x="7988445" y="7691192"/>
                </a:cubicBezTo>
                <a:cubicBezTo>
                  <a:pt x="7993309" y="7693085"/>
                  <a:pt x="7998058" y="7694844"/>
                  <a:pt x="8002928" y="7696738"/>
                </a:cubicBezTo>
                <a:cubicBezTo>
                  <a:pt x="8007190" y="7683354"/>
                  <a:pt x="8011323" y="7670096"/>
                  <a:pt x="8015585" y="7656847"/>
                </a:cubicBezTo>
                <a:cubicBezTo>
                  <a:pt x="8010227" y="7654818"/>
                  <a:pt x="8004877" y="7652789"/>
                  <a:pt x="7999519" y="7650760"/>
                </a:cubicBezTo>
                <a:close/>
                <a:moveTo>
                  <a:pt x="6398157" y="7634805"/>
                </a:moveTo>
                <a:lnTo>
                  <a:pt x="6370873" y="7690593"/>
                </a:lnTo>
                <a:lnTo>
                  <a:pt x="6368459" y="7693221"/>
                </a:lnTo>
                <a:lnTo>
                  <a:pt x="6367880" y="7694599"/>
                </a:lnTo>
                <a:lnTo>
                  <a:pt x="6325731" y="7712837"/>
                </a:lnTo>
                <a:cubicBezTo>
                  <a:pt x="6288050" y="7740020"/>
                  <a:pt x="6263997" y="7788446"/>
                  <a:pt x="6220090" y="7823030"/>
                </a:cubicBezTo>
                <a:cubicBezTo>
                  <a:pt x="6243454" y="7833033"/>
                  <a:pt x="6261226" y="7847364"/>
                  <a:pt x="6268410" y="7842502"/>
                </a:cubicBezTo>
                <a:cubicBezTo>
                  <a:pt x="6290199" y="7827487"/>
                  <a:pt x="6311373" y="7808023"/>
                  <a:pt x="6325985" y="7784898"/>
                </a:cubicBezTo>
                <a:cubicBezTo>
                  <a:pt x="6334866" y="7771037"/>
                  <a:pt x="6342016" y="7755824"/>
                  <a:pt x="6348680" y="7740223"/>
                </a:cubicBezTo>
                <a:lnTo>
                  <a:pt x="6367880" y="7694599"/>
                </a:lnTo>
                <a:lnTo>
                  <a:pt x="6369190" y="7694032"/>
                </a:lnTo>
                <a:lnTo>
                  <a:pt x="6370873" y="7690593"/>
                </a:lnTo>
                <a:lnTo>
                  <a:pt x="6412031" y="7645763"/>
                </a:lnTo>
                <a:cubicBezTo>
                  <a:pt x="6407403" y="7642110"/>
                  <a:pt x="6402783" y="7638458"/>
                  <a:pt x="6398157" y="7634805"/>
                </a:cubicBezTo>
                <a:close/>
                <a:moveTo>
                  <a:pt x="5839861" y="7628590"/>
                </a:moveTo>
                <a:cubicBezTo>
                  <a:pt x="5831345" y="7638322"/>
                  <a:pt x="5822943" y="7648062"/>
                  <a:pt x="5814420" y="7657794"/>
                </a:cubicBezTo>
                <a:cubicBezTo>
                  <a:pt x="5817464" y="7661311"/>
                  <a:pt x="5820631" y="7664964"/>
                  <a:pt x="5823675" y="7668473"/>
                </a:cubicBezTo>
                <a:cubicBezTo>
                  <a:pt x="5833050" y="7659282"/>
                  <a:pt x="5842420" y="7650091"/>
                  <a:pt x="5851666" y="7640893"/>
                </a:cubicBezTo>
                <a:cubicBezTo>
                  <a:pt x="5847778" y="7636834"/>
                  <a:pt x="5843759" y="7632641"/>
                  <a:pt x="5839861" y="7628590"/>
                </a:cubicBezTo>
                <a:close/>
                <a:moveTo>
                  <a:pt x="7901060" y="7623179"/>
                </a:moveTo>
                <a:cubicBezTo>
                  <a:pt x="7884012" y="7646845"/>
                  <a:pt x="7872086" y="7663341"/>
                  <a:pt x="7855046" y="7686728"/>
                </a:cubicBezTo>
                <a:cubicBezTo>
                  <a:pt x="7905558" y="7680242"/>
                  <a:pt x="7905558" y="7680242"/>
                  <a:pt x="7901060" y="7623179"/>
                </a:cubicBezTo>
                <a:close/>
                <a:moveTo>
                  <a:pt x="8725042" y="7617904"/>
                </a:moveTo>
                <a:cubicBezTo>
                  <a:pt x="8720293" y="7623856"/>
                  <a:pt x="8715551" y="7629537"/>
                  <a:pt x="8710802" y="7635346"/>
                </a:cubicBezTo>
                <a:cubicBezTo>
                  <a:pt x="8714942" y="7639946"/>
                  <a:pt x="8719204" y="7644680"/>
                  <a:pt x="8723337" y="7649280"/>
                </a:cubicBezTo>
                <a:cubicBezTo>
                  <a:pt x="8727477" y="7642245"/>
                  <a:pt x="8731617" y="7635211"/>
                  <a:pt x="8735750" y="7628049"/>
                </a:cubicBezTo>
                <a:cubicBezTo>
                  <a:pt x="8732226" y="7624667"/>
                  <a:pt x="8728573" y="7621286"/>
                  <a:pt x="8725042" y="7617904"/>
                </a:cubicBezTo>
                <a:close/>
                <a:moveTo>
                  <a:pt x="5521706" y="7566387"/>
                </a:moveTo>
                <a:cubicBezTo>
                  <a:pt x="5516112" y="7577209"/>
                  <a:pt x="5510389" y="7588023"/>
                  <a:pt x="5504667" y="7598838"/>
                </a:cubicBezTo>
                <a:cubicBezTo>
                  <a:pt x="5497125" y="7609524"/>
                  <a:pt x="5489697" y="7620203"/>
                  <a:pt x="5482153" y="7631025"/>
                </a:cubicBezTo>
                <a:cubicBezTo>
                  <a:pt x="5485077" y="7632911"/>
                  <a:pt x="5487877" y="7634805"/>
                  <a:pt x="5490792" y="7636834"/>
                </a:cubicBezTo>
                <a:cubicBezTo>
                  <a:pt x="5495419" y="7624126"/>
                  <a:pt x="5500046" y="7611554"/>
                  <a:pt x="5504667" y="7598838"/>
                </a:cubicBezTo>
                <a:cubicBezTo>
                  <a:pt x="5513555" y="7591000"/>
                  <a:pt x="5522316" y="7583018"/>
                  <a:pt x="5531197" y="7575180"/>
                </a:cubicBezTo>
                <a:cubicBezTo>
                  <a:pt x="5528038" y="7572204"/>
                  <a:pt x="5524873" y="7569363"/>
                  <a:pt x="5521706" y="7566387"/>
                </a:cubicBezTo>
                <a:close/>
                <a:moveTo>
                  <a:pt x="1665872" y="7549891"/>
                </a:moveTo>
                <a:cubicBezTo>
                  <a:pt x="1656259" y="7559090"/>
                  <a:pt x="1646762" y="7568281"/>
                  <a:pt x="1637149" y="7577345"/>
                </a:cubicBezTo>
                <a:cubicBezTo>
                  <a:pt x="1641160" y="7582071"/>
                  <a:pt x="1645178" y="7586806"/>
                  <a:pt x="1649318" y="7591541"/>
                </a:cubicBezTo>
                <a:cubicBezTo>
                  <a:pt x="1658444" y="7581936"/>
                  <a:pt x="1667576" y="7572475"/>
                  <a:pt x="1676580" y="7562870"/>
                </a:cubicBezTo>
                <a:cubicBezTo>
                  <a:pt x="1673056" y="7558549"/>
                  <a:pt x="1669403" y="7554220"/>
                  <a:pt x="1665872" y="7549891"/>
                </a:cubicBezTo>
                <a:close/>
                <a:moveTo>
                  <a:pt x="6211330" y="7542459"/>
                </a:moveTo>
                <a:cubicBezTo>
                  <a:pt x="6198430" y="7554761"/>
                  <a:pt x="6185523" y="7567199"/>
                  <a:pt x="6172622" y="7579509"/>
                </a:cubicBezTo>
                <a:cubicBezTo>
                  <a:pt x="6174692" y="7582477"/>
                  <a:pt x="6176640" y="7585318"/>
                  <a:pt x="6178711" y="7588294"/>
                </a:cubicBezTo>
                <a:cubicBezTo>
                  <a:pt x="6191612" y="7575586"/>
                  <a:pt x="6204511" y="7562735"/>
                  <a:pt x="6217418" y="7550027"/>
                </a:cubicBezTo>
                <a:cubicBezTo>
                  <a:pt x="6215348" y="7547456"/>
                  <a:pt x="6213399" y="7544886"/>
                  <a:pt x="6211330" y="7542459"/>
                </a:cubicBezTo>
                <a:close/>
                <a:moveTo>
                  <a:pt x="5578185" y="7496616"/>
                </a:moveTo>
                <a:cubicBezTo>
                  <a:pt x="5565286" y="7508385"/>
                  <a:pt x="5555666" y="7516900"/>
                  <a:pt x="5538625" y="7532313"/>
                </a:cubicBezTo>
                <a:cubicBezTo>
                  <a:pt x="5574045" y="7540430"/>
                  <a:pt x="5588894" y="7536642"/>
                  <a:pt x="5578185" y="7496616"/>
                </a:cubicBezTo>
                <a:close/>
                <a:moveTo>
                  <a:pt x="5917155" y="7493099"/>
                </a:moveTo>
                <a:cubicBezTo>
                  <a:pt x="5901212" y="7491213"/>
                  <a:pt x="5875526" y="7493234"/>
                  <a:pt x="5869802" y="7503921"/>
                </a:cubicBezTo>
                <a:cubicBezTo>
                  <a:pt x="5859818" y="7522446"/>
                  <a:pt x="5861773" y="7548944"/>
                  <a:pt x="5856780" y="7586941"/>
                </a:cubicBezTo>
                <a:cubicBezTo>
                  <a:pt x="5885868" y="7564223"/>
                  <a:pt x="5901699" y="7552056"/>
                  <a:pt x="5917270" y="7539889"/>
                </a:cubicBezTo>
                <a:cubicBezTo>
                  <a:pt x="5926281" y="7546104"/>
                  <a:pt x="5934675" y="7552056"/>
                  <a:pt x="5943078" y="7558143"/>
                </a:cubicBezTo>
                <a:cubicBezTo>
                  <a:pt x="5942462" y="7529878"/>
                  <a:pt x="5951108" y="7497157"/>
                  <a:pt x="5917155" y="7493099"/>
                </a:cubicBezTo>
                <a:close/>
                <a:moveTo>
                  <a:pt x="5477283" y="7489319"/>
                </a:moveTo>
                <a:cubicBezTo>
                  <a:pt x="5473509" y="7499322"/>
                  <a:pt x="5469863" y="7509460"/>
                  <a:pt x="5466209" y="7519470"/>
                </a:cubicBezTo>
                <a:cubicBezTo>
                  <a:pt x="5468889" y="7520688"/>
                  <a:pt x="5471561" y="7521905"/>
                  <a:pt x="5474239" y="7523123"/>
                </a:cubicBezTo>
                <a:cubicBezTo>
                  <a:pt x="5478014" y="7513112"/>
                  <a:pt x="5481668" y="7502974"/>
                  <a:pt x="5485434" y="7492964"/>
                </a:cubicBezTo>
                <a:cubicBezTo>
                  <a:pt x="5482755" y="7491746"/>
                  <a:pt x="5479956" y="7490537"/>
                  <a:pt x="5477283" y="7489319"/>
                </a:cubicBezTo>
                <a:close/>
                <a:moveTo>
                  <a:pt x="5321730" y="7485667"/>
                </a:moveTo>
                <a:cubicBezTo>
                  <a:pt x="5309203" y="7495399"/>
                  <a:pt x="5296661" y="7505003"/>
                  <a:pt x="5284126" y="7514735"/>
                </a:cubicBezTo>
                <a:cubicBezTo>
                  <a:pt x="5285952" y="7517711"/>
                  <a:pt x="5287778" y="7520688"/>
                  <a:pt x="5289726" y="7523799"/>
                </a:cubicBezTo>
                <a:cubicBezTo>
                  <a:pt x="5302627" y="7514600"/>
                  <a:pt x="5315527" y="7505545"/>
                  <a:pt x="5328434" y="7496616"/>
                </a:cubicBezTo>
                <a:cubicBezTo>
                  <a:pt x="5326235" y="7492964"/>
                  <a:pt x="5323929" y="7489319"/>
                  <a:pt x="5321730" y="7485667"/>
                </a:cubicBezTo>
                <a:close/>
                <a:moveTo>
                  <a:pt x="6014884" y="7484449"/>
                </a:moveTo>
                <a:cubicBezTo>
                  <a:pt x="5999000" y="7493171"/>
                  <a:pt x="5991211" y="7505002"/>
                  <a:pt x="5986891" y="7518033"/>
                </a:cubicBezTo>
                <a:lnTo>
                  <a:pt x="5979930" y="7557562"/>
                </a:lnTo>
                <a:lnTo>
                  <a:pt x="5979099" y="7558279"/>
                </a:lnTo>
                <a:lnTo>
                  <a:pt x="5979654" y="7559127"/>
                </a:lnTo>
                <a:lnTo>
                  <a:pt x="5973834" y="7592112"/>
                </a:lnTo>
                <a:cubicBezTo>
                  <a:pt x="5971735" y="7604010"/>
                  <a:pt x="5969422" y="7617092"/>
                  <a:pt x="5966687" y="7632506"/>
                </a:cubicBezTo>
                <a:cubicBezTo>
                  <a:pt x="6029496" y="7585724"/>
                  <a:pt x="6038986" y="7571933"/>
                  <a:pt x="6041910" y="7524611"/>
                </a:cubicBezTo>
                <a:cubicBezTo>
                  <a:pt x="6029124" y="7542730"/>
                  <a:pt x="6020729" y="7557467"/>
                  <a:pt x="6009649" y="7569228"/>
                </a:cubicBezTo>
                <a:cubicBezTo>
                  <a:pt x="6002472" y="7576935"/>
                  <a:pt x="5996265" y="7578964"/>
                  <a:pt x="5991137" y="7576683"/>
                </a:cubicBezTo>
                <a:lnTo>
                  <a:pt x="5979654" y="7559127"/>
                </a:lnTo>
                <a:lnTo>
                  <a:pt x="5979708" y="7558820"/>
                </a:lnTo>
                <a:lnTo>
                  <a:pt x="5979930" y="7557562"/>
                </a:lnTo>
                <a:lnTo>
                  <a:pt x="6009863" y="7531707"/>
                </a:lnTo>
                <a:cubicBezTo>
                  <a:pt x="6017683" y="7520821"/>
                  <a:pt x="6021212" y="7506488"/>
                  <a:pt x="6014884" y="7484449"/>
                </a:cubicBezTo>
                <a:close/>
                <a:moveTo>
                  <a:pt x="5392327" y="7459566"/>
                </a:moveTo>
                <a:cubicBezTo>
                  <a:pt x="5383079" y="7473229"/>
                  <a:pt x="5373945" y="7486884"/>
                  <a:pt x="5364700" y="7500675"/>
                </a:cubicBezTo>
                <a:cubicBezTo>
                  <a:pt x="5367377" y="7502839"/>
                  <a:pt x="5370057" y="7505139"/>
                  <a:pt x="5372729" y="7507303"/>
                </a:cubicBezTo>
                <a:cubicBezTo>
                  <a:pt x="5382835" y="7494452"/>
                  <a:pt x="5393063" y="7481744"/>
                  <a:pt x="5403285" y="7469036"/>
                </a:cubicBezTo>
                <a:cubicBezTo>
                  <a:pt x="5399632" y="7465924"/>
                  <a:pt x="5395980" y="7462678"/>
                  <a:pt x="5392327" y="7459566"/>
                </a:cubicBezTo>
                <a:close/>
                <a:moveTo>
                  <a:pt x="7326149" y="7427401"/>
                </a:moveTo>
                <a:cubicBezTo>
                  <a:pt x="7297948" y="7425404"/>
                  <a:pt x="7289482" y="7446624"/>
                  <a:pt x="7255616" y="7531502"/>
                </a:cubicBezTo>
                <a:cubicBezTo>
                  <a:pt x="7289819" y="7500810"/>
                  <a:pt x="7324135" y="7470118"/>
                  <a:pt x="7362599" y="7435638"/>
                </a:cubicBezTo>
                <a:cubicBezTo>
                  <a:pt x="7347142" y="7431312"/>
                  <a:pt x="7335549" y="7428067"/>
                  <a:pt x="7326149" y="7427401"/>
                </a:cubicBezTo>
                <a:close/>
                <a:moveTo>
                  <a:pt x="10345637" y="7424140"/>
                </a:moveTo>
                <a:cubicBezTo>
                  <a:pt x="10327265" y="7451323"/>
                  <a:pt x="10291723" y="7468495"/>
                  <a:pt x="10314601" y="7519741"/>
                </a:cubicBezTo>
                <a:cubicBezTo>
                  <a:pt x="10328726" y="7490131"/>
                  <a:pt x="10342965" y="7460513"/>
                  <a:pt x="10357076" y="7430904"/>
                </a:cubicBezTo>
                <a:cubicBezTo>
                  <a:pt x="10353308" y="7428604"/>
                  <a:pt x="10349412" y="7426440"/>
                  <a:pt x="10345637" y="7424140"/>
                </a:cubicBezTo>
                <a:close/>
                <a:moveTo>
                  <a:pt x="1755206" y="7380875"/>
                </a:moveTo>
                <a:cubicBezTo>
                  <a:pt x="1749368" y="7394260"/>
                  <a:pt x="1743523" y="7407644"/>
                  <a:pt x="1737685" y="7421037"/>
                </a:cubicBezTo>
                <a:cubicBezTo>
                  <a:pt x="1740479" y="7422517"/>
                  <a:pt x="1743280" y="7423869"/>
                  <a:pt x="1746080" y="7425357"/>
                </a:cubicBezTo>
                <a:cubicBezTo>
                  <a:pt x="1751925" y="7411973"/>
                  <a:pt x="1757763" y="7398589"/>
                  <a:pt x="1763607" y="7385204"/>
                </a:cubicBezTo>
                <a:cubicBezTo>
                  <a:pt x="1760807" y="7383716"/>
                  <a:pt x="1758006" y="7382363"/>
                  <a:pt x="1755206" y="7380875"/>
                </a:cubicBezTo>
                <a:close/>
                <a:moveTo>
                  <a:pt x="10683633" y="7349372"/>
                </a:moveTo>
                <a:cubicBezTo>
                  <a:pt x="10676213" y="7365597"/>
                  <a:pt x="10668907" y="7381822"/>
                  <a:pt x="10661486" y="7398048"/>
                </a:cubicBezTo>
                <a:cubicBezTo>
                  <a:pt x="10665497" y="7400212"/>
                  <a:pt x="10669394" y="7402376"/>
                  <a:pt x="10673412" y="7404533"/>
                </a:cubicBezTo>
                <a:cubicBezTo>
                  <a:pt x="10680955" y="7388849"/>
                  <a:pt x="10688626" y="7373165"/>
                  <a:pt x="10696175" y="7357616"/>
                </a:cubicBezTo>
                <a:cubicBezTo>
                  <a:pt x="10692028" y="7354910"/>
                  <a:pt x="10687773" y="7352205"/>
                  <a:pt x="10683633" y="7349372"/>
                </a:cubicBezTo>
                <a:close/>
                <a:moveTo>
                  <a:pt x="7292254" y="7326518"/>
                </a:moveTo>
                <a:cubicBezTo>
                  <a:pt x="7284217" y="7340714"/>
                  <a:pt x="7276181" y="7354775"/>
                  <a:pt x="7268273" y="7368971"/>
                </a:cubicBezTo>
                <a:cubicBezTo>
                  <a:pt x="7271439" y="7371812"/>
                  <a:pt x="7274605" y="7374517"/>
                  <a:pt x="7277893" y="7377358"/>
                </a:cubicBezTo>
                <a:cubicBezTo>
                  <a:pt x="7285313" y="7362080"/>
                  <a:pt x="7292619" y="7346802"/>
                  <a:pt x="7300040" y="7331523"/>
                </a:cubicBezTo>
                <a:cubicBezTo>
                  <a:pt x="7297483" y="7329900"/>
                  <a:pt x="7294926" y="7328277"/>
                  <a:pt x="7292254" y="7326518"/>
                </a:cubicBezTo>
                <a:close/>
                <a:moveTo>
                  <a:pt x="10533079" y="7304341"/>
                </a:moveTo>
                <a:cubicBezTo>
                  <a:pt x="10519936" y="7325571"/>
                  <a:pt x="10506785" y="7346937"/>
                  <a:pt x="10493641" y="7368159"/>
                </a:cubicBezTo>
                <a:cubicBezTo>
                  <a:pt x="10497044" y="7370865"/>
                  <a:pt x="10500575" y="7373570"/>
                  <a:pt x="10503991" y="7376276"/>
                </a:cubicBezTo>
                <a:cubicBezTo>
                  <a:pt x="10517737" y="7355587"/>
                  <a:pt x="10531375" y="7335033"/>
                  <a:pt x="10545127" y="7314351"/>
                </a:cubicBezTo>
                <a:cubicBezTo>
                  <a:pt x="10541109" y="7310969"/>
                  <a:pt x="10537091" y="7307587"/>
                  <a:pt x="10533079" y="7304341"/>
                </a:cubicBezTo>
                <a:close/>
                <a:moveTo>
                  <a:pt x="1457622" y="7294879"/>
                </a:moveTo>
                <a:cubicBezTo>
                  <a:pt x="1453367" y="7305423"/>
                  <a:pt x="1449349" y="7315831"/>
                  <a:pt x="1445209" y="7326248"/>
                </a:cubicBezTo>
                <a:cubicBezTo>
                  <a:pt x="1448131" y="7327600"/>
                  <a:pt x="1451046" y="7328953"/>
                  <a:pt x="1454090" y="7330441"/>
                </a:cubicBezTo>
                <a:cubicBezTo>
                  <a:pt x="1458109" y="7319890"/>
                  <a:pt x="1462005" y="7309346"/>
                  <a:pt x="1466016" y="7298794"/>
                </a:cubicBezTo>
                <a:cubicBezTo>
                  <a:pt x="1463216" y="7297450"/>
                  <a:pt x="1460422" y="7296232"/>
                  <a:pt x="1457622" y="7294879"/>
                </a:cubicBezTo>
                <a:close/>
                <a:moveTo>
                  <a:pt x="10980487" y="7288115"/>
                </a:moveTo>
                <a:lnTo>
                  <a:pt x="10981217" y="7288792"/>
                </a:lnTo>
                <a:lnTo>
                  <a:pt x="10979936" y="7290550"/>
                </a:lnTo>
                <a:close/>
                <a:moveTo>
                  <a:pt x="7374282" y="7286357"/>
                </a:moveTo>
                <a:cubicBezTo>
                  <a:pt x="7368444" y="7298253"/>
                  <a:pt x="7362721" y="7310158"/>
                  <a:pt x="7357005" y="7322189"/>
                </a:cubicBezTo>
                <a:cubicBezTo>
                  <a:pt x="7359555" y="7323677"/>
                  <a:pt x="7362112" y="7325165"/>
                  <a:pt x="7364669" y="7326653"/>
                </a:cubicBezTo>
                <a:cubicBezTo>
                  <a:pt x="7370514" y="7314884"/>
                  <a:pt x="7376352" y="7302988"/>
                  <a:pt x="7382318" y="7291227"/>
                </a:cubicBezTo>
                <a:cubicBezTo>
                  <a:pt x="7379640" y="7289604"/>
                  <a:pt x="7376968" y="7287980"/>
                  <a:pt x="7374282" y="7286357"/>
                </a:cubicBezTo>
                <a:close/>
                <a:moveTo>
                  <a:pt x="10830176" y="7284192"/>
                </a:moveTo>
                <a:lnTo>
                  <a:pt x="10812262" y="7326153"/>
                </a:lnTo>
                <a:lnTo>
                  <a:pt x="10810335" y="7328277"/>
                </a:lnTo>
                <a:lnTo>
                  <a:pt x="10809579" y="7330330"/>
                </a:lnTo>
                <a:lnTo>
                  <a:pt x="10790268" y="7348216"/>
                </a:lnTo>
                <a:cubicBezTo>
                  <a:pt x="10765781" y="7363719"/>
                  <a:pt x="10734997" y="7372795"/>
                  <a:pt x="10740842" y="7419143"/>
                </a:cubicBezTo>
                <a:cubicBezTo>
                  <a:pt x="10761283" y="7399466"/>
                  <a:pt x="10785157" y="7383213"/>
                  <a:pt x="10799563" y="7357551"/>
                </a:cubicBezTo>
                <a:lnTo>
                  <a:pt x="10809579" y="7330330"/>
                </a:lnTo>
                <a:lnTo>
                  <a:pt x="10811066" y="7328953"/>
                </a:lnTo>
                <a:lnTo>
                  <a:pt x="10812262" y="7326153"/>
                </a:lnTo>
                <a:lnTo>
                  <a:pt x="10841737" y="7293662"/>
                </a:lnTo>
                <a:cubicBezTo>
                  <a:pt x="10837840" y="7290550"/>
                  <a:pt x="10833951" y="7287304"/>
                  <a:pt x="10830176" y="7284192"/>
                </a:cubicBezTo>
                <a:close/>
                <a:moveTo>
                  <a:pt x="10603912" y="7165611"/>
                </a:moveTo>
                <a:lnTo>
                  <a:pt x="10603712" y="7166463"/>
                </a:lnTo>
                <a:lnTo>
                  <a:pt x="10603303" y="7166558"/>
                </a:lnTo>
                <a:close/>
                <a:moveTo>
                  <a:pt x="5602280" y="7136677"/>
                </a:moveTo>
                <a:lnTo>
                  <a:pt x="5579213" y="7164847"/>
                </a:lnTo>
                <a:lnTo>
                  <a:pt x="5577326" y="7166152"/>
                </a:lnTo>
                <a:lnTo>
                  <a:pt x="5575751" y="7168779"/>
                </a:lnTo>
                <a:lnTo>
                  <a:pt x="5521464" y="7227265"/>
                </a:lnTo>
                <a:cubicBezTo>
                  <a:pt x="5525603" y="7231053"/>
                  <a:pt x="5529743" y="7234840"/>
                  <a:pt x="5533877" y="7238628"/>
                </a:cubicBezTo>
                <a:lnTo>
                  <a:pt x="5575751" y="7168779"/>
                </a:lnTo>
                <a:lnTo>
                  <a:pt x="5577813" y="7166558"/>
                </a:lnTo>
                <a:lnTo>
                  <a:pt x="5579213" y="7164847"/>
                </a:lnTo>
                <a:lnTo>
                  <a:pt x="5608240" y="7144786"/>
                </a:lnTo>
                <a:cubicBezTo>
                  <a:pt x="5606298" y="7142081"/>
                  <a:pt x="5604229" y="7139375"/>
                  <a:pt x="5602280" y="7136677"/>
                </a:cubicBezTo>
                <a:close/>
                <a:moveTo>
                  <a:pt x="10461753" y="7106925"/>
                </a:moveTo>
                <a:cubicBezTo>
                  <a:pt x="10459568" y="7105978"/>
                  <a:pt x="10455793" y="7109901"/>
                  <a:pt x="10452749" y="7111659"/>
                </a:cubicBezTo>
                <a:cubicBezTo>
                  <a:pt x="10455063" y="7114771"/>
                  <a:pt x="10456882" y="7119505"/>
                  <a:pt x="10459683" y="7120452"/>
                </a:cubicBezTo>
                <a:cubicBezTo>
                  <a:pt x="10462240" y="7121391"/>
                  <a:pt x="10465893" y="7117882"/>
                  <a:pt x="10469059" y="7116259"/>
                </a:cubicBezTo>
                <a:cubicBezTo>
                  <a:pt x="10466616" y="7113012"/>
                  <a:pt x="10464797" y="7108142"/>
                  <a:pt x="10461753" y="7106925"/>
                </a:cubicBezTo>
                <a:close/>
                <a:moveTo>
                  <a:pt x="990853" y="7086641"/>
                </a:moveTo>
                <a:cubicBezTo>
                  <a:pt x="920873" y="7086776"/>
                  <a:pt x="909678" y="7106654"/>
                  <a:pt x="932434" y="7174802"/>
                </a:cubicBezTo>
                <a:cubicBezTo>
                  <a:pt x="974665" y="7166152"/>
                  <a:pt x="965175" y="7118694"/>
                  <a:pt x="990853" y="7086641"/>
                </a:cubicBezTo>
                <a:close/>
                <a:moveTo>
                  <a:pt x="1196066" y="7063254"/>
                </a:moveTo>
                <a:cubicBezTo>
                  <a:pt x="1140562" y="7098004"/>
                  <a:pt x="1133385" y="7113418"/>
                  <a:pt x="1153097" y="7151820"/>
                </a:cubicBezTo>
                <a:cubicBezTo>
                  <a:pt x="1168433" y="7120046"/>
                  <a:pt x="1182185" y="7091646"/>
                  <a:pt x="1196066" y="7063254"/>
                </a:cubicBezTo>
                <a:close/>
                <a:moveTo>
                  <a:pt x="10318010" y="7041347"/>
                </a:moveTo>
                <a:cubicBezTo>
                  <a:pt x="10313870" y="7041347"/>
                  <a:pt x="10309852" y="7047841"/>
                  <a:pt x="10305719" y="7051485"/>
                </a:cubicBezTo>
                <a:cubicBezTo>
                  <a:pt x="10310224" y="7056220"/>
                  <a:pt x="10314236" y="7062443"/>
                  <a:pt x="10319715" y="7064877"/>
                </a:cubicBezTo>
                <a:cubicBezTo>
                  <a:pt x="10321785" y="7065689"/>
                  <a:pt x="10327021" y="7058114"/>
                  <a:pt x="10332257" y="7052838"/>
                </a:cubicBezTo>
                <a:cubicBezTo>
                  <a:pt x="10326291" y="7047705"/>
                  <a:pt x="10322150" y="7041347"/>
                  <a:pt x="10318010" y="7041347"/>
                </a:cubicBezTo>
                <a:close/>
                <a:moveTo>
                  <a:pt x="10366209" y="6898153"/>
                </a:moveTo>
                <a:cubicBezTo>
                  <a:pt x="10354648" y="6922630"/>
                  <a:pt x="10343080" y="6947099"/>
                  <a:pt x="10331527" y="6971712"/>
                </a:cubicBezTo>
                <a:cubicBezTo>
                  <a:pt x="10335781" y="6974282"/>
                  <a:pt x="10340043" y="6976852"/>
                  <a:pt x="10344298" y="6979423"/>
                </a:cubicBezTo>
                <a:cubicBezTo>
                  <a:pt x="10355744" y="6954675"/>
                  <a:pt x="10367183" y="6929927"/>
                  <a:pt x="10378622" y="6905188"/>
                </a:cubicBezTo>
                <a:cubicBezTo>
                  <a:pt x="10374482" y="6902888"/>
                  <a:pt x="10370349" y="6900453"/>
                  <a:pt x="10366209" y="6898153"/>
                </a:cubicBezTo>
                <a:close/>
                <a:moveTo>
                  <a:pt x="11278565" y="6848801"/>
                </a:moveTo>
                <a:cubicBezTo>
                  <a:pt x="11266027" y="6865703"/>
                  <a:pt x="11253336" y="6882503"/>
                  <a:pt x="11243415" y="6901061"/>
                </a:cubicBezTo>
                <a:lnTo>
                  <a:pt x="11225963" y="6960218"/>
                </a:lnTo>
                <a:lnTo>
                  <a:pt x="11224157" y="6963062"/>
                </a:lnTo>
                <a:lnTo>
                  <a:pt x="11223015" y="6965326"/>
                </a:lnTo>
                <a:lnTo>
                  <a:pt x="11188128" y="6992536"/>
                </a:lnTo>
                <a:cubicBezTo>
                  <a:pt x="11192755" y="6997271"/>
                  <a:pt x="11197504" y="7001998"/>
                  <a:pt x="11202124" y="7006732"/>
                </a:cubicBezTo>
                <a:lnTo>
                  <a:pt x="11223015" y="6965326"/>
                </a:lnTo>
                <a:lnTo>
                  <a:pt x="11224887" y="6963866"/>
                </a:lnTo>
                <a:lnTo>
                  <a:pt x="11225963" y="6960218"/>
                </a:lnTo>
                <a:lnTo>
                  <a:pt x="11291214" y="6857451"/>
                </a:lnTo>
                <a:cubicBezTo>
                  <a:pt x="11286960" y="6854618"/>
                  <a:pt x="11282820" y="6851642"/>
                  <a:pt x="11278565" y="6848801"/>
                </a:cubicBezTo>
                <a:close/>
                <a:moveTo>
                  <a:pt x="10425609" y="6786471"/>
                </a:moveTo>
                <a:cubicBezTo>
                  <a:pt x="10417816" y="6797826"/>
                  <a:pt x="10409909" y="6809046"/>
                  <a:pt x="10402116" y="6820138"/>
                </a:cubicBezTo>
                <a:cubicBezTo>
                  <a:pt x="10405281" y="6823918"/>
                  <a:pt x="10408440" y="6827706"/>
                  <a:pt x="10411606" y="6831494"/>
                </a:cubicBezTo>
                <a:cubicBezTo>
                  <a:pt x="10420495" y="6820950"/>
                  <a:pt x="10429499" y="6810399"/>
                  <a:pt x="10438381" y="6799855"/>
                </a:cubicBezTo>
                <a:cubicBezTo>
                  <a:pt x="10434126" y="6795391"/>
                  <a:pt x="10429864" y="6790927"/>
                  <a:pt x="10425609" y="6786471"/>
                </a:cubicBezTo>
                <a:close/>
                <a:moveTo>
                  <a:pt x="10440451" y="6715745"/>
                </a:moveTo>
                <a:cubicBezTo>
                  <a:pt x="10482202" y="6755635"/>
                  <a:pt x="10482202" y="6755635"/>
                  <a:pt x="10501191" y="6721291"/>
                </a:cubicBezTo>
                <a:cubicBezTo>
                  <a:pt x="10480254" y="6719397"/>
                  <a:pt x="10460291" y="6717503"/>
                  <a:pt x="10440451" y="6715745"/>
                </a:cubicBezTo>
                <a:close/>
                <a:moveTo>
                  <a:pt x="11187519" y="6595540"/>
                </a:moveTo>
                <a:cubicBezTo>
                  <a:pt x="11171338" y="6629072"/>
                  <a:pt x="11161110" y="6673562"/>
                  <a:pt x="11109746" y="6645433"/>
                </a:cubicBezTo>
                <a:cubicBezTo>
                  <a:pt x="11118635" y="6664093"/>
                  <a:pt x="11127395" y="6682889"/>
                  <a:pt x="11136406" y="6701955"/>
                </a:cubicBezTo>
                <a:cubicBezTo>
                  <a:pt x="11190083" y="6665040"/>
                  <a:pt x="11197991" y="6648815"/>
                  <a:pt x="11187519" y="6595540"/>
                </a:cubicBezTo>
                <a:close/>
                <a:moveTo>
                  <a:pt x="11222087" y="6503194"/>
                </a:moveTo>
                <a:cubicBezTo>
                  <a:pt x="11220511" y="6512114"/>
                  <a:pt x="11218921" y="6521042"/>
                  <a:pt x="11217338" y="6529827"/>
                </a:cubicBezTo>
                <a:cubicBezTo>
                  <a:pt x="11220511" y="6530504"/>
                  <a:pt x="11223670" y="6531315"/>
                  <a:pt x="11226957" y="6531992"/>
                </a:cubicBezTo>
                <a:cubicBezTo>
                  <a:pt x="11228540" y="6523199"/>
                  <a:pt x="11230245" y="6514278"/>
                  <a:pt x="11231950" y="6505350"/>
                </a:cubicBezTo>
                <a:cubicBezTo>
                  <a:pt x="11228662" y="6504674"/>
                  <a:pt x="11225374" y="6503862"/>
                  <a:pt x="11222087" y="6503194"/>
                </a:cubicBezTo>
                <a:close/>
                <a:moveTo>
                  <a:pt x="11498010" y="6441531"/>
                </a:moveTo>
                <a:cubicBezTo>
                  <a:pt x="11493505" y="6448431"/>
                  <a:pt x="11488033" y="6453428"/>
                  <a:pt x="11487904" y="6458568"/>
                </a:cubicBezTo>
                <a:cubicBezTo>
                  <a:pt x="11487789" y="6462627"/>
                  <a:pt x="11494357" y="6466820"/>
                  <a:pt x="11498010" y="6470871"/>
                </a:cubicBezTo>
                <a:cubicBezTo>
                  <a:pt x="11502272" y="6465062"/>
                  <a:pt x="11507257" y="6459786"/>
                  <a:pt x="11510302" y="6453293"/>
                </a:cubicBezTo>
                <a:cubicBezTo>
                  <a:pt x="11510789" y="6452210"/>
                  <a:pt x="11503117" y="6446266"/>
                  <a:pt x="11498010" y="6441531"/>
                </a:cubicBezTo>
                <a:close/>
                <a:moveTo>
                  <a:pt x="11351711" y="6423412"/>
                </a:moveTo>
                <a:cubicBezTo>
                  <a:pt x="11343187" y="6430853"/>
                  <a:pt x="11332601" y="6435579"/>
                  <a:pt x="11329191" y="6443966"/>
                </a:cubicBezTo>
                <a:cubicBezTo>
                  <a:pt x="11301565" y="6509814"/>
                  <a:pt x="11249720" y="6557137"/>
                  <a:pt x="11230488" y="6632454"/>
                </a:cubicBezTo>
                <a:cubicBezTo>
                  <a:pt x="11214057" y="6696822"/>
                  <a:pt x="11165981" y="6750773"/>
                  <a:pt x="11133720" y="6810669"/>
                </a:cubicBezTo>
                <a:cubicBezTo>
                  <a:pt x="11095263" y="6882199"/>
                  <a:pt x="11058869" y="6955216"/>
                  <a:pt x="11015785" y="7038642"/>
                </a:cubicBezTo>
                <a:cubicBezTo>
                  <a:pt x="11041950" y="7021740"/>
                  <a:pt x="11056921" y="7011602"/>
                  <a:pt x="11072378" y="7002133"/>
                </a:cubicBezTo>
                <a:cubicBezTo>
                  <a:pt x="11104266" y="6982661"/>
                  <a:pt x="11140911" y="6966977"/>
                  <a:pt x="11119974" y="6912214"/>
                </a:cubicBezTo>
                <a:cubicBezTo>
                  <a:pt x="11117661" y="6905999"/>
                  <a:pt x="11121435" y="6893689"/>
                  <a:pt x="11126184" y="6888015"/>
                </a:cubicBezTo>
                <a:cubicBezTo>
                  <a:pt x="11154535" y="6853401"/>
                  <a:pt x="11184117" y="6820003"/>
                  <a:pt x="11213205" y="6786200"/>
                </a:cubicBezTo>
                <a:cubicBezTo>
                  <a:pt x="11205777" y="6811346"/>
                  <a:pt x="11198349" y="6836364"/>
                  <a:pt x="11188615" y="6869220"/>
                </a:cubicBezTo>
                <a:cubicBezTo>
                  <a:pt x="11222330" y="6848125"/>
                  <a:pt x="11228418" y="6816757"/>
                  <a:pt x="11235724" y="6786200"/>
                </a:cubicBezTo>
                <a:cubicBezTo>
                  <a:pt x="11302173" y="6768749"/>
                  <a:pt x="11290734" y="6697228"/>
                  <a:pt x="11312151" y="6648680"/>
                </a:cubicBezTo>
                <a:cubicBezTo>
                  <a:pt x="11312273" y="6648138"/>
                  <a:pt x="11302539" y="6642330"/>
                  <a:pt x="11297424" y="6638948"/>
                </a:cubicBezTo>
                <a:cubicBezTo>
                  <a:pt x="11318848" y="6627179"/>
                  <a:pt x="11340143" y="6615417"/>
                  <a:pt x="11359748" y="6604603"/>
                </a:cubicBezTo>
                <a:cubicBezTo>
                  <a:pt x="11415975" y="6648274"/>
                  <a:pt x="11423518" y="6645974"/>
                  <a:pt x="11435694" y="6582426"/>
                </a:cubicBezTo>
                <a:cubicBezTo>
                  <a:pt x="11416341" y="6579856"/>
                  <a:pt x="11401857" y="6622046"/>
                  <a:pt x="11379094" y="6589596"/>
                </a:cubicBezTo>
                <a:cubicBezTo>
                  <a:pt x="11362419" y="6565930"/>
                  <a:pt x="11373615" y="6547811"/>
                  <a:pt x="11382869" y="6527933"/>
                </a:cubicBezTo>
                <a:cubicBezTo>
                  <a:pt x="11384696" y="6523875"/>
                  <a:pt x="11387374" y="6519960"/>
                  <a:pt x="11387740" y="6515631"/>
                </a:cubicBezTo>
                <a:cubicBezTo>
                  <a:pt x="11387983" y="6511979"/>
                  <a:pt x="11385541" y="6508056"/>
                  <a:pt x="11385426" y="6507515"/>
                </a:cubicBezTo>
                <a:cubicBezTo>
                  <a:pt x="11371187" y="6510355"/>
                  <a:pt x="11357434" y="6513061"/>
                  <a:pt x="11340029" y="6516578"/>
                </a:cubicBezTo>
                <a:cubicBezTo>
                  <a:pt x="11359862" y="6454104"/>
                  <a:pt x="11359862" y="6454104"/>
                  <a:pt x="11351711" y="6423412"/>
                </a:cubicBezTo>
                <a:close/>
                <a:moveTo>
                  <a:pt x="5854101" y="6418813"/>
                </a:moveTo>
                <a:cubicBezTo>
                  <a:pt x="5846317" y="6428959"/>
                  <a:pt x="5841445" y="6433017"/>
                  <a:pt x="5842053" y="6434903"/>
                </a:cubicBezTo>
                <a:cubicBezTo>
                  <a:pt x="5843394" y="6439097"/>
                  <a:pt x="5847533" y="6442208"/>
                  <a:pt x="5850449" y="6445860"/>
                </a:cubicBezTo>
                <a:cubicBezTo>
                  <a:pt x="5851309" y="6439367"/>
                  <a:pt x="5852153" y="6432882"/>
                  <a:pt x="5854101" y="6418813"/>
                </a:cubicBezTo>
                <a:close/>
                <a:moveTo>
                  <a:pt x="10964786" y="6364320"/>
                </a:moveTo>
                <a:cubicBezTo>
                  <a:pt x="10929252" y="6430176"/>
                  <a:pt x="10899555" y="6499947"/>
                  <a:pt x="10835040" y="6553222"/>
                </a:cubicBezTo>
                <a:cubicBezTo>
                  <a:pt x="10838206" y="6525769"/>
                  <a:pt x="10840032" y="6510355"/>
                  <a:pt x="10843076" y="6484128"/>
                </a:cubicBezTo>
                <a:cubicBezTo>
                  <a:pt x="10811431" y="6542806"/>
                  <a:pt x="10785266" y="6591219"/>
                  <a:pt x="10762381" y="6633807"/>
                </a:cubicBezTo>
                <a:lnTo>
                  <a:pt x="10762381" y="6732099"/>
                </a:lnTo>
                <a:lnTo>
                  <a:pt x="10761528" y="6733196"/>
                </a:lnTo>
                <a:lnTo>
                  <a:pt x="10762295" y="6734047"/>
                </a:lnTo>
                <a:lnTo>
                  <a:pt x="10732002" y="6750770"/>
                </a:lnTo>
                <a:cubicBezTo>
                  <a:pt x="10722676" y="6755908"/>
                  <a:pt x="10714551" y="6760370"/>
                  <a:pt x="10708832" y="6763482"/>
                </a:cubicBezTo>
                <a:cubicBezTo>
                  <a:pt x="10707188" y="6780586"/>
                  <a:pt x="10705849" y="6794683"/>
                  <a:pt x="10704646" y="6807274"/>
                </a:cubicBezTo>
                <a:lnTo>
                  <a:pt x="10701356" y="6841272"/>
                </a:lnTo>
                <a:lnTo>
                  <a:pt x="10700674" y="6841361"/>
                </a:lnTo>
                <a:lnTo>
                  <a:pt x="10700994" y="6842523"/>
                </a:lnTo>
                <a:lnTo>
                  <a:pt x="10648944" y="6930198"/>
                </a:lnTo>
                <a:cubicBezTo>
                  <a:pt x="10627771" y="6970494"/>
                  <a:pt x="10614993" y="7018629"/>
                  <a:pt x="10587359" y="7052026"/>
                </a:cubicBezTo>
                <a:cubicBezTo>
                  <a:pt x="10565330" y="7078664"/>
                  <a:pt x="10550786" y="7108447"/>
                  <a:pt x="10538919" y="7139429"/>
                </a:cubicBezTo>
                <a:lnTo>
                  <a:pt x="10506774" y="7233347"/>
                </a:lnTo>
                <a:lnTo>
                  <a:pt x="10505811" y="7233488"/>
                </a:lnTo>
                <a:lnTo>
                  <a:pt x="10505230" y="7236324"/>
                </a:lnTo>
                <a:lnTo>
                  <a:pt x="10486464" y="7269185"/>
                </a:lnTo>
                <a:cubicBezTo>
                  <a:pt x="10490110" y="7270808"/>
                  <a:pt x="10493885" y="7272296"/>
                  <a:pt x="10497531" y="7273919"/>
                </a:cubicBezTo>
                <a:lnTo>
                  <a:pt x="10505230" y="7236324"/>
                </a:lnTo>
                <a:lnTo>
                  <a:pt x="10506541" y="7234029"/>
                </a:lnTo>
                <a:lnTo>
                  <a:pt x="10506774" y="7233347"/>
                </a:lnTo>
                <a:lnTo>
                  <a:pt x="10543196" y="7228030"/>
                </a:lnTo>
                <a:cubicBezTo>
                  <a:pt x="10556813" y="7226054"/>
                  <a:pt x="10572148" y="7223823"/>
                  <a:pt x="10590890" y="7221050"/>
                </a:cubicBezTo>
                <a:cubicBezTo>
                  <a:pt x="10591864" y="7216992"/>
                  <a:pt x="10593721" y="7209048"/>
                  <a:pt x="10596034" y="7199161"/>
                </a:cubicBezTo>
                <a:lnTo>
                  <a:pt x="10603712" y="7166463"/>
                </a:lnTo>
                <a:lnTo>
                  <a:pt x="10663749" y="7152569"/>
                </a:lnTo>
                <a:lnTo>
                  <a:pt x="10664158" y="7153173"/>
                </a:lnTo>
                <a:lnTo>
                  <a:pt x="10664547" y="7153173"/>
                </a:lnTo>
                <a:lnTo>
                  <a:pt x="10651014" y="7265938"/>
                </a:lnTo>
                <a:cubicBezTo>
                  <a:pt x="10683877" y="7231729"/>
                  <a:pt x="10713452" y="7210228"/>
                  <a:pt x="10755082" y="7204554"/>
                </a:cubicBezTo>
                <a:cubicBezTo>
                  <a:pt x="10797314" y="7198738"/>
                  <a:pt x="10824947" y="7220374"/>
                  <a:pt x="10852689" y="7259859"/>
                </a:cubicBezTo>
                <a:cubicBezTo>
                  <a:pt x="10896625" y="7174133"/>
                  <a:pt x="10936916" y="7095840"/>
                  <a:pt x="10977084" y="7017682"/>
                </a:cubicBezTo>
                <a:cubicBezTo>
                  <a:pt x="10972336" y="7014308"/>
                  <a:pt x="10967465" y="7010926"/>
                  <a:pt x="10962723" y="7007544"/>
                </a:cubicBezTo>
                <a:cubicBezTo>
                  <a:pt x="10930226" y="7057708"/>
                  <a:pt x="10897728" y="7108007"/>
                  <a:pt x="10859386" y="7167369"/>
                </a:cubicBezTo>
                <a:cubicBezTo>
                  <a:pt x="10836873" y="7165746"/>
                  <a:pt x="10804369" y="7163311"/>
                  <a:pt x="10758484" y="7160064"/>
                </a:cubicBezTo>
                <a:cubicBezTo>
                  <a:pt x="10775159" y="7131808"/>
                  <a:pt x="10780639" y="7113688"/>
                  <a:pt x="10792078" y="7104895"/>
                </a:cubicBezTo>
                <a:cubicBezTo>
                  <a:pt x="10810458" y="7090767"/>
                  <a:pt x="10823207" y="7073832"/>
                  <a:pt x="10831817" y="7054581"/>
                </a:cubicBezTo>
                <a:lnTo>
                  <a:pt x="10846262" y="6992353"/>
                </a:lnTo>
                <a:lnTo>
                  <a:pt x="10847338" y="6991048"/>
                </a:lnTo>
                <a:lnTo>
                  <a:pt x="10848897" y="6989132"/>
                </a:lnTo>
                <a:lnTo>
                  <a:pt x="10879470" y="6971712"/>
                </a:lnTo>
                <a:cubicBezTo>
                  <a:pt x="10876791" y="6968330"/>
                  <a:pt x="10874113" y="6964813"/>
                  <a:pt x="10871434" y="6961439"/>
                </a:cubicBezTo>
                <a:lnTo>
                  <a:pt x="10848897" y="6989132"/>
                </a:lnTo>
                <a:lnTo>
                  <a:pt x="10846722" y="6990372"/>
                </a:lnTo>
                <a:lnTo>
                  <a:pt x="10846262" y="6992353"/>
                </a:lnTo>
                <a:lnTo>
                  <a:pt x="10792808" y="7057167"/>
                </a:lnTo>
                <a:cubicBezTo>
                  <a:pt x="10775159" y="7039724"/>
                  <a:pt x="10763233" y="7027963"/>
                  <a:pt x="10751307" y="7016194"/>
                </a:cubicBezTo>
                <a:cubicBezTo>
                  <a:pt x="10761292" y="7052838"/>
                  <a:pt x="10756414" y="7078262"/>
                  <a:pt x="10727820" y="7089211"/>
                </a:cubicBezTo>
                <a:cubicBezTo>
                  <a:pt x="10734267" y="7110171"/>
                  <a:pt x="10739259" y="7126261"/>
                  <a:pt x="10747532" y="7153173"/>
                </a:cubicBezTo>
                <a:lnTo>
                  <a:pt x="10664547" y="7153173"/>
                </a:lnTo>
                <a:lnTo>
                  <a:pt x="10664645" y="7152362"/>
                </a:lnTo>
                <a:lnTo>
                  <a:pt x="10663749" y="7152569"/>
                </a:lnTo>
                <a:lnTo>
                  <a:pt x="10646754" y="7127432"/>
                </a:lnTo>
                <a:cubicBezTo>
                  <a:pt x="10644686" y="7117848"/>
                  <a:pt x="10646330" y="7107199"/>
                  <a:pt x="10651623" y="7095299"/>
                </a:cubicBezTo>
                <a:cubicBezTo>
                  <a:pt x="10668420" y="7057573"/>
                  <a:pt x="10692888" y="7020658"/>
                  <a:pt x="10698360" y="6980767"/>
                </a:cubicBezTo>
                <a:cubicBezTo>
                  <a:pt x="10702921" y="6947101"/>
                  <a:pt x="10714194" y="6911761"/>
                  <a:pt x="10710357" y="6876513"/>
                </a:cubicBezTo>
                <a:lnTo>
                  <a:pt x="10700994" y="6842523"/>
                </a:lnTo>
                <a:lnTo>
                  <a:pt x="10701282" y="6842037"/>
                </a:lnTo>
                <a:lnTo>
                  <a:pt x="10701356" y="6841272"/>
                </a:lnTo>
                <a:lnTo>
                  <a:pt x="10732844" y="6837181"/>
                </a:lnTo>
                <a:cubicBezTo>
                  <a:pt x="10762145" y="6828518"/>
                  <a:pt x="10782889" y="6806412"/>
                  <a:pt x="10795487" y="6770914"/>
                </a:cubicBezTo>
                <a:lnTo>
                  <a:pt x="10762295" y="6734047"/>
                </a:lnTo>
                <a:lnTo>
                  <a:pt x="10762381" y="6733999"/>
                </a:lnTo>
                <a:lnTo>
                  <a:pt x="10762381" y="6732099"/>
                </a:lnTo>
                <a:lnTo>
                  <a:pt x="10794878" y="6690329"/>
                </a:lnTo>
                <a:cubicBezTo>
                  <a:pt x="10811675" y="6672074"/>
                  <a:pt x="10829324" y="6641788"/>
                  <a:pt x="10847825" y="6640706"/>
                </a:cubicBezTo>
                <a:cubicBezTo>
                  <a:pt x="10896382" y="6638001"/>
                  <a:pt x="10912082" y="6604874"/>
                  <a:pt x="10927303" y="6564172"/>
                </a:cubicBezTo>
                <a:cubicBezTo>
                  <a:pt x="10937403" y="6537267"/>
                  <a:pt x="10949214" y="6510626"/>
                  <a:pt x="10963568" y="6486157"/>
                </a:cubicBezTo>
                <a:cubicBezTo>
                  <a:pt x="10986332" y="6447348"/>
                  <a:pt x="10998630" y="6409893"/>
                  <a:pt x="10964786" y="6364320"/>
                </a:cubicBezTo>
                <a:close/>
                <a:moveTo>
                  <a:pt x="10636775" y="6326332"/>
                </a:moveTo>
                <a:cubicBezTo>
                  <a:pt x="10634339" y="6325520"/>
                  <a:pt x="10625214" y="6336740"/>
                  <a:pt x="10625945" y="6338093"/>
                </a:cubicBezTo>
                <a:cubicBezTo>
                  <a:pt x="10630321" y="6346607"/>
                  <a:pt x="10635679" y="6355400"/>
                  <a:pt x="10642856" y="6360676"/>
                </a:cubicBezTo>
                <a:cubicBezTo>
                  <a:pt x="10644804" y="6362164"/>
                  <a:pt x="10653693" y="6352289"/>
                  <a:pt x="10664645" y="6343504"/>
                </a:cubicBezTo>
                <a:cubicBezTo>
                  <a:pt x="10652232" y="6335387"/>
                  <a:pt x="10644933" y="6329164"/>
                  <a:pt x="10636775" y="6326332"/>
                </a:cubicBezTo>
                <a:close/>
                <a:moveTo>
                  <a:pt x="11255802" y="6321056"/>
                </a:moveTo>
                <a:cubicBezTo>
                  <a:pt x="11240588" y="6345262"/>
                  <a:pt x="11225253" y="6369461"/>
                  <a:pt x="11209917" y="6393532"/>
                </a:cubicBezTo>
                <a:cubicBezTo>
                  <a:pt x="11214902" y="6397455"/>
                  <a:pt x="11220024" y="6401506"/>
                  <a:pt x="11225009" y="6405429"/>
                </a:cubicBezTo>
                <a:cubicBezTo>
                  <a:pt x="11240101" y="6381087"/>
                  <a:pt x="11255071" y="6356753"/>
                  <a:pt x="11270163" y="6332411"/>
                </a:cubicBezTo>
                <a:cubicBezTo>
                  <a:pt x="11265421" y="6328623"/>
                  <a:pt x="11260543" y="6324844"/>
                  <a:pt x="11255802" y="6321056"/>
                </a:cubicBezTo>
                <a:close/>
                <a:moveTo>
                  <a:pt x="5833895" y="6301313"/>
                </a:moveTo>
                <a:cubicBezTo>
                  <a:pt x="5832321" y="6300096"/>
                  <a:pt x="5828058" y="6302937"/>
                  <a:pt x="5824891" y="6303884"/>
                </a:cubicBezTo>
                <a:cubicBezTo>
                  <a:pt x="5826962" y="6308889"/>
                  <a:pt x="5829031" y="6313886"/>
                  <a:pt x="5831225" y="6318756"/>
                </a:cubicBezTo>
                <a:cubicBezTo>
                  <a:pt x="5833653" y="6316592"/>
                  <a:pt x="5836087" y="6314157"/>
                  <a:pt x="5838522" y="6311722"/>
                </a:cubicBezTo>
                <a:cubicBezTo>
                  <a:pt x="5837068" y="6308077"/>
                  <a:pt x="5836332" y="6303343"/>
                  <a:pt x="5833895" y="6301313"/>
                </a:cubicBezTo>
                <a:close/>
                <a:moveTo>
                  <a:pt x="11234378" y="6202068"/>
                </a:moveTo>
                <a:cubicBezTo>
                  <a:pt x="11212345" y="6242221"/>
                  <a:pt x="11161110" y="6261423"/>
                  <a:pt x="11157944" y="6315645"/>
                </a:cubicBezTo>
                <a:cubicBezTo>
                  <a:pt x="11161841" y="6318486"/>
                  <a:pt x="11165859" y="6321462"/>
                  <a:pt x="11169748" y="6324302"/>
                </a:cubicBezTo>
                <a:cubicBezTo>
                  <a:pt x="11191294" y="6283600"/>
                  <a:pt x="11212832" y="6242763"/>
                  <a:pt x="11234378" y="6202068"/>
                </a:cubicBezTo>
                <a:close/>
                <a:moveTo>
                  <a:pt x="10708519" y="6201964"/>
                </a:moveTo>
                <a:cubicBezTo>
                  <a:pt x="10696827" y="6199094"/>
                  <a:pt x="10689136" y="6204752"/>
                  <a:pt x="10683712" y="6215034"/>
                </a:cubicBezTo>
                <a:lnTo>
                  <a:pt x="10677305" y="6232754"/>
                </a:lnTo>
                <a:lnTo>
                  <a:pt x="10676571" y="6233031"/>
                </a:lnTo>
                <a:lnTo>
                  <a:pt x="10676571" y="6234136"/>
                </a:lnTo>
                <a:lnTo>
                  <a:pt x="10658880" y="6259565"/>
                </a:lnTo>
                <a:cubicBezTo>
                  <a:pt x="10657860" y="6269301"/>
                  <a:pt x="10662818" y="6280421"/>
                  <a:pt x="10676571" y="6294009"/>
                </a:cubicBezTo>
                <a:cubicBezTo>
                  <a:pt x="10676571" y="6281436"/>
                  <a:pt x="10676571" y="6270687"/>
                  <a:pt x="10676571" y="6260834"/>
                </a:cubicBezTo>
                <a:lnTo>
                  <a:pt x="10676571" y="6234136"/>
                </a:lnTo>
                <a:lnTo>
                  <a:pt x="10677058" y="6233436"/>
                </a:lnTo>
                <a:lnTo>
                  <a:pt x="10677305" y="6232754"/>
                </a:lnTo>
                <a:lnTo>
                  <a:pt x="10729274" y="6213153"/>
                </a:lnTo>
                <a:cubicBezTo>
                  <a:pt x="10721211" y="6206966"/>
                  <a:pt x="10714365" y="6203399"/>
                  <a:pt x="10708519" y="6201964"/>
                </a:cubicBezTo>
                <a:close/>
                <a:moveTo>
                  <a:pt x="11556917" y="6167724"/>
                </a:moveTo>
                <a:cubicBezTo>
                  <a:pt x="11536474" y="6206389"/>
                  <a:pt x="11516383" y="6244115"/>
                  <a:pt x="11496427" y="6281977"/>
                </a:cubicBezTo>
                <a:cubicBezTo>
                  <a:pt x="11560570" y="6245333"/>
                  <a:pt x="11576514" y="6210989"/>
                  <a:pt x="11556917" y="6167724"/>
                </a:cubicBezTo>
                <a:close/>
                <a:moveTo>
                  <a:pt x="10834682" y="6150011"/>
                </a:moveTo>
                <a:cubicBezTo>
                  <a:pt x="10823966" y="6155820"/>
                  <a:pt x="10818129" y="6157578"/>
                  <a:pt x="10818129" y="6159337"/>
                </a:cubicBezTo>
                <a:cubicBezTo>
                  <a:pt x="10818243" y="6165965"/>
                  <a:pt x="10820070" y="6172586"/>
                  <a:pt x="10821287" y="6179214"/>
                </a:cubicBezTo>
                <a:cubicBezTo>
                  <a:pt x="10824704" y="6171639"/>
                  <a:pt x="10828228" y="6164071"/>
                  <a:pt x="10834682" y="6150011"/>
                </a:cubicBezTo>
                <a:close/>
                <a:moveTo>
                  <a:pt x="10730857" y="6142976"/>
                </a:moveTo>
                <a:cubicBezTo>
                  <a:pt x="10728666" y="6147440"/>
                  <a:pt x="10726474" y="6151897"/>
                  <a:pt x="10724289" y="6156361"/>
                </a:cubicBezTo>
                <a:cubicBezTo>
                  <a:pt x="10727935" y="6157443"/>
                  <a:pt x="10731953" y="6160148"/>
                  <a:pt x="10734998" y="6159202"/>
                </a:cubicBezTo>
                <a:cubicBezTo>
                  <a:pt x="10737555" y="6158390"/>
                  <a:pt x="10738772" y="6153114"/>
                  <a:pt x="10740470" y="6149740"/>
                </a:cubicBezTo>
                <a:cubicBezTo>
                  <a:pt x="10737311" y="6147440"/>
                  <a:pt x="10734138" y="6145276"/>
                  <a:pt x="10730857" y="6142976"/>
                </a:cubicBezTo>
                <a:close/>
                <a:moveTo>
                  <a:pt x="327037" y="6039808"/>
                </a:moveTo>
                <a:cubicBezTo>
                  <a:pt x="321809" y="6057792"/>
                  <a:pt x="316695" y="6075505"/>
                  <a:pt x="311459" y="6093354"/>
                </a:cubicBezTo>
                <a:cubicBezTo>
                  <a:pt x="315599" y="6094977"/>
                  <a:pt x="319739" y="6096600"/>
                  <a:pt x="323993" y="6098216"/>
                </a:cubicBezTo>
                <a:cubicBezTo>
                  <a:pt x="330082" y="6080781"/>
                  <a:pt x="336292" y="6063330"/>
                  <a:pt x="342373" y="6045888"/>
                </a:cubicBezTo>
                <a:cubicBezTo>
                  <a:pt x="337266" y="6043866"/>
                  <a:pt x="332152" y="6041837"/>
                  <a:pt x="327037" y="6039808"/>
                </a:cubicBezTo>
                <a:close/>
                <a:moveTo>
                  <a:pt x="11355242" y="5941637"/>
                </a:moveTo>
                <a:cubicBezTo>
                  <a:pt x="11349519" y="5951512"/>
                  <a:pt x="11343803" y="5961109"/>
                  <a:pt x="11338080" y="5970578"/>
                </a:cubicBezTo>
                <a:cubicBezTo>
                  <a:pt x="11341361" y="5973690"/>
                  <a:pt x="11344649" y="5976793"/>
                  <a:pt x="11348065" y="5979769"/>
                </a:cubicBezTo>
                <a:cubicBezTo>
                  <a:pt x="11353294" y="5969090"/>
                  <a:pt x="11358645" y="5958404"/>
                  <a:pt x="11363881" y="5947725"/>
                </a:cubicBezTo>
                <a:cubicBezTo>
                  <a:pt x="11360958" y="5945695"/>
                  <a:pt x="11358043" y="5943666"/>
                  <a:pt x="11355242" y="5941637"/>
                </a:cubicBezTo>
                <a:close/>
                <a:moveTo>
                  <a:pt x="7285800" y="5939337"/>
                </a:moveTo>
                <a:cubicBezTo>
                  <a:pt x="7279597" y="5947048"/>
                  <a:pt x="7273387" y="5954759"/>
                  <a:pt x="7267177" y="5962327"/>
                </a:cubicBezTo>
                <a:cubicBezTo>
                  <a:pt x="7270221" y="5965438"/>
                  <a:pt x="7273265" y="5968414"/>
                  <a:pt x="7276310" y="5971525"/>
                </a:cubicBezTo>
                <a:cubicBezTo>
                  <a:pt x="7281173" y="5962056"/>
                  <a:pt x="7286044" y="5952459"/>
                  <a:pt x="7290907" y="5942990"/>
                </a:cubicBezTo>
                <a:cubicBezTo>
                  <a:pt x="7289210" y="5941772"/>
                  <a:pt x="7287505" y="5940555"/>
                  <a:pt x="7285800" y="5939337"/>
                </a:cubicBezTo>
                <a:close/>
                <a:moveTo>
                  <a:pt x="7155932" y="5936640"/>
                </a:moveTo>
                <a:cubicBezTo>
                  <a:pt x="7143641" y="5945831"/>
                  <a:pt x="7131350" y="5955030"/>
                  <a:pt x="7119059" y="5964085"/>
                </a:cubicBezTo>
                <a:cubicBezTo>
                  <a:pt x="7123191" y="5970443"/>
                  <a:pt x="7127211" y="5976658"/>
                  <a:pt x="7131350" y="5983016"/>
                </a:cubicBezTo>
                <a:cubicBezTo>
                  <a:pt x="7143032" y="5972743"/>
                  <a:pt x="7154600" y="5962732"/>
                  <a:pt x="7166282" y="5952595"/>
                </a:cubicBezTo>
                <a:cubicBezTo>
                  <a:pt x="7162873" y="5947319"/>
                  <a:pt x="7159464" y="5941908"/>
                  <a:pt x="7155932" y="5936640"/>
                </a:cubicBezTo>
                <a:close/>
                <a:moveTo>
                  <a:pt x="11462347" y="5913110"/>
                </a:moveTo>
                <a:cubicBezTo>
                  <a:pt x="11431189" y="5953271"/>
                  <a:pt x="11399787" y="5993154"/>
                  <a:pt x="11369482" y="6034127"/>
                </a:cubicBezTo>
                <a:cubicBezTo>
                  <a:pt x="11366072" y="6038726"/>
                  <a:pt x="11368142" y="6050758"/>
                  <a:pt x="11371065" y="6057521"/>
                </a:cubicBezTo>
                <a:cubicBezTo>
                  <a:pt x="11372770" y="6061580"/>
                  <a:pt x="11381530" y="6065359"/>
                  <a:pt x="11386157" y="6064277"/>
                </a:cubicBezTo>
                <a:cubicBezTo>
                  <a:pt x="11435816" y="6052246"/>
                  <a:pt x="11423274" y="5984233"/>
                  <a:pt x="11461251" y="5959621"/>
                </a:cubicBezTo>
                <a:cubicBezTo>
                  <a:pt x="11469889" y="5954083"/>
                  <a:pt x="11470384" y="5933258"/>
                  <a:pt x="11474638" y="5919332"/>
                </a:cubicBezTo>
                <a:cubicBezTo>
                  <a:pt x="11470498" y="5917303"/>
                  <a:pt x="11466487" y="5915139"/>
                  <a:pt x="11462347" y="5913110"/>
                </a:cubicBezTo>
                <a:close/>
                <a:moveTo>
                  <a:pt x="11714655" y="5895126"/>
                </a:moveTo>
                <a:cubicBezTo>
                  <a:pt x="11682401" y="5920956"/>
                  <a:pt x="11656236" y="5941772"/>
                  <a:pt x="11630185" y="5962732"/>
                </a:cubicBezTo>
                <a:cubicBezTo>
                  <a:pt x="11631402" y="5968955"/>
                  <a:pt x="11632498" y="5975305"/>
                  <a:pt x="11633716" y="5981528"/>
                </a:cubicBezTo>
                <a:cubicBezTo>
                  <a:pt x="11661959" y="5995724"/>
                  <a:pt x="11690309" y="6009920"/>
                  <a:pt x="11720865" y="6025206"/>
                </a:cubicBezTo>
                <a:cubicBezTo>
                  <a:pt x="11739854" y="5994777"/>
                  <a:pt x="11756042" y="5968955"/>
                  <a:pt x="11772222" y="5943125"/>
                </a:cubicBezTo>
                <a:cubicBezTo>
                  <a:pt x="11769551" y="5940690"/>
                  <a:pt x="11766872" y="5938263"/>
                  <a:pt x="11764071" y="5935828"/>
                </a:cubicBezTo>
                <a:cubicBezTo>
                  <a:pt x="11749588" y="5947454"/>
                  <a:pt x="11734983" y="5958945"/>
                  <a:pt x="11714655" y="5975178"/>
                </a:cubicBezTo>
                <a:cubicBezTo>
                  <a:pt x="11714655" y="5945560"/>
                  <a:pt x="11714655" y="5925141"/>
                  <a:pt x="11714655" y="5895126"/>
                </a:cubicBezTo>
                <a:close/>
                <a:moveTo>
                  <a:pt x="11382382" y="5880659"/>
                </a:moveTo>
                <a:cubicBezTo>
                  <a:pt x="11379460" y="5888633"/>
                  <a:pt x="11376537" y="5896479"/>
                  <a:pt x="11373615" y="5904317"/>
                </a:cubicBezTo>
                <a:cubicBezTo>
                  <a:pt x="11376050" y="5905399"/>
                  <a:pt x="11378493" y="5906616"/>
                  <a:pt x="11381043" y="5907699"/>
                </a:cubicBezTo>
                <a:cubicBezTo>
                  <a:pt x="11384087" y="5899861"/>
                  <a:pt x="11387253" y="5892150"/>
                  <a:pt x="11390290" y="5884312"/>
                </a:cubicBezTo>
                <a:cubicBezTo>
                  <a:pt x="11387618" y="5883094"/>
                  <a:pt x="11385061" y="5881877"/>
                  <a:pt x="11382382" y="5880659"/>
                </a:cubicBezTo>
                <a:close/>
                <a:moveTo>
                  <a:pt x="7070740" y="5879307"/>
                </a:moveTo>
                <a:cubicBezTo>
                  <a:pt x="7057102" y="5902160"/>
                  <a:pt x="7043349" y="5925006"/>
                  <a:pt x="7029718" y="5947860"/>
                </a:cubicBezTo>
                <a:cubicBezTo>
                  <a:pt x="7035075" y="5951242"/>
                  <a:pt x="7040312" y="5954624"/>
                  <a:pt x="7045662" y="5958133"/>
                </a:cubicBezTo>
                <a:cubicBezTo>
                  <a:pt x="7056987" y="5933799"/>
                  <a:pt x="7068296" y="5909457"/>
                  <a:pt x="7079744" y="5885259"/>
                </a:cubicBezTo>
                <a:cubicBezTo>
                  <a:pt x="7076699" y="5883230"/>
                  <a:pt x="7073777" y="5881336"/>
                  <a:pt x="7070740" y="5879307"/>
                </a:cubicBezTo>
                <a:close/>
                <a:moveTo>
                  <a:pt x="11620207" y="5877277"/>
                </a:moveTo>
                <a:cubicBezTo>
                  <a:pt x="11601219" y="5915139"/>
                  <a:pt x="11582359" y="5952865"/>
                  <a:pt x="11563371" y="5990727"/>
                </a:cubicBezTo>
                <a:cubicBezTo>
                  <a:pt x="11568721" y="5994101"/>
                  <a:pt x="11574079" y="5997347"/>
                  <a:pt x="11579558" y="6000729"/>
                </a:cubicBezTo>
                <a:cubicBezTo>
                  <a:pt x="11597687" y="5962732"/>
                  <a:pt x="11615945" y="5924871"/>
                  <a:pt x="11634088" y="5887009"/>
                </a:cubicBezTo>
                <a:cubicBezTo>
                  <a:pt x="11629454" y="5883771"/>
                  <a:pt x="11624834" y="5880524"/>
                  <a:pt x="11620207" y="5877277"/>
                </a:cubicBezTo>
                <a:close/>
                <a:moveTo>
                  <a:pt x="11738027" y="5825626"/>
                </a:moveTo>
                <a:cubicBezTo>
                  <a:pt x="11733035" y="5831984"/>
                  <a:pt x="11728171" y="5838334"/>
                  <a:pt x="11723179" y="5844556"/>
                </a:cubicBezTo>
                <a:cubicBezTo>
                  <a:pt x="11726825" y="5848750"/>
                  <a:pt x="11730478" y="5852800"/>
                  <a:pt x="11734131" y="5856994"/>
                </a:cubicBezTo>
                <a:cubicBezTo>
                  <a:pt x="11739610" y="5851177"/>
                  <a:pt x="11744961" y="5845503"/>
                  <a:pt x="11750433" y="5839686"/>
                </a:cubicBezTo>
                <a:cubicBezTo>
                  <a:pt x="11746300" y="5834952"/>
                  <a:pt x="11742167" y="5830360"/>
                  <a:pt x="11738027" y="5825626"/>
                </a:cubicBezTo>
                <a:close/>
                <a:moveTo>
                  <a:pt x="11011401" y="5761266"/>
                </a:moveTo>
                <a:cubicBezTo>
                  <a:pt x="11006172" y="5781812"/>
                  <a:pt x="11000936" y="5802501"/>
                  <a:pt x="10995700" y="5823191"/>
                </a:cubicBezTo>
                <a:cubicBezTo>
                  <a:pt x="11000449" y="5824543"/>
                  <a:pt x="11005076" y="5826032"/>
                  <a:pt x="11009825" y="5827384"/>
                </a:cubicBezTo>
                <a:cubicBezTo>
                  <a:pt x="11015298" y="5806830"/>
                  <a:pt x="11020655" y="5786276"/>
                  <a:pt x="11026128" y="5765722"/>
                </a:cubicBezTo>
                <a:cubicBezTo>
                  <a:pt x="11021264" y="5764234"/>
                  <a:pt x="11016394" y="5762754"/>
                  <a:pt x="11011401" y="5761266"/>
                </a:cubicBezTo>
                <a:close/>
                <a:moveTo>
                  <a:pt x="11816044" y="5660660"/>
                </a:moveTo>
                <a:cubicBezTo>
                  <a:pt x="11807040" y="5678373"/>
                  <a:pt x="11798151" y="5696087"/>
                  <a:pt x="11789141" y="5713665"/>
                </a:cubicBezTo>
                <a:cubicBezTo>
                  <a:pt x="11792428" y="5715829"/>
                  <a:pt x="11795716" y="5717858"/>
                  <a:pt x="11799004" y="5720022"/>
                </a:cubicBezTo>
                <a:cubicBezTo>
                  <a:pt x="11808616" y="5703662"/>
                  <a:pt x="11818236" y="5687437"/>
                  <a:pt x="11827970" y="5671076"/>
                </a:cubicBezTo>
                <a:cubicBezTo>
                  <a:pt x="11823952" y="5667559"/>
                  <a:pt x="11820055" y="5664177"/>
                  <a:pt x="11816044" y="5660660"/>
                </a:cubicBezTo>
                <a:close/>
                <a:moveTo>
                  <a:pt x="10323361" y="5477989"/>
                </a:moveTo>
                <a:cubicBezTo>
                  <a:pt x="10321542" y="5485286"/>
                  <a:pt x="10319837" y="5492591"/>
                  <a:pt x="10318010" y="5500023"/>
                </a:cubicBezTo>
                <a:cubicBezTo>
                  <a:pt x="10323490" y="5495026"/>
                  <a:pt x="10328840" y="5490021"/>
                  <a:pt x="10334076" y="5485015"/>
                </a:cubicBezTo>
                <a:cubicBezTo>
                  <a:pt x="10330545" y="5482716"/>
                  <a:pt x="10327021" y="5480424"/>
                  <a:pt x="10323361" y="5477989"/>
                </a:cubicBezTo>
                <a:close/>
                <a:moveTo>
                  <a:pt x="12649309" y="5421539"/>
                </a:moveTo>
                <a:lnTo>
                  <a:pt x="12649159" y="5422414"/>
                </a:lnTo>
                <a:lnTo>
                  <a:pt x="12648428" y="5421738"/>
                </a:lnTo>
                <a:close/>
                <a:moveTo>
                  <a:pt x="336779" y="5420385"/>
                </a:moveTo>
                <a:cubicBezTo>
                  <a:pt x="303794" y="5445260"/>
                  <a:pt x="301481" y="5482851"/>
                  <a:pt x="303916" y="5523012"/>
                </a:cubicBezTo>
                <a:cubicBezTo>
                  <a:pt x="314868" y="5488803"/>
                  <a:pt x="325827" y="5454594"/>
                  <a:pt x="336779" y="5420385"/>
                </a:cubicBezTo>
                <a:close/>
                <a:moveTo>
                  <a:pt x="501207" y="5414162"/>
                </a:moveTo>
                <a:cubicBezTo>
                  <a:pt x="484411" y="5414298"/>
                  <a:pt x="471267" y="5414298"/>
                  <a:pt x="458001" y="5414298"/>
                </a:cubicBezTo>
                <a:cubicBezTo>
                  <a:pt x="412238" y="5600088"/>
                  <a:pt x="308658" y="5766128"/>
                  <a:pt x="302090" y="5973013"/>
                </a:cubicBezTo>
                <a:cubicBezTo>
                  <a:pt x="324359" y="5971796"/>
                  <a:pt x="342860" y="5970849"/>
                  <a:pt x="356612" y="5970037"/>
                </a:cubicBezTo>
                <a:cubicBezTo>
                  <a:pt x="406150" y="5779520"/>
                  <a:pt x="453496" y="5597518"/>
                  <a:pt x="501207" y="5414162"/>
                </a:cubicBezTo>
                <a:close/>
                <a:moveTo>
                  <a:pt x="11741071" y="5316811"/>
                </a:moveTo>
                <a:cubicBezTo>
                  <a:pt x="11737053" y="5342633"/>
                  <a:pt x="11732913" y="5360076"/>
                  <a:pt x="11732061" y="5377654"/>
                </a:cubicBezTo>
                <a:lnTo>
                  <a:pt x="11735834" y="5421474"/>
                </a:lnTo>
                <a:lnTo>
                  <a:pt x="11735348" y="5422008"/>
                </a:lnTo>
                <a:lnTo>
                  <a:pt x="11734988" y="5422492"/>
                </a:lnTo>
                <a:lnTo>
                  <a:pt x="11711918" y="5414632"/>
                </a:lnTo>
                <a:cubicBezTo>
                  <a:pt x="11696269" y="5417300"/>
                  <a:pt x="11701719" y="5447295"/>
                  <a:pt x="11691770" y="5457435"/>
                </a:cubicBezTo>
                <a:cubicBezTo>
                  <a:pt x="11694814" y="5460952"/>
                  <a:pt x="11697987" y="5464597"/>
                  <a:pt x="11701024" y="5468114"/>
                </a:cubicBezTo>
                <a:lnTo>
                  <a:pt x="11734988" y="5422492"/>
                </a:lnTo>
                <a:lnTo>
                  <a:pt x="11735950" y="5422820"/>
                </a:lnTo>
                <a:lnTo>
                  <a:pt x="11735834" y="5421474"/>
                </a:lnTo>
                <a:lnTo>
                  <a:pt x="11754573" y="5400873"/>
                </a:lnTo>
                <a:cubicBezTo>
                  <a:pt x="11768179" y="5378517"/>
                  <a:pt x="11764617" y="5351999"/>
                  <a:pt x="11741071" y="5316811"/>
                </a:cubicBezTo>
                <a:close/>
                <a:moveTo>
                  <a:pt x="11696641" y="5313023"/>
                </a:moveTo>
                <a:cubicBezTo>
                  <a:pt x="11687150" y="5326543"/>
                  <a:pt x="11677781" y="5340063"/>
                  <a:pt x="11668283" y="5353590"/>
                </a:cubicBezTo>
                <a:cubicBezTo>
                  <a:pt x="11671320" y="5356025"/>
                  <a:pt x="11674494" y="5358588"/>
                  <a:pt x="11677652" y="5361023"/>
                </a:cubicBezTo>
                <a:cubicBezTo>
                  <a:pt x="11686541" y="5346827"/>
                  <a:pt x="11695301" y="5332766"/>
                  <a:pt x="11704069" y="5318840"/>
                </a:cubicBezTo>
                <a:cubicBezTo>
                  <a:pt x="11701633" y="5316946"/>
                  <a:pt x="11699076" y="5314917"/>
                  <a:pt x="11696641" y="5313023"/>
                </a:cubicBezTo>
                <a:close/>
                <a:moveTo>
                  <a:pt x="11557404" y="5257178"/>
                </a:moveTo>
                <a:cubicBezTo>
                  <a:pt x="11503970" y="5282602"/>
                  <a:pt x="11481579" y="5306936"/>
                  <a:pt x="11490095" y="5332089"/>
                </a:cubicBezTo>
                <a:cubicBezTo>
                  <a:pt x="11502516" y="5332089"/>
                  <a:pt x="11516025" y="5332089"/>
                  <a:pt x="11527951" y="5332089"/>
                </a:cubicBezTo>
                <a:cubicBezTo>
                  <a:pt x="11537685" y="5307342"/>
                  <a:pt x="11547054" y="5283278"/>
                  <a:pt x="11557404" y="5257178"/>
                </a:cubicBezTo>
                <a:close/>
                <a:moveTo>
                  <a:pt x="12295096" y="5246093"/>
                </a:moveTo>
                <a:lnTo>
                  <a:pt x="12295827" y="5246905"/>
                </a:lnTo>
                <a:lnTo>
                  <a:pt x="12295110" y="5246905"/>
                </a:lnTo>
                <a:close/>
                <a:moveTo>
                  <a:pt x="11838800" y="5151575"/>
                </a:moveTo>
                <a:cubicBezTo>
                  <a:pt x="11761757" y="5233385"/>
                  <a:pt x="11750318" y="5274485"/>
                  <a:pt x="11793524" y="5305313"/>
                </a:cubicBezTo>
                <a:cubicBezTo>
                  <a:pt x="11807527" y="5257584"/>
                  <a:pt x="11821395" y="5210802"/>
                  <a:pt x="11838800" y="5151575"/>
                </a:cubicBezTo>
                <a:close/>
                <a:moveTo>
                  <a:pt x="10499121" y="5129668"/>
                </a:moveTo>
                <a:cubicBezTo>
                  <a:pt x="10462240" y="5172399"/>
                  <a:pt x="10432056" y="5219046"/>
                  <a:pt x="10429864" y="5289764"/>
                </a:cubicBezTo>
                <a:cubicBezTo>
                  <a:pt x="10459074" y="5235001"/>
                  <a:pt x="10484874" y="5186596"/>
                  <a:pt x="10510803" y="5138326"/>
                </a:cubicBezTo>
                <a:cubicBezTo>
                  <a:pt x="10506907" y="5135485"/>
                  <a:pt x="10503010" y="5132509"/>
                  <a:pt x="10499121" y="5129668"/>
                </a:cubicBezTo>
                <a:close/>
                <a:moveTo>
                  <a:pt x="7861865" y="4996079"/>
                </a:moveTo>
                <a:cubicBezTo>
                  <a:pt x="7855655" y="5004593"/>
                  <a:pt x="7849567" y="5013251"/>
                  <a:pt x="7843485" y="5021900"/>
                </a:cubicBezTo>
                <a:cubicBezTo>
                  <a:pt x="7846286" y="5025147"/>
                  <a:pt x="7848965" y="5028258"/>
                  <a:pt x="7851758" y="5031505"/>
                </a:cubicBezTo>
                <a:cubicBezTo>
                  <a:pt x="7858943" y="5024065"/>
                  <a:pt x="7865998" y="5016497"/>
                  <a:pt x="7873182" y="5009057"/>
                </a:cubicBezTo>
                <a:cubicBezTo>
                  <a:pt x="7869415" y="5004728"/>
                  <a:pt x="7865640" y="5000407"/>
                  <a:pt x="7861865" y="4996079"/>
                </a:cubicBezTo>
                <a:close/>
                <a:moveTo>
                  <a:pt x="6676265" y="4992156"/>
                </a:moveTo>
                <a:cubicBezTo>
                  <a:pt x="6664705" y="5008516"/>
                  <a:pt x="6653022" y="5024877"/>
                  <a:pt x="6641339" y="5041237"/>
                </a:cubicBezTo>
                <a:cubicBezTo>
                  <a:pt x="6645228" y="5044619"/>
                  <a:pt x="6649125" y="5048001"/>
                  <a:pt x="6653022" y="5051383"/>
                </a:cubicBezTo>
                <a:cubicBezTo>
                  <a:pt x="6670792" y="5040290"/>
                  <a:pt x="6678214" y="5020285"/>
                  <a:pt x="6676265" y="4992156"/>
                </a:cubicBezTo>
                <a:close/>
                <a:moveTo>
                  <a:pt x="12749573" y="4962275"/>
                </a:moveTo>
                <a:cubicBezTo>
                  <a:pt x="12717928" y="5000543"/>
                  <a:pt x="12686283" y="5038810"/>
                  <a:pt x="12654760" y="5077069"/>
                </a:cubicBezTo>
                <a:cubicBezTo>
                  <a:pt x="12654882" y="5081669"/>
                  <a:pt x="12655004" y="5086133"/>
                  <a:pt x="12655247" y="5090732"/>
                </a:cubicBezTo>
                <a:cubicBezTo>
                  <a:pt x="12677638" y="5087080"/>
                  <a:pt x="12711238" y="5092085"/>
                  <a:pt x="12720120" y="5077881"/>
                </a:cubicBezTo>
                <a:cubicBezTo>
                  <a:pt x="12740205" y="5045836"/>
                  <a:pt x="12747990" y="5004330"/>
                  <a:pt x="12760769" y="4966739"/>
                </a:cubicBezTo>
                <a:cubicBezTo>
                  <a:pt x="12756994" y="4965251"/>
                  <a:pt x="12753226" y="4963763"/>
                  <a:pt x="12749573" y="4962275"/>
                </a:cubicBezTo>
                <a:close/>
                <a:moveTo>
                  <a:pt x="6888168" y="4940639"/>
                </a:moveTo>
                <a:cubicBezTo>
                  <a:pt x="6861271" y="4957676"/>
                  <a:pt x="6843014" y="4981747"/>
                  <a:pt x="6845570" y="5023659"/>
                </a:cubicBezTo>
                <a:cubicBezTo>
                  <a:pt x="6863463" y="4999596"/>
                  <a:pt x="6881348" y="4975524"/>
                  <a:pt x="6899364" y="4951453"/>
                </a:cubicBezTo>
                <a:cubicBezTo>
                  <a:pt x="6895588" y="4947809"/>
                  <a:pt x="6891821" y="4944292"/>
                  <a:pt x="6888168" y="4940639"/>
                </a:cubicBezTo>
                <a:close/>
                <a:moveTo>
                  <a:pt x="7951686" y="4879526"/>
                </a:moveTo>
                <a:cubicBezTo>
                  <a:pt x="7933557" y="4895886"/>
                  <a:pt x="7915543" y="4912382"/>
                  <a:pt x="7897400" y="4928743"/>
                </a:cubicBezTo>
                <a:cubicBezTo>
                  <a:pt x="7901060" y="4933875"/>
                  <a:pt x="7904827" y="4939016"/>
                  <a:pt x="7908480" y="4944021"/>
                </a:cubicBezTo>
                <a:cubicBezTo>
                  <a:pt x="7926982" y="4928066"/>
                  <a:pt x="7945483" y="4912112"/>
                  <a:pt x="7963985" y="4896157"/>
                </a:cubicBezTo>
                <a:cubicBezTo>
                  <a:pt x="7959837" y="4890611"/>
                  <a:pt x="7955826" y="4885064"/>
                  <a:pt x="7951686" y="4879526"/>
                </a:cubicBezTo>
                <a:close/>
                <a:moveTo>
                  <a:pt x="8023736" y="4878579"/>
                </a:moveTo>
                <a:cubicBezTo>
                  <a:pt x="8011567" y="4899260"/>
                  <a:pt x="8001467" y="4916703"/>
                  <a:pt x="7991368" y="4934011"/>
                </a:cubicBezTo>
                <a:cubicBezTo>
                  <a:pt x="8034817" y="4927796"/>
                  <a:pt x="8034817" y="4927796"/>
                  <a:pt x="8023736" y="4878579"/>
                </a:cubicBezTo>
                <a:close/>
                <a:moveTo>
                  <a:pt x="12692121" y="4849232"/>
                </a:moveTo>
                <a:cubicBezTo>
                  <a:pt x="12687136" y="4863293"/>
                  <a:pt x="12682143" y="4877497"/>
                  <a:pt x="12677151" y="4891558"/>
                </a:cubicBezTo>
                <a:cubicBezTo>
                  <a:pt x="12680080" y="4892775"/>
                  <a:pt x="12682996" y="4893993"/>
                  <a:pt x="12685796" y="4895345"/>
                </a:cubicBezTo>
                <a:cubicBezTo>
                  <a:pt x="12690789" y="4881277"/>
                  <a:pt x="12695781" y="4867080"/>
                  <a:pt x="12700766" y="4853020"/>
                </a:cubicBezTo>
                <a:cubicBezTo>
                  <a:pt x="12697844" y="4851802"/>
                  <a:pt x="12694922" y="4850585"/>
                  <a:pt x="12692121" y="4849232"/>
                </a:cubicBezTo>
                <a:close/>
                <a:moveTo>
                  <a:pt x="8071455" y="4809485"/>
                </a:moveTo>
                <a:cubicBezTo>
                  <a:pt x="8063783" y="4817864"/>
                  <a:pt x="8055997" y="4826116"/>
                  <a:pt x="8048326" y="4834495"/>
                </a:cubicBezTo>
                <a:cubicBezTo>
                  <a:pt x="8053075" y="4839771"/>
                  <a:pt x="8057695" y="4844911"/>
                  <a:pt x="8062444" y="4850179"/>
                </a:cubicBezTo>
                <a:cubicBezTo>
                  <a:pt x="8070480" y="4842206"/>
                  <a:pt x="8078510" y="4834224"/>
                  <a:pt x="8086668" y="4826386"/>
                </a:cubicBezTo>
                <a:cubicBezTo>
                  <a:pt x="8081554" y="4820705"/>
                  <a:pt x="8076569" y="4815158"/>
                  <a:pt x="8071455" y="4809485"/>
                </a:cubicBezTo>
                <a:close/>
                <a:moveTo>
                  <a:pt x="7560141" y="4796363"/>
                </a:moveTo>
                <a:cubicBezTo>
                  <a:pt x="7542614" y="4859513"/>
                  <a:pt x="7492102" y="4890881"/>
                  <a:pt x="7491128" y="4952265"/>
                </a:cubicBezTo>
                <a:cubicBezTo>
                  <a:pt x="7521190" y="4890070"/>
                  <a:pt x="7604199" y="4906565"/>
                  <a:pt x="7633165" y="4831789"/>
                </a:cubicBezTo>
                <a:cubicBezTo>
                  <a:pt x="7609070" y="4820028"/>
                  <a:pt x="7588498" y="4810153"/>
                  <a:pt x="7560141" y="4796363"/>
                </a:cubicBezTo>
                <a:close/>
                <a:moveTo>
                  <a:pt x="1505698" y="4536751"/>
                </a:moveTo>
                <a:cubicBezTo>
                  <a:pt x="1458474" y="4560552"/>
                  <a:pt x="1437422" y="4601787"/>
                  <a:pt x="1427438" y="4652086"/>
                </a:cubicBezTo>
                <a:lnTo>
                  <a:pt x="1428168" y="4651139"/>
                </a:lnTo>
                <a:cubicBezTo>
                  <a:pt x="1401759" y="4700094"/>
                  <a:pt x="1354893" y="4737685"/>
                  <a:pt x="1350760" y="4814076"/>
                </a:cubicBezTo>
                <a:cubicBezTo>
                  <a:pt x="1401029" y="4784331"/>
                  <a:pt x="1423663" y="4752151"/>
                  <a:pt x="1417331" y="4712125"/>
                </a:cubicBezTo>
                <a:cubicBezTo>
                  <a:pt x="1444478" y="4680892"/>
                  <a:pt x="1470407" y="4659121"/>
                  <a:pt x="1486222" y="4630593"/>
                </a:cubicBezTo>
                <a:cubicBezTo>
                  <a:pt x="1500706" y="4604493"/>
                  <a:pt x="1543797" y="4578942"/>
                  <a:pt x="1505698" y="4536751"/>
                </a:cubicBezTo>
                <a:close/>
                <a:moveTo>
                  <a:pt x="12917776" y="4318240"/>
                </a:moveTo>
                <a:cubicBezTo>
                  <a:pt x="12872135" y="4332945"/>
                  <a:pt x="12854839" y="4349934"/>
                  <a:pt x="12858078" y="4383119"/>
                </a:cubicBezTo>
                <a:lnTo>
                  <a:pt x="12867505" y="4420745"/>
                </a:lnTo>
                <a:lnTo>
                  <a:pt x="12867028" y="4421416"/>
                </a:lnTo>
                <a:lnTo>
                  <a:pt x="12866362" y="4422541"/>
                </a:lnTo>
                <a:lnTo>
                  <a:pt x="12824221" y="4431502"/>
                </a:lnTo>
                <a:cubicBezTo>
                  <a:pt x="12789222" y="4451686"/>
                  <a:pt x="12776625" y="4500008"/>
                  <a:pt x="12754444" y="4535399"/>
                </a:cubicBezTo>
                <a:cubicBezTo>
                  <a:pt x="12748965" y="4544056"/>
                  <a:pt x="12756879" y="4562979"/>
                  <a:pt x="12758949" y="4580565"/>
                </a:cubicBezTo>
                <a:cubicBezTo>
                  <a:pt x="12812498" y="4552976"/>
                  <a:pt x="12833435" y="4511868"/>
                  <a:pt x="12843291" y="4461705"/>
                </a:cubicBezTo>
                <a:lnTo>
                  <a:pt x="12842682" y="4462516"/>
                </a:lnTo>
                <a:lnTo>
                  <a:pt x="12866362" y="4422541"/>
                </a:lnTo>
                <a:lnTo>
                  <a:pt x="12867874" y="4422220"/>
                </a:lnTo>
                <a:lnTo>
                  <a:pt x="12867505" y="4420745"/>
                </a:lnTo>
                <a:lnTo>
                  <a:pt x="12899748" y="4375355"/>
                </a:lnTo>
                <a:cubicBezTo>
                  <a:pt x="12910382" y="4359551"/>
                  <a:pt x="12918567" y="4341905"/>
                  <a:pt x="12917776" y="4318240"/>
                </a:cubicBezTo>
                <a:close/>
                <a:moveTo>
                  <a:pt x="6207798" y="4263214"/>
                </a:moveTo>
                <a:cubicBezTo>
                  <a:pt x="6200006" y="4271458"/>
                  <a:pt x="6192097" y="4279710"/>
                  <a:pt x="6184305" y="4287954"/>
                </a:cubicBezTo>
                <a:cubicBezTo>
                  <a:pt x="6189297" y="4293500"/>
                  <a:pt x="6194282" y="4299039"/>
                  <a:pt x="6199160" y="4304720"/>
                </a:cubicBezTo>
                <a:cubicBezTo>
                  <a:pt x="6206946" y="4296476"/>
                  <a:pt x="6214861" y="4288225"/>
                  <a:pt x="6222648" y="4279845"/>
                </a:cubicBezTo>
                <a:cubicBezTo>
                  <a:pt x="6217777" y="4274299"/>
                  <a:pt x="6212783" y="4268753"/>
                  <a:pt x="6207798" y="4263214"/>
                </a:cubicBezTo>
                <a:close/>
                <a:moveTo>
                  <a:pt x="1576531" y="4245907"/>
                </a:moveTo>
                <a:cubicBezTo>
                  <a:pt x="1572885" y="4253339"/>
                  <a:pt x="1569354" y="4260779"/>
                  <a:pt x="1565707" y="4268076"/>
                </a:cubicBezTo>
                <a:cubicBezTo>
                  <a:pt x="1568379" y="4269700"/>
                  <a:pt x="1571058" y="4271188"/>
                  <a:pt x="1573737" y="4272811"/>
                </a:cubicBezTo>
                <a:cubicBezTo>
                  <a:pt x="1577261" y="4265371"/>
                  <a:pt x="1580678" y="4257939"/>
                  <a:pt x="1584080" y="4250363"/>
                </a:cubicBezTo>
                <a:cubicBezTo>
                  <a:pt x="1581523" y="4248875"/>
                  <a:pt x="1578973" y="4247387"/>
                  <a:pt x="1576531" y="4245907"/>
                </a:cubicBezTo>
                <a:close/>
                <a:moveTo>
                  <a:pt x="7564646" y="4229268"/>
                </a:moveTo>
                <a:cubicBezTo>
                  <a:pt x="7561717" y="4231026"/>
                  <a:pt x="7556366" y="4232514"/>
                  <a:pt x="7556245" y="4234544"/>
                </a:cubicBezTo>
                <a:cubicBezTo>
                  <a:pt x="7555879" y="4237926"/>
                  <a:pt x="7558923" y="4241713"/>
                  <a:pt x="7560499" y="4245366"/>
                </a:cubicBezTo>
                <a:cubicBezTo>
                  <a:pt x="7563307" y="4243742"/>
                  <a:pt x="7566351" y="4242119"/>
                  <a:pt x="7569266" y="4240361"/>
                </a:cubicBezTo>
                <a:cubicBezTo>
                  <a:pt x="7567683" y="4236708"/>
                  <a:pt x="7566222" y="4233056"/>
                  <a:pt x="7564646" y="4229268"/>
                </a:cubicBezTo>
                <a:close/>
                <a:moveTo>
                  <a:pt x="6362250" y="4170049"/>
                </a:moveTo>
                <a:cubicBezTo>
                  <a:pt x="6343749" y="4186139"/>
                  <a:pt x="6325368" y="4202228"/>
                  <a:pt x="6306997" y="4218454"/>
                </a:cubicBezTo>
                <a:cubicBezTo>
                  <a:pt x="6311128" y="4223865"/>
                  <a:pt x="6315269" y="4229268"/>
                  <a:pt x="6319410" y="4234679"/>
                </a:cubicBezTo>
                <a:cubicBezTo>
                  <a:pt x="6337423" y="4218318"/>
                  <a:pt x="6355552" y="4201958"/>
                  <a:pt x="6373573" y="4185597"/>
                </a:cubicBezTo>
                <a:cubicBezTo>
                  <a:pt x="6369800" y="4180457"/>
                  <a:pt x="6366024" y="4175316"/>
                  <a:pt x="6362250" y="4170049"/>
                </a:cubicBezTo>
                <a:close/>
                <a:moveTo>
                  <a:pt x="6266591" y="4168425"/>
                </a:moveTo>
                <a:cubicBezTo>
                  <a:pt x="6234572" y="4175316"/>
                  <a:pt x="6232260" y="4198982"/>
                  <a:pt x="6242969" y="4242525"/>
                </a:cubicBezTo>
                <a:cubicBezTo>
                  <a:pt x="6259042" y="4215748"/>
                  <a:pt x="6269871" y="4197494"/>
                  <a:pt x="6280587" y="4179375"/>
                </a:cubicBezTo>
                <a:cubicBezTo>
                  <a:pt x="6275959" y="4175722"/>
                  <a:pt x="6271210" y="4172078"/>
                  <a:pt x="6266591" y="4168425"/>
                </a:cubicBezTo>
                <a:close/>
                <a:moveTo>
                  <a:pt x="6778019" y="4156792"/>
                </a:moveTo>
                <a:cubicBezTo>
                  <a:pt x="6749539" y="4221295"/>
                  <a:pt x="6668479" y="4208181"/>
                  <a:pt x="6636102" y="4282408"/>
                </a:cubicBezTo>
                <a:cubicBezTo>
                  <a:pt x="6662025" y="4294447"/>
                  <a:pt x="6682839" y="4304044"/>
                  <a:pt x="6706205" y="4315001"/>
                </a:cubicBezTo>
                <a:cubicBezTo>
                  <a:pt x="6736146" y="4262673"/>
                  <a:pt x="6763170" y="4215478"/>
                  <a:pt x="6790195" y="4168425"/>
                </a:cubicBezTo>
                <a:cubicBezTo>
                  <a:pt x="6786176" y="4164502"/>
                  <a:pt x="6782030" y="4160715"/>
                  <a:pt x="6778019" y="4156792"/>
                </a:cubicBezTo>
                <a:close/>
                <a:moveTo>
                  <a:pt x="7426620" y="4089726"/>
                </a:moveTo>
                <a:cubicBezTo>
                  <a:pt x="7407266" y="4115421"/>
                  <a:pt x="7389868" y="4138410"/>
                  <a:pt x="7372577" y="4161391"/>
                </a:cubicBezTo>
                <a:cubicBezTo>
                  <a:pt x="7420904" y="4145977"/>
                  <a:pt x="7424672" y="4140160"/>
                  <a:pt x="7426620" y="4089726"/>
                </a:cubicBezTo>
                <a:close/>
                <a:moveTo>
                  <a:pt x="6415197" y="4081077"/>
                </a:moveTo>
                <a:cubicBezTo>
                  <a:pt x="6409473" y="4089456"/>
                  <a:pt x="6403636" y="4097978"/>
                  <a:pt x="6397790" y="4106493"/>
                </a:cubicBezTo>
                <a:cubicBezTo>
                  <a:pt x="6400348" y="4108522"/>
                  <a:pt x="6402783" y="4110551"/>
                  <a:pt x="6405340" y="4112715"/>
                </a:cubicBezTo>
                <a:cubicBezTo>
                  <a:pt x="6411057" y="4104057"/>
                  <a:pt x="6416651" y="4095543"/>
                  <a:pt x="6422373" y="4086886"/>
                </a:cubicBezTo>
                <a:cubicBezTo>
                  <a:pt x="6419938" y="4085000"/>
                  <a:pt x="6417625" y="4082970"/>
                  <a:pt x="6415197" y="4081077"/>
                </a:cubicBezTo>
                <a:close/>
                <a:moveTo>
                  <a:pt x="7617343" y="4062552"/>
                </a:moveTo>
                <a:cubicBezTo>
                  <a:pt x="7606756" y="4079183"/>
                  <a:pt x="7596163" y="4095678"/>
                  <a:pt x="7585576" y="4112310"/>
                </a:cubicBezTo>
                <a:cubicBezTo>
                  <a:pt x="7589107" y="4115556"/>
                  <a:pt x="7592638" y="4118668"/>
                  <a:pt x="7596163" y="4121906"/>
                </a:cubicBezTo>
                <a:cubicBezTo>
                  <a:pt x="7607365" y="4105275"/>
                  <a:pt x="7618561" y="4088509"/>
                  <a:pt x="7629634" y="4071878"/>
                </a:cubicBezTo>
                <a:cubicBezTo>
                  <a:pt x="7625501" y="4068774"/>
                  <a:pt x="7621483" y="4065663"/>
                  <a:pt x="7617343" y="4062552"/>
                </a:cubicBezTo>
                <a:close/>
                <a:moveTo>
                  <a:pt x="1573788" y="4032919"/>
                </a:moveTo>
                <a:cubicBezTo>
                  <a:pt x="1536064" y="4040398"/>
                  <a:pt x="1516345" y="4081345"/>
                  <a:pt x="1516893" y="4155988"/>
                </a:cubicBezTo>
                <a:cubicBezTo>
                  <a:pt x="1552313" y="4113933"/>
                  <a:pt x="1584811" y="4075395"/>
                  <a:pt x="1617430" y="4036587"/>
                </a:cubicBezTo>
                <a:cubicBezTo>
                  <a:pt x="1600938" y="4031651"/>
                  <a:pt x="1586362" y="4030425"/>
                  <a:pt x="1573788" y="4032919"/>
                </a:cubicBezTo>
                <a:close/>
                <a:moveTo>
                  <a:pt x="1973562" y="3867976"/>
                </a:moveTo>
                <a:lnTo>
                  <a:pt x="1974279" y="3867976"/>
                </a:lnTo>
                <a:lnTo>
                  <a:pt x="1974293" y="3868788"/>
                </a:lnTo>
                <a:close/>
                <a:moveTo>
                  <a:pt x="3843787" y="3818624"/>
                </a:moveTo>
                <a:cubicBezTo>
                  <a:pt x="3811770" y="3878926"/>
                  <a:pt x="3785604" y="3928142"/>
                  <a:pt x="3759560" y="3977367"/>
                </a:cubicBezTo>
                <a:cubicBezTo>
                  <a:pt x="3813725" y="3945179"/>
                  <a:pt x="3836359" y="3893257"/>
                  <a:pt x="3843787" y="3818624"/>
                </a:cubicBezTo>
                <a:close/>
                <a:moveTo>
                  <a:pt x="2478179" y="3811996"/>
                </a:moveTo>
                <a:cubicBezTo>
                  <a:pt x="2463452" y="3858507"/>
                  <a:pt x="2448840" y="3904756"/>
                  <a:pt x="2432903" y="3955460"/>
                </a:cubicBezTo>
                <a:cubicBezTo>
                  <a:pt x="2506171" y="3896369"/>
                  <a:pt x="2523820" y="3839712"/>
                  <a:pt x="2478179" y="3811996"/>
                </a:cubicBezTo>
                <a:close/>
                <a:moveTo>
                  <a:pt x="2743509" y="3780763"/>
                </a:moveTo>
                <a:cubicBezTo>
                  <a:pt x="2732063" y="3809290"/>
                  <a:pt x="2722815" y="3832685"/>
                  <a:pt x="2710768" y="3862701"/>
                </a:cubicBezTo>
                <a:cubicBezTo>
                  <a:pt x="2775153" y="3823080"/>
                  <a:pt x="2792681" y="3801452"/>
                  <a:pt x="2779294" y="3780763"/>
                </a:cubicBezTo>
                <a:cubicBezTo>
                  <a:pt x="2768091" y="3780763"/>
                  <a:pt x="2756165" y="3780763"/>
                  <a:pt x="2743509" y="3780763"/>
                </a:cubicBezTo>
                <a:close/>
                <a:moveTo>
                  <a:pt x="2593556" y="3753039"/>
                </a:moveTo>
                <a:cubicBezTo>
                  <a:pt x="2584431" y="3766161"/>
                  <a:pt x="2575305" y="3779140"/>
                  <a:pt x="2566173" y="3792118"/>
                </a:cubicBezTo>
                <a:cubicBezTo>
                  <a:pt x="2568974" y="3795364"/>
                  <a:pt x="2571653" y="3798476"/>
                  <a:pt x="2574453" y="3801723"/>
                </a:cubicBezTo>
                <a:cubicBezTo>
                  <a:pt x="2583822" y="3787925"/>
                  <a:pt x="2593198" y="3773999"/>
                  <a:pt x="2602445" y="3760209"/>
                </a:cubicBezTo>
                <a:cubicBezTo>
                  <a:pt x="2599523" y="3757774"/>
                  <a:pt x="2596600" y="3755474"/>
                  <a:pt x="2593556" y="3753039"/>
                </a:cubicBezTo>
                <a:close/>
                <a:moveTo>
                  <a:pt x="1621083" y="3692061"/>
                </a:moveTo>
                <a:lnTo>
                  <a:pt x="1621813" y="3692738"/>
                </a:lnTo>
                <a:lnTo>
                  <a:pt x="1620921" y="3693020"/>
                </a:lnTo>
                <a:close/>
                <a:moveTo>
                  <a:pt x="2569948" y="3645948"/>
                </a:moveTo>
                <a:lnTo>
                  <a:pt x="2535964" y="3691309"/>
                </a:lnTo>
                <a:lnTo>
                  <a:pt x="2535015" y="3690979"/>
                </a:lnTo>
                <a:lnTo>
                  <a:pt x="2535128" y="3692339"/>
                </a:lnTo>
                <a:lnTo>
                  <a:pt x="2516294" y="3713137"/>
                </a:lnTo>
                <a:cubicBezTo>
                  <a:pt x="2502578" y="3735549"/>
                  <a:pt x="2505773" y="3762071"/>
                  <a:pt x="2529786" y="3797259"/>
                </a:cubicBezTo>
                <a:cubicBezTo>
                  <a:pt x="2533797" y="3771158"/>
                  <a:pt x="2537937" y="3753851"/>
                  <a:pt x="2538790" y="3736273"/>
                </a:cubicBezTo>
                <a:lnTo>
                  <a:pt x="2535128" y="3692339"/>
                </a:lnTo>
                <a:lnTo>
                  <a:pt x="2535502" y="3691926"/>
                </a:lnTo>
                <a:lnTo>
                  <a:pt x="2535964" y="3691309"/>
                </a:lnTo>
                <a:lnTo>
                  <a:pt x="2559017" y="3699321"/>
                </a:lnTo>
                <a:cubicBezTo>
                  <a:pt x="2574609" y="3696689"/>
                  <a:pt x="2569065" y="3666470"/>
                  <a:pt x="2579202" y="3656635"/>
                </a:cubicBezTo>
                <a:cubicBezTo>
                  <a:pt x="2576158" y="3653118"/>
                  <a:pt x="2572992" y="3649465"/>
                  <a:pt x="2569948" y="3645948"/>
                </a:cubicBezTo>
                <a:close/>
                <a:moveTo>
                  <a:pt x="3942855" y="3612551"/>
                </a:moveTo>
                <a:cubicBezTo>
                  <a:pt x="3942375" y="3620126"/>
                  <a:pt x="3942010" y="3627829"/>
                  <a:pt x="3941523" y="3635404"/>
                </a:cubicBezTo>
                <a:cubicBezTo>
                  <a:pt x="3944073" y="3635675"/>
                  <a:pt x="3946752" y="3636081"/>
                  <a:pt x="3949309" y="3636351"/>
                </a:cubicBezTo>
                <a:cubicBezTo>
                  <a:pt x="3951257" y="3629046"/>
                  <a:pt x="3953206" y="3621614"/>
                  <a:pt x="3955154" y="3614174"/>
                </a:cubicBezTo>
                <a:cubicBezTo>
                  <a:pt x="3951014" y="3613632"/>
                  <a:pt x="3946874" y="3613092"/>
                  <a:pt x="3942855" y="3612551"/>
                </a:cubicBezTo>
                <a:close/>
                <a:moveTo>
                  <a:pt x="13966204" y="3590787"/>
                </a:moveTo>
                <a:cubicBezTo>
                  <a:pt x="13955982" y="3625131"/>
                  <a:pt x="13945883" y="3659476"/>
                  <a:pt x="13935655" y="3693820"/>
                </a:cubicBezTo>
                <a:cubicBezTo>
                  <a:pt x="13940160" y="3695308"/>
                  <a:pt x="13944780" y="3696661"/>
                  <a:pt x="13949285" y="3698149"/>
                </a:cubicBezTo>
                <a:cubicBezTo>
                  <a:pt x="13958661" y="3663796"/>
                  <a:pt x="13968030" y="3629452"/>
                  <a:pt x="13977406" y="3595108"/>
                </a:cubicBezTo>
                <a:cubicBezTo>
                  <a:pt x="13973631" y="3593620"/>
                  <a:pt x="13969978" y="3592267"/>
                  <a:pt x="13966204" y="3590787"/>
                </a:cubicBezTo>
                <a:close/>
                <a:moveTo>
                  <a:pt x="2472821" y="3392830"/>
                </a:moveTo>
                <a:cubicBezTo>
                  <a:pt x="2463208" y="3410408"/>
                  <a:pt x="2453589" y="3427986"/>
                  <a:pt x="2443976" y="3445428"/>
                </a:cubicBezTo>
                <a:cubicBezTo>
                  <a:pt x="2447020" y="3447728"/>
                  <a:pt x="2450187" y="3449892"/>
                  <a:pt x="2453231" y="3452184"/>
                </a:cubicBezTo>
                <a:cubicBezTo>
                  <a:pt x="2463330" y="3435418"/>
                  <a:pt x="2473551" y="3418516"/>
                  <a:pt x="2483773" y="3401614"/>
                </a:cubicBezTo>
                <a:cubicBezTo>
                  <a:pt x="2480127" y="3398647"/>
                  <a:pt x="2476474" y="3395806"/>
                  <a:pt x="2472821" y="3392830"/>
                </a:cubicBezTo>
                <a:close/>
                <a:moveTo>
                  <a:pt x="3260789" y="3288038"/>
                </a:moveTo>
                <a:cubicBezTo>
                  <a:pt x="3255187" y="3308592"/>
                  <a:pt x="3249708" y="3329138"/>
                  <a:pt x="3244228" y="3349828"/>
                </a:cubicBezTo>
                <a:cubicBezTo>
                  <a:pt x="3248977" y="3351316"/>
                  <a:pt x="3253604" y="3352804"/>
                  <a:pt x="3258353" y="3354292"/>
                </a:cubicBezTo>
                <a:cubicBezTo>
                  <a:pt x="3263833" y="3333738"/>
                  <a:pt x="3269184" y="3313048"/>
                  <a:pt x="3274656" y="3292502"/>
                </a:cubicBezTo>
                <a:cubicBezTo>
                  <a:pt x="3270036" y="3291014"/>
                  <a:pt x="3265409" y="3289526"/>
                  <a:pt x="3260789" y="3288038"/>
                </a:cubicBezTo>
                <a:close/>
                <a:moveTo>
                  <a:pt x="2540738" y="3261802"/>
                </a:moveTo>
                <a:cubicBezTo>
                  <a:pt x="2534041" y="3265184"/>
                  <a:pt x="2527351" y="3268702"/>
                  <a:pt x="2520776" y="3272084"/>
                </a:cubicBezTo>
                <a:cubicBezTo>
                  <a:pt x="2524185" y="3275457"/>
                  <a:pt x="2527594" y="3278704"/>
                  <a:pt x="2530997" y="3282086"/>
                </a:cubicBezTo>
                <a:cubicBezTo>
                  <a:pt x="2534284" y="3275322"/>
                  <a:pt x="2537450" y="3268566"/>
                  <a:pt x="2540738" y="3261802"/>
                </a:cubicBezTo>
                <a:close/>
                <a:moveTo>
                  <a:pt x="2890539" y="3206904"/>
                </a:moveTo>
                <a:cubicBezTo>
                  <a:pt x="2887007" y="3213939"/>
                  <a:pt x="2883598" y="3221108"/>
                  <a:pt x="2880067" y="3228135"/>
                </a:cubicBezTo>
                <a:cubicBezTo>
                  <a:pt x="2882509" y="3229623"/>
                  <a:pt x="2885059" y="3231111"/>
                  <a:pt x="2887494" y="3232599"/>
                </a:cubicBezTo>
                <a:cubicBezTo>
                  <a:pt x="2890782" y="3225564"/>
                  <a:pt x="2894192" y="3218267"/>
                  <a:pt x="2897594" y="3211097"/>
                </a:cubicBezTo>
                <a:cubicBezTo>
                  <a:pt x="2895280" y="3209745"/>
                  <a:pt x="2892845" y="3208257"/>
                  <a:pt x="2890539" y="3206904"/>
                </a:cubicBezTo>
                <a:close/>
                <a:moveTo>
                  <a:pt x="7223606" y="3156605"/>
                </a:moveTo>
                <a:cubicBezTo>
                  <a:pt x="7213141" y="3180676"/>
                  <a:pt x="7202548" y="3204747"/>
                  <a:pt x="7192083" y="3228676"/>
                </a:cubicBezTo>
                <a:cubicBezTo>
                  <a:pt x="7194883" y="3230434"/>
                  <a:pt x="7197684" y="3232328"/>
                  <a:pt x="7200599" y="3234086"/>
                </a:cubicBezTo>
                <a:cubicBezTo>
                  <a:pt x="7214108" y="3211774"/>
                  <a:pt x="7227624" y="3189461"/>
                  <a:pt x="7241133" y="3167292"/>
                </a:cubicBezTo>
                <a:cubicBezTo>
                  <a:pt x="7235288" y="3163775"/>
                  <a:pt x="7229451" y="3160122"/>
                  <a:pt x="7223606" y="3156605"/>
                </a:cubicBezTo>
                <a:close/>
                <a:moveTo>
                  <a:pt x="7131530" y="3144380"/>
                </a:moveTo>
                <a:cubicBezTo>
                  <a:pt x="7116670" y="3144692"/>
                  <a:pt x="7118085" y="3166850"/>
                  <a:pt x="7113336" y="3182164"/>
                </a:cubicBezTo>
                <a:cubicBezTo>
                  <a:pt x="7126480" y="3172154"/>
                  <a:pt x="7139501" y="3162287"/>
                  <a:pt x="7152645" y="3152412"/>
                </a:cubicBezTo>
                <a:cubicBezTo>
                  <a:pt x="7143244" y="3146599"/>
                  <a:pt x="7136482" y="3144275"/>
                  <a:pt x="7131530" y="3144380"/>
                </a:cubicBezTo>
                <a:close/>
                <a:moveTo>
                  <a:pt x="6995272" y="3142680"/>
                </a:moveTo>
                <a:cubicBezTo>
                  <a:pt x="6989914" y="3150525"/>
                  <a:pt x="6984565" y="3158228"/>
                  <a:pt x="6979206" y="3165939"/>
                </a:cubicBezTo>
                <a:cubicBezTo>
                  <a:pt x="6981276" y="3169043"/>
                  <a:pt x="6983346" y="3172019"/>
                  <a:pt x="6985538" y="3175130"/>
                </a:cubicBezTo>
                <a:cubicBezTo>
                  <a:pt x="6991261" y="3166345"/>
                  <a:pt x="6996977" y="3157417"/>
                  <a:pt x="7002700" y="3148632"/>
                </a:cubicBezTo>
                <a:cubicBezTo>
                  <a:pt x="7000266" y="3146603"/>
                  <a:pt x="6997829" y="3144709"/>
                  <a:pt x="6995272" y="3142680"/>
                </a:cubicBezTo>
                <a:close/>
                <a:moveTo>
                  <a:pt x="13968761" y="3141191"/>
                </a:moveTo>
                <a:cubicBezTo>
                  <a:pt x="13946485" y="3142409"/>
                  <a:pt x="13927990" y="3143491"/>
                  <a:pt x="13913994" y="3144167"/>
                </a:cubicBezTo>
                <a:cubicBezTo>
                  <a:pt x="13864700" y="3334414"/>
                  <a:pt x="13817598" y="3516281"/>
                  <a:pt x="13770130" y="3699629"/>
                </a:cubicBezTo>
                <a:cubicBezTo>
                  <a:pt x="13786196" y="3699764"/>
                  <a:pt x="13799462" y="3699764"/>
                  <a:pt x="13811266" y="3699764"/>
                </a:cubicBezTo>
                <a:cubicBezTo>
                  <a:pt x="13861047" y="3514658"/>
                  <a:pt x="13961211" y="3347663"/>
                  <a:pt x="13968761" y="3141191"/>
                </a:cubicBezTo>
                <a:close/>
                <a:moveTo>
                  <a:pt x="2922671" y="3134428"/>
                </a:moveTo>
                <a:cubicBezTo>
                  <a:pt x="2917435" y="3144979"/>
                  <a:pt x="2912321" y="3155523"/>
                  <a:pt x="2907092" y="3166074"/>
                </a:cubicBezTo>
                <a:cubicBezTo>
                  <a:pt x="2910136" y="3167833"/>
                  <a:pt x="2913180" y="3169719"/>
                  <a:pt x="2916224" y="3171477"/>
                </a:cubicBezTo>
                <a:cubicBezTo>
                  <a:pt x="2921331" y="3160663"/>
                  <a:pt x="2926317" y="3150120"/>
                  <a:pt x="2931438" y="3139433"/>
                </a:cubicBezTo>
                <a:cubicBezTo>
                  <a:pt x="2928508" y="3137810"/>
                  <a:pt x="2925593" y="3136051"/>
                  <a:pt x="2922671" y="3134428"/>
                </a:cubicBezTo>
                <a:close/>
                <a:moveTo>
                  <a:pt x="2690569" y="3114423"/>
                </a:moveTo>
                <a:cubicBezTo>
                  <a:pt x="2672913" y="3152141"/>
                  <a:pt x="2655392" y="3190003"/>
                  <a:pt x="2637736" y="3227729"/>
                </a:cubicBezTo>
                <a:cubicBezTo>
                  <a:pt x="2642127" y="3230434"/>
                  <a:pt x="2646625" y="3233005"/>
                  <a:pt x="2651009" y="3235710"/>
                </a:cubicBezTo>
                <a:cubicBezTo>
                  <a:pt x="2670241" y="3198390"/>
                  <a:pt x="2689351" y="3160934"/>
                  <a:pt x="2708454" y="3123614"/>
                </a:cubicBezTo>
                <a:cubicBezTo>
                  <a:pt x="2702495" y="3120502"/>
                  <a:pt x="2696528" y="3117526"/>
                  <a:pt x="2690569" y="3114423"/>
                </a:cubicBezTo>
                <a:close/>
                <a:moveTo>
                  <a:pt x="2550594" y="3089269"/>
                </a:moveTo>
                <a:cubicBezTo>
                  <a:pt x="2530997" y="3119555"/>
                  <a:pt x="2514931" y="3144303"/>
                  <a:pt x="2498986" y="3169043"/>
                </a:cubicBezTo>
                <a:cubicBezTo>
                  <a:pt x="2501178" y="3171883"/>
                  <a:pt x="2503248" y="3174724"/>
                  <a:pt x="2505440" y="3177565"/>
                </a:cubicBezTo>
                <a:cubicBezTo>
                  <a:pt x="2520776" y="3166615"/>
                  <a:pt x="2536111" y="3155658"/>
                  <a:pt x="2557291" y="3140515"/>
                </a:cubicBezTo>
                <a:cubicBezTo>
                  <a:pt x="2557291" y="3169989"/>
                  <a:pt x="2557291" y="3189867"/>
                  <a:pt x="2557291" y="3219620"/>
                </a:cubicBezTo>
                <a:cubicBezTo>
                  <a:pt x="2589789" y="3192708"/>
                  <a:pt x="2615345" y="3171342"/>
                  <a:pt x="2651618" y="3141191"/>
                </a:cubicBezTo>
                <a:cubicBezTo>
                  <a:pt x="2610109" y="3119826"/>
                  <a:pt x="2580785" y="3104683"/>
                  <a:pt x="2550594" y="3089269"/>
                </a:cubicBezTo>
                <a:close/>
                <a:moveTo>
                  <a:pt x="2887586" y="3053454"/>
                </a:moveTo>
                <a:cubicBezTo>
                  <a:pt x="2882656" y="3052253"/>
                  <a:pt x="2878183" y="3052152"/>
                  <a:pt x="2876543" y="3054113"/>
                </a:cubicBezTo>
                <a:cubicBezTo>
                  <a:pt x="2842340" y="3094545"/>
                  <a:pt x="2814835" y="3139839"/>
                  <a:pt x="2799622" y="3193384"/>
                </a:cubicBezTo>
                <a:cubicBezTo>
                  <a:pt x="2799378" y="3194196"/>
                  <a:pt x="2802172" y="3196090"/>
                  <a:pt x="2808138" y="3202177"/>
                </a:cubicBezTo>
                <a:cubicBezTo>
                  <a:pt x="2840270" y="3160663"/>
                  <a:pt x="2870819" y="3121990"/>
                  <a:pt x="2900151" y="3082370"/>
                </a:cubicBezTo>
                <a:cubicBezTo>
                  <a:pt x="2903926" y="3077238"/>
                  <a:pt x="2904413" y="3061418"/>
                  <a:pt x="2901369" y="3059389"/>
                </a:cubicBezTo>
                <a:cubicBezTo>
                  <a:pt x="2897902" y="3056954"/>
                  <a:pt x="2892516" y="3054654"/>
                  <a:pt x="2887586" y="3053454"/>
                </a:cubicBezTo>
                <a:close/>
                <a:moveTo>
                  <a:pt x="13943935" y="3018281"/>
                </a:moveTo>
                <a:cubicBezTo>
                  <a:pt x="13939308" y="3035182"/>
                  <a:pt x="13934559" y="3052354"/>
                  <a:pt x="13929695" y="3069527"/>
                </a:cubicBezTo>
                <a:cubicBezTo>
                  <a:pt x="13933097" y="3071150"/>
                  <a:pt x="13936507" y="3072774"/>
                  <a:pt x="13939916" y="3074397"/>
                </a:cubicBezTo>
                <a:cubicBezTo>
                  <a:pt x="13944422" y="3066145"/>
                  <a:pt x="13950990" y="3058577"/>
                  <a:pt x="13953060" y="3049649"/>
                </a:cubicBezTo>
                <a:cubicBezTo>
                  <a:pt x="13955374" y="3039782"/>
                  <a:pt x="13953547" y="3028824"/>
                  <a:pt x="13953547" y="3018416"/>
                </a:cubicBezTo>
                <a:cubicBezTo>
                  <a:pt x="13950381" y="3018416"/>
                  <a:pt x="13947101" y="3018281"/>
                  <a:pt x="13943935" y="3018281"/>
                </a:cubicBezTo>
                <a:close/>
                <a:moveTo>
                  <a:pt x="3531598" y="2957160"/>
                </a:moveTo>
                <a:cubicBezTo>
                  <a:pt x="3533181" y="2961624"/>
                  <a:pt x="3534270" y="2966494"/>
                  <a:pt x="3536827" y="2970282"/>
                </a:cubicBezTo>
                <a:cubicBezTo>
                  <a:pt x="3537436" y="2971229"/>
                  <a:pt x="3542794" y="2968252"/>
                  <a:pt x="3545952" y="2967035"/>
                </a:cubicBezTo>
                <a:cubicBezTo>
                  <a:pt x="3544620" y="2963653"/>
                  <a:pt x="3543890" y="2958918"/>
                  <a:pt x="3541576" y="2957295"/>
                </a:cubicBezTo>
                <a:cubicBezTo>
                  <a:pt x="3539141" y="2955680"/>
                  <a:pt x="3535001" y="2957160"/>
                  <a:pt x="3531598" y="2957160"/>
                </a:cubicBezTo>
                <a:close/>
                <a:moveTo>
                  <a:pt x="3449198" y="2934585"/>
                </a:moveTo>
                <a:cubicBezTo>
                  <a:pt x="3445910" y="2942287"/>
                  <a:pt x="3442501" y="2949998"/>
                  <a:pt x="3435811" y="2965141"/>
                </a:cubicBezTo>
                <a:cubicBezTo>
                  <a:pt x="3446877" y="2958242"/>
                  <a:pt x="3452722" y="2956221"/>
                  <a:pt x="3452722" y="2954192"/>
                </a:cubicBezTo>
                <a:cubicBezTo>
                  <a:pt x="3452722" y="2947699"/>
                  <a:pt x="3450537" y="2941070"/>
                  <a:pt x="3449198" y="2934585"/>
                </a:cubicBezTo>
                <a:close/>
                <a:moveTo>
                  <a:pt x="2782825" y="2820730"/>
                </a:moveTo>
                <a:cubicBezTo>
                  <a:pt x="2717579" y="2859267"/>
                  <a:pt x="2697746" y="2896453"/>
                  <a:pt x="2713325" y="2942558"/>
                </a:cubicBezTo>
                <a:cubicBezTo>
                  <a:pt x="2734749" y="2904832"/>
                  <a:pt x="2754711" y="2869811"/>
                  <a:pt x="2782825" y="2820730"/>
                </a:cubicBezTo>
                <a:close/>
                <a:moveTo>
                  <a:pt x="3594394" y="2819918"/>
                </a:moveTo>
                <a:cubicBezTo>
                  <a:pt x="3594337" y="2832495"/>
                  <a:pt x="3594308" y="2843245"/>
                  <a:pt x="3594294" y="2853082"/>
                </a:cubicBezTo>
                <a:lnTo>
                  <a:pt x="3594280" y="2879828"/>
                </a:lnTo>
                <a:lnTo>
                  <a:pt x="3593907" y="2880363"/>
                </a:lnTo>
                <a:lnTo>
                  <a:pt x="3593686" y="2880995"/>
                </a:lnTo>
                <a:lnTo>
                  <a:pt x="3541576" y="2900916"/>
                </a:lnTo>
                <a:cubicBezTo>
                  <a:pt x="3565675" y="2919066"/>
                  <a:pt x="3579230" y="2914552"/>
                  <a:pt x="3587375" y="2899069"/>
                </a:cubicBezTo>
                <a:lnTo>
                  <a:pt x="3593686" y="2880995"/>
                </a:lnTo>
                <a:lnTo>
                  <a:pt x="3594280" y="2880768"/>
                </a:lnTo>
                <a:lnTo>
                  <a:pt x="3594280" y="2879828"/>
                </a:lnTo>
                <a:lnTo>
                  <a:pt x="3612091" y="2854300"/>
                </a:lnTo>
                <a:cubicBezTo>
                  <a:pt x="3613080" y="2844598"/>
                  <a:pt x="3608089" y="2833509"/>
                  <a:pt x="3594394" y="2819918"/>
                </a:cubicBezTo>
                <a:close/>
                <a:moveTo>
                  <a:pt x="8441461" y="2795854"/>
                </a:moveTo>
                <a:cubicBezTo>
                  <a:pt x="8440114" y="2794772"/>
                  <a:pt x="8435616" y="2798425"/>
                  <a:pt x="8432572" y="2800040"/>
                </a:cubicBezTo>
                <a:cubicBezTo>
                  <a:pt x="8435000" y="2804910"/>
                  <a:pt x="8437443" y="2809645"/>
                  <a:pt x="8439871" y="2814515"/>
                </a:cubicBezTo>
                <a:cubicBezTo>
                  <a:pt x="8442063" y="2811674"/>
                  <a:pt x="8444254" y="2808969"/>
                  <a:pt x="8446446" y="2806398"/>
                </a:cubicBezTo>
                <a:cubicBezTo>
                  <a:pt x="8444863" y="2802746"/>
                  <a:pt x="8444011" y="2798019"/>
                  <a:pt x="8441461" y="2795854"/>
                </a:cubicBezTo>
                <a:close/>
                <a:moveTo>
                  <a:pt x="3103774" y="2776788"/>
                </a:moveTo>
                <a:cubicBezTo>
                  <a:pt x="3085888" y="2816536"/>
                  <a:pt x="3073590" y="2843583"/>
                  <a:pt x="3061299" y="2870758"/>
                </a:cubicBezTo>
                <a:cubicBezTo>
                  <a:pt x="3080165" y="2848047"/>
                  <a:pt x="3123006" y="2838037"/>
                  <a:pt x="3103774" y="2776788"/>
                </a:cubicBezTo>
                <a:close/>
                <a:moveTo>
                  <a:pt x="8314637" y="2769348"/>
                </a:moveTo>
                <a:cubicBezTo>
                  <a:pt x="8312804" y="2772595"/>
                  <a:pt x="8309645" y="2775841"/>
                  <a:pt x="8309645" y="2779088"/>
                </a:cubicBezTo>
                <a:cubicBezTo>
                  <a:pt x="8309645" y="2781380"/>
                  <a:pt x="8313907" y="2783815"/>
                  <a:pt x="8316213" y="2786114"/>
                </a:cubicBezTo>
                <a:cubicBezTo>
                  <a:pt x="8318040" y="2782868"/>
                  <a:pt x="8319988" y="2779629"/>
                  <a:pt x="8321936" y="2776383"/>
                </a:cubicBezTo>
                <a:cubicBezTo>
                  <a:pt x="8319501" y="2774083"/>
                  <a:pt x="8317066" y="2771648"/>
                  <a:pt x="8314637" y="2769348"/>
                </a:cubicBezTo>
                <a:close/>
                <a:moveTo>
                  <a:pt x="3628482" y="2753664"/>
                </a:moveTo>
                <a:cubicBezTo>
                  <a:pt x="3623733" y="2753394"/>
                  <a:pt x="3613383" y="2766237"/>
                  <a:pt x="3614479" y="2769213"/>
                </a:cubicBezTo>
                <a:cubicBezTo>
                  <a:pt x="3617766" y="2777735"/>
                  <a:pt x="3625309" y="2784221"/>
                  <a:pt x="3636024" y="2797342"/>
                </a:cubicBezTo>
                <a:cubicBezTo>
                  <a:pt x="3640408" y="2783139"/>
                  <a:pt x="3645637" y="2774894"/>
                  <a:pt x="3643939" y="2769213"/>
                </a:cubicBezTo>
                <a:cubicBezTo>
                  <a:pt x="3641991" y="2762457"/>
                  <a:pt x="3634076" y="2753935"/>
                  <a:pt x="3628482" y="2753664"/>
                </a:cubicBezTo>
                <a:close/>
                <a:moveTo>
                  <a:pt x="3057889" y="2722296"/>
                </a:moveTo>
                <a:cubicBezTo>
                  <a:pt x="3012005" y="2731757"/>
                  <a:pt x="3007993" y="2757452"/>
                  <a:pt x="3016388" y="2791931"/>
                </a:cubicBezTo>
                <a:cubicBezTo>
                  <a:pt x="3028314" y="2771918"/>
                  <a:pt x="3040247" y="2752041"/>
                  <a:pt x="3057889" y="2722296"/>
                </a:cubicBezTo>
                <a:close/>
                <a:moveTo>
                  <a:pt x="2773456" y="2645220"/>
                </a:moveTo>
                <a:cubicBezTo>
                  <a:pt x="2768578" y="2646708"/>
                  <a:pt x="2762984" y="2652796"/>
                  <a:pt x="2761888" y="2658064"/>
                </a:cubicBezTo>
                <a:cubicBezTo>
                  <a:pt x="2761158" y="2661175"/>
                  <a:pt x="2769065" y="2670509"/>
                  <a:pt x="2771866" y="2669968"/>
                </a:cubicBezTo>
                <a:cubicBezTo>
                  <a:pt x="2776737" y="2668885"/>
                  <a:pt x="2780633" y="2662392"/>
                  <a:pt x="2787323" y="2655907"/>
                </a:cubicBezTo>
                <a:cubicBezTo>
                  <a:pt x="2781478" y="2651172"/>
                  <a:pt x="2776493" y="2644273"/>
                  <a:pt x="2773456" y="2645220"/>
                </a:cubicBezTo>
                <a:close/>
                <a:moveTo>
                  <a:pt x="3050469" y="2583296"/>
                </a:moveTo>
                <a:cubicBezTo>
                  <a:pt x="3046694" y="2587481"/>
                  <a:pt x="3040849" y="2591134"/>
                  <a:pt x="3039875" y="2596003"/>
                </a:cubicBezTo>
                <a:cubicBezTo>
                  <a:pt x="3039144" y="2599791"/>
                  <a:pt x="3044380" y="2605059"/>
                  <a:pt x="3047059" y="2609794"/>
                </a:cubicBezTo>
                <a:cubicBezTo>
                  <a:pt x="3050347" y="2604924"/>
                  <a:pt x="3053756" y="2600197"/>
                  <a:pt x="3056793" y="2596003"/>
                </a:cubicBezTo>
                <a:cubicBezTo>
                  <a:pt x="3054114" y="2590592"/>
                  <a:pt x="3052288" y="2586948"/>
                  <a:pt x="3050469" y="2583296"/>
                </a:cubicBezTo>
                <a:close/>
                <a:moveTo>
                  <a:pt x="2973304" y="2474716"/>
                </a:moveTo>
                <a:lnTo>
                  <a:pt x="2973548" y="2475122"/>
                </a:lnTo>
                <a:lnTo>
                  <a:pt x="2973152" y="2474802"/>
                </a:lnTo>
                <a:close/>
                <a:moveTo>
                  <a:pt x="3134688" y="2412107"/>
                </a:moveTo>
                <a:cubicBezTo>
                  <a:pt x="3081261" y="2448886"/>
                  <a:pt x="3073225" y="2465112"/>
                  <a:pt x="3082472" y="2515419"/>
                </a:cubicBezTo>
                <a:cubicBezTo>
                  <a:pt x="3091969" y="2499862"/>
                  <a:pt x="3098058" y="2479586"/>
                  <a:pt x="3110106" y="2472822"/>
                </a:cubicBezTo>
                <a:cubicBezTo>
                  <a:pt x="3123128" y="2465653"/>
                  <a:pt x="3141873" y="2471199"/>
                  <a:pt x="3162079" y="2471199"/>
                </a:cubicBezTo>
                <a:cubicBezTo>
                  <a:pt x="3152216" y="2449969"/>
                  <a:pt x="3143456" y="2431173"/>
                  <a:pt x="3134688" y="2412107"/>
                </a:cubicBezTo>
                <a:close/>
                <a:moveTo>
                  <a:pt x="3789651" y="2369464"/>
                </a:moveTo>
                <a:cubicBezTo>
                  <a:pt x="3782044" y="2368737"/>
                  <a:pt x="3777997" y="2377019"/>
                  <a:pt x="3769903" y="2393582"/>
                </a:cubicBezTo>
                <a:cubicBezTo>
                  <a:pt x="3790597" y="2395611"/>
                  <a:pt x="3810681" y="2397505"/>
                  <a:pt x="3830758" y="2399399"/>
                </a:cubicBezTo>
                <a:cubicBezTo>
                  <a:pt x="3808425" y="2379927"/>
                  <a:pt x="3797258" y="2370191"/>
                  <a:pt x="3789651" y="2369464"/>
                </a:cubicBezTo>
                <a:close/>
                <a:moveTo>
                  <a:pt x="3859123" y="2282711"/>
                </a:moveTo>
                <a:cubicBezTo>
                  <a:pt x="3850234" y="2293255"/>
                  <a:pt x="3841230" y="2303671"/>
                  <a:pt x="3832348" y="2314215"/>
                </a:cubicBezTo>
                <a:cubicBezTo>
                  <a:pt x="3836603" y="2318679"/>
                  <a:pt x="3840986" y="2323270"/>
                  <a:pt x="3845241" y="2327734"/>
                </a:cubicBezTo>
                <a:cubicBezTo>
                  <a:pt x="3853034" y="2316514"/>
                  <a:pt x="3860942" y="2305286"/>
                  <a:pt x="3868735" y="2293931"/>
                </a:cubicBezTo>
                <a:cubicBezTo>
                  <a:pt x="3865576" y="2290143"/>
                  <a:pt x="3862288" y="2286499"/>
                  <a:pt x="3859123" y="2282711"/>
                </a:cubicBezTo>
                <a:close/>
                <a:moveTo>
                  <a:pt x="3939088" y="2142628"/>
                </a:moveTo>
                <a:cubicBezTo>
                  <a:pt x="3914133" y="2158448"/>
                  <a:pt x="3892472" y="2178190"/>
                  <a:pt x="3906834" y="2214428"/>
                </a:cubicBezTo>
                <a:cubicBezTo>
                  <a:pt x="3917549" y="2190357"/>
                  <a:pt x="3928257" y="2166421"/>
                  <a:pt x="3939088" y="2142628"/>
                </a:cubicBezTo>
                <a:close/>
                <a:moveTo>
                  <a:pt x="3065439" y="2113823"/>
                </a:moveTo>
                <a:lnTo>
                  <a:pt x="3047572" y="2149008"/>
                </a:lnTo>
                <a:lnTo>
                  <a:pt x="3046085" y="2150060"/>
                </a:lnTo>
                <a:lnTo>
                  <a:pt x="3045172" y="2153145"/>
                </a:lnTo>
                <a:lnTo>
                  <a:pt x="2979873" y="2256475"/>
                </a:lnTo>
                <a:cubicBezTo>
                  <a:pt x="2984256" y="2259452"/>
                  <a:pt x="2988633" y="2262428"/>
                  <a:pt x="2993023" y="2265539"/>
                </a:cubicBezTo>
                <a:cubicBezTo>
                  <a:pt x="3005010" y="2248299"/>
                  <a:pt x="3017575" y="2231431"/>
                  <a:pt x="3027494" y="2212873"/>
                </a:cubicBezTo>
                <a:lnTo>
                  <a:pt x="3045172" y="2153145"/>
                </a:lnTo>
                <a:lnTo>
                  <a:pt x="3046694" y="2150737"/>
                </a:lnTo>
                <a:lnTo>
                  <a:pt x="3047572" y="2149008"/>
                </a:lnTo>
                <a:lnTo>
                  <a:pt x="3077974" y="2127485"/>
                </a:lnTo>
                <a:cubicBezTo>
                  <a:pt x="3073834" y="2122886"/>
                  <a:pt x="3069572" y="2118422"/>
                  <a:pt x="3065439" y="2113823"/>
                </a:cubicBezTo>
                <a:close/>
                <a:moveTo>
                  <a:pt x="3250195" y="2086512"/>
                </a:moveTo>
                <a:cubicBezTo>
                  <a:pt x="3232675" y="2088947"/>
                  <a:pt x="3224509" y="2099491"/>
                  <a:pt x="3214173" y="2104902"/>
                </a:cubicBezTo>
                <a:cubicBezTo>
                  <a:pt x="3173639" y="2125727"/>
                  <a:pt x="3128364" y="2141546"/>
                  <a:pt x="3151729" y="2209558"/>
                </a:cubicBezTo>
                <a:cubicBezTo>
                  <a:pt x="3153190" y="2213887"/>
                  <a:pt x="3148570" y="2222537"/>
                  <a:pt x="3144795" y="2227001"/>
                </a:cubicBezTo>
                <a:cubicBezTo>
                  <a:pt x="3115585" y="2260534"/>
                  <a:pt x="3086132" y="2293525"/>
                  <a:pt x="3056793" y="2326787"/>
                </a:cubicBezTo>
                <a:cubicBezTo>
                  <a:pt x="3064952" y="2302183"/>
                  <a:pt x="3072981" y="2277571"/>
                  <a:pt x="3081140" y="2252958"/>
                </a:cubicBezTo>
                <a:cubicBezTo>
                  <a:pt x="3076512" y="2250802"/>
                  <a:pt x="3071892" y="2248502"/>
                  <a:pt x="3067258" y="2246338"/>
                </a:cubicBezTo>
                <a:cubicBezTo>
                  <a:pt x="3056922" y="2273107"/>
                  <a:pt x="3046450" y="2300019"/>
                  <a:pt x="3036100" y="2326787"/>
                </a:cubicBezTo>
                <a:cubicBezTo>
                  <a:pt x="2973419" y="2344636"/>
                  <a:pt x="2980116" y="2413730"/>
                  <a:pt x="2956744" y="2460655"/>
                </a:cubicBezTo>
                <a:cubicBezTo>
                  <a:pt x="2956504" y="2461196"/>
                  <a:pt x="2959244" y="2463562"/>
                  <a:pt x="2962774" y="2466417"/>
                </a:cubicBezTo>
                <a:lnTo>
                  <a:pt x="2973152" y="2474802"/>
                </a:lnTo>
                <a:lnTo>
                  <a:pt x="2911346" y="2509466"/>
                </a:lnTo>
                <a:cubicBezTo>
                  <a:pt x="2854632" y="2466194"/>
                  <a:pt x="2848422" y="2467952"/>
                  <a:pt x="2834669" y="2531238"/>
                </a:cubicBezTo>
                <a:cubicBezTo>
                  <a:pt x="2854145" y="2535694"/>
                  <a:pt x="2868384" y="2492430"/>
                  <a:pt x="2891147" y="2524203"/>
                </a:cubicBezTo>
                <a:cubicBezTo>
                  <a:pt x="2907822" y="2547463"/>
                  <a:pt x="2898210" y="2565582"/>
                  <a:pt x="2888469" y="2585460"/>
                </a:cubicBezTo>
                <a:cubicBezTo>
                  <a:pt x="2886520" y="2589375"/>
                  <a:pt x="2883963" y="2593298"/>
                  <a:pt x="2883354" y="2597627"/>
                </a:cubicBezTo>
                <a:cubicBezTo>
                  <a:pt x="2882867" y="2601279"/>
                  <a:pt x="2884937" y="2605329"/>
                  <a:pt x="2885424" y="2607765"/>
                </a:cubicBezTo>
                <a:cubicBezTo>
                  <a:pt x="2899177" y="2604518"/>
                  <a:pt x="2912807" y="2601415"/>
                  <a:pt x="2933014" y="2596680"/>
                </a:cubicBezTo>
                <a:cubicBezTo>
                  <a:pt x="2922305" y="2631295"/>
                  <a:pt x="2914391" y="2656854"/>
                  <a:pt x="2906483" y="2682270"/>
                </a:cubicBezTo>
                <a:cubicBezTo>
                  <a:pt x="2911232" y="2685111"/>
                  <a:pt x="2916095" y="2687952"/>
                  <a:pt x="2920844" y="2690657"/>
                </a:cubicBezTo>
                <a:cubicBezTo>
                  <a:pt x="2929604" y="2680511"/>
                  <a:pt x="2940563" y="2671726"/>
                  <a:pt x="2946766" y="2659822"/>
                </a:cubicBezTo>
                <a:cubicBezTo>
                  <a:pt x="2978290" y="2599385"/>
                  <a:pt x="3017842" y="2546381"/>
                  <a:pt x="3042676" y="2478774"/>
                </a:cubicBezTo>
                <a:cubicBezTo>
                  <a:pt x="3076391" y="2386826"/>
                  <a:pt x="3134817" y="2306098"/>
                  <a:pt x="3181791" y="2219967"/>
                </a:cubicBezTo>
                <a:cubicBezTo>
                  <a:pt x="3205650" y="2176161"/>
                  <a:pt x="3227439" y="2131130"/>
                  <a:pt x="3250195" y="2086512"/>
                </a:cubicBezTo>
                <a:close/>
                <a:moveTo>
                  <a:pt x="3952475" y="2049192"/>
                </a:moveTo>
                <a:cubicBezTo>
                  <a:pt x="3948220" y="2050139"/>
                  <a:pt x="3944803" y="2056497"/>
                  <a:pt x="3941029" y="2060412"/>
                </a:cubicBezTo>
                <a:cubicBezTo>
                  <a:pt x="3946386" y="2064470"/>
                  <a:pt x="3951379" y="2069611"/>
                  <a:pt x="3957346" y="2071775"/>
                </a:cubicBezTo>
                <a:cubicBezTo>
                  <a:pt x="3958928" y="2072316"/>
                  <a:pt x="3963305" y="2063388"/>
                  <a:pt x="3967688" y="2056903"/>
                </a:cubicBezTo>
                <a:cubicBezTo>
                  <a:pt x="3961357" y="2053386"/>
                  <a:pt x="3956371" y="2048380"/>
                  <a:pt x="3952475" y="2049192"/>
                </a:cubicBezTo>
                <a:close/>
                <a:moveTo>
                  <a:pt x="3807515" y="1992670"/>
                </a:moveTo>
                <a:cubicBezTo>
                  <a:pt x="3805810" y="1995782"/>
                  <a:pt x="3804235" y="1998893"/>
                  <a:pt x="3802522" y="2002005"/>
                </a:cubicBezTo>
                <a:cubicBezTo>
                  <a:pt x="3805810" y="2003898"/>
                  <a:pt x="3809220" y="2007272"/>
                  <a:pt x="3812500" y="2007272"/>
                </a:cubicBezTo>
                <a:cubicBezTo>
                  <a:pt x="3814212" y="2007272"/>
                  <a:pt x="3816032" y="2001328"/>
                  <a:pt x="3817736" y="1998081"/>
                </a:cubicBezTo>
                <a:cubicBezTo>
                  <a:pt x="3814334" y="1996323"/>
                  <a:pt x="3810924" y="1994564"/>
                  <a:pt x="3807515" y="1992670"/>
                </a:cubicBezTo>
                <a:close/>
                <a:moveTo>
                  <a:pt x="13117753" y="1962249"/>
                </a:moveTo>
                <a:cubicBezTo>
                  <a:pt x="13102411" y="1994158"/>
                  <a:pt x="13088787" y="2022423"/>
                  <a:pt x="13068581" y="2064606"/>
                </a:cubicBezTo>
                <a:cubicBezTo>
                  <a:pt x="13130045" y="2016336"/>
                  <a:pt x="13137229" y="2000652"/>
                  <a:pt x="13117753" y="1962249"/>
                </a:cubicBezTo>
                <a:close/>
                <a:moveTo>
                  <a:pt x="3667182" y="1947512"/>
                </a:moveTo>
                <a:lnTo>
                  <a:pt x="3666573" y="1948459"/>
                </a:lnTo>
                <a:lnTo>
                  <a:pt x="3666746" y="1947615"/>
                </a:lnTo>
                <a:close/>
                <a:moveTo>
                  <a:pt x="13339262" y="1936284"/>
                </a:moveTo>
                <a:cubicBezTo>
                  <a:pt x="13298613" y="1951300"/>
                  <a:pt x="13304093" y="1994699"/>
                  <a:pt x="13286322" y="2020394"/>
                </a:cubicBezTo>
                <a:cubicBezTo>
                  <a:pt x="13289244" y="2025662"/>
                  <a:pt x="13292045" y="2031073"/>
                  <a:pt x="13294967" y="2036349"/>
                </a:cubicBezTo>
                <a:cubicBezTo>
                  <a:pt x="13311277" y="2028367"/>
                  <a:pt x="13331239" y="2024580"/>
                  <a:pt x="13342922" y="2011466"/>
                </a:cubicBezTo>
                <a:cubicBezTo>
                  <a:pt x="13362641" y="1989288"/>
                  <a:pt x="13353630" y="1963872"/>
                  <a:pt x="13339262" y="1936284"/>
                </a:cubicBezTo>
                <a:close/>
                <a:moveTo>
                  <a:pt x="8739654" y="1877065"/>
                </a:moveTo>
                <a:cubicBezTo>
                  <a:pt x="8726016" y="1893696"/>
                  <a:pt x="8712263" y="1910192"/>
                  <a:pt x="8698633" y="1926823"/>
                </a:cubicBezTo>
                <a:cubicBezTo>
                  <a:pt x="8700216" y="1928581"/>
                  <a:pt x="8701798" y="1930475"/>
                  <a:pt x="8703381" y="1932234"/>
                </a:cubicBezTo>
                <a:cubicBezTo>
                  <a:pt x="8718108" y="1916812"/>
                  <a:pt x="8732835" y="1901263"/>
                  <a:pt x="8747561" y="1885850"/>
                </a:cubicBezTo>
                <a:cubicBezTo>
                  <a:pt x="8744882" y="1882874"/>
                  <a:pt x="8742325" y="1880041"/>
                  <a:pt x="8739654" y="1877065"/>
                </a:cubicBezTo>
                <a:close/>
                <a:moveTo>
                  <a:pt x="3619228" y="1848259"/>
                </a:moveTo>
                <a:cubicBezTo>
                  <a:pt x="3586609" y="1883009"/>
                  <a:pt x="3556790" y="1903969"/>
                  <a:pt x="3515282" y="1909650"/>
                </a:cubicBezTo>
                <a:cubicBezTo>
                  <a:pt x="3473172" y="1915467"/>
                  <a:pt x="3445301" y="1894237"/>
                  <a:pt x="3417796" y="1854211"/>
                </a:cubicBezTo>
                <a:cubicBezTo>
                  <a:pt x="3373731" y="1940072"/>
                  <a:pt x="3333691" y="2018365"/>
                  <a:pt x="3293530" y="2096650"/>
                </a:cubicBezTo>
                <a:cubicBezTo>
                  <a:pt x="3298271" y="2100032"/>
                  <a:pt x="3303142" y="2103414"/>
                  <a:pt x="3307884" y="2106796"/>
                </a:cubicBezTo>
                <a:cubicBezTo>
                  <a:pt x="3340381" y="2056497"/>
                  <a:pt x="3372886" y="2006190"/>
                  <a:pt x="3409029" y="1950217"/>
                </a:cubicBezTo>
                <a:cubicBezTo>
                  <a:pt x="3433862" y="1948865"/>
                  <a:pt x="3468179" y="1935878"/>
                  <a:pt x="3505182" y="1975769"/>
                </a:cubicBezTo>
                <a:cubicBezTo>
                  <a:pt x="3478161" y="2008122"/>
                  <a:pt x="3445321" y="2038035"/>
                  <a:pt x="3431053" y="2078867"/>
                </a:cubicBezTo>
                <a:lnTo>
                  <a:pt x="3424191" y="2121870"/>
                </a:lnTo>
                <a:lnTo>
                  <a:pt x="3423147" y="2123157"/>
                </a:lnTo>
                <a:lnTo>
                  <a:pt x="3421428" y="2125291"/>
                </a:lnTo>
                <a:lnTo>
                  <a:pt x="3391387" y="2143170"/>
                </a:lnTo>
                <a:cubicBezTo>
                  <a:pt x="3394059" y="2146408"/>
                  <a:pt x="3396738" y="2149519"/>
                  <a:pt x="3399295" y="2152766"/>
                </a:cubicBezTo>
                <a:lnTo>
                  <a:pt x="3421428" y="2125291"/>
                </a:lnTo>
                <a:lnTo>
                  <a:pt x="3423878" y="2123833"/>
                </a:lnTo>
                <a:lnTo>
                  <a:pt x="3424191" y="2121870"/>
                </a:lnTo>
                <a:lnTo>
                  <a:pt x="3476703" y="2057165"/>
                </a:lnTo>
                <a:cubicBezTo>
                  <a:pt x="3493134" y="2072722"/>
                  <a:pt x="3506521" y="2085295"/>
                  <a:pt x="3530868" y="2108284"/>
                </a:cubicBezTo>
                <a:cubicBezTo>
                  <a:pt x="3522953" y="2077584"/>
                  <a:pt x="3519429" y="2063659"/>
                  <a:pt x="3515654" y="2049327"/>
                </a:cubicBezTo>
                <a:cubicBezTo>
                  <a:pt x="3535975" y="2035808"/>
                  <a:pt x="3555694" y="2022686"/>
                  <a:pt x="3575291" y="2009707"/>
                </a:cubicBezTo>
                <a:cubicBezTo>
                  <a:pt x="3547908" y="2009572"/>
                  <a:pt x="3525023" y="2012278"/>
                  <a:pt x="3528676" y="1967119"/>
                </a:cubicBezTo>
                <a:lnTo>
                  <a:pt x="3605798" y="1961305"/>
                </a:lnTo>
                <a:lnTo>
                  <a:pt x="3605718" y="1961978"/>
                </a:lnTo>
                <a:lnTo>
                  <a:pt x="3606221" y="1961860"/>
                </a:lnTo>
                <a:lnTo>
                  <a:pt x="3623381" y="1986993"/>
                </a:lnTo>
                <a:cubicBezTo>
                  <a:pt x="3625525" y="1996593"/>
                  <a:pt x="3623973" y="2007276"/>
                  <a:pt x="3618740" y="2019177"/>
                </a:cubicBezTo>
                <a:cubicBezTo>
                  <a:pt x="3602187" y="2056903"/>
                  <a:pt x="3577118" y="2093809"/>
                  <a:pt x="3572369" y="2133430"/>
                </a:cubicBezTo>
                <a:cubicBezTo>
                  <a:pt x="3568259" y="2167203"/>
                  <a:pt x="3556071" y="2202494"/>
                  <a:pt x="3559786" y="2237650"/>
                </a:cubicBezTo>
                <a:lnTo>
                  <a:pt x="3569441" y="2271822"/>
                </a:lnTo>
                <a:lnTo>
                  <a:pt x="3569372" y="2272745"/>
                </a:lnTo>
                <a:lnTo>
                  <a:pt x="3538042" y="2277100"/>
                </a:lnTo>
                <a:cubicBezTo>
                  <a:pt x="3508979" y="2285784"/>
                  <a:pt x="3487687" y="2307588"/>
                  <a:pt x="3474268" y="2344907"/>
                </a:cubicBezTo>
                <a:lnTo>
                  <a:pt x="3508667" y="2379694"/>
                </a:lnTo>
                <a:lnTo>
                  <a:pt x="3508470" y="2379792"/>
                </a:lnTo>
                <a:lnTo>
                  <a:pt x="3508470" y="2382009"/>
                </a:lnTo>
                <a:lnTo>
                  <a:pt x="3476338" y="2423200"/>
                </a:lnTo>
                <a:cubicBezTo>
                  <a:pt x="3459784" y="2441860"/>
                  <a:pt x="3441162" y="2475393"/>
                  <a:pt x="3425102" y="2474175"/>
                </a:cubicBezTo>
                <a:cubicBezTo>
                  <a:pt x="3365580" y="2469846"/>
                  <a:pt x="3358396" y="2520010"/>
                  <a:pt x="3339529" y="2559765"/>
                </a:cubicBezTo>
                <a:cubicBezTo>
                  <a:pt x="3328212" y="2583566"/>
                  <a:pt x="3319817" y="2609523"/>
                  <a:pt x="3305821" y="2631024"/>
                </a:cubicBezTo>
                <a:cubicBezTo>
                  <a:pt x="3280866" y="2669562"/>
                  <a:pt x="3277700" y="2705935"/>
                  <a:pt x="3303622" y="2743797"/>
                </a:cubicBezTo>
                <a:cubicBezTo>
                  <a:pt x="3342573" y="2683082"/>
                  <a:pt x="3381402" y="2622908"/>
                  <a:pt x="3420110" y="2562606"/>
                </a:cubicBezTo>
                <a:cubicBezTo>
                  <a:pt x="3424372" y="2565041"/>
                  <a:pt x="3428505" y="2567341"/>
                  <a:pt x="3432767" y="2569768"/>
                </a:cubicBezTo>
                <a:cubicBezTo>
                  <a:pt x="3430697" y="2588022"/>
                  <a:pt x="3428626" y="2606412"/>
                  <a:pt x="3424973" y="2638735"/>
                </a:cubicBezTo>
                <a:cubicBezTo>
                  <a:pt x="3458445" y="2574502"/>
                  <a:pt x="3484740" y="2524068"/>
                  <a:pt x="3508470" y="2478504"/>
                </a:cubicBezTo>
                <a:lnTo>
                  <a:pt x="3508470" y="2382009"/>
                </a:lnTo>
                <a:lnTo>
                  <a:pt x="3509566" y="2380604"/>
                </a:lnTo>
                <a:lnTo>
                  <a:pt x="3508667" y="2379694"/>
                </a:lnTo>
                <a:lnTo>
                  <a:pt x="3563480" y="2352617"/>
                </a:lnTo>
                <a:cubicBezTo>
                  <a:pt x="3564697" y="2335716"/>
                  <a:pt x="3565734" y="2321382"/>
                  <a:pt x="3566694" y="2308333"/>
                </a:cubicBezTo>
                <a:lnTo>
                  <a:pt x="3569372" y="2272745"/>
                </a:lnTo>
                <a:lnTo>
                  <a:pt x="3569690" y="2272701"/>
                </a:lnTo>
                <a:lnTo>
                  <a:pt x="3569441" y="2271822"/>
                </a:lnTo>
                <a:lnTo>
                  <a:pt x="3569447" y="2271754"/>
                </a:lnTo>
                <a:cubicBezTo>
                  <a:pt x="3587095" y="2242144"/>
                  <a:pt x="3605718" y="2213076"/>
                  <a:pt x="3622272" y="2182782"/>
                </a:cubicBezTo>
                <a:cubicBezTo>
                  <a:pt x="3647341" y="2136811"/>
                  <a:pt x="3666208" y="2085295"/>
                  <a:pt x="3696757" y="2044457"/>
                </a:cubicBezTo>
                <a:cubicBezTo>
                  <a:pt x="3731568" y="1997676"/>
                  <a:pt x="3738867" y="1942236"/>
                  <a:pt x="3759811" y="1891126"/>
                </a:cubicBezTo>
                <a:cubicBezTo>
                  <a:pt x="3732421" y="1889367"/>
                  <a:pt x="3709901" y="1887879"/>
                  <a:pt x="3679352" y="1885850"/>
                </a:cubicBezTo>
                <a:lnTo>
                  <a:pt x="3666746" y="1947615"/>
                </a:lnTo>
                <a:lnTo>
                  <a:pt x="3606221" y="1961860"/>
                </a:lnTo>
                <a:lnTo>
                  <a:pt x="3605840" y="1961302"/>
                </a:lnTo>
                <a:lnTo>
                  <a:pt x="3605798" y="1961305"/>
                </a:lnTo>
                <a:close/>
                <a:moveTo>
                  <a:pt x="3288676" y="1824973"/>
                </a:moveTo>
                <a:lnTo>
                  <a:pt x="3288172" y="1827171"/>
                </a:lnTo>
                <a:lnTo>
                  <a:pt x="3287563" y="1826495"/>
                </a:lnTo>
                <a:close/>
                <a:moveTo>
                  <a:pt x="6906791" y="1786740"/>
                </a:moveTo>
                <a:cubicBezTo>
                  <a:pt x="6899851" y="1798636"/>
                  <a:pt x="6893038" y="1810532"/>
                  <a:pt x="6886097" y="1822302"/>
                </a:cubicBezTo>
                <a:cubicBezTo>
                  <a:pt x="6888410" y="1824196"/>
                  <a:pt x="6890603" y="1825954"/>
                  <a:pt x="6892917" y="1827848"/>
                </a:cubicBezTo>
                <a:cubicBezTo>
                  <a:pt x="6900460" y="1817296"/>
                  <a:pt x="6907887" y="1806888"/>
                  <a:pt x="6915307" y="1796472"/>
                </a:cubicBezTo>
                <a:cubicBezTo>
                  <a:pt x="6912515" y="1793225"/>
                  <a:pt x="6909584" y="1789987"/>
                  <a:pt x="6906791" y="1786740"/>
                </a:cubicBezTo>
                <a:close/>
                <a:moveTo>
                  <a:pt x="12816517" y="1782681"/>
                </a:moveTo>
                <a:cubicBezTo>
                  <a:pt x="12811037" y="1795931"/>
                  <a:pt x="12805565" y="1808917"/>
                  <a:pt x="12799963" y="1822031"/>
                </a:cubicBezTo>
                <a:cubicBezTo>
                  <a:pt x="12803008" y="1823519"/>
                  <a:pt x="12806166" y="1825142"/>
                  <a:pt x="12809211" y="1826630"/>
                </a:cubicBezTo>
                <a:cubicBezTo>
                  <a:pt x="12814568" y="1813509"/>
                  <a:pt x="12819919" y="1800260"/>
                  <a:pt x="12825277" y="1787146"/>
                </a:cubicBezTo>
                <a:cubicBezTo>
                  <a:pt x="12822361" y="1785658"/>
                  <a:pt x="12819432" y="1784170"/>
                  <a:pt x="12816517" y="1782681"/>
                </a:cubicBezTo>
                <a:close/>
                <a:moveTo>
                  <a:pt x="3767232" y="1737658"/>
                </a:moveTo>
                <a:cubicBezTo>
                  <a:pt x="3753479" y="1758204"/>
                  <a:pt x="3739720" y="1778894"/>
                  <a:pt x="3725967" y="1799448"/>
                </a:cubicBezTo>
                <a:cubicBezTo>
                  <a:pt x="3729742" y="1802965"/>
                  <a:pt x="3733387" y="1806617"/>
                  <a:pt x="3737162" y="1810135"/>
                </a:cubicBezTo>
                <a:cubicBezTo>
                  <a:pt x="3750678" y="1788769"/>
                  <a:pt x="3764066" y="1767268"/>
                  <a:pt x="3777575" y="1745902"/>
                </a:cubicBezTo>
                <a:cubicBezTo>
                  <a:pt x="3774165" y="1743197"/>
                  <a:pt x="3770634" y="1740356"/>
                  <a:pt x="3767232" y="1737658"/>
                </a:cubicBezTo>
                <a:close/>
                <a:moveTo>
                  <a:pt x="6993331" y="1736441"/>
                </a:moveTo>
                <a:cubicBezTo>
                  <a:pt x="6985904" y="1751719"/>
                  <a:pt x="6978361" y="1766997"/>
                  <a:pt x="6970934" y="1782276"/>
                </a:cubicBezTo>
                <a:cubicBezTo>
                  <a:pt x="6973484" y="1783899"/>
                  <a:pt x="6976169" y="1785522"/>
                  <a:pt x="6978719" y="1787010"/>
                </a:cubicBezTo>
                <a:cubicBezTo>
                  <a:pt x="6986513" y="1772003"/>
                  <a:pt x="6994420" y="1756995"/>
                  <a:pt x="7002214" y="1741844"/>
                </a:cubicBezTo>
                <a:cubicBezTo>
                  <a:pt x="6999290" y="1740093"/>
                  <a:pt x="6996246" y="1738199"/>
                  <a:pt x="6993331" y="1736441"/>
                </a:cubicBezTo>
                <a:close/>
                <a:moveTo>
                  <a:pt x="3598298" y="1709394"/>
                </a:moveTo>
                <a:cubicBezTo>
                  <a:pt x="3590992" y="1724942"/>
                  <a:pt x="3583564" y="1740491"/>
                  <a:pt x="3576265" y="1756048"/>
                </a:cubicBezTo>
                <a:cubicBezTo>
                  <a:pt x="3580155" y="1758881"/>
                  <a:pt x="3584051" y="1761722"/>
                  <a:pt x="3587826" y="1764562"/>
                </a:cubicBezTo>
                <a:cubicBezTo>
                  <a:pt x="3595612" y="1748608"/>
                  <a:pt x="3603405" y="1732653"/>
                  <a:pt x="3611191" y="1716698"/>
                </a:cubicBezTo>
                <a:cubicBezTo>
                  <a:pt x="3606936" y="1714264"/>
                  <a:pt x="3602553" y="1711828"/>
                  <a:pt x="3598298" y="1709394"/>
                </a:cubicBezTo>
                <a:close/>
                <a:moveTo>
                  <a:pt x="3534399" y="1679784"/>
                </a:moveTo>
                <a:cubicBezTo>
                  <a:pt x="3510477" y="1710311"/>
                  <a:pt x="3486148" y="1729652"/>
                  <a:pt x="3471527" y="1756069"/>
                </a:cubicBezTo>
                <a:lnTo>
                  <a:pt x="3461203" y="1783683"/>
                </a:lnTo>
                <a:lnTo>
                  <a:pt x="3459784" y="1784846"/>
                </a:lnTo>
                <a:lnTo>
                  <a:pt x="3458590" y="1787670"/>
                </a:lnTo>
                <a:lnTo>
                  <a:pt x="3429235" y="1820408"/>
                </a:lnTo>
                <a:cubicBezTo>
                  <a:pt x="3433125" y="1823519"/>
                  <a:pt x="3437028" y="1826630"/>
                  <a:pt x="3440796" y="1829734"/>
                </a:cubicBezTo>
                <a:lnTo>
                  <a:pt x="3458590" y="1787670"/>
                </a:lnTo>
                <a:lnTo>
                  <a:pt x="3460515" y="1785522"/>
                </a:lnTo>
                <a:lnTo>
                  <a:pt x="3461203" y="1783683"/>
                </a:lnTo>
                <a:lnTo>
                  <a:pt x="3481918" y="1766700"/>
                </a:lnTo>
                <a:cubicBezTo>
                  <a:pt x="3507490" y="1751456"/>
                  <a:pt x="3538777" y="1739309"/>
                  <a:pt x="3534399" y="1679784"/>
                </a:cubicBezTo>
                <a:close/>
                <a:moveTo>
                  <a:pt x="12535479" y="1675049"/>
                </a:moveTo>
                <a:cubicBezTo>
                  <a:pt x="12525379" y="1691139"/>
                  <a:pt x="12515151" y="1707229"/>
                  <a:pt x="12503955" y="1724807"/>
                </a:cubicBezTo>
                <a:cubicBezTo>
                  <a:pt x="12511383" y="1726836"/>
                  <a:pt x="12516619" y="1729271"/>
                  <a:pt x="12517106" y="1728324"/>
                </a:cubicBezTo>
                <a:cubicBezTo>
                  <a:pt x="12526110" y="1712775"/>
                  <a:pt x="12534626" y="1696685"/>
                  <a:pt x="12543150" y="1680866"/>
                </a:cubicBezTo>
                <a:cubicBezTo>
                  <a:pt x="12540593" y="1678972"/>
                  <a:pt x="12538043" y="1676943"/>
                  <a:pt x="12535479" y="1675049"/>
                </a:cubicBezTo>
                <a:close/>
                <a:moveTo>
                  <a:pt x="8898968" y="1606360"/>
                </a:moveTo>
                <a:cubicBezTo>
                  <a:pt x="8888625" y="1619069"/>
                  <a:pt x="8878403" y="1631649"/>
                  <a:pt x="8868182" y="1644222"/>
                </a:cubicBezTo>
                <a:cubicBezTo>
                  <a:pt x="8871585" y="1647604"/>
                  <a:pt x="8874994" y="1650986"/>
                  <a:pt x="8878275" y="1654495"/>
                </a:cubicBezTo>
                <a:cubicBezTo>
                  <a:pt x="8887772" y="1640705"/>
                  <a:pt x="8897148" y="1626915"/>
                  <a:pt x="8906639" y="1613124"/>
                </a:cubicBezTo>
                <a:cubicBezTo>
                  <a:pt x="8904082" y="1610825"/>
                  <a:pt x="8901525" y="1608660"/>
                  <a:pt x="8898968" y="1606360"/>
                </a:cubicBezTo>
                <a:close/>
                <a:moveTo>
                  <a:pt x="3965010" y="1596493"/>
                </a:moveTo>
                <a:cubicBezTo>
                  <a:pt x="3939696" y="1617175"/>
                  <a:pt x="3919125" y="1636511"/>
                  <a:pt x="3929719" y="1682895"/>
                </a:cubicBezTo>
                <a:cubicBezTo>
                  <a:pt x="3952353" y="1655171"/>
                  <a:pt x="3979736" y="1639623"/>
                  <a:pt x="3965010" y="1596493"/>
                </a:cubicBezTo>
                <a:close/>
                <a:moveTo>
                  <a:pt x="8795029" y="1594870"/>
                </a:moveTo>
                <a:cubicBezTo>
                  <a:pt x="8790889" y="1603520"/>
                  <a:pt x="8787236" y="1612583"/>
                  <a:pt x="8783468" y="1621639"/>
                </a:cubicBezTo>
                <a:cubicBezTo>
                  <a:pt x="8787479" y="1623262"/>
                  <a:pt x="8791619" y="1624885"/>
                  <a:pt x="8795638" y="1626509"/>
                </a:cubicBezTo>
                <a:cubicBezTo>
                  <a:pt x="8798195" y="1616904"/>
                  <a:pt x="8800874" y="1607308"/>
                  <a:pt x="8802937" y="1597711"/>
                </a:cubicBezTo>
                <a:cubicBezTo>
                  <a:pt x="8802937" y="1597440"/>
                  <a:pt x="8795272" y="1594329"/>
                  <a:pt x="8795029" y="1594870"/>
                </a:cubicBezTo>
                <a:close/>
                <a:moveTo>
                  <a:pt x="8983803" y="1591217"/>
                </a:moveTo>
                <a:cubicBezTo>
                  <a:pt x="8970903" y="1599867"/>
                  <a:pt x="8958003" y="1608660"/>
                  <a:pt x="8945103" y="1617310"/>
                </a:cubicBezTo>
                <a:cubicBezTo>
                  <a:pt x="8947051" y="1620692"/>
                  <a:pt x="8948992" y="1624074"/>
                  <a:pt x="8950941" y="1627456"/>
                </a:cubicBezTo>
                <a:cubicBezTo>
                  <a:pt x="8963597" y="1618257"/>
                  <a:pt x="8976261" y="1608931"/>
                  <a:pt x="8988796" y="1599732"/>
                </a:cubicBezTo>
                <a:cubicBezTo>
                  <a:pt x="8987091" y="1596899"/>
                  <a:pt x="8985508" y="1594058"/>
                  <a:pt x="8983803" y="1591217"/>
                </a:cubicBezTo>
                <a:close/>
                <a:moveTo>
                  <a:pt x="7015845" y="1582695"/>
                </a:moveTo>
                <a:cubicBezTo>
                  <a:pt x="6981154" y="1613530"/>
                  <a:pt x="6946472" y="1644222"/>
                  <a:pt x="6902650" y="1683301"/>
                </a:cubicBezTo>
                <a:cubicBezTo>
                  <a:pt x="6991869" y="1706012"/>
                  <a:pt x="6992114" y="1628403"/>
                  <a:pt x="7015845" y="1582695"/>
                </a:cubicBezTo>
                <a:close/>
                <a:moveTo>
                  <a:pt x="8709866" y="1578351"/>
                </a:moveTo>
                <a:cubicBezTo>
                  <a:pt x="8691215" y="1577764"/>
                  <a:pt x="8684665" y="1587195"/>
                  <a:pt x="8692422" y="1617310"/>
                </a:cubicBezTo>
                <a:cubicBezTo>
                  <a:pt x="8705566" y="1605684"/>
                  <a:pt x="8715186" y="1597305"/>
                  <a:pt x="8732469" y="1581883"/>
                </a:cubicBezTo>
                <a:cubicBezTo>
                  <a:pt x="8723645" y="1579856"/>
                  <a:pt x="8716083" y="1578547"/>
                  <a:pt x="8709866" y="1578351"/>
                </a:cubicBezTo>
                <a:close/>
                <a:moveTo>
                  <a:pt x="8410783" y="1527805"/>
                </a:moveTo>
                <a:cubicBezTo>
                  <a:pt x="8382426" y="1551056"/>
                  <a:pt x="8366968" y="1563764"/>
                  <a:pt x="8352120" y="1575939"/>
                </a:cubicBezTo>
                <a:cubicBezTo>
                  <a:pt x="8342744" y="1567282"/>
                  <a:pt x="8335932" y="1560931"/>
                  <a:pt x="8323032" y="1549027"/>
                </a:cubicBezTo>
                <a:cubicBezTo>
                  <a:pt x="8323641" y="1584454"/>
                  <a:pt x="8320840" y="1614207"/>
                  <a:pt x="8351755" y="1620151"/>
                </a:cubicBezTo>
                <a:cubicBezTo>
                  <a:pt x="8368795" y="1623533"/>
                  <a:pt x="8396543" y="1619339"/>
                  <a:pt x="8404086" y="1606902"/>
                </a:cubicBezTo>
                <a:cubicBezTo>
                  <a:pt x="8414070" y="1590676"/>
                  <a:pt x="8408835" y="1563096"/>
                  <a:pt x="8410783" y="1527805"/>
                </a:cubicBezTo>
                <a:close/>
                <a:moveTo>
                  <a:pt x="12622263" y="1523070"/>
                </a:moveTo>
                <a:cubicBezTo>
                  <a:pt x="12613008" y="1532261"/>
                  <a:pt x="12603518" y="1541189"/>
                  <a:pt x="12594020" y="1550245"/>
                </a:cubicBezTo>
                <a:cubicBezTo>
                  <a:pt x="12598038" y="1554979"/>
                  <a:pt x="12602056" y="1559849"/>
                  <a:pt x="12606075" y="1564576"/>
                </a:cubicBezTo>
                <a:cubicBezTo>
                  <a:pt x="12614957" y="1554844"/>
                  <a:pt x="12623717" y="1545112"/>
                  <a:pt x="12632484" y="1535237"/>
                </a:cubicBezTo>
                <a:cubicBezTo>
                  <a:pt x="12629081" y="1531179"/>
                  <a:pt x="12625672" y="1527128"/>
                  <a:pt x="12622263" y="1523070"/>
                </a:cubicBezTo>
                <a:close/>
                <a:moveTo>
                  <a:pt x="8303922" y="1481421"/>
                </a:moveTo>
                <a:cubicBezTo>
                  <a:pt x="8241484" y="1528338"/>
                  <a:pt x="8232108" y="1542001"/>
                  <a:pt x="8228706" y="1589865"/>
                </a:cubicBezTo>
                <a:cubicBezTo>
                  <a:pt x="8241606" y="1571746"/>
                  <a:pt x="8250008" y="1556873"/>
                  <a:pt x="8260960" y="1545112"/>
                </a:cubicBezTo>
                <a:cubicBezTo>
                  <a:pt x="8268019" y="1537537"/>
                  <a:pt x="8274225" y="1535338"/>
                  <a:pt x="8279412" y="1537451"/>
                </a:cubicBezTo>
                <a:lnTo>
                  <a:pt x="8291173" y="1554811"/>
                </a:lnTo>
                <a:lnTo>
                  <a:pt x="8291143" y="1554979"/>
                </a:lnTo>
                <a:lnTo>
                  <a:pt x="8290884" y="1556415"/>
                </a:lnTo>
                <a:lnTo>
                  <a:pt x="8261200" y="1582597"/>
                </a:lnTo>
                <a:cubicBezTo>
                  <a:pt x="8253381" y="1593650"/>
                  <a:pt x="8249822" y="1608254"/>
                  <a:pt x="8256211" y="1630837"/>
                </a:cubicBezTo>
                <a:cubicBezTo>
                  <a:pt x="8271546" y="1621169"/>
                  <a:pt x="8279336" y="1609032"/>
                  <a:pt x="8283763" y="1595898"/>
                </a:cubicBezTo>
                <a:lnTo>
                  <a:pt x="8290884" y="1556415"/>
                </a:lnTo>
                <a:lnTo>
                  <a:pt x="8291745" y="1555656"/>
                </a:lnTo>
                <a:lnTo>
                  <a:pt x="8291173" y="1554811"/>
                </a:lnTo>
                <a:lnTo>
                  <a:pt x="8296939" y="1521748"/>
                </a:lnTo>
                <a:cubicBezTo>
                  <a:pt x="8298992" y="1509883"/>
                  <a:pt x="8301243" y="1496834"/>
                  <a:pt x="8303922" y="1481421"/>
                </a:cubicBezTo>
                <a:close/>
                <a:moveTo>
                  <a:pt x="8780181" y="1476957"/>
                </a:moveTo>
                <a:cubicBezTo>
                  <a:pt x="8766428" y="1497781"/>
                  <a:pt x="8752797" y="1518471"/>
                  <a:pt x="8739038" y="1539160"/>
                </a:cubicBezTo>
                <a:cubicBezTo>
                  <a:pt x="8743787" y="1542407"/>
                  <a:pt x="8748535" y="1545653"/>
                  <a:pt x="8753277" y="1548892"/>
                </a:cubicBezTo>
                <a:cubicBezTo>
                  <a:pt x="8765447" y="1527128"/>
                  <a:pt x="8777502" y="1505357"/>
                  <a:pt x="8789671" y="1483585"/>
                </a:cubicBezTo>
                <a:cubicBezTo>
                  <a:pt x="8786512" y="1481421"/>
                  <a:pt x="8783346" y="1479256"/>
                  <a:pt x="8780181" y="1476957"/>
                </a:cubicBezTo>
                <a:close/>
                <a:moveTo>
                  <a:pt x="5545322" y="1469795"/>
                </a:moveTo>
                <a:cubicBezTo>
                  <a:pt x="5541061" y="1472771"/>
                  <a:pt x="5538625" y="1478851"/>
                  <a:pt x="5535338" y="1483720"/>
                </a:cubicBezTo>
                <a:cubicBezTo>
                  <a:pt x="5539356" y="1486156"/>
                  <a:pt x="5543611" y="1490078"/>
                  <a:pt x="5544958" y="1489132"/>
                </a:cubicBezTo>
                <a:cubicBezTo>
                  <a:pt x="5549213" y="1485885"/>
                  <a:pt x="5552500" y="1480880"/>
                  <a:pt x="5556153" y="1476551"/>
                </a:cubicBezTo>
                <a:cubicBezTo>
                  <a:pt x="5552377" y="1474124"/>
                  <a:pt x="5546898" y="1468577"/>
                  <a:pt x="5545322" y="1469795"/>
                </a:cubicBezTo>
                <a:close/>
                <a:moveTo>
                  <a:pt x="8443889" y="1452758"/>
                </a:moveTo>
                <a:cubicBezTo>
                  <a:pt x="8435738" y="1459379"/>
                  <a:pt x="8427465" y="1466143"/>
                  <a:pt x="8419185" y="1472906"/>
                </a:cubicBezTo>
                <a:cubicBezTo>
                  <a:pt x="8422716" y="1477362"/>
                  <a:pt x="8426362" y="1481827"/>
                  <a:pt x="8429893" y="1486291"/>
                </a:cubicBezTo>
                <a:cubicBezTo>
                  <a:pt x="8437199" y="1478174"/>
                  <a:pt x="8444376" y="1470201"/>
                  <a:pt x="8451682" y="1462084"/>
                </a:cubicBezTo>
                <a:cubicBezTo>
                  <a:pt x="8449125" y="1458973"/>
                  <a:pt x="8446446" y="1455870"/>
                  <a:pt x="8443889" y="1452758"/>
                </a:cubicBezTo>
                <a:close/>
                <a:moveTo>
                  <a:pt x="6266705" y="1417737"/>
                </a:moveTo>
                <a:cubicBezTo>
                  <a:pt x="6263303" y="1431122"/>
                  <a:pt x="6259771" y="1444506"/>
                  <a:pt x="6256240" y="1457891"/>
                </a:cubicBezTo>
                <a:cubicBezTo>
                  <a:pt x="6262328" y="1459379"/>
                  <a:pt x="6268533" y="1460867"/>
                  <a:pt x="6274614" y="1462355"/>
                </a:cubicBezTo>
                <a:cubicBezTo>
                  <a:pt x="6276439" y="1448564"/>
                  <a:pt x="6278273" y="1434639"/>
                  <a:pt x="6280093" y="1420849"/>
                </a:cubicBezTo>
                <a:cubicBezTo>
                  <a:pt x="6275594" y="1419767"/>
                  <a:pt x="6271210" y="1418684"/>
                  <a:pt x="6266705" y="1417737"/>
                </a:cubicBezTo>
                <a:close/>
                <a:moveTo>
                  <a:pt x="6395234" y="1406780"/>
                </a:moveTo>
                <a:cubicBezTo>
                  <a:pt x="6378316" y="1435857"/>
                  <a:pt x="6367965" y="1453705"/>
                  <a:pt x="6357630" y="1471554"/>
                </a:cubicBezTo>
                <a:cubicBezTo>
                  <a:pt x="6400470" y="1457357"/>
                  <a:pt x="6400470" y="1457357"/>
                  <a:pt x="6395234" y="1406780"/>
                </a:cubicBezTo>
                <a:close/>
                <a:moveTo>
                  <a:pt x="7330884" y="1369099"/>
                </a:moveTo>
                <a:cubicBezTo>
                  <a:pt x="7321845" y="1370212"/>
                  <a:pt x="7314338" y="1379909"/>
                  <a:pt x="7310870" y="1410027"/>
                </a:cubicBezTo>
                <a:cubicBezTo>
                  <a:pt x="7338747" y="1397589"/>
                  <a:pt x="7357979" y="1388931"/>
                  <a:pt x="7377211" y="1380282"/>
                </a:cubicBezTo>
                <a:cubicBezTo>
                  <a:pt x="7365263" y="1389239"/>
                  <a:pt x="7345948" y="1367246"/>
                  <a:pt x="7330884" y="1369099"/>
                </a:cubicBezTo>
                <a:close/>
                <a:moveTo>
                  <a:pt x="8182091" y="1359051"/>
                </a:moveTo>
                <a:cubicBezTo>
                  <a:pt x="8172227" y="1365545"/>
                  <a:pt x="8162493" y="1372030"/>
                  <a:pt x="8152752" y="1378388"/>
                </a:cubicBezTo>
                <a:cubicBezTo>
                  <a:pt x="8154700" y="1382176"/>
                  <a:pt x="8156770" y="1385963"/>
                  <a:pt x="8158718" y="1389743"/>
                </a:cubicBezTo>
                <a:cubicBezTo>
                  <a:pt x="8168696" y="1383663"/>
                  <a:pt x="8178674" y="1377711"/>
                  <a:pt x="8188781" y="1371624"/>
                </a:cubicBezTo>
                <a:cubicBezTo>
                  <a:pt x="8186596" y="1367438"/>
                  <a:pt x="8184275" y="1363245"/>
                  <a:pt x="8182091" y="1359051"/>
                </a:cubicBezTo>
                <a:close/>
                <a:moveTo>
                  <a:pt x="8634003" y="1349184"/>
                </a:moveTo>
                <a:cubicBezTo>
                  <a:pt x="8630959" y="1351213"/>
                  <a:pt x="8626210" y="1352558"/>
                  <a:pt x="8625243" y="1355399"/>
                </a:cubicBezTo>
                <a:cubicBezTo>
                  <a:pt x="8624269" y="1358645"/>
                  <a:pt x="8626697" y="1363245"/>
                  <a:pt x="8627671" y="1367168"/>
                </a:cubicBezTo>
                <a:cubicBezTo>
                  <a:pt x="8630844" y="1365004"/>
                  <a:pt x="8635586" y="1363515"/>
                  <a:pt x="8636682" y="1360539"/>
                </a:cubicBezTo>
                <a:cubicBezTo>
                  <a:pt x="8637778" y="1357698"/>
                  <a:pt x="8634977" y="1353099"/>
                  <a:pt x="8634003" y="1349184"/>
                </a:cubicBezTo>
                <a:close/>
                <a:moveTo>
                  <a:pt x="6347888" y="1335386"/>
                </a:moveTo>
                <a:cubicBezTo>
                  <a:pt x="6346913" y="1368385"/>
                  <a:pt x="6281676" y="1367709"/>
                  <a:pt x="6312589" y="1425034"/>
                </a:cubicBezTo>
                <a:cubicBezTo>
                  <a:pt x="6330847" y="1393125"/>
                  <a:pt x="6375027" y="1385558"/>
                  <a:pt x="6347888" y="1335386"/>
                </a:cubicBezTo>
                <a:close/>
                <a:moveTo>
                  <a:pt x="7554418" y="1315516"/>
                </a:moveTo>
                <a:cubicBezTo>
                  <a:pt x="7536647" y="1361622"/>
                  <a:pt x="7474453" y="1359457"/>
                  <a:pt x="7467763" y="1418143"/>
                </a:cubicBezTo>
                <a:cubicBezTo>
                  <a:pt x="7528618" y="1431933"/>
                  <a:pt x="7550650" y="1408403"/>
                  <a:pt x="7554418" y="1315516"/>
                </a:cubicBezTo>
                <a:close/>
                <a:moveTo>
                  <a:pt x="8450464" y="1311728"/>
                </a:moveTo>
                <a:lnTo>
                  <a:pt x="8449483" y="1312405"/>
                </a:lnTo>
                <a:lnTo>
                  <a:pt x="8449827" y="1312080"/>
                </a:lnTo>
                <a:close/>
                <a:moveTo>
                  <a:pt x="8474925" y="1293339"/>
                </a:moveTo>
                <a:cubicBezTo>
                  <a:pt x="8470606" y="1293474"/>
                  <a:pt x="8466348" y="1296550"/>
                  <a:pt x="8462118" y="1300437"/>
                </a:cubicBezTo>
                <a:lnTo>
                  <a:pt x="8449827" y="1312080"/>
                </a:lnTo>
                <a:lnTo>
                  <a:pt x="8407970" y="1335135"/>
                </a:lnTo>
                <a:cubicBezTo>
                  <a:pt x="8399252" y="1346172"/>
                  <a:pt x="8397943" y="1361554"/>
                  <a:pt x="8409930" y="1384611"/>
                </a:cubicBezTo>
                <a:cubicBezTo>
                  <a:pt x="8396665" y="1395831"/>
                  <a:pt x="8384739" y="1405833"/>
                  <a:pt x="8365020" y="1422337"/>
                </a:cubicBezTo>
                <a:cubicBezTo>
                  <a:pt x="8426362" y="1422337"/>
                  <a:pt x="8473951" y="1422066"/>
                  <a:pt x="8521662" y="1422464"/>
                </a:cubicBezTo>
                <a:cubicBezTo>
                  <a:pt x="8572296" y="1422870"/>
                  <a:pt x="8588362" y="1401377"/>
                  <a:pt x="8578749" y="1343638"/>
                </a:cubicBezTo>
                <a:cubicBezTo>
                  <a:pt x="8578012" y="1339444"/>
                  <a:pt x="8570233" y="1336739"/>
                  <a:pt x="8558909" y="1328495"/>
                </a:cubicBezTo>
                <a:cubicBezTo>
                  <a:pt x="8558909" y="1352287"/>
                  <a:pt x="8558909" y="1369197"/>
                  <a:pt x="8558909" y="1383123"/>
                </a:cubicBezTo>
                <a:cubicBezTo>
                  <a:pt x="8528109" y="1385558"/>
                  <a:pt x="8500726" y="1387579"/>
                  <a:pt x="8467139" y="1390284"/>
                </a:cubicBezTo>
                <a:cubicBezTo>
                  <a:pt x="8485275" y="1352558"/>
                  <a:pt x="8535300" y="1346884"/>
                  <a:pt x="8531282" y="1302935"/>
                </a:cubicBezTo>
                <a:cubicBezTo>
                  <a:pt x="8509980" y="1298885"/>
                  <a:pt x="8492453" y="1292933"/>
                  <a:pt x="8474925" y="1293339"/>
                </a:cubicBezTo>
                <a:close/>
                <a:moveTo>
                  <a:pt x="8691327" y="1290904"/>
                </a:moveTo>
                <a:cubicBezTo>
                  <a:pt x="8681105" y="1301177"/>
                  <a:pt x="8671006" y="1311458"/>
                  <a:pt x="8660899" y="1321596"/>
                </a:cubicBezTo>
                <a:cubicBezTo>
                  <a:pt x="8664674" y="1325519"/>
                  <a:pt x="8668449" y="1329442"/>
                  <a:pt x="8672345" y="1333365"/>
                </a:cubicBezTo>
                <a:cubicBezTo>
                  <a:pt x="8681349" y="1322137"/>
                  <a:pt x="8690238" y="1310781"/>
                  <a:pt x="8699241" y="1299554"/>
                </a:cubicBezTo>
                <a:cubicBezTo>
                  <a:pt x="8696563" y="1296721"/>
                  <a:pt x="8694013" y="1293880"/>
                  <a:pt x="8691327" y="1290904"/>
                </a:cubicBezTo>
                <a:close/>
                <a:moveTo>
                  <a:pt x="12004210" y="1286169"/>
                </a:moveTo>
                <a:cubicBezTo>
                  <a:pt x="12001531" y="1289010"/>
                  <a:pt x="11997634" y="1291310"/>
                  <a:pt x="11996667" y="1294692"/>
                </a:cubicBezTo>
                <a:cubicBezTo>
                  <a:pt x="11996180" y="1296721"/>
                  <a:pt x="12000435" y="1300230"/>
                  <a:pt x="12002627" y="1303071"/>
                </a:cubicBezTo>
                <a:cubicBezTo>
                  <a:pt x="12005184" y="1300501"/>
                  <a:pt x="12007741" y="1297667"/>
                  <a:pt x="12010291" y="1294962"/>
                </a:cubicBezTo>
                <a:cubicBezTo>
                  <a:pt x="12008106" y="1291851"/>
                  <a:pt x="12006158" y="1289010"/>
                  <a:pt x="12004210" y="1286169"/>
                </a:cubicBezTo>
                <a:close/>
                <a:moveTo>
                  <a:pt x="7998058" y="1274543"/>
                </a:moveTo>
                <a:cubicBezTo>
                  <a:pt x="7977981" y="1287792"/>
                  <a:pt x="7959479" y="1307670"/>
                  <a:pt x="7946085" y="1329171"/>
                </a:cubicBezTo>
                <a:lnTo>
                  <a:pt x="7903104" y="1419206"/>
                </a:lnTo>
                <a:lnTo>
                  <a:pt x="7901783" y="1419767"/>
                </a:lnTo>
                <a:lnTo>
                  <a:pt x="7900235" y="1422946"/>
                </a:lnTo>
                <a:lnTo>
                  <a:pt x="7859064" y="1468172"/>
                </a:lnTo>
                <a:cubicBezTo>
                  <a:pt x="7863692" y="1471824"/>
                  <a:pt x="7868190" y="1475469"/>
                  <a:pt x="7872817" y="1479256"/>
                </a:cubicBezTo>
                <a:lnTo>
                  <a:pt x="7900235" y="1422946"/>
                </a:lnTo>
                <a:lnTo>
                  <a:pt x="7902514" y="1420443"/>
                </a:lnTo>
                <a:lnTo>
                  <a:pt x="7903104" y="1419206"/>
                </a:lnTo>
                <a:lnTo>
                  <a:pt x="7945346" y="1401281"/>
                </a:lnTo>
                <a:cubicBezTo>
                  <a:pt x="7983128" y="1374152"/>
                  <a:pt x="8007524" y="1325043"/>
                  <a:pt x="8054164" y="1289551"/>
                </a:cubicBezTo>
                <a:cubicBezTo>
                  <a:pt x="8025570" y="1281172"/>
                  <a:pt x="8006947" y="1268726"/>
                  <a:pt x="7998058" y="1274543"/>
                </a:cubicBezTo>
                <a:close/>
                <a:moveTo>
                  <a:pt x="9067665" y="1251284"/>
                </a:moveTo>
                <a:cubicBezTo>
                  <a:pt x="9063410" y="1258183"/>
                  <a:pt x="9059020" y="1265074"/>
                  <a:pt x="9054758" y="1272108"/>
                </a:cubicBezTo>
                <a:cubicBezTo>
                  <a:pt x="9057322" y="1274138"/>
                  <a:pt x="9059879" y="1276167"/>
                  <a:pt x="9062551" y="1278196"/>
                </a:cubicBezTo>
                <a:cubicBezTo>
                  <a:pt x="9066813" y="1271161"/>
                  <a:pt x="9071074" y="1264127"/>
                  <a:pt x="9075207" y="1257101"/>
                </a:cubicBezTo>
                <a:cubicBezTo>
                  <a:pt x="9072657" y="1255207"/>
                  <a:pt x="9070100" y="1253177"/>
                  <a:pt x="9067665" y="1251284"/>
                </a:cubicBezTo>
                <a:close/>
                <a:moveTo>
                  <a:pt x="7423941" y="1248443"/>
                </a:moveTo>
                <a:cubicBezTo>
                  <a:pt x="7410432" y="1262917"/>
                  <a:pt x="7396802" y="1277249"/>
                  <a:pt x="7383293" y="1291715"/>
                </a:cubicBezTo>
                <a:cubicBezTo>
                  <a:pt x="7386337" y="1295774"/>
                  <a:pt x="7389495" y="1299824"/>
                  <a:pt x="7392540" y="1303882"/>
                </a:cubicBezTo>
                <a:cubicBezTo>
                  <a:pt x="7407639" y="1291445"/>
                  <a:pt x="7422609" y="1279007"/>
                  <a:pt x="7437579" y="1266562"/>
                </a:cubicBezTo>
                <a:cubicBezTo>
                  <a:pt x="7433074" y="1260482"/>
                  <a:pt x="7428568" y="1254530"/>
                  <a:pt x="7423941" y="1248443"/>
                </a:cubicBezTo>
                <a:close/>
                <a:moveTo>
                  <a:pt x="7850670" y="1241958"/>
                </a:moveTo>
                <a:cubicBezTo>
                  <a:pt x="7833013" y="1263323"/>
                  <a:pt x="7815372" y="1284816"/>
                  <a:pt x="7797723" y="1306182"/>
                </a:cubicBezTo>
                <a:cubicBezTo>
                  <a:pt x="7800767" y="1309293"/>
                  <a:pt x="7803926" y="1312405"/>
                  <a:pt x="7806970" y="1315516"/>
                </a:cubicBezTo>
                <a:cubicBezTo>
                  <a:pt x="7827906" y="1297532"/>
                  <a:pt x="7848965" y="1279413"/>
                  <a:pt x="7870016" y="1261429"/>
                </a:cubicBezTo>
                <a:cubicBezTo>
                  <a:pt x="7863570" y="1254936"/>
                  <a:pt x="7857116" y="1248443"/>
                  <a:pt x="7850670" y="1241958"/>
                </a:cubicBezTo>
                <a:close/>
                <a:moveTo>
                  <a:pt x="9475033" y="1233435"/>
                </a:moveTo>
                <a:cubicBezTo>
                  <a:pt x="9470900" y="1243581"/>
                  <a:pt x="9466638" y="1253719"/>
                  <a:pt x="9462498" y="1263856"/>
                </a:cubicBezTo>
                <a:cubicBezTo>
                  <a:pt x="9464933" y="1265209"/>
                  <a:pt x="9467490" y="1266697"/>
                  <a:pt x="9469926" y="1268050"/>
                </a:cubicBezTo>
                <a:cubicBezTo>
                  <a:pt x="9475033" y="1258453"/>
                  <a:pt x="9480025" y="1248849"/>
                  <a:pt x="9485010" y="1239117"/>
                </a:cubicBezTo>
                <a:cubicBezTo>
                  <a:pt x="9481730" y="1237223"/>
                  <a:pt x="9478442" y="1235329"/>
                  <a:pt x="9475033" y="1233435"/>
                </a:cubicBezTo>
                <a:close/>
                <a:moveTo>
                  <a:pt x="8490626" y="1232488"/>
                </a:moveTo>
                <a:cubicBezTo>
                  <a:pt x="8484416" y="1236005"/>
                  <a:pt x="8478213" y="1239387"/>
                  <a:pt x="8472003" y="1242904"/>
                </a:cubicBezTo>
                <a:cubicBezTo>
                  <a:pt x="8475047" y="1245881"/>
                  <a:pt x="8477969" y="1248849"/>
                  <a:pt x="8481014" y="1251689"/>
                </a:cubicBezTo>
                <a:cubicBezTo>
                  <a:pt x="8484172" y="1245339"/>
                  <a:pt x="8487460" y="1238846"/>
                  <a:pt x="8490626" y="1232488"/>
                </a:cubicBezTo>
                <a:close/>
                <a:moveTo>
                  <a:pt x="6172507" y="1231271"/>
                </a:moveTo>
                <a:cubicBezTo>
                  <a:pt x="6163375" y="1243175"/>
                  <a:pt x="6154250" y="1255207"/>
                  <a:pt x="6144996" y="1267103"/>
                </a:cubicBezTo>
                <a:cubicBezTo>
                  <a:pt x="6147308" y="1269132"/>
                  <a:pt x="6149501" y="1271161"/>
                  <a:pt x="6151807" y="1273190"/>
                </a:cubicBezTo>
                <a:cubicBezTo>
                  <a:pt x="6160940" y="1261159"/>
                  <a:pt x="6169943" y="1248984"/>
                  <a:pt x="6178955" y="1236682"/>
                </a:cubicBezTo>
                <a:cubicBezTo>
                  <a:pt x="6176763" y="1234923"/>
                  <a:pt x="6174692" y="1233029"/>
                  <a:pt x="6172507" y="1231271"/>
                </a:cubicBezTo>
                <a:close/>
                <a:moveTo>
                  <a:pt x="8339297" y="1209910"/>
                </a:moveTo>
                <a:cubicBezTo>
                  <a:pt x="8330062" y="1208119"/>
                  <a:pt x="8318834" y="1210991"/>
                  <a:pt x="8308549" y="1217480"/>
                </a:cubicBezTo>
                <a:cubicBezTo>
                  <a:pt x="8296738" y="1224921"/>
                  <a:pt x="8284812" y="1232218"/>
                  <a:pt x="8276173" y="1237493"/>
                </a:cubicBezTo>
                <a:lnTo>
                  <a:pt x="8279671" y="1311563"/>
                </a:lnTo>
                <a:lnTo>
                  <a:pt x="8279089" y="1311728"/>
                </a:lnTo>
                <a:lnTo>
                  <a:pt x="8277947" y="1313074"/>
                </a:lnTo>
                <a:lnTo>
                  <a:pt x="8249879" y="1325924"/>
                </a:lnTo>
                <a:cubicBezTo>
                  <a:pt x="8252314" y="1329848"/>
                  <a:pt x="8254750" y="1333635"/>
                  <a:pt x="8257185" y="1337550"/>
                </a:cubicBezTo>
                <a:lnTo>
                  <a:pt x="8277947" y="1313074"/>
                </a:lnTo>
                <a:lnTo>
                  <a:pt x="8279705" y="1312269"/>
                </a:lnTo>
                <a:lnTo>
                  <a:pt x="8279671" y="1311563"/>
                </a:lnTo>
                <a:lnTo>
                  <a:pt x="8308713" y="1303325"/>
                </a:lnTo>
                <a:cubicBezTo>
                  <a:pt x="8318496" y="1300401"/>
                  <a:pt x="8327595" y="1296649"/>
                  <a:pt x="8334227" y="1289957"/>
                </a:cubicBezTo>
                <a:cubicBezTo>
                  <a:pt x="8347980" y="1275896"/>
                  <a:pt x="8361489" y="1248172"/>
                  <a:pt x="8358087" y="1230324"/>
                </a:cubicBezTo>
                <a:cubicBezTo>
                  <a:pt x="8355773" y="1218157"/>
                  <a:pt x="8348531" y="1211701"/>
                  <a:pt x="8339297" y="1209910"/>
                </a:cubicBezTo>
                <a:close/>
                <a:moveTo>
                  <a:pt x="6412762" y="1209237"/>
                </a:moveTo>
                <a:cubicBezTo>
                  <a:pt x="6408135" y="1253854"/>
                  <a:pt x="6357745" y="1276843"/>
                  <a:pt x="6382456" y="1322272"/>
                </a:cubicBezTo>
                <a:cubicBezTo>
                  <a:pt x="6428096" y="1299689"/>
                  <a:pt x="6466554" y="1280631"/>
                  <a:pt x="6510618" y="1258859"/>
                </a:cubicBezTo>
                <a:cubicBezTo>
                  <a:pt x="6506966" y="1281975"/>
                  <a:pt x="6505261" y="1294015"/>
                  <a:pt x="6503442" y="1306047"/>
                </a:cubicBezTo>
                <a:cubicBezTo>
                  <a:pt x="6507574" y="1306858"/>
                  <a:pt x="6511593" y="1307670"/>
                  <a:pt x="6515725" y="1308346"/>
                </a:cubicBezTo>
                <a:cubicBezTo>
                  <a:pt x="6528991" y="1281037"/>
                  <a:pt x="6542263" y="1253719"/>
                  <a:pt x="6556747" y="1223839"/>
                </a:cubicBezTo>
                <a:cubicBezTo>
                  <a:pt x="6504172" y="1205178"/>
                  <a:pt x="6458645" y="1264398"/>
                  <a:pt x="6412762" y="1209237"/>
                </a:cubicBezTo>
                <a:close/>
                <a:moveTo>
                  <a:pt x="12050460" y="1202743"/>
                </a:moveTo>
                <a:cubicBezTo>
                  <a:pt x="12044493" y="1215857"/>
                  <a:pt x="12038534" y="1228836"/>
                  <a:pt x="12032689" y="1241958"/>
                </a:cubicBezTo>
                <a:cubicBezTo>
                  <a:pt x="12035489" y="1243581"/>
                  <a:pt x="12038168" y="1245204"/>
                  <a:pt x="12040962" y="1246955"/>
                </a:cubicBezTo>
                <a:cubicBezTo>
                  <a:pt x="12047294" y="1234788"/>
                  <a:pt x="12053625" y="1222756"/>
                  <a:pt x="12060079" y="1210852"/>
                </a:cubicBezTo>
                <a:cubicBezTo>
                  <a:pt x="12056906" y="1208154"/>
                  <a:pt x="12053625" y="1205449"/>
                  <a:pt x="12050460" y="1202743"/>
                </a:cubicBezTo>
                <a:close/>
                <a:moveTo>
                  <a:pt x="9579188" y="1199006"/>
                </a:moveTo>
                <a:cubicBezTo>
                  <a:pt x="9573071" y="1200680"/>
                  <a:pt x="9567289" y="1203825"/>
                  <a:pt x="9565097" y="1207613"/>
                </a:cubicBezTo>
                <a:lnTo>
                  <a:pt x="9521923" y="1297302"/>
                </a:lnTo>
                <a:lnTo>
                  <a:pt x="9520552" y="1298209"/>
                </a:lnTo>
                <a:lnTo>
                  <a:pt x="9519984" y="1299824"/>
                </a:lnTo>
                <a:lnTo>
                  <a:pt x="9486899" y="1326232"/>
                </a:lnTo>
                <a:cubicBezTo>
                  <a:pt x="9482183" y="1336575"/>
                  <a:pt x="9483857" y="1348913"/>
                  <a:pt x="9490977" y="1365545"/>
                </a:cubicBezTo>
                <a:cubicBezTo>
                  <a:pt x="9502179" y="1391772"/>
                  <a:pt x="9516297" y="1398401"/>
                  <a:pt x="9534312" y="1371759"/>
                </a:cubicBezTo>
                <a:cubicBezTo>
                  <a:pt x="9511760" y="1349045"/>
                  <a:pt x="9506121" y="1343366"/>
                  <a:pt x="9511593" y="1323694"/>
                </a:cubicBezTo>
                <a:lnTo>
                  <a:pt x="9519984" y="1299824"/>
                </a:lnTo>
                <a:lnTo>
                  <a:pt x="9521161" y="1298885"/>
                </a:lnTo>
                <a:lnTo>
                  <a:pt x="9521923" y="1297302"/>
                </a:lnTo>
                <a:lnTo>
                  <a:pt x="9571672" y="1264398"/>
                </a:lnTo>
                <a:cubicBezTo>
                  <a:pt x="9575691" y="1280495"/>
                  <a:pt x="9578119" y="1290633"/>
                  <a:pt x="9582997" y="1310240"/>
                </a:cubicBezTo>
                <a:cubicBezTo>
                  <a:pt x="9594192" y="1277519"/>
                  <a:pt x="9604170" y="1255342"/>
                  <a:pt x="9608546" y="1231947"/>
                </a:cubicBezTo>
                <a:cubicBezTo>
                  <a:pt x="9610380" y="1221944"/>
                  <a:pt x="9603074" y="1204096"/>
                  <a:pt x="9595288" y="1199226"/>
                </a:cubicBezTo>
                <a:cubicBezTo>
                  <a:pt x="9591757" y="1197129"/>
                  <a:pt x="9585305" y="1197332"/>
                  <a:pt x="9579188" y="1199006"/>
                </a:cubicBezTo>
                <a:close/>
                <a:moveTo>
                  <a:pt x="7288844" y="1183001"/>
                </a:moveTo>
                <a:cubicBezTo>
                  <a:pt x="7282147" y="1189629"/>
                  <a:pt x="7275579" y="1196250"/>
                  <a:pt x="7268882" y="1202879"/>
                </a:cubicBezTo>
                <a:cubicBezTo>
                  <a:pt x="7271317" y="1205584"/>
                  <a:pt x="7273752" y="1208290"/>
                  <a:pt x="7276181" y="1210987"/>
                </a:cubicBezTo>
                <a:cubicBezTo>
                  <a:pt x="7282147" y="1203826"/>
                  <a:pt x="7288236" y="1196521"/>
                  <a:pt x="7294195" y="1189359"/>
                </a:cubicBezTo>
                <a:cubicBezTo>
                  <a:pt x="7292376" y="1187194"/>
                  <a:pt x="7290664" y="1185165"/>
                  <a:pt x="7288844" y="1183001"/>
                </a:cubicBezTo>
                <a:close/>
                <a:moveTo>
                  <a:pt x="6010821" y="1179554"/>
                </a:moveTo>
                <a:cubicBezTo>
                  <a:pt x="6001676" y="1181988"/>
                  <a:pt x="5994435" y="1193007"/>
                  <a:pt x="5979952" y="1215045"/>
                </a:cubicBezTo>
                <a:cubicBezTo>
                  <a:pt x="6004297" y="1208560"/>
                  <a:pt x="6028759" y="1202067"/>
                  <a:pt x="6053104" y="1195574"/>
                </a:cubicBezTo>
                <a:cubicBezTo>
                  <a:pt x="6031012" y="1183271"/>
                  <a:pt x="6019964" y="1177120"/>
                  <a:pt x="6010821" y="1179554"/>
                </a:cubicBezTo>
                <a:close/>
                <a:moveTo>
                  <a:pt x="4580749" y="1179348"/>
                </a:moveTo>
                <a:cubicBezTo>
                  <a:pt x="4580634" y="1183136"/>
                  <a:pt x="4580505" y="1187059"/>
                  <a:pt x="4580391" y="1190847"/>
                </a:cubicBezTo>
                <a:cubicBezTo>
                  <a:pt x="4583428" y="1193274"/>
                  <a:pt x="4587447" y="1198279"/>
                  <a:pt x="4589151" y="1197467"/>
                </a:cubicBezTo>
                <a:cubicBezTo>
                  <a:pt x="4594745" y="1194627"/>
                  <a:pt x="4599494" y="1189629"/>
                  <a:pt x="4604486" y="1185436"/>
                </a:cubicBezTo>
                <a:cubicBezTo>
                  <a:pt x="4596693" y="1183407"/>
                  <a:pt x="4588786" y="1181378"/>
                  <a:pt x="4580749" y="1179348"/>
                </a:cubicBezTo>
                <a:close/>
                <a:moveTo>
                  <a:pt x="7650327" y="1168128"/>
                </a:moveTo>
                <a:cubicBezTo>
                  <a:pt x="7640586" y="1181242"/>
                  <a:pt x="7630852" y="1194221"/>
                  <a:pt x="7621118" y="1207343"/>
                </a:cubicBezTo>
                <a:cubicBezTo>
                  <a:pt x="7624885" y="1210987"/>
                  <a:pt x="7628660" y="1214504"/>
                  <a:pt x="7632564" y="1218157"/>
                </a:cubicBezTo>
                <a:cubicBezTo>
                  <a:pt x="7642900" y="1205584"/>
                  <a:pt x="7653250" y="1193139"/>
                  <a:pt x="7663478" y="1180701"/>
                </a:cubicBezTo>
                <a:cubicBezTo>
                  <a:pt x="7659087" y="1176507"/>
                  <a:pt x="7654711" y="1172322"/>
                  <a:pt x="7650327" y="1168128"/>
                </a:cubicBezTo>
                <a:close/>
                <a:moveTo>
                  <a:pt x="8088122" y="1148386"/>
                </a:moveTo>
                <a:cubicBezTo>
                  <a:pt x="8089469" y="1179619"/>
                  <a:pt x="8090314" y="1200714"/>
                  <a:pt x="8091539" y="1230865"/>
                </a:cubicBezTo>
                <a:cubicBezTo>
                  <a:pt x="8125612" y="1211122"/>
                  <a:pt x="8149715" y="1197197"/>
                  <a:pt x="8173810" y="1183271"/>
                </a:cubicBezTo>
                <a:cubicBezTo>
                  <a:pt x="8172471" y="1178672"/>
                  <a:pt x="8171253" y="1174216"/>
                  <a:pt x="8169921" y="1169616"/>
                </a:cubicBezTo>
                <a:cubicBezTo>
                  <a:pt x="8147401" y="1163800"/>
                  <a:pt x="8125003" y="1157983"/>
                  <a:pt x="8088122" y="1148386"/>
                </a:cubicBezTo>
                <a:close/>
                <a:moveTo>
                  <a:pt x="9479781" y="1147304"/>
                </a:moveTo>
                <a:cubicBezTo>
                  <a:pt x="9454468" y="1160688"/>
                  <a:pt x="9434993" y="1170969"/>
                  <a:pt x="9422214" y="1177860"/>
                </a:cubicBezTo>
                <a:cubicBezTo>
                  <a:pt x="9412229" y="1207207"/>
                  <a:pt x="9404200" y="1231135"/>
                  <a:pt x="9393363" y="1263459"/>
                </a:cubicBezTo>
                <a:cubicBezTo>
                  <a:pt x="9446919" y="1242093"/>
                  <a:pt x="9460671" y="1196250"/>
                  <a:pt x="9479781" y="1147304"/>
                </a:cubicBezTo>
                <a:close/>
                <a:moveTo>
                  <a:pt x="7823279" y="1142028"/>
                </a:moveTo>
                <a:cubicBezTo>
                  <a:pt x="7810501" y="1151768"/>
                  <a:pt x="7797723" y="1161635"/>
                  <a:pt x="7784944" y="1171510"/>
                </a:cubicBezTo>
                <a:cubicBezTo>
                  <a:pt x="7788475" y="1175966"/>
                  <a:pt x="7792000" y="1180431"/>
                  <a:pt x="7795653" y="1185030"/>
                </a:cubicBezTo>
                <a:cubicBezTo>
                  <a:pt x="7806970" y="1173404"/>
                  <a:pt x="7818172" y="1161770"/>
                  <a:pt x="7829489" y="1150280"/>
                </a:cubicBezTo>
                <a:cubicBezTo>
                  <a:pt x="7827419" y="1147574"/>
                  <a:pt x="7825349" y="1144734"/>
                  <a:pt x="7823279" y="1142028"/>
                </a:cubicBezTo>
                <a:close/>
                <a:moveTo>
                  <a:pt x="6073303" y="1128779"/>
                </a:moveTo>
                <a:cubicBezTo>
                  <a:pt x="6071233" y="1127561"/>
                  <a:pt x="6063691" y="1132025"/>
                  <a:pt x="6063812" y="1132973"/>
                </a:cubicBezTo>
                <a:cubicBezTo>
                  <a:pt x="6064787" y="1138789"/>
                  <a:pt x="6065883" y="1146086"/>
                  <a:pt x="6069529" y="1149333"/>
                </a:cubicBezTo>
                <a:cubicBezTo>
                  <a:pt x="6071720" y="1151092"/>
                  <a:pt x="6078540" y="1146492"/>
                  <a:pt x="6086577" y="1143651"/>
                </a:cubicBezTo>
                <a:cubicBezTo>
                  <a:pt x="6080610" y="1136625"/>
                  <a:pt x="6077566" y="1131349"/>
                  <a:pt x="6073303" y="1128779"/>
                </a:cubicBezTo>
                <a:close/>
                <a:moveTo>
                  <a:pt x="5143305" y="1120129"/>
                </a:moveTo>
                <a:cubicBezTo>
                  <a:pt x="5081598" y="1150145"/>
                  <a:pt x="5044838" y="1208696"/>
                  <a:pt x="5006009" y="1263459"/>
                </a:cubicBezTo>
                <a:cubicBezTo>
                  <a:pt x="5002420" y="1268460"/>
                  <a:pt x="5002360" y="1276572"/>
                  <a:pt x="5003257" y="1285513"/>
                </a:cubicBezTo>
                <a:lnTo>
                  <a:pt x="5006114" y="1311290"/>
                </a:lnTo>
                <a:lnTo>
                  <a:pt x="5005651" y="1311864"/>
                </a:lnTo>
                <a:cubicBezTo>
                  <a:pt x="4989335" y="1320784"/>
                  <a:pt x="4972910" y="1329848"/>
                  <a:pt x="4956593" y="1338768"/>
                </a:cubicBezTo>
                <a:lnTo>
                  <a:pt x="4955642" y="1341171"/>
                </a:lnTo>
                <a:lnTo>
                  <a:pt x="4926896" y="1375682"/>
                </a:lnTo>
                <a:cubicBezTo>
                  <a:pt x="4930800" y="1378388"/>
                  <a:pt x="4934811" y="1381229"/>
                  <a:pt x="4938708" y="1383934"/>
                </a:cubicBezTo>
                <a:lnTo>
                  <a:pt x="4955642" y="1341171"/>
                </a:lnTo>
                <a:lnTo>
                  <a:pt x="4957080" y="1339444"/>
                </a:lnTo>
                <a:cubicBezTo>
                  <a:pt x="4973519" y="1330524"/>
                  <a:pt x="4989821" y="1321596"/>
                  <a:pt x="5006252" y="1312540"/>
                </a:cubicBezTo>
                <a:lnTo>
                  <a:pt x="5006114" y="1311290"/>
                </a:lnTo>
                <a:lnTo>
                  <a:pt x="5079404" y="1220407"/>
                </a:lnTo>
                <a:cubicBezTo>
                  <a:pt x="5102955" y="1188987"/>
                  <a:pt x="5124864" y="1156097"/>
                  <a:pt x="5143305" y="1120129"/>
                </a:cubicBezTo>
                <a:close/>
                <a:moveTo>
                  <a:pt x="7567318" y="1110119"/>
                </a:moveTo>
                <a:cubicBezTo>
                  <a:pt x="7526426" y="1126208"/>
                  <a:pt x="7495146" y="1152850"/>
                  <a:pt x="7482977" y="1200849"/>
                </a:cubicBezTo>
                <a:cubicBezTo>
                  <a:pt x="7518518" y="1179348"/>
                  <a:pt x="7555027" y="1159200"/>
                  <a:pt x="7567318" y="1110119"/>
                </a:cubicBezTo>
                <a:close/>
                <a:moveTo>
                  <a:pt x="7242716" y="1099846"/>
                </a:moveTo>
                <a:cubicBezTo>
                  <a:pt x="7183924" y="1128373"/>
                  <a:pt x="7183924" y="1128373"/>
                  <a:pt x="7168345" y="1187871"/>
                </a:cubicBezTo>
                <a:cubicBezTo>
                  <a:pt x="7194640" y="1156773"/>
                  <a:pt x="7214352" y="1133378"/>
                  <a:pt x="7242716" y="1099846"/>
                </a:cubicBezTo>
                <a:close/>
                <a:moveTo>
                  <a:pt x="6510253" y="1063066"/>
                </a:moveTo>
                <a:lnTo>
                  <a:pt x="6503595" y="1093895"/>
                </a:lnTo>
                <a:lnTo>
                  <a:pt x="6502339" y="1095652"/>
                </a:lnTo>
                <a:lnTo>
                  <a:pt x="6502883" y="1096680"/>
                </a:lnTo>
                <a:lnTo>
                  <a:pt x="6477634" y="1144328"/>
                </a:lnTo>
                <a:cubicBezTo>
                  <a:pt x="6481166" y="1147168"/>
                  <a:pt x="6484568" y="1150009"/>
                  <a:pt x="6488099" y="1152850"/>
                </a:cubicBezTo>
                <a:cubicBezTo>
                  <a:pt x="6498808" y="1145004"/>
                  <a:pt x="6509522" y="1137031"/>
                  <a:pt x="6520109" y="1129185"/>
                </a:cubicBezTo>
                <a:lnTo>
                  <a:pt x="6502883" y="1096680"/>
                </a:lnTo>
                <a:lnTo>
                  <a:pt x="6503068" y="1096328"/>
                </a:lnTo>
                <a:lnTo>
                  <a:pt x="6503595" y="1093895"/>
                </a:lnTo>
                <a:lnTo>
                  <a:pt x="6521571" y="1068748"/>
                </a:lnTo>
                <a:cubicBezTo>
                  <a:pt x="6517795" y="1066854"/>
                  <a:pt x="6514022" y="1064960"/>
                  <a:pt x="6510253" y="1063066"/>
                </a:cubicBezTo>
                <a:close/>
                <a:moveTo>
                  <a:pt x="6140855" y="1062255"/>
                </a:moveTo>
                <a:cubicBezTo>
                  <a:pt x="6133671" y="1067125"/>
                  <a:pt x="6127469" y="1073610"/>
                  <a:pt x="6121023" y="1079697"/>
                </a:cubicBezTo>
                <a:cubicBezTo>
                  <a:pt x="6124065" y="1083891"/>
                  <a:pt x="6126982" y="1088077"/>
                  <a:pt x="6130026" y="1092270"/>
                </a:cubicBezTo>
                <a:cubicBezTo>
                  <a:pt x="6137081" y="1086461"/>
                  <a:pt x="6144144" y="1080509"/>
                  <a:pt x="6151206" y="1074692"/>
                </a:cubicBezTo>
                <a:cubicBezTo>
                  <a:pt x="6147553" y="1070363"/>
                  <a:pt x="6141707" y="1061714"/>
                  <a:pt x="6140855" y="1062255"/>
                </a:cubicBezTo>
                <a:close/>
                <a:moveTo>
                  <a:pt x="6238591" y="1045624"/>
                </a:moveTo>
                <a:cubicBezTo>
                  <a:pt x="6227275" y="1061172"/>
                  <a:pt x="6215950" y="1076721"/>
                  <a:pt x="6204634" y="1092135"/>
                </a:cubicBezTo>
                <a:cubicBezTo>
                  <a:pt x="6209381" y="1095652"/>
                  <a:pt x="6214131" y="1099169"/>
                  <a:pt x="6218872" y="1102687"/>
                </a:cubicBezTo>
                <a:cubicBezTo>
                  <a:pt x="6228729" y="1086326"/>
                  <a:pt x="6238713" y="1069957"/>
                  <a:pt x="6248576" y="1053597"/>
                </a:cubicBezTo>
                <a:cubicBezTo>
                  <a:pt x="6245289" y="1050899"/>
                  <a:pt x="6241879" y="1048329"/>
                  <a:pt x="6238591" y="1045624"/>
                </a:cubicBezTo>
                <a:close/>
                <a:moveTo>
                  <a:pt x="4676902" y="1041565"/>
                </a:moveTo>
                <a:cubicBezTo>
                  <a:pt x="4635522" y="1056573"/>
                  <a:pt x="4604364" y="1105925"/>
                  <a:pt x="4611062" y="1127697"/>
                </a:cubicBezTo>
                <a:cubicBezTo>
                  <a:pt x="4612637" y="1133108"/>
                  <a:pt x="4618848" y="1140269"/>
                  <a:pt x="4622988" y="1140269"/>
                </a:cubicBezTo>
                <a:cubicBezTo>
                  <a:pt x="4629807" y="1140269"/>
                  <a:pt x="4640515" y="1137166"/>
                  <a:pt x="4642944" y="1131890"/>
                </a:cubicBezTo>
                <a:cubicBezTo>
                  <a:pt x="4653902" y="1107007"/>
                  <a:pt x="4662419" y="1080915"/>
                  <a:pt x="4676902" y="1041565"/>
                </a:cubicBezTo>
                <a:close/>
                <a:moveTo>
                  <a:pt x="6358116" y="1032645"/>
                </a:moveTo>
                <a:cubicBezTo>
                  <a:pt x="6320870" y="1071851"/>
                  <a:pt x="6289339" y="1104978"/>
                  <a:pt x="6257823" y="1138248"/>
                </a:cubicBezTo>
                <a:cubicBezTo>
                  <a:pt x="6259771" y="1141216"/>
                  <a:pt x="6261712" y="1144192"/>
                  <a:pt x="6263660" y="1147304"/>
                </a:cubicBezTo>
                <a:cubicBezTo>
                  <a:pt x="6294331" y="1134325"/>
                  <a:pt x="6325124" y="1121211"/>
                  <a:pt x="6358116" y="1107143"/>
                </a:cubicBezTo>
                <a:cubicBezTo>
                  <a:pt x="6358116" y="1087400"/>
                  <a:pt x="6358116" y="1064013"/>
                  <a:pt x="6358116" y="1032645"/>
                </a:cubicBezTo>
                <a:close/>
                <a:moveTo>
                  <a:pt x="4831839" y="1032239"/>
                </a:moveTo>
                <a:cubicBezTo>
                  <a:pt x="4814441" y="1052785"/>
                  <a:pt x="4797035" y="1073339"/>
                  <a:pt x="4771472" y="1103498"/>
                </a:cubicBezTo>
                <a:cubicBezTo>
                  <a:pt x="4774759" y="1078345"/>
                  <a:pt x="4776220" y="1066584"/>
                  <a:pt x="4779508" y="1041159"/>
                </a:cubicBezTo>
                <a:cubicBezTo>
                  <a:pt x="4752240" y="1076992"/>
                  <a:pt x="4719628" y="1100251"/>
                  <a:pt x="4718768" y="1124856"/>
                </a:cubicBezTo>
                <a:cubicBezTo>
                  <a:pt x="4717859" y="1152779"/>
                  <a:pt x="4709340" y="1175394"/>
                  <a:pt x="4698554" y="1196403"/>
                </a:cubicBezTo>
                <a:lnTo>
                  <a:pt x="4665271" y="1257331"/>
                </a:lnTo>
                <a:lnTo>
                  <a:pt x="4665219" y="1257236"/>
                </a:lnTo>
                <a:lnTo>
                  <a:pt x="4664537" y="1258271"/>
                </a:lnTo>
                <a:lnTo>
                  <a:pt x="4653232" y="1255562"/>
                </a:lnTo>
                <a:cubicBezTo>
                  <a:pt x="4649458" y="1254699"/>
                  <a:pt x="4646292" y="1254327"/>
                  <a:pt x="4645378" y="1255748"/>
                </a:cubicBezTo>
                <a:cubicBezTo>
                  <a:pt x="4629921" y="1279549"/>
                  <a:pt x="4616169" y="1304559"/>
                  <a:pt x="4601807" y="1329306"/>
                </a:cubicBezTo>
                <a:cubicBezTo>
                  <a:pt x="4605339" y="1332012"/>
                  <a:pt x="4608870" y="1334845"/>
                  <a:pt x="4612273" y="1337550"/>
                </a:cubicBezTo>
                <a:lnTo>
                  <a:pt x="4664537" y="1258271"/>
                </a:lnTo>
                <a:lnTo>
                  <a:pt x="4664732" y="1258318"/>
                </a:lnTo>
                <a:lnTo>
                  <a:pt x="4665271" y="1257331"/>
                </a:lnTo>
                <a:lnTo>
                  <a:pt x="4674961" y="1275084"/>
                </a:lnTo>
                <a:cubicBezTo>
                  <a:pt x="4733015" y="1195709"/>
                  <a:pt x="4788512" y="1119859"/>
                  <a:pt x="4844016" y="1044000"/>
                </a:cubicBezTo>
                <a:cubicBezTo>
                  <a:pt x="4839998" y="1040077"/>
                  <a:pt x="4835858" y="1036154"/>
                  <a:pt x="4831839" y="1032239"/>
                </a:cubicBezTo>
                <a:close/>
                <a:moveTo>
                  <a:pt x="9586034" y="1030751"/>
                </a:moveTo>
                <a:cubicBezTo>
                  <a:pt x="9561938" y="1051441"/>
                  <a:pt x="9537957" y="1072122"/>
                  <a:pt x="9513862" y="1092811"/>
                </a:cubicBezTo>
                <a:cubicBezTo>
                  <a:pt x="9518238" y="1098899"/>
                  <a:pt x="9522500" y="1105113"/>
                  <a:pt x="9526884" y="1111201"/>
                </a:cubicBezTo>
                <a:cubicBezTo>
                  <a:pt x="9551101" y="1090241"/>
                  <a:pt x="9575326" y="1069424"/>
                  <a:pt x="9599421" y="1048464"/>
                </a:cubicBezTo>
                <a:cubicBezTo>
                  <a:pt x="9594923" y="1042512"/>
                  <a:pt x="9590417" y="1036695"/>
                  <a:pt x="9586034" y="1030751"/>
                </a:cubicBezTo>
                <a:close/>
                <a:moveTo>
                  <a:pt x="9258266" y="1026558"/>
                </a:moveTo>
                <a:cubicBezTo>
                  <a:pt x="9193393" y="1068748"/>
                  <a:pt x="9144464" y="1126073"/>
                  <a:pt x="9113915" y="1200985"/>
                </a:cubicBezTo>
                <a:cubicBezTo>
                  <a:pt x="9174283" y="1154879"/>
                  <a:pt x="9226134" y="1100387"/>
                  <a:pt x="9258266" y="1026558"/>
                </a:cubicBezTo>
                <a:close/>
                <a:moveTo>
                  <a:pt x="6497354" y="1008844"/>
                </a:moveTo>
                <a:cubicBezTo>
                  <a:pt x="6458889" y="1033863"/>
                  <a:pt x="6448058" y="1108225"/>
                  <a:pt x="6380873" y="1095517"/>
                </a:cubicBezTo>
                <a:cubicBezTo>
                  <a:pt x="6390370" y="1103363"/>
                  <a:pt x="6404124" y="1120129"/>
                  <a:pt x="6408744" y="1117559"/>
                </a:cubicBezTo>
                <a:cubicBezTo>
                  <a:pt x="6429557" y="1105384"/>
                  <a:pt x="6449034" y="1089429"/>
                  <a:pt x="6466309" y="1071716"/>
                </a:cubicBezTo>
                <a:cubicBezTo>
                  <a:pt x="6481653" y="1055897"/>
                  <a:pt x="6493578" y="1035884"/>
                  <a:pt x="6507087" y="1017765"/>
                </a:cubicBezTo>
                <a:cubicBezTo>
                  <a:pt x="6503800" y="1014796"/>
                  <a:pt x="6500640" y="1011821"/>
                  <a:pt x="6497354" y="1008844"/>
                </a:cubicBezTo>
                <a:close/>
                <a:moveTo>
                  <a:pt x="4736546" y="1008303"/>
                </a:moveTo>
                <a:lnTo>
                  <a:pt x="4715204" y="1040082"/>
                </a:lnTo>
                <a:lnTo>
                  <a:pt x="4713296" y="1041295"/>
                </a:lnTo>
                <a:lnTo>
                  <a:pt x="4712629" y="1043818"/>
                </a:lnTo>
                <a:lnTo>
                  <a:pt x="4696012" y="1067395"/>
                </a:lnTo>
                <a:cubicBezTo>
                  <a:pt x="4698934" y="1069289"/>
                  <a:pt x="4701979" y="1071175"/>
                  <a:pt x="4704901" y="1073069"/>
                </a:cubicBezTo>
                <a:lnTo>
                  <a:pt x="4712629" y="1043818"/>
                </a:lnTo>
                <a:lnTo>
                  <a:pt x="4714027" y="1041836"/>
                </a:lnTo>
                <a:lnTo>
                  <a:pt x="4715204" y="1040082"/>
                </a:lnTo>
                <a:lnTo>
                  <a:pt x="4746280" y="1020335"/>
                </a:lnTo>
                <a:cubicBezTo>
                  <a:pt x="4742993" y="1016285"/>
                  <a:pt x="4739705" y="1012362"/>
                  <a:pt x="4736546" y="1008303"/>
                </a:cubicBezTo>
                <a:close/>
                <a:moveTo>
                  <a:pt x="9482095" y="1004110"/>
                </a:moveTo>
                <a:lnTo>
                  <a:pt x="9449761" y="1065949"/>
                </a:lnTo>
                <a:lnTo>
                  <a:pt x="9447284" y="1068613"/>
                </a:lnTo>
                <a:lnTo>
                  <a:pt x="9446319" y="1070413"/>
                </a:lnTo>
                <a:lnTo>
                  <a:pt x="9414533" y="1091484"/>
                </a:lnTo>
                <a:cubicBezTo>
                  <a:pt x="9386137" y="1118299"/>
                  <a:pt x="9371212" y="1157342"/>
                  <a:pt x="9353688" y="1193950"/>
                </a:cubicBezTo>
                <a:cubicBezTo>
                  <a:pt x="9379062" y="1181783"/>
                  <a:pt x="9395735" y="1161840"/>
                  <a:pt x="9409428" y="1139243"/>
                </a:cubicBezTo>
                <a:lnTo>
                  <a:pt x="9446319" y="1070413"/>
                </a:lnTo>
                <a:lnTo>
                  <a:pt x="9448015" y="1069289"/>
                </a:lnTo>
                <a:lnTo>
                  <a:pt x="9449761" y="1065949"/>
                </a:lnTo>
                <a:lnTo>
                  <a:pt x="9496578" y="1015608"/>
                </a:lnTo>
                <a:cubicBezTo>
                  <a:pt x="9491707" y="1011821"/>
                  <a:pt x="9486966" y="1007897"/>
                  <a:pt x="9482095" y="1004110"/>
                </a:cubicBezTo>
                <a:close/>
                <a:moveTo>
                  <a:pt x="7235897" y="992078"/>
                </a:moveTo>
                <a:cubicBezTo>
                  <a:pt x="7209366" y="1003569"/>
                  <a:pt x="7186725" y="1023040"/>
                  <a:pt x="7173338" y="1017088"/>
                </a:cubicBezTo>
                <a:cubicBezTo>
                  <a:pt x="7144250" y="1003839"/>
                  <a:pt x="7133542" y="1023311"/>
                  <a:pt x="7120756" y="1036154"/>
                </a:cubicBezTo>
                <a:cubicBezTo>
                  <a:pt x="7127576" y="1071445"/>
                  <a:pt x="7132567" y="1097546"/>
                  <a:pt x="7138283" y="1127426"/>
                </a:cubicBezTo>
                <a:cubicBezTo>
                  <a:pt x="7169814" y="1083756"/>
                  <a:pt x="7201086" y="1040483"/>
                  <a:pt x="7235897" y="992078"/>
                </a:cubicBezTo>
                <a:close/>
                <a:moveTo>
                  <a:pt x="4948929" y="990455"/>
                </a:moveTo>
                <a:cubicBezTo>
                  <a:pt x="4913996" y="1027234"/>
                  <a:pt x="4874078" y="1055761"/>
                  <a:pt x="4852045" y="1096328"/>
                </a:cubicBezTo>
                <a:cubicBezTo>
                  <a:pt x="4829039" y="1138654"/>
                  <a:pt x="4823079" y="1192335"/>
                  <a:pt x="4809327" y="1242634"/>
                </a:cubicBezTo>
                <a:cubicBezTo>
                  <a:pt x="4832083" y="1229783"/>
                  <a:pt x="4857038" y="1215722"/>
                  <a:pt x="4890145" y="1196926"/>
                </a:cubicBezTo>
                <a:cubicBezTo>
                  <a:pt x="4904140" y="1157044"/>
                  <a:pt x="4922642" y="1104445"/>
                  <a:pt x="4941136" y="1051838"/>
                </a:cubicBezTo>
                <a:cubicBezTo>
                  <a:pt x="4945527" y="1053056"/>
                  <a:pt x="4949781" y="1054273"/>
                  <a:pt x="4954165" y="1055355"/>
                </a:cubicBezTo>
                <a:cubicBezTo>
                  <a:pt x="4941136" y="1122691"/>
                  <a:pt x="4928114" y="1189900"/>
                  <a:pt x="4915099" y="1257236"/>
                </a:cubicBezTo>
                <a:cubicBezTo>
                  <a:pt x="4918380" y="1259536"/>
                  <a:pt x="4921789" y="1261835"/>
                  <a:pt x="4925077" y="1264127"/>
                </a:cubicBezTo>
                <a:cubicBezTo>
                  <a:pt x="4968526" y="1202879"/>
                  <a:pt x="5011854" y="1141487"/>
                  <a:pt x="5055310" y="1080238"/>
                </a:cubicBezTo>
                <a:cubicBezTo>
                  <a:pt x="5052631" y="1077262"/>
                  <a:pt x="5049831" y="1074286"/>
                  <a:pt x="5047152" y="1071445"/>
                </a:cubicBezTo>
                <a:cubicBezTo>
                  <a:pt x="5028894" y="1075639"/>
                  <a:pt x="5010758" y="1079968"/>
                  <a:pt x="5003337" y="1081591"/>
                </a:cubicBezTo>
                <a:cubicBezTo>
                  <a:pt x="4981548" y="1045218"/>
                  <a:pt x="4964995" y="1017224"/>
                  <a:pt x="4948929" y="990455"/>
                </a:cubicBezTo>
                <a:close/>
                <a:moveTo>
                  <a:pt x="9405167" y="984097"/>
                </a:moveTo>
                <a:cubicBezTo>
                  <a:pt x="9375714" y="992213"/>
                  <a:pt x="9347843" y="993160"/>
                  <a:pt x="9327888" y="1007627"/>
                </a:cubicBezTo>
                <a:cubicBezTo>
                  <a:pt x="9309508" y="1021011"/>
                  <a:pt x="9274941" y="1032510"/>
                  <a:pt x="9287719" y="1079833"/>
                </a:cubicBezTo>
                <a:cubicBezTo>
                  <a:pt x="9302811" y="1067531"/>
                  <a:pt x="9313276" y="1058873"/>
                  <a:pt x="9323748" y="1050223"/>
                </a:cubicBezTo>
                <a:cubicBezTo>
                  <a:pt x="9327157" y="1052380"/>
                  <a:pt x="9330560" y="1054679"/>
                  <a:pt x="9333969" y="1056844"/>
                </a:cubicBezTo>
                <a:cubicBezTo>
                  <a:pt x="9325453" y="1079697"/>
                  <a:pt x="9316929" y="1102551"/>
                  <a:pt x="9305125" y="1133784"/>
                </a:cubicBezTo>
                <a:cubicBezTo>
                  <a:pt x="9360142" y="1112824"/>
                  <a:pt x="9370607" y="1055355"/>
                  <a:pt x="9404436" y="1024258"/>
                </a:cubicBezTo>
                <a:cubicBezTo>
                  <a:pt x="9409801" y="1019388"/>
                  <a:pt x="9405167" y="1000998"/>
                  <a:pt x="9405167" y="984097"/>
                </a:cubicBezTo>
                <a:close/>
                <a:moveTo>
                  <a:pt x="6206582" y="959627"/>
                </a:moveTo>
                <a:cubicBezTo>
                  <a:pt x="6197813" y="977070"/>
                  <a:pt x="6188933" y="994513"/>
                  <a:pt x="6180171" y="1011821"/>
                </a:cubicBezTo>
                <a:cubicBezTo>
                  <a:pt x="6184548" y="1014255"/>
                  <a:pt x="6189053" y="1016690"/>
                  <a:pt x="6193438" y="1019253"/>
                </a:cubicBezTo>
                <a:cubicBezTo>
                  <a:pt x="6201345" y="1001404"/>
                  <a:pt x="6209139" y="983556"/>
                  <a:pt x="6217046" y="965572"/>
                </a:cubicBezTo>
                <a:cubicBezTo>
                  <a:pt x="6213515" y="963543"/>
                  <a:pt x="6210113" y="961657"/>
                  <a:pt x="6206582" y="959627"/>
                </a:cubicBezTo>
                <a:close/>
                <a:moveTo>
                  <a:pt x="6402615" y="955331"/>
                </a:moveTo>
                <a:cubicBezTo>
                  <a:pt x="6389530" y="959080"/>
                  <a:pt x="6380446" y="974425"/>
                  <a:pt x="6373331" y="998842"/>
                </a:cubicBezTo>
                <a:cubicBezTo>
                  <a:pt x="6399252" y="987343"/>
                  <a:pt x="6419451" y="978558"/>
                  <a:pt x="6441363" y="968818"/>
                </a:cubicBezTo>
                <a:cubicBezTo>
                  <a:pt x="6432235" y="961788"/>
                  <a:pt x="6424209" y="957436"/>
                  <a:pt x="6417109" y="955542"/>
                </a:cubicBezTo>
                <a:cubicBezTo>
                  <a:pt x="6411783" y="954121"/>
                  <a:pt x="6406977" y="954082"/>
                  <a:pt x="6402615" y="955331"/>
                </a:cubicBezTo>
                <a:close/>
                <a:moveTo>
                  <a:pt x="10094181" y="948400"/>
                </a:moveTo>
                <a:cubicBezTo>
                  <a:pt x="10072643" y="969765"/>
                  <a:pt x="10051097" y="990996"/>
                  <a:pt x="10029552" y="1012362"/>
                </a:cubicBezTo>
                <a:cubicBezTo>
                  <a:pt x="10033205" y="1015879"/>
                  <a:pt x="10036858" y="1019523"/>
                  <a:pt x="10040625" y="1023040"/>
                </a:cubicBezTo>
                <a:cubicBezTo>
                  <a:pt x="10060345" y="999916"/>
                  <a:pt x="10080064" y="976800"/>
                  <a:pt x="10099783" y="953540"/>
                </a:cubicBezTo>
                <a:cubicBezTo>
                  <a:pt x="10097956" y="951782"/>
                  <a:pt x="10096008" y="950158"/>
                  <a:pt x="10094181" y="948400"/>
                </a:cubicBezTo>
                <a:close/>
                <a:moveTo>
                  <a:pt x="7579001" y="913514"/>
                </a:moveTo>
                <a:cubicBezTo>
                  <a:pt x="7561960" y="928928"/>
                  <a:pt x="7543588" y="945567"/>
                  <a:pt x="7525208" y="962333"/>
                </a:cubicBezTo>
                <a:cubicBezTo>
                  <a:pt x="7529227" y="967330"/>
                  <a:pt x="7533245" y="972336"/>
                  <a:pt x="7537256" y="977341"/>
                </a:cubicBezTo>
                <a:cubicBezTo>
                  <a:pt x="7551374" y="955705"/>
                  <a:pt x="7565492" y="934203"/>
                  <a:pt x="7579001" y="913514"/>
                </a:cubicBezTo>
                <a:close/>
                <a:moveTo>
                  <a:pt x="7745439" y="906558"/>
                </a:moveTo>
                <a:cubicBezTo>
                  <a:pt x="7720662" y="913333"/>
                  <a:pt x="7706376" y="943400"/>
                  <a:pt x="7685382" y="959627"/>
                </a:cubicBezTo>
                <a:cubicBezTo>
                  <a:pt x="7745263" y="953811"/>
                  <a:pt x="7745263" y="953811"/>
                  <a:pt x="7774350" y="908923"/>
                </a:cubicBezTo>
                <a:cubicBezTo>
                  <a:pt x="7763123" y="904630"/>
                  <a:pt x="7753698" y="904300"/>
                  <a:pt x="7745439" y="906558"/>
                </a:cubicBezTo>
                <a:close/>
                <a:moveTo>
                  <a:pt x="7289933" y="889451"/>
                </a:moveTo>
                <a:cubicBezTo>
                  <a:pt x="7280808" y="903512"/>
                  <a:pt x="7271804" y="917708"/>
                  <a:pt x="7262679" y="931769"/>
                </a:cubicBezTo>
                <a:cubicBezTo>
                  <a:pt x="7266203" y="934609"/>
                  <a:pt x="7269856" y="937450"/>
                  <a:pt x="7273387" y="940291"/>
                </a:cubicBezTo>
                <a:cubicBezTo>
                  <a:pt x="7282269" y="926636"/>
                  <a:pt x="7291036" y="912838"/>
                  <a:pt x="7299675" y="899048"/>
                </a:cubicBezTo>
                <a:cubicBezTo>
                  <a:pt x="7296387" y="895801"/>
                  <a:pt x="7293221" y="892562"/>
                  <a:pt x="7289933" y="889451"/>
                </a:cubicBezTo>
                <a:close/>
                <a:moveTo>
                  <a:pt x="9907599" y="877682"/>
                </a:moveTo>
                <a:cubicBezTo>
                  <a:pt x="9902248" y="890533"/>
                  <a:pt x="9896769" y="903241"/>
                  <a:pt x="9891411" y="916085"/>
                </a:cubicBezTo>
                <a:cubicBezTo>
                  <a:pt x="9895186" y="917167"/>
                  <a:pt x="9898960" y="918249"/>
                  <a:pt x="9902850" y="919331"/>
                </a:cubicBezTo>
                <a:cubicBezTo>
                  <a:pt x="9907355" y="906758"/>
                  <a:pt x="9911861" y="894178"/>
                  <a:pt x="9916359" y="881470"/>
                </a:cubicBezTo>
                <a:cubicBezTo>
                  <a:pt x="9913443" y="880252"/>
                  <a:pt x="9910514" y="878899"/>
                  <a:pt x="9907599" y="877682"/>
                </a:cubicBezTo>
                <a:close/>
                <a:moveTo>
                  <a:pt x="6683449" y="865650"/>
                </a:moveTo>
                <a:cubicBezTo>
                  <a:pt x="6670671" y="878764"/>
                  <a:pt x="6657892" y="892021"/>
                  <a:pt x="6645106" y="905135"/>
                </a:cubicBezTo>
                <a:cubicBezTo>
                  <a:pt x="6648759" y="908382"/>
                  <a:pt x="6652535" y="911756"/>
                  <a:pt x="6656187" y="915002"/>
                </a:cubicBezTo>
                <a:cubicBezTo>
                  <a:pt x="6667627" y="900942"/>
                  <a:pt x="6679065" y="886881"/>
                  <a:pt x="6690503" y="872820"/>
                </a:cubicBezTo>
                <a:cubicBezTo>
                  <a:pt x="6688191" y="870385"/>
                  <a:pt x="6685763" y="867950"/>
                  <a:pt x="6683449" y="865650"/>
                </a:cubicBezTo>
                <a:close/>
                <a:moveTo>
                  <a:pt x="8800136" y="860375"/>
                </a:moveTo>
                <a:cubicBezTo>
                  <a:pt x="8796734" y="862404"/>
                  <a:pt x="8790280" y="865786"/>
                  <a:pt x="8790402" y="866191"/>
                </a:cubicBezTo>
                <a:cubicBezTo>
                  <a:pt x="8794055" y="875518"/>
                  <a:pt x="8798317" y="884716"/>
                  <a:pt x="8802335" y="893907"/>
                </a:cubicBezTo>
                <a:cubicBezTo>
                  <a:pt x="8805737" y="892021"/>
                  <a:pt x="8809025" y="890263"/>
                  <a:pt x="8812434" y="888369"/>
                </a:cubicBezTo>
                <a:cubicBezTo>
                  <a:pt x="8808294" y="879035"/>
                  <a:pt x="8804283" y="869709"/>
                  <a:pt x="8800136" y="860375"/>
                </a:cubicBezTo>
                <a:close/>
                <a:moveTo>
                  <a:pt x="6072816" y="838340"/>
                </a:moveTo>
                <a:cubicBezTo>
                  <a:pt x="6071965" y="854024"/>
                  <a:pt x="6071233" y="868761"/>
                  <a:pt x="6070504" y="883499"/>
                </a:cubicBezTo>
                <a:cubicBezTo>
                  <a:pt x="6077688" y="883634"/>
                  <a:pt x="6084871" y="883769"/>
                  <a:pt x="6092171" y="883904"/>
                </a:cubicBezTo>
                <a:cubicBezTo>
                  <a:pt x="6091074" y="870114"/>
                  <a:pt x="6090223" y="856189"/>
                  <a:pt x="6088275" y="842526"/>
                </a:cubicBezTo>
                <a:cubicBezTo>
                  <a:pt x="6088030" y="841038"/>
                  <a:pt x="6081699" y="840632"/>
                  <a:pt x="6072816" y="838340"/>
                </a:cubicBezTo>
                <a:close/>
                <a:moveTo>
                  <a:pt x="7364182" y="808587"/>
                </a:moveTo>
                <a:cubicBezTo>
                  <a:pt x="7359920" y="818327"/>
                  <a:pt x="7355666" y="828194"/>
                  <a:pt x="7351282" y="837934"/>
                </a:cubicBezTo>
                <a:cubicBezTo>
                  <a:pt x="7354448" y="839693"/>
                  <a:pt x="7357607" y="841308"/>
                  <a:pt x="7360773" y="843067"/>
                </a:cubicBezTo>
                <a:cubicBezTo>
                  <a:pt x="7365278" y="834688"/>
                  <a:pt x="7369662" y="826165"/>
                  <a:pt x="7374038" y="817651"/>
                </a:cubicBezTo>
                <a:cubicBezTo>
                  <a:pt x="7370758" y="814675"/>
                  <a:pt x="7367470" y="811699"/>
                  <a:pt x="7364182" y="808587"/>
                </a:cubicBezTo>
                <a:close/>
                <a:moveTo>
                  <a:pt x="4789851" y="801832"/>
                </a:moveTo>
                <a:cubicBezTo>
                  <a:pt x="4777560" y="818327"/>
                  <a:pt x="4765390" y="834958"/>
                  <a:pt x="4753214" y="851454"/>
                </a:cubicBezTo>
                <a:cubicBezTo>
                  <a:pt x="4759911" y="856459"/>
                  <a:pt x="4766609" y="861457"/>
                  <a:pt x="4773177" y="866327"/>
                </a:cubicBezTo>
                <a:cubicBezTo>
                  <a:pt x="4782552" y="847531"/>
                  <a:pt x="4791799" y="828736"/>
                  <a:pt x="4801168" y="810076"/>
                </a:cubicBezTo>
                <a:cubicBezTo>
                  <a:pt x="4797401" y="807370"/>
                  <a:pt x="4793626" y="804537"/>
                  <a:pt x="4789851" y="801832"/>
                </a:cubicBezTo>
                <a:close/>
                <a:moveTo>
                  <a:pt x="7450845" y="796691"/>
                </a:moveTo>
                <a:cubicBezTo>
                  <a:pt x="7441225" y="810887"/>
                  <a:pt x="7431613" y="825083"/>
                  <a:pt x="7417975" y="845367"/>
                </a:cubicBezTo>
                <a:lnTo>
                  <a:pt x="7451840" y="851859"/>
                </a:lnTo>
                <a:lnTo>
                  <a:pt x="7451690" y="852536"/>
                </a:lnTo>
                <a:lnTo>
                  <a:pt x="7451692" y="852909"/>
                </a:lnTo>
                <a:lnTo>
                  <a:pt x="7401550" y="906353"/>
                </a:lnTo>
                <a:cubicBezTo>
                  <a:pt x="7417430" y="896213"/>
                  <a:pt x="7444406" y="896413"/>
                  <a:pt x="7451867" y="878095"/>
                </a:cubicBezTo>
                <a:lnTo>
                  <a:pt x="7451692" y="852909"/>
                </a:lnTo>
                <a:lnTo>
                  <a:pt x="7452549" y="851995"/>
                </a:lnTo>
                <a:lnTo>
                  <a:pt x="7451840" y="851859"/>
                </a:lnTo>
                <a:lnTo>
                  <a:pt x="7462892" y="802102"/>
                </a:lnTo>
                <a:cubicBezTo>
                  <a:pt x="7458874" y="800344"/>
                  <a:pt x="7454863" y="798450"/>
                  <a:pt x="7450845" y="796691"/>
                </a:cubicBezTo>
                <a:close/>
                <a:moveTo>
                  <a:pt x="4989098" y="793039"/>
                </a:moveTo>
                <a:cubicBezTo>
                  <a:pt x="4934811" y="856730"/>
                  <a:pt x="4880525" y="920278"/>
                  <a:pt x="4823688" y="986938"/>
                </a:cubicBezTo>
                <a:cubicBezTo>
                  <a:pt x="4871399" y="1004245"/>
                  <a:pt x="4873104" y="1003433"/>
                  <a:pt x="4889048" y="972606"/>
                </a:cubicBezTo>
                <a:cubicBezTo>
                  <a:pt x="4897815" y="955705"/>
                  <a:pt x="4904993" y="932986"/>
                  <a:pt x="4918623" y="925283"/>
                </a:cubicBezTo>
                <a:cubicBezTo>
                  <a:pt x="4941623" y="912432"/>
                  <a:pt x="4947955" y="896477"/>
                  <a:pt x="4954408" y="870250"/>
                </a:cubicBezTo>
                <a:cubicBezTo>
                  <a:pt x="4959150" y="850913"/>
                  <a:pt x="4985810" y="838746"/>
                  <a:pt x="5001632" y="822115"/>
                </a:cubicBezTo>
                <a:cubicBezTo>
                  <a:pt x="5004312" y="819139"/>
                  <a:pt x="5001145" y="809399"/>
                  <a:pt x="5000780" y="802914"/>
                </a:cubicBezTo>
                <a:cubicBezTo>
                  <a:pt x="4996884" y="799667"/>
                  <a:pt x="4992995" y="796285"/>
                  <a:pt x="4989098" y="793039"/>
                </a:cubicBezTo>
                <a:close/>
                <a:moveTo>
                  <a:pt x="6136107" y="791145"/>
                </a:moveTo>
                <a:cubicBezTo>
                  <a:pt x="6130147" y="800208"/>
                  <a:pt x="6124180" y="809264"/>
                  <a:pt x="6118213" y="818327"/>
                </a:cubicBezTo>
                <a:cubicBezTo>
                  <a:pt x="6121258" y="821303"/>
                  <a:pt x="6124302" y="824136"/>
                  <a:pt x="6127469" y="827112"/>
                </a:cubicBezTo>
                <a:cubicBezTo>
                  <a:pt x="6133191" y="817380"/>
                  <a:pt x="6138792" y="807505"/>
                  <a:pt x="6144509" y="797773"/>
                </a:cubicBezTo>
                <a:cubicBezTo>
                  <a:pt x="6141707" y="795609"/>
                  <a:pt x="6138907" y="793309"/>
                  <a:pt x="6136107" y="791145"/>
                </a:cubicBezTo>
                <a:close/>
                <a:moveTo>
                  <a:pt x="9518482" y="790333"/>
                </a:moveTo>
                <a:cubicBezTo>
                  <a:pt x="9513010" y="797232"/>
                  <a:pt x="9507659" y="804131"/>
                  <a:pt x="9502179" y="811022"/>
                </a:cubicBezTo>
                <a:cubicBezTo>
                  <a:pt x="9504371" y="813593"/>
                  <a:pt x="9506556" y="816298"/>
                  <a:pt x="9508748" y="818868"/>
                </a:cubicBezTo>
                <a:cubicBezTo>
                  <a:pt x="9515080" y="813322"/>
                  <a:pt x="9521526" y="807776"/>
                  <a:pt x="9527858" y="802237"/>
                </a:cubicBezTo>
                <a:cubicBezTo>
                  <a:pt x="9524692" y="798314"/>
                  <a:pt x="9521526" y="794256"/>
                  <a:pt x="9518482" y="790333"/>
                </a:cubicBezTo>
                <a:close/>
                <a:moveTo>
                  <a:pt x="5695147" y="783036"/>
                </a:moveTo>
                <a:cubicBezTo>
                  <a:pt x="5681516" y="803861"/>
                  <a:pt x="5667885" y="824677"/>
                  <a:pt x="5654254" y="845367"/>
                </a:cubicBezTo>
                <a:cubicBezTo>
                  <a:pt x="5657785" y="848207"/>
                  <a:pt x="5661431" y="850913"/>
                  <a:pt x="5664963" y="853754"/>
                </a:cubicBezTo>
                <a:cubicBezTo>
                  <a:pt x="5679445" y="833606"/>
                  <a:pt x="5693928" y="813593"/>
                  <a:pt x="5708539" y="793580"/>
                </a:cubicBezTo>
                <a:cubicBezTo>
                  <a:pt x="5704035" y="790063"/>
                  <a:pt x="5699651" y="786553"/>
                  <a:pt x="5695147" y="783036"/>
                </a:cubicBezTo>
                <a:close/>
                <a:moveTo>
                  <a:pt x="8858563" y="777219"/>
                </a:moveTo>
                <a:cubicBezTo>
                  <a:pt x="8851994" y="784795"/>
                  <a:pt x="8845541" y="792362"/>
                  <a:pt x="8838965" y="799938"/>
                </a:cubicBezTo>
                <a:cubicBezTo>
                  <a:pt x="8840792" y="802102"/>
                  <a:pt x="8842497" y="804131"/>
                  <a:pt x="8844323" y="806288"/>
                </a:cubicBezTo>
                <a:cubicBezTo>
                  <a:pt x="8851135" y="799938"/>
                  <a:pt x="8857954" y="793444"/>
                  <a:pt x="8864651" y="787086"/>
                </a:cubicBezTo>
                <a:cubicBezTo>
                  <a:pt x="8862581" y="783848"/>
                  <a:pt x="8860511" y="780466"/>
                  <a:pt x="8858563" y="777219"/>
                </a:cubicBezTo>
                <a:close/>
                <a:moveTo>
                  <a:pt x="7151308" y="770983"/>
                </a:moveTo>
                <a:cubicBezTo>
                  <a:pt x="7144126" y="771404"/>
                  <a:pt x="7137492" y="773499"/>
                  <a:pt x="7131951" y="777490"/>
                </a:cubicBezTo>
                <a:cubicBezTo>
                  <a:pt x="7087657" y="809264"/>
                  <a:pt x="7049924" y="848884"/>
                  <a:pt x="7025829" y="902159"/>
                </a:cubicBezTo>
                <a:cubicBezTo>
                  <a:pt x="7021444" y="911756"/>
                  <a:pt x="7014869" y="926095"/>
                  <a:pt x="7018280" y="932986"/>
                </a:cubicBezTo>
                <a:cubicBezTo>
                  <a:pt x="7034955" y="967601"/>
                  <a:pt x="7011102" y="985991"/>
                  <a:pt x="6998316" y="1010468"/>
                </a:cubicBezTo>
                <a:cubicBezTo>
                  <a:pt x="7024604" y="993837"/>
                  <a:pt x="7044687" y="975176"/>
                  <a:pt x="7038844" y="936368"/>
                </a:cubicBezTo>
                <a:cubicBezTo>
                  <a:pt x="7036903" y="922984"/>
                  <a:pt x="7048828" y="903512"/>
                  <a:pt x="7059172" y="892292"/>
                </a:cubicBezTo>
                <a:cubicBezTo>
                  <a:pt x="7096297" y="851725"/>
                  <a:pt x="7135483" y="813593"/>
                  <a:pt x="7173947" y="774514"/>
                </a:cubicBezTo>
                <a:cubicBezTo>
                  <a:pt x="7166218" y="771812"/>
                  <a:pt x="7158489" y="770561"/>
                  <a:pt x="7151308" y="770983"/>
                </a:cubicBezTo>
                <a:close/>
                <a:moveTo>
                  <a:pt x="8946808" y="763835"/>
                </a:moveTo>
                <a:cubicBezTo>
                  <a:pt x="8951428" y="766676"/>
                  <a:pt x="8956177" y="769509"/>
                  <a:pt x="8960804" y="772349"/>
                </a:cubicBezTo>
                <a:cubicBezTo>
                  <a:pt x="8936945" y="791956"/>
                  <a:pt x="8913093" y="811563"/>
                  <a:pt x="8886684" y="833200"/>
                </a:cubicBezTo>
                <a:cubicBezTo>
                  <a:pt x="8914425" y="830089"/>
                  <a:pt x="8939136" y="820762"/>
                  <a:pt x="8960675" y="826436"/>
                </a:cubicBezTo>
                <a:cubicBezTo>
                  <a:pt x="8997191" y="836041"/>
                  <a:pt x="9000478" y="814269"/>
                  <a:pt x="9004740" y="790604"/>
                </a:cubicBezTo>
                <a:cubicBezTo>
                  <a:pt x="8983438" y="780736"/>
                  <a:pt x="8965180" y="772349"/>
                  <a:pt x="8946808" y="763835"/>
                </a:cubicBezTo>
                <a:close/>
                <a:moveTo>
                  <a:pt x="5039968" y="763700"/>
                </a:moveTo>
                <a:cubicBezTo>
                  <a:pt x="5034495" y="771267"/>
                  <a:pt x="5028529" y="778572"/>
                  <a:pt x="5024152" y="786824"/>
                </a:cubicBezTo>
                <a:cubicBezTo>
                  <a:pt x="5023665" y="787763"/>
                  <a:pt x="5031695" y="794256"/>
                  <a:pt x="5035706" y="798179"/>
                </a:cubicBezTo>
                <a:cubicBezTo>
                  <a:pt x="5041063" y="790333"/>
                  <a:pt x="5046421" y="782360"/>
                  <a:pt x="5051779" y="774514"/>
                </a:cubicBezTo>
                <a:cubicBezTo>
                  <a:pt x="5047882" y="770861"/>
                  <a:pt x="5043986" y="767217"/>
                  <a:pt x="5039968" y="763700"/>
                </a:cubicBezTo>
                <a:close/>
                <a:moveTo>
                  <a:pt x="9447041" y="744092"/>
                </a:moveTo>
                <a:cubicBezTo>
                  <a:pt x="9447041" y="744092"/>
                  <a:pt x="9447528" y="744498"/>
                  <a:pt x="9447528" y="744498"/>
                </a:cubicBezTo>
                <a:lnTo>
                  <a:pt x="9447254" y="744684"/>
                </a:lnTo>
                <a:close/>
                <a:moveTo>
                  <a:pt x="8722005" y="739087"/>
                </a:moveTo>
                <a:cubicBezTo>
                  <a:pt x="8717986" y="745716"/>
                  <a:pt x="8712750" y="750721"/>
                  <a:pt x="8712872" y="755448"/>
                </a:cubicBezTo>
                <a:cubicBezTo>
                  <a:pt x="8713001" y="759777"/>
                  <a:pt x="8719204" y="763700"/>
                  <a:pt x="8722613" y="767758"/>
                </a:cubicBezTo>
                <a:cubicBezTo>
                  <a:pt x="8726625" y="762347"/>
                  <a:pt x="8731739" y="757477"/>
                  <a:pt x="8734052" y="751262"/>
                </a:cubicBezTo>
                <a:cubicBezTo>
                  <a:pt x="8734661" y="749639"/>
                  <a:pt x="8727112" y="744092"/>
                  <a:pt x="8722005" y="739087"/>
                </a:cubicBezTo>
                <a:close/>
                <a:moveTo>
                  <a:pt x="7226163" y="734758"/>
                </a:moveTo>
                <a:cubicBezTo>
                  <a:pt x="7213994" y="741928"/>
                  <a:pt x="7201817" y="749233"/>
                  <a:pt x="7189647" y="756530"/>
                </a:cubicBezTo>
                <a:cubicBezTo>
                  <a:pt x="7194396" y="761806"/>
                  <a:pt x="7199138" y="766946"/>
                  <a:pt x="7204016" y="772214"/>
                </a:cubicBezTo>
                <a:cubicBezTo>
                  <a:pt x="7213385" y="761670"/>
                  <a:pt x="7222632" y="751127"/>
                  <a:pt x="7232001" y="740711"/>
                </a:cubicBezTo>
                <a:cubicBezTo>
                  <a:pt x="7230053" y="738681"/>
                  <a:pt x="7228111" y="736787"/>
                  <a:pt x="7226163" y="734758"/>
                </a:cubicBezTo>
                <a:close/>
                <a:moveTo>
                  <a:pt x="8161641" y="729761"/>
                </a:moveTo>
                <a:cubicBezTo>
                  <a:pt x="8088122" y="799803"/>
                  <a:pt x="8018629" y="865921"/>
                  <a:pt x="7938908" y="941914"/>
                </a:cubicBezTo>
                <a:cubicBezTo>
                  <a:pt x="7933310" y="924810"/>
                  <a:pt x="7928776" y="911018"/>
                  <a:pt x="7924775" y="898865"/>
                </a:cubicBezTo>
                <a:lnTo>
                  <a:pt x="7914103" y="866455"/>
                </a:lnTo>
                <a:lnTo>
                  <a:pt x="7914325" y="866191"/>
                </a:lnTo>
                <a:lnTo>
                  <a:pt x="7914837" y="865719"/>
                </a:lnTo>
                <a:lnTo>
                  <a:pt x="7939611" y="867430"/>
                </a:lnTo>
                <a:cubicBezTo>
                  <a:pt x="7963190" y="865872"/>
                  <a:pt x="7978985" y="852331"/>
                  <a:pt x="7976154" y="809129"/>
                </a:cubicBezTo>
                <a:lnTo>
                  <a:pt x="7914837" y="865719"/>
                </a:lnTo>
                <a:lnTo>
                  <a:pt x="7913838" y="865650"/>
                </a:lnTo>
                <a:lnTo>
                  <a:pt x="7914103" y="866455"/>
                </a:lnTo>
                <a:lnTo>
                  <a:pt x="7831421" y="964543"/>
                </a:lnTo>
                <a:cubicBezTo>
                  <a:pt x="7806393" y="998635"/>
                  <a:pt x="7787620" y="1036361"/>
                  <a:pt x="7786040" y="1084703"/>
                </a:cubicBezTo>
                <a:cubicBezTo>
                  <a:pt x="7755004" y="1101604"/>
                  <a:pt x="7728222" y="1116071"/>
                  <a:pt x="7709599" y="1126344"/>
                </a:cubicBezTo>
                <a:cubicBezTo>
                  <a:pt x="7701326" y="1162717"/>
                  <a:pt x="7695481" y="1188818"/>
                  <a:pt x="7686356" y="1228971"/>
                </a:cubicBezTo>
                <a:cubicBezTo>
                  <a:pt x="7740399" y="1175831"/>
                  <a:pt x="7784457" y="1130402"/>
                  <a:pt x="7830951" y="1088212"/>
                </a:cubicBezTo>
                <a:cubicBezTo>
                  <a:pt x="7847010" y="1073745"/>
                  <a:pt x="7868677" y="1060496"/>
                  <a:pt x="7888518" y="1059008"/>
                </a:cubicBezTo>
                <a:cubicBezTo>
                  <a:pt x="7960081" y="1053462"/>
                  <a:pt x="8052466" y="991131"/>
                  <a:pt x="8093845" y="913920"/>
                </a:cubicBezTo>
                <a:cubicBezTo>
                  <a:pt x="8060739" y="937991"/>
                  <a:pt x="8028242" y="961792"/>
                  <a:pt x="7995622" y="985449"/>
                </a:cubicBezTo>
                <a:cubicBezTo>
                  <a:pt x="7991855" y="981527"/>
                  <a:pt x="7987958" y="977476"/>
                  <a:pt x="7984183" y="973553"/>
                </a:cubicBezTo>
                <a:cubicBezTo>
                  <a:pt x="8012297" y="940697"/>
                  <a:pt x="8020577" y="895666"/>
                  <a:pt x="8057093" y="865921"/>
                </a:cubicBezTo>
                <a:cubicBezTo>
                  <a:pt x="8092513" y="837123"/>
                  <a:pt x="8122210" y="799126"/>
                  <a:pt x="8152995" y="763564"/>
                </a:cubicBezTo>
                <a:cubicBezTo>
                  <a:pt x="8158962" y="756665"/>
                  <a:pt x="8158475" y="743010"/>
                  <a:pt x="8161641" y="729761"/>
                </a:cubicBezTo>
                <a:close/>
                <a:moveTo>
                  <a:pt x="9484165" y="716647"/>
                </a:moveTo>
                <a:lnTo>
                  <a:pt x="9484151" y="716721"/>
                </a:lnTo>
                <a:lnTo>
                  <a:pt x="9483434" y="717451"/>
                </a:lnTo>
                <a:cubicBezTo>
                  <a:pt x="9483434" y="717451"/>
                  <a:pt x="9484165" y="716647"/>
                  <a:pt x="9484165" y="716647"/>
                </a:cubicBezTo>
                <a:close/>
                <a:moveTo>
                  <a:pt x="5179942" y="710154"/>
                </a:moveTo>
                <a:cubicBezTo>
                  <a:pt x="5158275" y="735435"/>
                  <a:pt x="5131135" y="753013"/>
                  <a:pt x="5124316" y="777490"/>
                </a:cubicBezTo>
                <a:cubicBezTo>
                  <a:pt x="5103508" y="852942"/>
                  <a:pt x="5056041" y="902294"/>
                  <a:pt x="5005894" y="951376"/>
                </a:cubicBezTo>
                <a:cubicBezTo>
                  <a:pt x="4999075" y="958004"/>
                  <a:pt x="4998954" y="973283"/>
                  <a:pt x="4993596" y="992213"/>
                </a:cubicBezTo>
                <a:cubicBezTo>
                  <a:pt x="5105571" y="898642"/>
                  <a:pt x="5182621" y="784254"/>
                  <a:pt x="5179942" y="710154"/>
                </a:cubicBezTo>
                <a:close/>
                <a:moveTo>
                  <a:pt x="6964723" y="676080"/>
                </a:moveTo>
                <a:lnTo>
                  <a:pt x="6965088" y="676756"/>
                </a:lnTo>
                <a:lnTo>
                  <a:pt x="6964534" y="676600"/>
                </a:lnTo>
                <a:close/>
                <a:moveTo>
                  <a:pt x="4765512" y="673375"/>
                </a:moveTo>
                <a:cubicBezTo>
                  <a:pt x="4740679" y="682836"/>
                  <a:pt x="4718524" y="691358"/>
                  <a:pt x="4696743" y="699738"/>
                </a:cubicBezTo>
                <a:cubicBezTo>
                  <a:pt x="4690045" y="741252"/>
                  <a:pt x="4673256" y="765729"/>
                  <a:pt x="4635035" y="781548"/>
                </a:cubicBezTo>
                <a:cubicBezTo>
                  <a:pt x="4590368" y="800073"/>
                  <a:pt x="4567605" y="845232"/>
                  <a:pt x="4575276" y="904594"/>
                </a:cubicBezTo>
                <a:cubicBezTo>
                  <a:pt x="4595963" y="888233"/>
                  <a:pt x="4610575" y="867138"/>
                  <a:pt x="4624084" y="845232"/>
                </a:cubicBezTo>
                <a:cubicBezTo>
                  <a:pt x="4631504" y="833200"/>
                  <a:pt x="4634671" y="816704"/>
                  <a:pt x="4644046" y="807640"/>
                </a:cubicBezTo>
                <a:cubicBezTo>
                  <a:pt x="4666315" y="785877"/>
                  <a:pt x="4690661" y="766405"/>
                  <a:pt x="4715366" y="747880"/>
                </a:cubicBezTo>
                <a:cubicBezTo>
                  <a:pt x="4723030" y="742198"/>
                  <a:pt x="4734354" y="742469"/>
                  <a:pt x="4743967" y="740034"/>
                </a:cubicBezTo>
                <a:cubicBezTo>
                  <a:pt x="4746037" y="743416"/>
                  <a:pt x="4748107" y="746798"/>
                  <a:pt x="4750170" y="750315"/>
                </a:cubicBezTo>
                <a:lnTo>
                  <a:pt x="4690070" y="838670"/>
                </a:lnTo>
                <a:lnTo>
                  <a:pt x="4688957" y="838476"/>
                </a:lnTo>
                <a:lnTo>
                  <a:pt x="4688258" y="840879"/>
                </a:lnTo>
                <a:lnTo>
                  <a:pt x="4536447" y="1010873"/>
                </a:lnTo>
                <a:cubicBezTo>
                  <a:pt x="4517703" y="1032916"/>
                  <a:pt x="4505776" y="1061308"/>
                  <a:pt x="4515274" y="1108360"/>
                </a:cubicBezTo>
                <a:cubicBezTo>
                  <a:pt x="4568823" y="1038589"/>
                  <a:pt x="4617022" y="979235"/>
                  <a:pt x="4660957" y="916220"/>
                </a:cubicBezTo>
                <a:cubicBezTo>
                  <a:pt x="4668382" y="905469"/>
                  <a:pt x="4673129" y="892556"/>
                  <a:pt x="4677146" y="879069"/>
                </a:cubicBezTo>
                <a:lnTo>
                  <a:pt x="4688258" y="840879"/>
                </a:lnTo>
                <a:lnTo>
                  <a:pt x="4689558" y="839423"/>
                </a:lnTo>
                <a:lnTo>
                  <a:pt x="4690070" y="838670"/>
                </a:lnTo>
                <a:lnTo>
                  <a:pt x="4713445" y="842765"/>
                </a:lnTo>
                <a:cubicBezTo>
                  <a:pt x="4721264" y="842494"/>
                  <a:pt x="4728628" y="838539"/>
                  <a:pt x="4735199" y="824948"/>
                </a:cubicBezTo>
                <a:cubicBezTo>
                  <a:pt x="4747011" y="800614"/>
                  <a:pt x="4766973" y="781007"/>
                  <a:pt x="4784372" y="760453"/>
                </a:cubicBezTo>
                <a:cubicBezTo>
                  <a:pt x="4795818" y="746933"/>
                  <a:pt x="4808961" y="735164"/>
                  <a:pt x="4821375" y="722591"/>
                </a:cubicBezTo>
                <a:cubicBezTo>
                  <a:pt x="4819548" y="719074"/>
                  <a:pt x="4817600" y="715700"/>
                  <a:pt x="4815781" y="712183"/>
                </a:cubicBezTo>
                <a:cubicBezTo>
                  <a:pt x="4803360" y="713806"/>
                  <a:pt x="4790833" y="715565"/>
                  <a:pt x="4777682" y="717316"/>
                </a:cubicBezTo>
                <a:cubicBezTo>
                  <a:pt x="4773298" y="701496"/>
                  <a:pt x="4769402" y="687435"/>
                  <a:pt x="4765512" y="673375"/>
                </a:cubicBezTo>
                <a:close/>
                <a:moveTo>
                  <a:pt x="5158153" y="667964"/>
                </a:moveTo>
                <a:cubicBezTo>
                  <a:pt x="5153411" y="670669"/>
                  <a:pt x="5148662" y="673510"/>
                  <a:pt x="5144279" y="676080"/>
                </a:cubicBezTo>
                <a:cubicBezTo>
                  <a:pt x="5145740" y="681618"/>
                  <a:pt x="5146836" y="685406"/>
                  <a:pt x="5147803" y="689194"/>
                </a:cubicBezTo>
                <a:cubicBezTo>
                  <a:pt x="5152795" y="686759"/>
                  <a:pt x="5158518" y="685271"/>
                  <a:pt x="5162293" y="681356"/>
                </a:cubicBezTo>
                <a:cubicBezTo>
                  <a:pt x="5163504" y="680003"/>
                  <a:pt x="5159736" y="672563"/>
                  <a:pt x="5158153" y="667964"/>
                </a:cubicBezTo>
                <a:close/>
                <a:moveTo>
                  <a:pt x="7038486" y="662561"/>
                </a:moveTo>
                <a:lnTo>
                  <a:pt x="7037759" y="663468"/>
                </a:lnTo>
                <a:lnTo>
                  <a:pt x="7037626" y="663372"/>
                </a:lnTo>
                <a:cubicBezTo>
                  <a:pt x="7037626" y="663372"/>
                  <a:pt x="7038486" y="662561"/>
                  <a:pt x="7038486" y="662561"/>
                </a:cubicBezTo>
                <a:close/>
                <a:moveTo>
                  <a:pt x="7373680" y="640383"/>
                </a:moveTo>
                <a:cubicBezTo>
                  <a:pt x="7340323" y="647004"/>
                  <a:pt x="7294811" y="626052"/>
                  <a:pt x="7280199" y="703796"/>
                </a:cubicBezTo>
                <a:cubicBezTo>
                  <a:pt x="7319881" y="684054"/>
                  <a:pt x="7349334" y="669181"/>
                  <a:pt x="7378909" y="654444"/>
                </a:cubicBezTo>
                <a:cubicBezTo>
                  <a:pt x="7377211" y="649709"/>
                  <a:pt x="7375378" y="645118"/>
                  <a:pt x="7373680" y="640383"/>
                </a:cubicBezTo>
                <a:close/>
                <a:moveTo>
                  <a:pt x="8190633" y="637795"/>
                </a:moveTo>
                <a:cubicBezTo>
                  <a:pt x="8152197" y="638297"/>
                  <a:pt x="8120041" y="676351"/>
                  <a:pt x="8081798" y="677974"/>
                </a:cubicBezTo>
                <a:cubicBezTo>
                  <a:pt x="8083502" y="684730"/>
                  <a:pt x="8085078" y="691494"/>
                  <a:pt x="8086790" y="698258"/>
                </a:cubicBezTo>
                <a:cubicBezTo>
                  <a:pt x="8118192" y="685812"/>
                  <a:pt x="8149471" y="673510"/>
                  <a:pt x="8184648" y="659720"/>
                </a:cubicBezTo>
                <a:cubicBezTo>
                  <a:pt x="8195478" y="662966"/>
                  <a:pt x="8212633" y="668234"/>
                  <a:pt x="8229802" y="673510"/>
                </a:cubicBezTo>
                <a:cubicBezTo>
                  <a:pt x="8230403" y="666475"/>
                  <a:pt x="8231019" y="659584"/>
                  <a:pt x="8231621" y="652550"/>
                </a:cubicBezTo>
                <a:cubicBezTo>
                  <a:pt x="8216955" y="641632"/>
                  <a:pt x="8203445" y="637627"/>
                  <a:pt x="8190633" y="637795"/>
                </a:cubicBezTo>
                <a:close/>
                <a:moveTo>
                  <a:pt x="5074657" y="613742"/>
                </a:moveTo>
                <a:cubicBezTo>
                  <a:pt x="5051901" y="633484"/>
                  <a:pt x="5029868" y="654309"/>
                  <a:pt x="5006252" y="672698"/>
                </a:cubicBezTo>
                <a:cubicBezTo>
                  <a:pt x="4991769" y="683918"/>
                  <a:pt x="4975338" y="692305"/>
                  <a:pt x="4959036" y="700008"/>
                </a:cubicBezTo>
                <a:cubicBezTo>
                  <a:pt x="4948686" y="705013"/>
                  <a:pt x="4935420" y="703661"/>
                  <a:pt x="4926295" y="710154"/>
                </a:cubicBezTo>
                <a:cubicBezTo>
                  <a:pt x="4841094" y="769509"/>
                  <a:pt x="4810788" y="871873"/>
                  <a:pt x="4767582" y="964084"/>
                </a:cubicBezTo>
                <a:cubicBezTo>
                  <a:pt x="4766973" y="965437"/>
                  <a:pt x="4771601" y="970036"/>
                  <a:pt x="4780361" y="982473"/>
                </a:cubicBezTo>
                <a:cubicBezTo>
                  <a:pt x="4815895" y="937991"/>
                  <a:pt x="4850097" y="894989"/>
                  <a:pt x="4884300" y="852131"/>
                </a:cubicBezTo>
                <a:lnTo>
                  <a:pt x="4883569" y="852807"/>
                </a:lnTo>
                <a:cubicBezTo>
                  <a:pt x="4909863" y="827383"/>
                  <a:pt x="4937855" y="803725"/>
                  <a:pt x="4962073" y="776002"/>
                </a:cubicBezTo>
                <a:cubicBezTo>
                  <a:pt x="5004433" y="727597"/>
                  <a:pt x="5044473" y="676756"/>
                  <a:pt x="5085609" y="626863"/>
                </a:cubicBezTo>
                <a:cubicBezTo>
                  <a:pt x="5081963" y="622535"/>
                  <a:pt x="5078310" y="618071"/>
                  <a:pt x="5074657" y="613742"/>
                </a:cubicBezTo>
                <a:close/>
                <a:moveTo>
                  <a:pt x="5237388" y="609421"/>
                </a:moveTo>
                <a:cubicBezTo>
                  <a:pt x="5231794" y="611442"/>
                  <a:pt x="5227890" y="619288"/>
                  <a:pt x="5223391" y="624564"/>
                </a:cubicBezTo>
                <a:cubicBezTo>
                  <a:pt x="5228019" y="627810"/>
                  <a:pt x="5232396" y="633214"/>
                  <a:pt x="5237145" y="633619"/>
                </a:cubicBezTo>
                <a:cubicBezTo>
                  <a:pt x="5241164" y="633890"/>
                  <a:pt x="5245546" y="628351"/>
                  <a:pt x="5255158" y="621588"/>
                </a:cubicBezTo>
                <a:cubicBezTo>
                  <a:pt x="5246880" y="615635"/>
                  <a:pt x="5240798" y="608203"/>
                  <a:pt x="5237388" y="609421"/>
                </a:cubicBezTo>
                <a:close/>
                <a:moveTo>
                  <a:pt x="5441985" y="583185"/>
                </a:moveTo>
                <a:cubicBezTo>
                  <a:pt x="5441985" y="583185"/>
                  <a:pt x="5442237" y="583320"/>
                  <a:pt x="5442237" y="583320"/>
                </a:cubicBezTo>
                <a:lnTo>
                  <a:pt x="5441690" y="583579"/>
                </a:lnTo>
                <a:close/>
                <a:moveTo>
                  <a:pt x="4846250" y="579207"/>
                </a:moveTo>
                <a:cubicBezTo>
                  <a:pt x="4829176" y="581551"/>
                  <a:pt x="4823721" y="595724"/>
                  <a:pt x="4801899" y="652415"/>
                </a:cubicBezTo>
                <a:cubicBezTo>
                  <a:pt x="4814069" y="656879"/>
                  <a:pt x="4825880" y="661072"/>
                  <a:pt x="4835256" y="664582"/>
                </a:cubicBezTo>
                <a:cubicBezTo>
                  <a:pt x="4847669" y="632672"/>
                  <a:pt x="4858012" y="606039"/>
                  <a:pt x="4868234" y="579668"/>
                </a:cubicBezTo>
                <a:cubicBezTo>
                  <a:pt x="4858924" y="578958"/>
                  <a:pt x="4851941" y="578425"/>
                  <a:pt x="4846250" y="579207"/>
                </a:cubicBezTo>
                <a:close/>
                <a:moveTo>
                  <a:pt x="8871341" y="563037"/>
                </a:moveTo>
                <a:cubicBezTo>
                  <a:pt x="8859902" y="574400"/>
                  <a:pt x="8848463" y="585755"/>
                  <a:pt x="8837024" y="597111"/>
                </a:cubicBezTo>
                <a:cubicBezTo>
                  <a:pt x="8840548" y="601981"/>
                  <a:pt x="8843958" y="606715"/>
                  <a:pt x="8847489" y="611577"/>
                </a:cubicBezTo>
                <a:cubicBezTo>
                  <a:pt x="8859902" y="602251"/>
                  <a:pt x="8872315" y="593060"/>
                  <a:pt x="8884606" y="583861"/>
                </a:cubicBezTo>
                <a:cubicBezTo>
                  <a:pt x="8880230" y="576962"/>
                  <a:pt x="8875725" y="569936"/>
                  <a:pt x="8871341" y="563037"/>
                </a:cubicBezTo>
                <a:close/>
                <a:moveTo>
                  <a:pt x="6625394" y="554928"/>
                </a:moveTo>
                <a:cubicBezTo>
                  <a:pt x="6618454" y="560872"/>
                  <a:pt x="6611391" y="566825"/>
                  <a:pt x="6604458" y="572777"/>
                </a:cubicBezTo>
                <a:cubicBezTo>
                  <a:pt x="6605918" y="574941"/>
                  <a:pt x="6607380" y="577098"/>
                  <a:pt x="6608834" y="579397"/>
                </a:cubicBezTo>
                <a:cubicBezTo>
                  <a:pt x="6616141" y="573724"/>
                  <a:pt x="6623204" y="568042"/>
                  <a:pt x="6630381" y="562360"/>
                </a:cubicBezTo>
                <a:cubicBezTo>
                  <a:pt x="6628682" y="559925"/>
                  <a:pt x="6627092" y="557363"/>
                  <a:pt x="6625394" y="554928"/>
                </a:cubicBezTo>
                <a:close/>
                <a:moveTo>
                  <a:pt x="7990021" y="552764"/>
                </a:moveTo>
                <a:cubicBezTo>
                  <a:pt x="7964343" y="562496"/>
                  <a:pt x="7944509" y="579262"/>
                  <a:pt x="7924790" y="596434"/>
                </a:cubicBezTo>
                <a:cubicBezTo>
                  <a:pt x="7902757" y="615635"/>
                  <a:pt x="7883038" y="646733"/>
                  <a:pt x="7858577" y="652415"/>
                </a:cubicBezTo>
                <a:cubicBezTo>
                  <a:pt x="7803202" y="665123"/>
                  <a:pt x="7765834" y="705149"/>
                  <a:pt x="7726159" y="741657"/>
                </a:cubicBezTo>
                <a:cubicBezTo>
                  <a:pt x="7690131" y="774649"/>
                  <a:pt x="7659087" y="814404"/>
                  <a:pt x="7625859" y="851184"/>
                </a:cubicBezTo>
                <a:cubicBezTo>
                  <a:pt x="7628789" y="855918"/>
                  <a:pt x="7631826" y="860780"/>
                  <a:pt x="7634748" y="865515"/>
                </a:cubicBezTo>
                <a:cubicBezTo>
                  <a:pt x="7664932" y="848478"/>
                  <a:pt x="7695116" y="831441"/>
                  <a:pt x="7730536" y="811428"/>
                </a:cubicBezTo>
                <a:cubicBezTo>
                  <a:pt x="7729440" y="829142"/>
                  <a:pt x="7728709" y="840767"/>
                  <a:pt x="7728588" y="841579"/>
                </a:cubicBezTo>
                <a:cubicBezTo>
                  <a:pt x="7766808" y="858751"/>
                  <a:pt x="7800645" y="873902"/>
                  <a:pt x="7839345" y="891210"/>
                </a:cubicBezTo>
                <a:cubicBezTo>
                  <a:pt x="7859186" y="871873"/>
                  <a:pt x="7882429" y="849290"/>
                  <a:pt x="7905680" y="826571"/>
                </a:cubicBezTo>
                <a:cubicBezTo>
                  <a:pt x="7903860" y="823460"/>
                  <a:pt x="7902148" y="820357"/>
                  <a:pt x="7900329" y="817245"/>
                </a:cubicBezTo>
                <a:cubicBezTo>
                  <a:pt x="7885961" y="822648"/>
                  <a:pt x="7871477" y="827924"/>
                  <a:pt x="7856873" y="833200"/>
                </a:cubicBezTo>
                <a:cubicBezTo>
                  <a:pt x="7854688" y="830494"/>
                  <a:pt x="7852489" y="827653"/>
                  <a:pt x="7850297" y="824948"/>
                </a:cubicBezTo>
                <a:cubicBezTo>
                  <a:pt x="7907384" y="755718"/>
                  <a:pt x="7964586" y="686624"/>
                  <a:pt x="8021673" y="617394"/>
                </a:cubicBezTo>
                <a:cubicBezTo>
                  <a:pt x="8019238" y="614824"/>
                  <a:pt x="8016681" y="612118"/>
                  <a:pt x="8014246" y="609556"/>
                </a:cubicBezTo>
                <a:cubicBezTo>
                  <a:pt x="7986619" y="631455"/>
                  <a:pt x="7958992" y="653362"/>
                  <a:pt x="7931358" y="675268"/>
                </a:cubicBezTo>
                <a:cubicBezTo>
                  <a:pt x="7928199" y="671345"/>
                  <a:pt x="7925155" y="667558"/>
                  <a:pt x="7921989" y="663643"/>
                </a:cubicBezTo>
                <a:cubicBezTo>
                  <a:pt x="7944624" y="626728"/>
                  <a:pt x="7967387" y="589678"/>
                  <a:pt x="7990021" y="552764"/>
                </a:cubicBezTo>
                <a:close/>
                <a:moveTo>
                  <a:pt x="8448882" y="552358"/>
                </a:moveTo>
                <a:cubicBezTo>
                  <a:pt x="8437801" y="563848"/>
                  <a:pt x="8426849" y="575482"/>
                  <a:pt x="8415775" y="586973"/>
                </a:cubicBezTo>
                <a:cubicBezTo>
                  <a:pt x="8418089" y="589814"/>
                  <a:pt x="8420402" y="592519"/>
                  <a:pt x="8422587" y="595352"/>
                </a:cubicBezTo>
                <a:cubicBezTo>
                  <a:pt x="8434026" y="584673"/>
                  <a:pt x="8445472" y="573994"/>
                  <a:pt x="8456918" y="563307"/>
                </a:cubicBezTo>
                <a:cubicBezTo>
                  <a:pt x="8454232" y="559655"/>
                  <a:pt x="8451560" y="556010"/>
                  <a:pt x="8448882" y="552358"/>
                </a:cubicBezTo>
                <a:close/>
                <a:moveTo>
                  <a:pt x="5193444" y="546406"/>
                </a:moveTo>
                <a:cubicBezTo>
                  <a:pt x="5185293" y="557228"/>
                  <a:pt x="5177142" y="568177"/>
                  <a:pt x="5168983" y="578991"/>
                </a:cubicBezTo>
                <a:cubicBezTo>
                  <a:pt x="5172880" y="582914"/>
                  <a:pt x="5176654" y="586838"/>
                  <a:pt x="5180551" y="590760"/>
                </a:cubicBezTo>
                <a:cubicBezTo>
                  <a:pt x="5189068" y="580885"/>
                  <a:pt x="5197462" y="570883"/>
                  <a:pt x="5205986" y="561008"/>
                </a:cubicBezTo>
                <a:cubicBezTo>
                  <a:pt x="5201853" y="556146"/>
                  <a:pt x="5197592" y="551276"/>
                  <a:pt x="5193444" y="546406"/>
                </a:cubicBezTo>
                <a:close/>
                <a:moveTo>
                  <a:pt x="5905952" y="545594"/>
                </a:moveTo>
                <a:cubicBezTo>
                  <a:pt x="5869925" y="556957"/>
                  <a:pt x="5842176" y="574129"/>
                  <a:pt x="5817951" y="596028"/>
                </a:cubicBezTo>
                <a:cubicBezTo>
                  <a:pt x="5798604" y="613606"/>
                  <a:pt x="5781322" y="622940"/>
                  <a:pt x="5757956" y="608068"/>
                </a:cubicBezTo>
                <a:cubicBezTo>
                  <a:pt x="5729225" y="589678"/>
                  <a:pt x="5707437" y="602251"/>
                  <a:pt x="5690154" y="629020"/>
                </a:cubicBezTo>
                <a:cubicBezTo>
                  <a:pt x="5678472" y="647004"/>
                  <a:pt x="5667885" y="666070"/>
                  <a:pt x="5656811" y="684595"/>
                </a:cubicBezTo>
                <a:cubicBezTo>
                  <a:pt x="5688821" y="611442"/>
                  <a:pt x="5744562" y="679056"/>
                  <a:pt x="5783634" y="657149"/>
                </a:cubicBezTo>
                <a:cubicBezTo>
                  <a:pt x="5777912" y="674998"/>
                  <a:pt x="5772553" y="691764"/>
                  <a:pt x="5767203" y="708666"/>
                </a:cubicBezTo>
                <a:cubicBezTo>
                  <a:pt x="5816253" y="675810"/>
                  <a:pt x="5857267" y="636054"/>
                  <a:pt x="5895245" y="593060"/>
                </a:cubicBezTo>
                <a:cubicBezTo>
                  <a:pt x="5904126" y="583050"/>
                  <a:pt x="5902666" y="561684"/>
                  <a:pt x="5905952" y="545594"/>
                </a:cubicBezTo>
                <a:close/>
                <a:moveTo>
                  <a:pt x="8059156" y="537215"/>
                </a:moveTo>
                <a:cubicBezTo>
                  <a:pt x="8055381" y="543565"/>
                  <a:pt x="8051614" y="549923"/>
                  <a:pt x="8047839" y="556416"/>
                </a:cubicBezTo>
                <a:cubicBezTo>
                  <a:pt x="8059041" y="563037"/>
                  <a:pt x="8069993" y="569936"/>
                  <a:pt x="8081432" y="576015"/>
                </a:cubicBezTo>
                <a:cubicBezTo>
                  <a:pt x="8082285" y="576421"/>
                  <a:pt x="8085816" y="570342"/>
                  <a:pt x="8091782" y="562631"/>
                </a:cubicBezTo>
                <a:cubicBezTo>
                  <a:pt x="8080580" y="553711"/>
                  <a:pt x="8069864" y="545459"/>
                  <a:pt x="8059156" y="537215"/>
                </a:cubicBezTo>
                <a:close/>
                <a:moveTo>
                  <a:pt x="6151206" y="511250"/>
                </a:moveTo>
                <a:cubicBezTo>
                  <a:pt x="6147553" y="536403"/>
                  <a:pt x="6143778" y="561549"/>
                  <a:pt x="6138792" y="596164"/>
                </a:cubicBezTo>
                <a:cubicBezTo>
                  <a:pt x="6126616" y="569259"/>
                  <a:pt x="6117979" y="549923"/>
                  <a:pt x="6105679" y="522876"/>
                </a:cubicBezTo>
                <a:cubicBezTo>
                  <a:pt x="6070746" y="578180"/>
                  <a:pt x="6023280" y="597787"/>
                  <a:pt x="5977638" y="621993"/>
                </a:cubicBezTo>
                <a:cubicBezTo>
                  <a:pt x="5933822" y="645253"/>
                  <a:pt x="5899744" y="682701"/>
                  <a:pt x="5871263" y="732196"/>
                </a:cubicBezTo>
                <a:cubicBezTo>
                  <a:pt x="5889279" y="736517"/>
                  <a:pt x="5902666" y="739764"/>
                  <a:pt x="5924455" y="745039"/>
                </a:cubicBezTo>
                <a:cubicBezTo>
                  <a:pt x="5894149" y="774784"/>
                  <a:pt x="5870898" y="797638"/>
                  <a:pt x="5846072" y="822115"/>
                </a:cubicBezTo>
                <a:cubicBezTo>
                  <a:pt x="5857267" y="843067"/>
                  <a:pt x="5866278" y="859563"/>
                  <a:pt x="5877352" y="879982"/>
                </a:cubicBezTo>
                <a:cubicBezTo>
                  <a:pt x="5841689" y="930686"/>
                  <a:pt x="5806756" y="980452"/>
                  <a:pt x="5771702" y="1030210"/>
                </a:cubicBezTo>
                <a:cubicBezTo>
                  <a:pt x="5803353" y="1016953"/>
                  <a:pt x="5831225" y="998436"/>
                  <a:pt x="5849970" y="971930"/>
                </a:cubicBezTo>
                <a:cubicBezTo>
                  <a:pt x="5919462" y="873226"/>
                  <a:pt x="6000888" y="786418"/>
                  <a:pt x="6090595" y="713536"/>
                </a:cubicBezTo>
                <a:cubicBezTo>
                  <a:pt x="6158991" y="657961"/>
                  <a:pt x="6161549" y="590219"/>
                  <a:pt x="6165317" y="515173"/>
                </a:cubicBezTo>
                <a:cubicBezTo>
                  <a:pt x="6160574" y="513820"/>
                  <a:pt x="6155947" y="512603"/>
                  <a:pt x="6151206" y="511250"/>
                </a:cubicBezTo>
                <a:close/>
                <a:moveTo>
                  <a:pt x="5991275" y="467985"/>
                </a:moveTo>
                <a:cubicBezTo>
                  <a:pt x="5946236" y="488667"/>
                  <a:pt x="5946236" y="488667"/>
                  <a:pt x="5938328" y="533833"/>
                </a:cubicBezTo>
                <a:cubicBezTo>
                  <a:pt x="5961207" y="513279"/>
                  <a:pt x="5980439" y="495836"/>
                  <a:pt x="5999670" y="478393"/>
                </a:cubicBezTo>
                <a:cubicBezTo>
                  <a:pt x="5996870" y="474876"/>
                  <a:pt x="5994068" y="471494"/>
                  <a:pt x="5991275" y="467985"/>
                </a:cubicBezTo>
                <a:close/>
                <a:moveTo>
                  <a:pt x="9055130" y="466632"/>
                </a:moveTo>
                <a:cubicBezTo>
                  <a:pt x="9022389" y="508950"/>
                  <a:pt x="8989648" y="551276"/>
                  <a:pt x="8953133" y="598193"/>
                </a:cubicBezTo>
                <a:cubicBezTo>
                  <a:pt x="9025677" y="591166"/>
                  <a:pt x="9027740" y="515037"/>
                  <a:pt x="9064986" y="477447"/>
                </a:cubicBezTo>
                <a:cubicBezTo>
                  <a:pt x="9061698" y="473794"/>
                  <a:pt x="9058418" y="470142"/>
                  <a:pt x="9055130" y="466632"/>
                </a:cubicBezTo>
                <a:close/>
                <a:moveTo>
                  <a:pt x="6741868" y="461086"/>
                </a:moveTo>
                <a:cubicBezTo>
                  <a:pt x="6711684" y="505568"/>
                  <a:pt x="6682354" y="548841"/>
                  <a:pt x="6652900" y="592113"/>
                </a:cubicBezTo>
                <a:cubicBezTo>
                  <a:pt x="6656788" y="595217"/>
                  <a:pt x="6660694" y="598463"/>
                  <a:pt x="6664705" y="601575"/>
                </a:cubicBezTo>
                <a:cubicBezTo>
                  <a:pt x="6690990" y="570477"/>
                  <a:pt x="6717285" y="539379"/>
                  <a:pt x="6746617" y="504629"/>
                </a:cubicBezTo>
                <a:cubicBezTo>
                  <a:pt x="6752821" y="532751"/>
                  <a:pt x="6756839" y="550870"/>
                  <a:pt x="6761587" y="572236"/>
                </a:cubicBezTo>
                <a:cubicBezTo>
                  <a:pt x="6801148" y="554522"/>
                  <a:pt x="6806133" y="524769"/>
                  <a:pt x="6802845" y="490290"/>
                </a:cubicBezTo>
                <a:cubicBezTo>
                  <a:pt x="6782273" y="480423"/>
                  <a:pt x="6764510" y="471900"/>
                  <a:pt x="6741868" y="461086"/>
                </a:cubicBezTo>
                <a:close/>
                <a:moveTo>
                  <a:pt x="8558056" y="419572"/>
                </a:moveTo>
                <a:cubicBezTo>
                  <a:pt x="8558056" y="419572"/>
                  <a:pt x="8558787" y="420384"/>
                  <a:pt x="8558787" y="420384"/>
                </a:cubicBezTo>
                <a:lnTo>
                  <a:pt x="8557480" y="421023"/>
                </a:lnTo>
                <a:close/>
                <a:moveTo>
                  <a:pt x="4796211" y="412967"/>
                </a:moveTo>
                <a:cubicBezTo>
                  <a:pt x="4768047" y="410439"/>
                  <a:pt x="4763140" y="422686"/>
                  <a:pt x="4756387" y="465280"/>
                </a:cubicBezTo>
                <a:cubicBezTo>
                  <a:pt x="4779379" y="451625"/>
                  <a:pt x="4802386" y="437962"/>
                  <a:pt x="4833057" y="419843"/>
                </a:cubicBezTo>
                <a:cubicBezTo>
                  <a:pt x="4817571" y="416294"/>
                  <a:pt x="4805599" y="413809"/>
                  <a:pt x="4796211" y="412967"/>
                </a:cubicBezTo>
                <a:close/>
                <a:moveTo>
                  <a:pt x="4251033" y="389016"/>
                </a:moveTo>
                <a:cubicBezTo>
                  <a:pt x="4246771" y="395509"/>
                  <a:pt x="4242516" y="401994"/>
                  <a:pt x="4238376" y="408487"/>
                </a:cubicBezTo>
                <a:cubicBezTo>
                  <a:pt x="4240203" y="410111"/>
                  <a:pt x="4241907" y="411734"/>
                  <a:pt x="4243612" y="413357"/>
                </a:cubicBezTo>
                <a:cubicBezTo>
                  <a:pt x="4248597" y="408352"/>
                  <a:pt x="4253590" y="403347"/>
                  <a:pt x="4258582" y="398214"/>
                </a:cubicBezTo>
                <a:cubicBezTo>
                  <a:pt x="4256018" y="395103"/>
                  <a:pt x="4253590" y="392127"/>
                  <a:pt x="4251033" y="389016"/>
                </a:cubicBezTo>
                <a:close/>
                <a:moveTo>
                  <a:pt x="8156527" y="378878"/>
                </a:moveTo>
                <a:lnTo>
                  <a:pt x="8157135" y="379554"/>
                </a:lnTo>
                <a:lnTo>
                  <a:pt x="8156329" y="379623"/>
                </a:lnTo>
                <a:close/>
                <a:moveTo>
                  <a:pt x="6705603" y="374414"/>
                </a:moveTo>
                <a:cubicBezTo>
                  <a:pt x="6634277" y="409705"/>
                  <a:pt x="6599466" y="477988"/>
                  <a:pt x="6559662" y="539515"/>
                </a:cubicBezTo>
                <a:cubicBezTo>
                  <a:pt x="6610539" y="490696"/>
                  <a:pt x="6700855" y="487314"/>
                  <a:pt x="6705603" y="374414"/>
                </a:cubicBezTo>
                <a:close/>
                <a:moveTo>
                  <a:pt x="6453539" y="338311"/>
                </a:moveTo>
                <a:cubicBezTo>
                  <a:pt x="6453539" y="338311"/>
                  <a:pt x="6454140" y="339122"/>
                  <a:pt x="6452071" y="339934"/>
                </a:cubicBezTo>
                <a:lnTo>
                  <a:pt x="6451917" y="339870"/>
                </a:lnTo>
                <a:close/>
                <a:moveTo>
                  <a:pt x="4755649" y="313157"/>
                </a:moveTo>
                <a:cubicBezTo>
                  <a:pt x="4741044" y="322897"/>
                  <a:pt x="4726561" y="332764"/>
                  <a:pt x="4711963" y="342504"/>
                </a:cubicBezTo>
                <a:cubicBezTo>
                  <a:pt x="4715366" y="348043"/>
                  <a:pt x="4718768" y="353589"/>
                  <a:pt x="4722056" y="359135"/>
                </a:cubicBezTo>
                <a:cubicBezTo>
                  <a:pt x="4735937" y="348043"/>
                  <a:pt x="4749811" y="337093"/>
                  <a:pt x="4763686" y="326144"/>
                </a:cubicBezTo>
                <a:cubicBezTo>
                  <a:pt x="4761007" y="321815"/>
                  <a:pt x="4758328" y="317486"/>
                  <a:pt x="4755649" y="313157"/>
                </a:cubicBezTo>
                <a:close/>
                <a:moveTo>
                  <a:pt x="4375300" y="131163"/>
                </a:moveTo>
                <a:cubicBezTo>
                  <a:pt x="4371646" y="135078"/>
                  <a:pt x="4368001" y="139136"/>
                  <a:pt x="4364348" y="143059"/>
                </a:cubicBezTo>
                <a:cubicBezTo>
                  <a:pt x="4371532" y="151581"/>
                  <a:pt x="4378709" y="160231"/>
                  <a:pt x="4385771" y="168889"/>
                </a:cubicBezTo>
                <a:cubicBezTo>
                  <a:pt x="4389904" y="163748"/>
                  <a:pt x="4394044" y="158608"/>
                  <a:pt x="4398184" y="153467"/>
                </a:cubicBezTo>
                <a:cubicBezTo>
                  <a:pt x="4390514" y="146035"/>
                  <a:pt x="4382971" y="138595"/>
                  <a:pt x="4375300" y="131163"/>
                </a:cubicBezTo>
                <a:close/>
                <a:moveTo>
                  <a:pt x="4488858" y="32586"/>
                </a:moveTo>
                <a:cubicBezTo>
                  <a:pt x="4485692" y="32586"/>
                  <a:pt x="4482404" y="35292"/>
                  <a:pt x="4479245" y="36915"/>
                </a:cubicBezTo>
                <a:cubicBezTo>
                  <a:pt x="4480707" y="40026"/>
                  <a:pt x="4482290" y="43002"/>
                  <a:pt x="4483751" y="46114"/>
                </a:cubicBezTo>
                <a:cubicBezTo>
                  <a:pt x="4486910" y="44355"/>
                  <a:pt x="4490083" y="42732"/>
                  <a:pt x="4493120" y="40973"/>
                </a:cubicBezTo>
                <a:cubicBezTo>
                  <a:pt x="4491658" y="37997"/>
                  <a:pt x="4490197" y="32586"/>
                  <a:pt x="4488858" y="32586"/>
                </a:cubicBezTo>
                <a:close/>
                <a:moveTo>
                  <a:pt x="4499193" y="854"/>
                </a:moveTo>
                <a:cubicBezTo>
                  <a:pt x="4523767" y="4483"/>
                  <a:pt x="4548051" y="19068"/>
                  <a:pt x="4573450" y="32451"/>
                </a:cubicBezTo>
                <a:cubicBezTo>
                  <a:pt x="4558845" y="114532"/>
                  <a:pt x="4476932" y="122235"/>
                  <a:pt x="4434206" y="172128"/>
                </a:cubicBezTo>
                <a:cubicBezTo>
                  <a:pt x="4436892" y="177133"/>
                  <a:pt x="4439564" y="182138"/>
                  <a:pt x="4442243" y="187143"/>
                </a:cubicBezTo>
                <a:cubicBezTo>
                  <a:pt x="4500791" y="169024"/>
                  <a:pt x="4559332" y="150905"/>
                  <a:pt x="4622866" y="131298"/>
                </a:cubicBezTo>
                <a:cubicBezTo>
                  <a:pt x="4615925" y="183491"/>
                  <a:pt x="4574059" y="195928"/>
                  <a:pt x="4552879" y="224591"/>
                </a:cubicBezTo>
                <a:cubicBezTo>
                  <a:pt x="4535108" y="218512"/>
                  <a:pt x="4520023" y="213236"/>
                  <a:pt x="4505053" y="208095"/>
                </a:cubicBezTo>
                <a:cubicBezTo>
                  <a:pt x="4503219" y="212289"/>
                  <a:pt x="4501278" y="216618"/>
                  <a:pt x="4499445" y="220811"/>
                </a:cubicBezTo>
                <a:cubicBezTo>
                  <a:pt x="4512474" y="232302"/>
                  <a:pt x="4525496" y="243792"/>
                  <a:pt x="4540100" y="256914"/>
                </a:cubicBezTo>
                <a:cubicBezTo>
                  <a:pt x="4577834" y="221893"/>
                  <a:pt x="4611907" y="213371"/>
                  <a:pt x="4647692" y="256914"/>
                </a:cubicBezTo>
                <a:cubicBezTo>
                  <a:pt x="4659618" y="271381"/>
                  <a:pt x="4682381" y="274763"/>
                  <a:pt x="4696621" y="281518"/>
                </a:cubicBezTo>
                <a:cubicBezTo>
                  <a:pt x="4726690" y="266917"/>
                  <a:pt x="4754918" y="253262"/>
                  <a:pt x="4797280" y="232708"/>
                </a:cubicBezTo>
                <a:cubicBezTo>
                  <a:pt x="4783154" y="278407"/>
                  <a:pt x="4772689" y="310324"/>
                  <a:pt x="4823079" y="313969"/>
                </a:cubicBezTo>
                <a:cubicBezTo>
                  <a:pt x="4823079" y="319245"/>
                  <a:pt x="4823201" y="324521"/>
                  <a:pt x="4823201" y="329924"/>
                </a:cubicBezTo>
                <a:cubicBezTo>
                  <a:pt x="4802386" y="343181"/>
                  <a:pt x="4781578" y="356430"/>
                  <a:pt x="4760763" y="369679"/>
                </a:cubicBezTo>
                <a:cubicBezTo>
                  <a:pt x="4764051" y="375631"/>
                  <a:pt x="4767210" y="381575"/>
                  <a:pt x="4770497" y="387527"/>
                </a:cubicBezTo>
                <a:cubicBezTo>
                  <a:pt x="4808231" y="378742"/>
                  <a:pt x="4848758" y="376849"/>
                  <a:pt x="4882838" y="359406"/>
                </a:cubicBezTo>
                <a:cubicBezTo>
                  <a:pt x="4916431" y="342234"/>
                  <a:pt x="4924469" y="284900"/>
                  <a:pt x="4977895" y="283683"/>
                </a:cubicBezTo>
                <a:cubicBezTo>
                  <a:pt x="4958670" y="317351"/>
                  <a:pt x="4939438" y="351019"/>
                  <a:pt x="4915944" y="392262"/>
                </a:cubicBezTo>
                <a:cubicBezTo>
                  <a:pt x="4978382" y="371573"/>
                  <a:pt x="5010880" y="293956"/>
                  <a:pt x="5088295" y="308566"/>
                </a:cubicBezTo>
                <a:cubicBezTo>
                  <a:pt x="5046421" y="360894"/>
                  <a:pt x="5008695" y="408082"/>
                  <a:pt x="4967917" y="459057"/>
                </a:cubicBezTo>
                <a:cubicBezTo>
                  <a:pt x="4959280" y="443238"/>
                  <a:pt x="4953556" y="432964"/>
                  <a:pt x="4944309" y="416198"/>
                </a:cubicBezTo>
                <a:cubicBezTo>
                  <a:pt x="4939560" y="434580"/>
                  <a:pt x="4935907" y="448243"/>
                  <a:pt x="4932376" y="461898"/>
                </a:cubicBezTo>
                <a:cubicBezTo>
                  <a:pt x="4862396" y="477852"/>
                  <a:pt x="4850470" y="486104"/>
                  <a:pt x="4818216" y="544918"/>
                </a:cubicBezTo>
                <a:cubicBezTo>
                  <a:pt x="4870547" y="491778"/>
                  <a:pt x="4918867" y="536944"/>
                  <a:pt x="4976312" y="548164"/>
                </a:cubicBezTo>
                <a:cubicBezTo>
                  <a:pt x="4982644" y="530045"/>
                  <a:pt x="4989950" y="509221"/>
                  <a:pt x="4998230" y="485699"/>
                </a:cubicBezTo>
                <a:cubicBezTo>
                  <a:pt x="5054694" y="477311"/>
                  <a:pt x="5057867" y="474065"/>
                  <a:pt x="5079040" y="391992"/>
                </a:cubicBezTo>
                <a:cubicBezTo>
                  <a:pt x="5093524" y="399965"/>
                  <a:pt x="5119324" y="411058"/>
                  <a:pt x="5118593" y="414169"/>
                </a:cubicBezTo>
                <a:cubicBezTo>
                  <a:pt x="5107641" y="459733"/>
                  <a:pt x="5148419" y="458110"/>
                  <a:pt x="5170079" y="480964"/>
                </a:cubicBezTo>
                <a:cubicBezTo>
                  <a:pt x="5149508" y="507462"/>
                  <a:pt x="5130405" y="532074"/>
                  <a:pt x="5109224" y="559249"/>
                </a:cubicBezTo>
                <a:cubicBezTo>
                  <a:pt x="5138069" y="556957"/>
                  <a:pt x="5138069" y="556957"/>
                  <a:pt x="5189676" y="496783"/>
                </a:cubicBezTo>
                <a:cubicBezTo>
                  <a:pt x="5201610" y="505027"/>
                  <a:pt x="5214266" y="513685"/>
                  <a:pt x="5223635" y="520178"/>
                </a:cubicBezTo>
                <a:cubicBezTo>
                  <a:pt x="5266355" y="442832"/>
                  <a:pt x="5335610" y="395779"/>
                  <a:pt x="5379060" y="314645"/>
                </a:cubicBezTo>
                <a:cubicBezTo>
                  <a:pt x="5403643" y="361570"/>
                  <a:pt x="5404861" y="389557"/>
                  <a:pt x="5372492" y="422548"/>
                </a:cubicBezTo>
                <a:cubicBezTo>
                  <a:pt x="5330009" y="465956"/>
                  <a:pt x="5294475" y="517878"/>
                  <a:pt x="5249193" y="574535"/>
                </a:cubicBezTo>
                <a:cubicBezTo>
                  <a:pt x="5269642" y="570342"/>
                  <a:pt x="5282543" y="567636"/>
                  <a:pt x="5299225" y="564254"/>
                </a:cubicBezTo>
                <a:cubicBezTo>
                  <a:pt x="5293859" y="577368"/>
                  <a:pt x="5289360" y="588326"/>
                  <a:pt x="5280236" y="610773"/>
                </a:cubicBezTo>
                <a:cubicBezTo>
                  <a:pt x="5310779" y="584538"/>
                  <a:pt x="5333420" y="565201"/>
                  <a:pt x="5356061" y="545865"/>
                </a:cubicBezTo>
                <a:cubicBezTo>
                  <a:pt x="5359707" y="548705"/>
                  <a:pt x="5363366" y="551411"/>
                  <a:pt x="5367135" y="554252"/>
                </a:cubicBezTo>
                <a:cubicBezTo>
                  <a:pt x="5353626" y="580750"/>
                  <a:pt x="5340116" y="607256"/>
                  <a:pt x="5323685" y="639436"/>
                </a:cubicBezTo>
                <a:lnTo>
                  <a:pt x="5441690" y="583579"/>
                </a:lnTo>
                <a:lnTo>
                  <a:pt x="5393550" y="647680"/>
                </a:lnTo>
                <a:cubicBezTo>
                  <a:pt x="5354471" y="690953"/>
                  <a:pt x="5352530" y="699602"/>
                  <a:pt x="5375049" y="758018"/>
                </a:cubicBezTo>
                <a:cubicBezTo>
                  <a:pt x="5387943" y="791415"/>
                  <a:pt x="5386360" y="822783"/>
                  <a:pt x="5361898" y="850643"/>
                </a:cubicBezTo>
                <a:cubicBezTo>
                  <a:pt x="5339873" y="875788"/>
                  <a:pt x="5330618" y="902700"/>
                  <a:pt x="5361533" y="933933"/>
                </a:cubicBezTo>
                <a:cubicBezTo>
                  <a:pt x="5389404" y="917302"/>
                  <a:pt x="5423734" y="910944"/>
                  <a:pt x="5405720" y="857939"/>
                </a:cubicBezTo>
                <a:cubicBezTo>
                  <a:pt x="5401701" y="846043"/>
                  <a:pt x="5414114" y="821168"/>
                  <a:pt x="5425189" y="810211"/>
                </a:cubicBezTo>
                <a:cubicBezTo>
                  <a:pt x="5466087" y="770185"/>
                  <a:pt x="5509652" y="733549"/>
                  <a:pt x="5552020" y="695417"/>
                </a:cubicBezTo>
                <a:cubicBezTo>
                  <a:pt x="5558336" y="689735"/>
                  <a:pt x="5569297" y="682971"/>
                  <a:pt x="5569052" y="677162"/>
                </a:cubicBezTo>
                <a:cubicBezTo>
                  <a:pt x="5566373" y="603198"/>
                  <a:pt x="5625044" y="611036"/>
                  <a:pt x="5664718" y="587649"/>
                </a:cubicBezTo>
                <a:cubicBezTo>
                  <a:pt x="5661316" y="538162"/>
                  <a:pt x="5686508" y="500436"/>
                  <a:pt x="5719980" y="471630"/>
                </a:cubicBezTo>
                <a:cubicBezTo>
                  <a:pt x="5777790" y="421872"/>
                  <a:pt x="5838767" y="376849"/>
                  <a:pt x="5897795" y="328706"/>
                </a:cubicBezTo>
                <a:cubicBezTo>
                  <a:pt x="5939911" y="294362"/>
                  <a:pt x="5981054" y="258530"/>
                  <a:pt x="6024504" y="221623"/>
                </a:cubicBezTo>
                <a:cubicBezTo>
                  <a:pt x="6056750" y="245686"/>
                  <a:pt x="6060404" y="271516"/>
                  <a:pt x="6030463" y="299638"/>
                </a:cubicBezTo>
                <a:cubicBezTo>
                  <a:pt x="6047990" y="340881"/>
                  <a:pt x="6070259" y="347231"/>
                  <a:pt x="6097406" y="317621"/>
                </a:cubicBezTo>
                <a:cubicBezTo>
                  <a:pt x="6123206" y="289500"/>
                  <a:pt x="6146701" y="258665"/>
                  <a:pt x="6172135" y="230002"/>
                </a:cubicBezTo>
                <a:cubicBezTo>
                  <a:pt x="6185279" y="215265"/>
                  <a:pt x="6200493" y="202963"/>
                  <a:pt x="6214861" y="189570"/>
                </a:cubicBezTo>
                <a:cubicBezTo>
                  <a:pt x="6218751" y="192817"/>
                  <a:pt x="6222648" y="196199"/>
                  <a:pt x="6226543" y="199445"/>
                </a:cubicBezTo>
                <a:cubicBezTo>
                  <a:pt x="6204634" y="261776"/>
                  <a:pt x="6182844" y="323979"/>
                  <a:pt x="6157896" y="395103"/>
                </a:cubicBezTo>
                <a:cubicBezTo>
                  <a:pt x="6172258" y="387392"/>
                  <a:pt x="6186131" y="384687"/>
                  <a:pt x="6192584" y="375496"/>
                </a:cubicBezTo>
                <a:cubicBezTo>
                  <a:pt x="6202319" y="361706"/>
                  <a:pt x="6210355" y="343992"/>
                  <a:pt x="6212783" y="326955"/>
                </a:cubicBezTo>
                <a:cubicBezTo>
                  <a:pt x="6221429" y="266646"/>
                  <a:pt x="6260990" y="239471"/>
                  <a:pt x="6308084" y="207960"/>
                </a:cubicBezTo>
                <a:cubicBezTo>
                  <a:pt x="6262931" y="282330"/>
                  <a:pt x="6262931" y="282330"/>
                  <a:pt x="6342902" y="355618"/>
                </a:cubicBezTo>
                <a:cubicBezTo>
                  <a:pt x="6346792" y="300314"/>
                  <a:pt x="6362857" y="252991"/>
                  <a:pt x="6401923" y="220811"/>
                </a:cubicBezTo>
                <a:cubicBezTo>
                  <a:pt x="6410812" y="213506"/>
                  <a:pt x="6426026" y="215400"/>
                  <a:pt x="6444649" y="224726"/>
                </a:cubicBezTo>
                <a:cubicBezTo>
                  <a:pt x="6430776" y="244604"/>
                  <a:pt x="6417023" y="264346"/>
                  <a:pt x="6396573" y="293685"/>
                </a:cubicBezTo>
                <a:cubicBezTo>
                  <a:pt x="6419093" y="284630"/>
                  <a:pt x="6433576" y="278813"/>
                  <a:pt x="6462176" y="267187"/>
                </a:cubicBezTo>
                <a:cubicBezTo>
                  <a:pt x="6443066" y="293017"/>
                  <a:pt x="6432601" y="307078"/>
                  <a:pt x="6418728" y="325873"/>
                </a:cubicBezTo>
                <a:lnTo>
                  <a:pt x="6451917" y="339870"/>
                </a:lnTo>
                <a:lnTo>
                  <a:pt x="6385500" y="403753"/>
                </a:lnTo>
                <a:cubicBezTo>
                  <a:pt x="6348132" y="433911"/>
                  <a:pt x="6318800" y="468662"/>
                  <a:pt x="6313077" y="528692"/>
                </a:cubicBezTo>
                <a:cubicBezTo>
                  <a:pt x="6356525" y="513549"/>
                  <a:pt x="6403878" y="522207"/>
                  <a:pt x="6435036" y="471765"/>
                </a:cubicBezTo>
                <a:cubicBezTo>
                  <a:pt x="6442459" y="459869"/>
                  <a:pt x="6473007" y="456351"/>
                  <a:pt x="6488958" y="462168"/>
                </a:cubicBezTo>
                <a:cubicBezTo>
                  <a:pt x="6523640" y="475012"/>
                  <a:pt x="6551146" y="463656"/>
                  <a:pt x="6591679" y="443102"/>
                </a:cubicBezTo>
                <a:cubicBezTo>
                  <a:pt x="6568550" y="429177"/>
                  <a:pt x="6554312" y="420654"/>
                  <a:pt x="6537758" y="410787"/>
                </a:cubicBezTo>
                <a:cubicBezTo>
                  <a:pt x="6545667" y="369273"/>
                  <a:pt x="6535567" y="321950"/>
                  <a:pt x="6550292" y="279489"/>
                </a:cubicBezTo>
                <a:cubicBezTo>
                  <a:pt x="6555165" y="279625"/>
                  <a:pt x="6560034" y="279760"/>
                  <a:pt x="6564899" y="279895"/>
                </a:cubicBezTo>
                <a:cubicBezTo>
                  <a:pt x="6569159" y="297067"/>
                  <a:pt x="6573422" y="314104"/>
                  <a:pt x="6579266" y="337499"/>
                </a:cubicBezTo>
                <a:cubicBezTo>
                  <a:pt x="6641819" y="298961"/>
                  <a:pt x="6683083" y="243116"/>
                  <a:pt x="6723252" y="180515"/>
                </a:cubicBezTo>
                <a:cubicBezTo>
                  <a:pt x="6733102" y="255697"/>
                  <a:pt x="6666287" y="287065"/>
                  <a:pt x="6650343" y="356159"/>
                </a:cubicBezTo>
                <a:cubicBezTo>
                  <a:pt x="6706090" y="342234"/>
                  <a:pt x="6750026" y="298555"/>
                  <a:pt x="6798711" y="336146"/>
                </a:cubicBezTo>
                <a:cubicBezTo>
                  <a:pt x="6804192" y="340340"/>
                  <a:pt x="6803331" y="354536"/>
                  <a:pt x="6806985" y="370896"/>
                </a:cubicBezTo>
                <a:cubicBezTo>
                  <a:pt x="6776557" y="365080"/>
                  <a:pt x="6739805" y="336823"/>
                  <a:pt x="6740164" y="404700"/>
                </a:cubicBezTo>
                <a:cubicBezTo>
                  <a:pt x="6756352" y="400236"/>
                  <a:pt x="6770103" y="395509"/>
                  <a:pt x="6784229" y="392803"/>
                </a:cubicBezTo>
                <a:cubicBezTo>
                  <a:pt x="6827069" y="384687"/>
                  <a:pt x="6868333" y="379419"/>
                  <a:pt x="6891577" y="436339"/>
                </a:cubicBezTo>
                <a:cubicBezTo>
                  <a:pt x="6895101" y="445131"/>
                  <a:pt x="6922247" y="451895"/>
                  <a:pt x="6931495" y="446078"/>
                </a:cubicBezTo>
                <a:cubicBezTo>
                  <a:pt x="6960590" y="427418"/>
                  <a:pt x="6987000" y="403482"/>
                  <a:pt x="7012921" y="379419"/>
                </a:cubicBezTo>
                <a:cubicBezTo>
                  <a:pt x="7026187" y="366973"/>
                  <a:pt x="7036171" y="350072"/>
                  <a:pt x="7047610" y="335199"/>
                </a:cubicBezTo>
                <a:cubicBezTo>
                  <a:pt x="7052352" y="336958"/>
                  <a:pt x="7057230" y="338717"/>
                  <a:pt x="7061972" y="340610"/>
                </a:cubicBezTo>
                <a:cubicBezTo>
                  <a:pt x="7057102" y="363727"/>
                  <a:pt x="7052237" y="386716"/>
                  <a:pt x="7047489" y="409840"/>
                </a:cubicBezTo>
                <a:cubicBezTo>
                  <a:pt x="7040427" y="417272"/>
                  <a:pt x="7033371" y="424713"/>
                  <a:pt x="7026317" y="432153"/>
                </a:cubicBezTo>
                <a:cubicBezTo>
                  <a:pt x="7021689" y="438638"/>
                  <a:pt x="7017061" y="445131"/>
                  <a:pt x="7012319" y="451625"/>
                </a:cubicBezTo>
                <a:cubicBezTo>
                  <a:pt x="7048097" y="472441"/>
                  <a:pt x="7042618" y="508950"/>
                  <a:pt x="7041043" y="544241"/>
                </a:cubicBezTo>
                <a:cubicBezTo>
                  <a:pt x="7040799" y="550329"/>
                  <a:pt x="7042504" y="556552"/>
                  <a:pt x="7043471" y="564525"/>
                </a:cubicBezTo>
                <a:cubicBezTo>
                  <a:pt x="6996619" y="585620"/>
                  <a:pt x="6947690" y="602522"/>
                  <a:pt x="6921882" y="664582"/>
                </a:cubicBezTo>
                <a:lnTo>
                  <a:pt x="6964534" y="676600"/>
                </a:lnTo>
                <a:lnTo>
                  <a:pt x="6932592" y="764646"/>
                </a:lnTo>
                <a:cubicBezTo>
                  <a:pt x="6937340" y="768705"/>
                  <a:pt x="6942089" y="772890"/>
                  <a:pt x="6946830" y="776949"/>
                </a:cubicBezTo>
                <a:lnTo>
                  <a:pt x="7037759" y="663468"/>
                </a:lnTo>
                <a:lnTo>
                  <a:pt x="7052432" y="674102"/>
                </a:lnTo>
                <a:cubicBezTo>
                  <a:pt x="7053119" y="679088"/>
                  <a:pt x="7050106" y="685140"/>
                  <a:pt x="7045054" y="691223"/>
                </a:cubicBezTo>
                <a:cubicBezTo>
                  <a:pt x="7030083" y="709478"/>
                  <a:pt x="7013408" y="725973"/>
                  <a:pt x="6997951" y="743957"/>
                </a:cubicBezTo>
                <a:cubicBezTo>
                  <a:pt x="6975926" y="769644"/>
                  <a:pt x="6969471" y="796556"/>
                  <a:pt x="6997708" y="832118"/>
                </a:cubicBezTo>
                <a:cubicBezTo>
                  <a:pt x="7013287" y="814810"/>
                  <a:pt x="7035807" y="801426"/>
                  <a:pt x="7038357" y="784389"/>
                </a:cubicBezTo>
                <a:cubicBezTo>
                  <a:pt x="7047123" y="725567"/>
                  <a:pt x="7096418" y="730032"/>
                  <a:pt x="7127576" y="707854"/>
                </a:cubicBezTo>
                <a:cubicBezTo>
                  <a:pt x="7136944" y="701226"/>
                  <a:pt x="7156663" y="712454"/>
                  <a:pt x="7175895" y="716377"/>
                </a:cubicBezTo>
                <a:cubicBezTo>
                  <a:pt x="7175286" y="690682"/>
                  <a:pt x="7178696" y="669046"/>
                  <a:pt x="7208149" y="658096"/>
                </a:cubicBezTo>
                <a:cubicBezTo>
                  <a:pt x="7240037" y="646192"/>
                  <a:pt x="7261698" y="616853"/>
                  <a:pt x="7254642" y="583050"/>
                </a:cubicBezTo>
                <a:cubicBezTo>
                  <a:pt x="7327065" y="549923"/>
                  <a:pt x="7356876" y="481911"/>
                  <a:pt x="7401063" y="422413"/>
                </a:cubicBezTo>
                <a:cubicBezTo>
                  <a:pt x="7390348" y="480964"/>
                  <a:pt x="7379640" y="539515"/>
                  <a:pt x="7368802" y="598328"/>
                </a:cubicBezTo>
                <a:cubicBezTo>
                  <a:pt x="7385119" y="603739"/>
                  <a:pt x="7404222" y="609962"/>
                  <a:pt x="7423096" y="616041"/>
                </a:cubicBezTo>
                <a:cubicBezTo>
                  <a:pt x="7479932" y="561008"/>
                  <a:pt x="7536891" y="505703"/>
                  <a:pt x="7593971" y="450543"/>
                </a:cubicBezTo>
                <a:cubicBezTo>
                  <a:pt x="7598118" y="453781"/>
                  <a:pt x="7602251" y="457163"/>
                  <a:pt x="7606391" y="460410"/>
                </a:cubicBezTo>
                <a:cubicBezTo>
                  <a:pt x="7595804" y="477988"/>
                  <a:pt x="7587768" y="498677"/>
                  <a:pt x="7574259" y="512603"/>
                </a:cubicBezTo>
                <a:cubicBezTo>
                  <a:pt x="7551374" y="536133"/>
                  <a:pt x="7525939" y="553440"/>
                  <a:pt x="7533245" y="597381"/>
                </a:cubicBezTo>
                <a:cubicBezTo>
                  <a:pt x="7535437" y="610630"/>
                  <a:pt x="7515961" y="629426"/>
                  <a:pt x="7504766" y="644171"/>
                </a:cubicBezTo>
                <a:cubicBezTo>
                  <a:pt x="7491737" y="661208"/>
                  <a:pt x="7476888" y="676621"/>
                  <a:pt x="7462892" y="692847"/>
                </a:cubicBezTo>
                <a:cubicBezTo>
                  <a:pt x="7466173" y="697040"/>
                  <a:pt x="7469589" y="701226"/>
                  <a:pt x="7472870" y="705554"/>
                </a:cubicBezTo>
                <a:cubicBezTo>
                  <a:pt x="7482246" y="698528"/>
                  <a:pt x="7491615" y="691358"/>
                  <a:pt x="7507437" y="679462"/>
                </a:cubicBezTo>
                <a:cubicBezTo>
                  <a:pt x="7517422" y="700820"/>
                  <a:pt x="7527157" y="721509"/>
                  <a:pt x="7536282" y="741116"/>
                </a:cubicBezTo>
                <a:cubicBezTo>
                  <a:pt x="7524599" y="769381"/>
                  <a:pt x="7474088" y="767487"/>
                  <a:pt x="7498799" y="816298"/>
                </a:cubicBezTo>
                <a:cubicBezTo>
                  <a:pt x="7526304" y="808993"/>
                  <a:pt x="7554662" y="801561"/>
                  <a:pt x="7588620" y="792633"/>
                </a:cubicBezTo>
                <a:cubicBezTo>
                  <a:pt x="7570971" y="749774"/>
                  <a:pt x="7589594" y="726514"/>
                  <a:pt x="7628789" y="708801"/>
                </a:cubicBezTo>
                <a:cubicBezTo>
                  <a:pt x="7651667" y="698528"/>
                  <a:pt x="7667489" y="670128"/>
                  <a:pt x="7688670" y="653226"/>
                </a:cubicBezTo>
                <a:cubicBezTo>
                  <a:pt x="7705953" y="639436"/>
                  <a:pt x="7726274" y="630508"/>
                  <a:pt x="7745263" y="619423"/>
                </a:cubicBezTo>
                <a:lnTo>
                  <a:pt x="7672012" y="716141"/>
                </a:lnTo>
                <a:lnTo>
                  <a:pt x="7670283" y="716774"/>
                </a:lnTo>
                <a:lnTo>
                  <a:pt x="7669354" y="718327"/>
                </a:lnTo>
                <a:lnTo>
                  <a:pt x="7644107" y="731601"/>
                </a:lnTo>
                <a:cubicBezTo>
                  <a:pt x="7637642" y="739799"/>
                  <a:pt x="7634326" y="752678"/>
                  <a:pt x="7636088" y="773837"/>
                </a:cubicBezTo>
                <a:cubicBezTo>
                  <a:pt x="7643695" y="761197"/>
                  <a:pt x="7649871" y="750888"/>
                  <a:pt x="7655332" y="741761"/>
                </a:cubicBezTo>
                <a:lnTo>
                  <a:pt x="7669354" y="718327"/>
                </a:lnTo>
                <a:lnTo>
                  <a:pt x="7671021" y="717451"/>
                </a:lnTo>
                <a:lnTo>
                  <a:pt x="7672012" y="716141"/>
                </a:lnTo>
                <a:lnTo>
                  <a:pt x="7708660" y="702728"/>
                </a:lnTo>
                <a:cubicBezTo>
                  <a:pt x="7739413" y="679216"/>
                  <a:pt x="7751165" y="631932"/>
                  <a:pt x="7778734" y="602522"/>
                </a:cubicBezTo>
                <a:cubicBezTo>
                  <a:pt x="7769852" y="605498"/>
                  <a:pt x="7760963" y="608338"/>
                  <a:pt x="7752081" y="611307"/>
                </a:cubicBezTo>
                <a:cubicBezTo>
                  <a:pt x="7769243" y="581562"/>
                  <a:pt x="7785668" y="551140"/>
                  <a:pt x="7803804" y="522207"/>
                </a:cubicBezTo>
                <a:cubicBezTo>
                  <a:pt x="7816711" y="501518"/>
                  <a:pt x="7832039" y="482722"/>
                  <a:pt x="7838980" y="456081"/>
                </a:cubicBezTo>
                <a:cubicBezTo>
                  <a:pt x="7807213" y="476905"/>
                  <a:pt x="7775446" y="497730"/>
                  <a:pt x="7743680" y="518555"/>
                </a:cubicBezTo>
                <a:cubicBezTo>
                  <a:pt x="7740270" y="515443"/>
                  <a:pt x="7736868" y="512197"/>
                  <a:pt x="7733337" y="509085"/>
                </a:cubicBezTo>
                <a:cubicBezTo>
                  <a:pt x="7784579" y="452699"/>
                  <a:pt x="7835700" y="396320"/>
                  <a:pt x="7819512" y="303967"/>
                </a:cubicBezTo>
                <a:cubicBezTo>
                  <a:pt x="7823888" y="304102"/>
                  <a:pt x="7828150" y="304237"/>
                  <a:pt x="7832526" y="304372"/>
                </a:cubicBezTo>
                <a:cubicBezTo>
                  <a:pt x="7841537" y="312616"/>
                  <a:pt x="7850541" y="320733"/>
                  <a:pt x="7861980" y="331276"/>
                </a:cubicBezTo>
                <a:cubicBezTo>
                  <a:pt x="7885961" y="300990"/>
                  <a:pt x="7924668" y="282601"/>
                  <a:pt x="7917240" y="229326"/>
                </a:cubicBezTo>
                <a:cubicBezTo>
                  <a:pt x="7916030" y="220541"/>
                  <a:pt x="7923938" y="207284"/>
                  <a:pt x="7931000" y="200663"/>
                </a:cubicBezTo>
                <a:cubicBezTo>
                  <a:pt x="7937446" y="194711"/>
                  <a:pt x="7950590" y="190652"/>
                  <a:pt x="7957287" y="194034"/>
                </a:cubicBezTo>
                <a:cubicBezTo>
                  <a:pt x="7963856" y="197416"/>
                  <a:pt x="7971770" y="214318"/>
                  <a:pt x="7969213" y="220000"/>
                </a:cubicBezTo>
                <a:cubicBezTo>
                  <a:pt x="7955461" y="251638"/>
                  <a:pt x="7938908" y="281924"/>
                  <a:pt x="7922720" y="312210"/>
                </a:cubicBezTo>
                <a:cubicBezTo>
                  <a:pt x="7912864" y="330600"/>
                  <a:pt x="7901783" y="348313"/>
                  <a:pt x="7900444" y="372384"/>
                </a:cubicBezTo>
                <a:cubicBezTo>
                  <a:pt x="7943048" y="351289"/>
                  <a:pt x="7985766" y="330059"/>
                  <a:pt x="8035061" y="305590"/>
                </a:cubicBezTo>
                <a:cubicBezTo>
                  <a:pt x="8035419" y="303696"/>
                  <a:pt x="8038348" y="289906"/>
                  <a:pt x="8042481" y="269893"/>
                </a:cubicBezTo>
                <a:cubicBezTo>
                  <a:pt x="8061713" y="282330"/>
                  <a:pt x="8076440" y="292070"/>
                  <a:pt x="8093602" y="303155"/>
                </a:cubicBezTo>
                <a:cubicBezTo>
                  <a:pt x="8106380" y="286794"/>
                  <a:pt x="8119037" y="270704"/>
                  <a:pt x="8131579" y="254614"/>
                </a:cubicBezTo>
                <a:cubicBezTo>
                  <a:pt x="8134379" y="256238"/>
                  <a:pt x="8137180" y="257853"/>
                  <a:pt x="8139852" y="259476"/>
                </a:cubicBezTo>
                <a:cubicBezTo>
                  <a:pt x="8127560" y="299773"/>
                  <a:pt x="8115391" y="340069"/>
                  <a:pt x="8101882" y="384281"/>
                </a:cubicBezTo>
                <a:lnTo>
                  <a:pt x="8156329" y="379623"/>
                </a:lnTo>
                <a:lnTo>
                  <a:pt x="8150931" y="399935"/>
                </a:lnTo>
                <a:cubicBezTo>
                  <a:pt x="8149197" y="406492"/>
                  <a:pt x="8147645" y="412339"/>
                  <a:pt x="8146427" y="416731"/>
                </a:cubicBezTo>
                <a:cubicBezTo>
                  <a:pt x="8167478" y="429583"/>
                  <a:pt x="8186710" y="441344"/>
                  <a:pt x="8210691" y="455946"/>
                </a:cubicBezTo>
                <a:cubicBezTo>
                  <a:pt x="8214703" y="450407"/>
                  <a:pt x="8224322" y="439720"/>
                  <a:pt x="8231377" y="427283"/>
                </a:cubicBezTo>
                <a:cubicBezTo>
                  <a:pt x="8254993" y="385769"/>
                  <a:pt x="8297712" y="369950"/>
                  <a:pt x="8335689" y="390368"/>
                </a:cubicBezTo>
                <a:cubicBezTo>
                  <a:pt x="8338855" y="392127"/>
                  <a:pt x="8340187" y="399965"/>
                  <a:pt x="8342988" y="400371"/>
                </a:cubicBezTo>
                <a:cubicBezTo>
                  <a:pt x="8390577" y="406864"/>
                  <a:pt x="8437443" y="413763"/>
                  <a:pt x="8472862" y="457163"/>
                </a:cubicBezTo>
                <a:cubicBezTo>
                  <a:pt x="8476508" y="461627"/>
                  <a:pt x="8497567" y="449731"/>
                  <a:pt x="8510102" y="444184"/>
                </a:cubicBezTo>
                <a:lnTo>
                  <a:pt x="8557480" y="421023"/>
                </a:lnTo>
                <a:lnTo>
                  <a:pt x="8522271" y="509626"/>
                </a:lnTo>
                <a:cubicBezTo>
                  <a:pt x="8526533" y="513414"/>
                  <a:pt x="8530917" y="517202"/>
                  <a:pt x="8535171" y="520854"/>
                </a:cubicBezTo>
                <a:cubicBezTo>
                  <a:pt x="8564997" y="487314"/>
                  <a:pt x="8595783" y="454863"/>
                  <a:pt x="8624147" y="419843"/>
                </a:cubicBezTo>
                <a:cubicBezTo>
                  <a:pt x="8652261" y="385093"/>
                  <a:pt x="8677818" y="347907"/>
                  <a:pt x="8708983" y="305590"/>
                </a:cubicBezTo>
                <a:cubicBezTo>
                  <a:pt x="8707880" y="374278"/>
                  <a:pt x="8690596" y="428636"/>
                  <a:pt x="8650921" y="473659"/>
                </a:cubicBezTo>
                <a:cubicBezTo>
                  <a:pt x="8642398" y="483263"/>
                  <a:pt x="8631088" y="490966"/>
                  <a:pt x="8625608" y="502329"/>
                </a:cubicBezTo>
                <a:cubicBezTo>
                  <a:pt x="8619520" y="514902"/>
                  <a:pt x="8611970" y="536944"/>
                  <a:pt x="8616963" y="543565"/>
                </a:cubicBezTo>
                <a:cubicBezTo>
                  <a:pt x="8625966" y="555469"/>
                  <a:pt x="8643981" y="564119"/>
                  <a:pt x="8658349" y="564119"/>
                </a:cubicBezTo>
                <a:cubicBezTo>
                  <a:pt x="8668814" y="564119"/>
                  <a:pt x="8685611" y="550058"/>
                  <a:pt x="8688411" y="538973"/>
                </a:cubicBezTo>
                <a:cubicBezTo>
                  <a:pt x="8694256" y="515579"/>
                  <a:pt x="8692666" y="489884"/>
                  <a:pt x="8694371" y="461221"/>
                </a:cubicBezTo>
                <a:cubicBezTo>
                  <a:pt x="8723337" y="435933"/>
                  <a:pt x="8757181" y="406188"/>
                  <a:pt x="8795029" y="373061"/>
                </a:cubicBezTo>
                <a:cubicBezTo>
                  <a:pt x="8800752" y="434445"/>
                  <a:pt x="8756200" y="470953"/>
                  <a:pt x="8743916" y="525716"/>
                </a:cubicBezTo>
                <a:cubicBezTo>
                  <a:pt x="8754867" y="537215"/>
                  <a:pt x="8767524" y="550599"/>
                  <a:pt x="8779328" y="563037"/>
                </a:cubicBezTo>
                <a:cubicBezTo>
                  <a:pt x="8857345" y="527881"/>
                  <a:pt x="8859171" y="437421"/>
                  <a:pt x="8897507" y="376308"/>
                </a:cubicBezTo>
                <a:cubicBezTo>
                  <a:pt x="8951793" y="399018"/>
                  <a:pt x="8951671" y="433370"/>
                  <a:pt x="8898481" y="523687"/>
                </a:cubicBezTo>
                <a:cubicBezTo>
                  <a:pt x="8927089" y="523552"/>
                  <a:pt x="8942417" y="508950"/>
                  <a:pt x="8956664" y="470006"/>
                </a:cubicBezTo>
                <a:cubicBezTo>
                  <a:pt x="8966885" y="442020"/>
                  <a:pt x="8978209" y="414440"/>
                  <a:pt x="8989039" y="386716"/>
                </a:cubicBezTo>
                <a:cubicBezTo>
                  <a:pt x="8993051" y="388069"/>
                  <a:pt x="8996947" y="389421"/>
                  <a:pt x="9000965" y="390639"/>
                </a:cubicBezTo>
                <a:cubicBezTo>
                  <a:pt x="9000965" y="403617"/>
                  <a:pt x="9000965" y="416604"/>
                  <a:pt x="9000965" y="445131"/>
                </a:cubicBezTo>
                <a:cubicBezTo>
                  <a:pt x="9036629" y="363194"/>
                  <a:pt x="9080930" y="438638"/>
                  <a:pt x="9121457" y="411058"/>
                </a:cubicBezTo>
                <a:cubicBezTo>
                  <a:pt x="9115498" y="452428"/>
                  <a:pt x="9093465" y="481099"/>
                  <a:pt x="9109897" y="520854"/>
                </a:cubicBezTo>
                <a:cubicBezTo>
                  <a:pt x="9117811" y="539920"/>
                  <a:pt x="9097362" y="570206"/>
                  <a:pt x="9067178" y="574400"/>
                </a:cubicBezTo>
                <a:cubicBezTo>
                  <a:pt x="9054887" y="576151"/>
                  <a:pt x="9043319" y="584808"/>
                  <a:pt x="9032245" y="589949"/>
                </a:cubicBezTo>
                <a:cubicBezTo>
                  <a:pt x="9057322" y="608338"/>
                  <a:pt x="9078860" y="624023"/>
                  <a:pt x="9102720" y="641601"/>
                </a:cubicBezTo>
                <a:cubicBezTo>
                  <a:pt x="9114646" y="626458"/>
                  <a:pt x="9128763" y="608609"/>
                  <a:pt x="9142759" y="590625"/>
                </a:cubicBezTo>
                <a:cubicBezTo>
                  <a:pt x="9145560" y="592113"/>
                  <a:pt x="9148361" y="593593"/>
                  <a:pt x="9151161" y="595217"/>
                </a:cubicBezTo>
                <a:cubicBezTo>
                  <a:pt x="9146778" y="612659"/>
                  <a:pt x="9142279" y="630102"/>
                  <a:pt x="9137158" y="650791"/>
                </a:cubicBezTo>
                <a:cubicBezTo>
                  <a:pt x="9143490" y="649574"/>
                  <a:pt x="9151283" y="650656"/>
                  <a:pt x="9153231" y="647410"/>
                </a:cubicBezTo>
                <a:cubicBezTo>
                  <a:pt x="9169663" y="619694"/>
                  <a:pt x="9184991" y="591302"/>
                  <a:pt x="9205075" y="554928"/>
                </a:cubicBezTo>
                <a:cubicBezTo>
                  <a:pt x="9186817" y="556552"/>
                  <a:pt x="9175622" y="557498"/>
                  <a:pt x="9162235" y="558573"/>
                </a:cubicBezTo>
                <a:cubicBezTo>
                  <a:pt x="9158099" y="542009"/>
                  <a:pt x="9159103" y="528185"/>
                  <a:pt x="9164321" y="516507"/>
                </a:cubicBezTo>
                <a:lnTo>
                  <a:pt x="9191352" y="487673"/>
                </a:lnTo>
                <a:lnTo>
                  <a:pt x="9191201" y="487990"/>
                </a:lnTo>
                <a:lnTo>
                  <a:pt x="9192471" y="487990"/>
                </a:lnTo>
                <a:lnTo>
                  <a:pt x="9204154" y="498091"/>
                </a:lnTo>
                <a:cubicBezTo>
                  <a:pt x="9216746" y="507467"/>
                  <a:pt x="9229938" y="510508"/>
                  <a:pt x="9245731" y="487990"/>
                </a:cubicBezTo>
                <a:lnTo>
                  <a:pt x="9192471" y="487990"/>
                </a:lnTo>
                <a:lnTo>
                  <a:pt x="9191688" y="487314"/>
                </a:lnTo>
                <a:lnTo>
                  <a:pt x="9191352" y="487673"/>
                </a:lnTo>
                <a:lnTo>
                  <a:pt x="9259111" y="344804"/>
                </a:lnTo>
                <a:cubicBezTo>
                  <a:pt x="9273723" y="315998"/>
                  <a:pt x="9275306" y="316945"/>
                  <a:pt x="9318756" y="305996"/>
                </a:cubicBezTo>
                <a:cubicBezTo>
                  <a:pt x="9313520" y="364944"/>
                  <a:pt x="9211407" y="409164"/>
                  <a:pt x="9293929" y="485022"/>
                </a:cubicBezTo>
                <a:cubicBezTo>
                  <a:pt x="9314744" y="462980"/>
                  <a:pt x="9331777" y="444996"/>
                  <a:pt x="9348818" y="426877"/>
                </a:cubicBezTo>
                <a:cubicBezTo>
                  <a:pt x="9352227" y="429177"/>
                  <a:pt x="9355515" y="431612"/>
                  <a:pt x="9358924" y="433911"/>
                </a:cubicBezTo>
                <a:cubicBezTo>
                  <a:pt x="9315718" y="516390"/>
                  <a:pt x="9272506" y="598734"/>
                  <a:pt x="9229300" y="681213"/>
                </a:cubicBezTo>
                <a:cubicBezTo>
                  <a:pt x="9232946" y="683648"/>
                  <a:pt x="9236606" y="685947"/>
                  <a:pt x="9240252" y="688382"/>
                </a:cubicBezTo>
                <a:cubicBezTo>
                  <a:pt x="9271288" y="654714"/>
                  <a:pt x="9303542" y="624834"/>
                  <a:pt x="9319364" y="573859"/>
                </a:cubicBezTo>
                <a:cubicBezTo>
                  <a:pt x="9328855" y="543430"/>
                  <a:pt x="9358430" y="519907"/>
                  <a:pt x="9380950" y="495295"/>
                </a:cubicBezTo>
                <a:cubicBezTo>
                  <a:pt x="9412351" y="460951"/>
                  <a:pt x="9446066" y="429177"/>
                  <a:pt x="9477833" y="395374"/>
                </a:cubicBezTo>
                <a:cubicBezTo>
                  <a:pt x="9499006" y="372790"/>
                  <a:pt x="9518725" y="348178"/>
                  <a:pt x="9539053" y="324521"/>
                </a:cubicBezTo>
                <a:cubicBezTo>
                  <a:pt x="9542097" y="327497"/>
                  <a:pt x="9545134" y="330330"/>
                  <a:pt x="9548179" y="333305"/>
                </a:cubicBezTo>
                <a:cubicBezTo>
                  <a:pt x="9512888" y="389286"/>
                  <a:pt x="9477590" y="445267"/>
                  <a:pt x="9437793" y="508274"/>
                </a:cubicBezTo>
                <a:cubicBezTo>
                  <a:pt x="9439613" y="509085"/>
                  <a:pt x="9431949" y="505568"/>
                  <a:pt x="9419292" y="499624"/>
                </a:cubicBezTo>
                <a:cubicBezTo>
                  <a:pt x="9401278" y="551411"/>
                  <a:pt x="9383142" y="603063"/>
                  <a:pt x="9365249" y="654850"/>
                </a:cubicBezTo>
                <a:cubicBezTo>
                  <a:pt x="9360257" y="669452"/>
                  <a:pt x="9358681" y="686894"/>
                  <a:pt x="9350279" y="698393"/>
                </a:cubicBezTo>
                <a:cubicBezTo>
                  <a:pt x="9324722" y="733819"/>
                  <a:pt x="9325940" y="767622"/>
                  <a:pt x="9353445" y="808182"/>
                </a:cubicBezTo>
                <a:lnTo>
                  <a:pt x="9447254" y="744684"/>
                </a:lnTo>
                <a:lnTo>
                  <a:pt x="9459697" y="779248"/>
                </a:lnTo>
                <a:cubicBezTo>
                  <a:pt x="9463959" y="778707"/>
                  <a:pt x="9468335" y="778301"/>
                  <a:pt x="9472597" y="777760"/>
                </a:cubicBezTo>
                <a:lnTo>
                  <a:pt x="9484151" y="716721"/>
                </a:lnTo>
                <a:lnTo>
                  <a:pt x="9525666" y="674457"/>
                </a:lnTo>
                <a:cubicBezTo>
                  <a:pt x="9539906" y="653632"/>
                  <a:pt x="9549769" y="629290"/>
                  <a:pt x="9564123" y="601439"/>
                </a:cubicBezTo>
                <a:cubicBezTo>
                  <a:pt x="9605144" y="662966"/>
                  <a:pt x="9558407" y="705960"/>
                  <a:pt x="9555485" y="759912"/>
                </a:cubicBezTo>
                <a:cubicBezTo>
                  <a:pt x="9577639" y="730978"/>
                  <a:pt x="9599786" y="702173"/>
                  <a:pt x="9621941" y="673239"/>
                </a:cubicBezTo>
                <a:cubicBezTo>
                  <a:pt x="9631682" y="734488"/>
                  <a:pt x="9593089" y="762617"/>
                  <a:pt x="9571794" y="800885"/>
                </a:cubicBezTo>
                <a:cubicBezTo>
                  <a:pt x="9550256" y="839423"/>
                  <a:pt x="9514836" y="870250"/>
                  <a:pt x="9514592" y="922713"/>
                </a:cubicBezTo>
                <a:cubicBezTo>
                  <a:pt x="9585669" y="915679"/>
                  <a:pt x="9596620" y="911079"/>
                  <a:pt x="9682796" y="851048"/>
                </a:cubicBezTo>
                <a:cubicBezTo>
                  <a:pt x="9720407" y="872955"/>
                  <a:pt x="9758133" y="914867"/>
                  <a:pt x="9804018" y="864703"/>
                </a:cubicBezTo>
                <a:cubicBezTo>
                  <a:pt x="9817656" y="889857"/>
                  <a:pt x="9785159" y="930686"/>
                  <a:pt x="9827512" y="944349"/>
                </a:cubicBezTo>
                <a:cubicBezTo>
                  <a:pt x="9854165" y="894719"/>
                  <a:pt x="9886540" y="857136"/>
                  <a:pt x="9935104" y="828871"/>
                </a:cubicBezTo>
                <a:cubicBezTo>
                  <a:pt x="9969549" y="808858"/>
                  <a:pt x="9989140" y="756936"/>
                  <a:pt x="10014460" y="718533"/>
                </a:cubicBezTo>
                <a:cubicBezTo>
                  <a:pt x="10023342" y="705013"/>
                  <a:pt x="10027604" y="687841"/>
                  <a:pt x="10036858" y="674863"/>
                </a:cubicBezTo>
                <a:cubicBezTo>
                  <a:pt x="10072886" y="624158"/>
                  <a:pt x="10110133" y="574671"/>
                  <a:pt x="10146641" y="524499"/>
                </a:cubicBezTo>
                <a:cubicBezTo>
                  <a:pt x="10187290" y="468526"/>
                  <a:pt x="10226972" y="411869"/>
                  <a:pt x="10268358" y="356565"/>
                </a:cubicBezTo>
                <a:cubicBezTo>
                  <a:pt x="10287096" y="331412"/>
                  <a:pt x="10311077" y="324926"/>
                  <a:pt x="10339191" y="340205"/>
                </a:cubicBezTo>
                <a:cubicBezTo>
                  <a:pt x="10360851" y="351966"/>
                  <a:pt x="10383492" y="361165"/>
                  <a:pt x="10407839" y="372520"/>
                </a:cubicBezTo>
                <a:cubicBezTo>
                  <a:pt x="10428403" y="351019"/>
                  <a:pt x="10449340" y="329112"/>
                  <a:pt x="10470391" y="307213"/>
                </a:cubicBezTo>
                <a:cubicBezTo>
                  <a:pt x="10473800" y="309919"/>
                  <a:pt x="10477088" y="312616"/>
                  <a:pt x="10480498" y="315322"/>
                </a:cubicBezTo>
                <a:cubicBezTo>
                  <a:pt x="10468815" y="350072"/>
                  <a:pt x="10457125" y="384822"/>
                  <a:pt x="10445565" y="419707"/>
                </a:cubicBezTo>
                <a:lnTo>
                  <a:pt x="10445687" y="419572"/>
                </a:lnTo>
                <a:cubicBezTo>
                  <a:pt x="10432543" y="444996"/>
                  <a:pt x="10419277" y="470548"/>
                  <a:pt x="10405761" y="496513"/>
                </a:cubicBezTo>
                <a:cubicBezTo>
                  <a:pt x="10470878" y="494754"/>
                  <a:pt x="10470878" y="494754"/>
                  <a:pt x="10545729" y="323709"/>
                </a:cubicBezTo>
                <a:cubicBezTo>
                  <a:pt x="10581521" y="347907"/>
                  <a:pt x="10556079" y="379419"/>
                  <a:pt x="10553651" y="406053"/>
                </a:cubicBezTo>
                <a:cubicBezTo>
                  <a:pt x="10551208" y="433641"/>
                  <a:pt x="10543666" y="460680"/>
                  <a:pt x="10547928" y="495430"/>
                </a:cubicBezTo>
                <a:cubicBezTo>
                  <a:pt x="10559123" y="478123"/>
                  <a:pt x="10570319" y="460816"/>
                  <a:pt x="10586141" y="436339"/>
                </a:cubicBezTo>
                <a:cubicBezTo>
                  <a:pt x="10599651" y="475077"/>
                  <a:pt x="10569483" y="500965"/>
                  <a:pt x="10568446" y="527632"/>
                </a:cubicBezTo>
                <a:lnTo>
                  <a:pt x="10579477" y="554246"/>
                </a:lnTo>
                <a:lnTo>
                  <a:pt x="10579329" y="554387"/>
                </a:lnTo>
                <a:lnTo>
                  <a:pt x="10578943" y="555063"/>
                </a:lnTo>
                <a:lnTo>
                  <a:pt x="10551337" y="555063"/>
                </a:lnTo>
                <a:cubicBezTo>
                  <a:pt x="10534175" y="595352"/>
                  <a:pt x="10517622" y="634160"/>
                  <a:pt x="10501191" y="672969"/>
                </a:cubicBezTo>
                <a:cubicBezTo>
                  <a:pt x="10503748" y="674592"/>
                  <a:pt x="10506420" y="676080"/>
                  <a:pt x="10508977" y="677704"/>
                </a:cubicBezTo>
                <a:lnTo>
                  <a:pt x="10578943" y="555063"/>
                </a:lnTo>
                <a:lnTo>
                  <a:pt x="10579816" y="555063"/>
                </a:lnTo>
                <a:lnTo>
                  <a:pt x="10579477" y="554246"/>
                </a:lnTo>
                <a:lnTo>
                  <a:pt x="10597961" y="536721"/>
                </a:lnTo>
                <a:cubicBezTo>
                  <a:pt x="10604793" y="530248"/>
                  <a:pt x="10612554" y="522880"/>
                  <a:pt x="10622170" y="513685"/>
                </a:cubicBezTo>
                <a:cubicBezTo>
                  <a:pt x="10608661" y="612524"/>
                  <a:pt x="10551337" y="667422"/>
                  <a:pt x="10500331" y="727055"/>
                </a:cubicBezTo>
                <a:cubicBezTo>
                  <a:pt x="10606834" y="666746"/>
                  <a:pt x="10646265" y="538568"/>
                  <a:pt x="10725629" y="451354"/>
                </a:cubicBezTo>
                <a:cubicBezTo>
                  <a:pt x="10729762" y="453916"/>
                  <a:pt x="10734023" y="456487"/>
                  <a:pt x="10738156" y="459057"/>
                </a:cubicBezTo>
                <a:cubicBezTo>
                  <a:pt x="10723673" y="491507"/>
                  <a:pt x="10708588" y="523687"/>
                  <a:pt x="10695072" y="556552"/>
                </a:cubicBezTo>
                <a:cubicBezTo>
                  <a:pt x="10690087" y="568718"/>
                  <a:pt x="10674873" y="585079"/>
                  <a:pt x="10699821" y="593458"/>
                </a:cubicBezTo>
                <a:lnTo>
                  <a:pt x="10702500" y="597111"/>
                </a:lnTo>
                <a:cubicBezTo>
                  <a:pt x="10702500" y="610097"/>
                  <a:pt x="10702500" y="622940"/>
                  <a:pt x="10702500" y="645794"/>
                </a:cubicBezTo>
                <a:cubicBezTo>
                  <a:pt x="10745835" y="601710"/>
                  <a:pt x="10781735" y="565201"/>
                  <a:pt x="10817756" y="528557"/>
                </a:cubicBezTo>
                <a:cubicBezTo>
                  <a:pt x="10822261" y="532210"/>
                  <a:pt x="10826645" y="535862"/>
                  <a:pt x="10831150" y="539515"/>
                </a:cubicBezTo>
                <a:cubicBezTo>
                  <a:pt x="10816424" y="564254"/>
                  <a:pt x="10801812" y="588867"/>
                  <a:pt x="10783797" y="619288"/>
                </a:cubicBezTo>
                <a:cubicBezTo>
                  <a:pt x="10797070" y="616582"/>
                  <a:pt x="10808509" y="618071"/>
                  <a:pt x="10814232" y="612389"/>
                </a:cubicBezTo>
                <a:cubicBezTo>
                  <a:pt x="10837719" y="588731"/>
                  <a:pt x="10859386" y="562766"/>
                  <a:pt x="10881899" y="537891"/>
                </a:cubicBezTo>
                <a:cubicBezTo>
                  <a:pt x="10917805" y="498136"/>
                  <a:pt x="10930097" y="502329"/>
                  <a:pt x="10945554" y="560061"/>
                </a:cubicBezTo>
                <a:cubicBezTo>
                  <a:pt x="10957852" y="554522"/>
                  <a:pt x="10970144" y="549111"/>
                  <a:pt x="10981217" y="544106"/>
                </a:cubicBezTo>
                <a:cubicBezTo>
                  <a:pt x="10985236" y="548841"/>
                  <a:pt x="10987915" y="550599"/>
                  <a:pt x="10987793" y="552087"/>
                </a:cubicBezTo>
                <a:cubicBezTo>
                  <a:pt x="10985844" y="570477"/>
                  <a:pt x="10983531" y="588867"/>
                  <a:pt x="10979154" y="624564"/>
                </a:cubicBezTo>
                <a:cubicBezTo>
                  <a:pt x="11013357" y="590490"/>
                  <a:pt x="11036722" y="567095"/>
                  <a:pt x="11065444" y="538432"/>
                </a:cubicBezTo>
                <a:cubicBezTo>
                  <a:pt x="11079075" y="565607"/>
                  <a:pt x="11089296" y="585891"/>
                  <a:pt x="11101351" y="609962"/>
                </a:cubicBezTo>
                <a:cubicBezTo>
                  <a:pt x="11138225" y="565878"/>
                  <a:pt x="11174132" y="522740"/>
                  <a:pt x="11220869" y="466903"/>
                </a:cubicBezTo>
                <a:cubicBezTo>
                  <a:pt x="11220869" y="498001"/>
                  <a:pt x="11224522" y="517608"/>
                  <a:pt x="11219895" y="534374"/>
                </a:cubicBezTo>
                <a:cubicBezTo>
                  <a:pt x="11214544" y="553575"/>
                  <a:pt x="11201880" y="570342"/>
                  <a:pt x="11186552" y="599140"/>
                </a:cubicBezTo>
                <a:cubicBezTo>
                  <a:pt x="11213934" y="587884"/>
                  <a:pt x="11233104" y="566664"/>
                  <a:pt x="11253146" y="569592"/>
                </a:cubicBezTo>
                <a:lnTo>
                  <a:pt x="11273002" y="581350"/>
                </a:lnTo>
                <a:lnTo>
                  <a:pt x="11272394" y="582332"/>
                </a:lnTo>
                <a:lnTo>
                  <a:pt x="11249155" y="590491"/>
                </a:lnTo>
                <a:cubicBezTo>
                  <a:pt x="11230931" y="599079"/>
                  <a:pt x="11229722" y="611072"/>
                  <a:pt x="11224887" y="659043"/>
                </a:cubicBezTo>
                <a:cubicBezTo>
                  <a:pt x="11234807" y="642953"/>
                  <a:pt x="11243328" y="629195"/>
                  <a:pt x="11251148" y="616585"/>
                </a:cubicBezTo>
                <a:lnTo>
                  <a:pt x="11272394" y="582332"/>
                </a:lnTo>
                <a:lnTo>
                  <a:pt x="11273816" y="581832"/>
                </a:lnTo>
                <a:lnTo>
                  <a:pt x="11273002" y="581350"/>
                </a:lnTo>
                <a:lnTo>
                  <a:pt x="11273207" y="581021"/>
                </a:lnTo>
                <a:cubicBezTo>
                  <a:pt x="11287203" y="570206"/>
                  <a:pt x="11301199" y="559384"/>
                  <a:pt x="11315195" y="548570"/>
                </a:cubicBezTo>
                <a:cubicBezTo>
                  <a:pt x="11318239" y="550870"/>
                  <a:pt x="11321405" y="553305"/>
                  <a:pt x="11324442" y="555605"/>
                </a:cubicBezTo>
                <a:cubicBezTo>
                  <a:pt x="11318727" y="575745"/>
                  <a:pt x="11313132" y="595893"/>
                  <a:pt x="11306313" y="620235"/>
                </a:cubicBezTo>
                <a:cubicBezTo>
                  <a:pt x="11319335" y="612659"/>
                  <a:pt x="11331383" y="605498"/>
                  <a:pt x="11350980" y="594134"/>
                </a:cubicBezTo>
                <a:cubicBezTo>
                  <a:pt x="11346475" y="617935"/>
                  <a:pt x="11343674" y="632267"/>
                  <a:pt x="11341977" y="641465"/>
                </a:cubicBezTo>
                <a:cubicBezTo>
                  <a:pt x="11361810" y="649168"/>
                  <a:pt x="11380799" y="656608"/>
                  <a:pt x="11408189" y="667287"/>
                </a:cubicBezTo>
                <a:cubicBezTo>
                  <a:pt x="11419743" y="655661"/>
                  <a:pt x="11437027" y="638083"/>
                  <a:pt x="11459912" y="615094"/>
                </a:cubicBezTo>
                <a:cubicBezTo>
                  <a:pt x="11459912" y="643630"/>
                  <a:pt x="11459912" y="667693"/>
                  <a:pt x="11459912" y="691764"/>
                </a:cubicBezTo>
                <a:cubicBezTo>
                  <a:pt x="11464295" y="693929"/>
                  <a:pt x="11468557" y="695958"/>
                  <a:pt x="11472934" y="698122"/>
                </a:cubicBezTo>
                <a:cubicBezTo>
                  <a:pt x="11492166" y="666475"/>
                  <a:pt x="11511398" y="634972"/>
                  <a:pt x="11537563" y="591843"/>
                </a:cubicBezTo>
                <a:cubicBezTo>
                  <a:pt x="11547297" y="650656"/>
                  <a:pt x="11554976" y="697040"/>
                  <a:pt x="11565312" y="759912"/>
                </a:cubicBezTo>
                <a:cubicBezTo>
                  <a:pt x="11590145" y="722185"/>
                  <a:pt x="11609012" y="693658"/>
                  <a:pt x="11628000" y="664988"/>
                </a:cubicBezTo>
                <a:cubicBezTo>
                  <a:pt x="11632620" y="667558"/>
                  <a:pt x="11637369" y="670128"/>
                  <a:pt x="11641996" y="672698"/>
                </a:cubicBezTo>
                <a:cubicBezTo>
                  <a:pt x="11641996" y="705960"/>
                  <a:pt x="11641996" y="739087"/>
                  <a:pt x="11641996" y="775596"/>
                </a:cubicBezTo>
                <a:cubicBezTo>
                  <a:pt x="11697371" y="766946"/>
                  <a:pt x="11697615" y="706366"/>
                  <a:pt x="11729625" y="682836"/>
                </a:cubicBezTo>
                <a:cubicBezTo>
                  <a:pt x="11748370" y="689600"/>
                  <a:pt x="11766141" y="696093"/>
                  <a:pt x="11786834" y="703661"/>
                </a:cubicBezTo>
                <a:cubicBezTo>
                  <a:pt x="11786834" y="726650"/>
                  <a:pt x="11786834" y="755448"/>
                  <a:pt x="11786834" y="796285"/>
                </a:cubicBezTo>
                <a:cubicBezTo>
                  <a:pt x="11819453" y="765052"/>
                  <a:pt x="11842697" y="742740"/>
                  <a:pt x="11866062" y="720427"/>
                </a:cubicBezTo>
                <a:cubicBezTo>
                  <a:pt x="11869106" y="723133"/>
                  <a:pt x="11872150" y="725703"/>
                  <a:pt x="11875072" y="728408"/>
                </a:cubicBezTo>
                <a:cubicBezTo>
                  <a:pt x="11869836" y="748692"/>
                  <a:pt x="11864607" y="768840"/>
                  <a:pt x="11855969" y="802508"/>
                </a:cubicBezTo>
                <a:cubicBezTo>
                  <a:pt x="11875803" y="787628"/>
                  <a:pt x="11887127" y="779248"/>
                  <a:pt x="11901968" y="768028"/>
                </a:cubicBezTo>
                <a:cubicBezTo>
                  <a:pt x="11901968" y="791145"/>
                  <a:pt x="11901968" y="809940"/>
                  <a:pt x="11901968" y="834553"/>
                </a:cubicBezTo>
                <a:cubicBezTo>
                  <a:pt x="11927160" y="820492"/>
                  <a:pt x="11948340" y="808858"/>
                  <a:pt x="11975122" y="793986"/>
                </a:cubicBezTo>
                <a:cubicBezTo>
                  <a:pt x="11975122" y="830089"/>
                  <a:pt x="11975122" y="860104"/>
                  <a:pt x="11975122" y="890127"/>
                </a:cubicBezTo>
                <a:cubicBezTo>
                  <a:pt x="11978280" y="886069"/>
                  <a:pt x="11981454" y="882146"/>
                  <a:pt x="11984612" y="878088"/>
                </a:cubicBezTo>
                <a:cubicBezTo>
                  <a:pt x="11998981" y="891615"/>
                  <a:pt x="12013464" y="905135"/>
                  <a:pt x="12027818" y="918519"/>
                </a:cubicBezTo>
                <a:cubicBezTo>
                  <a:pt x="12029766" y="897830"/>
                  <a:pt x="12053260" y="870250"/>
                  <a:pt x="12094761" y="871061"/>
                </a:cubicBezTo>
                <a:cubicBezTo>
                  <a:pt x="12135775" y="898236"/>
                  <a:pt x="12137602" y="936774"/>
                  <a:pt x="12119716" y="980317"/>
                </a:cubicBezTo>
                <a:cubicBezTo>
                  <a:pt x="12100599" y="1026964"/>
                  <a:pt x="12080887" y="1073339"/>
                  <a:pt x="12061168" y="1120670"/>
                </a:cubicBezTo>
                <a:cubicBezTo>
                  <a:pt x="12068839" y="1132025"/>
                  <a:pt x="12078452" y="1146357"/>
                  <a:pt x="12085758" y="1157044"/>
                </a:cubicBezTo>
                <a:cubicBezTo>
                  <a:pt x="12136635" y="1094164"/>
                  <a:pt x="12189331" y="1029128"/>
                  <a:pt x="12241913" y="964084"/>
                </a:cubicBezTo>
                <a:cubicBezTo>
                  <a:pt x="12246297" y="966113"/>
                  <a:pt x="12250802" y="968142"/>
                  <a:pt x="12255178" y="970171"/>
                </a:cubicBezTo>
                <a:cubicBezTo>
                  <a:pt x="12248116" y="997219"/>
                  <a:pt x="12240939" y="1024258"/>
                  <a:pt x="12232300" y="1057520"/>
                </a:cubicBezTo>
                <a:cubicBezTo>
                  <a:pt x="12271244" y="1081185"/>
                  <a:pt x="12289381" y="1120264"/>
                  <a:pt x="12254082" y="1186383"/>
                </a:cubicBezTo>
                <a:cubicBezTo>
                  <a:pt x="12279883" y="1168534"/>
                  <a:pt x="12292296" y="1159877"/>
                  <a:pt x="12312387" y="1145951"/>
                </a:cubicBezTo>
                <a:cubicBezTo>
                  <a:pt x="12308977" y="1163529"/>
                  <a:pt x="12306085" y="1178573"/>
                  <a:pt x="12303438" y="1192365"/>
                </a:cubicBezTo>
                <a:lnTo>
                  <a:pt x="12296388" y="1229027"/>
                </a:lnTo>
                <a:lnTo>
                  <a:pt x="12295340" y="1230459"/>
                </a:lnTo>
                <a:lnTo>
                  <a:pt x="12294480" y="1231401"/>
                </a:lnTo>
                <a:lnTo>
                  <a:pt x="12279785" y="1232697"/>
                </a:lnTo>
                <a:cubicBezTo>
                  <a:pt x="12264368" y="1235911"/>
                  <a:pt x="12251860" y="1246483"/>
                  <a:pt x="12248116" y="1282381"/>
                </a:cubicBezTo>
                <a:cubicBezTo>
                  <a:pt x="12258889" y="1270485"/>
                  <a:pt x="12267471" y="1261022"/>
                  <a:pt x="12274973" y="1252774"/>
                </a:cubicBezTo>
                <a:lnTo>
                  <a:pt x="12294480" y="1231401"/>
                </a:lnTo>
                <a:lnTo>
                  <a:pt x="12295956" y="1231271"/>
                </a:lnTo>
                <a:lnTo>
                  <a:pt x="12296388" y="1229027"/>
                </a:lnTo>
                <a:lnTo>
                  <a:pt x="12329055" y="1184354"/>
                </a:lnTo>
                <a:cubicBezTo>
                  <a:pt x="12332708" y="1184624"/>
                  <a:pt x="12336361" y="1184895"/>
                  <a:pt x="12340136" y="1185165"/>
                </a:cubicBezTo>
                <a:cubicBezTo>
                  <a:pt x="12338431" y="1221809"/>
                  <a:pt x="12336848" y="1258318"/>
                  <a:pt x="12334778" y="1302800"/>
                </a:cubicBezTo>
                <a:cubicBezTo>
                  <a:pt x="12348530" y="1288739"/>
                  <a:pt x="12360823" y="1276198"/>
                  <a:pt x="12372386" y="1264401"/>
                </a:cubicBezTo>
                <a:lnTo>
                  <a:pt x="12404721" y="1231368"/>
                </a:lnTo>
                <a:lnTo>
                  <a:pt x="12405173" y="1231886"/>
                </a:lnTo>
                <a:lnTo>
                  <a:pt x="12384803" y="1298209"/>
                </a:lnTo>
                <a:cubicBezTo>
                  <a:pt x="12372755" y="1328630"/>
                  <a:pt x="12358394" y="1357834"/>
                  <a:pt x="12344885" y="1387443"/>
                </a:cubicBezTo>
                <a:cubicBezTo>
                  <a:pt x="12350479" y="1390420"/>
                  <a:pt x="12356195" y="1393260"/>
                  <a:pt x="12361803" y="1396236"/>
                </a:cubicBezTo>
                <a:cubicBezTo>
                  <a:pt x="12381759" y="1348778"/>
                  <a:pt x="12402208" y="1301447"/>
                  <a:pt x="12420581" y="1253313"/>
                </a:cubicBezTo>
                <a:cubicBezTo>
                  <a:pt x="12421376" y="1251284"/>
                  <a:pt x="12418821" y="1247633"/>
                  <a:pt x="12415351" y="1243560"/>
                </a:cubicBezTo>
                <a:lnTo>
                  <a:pt x="12405173" y="1231886"/>
                </a:lnTo>
                <a:lnTo>
                  <a:pt x="12405611" y="1230459"/>
                </a:lnTo>
                <a:lnTo>
                  <a:pt x="12404721" y="1231368"/>
                </a:lnTo>
                <a:lnTo>
                  <a:pt x="12404636" y="1231271"/>
                </a:lnTo>
                <a:cubicBezTo>
                  <a:pt x="12411577" y="1216128"/>
                  <a:pt x="12418396" y="1200985"/>
                  <a:pt x="12426304" y="1183813"/>
                </a:cubicBezTo>
                <a:cubicBezTo>
                  <a:pt x="12443473" y="1198414"/>
                  <a:pt x="12455642" y="1208696"/>
                  <a:pt x="12468056" y="1219239"/>
                </a:cubicBezTo>
                <a:cubicBezTo>
                  <a:pt x="12452477" y="1275355"/>
                  <a:pt x="12436898" y="1331606"/>
                  <a:pt x="12421311" y="1387849"/>
                </a:cubicBezTo>
                <a:cubicBezTo>
                  <a:pt x="12425573" y="1390284"/>
                  <a:pt x="12429835" y="1392719"/>
                  <a:pt x="12434097" y="1395154"/>
                </a:cubicBezTo>
                <a:cubicBezTo>
                  <a:pt x="12468664" y="1353505"/>
                  <a:pt x="12503225" y="1311864"/>
                  <a:pt x="12537799" y="1270215"/>
                </a:cubicBezTo>
                <a:cubicBezTo>
                  <a:pt x="12541445" y="1271973"/>
                  <a:pt x="12545091" y="1273732"/>
                  <a:pt x="12548866" y="1275625"/>
                </a:cubicBezTo>
                <a:cubicBezTo>
                  <a:pt x="12542298" y="1321731"/>
                  <a:pt x="12535722" y="1367709"/>
                  <a:pt x="12529154" y="1413814"/>
                </a:cubicBezTo>
                <a:cubicBezTo>
                  <a:pt x="12531589" y="1414355"/>
                  <a:pt x="12534139" y="1415032"/>
                  <a:pt x="12536582" y="1415573"/>
                </a:cubicBezTo>
                <a:cubicBezTo>
                  <a:pt x="12552641" y="1381229"/>
                  <a:pt x="12568828" y="1346749"/>
                  <a:pt x="12589278" y="1303206"/>
                </a:cubicBezTo>
                <a:cubicBezTo>
                  <a:pt x="12605709" y="1384205"/>
                  <a:pt x="12625550" y="1452758"/>
                  <a:pt x="12571271" y="1513736"/>
                </a:cubicBezTo>
                <a:cubicBezTo>
                  <a:pt x="12612278" y="1477362"/>
                  <a:pt x="12630664" y="1425981"/>
                  <a:pt x="12653786" y="1374059"/>
                </a:cubicBezTo>
                <a:cubicBezTo>
                  <a:pt x="12668147" y="1374735"/>
                  <a:pt x="12683848" y="1375547"/>
                  <a:pt x="12699305" y="1376359"/>
                </a:cubicBezTo>
                <a:cubicBezTo>
                  <a:pt x="12715858" y="1418414"/>
                  <a:pt x="12725836" y="1457357"/>
                  <a:pt x="12702958" y="1503057"/>
                </a:cubicBezTo>
                <a:cubicBezTo>
                  <a:pt x="12687136" y="1534831"/>
                  <a:pt x="12718050" y="1546592"/>
                  <a:pt x="12740448" y="1563096"/>
                </a:cubicBezTo>
                <a:cubicBezTo>
                  <a:pt x="12765761" y="1506439"/>
                  <a:pt x="12789377" y="1453705"/>
                  <a:pt x="12817125" y="1391637"/>
                </a:cubicBezTo>
                <a:cubicBezTo>
                  <a:pt x="12860209" y="1474665"/>
                  <a:pt x="12806288" y="1546322"/>
                  <a:pt x="12825155" y="1623533"/>
                </a:cubicBezTo>
                <a:cubicBezTo>
                  <a:pt x="12841830" y="1594735"/>
                  <a:pt x="12855948" y="1570122"/>
                  <a:pt x="12870065" y="1545653"/>
                </a:cubicBezTo>
                <a:cubicBezTo>
                  <a:pt x="12875545" y="1547269"/>
                  <a:pt x="12880903" y="1549027"/>
                  <a:pt x="12886375" y="1550650"/>
                </a:cubicBezTo>
                <a:cubicBezTo>
                  <a:pt x="12882486" y="1596764"/>
                  <a:pt x="12878589" y="1642869"/>
                  <a:pt x="12875301" y="1681813"/>
                </a:cubicBezTo>
                <a:cubicBezTo>
                  <a:pt x="12905120" y="1673967"/>
                  <a:pt x="12934451" y="1666264"/>
                  <a:pt x="12969506" y="1657065"/>
                </a:cubicBezTo>
                <a:cubicBezTo>
                  <a:pt x="12968166" y="1683436"/>
                  <a:pt x="12966949" y="1706823"/>
                  <a:pt x="12965244" y="1738876"/>
                </a:cubicBezTo>
                <a:cubicBezTo>
                  <a:pt x="12994088" y="1729271"/>
                  <a:pt x="13021479" y="1720216"/>
                  <a:pt x="13057386" y="1708311"/>
                </a:cubicBezTo>
                <a:cubicBezTo>
                  <a:pt x="13052393" y="1736441"/>
                  <a:pt x="13048253" y="1759016"/>
                  <a:pt x="13044235" y="1781464"/>
                </a:cubicBezTo>
                <a:cubicBezTo>
                  <a:pt x="13099374" y="1765509"/>
                  <a:pt x="13165465" y="1774979"/>
                  <a:pt x="13193578" y="1693168"/>
                </a:cubicBezTo>
                <a:cubicBezTo>
                  <a:pt x="13198084" y="1697497"/>
                  <a:pt x="13202711" y="1701691"/>
                  <a:pt x="13207209" y="1706012"/>
                </a:cubicBezTo>
                <a:cubicBezTo>
                  <a:pt x="13197719" y="1734817"/>
                  <a:pt x="13188228" y="1763751"/>
                  <a:pt x="13177269" y="1797013"/>
                </a:cubicBezTo>
                <a:cubicBezTo>
                  <a:pt x="13188715" y="1794713"/>
                  <a:pt x="13198807" y="1792827"/>
                  <a:pt x="13221814" y="1788363"/>
                </a:cubicBezTo>
                <a:cubicBezTo>
                  <a:pt x="13204416" y="1829463"/>
                  <a:pt x="13190413" y="1863808"/>
                  <a:pt x="13175321" y="1897619"/>
                </a:cubicBezTo>
                <a:cubicBezTo>
                  <a:pt x="13157428" y="1937501"/>
                  <a:pt x="13178730" y="1952509"/>
                  <a:pt x="13203198" y="1968607"/>
                </a:cubicBezTo>
                <a:cubicBezTo>
                  <a:pt x="13243481" y="1929934"/>
                  <a:pt x="13242994" y="1857593"/>
                  <a:pt x="13307502" y="1847176"/>
                </a:cubicBezTo>
                <a:cubicBezTo>
                  <a:pt x="13320646" y="1918976"/>
                  <a:pt x="13392209" y="1904239"/>
                  <a:pt x="13425680" y="1958867"/>
                </a:cubicBezTo>
                <a:cubicBezTo>
                  <a:pt x="13423976" y="1968201"/>
                  <a:pt x="13420573" y="1987665"/>
                  <a:pt x="13419234" y="1994970"/>
                </a:cubicBezTo>
                <a:cubicBezTo>
                  <a:pt x="13437005" y="2031614"/>
                  <a:pt x="13450270" y="2058653"/>
                  <a:pt x="13464997" y="2088947"/>
                </a:cubicBezTo>
                <a:cubicBezTo>
                  <a:pt x="13466945" y="2082725"/>
                  <a:pt x="13470347" y="2072181"/>
                  <a:pt x="13473635" y="2061630"/>
                </a:cubicBezTo>
                <a:cubicBezTo>
                  <a:pt x="13477288" y="2064200"/>
                  <a:pt x="13480941" y="2066770"/>
                  <a:pt x="13484594" y="2069340"/>
                </a:cubicBezTo>
                <a:cubicBezTo>
                  <a:pt x="13491649" y="2107067"/>
                  <a:pt x="13498712" y="2144793"/>
                  <a:pt x="13505653" y="2182511"/>
                </a:cubicBezTo>
                <a:cubicBezTo>
                  <a:pt x="13510273" y="2182917"/>
                  <a:pt x="13514900" y="2183458"/>
                  <a:pt x="13519649" y="2183864"/>
                </a:cubicBezTo>
                <a:cubicBezTo>
                  <a:pt x="13532305" y="2154795"/>
                  <a:pt x="13544962" y="2125727"/>
                  <a:pt x="13557618" y="2096786"/>
                </a:cubicBezTo>
                <a:cubicBezTo>
                  <a:pt x="13614219" y="2096380"/>
                  <a:pt x="13618108" y="2102738"/>
                  <a:pt x="13615916" y="2193739"/>
                </a:cubicBezTo>
                <a:cubicBezTo>
                  <a:pt x="13604964" y="2193739"/>
                  <a:pt x="13593891" y="2193739"/>
                  <a:pt x="13583061" y="2193739"/>
                </a:cubicBezTo>
                <a:cubicBezTo>
                  <a:pt x="13594858" y="2261616"/>
                  <a:pt x="13606182" y="2327193"/>
                  <a:pt x="13618595" y="2398452"/>
                </a:cubicBezTo>
                <a:cubicBezTo>
                  <a:pt x="13646344" y="2360591"/>
                  <a:pt x="13629547" y="2305151"/>
                  <a:pt x="13668254" y="2277571"/>
                </a:cubicBezTo>
                <a:cubicBezTo>
                  <a:pt x="13699534" y="2301371"/>
                  <a:pt x="13678232" y="2387773"/>
                  <a:pt x="13748341" y="2358155"/>
                </a:cubicBezTo>
                <a:cubicBezTo>
                  <a:pt x="13741888" y="2288114"/>
                  <a:pt x="13741888" y="2288114"/>
                  <a:pt x="13831472" y="2258234"/>
                </a:cubicBezTo>
                <a:cubicBezTo>
                  <a:pt x="13814676" y="2302995"/>
                  <a:pt x="13800923" y="2339774"/>
                  <a:pt x="13787171" y="2376410"/>
                </a:cubicBezTo>
                <a:cubicBezTo>
                  <a:pt x="13788746" y="2377763"/>
                  <a:pt x="13790458" y="2379251"/>
                  <a:pt x="13792034" y="2380604"/>
                </a:cubicBezTo>
                <a:cubicBezTo>
                  <a:pt x="13802742" y="2367760"/>
                  <a:pt x="13813336" y="2354782"/>
                  <a:pt x="13824044" y="2341930"/>
                </a:cubicBezTo>
                <a:cubicBezTo>
                  <a:pt x="13827576" y="2343824"/>
                  <a:pt x="13831229" y="2345718"/>
                  <a:pt x="13834753" y="2347477"/>
                </a:cubicBezTo>
                <a:cubicBezTo>
                  <a:pt x="13818200" y="2393311"/>
                  <a:pt x="13801654" y="2439154"/>
                  <a:pt x="13785101" y="2485125"/>
                </a:cubicBezTo>
                <a:cubicBezTo>
                  <a:pt x="13787772" y="2487560"/>
                  <a:pt x="13790573" y="2490130"/>
                  <a:pt x="13793252" y="2492565"/>
                </a:cubicBezTo>
                <a:cubicBezTo>
                  <a:pt x="13807735" y="2477287"/>
                  <a:pt x="13822347" y="2462008"/>
                  <a:pt x="13836830" y="2446586"/>
                </a:cubicBezTo>
                <a:cubicBezTo>
                  <a:pt x="13845468" y="2450374"/>
                  <a:pt x="13853985" y="2454027"/>
                  <a:pt x="13854959" y="2454568"/>
                </a:cubicBezTo>
                <a:cubicBezTo>
                  <a:pt x="13879305" y="2431985"/>
                  <a:pt x="13899626" y="2413054"/>
                  <a:pt x="13920076" y="2394123"/>
                </a:cubicBezTo>
                <a:cubicBezTo>
                  <a:pt x="13930669" y="2418059"/>
                  <a:pt x="13941134" y="2441860"/>
                  <a:pt x="13953912" y="2470658"/>
                </a:cubicBezTo>
                <a:cubicBezTo>
                  <a:pt x="13959507" y="2467546"/>
                  <a:pt x="13972048" y="2460520"/>
                  <a:pt x="13990793" y="2449969"/>
                </a:cubicBezTo>
                <a:cubicBezTo>
                  <a:pt x="13986775" y="2478774"/>
                  <a:pt x="13983616" y="2501891"/>
                  <a:pt x="13979956" y="2527991"/>
                </a:cubicBezTo>
                <a:cubicBezTo>
                  <a:pt x="14004302" y="2516899"/>
                  <a:pt x="14026693" y="2506761"/>
                  <a:pt x="14048726" y="2496623"/>
                </a:cubicBezTo>
                <a:cubicBezTo>
                  <a:pt x="14053109" y="2552325"/>
                  <a:pt x="14057006" y="2602091"/>
                  <a:pt x="14060895" y="2651984"/>
                </a:cubicBezTo>
                <a:cubicBezTo>
                  <a:pt x="14064670" y="2653066"/>
                  <a:pt x="14068323" y="2654284"/>
                  <a:pt x="14072091" y="2655366"/>
                </a:cubicBezTo>
                <a:cubicBezTo>
                  <a:pt x="14078057" y="2646302"/>
                  <a:pt x="14084146" y="2637112"/>
                  <a:pt x="14094123" y="2621969"/>
                </a:cubicBezTo>
                <a:cubicBezTo>
                  <a:pt x="14118591" y="2665504"/>
                  <a:pt x="14142078" y="2707018"/>
                  <a:pt x="14167033" y="2751364"/>
                </a:cubicBezTo>
                <a:cubicBezTo>
                  <a:pt x="14187597" y="2736492"/>
                  <a:pt x="14209021" y="2721078"/>
                  <a:pt x="14230316" y="2705530"/>
                </a:cubicBezTo>
                <a:cubicBezTo>
                  <a:pt x="14234334" y="2708100"/>
                  <a:pt x="14238474" y="2710662"/>
                  <a:pt x="14242493" y="2713233"/>
                </a:cubicBezTo>
                <a:cubicBezTo>
                  <a:pt x="14234220" y="2736762"/>
                  <a:pt x="14225940" y="2760158"/>
                  <a:pt x="14216449" y="2786926"/>
                </a:cubicBezTo>
                <a:cubicBezTo>
                  <a:pt x="14231906" y="2795990"/>
                  <a:pt x="14247607" y="2805045"/>
                  <a:pt x="14267806" y="2816806"/>
                </a:cubicBezTo>
                <a:cubicBezTo>
                  <a:pt x="14263064" y="2887119"/>
                  <a:pt x="14273773" y="2959324"/>
                  <a:pt x="14247478" y="3032612"/>
                </a:cubicBezTo>
                <a:cubicBezTo>
                  <a:pt x="14229471" y="3082911"/>
                  <a:pt x="14226061" y="3142274"/>
                  <a:pt x="14226183" y="3197578"/>
                </a:cubicBezTo>
                <a:cubicBezTo>
                  <a:pt x="14226305" y="3277757"/>
                  <a:pt x="14193929" y="3345236"/>
                  <a:pt x="14170922" y="3416757"/>
                </a:cubicBezTo>
                <a:cubicBezTo>
                  <a:pt x="14150236" y="3481261"/>
                  <a:pt x="14130517" y="3544809"/>
                  <a:pt x="14162406" y="3613632"/>
                </a:cubicBezTo>
                <a:cubicBezTo>
                  <a:pt x="14167878" y="3625402"/>
                  <a:pt x="14152550" y="3650412"/>
                  <a:pt x="14144879" y="3668261"/>
                </a:cubicBezTo>
                <a:cubicBezTo>
                  <a:pt x="14134536" y="3692061"/>
                  <a:pt x="14115060" y="3713833"/>
                  <a:pt x="14112259" y="3738437"/>
                </a:cubicBezTo>
                <a:cubicBezTo>
                  <a:pt x="14103378" y="3814025"/>
                  <a:pt x="14074283" y="3879737"/>
                  <a:pt x="14043612" y="3945721"/>
                </a:cubicBezTo>
                <a:cubicBezTo>
                  <a:pt x="14019881" y="3996704"/>
                  <a:pt x="14000284" y="4050249"/>
                  <a:pt x="13976310" y="4101090"/>
                </a:cubicBezTo>
                <a:cubicBezTo>
                  <a:pt x="13965717" y="4123530"/>
                  <a:pt x="13948684" y="4142054"/>
                  <a:pt x="13930784" y="4167884"/>
                </a:cubicBezTo>
                <a:cubicBezTo>
                  <a:pt x="13920076" y="4119614"/>
                  <a:pt x="13920076" y="4119614"/>
                  <a:pt x="13945023" y="4104057"/>
                </a:cubicBezTo>
                <a:cubicBezTo>
                  <a:pt x="13954643" y="4057952"/>
                  <a:pt x="13956835" y="4016979"/>
                  <a:pt x="13971561" y="3982770"/>
                </a:cubicBezTo>
                <a:cubicBezTo>
                  <a:pt x="14020734" y="3868382"/>
                  <a:pt x="14044829" y="3746148"/>
                  <a:pt x="14076353" y="3625672"/>
                </a:cubicBezTo>
                <a:cubicBezTo>
                  <a:pt x="14100699" y="3532777"/>
                  <a:pt x="14096680" y="3430962"/>
                  <a:pt x="14148403" y="3345634"/>
                </a:cubicBezTo>
                <a:cubicBezTo>
                  <a:pt x="14170922" y="3308592"/>
                  <a:pt x="14165937" y="3246524"/>
                  <a:pt x="14150723" y="3214480"/>
                </a:cubicBezTo>
                <a:cubicBezTo>
                  <a:pt x="14123698" y="3244225"/>
                  <a:pt x="14095957" y="3273572"/>
                  <a:pt x="14069663" y="3304263"/>
                </a:cubicBezTo>
                <a:cubicBezTo>
                  <a:pt x="14064914" y="3309809"/>
                  <a:pt x="14063331" y="3321706"/>
                  <a:pt x="14064548" y="3329815"/>
                </a:cubicBezTo>
                <a:cubicBezTo>
                  <a:pt x="14067227" y="3348340"/>
                  <a:pt x="14079397" y="3368488"/>
                  <a:pt x="14075507" y="3384443"/>
                </a:cubicBezTo>
                <a:cubicBezTo>
                  <a:pt x="14053109" y="3477608"/>
                  <a:pt x="14028283" y="3570098"/>
                  <a:pt x="14001867" y="3662046"/>
                </a:cubicBezTo>
                <a:cubicBezTo>
                  <a:pt x="13990915" y="3700305"/>
                  <a:pt x="13973753" y="3736408"/>
                  <a:pt x="13959879" y="3773728"/>
                </a:cubicBezTo>
                <a:cubicBezTo>
                  <a:pt x="13947824" y="3806179"/>
                  <a:pt x="13931758" y="3817813"/>
                  <a:pt x="13901216" y="3774540"/>
                </a:cubicBezTo>
                <a:cubicBezTo>
                  <a:pt x="13873833" y="3837149"/>
                  <a:pt x="13849121" y="3890424"/>
                  <a:pt x="13826967" y="3945052"/>
                </a:cubicBezTo>
                <a:cubicBezTo>
                  <a:pt x="13797879" y="4016574"/>
                  <a:pt x="13771226" y="4089185"/>
                  <a:pt x="13742618" y="4160850"/>
                </a:cubicBezTo>
                <a:cubicBezTo>
                  <a:pt x="13737869" y="4172619"/>
                  <a:pt x="13727533" y="4181404"/>
                  <a:pt x="13721202" y="4192632"/>
                </a:cubicBezTo>
                <a:cubicBezTo>
                  <a:pt x="13706475" y="4218589"/>
                  <a:pt x="13690287" y="4244013"/>
                  <a:pt x="13678719" y="4271729"/>
                </a:cubicBezTo>
                <a:cubicBezTo>
                  <a:pt x="13658642" y="4319863"/>
                  <a:pt x="13648048" y="4371921"/>
                  <a:pt x="13590968" y="4390581"/>
                </a:cubicBezTo>
                <a:cubicBezTo>
                  <a:pt x="13571614" y="4396939"/>
                  <a:pt x="13559323" y="4433989"/>
                  <a:pt x="13546301" y="4458593"/>
                </a:cubicBezTo>
                <a:cubicBezTo>
                  <a:pt x="13514778" y="4518091"/>
                  <a:pt x="13484229" y="4578401"/>
                  <a:pt x="13454045" y="4638837"/>
                </a:cubicBezTo>
                <a:cubicBezTo>
                  <a:pt x="13440049" y="4666967"/>
                  <a:pt x="13427751" y="4696171"/>
                  <a:pt x="13414485" y="4725374"/>
                </a:cubicBezTo>
                <a:cubicBezTo>
                  <a:pt x="13372619" y="4710637"/>
                  <a:pt x="13363364" y="4685762"/>
                  <a:pt x="13381142" y="4651275"/>
                </a:cubicBezTo>
                <a:cubicBezTo>
                  <a:pt x="13414242" y="4587186"/>
                  <a:pt x="13450270" y="4524990"/>
                  <a:pt x="13483255" y="4460758"/>
                </a:cubicBezTo>
                <a:cubicBezTo>
                  <a:pt x="13527313" y="4375032"/>
                  <a:pt x="13573319" y="4289983"/>
                  <a:pt x="13611661" y="4201146"/>
                </a:cubicBezTo>
                <a:cubicBezTo>
                  <a:pt x="13626266" y="4167275"/>
                  <a:pt x="13638223" y="4131984"/>
                  <a:pt x="13649434" y="4096304"/>
                </a:cubicBezTo>
                <a:lnTo>
                  <a:pt x="13682308" y="3990511"/>
                </a:lnTo>
                <a:lnTo>
                  <a:pt x="13683468" y="3989669"/>
                </a:lnTo>
                <a:lnTo>
                  <a:pt x="13684331" y="3986405"/>
                </a:lnTo>
                <a:lnTo>
                  <a:pt x="13718888" y="3927331"/>
                </a:lnTo>
                <a:cubicBezTo>
                  <a:pt x="13713287" y="3924633"/>
                  <a:pt x="13707685" y="3921928"/>
                  <a:pt x="13702091" y="3919222"/>
                </a:cubicBezTo>
                <a:lnTo>
                  <a:pt x="13684331" y="3986405"/>
                </a:lnTo>
                <a:lnTo>
                  <a:pt x="13682738" y="3989128"/>
                </a:lnTo>
                <a:lnTo>
                  <a:pt x="13682308" y="3990511"/>
                </a:lnTo>
                <a:lnTo>
                  <a:pt x="13604843" y="4046732"/>
                </a:lnTo>
                <a:cubicBezTo>
                  <a:pt x="13638314" y="4103660"/>
                  <a:pt x="13586585" y="4137057"/>
                  <a:pt x="13572710" y="4179510"/>
                </a:cubicBezTo>
                <a:cubicBezTo>
                  <a:pt x="13560054" y="4218318"/>
                  <a:pt x="13529748" y="4220077"/>
                  <a:pt x="13489336" y="4194112"/>
                </a:cubicBezTo>
                <a:cubicBezTo>
                  <a:pt x="13492380" y="4219671"/>
                  <a:pt x="13492867" y="4232785"/>
                  <a:pt x="13495668" y="4245493"/>
                </a:cubicBezTo>
                <a:cubicBezTo>
                  <a:pt x="13498468" y="4258480"/>
                  <a:pt x="13506011" y="4271052"/>
                  <a:pt x="13505896" y="4283760"/>
                </a:cubicBezTo>
                <a:cubicBezTo>
                  <a:pt x="13505896" y="4288495"/>
                  <a:pt x="13484229" y="4298903"/>
                  <a:pt x="13482159" y="4296476"/>
                </a:cubicBezTo>
                <a:cubicBezTo>
                  <a:pt x="13473764" y="4286736"/>
                  <a:pt x="13469137" y="4273082"/>
                  <a:pt x="13463292" y="4260644"/>
                </a:cubicBezTo>
                <a:cubicBezTo>
                  <a:pt x="13460735" y="4255098"/>
                  <a:pt x="13458787" y="4249146"/>
                  <a:pt x="13452949" y="4234544"/>
                </a:cubicBezTo>
                <a:cubicBezTo>
                  <a:pt x="13419112" y="4314866"/>
                  <a:pt x="13355091" y="4360701"/>
                  <a:pt x="13336468" y="4450890"/>
                </a:cubicBezTo>
                <a:cubicBezTo>
                  <a:pt x="13321011" y="4525667"/>
                  <a:pt x="13264053" y="4587456"/>
                  <a:pt x="13208792" y="4639919"/>
                </a:cubicBezTo>
                <a:cubicBezTo>
                  <a:pt x="13204896" y="4637214"/>
                  <a:pt x="13200999" y="4634373"/>
                  <a:pt x="13197110" y="4631676"/>
                </a:cubicBezTo>
                <a:cubicBezTo>
                  <a:pt x="13225589" y="4578130"/>
                  <a:pt x="13254068" y="4524720"/>
                  <a:pt x="13282554" y="4471174"/>
                </a:cubicBezTo>
                <a:cubicBezTo>
                  <a:pt x="13278407" y="4468063"/>
                  <a:pt x="13274152" y="4464951"/>
                  <a:pt x="13270012" y="4461840"/>
                </a:cubicBezTo>
                <a:cubicBezTo>
                  <a:pt x="13252241" y="4491322"/>
                  <a:pt x="13236541" y="4522826"/>
                  <a:pt x="13215969" y="4549595"/>
                </a:cubicBezTo>
                <a:cubicBezTo>
                  <a:pt x="13186272" y="4588268"/>
                  <a:pt x="13149399" y="4620448"/>
                  <a:pt x="13122015" y="4660744"/>
                </a:cubicBezTo>
                <a:cubicBezTo>
                  <a:pt x="13092075" y="4704820"/>
                  <a:pt x="13068703" y="4754586"/>
                  <a:pt x="13043626" y="4802721"/>
                </a:cubicBezTo>
                <a:cubicBezTo>
                  <a:pt x="13023298" y="4841800"/>
                  <a:pt x="13024158" y="4842206"/>
                  <a:pt x="12969749" y="4868163"/>
                </a:cubicBezTo>
                <a:cubicBezTo>
                  <a:pt x="12976568" y="4839500"/>
                  <a:pt x="12982048" y="4816240"/>
                  <a:pt x="12987642" y="4792981"/>
                </a:cubicBezTo>
                <a:cubicBezTo>
                  <a:pt x="12983867" y="4790554"/>
                  <a:pt x="12979971" y="4788254"/>
                  <a:pt x="12976203" y="4785819"/>
                </a:cubicBezTo>
                <a:cubicBezTo>
                  <a:pt x="12938591" y="4852343"/>
                  <a:pt x="12900858" y="4918732"/>
                  <a:pt x="12863254" y="4985264"/>
                </a:cubicBezTo>
                <a:cubicBezTo>
                  <a:pt x="12880659" y="5049354"/>
                  <a:pt x="12843778" y="5097082"/>
                  <a:pt x="12821137" y="5147787"/>
                </a:cubicBezTo>
                <a:cubicBezTo>
                  <a:pt x="12803616" y="5187272"/>
                  <a:pt x="12779879" y="5223645"/>
                  <a:pt x="12756392" y="5259478"/>
                </a:cubicBezTo>
                <a:cubicBezTo>
                  <a:pt x="12732777" y="5295310"/>
                  <a:pt x="12705150" y="5327355"/>
                  <a:pt x="12705028" y="5376571"/>
                </a:cubicBezTo>
                <a:cubicBezTo>
                  <a:pt x="12704967" y="5396990"/>
                  <a:pt x="12697421" y="5407403"/>
                  <a:pt x="12686588" y="5413150"/>
                </a:cubicBezTo>
                <a:lnTo>
                  <a:pt x="12649309" y="5421539"/>
                </a:lnTo>
                <a:lnTo>
                  <a:pt x="12657074" y="5376301"/>
                </a:lnTo>
                <a:cubicBezTo>
                  <a:pt x="12655004" y="5374542"/>
                  <a:pt x="12652933" y="5372792"/>
                  <a:pt x="12650985" y="5371033"/>
                </a:cubicBezTo>
                <a:cubicBezTo>
                  <a:pt x="12636137" y="5394691"/>
                  <a:pt x="12619097" y="5417003"/>
                  <a:pt x="12606927" y="5442292"/>
                </a:cubicBezTo>
                <a:cubicBezTo>
                  <a:pt x="12575647" y="5507193"/>
                  <a:pt x="12547777" y="5574258"/>
                  <a:pt x="12515638" y="5638761"/>
                </a:cubicBezTo>
                <a:cubicBezTo>
                  <a:pt x="12502494" y="5665124"/>
                  <a:pt x="12480590" y="5685949"/>
                  <a:pt x="12465255" y="5711230"/>
                </a:cubicBezTo>
                <a:cubicBezTo>
                  <a:pt x="12440543" y="5752067"/>
                  <a:pt x="12406585" y="5791822"/>
                  <a:pt x="12397703" y="5837116"/>
                </a:cubicBezTo>
                <a:cubicBezTo>
                  <a:pt x="12389065" y="5881065"/>
                  <a:pt x="12385290" y="5926900"/>
                  <a:pt x="12371165" y="5970037"/>
                </a:cubicBezTo>
                <a:cubicBezTo>
                  <a:pt x="12358637" y="6008575"/>
                  <a:pt x="12348409" y="6049405"/>
                  <a:pt x="12309100" y="6065630"/>
                </a:cubicBezTo>
                <a:cubicBezTo>
                  <a:pt x="12282074" y="6032909"/>
                  <a:pt x="12358637" y="5994777"/>
                  <a:pt x="12296314" y="5962732"/>
                </a:cubicBezTo>
                <a:cubicBezTo>
                  <a:pt x="12287432" y="5994236"/>
                  <a:pt x="12280012" y="6021013"/>
                  <a:pt x="12269661" y="6057657"/>
                </a:cubicBezTo>
                <a:cubicBezTo>
                  <a:pt x="12241182" y="5992342"/>
                  <a:pt x="12254082" y="5941772"/>
                  <a:pt x="12297417" y="5917168"/>
                </a:cubicBezTo>
                <a:cubicBezTo>
                  <a:pt x="12321269" y="5903640"/>
                  <a:pt x="12326741" y="5885657"/>
                  <a:pt x="12317494" y="5856859"/>
                </a:cubicBezTo>
                <a:cubicBezTo>
                  <a:pt x="12312989" y="5842933"/>
                  <a:pt x="12314701" y="5821973"/>
                  <a:pt x="12321391" y="5808995"/>
                </a:cubicBezTo>
                <a:cubicBezTo>
                  <a:pt x="12351453" y="5750579"/>
                  <a:pt x="12385168" y="5694463"/>
                  <a:pt x="12415961" y="5636461"/>
                </a:cubicBezTo>
                <a:cubicBezTo>
                  <a:pt x="12457827" y="5557627"/>
                  <a:pt x="12498726" y="5478260"/>
                  <a:pt x="12538644" y="5398208"/>
                </a:cubicBezTo>
                <a:cubicBezTo>
                  <a:pt x="12546072" y="5383335"/>
                  <a:pt x="12546559" y="5364134"/>
                  <a:pt x="12550692" y="5347097"/>
                </a:cubicBezTo>
                <a:cubicBezTo>
                  <a:pt x="12557755" y="5318299"/>
                  <a:pt x="12569315" y="5298286"/>
                  <a:pt x="12601942" y="5306395"/>
                </a:cubicBezTo>
                <a:cubicBezTo>
                  <a:pt x="12642462" y="5316405"/>
                  <a:pt x="12656708" y="5289493"/>
                  <a:pt x="12659387" y="5250016"/>
                </a:cubicBezTo>
                <a:cubicBezTo>
                  <a:pt x="12664372" y="5244064"/>
                  <a:pt x="12669487" y="5237977"/>
                  <a:pt x="12674479" y="5232033"/>
                </a:cubicBezTo>
                <a:cubicBezTo>
                  <a:pt x="12702715" y="5177675"/>
                  <a:pt x="12702715" y="5177675"/>
                  <a:pt x="12663764" y="5146975"/>
                </a:cubicBezTo>
                <a:cubicBezTo>
                  <a:pt x="12657561" y="5154957"/>
                  <a:pt x="12651350" y="5163201"/>
                  <a:pt x="12644782" y="5171317"/>
                </a:cubicBezTo>
                <a:cubicBezTo>
                  <a:pt x="12638329" y="5179434"/>
                  <a:pt x="12631639" y="5187272"/>
                  <a:pt x="12617027" y="5191601"/>
                </a:cubicBezTo>
                <a:cubicBezTo>
                  <a:pt x="12621167" y="5174293"/>
                  <a:pt x="12625428" y="5157121"/>
                  <a:pt x="12629569" y="5139814"/>
                </a:cubicBezTo>
                <a:cubicBezTo>
                  <a:pt x="12626646" y="5138867"/>
                  <a:pt x="12623717" y="5137785"/>
                  <a:pt x="12620801" y="5136838"/>
                </a:cubicBezTo>
                <a:cubicBezTo>
                  <a:pt x="12609233" y="5166988"/>
                  <a:pt x="12599378" y="5198229"/>
                  <a:pt x="12585625" y="5227298"/>
                </a:cubicBezTo>
                <a:cubicBezTo>
                  <a:pt x="12551910" y="5298963"/>
                  <a:pt x="12517464" y="5370221"/>
                  <a:pt x="12481199" y="5440263"/>
                </a:cubicBezTo>
                <a:cubicBezTo>
                  <a:pt x="12469395" y="5463109"/>
                  <a:pt x="12451252" y="5482039"/>
                  <a:pt x="12435307" y="5502052"/>
                </a:cubicBezTo>
                <a:cubicBezTo>
                  <a:pt x="12409629" y="5534097"/>
                  <a:pt x="12384194" y="5565879"/>
                  <a:pt x="12383342" y="5612525"/>
                </a:cubicBezTo>
                <a:cubicBezTo>
                  <a:pt x="12383098" y="5623340"/>
                  <a:pt x="12381637" y="5637544"/>
                  <a:pt x="12375427" y="5644164"/>
                </a:cubicBezTo>
                <a:cubicBezTo>
                  <a:pt x="12363257" y="5657008"/>
                  <a:pt x="12347678" y="5673782"/>
                  <a:pt x="12333073" y="5674052"/>
                </a:cubicBezTo>
                <a:cubicBezTo>
                  <a:pt x="12319564" y="5674386"/>
                  <a:pt x="12312262" y="5668200"/>
                  <a:pt x="12308778" y="5658870"/>
                </a:cubicBezTo>
                <a:lnTo>
                  <a:pt x="12307447" y="5626111"/>
                </a:lnTo>
                <a:lnTo>
                  <a:pt x="12307882" y="5625504"/>
                </a:lnTo>
                <a:lnTo>
                  <a:pt x="12309676" y="5624384"/>
                </a:lnTo>
                <a:lnTo>
                  <a:pt x="12347678" y="5616990"/>
                </a:lnTo>
                <a:cubicBezTo>
                  <a:pt x="12346217" y="5612525"/>
                  <a:pt x="12344756" y="5607926"/>
                  <a:pt x="12343173" y="5603462"/>
                </a:cubicBezTo>
                <a:lnTo>
                  <a:pt x="12309676" y="5624384"/>
                </a:lnTo>
                <a:lnTo>
                  <a:pt x="12307395" y="5624828"/>
                </a:lnTo>
                <a:lnTo>
                  <a:pt x="12307447" y="5626111"/>
                </a:lnTo>
                <a:lnTo>
                  <a:pt x="12275948" y="5670044"/>
                </a:lnTo>
                <a:cubicBezTo>
                  <a:pt x="12265405" y="5684934"/>
                  <a:pt x="12255608" y="5700212"/>
                  <a:pt x="12248488" y="5716911"/>
                </a:cubicBezTo>
                <a:cubicBezTo>
                  <a:pt x="12229371" y="5761536"/>
                  <a:pt x="12207345" y="5796828"/>
                  <a:pt x="12149900" y="5806830"/>
                </a:cubicBezTo>
                <a:cubicBezTo>
                  <a:pt x="12191279" y="5720158"/>
                  <a:pt x="12229743" y="5640106"/>
                  <a:pt x="12267835" y="5559792"/>
                </a:cubicBezTo>
                <a:cubicBezTo>
                  <a:pt x="12287432" y="5518683"/>
                  <a:pt x="12299115" y="5469872"/>
                  <a:pt x="12348652" y="5458111"/>
                </a:cubicBezTo>
                <a:cubicBezTo>
                  <a:pt x="12351818" y="5407948"/>
                  <a:pt x="12407444" y="5389693"/>
                  <a:pt x="12407681" y="5335742"/>
                </a:cubicBezTo>
                <a:cubicBezTo>
                  <a:pt x="12407810" y="5316811"/>
                  <a:pt x="12423138" y="5298016"/>
                  <a:pt x="12437872" y="5264889"/>
                </a:cubicBezTo>
                <a:cubicBezTo>
                  <a:pt x="12448458" y="5293146"/>
                  <a:pt x="12452598" y="5306530"/>
                  <a:pt x="12458443" y="5318976"/>
                </a:cubicBezTo>
                <a:cubicBezTo>
                  <a:pt x="12464281" y="5331142"/>
                  <a:pt x="12471823" y="5342362"/>
                  <a:pt x="12480956" y="5357641"/>
                </a:cubicBezTo>
                <a:cubicBezTo>
                  <a:pt x="12506029" y="5305042"/>
                  <a:pt x="12530189" y="5254337"/>
                  <a:pt x="12553892" y="5204579"/>
                </a:cubicBezTo>
                <a:lnTo>
                  <a:pt x="12623688" y="5058042"/>
                </a:lnTo>
                <a:lnTo>
                  <a:pt x="12624698" y="5057598"/>
                </a:lnTo>
                <a:lnTo>
                  <a:pt x="12624452" y="5055594"/>
                </a:lnTo>
                <a:lnTo>
                  <a:pt x="12635657" y="5006081"/>
                </a:lnTo>
                <a:cubicBezTo>
                  <a:pt x="12629805" y="5005675"/>
                  <a:pt x="12624089" y="5005405"/>
                  <a:pt x="12618244" y="5004999"/>
                </a:cubicBezTo>
                <a:lnTo>
                  <a:pt x="12624452" y="5055594"/>
                </a:lnTo>
                <a:lnTo>
                  <a:pt x="12624089" y="5057200"/>
                </a:lnTo>
                <a:lnTo>
                  <a:pt x="12623688" y="5058042"/>
                </a:lnTo>
                <a:lnTo>
                  <a:pt x="12547168" y="5091679"/>
                </a:lnTo>
                <a:cubicBezTo>
                  <a:pt x="12563965" y="5043672"/>
                  <a:pt x="12580024" y="4997702"/>
                  <a:pt x="12601698" y="4935769"/>
                </a:cubicBezTo>
                <a:cubicBezTo>
                  <a:pt x="12575282" y="4960246"/>
                  <a:pt x="12559338" y="4974983"/>
                  <a:pt x="12543515" y="4989721"/>
                </a:cubicBezTo>
                <a:cubicBezTo>
                  <a:pt x="12539375" y="4987015"/>
                  <a:pt x="12535242" y="4984317"/>
                  <a:pt x="12531102" y="4981612"/>
                </a:cubicBezTo>
                <a:cubicBezTo>
                  <a:pt x="12539132" y="4949026"/>
                  <a:pt x="12547046" y="4916433"/>
                  <a:pt x="12556415" y="4878308"/>
                </a:cubicBezTo>
                <a:cubicBezTo>
                  <a:pt x="12577961" y="4887770"/>
                  <a:pt x="12593533" y="4894669"/>
                  <a:pt x="12611791" y="4902642"/>
                </a:cubicBezTo>
                <a:cubicBezTo>
                  <a:pt x="12691390" y="4827866"/>
                  <a:pt x="12670948" y="4710773"/>
                  <a:pt x="12715493" y="4621530"/>
                </a:cubicBezTo>
                <a:cubicBezTo>
                  <a:pt x="12710379" y="4617742"/>
                  <a:pt x="12705272" y="4613962"/>
                  <a:pt x="12700158" y="4610175"/>
                </a:cubicBezTo>
                <a:cubicBezTo>
                  <a:pt x="12656952" y="4660338"/>
                  <a:pt x="12613739" y="4710637"/>
                  <a:pt x="12570533" y="4760801"/>
                </a:cubicBezTo>
                <a:cubicBezTo>
                  <a:pt x="12568714" y="4759989"/>
                  <a:pt x="12566880" y="4759042"/>
                  <a:pt x="12564939" y="4758231"/>
                </a:cubicBezTo>
                <a:cubicBezTo>
                  <a:pt x="12579293" y="4719160"/>
                  <a:pt x="12593662" y="4680216"/>
                  <a:pt x="12608023" y="4641137"/>
                </a:cubicBezTo>
                <a:cubicBezTo>
                  <a:pt x="12603031" y="4638026"/>
                  <a:pt x="12597923" y="4634914"/>
                  <a:pt x="12592931" y="4631811"/>
                </a:cubicBezTo>
                <a:cubicBezTo>
                  <a:pt x="12558607" y="4684139"/>
                  <a:pt x="12520028" y="4732815"/>
                  <a:pt x="12492029" y="4790960"/>
                </a:cubicBezTo>
                <a:cubicBezTo>
                  <a:pt x="12457827" y="4861813"/>
                  <a:pt x="12423023" y="4932260"/>
                  <a:pt x="12388334" y="5002707"/>
                </a:cubicBezTo>
                <a:cubicBezTo>
                  <a:pt x="12366667" y="5046783"/>
                  <a:pt x="12341712" y="5085727"/>
                  <a:pt x="12289868" y="5086945"/>
                </a:cubicBezTo>
                <a:cubicBezTo>
                  <a:pt x="12285849" y="5087080"/>
                  <a:pt x="12282074" y="5096406"/>
                  <a:pt x="12278185" y="5101411"/>
                </a:cubicBezTo>
                <a:cubicBezTo>
                  <a:pt x="12333804" y="5171994"/>
                  <a:pt x="12238625" y="5190248"/>
                  <a:pt x="12238138" y="5246905"/>
                </a:cubicBezTo>
                <a:lnTo>
                  <a:pt x="12295110" y="5246905"/>
                </a:lnTo>
                <a:lnTo>
                  <a:pt x="12296047" y="5301396"/>
                </a:lnTo>
                <a:cubicBezTo>
                  <a:pt x="12288666" y="5353299"/>
                  <a:pt x="12258860" y="5395944"/>
                  <a:pt x="12229743" y="5437828"/>
                </a:cubicBezTo>
                <a:cubicBezTo>
                  <a:pt x="12213799" y="5460817"/>
                  <a:pt x="12182641" y="5445125"/>
                  <a:pt x="12177405" y="5414568"/>
                </a:cubicBezTo>
                <a:cubicBezTo>
                  <a:pt x="12175579" y="5404160"/>
                  <a:pt x="12177283" y="5392661"/>
                  <a:pt x="12174483" y="5382659"/>
                </a:cubicBezTo>
                <a:cubicBezTo>
                  <a:pt x="12170951" y="5370221"/>
                  <a:pt x="12164498" y="5358858"/>
                  <a:pt x="12155616" y="5338718"/>
                </a:cubicBezTo>
                <a:cubicBezTo>
                  <a:pt x="12142480" y="5355755"/>
                  <a:pt x="12129938" y="5368733"/>
                  <a:pt x="12121049" y="5384282"/>
                </a:cubicBezTo>
                <a:cubicBezTo>
                  <a:pt x="12102676" y="5416462"/>
                  <a:pt x="12084175" y="5449048"/>
                  <a:pt x="12069813" y="5483527"/>
                </a:cubicBezTo>
                <a:cubicBezTo>
                  <a:pt x="12059349" y="5508546"/>
                  <a:pt x="12058733" y="5538696"/>
                  <a:pt x="12048146" y="5563715"/>
                </a:cubicBezTo>
                <a:cubicBezTo>
                  <a:pt x="12030497" y="5605491"/>
                  <a:pt x="12008715" y="5645111"/>
                  <a:pt x="11988265" y="5685408"/>
                </a:cubicBezTo>
                <a:cubicBezTo>
                  <a:pt x="11980723" y="5700145"/>
                  <a:pt x="11972321" y="5714341"/>
                  <a:pt x="11959421" y="5737600"/>
                </a:cubicBezTo>
                <a:cubicBezTo>
                  <a:pt x="11937754" y="5734895"/>
                  <a:pt x="11923514" y="5754773"/>
                  <a:pt x="11907204" y="5786141"/>
                </a:cubicBezTo>
                <a:cubicBezTo>
                  <a:pt x="11834782" y="5925818"/>
                  <a:pt x="11757009" y="6062121"/>
                  <a:pt x="11680088" y="6201798"/>
                </a:cubicBezTo>
                <a:cubicBezTo>
                  <a:pt x="11687637" y="6211665"/>
                  <a:pt x="11694700" y="6220864"/>
                  <a:pt x="11704677" y="6234113"/>
                </a:cubicBezTo>
                <a:cubicBezTo>
                  <a:pt x="11688733" y="6239245"/>
                  <a:pt x="11676069" y="6243168"/>
                  <a:pt x="11661959" y="6247633"/>
                </a:cubicBezTo>
                <a:cubicBezTo>
                  <a:pt x="11665605" y="6256020"/>
                  <a:pt x="11673154" y="6268592"/>
                  <a:pt x="11671449" y="6270486"/>
                </a:cubicBezTo>
                <a:cubicBezTo>
                  <a:pt x="11626653" y="6319162"/>
                  <a:pt x="11648686" y="6411245"/>
                  <a:pt x="11571278" y="6442884"/>
                </a:cubicBezTo>
                <a:cubicBezTo>
                  <a:pt x="11513955" y="6466279"/>
                  <a:pt x="11495210" y="6546052"/>
                  <a:pt x="11520645" y="6606362"/>
                </a:cubicBezTo>
                <a:cubicBezTo>
                  <a:pt x="11468428" y="6617717"/>
                  <a:pt x="11438001" y="6645433"/>
                  <a:pt x="11445794" y="6712777"/>
                </a:cubicBezTo>
                <a:cubicBezTo>
                  <a:pt x="11448107" y="6733323"/>
                  <a:pt x="11427901" y="6764699"/>
                  <a:pt x="11410130" y="6779166"/>
                </a:cubicBezTo>
                <a:cubicBezTo>
                  <a:pt x="11341246" y="6835011"/>
                  <a:pt x="11310690" y="6917896"/>
                  <a:pt x="11276975" y="6998616"/>
                </a:cubicBezTo>
                <a:cubicBezTo>
                  <a:pt x="11261761" y="7034989"/>
                  <a:pt x="11221356" y="7087182"/>
                  <a:pt x="11181918" y="7107060"/>
                </a:cubicBezTo>
                <a:cubicBezTo>
                  <a:pt x="11181918" y="7084214"/>
                  <a:pt x="11181918" y="7063795"/>
                  <a:pt x="11181918" y="7043376"/>
                </a:cubicBezTo>
                <a:cubicBezTo>
                  <a:pt x="11178759" y="7041077"/>
                  <a:pt x="11175715" y="7038912"/>
                  <a:pt x="11172549" y="7036613"/>
                </a:cubicBezTo>
                <a:cubicBezTo>
                  <a:pt x="11153439" y="7065554"/>
                  <a:pt x="11129221" y="7091917"/>
                  <a:pt x="11116565" y="7123961"/>
                </a:cubicBezTo>
                <a:cubicBezTo>
                  <a:pt x="11096724" y="7174396"/>
                  <a:pt x="11084676" y="7228753"/>
                  <a:pt x="11069334" y="7281487"/>
                </a:cubicBezTo>
                <a:cubicBezTo>
                  <a:pt x="11068732" y="7283516"/>
                  <a:pt x="11069950" y="7287304"/>
                  <a:pt x="11068975" y="7287980"/>
                </a:cubicBezTo>
                <a:cubicBezTo>
                  <a:pt x="11012383" y="7327736"/>
                  <a:pt x="11007268" y="7419549"/>
                  <a:pt x="10937159" y="7446858"/>
                </a:cubicBezTo>
                <a:cubicBezTo>
                  <a:pt x="10918056" y="7454299"/>
                  <a:pt x="10902348" y="7472688"/>
                  <a:pt x="10879227" y="7481203"/>
                </a:cubicBezTo>
                <a:cubicBezTo>
                  <a:pt x="10908897" y="7435165"/>
                  <a:pt x="10922749" y="7379768"/>
                  <a:pt x="10949332" y="7332585"/>
                </a:cubicBezTo>
                <a:lnTo>
                  <a:pt x="10979936" y="7290550"/>
                </a:lnTo>
                <a:lnTo>
                  <a:pt x="10967343" y="7346261"/>
                </a:lnTo>
                <a:cubicBezTo>
                  <a:pt x="10972336" y="7347884"/>
                  <a:pt x="10977328" y="7349507"/>
                  <a:pt x="10982313" y="7350995"/>
                </a:cubicBezTo>
                <a:cubicBezTo>
                  <a:pt x="10989977" y="7325436"/>
                  <a:pt x="10997770" y="7299877"/>
                  <a:pt x="11005435" y="7274325"/>
                </a:cubicBezTo>
                <a:lnTo>
                  <a:pt x="11004711" y="7275137"/>
                </a:lnTo>
                <a:cubicBezTo>
                  <a:pt x="11019316" y="7254583"/>
                  <a:pt x="11033921" y="7234029"/>
                  <a:pt x="11051935" y="7208883"/>
                </a:cubicBezTo>
                <a:cubicBezTo>
                  <a:pt x="11036234" y="7205501"/>
                  <a:pt x="11021143" y="7204825"/>
                  <a:pt x="11020777" y="7201849"/>
                </a:cubicBezTo>
                <a:cubicBezTo>
                  <a:pt x="11014202" y="7150874"/>
                  <a:pt x="11056197" y="7138707"/>
                  <a:pt x="11081145" y="7111795"/>
                </a:cubicBezTo>
                <a:cubicBezTo>
                  <a:pt x="11076153" y="7097734"/>
                  <a:pt x="11071167" y="7083673"/>
                  <a:pt x="11066175" y="7069604"/>
                </a:cubicBezTo>
                <a:cubicBezTo>
                  <a:pt x="11048160" y="7100033"/>
                  <a:pt x="11030390" y="7130049"/>
                  <a:pt x="11012626" y="7160200"/>
                </a:cubicBezTo>
                <a:cubicBezTo>
                  <a:pt x="11008722" y="7158441"/>
                  <a:pt x="11004833" y="7156818"/>
                  <a:pt x="11000936" y="7155067"/>
                </a:cubicBezTo>
                <a:cubicBezTo>
                  <a:pt x="11003128" y="7134107"/>
                  <a:pt x="11005320" y="7113283"/>
                  <a:pt x="11007390" y="7092323"/>
                </a:cubicBezTo>
                <a:cubicBezTo>
                  <a:pt x="10980487" y="7122203"/>
                  <a:pt x="10950668" y="7143569"/>
                  <a:pt x="10955661" y="7194679"/>
                </a:cubicBezTo>
                <a:cubicBezTo>
                  <a:pt x="10958583" y="7225108"/>
                  <a:pt x="10939838" y="7263105"/>
                  <a:pt x="10921702" y="7290145"/>
                </a:cubicBezTo>
                <a:cubicBezTo>
                  <a:pt x="10874478" y="7360186"/>
                  <a:pt x="10820313" y="7424411"/>
                  <a:pt x="10772602" y="7494046"/>
                </a:cubicBezTo>
                <a:cubicBezTo>
                  <a:pt x="10744853" y="7534478"/>
                  <a:pt x="10724647" y="7581260"/>
                  <a:pt x="10700308" y="7624803"/>
                </a:cubicBezTo>
                <a:cubicBezTo>
                  <a:pt x="10693489" y="7636970"/>
                  <a:pt x="10684120" y="7647521"/>
                  <a:pt x="10675969" y="7658876"/>
                </a:cubicBezTo>
                <a:cubicBezTo>
                  <a:pt x="10671586" y="7656306"/>
                  <a:pt x="10667202" y="7653601"/>
                  <a:pt x="10662818" y="7651030"/>
                </a:cubicBezTo>
                <a:cubicBezTo>
                  <a:pt x="10681320" y="7607089"/>
                  <a:pt x="10699821" y="7563141"/>
                  <a:pt x="10718323" y="7519200"/>
                </a:cubicBezTo>
                <a:cubicBezTo>
                  <a:pt x="10715766" y="7516088"/>
                  <a:pt x="10713208" y="7513112"/>
                  <a:pt x="10710651" y="7510001"/>
                </a:cubicBezTo>
                <a:cubicBezTo>
                  <a:pt x="10678405" y="7528661"/>
                  <a:pt x="10646144" y="7547186"/>
                  <a:pt x="10600381" y="7573557"/>
                </a:cubicBezTo>
                <a:cubicBezTo>
                  <a:pt x="10612192" y="7541512"/>
                  <a:pt x="10619126" y="7521229"/>
                  <a:pt x="10627284" y="7501351"/>
                </a:cubicBezTo>
                <a:cubicBezTo>
                  <a:pt x="10636288" y="7479038"/>
                  <a:pt x="10633609" y="7466466"/>
                  <a:pt x="10602451" y="7470253"/>
                </a:cubicBezTo>
                <a:cubicBezTo>
                  <a:pt x="10622779" y="7516223"/>
                  <a:pt x="10585532" y="7530014"/>
                  <a:pt x="10563263" y="7553409"/>
                </a:cubicBezTo>
                <a:cubicBezTo>
                  <a:pt x="10571171" y="7615206"/>
                  <a:pt x="10614506" y="7588700"/>
                  <a:pt x="10652719" y="7596944"/>
                </a:cubicBezTo>
                <a:cubicBezTo>
                  <a:pt x="10645664" y="7621556"/>
                  <a:pt x="10639088" y="7644816"/>
                  <a:pt x="10631417" y="7671990"/>
                </a:cubicBezTo>
                <a:cubicBezTo>
                  <a:pt x="10586263" y="7642651"/>
                  <a:pt x="10554618" y="7587888"/>
                  <a:pt x="10486579" y="7633452"/>
                </a:cubicBezTo>
                <a:cubicBezTo>
                  <a:pt x="10517737" y="7574639"/>
                  <a:pt x="10545005" y="7531772"/>
                  <a:pt x="10563872" y="7484855"/>
                </a:cubicBezTo>
                <a:cubicBezTo>
                  <a:pt x="10582861" y="7437668"/>
                  <a:pt x="10593569" y="7386278"/>
                  <a:pt x="10607808" y="7336656"/>
                </a:cubicBezTo>
                <a:cubicBezTo>
                  <a:pt x="10601842" y="7333680"/>
                  <a:pt x="10595761" y="7330712"/>
                  <a:pt x="10589794" y="7327736"/>
                </a:cubicBezTo>
                <a:cubicBezTo>
                  <a:pt x="10576650" y="7354910"/>
                  <a:pt x="10562167" y="7381416"/>
                  <a:pt x="10550721" y="7409538"/>
                </a:cubicBezTo>
                <a:cubicBezTo>
                  <a:pt x="10522851" y="7477821"/>
                  <a:pt x="10454690" y="7487290"/>
                  <a:pt x="10409171" y="7422246"/>
                </a:cubicBezTo>
                <a:cubicBezTo>
                  <a:pt x="10384588" y="7470930"/>
                  <a:pt x="10361223" y="7517306"/>
                  <a:pt x="10337364" y="7564629"/>
                </a:cubicBezTo>
                <a:cubicBezTo>
                  <a:pt x="10318619" y="7561931"/>
                  <a:pt x="10301214" y="7559361"/>
                  <a:pt x="10272735" y="7555167"/>
                </a:cubicBezTo>
                <a:cubicBezTo>
                  <a:pt x="10287948" y="7582071"/>
                  <a:pt x="10296708" y="7597628"/>
                  <a:pt x="10311679" y="7624262"/>
                </a:cubicBezTo>
                <a:cubicBezTo>
                  <a:pt x="10286000" y="7618851"/>
                  <a:pt x="10269082" y="7615206"/>
                  <a:pt x="10248754" y="7610877"/>
                </a:cubicBezTo>
                <a:cubicBezTo>
                  <a:pt x="10242185" y="7630890"/>
                  <a:pt x="10235488" y="7651166"/>
                  <a:pt x="10225754" y="7680648"/>
                </a:cubicBezTo>
                <a:cubicBezTo>
                  <a:pt x="10248997" y="7663746"/>
                  <a:pt x="10265550" y="7651842"/>
                  <a:pt x="10286000" y="7636970"/>
                </a:cubicBezTo>
                <a:cubicBezTo>
                  <a:pt x="10275650" y="7709175"/>
                  <a:pt x="10237071" y="7767185"/>
                  <a:pt x="10171468" y="7811667"/>
                </a:cubicBezTo>
                <a:cubicBezTo>
                  <a:pt x="10170257" y="7793007"/>
                  <a:pt x="10169154" y="7777052"/>
                  <a:pt x="10168180" y="7760827"/>
                </a:cubicBezTo>
                <a:cubicBezTo>
                  <a:pt x="10157106" y="7762315"/>
                  <a:pt x="10146154" y="7763668"/>
                  <a:pt x="10130088" y="7765697"/>
                </a:cubicBezTo>
                <a:cubicBezTo>
                  <a:pt x="10140918" y="7717157"/>
                  <a:pt x="10197153" y="7694709"/>
                  <a:pt x="10178043" y="7639405"/>
                </a:cubicBezTo>
                <a:cubicBezTo>
                  <a:pt x="10181811" y="7635211"/>
                  <a:pt x="10185471" y="7631025"/>
                  <a:pt x="10189246" y="7626832"/>
                </a:cubicBezTo>
                <a:cubicBezTo>
                  <a:pt x="10196179" y="7610607"/>
                  <a:pt x="10203242" y="7594381"/>
                  <a:pt x="10210175" y="7578291"/>
                </a:cubicBezTo>
                <a:cubicBezTo>
                  <a:pt x="10206157" y="7574774"/>
                  <a:pt x="10202017" y="7571257"/>
                  <a:pt x="10198006" y="7567605"/>
                </a:cubicBezTo>
                <a:cubicBezTo>
                  <a:pt x="10187047" y="7578833"/>
                  <a:pt x="10176095" y="7589917"/>
                  <a:pt x="10165136" y="7601137"/>
                </a:cubicBezTo>
                <a:cubicBezTo>
                  <a:pt x="10161855" y="7608036"/>
                  <a:pt x="10158446" y="7614928"/>
                  <a:pt x="10155158" y="7621827"/>
                </a:cubicBezTo>
                <a:cubicBezTo>
                  <a:pt x="10134472" y="7640487"/>
                  <a:pt x="10113779" y="7659147"/>
                  <a:pt x="10083717" y="7686322"/>
                </a:cubicBezTo>
                <a:cubicBezTo>
                  <a:pt x="10092720" y="7615341"/>
                  <a:pt x="10150896" y="7577345"/>
                  <a:pt x="10136413" y="7497699"/>
                </a:cubicBezTo>
                <a:cubicBezTo>
                  <a:pt x="10115849" y="7548268"/>
                  <a:pt x="10102096" y="7586265"/>
                  <a:pt x="10085178" y="7622232"/>
                </a:cubicBezTo>
                <a:cubicBezTo>
                  <a:pt x="10068625" y="7657253"/>
                  <a:pt x="10048784" y="7690380"/>
                  <a:pt x="10029917" y="7725265"/>
                </a:cubicBezTo>
                <a:cubicBezTo>
                  <a:pt x="9994984" y="7663746"/>
                  <a:pt x="9994984" y="7663746"/>
                  <a:pt x="10024201" y="7611689"/>
                </a:cubicBezTo>
                <a:cubicBezTo>
                  <a:pt x="9978918" y="7600190"/>
                  <a:pt x="9958598" y="7641434"/>
                  <a:pt x="9968332" y="7722154"/>
                </a:cubicBezTo>
                <a:cubicBezTo>
                  <a:pt x="9878998" y="7833168"/>
                  <a:pt x="9816316" y="7957837"/>
                  <a:pt x="9776635" y="8096297"/>
                </a:cubicBezTo>
                <a:cubicBezTo>
                  <a:pt x="9781140" y="8100085"/>
                  <a:pt x="9785646" y="8103737"/>
                  <a:pt x="9790151" y="8107525"/>
                </a:cubicBezTo>
                <a:cubicBezTo>
                  <a:pt x="9817534" y="8080207"/>
                  <a:pt x="9844917" y="8053032"/>
                  <a:pt x="9885444" y="8012736"/>
                </a:cubicBezTo>
                <a:cubicBezTo>
                  <a:pt x="9882773" y="8042210"/>
                  <a:pt x="9885566" y="8066687"/>
                  <a:pt x="9879485" y="8069799"/>
                </a:cubicBezTo>
                <a:cubicBezTo>
                  <a:pt x="9839323" y="8090623"/>
                  <a:pt x="9846987" y="8168773"/>
                  <a:pt x="9784063" y="8166744"/>
                </a:cubicBezTo>
                <a:cubicBezTo>
                  <a:pt x="9784063" y="8180264"/>
                  <a:pt x="9784063" y="8196768"/>
                  <a:pt x="9784063" y="8215555"/>
                </a:cubicBezTo>
                <a:cubicBezTo>
                  <a:pt x="9771406" y="8215555"/>
                  <a:pt x="9761786" y="8215555"/>
                  <a:pt x="9755089" y="8215555"/>
                </a:cubicBezTo>
                <a:cubicBezTo>
                  <a:pt x="9744510" y="8253417"/>
                  <a:pt x="9734281" y="8289790"/>
                  <a:pt x="9724175" y="8326028"/>
                </a:cubicBezTo>
                <a:cubicBezTo>
                  <a:pt x="9725636" y="8328328"/>
                  <a:pt x="9727097" y="8330763"/>
                  <a:pt x="9728558" y="8333063"/>
                </a:cubicBezTo>
                <a:cubicBezTo>
                  <a:pt x="9765561" y="8289925"/>
                  <a:pt x="9802435" y="8246796"/>
                  <a:pt x="9839438" y="8203523"/>
                </a:cubicBezTo>
                <a:cubicBezTo>
                  <a:pt x="9817047" y="8356855"/>
                  <a:pt x="9704219" y="8430819"/>
                  <a:pt x="9612078" y="8528043"/>
                </a:cubicBezTo>
                <a:cubicBezTo>
                  <a:pt x="9634597" y="8541157"/>
                  <a:pt x="9654560" y="8552648"/>
                  <a:pt x="9676220" y="8565093"/>
                </a:cubicBezTo>
                <a:cubicBezTo>
                  <a:pt x="9757403" y="8464758"/>
                  <a:pt x="9822276" y="8346853"/>
                  <a:pt x="9917089" y="8260045"/>
                </a:cubicBezTo>
                <a:cubicBezTo>
                  <a:pt x="9922569" y="8264374"/>
                  <a:pt x="9928041" y="8268560"/>
                  <a:pt x="9933650" y="8272888"/>
                </a:cubicBezTo>
                <a:cubicBezTo>
                  <a:pt x="9909182" y="8317784"/>
                  <a:pt x="9884835" y="8362807"/>
                  <a:pt x="9854652" y="8418247"/>
                </a:cubicBezTo>
                <a:cubicBezTo>
                  <a:pt x="9892263" y="8400939"/>
                  <a:pt x="9916237" y="8389990"/>
                  <a:pt x="9946184" y="8376192"/>
                </a:cubicBezTo>
                <a:cubicBezTo>
                  <a:pt x="9937783" y="8439612"/>
                  <a:pt x="9902735" y="8466111"/>
                  <a:pt x="9860375" y="8490317"/>
                </a:cubicBezTo>
                <a:cubicBezTo>
                  <a:pt x="9851006" y="8474092"/>
                  <a:pt x="9842969" y="8460166"/>
                  <a:pt x="9834818" y="8445962"/>
                </a:cubicBezTo>
                <a:cubicBezTo>
                  <a:pt x="9789664" y="8508572"/>
                  <a:pt x="9747060" y="8567799"/>
                  <a:pt x="9704463" y="8627018"/>
                </a:cubicBezTo>
                <a:cubicBezTo>
                  <a:pt x="9701906" y="8630535"/>
                  <a:pt x="9697887" y="8634052"/>
                  <a:pt x="9697522" y="8637840"/>
                </a:cubicBezTo>
                <a:cubicBezTo>
                  <a:pt x="9696183" y="8652442"/>
                  <a:pt x="9696068" y="8667315"/>
                  <a:pt x="9695338" y="8685704"/>
                </a:cubicBezTo>
                <a:cubicBezTo>
                  <a:pt x="9730994" y="8657575"/>
                  <a:pt x="9758377" y="8623636"/>
                  <a:pt x="9819232" y="8631076"/>
                </a:cubicBezTo>
                <a:cubicBezTo>
                  <a:pt x="9769092" y="8685975"/>
                  <a:pt x="9728437" y="8730592"/>
                  <a:pt x="9687659" y="8775353"/>
                </a:cubicBezTo>
                <a:cubicBezTo>
                  <a:pt x="9692050" y="8780756"/>
                  <a:pt x="9696426" y="8786302"/>
                  <a:pt x="9700810" y="8791713"/>
                </a:cubicBezTo>
                <a:cubicBezTo>
                  <a:pt x="9725880" y="8767101"/>
                  <a:pt x="9752418" y="8743849"/>
                  <a:pt x="9775904" y="8717478"/>
                </a:cubicBezTo>
                <a:cubicBezTo>
                  <a:pt x="9877293" y="8603894"/>
                  <a:pt x="9977457" y="8489100"/>
                  <a:pt x="10078846" y="8375651"/>
                </a:cubicBezTo>
                <a:cubicBezTo>
                  <a:pt x="10097226" y="8355105"/>
                  <a:pt x="10119495" y="8338744"/>
                  <a:pt x="10139701" y="8320219"/>
                </a:cubicBezTo>
                <a:cubicBezTo>
                  <a:pt x="10154800" y="8306421"/>
                  <a:pt x="10169283" y="8297230"/>
                  <a:pt x="10165752" y="8266538"/>
                </a:cubicBezTo>
                <a:cubicBezTo>
                  <a:pt x="10163438" y="8246390"/>
                  <a:pt x="10185958" y="8222725"/>
                  <a:pt x="10204087" y="8187569"/>
                </a:cubicBezTo>
                <a:cubicBezTo>
                  <a:pt x="10210540" y="8216367"/>
                  <a:pt x="10213219" y="8227730"/>
                  <a:pt x="10216500" y="8242602"/>
                </a:cubicBezTo>
                <a:cubicBezTo>
                  <a:pt x="10239020" y="8235433"/>
                  <a:pt x="10261417" y="8228271"/>
                  <a:pt x="10288679" y="8219613"/>
                </a:cubicBezTo>
                <a:cubicBezTo>
                  <a:pt x="10272248" y="8173914"/>
                  <a:pt x="10282111" y="8141058"/>
                  <a:pt x="10325803" y="8119151"/>
                </a:cubicBezTo>
                <a:cubicBezTo>
                  <a:pt x="10325803" y="8136593"/>
                  <a:pt x="10325803" y="8151601"/>
                  <a:pt x="10325803" y="8166879"/>
                </a:cubicBezTo>
                <a:cubicBezTo>
                  <a:pt x="10336512" y="8163092"/>
                  <a:pt x="10348438" y="8158771"/>
                  <a:pt x="10360120" y="8154712"/>
                </a:cubicBezTo>
                <a:cubicBezTo>
                  <a:pt x="10363164" y="8162956"/>
                  <a:pt x="10366939" y="8168909"/>
                  <a:pt x="10365722" y="8170667"/>
                </a:cubicBezTo>
                <a:cubicBezTo>
                  <a:pt x="10311807" y="8253552"/>
                  <a:pt x="10262026" y="8340495"/>
                  <a:pt x="10180722" y="8395799"/>
                </a:cubicBezTo>
                <a:cubicBezTo>
                  <a:pt x="10173301" y="8400804"/>
                  <a:pt x="10168180" y="8410536"/>
                  <a:pt x="10162829" y="8418788"/>
                </a:cubicBezTo>
                <a:cubicBezTo>
                  <a:pt x="10148590" y="8441236"/>
                  <a:pt x="10134708" y="8464082"/>
                  <a:pt x="10120712" y="8486665"/>
                </a:cubicBezTo>
                <a:cubicBezTo>
                  <a:pt x="10116579" y="8484230"/>
                  <a:pt x="10112439" y="8481795"/>
                  <a:pt x="10108299" y="8479233"/>
                </a:cubicBezTo>
                <a:cubicBezTo>
                  <a:pt x="10110247" y="8470440"/>
                  <a:pt x="10111465" y="8461249"/>
                  <a:pt x="10114388" y="8452862"/>
                </a:cubicBezTo>
                <a:cubicBezTo>
                  <a:pt x="10117668" y="8443535"/>
                  <a:pt x="10122417" y="8434878"/>
                  <a:pt x="10126435" y="8425957"/>
                </a:cubicBezTo>
                <a:cubicBezTo>
                  <a:pt x="10122904" y="8422846"/>
                  <a:pt x="10119495" y="8419599"/>
                  <a:pt x="10115970" y="8416488"/>
                </a:cubicBezTo>
                <a:cubicBezTo>
                  <a:pt x="10088100" y="8447856"/>
                  <a:pt x="10060101" y="8479233"/>
                  <a:pt x="10032231" y="8510601"/>
                </a:cubicBezTo>
                <a:cubicBezTo>
                  <a:pt x="10035031" y="8514659"/>
                  <a:pt x="10037825" y="8518709"/>
                  <a:pt x="10040511" y="8522632"/>
                </a:cubicBezTo>
                <a:cubicBezTo>
                  <a:pt x="10053411" y="8513577"/>
                  <a:pt x="10066189" y="8504513"/>
                  <a:pt x="10089196" y="8488288"/>
                </a:cubicBezTo>
                <a:cubicBezTo>
                  <a:pt x="10086883" y="8561576"/>
                  <a:pt x="10028334" y="8576584"/>
                  <a:pt x="10005943" y="8619586"/>
                </a:cubicBezTo>
                <a:cubicBezTo>
                  <a:pt x="9983911" y="8662039"/>
                  <a:pt x="9944960" y="8693542"/>
                  <a:pt x="9916488" y="8733974"/>
                </a:cubicBezTo>
                <a:cubicBezTo>
                  <a:pt x="10001560" y="8682999"/>
                  <a:pt x="10065824" y="8601331"/>
                  <a:pt x="10139343" y="8533582"/>
                </a:cubicBezTo>
                <a:cubicBezTo>
                  <a:pt x="10143719" y="8538046"/>
                  <a:pt x="10147981" y="8542645"/>
                  <a:pt x="10152357" y="8547109"/>
                </a:cubicBezTo>
                <a:cubicBezTo>
                  <a:pt x="10140073" y="8564823"/>
                  <a:pt x="10127775" y="8582536"/>
                  <a:pt x="10115240" y="8600114"/>
                </a:cubicBezTo>
                <a:cubicBezTo>
                  <a:pt x="10101237" y="8619721"/>
                  <a:pt x="10073975" y="8633782"/>
                  <a:pt x="10092842" y="8667044"/>
                </a:cubicBezTo>
                <a:lnTo>
                  <a:pt x="10092355" y="8666232"/>
                </a:lnTo>
                <a:cubicBezTo>
                  <a:pt x="10104524" y="8720860"/>
                  <a:pt x="10094919" y="8760345"/>
                  <a:pt x="10048297" y="8796448"/>
                </a:cubicBezTo>
                <a:cubicBezTo>
                  <a:pt x="10002047" y="8832280"/>
                  <a:pt x="9966749" y="8885818"/>
                  <a:pt x="9926709" y="8931661"/>
                </a:cubicBezTo>
                <a:cubicBezTo>
                  <a:pt x="9929875" y="8937207"/>
                  <a:pt x="9933034" y="8942610"/>
                  <a:pt x="9936200" y="8948156"/>
                </a:cubicBezTo>
                <a:cubicBezTo>
                  <a:pt x="9961398" y="8937207"/>
                  <a:pt x="9986590" y="8926250"/>
                  <a:pt x="10011788" y="8915300"/>
                </a:cubicBezTo>
                <a:cubicBezTo>
                  <a:pt x="10014216" y="8918276"/>
                  <a:pt x="10016773" y="8921380"/>
                  <a:pt x="10019209" y="8924356"/>
                </a:cubicBezTo>
                <a:cubicBezTo>
                  <a:pt x="10012633" y="8935584"/>
                  <a:pt x="10008257" y="8949780"/>
                  <a:pt x="9999246" y="8957347"/>
                </a:cubicBezTo>
                <a:cubicBezTo>
                  <a:pt x="9942897" y="9004813"/>
                  <a:pt x="9886297" y="9051866"/>
                  <a:pt x="9828242" y="9096626"/>
                </a:cubicBezTo>
                <a:cubicBezTo>
                  <a:pt x="9793553" y="9123395"/>
                  <a:pt x="9783576" y="9120690"/>
                  <a:pt x="9696312" y="9083505"/>
                </a:cubicBezTo>
                <a:cubicBezTo>
                  <a:pt x="9697400" y="9039564"/>
                  <a:pt x="9736717" y="9026720"/>
                  <a:pt x="9754488" y="8997238"/>
                </a:cubicBezTo>
                <a:cubicBezTo>
                  <a:pt x="9772982" y="8966411"/>
                  <a:pt x="9826660" y="8991023"/>
                  <a:pt x="9831645" y="8926385"/>
                </a:cubicBezTo>
                <a:cubicBezTo>
                  <a:pt x="9768605" y="8945992"/>
                  <a:pt x="9710308" y="8963976"/>
                  <a:pt x="9652125" y="8982095"/>
                </a:cubicBezTo>
                <a:cubicBezTo>
                  <a:pt x="9660648" y="8942340"/>
                  <a:pt x="9660648" y="8942340"/>
                  <a:pt x="9718094" y="8891094"/>
                </a:cubicBezTo>
                <a:cubicBezTo>
                  <a:pt x="9733551" y="8896505"/>
                  <a:pt x="9748521" y="8901916"/>
                  <a:pt x="9763613" y="8907319"/>
                </a:cubicBezTo>
                <a:cubicBezTo>
                  <a:pt x="9765561" y="8903133"/>
                  <a:pt x="9767502" y="8898940"/>
                  <a:pt x="9769458" y="8894881"/>
                </a:cubicBezTo>
                <a:cubicBezTo>
                  <a:pt x="9756794" y="8883256"/>
                  <a:pt x="9744023" y="8871487"/>
                  <a:pt x="9728315" y="8857155"/>
                </a:cubicBezTo>
                <a:cubicBezTo>
                  <a:pt x="9684257" y="8916924"/>
                  <a:pt x="9645062" y="8873786"/>
                  <a:pt x="9604048" y="8855667"/>
                </a:cubicBezTo>
                <a:cubicBezTo>
                  <a:pt x="9579580" y="8844853"/>
                  <a:pt x="9555850" y="8828898"/>
                  <a:pt x="9529434" y="8857967"/>
                </a:cubicBezTo>
                <a:cubicBezTo>
                  <a:pt x="9519098" y="8869322"/>
                  <a:pt x="9497065" y="8867436"/>
                  <a:pt x="9469438" y="8874192"/>
                </a:cubicBezTo>
                <a:cubicBezTo>
                  <a:pt x="9475767" y="8860199"/>
                  <a:pt x="9480697" y="8849383"/>
                  <a:pt x="9484911" y="8840138"/>
                </a:cubicBezTo>
                <a:lnTo>
                  <a:pt x="9495896" y="8815943"/>
                </a:lnTo>
                <a:lnTo>
                  <a:pt x="9496578" y="8816047"/>
                </a:lnTo>
                <a:lnTo>
                  <a:pt x="9497220" y="8814747"/>
                </a:lnTo>
                <a:lnTo>
                  <a:pt x="9528694" y="8793368"/>
                </a:lnTo>
                <a:cubicBezTo>
                  <a:pt x="9540241" y="8785525"/>
                  <a:pt x="9552806" y="8776973"/>
                  <a:pt x="9567411" y="8766966"/>
                </a:cubicBezTo>
                <a:cubicBezTo>
                  <a:pt x="9526701" y="8753478"/>
                  <a:pt x="9515770" y="8774828"/>
                  <a:pt x="9506431" y="8796097"/>
                </a:cubicBezTo>
                <a:lnTo>
                  <a:pt x="9497220" y="8814747"/>
                </a:lnTo>
                <a:lnTo>
                  <a:pt x="9496091" y="8815514"/>
                </a:lnTo>
                <a:lnTo>
                  <a:pt x="9495896" y="8815943"/>
                </a:lnTo>
                <a:lnTo>
                  <a:pt x="9477713" y="8813163"/>
                </a:lnTo>
                <a:cubicBezTo>
                  <a:pt x="9470654" y="8812065"/>
                  <a:pt x="9462440" y="8810780"/>
                  <a:pt x="9451911" y="8809156"/>
                </a:cubicBezTo>
                <a:cubicBezTo>
                  <a:pt x="9471988" y="8781838"/>
                  <a:pt x="9487324" y="8760886"/>
                  <a:pt x="9512766" y="8726271"/>
                </a:cubicBezTo>
                <a:cubicBezTo>
                  <a:pt x="9461158" y="8737626"/>
                  <a:pt x="9420381" y="8738709"/>
                  <a:pt x="9386307" y="8756151"/>
                </a:cubicBezTo>
                <a:cubicBezTo>
                  <a:pt x="9352836" y="8773324"/>
                  <a:pt x="9344685" y="8830386"/>
                  <a:pt x="9291251" y="8832280"/>
                </a:cubicBezTo>
                <a:cubicBezTo>
                  <a:pt x="9308900" y="8799957"/>
                  <a:pt x="9326427" y="8767642"/>
                  <a:pt x="9349426" y="8725460"/>
                </a:cubicBezTo>
                <a:cubicBezTo>
                  <a:pt x="9287841" y="8748846"/>
                  <a:pt x="9255952" y="8822270"/>
                  <a:pt x="9181345" y="8806450"/>
                </a:cubicBezTo>
                <a:cubicBezTo>
                  <a:pt x="9223090" y="8754122"/>
                  <a:pt x="9260823" y="8706935"/>
                  <a:pt x="9301715" y="8655824"/>
                </a:cubicBezTo>
                <a:cubicBezTo>
                  <a:pt x="9310597" y="8672049"/>
                  <a:pt x="9316320" y="8682458"/>
                  <a:pt x="9325324" y="8698953"/>
                </a:cubicBezTo>
                <a:cubicBezTo>
                  <a:pt x="9330202" y="8680158"/>
                  <a:pt x="9333726" y="8666503"/>
                  <a:pt x="9338475" y="8648249"/>
                </a:cubicBezTo>
                <a:cubicBezTo>
                  <a:pt x="9385333" y="8650007"/>
                  <a:pt x="9423425" y="8629047"/>
                  <a:pt x="9443875" y="8575096"/>
                </a:cubicBezTo>
                <a:cubicBezTo>
                  <a:pt x="9427078" y="8585106"/>
                  <a:pt x="9410288" y="8595109"/>
                  <a:pt x="9397381" y="8602820"/>
                </a:cubicBezTo>
                <a:cubicBezTo>
                  <a:pt x="9361718" y="8589292"/>
                  <a:pt x="9329342" y="8576990"/>
                  <a:pt x="9289668" y="8561982"/>
                </a:cubicBezTo>
                <a:cubicBezTo>
                  <a:pt x="9283579" y="8586857"/>
                  <a:pt x="9278229" y="8608493"/>
                  <a:pt x="9272749" y="8630535"/>
                </a:cubicBezTo>
                <a:cubicBezTo>
                  <a:pt x="9214817" y="8637164"/>
                  <a:pt x="9210433" y="8641755"/>
                  <a:pt x="9193393" y="8718290"/>
                </a:cubicBezTo>
                <a:cubicBezTo>
                  <a:pt x="9170630" y="8715179"/>
                  <a:pt x="9146656" y="8721807"/>
                  <a:pt x="9147387" y="8677452"/>
                </a:cubicBezTo>
                <a:cubicBezTo>
                  <a:pt x="9147630" y="8664744"/>
                  <a:pt x="9121701" y="8651630"/>
                  <a:pt x="9101867" y="8633241"/>
                </a:cubicBezTo>
                <a:cubicBezTo>
                  <a:pt x="9120003" y="8608628"/>
                  <a:pt x="9139350" y="8582536"/>
                  <a:pt x="9165272" y="8547380"/>
                </a:cubicBezTo>
                <a:cubicBezTo>
                  <a:pt x="9113428" y="8548868"/>
                  <a:pt x="9110749" y="8602684"/>
                  <a:pt x="9077886" y="8617421"/>
                </a:cubicBezTo>
                <a:cubicBezTo>
                  <a:pt x="9066569" y="8609440"/>
                  <a:pt x="9054034" y="8600655"/>
                  <a:pt x="9049772" y="8597679"/>
                </a:cubicBezTo>
                <a:cubicBezTo>
                  <a:pt x="8993788" y="8665691"/>
                  <a:pt x="8941572" y="8729239"/>
                  <a:pt x="8886311" y="8796448"/>
                </a:cubicBezTo>
                <a:cubicBezTo>
                  <a:pt x="8865260" y="8751687"/>
                  <a:pt x="8866721" y="8722889"/>
                  <a:pt x="8898237" y="8690574"/>
                </a:cubicBezTo>
                <a:cubicBezTo>
                  <a:pt x="8940598" y="8647166"/>
                  <a:pt x="8976376" y="8595920"/>
                  <a:pt x="9023120" y="8537911"/>
                </a:cubicBezTo>
                <a:cubicBezTo>
                  <a:pt x="8999382" y="8543863"/>
                  <a:pt x="8985995" y="8547109"/>
                  <a:pt x="8968955" y="8551295"/>
                </a:cubicBezTo>
                <a:cubicBezTo>
                  <a:pt x="8974922" y="8537099"/>
                  <a:pt x="8979549" y="8526285"/>
                  <a:pt x="8989161" y="8503431"/>
                </a:cubicBezTo>
                <a:cubicBezTo>
                  <a:pt x="8957760" y="8530343"/>
                  <a:pt x="8935240" y="8549680"/>
                  <a:pt x="8912720" y="8569008"/>
                </a:cubicBezTo>
                <a:cubicBezTo>
                  <a:pt x="8909683" y="8566446"/>
                  <a:pt x="8906639" y="8563876"/>
                  <a:pt x="8903473" y="8561441"/>
                </a:cubicBezTo>
                <a:cubicBezTo>
                  <a:pt x="8916380" y="8532913"/>
                  <a:pt x="8929281" y="8504378"/>
                  <a:pt x="8943520" y="8472604"/>
                </a:cubicBezTo>
                <a:lnTo>
                  <a:pt x="8827475" y="8531010"/>
                </a:lnTo>
                <a:lnTo>
                  <a:pt x="8875846" y="8467058"/>
                </a:lnTo>
                <a:cubicBezTo>
                  <a:pt x="8915406" y="8423252"/>
                  <a:pt x="8917591" y="8412700"/>
                  <a:pt x="8892887" y="8357667"/>
                </a:cubicBezTo>
                <a:cubicBezTo>
                  <a:pt x="8877551" y="8323593"/>
                  <a:pt x="8883639" y="8293848"/>
                  <a:pt x="8907491" y="8266538"/>
                </a:cubicBezTo>
                <a:cubicBezTo>
                  <a:pt x="8929281" y="8241520"/>
                  <a:pt x="8937554" y="8213940"/>
                  <a:pt x="8906396" y="8177566"/>
                </a:cubicBezTo>
                <a:cubicBezTo>
                  <a:pt x="8887894" y="8193115"/>
                  <a:pt x="8869880" y="8208393"/>
                  <a:pt x="8847245" y="8227459"/>
                </a:cubicBezTo>
                <a:cubicBezTo>
                  <a:pt x="8882909" y="8269101"/>
                  <a:pt x="8865260" y="8292225"/>
                  <a:pt x="8831179" y="8317514"/>
                </a:cubicBezTo>
                <a:cubicBezTo>
                  <a:pt x="8789428" y="8348611"/>
                  <a:pt x="8752432" y="8387420"/>
                  <a:pt x="8713359" y="8423117"/>
                </a:cubicBezTo>
                <a:cubicBezTo>
                  <a:pt x="8708739" y="8427445"/>
                  <a:pt x="8700459" y="8432443"/>
                  <a:pt x="8700581" y="8436907"/>
                </a:cubicBezTo>
                <a:cubicBezTo>
                  <a:pt x="8703138" y="8509654"/>
                  <a:pt x="8645685" y="8503702"/>
                  <a:pt x="8605159" y="8526285"/>
                </a:cubicBezTo>
                <a:cubicBezTo>
                  <a:pt x="8607837" y="8575096"/>
                  <a:pt x="8583978" y="8613769"/>
                  <a:pt x="8550141" y="8642161"/>
                </a:cubicBezTo>
                <a:cubicBezTo>
                  <a:pt x="8447907" y="8727751"/>
                  <a:pt x="8343718" y="8810644"/>
                  <a:pt x="8236857" y="8897181"/>
                </a:cubicBezTo>
                <a:cubicBezTo>
                  <a:pt x="8227975" y="8875139"/>
                  <a:pt x="8202168" y="8856479"/>
                  <a:pt x="8231506" y="8825516"/>
                </a:cubicBezTo>
                <a:cubicBezTo>
                  <a:pt x="8235525" y="8821188"/>
                  <a:pt x="8231019" y="8797116"/>
                  <a:pt x="8224566" y="8792525"/>
                </a:cubicBezTo>
                <a:cubicBezTo>
                  <a:pt x="8214831" y="8785626"/>
                  <a:pt x="8194504" y="8780899"/>
                  <a:pt x="8187928" y="8787114"/>
                </a:cubicBezTo>
                <a:cubicBezTo>
                  <a:pt x="8155925" y="8817400"/>
                  <a:pt x="8127560" y="8852285"/>
                  <a:pt x="8096768" y="8884203"/>
                </a:cubicBezTo>
                <a:cubicBezTo>
                  <a:pt x="8082650" y="8898940"/>
                  <a:pt x="8065975" y="8910701"/>
                  <a:pt x="8050518" y="8923815"/>
                </a:cubicBezTo>
                <a:cubicBezTo>
                  <a:pt x="8047839" y="8920170"/>
                  <a:pt x="8045038" y="8916653"/>
                  <a:pt x="8042367" y="8913000"/>
                </a:cubicBezTo>
                <a:cubicBezTo>
                  <a:pt x="8064636" y="8851744"/>
                  <a:pt x="8086905" y="8790360"/>
                  <a:pt x="8113077" y="8718425"/>
                </a:cubicBezTo>
                <a:cubicBezTo>
                  <a:pt x="8096402" y="8727489"/>
                  <a:pt x="8083502" y="8730727"/>
                  <a:pt x="8076075" y="8739656"/>
                </a:cubicBezTo>
                <a:cubicBezTo>
                  <a:pt x="8068289" y="8748982"/>
                  <a:pt x="8063053" y="8763178"/>
                  <a:pt x="8061104" y="8776029"/>
                </a:cubicBezTo>
                <a:cubicBezTo>
                  <a:pt x="8051735" y="8837413"/>
                  <a:pt x="8014611" y="8872975"/>
                  <a:pt x="7969213" y="8902457"/>
                </a:cubicBezTo>
                <a:cubicBezTo>
                  <a:pt x="7976398" y="8876221"/>
                  <a:pt x="7994770" y="8845394"/>
                  <a:pt x="7987715" y="8825787"/>
                </a:cubicBezTo>
                <a:cubicBezTo>
                  <a:pt x="7978582" y="8800498"/>
                  <a:pt x="7949258" y="8784273"/>
                  <a:pt x="7925155" y="8760751"/>
                </a:cubicBezTo>
                <a:cubicBezTo>
                  <a:pt x="7920893" y="8818753"/>
                  <a:pt x="7903123" y="8869593"/>
                  <a:pt x="7858699" y="8902322"/>
                </a:cubicBezTo>
                <a:cubicBezTo>
                  <a:pt x="7851887" y="8907319"/>
                  <a:pt x="7838006" y="8900698"/>
                  <a:pt x="7817069" y="8898263"/>
                </a:cubicBezTo>
                <a:cubicBezTo>
                  <a:pt x="7837519" y="8870269"/>
                  <a:pt x="7852002" y="8850527"/>
                  <a:pt x="7874278" y="8819970"/>
                </a:cubicBezTo>
                <a:cubicBezTo>
                  <a:pt x="7849939" y="8830116"/>
                  <a:pt x="7835456" y="8836195"/>
                  <a:pt x="7820844" y="8842147"/>
                </a:cubicBezTo>
                <a:cubicBezTo>
                  <a:pt x="7819017" y="8839983"/>
                  <a:pt x="7817198" y="8837819"/>
                  <a:pt x="7815250" y="8835654"/>
                </a:cubicBezTo>
                <a:cubicBezTo>
                  <a:pt x="7825715" y="8821729"/>
                  <a:pt x="7836187" y="8807803"/>
                  <a:pt x="7850183" y="8789278"/>
                </a:cubicBezTo>
                <a:lnTo>
                  <a:pt x="7817831" y="8775116"/>
                </a:lnTo>
                <a:lnTo>
                  <a:pt x="7885602" y="8710309"/>
                </a:lnTo>
                <a:cubicBezTo>
                  <a:pt x="7922720" y="8680023"/>
                  <a:pt x="7952295" y="8645408"/>
                  <a:pt x="7957896" y="8585242"/>
                </a:cubicBezTo>
                <a:cubicBezTo>
                  <a:pt x="7914683" y="8601467"/>
                  <a:pt x="7866972" y="8591727"/>
                  <a:pt x="7835814" y="8642161"/>
                </a:cubicBezTo>
                <a:cubicBezTo>
                  <a:pt x="7828394" y="8654065"/>
                  <a:pt x="7798081" y="8657575"/>
                  <a:pt x="7782022" y="8652036"/>
                </a:cubicBezTo>
                <a:cubicBezTo>
                  <a:pt x="7745384" y="8639320"/>
                  <a:pt x="7716662" y="8649060"/>
                  <a:pt x="7680877" y="8675153"/>
                </a:cubicBezTo>
                <a:cubicBezTo>
                  <a:pt x="7702179" y="8687328"/>
                  <a:pt x="7717149" y="8695977"/>
                  <a:pt x="7735407" y="8706394"/>
                </a:cubicBezTo>
                <a:cubicBezTo>
                  <a:pt x="7731145" y="8748305"/>
                  <a:pt x="7726647" y="8791307"/>
                  <a:pt x="7722256" y="8834437"/>
                </a:cubicBezTo>
                <a:cubicBezTo>
                  <a:pt x="7717149" y="8834437"/>
                  <a:pt x="7712034" y="8834437"/>
                  <a:pt x="7706799" y="8834437"/>
                </a:cubicBezTo>
                <a:cubicBezTo>
                  <a:pt x="7701935" y="8817535"/>
                  <a:pt x="7697064" y="8800498"/>
                  <a:pt x="7690489" y="8777517"/>
                </a:cubicBezTo>
                <a:cubicBezTo>
                  <a:pt x="7629032" y="8814432"/>
                  <a:pt x="7588133" y="8870540"/>
                  <a:pt x="7539813" y="8923815"/>
                </a:cubicBezTo>
                <a:cubicBezTo>
                  <a:pt x="7550521" y="8896640"/>
                  <a:pt x="7558802" y="8867842"/>
                  <a:pt x="7572798" y="8842959"/>
                </a:cubicBezTo>
                <a:cubicBezTo>
                  <a:pt x="7586915" y="8818076"/>
                  <a:pt x="7616734" y="8803474"/>
                  <a:pt x="7613575" y="8759127"/>
                </a:cubicBezTo>
                <a:cubicBezTo>
                  <a:pt x="7599694" y="8764260"/>
                  <a:pt x="7589960" y="8768454"/>
                  <a:pt x="7579860" y="8771430"/>
                </a:cubicBezTo>
                <a:cubicBezTo>
                  <a:pt x="7555149" y="8778599"/>
                  <a:pt x="7530559" y="8790090"/>
                  <a:pt x="7505611" y="8791037"/>
                </a:cubicBezTo>
                <a:cubicBezTo>
                  <a:pt x="7489971" y="8791646"/>
                  <a:pt x="7477921" y="8786778"/>
                  <a:pt x="7470573" y="8777076"/>
                </a:cubicBezTo>
                <a:lnTo>
                  <a:pt x="7463832" y="8734657"/>
                </a:lnTo>
                <a:lnTo>
                  <a:pt x="7464232" y="8734786"/>
                </a:lnTo>
                <a:lnTo>
                  <a:pt x="7464538" y="8734636"/>
                </a:lnTo>
                <a:lnTo>
                  <a:pt x="7516076" y="8768859"/>
                </a:lnTo>
                <a:cubicBezTo>
                  <a:pt x="7521068" y="8747900"/>
                  <a:pt x="7525208" y="8730457"/>
                  <a:pt x="7532264" y="8701524"/>
                </a:cubicBezTo>
                <a:cubicBezTo>
                  <a:pt x="7516441" y="8709231"/>
                  <a:pt x="7503998" y="8715316"/>
                  <a:pt x="7493228" y="8720590"/>
                </a:cubicBezTo>
                <a:lnTo>
                  <a:pt x="7464538" y="8734636"/>
                </a:lnTo>
                <a:lnTo>
                  <a:pt x="7463745" y="8734109"/>
                </a:lnTo>
                <a:lnTo>
                  <a:pt x="7463832" y="8734657"/>
                </a:lnTo>
                <a:lnTo>
                  <a:pt x="7414161" y="8718579"/>
                </a:lnTo>
                <a:cubicBezTo>
                  <a:pt x="7398202" y="8711666"/>
                  <a:pt x="7384510" y="8700239"/>
                  <a:pt x="7377698" y="8675288"/>
                </a:cubicBezTo>
                <a:cubicBezTo>
                  <a:pt x="7375865" y="8668667"/>
                  <a:pt x="7347142" y="8662580"/>
                  <a:pt x="7337651" y="8668938"/>
                </a:cubicBezTo>
                <a:cubicBezTo>
                  <a:pt x="7308922" y="8687733"/>
                  <a:pt x="7282885" y="8711661"/>
                  <a:pt x="7257199" y="8735597"/>
                </a:cubicBezTo>
                <a:cubicBezTo>
                  <a:pt x="7244049" y="8747900"/>
                  <a:pt x="7233956" y="8764395"/>
                  <a:pt x="7222510" y="8778870"/>
                </a:cubicBezTo>
                <a:cubicBezTo>
                  <a:pt x="7217761" y="8776976"/>
                  <a:pt x="7213141" y="8775082"/>
                  <a:pt x="7208392" y="8773324"/>
                </a:cubicBezTo>
                <a:cubicBezTo>
                  <a:pt x="7213263" y="8750199"/>
                  <a:pt x="7218255" y="8727210"/>
                  <a:pt x="7223119" y="8704094"/>
                </a:cubicBezTo>
                <a:cubicBezTo>
                  <a:pt x="7230181" y="8696789"/>
                  <a:pt x="7237115" y="8689492"/>
                  <a:pt x="7244177" y="8682187"/>
                </a:cubicBezTo>
                <a:cubicBezTo>
                  <a:pt x="7248196" y="8673665"/>
                  <a:pt x="7257443" y="8660415"/>
                  <a:pt x="7255373" y="8657575"/>
                </a:cubicBezTo>
                <a:cubicBezTo>
                  <a:pt x="7246727" y="8646084"/>
                  <a:pt x="7234558" y="8637705"/>
                  <a:pt x="7225554" y="8629859"/>
                </a:cubicBezTo>
                <a:cubicBezTo>
                  <a:pt x="7228233" y="8602278"/>
                  <a:pt x="7230669" y="8578072"/>
                  <a:pt x="7233713" y="8546974"/>
                </a:cubicBezTo>
                <a:cubicBezTo>
                  <a:pt x="7272657" y="8527908"/>
                  <a:pt x="7323047" y="8512224"/>
                  <a:pt x="7348847" y="8449344"/>
                </a:cubicBezTo>
                <a:lnTo>
                  <a:pt x="7306424" y="8436965"/>
                </a:lnTo>
                <a:lnTo>
                  <a:pt x="7321189" y="8395986"/>
                </a:lnTo>
                <a:cubicBezTo>
                  <a:pt x="7326635" y="8380859"/>
                  <a:pt x="7332781" y="8363754"/>
                  <a:pt x="7340323" y="8342659"/>
                </a:cubicBezTo>
                <a:cubicBezTo>
                  <a:pt x="7294567" y="8384038"/>
                  <a:pt x="7259749" y="8415541"/>
                  <a:pt x="7224945" y="8447045"/>
                </a:cubicBezTo>
                <a:cubicBezTo>
                  <a:pt x="7221901" y="8443941"/>
                  <a:pt x="7218857" y="8440830"/>
                  <a:pt x="7215813" y="8437583"/>
                </a:cubicBezTo>
                <a:cubicBezTo>
                  <a:pt x="7233713" y="8416353"/>
                  <a:pt x="7251598" y="8394852"/>
                  <a:pt x="7269612" y="8373757"/>
                </a:cubicBezTo>
                <a:cubicBezTo>
                  <a:pt x="7292734" y="8346718"/>
                  <a:pt x="7302597" y="8319002"/>
                  <a:pt x="7271439" y="8281140"/>
                </a:cubicBezTo>
                <a:cubicBezTo>
                  <a:pt x="7222023" y="8336850"/>
                  <a:pt x="7195005" y="8431631"/>
                  <a:pt x="7102013" y="8402968"/>
                </a:cubicBezTo>
                <a:cubicBezTo>
                  <a:pt x="7093739" y="8464893"/>
                  <a:pt x="6999656" y="8458002"/>
                  <a:pt x="7017184" y="8536287"/>
                </a:cubicBezTo>
                <a:cubicBezTo>
                  <a:pt x="6940628" y="8559547"/>
                  <a:pt x="6916039" y="8636487"/>
                  <a:pt x="6869666" y="8691927"/>
                </a:cubicBezTo>
                <a:cubicBezTo>
                  <a:pt x="6878555" y="8637434"/>
                  <a:pt x="6887437" y="8582807"/>
                  <a:pt x="6896936" y="8524662"/>
                </a:cubicBezTo>
                <a:cubicBezTo>
                  <a:pt x="6880990" y="8514659"/>
                  <a:pt x="6865649" y="8505054"/>
                  <a:pt x="6850564" y="8495593"/>
                </a:cubicBezTo>
                <a:cubicBezTo>
                  <a:pt x="6818789" y="8525744"/>
                  <a:pt x="6788606" y="8554136"/>
                  <a:pt x="6758542" y="8582942"/>
                </a:cubicBezTo>
                <a:cubicBezTo>
                  <a:pt x="6730672" y="8609711"/>
                  <a:pt x="6702917" y="8636758"/>
                  <a:pt x="6675177" y="8663797"/>
                </a:cubicBezTo>
                <a:cubicBezTo>
                  <a:pt x="6671523" y="8660010"/>
                  <a:pt x="6667748" y="8656365"/>
                  <a:pt x="6664096" y="8652577"/>
                </a:cubicBezTo>
                <a:cubicBezTo>
                  <a:pt x="6689408" y="8612551"/>
                  <a:pt x="6714728" y="8572526"/>
                  <a:pt x="6740049" y="8532500"/>
                </a:cubicBezTo>
                <a:cubicBezTo>
                  <a:pt x="6715824" y="8465840"/>
                  <a:pt x="6813805" y="8472063"/>
                  <a:pt x="6798711" y="8405133"/>
                </a:cubicBezTo>
                <a:cubicBezTo>
                  <a:pt x="6786664" y="8415541"/>
                  <a:pt x="6777166" y="8423793"/>
                  <a:pt x="6762928" y="8435960"/>
                </a:cubicBezTo>
                <a:cubicBezTo>
                  <a:pt x="6751732" y="8413512"/>
                  <a:pt x="6742355" y="8394852"/>
                  <a:pt x="6734692" y="8379439"/>
                </a:cubicBezTo>
                <a:cubicBezTo>
                  <a:pt x="6742234" y="8345635"/>
                  <a:pt x="6796034" y="8348070"/>
                  <a:pt x="6771565" y="8299259"/>
                </a:cubicBezTo>
                <a:cubicBezTo>
                  <a:pt x="6743816" y="8305745"/>
                  <a:pt x="6715215" y="8312508"/>
                  <a:pt x="6681378" y="8320347"/>
                </a:cubicBezTo>
                <a:cubicBezTo>
                  <a:pt x="6697933" y="8359831"/>
                  <a:pt x="6683935" y="8383767"/>
                  <a:pt x="6646811" y="8402021"/>
                </a:cubicBezTo>
                <a:cubicBezTo>
                  <a:pt x="6622230" y="8414188"/>
                  <a:pt x="6604336" y="8442453"/>
                  <a:pt x="6581580" y="8460572"/>
                </a:cubicBezTo>
                <a:cubicBezTo>
                  <a:pt x="6564297" y="8474227"/>
                  <a:pt x="6543968" y="8483012"/>
                  <a:pt x="6524980" y="8493970"/>
                </a:cubicBezTo>
                <a:lnTo>
                  <a:pt x="6598115" y="8397396"/>
                </a:lnTo>
                <a:lnTo>
                  <a:pt x="6599830" y="8396746"/>
                </a:lnTo>
                <a:lnTo>
                  <a:pt x="6600811" y="8395127"/>
                </a:lnTo>
                <a:lnTo>
                  <a:pt x="6626291" y="8382179"/>
                </a:lnTo>
                <a:cubicBezTo>
                  <a:pt x="6632725" y="8374200"/>
                  <a:pt x="6635860" y="8361657"/>
                  <a:pt x="6633545" y="8341036"/>
                </a:cubicBezTo>
                <a:cubicBezTo>
                  <a:pt x="6626243" y="8353071"/>
                  <a:pt x="6620219" y="8363044"/>
                  <a:pt x="6614819" y="8371986"/>
                </a:cubicBezTo>
                <a:lnTo>
                  <a:pt x="6600811" y="8395127"/>
                </a:lnTo>
                <a:lnTo>
                  <a:pt x="6599222" y="8395934"/>
                </a:lnTo>
                <a:lnTo>
                  <a:pt x="6598115" y="8397396"/>
                </a:lnTo>
                <a:lnTo>
                  <a:pt x="6561495" y="8411268"/>
                </a:lnTo>
                <a:cubicBezTo>
                  <a:pt x="6531019" y="8434803"/>
                  <a:pt x="6520295" y="8481021"/>
                  <a:pt x="6494919" y="8510736"/>
                </a:cubicBezTo>
                <a:cubicBezTo>
                  <a:pt x="6502467" y="8508030"/>
                  <a:pt x="6510009" y="8505325"/>
                  <a:pt x="6517438" y="8502619"/>
                </a:cubicBezTo>
                <a:cubicBezTo>
                  <a:pt x="6500398" y="8532500"/>
                  <a:pt x="6484210" y="8562929"/>
                  <a:pt x="6466195" y="8591997"/>
                </a:cubicBezTo>
                <a:cubicBezTo>
                  <a:pt x="6453410" y="8612687"/>
                  <a:pt x="6438073" y="8631347"/>
                  <a:pt x="6431140" y="8657980"/>
                </a:cubicBezTo>
                <a:cubicBezTo>
                  <a:pt x="6462907" y="8637164"/>
                  <a:pt x="6494675" y="8616204"/>
                  <a:pt x="6526442" y="8595379"/>
                </a:cubicBezTo>
                <a:cubicBezTo>
                  <a:pt x="6529721" y="8598355"/>
                  <a:pt x="6532895" y="8601467"/>
                  <a:pt x="6536176" y="8604435"/>
                </a:cubicBezTo>
                <a:cubicBezTo>
                  <a:pt x="6487490" y="8662445"/>
                  <a:pt x="6433698" y="8717749"/>
                  <a:pt x="6454513" y="8812808"/>
                </a:cubicBezTo>
                <a:cubicBezTo>
                  <a:pt x="6448667" y="8811861"/>
                  <a:pt x="6442946" y="8810914"/>
                  <a:pt x="6437100" y="8809968"/>
                </a:cubicBezTo>
                <a:cubicBezTo>
                  <a:pt x="6428096" y="8801580"/>
                  <a:pt x="6419093" y="8793201"/>
                  <a:pt x="6407768" y="8782514"/>
                </a:cubicBezTo>
                <a:cubicBezTo>
                  <a:pt x="6384281" y="8813485"/>
                  <a:pt x="6345088" y="8831739"/>
                  <a:pt x="6352638" y="8885014"/>
                </a:cubicBezTo>
                <a:cubicBezTo>
                  <a:pt x="6353854" y="8893799"/>
                  <a:pt x="6345817" y="8907048"/>
                  <a:pt x="6338641" y="8913542"/>
                </a:cubicBezTo>
                <a:cubicBezTo>
                  <a:pt x="6332186" y="8919358"/>
                  <a:pt x="6319044" y="8923409"/>
                  <a:pt x="6312347" y="8919900"/>
                </a:cubicBezTo>
                <a:cubicBezTo>
                  <a:pt x="6305779" y="8916518"/>
                  <a:pt x="6298107" y="8899481"/>
                  <a:pt x="6300664" y="8893799"/>
                </a:cubicBezTo>
                <a:cubicBezTo>
                  <a:pt x="6314537" y="8862160"/>
                  <a:pt x="6331092" y="8832010"/>
                  <a:pt x="6347280" y="8801716"/>
                </a:cubicBezTo>
                <a:cubicBezTo>
                  <a:pt x="6357258" y="8783191"/>
                  <a:pt x="6368338" y="8765478"/>
                  <a:pt x="6369555" y="8741549"/>
                </a:cubicBezTo>
                <a:cubicBezTo>
                  <a:pt x="6326959" y="8762772"/>
                  <a:pt x="6284476" y="8784002"/>
                  <a:pt x="6234330" y="8808885"/>
                </a:cubicBezTo>
                <a:cubicBezTo>
                  <a:pt x="6234085" y="8809968"/>
                  <a:pt x="6231414" y="8823893"/>
                  <a:pt x="6227517" y="8843771"/>
                </a:cubicBezTo>
                <a:cubicBezTo>
                  <a:pt x="6208407" y="8831604"/>
                  <a:pt x="6193681" y="8822270"/>
                  <a:pt x="6176153" y="8811050"/>
                </a:cubicBezTo>
                <a:cubicBezTo>
                  <a:pt x="6163741" y="8827004"/>
                  <a:pt x="6151077" y="8842959"/>
                  <a:pt x="6138550" y="8859049"/>
                </a:cubicBezTo>
                <a:cubicBezTo>
                  <a:pt x="6135748" y="8857426"/>
                  <a:pt x="6132826" y="8855938"/>
                  <a:pt x="6129904" y="8854314"/>
                </a:cubicBezTo>
                <a:cubicBezTo>
                  <a:pt x="6142196" y="8814161"/>
                  <a:pt x="6154364" y="8774000"/>
                  <a:pt x="6167874" y="8729916"/>
                </a:cubicBezTo>
                <a:lnTo>
                  <a:pt x="6113592" y="8734044"/>
                </a:lnTo>
                <a:lnTo>
                  <a:pt x="6123823" y="8696924"/>
                </a:lnTo>
                <a:cubicBezTo>
                  <a:pt x="6104590" y="8685704"/>
                  <a:pt x="6084142" y="8673800"/>
                  <a:pt x="6058455" y="8658792"/>
                </a:cubicBezTo>
                <a:cubicBezTo>
                  <a:pt x="6056019" y="8661903"/>
                  <a:pt x="6047016" y="8670426"/>
                  <a:pt x="6041049" y="8681105"/>
                </a:cubicBezTo>
                <a:cubicBezTo>
                  <a:pt x="6008917" y="8738168"/>
                  <a:pt x="5979837" y="8746682"/>
                  <a:pt x="5926761" y="8713014"/>
                </a:cubicBezTo>
                <a:cubicBezTo>
                  <a:pt x="5921775" y="8709911"/>
                  <a:pt x="5915938" y="8702065"/>
                  <a:pt x="5912520" y="8703417"/>
                </a:cubicBezTo>
                <a:cubicBezTo>
                  <a:pt x="5867123" y="8720048"/>
                  <a:pt x="5836209" y="8698953"/>
                  <a:pt x="5807616" y="8661227"/>
                </a:cubicBezTo>
                <a:cubicBezTo>
                  <a:pt x="5802380" y="8654336"/>
                  <a:pt x="5778277" y="8661903"/>
                  <a:pt x="5764159" y="8667044"/>
                </a:cubicBezTo>
                <a:lnTo>
                  <a:pt x="5712405" y="8692886"/>
                </a:lnTo>
                <a:lnTo>
                  <a:pt x="5747607" y="8604435"/>
                </a:lnTo>
                <a:cubicBezTo>
                  <a:pt x="5743953" y="8601737"/>
                  <a:pt x="5740429" y="8599032"/>
                  <a:pt x="5736768" y="8596191"/>
                </a:cubicBezTo>
                <a:cubicBezTo>
                  <a:pt x="5669711" y="8654336"/>
                  <a:pt x="5614450" y="8725460"/>
                  <a:pt x="5565157" y="8808750"/>
                </a:cubicBezTo>
                <a:cubicBezTo>
                  <a:pt x="5563329" y="8729375"/>
                  <a:pt x="5574289" y="8696113"/>
                  <a:pt x="5619442" y="8639997"/>
                </a:cubicBezTo>
                <a:cubicBezTo>
                  <a:pt x="5627471" y="8629994"/>
                  <a:pt x="5637694" y="8621878"/>
                  <a:pt x="5645128" y="8611334"/>
                </a:cubicBezTo>
                <a:cubicBezTo>
                  <a:pt x="5659239" y="8591456"/>
                  <a:pt x="5666059" y="8570361"/>
                  <a:pt x="5639527" y="8556030"/>
                </a:cubicBezTo>
                <a:cubicBezTo>
                  <a:pt x="5618103" y="8544404"/>
                  <a:pt x="5592783" y="8539263"/>
                  <a:pt x="5582928" y="8570091"/>
                </a:cubicBezTo>
                <a:cubicBezTo>
                  <a:pt x="5575141" y="8594568"/>
                  <a:pt x="5577699" y="8623230"/>
                  <a:pt x="5575263" y="8653795"/>
                </a:cubicBezTo>
                <a:cubicBezTo>
                  <a:pt x="5545809" y="8679211"/>
                  <a:pt x="5511852" y="8708558"/>
                  <a:pt x="5473509" y="8741549"/>
                </a:cubicBezTo>
                <a:cubicBezTo>
                  <a:pt x="5470100" y="8679752"/>
                  <a:pt x="5514287" y="8642567"/>
                  <a:pt x="5525482" y="8587398"/>
                </a:cubicBezTo>
                <a:cubicBezTo>
                  <a:pt x="5513913" y="8575772"/>
                  <a:pt x="5500899" y="8562794"/>
                  <a:pt x="5487992" y="8549815"/>
                </a:cubicBezTo>
                <a:cubicBezTo>
                  <a:pt x="5420691" y="8594162"/>
                  <a:pt x="5406321" y="8675423"/>
                  <a:pt x="5370788" y="8739656"/>
                </a:cubicBezTo>
                <a:cubicBezTo>
                  <a:pt x="5317475" y="8710579"/>
                  <a:pt x="5317719" y="8692062"/>
                  <a:pt x="5372857" y="8582807"/>
                </a:cubicBezTo>
                <a:cubicBezTo>
                  <a:pt x="5332324" y="8585512"/>
                  <a:pt x="5325390" y="8620803"/>
                  <a:pt x="5312727" y="8647572"/>
                </a:cubicBezTo>
                <a:cubicBezTo>
                  <a:pt x="5300313" y="8673943"/>
                  <a:pt x="5290213" y="8701659"/>
                  <a:pt x="5279132" y="8728834"/>
                </a:cubicBezTo>
                <a:cubicBezTo>
                  <a:pt x="5275243" y="8727210"/>
                  <a:pt x="5271225" y="8725460"/>
                  <a:pt x="5267329" y="8723836"/>
                </a:cubicBezTo>
                <a:cubicBezTo>
                  <a:pt x="5267329" y="8714096"/>
                  <a:pt x="5267329" y="8704364"/>
                  <a:pt x="5267329" y="8704500"/>
                </a:cubicBezTo>
                <a:cubicBezTo>
                  <a:pt x="5227288" y="8702065"/>
                  <a:pt x="5189799" y="8699900"/>
                  <a:pt x="5150124" y="8697601"/>
                </a:cubicBezTo>
                <a:cubicBezTo>
                  <a:pt x="5151464" y="8662850"/>
                  <a:pt x="5173246" y="8635540"/>
                  <a:pt x="5161075" y="8594703"/>
                </a:cubicBezTo>
                <a:cubicBezTo>
                  <a:pt x="5150367" y="8559276"/>
                  <a:pt x="5186754" y="8534664"/>
                  <a:pt x="5232038" y="8540075"/>
                </a:cubicBezTo>
                <a:cubicBezTo>
                  <a:pt x="5207934" y="8511818"/>
                  <a:pt x="5191259" y="8492211"/>
                  <a:pt x="5164363" y="8460708"/>
                </a:cubicBezTo>
                <a:cubicBezTo>
                  <a:pt x="5153168" y="8483959"/>
                  <a:pt x="5142209" y="8506813"/>
                  <a:pt x="5131257" y="8529667"/>
                </a:cubicBezTo>
                <a:cubicBezTo>
                  <a:pt x="5126630" y="8525608"/>
                  <a:pt x="5121881" y="8521415"/>
                  <a:pt x="5117261" y="8517357"/>
                </a:cubicBezTo>
                <a:cubicBezTo>
                  <a:pt x="5122497" y="8500049"/>
                  <a:pt x="5127726" y="8482877"/>
                  <a:pt x="5132962" y="8465570"/>
                </a:cubicBezTo>
                <a:cubicBezTo>
                  <a:pt x="5129430" y="8463405"/>
                  <a:pt x="5126021" y="8461384"/>
                  <a:pt x="5122497" y="8459220"/>
                </a:cubicBezTo>
                <a:cubicBezTo>
                  <a:pt x="5104962" y="8491129"/>
                  <a:pt x="5087435" y="8522903"/>
                  <a:pt x="5064923" y="8563741"/>
                </a:cubicBezTo>
                <a:cubicBezTo>
                  <a:pt x="5084276" y="8559547"/>
                  <a:pt x="5094742" y="8557383"/>
                  <a:pt x="5108251" y="8554406"/>
                </a:cubicBezTo>
                <a:cubicBezTo>
                  <a:pt x="5114704" y="8587939"/>
                  <a:pt x="5104841" y="8610928"/>
                  <a:pt x="5078188" y="8626071"/>
                </a:cubicBezTo>
                <a:lnTo>
                  <a:pt x="5078797" y="8626748"/>
                </a:lnTo>
                <a:cubicBezTo>
                  <a:pt x="5045206" y="8606672"/>
                  <a:pt x="5035438" y="8602261"/>
                  <a:pt x="5026543" y="8623729"/>
                </a:cubicBezTo>
                <a:lnTo>
                  <a:pt x="5017460" y="8653007"/>
                </a:lnTo>
                <a:lnTo>
                  <a:pt x="4972666" y="8622283"/>
                </a:lnTo>
                <a:cubicBezTo>
                  <a:pt x="4957453" y="8643379"/>
                  <a:pt x="4941265" y="8665827"/>
                  <a:pt x="4924955" y="8688274"/>
                </a:cubicBezTo>
                <a:cubicBezTo>
                  <a:pt x="4920693" y="8685298"/>
                  <a:pt x="4916553" y="8682322"/>
                  <a:pt x="4912299" y="8679481"/>
                </a:cubicBezTo>
                <a:cubicBezTo>
                  <a:pt x="4926166" y="8653660"/>
                  <a:pt x="4940412" y="8628100"/>
                  <a:pt x="4953921" y="8602008"/>
                </a:cubicBezTo>
                <a:cubicBezTo>
                  <a:pt x="4969135" y="8572931"/>
                  <a:pt x="4983618" y="8543322"/>
                  <a:pt x="4998467" y="8513983"/>
                </a:cubicBezTo>
                <a:cubicBezTo>
                  <a:pt x="5012341" y="8486394"/>
                  <a:pt x="5026094" y="8458814"/>
                  <a:pt x="5034861" y="8428384"/>
                </a:cubicBezTo>
                <a:cubicBezTo>
                  <a:pt x="4996153" y="8461113"/>
                  <a:pt x="4961228" y="8494105"/>
                  <a:pt x="4947955" y="8548733"/>
                </a:cubicBezTo>
                <a:cubicBezTo>
                  <a:pt x="4937978" y="8589698"/>
                  <a:pt x="4902679" y="8608223"/>
                  <a:pt x="4873713" y="8633106"/>
                </a:cubicBezTo>
                <a:cubicBezTo>
                  <a:pt x="4839145" y="8662850"/>
                  <a:pt x="4811275" y="8701929"/>
                  <a:pt x="4779995" y="8736409"/>
                </a:cubicBezTo>
                <a:cubicBezTo>
                  <a:pt x="4763564" y="8754528"/>
                  <a:pt x="4746037" y="8771294"/>
                  <a:pt x="4721454" y="8780485"/>
                </a:cubicBezTo>
                <a:cubicBezTo>
                  <a:pt x="4757117" y="8724377"/>
                  <a:pt x="4792774" y="8668261"/>
                  <a:pt x="4832570" y="8605788"/>
                </a:cubicBezTo>
                <a:cubicBezTo>
                  <a:pt x="4833917" y="8605247"/>
                  <a:pt x="4852654" y="8604029"/>
                  <a:pt x="4856064" y="8595379"/>
                </a:cubicBezTo>
                <a:cubicBezTo>
                  <a:pt x="4884672" y="8524256"/>
                  <a:pt x="4912786" y="8452591"/>
                  <a:pt x="4935663" y="8379033"/>
                </a:cubicBezTo>
                <a:cubicBezTo>
                  <a:pt x="4941752" y="8359696"/>
                  <a:pt x="4929210" y="8333198"/>
                  <a:pt x="4923737" y="8300612"/>
                </a:cubicBezTo>
                <a:lnTo>
                  <a:pt x="4822581" y="8369143"/>
                </a:lnTo>
                <a:lnTo>
                  <a:pt x="4810057" y="8334821"/>
                </a:lnTo>
                <a:cubicBezTo>
                  <a:pt x="4805674" y="8335362"/>
                  <a:pt x="4801297" y="8335768"/>
                  <a:pt x="4796914" y="8336309"/>
                </a:cubicBezTo>
                <a:lnTo>
                  <a:pt x="4785717" y="8397259"/>
                </a:lnTo>
                <a:lnTo>
                  <a:pt x="4740922" y="8445421"/>
                </a:lnTo>
                <a:cubicBezTo>
                  <a:pt x="4727779" y="8464217"/>
                  <a:pt x="4719140" y="8486800"/>
                  <a:pt x="4702831" y="8505054"/>
                </a:cubicBezTo>
                <a:cubicBezTo>
                  <a:pt x="4668872" y="8416488"/>
                  <a:pt x="4733982" y="8365513"/>
                  <a:pt x="4759546" y="8295472"/>
                </a:cubicBezTo>
                <a:cubicBezTo>
                  <a:pt x="4722428" y="8343471"/>
                  <a:pt x="4685182" y="8391613"/>
                  <a:pt x="4648064" y="8439612"/>
                </a:cubicBezTo>
                <a:cubicBezTo>
                  <a:pt x="4644161" y="8436231"/>
                  <a:pt x="4640143" y="8432984"/>
                  <a:pt x="4636253" y="8429602"/>
                </a:cubicBezTo>
                <a:cubicBezTo>
                  <a:pt x="4653293" y="8338195"/>
                  <a:pt x="4744332" y="8288708"/>
                  <a:pt x="4758206" y="8185540"/>
                </a:cubicBezTo>
                <a:cubicBezTo>
                  <a:pt x="4694916" y="8202441"/>
                  <a:pt x="4635644" y="8205823"/>
                  <a:pt x="4596207" y="8264780"/>
                </a:cubicBezTo>
                <a:cubicBezTo>
                  <a:pt x="4552270" y="8247743"/>
                  <a:pt x="4512717" y="8198924"/>
                  <a:pt x="4465006" y="8249358"/>
                </a:cubicBezTo>
                <a:cubicBezTo>
                  <a:pt x="4453567" y="8222995"/>
                  <a:pt x="4484604" y="8182834"/>
                  <a:pt x="4446504" y="8171073"/>
                </a:cubicBezTo>
                <a:cubicBezTo>
                  <a:pt x="4408162" y="8221778"/>
                  <a:pt x="4371890" y="8269777"/>
                  <a:pt x="4334773" y="8318731"/>
                </a:cubicBezTo>
                <a:cubicBezTo>
                  <a:pt x="4330998" y="8311967"/>
                  <a:pt x="4326249" y="8303580"/>
                  <a:pt x="4318098" y="8289114"/>
                </a:cubicBezTo>
                <a:cubicBezTo>
                  <a:pt x="4296553" y="8320896"/>
                  <a:pt x="4264427" y="8348341"/>
                  <a:pt x="4259549" y="8380791"/>
                </a:cubicBezTo>
                <a:cubicBezTo>
                  <a:pt x="4253469" y="8420546"/>
                  <a:pt x="4232044" y="8436366"/>
                  <a:pt x="4211108" y="8459761"/>
                </a:cubicBezTo>
                <a:cubicBezTo>
                  <a:pt x="4187012" y="8486529"/>
                  <a:pt x="4166813" y="8517898"/>
                  <a:pt x="4145877" y="8548192"/>
                </a:cubicBezTo>
                <a:cubicBezTo>
                  <a:pt x="4105471" y="8606870"/>
                  <a:pt x="4066277" y="8666773"/>
                  <a:pt x="4025499" y="8725189"/>
                </a:cubicBezTo>
                <a:cubicBezTo>
                  <a:pt x="3979736" y="8790631"/>
                  <a:pt x="3976814" y="8791037"/>
                  <a:pt x="3908782" y="8762907"/>
                </a:cubicBezTo>
                <a:cubicBezTo>
                  <a:pt x="3893690" y="8756693"/>
                  <a:pt x="3878956" y="8749658"/>
                  <a:pt x="3853765" y="8738303"/>
                </a:cubicBezTo>
                <a:cubicBezTo>
                  <a:pt x="3846831" y="8749117"/>
                  <a:pt x="3838680" y="8764666"/>
                  <a:pt x="3828086" y="8777652"/>
                </a:cubicBezTo>
                <a:cubicBezTo>
                  <a:pt x="3819448" y="8788196"/>
                  <a:pt x="3807880" y="8795636"/>
                  <a:pt x="3789622" y="8798469"/>
                </a:cubicBezTo>
                <a:lnTo>
                  <a:pt x="3824733" y="8694144"/>
                </a:lnTo>
                <a:lnTo>
                  <a:pt x="3844776" y="8655212"/>
                </a:lnTo>
                <a:cubicBezTo>
                  <a:pt x="3851851" y="8641487"/>
                  <a:pt x="3859427" y="8626816"/>
                  <a:pt x="3868005" y="8610252"/>
                </a:cubicBezTo>
                <a:cubicBezTo>
                  <a:pt x="3769173" y="8625395"/>
                  <a:pt x="3765649" y="8721672"/>
                  <a:pt x="3727915" y="8784814"/>
                </a:cubicBezTo>
                <a:cubicBezTo>
                  <a:pt x="3709049" y="8768183"/>
                  <a:pt x="3709049" y="8768183"/>
                  <a:pt x="3730351" y="8620262"/>
                </a:cubicBezTo>
                <a:cubicBezTo>
                  <a:pt x="3713067" y="8638103"/>
                  <a:pt x="3699192" y="8652307"/>
                  <a:pt x="3681543" y="8670426"/>
                </a:cubicBezTo>
                <a:cubicBezTo>
                  <a:pt x="3669494" y="8637160"/>
                  <a:pt x="3700370" y="8612493"/>
                  <a:pt x="3701672" y="8585980"/>
                </a:cubicBezTo>
                <a:lnTo>
                  <a:pt x="3690732" y="8559198"/>
                </a:lnTo>
                <a:lnTo>
                  <a:pt x="3690791" y="8559141"/>
                </a:lnTo>
                <a:lnTo>
                  <a:pt x="3691177" y="8558465"/>
                </a:lnTo>
                <a:lnTo>
                  <a:pt x="3718790" y="8558465"/>
                </a:lnTo>
                <a:cubicBezTo>
                  <a:pt x="3736074" y="8518304"/>
                  <a:pt x="3752748" y="8479638"/>
                  <a:pt x="3769302" y="8440965"/>
                </a:cubicBezTo>
                <a:cubicBezTo>
                  <a:pt x="3766616" y="8439342"/>
                  <a:pt x="3763944" y="8437719"/>
                  <a:pt x="3761265" y="8435960"/>
                </a:cubicBezTo>
                <a:lnTo>
                  <a:pt x="3691177" y="8558465"/>
                </a:lnTo>
                <a:lnTo>
                  <a:pt x="3690432" y="8558465"/>
                </a:lnTo>
                <a:lnTo>
                  <a:pt x="3690732" y="8559198"/>
                </a:lnTo>
                <a:lnTo>
                  <a:pt x="3655743" y="8593215"/>
                </a:lnTo>
                <a:cubicBezTo>
                  <a:pt x="3670470" y="8527773"/>
                  <a:pt x="3681909" y="8461925"/>
                  <a:pt x="3741911" y="8426896"/>
                </a:cubicBezTo>
                <a:cubicBezTo>
                  <a:pt x="3702473" y="8432443"/>
                  <a:pt x="3700167" y="8434201"/>
                  <a:pt x="3666452" y="8485447"/>
                </a:cubicBezTo>
                <a:cubicBezTo>
                  <a:pt x="3646124" y="8516274"/>
                  <a:pt x="3627021" y="8548056"/>
                  <a:pt x="3606327" y="8578478"/>
                </a:cubicBezTo>
                <a:cubicBezTo>
                  <a:pt x="3586730" y="8607411"/>
                  <a:pt x="3565793" y="8635270"/>
                  <a:pt x="3545351" y="8663662"/>
                </a:cubicBezTo>
                <a:cubicBezTo>
                  <a:pt x="3541089" y="8660551"/>
                  <a:pt x="3536705" y="8657304"/>
                  <a:pt x="3532451" y="8654201"/>
                </a:cubicBezTo>
                <a:cubicBezTo>
                  <a:pt x="3547421" y="8619586"/>
                  <a:pt x="3562506" y="8584836"/>
                  <a:pt x="3577476" y="8550213"/>
                </a:cubicBezTo>
                <a:cubicBezTo>
                  <a:pt x="3574919" y="8548327"/>
                  <a:pt x="3572369" y="8546568"/>
                  <a:pt x="3569812" y="8544674"/>
                </a:cubicBezTo>
                <a:cubicBezTo>
                  <a:pt x="3558129" y="8562794"/>
                  <a:pt x="3546325" y="8580913"/>
                  <a:pt x="3534642" y="8598896"/>
                </a:cubicBezTo>
                <a:cubicBezTo>
                  <a:pt x="3531469" y="8597544"/>
                  <a:pt x="3528311" y="8596056"/>
                  <a:pt x="3525145" y="8594703"/>
                </a:cubicBezTo>
                <a:cubicBezTo>
                  <a:pt x="3539019" y="8556706"/>
                  <a:pt x="3552771" y="8518574"/>
                  <a:pt x="3572369" y="8465028"/>
                </a:cubicBezTo>
                <a:cubicBezTo>
                  <a:pt x="3524779" y="8512224"/>
                  <a:pt x="3487899" y="8548733"/>
                  <a:pt x="3450895" y="8585377"/>
                </a:cubicBezTo>
                <a:cubicBezTo>
                  <a:pt x="3446519" y="8581454"/>
                  <a:pt x="3442257" y="8577395"/>
                  <a:pt x="3437874" y="8573472"/>
                </a:cubicBezTo>
                <a:cubicBezTo>
                  <a:pt x="3452486" y="8550348"/>
                  <a:pt x="3467083" y="8527367"/>
                  <a:pt x="3485714" y="8497757"/>
                </a:cubicBezTo>
                <a:cubicBezTo>
                  <a:pt x="3472806" y="8499914"/>
                  <a:pt x="3460637" y="8497885"/>
                  <a:pt x="3454799" y="8503702"/>
                </a:cubicBezTo>
                <a:cubicBezTo>
                  <a:pt x="3429844" y="8528855"/>
                  <a:pt x="3407690" y="8557383"/>
                  <a:pt x="3382620" y="8582265"/>
                </a:cubicBezTo>
                <a:cubicBezTo>
                  <a:pt x="3373244" y="8591456"/>
                  <a:pt x="3354506" y="8602278"/>
                  <a:pt x="3347444" y="8597814"/>
                </a:cubicBezTo>
                <a:cubicBezTo>
                  <a:pt x="3336857" y="8591186"/>
                  <a:pt x="3332717" y="8571714"/>
                  <a:pt x="3323585" y="8553460"/>
                </a:cubicBezTo>
                <a:cubicBezTo>
                  <a:pt x="3313363" y="8559682"/>
                  <a:pt x="3300463" y="8567393"/>
                  <a:pt x="3279161" y="8580372"/>
                </a:cubicBezTo>
                <a:cubicBezTo>
                  <a:pt x="3283179" y="8550627"/>
                  <a:pt x="3285980" y="8529261"/>
                  <a:pt x="3290851" y="8492482"/>
                </a:cubicBezTo>
                <a:cubicBezTo>
                  <a:pt x="3256405" y="8524391"/>
                  <a:pt x="3231207" y="8547651"/>
                  <a:pt x="3202119" y="8574555"/>
                </a:cubicBezTo>
                <a:cubicBezTo>
                  <a:pt x="3189584" y="8546568"/>
                  <a:pt x="3180817" y="8527097"/>
                  <a:pt x="3169865" y="8502619"/>
                </a:cubicBezTo>
                <a:cubicBezTo>
                  <a:pt x="3132504" y="8547380"/>
                  <a:pt x="3096475" y="8590645"/>
                  <a:pt x="3058985" y="8635676"/>
                </a:cubicBezTo>
                <a:cubicBezTo>
                  <a:pt x="3008960" y="8589021"/>
                  <a:pt x="3087830" y="8561711"/>
                  <a:pt x="3071162" y="8520062"/>
                </a:cubicBezTo>
                <a:cubicBezTo>
                  <a:pt x="3053267" y="8527266"/>
                  <a:pt x="3036332" y="8547548"/>
                  <a:pt x="3016865" y="8544234"/>
                </a:cubicBezTo>
                <a:lnTo>
                  <a:pt x="2997083" y="8532100"/>
                </a:lnTo>
                <a:lnTo>
                  <a:pt x="2997591" y="8531289"/>
                </a:lnTo>
                <a:lnTo>
                  <a:pt x="3021016" y="8523113"/>
                </a:lnTo>
                <a:cubicBezTo>
                  <a:pt x="3039198" y="8514585"/>
                  <a:pt x="3040453" y="8502619"/>
                  <a:pt x="3045476" y="8454755"/>
                </a:cubicBezTo>
                <a:cubicBezTo>
                  <a:pt x="3035498" y="8470710"/>
                  <a:pt x="3026950" y="8484401"/>
                  <a:pt x="3019099" y="8496960"/>
                </a:cubicBezTo>
                <a:lnTo>
                  <a:pt x="2997591" y="8531289"/>
                </a:lnTo>
                <a:lnTo>
                  <a:pt x="2996426" y="8531696"/>
                </a:lnTo>
                <a:lnTo>
                  <a:pt x="2997083" y="8532100"/>
                </a:lnTo>
                <a:lnTo>
                  <a:pt x="2996913" y="8532372"/>
                </a:lnTo>
                <a:cubicBezTo>
                  <a:pt x="2982917" y="8544539"/>
                  <a:pt x="2968799" y="8556706"/>
                  <a:pt x="2954803" y="8568873"/>
                </a:cubicBezTo>
                <a:cubicBezTo>
                  <a:pt x="2951028" y="8567122"/>
                  <a:pt x="2947253" y="8565229"/>
                  <a:pt x="2943478" y="8563470"/>
                </a:cubicBezTo>
                <a:cubicBezTo>
                  <a:pt x="2950054" y="8540751"/>
                  <a:pt x="2956508" y="8518033"/>
                  <a:pt x="2964172" y="8491399"/>
                </a:cubicBezTo>
                <a:cubicBezTo>
                  <a:pt x="2950785" y="8500455"/>
                  <a:pt x="2939711" y="8507760"/>
                  <a:pt x="2920844" y="8520468"/>
                </a:cubicBezTo>
                <a:cubicBezTo>
                  <a:pt x="2924375" y="8497885"/>
                  <a:pt x="2926445" y="8484095"/>
                  <a:pt x="2928394" y="8471657"/>
                </a:cubicBezTo>
                <a:cubicBezTo>
                  <a:pt x="2909162" y="8464082"/>
                  <a:pt x="2888956" y="8455973"/>
                  <a:pt x="2864008" y="8446098"/>
                </a:cubicBezTo>
                <a:cubicBezTo>
                  <a:pt x="2849525" y="8460166"/>
                  <a:pt x="2831632" y="8477474"/>
                  <a:pt x="2812157" y="8496405"/>
                </a:cubicBezTo>
                <a:cubicBezTo>
                  <a:pt x="2810688" y="8468951"/>
                  <a:pt x="2809356" y="8444610"/>
                  <a:pt x="2808016" y="8420276"/>
                </a:cubicBezTo>
                <a:cubicBezTo>
                  <a:pt x="2804242" y="8419194"/>
                  <a:pt x="2800467" y="8418247"/>
                  <a:pt x="2796699" y="8417164"/>
                </a:cubicBezTo>
                <a:cubicBezTo>
                  <a:pt x="2777102" y="8448533"/>
                  <a:pt x="2757383" y="8479909"/>
                  <a:pt x="2730974" y="8522227"/>
                </a:cubicBezTo>
                <a:cubicBezTo>
                  <a:pt x="2722085" y="8462323"/>
                  <a:pt x="2715273" y="8416488"/>
                  <a:pt x="2705539" y="8351046"/>
                </a:cubicBezTo>
                <a:cubicBezTo>
                  <a:pt x="2679366" y="8390125"/>
                  <a:pt x="2659525" y="8420005"/>
                  <a:pt x="2639692" y="8449750"/>
                </a:cubicBezTo>
                <a:cubicBezTo>
                  <a:pt x="2635430" y="8446504"/>
                  <a:pt x="2631168" y="8443130"/>
                  <a:pt x="2626913" y="8439883"/>
                </a:cubicBezTo>
                <a:cubicBezTo>
                  <a:pt x="2626913" y="8407838"/>
                  <a:pt x="2626913" y="8375786"/>
                  <a:pt x="2626913" y="8341712"/>
                </a:cubicBezTo>
                <a:cubicBezTo>
                  <a:pt x="2572018" y="8345635"/>
                  <a:pt x="2572383" y="8407974"/>
                  <a:pt x="2540738" y="8431225"/>
                </a:cubicBezTo>
                <a:cubicBezTo>
                  <a:pt x="2521628" y="8424334"/>
                  <a:pt x="2503492" y="8417706"/>
                  <a:pt x="2483171" y="8410401"/>
                </a:cubicBezTo>
                <a:cubicBezTo>
                  <a:pt x="2483171" y="8387690"/>
                  <a:pt x="2483171" y="8358884"/>
                  <a:pt x="2483171" y="8317920"/>
                </a:cubicBezTo>
                <a:cubicBezTo>
                  <a:pt x="2450430" y="8349152"/>
                  <a:pt x="2427180" y="8371465"/>
                  <a:pt x="2403815" y="8393770"/>
                </a:cubicBezTo>
                <a:cubicBezTo>
                  <a:pt x="2400885" y="8391072"/>
                  <a:pt x="2397848" y="8388502"/>
                  <a:pt x="2394926" y="8385797"/>
                </a:cubicBezTo>
                <a:cubicBezTo>
                  <a:pt x="2400155" y="8365513"/>
                  <a:pt x="2405391" y="8345229"/>
                  <a:pt x="2413914" y="8311697"/>
                </a:cubicBezTo>
                <a:cubicBezTo>
                  <a:pt x="2394195" y="8326434"/>
                  <a:pt x="2383000" y="8334956"/>
                  <a:pt x="2367908" y="8346176"/>
                </a:cubicBezTo>
                <a:cubicBezTo>
                  <a:pt x="2367908" y="8322917"/>
                  <a:pt x="2367908" y="8304121"/>
                  <a:pt x="2367908" y="8278841"/>
                </a:cubicBezTo>
                <a:cubicBezTo>
                  <a:pt x="2341005" y="8295472"/>
                  <a:pt x="2318735" y="8309262"/>
                  <a:pt x="2293293" y="8325081"/>
                </a:cubicBezTo>
                <a:cubicBezTo>
                  <a:pt x="2293293" y="8290061"/>
                  <a:pt x="2293293" y="8257204"/>
                  <a:pt x="2293293" y="8224619"/>
                </a:cubicBezTo>
                <a:cubicBezTo>
                  <a:pt x="2281611" y="8210964"/>
                  <a:pt x="2268589" y="8195821"/>
                  <a:pt x="2251914" y="8176484"/>
                </a:cubicBezTo>
                <a:cubicBezTo>
                  <a:pt x="2243634" y="8221101"/>
                  <a:pt x="2214303" y="8239626"/>
                  <a:pt x="2176820" y="8245037"/>
                </a:cubicBezTo>
                <a:cubicBezTo>
                  <a:pt x="2129102" y="8197579"/>
                  <a:pt x="2127526" y="8195685"/>
                  <a:pt x="2149308" y="8136593"/>
                </a:cubicBezTo>
                <a:cubicBezTo>
                  <a:pt x="2166720" y="8089135"/>
                  <a:pt x="2187650" y="8043292"/>
                  <a:pt x="2207369" y="7995834"/>
                </a:cubicBezTo>
                <a:cubicBezTo>
                  <a:pt x="2200063" y="7985561"/>
                  <a:pt x="2190450" y="7972169"/>
                  <a:pt x="2181561" y="7960002"/>
                </a:cubicBezTo>
                <a:cubicBezTo>
                  <a:pt x="2133005" y="8019905"/>
                  <a:pt x="2079693" y="8085618"/>
                  <a:pt x="2026380" y="8151331"/>
                </a:cubicBezTo>
                <a:cubicBezTo>
                  <a:pt x="2021997" y="8148760"/>
                  <a:pt x="2017620" y="8146190"/>
                  <a:pt x="2013359" y="8143628"/>
                </a:cubicBezTo>
                <a:cubicBezTo>
                  <a:pt x="2021395" y="8116039"/>
                  <a:pt x="2029546" y="8088594"/>
                  <a:pt x="2038192" y="8058977"/>
                </a:cubicBezTo>
                <a:cubicBezTo>
                  <a:pt x="2021510" y="8044104"/>
                  <a:pt x="2003137" y="8027608"/>
                  <a:pt x="1985488" y="8011789"/>
                </a:cubicBezTo>
                <a:cubicBezTo>
                  <a:pt x="1993883" y="7986635"/>
                  <a:pt x="2001303" y="7964466"/>
                  <a:pt x="2013724" y="7927551"/>
                </a:cubicBezTo>
                <a:cubicBezTo>
                  <a:pt x="1988532" y="7947429"/>
                  <a:pt x="1975138" y="7957973"/>
                  <a:pt x="1953478" y="7975010"/>
                </a:cubicBezTo>
                <a:cubicBezTo>
                  <a:pt x="1957736" y="7956011"/>
                  <a:pt x="1961357" y="7939752"/>
                  <a:pt x="1964674" y="7924862"/>
                </a:cubicBezTo>
                <a:lnTo>
                  <a:pt x="1973506" y="7885358"/>
                </a:lnTo>
                <a:lnTo>
                  <a:pt x="1974651" y="7883738"/>
                </a:lnTo>
                <a:lnTo>
                  <a:pt x="1975501" y="7882814"/>
                </a:lnTo>
                <a:lnTo>
                  <a:pt x="1990199" y="7881679"/>
                </a:lnTo>
                <a:cubicBezTo>
                  <a:pt x="2005585" y="7878624"/>
                  <a:pt x="2018047" y="7868153"/>
                  <a:pt x="2021882" y="7832357"/>
                </a:cubicBezTo>
                <a:cubicBezTo>
                  <a:pt x="2011109" y="7844054"/>
                  <a:pt x="2002528" y="7853418"/>
                  <a:pt x="1995027" y="7861598"/>
                </a:cubicBezTo>
                <a:lnTo>
                  <a:pt x="1975501" y="7882814"/>
                </a:lnTo>
                <a:lnTo>
                  <a:pt x="1974049" y="7882926"/>
                </a:lnTo>
                <a:lnTo>
                  <a:pt x="1973506" y="7885358"/>
                </a:lnTo>
                <a:lnTo>
                  <a:pt x="1931932" y="7944182"/>
                </a:lnTo>
                <a:cubicBezTo>
                  <a:pt x="1929139" y="7942694"/>
                  <a:pt x="1926338" y="7941206"/>
                  <a:pt x="1923538" y="7939718"/>
                </a:cubicBezTo>
                <a:cubicBezTo>
                  <a:pt x="1928158" y="7900639"/>
                  <a:pt x="1932907" y="7861704"/>
                  <a:pt x="1939117" y="7809781"/>
                </a:cubicBezTo>
                <a:cubicBezTo>
                  <a:pt x="1913066" y="7833845"/>
                  <a:pt x="1895295" y="7850205"/>
                  <a:pt x="1877524" y="7866566"/>
                </a:cubicBezTo>
                <a:cubicBezTo>
                  <a:pt x="1874122" y="7863454"/>
                  <a:pt x="1870712" y="7860351"/>
                  <a:pt x="1867188" y="7857240"/>
                </a:cubicBezTo>
                <a:cubicBezTo>
                  <a:pt x="1886170" y="7814508"/>
                  <a:pt x="1905158" y="7771920"/>
                  <a:pt x="1926209" y="7724589"/>
                </a:cubicBezTo>
                <a:cubicBezTo>
                  <a:pt x="1891040" y="7749472"/>
                  <a:pt x="1889092" y="7748525"/>
                  <a:pt x="1865240" y="7817890"/>
                </a:cubicBezTo>
                <a:cubicBezTo>
                  <a:pt x="1853550" y="7852099"/>
                  <a:pt x="1850871" y="7890231"/>
                  <a:pt x="1843078" y="7932016"/>
                </a:cubicBezTo>
                <a:cubicBezTo>
                  <a:pt x="1825558" y="7916188"/>
                  <a:pt x="1812536" y="7904292"/>
                  <a:pt x="1800001" y="7892801"/>
                </a:cubicBezTo>
                <a:cubicBezTo>
                  <a:pt x="1815695" y="7835333"/>
                  <a:pt x="1845277" y="7783275"/>
                  <a:pt x="1841990" y="7712557"/>
                </a:cubicBezTo>
                <a:cubicBezTo>
                  <a:pt x="1800969" y="7761639"/>
                  <a:pt x="1766895" y="7802476"/>
                  <a:pt x="1732815" y="7843314"/>
                </a:cubicBezTo>
                <a:cubicBezTo>
                  <a:pt x="1728796" y="7841555"/>
                  <a:pt x="1724778" y="7839797"/>
                  <a:pt x="1720760" y="7838038"/>
                </a:cubicBezTo>
                <a:cubicBezTo>
                  <a:pt x="1727579" y="7792068"/>
                  <a:pt x="1734512" y="7746225"/>
                  <a:pt x="1741331" y="7700255"/>
                </a:cubicBezTo>
                <a:cubicBezTo>
                  <a:pt x="1738774" y="7699308"/>
                  <a:pt x="1736217" y="7698497"/>
                  <a:pt x="1733667" y="7697550"/>
                </a:cubicBezTo>
                <a:cubicBezTo>
                  <a:pt x="1717723" y="7732164"/>
                  <a:pt x="1701657" y="7766644"/>
                  <a:pt x="1681694" y="7809909"/>
                </a:cubicBezTo>
                <a:cubicBezTo>
                  <a:pt x="1660757" y="7695656"/>
                  <a:pt x="1660757" y="7695656"/>
                  <a:pt x="1689358" y="7594787"/>
                </a:cubicBezTo>
                <a:cubicBezTo>
                  <a:pt x="1664897" y="7641298"/>
                  <a:pt x="1640430" y="7687810"/>
                  <a:pt x="1613777" y="7738658"/>
                </a:cubicBezTo>
                <a:cubicBezTo>
                  <a:pt x="1603069" y="7738658"/>
                  <a:pt x="1587483" y="7738658"/>
                  <a:pt x="1571789" y="7738658"/>
                </a:cubicBezTo>
                <a:cubicBezTo>
                  <a:pt x="1542572" y="7691192"/>
                  <a:pt x="1549269" y="7643192"/>
                  <a:pt x="1574346" y="7594652"/>
                </a:cubicBezTo>
                <a:cubicBezTo>
                  <a:pt x="1559985" y="7579509"/>
                  <a:pt x="1547564" y="7566387"/>
                  <a:pt x="1531376" y="7549486"/>
                </a:cubicBezTo>
                <a:cubicBezTo>
                  <a:pt x="1504846" y="7606819"/>
                  <a:pt x="1479898" y="7660500"/>
                  <a:pt x="1455064" y="7714181"/>
                </a:cubicBezTo>
                <a:cubicBezTo>
                  <a:pt x="1450803" y="7712422"/>
                  <a:pt x="1446426" y="7710799"/>
                  <a:pt x="1442164" y="7709040"/>
                </a:cubicBezTo>
                <a:cubicBezTo>
                  <a:pt x="1441799" y="7665640"/>
                  <a:pt x="1416973" y="7625073"/>
                  <a:pt x="1445330" y="7577345"/>
                </a:cubicBezTo>
                <a:cubicBezTo>
                  <a:pt x="1456411" y="7558684"/>
                  <a:pt x="1447157" y="7525152"/>
                  <a:pt x="1447157" y="7486749"/>
                </a:cubicBezTo>
                <a:cubicBezTo>
                  <a:pt x="1428168" y="7519741"/>
                  <a:pt x="1414043" y="7544353"/>
                  <a:pt x="1399933" y="7568957"/>
                </a:cubicBezTo>
                <a:cubicBezTo>
                  <a:pt x="1394453" y="7567334"/>
                  <a:pt x="1389095" y="7565711"/>
                  <a:pt x="1383616" y="7564087"/>
                </a:cubicBezTo>
                <a:cubicBezTo>
                  <a:pt x="1387520" y="7517847"/>
                  <a:pt x="1391287" y="7471741"/>
                  <a:pt x="1394575" y="7433203"/>
                </a:cubicBezTo>
                <a:cubicBezTo>
                  <a:pt x="1364269" y="7440906"/>
                  <a:pt x="1333477" y="7448888"/>
                  <a:pt x="1298057" y="7457943"/>
                </a:cubicBezTo>
                <a:cubicBezTo>
                  <a:pt x="1300858" y="7427657"/>
                  <a:pt x="1303049" y="7403856"/>
                  <a:pt x="1305850" y="7374112"/>
                </a:cubicBezTo>
                <a:cubicBezTo>
                  <a:pt x="1274563" y="7385204"/>
                  <a:pt x="1248276" y="7394530"/>
                  <a:pt x="1212369" y="7407238"/>
                </a:cubicBezTo>
                <a:cubicBezTo>
                  <a:pt x="1217483" y="7378440"/>
                  <a:pt x="1221380" y="7356263"/>
                  <a:pt x="1225154" y="7334491"/>
                </a:cubicBezTo>
                <a:cubicBezTo>
                  <a:pt x="1198129" y="7340444"/>
                  <a:pt x="1167702" y="7341661"/>
                  <a:pt x="1142023" y="7354504"/>
                </a:cubicBezTo>
                <a:cubicBezTo>
                  <a:pt x="1115371" y="7367762"/>
                  <a:pt x="1093216" y="7392095"/>
                  <a:pt x="1060475" y="7407374"/>
                </a:cubicBezTo>
                <a:cubicBezTo>
                  <a:pt x="1070825" y="7379658"/>
                  <a:pt x="1081290" y="7351934"/>
                  <a:pt x="1093947" y="7318402"/>
                </a:cubicBezTo>
                <a:cubicBezTo>
                  <a:pt x="1080073" y="7320431"/>
                  <a:pt x="1068755" y="7322054"/>
                  <a:pt x="1047331" y="7325165"/>
                </a:cubicBezTo>
                <a:cubicBezTo>
                  <a:pt x="1064737" y="7285410"/>
                  <a:pt x="1078855" y="7251877"/>
                  <a:pt x="1093825" y="7218886"/>
                </a:cubicBezTo>
                <a:cubicBezTo>
                  <a:pt x="1110987" y="7181295"/>
                  <a:pt x="1096991" y="7161147"/>
                  <a:pt x="1063641" y="7147897"/>
                </a:cubicBezTo>
                <a:cubicBezTo>
                  <a:pt x="1028830" y="7186030"/>
                  <a:pt x="1027247" y="7255936"/>
                  <a:pt x="964079" y="7268238"/>
                </a:cubicBezTo>
                <a:cubicBezTo>
                  <a:pt x="947769" y="7201984"/>
                  <a:pt x="882166" y="7208477"/>
                  <a:pt x="847720" y="7167640"/>
                </a:cubicBezTo>
                <a:cubicBezTo>
                  <a:pt x="845779" y="7144380"/>
                  <a:pt x="847598" y="7118153"/>
                  <a:pt x="840786" y="7095164"/>
                </a:cubicBezTo>
                <a:cubicBezTo>
                  <a:pt x="833853" y="7072174"/>
                  <a:pt x="818267" y="7052432"/>
                  <a:pt x="806584" y="7031615"/>
                </a:cubicBezTo>
                <a:cubicBezTo>
                  <a:pt x="805854" y="7032292"/>
                  <a:pt x="799042" y="7039048"/>
                  <a:pt x="786987" y="7050952"/>
                </a:cubicBezTo>
                <a:cubicBezTo>
                  <a:pt x="778958" y="7009303"/>
                  <a:pt x="771773" y="6971712"/>
                  <a:pt x="764596" y="6934121"/>
                </a:cubicBezTo>
                <a:cubicBezTo>
                  <a:pt x="760213" y="6932768"/>
                  <a:pt x="755951" y="6931415"/>
                  <a:pt x="751574" y="6930063"/>
                </a:cubicBezTo>
                <a:cubicBezTo>
                  <a:pt x="742442" y="6950481"/>
                  <a:pt x="732221" y="6970359"/>
                  <a:pt x="724671" y="6991454"/>
                </a:cubicBezTo>
                <a:cubicBezTo>
                  <a:pt x="717494" y="7011332"/>
                  <a:pt x="712014" y="7029586"/>
                  <a:pt x="686945" y="7024310"/>
                </a:cubicBezTo>
                <a:cubicBezTo>
                  <a:pt x="664790" y="7019576"/>
                  <a:pt x="657735" y="7004162"/>
                  <a:pt x="656274" y="6981444"/>
                </a:cubicBezTo>
                <a:cubicBezTo>
                  <a:pt x="655171" y="6964001"/>
                  <a:pt x="651768" y="6946829"/>
                  <a:pt x="648846" y="6926012"/>
                </a:cubicBezTo>
                <a:cubicBezTo>
                  <a:pt x="664912" y="6923442"/>
                  <a:pt x="677203" y="6921413"/>
                  <a:pt x="685484" y="6920060"/>
                </a:cubicBezTo>
                <a:cubicBezTo>
                  <a:pt x="673916" y="6851777"/>
                  <a:pt x="662842" y="6787139"/>
                  <a:pt x="649820" y="6710477"/>
                </a:cubicBezTo>
                <a:cubicBezTo>
                  <a:pt x="634728" y="6759694"/>
                  <a:pt x="622680" y="6798908"/>
                  <a:pt x="610625" y="6838114"/>
                </a:cubicBezTo>
                <a:cubicBezTo>
                  <a:pt x="605762" y="6837716"/>
                  <a:pt x="601013" y="6837175"/>
                  <a:pt x="596143" y="6836770"/>
                </a:cubicBezTo>
                <a:cubicBezTo>
                  <a:pt x="589331" y="6817162"/>
                  <a:pt x="581294" y="6797826"/>
                  <a:pt x="575814" y="6777678"/>
                </a:cubicBezTo>
                <a:cubicBezTo>
                  <a:pt x="568029" y="6749150"/>
                  <a:pt x="549040" y="6743604"/>
                  <a:pt x="528232" y="6752118"/>
                </a:cubicBezTo>
                <a:cubicBezTo>
                  <a:pt x="508026" y="6760370"/>
                  <a:pt x="508391" y="6775243"/>
                  <a:pt x="523483" y="6793903"/>
                </a:cubicBezTo>
                <a:cubicBezTo>
                  <a:pt x="527007" y="6798232"/>
                  <a:pt x="517151" y="6823918"/>
                  <a:pt x="508026" y="6831088"/>
                </a:cubicBezTo>
                <a:cubicBezTo>
                  <a:pt x="490986" y="6844472"/>
                  <a:pt x="469806" y="6851507"/>
                  <a:pt x="440352" y="6866244"/>
                </a:cubicBezTo>
                <a:cubicBezTo>
                  <a:pt x="445710" y="6838528"/>
                  <a:pt x="449120" y="6820138"/>
                  <a:pt x="452644" y="6801749"/>
                </a:cubicBezTo>
                <a:lnTo>
                  <a:pt x="452853" y="6801351"/>
                </a:lnTo>
                <a:lnTo>
                  <a:pt x="453253" y="6802290"/>
                </a:lnTo>
                <a:lnTo>
                  <a:pt x="453911" y="6799344"/>
                </a:lnTo>
                <a:lnTo>
                  <a:pt x="485628" y="6739140"/>
                </a:lnTo>
                <a:cubicBezTo>
                  <a:pt x="480034" y="6736975"/>
                  <a:pt x="474433" y="6734811"/>
                  <a:pt x="468839" y="6732511"/>
                </a:cubicBezTo>
                <a:lnTo>
                  <a:pt x="453911" y="6799344"/>
                </a:lnTo>
                <a:lnTo>
                  <a:pt x="452853" y="6801351"/>
                </a:lnTo>
                <a:lnTo>
                  <a:pt x="441498" y="6774689"/>
                </a:lnTo>
                <a:cubicBezTo>
                  <a:pt x="436033" y="6747358"/>
                  <a:pt x="447444" y="6720788"/>
                  <a:pt x="457758" y="6694522"/>
                </a:cubicBezTo>
                <a:cubicBezTo>
                  <a:pt x="465429" y="6675050"/>
                  <a:pt x="475285" y="6656526"/>
                  <a:pt x="486846" y="6632048"/>
                </a:cubicBezTo>
                <a:cubicBezTo>
                  <a:pt x="449120" y="6629208"/>
                  <a:pt x="442422" y="6678838"/>
                  <a:pt x="404324" y="6669369"/>
                </a:cubicBezTo>
                <a:cubicBezTo>
                  <a:pt x="386803" y="6665040"/>
                  <a:pt x="381933" y="6733060"/>
                  <a:pt x="330934" y="6720750"/>
                </a:cubicBezTo>
                <a:cubicBezTo>
                  <a:pt x="328377" y="6696551"/>
                  <a:pt x="325455" y="6669098"/>
                  <a:pt x="322052" y="6637460"/>
                </a:cubicBezTo>
                <a:cubicBezTo>
                  <a:pt x="308658" y="6646380"/>
                  <a:pt x="296366" y="6654361"/>
                  <a:pt x="276898" y="6667204"/>
                </a:cubicBezTo>
                <a:cubicBezTo>
                  <a:pt x="282005" y="6634213"/>
                  <a:pt x="285658" y="6610953"/>
                  <a:pt x="289555" y="6586619"/>
                </a:cubicBezTo>
                <a:cubicBezTo>
                  <a:pt x="264478" y="6597839"/>
                  <a:pt x="241965" y="6607850"/>
                  <a:pt x="221638" y="6617041"/>
                </a:cubicBezTo>
                <a:cubicBezTo>
                  <a:pt x="216523" y="6560790"/>
                  <a:pt x="212147" y="6511167"/>
                  <a:pt x="207641" y="6461680"/>
                </a:cubicBezTo>
                <a:cubicBezTo>
                  <a:pt x="203745" y="6460868"/>
                  <a:pt x="199970" y="6460056"/>
                  <a:pt x="196074" y="6459380"/>
                </a:cubicBezTo>
                <a:cubicBezTo>
                  <a:pt x="191454" y="6467361"/>
                  <a:pt x="186827" y="6475335"/>
                  <a:pt x="176605" y="6492913"/>
                </a:cubicBezTo>
                <a:cubicBezTo>
                  <a:pt x="151407" y="6450460"/>
                  <a:pt x="127798" y="6410704"/>
                  <a:pt x="100415" y="6364456"/>
                </a:cubicBezTo>
                <a:cubicBezTo>
                  <a:pt x="82644" y="6378389"/>
                  <a:pt x="60612" y="6395561"/>
                  <a:pt x="38214" y="6413139"/>
                </a:cubicBezTo>
                <a:cubicBezTo>
                  <a:pt x="-5723" y="6374060"/>
                  <a:pt x="48320" y="6361082"/>
                  <a:pt x="55497" y="6329570"/>
                </a:cubicBezTo>
                <a:cubicBezTo>
                  <a:pt x="38457" y="6320650"/>
                  <a:pt x="21302" y="6311586"/>
                  <a:pt x="0" y="6300367"/>
                </a:cubicBezTo>
                <a:cubicBezTo>
                  <a:pt x="6690" y="6228972"/>
                  <a:pt x="-4140" y="6154332"/>
                  <a:pt x="22756" y="6079563"/>
                </a:cubicBezTo>
                <a:cubicBezTo>
                  <a:pt x="40162" y="6031286"/>
                  <a:pt x="42963" y="5974231"/>
                  <a:pt x="42841" y="5921091"/>
                </a:cubicBezTo>
                <a:cubicBezTo>
                  <a:pt x="42719" y="5831578"/>
                  <a:pt x="84592" y="5757613"/>
                  <a:pt x="105887" y="5676209"/>
                </a:cubicBezTo>
                <a:cubicBezTo>
                  <a:pt x="120492" y="5620236"/>
                  <a:pt x="138994" y="5563985"/>
                  <a:pt x="108444" y="5504352"/>
                </a:cubicBezTo>
                <a:cubicBezTo>
                  <a:pt x="102113" y="5492050"/>
                  <a:pt x="118551" y="5463920"/>
                  <a:pt x="126581" y="5444186"/>
                </a:cubicBezTo>
                <a:cubicBezTo>
                  <a:pt x="136315" y="5420115"/>
                  <a:pt x="154816" y="5398208"/>
                  <a:pt x="158226" y="5373333"/>
                </a:cubicBezTo>
                <a:cubicBezTo>
                  <a:pt x="167595" y="5305313"/>
                  <a:pt x="189992" y="5244335"/>
                  <a:pt x="219567" y="5184431"/>
                </a:cubicBezTo>
                <a:cubicBezTo>
                  <a:pt x="247316" y="5128315"/>
                  <a:pt x="267887" y="5067879"/>
                  <a:pt x="294540" y="5010951"/>
                </a:cubicBezTo>
                <a:cubicBezTo>
                  <a:pt x="304883" y="4988774"/>
                  <a:pt x="323141" y="4971331"/>
                  <a:pt x="343103" y="4944697"/>
                </a:cubicBezTo>
                <a:cubicBezTo>
                  <a:pt x="347122" y="4997702"/>
                  <a:pt x="347122" y="4997702"/>
                  <a:pt x="324602" y="5012439"/>
                </a:cubicBezTo>
                <a:cubicBezTo>
                  <a:pt x="316207" y="5055576"/>
                  <a:pt x="315355" y="5092483"/>
                  <a:pt x="302090" y="5122777"/>
                </a:cubicBezTo>
                <a:cubicBezTo>
                  <a:pt x="250482" y="5240953"/>
                  <a:pt x="224073" y="5366975"/>
                  <a:pt x="192915" y="5492591"/>
                </a:cubicBezTo>
                <a:cubicBezTo>
                  <a:pt x="169665" y="5586027"/>
                  <a:pt x="168447" y="5686084"/>
                  <a:pt x="121223" y="5773974"/>
                </a:cubicBezTo>
                <a:cubicBezTo>
                  <a:pt x="103330" y="5807236"/>
                  <a:pt x="91039" y="5857129"/>
                  <a:pt x="118308" y="5909593"/>
                </a:cubicBezTo>
                <a:cubicBezTo>
                  <a:pt x="129746" y="5893638"/>
                  <a:pt x="137533" y="5882688"/>
                  <a:pt x="145326" y="5871731"/>
                </a:cubicBezTo>
                <a:cubicBezTo>
                  <a:pt x="154938" y="5858211"/>
                  <a:pt x="162115" y="5839686"/>
                  <a:pt x="174779" y="5832382"/>
                </a:cubicBezTo>
                <a:cubicBezTo>
                  <a:pt x="206911" y="5813729"/>
                  <a:pt x="216402" y="5792499"/>
                  <a:pt x="194132" y="5757613"/>
                </a:cubicBezTo>
                <a:cubicBezTo>
                  <a:pt x="190358" y="5751797"/>
                  <a:pt x="190845" y="5740441"/>
                  <a:pt x="192671" y="5732595"/>
                </a:cubicBezTo>
                <a:cubicBezTo>
                  <a:pt x="223464" y="5597518"/>
                  <a:pt x="258397" y="5464056"/>
                  <a:pt x="311459" y="5337230"/>
                </a:cubicBezTo>
                <a:cubicBezTo>
                  <a:pt x="323385" y="5308695"/>
                  <a:pt x="327525" y="5308153"/>
                  <a:pt x="362457" y="5327490"/>
                </a:cubicBezTo>
                <a:cubicBezTo>
                  <a:pt x="414430" y="5283955"/>
                  <a:pt x="422094" y="5212290"/>
                  <a:pt x="448754" y="5153063"/>
                </a:cubicBezTo>
                <a:cubicBezTo>
                  <a:pt x="478451" y="5087215"/>
                  <a:pt x="490986" y="5007975"/>
                  <a:pt x="531148" y="4952806"/>
                </a:cubicBezTo>
                <a:cubicBezTo>
                  <a:pt x="573386" y="4894939"/>
                  <a:pt x="589574" y="4826116"/>
                  <a:pt x="624865" y="4767159"/>
                </a:cubicBezTo>
                <a:cubicBezTo>
                  <a:pt x="632293" y="4754721"/>
                  <a:pt x="643123" y="4738090"/>
                  <a:pt x="654325" y="4736061"/>
                </a:cubicBezTo>
                <a:cubicBezTo>
                  <a:pt x="701671" y="4727268"/>
                  <a:pt x="710431" y="4684274"/>
                  <a:pt x="727593" y="4646277"/>
                </a:cubicBezTo>
                <a:cubicBezTo>
                  <a:pt x="751940" y="4592326"/>
                  <a:pt x="779444" y="4539998"/>
                  <a:pt x="805732" y="4487129"/>
                </a:cubicBezTo>
                <a:cubicBezTo>
                  <a:pt x="814255" y="4469957"/>
                  <a:pt x="822894" y="4453055"/>
                  <a:pt x="832019" y="4436289"/>
                </a:cubicBezTo>
                <a:cubicBezTo>
                  <a:pt x="840665" y="4420199"/>
                  <a:pt x="849912" y="4404507"/>
                  <a:pt x="859044" y="4388552"/>
                </a:cubicBezTo>
                <a:cubicBezTo>
                  <a:pt x="897988" y="4409918"/>
                  <a:pt x="904076" y="4436153"/>
                  <a:pt x="886427" y="4469280"/>
                </a:cubicBezTo>
                <a:cubicBezTo>
                  <a:pt x="852469" y="4532828"/>
                  <a:pt x="816440" y="4595167"/>
                  <a:pt x="783456" y="4659256"/>
                </a:cubicBezTo>
                <a:cubicBezTo>
                  <a:pt x="740372" y="4743088"/>
                  <a:pt x="695826" y="4826386"/>
                  <a:pt x="658458" y="4913464"/>
                </a:cubicBezTo>
                <a:cubicBezTo>
                  <a:pt x="643914" y="4947403"/>
                  <a:pt x="631926" y="4982694"/>
                  <a:pt x="620652" y="5018357"/>
                </a:cubicBezTo>
                <a:lnTo>
                  <a:pt x="587530" y="5124230"/>
                </a:lnTo>
                <a:lnTo>
                  <a:pt x="586530" y="5124941"/>
                </a:lnTo>
                <a:lnTo>
                  <a:pt x="585767" y="5127831"/>
                </a:lnTo>
                <a:lnTo>
                  <a:pt x="550988" y="5187407"/>
                </a:lnTo>
                <a:cubicBezTo>
                  <a:pt x="556589" y="5190113"/>
                  <a:pt x="562313" y="5192818"/>
                  <a:pt x="567907" y="5195524"/>
                </a:cubicBezTo>
                <a:lnTo>
                  <a:pt x="585767" y="5127831"/>
                </a:lnTo>
                <a:lnTo>
                  <a:pt x="587139" y="5125482"/>
                </a:lnTo>
                <a:lnTo>
                  <a:pt x="587530" y="5124230"/>
                </a:lnTo>
                <a:lnTo>
                  <a:pt x="667956" y="5067067"/>
                </a:lnTo>
                <a:cubicBezTo>
                  <a:pt x="666130" y="5063820"/>
                  <a:pt x="664303" y="5060574"/>
                  <a:pt x="662477" y="5057327"/>
                </a:cubicBezTo>
                <a:cubicBezTo>
                  <a:pt x="632171" y="5004999"/>
                  <a:pt x="685727" y="4980394"/>
                  <a:pt x="694974" y="4940774"/>
                </a:cubicBezTo>
                <a:cubicBezTo>
                  <a:pt x="699966" y="4919138"/>
                  <a:pt x="714815" y="4897374"/>
                  <a:pt x="744634" y="4903183"/>
                </a:cubicBezTo>
                <a:cubicBezTo>
                  <a:pt x="773234" y="4908730"/>
                  <a:pt x="821920" y="4874385"/>
                  <a:pt x="835916" y="4849908"/>
                </a:cubicBezTo>
                <a:cubicBezTo>
                  <a:pt x="862447" y="4803938"/>
                  <a:pt x="904198" y="4763777"/>
                  <a:pt x="916977" y="4714019"/>
                </a:cubicBezTo>
                <a:cubicBezTo>
                  <a:pt x="930851" y="4660068"/>
                  <a:pt x="954710" y="4616795"/>
                  <a:pt x="982093" y="4573801"/>
                </a:cubicBezTo>
                <a:cubicBezTo>
                  <a:pt x="1003639" y="4539998"/>
                  <a:pt x="1029804" y="4509712"/>
                  <a:pt x="1058284" y="4481447"/>
                </a:cubicBezTo>
                <a:cubicBezTo>
                  <a:pt x="1062180" y="4553653"/>
                  <a:pt x="994141" y="4586374"/>
                  <a:pt x="995724" y="4658444"/>
                </a:cubicBezTo>
                <a:cubicBezTo>
                  <a:pt x="1014225" y="4629511"/>
                  <a:pt x="1030048" y="4597872"/>
                  <a:pt x="1051715" y="4572448"/>
                </a:cubicBezTo>
                <a:cubicBezTo>
                  <a:pt x="1084456" y="4533910"/>
                  <a:pt x="1106116" y="4487129"/>
                  <a:pt x="1146163" y="4452108"/>
                </a:cubicBezTo>
                <a:cubicBezTo>
                  <a:pt x="1184255" y="4418711"/>
                  <a:pt x="1203852" y="4357860"/>
                  <a:pt x="1228069" y="4307020"/>
                </a:cubicBezTo>
                <a:cubicBezTo>
                  <a:pt x="1243412" y="4274840"/>
                  <a:pt x="1263253" y="4255639"/>
                  <a:pt x="1302197" y="4248469"/>
                </a:cubicBezTo>
                <a:cubicBezTo>
                  <a:pt x="1294769" y="4276869"/>
                  <a:pt x="1289053" y="4299039"/>
                  <a:pt x="1283330" y="4321351"/>
                </a:cubicBezTo>
                <a:cubicBezTo>
                  <a:pt x="1286618" y="4323651"/>
                  <a:pt x="1289906" y="4325951"/>
                  <a:pt x="1293193" y="4328115"/>
                </a:cubicBezTo>
                <a:cubicBezTo>
                  <a:pt x="1319602" y="4283490"/>
                  <a:pt x="1346255" y="4239143"/>
                  <a:pt x="1372177" y="4194112"/>
                </a:cubicBezTo>
                <a:cubicBezTo>
                  <a:pt x="1392627" y="4158685"/>
                  <a:pt x="1398228" y="4118532"/>
                  <a:pt x="1408206" y="4078912"/>
                </a:cubicBezTo>
                <a:cubicBezTo>
                  <a:pt x="1427072" y="4003730"/>
                  <a:pt x="1466991" y="3933689"/>
                  <a:pt x="1505333" y="3866623"/>
                </a:cubicBezTo>
                <a:cubicBezTo>
                  <a:pt x="1528819" y="3825650"/>
                  <a:pt x="1563265" y="3793606"/>
                  <a:pt x="1563874" y="3739249"/>
                </a:cubicBezTo>
                <a:cubicBezTo>
                  <a:pt x="1564117" y="3718631"/>
                  <a:pt x="1572972" y="3709673"/>
                  <a:pt x="1584581" y="3704535"/>
                </a:cubicBezTo>
                <a:lnTo>
                  <a:pt x="1620921" y="3693020"/>
                </a:lnTo>
                <a:lnTo>
                  <a:pt x="1613290" y="3738302"/>
                </a:lnTo>
                <a:cubicBezTo>
                  <a:pt x="1615360" y="3740061"/>
                  <a:pt x="1617430" y="3741954"/>
                  <a:pt x="1619500" y="3743713"/>
                </a:cubicBezTo>
                <a:cubicBezTo>
                  <a:pt x="1634226" y="3720048"/>
                  <a:pt x="1650293" y="3697202"/>
                  <a:pt x="1663558" y="3672454"/>
                </a:cubicBezTo>
                <a:cubicBezTo>
                  <a:pt x="1731719" y="3545350"/>
                  <a:pt x="1799271" y="3417840"/>
                  <a:pt x="1866816" y="3290473"/>
                </a:cubicBezTo>
                <a:cubicBezTo>
                  <a:pt x="1871808" y="3281139"/>
                  <a:pt x="1880081" y="3270731"/>
                  <a:pt x="1879358" y="3261532"/>
                </a:cubicBezTo>
                <a:cubicBezTo>
                  <a:pt x="1872539" y="3162016"/>
                  <a:pt x="1917206" y="3087781"/>
                  <a:pt x="1981105" y="3021663"/>
                </a:cubicBezTo>
                <a:cubicBezTo>
                  <a:pt x="1971736" y="3048431"/>
                  <a:pt x="1962847" y="3075344"/>
                  <a:pt x="1952869" y="3101707"/>
                </a:cubicBezTo>
                <a:cubicBezTo>
                  <a:pt x="1943013" y="3127942"/>
                  <a:pt x="1942526" y="3127672"/>
                  <a:pt x="1975382" y="3147685"/>
                </a:cubicBezTo>
                <a:cubicBezTo>
                  <a:pt x="1982688" y="3121855"/>
                  <a:pt x="1989750" y="3096845"/>
                  <a:pt x="1999241" y="3062771"/>
                </a:cubicBezTo>
                <a:cubicBezTo>
                  <a:pt x="2026989" y="3122396"/>
                  <a:pt x="2014333" y="3181082"/>
                  <a:pt x="1975382" y="3198660"/>
                </a:cubicBezTo>
                <a:cubicBezTo>
                  <a:pt x="1949094" y="3210421"/>
                  <a:pt x="1944224" y="3227188"/>
                  <a:pt x="1951286" y="3255723"/>
                </a:cubicBezTo>
                <a:cubicBezTo>
                  <a:pt x="1954939" y="3270731"/>
                  <a:pt x="1956150" y="3291149"/>
                  <a:pt x="1949825" y="3303858"/>
                </a:cubicBezTo>
                <a:cubicBezTo>
                  <a:pt x="1898217" y="3408108"/>
                  <a:pt x="1843565" y="3510600"/>
                  <a:pt x="1791843" y="3614850"/>
                </a:cubicBezTo>
                <a:cubicBezTo>
                  <a:pt x="1764095" y="3670831"/>
                  <a:pt x="1718088" y="3716124"/>
                  <a:pt x="1711148" y="3785633"/>
                </a:cubicBezTo>
                <a:cubicBezTo>
                  <a:pt x="1710173" y="3795500"/>
                  <a:pt x="1682668" y="3810643"/>
                  <a:pt x="1669037" y="3808749"/>
                </a:cubicBezTo>
                <a:cubicBezTo>
                  <a:pt x="1627895" y="3803075"/>
                  <a:pt x="1612438" y="3822404"/>
                  <a:pt x="1611950" y="3864459"/>
                </a:cubicBezTo>
                <a:cubicBezTo>
                  <a:pt x="1606356" y="3870952"/>
                  <a:pt x="1600755" y="3877438"/>
                  <a:pt x="1595276" y="3883931"/>
                </a:cubicBezTo>
                <a:cubicBezTo>
                  <a:pt x="1566796" y="3937612"/>
                  <a:pt x="1566796" y="3937612"/>
                  <a:pt x="1606471" y="3967898"/>
                </a:cubicBezTo>
                <a:cubicBezTo>
                  <a:pt x="1619378" y="3952349"/>
                  <a:pt x="1632522" y="3936394"/>
                  <a:pt x="1645665" y="3920440"/>
                </a:cubicBezTo>
                <a:cubicBezTo>
                  <a:pt x="1648101" y="3921522"/>
                  <a:pt x="1650414" y="3922469"/>
                  <a:pt x="1652850" y="3923551"/>
                </a:cubicBezTo>
                <a:cubicBezTo>
                  <a:pt x="1648466" y="3940723"/>
                  <a:pt x="1644090" y="3958031"/>
                  <a:pt x="1639828" y="3975203"/>
                </a:cubicBezTo>
                <a:cubicBezTo>
                  <a:pt x="1642872" y="3976150"/>
                  <a:pt x="1645909" y="3977232"/>
                  <a:pt x="1648953" y="3978179"/>
                </a:cubicBezTo>
                <a:cubicBezTo>
                  <a:pt x="1660636" y="3947750"/>
                  <a:pt x="1670499" y="3916381"/>
                  <a:pt x="1684251" y="3887313"/>
                </a:cubicBezTo>
                <a:cubicBezTo>
                  <a:pt x="1718941" y="3813890"/>
                  <a:pt x="1754604" y="3741007"/>
                  <a:pt x="1791721" y="3669207"/>
                </a:cubicBezTo>
                <a:cubicBezTo>
                  <a:pt x="1802559" y="3648383"/>
                  <a:pt x="1819713" y="3631481"/>
                  <a:pt x="1834318" y="3613227"/>
                </a:cubicBezTo>
                <a:cubicBezTo>
                  <a:pt x="1859882" y="3581318"/>
                  <a:pt x="1885446" y="3549679"/>
                  <a:pt x="1886291" y="3503032"/>
                </a:cubicBezTo>
                <a:cubicBezTo>
                  <a:pt x="1886535" y="3492210"/>
                  <a:pt x="1887996" y="3478014"/>
                  <a:pt x="1894084" y="3471386"/>
                </a:cubicBezTo>
                <a:cubicBezTo>
                  <a:pt x="1906132" y="3458407"/>
                  <a:pt x="1921589" y="3441641"/>
                  <a:pt x="1936072" y="3441100"/>
                </a:cubicBezTo>
                <a:cubicBezTo>
                  <a:pt x="1949460" y="3440626"/>
                  <a:pt x="1956884" y="3446678"/>
                  <a:pt x="1960520" y="3455923"/>
                </a:cubicBezTo>
                <a:lnTo>
                  <a:pt x="1962168" y="3488526"/>
                </a:lnTo>
                <a:lnTo>
                  <a:pt x="1961629" y="3489234"/>
                </a:lnTo>
                <a:lnTo>
                  <a:pt x="1959809" y="3490400"/>
                </a:lnTo>
                <a:lnTo>
                  <a:pt x="1921955" y="3498027"/>
                </a:lnTo>
                <a:cubicBezTo>
                  <a:pt x="1923538" y="3502626"/>
                  <a:pt x="1924999" y="3507083"/>
                  <a:pt x="1926582" y="3511682"/>
                </a:cubicBezTo>
                <a:lnTo>
                  <a:pt x="1959809" y="3490400"/>
                </a:lnTo>
                <a:lnTo>
                  <a:pt x="1962238" y="3489910"/>
                </a:lnTo>
                <a:lnTo>
                  <a:pt x="1962168" y="3488526"/>
                </a:lnTo>
                <a:lnTo>
                  <a:pt x="1992851" y="3448248"/>
                </a:lnTo>
                <a:cubicBezTo>
                  <a:pt x="2003137" y="3434541"/>
                  <a:pt x="2012510" y="3420410"/>
                  <a:pt x="2018595" y="3404726"/>
                </a:cubicBezTo>
                <a:cubicBezTo>
                  <a:pt x="2037096" y="3356862"/>
                  <a:pt x="2060583" y="3320624"/>
                  <a:pt x="2115965" y="3307781"/>
                </a:cubicBezTo>
                <a:cubicBezTo>
                  <a:pt x="2093324" y="3361461"/>
                  <a:pt x="2073483" y="3411625"/>
                  <a:pt x="2051207" y="3460301"/>
                </a:cubicBezTo>
                <a:cubicBezTo>
                  <a:pt x="2031129" y="3503844"/>
                  <a:pt x="2009956" y="3547109"/>
                  <a:pt x="1986090" y="3588216"/>
                </a:cubicBezTo>
                <a:cubicBezTo>
                  <a:pt x="1972466" y="3611739"/>
                  <a:pt x="1955304" y="3635675"/>
                  <a:pt x="1934489" y="3649871"/>
                </a:cubicBezTo>
                <a:cubicBezTo>
                  <a:pt x="1918789" y="3660558"/>
                  <a:pt x="1911855" y="3669207"/>
                  <a:pt x="1908080" y="3688544"/>
                </a:cubicBezTo>
                <a:cubicBezTo>
                  <a:pt x="1905401" y="3702605"/>
                  <a:pt x="1895911" y="3718560"/>
                  <a:pt x="1885074" y="3726135"/>
                </a:cubicBezTo>
                <a:cubicBezTo>
                  <a:pt x="1865111" y="3740331"/>
                  <a:pt x="1862310" y="3756962"/>
                  <a:pt x="1861465" y="3781710"/>
                </a:cubicBezTo>
                <a:cubicBezTo>
                  <a:pt x="1860856" y="3800234"/>
                  <a:pt x="1845277" y="3818218"/>
                  <a:pt x="1831396" y="3846205"/>
                </a:cubicBezTo>
                <a:cubicBezTo>
                  <a:pt x="1814843" y="3809290"/>
                  <a:pt x="1803891" y="3784686"/>
                  <a:pt x="1790017" y="3753715"/>
                </a:cubicBezTo>
                <a:cubicBezTo>
                  <a:pt x="1764030" y="3808276"/>
                  <a:pt x="1739444" y="3859862"/>
                  <a:pt x="1715573" y="3909960"/>
                </a:cubicBezTo>
                <a:lnTo>
                  <a:pt x="1645823" y="4056434"/>
                </a:lnTo>
                <a:lnTo>
                  <a:pt x="1644820" y="4056870"/>
                </a:lnTo>
                <a:lnTo>
                  <a:pt x="1645058" y="4058890"/>
                </a:lnTo>
                <a:lnTo>
                  <a:pt x="1633861" y="4108522"/>
                </a:lnTo>
                <a:cubicBezTo>
                  <a:pt x="1639584" y="4108927"/>
                  <a:pt x="1645300" y="4109333"/>
                  <a:pt x="1651023" y="4109604"/>
                </a:cubicBezTo>
                <a:lnTo>
                  <a:pt x="1645058" y="4058890"/>
                </a:lnTo>
                <a:lnTo>
                  <a:pt x="1645422" y="4057276"/>
                </a:lnTo>
                <a:lnTo>
                  <a:pt x="1645823" y="4056434"/>
                </a:lnTo>
                <a:lnTo>
                  <a:pt x="1722228" y="4023202"/>
                </a:lnTo>
                <a:cubicBezTo>
                  <a:pt x="1704214" y="4074448"/>
                  <a:pt x="1686808" y="4123800"/>
                  <a:pt x="1669403" y="4173160"/>
                </a:cubicBezTo>
                <a:cubicBezTo>
                  <a:pt x="1672325" y="4174919"/>
                  <a:pt x="1675248" y="4176669"/>
                  <a:pt x="1678163" y="4178563"/>
                </a:cubicBezTo>
                <a:cubicBezTo>
                  <a:pt x="1692646" y="4160579"/>
                  <a:pt x="1707258" y="4142596"/>
                  <a:pt x="1727579" y="4117315"/>
                </a:cubicBezTo>
                <a:cubicBezTo>
                  <a:pt x="1742062" y="4168831"/>
                  <a:pt x="1722959" y="4199388"/>
                  <a:pt x="1707501" y="4236032"/>
                </a:cubicBezTo>
                <a:cubicBezTo>
                  <a:pt x="1689115" y="4228186"/>
                  <a:pt x="1673300" y="4221430"/>
                  <a:pt x="1654189" y="4213313"/>
                </a:cubicBezTo>
                <a:cubicBezTo>
                  <a:pt x="1583106" y="4291065"/>
                  <a:pt x="1591386" y="4401133"/>
                  <a:pt x="1552557" y="4507006"/>
                </a:cubicBezTo>
                <a:cubicBezTo>
                  <a:pt x="1621441" y="4465763"/>
                  <a:pt x="1653824" y="4403027"/>
                  <a:pt x="1703598" y="4356237"/>
                </a:cubicBezTo>
                <a:cubicBezTo>
                  <a:pt x="1689731" y="4395045"/>
                  <a:pt x="1675728" y="4433989"/>
                  <a:pt x="1661853" y="4472797"/>
                </a:cubicBezTo>
                <a:cubicBezTo>
                  <a:pt x="1664776" y="4475089"/>
                  <a:pt x="1667698" y="4477389"/>
                  <a:pt x="1670613" y="4479688"/>
                </a:cubicBezTo>
                <a:cubicBezTo>
                  <a:pt x="1678406" y="4472797"/>
                  <a:pt x="1688026" y="4467386"/>
                  <a:pt x="1693620" y="4458729"/>
                </a:cubicBezTo>
                <a:cubicBezTo>
                  <a:pt x="1754117" y="4366112"/>
                  <a:pt x="1813382" y="4273217"/>
                  <a:pt x="1851602" y="4165179"/>
                </a:cubicBezTo>
                <a:cubicBezTo>
                  <a:pt x="1865355" y="4126506"/>
                  <a:pt x="1892494" y="4093379"/>
                  <a:pt x="1915630" y="4059440"/>
                </a:cubicBezTo>
                <a:cubicBezTo>
                  <a:pt x="1923538" y="4047814"/>
                  <a:pt x="1937648" y="4034287"/>
                  <a:pt x="1949094" y="4034016"/>
                </a:cubicBezTo>
                <a:cubicBezTo>
                  <a:pt x="1986219" y="4033077"/>
                  <a:pt x="2007757" y="4031319"/>
                  <a:pt x="1972953" y="3985476"/>
                </a:cubicBezTo>
                <a:cubicBezTo>
                  <a:pt x="1967839" y="3978720"/>
                  <a:pt x="1986706" y="3946397"/>
                  <a:pt x="1997658" y="3928413"/>
                </a:cubicBezTo>
                <a:cubicBezTo>
                  <a:pt x="2008251" y="3910970"/>
                  <a:pt x="2022849" y="3896639"/>
                  <a:pt x="2035749" y="3880955"/>
                </a:cubicBezTo>
                <a:cubicBezTo>
                  <a:pt x="2033930" y="3876626"/>
                  <a:pt x="2031982" y="3872305"/>
                  <a:pt x="2030155" y="3867976"/>
                </a:cubicBezTo>
                <a:lnTo>
                  <a:pt x="1974279" y="3867976"/>
                </a:lnTo>
                <a:lnTo>
                  <a:pt x="1973327" y="3813541"/>
                </a:lnTo>
                <a:cubicBezTo>
                  <a:pt x="1980674" y="3761662"/>
                  <a:pt x="2010408" y="3718971"/>
                  <a:pt x="2039524" y="3677189"/>
                </a:cubicBezTo>
                <a:cubicBezTo>
                  <a:pt x="2055468" y="3654335"/>
                  <a:pt x="2086992" y="3670019"/>
                  <a:pt x="2091984" y="3700440"/>
                </a:cubicBezTo>
                <a:cubicBezTo>
                  <a:pt x="2093689" y="3710857"/>
                  <a:pt x="2091862" y="3722347"/>
                  <a:pt x="2094541" y="3732358"/>
                </a:cubicBezTo>
                <a:cubicBezTo>
                  <a:pt x="2097951" y="3744795"/>
                  <a:pt x="2104526" y="3756150"/>
                  <a:pt x="2114131" y="3777651"/>
                </a:cubicBezTo>
                <a:cubicBezTo>
                  <a:pt x="2128256" y="3757774"/>
                  <a:pt x="2141035" y="3742360"/>
                  <a:pt x="2151020" y="3725053"/>
                </a:cubicBezTo>
                <a:cubicBezTo>
                  <a:pt x="2168296" y="3694767"/>
                  <a:pt x="2186067" y="3664202"/>
                  <a:pt x="2199454" y="3631752"/>
                </a:cubicBezTo>
                <a:cubicBezTo>
                  <a:pt x="2209804" y="3606606"/>
                  <a:pt x="2210779" y="3576853"/>
                  <a:pt x="2221000" y="3551573"/>
                </a:cubicBezTo>
                <a:cubicBezTo>
                  <a:pt x="2237188" y="3511411"/>
                  <a:pt x="2252036" y="3467470"/>
                  <a:pt x="2278080" y="3436230"/>
                </a:cubicBezTo>
                <a:cubicBezTo>
                  <a:pt x="2294518" y="3416487"/>
                  <a:pt x="2296824" y="3397700"/>
                  <a:pt x="2298408" y="3372276"/>
                </a:cubicBezTo>
                <a:cubicBezTo>
                  <a:pt x="2315691" y="3375522"/>
                  <a:pt x="2328226" y="3377822"/>
                  <a:pt x="2337359" y="3379445"/>
                </a:cubicBezTo>
                <a:cubicBezTo>
                  <a:pt x="2421700" y="3222055"/>
                  <a:pt x="2503979" y="3068444"/>
                  <a:pt x="2587962" y="2911731"/>
                </a:cubicBezTo>
                <a:cubicBezTo>
                  <a:pt x="2581759" y="2903757"/>
                  <a:pt x="2574575" y="2894559"/>
                  <a:pt x="2563988" y="2880904"/>
                </a:cubicBezTo>
                <a:cubicBezTo>
                  <a:pt x="2578228" y="2876980"/>
                  <a:pt x="2589180" y="2873869"/>
                  <a:pt x="2605368" y="2869405"/>
                </a:cubicBezTo>
                <a:cubicBezTo>
                  <a:pt x="2595870" y="2846694"/>
                  <a:pt x="2591608" y="2822894"/>
                  <a:pt x="2619607" y="2808021"/>
                </a:cubicBezTo>
                <a:cubicBezTo>
                  <a:pt x="2626784" y="2804234"/>
                  <a:pt x="2632751" y="2785573"/>
                  <a:pt x="2631168" y="2775301"/>
                </a:cubicBezTo>
                <a:cubicBezTo>
                  <a:pt x="2623253" y="2727301"/>
                  <a:pt x="2649791" y="2702689"/>
                  <a:pt x="2681436" y="2685652"/>
                </a:cubicBezTo>
                <a:cubicBezTo>
                  <a:pt x="2723059" y="2663204"/>
                  <a:pt x="2750449" y="2631024"/>
                  <a:pt x="2755556" y="2579237"/>
                </a:cubicBezTo>
                <a:cubicBezTo>
                  <a:pt x="2757626" y="2558142"/>
                  <a:pt x="2755922" y="2536506"/>
                  <a:pt x="2755922" y="2507708"/>
                </a:cubicBezTo>
                <a:cubicBezTo>
                  <a:pt x="2796821" y="2496894"/>
                  <a:pt x="2832119" y="2472957"/>
                  <a:pt x="2823230" y="2404404"/>
                </a:cubicBezTo>
                <a:cubicBezTo>
                  <a:pt x="2820551" y="2383850"/>
                  <a:pt x="2840027" y="2351670"/>
                  <a:pt x="2857554" y="2337474"/>
                </a:cubicBezTo>
                <a:cubicBezTo>
                  <a:pt x="2926317" y="2281899"/>
                  <a:pt x="2958936" y="2200630"/>
                  <a:pt x="2991806" y="2119098"/>
                </a:cubicBezTo>
                <a:cubicBezTo>
                  <a:pt x="3010909" y="2071911"/>
                  <a:pt x="3039030" y="2035537"/>
                  <a:pt x="3085888" y="2000652"/>
                </a:cubicBezTo>
                <a:cubicBezTo>
                  <a:pt x="3087221" y="2031749"/>
                  <a:pt x="3088073" y="2052168"/>
                  <a:pt x="3089291" y="2078802"/>
                </a:cubicBezTo>
                <a:cubicBezTo>
                  <a:pt x="3128972" y="2046622"/>
                  <a:pt x="3151005" y="2005108"/>
                  <a:pt x="3166219" y="1960085"/>
                </a:cubicBezTo>
                <a:cubicBezTo>
                  <a:pt x="3180215" y="1918841"/>
                  <a:pt x="3188610" y="1875441"/>
                  <a:pt x="3199447" y="1832980"/>
                </a:cubicBezTo>
                <a:cubicBezTo>
                  <a:pt x="3199934" y="1830816"/>
                  <a:pt x="3198960" y="1827171"/>
                  <a:pt x="3199934" y="1826495"/>
                </a:cubicBezTo>
                <a:cubicBezTo>
                  <a:pt x="3257501" y="1788093"/>
                  <a:pt x="3261398" y="1694521"/>
                  <a:pt x="3332352" y="1668564"/>
                </a:cubicBezTo>
                <a:cubicBezTo>
                  <a:pt x="3351341" y="1661665"/>
                  <a:pt x="3366798" y="1643005"/>
                  <a:pt x="3384812" y="1628944"/>
                </a:cubicBezTo>
                <a:cubicBezTo>
                  <a:pt x="3387727" y="1637729"/>
                  <a:pt x="3391387" y="1643816"/>
                  <a:pt x="3390170" y="1645439"/>
                </a:cubicBezTo>
                <a:cubicBezTo>
                  <a:pt x="3368989" y="1674373"/>
                  <a:pt x="3332595" y="1700744"/>
                  <a:pt x="3329186" y="1731706"/>
                </a:cubicBezTo>
                <a:cubicBezTo>
                  <a:pt x="3326937" y="1752193"/>
                  <a:pt x="3323742" y="1769940"/>
                  <a:pt x="3317505" y="1785540"/>
                </a:cubicBezTo>
                <a:lnTo>
                  <a:pt x="3288676" y="1824973"/>
                </a:lnTo>
                <a:lnTo>
                  <a:pt x="3301437" y="1769297"/>
                </a:lnTo>
                <a:cubicBezTo>
                  <a:pt x="3296445" y="1767674"/>
                  <a:pt x="3291452" y="1765915"/>
                  <a:pt x="3286467" y="1764292"/>
                </a:cubicBezTo>
                <a:cubicBezTo>
                  <a:pt x="3278674" y="1789851"/>
                  <a:pt x="3271010" y="1815403"/>
                  <a:pt x="3263217" y="1840962"/>
                </a:cubicBezTo>
                <a:lnTo>
                  <a:pt x="3263948" y="1840150"/>
                </a:lnTo>
                <a:cubicBezTo>
                  <a:pt x="3249343" y="1860704"/>
                  <a:pt x="3234738" y="1881250"/>
                  <a:pt x="3216602" y="1906674"/>
                </a:cubicBezTo>
                <a:cubicBezTo>
                  <a:pt x="3232431" y="1909921"/>
                  <a:pt x="3246542" y="1909245"/>
                  <a:pt x="3247760" y="1913573"/>
                </a:cubicBezTo>
                <a:cubicBezTo>
                  <a:pt x="3255796" y="1940342"/>
                  <a:pt x="3240704" y="1961573"/>
                  <a:pt x="3187148" y="2003492"/>
                </a:cubicBezTo>
                <a:cubicBezTo>
                  <a:pt x="3192141" y="2017283"/>
                  <a:pt x="3197255" y="2031344"/>
                  <a:pt x="3202362" y="2045675"/>
                </a:cubicBezTo>
                <a:cubicBezTo>
                  <a:pt x="3220255" y="2015524"/>
                  <a:pt x="3238147" y="1985509"/>
                  <a:pt x="3256040" y="1955485"/>
                </a:cubicBezTo>
                <a:cubicBezTo>
                  <a:pt x="3259929" y="1957109"/>
                  <a:pt x="3263704" y="1958867"/>
                  <a:pt x="3267600" y="1960491"/>
                </a:cubicBezTo>
                <a:cubicBezTo>
                  <a:pt x="3265409" y="1981450"/>
                  <a:pt x="3263217" y="2002410"/>
                  <a:pt x="3261154" y="2023362"/>
                </a:cubicBezTo>
                <a:cubicBezTo>
                  <a:pt x="3288050" y="1993211"/>
                  <a:pt x="3318836" y="1971981"/>
                  <a:pt x="3312755" y="1920735"/>
                </a:cubicBezTo>
                <a:cubicBezTo>
                  <a:pt x="3309345" y="1892343"/>
                  <a:pt x="3326142" y="1855699"/>
                  <a:pt x="3343182" y="1830546"/>
                </a:cubicBezTo>
                <a:cubicBezTo>
                  <a:pt x="3385664" y="1767809"/>
                  <a:pt x="3435811" y="1711558"/>
                  <a:pt x="3478286" y="1648822"/>
                </a:cubicBezTo>
                <a:cubicBezTo>
                  <a:pt x="3511879" y="1599056"/>
                  <a:pt x="3538410" y="1543489"/>
                  <a:pt x="3568594" y="1490890"/>
                </a:cubicBezTo>
                <a:cubicBezTo>
                  <a:pt x="3575535" y="1478851"/>
                  <a:pt x="3584782" y="1468442"/>
                  <a:pt x="3592933" y="1457222"/>
                </a:cubicBezTo>
                <a:cubicBezTo>
                  <a:pt x="3597324" y="1459784"/>
                  <a:pt x="3601700" y="1462355"/>
                  <a:pt x="3606084" y="1464925"/>
                </a:cubicBezTo>
                <a:cubicBezTo>
                  <a:pt x="3587582" y="1508874"/>
                  <a:pt x="3569081" y="1552680"/>
                  <a:pt x="3550458" y="1596629"/>
                </a:cubicBezTo>
                <a:cubicBezTo>
                  <a:pt x="3553137" y="1599597"/>
                  <a:pt x="3555816" y="1602573"/>
                  <a:pt x="3558373" y="1605549"/>
                </a:cubicBezTo>
                <a:cubicBezTo>
                  <a:pt x="3590619" y="1587024"/>
                  <a:pt x="3622880" y="1568499"/>
                  <a:pt x="3668522" y="1542271"/>
                </a:cubicBezTo>
                <a:cubicBezTo>
                  <a:pt x="3658537" y="1570663"/>
                  <a:pt x="3652699" y="1586889"/>
                  <a:pt x="3647098" y="1603249"/>
                </a:cubicBezTo>
                <a:cubicBezTo>
                  <a:pt x="3641504" y="1619610"/>
                  <a:pt x="3622759" y="1639352"/>
                  <a:pt x="3652090" y="1647469"/>
                </a:cubicBezTo>
                <a:cubicBezTo>
                  <a:pt x="3666330" y="1621909"/>
                  <a:pt x="3681543" y="1599867"/>
                  <a:pt x="3691521" y="1575128"/>
                </a:cubicBezTo>
                <a:cubicBezTo>
                  <a:pt x="3697975" y="1558902"/>
                  <a:pt x="3696757" y="1538754"/>
                  <a:pt x="3699071" y="1520500"/>
                </a:cubicBezTo>
                <a:cubicBezTo>
                  <a:pt x="3700897" y="1517794"/>
                  <a:pt x="3702717" y="1515089"/>
                  <a:pt x="3704794" y="1512519"/>
                </a:cubicBezTo>
                <a:cubicBezTo>
                  <a:pt x="3727672" y="1506439"/>
                  <a:pt x="3750435" y="1500351"/>
                  <a:pt x="3777209" y="1493317"/>
                </a:cubicBezTo>
                <a:cubicBezTo>
                  <a:pt x="3751774" y="1540919"/>
                  <a:pt x="3723897" y="1584183"/>
                  <a:pt x="3704665" y="1631785"/>
                </a:cubicBezTo>
                <a:cubicBezTo>
                  <a:pt x="3685684" y="1678837"/>
                  <a:pt x="3675334" y="1730218"/>
                  <a:pt x="3667304" y="1782276"/>
                </a:cubicBezTo>
                <a:cubicBezTo>
                  <a:pt x="3706248" y="1762668"/>
                  <a:pt x="3709779" y="1720757"/>
                  <a:pt x="3724627" y="1686548"/>
                </a:cubicBezTo>
                <a:cubicBezTo>
                  <a:pt x="3738509" y="1654766"/>
                  <a:pt x="3770877" y="1640299"/>
                  <a:pt x="3818474" y="1653413"/>
                </a:cubicBezTo>
                <a:cubicBezTo>
                  <a:pt x="3831861" y="1657065"/>
                  <a:pt x="3840865" y="1679784"/>
                  <a:pt x="3855592" y="1698444"/>
                </a:cubicBezTo>
                <a:cubicBezTo>
                  <a:pt x="3877867" y="1655577"/>
                  <a:pt x="3904277" y="1605008"/>
                  <a:pt x="3932520" y="1550650"/>
                </a:cubicBezTo>
                <a:cubicBezTo>
                  <a:pt x="3947977" y="1554844"/>
                  <a:pt x="3964035" y="1559173"/>
                  <a:pt x="3994463" y="1567552"/>
                </a:cubicBezTo>
                <a:cubicBezTo>
                  <a:pt x="3979614" y="1536319"/>
                  <a:pt x="3970854" y="1518065"/>
                  <a:pt x="3957467" y="1489943"/>
                </a:cubicBezTo>
                <a:cubicBezTo>
                  <a:pt x="3982415" y="1496429"/>
                  <a:pt x="3998359" y="1500622"/>
                  <a:pt x="4020027" y="1506304"/>
                </a:cubicBezTo>
                <a:cubicBezTo>
                  <a:pt x="4026602" y="1485344"/>
                  <a:pt x="4033414" y="1463572"/>
                  <a:pt x="4042661" y="1433962"/>
                </a:cubicBezTo>
                <a:cubicBezTo>
                  <a:pt x="4020027" y="1451541"/>
                  <a:pt x="4004570" y="1463707"/>
                  <a:pt x="3986799" y="1477498"/>
                </a:cubicBezTo>
                <a:cubicBezTo>
                  <a:pt x="3987164" y="1413003"/>
                  <a:pt x="4035728" y="1339715"/>
                  <a:pt x="4098524" y="1306588"/>
                </a:cubicBezTo>
                <a:cubicBezTo>
                  <a:pt x="4098524" y="1322813"/>
                  <a:pt x="4098524" y="1337280"/>
                  <a:pt x="4098524" y="1355128"/>
                </a:cubicBezTo>
                <a:cubicBezTo>
                  <a:pt x="4110457" y="1355128"/>
                  <a:pt x="4122504" y="1355128"/>
                  <a:pt x="4139057" y="1355128"/>
                </a:cubicBezTo>
                <a:cubicBezTo>
                  <a:pt x="4123600" y="1399618"/>
                  <a:pt x="4072730" y="1421661"/>
                  <a:pt x="4090860" y="1475604"/>
                </a:cubicBezTo>
                <a:cubicBezTo>
                  <a:pt x="4086970" y="1480068"/>
                  <a:pt x="4083066" y="1484397"/>
                  <a:pt x="4079177" y="1488861"/>
                </a:cubicBezTo>
                <a:cubicBezTo>
                  <a:pt x="4072487" y="1505086"/>
                  <a:pt x="4065790" y="1521311"/>
                  <a:pt x="4059092" y="1537537"/>
                </a:cubicBezTo>
                <a:cubicBezTo>
                  <a:pt x="4063111" y="1540919"/>
                  <a:pt x="4067007" y="1544436"/>
                  <a:pt x="4071026" y="1547810"/>
                </a:cubicBezTo>
                <a:cubicBezTo>
                  <a:pt x="4082343" y="1536996"/>
                  <a:pt x="4093782" y="1526317"/>
                  <a:pt x="4105099" y="1515494"/>
                </a:cubicBezTo>
                <a:cubicBezTo>
                  <a:pt x="4108387" y="1508333"/>
                  <a:pt x="4111674" y="1501299"/>
                  <a:pt x="4114962" y="1494129"/>
                </a:cubicBezTo>
                <a:cubicBezTo>
                  <a:pt x="4135168" y="1475071"/>
                  <a:pt x="4155374" y="1456140"/>
                  <a:pt x="4175573" y="1437074"/>
                </a:cubicBezTo>
                <a:cubicBezTo>
                  <a:pt x="4173016" y="1499405"/>
                  <a:pt x="4123479" y="1540107"/>
                  <a:pt x="4135526" y="1602573"/>
                </a:cubicBezTo>
                <a:cubicBezTo>
                  <a:pt x="4169485" y="1531449"/>
                  <a:pt x="4203443" y="1460326"/>
                  <a:pt x="4242273" y="1378929"/>
                </a:cubicBezTo>
                <a:cubicBezTo>
                  <a:pt x="4261626" y="1428687"/>
                  <a:pt x="4287061" y="1465331"/>
                  <a:pt x="4239472" y="1503598"/>
                </a:cubicBezTo>
                <a:cubicBezTo>
                  <a:pt x="4290708" y="1513601"/>
                  <a:pt x="4311888" y="1471283"/>
                  <a:pt x="4299353" y="1393396"/>
                </a:cubicBezTo>
                <a:cubicBezTo>
                  <a:pt x="4386137" y="1296856"/>
                  <a:pt x="4437623" y="1174081"/>
                  <a:pt x="4486308" y="1049682"/>
                </a:cubicBezTo>
                <a:cubicBezTo>
                  <a:pt x="4490319" y="1039401"/>
                  <a:pt x="4486795" y="1025475"/>
                  <a:pt x="4486795" y="999916"/>
                </a:cubicBezTo>
                <a:cubicBezTo>
                  <a:pt x="4451490" y="1035478"/>
                  <a:pt x="4424228" y="1062796"/>
                  <a:pt x="4396967" y="1090241"/>
                </a:cubicBezTo>
                <a:cubicBezTo>
                  <a:pt x="4392827" y="1089294"/>
                  <a:pt x="4388808" y="1088212"/>
                  <a:pt x="4384675" y="1087265"/>
                </a:cubicBezTo>
                <a:cubicBezTo>
                  <a:pt x="4386380" y="1072663"/>
                  <a:pt x="4383816" y="1049006"/>
                  <a:pt x="4390514" y="1044947"/>
                </a:cubicBezTo>
                <a:cubicBezTo>
                  <a:pt x="4428368" y="1022635"/>
                  <a:pt x="4422409" y="947588"/>
                  <a:pt x="4484718" y="952458"/>
                </a:cubicBezTo>
                <a:cubicBezTo>
                  <a:pt x="4484718" y="936233"/>
                  <a:pt x="4484718" y="919466"/>
                  <a:pt x="4484718" y="900671"/>
                </a:cubicBezTo>
                <a:cubicBezTo>
                  <a:pt x="4498592" y="899048"/>
                  <a:pt x="4509795" y="897830"/>
                  <a:pt x="4512717" y="897560"/>
                </a:cubicBezTo>
                <a:cubicBezTo>
                  <a:pt x="4525008" y="858480"/>
                  <a:pt x="4535724" y="824136"/>
                  <a:pt x="4547894" y="785471"/>
                </a:cubicBezTo>
                <a:cubicBezTo>
                  <a:pt x="4495921" y="813728"/>
                  <a:pt x="4469991" y="870656"/>
                  <a:pt x="4429586" y="919331"/>
                </a:cubicBezTo>
                <a:cubicBezTo>
                  <a:pt x="4426664" y="833876"/>
                  <a:pt x="4426664" y="833876"/>
                  <a:pt x="4655357" y="588190"/>
                </a:cubicBezTo>
                <a:cubicBezTo>
                  <a:pt x="4635035" y="576015"/>
                  <a:pt x="4615317" y="564119"/>
                  <a:pt x="4591099" y="549652"/>
                </a:cubicBezTo>
                <a:cubicBezTo>
                  <a:pt x="4552391" y="606039"/>
                  <a:pt x="4520868" y="672698"/>
                  <a:pt x="4472548" y="716377"/>
                </a:cubicBezTo>
                <a:cubicBezTo>
                  <a:pt x="4425568" y="758830"/>
                  <a:pt x="4410963" y="839423"/>
                  <a:pt x="4332459" y="846855"/>
                </a:cubicBezTo>
                <a:cubicBezTo>
                  <a:pt x="4357894" y="801290"/>
                  <a:pt x="4383336" y="755718"/>
                  <a:pt x="4416077" y="696905"/>
                </a:cubicBezTo>
                <a:cubicBezTo>
                  <a:pt x="4379074" y="713806"/>
                  <a:pt x="4355580" y="724485"/>
                  <a:pt x="4331241" y="735705"/>
                </a:cubicBezTo>
                <a:cubicBezTo>
                  <a:pt x="4338175" y="673104"/>
                  <a:pt x="4342193" y="667287"/>
                  <a:pt x="4409989" y="626187"/>
                </a:cubicBezTo>
                <a:cubicBezTo>
                  <a:pt x="4417660" y="639571"/>
                  <a:pt x="4425446" y="653226"/>
                  <a:pt x="4433117" y="666340"/>
                </a:cubicBezTo>
                <a:cubicBezTo>
                  <a:pt x="4439077" y="664041"/>
                  <a:pt x="4444191" y="663770"/>
                  <a:pt x="4446140" y="660937"/>
                </a:cubicBezTo>
                <a:cubicBezTo>
                  <a:pt x="4488980" y="598734"/>
                  <a:pt x="4532064" y="536674"/>
                  <a:pt x="4573085" y="473118"/>
                </a:cubicBezTo>
                <a:cubicBezTo>
                  <a:pt x="4578686" y="464468"/>
                  <a:pt x="4573815" y="447566"/>
                  <a:pt x="4573815" y="433776"/>
                </a:cubicBezTo>
                <a:cubicBezTo>
                  <a:pt x="4536204" y="448919"/>
                  <a:pt x="4511986" y="497324"/>
                  <a:pt x="4460501" y="482587"/>
                </a:cubicBezTo>
                <a:cubicBezTo>
                  <a:pt x="4483622" y="412816"/>
                  <a:pt x="4564446" y="403212"/>
                  <a:pt x="4567727" y="322085"/>
                </a:cubicBezTo>
                <a:cubicBezTo>
                  <a:pt x="4540953" y="349666"/>
                  <a:pt x="4513319" y="376308"/>
                  <a:pt x="4487518" y="405106"/>
                </a:cubicBezTo>
                <a:cubicBezTo>
                  <a:pt x="4384790" y="520178"/>
                  <a:pt x="4282800" y="636189"/>
                  <a:pt x="4180193" y="751397"/>
                </a:cubicBezTo>
                <a:cubicBezTo>
                  <a:pt x="4167415" y="765729"/>
                  <a:pt x="4152330" y="777354"/>
                  <a:pt x="4137840" y="789521"/>
                </a:cubicBezTo>
                <a:cubicBezTo>
                  <a:pt x="4119224" y="805206"/>
                  <a:pt x="4097556" y="813999"/>
                  <a:pt x="4104368" y="851860"/>
                </a:cubicBezTo>
                <a:cubicBezTo>
                  <a:pt x="4107413" y="869032"/>
                  <a:pt x="4084413" y="891886"/>
                  <a:pt x="4066398" y="924472"/>
                </a:cubicBezTo>
                <a:cubicBezTo>
                  <a:pt x="4060067" y="900265"/>
                  <a:pt x="4057388" y="889722"/>
                  <a:pt x="4053369" y="874714"/>
                </a:cubicBezTo>
                <a:cubicBezTo>
                  <a:pt x="4036580" y="878629"/>
                  <a:pt x="4016739" y="880387"/>
                  <a:pt x="3999334" y="888639"/>
                </a:cubicBezTo>
                <a:cubicBezTo>
                  <a:pt x="3991426" y="892427"/>
                  <a:pt x="3981197" y="913108"/>
                  <a:pt x="3983998" y="918790"/>
                </a:cubicBezTo>
                <a:cubicBezTo>
                  <a:pt x="4007857" y="967736"/>
                  <a:pt x="3964401" y="972200"/>
                  <a:pt x="3941029" y="993025"/>
                </a:cubicBezTo>
                <a:cubicBezTo>
                  <a:pt x="3941766" y="977611"/>
                  <a:pt x="3942497" y="962198"/>
                  <a:pt x="3943228" y="947182"/>
                </a:cubicBezTo>
                <a:cubicBezTo>
                  <a:pt x="3931538" y="951241"/>
                  <a:pt x="3919734" y="955434"/>
                  <a:pt x="3908782" y="959222"/>
                </a:cubicBezTo>
                <a:cubicBezTo>
                  <a:pt x="3891255" y="924066"/>
                  <a:pt x="4041329" y="740305"/>
                  <a:pt x="4089398" y="720427"/>
                </a:cubicBezTo>
                <a:cubicBezTo>
                  <a:pt x="4113379" y="683242"/>
                  <a:pt x="4130906" y="656067"/>
                  <a:pt x="4148426" y="629020"/>
                </a:cubicBezTo>
                <a:cubicBezTo>
                  <a:pt x="4153054" y="631861"/>
                  <a:pt x="4157802" y="634701"/>
                  <a:pt x="4162423" y="637542"/>
                </a:cubicBezTo>
                <a:cubicBezTo>
                  <a:pt x="4153906" y="659179"/>
                  <a:pt x="4145511" y="680815"/>
                  <a:pt x="4136988" y="702443"/>
                </a:cubicBezTo>
                <a:cubicBezTo>
                  <a:pt x="4139673" y="705013"/>
                  <a:pt x="4142345" y="707448"/>
                  <a:pt x="4145024" y="710019"/>
                </a:cubicBezTo>
                <a:cubicBezTo>
                  <a:pt x="4175817" y="674592"/>
                  <a:pt x="4206609" y="639030"/>
                  <a:pt x="4237524" y="603604"/>
                </a:cubicBezTo>
                <a:cubicBezTo>
                  <a:pt x="4234243" y="599545"/>
                  <a:pt x="4230827" y="595622"/>
                  <a:pt x="4227546" y="591572"/>
                </a:cubicBezTo>
                <a:cubicBezTo>
                  <a:pt x="4214396" y="601034"/>
                  <a:pt x="4201373" y="610368"/>
                  <a:pt x="4181167" y="624834"/>
                </a:cubicBezTo>
                <a:cubicBezTo>
                  <a:pt x="4181167" y="553711"/>
                  <a:pt x="4239716" y="541536"/>
                  <a:pt x="4261010" y="498271"/>
                </a:cubicBezTo>
                <a:cubicBezTo>
                  <a:pt x="4282556" y="454593"/>
                  <a:pt x="4320289" y="420654"/>
                  <a:pt x="4358868" y="372520"/>
                </a:cubicBezTo>
                <a:cubicBezTo>
                  <a:pt x="4268073" y="433506"/>
                  <a:pt x="4202104" y="511115"/>
                  <a:pt x="4131637" y="581968"/>
                </a:cubicBezTo>
                <a:cubicBezTo>
                  <a:pt x="4127375" y="578045"/>
                  <a:pt x="4122991" y="574265"/>
                  <a:pt x="4118730" y="570342"/>
                </a:cubicBezTo>
                <a:cubicBezTo>
                  <a:pt x="4128471" y="554387"/>
                  <a:pt x="4135526" y="534780"/>
                  <a:pt x="4148312" y="523011"/>
                </a:cubicBezTo>
                <a:cubicBezTo>
                  <a:pt x="4178374" y="495430"/>
                  <a:pt x="4189935" y="465144"/>
                  <a:pt x="4176061" y="422819"/>
                </a:cubicBezTo>
                <a:cubicBezTo>
                  <a:pt x="4163404" y="384281"/>
                  <a:pt x="4174721" y="359000"/>
                  <a:pt x="4206853" y="332900"/>
                </a:cubicBezTo>
                <a:cubicBezTo>
                  <a:pt x="4250424" y="297608"/>
                  <a:pt x="4286575" y="250556"/>
                  <a:pt x="4324551" y="207284"/>
                </a:cubicBezTo>
                <a:cubicBezTo>
                  <a:pt x="4331728" y="199175"/>
                  <a:pt x="4333068" y="184844"/>
                  <a:pt x="4341097" y="162125"/>
                </a:cubicBezTo>
                <a:cubicBezTo>
                  <a:pt x="4306659" y="177539"/>
                  <a:pt x="4282191" y="188488"/>
                  <a:pt x="4257730" y="199581"/>
                </a:cubicBezTo>
                <a:cubicBezTo>
                  <a:pt x="4255173" y="196740"/>
                  <a:pt x="4252616" y="193899"/>
                  <a:pt x="4250059" y="190923"/>
                </a:cubicBezTo>
                <a:cubicBezTo>
                  <a:pt x="4256390" y="179703"/>
                  <a:pt x="4260653" y="165372"/>
                  <a:pt x="4269534" y="157796"/>
                </a:cubicBezTo>
                <a:cubicBezTo>
                  <a:pt x="4326005" y="110338"/>
                  <a:pt x="4383214" y="64089"/>
                  <a:pt x="4440667" y="17984"/>
                </a:cubicBezTo>
                <a:cubicBezTo>
                  <a:pt x="4452167" y="8755"/>
                  <a:pt x="4463393" y="3558"/>
                  <a:pt x="4474470" y="1325"/>
                </a:cubicBezTo>
                <a:cubicBezTo>
                  <a:pt x="4482778" y="-349"/>
                  <a:pt x="4491002" y="-356"/>
                  <a:pt x="4499193" y="854"/>
                </a:cubicBezTo>
                <a:close/>
              </a:path>
            </a:pathLst>
          </a:custGeom>
        </p:spPr>
      </p:pic>
      <p:sp>
        <p:nvSpPr>
          <p:cNvPr id="11" name="Freeform: Shape 10">
            <a:extLst>
              <a:ext uri="{FF2B5EF4-FFF2-40B4-BE49-F238E27FC236}">
                <a16:creationId xmlns:a16="http://schemas.microsoft.com/office/drawing/2014/main" id="{8FB21F8F-DB00-4E1B-A547-29068A1B69C6}"/>
              </a:ext>
            </a:extLst>
          </p:cNvPr>
          <p:cNvSpPr/>
          <p:nvPr/>
        </p:nvSpPr>
        <p:spPr>
          <a:xfrm>
            <a:off x="-1036320" y="-1127760"/>
            <a:ext cx="14264640" cy="9113520"/>
          </a:xfrm>
          <a:custGeom>
            <a:avLst/>
            <a:gdLst>
              <a:gd name="connsiteX0" fmla="*/ 900985 w 1991501"/>
              <a:gd name="connsiteY0" fmla="*/ 42515 h 1145283"/>
              <a:gd name="connsiteX1" fmla="*/ 891486 w 1991501"/>
              <a:gd name="connsiteY1" fmla="*/ 50739 h 1145283"/>
              <a:gd name="connsiteX2" fmla="*/ 881375 w 1991501"/>
              <a:gd name="connsiteY2" fmla="*/ 66440 h 1145283"/>
              <a:gd name="connsiteX3" fmla="*/ 898402 w 1991501"/>
              <a:gd name="connsiteY3" fmla="*/ 59286 h 1145283"/>
              <a:gd name="connsiteX4" fmla="*/ 905930 w 1991501"/>
              <a:gd name="connsiteY4" fmla="*/ 58080 h 1145283"/>
              <a:gd name="connsiteX5" fmla="*/ 920271 w 1991501"/>
              <a:gd name="connsiteY5" fmla="*/ 55684 h 1145283"/>
              <a:gd name="connsiteX6" fmla="*/ 912743 w 1991501"/>
              <a:gd name="connsiteY6" fmla="*/ 51623 h 1145283"/>
              <a:gd name="connsiteX7" fmla="*/ 914493 w 1991501"/>
              <a:gd name="connsiteY7" fmla="*/ 35123 h 1145283"/>
              <a:gd name="connsiteX8" fmla="*/ 916532 w 1991501"/>
              <a:gd name="connsiteY8" fmla="*/ 35174 h 1145283"/>
              <a:gd name="connsiteX9" fmla="*/ 918538 w 1991501"/>
              <a:gd name="connsiteY9" fmla="*/ 42413 h 1145283"/>
              <a:gd name="connsiteX10" fmla="*/ 938640 w 1991501"/>
              <a:gd name="connsiteY10" fmla="*/ 22685 h 1145283"/>
              <a:gd name="connsiteX11" fmla="*/ 928461 w 1991501"/>
              <a:gd name="connsiteY11" fmla="*/ 44758 h 1145283"/>
              <a:gd name="connsiteX12" fmla="*/ 949175 w 1991501"/>
              <a:gd name="connsiteY12" fmla="*/ 42243 h 1145283"/>
              <a:gd name="connsiteX13" fmla="*/ 950330 w 1991501"/>
              <a:gd name="connsiteY13" fmla="*/ 46610 h 1145283"/>
              <a:gd name="connsiteX14" fmla="*/ 941001 w 1991501"/>
              <a:gd name="connsiteY14" fmla="*/ 50858 h 1145283"/>
              <a:gd name="connsiteX15" fmla="*/ 947153 w 1991501"/>
              <a:gd name="connsiteY15" fmla="*/ 49363 h 1145283"/>
              <a:gd name="connsiteX16" fmla="*/ 962140 w 1991501"/>
              <a:gd name="connsiteY16" fmla="*/ 54834 h 1145283"/>
              <a:gd name="connsiteX17" fmla="*/ 967713 w 1991501"/>
              <a:gd name="connsiteY17" fmla="*/ 56058 h 1145283"/>
              <a:gd name="connsiteX18" fmla="*/ 979081 w 1991501"/>
              <a:gd name="connsiteY18" fmla="*/ 47681 h 1145283"/>
              <a:gd name="connsiteX19" fmla="*/ 983924 w 1991501"/>
              <a:gd name="connsiteY19" fmla="*/ 42124 h 1145283"/>
              <a:gd name="connsiteX20" fmla="*/ 985929 w 1991501"/>
              <a:gd name="connsiteY20" fmla="*/ 42804 h 1145283"/>
              <a:gd name="connsiteX21" fmla="*/ 983907 w 1991501"/>
              <a:gd name="connsiteY21" fmla="*/ 51504 h 1145283"/>
              <a:gd name="connsiteX22" fmla="*/ 980951 w 1991501"/>
              <a:gd name="connsiteY22" fmla="*/ 54308 h 1145283"/>
              <a:gd name="connsiteX23" fmla="*/ 978997 w 1991501"/>
              <a:gd name="connsiteY23" fmla="*/ 56755 h 1145283"/>
              <a:gd name="connsiteX24" fmla="*/ 983007 w 1991501"/>
              <a:gd name="connsiteY24" fmla="*/ 68394 h 1145283"/>
              <a:gd name="connsiteX25" fmla="*/ 983346 w 1991501"/>
              <a:gd name="connsiteY25" fmla="*/ 70943 h 1145283"/>
              <a:gd name="connsiteX26" fmla="*/ 966371 w 1991501"/>
              <a:gd name="connsiteY26" fmla="*/ 83517 h 1145283"/>
              <a:gd name="connsiteX27" fmla="*/ 972403 w 1991501"/>
              <a:gd name="connsiteY27" fmla="*/ 85047 h 1145283"/>
              <a:gd name="connsiteX28" fmla="*/ 972352 w 1991501"/>
              <a:gd name="connsiteY28" fmla="*/ 84962 h 1145283"/>
              <a:gd name="connsiteX29" fmla="*/ 967866 w 1991501"/>
              <a:gd name="connsiteY29" fmla="*/ 96092 h 1145283"/>
              <a:gd name="connsiteX30" fmla="*/ 969854 w 1991501"/>
              <a:gd name="connsiteY30" fmla="*/ 97638 h 1145283"/>
              <a:gd name="connsiteX31" fmla="*/ 982650 w 1991501"/>
              <a:gd name="connsiteY31" fmla="*/ 83263 h 1145283"/>
              <a:gd name="connsiteX32" fmla="*/ 982530 w 1991501"/>
              <a:gd name="connsiteY32" fmla="*/ 83365 h 1145283"/>
              <a:gd name="connsiteX33" fmla="*/ 983567 w 1991501"/>
              <a:gd name="connsiteY33" fmla="*/ 86865 h 1145283"/>
              <a:gd name="connsiteX34" fmla="*/ 976991 w 1991501"/>
              <a:gd name="connsiteY34" fmla="*/ 93492 h 1145283"/>
              <a:gd name="connsiteX35" fmla="*/ 976957 w 1991501"/>
              <a:gd name="connsiteY35" fmla="*/ 104571 h 1145283"/>
              <a:gd name="connsiteX36" fmla="*/ 982632 w 1991501"/>
              <a:gd name="connsiteY36" fmla="*/ 98573 h 1145283"/>
              <a:gd name="connsiteX37" fmla="*/ 995088 w 1991501"/>
              <a:gd name="connsiteY37" fmla="*/ 88955 h 1145283"/>
              <a:gd name="connsiteX38" fmla="*/ 1001834 w 1991501"/>
              <a:gd name="connsiteY38" fmla="*/ 90026 h 1145283"/>
              <a:gd name="connsiteX39" fmla="*/ 1006337 w 1991501"/>
              <a:gd name="connsiteY39" fmla="*/ 82702 h 1145283"/>
              <a:gd name="connsiteX40" fmla="*/ 1012828 w 1991501"/>
              <a:gd name="connsiteY40" fmla="*/ 73271 h 1145283"/>
              <a:gd name="connsiteX41" fmla="*/ 1033270 w 1991501"/>
              <a:gd name="connsiteY41" fmla="*/ 53084 h 1145283"/>
              <a:gd name="connsiteX42" fmla="*/ 1028766 w 1991501"/>
              <a:gd name="connsiteY42" fmla="*/ 75191 h 1145283"/>
              <a:gd name="connsiteX43" fmla="*/ 1036346 w 1991501"/>
              <a:gd name="connsiteY43" fmla="*/ 77417 h 1145283"/>
              <a:gd name="connsiteX44" fmla="*/ 1060202 w 1991501"/>
              <a:gd name="connsiteY44" fmla="*/ 56619 h 1145283"/>
              <a:gd name="connsiteX45" fmla="*/ 1061936 w 1991501"/>
              <a:gd name="connsiteY45" fmla="*/ 57859 h 1145283"/>
              <a:gd name="connsiteX46" fmla="*/ 1057450 w 1991501"/>
              <a:gd name="connsiteY46" fmla="*/ 64418 h 1145283"/>
              <a:gd name="connsiteX47" fmla="*/ 1051724 w 1991501"/>
              <a:gd name="connsiteY47" fmla="*/ 75072 h 1145283"/>
              <a:gd name="connsiteX48" fmla="*/ 1047748 w 1991501"/>
              <a:gd name="connsiteY48" fmla="*/ 80952 h 1145283"/>
              <a:gd name="connsiteX49" fmla="*/ 1041902 w 1991501"/>
              <a:gd name="connsiteY49" fmla="*/ 87069 h 1145283"/>
              <a:gd name="connsiteX50" fmla="*/ 1043295 w 1991501"/>
              <a:gd name="connsiteY50" fmla="*/ 88666 h 1145283"/>
              <a:gd name="connsiteX51" fmla="*/ 1048121 w 1991501"/>
              <a:gd name="connsiteY51" fmla="*/ 85387 h 1145283"/>
              <a:gd name="connsiteX52" fmla="*/ 1052148 w 1991501"/>
              <a:gd name="connsiteY52" fmla="*/ 93135 h 1145283"/>
              <a:gd name="connsiteX53" fmla="*/ 1046915 w 1991501"/>
              <a:gd name="connsiteY53" fmla="*/ 102583 h 1145283"/>
              <a:gd name="connsiteX54" fmla="*/ 1059455 w 1991501"/>
              <a:gd name="connsiteY54" fmla="*/ 99609 h 1145283"/>
              <a:gd name="connsiteX55" fmla="*/ 1065063 w 1991501"/>
              <a:gd name="connsiteY55" fmla="*/ 89074 h 1145283"/>
              <a:gd name="connsiteX56" fmla="*/ 1073423 w 1991501"/>
              <a:gd name="connsiteY56" fmla="*/ 82090 h 1145283"/>
              <a:gd name="connsiteX57" fmla="*/ 1081324 w 1991501"/>
              <a:gd name="connsiteY57" fmla="*/ 77842 h 1145283"/>
              <a:gd name="connsiteX58" fmla="*/ 1070959 w 1991501"/>
              <a:gd name="connsiteY58" fmla="*/ 90161 h 1145283"/>
              <a:gd name="connsiteX59" fmla="*/ 1066082 w 1991501"/>
              <a:gd name="connsiteY59" fmla="*/ 97247 h 1145283"/>
              <a:gd name="connsiteX60" fmla="*/ 1070856 w 1991501"/>
              <a:gd name="connsiteY60" fmla="*/ 90076 h 1145283"/>
              <a:gd name="connsiteX61" fmla="*/ 1085997 w 1991501"/>
              <a:gd name="connsiteY61" fmla="*/ 75718 h 1145283"/>
              <a:gd name="connsiteX62" fmla="*/ 1082276 w 1991501"/>
              <a:gd name="connsiteY62" fmla="*/ 76822 h 1145283"/>
              <a:gd name="connsiteX63" fmla="*/ 1089497 w 1991501"/>
              <a:gd name="connsiteY63" fmla="*/ 65625 h 1145283"/>
              <a:gd name="connsiteX64" fmla="*/ 1094408 w 1991501"/>
              <a:gd name="connsiteY64" fmla="*/ 57315 h 1145283"/>
              <a:gd name="connsiteX65" fmla="*/ 1081103 w 1991501"/>
              <a:gd name="connsiteY65" fmla="*/ 65166 h 1145283"/>
              <a:gd name="connsiteX66" fmla="*/ 1079659 w 1991501"/>
              <a:gd name="connsiteY66" fmla="*/ 63976 h 1145283"/>
              <a:gd name="connsiteX67" fmla="*/ 1091690 w 1991501"/>
              <a:gd name="connsiteY67" fmla="*/ 38199 h 1145283"/>
              <a:gd name="connsiteX68" fmla="*/ 1093507 w 1991501"/>
              <a:gd name="connsiteY68" fmla="*/ 38250 h 1145283"/>
              <a:gd name="connsiteX69" fmla="*/ 1097619 w 1991501"/>
              <a:gd name="connsiteY69" fmla="*/ 41631 h 1145283"/>
              <a:gd name="connsiteX70" fmla="*/ 1105334 w 1991501"/>
              <a:gd name="connsiteY70" fmla="*/ 28819 h 1145283"/>
              <a:gd name="connsiteX71" fmla="*/ 1107255 w 1991501"/>
              <a:gd name="connsiteY71" fmla="*/ 25217 h 1145283"/>
              <a:gd name="connsiteX72" fmla="*/ 1110925 w 1991501"/>
              <a:gd name="connsiteY72" fmla="*/ 24384 h 1145283"/>
              <a:gd name="connsiteX73" fmla="*/ 1112590 w 1991501"/>
              <a:gd name="connsiteY73" fmla="*/ 27647 h 1145283"/>
              <a:gd name="connsiteX74" fmla="*/ 1106099 w 1991501"/>
              <a:gd name="connsiteY74" fmla="*/ 39235 h 1145283"/>
              <a:gd name="connsiteX75" fmla="*/ 1102989 w 1991501"/>
              <a:gd name="connsiteY75" fmla="*/ 46797 h 1145283"/>
              <a:gd name="connsiteX76" fmla="*/ 1121783 w 1991501"/>
              <a:gd name="connsiteY76" fmla="*/ 38403 h 1145283"/>
              <a:gd name="connsiteX77" fmla="*/ 1122819 w 1991501"/>
              <a:gd name="connsiteY77" fmla="*/ 33917 h 1145283"/>
              <a:gd name="connsiteX78" fmla="*/ 1129956 w 1991501"/>
              <a:gd name="connsiteY78" fmla="*/ 38097 h 1145283"/>
              <a:gd name="connsiteX79" fmla="*/ 1135258 w 1991501"/>
              <a:gd name="connsiteY79" fmla="*/ 31997 h 1145283"/>
              <a:gd name="connsiteX80" fmla="*/ 1136413 w 1991501"/>
              <a:gd name="connsiteY80" fmla="*/ 32608 h 1145283"/>
              <a:gd name="connsiteX81" fmla="*/ 1131112 w 1991501"/>
              <a:gd name="connsiteY81" fmla="*/ 48292 h 1145283"/>
              <a:gd name="connsiteX82" fmla="*/ 1138826 w 1991501"/>
              <a:gd name="connsiteY82" fmla="*/ 47698 h 1145283"/>
              <a:gd name="connsiteX83" fmla="*/ 1138741 w 1991501"/>
              <a:gd name="connsiteY83" fmla="*/ 47613 h 1145283"/>
              <a:gd name="connsiteX84" fmla="*/ 1137331 w 1991501"/>
              <a:gd name="connsiteY84" fmla="*/ 52370 h 1145283"/>
              <a:gd name="connsiteX85" fmla="*/ 1146303 w 1991501"/>
              <a:gd name="connsiteY85" fmla="*/ 57298 h 1145283"/>
              <a:gd name="connsiteX86" fmla="*/ 1149191 w 1991501"/>
              <a:gd name="connsiteY86" fmla="*/ 53696 h 1145283"/>
              <a:gd name="connsiteX87" fmla="*/ 1163754 w 1991501"/>
              <a:gd name="connsiteY87" fmla="*/ 49057 h 1145283"/>
              <a:gd name="connsiteX88" fmla="*/ 1164773 w 1991501"/>
              <a:gd name="connsiteY88" fmla="*/ 50314 h 1145283"/>
              <a:gd name="connsiteX89" fmla="*/ 1182905 w 1991501"/>
              <a:gd name="connsiteY89" fmla="*/ 57451 h 1145283"/>
              <a:gd name="connsiteX90" fmla="*/ 1188104 w 1991501"/>
              <a:gd name="connsiteY90" fmla="*/ 55820 h 1145283"/>
              <a:gd name="connsiteX91" fmla="*/ 1194901 w 1991501"/>
              <a:gd name="connsiteY91" fmla="*/ 52829 h 1145283"/>
              <a:gd name="connsiteX92" fmla="*/ 1194799 w 1991501"/>
              <a:gd name="connsiteY92" fmla="*/ 52727 h 1145283"/>
              <a:gd name="connsiteX93" fmla="*/ 1189803 w 1991501"/>
              <a:gd name="connsiteY93" fmla="*/ 64044 h 1145283"/>
              <a:gd name="connsiteX94" fmla="*/ 1191604 w 1991501"/>
              <a:gd name="connsiteY94" fmla="*/ 65455 h 1145283"/>
              <a:gd name="connsiteX95" fmla="*/ 1204026 w 1991501"/>
              <a:gd name="connsiteY95" fmla="*/ 52761 h 1145283"/>
              <a:gd name="connsiteX96" fmla="*/ 1215870 w 1991501"/>
              <a:gd name="connsiteY96" fmla="*/ 38403 h 1145283"/>
              <a:gd name="connsiteX97" fmla="*/ 1207764 w 1991501"/>
              <a:gd name="connsiteY97" fmla="*/ 59524 h 1145283"/>
              <a:gd name="connsiteX98" fmla="*/ 1204230 w 1991501"/>
              <a:gd name="connsiteY98" fmla="*/ 63127 h 1145283"/>
              <a:gd name="connsiteX99" fmla="*/ 1203023 w 1991501"/>
              <a:gd name="connsiteY99" fmla="*/ 68309 h 1145283"/>
              <a:gd name="connsiteX100" fmla="*/ 1208801 w 1991501"/>
              <a:gd name="connsiteY100" fmla="*/ 70892 h 1145283"/>
              <a:gd name="connsiteX101" fmla="*/ 1212998 w 1991501"/>
              <a:gd name="connsiteY101" fmla="*/ 67732 h 1145283"/>
              <a:gd name="connsiteX102" fmla="*/ 1213830 w 1991501"/>
              <a:gd name="connsiteY102" fmla="*/ 57961 h 1145283"/>
              <a:gd name="connsiteX103" fmla="*/ 1227883 w 1991501"/>
              <a:gd name="connsiteY103" fmla="*/ 46882 h 1145283"/>
              <a:gd name="connsiteX104" fmla="*/ 1220747 w 1991501"/>
              <a:gd name="connsiteY104" fmla="*/ 66066 h 1145283"/>
              <a:gd name="connsiteX105" fmla="*/ 1225691 w 1991501"/>
              <a:gd name="connsiteY105" fmla="*/ 70756 h 1145283"/>
              <a:gd name="connsiteX106" fmla="*/ 1242190 w 1991501"/>
              <a:gd name="connsiteY106" fmla="*/ 47290 h 1145283"/>
              <a:gd name="connsiteX107" fmla="*/ 1242326 w 1991501"/>
              <a:gd name="connsiteY107" fmla="*/ 65811 h 1145283"/>
              <a:gd name="connsiteX108" fmla="*/ 1250449 w 1991501"/>
              <a:gd name="connsiteY108" fmla="*/ 59065 h 1145283"/>
              <a:gd name="connsiteX109" fmla="*/ 1254969 w 1991501"/>
              <a:gd name="connsiteY109" fmla="*/ 48598 h 1145283"/>
              <a:gd name="connsiteX110" fmla="*/ 1256634 w 1991501"/>
              <a:gd name="connsiteY110" fmla="*/ 49091 h 1145283"/>
              <a:gd name="connsiteX111" fmla="*/ 1256634 w 1991501"/>
              <a:gd name="connsiteY111" fmla="*/ 55939 h 1145283"/>
              <a:gd name="connsiteX112" fmla="*/ 1273456 w 1991501"/>
              <a:gd name="connsiteY112" fmla="*/ 51657 h 1145283"/>
              <a:gd name="connsiteX113" fmla="*/ 1271842 w 1991501"/>
              <a:gd name="connsiteY113" fmla="*/ 65455 h 1145283"/>
              <a:gd name="connsiteX114" fmla="*/ 1265878 w 1991501"/>
              <a:gd name="connsiteY114" fmla="*/ 72184 h 1145283"/>
              <a:gd name="connsiteX115" fmla="*/ 1261001 w 1991501"/>
              <a:gd name="connsiteY115" fmla="*/ 74138 h 1145283"/>
              <a:gd name="connsiteX116" fmla="*/ 1270840 w 1991501"/>
              <a:gd name="connsiteY116" fmla="*/ 80629 h 1145283"/>
              <a:gd name="connsiteX117" fmla="*/ 1276430 w 1991501"/>
              <a:gd name="connsiteY117" fmla="*/ 74223 h 1145283"/>
              <a:gd name="connsiteX118" fmla="*/ 1277603 w 1991501"/>
              <a:gd name="connsiteY118" fmla="*/ 74800 h 1145283"/>
              <a:gd name="connsiteX119" fmla="*/ 1275648 w 1991501"/>
              <a:gd name="connsiteY119" fmla="*/ 81784 h 1145283"/>
              <a:gd name="connsiteX120" fmla="*/ 1277892 w 1991501"/>
              <a:gd name="connsiteY120" fmla="*/ 81359 h 1145283"/>
              <a:gd name="connsiteX121" fmla="*/ 1285130 w 1991501"/>
              <a:gd name="connsiteY121" fmla="*/ 69737 h 1145283"/>
              <a:gd name="connsiteX122" fmla="*/ 1279149 w 1991501"/>
              <a:gd name="connsiteY122" fmla="*/ 70195 h 1145283"/>
              <a:gd name="connsiteX123" fmla="*/ 1283261 w 1991501"/>
              <a:gd name="connsiteY123" fmla="*/ 61240 h 1145283"/>
              <a:gd name="connsiteX124" fmla="*/ 1290806 w 1991501"/>
              <a:gd name="connsiteY124" fmla="*/ 61325 h 1145283"/>
              <a:gd name="connsiteX125" fmla="*/ 1283193 w 1991501"/>
              <a:gd name="connsiteY125" fmla="*/ 61325 h 1145283"/>
              <a:gd name="connsiteX126" fmla="*/ 1292674 w 1991501"/>
              <a:gd name="connsiteY126" fmla="*/ 43331 h 1145283"/>
              <a:gd name="connsiteX127" fmla="*/ 1301001 w 1991501"/>
              <a:gd name="connsiteY127" fmla="*/ 38454 h 1145283"/>
              <a:gd name="connsiteX128" fmla="*/ 1297535 w 1991501"/>
              <a:gd name="connsiteY128" fmla="*/ 60952 h 1145283"/>
              <a:gd name="connsiteX129" fmla="*/ 1305198 w 1991501"/>
              <a:gd name="connsiteY129" fmla="*/ 53645 h 1145283"/>
              <a:gd name="connsiteX130" fmla="*/ 1306609 w 1991501"/>
              <a:gd name="connsiteY130" fmla="*/ 54529 h 1145283"/>
              <a:gd name="connsiteX131" fmla="*/ 1288512 w 1991501"/>
              <a:gd name="connsiteY131" fmla="*/ 85607 h 1145283"/>
              <a:gd name="connsiteX132" fmla="*/ 1290041 w 1991501"/>
              <a:gd name="connsiteY132" fmla="*/ 86508 h 1145283"/>
              <a:gd name="connsiteX133" fmla="*/ 1301086 w 1991501"/>
              <a:gd name="connsiteY133" fmla="*/ 72116 h 1145283"/>
              <a:gd name="connsiteX134" fmla="*/ 1309684 w 1991501"/>
              <a:gd name="connsiteY134" fmla="*/ 62243 h 1145283"/>
              <a:gd name="connsiteX135" fmla="*/ 1323210 w 1991501"/>
              <a:gd name="connsiteY135" fmla="*/ 49686 h 1145283"/>
              <a:gd name="connsiteX136" fmla="*/ 1331757 w 1991501"/>
              <a:gd name="connsiteY136" fmla="*/ 40782 h 1145283"/>
              <a:gd name="connsiteX137" fmla="*/ 1333031 w 1991501"/>
              <a:gd name="connsiteY137" fmla="*/ 41886 h 1145283"/>
              <a:gd name="connsiteX138" fmla="*/ 1317620 w 1991501"/>
              <a:gd name="connsiteY138" fmla="*/ 63874 h 1145283"/>
              <a:gd name="connsiteX139" fmla="*/ 1315037 w 1991501"/>
              <a:gd name="connsiteY139" fmla="*/ 62787 h 1145283"/>
              <a:gd name="connsiteX140" fmla="*/ 1307492 w 1991501"/>
              <a:gd name="connsiteY140" fmla="*/ 82294 h 1145283"/>
              <a:gd name="connsiteX141" fmla="*/ 1305402 w 1991501"/>
              <a:gd name="connsiteY141" fmla="*/ 87766 h 1145283"/>
              <a:gd name="connsiteX142" fmla="*/ 1305844 w 1991501"/>
              <a:gd name="connsiteY142" fmla="*/ 101563 h 1145283"/>
              <a:gd name="connsiteX143" fmla="*/ 1318979 w 1991501"/>
              <a:gd name="connsiteY143" fmla="*/ 93560 h 1145283"/>
              <a:gd name="connsiteX144" fmla="*/ 1318911 w 1991501"/>
              <a:gd name="connsiteY144" fmla="*/ 93509 h 1145283"/>
              <a:gd name="connsiteX145" fmla="*/ 1320678 w 1991501"/>
              <a:gd name="connsiteY145" fmla="*/ 97927 h 1145283"/>
              <a:gd name="connsiteX146" fmla="*/ 1322479 w 1991501"/>
              <a:gd name="connsiteY146" fmla="*/ 97740 h 1145283"/>
              <a:gd name="connsiteX147" fmla="*/ 1324094 w 1991501"/>
              <a:gd name="connsiteY147" fmla="*/ 90060 h 1145283"/>
              <a:gd name="connsiteX148" fmla="*/ 1323992 w 1991501"/>
              <a:gd name="connsiteY148" fmla="*/ 90161 h 1145283"/>
              <a:gd name="connsiteX149" fmla="*/ 1329888 w 1991501"/>
              <a:gd name="connsiteY149" fmla="*/ 84758 h 1145283"/>
              <a:gd name="connsiteX150" fmla="*/ 1335257 w 1991501"/>
              <a:gd name="connsiteY150" fmla="*/ 75582 h 1145283"/>
              <a:gd name="connsiteX151" fmla="*/ 1334051 w 1991501"/>
              <a:gd name="connsiteY151" fmla="*/ 95497 h 1145283"/>
              <a:gd name="connsiteX152" fmla="*/ 1343329 w 1991501"/>
              <a:gd name="connsiteY152" fmla="*/ 84605 h 1145283"/>
              <a:gd name="connsiteX153" fmla="*/ 1336328 w 1991501"/>
              <a:gd name="connsiteY153" fmla="*/ 100646 h 1145283"/>
              <a:gd name="connsiteX154" fmla="*/ 1328342 w 1991501"/>
              <a:gd name="connsiteY154" fmla="*/ 115956 h 1145283"/>
              <a:gd name="connsiteX155" fmla="*/ 1351825 w 1991501"/>
              <a:gd name="connsiteY155" fmla="*/ 106950 h 1145283"/>
              <a:gd name="connsiteX156" fmla="*/ 1368749 w 1991501"/>
              <a:gd name="connsiteY156" fmla="*/ 108666 h 1145283"/>
              <a:gd name="connsiteX157" fmla="*/ 1372029 w 1991501"/>
              <a:gd name="connsiteY157" fmla="*/ 118675 h 1145283"/>
              <a:gd name="connsiteX158" fmla="*/ 1387050 w 1991501"/>
              <a:gd name="connsiteY158" fmla="*/ 104163 h 1145283"/>
              <a:gd name="connsiteX159" fmla="*/ 1398129 w 1991501"/>
              <a:gd name="connsiteY159" fmla="*/ 90297 h 1145283"/>
              <a:gd name="connsiteX160" fmla="*/ 1401256 w 1991501"/>
              <a:gd name="connsiteY160" fmla="*/ 84809 h 1145283"/>
              <a:gd name="connsiteX161" fmla="*/ 1416583 w 1991501"/>
              <a:gd name="connsiteY161" fmla="*/ 65913 h 1145283"/>
              <a:gd name="connsiteX162" fmla="*/ 1433576 w 1991501"/>
              <a:gd name="connsiteY162" fmla="*/ 44809 h 1145283"/>
              <a:gd name="connsiteX163" fmla="*/ 1443465 w 1991501"/>
              <a:gd name="connsiteY163" fmla="*/ 42753 h 1145283"/>
              <a:gd name="connsiteX164" fmla="*/ 1453049 w 1991501"/>
              <a:gd name="connsiteY164" fmla="*/ 46814 h 1145283"/>
              <a:gd name="connsiteX165" fmla="*/ 1461782 w 1991501"/>
              <a:gd name="connsiteY165" fmla="*/ 38607 h 1145283"/>
              <a:gd name="connsiteX166" fmla="*/ 1463193 w 1991501"/>
              <a:gd name="connsiteY166" fmla="*/ 39626 h 1145283"/>
              <a:gd name="connsiteX167" fmla="*/ 1458316 w 1991501"/>
              <a:gd name="connsiteY167" fmla="*/ 52744 h 1145283"/>
              <a:gd name="connsiteX168" fmla="*/ 1458333 w 1991501"/>
              <a:gd name="connsiteY168" fmla="*/ 52727 h 1145283"/>
              <a:gd name="connsiteX169" fmla="*/ 1452759 w 1991501"/>
              <a:gd name="connsiteY169" fmla="*/ 62396 h 1145283"/>
              <a:gd name="connsiteX170" fmla="*/ 1472300 w 1991501"/>
              <a:gd name="connsiteY170" fmla="*/ 40680 h 1145283"/>
              <a:gd name="connsiteX171" fmla="*/ 1473406 w 1991501"/>
              <a:gd name="connsiteY171" fmla="*/ 51028 h 1145283"/>
              <a:gd name="connsiteX172" fmla="*/ 1472607 w 1991501"/>
              <a:gd name="connsiteY172" fmla="*/ 62260 h 1145283"/>
              <a:gd name="connsiteX173" fmla="*/ 1477942 w 1991501"/>
              <a:gd name="connsiteY173" fmla="*/ 54834 h 1145283"/>
              <a:gd name="connsiteX174" fmla="*/ 1477059 w 1991501"/>
              <a:gd name="connsiteY174" fmla="*/ 69754 h 1145283"/>
              <a:gd name="connsiteX175" fmla="*/ 1473083 w 1991501"/>
              <a:gd name="connsiteY175" fmla="*/ 69754 h 1145283"/>
              <a:gd name="connsiteX176" fmla="*/ 1466082 w 1991501"/>
              <a:gd name="connsiteY176" fmla="*/ 84571 h 1145283"/>
              <a:gd name="connsiteX177" fmla="*/ 1467169 w 1991501"/>
              <a:gd name="connsiteY177" fmla="*/ 85166 h 1145283"/>
              <a:gd name="connsiteX178" fmla="*/ 1476991 w 1991501"/>
              <a:gd name="connsiteY178" fmla="*/ 69669 h 1145283"/>
              <a:gd name="connsiteX179" fmla="*/ 1482972 w 1991501"/>
              <a:gd name="connsiteY179" fmla="*/ 64554 h 1145283"/>
              <a:gd name="connsiteX180" fmla="*/ 1465962 w 1991501"/>
              <a:gd name="connsiteY180" fmla="*/ 91368 h 1145283"/>
              <a:gd name="connsiteX181" fmla="*/ 1497416 w 1991501"/>
              <a:gd name="connsiteY181" fmla="*/ 56721 h 1145283"/>
              <a:gd name="connsiteX182" fmla="*/ 1499165 w 1991501"/>
              <a:gd name="connsiteY182" fmla="*/ 57689 h 1145283"/>
              <a:gd name="connsiteX183" fmla="*/ 1493150 w 1991501"/>
              <a:gd name="connsiteY183" fmla="*/ 69941 h 1145283"/>
              <a:gd name="connsiteX184" fmla="*/ 1493813 w 1991501"/>
              <a:gd name="connsiteY184" fmla="*/ 74579 h 1145283"/>
              <a:gd name="connsiteX185" fmla="*/ 1494187 w 1991501"/>
              <a:gd name="connsiteY185" fmla="*/ 75038 h 1145283"/>
              <a:gd name="connsiteX186" fmla="*/ 1494187 w 1991501"/>
              <a:gd name="connsiteY186" fmla="*/ 81156 h 1145283"/>
              <a:gd name="connsiteX187" fmla="*/ 1510278 w 1991501"/>
              <a:gd name="connsiteY187" fmla="*/ 66423 h 1145283"/>
              <a:gd name="connsiteX188" fmla="*/ 1512148 w 1991501"/>
              <a:gd name="connsiteY188" fmla="*/ 67800 h 1145283"/>
              <a:gd name="connsiteX189" fmla="*/ 1505537 w 1991501"/>
              <a:gd name="connsiteY189" fmla="*/ 77825 h 1145283"/>
              <a:gd name="connsiteX190" fmla="*/ 1509786 w 1991501"/>
              <a:gd name="connsiteY190" fmla="*/ 76958 h 1145283"/>
              <a:gd name="connsiteX191" fmla="*/ 1519233 w 1991501"/>
              <a:gd name="connsiteY191" fmla="*/ 67596 h 1145283"/>
              <a:gd name="connsiteX192" fmla="*/ 1528120 w 1991501"/>
              <a:gd name="connsiteY192" fmla="*/ 70382 h 1145283"/>
              <a:gd name="connsiteX193" fmla="*/ 1533099 w 1991501"/>
              <a:gd name="connsiteY193" fmla="*/ 68377 h 1145283"/>
              <a:gd name="connsiteX194" fmla="*/ 1534017 w 1991501"/>
              <a:gd name="connsiteY194" fmla="*/ 69380 h 1145283"/>
              <a:gd name="connsiteX195" fmla="*/ 1532811 w 1991501"/>
              <a:gd name="connsiteY195" fmla="*/ 78488 h 1145283"/>
              <a:gd name="connsiteX196" fmla="*/ 1544858 w 1991501"/>
              <a:gd name="connsiteY196" fmla="*/ 67664 h 1145283"/>
              <a:gd name="connsiteX197" fmla="*/ 1549871 w 1991501"/>
              <a:gd name="connsiteY197" fmla="*/ 76653 h 1145283"/>
              <a:gd name="connsiteX198" fmla="*/ 1566557 w 1991501"/>
              <a:gd name="connsiteY198" fmla="*/ 58675 h 1145283"/>
              <a:gd name="connsiteX199" fmla="*/ 1566421 w 1991501"/>
              <a:gd name="connsiteY199" fmla="*/ 67154 h 1145283"/>
              <a:gd name="connsiteX200" fmla="*/ 1561766 w 1991501"/>
              <a:gd name="connsiteY200" fmla="*/ 75293 h 1145283"/>
              <a:gd name="connsiteX201" fmla="*/ 1573949 w 1991501"/>
              <a:gd name="connsiteY201" fmla="*/ 73118 h 1145283"/>
              <a:gd name="connsiteX202" fmla="*/ 1567118 w 1991501"/>
              <a:gd name="connsiteY202" fmla="*/ 82821 h 1145283"/>
              <a:gd name="connsiteX203" fmla="*/ 1573864 w 1991501"/>
              <a:gd name="connsiteY203" fmla="*/ 73016 h 1145283"/>
              <a:gd name="connsiteX204" fmla="*/ 1579726 w 1991501"/>
              <a:gd name="connsiteY204" fmla="*/ 68938 h 1145283"/>
              <a:gd name="connsiteX205" fmla="*/ 1581017 w 1991501"/>
              <a:gd name="connsiteY205" fmla="*/ 69822 h 1145283"/>
              <a:gd name="connsiteX206" fmla="*/ 1578486 w 1991501"/>
              <a:gd name="connsiteY206" fmla="*/ 77944 h 1145283"/>
              <a:gd name="connsiteX207" fmla="*/ 1584722 w 1991501"/>
              <a:gd name="connsiteY207" fmla="*/ 74664 h 1145283"/>
              <a:gd name="connsiteX208" fmla="*/ 1583465 w 1991501"/>
              <a:gd name="connsiteY208" fmla="*/ 80612 h 1145283"/>
              <a:gd name="connsiteX209" fmla="*/ 1592709 w 1991501"/>
              <a:gd name="connsiteY209" fmla="*/ 83857 h 1145283"/>
              <a:gd name="connsiteX210" fmla="*/ 1599930 w 1991501"/>
              <a:gd name="connsiteY210" fmla="*/ 77298 h 1145283"/>
              <a:gd name="connsiteX211" fmla="*/ 1599930 w 1991501"/>
              <a:gd name="connsiteY211" fmla="*/ 86933 h 1145283"/>
              <a:gd name="connsiteX212" fmla="*/ 1601748 w 1991501"/>
              <a:gd name="connsiteY212" fmla="*/ 87732 h 1145283"/>
              <a:gd name="connsiteX213" fmla="*/ 1610771 w 1991501"/>
              <a:gd name="connsiteY213" fmla="*/ 74376 h 1145283"/>
              <a:gd name="connsiteX214" fmla="*/ 1614645 w 1991501"/>
              <a:gd name="connsiteY214" fmla="*/ 95497 h 1145283"/>
              <a:gd name="connsiteX215" fmla="*/ 1623397 w 1991501"/>
              <a:gd name="connsiteY215" fmla="*/ 83568 h 1145283"/>
              <a:gd name="connsiteX216" fmla="*/ 1625351 w 1991501"/>
              <a:gd name="connsiteY216" fmla="*/ 84537 h 1145283"/>
              <a:gd name="connsiteX217" fmla="*/ 1625351 w 1991501"/>
              <a:gd name="connsiteY217" fmla="*/ 97468 h 1145283"/>
              <a:gd name="connsiteX218" fmla="*/ 1637585 w 1991501"/>
              <a:gd name="connsiteY218" fmla="*/ 85811 h 1145283"/>
              <a:gd name="connsiteX219" fmla="*/ 1645572 w 1991501"/>
              <a:gd name="connsiteY219" fmla="*/ 88428 h 1145283"/>
              <a:gd name="connsiteX220" fmla="*/ 1645572 w 1991501"/>
              <a:gd name="connsiteY220" fmla="*/ 100068 h 1145283"/>
              <a:gd name="connsiteX221" fmla="*/ 1656633 w 1991501"/>
              <a:gd name="connsiteY221" fmla="*/ 90535 h 1145283"/>
              <a:gd name="connsiteX222" fmla="*/ 1657891 w 1991501"/>
              <a:gd name="connsiteY222" fmla="*/ 91538 h 1145283"/>
              <a:gd name="connsiteX223" fmla="*/ 1655224 w 1991501"/>
              <a:gd name="connsiteY223" fmla="*/ 100850 h 1145283"/>
              <a:gd name="connsiteX224" fmla="*/ 1661646 w 1991501"/>
              <a:gd name="connsiteY224" fmla="*/ 96517 h 1145283"/>
              <a:gd name="connsiteX225" fmla="*/ 1661646 w 1991501"/>
              <a:gd name="connsiteY225" fmla="*/ 104877 h 1145283"/>
              <a:gd name="connsiteX226" fmla="*/ 1671859 w 1991501"/>
              <a:gd name="connsiteY226" fmla="*/ 99779 h 1145283"/>
              <a:gd name="connsiteX227" fmla="*/ 1671859 w 1991501"/>
              <a:gd name="connsiteY227" fmla="*/ 111861 h 1145283"/>
              <a:gd name="connsiteX228" fmla="*/ 1673184 w 1991501"/>
              <a:gd name="connsiteY228" fmla="*/ 110348 h 1145283"/>
              <a:gd name="connsiteX229" fmla="*/ 1679216 w 1991501"/>
              <a:gd name="connsiteY229" fmla="*/ 115429 h 1145283"/>
              <a:gd name="connsiteX230" fmla="*/ 1688562 w 1991501"/>
              <a:gd name="connsiteY230" fmla="*/ 109465 h 1145283"/>
              <a:gd name="connsiteX231" fmla="*/ 1692046 w 1991501"/>
              <a:gd name="connsiteY231" fmla="*/ 123195 h 1145283"/>
              <a:gd name="connsiteX232" fmla="*/ 1683872 w 1991501"/>
              <a:gd name="connsiteY232" fmla="*/ 140833 h 1145283"/>
              <a:gd name="connsiteX233" fmla="*/ 1687305 w 1991501"/>
              <a:gd name="connsiteY233" fmla="*/ 145404 h 1145283"/>
              <a:gd name="connsiteX234" fmla="*/ 1709106 w 1991501"/>
              <a:gd name="connsiteY234" fmla="*/ 121155 h 1145283"/>
              <a:gd name="connsiteX235" fmla="*/ 1710958 w 1991501"/>
              <a:gd name="connsiteY235" fmla="*/ 121920 h 1145283"/>
              <a:gd name="connsiteX236" fmla="*/ 1707764 w 1991501"/>
              <a:gd name="connsiteY236" fmla="*/ 132897 h 1145283"/>
              <a:gd name="connsiteX237" fmla="*/ 1710805 w 1991501"/>
              <a:gd name="connsiteY237" fmla="*/ 149091 h 1145283"/>
              <a:gd name="connsiteX238" fmla="*/ 1718945 w 1991501"/>
              <a:gd name="connsiteY238" fmla="*/ 144010 h 1145283"/>
              <a:gd name="connsiteX239" fmla="*/ 1716651 w 1991501"/>
              <a:gd name="connsiteY239" fmla="*/ 154732 h 1145283"/>
              <a:gd name="connsiteX240" fmla="*/ 1709972 w 1991501"/>
              <a:gd name="connsiteY240" fmla="*/ 161155 h 1145283"/>
              <a:gd name="connsiteX241" fmla="*/ 1716565 w 1991501"/>
              <a:gd name="connsiteY241" fmla="*/ 154630 h 1145283"/>
              <a:gd name="connsiteX242" fmla="*/ 1721272 w 1991501"/>
              <a:gd name="connsiteY242" fmla="*/ 148836 h 1145283"/>
              <a:gd name="connsiteX243" fmla="*/ 1722819 w 1991501"/>
              <a:gd name="connsiteY243" fmla="*/ 148938 h 1145283"/>
              <a:gd name="connsiteX244" fmla="*/ 1722071 w 1991501"/>
              <a:gd name="connsiteY244" fmla="*/ 163721 h 1145283"/>
              <a:gd name="connsiteX245" fmla="*/ 1731960 w 1991501"/>
              <a:gd name="connsiteY245" fmla="*/ 154630 h 1145283"/>
              <a:gd name="connsiteX246" fmla="*/ 1729055 w 1991501"/>
              <a:gd name="connsiteY246" fmla="*/ 163144 h 1145283"/>
              <a:gd name="connsiteX247" fmla="*/ 1723482 w 1991501"/>
              <a:gd name="connsiteY247" fmla="*/ 174358 h 1145283"/>
              <a:gd name="connsiteX248" fmla="*/ 1725844 w 1991501"/>
              <a:gd name="connsiteY248" fmla="*/ 175463 h 1145283"/>
              <a:gd name="connsiteX249" fmla="*/ 1734050 w 1991501"/>
              <a:gd name="connsiteY249" fmla="*/ 157502 h 1145283"/>
              <a:gd name="connsiteX250" fmla="*/ 1731824 w 1991501"/>
              <a:gd name="connsiteY250" fmla="*/ 154732 h 1145283"/>
              <a:gd name="connsiteX251" fmla="*/ 1734849 w 1991501"/>
              <a:gd name="connsiteY251" fmla="*/ 148768 h 1145283"/>
              <a:gd name="connsiteX252" fmla="*/ 1740678 w 1991501"/>
              <a:gd name="connsiteY252" fmla="*/ 153220 h 1145283"/>
              <a:gd name="connsiteX253" fmla="*/ 1734152 w 1991501"/>
              <a:gd name="connsiteY253" fmla="*/ 174409 h 1145283"/>
              <a:gd name="connsiteX254" fmla="*/ 1735937 w 1991501"/>
              <a:gd name="connsiteY254" fmla="*/ 175327 h 1145283"/>
              <a:gd name="connsiteX255" fmla="*/ 1750415 w 1991501"/>
              <a:gd name="connsiteY255" fmla="*/ 159626 h 1145283"/>
              <a:gd name="connsiteX256" fmla="*/ 1751960 w 1991501"/>
              <a:gd name="connsiteY256" fmla="*/ 160306 h 1145283"/>
              <a:gd name="connsiteX257" fmla="*/ 1749208 w 1991501"/>
              <a:gd name="connsiteY257" fmla="*/ 177672 h 1145283"/>
              <a:gd name="connsiteX258" fmla="*/ 1750245 w 1991501"/>
              <a:gd name="connsiteY258" fmla="*/ 177893 h 1145283"/>
              <a:gd name="connsiteX259" fmla="*/ 1757602 w 1991501"/>
              <a:gd name="connsiteY259" fmla="*/ 163772 h 1145283"/>
              <a:gd name="connsiteX260" fmla="*/ 1755088 w 1991501"/>
              <a:gd name="connsiteY260" fmla="*/ 190229 h 1145283"/>
              <a:gd name="connsiteX261" fmla="*/ 1766608 w 1991501"/>
              <a:gd name="connsiteY261" fmla="*/ 172676 h 1145283"/>
              <a:gd name="connsiteX262" fmla="*/ 1772963 w 1991501"/>
              <a:gd name="connsiteY262" fmla="*/ 172965 h 1145283"/>
              <a:gd name="connsiteX263" fmla="*/ 1773473 w 1991501"/>
              <a:gd name="connsiteY263" fmla="*/ 188887 h 1145283"/>
              <a:gd name="connsiteX264" fmla="*/ 1778707 w 1991501"/>
              <a:gd name="connsiteY264" fmla="*/ 196432 h 1145283"/>
              <a:gd name="connsiteX265" fmla="*/ 1789412 w 1991501"/>
              <a:gd name="connsiteY265" fmla="*/ 174885 h 1145283"/>
              <a:gd name="connsiteX266" fmla="*/ 1790533 w 1991501"/>
              <a:gd name="connsiteY266" fmla="*/ 204027 h 1145283"/>
              <a:gd name="connsiteX267" fmla="*/ 1796803 w 1991501"/>
              <a:gd name="connsiteY267" fmla="*/ 194240 h 1145283"/>
              <a:gd name="connsiteX268" fmla="*/ 1799080 w 1991501"/>
              <a:gd name="connsiteY268" fmla="*/ 194868 h 1145283"/>
              <a:gd name="connsiteX269" fmla="*/ 1797534 w 1991501"/>
              <a:gd name="connsiteY269" fmla="*/ 211351 h 1145283"/>
              <a:gd name="connsiteX270" fmla="*/ 1810686 w 1991501"/>
              <a:gd name="connsiteY270" fmla="*/ 208241 h 1145283"/>
              <a:gd name="connsiteX271" fmla="*/ 1810091 w 1991501"/>
              <a:gd name="connsiteY271" fmla="*/ 218522 h 1145283"/>
              <a:gd name="connsiteX272" fmla="*/ 1822955 w 1991501"/>
              <a:gd name="connsiteY272" fmla="*/ 214681 h 1145283"/>
              <a:gd name="connsiteX273" fmla="*/ 1821119 w 1991501"/>
              <a:gd name="connsiteY273" fmla="*/ 223874 h 1145283"/>
              <a:gd name="connsiteX274" fmla="*/ 1841969 w 1991501"/>
              <a:gd name="connsiteY274" fmla="*/ 212778 h 1145283"/>
              <a:gd name="connsiteX275" fmla="*/ 1843872 w 1991501"/>
              <a:gd name="connsiteY275" fmla="*/ 214392 h 1145283"/>
              <a:gd name="connsiteX276" fmla="*/ 1839692 w 1991501"/>
              <a:gd name="connsiteY276" fmla="*/ 225828 h 1145283"/>
              <a:gd name="connsiteX277" fmla="*/ 1845911 w 1991501"/>
              <a:gd name="connsiteY277" fmla="*/ 224741 h 1145283"/>
              <a:gd name="connsiteX278" fmla="*/ 1839420 w 1991501"/>
              <a:gd name="connsiteY278" fmla="*/ 238471 h 1145283"/>
              <a:gd name="connsiteX279" fmla="*/ 1843312 w 1991501"/>
              <a:gd name="connsiteY279" fmla="*/ 247392 h 1145283"/>
              <a:gd name="connsiteX280" fmla="*/ 1857874 w 1991501"/>
              <a:gd name="connsiteY280" fmla="*/ 232132 h 1145283"/>
              <a:gd name="connsiteX281" fmla="*/ 1874373 w 1991501"/>
              <a:gd name="connsiteY281" fmla="*/ 246168 h 1145283"/>
              <a:gd name="connsiteX282" fmla="*/ 1873473 w 1991501"/>
              <a:gd name="connsiteY282" fmla="*/ 250705 h 1145283"/>
              <a:gd name="connsiteX283" fmla="*/ 1879862 w 1991501"/>
              <a:gd name="connsiteY283" fmla="*/ 262515 h 1145283"/>
              <a:gd name="connsiteX284" fmla="*/ 1881068 w 1991501"/>
              <a:gd name="connsiteY284" fmla="*/ 259082 h 1145283"/>
              <a:gd name="connsiteX285" fmla="*/ 1882598 w 1991501"/>
              <a:gd name="connsiteY285" fmla="*/ 260051 h 1145283"/>
              <a:gd name="connsiteX286" fmla="*/ 1885538 w 1991501"/>
              <a:gd name="connsiteY286" fmla="*/ 274273 h 1145283"/>
              <a:gd name="connsiteX287" fmla="*/ 1887492 w 1991501"/>
              <a:gd name="connsiteY287" fmla="*/ 274443 h 1145283"/>
              <a:gd name="connsiteX288" fmla="*/ 1892793 w 1991501"/>
              <a:gd name="connsiteY288" fmla="*/ 263500 h 1145283"/>
              <a:gd name="connsiteX289" fmla="*/ 1900932 w 1991501"/>
              <a:gd name="connsiteY289" fmla="*/ 275684 h 1145283"/>
              <a:gd name="connsiteX290" fmla="*/ 1896345 w 1991501"/>
              <a:gd name="connsiteY290" fmla="*/ 275684 h 1145283"/>
              <a:gd name="connsiteX291" fmla="*/ 1901306 w 1991501"/>
              <a:gd name="connsiteY291" fmla="*/ 301410 h 1145283"/>
              <a:gd name="connsiteX292" fmla="*/ 1908239 w 1991501"/>
              <a:gd name="connsiteY292" fmla="*/ 286219 h 1145283"/>
              <a:gd name="connsiteX293" fmla="*/ 1919420 w 1991501"/>
              <a:gd name="connsiteY293" fmla="*/ 296346 h 1145283"/>
              <a:gd name="connsiteX294" fmla="*/ 1931026 w 1991501"/>
              <a:gd name="connsiteY294" fmla="*/ 283789 h 1145283"/>
              <a:gd name="connsiteX295" fmla="*/ 1924841 w 1991501"/>
              <a:gd name="connsiteY295" fmla="*/ 298640 h 1145283"/>
              <a:gd name="connsiteX296" fmla="*/ 1925520 w 1991501"/>
              <a:gd name="connsiteY296" fmla="*/ 299167 h 1145283"/>
              <a:gd name="connsiteX297" fmla="*/ 1929989 w 1991501"/>
              <a:gd name="connsiteY297" fmla="*/ 294307 h 1145283"/>
              <a:gd name="connsiteX298" fmla="*/ 1931484 w 1991501"/>
              <a:gd name="connsiteY298" fmla="*/ 295004 h 1145283"/>
              <a:gd name="connsiteX299" fmla="*/ 1924552 w 1991501"/>
              <a:gd name="connsiteY299" fmla="*/ 312302 h 1145283"/>
              <a:gd name="connsiteX300" fmla="*/ 1925690 w 1991501"/>
              <a:gd name="connsiteY300" fmla="*/ 313237 h 1145283"/>
              <a:gd name="connsiteX301" fmla="*/ 1931774 w 1991501"/>
              <a:gd name="connsiteY301" fmla="*/ 307459 h 1145283"/>
              <a:gd name="connsiteX302" fmla="*/ 1934305 w 1991501"/>
              <a:gd name="connsiteY302" fmla="*/ 308462 h 1145283"/>
              <a:gd name="connsiteX303" fmla="*/ 1943396 w 1991501"/>
              <a:gd name="connsiteY303" fmla="*/ 300866 h 1145283"/>
              <a:gd name="connsiteX304" fmla="*/ 1948120 w 1991501"/>
              <a:gd name="connsiteY304" fmla="*/ 310484 h 1145283"/>
              <a:gd name="connsiteX305" fmla="*/ 1953269 w 1991501"/>
              <a:gd name="connsiteY305" fmla="*/ 307884 h 1145283"/>
              <a:gd name="connsiteX306" fmla="*/ 1951756 w 1991501"/>
              <a:gd name="connsiteY306" fmla="*/ 317689 h 1145283"/>
              <a:gd name="connsiteX307" fmla="*/ 1961357 w 1991501"/>
              <a:gd name="connsiteY307" fmla="*/ 313747 h 1145283"/>
              <a:gd name="connsiteX308" fmla="*/ 1963056 w 1991501"/>
              <a:gd name="connsiteY308" fmla="*/ 333271 h 1145283"/>
              <a:gd name="connsiteX309" fmla="*/ 1964619 w 1991501"/>
              <a:gd name="connsiteY309" fmla="*/ 333696 h 1145283"/>
              <a:gd name="connsiteX310" fmla="*/ 1967695 w 1991501"/>
              <a:gd name="connsiteY310" fmla="*/ 329499 h 1145283"/>
              <a:gd name="connsiteX311" fmla="*/ 1977874 w 1991501"/>
              <a:gd name="connsiteY311" fmla="*/ 345760 h 1145283"/>
              <a:gd name="connsiteX312" fmla="*/ 1986709 w 1991501"/>
              <a:gd name="connsiteY312" fmla="*/ 340000 h 1145283"/>
              <a:gd name="connsiteX313" fmla="*/ 1988409 w 1991501"/>
              <a:gd name="connsiteY313" fmla="*/ 340968 h 1145283"/>
              <a:gd name="connsiteX314" fmla="*/ 1984773 w 1991501"/>
              <a:gd name="connsiteY314" fmla="*/ 350229 h 1145283"/>
              <a:gd name="connsiteX315" fmla="*/ 1991943 w 1991501"/>
              <a:gd name="connsiteY315" fmla="*/ 353984 h 1145283"/>
              <a:gd name="connsiteX316" fmla="*/ 1989105 w 1991501"/>
              <a:gd name="connsiteY316" fmla="*/ 381104 h 1145283"/>
              <a:gd name="connsiteX317" fmla="*/ 1986132 w 1991501"/>
              <a:gd name="connsiteY317" fmla="*/ 401835 h 1145283"/>
              <a:gd name="connsiteX318" fmla="*/ 1978417 w 1991501"/>
              <a:gd name="connsiteY318" fmla="*/ 429379 h 1145283"/>
              <a:gd name="connsiteX319" fmla="*/ 1977228 w 1991501"/>
              <a:gd name="connsiteY319" fmla="*/ 454120 h 1145283"/>
              <a:gd name="connsiteX320" fmla="*/ 1974781 w 1991501"/>
              <a:gd name="connsiteY320" fmla="*/ 460985 h 1145283"/>
              <a:gd name="connsiteX321" fmla="*/ 1970227 w 1991501"/>
              <a:gd name="connsiteY321" fmla="*/ 469804 h 1145283"/>
              <a:gd name="connsiteX322" fmla="*/ 1960643 w 1991501"/>
              <a:gd name="connsiteY322" fmla="*/ 495853 h 1145283"/>
              <a:gd name="connsiteX323" fmla="*/ 1951247 w 1991501"/>
              <a:gd name="connsiteY323" fmla="*/ 515378 h 1145283"/>
              <a:gd name="connsiteX324" fmla="*/ 1944891 w 1991501"/>
              <a:gd name="connsiteY324" fmla="*/ 523772 h 1145283"/>
              <a:gd name="connsiteX325" fmla="*/ 1946879 w 1991501"/>
              <a:gd name="connsiteY325" fmla="*/ 515751 h 1145283"/>
              <a:gd name="connsiteX326" fmla="*/ 1950584 w 1991501"/>
              <a:gd name="connsiteY326" fmla="*/ 500509 h 1145283"/>
              <a:gd name="connsiteX327" fmla="*/ 1965214 w 1991501"/>
              <a:gd name="connsiteY327" fmla="*/ 455633 h 1145283"/>
              <a:gd name="connsiteX328" fmla="*/ 1975273 w 1991501"/>
              <a:gd name="connsiteY328" fmla="*/ 420441 h 1145283"/>
              <a:gd name="connsiteX329" fmla="*/ 1975597 w 1991501"/>
              <a:gd name="connsiteY329" fmla="*/ 403959 h 1145283"/>
              <a:gd name="connsiteX330" fmla="*/ 1964280 w 1991501"/>
              <a:gd name="connsiteY330" fmla="*/ 415242 h 1145283"/>
              <a:gd name="connsiteX331" fmla="*/ 1963566 w 1991501"/>
              <a:gd name="connsiteY331" fmla="*/ 418453 h 1145283"/>
              <a:gd name="connsiteX332" fmla="*/ 1965096 w 1991501"/>
              <a:gd name="connsiteY332" fmla="*/ 425318 h 1145283"/>
              <a:gd name="connsiteX333" fmla="*/ 1954815 w 1991501"/>
              <a:gd name="connsiteY333" fmla="*/ 460204 h 1145283"/>
              <a:gd name="connsiteX334" fmla="*/ 1948953 w 1991501"/>
              <a:gd name="connsiteY334" fmla="*/ 474239 h 1145283"/>
              <a:gd name="connsiteX335" fmla="*/ 1940763 w 1991501"/>
              <a:gd name="connsiteY335" fmla="*/ 474341 h 1145283"/>
              <a:gd name="connsiteX336" fmla="*/ 1930397 w 1991501"/>
              <a:gd name="connsiteY336" fmla="*/ 495769 h 1145283"/>
              <a:gd name="connsiteX337" fmla="*/ 1918621 w 1991501"/>
              <a:gd name="connsiteY337" fmla="*/ 522888 h 1145283"/>
              <a:gd name="connsiteX338" fmla="*/ 1915631 w 1991501"/>
              <a:gd name="connsiteY338" fmla="*/ 526882 h 1145283"/>
              <a:gd name="connsiteX339" fmla="*/ 1909700 w 1991501"/>
              <a:gd name="connsiteY339" fmla="*/ 536822 h 1145283"/>
              <a:gd name="connsiteX340" fmla="*/ 1897449 w 1991501"/>
              <a:gd name="connsiteY340" fmla="*/ 551758 h 1145283"/>
              <a:gd name="connsiteX341" fmla="*/ 1891213 w 1991501"/>
              <a:gd name="connsiteY341" fmla="*/ 560305 h 1145283"/>
              <a:gd name="connsiteX342" fmla="*/ 1878333 w 1991501"/>
              <a:gd name="connsiteY342" fmla="*/ 582956 h 1145283"/>
              <a:gd name="connsiteX343" fmla="*/ 1872810 w 1991501"/>
              <a:gd name="connsiteY343" fmla="*/ 593831 h 1145283"/>
              <a:gd name="connsiteX344" fmla="*/ 1868155 w 1991501"/>
              <a:gd name="connsiteY344" fmla="*/ 584519 h 1145283"/>
              <a:gd name="connsiteX345" fmla="*/ 1882411 w 1991501"/>
              <a:gd name="connsiteY345" fmla="*/ 560577 h 1145283"/>
              <a:gd name="connsiteX346" fmla="*/ 1900338 w 1991501"/>
              <a:gd name="connsiteY346" fmla="*/ 527952 h 1145283"/>
              <a:gd name="connsiteX347" fmla="*/ 1910261 w 1991501"/>
              <a:gd name="connsiteY347" fmla="*/ 501308 h 1145283"/>
              <a:gd name="connsiteX348" fmla="*/ 1915308 w 1991501"/>
              <a:gd name="connsiteY348" fmla="*/ 493542 h 1145283"/>
              <a:gd name="connsiteX349" fmla="*/ 1912963 w 1991501"/>
              <a:gd name="connsiteY349" fmla="*/ 492523 h 1145283"/>
              <a:gd name="connsiteX350" fmla="*/ 1910363 w 1991501"/>
              <a:gd name="connsiteY350" fmla="*/ 501376 h 1145283"/>
              <a:gd name="connsiteX351" fmla="*/ 1899386 w 1991501"/>
              <a:gd name="connsiteY351" fmla="*/ 508547 h 1145283"/>
              <a:gd name="connsiteX352" fmla="*/ 1894900 w 1991501"/>
              <a:gd name="connsiteY352" fmla="*/ 525233 h 1145283"/>
              <a:gd name="connsiteX353" fmla="*/ 1883260 w 1991501"/>
              <a:gd name="connsiteY353" fmla="*/ 527068 h 1145283"/>
              <a:gd name="connsiteX354" fmla="*/ 1884144 w 1991501"/>
              <a:gd name="connsiteY354" fmla="*/ 533525 h 1145283"/>
              <a:gd name="connsiteX355" fmla="*/ 1885572 w 1991501"/>
              <a:gd name="connsiteY355" fmla="*/ 538334 h 1145283"/>
              <a:gd name="connsiteX356" fmla="*/ 1882258 w 1991501"/>
              <a:gd name="connsiteY356" fmla="*/ 539932 h 1145283"/>
              <a:gd name="connsiteX357" fmla="*/ 1879624 w 1991501"/>
              <a:gd name="connsiteY357" fmla="*/ 535429 h 1145283"/>
              <a:gd name="connsiteX358" fmla="*/ 1878180 w 1991501"/>
              <a:gd name="connsiteY358" fmla="*/ 532149 h 1145283"/>
              <a:gd name="connsiteX359" fmla="*/ 1861918 w 1991501"/>
              <a:gd name="connsiteY359" fmla="*/ 559337 h 1145283"/>
              <a:gd name="connsiteX360" fmla="*/ 1844093 w 1991501"/>
              <a:gd name="connsiteY360" fmla="*/ 583092 h 1145283"/>
              <a:gd name="connsiteX361" fmla="*/ 1842462 w 1991501"/>
              <a:gd name="connsiteY361" fmla="*/ 582056 h 1145283"/>
              <a:gd name="connsiteX362" fmla="*/ 1854391 w 1991501"/>
              <a:gd name="connsiteY362" fmla="*/ 561886 h 1145283"/>
              <a:gd name="connsiteX363" fmla="*/ 1852640 w 1991501"/>
              <a:gd name="connsiteY363" fmla="*/ 560713 h 1145283"/>
              <a:gd name="connsiteX364" fmla="*/ 1845095 w 1991501"/>
              <a:gd name="connsiteY364" fmla="*/ 571741 h 1145283"/>
              <a:gd name="connsiteX365" fmla="*/ 1831978 w 1991501"/>
              <a:gd name="connsiteY365" fmla="*/ 585709 h 1145283"/>
              <a:gd name="connsiteX366" fmla="*/ 1821034 w 1991501"/>
              <a:gd name="connsiteY366" fmla="*/ 603551 h 1145283"/>
              <a:gd name="connsiteX367" fmla="*/ 1810720 w 1991501"/>
              <a:gd name="connsiteY367" fmla="*/ 611775 h 1145283"/>
              <a:gd name="connsiteX368" fmla="*/ 1813218 w 1991501"/>
              <a:gd name="connsiteY368" fmla="*/ 602327 h 1145283"/>
              <a:gd name="connsiteX369" fmla="*/ 1811621 w 1991501"/>
              <a:gd name="connsiteY369" fmla="*/ 601427 h 1145283"/>
              <a:gd name="connsiteX370" fmla="*/ 1795852 w 1991501"/>
              <a:gd name="connsiteY370" fmla="*/ 626491 h 1145283"/>
              <a:gd name="connsiteX371" fmla="*/ 1789972 w 1991501"/>
              <a:gd name="connsiteY371" fmla="*/ 646915 h 1145283"/>
              <a:gd name="connsiteX372" fmla="*/ 1780933 w 1991501"/>
              <a:gd name="connsiteY372" fmla="*/ 660951 h 1145283"/>
              <a:gd name="connsiteX373" fmla="*/ 1773762 w 1991501"/>
              <a:gd name="connsiteY373" fmla="*/ 675666 h 1145283"/>
              <a:gd name="connsiteX374" fmla="*/ 1765860 w 1991501"/>
              <a:gd name="connsiteY374" fmla="*/ 681342 h 1145283"/>
              <a:gd name="connsiteX375" fmla="*/ 1765962 w 1991501"/>
              <a:gd name="connsiteY375" fmla="*/ 681427 h 1145283"/>
              <a:gd name="connsiteX376" fmla="*/ 1767067 w 1991501"/>
              <a:gd name="connsiteY376" fmla="*/ 675632 h 1145283"/>
              <a:gd name="connsiteX377" fmla="*/ 1766217 w 1991501"/>
              <a:gd name="connsiteY377" fmla="*/ 674970 h 1145283"/>
              <a:gd name="connsiteX378" fmla="*/ 1760066 w 1991501"/>
              <a:gd name="connsiteY378" fmla="*/ 683925 h 1145283"/>
              <a:gd name="connsiteX379" fmla="*/ 1747321 w 1991501"/>
              <a:gd name="connsiteY379" fmla="*/ 708615 h 1145283"/>
              <a:gd name="connsiteX380" fmla="*/ 1740287 w 1991501"/>
              <a:gd name="connsiteY380" fmla="*/ 717722 h 1145283"/>
              <a:gd name="connsiteX381" fmla="*/ 1730856 w 1991501"/>
              <a:gd name="connsiteY381" fmla="*/ 733542 h 1145283"/>
              <a:gd name="connsiteX382" fmla="*/ 1727151 w 1991501"/>
              <a:gd name="connsiteY382" fmla="*/ 750246 h 1145283"/>
              <a:gd name="connsiteX383" fmla="*/ 1718486 w 1991501"/>
              <a:gd name="connsiteY383" fmla="*/ 762259 h 1145283"/>
              <a:gd name="connsiteX384" fmla="*/ 1716701 w 1991501"/>
              <a:gd name="connsiteY384" fmla="*/ 749328 h 1145283"/>
              <a:gd name="connsiteX385" fmla="*/ 1712980 w 1991501"/>
              <a:gd name="connsiteY385" fmla="*/ 761257 h 1145283"/>
              <a:gd name="connsiteX386" fmla="*/ 1716855 w 1991501"/>
              <a:gd name="connsiteY386" fmla="*/ 743602 h 1145283"/>
              <a:gd name="connsiteX387" fmla="*/ 1719658 w 1991501"/>
              <a:gd name="connsiteY387" fmla="*/ 736023 h 1145283"/>
              <a:gd name="connsiteX388" fmla="*/ 1720202 w 1991501"/>
              <a:gd name="connsiteY388" fmla="*/ 730008 h 1145283"/>
              <a:gd name="connsiteX389" fmla="*/ 1733405 w 1991501"/>
              <a:gd name="connsiteY389" fmla="*/ 708326 h 1145283"/>
              <a:gd name="connsiteX390" fmla="*/ 1750533 w 1991501"/>
              <a:gd name="connsiteY390" fmla="*/ 678385 h 1145283"/>
              <a:gd name="connsiteX391" fmla="*/ 1752215 w 1991501"/>
              <a:gd name="connsiteY391" fmla="*/ 671962 h 1145283"/>
              <a:gd name="connsiteX392" fmla="*/ 1759370 w 1991501"/>
              <a:gd name="connsiteY392" fmla="*/ 666847 h 1145283"/>
              <a:gd name="connsiteX393" fmla="*/ 1767390 w 1991501"/>
              <a:gd name="connsiteY393" fmla="*/ 659762 h 1145283"/>
              <a:gd name="connsiteX394" fmla="*/ 1769497 w 1991501"/>
              <a:gd name="connsiteY394" fmla="*/ 657502 h 1145283"/>
              <a:gd name="connsiteX395" fmla="*/ 1768001 w 1991501"/>
              <a:gd name="connsiteY395" fmla="*/ 646813 h 1145283"/>
              <a:gd name="connsiteX396" fmla="*/ 1765351 w 1991501"/>
              <a:gd name="connsiteY396" fmla="*/ 649872 h 1145283"/>
              <a:gd name="connsiteX397" fmla="*/ 1761476 w 1991501"/>
              <a:gd name="connsiteY397" fmla="*/ 652421 h 1145283"/>
              <a:gd name="connsiteX398" fmla="*/ 1763227 w 1991501"/>
              <a:gd name="connsiteY398" fmla="*/ 645913 h 1145283"/>
              <a:gd name="connsiteX399" fmla="*/ 1762003 w 1991501"/>
              <a:gd name="connsiteY399" fmla="*/ 645539 h 1145283"/>
              <a:gd name="connsiteX400" fmla="*/ 1757092 w 1991501"/>
              <a:gd name="connsiteY400" fmla="*/ 656907 h 1145283"/>
              <a:gd name="connsiteX401" fmla="*/ 1742513 w 1991501"/>
              <a:gd name="connsiteY401" fmla="*/ 683670 h 1145283"/>
              <a:gd name="connsiteX402" fmla="*/ 1736106 w 1991501"/>
              <a:gd name="connsiteY402" fmla="*/ 691435 h 1145283"/>
              <a:gd name="connsiteX403" fmla="*/ 1728851 w 1991501"/>
              <a:gd name="connsiteY403" fmla="*/ 705318 h 1145283"/>
              <a:gd name="connsiteX404" fmla="*/ 1727746 w 1991501"/>
              <a:gd name="connsiteY404" fmla="*/ 709294 h 1145283"/>
              <a:gd name="connsiteX405" fmla="*/ 1721833 w 1991501"/>
              <a:gd name="connsiteY405" fmla="*/ 713050 h 1145283"/>
              <a:gd name="connsiteX406" fmla="*/ 1718248 w 1991501"/>
              <a:gd name="connsiteY406" fmla="*/ 706864 h 1145283"/>
              <a:gd name="connsiteX407" fmla="*/ 1723872 w 1991501"/>
              <a:gd name="connsiteY407" fmla="*/ 705879 h 1145283"/>
              <a:gd name="connsiteX408" fmla="*/ 1723243 w 1991501"/>
              <a:gd name="connsiteY408" fmla="*/ 704179 h 1145283"/>
              <a:gd name="connsiteX409" fmla="*/ 1718316 w 1991501"/>
              <a:gd name="connsiteY409" fmla="*/ 706949 h 1145283"/>
              <a:gd name="connsiteX410" fmla="*/ 1710024 w 1991501"/>
              <a:gd name="connsiteY410" fmla="*/ 718436 h 1145283"/>
              <a:gd name="connsiteX411" fmla="*/ 1696260 w 1991501"/>
              <a:gd name="connsiteY411" fmla="*/ 729736 h 1145283"/>
              <a:gd name="connsiteX412" fmla="*/ 1712725 w 1991501"/>
              <a:gd name="connsiteY412" fmla="*/ 698691 h 1145283"/>
              <a:gd name="connsiteX413" fmla="*/ 1724008 w 1991501"/>
              <a:gd name="connsiteY413" fmla="*/ 685913 h 1145283"/>
              <a:gd name="connsiteX414" fmla="*/ 1732249 w 1991501"/>
              <a:gd name="connsiteY414" fmla="*/ 670535 h 1145283"/>
              <a:gd name="connsiteX415" fmla="*/ 1736464 w 1991501"/>
              <a:gd name="connsiteY415" fmla="*/ 661631 h 1145283"/>
              <a:gd name="connsiteX416" fmla="*/ 1739336 w 1991501"/>
              <a:gd name="connsiteY416" fmla="*/ 668428 h 1145283"/>
              <a:gd name="connsiteX417" fmla="*/ 1742479 w 1991501"/>
              <a:gd name="connsiteY417" fmla="*/ 673287 h 1145283"/>
              <a:gd name="connsiteX418" fmla="*/ 1762462 w 1991501"/>
              <a:gd name="connsiteY418" fmla="*/ 635531 h 1145283"/>
              <a:gd name="connsiteX419" fmla="*/ 1764077 w 1991501"/>
              <a:gd name="connsiteY419" fmla="*/ 629107 h 1145283"/>
              <a:gd name="connsiteX420" fmla="*/ 1761646 w 1991501"/>
              <a:gd name="connsiteY420" fmla="*/ 628971 h 1145283"/>
              <a:gd name="connsiteX421" fmla="*/ 1762547 w 1991501"/>
              <a:gd name="connsiteY421" fmla="*/ 635581 h 1145283"/>
              <a:gd name="connsiteX422" fmla="*/ 1751723 w 1991501"/>
              <a:gd name="connsiteY422" fmla="*/ 639864 h 1145283"/>
              <a:gd name="connsiteX423" fmla="*/ 1759336 w 1991501"/>
              <a:gd name="connsiteY423" fmla="*/ 620271 h 1145283"/>
              <a:gd name="connsiteX424" fmla="*/ 1751213 w 1991501"/>
              <a:gd name="connsiteY424" fmla="*/ 627051 h 1145283"/>
              <a:gd name="connsiteX425" fmla="*/ 1749480 w 1991501"/>
              <a:gd name="connsiteY425" fmla="*/ 626032 h 1145283"/>
              <a:gd name="connsiteX426" fmla="*/ 1753014 w 1991501"/>
              <a:gd name="connsiteY426" fmla="*/ 613050 h 1145283"/>
              <a:gd name="connsiteX427" fmla="*/ 1760745 w 1991501"/>
              <a:gd name="connsiteY427" fmla="*/ 616108 h 1145283"/>
              <a:gd name="connsiteX428" fmla="*/ 1775223 w 1991501"/>
              <a:gd name="connsiteY428" fmla="*/ 580781 h 1145283"/>
              <a:gd name="connsiteX429" fmla="*/ 1773082 w 1991501"/>
              <a:gd name="connsiteY429" fmla="*/ 579354 h 1145283"/>
              <a:gd name="connsiteX430" fmla="*/ 1754985 w 1991501"/>
              <a:gd name="connsiteY430" fmla="*/ 598283 h 1145283"/>
              <a:gd name="connsiteX431" fmla="*/ 1754204 w 1991501"/>
              <a:gd name="connsiteY431" fmla="*/ 597960 h 1145283"/>
              <a:gd name="connsiteX432" fmla="*/ 1760219 w 1991501"/>
              <a:gd name="connsiteY432" fmla="*/ 583245 h 1145283"/>
              <a:gd name="connsiteX433" fmla="*/ 1758112 w 1991501"/>
              <a:gd name="connsiteY433" fmla="*/ 582073 h 1145283"/>
              <a:gd name="connsiteX434" fmla="*/ 1744025 w 1991501"/>
              <a:gd name="connsiteY434" fmla="*/ 602073 h 1145283"/>
              <a:gd name="connsiteX435" fmla="*/ 1729548 w 1991501"/>
              <a:gd name="connsiteY435" fmla="*/ 628683 h 1145283"/>
              <a:gd name="connsiteX436" fmla="*/ 1715801 w 1991501"/>
              <a:gd name="connsiteY436" fmla="*/ 639269 h 1145283"/>
              <a:gd name="connsiteX437" fmla="*/ 1714170 w 1991501"/>
              <a:gd name="connsiteY437" fmla="*/ 641087 h 1145283"/>
              <a:gd name="connsiteX438" fmla="*/ 1708579 w 1991501"/>
              <a:gd name="connsiteY438" fmla="*/ 659371 h 1145283"/>
              <a:gd name="connsiteX439" fmla="*/ 1716633 w 1991501"/>
              <a:gd name="connsiteY439" fmla="*/ 659371 h 1145283"/>
              <a:gd name="connsiteX440" fmla="*/ 1716531 w 1991501"/>
              <a:gd name="connsiteY440" fmla="*/ 659269 h 1145283"/>
              <a:gd name="connsiteX441" fmla="*/ 1707407 w 1991501"/>
              <a:gd name="connsiteY441" fmla="*/ 683364 h 1145283"/>
              <a:gd name="connsiteX442" fmla="*/ 1700100 w 1991501"/>
              <a:gd name="connsiteY442" fmla="*/ 680441 h 1145283"/>
              <a:gd name="connsiteX443" fmla="*/ 1699692 w 1991501"/>
              <a:gd name="connsiteY443" fmla="*/ 676431 h 1145283"/>
              <a:gd name="connsiteX444" fmla="*/ 1697058 w 1991501"/>
              <a:gd name="connsiteY444" fmla="*/ 670909 h 1145283"/>
              <a:gd name="connsiteX445" fmla="*/ 1692232 w 1991501"/>
              <a:gd name="connsiteY445" fmla="*/ 676635 h 1145283"/>
              <a:gd name="connsiteX446" fmla="*/ 1685079 w 1991501"/>
              <a:gd name="connsiteY446" fmla="*/ 689107 h 1145283"/>
              <a:gd name="connsiteX447" fmla="*/ 1682054 w 1991501"/>
              <a:gd name="connsiteY447" fmla="*/ 699184 h 1145283"/>
              <a:gd name="connsiteX448" fmla="*/ 1673694 w 1991501"/>
              <a:gd name="connsiteY448" fmla="*/ 714477 h 1145283"/>
              <a:gd name="connsiteX449" fmla="*/ 1669667 w 1991501"/>
              <a:gd name="connsiteY449" fmla="*/ 721036 h 1145283"/>
              <a:gd name="connsiteX450" fmla="*/ 1662377 w 1991501"/>
              <a:gd name="connsiteY450" fmla="*/ 727136 h 1145283"/>
              <a:gd name="connsiteX451" fmla="*/ 1630669 w 1991501"/>
              <a:gd name="connsiteY451" fmla="*/ 779371 h 1145283"/>
              <a:gd name="connsiteX452" fmla="*/ 1634102 w 1991501"/>
              <a:gd name="connsiteY452" fmla="*/ 783432 h 1145283"/>
              <a:gd name="connsiteX453" fmla="*/ 1628138 w 1991501"/>
              <a:gd name="connsiteY453" fmla="*/ 785131 h 1145283"/>
              <a:gd name="connsiteX454" fmla="*/ 1629463 w 1991501"/>
              <a:gd name="connsiteY454" fmla="*/ 788003 h 1145283"/>
              <a:gd name="connsiteX455" fmla="*/ 1615478 w 1991501"/>
              <a:gd name="connsiteY455" fmla="*/ 809668 h 1145283"/>
              <a:gd name="connsiteX456" fmla="*/ 1608409 w 1991501"/>
              <a:gd name="connsiteY456" fmla="*/ 830212 h 1145283"/>
              <a:gd name="connsiteX457" fmla="*/ 1597959 w 1991501"/>
              <a:gd name="connsiteY457" fmla="*/ 843585 h 1145283"/>
              <a:gd name="connsiteX458" fmla="*/ 1592980 w 1991501"/>
              <a:gd name="connsiteY458" fmla="*/ 851928 h 1145283"/>
              <a:gd name="connsiteX459" fmla="*/ 1574390 w 1991501"/>
              <a:gd name="connsiteY459" fmla="*/ 879506 h 1145283"/>
              <a:gd name="connsiteX460" fmla="*/ 1561119 w 1991501"/>
              <a:gd name="connsiteY460" fmla="*/ 893134 h 1145283"/>
              <a:gd name="connsiteX461" fmla="*/ 1561119 w 1991501"/>
              <a:gd name="connsiteY461" fmla="*/ 885131 h 1145283"/>
              <a:gd name="connsiteX462" fmla="*/ 1559811 w 1991501"/>
              <a:gd name="connsiteY462" fmla="*/ 884281 h 1145283"/>
              <a:gd name="connsiteX463" fmla="*/ 1551995 w 1991501"/>
              <a:gd name="connsiteY463" fmla="*/ 895258 h 1145283"/>
              <a:gd name="connsiteX464" fmla="*/ 1545401 w 1991501"/>
              <a:gd name="connsiteY464" fmla="*/ 915054 h 1145283"/>
              <a:gd name="connsiteX465" fmla="*/ 1545351 w 1991501"/>
              <a:gd name="connsiteY465" fmla="*/ 915870 h 1145283"/>
              <a:gd name="connsiteX466" fmla="*/ 1526948 w 1991501"/>
              <a:gd name="connsiteY466" fmla="*/ 935836 h 1145283"/>
              <a:gd name="connsiteX467" fmla="*/ 1518860 w 1991501"/>
              <a:gd name="connsiteY467" fmla="*/ 940152 h 1145283"/>
              <a:gd name="connsiteX468" fmla="*/ 1533099 w 1991501"/>
              <a:gd name="connsiteY468" fmla="*/ 915972 h 1145283"/>
              <a:gd name="connsiteX469" fmla="*/ 1532997 w 1991501"/>
              <a:gd name="connsiteY469" fmla="*/ 915887 h 1145283"/>
              <a:gd name="connsiteX470" fmla="*/ 1531162 w 1991501"/>
              <a:gd name="connsiteY470" fmla="*/ 923194 h 1145283"/>
              <a:gd name="connsiteX471" fmla="*/ 1533252 w 1991501"/>
              <a:gd name="connsiteY471" fmla="*/ 923789 h 1145283"/>
              <a:gd name="connsiteX472" fmla="*/ 1536480 w 1991501"/>
              <a:gd name="connsiteY472" fmla="*/ 914154 h 1145283"/>
              <a:gd name="connsiteX473" fmla="*/ 1536379 w 1991501"/>
              <a:gd name="connsiteY473" fmla="*/ 914256 h 1145283"/>
              <a:gd name="connsiteX474" fmla="*/ 1542972 w 1991501"/>
              <a:gd name="connsiteY474" fmla="*/ 905930 h 1145283"/>
              <a:gd name="connsiteX475" fmla="*/ 1538622 w 1991501"/>
              <a:gd name="connsiteY475" fmla="*/ 905046 h 1145283"/>
              <a:gd name="connsiteX476" fmla="*/ 1547050 w 1991501"/>
              <a:gd name="connsiteY476" fmla="*/ 893729 h 1145283"/>
              <a:gd name="connsiteX477" fmla="*/ 1544960 w 1991501"/>
              <a:gd name="connsiteY477" fmla="*/ 888427 h 1145283"/>
              <a:gd name="connsiteX478" fmla="*/ 1537484 w 1991501"/>
              <a:gd name="connsiteY478" fmla="*/ 899812 h 1145283"/>
              <a:gd name="connsiteX479" fmla="*/ 1535852 w 1991501"/>
              <a:gd name="connsiteY479" fmla="*/ 899167 h 1145283"/>
              <a:gd name="connsiteX480" fmla="*/ 1536753 w 1991501"/>
              <a:gd name="connsiteY480" fmla="*/ 891282 h 1145283"/>
              <a:gd name="connsiteX481" fmla="*/ 1529531 w 1991501"/>
              <a:gd name="connsiteY481" fmla="*/ 904145 h 1145283"/>
              <a:gd name="connsiteX482" fmla="*/ 1524790 w 1991501"/>
              <a:gd name="connsiteY482" fmla="*/ 916142 h 1145283"/>
              <a:gd name="connsiteX483" fmla="*/ 1503974 w 1991501"/>
              <a:gd name="connsiteY483" fmla="*/ 941766 h 1145283"/>
              <a:gd name="connsiteX484" fmla="*/ 1493881 w 1991501"/>
              <a:gd name="connsiteY484" fmla="*/ 958198 h 1145283"/>
              <a:gd name="connsiteX485" fmla="*/ 1490483 w 1991501"/>
              <a:gd name="connsiteY485" fmla="*/ 962480 h 1145283"/>
              <a:gd name="connsiteX486" fmla="*/ 1488647 w 1991501"/>
              <a:gd name="connsiteY486" fmla="*/ 961494 h 1145283"/>
              <a:gd name="connsiteX487" fmla="*/ 1496396 w 1991501"/>
              <a:gd name="connsiteY487" fmla="*/ 944927 h 1145283"/>
              <a:gd name="connsiteX488" fmla="*/ 1495325 w 1991501"/>
              <a:gd name="connsiteY488" fmla="*/ 943771 h 1145283"/>
              <a:gd name="connsiteX489" fmla="*/ 1479930 w 1991501"/>
              <a:gd name="connsiteY489" fmla="*/ 951758 h 1145283"/>
              <a:gd name="connsiteX490" fmla="*/ 1483686 w 1991501"/>
              <a:gd name="connsiteY490" fmla="*/ 942684 h 1145283"/>
              <a:gd name="connsiteX491" fmla="*/ 1480219 w 1991501"/>
              <a:gd name="connsiteY491" fmla="*/ 938776 h 1145283"/>
              <a:gd name="connsiteX492" fmla="*/ 1474748 w 1991501"/>
              <a:gd name="connsiteY492" fmla="*/ 949226 h 1145283"/>
              <a:gd name="connsiteX493" fmla="*/ 1487237 w 1991501"/>
              <a:gd name="connsiteY493" fmla="*/ 954697 h 1145283"/>
              <a:gd name="connsiteX494" fmla="*/ 1484263 w 1991501"/>
              <a:gd name="connsiteY494" fmla="*/ 964128 h 1145283"/>
              <a:gd name="connsiteX495" fmla="*/ 1464042 w 1991501"/>
              <a:gd name="connsiteY495" fmla="*/ 959285 h 1145283"/>
              <a:gd name="connsiteX496" fmla="*/ 1474833 w 1991501"/>
              <a:gd name="connsiteY496" fmla="*/ 940611 h 1145283"/>
              <a:gd name="connsiteX497" fmla="*/ 1480967 w 1991501"/>
              <a:gd name="connsiteY497" fmla="*/ 921987 h 1145283"/>
              <a:gd name="connsiteX498" fmla="*/ 1478452 w 1991501"/>
              <a:gd name="connsiteY498" fmla="*/ 920866 h 1145283"/>
              <a:gd name="connsiteX499" fmla="*/ 1472997 w 1991501"/>
              <a:gd name="connsiteY499" fmla="*/ 931146 h 1145283"/>
              <a:gd name="connsiteX500" fmla="*/ 1453235 w 1991501"/>
              <a:gd name="connsiteY500" fmla="*/ 932743 h 1145283"/>
              <a:gd name="connsiteX501" fmla="*/ 1443210 w 1991501"/>
              <a:gd name="connsiteY501" fmla="*/ 950636 h 1145283"/>
              <a:gd name="connsiteX502" fmla="*/ 1434187 w 1991501"/>
              <a:gd name="connsiteY502" fmla="*/ 949447 h 1145283"/>
              <a:gd name="connsiteX503" fmla="*/ 1439624 w 1991501"/>
              <a:gd name="connsiteY503" fmla="*/ 958130 h 1145283"/>
              <a:gd name="connsiteX504" fmla="*/ 1430839 w 1991501"/>
              <a:gd name="connsiteY504" fmla="*/ 956448 h 1145283"/>
              <a:gd name="connsiteX505" fmla="*/ 1427628 w 1991501"/>
              <a:gd name="connsiteY505" fmla="*/ 965216 h 1145283"/>
              <a:gd name="connsiteX506" fmla="*/ 1436039 w 1991501"/>
              <a:gd name="connsiteY506" fmla="*/ 959727 h 1145283"/>
              <a:gd name="connsiteX507" fmla="*/ 1420049 w 1991501"/>
              <a:gd name="connsiteY507" fmla="*/ 981681 h 1145283"/>
              <a:gd name="connsiteX508" fmla="*/ 1419590 w 1991501"/>
              <a:gd name="connsiteY508" fmla="*/ 975292 h 1145283"/>
              <a:gd name="connsiteX509" fmla="*/ 1414272 w 1991501"/>
              <a:gd name="connsiteY509" fmla="*/ 975904 h 1145283"/>
              <a:gd name="connsiteX510" fmla="*/ 1420967 w 1991501"/>
              <a:gd name="connsiteY510" fmla="*/ 960033 h 1145283"/>
              <a:gd name="connsiteX511" fmla="*/ 1422531 w 1991501"/>
              <a:gd name="connsiteY511" fmla="*/ 958453 h 1145283"/>
              <a:gd name="connsiteX512" fmla="*/ 1425453 w 1991501"/>
              <a:gd name="connsiteY512" fmla="*/ 952353 h 1145283"/>
              <a:gd name="connsiteX513" fmla="*/ 1423754 w 1991501"/>
              <a:gd name="connsiteY513" fmla="*/ 951010 h 1145283"/>
              <a:gd name="connsiteX514" fmla="*/ 1419165 w 1991501"/>
              <a:gd name="connsiteY514" fmla="*/ 955224 h 1145283"/>
              <a:gd name="connsiteX515" fmla="*/ 1417772 w 1991501"/>
              <a:gd name="connsiteY515" fmla="*/ 957824 h 1145283"/>
              <a:gd name="connsiteX516" fmla="*/ 1407798 w 1991501"/>
              <a:gd name="connsiteY516" fmla="*/ 965929 h 1145283"/>
              <a:gd name="connsiteX517" fmla="*/ 1415155 w 1991501"/>
              <a:gd name="connsiteY517" fmla="*/ 942225 h 1145283"/>
              <a:gd name="connsiteX518" fmla="*/ 1408002 w 1991501"/>
              <a:gd name="connsiteY518" fmla="*/ 957875 h 1145283"/>
              <a:gd name="connsiteX519" fmla="*/ 1400287 w 1991501"/>
              <a:gd name="connsiteY519" fmla="*/ 970823 h 1145283"/>
              <a:gd name="connsiteX520" fmla="*/ 1399489 w 1991501"/>
              <a:gd name="connsiteY520" fmla="*/ 956550 h 1145283"/>
              <a:gd name="connsiteX521" fmla="*/ 1391689 w 1991501"/>
              <a:gd name="connsiteY521" fmla="*/ 970432 h 1145283"/>
              <a:gd name="connsiteX522" fmla="*/ 1364926 w 1991501"/>
              <a:gd name="connsiteY522" fmla="*/ 1017450 h 1145283"/>
              <a:gd name="connsiteX523" fmla="*/ 1366813 w 1991501"/>
              <a:gd name="connsiteY523" fmla="*/ 1018861 h 1145283"/>
              <a:gd name="connsiteX524" fmla="*/ 1380117 w 1991501"/>
              <a:gd name="connsiteY524" fmla="*/ 1006949 h 1145283"/>
              <a:gd name="connsiteX525" fmla="*/ 1379285 w 1991501"/>
              <a:gd name="connsiteY525" fmla="*/ 1014120 h 1145283"/>
              <a:gd name="connsiteX526" fmla="*/ 1365963 w 1991501"/>
              <a:gd name="connsiteY526" fmla="*/ 1026303 h 1145283"/>
              <a:gd name="connsiteX527" fmla="*/ 1365963 w 1991501"/>
              <a:gd name="connsiteY527" fmla="*/ 1032437 h 1145283"/>
              <a:gd name="connsiteX528" fmla="*/ 1361918 w 1991501"/>
              <a:gd name="connsiteY528" fmla="*/ 1032437 h 1145283"/>
              <a:gd name="connsiteX529" fmla="*/ 1357602 w 1991501"/>
              <a:gd name="connsiteY529" fmla="*/ 1046320 h 1145283"/>
              <a:gd name="connsiteX530" fmla="*/ 1358214 w 1991501"/>
              <a:gd name="connsiteY530" fmla="*/ 1047204 h 1145283"/>
              <a:gd name="connsiteX531" fmla="*/ 1373694 w 1991501"/>
              <a:gd name="connsiteY531" fmla="*/ 1030925 h 1145283"/>
              <a:gd name="connsiteX532" fmla="*/ 1341952 w 1991501"/>
              <a:gd name="connsiteY532" fmla="*/ 1071707 h 1145283"/>
              <a:gd name="connsiteX533" fmla="*/ 1350907 w 1991501"/>
              <a:gd name="connsiteY533" fmla="*/ 1076363 h 1145283"/>
              <a:gd name="connsiteX534" fmla="*/ 1384535 w 1991501"/>
              <a:gd name="connsiteY534" fmla="*/ 1038028 h 1145283"/>
              <a:gd name="connsiteX535" fmla="*/ 1386847 w 1991501"/>
              <a:gd name="connsiteY535" fmla="*/ 1039642 h 1145283"/>
              <a:gd name="connsiteX536" fmla="*/ 1375818 w 1991501"/>
              <a:gd name="connsiteY536" fmla="*/ 1057909 h 1145283"/>
              <a:gd name="connsiteX537" fmla="*/ 1388597 w 1991501"/>
              <a:gd name="connsiteY537" fmla="*/ 1052624 h 1145283"/>
              <a:gd name="connsiteX538" fmla="*/ 1376617 w 1991501"/>
              <a:gd name="connsiteY538" fmla="*/ 1066966 h 1145283"/>
              <a:gd name="connsiteX539" fmla="*/ 1373049 w 1991501"/>
              <a:gd name="connsiteY539" fmla="*/ 1061392 h 1145283"/>
              <a:gd name="connsiteX540" fmla="*/ 1354850 w 1991501"/>
              <a:gd name="connsiteY540" fmla="*/ 1084145 h 1145283"/>
              <a:gd name="connsiteX541" fmla="*/ 1353881 w 1991501"/>
              <a:gd name="connsiteY541" fmla="*/ 1085505 h 1145283"/>
              <a:gd name="connsiteX542" fmla="*/ 1353576 w 1991501"/>
              <a:gd name="connsiteY542" fmla="*/ 1091520 h 1145283"/>
              <a:gd name="connsiteX543" fmla="*/ 1370873 w 1991501"/>
              <a:gd name="connsiteY543" fmla="*/ 1084655 h 1145283"/>
              <a:gd name="connsiteX544" fmla="*/ 1352504 w 1991501"/>
              <a:gd name="connsiteY544" fmla="*/ 1102786 h 1145283"/>
              <a:gd name="connsiteX545" fmla="*/ 1354340 w 1991501"/>
              <a:gd name="connsiteY545" fmla="*/ 1104842 h 1145283"/>
              <a:gd name="connsiteX546" fmla="*/ 1364824 w 1991501"/>
              <a:gd name="connsiteY546" fmla="*/ 1095513 h 1145283"/>
              <a:gd name="connsiteX547" fmla="*/ 1407118 w 1991501"/>
              <a:gd name="connsiteY547" fmla="*/ 1052556 h 1145283"/>
              <a:gd name="connsiteX548" fmla="*/ 1415614 w 1991501"/>
              <a:gd name="connsiteY548" fmla="*/ 1045590 h 1145283"/>
              <a:gd name="connsiteX549" fmla="*/ 1419251 w 1991501"/>
              <a:gd name="connsiteY549" fmla="*/ 1038844 h 1145283"/>
              <a:gd name="connsiteX550" fmla="*/ 1424603 w 1991501"/>
              <a:gd name="connsiteY550" fmla="*/ 1028920 h 1145283"/>
              <a:gd name="connsiteX551" fmla="*/ 1426336 w 1991501"/>
              <a:gd name="connsiteY551" fmla="*/ 1035836 h 1145283"/>
              <a:gd name="connsiteX552" fmla="*/ 1436413 w 1991501"/>
              <a:gd name="connsiteY552" fmla="*/ 1032947 h 1145283"/>
              <a:gd name="connsiteX553" fmla="*/ 1441596 w 1991501"/>
              <a:gd name="connsiteY553" fmla="*/ 1020322 h 1145283"/>
              <a:gd name="connsiteX554" fmla="*/ 1441596 w 1991501"/>
              <a:gd name="connsiteY554" fmla="*/ 1026320 h 1145283"/>
              <a:gd name="connsiteX555" fmla="*/ 1446387 w 1991501"/>
              <a:gd name="connsiteY555" fmla="*/ 1024791 h 1145283"/>
              <a:gd name="connsiteX556" fmla="*/ 1447169 w 1991501"/>
              <a:gd name="connsiteY556" fmla="*/ 1026796 h 1145283"/>
              <a:gd name="connsiteX557" fmla="*/ 1421341 w 1991501"/>
              <a:gd name="connsiteY557" fmla="*/ 1055088 h 1145283"/>
              <a:gd name="connsiteX558" fmla="*/ 1418843 w 1991501"/>
              <a:gd name="connsiteY558" fmla="*/ 1057977 h 1145283"/>
              <a:gd name="connsiteX559" fmla="*/ 1412963 w 1991501"/>
              <a:gd name="connsiteY559" fmla="*/ 1066507 h 1145283"/>
              <a:gd name="connsiteX560" fmla="*/ 1411230 w 1991501"/>
              <a:gd name="connsiteY560" fmla="*/ 1065573 h 1145283"/>
              <a:gd name="connsiteX561" fmla="*/ 1412080 w 1991501"/>
              <a:gd name="connsiteY561" fmla="*/ 1062259 h 1145283"/>
              <a:gd name="connsiteX562" fmla="*/ 1413762 w 1991501"/>
              <a:gd name="connsiteY562" fmla="*/ 1058878 h 1145283"/>
              <a:gd name="connsiteX563" fmla="*/ 1412301 w 1991501"/>
              <a:gd name="connsiteY563" fmla="*/ 1057688 h 1145283"/>
              <a:gd name="connsiteX564" fmla="*/ 1400610 w 1991501"/>
              <a:gd name="connsiteY564" fmla="*/ 1069515 h 1145283"/>
              <a:gd name="connsiteX565" fmla="*/ 1401766 w 1991501"/>
              <a:gd name="connsiteY565" fmla="*/ 1071027 h 1145283"/>
              <a:gd name="connsiteX566" fmla="*/ 1408563 w 1991501"/>
              <a:gd name="connsiteY566" fmla="*/ 1066711 h 1145283"/>
              <a:gd name="connsiteX567" fmla="*/ 1396940 w 1991501"/>
              <a:gd name="connsiteY567" fmla="*/ 1083211 h 1145283"/>
              <a:gd name="connsiteX568" fmla="*/ 1384451 w 1991501"/>
              <a:gd name="connsiteY568" fmla="*/ 1097586 h 1145283"/>
              <a:gd name="connsiteX569" fmla="*/ 1415564 w 1991501"/>
              <a:gd name="connsiteY569" fmla="*/ 1072403 h 1145283"/>
              <a:gd name="connsiteX570" fmla="*/ 1417381 w 1991501"/>
              <a:gd name="connsiteY570" fmla="*/ 1074103 h 1145283"/>
              <a:gd name="connsiteX571" fmla="*/ 1412199 w 1991501"/>
              <a:gd name="connsiteY571" fmla="*/ 1080764 h 1145283"/>
              <a:gd name="connsiteX572" fmla="*/ 1409072 w 1991501"/>
              <a:gd name="connsiteY572" fmla="*/ 1089175 h 1145283"/>
              <a:gd name="connsiteX573" fmla="*/ 1409004 w 1991501"/>
              <a:gd name="connsiteY573" fmla="*/ 1089073 h 1145283"/>
              <a:gd name="connsiteX574" fmla="*/ 1402853 w 1991501"/>
              <a:gd name="connsiteY574" fmla="*/ 1105437 h 1145283"/>
              <a:gd name="connsiteX575" fmla="*/ 1385878 w 1991501"/>
              <a:gd name="connsiteY575" fmla="*/ 1122429 h 1145283"/>
              <a:gd name="connsiteX576" fmla="*/ 1387203 w 1991501"/>
              <a:gd name="connsiteY576" fmla="*/ 1124502 h 1145283"/>
              <a:gd name="connsiteX577" fmla="*/ 1397756 w 1991501"/>
              <a:gd name="connsiteY577" fmla="*/ 1120373 h 1145283"/>
              <a:gd name="connsiteX578" fmla="*/ 1398792 w 1991501"/>
              <a:gd name="connsiteY578" fmla="*/ 1121511 h 1145283"/>
              <a:gd name="connsiteX579" fmla="*/ 1396005 w 1991501"/>
              <a:gd name="connsiteY579" fmla="*/ 1125657 h 1145283"/>
              <a:gd name="connsiteX580" fmla="*/ 1372131 w 1991501"/>
              <a:gd name="connsiteY580" fmla="*/ 1143160 h 1145283"/>
              <a:gd name="connsiteX581" fmla="*/ 1353712 w 1991501"/>
              <a:gd name="connsiteY581" fmla="*/ 1141511 h 1145283"/>
              <a:gd name="connsiteX582" fmla="*/ 1361834 w 1991501"/>
              <a:gd name="connsiteY582" fmla="*/ 1130670 h 1145283"/>
              <a:gd name="connsiteX583" fmla="*/ 1372606 w 1991501"/>
              <a:gd name="connsiteY583" fmla="*/ 1121766 h 1145283"/>
              <a:gd name="connsiteX584" fmla="*/ 1347543 w 1991501"/>
              <a:gd name="connsiteY584" fmla="*/ 1128767 h 1145283"/>
              <a:gd name="connsiteX585" fmla="*/ 1356753 w 1991501"/>
              <a:gd name="connsiteY585" fmla="*/ 1117331 h 1145283"/>
              <a:gd name="connsiteX586" fmla="*/ 1363108 w 1991501"/>
              <a:gd name="connsiteY586" fmla="*/ 1119370 h 1145283"/>
              <a:gd name="connsiteX587" fmla="*/ 1363924 w 1991501"/>
              <a:gd name="connsiteY587" fmla="*/ 1117807 h 1145283"/>
              <a:gd name="connsiteX588" fmla="*/ 1358180 w 1991501"/>
              <a:gd name="connsiteY588" fmla="*/ 1113066 h 1145283"/>
              <a:gd name="connsiteX589" fmla="*/ 1340831 w 1991501"/>
              <a:gd name="connsiteY589" fmla="*/ 1112879 h 1145283"/>
              <a:gd name="connsiteX590" fmla="*/ 1330414 w 1991501"/>
              <a:gd name="connsiteY590" fmla="*/ 1113168 h 1145283"/>
              <a:gd name="connsiteX591" fmla="*/ 1322038 w 1991501"/>
              <a:gd name="connsiteY591" fmla="*/ 1115207 h 1145283"/>
              <a:gd name="connsiteX592" fmla="*/ 1325759 w 1991501"/>
              <a:gd name="connsiteY592" fmla="*/ 1107833 h 1145283"/>
              <a:gd name="connsiteX593" fmla="*/ 1335716 w 1991501"/>
              <a:gd name="connsiteY593" fmla="*/ 1101732 h 1145283"/>
              <a:gd name="connsiteX594" fmla="*/ 1325827 w 1991501"/>
              <a:gd name="connsiteY594" fmla="*/ 1107900 h 1145283"/>
              <a:gd name="connsiteX595" fmla="*/ 1319591 w 1991501"/>
              <a:gd name="connsiteY595" fmla="*/ 1107034 h 1145283"/>
              <a:gd name="connsiteX596" fmla="*/ 1328087 w 1991501"/>
              <a:gd name="connsiteY596" fmla="*/ 1096618 h 1145283"/>
              <a:gd name="connsiteX597" fmla="*/ 1310432 w 1991501"/>
              <a:gd name="connsiteY597" fmla="*/ 1100373 h 1145283"/>
              <a:gd name="connsiteX598" fmla="*/ 1297161 w 1991501"/>
              <a:gd name="connsiteY598" fmla="*/ 1109940 h 1145283"/>
              <a:gd name="connsiteX599" fmla="*/ 1305283 w 1991501"/>
              <a:gd name="connsiteY599" fmla="*/ 1096516 h 1145283"/>
              <a:gd name="connsiteX600" fmla="*/ 1281817 w 1991501"/>
              <a:gd name="connsiteY600" fmla="*/ 1106694 h 1145283"/>
              <a:gd name="connsiteX601" fmla="*/ 1298622 w 1991501"/>
              <a:gd name="connsiteY601" fmla="*/ 1087765 h 1145283"/>
              <a:gd name="connsiteX602" fmla="*/ 1301918 w 1991501"/>
              <a:gd name="connsiteY602" fmla="*/ 1093185 h 1145283"/>
              <a:gd name="connsiteX603" fmla="*/ 1303754 w 1991501"/>
              <a:gd name="connsiteY603" fmla="*/ 1086813 h 1145283"/>
              <a:gd name="connsiteX604" fmla="*/ 1318469 w 1991501"/>
              <a:gd name="connsiteY604" fmla="*/ 1077620 h 1145283"/>
              <a:gd name="connsiteX605" fmla="*/ 1311978 w 1991501"/>
              <a:gd name="connsiteY605" fmla="*/ 1081104 h 1145283"/>
              <a:gd name="connsiteX606" fmla="*/ 1296940 w 1991501"/>
              <a:gd name="connsiteY606" fmla="*/ 1075972 h 1145283"/>
              <a:gd name="connsiteX607" fmla="*/ 1294578 w 1991501"/>
              <a:gd name="connsiteY607" fmla="*/ 1084587 h 1145283"/>
              <a:gd name="connsiteX608" fmla="*/ 1283499 w 1991501"/>
              <a:gd name="connsiteY608" fmla="*/ 1095615 h 1145283"/>
              <a:gd name="connsiteX609" fmla="*/ 1277076 w 1991501"/>
              <a:gd name="connsiteY609" fmla="*/ 1090483 h 1145283"/>
              <a:gd name="connsiteX610" fmla="*/ 1270721 w 1991501"/>
              <a:gd name="connsiteY610" fmla="*/ 1084927 h 1145283"/>
              <a:gd name="connsiteX611" fmla="*/ 1279573 w 1991501"/>
              <a:gd name="connsiteY611" fmla="*/ 1074137 h 1145283"/>
              <a:gd name="connsiteX612" fmla="*/ 1267373 w 1991501"/>
              <a:gd name="connsiteY612" fmla="*/ 1082939 h 1145283"/>
              <a:gd name="connsiteX613" fmla="*/ 1263448 w 1991501"/>
              <a:gd name="connsiteY613" fmla="*/ 1080458 h 1145283"/>
              <a:gd name="connsiteX614" fmla="*/ 1240627 w 1991501"/>
              <a:gd name="connsiteY614" fmla="*/ 1105437 h 1145283"/>
              <a:gd name="connsiteX615" fmla="*/ 1242292 w 1991501"/>
              <a:gd name="connsiteY615" fmla="*/ 1092132 h 1145283"/>
              <a:gd name="connsiteX616" fmla="*/ 1259727 w 1991501"/>
              <a:gd name="connsiteY616" fmla="*/ 1072947 h 1145283"/>
              <a:gd name="connsiteX617" fmla="*/ 1252165 w 1991501"/>
              <a:gd name="connsiteY617" fmla="*/ 1074629 h 1145283"/>
              <a:gd name="connsiteX618" fmla="*/ 1254986 w 1991501"/>
              <a:gd name="connsiteY618" fmla="*/ 1068614 h 1145283"/>
              <a:gd name="connsiteX619" fmla="*/ 1244314 w 1991501"/>
              <a:gd name="connsiteY619" fmla="*/ 1076855 h 1145283"/>
              <a:gd name="connsiteX620" fmla="*/ 1243023 w 1991501"/>
              <a:gd name="connsiteY620" fmla="*/ 1075904 h 1145283"/>
              <a:gd name="connsiteX621" fmla="*/ 1248614 w 1991501"/>
              <a:gd name="connsiteY621" fmla="*/ 1064740 h 1145283"/>
              <a:gd name="connsiteX622" fmla="*/ 1232335 w 1991501"/>
              <a:gd name="connsiteY622" fmla="*/ 1072115 h 1145283"/>
              <a:gd name="connsiteX623" fmla="*/ 1232369 w 1991501"/>
              <a:gd name="connsiteY623" fmla="*/ 1072132 h 1145283"/>
              <a:gd name="connsiteX624" fmla="*/ 1239166 w 1991501"/>
              <a:gd name="connsiteY624" fmla="*/ 1064043 h 1145283"/>
              <a:gd name="connsiteX625" fmla="*/ 1241545 w 1991501"/>
              <a:gd name="connsiteY625" fmla="*/ 1050296 h 1145283"/>
              <a:gd name="connsiteX626" fmla="*/ 1243584 w 1991501"/>
              <a:gd name="connsiteY626" fmla="*/ 1038844 h 1145283"/>
              <a:gd name="connsiteX627" fmla="*/ 1243431 w 1991501"/>
              <a:gd name="connsiteY627" fmla="*/ 1027663 h 1145283"/>
              <a:gd name="connsiteX628" fmla="*/ 1235173 w 1991501"/>
              <a:gd name="connsiteY628" fmla="*/ 1033933 h 1145283"/>
              <a:gd name="connsiteX629" fmla="*/ 1232930 w 1991501"/>
              <a:gd name="connsiteY629" fmla="*/ 1045250 h 1145283"/>
              <a:gd name="connsiteX630" fmla="*/ 1216481 w 1991501"/>
              <a:gd name="connsiteY630" fmla="*/ 1058521 h 1145283"/>
              <a:gd name="connsiteX631" fmla="*/ 1214697 w 1991501"/>
              <a:gd name="connsiteY631" fmla="*/ 1060254 h 1145283"/>
              <a:gd name="connsiteX632" fmla="*/ 1201375 w 1991501"/>
              <a:gd name="connsiteY632" fmla="*/ 1071486 h 1145283"/>
              <a:gd name="connsiteX633" fmla="*/ 1193694 w 1991501"/>
              <a:gd name="connsiteY633" fmla="*/ 1086048 h 1145283"/>
              <a:gd name="connsiteX634" fmla="*/ 1149956 w 1991501"/>
              <a:gd name="connsiteY634" fmla="*/ 1118096 h 1145283"/>
              <a:gd name="connsiteX635" fmla="*/ 1149209 w 1991501"/>
              <a:gd name="connsiteY635" fmla="*/ 1109090 h 1145283"/>
              <a:gd name="connsiteX636" fmla="*/ 1148240 w 1991501"/>
              <a:gd name="connsiteY636" fmla="*/ 1104944 h 1145283"/>
              <a:gd name="connsiteX637" fmla="*/ 1143125 w 1991501"/>
              <a:gd name="connsiteY637" fmla="*/ 1104264 h 1145283"/>
              <a:gd name="connsiteX638" fmla="*/ 1130398 w 1991501"/>
              <a:gd name="connsiteY638" fmla="*/ 1116465 h 1145283"/>
              <a:gd name="connsiteX639" fmla="*/ 1123941 w 1991501"/>
              <a:gd name="connsiteY639" fmla="*/ 1121443 h 1145283"/>
              <a:gd name="connsiteX640" fmla="*/ 1122803 w 1991501"/>
              <a:gd name="connsiteY640" fmla="*/ 1120084 h 1145283"/>
              <a:gd name="connsiteX641" fmla="*/ 1132675 w 1991501"/>
              <a:gd name="connsiteY641" fmla="*/ 1095632 h 1145283"/>
              <a:gd name="connsiteX642" fmla="*/ 1127509 w 1991501"/>
              <a:gd name="connsiteY642" fmla="*/ 1098300 h 1145283"/>
              <a:gd name="connsiteX643" fmla="*/ 1125419 w 1991501"/>
              <a:gd name="connsiteY643" fmla="*/ 1102871 h 1145283"/>
              <a:gd name="connsiteX644" fmla="*/ 1112590 w 1991501"/>
              <a:gd name="connsiteY644" fmla="*/ 1118759 h 1145283"/>
              <a:gd name="connsiteX645" fmla="*/ 1115173 w 1991501"/>
              <a:gd name="connsiteY645" fmla="*/ 1109124 h 1145283"/>
              <a:gd name="connsiteX646" fmla="*/ 1106439 w 1991501"/>
              <a:gd name="connsiteY646" fmla="*/ 1100951 h 1145283"/>
              <a:gd name="connsiteX647" fmla="*/ 1097161 w 1991501"/>
              <a:gd name="connsiteY647" fmla="*/ 1118742 h 1145283"/>
              <a:gd name="connsiteX648" fmla="*/ 1091349 w 1991501"/>
              <a:gd name="connsiteY648" fmla="*/ 1118232 h 1145283"/>
              <a:gd name="connsiteX649" fmla="*/ 1099336 w 1991501"/>
              <a:gd name="connsiteY649" fmla="*/ 1108393 h 1145283"/>
              <a:gd name="connsiteX650" fmla="*/ 1091876 w 1991501"/>
              <a:gd name="connsiteY650" fmla="*/ 1111180 h 1145283"/>
              <a:gd name="connsiteX651" fmla="*/ 1091095 w 1991501"/>
              <a:gd name="connsiteY651" fmla="*/ 1110364 h 1145283"/>
              <a:gd name="connsiteX652" fmla="*/ 1095972 w 1991501"/>
              <a:gd name="connsiteY652" fmla="*/ 1104536 h 1145283"/>
              <a:gd name="connsiteX653" fmla="*/ 1091315 w 1991501"/>
              <a:gd name="connsiteY653" fmla="*/ 1102701 h 1145283"/>
              <a:gd name="connsiteX654" fmla="*/ 1091401 w 1991501"/>
              <a:gd name="connsiteY654" fmla="*/ 1102803 h 1145283"/>
              <a:gd name="connsiteX655" fmla="*/ 1100917 w 1991501"/>
              <a:gd name="connsiteY655" fmla="*/ 1094612 h 1145283"/>
              <a:gd name="connsiteX656" fmla="*/ 1111010 w 1991501"/>
              <a:gd name="connsiteY656" fmla="*/ 1078895 h 1145283"/>
              <a:gd name="connsiteX657" fmla="*/ 1093966 w 1991501"/>
              <a:gd name="connsiteY657" fmla="*/ 1086048 h 1145283"/>
              <a:gd name="connsiteX658" fmla="*/ 1086456 w 1991501"/>
              <a:gd name="connsiteY658" fmla="*/ 1087289 h 1145283"/>
              <a:gd name="connsiteX659" fmla="*/ 1072335 w 1991501"/>
              <a:gd name="connsiteY659" fmla="*/ 1090194 h 1145283"/>
              <a:gd name="connsiteX660" fmla="*/ 1079948 w 1991501"/>
              <a:gd name="connsiteY660" fmla="*/ 1094120 h 1145283"/>
              <a:gd name="connsiteX661" fmla="*/ 1078112 w 1991501"/>
              <a:gd name="connsiteY661" fmla="*/ 1110211 h 1145283"/>
              <a:gd name="connsiteX662" fmla="*/ 1075954 w 1991501"/>
              <a:gd name="connsiteY662" fmla="*/ 1110211 h 1145283"/>
              <a:gd name="connsiteX663" fmla="*/ 1073677 w 1991501"/>
              <a:gd name="connsiteY663" fmla="*/ 1103058 h 1145283"/>
              <a:gd name="connsiteX664" fmla="*/ 1052641 w 1991501"/>
              <a:gd name="connsiteY664" fmla="*/ 1121443 h 1145283"/>
              <a:gd name="connsiteX665" fmla="*/ 1057246 w 1991501"/>
              <a:gd name="connsiteY665" fmla="*/ 1111282 h 1145283"/>
              <a:gd name="connsiteX666" fmla="*/ 1062939 w 1991501"/>
              <a:gd name="connsiteY666" fmla="*/ 1100747 h 1145283"/>
              <a:gd name="connsiteX667" fmla="*/ 1058232 w 1991501"/>
              <a:gd name="connsiteY667" fmla="*/ 1102293 h 1145283"/>
              <a:gd name="connsiteX668" fmla="*/ 1047866 w 1991501"/>
              <a:gd name="connsiteY668" fmla="*/ 1104757 h 1145283"/>
              <a:gd name="connsiteX669" fmla="*/ 1042021 w 1991501"/>
              <a:gd name="connsiteY669" fmla="*/ 1097603 h 1145283"/>
              <a:gd name="connsiteX670" fmla="*/ 1049327 w 1991501"/>
              <a:gd name="connsiteY670" fmla="*/ 1101970 h 1145283"/>
              <a:gd name="connsiteX671" fmla="*/ 1051587 w 1991501"/>
              <a:gd name="connsiteY671" fmla="*/ 1093508 h 1145283"/>
              <a:gd name="connsiteX672" fmla="*/ 1042089 w 1991501"/>
              <a:gd name="connsiteY672" fmla="*/ 1097688 h 1145283"/>
              <a:gd name="connsiteX673" fmla="*/ 1030008 w 1991501"/>
              <a:gd name="connsiteY673" fmla="*/ 1090211 h 1145283"/>
              <a:gd name="connsiteX674" fmla="*/ 1024417 w 1991501"/>
              <a:gd name="connsiteY674" fmla="*/ 1089413 h 1145283"/>
              <a:gd name="connsiteX675" fmla="*/ 1013185 w 1991501"/>
              <a:gd name="connsiteY675" fmla="*/ 1097790 h 1145283"/>
              <a:gd name="connsiteX676" fmla="*/ 1008342 w 1991501"/>
              <a:gd name="connsiteY676" fmla="*/ 1103228 h 1145283"/>
              <a:gd name="connsiteX677" fmla="*/ 1006371 w 1991501"/>
              <a:gd name="connsiteY677" fmla="*/ 1102531 h 1145283"/>
              <a:gd name="connsiteX678" fmla="*/ 1008427 w 1991501"/>
              <a:gd name="connsiteY678" fmla="*/ 1093831 h 1145283"/>
              <a:gd name="connsiteX679" fmla="*/ 1011367 w 1991501"/>
              <a:gd name="connsiteY679" fmla="*/ 1091078 h 1145283"/>
              <a:gd name="connsiteX680" fmla="*/ 1012930 w 1991501"/>
              <a:gd name="connsiteY680" fmla="*/ 1087985 h 1145283"/>
              <a:gd name="connsiteX681" fmla="*/ 1008767 w 1991501"/>
              <a:gd name="connsiteY681" fmla="*/ 1084502 h 1145283"/>
              <a:gd name="connsiteX682" fmla="*/ 1009906 w 1991501"/>
              <a:gd name="connsiteY682" fmla="*/ 1074086 h 1145283"/>
              <a:gd name="connsiteX683" fmla="*/ 1025980 w 1991501"/>
              <a:gd name="connsiteY683" fmla="*/ 1061817 h 1145283"/>
              <a:gd name="connsiteX684" fmla="*/ 1019965 w 1991501"/>
              <a:gd name="connsiteY684" fmla="*/ 1060237 h 1145283"/>
              <a:gd name="connsiteX685" fmla="*/ 1020033 w 1991501"/>
              <a:gd name="connsiteY685" fmla="*/ 1060322 h 1145283"/>
              <a:gd name="connsiteX686" fmla="*/ 1024790 w 1991501"/>
              <a:gd name="connsiteY686" fmla="*/ 1048410 h 1145283"/>
              <a:gd name="connsiteX687" fmla="*/ 1008682 w 1991501"/>
              <a:gd name="connsiteY687" fmla="*/ 1061528 h 1145283"/>
              <a:gd name="connsiteX688" fmla="*/ 1007407 w 1991501"/>
              <a:gd name="connsiteY688" fmla="*/ 1060339 h 1145283"/>
              <a:gd name="connsiteX689" fmla="*/ 1014918 w 1991501"/>
              <a:gd name="connsiteY689" fmla="*/ 1052318 h 1145283"/>
              <a:gd name="connsiteX690" fmla="*/ 1015173 w 1991501"/>
              <a:gd name="connsiteY690" fmla="*/ 1040679 h 1145283"/>
              <a:gd name="connsiteX691" fmla="*/ 991519 w 1991501"/>
              <a:gd name="connsiteY691" fmla="*/ 1055989 h 1145283"/>
              <a:gd name="connsiteX692" fmla="*/ 979676 w 1991501"/>
              <a:gd name="connsiteY692" fmla="*/ 1072743 h 1145283"/>
              <a:gd name="connsiteX693" fmla="*/ 959081 w 1991501"/>
              <a:gd name="connsiteY693" fmla="*/ 1092302 h 1145283"/>
              <a:gd name="connsiteX694" fmla="*/ 962888 w 1991501"/>
              <a:gd name="connsiteY694" fmla="*/ 1071282 h 1145283"/>
              <a:gd name="connsiteX695" fmla="*/ 956414 w 1991501"/>
              <a:gd name="connsiteY695" fmla="*/ 1067629 h 1145283"/>
              <a:gd name="connsiteX696" fmla="*/ 943567 w 1991501"/>
              <a:gd name="connsiteY696" fmla="*/ 1078606 h 1145283"/>
              <a:gd name="connsiteX697" fmla="*/ 931928 w 1991501"/>
              <a:gd name="connsiteY697" fmla="*/ 1088767 h 1145283"/>
              <a:gd name="connsiteX698" fmla="*/ 930381 w 1991501"/>
              <a:gd name="connsiteY698" fmla="*/ 1087357 h 1145283"/>
              <a:gd name="connsiteX699" fmla="*/ 940985 w 1991501"/>
              <a:gd name="connsiteY699" fmla="*/ 1072267 h 1145283"/>
              <a:gd name="connsiteX700" fmla="*/ 949175 w 1991501"/>
              <a:gd name="connsiteY700" fmla="*/ 1056261 h 1145283"/>
              <a:gd name="connsiteX701" fmla="*/ 944179 w 1991501"/>
              <a:gd name="connsiteY701" fmla="*/ 1060135 h 1145283"/>
              <a:gd name="connsiteX702" fmla="*/ 940237 w 1991501"/>
              <a:gd name="connsiteY702" fmla="*/ 1053032 h 1145283"/>
              <a:gd name="connsiteX703" fmla="*/ 945385 w 1991501"/>
              <a:gd name="connsiteY703" fmla="*/ 1042956 h 1145283"/>
              <a:gd name="connsiteX704" fmla="*/ 932794 w 1991501"/>
              <a:gd name="connsiteY704" fmla="*/ 1045606 h 1145283"/>
              <a:gd name="connsiteX705" fmla="*/ 927968 w 1991501"/>
              <a:gd name="connsiteY705" fmla="*/ 1055870 h 1145283"/>
              <a:gd name="connsiteX706" fmla="*/ 918861 w 1991501"/>
              <a:gd name="connsiteY706" fmla="*/ 1063228 h 1145283"/>
              <a:gd name="connsiteX707" fmla="*/ 910959 w 1991501"/>
              <a:gd name="connsiteY707" fmla="*/ 1067425 h 1145283"/>
              <a:gd name="connsiteX708" fmla="*/ 921324 w 1991501"/>
              <a:gd name="connsiteY708" fmla="*/ 1055105 h 1145283"/>
              <a:gd name="connsiteX709" fmla="*/ 926116 w 1991501"/>
              <a:gd name="connsiteY709" fmla="*/ 1048206 h 1145283"/>
              <a:gd name="connsiteX710" fmla="*/ 921409 w 1991501"/>
              <a:gd name="connsiteY710" fmla="*/ 1055207 h 1145283"/>
              <a:gd name="connsiteX711" fmla="*/ 906762 w 1991501"/>
              <a:gd name="connsiteY711" fmla="*/ 1069532 h 1145283"/>
              <a:gd name="connsiteX712" fmla="*/ 909906 w 1991501"/>
              <a:gd name="connsiteY712" fmla="*/ 1068512 h 1145283"/>
              <a:gd name="connsiteX713" fmla="*/ 902752 w 1991501"/>
              <a:gd name="connsiteY713" fmla="*/ 1079744 h 1145283"/>
              <a:gd name="connsiteX714" fmla="*/ 897858 w 1991501"/>
              <a:gd name="connsiteY714" fmla="*/ 1088036 h 1145283"/>
              <a:gd name="connsiteX715" fmla="*/ 911163 w 1991501"/>
              <a:gd name="connsiteY715" fmla="*/ 1080169 h 1145283"/>
              <a:gd name="connsiteX716" fmla="*/ 912522 w 1991501"/>
              <a:gd name="connsiteY716" fmla="*/ 1081307 h 1145283"/>
              <a:gd name="connsiteX717" fmla="*/ 901121 w 1991501"/>
              <a:gd name="connsiteY717" fmla="*/ 1107493 h 1145283"/>
              <a:gd name="connsiteX718" fmla="*/ 898690 w 1991501"/>
              <a:gd name="connsiteY718" fmla="*/ 1107136 h 1145283"/>
              <a:gd name="connsiteX719" fmla="*/ 894595 w 1991501"/>
              <a:gd name="connsiteY719" fmla="*/ 1103686 h 1145283"/>
              <a:gd name="connsiteX720" fmla="*/ 886898 w 1991501"/>
              <a:gd name="connsiteY720" fmla="*/ 1116567 h 1145283"/>
              <a:gd name="connsiteX721" fmla="*/ 884944 w 1991501"/>
              <a:gd name="connsiteY721" fmla="*/ 1120152 h 1145283"/>
              <a:gd name="connsiteX722" fmla="*/ 881273 w 1991501"/>
              <a:gd name="connsiteY722" fmla="*/ 1120951 h 1145283"/>
              <a:gd name="connsiteX723" fmla="*/ 879642 w 1991501"/>
              <a:gd name="connsiteY723" fmla="*/ 1117671 h 1145283"/>
              <a:gd name="connsiteX724" fmla="*/ 886150 w 1991501"/>
              <a:gd name="connsiteY724" fmla="*/ 1106099 h 1145283"/>
              <a:gd name="connsiteX725" fmla="*/ 889260 w 1991501"/>
              <a:gd name="connsiteY725" fmla="*/ 1098538 h 1145283"/>
              <a:gd name="connsiteX726" fmla="*/ 870381 w 1991501"/>
              <a:gd name="connsiteY726" fmla="*/ 1107000 h 1145283"/>
              <a:gd name="connsiteX727" fmla="*/ 869430 w 1991501"/>
              <a:gd name="connsiteY727" fmla="*/ 1111384 h 1145283"/>
              <a:gd name="connsiteX728" fmla="*/ 862259 w 1991501"/>
              <a:gd name="connsiteY728" fmla="*/ 1107272 h 1145283"/>
              <a:gd name="connsiteX729" fmla="*/ 857009 w 1991501"/>
              <a:gd name="connsiteY729" fmla="*/ 1113304 h 1145283"/>
              <a:gd name="connsiteX730" fmla="*/ 855802 w 1991501"/>
              <a:gd name="connsiteY730" fmla="*/ 1112709 h 1145283"/>
              <a:gd name="connsiteX731" fmla="*/ 861103 w 1991501"/>
              <a:gd name="connsiteY731" fmla="*/ 1097076 h 1145283"/>
              <a:gd name="connsiteX732" fmla="*/ 853406 w 1991501"/>
              <a:gd name="connsiteY732" fmla="*/ 1097603 h 1145283"/>
              <a:gd name="connsiteX733" fmla="*/ 853491 w 1991501"/>
              <a:gd name="connsiteY733" fmla="*/ 1097705 h 1145283"/>
              <a:gd name="connsiteX734" fmla="*/ 854953 w 1991501"/>
              <a:gd name="connsiteY734" fmla="*/ 1092930 h 1145283"/>
              <a:gd name="connsiteX735" fmla="*/ 845827 w 1991501"/>
              <a:gd name="connsiteY735" fmla="*/ 1088138 h 1145283"/>
              <a:gd name="connsiteX736" fmla="*/ 843397 w 1991501"/>
              <a:gd name="connsiteY736" fmla="*/ 1090942 h 1145283"/>
              <a:gd name="connsiteX737" fmla="*/ 827441 w 1991501"/>
              <a:gd name="connsiteY737" fmla="*/ 1094952 h 1145283"/>
              <a:gd name="connsiteX738" fmla="*/ 825453 w 1991501"/>
              <a:gd name="connsiteY738" fmla="*/ 1093746 h 1145283"/>
              <a:gd name="connsiteX739" fmla="*/ 810807 w 1991501"/>
              <a:gd name="connsiteY739" fmla="*/ 1088444 h 1145283"/>
              <a:gd name="connsiteX740" fmla="*/ 804740 w 1991501"/>
              <a:gd name="connsiteY740" fmla="*/ 1089175 h 1145283"/>
              <a:gd name="connsiteX741" fmla="*/ 797331 w 1991501"/>
              <a:gd name="connsiteY741" fmla="*/ 1092505 h 1145283"/>
              <a:gd name="connsiteX742" fmla="*/ 797433 w 1991501"/>
              <a:gd name="connsiteY742" fmla="*/ 1092607 h 1145283"/>
              <a:gd name="connsiteX743" fmla="*/ 802429 w 1991501"/>
              <a:gd name="connsiteY743" fmla="*/ 1081307 h 1145283"/>
              <a:gd name="connsiteX744" fmla="*/ 800916 w 1991501"/>
              <a:gd name="connsiteY744" fmla="*/ 1080271 h 1145283"/>
              <a:gd name="connsiteX745" fmla="*/ 776957 w 1991501"/>
              <a:gd name="connsiteY745" fmla="*/ 1106983 h 1145283"/>
              <a:gd name="connsiteX746" fmla="*/ 784536 w 1991501"/>
              <a:gd name="connsiteY746" fmla="*/ 1085776 h 1145283"/>
              <a:gd name="connsiteX747" fmla="*/ 788122 w 1991501"/>
              <a:gd name="connsiteY747" fmla="*/ 1082174 h 1145283"/>
              <a:gd name="connsiteX748" fmla="*/ 787340 w 1991501"/>
              <a:gd name="connsiteY748" fmla="*/ 1075224 h 1145283"/>
              <a:gd name="connsiteX749" fmla="*/ 779438 w 1991501"/>
              <a:gd name="connsiteY749" fmla="*/ 1076991 h 1145283"/>
              <a:gd name="connsiteX750" fmla="*/ 778368 w 1991501"/>
              <a:gd name="connsiteY750" fmla="*/ 1087510 h 1145283"/>
              <a:gd name="connsiteX751" fmla="*/ 764162 w 1991501"/>
              <a:gd name="connsiteY751" fmla="*/ 1098538 h 1145283"/>
              <a:gd name="connsiteX752" fmla="*/ 771418 w 1991501"/>
              <a:gd name="connsiteY752" fmla="*/ 1079166 h 1145283"/>
              <a:gd name="connsiteX753" fmla="*/ 766184 w 1991501"/>
              <a:gd name="connsiteY753" fmla="*/ 1074443 h 1145283"/>
              <a:gd name="connsiteX754" fmla="*/ 749821 w 1991501"/>
              <a:gd name="connsiteY754" fmla="*/ 1098300 h 1145283"/>
              <a:gd name="connsiteX755" fmla="*/ 750110 w 1991501"/>
              <a:gd name="connsiteY755" fmla="*/ 1078589 h 1145283"/>
              <a:gd name="connsiteX756" fmla="*/ 741715 w 1991501"/>
              <a:gd name="connsiteY756" fmla="*/ 1086728 h 1145283"/>
              <a:gd name="connsiteX757" fmla="*/ 737025 w 1991501"/>
              <a:gd name="connsiteY757" fmla="*/ 1096940 h 1145283"/>
              <a:gd name="connsiteX758" fmla="*/ 735377 w 1991501"/>
              <a:gd name="connsiteY758" fmla="*/ 1096312 h 1145283"/>
              <a:gd name="connsiteX759" fmla="*/ 735377 w 1991501"/>
              <a:gd name="connsiteY759" fmla="*/ 1093882 h 1145283"/>
              <a:gd name="connsiteX760" fmla="*/ 719014 w 1991501"/>
              <a:gd name="connsiteY760" fmla="*/ 1093015 h 1145283"/>
              <a:gd name="connsiteX761" fmla="*/ 720543 w 1991501"/>
              <a:gd name="connsiteY761" fmla="*/ 1080084 h 1145283"/>
              <a:gd name="connsiteX762" fmla="*/ 730450 w 1991501"/>
              <a:gd name="connsiteY762" fmla="*/ 1073219 h 1145283"/>
              <a:gd name="connsiteX763" fmla="*/ 721002 w 1991501"/>
              <a:gd name="connsiteY763" fmla="*/ 1063245 h 1145283"/>
              <a:gd name="connsiteX764" fmla="*/ 716380 w 1991501"/>
              <a:gd name="connsiteY764" fmla="*/ 1071911 h 1145283"/>
              <a:gd name="connsiteX765" fmla="*/ 714426 w 1991501"/>
              <a:gd name="connsiteY765" fmla="*/ 1070364 h 1145283"/>
              <a:gd name="connsiteX766" fmla="*/ 716618 w 1991501"/>
              <a:gd name="connsiteY766" fmla="*/ 1063856 h 1145283"/>
              <a:gd name="connsiteX767" fmla="*/ 715157 w 1991501"/>
              <a:gd name="connsiteY767" fmla="*/ 1063058 h 1145283"/>
              <a:gd name="connsiteX768" fmla="*/ 707119 w 1991501"/>
              <a:gd name="connsiteY768" fmla="*/ 1076193 h 1145283"/>
              <a:gd name="connsiteX769" fmla="*/ 713168 w 1991501"/>
              <a:gd name="connsiteY769" fmla="*/ 1075020 h 1145283"/>
              <a:gd name="connsiteX770" fmla="*/ 708971 w 1991501"/>
              <a:gd name="connsiteY770" fmla="*/ 1084026 h 1145283"/>
              <a:gd name="connsiteX771" fmla="*/ 709056 w 1991501"/>
              <a:gd name="connsiteY771" fmla="*/ 1084111 h 1145283"/>
              <a:gd name="connsiteX772" fmla="*/ 700441 w 1991501"/>
              <a:gd name="connsiteY772" fmla="*/ 1087561 h 1145283"/>
              <a:gd name="connsiteX773" fmla="*/ 700543 w 1991501"/>
              <a:gd name="connsiteY773" fmla="*/ 1087442 h 1145283"/>
              <a:gd name="connsiteX774" fmla="*/ 694239 w 1991501"/>
              <a:gd name="connsiteY774" fmla="*/ 1083550 h 1145283"/>
              <a:gd name="connsiteX775" fmla="*/ 687578 w 1991501"/>
              <a:gd name="connsiteY775" fmla="*/ 1091843 h 1145283"/>
              <a:gd name="connsiteX776" fmla="*/ 685811 w 1991501"/>
              <a:gd name="connsiteY776" fmla="*/ 1090738 h 1145283"/>
              <a:gd name="connsiteX777" fmla="*/ 691622 w 1991501"/>
              <a:gd name="connsiteY777" fmla="*/ 1081002 h 1145283"/>
              <a:gd name="connsiteX778" fmla="*/ 697841 w 1991501"/>
              <a:gd name="connsiteY778" fmla="*/ 1069940 h 1145283"/>
              <a:gd name="connsiteX779" fmla="*/ 702922 w 1991501"/>
              <a:gd name="connsiteY779" fmla="*/ 1059183 h 1145283"/>
              <a:gd name="connsiteX780" fmla="*/ 690789 w 1991501"/>
              <a:gd name="connsiteY780" fmla="*/ 1074307 h 1145283"/>
              <a:gd name="connsiteX781" fmla="*/ 680424 w 1991501"/>
              <a:gd name="connsiteY781" fmla="*/ 1084910 h 1145283"/>
              <a:gd name="connsiteX782" fmla="*/ 667340 w 1991501"/>
              <a:gd name="connsiteY782" fmla="*/ 1097892 h 1145283"/>
              <a:gd name="connsiteX783" fmla="*/ 659167 w 1991501"/>
              <a:gd name="connsiteY783" fmla="*/ 1103431 h 1145283"/>
              <a:gd name="connsiteX784" fmla="*/ 674680 w 1991501"/>
              <a:gd name="connsiteY784" fmla="*/ 1081477 h 1145283"/>
              <a:gd name="connsiteX785" fmla="*/ 677960 w 1991501"/>
              <a:gd name="connsiteY785" fmla="*/ 1080169 h 1145283"/>
              <a:gd name="connsiteX786" fmla="*/ 689073 w 1991501"/>
              <a:gd name="connsiteY786" fmla="*/ 1052981 h 1145283"/>
              <a:gd name="connsiteX787" fmla="*/ 687408 w 1991501"/>
              <a:gd name="connsiteY787" fmla="*/ 1043126 h 1145283"/>
              <a:gd name="connsiteX788" fmla="*/ 673253 w 1991501"/>
              <a:gd name="connsiteY788" fmla="*/ 1051758 h 1145283"/>
              <a:gd name="connsiteX789" fmla="*/ 673321 w 1991501"/>
              <a:gd name="connsiteY789" fmla="*/ 1051826 h 1145283"/>
              <a:gd name="connsiteX790" fmla="*/ 671537 w 1991501"/>
              <a:gd name="connsiteY790" fmla="*/ 1047425 h 1145283"/>
              <a:gd name="connsiteX791" fmla="*/ 669702 w 1991501"/>
              <a:gd name="connsiteY791" fmla="*/ 1047612 h 1145283"/>
              <a:gd name="connsiteX792" fmla="*/ 668138 w 1991501"/>
              <a:gd name="connsiteY792" fmla="*/ 1055275 h 1145283"/>
              <a:gd name="connsiteX793" fmla="*/ 668258 w 1991501"/>
              <a:gd name="connsiteY793" fmla="*/ 1055156 h 1145283"/>
              <a:gd name="connsiteX794" fmla="*/ 661885 w 1991501"/>
              <a:gd name="connsiteY794" fmla="*/ 1061324 h 1145283"/>
              <a:gd name="connsiteX795" fmla="*/ 656567 w 1991501"/>
              <a:gd name="connsiteY795" fmla="*/ 1068818 h 1145283"/>
              <a:gd name="connsiteX796" fmla="*/ 664485 w 1991501"/>
              <a:gd name="connsiteY796" fmla="*/ 1042480 h 1145283"/>
              <a:gd name="connsiteX797" fmla="*/ 648921 w 1991501"/>
              <a:gd name="connsiteY797" fmla="*/ 1060594 h 1145283"/>
              <a:gd name="connsiteX798" fmla="*/ 647272 w 1991501"/>
              <a:gd name="connsiteY798" fmla="*/ 1059336 h 1145283"/>
              <a:gd name="connsiteX799" fmla="*/ 664298 w 1991501"/>
              <a:gd name="connsiteY799" fmla="*/ 1028665 h 1145283"/>
              <a:gd name="connsiteX800" fmla="*/ 641681 w 1991501"/>
              <a:gd name="connsiteY800" fmla="*/ 1038623 h 1145283"/>
              <a:gd name="connsiteX801" fmla="*/ 623364 w 1991501"/>
              <a:gd name="connsiteY801" fmla="*/ 1036685 h 1145283"/>
              <a:gd name="connsiteX802" fmla="*/ 620781 w 1991501"/>
              <a:gd name="connsiteY802" fmla="*/ 1026847 h 1145283"/>
              <a:gd name="connsiteX803" fmla="*/ 605182 w 1991501"/>
              <a:gd name="connsiteY803" fmla="*/ 1045403 h 1145283"/>
              <a:gd name="connsiteX804" fmla="*/ 602854 w 1991501"/>
              <a:gd name="connsiteY804" fmla="*/ 1041681 h 1145283"/>
              <a:gd name="connsiteX805" fmla="*/ 594680 w 1991501"/>
              <a:gd name="connsiteY805" fmla="*/ 1053202 h 1145283"/>
              <a:gd name="connsiteX806" fmla="*/ 587917 w 1991501"/>
              <a:gd name="connsiteY806" fmla="*/ 1063126 h 1145283"/>
              <a:gd name="connsiteX807" fmla="*/ 578810 w 1991501"/>
              <a:gd name="connsiteY807" fmla="*/ 1074239 h 1145283"/>
              <a:gd name="connsiteX808" fmla="*/ 562004 w 1991501"/>
              <a:gd name="connsiteY808" fmla="*/ 1096482 h 1145283"/>
              <a:gd name="connsiteX809" fmla="*/ 545709 w 1991501"/>
              <a:gd name="connsiteY809" fmla="*/ 1101222 h 1145283"/>
              <a:gd name="connsiteX810" fmla="*/ 538028 w 1991501"/>
              <a:gd name="connsiteY810" fmla="*/ 1098130 h 1145283"/>
              <a:gd name="connsiteX811" fmla="*/ 534443 w 1991501"/>
              <a:gd name="connsiteY811" fmla="*/ 1103075 h 1145283"/>
              <a:gd name="connsiteX812" fmla="*/ 529073 w 1991501"/>
              <a:gd name="connsiteY812" fmla="*/ 1105691 h 1145283"/>
              <a:gd name="connsiteX813" fmla="*/ 533984 w 1991501"/>
              <a:gd name="connsiteY813" fmla="*/ 1092556 h 1145283"/>
              <a:gd name="connsiteX814" fmla="*/ 533950 w 1991501"/>
              <a:gd name="connsiteY814" fmla="*/ 1092624 h 1145283"/>
              <a:gd name="connsiteX815" fmla="*/ 540016 w 1991501"/>
              <a:gd name="connsiteY815" fmla="*/ 1082038 h 1145283"/>
              <a:gd name="connsiteX816" fmla="*/ 520458 w 1991501"/>
              <a:gd name="connsiteY816" fmla="*/ 1103975 h 1145283"/>
              <a:gd name="connsiteX817" fmla="*/ 520798 w 1991501"/>
              <a:gd name="connsiteY817" fmla="*/ 1083296 h 1145283"/>
              <a:gd name="connsiteX818" fmla="*/ 513984 w 1991501"/>
              <a:gd name="connsiteY818" fmla="*/ 1089600 h 1145283"/>
              <a:gd name="connsiteX819" fmla="*/ 515225 w 1991501"/>
              <a:gd name="connsiteY819" fmla="*/ 1075530 h 1145283"/>
              <a:gd name="connsiteX820" fmla="*/ 519184 w 1991501"/>
              <a:gd name="connsiteY820" fmla="*/ 1075530 h 1145283"/>
              <a:gd name="connsiteX821" fmla="*/ 526236 w 1991501"/>
              <a:gd name="connsiteY821" fmla="*/ 1060764 h 1145283"/>
              <a:gd name="connsiteX822" fmla="*/ 525114 w 1991501"/>
              <a:gd name="connsiteY822" fmla="*/ 1060135 h 1145283"/>
              <a:gd name="connsiteX823" fmla="*/ 515275 w 1991501"/>
              <a:gd name="connsiteY823" fmla="*/ 1075615 h 1145283"/>
              <a:gd name="connsiteX824" fmla="*/ 510382 w 1991501"/>
              <a:gd name="connsiteY824" fmla="*/ 1079897 h 1145283"/>
              <a:gd name="connsiteX825" fmla="*/ 522412 w 1991501"/>
              <a:gd name="connsiteY825" fmla="*/ 1058996 h 1145283"/>
              <a:gd name="connsiteX826" fmla="*/ 511877 w 1991501"/>
              <a:gd name="connsiteY826" fmla="*/ 1066354 h 1145283"/>
              <a:gd name="connsiteX827" fmla="*/ 503483 w 1991501"/>
              <a:gd name="connsiteY827" fmla="*/ 1078045 h 1145283"/>
              <a:gd name="connsiteX828" fmla="*/ 494970 w 1991501"/>
              <a:gd name="connsiteY828" fmla="*/ 1088750 h 1145283"/>
              <a:gd name="connsiteX829" fmla="*/ 493169 w 1991501"/>
              <a:gd name="connsiteY829" fmla="*/ 1087561 h 1145283"/>
              <a:gd name="connsiteX830" fmla="*/ 499455 w 1991501"/>
              <a:gd name="connsiteY830" fmla="*/ 1074493 h 1145283"/>
              <a:gd name="connsiteX831" fmla="*/ 498385 w 1991501"/>
              <a:gd name="connsiteY831" fmla="*/ 1073797 h 1145283"/>
              <a:gd name="connsiteX832" fmla="*/ 493475 w 1991501"/>
              <a:gd name="connsiteY832" fmla="*/ 1080611 h 1145283"/>
              <a:gd name="connsiteX833" fmla="*/ 492149 w 1991501"/>
              <a:gd name="connsiteY833" fmla="*/ 1080084 h 1145283"/>
              <a:gd name="connsiteX834" fmla="*/ 498742 w 1991501"/>
              <a:gd name="connsiteY834" fmla="*/ 1063788 h 1145283"/>
              <a:gd name="connsiteX835" fmla="*/ 481783 w 1991501"/>
              <a:gd name="connsiteY835" fmla="*/ 1078912 h 1145283"/>
              <a:gd name="connsiteX836" fmla="*/ 479965 w 1991501"/>
              <a:gd name="connsiteY836" fmla="*/ 1077416 h 1145283"/>
              <a:gd name="connsiteX837" fmla="*/ 486644 w 1991501"/>
              <a:gd name="connsiteY837" fmla="*/ 1067901 h 1145283"/>
              <a:gd name="connsiteX838" fmla="*/ 482328 w 1991501"/>
              <a:gd name="connsiteY838" fmla="*/ 1068648 h 1145283"/>
              <a:gd name="connsiteX839" fmla="*/ 472251 w 1991501"/>
              <a:gd name="connsiteY839" fmla="*/ 1078521 h 1145283"/>
              <a:gd name="connsiteX840" fmla="*/ 467340 w 1991501"/>
              <a:gd name="connsiteY840" fmla="*/ 1080475 h 1145283"/>
              <a:gd name="connsiteX841" fmla="*/ 464009 w 1991501"/>
              <a:gd name="connsiteY841" fmla="*/ 1074901 h 1145283"/>
              <a:gd name="connsiteX842" fmla="*/ 457807 w 1991501"/>
              <a:gd name="connsiteY842" fmla="*/ 1078283 h 1145283"/>
              <a:gd name="connsiteX843" fmla="*/ 459439 w 1991501"/>
              <a:gd name="connsiteY843" fmla="*/ 1067238 h 1145283"/>
              <a:gd name="connsiteX844" fmla="*/ 447051 w 1991501"/>
              <a:gd name="connsiteY844" fmla="*/ 1077552 h 1145283"/>
              <a:gd name="connsiteX845" fmla="*/ 442548 w 1991501"/>
              <a:gd name="connsiteY845" fmla="*/ 1068512 h 1145283"/>
              <a:gd name="connsiteX846" fmla="*/ 427068 w 1991501"/>
              <a:gd name="connsiteY846" fmla="*/ 1085233 h 1145283"/>
              <a:gd name="connsiteX847" fmla="*/ 428768 w 1991501"/>
              <a:gd name="connsiteY847" fmla="*/ 1070704 h 1145283"/>
              <a:gd name="connsiteX848" fmla="*/ 418334 w 1991501"/>
              <a:gd name="connsiteY848" fmla="*/ 1072166 h 1145283"/>
              <a:gd name="connsiteX849" fmla="*/ 425182 w 1991501"/>
              <a:gd name="connsiteY849" fmla="*/ 1062497 h 1145283"/>
              <a:gd name="connsiteX850" fmla="*/ 418402 w 1991501"/>
              <a:gd name="connsiteY850" fmla="*/ 1072251 h 1145283"/>
              <a:gd name="connsiteX851" fmla="*/ 412523 w 1991501"/>
              <a:gd name="connsiteY851" fmla="*/ 1076838 h 1145283"/>
              <a:gd name="connsiteX852" fmla="*/ 410942 w 1991501"/>
              <a:gd name="connsiteY852" fmla="*/ 1076159 h 1145283"/>
              <a:gd name="connsiteX853" fmla="*/ 413831 w 1991501"/>
              <a:gd name="connsiteY853" fmla="*/ 1067102 h 1145283"/>
              <a:gd name="connsiteX854" fmla="*/ 407782 w 1991501"/>
              <a:gd name="connsiteY854" fmla="*/ 1070755 h 1145283"/>
              <a:gd name="connsiteX855" fmla="*/ 408836 w 1991501"/>
              <a:gd name="connsiteY855" fmla="*/ 1064621 h 1145283"/>
              <a:gd name="connsiteX856" fmla="*/ 399847 w 1991501"/>
              <a:gd name="connsiteY856" fmla="*/ 1061409 h 1145283"/>
              <a:gd name="connsiteX857" fmla="*/ 392608 w 1991501"/>
              <a:gd name="connsiteY857" fmla="*/ 1067731 h 1145283"/>
              <a:gd name="connsiteX858" fmla="*/ 392030 w 1991501"/>
              <a:gd name="connsiteY858" fmla="*/ 1058164 h 1145283"/>
              <a:gd name="connsiteX859" fmla="*/ 390450 w 1991501"/>
              <a:gd name="connsiteY859" fmla="*/ 1057773 h 1145283"/>
              <a:gd name="connsiteX860" fmla="*/ 381274 w 1991501"/>
              <a:gd name="connsiteY860" fmla="*/ 1070976 h 1145283"/>
              <a:gd name="connsiteX861" fmla="*/ 377723 w 1991501"/>
              <a:gd name="connsiteY861" fmla="*/ 1049464 h 1145283"/>
              <a:gd name="connsiteX862" fmla="*/ 368530 w 1991501"/>
              <a:gd name="connsiteY862" fmla="*/ 1061868 h 1145283"/>
              <a:gd name="connsiteX863" fmla="*/ 366746 w 1991501"/>
              <a:gd name="connsiteY863" fmla="*/ 1060628 h 1145283"/>
              <a:gd name="connsiteX864" fmla="*/ 366746 w 1991501"/>
              <a:gd name="connsiteY864" fmla="*/ 1048291 h 1145283"/>
              <a:gd name="connsiteX865" fmla="*/ 354715 w 1991501"/>
              <a:gd name="connsiteY865" fmla="*/ 1059540 h 1145283"/>
              <a:gd name="connsiteX866" fmla="*/ 346678 w 1991501"/>
              <a:gd name="connsiteY866" fmla="*/ 1056923 h 1145283"/>
              <a:gd name="connsiteX867" fmla="*/ 346678 w 1991501"/>
              <a:gd name="connsiteY867" fmla="*/ 1045301 h 1145283"/>
              <a:gd name="connsiteX868" fmla="*/ 335599 w 1991501"/>
              <a:gd name="connsiteY868" fmla="*/ 1054833 h 1145283"/>
              <a:gd name="connsiteX869" fmla="*/ 334358 w 1991501"/>
              <a:gd name="connsiteY869" fmla="*/ 1053831 h 1145283"/>
              <a:gd name="connsiteX870" fmla="*/ 337009 w 1991501"/>
              <a:gd name="connsiteY870" fmla="*/ 1044519 h 1145283"/>
              <a:gd name="connsiteX871" fmla="*/ 330586 w 1991501"/>
              <a:gd name="connsiteY871" fmla="*/ 1048852 h 1145283"/>
              <a:gd name="connsiteX872" fmla="*/ 330586 w 1991501"/>
              <a:gd name="connsiteY872" fmla="*/ 1040390 h 1145283"/>
              <a:gd name="connsiteX873" fmla="*/ 320169 w 1991501"/>
              <a:gd name="connsiteY873" fmla="*/ 1046201 h 1145283"/>
              <a:gd name="connsiteX874" fmla="*/ 320169 w 1991501"/>
              <a:gd name="connsiteY874" fmla="*/ 1033576 h 1145283"/>
              <a:gd name="connsiteX875" fmla="*/ 314392 w 1991501"/>
              <a:gd name="connsiteY875" fmla="*/ 1027527 h 1145283"/>
              <a:gd name="connsiteX876" fmla="*/ 303908 w 1991501"/>
              <a:gd name="connsiteY876" fmla="*/ 1036142 h 1145283"/>
              <a:gd name="connsiteX877" fmla="*/ 300067 w 1991501"/>
              <a:gd name="connsiteY877" fmla="*/ 1022514 h 1145283"/>
              <a:gd name="connsiteX878" fmla="*/ 308173 w 1991501"/>
              <a:gd name="connsiteY878" fmla="*/ 1004825 h 1145283"/>
              <a:gd name="connsiteX879" fmla="*/ 304570 w 1991501"/>
              <a:gd name="connsiteY879" fmla="*/ 1000322 h 1145283"/>
              <a:gd name="connsiteX880" fmla="*/ 282905 w 1991501"/>
              <a:gd name="connsiteY880" fmla="*/ 1024366 h 1145283"/>
              <a:gd name="connsiteX881" fmla="*/ 281087 w 1991501"/>
              <a:gd name="connsiteY881" fmla="*/ 1023398 h 1145283"/>
              <a:gd name="connsiteX882" fmla="*/ 284554 w 1991501"/>
              <a:gd name="connsiteY882" fmla="*/ 1012760 h 1145283"/>
              <a:gd name="connsiteX883" fmla="*/ 277196 w 1991501"/>
              <a:gd name="connsiteY883" fmla="*/ 1006830 h 1145283"/>
              <a:gd name="connsiteX884" fmla="*/ 281138 w 1991501"/>
              <a:gd name="connsiteY884" fmla="*/ 996244 h 1145283"/>
              <a:gd name="connsiteX885" fmla="*/ 272727 w 1991501"/>
              <a:gd name="connsiteY885" fmla="*/ 1002208 h 1145283"/>
              <a:gd name="connsiteX886" fmla="*/ 275599 w 1991501"/>
              <a:gd name="connsiteY886" fmla="*/ 990636 h 1145283"/>
              <a:gd name="connsiteX887" fmla="*/ 282277 w 1991501"/>
              <a:gd name="connsiteY887" fmla="*/ 984281 h 1145283"/>
              <a:gd name="connsiteX888" fmla="*/ 275683 w 1991501"/>
              <a:gd name="connsiteY888" fmla="*/ 990738 h 1145283"/>
              <a:gd name="connsiteX889" fmla="*/ 269719 w 1991501"/>
              <a:gd name="connsiteY889" fmla="*/ 998334 h 1145283"/>
              <a:gd name="connsiteX890" fmla="*/ 268547 w 1991501"/>
              <a:gd name="connsiteY890" fmla="*/ 997773 h 1145283"/>
              <a:gd name="connsiteX891" fmla="*/ 270722 w 1991501"/>
              <a:gd name="connsiteY891" fmla="*/ 981444 h 1145283"/>
              <a:gd name="connsiteX892" fmla="*/ 262123 w 1991501"/>
              <a:gd name="connsiteY892" fmla="*/ 988580 h 1145283"/>
              <a:gd name="connsiteX893" fmla="*/ 260680 w 1991501"/>
              <a:gd name="connsiteY893" fmla="*/ 987408 h 1145283"/>
              <a:gd name="connsiteX894" fmla="*/ 268920 w 1991501"/>
              <a:gd name="connsiteY894" fmla="*/ 970738 h 1145283"/>
              <a:gd name="connsiteX895" fmla="*/ 260408 w 1991501"/>
              <a:gd name="connsiteY895" fmla="*/ 982463 h 1145283"/>
              <a:gd name="connsiteX896" fmla="*/ 257314 w 1991501"/>
              <a:gd name="connsiteY896" fmla="*/ 996805 h 1145283"/>
              <a:gd name="connsiteX897" fmla="*/ 251300 w 1991501"/>
              <a:gd name="connsiteY897" fmla="*/ 991877 h 1145283"/>
              <a:gd name="connsiteX898" fmla="*/ 257162 w 1991501"/>
              <a:gd name="connsiteY898" fmla="*/ 969226 h 1145283"/>
              <a:gd name="connsiteX899" fmla="*/ 241920 w 1991501"/>
              <a:gd name="connsiteY899" fmla="*/ 985658 h 1145283"/>
              <a:gd name="connsiteX900" fmla="*/ 240237 w 1991501"/>
              <a:gd name="connsiteY900" fmla="*/ 984995 h 1145283"/>
              <a:gd name="connsiteX901" fmla="*/ 243109 w 1991501"/>
              <a:gd name="connsiteY901" fmla="*/ 967680 h 1145283"/>
              <a:gd name="connsiteX902" fmla="*/ 242039 w 1991501"/>
              <a:gd name="connsiteY902" fmla="*/ 967340 h 1145283"/>
              <a:gd name="connsiteX903" fmla="*/ 234783 w 1991501"/>
              <a:gd name="connsiteY903" fmla="*/ 981460 h 1145283"/>
              <a:gd name="connsiteX904" fmla="*/ 235853 w 1991501"/>
              <a:gd name="connsiteY904" fmla="*/ 954426 h 1145283"/>
              <a:gd name="connsiteX905" fmla="*/ 225301 w 1991501"/>
              <a:gd name="connsiteY905" fmla="*/ 972506 h 1145283"/>
              <a:gd name="connsiteX906" fmla="*/ 219439 w 1991501"/>
              <a:gd name="connsiteY906" fmla="*/ 972506 h 1145283"/>
              <a:gd name="connsiteX907" fmla="*/ 219796 w 1991501"/>
              <a:gd name="connsiteY907" fmla="*/ 954409 h 1145283"/>
              <a:gd name="connsiteX908" fmla="*/ 213797 w 1991501"/>
              <a:gd name="connsiteY908" fmla="*/ 948733 h 1145283"/>
              <a:gd name="connsiteX909" fmla="*/ 203143 w 1991501"/>
              <a:gd name="connsiteY909" fmla="*/ 969430 h 1145283"/>
              <a:gd name="connsiteX910" fmla="*/ 201342 w 1991501"/>
              <a:gd name="connsiteY910" fmla="*/ 968784 h 1145283"/>
              <a:gd name="connsiteX911" fmla="*/ 201784 w 1991501"/>
              <a:gd name="connsiteY911" fmla="*/ 952234 h 1145283"/>
              <a:gd name="connsiteX912" fmla="*/ 202039 w 1991501"/>
              <a:gd name="connsiteY912" fmla="*/ 940849 h 1145283"/>
              <a:gd name="connsiteX913" fmla="*/ 195446 w 1991501"/>
              <a:gd name="connsiteY913" fmla="*/ 951180 h 1145283"/>
              <a:gd name="connsiteX914" fmla="*/ 193168 w 1991501"/>
              <a:gd name="connsiteY914" fmla="*/ 950568 h 1145283"/>
              <a:gd name="connsiteX915" fmla="*/ 194698 w 1991501"/>
              <a:gd name="connsiteY915" fmla="*/ 934120 h 1145283"/>
              <a:gd name="connsiteX916" fmla="*/ 181223 w 1991501"/>
              <a:gd name="connsiteY916" fmla="*/ 937229 h 1145283"/>
              <a:gd name="connsiteX917" fmla="*/ 182311 w 1991501"/>
              <a:gd name="connsiteY917" fmla="*/ 926694 h 1145283"/>
              <a:gd name="connsiteX918" fmla="*/ 169260 w 1991501"/>
              <a:gd name="connsiteY918" fmla="*/ 930857 h 1145283"/>
              <a:gd name="connsiteX919" fmla="*/ 171045 w 1991501"/>
              <a:gd name="connsiteY919" fmla="*/ 921715 h 1145283"/>
              <a:gd name="connsiteX920" fmla="*/ 159439 w 1991501"/>
              <a:gd name="connsiteY920" fmla="*/ 924230 h 1145283"/>
              <a:gd name="connsiteX921" fmla="*/ 148054 w 1991501"/>
              <a:gd name="connsiteY921" fmla="*/ 930874 h 1145283"/>
              <a:gd name="connsiteX922" fmla="*/ 152727 w 1991501"/>
              <a:gd name="connsiteY922" fmla="*/ 919693 h 1145283"/>
              <a:gd name="connsiteX923" fmla="*/ 146219 w 1991501"/>
              <a:gd name="connsiteY923" fmla="*/ 920543 h 1145283"/>
              <a:gd name="connsiteX924" fmla="*/ 152710 w 1991501"/>
              <a:gd name="connsiteY924" fmla="*/ 907187 h 1145283"/>
              <a:gd name="connsiteX925" fmla="*/ 148496 w 1991501"/>
              <a:gd name="connsiteY925" fmla="*/ 898266 h 1145283"/>
              <a:gd name="connsiteX926" fmla="*/ 134596 w 1991501"/>
              <a:gd name="connsiteY926" fmla="*/ 913389 h 1145283"/>
              <a:gd name="connsiteX927" fmla="*/ 118351 w 1991501"/>
              <a:gd name="connsiteY927" fmla="*/ 900747 h 1145283"/>
              <a:gd name="connsiteX928" fmla="*/ 117383 w 1991501"/>
              <a:gd name="connsiteY928" fmla="*/ 891639 h 1145283"/>
              <a:gd name="connsiteX929" fmla="*/ 112608 w 1991501"/>
              <a:gd name="connsiteY929" fmla="*/ 883653 h 1145283"/>
              <a:gd name="connsiteX930" fmla="*/ 109872 w 1991501"/>
              <a:gd name="connsiteY930" fmla="*/ 886083 h 1145283"/>
              <a:gd name="connsiteX931" fmla="*/ 106746 w 1991501"/>
              <a:gd name="connsiteY931" fmla="*/ 871401 h 1145283"/>
              <a:gd name="connsiteX932" fmla="*/ 104928 w 1991501"/>
              <a:gd name="connsiteY932" fmla="*/ 870891 h 1145283"/>
              <a:gd name="connsiteX933" fmla="*/ 101172 w 1991501"/>
              <a:gd name="connsiteY933" fmla="*/ 878606 h 1145283"/>
              <a:gd name="connsiteX934" fmla="*/ 95905 w 1991501"/>
              <a:gd name="connsiteY934" fmla="*/ 882735 h 1145283"/>
              <a:gd name="connsiteX935" fmla="*/ 91623 w 1991501"/>
              <a:gd name="connsiteY935" fmla="*/ 877348 h 1145283"/>
              <a:gd name="connsiteX936" fmla="*/ 90586 w 1991501"/>
              <a:gd name="connsiteY936" fmla="*/ 870382 h 1145283"/>
              <a:gd name="connsiteX937" fmla="*/ 95701 w 1991501"/>
              <a:gd name="connsiteY937" fmla="*/ 869634 h 1145283"/>
              <a:gd name="connsiteX938" fmla="*/ 90722 w 1991501"/>
              <a:gd name="connsiteY938" fmla="*/ 843296 h 1145283"/>
              <a:gd name="connsiteX939" fmla="*/ 85250 w 1991501"/>
              <a:gd name="connsiteY939" fmla="*/ 859336 h 1145283"/>
              <a:gd name="connsiteX940" fmla="*/ 83228 w 1991501"/>
              <a:gd name="connsiteY940" fmla="*/ 859167 h 1145283"/>
              <a:gd name="connsiteX941" fmla="*/ 80390 w 1991501"/>
              <a:gd name="connsiteY941" fmla="*/ 851741 h 1145283"/>
              <a:gd name="connsiteX942" fmla="*/ 73747 w 1991501"/>
              <a:gd name="connsiteY942" fmla="*/ 848529 h 1145283"/>
              <a:gd name="connsiteX943" fmla="*/ 73084 w 1991501"/>
              <a:gd name="connsiteY943" fmla="*/ 853780 h 1145283"/>
              <a:gd name="connsiteX944" fmla="*/ 70926 w 1991501"/>
              <a:gd name="connsiteY944" fmla="*/ 858453 h 1145283"/>
              <a:gd name="connsiteX945" fmla="*/ 61478 w 1991501"/>
              <a:gd name="connsiteY945" fmla="*/ 862871 h 1145283"/>
              <a:gd name="connsiteX946" fmla="*/ 63194 w 1991501"/>
              <a:gd name="connsiteY946" fmla="*/ 854766 h 1145283"/>
              <a:gd name="connsiteX947" fmla="*/ 67799 w 1991501"/>
              <a:gd name="connsiteY947" fmla="*/ 846898 h 1145283"/>
              <a:gd name="connsiteX948" fmla="*/ 65455 w 1991501"/>
              <a:gd name="connsiteY948" fmla="*/ 846065 h 1145283"/>
              <a:gd name="connsiteX949" fmla="*/ 63279 w 1991501"/>
              <a:gd name="connsiteY949" fmla="*/ 854834 h 1145283"/>
              <a:gd name="connsiteX950" fmla="*/ 63908 w 1991501"/>
              <a:gd name="connsiteY950" fmla="*/ 841291 h 1145283"/>
              <a:gd name="connsiteX951" fmla="*/ 67969 w 1991501"/>
              <a:gd name="connsiteY951" fmla="*/ 833440 h 1145283"/>
              <a:gd name="connsiteX952" fmla="*/ 56448 w 1991501"/>
              <a:gd name="connsiteY952" fmla="*/ 838130 h 1145283"/>
              <a:gd name="connsiteX953" fmla="*/ 46202 w 1991501"/>
              <a:gd name="connsiteY953" fmla="*/ 844587 h 1145283"/>
              <a:gd name="connsiteX954" fmla="*/ 44962 w 1991501"/>
              <a:gd name="connsiteY954" fmla="*/ 834120 h 1145283"/>
              <a:gd name="connsiteX955" fmla="*/ 38658 w 1991501"/>
              <a:gd name="connsiteY955" fmla="*/ 837858 h 1145283"/>
              <a:gd name="connsiteX956" fmla="*/ 40425 w 1991501"/>
              <a:gd name="connsiteY956" fmla="*/ 827731 h 1145283"/>
              <a:gd name="connsiteX957" fmla="*/ 30943 w 1991501"/>
              <a:gd name="connsiteY957" fmla="*/ 831554 h 1145283"/>
              <a:gd name="connsiteX958" fmla="*/ 28989 w 1991501"/>
              <a:gd name="connsiteY958" fmla="*/ 812030 h 1145283"/>
              <a:gd name="connsiteX959" fmla="*/ 27374 w 1991501"/>
              <a:gd name="connsiteY959" fmla="*/ 811741 h 1145283"/>
              <a:gd name="connsiteX960" fmla="*/ 24656 w 1991501"/>
              <a:gd name="connsiteY960" fmla="*/ 815955 h 1145283"/>
              <a:gd name="connsiteX961" fmla="*/ 14019 w 1991501"/>
              <a:gd name="connsiteY961" fmla="*/ 799812 h 1145283"/>
              <a:gd name="connsiteX962" fmla="*/ 5335 w 1991501"/>
              <a:gd name="connsiteY962" fmla="*/ 805930 h 1145283"/>
              <a:gd name="connsiteX963" fmla="*/ 7748 w 1991501"/>
              <a:gd name="connsiteY963" fmla="*/ 795428 h 1145283"/>
              <a:gd name="connsiteX964" fmla="*/ 0 w 1991501"/>
              <a:gd name="connsiteY964" fmla="*/ 791758 h 1145283"/>
              <a:gd name="connsiteX965" fmla="*/ 3177 w 1991501"/>
              <a:gd name="connsiteY965" fmla="*/ 764010 h 1145283"/>
              <a:gd name="connsiteX966" fmla="*/ 5981 w 1991501"/>
              <a:gd name="connsiteY966" fmla="*/ 744095 h 1145283"/>
              <a:gd name="connsiteX967" fmla="*/ 14783 w 1991501"/>
              <a:gd name="connsiteY967" fmla="*/ 713321 h 1145283"/>
              <a:gd name="connsiteX968" fmla="*/ 15140 w 1991501"/>
              <a:gd name="connsiteY968" fmla="*/ 691724 h 1145283"/>
              <a:gd name="connsiteX969" fmla="*/ 17672 w 1991501"/>
              <a:gd name="connsiteY969" fmla="*/ 684163 h 1145283"/>
              <a:gd name="connsiteX970" fmla="*/ 22090 w 1991501"/>
              <a:gd name="connsiteY970" fmla="*/ 675259 h 1145283"/>
              <a:gd name="connsiteX971" fmla="*/ 30654 w 1991501"/>
              <a:gd name="connsiteY971" fmla="*/ 651520 h 1145283"/>
              <a:gd name="connsiteX972" fmla="*/ 41121 w 1991501"/>
              <a:gd name="connsiteY972" fmla="*/ 629719 h 1145283"/>
              <a:gd name="connsiteX973" fmla="*/ 47901 w 1991501"/>
              <a:gd name="connsiteY973" fmla="*/ 621393 h 1145283"/>
              <a:gd name="connsiteX974" fmla="*/ 45318 w 1991501"/>
              <a:gd name="connsiteY974" fmla="*/ 629906 h 1145283"/>
              <a:gd name="connsiteX975" fmla="*/ 42175 w 1991501"/>
              <a:gd name="connsiteY975" fmla="*/ 643772 h 1145283"/>
              <a:gd name="connsiteX976" fmla="*/ 26933 w 1991501"/>
              <a:gd name="connsiteY976" fmla="*/ 690246 h 1145283"/>
              <a:gd name="connsiteX977" fmla="*/ 16924 w 1991501"/>
              <a:gd name="connsiteY977" fmla="*/ 725607 h 1145283"/>
              <a:gd name="connsiteX978" fmla="*/ 16517 w 1991501"/>
              <a:gd name="connsiteY978" fmla="*/ 742650 h 1145283"/>
              <a:gd name="connsiteX979" fmla="*/ 20289 w 1991501"/>
              <a:gd name="connsiteY979" fmla="*/ 737892 h 1145283"/>
              <a:gd name="connsiteX980" fmla="*/ 24401 w 1991501"/>
              <a:gd name="connsiteY980" fmla="*/ 732947 h 1145283"/>
              <a:gd name="connsiteX981" fmla="*/ 27103 w 1991501"/>
              <a:gd name="connsiteY981" fmla="*/ 723551 h 1145283"/>
              <a:gd name="connsiteX982" fmla="*/ 26899 w 1991501"/>
              <a:gd name="connsiteY982" fmla="*/ 720407 h 1145283"/>
              <a:gd name="connsiteX983" fmla="*/ 43483 w 1991501"/>
              <a:gd name="connsiteY983" fmla="*/ 670722 h 1145283"/>
              <a:gd name="connsiteX984" fmla="*/ 50603 w 1991501"/>
              <a:gd name="connsiteY984" fmla="*/ 669498 h 1145283"/>
              <a:gd name="connsiteX985" fmla="*/ 62651 w 1991501"/>
              <a:gd name="connsiteY985" fmla="*/ 647578 h 1145283"/>
              <a:gd name="connsiteX986" fmla="*/ 74154 w 1991501"/>
              <a:gd name="connsiteY986" fmla="*/ 622412 h 1145283"/>
              <a:gd name="connsiteX987" fmla="*/ 87238 w 1991501"/>
              <a:gd name="connsiteY987" fmla="*/ 599082 h 1145283"/>
              <a:gd name="connsiteX988" fmla="*/ 91351 w 1991501"/>
              <a:gd name="connsiteY988" fmla="*/ 595174 h 1145283"/>
              <a:gd name="connsiteX989" fmla="*/ 101580 w 1991501"/>
              <a:gd name="connsiteY989" fmla="*/ 583891 h 1145283"/>
              <a:gd name="connsiteX990" fmla="*/ 112489 w 1991501"/>
              <a:gd name="connsiteY990" fmla="*/ 563891 h 1145283"/>
              <a:gd name="connsiteX991" fmla="*/ 116159 w 1991501"/>
              <a:gd name="connsiteY991" fmla="*/ 557502 h 1145283"/>
              <a:gd name="connsiteX992" fmla="*/ 119932 w 1991501"/>
              <a:gd name="connsiteY992" fmla="*/ 551503 h 1145283"/>
              <a:gd name="connsiteX993" fmla="*/ 123755 w 1991501"/>
              <a:gd name="connsiteY993" fmla="*/ 561648 h 1145283"/>
              <a:gd name="connsiteX994" fmla="*/ 109379 w 1991501"/>
              <a:gd name="connsiteY994" fmla="*/ 585522 h 1145283"/>
              <a:gd name="connsiteX995" fmla="*/ 91928 w 1991501"/>
              <a:gd name="connsiteY995" fmla="*/ 617468 h 1145283"/>
              <a:gd name="connsiteX996" fmla="*/ 81971 w 1991501"/>
              <a:gd name="connsiteY996" fmla="*/ 644112 h 1145283"/>
              <a:gd name="connsiteX997" fmla="*/ 76924 w 1991501"/>
              <a:gd name="connsiteY997" fmla="*/ 651894 h 1145283"/>
              <a:gd name="connsiteX998" fmla="*/ 79286 w 1991501"/>
              <a:gd name="connsiteY998" fmla="*/ 652914 h 1145283"/>
              <a:gd name="connsiteX999" fmla="*/ 81886 w 1991501"/>
              <a:gd name="connsiteY999" fmla="*/ 644044 h 1145283"/>
              <a:gd name="connsiteX1000" fmla="*/ 93254 w 1991501"/>
              <a:gd name="connsiteY1000" fmla="*/ 636771 h 1145283"/>
              <a:gd name="connsiteX1001" fmla="*/ 92489 w 1991501"/>
              <a:gd name="connsiteY1001" fmla="*/ 635547 h 1145283"/>
              <a:gd name="connsiteX1002" fmla="*/ 97026 w 1991501"/>
              <a:gd name="connsiteY1002" fmla="*/ 620900 h 1145283"/>
              <a:gd name="connsiteX1003" fmla="*/ 103959 w 1991501"/>
              <a:gd name="connsiteY1003" fmla="*/ 616176 h 1145283"/>
              <a:gd name="connsiteX1004" fmla="*/ 116703 w 1991501"/>
              <a:gd name="connsiteY1004" fmla="*/ 609481 h 1145283"/>
              <a:gd name="connsiteX1005" fmla="*/ 128020 w 1991501"/>
              <a:gd name="connsiteY1005" fmla="*/ 592404 h 1145283"/>
              <a:gd name="connsiteX1006" fmla="*/ 137111 w 1991501"/>
              <a:gd name="connsiteY1006" fmla="*/ 574783 h 1145283"/>
              <a:gd name="connsiteX1007" fmla="*/ 147748 w 1991501"/>
              <a:gd name="connsiteY1007" fmla="*/ 563177 h 1145283"/>
              <a:gd name="connsiteX1008" fmla="*/ 139014 w 1991501"/>
              <a:gd name="connsiteY1008" fmla="*/ 585420 h 1145283"/>
              <a:gd name="connsiteX1009" fmla="*/ 146831 w 1991501"/>
              <a:gd name="connsiteY1009" fmla="*/ 574613 h 1145283"/>
              <a:gd name="connsiteX1010" fmla="*/ 160017 w 1991501"/>
              <a:gd name="connsiteY1010" fmla="*/ 559490 h 1145283"/>
              <a:gd name="connsiteX1011" fmla="*/ 171452 w 1991501"/>
              <a:gd name="connsiteY1011" fmla="*/ 541257 h 1145283"/>
              <a:gd name="connsiteX1012" fmla="*/ 181801 w 1991501"/>
              <a:gd name="connsiteY1012" fmla="*/ 533899 h 1145283"/>
              <a:gd name="connsiteX1013" fmla="*/ 179167 w 1991501"/>
              <a:gd name="connsiteY1013" fmla="*/ 543058 h 1145283"/>
              <a:gd name="connsiteX1014" fmla="*/ 180544 w 1991501"/>
              <a:gd name="connsiteY1014" fmla="*/ 543908 h 1145283"/>
              <a:gd name="connsiteX1015" fmla="*/ 191571 w 1991501"/>
              <a:gd name="connsiteY1015" fmla="*/ 527068 h 1145283"/>
              <a:gd name="connsiteX1016" fmla="*/ 196601 w 1991501"/>
              <a:gd name="connsiteY1016" fmla="*/ 512591 h 1145283"/>
              <a:gd name="connsiteX1017" fmla="*/ 210161 w 1991501"/>
              <a:gd name="connsiteY1017" fmla="*/ 485913 h 1145283"/>
              <a:gd name="connsiteX1018" fmla="*/ 218334 w 1991501"/>
              <a:gd name="connsiteY1018" fmla="*/ 469906 h 1145283"/>
              <a:gd name="connsiteX1019" fmla="*/ 226423 w 1991501"/>
              <a:gd name="connsiteY1019" fmla="*/ 464061 h 1145283"/>
              <a:gd name="connsiteX1020" fmla="*/ 226321 w 1991501"/>
              <a:gd name="connsiteY1020" fmla="*/ 463976 h 1145283"/>
              <a:gd name="connsiteX1021" fmla="*/ 225233 w 1991501"/>
              <a:gd name="connsiteY1021" fmla="*/ 469787 h 1145283"/>
              <a:gd name="connsiteX1022" fmla="*/ 226100 w 1991501"/>
              <a:gd name="connsiteY1022" fmla="*/ 470467 h 1145283"/>
              <a:gd name="connsiteX1023" fmla="*/ 232251 w 1991501"/>
              <a:gd name="connsiteY1023" fmla="*/ 461512 h 1145283"/>
              <a:gd name="connsiteX1024" fmla="*/ 260628 w 1991501"/>
              <a:gd name="connsiteY1024" fmla="*/ 413509 h 1145283"/>
              <a:gd name="connsiteX1025" fmla="*/ 262379 w 1991501"/>
              <a:gd name="connsiteY1025" fmla="*/ 409872 h 1145283"/>
              <a:gd name="connsiteX1026" fmla="*/ 276584 w 1991501"/>
              <a:gd name="connsiteY1026" fmla="*/ 379728 h 1145283"/>
              <a:gd name="connsiteX1027" fmla="*/ 272642 w 1991501"/>
              <a:gd name="connsiteY1027" fmla="*/ 389787 h 1145283"/>
              <a:gd name="connsiteX1028" fmla="*/ 275785 w 1991501"/>
              <a:gd name="connsiteY1028" fmla="*/ 395565 h 1145283"/>
              <a:gd name="connsiteX1029" fmla="*/ 279116 w 1991501"/>
              <a:gd name="connsiteY1029" fmla="*/ 384894 h 1145283"/>
              <a:gd name="connsiteX1030" fmla="*/ 275785 w 1991501"/>
              <a:gd name="connsiteY1030" fmla="*/ 401971 h 1145283"/>
              <a:gd name="connsiteX1031" fmla="*/ 272421 w 1991501"/>
              <a:gd name="connsiteY1031" fmla="*/ 409142 h 1145283"/>
              <a:gd name="connsiteX1032" fmla="*/ 272217 w 1991501"/>
              <a:gd name="connsiteY1032" fmla="*/ 415191 h 1145283"/>
              <a:gd name="connsiteX1033" fmla="*/ 250161 w 1991501"/>
              <a:gd name="connsiteY1033" fmla="*/ 454273 h 1145283"/>
              <a:gd name="connsiteX1034" fmla="*/ 238895 w 1991501"/>
              <a:gd name="connsiteY1034" fmla="*/ 475735 h 1145283"/>
              <a:gd name="connsiteX1035" fmla="*/ 233016 w 1991501"/>
              <a:gd name="connsiteY1035" fmla="*/ 478640 h 1145283"/>
              <a:gd name="connsiteX1036" fmla="*/ 225046 w 1991501"/>
              <a:gd name="connsiteY1036" fmla="*/ 485641 h 1145283"/>
              <a:gd name="connsiteX1037" fmla="*/ 222718 w 1991501"/>
              <a:gd name="connsiteY1037" fmla="*/ 488088 h 1145283"/>
              <a:gd name="connsiteX1038" fmla="*/ 224281 w 1991501"/>
              <a:gd name="connsiteY1038" fmla="*/ 498640 h 1145283"/>
              <a:gd name="connsiteX1039" fmla="*/ 229753 w 1991501"/>
              <a:gd name="connsiteY1039" fmla="*/ 492676 h 1145283"/>
              <a:gd name="connsiteX1040" fmla="*/ 230756 w 1991501"/>
              <a:gd name="connsiteY1040" fmla="*/ 493067 h 1145283"/>
              <a:gd name="connsiteX1041" fmla="*/ 228938 w 1991501"/>
              <a:gd name="connsiteY1041" fmla="*/ 499558 h 1145283"/>
              <a:gd name="connsiteX1042" fmla="*/ 230212 w 1991501"/>
              <a:gd name="connsiteY1042" fmla="*/ 499932 h 1145283"/>
              <a:gd name="connsiteX1043" fmla="*/ 235140 w 1991501"/>
              <a:gd name="connsiteY1043" fmla="*/ 488513 h 1145283"/>
              <a:gd name="connsiteX1044" fmla="*/ 250144 w 1991501"/>
              <a:gd name="connsiteY1044" fmla="*/ 461104 h 1145283"/>
              <a:gd name="connsiteX1045" fmla="*/ 256091 w 1991501"/>
              <a:gd name="connsiteY1045" fmla="*/ 454069 h 1145283"/>
              <a:gd name="connsiteX1046" fmla="*/ 263347 w 1991501"/>
              <a:gd name="connsiteY1046" fmla="*/ 440221 h 1145283"/>
              <a:gd name="connsiteX1047" fmla="*/ 264435 w 1991501"/>
              <a:gd name="connsiteY1047" fmla="*/ 436244 h 1145283"/>
              <a:gd name="connsiteX1048" fmla="*/ 270297 w 1991501"/>
              <a:gd name="connsiteY1048" fmla="*/ 432438 h 1145283"/>
              <a:gd name="connsiteX1049" fmla="*/ 273950 w 1991501"/>
              <a:gd name="connsiteY1049" fmla="*/ 438572 h 1145283"/>
              <a:gd name="connsiteX1050" fmla="*/ 268326 w 1991501"/>
              <a:gd name="connsiteY1050" fmla="*/ 439592 h 1145283"/>
              <a:gd name="connsiteX1051" fmla="*/ 268972 w 1991501"/>
              <a:gd name="connsiteY1051" fmla="*/ 441308 h 1145283"/>
              <a:gd name="connsiteX1052" fmla="*/ 273865 w 1991501"/>
              <a:gd name="connsiteY1052" fmla="*/ 438487 h 1145283"/>
              <a:gd name="connsiteX1053" fmla="*/ 281818 w 1991501"/>
              <a:gd name="connsiteY1053" fmla="*/ 427867 h 1145283"/>
              <a:gd name="connsiteX1054" fmla="*/ 295412 w 1991501"/>
              <a:gd name="connsiteY1054" fmla="*/ 415684 h 1145283"/>
              <a:gd name="connsiteX1055" fmla="*/ 286371 w 1991501"/>
              <a:gd name="connsiteY1055" fmla="*/ 434851 h 1145283"/>
              <a:gd name="connsiteX1056" fmla="*/ 277280 w 1991501"/>
              <a:gd name="connsiteY1056" fmla="*/ 450926 h 1145283"/>
              <a:gd name="connsiteX1057" fmla="*/ 270076 w 1991501"/>
              <a:gd name="connsiteY1057" fmla="*/ 458674 h 1145283"/>
              <a:gd name="connsiteX1058" fmla="*/ 266389 w 1991501"/>
              <a:gd name="connsiteY1058" fmla="*/ 463534 h 1145283"/>
              <a:gd name="connsiteX1059" fmla="*/ 263177 w 1991501"/>
              <a:gd name="connsiteY1059" fmla="*/ 468258 h 1145283"/>
              <a:gd name="connsiteX1060" fmla="*/ 259881 w 1991501"/>
              <a:gd name="connsiteY1060" fmla="*/ 475242 h 1145283"/>
              <a:gd name="connsiteX1061" fmla="*/ 255683 w 1991501"/>
              <a:gd name="connsiteY1061" fmla="*/ 483347 h 1145283"/>
              <a:gd name="connsiteX1062" fmla="*/ 249906 w 1991501"/>
              <a:gd name="connsiteY1062" fmla="*/ 471724 h 1145283"/>
              <a:gd name="connsiteX1063" fmla="*/ 229719 w 1991501"/>
              <a:gd name="connsiteY1063" fmla="*/ 509872 h 1145283"/>
              <a:gd name="connsiteX1064" fmla="*/ 228105 w 1991501"/>
              <a:gd name="connsiteY1064" fmla="*/ 516312 h 1145283"/>
              <a:gd name="connsiteX1065" fmla="*/ 230501 w 1991501"/>
              <a:gd name="connsiteY1065" fmla="*/ 516448 h 1145283"/>
              <a:gd name="connsiteX1066" fmla="*/ 229635 w 1991501"/>
              <a:gd name="connsiteY1066" fmla="*/ 509821 h 1145283"/>
              <a:gd name="connsiteX1067" fmla="*/ 240442 w 1991501"/>
              <a:gd name="connsiteY1067" fmla="*/ 505590 h 1145283"/>
              <a:gd name="connsiteX1068" fmla="*/ 233067 w 1991501"/>
              <a:gd name="connsiteY1068" fmla="*/ 524435 h 1145283"/>
              <a:gd name="connsiteX1069" fmla="*/ 234290 w 1991501"/>
              <a:gd name="connsiteY1069" fmla="*/ 525114 h 1145283"/>
              <a:gd name="connsiteX1070" fmla="*/ 241189 w 1991501"/>
              <a:gd name="connsiteY1070" fmla="*/ 517417 h 1145283"/>
              <a:gd name="connsiteX1071" fmla="*/ 238386 w 1991501"/>
              <a:gd name="connsiteY1071" fmla="*/ 532336 h 1145283"/>
              <a:gd name="connsiteX1072" fmla="*/ 230943 w 1991501"/>
              <a:gd name="connsiteY1072" fmla="*/ 529481 h 1145283"/>
              <a:gd name="connsiteX1073" fmla="*/ 216754 w 1991501"/>
              <a:gd name="connsiteY1073" fmla="*/ 566389 h 1145283"/>
              <a:gd name="connsiteX1074" fmla="*/ 237841 w 1991501"/>
              <a:gd name="connsiteY1074" fmla="*/ 547442 h 1145283"/>
              <a:gd name="connsiteX1075" fmla="*/ 232013 w 1991501"/>
              <a:gd name="connsiteY1075" fmla="*/ 562090 h 1145283"/>
              <a:gd name="connsiteX1076" fmla="*/ 233236 w 1991501"/>
              <a:gd name="connsiteY1076" fmla="*/ 562956 h 1145283"/>
              <a:gd name="connsiteX1077" fmla="*/ 236448 w 1991501"/>
              <a:gd name="connsiteY1077" fmla="*/ 560322 h 1145283"/>
              <a:gd name="connsiteX1078" fmla="*/ 258504 w 1991501"/>
              <a:gd name="connsiteY1078" fmla="*/ 523432 h 1145283"/>
              <a:gd name="connsiteX1079" fmla="*/ 267443 w 1991501"/>
              <a:gd name="connsiteY1079" fmla="*/ 510144 h 1145283"/>
              <a:gd name="connsiteX1080" fmla="*/ 272115 w 1991501"/>
              <a:gd name="connsiteY1080" fmla="*/ 506949 h 1145283"/>
              <a:gd name="connsiteX1081" fmla="*/ 275446 w 1991501"/>
              <a:gd name="connsiteY1081" fmla="*/ 500849 h 1145283"/>
              <a:gd name="connsiteX1082" fmla="*/ 278895 w 1991501"/>
              <a:gd name="connsiteY1082" fmla="*/ 493678 h 1145283"/>
              <a:gd name="connsiteX1083" fmla="*/ 284213 w 1991501"/>
              <a:gd name="connsiteY1083" fmla="*/ 487714 h 1145283"/>
              <a:gd name="connsiteX1084" fmla="*/ 283432 w 1991501"/>
              <a:gd name="connsiteY1084" fmla="*/ 486083 h 1145283"/>
              <a:gd name="connsiteX1085" fmla="*/ 275531 w 1991501"/>
              <a:gd name="connsiteY1085" fmla="*/ 486083 h 1145283"/>
              <a:gd name="connsiteX1086" fmla="*/ 275633 w 1991501"/>
              <a:gd name="connsiteY1086" fmla="*/ 486185 h 1145283"/>
              <a:gd name="connsiteX1087" fmla="*/ 284740 w 1991501"/>
              <a:gd name="connsiteY1087" fmla="*/ 462107 h 1145283"/>
              <a:gd name="connsiteX1088" fmla="*/ 292064 w 1991501"/>
              <a:gd name="connsiteY1088" fmla="*/ 465029 h 1145283"/>
              <a:gd name="connsiteX1089" fmla="*/ 292421 w 1991501"/>
              <a:gd name="connsiteY1089" fmla="*/ 469040 h 1145283"/>
              <a:gd name="connsiteX1090" fmla="*/ 295156 w 1991501"/>
              <a:gd name="connsiteY1090" fmla="*/ 474732 h 1145283"/>
              <a:gd name="connsiteX1091" fmla="*/ 300306 w 1991501"/>
              <a:gd name="connsiteY1091" fmla="*/ 468122 h 1145283"/>
              <a:gd name="connsiteX1092" fmla="*/ 307068 w 1991501"/>
              <a:gd name="connsiteY1092" fmla="*/ 456397 h 1145283"/>
              <a:gd name="connsiteX1093" fmla="*/ 310076 w 1991501"/>
              <a:gd name="connsiteY1093" fmla="*/ 446321 h 1145283"/>
              <a:gd name="connsiteX1094" fmla="*/ 318045 w 1991501"/>
              <a:gd name="connsiteY1094" fmla="*/ 431826 h 1145283"/>
              <a:gd name="connsiteX1095" fmla="*/ 320883 w 1991501"/>
              <a:gd name="connsiteY1095" fmla="*/ 423789 h 1145283"/>
              <a:gd name="connsiteX1096" fmla="*/ 326321 w 1991501"/>
              <a:gd name="connsiteY1096" fmla="*/ 424690 h 1145283"/>
              <a:gd name="connsiteX1097" fmla="*/ 361308 w 1991501"/>
              <a:gd name="connsiteY1097" fmla="*/ 365913 h 1145283"/>
              <a:gd name="connsiteX1098" fmla="*/ 357961 w 1991501"/>
              <a:gd name="connsiteY1098" fmla="*/ 362039 h 1145283"/>
              <a:gd name="connsiteX1099" fmla="*/ 363738 w 1991501"/>
              <a:gd name="connsiteY1099" fmla="*/ 360594 h 1145283"/>
              <a:gd name="connsiteX1100" fmla="*/ 365726 w 1991501"/>
              <a:gd name="connsiteY1100" fmla="*/ 352880 h 1145283"/>
              <a:gd name="connsiteX1101" fmla="*/ 367340 w 1991501"/>
              <a:gd name="connsiteY1101" fmla="*/ 348768 h 1145283"/>
              <a:gd name="connsiteX1102" fmla="*/ 374358 w 1991501"/>
              <a:gd name="connsiteY1102" fmla="*/ 337502 h 1145283"/>
              <a:gd name="connsiteX1103" fmla="*/ 384706 w 1991501"/>
              <a:gd name="connsiteY1103" fmla="*/ 324129 h 1145283"/>
              <a:gd name="connsiteX1104" fmla="*/ 384757 w 1991501"/>
              <a:gd name="connsiteY1104" fmla="*/ 315140 h 1145283"/>
              <a:gd name="connsiteX1105" fmla="*/ 394154 w 1991501"/>
              <a:gd name="connsiteY1105" fmla="*/ 302158 h 1145283"/>
              <a:gd name="connsiteX1106" fmla="*/ 398946 w 1991501"/>
              <a:gd name="connsiteY1106" fmla="*/ 293747 h 1145283"/>
              <a:gd name="connsiteX1107" fmla="*/ 417689 w 1991501"/>
              <a:gd name="connsiteY1107" fmla="*/ 266304 h 1145283"/>
              <a:gd name="connsiteX1108" fmla="*/ 430824 w 1991501"/>
              <a:gd name="connsiteY1108" fmla="*/ 251419 h 1145283"/>
              <a:gd name="connsiteX1109" fmla="*/ 431299 w 1991501"/>
              <a:gd name="connsiteY1109" fmla="*/ 261240 h 1145283"/>
              <a:gd name="connsiteX1110" fmla="*/ 442039 w 1991501"/>
              <a:gd name="connsiteY1110" fmla="*/ 246321 h 1145283"/>
              <a:gd name="connsiteX1111" fmla="*/ 446678 w 1991501"/>
              <a:gd name="connsiteY1111" fmla="*/ 230348 h 1145283"/>
              <a:gd name="connsiteX1112" fmla="*/ 446746 w 1991501"/>
              <a:gd name="connsiteY1112" fmla="*/ 229533 h 1145283"/>
              <a:gd name="connsiteX1113" fmla="*/ 465233 w 1991501"/>
              <a:gd name="connsiteY1113" fmla="*/ 209686 h 1145283"/>
              <a:gd name="connsiteX1114" fmla="*/ 472557 w 1991501"/>
              <a:gd name="connsiteY1114" fmla="*/ 204707 h 1145283"/>
              <a:gd name="connsiteX1115" fmla="*/ 473305 w 1991501"/>
              <a:gd name="connsiteY1115" fmla="*/ 206780 h 1145283"/>
              <a:gd name="connsiteX1116" fmla="*/ 464791 w 1991501"/>
              <a:gd name="connsiteY1116" fmla="*/ 217621 h 1145283"/>
              <a:gd name="connsiteX1117" fmla="*/ 458980 w 1991501"/>
              <a:gd name="connsiteY1117" fmla="*/ 229533 h 1145283"/>
              <a:gd name="connsiteX1118" fmla="*/ 459065 w 1991501"/>
              <a:gd name="connsiteY1118" fmla="*/ 229618 h 1145283"/>
              <a:gd name="connsiteX1119" fmla="*/ 460917 w 1991501"/>
              <a:gd name="connsiteY1119" fmla="*/ 222345 h 1145283"/>
              <a:gd name="connsiteX1120" fmla="*/ 458827 w 1991501"/>
              <a:gd name="connsiteY1120" fmla="*/ 221716 h 1145283"/>
              <a:gd name="connsiteX1121" fmla="*/ 455581 w 1991501"/>
              <a:gd name="connsiteY1121" fmla="*/ 231351 h 1145283"/>
              <a:gd name="connsiteX1122" fmla="*/ 455683 w 1991501"/>
              <a:gd name="connsiteY1122" fmla="*/ 231249 h 1145283"/>
              <a:gd name="connsiteX1123" fmla="*/ 449073 w 1991501"/>
              <a:gd name="connsiteY1123" fmla="*/ 239609 h 1145283"/>
              <a:gd name="connsiteX1124" fmla="*/ 453423 w 1991501"/>
              <a:gd name="connsiteY1124" fmla="*/ 240476 h 1145283"/>
              <a:gd name="connsiteX1125" fmla="*/ 444961 w 1991501"/>
              <a:gd name="connsiteY1125" fmla="*/ 251776 h 1145283"/>
              <a:gd name="connsiteX1126" fmla="*/ 447085 w 1991501"/>
              <a:gd name="connsiteY1126" fmla="*/ 257077 h 1145283"/>
              <a:gd name="connsiteX1127" fmla="*/ 454579 w 1991501"/>
              <a:gd name="connsiteY1127" fmla="*/ 245743 h 1145283"/>
              <a:gd name="connsiteX1128" fmla="*/ 456193 w 1991501"/>
              <a:gd name="connsiteY1128" fmla="*/ 246372 h 1145283"/>
              <a:gd name="connsiteX1129" fmla="*/ 455293 w 1991501"/>
              <a:gd name="connsiteY1129" fmla="*/ 254273 h 1145283"/>
              <a:gd name="connsiteX1130" fmla="*/ 462497 w 1991501"/>
              <a:gd name="connsiteY1130" fmla="*/ 241376 h 1145283"/>
              <a:gd name="connsiteX1131" fmla="*/ 466745 w 1991501"/>
              <a:gd name="connsiteY1131" fmla="*/ 230042 h 1145283"/>
              <a:gd name="connsiteX1132" fmla="*/ 485607 w 1991501"/>
              <a:gd name="connsiteY1132" fmla="*/ 207205 h 1145283"/>
              <a:gd name="connsiteX1133" fmla="*/ 498215 w 1991501"/>
              <a:gd name="connsiteY1133" fmla="*/ 187358 h 1145283"/>
              <a:gd name="connsiteX1134" fmla="*/ 501613 w 1991501"/>
              <a:gd name="connsiteY1134" fmla="*/ 183127 h 1145283"/>
              <a:gd name="connsiteX1135" fmla="*/ 503449 w 1991501"/>
              <a:gd name="connsiteY1135" fmla="*/ 184095 h 1145283"/>
              <a:gd name="connsiteX1136" fmla="*/ 495683 w 1991501"/>
              <a:gd name="connsiteY1136" fmla="*/ 200646 h 1145283"/>
              <a:gd name="connsiteX1137" fmla="*/ 496788 w 1991501"/>
              <a:gd name="connsiteY1137" fmla="*/ 201767 h 1145283"/>
              <a:gd name="connsiteX1138" fmla="*/ 512166 w 1991501"/>
              <a:gd name="connsiteY1138" fmla="*/ 193815 h 1145283"/>
              <a:gd name="connsiteX1139" fmla="*/ 509175 w 1991501"/>
              <a:gd name="connsiteY1139" fmla="*/ 201478 h 1145283"/>
              <a:gd name="connsiteX1140" fmla="*/ 509872 w 1991501"/>
              <a:gd name="connsiteY1140" fmla="*/ 207035 h 1145283"/>
              <a:gd name="connsiteX1141" fmla="*/ 515377 w 1991501"/>
              <a:gd name="connsiteY1141" fmla="*/ 197944 h 1145283"/>
              <a:gd name="connsiteX1142" fmla="*/ 516431 w 1991501"/>
              <a:gd name="connsiteY1142" fmla="*/ 191079 h 1145283"/>
              <a:gd name="connsiteX1143" fmla="*/ 517230 w 1991501"/>
              <a:gd name="connsiteY1143" fmla="*/ 190076 h 1145283"/>
              <a:gd name="connsiteX1144" fmla="*/ 527340 w 1991501"/>
              <a:gd name="connsiteY1144" fmla="*/ 187663 h 1145283"/>
              <a:gd name="connsiteX1145" fmla="*/ 517212 w 1991501"/>
              <a:gd name="connsiteY1145" fmla="*/ 205064 h 1145283"/>
              <a:gd name="connsiteX1146" fmla="*/ 511996 w 1991501"/>
              <a:gd name="connsiteY1146" fmla="*/ 223976 h 1145283"/>
              <a:gd name="connsiteX1147" fmla="*/ 519999 w 1991501"/>
              <a:gd name="connsiteY1147" fmla="*/ 211946 h 1145283"/>
              <a:gd name="connsiteX1148" fmla="*/ 533101 w 1991501"/>
              <a:gd name="connsiteY1148" fmla="*/ 207782 h 1145283"/>
              <a:gd name="connsiteX1149" fmla="*/ 538283 w 1991501"/>
              <a:gd name="connsiteY1149" fmla="*/ 213441 h 1145283"/>
              <a:gd name="connsiteX1150" fmla="*/ 549023 w 1991501"/>
              <a:gd name="connsiteY1150" fmla="*/ 194868 h 1145283"/>
              <a:gd name="connsiteX1151" fmla="*/ 557671 w 1991501"/>
              <a:gd name="connsiteY1151" fmla="*/ 196992 h 1145283"/>
              <a:gd name="connsiteX1152" fmla="*/ 552506 w 1991501"/>
              <a:gd name="connsiteY1152" fmla="*/ 187239 h 1145283"/>
              <a:gd name="connsiteX1153" fmla="*/ 561240 w 1991501"/>
              <a:gd name="connsiteY1153" fmla="*/ 189295 h 1145283"/>
              <a:gd name="connsiteX1154" fmla="*/ 564400 w 1991501"/>
              <a:gd name="connsiteY1154" fmla="*/ 180204 h 1145283"/>
              <a:gd name="connsiteX1155" fmla="*/ 556601 w 1991501"/>
              <a:gd name="connsiteY1155" fmla="*/ 185675 h 1145283"/>
              <a:gd name="connsiteX1156" fmla="*/ 572199 w 1991501"/>
              <a:gd name="connsiteY1156" fmla="*/ 164197 h 1145283"/>
              <a:gd name="connsiteX1157" fmla="*/ 572199 w 1991501"/>
              <a:gd name="connsiteY1157" fmla="*/ 170297 h 1145283"/>
              <a:gd name="connsiteX1158" fmla="*/ 577858 w 1991501"/>
              <a:gd name="connsiteY1158" fmla="*/ 170297 h 1145283"/>
              <a:gd name="connsiteX1159" fmla="*/ 571129 w 1991501"/>
              <a:gd name="connsiteY1159" fmla="*/ 185437 h 1145283"/>
              <a:gd name="connsiteX1160" fmla="*/ 569498 w 1991501"/>
              <a:gd name="connsiteY1160" fmla="*/ 187103 h 1145283"/>
              <a:gd name="connsiteX1161" fmla="*/ 566694 w 1991501"/>
              <a:gd name="connsiteY1161" fmla="*/ 193220 h 1145283"/>
              <a:gd name="connsiteX1162" fmla="*/ 568360 w 1991501"/>
              <a:gd name="connsiteY1162" fmla="*/ 194511 h 1145283"/>
              <a:gd name="connsiteX1163" fmla="*/ 573117 w 1991501"/>
              <a:gd name="connsiteY1163" fmla="*/ 190450 h 1145283"/>
              <a:gd name="connsiteX1164" fmla="*/ 574494 w 1991501"/>
              <a:gd name="connsiteY1164" fmla="*/ 187765 h 1145283"/>
              <a:gd name="connsiteX1165" fmla="*/ 582956 w 1991501"/>
              <a:gd name="connsiteY1165" fmla="*/ 180595 h 1145283"/>
              <a:gd name="connsiteX1166" fmla="*/ 577365 w 1991501"/>
              <a:gd name="connsiteY1166" fmla="*/ 201393 h 1145283"/>
              <a:gd name="connsiteX1167" fmla="*/ 592268 w 1991501"/>
              <a:gd name="connsiteY1167" fmla="*/ 173288 h 1145283"/>
              <a:gd name="connsiteX1168" fmla="*/ 591877 w 1991501"/>
              <a:gd name="connsiteY1168" fmla="*/ 188955 h 1145283"/>
              <a:gd name="connsiteX1169" fmla="*/ 600237 w 1991501"/>
              <a:gd name="connsiteY1169" fmla="*/ 175106 h 1145283"/>
              <a:gd name="connsiteX1170" fmla="*/ 626338 w 1991501"/>
              <a:gd name="connsiteY1170" fmla="*/ 131912 h 1145283"/>
              <a:gd name="connsiteX1171" fmla="*/ 626406 w 1991501"/>
              <a:gd name="connsiteY1171" fmla="*/ 125658 h 1145283"/>
              <a:gd name="connsiteX1172" fmla="*/ 613865 w 1991501"/>
              <a:gd name="connsiteY1172" fmla="*/ 137009 h 1145283"/>
              <a:gd name="connsiteX1173" fmla="*/ 612149 w 1991501"/>
              <a:gd name="connsiteY1173" fmla="*/ 136635 h 1145283"/>
              <a:gd name="connsiteX1174" fmla="*/ 612964 w 1991501"/>
              <a:gd name="connsiteY1174" fmla="*/ 131317 h 1145283"/>
              <a:gd name="connsiteX1175" fmla="*/ 626116 w 1991501"/>
              <a:gd name="connsiteY1175" fmla="*/ 119694 h 1145283"/>
              <a:gd name="connsiteX1176" fmla="*/ 626116 w 1991501"/>
              <a:gd name="connsiteY1176" fmla="*/ 113186 h 1145283"/>
              <a:gd name="connsiteX1177" fmla="*/ 630025 w 1991501"/>
              <a:gd name="connsiteY1177" fmla="*/ 112795 h 1145283"/>
              <a:gd name="connsiteX1178" fmla="*/ 634936 w 1991501"/>
              <a:gd name="connsiteY1178" fmla="*/ 98709 h 1145283"/>
              <a:gd name="connsiteX1179" fmla="*/ 618419 w 1991501"/>
              <a:gd name="connsiteY1179" fmla="*/ 115531 h 1145283"/>
              <a:gd name="connsiteX1180" fmla="*/ 649939 w 1991501"/>
              <a:gd name="connsiteY1180" fmla="*/ 73917 h 1145283"/>
              <a:gd name="connsiteX1181" fmla="*/ 640968 w 1991501"/>
              <a:gd name="connsiteY1181" fmla="*/ 69074 h 1145283"/>
              <a:gd name="connsiteX1182" fmla="*/ 624417 w 1991501"/>
              <a:gd name="connsiteY1182" fmla="*/ 90026 h 1145283"/>
              <a:gd name="connsiteX1183" fmla="*/ 604859 w 1991501"/>
              <a:gd name="connsiteY1183" fmla="*/ 106423 h 1145283"/>
              <a:gd name="connsiteX1184" fmla="*/ 616533 w 1991501"/>
              <a:gd name="connsiteY1184" fmla="*/ 87579 h 1145283"/>
              <a:gd name="connsiteX1185" fmla="*/ 604689 w 1991501"/>
              <a:gd name="connsiteY1185" fmla="*/ 92455 h 1145283"/>
              <a:gd name="connsiteX1186" fmla="*/ 615683 w 1991501"/>
              <a:gd name="connsiteY1186" fmla="*/ 78692 h 1145283"/>
              <a:gd name="connsiteX1187" fmla="*/ 618912 w 1991501"/>
              <a:gd name="connsiteY1187" fmla="*/ 83738 h 1145283"/>
              <a:gd name="connsiteX1188" fmla="*/ 620730 w 1991501"/>
              <a:gd name="connsiteY1188" fmla="*/ 83059 h 1145283"/>
              <a:gd name="connsiteX1189" fmla="*/ 638453 w 1991501"/>
              <a:gd name="connsiteY1189" fmla="*/ 59456 h 1145283"/>
              <a:gd name="connsiteX1190" fmla="*/ 638555 w 1991501"/>
              <a:gd name="connsiteY1190" fmla="*/ 54512 h 1145283"/>
              <a:gd name="connsiteX1191" fmla="*/ 622735 w 1991501"/>
              <a:gd name="connsiteY1191" fmla="*/ 60646 h 1145283"/>
              <a:gd name="connsiteX1192" fmla="*/ 637705 w 1991501"/>
              <a:gd name="connsiteY1192" fmla="*/ 40476 h 1145283"/>
              <a:gd name="connsiteX1193" fmla="*/ 626507 w 1991501"/>
              <a:gd name="connsiteY1193" fmla="*/ 50909 h 1145283"/>
              <a:gd name="connsiteX1194" fmla="*/ 583601 w 1991501"/>
              <a:gd name="connsiteY1194" fmla="*/ 94427 h 1145283"/>
              <a:gd name="connsiteX1195" fmla="*/ 577688 w 1991501"/>
              <a:gd name="connsiteY1195" fmla="*/ 99218 h 1145283"/>
              <a:gd name="connsiteX1196" fmla="*/ 573015 w 1991501"/>
              <a:gd name="connsiteY1196" fmla="*/ 107052 h 1145283"/>
              <a:gd name="connsiteX1197" fmla="*/ 567714 w 1991501"/>
              <a:gd name="connsiteY1197" fmla="*/ 116177 h 1145283"/>
              <a:gd name="connsiteX1198" fmla="*/ 565895 w 1991501"/>
              <a:gd name="connsiteY1198" fmla="*/ 109924 h 1145283"/>
              <a:gd name="connsiteX1199" fmla="*/ 558351 w 1991501"/>
              <a:gd name="connsiteY1199" fmla="*/ 111674 h 1145283"/>
              <a:gd name="connsiteX1200" fmla="*/ 556210 w 1991501"/>
              <a:gd name="connsiteY1200" fmla="*/ 115463 h 1145283"/>
              <a:gd name="connsiteX1201" fmla="*/ 550211 w 1991501"/>
              <a:gd name="connsiteY1201" fmla="*/ 124792 h 1145283"/>
              <a:gd name="connsiteX1202" fmla="*/ 550518 w 1991501"/>
              <a:gd name="connsiteY1202" fmla="*/ 119031 h 1145283"/>
              <a:gd name="connsiteX1203" fmla="*/ 545709 w 1991501"/>
              <a:gd name="connsiteY1203" fmla="*/ 120544 h 1145283"/>
              <a:gd name="connsiteX1204" fmla="*/ 570925 w 1991501"/>
              <a:gd name="connsiteY1204" fmla="*/ 90535 h 1145283"/>
              <a:gd name="connsiteX1205" fmla="*/ 579166 w 1991501"/>
              <a:gd name="connsiteY1205" fmla="*/ 79048 h 1145283"/>
              <a:gd name="connsiteX1206" fmla="*/ 581120 w 1991501"/>
              <a:gd name="connsiteY1206" fmla="*/ 80119 h 1145283"/>
              <a:gd name="connsiteX1207" fmla="*/ 577569 w 1991501"/>
              <a:gd name="connsiteY1207" fmla="*/ 88275 h 1145283"/>
              <a:gd name="connsiteX1208" fmla="*/ 578691 w 1991501"/>
              <a:gd name="connsiteY1208" fmla="*/ 89227 h 1145283"/>
              <a:gd name="connsiteX1209" fmla="*/ 591605 w 1991501"/>
              <a:gd name="connsiteY1209" fmla="*/ 75854 h 1145283"/>
              <a:gd name="connsiteX1210" fmla="*/ 590212 w 1991501"/>
              <a:gd name="connsiteY1210" fmla="*/ 74342 h 1145283"/>
              <a:gd name="connsiteX1211" fmla="*/ 583737 w 1991501"/>
              <a:gd name="connsiteY1211" fmla="*/ 78522 h 1145283"/>
              <a:gd name="connsiteX1212" fmla="*/ 594884 w 1991501"/>
              <a:gd name="connsiteY1212" fmla="*/ 62617 h 1145283"/>
              <a:gd name="connsiteX1213" fmla="*/ 608546 w 1991501"/>
              <a:gd name="connsiteY1213" fmla="*/ 46814 h 1145283"/>
              <a:gd name="connsiteX1214" fmla="*/ 576822 w 1991501"/>
              <a:gd name="connsiteY1214" fmla="*/ 73135 h 1145283"/>
              <a:gd name="connsiteX1215" fmla="*/ 575020 w 1991501"/>
              <a:gd name="connsiteY1215" fmla="*/ 71674 h 1145283"/>
              <a:gd name="connsiteX1216" fmla="*/ 579150 w 1991501"/>
              <a:gd name="connsiteY1216" fmla="*/ 65726 h 1145283"/>
              <a:gd name="connsiteX1217" fmla="*/ 583024 w 1991501"/>
              <a:gd name="connsiteY1217" fmla="*/ 53135 h 1145283"/>
              <a:gd name="connsiteX1218" fmla="*/ 587323 w 1991501"/>
              <a:gd name="connsiteY1218" fmla="*/ 41835 h 1145283"/>
              <a:gd name="connsiteX1219" fmla="*/ 603755 w 1991501"/>
              <a:gd name="connsiteY1219" fmla="*/ 26049 h 1145283"/>
              <a:gd name="connsiteX1220" fmla="*/ 606065 w 1991501"/>
              <a:gd name="connsiteY1220" fmla="*/ 20374 h 1145283"/>
              <a:gd name="connsiteX1221" fmla="*/ 594426 w 1991501"/>
              <a:gd name="connsiteY1221" fmla="*/ 25081 h 1145283"/>
              <a:gd name="connsiteX1222" fmla="*/ 593355 w 1991501"/>
              <a:gd name="connsiteY1222" fmla="*/ 23993 h 1145283"/>
              <a:gd name="connsiteX1223" fmla="*/ 596074 w 1991501"/>
              <a:gd name="connsiteY1223" fmla="*/ 19830 h 1145283"/>
              <a:gd name="connsiteX1224" fmla="*/ 619966 w 1991501"/>
              <a:gd name="connsiteY1224" fmla="*/ 2260 h 1145283"/>
              <a:gd name="connsiteX1225" fmla="*/ 638504 w 1991501"/>
              <a:gd name="connsiteY1225" fmla="*/ 4078 h 1145283"/>
              <a:gd name="connsiteX1226" fmla="*/ 619064 w 1991501"/>
              <a:gd name="connsiteY1226" fmla="*/ 21631 h 1145283"/>
              <a:gd name="connsiteX1227" fmla="*/ 620186 w 1991501"/>
              <a:gd name="connsiteY1227" fmla="*/ 23518 h 1145283"/>
              <a:gd name="connsiteX1228" fmla="*/ 645403 w 1991501"/>
              <a:gd name="connsiteY1228" fmla="*/ 16500 h 1145283"/>
              <a:gd name="connsiteX1229" fmla="*/ 635632 w 1991501"/>
              <a:gd name="connsiteY1229" fmla="*/ 28224 h 1145283"/>
              <a:gd name="connsiteX1230" fmla="*/ 628955 w 1991501"/>
              <a:gd name="connsiteY1230" fmla="*/ 26151 h 1145283"/>
              <a:gd name="connsiteX1231" fmla="*/ 628172 w 1991501"/>
              <a:gd name="connsiteY1231" fmla="*/ 27749 h 1145283"/>
              <a:gd name="connsiteX1232" fmla="*/ 633848 w 1991501"/>
              <a:gd name="connsiteY1232" fmla="*/ 32286 h 1145283"/>
              <a:gd name="connsiteX1233" fmla="*/ 648869 w 1991501"/>
              <a:gd name="connsiteY1233" fmla="*/ 32286 h 1145283"/>
              <a:gd name="connsiteX1234" fmla="*/ 655700 w 1991501"/>
              <a:gd name="connsiteY1234" fmla="*/ 35378 h 1145283"/>
              <a:gd name="connsiteX1235" fmla="*/ 669753 w 1991501"/>
              <a:gd name="connsiteY1235" fmla="*/ 29244 h 1145283"/>
              <a:gd name="connsiteX1236" fmla="*/ 673355 w 1991501"/>
              <a:gd name="connsiteY1236" fmla="*/ 39456 h 1145283"/>
              <a:gd name="connsiteX1237" fmla="*/ 673372 w 1991501"/>
              <a:gd name="connsiteY1237" fmla="*/ 41461 h 1145283"/>
              <a:gd name="connsiteX1238" fmla="*/ 664655 w 1991501"/>
              <a:gd name="connsiteY1238" fmla="*/ 46457 h 1145283"/>
              <a:gd name="connsiteX1239" fmla="*/ 666014 w 1991501"/>
              <a:gd name="connsiteY1239" fmla="*/ 48700 h 1145283"/>
              <a:gd name="connsiteX1240" fmla="*/ 681698 w 1991501"/>
              <a:gd name="connsiteY1240" fmla="*/ 45166 h 1145283"/>
              <a:gd name="connsiteX1241" fmla="*/ 694969 w 1991501"/>
              <a:gd name="connsiteY1241" fmla="*/ 35650 h 1145283"/>
              <a:gd name="connsiteX1242" fmla="*/ 686320 w 1991501"/>
              <a:gd name="connsiteY1242" fmla="*/ 49295 h 1145283"/>
              <a:gd name="connsiteX1243" fmla="*/ 710382 w 1991501"/>
              <a:gd name="connsiteY1243" fmla="*/ 38777 h 1145283"/>
              <a:gd name="connsiteX1244" fmla="*/ 693576 w 1991501"/>
              <a:gd name="connsiteY1244" fmla="*/ 57689 h 1145283"/>
              <a:gd name="connsiteX1245" fmla="*/ 690280 w 1991501"/>
              <a:gd name="connsiteY1245" fmla="*/ 52303 h 1145283"/>
              <a:gd name="connsiteX1246" fmla="*/ 688614 w 1991501"/>
              <a:gd name="connsiteY1246" fmla="*/ 58046 h 1145283"/>
              <a:gd name="connsiteX1247" fmla="*/ 672676 w 1991501"/>
              <a:gd name="connsiteY1247" fmla="*/ 68479 h 1145283"/>
              <a:gd name="connsiteX1248" fmla="*/ 694748 w 1991501"/>
              <a:gd name="connsiteY1248" fmla="*/ 68887 h 1145283"/>
              <a:gd name="connsiteX1249" fmla="*/ 697808 w 1991501"/>
              <a:gd name="connsiteY1249" fmla="*/ 61037 h 1145283"/>
              <a:gd name="connsiteX1250" fmla="*/ 709090 w 1991501"/>
              <a:gd name="connsiteY1250" fmla="*/ 49261 h 1145283"/>
              <a:gd name="connsiteX1251" fmla="*/ 714612 w 1991501"/>
              <a:gd name="connsiteY1251" fmla="*/ 52048 h 1145283"/>
              <a:gd name="connsiteX1252" fmla="*/ 721800 w 1991501"/>
              <a:gd name="connsiteY1252" fmla="*/ 60442 h 1145283"/>
              <a:gd name="connsiteX1253" fmla="*/ 713304 w 1991501"/>
              <a:gd name="connsiteY1253" fmla="*/ 70280 h 1145283"/>
              <a:gd name="connsiteX1254" fmla="*/ 724536 w 1991501"/>
              <a:gd name="connsiteY1254" fmla="*/ 62430 h 1145283"/>
              <a:gd name="connsiteX1255" fmla="*/ 729277 w 1991501"/>
              <a:gd name="connsiteY1255" fmla="*/ 65370 h 1145283"/>
              <a:gd name="connsiteX1256" fmla="*/ 750976 w 1991501"/>
              <a:gd name="connsiteY1256" fmla="*/ 39541 h 1145283"/>
              <a:gd name="connsiteX1257" fmla="*/ 750059 w 1991501"/>
              <a:gd name="connsiteY1257" fmla="*/ 53101 h 1145283"/>
              <a:gd name="connsiteX1258" fmla="*/ 732845 w 1991501"/>
              <a:gd name="connsiteY1258" fmla="*/ 72201 h 1145283"/>
              <a:gd name="connsiteX1259" fmla="*/ 739830 w 1991501"/>
              <a:gd name="connsiteY1259" fmla="*/ 70909 h 1145283"/>
              <a:gd name="connsiteX1260" fmla="*/ 737179 w 1991501"/>
              <a:gd name="connsiteY1260" fmla="*/ 76755 h 1145283"/>
              <a:gd name="connsiteX1261" fmla="*/ 747765 w 1991501"/>
              <a:gd name="connsiteY1261" fmla="*/ 68598 h 1145283"/>
              <a:gd name="connsiteX1262" fmla="*/ 749311 w 1991501"/>
              <a:gd name="connsiteY1262" fmla="*/ 69652 h 1145283"/>
              <a:gd name="connsiteX1263" fmla="*/ 743245 w 1991501"/>
              <a:gd name="connsiteY1263" fmla="*/ 80357 h 1145283"/>
              <a:gd name="connsiteX1264" fmla="*/ 759796 w 1991501"/>
              <a:gd name="connsiteY1264" fmla="*/ 73305 h 1145283"/>
              <a:gd name="connsiteX1265" fmla="*/ 759761 w 1991501"/>
              <a:gd name="connsiteY1265" fmla="*/ 73288 h 1145283"/>
              <a:gd name="connsiteX1266" fmla="*/ 752999 w 1991501"/>
              <a:gd name="connsiteY1266" fmla="*/ 81393 h 1145283"/>
              <a:gd name="connsiteX1267" fmla="*/ 750416 w 1991501"/>
              <a:gd name="connsiteY1267" fmla="*/ 95259 h 1145283"/>
              <a:gd name="connsiteX1268" fmla="*/ 748580 w 1991501"/>
              <a:gd name="connsiteY1268" fmla="*/ 106899 h 1145283"/>
              <a:gd name="connsiteX1269" fmla="*/ 748529 w 1991501"/>
              <a:gd name="connsiteY1269" fmla="*/ 117366 h 1145283"/>
              <a:gd name="connsiteX1270" fmla="*/ 754698 w 1991501"/>
              <a:gd name="connsiteY1270" fmla="*/ 107816 h 1145283"/>
              <a:gd name="connsiteX1271" fmla="*/ 757416 w 1991501"/>
              <a:gd name="connsiteY1271" fmla="*/ 101818 h 1145283"/>
              <a:gd name="connsiteX1272" fmla="*/ 775123 w 1991501"/>
              <a:gd name="connsiteY1272" fmla="*/ 87392 h 1145283"/>
              <a:gd name="connsiteX1273" fmla="*/ 777501 w 1991501"/>
              <a:gd name="connsiteY1273" fmla="*/ 85098 h 1145283"/>
              <a:gd name="connsiteX1274" fmla="*/ 790857 w 1991501"/>
              <a:gd name="connsiteY1274" fmla="*/ 73849 h 1145283"/>
              <a:gd name="connsiteX1275" fmla="*/ 798572 w 1991501"/>
              <a:gd name="connsiteY1275" fmla="*/ 59269 h 1145283"/>
              <a:gd name="connsiteX1276" fmla="*/ 823397 w 1991501"/>
              <a:gd name="connsiteY1276" fmla="*/ 41308 h 1145283"/>
              <a:gd name="connsiteX1277" fmla="*/ 841087 w 1991501"/>
              <a:gd name="connsiteY1277" fmla="*/ 27851 h 1145283"/>
              <a:gd name="connsiteX1278" fmla="*/ 841919 w 1991501"/>
              <a:gd name="connsiteY1278" fmla="*/ 37655 h 1145283"/>
              <a:gd name="connsiteX1279" fmla="*/ 851265 w 1991501"/>
              <a:gd name="connsiteY1279" fmla="*/ 39915 h 1145283"/>
              <a:gd name="connsiteX1280" fmla="*/ 861698 w 1991501"/>
              <a:gd name="connsiteY1280" fmla="*/ 28904 h 1145283"/>
              <a:gd name="connsiteX1281" fmla="*/ 867663 w 1991501"/>
              <a:gd name="connsiteY1281" fmla="*/ 23823 h 1145283"/>
              <a:gd name="connsiteX1282" fmla="*/ 869294 w 1991501"/>
              <a:gd name="connsiteY1282" fmla="*/ 25064 h 1145283"/>
              <a:gd name="connsiteX1283" fmla="*/ 859710 w 1991501"/>
              <a:gd name="connsiteY1283" fmla="*/ 49652 h 1145283"/>
              <a:gd name="connsiteX1284" fmla="*/ 864553 w 1991501"/>
              <a:gd name="connsiteY1284" fmla="*/ 47188 h 1145283"/>
              <a:gd name="connsiteX1285" fmla="*/ 867373 w 1991501"/>
              <a:gd name="connsiteY1285" fmla="*/ 41088 h 1145283"/>
              <a:gd name="connsiteX1286" fmla="*/ 880678 w 1991501"/>
              <a:gd name="connsiteY1286" fmla="*/ 26134 h 1145283"/>
              <a:gd name="connsiteX1287" fmla="*/ 885539 w 1991501"/>
              <a:gd name="connsiteY1287" fmla="*/ 44690 h 1145283"/>
              <a:gd name="connsiteX1288" fmla="*/ 893779 w 1991501"/>
              <a:gd name="connsiteY1288" fmla="*/ 27749 h 1145283"/>
              <a:gd name="connsiteX1289" fmla="*/ 899744 w 1991501"/>
              <a:gd name="connsiteY1289" fmla="*/ 28241 h 1145283"/>
              <a:gd name="connsiteX1290" fmla="*/ 893032 w 1991501"/>
              <a:gd name="connsiteY1290" fmla="*/ 36907 h 1145283"/>
              <a:gd name="connsiteX1291" fmla="*/ 902191 w 1991501"/>
              <a:gd name="connsiteY1291" fmla="*/ 33577 h 1145283"/>
              <a:gd name="connsiteX1292" fmla="*/ 896125 w 1991501"/>
              <a:gd name="connsiteY1292" fmla="*/ 40952 h 1145283"/>
              <a:gd name="connsiteX1293" fmla="*/ 900780 w 1991501"/>
              <a:gd name="connsiteY1293" fmla="*/ 42719 h 1145283"/>
              <a:gd name="connsiteX1294" fmla="*/ 900985 w 1991501"/>
              <a:gd name="connsiteY1294" fmla="*/ 42515 h 1145283"/>
              <a:gd name="connsiteX1295" fmla="*/ 768512 w 1991501"/>
              <a:gd name="connsiteY1295" fmla="*/ 954935 h 1145283"/>
              <a:gd name="connsiteX1296" fmla="*/ 772216 w 1991501"/>
              <a:gd name="connsiteY1296" fmla="*/ 951962 h 1145283"/>
              <a:gd name="connsiteX1297" fmla="*/ 770891 w 1991501"/>
              <a:gd name="connsiteY1297" fmla="*/ 950857 h 1145283"/>
              <a:gd name="connsiteX1298" fmla="*/ 768512 w 1991501"/>
              <a:gd name="connsiteY1298" fmla="*/ 954935 h 1145283"/>
              <a:gd name="connsiteX1299" fmla="*/ 765369 w 1991501"/>
              <a:gd name="connsiteY1299" fmla="*/ 958980 h 1145283"/>
              <a:gd name="connsiteX1300" fmla="*/ 766575 w 1991501"/>
              <a:gd name="connsiteY1300" fmla="*/ 959710 h 1145283"/>
              <a:gd name="connsiteX1301" fmla="*/ 768512 w 1991501"/>
              <a:gd name="connsiteY1301" fmla="*/ 954935 h 1145283"/>
              <a:gd name="connsiteX1302" fmla="*/ 692063 w 1991501"/>
              <a:gd name="connsiteY1302" fmla="*/ 168326 h 1145283"/>
              <a:gd name="connsiteX1303" fmla="*/ 687849 w 1991501"/>
              <a:gd name="connsiteY1303" fmla="*/ 172880 h 1145283"/>
              <a:gd name="connsiteX1304" fmla="*/ 689498 w 1991501"/>
              <a:gd name="connsiteY1304" fmla="*/ 173917 h 1145283"/>
              <a:gd name="connsiteX1305" fmla="*/ 691995 w 1991501"/>
              <a:gd name="connsiteY1305" fmla="*/ 168241 h 1145283"/>
              <a:gd name="connsiteX1306" fmla="*/ 698844 w 1991501"/>
              <a:gd name="connsiteY1306" fmla="*/ 164860 h 1145283"/>
              <a:gd name="connsiteX1307" fmla="*/ 718062 w 1991501"/>
              <a:gd name="connsiteY1307" fmla="*/ 140765 h 1145283"/>
              <a:gd name="connsiteX1308" fmla="*/ 698894 w 1991501"/>
              <a:gd name="connsiteY1308" fmla="*/ 158777 h 1145283"/>
              <a:gd name="connsiteX1309" fmla="*/ 698928 w 1991501"/>
              <a:gd name="connsiteY1309" fmla="*/ 164945 h 1145283"/>
              <a:gd name="connsiteX1310" fmla="*/ 692063 w 1991501"/>
              <a:gd name="connsiteY1310" fmla="*/ 168326 h 1145283"/>
              <a:gd name="connsiteX1311" fmla="*/ 658028 w 1991501"/>
              <a:gd name="connsiteY1311" fmla="*/ 130858 h 1145283"/>
              <a:gd name="connsiteX1312" fmla="*/ 662633 w 1991501"/>
              <a:gd name="connsiteY1312" fmla="*/ 128224 h 1145283"/>
              <a:gd name="connsiteX1313" fmla="*/ 661274 w 1991501"/>
              <a:gd name="connsiteY1313" fmla="*/ 126712 h 1145283"/>
              <a:gd name="connsiteX1314" fmla="*/ 658130 w 1991501"/>
              <a:gd name="connsiteY1314" fmla="*/ 130926 h 1145283"/>
              <a:gd name="connsiteX1315" fmla="*/ 655615 w 1991501"/>
              <a:gd name="connsiteY1315" fmla="*/ 134138 h 1145283"/>
              <a:gd name="connsiteX1316" fmla="*/ 656856 w 1991501"/>
              <a:gd name="connsiteY1316" fmla="*/ 134851 h 1145283"/>
              <a:gd name="connsiteX1317" fmla="*/ 658028 w 1991501"/>
              <a:gd name="connsiteY1317" fmla="*/ 130858 h 1145283"/>
              <a:gd name="connsiteX1318" fmla="*/ 778724 w 1991501"/>
              <a:gd name="connsiteY1318" fmla="*/ 900611 h 1145283"/>
              <a:gd name="connsiteX1319" fmla="*/ 770857 w 1991501"/>
              <a:gd name="connsiteY1319" fmla="*/ 908240 h 1145283"/>
              <a:gd name="connsiteX1320" fmla="*/ 772590 w 1991501"/>
              <a:gd name="connsiteY1320" fmla="*/ 909668 h 1145283"/>
              <a:gd name="connsiteX1321" fmla="*/ 778656 w 1991501"/>
              <a:gd name="connsiteY1321" fmla="*/ 900560 h 1145283"/>
              <a:gd name="connsiteX1322" fmla="*/ 782972 w 1991501"/>
              <a:gd name="connsiteY1322" fmla="*/ 897875 h 1145283"/>
              <a:gd name="connsiteX1323" fmla="*/ 782140 w 1991501"/>
              <a:gd name="connsiteY1323" fmla="*/ 896856 h 1145283"/>
              <a:gd name="connsiteX1324" fmla="*/ 778724 w 1991501"/>
              <a:gd name="connsiteY1324" fmla="*/ 900611 h 1145283"/>
              <a:gd name="connsiteX1325" fmla="*/ 1490567 w 1991501"/>
              <a:gd name="connsiteY1325" fmla="*/ 783296 h 1145283"/>
              <a:gd name="connsiteX1326" fmla="*/ 1497925 w 1991501"/>
              <a:gd name="connsiteY1326" fmla="*/ 780798 h 1145283"/>
              <a:gd name="connsiteX1327" fmla="*/ 1490635 w 1991501"/>
              <a:gd name="connsiteY1327" fmla="*/ 783347 h 1145283"/>
              <a:gd name="connsiteX1328" fmla="*/ 1490567 w 1991501"/>
              <a:gd name="connsiteY1328" fmla="*/ 790959 h 1145283"/>
              <a:gd name="connsiteX1329" fmla="*/ 1490567 w 1991501"/>
              <a:gd name="connsiteY1329" fmla="*/ 783296 h 1145283"/>
              <a:gd name="connsiteX1330" fmla="*/ 501801 w 1991501"/>
              <a:gd name="connsiteY1330" fmla="*/ 362022 h 1145283"/>
              <a:gd name="connsiteX1331" fmla="*/ 494443 w 1991501"/>
              <a:gd name="connsiteY1331" fmla="*/ 364554 h 1145283"/>
              <a:gd name="connsiteX1332" fmla="*/ 501749 w 1991501"/>
              <a:gd name="connsiteY1332" fmla="*/ 361971 h 1145283"/>
              <a:gd name="connsiteX1333" fmla="*/ 501817 w 1991501"/>
              <a:gd name="connsiteY1333" fmla="*/ 354375 h 1145283"/>
              <a:gd name="connsiteX1334" fmla="*/ 501801 w 1991501"/>
              <a:gd name="connsiteY1334" fmla="*/ 362022 h 1145283"/>
              <a:gd name="connsiteX1335" fmla="*/ 1084468 w 1991501"/>
              <a:gd name="connsiteY1335" fmla="*/ 1007544 h 1145283"/>
              <a:gd name="connsiteX1336" fmla="*/ 1087832 w 1991501"/>
              <a:gd name="connsiteY1336" fmla="*/ 1001460 h 1145283"/>
              <a:gd name="connsiteX1337" fmla="*/ 1086201 w 1991501"/>
              <a:gd name="connsiteY1337" fmla="*/ 1000526 h 1145283"/>
              <a:gd name="connsiteX1338" fmla="*/ 1082089 w 1991501"/>
              <a:gd name="connsiteY1338" fmla="*/ 1003703 h 1145283"/>
              <a:gd name="connsiteX1339" fmla="*/ 1084570 w 1991501"/>
              <a:gd name="connsiteY1339" fmla="*/ 1007646 h 1145283"/>
              <a:gd name="connsiteX1340" fmla="*/ 1081902 w 1991501"/>
              <a:gd name="connsiteY1340" fmla="*/ 1011061 h 1145283"/>
              <a:gd name="connsiteX1341" fmla="*/ 1083482 w 1991501"/>
              <a:gd name="connsiteY1341" fmla="*/ 1011775 h 1145283"/>
              <a:gd name="connsiteX1342" fmla="*/ 1084468 w 1991501"/>
              <a:gd name="connsiteY1342" fmla="*/ 1007544 h 1145283"/>
              <a:gd name="connsiteX1343" fmla="*/ 907900 w 1991501"/>
              <a:gd name="connsiteY1343" fmla="*/ 137774 h 1145283"/>
              <a:gd name="connsiteX1344" fmla="*/ 904349 w 1991501"/>
              <a:gd name="connsiteY1344" fmla="*/ 143806 h 1145283"/>
              <a:gd name="connsiteX1345" fmla="*/ 905810 w 1991501"/>
              <a:gd name="connsiteY1345" fmla="*/ 144877 h 1145283"/>
              <a:gd name="connsiteX1346" fmla="*/ 910279 w 1991501"/>
              <a:gd name="connsiteY1346" fmla="*/ 141903 h 1145283"/>
              <a:gd name="connsiteX1347" fmla="*/ 907798 w 1991501"/>
              <a:gd name="connsiteY1347" fmla="*/ 137689 h 1145283"/>
              <a:gd name="connsiteX1348" fmla="*/ 910483 w 1991501"/>
              <a:gd name="connsiteY1348" fmla="*/ 134308 h 1145283"/>
              <a:gd name="connsiteX1349" fmla="*/ 908903 w 1991501"/>
              <a:gd name="connsiteY1349" fmla="*/ 133594 h 1145283"/>
              <a:gd name="connsiteX1350" fmla="*/ 907900 w 1991501"/>
              <a:gd name="connsiteY1350" fmla="*/ 137774 h 1145283"/>
              <a:gd name="connsiteX1351" fmla="*/ 1040458 w 1991501"/>
              <a:gd name="connsiteY1351" fmla="*/ 107069 h 1145283"/>
              <a:gd name="connsiteX1352" fmla="*/ 1033338 w 1991501"/>
              <a:gd name="connsiteY1352" fmla="*/ 113900 h 1145283"/>
              <a:gd name="connsiteX1353" fmla="*/ 1040338 w 1991501"/>
              <a:gd name="connsiteY1353" fmla="*/ 107137 h 1145283"/>
              <a:gd name="connsiteX1354" fmla="*/ 1041902 w 1991501"/>
              <a:gd name="connsiteY1354" fmla="*/ 100799 h 1145283"/>
              <a:gd name="connsiteX1355" fmla="*/ 1040220 w 1991501"/>
              <a:gd name="connsiteY1355" fmla="*/ 100119 h 1145283"/>
              <a:gd name="connsiteX1356" fmla="*/ 1035631 w 1991501"/>
              <a:gd name="connsiteY1356" fmla="*/ 106236 h 1145283"/>
              <a:gd name="connsiteX1357" fmla="*/ 1040458 w 1991501"/>
              <a:gd name="connsiteY1357" fmla="*/ 107069 h 1145283"/>
              <a:gd name="connsiteX1358" fmla="*/ 353984 w 1991501"/>
              <a:gd name="connsiteY1358" fmla="*/ 463959 h 1145283"/>
              <a:gd name="connsiteX1359" fmla="*/ 353186 w 1991501"/>
              <a:gd name="connsiteY1359" fmla="*/ 477196 h 1145283"/>
              <a:gd name="connsiteX1360" fmla="*/ 354443 w 1991501"/>
              <a:gd name="connsiteY1360" fmla="*/ 469532 h 1145283"/>
              <a:gd name="connsiteX1361" fmla="*/ 353916 w 1991501"/>
              <a:gd name="connsiteY1361" fmla="*/ 463840 h 1145283"/>
              <a:gd name="connsiteX1362" fmla="*/ 360085 w 1991501"/>
              <a:gd name="connsiteY1362" fmla="*/ 459524 h 1145283"/>
              <a:gd name="connsiteX1363" fmla="*/ 358793 w 1991501"/>
              <a:gd name="connsiteY1363" fmla="*/ 458181 h 1145283"/>
              <a:gd name="connsiteX1364" fmla="*/ 353984 w 1991501"/>
              <a:gd name="connsiteY1364" fmla="*/ 463959 h 1145283"/>
              <a:gd name="connsiteX1365" fmla="*/ 425352 w 1991501"/>
              <a:gd name="connsiteY1365" fmla="*/ 270280 h 1145283"/>
              <a:gd name="connsiteX1366" fmla="*/ 416023 w 1991501"/>
              <a:gd name="connsiteY1366" fmla="*/ 283568 h 1145283"/>
              <a:gd name="connsiteX1367" fmla="*/ 417859 w 1991501"/>
              <a:gd name="connsiteY1367" fmla="*/ 284707 h 1145283"/>
              <a:gd name="connsiteX1368" fmla="*/ 425267 w 1991501"/>
              <a:gd name="connsiteY1368" fmla="*/ 270195 h 1145283"/>
              <a:gd name="connsiteX1369" fmla="*/ 429719 w 1991501"/>
              <a:gd name="connsiteY1369" fmla="*/ 267358 h 1145283"/>
              <a:gd name="connsiteX1370" fmla="*/ 427969 w 1991501"/>
              <a:gd name="connsiteY1370" fmla="*/ 265641 h 1145283"/>
              <a:gd name="connsiteX1371" fmla="*/ 425352 w 1991501"/>
              <a:gd name="connsiteY1371" fmla="*/ 270280 h 1145283"/>
              <a:gd name="connsiteX1372" fmla="*/ 1567016 w 1991501"/>
              <a:gd name="connsiteY1372" fmla="*/ 875038 h 1145283"/>
              <a:gd name="connsiteX1373" fmla="*/ 1576378 w 1991501"/>
              <a:gd name="connsiteY1373" fmla="*/ 861766 h 1145283"/>
              <a:gd name="connsiteX1374" fmla="*/ 1574612 w 1991501"/>
              <a:gd name="connsiteY1374" fmla="*/ 860679 h 1145283"/>
              <a:gd name="connsiteX1375" fmla="*/ 1567118 w 1991501"/>
              <a:gd name="connsiteY1375" fmla="*/ 875139 h 1145283"/>
              <a:gd name="connsiteX1376" fmla="*/ 1561986 w 1991501"/>
              <a:gd name="connsiteY1376" fmla="*/ 878742 h 1145283"/>
              <a:gd name="connsiteX1377" fmla="*/ 1563940 w 1991501"/>
              <a:gd name="connsiteY1377" fmla="*/ 880526 h 1145283"/>
              <a:gd name="connsiteX1378" fmla="*/ 1567016 w 1991501"/>
              <a:gd name="connsiteY1378" fmla="*/ 875038 h 1145283"/>
              <a:gd name="connsiteX1379" fmla="*/ 1638384 w 1991501"/>
              <a:gd name="connsiteY1379" fmla="*/ 681376 h 1145283"/>
              <a:gd name="connsiteX1380" fmla="*/ 1639183 w 1991501"/>
              <a:gd name="connsiteY1380" fmla="*/ 668156 h 1145283"/>
              <a:gd name="connsiteX1381" fmla="*/ 1637925 w 1991501"/>
              <a:gd name="connsiteY1381" fmla="*/ 675802 h 1145283"/>
              <a:gd name="connsiteX1382" fmla="*/ 1638468 w 1991501"/>
              <a:gd name="connsiteY1382" fmla="*/ 681478 h 1145283"/>
              <a:gd name="connsiteX1383" fmla="*/ 1632300 w 1991501"/>
              <a:gd name="connsiteY1383" fmla="*/ 685828 h 1145283"/>
              <a:gd name="connsiteX1384" fmla="*/ 1633592 w 1991501"/>
              <a:gd name="connsiteY1384" fmla="*/ 687170 h 1145283"/>
              <a:gd name="connsiteX1385" fmla="*/ 1638384 w 1991501"/>
              <a:gd name="connsiteY1385" fmla="*/ 681376 h 1145283"/>
              <a:gd name="connsiteX1386" fmla="*/ 1509344 w 1991501"/>
              <a:gd name="connsiteY1386" fmla="*/ 921019 h 1145283"/>
              <a:gd name="connsiteX1387" fmla="*/ 1499540 w 1991501"/>
              <a:gd name="connsiteY1387" fmla="*/ 932353 h 1145283"/>
              <a:gd name="connsiteX1388" fmla="*/ 1509242 w 1991501"/>
              <a:gd name="connsiteY1388" fmla="*/ 920934 h 1145283"/>
              <a:gd name="connsiteX1389" fmla="*/ 1513626 w 1991501"/>
              <a:gd name="connsiteY1389" fmla="*/ 916584 h 1145283"/>
              <a:gd name="connsiteX1390" fmla="*/ 1512012 w 1991501"/>
              <a:gd name="connsiteY1390" fmla="*/ 915394 h 1145283"/>
              <a:gd name="connsiteX1391" fmla="*/ 1509344 w 1991501"/>
              <a:gd name="connsiteY1391" fmla="*/ 921019 h 1145283"/>
              <a:gd name="connsiteX1392" fmla="*/ 1145640 w 1991501"/>
              <a:gd name="connsiteY1392" fmla="*/ 999065 h 1145283"/>
              <a:gd name="connsiteX1393" fmla="*/ 1158401 w 1991501"/>
              <a:gd name="connsiteY1393" fmla="*/ 993066 h 1145283"/>
              <a:gd name="connsiteX1394" fmla="*/ 1145725 w 1991501"/>
              <a:gd name="connsiteY1394" fmla="*/ 999132 h 1145283"/>
              <a:gd name="connsiteX1395" fmla="*/ 1144382 w 1991501"/>
              <a:gd name="connsiteY1395" fmla="*/ 1000118 h 1145283"/>
              <a:gd name="connsiteX1396" fmla="*/ 1143533 w 1991501"/>
              <a:gd name="connsiteY1396" fmla="*/ 1002973 h 1145283"/>
              <a:gd name="connsiteX1397" fmla="*/ 1144927 w 1991501"/>
              <a:gd name="connsiteY1397" fmla="*/ 1003517 h 1145283"/>
              <a:gd name="connsiteX1398" fmla="*/ 1145793 w 1991501"/>
              <a:gd name="connsiteY1398" fmla="*/ 1000730 h 1145283"/>
              <a:gd name="connsiteX1399" fmla="*/ 1145640 w 1991501"/>
              <a:gd name="connsiteY1399" fmla="*/ 999065 h 1145283"/>
              <a:gd name="connsiteX1400" fmla="*/ 483024 w 1991501"/>
              <a:gd name="connsiteY1400" fmla="*/ 224299 h 1145283"/>
              <a:gd name="connsiteX1401" fmla="*/ 493441 w 1991501"/>
              <a:gd name="connsiteY1401" fmla="*/ 211096 h 1145283"/>
              <a:gd name="connsiteX1402" fmla="*/ 483126 w 1991501"/>
              <a:gd name="connsiteY1402" fmla="*/ 224384 h 1145283"/>
              <a:gd name="connsiteX1403" fmla="*/ 478759 w 1991501"/>
              <a:gd name="connsiteY1403" fmla="*/ 228768 h 1145283"/>
              <a:gd name="connsiteX1404" fmla="*/ 480373 w 1991501"/>
              <a:gd name="connsiteY1404" fmla="*/ 229940 h 1145283"/>
              <a:gd name="connsiteX1405" fmla="*/ 483024 w 1991501"/>
              <a:gd name="connsiteY1405" fmla="*/ 224299 h 1145283"/>
              <a:gd name="connsiteX1406" fmla="*/ 1157535 w 1991501"/>
              <a:gd name="connsiteY1406" fmla="*/ 195412 h 1145283"/>
              <a:gd name="connsiteX1407" fmla="*/ 1159319 w 1991501"/>
              <a:gd name="connsiteY1407" fmla="*/ 186168 h 1145283"/>
              <a:gd name="connsiteX1408" fmla="*/ 1148818 w 1991501"/>
              <a:gd name="connsiteY1408" fmla="*/ 199796 h 1145283"/>
              <a:gd name="connsiteX1409" fmla="*/ 1153321 w 1991501"/>
              <a:gd name="connsiteY1409" fmla="*/ 194172 h 1145283"/>
              <a:gd name="connsiteX1410" fmla="*/ 1157619 w 1991501"/>
              <a:gd name="connsiteY1410" fmla="*/ 195497 h 1145283"/>
              <a:gd name="connsiteX1411" fmla="*/ 1152658 w 1991501"/>
              <a:gd name="connsiteY1411" fmla="*/ 204945 h 1145283"/>
              <a:gd name="connsiteX1412" fmla="*/ 1157535 w 1991501"/>
              <a:gd name="connsiteY1412" fmla="*/ 195412 h 1145283"/>
              <a:gd name="connsiteX1413" fmla="*/ 834833 w 1991501"/>
              <a:gd name="connsiteY1413" fmla="*/ 949906 h 1145283"/>
              <a:gd name="connsiteX1414" fmla="*/ 833015 w 1991501"/>
              <a:gd name="connsiteY1414" fmla="*/ 959166 h 1145283"/>
              <a:gd name="connsiteX1415" fmla="*/ 843517 w 1991501"/>
              <a:gd name="connsiteY1415" fmla="*/ 945607 h 1145283"/>
              <a:gd name="connsiteX1416" fmla="*/ 839013 w 1991501"/>
              <a:gd name="connsiteY1416" fmla="*/ 951214 h 1145283"/>
              <a:gd name="connsiteX1417" fmla="*/ 834748 w 1991501"/>
              <a:gd name="connsiteY1417" fmla="*/ 949838 h 1145283"/>
              <a:gd name="connsiteX1418" fmla="*/ 839744 w 1991501"/>
              <a:gd name="connsiteY1418" fmla="*/ 940560 h 1145283"/>
              <a:gd name="connsiteX1419" fmla="*/ 834833 w 1991501"/>
              <a:gd name="connsiteY1419" fmla="*/ 949906 h 1145283"/>
              <a:gd name="connsiteX1420" fmla="*/ 673321 w 1991501"/>
              <a:gd name="connsiteY1420" fmla="*/ 1010942 h 1145283"/>
              <a:gd name="connsiteX1421" fmla="*/ 686932 w 1991501"/>
              <a:gd name="connsiteY1421" fmla="*/ 994867 h 1145283"/>
              <a:gd name="connsiteX1422" fmla="*/ 673423 w 1991501"/>
              <a:gd name="connsiteY1422" fmla="*/ 1011027 h 1145283"/>
              <a:gd name="connsiteX1423" fmla="*/ 667221 w 1991501"/>
              <a:gd name="connsiteY1423" fmla="*/ 1017093 h 1145283"/>
              <a:gd name="connsiteX1424" fmla="*/ 669226 w 1991501"/>
              <a:gd name="connsiteY1424" fmla="*/ 1018436 h 1145283"/>
              <a:gd name="connsiteX1425" fmla="*/ 673321 w 1991501"/>
              <a:gd name="connsiteY1425" fmla="*/ 1010942 h 1145283"/>
              <a:gd name="connsiteX1426" fmla="*/ 1319047 w 1991501"/>
              <a:gd name="connsiteY1426" fmla="*/ 134376 h 1145283"/>
              <a:gd name="connsiteX1427" fmla="*/ 1305878 w 1991501"/>
              <a:gd name="connsiteY1427" fmla="*/ 150042 h 1145283"/>
              <a:gd name="connsiteX1428" fmla="*/ 1318945 w 1991501"/>
              <a:gd name="connsiteY1428" fmla="*/ 134291 h 1145283"/>
              <a:gd name="connsiteX1429" fmla="*/ 1325827 w 1991501"/>
              <a:gd name="connsiteY1429" fmla="*/ 127630 h 1145283"/>
              <a:gd name="connsiteX1430" fmla="*/ 1323805 w 1991501"/>
              <a:gd name="connsiteY1430" fmla="*/ 126185 h 1145283"/>
              <a:gd name="connsiteX1431" fmla="*/ 1319047 w 1991501"/>
              <a:gd name="connsiteY1431" fmla="*/ 134376 h 1145283"/>
              <a:gd name="connsiteX1432" fmla="*/ 663194 w 1991501"/>
              <a:gd name="connsiteY1432" fmla="*/ 982174 h 1145283"/>
              <a:gd name="connsiteX1433" fmla="*/ 656108 w 1991501"/>
              <a:gd name="connsiteY1433" fmla="*/ 986507 h 1145283"/>
              <a:gd name="connsiteX1434" fmla="*/ 654460 w 1991501"/>
              <a:gd name="connsiteY1434" fmla="*/ 980747 h 1145283"/>
              <a:gd name="connsiteX1435" fmla="*/ 650908 w 1991501"/>
              <a:gd name="connsiteY1435" fmla="*/ 990568 h 1145283"/>
              <a:gd name="connsiteX1436" fmla="*/ 652811 w 1991501"/>
              <a:gd name="connsiteY1436" fmla="*/ 994698 h 1145283"/>
              <a:gd name="connsiteX1437" fmla="*/ 656431 w 1991501"/>
              <a:gd name="connsiteY1437" fmla="*/ 994120 h 1145283"/>
              <a:gd name="connsiteX1438" fmla="*/ 663126 w 1991501"/>
              <a:gd name="connsiteY1438" fmla="*/ 982072 h 1145283"/>
              <a:gd name="connsiteX1439" fmla="*/ 668326 w 1991501"/>
              <a:gd name="connsiteY1439" fmla="*/ 978232 h 1145283"/>
              <a:gd name="connsiteX1440" fmla="*/ 665029 w 1991501"/>
              <a:gd name="connsiteY1440" fmla="*/ 971112 h 1145283"/>
              <a:gd name="connsiteX1441" fmla="*/ 660849 w 1991501"/>
              <a:gd name="connsiteY1441" fmla="*/ 972675 h 1145283"/>
              <a:gd name="connsiteX1442" fmla="*/ 663194 w 1991501"/>
              <a:gd name="connsiteY1442" fmla="*/ 982174 h 1145283"/>
              <a:gd name="connsiteX1443" fmla="*/ 1329174 w 1991501"/>
              <a:gd name="connsiteY1443" fmla="*/ 163144 h 1145283"/>
              <a:gd name="connsiteX1444" fmla="*/ 1336311 w 1991501"/>
              <a:gd name="connsiteY1444" fmla="*/ 158895 h 1145283"/>
              <a:gd name="connsiteX1445" fmla="*/ 1337892 w 1991501"/>
              <a:gd name="connsiteY1445" fmla="*/ 164656 h 1145283"/>
              <a:gd name="connsiteX1446" fmla="*/ 1341459 w 1991501"/>
              <a:gd name="connsiteY1446" fmla="*/ 154817 h 1145283"/>
              <a:gd name="connsiteX1447" fmla="*/ 1339608 w 1991501"/>
              <a:gd name="connsiteY1447" fmla="*/ 150705 h 1145283"/>
              <a:gd name="connsiteX1448" fmla="*/ 1335393 w 1991501"/>
              <a:gd name="connsiteY1448" fmla="*/ 151759 h 1145283"/>
              <a:gd name="connsiteX1449" fmla="*/ 1329259 w 1991501"/>
              <a:gd name="connsiteY1449" fmla="*/ 163229 h 1145283"/>
              <a:gd name="connsiteX1450" fmla="*/ 1325045 w 1991501"/>
              <a:gd name="connsiteY1450" fmla="*/ 171606 h 1145283"/>
              <a:gd name="connsiteX1451" fmla="*/ 1331095 w 1991501"/>
              <a:gd name="connsiteY1451" fmla="*/ 172387 h 1145283"/>
              <a:gd name="connsiteX1452" fmla="*/ 1329174 w 1991501"/>
              <a:gd name="connsiteY1452" fmla="*/ 163144 h 1145283"/>
              <a:gd name="connsiteX1453" fmla="*/ 1155852 w 1991501"/>
              <a:gd name="connsiteY1453" fmla="*/ 164843 h 1145283"/>
              <a:gd name="connsiteX1454" fmla="*/ 1163550 w 1991501"/>
              <a:gd name="connsiteY1454" fmla="*/ 162107 h 1145283"/>
              <a:gd name="connsiteX1455" fmla="*/ 1166881 w 1991501"/>
              <a:gd name="connsiteY1455" fmla="*/ 154613 h 1145283"/>
              <a:gd name="connsiteX1456" fmla="*/ 1159965 w 1991501"/>
              <a:gd name="connsiteY1456" fmla="*/ 152999 h 1145283"/>
              <a:gd name="connsiteX1457" fmla="*/ 1155445 w 1991501"/>
              <a:gd name="connsiteY1457" fmla="*/ 155514 h 1145283"/>
              <a:gd name="connsiteX1458" fmla="*/ 1155938 w 1991501"/>
              <a:gd name="connsiteY1458" fmla="*/ 164911 h 1145283"/>
              <a:gd name="connsiteX1459" fmla="*/ 1151774 w 1991501"/>
              <a:gd name="connsiteY1459" fmla="*/ 166627 h 1145283"/>
              <a:gd name="connsiteX1460" fmla="*/ 1152794 w 1991501"/>
              <a:gd name="connsiteY1460" fmla="*/ 168088 h 1145283"/>
              <a:gd name="connsiteX1461" fmla="*/ 1155852 w 1991501"/>
              <a:gd name="connsiteY1461" fmla="*/ 164843 h 1145283"/>
              <a:gd name="connsiteX1462" fmla="*/ 836516 w 1991501"/>
              <a:gd name="connsiteY1462" fmla="*/ 980475 h 1145283"/>
              <a:gd name="connsiteX1463" fmla="*/ 824621 w 1991501"/>
              <a:gd name="connsiteY1463" fmla="*/ 994188 h 1145283"/>
              <a:gd name="connsiteX1464" fmla="*/ 836975 w 1991501"/>
              <a:gd name="connsiteY1464" fmla="*/ 990568 h 1145283"/>
              <a:gd name="connsiteX1465" fmla="*/ 836430 w 1991501"/>
              <a:gd name="connsiteY1465" fmla="*/ 980407 h 1145283"/>
              <a:gd name="connsiteX1466" fmla="*/ 840407 w 1991501"/>
              <a:gd name="connsiteY1466" fmla="*/ 979031 h 1145283"/>
              <a:gd name="connsiteX1467" fmla="*/ 839387 w 1991501"/>
              <a:gd name="connsiteY1467" fmla="*/ 977382 h 1145283"/>
              <a:gd name="connsiteX1468" fmla="*/ 836516 w 1991501"/>
              <a:gd name="connsiteY1468" fmla="*/ 980475 h 1145283"/>
              <a:gd name="connsiteX1469" fmla="*/ 1796497 w 1991501"/>
              <a:gd name="connsiteY1469" fmla="*/ 555734 h 1145283"/>
              <a:gd name="connsiteX1470" fmla="*/ 1780661 w 1991501"/>
              <a:gd name="connsiteY1470" fmla="*/ 569957 h 1145283"/>
              <a:gd name="connsiteX1471" fmla="*/ 1781290 w 1991501"/>
              <a:gd name="connsiteY1471" fmla="*/ 575633 h 1145283"/>
              <a:gd name="connsiteX1472" fmla="*/ 1793065 w 1991501"/>
              <a:gd name="connsiteY1472" fmla="*/ 560696 h 1145283"/>
              <a:gd name="connsiteX1473" fmla="*/ 1792980 w 1991501"/>
              <a:gd name="connsiteY1473" fmla="*/ 560798 h 1145283"/>
              <a:gd name="connsiteX1474" fmla="*/ 1796379 w 1991501"/>
              <a:gd name="connsiteY1474" fmla="*/ 555633 h 1145283"/>
              <a:gd name="connsiteX1475" fmla="*/ 1803464 w 1991501"/>
              <a:gd name="connsiteY1475" fmla="*/ 542667 h 1145283"/>
              <a:gd name="connsiteX1476" fmla="*/ 1796497 w 1991501"/>
              <a:gd name="connsiteY1476" fmla="*/ 555734 h 1145283"/>
              <a:gd name="connsiteX1477" fmla="*/ 1293524 w 1991501"/>
              <a:gd name="connsiteY1477" fmla="*/ 980458 h 1145283"/>
              <a:gd name="connsiteX1478" fmla="*/ 1274391 w 1991501"/>
              <a:gd name="connsiteY1478" fmla="*/ 1004655 h 1145283"/>
              <a:gd name="connsiteX1479" fmla="*/ 1293490 w 1991501"/>
              <a:gd name="connsiteY1479" fmla="*/ 986558 h 1145283"/>
              <a:gd name="connsiteX1480" fmla="*/ 1293439 w 1991501"/>
              <a:gd name="connsiteY1480" fmla="*/ 980373 h 1145283"/>
              <a:gd name="connsiteX1481" fmla="*/ 1298639 w 1991501"/>
              <a:gd name="connsiteY1481" fmla="*/ 978980 h 1145283"/>
              <a:gd name="connsiteX1482" fmla="*/ 1297994 w 1991501"/>
              <a:gd name="connsiteY1482" fmla="*/ 977603 h 1145283"/>
              <a:gd name="connsiteX1483" fmla="*/ 1293524 w 1991501"/>
              <a:gd name="connsiteY1483" fmla="*/ 980458 h 1145283"/>
              <a:gd name="connsiteX1484" fmla="*/ 1103176 w 1991501"/>
              <a:gd name="connsiteY1484" fmla="*/ 178420 h 1145283"/>
              <a:gd name="connsiteX1485" fmla="*/ 1124450 w 1991501"/>
              <a:gd name="connsiteY1485" fmla="*/ 162056 h 1145283"/>
              <a:gd name="connsiteX1486" fmla="*/ 1116617 w 1991501"/>
              <a:gd name="connsiteY1486" fmla="*/ 160170 h 1145283"/>
              <a:gd name="connsiteX1487" fmla="*/ 1109361 w 1991501"/>
              <a:gd name="connsiteY1487" fmla="*/ 167035 h 1145283"/>
              <a:gd name="connsiteX1488" fmla="*/ 1103278 w 1991501"/>
              <a:gd name="connsiteY1488" fmla="*/ 178505 h 1145283"/>
              <a:gd name="connsiteX1489" fmla="*/ 1097212 w 1991501"/>
              <a:gd name="connsiteY1489" fmla="*/ 184503 h 1145283"/>
              <a:gd name="connsiteX1490" fmla="*/ 1099132 w 1991501"/>
              <a:gd name="connsiteY1490" fmla="*/ 185896 h 1145283"/>
              <a:gd name="connsiteX1491" fmla="*/ 1103176 w 1991501"/>
              <a:gd name="connsiteY1491" fmla="*/ 178420 h 1145283"/>
              <a:gd name="connsiteX1492" fmla="*/ 889209 w 1991501"/>
              <a:gd name="connsiteY1492" fmla="*/ 966898 h 1145283"/>
              <a:gd name="connsiteX1493" fmla="*/ 868393 w 1991501"/>
              <a:gd name="connsiteY1493" fmla="*/ 983109 h 1145283"/>
              <a:gd name="connsiteX1494" fmla="*/ 875139 w 1991501"/>
              <a:gd name="connsiteY1494" fmla="*/ 985556 h 1145283"/>
              <a:gd name="connsiteX1495" fmla="*/ 883177 w 1991501"/>
              <a:gd name="connsiteY1495" fmla="*/ 978317 h 1145283"/>
              <a:gd name="connsiteX1496" fmla="*/ 889107 w 1991501"/>
              <a:gd name="connsiteY1496" fmla="*/ 966796 h 1145283"/>
              <a:gd name="connsiteX1497" fmla="*/ 895190 w 1991501"/>
              <a:gd name="connsiteY1497" fmla="*/ 960832 h 1145283"/>
              <a:gd name="connsiteX1498" fmla="*/ 893253 w 1991501"/>
              <a:gd name="connsiteY1498" fmla="*/ 959455 h 1145283"/>
              <a:gd name="connsiteX1499" fmla="*/ 889209 w 1991501"/>
              <a:gd name="connsiteY1499" fmla="*/ 966898 h 1145283"/>
              <a:gd name="connsiteX1500" fmla="*/ 1341120 w 1991501"/>
              <a:gd name="connsiteY1500" fmla="*/ 987187 h 1145283"/>
              <a:gd name="connsiteX1501" fmla="*/ 1343822 w 1991501"/>
              <a:gd name="connsiteY1501" fmla="*/ 987561 h 1145283"/>
              <a:gd name="connsiteX1502" fmla="*/ 1349905 w 1991501"/>
              <a:gd name="connsiteY1502" fmla="*/ 978317 h 1145283"/>
              <a:gd name="connsiteX1503" fmla="*/ 1348460 w 1991501"/>
              <a:gd name="connsiteY1503" fmla="*/ 977280 h 1145283"/>
              <a:gd name="connsiteX1504" fmla="*/ 1341052 w 1991501"/>
              <a:gd name="connsiteY1504" fmla="*/ 987323 h 1145283"/>
              <a:gd name="connsiteX1505" fmla="*/ 1339744 w 1991501"/>
              <a:gd name="connsiteY1505" fmla="*/ 985216 h 1145283"/>
              <a:gd name="connsiteX1506" fmla="*/ 1316107 w 1991501"/>
              <a:gd name="connsiteY1506" fmla="*/ 1014171 h 1145283"/>
              <a:gd name="connsiteX1507" fmla="*/ 1317824 w 1991501"/>
              <a:gd name="connsiteY1507" fmla="*/ 1015649 h 1145283"/>
              <a:gd name="connsiteX1508" fmla="*/ 1326218 w 1991501"/>
              <a:gd name="connsiteY1508" fmla="*/ 1006677 h 1145283"/>
              <a:gd name="connsiteX1509" fmla="*/ 1324994 w 1991501"/>
              <a:gd name="connsiteY1509" fmla="*/ 1014341 h 1145283"/>
              <a:gd name="connsiteX1510" fmla="*/ 1333576 w 1991501"/>
              <a:gd name="connsiteY1510" fmla="*/ 1003924 h 1145283"/>
              <a:gd name="connsiteX1511" fmla="*/ 1341120 w 1991501"/>
              <a:gd name="connsiteY1511" fmla="*/ 987187 h 1145283"/>
              <a:gd name="connsiteX1512" fmla="*/ 651248 w 1991501"/>
              <a:gd name="connsiteY1512" fmla="*/ 158131 h 1145283"/>
              <a:gd name="connsiteX1513" fmla="*/ 648546 w 1991501"/>
              <a:gd name="connsiteY1513" fmla="*/ 157808 h 1145283"/>
              <a:gd name="connsiteX1514" fmla="*/ 642463 w 1991501"/>
              <a:gd name="connsiteY1514" fmla="*/ 167052 h 1145283"/>
              <a:gd name="connsiteX1515" fmla="*/ 643924 w 1991501"/>
              <a:gd name="connsiteY1515" fmla="*/ 168088 h 1145283"/>
              <a:gd name="connsiteX1516" fmla="*/ 651316 w 1991501"/>
              <a:gd name="connsiteY1516" fmla="*/ 157995 h 1145283"/>
              <a:gd name="connsiteX1517" fmla="*/ 652676 w 1991501"/>
              <a:gd name="connsiteY1517" fmla="*/ 160238 h 1145283"/>
              <a:gd name="connsiteX1518" fmla="*/ 676278 w 1991501"/>
              <a:gd name="connsiteY1518" fmla="*/ 131198 h 1145283"/>
              <a:gd name="connsiteX1519" fmla="*/ 674578 w 1991501"/>
              <a:gd name="connsiteY1519" fmla="*/ 129720 h 1145283"/>
              <a:gd name="connsiteX1520" fmla="*/ 666150 w 1991501"/>
              <a:gd name="connsiteY1520" fmla="*/ 138675 h 1145283"/>
              <a:gd name="connsiteX1521" fmla="*/ 667272 w 1991501"/>
              <a:gd name="connsiteY1521" fmla="*/ 130841 h 1145283"/>
              <a:gd name="connsiteX1522" fmla="*/ 658792 w 1991501"/>
              <a:gd name="connsiteY1522" fmla="*/ 141359 h 1145283"/>
              <a:gd name="connsiteX1523" fmla="*/ 651248 w 1991501"/>
              <a:gd name="connsiteY1523" fmla="*/ 158131 h 1145283"/>
              <a:gd name="connsiteX1524" fmla="*/ 812641 w 1991501"/>
              <a:gd name="connsiteY1524" fmla="*/ 980390 h 1145283"/>
              <a:gd name="connsiteX1525" fmla="*/ 818249 w 1991501"/>
              <a:gd name="connsiteY1525" fmla="*/ 971316 h 1145283"/>
              <a:gd name="connsiteX1526" fmla="*/ 824842 w 1991501"/>
              <a:gd name="connsiteY1526" fmla="*/ 966388 h 1145283"/>
              <a:gd name="connsiteX1527" fmla="*/ 801223 w 1991501"/>
              <a:gd name="connsiteY1527" fmla="*/ 966269 h 1145283"/>
              <a:gd name="connsiteX1528" fmla="*/ 794324 w 1991501"/>
              <a:gd name="connsiteY1528" fmla="*/ 971112 h 1145283"/>
              <a:gd name="connsiteX1529" fmla="*/ 797382 w 1991501"/>
              <a:gd name="connsiteY1529" fmla="*/ 978470 h 1145283"/>
              <a:gd name="connsiteX1530" fmla="*/ 797382 w 1991501"/>
              <a:gd name="connsiteY1530" fmla="*/ 971282 h 1145283"/>
              <a:gd name="connsiteX1531" fmla="*/ 805403 w 1991501"/>
              <a:gd name="connsiteY1531" fmla="*/ 971163 h 1145283"/>
              <a:gd name="connsiteX1532" fmla="*/ 811061 w 1991501"/>
              <a:gd name="connsiteY1532" fmla="*/ 975394 h 1145283"/>
              <a:gd name="connsiteX1533" fmla="*/ 801919 w 1991501"/>
              <a:gd name="connsiteY1533" fmla="*/ 982820 h 1145283"/>
              <a:gd name="connsiteX1534" fmla="*/ 805742 w 1991501"/>
              <a:gd name="connsiteY1534" fmla="*/ 981409 h 1145283"/>
              <a:gd name="connsiteX1535" fmla="*/ 809260 w 1991501"/>
              <a:gd name="connsiteY1535" fmla="*/ 982854 h 1145283"/>
              <a:gd name="connsiteX1536" fmla="*/ 812641 w 1991501"/>
              <a:gd name="connsiteY1536" fmla="*/ 980390 h 1145283"/>
              <a:gd name="connsiteX1537" fmla="*/ 199388 w 1991501"/>
              <a:gd name="connsiteY1537" fmla="*/ 584502 h 1145283"/>
              <a:gd name="connsiteX1538" fmla="*/ 188581 w 1991501"/>
              <a:gd name="connsiteY1538" fmla="*/ 604978 h 1145283"/>
              <a:gd name="connsiteX1539" fmla="*/ 197875 w 1991501"/>
              <a:gd name="connsiteY1539" fmla="*/ 592166 h 1145283"/>
              <a:gd name="connsiteX1540" fmla="*/ 207493 w 1991501"/>
              <a:gd name="connsiteY1540" fmla="*/ 581920 h 1145283"/>
              <a:gd name="connsiteX1541" fmla="*/ 210212 w 1991501"/>
              <a:gd name="connsiteY1541" fmla="*/ 570127 h 1145283"/>
              <a:gd name="connsiteX1542" fmla="*/ 199286 w 1991501"/>
              <a:gd name="connsiteY1542" fmla="*/ 584621 h 1145283"/>
              <a:gd name="connsiteX1543" fmla="*/ 199388 w 1991501"/>
              <a:gd name="connsiteY1543" fmla="*/ 584502 h 1145283"/>
              <a:gd name="connsiteX1544" fmla="*/ 1179778 w 1991501"/>
              <a:gd name="connsiteY1544" fmla="*/ 164843 h 1145283"/>
              <a:gd name="connsiteX1545" fmla="*/ 1174119 w 1991501"/>
              <a:gd name="connsiteY1545" fmla="*/ 174002 h 1145283"/>
              <a:gd name="connsiteX1546" fmla="*/ 1167849 w 1991501"/>
              <a:gd name="connsiteY1546" fmla="*/ 178743 h 1145283"/>
              <a:gd name="connsiteX1547" fmla="*/ 1189718 w 1991501"/>
              <a:gd name="connsiteY1547" fmla="*/ 178759 h 1145283"/>
              <a:gd name="connsiteX1548" fmla="*/ 1197688 w 1991501"/>
              <a:gd name="connsiteY1548" fmla="*/ 168853 h 1145283"/>
              <a:gd name="connsiteX1549" fmla="*/ 1194918 w 1991501"/>
              <a:gd name="connsiteY1549" fmla="*/ 166950 h 1145283"/>
              <a:gd name="connsiteX1550" fmla="*/ 1194918 w 1991501"/>
              <a:gd name="connsiteY1550" fmla="*/ 173815 h 1145283"/>
              <a:gd name="connsiteX1551" fmla="*/ 1182106 w 1991501"/>
              <a:gd name="connsiteY1551" fmla="*/ 174715 h 1145283"/>
              <a:gd name="connsiteX1552" fmla="*/ 1191061 w 1991501"/>
              <a:gd name="connsiteY1552" fmla="*/ 163738 h 1145283"/>
              <a:gd name="connsiteX1553" fmla="*/ 1183193 w 1991501"/>
              <a:gd name="connsiteY1553" fmla="*/ 162532 h 1145283"/>
              <a:gd name="connsiteX1554" fmla="*/ 1179641 w 1991501"/>
              <a:gd name="connsiteY1554" fmla="*/ 164928 h 1145283"/>
              <a:gd name="connsiteX1555" fmla="*/ 1179778 w 1991501"/>
              <a:gd name="connsiteY1555" fmla="*/ 164843 h 1145283"/>
              <a:gd name="connsiteX1556" fmla="*/ 654630 w 1991501"/>
              <a:gd name="connsiteY1556" fmla="*/ 105370 h 1145283"/>
              <a:gd name="connsiteX1557" fmla="*/ 661086 w 1991501"/>
              <a:gd name="connsiteY1557" fmla="*/ 103670 h 1145283"/>
              <a:gd name="connsiteX1558" fmla="*/ 667951 w 1991501"/>
              <a:gd name="connsiteY1558" fmla="*/ 95565 h 1145283"/>
              <a:gd name="connsiteX1559" fmla="*/ 673117 w 1991501"/>
              <a:gd name="connsiteY1559" fmla="*/ 90807 h 1145283"/>
              <a:gd name="connsiteX1560" fmla="*/ 672336 w 1991501"/>
              <a:gd name="connsiteY1560" fmla="*/ 89499 h 1145283"/>
              <a:gd name="connsiteX1561" fmla="*/ 667017 w 1991501"/>
              <a:gd name="connsiteY1561" fmla="*/ 90144 h 1145283"/>
              <a:gd name="connsiteX1562" fmla="*/ 665318 w 1991501"/>
              <a:gd name="connsiteY1562" fmla="*/ 84622 h 1145283"/>
              <a:gd name="connsiteX1563" fmla="*/ 655717 w 1991501"/>
              <a:gd name="connsiteY1563" fmla="*/ 87935 h 1145283"/>
              <a:gd name="connsiteX1564" fmla="*/ 647102 w 1991501"/>
              <a:gd name="connsiteY1564" fmla="*/ 98216 h 1145283"/>
              <a:gd name="connsiteX1565" fmla="*/ 638759 w 1991501"/>
              <a:gd name="connsiteY1565" fmla="*/ 113679 h 1145283"/>
              <a:gd name="connsiteX1566" fmla="*/ 645573 w 1991501"/>
              <a:gd name="connsiteY1566" fmla="*/ 106219 h 1145283"/>
              <a:gd name="connsiteX1567" fmla="*/ 648360 w 1991501"/>
              <a:gd name="connsiteY1567" fmla="*/ 101495 h 1145283"/>
              <a:gd name="connsiteX1568" fmla="*/ 658317 w 1991501"/>
              <a:gd name="connsiteY1568" fmla="*/ 93985 h 1145283"/>
              <a:gd name="connsiteX1569" fmla="*/ 662310 w 1991501"/>
              <a:gd name="connsiteY1569" fmla="*/ 92999 h 1145283"/>
              <a:gd name="connsiteX1570" fmla="*/ 663176 w 1991501"/>
              <a:gd name="connsiteY1570" fmla="*/ 94291 h 1145283"/>
              <a:gd name="connsiteX1571" fmla="*/ 654714 w 1991501"/>
              <a:gd name="connsiteY1571" fmla="*/ 105489 h 1145283"/>
              <a:gd name="connsiteX1572" fmla="*/ 633338 w 1991501"/>
              <a:gd name="connsiteY1572" fmla="*/ 127035 h 1145283"/>
              <a:gd name="connsiteX1573" fmla="*/ 630382 w 1991501"/>
              <a:gd name="connsiteY1573" fmla="*/ 139286 h 1145283"/>
              <a:gd name="connsiteX1574" fmla="*/ 650721 w 1991501"/>
              <a:gd name="connsiteY1574" fmla="*/ 115140 h 1145283"/>
              <a:gd name="connsiteX1575" fmla="*/ 654630 w 1991501"/>
              <a:gd name="connsiteY1575" fmla="*/ 105370 h 1145283"/>
              <a:gd name="connsiteX1576" fmla="*/ 1337738 w 1991501"/>
              <a:gd name="connsiteY1576" fmla="*/ 1039948 h 1145283"/>
              <a:gd name="connsiteX1577" fmla="*/ 1331027 w 1991501"/>
              <a:gd name="connsiteY1577" fmla="*/ 1042514 h 1145283"/>
              <a:gd name="connsiteX1578" fmla="*/ 1325113 w 1991501"/>
              <a:gd name="connsiteY1578" fmla="*/ 1049328 h 1145283"/>
              <a:gd name="connsiteX1579" fmla="*/ 1319676 w 1991501"/>
              <a:gd name="connsiteY1579" fmla="*/ 1054477 h 1145283"/>
              <a:gd name="connsiteX1580" fmla="*/ 1319778 w 1991501"/>
              <a:gd name="connsiteY1580" fmla="*/ 1057076 h 1145283"/>
              <a:gd name="connsiteX1581" fmla="*/ 1322309 w 1991501"/>
              <a:gd name="connsiteY1581" fmla="*/ 1056125 h 1145283"/>
              <a:gd name="connsiteX1582" fmla="*/ 1325266 w 1991501"/>
              <a:gd name="connsiteY1582" fmla="*/ 1054935 h 1145283"/>
              <a:gd name="connsiteX1583" fmla="*/ 1326132 w 1991501"/>
              <a:gd name="connsiteY1583" fmla="*/ 1057824 h 1145283"/>
              <a:gd name="connsiteX1584" fmla="*/ 1327016 w 1991501"/>
              <a:gd name="connsiteY1584" fmla="*/ 1060815 h 1145283"/>
              <a:gd name="connsiteX1585" fmla="*/ 1339930 w 1991501"/>
              <a:gd name="connsiteY1585" fmla="*/ 1050313 h 1145283"/>
              <a:gd name="connsiteX1586" fmla="*/ 1344943 w 1991501"/>
              <a:gd name="connsiteY1586" fmla="*/ 1047680 h 1145283"/>
              <a:gd name="connsiteX1587" fmla="*/ 1352879 w 1991501"/>
              <a:gd name="connsiteY1587" fmla="*/ 1031095 h 1145283"/>
              <a:gd name="connsiteX1588" fmla="*/ 1330823 w 1991501"/>
              <a:gd name="connsiteY1588" fmla="*/ 1052947 h 1145283"/>
              <a:gd name="connsiteX1589" fmla="*/ 1329191 w 1991501"/>
              <a:gd name="connsiteY1589" fmla="*/ 1051605 h 1145283"/>
              <a:gd name="connsiteX1590" fmla="*/ 1337688 w 1991501"/>
              <a:gd name="connsiteY1590" fmla="*/ 1039914 h 1145283"/>
              <a:gd name="connsiteX1591" fmla="*/ 1359115 w 1991501"/>
              <a:gd name="connsiteY1591" fmla="*/ 1018317 h 1145283"/>
              <a:gd name="connsiteX1592" fmla="*/ 1362020 w 1991501"/>
              <a:gd name="connsiteY1592" fmla="*/ 1006252 h 1145283"/>
              <a:gd name="connsiteX1593" fmla="*/ 1339778 w 1991501"/>
              <a:gd name="connsiteY1593" fmla="*/ 1032285 h 1145283"/>
              <a:gd name="connsiteX1594" fmla="*/ 1337738 w 1991501"/>
              <a:gd name="connsiteY1594" fmla="*/ 1039948 h 1145283"/>
              <a:gd name="connsiteX1595" fmla="*/ 489974 w 1991501"/>
              <a:gd name="connsiteY1595" fmla="*/ 299167 h 1145283"/>
              <a:gd name="connsiteX1596" fmla="*/ 485335 w 1991501"/>
              <a:gd name="connsiteY1596" fmla="*/ 304520 h 1145283"/>
              <a:gd name="connsiteX1597" fmla="*/ 478182 w 1991501"/>
              <a:gd name="connsiteY1597" fmla="*/ 310926 h 1145283"/>
              <a:gd name="connsiteX1598" fmla="*/ 466235 w 1991501"/>
              <a:gd name="connsiteY1598" fmla="*/ 321682 h 1145283"/>
              <a:gd name="connsiteX1599" fmla="*/ 461529 w 1991501"/>
              <a:gd name="connsiteY1599" fmla="*/ 330637 h 1145283"/>
              <a:gd name="connsiteX1600" fmla="*/ 461222 w 1991501"/>
              <a:gd name="connsiteY1600" fmla="*/ 344809 h 1145283"/>
              <a:gd name="connsiteX1601" fmla="*/ 477485 w 1991501"/>
              <a:gd name="connsiteY1601" fmla="*/ 322039 h 1145283"/>
              <a:gd name="connsiteX1602" fmla="*/ 479252 w 1991501"/>
              <a:gd name="connsiteY1602" fmla="*/ 322939 h 1145283"/>
              <a:gd name="connsiteX1603" fmla="*/ 478164 w 1991501"/>
              <a:gd name="connsiteY1603" fmla="*/ 331606 h 1145283"/>
              <a:gd name="connsiteX1604" fmla="*/ 489821 w 1991501"/>
              <a:gd name="connsiteY1604" fmla="*/ 311470 h 1145283"/>
              <a:gd name="connsiteX1605" fmla="*/ 489821 w 1991501"/>
              <a:gd name="connsiteY1605" fmla="*/ 299065 h 1145283"/>
              <a:gd name="connsiteX1606" fmla="*/ 497501 w 1991501"/>
              <a:gd name="connsiteY1606" fmla="*/ 295650 h 1145283"/>
              <a:gd name="connsiteX1607" fmla="*/ 498334 w 1991501"/>
              <a:gd name="connsiteY1607" fmla="*/ 285488 h 1145283"/>
              <a:gd name="connsiteX1608" fmla="*/ 505709 w 1991501"/>
              <a:gd name="connsiteY1608" fmla="*/ 274307 h 1145283"/>
              <a:gd name="connsiteX1609" fmla="*/ 516108 w 1991501"/>
              <a:gd name="connsiteY1609" fmla="*/ 256924 h 1145283"/>
              <a:gd name="connsiteX1610" fmla="*/ 524911 w 1991501"/>
              <a:gd name="connsiteY1610" fmla="*/ 237655 h 1145283"/>
              <a:gd name="connsiteX1611" fmla="*/ 513678 w 1991501"/>
              <a:gd name="connsiteY1611" fmla="*/ 236992 h 1145283"/>
              <a:gd name="connsiteX1612" fmla="*/ 511894 w 1991501"/>
              <a:gd name="connsiteY1612" fmla="*/ 244860 h 1145283"/>
              <a:gd name="connsiteX1613" fmla="*/ 511979 w 1991501"/>
              <a:gd name="connsiteY1613" fmla="*/ 244741 h 1145283"/>
              <a:gd name="connsiteX1614" fmla="*/ 503398 w 1991501"/>
              <a:gd name="connsiteY1614" fmla="*/ 246559 h 1145283"/>
              <a:gd name="connsiteX1615" fmla="*/ 505284 w 1991501"/>
              <a:gd name="connsiteY1615" fmla="*/ 232268 h 1145283"/>
              <a:gd name="connsiteX1616" fmla="*/ 490772 w 1991501"/>
              <a:gd name="connsiteY1616" fmla="*/ 239983 h 1145283"/>
              <a:gd name="connsiteX1617" fmla="*/ 477162 w 1991501"/>
              <a:gd name="connsiteY1617" fmla="*/ 233016 h 1145283"/>
              <a:gd name="connsiteX1618" fmla="*/ 459813 w 1991501"/>
              <a:gd name="connsiteY1618" fmla="*/ 263483 h 1145283"/>
              <a:gd name="connsiteX1619" fmla="*/ 461817 w 1991501"/>
              <a:gd name="connsiteY1619" fmla="*/ 264758 h 1145283"/>
              <a:gd name="connsiteX1620" fmla="*/ 475938 w 1991501"/>
              <a:gd name="connsiteY1620" fmla="*/ 245081 h 1145283"/>
              <a:gd name="connsiteX1621" fmla="*/ 489362 w 1991501"/>
              <a:gd name="connsiteY1621" fmla="*/ 248292 h 1145283"/>
              <a:gd name="connsiteX1622" fmla="*/ 478011 w 1991501"/>
              <a:gd name="connsiteY1622" fmla="*/ 266899 h 1145283"/>
              <a:gd name="connsiteX1623" fmla="*/ 473475 w 1991501"/>
              <a:gd name="connsiteY1623" fmla="*/ 269329 h 1145283"/>
              <a:gd name="connsiteX1624" fmla="*/ 474579 w 1991501"/>
              <a:gd name="connsiteY1624" fmla="*/ 270535 h 1145283"/>
              <a:gd name="connsiteX1625" fmla="*/ 477909 w 1991501"/>
              <a:gd name="connsiteY1625" fmla="*/ 266814 h 1145283"/>
              <a:gd name="connsiteX1626" fmla="*/ 485386 w 1991501"/>
              <a:gd name="connsiteY1626" fmla="*/ 258521 h 1145283"/>
              <a:gd name="connsiteX1627" fmla="*/ 492948 w 1991501"/>
              <a:gd name="connsiteY1627" fmla="*/ 264945 h 1145283"/>
              <a:gd name="connsiteX1628" fmla="*/ 490824 w 1991501"/>
              <a:gd name="connsiteY1628" fmla="*/ 257536 h 1145283"/>
              <a:gd name="connsiteX1629" fmla="*/ 499150 w 1991501"/>
              <a:gd name="connsiteY1629" fmla="*/ 252557 h 1145283"/>
              <a:gd name="connsiteX1630" fmla="*/ 492642 w 1991501"/>
              <a:gd name="connsiteY1630" fmla="*/ 247205 h 1145283"/>
              <a:gd name="connsiteX1631" fmla="*/ 503415 w 1991501"/>
              <a:gd name="connsiteY1631" fmla="*/ 246474 h 1145283"/>
              <a:gd name="connsiteX1632" fmla="*/ 505216 w 1991501"/>
              <a:gd name="connsiteY1632" fmla="*/ 253747 h 1145283"/>
              <a:gd name="connsiteX1633" fmla="*/ 498742 w 1991501"/>
              <a:gd name="connsiteY1633" fmla="*/ 268105 h 1145283"/>
              <a:gd name="connsiteX1634" fmla="*/ 498368 w 1991501"/>
              <a:gd name="connsiteY1634" fmla="*/ 285607 h 1145283"/>
              <a:gd name="connsiteX1635" fmla="*/ 485046 w 1991501"/>
              <a:gd name="connsiteY1635" fmla="*/ 294681 h 1145283"/>
              <a:gd name="connsiteX1636" fmla="*/ 489974 w 1991501"/>
              <a:gd name="connsiteY1636" fmla="*/ 299167 h 1145283"/>
              <a:gd name="connsiteX1637" fmla="*/ 1502428 w 1991501"/>
              <a:gd name="connsiteY1637" fmla="*/ 846151 h 1145283"/>
              <a:gd name="connsiteX1638" fmla="*/ 1507084 w 1991501"/>
              <a:gd name="connsiteY1638" fmla="*/ 840764 h 1145283"/>
              <a:gd name="connsiteX1639" fmla="*/ 1514476 w 1991501"/>
              <a:gd name="connsiteY1639" fmla="*/ 834528 h 1145283"/>
              <a:gd name="connsiteX1640" fmla="*/ 1525572 w 1991501"/>
              <a:gd name="connsiteY1640" fmla="*/ 824910 h 1145283"/>
              <a:gd name="connsiteX1641" fmla="*/ 1530635 w 1991501"/>
              <a:gd name="connsiteY1641" fmla="*/ 815106 h 1145283"/>
              <a:gd name="connsiteX1642" fmla="*/ 1530805 w 1991501"/>
              <a:gd name="connsiteY1642" fmla="*/ 799795 h 1145283"/>
              <a:gd name="connsiteX1643" fmla="*/ 1512691 w 1991501"/>
              <a:gd name="connsiteY1643" fmla="*/ 823534 h 1145283"/>
              <a:gd name="connsiteX1644" fmla="*/ 1513813 w 1991501"/>
              <a:gd name="connsiteY1644" fmla="*/ 814851 h 1145283"/>
              <a:gd name="connsiteX1645" fmla="*/ 1502547 w 1991501"/>
              <a:gd name="connsiteY1645" fmla="*/ 833661 h 1145283"/>
              <a:gd name="connsiteX1646" fmla="*/ 1502547 w 1991501"/>
              <a:gd name="connsiteY1646" fmla="*/ 846252 h 1145283"/>
              <a:gd name="connsiteX1647" fmla="*/ 1495071 w 1991501"/>
              <a:gd name="connsiteY1647" fmla="*/ 849957 h 1145283"/>
              <a:gd name="connsiteX1648" fmla="*/ 1494017 w 1991501"/>
              <a:gd name="connsiteY1648" fmla="*/ 859829 h 1145283"/>
              <a:gd name="connsiteX1649" fmla="*/ 1486710 w 1991501"/>
              <a:gd name="connsiteY1649" fmla="*/ 870908 h 1145283"/>
              <a:gd name="connsiteX1650" fmla="*/ 1478112 w 1991501"/>
              <a:gd name="connsiteY1650" fmla="*/ 886218 h 1145283"/>
              <a:gd name="connsiteX1651" fmla="*/ 1466829 w 1991501"/>
              <a:gd name="connsiteY1651" fmla="*/ 909090 h 1145283"/>
              <a:gd name="connsiteX1652" fmla="*/ 1464026 w 1991501"/>
              <a:gd name="connsiteY1652" fmla="*/ 913508 h 1145283"/>
              <a:gd name="connsiteX1653" fmla="*/ 1465571 w 1991501"/>
              <a:gd name="connsiteY1653" fmla="*/ 914103 h 1145283"/>
              <a:gd name="connsiteX1654" fmla="*/ 1466727 w 1991501"/>
              <a:gd name="connsiteY1654" fmla="*/ 909022 h 1145283"/>
              <a:gd name="connsiteX1655" fmla="*/ 1478605 w 1991501"/>
              <a:gd name="connsiteY1655" fmla="*/ 907459 h 1145283"/>
              <a:gd name="connsiteX1656" fmla="*/ 1480423 w 1991501"/>
              <a:gd name="connsiteY1656" fmla="*/ 900492 h 1145283"/>
              <a:gd name="connsiteX1657" fmla="*/ 1480338 w 1991501"/>
              <a:gd name="connsiteY1657" fmla="*/ 900611 h 1145283"/>
              <a:gd name="connsiteX1658" fmla="*/ 1488902 w 1991501"/>
              <a:gd name="connsiteY1658" fmla="*/ 898827 h 1145283"/>
              <a:gd name="connsiteX1659" fmla="*/ 1486999 w 1991501"/>
              <a:gd name="connsiteY1659" fmla="*/ 913100 h 1145283"/>
              <a:gd name="connsiteX1660" fmla="*/ 1501528 w 1991501"/>
              <a:gd name="connsiteY1660" fmla="*/ 905386 h 1145283"/>
              <a:gd name="connsiteX1661" fmla="*/ 1515155 w 1991501"/>
              <a:gd name="connsiteY1661" fmla="*/ 912336 h 1145283"/>
              <a:gd name="connsiteX1662" fmla="*/ 1532522 w 1991501"/>
              <a:gd name="connsiteY1662" fmla="*/ 881902 h 1145283"/>
              <a:gd name="connsiteX1663" fmla="*/ 1530517 w 1991501"/>
              <a:gd name="connsiteY1663" fmla="*/ 880628 h 1145283"/>
              <a:gd name="connsiteX1664" fmla="*/ 1516090 w 1991501"/>
              <a:gd name="connsiteY1664" fmla="*/ 900713 h 1145283"/>
              <a:gd name="connsiteX1665" fmla="*/ 1502003 w 1991501"/>
              <a:gd name="connsiteY1665" fmla="*/ 899795 h 1145283"/>
              <a:gd name="connsiteX1666" fmla="*/ 1506693 w 1991501"/>
              <a:gd name="connsiteY1666" fmla="*/ 892862 h 1145283"/>
              <a:gd name="connsiteX1667" fmla="*/ 1514322 w 1991501"/>
              <a:gd name="connsiteY1667" fmla="*/ 878470 h 1145283"/>
              <a:gd name="connsiteX1668" fmla="*/ 1518894 w 1991501"/>
              <a:gd name="connsiteY1668" fmla="*/ 876125 h 1145283"/>
              <a:gd name="connsiteX1669" fmla="*/ 1517772 w 1991501"/>
              <a:gd name="connsiteY1669" fmla="*/ 874834 h 1145283"/>
              <a:gd name="connsiteX1670" fmla="*/ 1514408 w 1991501"/>
              <a:gd name="connsiteY1670" fmla="*/ 878555 h 1145283"/>
              <a:gd name="connsiteX1671" fmla="*/ 1506795 w 1991501"/>
              <a:gd name="connsiteY1671" fmla="*/ 886864 h 1145283"/>
              <a:gd name="connsiteX1672" fmla="*/ 1501001 w 1991501"/>
              <a:gd name="connsiteY1672" fmla="*/ 881715 h 1145283"/>
              <a:gd name="connsiteX1673" fmla="*/ 1497722 w 1991501"/>
              <a:gd name="connsiteY1673" fmla="*/ 890891 h 1145283"/>
              <a:gd name="connsiteX1674" fmla="*/ 1500474 w 1991501"/>
              <a:gd name="connsiteY1674" fmla="*/ 898929 h 1145283"/>
              <a:gd name="connsiteX1675" fmla="*/ 1488834 w 1991501"/>
              <a:gd name="connsiteY1675" fmla="*/ 898929 h 1145283"/>
              <a:gd name="connsiteX1676" fmla="*/ 1487084 w 1991501"/>
              <a:gd name="connsiteY1676" fmla="*/ 891656 h 1145283"/>
              <a:gd name="connsiteX1677" fmla="*/ 1493609 w 1991501"/>
              <a:gd name="connsiteY1677" fmla="*/ 877263 h 1145283"/>
              <a:gd name="connsiteX1678" fmla="*/ 1493932 w 1991501"/>
              <a:gd name="connsiteY1678" fmla="*/ 859744 h 1145283"/>
              <a:gd name="connsiteX1679" fmla="*/ 1507169 w 1991501"/>
              <a:gd name="connsiteY1679" fmla="*/ 850891 h 1145283"/>
              <a:gd name="connsiteX1680" fmla="*/ 1502428 w 1991501"/>
              <a:gd name="connsiteY1680" fmla="*/ 846151 h 1145283"/>
              <a:gd name="connsiteX1681" fmla="*/ 681800 w 1991501"/>
              <a:gd name="connsiteY1681" fmla="*/ 107171 h 1145283"/>
              <a:gd name="connsiteX1682" fmla="*/ 692760 w 1991501"/>
              <a:gd name="connsiteY1682" fmla="*/ 97519 h 1145283"/>
              <a:gd name="connsiteX1683" fmla="*/ 710007 w 1991501"/>
              <a:gd name="connsiteY1683" fmla="*/ 78777 h 1145283"/>
              <a:gd name="connsiteX1684" fmla="*/ 708478 w 1991501"/>
              <a:gd name="connsiteY1684" fmla="*/ 77128 h 1145283"/>
              <a:gd name="connsiteX1685" fmla="*/ 698928 w 1991501"/>
              <a:gd name="connsiteY1685" fmla="*/ 84537 h 1145283"/>
              <a:gd name="connsiteX1686" fmla="*/ 692336 w 1991501"/>
              <a:gd name="connsiteY1686" fmla="*/ 87969 h 1145283"/>
              <a:gd name="connsiteX1687" fmla="*/ 687765 w 1991501"/>
              <a:gd name="connsiteY1687" fmla="*/ 89244 h 1145283"/>
              <a:gd name="connsiteX1688" fmla="*/ 665607 w 1991501"/>
              <a:gd name="connsiteY1688" fmla="*/ 121155 h 1145283"/>
              <a:gd name="connsiteX1689" fmla="*/ 667391 w 1991501"/>
              <a:gd name="connsiteY1689" fmla="*/ 123466 h 1145283"/>
              <a:gd name="connsiteX1690" fmla="*/ 681902 w 1991501"/>
              <a:gd name="connsiteY1690" fmla="*/ 107086 h 1145283"/>
              <a:gd name="connsiteX1691" fmla="*/ 681800 w 1991501"/>
              <a:gd name="connsiteY1691" fmla="*/ 107171 h 1145283"/>
              <a:gd name="connsiteX1692" fmla="*/ 1310568 w 1991501"/>
              <a:gd name="connsiteY1692" fmla="*/ 1038147 h 1145283"/>
              <a:gd name="connsiteX1693" fmla="*/ 1306813 w 1991501"/>
              <a:gd name="connsiteY1693" fmla="*/ 1039897 h 1145283"/>
              <a:gd name="connsiteX1694" fmla="*/ 1282904 w 1991501"/>
              <a:gd name="connsiteY1694" fmla="*/ 1065641 h 1145283"/>
              <a:gd name="connsiteX1695" fmla="*/ 1279828 w 1991501"/>
              <a:gd name="connsiteY1695" fmla="*/ 1070602 h 1145283"/>
              <a:gd name="connsiteX1696" fmla="*/ 1297161 w 1991501"/>
              <a:gd name="connsiteY1696" fmla="*/ 1058759 h 1145283"/>
              <a:gd name="connsiteX1697" fmla="*/ 1315257 w 1991501"/>
              <a:gd name="connsiteY1697" fmla="*/ 1046609 h 1145283"/>
              <a:gd name="connsiteX1698" fmla="*/ 1318707 w 1991501"/>
              <a:gd name="connsiteY1698" fmla="*/ 1041206 h 1145283"/>
              <a:gd name="connsiteX1699" fmla="*/ 1325861 w 1991501"/>
              <a:gd name="connsiteY1699" fmla="*/ 1027238 h 1145283"/>
              <a:gd name="connsiteX1700" fmla="*/ 1326541 w 1991501"/>
              <a:gd name="connsiteY1700" fmla="*/ 1023143 h 1145283"/>
              <a:gd name="connsiteX1701" fmla="*/ 1324757 w 1991501"/>
              <a:gd name="connsiteY1701" fmla="*/ 1022123 h 1145283"/>
              <a:gd name="connsiteX1702" fmla="*/ 1310432 w 1991501"/>
              <a:gd name="connsiteY1702" fmla="*/ 1038232 h 1145283"/>
              <a:gd name="connsiteX1703" fmla="*/ 1310568 w 1991501"/>
              <a:gd name="connsiteY1703" fmla="*/ 1038147 h 1145283"/>
              <a:gd name="connsiteX1704" fmla="*/ 887441 w 1991501"/>
              <a:gd name="connsiteY1704" fmla="*/ 1036465 h 1145283"/>
              <a:gd name="connsiteX1705" fmla="*/ 905419 w 1991501"/>
              <a:gd name="connsiteY1705" fmla="*/ 1008818 h 1145283"/>
              <a:gd name="connsiteX1706" fmla="*/ 916651 w 1991501"/>
              <a:gd name="connsiteY1706" fmla="*/ 1003907 h 1145283"/>
              <a:gd name="connsiteX1707" fmla="*/ 918622 w 1991501"/>
              <a:gd name="connsiteY1707" fmla="*/ 992420 h 1145283"/>
              <a:gd name="connsiteX1708" fmla="*/ 907085 w 1991501"/>
              <a:gd name="connsiteY1708" fmla="*/ 1001375 h 1145283"/>
              <a:gd name="connsiteX1709" fmla="*/ 886609 w 1991501"/>
              <a:gd name="connsiteY1709" fmla="*/ 1012132 h 1145283"/>
              <a:gd name="connsiteX1710" fmla="*/ 885063 w 1991501"/>
              <a:gd name="connsiteY1710" fmla="*/ 1012760 h 1145283"/>
              <a:gd name="connsiteX1711" fmla="*/ 862174 w 1991501"/>
              <a:gd name="connsiteY1711" fmla="*/ 1030449 h 1145283"/>
              <a:gd name="connsiteX1712" fmla="*/ 876328 w 1991501"/>
              <a:gd name="connsiteY1712" fmla="*/ 1021732 h 1145283"/>
              <a:gd name="connsiteX1713" fmla="*/ 865623 w 1991501"/>
              <a:gd name="connsiteY1713" fmla="*/ 1037926 h 1145283"/>
              <a:gd name="connsiteX1714" fmla="*/ 854222 w 1991501"/>
              <a:gd name="connsiteY1714" fmla="*/ 1049243 h 1145283"/>
              <a:gd name="connsiteX1715" fmla="*/ 852590 w 1991501"/>
              <a:gd name="connsiteY1715" fmla="*/ 1053916 h 1145283"/>
              <a:gd name="connsiteX1716" fmla="*/ 883907 w 1991501"/>
              <a:gd name="connsiteY1716" fmla="*/ 1027051 h 1145283"/>
              <a:gd name="connsiteX1717" fmla="*/ 887493 w 1991501"/>
              <a:gd name="connsiteY1717" fmla="*/ 1036533 h 1145283"/>
              <a:gd name="connsiteX1718" fmla="*/ 878860 w 1991501"/>
              <a:gd name="connsiteY1718" fmla="*/ 1043584 h 1145283"/>
              <a:gd name="connsiteX1719" fmla="*/ 887441 w 1991501"/>
              <a:gd name="connsiteY1719" fmla="*/ 1036465 h 1145283"/>
              <a:gd name="connsiteX1720" fmla="*/ 1104927 w 1991501"/>
              <a:gd name="connsiteY1720" fmla="*/ 108853 h 1145283"/>
              <a:gd name="connsiteX1721" fmla="*/ 1087017 w 1991501"/>
              <a:gd name="connsiteY1721" fmla="*/ 136313 h 1145283"/>
              <a:gd name="connsiteX1722" fmla="*/ 1076345 w 1991501"/>
              <a:gd name="connsiteY1722" fmla="*/ 141546 h 1145283"/>
              <a:gd name="connsiteX1723" fmla="*/ 1073100 w 1991501"/>
              <a:gd name="connsiteY1723" fmla="*/ 154443 h 1145283"/>
              <a:gd name="connsiteX1724" fmla="*/ 1093287 w 1991501"/>
              <a:gd name="connsiteY1724" fmla="*/ 136754 h 1145283"/>
              <a:gd name="connsiteX1725" fmla="*/ 1101324 w 1991501"/>
              <a:gd name="connsiteY1725" fmla="*/ 133084 h 1145283"/>
              <a:gd name="connsiteX1726" fmla="*/ 1129990 w 1991501"/>
              <a:gd name="connsiteY1726" fmla="*/ 114851 h 1145283"/>
              <a:gd name="connsiteX1727" fmla="*/ 1116277 w 1991501"/>
              <a:gd name="connsiteY1727" fmla="*/ 123840 h 1145283"/>
              <a:gd name="connsiteX1728" fmla="*/ 1114680 w 1991501"/>
              <a:gd name="connsiteY1728" fmla="*/ 122345 h 1145283"/>
              <a:gd name="connsiteX1729" fmla="*/ 1124859 w 1991501"/>
              <a:gd name="connsiteY1729" fmla="*/ 108819 h 1145283"/>
              <a:gd name="connsiteX1730" fmla="*/ 1138248 w 1991501"/>
              <a:gd name="connsiteY1730" fmla="*/ 95956 h 1145283"/>
              <a:gd name="connsiteX1731" fmla="*/ 1139455 w 1991501"/>
              <a:gd name="connsiteY1731" fmla="*/ 91708 h 1145283"/>
              <a:gd name="connsiteX1732" fmla="*/ 1108359 w 1991501"/>
              <a:gd name="connsiteY1732" fmla="*/ 118369 h 1145283"/>
              <a:gd name="connsiteX1733" fmla="*/ 1104859 w 1991501"/>
              <a:gd name="connsiteY1733" fmla="*/ 108785 h 1145283"/>
              <a:gd name="connsiteX1734" fmla="*/ 1113559 w 1991501"/>
              <a:gd name="connsiteY1734" fmla="*/ 101682 h 1145283"/>
              <a:gd name="connsiteX1735" fmla="*/ 1104927 w 1991501"/>
              <a:gd name="connsiteY1735" fmla="*/ 108853 h 1145283"/>
              <a:gd name="connsiteX1736" fmla="*/ 1577245 w 1991501"/>
              <a:gd name="connsiteY1736" fmla="*/ 834307 h 1145283"/>
              <a:gd name="connsiteX1737" fmla="*/ 1577245 w 1991501"/>
              <a:gd name="connsiteY1737" fmla="*/ 834307 h 1145283"/>
              <a:gd name="connsiteX1738" fmla="*/ 1585946 w 1991501"/>
              <a:gd name="connsiteY1738" fmla="*/ 829991 h 1145283"/>
              <a:gd name="connsiteX1739" fmla="*/ 1596549 w 1991501"/>
              <a:gd name="connsiteY1739" fmla="*/ 827204 h 1145283"/>
              <a:gd name="connsiteX1740" fmla="*/ 1588647 w 1991501"/>
              <a:gd name="connsiteY1740" fmla="*/ 828105 h 1145283"/>
              <a:gd name="connsiteX1741" fmla="*/ 1589174 w 1991501"/>
              <a:gd name="connsiteY1741" fmla="*/ 820356 h 1145283"/>
              <a:gd name="connsiteX1742" fmla="*/ 1589854 w 1991501"/>
              <a:gd name="connsiteY1742" fmla="*/ 818810 h 1145283"/>
              <a:gd name="connsiteX1743" fmla="*/ 1589531 w 1991501"/>
              <a:gd name="connsiteY1743" fmla="*/ 817790 h 1145283"/>
              <a:gd name="connsiteX1744" fmla="*/ 1583193 w 1991501"/>
              <a:gd name="connsiteY1744" fmla="*/ 818929 h 1145283"/>
              <a:gd name="connsiteX1745" fmla="*/ 1584824 w 1991501"/>
              <a:gd name="connsiteY1745" fmla="*/ 807221 h 1145283"/>
              <a:gd name="connsiteX1746" fmla="*/ 1581680 w 1991501"/>
              <a:gd name="connsiteY1746" fmla="*/ 809804 h 1145283"/>
              <a:gd name="connsiteX1747" fmla="*/ 1567900 w 1991501"/>
              <a:gd name="connsiteY1747" fmla="*/ 833491 h 1145283"/>
              <a:gd name="connsiteX1748" fmla="*/ 1554390 w 1991501"/>
              <a:gd name="connsiteY1748" fmla="*/ 855887 h 1145283"/>
              <a:gd name="connsiteX1749" fmla="*/ 1537925 w 1991501"/>
              <a:gd name="connsiteY1749" fmla="*/ 884536 h 1145283"/>
              <a:gd name="connsiteX1750" fmla="*/ 1545826 w 1991501"/>
              <a:gd name="connsiteY1750" fmla="*/ 879948 h 1145283"/>
              <a:gd name="connsiteX1751" fmla="*/ 1552471 w 1991501"/>
              <a:gd name="connsiteY1751" fmla="*/ 868648 h 1145283"/>
              <a:gd name="connsiteX1752" fmla="*/ 1553338 w 1991501"/>
              <a:gd name="connsiteY1752" fmla="*/ 865607 h 1145283"/>
              <a:gd name="connsiteX1753" fmla="*/ 1565487 w 1991501"/>
              <a:gd name="connsiteY1753" fmla="*/ 852812 h 1145283"/>
              <a:gd name="connsiteX1754" fmla="*/ 1562054 w 1991501"/>
              <a:gd name="connsiteY1754" fmla="*/ 863245 h 1145283"/>
              <a:gd name="connsiteX1755" fmla="*/ 1568631 w 1991501"/>
              <a:gd name="connsiteY1755" fmla="*/ 852812 h 1145283"/>
              <a:gd name="connsiteX1756" fmla="*/ 1579301 w 1991501"/>
              <a:gd name="connsiteY1756" fmla="*/ 835530 h 1145283"/>
              <a:gd name="connsiteX1757" fmla="*/ 1577245 w 1991501"/>
              <a:gd name="connsiteY1757" fmla="*/ 834307 h 1145283"/>
              <a:gd name="connsiteX1758" fmla="*/ 426762 w 1991501"/>
              <a:gd name="connsiteY1758" fmla="*/ 292404 h 1145283"/>
              <a:gd name="connsiteX1759" fmla="*/ 430161 w 1991501"/>
              <a:gd name="connsiteY1759" fmla="*/ 283126 h 1145283"/>
              <a:gd name="connsiteX1760" fmla="*/ 428223 w 1991501"/>
              <a:gd name="connsiteY1760" fmla="*/ 282294 h 1145283"/>
              <a:gd name="connsiteX1761" fmla="*/ 423873 w 1991501"/>
              <a:gd name="connsiteY1761" fmla="*/ 292404 h 1145283"/>
              <a:gd name="connsiteX1762" fmla="*/ 412794 w 1991501"/>
              <a:gd name="connsiteY1762" fmla="*/ 309227 h 1145283"/>
              <a:gd name="connsiteX1763" fmla="*/ 415140 w 1991501"/>
              <a:gd name="connsiteY1763" fmla="*/ 311045 h 1145283"/>
              <a:gd name="connsiteX1764" fmla="*/ 415106 w 1991501"/>
              <a:gd name="connsiteY1764" fmla="*/ 310994 h 1145283"/>
              <a:gd name="connsiteX1765" fmla="*/ 406456 w 1991501"/>
              <a:gd name="connsiteY1765" fmla="*/ 315361 h 1145283"/>
              <a:gd name="connsiteX1766" fmla="*/ 395751 w 1991501"/>
              <a:gd name="connsiteY1766" fmla="*/ 318097 h 1145283"/>
              <a:gd name="connsiteX1767" fmla="*/ 403636 w 1991501"/>
              <a:gd name="connsiteY1767" fmla="*/ 317213 h 1145283"/>
              <a:gd name="connsiteX1768" fmla="*/ 403262 w 1991501"/>
              <a:gd name="connsiteY1768" fmla="*/ 324911 h 1145283"/>
              <a:gd name="connsiteX1769" fmla="*/ 402548 w 1991501"/>
              <a:gd name="connsiteY1769" fmla="*/ 326440 h 1145283"/>
              <a:gd name="connsiteX1770" fmla="*/ 402837 w 1991501"/>
              <a:gd name="connsiteY1770" fmla="*/ 327714 h 1145283"/>
              <a:gd name="connsiteX1771" fmla="*/ 409481 w 1991501"/>
              <a:gd name="connsiteY1771" fmla="*/ 326321 h 1145283"/>
              <a:gd name="connsiteX1772" fmla="*/ 405777 w 1991501"/>
              <a:gd name="connsiteY1772" fmla="*/ 337077 h 1145283"/>
              <a:gd name="connsiteX1773" fmla="*/ 407782 w 1991501"/>
              <a:gd name="connsiteY1773" fmla="*/ 338131 h 1145283"/>
              <a:gd name="connsiteX1774" fmla="*/ 411401 w 1991501"/>
              <a:gd name="connsiteY1774" fmla="*/ 334256 h 1145283"/>
              <a:gd name="connsiteX1775" fmla="*/ 424791 w 1991501"/>
              <a:gd name="connsiteY1775" fmla="*/ 311504 h 1145283"/>
              <a:gd name="connsiteX1776" fmla="*/ 444213 w 1991501"/>
              <a:gd name="connsiteY1776" fmla="*/ 278980 h 1145283"/>
              <a:gd name="connsiteX1777" fmla="*/ 453763 w 1991501"/>
              <a:gd name="connsiteY1777" fmla="*/ 262209 h 1145283"/>
              <a:gd name="connsiteX1778" fmla="*/ 448734 w 1991501"/>
              <a:gd name="connsiteY1778" fmla="*/ 264520 h 1145283"/>
              <a:gd name="connsiteX1779" fmla="*/ 440016 w 1991501"/>
              <a:gd name="connsiteY1779" fmla="*/ 277672 h 1145283"/>
              <a:gd name="connsiteX1780" fmla="*/ 439048 w 1991501"/>
              <a:gd name="connsiteY1780" fmla="*/ 279864 h 1145283"/>
              <a:gd name="connsiteX1781" fmla="*/ 426762 w 1991501"/>
              <a:gd name="connsiteY1781" fmla="*/ 292404 h 1145283"/>
              <a:gd name="connsiteX1782" fmla="*/ 1186694 w 1991501"/>
              <a:gd name="connsiteY1782" fmla="*/ 1015717 h 1145283"/>
              <a:gd name="connsiteX1783" fmla="*/ 1171842 w 1991501"/>
              <a:gd name="connsiteY1783" fmla="*/ 1027476 h 1145283"/>
              <a:gd name="connsiteX1784" fmla="*/ 1158164 w 1991501"/>
              <a:gd name="connsiteY1784" fmla="*/ 1043228 h 1145283"/>
              <a:gd name="connsiteX1785" fmla="*/ 1142360 w 1991501"/>
              <a:gd name="connsiteY1785" fmla="*/ 1055700 h 1145283"/>
              <a:gd name="connsiteX1786" fmla="*/ 1131485 w 1991501"/>
              <a:gd name="connsiteY1786" fmla="*/ 1082191 h 1145283"/>
              <a:gd name="connsiteX1787" fmla="*/ 1173321 w 1991501"/>
              <a:gd name="connsiteY1787" fmla="*/ 1053389 h 1145283"/>
              <a:gd name="connsiteX1788" fmla="*/ 1165232 w 1991501"/>
              <a:gd name="connsiteY1788" fmla="*/ 1051928 h 1145283"/>
              <a:gd name="connsiteX1789" fmla="*/ 1175988 w 1991501"/>
              <a:gd name="connsiteY1789" fmla="*/ 1041902 h 1145283"/>
              <a:gd name="connsiteX1790" fmla="*/ 1171910 w 1991501"/>
              <a:gd name="connsiteY1790" fmla="*/ 1034511 h 1145283"/>
              <a:gd name="connsiteX1791" fmla="*/ 1186694 w 1991501"/>
              <a:gd name="connsiteY1791" fmla="*/ 1015717 h 1145283"/>
              <a:gd name="connsiteX1792" fmla="*/ 820543 w 1991501"/>
              <a:gd name="connsiteY1792" fmla="*/ 110586 h 1145283"/>
              <a:gd name="connsiteX1793" fmla="*/ 805793 w 1991501"/>
              <a:gd name="connsiteY1793" fmla="*/ 129465 h 1145283"/>
              <a:gd name="connsiteX1794" fmla="*/ 816720 w 1991501"/>
              <a:gd name="connsiteY1794" fmla="*/ 122141 h 1145283"/>
              <a:gd name="connsiteX1795" fmla="*/ 850314 w 1991501"/>
              <a:gd name="connsiteY1795" fmla="*/ 89669 h 1145283"/>
              <a:gd name="connsiteX1796" fmla="*/ 860746 w 1991501"/>
              <a:gd name="connsiteY1796" fmla="*/ 64741 h 1145283"/>
              <a:gd name="connsiteX1797" fmla="*/ 858776 w 1991501"/>
              <a:gd name="connsiteY1797" fmla="*/ 64248 h 1145283"/>
              <a:gd name="connsiteX1798" fmla="*/ 857043 w 1991501"/>
              <a:gd name="connsiteY1798" fmla="*/ 74919 h 1145283"/>
              <a:gd name="connsiteX1799" fmla="*/ 852420 w 1991501"/>
              <a:gd name="connsiteY1799" fmla="*/ 65709 h 1145283"/>
              <a:gd name="connsiteX1800" fmla="*/ 834544 w 1991501"/>
              <a:gd name="connsiteY1800" fmla="*/ 78165 h 1145283"/>
              <a:gd name="connsiteX1801" fmla="*/ 819693 w 1991501"/>
              <a:gd name="connsiteY1801" fmla="*/ 92014 h 1145283"/>
              <a:gd name="connsiteX1802" fmla="*/ 827119 w 1991501"/>
              <a:gd name="connsiteY1802" fmla="*/ 93628 h 1145283"/>
              <a:gd name="connsiteX1803" fmla="*/ 816176 w 1991501"/>
              <a:gd name="connsiteY1803" fmla="*/ 103314 h 1145283"/>
              <a:gd name="connsiteX1804" fmla="*/ 820543 w 1991501"/>
              <a:gd name="connsiteY1804" fmla="*/ 110586 h 1145283"/>
              <a:gd name="connsiteX1805" fmla="*/ 895853 w 1991501"/>
              <a:gd name="connsiteY1805" fmla="*/ 1040662 h 1145283"/>
              <a:gd name="connsiteX1806" fmla="*/ 896396 w 1991501"/>
              <a:gd name="connsiteY1806" fmla="*/ 1041630 h 1145283"/>
              <a:gd name="connsiteX1807" fmla="*/ 872437 w 1991501"/>
              <a:gd name="connsiteY1807" fmla="*/ 1067765 h 1145283"/>
              <a:gd name="connsiteX1808" fmla="*/ 873457 w 1991501"/>
              <a:gd name="connsiteY1808" fmla="*/ 1068767 h 1145283"/>
              <a:gd name="connsiteX1809" fmla="*/ 885063 w 1991501"/>
              <a:gd name="connsiteY1809" fmla="*/ 1060475 h 1145283"/>
              <a:gd name="connsiteX1810" fmla="*/ 886354 w 1991501"/>
              <a:gd name="connsiteY1810" fmla="*/ 1061936 h 1145283"/>
              <a:gd name="connsiteX1811" fmla="*/ 876855 w 1991501"/>
              <a:gd name="connsiteY1811" fmla="*/ 1075887 h 1145283"/>
              <a:gd name="connsiteX1812" fmla="*/ 885980 w 1991501"/>
              <a:gd name="connsiteY1812" fmla="*/ 1070381 h 1145283"/>
              <a:gd name="connsiteX1813" fmla="*/ 895241 w 1991501"/>
              <a:gd name="connsiteY1813" fmla="*/ 1063398 h 1145283"/>
              <a:gd name="connsiteX1814" fmla="*/ 913695 w 1991501"/>
              <a:gd name="connsiteY1814" fmla="*/ 1052200 h 1145283"/>
              <a:gd name="connsiteX1815" fmla="*/ 927696 w 1991501"/>
              <a:gd name="connsiteY1815" fmla="*/ 1038402 h 1145283"/>
              <a:gd name="connsiteX1816" fmla="*/ 926473 w 1991501"/>
              <a:gd name="connsiteY1816" fmla="*/ 1036584 h 1145283"/>
              <a:gd name="connsiteX1817" fmla="*/ 913100 w 1991501"/>
              <a:gd name="connsiteY1817" fmla="*/ 1043415 h 1145283"/>
              <a:gd name="connsiteX1818" fmla="*/ 913355 w 1991501"/>
              <a:gd name="connsiteY1818" fmla="*/ 1039404 h 1145283"/>
              <a:gd name="connsiteX1819" fmla="*/ 897484 w 1991501"/>
              <a:gd name="connsiteY1819" fmla="*/ 1033712 h 1145283"/>
              <a:gd name="connsiteX1820" fmla="*/ 888648 w 1991501"/>
              <a:gd name="connsiteY1820" fmla="*/ 1041460 h 1145283"/>
              <a:gd name="connsiteX1821" fmla="*/ 889362 w 1991501"/>
              <a:gd name="connsiteY1821" fmla="*/ 1042616 h 1145283"/>
              <a:gd name="connsiteX1822" fmla="*/ 895853 w 1991501"/>
              <a:gd name="connsiteY1822" fmla="*/ 1040662 h 1145283"/>
              <a:gd name="connsiteX1823" fmla="*/ 1096906 w 1991501"/>
              <a:gd name="connsiteY1823" fmla="*/ 104707 h 1145283"/>
              <a:gd name="connsiteX1824" fmla="*/ 1095988 w 1991501"/>
              <a:gd name="connsiteY1824" fmla="*/ 103670 h 1145283"/>
              <a:gd name="connsiteX1825" fmla="*/ 1119914 w 1991501"/>
              <a:gd name="connsiteY1825" fmla="*/ 77587 h 1145283"/>
              <a:gd name="connsiteX1826" fmla="*/ 1118877 w 1991501"/>
              <a:gd name="connsiteY1826" fmla="*/ 76602 h 1145283"/>
              <a:gd name="connsiteX1827" fmla="*/ 1107305 w 1991501"/>
              <a:gd name="connsiteY1827" fmla="*/ 84860 h 1145283"/>
              <a:gd name="connsiteX1828" fmla="*/ 1105997 w 1991501"/>
              <a:gd name="connsiteY1828" fmla="*/ 83399 h 1145283"/>
              <a:gd name="connsiteX1829" fmla="*/ 1115495 w 1991501"/>
              <a:gd name="connsiteY1829" fmla="*/ 69465 h 1145283"/>
              <a:gd name="connsiteX1830" fmla="*/ 1106388 w 1991501"/>
              <a:gd name="connsiteY1830" fmla="*/ 74953 h 1145283"/>
              <a:gd name="connsiteX1831" fmla="*/ 1097144 w 1991501"/>
              <a:gd name="connsiteY1831" fmla="*/ 81988 h 1145283"/>
              <a:gd name="connsiteX1832" fmla="*/ 1078657 w 1991501"/>
              <a:gd name="connsiteY1832" fmla="*/ 93203 h 1145283"/>
              <a:gd name="connsiteX1833" fmla="*/ 1064654 w 1991501"/>
              <a:gd name="connsiteY1833" fmla="*/ 106967 h 1145283"/>
              <a:gd name="connsiteX1834" fmla="*/ 1065895 w 1991501"/>
              <a:gd name="connsiteY1834" fmla="*/ 108768 h 1145283"/>
              <a:gd name="connsiteX1835" fmla="*/ 1079268 w 1991501"/>
              <a:gd name="connsiteY1835" fmla="*/ 101971 h 1145283"/>
              <a:gd name="connsiteX1836" fmla="*/ 1078996 w 1991501"/>
              <a:gd name="connsiteY1836" fmla="*/ 105760 h 1145283"/>
              <a:gd name="connsiteX1837" fmla="*/ 1094459 w 1991501"/>
              <a:gd name="connsiteY1837" fmla="*/ 111997 h 1145283"/>
              <a:gd name="connsiteX1838" fmla="*/ 1103720 w 1991501"/>
              <a:gd name="connsiteY1838" fmla="*/ 103874 h 1145283"/>
              <a:gd name="connsiteX1839" fmla="*/ 1102973 w 1991501"/>
              <a:gd name="connsiteY1839" fmla="*/ 102702 h 1145283"/>
              <a:gd name="connsiteX1840" fmla="*/ 1096906 w 1991501"/>
              <a:gd name="connsiteY1840" fmla="*/ 104707 h 1145283"/>
              <a:gd name="connsiteX1841" fmla="*/ 63942 w 1991501"/>
              <a:gd name="connsiteY1841" fmla="*/ 680407 h 1145283"/>
              <a:gd name="connsiteX1842" fmla="*/ 42175 w 1991501"/>
              <a:gd name="connsiteY1842" fmla="*/ 750620 h 1145283"/>
              <a:gd name="connsiteX1843" fmla="*/ 49787 w 1991501"/>
              <a:gd name="connsiteY1843" fmla="*/ 750246 h 1145283"/>
              <a:gd name="connsiteX1844" fmla="*/ 69974 w 1991501"/>
              <a:gd name="connsiteY1844" fmla="*/ 680390 h 1145283"/>
              <a:gd name="connsiteX1845" fmla="*/ 63942 w 1991501"/>
              <a:gd name="connsiteY1845" fmla="*/ 680407 h 1145283"/>
              <a:gd name="connsiteX1846" fmla="*/ 1928205 w 1991501"/>
              <a:gd name="connsiteY1846" fmla="*/ 464944 h 1145283"/>
              <a:gd name="connsiteX1847" fmla="*/ 1950193 w 1991501"/>
              <a:gd name="connsiteY1847" fmla="*/ 394749 h 1145283"/>
              <a:gd name="connsiteX1848" fmla="*/ 1942547 w 1991501"/>
              <a:gd name="connsiteY1848" fmla="*/ 395123 h 1145283"/>
              <a:gd name="connsiteX1849" fmla="*/ 1922462 w 1991501"/>
              <a:gd name="connsiteY1849" fmla="*/ 464927 h 1145283"/>
              <a:gd name="connsiteX1850" fmla="*/ 1928205 w 1991501"/>
              <a:gd name="connsiteY1850" fmla="*/ 464944 h 1145283"/>
              <a:gd name="connsiteX1851" fmla="*/ 1300202 w 1991501"/>
              <a:gd name="connsiteY1851" fmla="*/ 1022973 h 1145283"/>
              <a:gd name="connsiteX1852" fmla="*/ 1314867 w 1991501"/>
              <a:gd name="connsiteY1852" fmla="*/ 1007748 h 1145283"/>
              <a:gd name="connsiteX1853" fmla="*/ 1320882 w 1991501"/>
              <a:gd name="connsiteY1853" fmla="*/ 988988 h 1145283"/>
              <a:gd name="connsiteX1854" fmla="*/ 1310602 w 1991501"/>
              <a:gd name="connsiteY1854" fmla="*/ 992896 h 1145283"/>
              <a:gd name="connsiteX1855" fmla="*/ 1302463 w 1991501"/>
              <a:gd name="connsiteY1855" fmla="*/ 1013168 h 1145283"/>
              <a:gd name="connsiteX1856" fmla="*/ 1300678 w 1991501"/>
              <a:gd name="connsiteY1856" fmla="*/ 1012607 h 1145283"/>
              <a:gd name="connsiteX1857" fmla="*/ 1306116 w 1991501"/>
              <a:gd name="connsiteY1857" fmla="*/ 987374 h 1145283"/>
              <a:gd name="connsiteX1858" fmla="*/ 1304348 w 1991501"/>
              <a:gd name="connsiteY1858" fmla="*/ 986524 h 1145283"/>
              <a:gd name="connsiteX1859" fmla="*/ 1287084 w 1991501"/>
              <a:gd name="connsiteY1859" fmla="*/ 1011061 h 1145283"/>
              <a:gd name="connsiteX1860" fmla="*/ 1295223 w 1991501"/>
              <a:gd name="connsiteY1860" fmla="*/ 1008954 h 1145283"/>
              <a:gd name="connsiteX1861" fmla="*/ 1296566 w 1991501"/>
              <a:gd name="connsiteY1861" fmla="*/ 1015207 h 1145283"/>
              <a:gd name="connsiteX1862" fmla="*/ 1300202 w 1991501"/>
              <a:gd name="connsiteY1862" fmla="*/ 1022973 h 1145283"/>
              <a:gd name="connsiteX1863" fmla="*/ 671435 w 1991501"/>
              <a:gd name="connsiteY1863" fmla="*/ 156160 h 1145283"/>
              <a:gd name="connsiteX1864" fmla="*/ 682718 w 1991501"/>
              <a:gd name="connsiteY1864" fmla="*/ 150416 h 1145283"/>
              <a:gd name="connsiteX1865" fmla="*/ 689837 w 1991501"/>
              <a:gd name="connsiteY1865" fmla="*/ 132183 h 1145283"/>
              <a:gd name="connsiteX1866" fmla="*/ 691656 w 1991501"/>
              <a:gd name="connsiteY1866" fmla="*/ 132625 h 1145283"/>
              <a:gd name="connsiteX1867" fmla="*/ 686202 w 1991501"/>
              <a:gd name="connsiteY1867" fmla="*/ 157995 h 1145283"/>
              <a:gd name="connsiteX1868" fmla="*/ 687595 w 1991501"/>
              <a:gd name="connsiteY1868" fmla="*/ 158861 h 1145283"/>
              <a:gd name="connsiteX1869" fmla="*/ 705777 w 1991501"/>
              <a:gd name="connsiteY1869" fmla="*/ 135752 h 1145283"/>
              <a:gd name="connsiteX1870" fmla="*/ 704638 w 1991501"/>
              <a:gd name="connsiteY1870" fmla="*/ 134647 h 1145283"/>
              <a:gd name="connsiteX1871" fmla="*/ 698521 w 1991501"/>
              <a:gd name="connsiteY1871" fmla="*/ 135922 h 1145283"/>
              <a:gd name="connsiteX1872" fmla="*/ 690925 w 1991501"/>
              <a:gd name="connsiteY1872" fmla="*/ 124469 h 1145283"/>
              <a:gd name="connsiteX1873" fmla="*/ 677399 w 1991501"/>
              <a:gd name="connsiteY1873" fmla="*/ 137774 h 1145283"/>
              <a:gd name="connsiteX1874" fmla="*/ 671435 w 1991501"/>
              <a:gd name="connsiteY1874" fmla="*/ 156160 h 1145283"/>
              <a:gd name="connsiteX1875" fmla="*/ 807459 w 1991501"/>
              <a:gd name="connsiteY1875" fmla="*/ 82583 h 1145283"/>
              <a:gd name="connsiteX1876" fmla="*/ 805165 w 1991501"/>
              <a:gd name="connsiteY1876" fmla="*/ 89057 h 1145283"/>
              <a:gd name="connsiteX1877" fmla="*/ 823041 w 1991501"/>
              <a:gd name="connsiteY1877" fmla="*/ 74529 h 1145283"/>
              <a:gd name="connsiteX1878" fmla="*/ 824536 w 1991501"/>
              <a:gd name="connsiteY1878" fmla="*/ 68564 h 1145283"/>
              <a:gd name="connsiteX1879" fmla="*/ 812250 w 1991501"/>
              <a:gd name="connsiteY1879" fmla="*/ 74902 h 1145283"/>
              <a:gd name="connsiteX1880" fmla="*/ 803874 w 1991501"/>
              <a:gd name="connsiteY1880" fmla="*/ 76415 h 1145283"/>
              <a:gd name="connsiteX1881" fmla="*/ 794408 w 1991501"/>
              <a:gd name="connsiteY1881" fmla="*/ 79048 h 1145283"/>
              <a:gd name="connsiteX1882" fmla="*/ 789753 w 1991501"/>
              <a:gd name="connsiteY1882" fmla="*/ 86032 h 1145283"/>
              <a:gd name="connsiteX1883" fmla="*/ 807459 w 1991501"/>
              <a:gd name="connsiteY1883" fmla="*/ 82583 h 1145283"/>
              <a:gd name="connsiteX1884" fmla="*/ 1201953 w 1991501"/>
              <a:gd name="connsiteY1884" fmla="*/ 1060577 h 1145283"/>
              <a:gd name="connsiteX1885" fmla="*/ 1201154 w 1991501"/>
              <a:gd name="connsiteY1885" fmla="*/ 1059523 h 1145283"/>
              <a:gd name="connsiteX1886" fmla="*/ 1197483 w 1991501"/>
              <a:gd name="connsiteY1886" fmla="*/ 1062718 h 1145283"/>
              <a:gd name="connsiteX1887" fmla="*/ 1192828 w 1991501"/>
              <a:gd name="connsiteY1887" fmla="*/ 1063992 h 1145283"/>
              <a:gd name="connsiteX1888" fmla="*/ 1189073 w 1991501"/>
              <a:gd name="connsiteY1888" fmla="*/ 1061375 h 1145283"/>
              <a:gd name="connsiteX1889" fmla="*/ 1184705 w 1991501"/>
              <a:gd name="connsiteY1889" fmla="*/ 1063092 h 1145283"/>
              <a:gd name="connsiteX1890" fmla="*/ 1187153 w 1991501"/>
              <a:gd name="connsiteY1890" fmla="*/ 1056176 h 1145283"/>
              <a:gd name="connsiteX1891" fmla="*/ 1185454 w 1991501"/>
              <a:gd name="connsiteY1891" fmla="*/ 1055224 h 1145283"/>
              <a:gd name="connsiteX1892" fmla="*/ 1168359 w 1991501"/>
              <a:gd name="connsiteY1892" fmla="*/ 1072760 h 1145283"/>
              <a:gd name="connsiteX1893" fmla="*/ 1168614 w 1991501"/>
              <a:gd name="connsiteY1893" fmla="*/ 1078334 h 1145283"/>
              <a:gd name="connsiteX1894" fmla="*/ 1179812 w 1991501"/>
              <a:gd name="connsiteY1894" fmla="*/ 1070806 h 1145283"/>
              <a:gd name="connsiteX1895" fmla="*/ 1188835 w 1991501"/>
              <a:gd name="connsiteY1895" fmla="*/ 1069090 h 1145283"/>
              <a:gd name="connsiteX1896" fmla="*/ 1198180 w 1991501"/>
              <a:gd name="connsiteY1896" fmla="*/ 1066133 h 1145283"/>
              <a:gd name="connsiteX1897" fmla="*/ 1201953 w 1991501"/>
              <a:gd name="connsiteY1897" fmla="*/ 1060577 h 1145283"/>
              <a:gd name="connsiteX1898" fmla="*/ 1075529 w 1991501"/>
              <a:gd name="connsiteY1898" fmla="*/ 992947 h 1145283"/>
              <a:gd name="connsiteX1899" fmla="*/ 1097280 w 1991501"/>
              <a:gd name="connsiteY1899" fmla="*/ 993168 h 1145283"/>
              <a:gd name="connsiteX1900" fmla="*/ 1101494 w 1991501"/>
              <a:gd name="connsiteY1900" fmla="*/ 980033 h 1145283"/>
              <a:gd name="connsiteX1901" fmla="*/ 1083686 w 1991501"/>
              <a:gd name="connsiteY1901" fmla="*/ 986745 h 1145283"/>
              <a:gd name="connsiteX1902" fmla="*/ 1083992 w 1991501"/>
              <a:gd name="connsiteY1902" fmla="*/ 981053 h 1145283"/>
              <a:gd name="connsiteX1903" fmla="*/ 1082871 w 1991501"/>
              <a:gd name="connsiteY1903" fmla="*/ 980934 h 1145283"/>
              <a:gd name="connsiteX1904" fmla="*/ 1075529 w 1991501"/>
              <a:gd name="connsiteY1904" fmla="*/ 992947 h 1145283"/>
              <a:gd name="connsiteX1905" fmla="*/ 907952 w 1991501"/>
              <a:gd name="connsiteY1905" fmla="*/ 164129 h 1145283"/>
              <a:gd name="connsiteX1906" fmla="*/ 909667 w 1991501"/>
              <a:gd name="connsiteY1906" fmla="*/ 164418 h 1145283"/>
              <a:gd name="connsiteX1907" fmla="*/ 915394 w 1991501"/>
              <a:gd name="connsiteY1907" fmla="*/ 153798 h 1145283"/>
              <a:gd name="connsiteX1908" fmla="*/ 895292 w 1991501"/>
              <a:gd name="connsiteY1908" fmla="*/ 151963 h 1145283"/>
              <a:gd name="connsiteX1909" fmla="*/ 891061 w 1991501"/>
              <a:gd name="connsiteY1909" fmla="*/ 166168 h 1145283"/>
              <a:gd name="connsiteX1910" fmla="*/ 908954 w 1991501"/>
              <a:gd name="connsiteY1910" fmla="*/ 158199 h 1145283"/>
              <a:gd name="connsiteX1911" fmla="*/ 907952 w 1991501"/>
              <a:gd name="connsiteY1911" fmla="*/ 164129 h 1145283"/>
              <a:gd name="connsiteX1912" fmla="*/ 697161 w 1991501"/>
              <a:gd name="connsiteY1912" fmla="*/ 124690 h 1145283"/>
              <a:gd name="connsiteX1913" fmla="*/ 723177 w 1991501"/>
              <a:gd name="connsiteY1913" fmla="*/ 89244 h 1145283"/>
              <a:gd name="connsiteX1914" fmla="*/ 715411 w 1991501"/>
              <a:gd name="connsiteY1914" fmla="*/ 97706 h 1145283"/>
              <a:gd name="connsiteX1915" fmla="*/ 698878 w 1991501"/>
              <a:gd name="connsiteY1915" fmla="*/ 119558 h 1145283"/>
              <a:gd name="connsiteX1916" fmla="*/ 697161 w 1991501"/>
              <a:gd name="connsiteY1916" fmla="*/ 124690 h 1145283"/>
              <a:gd name="connsiteX1917" fmla="*/ 1295359 w 1991501"/>
              <a:gd name="connsiteY1917" fmla="*/ 1022242 h 1145283"/>
              <a:gd name="connsiteX1918" fmla="*/ 1293439 w 1991501"/>
              <a:gd name="connsiteY1918" fmla="*/ 1020900 h 1145283"/>
              <a:gd name="connsiteX1919" fmla="*/ 1268851 w 1991501"/>
              <a:gd name="connsiteY1919" fmla="*/ 1054901 h 1145283"/>
              <a:gd name="connsiteX1920" fmla="*/ 1277195 w 1991501"/>
              <a:gd name="connsiteY1920" fmla="*/ 1047017 h 1145283"/>
              <a:gd name="connsiteX1921" fmla="*/ 1292046 w 1991501"/>
              <a:gd name="connsiteY1921" fmla="*/ 1026949 h 1145283"/>
              <a:gd name="connsiteX1922" fmla="*/ 1295359 w 1991501"/>
              <a:gd name="connsiteY1922" fmla="*/ 1022242 h 1145283"/>
              <a:gd name="connsiteX1923" fmla="*/ 690670 w 1991501"/>
              <a:gd name="connsiteY1923" fmla="*/ 1013406 h 1145283"/>
              <a:gd name="connsiteX1924" fmla="*/ 689243 w 1991501"/>
              <a:gd name="connsiteY1924" fmla="*/ 1012556 h 1145283"/>
              <a:gd name="connsiteX1925" fmla="*/ 693270 w 1991501"/>
              <a:gd name="connsiteY1925" fmla="*/ 1002871 h 1145283"/>
              <a:gd name="connsiteX1926" fmla="*/ 679371 w 1991501"/>
              <a:gd name="connsiteY1926" fmla="*/ 1016703 h 1145283"/>
              <a:gd name="connsiteX1927" fmla="*/ 679269 w 1991501"/>
              <a:gd name="connsiteY1927" fmla="*/ 1021274 h 1145283"/>
              <a:gd name="connsiteX1928" fmla="*/ 695275 w 1991501"/>
              <a:gd name="connsiteY1928" fmla="*/ 1009991 h 1145283"/>
              <a:gd name="connsiteX1929" fmla="*/ 690670 w 1991501"/>
              <a:gd name="connsiteY1929" fmla="*/ 1013406 h 1145283"/>
              <a:gd name="connsiteX1930" fmla="*/ 1055479 w 1991501"/>
              <a:gd name="connsiteY1930" fmla="*/ 602752 h 1145283"/>
              <a:gd name="connsiteX1931" fmla="*/ 1045844 w 1991501"/>
              <a:gd name="connsiteY1931" fmla="*/ 622344 h 1145283"/>
              <a:gd name="connsiteX1932" fmla="*/ 1065674 w 1991501"/>
              <a:gd name="connsiteY1932" fmla="*/ 607204 h 1145283"/>
              <a:gd name="connsiteX1933" fmla="*/ 1055479 w 1991501"/>
              <a:gd name="connsiteY1933" fmla="*/ 602752 h 1145283"/>
              <a:gd name="connsiteX1934" fmla="*/ 1301698 w 1991501"/>
              <a:gd name="connsiteY1934" fmla="*/ 131980 h 1145283"/>
              <a:gd name="connsiteX1935" fmla="*/ 1303125 w 1991501"/>
              <a:gd name="connsiteY1935" fmla="*/ 132812 h 1145283"/>
              <a:gd name="connsiteX1936" fmla="*/ 1299098 w 1991501"/>
              <a:gd name="connsiteY1936" fmla="*/ 142481 h 1145283"/>
              <a:gd name="connsiteX1937" fmla="*/ 1312963 w 1991501"/>
              <a:gd name="connsiteY1937" fmla="*/ 128717 h 1145283"/>
              <a:gd name="connsiteX1938" fmla="*/ 1313065 w 1991501"/>
              <a:gd name="connsiteY1938" fmla="*/ 123670 h 1145283"/>
              <a:gd name="connsiteX1939" fmla="*/ 1302276 w 1991501"/>
              <a:gd name="connsiteY1939" fmla="*/ 126627 h 1145283"/>
              <a:gd name="connsiteX1940" fmla="*/ 1296668 w 1991501"/>
              <a:gd name="connsiteY1940" fmla="*/ 135701 h 1145283"/>
              <a:gd name="connsiteX1941" fmla="*/ 1301698 w 1991501"/>
              <a:gd name="connsiteY1941" fmla="*/ 131980 h 1145283"/>
              <a:gd name="connsiteX1942" fmla="*/ 947986 w 1991501"/>
              <a:gd name="connsiteY1942" fmla="*/ 523840 h 1145283"/>
              <a:gd name="connsiteX1943" fmla="*/ 946286 w 1991501"/>
              <a:gd name="connsiteY1943" fmla="*/ 522378 h 1145283"/>
              <a:gd name="connsiteX1944" fmla="*/ 926473 w 1991501"/>
              <a:gd name="connsiteY1944" fmla="*/ 538164 h 1145283"/>
              <a:gd name="connsiteX1945" fmla="*/ 936260 w 1991501"/>
              <a:gd name="connsiteY1945" fmla="*/ 542260 h 1145283"/>
              <a:gd name="connsiteX1946" fmla="*/ 947986 w 1991501"/>
              <a:gd name="connsiteY1946" fmla="*/ 523840 h 1145283"/>
              <a:gd name="connsiteX1947" fmla="*/ 698164 w 1991501"/>
              <a:gd name="connsiteY1947" fmla="*/ 100901 h 1145283"/>
              <a:gd name="connsiteX1948" fmla="*/ 696533 w 1991501"/>
              <a:gd name="connsiteY1948" fmla="*/ 99660 h 1145283"/>
              <a:gd name="connsiteX1949" fmla="*/ 673440 w 1991501"/>
              <a:gd name="connsiteY1949" fmla="*/ 124027 h 1145283"/>
              <a:gd name="connsiteX1950" fmla="*/ 682565 w 1991501"/>
              <a:gd name="connsiteY1950" fmla="*/ 122226 h 1145283"/>
              <a:gd name="connsiteX1951" fmla="*/ 686694 w 1991501"/>
              <a:gd name="connsiteY1951" fmla="*/ 116279 h 1145283"/>
              <a:gd name="connsiteX1952" fmla="*/ 691690 w 1991501"/>
              <a:gd name="connsiteY1952" fmla="*/ 109363 h 1145283"/>
              <a:gd name="connsiteX1953" fmla="*/ 698283 w 1991501"/>
              <a:gd name="connsiteY1953" fmla="*/ 103314 h 1145283"/>
              <a:gd name="connsiteX1954" fmla="*/ 698164 w 1991501"/>
              <a:gd name="connsiteY1954" fmla="*/ 100901 h 1145283"/>
              <a:gd name="connsiteX1955" fmla="*/ 348886 w 1991501"/>
              <a:gd name="connsiteY1955" fmla="*/ 398249 h 1145283"/>
              <a:gd name="connsiteX1956" fmla="*/ 349787 w 1991501"/>
              <a:gd name="connsiteY1956" fmla="*/ 399320 h 1145283"/>
              <a:gd name="connsiteX1957" fmla="*/ 357026 w 1991501"/>
              <a:gd name="connsiteY1957" fmla="*/ 394664 h 1145283"/>
              <a:gd name="connsiteX1958" fmla="*/ 357026 w 1991501"/>
              <a:gd name="connsiteY1958" fmla="*/ 404605 h 1145283"/>
              <a:gd name="connsiteX1959" fmla="*/ 370195 w 1991501"/>
              <a:gd name="connsiteY1959" fmla="*/ 394749 h 1145283"/>
              <a:gd name="connsiteX1960" fmla="*/ 356091 w 1991501"/>
              <a:gd name="connsiteY1960" fmla="*/ 388224 h 1145283"/>
              <a:gd name="connsiteX1961" fmla="*/ 348886 w 1991501"/>
              <a:gd name="connsiteY1961" fmla="*/ 398249 h 1145283"/>
              <a:gd name="connsiteX1962" fmla="*/ 1623702 w 1991501"/>
              <a:gd name="connsiteY1962" fmla="*/ 749328 h 1145283"/>
              <a:gd name="connsiteX1963" fmla="*/ 1624195 w 1991501"/>
              <a:gd name="connsiteY1963" fmla="*/ 751690 h 1145283"/>
              <a:gd name="connsiteX1964" fmla="*/ 1636362 w 1991501"/>
              <a:gd name="connsiteY1964" fmla="*/ 757179 h 1145283"/>
              <a:gd name="connsiteX1965" fmla="*/ 1643532 w 1991501"/>
              <a:gd name="connsiteY1965" fmla="*/ 746864 h 1145283"/>
              <a:gd name="connsiteX1966" fmla="*/ 1642394 w 1991501"/>
              <a:gd name="connsiteY1966" fmla="*/ 745947 h 1145283"/>
              <a:gd name="connsiteX1967" fmla="*/ 1635495 w 1991501"/>
              <a:gd name="connsiteY1967" fmla="*/ 750892 h 1145283"/>
              <a:gd name="connsiteX1968" fmla="*/ 1635495 w 1991501"/>
              <a:gd name="connsiteY1968" fmla="*/ 740832 h 1145283"/>
              <a:gd name="connsiteX1969" fmla="*/ 1623702 w 1991501"/>
              <a:gd name="connsiteY1969" fmla="*/ 749328 h 1145283"/>
              <a:gd name="connsiteX1970" fmla="*/ 1318673 w 1991501"/>
              <a:gd name="connsiteY1970" fmla="*/ 1021681 h 1145283"/>
              <a:gd name="connsiteX1971" fmla="*/ 1309701 w 1991501"/>
              <a:gd name="connsiteY1971" fmla="*/ 1023449 h 1145283"/>
              <a:gd name="connsiteX1972" fmla="*/ 1303941 w 1991501"/>
              <a:gd name="connsiteY1972" fmla="*/ 1030109 h 1145283"/>
              <a:gd name="connsiteX1973" fmla="*/ 1301222 w 1991501"/>
              <a:gd name="connsiteY1973" fmla="*/ 1033865 h 1145283"/>
              <a:gd name="connsiteX1974" fmla="*/ 1296515 w 1991501"/>
              <a:gd name="connsiteY1974" fmla="*/ 1039540 h 1145283"/>
              <a:gd name="connsiteX1975" fmla="*/ 1293864 w 1991501"/>
              <a:gd name="connsiteY1975" fmla="*/ 1044349 h 1145283"/>
              <a:gd name="connsiteX1976" fmla="*/ 1296005 w 1991501"/>
              <a:gd name="connsiteY1976" fmla="*/ 1045573 h 1145283"/>
              <a:gd name="connsiteX1977" fmla="*/ 1318673 w 1991501"/>
              <a:gd name="connsiteY1977" fmla="*/ 1021681 h 1145283"/>
              <a:gd name="connsiteX1978" fmla="*/ 1063516 w 1991501"/>
              <a:gd name="connsiteY1978" fmla="*/ 1070959 h 1145283"/>
              <a:gd name="connsiteX1979" fmla="*/ 1062446 w 1991501"/>
              <a:gd name="connsiteY1979" fmla="*/ 1070296 h 1145283"/>
              <a:gd name="connsiteX1980" fmla="*/ 1055088 w 1991501"/>
              <a:gd name="connsiteY1980" fmla="*/ 1074663 h 1145283"/>
              <a:gd name="connsiteX1981" fmla="*/ 1050262 w 1991501"/>
              <a:gd name="connsiteY1981" fmla="*/ 1081239 h 1145283"/>
              <a:gd name="connsiteX1982" fmla="*/ 1048410 w 1991501"/>
              <a:gd name="connsiteY1982" fmla="*/ 1073627 h 1145283"/>
              <a:gd name="connsiteX1983" fmla="*/ 1042564 w 1991501"/>
              <a:gd name="connsiteY1983" fmla="*/ 1083873 h 1145283"/>
              <a:gd name="connsiteX1984" fmla="*/ 1051349 w 1991501"/>
              <a:gd name="connsiteY1984" fmla="*/ 1087255 h 1145283"/>
              <a:gd name="connsiteX1985" fmla="*/ 1063516 w 1991501"/>
              <a:gd name="connsiteY1985" fmla="*/ 1070959 h 1145283"/>
              <a:gd name="connsiteX1986" fmla="*/ 928818 w 1991501"/>
              <a:gd name="connsiteY1986" fmla="*/ 74410 h 1145283"/>
              <a:gd name="connsiteX1987" fmla="*/ 930466 w 1991501"/>
              <a:gd name="connsiteY1987" fmla="*/ 75599 h 1145283"/>
              <a:gd name="connsiteX1988" fmla="*/ 941902 w 1991501"/>
              <a:gd name="connsiteY1988" fmla="*/ 63416 h 1145283"/>
              <a:gd name="connsiteX1989" fmla="*/ 943992 w 1991501"/>
              <a:gd name="connsiteY1989" fmla="*/ 71912 h 1145283"/>
              <a:gd name="connsiteX1990" fmla="*/ 949752 w 1991501"/>
              <a:gd name="connsiteY1990" fmla="*/ 61614 h 1145283"/>
              <a:gd name="connsiteX1991" fmla="*/ 941239 w 1991501"/>
              <a:gd name="connsiteY1991" fmla="*/ 57944 h 1145283"/>
              <a:gd name="connsiteX1992" fmla="*/ 928818 w 1991501"/>
              <a:gd name="connsiteY1992" fmla="*/ 74410 h 1145283"/>
              <a:gd name="connsiteX1993" fmla="*/ 915801 w 1991501"/>
              <a:gd name="connsiteY1993" fmla="*/ 67800 h 1145283"/>
              <a:gd name="connsiteX1994" fmla="*/ 936176 w 1991501"/>
              <a:gd name="connsiteY1994" fmla="*/ 47052 h 1145283"/>
              <a:gd name="connsiteX1995" fmla="*/ 915801 w 1991501"/>
              <a:gd name="connsiteY1995" fmla="*/ 67800 h 1145283"/>
              <a:gd name="connsiteX1996" fmla="*/ 1077382 w 1991501"/>
              <a:gd name="connsiteY1996" fmla="*/ 1078317 h 1145283"/>
              <a:gd name="connsiteX1997" fmla="*/ 1076158 w 1991501"/>
              <a:gd name="connsiteY1997" fmla="*/ 1076923 h 1145283"/>
              <a:gd name="connsiteX1998" fmla="*/ 1067305 w 1991501"/>
              <a:gd name="connsiteY1998" fmla="*/ 1082939 h 1145283"/>
              <a:gd name="connsiteX1999" fmla="*/ 1056515 w 1991501"/>
              <a:gd name="connsiteY1999" fmla="*/ 1097195 h 1145283"/>
              <a:gd name="connsiteX2000" fmla="*/ 1077382 w 1991501"/>
              <a:gd name="connsiteY2000" fmla="*/ 1078317 h 1145283"/>
              <a:gd name="connsiteX2001" fmla="*/ 977042 w 1991501"/>
              <a:gd name="connsiteY2001" fmla="*/ 126984 h 1145283"/>
              <a:gd name="connsiteX2002" fmla="*/ 982700 w 1991501"/>
              <a:gd name="connsiteY2002" fmla="*/ 117672 h 1145283"/>
              <a:gd name="connsiteX2003" fmla="*/ 985538 w 1991501"/>
              <a:gd name="connsiteY2003" fmla="*/ 112133 h 1145283"/>
              <a:gd name="connsiteX2004" fmla="*/ 1001562 w 1991501"/>
              <a:gd name="connsiteY2004" fmla="*/ 97332 h 1145283"/>
              <a:gd name="connsiteX2005" fmla="*/ 995699 w 1991501"/>
              <a:gd name="connsiteY2005" fmla="*/ 97706 h 1145283"/>
              <a:gd name="connsiteX2006" fmla="*/ 980883 w 1991501"/>
              <a:gd name="connsiteY2006" fmla="*/ 113373 h 1145283"/>
              <a:gd name="connsiteX2007" fmla="*/ 979829 w 1991501"/>
              <a:gd name="connsiteY2007" fmla="*/ 117247 h 1145283"/>
              <a:gd name="connsiteX2008" fmla="*/ 977042 w 1991501"/>
              <a:gd name="connsiteY2008" fmla="*/ 126984 h 1145283"/>
              <a:gd name="connsiteX2009" fmla="*/ 1014510 w 1991501"/>
              <a:gd name="connsiteY2009" fmla="*/ 1017722 h 1145283"/>
              <a:gd name="connsiteX2010" fmla="*/ 1009820 w 1991501"/>
              <a:gd name="connsiteY2010" fmla="*/ 1024553 h 1145283"/>
              <a:gd name="connsiteX2011" fmla="*/ 1003720 w 1991501"/>
              <a:gd name="connsiteY2011" fmla="*/ 1036482 h 1145283"/>
              <a:gd name="connsiteX2012" fmla="*/ 990823 w 1991501"/>
              <a:gd name="connsiteY2012" fmla="*/ 1047680 h 1145283"/>
              <a:gd name="connsiteX2013" fmla="*/ 996192 w 1991501"/>
              <a:gd name="connsiteY2013" fmla="*/ 1047918 h 1145283"/>
              <a:gd name="connsiteX2014" fmla="*/ 1011655 w 1991501"/>
              <a:gd name="connsiteY2014" fmla="*/ 1031741 h 1145283"/>
              <a:gd name="connsiteX2015" fmla="*/ 1012607 w 1991501"/>
              <a:gd name="connsiteY2015" fmla="*/ 1028648 h 1145283"/>
              <a:gd name="connsiteX2016" fmla="*/ 1014510 w 1991501"/>
              <a:gd name="connsiteY2016" fmla="*/ 1017722 h 1145283"/>
              <a:gd name="connsiteX2017" fmla="*/ 1292556 w 1991501"/>
              <a:gd name="connsiteY2017" fmla="*/ 129006 h 1145283"/>
              <a:gd name="connsiteX2018" fmla="*/ 1272403 w 1991501"/>
              <a:gd name="connsiteY2018" fmla="*/ 150926 h 1145283"/>
              <a:gd name="connsiteX2019" fmla="*/ 1292556 w 1991501"/>
              <a:gd name="connsiteY2019" fmla="*/ 129006 h 1145283"/>
              <a:gd name="connsiteX2020" fmla="*/ 720798 w 1991501"/>
              <a:gd name="connsiteY2020" fmla="*/ 993236 h 1145283"/>
              <a:gd name="connsiteX2021" fmla="*/ 699846 w 1991501"/>
              <a:gd name="connsiteY2021" fmla="*/ 1016465 h 1145283"/>
              <a:gd name="connsiteX2022" fmla="*/ 720798 w 1991501"/>
              <a:gd name="connsiteY2022" fmla="*/ 993236 h 1145283"/>
              <a:gd name="connsiteX2023" fmla="*/ 982496 w 1991501"/>
              <a:gd name="connsiteY2023" fmla="*/ 1020067 h 1145283"/>
              <a:gd name="connsiteX2024" fmla="*/ 998266 w 1991501"/>
              <a:gd name="connsiteY2024" fmla="*/ 1015802 h 1145283"/>
              <a:gd name="connsiteX2025" fmla="*/ 995869 w 1991501"/>
              <a:gd name="connsiteY2025" fmla="*/ 1003720 h 1145283"/>
              <a:gd name="connsiteX2026" fmla="*/ 982496 w 1991501"/>
              <a:gd name="connsiteY2026" fmla="*/ 1020067 h 1145283"/>
              <a:gd name="connsiteX2027" fmla="*/ 994136 w 1991501"/>
              <a:gd name="connsiteY2027" fmla="*/ 130212 h 1145283"/>
              <a:gd name="connsiteX2028" fmla="*/ 996583 w 1991501"/>
              <a:gd name="connsiteY2028" fmla="*/ 141682 h 1145283"/>
              <a:gd name="connsiteX2029" fmla="*/ 1010211 w 1991501"/>
              <a:gd name="connsiteY2029" fmla="*/ 124673 h 1145283"/>
              <a:gd name="connsiteX2030" fmla="*/ 1001477 w 1991501"/>
              <a:gd name="connsiteY2030" fmla="*/ 127816 h 1145283"/>
              <a:gd name="connsiteX2031" fmla="*/ 994136 w 1991501"/>
              <a:gd name="connsiteY2031" fmla="*/ 130212 h 1145283"/>
              <a:gd name="connsiteX2032" fmla="*/ 1161987 w 1991501"/>
              <a:gd name="connsiteY2032" fmla="*/ 194664 h 1145283"/>
              <a:gd name="connsiteX2033" fmla="*/ 1165997 w 1991501"/>
              <a:gd name="connsiteY2033" fmla="*/ 203602 h 1145283"/>
              <a:gd name="connsiteX2034" fmla="*/ 1173303 w 1991501"/>
              <a:gd name="connsiteY2034" fmla="*/ 201937 h 1145283"/>
              <a:gd name="connsiteX2035" fmla="*/ 1174238 w 1991501"/>
              <a:gd name="connsiteY2035" fmla="*/ 191997 h 1145283"/>
              <a:gd name="connsiteX2036" fmla="*/ 1166048 w 1991501"/>
              <a:gd name="connsiteY2036" fmla="*/ 198046 h 1145283"/>
              <a:gd name="connsiteX2037" fmla="*/ 1161987 w 1991501"/>
              <a:gd name="connsiteY2037" fmla="*/ 194664 h 1145283"/>
              <a:gd name="connsiteX2038" fmla="*/ 1766744 w 1991501"/>
              <a:gd name="connsiteY2038" fmla="*/ 638028 h 1145283"/>
              <a:gd name="connsiteX2039" fmla="*/ 1766812 w 1991501"/>
              <a:gd name="connsiteY2039" fmla="*/ 639745 h 1145283"/>
              <a:gd name="connsiteX2040" fmla="*/ 1775869 w 1991501"/>
              <a:gd name="connsiteY2040" fmla="*/ 638130 h 1145283"/>
              <a:gd name="connsiteX2041" fmla="*/ 1781544 w 1991501"/>
              <a:gd name="connsiteY2041" fmla="*/ 624163 h 1145283"/>
              <a:gd name="connsiteX2042" fmla="*/ 1779981 w 1991501"/>
              <a:gd name="connsiteY2042" fmla="*/ 623602 h 1145283"/>
              <a:gd name="connsiteX2043" fmla="*/ 1766744 w 1991501"/>
              <a:gd name="connsiteY2043" fmla="*/ 638028 h 1145283"/>
              <a:gd name="connsiteX2044" fmla="*/ 1601986 w 1991501"/>
              <a:gd name="connsiteY2044" fmla="*/ 743874 h 1145283"/>
              <a:gd name="connsiteX2045" fmla="*/ 1600270 w 1991501"/>
              <a:gd name="connsiteY2045" fmla="*/ 743092 h 1145283"/>
              <a:gd name="connsiteX2046" fmla="*/ 1587305 w 1991501"/>
              <a:gd name="connsiteY2046" fmla="*/ 758300 h 1145283"/>
              <a:gd name="connsiteX2047" fmla="*/ 1587526 w 1991501"/>
              <a:gd name="connsiteY2047" fmla="*/ 761240 h 1145283"/>
              <a:gd name="connsiteX2048" fmla="*/ 1589633 w 1991501"/>
              <a:gd name="connsiteY2048" fmla="*/ 762089 h 1145283"/>
              <a:gd name="connsiteX2049" fmla="*/ 1600117 w 1991501"/>
              <a:gd name="connsiteY2049" fmla="*/ 748937 h 1145283"/>
              <a:gd name="connsiteX2050" fmla="*/ 1601986 w 1991501"/>
              <a:gd name="connsiteY2050" fmla="*/ 743874 h 1145283"/>
              <a:gd name="connsiteX2051" fmla="*/ 211775 w 1991501"/>
              <a:gd name="connsiteY2051" fmla="*/ 522277 h 1145283"/>
              <a:gd name="connsiteX2052" fmla="*/ 225811 w 1991501"/>
              <a:gd name="connsiteY2052" fmla="*/ 507272 h 1145283"/>
              <a:gd name="connsiteX2053" fmla="*/ 211775 w 1991501"/>
              <a:gd name="connsiteY2053" fmla="*/ 522277 h 1145283"/>
              <a:gd name="connsiteX2054" fmla="*/ 392047 w 1991501"/>
              <a:gd name="connsiteY2054" fmla="*/ 402413 h 1145283"/>
              <a:gd name="connsiteX2055" fmla="*/ 404893 w 1991501"/>
              <a:gd name="connsiteY2055" fmla="*/ 387357 h 1145283"/>
              <a:gd name="connsiteX2056" fmla="*/ 405063 w 1991501"/>
              <a:gd name="connsiteY2056" fmla="*/ 384469 h 1145283"/>
              <a:gd name="connsiteX2057" fmla="*/ 401597 w 1991501"/>
              <a:gd name="connsiteY2057" fmla="*/ 383806 h 1145283"/>
              <a:gd name="connsiteX2058" fmla="*/ 390858 w 1991501"/>
              <a:gd name="connsiteY2058" fmla="*/ 401308 h 1145283"/>
              <a:gd name="connsiteX2059" fmla="*/ 392047 w 1991501"/>
              <a:gd name="connsiteY2059" fmla="*/ 402413 h 1145283"/>
              <a:gd name="connsiteX2060" fmla="*/ 829719 w 1991501"/>
              <a:gd name="connsiteY2060" fmla="*/ 949821 h 1145283"/>
              <a:gd name="connsiteX2061" fmla="*/ 826100 w 1991501"/>
              <a:gd name="connsiteY2061" fmla="*/ 941647 h 1145283"/>
              <a:gd name="connsiteX2062" fmla="*/ 819489 w 1991501"/>
              <a:gd name="connsiteY2062" fmla="*/ 943007 h 1145283"/>
              <a:gd name="connsiteX2063" fmla="*/ 817671 w 1991501"/>
              <a:gd name="connsiteY2063" fmla="*/ 953440 h 1145283"/>
              <a:gd name="connsiteX2064" fmla="*/ 826116 w 1991501"/>
              <a:gd name="connsiteY2064" fmla="*/ 947527 h 1145283"/>
              <a:gd name="connsiteX2065" fmla="*/ 829719 w 1991501"/>
              <a:gd name="connsiteY2065" fmla="*/ 949821 h 1145283"/>
              <a:gd name="connsiteX2066" fmla="*/ 937467 w 1991501"/>
              <a:gd name="connsiteY2066" fmla="*/ 979778 h 1145283"/>
              <a:gd name="connsiteX2067" fmla="*/ 949838 w 1991501"/>
              <a:gd name="connsiteY2067" fmla="*/ 967085 h 1145283"/>
              <a:gd name="connsiteX2068" fmla="*/ 937467 w 1991501"/>
              <a:gd name="connsiteY2068" fmla="*/ 979778 h 1145283"/>
              <a:gd name="connsiteX2069" fmla="*/ 1054680 w 1991501"/>
              <a:gd name="connsiteY2069" fmla="*/ 165319 h 1145283"/>
              <a:gd name="connsiteX2070" fmla="*/ 1042582 w 1991501"/>
              <a:gd name="connsiteY2070" fmla="*/ 178216 h 1145283"/>
              <a:gd name="connsiteX2071" fmla="*/ 1054680 w 1991501"/>
              <a:gd name="connsiteY2071" fmla="*/ 165319 h 1145283"/>
              <a:gd name="connsiteX2072" fmla="*/ 1249073 w 1991501"/>
              <a:gd name="connsiteY2072" fmla="*/ 95990 h 1145283"/>
              <a:gd name="connsiteX2073" fmla="*/ 1251027 w 1991501"/>
              <a:gd name="connsiteY2073" fmla="*/ 97060 h 1145283"/>
              <a:gd name="connsiteX2074" fmla="*/ 1240679 w 1991501"/>
              <a:gd name="connsiteY2074" fmla="*/ 104707 h 1145283"/>
              <a:gd name="connsiteX2075" fmla="*/ 1251009 w 1991501"/>
              <a:gd name="connsiteY2075" fmla="*/ 103857 h 1145283"/>
              <a:gd name="connsiteX2076" fmla="*/ 1257161 w 1991501"/>
              <a:gd name="connsiteY2076" fmla="*/ 99354 h 1145283"/>
              <a:gd name="connsiteX2077" fmla="*/ 1249073 w 1991501"/>
              <a:gd name="connsiteY2077" fmla="*/ 95990 h 1145283"/>
              <a:gd name="connsiteX2078" fmla="*/ 734867 w 1991501"/>
              <a:gd name="connsiteY2078" fmla="*/ 1045522 h 1145283"/>
              <a:gd name="connsiteX2079" fmla="*/ 742072 w 1991501"/>
              <a:gd name="connsiteY2079" fmla="*/ 1049039 h 1145283"/>
              <a:gd name="connsiteX2080" fmla="*/ 751316 w 1991501"/>
              <a:gd name="connsiteY2080" fmla="*/ 1041070 h 1145283"/>
              <a:gd name="connsiteX2081" fmla="*/ 734867 w 1991501"/>
              <a:gd name="connsiteY2081" fmla="*/ 1045522 h 1145283"/>
              <a:gd name="connsiteX2082" fmla="*/ 339660 w 1991501"/>
              <a:gd name="connsiteY2082" fmla="*/ 497077 h 1145283"/>
              <a:gd name="connsiteX2083" fmla="*/ 345981 w 1991501"/>
              <a:gd name="connsiteY2083" fmla="*/ 479048 h 1145283"/>
              <a:gd name="connsiteX2084" fmla="*/ 339660 w 1991501"/>
              <a:gd name="connsiteY2084" fmla="*/ 497077 h 1145283"/>
              <a:gd name="connsiteX2085" fmla="*/ 1652827 w 1991501"/>
              <a:gd name="connsiteY2085" fmla="*/ 647391 h 1145283"/>
              <a:gd name="connsiteX2086" fmla="*/ 1646506 w 1991501"/>
              <a:gd name="connsiteY2086" fmla="*/ 666711 h 1145283"/>
              <a:gd name="connsiteX2087" fmla="*/ 1652827 w 1991501"/>
              <a:gd name="connsiteY2087" fmla="*/ 647391 h 1145283"/>
              <a:gd name="connsiteX2088" fmla="*/ 979489 w 1991501"/>
              <a:gd name="connsiteY2088" fmla="*/ 198895 h 1145283"/>
              <a:gd name="connsiteX2089" fmla="*/ 963686 w 1991501"/>
              <a:gd name="connsiteY2089" fmla="*/ 211538 h 1145283"/>
              <a:gd name="connsiteX2090" fmla="*/ 979489 w 1991501"/>
              <a:gd name="connsiteY2090" fmla="*/ 198895 h 1145283"/>
              <a:gd name="connsiteX2091" fmla="*/ 1854917 w 1991501"/>
              <a:gd name="connsiteY2091" fmla="*/ 253900 h 1145283"/>
              <a:gd name="connsiteX2092" fmla="*/ 1856124 w 1991501"/>
              <a:gd name="connsiteY2092" fmla="*/ 255905 h 1145283"/>
              <a:gd name="connsiteX2093" fmla="*/ 1862819 w 1991501"/>
              <a:gd name="connsiteY2093" fmla="*/ 252778 h 1145283"/>
              <a:gd name="connsiteX2094" fmla="*/ 1862308 w 1991501"/>
              <a:gd name="connsiteY2094" fmla="*/ 243330 h 1145283"/>
              <a:gd name="connsiteX2095" fmla="*/ 1854917 w 1991501"/>
              <a:gd name="connsiteY2095" fmla="*/ 253900 h 1145283"/>
              <a:gd name="connsiteX2096" fmla="*/ 1012964 w 1991501"/>
              <a:gd name="connsiteY2096" fmla="*/ 946473 h 1145283"/>
              <a:gd name="connsiteX2097" fmla="*/ 1027900 w 1991501"/>
              <a:gd name="connsiteY2097" fmla="*/ 934426 h 1145283"/>
              <a:gd name="connsiteX2098" fmla="*/ 1012964 w 1991501"/>
              <a:gd name="connsiteY2098" fmla="*/ 946473 h 1145283"/>
              <a:gd name="connsiteX2099" fmla="*/ 887663 w 1991501"/>
              <a:gd name="connsiteY2099" fmla="*/ 139133 h 1145283"/>
              <a:gd name="connsiteX2100" fmla="*/ 887663 w 1991501"/>
              <a:gd name="connsiteY2100" fmla="*/ 129771 h 1145283"/>
              <a:gd name="connsiteX2101" fmla="*/ 873661 w 1991501"/>
              <a:gd name="connsiteY2101" fmla="*/ 143042 h 1145283"/>
              <a:gd name="connsiteX2102" fmla="*/ 874476 w 1991501"/>
              <a:gd name="connsiteY2102" fmla="*/ 144180 h 1145283"/>
              <a:gd name="connsiteX2103" fmla="*/ 887663 w 1991501"/>
              <a:gd name="connsiteY2103" fmla="*/ 139133 h 1145283"/>
              <a:gd name="connsiteX2104" fmla="*/ 1118741 w 1991501"/>
              <a:gd name="connsiteY2104" fmla="*/ 1002446 h 1145283"/>
              <a:gd name="connsiteX2105" fmla="*/ 1118198 w 1991501"/>
              <a:gd name="connsiteY2105" fmla="*/ 1001375 h 1145283"/>
              <a:gd name="connsiteX2106" fmla="*/ 1104723 w 1991501"/>
              <a:gd name="connsiteY2106" fmla="*/ 1006082 h 1145283"/>
              <a:gd name="connsiteX2107" fmla="*/ 1104723 w 1991501"/>
              <a:gd name="connsiteY2107" fmla="*/ 1015513 h 1145283"/>
              <a:gd name="connsiteX2108" fmla="*/ 1118741 w 1991501"/>
              <a:gd name="connsiteY2108" fmla="*/ 1002446 h 1145283"/>
              <a:gd name="connsiteX2109" fmla="*/ 863703 w 1991501"/>
              <a:gd name="connsiteY2109" fmla="*/ 990432 h 1145283"/>
              <a:gd name="connsiteX2110" fmla="*/ 851265 w 1991501"/>
              <a:gd name="connsiteY2110" fmla="*/ 996618 h 1145283"/>
              <a:gd name="connsiteX2111" fmla="*/ 851571 w 1991501"/>
              <a:gd name="connsiteY2111" fmla="*/ 998470 h 1145283"/>
              <a:gd name="connsiteX2112" fmla="*/ 861715 w 1991501"/>
              <a:gd name="connsiteY2112" fmla="*/ 1000237 h 1145283"/>
              <a:gd name="connsiteX2113" fmla="*/ 863703 w 1991501"/>
              <a:gd name="connsiteY2113" fmla="*/ 990432 h 1145283"/>
              <a:gd name="connsiteX2114" fmla="*/ 138334 w 1991501"/>
              <a:gd name="connsiteY2114" fmla="*/ 890568 h 1145283"/>
              <a:gd name="connsiteX2115" fmla="*/ 130178 w 1991501"/>
              <a:gd name="connsiteY2115" fmla="*/ 901647 h 1145283"/>
              <a:gd name="connsiteX2116" fmla="*/ 138334 w 1991501"/>
              <a:gd name="connsiteY2116" fmla="*/ 890568 h 1145283"/>
              <a:gd name="connsiteX2117" fmla="*/ 1129191 w 1991501"/>
              <a:gd name="connsiteY2117" fmla="*/ 144316 h 1145283"/>
              <a:gd name="connsiteX2118" fmla="*/ 1129668 w 1991501"/>
              <a:gd name="connsiteY2118" fmla="*/ 154681 h 1145283"/>
              <a:gd name="connsiteX2119" fmla="*/ 1141154 w 1991501"/>
              <a:gd name="connsiteY2119" fmla="*/ 148700 h 1145283"/>
              <a:gd name="connsiteX2120" fmla="*/ 1140611 w 1991501"/>
              <a:gd name="connsiteY2120" fmla="*/ 146984 h 1145283"/>
              <a:gd name="connsiteX2121" fmla="*/ 1129191 w 1991501"/>
              <a:gd name="connsiteY2121" fmla="*/ 144316 h 1145283"/>
              <a:gd name="connsiteX2122" fmla="*/ 1346727 w 1991501"/>
              <a:gd name="connsiteY2122" fmla="*/ 1001087 h 1145283"/>
              <a:gd name="connsiteX2123" fmla="*/ 1345673 w 1991501"/>
              <a:gd name="connsiteY2123" fmla="*/ 1014646 h 1145283"/>
              <a:gd name="connsiteX2124" fmla="*/ 1346727 w 1991501"/>
              <a:gd name="connsiteY2124" fmla="*/ 1001087 h 1145283"/>
              <a:gd name="connsiteX2125" fmla="*/ 1148971 w 1991501"/>
              <a:gd name="connsiteY2125" fmla="*/ 84639 h 1145283"/>
              <a:gd name="connsiteX2126" fmla="*/ 1149225 w 1991501"/>
              <a:gd name="connsiteY2126" fmla="*/ 82005 h 1145283"/>
              <a:gd name="connsiteX2127" fmla="*/ 1128308 w 1991501"/>
              <a:gd name="connsiteY2127" fmla="*/ 85200 h 1145283"/>
              <a:gd name="connsiteX2128" fmla="*/ 1129005 w 1991501"/>
              <a:gd name="connsiteY2128" fmla="*/ 87749 h 1145283"/>
              <a:gd name="connsiteX2129" fmla="*/ 1142667 w 1991501"/>
              <a:gd name="connsiteY2129" fmla="*/ 82906 h 1145283"/>
              <a:gd name="connsiteX2130" fmla="*/ 1148971 w 1991501"/>
              <a:gd name="connsiteY2130" fmla="*/ 84639 h 1145283"/>
              <a:gd name="connsiteX2131" fmla="*/ 652947 w 1991501"/>
              <a:gd name="connsiteY2131" fmla="*/ 130892 h 1145283"/>
              <a:gd name="connsiteX2132" fmla="*/ 643755 w 1991501"/>
              <a:gd name="connsiteY2132" fmla="*/ 141716 h 1145283"/>
              <a:gd name="connsiteX2133" fmla="*/ 645420 w 1991501"/>
              <a:gd name="connsiteY2133" fmla="*/ 143296 h 1145283"/>
              <a:gd name="connsiteX2134" fmla="*/ 648206 w 1991501"/>
              <a:gd name="connsiteY2134" fmla="*/ 142243 h 1145283"/>
              <a:gd name="connsiteX2135" fmla="*/ 652947 w 1991501"/>
              <a:gd name="connsiteY2135" fmla="*/ 130892 h 1145283"/>
              <a:gd name="connsiteX2136" fmla="*/ 669141 w 1991501"/>
              <a:gd name="connsiteY2136" fmla="*/ 1000475 h 1145283"/>
              <a:gd name="connsiteX2137" fmla="*/ 680645 w 1991501"/>
              <a:gd name="connsiteY2137" fmla="*/ 986626 h 1145283"/>
              <a:gd name="connsiteX2138" fmla="*/ 669141 w 1991501"/>
              <a:gd name="connsiteY2138" fmla="*/ 1000475 h 1145283"/>
              <a:gd name="connsiteX2139" fmla="*/ 1265572 w 1991501"/>
              <a:gd name="connsiteY2139" fmla="*/ 60000 h 1145283"/>
              <a:gd name="connsiteX2140" fmla="*/ 1264196 w 1991501"/>
              <a:gd name="connsiteY2140" fmla="*/ 58641 h 1145283"/>
              <a:gd name="connsiteX2141" fmla="*/ 1249956 w 1991501"/>
              <a:gd name="connsiteY2141" fmla="*/ 75174 h 1145283"/>
              <a:gd name="connsiteX2142" fmla="*/ 1265572 w 1991501"/>
              <a:gd name="connsiteY2142" fmla="*/ 60000 h 1145283"/>
              <a:gd name="connsiteX2143" fmla="*/ 437637 w 1991501"/>
              <a:gd name="connsiteY2143" fmla="*/ 303126 h 1145283"/>
              <a:gd name="connsiteX2144" fmla="*/ 430347 w 1991501"/>
              <a:gd name="connsiteY2144" fmla="*/ 316109 h 1145283"/>
              <a:gd name="connsiteX2145" fmla="*/ 434205 w 1991501"/>
              <a:gd name="connsiteY2145" fmla="*/ 310756 h 1145283"/>
              <a:gd name="connsiteX2146" fmla="*/ 441461 w 1991501"/>
              <a:gd name="connsiteY2146" fmla="*/ 310552 h 1145283"/>
              <a:gd name="connsiteX2147" fmla="*/ 437637 w 1991501"/>
              <a:gd name="connsiteY2147" fmla="*/ 303126 h 1145283"/>
              <a:gd name="connsiteX2148" fmla="*/ 842718 w 1991501"/>
              <a:gd name="connsiteY2148" fmla="*/ 1061172 h 1145283"/>
              <a:gd name="connsiteX2149" fmla="*/ 842582 w 1991501"/>
              <a:gd name="connsiteY2149" fmla="*/ 1063448 h 1145283"/>
              <a:gd name="connsiteX2150" fmla="*/ 861750 w 1991501"/>
              <a:gd name="connsiteY2150" fmla="*/ 1060764 h 1145283"/>
              <a:gd name="connsiteX2151" fmla="*/ 851146 w 1991501"/>
              <a:gd name="connsiteY2151" fmla="*/ 1062752 h 1145283"/>
              <a:gd name="connsiteX2152" fmla="*/ 842718 w 1991501"/>
              <a:gd name="connsiteY2152" fmla="*/ 1061172 h 1145283"/>
              <a:gd name="connsiteX2153" fmla="*/ 1551043 w 1991501"/>
              <a:gd name="connsiteY2153" fmla="*/ 835122 h 1145283"/>
              <a:gd name="connsiteX2154" fmla="*/ 1554765 w 1991501"/>
              <a:gd name="connsiteY2154" fmla="*/ 842225 h 1145283"/>
              <a:gd name="connsiteX2155" fmla="*/ 1561901 w 1991501"/>
              <a:gd name="connsiteY2155" fmla="*/ 828852 h 1145283"/>
              <a:gd name="connsiteX2156" fmla="*/ 1551043 w 1991501"/>
              <a:gd name="connsiteY2156" fmla="*/ 835122 h 1145283"/>
              <a:gd name="connsiteX2157" fmla="*/ 1311417 w 1991501"/>
              <a:gd name="connsiteY2157" fmla="*/ 158777 h 1145283"/>
              <a:gd name="connsiteX2158" fmla="*/ 1323482 w 1991501"/>
              <a:gd name="connsiteY2158" fmla="*/ 144180 h 1145283"/>
              <a:gd name="connsiteX2159" fmla="*/ 1315445 w 1991501"/>
              <a:gd name="connsiteY2159" fmla="*/ 148020 h 1145283"/>
              <a:gd name="connsiteX2160" fmla="*/ 1311417 w 1991501"/>
              <a:gd name="connsiteY2160" fmla="*/ 158777 h 1145283"/>
              <a:gd name="connsiteX2161" fmla="*/ 1056481 w 1991501"/>
              <a:gd name="connsiteY2161" fmla="*/ 139507 h 1145283"/>
              <a:gd name="connsiteX2162" fmla="*/ 1044706 w 1991501"/>
              <a:gd name="connsiteY2162" fmla="*/ 150909 h 1145283"/>
              <a:gd name="connsiteX2163" fmla="*/ 1056481 w 1991501"/>
              <a:gd name="connsiteY2163" fmla="*/ 139507 h 1145283"/>
              <a:gd name="connsiteX2164" fmla="*/ 1605028 w 1991501"/>
              <a:gd name="connsiteY2164" fmla="*/ 789447 h 1145283"/>
              <a:gd name="connsiteX2165" fmla="*/ 1613473 w 1991501"/>
              <a:gd name="connsiteY2165" fmla="*/ 775089 h 1145283"/>
              <a:gd name="connsiteX2166" fmla="*/ 1605028 w 1991501"/>
              <a:gd name="connsiteY2166" fmla="*/ 789447 h 1145283"/>
              <a:gd name="connsiteX2167" fmla="*/ 536635 w 1991501"/>
              <a:gd name="connsiteY2167" fmla="*/ 479881 h 1145283"/>
              <a:gd name="connsiteX2168" fmla="*/ 524876 w 1991501"/>
              <a:gd name="connsiteY2168" fmla="*/ 499830 h 1145283"/>
              <a:gd name="connsiteX2169" fmla="*/ 536635 w 1991501"/>
              <a:gd name="connsiteY2169" fmla="*/ 479881 h 1145283"/>
              <a:gd name="connsiteX2170" fmla="*/ 1467424 w 1991501"/>
              <a:gd name="connsiteY2170" fmla="*/ 645726 h 1145283"/>
              <a:gd name="connsiteX2171" fmla="*/ 1465793 w 1991501"/>
              <a:gd name="connsiteY2171" fmla="*/ 644638 h 1145283"/>
              <a:gd name="connsiteX2172" fmla="*/ 1456124 w 1991501"/>
              <a:gd name="connsiteY2172" fmla="*/ 664757 h 1145283"/>
              <a:gd name="connsiteX2173" fmla="*/ 1467424 w 1991501"/>
              <a:gd name="connsiteY2173" fmla="*/ 645726 h 1145283"/>
              <a:gd name="connsiteX2174" fmla="*/ 388513 w 1991501"/>
              <a:gd name="connsiteY2174" fmla="*/ 354477 h 1145283"/>
              <a:gd name="connsiteX2175" fmla="*/ 378810 w 1991501"/>
              <a:gd name="connsiteY2175" fmla="*/ 369787 h 1145283"/>
              <a:gd name="connsiteX2176" fmla="*/ 388513 w 1991501"/>
              <a:gd name="connsiteY2176" fmla="*/ 354477 h 1145283"/>
              <a:gd name="connsiteX2177" fmla="*/ 890840 w 1991501"/>
              <a:gd name="connsiteY2177" fmla="*/ 137672 h 1145283"/>
              <a:gd name="connsiteX2178" fmla="*/ 894731 w 1991501"/>
              <a:gd name="connsiteY2178" fmla="*/ 140442 h 1145283"/>
              <a:gd name="connsiteX2179" fmla="*/ 902768 w 1991501"/>
              <a:gd name="connsiteY2179" fmla="*/ 134681 h 1145283"/>
              <a:gd name="connsiteX2180" fmla="*/ 908461 w 1991501"/>
              <a:gd name="connsiteY2180" fmla="*/ 127901 h 1145283"/>
              <a:gd name="connsiteX2181" fmla="*/ 907102 w 1991501"/>
              <a:gd name="connsiteY2181" fmla="*/ 126780 h 1145283"/>
              <a:gd name="connsiteX2182" fmla="*/ 890840 w 1991501"/>
              <a:gd name="connsiteY2182" fmla="*/ 137672 h 1145283"/>
              <a:gd name="connsiteX2183" fmla="*/ 935241 w 1991501"/>
              <a:gd name="connsiteY2183" fmla="*/ 1006099 h 1145283"/>
              <a:gd name="connsiteX2184" fmla="*/ 947051 w 1991501"/>
              <a:gd name="connsiteY2184" fmla="*/ 994494 h 1145283"/>
              <a:gd name="connsiteX2185" fmla="*/ 935241 w 1991501"/>
              <a:gd name="connsiteY2185" fmla="*/ 1006099 h 1145283"/>
              <a:gd name="connsiteX2186" fmla="*/ 1083448 w 1991501"/>
              <a:gd name="connsiteY2186" fmla="*/ 1016567 h 1145283"/>
              <a:gd name="connsiteX2187" fmla="*/ 1085233 w 1991501"/>
              <a:gd name="connsiteY2187" fmla="*/ 1018844 h 1145283"/>
              <a:gd name="connsiteX2188" fmla="*/ 1101545 w 1991501"/>
              <a:gd name="connsiteY2188" fmla="*/ 1007782 h 1145283"/>
              <a:gd name="connsiteX2189" fmla="*/ 1096311 w 1991501"/>
              <a:gd name="connsiteY2189" fmla="*/ 1005250 h 1145283"/>
              <a:gd name="connsiteX2190" fmla="*/ 1083448 w 1991501"/>
              <a:gd name="connsiteY2190" fmla="*/ 1016567 h 1145283"/>
              <a:gd name="connsiteX2191" fmla="*/ 679659 w 1991501"/>
              <a:gd name="connsiteY2191" fmla="*/ 72846 h 1145283"/>
              <a:gd name="connsiteX2192" fmla="*/ 670398 w 1991501"/>
              <a:gd name="connsiteY2192" fmla="*/ 81988 h 1145283"/>
              <a:gd name="connsiteX2193" fmla="*/ 675055 w 1991501"/>
              <a:gd name="connsiteY2193" fmla="*/ 83517 h 1145283"/>
              <a:gd name="connsiteX2194" fmla="*/ 679659 w 1991501"/>
              <a:gd name="connsiteY2194" fmla="*/ 72846 h 1145283"/>
              <a:gd name="connsiteX2195" fmla="*/ 1317569 w 1991501"/>
              <a:gd name="connsiteY2195" fmla="*/ 1061019 h 1145283"/>
              <a:gd name="connsiteX2196" fmla="*/ 1312284 w 1991501"/>
              <a:gd name="connsiteY2196" fmla="*/ 1073763 h 1145283"/>
              <a:gd name="connsiteX2197" fmla="*/ 1317722 w 1991501"/>
              <a:gd name="connsiteY2197" fmla="*/ 1071945 h 1145283"/>
              <a:gd name="connsiteX2198" fmla="*/ 1322292 w 1991501"/>
              <a:gd name="connsiteY2198" fmla="*/ 1064128 h 1145283"/>
              <a:gd name="connsiteX2199" fmla="*/ 1317569 w 1991501"/>
              <a:gd name="connsiteY2199" fmla="*/ 1061019 h 1145283"/>
              <a:gd name="connsiteX2200" fmla="*/ 727152 w 1991501"/>
              <a:gd name="connsiteY2200" fmla="*/ 1085471 h 1145283"/>
              <a:gd name="connsiteX2201" fmla="*/ 728478 w 1991501"/>
              <a:gd name="connsiteY2201" fmla="*/ 1086796 h 1145283"/>
              <a:gd name="connsiteX2202" fmla="*/ 742225 w 1991501"/>
              <a:gd name="connsiteY2202" fmla="*/ 1070127 h 1145283"/>
              <a:gd name="connsiteX2203" fmla="*/ 727152 w 1991501"/>
              <a:gd name="connsiteY2203" fmla="*/ 1085471 h 1145283"/>
              <a:gd name="connsiteX2204" fmla="*/ 383024 w 1991501"/>
              <a:gd name="connsiteY2204" fmla="*/ 475123 h 1145283"/>
              <a:gd name="connsiteX2205" fmla="*/ 378453 w 1991501"/>
              <a:gd name="connsiteY2205" fmla="*/ 485420 h 1145283"/>
              <a:gd name="connsiteX2206" fmla="*/ 388020 w 1991501"/>
              <a:gd name="connsiteY2206" fmla="*/ 475123 h 1145283"/>
              <a:gd name="connsiteX2207" fmla="*/ 383024 w 1991501"/>
              <a:gd name="connsiteY2207" fmla="*/ 475123 h 1145283"/>
              <a:gd name="connsiteX2208" fmla="*/ 1609429 w 1991501"/>
              <a:gd name="connsiteY2208" fmla="*/ 670076 h 1145283"/>
              <a:gd name="connsiteX2209" fmla="*/ 1613541 w 1991501"/>
              <a:gd name="connsiteY2209" fmla="*/ 660662 h 1145283"/>
              <a:gd name="connsiteX2210" fmla="*/ 1604144 w 1991501"/>
              <a:gd name="connsiteY2210" fmla="*/ 670076 h 1145283"/>
              <a:gd name="connsiteX2211" fmla="*/ 1609429 w 1991501"/>
              <a:gd name="connsiteY2211" fmla="*/ 670076 h 1145283"/>
              <a:gd name="connsiteX2212" fmla="*/ 1030177 w 1991501"/>
              <a:gd name="connsiteY2212" fmla="*/ 82243 h 1145283"/>
              <a:gd name="connsiteX2213" fmla="*/ 1029447 w 1991501"/>
              <a:gd name="connsiteY2213" fmla="*/ 80476 h 1145283"/>
              <a:gd name="connsiteX2214" fmla="*/ 1016396 w 1991501"/>
              <a:gd name="connsiteY2214" fmla="*/ 88445 h 1145283"/>
              <a:gd name="connsiteX2215" fmla="*/ 1030177 w 1991501"/>
              <a:gd name="connsiteY2215" fmla="*/ 82243 h 1145283"/>
              <a:gd name="connsiteX2216" fmla="*/ 1557772 w 1991501"/>
              <a:gd name="connsiteY2216" fmla="*/ 793678 h 1145283"/>
              <a:gd name="connsiteX2217" fmla="*/ 1559420 w 1991501"/>
              <a:gd name="connsiteY2217" fmla="*/ 794766 h 1145283"/>
              <a:gd name="connsiteX2218" fmla="*/ 1568443 w 1991501"/>
              <a:gd name="connsiteY2218" fmla="*/ 779405 h 1145283"/>
              <a:gd name="connsiteX2219" fmla="*/ 1557772 w 1991501"/>
              <a:gd name="connsiteY2219" fmla="*/ 793678 h 1145283"/>
              <a:gd name="connsiteX2220" fmla="*/ 1072964 w 1991501"/>
              <a:gd name="connsiteY2220" fmla="*/ 120595 h 1145283"/>
              <a:gd name="connsiteX2221" fmla="*/ 1085385 w 1991501"/>
              <a:gd name="connsiteY2221" fmla="*/ 114223 h 1145283"/>
              <a:gd name="connsiteX2222" fmla="*/ 1072964 w 1991501"/>
              <a:gd name="connsiteY2222" fmla="*/ 120595 h 1145283"/>
              <a:gd name="connsiteX2223" fmla="*/ 962089 w 1991501"/>
              <a:gd name="connsiteY2223" fmla="*/ 1063296 h 1145283"/>
              <a:gd name="connsiteX2224" fmla="*/ 974901 w 1991501"/>
              <a:gd name="connsiteY2224" fmla="*/ 1057365 h 1145283"/>
              <a:gd name="connsiteX2225" fmla="*/ 962089 w 1991501"/>
              <a:gd name="connsiteY2225" fmla="*/ 1063296 h 1145283"/>
              <a:gd name="connsiteX2226" fmla="*/ 907068 w 1991501"/>
              <a:gd name="connsiteY2226" fmla="*/ 1028835 h 1145283"/>
              <a:gd name="connsiteX2227" fmla="*/ 908410 w 1991501"/>
              <a:gd name="connsiteY2227" fmla="*/ 1031486 h 1145283"/>
              <a:gd name="connsiteX2228" fmla="*/ 919676 w 1991501"/>
              <a:gd name="connsiteY2228" fmla="*/ 1024757 h 1145283"/>
              <a:gd name="connsiteX2229" fmla="*/ 918861 w 1991501"/>
              <a:gd name="connsiteY2229" fmla="*/ 1023194 h 1145283"/>
              <a:gd name="connsiteX2230" fmla="*/ 907068 w 1991501"/>
              <a:gd name="connsiteY2230" fmla="*/ 1028835 h 1145283"/>
              <a:gd name="connsiteX2231" fmla="*/ 886235 w 1991501"/>
              <a:gd name="connsiteY2231" fmla="*/ 167816 h 1145283"/>
              <a:gd name="connsiteX2232" fmla="*/ 881307 w 1991501"/>
              <a:gd name="connsiteY2232" fmla="*/ 179082 h 1145283"/>
              <a:gd name="connsiteX2233" fmla="*/ 886235 w 1991501"/>
              <a:gd name="connsiteY2233" fmla="*/ 167816 h 1145283"/>
              <a:gd name="connsiteX2234" fmla="*/ 1318792 w 1991501"/>
              <a:gd name="connsiteY2234" fmla="*/ 1092166 h 1145283"/>
              <a:gd name="connsiteX2235" fmla="*/ 1327951 w 1991501"/>
              <a:gd name="connsiteY2235" fmla="*/ 1087017 h 1145283"/>
              <a:gd name="connsiteX2236" fmla="*/ 1318792 w 1991501"/>
              <a:gd name="connsiteY2236" fmla="*/ 1092166 h 1145283"/>
              <a:gd name="connsiteX2237" fmla="*/ 652624 w 1991501"/>
              <a:gd name="connsiteY2237" fmla="*/ 1014103 h 1145283"/>
              <a:gd name="connsiteX2238" fmla="*/ 654119 w 1991501"/>
              <a:gd name="connsiteY2238" fmla="*/ 1015972 h 1145283"/>
              <a:gd name="connsiteX2239" fmla="*/ 664112 w 1991501"/>
              <a:gd name="connsiteY2239" fmla="*/ 1007917 h 1145283"/>
              <a:gd name="connsiteX2240" fmla="*/ 652624 w 1991501"/>
              <a:gd name="connsiteY2240" fmla="*/ 1014103 h 1145283"/>
              <a:gd name="connsiteX2241" fmla="*/ 1111299 w 1991501"/>
              <a:gd name="connsiteY2241" fmla="*/ 966218 h 1145283"/>
              <a:gd name="connsiteX2242" fmla="*/ 1105590 w 1991501"/>
              <a:gd name="connsiteY2242" fmla="*/ 978249 h 1145283"/>
              <a:gd name="connsiteX2243" fmla="*/ 1111299 w 1991501"/>
              <a:gd name="connsiteY2243" fmla="*/ 966218 h 1145283"/>
              <a:gd name="connsiteX2244" fmla="*/ 664044 w 1991501"/>
              <a:gd name="connsiteY2244" fmla="*/ 58471 h 1145283"/>
              <a:gd name="connsiteX2245" fmla="*/ 674748 w 1991501"/>
              <a:gd name="connsiteY2245" fmla="*/ 52761 h 1145283"/>
              <a:gd name="connsiteX2246" fmla="*/ 664044 w 1991501"/>
              <a:gd name="connsiteY2246" fmla="*/ 58471 h 1145283"/>
              <a:gd name="connsiteX2247" fmla="*/ 1831383 w 1991501"/>
              <a:gd name="connsiteY2247" fmla="*/ 246593 h 1145283"/>
              <a:gd name="connsiteX2248" fmla="*/ 1824518 w 1991501"/>
              <a:gd name="connsiteY2248" fmla="*/ 259456 h 1145283"/>
              <a:gd name="connsiteX2249" fmla="*/ 1831383 w 1991501"/>
              <a:gd name="connsiteY2249" fmla="*/ 246593 h 1145283"/>
              <a:gd name="connsiteX2250" fmla="*/ 166984 w 1991501"/>
              <a:gd name="connsiteY2250" fmla="*/ 887629 h 1145283"/>
              <a:gd name="connsiteX2251" fmla="*/ 160985 w 1991501"/>
              <a:gd name="connsiteY2251" fmla="*/ 898759 h 1145283"/>
              <a:gd name="connsiteX2252" fmla="*/ 166984 w 1991501"/>
              <a:gd name="connsiteY2252" fmla="*/ 887629 h 1145283"/>
              <a:gd name="connsiteX2253" fmla="*/ 1624247 w 1991501"/>
              <a:gd name="connsiteY2253" fmla="*/ 739812 h 1145283"/>
              <a:gd name="connsiteX2254" fmla="*/ 1622309 w 1991501"/>
              <a:gd name="connsiteY2254" fmla="*/ 738589 h 1145283"/>
              <a:gd name="connsiteX2255" fmla="*/ 1614374 w 1991501"/>
              <a:gd name="connsiteY2255" fmla="*/ 752846 h 1145283"/>
              <a:gd name="connsiteX2256" fmla="*/ 1616634 w 1991501"/>
              <a:gd name="connsiteY2256" fmla="*/ 754103 h 1145283"/>
              <a:gd name="connsiteX2257" fmla="*/ 1624247 w 1991501"/>
              <a:gd name="connsiteY2257" fmla="*/ 739812 h 1145283"/>
              <a:gd name="connsiteX2258" fmla="*/ 1440032 w 1991501"/>
              <a:gd name="connsiteY2258" fmla="*/ 944995 h 1145283"/>
              <a:gd name="connsiteX2259" fmla="*/ 1445962 w 1991501"/>
              <a:gd name="connsiteY2259" fmla="*/ 933831 h 1145283"/>
              <a:gd name="connsiteX2260" fmla="*/ 1444365 w 1991501"/>
              <a:gd name="connsiteY2260" fmla="*/ 932981 h 1145283"/>
              <a:gd name="connsiteX2261" fmla="*/ 1440032 w 1991501"/>
              <a:gd name="connsiteY2261" fmla="*/ 944995 h 1145283"/>
              <a:gd name="connsiteX2262" fmla="*/ 378130 w 1991501"/>
              <a:gd name="connsiteY2262" fmla="*/ 392540 h 1145283"/>
              <a:gd name="connsiteX2263" fmla="*/ 375633 w 1991501"/>
              <a:gd name="connsiteY2263" fmla="*/ 391385 h 1145283"/>
              <a:gd name="connsiteX2264" fmla="*/ 368257 w 1991501"/>
              <a:gd name="connsiteY2264" fmla="*/ 405624 h 1145283"/>
              <a:gd name="connsiteX2265" fmla="*/ 370110 w 1991501"/>
              <a:gd name="connsiteY2265" fmla="*/ 406627 h 1145283"/>
              <a:gd name="connsiteX2266" fmla="*/ 378130 w 1991501"/>
              <a:gd name="connsiteY2266" fmla="*/ 392540 h 1145283"/>
              <a:gd name="connsiteX2267" fmla="*/ 1340185 w 1991501"/>
              <a:gd name="connsiteY2267" fmla="*/ 131759 h 1145283"/>
              <a:gd name="connsiteX2268" fmla="*/ 1338316 w 1991501"/>
              <a:gd name="connsiteY2268" fmla="*/ 129533 h 1145283"/>
              <a:gd name="connsiteX2269" fmla="*/ 1328240 w 1991501"/>
              <a:gd name="connsiteY2269" fmla="*/ 137332 h 1145283"/>
              <a:gd name="connsiteX2270" fmla="*/ 1330058 w 1991501"/>
              <a:gd name="connsiteY2270" fmla="*/ 139643 h 1145283"/>
              <a:gd name="connsiteX2271" fmla="*/ 1340185 w 1991501"/>
              <a:gd name="connsiteY2271" fmla="*/ 131759 h 1145283"/>
              <a:gd name="connsiteX2272" fmla="*/ 834867 w 1991501"/>
              <a:gd name="connsiteY2272" fmla="*/ 152693 h 1145283"/>
              <a:gd name="connsiteX2273" fmla="*/ 845080 w 1991501"/>
              <a:gd name="connsiteY2273" fmla="*/ 150246 h 1145283"/>
              <a:gd name="connsiteX2274" fmla="*/ 834867 w 1991501"/>
              <a:gd name="connsiteY2274" fmla="*/ 152693 h 1145283"/>
              <a:gd name="connsiteX2275" fmla="*/ 963227 w 1991501"/>
              <a:gd name="connsiteY2275" fmla="*/ 622242 h 1145283"/>
              <a:gd name="connsiteX2276" fmla="*/ 961664 w 1991501"/>
              <a:gd name="connsiteY2276" fmla="*/ 620883 h 1145283"/>
              <a:gd name="connsiteX2277" fmla="*/ 955717 w 1991501"/>
              <a:gd name="connsiteY2277" fmla="*/ 631316 h 1145283"/>
              <a:gd name="connsiteX2278" fmla="*/ 963227 w 1991501"/>
              <a:gd name="connsiteY2278" fmla="*/ 622242 h 1145283"/>
              <a:gd name="connsiteX2279" fmla="*/ 1164757 w 1991501"/>
              <a:gd name="connsiteY2279" fmla="*/ 1080730 h 1145283"/>
              <a:gd name="connsiteX2280" fmla="*/ 1163091 w 1991501"/>
              <a:gd name="connsiteY2280" fmla="*/ 1078742 h 1145283"/>
              <a:gd name="connsiteX2281" fmla="*/ 1153609 w 1991501"/>
              <a:gd name="connsiteY2281" fmla="*/ 1086779 h 1145283"/>
              <a:gd name="connsiteX2282" fmla="*/ 1155105 w 1991501"/>
              <a:gd name="connsiteY2282" fmla="*/ 1088563 h 1145283"/>
              <a:gd name="connsiteX2283" fmla="*/ 1164757 w 1991501"/>
              <a:gd name="connsiteY2283" fmla="*/ 1080730 h 1145283"/>
              <a:gd name="connsiteX2284" fmla="*/ 553559 w 1991501"/>
              <a:gd name="connsiteY2284" fmla="*/ 200629 h 1145283"/>
              <a:gd name="connsiteX2285" fmla="*/ 548632 w 1991501"/>
              <a:gd name="connsiteY2285" fmla="*/ 211487 h 1145283"/>
              <a:gd name="connsiteX2286" fmla="*/ 553559 w 1991501"/>
              <a:gd name="connsiteY2286" fmla="*/ 200629 h 1145283"/>
              <a:gd name="connsiteX2287" fmla="*/ 427391 w 1991501"/>
              <a:gd name="connsiteY2287" fmla="*/ 360764 h 1145283"/>
              <a:gd name="connsiteX2288" fmla="*/ 433321 w 1991501"/>
              <a:gd name="connsiteY2288" fmla="*/ 348955 h 1145283"/>
              <a:gd name="connsiteX2289" fmla="*/ 427391 w 1991501"/>
              <a:gd name="connsiteY2289" fmla="*/ 360764 h 1145283"/>
              <a:gd name="connsiteX2290" fmla="*/ 887595 w 1991501"/>
              <a:gd name="connsiteY2290" fmla="*/ 184928 h 1145283"/>
              <a:gd name="connsiteX2291" fmla="*/ 892845 w 1991501"/>
              <a:gd name="connsiteY2291" fmla="*/ 176788 h 1145283"/>
              <a:gd name="connsiteX2292" fmla="*/ 887595 w 1991501"/>
              <a:gd name="connsiteY2292" fmla="*/ 184928 h 1145283"/>
              <a:gd name="connsiteX2293" fmla="*/ 837620 w 1991501"/>
              <a:gd name="connsiteY2293" fmla="*/ 60119 h 1145283"/>
              <a:gd name="connsiteX2294" fmla="*/ 836448 w 1991501"/>
              <a:gd name="connsiteY2294" fmla="*/ 58811 h 1145283"/>
              <a:gd name="connsiteX2295" fmla="*/ 829056 w 1991501"/>
              <a:gd name="connsiteY2295" fmla="*/ 67086 h 1145283"/>
              <a:gd name="connsiteX2296" fmla="*/ 837620 w 1991501"/>
              <a:gd name="connsiteY2296" fmla="*/ 60119 h 1145283"/>
              <a:gd name="connsiteX2297" fmla="*/ 1011163 w 1991501"/>
              <a:gd name="connsiteY2297" fmla="*/ 138216 h 1145283"/>
              <a:gd name="connsiteX2298" fmla="*/ 1000780 w 1991501"/>
              <a:gd name="connsiteY2298" fmla="*/ 149278 h 1145283"/>
              <a:gd name="connsiteX2299" fmla="*/ 1011163 w 1991501"/>
              <a:gd name="connsiteY2299" fmla="*/ 138216 h 1145283"/>
              <a:gd name="connsiteX2300" fmla="*/ 1029293 w 1991501"/>
              <a:gd name="connsiteY2300" fmla="*/ 522956 h 1145283"/>
              <a:gd name="connsiteX2301" fmla="*/ 1036838 w 1991501"/>
              <a:gd name="connsiteY2301" fmla="*/ 513950 h 1145283"/>
              <a:gd name="connsiteX2302" fmla="*/ 1029293 w 1991501"/>
              <a:gd name="connsiteY2302" fmla="*/ 522956 h 1145283"/>
              <a:gd name="connsiteX2303" fmla="*/ 982462 w 1991501"/>
              <a:gd name="connsiteY2303" fmla="*/ 1005793 h 1145283"/>
              <a:gd name="connsiteX2304" fmla="*/ 984213 w 1991501"/>
              <a:gd name="connsiteY2304" fmla="*/ 1007442 h 1145283"/>
              <a:gd name="connsiteX2305" fmla="*/ 992454 w 1991501"/>
              <a:gd name="connsiteY2305" fmla="*/ 998521 h 1145283"/>
              <a:gd name="connsiteX2306" fmla="*/ 990772 w 1991501"/>
              <a:gd name="connsiteY2306" fmla="*/ 996974 h 1145283"/>
              <a:gd name="connsiteX2307" fmla="*/ 982462 w 1991501"/>
              <a:gd name="connsiteY2307" fmla="*/ 1005793 h 1145283"/>
              <a:gd name="connsiteX2308" fmla="*/ 1457602 w 1991501"/>
              <a:gd name="connsiteY2308" fmla="*/ 843958 h 1145283"/>
              <a:gd name="connsiteX2309" fmla="*/ 1466082 w 1991501"/>
              <a:gd name="connsiteY2309" fmla="*/ 844655 h 1145283"/>
              <a:gd name="connsiteX2310" fmla="*/ 1457602 w 1991501"/>
              <a:gd name="connsiteY2310" fmla="*/ 843958 h 1145283"/>
              <a:gd name="connsiteX2311" fmla="*/ 534816 w 1991501"/>
              <a:gd name="connsiteY2311" fmla="*/ 301529 h 1145283"/>
              <a:gd name="connsiteX2312" fmla="*/ 526320 w 1991501"/>
              <a:gd name="connsiteY2312" fmla="*/ 300798 h 1145283"/>
              <a:gd name="connsiteX2313" fmla="*/ 534816 w 1991501"/>
              <a:gd name="connsiteY2313" fmla="*/ 301529 h 1145283"/>
              <a:gd name="connsiteX2314" fmla="*/ 962378 w 1991501"/>
              <a:gd name="connsiteY2314" fmla="*/ 971605 h 1145283"/>
              <a:gd name="connsiteX2315" fmla="*/ 971401 w 1991501"/>
              <a:gd name="connsiteY2315" fmla="*/ 968699 h 1145283"/>
              <a:gd name="connsiteX2316" fmla="*/ 962378 w 1991501"/>
              <a:gd name="connsiteY2316" fmla="*/ 971605 h 1145283"/>
              <a:gd name="connsiteX2317" fmla="*/ 1565028 w 1991501"/>
              <a:gd name="connsiteY2317" fmla="*/ 803466 h 1145283"/>
              <a:gd name="connsiteX2318" fmla="*/ 1567135 w 1991501"/>
              <a:gd name="connsiteY2318" fmla="*/ 804961 h 1145283"/>
              <a:gd name="connsiteX2319" fmla="*/ 1573439 w 1991501"/>
              <a:gd name="connsiteY2319" fmla="*/ 795785 h 1145283"/>
              <a:gd name="connsiteX2320" fmla="*/ 1571434 w 1991501"/>
              <a:gd name="connsiteY2320" fmla="*/ 794358 h 1145283"/>
              <a:gd name="connsiteX2321" fmla="*/ 1565028 w 1991501"/>
              <a:gd name="connsiteY2321" fmla="*/ 803466 h 1145283"/>
              <a:gd name="connsiteX2322" fmla="*/ 1020678 w 1991501"/>
              <a:gd name="connsiteY2322" fmla="*/ 177196 h 1145283"/>
              <a:gd name="connsiteX2323" fmla="*/ 1029940 w 1991501"/>
              <a:gd name="connsiteY2323" fmla="*/ 173458 h 1145283"/>
              <a:gd name="connsiteX2324" fmla="*/ 1020678 w 1991501"/>
              <a:gd name="connsiteY2324" fmla="*/ 177196 h 1145283"/>
              <a:gd name="connsiteX2325" fmla="*/ 1096651 w 1991501"/>
              <a:gd name="connsiteY2325" fmla="*/ 965980 h 1145283"/>
              <a:gd name="connsiteX2326" fmla="*/ 1103075 w 1991501"/>
              <a:gd name="connsiteY2326" fmla="*/ 957994 h 1145283"/>
              <a:gd name="connsiteX2327" fmla="*/ 1096651 w 1991501"/>
              <a:gd name="connsiteY2327" fmla="*/ 965980 h 1145283"/>
              <a:gd name="connsiteX2328" fmla="*/ 1111860 w 1991501"/>
              <a:gd name="connsiteY2328" fmla="*/ 615293 h 1145283"/>
              <a:gd name="connsiteX2329" fmla="*/ 1110143 w 1991501"/>
              <a:gd name="connsiteY2329" fmla="*/ 613203 h 1145283"/>
              <a:gd name="connsiteX2330" fmla="*/ 1102564 w 1991501"/>
              <a:gd name="connsiteY2330" fmla="*/ 619388 h 1145283"/>
              <a:gd name="connsiteX2331" fmla="*/ 1104111 w 1991501"/>
              <a:gd name="connsiteY2331" fmla="*/ 621308 h 1145283"/>
              <a:gd name="connsiteX2332" fmla="*/ 1111860 w 1991501"/>
              <a:gd name="connsiteY2332" fmla="*/ 615293 h 1145283"/>
              <a:gd name="connsiteX2333" fmla="*/ 880526 w 1991501"/>
              <a:gd name="connsiteY2333" fmla="*/ 530127 h 1145283"/>
              <a:gd name="connsiteX2334" fmla="*/ 882259 w 1991501"/>
              <a:gd name="connsiteY2334" fmla="*/ 532166 h 1145283"/>
              <a:gd name="connsiteX2335" fmla="*/ 889821 w 1991501"/>
              <a:gd name="connsiteY2335" fmla="*/ 525998 h 1145283"/>
              <a:gd name="connsiteX2336" fmla="*/ 888240 w 1991501"/>
              <a:gd name="connsiteY2336" fmla="*/ 524044 h 1145283"/>
              <a:gd name="connsiteX2337" fmla="*/ 880526 w 1991501"/>
              <a:gd name="connsiteY2337" fmla="*/ 530127 h 1145283"/>
              <a:gd name="connsiteX2338" fmla="*/ 1115683 w 1991501"/>
              <a:gd name="connsiteY2338" fmla="*/ 620050 h 1145283"/>
              <a:gd name="connsiteX2339" fmla="*/ 1120202 w 1991501"/>
              <a:gd name="connsiteY2339" fmla="*/ 613084 h 1145283"/>
              <a:gd name="connsiteX2340" fmla="*/ 1115683 w 1991501"/>
              <a:gd name="connsiteY2340" fmla="*/ 620050 h 1145283"/>
              <a:gd name="connsiteX2341" fmla="*/ 1951400 w 1991501"/>
              <a:gd name="connsiteY2341" fmla="*/ 451792 h 1145283"/>
              <a:gd name="connsiteX2342" fmla="*/ 1949836 w 1991501"/>
              <a:gd name="connsiteY2342" fmla="*/ 451249 h 1145283"/>
              <a:gd name="connsiteX2343" fmla="*/ 1945571 w 1991501"/>
              <a:gd name="connsiteY2343" fmla="*/ 464197 h 1145283"/>
              <a:gd name="connsiteX2344" fmla="*/ 1947474 w 1991501"/>
              <a:gd name="connsiteY2344" fmla="*/ 464741 h 1145283"/>
              <a:gd name="connsiteX2345" fmla="*/ 1951400 w 1991501"/>
              <a:gd name="connsiteY2345" fmla="*/ 451792 h 1145283"/>
              <a:gd name="connsiteX2346" fmla="*/ 42430 w 1991501"/>
              <a:gd name="connsiteY2346" fmla="*/ 694069 h 1145283"/>
              <a:gd name="connsiteX2347" fmla="*/ 47018 w 1991501"/>
              <a:gd name="connsiteY2347" fmla="*/ 681172 h 1145283"/>
              <a:gd name="connsiteX2348" fmla="*/ 42430 w 1991501"/>
              <a:gd name="connsiteY2348" fmla="*/ 694069 h 1145283"/>
              <a:gd name="connsiteX2349" fmla="*/ 876839 w 1991501"/>
              <a:gd name="connsiteY2349" fmla="*/ 525216 h 1145283"/>
              <a:gd name="connsiteX2350" fmla="*/ 874885 w 1991501"/>
              <a:gd name="connsiteY2350" fmla="*/ 523840 h 1145283"/>
              <a:gd name="connsiteX2351" fmla="*/ 871587 w 1991501"/>
              <a:gd name="connsiteY2351" fmla="*/ 533152 h 1145283"/>
              <a:gd name="connsiteX2352" fmla="*/ 876839 w 1991501"/>
              <a:gd name="connsiteY2352" fmla="*/ 525216 h 1145283"/>
              <a:gd name="connsiteX2353" fmla="*/ 421121 w 1991501"/>
              <a:gd name="connsiteY2353" fmla="*/ 350858 h 1145283"/>
              <a:gd name="connsiteX2354" fmla="*/ 426915 w 1991501"/>
              <a:gd name="connsiteY2354" fmla="*/ 342107 h 1145283"/>
              <a:gd name="connsiteX2355" fmla="*/ 421121 w 1991501"/>
              <a:gd name="connsiteY2355" fmla="*/ 350858 h 1145283"/>
              <a:gd name="connsiteX2356" fmla="*/ 1092607 w 1991501"/>
              <a:gd name="connsiteY2356" fmla="*/ 1023449 h 1145283"/>
              <a:gd name="connsiteX2357" fmla="*/ 1102174 w 1991501"/>
              <a:gd name="connsiteY2357" fmla="*/ 1020203 h 1145283"/>
              <a:gd name="connsiteX2358" fmla="*/ 1092607 w 1991501"/>
              <a:gd name="connsiteY2358" fmla="*/ 1023449 h 1145283"/>
              <a:gd name="connsiteX2359" fmla="*/ 1010942 w 1991501"/>
              <a:gd name="connsiteY2359" fmla="*/ 398029 h 1145283"/>
              <a:gd name="connsiteX2360" fmla="*/ 1008495 w 1991501"/>
              <a:gd name="connsiteY2360" fmla="*/ 396686 h 1145283"/>
              <a:gd name="connsiteX2361" fmla="*/ 1004094 w 1991501"/>
              <a:gd name="connsiteY2361" fmla="*/ 405743 h 1145283"/>
              <a:gd name="connsiteX2362" fmla="*/ 1005283 w 1991501"/>
              <a:gd name="connsiteY2362" fmla="*/ 406423 h 1145283"/>
              <a:gd name="connsiteX2363" fmla="*/ 1010942 w 1991501"/>
              <a:gd name="connsiteY2363" fmla="*/ 398029 h 1145283"/>
              <a:gd name="connsiteX2364" fmla="*/ 1098741 w 1991501"/>
              <a:gd name="connsiteY2364" fmla="*/ 158522 h 1145283"/>
              <a:gd name="connsiteX2365" fmla="*/ 1096040 w 1991501"/>
              <a:gd name="connsiteY2365" fmla="*/ 156075 h 1145283"/>
              <a:gd name="connsiteX2366" fmla="*/ 1088648 w 1991501"/>
              <a:gd name="connsiteY2366" fmla="*/ 164146 h 1145283"/>
              <a:gd name="connsiteX2367" fmla="*/ 1089939 w 1991501"/>
              <a:gd name="connsiteY2367" fmla="*/ 165319 h 1145283"/>
              <a:gd name="connsiteX2368" fmla="*/ 1098741 w 1991501"/>
              <a:gd name="connsiteY2368" fmla="*/ 158522 h 1145283"/>
              <a:gd name="connsiteX2369" fmla="*/ 894018 w 1991501"/>
              <a:gd name="connsiteY2369" fmla="*/ 987119 h 1145283"/>
              <a:gd name="connsiteX2370" fmla="*/ 896108 w 1991501"/>
              <a:gd name="connsiteY2370" fmla="*/ 989243 h 1145283"/>
              <a:gd name="connsiteX2371" fmla="*/ 903738 w 1991501"/>
              <a:gd name="connsiteY2371" fmla="*/ 981291 h 1145283"/>
              <a:gd name="connsiteX2372" fmla="*/ 902276 w 1991501"/>
              <a:gd name="connsiteY2372" fmla="*/ 979829 h 1145283"/>
              <a:gd name="connsiteX2373" fmla="*/ 894018 w 1991501"/>
              <a:gd name="connsiteY2373" fmla="*/ 987119 h 1145283"/>
              <a:gd name="connsiteX2374" fmla="*/ 591588 w 1991501"/>
              <a:gd name="connsiteY2374" fmla="*/ 1017739 h 1145283"/>
              <a:gd name="connsiteX2375" fmla="*/ 592131 w 1991501"/>
              <a:gd name="connsiteY2375" fmla="*/ 1018232 h 1145283"/>
              <a:gd name="connsiteX2376" fmla="*/ 582854 w 1991501"/>
              <a:gd name="connsiteY2376" fmla="*/ 1026014 h 1145283"/>
              <a:gd name="connsiteX2377" fmla="*/ 583092 w 1991501"/>
              <a:gd name="connsiteY2377" fmla="*/ 1026303 h 1145283"/>
              <a:gd name="connsiteX2378" fmla="*/ 591588 w 1991501"/>
              <a:gd name="connsiteY2378" fmla="*/ 1017739 h 1145283"/>
              <a:gd name="connsiteX2379" fmla="*/ 796975 w 1991501"/>
              <a:gd name="connsiteY2379" fmla="*/ 99728 h 1145283"/>
              <a:gd name="connsiteX2380" fmla="*/ 795105 w 1991501"/>
              <a:gd name="connsiteY2380" fmla="*/ 98403 h 1145283"/>
              <a:gd name="connsiteX2381" fmla="*/ 789396 w 1991501"/>
              <a:gd name="connsiteY2381" fmla="*/ 106236 h 1145283"/>
              <a:gd name="connsiteX2382" fmla="*/ 790891 w 1991501"/>
              <a:gd name="connsiteY2382" fmla="*/ 107290 h 1145283"/>
              <a:gd name="connsiteX2383" fmla="*/ 796975 w 1991501"/>
              <a:gd name="connsiteY2383" fmla="*/ 99728 h 1145283"/>
              <a:gd name="connsiteX2384" fmla="*/ 1050602 w 1991501"/>
              <a:gd name="connsiteY2384" fmla="*/ 120935 h 1145283"/>
              <a:gd name="connsiteX2385" fmla="*/ 1052284 w 1991501"/>
              <a:gd name="connsiteY2385" fmla="*/ 122821 h 1145283"/>
              <a:gd name="connsiteX2386" fmla="*/ 1058112 w 1991501"/>
              <a:gd name="connsiteY2386" fmla="*/ 114800 h 1145283"/>
              <a:gd name="connsiteX2387" fmla="*/ 1050602 w 1991501"/>
              <a:gd name="connsiteY2387" fmla="*/ 120935 h 1145283"/>
              <a:gd name="connsiteX2388" fmla="*/ 1400236 w 1991501"/>
              <a:gd name="connsiteY2388" fmla="*/ 127222 h 1145283"/>
              <a:gd name="connsiteX2389" fmla="*/ 1401782 w 1991501"/>
              <a:gd name="connsiteY2389" fmla="*/ 128564 h 1145283"/>
              <a:gd name="connsiteX2390" fmla="*/ 1410041 w 1991501"/>
              <a:gd name="connsiteY2390" fmla="*/ 119830 h 1145283"/>
              <a:gd name="connsiteX2391" fmla="*/ 1409259 w 1991501"/>
              <a:gd name="connsiteY2391" fmla="*/ 119184 h 1145283"/>
              <a:gd name="connsiteX2392" fmla="*/ 1400236 w 1991501"/>
              <a:gd name="connsiteY2392" fmla="*/ 127222 h 1145283"/>
              <a:gd name="connsiteX2393" fmla="*/ 889787 w 1991501"/>
              <a:gd name="connsiteY2393" fmla="*/ 125523 h 1145283"/>
              <a:gd name="connsiteX2394" fmla="*/ 899285 w 1991501"/>
              <a:gd name="connsiteY2394" fmla="*/ 121750 h 1145283"/>
              <a:gd name="connsiteX2395" fmla="*/ 889787 w 1991501"/>
              <a:gd name="connsiteY2395" fmla="*/ 125523 h 1145283"/>
              <a:gd name="connsiteX2396" fmla="*/ 988410 w 1991501"/>
              <a:gd name="connsiteY2396" fmla="*/ 739592 h 1145283"/>
              <a:gd name="connsiteX2397" fmla="*/ 987153 w 1991501"/>
              <a:gd name="connsiteY2397" fmla="*/ 738844 h 1145283"/>
              <a:gd name="connsiteX2398" fmla="*/ 981426 w 1991501"/>
              <a:gd name="connsiteY2398" fmla="*/ 747459 h 1145283"/>
              <a:gd name="connsiteX2399" fmla="*/ 983652 w 1991501"/>
              <a:gd name="connsiteY2399" fmla="*/ 748750 h 1145283"/>
              <a:gd name="connsiteX2400" fmla="*/ 988410 w 1991501"/>
              <a:gd name="connsiteY2400" fmla="*/ 739592 h 1145283"/>
              <a:gd name="connsiteX2401" fmla="*/ 1337059 w 1991501"/>
              <a:gd name="connsiteY2401" fmla="*/ 1011537 h 1145283"/>
              <a:gd name="connsiteX2402" fmla="*/ 1335291 w 1991501"/>
              <a:gd name="connsiteY2402" fmla="*/ 1010279 h 1145283"/>
              <a:gd name="connsiteX2403" fmla="*/ 1329242 w 1991501"/>
              <a:gd name="connsiteY2403" fmla="*/ 1018555 h 1145283"/>
              <a:gd name="connsiteX2404" fmla="*/ 1330839 w 1991501"/>
              <a:gd name="connsiteY2404" fmla="*/ 1019676 h 1145283"/>
              <a:gd name="connsiteX2405" fmla="*/ 1337059 w 1991501"/>
              <a:gd name="connsiteY2405" fmla="*/ 1011537 h 1145283"/>
              <a:gd name="connsiteX2406" fmla="*/ 961664 w 1991501"/>
              <a:gd name="connsiteY2406" fmla="*/ 983075 h 1145283"/>
              <a:gd name="connsiteX2407" fmla="*/ 959965 w 1991501"/>
              <a:gd name="connsiteY2407" fmla="*/ 981460 h 1145283"/>
              <a:gd name="connsiteX2408" fmla="*/ 954102 w 1991501"/>
              <a:gd name="connsiteY2408" fmla="*/ 986558 h 1145283"/>
              <a:gd name="connsiteX2409" fmla="*/ 955835 w 1991501"/>
              <a:gd name="connsiteY2409" fmla="*/ 988461 h 1145283"/>
              <a:gd name="connsiteX2410" fmla="*/ 961664 w 1991501"/>
              <a:gd name="connsiteY2410" fmla="*/ 983075 h 1145283"/>
              <a:gd name="connsiteX2411" fmla="*/ 549940 w 1991501"/>
              <a:gd name="connsiteY2411" fmla="*/ 269261 h 1145283"/>
              <a:gd name="connsiteX2412" fmla="*/ 545437 w 1991501"/>
              <a:gd name="connsiteY2412" fmla="*/ 278284 h 1145283"/>
              <a:gd name="connsiteX2413" fmla="*/ 549940 w 1991501"/>
              <a:gd name="connsiteY2413" fmla="*/ 269261 h 1145283"/>
              <a:gd name="connsiteX2414" fmla="*/ 663601 w 1991501"/>
              <a:gd name="connsiteY2414" fmla="*/ 107001 h 1145283"/>
              <a:gd name="connsiteX2415" fmla="*/ 666388 w 1991501"/>
              <a:gd name="connsiteY2415" fmla="*/ 108870 h 1145283"/>
              <a:gd name="connsiteX2416" fmla="*/ 670296 w 1991501"/>
              <a:gd name="connsiteY2416" fmla="*/ 101801 h 1145283"/>
              <a:gd name="connsiteX2417" fmla="*/ 668716 w 1991501"/>
              <a:gd name="connsiteY2417" fmla="*/ 100765 h 1145283"/>
              <a:gd name="connsiteX2418" fmla="*/ 663601 w 1991501"/>
              <a:gd name="connsiteY2418" fmla="*/ 107001 h 1145283"/>
              <a:gd name="connsiteX2419" fmla="*/ 1240389 w 1991501"/>
              <a:gd name="connsiteY2419" fmla="*/ 73373 h 1145283"/>
              <a:gd name="connsiteX2420" fmla="*/ 1238537 w 1991501"/>
              <a:gd name="connsiteY2420" fmla="*/ 70756 h 1145283"/>
              <a:gd name="connsiteX2421" fmla="*/ 1233746 w 1991501"/>
              <a:gd name="connsiteY2421" fmla="*/ 75038 h 1145283"/>
              <a:gd name="connsiteX2422" fmla="*/ 1235207 w 1991501"/>
              <a:gd name="connsiteY2422" fmla="*/ 76856 h 1145283"/>
              <a:gd name="connsiteX2423" fmla="*/ 1240389 w 1991501"/>
              <a:gd name="connsiteY2423" fmla="*/ 73373 h 1145283"/>
              <a:gd name="connsiteX2424" fmla="*/ 941443 w 1991501"/>
              <a:gd name="connsiteY2424" fmla="*/ 1025352 h 1145283"/>
              <a:gd name="connsiteX2425" fmla="*/ 939761 w 1991501"/>
              <a:gd name="connsiteY2425" fmla="*/ 1023516 h 1145283"/>
              <a:gd name="connsiteX2426" fmla="*/ 933474 w 1991501"/>
              <a:gd name="connsiteY2426" fmla="*/ 1029974 h 1145283"/>
              <a:gd name="connsiteX2427" fmla="*/ 934102 w 1991501"/>
              <a:gd name="connsiteY2427" fmla="*/ 1030653 h 1145283"/>
              <a:gd name="connsiteX2428" fmla="*/ 941443 w 1991501"/>
              <a:gd name="connsiteY2428" fmla="*/ 1025352 h 1145283"/>
              <a:gd name="connsiteX2429" fmla="*/ 1442395 w 1991501"/>
              <a:gd name="connsiteY2429" fmla="*/ 876125 h 1145283"/>
              <a:gd name="connsiteX2430" fmla="*/ 1444178 w 1991501"/>
              <a:gd name="connsiteY2430" fmla="*/ 877094 h 1145283"/>
              <a:gd name="connsiteX2431" fmla="*/ 1448970 w 1991501"/>
              <a:gd name="connsiteY2431" fmla="*/ 867765 h 1145283"/>
              <a:gd name="connsiteX2432" fmla="*/ 1447237 w 1991501"/>
              <a:gd name="connsiteY2432" fmla="*/ 866881 h 1145283"/>
              <a:gd name="connsiteX2433" fmla="*/ 1442395 w 1991501"/>
              <a:gd name="connsiteY2433" fmla="*/ 876125 h 1145283"/>
              <a:gd name="connsiteX2434" fmla="*/ 1220066 w 1991501"/>
              <a:gd name="connsiteY2434" fmla="*/ 193424 h 1145283"/>
              <a:gd name="connsiteX2435" fmla="*/ 1222054 w 1991501"/>
              <a:gd name="connsiteY2435" fmla="*/ 194647 h 1145283"/>
              <a:gd name="connsiteX2436" fmla="*/ 1227135 w 1991501"/>
              <a:gd name="connsiteY2436" fmla="*/ 186440 h 1145283"/>
              <a:gd name="connsiteX2437" fmla="*/ 1225810 w 1991501"/>
              <a:gd name="connsiteY2437" fmla="*/ 185607 h 1145283"/>
              <a:gd name="connsiteX2438" fmla="*/ 1220066 w 1991501"/>
              <a:gd name="connsiteY2438" fmla="*/ 193424 h 1145283"/>
              <a:gd name="connsiteX2439" fmla="*/ 1328783 w 1991501"/>
              <a:gd name="connsiteY2439" fmla="*/ 1038351 h 1145283"/>
              <a:gd name="connsiteX2440" fmla="*/ 1325963 w 1991501"/>
              <a:gd name="connsiteY2440" fmla="*/ 1036465 h 1145283"/>
              <a:gd name="connsiteX2441" fmla="*/ 1322088 w 1991501"/>
              <a:gd name="connsiteY2441" fmla="*/ 1043533 h 1145283"/>
              <a:gd name="connsiteX2442" fmla="*/ 1323685 w 1991501"/>
              <a:gd name="connsiteY2442" fmla="*/ 1044570 h 1145283"/>
              <a:gd name="connsiteX2443" fmla="*/ 1328783 w 1991501"/>
              <a:gd name="connsiteY2443" fmla="*/ 1038351 h 1145283"/>
              <a:gd name="connsiteX2444" fmla="*/ 752047 w 1991501"/>
              <a:gd name="connsiteY2444" fmla="*/ 1072149 h 1145283"/>
              <a:gd name="connsiteX2445" fmla="*/ 758011 w 1991501"/>
              <a:gd name="connsiteY2445" fmla="*/ 1070059 h 1145283"/>
              <a:gd name="connsiteX2446" fmla="*/ 756736 w 1991501"/>
              <a:gd name="connsiteY2446" fmla="*/ 1068495 h 1145283"/>
              <a:gd name="connsiteX2447" fmla="*/ 752047 w 1991501"/>
              <a:gd name="connsiteY2447" fmla="*/ 1072149 h 1145283"/>
              <a:gd name="connsiteX2448" fmla="*/ 956192 w 1991501"/>
              <a:gd name="connsiteY2448" fmla="*/ 1039914 h 1145283"/>
              <a:gd name="connsiteX2449" fmla="*/ 953763 w 1991501"/>
              <a:gd name="connsiteY2449" fmla="*/ 1038147 h 1145283"/>
              <a:gd name="connsiteX2450" fmla="*/ 950245 w 1991501"/>
              <a:gd name="connsiteY2450" fmla="*/ 1044077 h 1145283"/>
              <a:gd name="connsiteX2451" fmla="*/ 952030 w 1991501"/>
              <a:gd name="connsiteY2451" fmla="*/ 1045250 h 1145283"/>
              <a:gd name="connsiteX2452" fmla="*/ 956192 w 1991501"/>
              <a:gd name="connsiteY2452" fmla="*/ 1039914 h 1145283"/>
              <a:gd name="connsiteX2453" fmla="*/ 1038368 w 1991501"/>
              <a:gd name="connsiteY2453" fmla="*/ 159167 h 1145283"/>
              <a:gd name="connsiteX2454" fmla="*/ 1036464 w 1991501"/>
              <a:gd name="connsiteY2454" fmla="*/ 156890 h 1145283"/>
              <a:gd name="connsiteX2455" fmla="*/ 1030789 w 1991501"/>
              <a:gd name="connsiteY2455" fmla="*/ 162328 h 1145283"/>
              <a:gd name="connsiteX2456" fmla="*/ 1032080 w 1991501"/>
              <a:gd name="connsiteY2456" fmla="*/ 163857 h 1145283"/>
              <a:gd name="connsiteX2457" fmla="*/ 1038368 w 1991501"/>
              <a:gd name="connsiteY2457" fmla="*/ 159167 h 1145283"/>
              <a:gd name="connsiteX2458" fmla="*/ 1144570 w 1991501"/>
              <a:gd name="connsiteY2458" fmla="*/ 1033729 h 1145283"/>
              <a:gd name="connsiteX2459" fmla="*/ 1142480 w 1991501"/>
              <a:gd name="connsiteY2459" fmla="*/ 1039574 h 1145283"/>
              <a:gd name="connsiteX2460" fmla="*/ 1144570 w 1991501"/>
              <a:gd name="connsiteY2460" fmla="*/ 1039829 h 1145283"/>
              <a:gd name="connsiteX2461" fmla="*/ 1144570 w 1991501"/>
              <a:gd name="connsiteY2461" fmla="*/ 1033729 h 1145283"/>
              <a:gd name="connsiteX2462" fmla="*/ 520186 w 1991501"/>
              <a:gd name="connsiteY2462" fmla="*/ 226134 h 1145283"/>
              <a:gd name="connsiteX2463" fmla="*/ 521749 w 1991501"/>
              <a:gd name="connsiteY2463" fmla="*/ 227477 h 1145283"/>
              <a:gd name="connsiteX2464" fmla="*/ 527391 w 1991501"/>
              <a:gd name="connsiteY2464" fmla="*/ 219405 h 1145283"/>
              <a:gd name="connsiteX2465" fmla="*/ 525947 w 1991501"/>
              <a:gd name="connsiteY2465" fmla="*/ 218369 h 1145283"/>
              <a:gd name="connsiteX2466" fmla="*/ 520186 w 1991501"/>
              <a:gd name="connsiteY2466" fmla="*/ 226134 h 1145283"/>
              <a:gd name="connsiteX2467" fmla="*/ 867968 w 1991501"/>
              <a:gd name="connsiteY2467" fmla="*/ 121342 h 1145283"/>
              <a:gd name="connsiteX2468" fmla="*/ 866507 w 1991501"/>
              <a:gd name="connsiteY2468" fmla="*/ 120595 h 1145283"/>
              <a:gd name="connsiteX2469" fmla="*/ 862820 w 1991501"/>
              <a:gd name="connsiteY2469" fmla="*/ 127154 h 1145283"/>
              <a:gd name="connsiteX2470" fmla="*/ 864672 w 1991501"/>
              <a:gd name="connsiteY2470" fmla="*/ 128088 h 1145283"/>
              <a:gd name="connsiteX2471" fmla="*/ 867968 w 1991501"/>
              <a:gd name="connsiteY2471" fmla="*/ 121342 h 1145283"/>
              <a:gd name="connsiteX2472" fmla="*/ 1129804 w 1991501"/>
              <a:gd name="connsiteY2472" fmla="*/ 1018385 h 1145283"/>
              <a:gd name="connsiteX2473" fmla="*/ 1127934 w 1991501"/>
              <a:gd name="connsiteY2473" fmla="*/ 1017603 h 1145283"/>
              <a:gd name="connsiteX2474" fmla="*/ 1124332 w 1991501"/>
              <a:gd name="connsiteY2474" fmla="*/ 1023839 h 1145283"/>
              <a:gd name="connsiteX2475" fmla="*/ 1125878 w 1991501"/>
              <a:gd name="connsiteY2475" fmla="*/ 1024621 h 1145283"/>
              <a:gd name="connsiteX2476" fmla="*/ 1129804 w 1991501"/>
              <a:gd name="connsiteY2476" fmla="*/ 1018385 h 1145283"/>
              <a:gd name="connsiteX2477" fmla="*/ 980203 w 1991501"/>
              <a:gd name="connsiteY2477" fmla="*/ 1027000 h 1145283"/>
              <a:gd name="connsiteX2478" fmla="*/ 978504 w 1991501"/>
              <a:gd name="connsiteY2478" fmla="*/ 1025573 h 1145283"/>
              <a:gd name="connsiteX2479" fmla="*/ 973134 w 1991501"/>
              <a:gd name="connsiteY2479" fmla="*/ 1032404 h 1145283"/>
              <a:gd name="connsiteX2480" fmla="*/ 974459 w 1991501"/>
              <a:gd name="connsiteY2480" fmla="*/ 1033525 h 1145283"/>
              <a:gd name="connsiteX2481" fmla="*/ 980203 w 1991501"/>
              <a:gd name="connsiteY2481" fmla="*/ 1027000 h 1145283"/>
              <a:gd name="connsiteX2482" fmla="*/ 665063 w 1991501"/>
              <a:gd name="connsiteY2482" fmla="*/ 40986 h 1145283"/>
              <a:gd name="connsiteX2483" fmla="*/ 663941 w 1991501"/>
              <a:gd name="connsiteY2483" fmla="*/ 39354 h 1145283"/>
              <a:gd name="connsiteX2484" fmla="*/ 657842 w 1991501"/>
              <a:gd name="connsiteY2484" fmla="*/ 43042 h 1145283"/>
              <a:gd name="connsiteX2485" fmla="*/ 659251 w 1991501"/>
              <a:gd name="connsiteY2485" fmla="*/ 45132 h 1145283"/>
              <a:gd name="connsiteX2486" fmla="*/ 665063 w 1991501"/>
              <a:gd name="connsiteY2486" fmla="*/ 40986 h 1145283"/>
              <a:gd name="connsiteX2487" fmla="*/ 1472216 w 1991501"/>
              <a:gd name="connsiteY2487" fmla="*/ 919184 h 1145283"/>
              <a:gd name="connsiteX2488" fmla="*/ 1470534 w 1991501"/>
              <a:gd name="connsiteY2488" fmla="*/ 917926 h 1145283"/>
              <a:gd name="connsiteX2489" fmla="*/ 1465028 w 1991501"/>
              <a:gd name="connsiteY2489" fmla="*/ 925946 h 1145283"/>
              <a:gd name="connsiteX2490" fmla="*/ 1466473 w 1991501"/>
              <a:gd name="connsiteY2490" fmla="*/ 926966 h 1145283"/>
              <a:gd name="connsiteX2491" fmla="*/ 1472216 w 1991501"/>
              <a:gd name="connsiteY2491" fmla="*/ 919184 h 1145283"/>
              <a:gd name="connsiteX2492" fmla="*/ 1944739 w 1991501"/>
              <a:gd name="connsiteY2492" fmla="*/ 385743 h 1145283"/>
              <a:gd name="connsiteX2493" fmla="*/ 1946166 w 1991501"/>
              <a:gd name="connsiteY2493" fmla="*/ 386355 h 1145283"/>
              <a:gd name="connsiteX2494" fmla="*/ 1948001 w 1991501"/>
              <a:gd name="connsiteY2494" fmla="*/ 383245 h 1145283"/>
              <a:gd name="connsiteX2495" fmla="*/ 1948069 w 1991501"/>
              <a:gd name="connsiteY2495" fmla="*/ 379320 h 1145283"/>
              <a:gd name="connsiteX2496" fmla="*/ 1946727 w 1991501"/>
              <a:gd name="connsiteY2496" fmla="*/ 379303 h 1145283"/>
              <a:gd name="connsiteX2497" fmla="*/ 1944739 w 1991501"/>
              <a:gd name="connsiteY2497" fmla="*/ 385743 h 1145283"/>
              <a:gd name="connsiteX2498" fmla="*/ 43483 w 1991501"/>
              <a:gd name="connsiteY2498" fmla="*/ 765743 h 1145283"/>
              <a:gd name="connsiteX2499" fmla="*/ 45233 w 1991501"/>
              <a:gd name="connsiteY2499" fmla="*/ 766354 h 1145283"/>
              <a:gd name="connsiteX2500" fmla="*/ 47799 w 1991501"/>
              <a:gd name="connsiteY2500" fmla="*/ 759778 h 1145283"/>
              <a:gd name="connsiteX2501" fmla="*/ 45658 w 1991501"/>
              <a:gd name="connsiteY2501" fmla="*/ 759014 h 1145283"/>
              <a:gd name="connsiteX2502" fmla="*/ 43483 w 1991501"/>
              <a:gd name="connsiteY2502" fmla="*/ 765743 h 1145283"/>
              <a:gd name="connsiteX2503" fmla="*/ 847509 w 1991501"/>
              <a:gd name="connsiteY2503" fmla="*/ 111028 h 1145283"/>
              <a:gd name="connsiteX2504" fmla="*/ 850534 w 1991501"/>
              <a:gd name="connsiteY2504" fmla="*/ 111079 h 1145283"/>
              <a:gd name="connsiteX2505" fmla="*/ 849990 w 1991501"/>
              <a:gd name="connsiteY2505" fmla="*/ 105879 h 1145283"/>
              <a:gd name="connsiteX2506" fmla="*/ 847832 w 1991501"/>
              <a:gd name="connsiteY2506" fmla="*/ 105353 h 1145283"/>
              <a:gd name="connsiteX2507" fmla="*/ 847509 w 1991501"/>
              <a:gd name="connsiteY2507" fmla="*/ 111028 h 1145283"/>
              <a:gd name="connsiteX2508" fmla="*/ 452930 w 1991501"/>
              <a:gd name="connsiteY2508" fmla="*/ 420968 h 1145283"/>
              <a:gd name="connsiteX2509" fmla="*/ 454902 w 1991501"/>
              <a:gd name="connsiteY2509" fmla="*/ 421529 h 1145283"/>
              <a:gd name="connsiteX2510" fmla="*/ 457178 w 1991501"/>
              <a:gd name="connsiteY2510" fmla="*/ 413764 h 1145283"/>
              <a:gd name="connsiteX2511" fmla="*/ 455242 w 1991501"/>
              <a:gd name="connsiteY2511" fmla="*/ 413203 h 1145283"/>
              <a:gd name="connsiteX2512" fmla="*/ 452930 w 1991501"/>
              <a:gd name="connsiteY2512" fmla="*/ 420968 h 1145283"/>
              <a:gd name="connsiteX2513" fmla="*/ 1535121 w 1991501"/>
              <a:gd name="connsiteY2513" fmla="*/ 731792 h 1145283"/>
              <a:gd name="connsiteX2514" fmla="*/ 1537093 w 1991501"/>
              <a:gd name="connsiteY2514" fmla="*/ 732319 h 1145283"/>
              <a:gd name="connsiteX2515" fmla="*/ 1539369 w 1991501"/>
              <a:gd name="connsiteY2515" fmla="*/ 724570 h 1145283"/>
              <a:gd name="connsiteX2516" fmla="*/ 1537313 w 1991501"/>
              <a:gd name="connsiteY2516" fmla="*/ 724010 h 1145283"/>
              <a:gd name="connsiteX2517" fmla="*/ 1535121 w 1991501"/>
              <a:gd name="connsiteY2517" fmla="*/ 731792 h 1145283"/>
              <a:gd name="connsiteX2518" fmla="*/ 1000492 w 1991501"/>
              <a:gd name="connsiteY2518" fmla="*/ 748054 h 1145283"/>
              <a:gd name="connsiteX2519" fmla="*/ 999047 w 1991501"/>
              <a:gd name="connsiteY2519" fmla="*/ 746049 h 1145283"/>
              <a:gd name="connsiteX2520" fmla="*/ 993899 w 1991501"/>
              <a:gd name="connsiteY2520" fmla="*/ 749498 h 1145283"/>
              <a:gd name="connsiteX2521" fmla="*/ 995615 w 1991501"/>
              <a:gd name="connsiteY2521" fmla="*/ 751877 h 1145283"/>
              <a:gd name="connsiteX2522" fmla="*/ 1000492 w 1991501"/>
              <a:gd name="connsiteY2522" fmla="*/ 748054 h 1145283"/>
              <a:gd name="connsiteX2523" fmla="*/ 927204 w 1991501"/>
              <a:gd name="connsiteY2523" fmla="*/ 633525 h 1145283"/>
              <a:gd name="connsiteX2524" fmla="*/ 928835 w 1991501"/>
              <a:gd name="connsiteY2524" fmla="*/ 634800 h 1145283"/>
              <a:gd name="connsiteX2525" fmla="*/ 932080 w 1991501"/>
              <a:gd name="connsiteY2525" fmla="*/ 627357 h 1145283"/>
              <a:gd name="connsiteX2526" fmla="*/ 927204 w 1991501"/>
              <a:gd name="connsiteY2526" fmla="*/ 633525 h 1145283"/>
              <a:gd name="connsiteX2527" fmla="*/ 1125147 w 1991501"/>
              <a:gd name="connsiteY2527" fmla="*/ 67511 h 1145283"/>
              <a:gd name="connsiteX2528" fmla="*/ 1123567 w 1991501"/>
              <a:gd name="connsiteY2528" fmla="*/ 69924 h 1145283"/>
              <a:gd name="connsiteX2529" fmla="*/ 1128257 w 1991501"/>
              <a:gd name="connsiteY2529" fmla="*/ 72387 h 1145283"/>
              <a:gd name="connsiteX2530" fmla="*/ 1129702 w 1991501"/>
              <a:gd name="connsiteY2530" fmla="*/ 70705 h 1145283"/>
              <a:gd name="connsiteX2531" fmla="*/ 1125147 w 1991501"/>
              <a:gd name="connsiteY2531" fmla="*/ 67511 h 1145283"/>
              <a:gd name="connsiteX2532" fmla="*/ 867221 w 1991501"/>
              <a:gd name="connsiteY2532" fmla="*/ 1077909 h 1145283"/>
              <a:gd name="connsiteX2533" fmla="*/ 868716 w 1991501"/>
              <a:gd name="connsiteY2533" fmla="*/ 1075870 h 1145283"/>
              <a:gd name="connsiteX2534" fmla="*/ 864111 w 1991501"/>
              <a:gd name="connsiteY2534" fmla="*/ 1072471 h 1145283"/>
              <a:gd name="connsiteX2535" fmla="*/ 862616 w 1991501"/>
              <a:gd name="connsiteY2535" fmla="*/ 1074510 h 1145283"/>
              <a:gd name="connsiteX2536" fmla="*/ 867221 w 1991501"/>
              <a:gd name="connsiteY2536" fmla="*/ 1077909 h 1145283"/>
              <a:gd name="connsiteX2537" fmla="*/ 507629 w 1991501"/>
              <a:gd name="connsiteY2537" fmla="*/ 351538 h 1145283"/>
              <a:gd name="connsiteX2538" fmla="*/ 508734 w 1991501"/>
              <a:gd name="connsiteY2538" fmla="*/ 348003 h 1145283"/>
              <a:gd name="connsiteX2539" fmla="*/ 506576 w 1991501"/>
              <a:gd name="connsiteY2539" fmla="*/ 346049 h 1145283"/>
              <a:gd name="connsiteX2540" fmla="*/ 504621 w 1991501"/>
              <a:gd name="connsiteY2540" fmla="*/ 348003 h 1145283"/>
              <a:gd name="connsiteX2541" fmla="*/ 507629 w 1991501"/>
              <a:gd name="connsiteY2541" fmla="*/ 351538 h 1145283"/>
              <a:gd name="connsiteX2542" fmla="*/ 1219149 w 1991501"/>
              <a:gd name="connsiteY2542" fmla="*/ 198793 h 1145283"/>
              <a:gd name="connsiteX2543" fmla="*/ 1213558 w 1991501"/>
              <a:gd name="connsiteY2543" fmla="*/ 203245 h 1145283"/>
              <a:gd name="connsiteX2544" fmla="*/ 1219149 w 1991501"/>
              <a:gd name="connsiteY2544" fmla="*/ 198793 h 1145283"/>
              <a:gd name="connsiteX2545" fmla="*/ 998588 w 1991501"/>
              <a:gd name="connsiteY2545" fmla="*/ 396159 h 1145283"/>
              <a:gd name="connsiteX2546" fmla="*/ 993100 w 1991501"/>
              <a:gd name="connsiteY2546" fmla="*/ 399898 h 1145283"/>
              <a:gd name="connsiteX2547" fmla="*/ 998588 w 1991501"/>
              <a:gd name="connsiteY2547" fmla="*/ 396159 h 1145283"/>
              <a:gd name="connsiteX2548" fmla="*/ 1493304 w 1991501"/>
              <a:gd name="connsiteY2548" fmla="*/ 924621 h 1145283"/>
              <a:gd name="connsiteX2549" fmla="*/ 1491553 w 1991501"/>
              <a:gd name="connsiteY2549" fmla="*/ 923585 h 1145283"/>
              <a:gd name="connsiteX2550" fmla="*/ 1488461 w 1991501"/>
              <a:gd name="connsiteY2550" fmla="*/ 929702 h 1145283"/>
              <a:gd name="connsiteX2551" fmla="*/ 1490126 w 1991501"/>
              <a:gd name="connsiteY2551" fmla="*/ 930517 h 1145283"/>
              <a:gd name="connsiteX2552" fmla="*/ 1493304 w 1991501"/>
              <a:gd name="connsiteY2552" fmla="*/ 924621 h 1145283"/>
              <a:gd name="connsiteX2553" fmla="*/ 499286 w 1991501"/>
              <a:gd name="connsiteY2553" fmla="*/ 220680 h 1145283"/>
              <a:gd name="connsiteX2554" fmla="*/ 500900 w 1991501"/>
              <a:gd name="connsiteY2554" fmla="*/ 221750 h 1145283"/>
              <a:gd name="connsiteX2555" fmla="*/ 504162 w 1991501"/>
              <a:gd name="connsiteY2555" fmla="*/ 215735 h 1145283"/>
              <a:gd name="connsiteX2556" fmla="*/ 502362 w 1991501"/>
              <a:gd name="connsiteY2556" fmla="*/ 214817 h 1145283"/>
              <a:gd name="connsiteX2557" fmla="*/ 499286 w 1991501"/>
              <a:gd name="connsiteY2557" fmla="*/ 220680 h 1145283"/>
              <a:gd name="connsiteX2558" fmla="*/ 866235 w 1991501"/>
              <a:gd name="connsiteY2558" fmla="*/ 137247 h 1145283"/>
              <a:gd name="connsiteX2559" fmla="*/ 868223 w 1991501"/>
              <a:gd name="connsiteY2559" fmla="*/ 138573 h 1145283"/>
              <a:gd name="connsiteX2560" fmla="*/ 872370 w 1991501"/>
              <a:gd name="connsiteY2560" fmla="*/ 132404 h 1145283"/>
              <a:gd name="connsiteX2561" fmla="*/ 870976 w 1991501"/>
              <a:gd name="connsiteY2561" fmla="*/ 131402 h 1145283"/>
              <a:gd name="connsiteX2562" fmla="*/ 866235 w 1991501"/>
              <a:gd name="connsiteY2562" fmla="*/ 137247 h 1145283"/>
              <a:gd name="connsiteX2563" fmla="*/ 1086864 w 1991501"/>
              <a:gd name="connsiteY2563" fmla="*/ 147222 h 1145283"/>
              <a:gd name="connsiteX2564" fmla="*/ 1088359 w 1991501"/>
              <a:gd name="connsiteY2564" fmla="*/ 148921 h 1145283"/>
              <a:gd name="connsiteX2565" fmla="*/ 1093083 w 1991501"/>
              <a:gd name="connsiteY2565" fmla="*/ 144554 h 1145283"/>
              <a:gd name="connsiteX2566" fmla="*/ 1092216 w 1991501"/>
              <a:gd name="connsiteY2566" fmla="*/ 143517 h 1145283"/>
              <a:gd name="connsiteX2567" fmla="*/ 1086864 w 1991501"/>
              <a:gd name="connsiteY2567" fmla="*/ 147222 h 1145283"/>
              <a:gd name="connsiteX2568" fmla="*/ 1069906 w 1991501"/>
              <a:gd name="connsiteY2568" fmla="*/ 148377 h 1145283"/>
              <a:gd name="connsiteX2569" fmla="*/ 1068070 w 1991501"/>
              <a:gd name="connsiteY2569" fmla="*/ 146797 h 1145283"/>
              <a:gd name="connsiteX2570" fmla="*/ 1063992 w 1991501"/>
              <a:gd name="connsiteY2570" fmla="*/ 151725 h 1145283"/>
              <a:gd name="connsiteX2571" fmla="*/ 1065590 w 1991501"/>
              <a:gd name="connsiteY2571" fmla="*/ 153084 h 1145283"/>
              <a:gd name="connsiteX2572" fmla="*/ 1069906 w 1991501"/>
              <a:gd name="connsiteY2572" fmla="*/ 148377 h 1145283"/>
              <a:gd name="connsiteX2573" fmla="*/ 922429 w 1991501"/>
              <a:gd name="connsiteY2573" fmla="*/ 996974 h 1145283"/>
              <a:gd name="connsiteX2574" fmla="*/ 924230 w 1991501"/>
              <a:gd name="connsiteY2574" fmla="*/ 998623 h 1145283"/>
              <a:gd name="connsiteX2575" fmla="*/ 928376 w 1991501"/>
              <a:gd name="connsiteY2575" fmla="*/ 993695 h 1145283"/>
              <a:gd name="connsiteX2576" fmla="*/ 926812 w 1991501"/>
              <a:gd name="connsiteY2576" fmla="*/ 992319 h 1145283"/>
              <a:gd name="connsiteX2577" fmla="*/ 922429 w 1991501"/>
              <a:gd name="connsiteY2577" fmla="*/ 996974 h 1145283"/>
              <a:gd name="connsiteX2578" fmla="*/ 1126201 w 1991501"/>
              <a:gd name="connsiteY2578" fmla="*/ 1008240 h 1145283"/>
              <a:gd name="connsiteX2579" fmla="*/ 1124382 w 1991501"/>
              <a:gd name="connsiteY2579" fmla="*/ 1006711 h 1145283"/>
              <a:gd name="connsiteX2580" fmla="*/ 1119948 w 1991501"/>
              <a:gd name="connsiteY2580" fmla="*/ 1012811 h 1145283"/>
              <a:gd name="connsiteX2581" fmla="*/ 1121307 w 1991501"/>
              <a:gd name="connsiteY2581" fmla="*/ 1013899 h 1145283"/>
              <a:gd name="connsiteX2582" fmla="*/ 1126201 w 1991501"/>
              <a:gd name="connsiteY2582" fmla="*/ 1008240 h 1145283"/>
              <a:gd name="connsiteX2583" fmla="*/ 1209157 w 1991501"/>
              <a:gd name="connsiteY2583" fmla="*/ 166083 h 1145283"/>
              <a:gd name="connsiteX2584" fmla="*/ 1210755 w 1991501"/>
              <a:gd name="connsiteY2584" fmla="*/ 167562 h 1145283"/>
              <a:gd name="connsiteX2585" fmla="*/ 1214510 w 1991501"/>
              <a:gd name="connsiteY2585" fmla="*/ 163313 h 1145283"/>
              <a:gd name="connsiteX2586" fmla="*/ 1213405 w 1991501"/>
              <a:gd name="connsiteY2586" fmla="*/ 162226 h 1145283"/>
              <a:gd name="connsiteX2587" fmla="*/ 1209157 w 1991501"/>
              <a:gd name="connsiteY2587" fmla="*/ 166083 h 1145283"/>
              <a:gd name="connsiteX2588" fmla="*/ 1059030 w 1991501"/>
              <a:gd name="connsiteY2588" fmla="*/ 516788 h 1145283"/>
              <a:gd name="connsiteX2589" fmla="*/ 1060508 w 1991501"/>
              <a:gd name="connsiteY2589" fmla="*/ 517994 h 1145283"/>
              <a:gd name="connsiteX2590" fmla="*/ 1065181 w 1991501"/>
              <a:gd name="connsiteY2590" fmla="*/ 511707 h 1145283"/>
              <a:gd name="connsiteX2591" fmla="*/ 1063465 w 1991501"/>
              <a:gd name="connsiteY2591" fmla="*/ 510535 h 1145283"/>
              <a:gd name="connsiteX2592" fmla="*/ 1059030 w 1991501"/>
              <a:gd name="connsiteY2592" fmla="*/ 516788 h 1145283"/>
              <a:gd name="connsiteX2593" fmla="*/ 1221256 w 1991501"/>
              <a:gd name="connsiteY2593" fmla="*/ 236992 h 1145283"/>
              <a:gd name="connsiteX2594" fmla="*/ 1220152 w 1991501"/>
              <a:gd name="connsiteY2594" fmla="*/ 235888 h 1145283"/>
              <a:gd name="connsiteX2595" fmla="*/ 1214425 w 1991501"/>
              <a:gd name="connsiteY2595" fmla="*/ 242141 h 1145283"/>
              <a:gd name="connsiteX2596" fmla="*/ 1215088 w 1991501"/>
              <a:gd name="connsiteY2596" fmla="*/ 242821 h 1145283"/>
              <a:gd name="connsiteX2597" fmla="*/ 1221256 w 1991501"/>
              <a:gd name="connsiteY2597" fmla="*/ 236992 h 1145283"/>
              <a:gd name="connsiteX2598" fmla="*/ 905419 w 1991501"/>
              <a:gd name="connsiteY2598" fmla="*/ 998028 h 1145283"/>
              <a:gd name="connsiteX2599" fmla="*/ 904434 w 1991501"/>
              <a:gd name="connsiteY2599" fmla="*/ 996703 h 1145283"/>
              <a:gd name="connsiteX2600" fmla="*/ 900798 w 1991501"/>
              <a:gd name="connsiteY2600" fmla="*/ 999098 h 1145283"/>
              <a:gd name="connsiteX2601" fmla="*/ 899438 w 1991501"/>
              <a:gd name="connsiteY2601" fmla="*/ 1001121 h 1145283"/>
              <a:gd name="connsiteX2602" fmla="*/ 900424 w 1991501"/>
              <a:gd name="connsiteY2602" fmla="*/ 1001919 h 1145283"/>
              <a:gd name="connsiteX2603" fmla="*/ 905419 w 1991501"/>
              <a:gd name="connsiteY2603" fmla="*/ 998028 h 1145283"/>
              <a:gd name="connsiteX2604" fmla="*/ 1488902 w 1991501"/>
              <a:gd name="connsiteY2604" fmla="*/ 797179 h 1145283"/>
              <a:gd name="connsiteX2605" fmla="*/ 1485011 w 1991501"/>
              <a:gd name="connsiteY2605" fmla="*/ 795021 h 1145283"/>
              <a:gd name="connsiteX2606" fmla="*/ 1483499 w 1991501"/>
              <a:gd name="connsiteY2606" fmla="*/ 796499 h 1145283"/>
              <a:gd name="connsiteX2607" fmla="*/ 1485860 w 1991501"/>
              <a:gd name="connsiteY2607" fmla="*/ 799337 h 1145283"/>
              <a:gd name="connsiteX2608" fmla="*/ 1488902 w 1991501"/>
              <a:gd name="connsiteY2608" fmla="*/ 797179 h 1145283"/>
              <a:gd name="connsiteX2609" fmla="*/ 777705 w 1991501"/>
              <a:gd name="connsiteY2609" fmla="*/ 981715 h 1145283"/>
              <a:gd name="connsiteX2610" fmla="*/ 779201 w 1991501"/>
              <a:gd name="connsiteY2610" fmla="*/ 983262 h 1145283"/>
              <a:gd name="connsiteX2611" fmla="*/ 783040 w 1991501"/>
              <a:gd name="connsiteY2611" fmla="*/ 979065 h 1145283"/>
              <a:gd name="connsiteX2612" fmla="*/ 781953 w 1991501"/>
              <a:gd name="connsiteY2612" fmla="*/ 977960 h 1145283"/>
              <a:gd name="connsiteX2613" fmla="*/ 777705 w 1991501"/>
              <a:gd name="connsiteY2613" fmla="*/ 981715 h 1145283"/>
              <a:gd name="connsiteX2614" fmla="*/ 773253 w 1991501"/>
              <a:gd name="connsiteY2614" fmla="*/ 946575 h 1145283"/>
              <a:gd name="connsiteX2615" fmla="*/ 778776 w 1991501"/>
              <a:gd name="connsiteY2615" fmla="*/ 942089 h 1145283"/>
              <a:gd name="connsiteX2616" fmla="*/ 773253 w 1991501"/>
              <a:gd name="connsiteY2616" fmla="*/ 946575 h 1145283"/>
              <a:gd name="connsiteX2617" fmla="*/ 817841 w 1991501"/>
              <a:gd name="connsiteY2617" fmla="*/ 1071928 h 1145283"/>
              <a:gd name="connsiteX2618" fmla="*/ 816566 w 1991501"/>
              <a:gd name="connsiteY2618" fmla="*/ 1070415 h 1145283"/>
              <a:gd name="connsiteX2619" fmla="*/ 812030 w 1991501"/>
              <a:gd name="connsiteY2619" fmla="*/ 1075105 h 1145283"/>
              <a:gd name="connsiteX2620" fmla="*/ 812964 w 1991501"/>
              <a:gd name="connsiteY2620" fmla="*/ 1075785 h 1145283"/>
              <a:gd name="connsiteX2621" fmla="*/ 817841 w 1991501"/>
              <a:gd name="connsiteY2621" fmla="*/ 1071928 h 1145283"/>
              <a:gd name="connsiteX2622" fmla="*/ 1019115 w 1991501"/>
              <a:gd name="connsiteY2622" fmla="*/ 112982 h 1145283"/>
              <a:gd name="connsiteX2623" fmla="*/ 1017755 w 1991501"/>
              <a:gd name="connsiteY2623" fmla="*/ 111776 h 1145283"/>
              <a:gd name="connsiteX2624" fmla="*/ 1013950 w 1991501"/>
              <a:gd name="connsiteY2624" fmla="*/ 117094 h 1145283"/>
              <a:gd name="connsiteX2625" fmla="*/ 1015445 w 1991501"/>
              <a:gd name="connsiteY2625" fmla="*/ 118165 h 1145283"/>
              <a:gd name="connsiteX2626" fmla="*/ 1019115 w 1991501"/>
              <a:gd name="connsiteY2626" fmla="*/ 112982 h 1145283"/>
              <a:gd name="connsiteX2627" fmla="*/ 228564 w 1991501"/>
              <a:gd name="connsiteY2627" fmla="*/ 952234 h 1145283"/>
              <a:gd name="connsiteX2628" fmla="*/ 230263 w 1991501"/>
              <a:gd name="connsiteY2628" fmla="*/ 954018 h 1145283"/>
              <a:gd name="connsiteX2629" fmla="*/ 234069 w 1991501"/>
              <a:gd name="connsiteY2629" fmla="*/ 950415 h 1145283"/>
              <a:gd name="connsiteX2630" fmla="*/ 232574 w 1991501"/>
              <a:gd name="connsiteY2630" fmla="*/ 948784 h 1145283"/>
              <a:gd name="connsiteX2631" fmla="*/ 228564 w 1991501"/>
              <a:gd name="connsiteY2631" fmla="*/ 952234 h 1145283"/>
              <a:gd name="connsiteX2632" fmla="*/ 346762 w 1991501"/>
              <a:gd name="connsiteY2632" fmla="*/ 427476 h 1145283"/>
              <a:gd name="connsiteX2633" fmla="*/ 345233 w 1991501"/>
              <a:gd name="connsiteY2633" fmla="*/ 426372 h 1145283"/>
              <a:gd name="connsiteX2634" fmla="*/ 341206 w 1991501"/>
              <a:gd name="connsiteY2634" fmla="*/ 432982 h 1145283"/>
              <a:gd name="connsiteX2635" fmla="*/ 342498 w 1991501"/>
              <a:gd name="connsiteY2635" fmla="*/ 433831 h 1145283"/>
              <a:gd name="connsiteX2636" fmla="*/ 346762 w 1991501"/>
              <a:gd name="connsiteY2636" fmla="*/ 427476 h 1145283"/>
              <a:gd name="connsiteX2637" fmla="*/ 1201120 w 1991501"/>
              <a:gd name="connsiteY2637" fmla="*/ 1042140 h 1145283"/>
              <a:gd name="connsiteX2638" fmla="*/ 1199336 w 1991501"/>
              <a:gd name="connsiteY2638" fmla="*/ 1040832 h 1145283"/>
              <a:gd name="connsiteX2639" fmla="*/ 1195700 w 1991501"/>
              <a:gd name="connsiteY2639" fmla="*/ 1045980 h 1145283"/>
              <a:gd name="connsiteX2640" fmla="*/ 1196889 w 1991501"/>
              <a:gd name="connsiteY2640" fmla="*/ 1046847 h 1145283"/>
              <a:gd name="connsiteX2641" fmla="*/ 1201120 w 1991501"/>
              <a:gd name="connsiteY2641" fmla="*/ 1042140 h 1145283"/>
              <a:gd name="connsiteX2642" fmla="*/ 1119064 w 1991501"/>
              <a:gd name="connsiteY2642" fmla="*/ 962225 h 1145283"/>
              <a:gd name="connsiteX2643" fmla="*/ 1116821 w 1991501"/>
              <a:gd name="connsiteY2643" fmla="*/ 961460 h 1145283"/>
              <a:gd name="connsiteX2644" fmla="*/ 1115275 w 1991501"/>
              <a:gd name="connsiteY2644" fmla="*/ 966541 h 1145283"/>
              <a:gd name="connsiteX2645" fmla="*/ 1117297 w 1991501"/>
              <a:gd name="connsiteY2645" fmla="*/ 967238 h 1145283"/>
              <a:gd name="connsiteX2646" fmla="*/ 1119064 w 1991501"/>
              <a:gd name="connsiteY2646" fmla="*/ 962225 h 1145283"/>
              <a:gd name="connsiteX2647" fmla="*/ 1758264 w 1991501"/>
              <a:gd name="connsiteY2647" fmla="*/ 194817 h 1145283"/>
              <a:gd name="connsiteX2648" fmla="*/ 1759947 w 1991501"/>
              <a:gd name="connsiteY2648" fmla="*/ 196618 h 1145283"/>
              <a:gd name="connsiteX2649" fmla="*/ 1763634 w 1991501"/>
              <a:gd name="connsiteY2649" fmla="*/ 192931 h 1145283"/>
              <a:gd name="connsiteX2650" fmla="*/ 1762207 w 1991501"/>
              <a:gd name="connsiteY2650" fmla="*/ 191402 h 1145283"/>
              <a:gd name="connsiteX2651" fmla="*/ 1758264 w 1991501"/>
              <a:gd name="connsiteY2651" fmla="*/ 194817 h 1145283"/>
              <a:gd name="connsiteX2652" fmla="*/ 927730 w 1991501"/>
              <a:gd name="connsiteY2652" fmla="*/ 113747 h 1145283"/>
              <a:gd name="connsiteX2653" fmla="*/ 929277 w 1991501"/>
              <a:gd name="connsiteY2653" fmla="*/ 114987 h 1145283"/>
              <a:gd name="connsiteX2654" fmla="*/ 934068 w 1991501"/>
              <a:gd name="connsiteY2654" fmla="*/ 109686 h 1145283"/>
              <a:gd name="connsiteX2655" fmla="*/ 933083 w 1991501"/>
              <a:gd name="connsiteY2655" fmla="*/ 108785 h 1145283"/>
              <a:gd name="connsiteX2656" fmla="*/ 927730 w 1991501"/>
              <a:gd name="connsiteY2656" fmla="*/ 113747 h 1145283"/>
              <a:gd name="connsiteX2657" fmla="*/ 358266 w 1991501"/>
              <a:gd name="connsiteY2657" fmla="*/ 476550 h 1145283"/>
              <a:gd name="connsiteX2658" fmla="*/ 359422 w 1991501"/>
              <a:gd name="connsiteY2658" fmla="*/ 477757 h 1145283"/>
              <a:gd name="connsiteX2659" fmla="*/ 363330 w 1991501"/>
              <a:gd name="connsiteY2659" fmla="*/ 472540 h 1145283"/>
              <a:gd name="connsiteX2660" fmla="*/ 362089 w 1991501"/>
              <a:gd name="connsiteY2660" fmla="*/ 471639 h 1145283"/>
              <a:gd name="connsiteX2661" fmla="*/ 358266 w 1991501"/>
              <a:gd name="connsiteY2661" fmla="*/ 476550 h 1145283"/>
              <a:gd name="connsiteX2662" fmla="*/ 1745690 w 1991501"/>
              <a:gd name="connsiteY2662" fmla="*/ 216754 h 1145283"/>
              <a:gd name="connsiteX2663" fmla="*/ 1747526 w 1991501"/>
              <a:gd name="connsiteY2663" fmla="*/ 217196 h 1145283"/>
              <a:gd name="connsiteX2664" fmla="*/ 1751162 w 1991501"/>
              <a:gd name="connsiteY2664" fmla="*/ 211232 h 1145283"/>
              <a:gd name="connsiteX2665" fmla="*/ 1750091 w 1991501"/>
              <a:gd name="connsiteY2665" fmla="*/ 210501 h 1145283"/>
              <a:gd name="connsiteX2666" fmla="*/ 1745690 w 1991501"/>
              <a:gd name="connsiteY2666" fmla="*/ 216754 h 1145283"/>
              <a:gd name="connsiteX2667" fmla="*/ 743908 w 1991501"/>
              <a:gd name="connsiteY2667" fmla="*/ 942089 h 1145283"/>
              <a:gd name="connsiteX2668" fmla="*/ 742972 w 1991501"/>
              <a:gd name="connsiteY2668" fmla="*/ 940713 h 1145283"/>
              <a:gd name="connsiteX2669" fmla="*/ 737722 w 1991501"/>
              <a:gd name="connsiteY2669" fmla="*/ 944366 h 1145283"/>
              <a:gd name="connsiteX2670" fmla="*/ 738504 w 1991501"/>
              <a:gd name="connsiteY2670" fmla="*/ 945505 h 1145283"/>
              <a:gd name="connsiteX2671" fmla="*/ 743908 w 1991501"/>
              <a:gd name="connsiteY2671" fmla="*/ 942089 h 1145283"/>
              <a:gd name="connsiteX2672" fmla="*/ 1651315 w 1991501"/>
              <a:gd name="connsiteY2672" fmla="*/ 712676 h 1145283"/>
              <a:gd name="connsiteX2673" fmla="*/ 1649650 w 1991501"/>
              <a:gd name="connsiteY2673" fmla="*/ 711367 h 1145283"/>
              <a:gd name="connsiteX2674" fmla="*/ 1645894 w 1991501"/>
              <a:gd name="connsiteY2674" fmla="*/ 718028 h 1145283"/>
              <a:gd name="connsiteX2675" fmla="*/ 1647271 w 1991501"/>
              <a:gd name="connsiteY2675" fmla="*/ 718827 h 1145283"/>
              <a:gd name="connsiteX2676" fmla="*/ 1651315 w 1991501"/>
              <a:gd name="connsiteY2676" fmla="*/ 712676 h 1145283"/>
              <a:gd name="connsiteX2677" fmla="*/ 671758 w 1991501"/>
              <a:gd name="connsiteY2677" fmla="*/ 986779 h 1145283"/>
              <a:gd name="connsiteX2678" fmla="*/ 670450 w 1991501"/>
              <a:gd name="connsiteY2678" fmla="*/ 985878 h 1145283"/>
              <a:gd name="connsiteX2679" fmla="*/ 666881 w 1991501"/>
              <a:gd name="connsiteY2679" fmla="*/ 990772 h 1145283"/>
              <a:gd name="connsiteX2680" fmla="*/ 668342 w 1991501"/>
              <a:gd name="connsiteY2680" fmla="*/ 991792 h 1145283"/>
              <a:gd name="connsiteX2681" fmla="*/ 671758 w 1991501"/>
              <a:gd name="connsiteY2681" fmla="*/ 986779 h 1145283"/>
              <a:gd name="connsiteX2682" fmla="*/ 1634017 w 1991501"/>
              <a:gd name="connsiteY2682" fmla="*/ 668411 h 1145283"/>
              <a:gd name="connsiteX2683" fmla="*/ 1632980 w 1991501"/>
              <a:gd name="connsiteY2683" fmla="*/ 667680 h 1145283"/>
              <a:gd name="connsiteX2684" fmla="*/ 1629021 w 1991501"/>
              <a:gd name="connsiteY2684" fmla="*/ 672778 h 1145283"/>
              <a:gd name="connsiteX2685" fmla="*/ 1630329 w 1991501"/>
              <a:gd name="connsiteY2685" fmla="*/ 673712 h 1145283"/>
              <a:gd name="connsiteX2686" fmla="*/ 1634017 w 1991501"/>
              <a:gd name="connsiteY2686" fmla="*/ 668411 h 1145283"/>
              <a:gd name="connsiteX2687" fmla="*/ 816957 w 1991501"/>
              <a:gd name="connsiteY2687" fmla="*/ 960220 h 1145283"/>
              <a:gd name="connsiteX2688" fmla="*/ 815309 w 1991501"/>
              <a:gd name="connsiteY2688" fmla="*/ 958674 h 1145283"/>
              <a:gd name="connsiteX2689" fmla="*/ 811757 w 1991501"/>
              <a:gd name="connsiteY2689" fmla="*/ 962344 h 1145283"/>
              <a:gd name="connsiteX2690" fmla="*/ 813049 w 1991501"/>
              <a:gd name="connsiteY2690" fmla="*/ 963686 h 1145283"/>
              <a:gd name="connsiteX2691" fmla="*/ 816957 w 1991501"/>
              <a:gd name="connsiteY2691" fmla="*/ 960220 h 1145283"/>
              <a:gd name="connsiteX2692" fmla="*/ 861766 w 1991501"/>
              <a:gd name="connsiteY2692" fmla="*/ 952506 h 1145283"/>
              <a:gd name="connsiteX2693" fmla="*/ 862616 w 1991501"/>
              <a:gd name="connsiteY2693" fmla="*/ 953610 h 1145283"/>
              <a:gd name="connsiteX2694" fmla="*/ 868020 w 1991501"/>
              <a:gd name="connsiteY2694" fmla="*/ 948801 h 1145283"/>
              <a:gd name="connsiteX2695" fmla="*/ 867170 w 1991501"/>
              <a:gd name="connsiteY2695" fmla="*/ 947850 h 1145283"/>
              <a:gd name="connsiteX2696" fmla="*/ 861766 w 1991501"/>
              <a:gd name="connsiteY2696" fmla="*/ 952506 h 1145283"/>
              <a:gd name="connsiteX2697" fmla="*/ 873440 w 1991501"/>
              <a:gd name="connsiteY2697" fmla="*/ 183211 h 1145283"/>
              <a:gd name="connsiteX2698" fmla="*/ 876005 w 1991501"/>
              <a:gd name="connsiteY2698" fmla="*/ 183772 h 1145283"/>
              <a:gd name="connsiteX2699" fmla="*/ 876770 w 1991501"/>
              <a:gd name="connsiteY2699" fmla="*/ 178556 h 1145283"/>
              <a:gd name="connsiteX2700" fmla="*/ 874901 w 1991501"/>
              <a:gd name="connsiteY2700" fmla="*/ 178165 h 1145283"/>
              <a:gd name="connsiteX2701" fmla="*/ 873440 w 1991501"/>
              <a:gd name="connsiteY2701" fmla="*/ 183211 h 1145283"/>
              <a:gd name="connsiteX2702" fmla="*/ 1138214 w 1991501"/>
              <a:gd name="connsiteY2702" fmla="*/ 173220 h 1145283"/>
              <a:gd name="connsiteX2703" fmla="*/ 1139047 w 1991501"/>
              <a:gd name="connsiteY2703" fmla="*/ 174647 h 1145283"/>
              <a:gd name="connsiteX2704" fmla="*/ 1143244 w 1991501"/>
              <a:gd name="connsiteY2704" fmla="*/ 172370 h 1145283"/>
              <a:gd name="connsiteX2705" fmla="*/ 1142310 w 1991501"/>
              <a:gd name="connsiteY2705" fmla="*/ 170790 h 1145283"/>
              <a:gd name="connsiteX2706" fmla="*/ 1138214 w 1991501"/>
              <a:gd name="connsiteY2706" fmla="*/ 173220 h 1145283"/>
              <a:gd name="connsiteX2707" fmla="*/ 1238096 w 1991501"/>
              <a:gd name="connsiteY2707" fmla="*/ 206627 h 1145283"/>
              <a:gd name="connsiteX2708" fmla="*/ 1239505 w 1991501"/>
              <a:gd name="connsiteY2708" fmla="*/ 207918 h 1145283"/>
              <a:gd name="connsiteX2709" fmla="*/ 1243465 w 1991501"/>
              <a:gd name="connsiteY2709" fmla="*/ 202719 h 1145283"/>
              <a:gd name="connsiteX2710" fmla="*/ 1242394 w 1991501"/>
              <a:gd name="connsiteY2710" fmla="*/ 201869 h 1145283"/>
              <a:gd name="connsiteX2711" fmla="*/ 1238096 w 1991501"/>
              <a:gd name="connsiteY2711" fmla="*/ 206627 h 1145283"/>
              <a:gd name="connsiteX2712" fmla="*/ 1014731 w 1991501"/>
              <a:gd name="connsiteY2712" fmla="*/ 926048 h 1145283"/>
              <a:gd name="connsiteX2713" fmla="*/ 1016074 w 1991501"/>
              <a:gd name="connsiteY2713" fmla="*/ 927102 h 1145283"/>
              <a:gd name="connsiteX2714" fmla="*/ 1019166 w 1991501"/>
              <a:gd name="connsiteY2714" fmla="*/ 921342 h 1145283"/>
              <a:gd name="connsiteX2715" fmla="*/ 1018079 w 1991501"/>
              <a:gd name="connsiteY2715" fmla="*/ 920713 h 1145283"/>
              <a:gd name="connsiteX2716" fmla="*/ 1014731 w 1991501"/>
              <a:gd name="connsiteY2716" fmla="*/ 926048 h 1145283"/>
              <a:gd name="connsiteX2717" fmla="*/ 1254935 w 1991501"/>
              <a:gd name="connsiteY2717" fmla="*/ 201036 h 1145283"/>
              <a:gd name="connsiteX2718" fmla="*/ 1254238 w 1991501"/>
              <a:gd name="connsiteY2718" fmla="*/ 199966 h 1145283"/>
              <a:gd name="connsiteX2719" fmla="*/ 1248835 w 1991501"/>
              <a:gd name="connsiteY2719" fmla="*/ 203245 h 1145283"/>
              <a:gd name="connsiteX2720" fmla="*/ 1249650 w 1991501"/>
              <a:gd name="connsiteY2720" fmla="*/ 204520 h 1145283"/>
              <a:gd name="connsiteX2721" fmla="*/ 1254935 w 1991501"/>
              <a:gd name="connsiteY2721" fmla="*/ 201036 h 1145283"/>
              <a:gd name="connsiteX2722" fmla="*/ 1452250 w 1991501"/>
              <a:gd name="connsiteY2722" fmla="*/ 857077 h 1145283"/>
              <a:gd name="connsiteX2723" fmla="*/ 1453575 w 1991501"/>
              <a:gd name="connsiteY2723" fmla="*/ 858504 h 1145283"/>
              <a:gd name="connsiteX2724" fmla="*/ 1457313 w 1991501"/>
              <a:gd name="connsiteY2724" fmla="*/ 854528 h 1145283"/>
              <a:gd name="connsiteX2725" fmla="*/ 1455530 w 1991501"/>
              <a:gd name="connsiteY2725" fmla="*/ 852846 h 1145283"/>
              <a:gd name="connsiteX2726" fmla="*/ 1452250 w 1991501"/>
              <a:gd name="connsiteY2726" fmla="*/ 857077 h 1145283"/>
              <a:gd name="connsiteX2727" fmla="*/ 754358 w 1991501"/>
              <a:gd name="connsiteY2727" fmla="*/ 938623 h 1145283"/>
              <a:gd name="connsiteX2728" fmla="*/ 752828 w 1991501"/>
              <a:gd name="connsiteY2728" fmla="*/ 937433 h 1145283"/>
              <a:gd name="connsiteX2729" fmla="*/ 748971 w 1991501"/>
              <a:gd name="connsiteY2729" fmla="*/ 942599 h 1145283"/>
              <a:gd name="connsiteX2730" fmla="*/ 750092 w 1991501"/>
              <a:gd name="connsiteY2730" fmla="*/ 943432 h 1145283"/>
              <a:gd name="connsiteX2731" fmla="*/ 754358 w 1991501"/>
              <a:gd name="connsiteY2731" fmla="*/ 938623 h 1145283"/>
              <a:gd name="connsiteX2732" fmla="*/ 981987 w 1991501"/>
              <a:gd name="connsiteY2732" fmla="*/ 1051571 h 1145283"/>
              <a:gd name="connsiteX2733" fmla="*/ 983346 w 1991501"/>
              <a:gd name="connsiteY2733" fmla="*/ 1052998 h 1145283"/>
              <a:gd name="connsiteX2734" fmla="*/ 987645 w 1991501"/>
              <a:gd name="connsiteY2734" fmla="*/ 1049447 h 1145283"/>
              <a:gd name="connsiteX2735" fmla="*/ 985657 w 1991501"/>
              <a:gd name="connsiteY2735" fmla="*/ 1047323 h 1145283"/>
              <a:gd name="connsiteX2736" fmla="*/ 981987 w 1991501"/>
              <a:gd name="connsiteY2736" fmla="*/ 1051571 h 1145283"/>
              <a:gd name="connsiteX2737" fmla="*/ 612302 w 1991501"/>
              <a:gd name="connsiteY2737" fmla="*/ 21224 h 1145283"/>
              <a:gd name="connsiteX2738" fmla="*/ 614035 w 1991501"/>
              <a:gd name="connsiteY2738" fmla="*/ 19286 h 1145283"/>
              <a:gd name="connsiteX2739" fmla="*/ 610840 w 1991501"/>
              <a:gd name="connsiteY2739" fmla="*/ 16483 h 1145283"/>
              <a:gd name="connsiteX2740" fmla="*/ 609311 w 1991501"/>
              <a:gd name="connsiteY2740" fmla="*/ 17978 h 1145283"/>
              <a:gd name="connsiteX2741" fmla="*/ 612302 w 1991501"/>
              <a:gd name="connsiteY2741" fmla="*/ 21224 h 1145283"/>
              <a:gd name="connsiteX2742" fmla="*/ 1180679 w 1991501"/>
              <a:gd name="connsiteY2742" fmla="*/ 70790 h 1145283"/>
              <a:gd name="connsiteX2743" fmla="*/ 1179557 w 1991501"/>
              <a:gd name="connsiteY2743" fmla="*/ 69414 h 1145283"/>
              <a:gd name="connsiteX2744" fmla="*/ 1174935 w 1991501"/>
              <a:gd name="connsiteY2744" fmla="*/ 73764 h 1145283"/>
              <a:gd name="connsiteX2745" fmla="*/ 1175886 w 1991501"/>
              <a:gd name="connsiteY2745" fmla="*/ 74817 h 1145283"/>
              <a:gd name="connsiteX2746" fmla="*/ 1180679 w 1991501"/>
              <a:gd name="connsiteY2746" fmla="*/ 70790 h 1145283"/>
              <a:gd name="connsiteX2747" fmla="*/ 849243 w 1991501"/>
              <a:gd name="connsiteY2747" fmla="*/ 972692 h 1145283"/>
              <a:gd name="connsiteX2748" fmla="*/ 850110 w 1991501"/>
              <a:gd name="connsiteY2748" fmla="*/ 974596 h 1145283"/>
              <a:gd name="connsiteX2749" fmla="*/ 854018 w 1991501"/>
              <a:gd name="connsiteY2749" fmla="*/ 972132 h 1145283"/>
              <a:gd name="connsiteX2750" fmla="*/ 853219 w 1991501"/>
              <a:gd name="connsiteY2750" fmla="*/ 970755 h 1145283"/>
              <a:gd name="connsiteX2751" fmla="*/ 849243 w 1991501"/>
              <a:gd name="connsiteY2751" fmla="*/ 972692 h 1145283"/>
              <a:gd name="connsiteX2752" fmla="*/ 773848 w 1991501"/>
              <a:gd name="connsiteY2752" fmla="*/ 1053202 h 1145283"/>
              <a:gd name="connsiteX2753" fmla="*/ 775989 w 1991501"/>
              <a:gd name="connsiteY2753" fmla="*/ 1050432 h 1145283"/>
              <a:gd name="connsiteX2754" fmla="*/ 774680 w 1991501"/>
              <a:gd name="connsiteY2754" fmla="*/ 1048920 h 1145283"/>
              <a:gd name="connsiteX2755" fmla="*/ 772081 w 1991501"/>
              <a:gd name="connsiteY2755" fmla="*/ 1050161 h 1145283"/>
              <a:gd name="connsiteX2756" fmla="*/ 773848 w 1991501"/>
              <a:gd name="connsiteY2756" fmla="*/ 1053202 h 1145283"/>
              <a:gd name="connsiteX2757" fmla="*/ 1175411 w 1991501"/>
              <a:gd name="connsiteY2757" fmla="*/ 185098 h 1145283"/>
              <a:gd name="connsiteX2758" fmla="*/ 1176906 w 1991501"/>
              <a:gd name="connsiteY2758" fmla="*/ 186780 h 1145283"/>
              <a:gd name="connsiteX2759" fmla="*/ 1179948 w 1991501"/>
              <a:gd name="connsiteY2759" fmla="*/ 183738 h 1145283"/>
              <a:gd name="connsiteX2760" fmla="*/ 1178860 w 1991501"/>
              <a:gd name="connsiteY2760" fmla="*/ 182566 h 1145283"/>
              <a:gd name="connsiteX2761" fmla="*/ 1175411 w 1991501"/>
              <a:gd name="connsiteY2761" fmla="*/ 185098 h 1145283"/>
              <a:gd name="connsiteX2762" fmla="*/ 977586 w 1991501"/>
              <a:gd name="connsiteY2762" fmla="*/ 218895 h 1145283"/>
              <a:gd name="connsiteX2763" fmla="*/ 976346 w 1991501"/>
              <a:gd name="connsiteY2763" fmla="*/ 218216 h 1145283"/>
              <a:gd name="connsiteX2764" fmla="*/ 973219 w 1991501"/>
              <a:gd name="connsiteY2764" fmla="*/ 223976 h 1145283"/>
              <a:gd name="connsiteX2765" fmla="*/ 974306 w 1991501"/>
              <a:gd name="connsiteY2765" fmla="*/ 224571 h 1145283"/>
              <a:gd name="connsiteX2766" fmla="*/ 977586 w 1991501"/>
              <a:gd name="connsiteY2766" fmla="*/ 218895 h 1145283"/>
              <a:gd name="connsiteX2767" fmla="*/ 705284 w 1991501"/>
              <a:gd name="connsiteY2767" fmla="*/ 97332 h 1145283"/>
              <a:gd name="connsiteX2768" fmla="*/ 703635 w 1991501"/>
              <a:gd name="connsiteY2768" fmla="*/ 95973 h 1145283"/>
              <a:gd name="connsiteX2769" fmla="*/ 701427 w 1991501"/>
              <a:gd name="connsiteY2769" fmla="*/ 98879 h 1145283"/>
              <a:gd name="connsiteX2770" fmla="*/ 703040 w 1991501"/>
              <a:gd name="connsiteY2770" fmla="*/ 100306 h 1145283"/>
              <a:gd name="connsiteX2771" fmla="*/ 705284 w 1991501"/>
              <a:gd name="connsiteY2771" fmla="*/ 97332 h 1145283"/>
              <a:gd name="connsiteX2772" fmla="*/ 1382140 w 1991501"/>
              <a:gd name="connsiteY2772" fmla="*/ 1129226 h 1145283"/>
              <a:gd name="connsiteX2773" fmla="*/ 1378163 w 1991501"/>
              <a:gd name="connsiteY2773" fmla="*/ 1125997 h 1145283"/>
              <a:gd name="connsiteX2774" fmla="*/ 1382140 w 1991501"/>
              <a:gd name="connsiteY2774" fmla="*/ 1129226 h 1145283"/>
              <a:gd name="connsiteX2775" fmla="*/ 1128766 w 1991501"/>
              <a:gd name="connsiteY2775" fmla="*/ 990687 h 1145283"/>
              <a:gd name="connsiteX2776" fmla="*/ 1134561 w 1991501"/>
              <a:gd name="connsiteY2776" fmla="*/ 986065 h 1145283"/>
              <a:gd name="connsiteX2777" fmla="*/ 1133796 w 1991501"/>
              <a:gd name="connsiteY2777" fmla="*/ 985301 h 1145283"/>
              <a:gd name="connsiteX2778" fmla="*/ 1128766 w 1991501"/>
              <a:gd name="connsiteY2778" fmla="*/ 990687 h 1145283"/>
              <a:gd name="connsiteX2779" fmla="*/ 1228903 w 1991501"/>
              <a:gd name="connsiteY2779" fmla="*/ 112336 h 1145283"/>
              <a:gd name="connsiteX2780" fmla="*/ 1230313 w 1991501"/>
              <a:gd name="connsiteY2780" fmla="*/ 111640 h 1145283"/>
              <a:gd name="connsiteX2781" fmla="*/ 1228596 w 1991501"/>
              <a:gd name="connsiteY2781" fmla="*/ 108122 h 1145283"/>
              <a:gd name="connsiteX2782" fmla="*/ 1227237 w 1991501"/>
              <a:gd name="connsiteY2782" fmla="*/ 108853 h 1145283"/>
              <a:gd name="connsiteX2783" fmla="*/ 1228903 w 1991501"/>
              <a:gd name="connsiteY2783" fmla="*/ 112336 h 1145283"/>
              <a:gd name="connsiteX2784" fmla="*/ 1605249 w 1991501"/>
              <a:gd name="connsiteY2784" fmla="*/ 809498 h 1145283"/>
              <a:gd name="connsiteX2785" fmla="*/ 1603838 w 1991501"/>
              <a:gd name="connsiteY2785" fmla="*/ 811639 h 1145283"/>
              <a:gd name="connsiteX2786" fmla="*/ 1605249 w 1991501"/>
              <a:gd name="connsiteY2786" fmla="*/ 813185 h 1145283"/>
              <a:gd name="connsiteX2787" fmla="*/ 1606965 w 1991501"/>
              <a:gd name="connsiteY2787" fmla="*/ 810976 h 1145283"/>
              <a:gd name="connsiteX2788" fmla="*/ 1605249 w 1991501"/>
              <a:gd name="connsiteY2788" fmla="*/ 809498 h 1145283"/>
              <a:gd name="connsiteX2789" fmla="*/ 1003754 w 1991501"/>
              <a:gd name="connsiteY2789" fmla="*/ 95072 h 1145283"/>
              <a:gd name="connsiteX2790" fmla="*/ 1005760 w 1991501"/>
              <a:gd name="connsiteY2790" fmla="*/ 97043 h 1145283"/>
              <a:gd name="connsiteX2791" fmla="*/ 1009667 w 1991501"/>
              <a:gd name="connsiteY2791" fmla="*/ 93084 h 1145283"/>
              <a:gd name="connsiteX2792" fmla="*/ 1008852 w 1991501"/>
              <a:gd name="connsiteY2792" fmla="*/ 92336 h 1145283"/>
              <a:gd name="connsiteX2793" fmla="*/ 1003754 w 1991501"/>
              <a:gd name="connsiteY2793" fmla="*/ 95072 h 1145283"/>
              <a:gd name="connsiteX2794" fmla="*/ 540118 w 1991501"/>
              <a:gd name="connsiteY2794" fmla="*/ 288275 h 1145283"/>
              <a:gd name="connsiteX2795" fmla="*/ 538776 w 1991501"/>
              <a:gd name="connsiteY2795" fmla="*/ 286865 h 1145283"/>
              <a:gd name="connsiteX2796" fmla="*/ 535038 w 1991501"/>
              <a:gd name="connsiteY2796" fmla="*/ 290824 h 1145283"/>
              <a:gd name="connsiteX2797" fmla="*/ 536838 w 1991501"/>
              <a:gd name="connsiteY2797" fmla="*/ 292523 h 1145283"/>
              <a:gd name="connsiteX2798" fmla="*/ 540118 w 1991501"/>
              <a:gd name="connsiteY2798" fmla="*/ 288275 h 1145283"/>
              <a:gd name="connsiteX2799" fmla="*/ 862650 w 1991501"/>
              <a:gd name="connsiteY2799" fmla="*/ 155412 h 1145283"/>
              <a:gd name="connsiteX2800" fmla="*/ 861750 w 1991501"/>
              <a:gd name="connsiteY2800" fmla="*/ 154732 h 1145283"/>
              <a:gd name="connsiteX2801" fmla="*/ 857909 w 1991501"/>
              <a:gd name="connsiteY2801" fmla="*/ 159235 h 1145283"/>
              <a:gd name="connsiteX2802" fmla="*/ 858860 w 1991501"/>
              <a:gd name="connsiteY2802" fmla="*/ 160000 h 1145283"/>
              <a:gd name="connsiteX2803" fmla="*/ 862650 w 1991501"/>
              <a:gd name="connsiteY2803" fmla="*/ 155412 h 1145283"/>
              <a:gd name="connsiteX2804" fmla="*/ 1217688 w 1991501"/>
              <a:gd name="connsiteY2804" fmla="*/ 92880 h 1145283"/>
              <a:gd name="connsiteX2805" fmla="*/ 1216413 w 1991501"/>
              <a:gd name="connsiteY2805" fmla="*/ 94936 h 1145283"/>
              <a:gd name="connsiteX2806" fmla="*/ 1217773 w 1991501"/>
              <a:gd name="connsiteY2806" fmla="*/ 96483 h 1145283"/>
              <a:gd name="connsiteX2807" fmla="*/ 1219370 w 1991501"/>
              <a:gd name="connsiteY2807" fmla="*/ 94410 h 1145283"/>
              <a:gd name="connsiteX2808" fmla="*/ 1217688 w 1991501"/>
              <a:gd name="connsiteY2808" fmla="*/ 92880 h 1145283"/>
              <a:gd name="connsiteX2809" fmla="*/ 1263635 w 1991501"/>
              <a:gd name="connsiteY2809" fmla="*/ 1067391 h 1145283"/>
              <a:gd name="connsiteX2810" fmla="*/ 1261783 w 1991501"/>
              <a:gd name="connsiteY2810" fmla="*/ 1065759 h 1145283"/>
              <a:gd name="connsiteX2811" fmla="*/ 1259641 w 1991501"/>
              <a:gd name="connsiteY2811" fmla="*/ 1066490 h 1145283"/>
              <a:gd name="connsiteX2812" fmla="*/ 1261545 w 1991501"/>
              <a:gd name="connsiteY2812" fmla="*/ 1068818 h 1145283"/>
              <a:gd name="connsiteX2813" fmla="*/ 1263635 w 1991501"/>
              <a:gd name="connsiteY2813" fmla="*/ 1067391 h 1145283"/>
              <a:gd name="connsiteX2814" fmla="*/ 854170 w 1991501"/>
              <a:gd name="connsiteY2814" fmla="*/ 102838 h 1145283"/>
              <a:gd name="connsiteX2815" fmla="*/ 855462 w 1991501"/>
              <a:gd name="connsiteY2815" fmla="*/ 103942 h 1145283"/>
              <a:gd name="connsiteX2816" fmla="*/ 857841 w 1991501"/>
              <a:gd name="connsiteY2816" fmla="*/ 100255 h 1145283"/>
              <a:gd name="connsiteX2817" fmla="*/ 856668 w 1991501"/>
              <a:gd name="connsiteY2817" fmla="*/ 99422 h 1145283"/>
              <a:gd name="connsiteX2818" fmla="*/ 854170 w 1991501"/>
              <a:gd name="connsiteY2818" fmla="*/ 102838 h 1145283"/>
              <a:gd name="connsiteX2819" fmla="*/ 1330194 w 1991501"/>
              <a:gd name="connsiteY2819" fmla="*/ 100816 h 1145283"/>
              <a:gd name="connsiteX2820" fmla="*/ 1328885 w 1991501"/>
              <a:gd name="connsiteY2820" fmla="*/ 99320 h 1145283"/>
              <a:gd name="connsiteX2821" fmla="*/ 1326609 w 1991501"/>
              <a:gd name="connsiteY2821" fmla="*/ 101920 h 1145283"/>
              <a:gd name="connsiteX2822" fmla="*/ 1327526 w 1991501"/>
              <a:gd name="connsiteY2822" fmla="*/ 102906 h 1145283"/>
              <a:gd name="connsiteX2823" fmla="*/ 1330194 w 1991501"/>
              <a:gd name="connsiteY2823" fmla="*/ 100816 h 1145283"/>
              <a:gd name="connsiteX2824" fmla="*/ 1380950 w 1991501"/>
              <a:gd name="connsiteY2824" fmla="*/ 115123 h 1145283"/>
              <a:gd name="connsiteX2825" fmla="*/ 1382547 w 1991501"/>
              <a:gd name="connsiteY2825" fmla="*/ 115531 h 1145283"/>
              <a:gd name="connsiteX2826" fmla="*/ 1384433 w 1991501"/>
              <a:gd name="connsiteY2826" fmla="*/ 110773 h 1145283"/>
              <a:gd name="connsiteX2827" fmla="*/ 1383210 w 1991501"/>
              <a:gd name="connsiteY2827" fmla="*/ 110297 h 1145283"/>
              <a:gd name="connsiteX2828" fmla="*/ 1380950 w 1991501"/>
              <a:gd name="connsiteY2828" fmla="*/ 115123 h 1145283"/>
              <a:gd name="connsiteX2829" fmla="*/ 1271588 w 1991501"/>
              <a:gd name="connsiteY2829" fmla="*/ 1073627 h 1145283"/>
              <a:gd name="connsiteX2830" fmla="*/ 1269532 w 1991501"/>
              <a:gd name="connsiteY2830" fmla="*/ 1071656 h 1145283"/>
              <a:gd name="connsiteX2831" fmla="*/ 1266252 w 1991501"/>
              <a:gd name="connsiteY2831" fmla="*/ 1075819 h 1145283"/>
              <a:gd name="connsiteX2832" fmla="*/ 1267781 w 1991501"/>
              <a:gd name="connsiteY2832" fmla="*/ 1077161 h 1145283"/>
              <a:gd name="connsiteX2833" fmla="*/ 1271588 w 1991501"/>
              <a:gd name="connsiteY2833" fmla="*/ 1073627 h 1145283"/>
              <a:gd name="connsiteX2834" fmla="*/ 854562 w 1991501"/>
              <a:gd name="connsiteY2834" fmla="*/ 135684 h 1145283"/>
              <a:gd name="connsiteX2835" fmla="*/ 855819 w 1991501"/>
              <a:gd name="connsiteY2835" fmla="*/ 137264 h 1145283"/>
              <a:gd name="connsiteX2836" fmla="*/ 858776 w 1991501"/>
              <a:gd name="connsiteY2836" fmla="*/ 135055 h 1145283"/>
              <a:gd name="connsiteX2837" fmla="*/ 857331 w 1991501"/>
              <a:gd name="connsiteY2837" fmla="*/ 133492 h 1145283"/>
              <a:gd name="connsiteX2838" fmla="*/ 854562 w 1991501"/>
              <a:gd name="connsiteY2838" fmla="*/ 135684 h 1145283"/>
              <a:gd name="connsiteX2839" fmla="*/ 1128988 w 1991501"/>
              <a:gd name="connsiteY2839" fmla="*/ 606525 h 1145283"/>
              <a:gd name="connsiteX2840" fmla="*/ 1126864 w 1991501"/>
              <a:gd name="connsiteY2840" fmla="*/ 604401 h 1145283"/>
              <a:gd name="connsiteX2841" fmla="*/ 1123635 w 1991501"/>
              <a:gd name="connsiteY2841" fmla="*/ 607544 h 1145283"/>
              <a:gd name="connsiteX2842" fmla="*/ 1125606 w 1991501"/>
              <a:gd name="connsiteY2842" fmla="*/ 609515 h 1145283"/>
              <a:gd name="connsiteX2843" fmla="*/ 1128988 w 1991501"/>
              <a:gd name="connsiteY2843" fmla="*/ 606525 h 1145283"/>
              <a:gd name="connsiteX2844" fmla="*/ 1769870 w 1991501"/>
              <a:gd name="connsiteY2844" fmla="*/ 614715 h 1145283"/>
              <a:gd name="connsiteX2845" fmla="*/ 1771077 w 1991501"/>
              <a:gd name="connsiteY2845" fmla="*/ 615191 h 1145283"/>
              <a:gd name="connsiteX2846" fmla="*/ 1773167 w 1991501"/>
              <a:gd name="connsiteY2846" fmla="*/ 609872 h 1145283"/>
              <a:gd name="connsiteX2847" fmla="*/ 1771960 w 1991501"/>
              <a:gd name="connsiteY2847" fmla="*/ 609396 h 1145283"/>
              <a:gd name="connsiteX2848" fmla="*/ 1769870 w 1991501"/>
              <a:gd name="connsiteY2848" fmla="*/ 614715 h 1145283"/>
              <a:gd name="connsiteX2849" fmla="*/ 863397 w 1991501"/>
              <a:gd name="connsiteY2849" fmla="*/ 538861 h 1145283"/>
              <a:gd name="connsiteX2850" fmla="*/ 865471 w 1991501"/>
              <a:gd name="connsiteY2850" fmla="*/ 540968 h 1145283"/>
              <a:gd name="connsiteX2851" fmla="*/ 868750 w 1991501"/>
              <a:gd name="connsiteY2851" fmla="*/ 537842 h 1145283"/>
              <a:gd name="connsiteX2852" fmla="*/ 866677 w 1991501"/>
              <a:gd name="connsiteY2852" fmla="*/ 535752 h 1145283"/>
              <a:gd name="connsiteX2853" fmla="*/ 863397 w 1991501"/>
              <a:gd name="connsiteY2853" fmla="*/ 538861 h 1145283"/>
              <a:gd name="connsiteX2854" fmla="*/ 1582921 w 1991501"/>
              <a:gd name="connsiteY2854" fmla="*/ 750314 h 1145283"/>
              <a:gd name="connsiteX2855" fmla="*/ 1584315 w 1991501"/>
              <a:gd name="connsiteY2855" fmla="*/ 751469 h 1145283"/>
              <a:gd name="connsiteX2856" fmla="*/ 1586523 w 1991501"/>
              <a:gd name="connsiteY2856" fmla="*/ 747442 h 1145283"/>
              <a:gd name="connsiteX2857" fmla="*/ 1585317 w 1991501"/>
              <a:gd name="connsiteY2857" fmla="*/ 746677 h 1145283"/>
              <a:gd name="connsiteX2858" fmla="*/ 1582921 w 1991501"/>
              <a:gd name="connsiteY2858" fmla="*/ 750314 h 1145283"/>
              <a:gd name="connsiteX2859" fmla="*/ 1442497 w 1991501"/>
              <a:gd name="connsiteY2859" fmla="*/ 886320 h 1145283"/>
              <a:gd name="connsiteX2860" fmla="*/ 1440508 w 1991501"/>
              <a:gd name="connsiteY2860" fmla="*/ 884876 h 1145283"/>
              <a:gd name="connsiteX2861" fmla="*/ 1438792 w 1991501"/>
              <a:gd name="connsiteY2861" fmla="*/ 886150 h 1145283"/>
              <a:gd name="connsiteX2862" fmla="*/ 1440746 w 1991501"/>
              <a:gd name="connsiteY2862" fmla="*/ 887833 h 1145283"/>
              <a:gd name="connsiteX2863" fmla="*/ 1442497 w 1991501"/>
              <a:gd name="connsiteY2863" fmla="*/ 886320 h 1145283"/>
              <a:gd name="connsiteX2864" fmla="*/ 1027119 w 1991501"/>
              <a:gd name="connsiteY2864" fmla="*/ 920169 h 1145283"/>
              <a:gd name="connsiteX2865" fmla="*/ 1028189 w 1991501"/>
              <a:gd name="connsiteY2865" fmla="*/ 920730 h 1145283"/>
              <a:gd name="connsiteX2866" fmla="*/ 1030653 w 1991501"/>
              <a:gd name="connsiteY2866" fmla="*/ 916278 h 1145283"/>
              <a:gd name="connsiteX2867" fmla="*/ 1029531 w 1991501"/>
              <a:gd name="connsiteY2867" fmla="*/ 915666 h 1145283"/>
              <a:gd name="connsiteX2868" fmla="*/ 1027119 w 1991501"/>
              <a:gd name="connsiteY2868" fmla="*/ 920169 h 1145283"/>
              <a:gd name="connsiteX2869" fmla="*/ 409261 w 1991501"/>
              <a:gd name="connsiteY2869" fmla="*/ 394528 h 1145283"/>
              <a:gd name="connsiteX2870" fmla="*/ 408037 w 1991501"/>
              <a:gd name="connsiteY2870" fmla="*/ 393899 h 1145283"/>
              <a:gd name="connsiteX2871" fmla="*/ 405862 w 1991501"/>
              <a:gd name="connsiteY2871" fmla="*/ 397876 h 1145283"/>
              <a:gd name="connsiteX2872" fmla="*/ 407137 w 1991501"/>
              <a:gd name="connsiteY2872" fmla="*/ 398555 h 1145283"/>
              <a:gd name="connsiteX2873" fmla="*/ 409261 w 1991501"/>
              <a:gd name="connsiteY2873" fmla="*/ 394528 h 1145283"/>
              <a:gd name="connsiteX2874" fmla="*/ 242600 w 1991501"/>
              <a:gd name="connsiteY2874" fmla="*/ 932591 h 1145283"/>
              <a:gd name="connsiteX2875" fmla="*/ 243772 w 1991501"/>
              <a:gd name="connsiteY2875" fmla="*/ 933134 h 1145283"/>
              <a:gd name="connsiteX2876" fmla="*/ 246219 w 1991501"/>
              <a:gd name="connsiteY2876" fmla="*/ 928088 h 1145283"/>
              <a:gd name="connsiteX2877" fmla="*/ 245046 w 1991501"/>
              <a:gd name="connsiteY2877" fmla="*/ 927544 h 1145283"/>
              <a:gd name="connsiteX2878" fmla="*/ 242600 w 1991501"/>
              <a:gd name="connsiteY2878" fmla="*/ 932591 h 1145283"/>
              <a:gd name="connsiteX2879" fmla="*/ 733678 w 1991501"/>
              <a:gd name="connsiteY2879" fmla="*/ 78114 h 1145283"/>
              <a:gd name="connsiteX2880" fmla="*/ 731197 w 1991501"/>
              <a:gd name="connsiteY2880" fmla="*/ 76585 h 1145283"/>
              <a:gd name="connsiteX2881" fmla="*/ 729243 w 1991501"/>
              <a:gd name="connsiteY2881" fmla="*/ 78488 h 1145283"/>
              <a:gd name="connsiteX2882" fmla="*/ 731163 w 1991501"/>
              <a:gd name="connsiteY2882" fmla="*/ 79626 h 1145283"/>
              <a:gd name="connsiteX2883" fmla="*/ 733678 w 1991501"/>
              <a:gd name="connsiteY2883" fmla="*/ 78114 h 1145283"/>
              <a:gd name="connsiteX2884" fmla="*/ 389141 w 1991501"/>
              <a:gd name="connsiteY2884" fmla="*/ 333764 h 1145283"/>
              <a:gd name="connsiteX2885" fmla="*/ 387205 w 1991501"/>
              <a:gd name="connsiteY2885" fmla="*/ 332421 h 1145283"/>
              <a:gd name="connsiteX2886" fmla="*/ 385590 w 1991501"/>
              <a:gd name="connsiteY2886" fmla="*/ 334035 h 1145283"/>
              <a:gd name="connsiteX2887" fmla="*/ 386983 w 1991501"/>
              <a:gd name="connsiteY2887" fmla="*/ 335531 h 1145283"/>
              <a:gd name="connsiteX2888" fmla="*/ 389141 w 1991501"/>
              <a:gd name="connsiteY2888" fmla="*/ 333764 h 1145283"/>
              <a:gd name="connsiteX2889" fmla="*/ 312642 w 1991501"/>
              <a:gd name="connsiteY2889" fmla="*/ 989736 h 1145283"/>
              <a:gd name="connsiteX2890" fmla="*/ 311232 w 1991501"/>
              <a:gd name="connsiteY2890" fmla="*/ 988733 h 1145283"/>
              <a:gd name="connsiteX2891" fmla="*/ 308836 w 1991501"/>
              <a:gd name="connsiteY2891" fmla="*/ 993644 h 1145283"/>
              <a:gd name="connsiteX2892" fmla="*/ 309940 w 1991501"/>
              <a:gd name="connsiteY2892" fmla="*/ 994222 h 1145283"/>
              <a:gd name="connsiteX2893" fmla="*/ 312642 w 1991501"/>
              <a:gd name="connsiteY2893" fmla="*/ 989736 h 1145283"/>
              <a:gd name="connsiteX2894" fmla="*/ 553933 w 1991501"/>
              <a:gd name="connsiteY2894" fmla="*/ 258488 h 1145283"/>
              <a:gd name="connsiteX2895" fmla="*/ 551809 w 1991501"/>
              <a:gd name="connsiteY2895" fmla="*/ 257519 h 1145283"/>
              <a:gd name="connsiteX2896" fmla="*/ 550211 w 1991501"/>
              <a:gd name="connsiteY2896" fmla="*/ 258929 h 1145283"/>
              <a:gd name="connsiteX2897" fmla="*/ 552489 w 1991501"/>
              <a:gd name="connsiteY2897" fmla="*/ 260357 h 1145283"/>
              <a:gd name="connsiteX2898" fmla="*/ 553933 w 1991501"/>
              <a:gd name="connsiteY2898" fmla="*/ 258488 h 1145283"/>
              <a:gd name="connsiteX2899" fmla="*/ 1787016 w 1991501"/>
              <a:gd name="connsiteY2899" fmla="*/ 228972 h 1145283"/>
              <a:gd name="connsiteX2900" fmla="*/ 1788307 w 1991501"/>
              <a:gd name="connsiteY2900" fmla="*/ 229550 h 1145283"/>
              <a:gd name="connsiteX2901" fmla="*/ 1790550 w 1991501"/>
              <a:gd name="connsiteY2901" fmla="*/ 224588 h 1145283"/>
              <a:gd name="connsiteX2902" fmla="*/ 1789327 w 1991501"/>
              <a:gd name="connsiteY2902" fmla="*/ 224027 h 1145283"/>
              <a:gd name="connsiteX2903" fmla="*/ 1787016 w 1991501"/>
              <a:gd name="connsiteY2903" fmla="*/ 228972 h 1145283"/>
              <a:gd name="connsiteX2904" fmla="*/ 965453 w 1991501"/>
              <a:gd name="connsiteY2904" fmla="*/ 225760 h 1145283"/>
              <a:gd name="connsiteX2905" fmla="*/ 964264 w 1991501"/>
              <a:gd name="connsiteY2905" fmla="*/ 224537 h 1145283"/>
              <a:gd name="connsiteX2906" fmla="*/ 961375 w 1991501"/>
              <a:gd name="connsiteY2906" fmla="*/ 229006 h 1145283"/>
              <a:gd name="connsiteX2907" fmla="*/ 962327 w 1991501"/>
              <a:gd name="connsiteY2907" fmla="*/ 229703 h 1145283"/>
              <a:gd name="connsiteX2908" fmla="*/ 965453 w 1991501"/>
              <a:gd name="connsiteY2908" fmla="*/ 225760 h 1145283"/>
              <a:gd name="connsiteX2909" fmla="*/ 1324212 w 1991501"/>
              <a:gd name="connsiteY2909" fmla="*/ 155718 h 1145283"/>
              <a:gd name="connsiteX2910" fmla="*/ 1322819 w 1991501"/>
              <a:gd name="connsiteY2910" fmla="*/ 155004 h 1145283"/>
              <a:gd name="connsiteX2911" fmla="*/ 1321069 w 1991501"/>
              <a:gd name="connsiteY2911" fmla="*/ 158827 h 1145283"/>
              <a:gd name="connsiteX2912" fmla="*/ 1322106 w 1991501"/>
              <a:gd name="connsiteY2912" fmla="*/ 159354 h 1145283"/>
              <a:gd name="connsiteX2913" fmla="*/ 1324212 w 1991501"/>
              <a:gd name="connsiteY2913" fmla="*/ 155718 h 1145283"/>
              <a:gd name="connsiteX2914" fmla="*/ 1137807 w 1991501"/>
              <a:gd name="connsiteY2914" fmla="*/ 1009668 h 1145283"/>
              <a:gd name="connsiteX2915" fmla="*/ 1136567 w 1991501"/>
              <a:gd name="connsiteY2915" fmla="*/ 1008070 h 1145283"/>
              <a:gd name="connsiteX2916" fmla="*/ 1133593 w 1991501"/>
              <a:gd name="connsiteY2916" fmla="*/ 1010296 h 1145283"/>
              <a:gd name="connsiteX2917" fmla="*/ 1135037 w 1991501"/>
              <a:gd name="connsiteY2917" fmla="*/ 1011860 h 1145283"/>
              <a:gd name="connsiteX2918" fmla="*/ 1137807 w 1991501"/>
              <a:gd name="connsiteY2918" fmla="*/ 1009668 h 1145283"/>
              <a:gd name="connsiteX2919" fmla="*/ 607799 w 1991501"/>
              <a:gd name="connsiteY2919" fmla="*/ 1034426 h 1145283"/>
              <a:gd name="connsiteX2920" fmla="*/ 609005 w 1991501"/>
              <a:gd name="connsiteY2920" fmla="*/ 1034986 h 1145283"/>
              <a:gd name="connsiteX2921" fmla="*/ 611231 w 1991501"/>
              <a:gd name="connsiteY2921" fmla="*/ 1030160 h 1145283"/>
              <a:gd name="connsiteX2922" fmla="*/ 610109 w 1991501"/>
              <a:gd name="connsiteY2922" fmla="*/ 1029634 h 1145283"/>
              <a:gd name="connsiteX2923" fmla="*/ 607799 w 1991501"/>
              <a:gd name="connsiteY2923" fmla="*/ 1034426 h 1145283"/>
              <a:gd name="connsiteX2924" fmla="*/ 1226269 w 1991501"/>
              <a:gd name="connsiteY2924" fmla="*/ 203789 h 1145283"/>
              <a:gd name="connsiteX2925" fmla="*/ 1227968 w 1991501"/>
              <a:gd name="connsiteY2925" fmla="*/ 204401 h 1145283"/>
              <a:gd name="connsiteX2926" fmla="*/ 1228987 w 1991501"/>
              <a:gd name="connsiteY2926" fmla="*/ 200782 h 1145283"/>
              <a:gd name="connsiteX2927" fmla="*/ 1227883 w 1991501"/>
              <a:gd name="connsiteY2927" fmla="*/ 200425 h 1145283"/>
              <a:gd name="connsiteX2928" fmla="*/ 1226269 w 1991501"/>
              <a:gd name="connsiteY2928" fmla="*/ 203789 h 1145283"/>
              <a:gd name="connsiteX2929" fmla="*/ 1058078 w 1991501"/>
              <a:gd name="connsiteY2929" fmla="*/ 1035615 h 1145283"/>
              <a:gd name="connsiteX2930" fmla="*/ 1058877 w 1991501"/>
              <a:gd name="connsiteY2930" fmla="*/ 1036499 h 1145283"/>
              <a:gd name="connsiteX2931" fmla="*/ 1062718 w 1991501"/>
              <a:gd name="connsiteY2931" fmla="*/ 1032964 h 1145283"/>
              <a:gd name="connsiteX2932" fmla="*/ 1061851 w 1991501"/>
              <a:gd name="connsiteY2932" fmla="*/ 1032030 h 1145283"/>
              <a:gd name="connsiteX2933" fmla="*/ 1058078 w 1991501"/>
              <a:gd name="connsiteY2933" fmla="*/ 1035615 h 1145283"/>
              <a:gd name="connsiteX2934" fmla="*/ 1138180 w 1991501"/>
              <a:gd name="connsiteY2934" fmla="*/ 1042531 h 1145283"/>
              <a:gd name="connsiteX2935" fmla="*/ 1136872 w 1991501"/>
              <a:gd name="connsiteY2935" fmla="*/ 1041409 h 1145283"/>
              <a:gd name="connsiteX2936" fmla="*/ 1134799 w 1991501"/>
              <a:gd name="connsiteY2936" fmla="*/ 1045097 h 1145283"/>
              <a:gd name="connsiteX2937" fmla="*/ 1136022 w 1991501"/>
              <a:gd name="connsiteY2937" fmla="*/ 1045827 h 1145283"/>
              <a:gd name="connsiteX2938" fmla="*/ 1138180 w 1991501"/>
              <a:gd name="connsiteY2938" fmla="*/ 1042531 h 1145283"/>
              <a:gd name="connsiteX2939" fmla="*/ 1288851 w 1991501"/>
              <a:gd name="connsiteY2939" fmla="*/ 1049430 h 1145283"/>
              <a:gd name="connsiteX2940" fmla="*/ 1290670 w 1991501"/>
              <a:gd name="connsiteY2940" fmla="*/ 1047289 h 1145283"/>
              <a:gd name="connsiteX2941" fmla="*/ 1289276 w 1991501"/>
              <a:gd name="connsiteY2941" fmla="*/ 1045912 h 1145283"/>
              <a:gd name="connsiteX2942" fmla="*/ 1287645 w 1991501"/>
              <a:gd name="connsiteY2942" fmla="*/ 1047544 h 1145283"/>
              <a:gd name="connsiteX2943" fmla="*/ 1288851 w 1991501"/>
              <a:gd name="connsiteY2943" fmla="*/ 1049430 h 1145283"/>
              <a:gd name="connsiteX2944" fmla="*/ 1683720 w 1991501"/>
              <a:gd name="connsiteY2944" fmla="*/ 152166 h 1145283"/>
              <a:gd name="connsiteX2945" fmla="*/ 1682377 w 1991501"/>
              <a:gd name="connsiteY2945" fmla="*/ 151147 h 1145283"/>
              <a:gd name="connsiteX2946" fmla="*/ 1679896 w 1991501"/>
              <a:gd name="connsiteY2946" fmla="*/ 156075 h 1145283"/>
              <a:gd name="connsiteX2947" fmla="*/ 1681051 w 1991501"/>
              <a:gd name="connsiteY2947" fmla="*/ 156703 h 1145283"/>
              <a:gd name="connsiteX2948" fmla="*/ 1683720 w 1991501"/>
              <a:gd name="connsiteY2948" fmla="*/ 152166 h 1145283"/>
              <a:gd name="connsiteX2949" fmla="*/ 726813 w 1991501"/>
              <a:gd name="connsiteY2949" fmla="*/ 70501 h 1145283"/>
              <a:gd name="connsiteX2950" fmla="*/ 725062 w 1991501"/>
              <a:gd name="connsiteY2950" fmla="*/ 68666 h 1145283"/>
              <a:gd name="connsiteX2951" fmla="*/ 721647 w 1991501"/>
              <a:gd name="connsiteY2951" fmla="*/ 72761 h 1145283"/>
              <a:gd name="connsiteX2952" fmla="*/ 723262 w 1991501"/>
              <a:gd name="connsiteY2952" fmla="*/ 74240 h 1145283"/>
              <a:gd name="connsiteX2953" fmla="*/ 726813 w 1991501"/>
              <a:gd name="connsiteY2953" fmla="*/ 70501 h 1145283"/>
              <a:gd name="connsiteX2954" fmla="*/ 1014816 w 1991501"/>
              <a:gd name="connsiteY2954" fmla="*/ 151164 h 1145283"/>
              <a:gd name="connsiteX2955" fmla="*/ 1015835 w 1991501"/>
              <a:gd name="connsiteY2955" fmla="*/ 152183 h 1145283"/>
              <a:gd name="connsiteX2956" fmla="*/ 1018350 w 1991501"/>
              <a:gd name="connsiteY2956" fmla="*/ 149465 h 1145283"/>
              <a:gd name="connsiteX2957" fmla="*/ 1017603 w 1991501"/>
              <a:gd name="connsiteY2957" fmla="*/ 148666 h 1145283"/>
              <a:gd name="connsiteX2958" fmla="*/ 1014816 w 1991501"/>
              <a:gd name="connsiteY2958" fmla="*/ 151164 h 1145283"/>
              <a:gd name="connsiteX2959" fmla="*/ 639523 w 1991501"/>
              <a:gd name="connsiteY2959" fmla="*/ 148207 h 1145283"/>
              <a:gd name="connsiteX2960" fmla="*/ 639473 w 1991501"/>
              <a:gd name="connsiteY2960" fmla="*/ 149652 h 1145283"/>
              <a:gd name="connsiteX2961" fmla="*/ 640696 w 1991501"/>
              <a:gd name="connsiteY2961" fmla="*/ 150484 h 1145283"/>
              <a:gd name="connsiteX2962" fmla="*/ 642837 w 1991501"/>
              <a:gd name="connsiteY2962" fmla="*/ 148972 h 1145283"/>
              <a:gd name="connsiteX2963" fmla="*/ 639523 w 1991501"/>
              <a:gd name="connsiteY2963" fmla="*/ 148207 h 1145283"/>
              <a:gd name="connsiteX2964" fmla="*/ 849753 w 1991501"/>
              <a:gd name="connsiteY2964" fmla="*/ 143721 h 1145283"/>
              <a:gd name="connsiteX2965" fmla="*/ 847900 w 1991501"/>
              <a:gd name="connsiteY2965" fmla="*/ 141852 h 1145283"/>
              <a:gd name="connsiteX2966" fmla="*/ 846575 w 1991501"/>
              <a:gd name="connsiteY2966" fmla="*/ 142379 h 1145283"/>
              <a:gd name="connsiteX2967" fmla="*/ 847373 w 1991501"/>
              <a:gd name="connsiteY2967" fmla="*/ 144435 h 1145283"/>
              <a:gd name="connsiteX2968" fmla="*/ 849753 w 1991501"/>
              <a:gd name="connsiteY2968" fmla="*/ 143721 h 1145283"/>
              <a:gd name="connsiteX2969" fmla="*/ 1029497 w 1991501"/>
              <a:gd name="connsiteY2969" fmla="*/ 102753 h 1145283"/>
              <a:gd name="connsiteX2970" fmla="*/ 1028121 w 1991501"/>
              <a:gd name="connsiteY2970" fmla="*/ 101614 h 1145283"/>
              <a:gd name="connsiteX2971" fmla="*/ 1026320 w 1991501"/>
              <a:gd name="connsiteY2971" fmla="*/ 105302 h 1145283"/>
              <a:gd name="connsiteX2972" fmla="*/ 1027645 w 1991501"/>
              <a:gd name="connsiteY2972" fmla="*/ 105947 h 1145283"/>
              <a:gd name="connsiteX2973" fmla="*/ 1029497 w 1991501"/>
              <a:gd name="connsiteY2973" fmla="*/ 102753 h 1145283"/>
              <a:gd name="connsiteX2974" fmla="*/ 1237603 w 1991501"/>
              <a:gd name="connsiteY2974" fmla="*/ 98912 h 1145283"/>
              <a:gd name="connsiteX2975" fmla="*/ 1236753 w 1991501"/>
              <a:gd name="connsiteY2975" fmla="*/ 97672 h 1145283"/>
              <a:gd name="connsiteX2976" fmla="*/ 1234017 w 1991501"/>
              <a:gd name="connsiteY2976" fmla="*/ 100527 h 1145283"/>
              <a:gd name="connsiteX2977" fmla="*/ 1234765 w 1991501"/>
              <a:gd name="connsiteY2977" fmla="*/ 101325 h 1145283"/>
              <a:gd name="connsiteX2978" fmla="*/ 1237603 w 1991501"/>
              <a:gd name="connsiteY2978" fmla="*/ 98912 h 1145283"/>
              <a:gd name="connsiteX2979" fmla="*/ 718198 w 1991501"/>
              <a:gd name="connsiteY2979" fmla="*/ 84962 h 1145283"/>
              <a:gd name="connsiteX2980" fmla="*/ 718690 w 1991501"/>
              <a:gd name="connsiteY2980" fmla="*/ 86610 h 1145283"/>
              <a:gd name="connsiteX2981" fmla="*/ 720713 w 1991501"/>
              <a:gd name="connsiteY2981" fmla="*/ 85625 h 1145283"/>
              <a:gd name="connsiteX2982" fmla="*/ 720135 w 1991501"/>
              <a:gd name="connsiteY2982" fmla="*/ 83942 h 1145283"/>
              <a:gd name="connsiteX2983" fmla="*/ 718198 w 1991501"/>
              <a:gd name="connsiteY2983" fmla="*/ 84962 h 1145283"/>
              <a:gd name="connsiteX2984" fmla="*/ 925674 w 1991501"/>
              <a:gd name="connsiteY2984" fmla="*/ 70671 h 1145283"/>
              <a:gd name="connsiteX2985" fmla="*/ 924978 w 1991501"/>
              <a:gd name="connsiteY2985" fmla="*/ 69737 h 1145283"/>
              <a:gd name="connsiteX2986" fmla="*/ 922055 w 1991501"/>
              <a:gd name="connsiteY2986" fmla="*/ 71980 h 1145283"/>
              <a:gd name="connsiteX2987" fmla="*/ 922666 w 1991501"/>
              <a:gd name="connsiteY2987" fmla="*/ 72812 h 1145283"/>
              <a:gd name="connsiteX2988" fmla="*/ 925674 w 1991501"/>
              <a:gd name="connsiteY2988" fmla="*/ 70671 h 1145283"/>
              <a:gd name="connsiteX2989" fmla="*/ 962973 w 1991501"/>
              <a:gd name="connsiteY2989" fmla="*/ 1043041 h 1145283"/>
              <a:gd name="connsiteX2990" fmla="*/ 964196 w 1991501"/>
              <a:gd name="connsiteY2990" fmla="*/ 1043652 h 1145283"/>
              <a:gd name="connsiteX2991" fmla="*/ 966099 w 1991501"/>
              <a:gd name="connsiteY2991" fmla="*/ 1040084 h 1145283"/>
              <a:gd name="connsiteX2992" fmla="*/ 964688 w 1991501"/>
              <a:gd name="connsiteY2992" fmla="*/ 1039404 h 1145283"/>
              <a:gd name="connsiteX2993" fmla="*/ 962973 w 1991501"/>
              <a:gd name="connsiteY2993" fmla="*/ 1043041 h 1145283"/>
              <a:gd name="connsiteX2994" fmla="*/ 201767 w 1991501"/>
              <a:gd name="connsiteY2994" fmla="*/ 920679 h 1145283"/>
              <a:gd name="connsiteX2995" fmla="*/ 203007 w 1991501"/>
              <a:gd name="connsiteY2995" fmla="*/ 921206 h 1145283"/>
              <a:gd name="connsiteX2996" fmla="*/ 204672 w 1991501"/>
              <a:gd name="connsiteY2996" fmla="*/ 917229 h 1145283"/>
              <a:gd name="connsiteX2997" fmla="*/ 203500 w 1991501"/>
              <a:gd name="connsiteY2997" fmla="*/ 916737 h 1145283"/>
              <a:gd name="connsiteX2998" fmla="*/ 201767 w 1991501"/>
              <a:gd name="connsiteY2998" fmla="*/ 920679 h 1145283"/>
              <a:gd name="connsiteX2999" fmla="*/ 1568104 w 1991501"/>
              <a:gd name="connsiteY2999" fmla="*/ 817518 h 1145283"/>
              <a:gd name="connsiteX3000" fmla="*/ 1566727 w 1991501"/>
              <a:gd name="connsiteY3000" fmla="*/ 817247 h 1145283"/>
              <a:gd name="connsiteX3001" fmla="*/ 1566064 w 1991501"/>
              <a:gd name="connsiteY3001" fmla="*/ 820594 h 1145283"/>
              <a:gd name="connsiteX3002" fmla="*/ 1567407 w 1991501"/>
              <a:gd name="connsiteY3002" fmla="*/ 820866 h 1145283"/>
              <a:gd name="connsiteX3003" fmla="*/ 1568104 w 1991501"/>
              <a:gd name="connsiteY3003" fmla="*/ 817518 h 1145283"/>
              <a:gd name="connsiteX3004" fmla="*/ 955003 w 1991501"/>
              <a:gd name="connsiteY3004" fmla="*/ 1032879 h 1145283"/>
              <a:gd name="connsiteX3005" fmla="*/ 956074 w 1991501"/>
              <a:gd name="connsiteY3005" fmla="*/ 1034222 h 1145283"/>
              <a:gd name="connsiteX3006" fmla="*/ 959081 w 1991501"/>
              <a:gd name="connsiteY3006" fmla="*/ 1031401 h 1145283"/>
              <a:gd name="connsiteX3007" fmla="*/ 958350 w 1991501"/>
              <a:gd name="connsiteY3007" fmla="*/ 1030517 h 1145283"/>
              <a:gd name="connsiteX3008" fmla="*/ 955003 w 1991501"/>
              <a:gd name="connsiteY3008" fmla="*/ 1032879 h 1145283"/>
              <a:gd name="connsiteX3009" fmla="*/ 552183 w 1991501"/>
              <a:gd name="connsiteY3009" fmla="*/ 454188 h 1145283"/>
              <a:gd name="connsiteX3010" fmla="*/ 550466 w 1991501"/>
              <a:gd name="connsiteY3010" fmla="*/ 453984 h 1145283"/>
              <a:gd name="connsiteX3011" fmla="*/ 550280 w 1991501"/>
              <a:gd name="connsiteY3011" fmla="*/ 456856 h 1145283"/>
              <a:gd name="connsiteX3012" fmla="*/ 551367 w 1991501"/>
              <a:gd name="connsiteY3012" fmla="*/ 456975 h 1145283"/>
              <a:gd name="connsiteX3013" fmla="*/ 552183 w 1991501"/>
              <a:gd name="connsiteY3013" fmla="*/ 454188 h 1145283"/>
              <a:gd name="connsiteX3014" fmla="*/ 763992 w 1991501"/>
              <a:gd name="connsiteY3014" fmla="*/ 1033321 h 1145283"/>
              <a:gd name="connsiteX3015" fmla="*/ 762395 w 1991501"/>
              <a:gd name="connsiteY3015" fmla="*/ 1035836 h 1145283"/>
              <a:gd name="connsiteX3016" fmla="*/ 763822 w 1991501"/>
              <a:gd name="connsiteY3016" fmla="*/ 1037212 h 1145283"/>
              <a:gd name="connsiteX3017" fmla="*/ 765318 w 1991501"/>
              <a:gd name="connsiteY3017" fmla="*/ 1035802 h 1145283"/>
              <a:gd name="connsiteX3018" fmla="*/ 763992 w 1991501"/>
              <a:gd name="connsiteY3018" fmla="*/ 1033321 h 1145283"/>
              <a:gd name="connsiteX3019" fmla="*/ 1127866 w 1991501"/>
              <a:gd name="connsiteY3019" fmla="*/ 1035275 h 1145283"/>
              <a:gd name="connsiteX3020" fmla="*/ 1128461 w 1991501"/>
              <a:gd name="connsiteY3020" fmla="*/ 1036754 h 1145283"/>
              <a:gd name="connsiteX3021" fmla="*/ 1131095 w 1991501"/>
              <a:gd name="connsiteY3021" fmla="*/ 1034986 h 1145283"/>
              <a:gd name="connsiteX3022" fmla="*/ 1130500 w 1991501"/>
              <a:gd name="connsiteY3022" fmla="*/ 1033984 h 1145283"/>
              <a:gd name="connsiteX3023" fmla="*/ 1127866 w 1991501"/>
              <a:gd name="connsiteY3023" fmla="*/ 1035275 h 1145283"/>
              <a:gd name="connsiteX3024" fmla="*/ 1512641 w 1991501"/>
              <a:gd name="connsiteY3024" fmla="*/ 772863 h 1145283"/>
              <a:gd name="connsiteX3025" fmla="*/ 1510330 w 1991501"/>
              <a:gd name="connsiteY3025" fmla="*/ 774035 h 1145283"/>
              <a:gd name="connsiteX3026" fmla="*/ 1510771 w 1991501"/>
              <a:gd name="connsiteY3026" fmla="*/ 776533 h 1145283"/>
              <a:gd name="connsiteX3027" fmla="*/ 1512641 w 1991501"/>
              <a:gd name="connsiteY3027" fmla="*/ 772863 h 1145283"/>
              <a:gd name="connsiteX3028" fmla="*/ 1499488 w 1991501"/>
              <a:gd name="connsiteY3028" fmla="*/ 772829 h 1145283"/>
              <a:gd name="connsiteX3029" fmla="*/ 1498146 w 1991501"/>
              <a:gd name="connsiteY3029" fmla="*/ 771979 h 1145283"/>
              <a:gd name="connsiteX3030" fmla="*/ 1497229 w 1991501"/>
              <a:gd name="connsiteY3030" fmla="*/ 773661 h 1145283"/>
              <a:gd name="connsiteX3031" fmla="*/ 1498724 w 1991501"/>
              <a:gd name="connsiteY3031" fmla="*/ 774018 h 1145283"/>
              <a:gd name="connsiteX3032" fmla="*/ 1499488 w 1991501"/>
              <a:gd name="connsiteY3032" fmla="*/ 772829 h 1145283"/>
              <a:gd name="connsiteX3033" fmla="*/ 754748 w 1991501"/>
              <a:gd name="connsiteY3033" fmla="*/ 1046558 h 1145283"/>
              <a:gd name="connsiteX3034" fmla="*/ 755632 w 1991501"/>
              <a:gd name="connsiteY3034" fmla="*/ 1047731 h 1145283"/>
              <a:gd name="connsiteX3035" fmla="*/ 758334 w 1991501"/>
              <a:gd name="connsiteY3035" fmla="*/ 1044791 h 1145283"/>
              <a:gd name="connsiteX3036" fmla="*/ 757586 w 1991501"/>
              <a:gd name="connsiteY3036" fmla="*/ 1044060 h 1145283"/>
              <a:gd name="connsiteX3037" fmla="*/ 754748 w 1991501"/>
              <a:gd name="connsiteY3037" fmla="*/ 1046558 h 1145283"/>
              <a:gd name="connsiteX3038" fmla="*/ 1014578 w 1991501"/>
              <a:gd name="connsiteY3038" fmla="*/ 749277 h 1145283"/>
              <a:gd name="connsiteX3039" fmla="*/ 1015853 w 1991501"/>
              <a:gd name="connsiteY3039" fmla="*/ 750433 h 1145283"/>
              <a:gd name="connsiteX3040" fmla="*/ 1017891 w 1991501"/>
              <a:gd name="connsiteY3040" fmla="*/ 746847 h 1145283"/>
              <a:gd name="connsiteX3041" fmla="*/ 1017178 w 1991501"/>
              <a:gd name="connsiteY3041" fmla="*/ 746388 h 1145283"/>
              <a:gd name="connsiteX3042" fmla="*/ 1014578 w 1991501"/>
              <a:gd name="connsiteY3042" fmla="*/ 749277 h 1145283"/>
              <a:gd name="connsiteX3043" fmla="*/ 1352777 w 1991501"/>
              <a:gd name="connsiteY3043" fmla="*/ 997127 h 1145283"/>
              <a:gd name="connsiteX3044" fmla="*/ 1352845 w 1991501"/>
              <a:gd name="connsiteY3044" fmla="*/ 995700 h 1145283"/>
              <a:gd name="connsiteX3045" fmla="*/ 1351638 w 1991501"/>
              <a:gd name="connsiteY3045" fmla="*/ 994867 h 1145283"/>
              <a:gd name="connsiteX3046" fmla="*/ 1349514 w 1991501"/>
              <a:gd name="connsiteY3046" fmla="*/ 996363 h 1145283"/>
              <a:gd name="connsiteX3047" fmla="*/ 1352777 w 1991501"/>
              <a:gd name="connsiteY3047" fmla="*/ 997127 h 1145283"/>
              <a:gd name="connsiteX3048" fmla="*/ 479677 w 1991501"/>
              <a:gd name="connsiteY3048" fmla="*/ 372625 h 1145283"/>
              <a:gd name="connsiteX3049" fmla="*/ 482038 w 1991501"/>
              <a:gd name="connsiteY3049" fmla="*/ 371249 h 1145283"/>
              <a:gd name="connsiteX3050" fmla="*/ 481546 w 1991501"/>
              <a:gd name="connsiteY3050" fmla="*/ 368785 h 1145283"/>
              <a:gd name="connsiteX3051" fmla="*/ 479677 w 1991501"/>
              <a:gd name="connsiteY3051" fmla="*/ 372625 h 1145283"/>
              <a:gd name="connsiteX3052" fmla="*/ 974374 w 1991501"/>
              <a:gd name="connsiteY3052" fmla="*/ 397859 h 1145283"/>
              <a:gd name="connsiteX3053" fmla="*/ 975258 w 1991501"/>
              <a:gd name="connsiteY3053" fmla="*/ 399014 h 1145283"/>
              <a:gd name="connsiteX3054" fmla="*/ 977654 w 1991501"/>
              <a:gd name="connsiteY3054" fmla="*/ 395684 h 1145283"/>
              <a:gd name="connsiteX3055" fmla="*/ 976617 w 1991501"/>
              <a:gd name="connsiteY3055" fmla="*/ 394936 h 1145283"/>
              <a:gd name="connsiteX3056" fmla="*/ 974374 w 1991501"/>
              <a:gd name="connsiteY3056" fmla="*/ 397859 h 1145283"/>
              <a:gd name="connsiteX3057" fmla="*/ 763143 w 1991501"/>
              <a:gd name="connsiteY3057" fmla="*/ 944961 h 1145283"/>
              <a:gd name="connsiteX3058" fmla="*/ 764264 w 1991501"/>
              <a:gd name="connsiteY3058" fmla="*/ 945420 h 1145283"/>
              <a:gd name="connsiteX3059" fmla="*/ 765827 w 1991501"/>
              <a:gd name="connsiteY3059" fmla="*/ 941630 h 1145283"/>
              <a:gd name="connsiteX3060" fmla="*/ 764689 w 1991501"/>
              <a:gd name="connsiteY3060" fmla="*/ 941172 h 1145283"/>
              <a:gd name="connsiteX3061" fmla="*/ 763143 w 1991501"/>
              <a:gd name="connsiteY3061" fmla="*/ 944961 h 1145283"/>
              <a:gd name="connsiteX3062" fmla="*/ 1272777 w 1991501"/>
              <a:gd name="connsiteY3062" fmla="*/ 1061545 h 1145283"/>
              <a:gd name="connsiteX3063" fmla="*/ 1274187 w 1991501"/>
              <a:gd name="connsiteY3063" fmla="*/ 1059863 h 1145283"/>
              <a:gd name="connsiteX3064" fmla="*/ 1272674 w 1991501"/>
              <a:gd name="connsiteY3064" fmla="*/ 1058912 h 1145283"/>
              <a:gd name="connsiteX3065" fmla="*/ 1271299 w 1991501"/>
              <a:gd name="connsiteY3065" fmla="*/ 1060696 h 1145283"/>
              <a:gd name="connsiteX3066" fmla="*/ 1272777 w 1991501"/>
              <a:gd name="connsiteY3066" fmla="*/ 1061545 h 1145283"/>
              <a:gd name="connsiteX3067" fmla="*/ 772794 w 1991501"/>
              <a:gd name="connsiteY3067" fmla="*/ 186457 h 1145283"/>
              <a:gd name="connsiteX3068" fmla="*/ 774137 w 1991501"/>
              <a:gd name="connsiteY3068" fmla="*/ 187137 h 1145283"/>
              <a:gd name="connsiteX3069" fmla="*/ 775700 w 1991501"/>
              <a:gd name="connsiteY3069" fmla="*/ 185556 h 1145283"/>
              <a:gd name="connsiteX3070" fmla="*/ 774188 w 1991501"/>
              <a:gd name="connsiteY3070" fmla="*/ 184707 h 1145283"/>
              <a:gd name="connsiteX3071" fmla="*/ 772794 w 1991501"/>
              <a:gd name="connsiteY3071" fmla="*/ 186457 h 1145283"/>
              <a:gd name="connsiteX3072" fmla="*/ 426762 w 1991501"/>
              <a:gd name="connsiteY3072" fmla="*/ 326236 h 1145283"/>
              <a:gd name="connsiteX3073" fmla="*/ 425879 w 1991501"/>
              <a:gd name="connsiteY3073" fmla="*/ 324639 h 1145283"/>
              <a:gd name="connsiteX3074" fmla="*/ 424400 w 1991501"/>
              <a:gd name="connsiteY3074" fmla="*/ 326236 h 1145283"/>
              <a:gd name="connsiteX3075" fmla="*/ 425403 w 1991501"/>
              <a:gd name="connsiteY3075" fmla="*/ 327969 h 1145283"/>
              <a:gd name="connsiteX3076" fmla="*/ 426762 w 1991501"/>
              <a:gd name="connsiteY3076" fmla="*/ 326236 h 1145283"/>
              <a:gd name="connsiteX3077" fmla="*/ 980458 w 1991501"/>
              <a:gd name="connsiteY3077" fmla="*/ 972828 h 1145283"/>
              <a:gd name="connsiteX3078" fmla="*/ 979098 w 1991501"/>
              <a:gd name="connsiteY3078" fmla="*/ 971758 h 1145283"/>
              <a:gd name="connsiteX3079" fmla="*/ 977365 w 1991501"/>
              <a:gd name="connsiteY3079" fmla="*/ 975411 h 1145283"/>
              <a:gd name="connsiteX3080" fmla="*/ 978334 w 1991501"/>
              <a:gd name="connsiteY3080" fmla="*/ 975921 h 1145283"/>
              <a:gd name="connsiteX3081" fmla="*/ 980458 w 1991501"/>
              <a:gd name="connsiteY3081" fmla="*/ 972828 h 1145283"/>
              <a:gd name="connsiteX3082" fmla="*/ 893202 w 1991501"/>
              <a:gd name="connsiteY3082" fmla="*/ 516057 h 1145283"/>
              <a:gd name="connsiteX3083" fmla="*/ 894256 w 1991501"/>
              <a:gd name="connsiteY3083" fmla="*/ 516839 h 1145283"/>
              <a:gd name="connsiteX3084" fmla="*/ 896634 w 1991501"/>
              <a:gd name="connsiteY3084" fmla="*/ 513593 h 1145283"/>
              <a:gd name="connsiteX3085" fmla="*/ 895632 w 1991501"/>
              <a:gd name="connsiteY3085" fmla="*/ 512863 h 1145283"/>
              <a:gd name="connsiteX3086" fmla="*/ 893202 w 1991501"/>
              <a:gd name="connsiteY3086" fmla="*/ 516057 h 1145283"/>
              <a:gd name="connsiteX3087" fmla="*/ 1095037 w 1991501"/>
              <a:gd name="connsiteY3087" fmla="*/ 631095 h 1145283"/>
              <a:gd name="connsiteX3088" fmla="*/ 1096192 w 1991501"/>
              <a:gd name="connsiteY3088" fmla="*/ 632302 h 1145283"/>
              <a:gd name="connsiteX3089" fmla="*/ 1099183 w 1991501"/>
              <a:gd name="connsiteY3089" fmla="*/ 629481 h 1145283"/>
              <a:gd name="connsiteX3090" fmla="*/ 1097603 w 1991501"/>
              <a:gd name="connsiteY3090" fmla="*/ 627850 h 1145283"/>
              <a:gd name="connsiteX3091" fmla="*/ 1095037 w 1991501"/>
              <a:gd name="connsiteY3091" fmla="*/ 631095 h 1145283"/>
              <a:gd name="connsiteX3092" fmla="*/ 1179217 w 1991501"/>
              <a:gd name="connsiteY3092" fmla="*/ 352676 h 1145283"/>
              <a:gd name="connsiteX3093" fmla="*/ 1178521 w 1991501"/>
              <a:gd name="connsiteY3093" fmla="*/ 351351 h 1145283"/>
              <a:gd name="connsiteX3094" fmla="*/ 1177280 w 1991501"/>
              <a:gd name="connsiteY3094" fmla="*/ 351877 h 1145283"/>
              <a:gd name="connsiteX3095" fmla="*/ 1178299 w 1991501"/>
              <a:gd name="connsiteY3095" fmla="*/ 353696 h 1145283"/>
              <a:gd name="connsiteX3096" fmla="*/ 1179217 w 1991501"/>
              <a:gd name="connsiteY3096" fmla="*/ 352676 h 1145283"/>
              <a:gd name="connsiteX3097" fmla="*/ 1161834 w 1991501"/>
              <a:gd name="connsiteY3097" fmla="*/ 348904 h 1145283"/>
              <a:gd name="connsiteX3098" fmla="*/ 1160815 w 1991501"/>
              <a:gd name="connsiteY3098" fmla="*/ 348020 h 1145283"/>
              <a:gd name="connsiteX3099" fmla="*/ 1160118 w 1991501"/>
              <a:gd name="connsiteY3099" fmla="*/ 349244 h 1145283"/>
              <a:gd name="connsiteX3100" fmla="*/ 1161035 w 1991501"/>
              <a:gd name="connsiteY3100" fmla="*/ 350127 h 1145283"/>
              <a:gd name="connsiteX3101" fmla="*/ 1161834 w 1991501"/>
              <a:gd name="connsiteY3101" fmla="*/ 348904 h 1145283"/>
              <a:gd name="connsiteX3102" fmla="*/ 775530 w 1991501"/>
              <a:gd name="connsiteY3102" fmla="*/ 1035734 h 1145283"/>
              <a:gd name="connsiteX3103" fmla="*/ 774799 w 1991501"/>
              <a:gd name="connsiteY3103" fmla="*/ 1036890 h 1145283"/>
              <a:gd name="connsiteX3104" fmla="*/ 776159 w 1991501"/>
              <a:gd name="connsiteY3104" fmla="*/ 1037416 h 1145283"/>
              <a:gd name="connsiteX3105" fmla="*/ 776855 w 1991501"/>
              <a:gd name="connsiteY3105" fmla="*/ 1036380 h 1145283"/>
              <a:gd name="connsiteX3106" fmla="*/ 775530 w 1991501"/>
              <a:gd name="connsiteY3106" fmla="*/ 1035734 h 1145283"/>
              <a:gd name="connsiteX3107" fmla="*/ 594545 w 1991501"/>
              <a:gd name="connsiteY3107" fmla="*/ 50043 h 1145283"/>
              <a:gd name="connsiteX3108" fmla="*/ 593491 w 1991501"/>
              <a:gd name="connsiteY3108" fmla="*/ 48887 h 1145283"/>
              <a:gd name="connsiteX3109" fmla="*/ 591724 w 1991501"/>
              <a:gd name="connsiteY3109" fmla="*/ 51334 h 1145283"/>
              <a:gd name="connsiteX3110" fmla="*/ 592455 w 1991501"/>
              <a:gd name="connsiteY3110" fmla="*/ 51946 h 1145283"/>
              <a:gd name="connsiteX3111" fmla="*/ 594545 w 1991501"/>
              <a:gd name="connsiteY3111" fmla="*/ 50043 h 1145283"/>
              <a:gd name="connsiteX3112" fmla="*/ 625981 w 1991501"/>
              <a:gd name="connsiteY3112" fmla="*/ 5795 h 1145283"/>
              <a:gd name="connsiteX3113" fmla="*/ 627289 w 1991501"/>
              <a:gd name="connsiteY3113" fmla="*/ 5149 h 1145283"/>
              <a:gd name="connsiteX3114" fmla="*/ 626694 w 1991501"/>
              <a:gd name="connsiteY3114" fmla="*/ 4095 h 1145283"/>
              <a:gd name="connsiteX3115" fmla="*/ 625352 w 1991501"/>
              <a:gd name="connsiteY3115" fmla="*/ 4639 h 1145283"/>
              <a:gd name="connsiteX3116" fmla="*/ 625981 w 1991501"/>
              <a:gd name="connsiteY3116" fmla="*/ 5795 h 1145283"/>
              <a:gd name="connsiteX3117" fmla="*/ 1461596 w 1991501"/>
              <a:gd name="connsiteY3117" fmla="*/ 894290 h 1145283"/>
              <a:gd name="connsiteX3118" fmla="*/ 1460576 w 1991501"/>
              <a:gd name="connsiteY3118" fmla="*/ 893117 h 1145283"/>
              <a:gd name="connsiteX3119" fmla="*/ 1459319 w 1991501"/>
              <a:gd name="connsiteY3119" fmla="*/ 893712 h 1145283"/>
              <a:gd name="connsiteX3120" fmla="*/ 1460287 w 1991501"/>
              <a:gd name="connsiteY3120" fmla="*/ 894817 h 1145283"/>
              <a:gd name="connsiteX3121" fmla="*/ 1461596 w 1991501"/>
              <a:gd name="connsiteY3121" fmla="*/ 894290 h 1145283"/>
              <a:gd name="connsiteX3122" fmla="*/ 404536 w 1991501"/>
              <a:gd name="connsiteY3122" fmla="*/ 403534 h 1145283"/>
              <a:gd name="connsiteX3123" fmla="*/ 403551 w 1991501"/>
              <a:gd name="connsiteY3123" fmla="*/ 403007 h 1145283"/>
              <a:gd name="connsiteX3124" fmla="*/ 402089 w 1991501"/>
              <a:gd name="connsiteY3124" fmla="*/ 405675 h 1145283"/>
              <a:gd name="connsiteX3125" fmla="*/ 403126 w 1991501"/>
              <a:gd name="connsiteY3125" fmla="*/ 406236 h 1145283"/>
              <a:gd name="connsiteX3126" fmla="*/ 404536 w 1991501"/>
              <a:gd name="connsiteY3126" fmla="*/ 403534 h 1145283"/>
              <a:gd name="connsiteX3127" fmla="*/ 351928 w 1991501"/>
              <a:gd name="connsiteY3127" fmla="*/ 411198 h 1145283"/>
              <a:gd name="connsiteX3128" fmla="*/ 353355 w 1991501"/>
              <a:gd name="connsiteY3128" fmla="*/ 412455 h 1145283"/>
              <a:gd name="connsiteX3129" fmla="*/ 354715 w 1991501"/>
              <a:gd name="connsiteY3129" fmla="*/ 409906 h 1145283"/>
              <a:gd name="connsiteX3130" fmla="*/ 351928 w 1991501"/>
              <a:gd name="connsiteY3130" fmla="*/ 411198 h 1145283"/>
              <a:gd name="connsiteX3131" fmla="*/ 815122 w 1991501"/>
              <a:gd name="connsiteY3131" fmla="*/ 793185 h 1145283"/>
              <a:gd name="connsiteX3132" fmla="*/ 814476 w 1991501"/>
              <a:gd name="connsiteY3132" fmla="*/ 791877 h 1145283"/>
              <a:gd name="connsiteX3133" fmla="*/ 813219 w 1991501"/>
              <a:gd name="connsiteY3133" fmla="*/ 792200 h 1145283"/>
              <a:gd name="connsiteX3134" fmla="*/ 814103 w 1991501"/>
              <a:gd name="connsiteY3134" fmla="*/ 794069 h 1145283"/>
              <a:gd name="connsiteX3135" fmla="*/ 815122 w 1991501"/>
              <a:gd name="connsiteY3135" fmla="*/ 793185 h 1145283"/>
              <a:gd name="connsiteX3136" fmla="*/ 1205402 w 1991501"/>
              <a:gd name="connsiteY3136" fmla="*/ 169550 h 1145283"/>
              <a:gd name="connsiteX3137" fmla="*/ 1204179 w 1991501"/>
              <a:gd name="connsiteY3137" fmla="*/ 170331 h 1145283"/>
              <a:gd name="connsiteX3138" fmla="*/ 1204518 w 1991501"/>
              <a:gd name="connsiteY3138" fmla="*/ 171810 h 1145283"/>
              <a:gd name="connsiteX3139" fmla="*/ 1205776 w 1991501"/>
              <a:gd name="connsiteY3139" fmla="*/ 170977 h 1145283"/>
              <a:gd name="connsiteX3140" fmla="*/ 1205402 w 1991501"/>
              <a:gd name="connsiteY3140" fmla="*/ 169550 h 1145283"/>
              <a:gd name="connsiteX3141" fmla="*/ 976651 w 1991501"/>
              <a:gd name="connsiteY3141" fmla="*/ 994918 h 1145283"/>
              <a:gd name="connsiteX3142" fmla="*/ 975955 w 1991501"/>
              <a:gd name="connsiteY3142" fmla="*/ 993882 h 1145283"/>
              <a:gd name="connsiteX3143" fmla="*/ 974018 w 1991501"/>
              <a:gd name="connsiteY3143" fmla="*/ 995938 h 1145283"/>
              <a:gd name="connsiteX3144" fmla="*/ 974595 w 1991501"/>
              <a:gd name="connsiteY3144" fmla="*/ 996584 h 1145283"/>
              <a:gd name="connsiteX3145" fmla="*/ 976651 w 1991501"/>
              <a:gd name="connsiteY3145" fmla="*/ 994918 h 1145283"/>
              <a:gd name="connsiteX3146" fmla="*/ 531571 w 1991501"/>
              <a:gd name="connsiteY3146" fmla="*/ 250416 h 1145283"/>
              <a:gd name="connsiteX3147" fmla="*/ 530874 w 1991501"/>
              <a:gd name="connsiteY3147" fmla="*/ 251589 h 1145283"/>
              <a:gd name="connsiteX3148" fmla="*/ 532267 w 1991501"/>
              <a:gd name="connsiteY3148" fmla="*/ 252251 h 1145283"/>
              <a:gd name="connsiteX3149" fmla="*/ 532998 w 1991501"/>
              <a:gd name="connsiteY3149" fmla="*/ 251096 h 1145283"/>
              <a:gd name="connsiteX3150" fmla="*/ 531571 w 1991501"/>
              <a:gd name="connsiteY3150" fmla="*/ 250416 h 1145283"/>
              <a:gd name="connsiteX3151" fmla="*/ 1266999 w 1991501"/>
              <a:gd name="connsiteY3151" fmla="*/ 157978 h 1145283"/>
              <a:gd name="connsiteX3152" fmla="*/ 1265946 w 1991501"/>
              <a:gd name="connsiteY3152" fmla="*/ 157247 h 1145283"/>
              <a:gd name="connsiteX3153" fmla="*/ 1264144 w 1991501"/>
              <a:gd name="connsiteY3153" fmla="*/ 159864 h 1145283"/>
              <a:gd name="connsiteX3154" fmla="*/ 1265232 w 1991501"/>
              <a:gd name="connsiteY3154" fmla="*/ 160629 h 1145283"/>
              <a:gd name="connsiteX3155" fmla="*/ 1266999 w 1991501"/>
              <a:gd name="connsiteY3155" fmla="*/ 157978 h 1145283"/>
              <a:gd name="connsiteX3156" fmla="*/ 1216124 w 1991501"/>
              <a:gd name="connsiteY3156" fmla="*/ 959523 h 1145283"/>
              <a:gd name="connsiteX3157" fmla="*/ 1217874 w 1991501"/>
              <a:gd name="connsiteY3157" fmla="*/ 961274 h 1145283"/>
              <a:gd name="connsiteX3158" fmla="*/ 1219607 w 1991501"/>
              <a:gd name="connsiteY3158" fmla="*/ 958606 h 1145283"/>
              <a:gd name="connsiteX3159" fmla="*/ 1218112 w 1991501"/>
              <a:gd name="connsiteY3159" fmla="*/ 957331 h 1145283"/>
              <a:gd name="connsiteX3160" fmla="*/ 1216124 w 1991501"/>
              <a:gd name="connsiteY3160" fmla="*/ 959523 h 1145283"/>
              <a:gd name="connsiteX3161" fmla="*/ 817297 w 1991501"/>
              <a:gd name="connsiteY3161" fmla="*/ 806643 h 1145283"/>
              <a:gd name="connsiteX3162" fmla="*/ 815615 w 1991501"/>
              <a:gd name="connsiteY3162" fmla="*/ 808665 h 1145283"/>
              <a:gd name="connsiteX3163" fmla="*/ 816787 w 1991501"/>
              <a:gd name="connsiteY3163" fmla="*/ 810042 h 1145283"/>
              <a:gd name="connsiteX3164" fmla="*/ 817297 w 1991501"/>
              <a:gd name="connsiteY3164" fmla="*/ 806643 h 1145283"/>
              <a:gd name="connsiteX3165" fmla="*/ 317536 w 1991501"/>
              <a:gd name="connsiteY3165" fmla="*/ 982310 h 1145283"/>
              <a:gd name="connsiteX3166" fmla="*/ 316330 w 1991501"/>
              <a:gd name="connsiteY3166" fmla="*/ 981613 h 1145283"/>
              <a:gd name="connsiteX3167" fmla="*/ 315735 w 1991501"/>
              <a:gd name="connsiteY3167" fmla="*/ 982990 h 1145283"/>
              <a:gd name="connsiteX3168" fmla="*/ 316839 w 1991501"/>
              <a:gd name="connsiteY3168" fmla="*/ 983618 h 1145283"/>
              <a:gd name="connsiteX3169" fmla="*/ 317536 w 1991501"/>
              <a:gd name="connsiteY3169" fmla="*/ 982310 h 1145283"/>
              <a:gd name="connsiteX3170" fmla="*/ 1587882 w 1991501"/>
              <a:gd name="connsiteY3170" fmla="*/ 741987 h 1145283"/>
              <a:gd name="connsiteX3171" fmla="*/ 1588919 w 1991501"/>
              <a:gd name="connsiteY3171" fmla="*/ 742412 h 1145283"/>
              <a:gd name="connsiteX3172" fmla="*/ 1590210 w 1991501"/>
              <a:gd name="connsiteY3172" fmla="*/ 739473 h 1145283"/>
              <a:gd name="connsiteX3173" fmla="*/ 1589106 w 1991501"/>
              <a:gd name="connsiteY3173" fmla="*/ 739014 h 1145283"/>
              <a:gd name="connsiteX3174" fmla="*/ 1587882 w 1991501"/>
              <a:gd name="connsiteY3174" fmla="*/ 741987 h 1145283"/>
              <a:gd name="connsiteX3175" fmla="*/ 1640490 w 1991501"/>
              <a:gd name="connsiteY3175" fmla="*/ 733865 h 1145283"/>
              <a:gd name="connsiteX3176" fmla="*/ 1638758 w 1991501"/>
              <a:gd name="connsiteY3176" fmla="*/ 732098 h 1145283"/>
              <a:gd name="connsiteX3177" fmla="*/ 1636685 w 1991501"/>
              <a:gd name="connsiteY3177" fmla="*/ 734477 h 1145283"/>
              <a:gd name="connsiteX3178" fmla="*/ 1638214 w 1991501"/>
              <a:gd name="connsiteY3178" fmla="*/ 736040 h 1145283"/>
              <a:gd name="connsiteX3179" fmla="*/ 1640490 w 1991501"/>
              <a:gd name="connsiteY3179" fmla="*/ 733865 h 1145283"/>
              <a:gd name="connsiteX3180" fmla="*/ 724417 w 1991501"/>
              <a:gd name="connsiteY3180" fmla="*/ 986150 h 1145283"/>
              <a:gd name="connsiteX3181" fmla="*/ 726915 w 1991501"/>
              <a:gd name="connsiteY3181" fmla="*/ 988003 h 1145283"/>
              <a:gd name="connsiteX3182" fmla="*/ 727408 w 1991501"/>
              <a:gd name="connsiteY3182" fmla="*/ 984978 h 1145283"/>
              <a:gd name="connsiteX3183" fmla="*/ 724417 w 1991501"/>
              <a:gd name="connsiteY3183" fmla="*/ 986150 h 1145283"/>
              <a:gd name="connsiteX3184" fmla="*/ 1442751 w 1991501"/>
              <a:gd name="connsiteY3184" fmla="*/ 689294 h 1145283"/>
              <a:gd name="connsiteX3185" fmla="*/ 1441255 w 1991501"/>
              <a:gd name="connsiteY3185" fmla="*/ 688411 h 1145283"/>
              <a:gd name="connsiteX3186" fmla="*/ 1440508 w 1991501"/>
              <a:gd name="connsiteY3186" fmla="*/ 691180 h 1145283"/>
              <a:gd name="connsiteX3187" fmla="*/ 1442751 w 1991501"/>
              <a:gd name="connsiteY3187" fmla="*/ 689294 h 1145283"/>
              <a:gd name="connsiteX3188" fmla="*/ 1676769 w 1991501"/>
              <a:gd name="connsiteY3188" fmla="*/ 162736 h 1145283"/>
              <a:gd name="connsiteX3189" fmla="*/ 1675920 w 1991501"/>
              <a:gd name="connsiteY3189" fmla="*/ 161631 h 1145283"/>
              <a:gd name="connsiteX3190" fmla="*/ 1674867 w 1991501"/>
              <a:gd name="connsiteY3190" fmla="*/ 162702 h 1145283"/>
              <a:gd name="connsiteX3191" fmla="*/ 1675699 w 1991501"/>
              <a:gd name="connsiteY3191" fmla="*/ 163755 h 1145283"/>
              <a:gd name="connsiteX3192" fmla="*/ 1676769 w 1991501"/>
              <a:gd name="connsiteY3192" fmla="*/ 162736 h 1145283"/>
              <a:gd name="connsiteX3193" fmla="*/ 1182785 w 1991501"/>
              <a:gd name="connsiteY3193" fmla="*/ 156194 h 1145283"/>
              <a:gd name="connsiteX3194" fmla="*/ 1184043 w 1991501"/>
              <a:gd name="connsiteY3194" fmla="*/ 157298 h 1145283"/>
              <a:gd name="connsiteX3195" fmla="*/ 1185385 w 1991501"/>
              <a:gd name="connsiteY3195" fmla="*/ 154885 h 1145283"/>
              <a:gd name="connsiteX3196" fmla="*/ 1182785 w 1991501"/>
              <a:gd name="connsiteY3196" fmla="*/ 156194 h 1145283"/>
              <a:gd name="connsiteX3197" fmla="*/ 495054 w 1991501"/>
              <a:gd name="connsiteY3197" fmla="*/ 372863 h 1145283"/>
              <a:gd name="connsiteX3198" fmla="*/ 494443 w 1991501"/>
              <a:gd name="connsiteY3198" fmla="*/ 371639 h 1145283"/>
              <a:gd name="connsiteX3199" fmla="*/ 493050 w 1991501"/>
              <a:gd name="connsiteY3199" fmla="*/ 371622 h 1145283"/>
              <a:gd name="connsiteX3200" fmla="*/ 493780 w 1991501"/>
              <a:gd name="connsiteY3200" fmla="*/ 373271 h 1145283"/>
              <a:gd name="connsiteX3201" fmla="*/ 495054 w 1991501"/>
              <a:gd name="connsiteY3201" fmla="*/ 372863 h 1145283"/>
              <a:gd name="connsiteX3202" fmla="*/ 1056753 w 1991501"/>
              <a:gd name="connsiteY3202" fmla="*/ 532880 h 1145283"/>
              <a:gd name="connsiteX3203" fmla="*/ 1056108 w 1991501"/>
              <a:gd name="connsiteY3203" fmla="*/ 531486 h 1145283"/>
              <a:gd name="connsiteX3204" fmla="*/ 1054935 w 1991501"/>
              <a:gd name="connsiteY3204" fmla="*/ 532149 h 1145283"/>
              <a:gd name="connsiteX3205" fmla="*/ 1055529 w 1991501"/>
              <a:gd name="connsiteY3205" fmla="*/ 533509 h 1145283"/>
              <a:gd name="connsiteX3206" fmla="*/ 1056753 w 1991501"/>
              <a:gd name="connsiteY3206" fmla="*/ 532880 h 1145283"/>
              <a:gd name="connsiteX3207" fmla="*/ 221155 w 1991501"/>
              <a:gd name="connsiteY3207" fmla="*/ 534137 h 1145283"/>
              <a:gd name="connsiteX3208" fmla="*/ 220101 w 1991501"/>
              <a:gd name="connsiteY3208" fmla="*/ 533577 h 1145283"/>
              <a:gd name="connsiteX3209" fmla="*/ 218590 w 1991501"/>
              <a:gd name="connsiteY3209" fmla="*/ 536363 h 1145283"/>
              <a:gd name="connsiteX3210" fmla="*/ 219711 w 1991501"/>
              <a:gd name="connsiteY3210" fmla="*/ 536958 h 1145283"/>
              <a:gd name="connsiteX3211" fmla="*/ 221155 w 1991501"/>
              <a:gd name="connsiteY3211" fmla="*/ 534137 h 114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Lst>
            <a:rect l="l" t="t" r="r" b="b"/>
            <a:pathLst>
              <a:path w="1991501" h="1145283">
                <a:moveTo>
                  <a:pt x="900985" y="42515"/>
                </a:moveTo>
                <a:cubicBezTo>
                  <a:pt x="897841" y="45268"/>
                  <a:pt x="894867" y="48275"/>
                  <a:pt x="891486" y="50739"/>
                </a:cubicBezTo>
                <a:cubicBezTo>
                  <a:pt x="886269" y="54529"/>
                  <a:pt x="882174" y="58896"/>
                  <a:pt x="881375" y="66440"/>
                </a:cubicBezTo>
                <a:cubicBezTo>
                  <a:pt x="887441" y="64537"/>
                  <a:pt x="894052" y="65625"/>
                  <a:pt x="898402" y="59286"/>
                </a:cubicBezTo>
                <a:cubicBezTo>
                  <a:pt x="899438" y="57791"/>
                  <a:pt x="903703" y="57349"/>
                  <a:pt x="905930" y="58080"/>
                </a:cubicBezTo>
                <a:cubicBezTo>
                  <a:pt x="910772" y="59694"/>
                  <a:pt x="914612" y="58267"/>
                  <a:pt x="920271" y="55684"/>
                </a:cubicBezTo>
                <a:cubicBezTo>
                  <a:pt x="917042" y="53934"/>
                  <a:pt x="915054" y="52863"/>
                  <a:pt x="912743" y="51623"/>
                </a:cubicBezTo>
                <a:cubicBezTo>
                  <a:pt x="913847" y="46406"/>
                  <a:pt x="912437" y="40459"/>
                  <a:pt x="914493" y="35123"/>
                </a:cubicBezTo>
                <a:cubicBezTo>
                  <a:pt x="915173" y="35140"/>
                  <a:pt x="915853" y="35157"/>
                  <a:pt x="916532" y="35174"/>
                </a:cubicBezTo>
                <a:cubicBezTo>
                  <a:pt x="917127" y="37332"/>
                  <a:pt x="917722" y="39473"/>
                  <a:pt x="918538" y="42413"/>
                </a:cubicBezTo>
                <a:cubicBezTo>
                  <a:pt x="927271" y="37570"/>
                  <a:pt x="933032" y="30552"/>
                  <a:pt x="938640" y="22685"/>
                </a:cubicBezTo>
                <a:cubicBezTo>
                  <a:pt x="940015" y="32133"/>
                  <a:pt x="930687" y="36075"/>
                  <a:pt x="928461" y="44758"/>
                </a:cubicBezTo>
                <a:cubicBezTo>
                  <a:pt x="936244" y="43008"/>
                  <a:pt x="942378" y="37519"/>
                  <a:pt x="949175" y="42243"/>
                </a:cubicBezTo>
                <a:cubicBezTo>
                  <a:pt x="949940" y="42770"/>
                  <a:pt x="949820" y="44554"/>
                  <a:pt x="950330" y="46610"/>
                </a:cubicBezTo>
                <a:cubicBezTo>
                  <a:pt x="946082" y="45879"/>
                  <a:pt x="940951" y="42328"/>
                  <a:pt x="941001" y="50858"/>
                </a:cubicBezTo>
                <a:cubicBezTo>
                  <a:pt x="943261" y="50297"/>
                  <a:pt x="945181" y="49703"/>
                  <a:pt x="947153" y="49363"/>
                </a:cubicBezTo>
                <a:cubicBezTo>
                  <a:pt x="953134" y="48343"/>
                  <a:pt x="958895" y="47681"/>
                  <a:pt x="962140" y="54834"/>
                </a:cubicBezTo>
                <a:cubicBezTo>
                  <a:pt x="962632" y="55939"/>
                  <a:pt x="966422" y="56789"/>
                  <a:pt x="967713" y="56058"/>
                </a:cubicBezTo>
                <a:cubicBezTo>
                  <a:pt x="971775" y="53713"/>
                  <a:pt x="975462" y="50705"/>
                  <a:pt x="979081" y="47681"/>
                </a:cubicBezTo>
                <a:cubicBezTo>
                  <a:pt x="980933" y="46117"/>
                  <a:pt x="982327" y="43993"/>
                  <a:pt x="983924" y="42124"/>
                </a:cubicBezTo>
                <a:cubicBezTo>
                  <a:pt x="984586" y="42345"/>
                  <a:pt x="985267" y="42566"/>
                  <a:pt x="985929" y="42804"/>
                </a:cubicBezTo>
                <a:cubicBezTo>
                  <a:pt x="985249" y="45709"/>
                  <a:pt x="984570" y="48598"/>
                  <a:pt x="983907" y="51504"/>
                </a:cubicBezTo>
                <a:cubicBezTo>
                  <a:pt x="982921" y="52438"/>
                  <a:pt x="981936" y="53373"/>
                  <a:pt x="980951" y="54308"/>
                </a:cubicBezTo>
                <a:cubicBezTo>
                  <a:pt x="980305" y="55123"/>
                  <a:pt x="979659" y="55939"/>
                  <a:pt x="978997" y="56755"/>
                </a:cubicBezTo>
                <a:cubicBezTo>
                  <a:pt x="983992" y="59371"/>
                  <a:pt x="983227" y="63959"/>
                  <a:pt x="983007" y="68394"/>
                </a:cubicBezTo>
                <a:cubicBezTo>
                  <a:pt x="982973" y="69159"/>
                  <a:pt x="983211" y="69941"/>
                  <a:pt x="983346" y="70943"/>
                </a:cubicBezTo>
                <a:cubicBezTo>
                  <a:pt x="976805" y="73594"/>
                  <a:pt x="969974" y="75718"/>
                  <a:pt x="966371" y="83517"/>
                </a:cubicBezTo>
                <a:cubicBezTo>
                  <a:pt x="968478" y="84061"/>
                  <a:pt x="970432" y="84554"/>
                  <a:pt x="972403" y="85047"/>
                </a:cubicBezTo>
                <a:lnTo>
                  <a:pt x="972352" y="84962"/>
                </a:lnTo>
                <a:cubicBezTo>
                  <a:pt x="970857" y="88666"/>
                  <a:pt x="969361" y="92370"/>
                  <a:pt x="967866" y="96092"/>
                </a:cubicBezTo>
                <a:cubicBezTo>
                  <a:pt x="968529" y="96602"/>
                  <a:pt x="969192" y="97128"/>
                  <a:pt x="969854" y="97638"/>
                </a:cubicBezTo>
                <a:cubicBezTo>
                  <a:pt x="974120" y="92846"/>
                  <a:pt x="978384" y="88054"/>
                  <a:pt x="982650" y="83263"/>
                </a:cubicBezTo>
                <a:cubicBezTo>
                  <a:pt x="982650" y="83263"/>
                  <a:pt x="982530" y="83365"/>
                  <a:pt x="982530" y="83365"/>
                </a:cubicBezTo>
                <a:cubicBezTo>
                  <a:pt x="985249" y="83823"/>
                  <a:pt x="984978" y="85336"/>
                  <a:pt x="983567" y="86865"/>
                </a:cubicBezTo>
                <a:cubicBezTo>
                  <a:pt x="981477" y="89159"/>
                  <a:pt x="979149" y="91232"/>
                  <a:pt x="976991" y="93492"/>
                </a:cubicBezTo>
                <a:cubicBezTo>
                  <a:pt x="973916" y="96720"/>
                  <a:pt x="973015" y="100102"/>
                  <a:pt x="976957" y="104571"/>
                </a:cubicBezTo>
                <a:cubicBezTo>
                  <a:pt x="979132" y="102396"/>
                  <a:pt x="982276" y="100714"/>
                  <a:pt x="982632" y="98573"/>
                </a:cubicBezTo>
                <a:cubicBezTo>
                  <a:pt x="983856" y="91181"/>
                  <a:pt x="990738" y="91742"/>
                  <a:pt x="995088" y="88955"/>
                </a:cubicBezTo>
                <a:cubicBezTo>
                  <a:pt x="996396" y="88122"/>
                  <a:pt x="999149" y="89533"/>
                  <a:pt x="1001834" y="90026"/>
                </a:cubicBezTo>
                <a:cubicBezTo>
                  <a:pt x="1001749" y="86797"/>
                  <a:pt x="1002225" y="84078"/>
                  <a:pt x="1006337" y="82702"/>
                </a:cubicBezTo>
                <a:cubicBezTo>
                  <a:pt x="1010789" y="81206"/>
                  <a:pt x="1013813" y="77519"/>
                  <a:pt x="1012828" y="73271"/>
                </a:cubicBezTo>
                <a:cubicBezTo>
                  <a:pt x="1022939" y="69108"/>
                  <a:pt x="1027101" y="60561"/>
                  <a:pt x="1033270" y="53084"/>
                </a:cubicBezTo>
                <a:cubicBezTo>
                  <a:pt x="1031774" y="60442"/>
                  <a:pt x="1030279" y="67800"/>
                  <a:pt x="1028766" y="75191"/>
                </a:cubicBezTo>
                <a:cubicBezTo>
                  <a:pt x="1031044" y="75871"/>
                  <a:pt x="1033711" y="76653"/>
                  <a:pt x="1036346" y="77417"/>
                </a:cubicBezTo>
                <a:cubicBezTo>
                  <a:pt x="1044281" y="70501"/>
                  <a:pt x="1052233" y="63551"/>
                  <a:pt x="1060202" y="56619"/>
                </a:cubicBezTo>
                <a:cubicBezTo>
                  <a:pt x="1060781" y="57026"/>
                  <a:pt x="1061358" y="57451"/>
                  <a:pt x="1061936" y="57859"/>
                </a:cubicBezTo>
                <a:cubicBezTo>
                  <a:pt x="1060458" y="60068"/>
                  <a:pt x="1059336" y="62668"/>
                  <a:pt x="1057450" y="64418"/>
                </a:cubicBezTo>
                <a:cubicBezTo>
                  <a:pt x="1054255" y="67375"/>
                  <a:pt x="1050704" y="69550"/>
                  <a:pt x="1051724" y="75072"/>
                </a:cubicBezTo>
                <a:cubicBezTo>
                  <a:pt x="1052030" y="76737"/>
                  <a:pt x="1049311" y="79099"/>
                  <a:pt x="1047748" y="80952"/>
                </a:cubicBezTo>
                <a:cubicBezTo>
                  <a:pt x="1045929" y="83093"/>
                  <a:pt x="1043856" y="85030"/>
                  <a:pt x="1041902" y="87069"/>
                </a:cubicBezTo>
                <a:cubicBezTo>
                  <a:pt x="1042360" y="87596"/>
                  <a:pt x="1042837" y="88122"/>
                  <a:pt x="1043295" y="88666"/>
                </a:cubicBezTo>
                <a:cubicBezTo>
                  <a:pt x="1044604" y="87783"/>
                  <a:pt x="1045912" y="86882"/>
                  <a:pt x="1048121" y="85387"/>
                </a:cubicBezTo>
                <a:cubicBezTo>
                  <a:pt x="1049515" y="88071"/>
                  <a:pt x="1050874" y="90671"/>
                  <a:pt x="1052148" y="93135"/>
                </a:cubicBezTo>
                <a:cubicBezTo>
                  <a:pt x="1050517" y="96687"/>
                  <a:pt x="1043465" y="96449"/>
                  <a:pt x="1046915" y="102583"/>
                </a:cubicBezTo>
                <a:cubicBezTo>
                  <a:pt x="1050755" y="101665"/>
                  <a:pt x="1054714" y="100731"/>
                  <a:pt x="1059455" y="99609"/>
                </a:cubicBezTo>
                <a:cubicBezTo>
                  <a:pt x="1056991" y="94223"/>
                  <a:pt x="1059591" y="91300"/>
                  <a:pt x="1065063" y="89074"/>
                </a:cubicBezTo>
                <a:cubicBezTo>
                  <a:pt x="1068257" y="87783"/>
                  <a:pt x="1070466" y="84214"/>
                  <a:pt x="1073423" y="82090"/>
                </a:cubicBezTo>
                <a:cubicBezTo>
                  <a:pt x="1075836" y="80357"/>
                  <a:pt x="1078673" y="79235"/>
                  <a:pt x="1081324" y="77842"/>
                </a:cubicBezTo>
                <a:cubicBezTo>
                  <a:pt x="1077875" y="81954"/>
                  <a:pt x="1074408" y="86049"/>
                  <a:pt x="1070959" y="90161"/>
                </a:cubicBezTo>
                <a:cubicBezTo>
                  <a:pt x="1067934" y="90773"/>
                  <a:pt x="1065590" y="91929"/>
                  <a:pt x="1066082" y="97247"/>
                </a:cubicBezTo>
                <a:cubicBezTo>
                  <a:pt x="1068206" y="94070"/>
                  <a:pt x="1069531" y="92065"/>
                  <a:pt x="1070856" y="90076"/>
                </a:cubicBezTo>
                <a:cubicBezTo>
                  <a:pt x="1079659" y="89567"/>
                  <a:pt x="1080865" y="80646"/>
                  <a:pt x="1085997" y="75718"/>
                </a:cubicBezTo>
                <a:cubicBezTo>
                  <a:pt x="1084757" y="76092"/>
                  <a:pt x="1083516" y="76449"/>
                  <a:pt x="1082276" y="76822"/>
                </a:cubicBezTo>
                <a:cubicBezTo>
                  <a:pt x="1084672" y="73084"/>
                  <a:pt x="1086965" y="69261"/>
                  <a:pt x="1089497" y="65625"/>
                </a:cubicBezTo>
                <a:cubicBezTo>
                  <a:pt x="1091299" y="63025"/>
                  <a:pt x="1093439" y="60663"/>
                  <a:pt x="1094408" y="57315"/>
                </a:cubicBezTo>
                <a:cubicBezTo>
                  <a:pt x="1089973" y="59932"/>
                  <a:pt x="1085538" y="62549"/>
                  <a:pt x="1081103" y="65166"/>
                </a:cubicBezTo>
                <a:cubicBezTo>
                  <a:pt x="1080627" y="64775"/>
                  <a:pt x="1080152" y="64367"/>
                  <a:pt x="1079659" y="63976"/>
                </a:cubicBezTo>
                <a:cubicBezTo>
                  <a:pt x="1086813" y="56890"/>
                  <a:pt x="1093950" y="49805"/>
                  <a:pt x="1091690" y="38199"/>
                </a:cubicBezTo>
                <a:cubicBezTo>
                  <a:pt x="1092301" y="38216"/>
                  <a:pt x="1092896" y="38233"/>
                  <a:pt x="1093507" y="38250"/>
                </a:cubicBezTo>
                <a:cubicBezTo>
                  <a:pt x="1094765" y="39286"/>
                  <a:pt x="1096022" y="40306"/>
                  <a:pt x="1097619" y="41631"/>
                </a:cubicBezTo>
                <a:cubicBezTo>
                  <a:pt x="1100967" y="37825"/>
                  <a:pt x="1106371" y="35514"/>
                  <a:pt x="1105334" y="28819"/>
                </a:cubicBezTo>
                <a:cubicBezTo>
                  <a:pt x="1105165" y="27715"/>
                  <a:pt x="1106269" y="26049"/>
                  <a:pt x="1107255" y="25217"/>
                </a:cubicBezTo>
                <a:cubicBezTo>
                  <a:pt x="1108155" y="24469"/>
                  <a:pt x="1109990" y="23959"/>
                  <a:pt x="1110925" y="24384"/>
                </a:cubicBezTo>
                <a:cubicBezTo>
                  <a:pt x="1111842" y="24809"/>
                  <a:pt x="1112947" y="26933"/>
                  <a:pt x="1112590" y="27647"/>
                </a:cubicBezTo>
                <a:cubicBezTo>
                  <a:pt x="1110670" y="31623"/>
                  <a:pt x="1108359" y="35429"/>
                  <a:pt x="1106099" y="39235"/>
                </a:cubicBezTo>
                <a:cubicBezTo>
                  <a:pt x="1104723" y="41546"/>
                  <a:pt x="1103176" y="43772"/>
                  <a:pt x="1102989" y="46797"/>
                </a:cubicBezTo>
                <a:cubicBezTo>
                  <a:pt x="1108937" y="44146"/>
                  <a:pt x="1114901" y="41478"/>
                  <a:pt x="1121783" y="38403"/>
                </a:cubicBezTo>
                <a:cubicBezTo>
                  <a:pt x="1121833" y="38165"/>
                  <a:pt x="1122242" y="36432"/>
                  <a:pt x="1122819" y="33917"/>
                </a:cubicBezTo>
                <a:cubicBezTo>
                  <a:pt x="1125504" y="35480"/>
                  <a:pt x="1127560" y="36704"/>
                  <a:pt x="1129956" y="38097"/>
                </a:cubicBezTo>
                <a:cubicBezTo>
                  <a:pt x="1131740" y="36041"/>
                  <a:pt x="1133507" y="34019"/>
                  <a:pt x="1135258" y="31997"/>
                </a:cubicBezTo>
                <a:cubicBezTo>
                  <a:pt x="1135649" y="32201"/>
                  <a:pt x="1136040" y="32404"/>
                  <a:pt x="1136413" y="32608"/>
                </a:cubicBezTo>
                <a:cubicBezTo>
                  <a:pt x="1134697" y="37672"/>
                  <a:pt x="1132998" y="42736"/>
                  <a:pt x="1131112" y="48292"/>
                </a:cubicBezTo>
                <a:cubicBezTo>
                  <a:pt x="1133932" y="48071"/>
                  <a:pt x="1136379" y="47885"/>
                  <a:pt x="1138826" y="47698"/>
                </a:cubicBezTo>
                <a:lnTo>
                  <a:pt x="1138741" y="47613"/>
                </a:lnTo>
                <a:cubicBezTo>
                  <a:pt x="1138198" y="49431"/>
                  <a:pt x="1137671" y="51266"/>
                  <a:pt x="1137331" y="52370"/>
                </a:cubicBezTo>
                <a:cubicBezTo>
                  <a:pt x="1140270" y="53985"/>
                  <a:pt x="1142955" y="55463"/>
                  <a:pt x="1146303" y="57298"/>
                </a:cubicBezTo>
                <a:cubicBezTo>
                  <a:pt x="1146863" y="56602"/>
                  <a:pt x="1148206" y="55259"/>
                  <a:pt x="1149191" y="53696"/>
                </a:cubicBezTo>
                <a:cubicBezTo>
                  <a:pt x="1152488" y="48479"/>
                  <a:pt x="1158452" y="46491"/>
                  <a:pt x="1163754" y="49057"/>
                </a:cubicBezTo>
                <a:cubicBezTo>
                  <a:pt x="1164196" y="49278"/>
                  <a:pt x="1164382" y="50263"/>
                  <a:pt x="1164773" y="50314"/>
                </a:cubicBezTo>
                <a:cubicBezTo>
                  <a:pt x="1171417" y="51130"/>
                  <a:pt x="1177960" y="51997"/>
                  <a:pt x="1182905" y="57451"/>
                </a:cubicBezTo>
                <a:cubicBezTo>
                  <a:pt x="1183414" y="58012"/>
                  <a:pt x="1186354" y="56517"/>
                  <a:pt x="1188104" y="55820"/>
                </a:cubicBezTo>
                <a:cubicBezTo>
                  <a:pt x="1190398" y="54902"/>
                  <a:pt x="1192641" y="53832"/>
                  <a:pt x="1194901" y="52829"/>
                </a:cubicBezTo>
                <a:cubicBezTo>
                  <a:pt x="1194901" y="52829"/>
                  <a:pt x="1194799" y="52727"/>
                  <a:pt x="1194799" y="52727"/>
                </a:cubicBezTo>
                <a:cubicBezTo>
                  <a:pt x="1193134" y="56500"/>
                  <a:pt x="1191468" y="60272"/>
                  <a:pt x="1189803" y="64044"/>
                </a:cubicBezTo>
                <a:cubicBezTo>
                  <a:pt x="1190398" y="64520"/>
                  <a:pt x="1191010" y="64996"/>
                  <a:pt x="1191604" y="65455"/>
                </a:cubicBezTo>
                <a:cubicBezTo>
                  <a:pt x="1195768" y="61240"/>
                  <a:pt x="1200066" y="57162"/>
                  <a:pt x="1204026" y="52761"/>
                </a:cubicBezTo>
                <a:cubicBezTo>
                  <a:pt x="1207951" y="48394"/>
                  <a:pt x="1211519" y="43721"/>
                  <a:pt x="1215870" y="38403"/>
                </a:cubicBezTo>
                <a:cubicBezTo>
                  <a:pt x="1215716" y="47035"/>
                  <a:pt x="1213303" y="53866"/>
                  <a:pt x="1207764" y="59524"/>
                </a:cubicBezTo>
                <a:cubicBezTo>
                  <a:pt x="1206574" y="60731"/>
                  <a:pt x="1204995" y="61699"/>
                  <a:pt x="1204230" y="63127"/>
                </a:cubicBezTo>
                <a:cubicBezTo>
                  <a:pt x="1203380" y="64707"/>
                  <a:pt x="1202326" y="67477"/>
                  <a:pt x="1203023" y="68309"/>
                </a:cubicBezTo>
                <a:cubicBezTo>
                  <a:pt x="1204280" y="69805"/>
                  <a:pt x="1206795" y="70892"/>
                  <a:pt x="1208801" y="70892"/>
                </a:cubicBezTo>
                <a:cubicBezTo>
                  <a:pt x="1210262" y="70892"/>
                  <a:pt x="1212607" y="69125"/>
                  <a:pt x="1212998" y="67732"/>
                </a:cubicBezTo>
                <a:cubicBezTo>
                  <a:pt x="1213814" y="64792"/>
                  <a:pt x="1213592" y="61563"/>
                  <a:pt x="1213830" y="57961"/>
                </a:cubicBezTo>
                <a:cubicBezTo>
                  <a:pt x="1217874" y="54783"/>
                  <a:pt x="1222599" y="51045"/>
                  <a:pt x="1227883" y="46882"/>
                </a:cubicBezTo>
                <a:cubicBezTo>
                  <a:pt x="1228682" y="54596"/>
                  <a:pt x="1222462" y="59184"/>
                  <a:pt x="1220747" y="66066"/>
                </a:cubicBezTo>
                <a:cubicBezTo>
                  <a:pt x="1222276" y="67511"/>
                  <a:pt x="1224043" y="69193"/>
                  <a:pt x="1225691" y="70756"/>
                </a:cubicBezTo>
                <a:cubicBezTo>
                  <a:pt x="1236583" y="66338"/>
                  <a:pt x="1236838" y="54970"/>
                  <a:pt x="1242190" y="47290"/>
                </a:cubicBezTo>
                <a:cubicBezTo>
                  <a:pt x="1249769" y="50144"/>
                  <a:pt x="1249752" y="54461"/>
                  <a:pt x="1242326" y="65811"/>
                </a:cubicBezTo>
                <a:cubicBezTo>
                  <a:pt x="1246320" y="65794"/>
                  <a:pt x="1248460" y="63959"/>
                  <a:pt x="1250449" y="59065"/>
                </a:cubicBezTo>
                <a:cubicBezTo>
                  <a:pt x="1251876" y="55548"/>
                  <a:pt x="1253457" y="52082"/>
                  <a:pt x="1254969" y="48598"/>
                </a:cubicBezTo>
                <a:cubicBezTo>
                  <a:pt x="1255529" y="48768"/>
                  <a:pt x="1256073" y="48938"/>
                  <a:pt x="1256634" y="49091"/>
                </a:cubicBezTo>
                <a:cubicBezTo>
                  <a:pt x="1256634" y="50722"/>
                  <a:pt x="1256634" y="52354"/>
                  <a:pt x="1256634" y="55939"/>
                </a:cubicBezTo>
                <a:cubicBezTo>
                  <a:pt x="1261613" y="45642"/>
                  <a:pt x="1267798" y="55123"/>
                  <a:pt x="1273456" y="51657"/>
                </a:cubicBezTo>
                <a:cubicBezTo>
                  <a:pt x="1272624" y="56856"/>
                  <a:pt x="1269548" y="60459"/>
                  <a:pt x="1271842" y="65455"/>
                </a:cubicBezTo>
                <a:cubicBezTo>
                  <a:pt x="1272947" y="67851"/>
                  <a:pt x="1270092" y="71657"/>
                  <a:pt x="1265878" y="72184"/>
                </a:cubicBezTo>
                <a:cubicBezTo>
                  <a:pt x="1264162" y="72404"/>
                  <a:pt x="1262547" y="73492"/>
                  <a:pt x="1261001" y="74138"/>
                </a:cubicBezTo>
                <a:cubicBezTo>
                  <a:pt x="1264502" y="76449"/>
                  <a:pt x="1267509" y="78420"/>
                  <a:pt x="1270840" y="80629"/>
                </a:cubicBezTo>
                <a:cubicBezTo>
                  <a:pt x="1272505" y="78726"/>
                  <a:pt x="1274476" y="76483"/>
                  <a:pt x="1276430" y="74223"/>
                </a:cubicBezTo>
                <a:cubicBezTo>
                  <a:pt x="1276821" y="74410"/>
                  <a:pt x="1277212" y="74596"/>
                  <a:pt x="1277603" y="74800"/>
                </a:cubicBezTo>
                <a:cubicBezTo>
                  <a:pt x="1276991" y="76992"/>
                  <a:pt x="1276363" y="79184"/>
                  <a:pt x="1275648" y="81784"/>
                </a:cubicBezTo>
                <a:cubicBezTo>
                  <a:pt x="1276532" y="81631"/>
                  <a:pt x="1277620" y="81767"/>
                  <a:pt x="1277892" y="81359"/>
                </a:cubicBezTo>
                <a:cubicBezTo>
                  <a:pt x="1280186" y="77876"/>
                  <a:pt x="1282326" y="74308"/>
                  <a:pt x="1285130" y="69737"/>
                </a:cubicBezTo>
                <a:cubicBezTo>
                  <a:pt x="1282581" y="69941"/>
                  <a:pt x="1281018" y="70060"/>
                  <a:pt x="1279149" y="70195"/>
                </a:cubicBezTo>
                <a:cubicBezTo>
                  <a:pt x="1277994" y="66032"/>
                  <a:pt x="1279710" y="63246"/>
                  <a:pt x="1283261" y="61240"/>
                </a:cubicBezTo>
                <a:cubicBezTo>
                  <a:pt x="1285572" y="63161"/>
                  <a:pt x="1287866" y="65098"/>
                  <a:pt x="1290806" y="61325"/>
                </a:cubicBezTo>
                <a:cubicBezTo>
                  <a:pt x="1287968" y="61325"/>
                  <a:pt x="1285572" y="61325"/>
                  <a:pt x="1283193" y="61325"/>
                </a:cubicBezTo>
                <a:cubicBezTo>
                  <a:pt x="1286336" y="55327"/>
                  <a:pt x="1289361" y="49244"/>
                  <a:pt x="1292674" y="43331"/>
                </a:cubicBezTo>
                <a:cubicBezTo>
                  <a:pt x="1294714" y="39711"/>
                  <a:pt x="1294935" y="39830"/>
                  <a:pt x="1301001" y="38454"/>
                </a:cubicBezTo>
                <a:cubicBezTo>
                  <a:pt x="1300270" y="45862"/>
                  <a:pt x="1286014" y="51419"/>
                  <a:pt x="1297535" y="60952"/>
                </a:cubicBezTo>
                <a:cubicBezTo>
                  <a:pt x="1300441" y="58182"/>
                  <a:pt x="1302819" y="55922"/>
                  <a:pt x="1305198" y="53645"/>
                </a:cubicBezTo>
                <a:cubicBezTo>
                  <a:pt x="1305674" y="53934"/>
                  <a:pt x="1306133" y="54240"/>
                  <a:pt x="1306609" y="54529"/>
                </a:cubicBezTo>
                <a:cubicBezTo>
                  <a:pt x="1300577" y="64894"/>
                  <a:pt x="1294544" y="75242"/>
                  <a:pt x="1288512" y="85607"/>
                </a:cubicBezTo>
                <a:cubicBezTo>
                  <a:pt x="1289021" y="85913"/>
                  <a:pt x="1289532" y="86202"/>
                  <a:pt x="1290041" y="86508"/>
                </a:cubicBezTo>
                <a:cubicBezTo>
                  <a:pt x="1294374" y="82277"/>
                  <a:pt x="1298877" y="78522"/>
                  <a:pt x="1301086" y="72116"/>
                </a:cubicBezTo>
                <a:cubicBezTo>
                  <a:pt x="1302411" y="68292"/>
                  <a:pt x="1306540" y="65336"/>
                  <a:pt x="1309684" y="62243"/>
                </a:cubicBezTo>
                <a:cubicBezTo>
                  <a:pt x="1314068" y="57927"/>
                  <a:pt x="1318775" y="53934"/>
                  <a:pt x="1323210" y="49686"/>
                </a:cubicBezTo>
                <a:cubicBezTo>
                  <a:pt x="1326166" y="46848"/>
                  <a:pt x="1328919" y="43755"/>
                  <a:pt x="1331757" y="40782"/>
                </a:cubicBezTo>
                <a:cubicBezTo>
                  <a:pt x="1332182" y="41156"/>
                  <a:pt x="1332606" y="41512"/>
                  <a:pt x="1333031" y="41886"/>
                </a:cubicBezTo>
                <a:cubicBezTo>
                  <a:pt x="1328104" y="48921"/>
                  <a:pt x="1323176" y="55956"/>
                  <a:pt x="1317620" y="63874"/>
                </a:cubicBezTo>
                <a:cubicBezTo>
                  <a:pt x="1317874" y="63976"/>
                  <a:pt x="1316804" y="63534"/>
                  <a:pt x="1315037" y="62787"/>
                </a:cubicBezTo>
                <a:cubicBezTo>
                  <a:pt x="1312522" y="69295"/>
                  <a:pt x="1309990" y="75786"/>
                  <a:pt x="1307492" y="82294"/>
                </a:cubicBezTo>
                <a:cubicBezTo>
                  <a:pt x="1306795" y="84129"/>
                  <a:pt x="1306575" y="86321"/>
                  <a:pt x="1305402" y="87766"/>
                </a:cubicBezTo>
                <a:cubicBezTo>
                  <a:pt x="1301834" y="92218"/>
                  <a:pt x="1302004" y="96466"/>
                  <a:pt x="1305844" y="101563"/>
                </a:cubicBezTo>
                <a:cubicBezTo>
                  <a:pt x="1310109" y="98963"/>
                  <a:pt x="1314544" y="96262"/>
                  <a:pt x="1318979" y="93560"/>
                </a:cubicBezTo>
                <a:cubicBezTo>
                  <a:pt x="1318979" y="93560"/>
                  <a:pt x="1318911" y="93509"/>
                  <a:pt x="1318911" y="93509"/>
                </a:cubicBezTo>
                <a:cubicBezTo>
                  <a:pt x="1319505" y="94987"/>
                  <a:pt x="1320100" y="96449"/>
                  <a:pt x="1320678" y="97927"/>
                </a:cubicBezTo>
                <a:cubicBezTo>
                  <a:pt x="1321273" y="97859"/>
                  <a:pt x="1321884" y="97808"/>
                  <a:pt x="1322479" y="97740"/>
                </a:cubicBezTo>
                <a:cubicBezTo>
                  <a:pt x="1323023" y="95174"/>
                  <a:pt x="1323550" y="92625"/>
                  <a:pt x="1324094" y="90060"/>
                </a:cubicBezTo>
                <a:cubicBezTo>
                  <a:pt x="1324094" y="90060"/>
                  <a:pt x="1323992" y="90161"/>
                  <a:pt x="1323992" y="90161"/>
                </a:cubicBezTo>
                <a:cubicBezTo>
                  <a:pt x="1325980" y="88377"/>
                  <a:pt x="1328308" y="86848"/>
                  <a:pt x="1329888" y="84758"/>
                </a:cubicBezTo>
                <a:cubicBezTo>
                  <a:pt x="1331876" y="82141"/>
                  <a:pt x="1333253" y="79082"/>
                  <a:pt x="1335257" y="75582"/>
                </a:cubicBezTo>
                <a:cubicBezTo>
                  <a:pt x="1340984" y="83314"/>
                  <a:pt x="1334459" y="88717"/>
                  <a:pt x="1334051" y="95497"/>
                </a:cubicBezTo>
                <a:cubicBezTo>
                  <a:pt x="1337144" y="91861"/>
                  <a:pt x="1340236" y="88241"/>
                  <a:pt x="1343329" y="84605"/>
                </a:cubicBezTo>
                <a:cubicBezTo>
                  <a:pt x="1344689" y="92302"/>
                  <a:pt x="1339301" y="95837"/>
                  <a:pt x="1336328" y="100646"/>
                </a:cubicBezTo>
                <a:cubicBezTo>
                  <a:pt x="1333321" y="105489"/>
                  <a:pt x="1328376" y="109363"/>
                  <a:pt x="1328342" y="115956"/>
                </a:cubicBezTo>
                <a:cubicBezTo>
                  <a:pt x="1338265" y="115072"/>
                  <a:pt x="1339794" y="114494"/>
                  <a:pt x="1351825" y="106950"/>
                </a:cubicBezTo>
                <a:cubicBezTo>
                  <a:pt x="1357076" y="109703"/>
                  <a:pt x="1362343" y="114970"/>
                  <a:pt x="1368749" y="108666"/>
                </a:cubicBezTo>
                <a:cubicBezTo>
                  <a:pt x="1370653" y="111827"/>
                  <a:pt x="1366116" y="116958"/>
                  <a:pt x="1372029" y="118675"/>
                </a:cubicBezTo>
                <a:cubicBezTo>
                  <a:pt x="1375750" y="112438"/>
                  <a:pt x="1380270" y="107715"/>
                  <a:pt x="1387050" y="104163"/>
                </a:cubicBezTo>
                <a:cubicBezTo>
                  <a:pt x="1391859" y="101648"/>
                  <a:pt x="1394594" y="95123"/>
                  <a:pt x="1398129" y="90297"/>
                </a:cubicBezTo>
                <a:cubicBezTo>
                  <a:pt x="1399369" y="88598"/>
                  <a:pt x="1399964" y="86440"/>
                  <a:pt x="1401256" y="84809"/>
                </a:cubicBezTo>
                <a:cubicBezTo>
                  <a:pt x="1406286" y="78437"/>
                  <a:pt x="1411486" y="72218"/>
                  <a:pt x="1416583" y="65913"/>
                </a:cubicBezTo>
                <a:cubicBezTo>
                  <a:pt x="1422258" y="58879"/>
                  <a:pt x="1427798" y="51759"/>
                  <a:pt x="1433576" y="44809"/>
                </a:cubicBezTo>
                <a:cubicBezTo>
                  <a:pt x="1436192" y="41648"/>
                  <a:pt x="1439540" y="40833"/>
                  <a:pt x="1443465" y="42753"/>
                </a:cubicBezTo>
                <a:cubicBezTo>
                  <a:pt x="1446489" y="44231"/>
                  <a:pt x="1449650" y="45387"/>
                  <a:pt x="1453049" y="46814"/>
                </a:cubicBezTo>
                <a:cubicBezTo>
                  <a:pt x="1455920" y="44112"/>
                  <a:pt x="1458843" y="41359"/>
                  <a:pt x="1461782" y="38607"/>
                </a:cubicBezTo>
                <a:cubicBezTo>
                  <a:pt x="1462258" y="38947"/>
                  <a:pt x="1462717" y="39286"/>
                  <a:pt x="1463193" y="39626"/>
                </a:cubicBezTo>
                <a:cubicBezTo>
                  <a:pt x="1461562" y="43993"/>
                  <a:pt x="1459930" y="48360"/>
                  <a:pt x="1458316" y="52744"/>
                </a:cubicBezTo>
                <a:lnTo>
                  <a:pt x="1458333" y="52727"/>
                </a:lnTo>
                <a:cubicBezTo>
                  <a:pt x="1456498" y="55922"/>
                  <a:pt x="1454646" y="59133"/>
                  <a:pt x="1452759" y="62396"/>
                </a:cubicBezTo>
                <a:cubicBezTo>
                  <a:pt x="1461850" y="62175"/>
                  <a:pt x="1461850" y="62175"/>
                  <a:pt x="1472300" y="40680"/>
                </a:cubicBezTo>
                <a:cubicBezTo>
                  <a:pt x="1477297" y="43721"/>
                  <a:pt x="1473745" y="47681"/>
                  <a:pt x="1473406" y="51028"/>
                </a:cubicBezTo>
                <a:cubicBezTo>
                  <a:pt x="1473065" y="54495"/>
                  <a:pt x="1472012" y="57893"/>
                  <a:pt x="1472607" y="62260"/>
                </a:cubicBezTo>
                <a:cubicBezTo>
                  <a:pt x="1474170" y="60085"/>
                  <a:pt x="1475733" y="57910"/>
                  <a:pt x="1477942" y="54834"/>
                </a:cubicBezTo>
                <a:cubicBezTo>
                  <a:pt x="1480457" y="61325"/>
                  <a:pt x="1472131" y="64945"/>
                  <a:pt x="1477059" y="69754"/>
                </a:cubicBezTo>
                <a:cubicBezTo>
                  <a:pt x="1475682" y="69754"/>
                  <a:pt x="1474289" y="69754"/>
                  <a:pt x="1473083" y="69754"/>
                </a:cubicBezTo>
                <a:cubicBezTo>
                  <a:pt x="1470687" y="74817"/>
                  <a:pt x="1468376" y="79694"/>
                  <a:pt x="1466082" y="84571"/>
                </a:cubicBezTo>
                <a:cubicBezTo>
                  <a:pt x="1466439" y="84775"/>
                  <a:pt x="1466812" y="84962"/>
                  <a:pt x="1467169" y="85166"/>
                </a:cubicBezTo>
                <a:cubicBezTo>
                  <a:pt x="1470448" y="80000"/>
                  <a:pt x="1473711" y="74834"/>
                  <a:pt x="1476991" y="69669"/>
                </a:cubicBezTo>
                <a:cubicBezTo>
                  <a:pt x="1478638" y="68258"/>
                  <a:pt x="1480287" y="66865"/>
                  <a:pt x="1482972" y="64554"/>
                </a:cubicBezTo>
                <a:cubicBezTo>
                  <a:pt x="1481086" y="76975"/>
                  <a:pt x="1473083" y="83874"/>
                  <a:pt x="1465962" y="91368"/>
                </a:cubicBezTo>
                <a:cubicBezTo>
                  <a:pt x="1480831" y="83789"/>
                  <a:pt x="1486336" y="67681"/>
                  <a:pt x="1497416" y="56721"/>
                </a:cubicBezTo>
                <a:cubicBezTo>
                  <a:pt x="1497993" y="57043"/>
                  <a:pt x="1498588" y="57366"/>
                  <a:pt x="1499165" y="57689"/>
                </a:cubicBezTo>
                <a:cubicBezTo>
                  <a:pt x="1497143" y="61767"/>
                  <a:pt x="1495037" y="65811"/>
                  <a:pt x="1493150" y="69941"/>
                </a:cubicBezTo>
                <a:cubicBezTo>
                  <a:pt x="1492454" y="71470"/>
                  <a:pt x="1490330" y="73526"/>
                  <a:pt x="1493813" y="74579"/>
                </a:cubicBezTo>
                <a:lnTo>
                  <a:pt x="1494187" y="75038"/>
                </a:lnTo>
                <a:cubicBezTo>
                  <a:pt x="1494187" y="76670"/>
                  <a:pt x="1494187" y="78284"/>
                  <a:pt x="1494187" y="81156"/>
                </a:cubicBezTo>
                <a:cubicBezTo>
                  <a:pt x="1500237" y="75616"/>
                  <a:pt x="1505249" y="71028"/>
                  <a:pt x="1510278" y="66423"/>
                </a:cubicBezTo>
                <a:cubicBezTo>
                  <a:pt x="1510907" y="66882"/>
                  <a:pt x="1511519" y="67341"/>
                  <a:pt x="1512148" y="67800"/>
                </a:cubicBezTo>
                <a:cubicBezTo>
                  <a:pt x="1510092" y="70909"/>
                  <a:pt x="1508052" y="74002"/>
                  <a:pt x="1505537" y="77825"/>
                </a:cubicBezTo>
                <a:cubicBezTo>
                  <a:pt x="1507390" y="77485"/>
                  <a:pt x="1508987" y="77672"/>
                  <a:pt x="1509786" y="76958"/>
                </a:cubicBezTo>
                <a:cubicBezTo>
                  <a:pt x="1513065" y="73985"/>
                  <a:pt x="1516090" y="70722"/>
                  <a:pt x="1519233" y="67596"/>
                </a:cubicBezTo>
                <a:cubicBezTo>
                  <a:pt x="1524246" y="62600"/>
                  <a:pt x="1525962" y="63127"/>
                  <a:pt x="1528120" y="70382"/>
                </a:cubicBezTo>
                <a:cubicBezTo>
                  <a:pt x="1529837" y="69686"/>
                  <a:pt x="1531553" y="69006"/>
                  <a:pt x="1533099" y="68377"/>
                </a:cubicBezTo>
                <a:cubicBezTo>
                  <a:pt x="1533660" y="68972"/>
                  <a:pt x="1534034" y="69193"/>
                  <a:pt x="1534017" y="69380"/>
                </a:cubicBezTo>
                <a:cubicBezTo>
                  <a:pt x="1533745" y="71691"/>
                  <a:pt x="1533422" y="74002"/>
                  <a:pt x="1532811" y="78488"/>
                </a:cubicBezTo>
                <a:cubicBezTo>
                  <a:pt x="1537586" y="74206"/>
                  <a:pt x="1540848" y="71266"/>
                  <a:pt x="1544858" y="67664"/>
                </a:cubicBezTo>
                <a:cubicBezTo>
                  <a:pt x="1546761" y="71079"/>
                  <a:pt x="1548188" y="73628"/>
                  <a:pt x="1549871" y="76653"/>
                </a:cubicBezTo>
                <a:cubicBezTo>
                  <a:pt x="1555019" y="71113"/>
                  <a:pt x="1560032" y="65692"/>
                  <a:pt x="1566557" y="58675"/>
                </a:cubicBezTo>
                <a:cubicBezTo>
                  <a:pt x="1566557" y="62583"/>
                  <a:pt x="1567067" y="65047"/>
                  <a:pt x="1566421" y="67154"/>
                </a:cubicBezTo>
                <a:cubicBezTo>
                  <a:pt x="1565674" y="69567"/>
                  <a:pt x="1563906" y="71674"/>
                  <a:pt x="1561766" y="75293"/>
                </a:cubicBezTo>
                <a:cubicBezTo>
                  <a:pt x="1566863" y="73407"/>
                  <a:pt x="1569922" y="69295"/>
                  <a:pt x="1573949" y="73118"/>
                </a:cubicBezTo>
                <a:cubicBezTo>
                  <a:pt x="1568018" y="74783"/>
                  <a:pt x="1568018" y="74783"/>
                  <a:pt x="1567118" y="82821"/>
                </a:cubicBezTo>
                <a:cubicBezTo>
                  <a:pt x="1569888" y="78777"/>
                  <a:pt x="1571876" y="75905"/>
                  <a:pt x="1573864" y="73016"/>
                </a:cubicBezTo>
                <a:cubicBezTo>
                  <a:pt x="1575818" y="71657"/>
                  <a:pt x="1577772" y="70297"/>
                  <a:pt x="1579726" y="68938"/>
                </a:cubicBezTo>
                <a:cubicBezTo>
                  <a:pt x="1580151" y="69227"/>
                  <a:pt x="1580593" y="69533"/>
                  <a:pt x="1581017" y="69822"/>
                </a:cubicBezTo>
                <a:cubicBezTo>
                  <a:pt x="1580219" y="72353"/>
                  <a:pt x="1579438" y="74885"/>
                  <a:pt x="1578486" y="77944"/>
                </a:cubicBezTo>
                <a:cubicBezTo>
                  <a:pt x="1580304" y="76992"/>
                  <a:pt x="1581986" y="76092"/>
                  <a:pt x="1584722" y="74664"/>
                </a:cubicBezTo>
                <a:cubicBezTo>
                  <a:pt x="1584093" y="77655"/>
                  <a:pt x="1583702" y="79456"/>
                  <a:pt x="1583465" y="80612"/>
                </a:cubicBezTo>
                <a:cubicBezTo>
                  <a:pt x="1586234" y="81580"/>
                  <a:pt x="1588885" y="82515"/>
                  <a:pt x="1592709" y="83857"/>
                </a:cubicBezTo>
                <a:cubicBezTo>
                  <a:pt x="1594322" y="82396"/>
                  <a:pt x="1596735" y="80187"/>
                  <a:pt x="1599930" y="77298"/>
                </a:cubicBezTo>
                <a:cubicBezTo>
                  <a:pt x="1599930" y="80884"/>
                  <a:pt x="1599930" y="83908"/>
                  <a:pt x="1599930" y="86933"/>
                </a:cubicBezTo>
                <a:cubicBezTo>
                  <a:pt x="1600542" y="87205"/>
                  <a:pt x="1601137" y="87460"/>
                  <a:pt x="1601748" y="87732"/>
                </a:cubicBezTo>
                <a:cubicBezTo>
                  <a:pt x="1604433" y="83755"/>
                  <a:pt x="1607118" y="79796"/>
                  <a:pt x="1610771" y="74376"/>
                </a:cubicBezTo>
                <a:cubicBezTo>
                  <a:pt x="1612130" y="81767"/>
                  <a:pt x="1613202" y="87596"/>
                  <a:pt x="1614645" y="95497"/>
                </a:cubicBezTo>
                <a:cubicBezTo>
                  <a:pt x="1618112" y="90756"/>
                  <a:pt x="1620746" y="87171"/>
                  <a:pt x="1623397" y="83568"/>
                </a:cubicBezTo>
                <a:cubicBezTo>
                  <a:pt x="1624042" y="83891"/>
                  <a:pt x="1624705" y="84214"/>
                  <a:pt x="1625351" y="84537"/>
                </a:cubicBezTo>
                <a:cubicBezTo>
                  <a:pt x="1625351" y="88717"/>
                  <a:pt x="1625351" y="92880"/>
                  <a:pt x="1625351" y="97468"/>
                </a:cubicBezTo>
                <a:cubicBezTo>
                  <a:pt x="1633082" y="96381"/>
                  <a:pt x="1633116" y="88768"/>
                  <a:pt x="1637585" y="85811"/>
                </a:cubicBezTo>
                <a:cubicBezTo>
                  <a:pt x="1640202" y="86661"/>
                  <a:pt x="1642683" y="87477"/>
                  <a:pt x="1645572" y="88428"/>
                </a:cubicBezTo>
                <a:cubicBezTo>
                  <a:pt x="1645572" y="91317"/>
                  <a:pt x="1645572" y="94936"/>
                  <a:pt x="1645572" y="100068"/>
                </a:cubicBezTo>
                <a:cubicBezTo>
                  <a:pt x="1650126" y="96143"/>
                  <a:pt x="1653371" y="93339"/>
                  <a:pt x="1656633" y="90535"/>
                </a:cubicBezTo>
                <a:cubicBezTo>
                  <a:pt x="1657058" y="90875"/>
                  <a:pt x="1657483" y="91198"/>
                  <a:pt x="1657891" y="91538"/>
                </a:cubicBezTo>
                <a:cubicBezTo>
                  <a:pt x="1657160" y="94087"/>
                  <a:pt x="1656430" y="96619"/>
                  <a:pt x="1655224" y="100850"/>
                </a:cubicBezTo>
                <a:cubicBezTo>
                  <a:pt x="1657993" y="98980"/>
                  <a:pt x="1659574" y="97927"/>
                  <a:pt x="1661646" y="96517"/>
                </a:cubicBezTo>
                <a:cubicBezTo>
                  <a:pt x="1661646" y="99422"/>
                  <a:pt x="1661646" y="101784"/>
                  <a:pt x="1661646" y="104877"/>
                </a:cubicBezTo>
                <a:cubicBezTo>
                  <a:pt x="1665163" y="103110"/>
                  <a:pt x="1668120" y="101648"/>
                  <a:pt x="1671859" y="99779"/>
                </a:cubicBezTo>
                <a:cubicBezTo>
                  <a:pt x="1671859" y="104316"/>
                  <a:pt x="1671859" y="108088"/>
                  <a:pt x="1671859" y="111861"/>
                </a:cubicBezTo>
                <a:cubicBezTo>
                  <a:pt x="1672300" y="111351"/>
                  <a:pt x="1672743" y="110858"/>
                  <a:pt x="1673184" y="110348"/>
                </a:cubicBezTo>
                <a:cubicBezTo>
                  <a:pt x="1675190" y="112048"/>
                  <a:pt x="1677212" y="113747"/>
                  <a:pt x="1679216" y="115429"/>
                </a:cubicBezTo>
                <a:cubicBezTo>
                  <a:pt x="1679488" y="112829"/>
                  <a:pt x="1682768" y="109363"/>
                  <a:pt x="1688562" y="109465"/>
                </a:cubicBezTo>
                <a:cubicBezTo>
                  <a:pt x="1694288" y="112880"/>
                  <a:pt x="1694543" y="117723"/>
                  <a:pt x="1692046" y="123195"/>
                </a:cubicBezTo>
                <a:cubicBezTo>
                  <a:pt x="1689377" y="129057"/>
                  <a:pt x="1686625" y="134885"/>
                  <a:pt x="1683872" y="140833"/>
                </a:cubicBezTo>
                <a:cubicBezTo>
                  <a:pt x="1684943" y="142260"/>
                  <a:pt x="1686285" y="144061"/>
                  <a:pt x="1687305" y="145404"/>
                </a:cubicBezTo>
                <a:cubicBezTo>
                  <a:pt x="1694408" y="137502"/>
                  <a:pt x="1701765" y="129329"/>
                  <a:pt x="1709106" y="121155"/>
                </a:cubicBezTo>
                <a:cubicBezTo>
                  <a:pt x="1709718" y="121410"/>
                  <a:pt x="1710347" y="121665"/>
                  <a:pt x="1710958" y="121920"/>
                </a:cubicBezTo>
                <a:cubicBezTo>
                  <a:pt x="1709972" y="125319"/>
                  <a:pt x="1708970" y="128717"/>
                  <a:pt x="1707764" y="132897"/>
                </a:cubicBezTo>
                <a:cubicBezTo>
                  <a:pt x="1713201" y="135871"/>
                  <a:pt x="1715733" y="140782"/>
                  <a:pt x="1710805" y="149091"/>
                </a:cubicBezTo>
                <a:cubicBezTo>
                  <a:pt x="1714407" y="146848"/>
                  <a:pt x="1716140" y="145760"/>
                  <a:pt x="1718945" y="144010"/>
                </a:cubicBezTo>
                <a:cubicBezTo>
                  <a:pt x="1717993" y="148428"/>
                  <a:pt x="1717330" y="151572"/>
                  <a:pt x="1716651" y="154732"/>
                </a:cubicBezTo>
                <a:cubicBezTo>
                  <a:pt x="1713541" y="154783"/>
                  <a:pt x="1710669" y="155140"/>
                  <a:pt x="1709972" y="161155"/>
                </a:cubicBezTo>
                <a:cubicBezTo>
                  <a:pt x="1712980" y="158165"/>
                  <a:pt x="1714765" y="156398"/>
                  <a:pt x="1716565" y="154630"/>
                </a:cubicBezTo>
                <a:cubicBezTo>
                  <a:pt x="1718129" y="152693"/>
                  <a:pt x="1719692" y="150756"/>
                  <a:pt x="1721272" y="148836"/>
                </a:cubicBezTo>
                <a:cubicBezTo>
                  <a:pt x="1721782" y="148870"/>
                  <a:pt x="1722292" y="148904"/>
                  <a:pt x="1722819" y="148938"/>
                </a:cubicBezTo>
                <a:cubicBezTo>
                  <a:pt x="1722581" y="153543"/>
                  <a:pt x="1722360" y="158131"/>
                  <a:pt x="1722071" y="163721"/>
                </a:cubicBezTo>
                <a:cubicBezTo>
                  <a:pt x="1725911" y="160187"/>
                  <a:pt x="1728936" y="157417"/>
                  <a:pt x="1731960" y="154630"/>
                </a:cubicBezTo>
                <a:cubicBezTo>
                  <a:pt x="1731009" y="157468"/>
                  <a:pt x="1730261" y="160408"/>
                  <a:pt x="1729055" y="163144"/>
                </a:cubicBezTo>
                <a:cubicBezTo>
                  <a:pt x="1727373" y="166967"/>
                  <a:pt x="1725368" y="170637"/>
                  <a:pt x="1723482" y="174358"/>
                </a:cubicBezTo>
                <a:cubicBezTo>
                  <a:pt x="1724263" y="174732"/>
                  <a:pt x="1725061" y="175089"/>
                  <a:pt x="1725844" y="175463"/>
                </a:cubicBezTo>
                <a:cubicBezTo>
                  <a:pt x="1728630" y="169499"/>
                  <a:pt x="1731485" y="163551"/>
                  <a:pt x="1734050" y="157502"/>
                </a:cubicBezTo>
                <a:cubicBezTo>
                  <a:pt x="1734272" y="156992"/>
                  <a:pt x="1732623" y="155667"/>
                  <a:pt x="1731824" y="154732"/>
                </a:cubicBezTo>
                <a:cubicBezTo>
                  <a:pt x="1732793" y="152829"/>
                  <a:pt x="1733745" y="150926"/>
                  <a:pt x="1734849" y="148768"/>
                </a:cubicBezTo>
                <a:cubicBezTo>
                  <a:pt x="1737246" y="150603"/>
                  <a:pt x="1738945" y="151895"/>
                  <a:pt x="1740678" y="153220"/>
                </a:cubicBezTo>
                <a:cubicBezTo>
                  <a:pt x="1738503" y="160272"/>
                  <a:pt x="1736328" y="167341"/>
                  <a:pt x="1734152" y="174409"/>
                </a:cubicBezTo>
                <a:cubicBezTo>
                  <a:pt x="1734747" y="174715"/>
                  <a:pt x="1735342" y="175021"/>
                  <a:pt x="1735937" y="175327"/>
                </a:cubicBezTo>
                <a:cubicBezTo>
                  <a:pt x="1740763" y="170093"/>
                  <a:pt x="1745588" y="164860"/>
                  <a:pt x="1750415" y="159626"/>
                </a:cubicBezTo>
                <a:cubicBezTo>
                  <a:pt x="1750924" y="159847"/>
                  <a:pt x="1751433" y="160068"/>
                  <a:pt x="1751960" y="160306"/>
                </a:cubicBezTo>
                <a:cubicBezTo>
                  <a:pt x="1751043" y="166100"/>
                  <a:pt x="1750125" y="171878"/>
                  <a:pt x="1749208" y="177672"/>
                </a:cubicBezTo>
                <a:cubicBezTo>
                  <a:pt x="1749548" y="177740"/>
                  <a:pt x="1749904" y="177825"/>
                  <a:pt x="1750245" y="177893"/>
                </a:cubicBezTo>
                <a:cubicBezTo>
                  <a:pt x="1752487" y="173577"/>
                  <a:pt x="1754747" y="169244"/>
                  <a:pt x="1757602" y="163772"/>
                </a:cubicBezTo>
                <a:cubicBezTo>
                  <a:pt x="1759896" y="173951"/>
                  <a:pt x="1762666" y="182566"/>
                  <a:pt x="1755088" y="190229"/>
                </a:cubicBezTo>
                <a:cubicBezTo>
                  <a:pt x="1760813" y="185658"/>
                  <a:pt x="1763380" y="179201"/>
                  <a:pt x="1766608" y="172676"/>
                </a:cubicBezTo>
                <a:cubicBezTo>
                  <a:pt x="1768613" y="172761"/>
                  <a:pt x="1770805" y="172863"/>
                  <a:pt x="1772963" y="172965"/>
                </a:cubicBezTo>
                <a:cubicBezTo>
                  <a:pt x="1775274" y="178250"/>
                  <a:pt x="1776667" y="183144"/>
                  <a:pt x="1773473" y="188887"/>
                </a:cubicBezTo>
                <a:cubicBezTo>
                  <a:pt x="1771264" y="192880"/>
                  <a:pt x="1775580" y="194358"/>
                  <a:pt x="1778707" y="196432"/>
                </a:cubicBezTo>
                <a:cubicBezTo>
                  <a:pt x="1782241" y="189312"/>
                  <a:pt x="1785538" y="182685"/>
                  <a:pt x="1789412" y="174885"/>
                </a:cubicBezTo>
                <a:cubicBezTo>
                  <a:pt x="1795427" y="185319"/>
                  <a:pt x="1787899" y="194324"/>
                  <a:pt x="1790533" y="204027"/>
                </a:cubicBezTo>
                <a:cubicBezTo>
                  <a:pt x="1792861" y="200408"/>
                  <a:pt x="1794832" y="197315"/>
                  <a:pt x="1796803" y="194240"/>
                </a:cubicBezTo>
                <a:cubicBezTo>
                  <a:pt x="1797568" y="194443"/>
                  <a:pt x="1798316" y="194664"/>
                  <a:pt x="1799080" y="194868"/>
                </a:cubicBezTo>
                <a:cubicBezTo>
                  <a:pt x="1798537" y="200663"/>
                  <a:pt x="1797993" y="206457"/>
                  <a:pt x="1797534" y="211351"/>
                </a:cubicBezTo>
                <a:cubicBezTo>
                  <a:pt x="1801697" y="210365"/>
                  <a:pt x="1805792" y="209397"/>
                  <a:pt x="1810686" y="208241"/>
                </a:cubicBezTo>
                <a:cubicBezTo>
                  <a:pt x="1810499" y="211555"/>
                  <a:pt x="1810329" y="214494"/>
                  <a:pt x="1810091" y="218522"/>
                </a:cubicBezTo>
                <a:cubicBezTo>
                  <a:pt x="1814118" y="217315"/>
                  <a:pt x="1817942" y="216177"/>
                  <a:pt x="1822955" y="214681"/>
                </a:cubicBezTo>
                <a:cubicBezTo>
                  <a:pt x="1822258" y="218216"/>
                  <a:pt x="1821680" y="221053"/>
                  <a:pt x="1821119" y="223874"/>
                </a:cubicBezTo>
                <a:cubicBezTo>
                  <a:pt x="1828817" y="221869"/>
                  <a:pt x="1838044" y="223059"/>
                  <a:pt x="1841969" y="212778"/>
                </a:cubicBezTo>
                <a:cubicBezTo>
                  <a:pt x="1842598" y="213322"/>
                  <a:pt x="1843244" y="213849"/>
                  <a:pt x="1843872" y="214392"/>
                </a:cubicBezTo>
                <a:cubicBezTo>
                  <a:pt x="1842547" y="218012"/>
                  <a:pt x="1841222" y="221648"/>
                  <a:pt x="1839692" y="225828"/>
                </a:cubicBezTo>
                <a:cubicBezTo>
                  <a:pt x="1841290" y="225539"/>
                  <a:pt x="1842699" y="225302"/>
                  <a:pt x="1845911" y="224741"/>
                </a:cubicBezTo>
                <a:cubicBezTo>
                  <a:pt x="1843482" y="229906"/>
                  <a:pt x="1841527" y="234222"/>
                  <a:pt x="1839420" y="238471"/>
                </a:cubicBezTo>
                <a:cubicBezTo>
                  <a:pt x="1836922" y="243483"/>
                  <a:pt x="1839896" y="245369"/>
                  <a:pt x="1843312" y="247392"/>
                </a:cubicBezTo>
                <a:cubicBezTo>
                  <a:pt x="1848936" y="242532"/>
                  <a:pt x="1848868" y="233441"/>
                  <a:pt x="1857874" y="232132"/>
                </a:cubicBezTo>
                <a:cubicBezTo>
                  <a:pt x="1859709" y="241155"/>
                  <a:pt x="1869700" y="239303"/>
                  <a:pt x="1874373" y="246168"/>
                </a:cubicBezTo>
                <a:cubicBezTo>
                  <a:pt x="1874135" y="247341"/>
                  <a:pt x="1873660" y="249787"/>
                  <a:pt x="1873473" y="250705"/>
                </a:cubicBezTo>
                <a:cubicBezTo>
                  <a:pt x="1875954" y="255310"/>
                  <a:pt x="1877806" y="258708"/>
                  <a:pt x="1879862" y="262515"/>
                </a:cubicBezTo>
                <a:cubicBezTo>
                  <a:pt x="1880134" y="261733"/>
                  <a:pt x="1880609" y="260408"/>
                  <a:pt x="1881068" y="259082"/>
                </a:cubicBezTo>
                <a:cubicBezTo>
                  <a:pt x="1881578" y="259405"/>
                  <a:pt x="1882088" y="259728"/>
                  <a:pt x="1882598" y="260051"/>
                </a:cubicBezTo>
                <a:cubicBezTo>
                  <a:pt x="1883583" y="264792"/>
                  <a:pt x="1884569" y="269533"/>
                  <a:pt x="1885538" y="274273"/>
                </a:cubicBezTo>
                <a:cubicBezTo>
                  <a:pt x="1886183" y="274324"/>
                  <a:pt x="1886829" y="274392"/>
                  <a:pt x="1887492" y="274443"/>
                </a:cubicBezTo>
                <a:cubicBezTo>
                  <a:pt x="1889259" y="270790"/>
                  <a:pt x="1891026" y="267137"/>
                  <a:pt x="1892793" y="263500"/>
                </a:cubicBezTo>
                <a:cubicBezTo>
                  <a:pt x="1900695" y="263449"/>
                  <a:pt x="1901238" y="264248"/>
                  <a:pt x="1900932" y="275684"/>
                </a:cubicBezTo>
                <a:cubicBezTo>
                  <a:pt x="1899403" y="275684"/>
                  <a:pt x="1897857" y="275684"/>
                  <a:pt x="1896345" y="275684"/>
                </a:cubicBezTo>
                <a:cubicBezTo>
                  <a:pt x="1897992" y="284214"/>
                  <a:pt x="1899573" y="292455"/>
                  <a:pt x="1901306" y="301410"/>
                </a:cubicBezTo>
                <a:cubicBezTo>
                  <a:pt x="1905180" y="296652"/>
                  <a:pt x="1902835" y="289685"/>
                  <a:pt x="1908239" y="286219"/>
                </a:cubicBezTo>
                <a:cubicBezTo>
                  <a:pt x="1912606" y="289210"/>
                  <a:pt x="1909632" y="300068"/>
                  <a:pt x="1919420" y="296346"/>
                </a:cubicBezTo>
                <a:cubicBezTo>
                  <a:pt x="1918519" y="287544"/>
                  <a:pt x="1918519" y="287544"/>
                  <a:pt x="1931026" y="283789"/>
                </a:cubicBezTo>
                <a:cubicBezTo>
                  <a:pt x="1928681" y="289414"/>
                  <a:pt x="1926761" y="294036"/>
                  <a:pt x="1924841" y="298640"/>
                </a:cubicBezTo>
                <a:cubicBezTo>
                  <a:pt x="1925061" y="298810"/>
                  <a:pt x="1925300" y="298997"/>
                  <a:pt x="1925520" y="299167"/>
                </a:cubicBezTo>
                <a:cubicBezTo>
                  <a:pt x="1927015" y="297553"/>
                  <a:pt x="1928494" y="295922"/>
                  <a:pt x="1929989" y="294307"/>
                </a:cubicBezTo>
                <a:cubicBezTo>
                  <a:pt x="1930482" y="294545"/>
                  <a:pt x="1930992" y="294783"/>
                  <a:pt x="1931484" y="295004"/>
                </a:cubicBezTo>
                <a:cubicBezTo>
                  <a:pt x="1929173" y="300764"/>
                  <a:pt x="1926863" y="306525"/>
                  <a:pt x="1924552" y="312302"/>
                </a:cubicBezTo>
                <a:cubicBezTo>
                  <a:pt x="1924925" y="312608"/>
                  <a:pt x="1925316" y="312931"/>
                  <a:pt x="1925690" y="313237"/>
                </a:cubicBezTo>
                <a:cubicBezTo>
                  <a:pt x="1927712" y="311317"/>
                  <a:pt x="1929752" y="309397"/>
                  <a:pt x="1931774" y="307459"/>
                </a:cubicBezTo>
                <a:cubicBezTo>
                  <a:pt x="1932980" y="307935"/>
                  <a:pt x="1934169" y="308394"/>
                  <a:pt x="1934305" y="308462"/>
                </a:cubicBezTo>
                <a:cubicBezTo>
                  <a:pt x="1937704" y="305624"/>
                  <a:pt x="1940541" y="303245"/>
                  <a:pt x="1943396" y="300866"/>
                </a:cubicBezTo>
                <a:cubicBezTo>
                  <a:pt x="1944875" y="303874"/>
                  <a:pt x="1946336" y="306865"/>
                  <a:pt x="1948120" y="310484"/>
                </a:cubicBezTo>
                <a:cubicBezTo>
                  <a:pt x="1948901" y="310093"/>
                  <a:pt x="1950652" y="309210"/>
                  <a:pt x="1953269" y="307884"/>
                </a:cubicBezTo>
                <a:cubicBezTo>
                  <a:pt x="1952708" y="311504"/>
                  <a:pt x="1952267" y="314409"/>
                  <a:pt x="1951756" y="317689"/>
                </a:cubicBezTo>
                <a:cubicBezTo>
                  <a:pt x="1955155" y="316295"/>
                  <a:pt x="1958281" y="315021"/>
                  <a:pt x="1961357" y="313747"/>
                </a:cubicBezTo>
                <a:cubicBezTo>
                  <a:pt x="1961969" y="320747"/>
                  <a:pt x="1962513" y="327001"/>
                  <a:pt x="1963056" y="333271"/>
                </a:cubicBezTo>
                <a:cubicBezTo>
                  <a:pt x="1963583" y="333407"/>
                  <a:pt x="1964093" y="333560"/>
                  <a:pt x="1964619" y="333696"/>
                </a:cubicBezTo>
                <a:cubicBezTo>
                  <a:pt x="1965452" y="332557"/>
                  <a:pt x="1966302" y="331402"/>
                  <a:pt x="1967695" y="329499"/>
                </a:cubicBezTo>
                <a:cubicBezTo>
                  <a:pt x="1971111" y="334970"/>
                  <a:pt x="1974390" y="340187"/>
                  <a:pt x="1977874" y="345760"/>
                </a:cubicBezTo>
                <a:cubicBezTo>
                  <a:pt x="1980745" y="343891"/>
                  <a:pt x="1983736" y="341954"/>
                  <a:pt x="1986709" y="340000"/>
                </a:cubicBezTo>
                <a:cubicBezTo>
                  <a:pt x="1987270" y="340323"/>
                  <a:pt x="1987848" y="340645"/>
                  <a:pt x="1988409" y="340968"/>
                </a:cubicBezTo>
                <a:cubicBezTo>
                  <a:pt x="1987254" y="343925"/>
                  <a:pt x="1986098" y="346865"/>
                  <a:pt x="1984773" y="350229"/>
                </a:cubicBezTo>
                <a:cubicBezTo>
                  <a:pt x="1986931" y="351368"/>
                  <a:pt x="1989123" y="352506"/>
                  <a:pt x="1991943" y="353984"/>
                </a:cubicBezTo>
                <a:cubicBezTo>
                  <a:pt x="1991281" y="362820"/>
                  <a:pt x="1992776" y="371894"/>
                  <a:pt x="1989105" y="381104"/>
                </a:cubicBezTo>
                <a:cubicBezTo>
                  <a:pt x="1986591" y="387425"/>
                  <a:pt x="1986115" y="394885"/>
                  <a:pt x="1986132" y="401835"/>
                </a:cubicBezTo>
                <a:cubicBezTo>
                  <a:pt x="1986149" y="411911"/>
                  <a:pt x="1981629" y="420391"/>
                  <a:pt x="1978417" y="429379"/>
                </a:cubicBezTo>
                <a:cubicBezTo>
                  <a:pt x="1975529" y="437485"/>
                  <a:pt x="1972776" y="445471"/>
                  <a:pt x="1977228" y="454120"/>
                </a:cubicBezTo>
                <a:cubicBezTo>
                  <a:pt x="1977992" y="455599"/>
                  <a:pt x="1975852" y="458742"/>
                  <a:pt x="1974781" y="460985"/>
                </a:cubicBezTo>
                <a:cubicBezTo>
                  <a:pt x="1973337" y="463976"/>
                  <a:pt x="1970618" y="466712"/>
                  <a:pt x="1970227" y="469804"/>
                </a:cubicBezTo>
                <a:cubicBezTo>
                  <a:pt x="1968987" y="479303"/>
                  <a:pt x="1964925" y="487561"/>
                  <a:pt x="1960643" y="495853"/>
                </a:cubicBezTo>
                <a:cubicBezTo>
                  <a:pt x="1957330" y="502260"/>
                  <a:pt x="1954594" y="508989"/>
                  <a:pt x="1951247" y="515378"/>
                </a:cubicBezTo>
                <a:cubicBezTo>
                  <a:pt x="1949768" y="518198"/>
                  <a:pt x="1947390" y="520526"/>
                  <a:pt x="1944891" y="523772"/>
                </a:cubicBezTo>
                <a:cubicBezTo>
                  <a:pt x="1943396" y="517706"/>
                  <a:pt x="1943396" y="517706"/>
                  <a:pt x="1946879" y="515751"/>
                </a:cubicBezTo>
                <a:cubicBezTo>
                  <a:pt x="1948222" y="509957"/>
                  <a:pt x="1948528" y="504808"/>
                  <a:pt x="1950584" y="500509"/>
                </a:cubicBezTo>
                <a:cubicBezTo>
                  <a:pt x="1957449" y="486134"/>
                  <a:pt x="1960813" y="470773"/>
                  <a:pt x="1965214" y="455633"/>
                </a:cubicBezTo>
                <a:cubicBezTo>
                  <a:pt x="1968613" y="443959"/>
                  <a:pt x="1968052" y="431164"/>
                  <a:pt x="1975273" y="420441"/>
                </a:cubicBezTo>
                <a:cubicBezTo>
                  <a:pt x="1978417" y="415786"/>
                  <a:pt x="1977721" y="407986"/>
                  <a:pt x="1975597" y="403959"/>
                </a:cubicBezTo>
                <a:cubicBezTo>
                  <a:pt x="1971824" y="407697"/>
                  <a:pt x="1967951" y="411385"/>
                  <a:pt x="1964280" y="415242"/>
                </a:cubicBezTo>
                <a:cubicBezTo>
                  <a:pt x="1963617" y="415939"/>
                  <a:pt x="1963396" y="417434"/>
                  <a:pt x="1963566" y="418453"/>
                </a:cubicBezTo>
                <a:cubicBezTo>
                  <a:pt x="1963940" y="420781"/>
                  <a:pt x="1965639" y="423313"/>
                  <a:pt x="1965096" y="425318"/>
                </a:cubicBezTo>
                <a:cubicBezTo>
                  <a:pt x="1961969" y="437026"/>
                  <a:pt x="1958503" y="448649"/>
                  <a:pt x="1954815" y="460204"/>
                </a:cubicBezTo>
                <a:cubicBezTo>
                  <a:pt x="1953286" y="465012"/>
                  <a:pt x="1950890" y="469549"/>
                  <a:pt x="1948953" y="474239"/>
                </a:cubicBezTo>
                <a:cubicBezTo>
                  <a:pt x="1947270" y="478317"/>
                  <a:pt x="1945027" y="479779"/>
                  <a:pt x="1940763" y="474341"/>
                </a:cubicBezTo>
                <a:cubicBezTo>
                  <a:pt x="1936940" y="482209"/>
                  <a:pt x="1933490" y="488904"/>
                  <a:pt x="1930397" y="495769"/>
                </a:cubicBezTo>
                <a:cubicBezTo>
                  <a:pt x="1926336" y="504757"/>
                  <a:pt x="1922615" y="513882"/>
                  <a:pt x="1918621" y="522888"/>
                </a:cubicBezTo>
                <a:cubicBezTo>
                  <a:pt x="1917958" y="524367"/>
                  <a:pt x="1916515" y="525471"/>
                  <a:pt x="1915631" y="526882"/>
                </a:cubicBezTo>
                <a:cubicBezTo>
                  <a:pt x="1913575" y="530144"/>
                  <a:pt x="1911315" y="533339"/>
                  <a:pt x="1909700" y="536822"/>
                </a:cubicBezTo>
                <a:cubicBezTo>
                  <a:pt x="1906897" y="542871"/>
                  <a:pt x="1905418" y="549413"/>
                  <a:pt x="1897449" y="551758"/>
                </a:cubicBezTo>
                <a:cubicBezTo>
                  <a:pt x="1894747" y="552557"/>
                  <a:pt x="1893031" y="557213"/>
                  <a:pt x="1891213" y="560305"/>
                </a:cubicBezTo>
                <a:cubicBezTo>
                  <a:pt x="1886812" y="567782"/>
                  <a:pt x="1882547" y="575361"/>
                  <a:pt x="1878333" y="582956"/>
                </a:cubicBezTo>
                <a:cubicBezTo>
                  <a:pt x="1876379" y="586491"/>
                  <a:pt x="1874662" y="590161"/>
                  <a:pt x="1872810" y="593831"/>
                </a:cubicBezTo>
                <a:cubicBezTo>
                  <a:pt x="1866965" y="591979"/>
                  <a:pt x="1865673" y="588853"/>
                  <a:pt x="1868155" y="584519"/>
                </a:cubicBezTo>
                <a:cubicBezTo>
                  <a:pt x="1872776" y="576465"/>
                  <a:pt x="1877806" y="568649"/>
                  <a:pt x="1882411" y="560577"/>
                </a:cubicBezTo>
                <a:cubicBezTo>
                  <a:pt x="1888562" y="549804"/>
                  <a:pt x="1894985" y="539116"/>
                  <a:pt x="1900338" y="527952"/>
                </a:cubicBezTo>
                <a:cubicBezTo>
                  <a:pt x="1904416" y="519439"/>
                  <a:pt x="1907015" y="510212"/>
                  <a:pt x="1910261" y="501308"/>
                </a:cubicBezTo>
                <a:cubicBezTo>
                  <a:pt x="1911943" y="498725"/>
                  <a:pt x="1913626" y="496142"/>
                  <a:pt x="1915308" y="493542"/>
                </a:cubicBezTo>
                <a:cubicBezTo>
                  <a:pt x="1914526" y="493203"/>
                  <a:pt x="1913744" y="492863"/>
                  <a:pt x="1912963" y="492523"/>
                </a:cubicBezTo>
                <a:cubicBezTo>
                  <a:pt x="1912097" y="495480"/>
                  <a:pt x="1911229" y="498419"/>
                  <a:pt x="1910363" y="501376"/>
                </a:cubicBezTo>
                <a:cubicBezTo>
                  <a:pt x="1906625" y="503823"/>
                  <a:pt x="1902869" y="506270"/>
                  <a:pt x="1899386" y="508547"/>
                </a:cubicBezTo>
                <a:cubicBezTo>
                  <a:pt x="1904059" y="515701"/>
                  <a:pt x="1896837" y="519898"/>
                  <a:pt x="1894900" y="525233"/>
                </a:cubicBezTo>
                <a:cubicBezTo>
                  <a:pt x="1893133" y="530110"/>
                  <a:pt x="1888902" y="530331"/>
                  <a:pt x="1883260" y="527068"/>
                </a:cubicBezTo>
                <a:cubicBezTo>
                  <a:pt x="1883685" y="530280"/>
                  <a:pt x="1883753" y="531928"/>
                  <a:pt x="1884144" y="533525"/>
                </a:cubicBezTo>
                <a:cubicBezTo>
                  <a:pt x="1884535" y="535157"/>
                  <a:pt x="1885588" y="536737"/>
                  <a:pt x="1885572" y="538334"/>
                </a:cubicBezTo>
                <a:cubicBezTo>
                  <a:pt x="1885572" y="538929"/>
                  <a:pt x="1882547" y="540237"/>
                  <a:pt x="1882258" y="539932"/>
                </a:cubicBezTo>
                <a:cubicBezTo>
                  <a:pt x="1881086" y="538708"/>
                  <a:pt x="1880440" y="536992"/>
                  <a:pt x="1879624" y="535429"/>
                </a:cubicBezTo>
                <a:cubicBezTo>
                  <a:pt x="1879267" y="534732"/>
                  <a:pt x="1878995" y="533984"/>
                  <a:pt x="1878180" y="532149"/>
                </a:cubicBezTo>
                <a:cubicBezTo>
                  <a:pt x="1873456" y="542243"/>
                  <a:pt x="1864518" y="548003"/>
                  <a:pt x="1861918" y="559337"/>
                </a:cubicBezTo>
                <a:cubicBezTo>
                  <a:pt x="1859760" y="568734"/>
                  <a:pt x="1851808" y="576499"/>
                  <a:pt x="1844093" y="583092"/>
                </a:cubicBezTo>
                <a:cubicBezTo>
                  <a:pt x="1843549" y="582752"/>
                  <a:pt x="1843005" y="582395"/>
                  <a:pt x="1842462" y="582056"/>
                </a:cubicBezTo>
                <a:cubicBezTo>
                  <a:pt x="1846438" y="575327"/>
                  <a:pt x="1850414" y="568615"/>
                  <a:pt x="1854391" y="561886"/>
                </a:cubicBezTo>
                <a:cubicBezTo>
                  <a:pt x="1853812" y="561495"/>
                  <a:pt x="1853218" y="561104"/>
                  <a:pt x="1852640" y="560713"/>
                </a:cubicBezTo>
                <a:cubicBezTo>
                  <a:pt x="1850159" y="564418"/>
                  <a:pt x="1847967" y="568377"/>
                  <a:pt x="1845095" y="571741"/>
                </a:cubicBezTo>
                <a:cubicBezTo>
                  <a:pt x="1840949" y="576601"/>
                  <a:pt x="1835801" y="580645"/>
                  <a:pt x="1831978" y="585709"/>
                </a:cubicBezTo>
                <a:cubicBezTo>
                  <a:pt x="1827798" y="591248"/>
                  <a:pt x="1824535" y="597502"/>
                  <a:pt x="1821034" y="603551"/>
                </a:cubicBezTo>
                <a:cubicBezTo>
                  <a:pt x="1818196" y="608462"/>
                  <a:pt x="1818316" y="608513"/>
                  <a:pt x="1810720" y="611775"/>
                </a:cubicBezTo>
                <a:cubicBezTo>
                  <a:pt x="1811672" y="608173"/>
                  <a:pt x="1812437" y="605250"/>
                  <a:pt x="1813218" y="602327"/>
                </a:cubicBezTo>
                <a:cubicBezTo>
                  <a:pt x="1812691" y="602022"/>
                  <a:pt x="1812147" y="601733"/>
                  <a:pt x="1811621" y="601427"/>
                </a:cubicBezTo>
                <a:cubicBezTo>
                  <a:pt x="1806370" y="609787"/>
                  <a:pt x="1801102" y="618130"/>
                  <a:pt x="1795852" y="626491"/>
                </a:cubicBezTo>
                <a:cubicBezTo>
                  <a:pt x="1798282" y="634545"/>
                  <a:pt x="1793133" y="640543"/>
                  <a:pt x="1789972" y="646915"/>
                </a:cubicBezTo>
                <a:cubicBezTo>
                  <a:pt x="1787526" y="651877"/>
                  <a:pt x="1784212" y="656448"/>
                  <a:pt x="1780933" y="660951"/>
                </a:cubicBezTo>
                <a:cubicBezTo>
                  <a:pt x="1777636" y="665454"/>
                  <a:pt x="1773779" y="669481"/>
                  <a:pt x="1773762" y="675666"/>
                </a:cubicBezTo>
                <a:cubicBezTo>
                  <a:pt x="1773745" y="680798"/>
                  <a:pt x="1769548" y="680900"/>
                  <a:pt x="1765860" y="681342"/>
                </a:cubicBezTo>
                <a:lnTo>
                  <a:pt x="1765962" y="681427"/>
                </a:lnTo>
                <a:cubicBezTo>
                  <a:pt x="1766336" y="679490"/>
                  <a:pt x="1766693" y="677570"/>
                  <a:pt x="1767067" y="675632"/>
                </a:cubicBezTo>
                <a:cubicBezTo>
                  <a:pt x="1766778" y="675411"/>
                  <a:pt x="1766489" y="675191"/>
                  <a:pt x="1766217" y="674970"/>
                </a:cubicBezTo>
                <a:cubicBezTo>
                  <a:pt x="1764144" y="677943"/>
                  <a:pt x="1761765" y="680747"/>
                  <a:pt x="1760066" y="683925"/>
                </a:cubicBezTo>
                <a:cubicBezTo>
                  <a:pt x="1755699" y="692081"/>
                  <a:pt x="1751808" y="700509"/>
                  <a:pt x="1747321" y="708615"/>
                </a:cubicBezTo>
                <a:cubicBezTo>
                  <a:pt x="1745486" y="711928"/>
                  <a:pt x="1742428" y="714545"/>
                  <a:pt x="1740287" y="717722"/>
                </a:cubicBezTo>
                <a:cubicBezTo>
                  <a:pt x="1736837" y="722854"/>
                  <a:pt x="1732096" y="727850"/>
                  <a:pt x="1730856" y="733542"/>
                </a:cubicBezTo>
                <a:cubicBezTo>
                  <a:pt x="1729650" y="739065"/>
                  <a:pt x="1729123" y="744825"/>
                  <a:pt x="1727151" y="750246"/>
                </a:cubicBezTo>
                <a:cubicBezTo>
                  <a:pt x="1725402" y="755089"/>
                  <a:pt x="1723974" y="760220"/>
                  <a:pt x="1718486" y="762259"/>
                </a:cubicBezTo>
                <a:cubicBezTo>
                  <a:pt x="1714713" y="758147"/>
                  <a:pt x="1725402" y="753355"/>
                  <a:pt x="1716701" y="749328"/>
                </a:cubicBezTo>
                <a:cubicBezTo>
                  <a:pt x="1715461" y="753287"/>
                  <a:pt x="1714425" y="756652"/>
                  <a:pt x="1712980" y="761257"/>
                </a:cubicBezTo>
                <a:cubicBezTo>
                  <a:pt x="1709004" y="753049"/>
                  <a:pt x="1710805" y="746694"/>
                  <a:pt x="1716855" y="743602"/>
                </a:cubicBezTo>
                <a:cubicBezTo>
                  <a:pt x="1720185" y="741902"/>
                  <a:pt x="1720949" y="739642"/>
                  <a:pt x="1719658" y="736023"/>
                </a:cubicBezTo>
                <a:cubicBezTo>
                  <a:pt x="1719029" y="734273"/>
                  <a:pt x="1719268" y="731639"/>
                  <a:pt x="1720202" y="730008"/>
                </a:cubicBezTo>
                <a:cubicBezTo>
                  <a:pt x="1724399" y="722667"/>
                  <a:pt x="1729106" y="715615"/>
                  <a:pt x="1733405" y="708326"/>
                </a:cubicBezTo>
                <a:cubicBezTo>
                  <a:pt x="1739250" y="698419"/>
                  <a:pt x="1744960" y="688445"/>
                  <a:pt x="1750533" y="678385"/>
                </a:cubicBezTo>
                <a:cubicBezTo>
                  <a:pt x="1751570" y="676516"/>
                  <a:pt x="1751638" y="674103"/>
                  <a:pt x="1752215" y="671962"/>
                </a:cubicBezTo>
                <a:cubicBezTo>
                  <a:pt x="1753201" y="668343"/>
                  <a:pt x="1754815" y="665828"/>
                  <a:pt x="1759370" y="666847"/>
                </a:cubicBezTo>
                <a:cubicBezTo>
                  <a:pt x="1765027" y="668105"/>
                  <a:pt x="1767016" y="664723"/>
                  <a:pt x="1767390" y="659762"/>
                </a:cubicBezTo>
                <a:cubicBezTo>
                  <a:pt x="1768086" y="659014"/>
                  <a:pt x="1768800" y="658249"/>
                  <a:pt x="1769497" y="657502"/>
                </a:cubicBezTo>
                <a:cubicBezTo>
                  <a:pt x="1773439" y="650671"/>
                  <a:pt x="1773439" y="650671"/>
                  <a:pt x="1768001" y="646813"/>
                </a:cubicBezTo>
                <a:cubicBezTo>
                  <a:pt x="1767135" y="647816"/>
                  <a:pt x="1766268" y="648852"/>
                  <a:pt x="1765351" y="649872"/>
                </a:cubicBezTo>
                <a:cubicBezTo>
                  <a:pt x="1764450" y="650892"/>
                  <a:pt x="1763516" y="651877"/>
                  <a:pt x="1761476" y="652421"/>
                </a:cubicBezTo>
                <a:cubicBezTo>
                  <a:pt x="1762054" y="650246"/>
                  <a:pt x="1762649" y="648088"/>
                  <a:pt x="1763227" y="645913"/>
                </a:cubicBezTo>
                <a:cubicBezTo>
                  <a:pt x="1762819" y="645794"/>
                  <a:pt x="1762410" y="645658"/>
                  <a:pt x="1762003" y="645539"/>
                </a:cubicBezTo>
                <a:cubicBezTo>
                  <a:pt x="1760388" y="649328"/>
                  <a:pt x="1759012" y="653254"/>
                  <a:pt x="1757092" y="656907"/>
                </a:cubicBezTo>
                <a:cubicBezTo>
                  <a:pt x="1752385" y="665913"/>
                  <a:pt x="1747576" y="674868"/>
                  <a:pt x="1742513" y="683670"/>
                </a:cubicBezTo>
                <a:cubicBezTo>
                  <a:pt x="1740865" y="686541"/>
                  <a:pt x="1738332" y="688920"/>
                  <a:pt x="1736106" y="691435"/>
                </a:cubicBezTo>
                <a:cubicBezTo>
                  <a:pt x="1732521" y="695462"/>
                  <a:pt x="1728970" y="699456"/>
                  <a:pt x="1728851" y="705318"/>
                </a:cubicBezTo>
                <a:cubicBezTo>
                  <a:pt x="1728817" y="706677"/>
                  <a:pt x="1728613" y="708462"/>
                  <a:pt x="1727746" y="709294"/>
                </a:cubicBezTo>
                <a:cubicBezTo>
                  <a:pt x="1726047" y="710908"/>
                  <a:pt x="1723872" y="713016"/>
                  <a:pt x="1721833" y="713050"/>
                </a:cubicBezTo>
                <a:cubicBezTo>
                  <a:pt x="1718061" y="713134"/>
                  <a:pt x="1717755" y="709940"/>
                  <a:pt x="1718248" y="706864"/>
                </a:cubicBezTo>
                <a:cubicBezTo>
                  <a:pt x="1720117" y="706541"/>
                  <a:pt x="1721986" y="706202"/>
                  <a:pt x="1723872" y="705879"/>
                </a:cubicBezTo>
                <a:cubicBezTo>
                  <a:pt x="1723668" y="705318"/>
                  <a:pt x="1723464" y="704740"/>
                  <a:pt x="1723243" y="704179"/>
                </a:cubicBezTo>
                <a:cubicBezTo>
                  <a:pt x="1721596" y="705097"/>
                  <a:pt x="1719964" y="706032"/>
                  <a:pt x="1718316" y="706949"/>
                </a:cubicBezTo>
                <a:cubicBezTo>
                  <a:pt x="1715495" y="710756"/>
                  <a:pt x="1712012" y="714239"/>
                  <a:pt x="1710024" y="718436"/>
                </a:cubicBezTo>
                <a:cubicBezTo>
                  <a:pt x="1707355" y="724044"/>
                  <a:pt x="1704280" y="728479"/>
                  <a:pt x="1696260" y="729736"/>
                </a:cubicBezTo>
                <a:cubicBezTo>
                  <a:pt x="1702037" y="718844"/>
                  <a:pt x="1707407" y="708784"/>
                  <a:pt x="1712725" y="698691"/>
                </a:cubicBezTo>
                <a:cubicBezTo>
                  <a:pt x="1715461" y="693525"/>
                  <a:pt x="1717092" y="687391"/>
                  <a:pt x="1724008" y="685913"/>
                </a:cubicBezTo>
                <a:cubicBezTo>
                  <a:pt x="1724450" y="679609"/>
                  <a:pt x="1732216" y="677315"/>
                  <a:pt x="1732249" y="670535"/>
                </a:cubicBezTo>
                <a:cubicBezTo>
                  <a:pt x="1732267" y="668156"/>
                  <a:pt x="1734407" y="665794"/>
                  <a:pt x="1736464" y="661631"/>
                </a:cubicBezTo>
                <a:cubicBezTo>
                  <a:pt x="1737942" y="665182"/>
                  <a:pt x="1738520" y="666864"/>
                  <a:pt x="1739336" y="668428"/>
                </a:cubicBezTo>
                <a:cubicBezTo>
                  <a:pt x="1740151" y="669957"/>
                  <a:pt x="1741204" y="671367"/>
                  <a:pt x="1742479" y="673287"/>
                </a:cubicBezTo>
                <a:cubicBezTo>
                  <a:pt x="1749480" y="660067"/>
                  <a:pt x="1755971" y="647799"/>
                  <a:pt x="1762462" y="635531"/>
                </a:cubicBezTo>
                <a:cubicBezTo>
                  <a:pt x="1763005" y="633389"/>
                  <a:pt x="1763532" y="631248"/>
                  <a:pt x="1764077" y="629107"/>
                </a:cubicBezTo>
                <a:cubicBezTo>
                  <a:pt x="1763260" y="629056"/>
                  <a:pt x="1762462" y="629022"/>
                  <a:pt x="1761646" y="628971"/>
                </a:cubicBezTo>
                <a:cubicBezTo>
                  <a:pt x="1761952" y="631180"/>
                  <a:pt x="1762241" y="633372"/>
                  <a:pt x="1762547" y="635581"/>
                </a:cubicBezTo>
                <a:cubicBezTo>
                  <a:pt x="1759182" y="636907"/>
                  <a:pt x="1755835" y="638249"/>
                  <a:pt x="1751723" y="639864"/>
                </a:cubicBezTo>
                <a:cubicBezTo>
                  <a:pt x="1754068" y="633831"/>
                  <a:pt x="1756310" y="628054"/>
                  <a:pt x="1759336" y="620271"/>
                </a:cubicBezTo>
                <a:cubicBezTo>
                  <a:pt x="1755648" y="623347"/>
                  <a:pt x="1753422" y="625199"/>
                  <a:pt x="1751213" y="627051"/>
                </a:cubicBezTo>
                <a:cubicBezTo>
                  <a:pt x="1750635" y="626711"/>
                  <a:pt x="1750058" y="626372"/>
                  <a:pt x="1749480" y="626032"/>
                </a:cubicBezTo>
                <a:cubicBezTo>
                  <a:pt x="1750601" y="621937"/>
                  <a:pt x="1751706" y="617841"/>
                  <a:pt x="1753014" y="613050"/>
                </a:cubicBezTo>
                <a:cubicBezTo>
                  <a:pt x="1756022" y="614239"/>
                  <a:pt x="1758196" y="615106"/>
                  <a:pt x="1760745" y="616108"/>
                </a:cubicBezTo>
                <a:cubicBezTo>
                  <a:pt x="1771858" y="606711"/>
                  <a:pt x="1769004" y="591996"/>
                  <a:pt x="1775223" y="580781"/>
                </a:cubicBezTo>
                <a:cubicBezTo>
                  <a:pt x="1774509" y="580305"/>
                  <a:pt x="1773796" y="579830"/>
                  <a:pt x="1773082" y="579354"/>
                </a:cubicBezTo>
                <a:cubicBezTo>
                  <a:pt x="1767050" y="585658"/>
                  <a:pt x="1761017" y="591979"/>
                  <a:pt x="1754985" y="598283"/>
                </a:cubicBezTo>
                <a:cubicBezTo>
                  <a:pt x="1754731" y="598181"/>
                  <a:pt x="1754475" y="598062"/>
                  <a:pt x="1754204" y="597960"/>
                </a:cubicBezTo>
                <a:cubicBezTo>
                  <a:pt x="1756208" y="593050"/>
                  <a:pt x="1758214" y="588156"/>
                  <a:pt x="1760219" y="583245"/>
                </a:cubicBezTo>
                <a:cubicBezTo>
                  <a:pt x="1759522" y="582854"/>
                  <a:pt x="1758809" y="582463"/>
                  <a:pt x="1758112" y="582073"/>
                </a:cubicBezTo>
                <a:cubicBezTo>
                  <a:pt x="1753320" y="588649"/>
                  <a:pt x="1747934" y="594766"/>
                  <a:pt x="1744025" y="602073"/>
                </a:cubicBezTo>
                <a:cubicBezTo>
                  <a:pt x="1739250" y="610977"/>
                  <a:pt x="1734391" y="619830"/>
                  <a:pt x="1729548" y="628683"/>
                </a:cubicBezTo>
                <a:cubicBezTo>
                  <a:pt x="1726523" y="634222"/>
                  <a:pt x="1723039" y="639116"/>
                  <a:pt x="1715801" y="639269"/>
                </a:cubicBezTo>
                <a:cubicBezTo>
                  <a:pt x="1715240" y="639286"/>
                  <a:pt x="1714713" y="640458"/>
                  <a:pt x="1714170" y="641087"/>
                </a:cubicBezTo>
                <a:cubicBezTo>
                  <a:pt x="1721935" y="649957"/>
                  <a:pt x="1708647" y="652251"/>
                  <a:pt x="1708579" y="659371"/>
                </a:cubicBezTo>
                <a:cubicBezTo>
                  <a:pt x="1711400" y="659371"/>
                  <a:pt x="1714016" y="659371"/>
                  <a:pt x="1716633" y="659371"/>
                </a:cubicBezTo>
                <a:lnTo>
                  <a:pt x="1716531" y="659269"/>
                </a:lnTo>
                <a:cubicBezTo>
                  <a:pt x="1718418" y="669158"/>
                  <a:pt x="1712827" y="676346"/>
                  <a:pt x="1707407" y="683364"/>
                </a:cubicBezTo>
                <a:cubicBezTo>
                  <a:pt x="1705181" y="686253"/>
                  <a:pt x="1700831" y="684281"/>
                  <a:pt x="1700100" y="680441"/>
                </a:cubicBezTo>
                <a:cubicBezTo>
                  <a:pt x="1699845" y="679133"/>
                  <a:pt x="1700083" y="677688"/>
                  <a:pt x="1699692" y="676431"/>
                </a:cubicBezTo>
                <a:cubicBezTo>
                  <a:pt x="1699199" y="674868"/>
                  <a:pt x="1698298" y="673440"/>
                  <a:pt x="1697058" y="670909"/>
                </a:cubicBezTo>
                <a:cubicBezTo>
                  <a:pt x="1695224" y="673050"/>
                  <a:pt x="1693473" y="674681"/>
                  <a:pt x="1692232" y="676635"/>
                </a:cubicBezTo>
                <a:cubicBezTo>
                  <a:pt x="1689667" y="680679"/>
                  <a:pt x="1687084" y="684774"/>
                  <a:pt x="1685079" y="689107"/>
                </a:cubicBezTo>
                <a:cubicBezTo>
                  <a:pt x="1683618" y="692251"/>
                  <a:pt x="1683532" y="696040"/>
                  <a:pt x="1682054" y="699184"/>
                </a:cubicBezTo>
                <a:cubicBezTo>
                  <a:pt x="1679590" y="704434"/>
                  <a:pt x="1676549" y="709413"/>
                  <a:pt x="1673694" y="714477"/>
                </a:cubicBezTo>
                <a:cubicBezTo>
                  <a:pt x="1672641" y="716329"/>
                  <a:pt x="1671468" y="718113"/>
                  <a:pt x="1669667" y="721036"/>
                </a:cubicBezTo>
                <a:cubicBezTo>
                  <a:pt x="1666642" y="720696"/>
                  <a:pt x="1664654" y="723194"/>
                  <a:pt x="1662377" y="727136"/>
                </a:cubicBezTo>
                <a:cubicBezTo>
                  <a:pt x="1652266" y="744689"/>
                  <a:pt x="1641408" y="761818"/>
                  <a:pt x="1630669" y="779371"/>
                </a:cubicBezTo>
                <a:cubicBezTo>
                  <a:pt x="1631723" y="780611"/>
                  <a:pt x="1632709" y="781767"/>
                  <a:pt x="1634102" y="783432"/>
                </a:cubicBezTo>
                <a:cubicBezTo>
                  <a:pt x="1631876" y="784077"/>
                  <a:pt x="1630108" y="784570"/>
                  <a:pt x="1628138" y="785131"/>
                </a:cubicBezTo>
                <a:cubicBezTo>
                  <a:pt x="1628647" y="786185"/>
                  <a:pt x="1629701" y="787765"/>
                  <a:pt x="1629463" y="788003"/>
                </a:cubicBezTo>
                <a:cubicBezTo>
                  <a:pt x="1623209" y="794120"/>
                  <a:pt x="1626285" y="805692"/>
                  <a:pt x="1615478" y="809668"/>
                </a:cubicBezTo>
                <a:cubicBezTo>
                  <a:pt x="1607475" y="812608"/>
                  <a:pt x="1604858" y="822633"/>
                  <a:pt x="1608409" y="830212"/>
                </a:cubicBezTo>
                <a:cubicBezTo>
                  <a:pt x="1601119" y="831639"/>
                  <a:pt x="1596871" y="835122"/>
                  <a:pt x="1597959" y="843585"/>
                </a:cubicBezTo>
                <a:cubicBezTo>
                  <a:pt x="1598282" y="846167"/>
                  <a:pt x="1595461" y="850110"/>
                  <a:pt x="1592980" y="851928"/>
                </a:cubicBezTo>
                <a:cubicBezTo>
                  <a:pt x="1583363" y="858946"/>
                  <a:pt x="1579097" y="869362"/>
                  <a:pt x="1574390" y="879506"/>
                </a:cubicBezTo>
                <a:cubicBezTo>
                  <a:pt x="1572266" y="884077"/>
                  <a:pt x="1566625" y="890636"/>
                  <a:pt x="1561119" y="893134"/>
                </a:cubicBezTo>
                <a:cubicBezTo>
                  <a:pt x="1561119" y="890263"/>
                  <a:pt x="1561119" y="887697"/>
                  <a:pt x="1561119" y="885131"/>
                </a:cubicBezTo>
                <a:cubicBezTo>
                  <a:pt x="1560678" y="884842"/>
                  <a:pt x="1560253" y="884570"/>
                  <a:pt x="1559811" y="884281"/>
                </a:cubicBezTo>
                <a:cubicBezTo>
                  <a:pt x="1557143" y="887918"/>
                  <a:pt x="1553762" y="891231"/>
                  <a:pt x="1551995" y="895258"/>
                </a:cubicBezTo>
                <a:cubicBezTo>
                  <a:pt x="1549225" y="901596"/>
                  <a:pt x="1547543" y="908427"/>
                  <a:pt x="1545401" y="915054"/>
                </a:cubicBezTo>
                <a:cubicBezTo>
                  <a:pt x="1545317" y="915309"/>
                  <a:pt x="1545487" y="915785"/>
                  <a:pt x="1545351" y="915870"/>
                </a:cubicBezTo>
                <a:cubicBezTo>
                  <a:pt x="1537450" y="920866"/>
                  <a:pt x="1536736" y="932404"/>
                  <a:pt x="1526948" y="935836"/>
                </a:cubicBezTo>
                <a:cubicBezTo>
                  <a:pt x="1524281" y="936771"/>
                  <a:pt x="1522088" y="939082"/>
                  <a:pt x="1518860" y="940152"/>
                </a:cubicBezTo>
                <a:cubicBezTo>
                  <a:pt x="1524383" y="932438"/>
                  <a:pt x="1525980" y="922633"/>
                  <a:pt x="1533099" y="915972"/>
                </a:cubicBezTo>
                <a:lnTo>
                  <a:pt x="1532997" y="915887"/>
                </a:lnTo>
                <a:cubicBezTo>
                  <a:pt x="1532386" y="918317"/>
                  <a:pt x="1531774" y="920764"/>
                  <a:pt x="1531162" y="923194"/>
                </a:cubicBezTo>
                <a:cubicBezTo>
                  <a:pt x="1531859" y="923398"/>
                  <a:pt x="1532556" y="923602"/>
                  <a:pt x="1533252" y="923789"/>
                </a:cubicBezTo>
                <a:cubicBezTo>
                  <a:pt x="1534322" y="920577"/>
                  <a:pt x="1535410" y="917365"/>
                  <a:pt x="1536480" y="914154"/>
                </a:cubicBezTo>
                <a:lnTo>
                  <a:pt x="1536379" y="914256"/>
                </a:lnTo>
                <a:cubicBezTo>
                  <a:pt x="1538418" y="911673"/>
                  <a:pt x="1540457" y="909090"/>
                  <a:pt x="1542972" y="905930"/>
                </a:cubicBezTo>
                <a:cubicBezTo>
                  <a:pt x="1540780" y="905505"/>
                  <a:pt x="1538673" y="905420"/>
                  <a:pt x="1538622" y="905046"/>
                </a:cubicBezTo>
                <a:cubicBezTo>
                  <a:pt x="1537704" y="898640"/>
                  <a:pt x="1543567" y="897111"/>
                  <a:pt x="1547050" y="893729"/>
                </a:cubicBezTo>
                <a:cubicBezTo>
                  <a:pt x="1546353" y="891962"/>
                  <a:pt x="1545657" y="890195"/>
                  <a:pt x="1544960" y="888427"/>
                </a:cubicBezTo>
                <a:cubicBezTo>
                  <a:pt x="1542445" y="892251"/>
                  <a:pt x="1539964" y="896023"/>
                  <a:pt x="1537484" y="899812"/>
                </a:cubicBezTo>
                <a:cubicBezTo>
                  <a:pt x="1536939" y="899591"/>
                  <a:pt x="1536396" y="899387"/>
                  <a:pt x="1535852" y="899167"/>
                </a:cubicBezTo>
                <a:cubicBezTo>
                  <a:pt x="1536158" y="896533"/>
                  <a:pt x="1536464" y="893916"/>
                  <a:pt x="1536753" y="891282"/>
                </a:cubicBezTo>
                <a:cubicBezTo>
                  <a:pt x="1532997" y="895037"/>
                  <a:pt x="1528834" y="897722"/>
                  <a:pt x="1529531" y="904145"/>
                </a:cubicBezTo>
                <a:cubicBezTo>
                  <a:pt x="1529939" y="907969"/>
                  <a:pt x="1527322" y="912744"/>
                  <a:pt x="1524790" y="916142"/>
                </a:cubicBezTo>
                <a:cubicBezTo>
                  <a:pt x="1518197" y="924944"/>
                  <a:pt x="1510635" y="933015"/>
                  <a:pt x="1503974" y="941766"/>
                </a:cubicBezTo>
                <a:cubicBezTo>
                  <a:pt x="1500100" y="946847"/>
                  <a:pt x="1497279" y="952726"/>
                  <a:pt x="1493881" y="958198"/>
                </a:cubicBezTo>
                <a:cubicBezTo>
                  <a:pt x="1492929" y="959727"/>
                  <a:pt x="1491621" y="961053"/>
                  <a:pt x="1490483" y="962480"/>
                </a:cubicBezTo>
                <a:cubicBezTo>
                  <a:pt x="1489871" y="962157"/>
                  <a:pt x="1489259" y="961817"/>
                  <a:pt x="1488647" y="961494"/>
                </a:cubicBezTo>
                <a:cubicBezTo>
                  <a:pt x="1491230" y="955972"/>
                  <a:pt x="1493813" y="950449"/>
                  <a:pt x="1496396" y="944927"/>
                </a:cubicBezTo>
                <a:cubicBezTo>
                  <a:pt x="1496039" y="944536"/>
                  <a:pt x="1495682" y="944162"/>
                  <a:pt x="1495325" y="943771"/>
                </a:cubicBezTo>
                <a:cubicBezTo>
                  <a:pt x="1490823" y="946116"/>
                  <a:pt x="1486319" y="948444"/>
                  <a:pt x="1479930" y="951758"/>
                </a:cubicBezTo>
                <a:cubicBezTo>
                  <a:pt x="1481579" y="947731"/>
                  <a:pt x="1482547" y="945182"/>
                  <a:pt x="1483686" y="942684"/>
                </a:cubicBezTo>
                <a:cubicBezTo>
                  <a:pt x="1484943" y="939880"/>
                  <a:pt x="1484569" y="938300"/>
                  <a:pt x="1480219" y="938776"/>
                </a:cubicBezTo>
                <a:cubicBezTo>
                  <a:pt x="1483057" y="944553"/>
                  <a:pt x="1477857" y="946286"/>
                  <a:pt x="1474748" y="949226"/>
                </a:cubicBezTo>
                <a:cubicBezTo>
                  <a:pt x="1475852" y="956992"/>
                  <a:pt x="1481902" y="953661"/>
                  <a:pt x="1487237" y="954697"/>
                </a:cubicBezTo>
                <a:cubicBezTo>
                  <a:pt x="1486252" y="957790"/>
                  <a:pt x="1485334" y="960713"/>
                  <a:pt x="1484263" y="964128"/>
                </a:cubicBezTo>
                <a:cubicBezTo>
                  <a:pt x="1477959" y="960441"/>
                  <a:pt x="1473541" y="953559"/>
                  <a:pt x="1464042" y="959285"/>
                </a:cubicBezTo>
                <a:cubicBezTo>
                  <a:pt x="1468392" y="951894"/>
                  <a:pt x="1472199" y="946507"/>
                  <a:pt x="1474833" y="940611"/>
                </a:cubicBezTo>
                <a:cubicBezTo>
                  <a:pt x="1477484" y="934681"/>
                  <a:pt x="1478979" y="928223"/>
                  <a:pt x="1480967" y="921987"/>
                </a:cubicBezTo>
                <a:cubicBezTo>
                  <a:pt x="1480134" y="921613"/>
                  <a:pt x="1479285" y="921240"/>
                  <a:pt x="1478452" y="920866"/>
                </a:cubicBezTo>
                <a:cubicBezTo>
                  <a:pt x="1476617" y="924281"/>
                  <a:pt x="1474595" y="927612"/>
                  <a:pt x="1472997" y="931146"/>
                </a:cubicBezTo>
                <a:cubicBezTo>
                  <a:pt x="1469106" y="939727"/>
                  <a:pt x="1459590" y="940917"/>
                  <a:pt x="1453235" y="932743"/>
                </a:cubicBezTo>
                <a:cubicBezTo>
                  <a:pt x="1449803" y="938861"/>
                  <a:pt x="1446541" y="944689"/>
                  <a:pt x="1443210" y="950636"/>
                </a:cubicBezTo>
                <a:cubicBezTo>
                  <a:pt x="1440593" y="950297"/>
                  <a:pt x="1438163" y="949974"/>
                  <a:pt x="1434187" y="949447"/>
                </a:cubicBezTo>
                <a:cubicBezTo>
                  <a:pt x="1436311" y="952828"/>
                  <a:pt x="1437534" y="954783"/>
                  <a:pt x="1439624" y="958130"/>
                </a:cubicBezTo>
                <a:cubicBezTo>
                  <a:pt x="1436039" y="957450"/>
                  <a:pt x="1433677" y="956992"/>
                  <a:pt x="1430839" y="956448"/>
                </a:cubicBezTo>
                <a:cubicBezTo>
                  <a:pt x="1429922" y="958963"/>
                  <a:pt x="1428987" y="961511"/>
                  <a:pt x="1427628" y="965216"/>
                </a:cubicBezTo>
                <a:cubicBezTo>
                  <a:pt x="1430873" y="963092"/>
                  <a:pt x="1433184" y="961596"/>
                  <a:pt x="1436039" y="959727"/>
                </a:cubicBezTo>
                <a:cubicBezTo>
                  <a:pt x="1434594" y="968801"/>
                  <a:pt x="1429208" y="976091"/>
                  <a:pt x="1420049" y="981681"/>
                </a:cubicBezTo>
                <a:cubicBezTo>
                  <a:pt x="1419880" y="979336"/>
                  <a:pt x="1419726" y="977331"/>
                  <a:pt x="1419590" y="975292"/>
                </a:cubicBezTo>
                <a:cubicBezTo>
                  <a:pt x="1418044" y="975479"/>
                  <a:pt x="1416515" y="975649"/>
                  <a:pt x="1414272" y="975904"/>
                </a:cubicBezTo>
                <a:cubicBezTo>
                  <a:pt x="1415784" y="969804"/>
                  <a:pt x="1423635" y="966983"/>
                  <a:pt x="1420967" y="960033"/>
                </a:cubicBezTo>
                <a:cubicBezTo>
                  <a:pt x="1421493" y="959506"/>
                  <a:pt x="1422004" y="958980"/>
                  <a:pt x="1422531" y="958453"/>
                </a:cubicBezTo>
                <a:cubicBezTo>
                  <a:pt x="1423499" y="956414"/>
                  <a:pt x="1424485" y="954375"/>
                  <a:pt x="1425453" y="952353"/>
                </a:cubicBezTo>
                <a:cubicBezTo>
                  <a:pt x="1424892" y="951911"/>
                  <a:pt x="1424314" y="951469"/>
                  <a:pt x="1423754" y="951010"/>
                </a:cubicBezTo>
                <a:cubicBezTo>
                  <a:pt x="1422224" y="952421"/>
                  <a:pt x="1420695" y="953814"/>
                  <a:pt x="1419165" y="955224"/>
                </a:cubicBezTo>
                <a:cubicBezTo>
                  <a:pt x="1418707" y="956091"/>
                  <a:pt x="1418231" y="956957"/>
                  <a:pt x="1417772" y="957824"/>
                </a:cubicBezTo>
                <a:cubicBezTo>
                  <a:pt x="1414884" y="960169"/>
                  <a:pt x="1411995" y="962514"/>
                  <a:pt x="1407798" y="965929"/>
                </a:cubicBezTo>
                <a:cubicBezTo>
                  <a:pt x="1409055" y="957009"/>
                  <a:pt x="1417177" y="952234"/>
                  <a:pt x="1415155" y="942225"/>
                </a:cubicBezTo>
                <a:cubicBezTo>
                  <a:pt x="1412284" y="948580"/>
                  <a:pt x="1410364" y="953355"/>
                  <a:pt x="1408002" y="957875"/>
                </a:cubicBezTo>
                <a:cubicBezTo>
                  <a:pt x="1405691" y="962276"/>
                  <a:pt x="1402921" y="966439"/>
                  <a:pt x="1400287" y="970823"/>
                </a:cubicBezTo>
                <a:cubicBezTo>
                  <a:pt x="1395410" y="963092"/>
                  <a:pt x="1395410" y="963092"/>
                  <a:pt x="1399489" y="956550"/>
                </a:cubicBezTo>
                <a:cubicBezTo>
                  <a:pt x="1393167" y="955105"/>
                  <a:pt x="1390330" y="960288"/>
                  <a:pt x="1391689" y="970432"/>
                </a:cubicBezTo>
                <a:cubicBezTo>
                  <a:pt x="1379217" y="984383"/>
                  <a:pt x="1370466" y="1000050"/>
                  <a:pt x="1364926" y="1017450"/>
                </a:cubicBezTo>
                <a:cubicBezTo>
                  <a:pt x="1365555" y="1017926"/>
                  <a:pt x="1366184" y="1018385"/>
                  <a:pt x="1366813" y="1018861"/>
                </a:cubicBezTo>
                <a:cubicBezTo>
                  <a:pt x="1370636" y="1015428"/>
                  <a:pt x="1374459" y="1012013"/>
                  <a:pt x="1380117" y="1006949"/>
                </a:cubicBezTo>
                <a:cubicBezTo>
                  <a:pt x="1379744" y="1010653"/>
                  <a:pt x="1380134" y="1013729"/>
                  <a:pt x="1379285" y="1014120"/>
                </a:cubicBezTo>
                <a:cubicBezTo>
                  <a:pt x="1373678" y="1016737"/>
                  <a:pt x="1374748" y="1026558"/>
                  <a:pt x="1365963" y="1026303"/>
                </a:cubicBezTo>
                <a:cubicBezTo>
                  <a:pt x="1365963" y="1028002"/>
                  <a:pt x="1365963" y="1030076"/>
                  <a:pt x="1365963" y="1032437"/>
                </a:cubicBezTo>
                <a:cubicBezTo>
                  <a:pt x="1364196" y="1032437"/>
                  <a:pt x="1362853" y="1032437"/>
                  <a:pt x="1361918" y="1032437"/>
                </a:cubicBezTo>
                <a:cubicBezTo>
                  <a:pt x="1360441" y="1037195"/>
                  <a:pt x="1359013" y="1041766"/>
                  <a:pt x="1357602" y="1046320"/>
                </a:cubicBezTo>
                <a:cubicBezTo>
                  <a:pt x="1357806" y="1046609"/>
                  <a:pt x="1358010" y="1046915"/>
                  <a:pt x="1358214" y="1047204"/>
                </a:cubicBezTo>
                <a:cubicBezTo>
                  <a:pt x="1363380" y="1041783"/>
                  <a:pt x="1368528" y="1036363"/>
                  <a:pt x="1373694" y="1030925"/>
                </a:cubicBezTo>
                <a:cubicBezTo>
                  <a:pt x="1370568" y="1050194"/>
                  <a:pt x="1354816" y="1059489"/>
                  <a:pt x="1341952" y="1071707"/>
                </a:cubicBezTo>
                <a:cubicBezTo>
                  <a:pt x="1345096" y="1073355"/>
                  <a:pt x="1347883" y="1074799"/>
                  <a:pt x="1350907" y="1076363"/>
                </a:cubicBezTo>
                <a:cubicBezTo>
                  <a:pt x="1362241" y="1063754"/>
                  <a:pt x="1371298" y="1048937"/>
                  <a:pt x="1384535" y="1038028"/>
                </a:cubicBezTo>
                <a:cubicBezTo>
                  <a:pt x="1385300" y="1038572"/>
                  <a:pt x="1386064" y="1039098"/>
                  <a:pt x="1386847" y="1039642"/>
                </a:cubicBezTo>
                <a:cubicBezTo>
                  <a:pt x="1383431" y="1045284"/>
                  <a:pt x="1380032" y="1050942"/>
                  <a:pt x="1375818" y="1057909"/>
                </a:cubicBezTo>
                <a:cubicBezTo>
                  <a:pt x="1381069" y="1055734"/>
                  <a:pt x="1384416" y="1054358"/>
                  <a:pt x="1388597" y="1052624"/>
                </a:cubicBezTo>
                <a:cubicBezTo>
                  <a:pt x="1387424" y="1060594"/>
                  <a:pt x="1382531" y="1063924"/>
                  <a:pt x="1376617" y="1066966"/>
                </a:cubicBezTo>
                <a:cubicBezTo>
                  <a:pt x="1375309" y="1064927"/>
                  <a:pt x="1374187" y="1063177"/>
                  <a:pt x="1373049" y="1061392"/>
                </a:cubicBezTo>
                <a:cubicBezTo>
                  <a:pt x="1366745" y="1069260"/>
                  <a:pt x="1360797" y="1076703"/>
                  <a:pt x="1354850" y="1084145"/>
                </a:cubicBezTo>
                <a:cubicBezTo>
                  <a:pt x="1354493" y="1084587"/>
                  <a:pt x="1353932" y="1085029"/>
                  <a:pt x="1353881" y="1085505"/>
                </a:cubicBezTo>
                <a:cubicBezTo>
                  <a:pt x="1353694" y="1087340"/>
                  <a:pt x="1353678" y="1089209"/>
                  <a:pt x="1353576" y="1091520"/>
                </a:cubicBezTo>
                <a:cubicBezTo>
                  <a:pt x="1358554" y="1087985"/>
                  <a:pt x="1362377" y="1083720"/>
                  <a:pt x="1370873" y="1084655"/>
                </a:cubicBezTo>
                <a:cubicBezTo>
                  <a:pt x="1363873" y="1091554"/>
                  <a:pt x="1358197" y="1097161"/>
                  <a:pt x="1352504" y="1102786"/>
                </a:cubicBezTo>
                <a:cubicBezTo>
                  <a:pt x="1353117" y="1103465"/>
                  <a:pt x="1353728" y="1104162"/>
                  <a:pt x="1354340" y="1104842"/>
                </a:cubicBezTo>
                <a:cubicBezTo>
                  <a:pt x="1357840" y="1101749"/>
                  <a:pt x="1361545" y="1098827"/>
                  <a:pt x="1364824" y="1095513"/>
                </a:cubicBezTo>
                <a:cubicBezTo>
                  <a:pt x="1378979" y="1081239"/>
                  <a:pt x="1392963" y="1066813"/>
                  <a:pt x="1407118" y="1052556"/>
                </a:cubicBezTo>
                <a:cubicBezTo>
                  <a:pt x="1409684" y="1049974"/>
                  <a:pt x="1412793" y="1047918"/>
                  <a:pt x="1415614" y="1045590"/>
                </a:cubicBezTo>
                <a:cubicBezTo>
                  <a:pt x="1417722" y="1043856"/>
                  <a:pt x="1419744" y="1042701"/>
                  <a:pt x="1419251" y="1038844"/>
                </a:cubicBezTo>
                <a:cubicBezTo>
                  <a:pt x="1418928" y="1036312"/>
                  <a:pt x="1422072" y="1033338"/>
                  <a:pt x="1424603" y="1028920"/>
                </a:cubicBezTo>
                <a:cubicBezTo>
                  <a:pt x="1425504" y="1032539"/>
                  <a:pt x="1425878" y="1033967"/>
                  <a:pt x="1426336" y="1035836"/>
                </a:cubicBezTo>
                <a:cubicBezTo>
                  <a:pt x="1429480" y="1034935"/>
                  <a:pt x="1432607" y="1034035"/>
                  <a:pt x="1436413" y="1032947"/>
                </a:cubicBezTo>
                <a:cubicBezTo>
                  <a:pt x="1434119" y="1027204"/>
                  <a:pt x="1435496" y="1023075"/>
                  <a:pt x="1441596" y="1020322"/>
                </a:cubicBezTo>
                <a:cubicBezTo>
                  <a:pt x="1441596" y="1022514"/>
                  <a:pt x="1441596" y="1024400"/>
                  <a:pt x="1441596" y="1026320"/>
                </a:cubicBezTo>
                <a:cubicBezTo>
                  <a:pt x="1443091" y="1025844"/>
                  <a:pt x="1444756" y="1025301"/>
                  <a:pt x="1446387" y="1024791"/>
                </a:cubicBezTo>
                <a:cubicBezTo>
                  <a:pt x="1446812" y="1025827"/>
                  <a:pt x="1447339" y="1026575"/>
                  <a:pt x="1447169" y="1026796"/>
                </a:cubicBezTo>
                <a:cubicBezTo>
                  <a:pt x="1439642" y="1037212"/>
                  <a:pt x="1432692" y="1048138"/>
                  <a:pt x="1421341" y="1055088"/>
                </a:cubicBezTo>
                <a:cubicBezTo>
                  <a:pt x="1420305" y="1055717"/>
                  <a:pt x="1419590" y="1056940"/>
                  <a:pt x="1418843" y="1057977"/>
                </a:cubicBezTo>
                <a:cubicBezTo>
                  <a:pt x="1416855" y="1060798"/>
                  <a:pt x="1414917" y="1063669"/>
                  <a:pt x="1412963" y="1066507"/>
                </a:cubicBezTo>
                <a:cubicBezTo>
                  <a:pt x="1412386" y="1066201"/>
                  <a:pt x="1411808" y="1065895"/>
                  <a:pt x="1411230" y="1065573"/>
                </a:cubicBezTo>
                <a:cubicBezTo>
                  <a:pt x="1411502" y="1064468"/>
                  <a:pt x="1411672" y="1063313"/>
                  <a:pt x="1412080" y="1062259"/>
                </a:cubicBezTo>
                <a:cubicBezTo>
                  <a:pt x="1412538" y="1061087"/>
                  <a:pt x="1413201" y="1059999"/>
                  <a:pt x="1413762" y="1058878"/>
                </a:cubicBezTo>
                <a:cubicBezTo>
                  <a:pt x="1413269" y="1058487"/>
                  <a:pt x="1412793" y="1058079"/>
                  <a:pt x="1412301" y="1057688"/>
                </a:cubicBezTo>
                <a:cubicBezTo>
                  <a:pt x="1408410" y="1061630"/>
                  <a:pt x="1404501" y="1065573"/>
                  <a:pt x="1400610" y="1069515"/>
                </a:cubicBezTo>
                <a:cubicBezTo>
                  <a:pt x="1401001" y="1070025"/>
                  <a:pt x="1401391" y="1070534"/>
                  <a:pt x="1401766" y="1071027"/>
                </a:cubicBezTo>
                <a:cubicBezTo>
                  <a:pt x="1403567" y="1069889"/>
                  <a:pt x="1405351" y="1068750"/>
                  <a:pt x="1408563" y="1066711"/>
                </a:cubicBezTo>
                <a:cubicBezTo>
                  <a:pt x="1408240" y="1075921"/>
                  <a:pt x="1400066" y="1077807"/>
                  <a:pt x="1396940" y="1083211"/>
                </a:cubicBezTo>
                <a:cubicBezTo>
                  <a:pt x="1393864" y="1088546"/>
                  <a:pt x="1388426" y="1092505"/>
                  <a:pt x="1384451" y="1097586"/>
                </a:cubicBezTo>
                <a:cubicBezTo>
                  <a:pt x="1396328" y="1091180"/>
                  <a:pt x="1405300" y="1080917"/>
                  <a:pt x="1415564" y="1072403"/>
                </a:cubicBezTo>
                <a:cubicBezTo>
                  <a:pt x="1416175" y="1072964"/>
                  <a:pt x="1416770" y="1073542"/>
                  <a:pt x="1417381" y="1074103"/>
                </a:cubicBezTo>
                <a:cubicBezTo>
                  <a:pt x="1415666" y="1076329"/>
                  <a:pt x="1413949" y="1078555"/>
                  <a:pt x="1412199" y="1080764"/>
                </a:cubicBezTo>
                <a:cubicBezTo>
                  <a:pt x="1410244" y="1083228"/>
                  <a:pt x="1406438" y="1084995"/>
                  <a:pt x="1409072" y="1089175"/>
                </a:cubicBezTo>
                <a:lnTo>
                  <a:pt x="1409004" y="1089073"/>
                </a:lnTo>
                <a:cubicBezTo>
                  <a:pt x="1410703" y="1095938"/>
                  <a:pt x="1409362" y="1100900"/>
                  <a:pt x="1402853" y="1105437"/>
                </a:cubicBezTo>
                <a:cubicBezTo>
                  <a:pt x="1396396" y="1109940"/>
                  <a:pt x="1391468" y="1116668"/>
                  <a:pt x="1385878" y="1122429"/>
                </a:cubicBezTo>
                <a:cubicBezTo>
                  <a:pt x="1386320" y="1123126"/>
                  <a:pt x="1386761" y="1123805"/>
                  <a:pt x="1387203" y="1124502"/>
                </a:cubicBezTo>
                <a:cubicBezTo>
                  <a:pt x="1390721" y="1123126"/>
                  <a:pt x="1394238" y="1121749"/>
                  <a:pt x="1397756" y="1120373"/>
                </a:cubicBezTo>
                <a:cubicBezTo>
                  <a:pt x="1398095" y="1120747"/>
                  <a:pt x="1398452" y="1121137"/>
                  <a:pt x="1398792" y="1121511"/>
                </a:cubicBezTo>
                <a:cubicBezTo>
                  <a:pt x="1397874" y="1122922"/>
                  <a:pt x="1397263" y="1124706"/>
                  <a:pt x="1396005" y="1125657"/>
                </a:cubicBezTo>
                <a:cubicBezTo>
                  <a:pt x="1388138" y="1131622"/>
                  <a:pt x="1380236" y="1137535"/>
                  <a:pt x="1372131" y="1143160"/>
                </a:cubicBezTo>
                <a:cubicBezTo>
                  <a:pt x="1367288" y="1146524"/>
                  <a:pt x="1365895" y="1146184"/>
                  <a:pt x="1353712" y="1141511"/>
                </a:cubicBezTo>
                <a:cubicBezTo>
                  <a:pt x="1353864" y="1135989"/>
                  <a:pt x="1359353" y="1134375"/>
                  <a:pt x="1361834" y="1130670"/>
                </a:cubicBezTo>
                <a:cubicBezTo>
                  <a:pt x="1364416" y="1126796"/>
                  <a:pt x="1371910" y="1129889"/>
                  <a:pt x="1372606" y="1121766"/>
                </a:cubicBezTo>
                <a:cubicBezTo>
                  <a:pt x="1363805" y="1124230"/>
                  <a:pt x="1355666" y="1126490"/>
                  <a:pt x="1347543" y="1128767"/>
                </a:cubicBezTo>
                <a:cubicBezTo>
                  <a:pt x="1348733" y="1123771"/>
                  <a:pt x="1348733" y="1123771"/>
                  <a:pt x="1356753" y="1117331"/>
                </a:cubicBezTo>
                <a:cubicBezTo>
                  <a:pt x="1358911" y="1118011"/>
                  <a:pt x="1361001" y="1118691"/>
                  <a:pt x="1363108" y="1119370"/>
                </a:cubicBezTo>
                <a:cubicBezTo>
                  <a:pt x="1363380" y="1118844"/>
                  <a:pt x="1363651" y="1118317"/>
                  <a:pt x="1363924" y="1117807"/>
                </a:cubicBezTo>
                <a:cubicBezTo>
                  <a:pt x="1362156" y="1116346"/>
                  <a:pt x="1360373" y="1114867"/>
                  <a:pt x="1358180" y="1113066"/>
                </a:cubicBezTo>
                <a:cubicBezTo>
                  <a:pt x="1352029" y="1120577"/>
                  <a:pt x="1346557" y="1115156"/>
                  <a:pt x="1340831" y="1112879"/>
                </a:cubicBezTo>
                <a:cubicBezTo>
                  <a:pt x="1337415" y="1111520"/>
                  <a:pt x="1334102" y="1109515"/>
                  <a:pt x="1330414" y="1113168"/>
                </a:cubicBezTo>
                <a:cubicBezTo>
                  <a:pt x="1328971" y="1114595"/>
                  <a:pt x="1325895" y="1114358"/>
                  <a:pt x="1322038" y="1115207"/>
                </a:cubicBezTo>
                <a:cubicBezTo>
                  <a:pt x="1323805" y="1111690"/>
                  <a:pt x="1324791" y="1109770"/>
                  <a:pt x="1325759" y="1107833"/>
                </a:cubicBezTo>
                <a:cubicBezTo>
                  <a:pt x="1328699" y="1106031"/>
                  <a:pt x="1331638" y="1104247"/>
                  <a:pt x="1335716" y="1101732"/>
                </a:cubicBezTo>
                <a:cubicBezTo>
                  <a:pt x="1328138" y="1099472"/>
                  <a:pt x="1327951" y="1104995"/>
                  <a:pt x="1325827" y="1107900"/>
                </a:cubicBezTo>
                <a:cubicBezTo>
                  <a:pt x="1324178" y="1107680"/>
                  <a:pt x="1322531" y="1107442"/>
                  <a:pt x="1319591" y="1107034"/>
                </a:cubicBezTo>
                <a:cubicBezTo>
                  <a:pt x="1322394" y="1103601"/>
                  <a:pt x="1324535" y="1100968"/>
                  <a:pt x="1328087" y="1096618"/>
                </a:cubicBezTo>
                <a:cubicBezTo>
                  <a:pt x="1320882" y="1098045"/>
                  <a:pt x="1315189" y="1098181"/>
                  <a:pt x="1310432" y="1100373"/>
                </a:cubicBezTo>
                <a:cubicBezTo>
                  <a:pt x="1305759" y="1102531"/>
                  <a:pt x="1304621" y="1109702"/>
                  <a:pt x="1297161" y="1109940"/>
                </a:cubicBezTo>
                <a:cubicBezTo>
                  <a:pt x="1299625" y="1105878"/>
                  <a:pt x="1302072" y="1101817"/>
                  <a:pt x="1305283" y="1096516"/>
                </a:cubicBezTo>
                <a:cubicBezTo>
                  <a:pt x="1296685" y="1099455"/>
                  <a:pt x="1292233" y="1108682"/>
                  <a:pt x="1281817" y="1106694"/>
                </a:cubicBezTo>
                <a:cubicBezTo>
                  <a:pt x="1287645" y="1100118"/>
                  <a:pt x="1292913" y="1094188"/>
                  <a:pt x="1298622" y="1087765"/>
                </a:cubicBezTo>
                <a:cubicBezTo>
                  <a:pt x="1299862" y="1089804"/>
                  <a:pt x="1300661" y="1091112"/>
                  <a:pt x="1301918" y="1093185"/>
                </a:cubicBezTo>
                <a:cubicBezTo>
                  <a:pt x="1302599" y="1090823"/>
                  <a:pt x="1303091" y="1089107"/>
                  <a:pt x="1303754" y="1086813"/>
                </a:cubicBezTo>
                <a:cubicBezTo>
                  <a:pt x="1310296" y="1087034"/>
                  <a:pt x="1315614" y="1084400"/>
                  <a:pt x="1318469" y="1077620"/>
                </a:cubicBezTo>
                <a:cubicBezTo>
                  <a:pt x="1316124" y="1078878"/>
                  <a:pt x="1313780" y="1080135"/>
                  <a:pt x="1311978" y="1081104"/>
                </a:cubicBezTo>
                <a:cubicBezTo>
                  <a:pt x="1306999" y="1079404"/>
                  <a:pt x="1302479" y="1077858"/>
                  <a:pt x="1296940" y="1075972"/>
                </a:cubicBezTo>
                <a:cubicBezTo>
                  <a:pt x="1296090" y="1079098"/>
                  <a:pt x="1295343" y="1081817"/>
                  <a:pt x="1294578" y="1084587"/>
                </a:cubicBezTo>
                <a:cubicBezTo>
                  <a:pt x="1286490" y="1085420"/>
                  <a:pt x="1285878" y="1085997"/>
                  <a:pt x="1283499" y="1095615"/>
                </a:cubicBezTo>
                <a:cubicBezTo>
                  <a:pt x="1280321" y="1095224"/>
                  <a:pt x="1276974" y="1096057"/>
                  <a:pt x="1277076" y="1090483"/>
                </a:cubicBezTo>
                <a:cubicBezTo>
                  <a:pt x="1277110" y="1088886"/>
                  <a:pt x="1273490" y="1087238"/>
                  <a:pt x="1270721" y="1084927"/>
                </a:cubicBezTo>
                <a:cubicBezTo>
                  <a:pt x="1273253" y="1081834"/>
                  <a:pt x="1275954" y="1078555"/>
                  <a:pt x="1279573" y="1074137"/>
                </a:cubicBezTo>
                <a:cubicBezTo>
                  <a:pt x="1272335" y="1074324"/>
                  <a:pt x="1271961" y="1081087"/>
                  <a:pt x="1267373" y="1082939"/>
                </a:cubicBezTo>
                <a:cubicBezTo>
                  <a:pt x="1265793" y="1081936"/>
                  <a:pt x="1264043" y="1080832"/>
                  <a:pt x="1263448" y="1080458"/>
                </a:cubicBezTo>
                <a:cubicBezTo>
                  <a:pt x="1255632" y="1089005"/>
                  <a:pt x="1248342" y="1096991"/>
                  <a:pt x="1240627" y="1105437"/>
                </a:cubicBezTo>
                <a:cubicBezTo>
                  <a:pt x="1237688" y="1099812"/>
                  <a:pt x="1237892" y="1096193"/>
                  <a:pt x="1242292" y="1092132"/>
                </a:cubicBezTo>
                <a:cubicBezTo>
                  <a:pt x="1248206" y="1086677"/>
                  <a:pt x="1253201" y="1080237"/>
                  <a:pt x="1259727" y="1072947"/>
                </a:cubicBezTo>
                <a:cubicBezTo>
                  <a:pt x="1256413" y="1073695"/>
                  <a:pt x="1254544" y="1074103"/>
                  <a:pt x="1252165" y="1074629"/>
                </a:cubicBezTo>
                <a:cubicBezTo>
                  <a:pt x="1252998" y="1072845"/>
                  <a:pt x="1253644" y="1071486"/>
                  <a:pt x="1254986" y="1068614"/>
                </a:cubicBezTo>
                <a:cubicBezTo>
                  <a:pt x="1250602" y="1071996"/>
                  <a:pt x="1247458" y="1074426"/>
                  <a:pt x="1244314" y="1076855"/>
                </a:cubicBezTo>
                <a:cubicBezTo>
                  <a:pt x="1243890" y="1076533"/>
                  <a:pt x="1243465" y="1076210"/>
                  <a:pt x="1243023" y="1075904"/>
                </a:cubicBezTo>
                <a:cubicBezTo>
                  <a:pt x="1244825" y="1072319"/>
                  <a:pt x="1246626" y="1068733"/>
                  <a:pt x="1248614" y="1064740"/>
                </a:cubicBezTo>
                <a:cubicBezTo>
                  <a:pt x="1242513" y="1067510"/>
                  <a:pt x="1237415" y="1069821"/>
                  <a:pt x="1232335" y="1072115"/>
                </a:cubicBezTo>
                <a:lnTo>
                  <a:pt x="1232369" y="1072132"/>
                </a:lnTo>
                <a:cubicBezTo>
                  <a:pt x="1234612" y="1069413"/>
                  <a:pt x="1236685" y="1066507"/>
                  <a:pt x="1239166" y="1064043"/>
                </a:cubicBezTo>
                <a:cubicBezTo>
                  <a:pt x="1244689" y="1058538"/>
                  <a:pt x="1244994" y="1057212"/>
                  <a:pt x="1241545" y="1050296"/>
                </a:cubicBezTo>
                <a:cubicBezTo>
                  <a:pt x="1239404" y="1046014"/>
                  <a:pt x="1240254" y="1042276"/>
                  <a:pt x="1243584" y="1038844"/>
                </a:cubicBezTo>
                <a:cubicBezTo>
                  <a:pt x="1246626" y="1035700"/>
                  <a:pt x="1247781" y="1032234"/>
                  <a:pt x="1243431" y="1027663"/>
                </a:cubicBezTo>
                <a:cubicBezTo>
                  <a:pt x="1240848" y="1029617"/>
                  <a:pt x="1238333" y="1031537"/>
                  <a:pt x="1235173" y="1033933"/>
                </a:cubicBezTo>
                <a:cubicBezTo>
                  <a:pt x="1240152" y="1039166"/>
                  <a:pt x="1237688" y="1042072"/>
                  <a:pt x="1232930" y="1045250"/>
                </a:cubicBezTo>
                <a:cubicBezTo>
                  <a:pt x="1227101" y="1049158"/>
                  <a:pt x="1221936" y="1054035"/>
                  <a:pt x="1216481" y="1058521"/>
                </a:cubicBezTo>
                <a:cubicBezTo>
                  <a:pt x="1215836" y="1059065"/>
                  <a:pt x="1214680" y="1059693"/>
                  <a:pt x="1214697" y="1060254"/>
                </a:cubicBezTo>
                <a:cubicBezTo>
                  <a:pt x="1215054" y="1069396"/>
                  <a:pt x="1207033" y="1068648"/>
                  <a:pt x="1201375" y="1071486"/>
                </a:cubicBezTo>
                <a:cubicBezTo>
                  <a:pt x="1201749" y="1077620"/>
                  <a:pt x="1198418" y="1082480"/>
                  <a:pt x="1193694" y="1086048"/>
                </a:cubicBezTo>
                <a:cubicBezTo>
                  <a:pt x="1179421" y="1096804"/>
                  <a:pt x="1164875" y="1107221"/>
                  <a:pt x="1149956" y="1118096"/>
                </a:cubicBezTo>
                <a:cubicBezTo>
                  <a:pt x="1148716" y="1115326"/>
                  <a:pt x="1145113" y="1112981"/>
                  <a:pt x="1149209" y="1109090"/>
                </a:cubicBezTo>
                <a:cubicBezTo>
                  <a:pt x="1149770" y="1108546"/>
                  <a:pt x="1149141" y="1105521"/>
                  <a:pt x="1148240" y="1104944"/>
                </a:cubicBezTo>
                <a:cubicBezTo>
                  <a:pt x="1146881" y="1104077"/>
                  <a:pt x="1144043" y="1103483"/>
                  <a:pt x="1143125" y="1104264"/>
                </a:cubicBezTo>
                <a:cubicBezTo>
                  <a:pt x="1138657" y="1108070"/>
                  <a:pt x="1134697" y="1112454"/>
                  <a:pt x="1130398" y="1116465"/>
                </a:cubicBezTo>
                <a:cubicBezTo>
                  <a:pt x="1128427" y="1118317"/>
                  <a:pt x="1126099" y="1119795"/>
                  <a:pt x="1123941" y="1121443"/>
                </a:cubicBezTo>
                <a:cubicBezTo>
                  <a:pt x="1123567" y="1120985"/>
                  <a:pt x="1123176" y="1120543"/>
                  <a:pt x="1122803" y="1120084"/>
                </a:cubicBezTo>
                <a:cubicBezTo>
                  <a:pt x="1125912" y="1112386"/>
                  <a:pt x="1129021" y="1104672"/>
                  <a:pt x="1132675" y="1095632"/>
                </a:cubicBezTo>
                <a:cubicBezTo>
                  <a:pt x="1130347" y="1096771"/>
                  <a:pt x="1128546" y="1097178"/>
                  <a:pt x="1127509" y="1098300"/>
                </a:cubicBezTo>
                <a:cubicBezTo>
                  <a:pt x="1126422" y="1099472"/>
                  <a:pt x="1125691" y="1101256"/>
                  <a:pt x="1125419" y="1102871"/>
                </a:cubicBezTo>
                <a:cubicBezTo>
                  <a:pt x="1124111" y="1110585"/>
                  <a:pt x="1118928" y="1115054"/>
                  <a:pt x="1112590" y="1118759"/>
                </a:cubicBezTo>
                <a:cubicBezTo>
                  <a:pt x="1113593" y="1115462"/>
                  <a:pt x="1116158" y="1111588"/>
                  <a:pt x="1115173" y="1109124"/>
                </a:cubicBezTo>
                <a:cubicBezTo>
                  <a:pt x="1113898" y="1105946"/>
                  <a:pt x="1109804" y="1103907"/>
                  <a:pt x="1106439" y="1100951"/>
                </a:cubicBezTo>
                <a:cubicBezTo>
                  <a:pt x="1105844" y="1108240"/>
                  <a:pt x="1103363" y="1114629"/>
                  <a:pt x="1097161" y="1118742"/>
                </a:cubicBezTo>
                <a:cubicBezTo>
                  <a:pt x="1096210" y="1119370"/>
                  <a:pt x="1094272" y="1118538"/>
                  <a:pt x="1091349" y="1118232"/>
                </a:cubicBezTo>
                <a:cubicBezTo>
                  <a:pt x="1094204" y="1114714"/>
                  <a:pt x="1096226" y="1112233"/>
                  <a:pt x="1099336" y="1108393"/>
                </a:cubicBezTo>
                <a:cubicBezTo>
                  <a:pt x="1095938" y="1109668"/>
                  <a:pt x="1093916" y="1110432"/>
                  <a:pt x="1091876" y="1111180"/>
                </a:cubicBezTo>
                <a:cubicBezTo>
                  <a:pt x="1091621" y="1110908"/>
                  <a:pt x="1091367" y="1110636"/>
                  <a:pt x="1091095" y="1110364"/>
                </a:cubicBezTo>
                <a:cubicBezTo>
                  <a:pt x="1092556" y="1108614"/>
                  <a:pt x="1094018" y="1106864"/>
                  <a:pt x="1095972" y="1104536"/>
                </a:cubicBezTo>
                <a:cubicBezTo>
                  <a:pt x="1094204" y="1103839"/>
                  <a:pt x="1092760" y="1103262"/>
                  <a:pt x="1091315" y="1102701"/>
                </a:cubicBezTo>
                <a:lnTo>
                  <a:pt x="1091401" y="1102803"/>
                </a:lnTo>
                <a:cubicBezTo>
                  <a:pt x="1094561" y="1100050"/>
                  <a:pt x="1097552" y="1097076"/>
                  <a:pt x="1100917" y="1094612"/>
                </a:cubicBezTo>
                <a:cubicBezTo>
                  <a:pt x="1106099" y="1090806"/>
                  <a:pt x="1110228" y="1086456"/>
                  <a:pt x="1111010" y="1078895"/>
                </a:cubicBezTo>
                <a:cubicBezTo>
                  <a:pt x="1104977" y="1080934"/>
                  <a:pt x="1098316" y="1079710"/>
                  <a:pt x="1093966" y="1086048"/>
                </a:cubicBezTo>
                <a:cubicBezTo>
                  <a:pt x="1092930" y="1087544"/>
                  <a:pt x="1088698" y="1087985"/>
                  <a:pt x="1086456" y="1087289"/>
                </a:cubicBezTo>
                <a:cubicBezTo>
                  <a:pt x="1081341" y="1085691"/>
                  <a:pt x="1077331" y="1086915"/>
                  <a:pt x="1072335" y="1090194"/>
                </a:cubicBezTo>
                <a:cubicBezTo>
                  <a:pt x="1075309" y="1091724"/>
                  <a:pt x="1077399" y="1092811"/>
                  <a:pt x="1079948" y="1094120"/>
                </a:cubicBezTo>
                <a:cubicBezTo>
                  <a:pt x="1079353" y="1099387"/>
                  <a:pt x="1078725" y="1104791"/>
                  <a:pt x="1078112" y="1110211"/>
                </a:cubicBezTo>
                <a:cubicBezTo>
                  <a:pt x="1077399" y="1110211"/>
                  <a:pt x="1076685" y="1110211"/>
                  <a:pt x="1075954" y="1110211"/>
                </a:cubicBezTo>
                <a:cubicBezTo>
                  <a:pt x="1075275" y="1108087"/>
                  <a:pt x="1074595" y="1105946"/>
                  <a:pt x="1073677" y="1103058"/>
                </a:cubicBezTo>
                <a:cubicBezTo>
                  <a:pt x="1065097" y="1107697"/>
                  <a:pt x="1059387" y="1114748"/>
                  <a:pt x="1052641" y="1121443"/>
                </a:cubicBezTo>
                <a:cubicBezTo>
                  <a:pt x="1054136" y="1118028"/>
                  <a:pt x="1055292" y="1114409"/>
                  <a:pt x="1057246" y="1111282"/>
                </a:cubicBezTo>
                <a:cubicBezTo>
                  <a:pt x="1059217" y="1108155"/>
                  <a:pt x="1063380" y="1106320"/>
                  <a:pt x="1062939" y="1100747"/>
                </a:cubicBezTo>
                <a:cubicBezTo>
                  <a:pt x="1061001" y="1101392"/>
                  <a:pt x="1059642" y="1101919"/>
                  <a:pt x="1058232" y="1102293"/>
                </a:cubicBezTo>
                <a:cubicBezTo>
                  <a:pt x="1054782" y="1103194"/>
                  <a:pt x="1051349" y="1104638"/>
                  <a:pt x="1047866" y="1104757"/>
                </a:cubicBezTo>
                <a:cubicBezTo>
                  <a:pt x="1043499" y="1104910"/>
                  <a:pt x="1041137" y="1102310"/>
                  <a:pt x="1042021" y="1097603"/>
                </a:cubicBezTo>
                <a:cubicBezTo>
                  <a:pt x="1044111" y="1098844"/>
                  <a:pt x="1046201" y="1100101"/>
                  <a:pt x="1049327" y="1101970"/>
                </a:cubicBezTo>
                <a:cubicBezTo>
                  <a:pt x="1050024" y="1099336"/>
                  <a:pt x="1050602" y="1097144"/>
                  <a:pt x="1051587" y="1093508"/>
                </a:cubicBezTo>
                <a:cubicBezTo>
                  <a:pt x="1047169" y="1095445"/>
                  <a:pt x="1044638" y="1096567"/>
                  <a:pt x="1042089" y="1097688"/>
                </a:cubicBezTo>
                <a:cubicBezTo>
                  <a:pt x="1037654" y="1095955"/>
                  <a:pt x="1031910" y="1096482"/>
                  <a:pt x="1030008" y="1090211"/>
                </a:cubicBezTo>
                <a:cubicBezTo>
                  <a:pt x="1029752" y="1089379"/>
                  <a:pt x="1025742" y="1088614"/>
                  <a:pt x="1024417" y="1089413"/>
                </a:cubicBezTo>
                <a:cubicBezTo>
                  <a:pt x="1020406" y="1091775"/>
                  <a:pt x="1016771" y="1094782"/>
                  <a:pt x="1013185" y="1097790"/>
                </a:cubicBezTo>
                <a:cubicBezTo>
                  <a:pt x="1011349" y="1099336"/>
                  <a:pt x="1009940" y="1101409"/>
                  <a:pt x="1008342" y="1103228"/>
                </a:cubicBezTo>
                <a:cubicBezTo>
                  <a:pt x="1007679" y="1102990"/>
                  <a:pt x="1007034" y="1102752"/>
                  <a:pt x="1006371" y="1102531"/>
                </a:cubicBezTo>
                <a:cubicBezTo>
                  <a:pt x="1007051" y="1099625"/>
                  <a:pt x="1007748" y="1096736"/>
                  <a:pt x="1008427" y="1093831"/>
                </a:cubicBezTo>
                <a:cubicBezTo>
                  <a:pt x="1009413" y="1092913"/>
                  <a:pt x="1010381" y="1091996"/>
                  <a:pt x="1011367" y="1091078"/>
                </a:cubicBezTo>
                <a:cubicBezTo>
                  <a:pt x="1011928" y="1090007"/>
                  <a:pt x="1013219" y="1088342"/>
                  <a:pt x="1012930" y="1087985"/>
                </a:cubicBezTo>
                <a:cubicBezTo>
                  <a:pt x="1011723" y="1086541"/>
                  <a:pt x="1010024" y="1085488"/>
                  <a:pt x="1008767" y="1084502"/>
                </a:cubicBezTo>
                <a:cubicBezTo>
                  <a:pt x="1009141" y="1081036"/>
                  <a:pt x="1009481" y="1077994"/>
                  <a:pt x="1009906" y="1074086"/>
                </a:cubicBezTo>
                <a:cubicBezTo>
                  <a:pt x="1015343" y="1071690"/>
                  <a:pt x="1022378" y="1069719"/>
                  <a:pt x="1025980" y="1061817"/>
                </a:cubicBezTo>
                <a:cubicBezTo>
                  <a:pt x="1023890" y="1061273"/>
                  <a:pt x="1021936" y="1060764"/>
                  <a:pt x="1019965" y="1060237"/>
                </a:cubicBezTo>
                <a:lnTo>
                  <a:pt x="1020033" y="1060322"/>
                </a:lnTo>
                <a:cubicBezTo>
                  <a:pt x="1021358" y="1057008"/>
                  <a:pt x="1022684" y="1053712"/>
                  <a:pt x="1024790" y="1048410"/>
                </a:cubicBezTo>
                <a:cubicBezTo>
                  <a:pt x="1018402" y="1053610"/>
                  <a:pt x="1013541" y="1057569"/>
                  <a:pt x="1008682" y="1061528"/>
                </a:cubicBezTo>
                <a:cubicBezTo>
                  <a:pt x="1008257" y="1061138"/>
                  <a:pt x="1007832" y="1060747"/>
                  <a:pt x="1007407" y="1060339"/>
                </a:cubicBezTo>
                <a:cubicBezTo>
                  <a:pt x="1009906" y="1057671"/>
                  <a:pt x="1012403" y="1054969"/>
                  <a:pt x="1014918" y="1052318"/>
                </a:cubicBezTo>
                <a:cubicBezTo>
                  <a:pt x="1018146" y="1048920"/>
                  <a:pt x="1019523" y="1045437"/>
                  <a:pt x="1015173" y="1040679"/>
                </a:cubicBezTo>
                <a:cubicBezTo>
                  <a:pt x="1008274" y="1047680"/>
                  <a:pt x="1004502" y="1059591"/>
                  <a:pt x="991519" y="1055989"/>
                </a:cubicBezTo>
                <a:cubicBezTo>
                  <a:pt x="990364" y="1063771"/>
                  <a:pt x="977229" y="1062905"/>
                  <a:pt x="979676" y="1072743"/>
                </a:cubicBezTo>
                <a:cubicBezTo>
                  <a:pt x="968988" y="1075666"/>
                  <a:pt x="965555" y="1085335"/>
                  <a:pt x="959081" y="1092302"/>
                </a:cubicBezTo>
                <a:cubicBezTo>
                  <a:pt x="960322" y="1085454"/>
                  <a:pt x="961562" y="1078589"/>
                  <a:pt x="962888" y="1071282"/>
                </a:cubicBezTo>
                <a:cubicBezTo>
                  <a:pt x="960662" y="1070025"/>
                  <a:pt x="958520" y="1068818"/>
                  <a:pt x="956414" y="1067629"/>
                </a:cubicBezTo>
                <a:cubicBezTo>
                  <a:pt x="951978" y="1071418"/>
                  <a:pt x="947764" y="1074986"/>
                  <a:pt x="943567" y="1078606"/>
                </a:cubicBezTo>
                <a:cubicBezTo>
                  <a:pt x="939676" y="1081970"/>
                  <a:pt x="935801" y="1085369"/>
                  <a:pt x="931928" y="1088767"/>
                </a:cubicBezTo>
                <a:cubicBezTo>
                  <a:pt x="931418" y="1088291"/>
                  <a:pt x="930891" y="1087833"/>
                  <a:pt x="930381" y="1087357"/>
                </a:cubicBezTo>
                <a:cubicBezTo>
                  <a:pt x="933915" y="1082327"/>
                  <a:pt x="937450" y="1077297"/>
                  <a:pt x="940985" y="1072267"/>
                </a:cubicBezTo>
                <a:cubicBezTo>
                  <a:pt x="937603" y="1063890"/>
                  <a:pt x="951282" y="1064672"/>
                  <a:pt x="949175" y="1056261"/>
                </a:cubicBezTo>
                <a:cubicBezTo>
                  <a:pt x="947493" y="1057569"/>
                  <a:pt x="946167" y="1058606"/>
                  <a:pt x="944179" y="1060135"/>
                </a:cubicBezTo>
                <a:cubicBezTo>
                  <a:pt x="942616" y="1057314"/>
                  <a:pt x="941307" y="1054969"/>
                  <a:pt x="940237" y="1053032"/>
                </a:cubicBezTo>
                <a:cubicBezTo>
                  <a:pt x="941290" y="1048784"/>
                  <a:pt x="948801" y="1049090"/>
                  <a:pt x="945385" y="1042956"/>
                </a:cubicBezTo>
                <a:cubicBezTo>
                  <a:pt x="941511" y="1043771"/>
                  <a:pt x="937518" y="1044621"/>
                  <a:pt x="932794" y="1045606"/>
                </a:cubicBezTo>
                <a:cubicBezTo>
                  <a:pt x="935105" y="1050568"/>
                  <a:pt x="933151" y="1053576"/>
                  <a:pt x="927968" y="1055870"/>
                </a:cubicBezTo>
                <a:cubicBezTo>
                  <a:pt x="924536" y="1057399"/>
                  <a:pt x="922038" y="1060951"/>
                  <a:pt x="918861" y="1063228"/>
                </a:cubicBezTo>
                <a:cubicBezTo>
                  <a:pt x="916448" y="1064944"/>
                  <a:pt x="913610" y="1066048"/>
                  <a:pt x="910959" y="1067425"/>
                </a:cubicBezTo>
                <a:cubicBezTo>
                  <a:pt x="914408" y="1063313"/>
                  <a:pt x="917858" y="1059217"/>
                  <a:pt x="921324" y="1055105"/>
                </a:cubicBezTo>
                <a:cubicBezTo>
                  <a:pt x="924366" y="1054511"/>
                  <a:pt x="926762" y="1053389"/>
                  <a:pt x="926116" y="1048206"/>
                </a:cubicBezTo>
                <a:cubicBezTo>
                  <a:pt x="924077" y="1051231"/>
                  <a:pt x="922752" y="1053219"/>
                  <a:pt x="921409" y="1055207"/>
                </a:cubicBezTo>
                <a:cubicBezTo>
                  <a:pt x="912573" y="1055887"/>
                  <a:pt x="911486" y="1064553"/>
                  <a:pt x="906762" y="1069532"/>
                </a:cubicBezTo>
                <a:cubicBezTo>
                  <a:pt x="907816" y="1069192"/>
                  <a:pt x="908869" y="1068852"/>
                  <a:pt x="909906" y="1068512"/>
                </a:cubicBezTo>
                <a:cubicBezTo>
                  <a:pt x="907527" y="1072267"/>
                  <a:pt x="905267" y="1076091"/>
                  <a:pt x="902752" y="1079744"/>
                </a:cubicBezTo>
                <a:cubicBezTo>
                  <a:pt x="900967" y="1082344"/>
                  <a:pt x="898826" y="1084689"/>
                  <a:pt x="897858" y="1088036"/>
                </a:cubicBezTo>
                <a:cubicBezTo>
                  <a:pt x="902293" y="1085420"/>
                  <a:pt x="906728" y="1082786"/>
                  <a:pt x="911163" y="1080169"/>
                </a:cubicBezTo>
                <a:cubicBezTo>
                  <a:pt x="911621" y="1080543"/>
                  <a:pt x="912064" y="1080934"/>
                  <a:pt x="912522" y="1081307"/>
                </a:cubicBezTo>
                <a:cubicBezTo>
                  <a:pt x="905725" y="1088597"/>
                  <a:pt x="898215" y="1095547"/>
                  <a:pt x="901121" y="1107493"/>
                </a:cubicBezTo>
                <a:cubicBezTo>
                  <a:pt x="900305" y="1107374"/>
                  <a:pt x="899506" y="1107255"/>
                  <a:pt x="898690" y="1107136"/>
                </a:cubicBezTo>
                <a:cubicBezTo>
                  <a:pt x="897433" y="1106082"/>
                  <a:pt x="896176" y="1105029"/>
                  <a:pt x="894595" y="1103686"/>
                </a:cubicBezTo>
                <a:cubicBezTo>
                  <a:pt x="891316" y="1107578"/>
                  <a:pt x="885844" y="1109872"/>
                  <a:pt x="886898" y="1116567"/>
                </a:cubicBezTo>
                <a:cubicBezTo>
                  <a:pt x="887068" y="1117671"/>
                  <a:pt x="885946" y="1119336"/>
                  <a:pt x="884944" y="1120152"/>
                </a:cubicBezTo>
                <a:cubicBezTo>
                  <a:pt x="884043" y="1120883"/>
                  <a:pt x="882208" y="1121392"/>
                  <a:pt x="881273" y="1120951"/>
                </a:cubicBezTo>
                <a:cubicBezTo>
                  <a:pt x="880356" y="1120526"/>
                  <a:pt x="879285" y="1118385"/>
                  <a:pt x="879642" y="1117671"/>
                </a:cubicBezTo>
                <a:cubicBezTo>
                  <a:pt x="881579" y="1113695"/>
                  <a:pt x="883890" y="1109906"/>
                  <a:pt x="886150" y="1106099"/>
                </a:cubicBezTo>
                <a:cubicBezTo>
                  <a:pt x="887543" y="1103771"/>
                  <a:pt x="889090" y="1101545"/>
                  <a:pt x="889260" y="1098538"/>
                </a:cubicBezTo>
                <a:cubicBezTo>
                  <a:pt x="883313" y="1101205"/>
                  <a:pt x="877382" y="1103873"/>
                  <a:pt x="870381" y="1107000"/>
                </a:cubicBezTo>
                <a:cubicBezTo>
                  <a:pt x="870347" y="1107136"/>
                  <a:pt x="869974" y="1108886"/>
                  <a:pt x="869430" y="1111384"/>
                </a:cubicBezTo>
                <a:cubicBezTo>
                  <a:pt x="866762" y="1109855"/>
                  <a:pt x="864706" y="1108682"/>
                  <a:pt x="862259" y="1107272"/>
                </a:cubicBezTo>
                <a:cubicBezTo>
                  <a:pt x="860526" y="1109277"/>
                  <a:pt x="858758" y="1111282"/>
                  <a:pt x="857009" y="1113304"/>
                </a:cubicBezTo>
                <a:cubicBezTo>
                  <a:pt x="856618" y="1113100"/>
                  <a:pt x="856210" y="1112913"/>
                  <a:pt x="855802" y="1112709"/>
                </a:cubicBezTo>
                <a:cubicBezTo>
                  <a:pt x="857518" y="1107663"/>
                  <a:pt x="859217" y="1102616"/>
                  <a:pt x="861103" y="1097076"/>
                </a:cubicBezTo>
                <a:cubicBezTo>
                  <a:pt x="858300" y="1097263"/>
                  <a:pt x="855853" y="1097433"/>
                  <a:pt x="853406" y="1097603"/>
                </a:cubicBezTo>
                <a:lnTo>
                  <a:pt x="853491" y="1097705"/>
                </a:lnTo>
                <a:cubicBezTo>
                  <a:pt x="853983" y="1096108"/>
                  <a:pt x="854460" y="1094510"/>
                  <a:pt x="854953" y="1092930"/>
                </a:cubicBezTo>
                <a:cubicBezTo>
                  <a:pt x="852268" y="1091520"/>
                  <a:pt x="849413" y="1090024"/>
                  <a:pt x="845827" y="1088138"/>
                </a:cubicBezTo>
                <a:cubicBezTo>
                  <a:pt x="845487" y="1088529"/>
                  <a:pt x="844230" y="1089600"/>
                  <a:pt x="843397" y="1090942"/>
                </a:cubicBezTo>
                <a:cubicBezTo>
                  <a:pt x="838911" y="1098113"/>
                  <a:pt x="834851" y="1099183"/>
                  <a:pt x="827441" y="1094952"/>
                </a:cubicBezTo>
                <a:cubicBezTo>
                  <a:pt x="826745" y="1094562"/>
                  <a:pt x="825930" y="1093576"/>
                  <a:pt x="825453" y="1093746"/>
                </a:cubicBezTo>
                <a:cubicBezTo>
                  <a:pt x="819115" y="1095836"/>
                  <a:pt x="814799" y="1093185"/>
                  <a:pt x="810807" y="1088444"/>
                </a:cubicBezTo>
                <a:cubicBezTo>
                  <a:pt x="810076" y="1087578"/>
                  <a:pt x="806711" y="1088529"/>
                  <a:pt x="804740" y="1089175"/>
                </a:cubicBezTo>
                <a:cubicBezTo>
                  <a:pt x="802174" y="1090007"/>
                  <a:pt x="799795" y="1091367"/>
                  <a:pt x="797331" y="1092505"/>
                </a:cubicBezTo>
                <a:cubicBezTo>
                  <a:pt x="797331" y="1092505"/>
                  <a:pt x="797433" y="1092607"/>
                  <a:pt x="797433" y="1092607"/>
                </a:cubicBezTo>
                <a:cubicBezTo>
                  <a:pt x="799099" y="1088835"/>
                  <a:pt x="800764" y="1085080"/>
                  <a:pt x="802429" y="1081307"/>
                </a:cubicBezTo>
                <a:cubicBezTo>
                  <a:pt x="801919" y="1080968"/>
                  <a:pt x="801427" y="1080628"/>
                  <a:pt x="800916" y="1080271"/>
                </a:cubicBezTo>
                <a:cubicBezTo>
                  <a:pt x="791554" y="1087578"/>
                  <a:pt x="783839" y="1096516"/>
                  <a:pt x="776957" y="1106983"/>
                </a:cubicBezTo>
                <a:cubicBezTo>
                  <a:pt x="776702" y="1097008"/>
                  <a:pt x="778232" y="1092828"/>
                  <a:pt x="784536" y="1085776"/>
                </a:cubicBezTo>
                <a:cubicBezTo>
                  <a:pt x="785657" y="1084519"/>
                  <a:pt x="787084" y="1083499"/>
                  <a:pt x="788122" y="1082174"/>
                </a:cubicBezTo>
                <a:cubicBezTo>
                  <a:pt x="790092" y="1079676"/>
                  <a:pt x="791044" y="1077025"/>
                  <a:pt x="787340" y="1075224"/>
                </a:cubicBezTo>
                <a:cubicBezTo>
                  <a:pt x="784349" y="1073763"/>
                  <a:pt x="780814" y="1073117"/>
                  <a:pt x="779438" y="1076991"/>
                </a:cubicBezTo>
                <a:cubicBezTo>
                  <a:pt x="778351" y="1080067"/>
                  <a:pt x="778708" y="1083669"/>
                  <a:pt x="778368" y="1087510"/>
                </a:cubicBezTo>
                <a:cubicBezTo>
                  <a:pt x="774256" y="1090704"/>
                  <a:pt x="769515" y="1094392"/>
                  <a:pt x="764162" y="1098538"/>
                </a:cubicBezTo>
                <a:cubicBezTo>
                  <a:pt x="763686" y="1090772"/>
                  <a:pt x="769855" y="1086099"/>
                  <a:pt x="771418" y="1079166"/>
                </a:cubicBezTo>
                <a:cubicBezTo>
                  <a:pt x="769803" y="1077705"/>
                  <a:pt x="767986" y="1076074"/>
                  <a:pt x="766184" y="1074443"/>
                </a:cubicBezTo>
                <a:cubicBezTo>
                  <a:pt x="756788" y="1080016"/>
                  <a:pt x="754782" y="1090228"/>
                  <a:pt x="749821" y="1098300"/>
                </a:cubicBezTo>
                <a:cubicBezTo>
                  <a:pt x="742378" y="1094646"/>
                  <a:pt x="742412" y="1092319"/>
                  <a:pt x="750110" y="1078589"/>
                </a:cubicBezTo>
                <a:cubicBezTo>
                  <a:pt x="744451" y="1078929"/>
                  <a:pt x="743483" y="1083364"/>
                  <a:pt x="741715" y="1086728"/>
                </a:cubicBezTo>
                <a:cubicBezTo>
                  <a:pt x="739982" y="1090042"/>
                  <a:pt x="738572" y="1093525"/>
                  <a:pt x="737025" y="1096940"/>
                </a:cubicBezTo>
                <a:cubicBezTo>
                  <a:pt x="736482" y="1096736"/>
                  <a:pt x="735921" y="1096516"/>
                  <a:pt x="735377" y="1096312"/>
                </a:cubicBezTo>
                <a:cubicBezTo>
                  <a:pt x="735377" y="1095088"/>
                  <a:pt x="735377" y="1093865"/>
                  <a:pt x="735377" y="1093882"/>
                </a:cubicBezTo>
                <a:cubicBezTo>
                  <a:pt x="729787" y="1093576"/>
                  <a:pt x="724553" y="1093304"/>
                  <a:pt x="719014" y="1093015"/>
                </a:cubicBezTo>
                <a:cubicBezTo>
                  <a:pt x="719201" y="1088648"/>
                  <a:pt x="722242" y="1085216"/>
                  <a:pt x="720543" y="1080084"/>
                </a:cubicBezTo>
                <a:cubicBezTo>
                  <a:pt x="719048" y="1075632"/>
                  <a:pt x="724128" y="1072539"/>
                  <a:pt x="730450" y="1073219"/>
                </a:cubicBezTo>
                <a:cubicBezTo>
                  <a:pt x="727085" y="1069668"/>
                  <a:pt x="724757" y="1067204"/>
                  <a:pt x="721002" y="1063245"/>
                </a:cubicBezTo>
                <a:cubicBezTo>
                  <a:pt x="719439" y="1066167"/>
                  <a:pt x="717909" y="1069039"/>
                  <a:pt x="716380" y="1071911"/>
                </a:cubicBezTo>
                <a:cubicBezTo>
                  <a:pt x="715734" y="1071401"/>
                  <a:pt x="715071" y="1070874"/>
                  <a:pt x="714426" y="1070364"/>
                </a:cubicBezTo>
                <a:cubicBezTo>
                  <a:pt x="715157" y="1068189"/>
                  <a:pt x="715887" y="1066031"/>
                  <a:pt x="716618" y="1063856"/>
                </a:cubicBezTo>
                <a:cubicBezTo>
                  <a:pt x="716125" y="1063584"/>
                  <a:pt x="715649" y="1063330"/>
                  <a:pt x="715157" y="1063058"/>
                </a:cubicBezTo>
                <a:cubicBezTo>
                  <a:pt x="712709" y="1067068"/>
                  <a:pt x="710262" y="1071061"/>
                  <a:pt x="707119" y="1076193"/>
                </a:cubicBezTo>
                <a:cubicBezTo>
                  <a:pt x="709821" y="1075666"/>
                  <a:pt x="711282" y="1075394"/>
                  <a:pt x="713168" y="1075020"/>
                </a:cubicBezTo>
                <a:cubicBezTo>
                  <a:pt x="714069" y="1079234"/>
                  <a:pt x="712692" y="1082123"/>
                  <a:pt x="708971" y="1084026"/>
                </a:cubicBezTo>
                <a:lnTo>
                  <a:pt x="709056" y="1084111"/>
                </a:lnTo>
                <a:cubicBezTo>
                  <a:pt x="702803" y="1080747"/>
                  <a:pt x="702463" y="1080883"/>
                  <a:pt x="700441" y="1087561"/>
                </a:cubicBezTo>
                <a:lnTo>
                  <a:pt x="700543" y="1087442"/>
                </a:lnTo>
                <a:cubicBezTo>
                  <a:pt x="698724" y="1086320"/>
                  <a:pt x="696906" y="1085199"/>
                  <a:pt x="694239" y="1083550"/>
                </a:cubicBezTo>
                <a:cubicBezTo>
                  <a:pt x="692115" y="1086201"/>
                  <a:pt x="689855" y="1089022"/>
                  <a:pt x="687578" y="1091843"/>
                </a:cubicBezTo>
                <a:cubicBezTo>
                  <a:pt x="686983" y="1091469"/>
                  <a:pt x="686405" y="1091095"/>
                  <a:pt x="685811" y="1090738"/>
                </a:cubicBezTo>
                <a:cubicBezTo>
                  <a:pt x="687747" y="1087493"/>
                  <a:pt x="689736" y="1084281"/>
                  <a:pt x="691622" y="1081002"/>
                </a:cubicBezTo>
                <a:cubicBezTo>
                  <a:pt x="693746" y="1077348"/>
                  <a:pt x="695768" y="1073627"/>
                  <a:pt x="697841" y="1069940"/>
                </a:cubicBezTo>
                <a:cubicBezTo>
                  <a:pt x="699778" y="1066473"/>
                  <a:pt x="701698" y="1063007"/>
                  <a:pt x="702922" y="1059183"/>
                </a:cubicBezTo>
                <a:cubicBezTo>
                  <a:pt x="697518" y="1063296"/>
                  <a:pt x="692642" y="1067442"/>
                  <a:pt x="690789" y="1074307"/>
                </a:cubicBezTo>
                <a:cubicBezTo>
                  <a:pt x="689396" y="1079455"/>
                  <a:pt x="684468" y="1081783"/>
                  <a:pt x="680424" y="1084910"/>
                </a:cubicBezTo>
                <a:cubicBezTo>
                  <a:pt x="675598" y="1088648"/>
                  <a:pt x="671707" y="1093559"/>
                  <a:pt x="667340" y="1097892"/>
                </a:cubicBezTo>
                <a:cubicBezTo>
                  <a:pt x="665046" y="1100169"/>
                  <a:pt x="662599" y="1102276"/>
                  <a:pt x="659167" y="1103431"/>
                </a:cubicBezTo>
                <a:cubicBezTo>
                  <a:pt x="664146" y="1096380"/>
                  <a:pt x="669124" y="1089328"/>
                  <a:pt x="674680" y="1081477"/>
                </a:cubicBezTo>
                <a:cubicBezTo>
                  <a:pt x="674868" y="1081409"/>
                  <a:pt x="677484" y="1081256"/>
                  <a:pt x="677960" y="1080169"/>
                </a:cubicBezTo>
                <a:cubicBezTo>
                  <a:pt x="681954" y="1071231"/>
                  <a:pt x="685879" y="1062225"/>
                  <a:pt x="689073" y="1052981"/>
                </a:cubicBezTo>
                <a:cubicBezTo>
                  <a:pt x="689923" y="1050551"/>
                  <a:pt x="688172" y="1047221"/>
                  <a:pt x="687408" y="1043126"/>
                </a:cubicBezTo>
                <a:cubicBezTo>
                  <a:pt x="682123" y="1046354"/>
                  <a:pt x="677688" y="1049056"/>
                  <a:pt x="673253" y="1051758"/>
                </a:cubicBezTo>
                <a:lnTo>
                  <a:pt x="673321" y="1051826"/>
                </a:lnTo>
                <a:cubicBezTo>
                  <a:pt x="672726" y="1050364"/>
                  <a:pt x="672131" y="1048886"/>
                  <a:pt x="671537" y="1047425"/>
                </a:cubicBezTo>
                <a:cubicBezTo>
                  <a:pt x="670925" y="1047493"/>
                  <a:pt x="670314" y="1047544"/>
                  <a:pt x="669702" y="1047612"/>
                </a:cubicBezTo>
                <a:cubicBezTo>
                  <a:pt x="669175" y="1050161"/>
                  <a:pt x="668648" y="1052726"/>
                  <a:pt x="668138" y="1055275"/>
                </a:cubicBezTo>
                <a:lnTo>
                  <a:pt x="668258" y="1055156"/>
                </a:lnTo>
                <a:cubicBezTo>
                  <a:pt x="666116" y="1057195"/>
                  <a:pt x="663687" y="1059013"/>
                  <a:pt x="661885" y="1061324"/>
                </a:cubicBezTo>
                <a:cubicBezTo>
                  <a:pt x="660050" y="1063686"/>
                  <a:pt x="658844" y="1066524"/>
                  <a:pt x="656567" y="1068818"/>
                </a:cubicBezTo>
                <a:cubicBezTo>
                  <a:pt x="651826" y="1057688"/>
                  <a:pt x="660916" y="1051282"/>
                  <a:pt x="664485" y="1042480"/>
                </a:cubicBezTo>
                <a:cubicBezTo>
                  <a:pt x="659303" y="1048512"/>
                  <a:pt x="654103" y="1054562"/>
                  <a:pt x="648921" y="1060594"/>
                </a:cubicBezTo>
                <a:cubicBezTo>
                  <a:pt x="648376" y="1060169"/>
                  <a:pt x="647815" y="1059761"/>
                  <a:pt x="647272" y="1059336"/>
                </a:cubicBezTo>
                <a:cubicBezTo>
                  <a:pt x="649651" y="1047849"/>
                  <a:pt x="662361" y="1041630"/>
                  <a:pt x="664298" y="1028665"/>
                </a:cubicBezTo>
                <a:cubicBezTo>
                  <a:pt x="655462" y="1030789"/>
                  <a:pt x="647187" y="1031214"/>
                  <a:pt x="641681" y="1038623"/>
                </a:cubicBezTo>
                <a:cubicBezTo>
                  <a:pt x="635547" y="1036482"/>
                  <a:pt x="630025" y="1030347"/>
                  <a:pt x="623364" y="1036685"/>
                </a:cubicBezTo>
                <a:cubicBezTo>
                  <a:pt x="621767" y="1033372"/>
                  <a:pt x="626100" y="1028325"/>
                  <a:pt x="620781" y="1026847"/>
                </a:cubicBezTo>
                <a:cubicBezTo>
                  <a:pt x="615428" y="1033219"/>
                  <a:pt x="610364" y="1039251"/>
                  <a:pt x="605182" y="1045403"/>
                </a:cubicBezTo>
                <a:cubicBezTo>
                  <a:pt x="604655" y="1044553"/>
                  <a:pt x="603992" y="1043499"/>
                  <a:pt x="602854" y="1041681"/>
                </a:cubicBezTo>
                <a:cubicBezTo>
                  <a:pt x="599846" y="1045675"/>
                  <a:pt x="595361" y="1049124"/>
                  <a:pt x="594680" y="1053202"/>
                </a:cubicBezTo>
                <a:cubicBezTo>
                  <a:pt x="593831" y="1058198"/>
                  <a:pt x="590840" y="1060186"/>
                  <a:pt x="587917" y="1063126"/>
                </a:cubicBezTo>
                <a:cubicBezTo>
                  <a:pt x="584553" y="1066490"/>
                  <a:pt x="581733" y="1070432"/>
                  <a:pt x="578810" y="1074239"/>
                </a:cubicBezTo>
                <a:cubicBezTo>
                  <a:pt x="573169" y="1081613"/>
                  <a:pt x="567697" y="1089141"/>
                  <a:pt x="562004" y="1096482"/>
                </a:cubicBezTo>
                <a:cubicBezTo>
                  <a:pt x="555615" y="1104706"/>
                  <a:pt x="555207" y="1104757"/>
                  <a:pt x="545709" y="1101222"/>
                </a:cubicBezTo>
                <a:cubicBezTo>
                  <a:pt x="543602" y="1100441"/>
                  <a:pt x="541545" y="1099557"/>
                  <a:pt x="538028" y="1098130"/>
                </a:cubicBezTo>
                <a:cubicBezTo>
                  <a:pt x="537060" y="1099489"/>
                  <a:pt x="535922" y="1101443"/>
                  <a:pt x="534443" y="1103075"/>
                </a:cubicBezTo>
                <a:cubicBezTo>
                  <a:pt x="533237" y="1104400"/>
                  <a:pt x="531622" y="1105335"/>
                  <a:pt x="529073" y="1105691"/>
                </a:cubicBezTo>
                <a:cubicBezTo>
                  <a:pt x="530704" y="1101307"/>
                  <a:pt x="532353" y="1096940"/>
                  <a:pt x="533984" y="1092556"/>
                </a:cubicBezTo>
                <a:lnTo>
                  <a:pt x="533950" y="1092624"/>
                </a:lnTo>
                <a:cubicBezTo>
                  <a:pt x="535785" y="1089413"/>
                  <a:pt x="537621" y="1086201"/>
                  <a:pt x="540016" y="1082038"/>
                </a:cubicBezTo>
                <a:cubicBezTo>
                  <a:pt x="526218" y="1083941"/>
                  <a:pt x="525726" y="1096040"/>
                  <a:pt x="520458" y="1103975"/>
                </a:cubicBezTo>
                <a:cubicBezTo>
                  <a:pt x="517824" y="1101885"/>
                  <a:pt x="517824" y="1101885"/>
                  <a:pt x="520798" y="1083296"/>
                </a:cubicBezTo>
                <a:cubicBezTo>
                  <a:pt x="518385" y="1085538"/>
                  <a:pt x="516448" y="1087323"/>
                  <a:pt x="513984" y="1089600"/>
                </a:cubicBezTo>
                <a:cubicBezTo>
                  <a:pt x="511741" y="1084026"/>
                  <a:pt x="520152" y="1080373"/>
                  <a:pt x="515225" y="1075530"/>
                </a:cubicBezTo>
                <a:cubicBezTo>
                  <a:pt x="516601" y="1075530"/>
                  <a:pt x="517994" y="1075530"/>
                  <a:pt x="519184" y="1075530"/>
                </a:cubicBezTo>
                <a:cubicBezTo>
                  <a:pt x="521597" y="1070483"/>
                  <a:pt x="523925" y="1065624"/>
                  <a:pt x="526236" y="1060764"/>
                </a:cubicBezTo>
                <a:cubicBezTo>
                  <a:pt x="525861" y="1060560"/>
                  <a:pt x="525488" y="1060356"/>
                  <a:pt x="525114" y="1060135"/>
                </a:cubicBezTo>
                <a:cubicBezTo>
                  <a:pt x="521835" y="1065301"/>
                  <a:pt x="518555" y="1070449"/>
                  <a:pt x="515275" y="1075615"/>
                </a:cubicBezTo>
                <a:cubicBezTo>
                  <a:pt x="513644" y="1077042"/>
                  <a:pt x="512013" y="1078470"/>
                  <a:pt x="510382" y="1079897"/>
                </a:cubicBezTo>
                <a:cubicBezTo>
                  <a:pt x="512438" y="1071673"/>
                  <a:pt x="514035" y="1063398"/>
                  <a:pt x="522412" y="1058996"/>
                </a:cubicBezTo>
                <a:cubicBezTo>
                  <a:pt x="516906" y="1059693"/>
                  <a:pt x="516584" y="1059914"/>
                  <a:pt x="511877" y="1066354"/>
                </a:cubicBezTo>
                <a:cubicBezTo>
                  <a:pt x="509039" y="1070228"/>
                  <a:pt x="506372" y="1074222"/>
                  <a:pt x="503483" y="1078045"/>
                </a:cubicBezTo>
                <a:cubicBezTo>
                  <a:pt x="500747" y="1081681"/>
                  <a:pt x="497824" y="1085182"/>
                  <a:pt x="494970" y="1088750"/>
                </a:cubicBezTo>
                <a:cubicBezTo>
                  <a:pt x="494375" y="1088359"/>
                  <a:pt x="493763" y="1087951"/>
                  <a:pt x="493169" y="1087561"/>
                </a:cubicBezTo>
                <a:cubicBezTo>
                  <a:pt x="495259" y="1083211"/>
                  <a:pt x="497365" y="1078844"/>
                  <a:pt x="499455" y="1074493"/>
                </a:cubicBezTo>
                <a:cubicBezTo>
                  <a:pt x="499098" y="1074256"/>
                  <a:pt x="498742" y="1074035"/>
                  <a:pt x="498385" y="1073797"/>
                </a:cubicBezTo>
                <a:cubicBezTo>
                  <a:pt x="496754" y="1076074"/>
                  <a:pt x="495106" y="1078351"/>
                  <a:pt x="493475" y="1080611"/>
                </a:cubicBezTo>
                <a:cubicBezTo>
                  <a:pt x="493032" y="1080441"/>
                  <a:pt x="492591" y="1080254"/>
                  <a:pt x="492149" y="1080084"/>
                </a:cubicBezTo>
                <a:cubicBezTo>
                  <a:pt x="494086" y="1075309"/>
                  <a:pt x="496006" y="1070517"/>
                  <a:pt x="498742" y="1063788"/>
                </a:cubicBezTo>
                <a:cubicBezTo>
                  <a:pt x="492098" y="1069719"/>
                  <a:pt x="486949" y="1074307"/>
                  <a:pt x="481783" y="1078912"/>
                </a:cubicBezTo>
                <a:cubicBezTo>
                  <a:pt x="481172" y="1078419"/>
                  <a:pt x="480577" y="1077909"/>
                  <a:pt x="479965" y="1077416"/>
                </a:cubicBezTo>
                <a:cubicBezTo>
                  <a:pt x="482005" y="1074510"/>
                  <a:pt x="484043" y="1071622"/>
                  <a:pt x="486644" y="1067901"/>
                </a:cubicBezTo>
                <a:cubicBezTo>
                  <a:pt x="484842" y="1068172"/>
                  <a:pt x="483143" y="1067917"/>
                  <a:pt x="482328" y="1068648"/>
                </a:cubicBezTo>
                <a:cubicBezTo>
                  <a:pt x="478844" y="1071809"/>
                  <a:pt x="475751" y="1075394"/>
                  <a:pt x="472251" y="1078521"/>
                </a:cubicBezTo>
                <a:cubicBezTo>
                  <a:pt x="470942" y="1079676"/>
                  <a:pt x="468326" y="1081036"/>
                  <a:pt x="467340" y="1080475"/>
                </a:cubicBezTo>
                <a:cubicBezTo>
                  <a:pt x="465862" y="1079642"/>
                  <a:pt x="465284" y="1077195"/>
                  <a:pt x="464009" y="1074901"/>
                </a:cubicBezTo>
                <a:cubicBezTo>
                  <a:pt x="462582" y="1075683"/>
                  <a:pt x="460781" y="1076652"/>
                  <a:pt x="457807" y="1078283"/>
                </a:cubicBezTo>
                <a:cubicBezTo>
                  <a:pt x="458368" y="1074545"/>
                  <a:pt x="458759" y="1071860"/>
                  <a:pt x="459439" y="1067238"/>
                </a:cubicBezTo>
                <a:cubicBezTo>
                  <a:pt x="454630" y="1071248"/>
                  <a:pt x="451112" y="1074171"/>
                  <a:pt x="447051" y="1077552"/>
                </a:cubicBezTo>
                <a:cubicBezTo>
                  <a:pt x="445301" y="1074035"/>
                  <a:pt x="444077" y="1071588"/>
                  <a:pt x="442548" y="1068512"/>
                </a:cubicBezTo>
                <a:cubicBezTo>
                  <a:pt x="437332" y="1074137"/>
                  <a:pt x="432302" y="1079574"/>
                  <a:pt x="427068" y="1085233"/>
                </a:cubicBezTo>
                <a:cubicBezTo>
                  <a:pt x="420084" y="1079370"/>
                  <a:pt x="431095" y="1075938"/>
                  <a:pt x="428768" y="1070704"/>
                </a:cubicBezTo>
                <a:cubicBezTo>
                  <a:pt x="425437" y="1071911"/>
                  <a:pt x="422344" y="1076040"/>
                  <a:pt x="418334" y="1072166"/>
                </a:cubicBezTo>
                <a:cubicBezTo>
                  <a:pt x="424247" y="1070517"/>
                  <a:pt x="424247" y="1070517"/>
                  <a:pt x="425182" y="1062497"/>
                </a:cubicBezTo>
                <a:cubicBezTo>
                  <a:pt x="422396" y="1066507"/>
                  <a:pt x="420408" y="1069379"/>
                  <a:pt x="418402" y="1072251"/>
                </a:cubicBezTo>
                <a:cubicBezTo>
                  <a:pt x="416448" y="1073780"/>
                  <a:pt x="414477" y="1075309"/>
                  <a:pt x="412523" y="1076838"/>
                </a:cubicBezTo>
                <a:cubicBezTo>
                  <a:pt x="411996" y="1076618"/>
                  <a:pt x="411469" y="1076380"/>
                  <a:pt x="410942" y="1076159"/>
                </a:cubicBezTo>
                <a:cubicBezTo>
                  <a:pt x="411860" y="1073304"/>
                  <a:pt x="412761" y="1070449"/>
                  <a:pt x="413831" y="1067102"/>
                </a:cubicBezTo>
                <a:cubicBezTo>
                  <a:pt x="411962" y="1068240"/>
                  <a:pt x="410416" y="1069158"/>
                  <a:pt x="407782" y="1070755"/>
                </a:cubicBezTo>
                <a:cubicBezTo>
                  <a:pt x="408275" y="1067917"/>
                  <a:pt x="408564" y="1066184"/>
                  <a:pt x="408836" y="1064621"/>
                </a:cubicBezTo>
                <a:cubicBezTo>
                  <a:pt x="406151" y="1063669"/>
                  <a:pt x="403330" y="1062650"/>
                  <a:pt x="399847" y="1061409"/>
                </a:cubicBezTo>
                <a:cubicBezTo>
                  <a:pt x="397825" y="1063177"/>
                  <a:pt x="395327" y="1065352"/>
                  <a:pt x="392608" y="1067731"/>
                </a:cubicBezTo>
                <a:cubicBezTo>
                  <a:pt x="392403" y="1064281"/>
                  <a:pt x="392217" y="1061222"/>
                  <a:pt x="392030" y="1058164"/>
                </a:cubicBezTo>
                <a:cubicBezTo>
                  <a:pt x="391503" y="1058028"/>
                  <a:pt x="390976" y="1057909"/>
                  <a:pt x="390450" y="1057773"/>
                </a:cubicBezTo>
                <a:cubicBezTo>
                  <a:pt x="387714" y="1061715"/>
                  <a:pt x="384961" y="1065658"/>
                  <a:pt x="381274" y="1070976"/>
                </a:cubicBezTo>
                <a:cubicBezTo>
                  <a:pt x="380033" y="1063448"/>
                  <a:pt x="379082" y="1057688"/>
                  <a:pt x="377723" y="1049464"/>
                </a:cubicBezTo>
                <a:cubicBezTo>
                  <a:pt x="374069" y="1054375"/>
                  <a:pt x="371299" y="1058130"/>
                  <a:pt x="368530" y="1061868"/>
                </a:cubicBezTo>
                <a:cubicBezTo>
                  <a:pt x="367935" y="1061460"/>
                  <a:pt x="367340" y="1061036"/>
                  <a:pt x="366746" y="1060628"/>
                </a:cubicBezTo>
                <a:cubicBezTo>
                  <a:pt x="366746" y="1056601"/>
                  <a:pt x="366746" y="1052573"/>
                  <a:pt x="366746" y="1048291"/>
                </a:cubicBezTo>
                <a:cubicBezTo>
                  <a:pt x="359082" y="1048784"/>
                  <a:pt x="359133" y="1056618"/>
                  <a:pt x="354715" y="1059540"/>
                </a:cubicBezTo>
                <a:cubicBezTo>
                  <a:pt x="352047" y="1058674"/>
                  <a:pt x="349515" y="1057841"/>
                  <a:pt x="346678" y="1056923"/>
                </a:cubicBezTo>
                <a:cubicBezTo>
                  <a:pt x="346678" y="1054069"/>
                  <a:pt x="346678" y="1050449"/>
                  <a:pt x="346678" y="1045301"/>
                </a:cubicBezTo>
                <a:cubicBezTo>
                  <a:pt x="342107" y="1049226"/>
                  <a:pt x="338861" y="1052030"/>
                  <a:pt x="335599" y="1054833"/>
                </a:cubicBezTo>
                <a:cubicBezTo>
                  <a:pt x="335190" y="1054494"/>
                  <a:pt x="334766" y="1054171"/>
                  <a:pt x="334358" y="1053831"/>
                </a:cubicBezTo>
                <a:cubicBezTo>
                  <a:pt x="335088" y="1051282"/>
                  <a:pt x="335819" y="1048733"/>
                  <a:pt x="337009" y="1044519"/>
                </a:cubicBezTo>
                <a:cubicBezTo>
                  <a:pt x="334256" y="1046371"/>
                  <a:pt x="332693" y="1047442"/>
                  <a:pt x="330586" y="1048852"/>
                </a:cubicBezTo>
                <a:cubicBezTo>
                  <a:pt x="330586" y="1045929"/>
                  <a:pt x="330586" y="1043567"/>
                  <a:pt x="330586" y="1040390"/>
                </a:cubicBezTo>
                <a:cubicBezTo>
                  <a:pt x="326830" y="1042480"/>
                  <a:pt x="323721" y="1044213"/>
                  <a:pt x="320169" y="1046201"/>
                </a:cubicBezTo>
                <a:cubicBezTo>
                  <a:pt x="320169" y="1041800"/>
                  <a:pt x="320169" y="1037671"/>
                  <a:pt x="320169" y="1033576"/>
                </a:cubicBezTo>
                <a:cubicBezTo>
                  <a:pt x="318538" y="1031860"/>
                  <a:pt x="316720" y="1029957"/>
                  <a:pt x="314392" y="1027527"/>
                </a:cubicBezTo>
                <a:cubicBezTo>
                  <a:pt x="313236" y="1033134"/>
                  <a:pt x="309141" y="1035462"/>
                  <a:pt x="303908" y="1036142"/>
                </a:cubicBezTo>
                <a:cubicBezTo>
                  <a:pt x="297246" y="1030178"/>
                  <a:pt x="297026" y="1029940"/>
                  <a:pt x="300067" y="1022514"/>
                </a:cubicBezTo>
                <a:cubicBezTo>
                  <a:pt x="302498" y="1016550"/>
                  <a:pt x="305420" y="1010789"/>
                  <a:pt x="308173" y="1004825"/>
                </a:cubicBezTo>
                <a:cubicBezTo>
                  <a:pt x="307153" y="1003534"/>
                  <a:pt x="305811" y="1001851"/>
                  <a:pt x="304570" y="1000322"/>
                </a:cubicBezTo>
                <a:cubicBezTo>
                  <a:pt x="297791" y="1007850"/>
                  <a:pt x="290348" y="1016108"/>
                  <a:pt x="282905" y="1024366"/>
                </a:cubicBezTo>
                <a:cubicBezTo>
                  <a:pt x="282293" y="1024043"/>
                  <a:pt x="281682" y="1023720"/>
                  <a:pt x="281087" y="1023398"/>
                </a:cubicBezTo>
                <a:cubicBezTo>
                  <a:pt x="282209" y="1019931"/>
                  <a:pt x="283347" y="1016482"/>
                  <a:pt x="284554" y="1012760"/>
                </a:cubicBezTo>
                <a:cubicBezTo>
                  <a:pt x="282225" y="1010891"/>
                  <a:pt x="279660" y="1008818"/>
                  <a:pt x="277196" y="1006830"/>
                </a:cubicBezTo>
                <a:cubicBezTo>
                  <a:pt x="278368" y="1003669"/>
                  <a:pt x="279404" y="1000883"/>
                  <a:pt x="281138" y="996244"/>
                </a:cubicBezTo>
                <a:cubicBezTo>
                  <a:pt x="277621" y="998742"/>
                  <a:pt x="275751" y="1000067"/>
                  <a:pt x="272727" y="1002208"/>
                </a:cubicBezTo>
                <a:cubicBezTo>
                  <a:pt x="273916" y="997433"/>
                  <a:pt x="274749" y="994035"/>
                  <a:pt x="275599" y="990636"/>
                </a:cubicBezTo>
                <a:cubicBezTo>
                  <a:pt x="278708" y="990619"/>
                  <a:pt x="281563" y="990279"/>
                  <a:pt x="282277" y="984281"/>
                </a:cubicBezTo>
                <a:cubicBezTo>
                  <a:pt x="279269" y="987221"/>
                  <a:pt x="277485" y="988988"/>
                  <a:pt x="275683" y="990738"/>
                </a:cubicBezTo>
                <a:cubicBezTo>
                  <a:pt x="273695" y="993270"/>
                  <a:pt x="271707" y="995802"/>
                  <a:pt x="269719" y="998334"/>
                </a:cubicBezTo>
                <a:cubicBezTo>
                  <a:pt x="269329" y="998147"/>
                  <a:pt x="268938" y="997960"/>
                  <a:pt x="268547" y="997773"/>
                </a:cubicBezTo>
                <a:cubicBezTo>
                  <a:pt x="269192" y="992862"/>
                  <a:pt x="269855" y="987969"/>
                  <a:pt x="270722" y="981444"/>
                </a:cubicBezTo>
                <a:cubicBezTo>
                  <a:pt x="267085" y="984468"/>
                  <a:pt x="264604" y="986524"/>
                  <a:pt x="262123" y="988580"/>
                </a:cubicBezTo>
                <a:cubicBezTo>
                  <a:pt x="261648" y="988189"/>
                  <a:pt x="261172" y="987799"/>
                  <a:pt x="260680" y="987408"/>
                </a:cubicBezTo>
                <a:cubicBezTo>
                  <a:pt x="263330" y="982038"/>
                  <a:pt x="265981" y="976686"/>
                  <a:pt x="268920" y="970738"/>
                </a:cubicBezTo>
                <a:cubicBezTo>
                  <a:pt x="264010" y="973865"/>
                  <a:pt x="263738" y="973746"/>
                  <a:pt x="260408" y="982463"/>
                </a:cubicBezTo>
                <a:cubicBezTo>
                  <a:pt x="258776" y="986762"/>
                  <a:pt x="258402" y="991554"/>
                  <a:pt x="257314" y="996805"/>
                </a:cubicBezTo>
                <a:cubicBezTo>
                  <a:pt x="254868" y="994816"/>
                  <a:pt x="253050" y="993321"/>
                  <a:pt x="251300" y="991877"/>
                </a:cubicBezTo>
                <a:cubicBezTo>
                  <a:pt x="253491" y="984655"/>
                  <a:pt x="257621" y="978113"/>
                  <a:pt x="257162" y="969226"/>
                </a:cubicBezTo>
                <a:cubicBezTo>
                  <a:pt x="251435" y="975394"/>
                  <a:pt x="246678" y="980526"/>
                  <a:pt x="241920" y="985658"/>
                </a:cubicBezTo>
                <a:cubicBezTo>
                  <a:pt x="241359" y="985437"/>
                  <a:pt x="240798" y="985216"/>
                  <a:pt x="240237" y="984995"/>
                </a:cubicBezTo>
                <a:cubicBezTo>
                  <a:pt x="241189" y="979218"/>
                  <a:pt x="242157" y="973457"/>
                  <a:pt x="243109" y="967680"/>
                </a:cubicBezTo>
                <a:cubicBezTo>
                  <a:pt x="242752" y="967561"/>
                  <a:pt x="242395" y="967459"/>
                  <a:pt x="242039" y="967340"/>
                </a:cubicBezTo>
                <a:cubicBezTo>
                  <a:pt x="239813" y="971690"/>
                  <a:pt x="237570" y="976023"/>
                  <a:pt x="234783" y="981460"/>
                </a:cubicBezTo>
                <a:cubicBezTo>
                  <a:pt x="231860" y="967102"/>
                  <a:pt x="231860" y="967102"/>
                  <a:pt x="235853" y="954426"/>
                </a:cubicBezTo>
                <a:cubicBezTo>
                  <a:pt x="232438" y="960271"/>
                  <a:pt x="229022" y="966116"/>
                  <a:pt x="225301" y="972506"/>
                </a:cubicBezTo>
                <a:cubicBezTo>
                  <a:pt x="223806" y="972506"/>
                  <a:pt x="221630" y="972506"/>
                  <a:pt x="219439" y="972506"/>
                </a:cubicBezTo>
                <a:cubicBezTo>
                  <a:pt x="215360" y="966541"/>
                  <a:pt x="216295" y="960509"/>
                  <a:pt x="219796" y="954409"/>
                </a:cubicBezTo>
                <a:cubicBezTo>
                  <a:pt x="217791" y="952506"/>
                  <a:pt x="216057" y="950857"/>
                  <a:pt x="213797" y="948733"/>
                </a:cubicBezTo>
                <a:cubicBezTo>
                  <a:pt x="210093" y="955938"/>
                  <a:pt x="206610" y="962684"/>
                  <a:pt x="203143" y="969430"/>
                </a:cubicBezTo>
                <a:cubicBezTo>
                  <a:pt x="202548" y="969209"/>
                  <a:pt x="201937" y="969005"/>
                  <a:pt x="201342" y="968784"/>
                </a:cubicBezTo>
                <a:cubicBezTo>
                  <a:pt x="201291" y="963330"/>
                  <a:pt x="197825" y="958232"/>
                  <a:pt x="201784" y="952234"/>
                </a:cubicBezTo>
                <a:cubicBezTo>
                  <a:pt x="203331" y="949889"/>
                  <a:pt x="202039" y="945675"/>
                  <a:pt x="202039" y="940849"/>
                </a:cubicBezTo>
                <a:cubicBezTo>
                  <a:pt x="199388" y="944995"/>
                  <a:pt x="197416" y="948088"/>
                  <a:pt x="195446" y="951180"/>
                </a:cubicBezTo>
                <a:cubicBezTo>
                  <a:pt x="194681" y="950976"/>
                  <a:pt x="193933" y="950772"/>
                  <a:pt x="193168" y="950568"/>
                </a:cubicBezTo>
                <a:cubicBezTo>
                  <a:pt x="193713" y="944757"/>
                  <a:pt x="194239" y="938963"/>
                  <a:pt x="194698" y="934120"/>
                </a:cubicBezTo>
                <a:cubicBezTo>
                  <a:pt x="190467" y="935088"/>
                  <a:pt x="186168" y="936091"/>
                  <a:pt x="181223" y="937229"/>
                </a:cubicBezTo>
                <a:cubicBezTo>
                  <a:pt x="181614" y="933423"/>
                  <a:pt x="181920" y="930432"/>
                  <a:pt x="182311" y="926694"/>
                </a:cubicBezTo>
                <a:cubicBezTo>
                  <a:pt x="177943" y="928088"/>
                  <a:pt x="174273" y="929260"/>
                  <a:pt x="169260" y="930857"/>
                </a:cubicBezTo>
                <a:cubicBezTo>
                  <a:pt x="169974" y="927238"/>
                  <a:pt x="170518" y="924451"/>
                  <a:pt x="171045" y="921715"/>
                </a:cubicBezTo>
                <a:cubicBezTo>
                  <a:pt x="167272" y="922463"/>
                  <a:pt x="163024" y="922616"/>
                  <a:pt x="159439" y="924230"/>
                </a:cubicBezTo>
                <a:cubicBezTo>
                  <a:pt x="155718" y="925896"/>
                  <a:pt x="152625" y="928954"/>
                  <a:pt x="148054" y="930874"/>
                </a:cubicBezTo>
                <a:cubicBezTo>
                  <a:pt x="149499" y="927391"/>
                  <a:pt x="150960" y="923907"/>
                  <a:pt x="152727" y="919693"/>
                </a:cubicBezTo>
                <a:cubicBezTo>
                  <a:pt x="150790" y="919948"/>
                  <a:pt x="149210" y="920152"/>
                  <a:pt x="146219" y="920543"/>
                </a:cubicBezTo>
                <a:cubicBezTo>
                  <a:pt x="148649" y="915547"/>
                  <a:pt x="150620" y="911333"/>
                  <a:pt x="152710" y="907187"/>
                </a:cubicBezTo>
                <a:cubicBezTo>
                  <a:pt x="155106" y="902463"/>
                  <a:pt x="153152" y="899931"/>
                  <a:pt x="148496" y="898266"/>
                </a:cubicBezTo>
                <a:cubicBezTo>
                  <a:pt x="143636" y="903058"/>
                  <a:pt x="143415" y="911843"/>
                  <a:pt x="134596" y="913389"/>
                </a:cubicBezTo>
                <a:cubicBezTo>
                  <a:pt x="132319" y="905063"/>
                  <a:pt x="123160" y="905879"/>
                  <a:pt x="118351" y="900747"/>
                </a:cubicBezTo>
                <a:cubicBezTo>
                  <a:pt x="118080" y="897824"/>
                  <a:pt x="118334" y="894528"/>
                  <a:pt x="117383" y="891639"/>
                </a:cubicBezTo>
                <a:cubicBezTo>
                  <a:pt x="116415" y="888750"/>
                  <a:pt x="114239" y="886269"/>
                  <a:pt x="112608" y="883653"/>
                </a:cubicBezTo>
                <a:cubicBezTo>
                  <a:pt x="112506" y="883738"/>
                  <a:pt x="111555" y="884587"/>
                  <a:pt x="109872" y="886083"/>
                </a:cubicBezTo>
                <a:cubicBezTo>
                  <a:pt x="108751" y="880849"/>
                  <a:pt x="107748" y="876125"/>
                  <a:pt x="106746" y="871401"/>
                </a:cubicBezTo>
                <a:cubicBezTo>
                  <a:pt x="106134" y="871231"/>
                  <a:pt x="105539" y="871061"/>
                  <a:pt x="104928" y="870891"/>
                </a:cubicBezTo>
                <a:cubicBezTo>
                  <a:pt x="103653" y="873457"/>
                  <a:pt x="102226" y="875955"/>
                  <a:pt x="101172" y="878606"/>
                </a:cubicBezTo>
                <a:cubicBezTo>
                  <a:pt x="100170" y="881104"/>
                  <a:pt x="99405" y="883398"/>
                  <a:pt x="95905" y="882735"/>
                </a:cubicBezTo>
                <a:cubicBezTo>
                  <a:pt x="92812" y="882140"/>
                  <a:pt x="91827" y="880203"/>
                  <a:pt x="91623" y="877348"/>
                </a:cubicBezTo>
                <a:cubicBezTo>
                  <a:pt x="91469" y="875156"/>
                  <a:pt x="90994" y="872998"/>
                  <a:pt x="90586" y="870382"/>
                </a:cubicBezTo>
                <a:cubicBezTo>
                  <a:pt x="92829" y="870059"/>
                  <a:pt x="94545" y="869804"/>
                  <a:pt x="95701" y="869634"/>
                </a:cubicBezTo>
                <a:cubicBezTo>
                  <a:pt x="94086" y="861053"/>
                  <a:pt x="92540" y="852930"/>
                  <a:pt x="90722" y="843296"/>
                </a:cubicBezTo>
                <a:cubicBezTo>
                  <a:pt x="88615" y="849481"/>
                  <a:pt x="86933" y="854409"/>
                  <a:pt x="85250" y="859336"/>
                </a:cubicBezTo>
                <a:cubicBezTo>
                  <a:pt x="84571" y="859286"/>
                  <a:pt x="83908" y="859218"/>
                  <a:pt x="83228" y="859167"/>
                </a:cubicBezTo>
                <a:cubicBezTo>
                  <a:pt x="82277" y="856703"/>
                  <a:pt x="81155" y="854273"/>
                  <a:pt x="80390" y="851741"/>
                </a:cubicBezTo>
                <a:cubicBezTo>
                  <a:pt x="79303" y="848156"/>
                  <a:pt x="76652" y="847459"/>
                  <a:pt x="73747" y="848529"/>
                </a:cubicBezTo>
                <a:cubicBezTo>
                  <a:pt x="70926" y="849566"/>
                  <a:pt x="70977" y="851435"/>
                  <a:pt x="73084" y="853780"/>
                </a:cubicBezTo>
                <a:cubicBezTo>
                  <a:pt x="73576" y="854324"/>
                  <a:pt x="72200" y="857552"/>
                  <a:pt x="70926" y="858453"/>
                </a:cubicBezTo>
                <a:cubicBezTo>
                  <a:pt x="68547" y="860135"/>
                  <a:pt x="65590" y="861019"/>
                  <a:pt x="61478" y="862871"/>
                </a:cubicBezTo>
                <a:cubicBezTo>
                  <a:pt x="62226" y="859388"/>
                  <a:pt x="62702" y="857077"/>
                  <a:pt x="63194" y="854766"/>
                </a:cubicBezTo>
                <a:cubicBezTo>
                  <a:pt x="64724" y="852149"/>
                  <a:pt x="66270" y="849515"/>
                  <a:pt x="67799" y="846898"/>
                </a:cubicBezTo>
                <a:cubicBezTo>
                  <a:pt x="67018" y="846626"/>
                  <a:pt x="66236" y="846354"/>
                  <a:pt x="65455" y="846065"/>
                </a:cubicBezTo>
                <a:cubicBezTo>
                  <a:pt x="64724" y="848988"/>
                  <a:pt x="64010" y="851911"/>
                  <a:pt x="63279" y="854834"/>
                </a:cubicBezTo>
                <a:cubicBezTo>
                  <a:pt x="59796" y="850161"/>
                  <a:pt x="61988" y="845692"/>
                  <a:pt x="63908" y="841291"/>
                </a:cubicBezTo>
                <a:cubicBezTo>
                  <a:pt x="64979" y="838844"/>
                  <a:pt x="66355" y="836516"/>
                  <a:pt x="67969" y="833440"/>
                </a:cubicBezTo>
                <a:cubicBezTo>
                  <a:pt x="62702" y="833083"/>
                  <a:pt x="61767" y="839320"/>
                  <a:pt x="56448" y="838130"/>
                </a:cubicBezTo>
                <a:cubicBezTo>
                  <a:pt x="54002" y="837586"/>
                  <a:pt x="53322" y="846134"/>
                  <a:pt x="46202" y="844587"/>
                </a:cubicBezTo>
                <a:cubicBezTo>
                  <a:pt x="45845" y="841546"/>
                  <a:pt x="45437" y="838096"/>
                  <a:pt x="44962" y="834120"/>
                </a:cubicBezTo>
                <a:cubicBezTo>
                  <a:pt x="43092" y="835241"/>
                  <a:pt x="41376" y="836244"/>
                  <a:pt x="38658" y="837858"/>
                </a:cubicBezTo>
                <a:cubicBezTo>
                  <a:pt x="39371" y="833712"/>
                  <a:pt x="39881" y="830789"/>
                  <a:pt x="40425" y="827731"/>
                </a:cubicBezTo>
                <a:cubicBezTo>
                  <a:pt x="36924" y="829141"/>
                  <a:pt x="33781" y="830399"/>
                  <a:pt x="30943" y="831554"/>
                </a:cubicBezTo>
                <a:cubicBezTo>
                  <a:pt x="30229" y="824485"/>
                  <a:pt x="29618" y="818249"/>
                  <a:pt x="28989" y="812030"/>
                </a:cubicBezTo>
                <a:cubicBezTo>
                  <a:pt x="28445" y="811928"/>
                  <a:pt x="27918" y="811826"/>
                  <a:pt x="27374" y="811741"/>
                </a:cubicBezTo>
                <a:cubicBezTo>
                  <a:pt x="26729" y="812744"/>
                  <a:pt x="26083" y="813746"/>
                  <a:pt x="24656" y="815955"/>
                </a:cubicBezTo>
                <a:cubicBezTo>
                  <a:pt x="21138" y="810620"/>
                  <a:pt x="17842" y="805624"/>
                  <a:pt x="14019" y="799812"/>
                </a:cubicBezTo>
                <a:cubicBezTo>
                  <a:pt x="11538" y="801563"/>
                  <a:pt x="8462" y="803721"/>
                  <a:pt x="5335" y="805930"/>
                </a:cubicBezTo>
                <a:cubicBezTo>
                  <a:pt x="-799" y="801019"/>
                  <a:pt x="6746" y="799388"/>
                  <a:pt x="7748" y="795428"/>
                </a:cubicBezTo>
                <a:cubicBezTo>
                  <a:pt x="5369" y="794307"/>
                  <a:pt x="2974" y="793168"/>
                  <a:pt x="0" y="791758"/>
                </a:cubicBezTo>
                <a:cubicBezTo>
                  <a:pt x="934" y="782786"/>
                  <a:pt x="-578" y="773406"/>
                  <a:pt x="3177" y="764010"/>
                </a:cubicBezTo>
                <a:cubicBezTo>
                  <a:pt x="5607" y="757943"/>
                  <a:pt x="5998" y="750773"/>
                  <a:pt x="5981" y="744095"/>
                </a:cubicBezTo>
                <a:cubicBezTo>
                  <a:pt x="5964" y="732846"/>
                  <a:pt x="11810" y="723551"/>
                  <a:pt x="14783" y="713321"/>
                </a:cubicBezTo>
                <a:cubicBezTo>
                  <a:pt x="16822" y="706287"/>
                  <a:pt x="19405" y="699218"/>
                  <a:pt x="15140" y="691724"/>
                </a:cubicBezTo>
                <a:cubicBezTo>
                  <a:pt x="14256" y="690178"/>
                  <a:pt x="16551" y="686643"/>
                  <a:pt x="17672" y="684163"/>
                </a:cubicBezTo>
                <a:cubicBezTo>
                  <a:pt x="19031" y="681138"/>
                  <a:pt x="21614" y="678385"/>
                  <a:pt x="22090" y="675259"/>
                </a:cubicBezTo>
                <a:cubicBezTo>
                  <a:pt x="23398" y="666711"/>
                  <a:pt x="26525" y="659048"/>
                  <a:pt x="30654" y="651520"/>
                </a:cubicBezTo>
                <a:cubicBezTo>
                  <a:pt x="34528" y="644468"/>
                  <a:pt x="37400" y="636873"/>
                  <a:pt x="41121" y="629719"/>
                </a:cubicBezTo>
                <a:cubicBezTo>
                  <a:pt x="42565" y="626932"/>
                  <a:pt x="45114" y="624740"/>
                  <a:pt x="47901" y="621393"/>
                </a:cubicBezTo>
                <a:cubicBezTo>
                  <a:pt x="48462" y="628054"/>
                  <a:pt x="48462" y="628054"/>
                  <a:pt x="45318" y="629906"/>
                </a:cubicBezTo>
                <a:cubicBezTo>
                  <a:pt x="44146" y="635327"/>
                  <a:pt x="44027" y="639965"/>
                  <a:pt x="42175" y="643772"/>
                </a:cubicBezTo>
                <a:cubicBezTo>
                  <a:pt x="34970" y="658623"/>
                  <a:pt x="31283" y="674460"/>
                  <a:pt x="26933" y="690246"/>
                </a:cubicBezTo>
                <a:cubicBezTo>
                  <a:pt x="23687" y="701988"/>
                  <a:pt x="23517" y="714562"/>
                  <a:pt x="16924" y="725607"/>
                </a:cubicBezTo>
                <a:cubicBezTo>
                  <a:pt x="14426" y="729787"/>
                  <a:pt x="12710" y="736057"/>
                  <a:pt x="16517" y="742650"/>
                </a:cubicBezTo>
                <a:cubicBezTo>
                  <a:pt x="18114" y="740645"/>
                  <a:pt x="19201" y="739269"/>
                  <a:pt x="20289" y="737892"/>
                </a:cubicBezTo>
                <a:cubicBezTo>
                  <a:pt x="21631" y="736193"/>
                  <a:pt x="22633" y="733865"/>
                  <a:pt x="24401" y="732947"/>
                </a:cubicBezTo>
                <a:cubicBezTo>
                  <a:pt x="28887" y="730603"/>
                  <a:pt x="30212" y="727935"/>
                  <a:pt x="27103" y="723551"/>
                </a:cubicBezTo>
                <a:cubicBezTo>
                  <a:pt x="26576" y="722820"/>
                  <a:pt x="26644" y="721393"/>
                  <a:pt x="26899" y="720407"/>
                </a:cubicBezTo>
                <a:cubicBezTo>
                  <a:pt x="31198" y="703432"/>
                  <a:pt x="36075" y="686660"/>
                  <a:pt x="43483" y="670722"/>
                </a:cubicBezTo>
                <a:cubicBezTo>
                  <a:pt x="45148" y="667136"/>
                  <a:pt x="45726" y="667068"/>
                  <a:pt x="50603" y="669498"/>
                </a:cubicBezTo>
                <a:cubicBezTo>
                  <a:pt x="57859" y="664027"/>
                  <a:pt x="58929" y="655021"/>
                  <a:pt x="62651" y="647578"/>
                </a:cubicBezTo>
                <a:cubicBezTo>
                  <a:pt x="66797" y="639303"/>
                  <a:pt x="68547" y="629345"/>
                  <a:pt x="74154" y="622412"/>
                </a:cubicBezTo>
                <a:cubicBezTo>
                  <a:pt x="80051" y="615140"/>
                  <a:pt x="82311" y="606491"/>
                  <a:pt x="87238" y="599082"/>
                </a:cubicBezTo>
                <a:cubicBezTo>
                  <a:pt x="88275" y="597519"/>
                  <a:pt x="89787" y="595429"/>
                  <a:pt x="91351" y="595174"/>
                </a:cubicBezTo>
                <a:cubicBezTo>
                  <a:pt x="97961" y="594069"/>
                  <a:pt x="99184" y="588666"/>
                  <a:pt x="101580" y="583891"/>
                </a:cubicBezTo>
                <a:cubicBezTo>
                  <a:pt x="104979" y="577111"/>
                  <a:pt x="108819" y="570535"/>
                  <a:pt x="112489" y="563891"/>
                </a:cubicBezTo>
                <a:cubicBezTo>
                  <a:pt x="113679" y="561733"/>
                  <a:pt x="114885" y="559609"/>
                  <a:pt x="116159" y="557502"/>
                </a:cubicBezTo>
                <a:cubicBezTo>
                  <a:pt x="117366" y="555480"/>
                  <a:pt x="118657" y="553508"/>
                  <a:pt x="119932" y="551503"/>
                </a:cubicBezTo>
                <a:cubicBezTo>
                  <a:pt x="125369" y="554188"/>
                  <a:pt x="126219" y="557485"/>
                  <a:pt x="123755" y="561648"/>
                </a:cubicBezTo>
                <a:cubicBezTo>
                  <a:pt x="119014" y="569634"/>
                  <a:pt x="113984" y="577468"/>
                  <a:pt x="109379" y="585522"/>
                </a:cubicBezTo>
                <a:cubicBezTo>
                  <a:pt x="103364" y="596057"/>
                  <a:pt x="97145" y="606525"/>
                  <a:pt x="91928" y="617468"/>
                </a:cubicBezTo>
                <a:cubicBezTo>
                  <a:pt x="87867" y="625998"/>
                  <a:pt x="85233" y="635208"/>
                  <a:pt x="81971" y="644112"/>
                </a:cubicBezTo>
                <a:cubicBezTo>
                  <a:pt x="80289" y="646711"/>
                  <a:pt x="78607" y="649294"/>
                  <a:pt x="76924" y="651894"/>
                </a:cubicBezTo>
                <a:cubicBezTo>
                  <a:pt x="77706" y="652234"/>
                  <a:pt x="78505" y="652574"/>
                  <a:pt x="79286" y="652914"/>
                </a:cubicBezTo>
                <a:cubicBezTo>
                  <a:pt x="80153" y="649957"/>
                  <a:pt x="81019" y="647000"/>
                  <a:pt x="81886" y="644044"/>
                </a:cubicBezTo>
                <a:cubicBezTo>
                  <a:pt x="85658" y="641631"/>
                  <a:pt x="89447" y="639218"/>
                  <a:pt x="93254" y="636771"/>
                </a:cubicBezTo>
                <a:cubicBezTo>
                  <a:pt x="92999" y="636363"/>
                  <a:pt x="92744" y="635955"/>
                  <a:pt x="92489" y="635547"/>
                </a:cubicBezTo>
                <a:cubicBezTo>
                  <a:pt x="88258" y="628971"/>
                  <a:pt x="95735" y="625879"/>
                  <a:pt x="97026" y="620900"/>
                </a:cubicBezTo>
                <a:cubicBezTo>
                  <a:pt x="97723" y="618181"/>
                  <a:pt x="99796" y="615446"/>
                  <a:pt x="103959" y="616176"/>
                </a:cubicBezTo>
                <a:cubicBezTo>
                  <a:pt x="107952" y="616873"/>
                  <a:pt x="114749" y="612557"/>
                  <a:pt x="116703" y="609481"/>
                </a:cubicBezTo>
                <a:cubicBezTo>
                  <a:pt x="120407" y="603704"/>
                  <a:pt x="126236" y="598657"/>
                  <a:pt x="128020" y="592404"/>
                </a:cubicBezTo>
                <a:cubicBezTo>
                  <a:pt x="129957" y="585624"/>
                  <a:pt x="133288" y="580186"/>
                  <a:pt x="137111" y="574783"/>
                </a:cubicBezTo>
                <a:cubicBezTo>
                  <a:pt x="140119" y="570535"/>
                  <a:pt x="143772" y="566729"/>
                  <a:pt x="147748" y="563177"/>
                </a:cubicBezTo>
                <a:cubicBezTo>
                  <a:pt x="148292" y="572251"/>
                  <a:pt x="138793" y="576363"/>
                  <a:pt x="139014" y="585420"/>
                </a:cubicBezTo>
                <a:cubicBezTo>
                  <a:pt x="141597" y="581784"/>
                  <a:pt x="143806" y="577808"/>
                  <a:pt x="146831" y="574613"/>
                </a:cubicBezTo>
                <a:cubicBezTo>
                  <a:pt x="151402" y="569770"/>
                  <a:pt x="154426" y="563891"/>
                  <a:pt x="160017" y="559490"/>
                </a:cubicBezTo>
                <a:cubicBezTo>
                  <a:pt x="165335" y="555293"/>
                  <a:pt x="168071" y="547646"/>
                  <a:pt x="171452" y="541257"/>
                </a:cubicBezTo>
                <a:cubicBezTo>
                  <a:pt x="173594" y="537213"/>
                  <a:pt x="176364" y="534800"/>
                  <a:pt x="181801" y="533899"/>
                </a:cubicBezTo>
                <a:cubicBezTo>
                  <a:pt x="180764" y="537468"/>
                  <a:pt x="179966" y="540254"/>
                  <a:pt x="179167" y="543058"/>
                </a:cubicBezTo>
                <a:cubicBezTo>
                  <a:pt x="179626" y="543347"/>
                  <a:pt x="180085" y="543636"/>
                  <a:pt x="180544" y="543908"/>
                </a:cubicBezTo>
                <a:cubicBezTo>
                  <a:pt x="184231" y="538300"/>
                  <a:pt x="187952" y="532727"/>
                  <a:pt x="191571" y="527068"/>
                </a:cubicBezTo>
                <a:cubicBezTo>
                  <a:pt x="194426" y="522616"/>
                  <a:pt x="195208" y="517570"/>
                  <a:pt x="196601" y="512591"/>
                </a:cubicBezTo>
                <a:cubicBezTo>
                  <a:pt x="199235" y="503143"/>
                  <a:pt x="204808" y="494341"/>
                  <a:pt x="210161" y="485913"/>
                </a:cubicBezTo>
                <a:cubicBezTo>
                  <a:pt x="213440" y="480764"/>
                  <a:pt x="218249" y="476737"/>
                  <a:pt x="218334" y="469906"/>
                </a:cubicBezTo>
                <a:cubicBezTo>
                  <a:pt x="218402" y="464724"/>
                  <a:pt x="223279" y="465403"/>
                  <a:pt x="226423" y="464061"/>
                </a:cubicBezTo>
                <a:lnTo>
                  <a:pt x="226321" y="463976"/>
                </a:lnTo>
                <a:cubicBezTo>
                  <a:pt x="225964" y="465913"/>
                  <a:pt x="225590" y="467850"/>
                  <a:pt x="225233" y="469787"/>
                </a:cubicBezTo>
                <a:cubicBezTo>
                  <a:pt x="225522" y="470008"/>
                  <a:pt x="225811" y="470246"/>
                  <a:pt x="226100" y="470467"/>
                </a:cubicBezTo>
                <a:cubicBezTo>
                  <a:pt x="228156" y="467493"/>
                  <a:pt x="230399" y="464622"/>
                  <a:pt x="232251" y="461512"/>
                </a:cubicBezTo>
                <a:cubicBezTo>
                  <a:pt x="241767" y="445539"/>
                  <a:pt x="251198" y="429515"/>
                  <a:pt x="260628" y="413509"/>
                </a:cubicBezTo>
                <a:cubicBezTo>
                  <a:pt x="261325" y="412336"/>
                  <a:pt x="262480" y="411028"/>
                  <a:pt x="262379" y="409872"/>
                </a:cubicBezTo>
                <a:cubicBezTo>
                  <a:pt x="261427" y="397366"/>
                  <a:pt x="267663" y="388037"/>
                  <a:pt x="276584" y="379728"/>
                </a:cubicBezTo>
                <a:cubicBezTo>
                  <a:pt x="275276" y="383092"/>
                  <a:pt x="274035" y="386474"/>
                  <a:pt x="272642" y="389787"/>
                </a:cubicBezTo>
                <a:cubicBezTo>
                  <a:pt x="271266" y="393084"/>
                  <a:pt x="271198" y="393050"/>
                  <a:pt x="275785" y="395565"/>
                </a:cubicBezTo>
                <a:cubicBezTo>
                  <a:pt x="276805" y="392319"/>
                  <a:pt x="277791" y="389176"/>
                  <a:pt x="279116" y="384894"/>
                </a:cubicBezTo>
                <a:cubicBezTo>
                  <a:pt x="282990" y="392387"/>
                  <a:pt x="281223" y="399762"/>
                  <a:pt x="275785" y="401971"/>
                </a:cubicBezTo>
                <a:cubicBezTo>
                  <a:pt x="272115" y="403449"/>
                  <a:pt x="271435" y="405556"/>
                  <a:pt x="272421" y="409142"/>
                </a:cubicBezTo>
                <a:cubicBezTo>
                  <a:pt x="272931" y="411028"/>
                  <a:pt x="273100" y="413594"/>
                  <a:pt x="272217" y="415191"/>
                </a:cubicBezTo>
                <a:cubicBezTo>
                  <a:pt x="265012" y="428292"/>
                  <a:pt x="257382" y="441172"/>
                  <a:pt x="250161" y="454273"/>
                </a:cubicBezTo>
                <a:cubicBezTo>
                  <a:pt x="246287" y="461308"/>
                  <a:pt x="239864" y="467000"/>
                  <a:pt x="238895" y="475735"/>
                </a:cubicBezTo>
                <a:cubicBezTo>
                  <a:pt x="238759" y="476975"/>
                  <a:pt x="234919" y="478878"/>
                  <a:pt x="233016" y="478640"/>
                </a:cubicBezTo>
                <a:cubicBezTo>
                  <a:pt x="227272" y="477927"/>
                  <a:pt x="225114" y="480356"/>
                  <a:pt x="225046" y="485641"/>
                </a:cubicBezTo>
                <a:cubicBezTo>
                  <a:pt x="224265" y="486457"/>
                  <a:pt x="223483" y="487272"/>
                  <a:pt x="222718" y="488088"/>
                </a:cubicBezTo>
                <a:cubicBezTo>
                  <a:pt x="218742" y="494834"/>
                  <a:pt x="218742" y="494834"/>
                  <a:pt x="224281" y="498640"/>
                </a:cubicBezTo>
                <a:cubicBezTo>
                  <a:pt x="226083" y="496686"/>
                  <a:pt x="227918" y="494681"/>
                  <a:pt x="229753" y="492676"/>
                </a:cubicBezTo>
                <a:cubicBezTo>
                  <a:pt x="230093" y="492812"/>
                  <a:pt x="230416" y="492931"/>
                  <a:pt x="230756" y="493067"/>
                </a:cubicBezTo>
                <a:cubicBezTo>
                  <a:pt x="230144" y="495225"/>
                  <a:pt x="229533" y="497400"/>
                  <a:pt x="228938" y="499558"/>
                </a:cubicBezTo>
                <a:cubicBezTo>
                  <a:pt x="229363" y="499677"/>
                  <a:pt x="229787" y="499813"/>
                  <a:pt x="230212" y="499932"/>
                </a:cubicBezTo>
                <a:cubicBezTo>
                  <a:pt x="231843" y="496108"/>
                  <a:pt x="233220" y="492166"/>
                  <a:pt x="235140" y="488513"/>
                </a:cubicBezTo>
                <a:cubicBezTo>
                  <a:pt x="239983" y="479286"/>
                  <a:pt x="244962" y="470127"/>
                  <a:pt x="250144" y="461104"/>
                </a:cubicBezTo>
                <a:cubicBezTo>
                  <a:pt x="251657" y="458487"/>
                  <a:pt x="254052" y="456363"/>
                  <a:pt x="256091" y="454069"/>
                </a:cubicBezTo>
                <a:cubicBezTo>
                  <a:pt x="259660" y="450059"/>
                  <a:pt x="263229" y="446083"/>
                  <a:pt x="263347" y="440221"/>
                </a:cubicBezTo>
                <a:cubicBezTo>
                  <a:pt x="263381" y="438861"/>
                  <a:pt x="263585" y="437077"/>
                  <a:pt x="264435" y="436244"/>
                </a:cubicBezTo>
                <a:cubicBezTo>
                  <a:pt x="266117" y="434613"/>
                  <a:pt x="268275" y="432506"/>
                  <a:pt x="270297" y="432438"/>
                </a:cubicBezTo>
                <a:cubicBezTo>
                  <a:pt x="274035" y="432319"/>
                  <a:pt x="274443" y="435480"/>
                  <a:pt x="273950" y="438572"/>
                </a:cubicBezTo>
                <a:cubicBezTo>
                  <a:pt x="272081" y="438912"/>
                  <a:pt x="270212" y="439252"/>
                  <a:pt x="268326" y="439592"/>
                </a:cubicBezTo>
                <a:cubicBezTo>
                  <a:pt x="268547" y="440170"/>
                  <a:pt x="268751" y="440730"/>
                  <a:pt x="268972" y="441308"/>
                </a:cubicBezTo>
                <a:cubicBezTo>
                  <a:pt x="270603" y="440374"/>
                  <a:pt x="272234" y="439422"/>
                  <a:pt x="273865" y="438487"/>
                </a:cubicBezTo>
                <a:cubicBezTo>
                  <a:pt x="276584" y="434970"/>
                  <a:pt x="280119" y="431809"/>
                  <a:pt x="281818" y="427867"/>
                </a:cubicBezTo>
                <a:cubicBezTo>
                  <a:pt x="284401" y="421852"/>
                  <a:pt x="287680" y="417298"/>
                  <a:pt x="295412" y="415684"/>
                </a:cubicBezTo>
                <a:cubicBezTo>
                  <a:pt x="292251" y="422430"/>
                  <a:pt x="289481" y="428734"/>
                  <a:pt x="286371" y="434851"/>
                </a:cubicBezTo>
                <a:cubicBezTo>
                  <a:pt x="283568" y="440323"/>
                  <a:pt x="280612" y="445760"/>
                  <a:pt x="277280" y="450926"/>
                </a:cubicBezTo>
                <a:cubicBezTo>
                  <a:pt x="275378" y="453882"/>
                  <a:pt x="272982" y="456890"/>
                  <a:pt x="270076" y="458674"/>
                </a:cubicBezTo>
                <a:cubicBezTo>
                  <a:pt x="267884" y="460017"/>
                  <a:pt x="266916" y="461104"/>
                  <a:pt x="266389" y="463534"/>
                </a:cubicBezTo>
                <a:cubicBezTo>
                  <a:pt x="266015" y="465301"/>
                  <a:pt x="264690" y="467306"/>
                  <a:pt x="263177" y="468258"/>
                </a:cubicBezTo>
                <a:cubicBezTo>
                  <a:pt x="260390" y="470042"/>
                  <a:pt x="259999" y="472132"/>
                  <a:pt x="259881" y="475242"/>
                </a:cubicBezTo>
                <a:cubicBezTo>
                  <a:pt x="259796" y="477570"/>
                  <a:pt x="257621" y="479830"/>
                  <a:pt x="255683" y="483347"/>
                </a:cubicBezTo>
                <a:cubicBezTo>
                  <a:pt x="253372" y="478708"/>
                  <a:pt x="251843" y="475616"/>
                  <a:pt x="249906" y="471724"/>
                </a:cubicBezTo>
                <a:cubicBezTo>
                  <a:pt x="242650" y="485437"/>
                  <a:pt x="236176" y="497655"/>
                  <a:pt x="229719" y="509872"/>
                </a:cubicBezTo>
                <a:cubicBezTo>
                  <a:pt x="229176" y="512013"/>
                  <a:pt x="228649" y="514154"/>
                  <a:pt x="228105" y="516312"/>
                </a:cubicBezTo>
                <a:cubicBezTo>
                  <a:pt x="228904" y="516363"/>
                  <a:pt x="229702" y="516414"/>
                  <a:pt x="230501" y="516448"/>
                </a:cubicBezTo>
                <a:cubicBezTo>
                  <a:pt x="230212" y="514239"/>
                  <a:pt x="229923" y="512030"/>
                  <a:pt x="229635" y="509821"/>
                </a:cubicBezTo>
                <a:cubicBezTo>
                  <a:pt x="232999" y="508513"/>
                  <a:pt x="236346" y="507204"/>
                  <a:pt x="240442" y="505590"/>
                </a:cubicBezTo>
                <a:cubicBezTo>
                  <a:pt x="237927" y="512030"/>
                  <a:pt x="235497" y="518232"/>
                  <a:pt x="233067" y="524435"/>
                </a:cubicBezTo>
                <a:cubicBezTo>
                  <a:pt x="233475" y="524656"/>
                  <a:pt x="233883" y="524876"/>
                  <a:pt x="234290" y="525114"/>
                </a:cubicBezTo>
                <a:cubicBezTo>
                  <a:pt x="236312" y="522854"/>
                  <a:pt x="238352" y="520594"/>
                  <a:pt x="241189" y="517417"/>
                </a:cubicBezTo>
                <a:cubicBezTo>
                  <a:pt x="243211" y="523891"/>
                  <a:pt x="240544" y="527731"/>
                  <a:pt x="238386" y="532336"/>
                </a:cubicBezTo>
                <a:cubicBezTo>
                  <a:pt x="235819" y="531350"/>
                  <a:pt x="233611" y="530501"/>
                  <a:pt x="230943" y="529481"/>
                </a:cubicBezTo>
                <a:cubicBezTo>
                  <a:pt x="221019" y="539252"/>
                  <a:pt x="222175" y="553084"/>
                  <a:pt x="216754" y="566389"/>
                </a:cubicBezTo>
                <a:cubicBezTo>
                  <a:pt x="226371" y="561206"/>
                  <a:pt x="230892" y="553322"/>
                  <a:pt x="237841" y="547442"/>
                </a:cubicBezTo>
                <a:cubicBezTo>
                  <a:pt x="235905" y="552319"/>
                  <a:pt x="233950" y="557213"/>
                  <a:pt x="232013" y="562090"/>
                </a:cubicBezTo>
                <a:cubicBezTo>
                  <a:pt x="232421" y="562378"/>
                  <a:pt x="232829" y="562667"/>
                  <a:pt x="233236" y="562956"/>
                </a:cubicBezTo>
                <a:cubicBezTo>
                  <a:pt x="234324" y="562090"/>
                  <a:pt x="235667" y="561410"/>
                  <a:pt x="236448" y="560322"/>
                </a:cubicBezTo>
                <a:cubicBezTo>
                  <a:pt x="244894" y="548683"/>
                  <a:pt x="253168" y="537009"/>
                  <a:pt x="258504" y="523432"/>
                </a:cubicBezTo>
                <a:cubicBezTo>
                  <a:pt x="260424" y="518572"/>
                  <a:pt x="264213" y="514409"/>
                  <a:pt x="267443" y="510144"/>
                </a:cubicBezTo>
                <a:cubicBezTo>
                  <a:pt x="268547" y="508683"/>
                  <a:pt x="270517" y="506983"/>
                  <a:pt x="272115" y="506949"/>
                </a:cubicBezTo>
                <a:cubicBezTo>
                  <a:pt x="277298" y="506831"/>
                  <a:pt x="280305" y="506610"/>
                  <a:pt x="275446" y="500849"/>
                </a:cubicBezTo>
                <a:cubicBezTo>
                  <a:pt x="274732" y="500000"/>
                  <a:pt x="277366" y="495938"/>
                  <a:pt x="278895" y="493678"/>
                </a:cubicBezTo>
                <a:cubicBezTo>
                  <a:pt x="280374" y="491486"/>
                  <a:pt x="282412" y="489685"/>
                  <a:pt x="284213" y="487714"/>
                </a:cubicBezTo>
                <a:cubicBezTo>
                  <a:pt x="283959" y="487170"/>
                  <a:pt x="283687" y="486627"/>
                  <a:pt x="283432" y="486083"/>
                </a:cubicBezTo>
                <a:cubicBezTo>
                  <a:pt x="280798" y="486083"/>
                  <a:pt x="278164" y="486083"/>
                  <a:pt x="275531" y="486083"/>
                </a:cubicBezTo>
                <a:lnTo>
                  <a:pt x="275633" y="486185"/>
                </a:lnTo>
                <a:cubicBezTo>
                  <a:pt x="273747" y="476312"/>
                  <a:pt x="279320" y="469108"/>
                  <a:pt x="284740" y="462107"/>
                </a:cubicBezTo>
                <a:cubicBezTo>
                  <a:pt x="286966" y="459235"/>
                  <a:pt x="291367" y="461206"/>
                  <a:pt x="292064" y="465029"/>
                </a:cubicBezTo>
                <a:cubicBezTo>
                  <a:pt x="292302" y="466338"/>
                  <a:pt x="292047" y="467782"/>
                  <a:pt x="292421" y="469040"/>
                </a:cubicBezTo>
                <a:cubicBezTo>
                  <a:pt x="292897" y="470603"/>
                  <a:pt x="293815" y="472030"/>
                  <a:pt x="295156" y="474732"/>
                </a:cubicBezTo>
                <a:cubicBezTo>
                  <a:pt x="297128" y="472234"/>
                  <a:pt x="298912" y="470297"/>
                  <a:pt x="300306" y="468122"/>
                </a:cubicBezTo>
                <a:cubicBezTo>
                  <a:pt x="302718" y="464316"/>
                  <a:pt x="305199" y="460475"/>
                  <a:pt x="307068" y="456397"/>
                </a:cubicBezTo>
                <a:cubicBezTo>
                  <a:pt x="308513" y="453237"/>
                  <a:pt x="308649" y="449498"/>
                  <a:pt x="310076" y="446321"/>
                </a:cubicBezTo>
                <a:cubicBezTo>
                  <a:pt x="312336" y="441274"/>
                  <a:pt x="314409" y="435752"/>
                  <a:pt x="318045" y="431826"/>
                </a:cubicBezTo>
                <a:cubicBezTo>
                  <a:pt x="320340" y="429345"/>
                  <a:pt x="320662" y="426984"/>
                  <a:pt x="320883" y="423789"/>
                </a:cubicBezTo>
                <a:cubicBezTo>
                  <a:pt x="323296" y="424197"/>
                  <a:pt x="325046" y="424486"/>
                  <a:pt x="326321" y="424690"/>
                </a:cubicBezTo>
                <a:cubicBezTo>
                  <a:pt x="338096" y="404911"/>
                  <a:pt x="349583" y="385607"/>
                  <a:pt x="361308" y="365913"/>
                </a:cubicBezTo>
                <a:cubicBezTo>
                  <a:pt x="360442" y="364911"/>
                  <a:pt x="359439" y="363755"/>
                  <a:pt x="357961" y="362039"/>
                </a:cubicBezTo>
                <a:cubicBezTo>
                  <a:pt x="359949" y="361546"/>
                  <a:pt x="361478" y="361155"/>
                  <a:pt x="363738" y="360594"/>
                </a:cubicBezTo>
                <a:cubicBezTo>
                  <a:pt x="362412" y="357740"/>
                  <a:pt x="361817" y="354749"/>
                  <a:pt x="365726" y="352880"/>
                </a:cubicBezTo>
                <a:cubicBezTo>
                  <a:pt x="366728" y="352404"/>
                  <a:pt x="367561" y="350059"/>
                  <a:pt x="367340" y="348768"/>
                </a:cubicBezTo>
                <a:cubicBezTo>
                  <a:pt x="366235" y="342736"/>
                  <a:pt x="369940" y="339643"/>
                  <a:pt x="374358" y="337502"/>
                </a:cubicBezTo>
                <a:cubicBezTo>
                  <a:pt x="380169" y="334681"/>
                  <a:pt x="383993" y="330637"/>
                  <a:pt x="384706" y="324129"/>
                </a:cubicBezTo>
                <a:cubicBezTo>
                  <a:pt x="384995" y="321478"/>
                  <a:pt x="384757" y="318759"/>
                  <a:pt x="384757" y="315140"/>
                </a:cubicBezTo>
                <a:cubicBezTo>
                  <a:pt x="390467" y="313781"/>
                  <a:pt x="395395" y="310773"/>
                  <a:pt x="394154" y="302158"/>
                </a:cubicBezTo>
                <a:cubicBezTo>
                  <a:pt x="393780" y="299575"/>
                  <a:pt x="396499" y="295531"/>
                  <a:pt x="398946" y="293747"/>
                </a:cubicBezTo>
                <a:cubicBezTo>
                  <a:pt x="408546" y="286763"/>
                  <a:pt x="413100" y="276550"/>
                  <a:pt x="417689" y="266304"/>
                </a:cubicBezTo>
                <a:cubicBezTo>
                  <a:pt x="420356" y="260374"/>
                  <a:pt x="424282" y="255803"/>
                  <a:pt x="430824" y="251419"/>
                </a:cubicBezTo>
                <a:cubicBezTo>
                  <a:pt x="431010" y="255327"/>
                  <a:pt x="431129" y="257893"/>
                  <a:pt x="431299" y="261240"/>
                </a:cubicBezTo>
                <a:cubicBezTo>
                  <a:pt x="436839" y="257196"/>
                  <a:pt x="439915" y="251979"/>
                  <a:pt x="442039" y="246321"/>
                </a:cubicBezTo>
                <a:cubicBezTo>
                  <a:pt x="443993" y="241138"/>
                  <a:pt x="445165" y="235684"/>
                  <a:pt x="446678" y="230348"/>
                </a:cubicBezTo>
                <a:cubicBezTo>
                  <a:pt x="446746" y="230076"/>
                  <a:pt x="446610" y="229618"/>
                  <a:pt x="446746" y="229533"/>
                </a:cubicBezTo>
                <a:cubicBezTo>
                  <a:pt x="454783" y="224707"/>
                  <a:pt x="455327" y="212948"/>
                  <a:pt x="465233" y="209686"/>
                </a:cubicBezTo>
                <a:cubicBezTo>
                  <a:pt x="467884" y="208819"/>
                  <a:pt x="470042" y="206474"/>
                  <a:pt x="472557" y="204707"/>
                </a:cubicBezTo>
                <a:cubicBezTo>
                  <a:pt x="472964" y="205811"/>
                  <a:pt x="473475" y="206576"/>
                  <a:pt x="473305" y="206780"/>
                </a:cubicBezTo>
                <a:cubicBezTo>
                  <a:pt x="470348" y="210416"/>
                  <a:pt x="465267" y="213730"/>
                  <a:pt x="464791" y="217621"/>
                </a:cubicBezTo>
                <a:cubicBezTo>
                  <a:pt x="464163" y="222770"/>
                  <a:pt x="463007" y="226542"/>
                  <a:pt x="458980" y="229533"/>
                </a:cubicBezTo>
                <a:lnTo>
                  <a:pt x="459065" y="229618"/>
                </a:lnTo>
                <a:cubicBezTo>
                  <a:pt x="459677" y="227188"/>
                  <a:pt x="460288" y="224775"/>
                  <a:pt x="460917" y="222345"/>
                </a:cubicBezTo>
                <a:cubicBezTo>
                  <a:pt x="460220" y="222141"/>
                  <a:pt x="459523" y="221920"/>
                  <a:pt x="458827" y="221716"/>
                </a:cubicBezTo>
                <a:cubicBezTo>
                  <a:pt x="457739" y="224928"/>
                  <a:pt x="456669" y="228139"/>
                  <a:pt x="455581" y="231351"/>
                </a:cubicBezTo>
                <a:lnTo>
                  <a:pt x="455683" y="231249"/>
                </a:lnTo>
                <a:cubicBezTo>
                  <a:pt x="453644" y="233832"/>
                  <a:pt x="451605" y="236414"/>
                  <a:pt x="449073" y="239609"/>
                </a:cubicBezTo>
                <a:cubicBezTo>
                  <a:pt x="451283" y="240017"/>
                  <a:pt x="453253" y="239932"/>
                  <a:pt x="453423" y="240476"/>
                </a:cubicBezTo>
                <a:cubicBezTo>
                  <a:pt x="454545" y="243840"/>
                  <a:pt x="452438" y="246508"/>
                  <a:pt x="444961" y="251776"/>
                </a:cubicBezTo>
                <a:cubicBezTo>
                  <a:pt x="445658" y="253509"/>
                  <a:pt x="446372" y="255276"/>
                  <a:pt x="447085" y="257077"/>
                </a:cubicBezTo>
                <a:cubicBezTo>
                  <a:pt x="449583" y="253288"/>
                  <a:pt x="452081" y="249516"/>
                  <a:pt x="454579" y="245743"/>
                </a:cubicBezTo>
                <a:cubicBezTo>
                  <a:pt x="455122" y="245947"/>
                  <a:pt x="455649" y="246168"/>
                  <a:pt x="456193" y="246372"/>
                </a:cubicBezTo>
                <a:cubicBezTo>
                  <a:pt x="455887" y="249006"/>
                  <a:pt x="455581" y="251640"/>
                  <a:pt x="455293" y="254273"/>
                </a:cubicBezTo>
                <a:cubicBezTo>
                  <a:pt x="459048" y="250484"/>
                  <a:pt x="463346" y="247816"/>
                  <a:pt x="462497" y="241376"/>
                </a:cubicBezTo>
                <a:cubicBezTo>
                  <a:pt x="462021" y="237808"/>
                  <a:pt x="464366" y="233203"/>
                  <a:pt x="466745" y="230042"/>
                </a:cubicBezTo>
                <a:cubicBezTo>
                  <a:pt x="472676" y="222158"/>
                  <a:pt x="479677" y="215089"/>
                  <a:pt x="485607" y="207205"/>
                </a:cubicBezTo>
                <a:cubicBezTo>
                  <a:pt x="490297" y="200951"/>
                  <a:pt x="494001" y="193968"/>
                  <a:pt x="498215" y="187358"/>
                </a:cubicBezTo>
                <a:cubicBezTo>
                  <a:pt x="499184" y="185845"/>
                  <a:pt x="500475" y="184537"/>
                  <a:pt x="501613" y="183127"/>
                </a:cubicBezTo>
                <a:cubicBezTo>
                  <a:pt x="502226" y="183449"/>
                  <a:pt x="502837" y="183772"/>
                  <a:pt x="503449" y="184095"/>
                </a:cubicBezTo>
                <a:cubicBezTo>
                  <a:pt x="500866" y="189618"/>
                  <a:pt x="498283" y="195123"/>
                  <a:pt x="495683" y="200646"/>
                </a:cubicBezTo>
                <a:cubicBezTo>
                  <a:pt x="496057" y="201019"/>
                  <a:pt x="496431" y="201393"/>
                  <a:pt x="496788" y="201767"/>
                </a:cubicBezTo>
                <a:cubicBezTo>
                  <a:pt x="501290" y="199439"/>
                  <a:pt x="505794" y="197111"/>
                  <a:pt x="512166" y="193815"/>
                </a:cubicBezTo>
                <a:cubicBezTo>
                  <a:pt x="510772" y="197383"/>
                  <a:pt x="509957" y="199422"/>
                  <a:pt x="509175" y="201478"/>
                </a:cubicBezTo>
                <a:cubicBezTo>
                  <a:pt x="508394" y="203534"/>
                  <a:pt x="505777" y="206015"/>
                  <a:pt x="509872" y="207035"/>
                </a:cubicBezTo>
                <a:cubicBezTo>
                  <a:pt x="511860" y="203823"/>
                  <a:pt x="513984" y="201053"/>
                  <a:pt x="515377" y="197944"/>
                </a:cubicBezTo>
                <a:cubicBezTo>
                  <a:pt x="516278" y="195905"/>
                  <a:pt x="516108" y="193373"/>
                  <a:pt x="516431" y="191079"/>
                </a:cubicBezTo>
                <a:cubicBezTo>
                  <a:pt x="516686" y="190739"/>
                  <a:pt x="516940" y="190399"/>
                  <a:pt x="517230" y="190076"/>
                </a:cubicBezTo>
                <a:cubicBezTo>
                  <a:pt x="520424" y="189312"/>
                  <a:pt x="523602" y="188547"/>
                  <a:pt x="527340" y="187663"/>
                </a:cubicBezTo>
                <a:cubicBezTo>
                  <a:pt x="523789" y="193645"/>
                  <a:pt x="519897" y="199082"/>
                  <a:pt x="517212" y="205064"/>
                </a:cubicBezTo>
                <a:cubicBezTo>
                  <a:pt x="514562" y="210977"/>
                  <a:pt x="513117" y="217434"/>
                  <a:pt x="511996" y="223976"/>
                </a:cubicBezTo>
                <a:cubicBezTo>
                  <a:pt x="517433" y="221512"/>
                  <a:pt x="517926" y="216245"/>
                  <a:pt x="519999" y="211946"/>
                </a:cubicBezTo>
                <a:cubicBezTo>
                  <a:pt x="521937" y="207952"/>
                  <a:pt x="526456" y="206134"/>
                  <a:pt x="533101" y="207782"/>
                </a:cubicBezTo>
                <a:cubicBezTo>
                  <a:pt x="534970" y="208241"/>
                  <a:pt x="536227" y="211096"/>
                  <a:pt x="538283" y="213441"/>
                </a:cubicBezTo>
                <a:cubicBezTo>
                  <a:pt x="541393" y="208054"/>
                  <a:pt x="545080" y="201699"/>
                  <a:pt x="549023" y="194868"/>
                </a:cubicBezTo>
                <a:cubicBezTo>
                  <a:pt x="551181" y="195395"/>
                  <a:pt x="553423" y="195939"/>
                  <a:pt x="557671" y="196992"/>
                </a:cubicBezTo>
                <a:cubicBezTo>
                  <a:pt x="555598" y="193067"/>
                  <a:pt x="554375" y="190773"/>
                  <a:pt x="552506" y="187239"/>
                </a:cubicBezTo>
                <a:cubicBezTo>
                  <a:pt x="555989" y="188054"/>
                  <a:pt x="558215" y="188581"/>
                  <a:pt x="561240" y="189295"/>
                </a:cubicBezTo>
                <a:cubicBezTo>
                  <a:pt x="562158" y="186661"/>
                  <a:pt x="563109" y="183925"/>
                  <a:pt x="564400" y="180204"/>
                </a:cubicBezTo>
                <a:cubicBezTo>
                  <a:pt x="561240" y="182413"/>
                  <a:pt x="559082" y="183942"/>
                  <a:pt x="556601" y="185675"/>
                </a:cubicBezTo>
                <a:cubicBezTo>
                  <a:pt x="556652" y="177570"/>
                  <a:pt x="563432" y="168360"/>
                  <a:pt x="572199" y="164197"/>
                </a:cubicBezTo>
                <a:cubicBezTo>
                  <a:pt x="572199" y="166236"/>
                  <a:pt x="572199" y="168054"/>
                  <a:pt x="572199" y="170297"/>
                </a:cubicBezTo>
                <a:cubicBezTo>
                  <a:pt x="573865" y="170297"/>
                  <a:pt x="575547" y="170297"/>
                  <a:pt x="577858" y="170297"/>
                </a:cubicBezTo>
                <a:cubicBezTo>
                  <a:pt x="575700" y="175888"/>
                  <a:pt x="568598" y="178658"/>
                  <a:pt x="571129" y="185437"/>
                </a:cubicBezTo>
                <a:cubicBezTo>
                  <a:pt x="570586" y="185998"/>
                  <a:pt x="570041" y="186542"/>
                  <a:pt x="569498" y="187103"/>
                </a:cubicBezTo>
                <a:cubicBezTo>
                  <a:pt x="568564" y="189142"/>
                  <a:pt x="567629" y="191181"/>
                  <a:pt x="566694" y="193220"/>
                </a:cubicBezTo>
                <a:cubicBezTo>
                  <a:pt x="567255" y="193645"/>
                  <a:pt x="567799" y="194087"/>
                  <a:pt x="568360" y="194511"/>
                </a:cubicBezTo>
                <a:cubicBezTo>
                  <a:pt x="569940" y="193152"/>
                  <a:pt x="571537" y="191810"/>
                  <a:pt x="573117" y="190450"/>
                </a:cubicBezTo>
                <a:cubicBezTo>
                  <a:pt x="573576" y="189550"/>
                  <a:pt x="574035" y="188666"/>
                  <a:pt x="574494" y="187765"/>
                </a:cubicBezTo>
                <a:cubicBezTo>
                  <a:pt x="577315" y="185370"/>
                  <a:pt x="580136" y="182991"/>
                  <a:pt x="582956" y="180595"/>
                </a:cubicBezTo>
                <a:cubicBezTo>
                  <a:pt x="582599" y="188428"/>
                  <a:pt x="575683" y="193543"/>
                  <a:pt x="577365" y="201393"/>
                </a:cubicBezTo>
                <a:cubicBezTo>
                  <a:pt x="582106" y="192455"/>
                  <a:pt x="586847" y="183517"/>
                  <a:pt x="592268" y="173288"/>
                </a:cubicBezTo>
                <a:cubicBezTo>
                  <a:pt x="594970" y="179541"/>
                  <a:pt x="598521" y="184146"/>
                  <a:pt x="591877" y="188955"/>
                </a:cubicBezTo>
                <a:cubicBezTo>
                  <a:pt x="599030" y="190212"/>
                  <a:pt x="601987" y="184894"/>
                  <a:pt x="600237" y="175106"/>
                </a:cubicBezTo>
                <a:cubicBezTo>
                  <a:pt x="612353" y="162974"/>
                  <a:pt x="619541" y="147545"/>
                  <a:pt x="626338" y="131912"/>
                </a:cubicBezTo>
                <a:cubicBezTo>
                  <a:pt x="626898" y="130620"/>
                  <a:pt x="626406" y="128870"/>
                  <a:pt x="626406" y="125658"/>
                </a:cubicBezTo>
                <a:cubicBezTo>
                  <a:pt x="621477" y="130127"/>
                  <a:pt x="617671" y="133560"/>
                  <a:pt x="613865" y="137009"/>
                </a:cubicBezTo>
                <a:cubicBezTo>
                  <a:pt x="613287" y="136890"/>
                  <a:pt x="612726" y="136754"/>
                  <a:pt x="612149" y="136635"/>
                </a:cubicBezTo>
                <a:cubicBezTo>
                  <a:pt x="612387" y="134800"/>
                  <a:pt x="612029" y="131827"/>
                  <a:pt x="612964" y="131317"/>
                </a:cubicBezTo>
                <a:cubicBezTo>
                  <a:pt x="618249" y="128513"/>
                  <a:pt x="617417" y="119082"/>
                  <a:pt x="626116" y="119694"/>
                </a:cubicBezTo>
                <a:cubicBezTo>
                  <a:pt x="626116" y="117655"/>
                  <a:pt x="626116" y="115548"/>
                  <a:pt x="626116" y="113186"/>
                </a:cubicBezTo>
                <a:cubicBezTo>
                  <a:pt x="628053" y="112982"/>
                  <a:pt x="629617" y="112829"/>
                  <a:pt x="630025" y="112795"/>
                </a:cubicBezTo>
                <a:cubicBezTo>
                  <a:pt x="631741" y="107884"/>
                  <a:pt x="633237" y="103568"/>
                  <a:pt x="634936" y="98709"/>
                </a:cubicBezTo>
                <a:cubicBezTo>
                  <a:pt x="627680" y="102260"/>
                  <a:pt x="624060" y="109414"/>
                  <a:pt x="618419" y="115531"/>
                </a:cubicBezTo>
                <a:cubicBezTo>
                  <a:pt x="618011" y="104792"/>
                  <a:pt x="618011" y="104792"/>
                  <a:pt x="649939" y="73917"/>
                </a:cubicBezTo>
                <a:cubicBezTo>
                  <a:pt x="647102" y="72387"/>
                  <a:pt x="644349" y="70892"/>
                  <a:pt x="640968" y="69074"/>
                </a:cubicBezTo>
                <a:cubicBezTo>
                  <a:pt x="635564" y="76160"/>
                  <a:pt x="631163" y="84537"/>
                  <a:pt x="624417" y="90026"/>
                </a:cubicBezTo>
                <a:cubicBezTo>
                  <a:pt x="617858" y="95361"/>
                  <a:pt x="615819" y="105489"/>
                  <a:pt x="604859" y="106423"/>
                </a:cubicBezTo>
                <a:cubicBezTo>
                  <a:pt x="608410" y="100697"/>
                  <a:pt x="611962" y="94970"/>
                  <a:pt x="616533" y="87579"/>
                </a:cubicBezTo>
                <a:cubicBezTo>
                  <a:pt x="611367" y="89703"/>
                  <a:pt x="608087" y="91045"/>
                  <a:pt x="604689" y="92455"/>
                </a:cubicBezTo>
                <a:cubicBezTo>
                  <a:pt x="605657" y="84588"/>
                  <a:pt x="606218" y="83857"/>
                  <a:pt x="615683" y="78692"/>
                </a:cubicBezTo>
                <a:cubicBezTo>
                  <a:pt x="616754" y="80374"/>
                  <a:pt x="617841" y="82090"/>
                  <a:pt x="618912" y="83738"/>
                </a:cubicBezTo>
                <a:cubicBezTo>
                  <a:pt x="619744" y="83449"/>
                  <a:pt x="620458" y="83415"/>
                  <a:pt x="620730" y="83059"/>
                </a:cubicBezTo>
                <a:cubicBezTo>
                  <a:pt x="626711" y="75242"/>
                  <a:pt x="632726" y="67443"/>
                  <a:pt x="638453" y="59456"/>
                </a:cubicBezTo>
                <a:cubicBezTo>
                  <a:pt x="639235" y="58369"/>
                  <a:pt x="638555" y="56245"/>
                  <a:pt x="638555" y="54512"/>
                </a:cubicBezTo>
                <a:cubicBezTo>
                  <a:pt x="633304" y="56415"/>
                  <a:pt x="629923" y="62498"/>
                  <a:pt x="622735" y="60646"/>
                </a:cubicBezTo>
                <a:cubicBezTo>
                  <a:pt x="625963" y="51878"/>
                  <a:pt x="637247" y="50671"/>
                  <a:pt x="637705" y="40476"/>
                </a:cubicBezTo>
                <a:cubicBezTo>
                  <a:pt x="633967" y="43942"/>
                  <a:pt x="630109" y="47290"/>
                  <a:pt x="626507" y="50909"/>
                </a:cubicBezTo>
                <a:cubicBezTo>
                  <a:pt x="612165" y="65370"/>
                  <a:pt x="597926" y="79949"/>
                  <a:pt x="583601" y="94427"/>
                </a:cubicBezTo>
                <a:cubicBezTo>
                  <a:pt x="581817" y="96228"/>
                  <a:pt x="579711" y="97689"/>
                  <a:pt x="577688" y="99218"/>
                </a:cubicBezTo>
                <a:cubicBezTo>
                  <a:pt x="575089" y="101189"/>
                  <a:pt x="572064" y="102294"/>
                  <a:pt x="573015" y="107052"/>
                </a:cubicBezTo>
                <a:cubicBezTo>
                  <a:pt x="573440" y="109210"/>
                  <a:pt x="570229" y="112082"/>
                  <a:pt x="567714" y="116177"/>
                </a:cubicBezTo>
                <a:cubicBezTo>
                  <a:pt x="566830" y="113135"/>
                  <a:pt x="566456" y="111810"/>
                  <a:pt x="565895" y="109924"/>
                </a:cubicBezTo>
                <a:cubicBezTo>
                  <a:pt x="563551" y="110416"/>
                  <a:pt x="560781" y="110637"/>
                  <a:pt x="558351" y="111674"/>
                </a:cubicBezTo>
                <a:cubicBezTo>
                  <a:pt x="557247" y="112150"/>
                  <a:pt x="555819" y="114749"/>
                  <a:pt x="556210" y="115463"/>
                </a:cubicBezTo>
                <a:cubicBezTo>
                  <a:pt x="559541" y="121614"/>
                  <a:pt x="553474" y="122175"/>
                  <a:pt x="550211" y="124792"/>
                </a:cubicBezTo>
                <a:cubicBezTo>
                  <a:pt x="550314" y="122855"/>
                  <a:pt x="550416" y="120918"/>
                  <a:pt x="550518" y="119031"/>
                </a:cubicBezTo>
                <a:cubicBezTo>
                  <a:pt x="548886" y="119541"/>
                  <a:pt x="547238" y="120068"/>
                  <a:pt x="545709" y="120544"/>
                </a:cubicBezTo>
                <a:cubicBezTo>
                  <a:pt x="543262" y="116126"/>
                  <a:pt x="564214" y="93033"/>
                  <a:pt x="570925" y="90535"/>
                </a:cubicBezTo>
                <a:cubicBezTo>
                  <a:pt x="574273" y="85862"/>
                  <a:pt x="576720" y="82447"/>
                  <a:pt x="579166" y="79048"/>
                </a:cubicBezTo>
                <a:cubicBezTo>
                  <a:pt x="579812" y="79405"/>
                  <a:pt x="580475" y="79762"/>
                  <a:pt x="581120" y="80119"/>
                </a:cubicBezTo>
                <a:cubicBezTo>
                  <a:pt x="579931" y="82838"/>
                  <a:pt x="578759" y="85557"/>
                  <a:pt x="577569" y="88275"/>
                </a:cubicBezTo>
                <a:cubicBezTo>
                  <a:pt x="577944" y="88598"/>
                  <a:pt x="578317" y="88904"/>
                  <a:pt x="578691" y="89227"/>
                </a:cubicBezTo>
                <a:cubicBezTo>
                  <a:pt x="582990" y="84775"/>
                  <a:pt x="587289" y="80306"/>
                  <a:pt x="591605" y="75854"/>
                </a:cubicBezTo>
                <a:cubicBezTo>
                  <a:pt x="591147" y="75344"/>
                  <a:pt x="590670" y="74851"/>
                  <a:pt x="590212" y="74342"/>
                </a:cubicBezTo>
                <a:cubicBezTo>
                  <a:pt x="588376" y="75531"/>
                  <a:pt x="586558" y="76704"/>
                  <a:pt x="583737" y="78522"/>
                </a:cubicBezTo>
                <a:cubicBezTo>
                  <a:pt x="583737" y="69584"/>
                  <a:pt x="591911" y="68054"/>
                  <a:pt x="594884" y="62617"/>
                </a:cubicBezTo>
                <a:cubicBezTo>
                  <a:pt x="597892" y="57128"/>
                  <a:pt x="603160" y="52863"/>
                  <a:pt x="608546" y="46814"/>
                </a:cubicBezTo>
                <a:cubicBezTo>
                  <a:pt x="595870" y="54478"/>
                  <a:pt x="586660" y="64231"/>
                  <a:pt x="576822" y="73135"/>
                </a:cubicBezTo>
                <a:cubicBezTo>
                  <a:pt x="576227" y="72642"/>
                  <a:pt x="575615" y="72167"/>
                  <a:pt x="575020" y="71674"/>
                </a:cubicBezTo>
                <a:cubicBezTo>
                  <a:pt x="576380" y="69669"/>
                  <a:pt x="577365" y="67205"/>
                  <a:pt x="579150" y="65726"/>
                </a:cubicBezTo>
                <a:cubicBezTo>
                  <a:pt x="583347" y="62260"/>
                  <a:pt x="584961" y="58454"/>
                  <a:pt x="583024" y="53135"/>
                </a:cubicBezTo>
                <a:cubicBezTo>
                  <a:pt x="581257" y="48292"/>
                  <a:pt x="582837" y="45115"/>
                  <a:pt x="587323" y="41835"/>
                </a:cubicBezTo>
                <a:cubicBezTo>
                  <a:pt x="593406" y="37400"/>
                  <a:pt x="598453" y="31487"/>
                  <a:pt x="603755" y="26049"/>
                </a:cubicBezTo>
                <a:cubicBezTo>
                  <a:pt x="604757" y="25030"/>
                  <a:pt x="604944" y="23229"/>
                  <a:pt x="606065" y="20374"/>
                </a:cubicBezTo>
                <a:cubicBezTo>
                  <a:pt x="601257" y="22311"/>
                  <a:pt x="597841" y="23687"/>
                  <a:pt x="594426" y="25081"/>
                </a:cubicBezTo>
                <a:cubicBezTo>
                  <a:pt x="594069" y="24724"/>
                  <a:pt x="593712" y="24367"/>
                  <a:pt x="593355" y="23993"/>
                </a:cubicBezTo>
                <a:cubicBezTo>
                  <a:pt x="594239" y="22583"/>
                  <a:pt x="594834" y="20782"/>
                  <a:pt x="596074" y="19830"/>
                </a:cubicBezTo>
                <a:cubicBezTo>
                  <a:pt x="603958" y="13866"/>
                  <a:pt x="611945" y="8054"/>
                  <a:pt x="619966" y="2260"/>
                </a:cubicBezTo>
                <a:cubicBezTo>
                  <a:pt x="626388" y="-2379"/>
                  <a:pt x="632200" y="1088"/>
                  <a:pt x="638504" y="4078"/>
                </a:cubicBezTo>
                <a:cubicBezTo>
                  <a:pt x="636465" y="14393"/>
                  <a:pt x="625029" y="15361"/>
                  <a:pt x="619064" y="21631"/>
                </a:cubicBezTo>
                <a:cubicBezTo>
                  <a:pt x="619439" y="22260"/>
                  <a:pt x="619812" y="22889"/>
                  <a:pt x="620186" y="23518"/>
                </a:cubicBezTo>
                <a:cubicBezTo>
                  <a:pt x="628360" y="21241"/>
                  <a:pt x="636533" y="18964"/>
                  <a:pt x="645403" y="16500"/>
                </a:cubicBezTo>
                <a:cubicBezTo>
                  <a:pt x="644434" y="23059"/>
                  <a:pt x="638589" y="24622"/>
                  <a:pt x="635632" y="28224"/>
                </a:cubicBezTo>
                <a:cubicBezTo>
                  <a:pt x="633151" y="27460"/>
                  <a:pt x="631045" y="26797"/>
                  <a:pt x="628955" y="26151"/>
                </a:cubicBezTo>
                <a:cubicBezTo>
                  <a:pt x="628699" y="26678"/>
                  <a:pt x="628428" y="27222"/>
                  <a:pt x="628172" y="27749"/>
                </a:cubicBezTo>
                <a:cubicBezTo>
                  <a:pt x="629991" y="29193"/>
                  <a:pt x="631809" y="30637"/>
                  <a:pt x="633848" y="32286"/>
                </a:cubicBezTo>
                <a:cubicBezTo>
                  <a:pt x="639116" y="27885"/>
                  <a:pt x="643873" y="26814"/>
                  <a:pt x="648869" y="32286"/>
                </a:cubicBezTo>
                <a:cubicBezTo>
                  <a:pt x="650534" y="34104"/>
                  <a:pt x="653712" y="34529"/>
                  <a:pt x="655700" y="35378"/>
                </a:cubicBezTo>
                <a:cubicBezTo>
                  <a:pt x="659898" y="33543"/>
                  <a:pt x="663839" y="31827"/>
                  <a:pt x="669753" y="29244"/>
                </a:cubicBezTo>
                <a:cubicBezTo>
                  <a:pt x="667781" y="34987"/>
                  <a:pt x="666320" y="38998"/>
                  <a:pt x="673355" y="39456"/>
                </a:cubicBezTo>
                <a:cubicBezTo>
                  <a:pt x="673355" y="40119"/>
                  <a:pt x="673372" y="40782"/>
                  <a:pt x="673372" y="41461"/>
                </a:cubicBezTo>
                <a:cubicBezTo>
                  <a:pt x="670466" y="43127"/>
                  <a:pt x="667561" y="44792"/>
                  <a:pt x="664655" y="46457"/>
                </a:cubicBezTo>
                <a:cubicBezTo>
                  <a:pt x="665114" y="47205"/>
                  <a:pt x="665555" y="47952"/>
                  <a:pt x="666014" y="48700"/>
                </a:cubicBezTo>
                <a:cubicBezTo>
                  <a:pt x="671282" y="47596"/>
                  <a:pt x="676940" y="47358"/>
                  <a:pt x="681698" y="45166"/>
                </a:cubicBezTo>
                <a:cubicBezTo>
                  <a:pt x="686388" y="43008"/>
                  <a:pt x="687510" y="35803"/>
                  <a:pt x="694969" y="35650"/>
                </a:cubicBezTo>
                <a:cubicBezTo>
                  <a:pt x="692285" y="39881"/>
                  <a:pt x="689600" y="44112"/>
                  <a:pt x="686320" y="49295"/>
                </a:cubicBezTo>
                <a:cubicBezTo>
                  <a:pt x="695037" y="46695"/>
                  <a:pt x="699574" y="36941"/>
                  <a:pt x="710382" y="38777"/>
                </a:cubicBezTo>
                <a:cubicBezTo>
                  <a:pt x="704536" y="45353"/>
                  <a:pt x="699269" y="51283"/>
                  <a:pt x="693576" y="57689"/>
                </a:cubicBezTo>
                <a:cubicBezTo>
                  <a:pt x="692370" y="55701"/>
                  <a:pt x="691571" y="54410"/>
                  <a:pt x="690280" y="52303"/>
                </a:cubicBezTo>
                <a:cubicBezTo>
                  <a:pt x="689617" y="54613"/>
                  <a:pt x="689107" y="56330"/>
                  <a:pt x="688614" y="58046"/>
                </a:cubicBezTo>
                <a:cubicBezTo>
                  <a:pt x="678844" y="60051"/>
                  <a:pt x="677179" y="61088"/>
                  <a:pt x="672676" y="68479"/>
                </a:cubicBezTo>
                <a:cubicBezTo>
                  <a:pt x="679982" y="61801"/>
                  <a:pt x="686728" y="67477"/>
                  <a:pt x="694748" y="68887"/>
                </a:cubicBezTo>
                <a:cubicBezTo>
                  <a:pt x="695632" y="66610"/>
                  <a:pt x="696652" y="63993"/>
                  <a:pt x="697808" y="61037"/>
                </a:cubicBezTo>
                <a:cubicBezTo>
                  <a:pt x="705691" y="59983"/>
                  <a:pt x="706134" y="59575"/>
                  <a:pt x="709090" y="49261"/>
                </a:cubicBezTo>
                <a:cubicBezTo>
                  <a:pt x="711112" y="50263"/>
                  <a:pt x="714714" y="51657"/>
                  <a:pt x="714612" y="52048"/>
                </a:cubicBezTo>
                <a:cubicBezTo>
                  <a:pt x="713083" y="57774"/>
                  <a:pt x="718776" y="57570"/>
                  <a:pt x="721800" y="60442"/>
                </a:cubicBezTo>
                <a:cubicBezTo>
                  <a:pt x="718928" y="63772"/>
                  <a:pt x="716261" y="66865"/>
                  <a:pt x="713304" y="70280"/>
                </a:cubicBezTo>
                <a:cubicBezTo>
                  <a:pt x="717331" y="69992"/>
                  <a:pt x="717331" y="69992"/>
                  <a:pt x="724536" y="62430"/>
                </a:cubicBezTo>
                <a:cubicBezTo>
                  <a:pt x="726202" y="63466"/>
                  <a:pt x="727969" y="64554"/>
                  <a:pt x="729277" y="65370"/>
                </a:cubicBezTo>
                <a:cubicBezTo>
                  <a:pt x="735241" y="55650"/>
                  <a:pt x="744910" y="49737"/>
                  <a:pt x="750976" y="39541"/>
                </a:cubicBezTo>
                <a:cubicBezTo>
                  <a:pt x="754408" y="45438"/>
                  <a:pt x="754578" y="48955"/>
                  <a:pt x="750059" y="53101"/>
                </a:cubicBezTo>
                <a:cubicBezTo>
                  <a:pt x="744128" y="58556"/>
                  <a:pt x="739167" y="65081"/>
                  <a:pt x="732845" y="72201"/>
                </a:cubicBezTo>
                <a:cubicBezTo>
                  <a:pt x="735700" y="71674"/>
                  <a:pt x="737501" y="71334"/>
                  <a:pt x="739830" y="70909"/>
                </a:cubicBezTo>
                <a:cubicBezTo>
                  <a:pt x="739081" y="72557"/>
                  <a:pt x="738453" y="73934"/>
                  <a:pt x="737179" y="76755"/>
                </a:cubicBezTo>
                <a:cubicBezTo>
                  <a:pt x="741443" y="73458"/>
                  <a:pt x="744604" y="71028"/>
                  <a:pt x="747765" y="68598"/>
                </a:cubicBezTo>
                <a:cubicBezTo>
                  <a:pt x="748274" y="68955"/>
                  <a:pt x="748785" y="69295"/>
                  <a:pt x="749311" y="69652"/>
                </a:cubicBezTo>
                <a:cubicBezTo>
                  <a:pt x="747425" y="72982"/>
                  <a:pt x="745539" y="76313"/>
                  <a:pt x="743245" y="80357"/>
                </a:cubicBezTo>
                <a:cubicBezTo>
                  <a:pt x="749430" y="77723"/>
                  <a:pt x="754612" y="75514"/>
                  <a:pt x="759796" y="73305"/>
                </a:cubicBezTo>
                <a:cubicBezTo>
                  <a:pt x="759796" y="73305"/>
                  <a:pt x="759761" y="73288"/>
                  <a:pt x="759761" y="73288"/>
                </a:cubicBezTo>
                <a:cubicBezTo>
                  <a:pt x="757518" y="76007"/>
                  <a:pt x="755479" y="78930"/>
                  <a:pt x="752999" y="81393"/>
                </a:cubicBezTo>
                <a:cubicBezTo>
                  <a:pt x="747543" y="86831"/>
                  <a:pt x="747272" y="87918"/>
                  <a:pt x="750416" y="95259"/>
                </a:cubicBezTo>
                <a:cubicBezTo>
                  <a:pt x="752216" y="99456"/>
                  <a:pt x="751995" y="103398"/>
                  <a:pt x="748580" y="106899"/>
                </a:cubicBezTo>
                <a:cubicBezTo>
                  <a:pt x="745505" y="110059"/>
                  <a:pt x="744213" y="113441"/>
                  <a:pt x="748529" y="117366"/>
                </a:cubicBezTo>
                <a:cubicBezTo>
                  <a:pt x="752420" y="115276"/>
                  <a:pt x="757213" y="114477"/>
                  <a:pt x="754698" y="107816"/>
                </a:cubicBezTo>
                <a:cubicBezTo>
                  <a:pt x="754137" y="106321"/>
                  <a:pt x="755870" y="103195"/>
                  <a:pt x="757416" y="101818"/>
                </a:cubicBezTo>
                <a:cubicBezTo>
                  <a:pt x="763126" y="96788"/>
                  <a:pt x="769208" y="92184"/>
                  <a:pt x="775123" y="87392"/>
                </a:cubicBezTo>
                <a:cubicBezTo>
                  <a:pt x="776005" y="86678"/>
                  <a:pt x="777535" y="85828"/>
                  <a:pt x="777501" y="85098"/>
                </a:cubicBezTo>
                <a:cubicBezTo>
                  <a:pt x="777127" y="75803"/>
                  <a:pt x="785318" y="76788"/>
                  <a:pt x="790857" y="73849"/>
                </a:cubicBezTo>
                <a:cubicBezTo>
                  <a:pt x="790382" y="67630"/>
                  <a:pt x="793899" y="62889"/>
                  <a:pt x="798572" y="59269"/>
                </a:cubicBezTo>
                <a:cubicBezTo>
                  <a:pt x="806643" y="53016"/>
                  <a:pt x="815156" y="47358"/>
                  <a:pt x="823397" y="41308"/>
                </a:cubicBezTo>
                <a:cubicBezTo>
                  <a:pt x="829277" y="36992"/>
                  <a:pt x="835021" y="32489"/>
                  <a:pt x="841087" y="27851"/>
                </a:cubicBezTo>
                <a:cubicBezTo>
                  <a:pt x="845589" y="30875"/>
                  <a:pt x="846099" y="34121"/>
                  <a:pt x="841919" y="37655"/>
                </a:cubicBezTo>
                <a:cubicBezTo>
                  <a:pt x="844366" y="42838"/>
                  <a:pt x="847475" y="43636"/>
                  <a:pt x="851265" y="39915"/>
                </a:cubicBezTo>
                <a:cubicBezTo>
                  <a:pt x="854867" y="36381"/>
                  <a:pt x="858147" y="32506"/>
                  <a:pt x="861698" y="28904"/>
                </a:cubicBezTo>
                <a:cubicBezTo>
                  <a:pt x="863533" y="27052"/>
                  <a:pt x="865657" y="25506"/>
                  <a:pt x="867663" y="23823"/>
                </a:cubicBezTo>
                <a:cubicBezTo>
                  <a:pt x="868206" y="24231"/>
                  <a:pt x="868750" y="24656"/>
                  <a:pt x="869294" y="25064"/>
                </a:cubicBezTo>
                <a:cubicBezTo>
                  <a:pt x="866235" y="32897"/>
                  <a:pt x="863193" y="40714"/>
                  <a:pt x="859710" y="49652"/>
                </a:cubicBezTo>
                <a:cubicBezTo>
                  <a:pt x="861715" y="48683"/>
                  <a:pt x="863652" y="48343"/>
                  <a:pt x="864553" y="47188"/>
                </a:cubicBezTo>
                <a:cubicBezTo>
                  <a:pt x="865912" y="45455"/>
                  <a:pt x="867034" y="43229"/>
                  <a:pt x="867373" y="41088"/>
                </a:cubicBezTo>
                <a:cubicBezTo>
                  <a:pt x="868580" y="33509"/>
                  <a:pt x="874103" y="30094"/>
                  <a:pt x="880678" y="26134"/>
                </a:cubicBezTo>
                <a:cubicBezTo>
                  <a:pt x="874374" y="35480"/>
                  <a:pt x="874374" y="35480"/>
                  <a:pt x="885539" y="44690"/>
                </a:cubicBezTo>
                <a:cubicBezTo>
                  <a:pt x="886082" y="37740"/>
                  <a:pt x="888325" y="31793"/>
                  <a:pt x="893779" y="27749"/>
                </a:cubicBezTo>
                <a:cubicBezTo>
                  <a:pt x="895020" y="26831"/>
                  <a:pt x="897144" y="27069"/>
                  <a:pt x="899744" y="28241"/>
                </a:cubicBezTo>
                <a:cubicBezTo>
                  <a:pt x="897807" y="30739"/>
                  <a:pt x="895887" y="33220"/>
                  <a:pt x="893032" y="36907"/>
                </a:cubicBezTo>
                <a:cubicBezTo>
                  <a:pt x="896176" y="35769"/>
                  <a:pt x="898198" y="35038"/>
                  <a:pt x="902191" y="33577"/>
                </a:cubicBezTo>
                <a:cubicBezTo>
                  <a:pt x="899523" y="36823"/>
                  <a:pt x="898062" y="38590"/>
                  <a:pt x="896125" y="40952"/>
                </a:cubicBezTo>
                <a:cubicBezTo>
                  <a:pt x="897892" y="41631"/>
                  <a:pt x="899336" y="42175"/>
                  <a:pt x="900780" y="42719"/>
                </a:cubicBezTo>
                <a:cubicBezTo>
                  <a:pt x="901069" y="42617"/>
                  <a:pt x="900985" y="42515"/>
                  <a:pt x="900985" y="42515"/>
                </a:cubicBezTo>
                <a:close/>
                <a:moveTo>
                  <a:pt x="768512" y="954935"/>
                </a:moveTo>
                <a:cubicBezTo>
                  <a:pt x="769753" y="953950"/>
                  <a:pt x="770976" y="952947"/>
                  <a:pt x="772216" y="951962"/>
                </a:cubicBezTo>
                <a:cubicBezTo>
                  <a:pt x="771775" y="951588"/>
                  <a:pt x="771333" y="951231"/>
                  <a:pt x="770891" y="950857"/>
                </a:cubicBezTo>
                <a:cubicBezTo>
                  <a:pt x="770110" y="952217"/>
                  <a:pt x="769311" y="953576"/>
                  <a:pt x="768512" y="954935"/>
                </a:cubicBezTo>
                <a:cubicBezTo>
                  <a:pt x="767459" y="956278"/>
                  <a:pt x="766422" y="957620"/>
                  <a:pt x="765369" y="958980"/>
                </a:cubicBezTo>
                <a:cubicBezTo>
                  <a:pt x="765777" y="959217"/>
                  <a:pt x="766168" y="959455"/>
                  <a:pt x="766575" y="959710"/>
                </a:cubicBezTo>
                <a:cubicBezTo>
                  <a:pt x="767221" y="958113"/>
                  <a:pt x="767867" y="956533"/>
                  <a:pt x="768512" y="954935"/>
                </a:cubicBezTo>
                <a:close/>
                <a:moveTo>
                  <a:pt x="692063" y="168326"/>
                </a:moveTo>
                <a:cubicBezTo>
                  <a:pt x="690653" y="169839"/>
                  <a:pt x="689260" y="171351"/>
                  <a:pt x="687849" y="172880"/>
                </a:cubicBezTo>
                <a:cubicBezTo>
                  <a:pt x="688394" y="173220"/>
                  <a:pt x="688954" y="173577"/>
                  <a:pt x="689498" y="173917"/>
                </a:cubicBezTo>
                <a:cubicBezTo>
                  <a:pt x="690330" y="172031"/>
                  <a:pt x="691163" y="170144"/>
                  <a:pt x="691995" y="168241"/>
                </a:cubicBezTo>
                <a:cubicBezTo>
                  <a:pt x="694273" y="167120"/>
                  <a:pt x="696566" y="165981"/>
                  <a:pt x="698844" y="164860"/>
                </a:cubicBezTo>
                <a:cubicBezTo>
                  <a:pt x="705827" y="157298"/>
                  <a:pt x="712913" y="149805"/>
                  <a:pt x="718062" y="140765"/>
                </a:cubicBezTo>
                <a:cubicBezTo>
                  <a:pt x="709447" y="144537"/>
                  <a:pt x="704315" y="151895"/>
                  <a:pt x="698894" y="158777"/>
                </a:cubicBezTo>
                <a:cubicBezTo>
                  <a:pt x="697892" y="160034"/>
                  <a:pt x="698860" y="162855"/>
                  <a:pt x="698928" y="164945"/>
                </a:cubicBezTo>
                <a:cubicBezTo>
                  <a:pt x="696634" y="166083"/>
                  <a:pt x="694358" y="167205"/>
                  <a:pt x="692063" y="168326"/>
                </a:cubicBezTo>
                <a:close/>
                <a:moveTo>
                  <a:pt x="658028" y="130858"/>
                </a:moveTo>
                <a:cubicBezTo>
                  <a:pt x="659557" y="129974"/>
                  <a:pt x="661086" y="129108"/>
                  <a:pt x="662633" y="128224"/>
                </a:cubicBezTo>
                <a:cubicBezTo>
                  <a:pt x="662174" y="127715"/>
                  <a:pt x="661715" y="127222"/>
                  <a:pt x="661274" y="126712"/>
                </a:cubicBezTo>
                <a:cubicBezTo>
                  <a:pt x="660220" y="128122"/>
                  <a:pt x="659183" y="129533"/>
                  <a:pt x="658130" y="130926"/>
                </a:cubicBezTo>
                <a:cubicBezTo>
                  <a:pt x="657297" y="131997"/>
                  <a:pt x="656448" y="133067"/>
                  <a:pt x="655615" y="134138"/>
                </a:cubicBezTo>
                <a:cubicBezTo>
                  <a:pt x="656023" y="134376"/>
                  <a:pt x="656448" y="134613"/>
                  <a:pt x="656856" y="134851"/>
                </a:cubicBezTo>
                <a:cubicBezTo>
                  <a:pt x="657247" y="133526"/>
                  <a:pt x="657637" y="132183"/>
                  <a:pt x="658028" y="130858"/>
                </a:cubicBezTo>
                <a:close/>
                <a:moveTo>
                  <a:pt x="778724" y="900611"/>
                </a:moveTo>
                <a:cubicBezTo>
                  <a:pt x="776107" y="903160"/>
                  <a:pt x="773474" y="905692"/>
                  <a:pt x="770857" y="908240"/>
                </a:cubicBezTo>
                <a:cubicBezTo>
                  <a:pt x="771435" y="908716"/>
                  <a:pt x="772013" y="909192"/>
                  <a:pt x="772590" y="909668"/>
                </a:cubicBezTo>
                <a:cubicBezTo>
                  <a:pt x="774612" y="906626"/>
                  <a:pt x="776634" y="903602"/>
                  <a:pt x="778656" y="900560"/>
                </a:cubicBezTo>
                <a:cubicBezTo>
                  <a:pt x="780101" y="899659"/>
                  <a:pt x="781545" y="898776"/>
                  <a:pt x="782972" y="897875"/>
                </a:cubicBezTo>
                <a:cubicBezTo>
                  <a:pt x="782701" y="897535"/>
                  <a:pt x="782412" y="897195"/>
                  <a:pt x="782140" y="896856"/>
                </a:cubicBezTo>
                <a:cubicBezTo>
                  <a:pt x="781019" y="898096"/>
                  <a:pt x="779863" y="899354"/>
                  <a:pt x="778724" y="900611"/>
                </a:cubicBezTo>
                <a:close/>
                <a:moveTo>
                  <a:pt x="1490567" y="783296"/>
                </a:moveTo>
                <a:cubicBezTo>
                  <a:pt x="1493015" y="782463"/>
                  <a:pt x="1495478" y="781631"/>
                  <a:pt x="1497925" y="780798"/>
                </a:cubicBezTo>
                <a:cubicBezTo>
                  <a:pt x="1493422" y="777688"/>
                  <a:pt x="1491638" y="779846"/>
                  <a:pt x="1490635" y="783347"/>
                </a:cubicBezTo>
                <a:cubicBezTo>
                  <a:pt x="1487798" y="785369"/>
                  <a:pt x="1486727" y="787544"/>
                  <a:pt x="1490567" y="790959"/>
                </a:cubicBezTo>
                <a:cubicBezTo>
                  <a:pt x="1490567" y="787799"/>
                  <a:pt x="1490567" y="785556"/>
                  <a:pt x="1490567" y="783296"/>
                </a:cubicBezTo>
                <a:close/>
                <a:moveTo>
                  <a:pt x="501801" y="362022"/>
                </a:moveTo>
                <a:cubicBezTo>
                  <a:pt x="499354" y="362871"/>
                  <a:pt x="496890" y="363704"/>
                  <a:pt x="494443" y="364554"/>
                </a:cubicBezTo>
                <a:cubicBezTo>
                  <a:pt x="498929" y="367595"/>
                  <a:pt x="500798" y="365573"/>
                  <a:pt x="501749" y="361971"/>
                </a:cubicBezTo>
                <a:cubicBezTo>
                  <a:pt x="504604" y="359949"/>
                  <a:pt x="505641" y="357791"/>
                  <a:pt x="501817" y="354375"/>
                </a:cubicBezTo>
                <a:cubicBezTo>
                  <a:pt x="501801" y="357536"/>
                  <a:pt x="501801" y="359779"/>
                  <a:pt x="501801" y="362022"/>
                </a:cubicBezTo>
                <a:close/>
                <a:moveTo>
                  <a:pt x="1084468" y="1007544"/>
                </a:moveTo>
                <a:cubicBezTo>
                  <a:pt x="1085590" y="1005522"/>
                  <a:pt x="1086710" y="1003483"/>
                  <a:pt x="1087832" y="1001460"/>
                </a:cubicBezTo>
                <a:cubicBezTo>
                  <a:pt x="1087289" y="1001155"/>
                  <a:pt x="1086744" y="1000832"/>
                  <a:pt x="1086201" y="1000526"/>
                </a:cubicBezTo>
                <a:cubicBezTo>
                  <a:pt x="1084774" y="1001630"/>
                  <a:pt x="1083346" y="1002718"/>
                  <a:pt x="1082089" y="1003703"/>
                </a:cubicBezTo>
                <a:cubicBezTo>
                  <a:pt x="1083125" y="1005352"/>
                  <a:pt x="1083856" y="1006490"/>
                  <a:pt x="1084570" y="1007646"/>
                </a:cubicBezTo>
                <a:cubicBezTo>
                  <a:pt x="1083686" y="1008784"/>
                  <a:pt x="1082785" y="1009923"/>
                  <a:pt x="1081902" y="1011061"/>
                </a:cubicBezTo>
                <a:cubicBezTo>
                  <a:pt x="1082428" y="1011299"/>
                  <a:pt x="1082955" y="1011537"/>
                  <a:pt x="1083482" y="1011775"/>
                </a:cubicBezTo>
                <a:cubicBezTo>
                  <a:pt x="1083805" y="1010347"/>
                  <a:pt x="1084145" y="1008954"/>
                  <a:pt x="1084468" y="1007544"/>
                </a:cubicBezTo>
                <a:close/>
                <a:moveTo>
                  <a:pt x="907900" y="137774"/>
                </a:moveTo>
                <a:cubicBezTo>
                  <a:pt x="906711" y="139779"/>
                  <a:pt x="905539" y="141801"/>
                  <a:pt x="904349" y="143806"/>
                </a:cubicBezTo>
                <a:cubicBezTo>
                  <a:pt x="904842" y="144163"/>
                  <a:pt x="905317" y="144520"/>
                  <a:pt x="905810" y="144877"/>
                </a:cubicBezTo>
                <a:cubicBezTo>
                  <a:pt x="907305" y="143891"/>
                  <a:pt x="908801" y="142889"/>
                  <a:pt x="910279" y="141903"/>
                </a:cubicBezTo>
                <a:cubicBezTo>
                  <a:pt x="909345" y="140306"/>
                  <a:pt x="908563" y="138997"/>
                  <a:pt x="907798" y="137689"/>
                </a:cubicBezTo>
                <a:cubicBezTo>
                  <a:pt x="908699" y="136568"/>
                  <a:pt x="909583" y="135429"/>
                  <a:pt x="910483" y="134308"/>
                </a:cubicBezTo>
                <a:cubicBezTo>
                  <a:pt x="909956" y="134070"/>
                  <a:pt x="909429" y="133832"/>
                  <a:pt x="908903" y="133594"/>
                </a:cubicBezTo>
                <a:cubicBezTo>
                  <a:pt x="908563" y="134987"/>
                  <a:pt x="908223" y="136381"/>
                  <a:pt x="907900" y="137774"/>
                </a:cubicBezTo>
                <a:close/>
                <a:moveTo>
                  <a:pt x="1040458" y="107069"/>
                </a:moveTo>
                <a:cubicBezTo>
                  <a:pt x="1038079" y="109346"/>
                  <a:pt x="1035699" y="111623"/>
                  <a:pt x="1033338" y="113900"/>
                </a:cubicBezTo>
                <a:cubicBezTo>
                  <a:pt x="1036294" y="112201"/>
                  <a:pt x="1042004" y="112812"/>
                  <a:pt x="1040338" y="107137"/>
                </a:cubicBezTo>
                <a:cubicBezTo>
                  <a:pt x="1040865" y="105030"/>
                  <a:pt x="1041375" y="102906"/>
                  <a:pt x="1041902" y="100799"/>
                </a:cubicBezTo>
                <a:cubicBezTo>
                  <a:pt x="1041341" y="100578"/>
                  <a:pt x="1040781" y="100340"/>
                  <a:pt x="1040220" y="100119"/>
                </a:cubicBezTo>
                <a:cubicBezTo>
                  <a:pt x="1038877" y="101903"/>
                  <a:pt x="1037535" y="103687"/>
                  <a:pt x="1035631" y="106236"/>
                </a:cubicBezTo>
                <a:cubicBezTo>
                  <a:pt x="1037960" y="106627"/>
                  <a:pt x="1039217" y="106848"/>
                  <a:pt x="1040458" y="107069"/>
                </a:cubicBezTo>
                <a:close/>
                <a:moveTo>
                  <a:pt x="353984" y="463959"/>
                </a:moveTo>
                <a:cubicBezTo>
                  <a:pt x="349413" y="467340"/>
                  <a:pt x="348716" y="471300"/>
                  <a:pt x="353186" y="477196"/>
                </a:cubicBezTo>
                <a:cubicBezTo>
                  <a:pt x="353746" y="473916"/>
                  <a:pt x="354324" y="471741"/>
                  <a:pt x="354443" y="469532"/>
                </a:cubicBezTo>
                <a:cubicBezTo>
                  <a:pt x="354545" y="467646"/>
                  <a:pt x="354104" y="465743"/>
                  <a:pt x="353916" y="463840"/>
                </a:cubicBezTo>
                <a:cubicBezTo>
                  <a:pt x="360203" y="467374"/>
                  <a:pt x="358198" y="461172"/>
                  <a:pt x="360085" y="459524"/>
                </a:cubicBezTo>
                <a:cubicBezTo>
                  <a:pt x="359660" y="459082"/>
                  <a:pt x="359218" y="458623"/>
                  <a:pt x="358793" y="458181"/>
                </a:cubicBezTo>
                <a:cubicBezTo>
                  <a:pt x="357178" y="460102"/>
                  <a:pt x="355581" y="462022"/>
                  <a:pt x="353984" y="463959"/>
                </a:cubicBezTo>
                <a:close/>
                <a:moveTo>
                  <a:pt x="425352" y="270280"/>
                </a:moveTo>
                <a:cubicBezTo>
                  <a:pt x="422242" y="274715"/>
                  <a:pt x="419133" y="279150"/>
                  <a:pt x="416023" y="283568"/>
                </a:cubicBezTo>
                <a:cubicBezTo>
                  <a:pt x="416635" y="283942"/>
                  <a:pt x="417246" y="284316"/>
                  <a:pt x="417859" y="284707"/>
                </a:cubicBezTo>
                <a:cubicBezTo>
                  <a:pt x="421206" y="280374"/>
                  <a:pt x="424876" y="276228"/>
                  <a:pt x="425267" y="270195"/>
                </a:cubicBezTo>
                <a:cubicBezTo>
                  <a:pt x="426746" y="269244"/>
                  <a:pt x="428241" y="268309"/>
                  <a:pt x="429719" y="267358"/>
                </a:cubicBezTo>
                <a:cubicBezTo>
                  <a:pt x="429141" y="266780"/>
                  <a:pt x="428546" y="266219"/>
                  <a:pt x="427969" y="265641"/>
                </a:cubicBezTo>
                <a:cubicBezTo>
                  <a:pt x="427085" y="267205"/>
                  <a:pt x="426219" y="268734"/>
                  <a:pt x="425352" y="270280"/>
                </a:cubicBezTo>
                <a:close/>
                <a:moveTo>
                  <a:pt x="1567016" y="875038"/>
                </a:moveTo>
                <a:cubicBezTo>
                  <a:pt x="1570142" y="870619"/>
                  <a:pt x="1573252" y="866184"/>
                  <a:pt x="1576378" y="861766"/>
                </a:cubicBezTo>
                <a:cubicBezTo>
                  <a:pt x="1575784" y="861410"/>
                  <a:pt x="1575206" y="861036"/>
                  <a:pt x="1574612" y="860679"/>
                </a:cubicBezTo>
                <a:cubicBezTo>
                  <a:pt x="1571111" y="864927"/>
                  <a:pt x="1567525" y="869124"/>
                  <a:pt x="1567118" y="875139"/>
                </a:cubicBezTo>
                <a:cubicBezTo>
                  <a:pt x="1565401" y="876346"/>
                  <a:pt x="1563702" y="877552"/>
                  <a:pt x="1561986" y="878742"/>
                </a:cubicBezTo>
                <a:cubicBezTo>
                  <a:pt x="1562632" y="879337"/>
                  <a:pt x="1563295" y="879931"/>
                  <a:pt x="1563940" y="880526"/>
                </a:cubicBezTo>
                <a:cubicBezTo>
                  <a:pt x="1564960" y="878691"/>
                  <a:pt x="1565980" y="876873"/>
                  <a:pt x="1567016" y="875038"/>
                </a:cubicBezTo>
                <a:close/>
                <a:moveTo>
                  <a:pt x="1638384" y="681376"/>
                </a:moveTo>
                <a:cubicBezTo>
                  <a:pt x="1642989" y="678011"/>
                  <a:pt x="1643566" y="674052"/>
                  <a:pt x="1639183" y="668156"/>
                </a:cubicBezTo>
                <a:cubicBezTo>
                  <a:pt x="1638622" y="671401"/>
                  <a:pt x="1638044" y="673593"/>
                  <a:pt x="1637925" y="675802"/>
                </a:cubicBezTo>
                <a:cubicBezTo>
                  <a:pt x="1637823" y="677671"/>
                  <a:pt x="1638265" y="679592"/>
                  <a:pt x="1638468" y="681478"/>
                </a:cubicBezTo>
                <a:cubicBezTo>
                  <a:pt x="1632182" y="677994"/>
                  <a:pt x="1634152" y="684129"/>
                  <a:pt x="1632300" y="685828"/>
                </a:cubicBezTo>
                <a:cubicBezTo>
                  <a:pt x="1632725" y="686270"/>
                  <a:pt x="1633168" y="686728"/>
                  <a:pt x="1633592" y="687170"/>
                </a:cubicBezTo>
                <a:cubicBezTo>
                  <a:pt x="1635206" y="685233"/>
                  <a:pt x="1636787" y="683313"/>
                  <a:pt x="1638384" y="681376"/>
                </a:cubicBezTo>
                <a:close/>
                <a:moveTo>
                  <a:pt x="1509344" y="921019"/>
                </a:moveTo>
                <a:cubicBezTo>
                  <a:pt x="1506455" y="925148"/>
                  <a:pt x="1498452" y="924587"/>
                  <a:pt x="1499540" y="932353"/>
                </a:cubicBezTo>
                <a:cubicBezTo>
                  <a:pt x="1503345" y="929056"/>
                  <a:pt x="1508002" y="926524"/>
                  <a:pt x="1509242" y="920934"/>
                </a:cubicBezTo>
                <a:cubicBezTo>
                  <a:pt x="1510703" y="919489"/>
                  <a:pt x="1512165" y="918028"/>
                  <a:pt x="1513626" y="916584"/>
                </a:cubicBezTo>
                <a:cubicBezTo>
                  <a:pt x="1513082" y="916193"/>
                  <a:pt x="1512539" y="915785"/>
                  <a:pt x="1512012" y="915394"/>
                </a:cubicBezTo>
                <a:cubicBezTo>
                  <a:pt x="1511111" y="917263"/>
                  <a:pt x="1510228" y="919150"/>
                  <a:pt x="1509344" y="921019"/>
                </a:cubicBezTo>
                <a:close/>
                <a:moveTo>
                  <a:pt x="1145640" y="999065"/>
                </a:moveTo>
                <a:cubicBezTo>
                  <a:pt x="1149259" y="996380"/>
                  <a:pt x="1155938" y="1000424"/>
                  <a:pt x="1158401" y="993066"/>
                </a:cubicBezTo>
                <a:cubicBezTo>
                  <a:pt x="1152692" y="993287"/>
                  <a:pt x="1147441" y="992387"/>
                  <a:pt x="1145725" y="999132"/>
                </a:cubicBezTo>
                <a:cubicBezTo>
                  <a:pt x="1145266" y="999455"/>
                  <a:pt x="1144604" y="999676"/>
                  <a:pt x="1144382" y="1000118"/>
                </a:cubicBezTo>
                <a:cubicBezTo>
                  <a:pt x="1143958" y="1001002"/>
                  <a:pt x="1143720" y="1001987"/>
                  <a:pt x="1143533" y="1002973"/>
                </a:cubicBezTo>
                <a:cubicBezTo>
                  <a:pt x="1143516" y="1003058"/>
                  <a:pt x="1144450" y="1003330"/>
                  <a:pt x="1144927" y="1003517"/>
                </a:cubicBezTo>
                <a:cubicBezTo>
                  <a:pt x="1145232" y="1002582"/>
                  <a:pt x="1145606" y="1001681"/>
                  <a:pt x="1145793" y="1000730"/>
                </a:cubicBezTo>
                <a:cubicBezTo>
                  <a:pt x="1145912" y="1000203"/>
                  <a:pt x="1145708" y="999608"/>
                  <a:pt x="1145640" y="999065"/>
                </a:cubicBezTo>
                <a:close/>
                <a:moveTo>
                  <a:pt x="483024" y="224299"/>
                </a:moveTo>
                <a:cubicBezTo>
                  <a:pt x="486219" y="220459"/>
                  <a:pt x="494256" y="221070"/>
                  <a:pt x="493441" y="211096"/>
                </a:cubicBezTo>
                <a:cubicBezTo>
                  <a:pt x="488988" y="216211"/>
                  <a:pt x="484434" y="218827"/>
                  <a:pt x="483126" y="224384"/>
                </a:cubicBezTo>
                <a:cubicBezTo>
                  <a:pt x="481665" y="225845"/>
                  <a:pt x="480220" y="227307"/>
                  <a:pt x="478759" y="228768"/>
                </a:cubicBezTo>
                <a:cubicBezTo>
                  <a:pt x="479302" y="229159"/>
                  <a:pt x="479847" y="229550"/>
                  <a:pt x="480373" y="229940"/>
                </a:cubicBezTo>
                <a:cubicBezTo>
                  <a:pt x="481274" y="228071"/>
                  <a:pt x="482158" y="226185"/>
                  <a:pt x="483024" y="224299"/>
                </a:cubicBezTo>
                <a:close/>
                <a:moveTo>
                  <a:pt x="1157535" y="195412"/>
                </a:moveTo>
                <a:cubicBezTo>
                  <a:pt x="1158062" y="192727"/>
                  <a:pt x="1158571" y="190042"/>
                  <a:pt x="1159319" y="186168"/>
                </a:cubicBezTo>
                <a:cubicBezTo>
                  <a:pt x="1150602" y="192064"/>
                  <a:pt x="1149293" y="193781"/>
                  <a:pt x="1148818" y="199796"/>
                </a:cubicBezTo>
                <a:cubicBezTo>
                  <a:pt x="1150619" y="197519"/>
                  <a:pt x="1151792" y="195650"/>
                  <a:pt x="1153321" y="194172"/>
                </a:cubicBezTo>
                <a:cubicBezTo>
                  <a:pt x="1155292" y="192268"/>
                  <a:pt x="1156787" y="193067"/>
                  <a:pt x="1157619" y="195497"/>
                </a:cubicBezTo>
                <a:cubicBezTo>
                  <a:pt x="1154646" y="197604"/>
                  <a:pt x="1150874" y="199269"/>
                  <a:pt x="1152658" y="204945"/>
                </a:cubicBezTo>
                <a:cubicBezTo>
                  <a:pt x="1156940" y="202515"/>
                  <a:pt x="1157008" y="198844"/>
                  <a:pt x="1157535" y="195412"/>
                </a:cubicBezTo>
                <a:close/>
                <a:moveTo>
                  <a:pt x="834833" y="949906"/>
                </a:moveTo>
                <a:cubicBezTo>
                  <a:pt x="834306" y="952590"/>
                  <a:pt x="833779" y="955292"/>
                  <a:pt x="833015" y="959166"/>
                </a:cubicBezTo>
                <a:cubicBezTo>
                  <a:pt x="841784" y="953287"/>
                  <a:pt x="843109" y="951554"/>
                  <a:pt x="843517" y="945607"/>
                </a:cubicBezTo>
                <a:cubicBezTo>
                  <a:pt x="841732" y="947884"/>
                  <a:pt x="840560" y="949736"/>
                  <a:pt x="839013" y="951214"/>
                </a:cubicBezTo>
                <a:cubicBezTo>
                  <a:pt x="837009" y="953151"/>
                  <a:pt x="835547" y="952234"/>
                  <a:pt x="834748" y="949838"/>
                </a:cubicBezTo>
                <a:cubicBezTo>
                  <a:pt x="837773" y="947765"/>
                  <a:pt x="841511" y="946099"/>
                  <a:pt x="839744" y="940560"/>
                </a:cubicBezTo>
                <a:cubicBezTo>
                  <a:pt x="835309" y="942752"/>
                  <a:pt x="835394" y="946507"/>
                  <a:pt x="834833" y="949906"/>
                </a:cubicBezTo>
                <a:close/>
                <a:moveTo>
                  <a:pt x="673321" y="1010942"/>
                </a:moveTo>
                <a:cubicBezTo>
                  <a:pt x="680322" y="1008223"/>
                  <a:pt x="683108" y="1002123"/>
                  <a:pt x="686932" y="994867"/>
                </a:cubicBezTo>
                <a:cubicBezTo>
                  <a:pt x="678878" y="998742"/>
                  <a:pt x="677077" y="1005624"/>
                  <a:pt x="673423" y="1011027"/>
                </a:cubicBezTo>
                <a:cubicBezTo>
                  <a:pt x="671350" y="1013049"/>
                  <a:pt x="669294" y="1015071"/>
                  <a:pt x="667221" y="1017093"/>
                </a:cubicBezTo>
                <a:cubicBezTo>
                  <a:pt x="667883" y="1017535"/>
                  <a:pt x="668546" y="1017994"/>
                  <a:pt x="669226" y="1018436"/>
                </a:cubicBezTo>
                <a:cubicBezTo>
                  <a:pt x="670586" y="1015938"/>
                  <a:pt x="671945" y="1013440"/>
                  <a:pt x="673321" y="1010942"/>
                </a:cubicBezTo>
                <a:close/>
                <a:moveTo>
                  <a:pt x="1319047" y="134376"/>
                </a:moveTo>
                <a:cubicBezTo>
                  <a:pt x="1311757" y="137230"/>
                  <a:pt x="1309140" y="143908"/>
                  <a:pt x="1305878" y="150042"/>
                </a:cubicBezTo>
                <a:cubicBezTo>
                  <a:pt x="1312963" y="146984"/>
                  <a:pt x="1315189" y="140017"/>
                  <a:pt x="1318945" y="134291"/>
                </a:cubicBezTo>
                <a:cubicBezTo>
                  <a:pt x="1321239" y="132065"/>
                  <a:pt x="1323533" y="129856"/>
                  <a:pt x="1325827" y="127630"/>
                </a:cubicBezTo>
                <a:cubicBezTo>
                  <a:pt x="1325147" y="127154"/>
                  <a:pt x="1324485" y="126661"/>
                  <a:pt x="1323805" y="126185"/>
                </a:cubicBezTo>
                <a:cubicBezTo>
                  <a:pt x="1322224" y="128921"/>
                  <a:pt x="1320644" y="131640"/>
                  <a:pt x="1319047" y="134376"/>
                </a:cubicBezTo>
                <a:close/>
                <a:moveTo>
                  <a:pt x="663194" y="982174"/>
                </a:moveTo>
                <a:cubicBezTo>
                  <a:pt x="660916" y="983568"/>
                  <a:pt x="658623" y="984961"/>
                  <a:pt x="656108" y="986507"/>
                </a:cubicBezTo>
                <a:cubicBezTo>
                  <a:pt x="655513" y="984434"/>
                  <a:pt x="655157" y="983160"/>
                  <a:pt x="654460" y="980747"/>
                </a:cubicBezTo>
                <a:cubicBezTo>
                  <a:pt x="652896" y="984859"/>
                  <a:pt x="651503" y="987629"/>
                  <a:pt x="650908" y="990568"/>
                </a:cubicBezTo>
                <a:cubicBezTo>
                  <a:pt x="650654" y="991809"/>
                  <a:pt x="651741" y="993763"/>
                  <a:pt x="652811" y="994698"/>
                </a:cubicBezTo>
                <a:cubicBezTo>
                  <a:pt x="653423" y="995241"/>
                  <a:pt x="655853" y="994867"/>
                  <a:pt x="656431" y="994120"/>
                </a:cubicBezTo>
                <a:cubicBezTo>
                  <a:pt x="659217" y="990449"/>
                  <a:pt x="663653" y="987595"/>
                  <a:pt x="663126" y="982072"/>
                </a:cubicBezTo>
                <a:cubicBezTo>
                  <a:pt x="664961" y="980798"/>
                  <a:pt x="668342" y="979489"/>
                  <a:pt x="668326" y="978232"/>
                </a:cubicBezTo>
                <a:cubicBezTo>
                  <a:pt x="668292" y="975819"/>
                  <a:pt x="666456" y="973355"/>
                  <a:pt x="665029" y="971112"/>
                </a:cubicBezTo>
                <a:cubicBezTo>
                  <a:pt x="664876" y="970874"/>
                  <a:pt x="662514" y="972030"/>
                  <a:pt x="660849" y="972675"/>
                </a:cubicBezTo>
                <a:cubicBezTo>
                  <a:pt x="665505" y="976754"/>
                  <a:pt x="665505" y="976754"/>
                  <a:pt x="663194" y="982174"/>
                </a:cubicBezTo>
                <a:close/>
                <a:moveTo>
                  <a:pt x="1329174" y="163144"/>
                </a:moveTo>
                <a:cubicBezTo>
                  <a:pt x="1331468" y="161767"/>
                  <a:pt x="1333779" y="160408"/>
                  <a:pt x="1336311" y="158895"/>
                </a:cubicBezTo>
                <a:cubicBezTo>
                  <a:pt x="1336872" y="160918"/>
                  <a:pt x="1337211" y="162192"/>
                  <a:pt x="1337892" y="164656"/>
                </a:cubicBezTo>
                <a:cubicBezTo>
                  <a:pt x="1339455" y="160544"/>
                  <a:pt x="1340848" y="157757"/>
                  <a:pt x="1341459" y="154817"/>
                </a:cubicBezTo>
                <a:cubicBezTo>
                  <a:pt x="1341715" y="153560"/>
                  <a:pt x="1340695" y="151317"/>
                  <a:pt x="1339608" y="150705"/>
                </a:cubicBezTo>
                <a:cubicBezTo>
                  <a:pt x="1338622" y="150178"/>
                  <a:pt x="1336005" y="150807"/>
                  <a:pt x="1335393" y="151759"/>
                </a:cubicBezTo>
                <a:cubicBezTo>
                  <a:pt x="1333065" y="155412"/>
                  <a:pt x="1331264" y="159388"/>
                  <a:pt x="1329259" y="163229"/>
                </a:cubicBezTo>
                <a:cubicBezTo>
                  <a:pt x="1324110" y="165404"/>
                  <a:pt x="1323057" y="167426"/>
                  <a:pt x="1325045" y="171606"/>
                </a:cubicBezTo>
                <a:cubicBezTo>
                  <a:pt x="1326609" y="174902"/>
                  <a:pt x="1328580" y="175735"/>
                  <a:pt x="1331095" y="172387"/>
                </a:cubicBezTo>
                <a:cubicBezTo>
                  <a:pt x="1326897" y="168581"/>
                  <a:pt x="1326897" y="168581"/>
                  <a:pt x="1329174" y="163144"/>
                </a:cubicBezTo>
                <a:close/>
                <a:moveTo>
                  <a:pt x="1155852" y="164843"/>
                </a:moveTo>
                <a:cubicBezTo>
                  <a:pt x="1158469" y="163993"/>
                  <a:pt x="1161698" y="163789"/>
                  <a:pt x="1163550" y="162107"/>
                </a:cubicBezTo>
                <a:cubicBezTo>
                  <a:pt x="1165470" y="160340"/>
                  <a:pt x="1167356" y="156856"/>
                  <a:pt x="1166881" y="154613"/>
                </a:cubicBezTo>
                <a:cubicBezTo>
                  <a:pt x="1166235" y="151555"/>
                  <a:pt x="1162837" y="151368"/>
                  <a:pt x="1159965" y="152999"/>
                </a:cubicBezTo>
                <a:cubicBezTo>
                  <a:pt x="1158316" y="153934"/>
                  <a:pt x="1156651" y="154851"/>
                  <a:pt x="1155445" y="155514"/>
                </a:cubicBezTo>
                <a:cubicBezTo>
                  <a:pt x="1155631" y="159048"/>
                  <a:pt x="1155784" y="161971"/>
                  <a:pt x="1155938" y="164911"/>
                </a:cubicBezTo>
                <a:cubicBezTo>
                  <a:pt x="1154544" y="165488"/>
                  <a:pt x="1153168" y="166049"/>
                  <a:pt x="1151774" y="166627"/>
                </a:cubicBezTo>
                <a:cubicBezTo>
                  <a:pt x="1152114" y="167120"/>
                  <a:pt x="1152454" y="167596"/>
                  <a:pt x="1152794" y="168088"/>
                </a:cubicBezTo>
                <a:cubicBezTo>
                  <a:pt x="1153814" y="167001"/>
                  <a:pt x="1154833" y="165930"/>
                  <a:pt x="1155852" y="164843"/>
                </a:cubicBezTo>
                <a:close/>
                <a:moveTo>
                  <a:pt x="836516" y="980475"/>
                </a:moveTo>
                <a:cubicBezTo>
                  <a:pt x="830721" y="982820"/>
                  <a:pt x="823856" y="984162"/>
                  <a:pt x="824621" y="994188"/>
                </a:cubicBezTo>
                <a:cubicBezTo>
                  <a:pt x="829362" y="992794"/>
                  <a:pt x="833440" y="991605"/>
                  <a:pt x="836975" y="990568"/>
                </a:cubicBezTo>
                <a:cubicBezTo>
                  <a:pt x="836753" y="986337"/>
                  <a:pt x="836584" y="983364"/>
                  <a:pt x="836430" y="980407"/>
                </a:cubicBezTo>
                <a:cubicBezTo>
                  <a:pt x="837756" y="979948"/>
                  <a:pt x="839081" y="979489"/>
                  <a:pt x="840407" y="979031"/>
                </a:cubicBezTo>
                <a:cubicBezTo>
                  <a:pt x="840067" y="978487"/>
                  <a:pt x="839727" y="977943"/>
                  <a:pt x="839387" y="977382"/>
                </a:cubicBezTo>
                <a:cubicBezTo>
                  <a:pt x="838436" y="978419"/>
                  <a:pt x="837467" y="979438"/>
                  <a:pt x="836516" y="980475"/>
                </a:cubicBezTo>
                <a:close/>
                <a:moveTo>
                  <a:pt x="1796497" y="555734"/>
                </a:moveTo>
                <a:cubicBezTo>
                  <a:pt x="1786540" y="555208"/>
                  <a:pt x="1784790" y="564027"/>
                  <a:pt x="1780661" y="569957"/>
                </a:cubicBezTo>
                <a:cubicBezTo>
                  <a:pt x="1779896" y="571045"/>
                  <a:pt x="1781001" y="573423"/>
                  <a:pt x="1781290" y="575633"/>
                </a:cubicBezTo>
                <a:cubicBezTo>
                  <a:pt x="1788766" y="572166"/>
                  <a:pt x="1791689" y="567000"/>
                  <a:pt x="1793065" y="560696"/>
                </a:cubicBezTo>
                <a:lnTo>
                  <a:pt x="1792980" y="560798"/>
                </a:lnTo>
                <a:cubicBezTo>
                  <a:pt x="1794118" y="559082"/>
                  <a:pt x="1795257" y="557366"/>
                  <a:pt x="1796379" y="555633"/>
                </a:cubicBezTo>
                <a:cubicBezTo>
                  <a:pt x="1798893" y="551537"/>
                  <a:pt x="1803685" y="548615"/>
                  <a:pt x="1803464" y="542667"/>
                </a:cubicBezTo>
                <a:cubicBezTo>
                  <a:pt x="1794968" y="545131"/>
                  <a:pt x="1793507" y="548105"/>
                  <a:pt x="1796497" y="555734"/>
                </a:cubicBezTo>
                <a:close/>
                <a:moveTo>
                  <a:pt x="1293524" y="980458"/>
                </a:moveTo>
                <a:cubicBezTo>
                  <a:pt x="1286575" y="988053"/>
                  <a:pt x="1279505" y="995564"/>
                  <a:pt x="1274391" y="1004655"/>
                </a:cubicBezTo>
                <a:cubicBezTo>
                  <a:pt x="1282751" y="1000594"/>
                  <a:pt x="1288189" y="993576"/>
                  <a:pt x="1293490" y="986558"/>
                </a:cubicBezTo>
                <a:cubicBezTo>
                  <a:pt x="1294476" y="985250"/>
                  <a:pt x="1293508" y="982463"/>
                  <a:pt x="1293439" y="980373"/>
                </a:cubicBezTo>
                <a:cubicBezTo>
                  <a:pt x="1295173" y="979914"/>
                  <a:pt x="1296906" y="979438"/>
                  <a:pt x="1298639" y="978980"/>
                </a:cubicBezTo>
                <a:cubicBezTo>
                  <a:pt x="1298419" y="978521"/>
                  <a:pt x="1298197" y="978062"/>
                  <a:pt x="1297994" y="977603"/>
                </a:cubicBezTo>
                <a:cubicBezTo>
                  <a:pt x="1296498" y="978555"/>
                  <a:pt x="1295020" y="979506"/>
                  <a:pt x="1293524" y="980458"/>
                </a:cubicBezTo>
                <a:close/>
                <a:moveTo>
                  <a:pt x="1103176" y="178420"/>
                </a:moveTo>
                <a:cubicBezTo>
                  <a:pt x="1112607" y="176992"/>
                  <a:pt x="1115768" y="168003"/>
                  <a:pt x="1124450" y="162056"/>
                </a:cubicBezTo>
                <a:cubicBezTo>
                  <a:pt x="1120458" y="161003"/>
                  <a:pt x="1117858" y="159439"/>
                  <a:pt x="1116617" y="160170"/>
                </a:cubicBezTo>
                <a:cubicBezTo>
                  <a:pt x="1113814" y="161835"/>
                  <a:pt x="1111231" y="164333"/>
                  <a:pt x="1109361" y="167035"/>
                </a:cubicBezTo>
                <a:cubicBezTo>
                  <a:pt x="1106931" y="170569"/>
                  <a:pt x="1105266" y="174647"/>
                  <a:pt x="1103278" y="178505"/>
                </a:cubicBezTo>
                <a:cubicBezTo>
                  <a:pt x="1101256" y="180510"/>
                  <a:pt x="1099234" y="182498"/>
                  <a:pt x="1097212" y="184503"/>
                </a:cubicBezTo>
                <a:cubicBezTo>
                  <a:pt x="1097858" y="184962"/>
                  <a:pt x="1098486" y="185420"/>
                  <a:pt x="1099132" y="185896"/>
                </a:cubicBezTo>
                <a:cubicBezTo>
                  <a:pt x="1100458" y="183415"/>
                  <a:pt x="1101817" y="180918"/>
                  <a:pt x="1103176" y="178420"/>
                </a:cubicBezTo>
                <a:close/>
                <a:moveTo>
                  <a:pt x="889209" y="966898"/>
                </a:moveTo>
                <a:cubicBezTo>
                  <a:pt x="879812" y="968427"/>
                  <a:pt x="876566" y="977314"/>
                  <a:pt x="868393" y="983109"/>
                </a:cubicBezTo>
                <a:cubicBezTo>
                  <a:pt x="871655" y="984366"/>
                  <a:pt x="874136" y="986167"/>
                  <a:pt x="875139" y="985556"/>
                </a:cubicBezTo>
                <a:cubicBezTo>
                  <a:pt x="878181" y="983669"/>
                  <a:pt x="881137" y="981223"/>
                  <a:pt x="883177" y="978317"/>
                </a:cubicBezTo>
                <a:cubicBezTo>
                  <a:pt x="885657" y="974833"/>
                  <a:pt x="887170" y="970670"/>
                  <a:pt x="889107" y="966796"/>
                </a:cubicBezTo>
                <a:cubicBezTo>
                  <a:pt x="891128" y="964808"/>
                  <a:pt x="893168" y="962820"/>
                  <a:pt x="895190" y="960832"/>
                </a:cubicBezTo>
                <a:cubicBezTo>
                  <a:pt x="894544" y="960373"/>
                  <a:pt x="893899" y="959914"/>
                  <a:pt x="893253" y="959455"/>
                </a:cubicBezTo>
                <a:cubicBezTo>
                  <a:pt x="891893" y="961953"/>
                  <a:pt x="890551" y="964417"/>
                  <a:pt x="889209" y="966898"/>
                </a:cubicBezTo>
                <a:close/>
                <a:moveTo>
                  <a:pt x="1341120" y="987187"/>
                </a:moveTo>
                <a:cubicBezTo>
                  <a:pt x="1342054" y="987323"/>
                  <a:pt x="1343567" y="987901"/>
                  <a:pt x="1343822" y="987561"/>
                </a:cubicBezTo>
                <a:cubicBezTo>
                  <a:pt x="1345980" y="984570"/>
                  <a:pt x="1347900" y="981409"/>
                  <a:pt x="1349905" y="978317"/>
                </a:cubicBezTo>
                <a:cubicBezTo>
                  <a:pt x="1349430" y="977977"/>
                  <a:pt x="1348953" y="977637"/>
                  <a:pt x="1348460" y="977280"/>
                </a:cubicBezTo>
                <a:cubicBezTo>
                  <a:pt x="1345997" y="980628"/>
                  <a:pt x="1343516" y="983975"/>
                  <a:pt x="1341052" y="987323"/>
                </a:cubicBezTo>
                <a:cubicBezTo>
                  <a:pt x="1340559" y="986524"/>
                  <a:pt x="1340066" y="985743"/>
                  <a:pt x="1339744" y="985216"/>
                </a:cubicBezTo>
                <a:cubicBezTo>
                  <a:pt x="1331638" y="995156"/>
                  <a:pt x="1323873" y="1004655"/>
                  <a:pt x="1316107" y="1014171"/>
                </a:cubicBezTo>
                <a:cubicBezTo>
                  <a:pt x="1316685" y="1014663"/>
                  <a:pt x="1317263" y="1015156"/>
                  <a:pt x="1317824" y="1015649"/>
                </a:cubicBezTo>
                <a:cubicBezTo>
                  <a:pt x="1320236" y="1013066"/>
                  <a:pt x="1322649" y="1010483"/>
                  <a:pt x="1326218" y="1006677"/>
                </a:cubicBezTo>
                <a:cubicBezTo>
                  <a:pt x="1325725" y="1009804"/>
                  <a:pt x="1325487" y="1011248"/>
                  <a:pt x="1324994" y="1014341"/>
                </a:cubicBezTo>
                <a:cubicBezTo>
                  <a:pt x="1328631" y="1010143"/>
                  <a:pt x="1333456" y="1007119"/>
                  <a:pt x="1333576" y="1003924"/>
                </a:cubicBezTo>
                <a:cubicBezTo>
                  <a:pt x="1333847" y="996889"/>
                  <a:pt x="1338639" y="992726"/>
                  <a:pt x="1341120" y="987187"/>
                </a:cubicBezTo>
                <a:close/>
                <a:moveTo>
                  <a:pt x="651248" y="158131"/>
                </a:moveTo>
                <a:cubicBezTo>
                  <a:pt x="650314" y="157995"/>
                  <a:pt x="648801" y="157451"/>
                  <a:pt x="648546" y="157808"/>
                </a:cubicBezTo>
                <a:cubicBezTo>
                  <a:pt x="646388" y="160799"/>
                  <a:pt x="644468" y="163942"/>
                  <a:pt x="642463" y="167052"/>
                </a:cubicBezTo>
                <a:cubicBezTo>
                  <a:pt x="642956" y="167392"/>
                  <a:pt x="643449" y="167748"/>
                  <a:pt x="643924" y="168088"/>
                </a:cubicBezTo>
                <a:cubicBezTo>
                  <a:pt x="646388" y="164724"/>
                  <a:pt x="648852" y="161359"/>
                  <a:pt x="651316" y="157995"/>
                </a:cubicBezTo>
                <a:cubicBezTo>
                  <a:pt x="651792" y="158794"/>
                  <a:pt x="652285" y="159592"/>
                  <a:pt x="652676" y="160238"/>
                </a:cubicBezTo>
                <a:cubicBezTo>
                  <a:pt x="660781" y="150263"/>
                  <a:pt x="668529" y="140731"/>
                  <a:pt x="676278" y="131198"/>
                </a:cubicBezTo>
                <a:cubicBezTo>
                  <a:pt x="675717" y="130705"/>
                  <a:pt x="675139" y="130212"/>
                  <a:pt x="674578" y="129720"/>
                </a:cubicBezTo>
                <a:cubicBezTo>
                  <a:pt x="672149" y="132302"/>
                  <a:pt x="669719" y="134885"/>
                  <a:pt x="666150" y="138675"/>
                </a:cubicBezTo>
                <a:cubicBezTo>
                  <a:pt x="666609" y="135514"/>
                  <a:pt x="666813" y="134036"/>
                  <a:pt x="667272" y="130841"/>
                </a:cubicBezTo>
                <a:cubicBezTo>
                  <a:pt x="663465" y="135344"/>
                  <a:pt x="658912" y="138267"/>
                  <a:pt x="658792" y="141359"/>
                </a:cubicBezTo>
                <a:cubicBezTo>
                  <a:pt x="658538" y="148377"/>
                  <a:pt x="654035" y="152727"/>
                  <a:pt x="651248" y="158131"/>
                </a:cubicBezTo>
                <a:close/>
                <a:moveTo>
                  <a:pt x="812641" y="980390"/>
                </a:moveTo>
                <a:cubicBezTo>
                  <a:pt x="817807" y="979149"/>
                  <a:pt x="821427" y="977025"/>
                  <a:pt x="818249" y="971316"/>
                </a:cubicBezTo>
                <a:cubicBezTo>
                  <a:pt x="820101" y="969940"/>
                  <a:pt x="821784" y="968682"/>
                  <a:pt x="824842" y="966388"/>
                </a:cubicBezTo>
                <a:cubicBezTo>
                  <a:pt x="815513" y="966388"/>
                  <a:pt x="808342" y="966677"/>
                  <a:pt x="801223" y="966269"/>
                </a:cubicBezTo>
                <a:cubicBezTo>
                  <a:pt x="797229" y="966048"/>
                  <a:pt x="795598" y="968240"/>
                  <a:pt x="794324" y="971112"/>
                </a:cubicBezTo>
                <a:cubicBezTo>
                  <a:pt x="793151" y="973763"/>
                  <a:pt x="792863" y="976482"/>
                  <a:pt x="797382" y="978470"/>
                </a:cubicBezTo>
                <a:cubicBezTo>
                  <a:pt x="797382" y="975615"/>
                  <a:pt x="797382" y="973525"/>
                  <a:pt x="797382" y="971282"/>
                </a:cubicBezTo>
                <a:cubicBezTo>
                  <a:pt x="800237" y="971282"/>
                  <a:pt x="802972" y="971809"/>
                  <a:pt x="805403" y="971163"/>
                </a:cubicBezTo>
                <a:cubicBezTo>
                  <a:pt x="809515" y="970059"/>
                  <a:pt x="810314" y="972489"/>
                  <a:pt x="811061" y="975394"/>
                </a:cubicBezTo>
                <a:cubicBezTo>
                  <a:pt x="803874" y="974766"/>
                  <a:pt x="802735" y="975649"/>
                  <a:pt x="801919" y="982820"/>
                </a:cubicBezTo>
                <a:cubicBezTo>
                  <a:pt x="803295" y="982276"/>
                  <a:pt x="804536" y="981375"/>
                  <a:pt x="805742" y="981409"/>
                </a:cubicBezTo>
                <a:cubicBezTo>
                  <a:pt x="806949" y="981444"/>
                  <a:pt x="808206" y="983041"/>
                  <a:pt x="809260" y="982854"/>
                </a:cubicBezTo>
                <a:cubicBezTo>
                  <a:pt x="810500" y="982650"/>
                  <a:pt x="811537" y="981274"/>
                  <a:pt x="812641" y="980390"/>
                </a:cubicBezTo>
                <a:close/>
                <a:moveTo>
                  <a:pt x="199388" y="584502"/>
                </a:moveTo>
                <a:cubicBezTo>
                  <a:pt x="195701" y="590654"/>
                  <a:pt x="189158" y="595378"/>
                  <a:pt x="188581" y="604978"/>
                </a:cubicBezTo>
                <a:cubicBezTo>
                  <a:pt x="195599" y="601240"/>
                  <a:pt x="198759" y="597196"/>
                  <a:pt x="197875" y="592166"/>
                </a:cubicBezTo>
                <a:cubicBezTo>
                  <a:pt x="201665" y="588241"/>
                  <a:pt x="205285" y="585505"/>
                  <a:pt x="207493" y="581920"/>
                </a:cubicBezTo>
                <a:cubicBezTo>
                  <a:pt x="209515" y="578640"/>
                  <a:pt x="215531" y="575429"/>
                  <a:pt x="210212" y="570127"/>
                </a:cubicBezTo>
                <a:cubicBezTo>
                  <a:pt x="203619" y="573118"/>
                  <a:pt x="200680" y="578300"/>
                  <a:pt x="199286" y="584621"/>
                </a:cubicBezTo>
                <a:lnTo>
                  <a:pt x="199388" y="584502"/>
                </a:lnTo>
                <a:close/>
                <a:moveTo>
                  <a:pt x="1179778" y="164843"/>
                </a:moveTo>
                <a:cubicBezTo>
                  <a:pt x="1174850" y="166270"/>
                  <a:pt x="1170772" y="168207"/>
                  <a:pt x="1174119" y="174002"/>
                </a:cubicBezTo>
                <a:cubicBezTo>
                  <a:pt x="1172267" y="175412"/>
                  <a:pt x="1170602" y="176669"/>
                  <a:pt x="1167849" y="178743"/>
                </a:cubicBezTo>
                <a:cubicBezTo>
                  <a:pt x="1176413" y="178743"/>
                  <a:pt x="1183057" y="178709"/>
                  <a:pt x="1189718" y="178759"/>
                </a:cubicBezTo>
                <a:cubicBezTo>
                  <a:pt x="1196787" y="178810"/>
                  <a:pt x="1199030" y="176109"/>
                  <a:pt x="1197688" y="168853"/>
                </a:cubicBezTo>
                <a:cubicBezTo>
                  <a:pt x="1197585" y="168326"/>
                  <a:pt x="1196499" y="167986"/>
                  <a:pt x="1194918" y="166950"/>
                </a:cubicBezTo>
                <a:cubicBezTo>
                  <a:pt x="1194918" y="169940"/>
                  <a:pt x="1194918" y="172065"/>
                  <a:pt x="1194918" y="173815"/>
                </a:cubicBezTo>
                <a:cubicBezTo>
                  <a:pt x="1190618" y="174121"/>
                  <a:pt x="1186795" y="174375"/>
                  <a:pt x="1182106" y="174715"/>
                </a:cubicBezTo>
                <a:cubicBezTo>
                  <a:pt x="1184638" y="169974"/>
                  <a:pt x="1191622" y="169261"/>
                  <a:pt x="1191061" y="163738"/>
                </a:cubicBezTo>
                <a:cubicBezTo>
                  <a:pt x="1188087" y="163229"/>
                  <a:pt x="1185640" y="162481"/>
                  <a:pt x="1183193" y="162532"/>
                </a:cubicBezTo>
                <a:cubicBezTo>
                  <a:pt x="1181987" y="162566"/>
                  <a:pt x="1180815" y="164078"/>
                  <a:pt x="1179641" y="164928"/>
                </a:cubicBezTo>
                <a:lnTo>
                  <a:pt x="1179778" y="164843"/>
                </a:lnTo>
                <a:close/>
                <a:moveTo>
                  <a:pt x="654630" y="105370"/>
                </a:moveTo>
                <a:cubicBezTo>
                  <a:pt x="656974" y="105658"/>
                  <a:pt x="659251" y="107086"/>
                  <a:pt x="661086" y="103670"/>
                </a:cubicBezTo>
                <a:cubicBezTo>
                  <a:pt x="662735" y="100612"/>
                  <a:pt x="665522" y="98148"/>
                  <a:pt x="667951" y="95565"/>
                </a:cubicBezTo>
                <a:cubicBezTo>
                  <a:pt x="669549" y="93866"/>
                  <a:pt x="671384" y="92387"/>
                  <a:pt x="673117" y="90807"/>
                </a:cubicBezTo>
                <a:cubicBezTo>
                  <a:pt x="672862" y="90365"/>
                  <a:pt x="672590" y="89941"/>
                  <a:pt x="672336" y="89499"/>
                </a:cubicBezTo>
                <a:cubicBezTo>
                  <a:pt x="670602" y="89703"/>
                  <a:pt x="668853" y="89924"/>
                  <a:pt x="667017" y="90144"/>
                </a:cubicBezTo>
                <a:cubicBezTo>
                  <a:pt x="666405" y="88156"/>
                  <a:pt x="665861" y="86389"/>
                  <a:pt x="665318" y="84622"/>
                </a:cubicBezTo>
                <a:cubicBezTo>
                  <a:pt x="661851" y="85811"/>
                  <a:pt x="658758" y="86882"/>
                  <a:pt x="655717" y="87935"/>
                </a:cubicBezTo>
                <a:cubicBezTo>
                  <a:pt x="654782" y="93152"/>
                  <a:pt x="652438" y="96228"/>
                  <a:pt x="647102" y="98216"/>
                </a:cubicBezTo>
                <a:cubicBezTo>
                  <a:pt x="640866" y="100544"/>
                  <a:pt x="637688" y="106219"/>
                  <a:pt x="638759" y="113679"/>
                </a:cubicBezTo>
                <a:cubicBezTo>
                  <a:pt x="641647" y="111623"/>
                  <a:pt x="643687" y="108972"/>
                  <a:pt x="645573" y="106219"/>
                </a:cubicBezTo>
                <a:cubicBezTo>
                  <a:pt x="646609" y="104707"/>
                  <a:pt x="647051" y="102634"/>
                  <a:pt x="648360" y="101495"/>
                </a:cubicBezTo>
                <a:cubicBezTo>
                  <a:pt x="651469" y="98760"/>
                  <a:pt x="654868" y="96313"/>
                  <a:pt x="658317" y="93985"/>
                </a:cubicBezTo>
                <a:cubicBezTo>
                  <a:pt x="659387" y="93271"/>
                  <a:pt x="660968" y="93305"/>
                  <a:pt x="662310" y="92999"/>
                </a:cubicBezTo>
                <a:cubicBezTo>
                  <a:pt x="662599" y="93424"/>
                  <a:pt x="662888" y="93849"/>
                  <a:pt x="663176" y="94291"/>
                </a:cubicBezTo>
                <a:cubicBezTo>
                  <a:pt x="660356" y="98029"/>
                  <a:pt x="657535" y="101750"/>
                  <a:pt x="654714" y="105489"/>
                </a:cubicBezTo>
                <a:cubicBezTo>
                  <a:pt x="647561" y="112642"/>
                  <a:pt x="640288" y="119677"/>
                  <a:pt x="633338" y="127035"/>
                </a:cubicBezTo>
                <a:cubicBezTo>
                  <a:pt x="630721" y="129805"/>
                  <a:pt x="629056" y="133373"/>
                  <a:pt x="630382" y="139286"/>
                </a:cubicBezTo>
                <a:cubicBezTo>
                  <a:pt x="637858" y="130518"/>
                  <a:pt x="644587" y="123059"/>
                  <a:pt x="650721" y="115140"/>
                </a:cubicBezTo>
                <a:cubicBezTo>
                  <a:pt x="652794" y="112438"/>
                  <a:pt x="653372" y="108649"/>
                  <a:pt x="654630" y="105370"/>
                </a:cubicBezTo>
                <a:close/>
                <a:moveTo>
                  <a:pt x="1337738" y="1039948"/>
                </a:moveTo>
                <a:cubicBezTo>
                  <a:pt x="1335037" y="1039523"/>
                  <a:pt x="1332504" y="1038283"/>
                  <a:pt x="1331027" y="1042514"/>
                </a:cubicBezTo>
                <a:cubicBezTo>
                  <a:pt x="1330109" y="1045165"/>
                  <a:pt x="1327237" y="1047170"/>
                  <a:pt x="1325113" y="1049328"/>
                </a:cubicBezTo>
                <a:cubicBezTo>
                  <a:pt x="1323380" y="1051112"/>
                  <a:pt x="1321375" y="1052658"/>
                  <a:pt x="1319676" y="1054477"/>
                </a:cubicBezTo>
                <a:cubicBezTo>
                  <a:pt x="1319302" y="1054867"/>
                  <a:pt x="1319710" y="1055972"/>
                  <a:pt x="1319778" y="1057076"/>
                </a:cubicBezTo>
                <a:cubicBezTo>
                  <a:pt x="1320848" y="1056669"/>
                  <a:pt x="1321579" y="1056414"/>
                  <a:pt x="1322309" y="1056125"/>
                </a:cubicBezTo>
                <a:cubicBezTo>
                  <a:pt x="1323244" y="1055751"/>
                  <a:pt x="1324162" y="1055377"/>
                  <a:pt x="1325266" y="1054935"/>
                </a:cubicBezTo>
                <a:cubicBezTo>
                  <a:pt x="1325657" y="1056244"/>
                  <a:pt x="1325895" y="1057025"/>
                  <a:pt x="1326132" y="1057824"/>
                </a:cubicBezTo>
                <a:cubicBezTo>
                  <a:pt x="1326422" y="1058810"/>
                  <a:pt x="1326711" y="1059778"/>
                  <a:pt x="1327016" y="1060815"/>
                </a:cubicBezTo>
                <a:cubicBezTo>
                  <a:pt x="1333898" y="1057994"/>
                  <a:pt x="1333796" y="1057926"/>
                  <a:pt x="1339930" y="1050313"/>
                </a:cubicBezTo>
                <a:cubicBezTo>
                  <a:pt x="1341018" y="1048971"/>
                  <a:pt x="1343210" y="1048444"/>
                  <a:pt x="1344943" y="1047680"/>
                </a:cubicBezTo>
                <a:cubicBezTo>
                  <a:pt x="1351383" y="1044825"/>
                  <a:pt x="1354544" y="1039132"/>
                  <a:pt x="1352879" y="1031095"/>
                </a:cubicBezTo>
                <a:cubicBezTo>
                  <a:pt x="1347220" y="1040322"/>
                  <a:pt x="1340338" y="1048138"/>
                  <a:pt x="1330823" y="1052947"/>
                </a:cubicBezTo>
                <a:cubicBezTo>
                  <a:pt x="1330279" y="1052505"/>
                  <a:pt x="1329735" y="1052047"/>
                  <a:pt x="1329191" y="1051605"/>
                </a:cubicBezTo>
                <a:cubicBezTo>
                  <a:pt x="1332029" y="1047714"/>
                  <a:pt x="1334850" y="1043805"/>
                  <a:pt x="1337688" y="1039914"/>
                </a:cubicBezTo>
                <a:cubicBezTo>
                  <a:pt x="1344858" y="1032743"/>
                  <a:pt x="1352165" y="1025692"/>
                  <a:pt x="1359115" y="1018317"/>
                </a:cubicBezTo>
                <a:cubicBezTo>
                  <a:pt x="1361698" y="1015564"/>
                  <a:pt x="1363329" y="1012013"/>
                  <a:pt x="1362020" y="1006252"/>
                </a:cubicBezTo>
                <a:cubicBezTo>
                  <a:pt x="1353915" y="1015649"/>
                  <a:pt x="1346609" y="1023771"/>
                  <a:pt x="1339778" y="1032285"/>
                </a:cubicBezTo>
                <a:cubicBezTo>
                  <a:pt x="1338231" y="1034154"/>
                  <a:pt x="1338367" y="1037365"/>
                  <a:pt x="1337738" y="1039948"/>
                </a:cubicBezTo>
                <a:close/>
                <a:moveTo>
                  <a:pt x="489974" y="299167"/>
                </a:moveTo>
                <a:cubicBezTo>
                  <a:pt x="488428" y="300951"/>
                  <a:pt x="486983" y="302838"/>
                  <a:pt x="485335" y="304520"/>
                </a:cubicBezTo>
                <a:cubicBezTo>
                  <a:pt x="483024" y="306865"/>
                  <a:pt x="480424" y="311079"/>
                  <a:pt x="478182" y="310926"/>
                </a:cubicBezTo>
                <a:cubicBezTo>
                  <a:pt x="469872" y="310382"/>
                  <a:pt x="468869" y="316686"/>
                  <a:pt x="466235" y="321682"/>
                </a:cubicBezTo>
                <a:cubicBezTo>
                  <a:pt x="464655" y="324673"/>
                  <a:pt x="463483" y="327935"/>
                  <a:pt x="461529" y="330637"/>
                </a:cubicBezTo>
                <a:cubicBezTo>
                  <a:pt x="458045" y="335480"/>
                  <a:pt x="457603" y="340051"/>
                  <a:pt x="461222" y="344809"/>
                </a:cubicBezTo>
                <a:cubicBezTo>
                  <a:pt x="466660" y="337179"/>
                  <a:pt x="472081" y="329617"/>
                  <a:pt x="477485" y="322039"/>
                </a:cubicBezTo>
                <a:cubicBezTo>
                  <a:pt x="478080" y="322345"/>
                  <a:pt x="478657" y="322634"/>
                  <a:pt x="479252" y="322939"/>
                </a:cubicBezTo>
                <a:cubicBezTo>
                  <a:pt x="478963" y="325233"/>
                  <a:pt x="478674" y="327544"/>
                  <a:pt x="478164" y="331606"/>
                </a:cubicBezTo>
                <a:cubicBezTo>
                  <a:pt x="482837" y="323534"/>
                  <a:pt x="486508" y="317196"/>
                  <a:pt x="489821" y="311470"/>
                </a:cubicBezTo>
                <a:cubicBezTo>
                  <a:pt x="489821" y="307086"/>
                  <a:pt x="489821" y="303075"/>
                  <a:pt x="489821" y="299065"/>
                </a:cubicBezTo>
                <a:cubicBezTo>
                  <a:pt x="492726" y="297774"/>
                  <a:pt x="495632" y="296482"/>
                  <a:pt x="497501" y="295650"/>
                </a:cubicBezTo>
                <a:cubicBezTo>
                  <a:pt x="497841" y="291402"/>
                  <a:pt x="498080" y="288445"/>
                  <a:pt x="498334" y="285488"/>
                </a:cubicBezTo>
                <a:cubicBezTo>
                  <a:pt x="500798" y="281767"/>
                  <a:pt x="503398" y="278114"/>
                  <a:pt x="505709" y="274307"/>
                </a:cubicBezTo>
                <a:cubicBezTo>
                  <a:pt x="509209" y="268530"/>
                  <a:pt x="511843" y="262056"/>
                  <a:pt x="516108" y="256924"/>
                </a:cubicBezTo>
                <a:cubicBezTo>
                  <a:pt x="520968" y="251045"/>
                  <a:pt x="521987" y="244078"/>
                  <a:pt x="524911" y="237655"/>
                </a:cubicBezTo>
                <a:cubicBezTo>
                  <a:pt x="521087" y="237434"/>
                  <a:pt x="517943" y="237247"/>
                  <a:pt x="513678" y="236992"/>
                </a:cubicBezTo>
                <a:cubicBezTo>
                  <a:pt x="513169" y="239235"/>
                  <a:pt x="512540" y="242039"/>
                  <a:pt x="511894" y="244860"/>
                </a:cubicBezTo>
                <a:lnTo>
                  <a:pt x="511979" y="244741"/>
                </a:lnTo>
                <a:cubicBezTo>
                  <a:pt x="509125" y="245352"/>
                  <a:pt x="506252" y="245964"/>
                  <a:pt x="503398" y="246559"/>
                </a:cubicBezTo>
                <a:cubicBezTo>
                  <a:pt x="504027" y="241801"/>
                  <a:pt x="504655" y="237026"/>
                  <a:pt x="505284" y="232268"/>
                </a:cubicBezTo>
                <a:cubicBezTo>
                  <a:pt x="500730" y="236635"/>
                  <a:pt x="496567" y="239269"/>
                  <a:pt x="490772" y="239983"/>
                </a:cubicBezTo>
                <a:cubicBezTo>
                  <a:pt x="484893" y="240714"/>
                  <a:pt x="481002" y="238046"/>
                  <a:pt x="477162" y="233016"/>
                </a:cubicBezTo>
                <a:cubicBezTo>
                  <a:pt x="471010" y="243806"/>
                  <a:pt x="465420" y="253645"/>
                  <a:pt x="459813" y="263483"/>
                </a:cubicBezTo>
                <a:cubicBezTo>
                  <a:pt x="460475" y="263908"/>
                  <a:pt x="461155" y="264333"/>
                  <a:pt x="461817" y="264758"/>
                </a:cubicBezTo>
                <a:cubicBezTo>
                  <a:pt x="466354" y="258437"/>
                  <a:pt x="470892" y="252115"/>
                  <a:pt x="475938" y="245081"/>
                </a:cubicBezTo>
                <a:cubicBezTo>
                  <a:pt x="479405" y="244911"/>
                  <a:pt x="484196" y="243279"/>
                  <a:pt x="489362" y="248292"/>
                </a:cubicBezTo>
                <a:cubicBezTo>
                  <a:pt x="484332" y="253713"/>
                  <a:pt x="477858" y="258589"/>
                  <a:pt x="478011" y="266899"/>
                </a:cubicBezTo>
                <a:cubicBezTo>
                  <a:pt x="476499" y="267714"/>
                  <a:pt x="474986" y="268513"/>
                  <a:pt x="473475" y="269329"/>
                </a:cubicBezTo>
                <a:cubicBezTo>
                  <a:pt x="473848" y="269736"/>
                  <a:pt x="474222" y="270127"/>
                  <a:pt x="474579" y="270535"/>
                </a:cubicBezTo>
                <a:cubicBezTo>
                  <a:pt x="475683" y="269295"/>
                  <a:pt x="476805" y="268054"/>
                  <a:pt x="477909" y="266814"/>
                </a:cubicBezTo>
                <a:cubicBezTo>
                  <a:pt x="480322" y="264129"/>
                  <a:pt x="482735" y="261461"/>
                  <a:pt x="485386" y="258521"/>
                </a:cubicBezTo>
                <a:cubicBezTo>
                  <a:pt x="487680" y="260476"/>
                  <a:pt x="489549" y="262056"/>
                  <a:pt x="492948" y="264945"/>
                </a:cubicBezTo>
                <a:cubicBezTo>
                  <a:pt x="491843" y="261087"/>
                  <a:pt x="491351" y="259337"/>
                  <a:pt x="490824" y="257536"/>
                </a:cubicBezTo>
                <a:cubicBezTo>
                  <a:pt x="493661" y="255837"/>
                  <a:pt x="496414" y="254188"/>
                  <a:pt x="499150" y="252557"/>
                </a:cubicBezTo>
                <a:cubicBezTo>
                  <a:pt x="495327" y="252540"/>
                  <a:pt x="492132" y="252880"/>
                  <a:pt x="492642" y="247205"/>
                </a:cubicBezTo>
                <a:cubicBezTo>
                  <a:pt x="496244" y="246967"/>
                  <a:pt x="499829" y="246712"/>
                  <a:pt x="503415" y="246474"/>
                </a:cubicBezTo>
                <a:cubicBezTo>
                  <a:pt x="506083" y="248377"/>
                  <a:pt x="506677" y="250756"/>
                  <a:pt x="505216" y="253747"/>
                </a:cubicBezTo>
                <a:cubicBezTo>
                  <a:pt x="502905" y="258488"/>
                  <a:pt x="499405" y="263126"/>
                  <a:pt x="498742" y="268105"/>
                </a:cubicBezTo>
                <a:cubicBezTo>
                  <a:pt x="497977" y="273764"/>
                  <a:pt x="495207" y="279762"/>
                  <a:pt x="498368" y="285607"/>
                </a:cubicBezTo>
                <a:cubicBezTo>
                  <a:pt x="491996" y="285641"/>
                  <a:pt x="487544" y="288428"/>
                  <a:pt x="485046" y="294681"/>
                </a:cubicBezTo>
                <a:cubicBezTo>
                  <a:pt x="486830" y="296262"/>
                  <a:pt x="488394" y="297706"/>
                  <a:pt x="489974" y="299167"/>
                </a:cubicBezTo>
                <a:close/>
                <a:moveTo>
                  <a:pt x="1502428" y="846151"/>
                </a:moveTo>
                <a:cubicBezTo>
                  <a:pt x="1503974" y="844349"/>
                  <a:pt x="1505385" y="842412"/>
                  <a:pt x="1507084" y="840764"/>
                </a:cubicBezTo>
                <a:cubicBezTo>
                  <a:pt x="1509429" y="838470"/>
                  <a:pt x="1511893" y="834664"/>
                  <a:pt x="1514476" y="834528"/>
                </a:cubicBezTo>
                <a:cubicBezTo>
                  <a:pt x="1521255" y="834188"/>
                  <a:pt x="1523447" y="830025"/>
                  <a:pt x="1525572" y="824910"/>
                </a:cubicBezTo>
                <a:cubicBezTo>
                  <a:pt x="1526982" y="821529"/>
                  <a:pt x="1528631" y="818181"/>
                  <a:pt x="1530635" y="815106"/>
                </a:cubicBezTo>
                <a:cubicBezTo>
                  <a:pt x="1533813" y="810229"/>
                  <a:pt x="1535530" y="805522"/>
                  <a:pt x="1530805" y="799795"/>
                </a:cubicBezTo>
                <a:cubicBezTo>
                  <a:pt x="1525844" y="808071"/>
                  <a:pt x="1521698" y="816839"/>
                  <a:pt x="1512691" y="823534"/>
                </a:cubicBezTo>
                <a:cubicBezTo>
                  <a:pt x="1513133" y="820084"/>
                  <a:pt x="1513388" y="818147"/>
                  <a:pt x="1513813" y="814851"/>
                </a:cubicBezTo>
                <a:cubicBezTo>
                  <a:pt x="1509395" y="822225"/>
                  <a:pt x="1505742" y="828309"/>
                  <a:pt x="1502547" y="833661"/>
                </a:cubicBezTo>
                <a:cubicBezTo>
                  <a:pt x="1502547" y="838130"/>
                  <a:pt x="1502547" y="842191"/>
                  <a:pt x="1502547" y="846252"/>
                </a:cubicBezTo>
                <a:cubicBezTo>
                  <a:pt x="1499608" y="847714"/>
                  <a:pt x="1496668" y="849175"/>
                  <a:pt x="1495071" y="849957"/>
                </a:cubicBezTo>
                <a:cubicBezTo>
                  <a:pt x="1494612" y="854256"/>
                  <a:pt x="1494323" y="857043"/>
                  <a:pt x="1494017" y="859829"/>
                </a:cubicBezTo>
                <a:cubicBezTo>
                  <a:pt x="1491570" y="863517"/>
                  <a:pt x="1488936" y="867085"/>
                  <a:pt x="1486710" y="870908"/>
                </a:cubicBezTo>
                <a:cubicBezTo>
                  <a:pt x="1483754" y="875972"/>
                  <a:pt x="1481970" y="882021"/>
                  <a:pt x="1478112" y="886218"/>
                </a:cubicBezTo>
                <a:cubicBezTo>
                  <a:pt x="1471961" y="892913"/>
                  <a:pt x="1469990" y="901189"/>
                  <a:pt x="1466829" y="909090"/>
                </a:cubicBezTo>
                <a:cubicBezTo>
                  <a:pt x="1465894" y="910568"/>
                  <a:pt x="1464960" y="912030"/>
                  <a:pt x="1464026" y="913508"/>
                </a:cubicBezTo>
                <a:cubicBezTo>
                  <a:pt x="1464535" y="913712"/>
                  <a:pt x="1465062" y="913899"/>
                  <a:pt x="1465571" y="914103"/>
                </a:cubicBezTo>
                <a:cubicBezTo>
                  <a:pt x="1465962" y="912404"/>
                  <a:pt x="1466353" y="910721"/>
                  <a:pt x="1466727" y="909022"/>
                </a:cubicBezTo>
                <a:cubicBezTo>
                  <a:pt x="1470041" y="908580"/>
                  <a:pt x="1473372" y="908156"/>
                  <a:pt x="1478605" y="907459"/>
                </a:cubicBezTo>
                <a:cubicBezTo>
                  <a:pt x="1478877" y="906439"/>
                  <a:pt x="1479642" y="903466"/>
                  <a:pt x="1480423" y="900492"/>
                </a:cubicBezTo>
                <a:lnTo>
                  <a:pt x="1480338" y="900611"/>
                </a:lnTo>
                <a:cubicBezTo>
                  <a:pt x="1483193" y="900016"/>
                  <a:pt x="1486048" y="899421"/>
                  <a:pt x="1488902" y="898827"/>
                </a:cubicBezTo>
                <a:cubicBezTo>
                  <a:pt x="1488274" y="903585"/>
                  <a:pt x="1487628" y="908342"/>
                  <a:pt x="1486999" y="913100"/>
                </a:cubicBezTo>
                <a:cubicBezTo>
                  <a:pt x="1491587" y="908801"/>
                  <a:pt x="1495716" y="906099"/>
                  <a:pt x="1501528" y="905386"/>
                </a:cubicBezTo>
                <a:cubicBezTo>
                  <a:pt x="1507424" y="904655"/>
                  <a:pt x="1511282" y="907374"/>
                  <a:pt x="1515155" y="912336"/>
                </a:cubicBezTo>
                <a:cubicBezTo>
                  <a:pt x="1521289" y="901563"/>
                  <a:pt x="1526914" y="891724"/>
                  <a:pt x="1532522" y="881902"/>
                </a:cubicBezTo>
                <a:cubicBezTo>
                  <a:pt x="1531859" y="881478"/>
                  <a:pt x="1531179" y="881053"/>
                  <a:pt x="1530517" y="880628"/>
                </a:cubicBezTo>
                <a:cubicBezTo>
                  <a:pt x="1525980" y="886932"/>
                  <a:pt x="1521443" y="893253"/>
                  <a:pt x="1516090" y="900713"/>
                </a:cubicBezTo>
                <a:cubicBezTo>
                  <a:pt x="1512947" y="900509"/>
                  <a:pt x="1508409" y="900203"/>
                  <a:pt x="1502003" y="899795"/>
                </a:cubicBezTo>
                <a:cubicBezTo>
                  <a:pt x="1504331" y="896244"/>
                  <a:pt x="1505096" y="893967"/>
                  <a:pt x="1506693" y="892862"/>
                </a:cubicBezTo>
                <a:cubicBezTo>
                  <a:pt x="1511825" y="889311"/>
                  <a:pt x="1513813" y="884349"/>
                  <a:pt x="1514322" y="878470"/>
                </a:cubicBezTo>
                <a:cubicBezTo>
                  <a:pt x="1515852" y="877688"/>
                  <a:pt x="1517364" y="876907"/>
                  <a:pt x="1518894" y="876125"/>
                </a:cubicBezTo>
                <a:cubicBezTo>
                  <a:pt x="1518520" y="875700"/>
                  <a:pt x="1518146" y="875258"/>
                  <a:pt x="1517772" y="874834"/>
                </a:cubicBezTo>
                <a:cubicBezTo>
                  <a:pt x="1516651" y="876074"/>
                  <a:pt x="1515530" y="877314"/>
                  <a:pt x="1514408" y="878555"/>
                </a:cubicBezTo>
                <a:cubicBezTo>
                  <a:pt x="1511859" y="881325"/>
                  <a:pt x="1509310" y="884111"/>
                  <a:pt x="1506795" y="886864"/>
                </a:cubicBezTo>
                <a:cubicBezTo>
                  <a:pt x="1504331" y="884672"/>
                  <a:pt x="1502666" y="883194"/>
                  <a:pt x="1501001" y="881715"/>
                </a:cubicBezTo>
                <a:cubicBezTo>
                  <a:pt x="1502395" y="886320"/>
                  <a:pt x="1501714" y="889515"/>
                  <a:pt x="1497722" y="890891"/>
                </a:cubicBezTo>
                <a:cubicBezTo>
                  <a:pt x="1498622" y="893525"/>
                  <a:pt x="1499319" y="895547"/>
                  <a:pt x="1500474" y="898929"/>
                </a:cubicBezTo>
                <a:cubicBezTo>
                  <a:pt x="1495971" y="898929"/>
                  <a:pt x="1492402" y="898929"/>
                  <a:pt x="1488834" y="898929"/>
                </a:cubicBezTo>
                <a:cubicBezTo>
                  <a:pt x="1486166" y="897009"/>
                  <a:pt x="1485606" y="894647"/>
                  <a:pt x="1487084" y="891656"/>
                </a:cubicBezTo>
                <a:cubicBezTo>
                  <a:pt x="1489429" y="886915"/>
                  <a:pt x="1492845" y="882276"/>
                  <a:pt x="1493609" y="877263"/>
                </a:cubicBezTo>
                <a:cubicBezTo>
                  <a:pt x="1494458" y="871622"/>
                  <a:pt x="1496973" y="865607"/>
                  <a:pt x="1493932" y="859744"/>
                </a:cubicBezTo>
                <a:cubicBezTo>
                  <a:pt x="1500457" y="859795"/>
                  <a:pt x="1504824" y="856839"/>
                  <a:pt x="1507169" y="850891"/>
                </a:cubicBezTo>
                <a:cubicBezTo>
                  <a:pt x="1505385" y="849090"/>
                  <a:pt x="1503906" y="847612"/>
                  <a:pt x="1502428" y="846151"/>
                </a:cubicBezTo>
                <a:close/>
                <a:moveTo>
                  <a:pt x="681800" y="107171"/>
                </a:moveTo>
                <a:cubicBezTo>
                  <a:pt x="685471" y="103976"/>
                  <a:pt x="689379" y="101003"/>
                  <a:pt x="692760" y="97519"/>
                </a:cubicBezTo>
                <a:cubicBezTo>
                  <a:pt x="698674" y="91436"/>
                  <a:pt x="704264" y="85047"/>
                  <a:pt x="710007" y="78777"/>
                </a:cubicBezTo>
                <a:cubicBezTo>
                  <a:pt x="709498" y="78233"/>
                  <a:pt x="708988" y="77672"/>
                  <a:pt x="708478" y="77128"/>
                </a:cubicBezTo>
                <a:cubicBezTo>
                  <a:pt x="705301" y="79609"/>
                  <a:pt x="702225" y="82226"/>
                  <a:pt x="698928" y="84537"/>
                </a:cubicBezTo>
                <a:cubicBezTo>
                  <a:pt x="696906" y="85947"/>
                  <a:pt x="694612" y="87001"/>
                  <a:pt x="692336" y="87969"/>
                </a:cubicBezTo>
                <a:cubicBezTo>
                  <a:pt x="690891" y="88598"/>
                  <a:pt x="689039" y="88428"/>
                  <a:pt x="687765" y="89244"/>
                </a:cubicBezTo>
                <a:cubicBezTo>
                  <a:pt x="675870" y="96703"/>
                  <a:pt x="671639" y="109567"/>
                  <a:pt x="665607" y="121155"/>
                </a:cubicBezTo>
                <a:cubicBezTo>
                  <a:pt x="665522" y="121325"/>
                  <a:pt x="666168" y="121903"/>
                  <a:pt x="667391" y="123466"/>
                </a:cubicBezTo>
                <a:cubicBezTo>
                  <a:pt x="672352" y="117876"/>
                  <a:pt x="677127" y="112472"/>
                  <a:pt x="681902" y="107086"/>
                </a:cubicBezTo>
                <a:lnTo>
                  <a:pt x="681800" y="107171"/>
                </a:lnTo>
                <a:close/>
                <a:moveTo>
                  <a:pt x="1310568" y="1038147"/>
                </a:moveTo>
                <a:cubicBezTo>
                  <a:pt x="1309293" y="1038708"/>
                  <a:pt x="1307696" y="1038963"/>
                  <a:pt x="1306813" y="1039897"/>
                </a:cubicBezTo>
                <a:cubicBezTo>
                  <a:pt x="1298758" y="1048393"/>
                  <a:pt x="1290789" y="1056974"/>
                  <a:pt x="1282904" y="1065641"/>
                </a:cubicBezTo>
                <a:cubicBezTo>
                  <a:pt x="1281613" y="1067051"/>
                  <a:pt x="1280848" y="1068937"/>
                  <a:pt x="1279828" y="1070602"/>
                </a:cubicBezTo>
                <a:cubicBezTo>
                  <a:pt x="1286133" y="1066830"/>
                  <a:pt x="1290993" y="1060679"/>
                  <a:pt x="1297161" y="1058759"/>
                </a:cubicBezTo>
                <a:cubicBezTo>
                  <a:pt x="1304825" y="1056363"/>
                  <a:pt x="1309430" y="1050874"/>
                  <a:pt x="1315257" y="1046609"/>
                </a:cubicBezTo>
                <a:cubicBezTo>
                  <a:pt x="1316872" y="1045420"/>
                  <a:pt x="1318028" y="1043194"/>
                  <a:pt x="1318707" y="1041206"/>
                </a:cubicBezTo>
                <a:cubicBezTo>
                  <a:pt x="1320423" y="1036193"/>
                  <a:pt x="1321459" y="1030959"/>
                  <a:pt x="1325861" y="1027238"/>
                </a:cubicBezTo>
                <a:cubicBezTo>
                  <a:pt x="1326659" y="1026558"/>
                  <a:pt x="1326354" y="1024553"/>
                  <a:pt x="1326541" y="1023143"/>
                </a:cubicBezTo>
                <a:cubicBezTo>
                  <a:pt x="1325946" y="1022803"/>
                  <a:pt x="1325351" y="1022463"/>
                  <a:pt x="1324757" y="1022123"/>
                </a:cubicBezTo>
                <a:cubicBezTo>
                  <a:pt x="1319982" y="1027493"/>
                  <a:pt x="1315207" y="1032862"/>
                  <a:pt x="1310432" y="1038232"/>
                </a:cubicBezTo>
                <a:cubicBezTo>
                  <a:pt x="1310448" y="1038249"/>
                  <a:pt x="1310568" y="1038147"/>
                  <a:pt x="1310568" y="1038147"/>
                </a:cubicBezTo>
                <a:close/>
                <a:moveTo>
                  <a:pt x="887441" y="1036465"/>
                </a:moveTo>
                <a:cubicBezTo>
                  <a:pt x="894952" y="1027985"/>
                  <a:pt x="904842" y="1021087"/>
                  <a:pt x="905419" y="1008818"/>
                </a:cubicBezTo>
                <a:cubicBezTo>
                  <a:pt x="909837" y="1006881"/>
                  <a:pt x="913677" y="1005199"/>
                  <a:pt x="916651" y="1003907"/>
                </a:cubicBezTo>
                <a:cubicBezTo>
                  <a:pt x="917365" y="999727"/>
                  <a:pt x="917977" y="996244"/>
                  <a:pt x="918622" y="992420"/>
                </a:cubicBezTo>
                <a:cubicBezTo>
                  <a:pt x="914612" y="995513"/>
                  <a:pt x="910755" y="998334"/>
                  <a:pt x="907085" y="1001375"/>
                </a:cubicBezTo>
                <a:cubicBezTo>
                  <a:pt x="901001" y="1006405"/>
                  <a:pt x="896668" y="1014646"/>
                  <a:pt x="886609" y="1012132"/>
                </a:cubicBezTo>
                <a:cubicBezTo>
                  <a:pt x="886167" y="1012030"/>
                  <a:pt x="885606" y="1012590"/>
                  <a:pt x="885063" y="1012760"/>
                </a:cubicBezTo>
                <a:cubicBezTo>
                  <a:pt x="875360" y="1015870"/>
                  <a:pt x="869379" y="1023890"/>
                  <a:pt x="862174" y="1030449"/>
                </a:cubicBezTo>
                <a:cubicBezTo>
                  <a:pt x="866898" y="1027544"/>
                  <a:pt x="871605" y="1024638"/>
                  <a:pt x="876328" y="1021732"/>
                </a:cubicBezTo>
                <a:cubicBezTo>
                  <a:pt x="873881" y="1028325"/>
                  <a:pt x="871367" y="1034035"/>
                  <a:pt x="865623" y="1037926"/>
                </a:cubicBezTo>
                <a:cubicBezTo>
                  <a:pt x="861257" y="1040866"/>
                  <a:pt x="857858" y="1045301"/>
                  <a:pt x="854222" y="1049243"/>
                </a:cubicBezTo>
                <a:cubicBezTo>
                  <a:pt x="853355" y="1050194"/>
                  <a:pt x="853270" y="1051877"/>
                  <a:pt x="852590" y="1053916"/>
                </a:cubicBezTo>
                <a:cubicBezTo>
                  <a:pt x="863058" y="1044927"/>
                  <a:pt x="872777" y="1036601"/>
                  <a:pt x="883907" y="1027051"/>
                </a:cubicBezTo>
                <a:cubicBezTo>
                  <a:pt x="885505" y="1031282"/>
                  <a:pt x="886507" y="1033899"/>
                  <a:pt x="887493" y="1036533"/>
                </a:cubicBezTo>
                <a:cubicBezTo>
                  <a:pt x="882446" y="1035904"/>
                  <a:pt x="878164" y="1036278"/>
                  <a:pt x="878860" y="1043584"/>
                </a:cubicBezTo>
                <a:cubicBezTo>
                  <a:pt x="881885" y="1041104"/>
                  <a:pt x="884672" y="1038793"/>
                  <a:pt x="887441" y="1036465"/>
                </a:cubicBezTo>
                <a:close/>
                <a:moveTo>
                  <a:pt x="1104927" y="108853"/>
                </a:moveTo>
                <a:cubicBezTo>
                  <a:pt x="1097501" y="117349"/>
                  <a:pt x="1087458" y="124163"/>
                  <a:pt x="1087017" y="136313"/>
                </a:cubicBezTo>
                <a:cubicBezTo>
                  <a:pt x="1082684" y="138437"/>
                  <a:pt x="1078945" y="140255"/>
                  <a:pt x="1076345" y="141546"/>
                </a:cubicBezTo>
                <a:cubicBezTo>
                  <a:pt x="1075190" y="146117"/>
                  <a:pt x="1074374" y="149397"/>
                  <a:pt x="1073100" y="154443"/>
                </a:cubicBezTo>
                <a:cubicBezTo>
                  <a:pt x="1080645" y="147765"/>
                  <a:pt x="1086796" y="142056"/>
                  <a:pt x="1093287" y="136754"/>
                </a:cubicBezTo>
                <a:cubicBezTo>
                  <a:pt x="1095529" y="134936"/>
                  <a:pt x="1098554" y="133271"/>
                  <a:pt x="1101324" y="133084"/>
                </a:cubicBezTo>
                <a:cubicBezTo>
                  <a:pt x="1111315" y="132387"/>
                  <a:pt x="1124213" y="124554"/>
                  <a:pt x="1129990" y="114851"/>
                </a:cubicBezTo>
                <a:cubicBezTo>
                  <a:pt x="1125368" y="117876"/>
                  <a:pt x="1120831" y="120867"/>
                  <a:pt x="1116277" y="123840"/>
                </a:cubicBezTo>
                <a:cubicBezTo>
                  <a:pt x="1115751" y="123347"/>
                  <a:pt x="1115207" y="122838"/>
                  <a:pt x="1114680" y="122345"/>
                </a:cubicBezTo>
                <a:cubicBezTo>
                  <a:pt x="1118605" y="118216"/>
                  <a:pt x="1119761" y="112557"/>
                  <a:pt x="1124859" y="108819"/>
                </a:cubicBezTo>
                <a:cubicBezTo>
                  <a:pt x="1129804" y="105200"/>
                  <a:pt x="1133950" y="100425"/>
                  <a:pt x="1138248" y="95956"/>
                </a:cubicBezTo>
                <a:cubicBezTo>
                  <a:pt x="1139081" y="95089"/>
                  <a:pt x="1139013" y="93373"/>
                  <a:pt x="1139455" y="91708"/>
                </a:cubicBezTo>
                <a:cubicBezTo>
                  <a:pt x="1129191" y="100510"/>
                  <a:pt x="1119489" y="108819"/>
                  <a:pt x="1108359" y="118369"/>
                </a:cubicBezTo>
                <a:cubicBezTo>
                  <a:pt x="1106796" y="114070"/>
                  <a:pt x="1105827" y="111436"/>
                  <a:pt x="1104859" y="108785"/>
                </a:cubicBezTo>
                <a:cubicBezTo>
                  <a:pt x="1109990" y="109533"/>
                  <a:pt x="1114086" y="108921"/>
                  <a:pt x="1113559" y="101682"/>
                </a:cubicBezTo>
                <a:cubicBezTo>
                  <a:pt x="1110483" y="104231"/>
                  <a:pt x="1107714" y="106542"/>
                  <a:pt x="1104927" y="108853"/>
                </a:cubicBezTo>
                <a:close/>
                <a:moveTo>
                  <a:pt x="1577245" y="834307"/>
                </a:moveTo>
                <a:lnTo>
                  <a:pt x="1577245" y="834307"/>
                </a:lnTo>
                <a:cubicBezTo>
                  <a:pt x="1580236" y="832828"/>
                  <a:pt x="1583209" y="831350"/>
                  <a:pt x="1585946" y="829991"/>
                </a:cubicBezTo>
                <a:cubicBezTo>
                  <a:pt x="1593796" y="835479"/>
                  <a:pt x="1594849" y="835190"/>
                  <a:pt x="1596549" y="827204"/>
                </a:cubicBezTo>
                <a:cubicBezTo>
                  <a:pt x="1593847" y="826881"/>
                  <a:pt x="1591825" y="832183"/>
                  <a:pt x="1588647" y="828105"/>
                </a:cubicBezTo>
                <a:cubicBezTo>
                  <a:pt x="1586319" y="825131"/>
                  <a:pt x="1587882" y="822854"/>
                  <a:pt x="1589174" y="820356"/>
                </a:cubicBezTo>
                <a:cubicBezTo>
                  <a:pt x="1589429" y="819846"/>
                  <a:pt x="1589803" y="819354"/>
                  <a:pt x="1589854" y="818810"/>
                </a:cubicBezTo>
                <a:cubicBezTo>
                  <a:pt x="1589888" y="818351"/>
                  <a:pt x="1589547" y="817858"/>
                  <a:pt x="1589531" y="817790"/>
                </a:cubicBezTo>
                <a:cubicBezTo>
                  <a:pt x="1587543" y="818147"/>
                  <a:pt x="1585623" y="818487"/>
                  <a:pt x="1583193" y="818929"/>
                </a:cubicBezTo>
                <a:cubicBezTo>
                  <a:pt x="1585962" y="811078"/>
                  <a:pt x="1585962" y="811078"/>
                  <a:pt x="1584824" y="807221"/>
                </a:cubicBezTo>
                <a:cubicBezTo>
                  <a:pt x="1583634" y="808156"/>
                  <a:pt x="1582156" y="808750"/>
                  <a:pt x="1581680" y="809804"/>
                </a:cubicBezTo>
                <a:cubicBezTo>
                  <a:pt x="1577823" y="818079"/>
                  <a:pt x="1570585" y="824026"/>
                  <a:pt x="1567900" y="833491"/>
                </a:cubicBezTo>
                <a:cubicBezTo>
                  <a:pt x="1565606" y="841580"/>
                  <a:pt x="1558894" y="848360"/>
                  <a:pt x="1554390" y="855887"/>
                </a:cubicBezTo>
                <a:cubicBezTo>
                  <a:pt x="1549021" y="864876"/>
                  <a:pt x="1543940" y="874052"/>
                  <a:pt x="1537925" y="884536"/>
                </a:cubicBezTo>
                <a:cubicBezTo>
                  <a:pt x="1541578" y="882412"/>
                  <a:pt x="1543668" y="881138"/>
                  <a:pt x="1545826" y="879948"/>
                </a:cubicBezTo>
                <a:cubicBezTo>
                  <a:pt x="1550278" y="877501"/>
                  <a:pt x="1555394" y="875530"/>
                  <a:pt x="1552471" y="868648"/>
                </a:cubicBezTo>
                <a:cubicBezTo>
                  <a:pt x="1552148" y="867867"/>
                  <a:pt x="1552675" y="866320"/>
                  <a:pt x="1553338" y="865607"/>
                </a:cubicBezTo>
                <a:cubicBezTo>
                  <a:pt x="1557296" y="861257"/>
                  <a:pt x="1561426" y="857060"/>
                  <a:pt x="1565487" y="852812"/>
                </a:cubicBezTo>
                <a:cubicBezTo>
                  <a:pt x="1564450" y="855972"/>
                  <a:pt x="1563413" y="859116"/>
                  <a:pt x="1562054" y="863245"/>
                </a:cubicBezTo>
                <a:cubicBezTo>
                  <a:pt x="1566761" y="860594"/>
                  <a:pt x="1567611" y="856652"/>
                  <a:pt x="1568631" y="852812"/>
                </a:cubicBezTo>
                <a:cubicBezTo>
                  <a:pt x="1577908" y="850619"/>
                  <a:pt x="1576311" y="841631"/>
                  <a:pt x="1579301" y="835530"/>
                </a:cubicBezTo>
                <a:cubicBezTo>
                  <a:pt x="1579318" y="835462"/>
                  <a:pt x="1577959" y="834732"/>
                  <a:pt x="1577245" y="834307"/>
                </a:cubicBezTo>
                <a:close/>
                <a:moveTo>
                  <a:pt x="426762" y="292404"/>
                </a:moveTo>
                <a:cubicBezTo>
                  <a:pt x="427901" y="289312"/>
                  <a:pt x="429022" y="286219"/>
                  <a:pt x="430161" y="283126"/>
                </a:cubicBezTo>
                <a:cubicBezTo>
                  <a:pt x="429515" y="282855"/>
                  <a:pt x="428870" y="282566"/>
                  <a:pt x="428223" y="282294"/>
                </a:cubicBezTo>
                <a:cubicBezTo>
                  <a:pt x="426780" y="285658"/>
                  <a:pt x="425318" y="289040"/>
                  <a:pt x="423873" y="292404"/>
                </a:cubicBezTo>
                <a:cubicBezTo>
                  <a:pt x="415122" y="294647"/>
                  <a:pt x="416057" y="303330"/>
                  <a:pt x="412794" y="309227"/>
                </a:cubicBezTo>
                <a:cubicBezTo>
                  <a:pt x="412727" y="309363"/>
                  <a:pt x="414324" y="310416"/>
                  <a:pt x="415140" y="311045"/>
                </a:cubicBezTo>
                <a:lnTo>
                  <a:pt x="415106" y="310994"/>
                </a:lnTo>
                <a:cubicBezTo>
                  <a:pt x="412149" y="312489"/>
                  <a:pt x="409193" y="313968"/>
                  <a:pt x="406456" y="315361"/>
                </a:cubicBezTo>
                <a:cubicBezTo>
                  <a:pt x="398538" y="309923"/>
                  <a:pt x="397671" y="310144"/>
                  <a:pt x="395751" y="318097"/>
                </a:cubicBezTo>
                <a:cubicBezTo>
                  <a:pt x="398470" y="318657"/>
                  <a:pt x="400458" y="313220"/>
                  <a:pt x="403636" y="317213"/>
                </a:cubicBezTo>
                <a:cubicBezTo>
                  <a:pt x="405964" y="320136"/>
                  <a:pt x="404622" y="322413"/>
                  <a:pt x="403262" y="324911"/>
                </a:cubicBezTo>
                <a:cubicBezTo>
                  <a:pt x="402990" y="325403"/>
                  <a:pt x="402633" y="325896"/>
                  <a:pt x="402548" y="326440"/>
                </a:cubicBezTo>
                <a:cubicBezTo>
                  <a:pt x="402480" y="326899"/>
                  <a:pt x="402769" y="327408"/>
                  <a:pt x="402837" y="327714"/>
                </a:cubicBezTo>
                <a:cubicBezTo>
                  <a:pt x="404757" y="327306"/>
                  <a:pt x="406660" y="326916"/>
                  <a:pt x="409481" y="326321"/>
                </a:cubicBezTo>
                <a:cubicBezTo>
                  <a:pt x="407986" y="330671"/>
                  <a:pt x="406881" y="333883"/>
                  <a:pt x="405777" y="337077"/>
                </a:cubicBezTo>
                <a:cubicBezTo>
                  <a:pt x="406440" y="337434"/>
                  <a:pt x="407119" y="337791"/>
                  <a:pt x="407782" y="338131"/>
                </a:cubicBezTo>
                <a:cubicBezTo>
                  <a:pt x="409005" y="336856"/>
                  <a:pt x="410535" y="335752"/>
                  <a:pt x="411401" y="334256"/>
                </a:cubicBezTo>
                <a:cubicBezTo>
                  <a:pt x="415802" y="326661"/>
                  <a:pt x="421324" y="320000"/>
                  <a:pt x="424791" y="311504"/>
                </a:cubicBezTo>
                <a:cubicBezTo>
                  <a:pt x="429498" y="299949"/>
                  <a:pt x="437655" y="289804"/>
                  <a:pt x="444213" y="278980"/>
                </a:cubicBezTo>
                <a:cubicBezTo>
                  <a:pt x="447544" y="273475"/>
                  <a:pt x="450586" y="267816"/>
                  <a:pt x="453763" y="262209"/>
                </a:cubicBezTo>
                <a:cubicBezTo>
                  <a:pt x="451317" y="262515"/>
                  <a:pt x="450177" y="263840"/>
                  <a:pt x="448734" y="264520"/>
                </a:cubicBezTo>
                <a:cubicBezTo>
                  <a:pt x="443075" y="267137"/>
                  <a:pt x="436754" y="269125"/>
                  <a:pt x="440016" y="277672"/>
                </a:cubicBezTo>
                <a:cubicBezTo>
                  <a:pt x="440220" y="278216"/>
                  <a:pt x="439575" y="279303"/>
                  <a:pt x="439048" y="279864"/>
                </a:cubicBezTo>
                <a:cubicBezTo>
                  <a:pt x="434970" y="284078"/>
                  <a:pt x="430858" y="288224"/>
                  <a:pt x="426762" y="292404"/>
                </a:cubicBezTo>
                <a:close/>
                <a:moveTo>
                  <a:pt x="1186694" y="1015717"/>
                </a:moveTo>
                <a:cubicBezTo>
                  <a:pt x="1179183" y="1016771"/>
                  <a:pt x="1175988" y="1022718"/>
                  <a:pt x="1171842" y="1027476"/>
                </a:cubicBezTo>
                <a:cubicBezTo>
                  <a:pt x="1167271" y="1032726"/>
                  <a:pt x="1163142" y="1038402"/>
                  <a:pt x="1158164" y="1043228"/>
                </a:cubicBezTo>
                <a:cubicBezTo>
                  <a:pt x="1153355" y="1047883"/>
                  <a:pt x="1148138" y="1052420"/>
                  <a:pt x="1142360" y="1055700"/>
                </a:cubicBezTo>
                <a:cubicBezTo>
                  <a:pt x="1131944" y="1061596"/>
                  <a:pt x="1132046" y="1071061"/>
                  <a:pt x="1131485" y="1082191"/>
                </a:cubicBezTo>
                <a:cubicBezTo>
                  <a:pt x="1146184" y="1072862"/>
                  <a:pt x="1161919" y="1067442"/>
                  <a:pt x="1173321" y="1053389"/>
                </a:cubicBezTo>
                <a:cubicBezTo>
                  <a:pt x="1170228" y="1052828"/>
                  <a:pt x="1168359" y="1052488"/>
                  <a:pt x="1165232" y="1051928"/>
                </a:cubicBezTo>
                <a:cubicBezTo>
                  <a:pt x="1169480" y="1047968"/>
                  <a:pt x="1172810" y="1044876"/>
                  <a:pt x="1175988" y="1041902"/>
                </a:cubicBezTo>
                <a:cubicBezTo>
                  <a:pt x="1174374" y="1038980"/>
                  <a:pt x="1173201" y="1036838"/>
                  <a:pt x="1171910" y="1034511"/>
                </a:cubicBezTo>
                <a:cubicBezTo>
                  <a:pt x="1176957" y="1028121"/>
                  <a:pt x="1181749" y="1022021"/>
                  <a:pt x="1186694" y="1015717"/>
                </a:cubicBezTo>
                <a:close/>
                <a:moveTo>
                  <a:pt x="820543" y="110586"/>
                </a:moveTo>
                <a:cubicBezTo>
                  <a:pt x="815564" y="116958"/>
                  <a:pt x="810687" y="123212"/>
                  <a:pt x="805793" y="129465"/>
                </a:cubicBezTo>
                <a:cubicBezTo>
                  <a:pt x="810212" y="127799"/>
                  <a:pt x="814103" y="125472"/>
                  <a:pt x="816720" y="122141"/>
                </a:cubicBezTo>
                <a:cubicBezTo>
                  <a:pt x="826422" y="109737"/>
                  <a:pt x="837790" y="98828"/>
                  <a:pt x="850314" y="89669"/>
                </a:cubicBezTo>
                <a:cubicBezTo>
                  <a:pt x="859863" y="82685"/>
                  <a:pt x="860220" y="74172"/>
                  <a:pt x="860746" y="64741"/>
                </a:cubicBezTo>
                <a:cubicBezTo>
                  <a:pt x="860084" y="64571"/>
                  <a:pt x="859438" y="64418"/>
                  <a:pt x="858776" y="64248"/>
                </a:cubicBezTo>
                <a:cubicBezTo>
                  <a:pt x="858266" y="67409"/>
                  <a:pt x="857739" y="70569"/>
                  <a:pt x="857043" y="74919"/>
                </a:cubicBezTo>
                <a:cubicBezTo>
                  <a:pt x="855343" y="71538"/>
                  <a:pt x="854137" y="69108"/>
                  <a:pt x="852420" y="65709"/>
                </a:cubicBezTo>
                <a:cubicBezTo>
                  <a:pt x="847543" y="72659"/>
                  <a:pt x="840916" y="75123"/>
                  <a:pt x="834544" y="78165"/>
                </a:cubicBezTo>
                <a:cubicBezTo>
                  <a:pt x="828427" y="81088"/>
                  <a:pt x="823669" y="85794"/>
                  <a:pt x="819693" y="92014"/>
                </a:cubicBezTo>
                <a:cubicBezTo>
                  <a:pt x="822208" y="92557"/>
                  <a:pt x="824077" y="92965"/>
                  <a:pt x="827119" y="93628"/>
                </a:cubicBezTo>
                <a:cubicBezTo>
                  <a:pt x="822888" y="97366"/>
                  <a:pt x="819642" y="100238"/>
                  <a:pt x="816176" y="103314"/>
                </a:cubicBezTo>
                <a:cubicBezTo>
                  <a:pt x="817739" y="105947"/>
                  <a:pt x="818997" y="108020"/>
                  <a:pt x="820543" y="110586"/>
                </a:cubicBezTo>
                <a:close/>
                <a:moveTo>
                  <a:pt x="895853" y="1040662"/>
                </a:moveTo>
                <a:cubicBezTo>
                  <a:pt x="896040" y="1040985"/>
                  <a:pt x="896226" y="1041307"/>
                  <a:pt x="896396" y="1041630"/>
                </a:cubicBezTo>
                <a:cubicBezTo>
                  <a:pt x="888410" y="1050347"/>
                  <a:pt x="880424" y="1059048"/>
                  <a:pt x="872437" y="1067765"/>
                </a:cubicBezTo>
                <a:cubicBezTo>
                  <a:pt x="872777" y="1068104"/>
                  <a:pt x="873117" y="1068444"/>
                  <a:pt x="873457" y="1068767"/>
                </a:cubicBezTo>
                <a:cubicBezTo>
                  <a:pt x="877331" y="1065997"/>
                  <a:pt x="881189" y="1063228"/>
                  <a:pt x="885063" y="1060475"/>
                </a:cubicBezTo>
                <a:cubicBezTo>
                  <a:pt x="885487" y="1060968"/>
                  <a:pt x="885930" y="1061460"/>
                  <a:pt x="886354" y="1061936"/>
                </a:cubicBezTo>
                <a:cubicBezTo>
                  <a:pt x="883193" y="1066592"/>
                  <a:pt x="880016" y="1071231"/>
                  <a:pt x="876855" y="1075887"/>
                </a:cubicBezTo>
                <a:cubicBezTo>
                  <a:pt x="880458" y="1074680"/>
                  <a:pt x="883227" y="1072539"/>
                  <a:pt x="885980" y="1070381"/>
                </a:cubicBezTo>
                <a:cubicBezTo>
                  <a:pt x="889056" y="1067968"/>
                  <a:pt x="891859" y="1063941"/>
                  <a:pt x="895241" y="1063398"/>
                </a:cubicBezTo>
                <a:cubicBezTo>
                  <a:pt x="903193" y="1062106"/>
                  <a:pt x="908172" y="1056770"/>
                  <a:pt x="913695" y="1052200"/>
                </a:cubicBezTo>
                <a:cubicBezTo>
                  <a:pt x="918724" y="1048036"/>
                  <a:pt x="923057" y="1043041"/>
                  <a:pt x="927696" y="1038402"/>
                </a:cubicBezTo>
                <a:cubicBezTo>
                  <a:pt x="927289" y="1037790"/>
                  <a:pt x="926880" y="1037195"/>
                  <a:pt x="926473" y="1036584"/>
                </a:cubicBezTo>
                <a:cubicBezTo>
                  <a:pt x="922242" y="1038742"/>
                  <a:pt x="918027" y="1040900"/>
                  <a:pt x="913100" y="1043415"/>
                </a:cubicBezTo>
                <a:cubicBezTo>
                  <a:pt x="913236" y="1041172"/>
                  <a:pt x="913338" y="1039727"/>
                  <a:pt x="913355" y="1039404"/>
                </a:cubicBezTo>
                <a:cubicBezTo>
                  <a:pt x="907968" y="1037467"/>
                  <a:pt x="903091" y="1035734"/>
                  <a:pt x="897484" y="1033712"/>
                </a:cubicBezTo>
                <a:cubicBezTo>
                  <a:pt x="894748" y="1036108"/>
                  <a:pt x="891689" y="1038793"/>
                  <a:pt x="888648" y="1041460"/>
                </a:cubicBezTo>
                <a:cubicBezTo>
                  <a:pt x="888886" y="1041851"/>
                  <a:pt x="889124" y="1042225"/>
                  <a:pt x="889362" y="1042616"/>
                </a:cubicBezTo>
                <a:cubicBezTo>
                  <a:pt x="891537" y="1041953"/>
                  <a:pt x="893695" y="1041307"/>
                  <a:pt x="895853" y="1040662"/>
                </a:cubicBezTo>
                <a:close/>
                <a:moveTo>
                  <a:pt x="1096906" y="104707"/>
                </a:moveTo>
                <a:cubicBezTo>
                  <a:pt x="1096601" y="104367"/>
                  <a:pt x="1096294" y="104010"/>
                  <a:pt x="1095988" y="103670"/>
                </a:cubicBezTo>
                <a:cubicBezTo>
                  <a:pt x="1103958" y="94970"/>
                  <a:pt x="1111944" y="86287"/>
                  <a:pt x="1119914" y="77587"/>
                </a:cubicBezTo>
                <a:cubicBezTo>
                  <a:pt x="1119574" y="77264"/>
                  <a:pt x="1119217" y="76924"/>
                  <a:pt x="1118877" y="76602"/>
                </a:cubicBezTo>
                <a:cubicBezTo>
                  <a:pt x="1115020" y="79354"/>
                  <a:pt x="1111163" y="82107"/>
                  <a:pt x="1107305" y="84860"/>
                </a:cubicBezTo>
                <a:cubicBezTo>
                  <a:pt x="1106864" y="84367"/>
                  <a:pt x="1106439" y="83891"/>
                  <a:pt x="1105997" y="83399"/>
                </a:cubicBezTo>
                <a:cubicBezTo>
                  <a:pt x="1109157" y="78760"/>
                  <a:pt x="1112335" y="74104"/>
                  <a:pt x="1115495" y="69465"/>
                </a:cubicBezTo>
                <a:cubicBezTo>
                  <a:pt x="1111910" y="70688"/>
                  <a:pt x="1109141" y="72795"/>
                  <a:pt x="1106388" y="74953"/>
                </a:cubicBezTo>
                <a:cubicBezTo>
                  <a:pt x="1103312" y="77366"/>
                  <a:pt x="1100559" y="81274"/>
                  <a:pt x="1097144" y="81988"/>
                </a:cubicBezTo>
                <a:cubicBezTo>
                  <a:pt x="1089413" y="83585"/>
                  <a:pt x="1084196" y="88615"/>
                  <a:pt x="1078657" y="93203"/>
                </a:cubicBezTo>
                <a:cubicBezTo>
                  <a:pt x="1073627" y="97349"/>
                  <a:pt x="1069293" y="102345"/>
                  <a:pt x="1064654" y="106967"/>
                </a:cubicBezTo>
                <a:cubicBezTo>
                  <a:pt x="1065063" y="107562"/>
                  <a:pt x="1065487" y="108173"/>
                  <a:pt x="1065895" y="108768"/>
                </a:cubicBezTo>
                <a:cubicBezTo>
                  <a:pt x="1070109" y="106627"/>
                  <a:pt x="1074323" y="104486"/>
                  <a:pt x="1079268" y="101971"/>
                </a:cubicBezTo>
                <a:cubicBezTo>
                  <a:pt x="1079115" y="104197"/>
                  <a:pt x="1079013" y="105658"/>
                  <a:pt x="1078996" y="105760"/>
                </a:cubicBezTo>
                <a:cubicBezTo>
                  <a:pt x="1084332" y="107918"/>
                  <a:pt x="1089056" y="109822"/>
                  <a:pt x="1094459" y="111997"/>
                </a:cubicBezTo>
                <a:cubicBezTo>
                  <a:pt x="1097229" y="109567"/>
                  <a:pt x="1100474" y="106729"/>
                  <a:pt x="1103720" y="103874"/>
                </a:cubicBezTo>
                <a:cubicBezTo>
                  <a:pt x="1103466" y="103483"/>
                  <a:pt x="1103227" y="103093"/>
                  <a:pt x="1102973" y="102702"/>
                </a:cubicBezTo>
                <a:cubicBezTo>
                  <a:pt x="1100967" y="103381"/>
                  <a:pt x="1098945" y="104044"/>
                  <a:pt x="1096906" y="104707"/>
                </a:cubicBezTo>
                <a:close/>
                <a:moveTo>
                  <a:pt x="63942" y="680407"/>
                </a:moveTo>
                <a:cubicBezTo>
                  <a:pt x="57553" y="703755"/>
                  <a:pt x="43092" y="724621"/>
                  <a:pt x="42175" y="750620"/>
                </a:cubicBezTo>
                <a:cubicBezTo>
                  <a:pt x="45284" y="750467"/>
                  <a:pt x="47867" y="750348"/>
                  <a:pt x="49787" y="750246"/>
                </a:cubicBezTo>
                <a:cubicBezTo>
                  <a:pt x="56703" y="726304"/>
                  <a:pt x="63313" y="703432"/>
                  <a:pt x="69974" y="680390"/>
                </a:cubicBezTo>
                <a:cubicBezTo>
                  <a:pt x="67629" y="680407"/>
                  <a:pt x="65794" y="680407"/>
                  <a:pt x="63942" y="680407"/>
                </a:cubicBezTo>
                <a:close/>
                <a:moveTo>
                  <a:pt x="1928205" y="464944"/>
                </a:moveTo>
                <a:cubicBezTo>
                  <a:pt x="1935155" y="441682"/>
                  <a:pt x="1949139" y="420696"/>
                  <a:pt x="1950193" y="394749"/>
                </a:cubicBezTo>
                <a:cubicBezTo>
                  <a:pt x="1947083" y="394902"/>
                  <a:pt x="1944501" y="395038"/>
                  <a:pt x="1942547" y="395123"/>
                </a:cubicBezTo>
                <a:cubicBezTo>
                  <a:pt x="1935665" y="419031"/>
                  <a:pt x="1929089" y="441886"/>
                  <a:pt x="1922462" y="464927"/>
                </a:cubicBezTo>
                <a:cubicBezTo>
                  <a:pt x="1924705" y="464944"/>
                  <a:pt x="1926557" y="464944"/>
                  <a:pt x="1928205" y="464944"/>
                </a:cubicBezTo>
                <a:close/>
                <a:moveTo>
                  <a:pt x="1300202" y="1022973"/>
                </a:moveTo>
                <a:cubicBezTo>
                  <a:pt x="1305402" y="1017756"/>
                  <a:pt x="1311349" y="1013508"/>
                  <a:pt x="1314867" y="1007748"/>
                </a:cubicBezTo>
                <a:cubicBezTo>
                  <a:pt x="1318197" y="1002293"/>
                  <a:pt x="1318979" y="995275"/>
                  <a:pt x="1320882" y="988988"/>
                </a:cubicBezTo>
                <a:cubicBezTo>
                  <a:pt x="1316600" y="988886"/>
                  <a:pt x="1316039" y="996872"/>
                  <a:pt x="1310602" y="992896"/>
                </a:cubicBezTo>
                <a:cubicBezTo>
                  <a:pt x="1307849" y="999761"/>
                  <a:pt x="1305164" y="1006456"/>
                  <a:pt x="1302463" y="1013168"/>
                </a:cubicBezTo>
                <a:cubicBezTo>
                  <a:pt x="1301868" y="1012981"/>
                  <a:pt x="1301273" y="1012794"/>
                  <a:pt x="1300678" y="1012607"/>
                </a:cubicBezTo>
                <a:cubicBezTo>
                  <a:pt x="1302497" y="1004196"/>
                  <a:pt x="1304298" y="995785"/>
                  <a:pt x="1306116" y="987374"/>
                </a:cubicBezTo>
                <a:cubicBezTo>
                  <a:pt x="1305521" y="987085"/>
                  <a:pt x="1304943" y="986813"/>
                  <a:pt x="1304348" y="986524"/>
                </a:cubicBezTo>
                <a:cubicBezTo>
                  <a:pt x="1299761" y="995224"/>
                  <a:pt x="1290636" y="1000594"/>
                  <a:pt x="1287084" y="1011061"/>
                </a:cubicBezTo>
                <a:cubicBezTo>
                  <a:pt x="1290482" y="1010177"/>
                  <a:pt x="1292811" y="1009583"/>
                  <a:pt x="1295223" y="1008954"/>
                </a:cubicBezTo>
                <a:cubicBezTo>
                  <a:pt x="1295734" y="1011571"/>
                  <a:pt x="1295734" y="1015003"/>
                  <a:pt x="1296566" y="1015207"/>
                </a:cubicBezTo>
                <a:cubicBezTo>
                  <a:pt x="1301103" y="1016380"/>
                  <a:pt x="1300457" y="1019880"/>
                  <a:pt x="1300202" y="1022973"/>
                </a:cubicBezTo>
                <a:close/>
                <a:moveTo>
                  <a:pt x="671435" y="156160"/>
                </a:moveTo>
                <a:cubicBezTo>
                  <a:pt x="674612" y="154545"/>
                  <a:pt x="678096" y="152778"/>
                  <a:pt x="682718" y="150416"/>
                </a:cubicBezTo>
                <a:cubicBezTo>
                  <a:pt x="684672" y="145404"/>
                  <a:pt x="687255" y="138794"/>
                  <a:pt x="689837" y="132183"/>
                </a:cubicBezTo>
                <a:cubicBezTo>
                  <a:pt x="690450" y="132336"/>
                  <a:pt x="691044" y="132489"/>
                  <a:pt x="691656" y="132625"/>
                </a:cubicBezTo>
                <a:cubicBezTo>
                  <a:pt x="689837" y="141087"/>
                  <a:pt x="688019" y="149533"/>
                  <a:pt x="686202" y="157995"/>
                </a:cubicBezTo>
                <a:cubicBezTo>
                  <a:pt x="686660" y="158284"/>
                  <a:pt x="687136" y="158573"/>
                  <a:pt x="687595" y="158861"/>
                </a:cubicBezTo>
                <a:cubicBezTo>
                  <a:pt x="693661" y="151164"/>
                  <a:pt x="699710" y="143449"/>
                  <a:pt x="705777" y="135752"/>
                </a:cubicBezTo>
                <a:cubicBezTo>
                  <a:pt x="705403" y="135378"/>
                  <a:pt x="705012" y="135004"/>
                  <a:pt x="704638" y="134647"/>
                </a:cubicBezTo>
                <a:cubicBezTo>
                  <a:pt x="702089" y="135174"/>
                  <a:pt x="699557" y="135718"/>
                  <a:pt x="698521" y="135922"/>
                </a:cubicBezTo>
                <a:cubicBezTo>
                  <a:pt x="695479" y="131351"/>
                  <a:pt x="693168" y="127833"/>
                  <a:pt x="690925" y="124469"/>
                </a:cubicBezTo>
                <a:cubicBezTo>
                  <a:pt x="686048" y="129091"/>
                  <a:pt x="680475" y="132676"/>
                  <a:pt x="677399" y="137774"/>
                </a:cubicBezTo>
                <a:cubicBezTo>
                  <a:pt x="674187" y="143093"/>
                  <a:pt x="673355" y="149839"/>
                  <a:pt x="671435" y="156160"/>
                </a:cubicBezTo>
                <a:close/>
                <a:moveTo>
                  <a:pt x="807459" y="82583"/>
                </a:moveTo>
                <a:cubicBezTo>
                  <a:pt x="806660" y="84826"/>
                  <a:pt x="805912" y="86933"/>
                  <a:pt x="805165" y="89057"/>
                </a:cubicBezTo>
                <a:cubicBezTo>
                  <a:pt x="812013" y="84928"/>
                  <a:pt x="817739" y="79932"/>
                  <a:pt x="823041" y="74529"/>
                </a:cubicBezTo>
                <a:cubicBezTo>
                  <a:pt x="824281" y="73271"/>
                  <a:pt x="824077" y="70586"/>
                  <a:pt x="824536" y="68564"/>
                </a:cubicBezTo>
                <a:cubicBezTo>
                  <a:pt x="819506" y="69992"/>
                  <a:pt x="815632" y="72150"/>
                  <a:pt x="812250" y="74902"/>
                </a:cubicBezTo>
                <a:cubicBezTo>
                  <a:pt x="809549" y="77111"/>
                  <a:pt x="807136" y="78284"/>
                  <a:pt x="803874" y="76415"/>
                </a:cubicBezTo>
                <a:cubicBezTo>
                  <a:pt x="799863" y="74104"/>
                  <a:pt x="796821" y="75684"/>
                  <a:pt x="794408" y="79048"/>
                </a:cubicBezTo>
                <a:cubicBezTo>
                  <a:pt x="792777" y="81308"/>
                  <a:pt x="791299" y="83704"/>
                  <a:pt x="789753" y="86032"/>
                </a:cubicBezTo>
                <a:cubicBezTo>
                  <a:pt x="794222" y="76839"/>
                  <a:pt x="802004" y="85336"/>
                  <a:pt x="807459" y="82583"/>
                </a:cubicBezTo>
                <a:close/>
                <a:moveTo>
                  <a:pt x="1201953" y="1060577"/>
                </a:moveTo>
                <a:cubicBezTo>
                  <a:pt x="1201681" y="1060220"/>
                  <a:pt x="1201426" y="1059863"/>
                  <a:pt x="1201154" y="1059523"/>
                </a:cubicBezTo>
                <a:cubicBezTo>
                  <a:pt x="1199948" y="1060611"/>
                  <a:pt x="1198877" y="1061953"/>
                  <a:pt x="1197483" y="1062718"/>
                </a:cubicBezTo>
                <a:cubicBezTo>
                  <a:pt x="1196090" y="1063482"/>
                  <a:pt x="1194272" y="1064247"/>
                  <a:pt x="1192828" y="1063992"/>
                </a:cubicBezTo>
                <a:cubicBezTo>
                  <a:pt x="1191468" y="1063754"/>
                  <a:pt x="1190449" y="1061647"/>
                  <a:pt x="1189073" y="1061375"/>
                </a:cubicBezTo>
                <a:cubicBezTo>
                  <a:pt x="1187900" y="1061138"/>
                  <a:pt x="1186438" y="1062344"/>
                  <a:pt x="1184705" y="1063092"/>
                </a:cubicBezTo>
                <a:cubicBezTo>
                  <a:pt x="1185708" y="1060254"/>
                  <a:pt x="1186438" y="1058215"/>
                  <a:pt x="1187153" y="1056176"/>
                </a:cubicBezTo>
                <a:cubicBezTo>
                  <a:pt x="1186592" y="1055853"/>
                  <a:pt x="1186014" y="1055547"/>
                  <a:pt x="1185454" y="1055224"/>
                </a:cubicBezTo>
                <a:cubicBezTo>
                  <a:pt x="1179709" y="1061036"/>
                  <a:pt x="1173898" y="1066762"/>
                  <a:pt x="1168359" y="1072760"/>
                </a:cubicBezTo>
                <a:cubicBezTo>
                  <a:pt x="1167646" y="1073542"/>
                  <a:pt x="1168444" y="1075700"/>
                  <a:pt x="1168614" y="1078334"/>
                </a:cubicBezTo>
                <a:cubicBezTo>
                  <a:pt x="1172964" y="1075462"/>
                  <a:pt x="1176685" y="1073491"/>
                  <a:pt x="1179812" y="1070806"/>
                </a:cubicBezTo>
                <a:cubicBezTo>
                  <a:pt x="1182701" y="1068342"/>
                  <a:pt x="1185249" y="1067017"/>
                  <a:pt x="1188835" y="1069090"/>
                </a:cubicBezTo>
                <a:cubicBezTo>
                  <a:pt x="1192930" y="1071452"/>
                  <a:pt x="1195784" y="1069311"/>
                  <a:pt x="1198180" y="1066133"/>
                </a:cubicBezTo>
                <a:cubicBezTo>
                  <a:pt x="1199523" y="1064332"/>
                  <a:pt x="1200695" y="1062429"/>
                  <a:pt x="1201953" y="1060577"/>
                </a:cubicBezTo>
                <a:close/>
                <a:moveTo>
                  <a:pt x="1075529" y="992947"/>
                </a:moveTo>
                <a:cubicBezTo>
                  <a:pt x="1083516" y="994324"/>
                  <a:pt x="1089922" y="986456"/>
                  <a:pt x="1097280" y="993168"/>
                </a:cubicBezTo>
                <a:cubicBezTo>
                  <a:pt x="1097994" y="987918"/>
                  <a:pt x="1104060" y="985777"/>
                  <a:pt x="1101494" y="980033"/>
                </a:cubicBezTo>
                <a:cubicBezTo>
                  <a:pt x="1095495" y="982293"/>
                  <a:pt x="1089752" y="984468"/>
                  <a:pt x="1083686" y="986745"/>
                </a:cubicBezTo>
                <a:cubicBezTo>
                  <a:pt x="1083822" y="984196"/>
                  <a:pt x="1083907" y="982633"/>
                  <a:pt x="1083992" y="981053"/>
                </a:cubicBezTo>
                <a:cubicBezTo>
                  <a:pt x="1083618" y="981019"/>
                  <a:pt x="1083244" y="980968"/>
                  <a:pt x="1082871" y="980934"/>
                </a:cubicBezTo>
                <a:cubicBezTo>
                  <a:pt x="1080576" y="984672"/>
                  <a:pt x="1078300" y="988427"/>
                  <a:pt x="1075529" y="992947"/>
                </a:cubicBezTo>
                <a:close/>
                <a:moveTo>
                  <a:pt x="907952" y="164129"/>
                </a:moveTo>
                <a:cubicBezTo>
                  <a:pt x="908529" y="164231"/>
                  <a:pt x="909090" y="164333"/>
                  <a:pt x="909667" y="164418"/>
                </a:cubicBezTo>
                <a:cubicBezTo>
                  <a:pt x="911519" y="160986"/>
                  <a:pt x="913372" y="157553"/>
                  <a:pt x="915394" y="153798"/>
                </a:cubicBezTo>
                <a:cubicBezTo>
                  <a:pt x="908054" y="151453"/>
                  <a:pt x="901698" y="158895"/>
                  <a:pt x="895292" y="151963"/>
                </a:cubicBezTo>
                <a:cubicBezTo>
                  <a:pt x="894646" y="157570"/>
                  <a:pt x="887611" y="160459"/>
                  <a:pt x="891061" y="166168"/>
                </a:cubicBezTo>
                <a:cubicBezTo>
                  <a:pt x="897433" y="163330"/>
                  <a:pt x="902802" y="160935"/>
                  <a:pt x="908954" y="158199"/>
                </a:cubicBezTo>
                <a:cubicBezTo>
                  <a:pt x="908444" y="161104"/>
                  <a:pt x="908206" y="162617"/>
                  <a:pt x="907952" y="164129"/>
                </a:cubicBezTo>
                <a:close/>
                <a:moveTo>
                  <a:pt x="697161" y="124690"/>
                </a:moveTo>
                <a:cubicBezTo>
                  <a:pt x="712794" y="112931"/>
                  <a:pt x="723551" y="98556"/>
                  <a:pt x="723177" y="89244"/>
                </a:cubicBezTo>
                <a:cubicBezTo>
                  <a:pt x="720152" y="92421"/>
                  <a:pt x="716363" y="94630"/>
                  <a:pt x="715411" y="97706"/>
                </a:cubicBezTo>
                <a:cubicBezTo>
                  <a:pt x="712506" y="107188"/>
                  <a:pt x="705879" y="113390"/>
                  <a:pt x="698878" y="119558"/>
                </a:cubicBezTo>
                <a:cubicBezTo>
                  <a:pt x="697926" y="120391"/>
                  <a:pt x="697909" y="122311"/>
                  <a:pt x="697161" y="124690"/>
                </a:cubicBezTo>
                <a:close/>
                <a:moveTo>
                  <a:pt x="1295359" y="1022242"/>
                </a:moveTo>
                <a:cubicBezTo>
                  <a:pt x="1294714" y="1021800"/>
                  <a:pt x="1294085" y="1021341"/>
                  <a:pt x="1293439" y="1020900"/>
                </a:cubicBezTo>
                <a:cubicBezTo>
                  <a:pt x="1284314" y="1031503"/>
                  <a:pt x="1272318" y="1039948"/>
                  <a:pt x="1268851" y="1054901"/>
                </a:cubicBezTo>
                <a:cubicBezTo>
                  <a:pt x="1272250" y="1052743"/>
                  <a:pt x="1276192" y="1050330"/>
                  <a:pt x="1277195" y="1047017"/>
                </a:cubicBezTo>
                <a:cubicBezTo>
                  <a:pt x="1279812" y="1038334"/>
                  <a:pt x="1286031" y="1032862"/>
                  <a:pt x="1292046" y="1026949"/>
                </a:cubicBezTo>
                <a:cubicBezTo>
                  <a:pt x="1293389" y="1025624"/>
                  <a:pt x="1294272" y="1023822"/>
                  <a:pt x="1295359" y="1022242"/>
                </a:cubicBezTo>
                <a:close/>
                <a:moveTo>
                  <a:pt x="690670" y="1013406"/>
                </a:moveTo>
                <a:cubicBezTo>
                  <a:pt x="690194" y="1013117"/>
                  <a:pt x="689719" y="1012845"/>
                  <a:pt x="689243" y="1012556"/>
                </a:cubicBezTo>
                <a:cubicBezTo>
                  <a:pt x="690432" y="1009685"/>
                  <a:pt x="691639" y="1006813"/>
                  <a:pt x="693270" y="1002871"/>
                </a:cubicBezTo>
                <a:cubicBezTo>
                  <a:pt x="685589" y="1005539"/>
                  <a:pt x="684094" y="1012760"/>
                  <a:pt x="679371" y="1016703"/>
                </a:cubicBezTo>
                <a:cubicBezTo>
                  <a:pt x="678623" y="1017331"/>
                  <a:pt x="679269" y="1019625"/>
                  <a:pt x="679269" y="1021274"/>
                </a:cubicBezTo>
                <a:cubicBezTo>
                  <a:pt x="693678" y="1018521"/>
                  <a:pt x="695785" y="1017059"/>
                  <a:pt x="695275" y="1009991"/>
                </a:cubicBezTo>
                <a:cubicBezTo>
                  <a:pt x="693593" y="1011214"/>
                  <a:pt x="692132" y="1012302"/>
                  <a:pt x="690670" y="1013406"/>
                </a:cubicBezTo>
                <a:close/>
                <a:moveTo>
                  <a:pt x="1055479" y="602752"/>
                </a:moveTo>
                <a:cubicBezTo>
                  <a:pt x="1053032" y="610688"/>
                  <a:pt x="1045980" y="614630"/>
                  <a:pt x="1045844" y="622344"/>
                </a:cubicBezTo>
                <a:cubicBezTo>
                  <a:pt x="1050041" y="614528"/>
                  <a:pt x="1061630" y="616601"/>
                  <a:pt x="1065674" y="607204"/>
                </a:cubicBezTo>
                <a:cubicBezTo>
                  <a:pt x="1062310" y="605726"/>
                  <a:pt x="1059438" y="604485"/>
                  <a:pt x="1055479" y="602752"/>
                </a:cubicBezTo>
                <a:close/>
                <a:moveTo>
                  <a:pt x="1301698" y="131980"/>
                </a:moveTo>
                <a:cubicBezTo>
                  <a:pt x="1302174" y="132251"/>
                  <a:pt x="1302649" y="132540"/>
                  <a:pt x="1303125" y="132812"/>
                </a:cubicBezTo>
                <a:cubicBezTo>
                  <a:pt x="1301936" y="135684"/>
                  <a:pt x="1300746" y="138556"/>
                  <a:pt x="1299098" y="142481"/>
                </a:cubicBezTo>
                <a:cubicBezTo>
                  <a:pt x="1306779" y="139847"/>
                  <a:pt x="1308240" y="132625"/>
                  <a:pt x="1312963" y="128717"/>
                </a:cubicBezTo>
                <a:cubicBezTo>
                  <a:pt x="1313712" y="128105"/>
                  <a:pt x="1313065" y="125794"/>
                  <a:pt x="1313065" y="123670"/>
                </a:cubicBezTo>
                <a:cubicBezTo>
                  <a:pt x="1308953" y="124690"/>
                  <a:pt x="1305062" y="124809"/>
                  <a:pt x="1302276" y="126627"/>
                </a:cubicBezTo>
                <a:cubicBezTo>
                  <a:pt x="1299710" y="128309"/>
                  <a:pt x="1294884" y="129754"/>
                  <a:pt x="1296668" y="135701"/>
                </a:cubicBezTo>
                <a:cubicBezTo>
                  <a:pt x="1298775" y="134155"/>
                  <a:pt x="1300236" y="133067"/>
                  <a:pt x="1301698" y="131980"/>
                </a:cubicBezTo>
                <a:close/>
                <a:moveTo>
                  <a:pt x="947986" y="523840"/>
                </a:moveTo>
                <a:cubicBezTo>
                  <a:pt x="947425" y="523347"/>
                  <a:pt x="946846" y="522871"/>
                  <a:pt x="946286" y="522378"/>
                </a:cubicBezTo>
                <a:cubicBezTo>
                  <a:pt x="942310" y="530484"/>
                  <a:pt x="930993" y="528836"/>
                  <a:pt x="926473" y="538164"/>
                </a:cubicBezTo>
                <a:cubicBezTo>
                  <a:pt x="930092" y="539677"/>
                  <a:pt x="932998" y="540883"/>
                  <a:pt x="936260" y="542260"/>
                </a:cubicBezTo>
                <a:cubicBezTo>
                  <a:pt x="940440" y="535684"/>
                  <a:pt x="944213" y="529753"/>
                  <a:pt x="947986" y="523840"/>
                </a:cubicBezTo>
                <a:close/>
                <a:moveTo>
                  <a:pt x="698164" y="100901"/>
                </a:moveTo>
                <a:cubicBezTo>
                  <a:pt x="697620" y="100493"/>
                  <a:pt x="697077" y="100068"/>
                  <a:pt x="696533" y="99660"/>
                </a:cubicBezTo>
                <a:cubicBezTo>
                  <a:pt x="688954" y="107664"/>
                  <a:pt x="681375" y="115650"/>
                  <a:pt x="673440" y="124027"/>
                </a:cubicBezTo>
                <a:cubicBezTo>
                  <a:pt x="680101" y="126202"/>
                  <a:pt x="680339" y="126100"/>
                  <a:pt x="682565" y="122226"/>
                </a:cubicBezTo>
                <a:cubicBezTo>
                  <a:pt x="683789" y="120102"/>
                  <a:pt x="684791" y="117247"/>
                  <a:pt x="686694" y="116279"/>
                </a:cubicBezTo>
                <a:cubicBezTo>
                  <a:pt x="689905" y="114664"/>
                  <a:pt x="690789" y="112659"/>
                  <a:pt x="691690" y="109363"/>
                </a:cubicBezTo>
                <a:cubicBezTo>
                  <a:pt x="692352" y="106933"/>
                  <a:pt x="696074" y="105404"/>
                  <a:pt x="698283" y="103314"/>
                </a:cubicBezTo>
                <a:cubicBezTo>
                  <a:pt x="698657" y="102940"/>
                  <a:pt x="698215" y="101716"/>
                  <a:pt x="698164" y="100901"/>
                </a:cubicBezTo>
                <a:close/>
                <a:moveTo>
                  <a:pt x="348886" y="398249"/>
                </a:moveTo>
                <a:cubicBezTo>
                  <a:pt x="349192" y="398606"/>
                  <a:pt x="349481" y="398963"/>
                  <a:pt x="349787" y="399320"/>
                </a:cubicBezTo>
                <a:cubicBezTo>
                  <a:pt x="351928" y="397944"/>
                  <a:pt x="354069" y="396567"/>
                  <a:pt x="357026" y="394664"/>
                </a:cubicBezTo>
                <a:cubicBezTo>
                  <a:pt x="357026" y="398368"/>
                  <a:pt x="357026" y="400866"/>
                  <a:pt x="357026" y="404605"/>
                </a:cubicBezTo>
                <a:cubicBezTo>
                  <a:pt x="361563" y="401223"/>
                  <a:pt x="365131" y="398538"/>
                  <a:pt x="370195" y="394749"/>
                </a:cubicBezTo>
                <a:cubicBezTo>
                  <a:pt x="364400" y="392064"/>
                  <a:pt x="360306" y="390161"/>
                  <a:pt x="356091" y="388224"/>
                </a:cubicBezTo>
                <a:cubicBezTo>
                  <a:pt x="353355" y="392030"/>
                  <a:pt x="351112" y="395140"/>
                  <a:pt x="348886" y="398249"/>
                </a:cubicBezTo>
                <a:close/>
                <a:moveTo>
                  <a:pt x="1623702" y="749328"/>
                </a:moveTo>
                <a:cubicBezTo>
                  <a:pt x="1623872" y="750110"/>
                  <a:pt x="1624025" y="750908"/>
                  <a:pt x="1624195" y="751690"/>
                </a:cubicBezTo>
                <a:cubicBezTo>
                  <a:pt x="1628138" y="753474"/>
                  <a:pt x="1632096" y="755258"/>
                  <a:pt x="1636362" y="757179"/>
                </a:cubicBezTo>
                <a:cubicBezTo>
                  <a:pt x="1639013" y="753355"/>
                  <a:pt x="1641273" y="750110"/>
                  <a:pt x="1643532" y="746864"/>
                </a:cubicBezTo>
                <a:cubicBezTo>
                  <a:pt x="1643159" y="746558"/>
                  <a:pt x="1642785" y="746253"/>
                  <a:pt x="1642394" y="745947"/>
                </a:cubicBezTo>
                <a:cubicBezTo>
                  <a:pt x="1640372" y="747408"/>
                  <a:pt x="1638333" y="748852"/>
                  <a:pt x="1635495" y="750892"/>
                </a:cubicBezTo>
                <a:cubicBezTo>
                  <a:pt x="1635495" y="747170"/>
                  <a:pt x="1635495" y="744604"/>
                  <a:pt x="1635495" y="740832"/>
                </a:cubicBezTo>
                <a:cubicBezTo>
                  <a:pt x="1630992" y="744078"/>
                  <a:pt x="1627339" y="746694"/>
                  <a:pt x="1623702" y="749328"/>
                </a:cubicBezTo>
                <a:close/>
                <a:moveTo>
                  <a:pt x="1318673" y="1021681"/>
                </a:moveTo>
                <a:cubicBezTo>
                  <a:pt x="1314476" y="1019132"/>
                  <a:pt x="1311944" y="1019829"/>
                  <a:pt x="1309701" y="1023449"/>
                </a:cubicBezTo>
                <a:cubicBezTo>
                  <a:pt x="1308172" y="1025912"/>
                  <a:pt x="1305844" y="1027883"/>
                  <a:pt x="1303941" y="1030109"/>
                </a:cubicBezTo>
                <a:cubicBezTo>
                  <a:pt x="1302921" y="1031299"/>
                  <a:pt x="1301307" y="1032556"/>
                  <a:pt x="1301222" y="1033865"/>
                </a:cubicBezTo>
                <a:cubicBezTo>
                  <a:pt x="1301018" y="1037127"/>
                  <a:pt x="1300355" y="1039115"/>
                  <a:pt x="1296515" y="1039540"/>
                </a:cubicBezTo>
                <a:cubicBezTo>
                  <a:pt x="1295461" y="1039659"/>
                  <a:pt x="1294748" y="1042667"/>
                  <a:pt x="1293864" y="1044349"/>
                </a:cubicBezTo>
                <a:cubicBezTo>
                  <a:pt x="1294578" y="1044757"/>
                  <a:pt x="1295291" y="1045165"/>
                  <a:pt x="1296005" y="1045573"/>
                </a:cubicBezTo>
                <a:cubicBezTo>
                  <a:pt x="1303482" y="1037722"/>
                  <a:pt x="1310941" y="1029838"/>
                  <a:pt x="1318673" y="1021681"/>
                </a:cubicBezTo>
                <a:close/>
                <a:moveTo>
                  <a:pt x="1063516" y="1070959"/>
                </a:moveTo>
                <a:cubicBezTo>
                  <a:pt x="1063159" y="1070738"/>
                  <a:pt x="1062803" y="1070517"/>
                  <a:pt x="1062446" y="1070296"/>
                </a:cubicBezTo>
                <a:cubicBezTo>
                  <a:pt x="1059863" y="1071758"/>
                  <a:pt x="1055122" y="1073168"/>
                  <a:pt x="1055088" y="1074663"/>
                </a:cubicBezTo>
                <a:cubicBezTo>
                  <a:pt x="1055020" y="1078555"/>
                  <a:pt x="1053966" y="1080339"/>
                  <a:pt x="1050262" y="1081239"/>
                </a:cubicBezTo>
                <a:cubicBezTo>
                  <a:pt x="1049616" y="1078623"/>
                  <a:pt x="1049073" y="1076329"/>
                  <a:pt x="1048410" y="1073627"/>
                </a:cubicBezTo>
                <a:cubicBezTo>
                  <a:pt x="1042837" y="1075462"/>
                  <a:pt x="1042208" y="1079251"/>
                  <a:pt x="1042564" y="1083873"/>
                </a:cubicBezTo>
                <a:cubicBezTo>
                  <a:pt x="1045504" y="1085012"/>
                  <a:pt x="1048257" y="1086065"/>
                  <a:pt x="1051349" y="1087255"/>
                </a:cubicBezTo>
                <a:cubicBezTo>
                  <a:pt x="1055597" y="1081596"/>
                  <a:pt x="1059557" y="1076278"/>
                  <a:pt x="1063516" y="1070959"/>
                </a:cubicBezTo>
                <a:close/>
                <a:moveTo>
                  <a:pt x="928818" y="74410"/>
                </a:moveTo>
                <a:cubicBezTo>
                  <a:pt x="929361" y="74800"/>
                  <a:pt x="929906" y="75208"/>
                  <a:pt x="930466" y="75599"/>
                </a:cubicBezTo>
                <a:cubicBezTo>
                  <a:pt x="934136" y="71691"/>
                  <a:pt x="937807" y="67783"/>
                  <a:pt x="941902" y="63416"/>
                </a:cubicBezTo>
                <a:cubicBezTo>
                  <a:pt x="942768" y="66950"/>
                  <a:pt x="943329" y="69227"/>
                  <a:pt x="943992" y="71912"/>
                </a:cubicBezTo>
                <a:cubicBezTo>
                  <a:pt x="949515" y="69686"/>
                  <a:pt x="950211" y="65947"/>
                  <a:pt x="949752" y="61614"/>
                </a:cubicBezTo>
                <a:cubicBezTo>
                  <a:pt x="946880" y="60374"/>
                  <a:pt x="944400" y="59303"/>
                  <a:pt x="941239" y="57944"/>
                </a:cubicBezTo>
                <a:cubicBezTo>
                  <a:pt x="937025" y="63534"/>
                  <a:pt x="932930" y="68972"/>
                  <a:pt x="928818" y="74410"/>
                </a:cubicBezTo>
                <a:close/>
                <a:moveTo>
                  <a:pt x="915801" y="67800"/>
                </a:moveTo>
                <a:cubicBezTo>
                  <a:pt x="922904" y="61665"/>
                  <a:pt x="935513" y="61240"/>
                  <a:pt x="936176" y="47052"/>
                </a:cubicBezTo>
                <a:cubicBezTo>
                  <a:pt x="926218" y="51487"/>
                  <a:pt x="921358" y="60068"/>
                  <a:pt x="915801" y="67800"/>
                </a:cubicBezTo>
                <a:close/>
                <a:moveTo>
                  <a:pt x="1077382" y="1078317"/>
                </a:moveTo>
                <a:cubicBezTo>
                  <a:pt x="1076974" y="1077858"/>
                  <a:pt x="1076567" y="1077382"/>
                  <a:pt x="1076158" y="1076923"/>
                </a:cubicBezTo>
                <a:cubicBezTo>
                  <a:pt x="1073219" y="1079013"/>
                  <a:pt x="1070483" y="1082446"/>
                  <a:pt x="1067305" y="1082939"/>
                </a:cubicBezTo>
                <a:cubicBezTo>
                  <a:pt x="1058605" y="1084298"/>
                  <a:pt x="1058945" y="1091571"/>
                  <a:pt x="1056515" y="1097195"/>
                </a:cubicBezTo>
                <a:cubicBezTo>
                  <a:pt x="1066320" y="1093831"/>
                  <a:pt x="1070993" y="1085182"/>
                  <a:pt x="1077382" y="1078317"/>
                </a:cubicBezTo>
                <a:close/>
                <a:moveTo>
                  <a:pt x="977042" y="126984"/>
                </a:moveTo>
                <a:cubicBezTo>
                  <a:pt x="980712" y="124894"/>
                  <a:pt x="983516" y="122549"/>
                  <a:pt x="982700" y="117672"/>
                </a:cubicBezTo>
                <a:cubicBezTo>
                  <a:pt x="982429" y="115990"/>
                  <a:pt x="984094" y="113543"/>
                  <a:pt x="985538" y="112133"/>
                </a:cubicBezTo>
                <a:cubicBezTo>
                  <a:pt x="990721" y="107035"/>
                  <a:pt x="996192" y="102243"/>
                  <a:pt x="1001562" y="97332"/>
                </a:cubicBezTo>
                <a:cubicBezTo>
                  <a:pt x="999404" y="96653"/>
                  <a:pt x="997246" y="96703"/>
                  <a:pt x="995699" y="97706"/>
                </a:cubicBezTo>
                <a:cubicBezTo>
                  <a:pt x="989515" y="101699"/>
                  <a:pt x="984247" y="106678"/>
                  <a:pt x="980883" y="113373"/>
                </a:cubicBezTo>
                <a:cubicBezTo>
                  <a:pt x="980271" y="114579"/>
                  <a:pt x="979353" y="116381"/>
                  <a:pt x="979829" y="117247"/>
                </a:cubicBezTo>
                <a:cubicBezTo>
                  <a:pt x="982157" y="121597"/>
                  <a:pt x="978827" y="123908"/>
                  <a:pt x="977042" y="126984"/>
                </a:cubicBezTo>
                <a:close/>
                <a:moveTo>
                  <a:pt x="1014510" y="1017722"/>
                </a:moveTo>
                <a:cubicBezTo>
                  <a:pt x="1012845" y="1020016"/>
                  <a:pt x="1009395" y="1022718"/>
                  <a:pt x="1009820" y="1024553"/>
                </a:cubicBezTo>
                <a:cubicBezTo>
                  <a:pt x="1011214" y="1030704"/>
                  <a:pt x="1006966" y="1033321"/>
                  <a:pt x="1003720" y="1036482"/>
                </a:cubicBezTo>
                <a:cubicBezTo>
                  <a:pt x="999659" y="1040458"/>
                  <a:pt x="995139" y="1043975"/>
                  <a:pt x="990823" y="1047680"/>
                </a:cubicBezTo>
                <a:cubicBezTo>
                  <a:pt x="992641" y="1048631"/>
                  <a:pt x="994731" y="1048801"/>
                  <a:pt x="996192" y="1047918"/>
                </a:cubicBezTo>
                <a:cubicBezTo>
                  <a:pt x="1002768" y="1043941"/>
                  <a:pt x="1008104" y="1038657"/>
                  <a:pt x="1011655" y="1031741"/>
                </a:cubicBezTo>
                <a:cubicBezTo>
                  <a:pt x="1012148" y="1030772"/>
                  <a:pt x="1012964" y="1029345"/>
                  <a:pt x="1012607" y="1028648"/>
                </a:cubicBezTo>
                <a:cubicBezTo>
                  <a:pt x="1010415" y="1024315"/>
                  <a:pt x="1013032" y="1021426"/>
                  <a:pt x="1014510" y="1017722"/>
                </a:cubicBezTo>
                <a:close/>
                <a:moveTo>
                  <a:pt x="1292556" y="129006"/>
                </a:moveTo>
                <a:cubicBezTo>
                  <a:pt x="1283499" y="134308"/>
                  <a:pt x="1276668" y="141512"/>
                  <a:pt x="1272403" y="150926"/>
                </a:cubicBezTo>
                <a:cubicBezTo>
                  <a:pt x="1280831" y="145132"/>
                  <a:pt x="1288070" y="138284"/>
                  <a:pt x="1292556" y="129006"/>
                </a:cubicBezTo>
                <a:close/>
                <a:moveTo>
                  <a:pt x="720798" y="993236"/>
                </a:moveTo>
                <a:cubicBezTo>
                  <a:pt x="707204" y="1003534"/>
                  <a:pt x="701189" y="1010330"/>
                  <a:pt x="699846" y="1016465"/>
                </a:cubicBezTo>
                <a:cubicBezTo>
                  <a:pt x="706575" y="1014035"/>
                  <a:pt x="716686" y="1003228"/>
                  <a:pt x="720798" y="993236"/>
                </a:cubicBezTo>
                <a:close/>
                <a:moveTo>
                  <a:pt x="982496" y="1020067"/>
                </a:moveTo>
                <a:cubicBezTo>
                  <a:pt x="988665" y="1018402"/>
                  <a:pt x="993831" y="1017008"/>
                  <a:pt x="998266" y="1015802"/>
                </a:cubicBezTo>
                <a:cubicBezTo>
                  <a:pt x="997331" y="1011078"/>
                  <a:pt x="996668" y="1007714"/>
                  <a:pt x="995869" y="1003720"/>
                </a:cubicBezTo>
                <a:cubicBezTo>
                  <a:pt x="991537" y="1009039"/>
                  <a:pt x="987102" y="1014443"/>
                  <a:pt x="982496" y="1020067"/>
                </a:cubicBezTo>
                <a:close/>
                <a:moveTo>
                  <a:pt x="994136" y="130212"/>
                </a:moveTo>
                <a:cubicBezTo>
                  <a:pt x="995088" y="134647"/>
                  <a:pt x="995785" y="137927"/>
                  <a:pt x="996583" y="141682"/>
                </a:cubicBezTo>
                <a:cubicBezTo>
                  <a:pt x="1000985" y="136194"/>
                  <a:pt x="1005351" y="130756"/>
                  <a:pt x="1010211" y="124673"/>
                </a:cubicBezTo>
                <a:cubicBezTo>
                  <a:pt x="1006507" y="126117"/>
                  <a:pt x="1003346" y="128564"/>
                  <a:pt x="1001477" y="127816"/>
                </a:cubicBezTo>
                <a:cubicBezTo>
                  <a:pt x="997416" y="126151"/>
                  <a:pt x="995921" y="128598"/>
                  <a:pt x="994136" y="130212"/>
                </a:cubicBezTo>
                <a:close/>
                <a:moveTo>
                  <a:pt x="1161987" y="194664"/>
                </a:moveTo>
                <a:cubicBezTo>
                  <a:pt x="1162072" y="199116"/>
                  <a:pt x="1161681" y="202855"/>
                  <a:pt x="1165997" y="203602"/>
                </a:cubicBezTo>
                <a:cubicBezTo>
                  <a:pt x="1168376" y="204027"/>
                  <a:pt x="1172250" y="203500"/>
                  <a:pt x="1173303" y="201937"/>
                </a:cubicBezTo>
                <a:cubicBezTo>
                  <a:pt x="1174697" y="199898"/>
                  <a:pt x="1173966" y="196432"/>
                  <a:pt x="1174238" y="191997"/>
                </a:cubicBezTo>
                <a:cubicBezTo>
                  <a:pt x="1170279" y="194919"/>
                  <a:pt x="1168121" y="196516"/>
                  <a:pt x="1166048" y="198046"/>
                </a:cubicBezTo>
                <a:cubicBezTo>
                  <a:pt x="1164739" y="196958"/>
                  <a:pt x="1163788" y="196160"/>
                  <a:pt x="1161987" y="194664"/>
                </a:cubicBezTo>
                <a:close/>
                <a:moveTo>
                  <a:pt x="1766744" y="638028"/>
                </a:moveTo>
                <a:cubicBezTo>
                  <a:pt x="1766761" y="638606"/>
                  <a:pt x="1766778" y="639167"/>
                  <a:pt x="1766812" y="639745"/>
                </a:cubicBezTo>
                <a:cubicBezTo>
                  <a:pt x="1769938" y="639286"/>
                  <a:pt x="1774629" y="639915"/>
                  <a:pt x="1775869" y="638130"/>
                </a:cubicBezTo>
                <a:cubicBezTo>
                  <a:pt x="1778673" y="634103"/>
                  <a:pt x="1779760" y="628887"/>
                  <a:pt x="1781544" y="624163"/>
                </a:cubicBezTo>
                <a:cubicBezTo>
                  <a:pt x="1781017" y="623976"/>
                  <a:pt x="1780491" y="623789"/>
                  <a:pt x="1779981" y="623602"/>
                </a:cubicBezTo>
                <a:cubicBezTo>
                  <a:pt x="1775563" y="628411"/>
                  <a:pt x="1771145" y="633220"/>
                  <a:pt x="1766744" y="638028"/>
                </a:cubicBezTo>
                <a:close/>
                <a:moveTo>
                  <a:pt x="1601986" y="743874"/>
                </a:moveTo>
                <a:cubicBezTo>
                  <a:pt x="1601408" y="743619"/>
                  <a:pt x="1600848" y="743347"/>
                  <a:pt x="1600270" y="743092"/>
                </a:cubicBezTo>
                <a:cubicBezTo>
                  <a:pt x="1595920" y="748139"/>
                  <a:pt x="1591536" y="753151"/>
                  <a:pt x="1587305" y="758300"/>
                </a:cubicBezTo>
                <a:cubicBezTo>
                  <a:pt x="1586829" y="758878"/>
                  <a:pt x="1587118" y="760390"/>
                  <a:pt x="1587526" y="761240"/>
                </a:cubicBezTo>
                <a:cubicBezTo>
                  <a:pt x="1587764" y="761750"/>
                  <a:pt x="1588987" y="762225"/>
                  <a:pt x="1589633" y="762089"/>
                </a:cubicBezTo>
                <a:cubicBezTo>
                  <a:pt x="1596566" y="760577"/>
                  <a:pt x="1594815" y="752030"/>
                  <a:pt x="1600117" y="748937"/>
                </a:cubicBezTo>
                <a:cubicBezTo>
                  <a:pt x="1601323" y="748241"/>
                  <a:pt x="1601392" y="745624"/>
                  <a:pt x="1601986" y="743874"/>
                </a:cubicBezTo>
                <a:close/>
                <a:moveTo>
                  <a:pt x="211775" y="522277"/>
                </a:moveTo>
                <a:cubicBezTo>
                  <a:pt x="216720" y="516992"/>
                  <a:pt x="221257" y="512149"/>
                  <a:pt x="225811" y="507272"/>
                </a:cubicBezTo>
                <a:cubicBezTo>
                  <a:pt x="216601" y="504791"/>
                  <a:pt x="211673" y="509770"/>
                  <a:pt x="211775" y="522277"/>
                </a:cubicBezTo>
                <a:close/>
                <a:moveTo>
                  <a:pt x="392047" y="402413"/>
                </a:moveTo>
                <a:cubicBezTo>
                  <a:pt x="396533" y="397196"/>
                  <a:pt x="400798" y="392336"/>
                  <a:pt x="404893" y="387357"/>
                </a:cubicBezTo>
                <a:cubicBezTo>
                  <a:pt x="405420" y="386712"/>
                  <a:pt x="405488" y="384724"/>
                  <a:pt x="405063" y="384469"/>
                </a:cubicBezTo>
                <a:cubicBezTo>
                  <a:pt x="404095" y="383857"/>
                  <a:pt x="402055" y="383313"/>
                  <a:pt x="401597" y="383806"/>
                </a:cubicBezTo>
                <a:cubicBezTo>
                  <a:pt x="396822" y="388887"/>
                  <a:pt x="392982" y="394579"/>
                  <a:pt x="390858" y="401308"/>
                </a:cubicBezTo>
                <a:cubicBezTo>
                  <a:pt x="390824" y="401410"/>
                  <a:pt x="391214" y="401648"/>
                  <a:pt x="392047" y="402413"/>
                </a:cubicBezTo>
                <a:close/>
                <a:moveTo>
                  <a:pt x="829719" y="949821"/>
                </a:moveTo>
                <a:cubicBezTo>
                  <a:pt x="829633" y="946269"/>
                  <a:pt x="830840" y="942157"/>
                  <a:pt x="826100" y="941647"/>
                </a:cubicBezTo>
                <a:cubicBezTo>
                  <a:pt x="823874" y="941410"/>
                  <a:pt x="820288" y="941664"/>
                  <a:pt x="819489" y="943007"/>
                </a:cubicBezTo>
                <a:cubicBezTo>
                  <a:pt x="818095" y="945335"/>
                  <a:pt x="818368" y="948665"/>
                  <a:pt x="817671" y="953440"/>
                </a:cubicBezTo>
                <a:cubicBezTo>
                  <a:pt x="821732" y="950585"/>
                  <a:pt x="823942" y="949056"/>
                  <a:pt x="826116" y="947527"/>
                </a:cubicBezTo>
                <a:cubicBezTo>
                  <a:pt x="827374" y="948308"/>
                  <a:pt x="828546" y="949056"/>
                  <a:pt x="829719" y="949821"/>
                </a:cubicBezTo>
                <a:close/>
                <a:moveTo>
                  <a:pt x="937467" y="979778"/>
                </a:moveTo>
                <a:cubicBezTo>
                  <a:pt x="940883" y="974884"/>
                  <a:pt x="948478" y="974069"/>
                  <a:pt x="949838" y="967085"/>
                </a:cubicBezTo>
                <a:cubicBezTo>
                  <a:pt x="941171" y="965488"/>
                  <a:pt x="938130" y="968444"/>
                  <a:pt x="937467" y="979778"/>
                </a:cubicBezTo>
                <a:close/>
                <a:moveTo>
                  <a:pt x="1054680" y="165319"/>
                </a:moveTo>
                <a:cubicBezTo>
                  <a:pt x="1052199" y="171113"/>
                  <a:pt x="1043516" y="170841"/>
                  <a:pt x="1042582" y="178216"/>
                </a:cubicBezTo>
                <a:cubicBezTo>
                  <a:pt x="1051078" y="179949"/>
                  <a:pt x="1054154" y="176992"/>
                  <a:pt x="1054680" y="165319"/>
                </a:cubicBezTo>
                <a:close/>
                <a:moveTo>
                  <a:pt x="1249073" y="95990"/>
                </a:moveTo>
                <a:cubicBezTo>
                  <a:pt x="1249718" y="96347"/>
                  <a:pt x="1250381" y="96703"/>
                  <a:pt x="1251027" y="97060"/>
                </a:cubicBezTo>
                <a:cubicBezTo>
                  <a:pt x="1247696" y="99524"/>
                  <a:pt x="1244366" y="101988"/>
                  <a:pt x="1240679" y="104707"/>
                </a:cubicBezTo>
                <a:cubicBezTo>
                  <a:pt x="1244552" y="104316"/>
                  <a:pt x="1248002" y="103144"/>
                  <a:pt x="1251009" y="103857"/>
                </a:cubicBezTo>
                <a:cubicBezTo>
                  <a:pt x="1256107" y="105064"/>
                  <a:pt x="1256566" y="102328"/>
                  <a:pt x="1257161" y="99354"/>
                </a:cubicBezTo>
                <a:cubicBezTo>
                  <a:pt x="1254187" y="98114"/>
                  <a:pt x="1251638" y="97060"/>
                  <a:pt x="1249073" y="95990"/>
                </a:cubicBezTo>
                <a:close/>
                <a:moveTo>
                  <a:pt x="734867" y="1045522"/>
                </a:moveTo>
                <a:cubicBezTo>
                  <a:pt x="738470" y="1047289"/>
                  <a:pt x="740984" y="1048512"/>
                  <a:pt x="742072" y="1049039"/>
                </a:cubicBezTo>
                <a:cubicBezTo>
                  <a:pt x="745250" y="1046303"/>
                  <a:pt x="748274" y="1043686"/>
                  <a:pt x="751316" y="1041070"/>
                </a:cubicBezTo>
                <a:cubicBezTo>
                  <a:pt x="746473" y="1044655"/>
                  <a:pt x="738300" y="1037127"/>
                  <a:pt x="734867" y="1045522"/>
                </a:cubicBezTo>
                <a:close/>
                <a:moveTo>
                  <a:pt x="339660" y="497077"/>
                </a:moveTo>
                <a:cubicBezTo>
                  <a:pt x="349889" y="489651"/>
                  <a:pt x="352353" y="482531"/>
                  <a:pt x="345981" y="479048"/>
                </a:cubicBezTo>
                <a:cubicBezTo>
                  <a:pt x="343925" y="484893"/>
                  <a:pt x="341885" y="490705"/>
                  <a:pt x="339660" y="497077"/>
                </a:cubicBezTo>
                <a:close/>
                <a:moveTo>
                  <a:pt x="1652827" y="647391"/>
                </a:moveTo>
                <a:cubicBezTo>
                  <a:pt x="1642071" y="657672"/>
                  <a:pt x="1640474" y="662837"/>
                  <a:pt x="1646506" y="666711"/>
                </a:cubicBezTo>
                <a:cubicBezTo>
                  <a:pt x="1648461" y="660713"/>
                  <a:pt x="1650397" y="654834"/>
                  <a:pt x="1652827" y="647391"/>
                </a:cubicBezTo>
                <a:close/>
                <a:moveTo>
                  <a:pt x="979489" y="198895"/>
                </a:moveTo>
                <a:cubicBezTo>
                  <a:pt x="974646" y="202770"/>
                  <a:pt x="969804" y="206627"/>
                  <a:pt x="963686" y="211538"/>
                </a:cubicBezTo>
                <a:cubicBezTo>
                  <a:pt x="976142" y="214392"/>
                  <a:pt x="976176" y="204639"/>
                  <a:pt x="979489" y="198895"/>
                </a:cubicBezTo>
                <a:close/>
                <a:moveTo>
                  <a:pt x="1854917" y="253900"/>
                </a:moveTo>
                <a:cubicBezTo>
                  <a:pt x="1855325" y="254562"/>
                  <a:pt x="1855716" y="255242"/>
                  <a:pt x="1856124" y="255905"/>
                </a:cubicBezTo>
                <a:cubicBezTo>
                  <a:pt x="1858401" y="254902"/>
                  <a:pt x="1861188" y="254426"/>
                  <a:pt x="1862819" y="252778"/>
                </a:cubicBezTo>
                <a:cubicBezTo>
                  <a:pt x="1865572" y="249991"/>
                  <a:pt x="1864314" y="246797"/>
                  <a:pt x="1862308" y="243330"/>
                </a:cubicBezTo>
                <a:cubicBezTo>
                  <a:pt x="1856633" y="245217"/>
                  <a:pt x="1857398" y="250671"/>
                  <a:pt x="1854917" y="253900"/>
                </a:cubicBezTo>
                <a:close/>
                <a:moveTo>
                  <a:pt x="1012964" y="946473"/>
                </a:moveTo>
                <a:cubicBezTo>
                  <a:pt x="1017739" y="942616"/>
                  <a:pt x="1022530" y="938759"/>
                  <a:pt x="1027900" y="934426"/>
                </a:cubicBezTo>
                <a:cubicBezTo>
                  <a:pt x="1019268" y="932251"/>
                  <a:pt x="1019268" y="932251"/>
                  <a:pt x="1012964" y="946473"/>
                </a:cubicBezTo>
                <a:close/>
                <a:moveTo>
                  <a:pt x="887663" y="139133"/>
                </a:moveTo>
                <a:cubicBezTo>
                  <a:pt x="887663" y="136652"/>
                  <a:pt x="887663" y="133713"/>
                  <a:pt x="887663" y="129771"/>
                </a:cubicBezTo>
                <a:cubicBezTo>
                  <a:pt x="882463" y="134698"/>
                  <a:pt x="878061" y="138861"/>
                  <a:pt x="873661" y="143042"/>
                </a:cubicBezTo>
                <a:cubicBezTo>
                  <a:pt x="873933" y="143415"/>
                  <a:pt x="874204" y="143789"/>
                  <a:pt x="874476" y="144180"/>
                </a:cubicBezTo>
                <a:cubicBezTo>
                  <a:pt x="878758" y="142549"/>
                  <a:pt x="883057" y="140901"/>
                  <a:pt x="887663" y="139133"/>
                </a:cubicBezTo>
                <a:close/>
                <a:moveTo>
                  <a:pt x="1118741" y="1002446"/>
                </a:moveTo>
                <a:cubicBezTo>
                  <a:pt x="1118554" y="1002089"/>
                  <a:pt x="1118368" y="1001732"/>
                  <a:pt x="1118198" y="1001375"/>
                </a:cubicBezTo>
                <a:cubicBezTo>
                  <a:pt x="1113609" y="1002990"/>
                  <a:pt x="1109005" y="1004587"/>
                  <a:pt x="1104723" y="1006082"/>
                </a:cubicBezTo>
                <a:cubicBezTo>
                  <a:pt x="1104723" y="1009022"/>
                  <a:pt x="1104723" y="1011809"/>
                  <a:pt x="1104723" y="1015513"/>
                </a:cubicBezTo>
                <a:cubicBezTo>
                  <a:pt x="1109872" y="1010704"/>
                  <a:pt x="1114306" y="1006575"/>
                  <a:pt x="1118741" y="1002446"/>
                </a:cubicBezTo>
                <a:close/>
                <a:moveTo>
                  <a:pt x="863703" y="990432"/>
                </a:moveTo>
                <a:cubicBezTo>
                  <a:pt x="858266" y="993134"/>
                  <a:pt x="854765" y="994884"/>
                  <a:pt x="851265" y="996618"/>
                </a:cubicBezTo>
                <a:cubicBezTo>
                  <a:pt x="851367" y="997229"/>
                  <a:pt x="851469" y="997858"/>
                  <a:pt x="851571" y="998470"/>
                </a:cubicBezTo>
                <a:cubicBezTo>
                  <a:pt x="855530" y="997229"/>
                  <a:pt x="857722" y="1004196"/>
                  <a:pt x="861715" y="1000237"/>
                </a:cubicBezTo>
                <a:cubicBezTo>
                  <a:pt x="863329" y="998623"/>
                  <a:pt x="862888" y="994935"/>
                  <a:pt x="863703" y="990432"/>
                </a:cubicBezTo>
                <a:close/>
                <a:moveTo>
                  <a:pt x="138334" y="890568"/>
                </a:moveTo>
                <a:cubicBezTo>
                  <a:pt x="128564" y="890585"/>
                  <a:pt x="127001" y="893083"/>
                  <a:pt x="130178" y="901647"/>
                </a:cubicBezTo>
                <a:cubicBezTo>
                  <a:pt x="136074" y="900560"/>
                  <a:pt x="134749" y="894596"/>
                  <a:pt x="138334" y="890568"/>
                </a:cubicBezTo>
                <a:close/>
                <a:moveTo>
                  <a:pt x="1129191" y="144316"/>
                </a:moveTo>
                <a:cubicBezTo>
                  <a:pt x="1129379" y="148241"/>
                  <a:pt x="1129497" y="150892"/>
                  <a:pt x="1129668" y="154681"/>
                </a:cubicBezTo>
                <a:cubicBezTo>
                  <a:pt x="1134425" y="152200"/>
                  <a:pt x="1137790" y="150450"/>
                  <a:pt x="1141154" y="148700"/>
                </a:cubicBezTo>
                <a:cubicBezTo>
                  <a:pt x="1140967" y="148122"/>
                  <a:pt x="1140797" y="147562"/>
                  <a:pt x="1140611" y="146984"/>
                </a:cubicBezTo>
                <a:cubicBezTo>
                  <a:pt x="1137467" y="146253"/>
                  <a:pt x="1134340" y="145522"/>
                  <a:pt x="1129191" y="144316"/>
                </a:cubicBezTo>
                <a:close/>
                <a:moveTo>
                  <a:pt x="1346727" y="1001087"/>
                </a:moveTo>
                <a:cubicBezTo>
                  <a:pt x="1339608" y="1009192"/>
                  <a:pt x="1339319" y="1012369"/>
                  <a:pt x="1345673" y="1014646"/>
                </a:cubicBezTo>
                <a:cubicBezTo>
                  <a:pt x="1344773" y="1010110"/>
                  <a:pt x="1351009" y="1006813"/>
                  <a:pt x="1346727" y="1001087"/>
                </a:cubicBezTo>
                <a:close/>
                <a:moveTo>
                  <a:pt x="1148971" y="84639"/>
                </a:moveTo>
                <a:cubicBezTo>
                  <a:pt x="1149055" y="83755"/>
                  <a:pt x="1149141" y="82889"/>
                  <a:pt x="1149225" y="82005"/>
                </a:cubicBezTo>
                <a:cubicBezTo>
                  <a:pt x="1141035" y="76517"/>
                  <a:pt x="1135427" y="84928"/>
                  <a:pt x="1128308" y="85200"/>
                </a:cubicBezTo>
                <a:cubicBezTo>
                  <a:pt x="1128546" y="86049"/>
                  <a:pt x="1128766" y="86899"/>
                  <a:pt x="1129005" y="87749"/>
                </a:cubicBezTo>
                <a:cubicBezTo>
                  <a:pt x="1133389" y="86185"/>
                  <a:pt x="1137756" y="84639"/>
                  <a:pt x="1142667" y="82906"/>
                </a:cubicBezTo>
                <a:cubicBezTo>
                  <a:pt x="1144179" y="83314"/>
                  <a:pt x="1146574" y="83976"/>
                  <a:pt x="1148971" y="84639"/>
                </a:cubicBezTo>
                <a:close/>
                <a:moveTo>
                  <a:pt x="652947" y="130892"/>
                </a:moveTo>
                <a:cubicBezTo>
                  <a:pt x="647170" y="132778"/>
                  <a:pt x="642820" y="138980"/>
                  <a:pt x="643755" y="141716"/>
                </a:cubicBezTo>
                <a:cubicBezTo>
                  <a:pt x="643975" y="142396"/>
                  <a:pt x="644842" y="143296"/>
                  <a:pt x="645420" y="143296"/>
                </a:cubicBezTo>
                <a:cubicBezTo>
                  <a:pt x="646372" y="143296"/>
                  <a:pt x="647867" y="142906"/>
                  <a:pt x="648206" y="142243"/>
                </a:cubicBezTo>
                <a:cubicBezTo>
                  <a:pt x="649736" y="139116"/>
                  <a:pt x="650925" y="135837"/>
                  <a:pt x="652947" y="130892"/>
                </a:cubicBezTo>
                <a:close/>
                <a:moveTo>
                  <a:pt x="669141" y="1000475"/>
                </a:moveTo>
                <a:cubicBezTo>
                  <a:pt x="677433" y="999557"/>
                  <a:pt x="678674" y="993219"/>
                  <a:pt x="680645" y="986626"/>
                </a:cubicBezTo>
                <a:cubicBezTo>
                  <a:pt x="673661" y="989243"/>
                  <a:pt x="671656" y="994952"/>
                  <a:pt x="669141" y="1000475"/>
                </a:cubicBezTo>
                <a:close/>
                <a:moveTo>
                  <a:pt x="1265572" y="60000"/>
                </a:moveTo>
                <a:cubicBezTo>
                  <a:pt x="1265113" y="59541"/>
                  <a:pt x="1264655" y="59082"/>
                  <a:pt x="1264196" y="58641"/>
                </a:cubicBezTo>
                <a:cubicBezTo>
                  <a:pt x="1259625" y="63959"/>
                  <a:pt x="1255054" y="69278"/>
                  <a:pt x="1249956" y="75174"/>
                </a:cubicBezTo>
                <a:cubicBezTo>
                  <a:pt x="1260084" y="74291"/>
                  <a:pt x="1260372" y="64724"/>
                  <a:pt x="1265572" y="60000"/>
                </a:cubicBezTo>
                <a:close/>
                <a:moveTo>
                  <a:pt x="437637" y="303126"/>
                </a:moveTo>
                <a:cubicBezTo>
                  <a:pt x="430178" y="307748"/>
                  <a:pt x="429056" y="309787"/>
                  <a:pt x="430347" y="316109"/>
                </a:cubicBezTo>
                <a:cubicBezTo>
                  <a:pt x="431673" y="314154"/>
                  <a:pt x="432523" y="311606"/>
                  <a:pt x="434205" y="310756"/>
                </a:cubicBezTo>
                <a:cubicBezTo>
                  <a:pt x="436023" y="309855"/>
                  <a:pt x="438640" y="310552"/>
                  <a:pt x="441461" y="310552"/>
                </a:cubicBezTo>
                <a:cubicBezTo>
                  <a:pt x="440084" y="307884"/>
                  <a:pt x="438861" y="305522"/>
                  <a:pt x="437637" y="303126"/>
                </a:cubicBezTo>
                <a:close/>
                <a:moveTo>
                  <a:pt x="842718" y="1061172"/>
                </a:moveTo>
                <a:cubicBezTo>
                  <a:pt x="842667" y="1061936"/>
                  <a:pt x="842616" y="1062684"/>
                  <a:pt x="842582" y="1063448"/>
                </a:cubicBezTo>
                <a:cubicBezTo>
                  <a:pt x="849481" y="1069498"/>
                  <a:pt x="854544" y="1061970"/>
                  <a:pt x="861750" y="1060764"/>
                </a:cubicBezTo>
                <a:cubicBezTo>
                  <a:pt x="855700" y="1055717"/>
                  <a:pt x="854392" y="1062837"/>
                  <a:pt x="851146" y="1062752"/>
                </a:cubicBezTo>
                <a:cubicBezTo>
                  <a:pt x="848308" y="1062225"/>
                  <a:pt x="845521" y="1061698"/>
                  <a:pt x="842718" y="1061172"/>
                </a:cubicBezTo>
                <a:close/>
                <a:moveTo>
                  <a:pt x="1551043" y="835122"/>
                </a:moveTo>
                <a:cubicBezTo>
                  <a:pt x="1552284" y="837467"/>
                  <a:pt x="1553507" y="839829"/>
                  <a:pt x="1554765" y="842225"/>
                </a:cubicBezTo>
                <a:cubicBezTo>
                  <a:pt x="1562259" y="837586"/>
                  <a:pt x="1563363" y="835547"/>
                  <a:pt x="1561901" y="828852"/>
                </a:cubicBezTo>
                <a:cubicBezTo>
                  <a:pt x="1559642" y="833066"/>
                  <a:pt x="1558214" y="838657"/>
                  <a:pt x="1551043" y="835122"/>
                </a:cubicBezTo>
                <a:close/>
                <a:moveTo>
                  <a:pt x="1311417" y="158777"/>
                </a:moveTo>
                <a:cubicBezTo>
                  <a:pt x="1318894" y="156092"/>
                  <a:pt x="1320814" y="150331"/>
                  <a:pt x="1323482" y="144180"/>
                </a:cubicBezTo>
                <a:cubicBezTo>
                  <a:pt x="1319948" y="145862"/>
                  <a:pt x="1317229" y="147154"/>
                  <a:pt x="1315445" y="148020"/>
                </a:cubicBezTo>
                <a:cubicBezTo>
                  <a:pt x="1314051" y="151708"/>
                  <a:pt x="1312930" y="154715"/>
                  <a:pt x="1311417" y="158777"/>
                </a:cubicBezTo>
                <a:close/>
                <a:moveTo>
                  <a:pt x="1056481" y="139507"/>
                </a:moveTo>
                <a:cubicBezTo>
                  <a:pt x="1050772" y="141529"/>
                  <a:pt x="1046405" y="144877"/>
                  <a:pt x="1044706" y="150909"/>
                </a:cubicBezTo>
                <a:cubicBezTo>
                  <a:pt x="1049668" y="148207"/>
                  <a:pt x="1054765" y="145675"/>
                  <a:pt x="1056481" y="139507"/>
                </a:cubicBezTo>
                <a:close/>
                <a:moveTo>
                  <a:pt x="1605028" y="789447"/>
                </a:moveTo>
                <a:cubicBezTo>
                  <a:pt x="1613983" y="784842"/>
                  <a:pt x="1616209" y="780526"/>
                  <a:pt x="1613473" y="775089"/>
                </a:cubicBezTo>
                <a:cubicBezTo>
                  <a:pt x="1610619" y="779948"/>
                  <a:pt x="1607814" y="784689"/>
                  <a:pt x="1605028" y="789447"/>
                </a:cubicBezTo>
                <a:close/>
                <a:moveTo>
                  <a:pt x="536635" y="479881"/>
                </a:moveTo>
                <a:cubicBezTo>
                  <a:pt x="532165" y="487459"/>
                  <a:pt x="528512" y="493644"/>
                  <a:pt x="524876" y="499830"/>
                </a:cubicBezTo>
                <a:cubicBezTo>
                  <a:pt x="532438" y="495785"/>
                  <a:pt x="535598" y="489260"/>
                  <a:pt x="536635" y="479881"/>
                </a:cubicBezTo>
                <a:close/>
                <a:moveTo>
                  <a:pt x="1467424" y="645726"/>
                </a:moveTo>
                <a:cubicBezTo>
                  <a:pt x="1466880" y="645369"/>
                  <a:pt x="1466336" y="644995"/>
                  <a:pt x="1465793" y="644638"/>
                </a:cubicBezTo>
                <a:cubicBezTo>
                  <a:pt x="1460644" y="650008"/>
                  <a:pt x="1456430" y="655870"/>
                  <a:pt x="1456124" y="664757"/>
                </a:cubicBezTo>
                <a:cubicBezTo>
                  <a:pt x="1460202" y="657875"/>
                  <a:pt x="1463804" y="651792"/>
                  <a:pt x="1467424" y="645726"/>
                </a:cubicBezTo>
                <a:close/>
                <a:moveTo>
                  <a:pt x="388513" y="354477"/>
                </a:moveTo>
                <a:cubicBezTo>
                  <a:pt x="379404" y="359320"/>
                  <a:pt x="376635" y="363993"/>
                  <a:pt x="378810" y="369787"/>
                </a:cubicBezTo>
                <a:cubicBezTo>
                  <a:pt x="381801" y="365046"/>
                  <a:pt x="384588" y="360645"/>
                  <a:pt x="388513" y="354477"/>
                </a:cubicBezTo>
                <a:close/>
                <a:moveTo>
                  <a:pt x="890840" y="137672"/>
                </a:moveTo>
                <a:cubicBezTo>
                  <a:pt x="892166" y="138658"/>
                  <a:pt x="894086" y="140765"/>
                  <a:pt x="894731" y="140442"/>
                </a:cubicBezTo>
                <a:cubicBezTo>
                  <a:pt x="897637" y="138912"/>
                  <a:pt x="900356" y="136907"/>
                  <a:pt x="902768" y="134681"/>
                </a:cubicBezTo>
                <a:cubicBezTo>
                  <a:pt x="904910" y="132693"/>
                  <a:pt x="906575" y="130178"/>
                  <a:pt x="908461" y="127901"/>
                </a:cubicBezTo>
                <a:cubicBezTo>
                  <a:pt x="908002" y="127528"/>
                  <a:pt x="907561" y="127154"/>
                  <a:pt x="907102" y="126780"/>
                </a:cubicBezTo>
                <a:cubicBezTo>
                  <a:pt x="901732" y="129924"/>
                  <a:pt x="900220" y="139269"/>
                  <a:pt x="890840" y="137672"/>
                </a:cubicBezTo>
                <a:close/>
                <a:moveTo>
                  <a:pt x="935241" y="1006099"/>
                </a:moveTo>
                <a:cubicBezTo>
                  <a:pt x="942955" y="1003296"/>
                  <a:pt x="945181" y="1001121"/>
                  <a:pt x="947051" y="994494"/>
                </a:cubicBezTo>
                <a:cubicBezTo>
                  <a:pt x="942123" y="997586"/>
                  <a:pt x="937161" y="999846"/>
                  <a:pt x="935241" y="1006099"/>
                </a:cubicBezTo>
                <a:close/>
                <a:moveTo>
                  <a:pt x="1083448" y="1016567"/>
                </a:moveTo>
                <a:cubicBezTo>
                  <a:pt x="1084043" y="1017331"/>
                  <a:pt x="1084638" y="1018079"/>
                  <a:pt x="1085233" y="1018844"/>
                </a:cubicBezTo>
                <a:cubicBezTo>
                  <a:pt x="1090449" y="1015122"/>
                  <a:pt x="1092386" y="1006235"/>
                  <a:pt x="1101545" y="1007782"/>
                </a:cubicBezTo>
                <a:cubicBezTo>
                  <a:pt x="1099676" y="1006133"/>
                  <a:pt x="1097161" y="1004604"/>
                  <a:pt x="1096311" y="1005250"/>
                </a:cubicBezTo>
                <a:cubicBezTo>
                  <a:pt x="1091792" y="1008716"/>
                  <a:pt x="1087696" y="1012726"/>
                  <a:pt x="1083448" y="1016567"/>
                </a:cubicBezTo>
                <a:close/>
                <a:moveTo>
                  <a:pt x="679659" y="72846"/>
                </a:moveTo>
                <a:cubicBezTo>
                  <a:pt x="674460" y="72489"/>
                  <a:pt x="674460" y="72489"/>
                  <a:pt x="670398" y="81988"/>
                </a:cubicBezTo>
                <a:cubicBezTo>
                  <a:pt x="672097" y="82549"/>
                  <a:pt x="673746" y="83076"/>
                  <a:pt x="675055" y="83517"/>
                </a:cubicBezTo>
                <a:cubicBezTo>
                  <a:pt x="676788" y="79507"/>
                  <a:pt x="678232" y="76160"/>
                  <a:pt x="679659" y="72846"/>
                </a:cubicBezTo>
                <a:close/>
                <a:moveTo>
                  <a:pt x="1317569" y="1061019"/>
                </a:moveTo>
                <a:cubicBezTo>
                  <a:pt x="1315682" y="1065590"/>
                  <a:pt x="1314204" y="1069124"/>
                  <a:pt x="1312284" y="1073763"/>
                </a:cubicBezTo>
                <a:cubicBezTo>
                  <a:pt x="1314612" y="1073049"/>
                  <a:pt x="1316821" y="1073032"/>
                  <a:pt x="1317722" y="1071945"/>
                </a:cubicBezTo>
                <a:cubicBezTo>
                  <a:pt x="1319573" y="1069719"/>
                  <a:pt x="1320729" y="1066915"/>
                  <a:pt x="1322292" y="1064128"/>
                </a:cubicBezTo>
                <a:cubicBezTo>
                  <a:pt x="1320797" y="1063126"/>
                  <a:pt x="1319471" y="1062242"/>
                  <a:pt x="1317569" y="1061019"/>
                </a:cubicBezTo>
                <a:close/>
                <a:moveTo>
                  <a:pt x="727152" y="1085471"/>
                </a:moveTo>
                <a:cubicBezTo>
                  <a:pt x="727595" y="1085912"/>
                  <a:pt x="728036" y="1086354"/>
                  <a:pt x="728478" y="1086796"/>
                </a:cubicBezTo>
                <a:cubicBezTo>
                  <a:pt x="732709" y="1081664"/>
                  <a:pt x="736940" y="1076533"/>
                  <a:pt x="742225" y="1070127"/>
                </a:cubicBezTo>
                <a:cubicBezTo>
                  <a:pt x="732828" y="1072590"/>
                  <a:pt x="731214" y="1080203"/>
                  <a:pt x="727152" y="1085471"/>
                </a:cubicBezTo>
                <a:close/>
                <a:moveTo>
                  <a:pt x="383024" y="475123"/>
                </a:moveTo>
                <a:cubicBezTo>
                  <a:pt x="381426" y="478708"/>
                  <a:pt x="380135" y="481648"/>
                  <a:pt x="378453" y="485420"/>
                </a:cubicBezTo>
                <a:cubicBezTo>
                  <a:pt x="387442" y="480441"/>
                  <a:pt x="389889" y="477723"/>
                  <a:pt x="388020" y="475123"/>
                </a:cubicBezTo>
                <a:cubicBezTo>
                  <a:pt x="386456" y="475123"/>
                  <a:pt x="384791" y="475123"/>
                  <a:pt x="383024" y="475123"/>
                </a:cubicBezTo>
                <a:close/>
                <a:moveTo>
                  <a:pt x="1609429" y="670076"/>
                </a:moveTo>
                <a:cubicBezTo>
                  <a:pt x="1610788" y="666966"/>
                  <a:pt x="1612096" y="663942"/>
                  <a:pt x="1613541" y="660662"/>
                </a:cubicBezTo>
                <a:cubicBezTo>
                  <a:pt x="1606081" y="663857"/>
                  <a:pt x="1602955" y="666915"/>
                  <a:pt x="1604144" y="670076"/>
                </a:cubicBezTo>
                <a:cubicBezTo>
                  <a:pt x="1605878" y="670076"/>
                  <a:pt x="1607764" y="670076"/>
                  <a:pt x="1609429" y="670076"/>
                </a:cubicBezTo>
                <a:close/>
                <a:moveTo>
                  <a:pt x="1030177" y="82243"/>
                </a:moveTo>
                <a:cubicBezTo>
                  <a:pt x="1029940" y="81648"/>
                  <a:pt x="1029684" y="81071"/>
                  <a:pt x="1029447" y="80476"/>
                </a:cubicBezTo>
                <a:cubicBezTo>
                  <a:pt x="1024790" y="81308"/>
                  <a:pt x="1018436" y="78675"/>
                  <a:pt x="1016396" y="88445"/>
                </a:cubicBezTo>
                <a:cubicBezTo>
                  <a:pt x="1021936" y="85964"/>
                  <a:pt x="1026048" y="84095"/>
                  <a:pt x="1030177" y="82243"/>
                </a:cubicBezTo>
                <a:close/>
                <a:moveTo>
                  <a:pt x="1557772" y="793678"/>
                </a:moveTo>
                <a:cubicBezTo>
                  <a:pt x="1558316" y="794035"/>
                  <a:pt x="1558877" y="794409"/>
                  <a:pt x="1559420" y="794766"/>
                </a:cubicBezTo>
                <a:cubicBezTo>
                  <a:pt x="1562428" y="789651"/>
                  <a:pt x="1565435" y="784519"/>
                  <a:pt x="1568443" y="779405"/>
                </a:cubicBezTo>
                <a:cubicBezTo>
                  <a:pt x="1565367" y="784451"/>
                  <a:pt x="1558214" y="786864"/>
                  <a:pt x="1557772" y="793678"/>
                </a:cubicBezTo>
                <a:close/>
                <a:moveTo>
                  <a:pt x="1072964" y="120595"/>
                </a:moveTo>
                <a:cubicBezTo>
                  <a:pt x="1081324" y="119864"/>
                  <a:pt x="1081324" y="119864"/>
                  <a:pt x="1085385" y="114223"/>
                </a:cubicBezTo>
                <a:cubicBezTo>
                  <a:pt x="1079115" y="112065"/>
                  <a:pt x="1076872" y="117876"/>
                  <a:pt x="1072964" y="120595"/>
                </a:cubicBezTo>
                <a:close/>
                <a:moveTo>
                  <a:pt x="962089" y="1063296"/>
                </a:moveTo>
                <a:cubicBezTo>
                  <a:pt x="972964" y="1064774"/>
                  <a:pt x="972964" y="1064774"/>
                  <a:pt x="974901" y="1057365"/>
                </a:cubicBezTo>
                <a:cubicBezTo>
                  <a:pt x="970042" y="1059608"/>
                  <a:pt x="966065" y="1061443"/>
                  <a:pt x="962089" y="1063296"/>
                </a:cubicBezTo>
                <a:close/>
                <a:moveTo>
                  <a:pt x="907068" y="1028835"/>
                </a:moveTo>
                <a:cubicBezTo>
                  <a:pt x="907509" y="1029719"/>
                  <a:pt x="907968" y="1030602"/>
                  <a:pt x="908410" y="1031486"/>
                </a:cubicBezTo>
                <a:cubicBezTo>
                  <a:pt x="913831" y="1032098"/>
                  <a:pt x="916192" y="1027459"/>
                  <a:pt x="919676" y="1024757"/>
                </a:cubicBezTo>
                <a:cubicBezTo>
                  <a:pt x="919404" y="1024230"/>
                  <a:pt x="919133" y="1023720"/>
                  <a:pt x="918861" y="1023194"/>
                </a:cubicBezTo>
                <a:cubicBezTo>
                  <a:pt x="914935" y="1025063"/>
                  <a:pt x="910993" y="1026949"/>
                  <a:pt x="907068" y="1028835"/>
                </a:cubicBezTo>
                <a:close/>
                <a:moveTo>
                  <a:pt x="886235" y="167816"/>
                </a:moveTo>
                <a:cubicBezTo>
                  <a:pt x="886099" y="171963"/>
                  <a:pt x="876991" y="171878"/>
                  <a:pt x="881307" y="179082"/>
                </a:cubicBezTo>
                <a:cubicBezTo>
                  <a:pt x="883856" y="175072"/>
                  <a:pt x="890024" y="174121"/>
                  <a:pt x="886235" y="167816"/>
                </a:cubicBezTo>
                <a:close/>
                <a:moveTo>
                  <a:pt x="1318792" y="1092166"/>
                </a:moveTo>
                <a:cubicBezTo>
                  <a:pt x="1328019" y="1093865"/>
                  <a:pt x="1329599" y="1092726"/>
                  <a:pt x="1327951" y="1087017"/>
                </a:cubicBezTo>
                <a:cubicBezTo>
                  <a:pt x="1324825" y="1088767"/>
                  <a:pt x="1321800" y="1090466"/>
                  <a:pt x="1318792" y="1092166"/>
                </a:cubicBezTo>
                <a:close/>
                <a:moveTo>
                  <a:pt x="652624" y="1014103"/>
                </a:moveTo>
                <a:cubicBezTo>
                  <a:pt x="653117" y="1014731"/>
                  <a:pt x="653627" y="1015343"/>
                  <a:pt x="654119" y="1015972"/>
                </a:cubicBezTo>
                <a:cubicBezTo>
                  <a:pt x="657451" y="1013287"/>
                  <a:pt x="660781" y="1010602"/>
                  <a:pt x="664112" y="1007917"/>
                </a:cubicBezTo>
                <a:cubicBezTo>
                  <a:pt x="658147" y="1007119"/>
                  <a:pt x="655343" y="1010568"/>
                  <a:pt x="652624" y="1014103"/>
                </a:cubicBezTo>
                <a:close/>
                <a:moveTo>
                  <a:pt x="1111299" y="966218"/>
                </a:moveTo>
                <a:cubicBezTo>
                  <a:pt x="1109293" y="970636"/>
                  <a:pt x="1101936" y="970721"/>
                  <a:pt x="1105590" y="978249"/>
                </a:cubicBezTo>
                <a:cubicBezTo>
                  <a:pt x="1108087" y="974375"/>
                  <a:pt x="1114187" y="973542"/>
                  <a:pt x="1111299" y="966218"/>
                </a:cubicBezTo>
                <a:close/>
                <a:moveTo>
                  <a:pt x="664044" y="58471"/>
                </a:moveTo>
                <a:cubicBezTo>
                  <a:pt x="667254" y="56755"/>
                  <a:pt x="670466" y="55038"/>
                  <a:pt x="674748" y="52761"/>
                </a:cubicBezTo>
                <a:cubicBezTo>
                  <a:pt x="666100" y="50977"/>
                  <a:pt x="665301" y="51334"/>
                  <a:pt x="664044" y="58471"/>
                </a:cubicBezTo>
                <a:close/>
                <a:moveTo>
                  <a:pt x="1831383" y="246593"/>
                </a:moveTo>
                <a:cubicBezTo>
                  <a:pt x="1829241" y="250603"/>
                  <a:pt x="1827339" y="254155"/>
                  <a:pt x="1824518" y="259456"/>
                </a:cubicBezTo>
                <a:cubicBezTo>
                  <a:pt x="1833099" y="253390"/>
                  <a:pt x="1834102" y="251419"/>
                  <a:pt x="1831383" y="246593"/>
                </a:cubicBezTo>
                <a:close/>
                <a:moveTo>
                  <a:pt x="166984" y="887629"/>
                </a:moveTo>
                <a:cubicBezTo>
                  <a:pt x="159235" y="891996"/>
                  <a:pt x="158233" y="893933"/>
                  <a:pt x="160985" y="898759"/>
                </a:cubicBezTo>
                <a:cubicBezTo>
                  <a:pt x="163126" y="894766"/>
                  <a:pt x="165046" y="891197"/>
                  <a:pt x="166984" y="887629"/>
                </a:cubicBezTo>
                <a:close/>
                <a:moveTo>
                  <a:pt x="1624247" y="739812"/>
                </a:moveTo>
                <a:cubicBezTo>
                  <a:pt x="1623600" y="739405"/>
                  <a:pt x="1622955" y="738997"/>
                  <a:pt x="1622309" y="738589"/>
                </a:cubicBezTo>
                <a:cubicBezTo>
                  <a:pt x="1619658" y="743347"/>
                  <a:pt x="1617025" y="748088"/>
                  <a:pt x="1614374" y="752846"/>
                </a:cubicBezTo>
                <a:cubicBezTo>
                  <a:pt x="1615121" y="753270"/>
                  <a:pt x="1615869" y="753678"/>
                  <a:pt x="1616634" y="754103"/>
                </a:cubicBezTo>
                <a:cubicBezTo>
                  <a:pt x="1619165" y="749328"/>
                  <a:pt x="1621714" y="744570"/>
                  <a:pt x="1624247" y="739812"/>
                </a:cubicBezTo>
                <a:close/>
                <a:moveTo>
                  <a:pt x="1440032" y="944995"/>
                </a:moveTo>
                <a:cubicBezTo>
                  <a:pt x="1442004" y="941274"/>
                  <a:pt x="1443992" y="937552"/>
                  <a:pt x="1445962" y="933831"/>
                </a:cubicBezTo>
                <a:cubicBezTo>
                  <a:pt x="1445436" y="933542"/>
                  <a:pt x="1444892" y="933270"/>
                  <a:pt x="1444365" y="932981"/>
                </a:cubicBezTo>
                <a:cubicBezTo>
                  <a:pt x="1441800" y="936397"/>
                  <a:pt x="1436838" y="938555"/>
                  <a:pt x="1440032" y="944995"/>
                </a:cubicBezTo>
                <a:close/>
                <a:moveTo>
                  <a:pt x="378130" y="392540"/>
                </a:moveTo>
                <a:cubicBezTo>
                  <a:pt x="377298" y="392149"/>
                  <a:pt x="376465" y="391775"/>
                  <a:pt x="375633" y="391385"/>
                </a:cubicBezTo>
                <a:cubicBezTo>
                  <a:pt x="373168" y="396125"/>
                  <a:pt x="370722" y="400883"/>
                  <a:pt x="368257" y="405624"/>
                </a:cubicBezTo>
                <a:cubicBezTo>
                  <a:pt x="368870" y="405964"/>
                  <a:pt x="369498" y="406287"/>
                  <a:pt x="370110" y="406627"/>
                </a:cubicBezTo>
                <a:cubicBezTo>
                  <a:pt x="372795" y="401937"/>
                  <a:pt x="375463" y="397230"/>
                  <a:pt x="378130" y="392540"/>
                </a:cubicBezTo>
                <a:close/>
                <a:moveTo>
                  <a:pt x="1340185" y="131759"/>
                </a:moveTo>
                <a:cubicBezTo>
                  <a:pt x="1339557" y="131011"/>
                  <a:pt x="1338928" y="130280"/>
                  <a:pt x="1338316" y="129533"/>
                </a:cubicBezTo>
                <a:cubicBezTo>
                  <a:pt x="1334952" y="132133"/>
                  <a:pt x="1331604" y="134732"/>
                  <a:pt x="1328240" y="137332"/>
                </a:cubicBezTo>
                <a:cubicBezTo>
                  <a:pt x="1328851" y="138097"/>
                  <a:pt x="1329446" y="138878"/>
                  <a:pt x="1330058" y="139643"/>
                </a:cubicBezTo>
                <a:cubicBezTo>
                  <a:pt x="1333439" y="137009"/>
                  <a:pt x="1336821" y="134393"/>
                  <a:pt x="1340185" y="131759"/>
                </a:cubicBezTo>
                <a:close/>
                <a:moveTo>
                  <a:pt x="834867" y="152693"/>
                </a:moveTo>
                <a:cubicBezTo>
                  <a:pt x="838266" y="151878"/>
                  <a:pt x="841681" y="151062"/>
                  <a:pt x="845080" y="150246"/>
                </a:cubicBezTo>
                <a:cubicBezTo>
                  <a:pt x="838911" y="147154"/>
                  <a:pt x="838911" y="147154"/>
                  <a:pt x="834867" y="152693"/>
                </a:cubicBezTo>
                <a:close/>
                <a:moveTo>
                  <a:pt x="963227" y="622242"/>
                </a:moveTo>
                <a:cubicBezTo>
                  <a:pt x="962700" y="621784"/>
                  <a:pt x="962174" y="621342"/>
                  <a:pt x="961664" y="620883"/>
                </a:cubicBezTo>
                <a:cubicBezTo>
                  <a:pt x="957909" y="623024"/>
                  <a:pt x="955360" y="626049"/>
                  <a:pt x="955717" y="631316"/>
                </a:cubicBezTo>
                <a:cubicBezTo>
                  <a:pt x="958215" y="628292"/>
                  <a:pt x="960712" y="625267"/>
                  <a:pt x="963227" y="622242"/>
                </a:cubicBezTo>
                <a:close/>
                <a:moveTo>
                  <a:pt x="1164757" y="1080730"/>
                </a:moveTo>
                <a:cubicBezTo>
                  <a:pt x="1164196" y="1080067"/>
                  <a:pt x="1163652" y="1079404"/>
                  <a:pt x="1163091" y="1078742"/>
                </a:cubicBezTo>
                <a:cubicBezTo>
                  <a:pt x="1159931" y="1081426"/>
                  <a:pt x="1156770" y="1084111"/>
                  <a:pt x="1153609" y="1086779"/>
                </a:cubicBezTo>
                <a:cubicBezTo>
                  <a:pt x="1154102" y="1087374"/>
                  <a:pt x="1154612" y="1087968"/>
                  <a:pt x="1155105" y="1088563"/>
                </a:cubicBezTo>
                <a:cubicBezTo>
                  <a:pt x="1158316" y="1085963"/>
                  <a:pt x="1161545" y="1083347"/>
                  <a:pt x="1164757" y="1080730"/>
                </a:cubicBezTo>
                <a:close/>
                <a:moveTo>
                  <a:pt x="553559" y="200629"/>
                </a:moveTo>
                <a:cubicBezTo>
                  <a:pt x="550025" y="203228"/>
                  <a:pt x="547153" y="205658"/>
                  <a:pt x="548632" y="211487"/>
                </a:cubicBezTo>
                <a:cubicBezTo>
                  <a:pt x="551792" y="208003"/>
                  <a:pt x="555615" y="206049"/>
                  <a:pt x="553559" y="200629"/>
                </a:cubicBezTo>
                <a:close/>
                <a:moveTo>
                  <a:pt x="427391" y="360764"/>
                </a:moveTo>
                <a:cubicBezTo>
                  <a:pt x="430025" y="357910"/>
                  <a:pt x="436006" y="356652"/>
                  <a:pt x="433321" y="348955"/>
                </a:cubicBezTo>
                <a:cubicBezTo>
                  <a:pt x="430824" y="353950"/>
                  <a:pt x="429107" y="357349"/>
                  <a:pt x="427391" y="360764"/>
                </a:cubicBezTo>
                <a:close/>
                <a:moveTo>
                  <a:pt x="887595" y="184928"/>
                </a:moveTo>
                <a:cubicBezTo>
                  <a:pt x="893576" y="183144"/>
                  <a:pt x="893576" y="183144"/>
                  <a:pt x="892845" y="176788"/>
                </a:cubicBezTo>
                <a:cubicBezTo>
                  <a:pt x="890483" y="180442"/>
                  <a:pt x="889038" y="182685"/>
                  <a:pt x="887595" y="184928"/>
                </a:cubicBezTo>
                <a:close/>
                <a:moveTo>
                  <a:pt x="837620" y="60119"/>
                </a:moveTo>
                <a:cubicBezTo>
                  <a:pt x="837229" y="59677"/>
                  <a:pt x="836838" y="59252"/>
                  <a:pt x="836448" y="58811"/>
                </a:cubicBezTo>
                <a:cubicBezTo>
                  <a:pt x="830160" y="61410"/>
                  <a:pt x="830160" y="61410"/>
                  <a:pt x="829056" y="67086"/>
                </a:cubicBezTo>
                <a:cubicBezTo>
                  <a:pt x="832250" y="64503"/>
                  <a:pt x="834935" y="62311"/>
                  <a:pt x="837620" y="60119"/>
                </a:cubicBezTo>
                <a:close/>
                <a:moveTo>
                  <a:pt x="1011163" y="138216"/>
                </a:moveTo>
                <a:cubicBezTo>
                  <a:pt x="1002955" y="141801"/>
                  <a:pt x="1002955" y="141801"/>
                  <a:pt x="1000780" y="149278"/>
                </a:cubicBezTo>
                <a:cubicBezTo>
                  <a:pt x="1004451" y="145370"/>
                  <a:pt x="1007203" y="142430"/>
                  <a:pt x="1011163" y="138216"/>
                </a:cubicBezTo>
                <a:close/>
                <a:moveTo>
                  <a:pt x="1029293" y="522956"/>
                </a:moveTo>
                <a:cubicBezTo>
                  <a:pt x="1036040" y="521019"/>
                  <a:pt x="1036566" y="520288"/>
                  <a:pt x="1036838" y="513950"/>
                </a:cubicBezTo>
                <a:cubicBezTo>
                  <a:pt x="1034136" y="517179"/>
                  <a:pt x="1031707" y="520068"/>
                  <a:pt x="1029293" y="522956"/>
                </a:cubicBezTo>
                <a:close/>
                <a:moveTo>
                  <a:pt x="982462" y="1005793"/>
                </a:moveTo>
                <a:cubicBezTo>
                  <a:pt x="983041" y="1006337"/>
                  <a:pt x="983635" y="1006881"/>
                  <a:pt x="984213" y="1007442"/>
                </a:cubicBezTo>
                <a:cubicBezTo>
                  <a:pt x="986966" y="1004468"/>
                  <a:pt x="989718" y="1001494"/>
                  <a:pt x="992454" y="998521"/>
                </a:cubicBezTo>
                <a:cubicBezTo>
                  <a:pt x="991894" y="998011"/>
                  <a:pt x="991333" y="997484"/>
                  <a:pt x="990772" y="996974"/>
                </a:cubicBezTo>
                <a:cubicBezTo>
                  <a:pt x="988002" y="999897"/>
                  <a:pt x="985233" y="1002837"/>
                  <a:pt x="982462" y="1005793"/>
                </a:cubicBezTo>
                <a:close/>
                <a:moveTo>
                  <a:pt x="1457602" y="843958"/>
                </a:moveTo>
                <a:cubicBezTo>
                  <a:pt x="1463431" y="848971"/>
                  <a:pt x="1463431" y="848971"/>
                  <a:pt x="1466082" y="844655"/>
                </a:cubicBezTo>
                <a:cubicBezTo>
                  <a:pt x="1463159" y="844417"/>
                  <a:pt x="1460372" y="844179"/>
                  <a:pt x="1457602" y="843958"/>
                </a:cubicBezTo>
                <a:close/>
                <a:moveTo>
                  <a:pt x="534816" y="301529"/>
                </a:moveTo>
                <a:cubicBezTo>
                  <a:pt x="528580" y="296635"/>
                  <a:pt x="528580" y="296635"/>
                  <a:pt x="526320" y="300798"/>
                </a:cubicBezTo>
                <a:cubicBezTo>
                  <a:pt x="529209" y="301053"/>
                  <a:pt x="532013" y="301291"/>
                  <a:pt x="534816" y="301529"/>
                </a:cubicBezTo>
                <a:close/>
                <a:moveTo>
                  <a:pt x="962378" y="971605"/>
                </a:moveTo>
                <a:cubicBezTo>
                  <a:pt x="965385" y="971248"/>
                  <a:pt x="970840" y="977518"/>
                  <a:pt x="971401" y="968699"/>
                </a:cubicBezTo>
                <a:cubicBezTo>
                  <a:pt x="967986" y="969787"/>
                  <a:pt x="965181" y="970704"/>
                  <a:pt x="962378" y="971605"/>
                </a:cubicBezTo>
                <a:close/>
                <a:moveTo>
                  <a:pt x="1565028" y="803466"/>
                </a:moveTo>
                <a:cubicBezTo>
                  <a:pt x="1565724" y="803959"/>
                  <a:pt x="1566439" y="804468"/>
                  <a:pt x="1567135" y="804961"/>
                </a:cubicBezTo>
                <a:cubicBezTo>
                  <a:pt x="1569242" y="801902"/>
                  <a:pt x="1571332" y="798844"/>
                  <a:pt x="1573439" y="795785"/>
                </a:cubicBezTo>
                <a:cubicBezTo>
                  <a:pt x="1572777" y="795309"/>
                  <a:pt x="1572096" y="794834"/>
                  <a:pt x="1571434" y="794358"/>
                </a:cubicBezTo>
                <a:cubicBezTo>
                  <a:pt x="1569310" y="797400"/>
                  <a:pt x="1567169" y="800441"/>
                  <a:pt x="1565028" y="803466"/>
                </a:cubicBezTo>
                <a:close/>
                <a:moveTo>
                  <a:pt x="1020678" y="177196"/>
                </a:moveTo>
                <a:cubicBezTo>
                  <a:pt x="1024570" y="175633"/>
                  <a:pt x="1027255" y="174545"/>
                  <a:pt x="1029940" y="173458"/>
                </a:cubicBezTo>
                <a:cubicBezTo>
                  <a:pt x="1027271" y="175259"/>
                  <a:pt x="1021969" y="167103"/>
                  <a:pt x="1020678" y="177196"/>
                </a:cubicBezTo>
                <a:close/>
                <a:moveTo>
                  <a:pt x="1096651" y="965980"/>
                </a:moveTo>
                <a:cubicBezTo>
                  <a:pt x="1103703" y="965165"/>
                  <a:pt x="1103703" y="965165"/>
                  <a:pt x="1103075" y="957994"/>
                </a:cubicBezTo>
                <a:cubicBezTo>
                  <a:pt x="1100695" y="960968"/>
                  <a:pt x="1099030" y="963041"/>
                  <a:pt x="1096651" y="965980"/>
                </a:cubicBezTo>
                <a:close/>
                <a:moveTo>
                  <a:pt x="1111860" y="615293"/>
                </a:moveTo>
                <a:cubicBezTo>
                  <a:pt x="1111281" y="614596"/>
                  <a:pt x="1110721" y="613899"/>
                  <a:pt x="1110143" y="613203"/>
                </a:cubicBezTo>
                <a:cubicBezTo>
                  <a:pt x="1107612" y="615259"/>
                  <a:pt x="1105097" y="617332"/>
                  <a:pt x="1102564" y="619388"/>
                </a:cubicBezTo>
                <a:cubicBezTo>
                  <a:pt x="1103075" y="620033"/>
                  <a:pt x="1103601" y="620679"/>
                  <a:pt x="1104111" y="621308"/>
                </a:cubicBezTo>
                <a:cubicBezTo>
                  <a:pt x="1106694" y="619303"/>
                  <a:pt x="1109277" y="617298"/>
                  <a:pt x="1111860" y="615293"/>
                </a:cubicBezTo>
                <a:close/>
                <a:moveTo>
                  <a:pt x="880526" y="530127"/>
                </a:moveTo>
                <a:cubicBezTo>
                  <a:pt x="881103" y="530807"/>
                  <a:pt x="881681" y="531486"/>
                  <a:pt x="882259" y="532166"/>
                </a:cubicBezTo>
                <a:cubicBezTo>
                  <a:pt x="884774" y="530110"/>
                  <a:pt x="887305" y="528054"/>
                  <a:pt x="889821" y="525998"/>
                </a:cubicBezTo>
                <a:cubicBezTo>
                  <a:pt x="889294" y="525352"/>
                  <a:pt x="888767" y="524706"/>
                  <a:pt x="888240" y="524044"/>
                </a:cubicBezTo>
                <a:cubicBezTo>
                  <a:pt x="885657" y="526066"/>
                  <a:pt x="883091" y="528088"/>
                  <a:pt x="880526" y="530127"/>
                </a:cubicBezTo>
                <a:close/>
                <a:moveTo>
                  <a:pt x="1115683" y="620050"/>
                </a:moveTo>
                <a:cubicBezTo>
                  <a:pt x="1121749" y="619269"/>
                  <a:pt x="1121749" y="619269"/>
                  <a:pt x="1120202" y="613084"/>
                </a:cubicBezTo>
                <a:cubicBezTo>
                  <a:pt x="1118503" y="615683"/>
                  <a:pt x="1117093" y="617875"/>
                  <a:pt x="1115683" y="620050"/>
                </a:cubicBezTo>
                <a:close/>
                <a:moveTo>
                  <a:pt x="1951400" y="451792"/>
                </a:moveTo>
                <a:cubicBezTo>
                  <a:pt x="1950873" y="451605"/>
                  <a:pt x="1950363" y="451435"/>
                  <a:pt x="1949836" y="451249"/>
                </a:cubicBezTo>
                <a:cubicBezTo>
                  <a:pt x="1948409" y="455565"/>
                  <a:pt x="1946999" y="459881"/>
                  <a:pt x="1945571" y="464197"/>
                </a:cubicBezTo>
                <a:cubicBezTo>
                  <a:pt x="1946200" y="464384"/>
                  <a:pt x="1946845" y="464554"/>
                  <a:pt x="1947474" y="464741"/>
                </a:cubicBezTo>
                <a:cubicBezTo>
                  <a:pt x="1948783" y="460424"/>
                  <a:pt x="1950091" y="456108"/>
                  <a:pt x="1951400" y="451792"/>
                </a:cubicBezTo>
                <a:close/>
                <a:moveTo>
                  <a:pt x="42430" y="694069"/>
                </a:moveTo>
                <a:cubicBezTo>
                  <a:pt x="43959" y="689770"/>
                  <a:pt x="45489" y="685471"/>
                  <a:pt x="47018" y="681172"/>
                </a:cubicBezTo>
                <a:cubicBezTo>
                  <a:pt x="42413" y="684298"/>
                  <a:pt x="42090" y="689022"/>
                  <a:pt x="42430" y="694069"/>
                </a:cubicBezTo>
                <a:close/>
                <a:moveTo>
                  <a:pt x="876839" y="525216"/>
                </a:moveTo>
                <a:cubicBezTo>
                  <a:pt x="876193" y="524757"/>
                  <a:pt x="875530" y="524299"/>
                  <a:pt x="874885" y="523840"/>
                </a:cubicBezTo>
                <a:cubicBezTo>
                  <a:pt x="870415" y="524706"/>
                  <a:pt x="870092" y="527680"/>
                  <a:pt x="871587" y="533152"/>
                </a:cubicBezTo>
                <a:cubicBezTo>
                  <a:pt x="873831" y="529787"/>
                  <a:pt x="875343" y="527493"/>
                  <a:pt x="876839" y="525216"/>
                </a:cubicBezTo>
                <a:close/>
                <a:moveTo>
                  <a:pt x="421121" y="350858"/>
                </a:moveTo>
                <a:cubicBezTo>
                  <a:pt x="422786" y="348343"/>
                  <a:pt x="424452" y="345845"/>
                  <a:pt x="426915" y="342107"/>
                </a:cubicBezTo>
                <a:cubicBezTo>
                  <a:pt x="420509" y="343296"/>
                  <a:pt x="419949" y="346525"/>
                  <a:pt x="421121" y="350858"/>
                </a:cubicBezTo>
                <a:close/>
                <a:moveTo>
                  <a:pt x="1092607" y="1023449"/>
                </a:moveTo>
                <a:cubicBezTo>
                  <a:pt x="1099030" y="1026813"/>
                  <a:pt x="1099030" y="1026813"/>
                  <a:pt x="1102174" y="1020203"/>
                </a:cubicBezTo>
                <a:cubicBezTo>
                  <a:pt x="1099336" y="1021172"/>
                  <a:pt x="1096481" y="1022140"/>
                  <a:pt x="1092607" y="1023449"/>
                </a:cubicBezTo>
                <a:close/>
                <a:moveTo>
                  <a:pt x="1010942" y="398029"/>
                </a:moveTo>
                <a:cubicBezTo>
                  <a:pt x="1010126" y="397587"/>
                  <a:pt x="1009311" y="397128"/>
                  <a:pt x="1008495" y="396686"/>
                </a:cubicBezTo>
                <a:cubicBezTo>
                  <a:pt x="1007034" y="399711"/>
                  <a:pt x="1005555" y="402736"/>
                  <a:pt x="1004094" y="405743"/>
                </a:cubicBezTo>
                <a:cubicBezTo>
                  <a:pt x="1004485" y="405964"/>
                  <a:pt x="1004876" y="406202"/>
                  <a:pt x="1005283" y="406423"/>
                </a:cubicBezTo>
                <a:cubicBezTo>
                  <a:pt x="1007169" y="403619"/>
                  <a:pt x="1009056" y="400815"/>
                  <a:pt x="1010942" y="398029"/>
                </a:cubicBezTo>
                <a:close/>
                <a:moveTo>
                  <a:pt x="1098741" y="158522"/>
                </a:moveTo>
                <a:cubicBezTo>
                  <a:pt x="1097841" y="157706"/>
                  <a:pt x="1096940" y="156890"/>
                  <a:pt x="1096040" y="156075"/>
                </a:cubicBezTo>
                <a:cubicBezTo>
                  <a:pt x="1093575" y="158760"/>
                  <a:pt x="1091112" y="161461"/>
                  <a:pt x="1088648" y="164146"/>
                </a:cubicBezTo>
                <a:cubicBezTo>
                  <a:pt x="1089073" y="164537"/>
                  <a:pt x="1089514" y="164928"/>
                  <a:pt x="1089939" y="165319"/>
                </a:cubicBezTo>
                <a:cubicBezTo>
                  <a:pt x="1092862" y="163059"/>
                  <a:pt x="1095802" y="160782"/>
                  <a:pt x="1098741" y="158522"/>
                </a:cubicBezTo>
                <a:close/>
                <a:moveTo>
                  <a:pt x="894018" y="987119"/>
                </a:moveTo>
                <a:cubicBezTo>
                  <a:pt x="894714" y="987833"/>
                  <a:pt x="895411" y="988529"/>
                  <a:pt x="896108" y="989243"/>
                </a:cubicBezTo>
                <a:cubicBezTo>
                  <a:pt x="898656" y="986592"/>
                  <a:pt x="901189" y="983941"/>
                  <a:pt x="903738" y="981291"/>
                </a:cubicBezTo>
                <a:cubicBezTo>
                  <a:pt x="903245" y="980798"/>
                  <a:pt x="902768" y="980305"/>
                  <a:pt x="902276" y="979829"/>
                </a:cubicBezTo>
                <a:cubicBezTo>
                  <a:pt x="899523" y="982242"/>
                  <a:pt x="896770" y="984672"/>
                  <a:pt x="894018" y="987119"/>
                </a:cubicBezTo>
                <a:close/>
                <a:moveTo>
                  <a:pt x="591588" y="1017739"/>
                </a:moveTo>
                <a:cubicBezTo>
                  <a:pt x="591775" y="1017909"/>
                  <a:pt x="591945" y="1018062"/>
                  <a:pt x="592131" y="1018232"/>
                </a:cubicBezTo>
                <a:cubicBezTo>
                  <a:pt x="589039" y="1020832"/>
                  <a:pt x="585947" y="1023431"/>
                  <a:pt x="582854" y="1026014"/>
                </a:cubicBezTo>
                <a:cubicBezTo>
                  <a:pt x="582939" y="1026116"/>
                  <a:pt x="583024" y="1026201"/>
                  <a:pt x="583092" y="1026303"/>
                </a:cubicBezTo>
                <a:cubicBezTo>
                  <a:pt x="585929" y="1023449"/>
                  <a:pt x="588750" y="1020594"/>
                  <a:pt x="591588" y="1017739"/>
                </a:cubicBezTo>
                <a:close/>
                <a:moveTo>
                  <a:pt x="796975" y="99728"/>
                </a:moveTo>
                <a:cubicBezTo>
                  <a:pt x="796346" y="99286"/>
                  <a:pt x="795734" y="98845"/>
                  <a:pt x="795105" y="98403"/>
                </a:cubicBezTo>
                <a:cubicBezTo>
                  <a:pt x="793202" y="101020"/>
                  <a:pt x="791299" y="103636"/>
                  <a:pt x="789396" y="106236"/>
                </a:cubicBezTo>
                <a:cubicBezTo>
                  <a:pt x="789889" y="106593"/>
                  <a:pt x="790398" y="106933"/>
                  <a:pt x="790891" y="107290"/>
                </a:cubicBezTo>
                <a:cubicBezTo>
                  <a:pt x="792913" y="104758"/>
                  <a:pt x="794935" y="102243"/>
                  <a:pt x="796975" y="99728"/>
                </a:cubicBezTo>
                <a:close/>
                <a:moveTo>
                  <a:pt x="1050602" y="120935"/>
                </a:moveTo>
                <a:cubicBezTo>
                  <a:pt x="1051163" y="121563"/>
                  <a:pt x="1051724" y="122192"/>
                  <a:pt x="1052284" y="122821"/>
                </a:cubicBezTo>
                <a:cubicBezTo>
                  <a:pt x="1054255" y="120102"/>
                  <a:pt x="1056226" y="117400"/>
                  <a:pt x="1058112" y="114800"/>
                </a:cubicBezTo>
                <a:cubicBezTo>
                  <a:pt x="1055733" y="116737"/>
                  <a:pt x="1053168" y="118828"/>
                  <a:pt x="1050602" y="120935"/>
                </a:cubicBezTo>
                <a:close/>
                <a:moveTo>
                  <a:pt x="1400236" y="127222"/>
                </a:moveTo>
                <a:cubicBezTo>
                  <a:pt x="1400746" y="127664"/>
                  <a:pt x="1401256" y="128122"/>
                  <a:pt x="1401782" y="128564"/>
                </a:cubicBezTo>
                <a:cubicBezTo>
                  <a:pt x="1404535" y="125658"/>
                  <a:pt x="1407288" y="122753"/>
                  <a:pt x="1410041" y="119830"/>
                </a:cubicBezTo>
                <a:cubicBezTo>
                  <a:pt x="1409786" y="119609"/>
                  <a:pt x="1409514" y="119405"/>
                  <a:pt x="1409259" y="119184"/>
                </a:cubicBezTo>
                <a:cubicBezTo>
                  <a:pt x="1406252" y="121869"/>
                  <a:pt x="1403244" y="124537"/>
                  <a:pt x="1400236" y="127222"/>
                </a:cubicBezTo>
                <a:close/>
                <a:moveTo>
                  <a:pt x="889787" y="125523"/>
                </a:moveTo>
                <a:cubicBezTo>
                  <a:pt x="893406" y="124078"/>
                  <a:pt x="896226" y="122974"/>
                  <a:pt x="899285" y="121750"/>
                </a:cubicBezTo>
                <a:cubicBezTo>
                  <a:pt x="894188" y="118216"/>
                  <a:pt x="891553" y="120068"/>
                  <a:pt x="889787" y="125523"/>
                </a:cubicBezTo>
                <a:close/>
                <a:moveTo>
                  <a:pt x="988410" y="739592"/>
                </a:moveTo>
                <a:cubicBezTo>
                  <a:pt x="987985" y="739337"/>
                  <a:pt x="987577" y="739099"/>
                  <a:pt x="987153" y="738844"/>
                </a:cubicBezTo>
                <a:cubicBezTo>
                  <a:pt x="985249" y="741716"/>
                  <a:pt x="983329" y="744587"/>
                  <a:pt x="981426" y="747459"/>
                </a:cubicBezTo>
                <a:cubicBezTo>
                  <a:pt x="982174" y="747884"/>
                  <a:pt x="982905" y="748309"/>
                  <a:pt x="983652" y="748750"/>
                </a:cubicBezTo>
                <a:cubicBezTo>
                  <a:pt x="985233" y="745692"/>
                  <a:pt x="986812" y="742633"/>
                  <a:pt x="988410" y="739592"/>
                </a:cubicBezTo>
                <a:close/>
                <a:moveTo>
                  <a:pt x="1337059" y="1011537"/>
                </a:moveTo>
                <a:cubicBezTo>
                  <a:pt x="1336464" y="1011112"/>
                  <a:pt x="1335886" y="1010704"/>
                  <a:pt x="1335291" y="1010279"/>
                </a:cubicBezTo>
                <a:cubicBezTo>
                  <a:pt x="1333269" y="1013032"/>
                  <a:pt x="1331247" y="1015802"/>
                  <a:pt x="1329242" y="1018555"/>
                </a:cubicBezTo>
                <a:cubicBezTo>
                  <a:pt x="1329769" y="1018929"/>
                  <a:pt x="1330296" y="1019302"/>
                  <a:pt x="1330839" y="1019676"/>
                </a:cubicBezTo>
                <a:cubicBezTo>
                  <a:pt x="1332896" y="1016974"/>
                  <a:pt x="1334969" y="1014256"/>
                  <a:pt x="1337059" y="1011537"/>
                </a:cubicBezTo>
                <a:close/>
                <a:moveTo>
                  <a:pt x="961664" y="983075"/>
                </a:moveTo>
                <a:cubicBezTo>
                  <a:pt x="961103" y="982531"/>
                  <a:pt x="960526" y="982004"/>
                  <a:pt x="959965" y="981460"/>
                </a:cubicBezTo>
                <a:cubicBezTo>
                  <a:pt x="958011" y="983160"/>
                  <a:pt x="956057" y="984859"/>
                  <a:pt x="954102" y="986558"/>
                </a:cubicBezTo>
                <a:cubicBezTo>
                  <a:pt x="954680" y="987187"/>
                  <a:pt x="955258" y="987816"/>
                  <a:pt x="955835" y="988461"/>
                </a:cubicBezTo>
                <a:cubicBezTo>
                  <a:pt x="957773" y="986660"/>
                  <a:pt x="959710" y="984859"/>
                  <a:pt x="961664" y="983075"/>
                </a:cubicBezTo>
                <a:close/>
                <a:moveTo>
                  <a:pt x="549940" y="269261"/>
                </a:moveTo>
                <a:cubicBezTo>
                  <a:pt x="546456" y="271249"/>
                  <a:pt x="543432" y="273730"/>
                  <a:pt x="545437" y="278284"/>
                </a:cubicBezTo>
                <a:cubicBezTo>
                  <a:pt x="546933" y="275259"/>
                  <a:pt x="548428" y="272251"/>
                  <a:pt x="549940" y="269261"/>
                </a:cubicBezTo>
                <a:close/>
                <a:moveTo>
                  <a:pt x="663601" y="107001"/>
                </a:moveTo>
                <a:cubicBezTo>
                  <a:pt x="664536" y="107630"/>
                  <a:pt x="665471" y="108258"/>
                  <a:pt x="666388" y="108870"/>
                </a:cubicBezTo>
                <a:cubicBezTo>
                  <a:pt x="667697" y="106508"/>
                  <a:pt x="668988" y="104146"/>
                  <a:pt x="670296" y="101801"/>
                </a:cubicBezTo>
                <a:cubicBezTo>
                  <a:pt x="669770" y="101461"/>
                  <a:pt x="669243" y="101105"/>
                  <a:pt x="668716" y="100765"/>
                </a:cubicBezTo>
                <a:cubicBezTo>
                  <a:pt x="667000" y="102838"/>
                  <a:pt x="665301" y="104928"/>
                  <a:pt x="663601" y="107001"/>
                </a:cubicBezTo>
                <a:close/>
                <a:moveTo>
                  <a:pt x="1240389" y="73373"/>
                </a:moveTo>
                <a:cubicBezTo>
                  <a:pt x="1239778" y="72506"/>
                  <a:pt x="1239149" y="71623"/>
                  <a:pt x="1238537" y="70756"/>
                </a:cubicBezTo>
                <a:cubicBezTo>
                  <a:pt x="1236940" y="72184"/>
                  <a:pt x="1235343" y="73611"/>
                  <a:pt x="1233746" y="75038"/>
                </a:cubicBezTo>
                <a:cubicBezTo>
                  <a:pt x="1234238" y="75650"/>
                  <a:pt x="1234714" y="76245"/>
                  <a:pt x="1235207" y="76856"/>
                </a:cubicBezTo>
                <a:cubicBezTo>
                  <a:pt x="1236940" y="75684"/>
                  <a:pt x="1238673" y="74529"/>
                  <a:pt x="1240389" y="73373"/>
                </a:cubicBezTo>
                <a:close/>
                <a:moveTo>
                  <a:pt x="941443" y="1025352"/>
                </a:moveTo>
                <a:cubicBezTo>
                  <a:pt x="940883" y="1024740"/>
                  <a:pt x="940322" y="1024128"/>
                  <a:pt x="939761" y="1023516"/>
                </a:cubicBezTo>
                <a:cubicBezTo>
                  <a:pt x="937671" y="1025674"/>
                  <a:pt x="935564" y="1027816"/>
                  <a:pt x="933474" y="1029974"/>
                </a:cubicBezTo>
                <a:cubicBezTo>
                  <a:pt x="933677" y="1030195"/>
                  <a:pt x="933899" y="1030415"/>
                  <a:pt x="934102" y="1030653"/>
                </a:cubicBezTo>
                <a:cubicBezTo>
                  <a:pt x="936550" y="1028886"/>
                  <a:pt x="938997" y="1027119"/>
                  <a:pt x="941443" y="1025352"/>
                </a:cubicBezTo>
                <a:close/>
                <a:moveTo>
                  <a:pt x="1442395" y="876125"/>
                </a:moveTo>
                <a:cubicBezTo>
                  <a:pt x="1442989" y="876448"/>
                  <a:pt x="1443584" y="876771"/>
                  <a:pt x="1444178" y="877094"/>
                </a:cubicBezTo>
                <a:cubicBezTo>
                  <a:pt x="1445776" y="873984"/>
                  <a:pt x="1447373" y="870874"/>
                  <a:pt x="1448970" y="867765"/>
                </a:cubicBezTo>
                <a:cubicBezTo>
                  <a:pt x="1448392" y="867476"/>
                  <a:pt x="1447815" y="867170"/>
                  <a:pt x="1447237" y="866881"/>
                </a:cubicBezTo>
                <a:cubicBezTo>
                  <a:pt x="1445623" y="869957"/>
                  <a:pt x="1444008" y="873032"/>
                  <a:pt x="1442395" y="876125"/>
                </a:cubicBezTo>
                <a:close/>
                <a:moveTo>
                  <a:pt x="1220066" y="193424"/>
                </a:moveTo>
                <a:cubicBezTo>
                  <a:pt x="1220729" y="193832"/>
                  <a:pt x="1221392" y="194240"/>
                  <a:pt x="1222054" y="194647"/>
                </a:cubicBezTo>
                <a:cubicBezTo>
                  <a:pt x="1223753" y="191912"/>
                  <a:pt x="1225436" y="189176"/>
                  <a:pt x="1227135" y="186440"/>
                </a:cubicBezTo>
                <a:cubicBezTo>
                  <a:pt x="1226694" y="186168"/>
                  <a:pt x="1226252" y="185896"/>
                  <a:pt x="1225810" y="185607"/>
                </a:cubicBezTo>
                <a:cubicBezTo>
                  <a:pt x="1223890" y="188224"/>
                  <a:pt x="1221987" y="190824"/>
                  <a:pt x="1220066" y="193424"/>
                </a:cubicBezTo>
                <a:close/>
                <a:moveTo>
                  <a:pt x="1328783" y="1038351"/>
                </a:moveTo>
                <a:cubicBezTo>
                  <a:pt x="1327849" y="1037722"/>
                  <a:pt x="1326915" y="1037093"/>
                  <a:pt x="1325963" y="1036465"/>
                </a:cubicBezTo>
                <a:cubicBezTo>
                  <a:pt x="1324671" y="1038827"/>
                  <a:pt x="1323380" y="1041172"/>
                  <a:pt x="1322088" y="1043533"/>
                </a:cubicBezTo>
                <a:cubicBezTo>
                  <a:pt x="1322615" y="1043873"/>
                  <a:pt x="1323159" y="1044213"/>
                  <a:pt x="1323685" y="1044570"/>
                </a:cubicBezTo>
                <a:cubicBezTo>
                  <a:pt x="1325385" y="1042480"/>
                  <a:pt x="1327084" y="1040424"/>
                  <a:pt x="1328783" y="1038351"/>
                </a:cubicBezTo>
                <a:close/>
                <a:moveTo>
                  <a:pt x="752047" y="1072149"/>
                </a:moveTo>
                <a:cubicBezTo>
                  <a:pt x="755836" y="1074392"/>
                  <a:pt x="757994" y="1073848"/>
                  <a:pt x="758011" y="1070059"/>
                </a:cubicBezTo>
                <a:cubicBezTo>
                  <a:pt x="758011" y="1069685"/>
                  <a:pt x="757416" y="1069294"/>
                  <a:pt x="756736" y="1068495"/>
                </a:cubicBezTo>
                <a:cubicBezTo>
                  <a:pt x="755190" y="1069719"/>
                  <a:pt x="753610" y="1070942"/>
                  <a:pt x="752047" y="1072149"/>
                </a:cubicBezTo>
                <a:close/>
                <a:moveTo>
                  <a:pt x="956192" y="1039914"/>
                </a:moveTo>
                <a:cubicBezTo>
                  <a:pt x="955377" y="1039319"/>
                  <a:pt x="954578" y="1038742"/>
                  <a:pt x="953763" y="1038147"/>
                </a:cubicBezTo>
                <a:cubicBezTo>
                  <a:pt x="952590" y="1040118"/>
                  <a:pt x="951418" y="1042089"/>
                  <a:pt x="950245" y="1044077"/>
                </a:cubicBezTo>
                <a:cubicBezTo>
                  <a:pt x="950840" y="1044468"/>
                  <a:pt x="951435" y="1044859"/>
                  <a:pt x="952030" y="1045250"/>
                </a:cubicBezTo>
                <a:cubicBezTo>
                  <a:pt x="953423" y="1043482"/>
                  <a:pt x="954817" y="1041698"/>
                  <a:pt x="956192" y="1039914"/>
                </a:cubicBezTo>
                <a:close/>
                <a:moveTo>
                  <a:pt x="1038368" y="159167"/>
                </a:moveTo>
                <a:cubicBezTo>
                  <a:pt x="1037739" y="158403"/>
                  <a:pt x="1037110" y="157655"/>
                  <a:pt x="1036464" y="156890"/>
                </a:cubicBezTo>
                <a:cubicBezTo>
                  <a:pt x="1034578" y="158709"/>
                  <a:pt x="1032675" y="160510"/>
                  <a:pt x="1030789" y="162328"/>
                </a:cubicBezTo>
                <a:cubicBezTo>
                  <a:pt x="1031214" y="162838"/>
                  <a:pt x="1031655" y="163347"/>
                  <a:pt x="1032080" y="163857"/>
                </a:cubicBezTo>
                <a:cubicBezTo>
                  <a:pt x="1034188" y="162294"/>
                  <a:pt x="1036278" y="160731"/>
                  <a:pt x="1038368" y="159167"/>
                </a:cubicBezTo>
                <a:close/>
                <a:moveTo>
                  <a:pt x="1144570" y="1033729"/>
                </a:moveTo>
                <a:cubicBezTo>
                  <a:pt x="1140440" y="1035207"/>
                  <a:pt x="1140831" y="1037263"/>
                  <a:pt x="1142480" y="1039574"/>
                </a:cubicBezTo>
                <a:cubicBezTo>
                  <a:pt x="1142667" y="1039846"/>
                  <a:pt x="1143432" y="1039710"/>
                  <a:pt x="1144570" y="1039829"/>
                </a:cubicBezTo>
                <a:cubicBezTo>
                  <a:pt x="1144570" y="1037926"/>
                  <a:pt x="1144570" y="1036108"/>
                  <a:pt x="1144570" y="1033729"/>
                </a:cubicBezTo>
                <a:close/>
                <a:moveTo>
                  <a:pt x="520186" y="226134"/>
                </a:moveTo>
                <a:cubicBezTo>
                  <a:pt x="520713" y="226576"/>
                  <a:pt x="521222" y="227035"/>
                  <a:pt x="521749" y="227477"/>
                </a:cubicBezTo>
                <a:cubicBezTo>
                  <a:pt x="523636" y="224792"/>
                  <a:pt x="525505" y="222090"/>
                  <a:pt x="527391" y="219405"/>
                </a:cubicBezTo>
                <a:cubicBezTo>
                  <a:pt x="526915" y="219065"/>
                  <a:pt x="526422" y="218708"/>
                  <a:pt x="525947" y="218369"/>
                </a:cubicBezTo>
                <a:cubicBezTo>
                  <a:pt x="524027" y="220951"/>
                  <a:pt x="522106" y="223551"/>
                  <a:pt x="520186" y="226134"/>
                </a:cubicBezTo>
                <a:close/>
                <a:moveTo>
                  <a:pt x="867968" y="121342"/>
                </a:moveTo>
                <a:cubicBezTo>
                  <a:pt x="867475" y="121087"/>
                  <a:pt x="867000" y="120850"/>
                  <a:pt x="866507" y="120595"/>
                </a:cubicBezTo>
                <a:cubicBezTo>
                  <a:pt x="865283" y="122787"/>
                  <a:pt x="864043" y="124979"/>
                  <a:pt x="862820" y="127154"/>
                </a:cubicBezTo>
                <a:cubicBezTo>
                  <a:pt x="863431" y="127460"/>
                  <a:pt x="864060" y="127766"/>
                  <a:pt x="864672" y="128088"/>
                </a:cubicBezTo>
                <a:cubicBezTo>
                  <a:pt x="865776" y="125845"/>
                  <a:pt x="866864" y="123602"/>
                  <a:pt x="867968" y="121342"/>
                </a:cubicBezTo>
                <a:close/>
                <a:moveTo>
                  <a:pt x="1129804" y="1018385"/>
                </a:moveTo>
                <a:cubicBezTo>
                  <a:pt x="1128818" y="1017960"/>
                  <a:pt x="1127968" y="1017535"/>
                  <a:pt x="1127934" y="1017603"/>
                </a:cubicBezTo>
                <a:cubicBezTo>
                  <a:pt x="1126694" y="1019659"/>
                  <a:pt x="1125522" y="1021749"/>
                  <a:pt x="1124332" y="1023839"/>
                </a:cubicBezTo>
                <a:cubicBezTo>
                  <a:pt x="1124841" y="1024094"/>
                  <a:pt x="1125351" y="1024366"/>
                  <a:pt x="1125878" y="1024621"/>
                </a:cubicBezTo>
                <a:cubicBezTo>
                  <a:pt x="1127169" y="1022565"/>
                  <a:pt x="1128461" y="1020509"/>
                  <a:pt x="1129804" y="1018385"/>
                </a:cubicBezTo>
                <a:close/>
                <a:moveTo>
                  <a:pt x="980203" y="1027000"/>
                </a:moveTo>
                <a:cubicBezTo>
                  <a:pt x="979642" y="1026524"/>
                  <a:pt x="979064" y="1026048"/>
                  <a:pt x="978504" y="1025573"/>
                </a:cubicBezTo>
                <a:cubicBezTo>
                  <a:pt x="976719" y="1027850"/>
                  <a:pt x="974918" y="1030126"/>
                  <a:pt x="973134" y="1032404"/>
                </a:cubicBezTo>
                <a:cubicBezTo>
                  <a:pt x="973575" y="1032777"/>
                  <a:pt x="974018" y="1033151"/>
                  <a:pt x="974459" y="1033525"/>
                </a:cubicBezTo>
                <a:cubicBezTo>
                  <a:pt x="976362" y="1031350"/>
                  <a:pt x="978282" y="1029175"/>
                  <a:pt x="980203" y="1027000"/>
                </a:cubicBezTo>
                <a:close/>
                <a:moveTo>
                  <a:pt x="665063" y="40986"/>
                </a:moveTo>
                <a:cubicBezTo>
                  <a:pt x="664689" y="40442"/>
                  <a:pt x="664315" y="39898"/>
                  <a:pt x="663941" y="39354"/>
                </a:cubicBezTo>
                <a:cubicBezTo>
                  <a:pt x="661902" y="40578"/>
                  <a:pt x="659880" y="41818"/>
                  <a:pt x="657842" y="43042"/>
                </a:cubicBezTo>
                <a:cubicBezTo>
                  <a:pt x="658317" y="43738"/>
                  <a:pt x="658792" y="44435"/>
                  <a:pt x="659251" y="45132"/>
                </a:cubicBezTo>
                <a:cubicBezTo>
                  <a:pt x="661189" y="43738"/>
                  <a:pt x="663126" y="42362"/>
                  <a:pt x="665063" y="40986"/>
                </a:cubicBezTo>
                <a:close/>
                <a:moveTo>
                  <a:pt x="1472216" y="919184"/>
                </a:moveTo>
                <a:cubicBezTo>
                  <a:pt x="1471655" y="918759"/>
                  <a:pt x="1471094" y="918334"/>
                  <a:pt x="1470534" y="917926"/>
                </a:cubicBezTo>
                <a:cubicBezTo>
                  <a:pt x="1468699" y="920594"/>
                  <a:pt x="1466863" y="923279"/>
                  <a:pt x="1465028" y="925946"/>
                </a:cubicBezTo>
                <a:cubicBezTo>
                  <a:pt x="1465503" y="926286"/>
                  <a:pt x="1465996" y="926626"/>
                  <a:pt x="1466473" y="926966"/>
                </a:cubicBezTo>
                <a:cubicBezTo>
                  <a:pt x="1468392" y="924366"/>
                  <a:pt x="1470296" y="921783"/>
                  <a:pt x="1472216" y="919184"/>
                </a:cubicBezTo>
                <a:close/>
                <a:moveTo>
                  <a:pt x="1944739" y="385743"/>
                </a:moveTo>
                <a:cubicBezTo>
                  <a:pt x="1945214" y="385947"/>
                  <a:pt x="1945690" y="386151"/>
                  <a:pt x="1946166" y="386355"/>
                </a:cubicBezTo>
                <a:cubicBezTo>
                  <a:pt x="1946795" y="385318"/>
                  <a:pt x="1947712" y="384367"/>
                  <a:pt x="1948001" y="383245"/>
                </a:cubicBezTo>
                <a:cubicBezTo>
                  <a:pt x="1948324" y="382005"/>
                  <a:pt x="1948069" y="380628"/>
                  <a:pt x="1948069" y="379320"/>
                </a:cubicBezTo>
                <a:cubicBezTo>
                  <a:pt x="1947627" y="379320"/>
                  <a:pt x="1947169" y="379303"/>
                  <a:pt x="1946727" y="379303"/>
                </a:cubicBezTo>
                <a:cubicBezTo>
                  <a:pt x="1946081" y="381427"/>
                  <a:pt x="1945418" y="383585"/>
                  <a:pt x="1944739" y="385743"/>
                </a:cubicBezTo>
                <a:close/>
                <a:moveTo>
                  <a:pt x="43483" y="765743"/>
                </a:moveTo>
                <a:cubicBezTo>
                  <a:pt x="44061" y="765947"/>
                  <a:pt x="44639" y="766151"/>
                  <a:pt x="45233" y="766354"/>
                </a:cubicBezTo>
                <a:cubicBezTo>
                  <a:pt x="46083" y="764163"/>
                  <a:pt x="46950" y="761970"/>
                  <a:pt x="47799" y="759778"/>
                </a:cubicBezTo>
                <a:cubicBezTo>
                  <a:pt x="47086" y="759524"/>
                  <a:pt x="46372" y="759269"/>
                  <a:pt x="45658" y="759014"/>
                </a:cubicBezTo>
                <a:cubicBezTo>
                  <a:pt x="44928" y="761274"/>
                  <a:pt x="44214" y="763500"/>
                  <a:pt x="43483" y="765743"/>
                </a:cubicBezTo>
                <a:close/>
                <a:moveTo>
                  <a:pt x="847509" y="111028"/>
                </a:moveTo>
                <a:cubicBezTo>
                  <a:pt x="848512" y="111045"/>
                  <a:pt x="849515" y="111062"/>
                  <a:pt x="850534" y="111079"/>
                </a:cubicBezTo>
                <a:cubicBezTo>
                  <a:pt x="850381" y="109346"/>
                  <a:pt x="850262" y="107596"/>
                  <a:pt x="849990" y="105879"/>
                </a:cubicBezTo>
                <a:cubicBezTo>
                  <a:pt x="849956" y="105692"/>
                  <a:pt x="849072" y="105641"/>
                  <a:pt x="847832" y="105353"/>
                </a:cubicBezTo>
                <a:cubicBezTo>
                  <a:pt x="847713" y="107324"/>
                  <a:pt x="847611" y="109176"/>
                  <a:pt x="847509" y="111028"/>
                </a:cubicBezTo>
                <a:close/>
                <a:moveTo>
                  <a:pt x="452930" y="420968"/>
                </a:moveTo>
                <a:cubicBezTo>
                  <a:pt x="453593" y="421155"/>
                  <a:pt x="454239" y="421342"/>
                  <a:pt x="454902" y="421529"/>
                </a:cubicBezTo>
                <a:cubicBezTo>
                  <a:pt x="455667" y="418946"/>
                  <a:pt x="456414" y="416346"/>
                  <a:pt x="457178" y="413764"/>
                </a:cubicBezTo>
                <a:cubicBezTo>
                  <a:pt x="456533" y="413577"/>
                  <a:pt x="455887" y="413390"/>
                  <a:pt x="455242" y="413203"/>
                </a:cubicBezTo>
                <a:cubicBezTo>
                  <a:pt x="454460" y="415786"/>
                  <a:pt x="453695" y="418368"/>
                  <a:pt x="452930" y="420968"/>
                </a:cubicBezTo>
                <a:close/>
                <a:moveTo>
                  <a:pt x="1535121" y="731792"/>
                </a:moveTo>
                <a:cubicBezTo>
                  <a:pt x="1535784" y="731962"/>
                  <a:pt x="1536430" y="732149"/>
                  <a:pt x="1537093" y="732319"/>
                </a:cubicBezTo>
                <a:cubicBezTo>
                  <a:pt x="1537857" y="729736"/>
                  <a:pt x="1538605" y="727153"/>
                  <a:pt x="1539369" y="724570"/>
                </a:cubicBezTo>
                <a:cubicBezTo>
                  <a:pt x="1538690" y="724383"/>
                  <a:pt x="1538010" y="724197"/>
                  <a:pt x="1537313" y="724010"/>
                </a:cubicBezTo>
                <a:cubicBezTo>
                  <a:pt x="1536583" y="726592"/>
                  <a:pt x="1535852" y="729192"/>
                  <a:pt x="1535121" y="731792"/>
                </a:cubicBezTo>
                <a:close/>
                <a:moveTo>
                  <a:pt x="1000492" y="748054"/>
                </a:moveTo>
                <a:cubicBezTo>
                  <a:pt x="1000016" y="747391"/>
                  <a:pt x="999540" y="746711"/>
                  <a:pt x="999047" y="746049"/>
                </a:cubicBezTo>
                <a:cubicBezTo>
                  <a:pt x="997331" y="747204"/>
                  <a:pt x="995615" y="748360"/>
                  <a:pt x="993899" y="749498"/>
                </a:cubicBezTo>
                <a:cubicBezTo>
                  <a:pt x="994476" y="750297"/>
                  <a:pt x="995037" y="751078"/>
                  <a:pt x="995615" y="751877"/>
                </a:cubicBezTo>
                <a:cubicBezTo>
                  <a:pt x="997246" y="750586"/>
                  <a:pt x="998861" y="749328"/>
                  <a:pt x="1000492" y="748054"/>
                </a:cubicBezTo>
                <a:close/>
                <a:moveTo>
                  <a:pt x="927204" y="633525"/>
                </a:moveTo>
                <a:cubicBezTo>
                  <a:pt x="927747" y="633950"/>
                  <a:pt x="928291" y="634375"/>
                  <a:pt x="928835" y="634800"/>
                </a:cubicBezTo>
                <a:cubicBezTo>
                  <a:pt x="931316" y="633406"/>
                  <a:pt x="932352" y="630892"/>
                  <a:pt x="932080" y="627357"/>
                </a:cubicBezTo>
                <a:cubicBezTo>
                  <a:pt x="930466" y="629413"/>
                  <a:pt x="928835" y="631469"/>
                  <a:pt x="927204" y="633525"/>
                </a:cubicBezTo>
                <a:close/>
                <a:moveTo>
                  <a:pt x="1125147" y="67511"/>
                </a:moveTo>
                <a:cubicBezTo>
                  <a:pt x="1124620" y="68309"/>
                  <a:pt x="1124094" y="69108"/>
                  <a:pt x="1123567" y="69924"/>
                </a:cubicBezTo>
                <a:cubicBezTo>
                  <a:pt x="1125131" y="70756"/>
                  <a:pt x="1126660" y="71623"/>
                  <a:pt x="1128257" y="72387"/>
                </a:cubicBezTo>
                <a:cubicBezTo>
                  <a:pt x="1128376" y="72438"/>
                  <a:pt x="1128869" y="71674"/>
                  <a:pt x="1129702" y="70705"/>
                </a:cubicBezTo>
                <a:cubicBezTo>
                  <a:pt x="1128138" y="69584"/>
                  <a:pt x="1126642" y="68547"/>
                  <a:pt x="1125147" y="67511"/>
                </a:cubicBezTo>
                <a:close/>
                <a:moveTo>
                  <a:pt x="867221" y="1077909"/>
                </a:moveTo>
                <a:cubicBezTo>
                  <a:pt x="867713" y="1077229"/>
                  <a:pt x="868223" y="1076550"/>
                  <a:pt x="868716" y="1075870"/>
                </a:cubicBezTo>
                <a:cubicBezTo>
                  <a:pt x="867187" y="1074731"/>
                  <a:pt x="865640" y="1073610"/>
                  <a:pt x="864111" y="1072471"/>
                </a:cubicBezTo>
                <a:cubicBezTo>
                  <a:pt x="863618" y="1073151"/>
                  <a:pt x="863109" y="1073831"/>
                  <a:pt x="862616" y="1074510"/>
                </a:cubicBezTo>
                <a:cubicBezTo>
                  <a:pt x="864145" y="1075632"/>
                  <a:pt x="865674" y="1076770"/>
                  <a:pt x="867221" y="1077909"/>
                </a:cubicBezTo>
                <a:close/>
                <a:moveTo>
                  <a:pt x="507629" y="351538"/>
                </a:moveTo>
                <a:cubicBezTo>
                  <a:pt x="508241" y="349753"/>
                  <a:pt x="508971" y="348717"/>
                  <a:pt x="508734" y="348003"/>
                </a:cubicBezTo>
                <a:cubicBezTo>
                  <a:pt x="508462" y="347154"/>
                  <a:pt x="507357" y="346083"/>
                  <a:pt x="506576" y="346049"/>
                </a:cubicBezTo>
                <a:cubicBezTo>
                  <a:pt x="505913" y="346015"/>
                  <a:pt x="504468" y="347629"/>
                  <a:pt x="504621" y="348003"/>
                </a:cubicBezTo>
                <a:cubicBezTo>
                  <a:pt x="505080" y="349074"/>
                  <a:pt x="506133" y="349889"/>
                  <a:pt x="507629" y="351538"/>
                </a:cubicBezTo>
                <a:close/>
                <a:moveTo>
                  <a:pt x="1219149" y="198793"/>
                </a:moveTo>
                <a:cubicBezTo>
                  <a:pt x="1214221" y="197774"/>
                  <a:pt x="1212114" y="198199"/>
                  <a:pt x="1213558" y="203245"/>
                </a:cubicBezTo>
                <a:cubicBezTo>
                  <a:pt x="1215393" y="201784"/>
                  <a:pt x="1216736" y="200731"/>
                  <a:pt x="1219149" y="198793"/>
                </a:cubicBezTo>
                <a:close/>
                <a:moveTo>
                  <a:pt x="998588" y="396159"/>
                </a:moveTo>
                <a:cubicBezTo>
                  <a:pt x="993338" y="393237"/>
                  <a:pt x="993984" y="397332"/>
                  <a:pt x="993100" y="399898"/>
                </a:cubicBezTo>
                <a:cubicBezTo>
                  <a:pt x="994935" y="398640"/>
                  <a:pt x="996753" y="397400"/>
                  <a:pt x="998588" y="396159"/>
                </a:cubicBezTo>
                <a:close/>
                <a:moveTo>
                  <a:pt x="1493304" y="924621"/>
                </a:moveTo>
                <a:cubicBezTo>
                  <a:pt x="1492725" y="924281"/>
                  <a:pt x="1492131" y="923941"/>
                  <a:pt x="1491553" y="923585"/>
                </a:cubicBezTo>
                <a:cubicBezTo>
                  <a:pt x="1490517" y="925624"/>
                  <a:pt x="1489497" y="927663"/>
                  <a:pt x="1488461" y="929702"/>
                </a:cubicBezTo>
                <a:cubicBezTo>
                  <a:pt x="1489021" y="929974"/>
                  <a:pt x="1489565" y="930246"/>
                  <a:pt x="1490126" y="930517"/>
                </a:cubicBezTo>
                <a:cubicBezTo>
                  <a:pt x="1491179" y="928546"/>
                  <a:pt x="1492250" y="926575"/>
                  <a:pt x="1493304" y="924621"/>
                </a:cubicBezTo>
                <a:close/>
                <a:moveTo>
                  <a:pt x="499286" y="220680"/>
                </a:moveTo>
                <a:cubicBezTo>
                  <a:pt x="499829" y="221036"/>
                  <a:pt x="500373" y="221393"/>
                  <a:pt x="500900" y="221750"/>
                </a:cubicBezTo>
                <a:cubicBezTo>
                  <a:pt x="501987" y="219745"/>
                  <a:pt x="503075" y="217740"/>
                  <a:pt x="504162" y="215735"/>
                </a:cubicBezTo>
                <a:cubicBezTo>
                  <a:pt x="503568" y="215429"/>
                  <a:pt x="502956" y="215123"/>
                  <a:pt x="502362" y="214817"/>
                </a:cubicBezTo>
                <a:cubicBezTo>
                  <a:pt x="501342" y="216771"/>
                  <a:pt x="500305" y="218725"/>
                  <a:pt x="499286" y="220680"/>
                </a:cubicBezTo>
                <a:close/>
                <a:moveTo>
                  <a:pt x="866235" y="137247"/>
                </a:moveTo>
                <a:cubicBezTo>
                  <a:pt x="866898" y="137689"/>
                  <a:pt x="867561" y="138131"/>
                  <a:pt x="868223" y="138573"/>
                </a:cubicBezTo>
                <a:cubicBezTo>
                  <a:pt x="869599" y="136517"/>
                  <a:pt x="870993" y="134460"/>
                  <a:pt x="872370" y="132404"/>
                </a:cubicBezTo>
                <a:cubicBezTo>
                  <a:pt x="871911" y="132065"/>
                  <a:pt x="871435" y="131742"/>
                  <a:pt x="870976" y="131402"/>
                </a:cubicBezTo>
                <a:cubicBezTo>
                  <a:pt x="869396" y="133356"/>
                  <a:pt x="867815" y="135310"/>
                  <a:pt x="866235" y="137247"/>
                </a:cubicBezTo>
                <a:close/>
                <a:moveTo>
                  <a:pt x="1086864" y="147222"/>
                </a:moveTo>
                <a:cubicBezTo>
                  <a:pt x="1087357" y="147782"/>
                  <a:pt x="1087849" y="148343"/>
                  <a:pt x="1088359" y="148921"/>
                </a:cubicBezTo>
                <a:cubicBezTo>
                  <a:pt x="1089939" y="147460"/>
                  <a:pt x="1091503" y="145998"/>
                  <a:pt x="1093083" y="144554"/>
                </a:cubicBezTo>
                <a:cubicBezTo>
                  <a:pt x="1092794" y="144214"/>
                  <a:pt x="1092505" y="143857"/>
                  <a:pt x="1092216" y="143517"/>
                </a:cubicBezTo>
                <a:cubicBezTo>
                  <a:pt x="1090432" y="144741"/>
                  <a:pt x="1088648" y="145981"/>
                  <a:pt x="1086864" y="147222"/>
                </a:cubicBezTo>
                <a:close/>
                <a:moveTo>
                  <a:pt x="1069906" y="148377"/>
                </a:moveTo>
                <a:cubicBezTo>
                  <a:pt x="1069293" y="147850"/>
                  <a:pt x="1068682" y="147324"/>
                  <a:pt x="1068070" y="146797"/>
                </a:cubicBezTo>
                <a:cubicBezTo>
                  <a:pt x="1066710" y="148445"/>
                  <a:pt x="1065351" y="150076"/>
                  <a:pt x="1063992" y="151725"/>
                </a:cubicBezTo>
                <a:cubicBezTo>
                  <a:pt x="1064518" y="152183"/>
                  <a:pt x="1065045" y="152625"/>
                  <a:pt x="1065590" y="153084"/>
                </a:cubicBezTo>
                <a:cubicBezTo>
                  <a:pt x="1067033" y="151504"/>
                  <a:pt x="1068478" y="149940"/>
                  <a:pt x="1069906" y="148377"/>
                </a:cubicBezTo>
                <a:close/>
                <a:moveTo>
                  <a:pt x="922429" y="996974"/>
                </a:moveTo>
                <a:cubicBezTo>
                  <a:pt x="923023" y="997518"/>
                  <a:pt x="923635" y="998062"/>
                  <a:pt x="924230" y="998623"/>
                </a:cubicBezTo>
                <a:cubicBezTo>
                  <a:pt x="925606" y="996974"/>
                  <a:pt x="927000" y="995343"/>
                  <a:pt x="928376" y="993695"/>
                </a:cubicBezTo>
                <a:cubicBezTo>
                  <a:pt x="927850" y="993236"/>
                  <a:pt x="927339" y="992777"/>
                  <a:pt x="926812" y="992319"/>
                </a:cubicBezTo>
                <a:cubicBezTo>
                  <a:pt x="925351" y="993865"/>
                  <a:pt x="923890" y="995411"/>
                  <a:pt x="922429" y="996974"/>
                </a:cubicBezTo>
                <a:close/>
                <a:moveTo>
                  <a:pt x="1126201" y="1008240"/>
                </a:moveTo>
                <a:cubicBezTo>
                  <a:pt x="1125590" y="1007731"/>
                  <a:pt x="1124995" y="1007221"/>
                  <a:pt x="1124382" y="1006711"/>
                </a:cubicBezTo>
                <a:cubicBezTo>
                  <a:pt x="1122905" y="1008750"/>
                  <a:pt x="1121426" y="1010772"/>
                  <a:pt x="1119948" y="1012811"/>
                </a:cubicBezTo>
                <a:cubicBezTo>
                  <a:pt x="1120406" y="1013168"/>
                  <a:pt x="1120865" y="1013542"/>
                  <a:pt x="1121307" y="1013899"/>
                </a:cubicBezTo>
                <a:cubicBezTo>
                  <a:pt x="1122939" y="1011996"/>
                  <a:pt x="1124570" y="1010110"/>
                  <a:pt x="1126201" y="1008240"/>
                </a:cubicBezTo>
                <a:close/>
                <a:moveTo>
                  <a:pt x="1209157" y="166083"/>
                </a:moveTo>
                <a:cubicBezTo>
                  <a:pt x="1209684" y="166576"/>
                  <a:pt x="1210211" y="167069"/>
                  <a:pt x="1210755" y="167562"/>
                </a:cubicBezTo>
                <a:cubicBezTo>
                  <a:pt x="1212012" y="166151"/>
                  <a:pt x="1213253" y="164724"/>
                  <a:pt x="1214510" y="163313"/>
                </a:cubicBezTo>
                <a:cubicBezTo>
                  <a:pt x="1214136" y="162957"/>
                  <a:pt x="1213780" y="162600"/>
                  <a:pt x="1213405" y="162226"/>
                </a:cubicBezTo>
                <a:cubicBezTo>
                  <a:pt x="1211978" y="163517"/>
                  <a:pt x="1210568" y="164809"/>
                  <a:pt x="1209157" y="166083"/>
                </a:cubicBezTo>
                <a:close/>
                <a:moveTo>
                  <a:pt x="1059030" y="516788"/>
                </a:moveTo>
                <a:cubicBezTo>
                  <a:pt x="1059523" y="517196"/>
                  <a:pt x="1060016" y="517587"/>
                  <a:pt x="1060508" y="517994"/>
                </a:cubicBezTo>
                <a:cubicBezTo>
                  <a:pt x="1062072" y="515904"/>
                  <a:pt x="1063635" y="513797"/>
                  <a:pt x="1065181" y="511707"/>
                </a:cubicBezTo>
                <a:cubicBezTo>
                  <a:pt x="1064604" y="511317"/>
                  <a:pt x="1064043" y="510926"/>
                  <a:pt x="1063465" y="510535"/>
                </a:cubicBezTo>
                <a:cubicBezTo>
                  <a:pt x="1061987" y="512625"/>
                  <a:pt x="1060508" y="514698"/>
                  <a:pt x="1059030" y="516788"/>
                </a:cubicBezTo>
                <a:close/>
                <a:moveTo>
                  <a:pt x="1221256" y="236992"/>
                </a:moveTo>
                <a:cubicBezTo>
                  <a:pt x="1220882" y="236618"/>
                  <a:pt x="1220525" y="236262"/>
                  <a:pt x="1220152" y="235888"/>
                </a:cubicBezTo>
                <a:cubicBezTo>
                  <a:pt x="1218248" y="237978"/>
                  <a:pt x="1216328" y="240051"/>
                  <a:pt x="1214425" y="242141"/>
                </a:cubicBezTo>
                <a:cubicBezTo>
                  <a:pt x="1214646" y="242362"/>
                  <a:pt x="1214867" y="242600"/>
                  <a:pt x="1215088" y="242821"/>
                </a:cubicBezTo>
                <a:cubicBezTo>
                  <a:pt x="1217144" y="240883"/>
                  <a:pt x="1219200" y="238929"/>
                  <a:pt x="1221256" y="236992"/>
                </a:cubicBezTo>
                <a:close/>
                <a:moveTo>
                  <a:pt x="905419" y="998028"/>
                </a:moveTo>
                <a:cubicBezTo>
                  <a:pt x="905097" y="997586"/>
                  <a:pt x="904756" y="997144"/>
                  <a:pt x="904434" y="996703"/>
                </a:cubicBezTo>
                <a:cubicBezTo>
                  <a:pt x="903211" y="997484"/>
                  <a:pt x="901919" y="998198"/>
                  <a:pt x="900798" y="999098"/>
                </a:cubicBezTo>
                <a:cubicBezTo>
                  <a:pt x="900203" y="999591"/>
                  <a:pt x="899880" y="1000424"/>
                  <a:pt x="899438" y="1001121"/>
                </a:cubicBezTo>
                <a:cubicBezTo>
                  <a:pt x="899761" y="1001392"/>
                  <a:pt x="900083" y="1001664"/>
                  <a:pt x="900424" y="1001919"/>
                </a:cubicBezTo>
                <a:cubicBezTo>
                  <a:pt x="902089" y="1000628"/>
                  <a:pt x="903754" y="999336"/>
                  <a:pt x="905419" y="998028"/>
                </a:cubicBezTo>
                <a:close/>
                <a:moveTo>
                  <a:pt x="1488902" y="797179"/>
                </a:moveTo>
                <a:cubicBezTo>
                  <a:pt x="1487169" y="796159"/>
                  <a:pt x="1486150" y="795377"/>
                  <a:pt x="1485011" y="795021"/>
                </a:cubicBezTo>
                <a:cubicBezTo>
                  <a:pt x="1484671" y="794919"/>
                  <a:pt x="1483397" y="796329"/>
                  <a:pt x="1483499" y="796499"/>
                </a:cubicBezTo>
                <a:cubicBezTo>
                  <a:pt x="1484110" y="797569"/>
                  <a:pt x="1484858" y="798674"/>
                  <a:pt x="1485860" y="799337"/>
                </a:cubicBezTo>
                <a:cubicBezTo>
                  <a:pt x="1486132" y="799524"/>
                  <a:pt x="1487373" y="798283"/>
                  <a:pt x="1488902" y="797179"/>
                </a:cubicBezTo>
                <a:close/>
                <a:moveTo>
                  <a:pt x="777705" y="981715"/>
                </a:moveTo>
                <a:cubicBezTo>
                  <a:pt x="778198" y="982225"/>
                  <a:pt x="778708" y="982752"/>
                  <a:pt x="779201" y="983262"/>
                </a:cubicBezTo>
                <a:cubicBezTo>
                  <a:pt x="780475" y="981868"/>
                  <a:pt x="781766" y="980458"/>
                  <a:pt x="783040" y="979065"/>
                </a:cubicBezTo>
                <a:cubicBezTo>
                  <a:pt x="782684" y="978691"/>
                  <a:pt x="782310" y="978317"/>
                  <a:pt x="781953" y="977960"/>
                </a:cubicBezTo>
                <a:cubicBezTo>
                  <a:pt x="780543" y="979218"/>
                  <a:pt x="779133" y="980475"/>
                  <a:pt x="777705" y="981715"/>
                </a:cubicBezTo>
                <a:close/>
                <a:moveTo>
                  <a:pt x="773253" y="946575"/>
                </a:moveTo>
                <a:cubicBezTo>
                  <a:pt x="778198" y="947595"/>
                  <a:pt x="780271" y="947119"/>
                  <a:pt x="778776" y="942089"/>
                </a:cubicBezTo>
                <a:cubicBezTo>
                  <a:pt x="776975" y="943568"/>
                  <a:pt x="775632" y="944638"/>
                  <a:pt x="773253" y="946575"/>
                </a:cubicBezTo>
                <a:close/>
                <a:moveTo>
                  <a:pt x="817841" y="1071928"/>
                </a:moveTo>
                <a:cubicBezTo>
                  <a:pt x="817416" y="1071418"/>
                  <a:pt x="816991" y="1070925"/>
                  <a:pt x="816566" y="1070415"/>
                </a:cubicBezTo>
                <a:cubicBezTo>
                  <a:pt x="815055" y="1071979"/>
                  <a:pt x="813542" y="1073542"/>
                  <a:pt x="812030" y="1075105"/>
                </a:cubicBezTo>
                <a:cubicBezTo>
                  <a:pt x="812250" y="1075258"/>
                  <a:pt x="812454" y="1075411"/>
                  <a:pt x="812964" y="1075785"/>
                </a:cubicBezTo>
                <a:cubicBezTo>
                  <a:pt x="814544" y="1074545"/>
                  <a:pt x="816193" y="1073236"/>
                  <a:pt x="817841" y="1071928"/>
                </a:cubicBezTo>
                <a:close/>
                <a:moveTo>
                  <a:pt x="1019115" y="112982"/>
                </a:moveTo>
                <a:cubicBezTo>
                  <a:pt x="1018656" y="112574"/>
                  <a:pt x="1018214" y="112167"/>
                  <a:pt x="1017755" y="111776"/>
                </a:cubicBezTo>
                <a:cubicBezTo>
                  <a:pt x="1016481" y="113543"/>
                  <a:pt x="1015224" y="115327"/>
                  <a:pt x="1013950" y="117094"/>
                </a:cubicBezTo>
                <a:cubicBezTo>
                  <a:pt x="1014442" y="117451"/>
                  <a:pt x="1014952" y="117808"/>
                  <a:pt x="1015445" y="118165"/>
                </a:cubicBezTo>
                <a:cubicBezTo>
                  <a:pt x="1016685" y="116449"/>
                  <a:pt x="1017909" y="114715"/>
                  <a:pt x="1019115" y="112982"/>
                </a:cubicBezTo>
                <a:close/>
                <a:moveTo>
                  <a:pt x="228564" y="952234"/>
                </a:moveTo>
                <a:cubicBezTo>
                  <a:pt x="229124" y="952828"/>
                  <a:pt x="229685" y="953423"/>
                  <a:pt x="230263" y="954018"/>
                </a:cubicBezTo>
                <a:cubicBezTo>
                  <a:pt x="231537" y="952811"/>
                  <a:pt x="232812" y="951622"/>
                  <a:pt x="234069" y="950415"/>
                </a:cubicBezTo>
                <a:cubicBezTo>
                  <a:pt x="233577" y="949872"/>
                  <a:pt x="233067" y="949328"/>
                  <a:pt x="232574" y="948784"/>
                </a:cubicBezTo>
                <a:cubicBezTo>
                  <a:pt x="231232" y="949940"/>
                  <a:pt x="229906" y="951095"/>
                  <a:pt x="228564" y="952234"/>
                </a:cubicBezTo>
                <a:close/>
                <a:moveTo>
                  <a:pt x="346762" y="427476"/>
                </a:moveTo>
                <a:cubicBezTo>
                  <a:pt x="346253" y="427103"/>
                  <a:pt x="345743" y="426746"/>
                  <a:pt x="345233" y="426372"/>
                </a:cubicBezTo>
                <a:cubicBezTo>
                  <a:pt x="343891" y="428581"/>
                  <a:pt x="342548" y="430790"/>
                  <a:pt x="341206" y="432982"/>
                </a:cubicBezTo>
                <a:cubicBezTo>
                  <a:pt x="341631" y="433271"/>
                  <a:pt x="342073" y="433543"/>
                  <a:pt x="342498" y="433831"/>
                </a:cubicBezTo>
                <a:cubicBezTo>
                  <a:pt x="343908" y="431724"/>
                  <a:pt x="345335" y="429600"/>
                  <a:pt x="346762" y="427476"/>
                </a:cubicBezTo>
                <a:close/>
                <a:moveTo>
                  <a:pt x="1201120" y="1042140"/>
                </a:moveTo>
                <a:cubicBezTo>
                  <a:pt x="1200525" y="1041698"/>
                  <a:pt x="1199931" y="1041273"/>
                  <a:pt x="1199336" y="1040832"/>
                </a:cubicBezTo>
                <a:cubicBezTo>
                  <a:pt x="1198130" y="1042548"/>
                  <a:pt x="1196906" y="1044264"/>
                  <a:pt x="1195700" y="1045980"/>
                </a:cubicBezTo>
                <a:cubicBezTo>
                  <a:pt x="1196090" y="1046269"/>
                  <a:pt x="1196499" y="1046558"/>
                  <a:pt x="1196889" y="1046847"/>
                </a:cubicBezTo>
                <a:cubicBezTo>
                  <a:pt x="1198299" y="1045284"/>
                  <a:pt x="1199709" y="1043720"/>
                  <a:pt x="1201120" y="1042140"/>
                </a:cubicBezTo>
                <a:close/>
                <a:moveTo>
                  <a:pt x="1119064" y="962225"/>
                </a:moveTo>
                <a:cubicBezTo>
                  <a:pt x="1118316" y="961970"/>
                  <a:pt x="1117569" y="961715"/>
                  <a:pt x="1116821" y="961460"/>
                </a:cubicBezTo>
                <a:cubicBezTo>
                  <a:pt x="1116311" y="963160"/>
                  <a:pt x="1115785" y="964842"/>
                  <a:pt x="1115275" y="966541"/>
                </a:cubicBezTo>
                <a:cubicBezTo>
                  <a:pt x="1115954" y="966779"/>
                  <a:pt x="1116617" y="967000"/>
                  <a:pt x="1117297" y="967238"/>
                </a:cubicBezTo>
                <a:cubicBezTo>
                  <a:pt x="1117892" y="965556"/>
                  <a:pt x="1118469" y="963890"/>
                  <a:pt x="1119064" y="962225"/>
                </a:cubicBezTo>
                <a:close/>
                <a:moveTo>
                  <a:pt x="1758264" y="194817"/>
                </a:moveTo>
                <a:cubicBezTo>
                  <a:pt x="1758825" y="195412"/>
                  <a:pt x="1759386" y="196024"/>
                  <a:pt x="1759947" y="196618"/>
                </a:cubicBezTo>
                <a:cubicBezTo>
                  <a:pt x="1761187" y="195395"/>
                  <a:pt x="1762410" y="194172"/>
                  <a:pt x="1763634" y="192931"/>
                </a:cubicBezTo>
                <a:cubicBezTo>
                  <a:pt x="1763159" y="192421"/>
                  <a:pt x="1762683" y="191912"/>
                  <a:pt x="1762207" y="191402"/>
                </a:cubicBezTo>
                <a:cubicBezTo>
                  <a:pt x="1760915" y="192557"/>
                  <a:pt x="1759590" y="193679"/>
                  <a:pt x="1758264" y="194817"/>
                </a:cubicBezTo>
                <a:close/>
                <a:moveTo>
                  <a:pt x="927730" y="113747"/>
                </a:moveTo>
                <a:cubicBezTo>
                  <a:pt x="928240" y="114155"/>
                  <a:pt x="928767" y="114579"/>
                  <a:pt x="929277" y="114987"/>
                </a:cubicBezTo>
                <a:cubicBezTo>
                  <a:pt x="930874" y="113220"/>
                  <a:pt x="932471" y="111453"/>
                  <a:pt x="934068" y="109686"/>
                </a:cubicBezTo>
                <a:cubicBezTo>
                  <a:pt x="933745" y="109380"/>
                  <a:pt x="933406" y="109074"/>
                  <a:pt x="933083" y="108785"/>
                </a:cubicBezTo>
                <a:cubicBezTo>
                  <a:pt x="931299" y="110433"/>
                  <a:pt x="929515" y="112099"/>
                  <a:pt x="927730" y="113747"/>
                </a:cubicBezTo>
                <a:close/>
                <a:moveTo>
                  <a:pt x="358266" y="476550"/>
                </a:moveTo>
                <a:cubicBezTo>
                  <a:pt x="358657" y="476958"/>
                  <a:pt x="359031" y="477349"/>
                  <a:pt x="359422" y="477757"/>
                </a:cubicBezTo>
                <a:cubicBezTo>
                  <a:pt x="360730" y="476023"/>
                  <a:pt x="362039" y="474273"/>
                  <a:pt x="363330" y="472540"/>
                </a:cubicBezTo>
                <a:cubicBezTo>
                  <a:pt x="362922" y="472234"/>
                  <a:pt x="362514" y="471945"/>
                  <a:pt x="362089" y="471639"/>
                </a:cubicBezTo>
                <a:cubicBezTo>
                  <a:pt x="360815" y="473288"/>
                  <a:pt x="359541" y="474919"/>
                  <a:pt x="358266" y="476550"/>
                </a:cubicBezTo>
                <a:close/>
                <a:moveTo>
                  <a:pt x="1745690" y="216754"/>
                </a:moveTo>
                <a:cubicBezTo>
                  <a:pt x="1746727" y="217009"/>
                  <a:pt x="1747458" y="217315"/>
                  <a:pt x="1747526" y="217196"/>
                </a:cubicBezTo>
                <a:cubicBezTo>
                  <a:pt x="1748783" y="215242"/>
                  <a:pt x="1749972" y="213220"/>
                  <a:pt x="1751162" y="211232"/>
                </a:cubicBezTo>
                <a:cubicBezTo>
                  <a:pt x="1750805" y="210994"/>
                  <a:pt x="1750449" y="210739"/>
                  <a:pt x="1750091" y="210501"/>
                </a:cubicBezTo>
                <a:cubicBezTo>
                  <a:pt x="1748681" y="212523"/>
                  <a:pt x="1747253" y="214545"/>
                  <a:pt x="1745690" y="216754"/>
                </a:cubicBezTo>
                <a:close/>
                <a:moveTo>
                  <a:pt x="743908" y="942089"/>
                </a:moveTo>
                <a:cubicBezTo>
                  <a:pt x="743601" y="941630"/>
                  <a:pt x="743279" y="941172"/>
                  <a:pt x="742972" y="940713"/>
                </a:cubicBezTo>
                <a:cubicBezTo>
                  <a:pt x="741223" y="941936"/>
                  <a:pt x="739472" y="943143"/>
                  <a:pt x="737722" y="944366"/>
                </a:cubicBezTo>
                <a:cubicBezTo>
                  <a:pt x="737977" y="944740"/>
                  <a:pt x="738232" y="945114"/>
                  <a:pt x="738504" y="945505"/>
                </a:cubicBezTo>
                <a:cubicBezTo>
                  <a:pt x="740305" y="944349"/>
                  <a:pt x="742106" y="943211"/>
                  <a:pt x="743908" y="942089"/>
                </a:cubicBezTo>
                <a:close/>
                <a:moveTo>
                  <a:pt x="1651315" y="712676"/>
                </a:moveTo>
                <a:cubicBezTo>
                  <a:pt x="1650754" y="712234"/>
                  <a:pt x="1650210" y="711809"/>
                  <a:pt x="1649650" y="711367"/>
                </a:cubicBezTo>
                <a:cubicBezTo>
                  <a:pt x="1648393" y="713593"/>
                  <a:pt x="1647152" y="715819"/>
                  <a:pt x="1645894" y="718028"/>
                </a:cubicBezTo>
                <a:cubicBezTo>
                  <a:pt x="1646353" y="718300"/>
                  <a:pt x="1646812" y="718555"/>
                  <a:pt x="1647271" y="718827"/>
                </a:cubicBezTo>
                <a:cubicBezTo>
                  <a:pt x="1648613" y="716771"/>
                  <a:pt x="1649956" y="714732"/>
                  <a:pt x="1651315" y="712676"/>
                </a:cubicBezTo>
                <a:close/>
                <a:moveTo>
                  <a:pt x="671758" y="986779"/>
                </a:moveTo>
                <a:cubicBezTo>
                  <a:pt x="671316" y="986473"/>
                  <a:pt x="670874" y="986184"/>
                  <a:pt x="670450" y="985878"/>
                </a:cubicBezTo>
                <a:cubicBezTo>
                  <a:pt x="669260" y="987510"/>
                  <a:pt x="668071" y="989141"/>
                  <a:pt x="666881" y="990772"/>
                </a:cubicBezTo>
                <a:cubicBezTo>
                  <a:pt x="667374" y="991112"/>
                  <a:pt x="667867" y="991452"/>
                  <a:pt x="668342" y="991792"/>
                </a:cubicBezTo>
                <a:cubicBezTo>
                  <a:pt x="669464" y="990127"/>
                  <a:pt x="670602" y="988461"/>
                  <a:pt x="671758" y="986779"/>
                </a:cubicBezTo>
                <a:close/>
                <a:moveTo>
                  <a:pt x="1634017" y="668411"/>
                </a:moveTo>
                <a:cubicBezTo>
                  <a:pt x="1633677" y="668173"/>
                  <a:pt x="1633320" y="667918"/>
                  <a:pt x="1632980" y="667680"/>
                </a:cubicBezTo>
                <a:cubicBezTo>
                  <a:pt x="1631655" y="669379"/>
                  <a:pt x="1630347" y="671078"/>
                  <a:pt x="1629021" y="672778"/>
                </a:cubicBezTo>
                <a:cubicBezTo>
                  <a:pt x="1629445" y="673084"/>
                  <a:pt x="1629888" y="673406"/>
                  <a:pt x="1630329" y="673712"/>
                </a:cubicBezTo>
                <a:cubicBezTo>
                  <a:pt x="1631570" y="671928"/>
                  <a:pt x="1632793" y="670161"/>
                  <a:pt x="1634017" y="668411"/>
                </a:cubicBezTo>
                <a:close/>
                <a:moveTo>
                  <a:pt x="816957" y="960220"/>
                </a:moveTo>
                <a:cubicBezTo>
                  <a:pt x="816414" y="959710"/>
                  <a:pt x="815853" y="959183"/>
                  <a:pt x="815309" y="958674"/>
                </a:cubicBezTo>
                <a:cubicBezTo>
                  <a:pt x="814120" y="959897"/>
                  <a:pt x="812947" y="961121"/>
                  <a:pt x="811757" y="962344"/>
                </a:cubicBezTo>
                <a:cubicBezTo>
                  <a:pt x="812182" y="962786"/>
                  <a:pt x="812624" y="963245"/>
                  <a:pt x="813049" y="963686"/>
                </a:cubicBezTo>
                <a:cubicBezTo>
                  <a:pt x="814358" y="962531"/>
                  <a:pt x="815666" y="961376"/>
                  <a:pt x="816957" y="960220"/>
                </a:cubicBezTo>
                <a:close/>
                <a:moveTo>
                  <a:pt x="861766" y="952506"/>
                </a:moveTo>
                <a:cubicBezTo>
                  <a:pt x="862055" y="952879"/>
                  <a:pt x="862327" y="953236"/>
                  <a:pt x="862616" y="953610"/>
                </a:cubicBezTo>
                <a:cubicBezTo>
                  <a:pt x="864417" y="952013"/>
                  <a:pt x="866218" y="950398"/>
                  <a:pt x="868020" y="948801"/>
                </a:cubicBezTo>
                <a:cubicBezTo>
                  <a:pt x="867731" y="948478"/>
                  <a:pt x="867459" y="948155"/>
                  <a:pt x="867170" y="947850"/>
                </a:cubicBezTo>
                <a:cubicBezTo>
                  <a:pt x="865369" y="949396"/>
                  <a:pt x="863567" y="950959"/>
                  <a:pt x="861766" y="952506"/>
                </a:cubicBezTo>
                <a:close/>
                <a:moveTo>
                  <a:pt x="873440" y="183211"/>
                </a:moveTo>
                <a:cubicBezTo>
                  <a:pt x="874290" y="183398"/>
                  <a:pt x="875156" y="183585"/>
                  <a:pt x="876005" y="183772"/>
                </a:cubicBezTo>
                <a:cubicBezTo>
                  <a:pt x="876260" y="182039"/>
                  <a:pt x="876516" y="180289"/>
                  <a:pt x="876770" y="178556"/>
                </a:cubicBezTo>
                <a:cubicBezTo>
                  <a:pt x="876142" y="178420"/>
                  <a:pt x="875530" y="178284"/>
                  <a:pt x="874901" y="178165"/>
                </a:cubicBezTo>
                <a:cubicBezTo>
                  <a:pt x="874426" y="179847"/>
                  <a:pt x="873933" y="181529"/>
                  <a:pt x="873440" y="183211"/>
                </a:cubicBezTo>
                <a:close/>
                <a:moveTo>
                  <a:pt x="1138214" y="173220"/>
                </a:moveTo>
                <a:cubicBezTo>
                  <a:pt x="1138486" y="173696"/>
                  <a:pt x="1138775" y="174172"/>
                  <a:pt x="1139047" y="174647"/>
                </a:cubicBezTo>
                <a:cubicBezTo>
                  <a:pt x="1140440" y="173883"/>
                  <a:pt x="1141833" y="173135"/>
                  <a:pt x="1143244" y="172370"/>
                </a:cubicBezTo>
                <a:cubicBezTo>
                  <a:pt x="1142939" y="171844"/>
                  <a:pt x="1142615" y="171317"/>
                  <a:pt x="1142310" y="170790"/>
                </a:cubicBezTo>
                <a:cubicBezTo>
                  <a:pt x="1140933" y="171606"/>
                  <a:pt x="1139574" y="172421"/>
                  <a:pt x="1138214" y="173220"/>
                </a:cubicBezTo>
                <a:close/>
                <a:moveTo>
                  <a:pt x="1238096" y="206627"/>
                </a:moveTo>
                <a:cubicBezTo>
                  <a:pt x="1238571" y="207052"/>
                  <a:pt x="1239047" y="207477"/>
                  <a:pt x="1239505" y="207918"/>
                </a:cubicBezTo>
                <a:cubicBezTo>
                  <a:pt x="1240831" y="206185"/>
                  <a:pt x="1242140" y="204452"/>
                  <a:pt x="1243465" y="202719"/>
                </a:cubicBezTo>
                <a:cubicBezTo>
                  <a:pt x="1243108" y="202430"/>
                  <a:pt x="1242751" y="202158"/>
                  <a:pt x="1242394" y="201869"/>
                </a:cubicBezTo>
                <a:cubicBezTo>
                  <a:pt x="1240950" y="203466"/>
                  <a:pt x="1239523" y="205047"/>
                  <a:pt x="1238096" y="206627"/>
                </a:cubicBezTo>
                <a:close/>
                <a:moveTo>
                  <a:pt x="1014731" y="926048"/>
                </a:moveTo>
                <a:cubicBezTo>
                  <a:pt x="1015173" y="926405"/>
                  <a:pt x="1015615" y="926745"/>
                  <a:pt x="1016074" y="927102"/>
                </a:cubicBezTo>
                <a:cubicBezTo>
                  <a:pt x="1017110" y="925182"/>
                  <a:pt x="1018130" y="923262"/>
                  <a:pt x="1019166" y="921342"/>
                </a:cubicBezTo>
                <a:cubicBezTo>
                  <a:pt x="1018809" y="921138"/>
                  <a:pt x="1018452" y="920934"/>
                  <a:pt x="1018079" y="920713"/>
                </a:cubicBezTo>
                <a:cubicBezTo>
                  <a:pt x="1016957" y="922497"/>
                  <a:pt x="1015835" y="924264"/>
                  <a:pt x="1014731" y="926048"/>
                </a:cubicBezTo>
                <a:close/>
                <a:moveTo>
                  <a:pt x="1254935" y="201036"/>
                </a:moveTo>
                <a:cubicBezTo>
                  <a:pt x="1254697" y="200680"/>
                  <a:pt x="1254476" y="200323"/>
                  <a:pt x="1254238" y="199966"/>
                </a:cubicBezTo>
                <a:cubicBezTo>
                  <a:pt x="1252437" y="201053"/>
                  <a:pt x="1250636" y="202158"/>
                  <a:pt x="1248835" y="203245"/>
                </a:cubicBezTo>
                <a:cubicBezTo>
                  <a:pt x="1249107" y="203670"/>
                  <a:pt x="1249378" y="204095"/>
                  <a:pt x="1249650" y="204520"/>
                </a:cubicBezTo>
                <a:cubicBezTo>
                  <a:pt x="1251417" y="203364"/>
                  <a:pt x="1253185" y="202192"/>
                  <a:pt x="1254935" y="201036"/>
                </a:cubicBezTo>
                <a:close/>
                <a:moveTo>
                  <a:pt x="1452250" y="857077"/>
                </a:moveTo>
                <a:cubicBezTo>
                  <a:pt x="1452692" y="857552"/>
                  <a:pt x="1453133" y="858028"/>
                  <a:pt x="1453575" y="858504"/>
                </a:cubicBezTo>
                <a:cubicBezTo>
                  <a:pt x="1454816" y="857179"/>
                  <a:pt x="1456073" y="855853"/>
                  <a:pt x="1457313" y="854528"/>
                </a:cubicBezTo>
                <a:cubicBezTo>
                  <a:pt x="1456719" y="853967"/>
                  <a:pt x="1456124" y="853406"/>
                  <a:pt x="1455530" y="852846"/>
                </a:cubicBezTo>
                <a:cubicBezTo>
                  <a:pt x="1454442" y="854273"/>
                  <a:pt x="1453338" y="855683"/>
                  <a:pt x="1452250" y="857077"/>
                </a:cubicBezTo>
                <a:close/>
                <a:moveTo>
                  <a:pt x="754358" y="938623"/>
                </a:moveTo>
                <a:cubicBezTo>
                  <a:pt x="753848" y="938232"/>
                  <a:pt x="753338" y="937824"/>
                  <a:pt x="752828" y="937433"/>
                </a:cubicBezTo>
                <a:cubicBezTo>
                  <a:pt x="751537" y="939150"/>
                  <a:pt x="750262" y="940866"/>
                  <a:pt x="748971" y="942599"/>
                </a:cubicBezTo>
                <a:cubicBezTo>
                  <a:pt x="749345" y="942871"/>
                  <a:pt x="749719" y="943160"/>
                  <a:pt x="750092" y="943432"/>
                </a:cubicBezTo>
                <a:cubicBezTo>
                  <a:pt x="751503" y="941817"/>
                  <a:pt x="752931" y="940220"/>
                  <a:pt x="754358" y="938623"/>
                </a:cubicBezTo>
                <a:close/>
                <a:moveTo>
                  <a:pt x="981987" y="1051571"/>
                </a:moveTo>
                <a:cubicBezTo>
                  <a:pt x="982446" y="1052047"/>
                  <a:pt x="982887" y="1052522"/>
                  <a:pt x="983346" y="1052998"/>
                </a:cubicBezTo>
                <a:cubicBezTo>
                  <a:pt x="984774" y="1051809"/>
                  <a:pt x="986201" y="1050619"/>
                  <a:pt x="987645" y="1049447"/>
                </a:cubicBezTo>
                <a:cubicBezTo>
                  <a:pt x="986983" y="1048733"/>
                  <a:pt x="986320" y="1048036"/>
                  <a:pt x="985657" y="1047323"/>
                </a:cubicBezTo>
                <a:cubicBezTo>
                  <a:pt x="984434" y="1048733"/>
                  <a:pt x="983211" y="1050144"/>
                  <a:pt x="981987" y="1051571"/>
                </a:cubicBezTo>
                <a:close/>
                <a:moveTo>
                  <a:pt x="612302" y="21224"/>
                </a:moveTo>
                <a:cubicBezTo>
                  <a:pt x="612879" y="20578"/>
                  <a:pt x="613457" y="19932"/>
                  <a:pt x="614035" y="19286"/>
                </a:cubicBezTo>
                <a:cubicBezTo>
                  <a:pt x="612964" y="18352"/>
                  <a:pt x="611911" y="17417"/>
                  <a:pt x="610840" y="16483"/>
                </a:cubicBezTo>
                <a:cubicBezTo>
                  <a:pt x="610330" y="16975"/>
                  <a:pt x="609821" y="17485"/>
                  <a:pt x="609311" y="17978"/>
                </a:cubicBezTo>
                <a:cubicBezTo>
                  <a:pt x="610314" y="19049"/>
                  <a:pt x="611316" y="20136"/>
                  <a:pt x="612302" y="21224"/>
                </a:cubicBezTo>
                <a:close/>
                <a:moveTo>
                  <a:pt x="1180679" y="70790"/>
                </a:moveTo>
                <a:cubicBezTo>
                  <a:pt x="1180304" y="70331"/>
                  <a:pt x="1179931" y="69873"/>
                  <a:pt x="1179557" y="69414"/>
                </a:cubicBezTo>
                <a:cubicBezTo>
                  <a:pt x="1178010" y="70858"/>
                  <a:pt x="1176481" y="72320"/>
                  <a:pt x="1174935" y="73764"/>
                </a:cubicBezTo>
                <a:cubicBezTo>
                  <a:pt x="1175258" y="74121"/>
                  <a:pt x="1175581" y="74461"/>
                  <a:pt x="1175886" y="74817"/>
                </a:cubicBezTo>
                <a:cubicBezTo>
                  <a:pt x="1177483" y="73475"/>
                  <a:pt x="1179081" y="72133"/>
                  <a:pt x="1180679" y="70790"/>
                </a:cubicBezTo>
                <a:close/>
                <a:moveTo>
                  <a:pt x="849243" y="972692"/>
                </a:moveTo>
                <a:cubicBezTo>
                  <a:pt x="849531" y="973321"/>
                  <a:pt x="849821" y="973967"/>
                  <a:pt x="850110" y="974596"/>
                </a:cubicBezTo>
                <a:cubicBezTo>
                  <a:pt x="851418" y="973780"/>
                  <a:pt x="852709" y="972947"/>
                  <a:pt x="854018" y="972132"/>
                </a:cubicBezTo>
                <a:cubicBezTo>
                  <a:pt x="853745" y="971673"/>
                  <a:pt x="853491" y="971214"/>
                  <a:pt x="853219" y="970755"/>
                </a:cubicBezTo>
                <a:cubicBezTo>
                  <a:pt x="851893" y="971418"/>
                  <a:pt x="850568" y="972064"/>
                  <a:pt x="849243" y="972692"/>
                </a:cubicBezTo>
                <a:close/>
                <a:moveTo>
                  <a:pt x="773848" y="1053202"/>
                </a:moveTo>
                <a:cubicBezTo>
                  <a:pt x="774901" y="1051911"/>
                  <a:pt x="775700" y="1051265"/>
                  <a:pt x="775989" y="1050432"/>
                </a:cubicBezTo>
                <a:cubicBezTo>
                  <a:pt x="776107" y="1050093"/>
                  <a:pt x="775055" y="1048869"/>
                  <a:pt x="774680" y="1048920"/>
                </a:cubicBezTo>
                <a:cubicBezTo>
                  <a:pt x="773763" y="1049056"/>
                  <a:pt x="772947" y="1049719"/>
                  <a:pt x="772081" y="1050161"/>
                </a:cubicBezTo>
                <a:cubicBezTo>
                  <a:pt x="772540" y="1050959"/>
                  <a:pt x="772999" y="1051741"/>
                  <a:pt x="773848" y="1053202"/>
                </a:cubicBezTo>
                <a:close/>
                <a:moveTo>
                  <a:pt x="1175411" y="185098"/>
                </a:moveTo>
                <a:cubicBezTo>
                  <a:pt x="1175904" y="185658"/>
                  <a:pt x="1176413" y="186219"/>
                  <a:pt x="1176906" y="186780"/>
                </a:cubicBezTo>
                <a:cubicBezTo>
                  <a:pt x="1177926" y="185760"/>
                  <a:pt x="1178928" y="184758"/>
                  <a:pt x="1179948" y="183738"/>
                </a:cubicBezTo>
                <a:cubicBezTo>
                  <a:pt x="1179591" y="183347"/>
                  <a:pt x="1179217" y="182957"/>
                  <a:pt x="1178860" y="182566"/>
                </a:cubicBezTo>
                <a:cubicBezTo>
                  <a:pt x="1177722" y="183398"/>
                  <a:pt x="1176567" y="184248"/>
                  <a:pt x="1175411" y="185098"/>
                </a:cubicBezTo>
                <a:close/>
                <a:moveTo>
                  <a:pt x="977586" y="218895"/>
                </a:moveTo>
                <a:cubicBezTo>
                  <a:pt x="977178" y="218675"/>
                  <a:pt x="976753" y="218437"/>
                  <a:pt x="976346" y="218216"/>
                </a:cubicBezTo>
                <a:cubicBezTo>
                  <a:pt x="975309" y="220136"/>
                  <a:pt x="974256" y="222056"/>
                  <a:pt x="973219" y="223976"/>
                </a:cubicBezTo>
                <a:cubicBezTo>
                  <a:pt x="973575" y="224180"/>
                  <a:pt x="973950" y="224384"/>
                  <a:pt x="974306" y="224571"/>
                </a:cubicBezTo>
                <a:cubicBezTo>
                  <a:pt x="975394" y="222685"/>
                  <a:pt x="976498" y="220799"/>
                  <a:pt x="977586" y="218895"/>
                </a:cubicBezTo>
                <a:close/>
                <a:moveTo>
                  <a:pt x="705284" y="97332"/>
                </a:moveTo>
                <a:cubicBezTo>
                  <a:pt x="704740" y="96873"/>
                  <a:pt x="704196" y="96415"/>
                  <a:pt x="703635" y="95973"/>
                </a:cubicBezTo>
                <a:cubicBezTo>
                  <a:pt x="702871" y="96924"/>
                  <a:pt x="702038" y="97842"/>
                  <a:pt x="701427" y="98879"/>
                </a:cubicBezTo>
                <a:cubicBezTo>
                  <a:pt x="701359" y="98997"/>
                  <a:pt x="702480" y="99813"/>
                  <a:pt x="703040" y="100306"/>
                </a:cubicBezTo>
                <a:cubicBezTo>
                  <a:pt x="703788" y="99320"/>
                  <a:pt x="704536" y="98318"/>
                  <a:pt x="705284" y="97332"/>
                </a:cubicBezTo>
                <a:close/>
                <a:moveTo>
                  <a:pt x="1382140" y="1129226"/>
                </a:moveTo>
                <a:cubicBezTo>
                  <a:pt x="1381782" y="1124893"/>
                  <a:pt x="1381782" y="1124893"/>
                  <a:pt x="1378163" y="1125997"/>
                </a:cubicBezTo>
                <a:cubicBezTo>
                  <a:pt x="1379437" y="1127034"/>
                  <a:pt x="1380542" y="1127917"/>
                  <a:pt x="1382140" y="1129226"/>
                </a:cubicBezTo>
                <a:close/>
                <a:moveTo>
                  <a:pt x="1128766" y="990687"/>
                </a:moveTo>
                <a:cubicBezTo>
                  <a:pt x="1131383" y="988597"/>
                  <a:pt x="1132964" y="987340"/>
                  <a:pt x="1134561" y="986065"/>
                </a:cubicBezTo>
                <a:cubicBezTo>
                  <a:pt x="1134306" y="985811"/>
                  <a:pt x="1134052" y="985556"/>
                  <a:pt x="1133796" y="985301"/>
                </a:cubicBezTo>
                <a:cubicBezTo>
                  <a:pt x="1132403" y="986779"/>
                  <a:pt x="1131027" y="988257"/>
                  <a:pt x="1128766" y="990687"/>
                </a:cubicBezTo>
                <a:close/>
                <a:moveTo>
                  <a:pt x="1228903" y="112336"/>
                </a:moveTo>
                <a:cubicBezTo>
                  <a:pt x="1229378" y="112099"/>
                  <a:pt x="1229837" y="111878"/>
                  <a:pt x="1230313" y="111640"/>
                </a:cubicBezTo>
                <a:cubicBezTo>
                  <a:pt x="1229735" y="110467"/>
                  <a:pt x="1229175" y="109295"/>
                  <a:pt x="1228596" y="108122"/>
                </a:cubicBezTo>
                <a:cubicBezTo>
                  <a:pt x="1228121" y="108377"/>
                  <a:pt x="1227220" y="108802"/>
                  <a:pt x="1227237" y="108853"/>
                </a:cubicBezTo>
                <a:cubicBezTo>
                  <a:pt x="1227747" y="110025"/>
                  <a:pt x="1228342" y="111181"/>
                  <a:pt x="1228903" y="112336"/>
                </a:cubicBezTo>
                <a:close/>
                <a:moveTo>
                  <a:pt x="1605249" y="809498"/>
                </a:moveTo>
                <a:cubicBezTo>
                  <a:pt x="1604620" y="810365"/>
                  <a:pt x="1603856" y="810993"/>
                  <a:pt x="1603838" y="811639"/>
                </a:cubicBezTo>
                <a:cubicBezTo>
                  <a:pt x="1603822" y="812149"/>
                  <a:pt x="1604739" y="812676"/>
                  <a:pt x="1605249" y="813185"/>
                </a:cubicBezTo>
                <a:cubicBezTo>
                  <a:pt x="1605844" y="812455"/>
                  <a:pt x="1606540" y="811792"/>
                  <a:pt x="1606965" y="810976"/>
                </a:cubicBezTo>
                <a:cubicBezTo>
                  <a:pt x="1607033" y="810840"/>
                  <a:pt x="1605962" y="810093"/>
                  <a:pt x="1605249" y="809498"/>
                </a:cubicBezTo>
                <a:close/>
                <a:moveTo>
                  <a:pt x="1003754" y="95072"/>
                </a:moveTo>
                <a:cubicBezTo>
                  <a:pt x="1004417" y="95735"/>
                  <a:pt x="1005079" y="96381"/>
                  <a:pt x="1005760" y="97043"/>
                </a:cubicBezTo>
                <a:cubicBezTo>
                  <a:pt x="1007068" y="95718"/>
                  <a:pt x="1008359" y="94393"/>
                  <a:pt x="1009667" y="93084"/>
                </a:cubicBezTo>
                <a:cubicBezTo>
                  <a:pt x="1009395" y="92829"/>
                  <a:pt x="1009124" y="92591"/>
                  <a:pt x="1008852" y="92336"/>
                </a:cubicBezTo>
                <a:cubicBezTo>
                  <a:pt x="1007153" y="93237"/>
                  <a:pt x="1005453" y="94155"/>
                  <a:pt x="1003754" y="95072"/>
                </a:cubicBezTo>
                <a:close/>
                <a:moveTo>
                  <a:pt x="540118" y="288275"/>
                </a:moveTo>
                <a:cubicBezTo>
                  <a:pt x="539677" y="287799"/>
                  <a:pt x="539218" y="287341"/>
                  <a:pt x="538776" y="286865"/>
                </a:cubicBezTo>
                <a:cubicBezTo>
                  <a:pt x="537535" y="288190"/>
                  <a:pt x="536278" y="289499"/>
                  <a:pt x="535038" y="290824"/>
                </a:cubicBezTo>
                <a:cubicBezTo>
                  <a:pt x="535632" y="291385"/>
                  <a:pt x="536244" y="291962"/>
                  <a:pt x="536838" y="292523"/>
                </a:cubicBezTo>
                <a:cubicBezTo>
                  <a:pt x="537926" y="291113"/>
                  <a:pt x="539030" y="289702"/>
                  <a:pt x="540118" y="288275"/>
                </a:cubicBezTo>
                <a:close/>
                <a:moveTo>
                  <a:pt x="862650" y="155412"/>
                </a:moveTo>
                <a:cubicBezTo>
                  <a:pt x="862344" y="155191"/>
                  <a:pt x="862055" y="154953"/>
                  <a:pt x="861750" y="154732"/>
                </a:cubicBezTo>
                <a:cubicBezTo>
                  <a:pt x="860475" y="156228"/>
                  <a:pt x="859201" y="157740"/>
                  <a:pt x="857909" y="159235"/>
                </a:cubicBezTo>
                <a:cubicBezTo>
                  <a:pt x="858232" y="159490"/>
                  <a:pt x="858538" y="159745"/>
                  <a:pt x="858860" y="160000"/>
                </a:cubicBezTo>
                <a:cubicBezTo>
                  <a:pt x="860135" y="158488"/>
                  <a:pt x="861392" y="156958"/>
                  <a:pt x="862650" y="155412"/>
                </a:cubicBezTo>
                <a:close/>
                <a:moveTo>
                  <a:pt x="1217688" y="92880"/>
                </a:moveTo>
                <a:cubicBezTo>
                  <a:pt x="1217127" y="93713"/>
                  <a:pt x="1216396" y="94342"/>
                  <a:pt x="1216413" y="94936"/>
                </a:cubicBezTo>
                <a:cubicBezTo>
                  <a:pt x="1216431" y="95480"/>
                  <a:pt x="1217297" y="95973"/>
                  <a:pt x="1217773" y="96483"/>
                </a:cubicBezTo>
                <a:cubicBezTo>
                  <a:pt x="1218333" y="95803"/>
                  <a:pt x="1219047" y="95191"/>
                  <a:pt x="1219370" y="94410"/>
                </a:cubicBezTo>
                <a:cubicBezTo>
                  <a:pt x="1219455" y="94206"/>
                  <a:pt x="1218401" y="93509"/>
                  <a:pt x="1217688" y="92880"/>
                </a:cubicBezTo>
                <a:close/>
                <a:moveTo>
                  <a:pt x="1263635" y="1067391"/>
                </a:moveTo>
                <a:cubicBezTo>
                  <a:pt x="1262853" y="1066660"/>
                  <a:pt x="1262378" y="1065844"/>
                  <a:pt x="1261783" y="1065759"/>
                </a:cubicBezTo>
                <a:cubicBezTo>
                  <a:pt x="1261120" y="1065658"/>
                  <a:pt x="1260355" y="1066218"/>
                  <a:pt x="1259641" y="1066490"/>
                </a:cubicBezTo>
                <a:cubicBezTo>
                  <a:pt x="1260254" y="1067289"/>
                  <a:pt x="1260780" y="1068206"/>
                  <a:pt x="1261545" y="1068818"/>
                </a:cubicBezTo>
                <a:cubicBezTo>
                  <a:pt x="1261681" y="1068954"/>
                  <a:pt x="1262701" y="1068053"/>
                  <a:pt x="1263635" y="1067391"/>
                </a:cubicBezTo>
                <a:close/>
                <a:moveTo>
                  <a:pt x="854170" y="102838"/>
                </a:moveTo>
                <a:cubicBezTo>
                  <a:pt x="854595" y="103212"/>
                  <a:pt x="855020" y="103568"/>
                  <a:pt x="855462" y="103942"/>
                </a:cubicBezTo>
                <a:cubicBezTo>
                  <a:pt x="856261" y="102719"/>
                  <a:pt x="857043" y="101478"/>
                  <a:pt x="857841" y="100255"/>
                </a:cubicBezTo>
                <a:cubicBezTo>
                  <a:pt x="857450" y="99983"/>
                  <a:pt x="857059" y="99694"/>
                  <a:pt x="856668" y="99422"/>
                </a:cubicBezTo>
                <a:cubicBezTo>
                  <a:pt x="855836" y="100561"/>
                  <a:pt x="855003" y="101699"/>
                  <a:pt x="854170" y="102838"/>
                </a:cubicBezTo>
                <a:close/>
                <a:moveTo>
                  <a:pt x="1330194" y="100816"/>
                </a:moveTo>
                <a:cubicBezTo>
                  <a:pt x="1329752" y="100323"/>
                  <a:pt x="1329310" y="99813"/>
                  <a:pt x="1328885" y="99320"/>
                </a:cubicBezTo>
                <a:cubicBezTo>
                  <a:pt x="1328121" y="100187"/>
                  <a:pt x="1327374" y="101054"/>
                  <a:pt x="1326609" y="101920"/>
                </a:cubicBezTo>
                <a:cubicBezTo>
                  <a:pt x="1326915" y="102243"/>
                  <a:pt x="1327220" y="102583"/>
                  <a:pt x="1327526" y="102906"/>
                </a:cubicBezTo>
                <a:cubicBezTo>
                  <a:pt x="1328410" y="102209"/>
                  <a:pt x="1329310" y="101512"/>
                  <a:pt x="1330194" y="100816"/>
                </a:cubicBezTo>
                <a:close/>
                <a:moveTo>
                  <a:pt x="1380950" y="115123"/>
                </a:moveTo>
                <a:cubicBezTo>
                  <a:pt x="1381477" y="115259"/>
                  <a:pt x="1382004" y="115395"/>
                  <a:pt x="1382547" y="115531"/>
                </a:cubicBezTo>
                <a:cubicBezTo>
                  <a:pt x="1383176" y="113951"/>
                  <a:pt x="1383805" y="112370"/>
                  <a:pt x="1384433" y="110773"/>
                </a:cubicBezTo>
                <a:cubicBezTo>
                  <a:pt x="1384026" y="110620"/>
                  <a:pt x="1383617" y="110450"/>
                  <a:pt x="1383210" y="110297"/>
                </a:cubicBezTo>
                <a:cubicBezTo>
                  <a:pt x="1382463" y="111912"/>
                  <a:pt x="1381698" y="113509"/>
                  <a:pt x="1380950" y="115123"/>
                </a:cubicBezTo>
                <a:close/>
                <a:moveTo>
                  <a:pt x="1271588" y="1073627"/>
                </a:moveTo>
                <a:cubicBezTo>
                  <a:pt x="1270907" y="1072964"/>
                  <a:pt x="1270228" y="1072302"/>
                  <a:pt x="1269532" y="1071656"/>
                </a:cubicBezTo>
                <a:cubicBezTo>
                  <a:pt x="1268444" y="1073049"/>
                  <a:pt x="1267339" y="1074426"/>
                  <a:pt x="1266252" y="1075819"/>
                </a:cubicBezTo>
                <a:cubicBezTo>
                  <a:pt x="1266761" y="1076261"/>
                  <a:pt x="1267271" y="1076720"/>
                  <a:pt x="1267781" y="1077161"/>
                </a:cubicBezTo>
                <a:cubicBezTo>
                  <a:pt x="1269055" y="1075989"/>
                  <a:pt x="1270330" y="1074816"/>
                  <a:pt x="1271588" y="1073627"/>
                </a:cubicBezTo>
                <a:close/>
                <a:moveTo>
                  <a:pt x="854562" y="135684"/>
                </a:moveTo>
                <a:cubicBezTo>
                  <a:pt x="854987" y="136211"/>
                  <a:pt x="855394" y="136737"/>
                  <a:pt x="855819" y="137264"/>
                </a:cubicBezTo>
                <a:cubicBezTo>
                  <a:pt x="856804" y="136534"/>
                  <a:pt x="857790" y="135786"/>
                  <a:pt x="858776" y="135055"/>
                </a:cubicBezTo>
                <a:cubicBezTo>
                  <a:pt x="858266" y="134511"/>
                  <a:pt x="857450" y="133424"/>
                  <a:pt x="857331" y="133492"/>
                </a:cubicBezTo>
                <a:cubicBezTo>
                  <a:pt x="856328" y="134104"/>
                  <a:pt x="855462" y="134919"/>
                  <a:pt x="854562" y="135684"/>
                </a:cubicBezTo>
                <a:close/>
                <a:moveTo>
                  <a:pt x="1128988" y="606525"/>
                </a:moveTo>
                <a:cubicBezTo>
                  <a:pt x="1128274" y="605811"/>
                  <a:pt x="1127578" y="605114"/>
                  <a:pt x="1126864" y="604401"/>
                </a:cubicBezTo>
                <a:cubicBezTo>
                  <a:pt x="1125793" y="605454"/>
                  <a:pt x="1124706" y="606491"/>
                  <a:pt x="1123635" y="607544"/>
                </a:cubicBezTo>
                <a:cubicBezTo>
                  <a:pt x="1124298" y="608207"/>
                  <a:pt x="1124943" y="608853"/>
                  <a:pt x="1125606" y="609515"/>
                </a:cubicBezTo>
                <a:cubicBezTo>
                  <a:pt x="1126728" y="608513"/>
                  <a:pt x="1127849" y="607510"/>
                  <a:pt x="1128988" y="606525"/>
                </a:cubicBezTo>
                <a:close/>
                <a:moveTo>
                  <a:pt x="1769870" y="614715"/>
                </a:moveTo>
                <a:cubicBezTo>
                  <a:pt x="1770279" y="614868"/>
                  <a:pt x="1770686" y="615021"/>
                  <a:pt x="1771077" y="615191"/>
                </a:cubicBezTo>
                <a:cubicBezTo>
                  <a:pt x="1771774" y="613423"/>
                  <a:pt x="1772471" y="611639"/>
                  <a:pt x="1773167" y="609872"/>
                </a:cubicBezTo>
                <a:cubicBezTo>
                  <a:pt x="1772759" y="609719"/>
                  <a:pt x="1772351" y="609566"/>
                  <a:pt x="1771960" y="609396"/>
                </a:cubicBezTo>
                <a:cubicBezTo>
                  <a:pt x="1771264" y="611163"/>
                  <a:pt x="1770567" y="612948"/>
                  <a:pt x="1769870" y="614715"/>
                </a:cubicBezTo>
                <a:close/>
                <a:moveTo>
                  <a:pt x="863397" y="538861"/>
                </a:moveTo>
                <a:cubicBezTo>
                  <a:pt x="864094" y="539558"/>
                  <a:pt x="864790" y="540254"/>
                  <a:pt x="865471" y="540968"/>
                </a:cubicBezTo>
                <a:cubicBezTo>
                  <a:pt x="866558" y="539932"/>
                  <a:pt x="867663" y="538895"/>
                  <a:pt x="868750" y="537842"/>
                </a:cubicBezTo>
                <a:cubicBezTo>
                  <a:pt x="868070" y="537145"/>
                  <a:pt x="867373" y="536448"/>
                  <a:pt x="866677" y="535752"/>
                </a:cubicBezTo>
                <a:cubicBezTo>
                  <a:pt x="865589" y="536788"/>
                  <a:pt x="864485" y="537825"/>
                  <a:pt x="863397" y="538861"/>
                </a:cubicBezTo>
                <a:close/>
                <a:moveTo>
                  <a:pt x="1582921" y="750314"/>
                </a:moveTo>
                <a:cubicBezTo>
                  <a:pt x="1583379" y="750705"/>
                  <a:pt x="1583838" y="751095"/>
                  <a:pt x="1584315" y="751469"/>
                </a:cubicBezTo>
                <a:cubicBezTo>
                  <a:pt x="1585045" y="750127"/>
                  <a:pt x="1585792" y="748784"/>
                  <a:pt x="1586523" y="747442"/>
                </a:cubicBezTo>
                <a:cubicBezTo>
                  <a:pt x="1586115" y="747187"/>
                  <a:pt x="1585708" y="746932"/>
                  <a:pt x="1585317" y="746677"/>
                </a:cubicBezTo>
                <a:cubicBezTo>
                  <a:pt x="1584518" y="747918"/>
                  <a:pt x="1583720" y="749124"/>
                  <a:pt x="1582921" y="750314"/>
                </a:cubicBezTo>
                <a:close/>
                <a:moveTo>
                  <a:pt x="1442497" y="886320"/>
                </a:moveTo>
                <a:cubicBezTo>
                  <a:pt x="1441664" y="885675"/>
                  <a:pt x="1441086" y="884876"/>
                  <a:pt x="1440508" y="884876"/>
                </a:cubicBezTo>
                <a:cubicBezTo>
                  <a:pt x="1439930" y="884876"/>
                  <a:pt x="1439369" y="885692"/>
                  <a:pt x="1438792" y="886150"/>
                </a:cubicBezTo>
                <a:cubicBezTo>
                  <a:pt x="1439421" y="886745"/>
                  <a:pt x="1439981" y="887527"/>
                  <a:pt x="1440746" y="887833"/>
                </a:cubicBezTo>
                <a:cubicBezTo>
                  <a:pt x="1441035" y="887935"/>
                  <a:pt x="1441766" y="886983"/>
                  <a:pt x="1442497" y="886320"/>
                </a:cubicBezTo>
                <a:close/>
                <a:moveTo>
                  <a:pt x="1027119" y="920169"/>
                </a:moveTo>
                <a:cubicBezTo>
                  <a:pt x="1027475" y="920356"/>
                  <a:pt x="1027832" y="920543"/>
                  <a:pt x="1028189" y="920730"/>
                </a:cubicBezTo>
                <a:cubicBezTo>
                  <a:pt x="1029005" y="919251"/>
                  <a:pt x="1029820" y="917756"/>
                  <a:pt x="1030653" y="916278"/>
                </a:cubicBezTo>
                <a:cubicBezTo>
                  <a:pt x="1030279" y="916074"/>
                  <a:pt x="1029906" y="915870"/>
                  <a:pt x="1029531" y="915666"/>
                </a:cubicBezTo>
                <a:cubicBezTo>
                  <a:pt x="1028716" y="917161"/>
                  <a:pt x="1027917" y="918657"/>
                  <a:pt x="1027119" y="920169"/>
                </a:cubicBezTo>
                <a:close/>
                <a:moveTo>
                  <a:pt x="409261" y="394528"/>
                </a:moveTo>
                <a:cubicBezTo>
                  <a:pt x="408852" y="394324"/>
                  <a:pt x="408445" y="394103"/>
                  <a:pt x="408037" y="393899"/>
                </a:cubicBezTo>
                <a:cubicBezTo>
                  <a:pt x="407306" y="395225"/>
                  <a:pt x="406592" y="396550"/>
                  <a:pt x="405862" y="397876"/>
                </a:cubicBezTo>
                <a:cubicBezTo>
                  <a:pt x="406287" y="398097"/>
                  <a:pt x="406712" y="398334"/>
                  <a:pt x="407137" y="398555"/>
                </a:cubicBezTo>
                <a:cubicBezTo>
                  <a:pt x="407850" y="397196"/>
                  <a:pt x="408546" y="395871"/>
                  <a:pt x="409261" y="394528"/>
                </a:cubicBezTo>
                <a:close/>
                <a:moveTo>
                  <a:pt x="242600" y="932591"/>
                </a:moveTo>
                <a:cubicBezTo>
                  <a:pt x="242990" y="932777"/>
                  <a:pt x="243381" y="932947"/>
                  <a:pt x="243772" y="933134"/>
                </a:cubicBezTo>
                <a:cubicBezTo>
                  <a:pt x="244588" y="931452"/>
                  <a:pt x="245403" y="929770"/>
                  <a:pt x="246219" y="928088"/>
                </a:cubicBezTo>
                <a:cubicBezTo>
                  <a:pt x="245828" y="927901"/>
                  <a:pt x="245437" y="927731"/>
                  <a:pt x="245046" y="927544"/>
                </a:cubicBezTo>
                <a:cubicBezTo>
                  <a:pt x="244231" y="929226"/>
                  <a:pt x="243415" y="930908"/>
                  <a:pt x="242600" y="932591"/>
                </a:cubicBezTo>
                <a:close/>
                <a:moveTo>
                  <a:pt x="733678" y="78114"/>
                </a:moveTo>
                <a:cubicBezTo>
                  <a:pt x="732522" y="77366"/>
                  <a:pt x="731673" y="76432"/>
                  <a:pt x="731197" y="76585"/>
                </a:cubicBezTo>
                <a:cubicBezTo>
                  <a:pt x="730416" y="76839"/>
                  <a:pt x="729871" y="77825"/>
                  <a:pt x="729243" y="78488"/>
                </a:cubicBezTo>
                <a:cubicBezTo>
                  <a:pt x="729889" y="78896"/>
                  <a:pt x="730500" y="79575"/>
                  <a:pt x="731163" y="79626"/>
                </a:cubicBezTo>
                <a:cubicBezTo>
                  <a:pt x="731724" y="79660"/>
                  <a:pt x="732336" y="78964"/>
                  <a:pt x="733678" y="78114"/>
                </a:cubicBezTo>
                <a:close/>
                <a:moveTo>
                  <a:pt x="389141" y="333764"/>
                </a:moveTo>
                <a:cubicBezTo>
                  <a:pt x="388325" y="333169"/>
                  <a:pt x="387629" y="332302"/>
                  <a:pt x="387205" y="332421"/>
                </a:cubicBezTo>
                <a:cubicBezTo>
                  <a:pt x="386524" y="332608"/>
                  <a:pt x="385743" y="333373"/>
                  <a:pt x="385590" y="334035"/>
                </a:cubicBezTo>
                <a:cubicBezTo>
                  <a:pt x="385488" y="334426"/>
                  <a:pt x="386592" y="335599"/>
                  <a:pt x="386983" y="335531"/>
                </a:cubicBezTo>
                <a:cubicBezTo>
                  <a:pt x="387663" y="335395"/>
                  <a:pt x="388207" y="334579"/>
                  <a:pt x="389141" y="333764"/>
                </a:cubicBezTo>
                <a:close/>
                <a:moveTo>
                  <a:pt x="312642" y="989736"/>
                </a:moveTo>
                <a:cubicBezTo>
                  <a:pt x="312166" y="989396"/>
                  <a:pt x="311707" y="989073"/>
                  <a:pt x="311232" y="988733"/>
                </a:cubicBezTo>
                <a:cubicBezTo>
                  <a:pt x="310433" y="990364"/>
                  <a:pt x="309634" y="992013"/>
                  <a:pt x="308836" y="993644"/>
                </a:cubicBezTo>
                <a:cubicBezTo>
                  <a:pt x="309209" y="993831"/>
                  <a:pt x="309583" y="994035"/>
                  <a:pt x="309940" y="994222"/>
                </a:cubicBezTo>
                <a:cubicBezTo>
                  <a:pt x="310840" y="992726"/>
                  <a:pt x="311741" y="991231"/>
                  <a:pt x="312642" y="989736"/>
                </a:cubicBezTo>
                <a:close/>
                <a:moveTo>
                  <a:pt x="553933" y="258488"/>
                </a:moveTo>
                <a:cubicBezTo>
                  <a:pt x="553049" y="258046"/>
                  <a:pt x="552353" y="257417"/>
                  <a:pt x="551809" y="257519"/>
                </a:cubicBezTo>
                <a:cubicBezTo>
                  <a:pt x="551215" y="257638"/>
                  <a:pt x="550738" y="258437"/>
                  <a:pt x="550211" y="258929"/>
                </a:cubicBezTo>
                <a:cubicBezTo>
                  <a:pt x="550959" y="259439"/>
                  <a:pt x="551656" y="260085"/>
                  <a:pt x="552489" y="260357"/>
                </a:cubicBezTo>
                <a:cubicBezTo>
                  <a:pt x="552710" y="260425"/>
                  <a:pt x="553321" y="259303"/>
                  <a:pt x="553933" y="258488"/>
                </a:cubicBezTo>
                <a:close/>
                <a:moveTo>
                  <a:pt x="1787016" y="228972"/>
                </a:moveTo>
                <a:cubicBezTo>
                  <a:pt x="1787441" y="229159"/>
                  <a:pt x="1787882" y="229363"/>
                  <a:pt x="1788307" y="229550"/>
                </a:cubicBezTo>
                <a:cubicBezTo>
                  <a:pt x="1789055" y="227901"/>
                  <a:pt x="1789802" y="226236"/>
                  <a:pt x="1790550" y="224588"/>
                </a:cubicBezTo>
                <a:cubicBezTo>
                  <a:pt x="1790143" y="224401"/>
                  <a:pt x="1789734" y="224214"/>
                  <a:pt x="1789327" y="224027"/>
                </a:cubicBezTo>
                <a:cubicBezTo>
                  <a:pt x="1788562" y="225692"/>
                  <a:pt x="1787798" y="227324"/>
                  <a:pt x="1787016" y="228972"/>
                </a:cubicBezTo>
                <a:close/>
                <a:moveTo>
                  <a:pt x="965453" y="225760"/>
                </a:moveTo>
                <a:cubicBezTo>
                  <a:pt x="965063" y="225352"/>
                  <a:pt x="964654" y="224945"/>
                  <a:pt x="964264" y="224537"/>
                </a:cubicBezTo>
                <a:cubicBezTo>
                  <a:pt x="963295" y="226032"/>
                  <a:pt x="962344" y="227527"/>
                  <a:pt x="961375" y="229006"/>
                </a:cubicBezTo>
                <a:cubicBezTo>
                  <a:pt x="961698" y="229244"/>
                  <a:pt x="962004" y="229465"/>
                  <a:pt x="962327" y="229703"/>
                </a:cubicBezTo>
                <a:cubicBezTo>
                  <a:pt x="963380" y="228377"/>
                  <a:pt x="964417" y="227069"/>
                  <a:pt x="965453" y="225760"/>
                </a:cubicBezTo>
                <a:close/>
                <a:moveTo>
                  <a:pt x="1324212" y="155718"/>
                </a:moveTo>
                <a:cubicBezTo>
                  <a:pt x="1323754" y="155480"/>
                  <a:pt x="1323295" y="155242"/>
                  <a:pt x="1322819" y="155004"/>
                </a:cubicBezTo>
                <a:cubicBezTo>
                  <a:pt x="1322242" y="156279"/>
                  <a:pt x="1321647" y="157553"/>
                  <a:pt x="1321069" y="158827"/>
                </a:cubicBezTo>
                <a:cubicBezTo>
                  <a:pt x="1321409" y="158997"/>
                  <a:pt x="1321766" y="159184"/>
                  <a:pt x="1322106" y="159354"/>
                </a:cubicBezTo>
                <a:cubicBezTo>
                  <a:pt x="1322819" y="158148"/>
                  <a:pt x="1323516" y="156941"/>
                  <a:pt x="1324212" y="155718"/>
                </a:cubicBezTo>
                <a:close/>
                <a:moveTo>
                  <a:pt x="1137807" y="1009668"/>
                </a:moveTo>
                <a:cubicBezTo>
                  <a:pt x="1137399" y="1009141"/>
                  <a:pt x="1136974" y="1008614"/>
                  <a:pt x="1136567" y="1008070"/>
                </a:cubicBezTo>
                <a:cubicBezTo>
                  <a:pt x="1135581" y="1008818"/>
                  <a:pt x="1134578" y="1009566"/>
                  <a:pt x="1133593" y="1010296"/>
                </a:cubicBezTo>
                <a:cubicBezTo>
                  <a:pt x="1134086" y="1010840"/>
                  <a:pt x="1134918" y="1011928"/>
                  <a:pt x="1135037" y="1011860"/>
                </a:cubicBezTo>
                <a:cubicBezTo>
                  <a:pt x="1136040" y="1011265"/>
                  <a:pt x="1136906" y="1010432"/>
                  <a:pt x="1137807" y="1009668"/>
                </a:cubicBezTo>
                <a:close/>
                <a:moveTo>
                  <a:pt x="607799" y="1034426"/>
                </a:moveTo>
                <a:cubicBezTo>
                  <a:pt x="608206" y="1034612"/>
                  <a:pt x="608614" y="1034799"/>
                  <a:pt x="609005" y="1034986"/>
                </a:cubicBezTo>
                <a:cubicBezTo>
                  <a:pt x="609753" y="1033372"/>
                  <a:pt x="610484" y="1031758"/>
                  <a:pt x="611231" y="1030160"/>
                </a:cubicBezTo>
                <a:cubicBezTo>
                  <a:pt x="610857" y="1029991"/>
                  <a:pt x="610484" y="1029821"/>
                  <a:pt x="610109" y="1029634"/>
                </a:cubicBezTo>
                <a:cubicBezTo>
                  <a:pt x="609328" y="1031231"/>
                  <a:pt x="608564" y="1032828"/>
                  <a:pt x="607799" y="1034426"/>
                </a:cubicBezTo>
                <a:close/>
                <a:moveTo>
                  <a:pt x="1226269" y="203789"/>
                </a:moveTo>
                <a:cubicBezTo>
                  <a:pt x="1226829" y="203993"/>
                  <a:pt x="1227407" y="204197"/>
                  <a:pt x="1227968" y="204401"/>
                </a:cubicBezTo>
                <a:cubicBezTo>
                  <a:pt x="1228325" y="203194"/>
                  <a:pt x="1228699" y="201988"/>
                  <a:pt x="1228987" y="200782"/>
                </a:cubicBezTo>
                <a:cubicBezTo>
                  <a:pt x="1228987" y="200748"/>
                  <a:pt x="1227917" y="200357"/>
                  <a:pt x="1227883" y="200425"/>
                </a:cubicBezTo>
                <a:cubicBezTo>
                  <a:pt x="1227305" y="201512"/>
                  <a:pt x="1226795" y="202651"/>
                  <a:pt x="1226269" y="203789"/>
                </a:cubicBezTo>
                <a:close/>
                <a:moveTo>
                  <a:pt x="1058078" y="1035615"/>
                </a:moveTo>
                <a:cubicBezTo>
                  <a:pt x="1058350" y="1035904"/>
                  <a:pt x="1058605" y="1036210"/>
                  <a:pt x="1058877" y="1036499"/>
                </a:cubicBezTo>
                <a:cubicBezTo>
                  <a:pt x="1060152" y="1035326"/>
                  <a:pt x="1061443" y="1034137"/>
                  <a:pt x="1062718" y="1032964"/>
                </a:cubicBezTo>
                <a:cubicBezTo>
                  <a:pt x="1062428" y="1032658"/>
                  <a:pt x="1062140" y="1032335"/>
                  <a:pt x="1061851" y="1032030"/>
                </a:cubicBezTo>
                <a:cubicBezTo>
                  <a:pt x="1060610" y="1033219"/>
                  <a:pt x="1059336" y="1034426"/>
                  <a:pt x="1058078" y="1035615"/>
                </a:cubicBezTo>
                <a:close/>
                <a:moveTo>
                  <a:pt x="1138180" y="1042531"/>
                </a:moveTo>
                <a:cubicBezTo>
                  <a:pt x="1137756" y="1042157"/>
                  <a:pt x="1137314" y="1041783"/>
                  <a:pt x="1136872" y="1041409"/>
                </a:cubicBezTo>
                <a:cubicBezTo>
                  <a:pt x="1136176" y="1042633"/>
                  <a:pt x="1135495" y="1043873"/>
                  <a:pt x="1134799" y="1045097"/>
                </a:cubicBezTo>
                <a:cubicBezTo>
                  <a:pt x="1135207" y="1045335"/>
                  <a:pt x="1135615" y="1045590"/>
                  <a:pt x="1136022" y="1045827"/>
                </a:cubicBezTo>
                <a:cubicBezTo>
                  <a:pt x="1136753" y="1044723"/>
                  <a:pt x="1137467" y="1043635"/>
                  <a:pt x="1138180" y="1042531"/>
                </a:cubicBezTo>
                <a:close/>
                <a:moveTo>
                  <a:pt x="1288851" y="1049430"/>
                </a:moveTo>
                <a:cubicBezTo>
                  <a:pt x="1289701" y="1048512"/>
                  <a:pt x="1290482" y="1047985"/>
                  <a:pt x="1290670" y="1047289"/>
                </a:cubicBezTo>
                <a:cubicBezTo>
                  <a:pt x="1290772" y="1046966"/>
                  <a:pt x="1289566" y="1045810"/>
                  <a:pt x="1289276" y="1045912"/>
                </a:cubicBezTo>
                <a:cubicBezTo>
                  <a:pt x="1288596" y="1046167"/>
                  <a:pt x="1287866" y="1046864"/>
                  <a:pt x="1287645" y="1047544"/>
                </a:cubicBezTo>
                <a:cubicBezTo>
                  <a:pt x="1287526" y="1047935"/>
                  <a:pt x="1288324" y="1048648"/>
                  <a:pt x="1288851" y="1049430"/>
                </a:cubicBezTo>
                <a:close/>
                <a:moveTo>
                  <a:pt x="1683720" y="152166"/>
                </a:moveTo>
                <a:cubicBezTo>
                  <a:pt x="1683277" y="151827"/>
                  <a:pt x="1682819" y="151487"/>
                  <a:pt x="1682377" y="151147"/>
                </a:cubicBezTo>
                <a:cubicBezTo>
                  <a:pt x="1681544" y="152795"/>
                  <a:pt x="1680712" y="154426"/>
                  <a:pt x="1679896" y="156075"/>
                </a:cubicBezTo>
                <a:cubicBezTo>
                  <a:pt x="1680287" y="156279"/>
                  <a:pt x="1680661" y="156483"/>
                  <a:pt x="1681051" y="156703"/>
                </a:cubicBezTo>
                <a:cubicBezTo>
                  <a:pt x="1681935" y="155174"/>
                  <a:pt x="1682819" y="153662"/>
                  <a:pt x="1683720" y="152166"/>
                </a:cubicBezTo>
                <a:close/>
                <a:moveTo>
                  <a:pt x="726813" y="70501"/>
                </a:moveTo>
                <a:cubicBezTo>
                  <a:pt x="726236" y="69890"/>
                  <a:pt x="725641" y="69278"/>
                  <a:pt x="725062" y="68666"/>
                </a:cubicBezTo>
                <a:cubicBezTo>
                  <a:pt x="723924" y="70026"/>
                  <a:pt x="722786" y="71402"/>
                  <a:pt x="721647" y="72761"/>
                </a:cubicBezTo>
                <a:cubicBezTo>
                  <a:pt x="722191" y="73254"/>
                  <a:pt x="722718" y="73747"/>
                  <a:pt x="723262" y="74240"/>
                </a:cubicBezTo>
                <a:cubicBezTo>
                  <a:pt x="724451" y="72999"/>
                  <a:pt x="725623" y="71742"/>
                  <a:pt x="726813" y="70501"/>
                </a:cubicBezTo>
                <a:close/>
                <a:moveTo>
                  <a:pt x="1014816" y="151164"/>
                </a:moveTo>
                <a:cubicBezTo>
                  <a:pt x="1015156" y="151504"/>
                  <a:pt x="1015496" y="151844"/>
                  <a:pt x="1015835" y="152183"/>
                </a:cubicBezTo>
                <a:cubicBezTo>
                  <a:pt x="1016668" y="151283"/>
                  <a:pt x="1017518" y="150365"/>
                  <a:pt x="1018350" y="149465"/>
                </a:cubicBezTo>
                <a:cubicBezTo>
                  <a:pt x="1018096" y="149193"/>
                  <a:pt x="1017857" y="148938"/>
                  <a:pt x="1017603" y="148666"/>
                </a:cubicBezTo>
                <a:cubicBezTo>
                  <a:pt x="1016668" y="149499"/>
                  <a:pt x="1015751" y="150331"/>
                  <a:pt x="1014816" y="151164"/>
                </a:cubicBezTo>
                <a:close/>
                <a:moveTo>
                  <a:pt x="639523" y="148207"/>
                </a:moveTo>
                <a:cubicBezTo>
                  <a:pt x="639507" y="148683"/>
                  <a:pt x="639489" y="149176"/>
                  <a:pt x="639473" y="149652"/>
                </a:cubicBezTo>
                <a:cubicBezTo>
                  <a:pt x="639897" y="149957"/>
                  <a:pt x="640458" y="150586"/>
                  <a:pt x="640696" y="150484"/>
                </a:cubicBezTo>
                <a:cubicBezTo>
                  <a:pt x="641477" y="150127"/>
                  <a:pt x="642140" y="149499"/>
                  <a:pt x="642837" y="148972"/>
                </a:cubicBezTo>
                <a:cubicBezTo>
                  <a:pt x="641749" y="148717"/>
                  <a:pt x="640645" y="148462"/>
                  <a:pt x="639523" y="148207"/>
                </a:cubicBezTo>
                <a:close/>
                <a:moveTo>
                  <a:pt x="849753" y="143721"/>
                </a:moveTo>
                <a:cubicBezTo>
                  <a:pt x="848920" y="142838"/>
                  <a:pt x="848495" y="142175"/>
                  <a:pt x="847900" y="141852"/>
                </a:cubicBezTo>
                <a:cubicBezTo>
                  <a:pt x="847611" y="141699"/>
                  <a:pt x="846558" y="142260"/>
                  <a:pt x="846575" y="142379"/>
                </a:cubicBezTo>
                <a:cubicBezTo>
                  <a:pt x="846711" y="143110"/>
                  <a:pt x="846864" y="144027"/>
                  <a:pt x="847373" y="144435"/>
                </a:cubicBezTo>
                <a:cubicBezTo>
                  <a:pt x="847679" y="144656"/>
                  <a:pt x="848631" y="144078"/>
                  <a:pt x="849753" y="143721"/>
                </a:cubicBezTo>
                <a:close/>
                <a:moveTo>
                  <a:pt x="1029497" y="102753"/>
                </a:moveTo>
                <a:cubicBezTo>
                  <a:pt x="1029039" y="102379"/>
                  <a:pt x="1028580" y="102005"/>
                  <a:pt x="1028121" y="101614"/>
                </a:cubicBezTo>
                <a:cubicBezTo>
                  <a:pt x="1027526" y="102838"/>
                  <a:pt x="1026932" y="104078"/>
                  <a:pt x="1026320" y="105302"/>
                </a:cubicBezTo>
                <a:cubicBezTo>
                  <a:pt x="1026762" y="105523"/>
                  <a:pt x="1027203" y="105726"/>
                  <a:pt x="1027645" y="105947"/>
                </a:cubicBezTo>
                <a:cubicBezTo>
                  <a:pt x="1028274" y="104894"/>
                  <a:pt x="1028886" y="103823"/>
                  <a:pt x="1029497" y="102753"/>
                </a:cubicBezTo>
                <a:close/>
                <a:moveTo>
                  <a:pt x="1237603" y="98912"/>
                </a:moveTo>
                <a:cubicBezTo>
                  <a:pt x="1237314" y="98505"/>
                  <a:pt x="1237025" y="98080"/>
                  <a:pt x="1236753" y="97672"/>
                </a:cubicBezTo>
                <a:cubicBezTo>
                  <a:pt x="1235836" y="98624"/>
                  <a:pt x="1234935" y="99575"/>
                  <a:pt x="1234017" y="100527"/>
                </a:cubicBezTo>
                <a:cubicBezTo>
                  <a:pt x="1234272" y="100799"/>
                  <a:pt x="1234510" y="101054"/>
                  <a:pt x="1234765" y="101325"/>
                </a:cubicBezTo>
                <a:cubicBezTo>
                  <a:pt x="1235716" y="100527"/>
                  <a:pt x="1236668" y="99711"/>
                  <a:pt x="1237603" y="98912"/>
                </a:cubicBezTo>
                <a:close/>
                <a:moveTo>
                  <a:pt x="718198" y="84962"/>
                </a:moveTo>
                <a:cubicBezTo>
                  <a:pt x="718402" y="85658"/>
                  <a:pt x="718555" y="86134"/>
                  <a:pt x="718690" y="86610"/>
                </a:cubicBezTo>
                <a:cubicBezTo>
                  <a:pt x="719387" y="86304"/>
                  <a:pt x="720186" y="86117"/>
                  <a:pt x="720713" y="85625"/>
                </a:cubicBezTo>
                <a:cubicBezTo>
                  <a:pt x="720882" y="85455"/>
                  <a:pt x="720356" y="84520"/>
                  <a:pt x="720135" y="83942"/>
                </a:cubicBezTo>
                <a:cubicBezTo>
                  <a:pt x="719473" y="84282"/>
                  <a:pt x="718810" y="84639"/>
                  <a:pt x="718198" y="84962"/>
                </a:cubicBezTo>
                <a:close/>
                <a:moveTo>
                  <a:pt x="925674" y="70671"/>
                </a:moveTo>
                <a:cubicBezTo>
                  <a:pt x="925437" y="70365"/>
                  <a:pt x="925215" y="70043"/>
                  <a:pt x="924978" y="69737"/>
                </a:cubicBezTo>
                <a:cubicBezTo>
                  <a:pt x="924009" y="70484"/>
                  <a:pt x="923023" y="71232"/>
                  <a:pt x="922055" y="71980"/>
                </a:cubicBezTo>
                <a:cubicBezTo>
                  <a:pt x="922259" y="72252"/>
                  <a:pt x="922463" y="72523"/>
                  <a:pt x="922666" y="72812"/>
                </a:cubicBezTo>
                <a:cubicBezTo>
                  <a:pt x="923686" y="72099"/>
                  <a:pt x="924672" y="71385"/>
                  <a:pt x="925674" y="70671"/>
                </a:cubicBezTo>
                <a:close/>
                <a:moveTo>
                  <a:pt x="962973" y="1043041"/>
                </a:moveTo>
                <a:cubicBezTo>
                  <a:pt x="963380" y="1043245"/>
                  <a:pt x="963788" y="1043449"/>
                  <a:pt x="964196" y="1043652"/>
                </a:cubicBezTo>
                <a:cubicBezTo>
                  <a:pt x="964824" y="1042463"/>
                  <a:pt x="965453" y="1041273"/>
                  <a:pt x="966099" y="1040084"/>
                </a:cubicBezTo>
                <a:cubicBezTo>
                  <a:pt x="965623" y="1039863"/>
                  <a:pt x="965165" y="1039625"/>
                  <a:pt x="964688" y="1039404"/>
                </a:cubicBezTo>
                <a:cubicBezTo>
                  <a:pt x="964128" y="1040611"/>
                  <a:pt x="963550" y="1041834"/>
                  <a:pt x="962973" y="1043041"/>
                </a:cubicBezTo>
                <a:close/>
                <a:moveTo>
                  <a:pt x="201767" y="920679"/>
                </a:moveTo>
                <a:cubicBezTo>
                  <a:pt x="202175" y="920849"/>
                  <a:pt x="202582" y="921019"/>
                  <a:pt x="203007" y="921206"/>
                </a:cubicBezTo>
                <a:cubicBezTo>
                  <a:pt x="203568" y="919880"/>
                  <a:pt x="204112" y="918555"/>
                  <a:pt x="204672" y="917229"/>
                </a:cubicBezTo>
                <a:cubicBezTo>
                  <a:pt x="204281" y="917060"/>
                  <a:pt x="203891" y="916907"/>
                  <a:pt x="203500" y="916737"/>
                </a:cubicBezTo>
                <a:cubicBezTo>
                  <a:pt x="202906" y="918062"/>
                  <a:pt x="202345" y="919370"/>
                  <a:pt x="201767" y="920679"/>
                </a:cubicBezTo>
                <a:close/>
                <a:moveTo>
                  <a:pt x="1568104" y="817518"/>
                </a:moveTo>
                <a:cubicBezTo>
                  <a:pt x="1567645" y="817433"/>
                  <a:pt x="1567186" y="817331"/>
                  <a:pt x="1566727" y="817247"/>
                </a:cubicBezTo>
                <a:cubicBezTo>
                  <a:pt x="1566507" y="818368"/>
                  <a:pt x="1566285" y="819490"/>
                  <a:pt x="1566064" y="820594"/>
                </a:cubicBezTo>
                <a:cubicBezTo>
                  <a:pt x="1566507" y="820679"/>
                  <a:pt x="1566948" y="820781"/>
                  <a:pt x="1567407" y="820866"/>
                </a:cubicBezTo>
                <a:cubicBezTo>
                  <a:pt x="1567628" y="819761"/>
                  <a:pt x="1567866" y="818640"/>
                  <a:pt x="1568104" y="817518"/>
                </a:cubicBezTo>
                <a:close/>
                <a:moveTo>
                  <a:pt x="955003" y="1032879"/>
                </a:moveTo>
                <a:cubicBezTo>
                  <a:pt x="955360" y="1033321"/>
                  <a:pt x="955717" y="1033780"/>
                  <a:pt x="956074" y="1034222"/>
                </a:cubicBezTo>
                <a:cubicBezTo>
                  <a:pt x="957076" y="1033287"/>
                  <a:pt x="958079" y="1032335"/>
                  <a:pt x="959081" y="1031401"/>
                </a:cubicBezTo>
                <a:cubicBezTo>
                  <a:pt x="958843" y="1031112"/>
                  <a:pt x="958606" y="1030806"/>
                  <a:pt x="958350" y="1030517"/>
                </a:cubicBezTo>
                <a:cubicBezTo>
                  <a:pt x="957246" y="1031299"/>
                  <a:pt x="956124" y="1032081"/>
                  <a:pt x="955003" y="1032879"/>
                </a:cubicBezTo>
                <a:close/>
                <a:moveTo>
                  <a:pt x="552183" y="454188"/>
                </a:moveTo>
                <a:cubicBezTo>
                  <a:pt x="551605" y="454120"/>
                  <a:pt x="551027" y="454052"/>
                  <a:pt x="550466" y="453984"/>
                </a:cubicBezTo>
                <a:cubicBezTo>
                  <a:pt x="550399" y="454936"/>
                  <a:pt x="550348" y="455904"/>
                  <a:pt x="550280" y="456856"/>
                </a:cubicBezTo>
                <a:cubicBezTo>
                  <a:pt x="550636" y="456890"/>
                  <a:pt x="551010" y="456941"/>
                  <a:pt x="551367" y="456975"/>
                </a:cubicBezTo>
                <a:cubicBezTo>
                  <a:pt x="551639" y="456057"/>
                  <a:pt x="551911" y="455123"/>
                  <a:pt x="552183" y="454188"/>
                </a:cubicBezTo>
                <a:close/>
                <a:moveTo>
                  <a:pt x="763992" y="1033321"/>
                </a:moveTo>
                <a:cubicBezTo>
                  <a:pt x="763040" y="1034748"/>
                  <a:pt x="762293" y="1035377"/>
                  <a:pt x="762395" y="1035836"/>
                </a:cubicBezTo>
                <a:cubicBezTo>
                  <a:pt x="762514" y="1036397"/>
                  <a:pt x="763363" y="1037263"/>
                  <a:pt x="763822" y="1037212"/>
                </a:cubicBezTo>
                <a:cubicBezTo>
                  <a:pt x="764400" y="1037161"/>
                  <a:pt x="765284" y="1036346"/>
                  <a:pt x="765318" y="1035802"/>
                </a:cubicBezTo>
                <a:cubicBezTo>
                  <a:pt x="765352" y="1035173"/>
                  <a:pt x="764638" y="1034477"/>
                  <a:pt x="763992" y="1033321"/>
                </a:cubicBezTo>
                <a:close/>
                <a:moveTo>
                  <a:pt x="1127866" y="1035275"/>
                </a:moveTo>
                <a:cubicBezTo>
                  <a:pt x="1128070" y="1035768"/>
                  <a:pt x="1128257" y="1036261"/>
                  <a:pt x="1128461" y="1036754"/>
                </a:cubicBezTo>
                <a:cubicBezTo>
                  <a:pt x="1129345" y="1036159"/>
                  <a:pt x="1130228" y="1035581"/>
                  <a:pt x="1131095" y="1034986"/>
                </a:cubicBezTo>
                <a:cubicBezTo>
                  <a:pt x="1130891" y="1034647"/>
                  <a:pt x="1130704" y="1034324"/>
                  <a:pt x="1130500" y="1033984"/>
                </a:cubicBezTo>
                <a:cubicBezTo>
                  <a:pt x="1129634" y="1034426"/>
                  <a:pt x="1128750" y="1034850"/>
                  <a:pt x="1127866" y="1035275"/>
                </a:cubicBezTo>
                <a:close/>
                <a:moveTo>
                  <a:pt x="1512641" y="772863"/>
                </a:moveTo>
                <a:cubicBezTo>
                  <a:pt x="1511145" y="773593"/>
                  <a:pt x="1510330" y="773814"/>
                  <a:pt x="1510330" y="774035"/>
                </a:cubicBezTo>
                <a:cubicBezTo>
                  <a:pt x="1510346" y="774868"/>
                  <a:pt x="1510601" y="775700"/>
                  <a:pt x="1510771" y="776533"/>
                </a:cubicBezTo>
                <a:cubicBezTo>
                  <a:pt x="1511248" y="775581"/>
                  <a:pt x="1511740" y="774630"/>
                  <a:pt x="1512641" y="772863"/>
                </a:cubicBezTo>
                <a:close/>
                <a:moveTo>
                  <a:pt x="1499488" y="772829"/>
                </a:moveTo>
                <a:cubicBezTo>
                  <a:pt x="1499047" y="772540"/>
                  <a:pt x="1498604" y="772268"/>
                  <a:pt x="1498146" y="771979"/>
                </a:cubicBezTo>
                <a:cubicBezTo>
                  <a:pt x="1497840" y="772540"/>
                  <a:pt x="1497534" y="773100"/>
                  <a:pt x="1497229" y="773661"/>
                </a:cubicBezTo>
                <a:cubicBezTo>
                  <a:pt x="1497738" y="773797"/>
                  <a:pt x="1498299" y="774137"/>
                  <a:pt x="1498724" y="774018"/>
                </a:cubicBezTo>
                <a:cubicBezTo>
                  <a:pt x="1499081" y="773916"/>
                  <a:pt x="1499251" y="773253"/>
                  <a:pt x="1499488" y="772829"/>
                </a:cubicBezTo>
                <a:close/>
                <a:moveTo>
                  <a:pt x="754748" y="1046558"/>
                </a:moveTo>
                <a:cubicBezTo>
                  <a:pt x="755037" y="1046949"/>
                  <a:pt x="755343" y="1047340"/>
                  <a:pt x="755632" y="1047731"/>
                </a:cubicBezTo>
                <a:cubicBezTo>
                  <a:pt x="756532" y="1046745"/>
                  <a:pt x="757433" y="1045759"/>
                  <a:pt x="758334" y="1044791"/>
                </a:cubicBezTo>
                <a:cubicBezTo>
                  <a:pt x="758079" y="1044553"/>
                  <a:pt x="757841" y="1044315"/>
                  <a:pt x="757586" y="1044060"/>
                </a:cubicBezTo>
                <a:cubicBezTo>
                  <a:pt x="756634" y="1044893"/>
                  <a:pt x="755700" y="1045725"/>
                  <a:pt x="754748" y="1046558"/>
                </a:cubicBezTo>
                <a:close/>
                <a:moveTo>
                  <a:pt x="1014578" y="749277"/>
                </a:moveTo>
                <a:cubicBezTo>
                  <a:pt x="1015003" y="749668"/>
                  <a:pt x="1015428" y="750042"/>
                  <a:pt x="1015853" y="750433"/>
                </a:cubicBezTo>
                <a:cubicBezTo>
                  <a:pt x="1016532" y="749243"/>
                  <a:pt x="1017212" y="748037"/>
                  <a:pt x="1017891" y="746847"/>
                </a:cubicBezTo>
                <a:cubicBezTo>
                  <a:pt x="1017654" y="746694"/>
                  <a:pt x="1017416" y="746541"/>
                  <a:pt x="1017178" y="746388"/>
                </a:cubicBezTo>
                <a:cubicBezTo>
                  <a:pt x="1016312" y="747357"/>
                  <a:pt x="1015445" y="748326"/>
                  <a:pt x="1014578" y="749277"/>
                </a:cubicBezTo>
                <a:close/>
                <a:moveTo>
                  <a:pt x="1352777" y="997127"/>
                </a:moveTo>
                <a:cubicBezTo>
                  <a:pt x="1352794" y="996652"/>
                  <a:pt x="1352828" y="996176"/>
                  <a:pt x="1352845" y="995700"/>
                </a:cubicBezTo>
                <a:cubicBezTo>
                  <a:pt x="1352437" y="995394"/>
                  <a:pt x="1351859" y="994765"/>
                  <a:pt x="1351638" y="994867"/>
                </a:cubicBezTo>
                <a:cubicBezTo>
                  <a:pt x="1350857" y="995224"/>
                  <a:pt x="1350211" y="995853"/>
                  <a:pt x="1349514" y="996363"/>
                </a:cubicBezTo>
                <a:cubicBezTo>
                  <a:pt x="1350602" y="996618"/>
                  <a:pt x="1351689" y="996872"/>
                  <a:pt x="1352777" y="997127"/>
                </a:cubicBezTo>
                <a:close/>
                <a:moveTo>
                  <a:pt x="479677" y="372625"/>
                </a:moveTo>
                <a:cubicBezTo>
                  <a:pt x="481222" y="371758"/>
                  <a:pt x="482038" y="371504"/>
                  <a:pt x="482038" y="371249"/>
                </a:cubicBezTo>
                <a:cubicBezTo>
                  <a:pt x="482038" y="370433"/>
                  <a:pt x="481733" y="369600"/>
                  <a:pt x="481546" y="368785"/>
                </a:cubicBezTo>
                <a:cubicBezTo>
                  <a:pt x="481087" y="369753"/>
                  <a:pt x="480611" y="370722"/>
                  <a:pt x="479677" y="372625"/>
                </a:cubicBezTo>
                <a:close/>
                <a:moveTo>
                  <a:pt x="974374" y="397859"/>
                </a:moveTo>
                <a:cubicBezTo>
                  <a:pt x="974663" y="398249"/>
                  <a:pt x="974952" y="398623"/>
                  <a:pt x="975258" y="399014"/>
                </a:cubicBezTo>
                <a:cubicBezTo>
                  <a:pt x="976057" y="397910"/>
                  <a:pt x="976855" y="396788"/>
                  <a:pt x="977654" y="395684"/>
                </a:cubicBezTo>
                <a:cubicBezTo>
                  <a:pt x="977314" y="395429"/>
                  <a:pt x="976974" y="395191"/>
                  <a:pt x="976617" y="394936"/>
                </a:cubicBezTo>
                <a:cubicBezTo>
                  <a:pt x="975869" y="395922"/>
                  <a:pt x="975122" y="396890"/>
                  <a:pt x="974374" y="397859"/>
                </a:cubicBezTo>
                <a:close/>
                <a:moveTo>
                  <a:pt x="763143" y="944961"/>
                </a:moveTo>
                <a:cubicBezTo>
                  <a:pt x="763517" y="945114"/>
                  <a:pt x="763890" y="945267"/>
                  <a:pt x="764264" y="945420"/>
                </a:cubicBezTo>
                <a:cubicBezTo>
                  <a:pt x="764791" y="944162"/>
                  <a:pt x="765301" y="942888"/>
                  <a:pt x="765827" y="941630"/>
                </a:cubicBezTo>
                <a:cubicBezTo>
                  <a:pt x="765453" y="941477"/>
                  <a:pt x="765062" y="941325"/>
                  <a:pt x="764689" y="941172"/>
                </a:cubicBezTo>
                <a:cubicBezTo>
                  <a:pt x="764162" y="942429"/>
                  <a:pt x="763653" y="943703"/>
                  <a:pt x="763143" y="944961"/>
                </a:cubicBezTo>
                <a:close/>
                <a:moveTo>
                  <a:pt x="1272777" y="1061545"/>
                </a:moveTo>
                <a:cubicBezTo>
                  <a:pt x="1273235" y="1061002"/>
                  <a:pt x="1273712" y="1060441"/>
                  <a:pt x="1274187" y="1059863"/>
                </a:cubicBezTo>
                <a:cubicBezTo>
                  <a:pt x="1273660" y="1059523"/>
                  <a:pt x="1272862" y="1058793"/>
                  <a:pt x="1272674" y="1058912"/>
                </a:cubicBezTo>
                <a:cubicBezTo>
                  <a:pt x="1272097" y="1059336"/>
                  <a:pt x="1271740" y="1060084"/>
                  <a:pt x="1271299" y="1060696"/>
                </a:cubicBezTo>
                <a:cubicBezTo>
                  <a:pt x="1271724" y="1060951"/>
                  <a:pt x="1272131" y="1061189"/>
                  <a:pt x="1272777" y="1061545"/>
                </a:cubicBezTo>
                <a:close/>
                <a:moveTo>
                  <a:pt x="772794" y="186457"/>
                </a:moveTo>
                <a:cubicBezTo>
                  <a:pt x="773355" y="186763"/>
                  <a:pt x="773949" y="187256"/>
                  <a:pt x="774137" y="187137"/>
                </a:cubicBezTo>
                <a:cubicBezTo>
                  <a:pt x="774731" y="186729"/>
                  <a:pt x="775190" y="186100"/>
                  <a:pt x="775700" y="185556"/>
                </a:cubicBezTo>
                <a:cubicBezTo>
                  <a:pt x="775173" y="185251"/>
                  <a:pt x="774408" y="184554"/>
                  <a:pt x="774188" y="184707"/>
                </a:cubicBezTo>
                <a:cubicBezTo>
                  <a:pt x="773593" y="185081"/>
                  <a:pt x="773253" y="185845"/>
                  <a:pt x="772794" y="186457"/>
                </a:cubicBezTo>
                <a:close/>
                <a:moveTo>
                  <a:pt x="426762" y="326236"/>
                </a:moveTo>
                <a:cubicBezTo>
                  <a:pt x="426388" y="325556"/>
                  <a:pt x="426133" y="325098"/>
                  <a:pt x="425879" y="324639"/>
                </a:cubicBezTo>
                <a:cubicBezTo>
                  <a:pt x="425352" y="325165"/>
                  <a:pt x="424536" y="325624"/>
                  <a:pt x="424400" y="326236"/>
                </a:cubicBezTo>
                <a:cubicBezTo>
                  <a:pt x="424298" y="326712"/>
                  <a:pt x="425029" y="327374"/>
                  <a:pt x="425403" y="327969"/>
                </a:cubicBezTo>
                <a:cubicBezTo>
                  <a:pt x="425862" y="327357"/>
                  <a:pt x="426338" y="326763"/>
                  <a:pt x="426762" y="326236"/>
                </a:cubicBezTo>
                <a:close/>
                <a:moveTo>
                  <a:pt x="980458" y="972828"/>
                </a:moveTo>
                <a:cubicBezTo>
                  <a:pt x="979999" y="972471"/>
                  <a:pt x="979540" y="972115"/>
                  <a:pt x="979098" y="971758"/>
                </a:cubicBezTo>
                <a:cubicBezTo>
                  <a:pt x="978520" y="972981"/>
                  <a:pt x="977943" y="974188"/>
                  <a:pt x="977365" y="975411"/>
                </a:cubicBezTo>
                <a:cubicBezTo>
                  <a:pt x="977688" y="975581"/>
                  <a:pt x="978011" y="975751"/>
                  <a:pt x="978334" y="975921"/>
                </a:cubicBezTo>
                <a:cubicBezTo>
                  <a:pt x="979047" y="974884"/>
                  <a:pt x="979761" y="973848"/>
                  <a:pt x="980458" y="972828"/>
                </a:cubicBezTo>
                <a:close/>
                <a:moveTo>
                  <a:pt x="893202" y="516057"/>
                </a:moveTo>
                <a:cubicBezTo>
                  <a:pt x="893559" y="516312"/>
                  <a:pt x="893899" y="516567"/>
                  <a:pt x="894256" y="516839"/>
                </a:cubicBezTo>
                <a:cubicBezTo>
                  <a:pt x="895054" y="515751"/>
                  <a:pt x="895835" y="514681"/>
                  <a:pt x="896634" y="513593"/>
                </a:cubicBezTo>
                <a:cubicBezTo>
                  <a:pt x="896294" y="513356"/>
                  <a:pt x="895971" y="513101"/>
                  <a:pt x="895632" y="512863"/>
                </a:cubicBezTo>
                <a:cubicBezTo>
                  <a:pt x="894833" y="513916"/>
                  <a:pt x="894018" y="514987"/>
                  <a:pt x="893202" y="516057"/>
                </a:cubicBezTo>
                <a:close/>
                <a:moveTo>
                  <a:pt x="1095037" y="631095"/>
                </a:moveTo>
                <a:cubicBezTo>
                  <a:pt x="1095428" y="631503"/>
                  <a:pt x="1095802" y="631894"/>
                  <a:pt x="1096192" y="632302"/>
                </a:cubicBezTo>
                <a:cubicBezTo>
                  <a:pt x="1097195" y="631367"/>
                  <a:pt x="1098180" y="630416"/>
                  <a:pt x="1099183" y="629481"/>
                </a:cubicBezTo>
                <a:cubicBezTo>
                  <a:pt x="1098657" y="628937"/>
                  <a:pt x="1098130" y="628394"/>
                  <a:pt x="1097603" y="627850"/>
                </a:cubicBezTo>
                <a:cubicBezTo>
                  <a:pt x="1096736" y="628920"/>
                  <a:pt x="1095886" y="630008"/>
                  <a:pt x="1095037" y="631095"/>
                </a:cubicBezTo>
                <a:close/>
                <a:moveTo>
                  <a:pt x="1179217" y="352676"/>
                </a:moveTo>
                <a:cubicBezTo>
                  <a:pt x="1178996" y="352217"/>
                  <a:pt x="1178877" y="351623"/>
                  <a:pt x="1178521" y="351351"/>
                </a:cubicBezTo>
                <a:cubicBezTo>
                  <a:pt x="1178333" y="351215"/>
                  <a:pt x="1177705" y="351674"/>
                  <a:pt x="1177280" y="351877"/>
                </a:cubicBezTo>
                <a:cubicBezTo>
                  <a:pt x="1177619" y="352489"/>
                  <a:pt x="1177960" y="353084"/>
                  <a:pt x="1178299" y="353696"/>
                </a:cubicBezTo>
                <a:cubicBezTo>
                  <a:pt x="1178605" y="353339"/>
                  <a:pt x="1178911" y="352999"/>
                  <a:pt x="1179217" y="352676"/>
                </a:cubicBezTo>
                <a:close/>
                <a:moveTo>
                  <a:pt x="1161834" y="348904"/>
                </a:moveTo>
                <a:cubicBezTo>
                  <a:pt x="1161494" y="348615"/>
                  <a:pt x="1161154" y="348309"/>
                  <a:pt x="1160815" y="348020"/>
                </a:cubicBezTo>
                <a:cubicBezTo>
                  <a:pt x="1160559" y="348428"/>
                  <a:pt x="1160118" y="348836"/>
                  <a:pt x="1160118" y="349244"/>
                </a:cubicBezTo>
                <a:cubicBezTo>
                  <a:pt x="1160118" y="349532"/>
                  <a:pt x="1160713" y="349838"/>
                  <a:pt x="1161035" y="350127"/>
                </a:cubicBezTo>
                <a:cubicBezTo>
                  <a:pt x="1161290" y="349719"/>
                  <a:pt x="1161562" y="349312"/>
                  <a:pt x="1161834" y="348904"/>
                </a:cubicBezTo>
                <a:close/>
                <a:moveTo>
                  <a:pt x="775530" y="1035734"/>
                </a:moveTo>
                <a:cubicBezTo>
                  <a:pt x="775292" y="1036125"/>
                  <a:pt x="775037" y="1036499"/>
                  <a:pt x="774799" y="1036890"/>
                </a:cubicBezTo>
                <a:cubicBezTo>
                  <a:pt x="775258" y="1037076"/>
                  <a:pt x="775717" y="1037450"/>
                  <a:pt x="776159" y="1037416"/>
                </a:cubicBezTo>
                <a:cubicBezTo>
                  <a:pt x="776414" y="1037399"/>
                  <a:pt x="776634" y="1036754"/>
                  <a:pt x="776855" y="1036380"/>
                </a:cubicBezTo>
                <a:cubicBezTo>
                  <a:pt x="776414" y="1036159"/>
                  <a:pt x="775972" y="1035938"/>
                  <a:pt x="775530" y="1035734"/>
                </a:cubicBezTo>
                <a:close/>
                <a:moveTo>
                  <a:pt x="594545" y="50043"/>
                </a:moveTo>
                <a:cubicBezTo>
                  <a:pt x="594187" y="49652"/>
                  <a:pt x="593848" y="49278"/>
                  <a:pt x="593491" y="48887"/>
                </a:cubicBezTo>
                <a:cubicBezTo>
                  <a:pt x="592896" y="49703"/>
                  <a:pt x="592302" y="50518"/>
                  <a:pt x="591724" y="51334"/>
                </a:cubicBezTo>
                <a:cubicBezTo>
                  <a:pt x="591979" y="51538"/>
                  <a:pt x="592217" y="51742"/>
                  <a:pt x="592455" y="51946"/>
                </a:cubicBezTo>
                <a:cubicBezTo>
                  <a:pt x="593151" y="51317"/>
                  <a:pt x="593848" y="50688"/>
                  <a:pt x="594545" y="50043"/>
                </a:cubicBezTo>
                <a:close/>
                <a:moveTo>
                  <a:pt x="625981" y="5795"/>
                </a:moveTo>
                <a:cubicBezTo>
                  <a:pt x="626422" y="5574"/>
                  <a:pt x="626865" y="5370"/>
                  <a:pt x="627289" y="5149"/>
                </a:cubicBezTo>
                <a:cubicBezTo>
                  <a:pt x="627085" y="4775"/>
                  <a:pt x="626881" y="4095"/>
                  <a:pt x="626694" y="4095"/>
                </a:cubicBezTo>
                <a:cubicBezTo>
                  <a:pt x="626252" y="4095"/>
                  <a:pt x="625793" y="4435"/>
                  <a:pt x="625352" y="4639"/>
                </a:cubicBezTo>
                <a:cubicBezTo>
                  <a:pt x="625556" y="5030"/>
                  <a:pt x="625777" y="5404"/>
                  <a:pt x="625981" y="5795"/>
                </a:cubicBezTo>
                <a:close/>
                <a:moveTo>
                  <a:pt x="1461596" y="894290"/>
                </a:moveTo>
                <a:cubicBezTo>
                  <a:pt x="1461255" y="893882"/>
                  <a:pt x="1461001" y="893270"/>
                  <a:pt x="1460576" y="893117"/>
                </a:cubicBezTo>
                <a:cubicBezTo>
                  <a:pt x="1460271" y="892998"/>
                  <a:pt x="1459744" y="893491"/>
                  <a:pt x="1459319" y="893712"/>
                </a:cubicBezTo>
                <a:cubicBezTo>
                  <a:pt x="1459642" y="894103"/>
                  <a:pt x="1459896" y="894698"/>
                  <a:pt x="1460287" y="894817"/>
                </a:cubicBezTo>
                <a:cubicBezTo>
                  <a:pt x="1460644" y="894935"/>
                  <a:pt x="1461154" y="894494"/>
                  <a:pt x="1461596" y="894290"/>
                </a:cubicBezTo>
                <a:close/>
                <a:moveTo>
                  <a:pt x="404536" y="403534"/>
                </a:moveTo>
                <a:cubicBezTo>
                  <a:pt x="404213" y="403364"/>
                  <a:pt x="403873" y="403177"/>
                  <a:pt x="403551" y="403007"/>
                </a:cubicBezTo>
                <a:cubicBezTo>
                  <a:pt x="403058" y="403891"/>
                  <a:pt x="402582" y="404792"/>
                  <a:pt x="402089" y="405675"/>
                </a:cubicBezTo>
                <a:cubicBezTo>
                  <a:pt x="402430" y="405862"/>
                  <a:pt x="402786" y="406049"/>
                  <a:pt x="403126" y="406236"/>
                </a:cubicBezTo>
                <a:cubicBezTo>
                  <a:pt x="403585" y="405352"/>
                  <a:pt x="404061" y="404435"/>
                  <a:pt x="404536" y="403534"/>
                </a:cubicBezTo>
                <a:close/>
                <a:moveTo>
                  <a:pt x="351928" y="411198"/>
                </a:moveTo>
                <a:cubicBezTo>
                  <a:pt x="352404" y="411622"/>
                  <a:pt x="352880" y="412030"/>
                  <a:pt x="353355" y="412455"/>
                </a:cubicBezTo>
                <a:cubicBezTo>
                  <a:pt x="353814" y="411605"/>
                  <a:pt x="354256" y="410756"/>
                  <a:pt x="354715" y="409906"/>
                </a:cubicBezTo>
                <a:cubicBezTo>
                  <a:pt x="353780" y="410331"/>
                  <a:pt x="352846" y="410773"/>
                  <a:pt x="351928" y="411198"/>
                </a:cubicBezTo>
                <a:close/>
                <a:moveTo>
                  <a:pt x="815122" y="793185"/>
                </a:moveTo>
                <a:cubicBezTo>
                  <a:pt x="814919" y="792727"/>
                  <a:pt x="814816" y="792132"/>
                  <a:pt x="814476" y="791877"/>
                </a:cubicBezTo>
                <a:cubicBezTo>
                  <a:pt x="814256" y="791724"/>
                  <a:pt x="813661" y="792081"/>
                  <a:pt x="813219" y="792200"/>
                </a:cubicBezTo>
                <a:cubicBezTo>
                  <a:pt x="813508" y="792829"/>
                  <a:pt x="813797" y="793457"/>
                  <a:pt x="814103" y="794069"/>
                </a:cubicBezTo>
                <a:cubicBezTo>
                  <a:pt x="814442" y="793797"/>
                  <a:pt x="814782" y="793491"/>
                  <a:pt x="815122" y="793185"/>
                </a:cubicBezTo>
                <a:close/>
                <a:moveTo>
                  <a:pt x="1205402" y="169550"/>
                </a:moveTo>
                <a:cubicBezTo>
                  <a:pt x="1204977" y="169805"/>
                  <a:pt x="1204314" y="169974"/>
                  <a:pt x="1204179" y="170331"/>
                </a:cubicBezTo>
                <a:cubicBezTo>
                  <a:pt x="1204043" y="170739"/>
                  <a:pt x="1204382" y="171317"/>
                  <a:pt x="1204518" y="171810"/>
                </a:cubicBezTo>
                <a:cubicBezTo>
                  <a:pt x="1204961" y="171538"/>
                  <a:pt x="1205623" y="171351"/>
                  <a:pt x="1205776" y="170977"/>
                </a:cubicBezTo>
                <a:cubicBezTo>
                  <a:pt x="1205929" y="170620"/>
                  <a:pt x="1205538" y="170042"/>
                  <a:pt x="1205402" y="169550"/>
                </a:cubicBezTo>
                <a:close/>
                <a:moveTo>
                  <a:pt x="976651" y="994918"/>
                </a:moveTo>
                <a:cubicBezTo>
                  <a:pt x="976414" y="994579"/>
                  <a:pt x="976192" y="994222"/>
                  <a:pt x="975955" y="993882"/>
                </a:cubicBezTo>
                <a:cubicBezTo>
                  <a:pt x="975309" y="994562"/>
                  <a:pt x="974663" y="995258"/>
                  <a:pt x="974018" y="995938"/>
                </a:cubicBezTo>
                <a:cubicBezTo>
                  <a:pt x="974204" y="996159"/>
                  <a:pt x="974408" y="996363"/>
                  <a:pt x="974595" y="996584"/>
                </a:cubicBezTo>
                <a:cubicBezTo>
                  <a:pt x="975292" y="996023"/>
                  <a:pt x="975972" y="995462"/>
                  <a:pt x="976651" y="994918"/>
                </a:cubicBezTo>
                <a:close/>
                <a:moveTo>
                  <a:pt x="531571" y="250416"/>
                </a:moveTo>
                <a:cubicBezTo>
                  <a:pt x="531333" y="250807"/>
                  <a:pt x="531113" y="251198"/>
                  <a:pt x="530874" y="251589"/>
                </a:cubicBezTo>
                <a:cubicBezTo>
                  <a:pt x="531333" y="251827"/>
                  <a:pt x="531809" y="252251"/>
                  <a:pt x="532267" y="252251"/>
                </a:cubicBezTo>
                <a:cubicBezTo>
                  <a:pt x="532506" y="252251"/>
                  <a:pt x="532760" y="251504"/>
                  <a:pt x="532998" y="251096"/>
                </a:cubicBezTo>
                <a:cubicBezTo>
                  <a:pt x="532523" y="250875"/>
                  <a:pt x="532047" y="250654"/>
                  <a:pt x="531571" y="250416"/>
                </a:cubicBezTo>
                <a:close/>
                <a:moveTo>
                  <a:pt x="1266999" y="157978"/>
                </a:moveTo>
                <a:cubicBezTo>
                  <a:pt x="1266643" y="157740"/>
                  <a:pt x="1266286" y="157485"/>
                  <a:pt x="1265946" y="157247"/>
                </a:cubicBezTo>
                <a:cubicBezTo>
                  <a:pt x="1265352" y="158114"/>
                  <a:pt x="1264739" y="158980"/>
                  <a:pt x="1264144" y="159864"/>
                </a:cubicBezTo>
                <a:cubicBezTo>
                  <a:pt x="1264502" y="160119"/>
                  <a:pt x="1264859" y="160374"/>
                  <a:pt x="1265232" y="160629"/>
                </a:cubicBezTo>
                <a:cubicBezTo>
                  <a:pt x="1265827" y="159745"/>
                  <a:pt x="1266422" y="158861"/>
                  <a:pt x="1266999" y="157978"/>
                </a:cubicBezTo>
                <a:close/>
                <a:moveTo>
                  <a:pt x="1216124" y="959523"/>
                </a:moveTo>
                <a:cubicBezTo>
                  <a:pt x="1216702" y="960101"/>
                  <a:pt x="1217297" y="960696"/>
                  <a:pt x="1217874" y="961274"/>
                </a:cubicBezTo>
                <a:cubicBezTo>
                  <a:pt x="1218452" y="960390"/>
                  <a:pt x="1219030" y="959506"/>
                  <a:pt x="1219607" y="958606"/>
                </a:cubicBezTo>
                <a:cubicBezTo>
                  <a:pt x="1219115" y="958181"/>
                  <a:pt x="1218605" y="957756"/>
                  <a:pt x="1218112" y="957331"/>
                </a:cubicBezTo>
                <a:cubicBezTo>
                  <a:pt x="1217449" y="958079"/>
                  <a:pt x="1216787" y="958793"/>
                  <a:pt x="1216124" y="959523"/>
                </a:cubicBezTo>
                <a:close/>
                <a:moveTo>
                  <a:pt x="817297" y="806643"/>
                </a:moveTo>
                <a:cubicBezTo>
                  <a:pt x="816210" y="807918"/>
                  <a:pt x="815530" y="808428"/>
                  <a:pt x="815615" y="808665"/>
                </a:cubicBezTo>
                <a:cubicBezTo>
                  <a:pt x="815802" y="809192"/>
                  <a:pt x="816380" y="809583"/>
                  <a:pt x="816787" y="810042"/>
                </a:cubicBezTo>
                <a:cubicBezTo>
                  <a:pt x="816907" y="809226"/>
                  <a:pt x="817025" y="808411"/>
                  <a:pt x="817297" y="806643"/>
                </a:cubicBezTo>
                <a:close/>
                <a:moveTo>
                  <a:pt x="317536" y="982310"/>
                </a:moveTo>
                <a:cubicBezTo>
                  <a:pt x="317128" y="982072"/>
                  <a:pt x="316720" y="981851"/>
                  <a:pt x="316330" y="981613"/>
                </a:cubicBezTo>
                <a:cubicBezTo>
                  <a:pt x="316108" y="982072"/>
                  <a:pt x="315751" y="982531"/>
                  <a:pt x="315735" y="982990"/>
                </a:cubicBezTo>
                <a:cubicBezTo>
                  <a:pt x="315735" y="983194"/>
                  <a:pt x="316448" y="983415"/>
                  <a:pt x="316839" y="983618"/>
                </a:cubicBezTo>
                <a:cubicBezTo>
                  <a:pt x="317060" y="983194"/>
                  <a:pt x="317298" y="982752"/>
                  <a:pt x="317536" y="982310"/>
                </a:cubicBezTo>
                <a:close/>
                <a:moveTo>
                  <a:pt x="1587882" y="741987"/>
                </a:moveTo>
                <a:cubicBezTo>
                  <a:pt x="1588222" y="742123"/>
                  <a:pt x="1588563" y="742276"/>
                  <a:pt x="1588919" y="742412"/>
                </a:cubicBezTo>
                <a:cubicBezTo>
                  <a:pt x="1589344" y="741427"/>
                  <a:pt x="1589786" y="740458"/>
                  <a:pt x="1590210" y="739473"/>
                </a:cubicBezTo>
                <a:cubicBezTo>
                  <a:pt x="1589837" y="739320"/>
                  <a:pt x="1589480" y="739167"/>
                  <a:pt x="1589106" y="739014"/>
                </a:cubicBezTo>
                <a:cubicBezTo>
                  <a:pt x="1588698" y="740016"/>
                  <a:pt x="1588290" y="741002"/>
                  <a:pt x="1587882" y="741987"/>
                </a:cubicBezTo>
                <a:close/>
                <a:moveTo>
                  <a:pt x="1640490" y="733865"/>
                </a:moveTo>
                <a:cubicBezTo>
                  <a:pt x="1639913" y="733270"/>
                  <a:pt x="1639336" y="732693"/>
                  <a:pt x="1638758" y="732098"/>
                </a:cubicBezTo>
                <a:cubicBezTo>
                  <a:pt x="1638061" y="732897"/>
                  <a:pt x="1637382" y="733695"/>
                  <a:pt x="1636685" y="734477"/>
                </a:cubicBezTo>
                <a:cubicBezTo>
                  <a:pt x="1637194" y="735004"/>
                  <a:pt x="1637704" y="735513"/>
                  <a:pt x="1638214" y="736040"/>
                </a:cubicBezTo>
                <a:cubicBezTo>
                  <a:pt x="1638979" y="735309"/>
                  <a:pt x="1639726" y="734596"/>
                  <a:pt x="1640490" y="733865"/>
                </a:cubicBezTo>
                <a:close/>
                <a:moveTo>
                  <a:pt x="724417" y="986150"/>
                </a:moveTo>
                <a:cubicBezTo>
                  <a:pt x="725250" y="986762"/>
                  <a:pt x="726082" y="987391"/>
                  <a:pt x="726915" y="988003"/>
                </a:cubicBezTo>
                <a:cubicBezTo>
                  <a:pt x="727085" y="987000"/>
                  <a:pt x="727238" y="985997"/>
                  <a:pt x="727408" y="984978"/>
                </a:cubicBezTo>
                <a:cubicBezTo>
                  <a:pt x="726405" y="985369"/>
                  <a:pt x="725403" y="985760"/>
                  <a:pt x="724417" y="986150"/>
                </a:cubicBezTo>
                <a:close/>
                <a:moveTo>
                  <a:pt x="1442751" y="689294"/>
                </a:moveTo>
                <a:cubicBezTo>
                  <a:pt x="1442258" y="689005"/>
                  <a:pt x="1441766" y="688717"/>
                  <a:pt x="1441255" y="688411"/>
                </a:cubicBezTo>
                <a:cubicBezTo>
                  <a:pt x="1441001" y="689328"/>
                  <a:pt x="1440763" y="690246"/>
                  <a:pt x="1440508" y="691180"/>
                </a:cubicBezTo>
                <a:cubicBezTo>
                  <a:pt x="1441273" y="690552"/>
                  <a:pt x="1442020" y="689923"/>
                  <a:pt x="1442751" y="689294"/>
                </a:cubicBezTo>
                <a:close/>
                <a:moveTo>
                  <a:pt x="1676769" y="162736"/>
                </a:moveTo>
                <a:cubicBezTo>
                  <a:pt x="1676464" y="162345"/>
                  <a:pt x="1676192" y="161988"/>
                  <a:pt x="1675920" y="161631"/>
                </a:cubicBezTo>
                <a:cubicBezTo>
                  <a:pt x="1675546" y="161988"/>
                  <a:pt x="1675002" y="162277"/>
                  <a:pt x="1674867" y="162702"/>
                </a:cubicBezTo>
                <a:cubicBezTo>
                  <a:pt x="1674799" y="162957"/>
                  <a:pt x="1675393" y="163398"/>
                  <a:pt x="1675699" y="163755"/>
                </a:cubicBezTo>
                <a:cubicBezTo>
                  <a:pt x="1676056" y="163432"/>
                  <a:pt x="1676413" y="163076"/>
                  <a:pt x="1676769" y="162736"/>
                </a:cubicBezTo>
                <a:close/>
                <a:moveTo>
                  <a:pt x="1182785" y="156194"/>
                </a:moveTo>
                <a:cubicBezTo>
                  <a:pt x="1183210" y="156568"/>
                  <a:pt x="1183618" y="156941"/>
                  <a:pt x="1184043" y="157298"/>
                </a:cubicBezTo>
                <a:cubicBezTo>
                  <a:pt x="1184484" y="156500"/>
                  <a:pt x="1184943" y="155684"/>
                  <a:pt x="1185385" y="154885"/>
                </a:cubicBezTo>
                <a:cubicBezTo>
                  <a:pt x="1184518" y="155327"/>
                  <a:pt x="1183652" y="155752"/>
                  <a:pt x="1182785" y="156194"/>
                </a:cubicBezTo>
                <a:close/>
                <a:moveTo>
                  <a:pt x="495054" y="372863"/>
                </a:moveTo>
                <a:cubicBezTo>
                  <a:pt x="494868" y="372438"/>
                  <a:pt x="494766" y="371843"/>
                  <a:pt x="494443" y="371639"/>
                </a:cubicBezTo>
                <a:cubicBezTo>
                  <a:pt x="494103" y="371436"/>
                  <a:pt x="493525" y="371622"/>
                  <a:pt x="493050" y="371622"/>
                </a:cubicBezTo>
                <a:cubicBezTo>
                  <a:pt x="493271" y="372183"/>
                  <a:pt x="493423" y="372795"/>
                  <a:pt x="493780" y="373271"/>
                </a:cubicBezTo>
                <a:cubicBezTo>
                  <a:pt x="493865" y="373390"/>
                  <a:pt x="494613" y="373016"/>
                  <a:pt x="495054" y="372863"/>
                </a:cubicBezTo>
                <a:close/>
                <a:moveTo>
                  <a:pt x="1056753" y="532880"/>
                </a:moveTo>
                <a:cubicBezTo>
                  <a:pt x="1056532" y="532421"/>
                  <a:pt x="1056328" y="531962"/>
                  <a:pt x="1056108" y="531486"/>
                </a:cubicBezTo>
                <a:cubicBezTo>
                  <a:pt x="1055699" y="531707"/>
                  <a:pt x="1054952" y="531894"/>
                  <a:pt x="1054935" y="532149"/>
                </a:cubicBezTo>
                <a:cubicBezTo>
                  <a:pt x="1054884" y="532574"/>
                  <a:pt x="1055309" y="533050"/>
                  <a:pt x="1055529" y="533509"/>
                </a:cubicBezTo>
                <a:cubicBezTo>
                  <a:pt x="1055921" y="533305"/>
                  <a:pt x="1056346" y="533101"/>
                  <a:pt x="1056753" y="532880"/>
                </a:cubicBezTo>
                <a:close/>
                <a:moveTo>
                  <a:pt x="221155" y="534137"/>
                </a:moveTo>
                <a:cubicBezTo>
                  <a:pt x="220798" y="533950"/>
                  <a:pt x="220442" y="533763"/>
                  <a:pt x="220101" y="533577"/>
                </a:cubicBezTo>
                <a:cubicBezTo>
                  <a:pt x="219592" y="534511"/>
                  <a:pt x="219099" y="535446"/>
                  <a:pt x="218590" y="536363"/>
                </a:cubicBezTo>
                <a:cubicBezTo>
                  <a:pt x="218963" y="536567"/>
                  <a:pt x="219337" y="536754"/>
                  <a:pt x="219711" y="536958"/>
                </a:cubicBezTo>
                <a:cubicBezTo>
                  <a:pt x="220203" y="536023"/>
                  <a:pt x="220680" y="535089"/>
                  <a:pt x="221155" y="534137"/>
                </a:cubicBezTo>
                <a:close/>
              </a:path>
            </a:pathLst>
          </a:custGeom>
          <a:solidFill>
            <a:schemeClr val="accent1">
              <a:alpha val="70000"/>
            </a:schemeClr>
          </a:solidFill>
          <a:ln w="16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8" name="Freeform: Shape 7">
            <a:extLst>
              <a:ext uri="{FF2B5EF4-FFF2-40B4-BE49-F238E27FC236}">
                <a16:creationId xmlns:a16="http://schemas.microsoft.com/office/drawing/2014/main" id="{345D255A-9D16-42F6-8DF8-4ED311E86307}"/>
              </a:ext>
            </a:extLst>
          </p:cNvPr>
          <p:cNvSpPr/>
          <p:nvPr/>
        </p:nvSpPr>
        <p:spPr>
          <a:xfrm rot="5400000">
            <a:off x="2299563" y="1614705"/>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lumMod val="50000"/>
            </a:schemeClr>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9" name="Rectangle 8">
            <a:extLst>
              <a:ext uri="{FF2B5EF4-FFF2-40B4-BE49-F238E27FC236}">
                <a16:creationId xmlns:a16="http://schemas.microsoft.com/office/drawing/2014/main" id="{EA74FDB2-A663-41E1-80ED-184813D401A6}"/>
              </a:ext>
            </a:extLst>
          </p:cNvPr>
          <p:cNvSpPr/>
          <p:nvPr/>
        </p:nvSpPr>
        <p:spPr>
          <a:xfrm>
            <a:off x="782320" y="2216836"/>
            <a:ext cx="1062736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4800" b="1" i="0" u="none" strike="noStrike" kern="1200" cap="none" spc="0" normalizeH="0" baseline="0" noProof="0" dirty="0">
                <a:ln>
                  <a:noFill/>
                </a:ln>
                <a:solidFill>
                  <a:srgbClr val="FFFFFF"/>
                </a:solidFill>
                <a:effectLst/>
                <a:uLnTx/>
                <a:uFillTx/>
                <a:latin typeface="+mj-lt"/>
                <a:ea typeface="+mn-ea"/>
                <a:cs typeface="+mn-cs"/>
              </a:rPr>
              <a:t>Место для вашей цитаты</a:t>
            </a:r>
            <a:endParaRPr kumimoji="0" lang="en-ID" sz="4800" b="1" i="0" u="none" strike="noStrike" kern="1200" cap="none" spc="0" normalizeH="0" baseline="0" noProof="0" dirty="0">
              <a:ln>
                <a:noFill/>
              </a:ln>
              <a:solidFill>
                <a:srgbClr val="FFFFFF"/>
              </a:solidFill>
              <a:effectLst/>
              <a:uLnTx/>
              <a:uFillTx/>
              <a:latin typeface="+mj-lt"/>
              <a:ea typeface="+mn-ea"/>
              <a:cs typeface="+mn-cs"/>
            </a:endParaRPr>
          </a:p>
        </p:txBody>
      </p:sp>
      <p:sp>
        <p:nvSpPr>
          <p:cNvPr id="10" name="TextBox 9">
            <a:extLst>
              <a:ext uri="{FF2B5EF4-FFF2-40B4-BE49-F238E27FC236}">
                <a16:creationId xmlns:a16="http://schemas.microsoft.com/office/drawing/2014/main" id="{A85BEF42-837E-465A-980B-6B796790B0B6}"/>
              </a:ext>
            </a:extLst>
          </p:cNvPr>
          <p:cNvSpPr txBox="1"/>
          <p:nvPr/>
        </p:nvSpPr>
        <p:spPr>
          <a:xfrm>
            <a:off x="4806864" y="4732942"/>
            <a:ext cx="2578273"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600" b="0" i="0" u="none" strike="noStrike" kern="1200" cap="none" spc="0" normalizeH="0" baseline="0" noProof="0" dirty="0">
                <a:ln>
                  <a:noFill/>
                </a:ln>
                <a:solidFill>
                  <a:srgbClr val="FFFFFF"/>
                </a:solidFill>
                <a:effectLst/>
                <a:uLnTx/>
                <a:uFillTx/>
                <a:latin typeface="Fjalla One"/>
                <a:ea typeface="+mn-ea"/>
                <a:cs typeface="+mn-cs"/>
              </a:rPr>
              <a:t>- </a:t>
            </a:r>
            <a:r>
              <a:rPr kumimoji="0" lang="ru-RU" sz="1600" b="0" i="0" u="none" strike="noStrike" kern="1200" cap="none" spc="0" normalizeH="0" baseline="0" noProof="0" dirty="0">
                <a:ln>
                  <a:noFill/>
                </a:ln>
                <a:solidFill>
                  <a:srgbClr val="FFFFFF"/>
                </a:solidFill>
                <a:effectLst/>
                <a:uLnTx/>
                <a:uFillTx/>
                <a:latin typeface="+mj-lt"/>
                <a:ea typeface="+mn-ea"/>
                <a:cs typeface="+mn-cs"/>
              </a:rPr>
              <a:t>Автор цитаты</a:t>
            </a:r>
            <a:r>
              <a:rPr kumimoji="0" lang="ru-RU" sz="1600" b="0" i="0" u="none" strike="noStrike" kern="1200" cap="none" spc="0" normalizeH="0" baseline="0" noProof="0" dirty="0">
                <a:ln>
                  <a:noFill/>
                </a:ln>
                <a:solidFill>
                  <a:srgbClr val="FFFFFF"/>
                </a:solidFill>
                <a:effectLst/>
                <a:uLnTx/>
                <a:uFillTx/>
                <a:latin typeface="Fjalla One"/>
                <a:ea typeface="+mn-ea"/>
                <a:cs typeface="+mn-cs"/>
              </a:rPr>
              <a:t>-</a:t>
            </a:r>
            <a:endParaRPr kumimoji="0" lang="en-ID" sz="1600" b="0" i="0" u="none" strike="noStrike" kern="1200" cap="none" spc="0" normalizeH="0" baseline="0" noProof="0" dirty="0">
              <a:ln>
                <a:noFill/>
              </a:ln>
              <a:solidFill>
                <a:srgbClr val="FFFFFF"/>
              </a:solidFill>
              <a:effectLst/>
              <a:uLnTx/>
              <a:uFillTx/>
              <a:latin typeface="Fjalla One"/>
              <a:ea typeface="+mn-ea"/>
              <a:cs typeface="+mn-cs"/>
            </a:endParaRPr>
          </a:p>
        </p:txBody>
      </p:sp>
    </p:spTree>
    <p:extLst>
      <p:ext uri="{BB962C8B-B14F-4D97-AF65-F5344CB8AC3E}">
        <p14:creationId xmlns:p14="http://schemas.microsoft.com/office/powerpoint/2010/main" val="2538096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Horizontal)">
                                      <p:cBhvr>
                                        <p:cTn id="7" dur="500"/>
                                        <p:tgtEl>
                                          <p:spTgt spid="11"/>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Vertical)">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animBg="1"/>
      <p:bldP spid="9" grpId="0"/>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81F52B62-08C4-4CB0-BA64-AF3793010386}"/>
              </a:ext>
            </a:extLst>
          </p:cNvPr>
          <p:cNvSpPr/>
          <p:nvPr/>
        </p:nvSpPr>
        <p:spPr>
          <a:xfrm rot="2994126" flipH="1">
            <a:off x="6659320" y="-266683"/>
            <a:ext cx="6864857" cy="8509837"/>
          </a:xfrm>
          <a:custGeom>
            <a:avLst/>
            <a:gdLst>
              <a:gd name="connsiteX0" fmla="*/ 29474 w 2198808"/>
              <a:gd name="connsiteY0" fmla="*/ 874952 h 1624467"/>
              <a:gd name="connsiteX1" fmla="*/ 32753 w 2198808"/>
              <a:gd name="connsiteY1" fmla="*/ 872302 h 1624467"/>
              <a:gd name="connsiteX2" fmla="*/ 34929 w 2198808"/>
              <a:gd name="connsiteY2" fmla="*/ 869855 h 1624467"/>
              <a:gd name="connsiteX3" fmla="*/ 33909 w 2198808"/>
              <a:gd name="connsiteY3" fmla="*/ 861257 h 1624467"/>
              <a:gd name="connsiteX4" fmla="*/ 27112 w 2198808"/>
              <a:gd name="connsiteY4" fmla="*/ 866354 h 1624467"/>
              <a:gd name="connsiteX5" fmla="*/ 18021 w 2198808"/>
              <a:gd name="connsiteY5" fmla="*/ 865063 h 1624467"/>
              <a:gd name="connsiteX6" fmla="*/ 19635 w 2198808"/>
              <a:gd name="connsiteY6" fmla="*/ 873780 h 1624467"/>
              <a:gd name="connsiteX7" fmla="*/ 12957 w 2198808"/>
              <a:gd name="connsiteY7" fmla="*/ 876668 h 1624467"/>
              <a:gd name="connsiteX8" fmla="*/ 10222 w 2198808"/>
              <a:gd name="connsiteY8" fmla="*/ 867102 h 1624467"/>
              <a:gd name="connsiteX9" fmla="*/ 10969 w 2198808"/>
              <a:gd name="connsiteY9" fmla="*/ 862310 h 1624467"/>
              <a:gd name="connsiteX10" fmla="*/ 20621 w 2198808"/>
              <a:gd name="connsiteY10" fmla="*/ 851282 h 1624467"/>
              <a:gd name="connsiteX11" fmla="*/ 25038 w 2198808"/>
              <a:gd name="connsiteY11" fmla="*/ 846320 h 1624467"/>
              <a:gd name="connsiteX12" fmla="*/ 42864 w 2198808"/>
              <a:gd name="connsiteY12" fmla="*/ 824196 h 1624467"/>
              <a:gd name="connsiteX13" fmla="*/ 45667 w 2198808"/>
              <a:gd name="connsiteY13" fmla="*/ 821155 h 1624467"/>
              <a:gd name="connsiteX14" fmla="*/ 67333 w 2198808"/>
              <a:gd name="connsiteY14" fmla="*/ 792455 h 1624467"/>
              <a:gd name="connsiteX15" fmla="*/ 74997 w 2198808"/>
              <a:gd name="connsiteY15" fmla="*/ 787544 h 1624467"/>
              <a:gd name="connsiteX16" fmla="*/ 87010 w 2198808"/>
              <a:gd name="connsiteY16" fmla="*/ 773457 h 1624467"/>
              <a:gd name="connsiteX17" fmla="*/ 92430 w 2198808"/>
              <a:gd name="connsiteY17" fmla="*/ 766558 h 1624467"/>
              <a:gd name="connsiteX18" fmla="*/ 95285 w 2198808"/>
              <a:gd name="connsiteY18" fmla="*/ 772778 h 1624467"/>
              <a:gd name="connsiteX19" fmla="*/ 105786 w 2198808"/>
              <a:gd name="connsiteY19" fmla="*/ 762276 h 1624467"/>
              <a:gd name="connsiteX20" fmla="*/ 113790 w 2198808"/>
              <a:gd name="connsiteY20" fmla="*/ 760560 h 1624467"/>
              <a:gd name="connsiteX21" fmla="*/ 101147 w 2198808"/>
              <a:gd name="connsiteY21" fmla="*/ 775054 h 1624467"/>
              <a:gd name="connsiteX22" fmla="*/ 109865 w 2198808"/>
              <a:gd name="connsiteY22" fmla="*/ 770925 h 1624467"/>
              <a:gd name="connsiteX23" fmla="*/ 108403 w 2198808"/>
              <a:gd name="connsiteY23" fmla="*/ 776584 h 1624467"/>
              <a:gd name="connsiteX24" fmla="*/ 117885 w 2198808"/>
              <a:gd name="connsiteY24" fmla="*/ 772998 h 1624467"/>
              <a:gd name="connsiteX25" fmla="*/ 117851 w 2198808"/>
              <a:gd name="connsiteY25" fmla="*/ 772964 h 1624467"/>
              <a:gd name="connsiteX26" fmla="*/ 111462 w 2198808"/>
              <a:gd name="connsiteY26" fmla="*/ 781613 h 1624467"/>
              <a:gd name="connsiteX27" fmla="*/ 100230 w 2198808"/>
              <a:gd name="connsiteY27" fmla="*/ 791333 h 1624467"/>
              <a:gd name="connsiteX28" fmla="*/ 95489 w 2198808"/>
              <a:gd name="connsiteY28" fmla="*/ 794697 h 1624467"/>
              <a:gd name="connsiteX29" fmla="*/ 88234 w 2198808"/>
              <a:gd name="connsiteY29" fmla="*/ 797739 h 1624467"/>
              <a:gd name="connsiteX30" fmla="*/ 83204 w 2198808"/>
              <a:gd name="connsiteY30" fmla="*/ 803330 h 1624467"/>
              <a:gd name="connsiteX31" fmla="*/ 77103 w 2198808"/>
              <a:gd name="connsiteY31" fmla="*/ 818861 h 1624467"/>
              <a:gd name="connsiteX32" fmla="*/ 68879 w 2198808"/>
              <a:gd name="connsiteY32" fmla="*/ 816635 h 1624467"/>
              <a:gd name="connsiteX33" fmla="*/ 59125 w 2198808"/>
              <a:gd name="connsiteY33" fmla="*/ 827663 h 1624467"/>
              <a:gd name="connsiteX34" fmla="*/ 56985 w 2198808"/>
              <a:gd name="connsiteY34" fmla="*/ 821138 h 1624467"/>
              <a:gd name="connsiteX35" fmla="*/ 51937 w 2198808"/>
              <a:gd name="connsiteY35" fmla="*/ 827306 h 1624467"/>
              <a:gd name="connsiteX36" fmla="*/ 48761 w 2198808"/>
              <a:gd name="connsiteY36" fmla="*/ 821698 h 1624467"/>
              <a:gd name="connsiteX37" fmla="*/ 42898 w 2198808"/>
              <a:gd name="connsiteY37" fmla="*/ 838606 h 1624467"/>
              <a:gd name="connsiteX38" fmla="*/ 29813 w 2198808"/>
              <a:gd name="connsiteY38" fmla="*/ 852302 h 1624467"/>
              <a:gd name="connsiteX39" fmla="*/ 34640 w 2198808"/>
              <a:gd name="connsiteY39" fmla="*/ 848699 h 1624467"/>
              <a:gd name="connsiteX40" fmla="*/ 42609 w 2198808"/>
              <a:gd name="connsiteY40" fmla="*/ 842701 h 1624467"/>
              <a:gd name="connsiteX41" fmla="*/ 49779 w 2198808"/>
              <a:gd name="connsiteY41" fmla="*/ 837450 h 1624467"/>
              <a:gd name="connsiteX42" fmla="*/ 59737 w 2198808"/>
              <a:gd name="connsiteY42" fmla="*/ 833117 h 1624467"/>
              <a:gd name="connsiteX43" fmla="*/ 57732 w 2198808"/>
              <a:gd name="connsiteY43" fmla="*/ 837195 h 1624467"/>
              <a:gd name="connsiteX44" fmla="*/ 49983 w 2198808"/>
              <a:gd name="connsiteY44" fmla="*/ 843721 h 1624467"/>
              <a:gd name="connsiteX45" fmla="*/ 44189 w 2198808"/>
              <a:gd name="connsiteY45" fmla="*/ 855683 h 1624467"/>
              <a:gd name="connsiteX46" fmla="*/ 46976 w 2198808"/>
              <a:gd name="connsiteY46" fmla="*/ 854562 h 1624467"/>
              <a:gd name="connsiteX47" fmla="*/ 64903 w 2198808"/>
              <a:gd name="connsiteY47" fmla="*/ 838334 h 1624467"/>
              <a:gd name="connsiteX48" fmla="*/ 67248 w 2198808"/>
              <a:gd name="connsiteY48" fmla="*/ 831724 h 1624467"/>
              <a:gd name="connsiteX49" fmla="*/ 68522 w 2198808"/>
              <a:gd name="connsiteY49" fmla="*/ 829770 h 1624467"/>
              <a:gd name="connsiteX50" fmla="*/ 71564 w 2198808"/>
              <a:gd name="connsiteY50" fmla="*/ 832658 h 1624467"/>
              <a:gd name="connsiteX51" fmla="*/ 80604 w 2198808"/>
              <a:gd name="connsiteY51" fmla="*/ 824468 h 1624467"/>
              <a:gd name="connsiteX52" fmla="*/ 67825 w 2198808"/>
              <a:gd name="connsiteY52" fmla="*/ 821936 h 1624467"/>
              <a:gd name="connsiteX53" fmla="*/ 77069 w 2198808"/>
              <a:gd name="connsiteY53" fmla="*/ 818827 h 1624467"/>
              <a:gd name="connsiteX54" fmla="*/ 89559 w 2198808"/>
              <a:gd name="connsiteY54" fmla="*/ 817450 h 1624467"/>
              <a:gd name="connsiteX55" fmla="*/ 89049 w 2198808"/>
              <a:gd name="connsiteY55" fmla="*/ 821817 h 1624467"/>
              <a:gd name="connsiteX56" fmla="*/ 96406 w 2198808"/>
              <a:gd name="connsiteY56" fmla="*/ 833083 h 1624467"/>
              <a:gd name="connsiteX57" fmla="*/ 121233 w 2198808"/>
              <a:gd name="connsiteY57" fmla="*/ 818827 h 1624467"/>
              <a:gd name="connsiteX58" fmla="*/ 121249 w 2198808"/>
              <a:gd name="connsiteY58" fmla="*/ 818844 h 1624467"/>
              <a:gd name="connsiteX59" fmla="*/ 121233 w 2198808"/>
              <a:gd name="connsiteY59" fmla="*/ 818844 h 1624467"/>
              <a:gd name="connsiteX60" fmla="*/ 127350 w 2198808"/>
              <a:gd name="connsiteY60" fmla="*/ 812675 h 1624467"/>
              <a:gd name="connsiteX61" fmla="*/ 125922 w 2198808"/>
              <a:gd name="connsiteY61" fmla="*/ 807663 h 1624467"/>
              <a:gd name="connsiteX62" fmla="*/ 143747 w 2198808"/>
              <a:gd name="connsiteY62" fmla="*/ 802531 h 1624467"/>
              <a:gd name="connsiteX63" fmla="*/ 143527 w 2198808"/>
              <a:gd name="connsiteY63" fmla="*/ 801256 h 1624467"/>
              <a:gd name="connsiteX64" fmla="*/ 137919 w 2198808"/>
              <a:gd name="connsiteY64" fmla="*/ 800645 h 1624467"/>
              <a:gd name="connsiteX65" fmla="*/ 140858 w 2198808"/>
              <a:gd name="connsiteY65" fmla="*/ 790314 h 1624467"/>
              <a:gd name="connsiteX66" fmla="*/ 136696 w 2198808"/>
              <a:gd name="connsiteY66" fmla="*/ 792251 h 1624467"/>
              <a:gd name="connsiteX67" fmla="*/ 133586 w 2198808"/>
              <a:gd name="connsiteY67" fmla="*/ 794545 h 1624467"/>
              <a:gd name="connsiteX68" fmla="*/ 119431 w 2198808"/>
              <a:gd name="connsiteY68" fmla="*/ 807680 h 1624467"/>
              <a:gd name="connsiteX69" fmla="*/ 118378 w 2198808"/>
              <a:gd name="connsiteY69" fmla="*/ 810704 h 1624467"/>
              <a:gd name="connsiteX70" fmla="*/ 108114 w 2198808"/>
              <a:gd name="connsiteY70" fmla="*/ 814290 h 1624467"/>
              <a:gd name="connsiteX71" fmla="*/ 96712 w 2198808"/>
              <a:gd name="connsiteY71" fmla="*/ 823415 h 1624467"/>
              <a:gd name="connsiteX72" fmla="*/ 90102 w 2198808"/>
              <a:gd name="connsiteY72" fmla="*/ 811197 h 1624467"/>
              <a:gd name="connsiteX73" fmla="*/ 106381 w 2198808"/>
              <a:gd name="connsiteY73" fmla="*/ 803109 h 1624467"/>
              <a:gd name="connsiteX74" fmla="*/ 101623 w 2198808"/>
              <a:gd name="connsiteY74" fmla="*/ 801104 h 1624467"/>
              <a:gd name="connsiteX75" fmla="*/ 106755 w 2198808"/>
              <a:gd name="connsiteY75" fmla="*/ 796635 h 1624467"/>
              <a:gd name="connsiteX76" fmla="*/ 109865 w 2198808"/>
              <a:gd name="connsiteY76" fmla="*/ 791010 h 1624467"/>
              <a:gd name="connsiteX77" fmla="*/ 136542 w 2198808"/>
              <a:gd name="connsiteY77" fmla="*/ 766150 h 1624467"/>
              <a:gd name="connsiteX78" fmla="*/ 144342 w 2198808"/>
              <a:gd name="connsiteY78" fmla="*/ 766235 h 1624467"/>
              <a:gd name="connsiteX79" fmla="*/ 155166 w 2198808"/>
              <a:gd name="connsiteY79" fmla="*/ 762650 h 1624467"/>
              <a:gd name="connsiteX80" fmla="*/ 170256 w 2198808"/>
              <a:gd name="connsiteY80" fmla="*/ 752030 h 1624467"/>
              <a:gd name="connsiteX81" fmla="*/ 171037 w 2198808"/>
              <a:gd name="connsiteY81" fmla="*/ 748105 h 1624467"/>
              <a:gd name="connsiteX82" fmla="*/ 165447 w 2198808"/>
              <a:gd name="connsiteY82" fmla="*/ 749158 h 1624467"/>
              <a:gd name="connsiteX83" fmla="*/ 165447 w 2198808"/>
              <a:gd name="connsiteY83" fmla="*/ 749158 h 1624467"/>
              <a:gd name="connsiteX84" fmla="*/ 170170 w 2198808"/>
              <a:gd name="connsiteY84" fmla="*/ 742718 h 1624467"/>
              <a:gd name="connsiteX85" fmla="*/ 179312 w 2198808"/>
              <a:gd name="connsiteY85" fmla="*/ 736975 h 1624467"/>
              <a:gd name="connsiteX86" fmla="*/ 182422 w 2198808"/>
              <a:gd name="connsiteY86" fmla="*/ 730450 h 1624467"/>
              <a:gd name="connsiteX87" fmla="*/ 197715 w 2198808"/>
              <a:gd name="connsiteY87" fmla="*/ 718555 h 1624467"/>
              <a:gd name="connsiteX88" fmla="*/ 214232 w 2198808"/>
              <a:gd name="connsiteY88" fmla="*/ 716618 h 1624467"/>
              <a:gd name="connsiteX89" fmla="*/ 215455 w 2198808"/>
              <a:gd name="connsiteY89" fmla="*/ 718555 h 1624467"/>
              <a:gd name="connsiteX90" fmla="*/ 222082 w 2198808"/>
              <a:gd name="connsiteY90" fmla="*/ 710619 h 1624467"/>
              <a:gd name="connsiteX91" fmla="*/ 224478 w 2198808"/>
              <a:gd name="connsiteY91" fmla="*/ 715054 h 1624467"/>
              <a:gd name="connsiteX92" fmla="*/ 226279 w 2198808"/>
              <a:gd name="connsiteY92" fmla="*/ 714154 h 1624467"/>
              <a:gd name="connsiteX93" fmla="*/ 227672 w 2198808"/>
              <a:gd name="connsiteY93" fmla="*/ 702633 h 1624467"/>
              <a:gd name="connsiteX94" fmla="*/ 234266 w 2198808"/>
              <a:gd name="connsiteY94" fmla="*/ 714069 h 1624467"/>
              <a:gd name="connsiteX95" fmla="*/ 239465 w 2198808"/>
              <a:gd name="connsiteY95" fmla="*/ 717263 h 1624467"/>
              <a:gd name="connsiteX96" fmla="*/ 233552 w 2198808"/>
              <a:gd name="connsiteY96" fmla="*/ 689226 h 1624467"/>
              <a:gd name="connsiteX97" fmla="*/ 219856 w 2198808"/>
              <a:gd name="connsiteY97" fmla="*/ 694137 h 1624467"/>
              <a:gd name="connsiteX98" fmla="*/ 220434 w 2198808"/>
              <a:gd name="connsiteY98" fmla="*/ 685080 h 1624467"/>
              <a:gd name="connsiteX99" fmla="*/ 214673 w 2198808"/>
              <a:gd name="connsiteY99" fmla="*/ 699897 h 1624467"/>
              <a:gd name="connsiteX100" fmla="*/ 214707 w 2198808"/>
              <a:gd name="connsiteY100" fmla="*/ 699863 h 1624467"/>
              <a:gd name="connsiteX101" fmla="*/ 211445 w 2198808"/>
              <a:gd name="connsiteY101" fmla="*/ 706184 h 1624467"/>
              <a:gd name="connsiteX102" fmla="*/ 206177 w 2198808"/>
              <a:gd name="connsiteY102" fmla="*/ 711775 h 1624467"/>
              <a:gd name="connsiteX103" fmla="*/ 205311 w 2198808"/>
              <a:gd name="connsiteY103" fmla="*/ 706015 h 1624467"/>
              <a:gd name="connsiteX104" fmla="*/ 200315 w 2198808"/>
              <a:gd name="connsiteY104" fmla="*/ 710908 h 1624467"/>
              <a:gd name="connsiteX105" fmla="*/ 206211 w 2198808"/>
              <a:gd name="connsiteY105" fmla="*/ 711741 h 1624467"/>
              <a:gd name="connsiteX106" fmla="*/ 197715 w 2198808"/>
              <a:gd name="connsiteY106" fmla="*/ 718572 h 1624467"/>
              <a:gd name="connsiteX107" fmla="*/ 189355 w 2198808"/>
              <a:gd name="connsiteY107" fmla="*/ 719778 h 1624467"/>
              <a:gd name="connsiteX108" fmla="*/ 180722 w 2198808"/>
              <a:gd name="connsiteY108" fmla="*/ 728767 h 1624467"/>
              <a:gd name="connsiteX109" fmla="*/ 161385 w 2198808"/>
              <a:gd name="connsiteY109" fmla="*/ 744196 h 1624467"/>
              <a:gd name="connsiteX110" fmla="*/ 136560 w 2198808"/>
              <a:gd name="connsiteY110" fmla="*/ 766150 h 1624467"/>
              <a:gd name="connsiteX111" fmla="*/ 128828 w 2198808"/>
              <a:gd name="connsiteY111" fmla="*/ 759608 h 1624467"/>
              <a:gd name="connsiteX112" fmla="*/ 137409 w 2198808"/>
              <a:gd name="connsiteY112" fmla="*/ 755819 h 1624467"/>
              <a:gd name="connsiteX113" fmla="*/ 136576 w 2198808"/>
              <a:gd name="connsiteY113" fmla="*/ 747425 h 1624467"/>
              <a:gd name="connsiteX114" fmla="*/ 136542 w 2198808"/>
              <a:gd name="connsiteY114" fmla="*/ 747459 h 1624467"/>
              <a:gd name="connsiteX115" fmla="*/ 143782 w 2198808"/>
              <a:gd name="connsiteY115" fmla="*/ 741563 h 1624467"/>
              <a:gd name="connsiteX116" fmla="*/ 149151 w 2198808"/>
              <a:gd name="connsiteY116" fmla="*/ 748461 h 1624467"/>
              <a:gd name="connsiteX117" fmla="*/ 157392 w 2198808"/>
              <a:gd name="connsiteY117" fmla="*/ 739744 h 1624467"/>
              <a:gd name="connsiteX118" fmla="*/ 146653 w 2198808"/>
              <a:gd name="connsiteY118" fmla="*/ 730280 h 1624467"/>
              <a:gd name="connsiteX119" fmla="*/ 153603 w 2198808"/>
              <a:gd name="connsiteY119" fmla="*/ 729498 h 1624467"/>
              <a:gd name="connsiteX120" fmla="*/ 150612 w 2198808"/>
              <a:gd name="connsiteY120" fmla="*/ 721698 h 1624467"/>
              <a:gd name="connsiteX121" fmla="*/ 155268 w 2198808"/>
              <a:gd name="connsiteY121" fmla="*/ 715173 h 1624467"/>
              <a:gd name="connsiteX122" fmla="*/ 155234 w 2198808"/>
              <a:gd name="connsiteY122" fmla="*/ 715207 h 1624467"/>
              <a:gd name="connsiteX123" fmla="*/ 160944 w 2198808"/>
              <a:gd name="connsiteY123" fmla="*/ 709668 h 1624467"/>
              <a:gd name="connsiteX124" fmla="*/ 151767 w 2198808"/>
              <a:gd name="connsiteY124" fmla="*/ 704621 h 1624467"/>
              <a:gd name="connsiteX125" fmla="*/ 158887 w 2198808"/>
              <a:gd name="connsiteY125" fmla="*/ 697858 h 1624467"/>
              <a:gd name="connsiteX126" fmla="*/ 160315 w 2198808"/>
              <a:gd name="connsiteY126" fmla="*/ 698674 h 1624467"/>
              <a:gd name="connsiteX127" fmla="*/ 159448 w 2198808"/>
              <a:gd name="connsiteY127" fmla="*/ 704536 h 1624467"/>
              <a:gd name="connsiteX128" fmla="*/ 163560 w 2198808"/>
              <a:gd name="connsiteY128" fmla="*/ 702888 h 1624467"/>
              <a:gd name="connsiteX129" fmla="*/ 169763 w 2198808"/>
              <a:gd name="connsiteY129" fmla="*/ 690348 h 1624467"/>
              <a:gd name="connsiteX130" fmla="*/ 176712 w 2198808"/>
              <a:gd name="connsiteY130" fmla="*/ 685828 h 1624467"/>
              <a:gd name="connsiteX131" fmla="*/ 172600 w 2198808"/>
              <a:gd name="connsiteY131" fmla="*/ 692234 h 1624467"/>
              <a:gd name="connsiteX132" fmla="*/ 178650 w 2198808"/>
              <a:gd name="connsiteY132" fmla="*/ 701393 h 1624467"/>
              <a:gd name="connsiteX133" fmla="*/ 185497 w 2198808"/>
              <a:gd name="connsiteY133" fmla="*/ 695360 h 1624467"/>
              <a:gd name="connsiteX134" fmla="*/ 186908 w 2198808"/>
              <a:gd name="connsiteY134" fmla="*/ 696482 h 1624467"/>
              <a:gd name="connsiteX135" fmla="*/ 183577 w 2198808"/>
              <a:gd name="connsiteY135" fmla="*/ 702735 h 1624467"/>
              <a:gd name="connsiteX136" fmla="*/ 202744 w 2198808"/>
              <a:gd name="connsiteY136" fmla="*/ 698351 h 1624467"/>
              <a:gd name="connsiteX137" fmla="*/ 200688 w 2198808"/>
              <a:gd name="connsiteY137" fmla="*/ 693865 h 1624467"/>
              <a:gd name="connsiteX138" fmla="*/ 210018 w 2198808"/>
              <a:gd name="connsiteY138" fmla="*/ 684689 h 1624467"/>
              <a:gd name="connsiteX139" fmla="*/ 211343 w 2198808"/>
              <a:gd name="connsiteY139" fmla="*/ 672591 h 1624467"/>
              <a:gd name="connsiteX140" fmla="*/ 219754 w 2198808"/>
              <a:gd name="connsiteY140" fmla="*/ 668937 h 1624467"/>
              <a:gd name="connsiteX141" fmla="*/ 215931 w 2198808"/>
              <a:gd name="connsiteY141" fmla="*/ 661121 h 1624467"/>
              <a:gd name="connsiteX142" fmla="*/ 196338 w 2198808"/>
              <a:gd name="connsiteY142" fmla="*/ 675207 h 1624467"/>
              <a:gd name="connsiteX143" fmla="*/ 205582 w 2198808"/>
              <a:gd name="connsiteY143" fmla="*/ 661852 h 1624467"/>
              <a:gd name="connsiteX144" fmla="*/ 215387 w 2198808"/>
              <a:gd name="connsiteY144" fmla="*/ 648479 h 1624467"/>
              <a:gd name="connsiteX145" fmla="*/ 218666 w 2198808"/>
              <a:gd name="connsiteY145" fmla="*/ 642191 h 1624467"/>
              <a:gd name="connsiteX146" fmla="*/ 224936 w 2198808"/>
              <a:gd name="connsiteY146" fmla="*/ 631928 h 1624467"/>
              <a:gd name="connsiteX147" fmla="*/ 224902 w 2198808"/>
              <a:gd name="connsiteY147" fmla="*/ 631962 h 1624467"/>
              <a:gd name="connsiteX148" fmla="*/ 231377 w 2198808"/>
              <a:gd name="connsiteY148" fmla="*/ 633016 h 1624467"/>
              <a:gd name="connsiteX149" fmla="*/ 226636 w 2198808"/>
              <a:gd name="connsiteY149" fmla="*/ 626830 h 1624467"/>
              <a:gd name="connsiteX150" fmla="*/ 226653 w 2198808"/>
              <a:gd name="connsiteY150" fmla="*/ 626847 h 1624467"/>
              <a:gd name="connsiteX151" fmla="*/ 220586 w 2198808"/>
              <a:gd name="connsiteY151" fmla="*/ 624774 h 1624467"/>
              <a:gd name="connsiteX152" fmla="*/ 213161 w 2198808"/>
              <a:gd name="connsiteY152" fmla="*/ 640764 h 1624467"/>
              <a:gd name="connsiteX153" fmla="*/ 207265 w 2198808"/>
              <a:gd name="connsiteY153" fmla="*/ 641087 h 1624467"/>
              <a:gd name="connsiteX154" fmla="*/ 223101 w 2198808"/>
              <a:gd name="connsiteY154" fmla="*/ 617535 h 1624467"/>
              <a:gd name="connsiteX155" fmla="*/ 230154 w 2198808"/>
              <a:gd name="connsiteY155" fmla="*/ 619354 h 1624467"/>
              <a:gd name="connsiteX156" fmla="*/ 231870 w 2198808"/>
              <a:gd name="connsiteY156" fmla="*/ 604876 h 1624467"/>
              <a:gd name="connsiteX157" fmla="*/ 237290 w 2198808"/>
              <a:gd name="connsiteY157" fmla="*/ 591384 h 1624467"/>
              <a:gd name="connsiteX158" fmla="*/ 223017 w 2198808"/>
              <a:gd name="connsiteY158" fmla="*/ 594222 h 1624467"/>
              <a:gd name="connsiteX159" fmla="*/ 228980 w 2198808"/>
              <a:gd name="connsiteY159" fmla="*/ 598997 h 1624467"/>
              <a:gd name="connsiteX160" fmla="*/ 228522 w 2198808"/>
              <a:gd name="connsiteY160" fmla="*/ 599914 h 1624467"/>
              <a:gd name="connsiteX161" fmla="*/ 215863 w 2198808"/>
              <a:gd name="connsiteY161" fmla="*/ 596533 h 1624467"/>
              <a:gd name="connsiteX162" fmla="*/ 228352 w 2198808"/>
              <a:gd name="connsiteY162" fmla="*/ 585165 h 1624467"/>
              <a:gd name="connsiteX163" fmla="*/ 215608 w 2198808"/>
              <a:gd name="connsiteY163" fmla="*/ 582005 h 1624467"/>
              <a:gd name="connsiteX164" fmla="*/ 214232 w 2198808"/>
              <a:gd name="connsiteY164" fmla="*/ 579201 h 1624467"/>
              <a:gd name="connsiteX165" fmla="*/ 218751 w 2198808"/>
              <a:gd name="connsiteY165" fmla="*/ 577060 h 1624467"/>
              <a:gd name="connsiteX166" fmla="*/ 221181 w 2198808"/>
              <a:gd name="connsiteY166" fmla="*/ 572964 h 1624467"/>
              <a:gd name="connsiteX167" fmla="*/ 218666 w 2198808"/>
              <a:gd name="connsiteY167" fmla="*/ 568207 h 1624467"/>
              <a:gd name="connsiteX168" fmla="*/ 215200 w 2198808"/>
              <a:gd name="connsiteY168" fmla="*/ 571163 h 1624467"/>
              <a:gd name="connsiteX169" fmla="*/ 209763 w 2198808"/>
              <a:gd name="connsiteY169" fmla="*/ 583942 h 1624467"/>
              <a:gd name="connsiteX170" fmla="*/ 206738 w 2198808"/>
              <a:gd name="connsiteY170" fmla="*/ 576822 h 1624467"/>
              <a:gd name="connsiteX171" fmla="*/ 212906 w 2198808"/>
              <a:gd name="connsiteY171" fmla="*/ 566779 h 1624467"/>
              <a:gd name="connsiteX172" fmla="*/ 221215 w 2198808"/>
              <a:gd name="connsiteY172" fmla="*/ 562888 h 1624467"/>
              <a:gd name="connsiteX173" fmla="*/ 225770 w 2198808"/>
              <a:gd name="connsiteY173" fmla="*/ 546609 h 1624467"/>
              <a:gd name="connsiteX174" fmla="*/ 227996 w 2198808"/>
              <a:gd name="connsiteY174" fmla="*/ 546660 h 1624467"/>
              <a:gd name="connsiteX175" fmla="*/ 228964 w 2198808"/>
              <a:gd name="connsiteY175" fmla="*/ 555955 h 1624467"/>
              <a:gd name="connsiteX176" fmla="*/ 239890 w 2198808"/>
              <a:gd name="connsiteY176" fmla="*/ 566219 h 1624467"/>
              <a:gd name="connsiteX177" fmla="*/ 234639 w 2198808"/>
              <a:gd name="connsiteY177" fmla="*/ 560424 h 1624467"/>
              <a:gd name="connsiteX178" fmla="*/ 234827 w 2198808"/>
              <a:gd name="connsiteY178" fmla="*/ 557383 h 1624467"/>
              <a:gd name="connsiteX179" fmla="*/ 237630 w 2198808"/>
              <a:gd name="connsiteY179" fmla="*/ 556448 h 1624467"/>
              <a:gd name="connsiteX180" fmla="*/ 253246 w 2198808"/>
              <a:gd name="connsiteY180" fmla="*/ 560220 h 1624467"/>
              <a:gd name="connsiteX181" fmla="*/ 247383 w 2198808"/>
              <a:gd name="connsiteY181" fmla="*/ 554919 h 1624467"/>
              <a:gd name="connsiteX182" fmla="*/ 250442 w 2198808"/>
              <a:gd name="connsiteY182" fmla="*/ 552115 h 1624467"/>
              <a:gd name="connsiteX183" fmla="*/ 250425 w 2198808"/>
              <a:gd name="connsiteY183" fmla="*/ 552098 h 1624467"/>
              <a:gd name="connsiteX184" fmla="*/ 253246 w 2198808"/>
              <a:gd name="connsiteY184" fmla="*/ 555123 h 1624467"/>
              <a:gd name="connsiteX185" fmla="*/ 259686 w 2198808"/>
              <a:gd name="connsiteY185" fmla="*/ 545760 h 1624467"/>
              <a:gd name="connsiteX186" fmla="*/ 258666 w 2198808"/>
              <a:gd name="connsiteY186" fmla="*/ 537994 h 1624467"/>
              <a:gd name="connsiteX187" fmla="*/ 252142 w 2198808"/>
              <a:gd name="connsiteY187" fmla="*/ 541053 h 1624467"/>
              <a:gd name="connsiteX188" fmla="*/ 244818 w 2198808"/>
              <a:gd name="connsiteY188" fmla="*/ 551231 h 1624467"/>
              <a:gd name="connsiteX189" fmla="*/ 236661 w 2198808"/>
              <a:gd name="connsiteY189" fmla="*/ 552438 h 1624467"/>
              <a:gd name="connsiteX190" fmla="*/ 235795 w 2198808"/>
              <a:gd name="connsiteY190" fmla="*/ 544536 h 1624467"/>
              <a:gd name="connsiteX191" fmla="*/ 246160 w 2198808"/>
              <a:gd name="connsiteY191" fmla="*/ 536584 h 1624467"/>
              <a:gd name="connsiteX192" fmla="*/ 245327 w 2198808"/>
              <a:gd name="connsiteY192" fmla="*/ 531707 h 1624467"/>
              <a:gd name="connsiteX193" fmla="*/ 245650 w 2198808"/>
              <a:gd name="connsiteY193" fmla="*/ 531248 h 1624467"/>
              <a:gd name="connsiteX194" fmla="*/ 245361 w 2198808"/>
              <a:gd name="connsiteY194" fmla="*/ 531741 h 1624467"/>
              <a:gd name="connsiteX195" fmla="*/ 227944 w 2198808"/>
              <a:gd name="connsiteY195" fmla="*/ 538334 h 1624467"/>
              <a:gd name="connsiteX196" fmla="*/ 231938 w 2198808"/>
              <a:gd name="connsiteY196" fmla="*/ 523364 h 1624467"/>
              <a:gd name="connsiteX197" fmla="*/ 239414 w 2198808"/>
              <a:gd name="connsiteY197" fmla="*/ 528377 h 1624467"/>
              <a:gd name="connsiteX198" fmla="*/ 245906 w 2198808"/>
              <a:gd name="connsiteY198" fmla="*/ 519677 h 1624467"/>
              <a:gd name="connsiteX199" fmla="*/ 256372 w 2198808"/>
              <a:gd name="connsiteY199" fmla="*/ 515038 h 1624467"/>
              <a:gd name="connsiteX200" fmla="*/ 257273 w 2198808"/>
              <a:gd name="connsiteY200" fmla="*/ 509787 h 1624467"/>
              <a:gd name="connsiteX201" fmla="*/ 258157 w 2198808"/>
              <a:gd name="connsiteY201" fmla="*/ 504842 h 1624467"/>
              <a:gd name="connsiteX202" fmla="*/ 252753 w 2198808"/>
              <a:gd name="connsiteY202" fmla="*/ 514460 h 1624467"/>
              <a:gd name="connsiteX203" fmla="*/ 244648 w 2198808"/>
              <a:gd name="connsiteY203" fmla="*/ 512200 h 1624467"/>
              <a:gd name="connsiteX204" fmla="*/ 233994 w 2198808"/>
              <a:gd name="connsiteY204" fmla="*/ 520832 h 1624467"/>
              <a:gd name="connsiteX205" fmla="*/ 245379 w 2198808"/>
              <a:gd name="connsiteY205" fmla="*/ 498759 h 1624467"/>
              <a:gd name="connsiteX206" fmla="*/ 241249 w 2198808"/>
              <a:gd name="connsiteY206" fmla="*/ 496635 h 1624467"/>
              <a:gd name="connsiteX207" fmla="*/ 258123 w 2198808"/>
              <a:gd name="connsiteY207" fmla="*/ 483925 h 1624467"/>
              <a:gd name="connsiteX208" fmla="*/ 264834 w 2198808"/>
              <a:gd name="connsiteY208" fmla="*/ 485964 h 1624467"/>
              <a:gd name="connsiteX209" fmla="*/ 266364 w 2198808"/>
              <a:gd name="connsiteY209" fmla="*/ 470892 h 1624467"/>
              <a:gd name="connsiteX210" fmla="*/ 257681 w 2198808"/>
              <a:gd name="connsiteY210" fmla="*/ 475208 h 1624467"/>
              <a:gd name="connsiteX211" fmla="*/ 246143 w 2198808"/>
              <a:gd name="connsiteY211" fmla="*/ 476278 h 1624467"/>
              <a:gd name="connsiteX212" fmla="*/ 253841 w 2198808"/>
              <a:gd name="connsiteY212" fmla="*/ 463823 h 1624467"/>
              <a:gd name="connsiteX213" fmla="*/ 253823 w 2198808"/>
              <a:gd name="connsiteY213" fmla="*/ 463806 h 1624467"/>
              <a:gd name="connsiteX214" fmla="*/ 262337 w 2198808"/>
              <a:gd name="connsiteY214" fmla="*/ 458657 h 1624467"/>
              <a:gd name="connsiteX215" fmla="*/ 250646 w 2198808"/>
              <a:gd name="connsiteY215" fmla="*/ 460866 h 1624467"/>
              <a:gd name="connsiteX216" fmla="*/ 240824 w 2198808"/>
              <a:gd name="connsiteY216" fmla="*/ 458334 h 1624467"/>
              <a:gd name="connsiteX217" fmla="*/ 240824 w 2198808"/>
              <a:gd name="connsiteY217" fmla="*/ 465505 h 1624467"/>
              <a:gd name="connsiteX218" fmla="*/ 238548 w 2198808"/>
              <a:gd name="connsiteY218" fmla="*/ 450229 h 1624467"/>
              <a:gd name="connsiteX219" fmla="*/ 238853 w 2198808"/>
              <a:gd name="connsiteY219" fmla="*/ 449736 h 1624467"/>
              <a:gd name="connsiteX220" fmla="*/ 238564 w 2198808"/>
              <a:gd name="connsiteY220" fmla="*/ 450246 h 1624467"/>
              <a:gd name="connsiteX221" fmla="*/ 230561 w 2198808"/>
              <a:gd name="connsiteY221" fmla="*/ 448547 h 1624467"/>
              <a:gd name="connsiteX222" fmla="*/ 242728 w 2198808"/>
              <a:gd name="connsiteY222" fmla="*/ 444146 h 1624467"/>
              <a:gd name="connsiteX223" fmla="*/ 226619 w 2198808"/>
              <a:gd name="connsiteY223" fmla="*/ 435225 h 1624467"/>
              <a:gd name="connsiteX224" fmla="*/ 231767 w 2198808"/>
              <a:gd name="connsiteY224" fmla="*/ 428581 h 1624467"/>
              <a:gd name="connsiteX225" fmla="*/ 235879 w 2198808"/>
              <a:gd name="connsiteY225" fmla="*/ 431520 h 1624467"/>
              <a:gd name="connsiteX226" fmla="*/ 239601 w 2198808"/>
              <a:gd name="connsiteY226" fmla="*/ 426575 h 1624467"/>
              <a:gd name="connsiteX227" fmla="*/ 245379 w 2198808"/>
              <a:gd name="connsiteY227" fmla="*/ 433237 h 1624467"/>
              <a:gd name="connsiteX228" fmla="*/ 245872 w 2198808"/>
              <a:gd name="connsiteY228" fmla="*/ 433542 h 1624467"/>
              <a:gd name="connsiteX229" fmla="*/ 245361 w 2198808"/>
              <a:gd name="connsiteY229" fmla="*/ 433254 h 1624467"/>
              <a:gd name="connsiteX230" fmla="*/ 258853 w 2198808"/>
              <a:gd name="connsiteY230" fmla="*/ 426389 h 1624467"/>
              <a:gd name="connsiteX231" fmla="*/ 254588 w 2198808"/>
              <a:gd name="connsiteY231" fmla="*/ 418232 h 1624467"/>
              <a:gd name="connsiteX232" fmla="*/ 269303 w 2198808"/>
              <a:gd name="connsiteY232" fmla="*/ 411622 h 1624467"/>
              <a:gd name="connsiteX233" fmla="*/ 276492 w 2198808"/>
              <a:gd name="connsiteY233" fmla="*/ 418572 h 1624467"/>
              <a:gd name="connsiteX234" fmla="*/ 301810 w 2198808"/>
              <a:gd name="connsiteY234" fmla="*/ 397570 h 1624467"/>
              <a:gd name="connsiteX235" fmla="*/ 305548 w 2198808"/>
              <a:gd name="connsiteY235" fmla="*/ 385335 h 1624467"/>
              <a:gd name="connsiteX236" fmla="*/ 312889 w 2198808"/>
              <a:gd name="connsiteY236" fmla="*/ 387731 h 1624467"/>
              <a:gd name="connsiteX237" fmla="*/ 319414 w 2198808"/>
              <a:gd name="connsiteY237" fmla="*/ 386423 h 1624467"/>
              <a:gd name="connsiteX238" fmla="*/ 325616 w 2198808"/>
              <a:gd name="connsiteY238" fmla="*/ 376346 h 1624467"/>
              <a:gd name="connsiteX239" fmla="*/ 317103 w 2198808"/>
              <a:gd name="connsiteY239" fmla="*/ 370909 h 1624467"/>
              <a:gd name="connsiteX240" fmla="*/ 330748 w 2198808"/>
              <a:gd name="connsiteY240" fmla="*/ 373118 h 1624467"/>
              <a:gd name="connsiteX241" fmla="*/ 326466 w 2198808"/>
              <a:gd name="connsiteY241" fmla="*/ 362480 h 1624467"/>
              <a:gd name="connsiteX242" fmla="*/ 350272 w 2198808"/>
              <a:gd name="connsiteY242" fmla="*/ 352013 h 1624467"/>
              <a:gd name="connsiteX243" fmla="*/ 353994 w 2198808"/>
              <a:gd name="connsiteY243" fmla="*/ 348972 h 1624467"/>
              <a:gd name="connsiteX244" fmla="*/ 364325 w 2198808"/>
              <a:gd name="connsiteY244" fmla="*/ 341478 h 1624467"/>
              <a:gd name="connsiteX245" fmla="*/ 364291 w 2198808"/>
              <a:gd name="connsiteY245" fmla="*/ 341512 h 1624467"/>
              <a:gd name="connsiteX246" fmla="*/ 367859 w 2198808"/>
              <a:gd name="connsiteY246" fmla="*/ 347153 h 1624467"/>
              <a:gd name="connsiteX247" fmla="*/ 359975 w 2198808"/>
              <a:gd name="connsiteY247" fmla="*/ 352506 h 1624467"/>
              <a:gd name="connsiteX248" fmla="*/ 355098 w 2198808"/>
              <a:gd name="connsiteY248" fmla="*/ 362531 h 1624467"/>
              <a:gd name="connsiteX249" fmla="*/ 372074 w 2198808"/>
              <a:gd name="connsiteY249" fmla="*/ 354681 h 1624467"/>
              <a:gd name="connsiteX250" fmla="*/ 373790 w 2198808"/>
              <a:gd name="connsiteY250" fmla="*/ 351096 h 1624467"/>
              <a:gd name="connsiteX251" fmla="*/ 381147 w 2198808"/>
              <a:gd name="connsiteY251" fmla="*/ 340102 h 1624467"/>
              <a:gd name="connsiteX252" fmla="*/ 403356 w 2198808"/>
              <a:gd name="connsiteY252" fmla="*/ 330246 h 1624467"/>
              <a:gd name="connsiteX253" fmla="*/ 409389 w 2198808"/>
              <a:gd name="connsiteY253" fmla="*/ 327493 h 1624467"/>
              <a:gd name="connsiteX254" fmla="*/ 423101 w 2198808"/>
              <a:gd name="connsiteY254" fmla="*/ 322022 h 1624467"/>
              <a:gd name="connsiteX255" fmla="*/ 439533 w 2198808"/>
              <a:gd name="connsiteY255" fmla="*/ 318980 h 1624467"/>
              <a:gd name="connsiteX256" fmla="*/ 434367 w 2198808"/>
              <a:gd name="connsiteY256" fmla="*/ 324842 h 1624467"/>
              <a:gd name="connsiteX257" fmla="*/ 404903 w 2198808"/>
              <a:gd name="connsiteY257" fmla="*/ 336584 h 1624467"/>
              <a:gd name="connsiteX258" fmla="*/ 399719 w 2198808"/>
              <a:gd name="connsiteY258" fmla="*/ 339490 h 1624467"/>
              <a:gd name="connsiteX259" fmla="*/ 413585 w 2198808"/>
              <a:gd name="connsiteY259" fmla="*/ 341478 h 1624467"/>
              <a:gd name="connsiteX260" fmla="*/ 414062 w 2198808"/>
              <a:gd name="connsiteY260" fmla="*/ 341784 h 1624467"/>
              <a:gd name="connsiteX261" fmla="*/ 413569 w 2198808"/>
              <a:gd name="connsiteY261" fmla="*/ 341512 h 1624467"/>
              <a:gd name="connsiteX262" fmla="*/ 420382 w 2198808"/>
              <a:gd name="connsiteY262" fmla="*/ 334953 h 1624467"/>
              <a:gd name="connsiteX263" fmla="*/ 428029 w 2198808"/>
              <a:gd name="connsiteY263" fmla="*/ 331690 h 1624467"/>
              <a:gd name="connsiteX264" fmla="*/ 462031 w 2198808"/>
              <a:gd name="connsiteY264" fmla="*/ 331130 h 1624467"/>
              <a:gd name="connsiteX265" fmla="*/ 462506 w 2198808"/>
              <a:gd name="connsiteY265" fmla="*/ 332591 h 1624467"/>
              <a:gd name="connsiteX266" fmla="*/ 438921 w 2198808"/>
              <a:gd name="connsiteY266" fmla="*/ 346491 h 1624467"/>
              <a:gd name="connsiteX267" fmla="*/ 426857 w 2198808"/>
              <a:gd name="connsiteY267" fmla="*/ 348309 h 1624467"/>
              <a:gd name="connsiteX268" fmla="*/ 443628 w 2198808"/>
              <a:gd name="connsiteY268" fmla="*/ 354579 h 1624467"/>
              <a:gd name="connsiteX269" fmla="*/ 442490 w 2198808"/>
              <a:gd name="connsiteY269" fmla="*/ 358504 h 1624467"/>
              <a:gd name="connsiteX270" fmla="*/ 442370 w 2198808"/>
              <a:gd name="connsiteY270" fmla="*/ 358538 h 1624467"/>
              <a:gd name="connsiteX271" fmla="*/ 442456 w 2198808"/>
              <a:gd name="connsiteY271" fmla="*/ 358470 h 1624467"/>
              <a:gd name="connsiteX272" fmla="*/ 466873 w 2198808"/>
              <a:gd name="connsiteY272" fmla="*/ 347952 h 1624467"/>
              <a:gd name="connsiteX273" fmla="*/ 461334 w 2198808"/>
              <a:gd name="connsiteY273" fmla="*/ 350042 h 1624467"/>
              <a:gd name="connsiteX274" fmla="*/ 445089 w 2198808"/>
              <a:gd name="connsiteY274" fmla="*/ 347289 h 1624467"/>
              <a:gd name="connsiteX275" fmla="*/ 455862 w 2198808"/>
              <a:gd name="connsiteY275" fmla="*/ 345607 h 1624467"/>
              <a:gd name="connsiteX276" fmla="*/ 467588 w 2198808"/>
              <a:gd name="connsiteY276" fmla="*/ 336278 h 1624467"/>
              <a:gd name="connsiteX277" fmla="*/ 465446 w 2198808"/>
              <a:gd name="connsiteY277" fmla="*/ 325318 h 1624467"/>
              <a:gd name="connsiteX278" fmla="*/ 487944 w 2198808"/>
              <a:gd name="connsiteY278" fmla="*/ 321818 h 1624467"/>
              <a:gd name="connsiteX279" fmla="*/ 495607 w 2198808"/>
              <a:gd name="connsiteY279" fmla="*/ 316907 h 1624467"/>
              <a:gd name="connsiteX280" fmla="*/ 506007 w 2198808"/>
              <a:gd name="connsiteY280" fmla="*/ 312319 h 1624467"/>
              <a:gd name="connsiteX281" fmla="*/ 515285 w 2198808"/>
              <a:gd name="connsiteY281" fmla="*/ 311028 h 1624467"/>
              <a:gd name="connsiteX282" fmla="*/ 519329 w 2198808"/>
              <a:gd name="connsiteY282" fmla="*/ 312268 h 1624467"/>
              <a:gd name="connsiteX283" fmla="*/ 528250 w 2198808"/>
              <a:gd name="connsiteY283" fmla="*/ 308190 h 1624467"/>
              <a:gd name="connsiteX284" fmla="*/ 531427 w 2198808"/>
              <a:gd name="connsiteY284" fmla="*/ 303772 h 1624467"/>
              <a:gd name="connsiteX285" fmla="*/ 516321 w 2198808"/>
              <a:gd name="connsiteY285" fmla="*/ 305522 h 1624467"/>
              <a:gd name="connsiteX286" fmla="*/ 497986 w 2198808"/>
              <a:gd name="connsiteY286" fmla="*/ 310535 h 1624467"/>
              <a:gd name="connsiteX287" fmla="*/ 506823 w 2198808"/>
              <a:gd name="connsiteY287" fmla="*/ 303126 h 1624467"/>
              <a:gd name="connsiteX288" fmla="*/ 497069 w 2198808"/>
              <a:gd name="connsiteY288" fmla="*/ 303619 h 1624467"/>
              <a:gd name="connsiteX289" fmla="*/ 518292 w 2198808"/>
              <a:gd name="connsiteY289" fmla="*/ 296482 h 1624467"/>
              <a:gd name="connsiteX290" fmla="*/ 510799 w 2198808"/>
              <a:gd name="connsiteY290" fmla="*/ 286100 h 1624467"/>
              <a:gd name="connsiteX291" fmla="*/ 501011 w 2198808"/>
              <a:gd name="connsiteY291" fmla="*/ 288768 h 1624467"/>
              <a:gd name="connsiteX292" fmla="*/ 491512 w 2198808"/>
              <a:gd name="connsiteY292" fmla="*/ 286882 h 1624467"/>
              <a:gd name="connsiteX293" fmla="*/ 507757 w 2198808"/>
              <a:gd name="connsiteY293" fmla="*/ 284027 h 1624467"/>
              <a:gd name="connsiteX294" fmla="*/ 504053 w 2198808"/>
              <a:gd name="connsiteY294" fmla="*/ 278063 h 1624467"/>
              <a:gd name="connsiteX295" fmla="*/ 512192 w 2198808"/>
              <a:gd name="connsiteY295" fmla="*/ 280323 h 1624467"/>
              <a:gd name="connsiteX296" fmla="*/ 512158 w 2198808"/>
              <a:gd name="connsiteY296" fmla="*/ 280289 h 1624467"/>
              <a:gd name="connsiteX297" fmla="*/ 519992 w 2198808"/>
              <a:gd name="connsiteY297" fmla="*/ 291622 h 1624467"/>
              <a:gd name="connsiteX298" fmla="*/ 519737 w 2198808"/>
              <a:gd name="connsiteY298" fmla="*/ 282582 h 1624467"/>
              <a:gd name="connsiteX299" fmla="*/ 528777 w 2198808"/>
              <a:gd name="connsiteY299" fmla="*/ 275718 h 1624467"/>
              <a:gd name="connsiteX300" fmla="*/ 536950 w 2198808"/>
              <a:gd name="connsiteY300" fmla="*/ 271945 h 1624467"/>
              <a:gd name="connsiteX301" fmla="*/ 548318 w 2198808"/>
              <a:gd name="connsiteY301" fmla="*/ 261291 h 1624467"/>
              <a:gd name="connsiteX302" fmla="*/ 581147 w 2198808"/>
              <a:gd name="connsiteY302" fmla="*/ 250382 h 1624467"/>
              <a:gd name="connsiteX303" fmla="*/ 576015 w 2198808"/>
              <a:gd name="connsiteY303" fmla="*/ 241886 h 1624467"/>
              <a:gd name="connsiteX304" fmla="*/ 587825 w 2198808"/>
              <a:gd name="connsiteY304" fmla="*/ 238165 h 1624467"/>
              <a:gd name="connsiteX305" fmla="*/ 587825 w 2198808"/>
              <a:gd name="connsiteY305" fmla="*/ 225488 h 1624467"/>
              <a:gd name="connsiteX306" fmla="*/ 580144 w 2198808"/>
              <a:gd name="connsiteY306" fmla="*/ 217468 h 1624467"/>
              <a:gd name="connsiteX307" fmla="*/ 579669 w 2198808"/>
              <a:gd name="connsiteY307" fmla="*/ 217162 h 1624467"/>
              <a:gd name="connsiteX308" fmla="*/ 580162 w 2198808"/>
              <a:gd name="connsiteY308" fmla="*/ 217451 h 1624467"/>
              <a:gd name="connsiteX309" fmla="*/ 578429 w 2198808"/>
              <a:gd name="connsiteY309" fmla="*/ 224265 h 1624467"/>
              <a:gd name="connsiteX310" fmla="*/ 578463 w 2198808"/>
              <a:gd name="connsiteY310" fmla="*/ 224231 h 1624467"/>
              <a:gd name="connsiteX311" fmla="*/ 573279 w 2198808"/>
              <a:gd name="connsiteY311" fmla="*/ 226848 h 1624467"/>
              <a:gd name="connsiteX312" fmla="*/ 570526 w 2198808"/>
              <a:gd name="connsiteY312" fmla="*/ 228785 h 1624467"/>
              <a:gd name="connsiteX313" fmla="*/ 562320 w 2198808"/>
              <a:gd name="connsiteY313" fmla="*/ 229244 h 1624467"/>
              <a:gd name="connsiteX314" fmla="*/ 553025 w 2198808"/>
              <a:gd name="connsiteY314" fmla="*/ 231758 h 1624467"/>
              <a:gd name="connsiteX315" fmla="*/ 543951 w 2198808"/>
              <a:gd name="connsiteY315" fmla="*/ 231504 h 1624467"/>
              <a:gd name="connsiteX316" fmla="*/ 521453 w 2198808"/>
              <a:gd name="connsiteY316" fmla="*/ 235208 h 1624467"/>
              <a:gd name="connsiteX317" fmla="*/ 505361 w 2198808"/>
              <a:gd name="connsiteY317" fmla="*/ 240136 h 1624467"/>
              <a:gd name="connsiteX318" fmla="*/ 491852 w 2198808"/>
              <a:gd name="connsiteY318" fmla="*/ 240289 h 1624467"/>
              <a:gd name="connsiteX319" fmla="*/ 502388 w 2198808"/>
              <a:gd name="connsiteY319" fmla="*/ 234783 h 1624467"/>
              <a:gd name="connsiteX320" fmla="*/ 553449 w 2198808"/>
              <a:gd name="connsiteY320" fmla="*/ 223313 h 1624467"/>
              <a:gd name="connsiteX321" fmla="*/ 573008 w 2198808"/>
              <a:gd name="connsiteY321" fmla="*/ 212506 h 1624467"/>
              <a:gd name="connsiteX322" fmla="*/ 583798 w 2198808"/>
              <a:gd name="connsiteY322" fmla="*/ 209244 h 1624467"/>
              <a:gd name="connsiteX323" fmla="*/ 593297 w 2198808"/>
              <a:gd name="connsiteY323" fmla="*/ 204095 h 1624467"/>
              <a:gd name="connsiteX324" fmla="*/ 599379 w 2198808"/>
              <a:gd name="connsiteY324" fmla="*/ 195480 h 1624467"/>
              <a:gd name="connsiteX325" fmla="*/ 606789 w 2198808"/>
              <a:gd name="connsiteY325" fmla="*/ 204656 h 1624467"/>
              <a:gd name="connsiteX326" fmla="*/ 613195 w 2198808"/>
              <a:gd name="connsiteY326" fmla="*/ 195973 h 1624467"/>
              <a:gd name="connsiteX327" fmla="*/ 624256 w 2198808"/>
              <a:gd name="connsiteY327" fmla="*/ 191334 h 1624467"/>
              <a:gd name="connsiteX328" fmla="*/ 618819 w 2198808"/>
              <a:gd name="connsiteY328" fmla="*/ 180425 h 1624467"/>
              <a:gd name="connsiteX329" fmla="*/ 610017 w 2198808"/>
              <a:gd name="connsiteY329" fmla="*/ 182668 h 1624467"/>
              <a:gd name="connsiteX330" fmla="*/ 610102 w 2198808"/>
              <a:gd name="connsiteY330" fmla="*/ 183840 h 1624467"/>
              <a:gd name="connsiteX331" fmla="*/ 614503 w 2198808"/>
              <a:gd name="connsiteY331" fmla="*/ 184486 h 1624467"/>
              <a:gd name="connsiteX332" fmla="*/ 603356 w 2198808"/>
              <a:gd name="connsiteY332" fmla="*/ 190569 h 1624467"/>
              <a:gd name="connsiteX333" fmla="*/ 597069 w 2198808"/>
              <a:gd name="connsiteY333" fmla="*/ 180170 h 1624467"/>
              <a:gd name="connsiteX334" fmla="*/ 594078 w 2198808"/>
              <a:gd name="connsiteY334" fmla="*/ 175973 h 1624467"/>
              <a:gd name="connsiteX335" fmla="*/ 598547 w 2198808"/>
              <a:gd name="connsiteY335" fmla="*/ 171792 h 1624467"/>
              <a:gd name="connsiteX336" fmla="*/ 604376 w 2198808"/>
              <a:gd name="connsiteY336" fmla="*/ 170382 h 1624467"/>
              <a:gd name="connsiteX337" fmla="*/ 603917 w 2198808"/>
              <a:gd name="connsiteY337" fmla="*/ 165064 h 1624467"/>
              <a:gd name="connsiteX338" fmla="*/ 618343 w 2198808"/>
              <a:gd name="connsiteY338" fmla="*/ 166423 h 1624467"/>
              <a:gd name="connsiteX339" fmla="*/ 608063 w 2198808"/>
              <a:gd name="connsiteY339" fmla="*/ 158895 h 1624467"/>
              <a:gd name="connsiteX340" fmla="*/ 614146 w 2198808"/>
              <a:gd name="connsiteY340" fmla="*/ 157944 h 1624467"/>
              <a:gd name="connsiteX341" fmla="*/ 614656 w 2198808"/>
              <a:gd name="connsiteY341" fmla="*/ 158233 h 1624467"/>
              <a:gd name="connsiteX342" fmla="*/ 614146 w 2198808"/>
              <a:gd name="connsiteY342" fmla="*/ 157944 h 1624467"/>
              <a:gd name="connsiteX343" fmla="*/ 616083 w 2198808"/>
              <a:gd name="connsiteY343" fmla="*/ 152234 h 1624467"/>
              <a:gd name="connsiteX344" fmla="*/ 606601 w 2198808"/>
              <a:gd name="connsiteY344" fmla="*/ 149465 h 1624467"/>
              <a:gd name="connsiteX345" fmla="*/ 611750 w 2198808"/>
              <a:gd name="connsiteY345" fmla="*/ 147799 h 1624467"/>
              <a:gd name="connsiteX346" fmla="*/ 630901 w 2198808"/>
              <a:gd name="connsiteY346" fmla="*/ 145318 h 1624467"/>
              <a:gd name="connsiteX347" fmla="*/ 635964 w 2198808"/>
              <a:gd name="connsiteY347" fmla="*/ 139422 h 1624467"/>
              <a:gd name="connsiteX348" fmla="*/ 637341 w 2198808"/>
              <a:gd name="connsiteY348" fmla="*/ 132710 h 1624467"/>
              <a:gd name="connsiteX349" fmla="*/ 639142 w 2198808"/>
              <a:gd name="connsiteY349" fmla="*/ 132591 h 1624467"/>
              <a:gd name="connsiteX350" fmla="*/ 642880 w 2198808"/>
              <a:gd name="connsiteY350" fmla="*/ 137706 h 1624467"/>
              <a:gd name="connsiteX351" fmla="*/ 647825 w 2198808"/>
              <a:gd name="connsiteY351" fmla="*/ 139966 h 1624467"/>
              <a:gd name="connsiteX352" fmla="*/ 654843 w 2198808"/>
              <a:gd name="connsiteY352" fmla="*/ 148530 h 1624467"/>
              <a:gd name="connsiteX353" fmla="*/ 659872 w 2198808"/>
              <a:gd name="connsiteY353" fmla="*/ 133101 h 1624467"/>
              <a:gd name="connsiteX354" fmla="*/ 653093 w 2198808"/>
              <a:gd name="connsiteY354" fmla="*/ 131351 h 1624467"/>
              <a:gd name="connsiteX355" fmla="*/ 629388 w 2198808"/>
              <a:gd name="connsiteY355" fmla="*/ 105590 h 1624467"/>
              <a:gd name="connsiteX356" fmla="*/ 636305 w 2198808"/>
              <a:gd name="connsiteY356" fmla="*/ 101631 h 1624467"/>
              <a:gd name="connsiteX357" fmla="*/ 632073 w 2198808"/>
              <a:gd name="connsiteY357" fmla="*/ 96024 h 1624467"/>
              <a:gd name="connsiteX358" fmla="*/ 632192 w 2198808"/>
              <a:gd name="connsiteY358" fmla="*/ 93067 h 1624467"/>
              <a:gd name="connsiteX359" fmla="*/ 635828 w 2198808"/>
              <a:gd name="connsiteY359" fmla="*/ 92812 h 1624467"/>
              <a:gd name="connsiteX360" fmla="*/ 659890 w 2198808"/>
              <a:gd name="connsiteY360" fmla="*/ 110263 h 1624467"/>
              <a:gd name="connsiteX361" fmla="*/ 655692 w 2198808"/>
              <a:gd name="connsiteY361" fmla="*/ 95752 h 1624467"/>
              <a:gd name="connsiteX362" fmla="*/ 658581 w 2198808"/>
              <a:gd name="connsiteY362" fmla="*/ 93339 h 1624467"/>
              <a:gd name="connsiteX363" fmla="*/ 664240 w 2198808"/>
              <a:gd name="connsiteY363" fmla="*/ 98284 h 1624467"/>
              <a:gd name="connsiteX364" fmla="*/ 668573 w 2198808"/>
              <a:gd name="connsiteY364" fmla="*/ 108105 h 1624467"/>
              <a:gd name="connsiteX365" fmla="*/ 679091 w 2198808"/>
              <a:gd name="connsiteY365" fmla="*/ 110569 h 1624467"/>
              <a:gd name="connsiteX366" fmla="*/ 668913 w 2198808"/>
              <a:gd name="connsiteY366" fmla="*/ 101223 h 1624467"/>
              <a:gd name="connsiteX367" fmla="*/ 670458 w 2198808"/>
              <a:gd name="connsiteY367" fmla="*/ 97298 h 1624467"/>
              <a:gd name="connsiteX368" fmla="*/ 668623 w 2198808"/>
              <a:gd name="connsiteY368" fmla="*/ 89533 h 1624467"/>
              <a:gd name="connsiteX369" fmla="*/ 657409 w 2198808"/>
              <a:gd name="connsiteY369" fmla="*/ 83517 h 1624467"/>
              <a:gd name="connsiteX370" fmla="*/ 652447 w 2198808"/>
              <a:gd name="connsiteY370" fmla="*/ 79371 h 1624467"/>
              <a:gd name="connsiteX371" fmla="*/ 637884 w 2198808"/>
              <a:gd name="connsiteY371" fmla="*/ 61121 h 1624467"/>
              <a:gd name="connsiteX372" fmla="*/ 637936 w 2198808"/>
              <a:gd name="connsiteY372" fmla="*/ 61070 h 1624467"/>
              <a:gd name="connsiteX373" fmla="*/ 651886 w 2198808"/>
              <a:gd name="connsiteY373" fmla="*/ 72268 h 1624467"/>
              <a:gd name="connsiteX374" fmla="*/ 656083 w 2198808"/>
              <a:gd name="connsiteY374" fmla="*/ 77638 h 1624467"/>
              <a:gd name="connsiteX375" fmla="*/ 660026 w 2198808"/>
              <a:gd name="connsiteY375" fmla="*/ 67867 h 1624467"/>
              <a:gd name="connsiteX376" fmla="*/ 660485 w 2198808"/>
              <a:gd name="connsiteY376" fmla="*/ 68377 h 1624467"/>
              <a:gd name="connsiteX377" fmla="*/ 660008 w 2198808"/>
              <a:gd name="connsiteY377" fmla="*/ 67901 h 1624467"/>
              <a:gd name="connsiteX378" fmla="*/ 660008 w 2198808"/>
              <a:gd name="connsiteY378" fmla="*/ 53220 h 1624467"/>
              <a:gd name="connsiteX379" fmla="*/ 674995 w 2198808"/>
              <a:gd name="connsiteY379" fmla="*/ 55412 h 1624467"/>
              <a:gd name="connsiteX380" fmla="*/ 672277 w 2198808"/>
              <a:gd name="connsiteY380" fmla="*/ 43161 h 1624467"/>
              <a:gd name="connsiteX381" fmla="*/ 673789 w 2198808"/>
              <a:gd name="connsiteY381" fmla="*/ 41393 h 1624467"/>
              <a:gd name="connsiteX382" fmla="*/ 697307 w 2198808"/>
              <a:gd name="connsiteY382" fmla="*/ 32234 h 1624467"/>
              <a:gd name="connsiteX383" fmla="*/ 704256 w 2198808"/>
              <a:gd name="connsiteY383" fmla="*/ 29448 h 1624467"/>
              <a:gd name="connsiteX384" fmla="*/ 718870 w 2198808"/>
              <a:gd name="connsiteY384" fmla="*/ 26185 h 1624467"/>
              <a:gd name="connsiteX385" fmla="*/ 723882 w 2198808"/>
              <a:gd name="connsiteY385" fmla="*/ 27748 h 1624467"/>
              <a:gd name="connsiteX386" fmla="*/ 724529 w 2198808"/>
              <a:gd name="connsiteY386" fmla="*/ 32217 h 1624467"/>
              <a:gd name="connsiteX387" fmla="*/ 721537 w 2198808"/>
              <a:gd name="connsiteY387" fmla="*/ 38165 h 1624467"/>
              <a:gd name="connsiteX388" fmla="*/ 723832 w 2198808"/>
              <a:gd name="connsiteY388" fmla="*/ 45352 h 1624467"/>
              <a:gd name="connsiteX389" fmla="*/ 728521 w 2198808"/>
              <a:gd name="connsiteY389" fmla="*/ 39167 h 1624467"/>
              <a:gd name="connsiteX390" fmla="*/ 736236 w 2198808"/>
              <a:gd name="connsiteY390" fmla="*/ 48768 h 1624467"/>
              <a:gd name="connsiteX391" fmla="*/ 732107 w 2198808"/>
              <a:gd name="connsiteY391" fmla="*/ 56431 h 1624467"/>
              <a:gd name="connsiteX392" fmla="*/ 730867 w 2198808"/>
              <a:gd name="connsiteY392" fmla="*/ 74087 h 1624467"/>
              <a:gd name="connsiteX393" fmla="*/ 726924 w 2198808"/>
              <a:gd name="connsiteY393" fmla="*/ 87307 h 1624467"/>
              <a:gd name="connsiteX394" fmla="*/ 740416 w 2198808"/>
              <a:gd name="connsiteY394" fmla="*/ 92336 h 1624467"/>
              <a:gd name="connsiteX395" fmla="*/ 749167 w 2198808"/>
              <a:gd name="connsiteY395" fmla="*/ 95565 h 1624467"/>
              <a:gd name="connsiteX396" fmla="*/ 749473 w 2198808"/>
              <a:gd name="connsiteY396" fmla="*/ 102770 h 1624467"/>
              <a:gd name="connsiteX397" fmla="*/ 757935 w 2198808"/>
              <a:gd name="connsiteY397" fmla="*/ 104996 h 1624467"/>
              <a:gd name="connsiteX398" fmla="*/ 757035 w 2198808"/>
              <a:gd name="connsiteY398" fmla="*/ 99762 h 1624467"/>
              <a:gd name="connsiteX399" fmla="*/ 751716 w 2198808"/>
              <a:gd name="connsiteY399" fmla="*/ 89210 h 1624467"/>
              <a:gd name="connsiteX400" fmla="*/ 743781 w 2198808"/>
              <a:gd name="connsiteY400" fmla="*/ 86015 h 1624467"/>
              <a:gd name="connsiteX401" fmla="*/ 731257 w 2198808"/>
              <a:gd name="connsiteY401" fmla="*/ 87952 h 1624467"/>
              <a:gd name="connsiteX402" fmla="*/ 736049 w 2198808"/>
              <a:gd name="connsiteY402" fmla="*/ 77842 h 1624467"/>
              <a:gd name="connsiteX403" fmla="*/ 748266 w 2198808"/>
              <a:gd name="connsiteY403" fmla="*/ 77842 h 1624467"/>
              <a:gd name="connsiteX404" fmla="*/ 752837 w 2198808"/>
              <a:gd name="connsiteY404" fmla="*/ 69720 h 1624467"/>
              <a:gd name="connsiteX405" fmla="*/ 735352 w 2198808"/>
              <a:gd name="connsiteY405" fmla="*/ 41988 h 1624467"/>
              <a:gd name="connsiteX406" fmla="*/ 733586 w 2198808"/>
              <a:gd name="connsiteY406" fmla="*/ 37553 h 1624467"/>
              <a:gd name="connsiteX407" fmla="*/ 731733 w 2198808"/>
              <a:gd name="connsiteY407" fmla="*/ 23738 h 1624467"/>
              <a:gd name="connsiteX408" fmla="*/ 731869 w 2198808"/>
              <a:gd name="connsiteY408" fmla="*/ 0 h 1624467"/>
              <a:gd name="connsiteX409" fmla="*/ 742421 w 2198808"/>
              <a:gd name="connsiteY409" fmla="*/ 4044 h 1624467"/>
              <a:gd name="connsiteX410" fmla="*/ 751376 w 2198808"/>
              <a:gd name="connsiteY410" fmla="*/ 4775 h 1624467"/>
              <a:gd name="connsiteX411" fmla="*/ 757918 w 2198808"/>
              <a:gd name="connsiteY411" fmla="*/ 22175 h 1624467"/>
              <a:gd name="connsiteX412" fmla="*/ 755692 w 2198808"/>
              <a:gd name="connsiteY412" fmla="*/ 28258 h 1624467"/>
              <a:gd name="connsiteX413" fmla="*/ 753908 w 2198808"/>
              <a:gd name="connsiteY413" fmla="*/ 42005 h 1624467"/>
              <a:gd name="connsiteX414" fmla="*/ 749762 w 2198808"/>
              <a:gd name="connsiteY414" fmla="*/ 50348 h 1624467"/>
              <a:gd name="connsiteX415" fmla="*/ 767366 w 2198808"/>
              <a:gd name="connsiteY415" fmla="*/ 73849 h 1624467"/>
              <a:gd name="connsiteX416" fmla="*/ 776185 w 2198808"/>
              <a:gd name="connsiteY416" fmla="*/ 72285 h 1624467"/>
              <a:gd name="connsiteX417" fmla="*/ 782439 w 2198808"/>
              <a:gd name="connsiteY417" fmla="*/ 55157 h 1624467"/>
              <a:gd name="connsiteX418" fmla="*/ 786483 w 2198808"/>
              <a:gd name="connsiteY418" fmla="*/ 63211 h 1624467"/>
              <a:gd name="connsiteX419" fmla="*/ 790849 w 2198808"/>
              <a:gd name="connsiteY419" fmla="*/ 74681 h 1624467"/>
              <a:gd name="connsiteX420" fmla="*/ 789167 w 2198808"/>
              <a:gd name="connsiteY420" fmla="*/ 98488 h 1624467"/>
              <a:gd name="connsiteX421" fmla="*/ 788300 w 2198808"/>
              <a:gd name="connsiteY421" fmla="*/ 104707 h 1624467"/>
              <a:gd name="connsiteX422" fmla="*/ 789133 w 2198808"/>
              <a:gd name="connsiteY422" fmla="*/ 98471 h 1624467"/>
              <a:gd name="connsiteX423" fmla="*/ 797205 w 2198808"/>
              <a:gd name="connsiteY423" fmla="*/ 105369 h 1624467"/>
              <a:gd name="connsiteX424" fmla="*/ 796915 w 2198808"/>
              <a:gd name="connsiteY424" fmla="*/ 92149 h 1624467"/>
              <a:gd name="connsiteX425" fmla="*/ 797340 w 2198808"/>
              <a:gd name="connsiteY425" fmla="*/ 77604 h 1624467"/>
              <a:gd name="connsiteX426" fmla="*/ 790849 w 2198808"/>
              <a:gd name="connsiteY426" fmla="*/ 74698 h 1624467"/>
              <a:gd name="connsiteX427" fmla="*/ 792226 w 2198808"/>
              <a:gd name="connsiteY427" fmla="*/ 68734 h 1624467"/>
              <a:gd name="connsiteX428" fmla="*/ 790867 w 2198808"/>
              <a:gd name="connsiteY428" fmla="*/ 49380 h 1624467"/>
              <a:gd name="connsiteX429" fmla="*/ 791342 w 2198808"/>
              <a:gd name="connsiteY429" fmla="*/ 46066 h 1624467"/>
              <a:gd name="connsiteX430" fmla="*/ 794809 w 2198808"/>
              <a:gd name="connsiteY430" fmla="*/ 42872 h 1624467"/>
              <a:gd name="connsiteX431" fmla="*/ 797646 w 2198808"/>
              <a:gd name="connsiteY431" fmla="*/ 46406 h 1624467"/>
              <a:gd name="connsiteX432" fmla="*/ 799702 w 2198808"/>
              <a:gd name="connsiteY432" fmla="*/ 58063 h 1624467"/>
              <a:gd name="connsiteX433" fmla="*/ 802931 w 2198808"/>
              <a:gd name="connsiteY433" fmla="*/ 66610 h 1624467"/>
              <a:gd name="connsiteX434" fmla="*/ 803355 w 2198808"/>
              <a:gd name="connsiteY434" fmla="*/ 53441 h 1624467"/>
              <a:gd name="connsiteX435" fmla="*/ 803866 w 2198808"/>
              <a:gd name="connsiteY435" fmla="*/ 44571 h 1624467"/>
              <a:gd name="connsiteX436" fmla="*/ 806431 w 2198808"/>
              <a:gd name="connsiteY436" fmla="*/ 25386 h 1624467"/>
              <a:gd name="connsiteX437" fmla="*/ 806397 w 2198808"/>
              <a:gd name="connsiteY437" fmla="*/ 21325 h 1624467"/>
              <a:gd name="connsiteX438" fmla="*/ 816780 w 2198808"/>
              <a:gd name="connsiteY438" fmla="*/ 36364 h 1624467"/>
              <a:gd name="connsiteX439" fmla="*/ 817442 w 2198808"/>
              <a:gd name="connsiteY439" fmla="*/ 29754 h 1624467"/>
              <a:gd name="connsiteX440" fmla="*/ 817460 w 2198808"/>
              <a:gd name="connsiteY440" fmla="*/ 24792 h 1624467"/>
              <a:gd name="connsiteX441" fmla="*/ 824205 w 2198808"/>
              <a:gd name="connsiteY441" fmla="*/ 41461 h 1624467"/>
              <a:gd name="connsiteX442" fmla="*/ 828284 w 2198808"/>
              <a:gd name="connsiteY442" fmla="*/ 53339 h 1624467"/>
              <a:gd name="connsiteX443" fmla="*/ 833246 w 2198808"/>
              <a:gd name="connsiteY443" fmla="*/ 68479 h 1624467"/>
              <a:gd name="connsiteX444" fmla="*/ 834554 w 2198808"/>
              <a:gd name="connsiteY444" fmla="*/ 72268 h 1624467"/>
              <a:gd name="connsiteX445" fmla="*/ 834129 w 2198808"/>
              <a:gd name="connsiteY445" fmla="*/ 80136 h 1624467"/>
              <a:gd name="connsiteX446" fmla="*/ 845377 w 2198808"/>
              <a:gd name="connsiteY446" fmla="*/ 107171 h 1624467"/>
              <a:gd name="connsiteX447" fmla="*/ 852378 w 2198808"/>
              <a:gd name="connsiteY447" fmla="*/ 119473 h 1624467"/>
              <a:gd name="connsiteX448" fmla="*/ 882999 w 2198808"/>
              <a:gd name="connsiteY448" fmla="*/ 117740 h 1624467"/>
              <a:gd name="connsiteX449" fmla="*/ 898394 w 2198808"/>
              <a:gd name="connsiteY449" fmla="*/ 120085 h 1624467"/>
              <a:gd name="connsiteX450" fmla="*/ 897510 w 2198808"/>
              <a:gd name="connsiteY450" fmla="*/ 122345 h 1624467"/>
              <a:gd name="connsiteX451" fmla="*/ 890136 w 2198808"/>
              <a:gd name="connsiteY451" fmla="*/ 122854 h 1624467"/>
              <a:gd name="connsiteX452" fmla="*/ 884494 w 2198808"/>
              <a:gd name="connsiteY452" fmla="*/ 126542 h 1624467"/>
              <a:gd name="connsiteX453" fmla="*/ 868437 w 2198808"/>
              <a:gd name="connsiteY453" fmla="*/ 126899 h 1624467"/>
              <a:gd name="connsiteX454" fmla="*/ 865904 w 2198808"/>
              <a:gd name="connsiteY454" fmla="*/ 127833 h 1624467"/>
              <a:gd name="connsiteX455" fmla="*/ 884477 w 2198808"/>
              <a:gd name="connsiteY455" fmla="*/ 140000 h 1624467"/>
              <a:gd name="connsiteX456" fmla="*/ 894621 w 2198808"/>
              <a:gd name="connsiteY456" fmla="*/ 135837 h 1624467"/>
              <a:gd name="connsiteX457" fmla="*/ 895370 w 2198808"/>
              <a:gd name="connsiteY457" fmla="*/ 137349 h 1624467"/>
              <a:gd name="connsiteX458" fmla="*/ 888437 w 2198808"/>
              <a:gd name="connsiteY458" fmla="*/ 143279 h 1624467"/>
              <a:gd name="connsiteX459" fmla="*/ 889048 w 2198808"/>
              <a:gd name="connsiteY459" fmla="*/ 144724 h 1624467"/>
              <a:gd name="connsiteX460" fmla="*/ 902489 w 2198808"/>
              <a:gd name="connsiteY460" fmla="*/ 144724 h 1624467"/>
              <a:gd name="connsiteX461" fmla="*/ 888114 w 2198808"/>
              <a:gd name="connsiteY461" fmla="*/ 151164 h 1624467"/>
              <a:gd name="connsiteX462" fmla="*/ 904579 w 2198808"/>
              <a:gd name="connsiteY462" fmla="*/ 159813 h 1624467"/>
              <a:gd name="connsiteX463" fmla="*/ 916134 w 2198808"/>
              <a:gd name="connsiteY463" fmla="*/ 154188 h 1624467"/>
              <a:gd name="connsiteX464" fmla="*/ 917153 w 2198808"/>
              <a:gd name="connsiteY464" fmla="*/ 155616 h 1624467"/>
              <a:gd name="connsiteX465" fmla="*/ 914384 w 2198808"/>
              <a:gd name="connsiteY465" fmla="*/ 159490 h 1624467"/>
              <a:gd name="connsiteX466" fmla="*/ 920195 w 2198808"/>
              <a:gd name="connsiteY466" fmla="*/ 157859 h 1624467"/>
              <a:gd name="connsiteX467" fmla="*/ 941572 w 2198808"/>
              <a:gd name="connsiteY467" fmla="*/ 152523 h 1624467"/>
              <a:gd name="connsiteX468" fmla="*/ 970611 w 2198808"/>
              <a:gd name="connsiteY468" fmla="*/ 147527 h 1624467"/>
              <a:gd name="connsiteX469" fmla="*/ 976559 w 2198808"/>
              <a:gd name="connsiteY469" fmla="*/ 143500 h 1624467"/>
              <a:gd name="connsiteX470" fmla="*/ 1002030 w 2198808"/>
              <a:gd name="connsiteY470" fmla="*/ 144384 h 1624467"/>
              <a:gd name="connsiteX471" fmla="*/ 1010102 w 2198808"/>
              <a:gd name="connsiteY471" fmla="*/ 142888 h 1624467"/>
              <a:gd name="connsiteX472" fmla="*/ 1024783 w 2198808"/>
              <a:gd name="connsiteY472" fmla="*/ 140663 h 1624467"/>
              <a:gd name="connsiteX473" fmla="*/ 1033160 w 2198808"/>
              <a:gd name="connsiteY473" fmla="*/ 138912 h 1624467"/>
              <a:gd name="connsiteX474" fmla="*/ 1035200 w 2198808"/>
              <a:gd name="connsiteY474" fmla="*/ 137723 h 1624467"/>
              <a:gd name="connsiteX475" fmla="*/ 1050237 w 2198808"/>
              <a:gd name="connsiteY475" fmla="*/ 136126 h 1624467"/>
              <a:gd name="connsiteX476" fmla="*/ 1068097 w 2198808"/>
              <a:gd name="connsiteY476" fmla="*/ 137621 h 1624467"/>
              <a:gd name="connsiteX477" fmla="*/ 1064358 w 2198808"/>
              <a:gd name="connsiteY477" fmla="*/ 144367 h 1624467"/>
              <a:gd name="connsiteX478" fmla="*/ 1063865 w 2198808"/>
              <a:gd name="connsiteY478" fmla="*/ 144061 h 1624467"/>
              <a:gd name="connsiteX479" fmla="*/ 1064375 w 2198808"/>
              <a:gd name="connsiteY479" fmla="*/ 144350 h 1624467"/>
              <a:gd name="connsiteX480" fmla="*/ 1067502 w 2198808"/>
              <a:gd name="connsiteY480" fmla="*/ 148020 h 1624467"/>
              <a:gd name="connsiteX481" fmla="*/ 1051070 w 2198808"/>
              <a:gd name="connsiteY481" fmla="*/ 145505 h 1624467"/>
              <a:gd name="connsiteX482" fmla="*/ 1048062 w 2198808"/>
              <a:gd name="connsiteY482" fmla="*/ 153917 h 1624467"/>
              <a:gd name="connsiteX483" fmla="*/ 1060925 w 2198808"/>
              <a:gd name="connsiteY483" fmla="*/ 159677 h 1624467"/>
              <a:gd name="connsiteX484" fmla="*/ 1066312 w 2198808"/>
              <a:gd name="connsiteY484" fmla="*/ 161189 h 1624467"/>
              <a:gd name="connsiteX485" fmla="*/ 1074587 w 2198808"/>
              <a:gd name="connsiteY485" fmla="*/ 161223 h 1624467"/>
              <a:gd name="connsiteX486" fmla="*/ 1056541 w 2198808"/>
              <a:gd name="connsiteY486" fmla="*/ 162498 h 1624467"/>
              <a:gd name="connsiteX487" fmla="*/ 1042404 w 2198808"/>
              <a:gd name="connsiteY487" fmla="*/ 160645 h 1624467"/>
              <a:gd name="connsiteX488" fmla="*/ 1004800 w 2198808"/>
              <a:gd name="connsiteY488" fmla="*/ 164860 h 1624467"/>
              <a:gd name="connsiteX489" fmla="*/ 989116 w 2198808"/>
              <a:gd name="connsiteY489" fmla="*/ 168547 h 1624467"/>
              <a:gd name="connsiteX490" fmla="*/ 989677 w 2198808"/>
              <a:gd name="connsiteY490" fmla="*/ 170705 h 1624467"/>
              <a:gd name="connsiteX491" fmla="*/ 996763 w 2198808"/>
              <a:gd name="connsiteY491" fmla="*/ 169006 h 1624467"/>
              <a:gd name="connsiteX492" fmla="*/ 998342 w 2198808"/>
              <a:gd name="connsiteY492" fmla="*/ 172982 h 1624467"/>
              <a:gd name="connsiteX493" fmla="*/ 1004885 w 2198808"/>
              <a:gd name="connsiteY493" fmla="*/ 171538 h 1624467"/>
              <a:gd name="connsiteX494" fmla="*/ 1007263 w 2198808"/>
              <a:gd name="connsiteY494" fmla="*/ 174562 h 1624467"/>
              <a:gd name="connsiteX495" fmla="*/ 1008369 w 2198808"/>
              <a:gd name="connsiteY495" fmla="*/ 173526 h 1624467"/>
              <a:gd name="connsiteX496" fmla="*/ 1004885 w 2198808"/>
              <a:gd name="connsiteY496" fmla="*/ 171555 h 1624467"/>
              <a:gd name="connsiteX497" fmla="*/ 1012022 w 2198808"/>
              <a:gd name="connsiteY497" fmla="*/ 167765 h 1624467"/>
              <a:gd name="connsiteX498" fmla="*/ 1028181 w 2198808"/>
              <a:gd name="connsiteY498" fmla="*/ 165064 h 1624467"/>
              <a:gd name="connsiteX499" fmla="*/ 1031750 w 2198808"/>
              <a:gd name="connsiteY499" fmla="*/ 167544 h 1624467"/>
              <a:gd name="connsiteX500" fmla="*/ 1027722 w 2198808"/>
              <a:gd name="connsiteY500" fmla="*/ 170620 h 1624467"/>
              <a:gd name="connsiteX501" fmla="*/ 1015811 w 2198808"/>
              <a:gd name="connsiteY501" fmla="*/ 174324 h 1624467"/>
              <a:gd name="connsiteX502" fmla="*/ 1027468 w 2198808"/>
              <a:gd name="connsiteY502" fmla="*/ 175293 h 1624467"/>
              <a:gd name="connsiteX503" fmla="*/ 1040484 w 2198808"/>
              <a:gd name="connsiteY503" fmla="*/ 179150 h 1624467"/>
              <a:gd name="connsiteX504" fmla="*/ 1040484 w 2198808"/>
              <a:gd name="connsiteY504" fmla="*/ 175871 h 1624467"/>
              <a:gd name="connsiteX505" fmla="*/ 1060773 w 2198808"/>
              <a:gd name="connsiteY505" fmla="*/ 170841 h 1624467"/>
              <a:gd name="connsiteX506" fmla="*/ 1056983 w 2198808"/>
              <a:gd name="connsiteY506" fmla="*/ 168496 h 1624467"/>
              <a:gd name="connsiteX507" fmla="*/ 1063763 w 2198808"/>
              <a:gd name="connsiteY507" fmla="*/ 168428 h 1624467"/>
              <a:gd name="connsiteX508" fmla="*/ 1077816 w 2198808"/>
              <a:gd name="connsiteY508" fmla="*/ 169533 h 1624467"/>
              <a:gd name="connsiteX509" fmla="*/ 1083458 w 2198808"/>
              <a:gd name="connsiteY509" fmla="*/ 168173 h 1624467"/>
              <a:gd name="connsiteX510" fmla="*/ 1117052 w 2198808"/>
              <a:gd name="connsiteY510" fmla="*/ 164758 h 1624467"/>
              <a:gd name="connsiteX511" fmla="*/ 1117052 w 2198808"/>
              <a:gd name="connsiteY511" fmla="*/ 172931 h 1624467"/>
              <a:gd name="connsiteX512" fmla="*/ 1122999 w 2198808"/>
              <a:gd name="connsiteY512" fmla="*/ 164112 h 1624467"/>
              <a:gd name="connsiteX513" fmla="*/ 1120909 w 2198808"/>
              <a:gd name="connsiteY513" fmla="*/ 163483 h 1624467"/>
              <a:gd name="connsiteX514" fmla="*/ 1117018 w 2198808"/>
              <a:gd name="connsiteY514" fmla="*/ 164792 h 1624467"/>
              <a:gd name="connsiteX515" fmla="*/ 1122030 w 2198808"/>
              <a:gd name="connsiteY515" fmla="*/ 161427 h 1624467"/>
              <a:gd name="connsiteX516" fmla="*/ 1161537 w 2198808"/>
              <a:gd name="connsiteY516" fmla="*/ 157961 h 1624467"/>
              <a:gd name="connsiteX517" fmla="*/ 1175743 w 2198808"/>
              <a:gd name="connsiteY517" fmla="*/ 161036 h 1624467"/>
              <a:gd name="connsiteX518" fmla="*/ 1180637 w 2198808"/>
              <a:gd name="connsiteY518" fmla="*/ 161223 h 1624467"/>
              <a:gd name="connsiteX519" fmla="*/ 1203814 w 2198808"/>
              <a:gd name="connsiteY519" fmla="*/ 157706 h 1624467"/>
              <a:gd name="connsiteX520" fmla="*/ 1204765 w 2198808"/>
              <a:gd name="connsiteY520" fmla="*/ 151843 h 1624467"/>
              <a:gd name="connsiteX521" fmla="*/ 1222829 w 2198808"/>
              <a:gd name="connsiteY521" fmla="*/ 153917 h 1624467"/>
              <a:gd name="connsiteX522" fmla="*/ 1209286 w 2198808"/>
              <a:gd name="connsiteY522" fmla="*/ 155378 h 1624467"/>
              <a:gd name="connsiteX523" fmla="*/ 1217255 w 2198808"/>
              <a:gd name="connsiteY523" fmla="*/ 157978 h 1624467"/>
              <a:gd name="connsiteX524" fmla="*/ 1217272 w 2198808"/>
              <a:gd name="connsiteY524" fmla="*/ 157995 h 1624467"/>
              <a:gd name="connsiteX525" fmla="*/ 1209167 w 2198808"/>
              <a:gd name="connsiteY525" fmla="*/ 163619 h 1624467"/>
              <a:gd name="connsiteX526" fmla="*/ 1210119 w 2198808"/>
              <a:gd name="connsiteY526" fmla="*/ 166967 h 1624467"/>
              <a:gd name="connsiteX527" fmla="*/ 1231562 w 2198808"/>
              <a:gd name="connsiteY527" fmla="*/ 169566 h 1624467"/>
              <a:gd name="connsiteX528" fmla="*/ 1248844 w 2198808"/>
              <a:gd name="connsiteY528" fmla="*/ 170654 h 1624467"/>
              <a:gd name="connsiteX529" fmla="*/ 1249370 w 2198808"/>
              <a:gd name="connsiteY529" fmla="*/ 163126 h 1624467"/>
              <a:gd name="connsiteX530" fmla="*/ 1236626 w 2198808"/>
              <a:gd name="connsiteY530" fmla="*/ 161988 h 1624467"/>
              <a:gd name="connsiteX531" fmla="*/ 1251630 w 2198808"/>
              <a:gd name="connsiteY531" fmla="*/ 153713 h 1624467"/>
              <a:gd name="connsiteX532" fmla="*/ 1235742 w 2198808"/>
              <a:gd name="connsiteY532" fmla="*/ 148037 h 1624467"/>
              <a:gd name="connsiteX533" fmla="*/ 1204511 w 2198808"/>
              <a:gd name="connsiteY533" fmla="*/ 149396 h 1624467"/>
              <a:gd name="connsiteX534" fmla="*/ 1171784 w 2198808"/>
              <a:gd name="connsiteY534" fmla="*/ 152421 h 1624467"/>
              <a:gd name="connsiteX535" fmla="*/ 1158445 w 2198808"/>
              <a:gd name="connsiteY535" fmla="*/ 153033 h 1624467"/>
              <a:gd name="connsiteX536" fmla="*/ 1134383 w 2198808"/>
              <a:gd name="connsiteY536" fmla="*/ 150824 h 1624467"/>
              <a:gd name="connsiteX537" fmla="*/ 1124935 w 2198808"/>
              <a:gd name="connsiteY537" fmla="*/ 142379 h 1624467"/>
              <a:gd name="connsiteX538" fmla="*/ 1140807 w 2198808"/>
              <a:gd name="connsiteY538" fmla="*/ 141070 h 1624467"/>
              <a:gd name="connsiteX539" fmla="*/ 1150390 w 2198808"/>
              <a:gd name="connsiteY539" fmla="*/ 144673 h 1624467"/>
              <a:gd name="connsiteX540" fmla="*/ 1160959 w 2198808"/>
              <a:gd name="connsiteY540" fmla="*/ 145047 h 1624467"/>
              <a:gd name="connsiteX541" fmla="*/ 1179617 w 2198808"/>
              <a:gd name="connsiteY541" fmla="*/ 140459 h 1624467"/>
              <a:gd name="connsiteX542" fmla="*/ 1207739 w 2198808"/>
              <a:gd name="connsiteY542" fmla="*/ 136839 h 1624467"/>
              <a:gd name="connsiteX543" fmla="*/ 1211852 w 2198808"/>
              <a:gd name="connsiteY543" fmla="*/ 135990 h 1624467"/>
              <a:gd name="connsiteX544" fmla="*/ 1241690 w 2198808"/>
              <a:gd name="connsiteY544" fmla="*/ 133458 h 1624467"/>
              <a:gd name="connsiteX545" fmla="*/ 1302743 w 2198808"/>
              <a:gd name="connsiteY545" fmla="*/ 134290 h 1624467"/>
              <a:gd name="connsiteX546" fmla="*/ 1304426 w 2198808"/>
              <a:gd name="connsiteY546" fmla="*/ 134443 h 1624467"/>
              <a:gd name="connsiteX547" fmla="*/ 1332752 w 2198808"/>
              <a:gd name="connsiteY547" fmla="*/ 137655 h 1624467"/>
              <a:gd name="connsiteX548" fmla="*/ 1356235 w 2198808"/>
              <a:gd name="connsiteY548" fmla="*/ 140391 h 1624467"/>
              <a:gd name="connsiteX549" fmla="*/ 1376830 w 2198808"/>
              <a:gd name="connsiteY549" fmla="*/ 138691 h 1624467"/>
              <a:gd name="connsiteX550" fmla="*/ 1377680 w 2198808"/>
              <a:gd name="connsiteY550" fmla="*/ 132404 h 1624467"/>
              <a:gd name="connsiteX551" fmla="*/ 1382846 w 2198808"/>
              <a:gd name="connsiteY551" fmla="*/ 133475 h 1624467"/>
              <a:gd name="connsiteX552" fmla="*/ 1373873 w 2198808"/>
              <a:gd name="connsiteY552" fmla="*/ 129329 h 1624467"/>
              <a:gd name="connsiteX553" fmla="*/ 1372888 w 2198808"/>
              <a:gd name="connsiteY553" fmla="*/ 134103 h 1624467"/>
              <a:gd name="connsiteX554" fmla="*/ 1351358 w 2198808"/>
              <a:gd name="connsiteY554" fmla="*/ 133985 h 1624467"/>
              <a:gd name="connsiteX555" fmla="*/ 1344936 w 2198808"/>
              <a:gd name="connsiteY555" fmla="*/ 131062 h 1624467"/>
              <a:gd name="connsiteX556" fmla="*/ 1361316 w 2198808"/>
              <a:gd name="connsiteY556" fmla="*/ 128258 h 1624467"/>
              <a:gd name="connsiteX557" fmla="*/ 1365343 w 2198808"/>
              <a:gd name="connsiteY557" fmla="*/ 128241 h 1624467"/>
              <a:gd name="connsiteX558" fmla="*/ 1383967 w 2198808"/>
              <a:gd name="connsiteY558" fmla="*/ 127340 h 1624467"/>
              <a:gd name="connsiteX559" fmla="*/ 1398053 w 2198808"/>
              <a:gd name="connsiteY559" fmla="*/ 126780 h 1624467"/>
              <a:gd name="connsiteX560" fmla="*/ 1404663 w 2198808"/>
              <a:gd name="connsiteY560" fmla="*/ 125743 h 1624467"/>
              <a:gd name="connsiteX561" fmla="*/ 1416728 w 2198808"/>
              <a:gd name="connsiteY561" fmla="*/ 120612 h 1624467"/>
              <a:gd name="connsiteX562" fmla="*/ 1428096 w 2198808"/>
              <a:gd name="connsiteY562" fmla="*/ 124435 h 1624467"/>
              <a:gd name="connsiteX563" fmla="*/ 1412769 w 2198808"/>
              <a:gd name="connsiteY563" fmla="*/ 115922 h 1624467"/>
              <a:gd name="connsiteX564" fmla="*/ 1408963 w 2198808"/>
              <a:gd name="connsiteY564" fmla="*/ 115259 h 1624467"/>
              <a:gd name="connsiteX565" fmla="*/ 1401316 w 2198808"/>
              <a:gd name="connsiteY565" fmla="*/ 112676 h 1624467"/>
              <a:gd name="connsiteX566" fmla="*/ 1396609 w 2198808"/>
              <a:gd name="connsiteY566" fmla="*/ 117077 h 1624467"/>
              <a:gd name="connsiteX567" fmla="*/ 1378699 w 2198808"/>
              <a:gd name="connsiteY567" fmla="*/ 114188 h 1624467"/>
              <a:gd name="connsiteX568" fmla="*/ 1375063 w 2198808"/>
              <a:gd name="connsiteY568" fmla="*/ 114087 h 1624467"/>
              <a:gd name="connsiteX569" fmla="*/ 1371376 w 2198808"/>
              <a:gd name="connsiteY569" fmla="*/ 114273 h 1624467"/>
              <a:gd name="connsiteX570" fmla="*/ 1359192 w 2198808"/>
              <a:gd name="connsiteY570" fmla="*/ 110518 h 1624467"/>
              <a:gd name="connsiteX571" fmla="*/ 1348572 w 2198808"/>
              <a:gd name="connsiteY571" fmla="*/ 108683 h 1624467"/>
              <a:gd name="connsiteX572" fmla="*/ 1330475 w 2198808"/>
              <a:gd name="connsiteY572" fmla="*/ 109974 h 1624467"/>
              <a:gd name="connsiteX573" fmla="*/ 1323168 w 2198808"/>
              <a:gd name="connsiteY573" fmla="*/ 112115 h 1624467"/>
              <a:gd name="connsiteX574" fmla="*/ 1359922 w 2198808"/>
              <a:gd name="connsiteY574" fmla="*/ 112115 h 1624467"/>
              <a:gd name="connsiteX575" fmla="*/ 1346091 w 2198808"/>
              <a:gd name="connsiteY575" fmla="*/ 115939 h 1624467"/>
              <a:gd name="connsiteX576" fmla="*/ 1303984 w 2198808"/>
              <a:gd name="connsiteY576" fmla="*/ 114070 h 1624467"/>
              <a:gd name="connsiteX577" fmla="*/ 1273840 w 2198808"/>
              <a:gd name="connsiteY577" fmla="*/ 114936 h 1624467"/>
              <a:gd name="connsiteX578" fmla="*/ 1254231 w 2198808"/>
              <a:gd name="connsiteY578" fmla="*/ 113628 h 1624467"/>
              <a:gd name="connsiteX579" fmla="*/ 1266567 w 2198808"/>
              <a:gd name="connsiteY579" fmla="*/ 108717 h 1624467"/>
              <a:gd name="connsiteX580" fmla="*/ 1267043 w 2198808"/>
              <a:gd name="connsiteY580" fmla="*/ 109023 h 1624467"/>
              <a:gd name="connsiteX581" fmla="*/ 1266533 w 2198808"/>
              <a:gd name="connsiteY581" fmla="*/ 108734 h 1624467"/>
              <a:gd name="connsiteX582" fmla="*/ 1265921 w 2198808"/>
              <a:gd name="connsiteY582" fmla="*/ 108190 h 1624467"/>
              <a:gd name="connsiteX583" fmla="*/ 1256813 w 2198808"/>
              <a:gd name="connsiteY583" fmla="*/ 109210 h 1624467"/>
              <a:gd name="connsiteX584" fmla="*/ 1248368 w 2198808"/>
              <a:gd name="connsiteY584" fmla="*/ 108411 h 1624467"/>
              <a:gd name="connsiteX585" fmla="*/ 1226771 w 2198808"/>
              <a:gd name="connsiteY585" fmla="*/ 98471 h 1624467"/>
              <a:gd name="connsiteX586" fmla="*/ 1228538 w 2198808"/>
              <a:gd name="connsiteY586" fmla="*/ 97264 h 1624467"/>
              <a:gd name="connsiteX587" fmla="*/ 1258631 w 2198808"/>
              <a:gd name="connsiteY587" fmla="*/ 101869 h 1624467"/>
              <a:gd name="connsiteX588" fmla="*/ 1260178 w 2198808"/>
              <a:gd name="connsiteY588" fmla="*/ 101461 h 1624467"/>
              <a:gd name="connsiteX589" fmla="*/ 1280058 w 2198808"/>
              <a:gd name="connsiteY589" fmla="*/ 100000 h 1624467"/>
              <a:gd name="connsiteX590" fmla="*/ 1308300 w 2198808"/>
              <a:gd name="connsiteY590" fmla="*/ 100204 h 1624467"/>
              <a:gd name="connsiteX591" fmla="*/ 1306805 w 2198808"/>
              <a:gd name="connsiteY591" fmla="*/ 93016 h 1624467"/>
              <a:gd name="connsiteX592" fmla="*/ 1308062 w 2198808"/>
              <a:gd name="connsiteY592" fmla="*/ 92031 h 1624467"/>
              <a:gd name="connsiteX593" fmla="*/ 1354995 w 2198808"/>
              <a:gd name="connsiteY593" fmla="*/ 94732 h 1624467"/>
              <a:gd name="connsiteX594" fmla="*/ 1344426 w 2198808"/>
              <a:gd name="connsiteY594" fmla="*/ 100374 h 1624467"/>
              <a:gd name="connsiteX595" fmla="*/ 1363423 w 2198808"/>
              <a:gd name="connsiteY595" fmla="*/ 100221 h 1624467"/>
              <a:gd name="connsiteX596" fmla="*/ 1363389 w 2198808"/>
              <a:gd name="connsiteY596" fmla="*/ 100255 h 1624467"/>
              <a:gd name="connsiteX597" fmla="*/ 1370628 w 2198808"/>
              <a:gd name="connsiteY597" fmla="*/ 105811 h 1624467"/>
              <a:gd name="connsiteX598" fmla="*/ 1377068 w 2198808"/>
              <a:gd name="connsiteY598" fmla="*/ 109736 h 1624467"/>
              <a:gd name="connsiteX599" fmla="*/ 1376643 w 2198808"/>
              <a:gd name="connsiteY599" fmla="*/ 102277 h 1624467"/>
              <a:gd name="connsiteX600" fmla="*/ 1382709 w 2198808"/>
              <a:gd name="connsiteY600" fmla="*/ 103908 h 1624467"/>
              <a:gd name="connsiteX601" fmla="*/ 1394995 w 2198808"/>
              <a:gd name="connsiteY601" fmla="*/ 95701 h 1624467"/>
              <a:gd name="connsiteX602" fmla="*/ 1402709 w 2198808"/>
              <a:gd name="connsiteY602" fmla="*/ 94970 h 1624467"/>
              <a:gd name="connsiteX603" fmla="*/ 1403338 w 2198808"/>
              <a:gd name="connsiteY603" fmla="*/ 102294 h 1624467"/>
              <a:gd name="connsiteX604" fmla="*/ 1415658 w 2198808"/>
              <a:gd name="connsiteY604" fmla="*/ 95684 h 1624467"/>
              <a:gd name="connsiteX605" fmla="*/ 1429336 w 2198808"/>
              <a:gd name="connsiteY605" fmla="*/ 101087 h 1624467"/>
              <a:gd name="connsiteX606" fmla="*/ 1423627 w 2198808"/>
              <a:gd name="connsiteY606" fmla="*/ 98267 h 1624467"/>
              <a:gd name="connsiteX607" fmla="*/ 1440790 w 2198808"/>
              <a:gd name="connsiteY607" fmla="*/ 97043 h 1624467"/>
              <a:gd name="connsiteX608" fmla="*/ 1454213 w 2198808"/>
              <a:gd name="connsiteY608" fmla="*/ 98453 h 1624467"/>
              <a:gd name="connsiteX609" fmla="*/ 1493789 w 2198808"/>
              <a:gd name="connsiteY609" fmla="*/ 102005 h 1624467"/>
              <a:gd name="connsiteX610" fmla="*/ 1510611 w 2198808"/>
              <a:gd name="connsiteY610" fmla="*/ 103483 h 1624467"/>
              <a:gd name="connsiteX611" fmla="*/ 1528453 w 2198808"/>
              <a:gd name="connsiteY611" fmla="*/ 107408 h 1624467"/>
              <a:gd name="connsiteX612" fmla="*/ 1540381 w 2198808"/>
              <a:gd name="connsiteY612" fmla="*/ 105556 h 1624467"/>
              <a:gd name="connsiteX613" fmla="*/ 1557510 w 2198808"/>
              <a:gd name="connsiteY613" fmla="*/ 116058 h 1624467"/>
              <a:gd name="connsiteX614" fmla="*/ 1570747 w 2198808"/>
              <a:gd name="connsiteY614" fmla="*/ 116126 h 1624467"/>
              <a:gd name="connsiteX615" fmla="*/ 1596456 w 2198808"/>
              <a:gd name="connsiteY615" fmla="*/ 115072 h 1624467"/>
              <a:gd name="connsiteX616" fmla="*/ 1591494 w 2198808"/>
              <a:gd name="connsiteY616" fmla="*/ 112115 h 1624467"/>
              <a:gd name="connsiteX617" fmla="*/ 1619923 w 2198808"/>
              <a:gd name="connsiteY617" fmla="*/ 114868 h 1624467"/>
              <a:gd name="connsiteX618" fmla="*/ 1631070 w 2198808"/>
              <a:gd name="connsiteY618" fmla="*/ 114936 h 1624467"/>
              <a:gd name="connsiteX619" fmla="*/ 1664493 w 2198808"/>
              <a:gd name="connsiteY619" fmla="*/ 120136 h 1624467"/>
              <a:gd name="connsiteX620" fmla="*/ 1669540 w 2198808"/>
              <a:gd name="connsiteY620" fmla="*/ 120340 h 1624467"/>
              <a:gd name="connsiteX621" fmla="*/ 1689115 w 2198808"/>
              <a:gd name="connsiteY621" fmla="*/ 119966 h 1624467"/>
              <a:gd name="connsiteX622" fmla="*/ 1703797 w 2198808"/>
              <a:gd name="connsiteY622" fmla="*/ 122753 h 1624467"/>
              <a:gd name="connsiteX623" fmla="*/ 1729846 w 2198808"/>
              <a:gd name="connsiteY623" fmla="*/ 125454 h 1624467"/>
              <a:gd name="connsiteX624" fmla="*/ 1735657 w 2198808"/>
              <a:gd name="connsiteY624" fmla="*/ 124826 h 1624467"/>
              <a:gd name="connsiteX625" fmla="*/ 1758291 w 2198808"/>
              <a:gd name="connsiteY625" fmla="*/ 124724 h 1624467"/>
              <a:gd name="connsiteX626" fmla="*/ 1766618 w 2198808"/>
              <a:gd name="connsiteY626" fmla="*/ 125590 h 1624467"/>
              <a:gd name="connsiteX627" fmla="*/ 1804884 w 2198808"/>
              <a:gd name="connsiteY627" fmla="*/ 131147 h 1624467"/>
              <a:gd name="connsiteX628" fmla="*/ 1847636 w 2198808"/>
              <a:gd name="connsiteY628" fmla="*/ 138114 h 1624467"/>
              <a:gd name="connsiteX629" fmla="*/ 1837849 w 2198808"/>
              <a:gd name="connsiteY629" fmla="*/ 133169 h 1624467"/>
              <a:gd name="connsiteX630" fmla="*/ 1823354 w 2198808"/>
              <a:gd name="connsiteY630" fmla="*/ 127460 h 1624467"/>
              <a:gd name="connsiteX631" fmla="*/ 1813380 w 2198808"/>
              <a:gd name="connsiteY631" fmla="*/ 125760 h 1624467"/>
              <a:gd name="connsiteX632" fmla="*/ 1806804 w 2198808"/>
              <a:gd name="connsiteY632" fmla="*/ 123738 h 1624467"/>
              <a:gd name="connsiteX633" fmla="*/ 1817900 w 2198808"/>
              <a:gd name="connsiteY633" fmla="*/ 121580 h 1624467"/>
              <a:gd name="connsiteX634" fmla="*/ 1803406 w 2198808"/>
              <a:gd name="connsiteY634" fmla="*/ 117706 h 1624467"/>
              <a:gd name="connsiteX635" fmla="*/ 1789692 w 2198808"/>
              <a:gd name="connsiteY635" fmla="*/ 114715 h 1624467"/>
              <a:gd name="connsiteX636" fmla="*/ 1789268 w 2198808"/>
              <a:gd name="connsiteY636" fmla="*/ 112880 h 1624467"/>
              <a:gd name="connsiteX637" fmla="*/ 1794603 w 2198808"/>
              <a:gd name="connsiteY637" fmla="*/ 110909 h 1624467"/>
              <a:gd name="connsiteX638" fmla="*/ 1828606 w 2198808"/>
              <a:gd name="connsiteY638" fmla="*/ 117298 h 1624467"/>
              <a:gd name="connsiteX639" fmla="*/ 1850083 w 2198808"/>
              <a:gd name="connsiteY639" fmla="*/ 122056 h 1624467"/>
              <a:gd name="connsiteX640" fmla="*/ 1862199 w 2198808"/>
              <a:gd name="connsiteY640" fmla="*/ 117094 h 1624467"/>
              <a:gd name="connsiteX641" fmla="*/ 1860245 w 2198808"/>
              <a:gd name="connsiteY641" fmla="*/ 122668 h 1624467"/>
              <a:gd name="connsiteX642" fmla="*/ 1872004 w 2198808"/>
              <a:gd name="connsiteY642" fmla="*/ 119133 h 1624467"/>
              <a:gd name="connsiteX643" fmla="*/ 1871358 w 2198808"/>
              <a:gd name="connsiteY643" fmla="*/ 125607 h 1624467"/>
              <a:gd name="connsiteX644" fmla="*/ 1895198 w 2198808"/>
              <a:gd name="connsiteY644" fmla="*/ 129634 h 1624467"/>
              <a:gd name="connsiteX645" fmla="*/ 1908673 w 2198808"/>
              <a:gd name="connsiteY645" fmla="*/ 135463 h 1624467"/>
              <a:gd name="connsiteX646" fmla="*/ 1939327 w 2198808"/>
              <a:gd name="connsiteY646" fmla="*/ 144061 h 1624467"/>
              <a:gd name="connsiteX647" fmla="*/ 1973346 w 2198808"/>
              <a:gd name="connsiteY647" fmla="*/ 153848 h 1624467"/>
              <a:gd name="connsiteX648" fmla="*/ 1954111 w 2198808"/>
              <a:gd name="connsiteY648" fmla="*/ 142906 h 1624467"/>
              <a:gd name="connsiteX649" fmla="*/ 1922522 w 2198808"/>
              <a:gd name="connsiteY649" fmla="*/ 128836 h 1624467"/>
              <a:gd name="connsiteX650" fmla="*/ 1915640 w 2198808"/>
              <a:gd name="connsiteY650" fmla="*/ 124010 h 1624467"/>
              <a:gd name="connsiteX651" fmla="*/ 1915606 w 2198808"/>
              <a:gd name="connsiteY651" fmla="*/ 124044 h 1624467"/>
              <a:gd name="connsiteX652" fmla="*/ 1925376 w 2198808"/>
              <a:gd name="connsiteY652" fmla="*/ 124384 h 1624467"/>
              <a:gd name="connsiteX653" fmla="*/ 1955793 w 2198808"/>
              <a:gd name="connsiteY653" fmla="*/ 126406 h 1624467"/>
              <a:gd name="connsiteX654" fmla="*/ 1939786 w 2198808"/>
              <a:gd name="connsiteY654" fmla="*/ 120255 h 1624467"/>
              <a:gd name="connsiteX655" fmla="*/ 1916898 w 2198808"/>
              <a:gd name="connsiteY655" fmla="*/ 105964 h 1624467"/>
              <a:gd name="connsiteX656" fmla="*/ 1947789 w 2198808"/>
              <a:gd name="connsiteY656" fmla="*/ 113815 h 1624467"/>
              <a:gd name="connsiteX657" fmla="*/ 1928894 w 2198808"/>
              <a:gd name="connsiteY657" fmla="*/ 97944 h 1624467"/>
              <a:gd name="connsiteX658" fmla="*/ 1939429 w 2198808"/>
              <a:gd name="connsiteY658" fmla="*/ 99252 h 1624467"/>
              <a:gd name="connsiteX659" fmla="*/ 1939922 w 2198808"/>
              <a:gd name="connsiteY659" fmla="*/ 98012 h 1624467"/>
              <a:gd name="connsiteX660" fmla="*/ 1902505 w 2198808"/>
              <a:gd name="connsiteY660" fmla="*/ 83364 h 1624467"/>
              <a:gd name="connsiteX661" fmla="*/ 1914009 w 2198808"/>
              <a:gd name="connsiteY661" fmla="*/ 80102 h 1624467"/>
              <a:gd name="connsiteX662" fmla="*/ 1902012 w 2198808"/>
              <a:gd name="connsiteY662" fmla="*/ 73033 h 1624467"/>
              <a:gd name="connsiteX663" fmla="*/ 1915623 w 2198808"/>
              <a:gd name="connsiteY663" fmla="*/ 74732 h 1624467"/>
              <a:gd name="connsiteX664" fmla="*/ 1918597 w 2198808"/>
              <a:gd name="connsiteY664" fmla="*/ 76058 h 1624467"/>
              <a:gd name="connsiteX665" fmla="*/ 1918868 w 2198808"/>
              <a:gd name="connsiteY665" fmla="*/ 75106 h 1624467"/>
              <a:gd name="connsiteX666" fmla="*/ 1915589 w 2198808"/>
              <a:gd name="connsiteY666" fmla="*/ 74766 h 1624467"/>
              <a:gd name="connsiteX667" fmla="*/ 1905462 w 2198808"/>
              <a:gd name="connsiteY667" fmla="*/ 70824 h 1624467"/>
              <a:gd name="connsiteX668" fmla="*/ 1902029 w 2198808"/>
              <a:gd name="connsiteY668" fmla="*/ 73067 h 1624467"/>
              <a:gd name="connsiteX669" fmla="*/ 1887739 w 2198808"/>
              <a:gd name="connsiteY669" fmla="*/ 64435 h 1624467"/>
              <a:gd name="connsiteX670" fmla="*/ 1888095 w 2198808"/>
              <a:gd name="connsiteY670" fmla="*/ 63245 h 1624467"/>
              <a:gd name="connsiteX671" fmla="*/ 1904884 w 2198808"/>
              <a:gd name="connsiteY671" fmla="*/ 66933 h 1624467"/>
              <a:gd name="connsiteX672" fmla="*/ 1923813 w 2198808"/>
              <a:gd name="connsiteY672" fmla="*/ 71351 h 1624467"/>
              <a:gd name="connsiteX673" fmla="*/ 1937339 w 2198808"/>
              <a:gd name="connsiteY673" fmla="*/ 76143 h 1624467"/>
              <a:gd name="connsiteX674" fmla="*/ 1952752 w 2198808"/>
              <a:gd name="connsiteY674" fmla="*/ 78878 h 1624467"/>
              <a:gd name="connsiteX675" fmla="*/ 1962488 w 2198808"/>
              <a:gd name="connsiteY675" fmla="*/ 80900 h 1624467"/>
              <a:gd name="connsiteX676" fmla="*/ 1983032 w 2198808"/>
              <a:gd name="connsiteY676" fmla="*/ 87578 h 1624467"/>
              <a:gd name="connsiteX677" fmla="*/ 1959769 w 2198808"/>
              <a:gd name="connsiteY677" fmla="*/ 74715 h 1624467"/>
              <a:gd name="connsiteX678" fmla="*/ 1959820 w 2198808"/>
              <a:gd name="connsiteY678" fmla="*/ 74749 h 1624467"/>
              <a:gd name="connsiteX679" fmla="*/ 1956371 w 2198808"/>
              <a:gd name="connsiteY679" fmla="*/ 73016 h 1624467"/>
              <a:gd name="connsiteX680" fmla="*/ 1956421 w 2198808"/>
              <a:gd name="connsiteY680" fmla="*/ 73050 h 1624467"/>
              <a:gd name="connsiteX681" fmla="*/ 1951273 w 2198808"/>
              <a:gd name="connsiteY681" fmla="*/ 71317 h 1624467"/>
              <a:gd name="connsiteX682" fmla="*/ 1951324 w 2198808"/>
              <a:gd name="connsiteY682" fmla="*/ 71351 h 1624467"/>
              <a:gd name="connsiteX683" fmla="*/ 1931783 w 2198808"/>
              <a:gd name="connsiteY683" fmla="*/ 63415 h 1624467"/>
              <a:gd name="connsiteX684" fmla="*/ 1923236 w 2198808"/>
              <a:gd name="connsiteY684" fmla="*/ 59609 h 1624467"/>
              <a:gd name="connsiteX685" fmla="*/ 1927093 w 2198808"/>
              <a:gd name="connsiteY685" fmla="*/ 57230 h 1624467"/>
              <a:gd name="connsiteX686" fmla="*/ 1947773 w 2198808"/>
              <a:gd name="connsiteY686" fmla="*/ 64333 h 1624467"/>
              <a:gd name="connsiteX687" fmla="*/ 1951715 w 2198808"/>
              <a:gd name="connsiteY687" fmla="*/ 65845 h 1624467"/>
              <a:gd name="connsiteX688" fmla="*/ 1978834 w 2198808"/>
              <a:gd name="connsiteY688" fmla="*/ 75378 h 1624467"/>
              <a:gd name="connsiteX689" fmla="*/ 2018800 w 2198808"/>
              <a:gd name="connsiteY689" fmla="*/ 97332 h 1624467"/>
              <a:gd name="connsiteX690" fmla="*/ 2040585 w 2198808"/>
              <a:gd name="connsiteY690" fmla="*/ 117213 h 1624467"/>
              <a:gd name="connsiteX691" fmla="*/ 2057373 w 2198808"/>
              <a:gd name="connsiteY691" fmla="*/ 128258 h 1624467"/>
              <a:gd name="connsiteX692" fmla="*/ 2071035 w 2198808"/>
              <a:gd name="connsiteY692" fmla="*/ 134070 h 1624467"/>
              <a:gd name="connsiteX693" fmla="*/ 2075844 w 2198808"/>
              <a:gd name="connsiteY693" fmla="*/ 129465 h 1624467"/>
              <a:gd name="connsiteX694" fmla="*/ 2080908 w 2198808"/>
              <a:gd name="connsiteY694" fmla="*/ 134036 h 1624467"/>
              <a:gd name="connsiteX695" fmla="*/ 2082369 w 2198808"/>
              <a:gd name="connsiteY695" fmla="*/ 139830 h 1624467"/>
              <a:gd name="connsiteX696" fmla="*/ 2076880 w 2198808"/>
              <a:gd name="connsiteY696" fmla="*/ 144095 h 1624467"/>
              <a:gd name="connsiteX697" fmla="*/ 2066923 w 2198808"/>
              <a:gd name="connsiteY697" fmla="*/ 143279 h 1624467"/>
              <a:gd name="connsiteX698" fmla="*/ 2092156 w 2198808"/>
              <a:gd name="connsiteY698" fmla="*/ 155480 h 1624467"/>
              <a:gd name="connsiteX699" fmla="*/ 2106209 w 2198808"/>
              <a:gd name="connsiteY699" fmla="*/ 170841 h 1624467"/>
              <a:gd name="connsiteX700" fmla="*/ 2110797 w 2198808"/>
              <a:gd name="connsiteY700" fmla="*/ 172795 h 1624467"/>
              <a:gd name="connsiteX701" fmla="*/ 2114009 w 2198808"/>
              <a:gd name="connsiteY701" fmla="*/ 179966 h 1624467"/>
              <a:gd name="connsiteX702" fmla="*/ 2109081 w 2198808"/>
              <a:gd name="connsiteY702" fmla="*/ 184724 h 1624467"/>
              <a:gd name="connsiteX703" fmla="*/ 2100109 w 2198808"/>
              <a:gd name="connsiteY703" fmla="*/ 187120 h 1624467"/>
              <a:gd name="connsiteX704" fmla="*/ 2096744 w 2198808"/>
              <a:gd name="connsiteY704" fmla="*/ 190858 h 1624467"/>
              <a:gd name="connsiteX705" fmla="*/ 2100449 w 2198808"/>
              <a:gd name="connsiteY705" fmla="*/ 190671 h 1624467"/>
              <a:gd name="connsiteX706" fmla="*/ 2108690 w 2198808"/>
              <a:gd name="connsiteY706" fmla="*/ 202056 h 1624467"/>
              <a:gd name="connsiteX707" fmla="*/ 2111392 w 2198808"/>
              <a:gd name="connsiteY707" fmla="*/ 218436 h 1624467"/>
              <a:gd name="connsiteX708" fmla="*/ 2104493 w 2198808"/>
              <a:gd name="connsiteY708" fmla="*/ 218453 h 1624467"/>
              <a:gd name="connsiteX709" fmla="*/ 2097900 w 2198808"/>
              <a:gd name="connsiteY709" fmla="*/ 219082 h 1624467"/>
              <a:gd name="connsiteX710" fmla="*/ 2122828 w 2198808"/>
              <a:gd name="connsiteY710" fmla="*/ 234528 h 1624467"/>
              <a:gd name="connsiteX711" fmla="*/ 2111018 w 2198808"/>
              <a:gd name="connsiteY711" fmla="*/ 238674 h 1624467"/>
              <a:gd name="connsiteX712" fmla="*/ 2127314 w 2198808"/>
              <a:gd name="connsiteY712" fmla="*/ 254103 h 1624467"/>
              <a:gd name="connsiteX713" fmla="*/ 2115402 w 2198808"/>
              <a:gd name="connsiteY713" fmla="*/ 259677 h 1624467"/>
              <a:gd name="connsiteX714" fmla="*/ 2130593 w 2198808"/>
              <a:gd name="connsiteY714" fmla="*/ 270195 h 1624467"/>
              <a:gd name="connsiteX715" fmla="*/ 2136336 w 2198808"/>
              <a:gd name="connsiteY715" fmla="*/ 274188 h 1624467"/>
              <a:gd name="connsiteX716" fmla="*/ 2136031 w 2198808"/>
              <a:gd name="connsiteY716" fmla="*/ 276091 h 1624467"/>
              <a:gd name="connsiteX717" fmla="*/ 2120958 w 2198808"/>
              <a:gd name="connsiteY717" fmla="*/ 279966 h 1624467"/>
              <a:gd name="connsiteX718" fmla="*/ 2125275 w 2198808"/>
              <a:gd name="connsiteY718" fmla="*/ 287425 h 1624467"/>
              <a:gd name="connsiteX719" fmla="*/ 2120738 w 2198808"/>
              <a:gd name="connsiteY719" fmla="*/ 290739 h 1624467"/>
              <a:gd name="connsiteX720" fmla="*/ 2127076 w 2198808"/>
              <a:gd name="connsiteY720" fmla="*/ 296329 h 1624467"/>
              <a:gd name="connsiteX721" fmla="*/ 2127840 w 2198808"/>
              <a:gd name="connsiteY721" fmla="*/ 308139 h 1624467"/>
              <a:gd name="connsiteX722" fmla="*/ 2132989 w 2198808"/>
              <a:gd name="connsiteY722" fmla="*/ 312914 h 1624467"/>
              <a:gd name="connsiteX723" fmla="*/ 2125495 w 2198808"/>
              <a:gd name="connsiteY723" fmla="*/ 317264 h 1624467"/>
              <a:gd name="connsiteX724" fmla="*/ 2129166 w 2198808"/>
              <a:gd name="connsiteY724" fmla="*/ 323874 h 1624467"/>
              <a:gd name="connsiteX725" fmla="*/ 2143321 w 2198808"/>
              <a:gd name="connsiteY725" fmla="*/ 322413 h 1624467"/>
              <a:gd name="connsiteX726" fmla="*/ 2151086 w 2198808"/>
              <a:gd name="connsiteY726" fmla="*/ 328581 h 1624467"/>
              <a:gd name="connsiteX727" fmla="*/ 2138494 w 2198808"/>
              <a:gd name="connsiteY727" fmla="*/ 345794 h 1624467"/>
              <a:gd name="connsiteX728" fmla="*/ 2143779 w 2198808"/>
              <a:gd name="connsiteY728" fmla="*/ 351452 h 1624467"/>
              <a:gd name="connsiteX729" fmla="*/ 2136115 w 2198808"/>
              <a:gd name="connsiteY729" fmla="*/ 354069 h 1624467"/>
              <a:gd name="connsiteX730" fmla="*/ 2153210 w 2198808"/>
              <a:gd name="connsiteY730" fmla="*/ 362922 h 1624467"/>
              <a:gd name="connsiteX731" fmla="*/ 2149863 w 2198808"/>
              <a:gd name="connsiteY731" fmla="*/ 369974 h 1624467"/>
              <a:gd name="connsiteX732" fmla="*/ 2170423 w 2198808"/>
              <a:gd name="connsiteY732" fmla="*/ 378028 h 1624467"/>
              <a:gd name="connsiteX733" fmla="*/ 2168384 w 2198808"/>
              <a:gd name="connsiteY733" fmla="*/ 382752 h 1624467"/>
              <a:gd name="connsiteX734" fmla="*/ 2168520 w 2198808"/>
              <a:gd name="connsiteY734" fmla="*/ 387357 h 1624467"/>
              <a:gd name="connsiteX735" fmla="*/ 2175215 w 2198808"/>
              <a:gd name="connsiteY735" fmla="*/ 399422 h 1624467"/>
              <a:gd name="connsiteX736" fmla="*/ 2182148 w 2198808"/>
              <a:gd name="connsiteY736" fmla="*/ 404961 h 1624467"/>
              <a:gd name="connsiteX737" fmla="*/ 2162488 w 2198808"/>
              <a:gd name="connsiteY737" fmla="*/ 418674 h 1624467"/>
              <a:gd name="connsiteX738" fmla="*/ 2176065 w 2198808"/>
              <a:gd name="connsiteY738" fmla="*/ 422786 h 1624467"/>
              <a:gd name="connsiteX739" fmla="*/ 2153312 w 2198808"/>
              <a:gd name="connsiteY739" fmla="*/ 431928 h 1624467"/>
              <a:gd name="connsiteX740" fmla="*/ 2165971 w 2198808"/>
              <a:gd name="connsiteY740" fmla="*/ 440696 h 1624467"/>
              <a:gd name="connsiteX741" fmla="*/ 2171120 w 2198808"/>
              <a:gd name="connsiteY741" fmla="*/ 429515 h 1624467"/>
              <a:gd name="connsiteX742" fmla="*/ 2171392 w 2198808"/>
              <a:gd name="connsiteY742" fmla="*/ 443500 h 1624467"/>
              <a:gd name="connsiteX743" fmla="*/ 2184663 w 2198808"/>
              <a:gd name="connsiteY743" fmla="*/ 446304 h 1624467"/>
              <a:gd name="connsiteX744" fmla="*/ 2166107 w 2198808"/>
              <a:gd name="connsiteY744" fmla="*/ 453423 h 1624467"/>
              <a:gd name="connsiteX745" fmla="*/ 2162930 w 2198808"/>
              <a:gd name="connsiteY745" fmla="*/ 447119 h 1624467"/>
              <a:gd name="connsiteX746" fmla="*/ 2162063 w 2198808"/>
              <a:gd name="connsiteY746" fmla="*/ 448190 h 1624467"/>
              <a:gd name="connsiteX747" fmla="*/ 2165309 w 2198808"/>
              <a:gd name="connsiteY747" fmla="*/ 459609 h 1624467"/>
              <a:gd name="connsiteX748" fmla="*/ 2180330 w 2198808"/>
              <a:gd name="connsiteY748" fmla="*/ 455395 h 1624467"/>
              <a:gd name="connsiteX749" fmla="*/ 2172122 w 2198808"/>
              <a:gd name="connsiteY749" fmla="*/ 461733 h 1624467"/>
              <a:gd name="connsiteX750" fmla="*/ 2163321 w 2198808"/>
              <a:gd name="connsiteY750" fmla="*/ 470382 h 1624467"/>
              <a:gd name="connsiteX751" fmla="*/ 2162742 w 2198808"/>
              <a:gd name="connsiteY751" fmla="*/ 472693 h 1624467"/>
              <a:gd name="connsiteX752" fmla="*/ 2159956 w 2198808"/>
              <a:gd name="connsiteY752" fmla="*/ 482310 h 1624467"/>
              <a:gd name="connsiteX753" fmla="*/ 2167891 w 2198808"/>
              <a:gd name="connsiteY753" fmla="*/ 495106 h 1624467"/>
              <a:gd name="connsiteX754" fmla="*/ 2161367 w 2198808"/>
              <a:gd name="connsiteY754" fmla="*/ 499813 h 1624467"/>
              <a:gd name="connsiteX755" fmla="*/ 2170118 w 2198808"/>
              <a:gd name="connsiteY755" fmla="*/ 509005 h 1624467"/>
              <a:gd name="connsiteX756" fmla="*/ 2180686 w 2198808"/>
              <a:gd name="connsiteY756" fmla="*/ 506219 h 1624467"/>
              <a:gd name="connsiteX757" fmla="*/ 2180652 w 2198808"/>
              <a:gd name="connsiteY757" fmla="*/ 506185 h 1624467"/>
              <a:gd name="connsiteX758" fmla="*/ 2170457 w 2198808"/>
              <a:gd name="connsiteY758" fmla="*/ 514698 h 1624467"/>
              <a:gd name="connsiteX759" fmla="*/ 2170423 w 2198808"/>
              <a:gd name="connsiteY759" fmla="*/ 514613 h 1624467"/>
              <a:gd name="connsiteX760" fmla="*/ 2170474 w 2198808"/>
              <a:gd name="connsiteY760" fmla="*/ 514681 h 1624467"/>
              <a:gd name="connsiteX761" fmla="*/ 2159735 w 2198808"/>
              <a:gd name="connsiteY761" fmla="*/ 532217 h 1624467"/>
              <a:gd name="connsiteX762" fmla="*/ 2158494 w 2198808"/>
              <a:gd name="connsiteY762" fmla="*/ 540628 h 1624467"/>
              <a:gd name="connsiteX763" fmla="*/ 2168911 w 2198808"/>
              <a:gd name="connsiteY763" fmla="*/ 540628 h 1624467"/>
              <a:gd name="connsiteX764" fmla="*/ 2162980 w 2198808"/>
              <a:gd name="connsiteY764" fmla="*/ 548750 h 1624467"/>
              <a:gd name="connsiteX765" fmla="*/ 2161129 w 2198808"/>
              <a:gd name="connsiteY765" fmla="*/ 556363 h 1624467"/>
              <a:gd name="connsiteX766" fmla="*/ 2170220 w 2198808"/>
              <a:gd name="connsiteY766" fmla="*/ 559745 h 1624467"/>
              <a:gd name="connsiteX767" fmla="*/ 2178546 w 2198808"/>
              <a:gd name="connsiteY767" fmla="*/ 560577 h 1624467"/>
              <a:gd name="connsiteX768" fmla="*/ 2160024 w 2198808"/>
              <a:gd name="connsiteY768" fmla="*/ 573016 h 1624467"/>
              <a:gd name="connsiteX769" fmla="*/ 2165954 w 2198808"/>
              <a:gd name="connsiteY769" fmla="*/ 597434 h 1624467"/>
              <a:gd name="connsiteX770" fmla="*/ 2172292 w 2198808"/>
              <a:gd name="connsiteY770" fmla="*/ 596635 h 1624467"/>
              <a:gd name="connsiteX771" fmla="*/ 2169114 w 2198808"/>
              <a:gd name="connsiteY771" fmla="*/ 601699 h 1624467"/>
              <a:gd name="connsiteX772" fmla="*/ 2164051 w 2198808"/>
              <a:gd name="connsiteY772" fmla="*/ 614307 h 1624467"/>
              <a:gd name="connsiteX773" fmla="*/ 2161434 w 2198808"/>
              <a:gd name="connsiteY773" fmla="*/ 621223 h 1624467"/>
              <a:gd name="connsiteX774" fmla="*/ 2179497 w 2198808"/>
              <a:gd name="connsiteY774" fmla="*/ 628665 h 1624467"/>
              <a:gd name="connsiteX775" fmla="*/ 2165835 w 2198808"/>
              <a:gd name="connsiteY775" fmla="*/ 632948 h 1624467"/>
              <a:gd name="connsiteX776" fmla="*/ 2145852 w 2198808"/>
              <a:gd name="connsiteY776" fmla="*/ 639099 h 1624467"/>
              <a:gd name="connsiteX777" fmla="*/ 2157883 w 2198808"/>
              <a:gd name="connsiteY777" fmla="*/ 639099 h 1624467"/>
              <a:gd name="connsiteX778" fmla="*/ 2145445 w 2198808"/>
              <a:gd name="connsiteY778" fmla="*/ 655870 h 1624467"/>
              <a:gd name="connsiteX779" fmla="*/ 2160670 w 2198808"/>
              <a:gd name="connsiteY779" fmla="*/ 652030 h 1624467"/>
              <a:gd name="connsiteX780" fmla="*/ 2166107 w 2198808"/>
              <a:gd name="connsiteY780" fmla="*/ 650144 h 1624467"/>
              <a:gd name="connsiteX781" fmla="*/ 2161553 w 2198808"/>
              <a:gd name="connsiteY781" fmla="*/ 662123 h 1624467"/>
              <a:gd name="connsiteX782" fmla="*/ 2169591 w 2198808"/>
              <a:gd name="connsiteY782" fmla="*/ 657417 h 1624467"/>
              <a:gd name="connsiteX783" fmla="*/ 2171969 w 2198808"/>
              <a:gd name="connsiteY783" fmla="*/ 670840 h 1624467"/>
              <a:gd name="connsiteX784" fmla="*/ 2166396 w 2198808"/>
              <a:gd name="connsiteY784" fmla="*/ 666286 h 1624467"/>
              <a:gd name="connsiteX785" fmla="*/ 2160329 w 2198808"/>
              <a:gd name="connsiteY785" fmla="*/ 666032 h 1624467"/>
              <a:gd name="connsiteX786" fmla="*/ 2159599 w 2198808"/>
              <a:gd name="connsiteY786" fmla="*/ 672081 h 1624467"/>
              <a:gd name="connsiteX787" fmla="*/ 2162369 w 2198808"/>
              <a:gd name="connsiteY787" fmla="*/ 677263 h 1624467"/>
              <a:gd name="connsiteX788" fmla="*/ 2162930 w 2198808"/>
              <a:gd name="connsiteY788" fmla="*/ 682378 h 1624467"/>
              <a:gd name="connsiteX789" fmla="*/ 2154502 w 2198808"/>
              <a:gd name="connsiteY789" fmla="*/ 677400 h 1624467"/>
              <a:gd name="connsiteX790" fmla="*/ 2164340 w 2198808"/>
              <a:gd name="connsiteY790" fmla="*/ 692404 h 1624467"/>
              <a:gd name="connsiteX791" fmla="*/ 2162980 w 2198808"/>
              <a:gd name="connsiteY791" fmla="*/ 701563 h 1624467"/>
              <a:gd name="connsiteX792" fmla="*/ 2170559 w 2198808"/>
              <a:gd name="connsiteY792" fmla="*/ 698980 h 1624467"/>
              <a:gd name="connsiteX793" fmla="*/ 2177985 w 2198808"/>
              <a:gd name="connsiteY793" fmla="*/ 701410 h 1624467"/>
              <a:gd name="connsiteX794" fmla="*/ 2181094 w 2198808"/>
              <a:gd name="connsiteY794" fmla="*/ 697433 h 1624467"/>
              <a:gd name="connsiteX795" fmla="*/ 2199412 w 2198808"/>
              <a:gd name="connsiteY795" fmla="*/ 675513 h 1624467"/>
              <a:gd name="connsiteX796" fmla="*/ 2196422 w 2198808"/>
              <a:gd name="connsiteY796" fmla="*/ 684366 h 1624467"/>
              <a:gd name="connsiteX797" fmla="*/ 2189268 w 2198808"/>
              <a:gd name="connsiteY797" fmla="*/ 690365 h 1624467"/>
              <a:gd name="connsiteX798" fmla="*/ 2199667 w 2198808"/>
              <a:gd name="connsiteY798" fmla="*/ 691537 h 1624467"/>
              <a:gd name="connsiteX799" fmla="*/ 2189132 w 2198808"/>
              <a:gd name="connsiteY799" fmla="*/ 696482 h 1624467"/>
              <a:gd name="connsiteX800" fmla="*/ 2189046 w 2198808"/>
              <a:gd name="connsiteY800" fmla="*/ 696414 h 1624467"/>
              <a:gd name="connsiteX801" fmla="*/ 2189166 w 2198808"/>
              <a:gd name="connsiteY801" fmla="*/ 696448 h 1624467"/>
              <a:gd name="connsiteX802" fmla="*/ 2182437 w 2198808"/>
              <a:gd name="connsiteY802" fmla="*/ 709855 h 1624467"/>
              <a:gd name="connsiteX803" fmla="*/ 2174127 w 2198808"/>
              <a:gd name="connsiteY803" fmla="*/ 711333 h 1624467"/>
              <a:gd name="connsiteX804" fmla="*/ 2167024 w 2198808"/>
              <a:gd name="connsiteY804" fmla="*/ 729345 h 1624467"/>
              <a:gd name="connsiteX805" fmla="*/ 2172921 w 2198808"/>
              <a:gd name="connsiteY805" fmla="*/ 729345 h 1624467"/>
              <a:gd name="connsiteX806" fmla="*/ 2178069 w 2198808"/>
              <a:gd name="connsiteY806" fmla="*/ 738113 h 1624467"/>
              <a:gd name="connsiteX807" fmla="*/ 2179412 w 2198808"/>
              <a:gd name="connsiteY807" fmla="*/ 742174 h 1624467"/>
              <a:gd name="connsiteX808" fmla="*/ 2174977 w 2198808"/>
              <a:gd name="connsiteY808" fmla="*/ 742361 h 1624467"/>
              <a:gd name="connsiteX809" fmla="*/ 2163660 w 2198808"/>
              <a:gd name="connsiteY809" fmla="*/ 742089 h 1624467"/>
              <a:gd name="connsiteX810" fmla="*/ 2165377 w 2198808"/>
              <a:gd name="connsiteY810" fmla="*/ 749124 h 1624467"/>
              <a:gd name="connsiteX811" fmla="*/ 2165393 w 2198808"/>
              <a:gd name="connsiteY811" fmla="*/ 749107 h 1624467"/>
              <a:gd name="connsiteX812" fmla="*/ 2157237 w 2198808"/>
              <a:gd name="connsiteY812" fmla="*/ 749430 h 1624467"/>
              <a:gd name="connsiteX813" fmla="*/ 2151953 w 2198808"/>
              <a:gd name="connsiteY813" fmla="*/ 748529 h 1624467"/>
              <a:gd name="connsiteX814" fmla="*/ 2144289 w 2198808"/>
              <a:gd name="connsiteY814" fmla="*/ 745250 h 1624467"/>
              <a:gd name="connsiteX815" fmla="*/ 2153159 w 2198808"/>
              <a:gd name="connsiteY815" fmla="*/ 754494 h 1624467"/>
              <a:gd name="connsiteX816" fmla="*/ 2171935 w 2198808"/>
              <a:gd name="connsiteY816" fmla="*/ 764638 h 1624467"/>
              <a:gd name="connsiteX817" fmla="*/ 2164866 w 2198808"/>
              <a:gd name="connsiteY817" fmla="*/ 767289 h 1624467"/>
              <a:gd name="connsiteX818" fmla="*/ 2144407 w 2198808"/>
              <a:gd name="connsiteY818" fmla="*/ 762871 h 1624467"/>
              <a:gd name="connsiteX819" fmla="*/ 2133839 w 2198808"/>
              <a:gd name="connsiteY819" fmla="*/ 760475 h 1624467"/>
              <a:gd name="connsiteX820" fmla="*/ 2114382 w 2198808"/>
              <a:gd name="connsiteY820" fmla="*/ 757620 h 1624467"/>
              <a:gd name="connsiteX821" fmla="*/ 2114298 w 2198808"/>
              <a:gd name="connsiteY821" fmla="*/ 757552 h 1624467"/>
              <a:gd name="connsiteX822" fmla="*/ 2114400 w 2198808"/>
              <a:gd name="connsiteY822" fmla="*/ 757586 h 1624467"/>
              <a:gd name="connsiteX823" fmla="*/ 2113380 w 2198808"/>
              <a:gd name="connsiteY823" fmla="*/ 763483 h 1624467"/>
              <a:gd name="connsiteX824" fmla="*/ 2122828 w 2198808"/>
              <a:gd name="connsiteY824" fmla="*/ 767221 h 1624467"/>
              <a:gd name="connsiteX825" fmla="*/ 2132819 w 2198808"/>
              <a:gd name="connsiteY825" fmla="*/ 765947 h 1624467"/>
              <a:gd name="connsiteX826" fmla="*/ 2138171 w 2198808"/>
              <a:gd name="connsiteY826" fmla="*/ 767799 h 1624467"/>
              <a:gd name="connsiteX827" fmla="*/ 2138087 w 2198808"/>
              <a:gd name="connsiteY827" fmla="*/ 767833 h 1624467"/>
              <a:gd name="connsiteX828" fmla="*/ 2138155 w 2198808"/>
              <a:gd name="connsiteY828" fmla="*/ 767782 h 1624467"/>
              <a:gd name="connsiteX829" fmla="*/ 2162776 w 2198808"/>
              <a:gd name="connsiteY829" fmla="*/ 777297 h 1624467"/>
              <a:gd name="connsiteX830" fmla="*/ 2144952 w 2198808"/>
              <a:gd name="connsiteY830" fmla="*/ 777994 h 1624467"/>
              <a:gd name="connsiteX831" fmla="*/ 2137373 w 2198808"/>
              <a:gd name="connsiteY831" fmla="*/ 775428 h 1624467"/>
              <a:gd name="connsiteX832" fmla="*/ 2144986 w 2198808"/>
              <a:gd name="connsiteY832" fmla="*/ 777960 h 1624467"/>
              <a:gd name="connsiteX833" fmla="*/ 2149421 w 2198808"/>
              <a:gd name="connsiteY833" fmla="*/ 788971 h 1624467"/>
              <a:gd name="connsiteX834" fmla="*/ 2121213 w 2198808"/>
              <a:gd name="connsiteY834" fmla="*/ 785386 h 1624467"/>
              <a:gd name="connsiteX835" fmla="*/ 2122980 w 2198808"/>
              <a:gd name="connsiteY835" fmla="*/ 796108 h 1624467"/>
              <a:gd name="connsiteX836" fmla="*/ 2125563 w 2198808"/>
              <a:gd name="connsiteY836" fmla="*/ 791282 h 1624467"/>
              <a:gd name="connsiteX837" fmla="*/ 2138291 w 2198808"/>
              <a:gd name="connsiteY837" fmla="*/ 797671 h 1624467"/>
              <a:gd name="connsiteX838" fmla="*/ 2131426 w 2198808"/>
              <a:gd name="connsiteY838" fmla="*/ 802293 h 1624467"/>
              <a:gd name="connsiteX839" fmla="*/ 2140466 w 2198808"/>
              <a:gd name="connsiteY839" fmla="*/ 805301 h 1624467"/>
              <a:gd name="connsiteX840" fmla="*/ 2151358 w 2198808"/>
              <a:gd name="connsiteY840" fmla="*/ 814188 h 1624467"/>
              <a:gd name="connsiteX841" fmla="*/ 2149811 w 2198808"/>
              <a:gd name="connsiteY841" fmla="*/ 810755 h 1624467"/>
              <a:gd name="connsiteX842" fmla="*/ 2148367 w 2198808"/>
              <a:gd name="connsiteY842" fmla="*/ 805675 h 1624467"/>
              <a:gd name="connsiteX843" fmla="*/ 2163321 w 2198808"/>
              <a:gd name="connsiteY843" fmla="*/ 778946 h 1624467"/>
              <a:gd name="connsiteX844" fmla="*/ 2165122 w 2198808"/>
              <a:gd name="connsiteY844" fmla="*/ 779761 h 1624467"/>
              <a:gd name="connsiteX845" fmla="*/ 2162437 w 2198808"/>
              <a:gd name="connsiteY845" fmla="*/ 786915 h 1624467"/>
              <a:gd name="connsiteX846" fmla="*/ 2157883 w 2198808"/>
              <a:gd name="connsiteY846" fmla="*/ 801002 h 1624467"/>
              <a:gd name="connsiteX847" fmla="*/ 2157713 w 2198808"/>
              <a:gd name="connsiteY847" fmla="*/ 802633 h 1624467"/>
              <a:gd name="connsiteX848" fmla="*/ 2159718 w 2198808"/>
              <a:gd name="connsiteY848" fmla="*/ 819166 h 1624467"/>
              <a:gd name="connsiteX849" fmla="*/ 2142317 w 2198808"/>
              <a:gd name="connsiteY849" fmla="*/ 820628 h 1624467"/>
              <a:gd name="connsiteX850" fmla="*/ 2124527 w 2198808"/>
              <a:gd name="connsiteY850" fmla="*/ 819676 h 1624467"/>
              <a:gd name="connsiteX851" fmla="*/ 2146396 w 2198808"/>
              <a:gd name="connsiteY851" fmla="*/ 830653 h 1624467"/>
              <a:gd name="connsiteX852" fmla="*/ 2140720 w 2198808"/>
              <a:gd name="connsiteY852" fmla="*/ 832845 h 1624467"/>
              <a:gd name="connsiteX853" fmla="*/ 2141757 w 2198808"/>
              <a:gd name="connsiteY853" fmla="*/ 839269 h 1624467"/>
              <a:gd name="connsiteX854" fmla="*/ 2136235 w 2198808"/>
              <a:gd name="connsiteY854" fmla="*/ 844264 h 1624467"/>
              <a:gd name="connsiteX855" fmla="*/ 2151052 w 2198808"/>
              <a:gd name="connsiteY855" fmla="*/ 860509 h 1624467"/>
              <a:gd name="connsiteX856" fmla="*/ 2144340 w 2198808"/>
              <a:gd name="connsiteY856" fmla="*/ 863737 h 1624467"/>
              <a:gd name="connsiteX857" fmla="*/ 2145088 w 2198808"/>
              <a:gd name="connsiteY857" fmla="*/ 878504 h 1624467"/>
              <a:gd name="connsiteX858" fmla="*/ 2131477 w 2198808"/>
              <a:gd name="connsiteY858" fmla="*/ 880798 h 1624467"/>
              <a:gd name="connsiteX859" fmla="*/ 2137033 w 2198808"/>
              <a:gd name="connsiteY859" fmla="*/ 892319 h 1624467"/>
              <a:gd name="connsiteX860" fmla="*/ 2141672 w 2198808"/>
              <a:gd name="connsiteY860" fmla="*/ 902004 h 1624467"/>
              <a:gd name="connsiteX861" fmla="*/ 2132258 w 2198808"/>
              <a:gd name="connsiteY861" fmla="*/ 898708 h 1624467"/>
              <a:gd name="connsiteX862" fmla="*/ 2128130 w 2198808"/>
              <a:gd name="connsiteY862" fmla="*/ 916431 h 1624467"/>
              <a:gd name="connsiteX863" fmla="*/ 2121740 w 2198808"/>
              <a:gd name="connsiteY863" fmla="*/ 923381 h 1624467"/>
              <a:gd name="connsiteX864" fmla="*/ 2135759 w 2198808"/>
              <a:gd name="connsiteY864" fmla="*/ 927731 h 1624467"/>
              <a:gd name="connsiteX865" fmla="*/ 2124238 w 2198808"/>
              <a:gd name="connsiteY865" fmla="*/ 933576 h 1624467"/>
              <a:gd name="connsiteX866" fmla="*/ 2104527 w 2198808"/>
              <a:gd name="connsiteY866" fmla="*/ 938334 h 1624467"/>
              <a:gd name="connsiteX867" fmla="*/ 2092768 w 2198808"/>
              <a:gd name="connsiteY867" fmla="*/ 945691 h 1624467"/>
              <a:gd name="connsiteX868" fmla="*/ 2092955 w 2198808"/>
              <a:gd name="connsiteY868" fmla="*/ 947900 h 1624467"/>
              <a:gd name="connsiteX869" fmla="*/ 2101536 w 2198808"/>
              <a:gd name="connsiteY869" fmla="*/ 948410 h 1624467"/>
              <a:gd name="connsiteX870" fmla="*/ 2105903 w 2198808"/>
              <a:gd name="connsiteY870" fmla="*/ 961511 h 1624467"/>
              <a:gd name="connsiteX871" fmla="*/ 2105937 w 2198808"/>
              <a:gd name="connsiteY871" fmla="*/ 961477 h 1624467"/>
              <a:gd name="connsiteX872" fmla="*/ 2096574 w 2198808"/>
              <a:gd name="connsiteY872" fmla="*/ 958572 h 1624467"/>
              <a:gd name="connsiteX873" fmla="*/ 2094111 w 2198808"/>
              <a:gd name="connsiteY873" fmla="*/ 966728 h 1624467"/>
              <a:gd name="connsiteX874" fmla="*/ 2103779 w 2198808"/>
              <a:gd name="connsiteY874" fmla="*/ 972845 h 1624467"/>
              <a:gd name="connsiteX875" fmla="*/ 2097577 w 2198808"/>
              <a:gd name="connsiteY875" fmla="*/ 973457 h 1624467"/>
              <a:gd name="connsiteX876" fmla="*/ 2090253 w 2198808"/>
              <a:gd name="connsiteY876" fmla="*/ 972132 h 1624467"/>
              <a:gd name="connsiteX877" fmla="*/ 2086090 w 2198808"/>
              <a:gd name="connsiteY877" fmla="*/ 976312 h 1624467"/>
              <a:gd name="connsiteX878" fmla="*/ 2090270 w 2198808"/>
              <a:gd name="connsiteY878" fmla="*/ 979506 h 1624467"/>
              <a:gd name="connsiteX879" fmla="*/ 2097033 w 2198808"/>
              <a:gd name="connsiteY879" fmla="*/ 981851 h 1624467"/>
              <a:gd name="connsiteX880" fmla="*/ 2091867 w 2198808"/>
              <a:gd name="connsiteY880" fmla="*/ 989888 h 1624467"/>
              <a:gd name="connsiteX881" fmla="*/ 2080245 w 2198808"/>
              <a:gd name="connsiteY881" fmla="*/ 986252 h 1624467"/>
              <a:gd name="connsiteX882" fmla="*/ 2075164 w 2198808"/>
              <a:gd name="connsiteY882" fmla="*/ 987272 h 1624467"/>
              <a:gd name="connsiteX883" fmla="*/ 2076133 w 2198808"/>
              <a:gd name="connsiteY883" fmla="*/ 993474 h 1624467"/>
              <a:gd name="connsiteX884" fmla="*/ 2081978 w 2198808"/>
              <a:gd name="connsiteY884" fmla="*/ 997569 h 1624467"/>
              <a:gd name="connsiteX885" fmla="*/ 2073091 w 2198808"/>
              <a:gd name="connsiteY885" fmla="*/ 999319 h 1624467"/>
              <a:gd name="connsiteX886" fmla="*/ 2073482 w 2198808"/>
              <a:gd name="connsiteY886" fmla="*/ 1006541 h 1624467"/>
              <a:gd name="connsiteX887" fmla="*/ 2066821 w 2198808"/>
              <a:gd name="connsiteY887" fmla="*/ 999472 h 1624467"/>
              <a:gd name="connsiteX888" fmla="*/ 2060126 w 2198808"/>
              <a:gd name="connsiteY888" fmla="*/ 1005912 h 1624467"/>
              <a:gd name="connsiteX889" fmla="*/ 2063796 w 2198808"/>
              <a:gd name="connsiteY889" fmla="*/ 1018554 h 1624467"/>
              <a:gd name="connsiteX890" fmla="*/ 2053397 w 2198808"/>
              <a:gd name="connsiteY890" fmla="*/ 1024213 h 1624467"/>
              <a:gd name="connsiteX891" fmla="*/ 2034111 w 2198808"/>
              <a:gd name="connsiteY891" fmla="*/ 1039421 h 1624467"/>
              <a:gd name="connsiteX892" fmla="*/ 2026345 w 2198808"/>
              <a:gd name="connsiteY892" fmla="*/ 1050959 h 1624467"/>
              <a:gd name="connsiteX893" fmla="*/ 2014315 w 2198808"/>
              <a:gd name="connsiteY893" fmla="*/ 1052981 h 1624467"/>
              <a:gd name="connsiteX894" fmla="*/ 2004476 w 2198808"/>
              <a:gd name="connsiteY894" fmla="*/ 1064927 h 1624467"/>
              <a:gd name="connsiteX895" fmla="*/ 1989488 w 2198808"/>
              <a:gd name="connsiteY895" fmla="*/ 1071061 h 1624467"/>
              <a:gd name="connsiteX896" fmla="*/ 1994756 w 2198808"/>
              <a:gd name="connsiteY896" fmla="*/ 1075105 h 1624467"/>
              <a:gd name="connsiteX897" fmla="*/ 1983525 w 2198808"/>
              <a:gd name="connsiteY897" fmla="*/ 1092114 h 1624467"/>
              <a:gd name="connsiteX898" fmla="*/ 1978868 w 2198808"/>
              <a:gd name="connsiteY898" fmla="*/ 1088444 h 1624467"/>
              <a:gd name="connsiteX899" fmla="*/ 1973992 w 2198808"/>
              <a:gd name="connsiteY899" fmla="*/ 1095071 h 1624467"/>
              <a:gd name="connsiteX900" fmla="*/ 1970594 w 2198808"/>
              <a:gd name="connsiteY900" fmla="*/ 1087289 h 1624467"/>
              <a:gd name="connsiteX901" fmla="*/ 1955759 w 2198808"/>
              <a:gd name="connsiteY901" fmla="*/ 1103176 h 1624467"/>
              <a:gd name="connsiteX902" fmla="*/ 1957220 w 2198808"/>
              <a:gd name="connsiteY902" fmla="*/ 1106949 h 1624467"/>
              <a:gd name="connsiteX903" fmla="*/ 1945921 w 2198808"/>
              <a:gd name="connsiteY903" fmla="*/ 1125997 h 1624467"/>
              <a:gd name="connsiteX904" fmla="*/ 1954672 w 2198808"/>
              <a:gd name="connsiteY904" fmla="*/ 1123431 h 1624467"/>
              <a:gd name="connsiteX905" fmla="*/ 1943507 w 2198808"/>
              <a:gd name="connsiteY905" fmla="*/ 1145878 h 1624467"/>
              <a:gd name="connsiteX906" fmla="*/ 1942369 w 2198808"/>
              <a:gd name="connsiteY906" fmla="*/ 1136074 h 1624467"/>
              <a:gd name="connsiteX907" fmla="*/ 1942828 w 2198808"/>
              <a:gd name="connsiteY907" fmla="*/ 1149345 h 1624467"/>
              <a:gd name="connsiteX908" fmla="*/ 1937662 w 2198808"/>
              <a:gd name="connsiteY908" fmla="*/ 1160322 h 1624467"/>
              <a:gd name="connsiteX909" fmla="*/ 1929251 w 2198808"/>
              <a:gd name="connsiteY909" fmla="*/ 1177603 h 1624467"/>
              <a:gd name="connsiteX910" fmla="*/ 1926617 w 2198808"/>
              <a:gd name="connsiteY910" fmla="*/ 1181749 h 1624467"/>
              <a:gd name="connsiteX911" fmla="*/ 1910033 w 2198808"/>
              <a:gd name="connsiteY911" fmla="*/ 1191299 h 1624467"/>
              <a:gd name="connsiteX912" fmla="*/ 1903745 w 2198808"/>
              <a:gd name="connsiteY912" fmla="*/ 1189192 h 1624467"/>
              <a:gd name="connsiteX913" fmla="*/ 1907620 w 2198808"/>
              <a:gd name="connsiteY913" fmla="*/ 1184791 h 1624467"/>
              <a:gd name="connsiteX914" fmla="*/ 1903745 w 2198808"/>
              <a:gd name="connsiteY914" fmla="*/ 1189192 h 1624467"/>
              <a:gd name="connsiteX915" fmla="*/ 1898597 w 2198808"/>
              <a:gd name="connsiteY915" fmla="*/ 1190075 h 1624467"/>
              <a:gd name="connsiteX916" fmla="*/ 1904102 w 2198808"/>
              <a:gd name="connsiteY916" fmla="*/ 1197008 h 1624467"/>
              <a:gd name="connsiteX917" fmla="*/ 1901332 w 2198808"/>
              <a:gd name="connsiteY917" fmla="*/ 1205317 h 1624467"/>
              <a:gd name="connsiteX918" fmla="*/ 1892530 w 2198808"/>
              <a:gd name="connsiteY918" fmla="*/ 1216124 h 1624467"/>
              <a:gd name="connsiteX919" fmla="*/ 1902539 w 2198808"/>
              <a:gd name="connsiteY919" fmla="*/ 1221715 h 1624467"/>
              <a:gd name="connsiteX920" fmla="*/ 1901026 w 2198808"/>
              <a:gd name="connsiteY920" fmla="*/ 1224383 h 1624467"/>
              <a:gd name="connsiteX921" fmla="*/ 1891817 w 2198808"/>
              <a:gd name="connsiteY921" fmla="*/ 1225011 h 1624467"/>
              <a:gd name="connsiteX922" fmla="*/ 1885037 w 2198808"/>
              <a:gd name="connsiteY922" fmla="*/ 1209582 h 1624467"/>
              <a:gd name="connsiteX923" fmla="*/ 1885071 w 2198808"/>
              <a:gd name="connsiteY923" fmla="*/ 1202548 h 1624467"/>
              <a:gd name="connsiteX924" fmla="*/ 1885071 w 2198808"/>
              <a:gd name="connsiteY924" fmla="*/ 1209599 h 1624467"/>
              <a:gd name="connsiteX925" fmla="*/ 1880075 w 2198808"/>
              <a:gd name="connsiteY925" fmla="*/ 1215496 h 1624467"/>
              <a:gd name="connsiteX926" fmla="*/ 1886516 w 2198808"/>
              <a:gd name="connsiteY926" fmla="*/ 1219812 h 1624467"/>
              <a:gd name="connsiteX927" fmla="*/ 1874876 w 2198808"/>
              <a:gd name="connsiteY927" fmla="*/ 1230619 h 1624467"/>
              <a:gd name="connsiteX928" fmla="*/ 1878274 w 2198808"/>
              <a:gd name="connsiteY928" fmla="*/ 1235088 h 1624467"/>
              <a:gd name="connsiteX929" fmla="*/ 1878240 w 2198808"/>
              <a:gd name="connsiteY929" fmla="*/ 1235054 h 1624467"/>
              <a:gd name="connsiteX930" fmla="*/ 1892496 w 2198808"/>
              <a:gd name="connsiteY930" fmla="*/ 1234408 h 1624467"/>
              <a:gd name="connsiteX931" fmla="*/ 1890033 w 2198808"/>
              <a:gd name="connsiteY931" fmla="*/ 1230194 h 1624467"/>
              <a:gd name="connsiteX932" fmla="*/ 1898002 w 2198808"/>
              <a:gd name="connsiteY932" fmla="*/ 1236023 h 1624467"/>
              <a:gd name="connsiteX933" fmla="*/ 1901859 w 2198808"/>
              <a:gd name="connsiteY933" fmla="*/ 1246915 h 1624467"/>
              <a:gd name="connsiteX934" fmla="*/ 1895317 w 2198808"/>
              <a:gd name="connsiteY934" fmla="*/ 1256175 h 1624467"/>
              <a:gd name="connsiteX935" fmla="*/ 1885274 w 2198808"/>
              <a:gd name="connsiteY935" fmla="*/ 1254629 h 1624467"/>
              <a:gd name="connsiteX936" fmla="*/ 1870406 w 2198808"/>
              <a:gd name="connsiteY936" fmla="*/ 1267475 h 1624467"/>
              <a:gd name="connsiteX937" fmla="*/ 1868911 w 2198808"/>
              <a:gd name="connsiteY937" fmla="*/ 1273321 h 1624467"/>
              <a:gd name="connsiteX938" fmla="*/ 1872582 w 2198808"/>
              <a:gd name="connsiteY938" fmla="*/ 1279897 h 1624467"/>
              <a:gd name="connsiteX939" fmla="*/ 1862182 w 2198808"/>
              <a:gd name="connsiteY939" fmla="*/ 1283856 h 1624467"/>
              <a:gd name="connsiteX940" fmla="*/ 1861094 w 2198808"/>
              <a:gd name="connsiteY940" fmla="*/ 1298571 h 1624467"/>
              <a:gd name="connsiteX941" fmla="*/ 1869846 w 2198808"/>
              <a:gd name="connsiteY941" fmla="*/ 1304943 h 1624467"/>
              <a:gd name="connsiteX942" fmla="*/ 1879226 w 2198808"/>
              <a:gd name="connsiteY942" fmla="*/ 1295479 h 1624467"/>
              <a:gd name="connsiteX943" fmla="*/ 1884102 w 2198808"/>
              <a:gd name="connsiteY943" fmla="*/ 1297603 h 1624467"/>
              <a:gd name="connsiteX944" fmla="*/ 1883252 w 2198808"/>
              <a:gd name="connsiteY944" fmla="*/ 1302004 h 1624467"/>
              <a:gd name="connsiteX945" fmla="*/ 1872445 w 2198808"/>
              <a:gd name="connsiteY945" fmla="*/ 1312165 h 1624467"/>
              <a:gd name="connsiteX946" fmla="*/ 1866039 w 2198808"/>
              <a:gd name="connsiteY946" fmla="*/ 1312267 h 1624467"/>
              <a:gd name="connsiteX947" fmla="*/ 1856286 w 2198808"/>
              <a:gd name="connsiteY947" fmla="*/ 1317110 h 1624467"/>
              <a:gd name="connsiteX948" fmla="*/ 1851205 w 2198808"/>
              <a:gd name="connsiteY948" fmla="*/ 1324230 h 1624467"/>
              <a:gd name="connsiteX949" fmla="*/ 1849692 w 2198808"/>
              <a:gd name="connsiteY949" fmla="*/ 1323329 h 1624467"/>
              <a:gd name="connsiteX950" fmla="*/ 1851681 w 2198808"/>
              <a:gd name="connsiteY950" fmla="*/ 1318486 h 1624467"/>
              <a:gd name="connsiteX951" fmla="*/ 1836455 w 2198808"/>
              <a:gd name="connsiteY951" fmla="*/ 1325521 h 1624467"/>
              <a:gd name="connsiteX952" fmla="*/ 1825530 w 2198808"/>
              <a:gd name="connsiteY952" fmla="*/ 1330211 h 1624467"/>
              <a:gd name="connsiteX953" fmla="*/ 1830576 w 2198808"/>
              <a:gd name="connsiteY953" fmla="*/ 1341120 h 1624467"/>
              <a:gd name="connsiteX954" fmla="*/ 1840313 w 2198808"/>
              <a:gd name="connsiteY954" fmla="*/ 1339132 h 1624467"/>
              <a:gd name="connsiteX955" fmla="*/ 1836031 w 2198808"/>
              <a:gd name="connsiteY955" fmla="*/ 1333864 h 1624467"/>
              <a:gd name="connsiteX956" fmla="*/ 1846634 w 2198808"/>
              <a:gd name="connsiteY956" fmla="*/ 1330823 h 1624467"/>
              <a:gd name="connsiteX957" fmla="*/ 1845207 w 2198808"/>
              <a:gd name="connsiteY957" fmla="*/ 1336243 h 1624467"/>
              <a:gd name="connsiteX958" fmla="*/ 1852666 w 2198808"/>
              <a:gd name="connsiteY958" fmla="*/ 1341358 h 1624467"/>
              <a:gd name="connsiteX959" fmla="*/ 1855674 w 2198808"/>
              <a:gd name="connsiteY959" fmla="*/ 1345759 h 1624467"/>
              <a:gd name="connsiteX960" fmla="*/ 1851681 w 2198808"/>
              <a:gd name="connsiteY960" fmla="*/ 1348920 h 1624467"/>
              <a:gd name="connsiteX961" fmla="*/ 1844952 w 2198808"/>
              <a:gd name="connsiteY961" fmla="*/ 1357110 h 1624467"/>
              <a:gd name="connsiteX962" fmla="*/ 1831001 w 2198808"/>
              <a:gd name="connsiteY962" fmla="*/ 1356022 h 1624467"/>
              <a:gd name="connsiteX963" fmla="*/ 1842080 w 2198808"/>
              <a:gd name="connsiteY963" fmla="*/ 1361494 h 1624467"/>
              <a:gd name="connsiteX964" fmla="*/ 1841350 w 2198808"/>
              <a:gd name="connsiteY964" fmla="*/ 1363108 h 1624467"/>
              <a:gd name="connsiteX965" fmla="*/ 1827586 w 2198808"/>
              <a:gd name="connsiteY965" fmla="*/ 1372539 h 1624467"/>
              <a:gd name="connsiteX966" fmla="*/ 1821248 w 2198808"/>
              <a:gd name="connsiteY966" fmla="*/ 1375954 h 1624467"/>
              <a:gd name="connsiteX967" fmla="*/ 1813788 w 2198808"/>
              <a:gd name="connsiteY967" fmla="*/ 1383261 h 1624467"/>
              <a:gd name="connsiteX968" fmla="*/ 1812854 w 2198808"/>
              <a:gd name="connsiteY968" fmla="*/ 1387254 h 1624467"/>
              <a:gd name="connsiteX969" fmla="*/ 1802624 w 2198808"/>
              <a:gd name="connsiteY969" fmla="*/ 1380763 h 1624467"/>
              <a:gd name="connsiteX970" fmla="*/ 1795861 w 2198808"/>
              <a:gd name="connsiteY970" fmla="*/ 1382394 h 1624467"/>
              <a:gd name="connsiteX971" fmla="*/ 1795487 w 2198808"/>
              <a:gd name="connsiteY971" fmla="*/ 1371316 h 1624467"/>
              <a:gd name="connsiteX972" fmla="*/ 1791613 w 2198808"/>
              <a:gd name="connsiteY972" fmla="*/ 1372522 h 1624467"/>
              <a:gd name="connsiteX973" fmla="*/ 1789319 w 2198808"/>
              <a:gd name="connsiteY973" fmla="*/ 1389072 h 1624467"/>
              <a:gd name="connsiteX974" fmla="*/ 1795929 w 2198808"/>
              <a:gd name="connsiteY974" fmla="*/ 1389922 h 1624467"/>
              <a:gd name="connsiteX975" fmla="*/ 1820737 w 2198808"/>
              <a:gd name="connsiteY975" fmla="*/ 1415037 h 1624467"/>
              <a:gd name="connsiteX976" fmla="*/ 1813635 w 2198808"/>
              <a:gd name="connsiteY976" fmla="*/ 1418775 h 1624467"/>
              <a:gd name="connsiteX977" fmla="*/ 1818563 w 2198808"/>
              <a:gd name="connsiteY977" fmla="*/ 1427917 h 1624467"/>
              <a:gd name="connsiteX978" fmla="*/ 1813227 w 2198808"/>
              <a:gd name="connsiteY978" fmla="*/ 1427815 h 1624467"/>
              <a:gd name="connsiteX979" fmla="*/ 1796541 w 2198808"/>
              <a:gd name="connsiteY979" fmla="*/ 1415003 h 1624467"/>
              <a:gd name="connsiteX980" fmla="*/ 1791120 w 2198808"/>
              <a:gd name="connsiteY980" fmla="*/ 1408869 h 1624467"/>
              <a:gd name="connsiteX981" fmla="*/ 1792157 w 2198808"/>
              <a:gd name="connsiteY981" fmla="*/ 1421120 h 1624467"/>
              <a:gd name="connsiteX982" fmla="*/ 1785258 w 2198808"/>
              <a:gd name="connsiteY982" fmla="*/ 1427730 h 1624467"/>
              <a:gd name="connsiteX983" fmla="*/ 1782607 w 2198808"/>
              <a:gd name="connsiteY983" fmla="*/ 1413593 h 1624467"/>
              <a:gd name="connsiteX984" fmla="*/ 1765921 w 2198808"/>
              <a:gd name="connsiteY984" fmla="*/ 1408682 h 1624467"/>
              <a:gd name="connsiteX985" fmla="*/ 1762590 w 2198808"/>
              <a:gd name="connsiteY985" fmla="*/ 1399302 h 1624467"/>
              <a:gd name="connsiteX986" fmla="*/ 1765546 w 2198808"/>
              <a:gd name="connsiteY986" fmla="*/ 1390313 h 1624467"/>
              <a:gd name="connsiteX987" fmla="*/ 1760058 w 2198808"/>
              <a:gd name="connsiteY987" fmla="*/ 1398928 h 1624467"/>
              <a:gd name="connsiteX988" fmla="*/ 1757186 w 2198808"/>
              <a:gd name="connsiteY988" fmla="*/ 1408359 h 1624467"/>
              <a:gd name="connsiteX989" fmla="*/ 1780330 w 2198808"/>
              <a:gd name="connsiteY989" fmla="*/ 1418401 h 1624467"/>
              <a:gd name="connsiteX990" fmla="*/ 1780585 w 2198808"/>
              <a:gd name="connsiteY990" fmla="*/ 1420933 h 1624467"/>
              <a:gd name="connsiteX991" fmla="*/ 1778852 w 2198808"/>
              <a:gd name="connsiteY991" fmla="*/ 1428631 h 1624467"/>
              <a:gd name="connsiteX992" fmla="*/ 1787807 w 2198808"/>
              <a:gd name="connsiteY992" fmla="*/ 1436770 h 1624467"/>
              <a:gd name="connsiteX993" fmla="*/ 1798342 w 2198808"/>
              <a:gd name="connsiteY993" fmla="*/ 1443142 h 1624467"/>
              <a:gd name="connsiteX994" fmla="*/ 1813720 w 2198808"/>
              <a:gd name="connsiteY994" fmla="*/ 1460916 h 1624467"/>
              <a:gd name="connsiteX995" fmla="*/ 1794349 w 2198808"/>
              <a:gd name="connsiteY995" fmla="*/ 1445385 h 1624467"/>
              <a:gd name="connsiteX996" fmla="*/ 1793244 w 2198808"/>
              <a:gd name="connsiteY996" fmla="*/ 1452420 h 1624467"/>
              <a:gd name="connsiteX997" fmla="*/ 1788163 w 2198808"/>
              <a:gd name="connsiteY997" fmla="*/ 1450874 h 1624467"/>
              <a:gd name="connsiteX998" fmla="*/ 1779939 w 2198808"/>
              <a:gd name="connsiteY998" fmla="*/ 1440338 h 1624467"/>
              <a:gd name="connsiteX999" fmla="*/ 1774281 w 2198808"/>
              <a:gd name="connsiteY999" fmla="*/ 1438962 h 1624467"/>
              <a:gd name="connsiteX1000" fmla="*/ 1769302 w 2198808"/>
              <a:gd name="connsiteY1000" fmla="*/ 1439064 h 1624467"/>
              <a:gd name="connsiteX1001" fmla="*/ 1774671 w 2198808"/>
              <a:gd name="connsiteY1001" fmla="*/ 1447441 h 1624467"/>
              <a:gd name="connsiteX1002" fmla="*/ 1783015 w 2198808"/>
              <a:gd name="connsiteY1002" fmla="*/ 1448291 h 1624467"/>
              <a:gd name="connsiteX1003" fmla="*/ 1788163 w 2198808"/>
              <a:gd name="connsiteY1003" fmla="*/ 1450857 h 1624467"/>
              <a:gd name="connsiteX1004" fmla="*/ 1790610 w 2198808"/>
              <a:gd name="connsiteY1004" fmla="*/ 1469378 h 1624467"/>
              <a:gd name="connsiteX1005" fmla="*/ 1774247 w 2198808"/>
              <a:gd name="connsiteY1005" fmla="*/ 1465436 h 1624467"/>
              <a:gd name="connsiteX1006" fmla="*/ 1777254 w 2198808"/>
              <a:gd name="connsiteY1006" fmla="*/ 1477399 h 1624467"/>
              <a:gd name="connsiteX1007" fmla="*/ 1776116 w 2198808"/>
              <a:gd name="connsiteY1007" fmla="*/ 1479132 h 1624467"/>
              <a:gd name="connsiteX1008" fmla="*/ 1754910 w 2198808"/>
              <a:gd name="connsiteY1008" fmla="*/ 1488053 h 1624467"/>
              <a:gd name="connsiteX1009" fmla="*/ 1745530 w 2198808"/>
              <a:gd name="connsiteY1009" fmla="*/ 1491400 h 1624467"/>
              <a:gd name="connsiteX1010" fmla="*/ 1732021 w 2198808"/>
              <a:gd name="connsiteY1010" fmla="*/ 1494340 h 1624467"/>
              <a:gd name="connsiteX1011" fmla="*/ 1724306 w 2198808"/>
              <a:gd name="connsiteY1011" fmla="*/ 1491095 h 1624467"/>
              <a:gd name="connsiteX1012" fmla="*/ 1728401 w 2198808"/>
              <a:gd name="connsiteY1012" fmla="*/ 1479693 h 1624467"/>
              <a:gd name="connsiteX1013" fmla="*/ 1724986 w 2198808"/>
              <a:gd name="connsiteY1013" fmla="*/ 1475105 h 1624467"/>
              <a:gd name="connsiteX1014" fmla="*/ 1722454 w 2198808"/>
              <a:gd name="connsiteY1014" fmla="*/ 1479387 h 1624467"/>
              <a:gd name="connsiteX1015" fmla="*/ 1721995 w 2198808"/>
              <a:gd name="connsiteY1015" fmla="*/ 1482343 h 1624467"/>
              <a:gd name="connsiteX1016" fmla="*/ 1713567 w 2198808"/>
              <a:gd name="connsiteY1016" fmla="*/ 1472403 h 1624467"/>
              <a:gd name="connsiteX1017" fmla="*/ 1718427 w 2198808"/>
              <a:gd name="connsiteY1017" fmla="*/ 1463465 h 1624467"/>
              <a:gd name="connsiteX1018" fmla="*/ 1719633 w 2198808"/>
              <a:gd name="connsiteY1018" fmla="*/ 1448987 h 1624467"/>
              <a:gd name="connsiteX1019" fmla="*/ 1720194 w 2198808"/>
              <a:gd name="connsiteY1019" fmla="*/ 1435580 h 1624467"/>
              <a:gd name="connsiteX1020" fmla="*/ 1718801 w 2198808"/>
              <a:gd name="connsiteY1020" fmla="*/ 1426082 h 1624467"/>
              <a:gd name="connsiteX1021" fmla="*/ 1714145 w 2198808"/>
              <a:gd name="connsiteY1021" fmla="*/ 1425606 h 1624467"/>
              <a:gd name="connsiteX1022" fmla="*/ 1709727 w 2198808"/>
              <a:gd name="connsiteY1022" fmla="*/ 1429599 h 1624467"/>
              <a:gd name="connsiteX1023" fmla="*/ 1698886 w 2198808"/>
              <a:gd name="connsiteY1023" fmla="*/ 1426116 h 1624467"/>
              <a:gd name="connsiteX1024" fmla="*/ 1697577 w 2198808"/>
              <a:gd name="connsiteY1024" fmla="*/ 1424688 h 1624467"/>
              <a:gd name="connsiteX1025" fmla="*/ 1702726 w 2198808"/>
              <a:gd name="connsiteY1025" fmla="*/ 1422649 h 1624467"/>
              <a:gd name="connsiteX1026" fmla="*/ 1690152 w 2198808"/>
              <a:gd name="connsiteY1026" fmla="*/ 1416413 h 1624467"/>
              <a:gd name="connsiteX1027" fmla="*/ 1700534 w 2198808"/>
              <a:gd name="connsiteY1027" fmla="*/ 1437093 h 1624467"/>
              <a:gd name="connsiteX1028" fmla="*/ 1704612 w 2198808"/>
              <a:gd name="connsiteY1028" fmla="*/ 1435700 h 1624467"/>
              <a:gd name="connsiteX1029" fmla="*/ 1708435 w 2198808"/>
              <a:gd name="connsiteY1029" fmla="*/ 1433966 h 1624467"/>
              <a:gd name="connsiteX1030" fmla="*/ 1720228 w 2198808"/>
              <a:gd name="connsiteY1030" fmla="*/ 1435615 h 1624467"/>
              <a:gd name="connsiteX1031" fmla="*/ 1714893 w 2198808"/>
              <a:gd name="connsiteY1031" fmla="*/ 1443312 h 1624467"/>
              <a:gd name="connsiteX1032" fmla="*/ 1701791 w 2198808"/>
              <a:gd name="connsiteY1032" fmla="*/ 1444484 h 1624467"/>
              <a:gd name="connsiteX1033" fmla="*/ 1700466 w 2198808"/>
              <a:gd name="connsiteY1033" fmla="*/ 1456770 h 1624467"/>
              <a:gd name="connsiteX1034" fmla="*/ 1713312 w 2198808"/>
              <a:gd name="connsiteY1034" fmla="*/ 1478571 h 1624467"/>
              <a:gd name="connsiteX1035" fmla="*/ 1715623 w 2198808"/>
              <a:gd name="connsiteY1035" fmla="*/ 1486897 h 1624467"/>
              <a:gd name="connsiteX1036" fmla="*/ 1717034 w 2198808"/>
              <a:gd name="connsiteY1036" fmla="*/ 1496685 h 1624467"/>
              <a:gd name="connsiteX1037" fmla="*/ 1718019 w 2198808"/>
              <a:gd name="connsiteY1037" fmla="*/ 1521426 h 1624467"/>
              <a:gd name="connsiteX1038" fmla="*/ 1706057 w 2198808"/>
              <a:gd name="connsiteY1038" fmla="*/ 1517195 h 1624467"/>
              <a:gd name="connsiteX1039" fmla="*/ 1697442 w 2198808"/>
              <a:gd name="connsiteY1039" fmla="*/ 1516192 h 1624467"/>
              <a:gd name="connsiteX1040" fmla="*/ 1690764 w 2198808"/>
              <a:gd name="connsiteY1040" fmla="*/ 1498095 h 1624467"/>
              <a:gd name="connsiteX1041" fmla="*/ 1695555 w 2198808"/>
              <a:gd name="connsiteY1041" fmla="*/ 1476923 h 1624467"/>
              <a:gd name="connsiteX1042" fmla="*/ 1697663 w 2198808"/>
              <a:gd name="connsiteY1042" fmla="*/ 1468070 h 1624467"/>
              <a:gd name="connsiteX1043" fmla="*/ 1689353 w 2198808"/>
              <a:gd name="connsiteY1043" fmla="*/ 1458571 h 1624467"/>
              <a:gd name="connsiteX1044" fmla="*/ 1686311 w 2198808"/>
              <a:gd name="connsiteY1044" fmla="*/ 1453728 h 1624467"/>
              <a:gd name="connsiteX1045" fmla="*/ 1683236 w 2198808"/>
              <a:gd name="connsiteY1045" fmla="*/ 1447696 h 1624467"/>
              <a:gd name="connsiteX1046" fmla="*/ 1671766 w 2198808"/>
              <a:gd name="connsiteY1046" fmla="*/ 1450092 h 1624467"/>
              <a:gd name="connsiteX1047" fmla="*/ 1670934 w 2198808"/>
              <a:gd name="connsiteY1047" fmla="*/ 1457739 h 1624467"/>
              <a:gd name="connsiteX1048" fmla="*/ 1670968 w 2198808"/>
              <a:gd name="connsiteY1048" fmla="*/ 1457705 h 1624467"/>
              <a:gd name="connsiteX1049" fmla="*/ 1667858 w 2198808"/>
              <a:gd name="connsiteY1049" fmla="*/ 1465589 h 1624467"/>
              <a:gd name="connsiteX1050" fmla="*/ 1663117 w 2198808"/>
              <a:gd name="connsiteY1050" fmla="*/ 1460118 h 1624467"/>
              <a:gd name="connsiteX1051" fmla="*/ 1661248 w 2198808"/>
              <a:gd name="connsiteY1051" fmla="*/ 1448172 h 1624467"/>
              <a:gd name="connsiteX1052" fmla="*/ 1659973 w 2198808"/>
              <a:gd name="connsiteY1052" fmla="*/ 1442683 h 1624467"/>
              <a:gd name="connsiteX1053" fmla="*/ 1663728 w 2198808"/>
              <a:gd name="connsiteY1053" fmla="*/ 1420576 h 1624467"/>
              <a:gd name="connsiteX1054" fmla="*/ 1662964 w 2198808"/>
              <a:gd name="connsiteY1054" fmla="*/ 1417246 h 1624467"/>
              <a:gd name="connsiteX1055" fmla="*/ 1659056 w 2198808"/>
              <a:gd name="connsiteY1055" fmla="*/ 1421460 h 1624467"/>
              <a:gd name="connsiteX1056" fmla="*/ 1653771 w 2198808"/>
              <a:gd name="connsiteY1056" fmla="*/ 1417807 h 1624467"/>
              <a:gd name="connsiteX1057" fmla="*/ 1652479 w 2198808"/>
              <a:gd name="connsiteY1057" fmla="*/ 1419897 h 1624467"/>
              <a:gd name="connsiteX1058" fmla="*/ 1652310 w 2198808"/>
              <a:gd name="connsiteY1058" fmla="*/ 1428087 h 1624467"/>
              <a:gd name="connsiteX1059" fmla="*/ 1652242 w 2198808"/>
              <a:gd name="connsiteY1059" fmla="*/ 1445827 h 1624467"/>
              <a:gd name="connsiteX1060" fmla="*/ 1652276 w 2198808"/>
              <a:gd name="connsiteY1060" fmla="*/ 1445793 h 1624467"/>
              <a:gd name="connsiteX1061" fmla="*/ 1648181 w 2198808"/>
              <a:gd name="connsiteY1061" fmla="*/ 1449344 h 1624467"/>
              <a:gd name="connsiteX1062" fmla="*/ 1657917 w 2198808"/>
              <a:gd name="connsiteY1062" fmla="*/ 1451621 h 1624467"/>
              <a:gd name="connsiteX1063" fmla="*/ 1655657 w 2198808"/>
              <a:gd name="connsiteY1063" fmla="*/ 1479506 h 1624467"/>
              <a:gd name="connsiteX1064" fmla="*/ 1645360 w 2198808"/>
              <a:gd name="connsiteY1064" fmla="*/ 1456872 h 1624467"/>
              <a:gd name="connsiteX1065" fmla="*/ 1646754 w 2198808"/>
              <a:gd name="connsiteY1065" fmla="*/ 1467424 h 1624467"/>
              <a:gd name="connsiteX1066" fmla="*/ 1644527 w 2198808"/>
              <a:gd name="connsiteY1066" fmla="*/ 1480236 h 1624467"/>
              <a:gd name="connsiteX1067" fmla="*/ 1642386 w 2198808"/>
              <a:gd name="connsiteY1067" fmla="*/ 1488868 h 1624467"/>
              <a:gd name="connsiteX1068" fmla="*/ 1643491 w 2198808"/>
              <a:gd name="connsiteY1068" fmla="*/ 1499625 h 1624467"/>
              <a:gd name="connsiteX1069" fmla="*/ 1630950 w 2198808"/>
              <a:gd name="connsiteY1069" fmla="*/ 1485946 h 1624467"/>
              <a:gd name="connsiteX1070" fmla="*/ 1631631 w 2198808"/>
              <a:gd name="connsiteY1070" fmla="*/ 1496039 h 1624467"/>
              <a:gd name="connsiteX1071" fmla="*/ 1626720 w 2198808"/>
              <a:gd name="connsiteY1071" fmla="*/ 1476991 h 1624467"/>
              <a:gd name="connsiteX1072" fmla="*/ 1621384 w 2198808"/>
              <a:gd name="connsiteY1072" fmla="*/ 1469446 h 1624467"/>
              <a:gd name="connsiteX1073" fmla="*/ 1616592 w 2198808"/>
              <a:gd name="connsiteY1073" fmla="*/ 1453473 h 1624467"/>
              <a:gd name="connsiteX1074" fmla="*/ 1615232 w 2198808"/>
              <a:gd name="connsiteY1074" fmla="*/ 1449701 h 1624467"/>
              <a:gd name="connsiteX1075" fmla="*/ 1612327 w 2198808"/>
              <a:gd name="connsiteY1075" fmla="*/ 1429769 h 1624467"/>
              <a:gd name="connsiteX1076" fmla="*/ 1602744 w 2198808"/>
              <a:gd name="connsiteY1076" fmla="*/ 1412403 h 1624467"/>
              <a:gd name="connsiteX1077" fmla="*/ 1599192 w 2198808"/>
              <a:gd name="connsiteY1077" fmla="*/ 1404128 h 1624467"/>
              <a:gd name="connsiteX1078" fmla="*/ 1596184 w 2198808"/>
              <a:gd name="connsiteY1078" fmla="*/ 1403329 h 1624467"/>
              <a:gd name="connsiteX1079" fmla="*/ 1596218 w 2198808"/>
              <a:gd name="connsiteY1079" fmla="*/ 1403295 h 1624467"/>
              <a:gd name="connsiteX1080" fmla="*/ 1580177 w 2198808"/>
              <a:gd name="connsiteY1080" fmla="*/ 1400627 h 1624467"/>
              <a:gd name="connsiteX1081" fmla="*/ 1566193 w 2198808"/>
              <a:gd name="connsiteY1081" fmla="*/ 1403941 h 1624467"/>
              <a:gd name="connsiteX1082" fmla="*/ 1550577 w 2198808"/>
              <a:gd name="connsiteY1082" fmla="*/ 1414391 h 1624467"/>
              <a:gd name="connsiteX1083" fmla="*/ 1542251 w 2198808"/>
              <a:gd name="connsiteY1083" fmla="*/ 1417908 h 1624467"/>
              <a:gd name="connsiteX1084" fmla="*/ 1529404 w 2198808"/>
              <a:gd name="connsiteY1084" fmla="*/ 1424009 h 1624467"/>
              <a:gd name="connsiteX1085" fmla="*/ 1523457 w 2198808"/>
              <a:gd name="connsiteY1085" fmla="*/ 1430891 h 1624467"/>
              <a:gd name="connsiteX1086" fmla="*/ 1523134 w 2198808"/>
              <a:gd name="connsiteY1086" fmla="*/ 1423686 h 1624467"/>
              <a:gd name="connsiteX1087" fmla="*/ 1525479 w 2198808"/>
              <a:gd name="connsiteY1087" fmla="*/ 1424077 h 1624467"/>
              <a:gd name="connsiteX1088" fmla="*/ 1525241 w 2198808"/>
              <a:gd name="connsiteY1088" fmla="*/ 1422768 h 1624467"/>
              <a:gd name="connsiteX1089" fmla="*/ 1523151 w 2198808"/>
              <a:gd name="connsiteY1089" fmla="*/ 1423703 h 1624467"/>
              <a:gd name="connsiteX1090" fmla="*/ 1511290 w 2198808"/>
              <a:gd name="connsiteY1090" fmla="*/ 1427798 h 1624467"/>
              <a:gd name="connsiteX1091" fmla="*/ 1506617 w 2198808"/>
              <a:gd name="connsiteY1091" fmla="*/ 1431978 h 1624467"/>
              <a:gd name="connsiteX1092" fmla="*/ 1499548 w 2198808"/>
              <a:gd name="connsiteY1092" fmla="*/ 1434799 h 1624467"/>
              <a:gd name="connsiteX1093" fmla="*/ 1504613 w 2198808"/>
              <a:gd name="connsiteY1093" fmla="*/ 1445181 h 1624467"/>
              <a:gd name="connsiteX1094" fmla="*/ 1513432 w 2198808"/>
              <a:gd name="connsiteY1094" fmla="*/ 1443635 h 1624467"/>
              <a:gd name="connsiteX1095" fmla="*/ 1508657 w 2198808"/>
              <a:gd name="connsiteY1095" fmla="*/ 1441069 h 1624467"/>
              <a:gd name="connsiteX1096" fmla="*/ 1515913 w 2198808"/>
              <a:gd name="connsiteY1096" fmla="*/ 1435139 h 1624467"/>
              <a:gd name="connsiteX1097" fmla="*/ 1520263 w 2198808"/>
              <a:gd name="connsiteY1097" fmla="*/ 1438996 h 1624467"/>
              <a:gd name="connsiteX1098" fmla="*/ 1525920 w 2198808"/>
              <a:gd name="connsiteY1098" fmla="*/ 1445079 h 1624467"/>
              <a:gd name="connsiteX1099" fmla="*/ 1530220 w 2198808"/>
              <a:gd name="connsiteY1099" fmla="*/ 1450245 h 1624467"/>
              <a:gd name="connsiteX1100" fmla="*/ 1524527 w 2198808"/>
              <a:gd name="connsiteY1100" fmla="*/ 1454187 h 1624467"/>
              <a:gd name="connsiteX1101" fmla="*/ 1518597 w 2198808"/>
              <a:gd name="connsiteY1101" fmla="*/ 1460576 h 1624467"/>
              <a:gd name="connsiteX1102" fmla="*/ 1505343 w 2198808"/>
              <a:gd name="connsiteY1102" fmla="*/ 1459506 h 1624467"/>
              <a:gd name="connsiteX1103" fmla="*/ 1515624 w 2198808"/>
              <a:gd name="connsiteY1103" fmla="*/ 1466948 h 1624467"/>
              <a:gd name="connsiteX1104" fmla="*/ 1509557 w 2198808"/>
              <a:gd name="connsiteY1104" fmla="*/ 1467866 h 1624467"/>
              <a:gd name="connsiteX1105" fmla="*/ 1509082 w 2198808"/>
              <a:gd name="connsiteY1105" fmla="*/ 1467560 h 1624467"/>
              <a:gd name="connsiteX1106" fmla="*/ 1509574 w 2198808"/>
              <a:gd name="connsiteY1106" fmla="*/ 1467849 h 1624467"/>
              <a:gd name="connsiteX1107" fmla="*/ 1508266 w 2198808"/>
              <a:gd name="connsiteY1107" fmla="*/ 1474136 h 1624467"/>
              <a:gd name="connsiteX1108" fmla="*/ 1517374 w 2198808"/>
              <a:gd name="connsiteY1108" fmla="*/ 1476277 h 1624467"/>
              <a:gd name="connsiteX1109" fmla="*/ 1514145 w 2198808"/>
              <a:gd name="connsiteY1109" fmla="*/ 1477976 h 1624467"/>
              <a:gd name="connsiteX1110" fmla="*/ 1495827 w 2198808"/>
              <a:gd name="connsiteY1110" fmla="*/ 1481018 h 1624467"/>
              <a:gd name="connsiteX1111" fmla="*/ 1487586 w 2198808"/>
              <a:gd name="connsiteY1111" fmla="*/ 1489497 h 1624467"/>
              <a:gd name="connsiteX1112" fmla="*/ 1486022 w 2198808"/>
              <a:gd name="connsiteY1112" fmla="*/ 1493983 h 1624467"/>
              <a:gd name="connsiteX1113" fmla="*/ 1477238 w 2198808"/>
              <a:gd name="connsiteY1113" fmla="*/ 1486116 h 1624467"/>
              <a:gd name="connsiteX1114" fmla="*/ 1468962 w 2198808"/>
              <a:gd name="connsiteY1114" fmla="*/ 1476345 h 1624467"/>
              <a:gd name="connsiteX1115" fmla="*/ 1465207 w 2198808"/>
              <a:gd name="connsiteY1115" fmla="*/ 1478112 h 1624467"/>
              <a:gd name="connsiteX1116" fmla="*/ 1463151 w 2198808"/>
              <a:gd name="connsiteY1116" fmla="*/ 1492250 h 1624467"/>
              <a:gd name="connsiteX1117" fmla="*/ 1471324 w 2198808"/>
              <a:gd name="connsiteY1117" fmla="*/ 1495207 h 1624467"/>
              <a:gd name="connsiteX1118" fmla="*/ 1493925 w 2198808"/>
              <a:gd name="connsiteY1118" fmla="*/ 1520083 h 1624467"/>
              <a:gd name="connsiteX1119" fmla="*/ 1487569 w 2198808"/>
              <a:gd name="connsiteY1119" fmla="*/ 1524416 h 1624467"/>
              <a:gd name="connsiteX1120" fmla="*/ 1491494 w 2198808"/>
              <a:gd name="connsiteY1120" fmla="*/ 1529633 h 1624467"/>
              <a:gd name="connsiteX1121" fmla="*/ 1490985 w 2198808"/>
              <a:gd name="connsiteY1121" fmla="*/ 1533303 h 1624467"/>
              <a:gd name="connsiteX1122" fmla="*/ 1488028 w 2198808"/>
              <a:gd name="connsiteY1122" fmla="*/ 1533134 h 1624467"/>
              <a:gd name="connsiteX1123" fmla="*/ 1476456 w 2198808"/>
              <a:gd name="connsiteY1123" fmla="*/ 1523652 h 1624467"/>
              <a:gd name="connsiteX1124" fmla="*/ 1463576 w 2198808"/>
              <a:gd name="connsiteY1124" fmla="*/ 1514374 h 1624467"/>
              <a:gd name="connsiteX1125" fmla="*/ 1468011 w 2198808"/>
              <a:gd name="connsiteY1125" fmla="*/ 1530092 h 1624467"/>
              <a:gd name="connsiteX1126" fmla="*/ 1463763 w 2198808"/>
              <a:gd name="connsiteY1126" fmla="*/ 1533083 h 1624467"/>
              <a:gd name="connsiteX1127" fmla="*/ 1458937 w 2198808"/>
              <a:gd name="connsiteY1127" fmla="*/ 1529361 h 1624467"/>
              <a:gd name="connsiteX1128" fmla="*/ 1459549 w 2198808"/>
              <a:gd name="connsiteY1128" fmla="*/ 1526914 h 1624467"/>
              <a:gd name="connsiteX1129" fmla="*/ 1452871 w 2198808"/>
              <a:gd name="connsiteY1129" fmla="*/ 1517212 h 1624467"/>
              <a:gd name="connsiteX1130" fmla="*/ 1445072 w 2198808"/>
              <a:gd name="connsiteY1130" fmla="*/ 1515410 h 1624467"/>
              <a:gd name="connsiteX1131" fmla="*/ 1444307 w 2198808"/>
              <a:gd name="connsiteY1131" fmla="*/ 1517161 h 1624467"/>
              <a:gd name="connsiteX1132" fmla="*/ 1454977 w 2198808"/>
              <a:gd name="connsiteY1132" fmla="*/ 1524365 h 1624467"/>
              <a:gd name="connsiteX1133" fmla="*/ 1453534 w 2198808"/>
              <a:gd name="connsiteY1133" fmla="*/ 1528019 h 1624467"/>
              <a:gd name="connsiteX1134" fmla="*/ 1455233 w 2198808"/>
              <a:gd name="connsiteY1134" fmla="*/ 1536447 h 1624467"/>
              <a:gd name="connsiteX1135" fmla="*/ 1466499 w 2198808"/>
              <a:gd name="connsiteY1135" fmla="*/ 1542411 h 1624467"/>
              <a:gd name="connsiteX1136" fmla="*/ 1472123 w 2198808"/>
              <a:gd name="connsiteY1136" fmla="*/ 1547084 h 1624467"/>
              <a:gd name="connsiteX1137" fmla="*/ 1487688 w 2198808"/>
              <a:gd name="connsiteY1137" fmla="*/ 1566778 h 1624467"/>
              <a:gd name="connsiteX1138" fmla="*/ 1468707 w 2198808"/>
              <a:gd name="connsiteY1138" fmla="*/ 1547220 h 1624467"/>
              <a:gd name="connsiteX1139" fmla="*/ 1467450 w 2198808"/>
              <a:gd name="connsiteY1139" fmla="*/ 1548528 h 1624467"/>
              <a:gd name="connsiteX1140" fmla="*/ 1467977 w 2198808"/>
              <a:gd name="connsiteY1140" fmla="*/ 1556124 h 1624467"/>
              <a:gd name="connsiteX1141" fmla="*/ 1463678 w 2198808"/>
              <a:gd name="connsiteY1141" fmla="*/ 1557908 h 1624467"/>
              <a:gd name="connsiteX1142" fmla="*/ 1461979 w 2198808"/>
              <a:gd name="connsiteY1142" fmla="*/ 1556209 h 1624467"/>
              <a:gd name="connsiteX1143" fmla="*/ 1442948 w 2198808"/>
              <a:gd name="connsiteY1143" fmla="*/ 1542972 h 1624467"/>
              <a:gd name="connsiteX1144" fmla="*/ 1448147 w 2198808"/>
              <a:gd name="connsiteY1144" fmla="*/ 1551842 h 1624467"/>
              <a:gd name="connsiteX1145" fmla="*/ 1455454 w 2198808"/>
              <a:gd name="connsiteY1145" fmla="*/ 1552369 h 1624467"/>
              <a:gd name="connsiteX1146" fmla="*/ 1461996 w 2198808"/>
              <a:gd name="connsiteY1146" fmla="*/ 1556192 h 1624467"/>
              <a:gd name="connsiteX1147" fmla="*/ 1463695 w 2198808"/>
              <a:gd name="connsiteY1147" fmla="*/ 1557891 h 1624467"/>
              <a:gd name="connsiteX1148" fmla="*/ 1463695 w 2198808"/>
              <a:gd name="connsiteY1148" fmla="*/ 1572454 h 1624467"/>
              <a:gd name="connsiteX1149" fmla="*/ 1448147 w 2198808"/>
              <a:gd name="connsiteY1149" fmla="*/ 1570687 h 1624467"/>
              <a:gd name="connsiteX1150" fmla="*/ 1452344 w 2198808"/>
              <a:gd name="connsiteY1150" fmla="*/ 1583023 h 1624467"/>
              <a:gd name="connsiteX1151" fmla="*/ 1447144 w 2198808"/>
              <a:gd name="connsiteY1151" fmla="*/ 1585079 h 1624467"/>
              <a:gd name="connsiteX1152" fmla="*/ 1430917 w 2198808"/>
              <a:gd name="connsiteY1152" fmla="*/ 1591621 h 1624467"/>
              <a:gd name="connsiteX1153" fmla="*/ 1414315 w 2198808"/>
              <a:gd name="connsiteY1153" fmla="*/ 1595869 h 1624467"/>
              <a:gd name="connsiteX1154" fmla="*/ 1407723 w 2198808"/>
              <a:gd name="connsiteY1154" fmla="*/ 1597976 h 1624467"/>
              <a:gd name="connsiteX1155" fmla="*/ 1398495 w 2198808"/>
              <a:gd name="connsiteY1155" fmla="*/ 1596209 h 1624467"/>
              <a:gd name="connsiteX1156" fmla="*/ 1397051 w 2198808"/>
              <a:gd name="connsiteY1156" fmla="*/ 1580474 h 1624467"/>
              <a:gd name="connsiteX1157" fmla="*/ 1396185 w 2198808"/>
              <a:gd name="connsiteY1157" fmla="*/ 1586150 h 1624467"/>
              <a:gd name="connsiteX1158" fmla="*/ 1393720 w 2198808"/>
              <a:gd name="connsiteY1158" fmla="*/ 1585317 h 1624467"/>
              <a:gd name="connsiteX1159" fmla="*/ 1391800 w 2198808"/>
              <a:gd name="connsiteY1159" fmla="*/ 1568631 h 1624467"/>
              <a:gd name="connsiteX1160" fmla="*/ 1392888 w 2198808"/>
              <a:gd name="connsiteY1160" fmla="*/ 1551876 h 1624467"/>
              <a:gd name="connsiteX1161" fmla="*/ 1393482 w 2198808"/>
              <a:gd name="connsiteY1161" fmla="*/ 1542343 h 1624467"/>
              <a:gd name="connsiteX1162" fmla="*/ 1387824 w 2198808"/>
              <a:gd name="connsiteY1162" fmla="*/ 1530381 h 1624467"/>
              <a:gd name="connsiteX1163" fmla="*/ 1386601 w 2198808"/>
              <a:gd name="connsiteY1163" fmla="*/ 1530432 h 1624467"/>
              <a:gd name="connsiteX1164" fmla="*/ 1382982 w 2198808"/>
              <a:gd name="connsiteY1164" fmla="*/ 1536855 h 1624467"/>
              <a:gd name="connsiteX1165" fmla="*/ 1378597 w 2198808"/>
              <a:gd name="connsiteY1165" fmla="*/ 1530262 h 1624467"/>
              <a:gd name="connsiteX1166" fmla="*/ 1374451 w 2198808"/>
              <a:gd name="connsiteY1166" fmla="*/ 1532862 h 1624467"/>
              <a:gd name="connsiteX1167" fmla="*/ 1373754 w 2198808"/>
              <a:gd name="connsiteY1167" fmla="*/ 1530398 h 1624467"/>
              <a:gd name="connsiteX1168" fmla="*/ 1368096 w 2198808"/>
              <a:gd name="connsiteY1168" fmla="*/ 1521409 h 1624467"/>
              <a:gd name="connsiteX1169" fmla="*/ 1365224 w 2198808"/>
              <a:gd name="connsiteY1169" fmla="*/ 1521579 h 1624467"/>
              <a:gd name="connsiteX1170" fmla="*/ 1375640 w 2198808"/>
              <a:gd name="connsiteY1170" fmla="*/ 1541817 h 1624467"/>
              <a:gd name="connsiteX1171" fmla="*/ 1386567 w 2198808"/>
              <a:gd name="connsiteY1171" fmla="*/ 1538843 h 1624467"/>
              <a:gd name="connsiteX1172" fmla="*/ 1389881 w 2198808"/>
              <a:gd name="connsiteY1172" fmla="*/ 1547186 h 1624467"/>
              <a:gd name="connsiteX1173" fmla="*/ 1371749 w 2198808"/>
              <a:gd name="connsiteY1173" fmla="*/ 1555461 h 1624467"/>
              <a:gd name="connsiteX1174" fmla="*/ 1387535 w 2198808"/>
              <a:gd name="connsiteY1174" fmla="*/ 1582887 h 1624467"/>
              <a:gd name="connsiteX1175" fmla="*/ 1390135 w 2198808"/>
              <a:gd name="connsiteY1175" fmla="*/ 1587849 h 1624467"/>
              <a:gd name="connsiteX1176" fmla="*/ 1392701 w 2198808"/>
              <a:gd name="connsiteY1176" fmla="*/ 1604111 h 1624467"/>
              <a:gd name="connsiteX1177" fmla="*/ 1391290 w 2198808"/>
              <a:gd name="connsiteY1177" fmla="*/ 1625606 h 1624467"/>
              <a:gd name="connsiteX1178" fmla="*/ 1381809 w 2198808"/>
              <a:gd name="connsiteY1178" fmla="*/ 1622547 h 1624467"/>
              <a:gd name="connsiteX1179" fmla="*/ 1371817 w 2198808"/>
              <a:gd name="connsiteY1179" fmla="*/ 1623023 h 1624467"/>
              <a:gd name="connsiteX1180" fmla="*/ 1370407 w 2198808"/>
              <a:gd name="connsiteY1180" fmla="*/ 1615665 h 1624467"/>
              <a:gd name="connsiteX1181" fmla="*/ 1367875 w 2198808"/>
              <a:gd name="connsiteY1181" fmla="*/ 1604263 h 1624467"/>
              <a:gd name="connsiteX1182" fmla="*/ 1368283 w 2198808"/>
              <a:gd name="connsiteY1182" fmla="*/ 1597331 h 1624467"/>
              <a:gd name="connsiteX1183" fmla="*/ 1369949 w 2198808"/>
              <a:gd name="connsiteY1183" fmla="*/ 1581935 h 1624467"/>
              <a:gd name="connsiteX1184" fmla="*/ 1373380 w 2198808"/>
              <a:gd name="connsiteY1184" fmla="*/ 1574289 h 1624467"/>
              <a:gd name="connsiteX1185" fmla="*/ 1365701 w 2198808"/>
              <a:gd name="connsiteY1185" fmla="*/ 1564892 h 1624467"/>
              <a:gd name="connsiteX1186" fmla="*/ 1358241 w 2198808"/>
              <a:gd name="connsiteY1186" fmla="*/ 1552760 h 1624467"/>
              <a:gd name="connsiteX1187" fmla="*/ 1350220 w 2198808"/>
              <a:gd name="connsiteY1187" fmla="*/ 1539370 h 1624467"/>
              <a:gd name="connsiteX1188" fmla="*/ 1345921 w 2198808"/>
              <a:gd name="connsiteY1188" fmla="*/ 1554357 h 1624467"/>
              <a:gd name="connsiteX1189" fmla="*/ 1345751 w 2198808"/>
              <a:gd name="connsiteY1189" fmla="*/ 1558486 h 1624467"/>
              <a:gd name="connsiteX1190" fmla="*/ 1341554 w 2198808"/>
              <a:gd name="connsiteY1190" fmla="*/ 1570636 h 1624467"/>
              <a:gd name="connsiteX1191" fmla="*/ 1337187 w 2198808"/>
              <a:gd name="connsiteY1191" fmla="*/ 1564433 h 1624467"/>
              <a:gd name="connsiteX1192" fmla="*/ 1334910 w 2198808"/>
              <a:gd name="connsiteY1192" fmla="*/ 1551621 h 1624467"/>
              <a:gd name="connsiteX1193" fmla="*/ 1334061 w 2198808"/>
              <a:gd name="connsiteY1193" fmla="*/ 1546795 h 1624467"/>
              <a:gd name="connsiteX1194" fmla="*/ 1334485 w 2198808"/>
              <a:gd name="connsiteY1194" fmla="*/ 1527305 h 1624467"/>
              <a:gd name="connsiteX1195" fmla="*/ 1335896 w 2198808"/>
              <a:gd name="connsiteY1195" fmla="*/ 1521834 h 1624467"/>
              <a:gd name="connsiteX1196" fmla="*/ 1334519 w 2198808"/>
              <a:gd name="connsiteY1196" fmla="*/ 1527339 h 1624467"/>
              <a:gd name="connsiteX1197" fmla="*/ 1327060 w 2198808"/>
              <a:gd name="connsiteY1197" fmla="*/ 1521001 h 1624467"/>
              <a:gd name="connsiteX1198" fmla="*/ 1327280 w 2198808"/>
              <a:gd name="connsiteY1198" fmla="*/ 1535393 h 1624467"/>
              <a:gd name="connsiteX1199" fmla="*/ 1326414 w 2198808"/>
              <a:gd name="connsiteY1199" fmla="*/ 1547373 h 1624467"/>
              <a:gd name="connsiteX1200" fmla="*/ 1331291 w 2198808"/>
              <a:gd name="connsiteY1200" fmla="*/ 1552980 h 1624467"/>
              <a:gd name="connsiteX1201" fmla="*/ 1323474 w 2198808"/>
              <a:gd name="connsiteY1201" fmla="*/ 1551638 h 1624467"/>
              <a:gd name="connsiteX1202" fmla="*/ 1324102 w 2198808"/>
              <a:gd name="connsiteY1202" fmla="*/ 1553949 h 1624467"/>
              <a:gd name="connsiteX1203" fmla="*/ 1332157 w 2198808"/>
              <a:gd name="connsiteY1203" fmla="*/ 1561834 h 1624467"/>
              <a:gd name="connsiteX1204" fmla="*/ 1332310 w 2198808"/>
              <a:gd name="connsiteY1204" fmla="*/ 1579505 h 1624467"/>
              <a:gd name="connsiteX1205" fmla="*/ 1329167 w 2198808"/>
              <a:gd name="connsiteY1205" fmla="*/ 1582938 h 1624467"/>
              <a:gd name="connsiteX1206" fmla="*/ 1325989 w 2198808"/>
              <a:gd name="connsiteY1206" fmla="*/ 1578894 h 1624467"/>
              <a:gd name="connsiteX1207" fmla="*/ 1322098 w 2198808"/>
              <a:gd name="connsiteY1207" fmla="*/ 1559115 h 1624467"/>
              <a:gd name="connsiteX1208" fmla="*/ 1319956 w 2198808"/>
              <a:gd name="connsiteY1208" fmla="*/ 1570517 h 1624467"/>
              <a:gd name="connsiteX1209" fmla="*/ 1317544 w 2198808"/>
              <a:gd name="connsiteY1209" fmla="*/ 1585436 h 1624467"/>
              <a:gd name="connsiteX1210" fmla="*/ 1316405 w 2198808"/>
              <a:gd name="connsiteY1210" fmla="*/ 1596770 h 1624467"/>
              <a:gd name="connsiteX1211" fmla="*/ 1317544 w 2198808"/>
              <a:gd name="connsiteY1211" fmla="*/ 1603822 h 1624467"/>
              <a:gd name="connsiteX1212" fmla="*/ 1315708 w 2198808"/>
              <a:gd name="connsiteY1212" fmla="*/ 1604484 h 1624467"/>
              <a:gd name="connsiteX1213" fmla="*/ 1307994 w 2198808"/>
              <a:gd name="connsiteY1213" fmla="*/ 1590805 h 1624467"/>
              <a:gd name="connsiteX1214" fmla="*/ 1306244 w 2198808"/>
              <a:gd name="connsiteY1214" fmla="*/ 1591298 h 1624467"/>
              <a:gd name="connsiteX1215" fmla="*/ 1306669 w 2198808"/>
              <a:gd name="connsiteY1215" fmla="*/ 1600525 h 1624467"/>
              <a:gd name="connsiteX1216" fmla="*/ 1299922 w 2198808"/>
              <a:gd name="connsiteY1216" fmla="*/ 1583618 h 1624467"/>
              <a:gd name="connsiteX1217" fmla="*/ 1295640 w 2198808"/>
              <a:gd name="connsiteY1217" fmla="*/ 1575325 h 1624467"/>
              <a:gd name="connsiteX1218" fmla="*/ 1290186 w 2198808"/>
              <a:gd name="connsiteY1218" fmla="*/ 1556889 h 1624467"/>
              <a:gd name="connsiteX1219" fmla="*/ 1289252 w 2198808"/>
              <a:gd name="connsiteY1219" fmla="*/ 1554595 h 1624467"/>
              <a:gd name="connsiteX1220" fmla="*/ 1275810 w 2198808"/>
              <a:gd name="connsiteY1220" fmla="*/ 1515564 h 1624467"/>
              <a:gd name="connsiteX1221" fmla="*/ 1271953 w 2198808"/>
              <a:gd name="connsiteY1221" fmla="*/ 1507237 h 1624467"/>
              <a:gd name="connsiteX1222" fmla="*/ 1261452 w 2198808"/>
              <a:gd name="connsiteY1222" fmla="*/ 1500542 h 1624467"/>
              <a:gd name="connsiteX1223" fmla="*/ 1253313 w 2198808"/>
              <a:gd name="connsiteY1223" fmla="*/ 1494697 h 1624467"/>
              <a:gd name="connsiteX1224" fmla="*/ 1236575 w 2198808"/>
              <a:gd name="connsiteY1224" fmla="*/ 1482071 h 1624467"/>
              <a:gd name="connsiteX1225" fmla="*/ 1234774 w 2198808"/>
              <a:gd name="connsiteY1225" fmla="*/ 1473932 h 1624467"/>
              <a:gd name="connsiteX1226" fmla="*/ 1233296 w 2198808"/>
              <a:gd name="connsiteY1226" fmla="*/ 1472709 h 1624467"/>
              <a:gd name="connsiteX1227" fmla="*/ 1214536 w 2198808"/>
              <a:gd name="connsiteY1227" fmla="*/ 1460593 h 1624467"/>
              <a:gd name="connsiteX1228" fmla="*/ 1215607 w 2198808"/>
              <a:gd name="connsiteY1228" fmla="*/ 1455954 h 1624467"/>
              <a:gd name="connsiteX1229" fmla="*/ 1219006 w 2198808"/>
              <a:gd name="connsiteY1229" fmla="*/ 1457654 h 1624467"/>
              <a:gd name="connsiteX1230" fmla="*/ 1220705 w 2198808"/>
              <a:gd name="connsiteY1230" fmla="*/ 1459353 h 1624467"/>
              <a:gd name="connsiteX1231" fmla="*/ 1225853 w 2198808"/>
              <a:gd name="connsiteY1231" fmla="*/ 1463108 h 1624467"/>
              <a:gd name="connsiteX1232" fmla="*/ 1240280 w 2198808"/>
              <a:gd name="connsiteY1232" fmla="*/ 1469650 h 1624467"/>
              <a:gd name="connsiteX1233" fmla="*/ 1253296 w 2198808"/>
              <a:gd name="connsiteY1233" fmla="*/ 1482377 h 1624467"/>
              <a:gd name="connsiteX1234" fmla="*/ 1255046 w 2198808"/>
              <a:gd name="connsiteY1234" fmla="*/ 1484162 h 1624467"/>
              <a:gd name="connsiteX1235" fmla="*/ 1261062 w 2198808"/>
              <a:gd name="connsiteY1235" fmla="*/ 1485487 h 1624467"/>
              <a:gd name="connsiteX1236" fmla="*/ 1262148 w 2198808"/>
              <a:gd name="connsiteY1236" fmla="*/ 1478639 h 1624467"/>
              <a:gd name="connsiteX1237" fmla="*/ 1258682 w 2198808"/>
              <a:gd name="connsiteY1237" fmla="*/ 1472981 h 1624467"/>
              <a:gd name="connsiteX1238" fmla="*/ 1261622 w 2198808"/>
              <a:gd name="connsiteY1238" fmla="*/ 1472046 h 1624467"/>
              <a:gd name="connsiteX1239" fmla="*/ 1273330 w 2198808"/>
              <a:gd name="connsiteY1239" fmla="*/ 1486133 h 1624467"/>
              <a:gd name="connsiteX1240" fmla="*/ 1276558 w 2198808"/>
              <a:gd name="connsiteY1240" fmla="*/ 1495920 h 1624467"/>
              <a:gd name="connsiteX1241" fmla="*/ 1271648 w 2198808"/>
              <a:gd name="connsiteY1241" fmla="*/ 1496787 h 1624467"/>
              <a:gd name="connsiteX1242" fmla="*/ 1269949 w 2198808"/>
              <a:gd name="connsiteY1242" fmla="*/ 1495088 h 1624467"/>
              <a:gd name="connsiteX1243" fmla="*/ 1269931 w 2198808"/>
              <a:gd name="connsiteY1243" fmla="*/ 1495003 h 1624467"/>
              <a:gd name="connsiteX1244" fmla="*/ 1269965 w 2198808"/>
              <a:gd name="connsiteY1244" fmla="*/ 1495071 h 1624467"/>
              <a:gd name="connsiteX1245" fmla="*/ 1271664 w 2198808"/>
              <a:gd name="connsiteY1245" fmla="*/ 1496770 h 1624467"/>
              <a:gd name="connsiteX1246" fmla="*/ 1278988 w 2198808"/>
              <a:gd name="connsiteY1246" fmla="*/ 1508817 h 1624467"/>
              <a:gd name="connsiteX1247" fmla="*/ 1289218 w 2198808"/>
              <a:gd name="connsiteY1247" fmla="*/ 1520032 h 1624467"/>
              <a:gd name="connsiteX1248" fmla="*/ 1302030 w 2198808"/>
              <a:gd name="connsiteY1248" fmla="*/ 1514153 h 1624467"/>
              <a:gd name="connsiteX1249" fmla="*/ 1302149 w 2198808"/>
              <a:gd name="connsiteY1249" fmla="*/ 1504977 h 1624467"/>
              <a:gd name="connsiteX1250" fmla="*/ 1304715 w 2198808"/>
              <a:gd name="connsiteY1250" fmla="*/ 1503873 h 1624467"/>
              <a:gd name="connsiteX1251" fmla="*/ 1293194 w 2198808"/>
              <a:gd name="connsiteY1251" fmla="*/ 1494850 h 1624467"/>
              <a:gd name="connsiteX1252" fmla="*/ 1291069 w 2198808"/>
              <a:gd name="connsiteY1252" fmla="*/ 1489735 h 1624467"/>
              <a:gd name="connsiteX1253" fmla="*/ 1284783 w 2198808"/>
              <a:gd name="connsiteY1253" fmla="*/ 1478163 h 1624467"/>
              <a:gd name="connsiteX1254" fmla="*/ 1267280 w 2198808"/>
              <a:gd name="connsiteY1254" fmla="*/ 1459421 h 1624467"/>
              <a:gd name="connsiteX1255" fmla="*/ 1268351 w 2198808"/>
              <a:gd name="connsiteY1255" fmla="*/ 1457993 h 1624467"/>
              <a:gd name="connsiteX1256" fmla="*/ 1288011 w 2198808"/>
              <a:gd name="connsiteY1256" fmla="*/ 1470517 h 1624467"/>
              <a:gd name="connsiteX1257" fmla="*/ 1291035 w 2198808"/>
              <a:gd name="connsiteY1257" fmla="*/ 1461426 h 1624467"/>
              <a:gd name="connsiteX1258" fmla="*/ 1284969 w 2198808"/>
              <a:gd name="connsiteY1258" fmla="*/ 1447084 h 1624467"/>
              <a:gd name="connsiteX1259" fmla="*/ 1277832 w 2198808"/>
              <a:gd name="connsiteY1259" fmla="*/ 1445215 h 1624467"/>
              <a:gd name="connsiteX1260" fmla="*/ 1266210 w 2198808"/>
              <a:gd name="connsiteY1260" fmla="*/ 1431332 h 1624467"/>
              <a:gd name="connsiteX1261" fmla="*/ 1267927 w 2198808"/>
              <a:gd name="connsiteY1261" fmla="*/ 1427254 h 1624467"/>
              <a:gd name="connsiteX1262" fmla="*/ 1273194 w 2198808"/>
              <a:gd name="connsiteY1262" fmla="*/ 1430534 h 1624467"/>
              <a:gd name="connsiteX1263" fmla="*/ 1281486 w 2198808"/>
              <a:gd name="connsiteY1263" fmla="*/ 1441358 h 1624467"/>
              <a:gd name="connsiteX1264" fmla="*/ 1293483 w 2198808"/>
              <a:gd name="connsiteY1264" fmla="*/ 1451213 h 1624467"/>
              <a:gd name="connsiteX1265" fmla="*/ 1292141 w 2198808"/>
              <a:gd name="connsiteY1265" fmla="*/ 1440321 h 1624467"/>
              <a:gd name="connsiteX1266" fmla="*/ 1279566 w 2198808"/>
              <a:gd name="connsiteY1266" fmla="*/ 1427560 h 1624467"/>
              <a:gd name="connsiteX1267" fmla="*/ 1287280 w 2198808"/>
              <a:gd name="connsiteY1267" fmla="*/ 1425691 h 1624467"/>
              <a:gd name="connsiteX1268" fmla="*/ 1280246 w 2198808"/>
              <a:gd name="connsiteY1268" fmla="*/ 1421647 h 1624467"/>
              <a:gd name="connsiteX1269" fmla="*/ 1275284 w 2198808"/>
              <a:gd name="connsiteY1269" fmla="*/ 1421273 h 1624467"/>
              <a:gd name="connsiteX1270" fmla="*/ 1243814 w 2198808"/>
              <a:gd name="connsiteY1270" fmla="*/ 1412930 h 1624467"/>
              <a:gd name="connsiteX1271" fmla="*/ 1241248 w 2198808"/>
              <a:gd name="connsiteY1271" fmla="*/ 1412063 h 1624467"/>
              <a:gd name="connsiteX1272" fmla="*/ 1253908 w 2198808"/>
              <a:gd name="connsiteY1272" fmla="*/ 1403244 h 1624467"/>
              <a:gd name="connsiteX1273" fmla="*/ 1274265 w 2198808"/>
              <a:gd name="connsiteY1273" fmla="*/ 1403312 h 1624467"/>
              <a:gd name="connsiteX1274" fmla="*/ 1280739 w 2198808"/>
              <a:gd name="connsiteY1274" fmla="*/ 1396991 h 1624467"/>
              <a:gd name="connsiteX1275" fmla="*/ 1263763 w 2198808"/>
              <a:gd name="connsiteY1275" fmla="*/ 1398435 h 1624467"/>
              <a:gd name="connsiteX1276" fmla="*/ 1230492 w 2198808"/>
              <a:gd name="connsiteY1276" fmla="*/ 1386711 h 1624467"/>
              <a:gd name="connsiteX1277" fmla="*/ 1224239 w 2198808"/>
              <a:gd name="connsiteY1277" fmla="*/ 1395275 h 1624467"/>
              <a:gd name="connsiteX1278" fmla="*/ 1224885 w 2198808"/>
              <a:gd name="connsiteY1278" fmla="*/ 1399013 h 1624467"/>
              <a:gd name="connsiteX1279" fmla="*/ 1218920 w 2198808"/>
              <a:gd name="connsiteY1279" fmla="*/ 1395360 h 1624467"/>
              <a:gd name="connsiteX1280" fmla="*/ 1215403 w 2198808"/>
              <a:gd name="connsiteY1280" fmla="*/ 1390228 h 1624467"/>
              <a:gd name="connsiteX1281" fmla="*/ 1190407 w 2198808"/>
              <a:gd name="connsiteY1281" fmla="*/ 1387373 h 1624467"/>
              <a:gd name="connsiteX1282" fmla="*/ 1200110 w 2198808"/>
              <a:gd name="connsiteY1282" fmla="*/ 1403584 h 1624467"/>
              <a:gd name="connsiteX1283" fmla="*/ 1193908 w 2198808"/>
              <a:gd name="connsiteY1283" fmla="*/ 1401579 h 1624467"/>
              <a:gd name="connsiteX1284" fmla="*/ 1187961 w 2198808"/>
              <a:gd name="connsiteY1284" fmla="*/ 1394153 h 1624467"/>
              <a:gd name="connsiteX1285" fmla="*/ 1185140 w 2198808"/>
              <a:gd name="connsiteY1285" fmla="*/ 1390279 h 1624467"/>
              <a:gd name="connsiteX1286" fmla="*/ 1177034 w 2198808"/>
              <a:gd name="connsiteY1286" fmla="*/ 1387679 h 1624467"/>
              <a:gd name="connsiteX1287" fmla="*/ 1178156 w 2198808"/>
              <a:gd name="connsiteY1287" fmla="*/ 1391231 h 1624467"/>
              <a:gd name="connsiteX1288" fmla="*/ 1190985 w 2198808"/>
              <a:gd name="connsiteY1288" fmla="*/ 1404807 h 1624467"/>
              <a:gd name="connsiteX1289" fmla="*/ 1211087 w 2198808"/>
              <a:gd name="connsiteY1289" fmla="*/ 1415734 h 1624467"/>
              <a:gd name="connsiteX1290" fmla="*/ 1222336 w 2198808"/>
              <a:gd name="connsiteY1290" fmla="*/ 1423244 h 1624467"/>
              <a:gd name="connsiteX1291" fmla="*/ 1208589 w 2198808"/>
              <a:gd name="connsiteY1291" fmla="*/ 1423805 h 1624467"/>
              <a:gd name="connsiteX1292" fmla="*/ 1215352 w 2198808"/>
              <a:gd name="connsiteY1292" fmla="*/ 1431961 h 1624467"/>
              <a:gd name="connsiteX1293" fmla="*/ 1205700 w 2198808"/>
              <a:gd name="connsiteY1293" fmla="*/ 1428223 h 1624467"/>
              <a:gd name="connsiteX1294" fmla="*/ 1195437 w 2198808"/>
              <a:gd name="connsiteY1294" fmla="*/ 1420950 h 1624467"/>
              <a:gd name="connsiteX1295" fmla="*/ 1215267 w 2198808"/>
              <a:gd name="connsiteY1295" fmla="*/ 1444247 h 1624467"/>
              <a:gd name="connsiteX1296" fmla="*/ 1225785 w 2198808"/>
              <a:gd name="connsiteY1296" fmla="*/ 1452573 h 1624467"/>
              <a:gd name="connsiteX1297" fmla="*/ 1227484 w 2198808"/>
              <a:gd name="connsiteY1297" fmla="*/ 1454272 h 1624467"/>
              <a:gd name="connsiteX1298" fmla="*/ 1220671 w 2198808"/>
              <a:gd name="connsiteY1298" fmla="*/ 1459387 h 1624467"/>
              <a:gd name="connsiteX1299" fmla="*/ 1218972 w 2198808"/>
              <a:gd name="connsiteY1299" fmla="*/ 1457688 h 1624467"/>
              <a:gd name="connsiteX1300" fmla="*/ 1215573 w 2198808"/>
              <a:gd name="connsiteY1300" fmla="*/ 1455988 h 1624467"/>
              <a:gd name="connsiteX1301" fmla="*/ 1204867 w 2198808"/>
              <a:gd name="connsiteY1301" fmla="*/ 1440712 h 1624467"/>
              <a:gd name="connsiteX1302" fmla="*/ 1202047 w 2198808"/>
              <a:gd name="connsiteY1302" fmla="*/ 1436634 h 1624467"/>
              <a:gd name="connsiteX1303" fmla="*/ 1187145 w 2198808"/>
              <a:gd name="connsiteY1303" fmla="*/ 1421885 h 1624467"/>
              <a:gd name="connsiteX1304" fmla="*/ 1166329 w 2198808"/>
              <a:gd name="connsiteY1304" fmla="*/ 1420423 h 1624467"/>
              <a:gd name="connsiteX1305" fmla="*/ 1139056 w 2198808"/>
              <a:gd name="connsiteY1305" fmla="*/ 1420389 h 1624467"/>
              <a:gd name="connsiteX1306" fmla="*/ 1141368 w 2198808"/>
              <a:gd name="connsiteY1306" fmla="*/ 1424655 h 1624467"/>
              <a:gd name="connsiteX1307" fmla="*/ 1134435 w 2198808"/>
              <a:gd name="connsiteY1307" fmla="*/ 1426099 h 1624467"/>
              <a:gd name="connsiteX1308" fmla="*/ 1134469 w 2198808"/>
              <a:gd name="connsiteY1308" fmla="*/ 1426999 h 1624467"/>
              <a:gd name="connsiteX1309" fmla="*/ 1150323 w 2198808"/>
              <a:gd name="connsiteY1309" fmla="*/ 1426999 h 1624467"/>
              <a:gd name="connsiteX1310" fmla="*/ 1095131 w 2198808"/>
              <a:gd name="connsiteY1310" fmla="*/ 1427118 h 1624467"/>
              <a:gd name="connsiteX1311" fmla="*/ 1113313 w 2198808"/>
              <a:gd name="connsiteY1311" fmla="*/ 1420848 h 1624467"/>
              <a:gd name="connsiteX1312" fmla="*/ 1093398 w 2198808"/>
              <a:gd name="connsiteY1312" fmla="*/ 1418044 h 1624467"/>
              <a:gd name="connsiteX1313" fmla="*/ 1082829 w 2198808"/>
              <a:gd name="connsiteY1313" fmla="*/ 1418588 h 1624467"/>
              <a:gd name="connsiteX1314" fmla="*/ 1073670 w 2198808"/>
              <a:gd name="connsiteY1314" fmla="*/ 1413151 h 1624467"/>
              <a:gd name="connsiteX1315" fmla="*/ 1071240 w 2198808"/>
              <a:gd name="connsiteY1315" fmla="*/ 1418707 h 1624467"/>
              <a:gd name="connsiteX1316" fmla="*/ 1054094 w 2198808"/>
              <a:gd name="connsiteY1316" fmla="*/ 1419591 h 1624467"/>
              <a:gd name="connsiteX1317" fmla="*/ 1055879 w 2198808"/>
              <a:gd name="connsiteY1317" fmla="*/ 1426286 h 1624467"/>
              <a:gd name="connsiteX1318" fmla="*/ 1047485 w 2198808"/>
              <a:gd name="connsiteY1318" fmla="*/ 1426286 h 1624467"/>
              <a:gd name="connsiteX1319" fmla="*/ 1043729 w 2198808"/>
              <a:gd name="connsiteY1319" fmla="*/ 1417416 h 1624467"/>
              <a:gd name="connsiteX1320" fmla="*/ 1034180 w 2198808"/>
              <a:gd name="connsiteY1320" fmla="*/ 1425198 h 1624467"/>
              <a:gd name="connsiteX1321" fmla="*/ 1018513 w 2198808"/>
              <a:gd name="connsiteY1321" fmla="*/ 1419744 h 1624467"/>
              <a:gd name="connsiteX1322" fmla="*/ 1025904 w 2198808"/>
              <a:gd name="connsiteY1322" fmla="*/ 1423414 h 1624467"/>
              <a:gd name="connsiteX1323" fmla="*/ 989337 w 2198808"/>
              <a:gd name="connsiteY1323" fmla="*/ 1422225 h 1624467"/>
              <a:gd name="connsiteX1324" fmla="*/ 953144 w 2198808"/>
              <a:gd name="connsiteY1324" fmla="*/ 1418928 h 1624467"/>
              <a:gd name="connsiteX1325" fmla="*/ 916576 w 2198808"/>
              <a:gd name="connsiteY1325" fmla="*/ 1413541 h 1624467"/>
              <a:gd name="connsiteX1326" fmla="*/ 916610 w 2198808"/>
              <a:gd name="connsiteY1326" fmla="*/ 1413575 h 1624467"/>
              <a:gd name="connsiteX1327" fmla="*/ 892956 w 2198808"/>
              <a:gd name="connsiteY1327" fmla="*/ 1406728 h 1624467"/>
              <a:gd name="connsiteX1328" fmla="*/ 890016 w 2198808"/>
              <a:gd name="connsiteY1328" fmla="*/ 1407747 h 1624467"/>
              <a:gd name="connsiteX1329" fmla="*/ 880178 w 2198808"/>
              <a:gd name="connsiteY1329" fmla="*/ 1407016 h 1624467"/>
              <a:gd name="connsiteX1330" fmla="*/ 879498 w 2198808"/>
              <a:gd name="connsiteY1330" fmla="*/ 1406558 h 1624467"/>
              <a:gd name="connsiteX1331" fmla="*/ 856763 w 2198808"/>
              <a:gd name="connsiteY1331" fmla="*/ 1405776 h 1624467"/>
              <a:gd name="connsiteX1332" fmla="*/ 855438 w 2198808"/>
              <a:gd name="connsiteY1332" fmla="*/ 1406762 h 1624467"/>
              <a:gd name="connsiteX1333" fmla="*/ 855131 w 2198808"/>
              <a:gd name="connsiteY1333" fmla="*/ 1407237 h 1624467"/>
              <a:gd name="connsiteX1334" fmla="*/ 855420 w 2198808"/>
              <a:gd name="connsiteY1334" fmla="*/ 1406745 h 1624467"/>
              <a:gd name="connsiteX1335" fmla="*/ 858020 w 2198808"/>
              <a:gd name="connsiteY1335" fmla="*/ 1409446 h 1624467"/>
              <a:gd name="connsiteX1336" fmla="*/ 830679 w 2198808"/>
              <a:gd name="connsiteY1336" fmla="*/ 1407254 h 1624467"/>
              <a:gd name="connsiteX1337" fmla="*/ 824664 w 2198808"/>
              <a:gd name="connsiteY1337" fmla="*/ 1406745 h 1624467"/>
              <a:gd name="connsiteX1338" fmla="*/ 820722 w 2198808"/>
              <a:gd name="connsiteY1338" fmla="*/ 1407339 h 1624467"/>
              <a:gd name="connsiteX1339" fmla="*/ 790595 w 2198808"/>
              <a:gd name="connsiteY1339" fmla="*/ 1403006 h 1624467"/>
              <a:gd name="connsiteX1340" fmla="*/ 776321 w 2198808"/>
              <a:gd name="connsiteY1340" fmla="*/ 1401834 h 1624467"/>
              <a:gd name="connsiteX1341" fmla="*/ 751036 w 2198808"/>
              <a:gd name="connsiteY1341" fmla="*/ 1399982 h 1624467"/>
              <a:gd name="connsiteX1342" fmla="*/ 741062 w 2198808"/>
              <a:gd name="connsiteY1342" fmla="*/ 1398350 h 1624467"/>
              <a:gd name="connsiteX1343" fmla="*/ 723390 w 2198808"/>
              <a:gd name="connsiteY1343" fmla="*/ 1396821 h 1624467"/>
              <a:gd name="connsiteX1344" fmla="*/ 710221 w 2198808"/>
              <a:gd name="connsiteY1344" fmla="*/ 1398367 h 1624467"/>
              <a:gd name="connsiteX1345" fmla="*/ 695403 w 2198808"/>
              <a:gd name="connsiteY1345" fmla="*/ 1398180 h 1624467"/>
              <a:gd name="connsiteX1346" fmla="*/ 682014 w 2198808"/>
              <a:gd name="connsiteY1346" fmla="*/ 1396430 h 1624467"/>
              <a:gd name="connsiteX1347" fmla="*/ 646228 w 2198808"/>
              <a:gd name="connsiteY1347" fmla="*/ 1390585 h 1624467"/>
              <a:gd name="connsiteX1348" fmla="*/ 608845 w 2198808"/>
              <a:gd name="connsiteY1348" fmla="*/ 1383499 h 1624467"/>
              <a:gd name="connsiteX1349" fmla="*/ 600417 w 2198808"/>
              <a:gd name="connsiteY1349" fmla="*/ 1383431 h 1624467"/>
              <a:gd name="connsiteX1350" fmla="*/ 606143 w 2198808"/>
              <a:gd name="connsiteY1350" fmla="*/ 1389565 h 1624467"/>
              <a:gd name="connsiteX1351" fmla="*/ 607519 w 2198808"/>
              <a:gd name="connsiteY1351" fmla="*/ 1390279 h 1624467"/>
              <a:gd name="connsiteX1352" fmla="*/ 621894 w 2198808"/>
              <a:gd name="connsiteY1352" fmla="*/ 1392896 h 1624467"/>
              <a:gd name="connsiteX1353" fmla="*/ 637698 w 2198808"/>
              <a:gd name="connsiteY1353" fmla="*/ 1395224 h 1624467"/>
              <a:gd name="connsiteX1354" fmla="*/ 643016 w 2198808"/>
              <a:gd name="connsiteY1354" fmla="*/ 1401647 h 1624467"/>
              <a:gd name="connsiteX1355" fmla="*/ 637902 w 2198808"/>
              <a:gd name="connsiteY1355" fmla="*/ 1401664 h 1624467"/>
              <a:gd name="connsiteX1356" fmla="*/ 633347 w 2198808"/>
              <a:gd name="connsiteY1356" fmla="*/ 1400169 h 1624467"/>
              <a:gd name="connsiteX1357" fmla="*/ 633127 w 2198808"/>
              <a:gd name="connsiteY1357" fmla="*/ 1401341 h 1624467"/>
              <a:gd name="connsiteX1358" fmla="*/ 637918 w 2198808"/>
              <a:gd name="connsiteY1358" fmla="*/ 1401630 h 1624467"/>
              <a:gd name="connsiteX1359" fmla="*/ 643016 w 2198808"/>
              <a:gd name="connsiteY1359" fmla="*/ 1401647 h 1624467"/>
              <a:gd name="connsiteX1360" fmla="*/ 659311 w 2198808"/>
              <a:gd name="connsiteY1360" fmla="*/ 1406999 h 1624467"/>
              <a:gd name="connsiteX1361" fmla="*/ 653586 w 2198808"/>
              <a:gd name="connsiteY1361" fmla="*/ 1410517 h 1624467"/>
              <a:gd name="connsiteX1362" fmla="*/ 604002 w 2198808"/>
              <a:gd name="connsiteY1362" fmla="*/ 1400763 h 1624467"/>
              <a:gd name="connsiteX1363" fmla="*/ 587655 w 2198808"/>
              <a:gd name="connsiteY1363" fmla="*/ 1403431 h 1624467"/>
              <a:gd name="connsiteX1364" fmla="*/ 589049 w 2198808"/>
              <a:gd name="connsiteY1364" fmla="*/ 1398809 h 1624467"/>
              <a:gd name="connsiteX1365" fmla="*/ 577120 w 2198808"/>
              <a:gd name="connsiteY1365" fmla="*/ 1402055 h 1624467"/>
              <a:gd name="connsiteX1366" fmla="*/ 578785 w 2198808"/>
              <a:gd name="connsiteY1366" fmla="*/ 1395954 h 1624467"/>
              <a:gd name="connsiteX1367" fmla="*/ 569592 w 2198808"/>
              <a:gd name="connsiteY1367" fmla="*/ 1393355 h 1624467"/>
              <a:gd name="connsiteX1368" fmla="*/ 559906 w 2198808"/>
              <a:gd name="connsiteY1368" fmla="*/ 1391145 h 1624467"/>
              <a:gd name="connsiteX1369" fmla="*/ 556185 w 2198808"/>
              <a:gd name="connsiteY1369" fmla="*/ 1391757 h 1624467"/>
              <a:gd name="connsiteX1370" fmla="*/ 547077 w 2198808"/>
              <a:gd name="connsiteY1370" fmla="*/ 1386762 h 1624467"/>
              <a:gd name="connsiteX1371" fmla="*/ 500128 w 2198808"/>
              <a:gd name="connsiteY1371" fmla="*/ 1373762 h 1624467"/>
              <a:gd name="connsiteX1372" fmla="*/ 491359 w 2198808"/>
              <a:gd name="connsiteY1372" fmla="*/ 1374561 h 1624467"/>
              <a:gd name="connsiteX1373" fmla="*/ 532634 w 2198808"/>
              <a:gd name="connsiteY1373" fmla="*/ 1397110 h 1624467"/>
              <a:gd name="connsiteX1374" fmla="*/ 523067 w 2198808"/>
              <a:gd name="connsiteY1374" fmla="*/ 1399251 h 1624467"/>
              <a:gd name="connsiteX1375" fmla="*/ 493926 w 2198808"/>
              <a:gd name="connsiteY1375" fmla="*/ 1393660 h 1624467"/>
              <a:gd name="connsiteX1376" fmla="*/ 522422 w 2198808"/>
              <a:gd name="connsiteY1376" fmla="*/ 1406473 h 1624467"/>
              <a:gd name="connsiteX1377" fmla="*/ 528624 w 2198808"/>
              <a:gd name="connsiteY1377" fmla="*/ 1405929 h 1624467"/>
              <a:gd name="connsiteX1378" fmla="*/ 533143 w 2198808"/>
              <a:gd name="connsiteY1378" fmla="*/ 1414153 h 1624467"/>
              <a:gd name="connsiteX1379" fmla="*/ 518377 w 2198808"/>
              <a:gd name="connsiteY1379" fmla="*/ 1412029 h 1624467"/>
              <a:gd name="connsiteX1380" fmla="*/ 502574 w 2198808"/>
              <a:gd name="connsiteY1380" fmla="*/ 1408393 h 1624467"/>
              <a:gd name="connsiteX1381" fmla="*/ 520230 w 2198808"/>
              <a:gd name="connsiteY1381" fmla="*/ 1422887 h 1624467"/>
              <a:gd name="connsiteX1382" fmla="*/ 508811 w 2198808"/>
              <a:gd name="connsiteY1382" fmla="*/ 1422055 h 1624467"/>
              <a:gd name="connsiteX1383" fmla="*/ 508708 w 2198808"/>
              <a:gd name="connsiteY1383" fmla="*/ 1421987 h 1624467"/>
              <a:gd name="connsiteX1384" fmla="*/ 508828 w 2198808"/>
              <a:gd name="connsiteY1384" fmla="*/ 1422021 h 1624467"/>
              <a:gd name="connsiteX1385" fmla="*/ 529201 w 2198808"/>
              <a:gd name="connsiteY1385" fmla="*/ 1431553 h 1624467"/>
              <a:gd name="connsiteX1386" fmla="*/ 536083 w 2198808"/>
              <a:gd name="connsiteY1386" fmla="*/ 1433609 h 1624467"/>
              <a:gd name="connsiteX1387" fmla="*/ 545633 w 2198808"/>
              <a:gd name="connsiteY1387" fmla="*/ 1416277 h 1624467"/>
              <a:gd name="connsiteX1388" fmla="*/ 556407 w 2198808"/>
              <a:gd name="connsiteY1388" fmla="*/ 1405045 h 1624467"/>
              <a:gd name="connsiteX1389" fmla="*/ 556373 w 2198808"/>
              <a:gd name="connsiteY1389" fmla="*/ 1405079 h 1624467"/>
              <a:gd name="connsiteX1390" fmla="*/ 558140 w 2198808"/>
              <a:gd name="connsiteY1390" fmla="*/ 1412233 h 1624467"/>
              <a:gd name="connsiteX1391" fmla="*/ 551139 w 2198808"/>
              <a:gd name="connsiteY1391" fmla="*/ 1418265 h 1624467"/>
              <a:gd name="connsiteX1392" fmla="*/ 546636 w 2198808"/>
              <a:gd name="connsiteY1392" fmla="*/ 1424315 h 1624467"/>
              <a:gd name="connsiteX1393" fmla="*/ 547264 w 2198808"/>
              <a:gd name="connsiteY1393" fmla="*/ 1430211 h 1624467"/>
              <a:gd name="connsiteX1394" fmla="*/ 540841 w 2198808"/>
              <a:gd name="connsiteY1394" fmla="*/ 1430211 h 1624467"/>
              <a:gd name="connsiteX1395" fmla="*/ 545412 w 2198808"/>
              <a:gd name="connsiteY1395" fmla="*/ 1439268 h 1624467"/>
              <a:gd name="connsiteX1396" fmla="*/ 535301 w 2198808"/>
              <a:gd name="connsiteY1396" fmla="*/ 1440372 h 1624467"/>
              <a:gd name="connsiteX1397" fmla="*/ 545242 w 2198808"/>
              <a:gd name="connsiteY1397" fmla="*/ 1447917 h 1624467"/>
              <a:gd name="connsiteX1398" fmla="*/ 544767 w 2198808"/>
              <a:gd name="connsiteY1398" fmla="*/ 1449395 h 1624467"/>
              <a:gd name="connsiteX1399" fmla="*/ 563475 w 2198808"/>
              <a:gd name="connsiteY1399" fmla="*/ 1456243 h 1624467"/>
              <a:gd name="connsiteX1400" fmla="*/ 557698 w 2198808"/>
              <a:gd name="connsiteY1400" fmla="*/ 1457535 h 1624467"/>
              <a:gd name="connsiteX1401" fmla="*/ 505905 w 2198808"/>
              <a:gd name="connsiteY1401" fmla="*/ 1443057 h 1624467"/>
              <a:gd name="connsiteX1402" fmla="*/ 499431 w 2198808"/>
              <a:gd name="connsiteY1402" fmla="*/ 1441681 h 1624467"/>
              <a:gd name="connsiteX1403" fmla="*/ 481317 w 2198808"/>
              <a:gd name="connsiteY1403" fmla="*/ 1439081 h 1624467"/>
              <a:gd name="connsiteX1404" fmla="*/ 471411 w 2198808"/>
              <a:gd name="connsiteY1404" fmla="*/ 1437365 h 1624467"/>
              <a:gd name="connsiteX1405" fmla="*/ 464392 w 2198808"/>
              <a:gd name="connsiteY1405" fmla="*/ 1433745 h 1624467"/>
              <a:gd name="connsiteX1406" fmla="*/ 471445 w 2198808"/>
              <a:gd name="connsiteY1406" fmla="*/ 1437331 h 1624467"/>
              <a:gd name="connsiteX1407" fmla="*/ 491818 w 2198808"/>
              <a:gd name="connsiteY1407" fmla="*/ 1447526 h 1624467"/>
              <a:gd name="connsiteX1408" fmla="*/ 491920 w 2198808"/>
              <a:gd name="connsiteY1408" fmla="*/ 1447594 h 1624467"/>
              <a:gd name="connsiteX1409" fmla="*/ 491802 w 2198808"/>
              <a:gd name="connsiteY1409" fmla="*/ 1447560 h 1624467"/>
              <a:gd name="connsiteX1410" fmla="*/ 493670 w 2198808"/>
              <a:gd name="connsiteY1410" fmla="*/ 1444332 h 1624467"/>
              <a:gd name="connsiteX1411" fmla="*/ 501011 w 2198808"/>
              <a:gd name="connsiteY1411" fmla="*/ 1446863 h 1624467"/>
              <a:gd name="connsiteX1412" fmla="*/ 498649 w 2198808"/>
              <a:gd name="connsiteY1412" fmla="*/ 1450585 h 1624467"/>
              <a:gd name="connsiteX1413" fmla="*/ 527808 w 2198808"/>
              <a:gd name="connsiteY1413" fmla="*/ 1462581 h 1624467"/>
              <a:gd name="connsiteX1414" fmla="*/ 527349 w 2198808"/>
              <a:gd name="connsiteY1414" fmla="*/ 1464688 h 1624467"/>
              <a:gd name="connsiteX1415" fmla="*/ 498615 w 2198808"/>
              <a:gd name="connsiteY1415" fmla="*/ 1464501 h 1624467"/>
              <a:gd name="connsiteX1416" fmla="*/ 498649 w 2198808"/>
              <a:gd name="connsiteY1416" fmla="*/ 1464535 h 1624467"/>
              <a:gd name="connsiteX1417" fmla="*/ 504121 w 2198808"/>
              <a:gd name="connsiteY1417" fmla="*/ 1458078 h 1624467"/>
              <a:gd name="connsiteX1418" fmla="*/ 495744 w 2198808"/>
              <a:gd name="connsiteY1418" fmla="*/ 1455360 h 1624467"/>
              <a:gd name="connsiteX1419" fmla="*/ 431207 w 2198808"/>
              <a:gd name="connsiteY1419" fmla="*/ 1423499 h 1624467"/>
              <a:gd name="connsiteX1420" fmla="*/ 428573 w 2198808"/>
              <a:gd name="connsiteY1420" fmla="*/ 1421409 h 1624467"/>
              <a:gd name="connsiteX1421" fmla="*/ 420909 w 2198808"/>
              <a:gd name="connsiteY1421" fmla="*/ 1418571 h 1624467"/>
              <a:gd name="connsiteX1422" fmla="*/ 414996 w 2198808"/>
              <a:gd name="connsiteY1422" fmla="*/ 1411536 h 1624467"/>
              <a:gd name="connsiteX1423" fmla="*/ 408590 w 2198808"/>
              <a:gd name="connsiteY1423" fmla="*/ 1415258 h 1624467"/>
              <a:gd name="connsiteX1424" fmla="*/ 401691 w 2198808"/>
              <a:gd name="connsiteY1424" fmla="*/ 1408206 h 1624467"/>
              <a:gd name="connsiteX1425" fmla="*/ 402711 w 2198808"/>
              <a:gd name="connsiteY1425" fmla="*/ 1406677 h 1624467"/>
              <a:gd name="connsiteX1426" fmla="*/ 409457 w 2198808"/>
              <a:gd name="connsiteY1426" fmla="*/ 1407033 h 1624467"/>
              <a:gd name="connsiteX1427" fmla="*/ 393042 w 2198808"/>
              <a:gd name="connsiteY1427" fmla="*/ 1407135 h 1624467"/>
              <a:gd name="connsiteX1428" fmla="*/ 402915 w 2198808"/>
              <a:gd name="connsiteY1428" fmla="*/ 1418809 h 1624467"/>
              <a:gd name="connsiteX1429" fmla="*/ 408556 w 2198808"/>
              <a:gd name="connsiteY1429" fmla="*/ 1415207 h 1624467"/>
              <a:gd name="connsiteX1430" fmla="*/ 412583 w 2198808"/>
              <a:gd name="connsiteY1430" fmla="*/ 1426507 h 1624467"/>
              <a:gd name="connsiteX1431" fmla="*/ 420382 w 2198808"/>
              <a:gd name="connsiteY1431" fmla="*/ 1435529 h 1624467"/>
              <a:gd name="connsiteX1432" fmla="*/ 420535 w 2198808"/>
              <a:gd name="connsiteY1432" fmla="*/ 1435683 h 1624467"/>
              <a:gd name="connsiteX1433" fmla="*/ 422167 w 2198808"/>
              <a:gd name="connsiteY1433" fmla="*/ 1437314 h 1624467"/>
              <a:gd name="connsiteX1434" fmla="*/ 422133 w 2198808"/>
              <a:gd name="connsiteY1434" fmla="*/ 1437280 h 1624467"/>
              <a:gd name="connsiteX1435" fmla="*/ 424733 w 2198808"/>
              <a:gd name="connsiteY1435" fmla="*/ 1440423 h 1624467"/>
              <a:gd name="connsiteX1436" fmla="*/ 424138 w 2198808"/>
              <a:gd name="connsiteY1436" fmla="*/ 1441698 h 1624467"/>
              <a:gd name="connsiteX1437" fmla="*/ 415115 w 2198808"/>
              <a:gd name="connsiteY1437" fmla="*/ 1437654 h 1624467"/>
              <a:gd name="connsiteX1438" fmla="*/ 404971 w 2198808"/>
              <a:gd name="connsiteY1438" fmla="*/ 1431842 h 1624467"/>
              <a:gd name="connsiteX1439" fmla="*/ 381877 w 2198808"/>
              <a:gd name="connsiteY1439" fmla="*/ 1417925 h 1624467"/>
              <a:gd name="connsiteX1440" fmla="*/ 378972 w 2198808"/>
              <a:gd name="connsiteY1440" fmla="*/ 1416158 h 1624467"/>
              <a:gd name="connsiteX1441" fmla="*/ 362558 w 2198808"/>
              <a:gd name="connsiteY1441" fmla="*/ 1426252 h 1624467"/>
              <a:gd name="connsiteX1442" fmla="*/ 342337 w 2198808"/>
              <a:gd name="connsiteY1442" fmla="*/ 1442836 h 1624467"/>
              <a:gd name="connsiteX1443" fmla="*/ 339125 w 2198808"/>
              <a:gd name="connsiteY1443" fmla="*/ 1444009 h 1624467"/>
              <a:gd name="connsiteX1444" fmla="*/ 342286 w 2198808"/>
              <a:gd name="connsiteY1444" fmla="*/ 1430483 h 1624467"/>
              <a:gd name="connsiteX1445" fmla="*/ 343985 w 2198808"/>
              <a:gd name="connsiteY1445" fmla="*/ 1428784 h 1624467"/>
              <a:gd name="connsiteX1446" fmla="*/ 348199 w 2198808"/>
              <a:gd name="connsiteY1446" fmla="*/ 1424604 h 1624467"/>
              <a:gd name="connsiteX1447" fmla="*/ 344019 w 2198808"/>
              <a:gd name="connsiteY1447" fmla="*/ 1428801 h 1624467"/>
              <a:gd name="connsiteX1448" fmla="*/ 342320 w 2198808"/>
              <a:gd name="connsiteY1448" fmla="*/ 1430500 h 1624467"/>
              <a:gd name="connsiteX1449" fmla="*/ 337477 w 2198808"/>
              <a:gd name="connsiteY1449" fmla="*/ 1430976 h 1624467"/>
              <a:gd name="connsiteX1450" fmla="*/ 346211 w 2198808"/>
              <a:gd name="connsiteY1450" fmla="*/ 1418928 h 1624467"/>
              <a:gd name="connsiteX1451" fmla="*/ 354673 w 2198808"/>
              <a:gd name="connsiteY1451" fmla="*/ 1426591 h 1624467"/>
              <a:gd name="connsiteX1452" fmla="*/ 363254 w 2198808"/>
              <a:gd name="connsiteY1452" fmla="*/ 1417280 h 1624467"/>
              <a:gd name="connsiteX1453" fmla="*/ 368810 w 2198808"/>
              <a:gd name="connsiteY1453" fmla="*/ 1413660 h 1624467"/>
              <a:gd name="connsiteX1454" fmla="*/ 381028 w 2198808"/>
              <a:gd name="connsiteY1454" fmla="*/ 1398214 h 1624467"/>
              <a:gd name="connsiteX1455" fmla="*/ 389660 w 2198808"/>
              <a:gd name="connsiteY1455" fmla="*/ 1399829 h 1624467"/>
              <a:gd name="connsiteX1456" fmla="*/ 395607 w 2198808"/>
              <a:gd name="connsiteY1456" fmla="*/ 1397331 h 1624467"/>
              <a:gd name="connsiteX1457" fmla="*/ 392294 w 2198808"/>
              <a:gd name="connsiteY1457" fmla="*/ 1392318 h 1624467"/>
              <a:gd name="connsiteX1458" fmla="*/ 381911 w 2198808"/>
              <a:gd name="connsiteY1458" fmla="*/ 1388818 h 1624467"/>
              <a:gd name="connsiteX1459" fmla="*/ 376865 w 2198808"/>
              <a:gd name="connsiteY1459" fmla="*/ 1386456 h 1624467"/>
              <a:gd name="connsiteX1460" fmla="*/ 374792 w 2198808"/>
              <a:gd name="connsiteY1460" fmla="*/ 1391010 h 1624467"/>
              <a:gd name="connsiteX1461" fmla="*/ 370578 w 2198808"/>
              <a:gd name="connsiteY1461" fmla="*/ 1388903 h 1624467"/>
              <a:gd name="connsiteX1462" fmla="*/ 367197 w 2198808"/>
              <a:gd name="connsiteY1462" fmla="*/ 1380933 h 1624467"/>
              <a:gd name="connsiteX1463" fmla="*/ 375166 w 2198808"/>
              <a:gd name="connsiteY1463" fmla="*/ 1377671 h 1624467"/>
              <a:gd name="connsiteX1464" fmla="*/ 384801 w 2198808"/>
              <a:gd name="connsiteY1464" fmla="*/ 1378775 h 1624467"/>
              <a:gd name="connsiteX1465" fmla="*/ 357188 w 2198808"/>
              <a:gd name="connsiteY1465" fmla="*/ 1365368 h 1624467"/>
              <a:gd name="connsiteX1466" fmla="*/ 335743 w 2198808"/>
              <a:gd name="connsiteY1466" fmla="*/ 1346982 h 1624467"/>
              <a:gd name="connsiteX1467" fmla="*/ 341589 w 2198808"/>
              <a:gd name="connsiteY1467" fmla="*/ 1336702 h 1624467"/>
              <a:gd name="connsiteX1468" fmla="*/ 357120 w 2198808"/>
              <a:gd name="connsiteY1468" fmla="*/ 1330415 h 1624467"/>
              <a:gd name="connsiteX1469" fmla="*/ 350595 w 2198808"/>
              <a:gd name="connsiteY1469" fmla="*/ 1331061 h 1624467"/>
              <a:gd name="connsiteX1470" fmla="*/ 341198 w 2198808"/>
              <a:gd name="connsiteY1470" fmla="*/ 1318911 h 1624467"/>
              <a:gd name="connsiteX1471" fmla="*/ 338598 w 2198808"/>
              <a:gd name="connsiteY1471" fmla="*/ 1302904 h 1624467"/>
              <a:gd name="connsiteX1472" fmla="*/ 353433 w 2198808"/>
              <a:gd name="connsiteY1472" fmla="*/ 1302904 h 1624467"/>
              <a:gd name="connsiteX1473" fmla="*/ 336508 w 2198808"/>
              <a:gd name="connsiteY1473" fmla="*/ 1293253 h 1624467"/>
              <a:gd name="connsiteX1474" fmla="*/ 326466 w 2198808"/>
              <a:gd name="connsiteY1474" fmla="*/ 1285946 h 1624467"/>
              <a:gd name="connsiteX1475" fmla="*/ 336713 w 2198808"/>
              <a:gd name="connsiteY1475" fmla="*/ 1282480 h 1624467"/>
              <a:gd name="connsiteX1476" fmla="*/ 327792 w 2198808"/>
              <a:gd name="connsiteY1476" fmla="*/ 1270398 h 1624467"/>
              <a:gd name="connsiteX1477" fmla="*/ 321912 w 2198808"/>
              <a:gd name="connsiteY1477" fmla="*/ 1263941 h 1624467"/>
              <a:gd name="connsiteX1478" fmla="*/ 321878 w 2198808"/>
              <a:gd name="connsiteY1478" fmla="*/ 1263975 h 1624467"/>
              <a:gd name="connsiteX1479" fmla="*/ 334112 w 2198808"/>
              <a:gd name="connsiteY1479" fmla="*/ 1261868 h 1624467"/>
              <a:gd name="connsiteX1480" fmla="*/ 311445 w 2198808"/>
              <a:gd name="connsiteY1480" fmla="*/ 1245334 h 1624467"/>
              <a:gd name="connsiteX1481" fmla="*/ 329049 w 2198808"/>
              <a:gd name="connsiteY1481" fmla="*/ 1240661 h 1624467"/>
              <a:gd name="connsiteX1482" fmla="*/ 323356 w 2198808"/>
              <a:gd name="connsiteY1482" fmla="*/ 1233389 h 1624467"/>
              <a:gd name="connsiteX1483" fmla="*/ 329898 w 2198808"/>
              <a:gd name="connsiteY1483" fmla="*/ 1229514 h 1624467"/>
              <a:gd name="connsiteX1484" fmla="*/ 318480 w 2198808"/>
              <a:gd name="connsiteY1484" fmla="*/ 1226558 h 1624467"/>
              <a:gd name="connsiteX1485" fmla="*/ 318514 w 2198808"/>
              <a:gd name="connsiteY1485" fmla="*/ 1226592 h 1624467"/>
              <a:gd name="connsiteX1486" fmla="*/ 323187 w 2198808"/>
              <a:gd name="connsiteY1486" fmla="*/ 1222157 h 1624467"/>
              <a:gd name="connsiteX1487" fmla="*/ 317749 w 2198808"/>
              <a:gd name="connsiteY1487" fmla="*/ 1215802 h 1624467"/>
              <a:gd name="connsiteX1488" fmla="*/ 321793 w 2198808"/>
              <a:gd name="connsiteY1488" fmla="*/ 1213848 h 1624467"/>
              <a:gd name="connsiteX1489" fmla="*/ 316933 w 2198808"/>
              <a:gd name="connsiteY1489" fmla="*/ 1207832 h 1624467"/>
              <a:gd name="connsiteX1490" fmla="*/ 323221 w 2198808"/>
              <a:gd name="connsiteY1490" fmla="*/ 1204502 h 1624467"/>
              <a:gd name="connsiteX1491" fmla="*/ 320043 w 2198808"/>
              <a:gd name="connsiteY1491" fmla="*/ 1196583 h 1624467"/>
              <a:gd name="connsiteX1492" fmla="*/ 318360 w 2198808"/>
              <a:gd name="connsiteY1492" fmla="*/ 1196719 h 1624467"/>
              <a:gd name="connsiteX1493" fmla="*/ 317256 w 2198808"/>
              <a:gd name="connsiteY1493" fmla="*/ 1203346 h 1624467"/>
              <a:gd name="connsiteX1494" fmla="*/ 307485 w 2198808"/>
              <a:gd name="connsiteY1494" fmla="*/ 1200305 h 1624467"/>
              <a:gd name="connsiteX1495" fmla="*/ 292889 w 2198808"/>
              <a:gd name="connsiteY1495" fmla="*/ 1198809 h 1624467"/>
              <a:gd name="connsiteX1496" fmla="*/ 285565 w 2198808"/>
              <a:gd name="connsiteY1496" fmla="*/ 1206439 h 1624467"/>
              <a:gd name="connsiteX1497" fmla="*/ 292142 w 2198808"/>
              <a:gd name="connsiteY1497" fmla="*/ 1203057 h 1624467"/>
              <a:gd name="connsiteX1498" fmla="*/ 267910 w 2198808"/>
              <a:gd name="connsiteY1498" fmla="*/ 1224247 h 1624467"/>
              <a:gd name="connsiteX1499" fmla="*/ 271904 w 2198808"/>
              <a:gd name="connsiteY1499" fmla="*/ 1210109 h 1624467"/>
              <a:gd name="connsiteX1500" fmla="*/ 280213 w 2198808"/>
              <a:gd name="connsiteY1500" fmla="*/ 1202905 h 1624467"/>
              <a:gd name="connsiteX1501" fmla="*/ 284461 w 2198808"/>
              <a:gd name="connsiteY1501" fmla="*/ 1196023 h 1624467"/>
              <a:gd name="connsiteX1502" fmla="*/ 289507 w 2198808"/>
              <a:gd name="connsiteY1502" fmla="*/ 1192284 h 1624467"/>
              <a:gd name="connsiteX1503" fmla="*/ 298615 w 2198808"/>
              <a:gd name="connsiteY1503" fmla="*/ 1187883 h 1624467"/>
              <a:gd name="connsiteX1504" fmla="*/ 304937 w 2198808"/>
              <a:gd name="connsiteY1504" fmla="*/ 1179183 h 1624467"/>
              <a:gd name="connsiteX1505" fmla="*/ 309984 w 2198808"/>
              <a:gd name="connsiteY1505" fmla="*/ 1175003 h 1624467"/>
              <a:gd name="connsiteX1506" fmla="*/ 294198 w 2198808"/>
              <a:gd name="connsiteY1506" fmla="*/ 1155870 h 1624467"/>
              <a:gd name="connsiteX1507" fmla="*/ 299805 w 2198808"/>
              <a:gd name="connsiteY1507" fmla="*/ 1151333 h 1624467"/>
              <a:gd name="connsiteX1508" fmla="*/ 280247 w 2198808"/>
              <a:gd name="connsiteY1508" fmla="*/ 1142276 h 1624467"/>
              <a:gd name="connsiteX1509" fmla="*/ 281759 w 2198808"/>
              <a:gd name="connsiteY1509" fmla="*/ 1138911 h 1624467"/>
              <a:gd name="connsiteX1510" fmla="*/ 280213 w 2198808"/>
              <a:gd name="connsiteY1510" fmla="*/ 1134018 h 1624467"/>
              <a:gd name="connsiteX1511" fmla="*/ 275336 w 2198808"/>
              <a:gd name="connsiteY1511" fmla="*/ 1136345 h 1624467"/>
              <a:gd name="connsiteX1512" fmla="*/ 273687 w 2198808"/>
              <a:gd name="connsiteY1512" fmla="*/ 1143771 h 1624467"/>
              <a:gd name="connsiteX1513" fmla="*/ 262456 w 2198808"/>
              <a:gd name="connsiteY1513" fmla="*/ 1148444 h 1624467"/>
              <a:gd name="connsiteX1514" fmla="*/ 262490 w 2198808"/>
              <a:gd name="connsiteY1514" fmla="*/ 1148410 h 1624467"/>
              <a:gd name="connsiteX1515" fmla="*/ 256797 w 2198808"/>
              <a:gd name="connsiteY1515" fmla="*/ 1136804 h 1624467"/>
              <a:gd name="connsiteX1516" fmla="*/ 264274 w 2198808"/>
              <a:gd name="connsiteY1516" fmla="*/ 1124230 h 1624467"/>
              <a:gd name="connsiteX1517" fmla="*/ 270170 w 2198808"/>
              <a:gd name="connsiteY1517" fmla="*/ 1122956 h 1624467"/>
              <a:gd name="connsiteX1518" fmla="*/ 267146 w 2198808"/>
              <a:gd name="connsiteY1518" fmla="*/ 1117314 h 1624467"/>
              <a:gd name="connsiteX1519" fmla="*/ 283781 w 2198808"/>
              <a:gd name="connsiteY1519" fmla="*/ 1105300 h 1624467"/>
              <a:gd name="connsiteX1520" fmla="*/ 280943 w 2198808"/>
              <a:gd name="connsiteY1520" fmla="*/ 1101052 h 1624467"/>
              <a:gd name="connsiteX1521" fmla="*/ 272651 w 2198808"/>
              <a:gd name="connsiteY1521" fmla="*/ 1100831 h 1624467"/>
              <a:gd name="connsiteX1522" fmla="*/ 273144 w 2198808"/>
              <a:gd name="connsiteY1522" fmla="*/ 1100373 h 1624467"/>
              <a:gd name="connsiteX1523" fmla="*/ 272685 w 2198808"/>
              <a:gd name="connsiteY1523" fmla="*/ 1100865 h 1624467"/>
              <a:gd name="connsiteX1524" fmla="*/ 263271 w 2198808"/>
              <a:gd name="connsiteY1524" fmla="*/ 1109786 h 1624467"/>
              <a:gd name="connsiteX1525" fmla="*/ 254146 w 2198808"/>
              <a:gd name="connsiteY1525" fmla="*/ 1121154 h 1624467"/>
              <a:gd name="connsiteX1526" fmla="*/ 242660 w 2198808"/>
              <a:gd name="connsiteY1526" fmla="*/ 1117535 h 1624467"/>
              <a:gd name="connsiteX1527" fmla="*/ 242524 w 2198808"/>
              <a:gd name="connsiteY1527" fmla="*/ 1115751 h 1624467"/>
              <a:gd name="connsiteX1528" fmla="*/ 253552 w 2198808"/>
              <a:gd name="connsiteY1528" fmla="*/ 1106609 h 1624467"/>
              <a:gd name="connsiteX1529" fmla="*/ 264920 w 2198808"/>
              <a:gd name="connsiteY1529" fmla="*/ 1100152 h 1624467"/>
              <a:gd name="connsiteX1530" fmla="*/ 254368 w 2198808"/>
              <a:gd name="connsiteY1530" fmla="*/ 1095904 h 1624467"/>
              <a:gd name="connsiteX1531" fmla="*/ 257341 w 2198808"/>
              <a:gd name="connsiteY1531" fmla="*/ 1080424 h 1624467"/>
              <a:gd name="connsiteX1532" fmla="*/ 260774 w 2198808"/>
              <a:gd name="connsiteY1532" fmla="*/ 1080424 h 1624467"/>
              <a:gd name="connsiteX1533" fmla="*/ 260774 w 2198808"/>
              <a:gd name="connsiteY1533" fmla="*/ 1082140 h 1624467"/>
              <a:gd name="connsiteX1534" fmla="*/ 260468 w 2198808"/>
              <a:gd name="connsiteY1534" fmla="*/ 1082633 h 1624467"/>
              <a:gd name="connsiteX1535" fmla="*/ 260756 w 2198808"/>
              <a:gd name="connsiteY1535" fmla="*/ 1082123 h 1624467"/>
              <a:gd name="connsiteX1536" fmla="*/ 262456 w 2198808"/>
              <a:gd name="connsiteY1536" fmla="*/ 1080424 h 1624467"/>
              <a:gd name="connsiteX1537" fmla="*/ 264155 w 2198808"/>
              <a:gd name="connsiteY1537" fmla="*/ 1078724 h 1624467"/>
              <a:gd name="connsiteX1538" fmla="*/ 264648 w 2198808"/>
              <a:gd name="connsiteY1538" fmla="*/ 1078266 h 1624467"/>
              <a:gd name="connsiteX1539" fmla="*/ 264172 w 2198808"/>
              <a:gd name="connsiteY1539" fmla="*/ 1078758 h 1624467"/>
              <a:gd name="connsiteX1540" fmla="*/ 262473 w 2198808"/>
              <a:gd name="connsiteY1540" fmla="*/ 1080458 h 1624467"/>
              <a:gd name="connsiteX1541" fmla="*/ 260740 w 2198808"/>
              <a:gd name="connsiteY1541" fmla="*/ 1080458 h 1624467"/>
              <a:gd name="connsiteX1542" fmla="*/ 259075 w 2198808"/>
              <a:gd name="connsiteY1542" fmla="*/ 1078045 h 1624467"/>
              <a:gd name="connsiteX1543" fmla="*/ 257375 w 2198808"/>
              <a:gd name="connsiteY1543" fmla="*/ 1080458 h 1624467"/>
              <a:gd name="connsiteX1544" fmla="*/ 253943 w 2198808"/>
              <a:gd name="connsiteY1544" fmla="*/ 1078724 h 1624467"/>
              <a:gd name="connsiteX1545" fmla="*/ 254266 w 2198808"/>
              <a:gd name="connsiteY1545" fmla="*/ 1078249 h 1624467"/>
              <a:gd name="connsiteX1546" fmla="*/ 253977 w 2198808"/>
              <a:gd name="connsiteY1546" fmla="*/ 1078741 h 1624467"/>
              <a:gd name="connsiteX1547" fmla="*/ 241351 w 2198808"/>
              <a:gd name="connsiteY1547" fmla="*/ 1088869 h 1624467"/>
              <a:gd name="connsiteX1548" fmla="*/ 231547 w 2198808"/>
              <a:gd name="connsiteY1548" fmla="*/ 1101460 h 1624467"/>
              <a:gd name="connsiteX1549" fmla="*/ 229473 w 2198808"/>
              <a:gd name="connsiteY1549" fmla="*/ 1096804 h 1624467"/>
              <a:gd name="connsiteX1550" fmla="*/ 220025 w 2198808"/>
              <a:gd name="connsiteY1550" fmla="*/ 1104927 h 1624467"/>
              <a:gd name="connsiteX1551" fmla="*/ 218887 w 2198808"/>
              <a:gd name="connsiteY1551" fmla="*/ 1104519 h 1624467"/>
              <a:gd name="connsiteX1552" fmla="*/ 223391 w 2198808"/>
              <a:gd name="connsiteY1552" fmla="*/ 1090636 h 1624467"/>
              <a:gd name="connsiteX1553" fmla="*/ 225090 w 2198808"/>
              <a:gd name="connsiteY1553" fmla="*/ 1088920 h 1624467"/>
              <a:gd name="connsiteX1554" fmla="*/ 225565 w 2198808"/>
              <a:gd name="connsiteY1554" fmla="*/ 1088444 h 1624467"/>
              <a:gd name="connsiteX1555" fmla="*/ 225107 w 2198808"/>
              <a:gd name="connsiteY1555" fmla="*/ 1088954 h 1624467"/>
              <a:gd name="connsiteX1556" fmla="*/ 223391 w 2198808"/>
              <a:gd name="connsiteY1556" fmla="*/ 1090653 h 1624467"/>
              <a:gd name="connsiteX1557" fmla="*/ 212566 w 2198808"/>
              <a:gd name="connsiteY1557" fmla="*/ 1097144 h 1624467"/>
              <a:gd name="connsiteX1558" fmla="*/ 214622 w 2198808"/>
              <a:gd name="connsiteY1558" fmla="*/ 1092182 h 1624467"/>
              <a:gd name="connsiteX1559" fmla="*/ 221045 w 2198808"/>
              <a:gd name="connsiteY1559" fmla="*/ 1075156 h 1624467"/>
              <a:gd name="connsiteX1560" fmla="*/ 235336 w 2198808"/>
              <a:gd name="connsiteY1560" fmla="*/ 1059047 h 1624467"/>
              <a:gd name="connsiteX1561" fmla="*/ 231190 w 2198808"/>
              <a:gd name="connsiteY1561" fmla="*/ 1059132 h 1624467"/>
              <a:gd name="connsiteX1562" fmla="*/ 217307 w 2198808"/>
              <a:gd name="connsiteY1562" fmla="*/ 1076040 h 1624467"/>
              <a:gd name="connsiteX1563" fmla="*/ 209151 w 2198808"/>
              <a:gd name="connsiteY1563" fmla="*/ 1092454 h 1624467"/>
              <a:gd name="connsiteX1564" fmla="*/ 207673 w 2198808"/>
              <a:gd name="connsiteY1564" fmla="*/ 1098215 h 1624467"/>
              <a:gd name="connsiteX1565" fmla="*/ 205804 w 2198808"/>
              <a:gd name="connsiteY1565" fmla="*/ 1122429 h 1624467"/>
              <a:gd name="connsiteX1566" fmla="*/ 200434 w 2198808"/>
              <a:gd name="connsiteY1566" fmla="*/ 1123057 h 1624467"/>
              <a:gd name="connsiteX1567" fmla="*/ 197902 w 2198808"/>
              <a:gd name="connsiteY1567" fmla="*/ 1117892 h 1624467"/>
              <a:gd name="connsiteX1568" fmla="*/ 195268 w 2198808"/>
              <a:gd name="connsiteY1568" fmla="*/ 1121358 h 1624467"/>
              <a:gd name="connsiteX1569" fmla="*/ 185974 w 2198808"/>
              <a:gd name="connsiteY1569" fmla="*/ 1133916 h 1624467"/>
              <a:gd name="connsiteX1570" fmla="*/ 188879 w 2198808"/>
              <a:gd name="connsiteY1570" fmla="*/ 1136549 h 1624467"/>
              <a:gd name="connsiteX1571" fmla="*/ 178514 w 2198808"/>
              <a:gd name="connsiteY1571" fmla="*/ 1142310 h 1624467"/>
              <a:gd name="connsiteX1572" fmla="*/ 170697 w 2198808"/>
              <a:gd name="connsiteY1572" fmla="*/ 1146694 h 1624467"/>
              <a:gd name="connsiteX1573" fmla="*/ 170731 w 2198808"/>
              <a:gd name="connsiteY1573" fmla="*/ 1146728 h 1624467"/>
              <a:gd name="connsiteX1574" fmla="*/ 179720 w 2198808"/>
              <a:gd name="connsiteY1574" fmla="*/ 1129973 h 1624467"/>
              <a:gd name="connsiteX1575" fmla="*/ 170561 w 2198808"/>
              <a:gd name="connsiteY1575" fmla="*/ 1126779 h 1624467"/>
              <a:gd name="connsiteX1576" fmla="*/ 164886 w 2198808"/>
              <a:gd name="connsiteY1576" fmla="*/ 1126218 h 1624467"/>
              <a:gd name="connsiteX1577" fmla="*/ 168692 w 2198808"/>
              <a:gd name="connsiteY1577" fmla="*/ 1139659 h 1624467"/>
              <a:gd name="connsiteX1578" fmla="*/ 157409 w 2198808"/>
              <a:gd name="connsiteY1578" fmla="*/ 1132046 h 1624467"/>
              <a:gd name="connsiteX1579" fmla="*/ 167383 w 2198808"/>
              <a:gd name="connsiteY1579" fmla="*/ 1121800 h 1624467"/>
              <a:gd name="connsiteX1580" fmla="*/ 170357 w 2198808"/>
              <a:gd name="connsiteY1580" fmla="*/ 1120509 h 1624467"/>
              <a:gd name="connsiteX1581" fmla="*/ 176985 w 2198808"/>
              <a:gd name="connsiteY1581" fmla="*/ 1113270 h 1624467"/>
              <a:gd name="connsiteX1582" fmla="*/ 184614 w 2198808"/>
              <a:gd name="connsiteY1582" fmla="*/ 1106405 h 1624467"/>
              <a:gd name="connsiteX1583" fmla="*/ 189134 w 2198808"/>
              <a:gd name="connsiteY1583" fmla="*/ 1097875 h 1624467"/>
              <a:gd name="connsiteX1584" fmla="*/ 199295 w 2198808"/>
              <a:gd name="connsiteY1584" fmla="*/ 1088818 h 1624467"/>
              <a:gd name="connsiteX1585" fmla="*/ 212685 w 2198808"/>
              <a:gd name="connsiteY1585" fmla="*/ 1077722 h 1624467"/>
              <a:gd name="connsiteX1586" fmla="*/ 208980 w 2198808"/>
              <a:gd name="connsiteY1586" fmla="*/ 1067764 h 1624467"/>
              <a:gd name="connsiteX1587" fmla="*/ 216951 w 2198808"/>
              <a:gd name="connsiteY1587" fmla="*/ 1065929 h 1624467"/>
              <a:gd name="connsiteX1588" fmla="*/ 218785 w 2198808"/>
              <a:gd name="connsiteY1588" fmla="*/ 1056516 h 1624467"/>
              <a:gd name="connsiteX1589" fmla="*/ 227672 w 2198808"/>
              <a:gd name="connsiteY1589" fmla="*/ 1048886 h 1624467"/>
              <a:gd name="connsiteX1590" fmla="*/ 222592 w 2198808"/>
              <a:gd name="connsiteY1590" fmla="*/ 1051758 h 1624467"/>
              <a:gd name="connsiteX1591" fmla="*/ 221419 w 2198808"/>
              <a:gd name="connsiteY1591" fmla="*/ 1050891 h 1624467"/>
              <a:gd name="connsiteX1592" fmla="*/ 226381 w 2198808"/>
              <a:gd name="connsiteY1592" fmla="*/ 1042701 h 1624467"/>
              <a:gd name="connsiteX1593" fmla="*/ 223441 w 2198808"/>
              <a:gd name="connsiteY1593" fmla="*/ 1027815 h 1624467"/>
              <a:gd name="connsiteX1594" fmla="*/ 223339 w 2198808"/>
              <a:gd name="connsiteY1594" fmla="*/ 1027679 h 1624467"/>
              <a:gd name="connsiteX1595" fmla="*/ 229202 w 2198808"/>
              <a:gd name="connsiteY1595" fmla="*/ 1015105 h 1624467"/>
              <a:gd name="connsiteX1596" fmla="*/ 216644 w 2198808"/>
              <a:gd name="connsiteY1596" fmla="*/ 1025589 h 1624467"/>
              <a:gd name="connsiteX1597" fmla="*/ 213195 w 2198808"/>
              <a:gd name="connsiteY1597" fmla="*/ 1031129 h 1624467"/>
              <a:gd name="connsiteX1598" fmla="*/ 213195 w 2198808"/>
              <a:gd name="connsiteY1598" fmla="*/ 1031129 h 1624467"/>
              <a:gd name="connsiteX1599" fmla="*/ 206415 w 2198808"/>
              <a:gd name="connsiteY1599" fmla="*/ 1036227 h 1624467"/>
              <a:gd name="connsiteX1600" fmla="*/ 206398 w 2198808"/>
              <a:gd name="connsiteY1600" fmla="*/ 1036244 h 1624467"/>
              <a:gd name="connsiteX1601" fmla="*/ 201623 w 2198808"/>
              <a:gd name="connsiteY1601" fmla="*/ 1040916 h 1624467"/>
              <a:gd name="connsiteX1602" fmla="*/ 198055 w 2198808"/>
              <a:gd name="connsiteY1602" fmla="*/ 1044264 h 1624467"/>
              <a:gd name="connsiteX1603" fmla="*/ 175455 w 2198808"/>
              <a:gd name="connsiteY1603" fmla="*/ 1062701 h 1624467"/>
              <a:gd name="connsiteX1604" fmla="*/ 170222 w 2198808"/>
              <a:gd name="connsiteY1604" fmla="*/ 1075768 h 1624467"/>
              <a:gd name="connsiteX1605" fmla="*/ 158684 w 2198808"/>
              <a:gd name="connsiteY1605" fmla="*/ 1083686 h 1624467"/>
              <a:gd name="connsiteX1606" fmla="*/ 141844 w 2198808"/>
              <a:gd name="connsiteY1606" fmla="*/ 1097399 h 1624467"/>
              <a:gd name="connsiteX1607" fmla="*/ 141861 w 2198808"/>
              <a:gd name="connsiteY1607" fmla="*/ 1097416 h 1624467"/>
              <a:gd name="connsiteX1608" fmla="*/ 152040 w 2198808"/>
              <a:gd name="connsiteY1608" fmla="*/ 1080831 h 1624467"/>
              <a:gd name="connsiteX1609" fmla="*/ 153297 w 2198808"/>
              <a:gd name="connsiteY1609" fmla="*/ 1079897 h 1624467"/>
              <a:gd name="connsiteX1610" fmla="*/ 166806 w 2198808"/>
              <a:gd name="connsiteY1610" fmla="*/ 1061324 h 1624467"/>
              <a:gd name="connsiteX1611" fmla="*/ 167673 w 2198808"/>
              <a:gd name="connsiteY1611" fmla="*/ 1058962 h 1624467"/>
              <a:gd name="connsiteX1612" fmla="*/ 158208 w 2198808"/>
              <a:gd name="connsiteY1612" fmla="*/ 1065250 h 1624467"/>
              <a:gd name="connsiteX1613" fmla="*/ 132991 w 2198808"/>
              <a:gd name="connsiteY1613" fmla="*/ 1089956 h 1624467"/>
              <a:gd name="connsiteX1614" fmla="*/ 133331 w 2198808"/>
              <a:gd name="connsiteY1614" fmla="*/ 1092352 h 1624467"/>
              <a:gd name="connsiteX1615" fmla="*/ 133348 w 2198808"/>
              <a:gd name="connsiteY1615" fmla="*/ 1092318 h 1624467"/>
              <a:gd name="connsiteX1616" fmla="*/ 119193 w 2198808"/>
              <a:gd name="connsiteY1616" fmla="*/ 1105249 h 1624467"/>
              <a:gd name="connsiteX1617" fmla="*/ 109627 w 2198808"/>
              <a:gd name="connsiteY1617" fmla="*/ 1110245 h 1624467"/>
              <a:gd name="connsiteX1618" fmla="*/ 143441 w 2198808"/>
              <a:gd name="connsiteY1618" fmla="*/ 1070007 h 1624467"/>
              <a:gd name="connsiteX1619" fmla="*/ 136560 w 2198808"/>
              <a:gd name="connsiteY1619" fmla="*/ 1073576 h 1624467"/>
              <a:gd name="connsiteX1620" fmla="*/ 125277 w 2198808"/>
              <a:gd name="connsiteY1620" fmla="*/ 1078589 h 1624467"/>
              <a:gd name="connsiteX1621" fmla="*/ 121946 w 2198808"/>
              <a:gd name="connsiteY1621" fmla="*/ 1081885 h 1624467"/>
              <a:gd name="connsiteX1622" fmla="*/ 115608 w 2198808"/>
              <a:gd name="connsiteY1622" fmla="*/ 1086320 h 1624467"/>
              <a:gd name="connsiteX1623" fmla="*/ 120468 w 2198808"/>
              <a:gd name="connsiteY1623" fmla="*/ 1074425 h 1624467"/>
              <a:gd name="connsiteX1624" fmla="*/ 116356 w 2198808"/>
              <a:gd name="connsiteY1624" fmla="*/ 1073627 h 1624467"/>
              <a:gd name="connsiteX1625" fmla="*/ 116372 w 2198808"/>
              <a:gd name="connsiteY1625" fmla="*/ 1073644 h 1624467"/>
              <a:gd name="connsiteX1626" fmla="*/ 133297 w 2198808"/>
              <a:gd name="connsiteY1626" fmla="*/ 1050653 h 1624467"/>
              <a:gd name="connsiteX1627" fmla="*/ 137273 w 2198808"/>
              <a:gd name="connsiteY1627" fmla="*/ 1046269 h 1624467"/>
              <a:gd name="connsiteX1628" fmla="*/ 146857 w 2198808"/>
              <a:gd name="connsiteY1628" fmla="*/ 1035904 h 1624467"/>
              <a:gd name="connsiteX1629" fmla="*/ 152957 w 2198808"/>
              <a:gd name="connsiteY1629" fmla="*/ 1028988 h 1624467"/>
              <a:gd name="connsiteX1630" fmla="*/ 146347 w 2198808"/>
              <a:gd name="connsiteY1630" fmla="*/ 1026048 h 1624467"/>
              <a:gd name="connsiteX1631" fmla="*/ 145056 w 2198808"/>
              <a:gd name="connsiteY1631" fmla="*/ 1027492 h 1624467"/>
              <a:gd name="connsiteX1632" fmla="*/ 142082 w 2198808"/>
              <a:gd name="connsiteY1632" fmla="*/ 1034833 h 1624467"/>
              <a:gd name="connsiteX1633" fmla="*/ 141301 w 2198808"/>
              <a:gd name="connsiteY1633" fmla="*/ 1035156 h 1624467"/>
              <a:gd name="connsiteX1634" fmla="*/ 115404 w 2198808"/>
              <a:gd name="connsiteY1634" fmla="*/ 1059948 h 1624467"/>
              <a:gd name="connsiteX1635" fmla="*/ 103339 w 2198808"/>
              <a:gd name="connsiteY1635" fmla="*/ 1072301 h 1624467"/>
              <a:gd name="connsiteX1636" fmla="*/ 100536 w 2198808"/>
              <a:gd name="connsiteY1636" fmla="*/ 1071333 h 1624467"/>
              <a:gd name="connsiteX1637" fmla="*/ 96831 w 2198808"/>
              <a:gd name="connsiteY1637" fmla="*/ 1069837 h 1624467"/>
              <a:gd name="connsiteX1638" fmla="*/ 106024 w 2198808"/>
              <a:gd name="connsiteY1638" fmla="*/ 1060934 h 1624467"/>
              <a:gd name="connsiteX1639" fmla="*/ 111445 w 2198808"/>
              <a:gd name="connsiteY1639" fmla="*/ 1057212 h 1624467"/>
              <a:gd name="connsiteX1640" fmla="*/ 124478 w 2198808"/>
              <a:gd name="connsiteY1640" fmla="*/ 1044315 h 1624467"/>
              <a:gd name="connsiteX1641" fmla="*/ 126976 w 2198808"/>
              <a:gd name="connsiteY1641" fmla="*/ 1035139 h 1624467"/>
              <a:gd name="connsiteX1642" fmla="*/ 133603 w 2198808"/>
              <a:gd name="connsiteY1642" fmla="*/ 1034272 h 1624467"/>
              <a:gd name="connsiteX1643" fmla="*/ 140688 w 2198808"/>
              <a:gd name="connsiteY1643" fmla="*/ 1028886 h 1624467"/>
              <a:gd name="connsiteX1644" fmla="*/ 153943 w 2198808"/>
              <a:gd name="connsiteY1644" fmla="*/ 1016414 h 1624467"/>
              <a:gd name="connsiteX1645" fmla="*/ 155965 w 2198808"/>
              <a:gd name="connsiteY1645" fmla="*/ 1019710 h 1624467"/>
              <a:gd name="connsiteX1646" fmla="*/ 158225 w 2198808"/>
              <a:gd name="connsiteY1646" fmla="*/ 1022395 h 1624467"/>
              <a:gd name="connsiteX1647" fmla="*/ 158700 w 2198808"/>
              <a:gd name="connsiteY1647" fmla="*/ 1009719 h 1624467"/>
              <a:gd name="connsiteX1648" fmla="*/ 150731 w 2198808"/>
              <a:gd name="connsiteY1648" fmla="*/ 1011673 h 1624467"/>
              <a:gd name="connsiteX1649" fmla="*/ 137409 w 2198808"/>
              <a:gd name="connsiteY1649" fmla="*/ 1021800 h 1624467"/>
              <a:gd name="connsiteX1650" fmla="*/ 136322 w 2198808"/>
              <a:gd name="connsiteY1650" fmla="*/ 1021154 h 1624467"/>
              <a:gd name="connsiteX1651" fmla="*/ 138276 w 2198808"/>
              <a:gd name="connsiteY1651" fmla="*/ 1016091 h 1624467"/>
              <a:gd name="connsiteX1652" fmla="*/ 131581 w 2198808"/>
              <a:gd name="connsiteY1652" fmla="*/ 1012573 h 1624467"/>
              <a:gd name="connsiteX1653" fmla="*/ 118446 w 2198808"/>
              <a:gd name="connsiteY1653" fmla="*/ 1027153 h 1624467"/>
              <a:gd name="connsiteX1654" fmla="*/ 99601 w 2198808"/>
              <a:gd name="connsiteY1654" fmla="*/ 1042769 h 1624467"/>
              <a:gd name="connsiteX1655" fmla="*/ 96780 w 2198808"/>
              <a:gd name="connsiteY1655" fmla="*/ 1042140 h 1624467"/>
              <a:gd name="connsiteX1656" fmla="*/ 96780 w 2198808"/>
              <a:gd name="connsiteY1656" fmla="*/ 1035020 h 1624467"/>
              <a:gd name="connsiteX1657" fmla="*/ 85940 w 2198808"/>
              <a:gd name="connsiteY1657" fmla="*/ 1045131 h 1624467"/>
              <a:gd name="connsiteX1658" fmla="*/ 76848 w 2198808"/>
              <a:gd name="connsiteY1658" fmla="*/ 1040781 h 1624467"/>
              <a:gd name="connsiteX1659" fmla="*/ 91377 w 2198808"/>
              <a:gd name="connsiteY1659" fmla="*/ 1025522 h 1624467"/>
              <a:gd name="connsiteX1660" fmla="*/ 87435 w 2198808"/>
              <a:gd name="connsiteY1660" fmla="*/ 1024366 h 1624467"/>
              <a:gd name="connsiteX1661" fmla="*/ 87452 w 2198808"/>
              <a:gd name="connsiteY1661" fmla="*/ 1024383 h 1624467"/>
              <a:gd name="connsiteX1662" fmla="*/ 82388 w 2198808"/>
              <a:gd name="connsiteY1662" fmla="*/ 1020203 h 1624467"/>
              <a:gd name="connsiteX1663" fmla="*/ 75319 w 2198808"/>
              <a:gd name="connsiteY1663" fmla="*/ 1022667 h 1624467"/>
              <a:gd name="connsiteX1664" fmla="*/ 84699 w 2198808"/>
              <a:gd name="connsiteY1664" fmla="*/ 1008393 h 1624467"/>
              <a:gd name="connsiteX1665" fmla="*/ 86551 w 2198808"/>
              <a:gd name="connsiteY1665" fmla="*/ 1014137 h 1624467"/>
              <a:gd name="connsiteX1666" fmla="*/ 96967 w 2198808"/>
              <a:gd name="connsiteY1666" fmla="*/ 1009430 h 1624467"/>
              <a:gd name="connsiteX1667" fmla="*/ 95031 w 2198808"/>
              <a:gd name="connsiteY1667" fmla="*/ 1013729 h 1624467"/>
              <a:gd name="connsiteX1668" fmla="*/ 94622 w 2198808"/>
              <a:gd name="connsiteY1668" fmla="*/ 1020984 h 1624467"/>
              <a:gd name="connsiteX1669" fmla="*/ 101335 w 2198808"/>
              <a:gd name="connsiteY1669" fmla="*/ 1020390 h 1624467"/>
              <a:gd name="connsiteX1670" fmla="*/ 103662 w 2198808"/>
              <a:gd name="connsiteY1670" fmla="*/ 1016176 h 1624467"/>
              <a:gd name="connsiteX1671" fmla="*/ 106024 w 2198808"/>
              <a:gd name="connsiteY1671" fmla="*/ 1018181 h 1624467"/>
              <a:gd name="connsiteX1672" fmla="*/ 97987 w 2198808"/>
              <a:gd name="connsiteY1672" fmla="*/ 1030976 h 1624467"/>
              <a:gd name="connsiteX1673" fmla="*/ 98786 w 2198808"/>
              <a:gd name="connsiteY1673" fmla="*/ 1032029 h 1624467"/>
              <a:gd name="connsiteX1674" fmla="*/ 111564 w 2198808"/>
              <a:gd name="connsiteY1674" fmla="*/ 1026116 h 1624467"/>
              <a:gd name="connsiteX1675" fmla="*/ 110222 w 2198808"/>
              <a:gd name="connsiteY1675" fmla="*/ 1021902 h 1624467"/>
              <a:gd name="connsiteX1676" fmla="*/ 119007 w 2198808"/>
              <a:gd name="connsiteY1676" fmla="*/ 1017535 h 1624467"/>
              <a:gd name="connsiteX1677" fmla="*/ 131615 w 2198808"/>
              <a:gd name="connsiteY1677" fmla="*/ 1000611 h 1624467"/>
              <a:gd name="connsiteX1678" fmla="*/ 133297 w 2198808"/>
              <a:gd name="connsiteY1678" fmla="*/ 998894 h 1624467"/>
              <a:gd name="connsiteX1679" fmla="*/ 137069 w 2198808"/>
              <a:gd name="connsiteY1679" fmla="*/ 992318 h 1624467"/>
              <a:gd name="connsiteX1680" fmla="*/ 133314 w 2198808"/>
              <a:gd name="connsiteY1680" fmla="*/ 998911 h 1624467"/>
              <a:gd name="connsiteX1681" fmla="*/ 131598 w 2198808"/>
              <a:gd name="connsiteY1681" fmla="*/ 1000594 h 1624467"/>
              <a:gd name="connsiteX1682" fmla="*/ 122609 w 2198808"/>
              <a:gd name="connsiteY1682" fmla="*/ 999863 h 1624467"/>
              <a:gd name="connsiteX1683" fmla="*/ 105888 w 2198808"/>
              <a:gd name="connsiteY1683" fmla="*/ 1006184 h 1624467"/>
              <a:gd name="connsiteX1684" fmla="*/ 109150 w 2198808"/>
              <a:gd name="connsiteY1684" fmla="*/ 998538 h 1624467"/>
              <a:gd name="connsiteX1685" fmla="*/ 126415 w 2198808"/>
              <a:gd name="connsiteY1685" fmla="*/ 975751 h 1624467"/>
              <a:gd name="connsiteX1686" fmla="*/ 122201 w 2198808"/>
              <a:gd name="connsiteY1686" fmla="*/ 978759 h 1624467"/>
              <a:gd name="connsiteX1687" fmla="*/ 103934 w 2198808"/>
              <a:gd name="connsiteY1687" fmla="*/ 997552 h 1624467"/>
              <a:gd name="connsiteX1688" fmla="*/ 97528 w 2198808"/>
              <a:gd name="connsiteY1688" fmla="*/ 1002089 h 1624467"/>
              <a:gd name="connsiteX1689" fmla="*/ 96237 w 2198808"/>
              <a:gd name="connsiteY1689" fmla="*/ 1000849 h 1624467"/>
              <a:gd name="connsiteX1690" fmla="*/ 97749 w 2198808"/>
              <a:gd name="connsiteY1690" fmla="*/ 996719 h 1624467"/>
              <a:gd name="connsiteX1691" fmla="*/ 117121 w 2198808"/>
              <a:gd name="connsiteY1691" fmla="*/ 974612 h 1624467"/>
              <a:gd name="connsiteX1692" fmla="*/ 129066 w 2198808"/>
              <a:gd name="connsiteY1692" fmla="*/ 961851 h 1624467"/>
              <a:gd name="connsiteX1693" fmla="*/ 130170 w 2198808"/>
              <a:gd name="connsiteY1693" fmla="*/ 951265 h 1624467"/>
              <a:gd name="connsiteX1694" fmla="*/ 123679 w 2198808"/>
              <a:gd name="connsiteY1694" fmla="*/ 958996 h 1624467"/>
              <a:gd name="connsiteX1695" fmla="*/ 112142 w 2198808"/>
              <a:gd name="connsiteY1695" fmla="*/ 973423 h 1624467"/>
              <a:gd name="connsiteX1696" fmla="*/ 107503 w 2198808"/>
              <a:gd name="connsiteY1696" fmla="*/ 980322 h 1624467"/>
              <a:gd name="connsiteX1697" fmla="*/ 86568 w 2198808"/>
              <a:gd name="connsiteY1697" fmla="*/ 997654 h 1624467"/>
              <a:gd name="connsiteX1698" fmla="*/ 94164 w 2198808"/>
              <a:gd name="connsiteY1698" fmla="*/ 983601 h 1624467"/>
              <a:gd name="connsiteX1699" fmla="*/ 97817 w 2198808"/>
              <a:gd name="connsiteY1699" fmla="*/ 977331 h 1624467"/>
              <a:gd name="connsiteX1700" fmla="*/ 105735 w 2198808"/>
              <a:gd name="connsiteY1700" fmla="*/ 968546 h 1624467"/>
              <a:gd name="connsiteX1701" fmla="*/ 110749 w 2198808"/>
              <a:gd name="connsiteY1701" fmla="*/ 965538 h 1624467"/>
              <a:gd name="connsiteX1702" fmla="*/ 124580 w 2198808"/>
              <a:gd name="connsiteY1702" fmla="*/ 948665 h 1624467"/>
              <a:gd name="connsiteX1703" fmla="*/ 124835 w 2198808"/>
              <a:gd name="connsiteY1703" fmla="*/ 946779 h 1624467"/>
              <a:gd name="connsiteX1704" fmla="*/ 119686 w 2198808"/>
              <a:gd name="connsiteY1704" fmla="*/ 949073 h 1624467"/>
              <a:gd name="connsiteX1705" fmla="*/ 118021 w 2198808"/>
              <a:gd name="connsiteY1705" fmla="*/ 944264 h 1624467"/>
              <a:gd name="connsiteX1706" fmla="*/ 109729 w 2198808"/>
              <a:gd name="connsiteY1706" fmla="*/ 958979 h 1624467"/>
              <a:gd name="connsiteX1707" fmla="*/ 103952 w 2198808"/>
              <a:gd name="connsiteY1707" fmla="*/ 965318 h 1624467"/>
              <a:gd name="connsiteX1708" fmla="*/ 94198 w 2198808"/>
              <a:gd name="connsiteY1708" fmla="*/ 983635 h 1624467"/>
              <a:gd name="connsiteX1709" fmla="*/ 86008 w 2198808"/>
              <a:gd name="connsiteY1709" fmla="*/ 987238 h 1624467"/>
              <a:gd name="connsiteX1710" fmla="*/ 84716 w 2198808"/>
              <a:gd name="connsiteY1710" fmla="*/ 985912 h 1624467"/>
              <a:gd name="connsiteX1711" fmla="*/ 86908 w 2198808"/>
              <a:gd name="connsiteY1711" fmla="*/ 981647 h 1624467"/>
              <a:gd name="connsiteX1712" fmla="*/ 84461 w 2198808"/>
              <a:gd name="connsiteY1712" fmla="*/ 977994 h 1624467"/>
              <a:gd name="connsiteX1713" fmla="*/ 95489 w 2198808"/>
              <a:gd name="connsiteY1713" fmla="*/ 963754 h 1624467"/>
              <a:gd name="connsiteX1714" fmla="*/ 93042 w 2198808"/>
              <a:gd name="connsiteY1714" fmla="*/ 957960 h 1624467"/>
              <a:gd name="connsiteX1715" fmla="*/ 95778 w 2198808"/>
              <a:gd name="connsiteY1715" fmla="*/ 956142 h 1624467"/>
              <a:gd name="connsiteX1716" fmla="*/ 102524 w 2198808"/>
              <a:gd name="connsiteY1716" fmla="*/ 948750 h 1624467"/>
              <a:gd name="connsiteX1717" fmla="*/ 111683 w 2198808"/>
              <a:gd name="connsiteY1717" fmla="*/ 942378 h 1624467"/>
              <a:gd name="connsiteX1718" fmla="*/ 116848 w 2198808"/>
              <a:gd name="connsiteY1718" fmla="*/ 937042 h 1624467"/>
              <a:gd name="connsiteX1719" fmla="*/ 121351 w 2198808"/>
              <a:gd name="connsiteY1719" fmla="*/ 919064 h 1624467"/>
              <a:gd name="connsiteX1720" fmla="*/ 121335 w 2198808"/>
              <a:gd name="connsiteY1720" fmla="*/ 919081 h 1624467"/>
              <a:gd name="connsiteX1721" fmla="*/ 130595 w 2198808"/>
              <a:gd name="connsiteY1721" fmla="*/ 905623 h 1624467"/>
              <a:gd name="connsiteX1722" fmla="*/ 138989 w 2198808"/>
              <a:gd name="connsiteY1722" fmla="*/ 897943 h 1624467"/>
              <a:gd name="connsiteX1723" fmla="*/ 127214 w 2198808"/>
              <a:gd name="connsiteY1723" fmla="*/ 895020 h 1624467"/>
              <a:gd name="connsiteX1724" fmla="*/ 114045 w 2198808"/>
              <a:gd name="connsiteY1724" fmla="*/ 909549 h 1624467"/>
              <a:gd name="connsiteX1725" fmla="*/ 108098 w 2198808"/>
              <a:gd name="connsiteY1725" fmla="*/ 912879 h 1624467"/>
              <a:gd name="connsiteX1726" fmla="*/ 97953 w 2198808"/>
              <a:gd name="connsiteY1726" fmla="*/ 916940 h 1624467"/>
              <a:gd name="connsiteX1727" fmla="*/ 91513 w 2198808"/>
              <a:gd name="connsiteY1727" fmla="*/ 934493 h 1624467"/>
              <a:gd name="connsiteX1728" fmla="*/ 85735 w 2198808"/>
              <a:gd name="connsiteY1728" fmla="*/ 941681 h 1624467"/>
              <a:gd name="connsiteX1729" fmla="*/ 77834 w 2198808"/>
              <a:gd name="connsiteY1729" fmla="*/ 945997 h 1624467"/>
              <a:gd name="connsiteX1730" fmla="*/ 70086 w 2198808"/>
              <a:gd name="connsiteY1730" fmla="*/ 951367 h 1624467"/>
              <a:gd name="connsiteX1731" fmla="*/ 61896 w 2198808"/>
              <a:gd name="connsiteY1731" fmla="*/ 961018 h 1624467"/>
              <a:gd name="connsiteX1732" fmla="*/ 38191 w 2198808"/>
              <a:gd name="connsiteY1732" fmla="*/ 974816 h 1624467"/>
              <a:gd name="connsiteX1733" fmla="*/ 45226 w 2198808"/>
              <a:gd name="connsiteY1733" fmla="*/ 960747 h 1624467"/>
              <a:gd name="connsiteX1734" fmla="*/ 49847 w 2198808"/>
              <a:gd name="connsiteY1734" fmla="*/ 958962 h 1624467"/>
              <a:gd name="connsiteX1735" fmla="*/ 35201 w 2198808"/>
              <a:gd name="connsiteY1735" fmla="*/ 963245 h 1624467"/>
              <a:gd name="connsiteX1736" fmla="*/ 36933 w 2198808"/>
              <a:gd name="connsiteY1736" fmla="*/ 958232 h 1624467"/>
              <a:gd name="connsiteX1737" fmla="*/ 56899 w 2198808"/>
              <a:gd name="connsiteY1737" fmla="*/ 933236 h 1624467"/>
              <a:gd name="connsiteX1738" fmla="*/ 60179 w 2198808"/>
              <a:gd name="connsiteY1738" fmla="*/ 927476 h 1624467"/>
              <a:gd name="connsiteX1739" fmla="*/ 60145 w 2198808"/>
              <a:gd name="connsiteY1739" fmla="*/ 927527 h 1624467"/>
              <a:gd name="connsiteX1740" fmla="*/ 66602 w 2198808"/>
              <a:gd name="connsiteY1740" fmla="*/ 922174 h 1624467"/>
              <a:gd name="connsiteX1741" fmla="*/ 74232 w 2198808"/>
              <a:gd name="connsiteY1741" fmla="*/ 920730 h 1624467"/>
              <a:gd name="connsiteX1742" fmla="*/ 66653 w 2198808"/>
              <a:gd name="connsiteY1742" fmla="*/ 939302 h 1624467"/>
              <a:gd name="connsiteX1743" fmla="*/ 72516 w 2198808"/>
              <a:gd name="connsiteY1743" fmla="*/ 934630 h 1624467"/>
              <a:gd name="connsiteX1744" fmla="*/ 75761 w 2198808"/>
              <a:gd name="connsiteY1744" fmla="*/ 938436 h 1624467"/>
              <a:gd name="connsiteX1745" fmla="*/ 78870 w 2198808"/>
              <a:gd name="connsiteY1745" fmla="*/ 930908 h 1624467"/>
              <a:gd name="connsiteX1746" fmla="*/ 79329 w 2198808"/>
              <a:gd name="connsiteY1746" fmla="*/ 931384 h 1624467"/>
              <a:gd name="connsiteX1747" fmla="*/ 78854 w 2198808"/>
              <a:gd name="connsiteY1747" fmla="*/ 930925 h 1624467"/>
              <a:gd name="connsiteX1748" fmla="*/ 86194 w 2198808"/>
              <a:gd name="connsiteY1748" fmla="*/ 918368 h 1624467"/>
              <a:gd name="connsiteX1749" fmla="*/ 90034 w 2198808"/>
              <a:gd name="connsiteY1749" fmla="*/ 915462 h 1624467"/>
              <a:gd name="connsiteX1750" fmla="*/ 85192 w 2198808"/>
              <a:gd name="connsiteY1750" fmla="*/ 911299 h 1624467"/>
              <a:gd name="connsiteX1751" fmla="*/ 79720 w 2198808"/>
              <a:gd name="connsiteY1751" fmla="*/ 915394 h 1624467"/>
              <a:gd name="connsiteX1752" fmla="*/ 80876 w 2198808"/>
              <a:gd name="connsiteY1752" fmla="*/ 908376 h 1624467"/>
              <a:gd name="connsiteX1753" fmla="*/ 75591 w 2198808"/>
              <a:gd name="connsiteY1753" fmla="*/ 904213 h 1624467"/>
              <a:gd name="connsiteX1754" fmla="*/ 88913 w 2198808"/>
              <a:gd name="connsiteY1754" fmla="*/ 893763 h 1624467"/>
              <a:gd name="connsiteX1755" fmla="*/ 97919 w 2198808"/>
              <a:gd name="connsiteY1755" fmla="*/ 879234 h 1624467"/>
              <a:gd name="connsiteX1756" fmla="*/ 88335 w 2198808"/>
              <a:gd name="connsiteY1756" fmla="*/ 881698 h 1624467"/>
              <a:gd name="connsiteX1757" fmla="*/ 80247 w 2198808"/>
              <a:gd name="connsiteY1757" fmla="*/ 886864 h 1624467"/>
              <a:gd name="connsiteX1758" fmla="*/ 81165 w 2198808"/>
              <a:gd name="connsiteY1758" fmla="*/ 892437 h 1624467"/>
              <a:gd name="connsiteX1759" fmla="*/ 73484 w 2198808"/>
              <a:gd name="connsiteY1759" fmla="*/ 892437 h 1624467"/>
              <a:gd name="connsiteX1760" fmla="*/ 69745 w 2198808"/>
              <a:gd name="connsiteY1760" fmla="*/ 898946 h 1624467"/>
              <a:gd name="connsiteX1761" fmla="*/ 58259 w 2198808"/>
              <a:gd name="connsiteY1761" fmla="*/ 907527 h 1624467"/>
              <a:gd name="connsiteX1762" fmla="*/ 53858 w 2198808"/>
              <a:gd name="connsiteY1762" fmla="*/ 914035 h 1624467"/>
              <a:gd name="connsiteX1763" fmla="*/ 53993 w 2198808"/>
              <a:gd name="connsiteY1763" fmla="*/ 914850 h 1624467"/>
              <a:gd name="connsiteX1764" fmla="*/ 39363 w 2198808"/>
              <a:gd name="connsiteY1764" fmla="*/ 930857 h 1624467"/>
              <a:gd name="connsiteX1765" fmla="*/ 35574 w 2198808"/>
              <a:gd name="connsiteY1765" fmla="*/ 932234 h 1624467"/>
              <a:gd name="connsiteX1766" fmla="*/ 26840 w 2198808"/>
              <a:gd name="connsiteY1766" fmla="*/ 945895 h 1624467"/>
              <a:gd name="connsiteX1767" fmla="*/ 19177 w 2198808"/>
              <a:gd name="connsiteY1767" fmla="*/ 955020 h 1624467"/>
              <a:gd name="connsiteX1768" fmla="*/ 12516 w 2198808"/>
              <a:gd name="connsiteY1768" fmla="*/ 959353 h 1624467"/>
              <a:gd name="connsiteX1769" fmla="*/ 11173 w 2198808"/>
              <a:gd name="connsiteY1769" fmla="*/ 958011 h 1624467"/>
              <a:gd name="connsiteX1770" fmla="*/ 18361 w 2198808"/>
              <a:gd name="connsiteY1770" fmla="*/ 948614 h 1624467"/>
              <a:gd name="connsiteX1771" fmla="*/ 26993 w 2198808"/>
              <a:gd name="connsiteY1771" fmla="*/ 939234 h 1624467"/>
              <a:gd name="connsiteX1772" fmla="*/ 23102 w 2198808"/>
              <a:gd name="connsiteY1772" fmla="*/ 934952 h 1624467"/>
              <a:gd name="connsiteX1773" fmla="*/ 20960 w 2198808"/>
              <a:gd name="connsiteY1773" fmla="*/ 936770 h 1624467"/>
              <a:gd name="connsiteX1774" fmla="*/ 15982 w 2198808"/>
              <a:gd name="connsiteY1774" fmla="*/ 944621 h 1624467"/>
              <a:gd name="connsiteX1775" fmla="*/ 111 w 2198808"/>
              <a:gd name="connsiteY1775" fmla="*/ 948580 h 1624467"/>
              <a:gd name="connsiteX1776" fmla="*/ 4088 w 2198808"/>
              <a:gd name="connsiteY1776" fmla="*/ 944553 h 1624467"/>
              <a:gd name="connsiteX1777" fmla="*/ 4070 w 2198808"/>
              <a:gd name="connsiteY1777" fmla="*/ 944536 h 1624467"/>
              <a:gd name="connsiteX1778" fmla="*/ 9933 w 2198808"/>
              <a:gd name="connsiteY1778" fmla="*/ 945929 h 1624467"/>
              <a:gd name="connsiteX1779" fmla="*/ 8370 w 2198808"/>
              <a:gd name="connsiteY1779" fmla="*/ 939353 h 1624467"/>
              <a:gd name="connsiteX1780" fmla="*/ 21046 w 2198808"/>
              <a:gd name="connsiteY1780" fmla="*/ 919064 h 1624467"/>
              <a:gd name="connsiteX1781" fmla="*/ 21521 w 2198808"/>
              <a:gd name="connsiteY1781" fmla="*/ 918589 h 1624467"/>
              <a:gd name="connsiteX1782" fmla="*/ 21062 w 2198808"/>
              <a:gd name="connsiteY1782" fmla="*/ 919081 h 1624467"/>
              <a:gd name="connsiteX1783" fmla="*/ 18666 w 2198808"/>
              <a:gd name="connsiteY1783" fmla="*/ 919931 h 1624467"/>
              <a:gd name="connsiteX1784" fmla="*/ 15812 w 2198808"/>
              <a:gd name="connsiteY1784" fmla="*/ 919438 h 1624467"/>
              <a:gd name="connsiteX1785" fmla="*/ 20230 w 2198808"/>
              <a:gd name="connsiteY1785" fmla="*/ 911537 h 1624467"/>
              <a:gd name="connsiteX1786" fmla="*/ 30340 w 2198808"/>
              <a:gd name="connsiteY1786" fmla="*/ 893729 h 1624467"/>
              <a:gd name="connsiteX1787" fmla="*/ 39091 w 2198808"/>
              <a:gd name="connsiteY1787" fmla="*/ 885012 h 1624467"/>
              <a:gd name="connsiteX1788" fmla="*/ 45497 w 2198808"/>
              <a:gd name="connsiteY1788" fmla="*/ 876448 h 1624467"/>
              <a:gd name="connsiteX1789" fmla="*/ 51853 w 2198808"/>
              <a:gd name="connsiteY1789" fmla="*/ 874935 h 1624467"/>
              <a:gd name="connsiteX1790" fmla="*/ 51190 w 2198808"/>
              <a:gd name="connsiteY1790" fmla="*/ 880815 h 1624467"/>
              <a:gd name="connsiteX1791" fmla="*/ 36678 w 2198808"/>
              <a:gd name="connsiteY1791" fmla="*/ 896091 h 1624467"/>
              <a:gd name="connsiteX1792" fmla="*/ 23289 w 2198808"/>
              <a:gd name="connsiteY1792" fmla="*/ 913168 h 1624467"/>
              <a:gd name="connsiteX1793" fmla="*/ 30748 w 2198808"/>
              <a:gd name="connsiteY1793" fmla="*/ 907968 h 1624467"/>
              <a:gd name="connsiteX1794" fmla="*/ 45515 w 2198808"/>
              <a:gd name="connsiteY1794" fmla="*/ 890602 h 1624467"/>
              <a:gd name="connsiteX1795" fmla="*/ 58684 w 2198808"/>
              <a:gd name="connsiteY1795" fmla="*/ 880373 h 1624467"/>
              <a:gd name="connsiteX1796" fmla="*/ 67843 w 2198808"/>
              <a:gd name="connsiteY1796" fmla="*/ 868546 h 1624467"/>
              <a:gd name="connsiteX1797" fmla="*/ 78854 w 2198808"/>
              <a:gd name="connsiteY1797" fmla="*/ 853780 h 1624467"/>
              <a:gd name="connsiteX1798" fmla="*/ 92278 w 2198808"/>
              <a:gd name="connsiteY1798" fmla="*/ 838283 h 1624467"/>
              <a:gd name="connsiteX1799" fmla="*/ 86891 w 2198808"/>
              <a:gd name="connsiteY1799" fmla="*/ 827799 h 1624467"/>
              <a:gd name="connsiteX1800" fmla="*/ 74826 w 2198808"/>
              <a:gd name="connsiteY1800" fmla="*/ 837875 h 1624467"/>
              <a:gd name="connsiteX1801" fmla="*/ 66245 w 2198808"/>
              <a:gd name="connsiteY1801" fmla="*/ 844162 h 1624467"/>
              <a:gd name="connsiteX1802" fmla="*/ 59601 w 2198808"/>
              <a:gd name="connsiteY1802" fmla="*/ 849702 h 1624467"/>
              <a:gd name="connsiteX1803" fmla="*/ 51139 w 2198808"/>
              <a:gd name="connsiteY1803" fmla="*/ 865097 h 1624467"/>
              <a:gd name="connsiteX1804" fmla="*/ 44070 w 2198808"/>
              <a:gd name="connsiteY1804" fmla="*/ 868767 h 1624467"/>
              <a:gd name="connsiteX1805" fmla="*/ 32736 w 2198808"/>
              <a:gd name="connsiteY1805" fmla="*/ 879863 h 1624467"/>
              <a:gd name="connsiteX1806" fmla="*/ 29474 w 2198808"/>
              <a:gd name="connsiteY1806" fmla="*/ 883669 h 1624467"/>
              <a:gd name="connsiteX1807" fmla="*/ 11122 w 2198808"/>
              <a:gd name="connsiteY1807" fmla="*/ 906388 h 1624467"/>
              <a:gd name="connsiteX1808" fmla="*/ 5787 w 2198808"/>
              <a:gd name="connsiteY1808" fmla="*/ 913270 h 1624467"/>
              <a:gd name="connsiteX1809" fmla="*/ 13280 w 2198808"/>
              <a:gd name="connsiteY1809" fmla="*/ 897195 h 1624467"/>
              <a:gd name="connsiteX1810" fmla="*/ 29576 w 2198808"/>
              <a:gd name="connsiteY1810" fmla="*/ 874935 h 1624467"/>
              <a:gd name="connsiteX1811" fmla="*/ 29474 w 2198808"/>
              <a:gd name="connsiteY1811" fmla="*/ 874952 h 1624467"/>
              <a:gd name="connsiteX1812" fmla="*/ 700603 w 2198808"/>
              <a:gd name="connsiteY1812" fmla="*/ 236091 h 1624467"/>
              <a:gd name="connsiteX1813" fmla="*/ 701079 w 2198808"/>
              <a:gd name="connsiteY1813" fmla="*/ 236397 h 1624467"/>
              <a:gd name="connsiteX1814" fmla="*/ 700569 w 2198808"/>
              <a:gd name="connsiteY1814" fmla="*/ 236108 h 1624467"/>
              <a:gd name="connsiteX1815" fmla="*/ 700110 w 2198808"/>
              <a:gd name="connsiteY1815" fmla="*/ 235803 h 1624467"/>
              <a:gd name="connsiteX1816" fmla="*/ 700603 w 2198808"/>
              <a:gd name="connsiteY1816" fmla="*/ 236091 h 1624467"/>
              <a:gd name="connsiteX1817" fmla="*/ 1402301 w 2198808"/>
              <a:gd name="connsiteY1817" fmla="*/ 1523958 h 1624467"/>
              <a:gd name="connsiteX1818" fmla="*/ 1404018 w 2198808"/>
              <a:gd name="connsiteY1818" fmla="*/ 1525657 h 1624467"/>
              <a:gd name="connsiteX1819" fmla="*/ 1411426 w 2198808"/>
              <a:gd name="connsiteY1819" fmla="*/ 1525691 h 1624467"/>
              <a:gd name="connsiteX1820" fmla="*/ 1403984 w 2198808"/>
              <a:gd name="connsiteY1820" fmla="*/ 1525691 h 1624467"/>
              <a:gd name="connsiteX1821" fmla="*/ 1402285 w 2198808"/>
              <a:gd name="connsiteY1821" fmla="*/ 1523975 h 1624467"/>
              <a:gd name="connsiteX1822" fmla="*/ 1401826 w 2198808"/>
              <a:gd name="connsiteY1822" fmla="*/ 1523499 h 1624467"/>
              <a:gd name="connsiteX1823" fmla="*/ 1402301 w 2198808"/>
              <a:gd name="connsiteY1823" fmla="*/ 1523958 h 1624467"/>
              <a:gd name="connsiteX1824" fmla="*/ 32873 w 2198808"/>
              <a:gd name="connsiteY1824" fmla="*/ 924196 h 1624467"/>
              <a:gd name="connsiteX1825" fmla="*/ 34572 w 2198808"/>
              <a:gd name="connsiteY1825" fmla="*/ 922497 h 1624467"/>
              <a:gd name="connsiteX1826" fmla="*/ 36271 w 2198808"/>
              <a:gd name="connsiteY1826" fmla="*/ 920798 h 1624467"/>
              <a:gd name="connsiteX1827" fmla="*/ 36576 w 2198808"/>
              <a:gd name="connsiteY1827" fmla="*/ 920339 h 1624467"/>
              <a:gd name="connsiteX1828" fmla="*/ 36305 w 2198808"/>
              <a:gd name="connsiteY1828" fmla="*/ 920832 h 1624467"/>
              <a:gd name="connsiteX1829" fmla="*/ 34606 w 2198808"/>
              <a:gd name="connsiteY1829" fmla="*/ 922531 h 1624467"/>
              <a:gd name="connsiteX1830" fmla="*/ 32907 w 2198808"/>
              <a:gd name="connsiteY1830" fmla="*/ 924230 h 1624467"/>
              <a:gd name="connsiteX1831" fmla="*/ 32414 w 2198808"/>
              <a:gd name="connsiteY1831" fmla="*/ 924689 h 1624467"/>
              <a:gd name="connsiteX1832" fmla="*/ 32873 w 2198808"/>
              <a:gd name="connsiteY1832" fmla="*/ 924196 h 1624467"/>
              <a:gd name="connsiteX1833" fmla="*/ 802540 w 2198808"/>
              <a:gd name="connsiteY1833" fmla="*/ 183432 h 1624467"/>
              <a:gd name="connsiteX1834" fmla="*/ 802999 w 2198808"/>
              <a:gd name="connsiteY1834" fmla="*/ 183908 h 1624467"/>
              <a:gd name="connsiteX1835" fmla="*/ 802523 w 2198808"/>
              <a:gd name="connsiteY1835" fmla="*/ 183449 h 1624467"/>
              <a:gd name="connsiteX1836" fmla="*/ 802064 w 2198808"/>
              <a:gd name="connsiteY1836" fmla="*/ 182973 h 1624467"/>
              <a:gd name="connsiteX1837" fmla="*/ 802540 w 2198808"/>
              <a:gd name="connsiteY1837" fmla="*/ 183432 h 1624467"/>
              <a:gd name="connsiteX1838" fmla="*/ 1490627 w 2198808"/>
              <a:gd name="connsiteY1838" fmla="*/ 1476379 h 1624467"/>
              <a:gd name="connsiteX1839" fmla="*/ 1491120 w 2198808"/>
              <a:gd name="connsiteY1839" fmla="*/ 1475920 h 1624467"/>
              <a:gd name="connsiteX1840" fmla="*/ 1490661 w 2198808"/>
              <a:gd name="connsiteY1840" fmla="*/ 1476413 h 1624467"/>
              <a:gd name="connsiteX1841" fmla="*/ 1490186 w 2198808"/>
              <a:gd name="connsiteY1841" fmla="*/ 1476872 h 1624467"/>
              <a:gd name="connsiteX1842" fmla="*/ 1490627 w 2198808"/>
              <a:gd name="connsiteY1842" fmla="*/ 1476379 h 1624467"/>
              <a:gd name="connsiteX1843" fmla="*/ 884103 w 2198808"/>
              <a:gd name="connsiteY1843" fmla="*/ 157961 h 1624467"/>
              <a:gd name="connsiteX1844" fmla="*/ 884613 w 2198808"/>
              <a:gd name="connsiteY1844" fmla="*/ 158267 h 1624467"/>
              <a:gd name="connsiteX1845" fmla="*/ 884103 w 2198808"/>
              <a:gd name="connsiteY1845" fmla="*/ 157961 h 1624467"/>
              <a:gd name="connsiteX1846" fmla="*/ 882387 w 2198808"/>
              <a:gd name="connsiteY1846" fmla="*/ 156278 h 1624467"/>
              <a:gd name="connsiteX1847" fmla="*/ 876949 w 2198808"/>
              <a:gd name="connsiteY1847" fmla="*/ 152982 h 1624467"/>
              <a:gd name="connsiteX1848" fmla="*/ 873449 w 2198808"/>
              <a:gd name="connsiteY1848" fmla="*/ 150382 h 1624467"/>
              <a:gd name="connsiteX1849" fmla="*/ 863696 w 2198808"/>
              <a:gd name="connsiteY1849" fmla="*/ 147765 h 1624467"/>
              <a:gd name="connsiteX1850" fmla="*/ 866397 w 2198808"/>
              <a:gd name="connsiteY1850" fmla="*/ 157587 h 1624467"/>
              <a:gd name="connsiteX1851" fmla="*/ 845463 w 2198808"/>
              <a:gd name="connsiteY1851" fmla="*/ 154596 h 1624467"/>
              <a:gd name="connsiteX1852" fmla="*/ 856915 w 2198808"/>
              <a:gd name="connsiteY1852" fmla="*/ 168190 h 1624467"/>
              <a:gd name="connsiteX1853" fmla="*/ 835607 w 2198808"/>
              <a:gd name="connsiteY1853" fmla="*/ 161716 h 1624467"/>
              <a:gd name="connsiteX1854" fmla="*/ 838734 w 2198808"/>
              <a:gd name="connsiteY1854" fmla="*/ 157723 h 1624467"/>
              <a:gd name="connsiteX1855" fmla="*/ 832022 w 2198808"/>
              <a:gd name="connsiteY1855" fmla="*/ 163398 h 1624467"/>
              <a:gd name="connsiteX1856" fmla="*/ 837069 w 2198808"/>
              <a:gd name="connsiteY1856" fmla="*/ 171979 h 1624467"/>
              <a:gd name="connsiteX1857" fmla="*/ 846856 w 2198808"/>
              <a:gd name="connsiteY1857" fmla="*/ 171198 h 1624467"/>
              <a:gd name="connsiteX1858" fmla="*/ 847094 w 2198808"/>
              <a:gd name="connsiteY1858" fmla="*/ 172268 h 1624467"/>
              <a:gd name="connsiteX1859" fmla="*/ 839193 w 2198808"/>
              <a:gd name="connsiteY1859" fmla="*/ 176244 h 1624467"/>
              <a:gd name="connsiteX1860" fmla="*/ 856881 w 2198808"/>
              <a:gd name="connsiteY1860" fmla="*/ 168173 h 1624467"/>
              <a:gd name="connsiteX1861" fmla="*/ 864987 w 2198808"/>
              <a:gd name="connsiteY1861" fmla="*/ 166559 h 1624467"/>
              <a:gd name="connsiteX1862" fmla="*/ 872022 w 2198808"/>
              <a:gd name="connsiteY1862" fmla="*/ 162515 h 1624467"/>
              <a:gd name="connsiteX1863" fmla="*/ 880145 w 2198808"/>
              <a:gd name="connsiteY1863" fmla="*/ 161240 h 1624467"/>
              <a:gd name="connsiteX1864" fmla="*/ 873177 w 2198808"/>
              <a:gd name="connsiteY1864" fmla="*/ 158165 h 1624467"/>
              <a:gd name="connsiteX1865" fmla="*/ 873517 w 2198808"/>
              <a:gd name="connsiteY1865" fmla="*/ 156278 h 1624467"/>
              <a:gd name="connsiteX1866" fmla="*/ 882387 w 2198808"/>
              <a:gd name="connsiteY1866" fmla="*/ 156278 h 1624467"/>
              <a:gd name="connsiteX1867" fmla="*/ 884103 w 2198808"/>
              <a:gd name="connsiteY1867" fmla="*/ 157961 h 1624467"/>
              <a:gd name="connsiteX1868" fmla="*/ 1320755 w 2198808"/>
              <a:gd name="connsiteY1868" fmla="*/ 1442411 h 1624467"/>
              <a:gd name="connsiteX1869" fmla="*/ 1321214 w 2198808"/>
              <a:gd name="connsiteY1869" fmla="*/ 1442717 h 1624467"/>
              <a:gd name="connsiteX1870" fmla="*/ 1320721 w 2198808"/>
              <a:gd name="connsiteY1870" fmla="*/ 1442428 h 1624467"/>
              <a:gd name="connsiteX1871" fmla="*/ 1320263 w 2198808"/>
              <a:gd name="connsiteY1871" fmla="*/ 1441953 h 1624467"/>
              <a:gd name="connsiteX1872" fmla="*/ 1320755 w 2198808"/>
              <a:gd name="connsiteY1872" fmla="*/ 1442411 h 1624467"/>
              <a:gd name="connsiteX1873" fmla="*/ 792362 w 2198808"/>
              <a:gd name="connsiteY1873" fmla="*/ 156244 h 1624467"/>
              <a:gd name="connsiteX1874" fmla="*/ 792837 w 2198808"/>
              <a:gd name="connsiteY1874" fmla="*/ 156703 h 1624467"/>
              <a:gd name="connsiteX1875" fmla="*/ 792344 w 2198808"/>
              <a:gd name="connsiteY1875" fmla="*/ 156261 h 1624467"/>
              <a:gd name="connsiteX1876" fmla="*/ 791903 w 2198808"/>
              <a:gd name="connsiteY1876" fmla="*/ 155786 h 1624467"/>
              <a:gd name="connsiteX1877" fmla="*/ 792362 w 2198808"/>
              <a:gd name="connsiteY1877" fmla="*/ 156244 h 1624467"/>
              <a:gd name="connsiteX1878" fmla="*/ 1003033 w 2198808"/>
              <a:gd name="connsiteY1878" fmla="*/ 151147 h 1624467"/>
              <a:gd name="connsiteX1879" fmla="*/ 1003492 w 2198808"/>
              <a:gd name="connsiteY1879" fmla="*/ 151623 h 1624467"/>
              <a:gd name="connsiteX1880" fmla="*/ 1002999 w 2198808"/>
              <a:gd name="connsiteY1880" fmla="*/ 151181 h 1624467"/>
              <a:gd name="connsiteX1881" fmla="*/ 1002523 w 2198808"/>
              <a:gd name="connsiteY1881" fmla="*/ 150858 h 1624467"/>
              <a:gd name="connsiteX1882" fmla="*/ 1003033 w 2198808"/>
              <a:gd name="connsiteY1882" fmla="*/ 151147 h 1624467"/>
              <a:gd name="connsiteX1883" fmla="*/ 1172922 w 2198808"/>
              <a:gd name="connsiteY1883" fmla="*/ 1145063 h 1624467"/>
              <a:gd name="connsiteX1884" fmla="*/ 1173415 w 2198808"/>
              <a:gd name="connsiteY1884" fmla="*/ 1144604 h 1624467"/>
              <a:gd name="connsiteX1885" fmla="*/ 1172956 w 2198808"/>
              <a:gd name="connsiteY1885" fmla="*/ 1145080 h 1624467"/>
              <a:gd name="connsiteX1886" fmla="*/ 1172480 w 2198808"/>
              <a:gd name="connsiteY1886" fmla="*/ 1145555 h 1624467"/>
              <a:gd name="connsiteX1887" fmla="*/ 1172922 w 2198808"/>
              <a:gd name="connsiteY1887" fmla="*/ 1145063 h 1624467"/>
              <a:gd name="connsiteX1888" fmla="*/ 720977 w 2198808"/>
              <a:gd name="connsiteY1888" fmla="*/ 101903 h 1624467"/>
              <a:gd name="connsiteX1889" fmla="*/ 719261 w 2198808"/>
              <a:gd name="connsiteY1889" fmla="*/ 100204 h 1624467"/>
              <a:gd name="connsiteX1890" fmla="*/ 711886 w 2198808"/>
              <a:gd name="connsiteY1890" fmla="*/ 100170 h 1624467"/>
              <a:gd name="connsiteX1891" fmla="*/ 719277 w 2198808"/>
              <a:gd name="connsiteY1891" fmla="*/ 100170 h 1624467"/>
              <a:gd name="connsiteX1892" fmla="*/ 720977 w 2198808"/>
              <a:gd name="connsiteY1892" fmla="*/ 101903 h 1624467"/>
              <a:gd name="connsiteX1893" fmla="*/ 292821 w 2198808"/>
              <a:gd name="connsiteY1893" fmla="*/ 842650 h 1624467"/>
              <a:gd name="connsiteX1894" fmla="*/ 293314 w 2198808"/>
              <a:gd name="connsiteY1894" fmla="*/ 842208 h 1624467"/>
              <a:gd name="connsiteX1895" fmla="*/ 292855 w 2198808"/>
              <a:gd name="connsiteY1895" fmla="*/ 842684 h 1624467"/>
              <a:gd name="connsiteX1896" fmla="*/ 292379 w 2198808"/>
              <a:gd name="connsiteY1896" fmla="*/ 843126 h 1624467"/>
              <a:gd name="connsiteX1897" fmla="*/ 292821 w 2198808"/>
              <a:gd name="connsiteY1897" fmla="*/ 842650 h 1624467"/>
              <a:gd name="connsiteX1898" fmla="*/ 116118 w 2198808"/>
              <a:gd name="connsiteY1898" fmla="*/ 827357 h 1624467"/>
              <a:gd name="connsiteX1899" fmla="*/ 117817 w 2198808"/>
              <a:gd name="connsiteY1899" fmla="*/ 825658 h 1624467"/>
              <a:gd name="connsiteX1900" fmla="*/ 119516 w 2198808"/>
              <a:gd name="connsiteY1900" fmla="*/ 823958 h 1624467"/>
              <a:gd name="connsiteX1901" fmla="*/ 119839 w 2198808"/>
              <a:gd name="connsiteY1901" fmla="*/ 823483 h 1624467"/>
              <a:gd name="connsiteX1902" fmla="*/ 119550 w 2198808"/>
              <a:gd name="connsiteY1902" fmla="*/ 823975 h 1624467"/>
              <a:gd name="connsiteX1903" fmla="*/ 117851 w 2198808"/>
              <a:gd name="connsiteY1903" fmla="*/ 825675 h 1624467"/>
              <a:gd name="connsiteX1904" fmla="*/ 116152 w 2198808"/>
              <a:gd name="connsiteY1904" fmla="*/ 827374 h 1624467"/>
              <a:gd name="connsiteX1905" fmla="*/ 114436 w 2198808"/>
              <a:gd name="connsiteY1905" fmla="*/ 829073 h 1624467"/>
              <a:gd name="connsiteX1906" fmla="*/ 102252 w 2198808"/>
              <a:gd name="connsiteY1906" fmla="*/ 841647 h 1624467"/>
              <a:gd name="connsiteX1907" fmla="*/ 114402 w 2198808"/>
              <a:gd name="connsiteY1907" fmla="*/ 829056 h 1624467"/>
              <a:gd name="connsiteX1908" fmla="*/ 116118 w 2198808"/>
              <a:gd name="connsiteY1908" fmla="*/ 827357 h 1624467"/>
              <a:gd name="connsiteX1909" fmla="*/ 1346227 w 2198808"/>
              <a:gd name="connsiteY1909" fmla="*/ 1388036 h 1624467"/>
              <a:gd name="connsiteX1910" fmla="*/ 1346719 w 2198808"/>
              <a:gd name="connsiteY1910" fmla="*/ 1388342 h 1624467"/>
              <a:gd name="connsiteX1911" fmla="*/ 1346227 w 2198808"/>
              <a:gd name="connsiteY1911" fmla="*/ 1388036 h 1624467"/>
              <a:gd name="connsiteX1912" fmla="*/ 1345717 w 2198808"/>
              <a:gd name="connsiteY1912" fmla="*/ 1387747 h 1624467"/>
              <a:gd name="connsiteX1913" fmla="*/ 1346227 w 2198808"/>
              <a:gd name="connsiteY1913" fmla="*/ 1388036 h 1624467"/>
              <a:gd name="connsiteX1914" fmla="*/ 262235 w 2198808"/>
              <a:gd name="connsiteY1914" fmla="*/ 788275 h 1624467"/>
              <a:gd name="connsiteX1915" fmla="*/ 263934 w 2198808"/>
              <a:gd name="connsiteY1915" fmla="*/ 786575 h 1624467"/>
              <a:gd name="connsiteX1916" fmla="*/ 264410 w 2198808"/>
              <a:gd name="connsiteY1916" fmla="*/ 786116 h 1624467"/>
              <a:gd name="connsiteX1917" fmla="*/ 263968 w 2198808"/>
              <a:gd name="connsiteY1917" fmla="*/ 786609 h 1624467"/>
              <a:gd name="connsiteX1918" fmla="*/ 262269 w 2198808"/>
              <a:gd name="connsiteY1918" fmla="*/ 788308 h 1624467"/>
              <a:gd name="connsiteX1919" fmla="*/ 261963 w 2198808"/>
              <a:gd name="connsiteY1919" fmla="*/ 788784 h 1624467"/>
              <a:gd name="connsiteX1920" fmla="*/ 262235 w 2198808"/>
              <a:gd name="connsiteY1920" fmla="*/ 788275 h 1624467"/>
              <a:gd name="connsiteX1921" fmla="*/ 122914 w 2198808"/>
              <a:gd name="connsiteY1921" fmla="*/ 1070313 h 1624467"/>
              <a:gd name="connsiteX1922" fmla="*/ 123221 w 2198808"/>
              <a:gd name="connsiteY1922" fmla="*/ 1069854 h 1624467"/>
              <a:gd name="connsiteX1923" fmla="*/ 122932 w 2198808"/>
              <a:gd name="connsiteY1923" fmla="*/ 1070347 h 1624467"/>
              <a:gd name="connsiteX1924" fmla="*/ 122626 w 2198808"/>
              <a:gd name="connsiteY1924" fmla="*/ 1070823 h 1624467"/>
              <a:gd name="connsiteX1925" fmla="*/ 122914 w 2198808"/>
              <a:gd name="connsiteY1925" fmla="*/ 1070313 h 1624467"/>
              <a:gd name="connsiteX1926" fmla="*/ 231665 w 2198808"/>
              <a:gd name="connsiteY1926" fmla="*/ 664247 h 1624467"/>
              <a:gd name="connsiteX1927" fmla="*/ 233365 w 2198808"/>
              <a:gd name="connsiteY1927" fmla="*/ 662548 h 1624467"/>
              <a:gd name="connsiteX1928" fmla="*/ 240094 w 2198808"/>
              <a:gd name="connsiteY1928" fmla="*/ 655173 h 1624467"/>
              <a:gd name="connsiteX1929" fmla="*/ 249439 w 2198808"/>
              <a:gd name="connsiteY1929" fmla="*/ 644417 h 1624467"/>
              <a:gd name="connsiteX1930" fmla="*/ 250544 w 2198808"/>
              <a:gd name="connsiteY1930" fmla="*/ 639303 h 1624467"/>
              <a:gd name="connsiteX1931" fmla="*/ 243628 w 2198808"/>
              <a:gd name="connsiteY1931" fmla="*/ 641631 h 1624467"/>
              <a:gd name="connsiteX1932" fmla="*/ 249559 w 2198808"/>
              <a:gd name="connsiteY1932" fmla="*/ 635819 h 1624467"/>
              <a:gd name="connsiteX1933" fmla="*/ 258462 w 2198808"/>
              <a:gd name="connsiteY1933" fmla="*/ 630738 h 1624467"/>
              <a:gd name="connsiteX1934" fmla="*/ 263492 w 2198808"/>
              <a:gd name="connsiteY1934" fmla="*/ 619948 h 1624467"/>
              <a:gd name="connsiteX1935" fmla="*/ 266568 w 2198808"/>
              <a:gd name="connsiteY1935" fmla="*/ 623483 h 1624467"/>
              <a:gd name="connsiteX1936" fmla="*/ 269814 w 2198808"/>
              <a:gd name="connsiteY1936" fmla="*/ 626898 h 1624467"/>
              <a:gd name="connsiteX1937" fmla="*/ 277188 w 2198808"/>
              <a:gd name="connsiteY1937" fmla="*/ 618844 h 1624467"/>
              <a:gd name="connsiteX1938" fmla="*/ 281708 w 2198808"/>
              <a:gd name="connsiteY1938" fmla="*/ 618130 h 1624467"/>
              <a:gd name="connsiteX1939" fmla="*/ 277103 w 2198808"/>
              <a:gd name="connsiteY1939" fmla="*/ 611282 h 1624467"/>
              <a:gd name="connsiteX1940" fmla="*/ 267299 w 2198808"/>
              <a:gd name="connsiteY1940" fmla="*/ 614239 h 1624467"/>
              <a:gd name="connsiteX1941" fmla="*/ 260790 w 2198808"/>
              <a:gd name="connsiteY1941" fmla="*/ 617756 h 1624467"/>
              <a:gd name="connsiteX1942" fmla="*/ 249389 w 2198808"/>
              <a:gd name="connsiteY1942" fmla="*/ 623874 h 1624467"/>
              <a:gd name="connsiteX1943" fmla="*/ 248454 w 2198808"/>
              <a:gd name="connsiteY1943" fmla="*/ 625522 h 1624467"/>
              <a:gd name="connsiteX1944" fmla="*/ 254062 w 2198808"/>
              <a:gd name="connsiteY1944" fmla="*/ 627918 h 1624467"/>
              <a:gd name="connsiteX1945" fmla="*/ 248233 w 2198808"/>
              <a:gd name="connsiteY1945" fmla="*/ 629872 h 1624467"/>
              <a:gd name="connsiteX1946" fmla="*/ 236474 w 2198808"/>
              <a:gd name="connsiteY1946" fmla="*/ 641376 h 1624467"/>
              <a:gd name="connsiteX1947" fmla="*/ 231529 w 2198808"/>
              <a:gd name="connsiteY1947" fmla="*/ 652489 h 1624467"/>
              <a:gd name="connsiteX1948" fmla="*/ 233399 w 2198808"/>
              <a:gd name="connsiteY1948" fmla="*/ 662548 h 1624467"/>
              <a:gd name="connsiteX1949" fmla="*/ 231699 w 2198808"/>
              <a:gd name="connsiteY1949" fmla="*/ 664247 h 1624467"/>
              <a:gd name="connsiteX1950" fmla="*/ 231394 w 2198808"/>
              <a:gd name="connsiteY1950" fmla="*/ 664740 h 1624467"/>
              <a:gd name="connsiteX1951" fmla="*/ 231665 w 2198808"/>
              <a:gd name="connsiteY1951" fmla="*/ 664247 h 1624467"/>
              <a:gd name="connsiteX1952" fmla="*/ 1198427 w 2198808"/>
              <a:gd name="connsiteY1952" fmla="*/ 1338758 h 1624467"/>
              <a:gd name="connsiteX1953" fmla="*/ 1198903 w 2198808"/>
              <a:gd name="connsiteY1953" fmla="*/ 1339064 h 1624467"/>
              <a:gd name="connsiteX1954" fmla="*/ 1198411 w 2198808"/>
              <a:gd name="connsiteY1954" fmla="*/ 1338792 h 1624467"/>
              <a:gd name="connsiteX1955" fmla="*/ 1197918 w 2198808"/>
              <a:gd name="connsiteY1955" fmla="*/ 1338486 h 1624467"/>
              <a:gd name="connsiteX1956" fmla="*/ 1198427 w 2198808"/>
              <a:gd name="connsiteY1956" fmla="*/ 1338758 h 1624467"/>
              <a:gd name="connsiteX1957" fmla="*/ 128012 w 2198808"/>
              <a:gd name="connsiteY1957" fmla="*/ 987068 h 1624467"/>
              <a:gd name="connsiteX1958" fmla="*/ 128335 w 2198808"/>
              <a:gd name="connsiteY1958" fmla="*/ 986592 h 1624467"/>
              <a:gd name="connsiteX1959" fmla="*/ 128046 w 2198808"/>
              <a:gd name="connsiteY1959" fmla="*/ 987102 h 1624467"/>
              <a:gd name="connsiteX1960" fmla="*/ 127571 w 2198808"/>
              <a:gd name="connsiteY1960" fmla="*/ 987560 h 1624467"/>
              <a:gd name="connsiteX1961" fmla="*/ 128012 w 2198808"/>
              <a:gd name="connsiteY1961" fmla="*/ 987068 h 1624467"/>
              <a:gd name="connsiteX1962" fmla="*/ 260536 w 2198808"/>
              <a:gd name="connsiteY1962" fmla="*/ 436584 h 1624467"/>
              <a:gd name="connsiteX1963" fmla="*/ 260995 w 2198808"/>
              <a:gd name="connsiteY1963" fmla="*/ 436125 h 1624467"/>
              <a:gd name="connsiteX1964" fmla="*/ 260570 w 2198808"/>
              <a:gd name="connsiteY1964" fmla="*/ 436618 h 1624467"/>
              <a:gd name="connsiteX1965" fmla="*/ 260077 w 2198808"/>
              <a:gd name="connsiteY1965" fmla="*/ 437077 h 1624467"/>
              <a:gd name="connsiteX1966" fmla="*/ 260536 w 2198808"/>
              <a:gd name="connsiteY1966" fmla="*/ 436584 h 1624467"/>
              <a:gd name="connsiteX1967" fmla="*/ 197681 w 2198808"/>
              <a:gd name="connsiteY1967" fmla="*/ 985369 h 1624467"/>
              <a:gd name="connsiteX1968" fmla="*/ 198157 w 2198808"/>
              <a:gd name="connsiteY1968" fmla="*/ 984927 h 1624467"/>
              <a:gd name="connsiteX1969" fmla="*/ 197698 w 2198808"/>
              <a:gd name="connsiteY1969" fmla="*/ 985386 h 1624467"/>
              <a:gd name="connsiteX1970" fmla="*/ 195999 w 2198808"/>
              <a:gd name="connsiteY1970" fmla="*/ 987085 h 1624467"/>
              <a:gd name="connsiteX1971" fmla="*/ 189609 w 2198808"/>
              <a:gd name="connsiteY1971" fmla="*/ 984128 h 1624467"/>
              <a:gd name="connsiteX1972" fmla="*/ 176101 w 2198808"/>
              <a:gd name="connsiteY1972" fmla="*/ 999778 h 1624467"/>
              <a:gd name="connsiteX1973" fmla="*/ 176746 w 2198808"/>
              <a:gd name="connsiteY1973" fmla="*/ 1001188 h 1624467"/>
              <a:gd name="connsiteX1974" fmla="*/ 177477 w 2198808"/>
              <a:gd name="connsiteY1974" fmla="*/ 1001426 h 1624467"/>
              <a:gd name="connsiteX1975" fmla="*/ 195981 w 2198808"/>
              <a:gd name="connsiteY1975" fmla="*/ 987051 h 1624467"/>
              <a:gd name="connsiteX1976" fmla="*/ 197681 w 2198808"/>
              <a:gd name="connsiteY1976" fmla="*/ 985369 h 1624467"/>
              <a:gd name="connsiteX1977" fmla="*/ 1852547 w 2198808"/>
              <a:gd name="connsiteY1977" fmla="*/ 1260610 h 1624467"/>
              <a:gd name="connsiteX1978" fmla="*/ 1853006 w 2198808"/>
              <a:gd name="connsiteY1978" fmla="*/ 1261103 h 1624467"/>
              <a:gd name="connsiteX1979" fmla="*/ 1852513 w 2198808"/>
              <a:gd name="connsiteY1979" fmla="*/ 1260644 h 1624467"/>
              <a:gd name="connsiteX1980" fmla="*/ 1850814 w 2198808"/>
              <a:gd name="connsiteY1980" fmla="*/ 1258945 h 1624467"/>
              <a:gd name="connsiteX1981" fmla="*/ 1850730 w 2198808"/>
              <a:gd name="connsiteY1981" fmla="*/ 1258894 h 1624467"/>
              <a:gd name="connsiteX1982" fmla="*/ 1850832 w 2198808"/>
              <a:gd name="connsiteY1982" fmla="*/ 1258928 h 1624467"/>
              <a:gd name="connsiteX1983" fmla="*/ 1852547 w 2198808"/>
              <a:gd name="connsiteY1983" fmla="*/ 1260610 h 1624467"/>
              <a:gd name="connsiteX1984" fmla="*/ 588470 w 2198808"/>
              <a:gd name="connsiteY1984" fmla="*/ 263279 h 1624467"/>
              <a:gd name="connsiteX1985" fmla="*/ 588947 w 2198808"/>
              <a:gd name="connsiteY1985" fmla="*/ 263755 h 1624467"/>
              <a:gd name="connsiteX1986" fmla="*/ 588454 w 2198808"/>
              <a:gd name="connsiteY1986" fmla="*/ 263296 h 1624467"/>
              <a:gd name="connsiteX1987" fmla="*/ 588012 w 2198808"/>
              <a:gd name="connsiteY1987" fmla="*/ 262804 h 1624467"/>
              <a:gd name="connsiteX1988" fmla="*/ 588470 w 2198808"/>
              <a:gd name="connsiteY1988" fmla="*/ 263279 h 1624467"/>
              <a:gd name="connsiteX1989" fmla="*/ 1920517 w 2198808"/>
              <a:gd name="connsiteY1989" fmla="*/ 83177 h 1624467"/>
              <a:gd name="connsiteX1990" fmla="*/ 1920976 w 2198808"/>
              <a:gd name="connsiteY1990" fmla="*/ 83483 h 1624467"/>
              <a:gd name="connsiteX1991" fmla="*/ 1920483 w 2198808"/>
              <a:gd name="connsiteY1991" fmla="*/ 83194 h 1624467"/>
              <a:gd name="connsiteX1992" fmla="*/ 1920381 w 2198808"/>
              <a:gd name="connsiteY1992" fmla="*/ 83126 h 1624467"/>
              <a:gd name="connsiteX1993" fmla="*/ 1920517 w 2198808"/>
              <a:gd name="connsiteY1993" fmla="*/ 83177 h 1624467"/>
              <a:gd name="connsiteX1994" fmla="*/ 1988452 w 2198808"/>
              <a:gd name="connsiteY1994" fmla="*/ 90008 h 1624467"/>
              <a:gd name="connsiteX1995" fmla="*/ 1987993 w 2198808"/>
              <a:gd name="connsiteY1995" fmla="*/ 89550 h 1624467"/>
              <a:gd name="connsiteX1996" fmla="*/ 1988470 w 2198808"/>
              <a:gd name="connsiteY1996" fmla="*/ 89991 h 1624467"/>
              <a:gd name="connsiteX1997" fmla="*/ 1991868 w 2198808"/>
              <a:gd name="connsiteY1997" fmla="*/ 91691 h 1624467"/>
              <a:gd name="connsiteX1998" fmla="*/ 1995266 w 2198808"/>
              <a:gd name="connsiteY1998" fmla="*/ 93390 h 1624467"/>
              <a:gd name="connsiteX1999" fmla="*/ 1998665 w 2198808"/>
              <a:gd name="connsiteY1999" fmla="*/ 95089 h 1624467"/>
              <a:gd name="connsiteX2000" fmla="*/ 1999123 w 2198808"/>
              <a:gd name="connsiteY2000" fmla="*/ 95565 h 1624467"/>
              <a:gd name="connsiteX2001" fmla="*/ 1998631 w 2198808"/>
              <a:gd name="connsiteY2001" fmla="*/ 95106 h 1624467"/>
              <a:gd name="connsiteX2002" fmla="*/ 1995249 w 2198808"/>
              <a:gd name="connsiteY2002" fmla="*/ 93407 h 1624467"/>
              <a:gd name="connsiteX2003" fmla="*/ 1991851 w 2198808"/>
              <a:gd name="connsiteY2003" fmla="*/ 91708 h 1624467"/>
              <a:gd name="connsiteX2004" fmla="*/ 1988452 w 2198808"/>
              <a:gd name="connsiteY2004" fmla="*/ 90008 h 1624467"/>
              <a:gd name="connsiteX2005" fmla="*/ 1378512 w 2198808"/>
              <a:gd name="connsiteY2005" fmla="*/ 1479795 h 1624467"/>
              <a:gd name="connsiteX2006" fmla="*/ 1379022 w 2198808"/>
              <a:gd name="connsiteY2006" fmla="*/ 1480100 h 1624467"/>
              <a:gd name="connsiteX2007" fmla="*/ 1378512 w 2198808"/>
              <a:gd name="connsiteY2007" fmla="*/ 1479795 h 1624467"/>
              <a:gd name="connsiteX2008" fmla="*/ 1378512 w 2198808"/>
              <a:gd name="connsiteY2008" fmla="*/ 1479795 h 1624467"/>
              <a:gd name="connsiteX2009" fmla="*/ 1378512 w 2198808"/>
              <a:gd name="connsiteY2009" fmla="*/ 1479795 h 1624467"/>
              <a:gd name="connsiteX2010" fmla="*/ 853500 w 2198808"/>
              <a:gd name="connsiteY2010" fmla="*/ 130790 h 1624467"/>
              <a:gd name="connsiteX2011" fmla="*/ 853024 w 2198808"/>
              <a:gd name="connsiteY2011" fmla="*/ 130501 h 1624467"/>
              <a:gd name="connsiteX2012" fmla="*/ 853534 w 2198808"/>
              <a:gd name="connsiteY2012" fmla="*/ 130773 h 1624467"/>
              <a:gd name="connsiteX2013" fmla="*/ 853568 w 2198808"/>
              <a:gd name="connsiteY2013" fmla="*/ 130875 h 1624467"/>
              <a:gd name="connsiteX2014" fmla="*/ 853500 w 2198808"/>
              <a:gd name="connsiteY2014" fmla="*/ 130790 h 1624467"/>
              <a:gd name="connsiteX2015" fmla="*/ 744766 w 2198808"/>
              <a:gd name="connsiteY2015" fmla="*/ 146066 h 1624467"/>
              <a:gd name="connsiteX2016" fmla="*/ 744273 w 2198808"/>
              <a:gd name="connsiteY2016" fmla="*/ 145760 h 1624467"/>
              <a:gd name="connsiteX2017" fmla="*/ 744766 w 2198808"/>
              <a:gd name="connsiteY2017" fmla="*/ 146066 h 1624467"/>
              <a:gd name="connsiteX2018" fmla="*/ 744783 w 2198808"/>
              <a:gd name="connsiteY2018" fmla="*/ 146100 h 1624467"/>
              <a:gd name="connsiteX2019" fmla="*/ 744766 w 2198808"/>
              <a:gd name="connsiteY2019" fmla="*/ 146066 h 1624467"/>
              <a:gd name="connsiteX2020" fmla="*/ 1171223 w 2198808"/>
              <a:gd name="connsiteY2020" fmla="*/ 146083 h 1624467"/>
              <a:gd name="connsiteX2021" fmla="*/ 1171121 w 2198808"/>
              <a:gd name="connsiteY2021" fmla="*/ 146015 h 1624467"/>
              <a:gd name="connsiteX2022" fmla="*/ 1171257 w 2198808"/>
              <a:gd name="connsiteY2022" fmla="*/ 146049 h 1624467"/>
              <a:gd name="connsiteX2023" fmla="*/ 1171376 w 2198808"/>
              <a:gd name="connsiteY2023" fmla="*/ 146117 h 1624467"/>
              <a:gd name="connsiteX2024" fmla="*/ 1171223 w 2198808"/>
              <a:gd name="connsiteY2024" fmla="*/ 146083 h 1624467"/>
              <a:gd name="connsiteX2025" fmla="*/ 241861 w 2198808"/>
              <a:gd name="connsiteY2025" fmla="*/ 732217 h 1624467"/>
              <a:gd name="connsiteX2026" fmla="*/ 242371 w 2198808"/>
              <a:gd name="connsiteY2026" fmla="*/ 732523 h 1624467"/>
              <a:gd name="connsiteX2027" fmla="*/ 241861 w 2198808"/>
              <a:gd name="connsiteY2027" fmla="*/ 732217 h 1624467"/>
              <a:gd name="connsiteX2028" fmla="*/ 241844 w 2198808"/>
              <a:gd name="connsiteY2028" fmla="*/ 732217 h 1624467"/>
              <a:gd name="connsiteX2029" fmla="*/ 241861 w 2198808"/>
              <a:gd name="connsiteY2029" fmla="*/ 732217 h 1624467"/>
              <a:gd name="connsiteX2030" fmla="*/ 527315 w 2198808"/>
              <a:gd name="connsiteY2030" fmla="*/ 1437314 h 1624467"/>
              <a:gd name="connsiteX2031" fmla="*/ 527366 w 2198808"/>
              <a:gd name="connsiteY2031" fmla="*/ 1437348 h 1624467"/>
              <a:gd name="connsiteX2032" fmla="*/ 527315 w 2198808"/>
              <a:gd name="connsiteY2032" fmla="*/ 1437314 h 1624467"/>
              <a:gd name="connsiteX2033" fmla="*/ 518802 w 2198808"/>
              <a:gd name="connsiteY2033" fmla="*/ 1433932 h 1624467"/>
              <a:gd name="connsiteX2034" fmla="*/ 518292 w 2198808"/>
              <a:gd name="connsiteY2034" fmla="*/ 1433643 h 1624467"/>
              <a:gd name="connsiteX2035" fmla="*/ 518802 w 2198808"/>
              <a:gd name="connsiteY2035" fmla="*/ 1433932 h 1624467"/>
              <a:gd name="connsiteX2036" fmla="*/ 518819 w 2198808"/>
              <a:gd name="connsiteY2036" fmla="*/ 1433932 h 1624467"/>
              <a:gd name="connsiteX2037" fmla="*/ 518802 w 2198808"/>
              <a:gd name="connsiteY2037" fmla="*/ 1433932 h 1624467"/>
              <a:gd name="connsiteX2038" fmla="*/ 1686039 w 2198808"/>
              <a:gd name="connsiteY2038" fmla="*/ 1433915 h 1624467"/>
              <a:gd name="connsiteX2039" fmla="*/ 1686073 w 2198808"/>
              <a:gd name="connsiteY2039" fmla="*/ 1434017 h 1624467"/>
              <a:gd name="connsiteX2040" fmla="*/ 1686006 w 2198808"/>
              <a:gd name="connsiteY2040" fmla="*/ 1433932 h 1624467"/>
              <a:gd name="connsiteX2041" fmla="*/ 1684307 w 2198808"/>
              <a:gd name="connsiteY2041" fmla="*/ 1430534 h 1624467"/>
              <a:gd name="connsiteX2042" fmla="*/ 1684307 w 2198808"/>
              <a:gd name="connsiteY2042" fmla="*/ 1420865 h 1624467"/>
              <a:gd name="connsiteX2043" fmla="*/ 1682352 w 2198808"/>
              <a:gd name="connsiteY2043" fmla="*/ 1421137 h 1624467"/>
              <a:gd name="connsiteX2044" fmla="*/ 1684340 w 2198808"/>
              <a:gd name="connsiteY2044" fmla="*/ 1430517 h 1624467"/>
              <a:gd name="connsiteX2045" fmla="*/ 1686039 w 2198808"/>
              <a:gd name="connsiteY2045" fmla="*/ 1433915 h 1624467"/>
              <a:gd name="connsiteX2046" fmla="*/ 459346 w 2198808"/>
              <a:gd name="connsiteY2046" fmla="*/ 1430500 h 1624467"/>
              <a:gd name="connsiteX2047" fmla="*/ 459805 w 2198808"/>
              <a:gd name="connsiteY2047" fmla="*/ 1430806 h 1624467"/>
              <a:gd name="connsiteX2048" fmla="*/ 459312 w 2198808"/>
              <a:gd name="connsiteY2048" fmla="*/ 1430534 h 1624467"/>
              <a:gd name="connsiteX2049" fmla="*/ 455914 w 2198808"/>
              <a:gd name="connsiteY2049" fmla="*/ 1428835 h 1624467"/>
              <a:gd name="connsiteX2050" fmla="*/ 452515 w 2198808"/>
              <a:gd name="connsiteY2050" fmla="*/ 1427135 h 1624467"/>
              <a:gd name="connsiteX2051" fmla="*/ 452447 w 2198808"/>
              <a:gd name="connsiteY2051" fmla="*/ 1427084 h 1624467"/>
              <a:gd name="connsiteX2052" fmla="*/ 452549 w 2198808"/>
              <a:gd name="connsiteY2052" fmla="*/ 1427118 h 1624467"/>
              <a:gd name="connsiteX2053" fmla="*/ 455948 w 2198808"/>
              <a:gd name="connsiteY2053" fmla="*/ 1428818 h 1624467"/>
              <a:gd name="connsiteX2054" fmla="*/ 459346 w 2198808"/>
              <a:gd name="connsiteY2054" fmla="*/ 1430500 h 1624467"/>
              <a:gd name="connsiteX2055" fmla="*/ 1150832 w 2198808"/>
              <a:gd name="connsiteY2055" fmla="*/ 1291197 h 1624467"/>
              <a:gd name="connsiteX2056" fmla="*/ 1150934 w 2198808"/>
              <a:gd name="connsiteY2056" fmla="*/ 1291163 h 1624467"/>
              <a:gd name="connsiteX2057" fmla="*/ 1150849 w 2198808"/>
              <a:gd name="connsiteY2057" fmla="*/ 1291214 h 1624467"/>
              <a:gd name="connsiteX2058" fmla="*/ 1150526 w 2198808"/>
              <a:gd name="connsiteY2058" fmla="*/ 1291690 h 1624467"/>
              <a:gd name="connsiteX2059" fmla="*/ 1150832 w 2198808"/>
              <a:gd name="connsiteY2059" fmla="*/ 1291197 h 1624467"/>
              <a:gd name="connsiteX2060" fmla="*/ 267367 w 2198808"/>
              <a:gd name="connsiteY2060" fmla="*/ 1070347 h 1624467"/>
              <a:gd name="connsiteX2061" fmla="*/ 267231 w 2198808"/>
              <a:gd name="connsiteY2061" fmla="*/ 1070381 h 1624467"/>
              <a:gd name="connsiteX2062" fmla="*/ 267333 w 2198808"/>
              <a:gd name="connsiteY2062" fmla="*/ 1070313 h 1624467"/>
              <a:gd name="connsiteX2063" fmla="*/ 267826 w 2198808"/>
              <a:gd name="connsiteY2063" fmla="*/ 1069871 h 1624467"/>
              <a:gd name="connsiteX2064" fmla="*/ 267367 w 2198808"/>
              <a:gd name="connsiteY2064" fmla="*/ 1070347 h 1624467"/>
              <a:gd name="connsiteX2065" fmla="*/ 258871 w 2198808"/>
              <a:gd name="connsiteY2065" fmla="*/ 880050 h 1624467"/>
              <a:gd name="connsiteX2066" fmla="*/ 258751 w 2198808"/>
              <a:gd name="connsiteY2066" fmla="*/ 880084 h 1624467"/>
              <a:gd name="connsiteX2067" fmla="*/ 258837 w 2198808"/>
              <a:gd name="connsiteY2067" fmla="*/ 880016 h 1624467"/>
              <a:gd name="connsiteX2068" fmla="*/ 259142 w 2198808"/>
              <a:gd name="connsiteY2068" fmla="*/ 879540 h 1624467"/>
              <a:gd name="connsiteX2069" fmla="*/ 258871 w 2198808"/>
              <a:gd name="connsiteY2069" fmla="*/ 880050 h 1624467"/>
              <a:gd name="connsiteX2070" fmla="*/ 1181435 w 2198808"/>
              <a:gd name="connsiteY2070" fmla="*/ 1411825 h 1624467"/>
              <a:gd name="connsiteX2071" fmla="*/ 1184817 w 2198808"/>
              <a:gd name="connsiteY2071" fmla="*/ 1411825 h 1624467"/>
              <a:gd name="connsiteX2072" fmla="*/ 1187127 w 2198808"/>
              <a:gd name="connsiteY2072" fmla="*/ 1412216 h 1624467"/>
              <a:gd name="connsiteX2073" fmla="*/ 1186907 w 2198808"/>
              <a:gd name="connsiteY2073" fmla="*/ 1410942 h 1624467"/>
              <a:gd name="connsiteX2074" fmla="*/ 1184851 w 2198808"/>
              <a:gd name="connsiteY2074" fmla="*/ 1411859 h 1624467"/>
              <a:gd name="connsiteX2075" fmla="*/ 1181418 w 2198808"/>
              <a:gd name="connsiteY2075" fmla="*/ 1411859 h 1624467"/>
              <a:gd name="connsiteX2076" fmla="*/ 1178036 w 2198808"/>
              <a:gd name="connsiteY2076" fmla="*/ 1411859 h 1624467"/>
              <a:gd name="connsiteX2077" fmla="*/ 1169405 w 2198808"/>
              <a:gd name="connsiteY2077" fmla="*/ 1411859 h 1624467"/>
              <a:gd name="connsiteX2078" fmla="*/ 1178020 w 2198808"/>
              <a:gd name="connsiteY2078" fmla="*/ 1411825 h 1624467"/>
              <a:gd name="connsiteX2079" fmla="*/ 1181435 w 2198808"/>
              <a:gd name="connsiteY2079" fmla="*/ 1411825 h 1624467"/>
              <a:gd name="connsiteX2080" fmla="*/ 430459 w 2198808"/>
              <a:gd name="connsiteY2080" fmla="*/ 382243 h 1624467"/>
              <a:gd name="connsiteX2081" fmla="*/ 430323 w 2198808"/>
              <a:gd name="connsiteY2081" fmla="*/ 382277 h 1624467"/>
              <a:gd name="connsiteX2082" fmla="*/ 430425 w 2198808"/>
              <a:gd name="connsiteY2082" fmla="*/ 382209 h 1624467"/>
              <a:gd name="connsiteX2083" fmla="*/ 430730 w 2198808"/>
              <a:gd name="connsiteY2083" fmla="*/ 381750 h 1624467"/>
              <a:gd name="connsiteX2084" fmla="*/ 430459 w 2198808"/>
              <a:gd name="connsiteY2084" fmla="*/ 382243 h 1624467"/>
              <a:gd name="connsiteX2085" fmla="*/ 508590 w 2198808"/>
              <a:gd name="connsiteY2085" fmla="*/ 383908 h 1624467"/>
              <a:gd name="connsiteX2086" fmla="*/ 508708 w 2198808"/>
              <a:gd name="connsiteY2086" fmla="*/ 383874 h 1624467"/>
              <a:gd name="connsiteX2087" fmla="*/ 508624 w 2198808"/>
              <a:gd name="connsiteY2087" fmla="*/ 383942 h 1624467"/>
              <a:gd name="connsiteX2088" fmla="*/ 508318 w 2198808"/>
              <a:gd name="connsiteY2088" fmla="*/ 384418 h 1624467"/>
              <a:gd name="connsiteX2089" fmla="*/ 508590 w 2198808"/>
              <a:gd name="connsiteY2089" fmla="*/ 383908 h 1624467"/>
              <a:gd name="connsiteX2090" fmla="*/ 170510 w 2198808"/>
              <a:gd name="connsiteY2090" fmla="*/ 958215 h 1624467"/>
              <a:gd name="connsiteX2091" fmla="*/ 170442 w 2198808"/>
              <a:gd name="connsiteY2091" fmla="*/ 958317 h 1624467"/>
              <a:gd name="connsiteX2092" fmla="*/ 170493 w 2198808"/>
              <a:gd name="connsiteY2092" fmla="*/ 958198 h 1624467"/>
              <a:gd name="connsiteX2093" fmla="*/ 170799 w 2198808"/>
              <a:gd name="connsiteY2093" fmla="*/ 957722 h 1624467"/>
              <a:gd name="connsiteX2094" fmla="*/ 170510 w 2198808"/>
              <a:gd name="connsiteY2094" fmla="*/ 958215 h 1624467"/>
              <a:gd name="connsiteX2095" fmla="*/ 345514 w 2198808"/>
              <a:gd name="connsiteY2095" fmla="*/ 399201 h 1624467"/>
              <a:gd name="connsiteX2096" fmla="*/ 345990 w 2198808"/>
              <a:gd name="connsiteY2096" fmla="*/ 399507 h 1624467"/>
              <a:gd name="connsiteX2097" fmla="*/ 345480 w 2198808"/>
              <a:gd name="connsiteY2097" fmla="*/ 399218 h 1624467"/>
              <a:gd name="connsiteX2098" fmla="*/ 345412 w 2198808"/>
              <a:gd name="connsiteY2098" fmla="*/ 399167 h 1624467"/>
              <a:gd name="connsiteX2099" fmla="*/ 345514 w 2198808"/>
              <a:gd name="connsiteY2099" fmla="*/ 399201 h 1624467"/>
              <a:gd name="connsiteX2100" fmla="*/ 121249 w 2198808"/>
              <a:gd name="connsiteY2100" fmla="*/ 790008 h 1624467"/>
              <a:gd name="connsiteX2101" fmla="*/ 121181 w 2198808"/>
              <a:gd name="connsiteY2101" fmla="*/ 790093 h 1624467"/>
              <a:gd name="connsiteX2102" fmla="*/ 121215 w 2198808"/>
              <a:gd name="connsiteY2102" fmla="*/ 789974 h 1624467"/>
              <a:gd name="connsiteX2103" fmla="*/ 121521 w 2198808"/>
              <a:gd name="connsiteY2103" fmla="*/ 789498 h 1624467"/>
              <a:gd name="connsiteX2104" fmla="*/ 121249 w 2198808"/>
              <a:gd name="connsiteY2104" fmla="*/ 790008 h 1624467"/>
              <a:gd name="connsiteX2105" fmla="*/ 1251087 w 2198808"/>
              <a:gd name="connsiteY2105" fmla="*/ 1376175 h 1624467"/>
              <a:gd name="connsiteX2106" fmla="*/ 1250951 w 2198808"/>
              <a:gd name="connsiteY2106" fmla="*/ 1376209 h 1624467"/>
              <a:gd name="connsiteX2107" fmla="*/ 1251053 w 2198808"/>
              <a:gd name="connsiteY2107" fmla="*/ 1376141 h 1624467"/>
              <a:gd name="connsiteX2108" fmla="*/ 1251528 w 2198808"/>
              <a:gd name="connsiteY2108" fmla="*/ 1375665 h 1624467"/>
              <a:gd name="connsiteX2109" fmla="*/ 1251087 w 2198808"/>
              <a:gd name="connsiteY2109" fmla="*/ 1376175 h 1624467"/>
              <a:gd name="connsiteX2110" fmla="*/ 1123661 w 2198808"/>
              <a:gd name="connsiteY2110" fmla="*/ 1377841 h 1624467"/>
              <a:gd name="connsiteX2111" fmla="*/ 1123746 w 2198808"/>
              <a:gd name="connsiteY2111" fmla="*/ 1377909 h 1624467"/>
              <a:gd name="connsiteX2112" fmla="*/ 1123627 w 2198808"/>
              <a:gd name="connsiteY2112" fmla="*/ 1377875 h 1624467"/>
              <a:gd name="connsiteX2113" fmla="*/ 1123542 w 2198808"/>
              <a:gd name="connsiteY2113" fmla="*/ 1377807 h 1624467"/>
              <a:gd name="connsiteX2114" fmla="*/ 1123661 w 2198808"/>
              <a:gd name="connsiteY2114" fmla="*/ 1377841 h 1624467"/>
              <a:gd name="connsiteX2115" fmla="*/ 809320 w 2198808"/>
              <a:gd name="connsiteY2115" fmla="*/ 52608 h 1624467"/>
              <a:gd name="connsiteX2116" fmla="*/ 809388 w 2198808"/>
              <a:gd name="connsiteY2116" fmla="*/ 52506 h 1624467"/>
              <a:gd name="connsiteX2117" fmla="*/ 809354 w 2198808"/>
              <a:gd name="connsiteY2117" fmla="*/ 52642 h 1624467"/>
              <a:gd name="connsiteX2118" fmla="*/ 808878 w 2198808"/>
              <a:gd name="connsiteY2118" fmla="*/ 53101 h 1624467"/>
              <a:gd name="connsiteX2119" fmla="*/ 809320 w 2198808"/>
              <a:gd name="connsiteY2119" fmla="*/ 52608 h 1624467"/>
              <a:gd name="connsiteX2120" fmla="*/ 2105699 w 2198808"/>
              <a:gd name="connsiteY2120" fmla="*/ 784876 h 1624467"/>
              <a:gd name="connsiteX2121" fmla="*/ 2106175 w 2198808"/>
              <a:gd name="connsiteY2121" fmla="*/ 785352 h 1624467"/>
              <a:gd name="connsiteX2122" fmla="*/ 2105683 w 2198808"/>
              <a:gd name="connsiteY2122" fmla="*/ 784910 h 1624467"/>
              <a:gd name="connsiteX2123" fmla="*/ 2102726 w 2198808"/>
              <a:gd name="connsiteY2123" fmla="*/ 783551 h 1624467"/>
              <a:gd name="connsiteX2124" fmla="*/ 2102419 w 2198808"/>
              <a:gd name="connsiteY2124" fmla="*/ 784485 h 1624467"/>
              <a:gd name="connsiteX2125" fmla="*/ 2105699 w 2198808"/>
              <a:gd name="connsiteY2125" fmla="*/ 784876 h 1624467"/>
              <a:gd name="connsiteX2126" fmla="*/ 2126074 w 2198808"/>
              <a:gd name="connsiteY2126" fmla="*/ 839269 h 1624467"/>
              <a:gd name="connsiteX2127" fmla="*/ 2123134 w 2198808"/>
              <a:gd name="connsiteY2127" fmla="*/ 837977 h 1624467"/>
              <a:gd name="connsiteX2128" fmla="*/ 2122862 w 2198808"/>
              <a:gd name="connsiteY2128" fmla="*/ 838912 h 1624467"/>
              <a:gd name="connsiteX2129" fmla="*/ 2126090 w 2198808"/>
              <a:gd name="connsiteY2129" fmla="*/ 839252 h 1624467"/>
              <a:gd name="connsiteX2130" fmla="*/ 2131154 w 2198808"/>
              <a:gd name="connsiteY2130" fmla="*/ 839252 h 1624467"/>
              <a:gd name="connsiteX2131" fmla="*/ 2131238 w 2198808"/>
              <a:gd name="connsiteY2131" fmla="*/ 839218 h 1624467"/>
              <a:gd name="connsiteX2132" fmla="*/ 2131171 w 2198808"/>
              <a:gd name="connsiteY2132" fmla="*/ 839269 h 1624467"/>
              <a:gd name="connsiteX2133" fmla="*/ 2126074 w 2198808"/>
              <a:gd name="connsiteY2133" fmla="*/ 839269 h 1624467"/>
              <a:gd name="connsiteX2134" fmla="*/ 260552 w 2198808"/>
              <a:gd name="connsiteY2134" fmla="*/ 1055037 h 1624467"/>
              <a:gd name="connsiteX2135" fmla="*/ 258582 w 2198808"/>
              <a:gd name="connsiteY2135" fmla="*/ 1057127 h 1624467"/>
              <a:gd name="connsiteX2136" fmla="*/ 259516 w 2198808"/>
              <a:gd name="connsiteY2136" fmla="*/ 1057688 h 1624467"/>
              <a:gd name="connsiteX2137" fmla="*/ 260552 w 2198808"/>
              <a:gd name="connsiteY2137" fmla="*/ 1055037 h 1624467"/>
              <a:gd name="connsiteX2138" fmla="*/ 444036 w 2198808"/>
              <a:gd name="connsiteY2138" fmla="*/ 1422038 h 1624467"/>
              <a:gd name="connsiteX2139" fmla="*/ 444494 w 2198808"/>
              <a:gd name="connsiteY2139" fmla="*/ 1422479 h 1624467"/>
              <a:gd name="connsiteX2140" fmla="*/ 444053 w 2198808"/>
              <a:gd name="connsiteY2140" fmla="*/ 1422021 h 1624467"/>
              <a:gd name="connsiteX2141" fmla="*/ 438938 w 2198808"/>
              <a:gd name="connsiteY2141" fmla="*/ 1420338 h 1624467"/>
              <a:gd name="connsiteX2142" fmla="*/ 432634 w 2198808"/>
              <a:gd name="connsiteY2142" fmla="*/ 1418503 h 1624467"/>
              <a:gd name="connsiteX2143" fmla="*/ 438955 w 2198808"/>
              <a:gd name="connsiteY2143" fmla="*/ 1420304 h 1624467"/>
              <a:gd name="connsiteX2144" fmla="*/ 444036 w 2198808"/>
              <a:gd name="connsiteY2144" fmla="*/ 1422038 h 1624467"/>
              <a:gd name="connsiteX2145" fmla="*/ 173891 w 2198808"/>
              <a:gd name="connsiteY2145" fmla="*/ 832455 h 1624467"/>
              <a:gd name="connsiteX2146" fmla="*/ 177290 w 2198808"/>
              <a:gd name="connsiteY2146" fmla="*/ 829073 h 1624467"/>
              <a:gd name="connsiteX2147" fmla="*/ 183169 w 2198808"/>
              <a:gd name="connsiteY2147" fmla="*/ 826065 h 1624467"/>
              <a:gd name="connsiteX2148" fmla="*/ 181980 w 2198808"/>
              <a:gd name="connsiteY2148" fmla="*/ 824587 h 1624467"/>
              <a:gd name="connsiteX2149" fmla="*/ 177290 w 2198808"/>
              <a:gd name="connsiteY2149" fmla="*/ 829073 h 1624467"/>
              <a:gd name="connsiteX2150" fmla="*/ 173909 w 2198808"/>
              <a:gd name="connsiteY2150" fmla="*/ 832488 h 1624467"/>
              <a:gd name="connsiteX2151" fmla="*/ 173773 w 2198808"/>
              <a:gd name="connsiteY2151" fmla="*/ 832539 h 1624467"/>
              <a:gd name="connsiteX2152" fmla="*/ 173891 w 2198808"/>
              <a:gd name="connsiteY2152" fmla="*/ 832455 h 1624467"/>
              <a:gd name="connsiteX2153" fmla="*/ 1448181 w 2198808"/>
              <a:gd name="connsiteY2153" fmla="*/ 1401630 h 1624467"/>
              <a:gd name="connsiteX2154" fmla="*/ 1448215 w 2198808"/>
              <a:gd name="connsiteY2154" fmla="*/ 1401766 h 1624467"/>
              <a:gd name="connsiteX2155" fmla="*/ 1448147 w 2198808"/>
              <a:gd name="connsiteY2155" fmla="*/ 1401664 h 1624467"/>
              <a:gd name="connsiteX2156" fmla="*/ 1446669 w 2198808"/>
              <a:gd name="connsiteY2156" fmla="*/ 1399098 h 1624467"/>
              <a:gd name="connsiteX2157" fmla="*/ 1445819 w 2198808"/>
              <a:gd name="connsiteY2157" fmla="*/ 1399846 h 1624467"/>
              <a:gd name="connsiteX2158" fmla="*/ 1448181 w 2198808"/>
              <a:gd name="connsiteY2158" fmla="*/ 1401630 h 1624467"/>
              <a:gd name="connsiteX2159" fmla="*/ 1281673 w 2198808"/>
              <a:gd name="connsiteY2159" fmla="*/ 144350 h 1624467"/>
              <a:gd name="connsiteX2160" fmla="*/ 1281758 w 2198808"/>
              <a:gd name="connsiteY2160" fmla="*/ 144418 h 1624467"/>
              <a:gd name="connsiteX2161" fmla="*/ 1281639 w 2198808"/>
              <a:gd name="connsiteY2161" fmla="*/ 144384 h 1624467"/>
              <a:gd name="connsiteX2162" fmla="*/ 1278716 w 2198808"/>
              <a:gd name="connsiteY2162" fmla="*/ 143075 h 1624467"/>
              <a:gd name="connsiteX2163" fmla="*/ 1278445 w 2198808"/>
              <a:gd name="connsiteY2163" fmla="*/ 143942 h 1624467"/>
              <a:gd name="connsiteX2164" fmla="*/ 1281673 w 2198808"/>
              <a:gd name="connsiteY2164" fmla="*/ 144350 h 1624467"/>
              <a:gd name="connsiteX2165" fmla="*/ 2058104 w 2198808"/>
              <a:gd name="connsiteY2165" fmla="*/ 137570 h 1624467"/>
              <a:gd name="connsiteX2166" fmla="*/ 2058036 w 2198808"/>
              <a:gd name="connsiteY2166" fmla="*/ 137519 h 1624467"/>
              <a:gd name="connsiteX2167" fmla="*/ 2058121 w 2198808"/>
              <a:gd name="connsiteY2167" fmla="*/ 137536 h 1624467"/>
              <a:gd name="connsiteX2168" fmla="*/ 2060228 w 2198808"/>
              <a:gd name="connsiteY2168" fmla="*/ 139592 h 1624467"/>
              <a:gd name="connsiteX2169" fmla="*/ 2060822 w 2198808"/>
              <a:gd name="connsiteY2169" fmla="*/ 138606 h 1624467"/>
              <a:gd name="connsiteX2170" fmla="*/ 2058104 w 2198808"/>
              <a:gd name="connsiteY2170" fmla="*/ 137570 h 1624467"/>
              <a:gd name="connsiteX2171" fmla="*/ 1928996 w 2198808"/>
              <a:gd name="connsiteY2171" fmla="*/ 86593 h 1624467"/>
              <a:gd name="connsiteX2172" fmla="*/ 1929030 w 2198808"/>
              <a:gd name="connsiteY2172" fmla="*/ 86627 h 1624467"/>
              <a:gd name="connsiteX2173" fmla="*/ 1928996 w 2198808"/>
              <a:gd name="connsiteY2173" fmla="*/ 86593 h 1624467"/>
              <a:gd name="connsiteX2174" fmla="*/ 1926005 w 2198808"/>
              <a:gd name="connsiteY2174" fmla="*/ 85284 h 1624467"/>
              <a:gd name="connsiteX2175" fmla="*/ 1925717 w 2198808"/>
              <a:gd name="connsiteY2175" fmla="*/ 86253 h 1624467"/>
              <a:gd name="connsiteX2176" fmla="*/ 1928996 w 2198808"/>
              <a:gd name="connsiteY2176" fmla="*/ 86593 h 1624467"/>
              <a:gd name="connsiteX2177" fmla="*/ 1923899 w 2198808"/>
              <a:gd name="connsiteY2177" fmla="*/ 78097 h 1624467"/>
              <a:gd name="connsiteX2178" fmla="*/ 1926821 w 2198808"/>
              <a:gd name="connsiteY2178" fmla="*/ 79388 h 1624467"/>
              <a:gd name="connsiteX2179" fmla="*/ 1927093 w 2198808"/>
              <a:gd name="connsiteY2179" fmla="*/ 78522 h 1624467"/>
              <a:gd name="connsiteX2180" fmla="*/ 1923899 w 2198808"/>
              <a:gd name="connsiteY2180" fmla="*/ 78097 h 1624467"/>
              <a:gd name="connsiteX2181" fmla="*/ 517103 w 2198808"/>
              <a:gd name="connsiteY2181" fmla="*/ 329566 h 1624467"/>
              <a:gd name="connsiteX2182" fmla="*/ 517069 w 2198808"/>
              <a:gd name="connsiteY2182" fmla="*/ 329532 h 1624467"/>
              <a:gd name="connsiteX2183" fmla="*/ 517103 w 2198808"/>
              <a:gd name="connsiteY2183" fmla="*/ 329566 h 1624467"/>
              <a:gd name="connsiteX2184" fmla="*/ 514146 w 2198808"/>
              <a:gd name="connsiteY2184" fmla="*/ 328241 h 1624467"/>
              <a:gd name="connsiteX2185" fmla="*/ 513858 w 2198808"/>
              <a:gd name="connsiteY2185" fmla="*/ 329158 h 1624467"/>
              <a:gd name="connsiteX2186" fmla="*/ 517103 w 2198808"/>
              <a:gd name="connsiteY2186" fmla="*/ 329566 h 1624467"/>
              <a:gd name="connsiteX2187" fmla="*/ 145004 w 2198808"/>
              <a:gd name="connsiteY2187" fmla="*/ 1063550 h 1624467"/>
              <a:gd name="connsiteX2188" fmla="*/ 141453 w 2198808"/>
              <a:gd name="connsiteY2188" fmla="*/ 1063126 h 1624467"/>
              <a:gd name="connsiteX2189" fmla="*/ 141555 w 2198808"/>
              <a:gd name="connsiteY2189" fmla="*/ 1064672 h 1624467"/>
              <a:gd name="connsiteX2190" fmla="*/ 145022 w 2198808"/>
              <a:gd name="connsiteY2190" fmla="*/ 1063533 h 1624467"/>
              <a:gd name="connsiteX2191" fmla="*/ 148641 w 2198808"/>
              <a:gd name="connsiteY2191" fmla="*/ 1063975 h 1624467"/>
              <a:gd name="connsiteX2192" fmla="*/ 148590 w 2198808"/>
              <a:gd name="connsiteY2192" fmla="*/ 1062378 h 1624467"/>
              <a:gd name="connsiteX2193" fmla="*/ 145004 w 2198808"/>
              <a:gd name="connsiteY2193" fmla="*/ 1063550 h 1624467"/>
              <a:gd name="connsiteX2194" fmla="*/ 219788 w 2198808"/>
              <a:gd name="connsiteY2194" fmla="*/ 732251 h 1624467"/>
              <a:gd name="connsiteX2195" fmla="*/ 220740 w 2198808"/>
              <a:gd name="connsiteY2195" fmla="*/ 728614 h 1624467"/>
              <a:gd name="connsiteX2196" fmla="*/ 219499 w 2198808"/>
              <a:gd name="connsiteY2196" fmla="*/ 728343 h 1624467"/>
              <a:gd name="connsiteX2197" fmla="*/ 219754 w 2198808"/>
              <a:gd name="connsiteY2197" fmla="*/ 732217 h 1624467"/>
              <a:gd name="connsiteX2198" fmla="*/ 218089 w 2198808"/>
              <a:gd name="connsiteY2198" fmla="*/ 733950 h 1624467"/>
              <a:gd name="connsiteX2199" fmla="*/ 210748 w 2198808"/>
              <a:gd name="connsiteY2199" fmla="*/ 734970 h 1624467"/>
              <a:gd name="connsiteX2200" fmla="*/ 218089 w 2198808"/>
              <a:gd name="connsiteY2200" fmla="*/ 735615 h 1624467"/>
              <a:gd name="connsiteX2201" fmla="*/ 211462 w 2198808"/>
              <a:gd name="connsiteY2201" fmla="*/ 739099 h 1624467"/>
              <a:gd name="connsiteX2202" fmla="*/ 203628 w 2198808"/>
              <a:gd name="connsiteY2202" fmla="*/ 746830 h 1624467"/>
              <a:gd name="connsiteX2203" fmla="*/ 218428 w 2198808"/>
              <a:gd name="connsiteY2203" fmla="*/ 757229 h 1624467"/>
              <a:gd name="connsiteX2204" fmla="*/ 226585 w 2198808"/>
              <a:gd name="connsiteY2204" fmla="*/ 749481 h 1624467"/>
              <a:gd name="connsiteX2205" fmla="*/ 231547 w 2198808"/>
              <a:gd name="connsiteY2205" fmla="*/ 751129 h 1624467"/>
              <a:gd name="connsiteX2206" fmla="*/ 238751 w 2198808"/>
              <a:gd name="connsiteY2206" fmla="*/ 741359 h 1624467"/>
              <a:gd name="connsiteX2207" fmla="*/ 231071 w 2198808"/>
              <a:gd name="connsiteY2207" fmla="*/ 737212 h 1624467"/>
              <a:gd name="connsiteX2208" fmla="*/ 232362 w 2198808"/>
              <a:gd name="connsiteY2208" fmla="*/ 732336 h 1624467"/>
              <a:gd name="connsiteX2209" fmla="*/ 227621 w 2198808"/>
              <a:gd name="connsiteY2209" fmla="*/ 746065 h 1624467"/>
              <a:gd name="connsiteX2210" fmla="*/ 216899 w 2198808"/>
              <a:gd name="connsiteY2210" fmla="*/ 748088 h 1624467"/>
              <a:gd name="connsiteX2211" fmla="*/ 218038 w 2198808"/>
              <a:gd name="connsiteY2211" fmla="*/ 735632 h 1624467"/>
              <a:gd name="connsiteX2212" fmla="*/ 218038 w 2198808"/>
              <a:gd name="connsiteY2212" fmla="*/ 733899 h 1624467"/>
              <a:gd name="connsiteX2213" fmla="*/ 219788 w 2198808"/>
              <a:gd name="connsiteY2213" fmla="*/ 732251 h 1624467"/>
              <a:gd name="connsiteX2214" fmla="*/ 243543 w 2198808"/>
              <a:gd name="connsiteY2214" fmla="*/ 737298 h 1624467"/>
              <a:gd name="connsiteX2215" fmla="*/ 248641 w 2198808"/>
              <a:gd name="connsiteY2215" fmla="*/ 733899 h 1624467"/>
              <a:gd name="connsiteX2216" fmla="*/ 252566 w 2198808"/>
              <a:gd name="connsiteY2216" fmla="*/ 732149 h 1624467"/>
              <a:gd name="connsiteX2217" fmla="*/ 251445 w 2198808"/>
              <a:gd name="connsiteY2217" fmla="*/ 730602 h 1624467"/>
              <a:gd name="connsiteX2218" fmla="*/ 248658 w 2198808"/>
              <a:gd name="connsiteY2218" fmla="*/ 733933 h 1624467"/>
              <a:gd name="connsiteX2219" fmla="*/ 243560 w 2198808"/>
              <a:gd name="connsiteY2219" fmla="*/ 737331 h 1624467"/>
              <a:gd name="connsiteX2220" fmla="*/ 243255 w 2198808"/>
              <a:gd name="connsiteY2220" fmla="*/ 737790 h 1624467"/>
              <a:gd name="connsiteX2221" fmla="*/ 243543 w 2198808"/>
              <a:gd name="connsiteY2221" fmla="*/ 737298 h 1624467"/>
              <a:gd name="connsiteX2222" fmla="*/ 94045 w 2198808"/>
              <a:gd name="connsiteY2222" fmla="*/ 847748 h 1624467"/>
              <a:gd name="connsiteX2223" fmla="*/ 96899 w 2198808"/>
              <a:gd name="connsiteY2223" fmla="*/ 844655 h 1624467"/>
              <a:gd name="connsiteX2224" fmla="*/ 95795 w 2198808"/>
              <a:gd name="connsiteY2224" fmla="*/ 843924 h 1624467"/>
              <a:gd name="connsiteX2225" fmla="*/ 94062 w 2198808"/>
              <a:gd name="connsiteY2225" fmla="*/ 847765 h 1624467"/>
              <a:gd name="connsiteX2226" fmla="*/ 93756 w 2198808"/>
              <a:gd name="connsiteY2226" fmla="*/ 848240 h 1624467"/>
              <a:gd name="connsiteX2227" fmla="*/ 94045 w 2198808"/>
              <a:gd name="connsiteY2227" fmla="*/ 847748 h 1624467"/>
              <a:gd name="connsiteX2228" fmla="*/ 2017323 w 2198808"/>
              <a:gd name="connsiteY2228" fmla="*/ 992200 h 1624467"/>
              <a:gd name="connsiteX2229" fmla="*/ 2017288 w 2198808"/>
              <a:gd name="connsiteY2229" fmla="*/ 992063 h 1624467"/>
              <a:gd name="connsiteX2230" fmla="*/ 2017357 w 2198808"/>
              <a:gd name="connsiteY2230" fmla="*/ 992166 h 1624467"/>
              <a:gd name="connsiteX2231" fmla="*/ 2019123 w 2198808"/>
              <a:gd name="connsiteY2231" fmla="*/ 996006 h 1624467"/>
              <a:gd name="connsiteX2232" fmla="*/ 2020211 w 2198808"/>
              <a:gd name="connsiteY2232" fmla="*/ 995258 h 1624467"/>
              <a:gd name="connsiteX2233" fmla="*/ 2017323 w 2198808"/>
              <a:gd name="connsiteY2233" fmla="*/ 992200 h 1624467"/>
              <a:gd name="connsiteX2234" fmla="*/ 145022 w 2198808"/>
              <a:gd name="connsiteY2234" fmla="*/ 995564 h 1624467"/>
              <a:gd name="connsiteX2235" fmla="*/ 150120 w 2198808"/>
              <a:gd name="connsiteY2235" fmla="*/ 992166 h 1624467"/>
              <a:gd name="connsiteX2236" fmla="*/ 155217 w 2198808"/>
              <a:gd name="connsiteY2236" fmla="*/ 987068 h 1624467"/>
              <a:gd name="connsiteX2237" fmla="*/ 165888 w 2198808"/>
              <a:gd name="connsiteY2237" fmla="*/ 980713 h 1624467"/>
              <a:gd name="connsiteX2238" fmla="*/ 166228 w 2198808"/>
              <a:gd name="connsiteY2238" fmla="*/ 976108 h 1624467"/>
              <a:gd name="connsiteX2239" fmla="*/ 164393 w 2198808"/>
              <a:gd name="connsiteY2239" fmla="*/ 975496 h 1624467"/>
              <a:gd name="connsiteX2240" fmla="*/ 155234 w 2198808"/>
              <a:gd name="connsiteY2240" fmla="*/ 987085 h 1624467"/>
              <a:gd name="connsiteX2241" fmla="*/ 150136 w 2198808"/>
              <a:gd name="connsiteY2241" fmla="*/ 992183 h 1624467"/>
              <a:gd name="connsiteX2242" fmla="*/ 145022 w 2198808"/>
              <a:gd name="connsiteY2242" fmla="*/ 995564 h 1624467"/>
              <a:gd name="connsiteX2243" fmla="*/ 1675844 w 2198808"/>
              <a:gd name="connsiteY2243" fmla="*/ 1299693 h 1624467"/>
              <a:gd name="connsiteX2244" fmla="*/ 1680415 w 2198808"/>
              <a:gd name="connsiteY2244" fmla="*/ 1301137 h 1624467"/>
              <a:gd name="connsiteX2245" fmla="*/ 1680602 w 2198808"/>
              <a:gd name="connsiteY2245" fmla="*/ 1299931 h 1624467"/>
              <a:gd name="connsiteX2246" fmla="*/ 1675844 w 2198808"/>
              <a:gd name="connsiteY2246" fmla="*/ 1299693 h 1624467"/>
              <a:gd name="connsiteX2247" fmla="*/ 1332650 w 2198808"/>
              <a:gd name="connsiteY2247" fmla="*/ 1393134 h 1624467"/>
              <a:gd name="connsiteX2248" fmla="*/ 1333720 w 2198808"/>
              <a:gd name="connsiteY2248" fmla="*/ 1395207 h 1624467"/>
              <a:gd name="connsiteX2249" fmla="*/ 1334706 w 2198808"/>
              <a:gd name="connsiteY2249" fmla="*/ 1394204 h 1624467"/>
              <a:gd name="connsiteX2250" fmla="*/ 1332633 w 2198808"/>
              <a:gd name="connsiteY2250" fmla="*/ 1393168 h 1624467"/>
              <a:gd name="connsiteX2251" fmla="*/ 1331648 w 2198808"/>
              <a:gd name="connsiteY2251" fmla="*/ 1388971 h 1624467"/>
              <a:gd name="connsiteX2252" fmla="*/ 1330373 w 2198808"/>
              <a:gd name="connsiteY2252" fmla="*/ 1389429 h 1624467"/>
              <a:gd name="connsiteX2253" fmla="*/ 1332650 w 2198808"/>
              <a:gd name="connsiteY2253" fmla="*/ 1393134 h 1624467"/>
              <a:gd name="connsiteX2254" fmla="*/ 1594281 w 2198808"/>
              <a:gd name="connsiteY2254" fmla="*/ 1386371 h 1624467"/>
              <a:gd name="connsiteX2255" fmla="*/ 1593805 w 2198808"/>
              <a:gd name="connsiteY2255" fmla="*/ 1385878 h 1624467"/>
              <a:gd name="connsiteX2256" fmla="*/ 1594298 w 2198808"/>
              <a:gd name="connsiteY2256" fmla="*/ 1386337 h 1624467"/>
              <a:gd name="connsiteX2257" fmla="*/ 1595266 w 2198808"/>
              <a:gd name="connsiteY2257" fmla="*/ 1390585 h 1624467"/>
              <a:gd name="connsiteX2258" fmla="*/ 1596507 w 2198808"/>
              <a:gd name="connsiteY2258" fmla="*/ 1390075 h 1624467"/>
              <a:gd name="connsiteX2259" fmla="*/ 1594281 w 2198808"/>
              <a:gd name="connsiteY2259" fmla="*/ 1386371 h 1624467"/>
              <a:gd name="connsiteX2260" fmla="*/ 2153278 w 2198808"/>
              <a:gd name="connsiteY2260" fmla="*/ 552115 h 1624467"/>
              <a:gd name="connsiteX2261" fmla="*/ 2153380 w 2198808"/>
              <a:gd name="connsiteY2261" fmla="*/ 552200 h 1624467"/>
              <a:gd name="connsiteX2262" fmla="*/ 2153244 w 2198808"/>
              <a:gd name="connsiteY2262" fmla="*/ 552149 h 1624467"/>
              <a:gd name="connsiteX2263" fmla="*/ 2151511 w 2198808"/>
              <a:gd name="connsiteY2263" fmla="*/ 548326 h 1624467"/>
              <a:gd name="connsiteX2264" fmla="*/ 2150389 w 2198808"/>
              <a:gd name="connsiteY2264" fmla="*/ 549090 h 1624467"/>
              <a:gd name="connsiteX2265" fmla="*/ 2153278 w 2198808"/>
              <a:gd name="connsiteY2265" fmla="*/ 552115 h 1624467"/>
              <a:gd name="connsiteX2266" fmla="*/ 1575522 w 2198808"/>
              <a:gd name="connsiteY2266" fmla="*/ 1346184 h 1624467"/>
              <a:gd name="connsiteX2267" fmla="*/ 1575606 w 2198808"/>
              <a:gd name="connsiteY2267" fmla="*/ 1345504 h 1624467"/>
              <a:gd name="connsiteX2268" fmla="*/ 1572038 w 2198808"/>
              <a:gd name="connsiteY2268" fmla="*/ 1344468 h 1624467"/>
              <a:gd name="connsiteX2269" fmla="*/ 1571783 w 2198808"/>
              <a:gd name="connsiteY2269" fmla="*/ 1345793 h 1624467"/>
              <a:gd name="connsiteX2270" fmla="*/ 1577646 w 2198808"/>
              <a:gd name="connsiteY2270" fmla="*/ 1344858 h 1624467"/>
              <a:gd name="connsiteX2271" fmla="*/ 1576677 w 2198808"/>
              <a:gd name="connsiteY2271" fmla="*/ 1344654 h 1624467"/>
              <a:gd name="connsiteX2272" fmla="*/ 1575589 w 2198808"/>
              <a:gd name="connsiteY2272" fmla="*/ 1345589 h 1624467"/>
              <a:gd name="connsiteX2273" fmla="*/ 1575522 w 2198808"/>
              <a:gd name="connsiteY2273" fmla="*/ 1346184 h 1624467"/>
              <a:gd name="connsiteX2274" fmla="*/ 277545 w 2198808"/>
              <a:gd name="connsiteY2274" fmla="*/ 774698 h 1624467"/>
              <a:gd name="connsiteX2275" fmla="*/ 278055 w 2198808"/>
              <a:gd name="connsiteY2275" fmla="*/ 774986 h 1624467"/>
              <a:gd name="connsiteX2276" fmla="*/ 277545 w 2198808"/>
              <a:gd name="connsiteY2276" fmla="*/ 774698 h 1624467"/>
              <a:gd name="connsiteX2277" fmla="*/ 277766 w 2198808"/>
              <a:gd name="connsiteY2277" fmla="*/ 770704 h 1624467"/>
              <a:gd name="connsiteX2278" fmla="*/ 276322 w 2198808"/>
              <a:gd name="connsiteY2278" fmla="*/ 770925 h 1624467"/>
              <a:gd name="connsiteX2279" fmla="*/ 277545 w 2198808"/>
              <a:gd name="connsiteY2279" fmla="*/ 774698 h 1624467"/>
              <a:gd name="connsiteX2280" fmla="*/ 2124374 w 2198808"/>
              <a:gd name="connsiteY2280" fmla="*/ 739014 h 1624467"/>
              <a:gd name="connsiteX2281" fmla="*/ 2128282 w 2198808"/>
              <a:gd name="connsiteY2281" fmla="*/ 737246 h 1624467"/>
              <a:gd name="connsiteX2282" fmla="*/ 2127144 w 2198808"/>
              <a:gd name="connsiteY2282" fmla="*/ 735683 h 1624467"/>
              <a:gd name="connsiteX2283" fmla="*/ 2124374 w 2198808"/>
              <a:gd name="connsiteY2283" fmla="*/ 739014 h 1624467"/>
              <a:gd name="connsiteX2284" fmla="*/ 2124357 w 2198808"/>
              <a:gd name="connsiteY2284" fmla="*/ 739031 h 1624467"/>
              <a:gd name="connsiteX2285" fmla="*/ 2124374 w 2198808"/>
              <a:gd name="connsiteY2285" fmla="*/ 739014 h 1624467"/>
              <a:gd name="connsiteX2286" fmla="*/ 474622 w 2198808"/>
              <a:gd name="connsiteY2286" fmla="*/ 370331 h 1624467"/>
              <a:gd name="connsiteX2287" fmla="*/ 480026 w 2198808"/>
              <a:gd name="connsiteY2287" fmla="*/ 368904 h 1624467"/>
              <a:gd name="connsiteX2288" fmla="*/ 479312 w 2198808"/>
              <a:gd name="connsiteY2288" fmla="*/ 367340 h 1624467"/>
              <a:gd name="connsiteX2289" fmla="*/ 474622 w 2198808"/>
              <a:gd name="connsiteY2289" fmla="*/ 370331 h 1624467"/>
              <a:gd name="connsiteX2290" fmla="*/ 474333 w 2198808"/>
              <a:gd name="connsiteY2290" fmla="*/ 370824 h 1624467"/>
              <a:gd name="connsiteX2291" fmla="*/ 474622 w 2198808"/>
              <a:gd name="connsiteY2291" fmla="*/ 370331 h 1624467"/>
              <a:gd name="connsiteX2292" fmla="*/ 501810 w 2198808"/>
              <a:gd name="connsiteY2292" fmla="*/ 339745 h 1624467"/>
              <a:gd name="connsiteX2293" fmla="*/ 506346 w 2198808"/>
              <a:gd name="connsiteY2293" fmla="*/ 338538 h 1624467"/>
              <a:gd name="connsiteX2294" fmla="*/ 501844 w 2198808"/>
              <a:gd name="connsiteY2294" fmla="*/ 339762 h 1624467"/>
              <a:gd name="connsiteX2295" fmla="*/ 500144 w 2198808"/>
              <a:gd name="connsiteY2295" fmla="*/ 341478 h 1624467"/>
              <a:gd name="connsiteX2296" fmla="*/ 494690 w 2198808"/>
              <a:gd name="connsiteY2296" fmla="*/ 344010 h 1624467"/>
              <a:gd name="connsiteX2297" fmla="*/ 487468 w 2198808"/>
              <a:gd name="connsiteY2297" fmla="*/ 352132 h 1624467"/>
              <a:gd name="connsiteX2298" fmla="*/ 483033 w 2198808"/>
              <a:gd name="connsiteY2298" fmla="*/ 356091 h 1624467"/>
              <a:gd name="connsiteX2299" fmla="*/ 499040 w 2198808"/>
              <a:gd name="connsiteY2299" fmla="*/ 342718 h 1624467"/>
              <a:gd name="connsiteX2300" fmla="*/ 500128 w 2198808"/>
              <a:gd name="connsiteY2300" fmla="*/ 341444 h 1624467"/>
              <a:gd name="connsiteX2301" fmla="*/ 501810 w 2198808"/>
              <a:gd name="connsiteY2301" fmla="*/ 339745 h 1624467"/>
              <a:gd name="connsiteX2302" fmla="*/ 168794 w 2198808"/>
              <a:gd name="connsiteY2302" fmla="*/ 902106 h 1624467"/>
              <a:gd name="connsiteX2303" fmla="*/ 173518 w 2198808"/>
              <a:gd name="connsiteY2303" fmla="*/ 899557 h 1624467"/>
              <a:gd name="connsiteX2304" fmla="*/ 172380 w 2198808"/>
              <a:gd name="connsiteY2304" fmla="*/ 898147 h 1624467"/>
              <a:gd name="connsiteX2305" fmla="*/ 168828 w 2198808"/>
              <a:gd name="connsiteY2305" fmla="*/ 902140 h 1624467"/>
              <a:gd name="connsiteX2306" fmla="*/ 168352 w 2198808"/>
              <a:gd name="connsiteY2306" fmla="*/ 902616 h 1624467"/>
              <a:gd name="connsiteX2307" fmla="*/ 168794 w 2198808"/>
              <a:gd name="connsiteY2307" fmla="*/ 902106 h 1624467"/>
              <a:gd name="connsiteX2308" fmla="*/ 235081 w 2198808"/>
              <a:gd name="connsiteY2308" fmla="*/ 1029566 h 1624467"/>
              <a:gd name="connsiteX2309" fmla="*/ 236831 w 2198808"/>
              <a:gd name="connsiteY2309" fmla="*/ 1036329 h 1624467"/>
              <a:gd name="connsiteX2310" fmla="*/ 235064 w 2198808"/>
              <a:gd name="connsiteY2310" fmla="*/ 1029532 h 1624467"/>
              <a:gd name="connsiteX2311" fmla="*/ 235370 w 2198808"/>
              <a:gd name="connsiteY2311" fmla="*/ 1029073 h 1624467"/>
              <a:gd name="connsiteX2312" fmla="*/ 235081 w 2198808"/>
              <a:gd name="connsiteY2312" fmla="*/ 1029566 h 1624467"/>
              <a:gd name="connsiteX2313" fmla="*/ 846703 w 2198808"/>
              <a:gd name="connsiteY2313" fmla="*/ 224197 h 1624467"/>
              <a:gd name="connsiteX2314" fmla="*/ 854486 w 2198808"/>
              <a:gd name="connsiteY2314" fmla="*/ 224197 h 1624467"/>
              <a:gd name="connsiteX2315" fmla="*/ 854231 w 2198808"/>
              <a:gd name="connsiteY2315" fmla="*/ 222192 h 1624467"/>
              <a:gd name="connsiteX2316" fmla="*/ 846737 w 2198808"/>
              <a:gd name="connsiteY2316" fmla="*/ 224231 h 1624467"/>
              <a:gd name="connsiteX2317" fmla="*/ 844171 w 2198808"/>
              <a:gd name="connsiteY2317" fmla="*/ 225675 h 1624467"/>
              <a:gd name="connsiteX2318" fmla="*/ 844885 w 2198808"/>
              <a:gd name="connsiteY2318" fmla="*/ 226525 h 1624467"/>
              <a:gd name="connsiteX2319" fmla="*/ 846703 w 2198808"/>
              <a:gd name="connsiteY2319" fmla="*/ 224197 h 1624467"/>
              <a:gd name="connsiteX2320" fmla="*/ 330221 w 2198808"/>
              <a:gd name="connsiteY2320" fmla="*/ 389039 h 1624467"/>
              <a:gd name="connsiteX2321" fmla="*/ 324716 w 2198808"/>
              <a:gd name="connsiteY2321" fmla="*/ 390450 h 1624467"/>
              <a:gd name="connsiteX2322" fmla="*/ 325803 w 2198808"/>
              <a:gd name="connsiteY2322" fmla="*/ 392557 h 1624467"/>
              <a:gd name="connsiteX2323" fmla="*/ 330187 w 2198808"/>
              <a:gd name="connsiteY2323" fmla="*/ 389005 h 1624467"/>
              <a:gd name="connsiteX2324" fmla="*/ 330306 w 2198808"/>
              <a:gd name="connsiteY2324" fmla="*/ 388972 h 1624467"/>
              <a:gd name="connsiteX2325" fmla="*/ 330221 w 2198808"/>
              <a:gd name="connsiteY2325" fmla="*/ 389039 h 1624467"/>
              <a:gd name="connsiteX2326" fmla="*/ 1215386 w 2198808"/>
              <a:gd name="connsiteY2326" fmla="*/ 186831 h 1624467"/>
              <a:gd name="connsiteX2327" fmla="*/ 1215420 w 2198808"/>
              <a:gd name="connsiteY2327" fmla="*/ 179524 h 1624467"/>
              <a:gd name="connsiteX2328" fmla="*/ 1215420 w 2198808"/>
              <a:gd name="connsiteY2328" fmla="*/ 186865 h 1624467"/>
              <a:gd name="connsiteX2329" fmla="*/ 1210849 w 2198808"/>
              <a:gd name="connsiteY2329" fmla="*/ 187476 h 1624467"/>
              <a:gd name="connsiteX2330" fmla="*/ 1211137 w 2198808"/>
              <a:gd name="connsiteY2330" fmla="*/ 188615 h 1624467"/>
              <a:gd name="connsiteX2331" fmla="*/ 1215386 w 2198808"/>
              <a:gd name="connsiteY2331" fmla="*/ 186831 h 1624467"/>
              <a:gd name="connsiteX2332" fmla="*/ 1594298 w 2198808"/>
              <a:gd name="connsiteY2332" fmla="*/ 1342191 h 1624467"/>
              <a:gd name="connsiteX2333" fmla="*/ 1588011 w 2198808"/>
              <a:gd name="connsiteY2333" fmla="*/ 1344960 h 1624467"/>
              <a:gd name="connsiteX2334" fmla="*/ 1594281 w 2198808"/>
              <a:gd name="connsiteY2334" fmla="*/ 1342174 h 1624467"/>
              <a:gd name="connsiteX2335" fmla="*/ 1594587 w 2198808"/>
              <a:gd name="connsiteY2335" fmla="*/ 1341698 h 1624467"/>
              <a:gd name="connsiteX2336" fmla="*/ 1594298 w 2198808"/>
              <a:gd name="connsiteY2336" fmla="*/ 1342191 h 1624467"/>
              <a:gd name="connsiteX2337" fmla="*/ 199397 w 2198808"/>
              <a:gd name="connsiteY2337" fmla="*/ 917433 h 1624467"/>
              <a:gd name="connsiteX2338" fmla="*/ 204936 w 2198808"/>
              <a:gd name="connsiteY2338" fmla="*/ 913967 h 1624467"/>
              <a:gd name="connsiteX2339" fmla="*/ 203509 w 2198808"/>
              <a:gd name="connsiteY2339" fmla="*/ 912471 h 1624467"/>
              <a:gd name="connsiteX2340" fmla="*/ 199397 w 2198808"/>
              <a:gd name="connsiteY2340" fmla="*/ 917433 h 1624467"/>
              <a:gd name="connsiteX2341" fmla="*/ 199109 w 2198808"/>
              <a:gd name="connsiteY2341" fmla="*/ 917943 h 1624467"/>
              <a:gd name="connsiteX2342" fmla="*/ 199397 w 2198808"/>
              <a:gd name="connsiteY2342" fmla="*/ 917433 h 1624467"/>
              <a:gd name="connsiteX2343" fmla="*/ 979244 w 2198808"/>
              <a:gd name="connsiteY2343" fmla="*/ 166474 h 1624467"/>
              <a:gd name="connsiteX2344" fmla="*/ 971461 w 2198808"/>
              <a:gd name="connsiteY2344" fmla="*/ 166474 h 1624467"/>
              <a:gd name="connsiteX2345" fmla="*/ 971750 w 2198808"/>
              <a:gd name="connsiteY2345" fmla="*/ 168496 h 1624467"/>
              <a:gd name="connsiteX2346" fmla="*/ 979226 w 2198808"/>
              <a:gd name="connsiteY2346" fmla="*/ 166457 h 1624467"/>
              <a:gd name="connsiteX2347" fmla="*/ 979346 w 2198808"/>
              <a:gd name="connsiteY2347" fmla="*/ 166423 h 1624467"/>
              <a:gd name="connsiteX2348" fmla="*/ 979244 w 2198808"/>
              <a:gd name="connsiteY2348" fmla="*/ 166474 h 1624467"/>
              <a:gd name="connsiteX2349" fmla="*/ 240145 w 2198808"/>
              <a:gd name="connsiteY2349" fmla="*/ 606474 h 1624467"/>
              <a:gd name="connsiteX2350" fmla="*/ 241606 w 2198808"/>
              <a:gd name="connsiteY2350" fmla="*/ 598895 h 1624467"/>
              <a:gd name="connsiteX2351" fmla="*/ 240179 w 2198808"/>
              <a:gd name="connsiteY2351" fmla="*/ 606507 h 1624467"/>
              <a:gd name="connsiteX2352" fmla="*/ 238480 w 2198808"/>
              <a:gd name="connsiteY2352" fmla="*/ 609923 h 1624467"/>
              <a:gd name="connsiteX2353" fmla="*/ 233977 w 2198808"/>
              <a:gd name="connsiteY2353" fmla="*/ 613882 h 1624467"/>
              <a:gd name="connsiteX2354" fmla="*/ 238446 w 2198808"/>
              <a:gd name="connsiteY2354" fmla="*/ 609889 h 1624467"/>
              <a:gd name="connsiteX2355" fmla="*/ 240145 w 2198808"/>
              <a:gd name="connsiteY2355" fmla="*/ 606474 h 1624467"/>
              <a:gd name="connsiteX2356" fmla="*/ 1842335 w 2198808"/>
              <a:gd name="connsiteY2356" fmla="*/ 1255547 h 1624467"/>
              <a:gd name="connsiteX2357" fmla="*/ 1841877 w 2198808"/>
              <a:gd name="connsiteY2357" fmla="*/ 1255071 h 1624467"/>
              <a:gd name="connsiteX2358" fmla="*/ 1842369 w 2198808"/>
              <a:gd name="connsiteY2358" fmla="*/ 1255513 h 1624467"/>
              <a:gd name="connsiteX2359" fmla="*/ 1840653 w 2198808"/>
              <a:gd name="connsiteY2359" fmla="*/ 1260627 h 1624467"/>
              <a:gd name="connsiteX2360" fmla="*/ 1841639 w 2198808"/>
              <a:gd name="connsiteY2360" fmla="*/ 1266626 h 1624467"/>
              <a:gd name="connsiteX2361" fmla="*/ 1842352 w 2198808"/>
              <a:gd name="connsiteY2361" fmla="*/ 1262327 h 1624467"/>
              <a:gd name="connsiteX2362" fmla="*/ 1842335 w 2198808"/>
              <a:gd name="connsiteY2362" fmla="*/ 1255547 h 1624467"/>
              <a:gd name="connsiteX2363" fmla="*/ 265667 w 2198808"/>
              <a:gd name="connsiteY2363" fmla="*/ 880050 h 1624467"/>
              <a:gd name="connsiteX2364" fmla="*/ 260043 w 2198808"/>
              <a:gd name="connsiteY2364" fmla="*/ 885148 h 1624467"/>
              <a:gd name="connsiteX2365" fmla="*/ 261810 w 2198808"/>
              <a:gd name="connsiteY2365" fmla="*/ 886541 h 1624467"/>
              <a:gd name="connsiteX2366" fmla="*/ 265650 w 2198808"/>
              <a:gd name="connsiteY2366" fmla="*/ 880033 h 1624467"/>
              <a:gd name="connsiteX2367" fmla="*/ 266143 w 2198808"/>
              <a:gd name="connsiteY2367" fmla="*/ 879591 h 1624467"/>
              <a:gd name="connsiteX2368" fmla="*/ 265667 w 2198808"/>
              <a:gd name="connsiteY2368" fmla="*/ 880050 h 1624467"/>
              <a:gd name="connsiteX2369" fmla="*/ 257137 w 2198808"/>
              <a:gd name="connsiteY2369" fmla="*/ 659150 h 1624467"/>
              <a:gd name="connsiteX2370" fmla="*/ 263577 w 2198808"/>
              <a:gd name="connsiteY2370" fmla="*/ 658147 h 1624467"/>
              <a:gd name="connsiteX2371" fmla="*/ 257154 w 2198808"/>
              <a:gd name="connsiteY2371" fmla="*/ 659184 h 1624467"/>
              <a:gd name="connsiteX2372" fmla="*/ 257086 w 2198808"/>
              <a:gd name="connsiteY2372" fmla="*/ 659269 h 1624467"/>
              <a:gd name="connsiteX2373" fmla="*/ 257137 w 2198808"/>
              <a:gd name="connsiteY2373" fmla="*/ 659150 h 1624467"/>
              <a:gd name="connsiteX2374" fmla="*/ 146704 w 2198808"/>
              <a:gd name="connsiteY2374" fmla="*/ 971775 h 1624467"/>
              <a:gd name="connsiteX2375" fmla="*/ 153229 w 2198808"/>
              <a:gd name="connsiteY2375" fmla="*/ 967765 h 1624467"/>
              <a:gd name="connsiteX2376" fmla="*/ 146738 w 2198808"/>
              <a:gd name="connsiteY2376" fmla="*/ 971809 h 1624467"/>
              <a:gd name="connsiteX2377" fmla="*/ 142830 w 2198808"/>
              <a:gd name="connsiteY2377" fmla="*/ 973559 h 1624467"/>
              <a:gd name="connsiteX2378" fmla="*/ 143900 w 2198808"/>
              <a:gd name="connsiteY2378" fmla="*/ 975054 h 1624467"/>
              <a:gd name="connsiteX2379" fmla="*/ 146704 w 2198808"/>
              <a:gd name="connsiteY2379" fmla="*/ 971775 h 1624467"/>
              <a:gd name="connsiteX2380" fmla="*/ 1601095 w 2198808"/>
              <a:gd name="connsiteY2380" fmla="*/ 1338758 h 1624467"/>
              <a:gd name="connsiteX2381" fmla="*/ 1602556 w 2198808"/>
              <a:gd name="connsiteY2381" fmla="*/ 1341341 h 1624467"/>
              <a:gd name="connsiteX2382" fmla="*/ 1603406 w 2198808"/>
              <a:gd name="connsiteY2382" fmla="*/ 1340610 h 1624467"/>
              <a:gd name="connsiteX2383" fmla="*/ 1601061 w 2198808"/>
              <a:gd name="connsiteY2383" fmla="*/ 1338792 h 1624467"/>
              <a:gd name="connsiteX2384" fmla="*/ 1594773 w 2198808"/>
              <a:gd name="connsiteY2384" fmla="*/ 1336090 h 1624467"/>
              <a:gd name="connsiteX2385" fmla="*/ 1601095 w 2198808"/>
              <a:gd name="connsiteY2385" fmla="*/ 1338758 h 1624467"/>
              <a:gd name="connsiteX2386" fmla="*/ 233382 w 2198808"/>
              <a:gd name="connsiteY2386" fmla="*/ 895343 h 1624467"/>
              <a:gd name="connsiteX2387" fmla="*/ 224902 w 2198808"/>
              <a:gd name="connsiteY2387" fmla="*/ 902140 h 1624467"/>
              <a:gd name="connsiteX2388" fmla="*/ 224410 w 2198808"/>
              <a:gd name="connsiteY2388" fmla="*/ 902582 h 1624467"/>
              <a:gd name="connsiteX2389" fmla="*/ 224868 w 2198808"/>
              <a:gd name="connsiteY2389" fmla="*/ 902123 h 1624467"/>
              <a:gd name="connsiteX2390" fmla="*/ 233365 w 2198808"/>
              <a:gd name="connsiteY2390" fmla="*/ 895343 h 1624467"/>
              <a:gd name="connsiteX2391" fmla="*/ 233823 w 2198808"/>
              <a:gd name="connsiteY2391" fmla="*/ 894884 h 1624467"/>
              <a:gd name="connsiteX2392" fmla="*/ 233382 w 2198808"/>
              <a:gd name="connsiteY2392" fmla="*/ 895343 h 1624467"/>
              <a:gd name="connsiteX2393" fmla="*/ 2041112 w 2198808"/>
              <a:gd name="connsiteY2393" fmla="*/ 948019 h 1624467"/>
              <a:gd name="connsiteX2394" fmla="*/ 2040636 w 2198808"/>
              <a:gd name="connsiteY2394" fmla="*/ 947697 h 1624467"/>
              <a:gd name="connsiteX2395" fmla="*/ 2041146 w 2198808"/>
              <a:gd name="connsiteY2395" fmla="*/ 947985 h 1624467"/>
              <a:gd name="connsiteX2396" fmla="*/ 2049829 w 2198808"/>
              <a:gd name="connsiteY2396" fmla="*/ 946660 h 1624467"/>
              <a:gd name="connsiteX2397" fmla="*/ 2041112 w 2198808"/>
              <a:gd name="connsiteY2397" fmla="*/ 948019 h 1624467"/>
              <a:gd name="connsiteX2398" fmla="*/ 2064901 w 2198808"/>
              <a:gd name="connsiteY2398" fmla="*/ 473984 h 1624467"/>
              <a:gd name="connsiteX2399" fmla="*/ 2064425 w 2198808"/>
              <a:gd name="connsiteY2399" fmla="*/ 473678 h 1624467"/>
              <a:gd name="connsiteX2400" fmla="*/ 2064918 w 2198808"/>
              <a:gd name="connsiteY2400" fmla="*/ 473967 h 1624467"/>
              <a:gd name="connsiteX2401" fmla="*/ 2065767 w 2198808"/>
              <a:gd name="connsiteY2401" fmla="*/ 481410 h 1624467"/>
              <a:gd name="connsiteX2402" fmla="*/ 2064901 w 2198808"/>
              <a:gd name="connsiteY2402" fmla="*/ 473984 h 1624467"/>
              <a:gd name="connsiteX2403" fmla="*/ 275863 w 2198808"/>
              <a:gd name="connsiteY2403" fmla="*/ 1083941 h 1624467"/>
              <a:gd name="connsiteX2404" fmla="*/ 268946 w 2198808"/>
              <a:gd name="connsiteY2404" fmla="*/ 1091486 h 1624467"/>
              <a:gd name="connsiteX2405" fmla="*/ 275829 w 2198808"/>
              <a:gd name="connsiteY2405" fmla="*/ 1083907 h 1624467"/>
              <a:gd name="connsiteX2406" fmla="*/ 278428 w 2198808"/>
              <a:gd name="connsiteY2406" fmla="*/ 1082463 h 1624467"/>
              <a:gd name="connsiteX2407" fmla="*/ 277698 w 2198808"/>
              <a:gd name="connsiteY2407" fmla="*/ 1081579 h 1624467"/>
              <a:gd name="connsiteX2408" fmla="*/ 275863 w 2198808"/>
              <a:gd name="connsiteY2408" fmla="*/ 1083941 h 1624467"/>
              <a:gd name="connsiteX2409" fmla="*/ 258871 w 2198808"/>
              <a:gd name="connsiteY2409" fmla="*/ 900441 h 1624467"/>
              <a:gd name="connsiteX2410" fmla="*/ 252311 w 2198808"/>
              <a:gd name="connsiteY2410" fmla="*/ 905335 h 1624467"/>
              <a:gd name="connsiteX2411" fmla="*/ 258853 w 2198808"/>
              <a:gd name="connsiteY2411" fmla="*/ 900424 h 1624467"/>
              <a:gd name="connsiteX2412" fmla="*/ 259329 w 2198808"/>
              <a:gd name="connsiteY2412" fmla="*/ 899965 h 1624467"/>
              <a:gd name="connsiteX2413" fmla="*/ 258871 w 2198808"/>
              <a:gd name="connsiteY2413" fmla="*/ 900441 h 1624467"/>
              <a:gd name="connsiteX2414" fmla="*/ 868810 w 2198808"/>
              <a:gd name="connsiteY2414" fmla="*/ 183449 h 1624467"/>
              <a:gd name="connsiteX2415" fmla="*/ 858512 w 2198808"/>
              <a:gd name="connsiteY2415" fmla="*/ 183619 h 1624467"/>
              <a:gd name="connsiteX2416" fmla="*/ 868810 w 2198808"/>
              <a:gd name="connsiteY2416" fmla="*/ 183449 h 1624467"/>
              <a:gd name="connsiteX2417" fmla="*/ 871852 w 2198808"/>
              <a:gd name="connsiteY2417" fmla="*/ 182837 h 1624467"/>
              <a:gd name="connsiteX2418" fmla="*/ 871427 w 2198808"/>
              <a:gd name="connsiteY2418" fmla="*/ 181750 h 1624467"/>
              <a:gd name="connsiteX2419" fmla="*/ 868810 w 2198808"/>
              <a:gd name="connsiteY2419" fmla="*/ 183449 h 1624467"/>
              <a:gd name="connsiteX2420" fmla="*/ 673416 w 2198808"/>
              <a:gd name="connsiteY2420" fmla="*/ 237808 h 1624467"/>
              <a:gd name="connsiteX2421" fmla="*/ 676032 w 2198808"/>
              <a:gd name="connsiteY2421" fmla="*/ 233746 h 1624467"/>
              <a:gd name="connsiteX2422" fmla="*/ 673552 w 2198808"/>
              <a:gd name="connsiteY2422" fmla="*/ 231945 h 1624467"/>
              <a:gd name="connsiteX2423" fmla="*/ 671733 w 2198808"/>
              <a:gd name="connsiteY2423" fmla="*/ 236125 h 1624467"/>
              <a:gd name="connsiteX2424" fmla="*/ 670815 w 2198808"/>
              <a:gd name="connsiteY2424" fmla="*/ 238148 h 1624467"/>
              <a:gd name="connsiteX2425" fmla="*/ 673416 w 2198808"/>
              <a:gd name="connsiteY2425" fmla="*/ 237808 h 1624467"/>
              <a:gd name="connsiteX2426" fmla="*/ 1359838 w 2198808"/>
              <a:gd name="connsiteY2426" fmla="*/ 1537552 h 1624467"/>
              <a:gd name="connsiteX2427" fmla="*/ 1359872 w 2198808"/>
              <a:gd name="connsiteY2427" fmla="*/ 1537670 h 1624467"/>
              <a:gd name="connsiteX2428" fmla="*/ 1359804 w 2198808"/>
              <a:gd name="connsiteY2428" fmla="*/ 1537569 h 1624467"/>
              <a:gd name="connsiteX2429" fmla="*/ 1358105 w 2198808"/>
              <a:gd name="connsiteY2429" fmla="*/ 1525232 h 1624467"/>
              <a:gd name="connsiteX2430" fmla="*/ 1359838 w 2198808"/>
              <a:gd name="connsiteY2430" fmla="*/ 1537552 h 1624467"/>
              <a:gd name="connsiteX2431" fmla="*/ 763457 w 2198808"/>
              <a:gd name="connsiteY2431" fmla="*/ 88309 h 1624467"/>
              <a:gd name="connsiteX2432" fmla="*/ 763423 w 2198808"/>
              <a:gd name="connsiteY2432" fmla="*/ 88207 h 1624467"/>
              <a:gd name="connsiteX2433" fmla="*/ 763475 w 2198808"/>
              <a:gd name="connsiteY2433" fmla="*/ 88292 h 1624467"/>
              <a:gd name="connsiteX2434" fmla="*/ 765208 w 2198808"/>
              <a:gd name="connsiteY2434" fmla="*/ 100646 h 1624467"/>
              <a:gd name="connsiteX2435" fmla="*/ 763457 w 2198808"/>
              <a:gd name="connsiteY2435" fmla="*/ 88309 h 1624467"/>
              <a:gd name="connsiteX2436" fmla="*/ 255472 w 2198808"/>
              <a:gd name="connsiteY2436" fmla="*/ 817195 h 1624467"/>
              <a:gd name="connsiteX2437" fmla="*/ 246228 w 2198808"/>
              <a:gd name="connsiteY2437" fmla="*/ 823771 h 1624467"/>
              <a:gd name="connsiteX2438" fmla="*/ 255455 w 2198808"/>
              <a:gd name="connsiteY2438" fmla="*/ 817179 h 1624467"/>
              <a:gd name="connsiteX2439" fmla="*/ 258973 w 2198808"/>
              <a:gd name="connsiteY2439" fmla="*/ 812794 h 1624467"/>
              <a:gd name="connsiteX2440" fmla="*/ 257409 w 2198808"/>
              <a:gd name="connsiteY2440" fmla="*/ 811928 h 1624467"/>
              <a:gd name="connsiteX2441" fmla="*/ 255472 w 2198808"/>
              <a:gd name="connsiteY2441" fmla="*/ 817195 h 1624467"/>
              <a:gd name="connsiteX2442" fmla="*/ 274164 w 2198808"/>
              <a:gd name="connsiteY2442" fmla="*/ 849481 h 1624467"/>
              <a:gd name="connsiteX2443" fmla="*/ 270510 w 2198808"/>
              <a:gd name="connsiteY2443" fmla="*/ 859778 h 1624467"/>
              <a:gd name="connsiteX2444" fmla="*/ 275829 w 2198808"/>
              <a:gd name="connsiteY2444" fmla="*/ 856040 h 1624467"/>
              <a:gd name="connsiteX2445" fmla="*/ 274130 w 2198808"/>
              <a:gd name="connsiteY2445" fmla="*/ 849447 h 1624467"/>
              <a:gd name="connsiteX2446" fmla="*/ 274622 w 2198808"/>
              <a:gd name="connsiteY2446" fmla="*/ 849005 h 1624467"/>
              <a:gd name="connsiteX2447" fmla="*/ 274164 w 2198808"/>
              <a:gd name="connsiteY2447" fmla="*/ 849481 h 1624467"/>
              <a:gd name="connsiteX2448" fmla="*/ 243543 w 2198808"/>
              <a:gd name="connsiteY2448" fmla="*/ 781478 h 1624467"/>
              <a:gd name="connsiteX2449" fmla="*/ 248539 w 2198808"/>
              <a:gd name="connsiteY2449" fmla="*/ 778453 h 1624467"/>
              <a:gd name="connsiteX2450" fmla="*/ 246160 w 2198808"/>
              <a:gd name="connsiteY2450" fmla="*/ 773389 h 1624467"/>
              <a:gd name="connsiteX2451" fmla="*/ 243577 w 2198808"/>
              <a:gd name="connsiteY2451" fmla="*/ 781495 h 1624467"/>
              <a:gd name="connsiteX2452" fmla="*/ 241147 w 2198808"/>
              <a:gd name="connsiteY2452" fmla="*/ 787272 h 1624467"/>
              <a:gd name="connsiteX2453" fmla="*/ 243543 w 2198808"/>
              <a:gd name="connsiteY2453" fmla="*/ 781478 h 1624467"/>
              <a:gd name="connsiteX2454" fmla="*/ 1726804 w 2198808"/>
              <a:gd name="connsiteY2454" fmla="*/ 1418639 h 1624467"/>
              <a:gd name="connsiteX2455" fmla="*/ 1731341 w 2198808"/>
              <a:gd name="connsiteY2455" fmla="*/ 1423618 h 1624467"/>
              <a:gd name="connsiteX2456" fmla="*/ 1736184 w 2198808"/>
              <a:gd name="connsiteY2456" fmla="*/ 1421256 h 1624467"/>
              <a:gd name="connsiteX2457" fmla="*/ 1726804 w 2198808"/>
              <a:gd name="connsiteY2457" fmla="*/ 1418639 h 1624467"/>
              <a:gd name="connsiteX2458" fmla="*/ 155234 w 2198808"/>
              <a:gd name="connsiteY2458" fmla="*/ 944587 h 1624467"/>
              <a:gd name="connsiteX2459" fmla="*/ 155268 w 2198808"/>
              <a:gd name="connsiteY2459" fmla="*/ 944706 h 1624467"/>
              <a:gd name="connsiteX2460" fmla="*/ 155200 w 2198808"/>
              <a:gd name="connsiteY2460" fmla="*/ 944604 h 1624467"/>
              <a:gd name="connsiteX2461" fmla="*/ 161199 w 2198808"/>
              <a:gd name="connsiteY2461" fmla="*/ 939812 h 1624467"/>
              <a:gd name="connsiteX2462" fmla="*/ 160620 w 2198808"/>
              <a:gd name="connsiteY2462" fmla="*/ 938827 h 1624467"/>
              <a:gd name="connsiteX2463" fmla="*/ 151071 w 2198808"/>
              <a:gd name="connsiteY2463" fmla="*/ 940781 h 1624467"/>
              <a:gd name="connsiteX2464" fmla="*/ 155234 w 2198808"/>
              <a:gd name="connsiteY2464" fmla="*/ 944587 h 1624467"/>
              <a:gd name="connsiteX2465" fmla="*/ 129711 w 2198808"/>
              <a:gd name="connsiteY2465" fmla="*/ 992166 h 1624467"/>
              <a:gd name="connsiteX2466" fmla="*/ 138225 w 2198808"/>
              <a:gd name="connsiteY2466" fmla="*/ 981987 h 1624467"/>
              <a:gd name="connsiteX2467" fmla="*/ 138208 w 2198808"/>
              <a:gd name="connsiteY2467" fmla="*/ 981987 h 1624467"/>
              <a:gd name="connsiteX2468" fmla="*/ 138225 w 2198808"/>
              <a:gd name="connsiteY2468" fmla="*/ 981970 h 1624467"/>
              <a:gd name="connsiteX2469" fmla="*/ 129745 w 2198808"/>
              <a:gd name="connsiteY2469" fmla="*/ 992183 h 1624467"/>
              <a:gd name="connsiteX2470" fmla="*/ 127673 w 2198808"/>
              <a:gd name="connsiteY2470" fmla="*/ 994290 h 1624467"/>
              <a:gd name="connsiteX2471" fmla="*/ 128692 w 2198808"/>
              <a:gd name="connsiteY2471" fmla="*/ 994901 h 1624467"/>
              <a:gd name="connsiteX2472" fmla="*/ 129711 w 2198808"/>
              <a:gd name="connsiteY2472" fmla="*/ 992166 h 1624467"/>
              <a:gd name="connsiteX2473" fmla="*/ 173891 w 2198808"/>
              <a:gd name="connsiteY2473" fmla="*/ 769583 h 1624467"/>
              <a:gd name="connsiteX2474" fmla="*/ 178582 w 2198808"/>
              <a:gd name="connsiteY2474" fmla="*/ 768427 h 1624467"/>
              <a:gd name="connsiteX2475" fmla="*/ 179669 w 2198808"/>
              <a:gd name="connsiteY2475" fmla="*/ 764961 h 1624467"/>
              <a:gd name="connsiteX2476" fmla="*/ 176016 w 2198808"/>
              <a:gd name="connsiteY2476" fmla="*/ 764468 h 1624467"/>
              <a:gd name="connsiteX2477" fmla="*/ 173909 w 2198808"/>
              <a:gd name="connsiteY2477" fmla="*/ 769617 h 1624467"/>
              <a:gd name="connsiteX2478" fmla="*/ 173773 w 2198808"/>
              <a:gd name="connsiteY2478" fmla="*/ 769668 h 1624467"/>
              <a:gd name="connsiteX2479" fmla="*/ 173891 w 2198808"/>
              <a:gd name="connsiteY2479" fmla="*/ 769583 h 1624467"/>
              <a:gd name="connsiteX2480" fmla="*/ 218089 w 2198808"/>
              <a:gd name="connsiteY2480" fmla="*/ 772981 h 1624467"/>
              <a:gd name="connsiteX2481" fmla="*/ 218140 w 2198808"/>
              <a:gd name="connsiteY2481" fmla="*/ 773117 h 1624467"/>
              <a:gd name="connsiteX2482" fmla="*/ 218055 w 2198808"/>
              <a:gd name="connsiteY2482" fmla="*/ 773015 h 1624467"/>
              <a:gd name="connsiteX2483" fmla="*/ 220756 w 2198808"/>
              <a:gd name="connsiteY2483" fmla="*/ 767595 h 1624467"/>
              <a:gd name="connsiteX2484" fmla="*/ 219635 w 2198808"/>
              <a:gd name="connsiteY2484" fmla="*/ 766626 h 1624467"/>
              <a:gd name="connsiteX2485" fmla="*/ 211156 w 2198808"/>
              <a:gd name="connsiteY2485" fmla="*/ 771486 h 1624467"/>
              <a:gd name="connsiteX2486" fmla="*/ 211801 w 2198808"/>
              <a:gd name="connsiteY2486" fmla="*/ 772998 h 1624467"/>
              <a:gd name="connsiteX2487" fmla="*/ 218089 w 2198808"/>
              <a:gd name="connsiteY2487" fmla="*/ 772981 h 1624467"/>
              <a:gd name="connsiteX2488" fmla="*/ 180706 w 2198808"/>
              <a:gd name="connsiteY2488" fmla="*/ 1041460 h 1624467"/>
              <a:gd name="connsiteX2489" fmla="*/ 175897 w 2198808"/>
              <a:gd name="connsiteY2489" fmla="*/ 1047119 h 1624467"/>
              <a:gd name="connsiteX2490" fmla="*/ 170612 w 2198808"/>
              <a:gd name="connsiteY2490" fmla="*/ 1053593 h 1624467"/>
              <a:gd name="connsiteX2491" fmla="*/ 180688 w 2198808"/>
              <a:gd name="connsiteY2491" fmla="*/ 1041443 h 1624467"/>
              <a:gd name="connsiteX2492" fmla="*/ 186194 w 2198808"/>
              <a:gd name="connsiteY2492" fmla="*/ 1040152 h 1624467"/>
              <a:gd name="connsiteX2493" fmla="*/ 185549 w 2198808"/>
              <a:gd name="connsiteY2493" fmla="*/ 1038436 h 1624467"/>
              <a:gd name="connsiteX2494" fmla="*/ 180706 w 2198808"/>
              <a:gd name="connsiteY2494" fmla="*/ 1041460 h 1624467"/>
              <a:gd name="connsiteX2495" fmla="*/ 189185 w 2198808"/>
              <a:gd name="connsiteY2495" fmla="*/ 835853 h 1624467"/>
              <a:gd name="connsiteX2496" fmla="*/ 199448 w 2198808"/>
              <a:gd name="connsiteY2496" fmla="*/ 837348 h 1624467"/>
              <a:gd name="connsiteX2497" fmla="*/ 200094 w 2198808"/>
              <a:gd name="connsiteY2497" fmla="*/ 835989 h 1624467"/>
              <a:gd name="connsiteX2498" fmla="*/ 194028 w 2198808"/>
              <a:gd name="connsiteY2498" fmla="*/ 830381 h 1624467"/>
              <a:gd name="connsiteX2499" fmla="*/ 189202 w 2198808"/>
              <a:gd name="connsiteY2499" fmla="*/ 835870 h 1624467"/>
              <a:gd name="connsiteX2500" fmla="*/ 180162 w 2198808"/>
              <a:gd name="connsiteY2500" fmla="*/ 843194 h 1624467"/>
              <a:gd name="connsiteX2501" fmla="*/ 189185 w 2198808"/>
              <a:gd name="connsiteY2501" fmla="*/ 835853 h 1624467"/>
              <a:gd name="connsiteX2502" fmla="*/ 2143066 w 2198808"/>
              <a:gd name="connsiteY2502" fmla="*/ 740713 h 1624467"/>
              <a:gd name="connsiteX2503" fmla="*/ 2156812 w 2198808"/>
              <a:gd name="connsiteY2503" fmla="*/ 736363 h 1624467"/>
              <a:gd name="connsiteX2504" fmla="*/ 2150304 w 2198808"/>
              <a:gd name="connsiteY2504" fmla="*/ 735700 h 1624467"/>
              <a:gd name="connsiteX2505" fmla="*/ 2143082 w 2198808"/>
              <a:gd name="connsiteY2505" fmla="*/ 740747 h 1624467"/>
              <a:gd name="connsiteX2506" fmla="*/ 2142776 w 2198808"/>
              <a:gd name="connsiteY2506" fmla="*/ 741223 h 1624467"/>
              <a:gd name="connsiteX2507" fmla="*/ 2143066 w 2198808"/>
              <a:gd name="connsiteY2507" fmla="*/ 740713 h 1624467"/>
              <a:gd name="connsiteX2508" fmla="*/ 92328 w 2198808"/>
              <a:gd name="connsiteY2508" fmla="*/ 863024 h 1624467"/>
              <a:gd name="connsiteX2509" fmla="*/ 104902 w 2198808"/>
              <a:gd name="connsiteY2509" fmla="*/ 864213 h 1624467"/>
              <a:gd name="connsiteX2510" fmla="*/ 93076 w 2198808"/>
              <a:gd name="connsiteY2510" fmla="*/ 858861 h 1624467"/>
              <a:gd name="connsiteX2511" fmla="*/ 92346 w 2198808"/>
              <a:gd name="connsiteY2511" fmla="*/ 863041 h 1624467"/>
              <a:gd name="connsiteX2512" fmla="*/ 87825 w 2198808"/>
              <a:gd name="connsiteY2512" fmla="*/ 870500 h 1624467"/>
              <a:gd name="connsiteX2513" fmla="*/ 92328 w 2198808"/>
              <a:gd name="connsiteY2513" fmla="*/ 863024 h 1624467"/>
              <a:gd name="connsiteX2514" fmla="*/ 209575 w 2198808"/>
              <a:gd name="connsiteY2514" fmla="*/ 908920 h 1624467"/>
              <a:gd name="connsiteX2515" fmla="*/ 218394 w 2198808"/>
              <a:gd name="connsiteY2515" fmla="*/ 898300 h 1624467"/>
              <a:gd name="connsiteX2516" fmla="*/ 209575 w 2198808"/>
              <a:gd name="connsiteY2516" fmla="*/ 908920 h 1624467"/>
              <a:gd name="connsiteX2517" fmla="*/ 209541 w 2198808"/>
              <a:gd name="connsiteY2517" fmla="*/ 908954 h 1624467"/>
              <a:gd name="connsiteX2518" fmla="*/ 209575 w 2198808"/>
              <a:gd name="connsiteY2518" fmla="*/ 908920 h 1624467"/>
              <a:gd name="connsiteX2519" fmla="*/ 1303763 w 2198808"/>
              <a:gd name="connsiteY2519" fmla="*/ 1483193 h 1624467"/>
              <a:gd name="connsiteX2520" fmla="*/ 1305615 w 2198808"/>
              <a:gd name="connsiteY2520" fmla="*/ 1485623 h 1624467"/>
              <a:gd name="connsiteX2521" fmla="*/ 1306176 w 2198808"/>
              <a:gd name="connsiteY2521" fmla="*/ 1485062 h 1624467"/>
              <a:gd name="connsiteX2522" fmla="*/ 1303763 w 2198808"/>
              <a:gd name="connsiteY2522" fmla="*/ 1483193 h 1624467"/>
              <a:gd name="connsiteX2523" fmla="*/ 1291851 w 2198808"/>
              <a:gd name="connsiteY2523" fmla="*/ 1474731 h 1624467"/>
              <a:gd name="connsiteX2524" fmla="*/ 1291376 w 2198808"/>
              <a:gd name="connsiteY2524" fmla="*/ 1474425 h 1624467"/>
              <a:gd name="connsiteX2525" fmla="*/ 1291868 w 2198808"/>
              <a:gd name="connsiteY2525" fmla="*/ 1474697 h 1624467"/>
              <a:gd name="connsiteX2526" fmla="*/ 1303763 w 2198808"/>
              <a:gd name="connsiteY2526" fmla="*/ 1483193 h 1624467"/>
              <a:gd name="connsiteX2527" fmla="*/ 2097203 w 2198808"/>
              <a:gd name="connsiteY2527" fmla="*/ 876635 h 1624467"/>
              <a:gd name="connsiteX2528" fmla="*/ 2097662 w 2198808"/>
              <a:gd name="connsiteY2528" fmla="*/ 876940 h 1624467"/>
              <a:gd name="connsiteX2529" fmla="*/ 2097169 w 2198808"/>
              <a:gd name="connsiteY2529" fmla="*/ 876668 h 1624467"/>
              <a:gd name="connsiteX2530" fmla="*/ 2082743 w 2198808"/>
              <a:gd name="connsiteY2530" fmla="*/ 870177 h 1624467"/>
              <a:gd name="connsiteX2531" fmla="*/ 2088826 w 2198808"/>
              <a:gd name="connsiteY2531" fmla="*/ 876380 h 1624467"/>
              <a:gd name="connsiteX2532" fmla="*/ 2097203 w 2198808"/>
              <a:gd name="connsiteY2532" fmla="*/ 876635 h 1624467"/>
              <a:gd name="connsiteX2533" fmla="*/ 216390 w 2198808"/>
              <a:gd name="connsiteY2533" fmla="*/ 846048 h 1624467"/>
              <a:gd name="connsiteX2534" fmla="*/ 214945 w 2198808"/>
              <a:gd name="connsiteY2534" fmla="*/ 854562 h 1624467"/>
              <a:gd name="connsiteX2535" fmla="*/ 225633 w 2198808"/>
              <a:gd name="connsiteY2535" fmla="*/ 845267 h 1624467"/>
              <a:gd name="connsiteX2536" fmla="*/ 216356 w 2198808"/>
              <a:gd name="connsiteY2536" fmla="*/ 846099 h 1624467"/>
              <a:gd name="connsiteX2537" fmla="*/ 219244 w 2198808"/>
              <a:gd name="connsiteY2537" fmla="*/ 836261 h 1624467"/>
              <a:gd name="connsiteX2538" fmla="*/ 208607 w 2198808"/>
              <a:gd name="connsiteY2538" fmla="*/ 846065 h 1624467"/>
              <a:gd name="connsiteX2539" fmla="*/ 216390 w 2198808"/>
              <a:gd name="connsiteY2539" fmla="*/ 846048 h 1624467"/>
              <a:gd name="connsiteX2540" fmla="*/ 856915 w 2198808"/>
              <a:gd name="connsiteY2540" fmla="*/ 198742 h 1624467"/>
              <a:gd name="connsiteX2541" fmla="*/ 838241 w 2198808"/>
              <a:gd name="connsiteY2541" fmla="*/ 205199 h 1624467"/>
              <a:gd name="connsiteX2542" fmla="*/ 849728 w 2198808"/>
              <a:gd name="connsiteY2542" fmla="*/ 201274 h 1624467"/>
              <a:gd name="connsiteX2543" fmla="*/ 851954 w 2198808"/>
              <a:gd name="connsiteY2543" fmla="*/ 204962 h 1624467"/>
              <a:gd name="connsiteX2544" fmla="*/ 855199 w 2198808"/>
              <a:gd name="connsiteY2544" fmla="*/ 202124 h 1624467"/>
              <a:gd name="connsiteX2545" fmla="*/ 865768 w 2198808"/>
              <a:gd name="connsiteY2545" fmla="*/ 201206 h 1624467"/>
              <a:gd name="connsiteX2546" fmla="*/ 855165 w 2198808"/>
              <a:gd name="connsiteY2546" fmla="*/ 202158 h 1624467"/>
              <a:gd name="connsiteX2547" fmla="*/ 856865 w 2198808"/>
              <a:gd name="connsiteY2547" fmla="*/ 198725 h 1624467"/>
              <a:gd name="connsiteX2548" fmla="*/ 861367 w 2198808"/>
              <a:gd name="connsiteY2548" fmla="*/ 198165 h 1624467"/>
              <a:gd name="connsiteX2549" fmla="*/ 861113 w 2198808"/>
              <a:gd name="connsiteY2549" fmla="*/ 197111 h 1624467"/>
              <a:gd name="connsiteX2550" fmla="*/ 856915 w 2198808"/>
              <a:gd name="connsiteY2550" fmla="*/ 198742 h 1624467"/>
              <a:gd name="connsiteX2551" fmla="*/ 231665 w 2198808"/>
              <a:gd name="connsiteY2551" fmla="*/ 888529 h 1624467"/>
              <a:gd name="connsiteX2552" fmla="*/ 246398 w 2198808"/>
              <a:gd name="connsiteY2552" fmla="*/ 890959 h 1624467"/>
              <a:gd name="connsiteX2553" fmla="*/ 237273 w 2198808"/>
              <a:gd name="connsiteY2553" fmla="*/ 881851 h 1624467"/>
              <a:gd name="connsiteX2554" fmla="*/ 231683 w 2198808"/>
              <a:gd name="connsiteY2554" fmla="*/ 888546 h 1624467"/>
              <a:gd name="connsiteX2555" fmla="*/ 231615 w 2198808"/>
              <a:gd name="connsiteY2555" fmla="*/ 888563 h 1624467"/>
              <a:gd name="connsiteX2556" fmla="*/ 231665 w 2198808"/>
              <a:gd name="connsiteY2556" fmla="*/ 888529 h 1624467"/>
              <a:gd name="connsiteX2557" fmla="*/ 1281673 w 2198808"/>
              <a:gd name="connsiteY2557" fmla="*/ 1415258 h 1624467"/>
              <a:gd name="connsiteX2558" fmla="*/ 1268062 w 2198808"/>
              <a:gd name="connsiteY2558" fmla="*/ 1408444 h 1624467"/>
              <a:gd name="connsiteX2559" fmla="*/ 1273704 w 2198808"/>
              <a:gd name="connsiteY2559" fmla="*/ 1409157 h 1624467"/>
              <a:gd name="connsiteX2560" fmla="*/ 1273415 w 2198808"/>
              <a:gd name="connsiteY2560" fmla="*/ 1406931 h 1624467"/>
              <a:gd name="connsiteX2561" fmla="*/ 1268079 w 2198808"/>
              <a:gd name="connsiteY2561" fmla="*/ 1408461 h 1624467"/>
              <a:gd name="connsiteX2562" fmla="*/ 1256491 w 2198808"/>
              <a:gd name="connsiteY2562" fmla="*/ 1408461 h 1624467"/>
              <a:gd name="connsiteX2563" fmla="*/ 1268334 w 2198808"/>
              <a:gd name="connsiteY2563" fmla="*/ 1414051 h 1624467"/>
              <a:gd name="connsiteX2564" fmla="*/ 1281639 w 2198808"/>
              <a:gd name="connsiteY2564" fmla="*/ 1415241 h 1624467"/>
              <a:gd name="connsiteX2565" fmla="*/ 1282132 w 2198808"/>
              <a:gd name="connsiteY2565" fmla="*/ 1414782 h 1624467"/>
              <a:gd name="connsiteX2566" fmla="*/ 1281673 w 2198808"/>
              <a:gd name="connsiteY2566" fmla="*/ 1415258 h 1624467"/>
              <a:gd name="connsiteX2567" fmla="*/ 1837238 w 2198808"/>
              <a:gd name="connsiteY2567" fmla="*/ 1248716 h 1624467"/>
              <a:gd name="connsiteX2568" fmla="*/ 1839753 w 2198808"/>
              <a:gd name="connsiteY2568" fmla="*/ 1245657 h 1624467"/>
              <a:gd name="connsiteX2569" fmla="*/ 1836303 w 2198808"/>
              <a:gd name="connsiteY2569" fmla="*/ 1221375 h 1624467"/>
              <a:gd name="connsiteX2570" fmla="*/ 1834519 w 2198808"/>
              <a:gd name="connsiteY2570" fmla="*/ 1221596 h 1624467"/>
              <a:gd name="connsiteX2571" fmla="*/ 1837271 w 2198808"/>
              <a:gd name="connsiteY2571" fmla="*/ 1248750 h 1624467"/>
              <a:gd name="connsiteX2572" fmla="*/ 1836813 w 2198808"/>
              <a:gd name="connsiteY2572" fmla="*/ 1249209 h 1624467"/>
              <a:gd name="connsiteX2573" fmla="*/ 1837238 w 2198808"/>
              <a:gd name="connsiteY2573" fmla="*/ 1248716 h 1624467"/>
              <a:gd name="connsiteX2574" fmla="*/ 486738 w 2198808"/>
              <a:gd name="connsiteY2574" fmla="*/ 335837 h 1624467"/>
              <a:gd name="connsiteX2575" fmla="*/ 470238 w 2198808"/>
              <a:gd name="connsiteY2575" fmla="*/ 328904 h 1624467"/>
              <a:gd name="connsiteX2576" fmla="*/ 480212 w 2198808"/>
              <a:gd name="connsiteY2576" fmla="*/ 339184 h 1624467"/>
              <a:gd name="connsiteX2577" fmla="*/ 486228 w 2198808"/>
              <a:gd name="connsiteY2577" fmla="*/ 334409 h 1624467"/>
              <a:gd name="connsiteX2578" fmla="*/ 486755 w 2198808"/>
              <a:gd name="connsiteY2578" fmla="*/ 334919 h 1624467"/>
              <a:gd name="connsiteX2579" fmla="*/ 489099 w 2198808"/>
              <a:gd name="connsiteY2579" fmla="*/ 332948 h 1624467"/>
              <a:gd name="connsiteX2580" fmla="*/ 488182 w 2198808"/>
              <a:gd name="connsiteY2580" fmla="*/ 332047 h 1624467"/>
              <a:gd name="connsiteX2581" fmla="*/ 486738 w 2198808"/>
              <a:gd name="connsiteY2581" fmla="*/ 335837 h 1624467"/>
              <a:gd name="connsiteX2582" fmla="*/ 1172922 w 2198808"/>
              <a:gd name="connsiteY2582" fmla="*/ 1335394 h 1624467"/>
              <a:gd name="connsiteX2583" fmla="*/ 1172838 w 2198808"/>
              <a:gd name="connsiteY2583" fmla="*/ 1335343 h 1624467"/>
              <a:gd name="connsiteX2584" fmla="*/ 1172939 w 2198808"/>
              <a:gd name="connsiteY2584" fmla="*/ 1335377 h 1624467"/>
              <a:gd name="connsiteX2585" fmla="*/ 1170187 w 2198808"/>
              <a:gd name="connsiteY2585" fmla="*/ 1341426 h 1624467"/>
              <a:gd name="connsiteX2586" fmla="*/ 1179940 w 2198808"/>
              <a:gd name="connsiteY2586" fmla="*/ 1353287 h 1624467"/>
              <a:gd name="connsiteX2587" fmla="*/ 1181673 w 2198808"/>
              <a:gd name="connsiteY2587" fmla="*/ 1347475 h 1624467"/>
              <a:gd name="connsiteX2588" fmla="*/ 1177052 w 2198808"/>
              <a:gd name="connsiteY2588" fmla="*/ 1337824 h 1624467"/>
              <a:gd name="connsiteX2589" fmla="*/ 1172922 w 2198808"/>
              <a:gd name="connsiteY2589" fmla="*/ 1335394 h 1624467"/>
              <a:gd name="connsiteX2590" fmla="*/ 257137 w 2198808"/>
              <a:gd name="connsiteY2590" fmla="*/ 844349 h 1624467"/>
              <a:gd name="connsiteX2591" fmla="*/ 263849 w 2198808"/>
              <a:gd name="connsiteY2591" fmla="*/ 844264 h 1624467"/>
              <a:gd name="connsiteX2592" fmla="*/ 278292 w 2198808"/>
              <a:gd name="connsiteY2592" fmla="*/ 831503 h 1624467"/>
              <a:gd name="connsiteX2593" fmla="*/ 269966 w 2198808"/>
              <a:gd name="connsiteY2593" fmla="*/ 837093 h 1624467"/>
              <a:gd name="connsiteX2594" fmla="*/ 257154 w 2198808"/>
              <a:gd name="connsiteY2594" fmla="*/ 844383 h 1624467"/>
              <a:gd name="connsiteX2595" fmla="*/ 256849 w 2198808"/>
              <a:gd name="connsiteY2595" fmla="*/ 844859 h 1624467"/>
              <a:gd name="connsiteX2596" fmla="*/ 257137 w 2198808"/>
              <a:gd name="connsiteY2596" fmla="*/ 844349 h 1624467"/>
              <a:gd name="connsiteX2597" fmla="*/ 151819 w 2198808"/>
              <a:gd name="connsiteY2597" fmla="*/ 834171 h 1624467"/>
              <a:gd name="connsiteX2598" fmla="*/ 136169 w 2198808"/>
              <a:gd name="connsiteY2598" fmla="*/ 847629 h 1624467"/>
              <a:gd name="connsiteX2599" fmla="*/ 137970 w 2198808"/>
              <a:gd name="connsiteY2599" fmla="*/ 858708 h 1624467"/>
              <a:gd name="connsiteX2600" fmla="*/ 141385 w 2198808"/>
              <a:gd name="connsiteY2600" fmla="*/ 852573 h 1624467"/>
              <a:gd name="connsiteX2601" fmla="*/ 144172 w 2198808"/>
              <a:gd name="connsiteY2601" fmla="*/ 844094 h 1624467"/>
              <a:gd name="connsiteX2602" fmla="*/ 151801 w 2198808"/>
              <a:gd name="connsiteY2602" fmla="*/ 834154 h 1624467"/>
              <a:gd name="connsiteX2603" fmla="*/ 153501 w 2198808"/>
              <a:gd name="connsiteY2603" fmla="*/ 832455 h 1624467"/>
              <a:gd name="connsiteX2604" fmla="*/ 155166 w 2198808"/>
              <a:gd name="connsiteY2604" fmla="*/ 832777 h 1624467"/>
              <a:gd name="connsiteX2605" fmla="*/ 163153 w 2198808"/>
              <a:gd name="connsiteY2605" fmla="*/ 834884 h 1624467"/>
              <a:gd name="connsiteX2606" fmla="*/ 166483 w 2198808"/>
              <a:gd name="connsiteY2606" fmla="*/ 828342 h 1624467"/>
              <a:gd name="connsiteX2607" fmla="*/ 166992 w 2198808"/>
              <a:gd name="connsiteY2607" fmla="*/ 827697 h 1624467"/>
              <a:gd name="connsiteX2608" fmla="*/ 179839 w 2198808"/>
              <a:gd name="connsiteY2608" fmla="*/ 821393 h 1624467"/>
              <a:gd name="connsiteX2609" fmla="*/ 185804 w 2198808"/>
              <a:gd name="connsiteY2609" fmla="*/ 818844 h 1624467"/>
              <a:gd name="connsiteX2610" fmla="*/ 185906 w 2198808"/>
              <a:gd name="connsiteY2610" fmla="*/ 818929 h 1624467"/>
              <a:gd name="connsiteX2611" fmla="*/ 185770 w 2198808"/>
              <a:gd name="connsiteY2611" fmla="*/ 818878 h 1624467"/>
              <a:gd name="connsiteX2612" fmla="*/ 196781 w 2198808"/>
              <a:gd name="connsiteY2612" fmla="*/ 809702 h 1624467"/>
              <a:gd name="connsiteX2613" fmla="*/ 206517 w 2198808"/>
              <a:gd name="connsiteY2613" fmla="*/ 804128 h 1624467"/>
              <a:gd name="connsiteX2614" fmla="*/ 223832 w 2198808"/>
              <a:gd name="connsiteY2614" fmla="*/ 795598 h 1624467"/>
              <a:gd name="connsiteX2615" fmla="*/ 231394 w 2198808"/>
              <a:gd name="connsiteY2615" fmla="*/ 789634 h 1624467"/>
              <a:gd name="connsiteX2616" fmla="*/ 236067 w 2198808"/>
              <a:gd name="connsiteY2616" fmla="*/ 782514 h 1624467"/>
              <a:gd name="connsiteX2617" fmla="*/ 231529 w 2198808"/>
              <a:gd name="connsiteY2617" fmla="*/ 774765 h 1624467"/>
              <a:gd name="connsiteX2618" fmla="*/ 215421 w 2198808"/>
              <a:gd name="connsiteY2618" fmla="*/ 779608 h 1624467"/>
              <a:gd name="connsiteX2619" fmla="*/ 226958 w 2198808"/>
              <a:gd name="connsiteY2619" fmla="*/ 782752 h 1624467"/>
              <a:gd name="connsiteX2620" fmla="*/ 216050 w 2198808"/>
              <a:gd name="connsiteY2620" fmla="*/ 790891 h 1624467"/>
              <a:gd name="connsiteX2621" fmla="*/ 211411 w 2198808"/>
              <a:gd name="connsiteY2621" fmla="*/ 783517 h 1624467"/>
              <a:gd name="connsiteX2622" fmla="*/ 207996 w 2198808"/>
              <a:gd name="connsiteY2622" fmla="*/ 785386 h 1624467"/>
              <a:gd name="connsiteX2623" fmla="*/ 201810 w 2198808"/>
              <a:gd name="connsiteY2623" fmla="*/ 793746 h 1624467"/>
              <a:gd name="connsiteX2624" fmla="*/ 199635 w 2198808"/>
              <a:gd name="connsiteY2624" fmla="*/ 798708 h 1624467"/>
              <a:gd name="connsiteX2625" fmla="*/ 193620 w 2198808"/>
              <a:gd name="connsiteY2625" fmla="*/ 804502 h 1624467"/>
              <a:gd name="connsiteX2626" fmla="*/ 173603 w 2198808"/>
              <a:gd name="connsiteY2626" fmla="*/ 818113 h 1624467"/>
              <a:gd name="connsiteX2627" fmla="*/ 153535 w 2198808"/>
              <a:gd name="connsiteY2627" fmla="*/ 832472 h 1624467"/>
              <a:gd name="connsiteX2628" fmla="*/ 151819 w 2198808"/>
              <a:gd name="connsiteY2628" fmla="*/ 834171 h 1624467"/>
              <a:gd name="connsiteX2629" fmla="*/ 817816 w 2198808"/>
              <a:gd name="connsiteY2629" fmla="*/ 89974 h 1624467"/>
              <a:gd name="connsiteX2630" fmla="*/ 822557 w 2198808"/>
              <a:gd name="connsiteY2630" fmla="*/ 92387 h 1624467"/>
              <a:gd name="connsiteX2631" fmla="*/ 822557 w 2198808"/>
              <a:gd name="connsiteY2631" fmla="*/ 74256 h 1624467"/>
              <a:gd name="connsiteX2632" fmla="*/ 818683 w 2198808"/>
              <a:gd name="connsiteY2632" fmla="*/ 75344 h 1624467"/>
              <a:gd name="connsiteX2633" fmla="*/ 815216 w 2198808"/>
              <a:gd name="connsiteY2633" fmla="*/ 83177 h 1624467"/>
              <a:gd name="connsiteX2634" fmla="*/ 817850 w 2198808"/>
              <a:gd name="connsiteY2634" fmla="*/ 90008 h 1624467"/>
              <a:gd name="connsiteX2635" fmla="*/ 808505 w 2198808"/>
              <a:gd name="connsiteY2635" fmla="*/ 91368 h 1624467"/>
              <a:gd name="connsiteX2636" fmla="*/ 813109 w 2198808"/>
              <a:gd name="connsiteY2636" fmla="*/ 100731 h 1624467"/>
              <a:gd name="connsiteX2637" fmla="*/ 817816 w 2198808"/>
              <a:gd name="connsiteY2637" fmla="*/ 89974 h 1624467"/>
              <a:gd name="connsiteX2638" fmla="*/ 153518 w 2198808"/>
              <a:gd name="connsiteY2638" fmla="*/ 925895 h 1624467"/>
              <a:gd name="connsiteX2639" fmla="*/ 160366 w 2198808"/>
              <a:gd name="connsiteY2639" fmla="*/ 927900 h 1624467"/>
              <a:gd name="connsiteX2640" fmla="*/ 156424 w 2198808"/>
              <a:gd name="connsiteY2640" fmla="*/ 920084 h 1624467"/>
              <a:gd name="connsiteX2641" fmla="*/ 153484 w 2198808"/>
              <a:gd name="connsiteY2641" fmla="*/ 925929 h 1624467"/>
              <a:gd name="connsiteX2642" fmla="*/ 143475 w 2198808"/>
              <a:gd name="connsiteY2642" fmla="*/ 926116 h 1624467"/>
              <a:gd name="connsiteX2643" fmla="*/ 131411 w 2198808"/>
              <a:gd name="connsiteY2643" fmla="*/ 939489 h 1624467"/>
              <a:gd name="connsiteX2644" fmla="*/ 129372 w 2198808"/>
              <a:gd name="connsiteY2644" fmla="*/ 941596 h 1624467"/>
              <a:gd name="connsiteX2645" fmla="*/ 130391 w 2198808"/>
              <a:gd name="connsiteY2645" fmla="*/ 942191 h 1624467"/>
              <a:gd name="connsiteX2646" fmla="*/ 131411 w 2198808"/>
              <a:gd name="connsiteY2646" fmla="*/ 939489 h 1624467"/>
              <a:gd name="connsiteX2647" fmla="*/ 134690 w 2198808"/>
              <a:gd name="connsiteY2647" fmla="*/ 938657 h 1624467"/>
              <a:gd name="connsiteX2648" fmla="*/ 146024 w 2198808"/>
              <a:gd name="connsiteY2648" fmla="*/ 930381 h 1624467"/>
              <a:gd name="connsiteX2649" fmla="*/ 153518 w 2198808"/>
              <a:gd name="connsiteY2649" fmla="*/ 925895 h 1624467"/>
              <a:gd name="connsiteX2650" fmla="*/ 192600 w 2198808"/>
              <a:gd name="connsiteY2650" fmla="*/ 924213 h 1624467"/>
              <a:gd name="connsiteX2651" fmla="*/ 174300 w 2198808"/>
              <a:gd name="connsiteY2651" fmla="*/ 942803 h 1624467"/>
              <a:gd name="connsiteX2652" fmla="*/ 192600 w 2198808"/>
              <a:gd name="connsiteY2652" fmla="*/ 924213 h 1624467"/>
              <a:gd name="connsiteX2653" fmla="*/ 192906 w 2198808"/>
              <a:gd name="connsiteY2653" fmla="*/ 923720 h 1624467"/>
              <a:gd name="connsiteX2654" fmla="*/ 192600 w 2198808"/>
              <a:gd name="connsiteY2654" fmla="*/ 924213 h 1624467"/>
              <a:gd name="connsiteX2655" fmla="*/ 221487 w 2198808"/>
              <a:gd name="connsiteY2655" fmla="*/ 803601 h 1624467"/>
              <a:gd name="connsiteX2656" fmla="*/ 209270 w 2198808"/>
              <a:gd name="connsiteY2656" fmla="*/ 814800 h 1624467"/>
              <a:gd name="connsiteX2657" fmla="*/ 203153 w 2198808"/>
              <a:gd name="connsiteY2657" fmla="*/ 828291 h 1624467"/>
              <a:gd name="connsiteX2658" fmla="*/ 206840 w 2198808"/>
              <a:gd name="connsiteY2658" fmla="*/ 822497 h 1624467"/>
              <a:gd name="connsiteX2659" fmla="*/ 214707 w 2198808"/>
              <a:gd name="connsiteY2659" fmla="*/ 818895 h 1624467"/>
              <a:gd name="connsiteX2660" fmla="*/ 212464 w 2198808"/>
              <a:gd name="connsiteY2660" fmla="*/ 821206 h 1624467"/>
              <a:gd name="connsiteX2661" fmla="*/ 213807 w 2198808"/>
              <a:gd name="connsiteY2661" fmla="*/ 821885 h 1624467"/>
              <a:gd name="connsiteX2662" fmla="*/ 214673 w 2198808"/>
              <a:gd name="connsiteY2662" fmla="*/ 818861 h 1624467"/>
              <a:gd name="connsiteX2663" fmla="*/ 221504 w 2198808"/>
              <a:gd name="connsiteY2663" fmla="*/ 812064 h 1624467"/>
              <a:gd name="connsiteX2664" fmla="*/ 224121 w 2198808"/>
              <a:gd name="connsiteY2664" fmla="*/ 816499 h 1624467"/>
              <a:gd name="connsiteX2665" fmla="*/ 228964 w 2198808"/>
              <a:gd name="connsiteY2665" fmla="*/ 814697 h 1624467"/>
              <a:gd name="connsiteX2666" fmla="*/ 242082 w 2198808"/>
              <a:gd name="connsiteY2666" fmla="*/ 801155 h 1624467"/>
              <a:gd name="connsiteX2667" fmla="*/ 257137 w 2198808"/>
              <a:gd name="connsiteY2667" fmla="*/ 784893 h 1624467"/>
              <a:gd name="connsiteX2668" fmla="*/ 259091 w 2198808"/>
              <a:gd name="connsiteY2668" fmla="*/ 782837 h 1624467"/>
              <a:gd name="connsiteX2669" fmla="*/ 258140 w 2198808"/>
              <a:gd name="connsiteY2669" fmla="*/ 782208 h 1624467"/>
              <a:gd name="connsiteX2670" fmla="*/ 257171 w 2198808"/>
              <a:gd name="connsiteY2670" fmla="*/ 784910 h 1624467"/>
              <a:gd name="connsiteX2671" fmla="*/ 248437 w 2198808"/>
              <a:gd name="connsiteY2671" fmla="*/ 789600 h 1624467"/>
              <a:gd name="connsiteX2672" fmla="*/ 232090 w 2198808"/>
              <a:gd name="connsiteY2672" fmla="*/ 803890 h 1624467"/>
              <a:gd name="connsiteX2673" fmla="*/ 226228 w 2198808"/>
              <a:gd name="connsiteY2673" fmla="*/ 806711 h 1624467"/>
              <a:gd name="connsiteX2674" fmla="*/ 221453 w 2198808"/>
              <a:gd name="connsiteY2674" fmla="*/ 812098 h 1624467"/>
              <a:gd name="connsiteX2675" fmla="*/ 221470 w 2198808"/>
              <a:gd name="connsiteY2675" fmla="*/ 803585 h 1624467"/>
              <a:gd name="connsiteX2676" fmla="*/ 221521 w 2198808"/>
              <a:gd name="connsiteY2676" fmla="*/ 803517 h 1624467"/>
              <a:gd name="connsiteX2677" fmla="*/ 221487 w 2198808"/>
              <a:gd name="connsiteY2677" fmla="*/ 803601 h 1624467"/>
              <a:gd name="connsiteX2678" fmla="*/ 1611273 w 2198808"/>
              <a:gd name="connsiteY2678" fmla="*/ 1379557 h 1624467"/>
              <a:gd name="connsiteX2679" fmla="*/ 1599668 w 2198808"/>
              <a:gd name="connsiteY2679" fmla="*/ 1380100 h 1624467"/>
              <a:gd name="connsiteX2680" fmla="*/ 1602131 w 2198808"/>
              <a:gd name="connsiteY2680" fmla="*/ 1389429 h 1624467"/>
              <a:gd name="connsiteX2681" fmla="*/ 1617510 w 2198808"/>
              <a:gd name="connsiteY2681" fmla="*/ 1384077 h 1624467"/>
              <a:gd name="connsiteX2682" fmla="*/ 1612395 w 2198808"/>
              <a:gd name="connsiteY2682" fmla="*/ 1382700 h 1624467"/>
              <a:gd name="connsiteX2683" fmla="*/ 1611273 w 2198808"/>
              <a:gd name="connsiteY2683" fmla="*/ 1379557 h 1624467"/>
              <a:gd name="connsiteX2684" fmla="*/ 1611324 w 2198808"/>
              <a:gd name="connsiteY2684" fmla="*/ 1379523 h 1624467"/>
              <a:gd name="connsiteX2685" fmla="*/ 1611273 w 2198808"/>
              <a:gd name="connsiteY2685" fmla="*/ 1379557 h 1624467"/>
              <a:gd name="connsiteX2686" fmla="*/ 415183 w 2198808"/>
              <a:gd name="connsiteY2686" fmla="*/ 358453 h 1624467"/>
              <a:gd name="connsiteX2687" fmla="*/ 399516 w 2198808"/>
              <a:gd name="connsiteY2687" fmla="*/ 359847 h 1624467"/>
              <a:gd name="connsiteX2688" fmla="*/ 390476 w 2198808"/>
              <a:gd name="connsiteY2688" fmla="*/ 354647 h 1624467"/>
              <a:gd name="connsiteX2689" fmla="*/ 388947 w 2198808"/>
              <a:gd name="connsiteY2689" fmla="*/ 355548 h 1624467"/>
              <a:gd name="connsiteX2690" fmla="*/ 387995 w 2198808"/>
              <a:gd name="connsiteY2690" fmla="*/ 366932 h 1624467"/>
              <a:gd name="connsiteX2691" fmla="*/ 376355 w 2198808"/>
              <a:gd name="connsiteY2691" fmla="*/ 378742 h 1624467"/>
              <a:gd name="connsiteX2692" fmla="*/ 387961 w 2198808"/>
              <a:gd name="connsiteY2692" fmla="*/ 366882 h 1624467"/>
              <a:gd name="connsiteX2693" fmla="*/ 398394 w 2198808"/>
              <a:gd name="connsiteY2693" fmla="*/ 363075 h 1624467"/>
              <a:gd name="connsiteX2694" fmla="*/ 408369 w 2198808"/>
              <a:gd name="connsiteY2694" fmla="*/ 361784 h 1624467"/>
              <a:gd name="connsiteX2695" fmla="*/ 408335 w 2198808"/>
              <a:gd name="connsiteY2695" fmla="*/ 361818 h 1624467"/>
              <a:gd name="connsiteX2696" fmla="*/ 415132 w 2198808"/>
              <a:gd name="connsiteY2696" fmla="*/ 358385 h 1624467"/>
              <a:gd name="connsiteX2697" fmla="*/ 421487 w 2198808"/>
              <a:gd name="connsiteY2697" fmla="*/ 352574 h 1624467"/>
              <a:gd name="connsiteX2698" fmla="*/ 420366 w 2198808"/>
              <a:gd name="connsiteY2698" fmla="*/ 350858 h 1624467"/>
              <a:gd name="connsiteX2699" fmla="*/ 414062 w 2198808"/>
              <a:gd name="connsiteY2699" fmla="*/ 352659 h 1624467"/>
              <a:gd name="connsiteX2700" fmla="*/ 415183 w 2198808"/>
              <a:gd name="connsiteY2700" fmla="*/ 358453 h 1624467"/>
              <a:gd name="connsiteX2701" fmla="*/ 206194 w 2198808"/>
              <a:gd name="connsiteY2701" fmla="*/ 759388 h 1624467"/>
              <a:gd name="connsiteX2702" fmla="*/ 196474 w 2198808"/>
              <a:gd name="connsiteY2702" fmla="*/ 760968 h 1624467"/>
              <a:gd name="connsiteX2703" fmla="*/ 201436 w 2198808"/>
              <a:gd name="connsiteY2703" fmla="*/ 766439 h 1624467"/>
              <a:gd name="connsiteX2704" fmla="*/ 210799 w 2198808"/>
              <a:gd name="connsiteY2704" fmla="*/ 767425 h 1624467"/>
              <a:gd name="connsiteX2705" fmla="*/ 213569 w 2198808"/>
              <a:gd name="connsiteY2705" fmla="*/ 760390 h 1624467"/>
              <a:gd name="connsiteX2706" fmla="*/ 212244 w 2198808"/>
              <a:gd name="connsiteY2706" fmla="*/ 753372 h 1624467"/>
              <a:gd name="connsiteX2707" fmla="*/ 205022 w 2198808"/>
              <a:gd name="connsiteY2707" fmla="*/ 753712 h 1624467"/>
              <a:gd name="connsiteX2708" fmla="*/ 206177 w 2198808"/>
              <a:gd name="connsiteY2708" fmla="*/ 759405 h 1624467"/>
              <a:gd name="connsiteX2709" fmla="*/ 206194 w 2198808"/>
              <a:gd name="connsiteY2709" fmla="*/ 759388 h 1624467"/>
              <a:gd name="connsiteX2710" fmla="*/ 2086991 w 2198808"/>
              <a:gd name="connsiteY2710" fmla="*/ 609889 h 1624467"/>
              <a:gd name="connsiteX2711" fmla="*/ 2080720 w 2198808"/>
              <a:gd name="connsiteY2711" fmla="*/ 604162 h 1624467"/>
              <a:gd name="connsiteX2712" fmla="*/ 2077577 w 2198808"/>
              <a:gd name="connsiteY2712" fmla="*/ 611809 h 1624467"/>
              <a:gd name="connsiteX2713" fmla="*/ 2067823 w 2198808"/>
              <a:gd name="connsiteY2713" fmla="*/ 613780 h 1624467"/>
              <a:gd name="connsiteX2714" fmla="*/ 2073618 w 2198808"/>
              <a:gd name="connsiteY2714" fmla="*/ 619456 h 1624467"/>
              <a:gd name="connsiteX2715" fmla="*/ 2072955 w 2198808"/>
              <a:gd name="connsiteY2715" fmla="*/ 613593 h 1624467"/>
              <a:gd name="connsiteX2716" fmla="*/ 2079922 w 2198808"/>
              <a:gd name="connsiteY2716" fmla="*/ 619167 h 1624467"/>
              <a:gd name="connsiteX2717" fmla="*/ 2087330 w 2198808"/>
              <a:gd name="connsiteY2717" fmla="*/ 621104 h 1624467"/>
              <a:gd name="connsiteX2718" fmla="*/ 2086991 w 2198808"/>
              <a:gd name="connsiteY2718" fmla="*/ 609889 h 1624467"/>
              <a:gd name="connsiteX2719" fmla="*/ 2090695 w 2198808"/>
              <a:gd name="connsiteY2719" fmla="*/ 608903 h 1624467"/>
              <a:gd name="connsiteX2720" fmla="*/ 2089999 w 2198808"/>
              <a:gd name="connsiteY2720" fmla="*/ 607578 h 1624467"/>
              <a:gd name="connsiteX2721" fmla="*/ 2086991 w 2198808"/>
              <a:gd name="connsiteY2721" fmla="*/ 609889 h 1624467"/>
              <a:gd name="connsiteX2722" fmla="*/ 1228979 w 2198808"/>
              <a:gd name="connsiteY2722" fmla="*/ 1362547 h 1624467"/>
              <a:gd name="connsiteX2723" fmla="*/ 1240585 w 2198808"/>
              <a:gd name="connsiteY2723" fmla="*/ 1357263 h 1624467"/>
              <a:gd name="connsiteX2724" fmla="*/ 1228979 w 2198808"/>
              <a:gd name="connsiteY2724" fmla="*/ 1350687 h 1624467"/>
              <a:gd name="connsiteX2725" fmla="*/ 1219634 w 2198808"/>
              <a:gd name="connsiteY2725" fmla="*/ 1350330 h 1624467"/>
              <a:gd name="connsiteX2726" fmla="*/ 1217272 w 2198808"/>
              <a:gd name="connsiteY2726" fmla="*/ 1363635 h 1624467"/>
              <a:gd name="connsiteX2727" fmla="*/ 1197442 w 2198808"/>
              <a:gd name="connsiteY2727" fmla="*/ 1367390 h 1624467"/>
              <a:gd name="connsiteX2728" fmla="*/ 1205768 w 2198808"/>
              <a:gd name="connsiteY2728" fmla="*/ 1369616 h 1624467"/>
              <a:gd name="connsiteX2729" fmla="*/ 1214265 w 2198808"/>
              <a:gd name="connsiteY2729" fmla="*/ 1372471 h 1624467"/>
              <a:gd name="connsiteX2730" fmla="*/ 1227502 w 2198808"/>
              <a:gd name="connsiteY2730" fmla="*/ 1370636 h 1624467"/>
              <a:gd name="connsiteX2731" fmla="*/ 1228979 w 2198808"/>
              <a:gd name="connsiteY2731" fmla="*/ 1362547 h 1624467"/>
              <a:gd name="connsiteX2732" fmla="*/ 749864 w 2198808"/>
              <a:gd name="connsiteY2732" fmla="*/ 183449 h 1624467"/>
              <a:gd name="connsiteX2733" fmla="*/ 736406 w 2198808"/>
              <a:gd name="connsiteY2733" fmla="*/ 181563 h 1624467"/>
              <a:gd name="connsiteX2734" fmla="*/ 734248 w 2198808"/>
              <a:gd name="connsiteY2734" fmla="*/ 176618 h 1624467"/>
              <a:gd name="connsiteX2735" fmla="*/ 722200 w 2198808"/>
              <a:gd name="connsiteY2735" fmla="*/ 171707 h 1624467"/>
              <a:gd name="connsiteX2736" fmla="*/ 715862 w 2198808"/>
              <a:gd name="connsiteY2736" fmla="*/ 171572 h 1624467"/>
              <a:gd name="connsiteX2737" fmla="*/ 715386 w 2198808"/>
              <a:gd name="connsiteY2737" fmla="*/ 171266 h 1624467"/>
              <a:gd name="connsiteX2738" fmla="*/ 715896 w 2198808"/>
              <a:gd name="connsiteY2738" fmla="*/ 171538 h 1624467"/>
              <a:gd name="connsiteX2739" fmla="*/ 729490 w 2198808"/>
              <a:gd name="connsiteY2739" fmla="*/ 181767 h 1624467"/>
              <a:gd name="connsiteX2740" fmla="*/ 729456 w 2198808"/>
              <a:gd name="connsiteY2740" fmla="*/ 181733 h 1624467"/>
              <a:gd name="connsiteX2741" fmla="*/ 750799 w 2198808"/>
              <a:gd name="connsiteY2741" fmla="*/ 194579 h 1624467"/>
              <a:gd name="connsiteX2742" fmla="*/ 749864 w 2198808"/>
              <a:gd name="connsiteY2742" fmla="*/ 183449 h 1624467"/>
              <a:gd name="connsiteX2743" fmla="*/ 752939 w 2198808"/>
              <a:gd name="connsiteY2743" fmla="*/ 182855 h 1624467"/>
              <a:gd name="connsiteX2744" fmla="*/ 752514 w 2198808"/>
              <a:gd name="connsiteY2744" fmla="*/ 181767 h 1624467"/>
              <a:gd name="connsiteX2745" fmla="*/ 749864 w 2198808"/>
              <a:gd name="connsiteY2745" fmla="*/ 183449 h 1624467"/>
              <a:gd name="connsiteX2746" fmla="*/ 1592599 w 2198808"/>
              <a:gd name="connsiteY2746" fmla="*/ 1354085 h 1624467"/>
              <a:gd name="connsiteX2747" fmla="*/ 1579582 w 2198808"/>
              <a:gd name="connsiteY2747" fmla="*/ 1355768 h 1624467"/>
              <a:gd name="connsiteX2748" fmla="*/ 1574162 w 2198808"/>
              <a:gd name="connsiteY2748" fmla="*/ 1365028 h 1624467"/>
              <a:gd name="connsiteX2749" fmla="*/ 1565139 w 2198808"/>
              <a:gd name="connsiteY2749" fmla="*/ 1363856 h 1624467"/>
              <a:gd name="connsiteX2750" fmla="*/ 1564732 w 2198808"/>
              <a:gd name="connsiteY2750" fmla="*/ 1364858 h 1624467"/>
              <a:gd name="connsiteX2751" fmla="*/ 1574502 w 2198808"/>
              <a:gd name="connsiteY2751" fmla="*/ 1369038 h 1624467"/>
              <a:gd name="connsiteX2752" fmla="*/ 1577815 w 2198808"/>
              <a:gd name="connsiteY2752" fmla="*/ 1375835 h 1624467"/>
              <a:gd name="connsiteX2753" fmla="*/ 1585598 w 2198808"/>
              <a:gd name="connsiteY2753" fmla="*/ 1373321 h 1624467"/>
              <a:gd name="connsiteX2754" fmla="*/ 1581044 w 2198808"/>
              <a:gd name="connsiteY2754" fmla="*/ 1360406 h 1624467"/>
              <a:gd name="connsiteX2755" fmla="*/ 1586872 w 2198808"/>
              <a:gd name="connsiteY2755" fmla="*/ 1363822 h 1624467"/>
              <a:gd name="connsiteX2756" fmla="*/ 1601706 w 2198808"/>
              <a:gd name="connsiteY2756" fmla="*/ 1366031 h 1624467"/>
              <a:gd name="connsiteX2757" fmla="*/ 1592531 w 2198808"/>
              <a:gd name="connsiteY2757" fmla="*/ 1354034 h 1624467"/>
              <a:gd name="connsiteX2758" fmla="*/ 1603321 w 2198808"/>
              <a:gd name="connsiteY2758" fmla="*/ 1358520 h 1624467"/>
              <a:gd name="connsiteX2759" fmla="*/ 1611172 w 2198808"/>
              <a:gd name="connsiteY2759" fmla="*/ 1358877 h 1624467"/>
              <a:gd name="connsiteX2760" fmla="*/ 1614807 w 2198808"/>
              <a:gd name="connsiteY2760" fmla="*/ 1359642 h 1624467"/>
              <a:gd name="connsiteX2761" fmla="*/ 1610543 w 2198808"/>
              <a:gd name="connsiteY2761" fmla="*/ 1364485 h 1624467"/>
              <a:gd name="connsiteX2762" fmla="*/ 1617170 w 2198808"/>
              <a:gd name="connsiteY2762" fmla="*/ 1358129 h 1624467"/>
              <a:gd name="connsiteX2763" fmla="*/ 1612174 w 2198808"/>
              <a:gd name="connsiteY2763" fmla="*/ 1348410 h 1624467"/>
              <a:gd name="connsiteX2764" fmla="*/ 1603015 w 2198808"/>
              <a:gd name="connsiteY2764" fmla="*/ 1350143 h 1624467"/>
              <a:gd name="connsiteX2765" fmla="*/ 1602879 w 2198808"/>
              <a:gd name="connsiteY2765" fmla="*/ 1349209 h 1624467"/>
              <a:gd name="connsiteX2766" fmla="*/ 1610525 w 2198808"/>
              <a:gd name="connsiteY2766" fmla="*/ 1344434 h 1624467"/>
              <a:gd name="connsiteX2767" fmla="*/ 1592599 w 2198808"/>
              <a:gd name="connsiteY2767" fmla="*/ 1354085 h 1624467"/>
              <a:gd name="connsiteX2768" fmla="*/ 1697934 w 2198808"/>
              <a:gd name="connsiteY2768" fmla="*/ 1338792 h 1624467"/>
              <a:gd name="connsiteX2769" fmla="*/ 1712531 w 2198808"/>
              <a:gd name="connsiteY2769" fmla="*/ 1339829 h 1624467"/>
              <a:gd name="connsiteX2770" fmla="*/ 1722029 w 2198808"/>
              <a:gd name="connsiteY2770" fmla="*/ 1351757 h 1624467"/>
              <a:gd name="connsiteX2771" fmla="*/ 1733907 w 2198808"/>
              <a:gd name="connsiteY2771" fmla="*/ 1347271 h 1624467"/>
              <a:gd name="connsiteX2772" fmla="*/ 1722743 w 2198808"/>
              <a:gd name="connsiteY2772" fmla="*/ 1338044 h 1624467"/>
              <a:gd name="connsiteX2773" fmla="*/ 1710525 w 2198808"/>
              <a:gd name="connsiteY2773" fmla="*/ 1331995 h 1624467"/>
              <a:gd name="connsiteX2774" fmla="*/ 1697713 w 2198808"/>
              <a:gd name="connsiteY2774" fmla="*/ 1327441 h 1624467"/>
              <a:gd name="connsiteX2775" fmla="*/ 1697917 w 2198808"/>
              <a:gd name="connsiteY2775" fmla="*/ 1338758 h 1624467"/>
              <a:gd name="connsiteX2776" fmla="*/ 1698019 w 2198808"/>
              <a:gd name="connsiteY2776" fmla="*/ 1338724 h 1624467"/>
              <a:gd name="connsiteX2777" fmla="*/ 1697934 w 2198808"/>
              <a:gd name="connsiteY2777" fmla="*/ 1338792 h 1624467"/>
              <a:gd name="connsiteX2778" fmla="*/ 1545003 w 2198808"/>
              <a:gd name="connsiteY2778" fmla="*/ 1401647 h 1624467"/>
              <a:gd name="connsiteX2779" fmla="*/ 1546669 w 2198808"/>
              <a:gd name="connsiteY2779" fmla="*/ 1401494 h 1624467"/>
              <a:gd name="connsiteX2780" fmla="*/ 1562454 w 2198808"/>
              <a:gd name="connsiteY2780" fmla="*/ 1395631 h 1624467"/>
              <a:gd name="connsiteX2781" fmla="*/ 1578105 w 2198808"/>
              <a:gd name="connsiteY2781" fmla="*/ 1394289 h 1624467"/>
              <a:gd name="connsiteX2782" fmla="*/ 1585496 w 2198808"/>
              <a:gd name="connsiteY2782" fmla="*/ 1392029 h 1624467"/>
              <a:gd name="connsiteX2783" fmla="*/ 1565054 w 2198808"/>
              <a:gd name="connsiteY2783" fmla="*/ 1380559 h 1624467"/>
              <a:gd name="connsiteX2784" fmla="*/ 1554128 w 2198808"/>
              <a:gd name="connsiteY2784" fmla="*/ 1385113 h 1624467"/>
              <a:gd name="connsiteX2785" fmla="*/ 1560466 w 2198808"/>
              <a:gd name="connsiteY2785" fmla="*/ 1376787 h 1624467"/>
              <a:gd name="connsiteX2786" fmla="*/ 1547484 w 2198808"/>
              <a:gd name="connsiteY2786" fmla="*/ 1374323 h 1624467"/>
              <a:gd name="connsiteX2787" fmla="*/ 1560364 w 2198808"/>
              <a:gd name="connsiteY2787" fmla="*/ 1369158 h 1624467"/>
              <a:gd name="connsiteX2788" fmla="*/ 1541452 w 2198808"/>
              <a:gd name="connsiteY2788" fmla="*/ 1374323 h 1624467"/>
              <a:gd name="connsiteX2789" fmla="*/ 1548334 w 2198808"/>
              <a:gd name="connsiteY2789" fmla="*/ 1385079 h 1624467"/>
              <a:gd name="connsiteX2790" fmla="*/ 1542047 w 2198808"/>
              <a:gd name="connsiteY2790" fmla="*/ 1386371 h 1624467"/>
              <a:gd name="connsiteX2791" fmla="*/ 1535845 w 2198808"/>
              <a:gd name="connsiteY2791" fmla="*/ 1387373 h 1624467"/>
              <a:gd name="connsiteX2792" fmla="*/ 1543304 w 2198808"/>
              <a:gd name="connsiteY2792" fmla="*/ 1408376 h 1624467"/>
              <a:gd name="connsiteX2793" fmla="*/ 1543796 w 2198808"/>
              <a:gd name="connsiteY2793" fmla="*/ 1408682 h 1624467"/>
              <a:gd name="connsiteX2794" fmla="*/ 1543304 w 2198808"/>
              <a:gd name="connsiteY2794" fmla="*/ 1408393 h 1624467"/>
              <a:gd name="connsiteX2795" fmla="*/ 1545020 w 2198808"/>
              <a:gd name="connsiteY2795" fmla="*/ 1401579 h 1624467"/>
              <a:gd name="connsiteX2796" fmla="*/ 1545003 w 2198808"/>
              <a:gd name="connsiteY2796" fmla="*/ 1401647 h 1624467"/>
              <a:gd name="connsiteX2797" fmla="*/ 1065887 w 2198808"/>
              <a:gd name="connsiteY2797" fmla="*/ 1393151 h 1624467"/>
              <a:gd name="connsiteX2798" fmla="*/ 1048691 w 2198808"/>
              <a:gd name="connsiteY2798" fmla="*/ 1395954 h 1624467"/>
              <a:gd name="connsiteX2799" fmla="*/ 1043763 w 2198808"/>
              <a:gd name="connsiteY2799" fmla="*/ 1396362 h 1624467"/>
              <a:gd name="connsiteX2800" fmla="*/ 1032038 w 2198808"/>
              <a:gd name="connsiteY2800" fmla="*/ 1402004 h 1624467"/>
              <a:gd name="connsiteX2801" fmla="*/ 1021554 w 2198808"/>
              <a:gd name="connsiteY2801" fmla="*/ 1397671 h 1624467"/>
              <a:gd name="connsiteX2802" fmla="*/ 1035981 w 2198808"/>
              <a:gd name="connsiteY2802" fmla="*/ 1405300 h 1624467"/>
              <a:gd name="connsiteX2803" fmla="*/ 1039753 w 2198808"/>
              <a:gd name="connsiteY2803" fmla="*/ 1405980 h 1624467"/>
              <a:gd name="connsiteX2804" fmla="*/ 1047263 w 2198808"/>
              <a:gd name="connsiteY2804" fmla="*/ 1408427 h 1624467"/>
              <a:gd name="connsiteX2805" fmla="*/ 1057969 w 2198808"/>
              <a:gd name="connsiteY2805" fmla="*/ 1403567 h 1624467"/>
              <a:gd name="connsiteX2806" fmla="*/ 1078683 w 2198808"/>
              <a:gd name="connsiteY2806" fmla="*/ 1408987 h 1624467"/>
              <a:gd name="connsiteX2807" fmla="*/ 1087570 w 2198808"/>
              <a:gd name="connsiteY2807" fmla="*/ 1409327 h 1624467"/>
              <a:gd name="connsiteX2808" fmla="*/ 1106737 w 2198808"/>
              <a:gd name="connsiteY2808" fmla="*/ 1405113 h 1624467"/>
              <a:gd name="connsiteX2809" fmla="*/ 1133755 w 2198808"/>
              <a:gd name="connsiteY2809" fmla="*/ 1406642 h 1624467"/>
              <a:gd name="connsiteX2810" fmla="*/ 1177629 w 2198808"/>
              <a:gd name="connsiteY2810" fmla="*/ 1406608 h 1624467"/>
              <a:gd name="connsiteX2811" fmla="*/ 1183610 w 2198808"/>
              <a:gd name="connsiteY2811" fmla="*/ 1406150 h 1624467"/>
              <a:gd name="connsiteX2812" fmla="*/ 1182743 w 2198808"/>
              <a:gd name="connsiteY2812" fmla="*/ 1403431 h 1624467"/>
              <a:gd name="connsiteX2813" fmla="*/ 1173398 w 2198808"/>
              <a:gd name="connsiteY2813" fmla="*/ 1404026 h 1624467"/>
              <a:gd name="connsiteX2814" fmla="*/ 1161758 w 2198808"/>
              <a:gd name="connsiteY2814" fmla="*/ 1388784 h 1624467"/>
              <a:gd name="connsiteX2815" fmla="*/ 1155743 w 2198808"/>
              <a:gd name="connsiteY2815" fmla="*/ 1386524 h 1624467"/>
              <a:gd name="connsiteX2816" fmla="*/ 1105548 w 2198808"/>
              <a:gd name="connsiteY2816" fmla="*/ 1381630 h 1624467"/>
              <a:gd name="connsiteX2817" fmla="*/ 1088759 w 2198808"/>
              <a:gd name="connsiteY2817" fmla="*/ 1380083 h 1624467"/>
              <a:gd name="connsiteX2818" fmla="*/ 1060959 w 2198808"/>
              <a:gd name="connsiteY2818" fmla="*/ 1384128 h 1624467"/>
              <a:gd name="connsiteX2819" fmla="*/ 1071206 w 2198808"/>
              <a:gd name="connsiteY2819" fmla="*/ 1385589 h 1624467"/>
              <a:gd name="connsiteX2820" fmla="*/ 1071104 w 2198808"/>
              <a:gd name="connsiteY2820" fmla="*/ 1387390 h 1624467"/>
              <a:gd name="connsiteX2821" fmla="*/ 1065207 w 2198808"/>
              <a:gd name="connsiteY2821" fmla="*/ 1388461 h 1624467"/>
              <a:gd name="connsiteX2822" fmla="*/ 1065887 w 2198808"/>
              <a:gd name="connsiteY2822" fmla="*/ 1393151 h 1624467"/>
              <a:gd name="connsiteX2823" fmla="*/ 1065887 w 2198808"/>
              <a:gd name="connsiteY2823" fmla="*/ 1393151 h 1624467"/>
              <a:gd name="connsiteX2824" fmla="*/ 1407705 w 2198808"/>
              <a:gd name="connsiteY2824" fmla="*/ 1488767 h 1624467"/>
              <a:gd name="connsiteX2825" fmla="*/ 1408741 w 2198808"/>
              <a:gd name="connsiteY2825" fmla="*/ 1487220 h 1624467"/>
              <a:gd name="connsiteX2826" fmla="*/ 1404749 w 2198808"/>
              <a:gd name="connsiteY2826" fmla="*/ 1472913 h 1624467"/>
              <a:gd name="connsiteX2827" fmla="*/ 1402012 w 2198808"/>
              <a:gd name="connsiteY2827" fmla="*/ 1458605 h 1624467"/>
              <a:gd name="connsiteX2828" fmla="*/ 1401588 w 2198808"/>
              <a:gd name="connsiteY2828" fmla="*/ 1453270 h 1624467"/>
              <a:gd name="connsiteX2829" fmla="*/ 1409354 w 2198808"/>
              <a:gd name="connsiteY2829" fmla="*/ 1455122 h 1624467"/>
              <a:gd name="connsiteX2830" fmla="*/ 1402319 w 2198808"/>
              <a:gd name="connsiteY2830" fmla="*/ 1445368 h 1624467"/>
              <a:gd name="connsiteX2831" fmla="*/ 1398155 w 2198808"/>
              <a:gd name="connsiteY2831" fmla="*/ 1443261 h 1624467"/>
              <a:gd name="connsiteX2832" fmla="*/ 1390764 w 2198808"/>
              <a:gd name="connsiteY2832" fmla="*/ 1440457 h 1624467"/>
              <a:gd name="connsiteX2833" fmla="*/ 1372378 w 2198808"/>
              <a:gd name="connsiteY2833" fmla="*/ 1431519 h 1624467"/>
              <a:gd name="connsiteX2834" fmla="*/ 1370186 w 2198808"/>
              <a:gd name="connsiteY2834" fmla="*/ 1443992 h 1624467"/>
              <a:gd name="connsiteX2835" fmla="*/ 1386635 w 2198808"/>
              <a:gd name="connsiteY2835" fmla="*/ 1443992 h 1624467"/>
              <a:gd name="connsiteX2836" fmla="*/ 1397748 w 2198808"/>
              <a:gd name="connsiteY2836" fmla="*/ 1464654 h 1624467"/>
              <a:gd name="connsiteX2837" fmla="*/ 1401095 w 2198808"/>
              <a:gd name="connsiteY2837" fmla="*/ 1489072 h 1624467"/>
              <a:gd name="connsiteX2838" fmla="*/ 1407705 w 2198808"/>
              <a:gd name="connsiteY2838" fmla="*/ 1488767 h 1624467"/>
              <a:gd name="connsiteX2839" fmla="*/ 1253992 w 2198808"/>
              <a:gd name="connsiteY2839" fmla="*/ 169312 h 1624467"/>
              <a:gd name="connsiteX2840" fmla="*/ 1265598 w 2198808"/>
              <a:gd name="connsiteY2840" fmla="*/ 174919 h 1624467"/>
              <a:gd name="connsiteX2841" fmla="*/ 1270934 w 2198808"/>
              <a:gd name="connsiteY2841" fmla="*/ 181495 h 1624467"/>
              <a:gd name="connsiteX2842" fmla="*/ 1273720 w 2198808"/>
              <a:gd name="connsiteY2842" fmla="*/ 188020 h 1624467"/>
              <a:gd name="connsiteX2843" fmla="*/ 1279022 w 2198808"/>
              <a:gd name="connsiteY2843" fmla="*/ 181104 h 1624467"/>
              <a:gd name="connsiteX2844" fmla="*/ 1273636 w 2198808"/>
              <a:gd name="connsiteY2844" fmla="*/ 173118 h 1624467"/>
              <a:gd name="connsiteX2845" fmla="*/ 1284647 w 2198808"/>
              <a:gd name="connsiteY2845" fmla="*/ 172030 h 1624467"/>
              <a:gd name="connsiteX2846" fmla="*/ 1306957 w 2198808"/>
              <a:gd name="connsiteY2846" fmla="*/ 171878 h 1624467"/>
              <a:gd name="connsiteX2847" fmla="*/ 1290594 w 2198808"/>
              <a:gd name="connsiteY2847" fmla="*/ 169261 h 1624467"/>
              <a:gd name="connsiteX2848" fmla="*/ 1283321 w 2198808"/>
              <a:gd name="connsiteY2848" fmla="*/ 161852 h 1624467"/>
              <a:gd name="connsiteX2849" fmla="*/ 1274553 w 2198808"/>
              <a:gd name="connsiteY2849" fmla="*/ 171436 h 1624467"/>
              <a:gd name="connsiteX2850" fmla="*/ 1274978 w 2198808"/>
              <a:gd name="connsiteY2850" fmla="*/ 163466 h 1624467"/>
              <a:gd name="connsiteX2851" fmla="*/ 1260110 w 2198808"/>
              <a:gd name="connsiteY2851" fmla="*/ 161529 h 1624467"/>
              <a:gd name="connsiteX2852" fmla="*/ 1253992 w 2198808"/>
              <a:gd name="connsiteY2852" fmla="*/ 169312 h 1624467"/>
              <a:gd name="connsiteX2853" fmla="*/ 1601927 w 2198808"/>
              <a:gd name="connsiteY2853" fmla="*/ 1396005 h 1624467"/>
              <a:gd name="connsiteX2854" fmla="*/ 1606634 w 2198808"/>
              <a:gd name="connsiteY2854" fmla="*/ 1408614 h 1624467"/>
              <a:gd name="connsiteX2855" fmla="*/ 1619769 w 2198808"/>
              <a:gd name="connsiteY2855" fmla="*/ 1416583 h 1624467"/>
              <a:gd name="connsiteX2856" fmla="*/ 1626566 w 2198808"/>
              <a:gd name="connsiteY2856" fmla="*/ 1404994 h 1624467"/>
              <a:gd name="connsiteX2857" fmla="*/ 1625054 w 2198808"/>
              <a:gd name="connsiteY2857" fmla="*/ 1399659 h 1624467"/>
              <a:gd name="connsiteX2858" fmla="*/ 1630747 w 2198808"/>
              <a:gd name="connsiteY2858" fmla="*/ 1399302 h 1624467"/>
              <a:gd name="connsiteX2859" fmla="*/ 1630661 w 2198808"/>
              <a:gd name="connsiteY2859" fmla="*/ 1398163 h 1624467"/>
              <a:gd name="connsiteX2860" fmla="*/ 1615929 w 2198808"/>
              <a:gd name="connsiteY2860" fmla="*/ 1392199 h 1624467"/>
              <a:gd name="connsiteX2861" fmla="*/ 1601927 w 2198808"/>
              <a:gd name="connsiteY2861" fmla="*/ 1396005 h 1624467"/>
              <a:gd name="connsiteX2862" fmla="*/ 1331528 w 2198808"/>
              <a:gd name="connsiteY2862" fmla="*/ 155208 h 1624467"/>
              <a:gd name="connsiteX2863" fmla="*/ 1321282 w 2198808"/>
              <a:gd name="connsiteY2863" fmla="*/ 152914 h 1624467"/>
              <a:gd name="connsiteX2864" fmla="*/ 1288487 w 2198808"/>
              <a:gd name="connsiteY2864" fmla="*/ 151317 h 1624467"/>
              <a:gd name="connsiteX2865" fmla="*/ 1260483 w 2198808"/>
              <a:gd name="connsiteY2865" fmla="*/ 151368 h 1624467"/>
              <a:gd name="connsiteX2866" fmla="*/ 1254826 w 2198808"/>
              <a:gd name="connsiteY2866" fmla="*/ 152846 h 1624467"/>
              <a:gd name="connsiteX2867" fmla="*/ 1273890 w 2198808"/>
              <a:gd name="connsiteY2867" fmla="*/ 155548 h 1624467"/>
              <a:gd name="connsiteX2868" fmla="*/ 1280569 w 2198808"/>
              <a:gd name="connsiteY2868" fmla="*/ 155089 h 1624467"/>
              <a:gd name="connsiteX2869" fmla="*/ 1335437 w 2198808"/>
              <a:gd name="connsiteY2869" fmla="*/ 157502 h 1624467"/>
              <a:gd name="connsiteX2870" fmla="*/ 1363967 w 2198808"/>
              <a:gd name="connsiteY2870" fmla="*/ 153050 h 1624467"/>
              <a:gd name="connsiteX2871" fmla="*/ 1331528 w 2198808"/>
              <a:gd name="connsiteY2871" fmla="*/ 155208 h 1624467"/>
              <a:gd name="connsiteX2872" fmla="*/ 846669 w 2198808"/>
              <a:gd name="connsiteY2872" fmla="*/ 125081 h 1624467"/>
              <a:gd name="connsiteX2873" fmla="*/ 828471 w 2198808"/>
              <a:gd name="connsiteY2873" fmla="*/ 104554 h 1624467"/>
              <a:gd name="connsiteX2874" fmla="*/ 823882 w 2198808"/>
              <a:gd name="connsiteY2874" fmla="*/ 120747 h 1624467"/>
              <a:gd name="connsiteX2875" fmla="*/ 817528 w 2198808"/>
              <a:gd name="connsiteY2875" fmla="*/ 123789 h 1624467"/>
              <a:gd name="connsiteX2876" fmla="*/ 827366 w 2198808"/>
              <a:gd name="connsiteY2876" fmla="*/ 126253 h 1624467"/>
              <a:gd name="connsiteX2877" fmla="*/ 838309 w 2198808"/>
              <a:gd name="connsiteY2877" fmla="*/ 127646 h 1624467"/>
              <a:gd name="connsiteX2878" fmla="*/ 846669 w 2198808"/>
              <a:gd name="connsiteY2878" fmla="*/ 125081 h 1624467"/>
              <a:gd name="connsiteX2879" fmla="*/ 2050406 w 2198808"/>
              <a:gd name="connsiteY2879" fmla="*/ 937025 h 1624467"/>
              <a:gd name="connsiteX2880" fmla="*/ 2060822 w 2198808"/>
              <a:gd name="connsiteY2880" fmla="*/ 932302 h 1624467"/>
              <a:gd name="connsiteX2881" fmla="*/ 2069318 w 2198808"/>
              <a:gd name="connsiteY2881" fmla="*/ 927612 h 1624467"/>
              <a:gd name="connsiteX2882" fmla="*/ 2058205 w 2198808"/>
              <a:gd name="connsiteY2882" fmla="*/ 921069 h 1624467"/>
              <a:gd name="connsiteX2883" fmla="*/ 2046821 w 2198808"/>
              <a:gd name="connsiteY2883" fmla="*/ 919234 h 1624467"/>
              <a:gd name="connsiteX2884" fmla="*/ 2043405 w 2198808"/>
              <a:gd name="connsiteY2884" fmla="*/ 926014 h 1624467"/>
              <a:gd name="connsiteX2885" fmla="*/ 2048350 w 2198808"/>
              <a:gd name="connsiteY2885" fmla="*/ 928631 h 1624467"/>
              <a:gd name="connsiteX2886" fmla="*/ 2047959 w 2198808"/>
              <a:gd name="connsiteY2886" fmla="*/ 929872 h 1624467"/>
              <a:gd name="connsiteX2887" fmla="*/ 2044102 w 2198808"/>
              <a:gd name="connsiteY2887" fmla="*/ 933236 h 1624467"/>
              <a:gd name="connsiteX2888" fmla="*/ 2048656 w 2198808"/>
              <a:gd name="connsiteY2888" fmla="*/ 936397 h 1624467"/>
              <a:gd name="connsiteX2889" fmla="*/ 2050406 w 2198808"/>
              <a:gd name="connsiteY2889" fmla="*/ 937025 h 1624467"/>
              <a:gd name="connsiteX2890" fmla="*/ 1575029 w 2198808"/>
              <a:gd name="connsiteY2890" fmla="*/ 135463 h 1624467"/>
              <a:gd name="connsiteX2891" fmla="*/ 1577849 w 2198808"/>
              <a:gd name="connsiteY2891" fmla="*/ 130892 h 1624467"/>
              <a:gd name="connsiteX2892" fmla="*/ 1592888 w 2198808"/>
              <a:gd name="connsiteY2892" fmla="*/ 134647 h 1624467"/>
              <a:gd name="connsiteX2893" fmla="*/ 1587127 w 2198808"/>
              <a:gd name="connsiteY2893" fmla="*/ 129159 h 1624467"/>
              <a:gd name="connsiteX2894" fmla="*/ 1545003 w 2198808"/>
              <a:gd name="connsiteY2894" fmla="*/ 125624 h 1624467"/>
              <a:gd name="connsiteX2895" fmla="*/ 1544748 w 2198808"/>
              <a:gd name="connsiteY2895" fmla="*/ 127357 h 1624467"/>
              <a:gd name="connsiteX2896" fmla="*/ 1575029 w 2198808"/>
              <a:gd name="connsiteY2896" fmla="*/ 135463 h 1624467"/>
              <a:gd name="connsiteX2897" fmla="*/ 853687 w 2198808"/>
              <a:gd name="connsiteY2897" fmla="*/ 1386031 h 1624467"/>
              <a:gd name="connsiteX2898" fmla="*/ 860620 w 2198808"/>
              <a:gd name="connsiteY2898" fmla="*/ 1391180 h 1624467"/>
              <a:gd name="connsiteX2899" fmla="*/ 904834 w 2198808"/>
              <a:gd name="connsiteY2899" fmla="*/ 1394289 h 1624467"/>
              <a:gd name="connsiteX2900" fmla="*/ 879295 w 2198808"/>
              <a:gd name="connsiteY2900" fmla="*/ 1386931 h 1624467"/>
              <a:gd name="connsiteX2901" fmla="*/ 853687 w 2198808"/>
              <a:gd name="connsiteY2901" fmla="*/ 1386031 h 1624467"/>
              <a:gd name="connsiteX2902" fmla="*/ 2006175 w 2198808"/>
              <a:gd name="connsiteY2902" fmla="*/ 984332 h 1624467"/>
              <a:gd name="connsiteX2903" fmla="*/ 2014213 w 2198808"/>
              <a:gd name="connsiteY2903" fmla="*/ 984060 h 1624467"/>
              <a:gd name="connsiteX2904" fmla="*/ 2022284 w 2198808"/>
              <a:gd name="connsiteY2904" fmla="*/ 978810 h 1624467"/>
              <a:gd name="connsiteX2905" fmla="*/ 2027857 w 2198808"/>
              <a:gd name="connsiteY2905" fmla="*/ 973287 h 1624467"/>
              <a:gd name="connsiteX2906" fmla="*/ 2030424 w 2198808"/>
              <a:gd name="connsiteY2906" fmla="*/ 967238 h 1624467"/>
              <a:gd name="connsiteX2907" fmla="*/ 2025513 w 2198808"/>
              <a:gd name="connsiteY2907" fmla="*/ 963567 h 1624467"/>
              <a:gd name="connsiteX2908" fmla="*/ 2020075 w 2198808"/>
              <a:gd name="connsiteY2908" fmla="*/ 967459 h 1624467"/>
              <a:gd name="connsiteX2909" fmla="*/ 2020007 w 2198808"/>
              <a:gd name="connsiteY2909" fmla="*/ 977535 h 1624467"/>
              <a:gd name="connsiteX2910" fmla="*/ 2011001 w 2198808"/>
              <a:gd name="connsiteY2910" fmla="*/ 977501 h 1624467"/>
              <a:gd name="connsiteX2911" fmla="*/ 2006175 w 2198808"/>
              <a:gd name="connsiteY2911" fmla="*/ 984332 h 1624467"/>
              <a:gd name="connsiteX2912" fmla="*/ 202184 w 2198808"/>
              <a:gd name="connsiteY2912" fmla="*/ 730993 h 1624467"/>
              <a:gd name="connsiteX2913" fmla="*/ 190918 w 2198808"/>
              <a:gd name="connsiteY2913" fmla="*/ 733168 h 1624467"/>
              <a:gd name="connsiteX2914" fmla="*/ 190918 w 2198808"/>
              <a:gd name="connsiteY2914" fmla="*/ 737603 h 1624467"/>
              <a:gd name="connsiteX2915" fmla="*/ 175931 w 2198808"/>
              <a:gd name="connsiteY2915" fmla="*/ 744689 h 1624467"/>
              <a:gd name="connsiteX2916" fmla="*/ 178989 w 2198808"/>
              <a:gd name="connsiteY2916" fmla="*/ 748240 h 1624467"/>
              <a:gd name="connsiteX2917" fmla="*/ 196695 w 2198808"/>
              <a:gd name="connsiteY2917" fmla="*/ 746252 h 1624467"/>
              <a:gd name="connsiteX2918" fmla="*/ 202184 w 2198808"/>
              <a:gd name="connsiteY2918" fmla="*/ 730993 h 1624467"/>
              <a:gd name="connsiteX2919" fmla="*/ 1626634 w 2198808"/>
              <a:gd name="connsiteY2919" fmla="*/ 1447526 h 1624467"/>
              <a:gd name="connsiteX2920" fmla="*/ 1630441 w 2198808"/>
              <a:gd name="connsiteY2920" fmla="*/ 1446422 h 1624467"/>
              <a:gd name="connsiteX2921" fmla="*/ 1634009 w 2198808"/>
              <a:gd name="connsiteY2921" fmla="*/ 1438707 h 1624467"/>
              <a:gd name="connsiteX2922" fmla="*/ 1631579 w 2198808"/>
              <a:gd name="connsiteY2922" fmla="*/ 1433168 h 1624467"/>
              <a:gd name="connsiteX2923" fmla="*/ 1640670 w 2198808"/>
              <a:gd name="connsiteY2923" fmla="*/ 1429599 h 1624467"/>
              <a:gd name="connsiteX2924" fmla="*/ 1636133 w 2198808"/>
              <a:gd name="connsiteY2924" fmla="*/ 1420576 h 1624467"/>
              <a:gd name="connsiteX2925" fmla="*/ 1631222 w 2198808"/>
              <a:gd name="connsiteY2925" fmla="*/ 1429718 h 1624467"/>
              <a:gd name="connsiteX2926" fmla="*/ 1626634 w 2198808"/>
              <a:gd name="connsiteY2926" fmla="*/ 1428631 h 1624467"/>
              <a:gd name="connsiteX2927" fmla="*/ 1626634 w 2198808"/>
              <a:gd name="connsiteY2927" fmla="*/ 1447526 h 1624467"/>
              <a:gd name="connsiteX2928" fmla="*/ 1314978 w 2198808"/>
              <a:gd name="connsiteY2928" fmla="*/ 1367203 h 1624467"/>
              <a:gd name="connsiteX2929" fmla="*/ 1328130 w 2198808"/>
              <a:gd name="connsiteY2929" fmla="*/ 1367543 h 1624467"/>
              <a:gd name="connsiteX2930" fmla="*/ 1319990 w 2198808"/>
              <a:gd name="connsiteY2930" fmla="*/ 1366031 h 1624467"/>
              <a:gd name="connsiteX2931" fmla="*/ 1332582 w 2198808"/>
              <a:gd name="connsiteY2931" fmla="*/ 1363074 h 1624467"/>
              <a:gd name="connsiteX2932" fmla="*/ 1330135 w 2198808"/>
              <a:gd name="connsiteY2932" fmla="*/ 1355139 h 1624467"/>
              <a:gd name="connsiteX2933" fmla="*/ 1327960 w 2198808"/>
              <a:gd name="connsiteY2933" fmla="*/ 1353134 h 1624467"/>
              <a:gd name="connsiteX2934" fmla="*/ 1325904 w 2198808"/>
              <a:gd name="connsiteY2934" fmla="*/ 1360729 h 1624467"/>
              <a:gd name="connsiteX2935" fmla="*/ 1306159 w 2198808"/>
              <a:gd name="connsiteY2935" fmla="*/ 1364332 h 1624467"/>
              <a:gd name="connsiteX2936" fmla="*/ 1314978 w 2198808"/>
              <a:gd name="connsiteY2936" fmla="*/ 1367203 h 1624467"/>
              <a:gd name="connsiteX2937" fmla="*/ 1270017 w 2198808"/>
              <a:gd name="connsiteY2937" fmla="*/ 1369310 h 1624467"/>
              <a:gd name="connsiteX2938" fmla="*/ 1261078 w 2198808"/>
              <a:gd name="connsiteY2938" fmla="*/ 1362038 h 1624467"/>
              <a:gd name="connsiteX2939" fmla="*/ 1251800 w 2198808"/>
              <a:gd name="connsiteY2939" fmla="*/ 1362683 h 1624467"/>
              <a:gd name="connsiteX2940" fmla="*/ 1246380 w 2198808"/>
              <a:gd name="connsiteY2940" fmla="*/ 1371706 h 1624467"/>
              <a:gd name="connsiteX2941" fmla="*/ 1252956 w 2198808"/>
              <a:gd name="connsiteY2941" fmla="*/ 1370211 h 1624467"/>
              <a:gd name="connsiteX2942" fmla="*/ 1260705 w 2198808"/>
              <a:gd name="connsiteY2942" fmla="*/ 1368750 h 1624467"/>
              <a:gd name="connsiteX2943" fmla="*/ 1270017 w 2198808"/>
              <a:gd name="connsiteY2943" fmla="*/ 1369310 h 1624467"/>
              <a:gd name="connsiteX2944" fmla="*/ 716593 w 2198808"/>
              <a:gd name="connsiteY2944" fmla="*/ 137740 h 1624467"/>
              <a:gd name="connsiteX2945" fmla="*/ 719125 w 2198808"/>
              <a:gd name="connsiteY2945" fmla="*/ 148785 h 1624467"/>
              <a:gd name="connsiteX2946" fmla="*/ 717901 w 2198808"/>
              <a:gd name="connsiteY2946" fmla="*/ 157961 h 1624467"/>
              <a:gd name="connsiteX2947" fmla="*/ 725547 w 2198808"/>
              <a:gd name="connsiteY2947" fmla="*/ 167561 h 1624467"/>
              <a:gd name="connsiteX2948" fmla="*/ 721453 w 2198808"/>
              <a:gd name="connsiteY2948" fmla="*/ 136703 h 1624467"/>
              <a:gd name="connsiteX2949" fmla="*/ 716593 w 2198808"/>
              <a:gd name="connsiteY2949" fmla="*/ 137740 h 1624467"/>
              <a:gd name="connsiteX2950" fmla="*/ 161453 w 2198808"/>
              <a:gd name="connsiteY2950" fmla="*/ 876261 h 1624467"/>
              <a:gd name="connsiteX2951" fmla="*/ 159618 w 2198808"/>
              <a:gd name="connsiteY2951" fmla="*/ 875071 h 1624467"/>
              <a:gd name="connsiteX2952" fmla="*/ 139584 w 2198808"/>
              <a:gd name="connsiteY2952" fmla="*/ 892437 h 1624467"/>
              <a:gd name="connsiteX2953" fmla="*/ 143713 w 2198808"/>
              <a:gd name="connsiteY2953" fmla="*/ 889175 h 1624467"/>
              <a:gd name="connsiteX2954" fmla="*/ 146772 w 2198808"/>
              <a:gd name="connsiteY2954" fmla="*/ 900322 h 1624467"/>
              <a:gd name="connsiteX2955" fmla="*/ 148896 w 2198808"/>
              <a:gd name="connsiteY2955" fmla="*/ 899472 h 1624467"/>
              <a:gd name="connsiteX2956" fmla="*/ 149881 w 2198808"/>
              <a:gd name="connsiteY2956" fmla="*/ 889192 h 1624467"/>
              <a:gd name="connsiteX2957" fmla="*/ 154350 w 2198808"/>
              <a:gd name="connsiteY2957" fmla="*/ 886728 h 1624467"/>
              <a:gd name="connsiteX2958" fmla="*/ 159312 w 2198808"/>
              <a:gd name="connsiteY2958" fmla="*/ 882191 h 1624467"/>
              <a:gd name="connsiteX2959" fmla="*/ 161453 w 2198808"/>
              <a:gd name="connsiteY2959" fmla="*/ 876261 h 1624467"/>
              <a:gd name="connsiteX2960" fmla="*/ 1284018 w 2198808"/>
              <a:gd name="connsiteY2960" fmla="*/ 108003 h 1624467"/>
              <a:gd name="connsiteX2961" fmla="*/ 1303797 w 2198808"/>
              <a:gd name="connsiteY2961" fmla="*/ 111606 h 1624467"/>
              <a:gd name="connsiteX2962" fmla="*/ 1313840 w 2198808"/>
              <a:gd name="connsiteY2962" fmla="*/ 111759 h 1624467"/>
              <a:gd name="connsiteX2963" fmla="*/ 1318020 w 2198808"/>
              <a:gd name="connsiteY2963" fmla="*/ 108972 h 1624467"/>
              <a:gd name="connsiteX2964" fmla="*/ 1294791 w 2198808"/>
              <a:gd name="connsiteY2964" fmla="*/ 106831 h 1624467"/>
              <a:gd name="connsiteX2965" fmla="*/ 1288997 w 2198808"/>
              <a:gd name="connsiteY2965" fmla="*/ 107154 h 1624467"/>
              <a:gd name="connsiteX2966" fmla="*/ 1284018 w 2198808"/>
              <a:gd name="connsiteY2966" fmla="*/ 108003 h 1624467"/>
              <a:gd name="connsiteX2967" fmla="*/ 1725343 w 2198808"/>
              <a:gd name="connsiteY2967" fmla="*/ 1353440 h 1624467"/>
              <a:gd name="connsiteX2968" fmla="*/ 1724596 w 2198808"/>
              <a:gd name="connsiteY2968" fmla="*/ 1363091 h 1624467"/>
              <a:gd name="connsiteX2969" fmla="*/ 1726855 w 2198808"/>
              <a:gd name="connsiteY2969" fmla="*/ 1376226 h 1624467"/>
              <a:gd name="connsiteX2970" fmla="*/ 1727025 w 2198808"/>
              <a:gd name="connsiteY2970" fmla="*/ 1381290 h 1624467"/>
              <a:gd name="connsiteX2971" fmla="*/ 1731392 w 2198808"/>
              <a:gd name="connsiteY2971" fmla="*/ 1384162 h 1624467"/>
              <a:gd name="connsiteX2972" fmla="*/ 1730169 w 2198808"/>
              <a:gd name="connsiteY2972" fmla="*/ 1371519 h 1624467"/>
              <a:gd name="connsiteX2973" fmla="*/ 1730135 w 2198808"/>
              <a:gd name="connsiteY2973" fmla="*/ 1360525 h 1624467"/>
              <a:gd name="connsiteX2974" fmla="*/ 1725343 w 2198808"/>
              <a:gd name="connsiteY2974" fmla="*/ 1353440 h 1624467"/>
              <a:gd name="connsiteX2975" fmla="*/ 493483 w 2198808"/>
              <a:gd name="connsiteY2975" fmla="*/ 364146 h 1624467"/>
              <a:gd name="connsiteX2976" fmla="*/ 496440 w 2198808"/>
              <a:gd name="connsiteY2976" fmla="*/ 366797 h 1624467"/>
              <a:gd name="connsiteX2977" fmla="*/ 503831 w 2198808"/>
              <a:gd name="connsiteY2977" fmla="*/ 364842 h 1624467"/>
              <a:gd name="connsiteX2978" fmla="*/ 505837 w 2198808"/>
              <a:gd name="connsiteY2978" fmla="*/ 359762 h 1624467"/>
              <a:gd name="connsiteX2979" fmla="*/ 489201 w 2198808"/>
              <a:gd name="connsiteY2979" fmla="*/ 359762 h 1624467"/>
              <a:gd name="connsiteX2980" fmla="*/ 487298 w 2198808"/>
              <a:gd name="connsiteY2980" fmla="*/ 363449 h 1624467"/>
              <a:gd name="connsiteX2981" fmla="*/ 485327 w 2198808"/>
              <a:gd name="connsiteY2981" fmla="*/ 367782 h 1624467"/>
              <a:gd name="connsiteX2982" fmla="*/ 493483 w 2198808"/>
              <a:gd name="connsiteY2982" fmla="*/ 364146 h 1624467"/>
              <a:gd name="connsiteX2983" fmla="*/ 1163746 w 2198808"/>
              <a:gd name="connsiteY2983" fmla="*/ 1412131 h 1624467"/>
              <a:gd name="connsiteX2984" fmla="*/ 1137544 w 2198808"/>
              <a:gd name="connsiteY2984" fmla="*/ 1410194 h 1624467"/>
              <a:gd name="connsiteX2985" fmla="*/ 1130135 w 2198808"/>
              <a:gd name="connsiteY2985" fmla="*/ 1414068 h 1624467"/>
              <a:gd name="connsiteX2986" fmla="*/ 1143951 w 2198808"/>
              <a:gd name="connsiteY2986" fmla="*/ 1416787 h 1624467"/>
              <a:gd name="connsiteX2987" fmla="*/ 1148113 w 2198808"/>
              <a:gd name="connsiteY2987" fmla="*/ 1416583 h 1624467"/>
              <a:gd name="connsiteX2988" fmla="*/ 1163746 w 2198808"/>
              <a:gd name="connsiteY2988" fmla="*/ 1412131 h 1624467"/>
              <a:gd name="connsiteX2989" fmla="*/ 2021519 w 2198808"/>
              <a:gd name="connsiteY2989" fmla="*/ 937688 h 1624467"/>
              <a:gd name="connsiteX2990" fmla="*/ 2022777 w 2198808"/>
              <a:gd name="connsiteY2990" fmla="*/ 944808 h 1624467"/>
              <a:gd name="connsiteX2991" fmla="*/ 2012157 w 2198808"/>
              <a:gd name="connsiteY2991" fmla="*/ 957076 h 1624467"/>
              <a:gd name="connsiteX2992" fmla="*/ 2030831 w 2198808"/>
              <a:gd name="connsiteY2992" fmla="*/ 941375 h 1624467"/>
              <a:gd name="connsiteX2993" fmla="*/ 2030253 w 2198808"/>
              <a:gd name="connsiteY2993" fmla="*/ 939387 h 1624467"/>
              <a:gd name="connsiteX2994" fmla="*/ 2021519 w 2198808"/>
              <a:gd name="connsiteY2994" fmla="*/ 937688 h 1624467"/>
              <a:gd name="connsiteX2995" fmla="*/ 1063067 w 2198808"/>
              <a:gd name="connsiteY2995" fmla="*/ 1374476 h 1624467"/>
              <a:gd name="connsiteX2996" fmla="*/ 1108079 w 2198808"/>
              <a:gd name="connsiteY2996" fmla="*/ 1374476 h 1624467"/>
              <a:gd name="connsiteX2997" fmla="*/ 1063067 w 2198808"/>
              <a:gd name="connsiteY2997" fmla="*/ 1374476 h 1624467"/>
              <a:gd name="connsiteX2998" fmla="*/ 831546 w 2198808"/>
              <a:gd name="connsiteY2998" fmla="*/ 135293 h 1624467"/>
              <a:gd name="connsiteX2999" fmla="*/ 849218 w 2198808"/>
              <a:gd name="connsiteY2999" fmla="*/ 140187 h 1624467"/>
              <a:gd name="connsiteX3000" fmla="*/ 846669 w 2198808"/>
              <a:gd name="connsiteY3000" fmla="*/ 130756 h 1624467"/>
              <a:gd name="connsiteX3001" fmla="*/ 831546 w 2198808"/>
              <a:gd name="connsiteY3001" fmla="*/ 135293 h 1624467"/>
              <a:gd name="connsiteX3002" fmla="*/ 897782 w 2198808"/>
              <a:gd name="connsiteY3002" fmla="*/ 193662 h 1624467"/>
              <a:gd name="connsiteX3003" fmla="*/ 897562 w 2198808"/>
              <a:gd name="connsiteY3003" fmla="*/ 192540 h 1624467"/>
              <a:gd name="connsiteX3004" fmla="*/ 889558 w 2198808"/>
              <a:gd name="connsiteY3004" fmla="*/ 192540 h 1624467"/>
              <a:gd name="connsiteX3005" fmla="*/ 893568 w 2198808"/>
              <a:gd name="connsiteY3005" fmla="*/ 186321 h 1624467"/>
              <a:gd name="connsiteX3006" fmla="*/ 887264 w 2198808"/>
              <a:gd name="connsiteY3006" fmla="*/ 188360 h 1624467"/>
              <a:gd name="connsiteX3007" fmla="*/ 877476 w 2198808"/>
              <a:gd name="connsiteY3007" fmla="*/ 192591 h 1624467"/>
              <a:gd name="connsiteX3008" fmla="*/ 879227 w 2198808"/>
              <a:gd name="connsiteY3008" fmla="*/ 199949 h 1624467"/>
              <a:gd name="connsiteX3009" fmla="*/ 897782 w 2198808"/>
              <a:gd name="connsiteY3009" fmla="*/ 193662 h 1624467"/>
              <a:gd name="connsiteX3010" fmla="*/ 179703 w 2198808"/>
              <a:gd name="connsiteY3010" fmla="*/ 868461 h 1624467"/>
              <a:gd name="connsiteX3011" fmla="*/ 176169 w 2198808"/>
              <a:gd name="connsiteY3011" fmla="*/ 863550 h 1624467"/>
              <a:gd name="connsiteX3012" fmla="*/ 171801 w 2198808"/>
              <a:gd name="connsiteY3012" fmla="*/ 862803 h 1624467"/>
              <a:gd name="connsiteX3013" fmla="*/ 170086 w 2198808"/>
              <a:gd name="connsiteY3013" fmla="*/ 866609 h 1624467"/>
              <a:gd name="connsiteX3014" fmla="*/ 169134 w 2198808"/>
              <a:gd name="connsiteY3014" fmla="*/ 870755 h 1624467"/>
              <a:gd name="connsiteX3015" fmla="*/ 168675 w 2198808"/>
              <a:gd name="connsiteY3015" fmla="*/ 880356 h 1624467"/>
              <a:gd name="connsiteX3016" fmla="*/ 170170 w 2198808"/>
              <a:gd name="connsiteY3016" fmla="*/ 880645 h 1624467"/>
              <a:gd name="connsiteX3017" fmla="*/ 179703 w 2198808"/>
              <a:gd name="connsiteY3017" fmla="*/ 868461 h 1624467"/>
              <a:gd name="connsiteX3018" fmla="*/ 262540 w 2198808"/>
              <a:gd name="connsiteY3018" fmla="*/ 871435 h 1624467"/>
              <a:gd name="connsiteX3019" fmla="*/ 272192 w 2198808"/>
              <a:gd name="connsiteY3019" fmla="*/ 868427 h 1624467"/>
              <a:gd name="connsiteX3020" fmla="*/ 276424 w 2198808"/>
              <a:gd name="connsiteY3020" fmla="*/ 860441 h 1624467"/>
              <a:gd name="connsiteX3021" fmla="*/ 257817 w 2198808"/>
              <a:gd name="connsiteY3021" fmla="*/ 864978 h 1624467"/>
              <a:gd name="connsiteX3022" fmla="*/ 259007 w 2198808"/>
              <a:gd name="connsiteY3022" fmla="*/ 860577 h 1624467"/>
              <a:gd name="connsiteX3023" fmla="*/ 257766 w 2198808"/>
              <a:gd name="connsiteY3023" fmla="*/ 859829 h 1624467"/>
              <a:gd name="connsiteX3024" fmla="*/ 250629 w 2198808"/>
              <a:gd name="connsiteY3024" fmla="*/ 869685 h 1624467"/>
              <a:gd name="connsiteX3025" fmla="*/ 262540 w 2198808"/>
              <a:gd name="connsiteY3025" fmla="*/ 871435 h 1624467"/>
              <a:gd name="connsiteX3026" fmla="*/ 1448793 w 2198808"/>
              <a:gd name="connsiteY3026" fmla="*/ 1394442 h 1624467"/>
              <a:gd name="connsiteX3027" fmla="*/ 1450492 w 2198808"/>
              <a:gd name="connsiteY3027" fmla="*/ 1394255 h 1624467"/>
              <a:gd name="connsiteX3028" fmla="*/ 1450560 w 2198808"/>
              <a:gd name="connsiteY3028" fmla="*/ 1390568 h 1624467"/>
              <a:gd name="connsiteX3029" fmla="*/ 1452157 w 2198808"/>
              <a:gd name="connsiteY3029" fmla="*/ 1387832 h 1624467"/>
              <a:gd name="connsiteX3030" fmla="*/ 1442421 w 2198808"/>
              <a:gd name="connsiteY3030" fmla="*/ 1376107 h 1624467"/>
              <a:gd name="connsiteX3031" fmla="*/ 1439804 w 2198808"/>
              <a:gd name="connsiteY3031" fmla="*/ 1383788 h 1624467"/>
              <a:gd name="connsiteX3032" fmla="*/ 1448793 w 2198808"/>
              <a:gd name="connsiteY3032" fmla="*/ 1394442 h 1624467"/>
              <a:gd name="connsiteX3033" fmla="*/ 264172 w 2198808"/>
              <a:gd name="connsiteY3033" fmla="*/ 1012063 h 1624467"/>
              <a:gd name="connsiteX3034" fmla="*/ 284206 w 2198808"/>
              <a:gd name="connsiteY3034" fmla="*/ 994833 h 1624467"/>
              <a:gd name="connsiteX3035" fmla="*/ 264172 w 2198808"/>
              <a:gd name="connsiteY3035" fmla="*/ 1012063 h 1624467"/>
              <a:gd name="connsiteX3036" fmla="*/ 176849 w 2198808"/>
              <a:gd name="connsiteY3036" fmla="*/ 903126 h 1624467"/>
              <a:gd name="connsiteX3037" fmla="*/ 197239 w 2198808"/>
              <a:gd name="connsiteY3037" fmla="*/ 885827 h 1624467"/>
              <a:gd name="connsiteX3038" fmla="*/ 176849 w 2198808"/>
              <a:gd name="connsiteY3038" fmla="*/ 903126 h 1624467"/>
              <a:gd name="connsiteX3039" fmla="*/ 1301197 w 2198808"/>
              <a:gd name="connsiteY3039" fmla="*/ 1552454 h 1624467"/>
              <a:gd name="connsiteX3040" fmla="*/ 1307859 w 2198808"/>
              <a:gd name="connsiteY3040" fmla="*/ 1550245 h 1624467"/>
              <a:gd name="connsiteX3041" fmla="*/ 1309659 w 2198808"/>
              <a:gd name="connsiteY3041" fmla="*/ 1545538 h 1624467"/>
              <a:gd name="connsiteX3042" fmla="*/ 1301197 w 2198808"/>
              <a:gd name="connsiteY3042" fmla="*/ 1533014 h 1624467"/>
              <a:gd name="connsiteX3043" fmla="*/ 1301197 w 2198808"/>
              <a:gd name="connsiteY3043" fmla="*/ 1552454 h 1624467"/>
              <a:gd name="connsiteX3044" fmla="*/ 1373092 w 2198808"/>
              <a:gd name="connsiteY3044" fmla="*/ 144809 h 1624467"/>
              <a:gd name="connsiteX3045" fmla="*/ 1336558 w 2198808"/>
              <a:gd name="connsiteY3045" fmla="*/ 144809 h 1624467"/>
              <a:gd name="connsiteX3046" fmla="*/ 1373092 w 2198808"/>
              <a:gd name="connsiteY3046" fmla="*/ 144809 h 1624467"/>
              <a:gd name="connsiteX3047" fmla="*/ 1761316 w 2198808"/>
              <a:gd name="connsiteY3047" fmla="*/ 1382938 h 1624467"/>
              <a:gd name="connsiteX3048" fmla="*/ 1762811 w 2198808"/>
              <a:gd name="connsiteY3048" fmla="*/ 1369005 h 1624467"/>
              <a:gd name="connsiteX3049" fmla="*/ 1748385 w 2198808"/>
              <a:gd name="connsiteY3049" fmla="*/ 1379744 h 1624467"/>
              <a:gd name="connsiteX3050" fmla="*/ 1761316 w 2198808"/>
              <a:gd name="connsiteY3050" fmla="*/ 1382938 h 1624467"/>
              <a:gd name="connsiteX3051" fmla="*/ 671478 w 2198808"/>
              <a:gd name="connsiteY3051" fmla="*/ 83908 h 1624467"/>
              <a:gd name="connsiteX3052" fmla="*/ 680093 w 2198808"/>
              <a:gd name="connsiteY3052" fmla="*/ 81614 h 1624467"/>
              <a:gd name="connsiteX3053" fmla="*/ 676066 w 2198808"/>
              <a:gd name="connsiteY3053" fmla="*/ 75650 h 1624467"/>
              <a:gd name="connsiteX3054" fmla="*/ 663322 w 2198808"/>
              <a:gd name="connsiteY3054" fmla="*/ 73067 h 1624467"/>
              <a:gd name="connsiteX3055" fmla="*/ 671478 w 2198808"/>
              <a:gd name="connsiteY3055" fmla="*/ 83908 h 1624467"/>
              <a:gd name="connsiteX3056" fmla="*/ 162031 w 2198808"/>
              <a:gd name="connsiteY3056" fmla="*/ 970415 h 1624467"/>
              <a:gd name="connsiteX3057" fmla="*/ 151037 w 2198808"/>
              <a:gd name="connsiteY3057" fmla="*/ 976074 h 1624467"/>
              <a:gd name="connsiteX3058" fmla="*/ 146024 w 2198808"/>
              <a:gd name="connsiteY3058" fmla="*/ 983245 h 1624467"/>
              <a:gd name="connsiteX3059" fmla="*/ 142898 w 2198808"/>
              <a:gd name="connsiteY3059" fmla="*/ 987646 h 1624467"/>
              <a:gd name="connsiteX3060" fmla="*/ 162031 w 2198808"/>
              <a:gd name="connsiteY3060" fmla="*/ 970415 h 1624467"/>
              <a:gd name="connsiteX3061" fmla="*/ 379787 w 2198808"/>
              <a:gd name="connsiteY3061" fmla="*/ 351690 h 1624467"/>
              <a:gd name="connsiteX3062" fmla="*/ 392702 w 2198808"/>
              <a:gd name="connsiteY3062" fmla="*/ 347561 h 1624467"/>
              <a:gd name="connsiteX3063" fmla="*/ 404698 w 2198808"/>
              <a:gd name="connsiteY3063" fmla="*/ 345352 h 1624467"/>
              <a:gd name="connsiteX3064" fmla="*/ 404732 w 2198808"/>
              <a:gd name="connsiteY3064" fmla="*/ 343330 h 1624467"/>
              <a:gd name="connsiteX3065" fmla="*/ 392260 w 2198808"/>
              <a:gd name="connsiteY3065" fmla="*/ 343534 h 1624467"/>
              <a:gd name="connsiteX3066" fmla="*/ 379787 w 2198808"/>
              <a:gd name="connsiteY3066" fmla="*/ 351690 h 1624467"/>
              <a:gd name="connsiteX3067" fmla="*/ 2109811 w 2198808"/>
              <a:gd name="connsiteY3067" fmla="*/ 604876 h 1624467"/>
              <a:gd name="connsiteX3068" fmla="*/ 2093176 w 2198808"/>
              <a:gd name="connsiteY3068" fmla="*/ 585607 h 1624467"/>
              <a:gd name="connsiteX3069" fmla="*/ 2109811 w 2198808"/>
              <a:gd name="connsiteY3069" fmla="*/ 604876 h 1624467"/>
              <a:gd name="connsiteX3070" fmla="*/ 1424324 w 2198808"/>
              <a:gd name="connsiteY3070" fmla="*/ 1482972 h 1624467"/>
              <a:gd name="connsiteX3071" fmla="*/ 1435674 w 2198808"/>
              <a:gd name="connsiteY3071" fmla="*/ 1481511 h 1624467"/>
              <a:gd name="connsiteX3072" fmla="*/ 1436915 w 2198808"/>
              <a:gd name="connsiteY3072" fmla="*/ 1479336 h 1624467"/>
              <a:gd name="connsiteX3073" fmla="*/ 1436354 w 2198808"/>
              <a:gd name="connsiteY3073" fmla="*/ 1476379 h 1624467"/>
              <a:gd name="connsiteX3074" fmla="*/ 1432616 w 2198808"/>
              <a:gd name="connsiteY3074" fmla="*/ 1475971 h 1624467"/>
              <a:gd name="connsiteX3075" fmla="*/ 1424324 w 2198808"/>
              <a:gd name="connsiteY3075" fmla="*/ 1482972 h 1624467"/>
              <a:gd name="connsiteX3076" fmla="*/ 1385547 w 2198808"/>
              <a:gd name="connsiteY3076" fmla="*/ 172812 h 1624467"/>
              <a:gd name="connsiteX3077" fmla="*/ 1392123 w 2198808"/>
              <a:gd name="connsiteY3077" fmla="*/ 163347 h 1624467"/>
              <a:gd name="connsiteX3078" fmla="*/ 1375369 w 2198808"/>
              <a:gd name="connsiteY3078" fmla="*/ 163347 h 1624467"/>
              <a:gd name="connsiteX3079" fmla="*/ 1384731 w 2198808"/>
              <a:gd name="connsiteY3079" fmla="*/ 169159 h 1624467"/>
              <a:gd name="connsiteX3080" fmla="*/ 1384171 w 2198808"/>
              <a:gd name="connsiteY3080" fmla="*/ 170977 h 1624467"/>
              <a:gd name="connsiteX3081" fmla="*/ 1373907 w 2198808"/>
              <a:gd name="connsiteY3081" fmla="*/ 172166 h 1624467"/>
              <a:gd name="connsiteX3082" fmla="*/ 1373907 w 2198808"/>
              <a:gd name="connsiteY3082" fmla="*/ 172812 h 1624467"/>
              <a:gd name="connsiteX3083" fmla="*/ 1385547 w 2198808"/>
              <a:gd name="connsiteY3083" fmla="*/ 172812 h 1624467"/>
              <a:gd name="connsiteX3084" fmla="*/ 113246 w 2198808"/>
              <a:gd name="connsiteY3084" fmla="*/ 881477 h 1624467"/>
              <a:gd name="connsiteX3085" fmla="*/ 111921 w 2198808"/>
              <a:gd name="connsiteY3085" fmla="*/ 879880 h 1624467"/>
              <a:gd name="connsiteX3086" fmla="*/ 97375 w 2198808"/>
              <a:gd name="connsiteY3086" fmla="*/ 890025 h 1624467"/>
              <a:gd name="connsiteX3087" fmla="*/ 108998 w 2198808"/>
              <a:gd name="connsiteY3087" fmla="*/ 893474 h 1624467"/>
              <a:gd name="connsiteX3088" fmla="*/ 106874 w 2198808"/>
              <a:gd name="connsiteY3088" fmla="*/ 886728 h 1624467"/>
              <a:gd name="connsiteX3089" fmla="*/ 113246 w 2198808"/>
              <a:gd name="connsiteY3089" fmla="*/ 881477 h 1624467"/>
              <a:gd name="connsiteX3090" fmla="*/ 1120194 w 2198808"/>
              <a:gd name="connsiteY3090" fmla="*/ 1366847 h 1624467"/>
              <a:gd name="connsiteX3091" fmla="*/ 1139244 w 2198808"/>
              <a:gd name="connsiteY3091" fmla="*/ 1365453 h 1624467"/>
              <a:gd name="connsiteX3092" fmla="*/ 1120194 w 2198808"/>
              <a:gd name="connsiteY3092" fmla="*/ 1366847 h 1624467"/>
              <a:gd name="connsiteX3093" fmla="*/ 2109641 w 2198808"/>
              <a:gd name="connsiteY3093" fmla="*/ 849158 h 1624467"/>
              <a:gd name="connsiteX3094" fmla="*/ 2097084 w 2198808"/>
              <a:gd name="connsiteY3094" fmla="*/ 851894 h 1624467"/>
              <a:gd name="connsiteX3095" fmla="*/ 2099531 w 2198808"/>
              <a:gd name="connsiteY3095" fmla="*/ 855173 h 1624467"/>
              <a:gd name="connsiteX3096" fmla="*/ 2114366 w 2198808"/>
              <a:gd name="connsiteY3096" fmla="*/ 856329 h 1624467"/>
              <a:gd name="connsiteX3097" fmla="*/ 2115130 w 2198808"/>
              <a:gd name="connsiteY3097" fmla="*/ 854341 h 1624467"/>
              <a:gd name="connsiteX3098" fmla="*/ 2109641 w 2198808"/>
              <a:gd name="connsiteY3098" fmla="*/ 849158 h 1624467"/>
              <a:gd name="connsiteX3099" fmla="*/ 1086295 w 2198808"/>
              <a:gd name="connsiteY3099" fmla="*/ 1367713 h 1624467"/>
              <a:gd name="connsiteX3100" fmla="*/ 1109371 w 2198808"/>
              <a:gd name="connsiteY3100" fmla="*/ 1366965 h 1624467"/>
              <a:gd name="connsiteX3101" fmla="*/ 1086295 w 2198808"/>
              <a:gd name="connsiteY3101" fmla="*/ 1367713 h 1624467"/>
              <a:gd name="connsiteX3102" fmla="*/ 253365 w 2198808"/>
              <a:gd name="connsiteY3102" fmla="*/ 577315 h 1624467"/>
              <a:gd name="connsiteX3103" fmla="*/ 261113 w 2198808"/>
              <a:gd name="connsiteY3103" fmla="*/ 574341 h 1624467"/>
              <a:gd name="connsiteX3104" fmla="*/ 266092 w 2198808"/>
              <a:gd name="connsiteY3104" fmla="*/ 567255 h 1624467"/>
              <a:gd name="connsiteX3105" fmla="*/ 257035 w 2198808"/>
              <a:gd name="connsiteY3105" fmla="*/ 570178 h 1624467"/>
              <a:gd name="connsiteX3106" fmla="*/ 253365 w 2198808"/>
              <a:gd name="connsiteY3106" fmla="*/ 577315 h 1624467"/>
              <a:gd name="connsiteX3107" fmla="*/ 1440687 w 2198808"/>
              <a:gd name="connsiteY3107" fmla="*/ 1515835 h 1624467"/>
              <a:gd name="connsiteX3108" fmla="*/ 1439957 w 2198808"/>
              <a:gd name="connsiteY3108" fmla="*/ 1513711 h 1624467"/>
              <a:gd name="connsiteX3109" fmla="*/ 1438241 w 2198808"/>
              <a:gd name="connsiteY3109" fmla="*/ 1502564 h 1624467"/>
              <a:gd name="connsiteX3110" fmla="*/ 1438207 w 2198808"/>
              <a:gd name="connsiteY3110" fmla="*/ 1492726 h 1624467"/>
              <a:gd name="connsiteX3111" fmla="*/ 1432599 w 2198808"/>
              <a:gd name="connsiteY3111" fmla="*/ 1514969 h 1624467"/>
              <a:gd name="connsiteX3112" fmla="*/ 1440687 w 2198808"/>
              <a:gd name="connsiteY3112" fmla="*/ 1515835 h 1624467"/>
              <a:gd name="connsiteX3113" fmla="*/ 251920 w 2198808"/>
              <a:gd name="connsiteY3113" fmla="*/ 1040050 h 1624467"/>
              <a:gd name="connsiteX3114" fmla="*/ 232260 w 2198808"/>
              <a:gd name="connsiteY3114" fmla="*/ 1049192 h 1624467"/>
              <a:gd name="connsiteX3115" fmla="*/ 232804 w 2198808"/>
              <a:gd name="connsiteY3115" fmla="*/ 1052471 h 1624467"/>
              <a:gd name="connsiteX3116" fmla="*/ 251920 w 2198808"/>
              <a:gd name="connsiteY3116" fmla="*/ 1040050 h 1624467"/>
              <a:gd name="connsiteX3117" fmla="*/ 340145 w 2198808"/>
              <a:gd name="connsiteY3117" fmla="*/ 364859 h 1624467"/>
              <a:gd name="connsiteX3118" fmla="*/ 352753 w 2198808"/>
              <a:gd name="connsiteY3118" fmla="*/ 371198 h 1624467"/>
              <a:gd name="connsiteX3119" fmla="*/ 348844 w 2198808"/>
              <a:gd name="connsiteY3119" fmla="*/ 361767 h 1624467"/>
              <a:gd name="connsiteX3120" fmla="*/ 340145 w 2198808"/>
              <a:gd name="connsiteY3120" fmla="*/ 364859 h 1624467"/>
              <a:gd name="connsiteX3121" fmla="*/ 691223 w 2198808"/>
              <a:gd name="connsiteY3121" fmla="*/ 111470 h 1624467"/>
              <a:gd name="connsiteX3122" fmla="*/ 681725 w 2198808"/>
              <a:gd name="connsiteY3122" fmla="*/ 110110 h 1624467"/>
              <a:gd name="connsiteX3123" fmla="*/ 684274 w 2198808"/>
              <a:gd name="connsiteY3123" fmla="*/ 124146 h 1624467"/>
              <a:gd name="connsiteX3124" fmla="*/ 685157 w 2198808"/>
              <a:gd name="connsiteY3124" fmla="*/ 133441 h 1624467"/>
              <a:gd name="connsiteX3125" fmla="*/ 691223 w 2198808"/>
              <a:gd name="connsiteY3125" fmla="*/ 111470 h 1624467"/>
              <a:gd name="connsiteX3126" fmla="*/ 699634 w 2198808"/>
              <a:gd name="connsiteY3126" fmla="*/ 142974 h 1624467"/>
              <a:gd name="connsiteX3127" fmla="*/ 692939 w 2198808"/>
              <a:gd name="connsiteY3127" fmla="*/ 138878 h 1624467"/>
              <a:gd name="connsiteX3128" fmla="*/ 689304 w 2198808"/>
              <a:gd name="connsiteY3128" fmla="*/ 139405 h 1624467"/>
              <a:gd name="connsiteX3129" fmla="*/ 687077 w 2198808"/>
              <a:gd name="connsiteY3129" fmla="*/ 150280 h 1624467"/>
              <a:gd name="connsiteX3130" fmla="*/ 699634 w 2198808"/>
              <a:gd name="connsiteY3130" fmla="*/ 142974 h 1624467"/>
              <a:gd name="connsiteX3131" fmla="*/ 2070236 w 2198808"/>
              <a:gd name="connsiteY3131" fmla="*/ 489736 h 1624467"/>
              <a:gd name="connsiteX3132" fmla="*/ 2083168 w 2198808"/>
              <a:gd name="connsiteY3132" fmla="*/ 491010 h 1624467"/>
              <a:gd name="connsiteX3133" fmla="*/ 2070236 w 2198808"/>
              <a:gd name="connsiteY3133" fmla="*/ 489736 h 1624467"/>
              <a:gd name="connsiteX3134" fmla="*/ 2076472 w 2198808"/>
              <a:gd name="connsiteY3134" fmla="*/ 848036 h 1624467"/>
              <a:gd name="connsiteX3135" fmla="*/ 2092514 w 2198808"/>
              <a:gd name="connsiteY3135" fmla="*/ 851775 h 1624467"/>
              <a:gd name="connsiteX3136" fmla="*/ 2090066 w 2198808"/>
              <a:gd name="connsiteY3136" fmla="*/ 845216 h 1624467"/>
              <a:gd name="connsiteX3137" fmla="*/ 2076472 w 2198808"/>
              <a:gd name="connsiteY3137" fmla="*/ 848036 h 1624467"/>
              <a:gd name="connsiteX3138" fmla="*/ 1803729 w 2198808"/>
              <a:gd name="connsiteY3138" fmla="*/ 1354204 h 1624467"/>
              <a:gd name="connsiteX3139" fmla="*/ 1797424 w 2198808"/>
              <a:gd name="connsiteY3139" fmla="*/ 1338588 h 1624467"/>
              <a:gd name="connsiteX3140" fmla="*/ 1793652 w 2198808"/>
              <a:gd name="connsiteY3140" fmla="*/ 1343023 h 1624467"/>
              <a:gd name="connsiteX3141" fmla="*/ 1803729 w 2198808"/>
              <a:gd name="connsiteY3141" fmla="*/ 1354204 h 1624467"/>
              <a:gd name="connsiteX3142" fmla="*/ 359924 w 2198808"/>
              <a:gd name="connsiteY3142" fmla="*/ 1341681 h 1624467"/>
              <a:gd name="connsiteX3143" fmla="*/ 346398 w 2198808"/>
              <a:gd name="connsiteY3143" fmla="*/ 1343057 h 1624467"/>
              <a:gd name="connsiteX3144" fmla="*/ 359924 w 2198808"/>
              <a:gd name="connsiteY3144" fmla="*/ 1341681 h 1624467"/>
              <a:gd name="connsiteX3145" fmla="*/ 339040 w 2198808"/>
              <a:gd name="connsiteY3145" fmla="*/ 400934 h 1624467"/>
              <a:gd name="connsiteX3146" fmla="*/ 329134 w 2198808"/>
              <a:gd name="connsiteY3146" fmla="*/ 413135 h 1624467"/>
              <a:gd name="connsiteX3147" fmla="*/ 337171 w 2198808"/>
              <a:gd name="connsiteY3147" fmla="*/ 416108 h 1624467"/>
              <a:gd name="connsiteX3148" fmla="*/ 338055 w 2198808"/>
              <a:gd name="connsiteY3148" fmla="*/ 414664 h 1624467"/>
              <a:gd name="connsiteX3149" fmla="*/ 334657 w 2198808"/>
              <a:gd name="connsiteY3149" fmla="*/ 409566 h 1624467"/>
              <a:gd name="connsiteX3150" fmla="*/ 339040 w 2198808"/>
              <a:gd name="connsiteY3150" fmla="*/ 400934 h 1624467"/>
              <a:gd name="connsiteX3151" fmla="*/ 119550 w 2198808"/>
              <a:gd name="connsiteY3151" fmla="*/ 860101 h 1624467"/>
              <a:gd name="connsiteX3152" fmla="*/ 114861 w 2198808"/>
              <a:gd name="connsiteY3152" fmla="*/ 871095 h 1624467"/>
              <a:gd name="connsiteX3153" fmla="*/ 119550 w 2198808"/>
              <a:gd name="connsiteY3153" fmla="*/ 860101 h 1624467"/>
              <a:gd name="connsiteX3154" fmla="*/ 1217272 w 2198808"/>
              <a:gd name="connsiteY3154" fmla="*/ 1361324 h 1624467"/>
              <a:gd name="connsiteX3155" fmla="*/ 1199991 w 2198808"/>
              <a:gd name="connsiteY3155" fmla="*/ 1352420 h 1624467"/>
              <a:gd name="connsiteX3156" fmla="*/ 1206635 w 2198808"/>
              <a:gd name="connsiteY3156" fmla="*/ 1358231 h 1624467"/>
              <a:gd name="connsiteX3157" fmla="*/ 1217272 w 2198808"/>
              <a:gd name="connsiteY3157" fmla="*/ 1361324 h 1624467"/>
              <a:gd name="connsiteX3158" fmla="*/ 1554944 w 2198808"/>
              <a:gd name="connsiteY3158" fmla="*/ 1335241 h 1624467"/>
              <a:gd name="connsiteX3159" fmla="*/ 1562862 w 2198808"/>
              <a:gd name="connsiteY3159" fmla="*/ 1324502 h 1624467"/>
              <a:gd name="connsiteX3160" fmla="*/ 1554927 w 2198808"/>
              <a:gd name="connsiteY3160" fmla="*/ 1326864 h 1624467"/>
              <a:gd name="connsiteX3161" fmla="*/ 1554944 w 2198808"/>
              <a:gd name="connsiteY3161" fmla="*/ 1335241 h 1624467"/>
              <a:gd name="connsiteX3162" fmla="*/ 276186 w 2198808"/>
              <a:gd name="connsiteY3162" fmla="*/ 436295 h 1624467"/>
              <a:gd name="connsiteX3163" fmla="*/ 274911 w 2198808"/>
              <a:gd name="connsiteY3163" fmla="*/ 434919 h 1624467"/>
              <a:gd name="connsiteX3164" fmla="*/ 259975 w 2198808"/>
              <a:gd name="connsiteY3164" fmla="*/ 448632 h 1624467"/>
              <a:gd name="connsiteX3165" fmla="*/ 261266 w 2198808"/>
              <a:gd name="connsiteY3165" fmla="*/ 450042 h 1624467"/>
              <a:gd name="connsiteX3166" fmla="*/ 276186 w 2198808"/>
              <a:gd name="connsiteY3166" fmla="*/ 436295 h 1624467"/>
              <a:gd name="connsiteX3167" fmla="*/ 225922 w 2198808"/>
              <a:gd name="connsiteY3167" fmla="*/ 580373 h 1624467"/>
              <a:gd name="connsiteX3168" fmla="*/ 225922 w 2198808"/>
              <a:gd name="connsiteY3168" fmla="*/ 566677 h 1624467"/>
              <a:gd name="connsiteX3169" fmla="*/ 225922 w 2198808"/>
              <a:gd name="connsiteY3169" fmla="*/ 580373 h 1624467"/>
              <a:gd name="connsiteX3170" fmla="*/ 648657 w 2198808"/>
              <a:gd name="connsiteY3170" fmla="*/ 166814 h 1624467"/>
              <a:gd name="connsiteX3171" fmla="*/ 654061 w 2198808"/>
              <a:gd name="connsiteY3171" fmla="*/ 181444 h 1624467"/>
              <a:gd name="connsiteX3172" fmla="*/ 655574 w 2198808"/>
              <a:gd name="connsiteY3172" fmla="*/ 178233 h 1624467"/>
              <a:gd name="connsiteX3173" fmla="*/ 648657 w 2198808"/>
              <a:gd name="connsiteY3173" fmla="*/ 166814 h 1624467"/>
              <a:gd name="connsiteX3174" fmla="*/ 1911477 w 2198808"/>
              <a:gd name="connsiteY3174" fmla="*/ 1175071 h 1624467"/>
              <a:gd name="connsiteX3175" fmla="*/ 1897628 w 2198808"/>
              <a:gd name="connsiteY3175" fmla="*/ 1180441 h 1624467"/>
              <a:gd name="connsiteX3176" fmla="*/ 1905853 w 2198808"/>
              <a:gd name="connsiteY3176" fmla="*/ 1176023 h 1624467"/>
              <a:gd name="connsiteX3177" fmla="*/ 1908758 w 2198808"/>
              <a:gd name="connsiteY3177" fmla="*/ 1182480 h 1624467"/>
              <a:gd name="connsiteX3178" fmla="*/ 1910662 w 2198808"/>
              <a:gd name="connsiteY3178" fmla="*/ 1181188 h 1624467"/>
              <a:gd name="connsiteX3179" fmla="*/ 1911477 w 2198808"/>
              <a:gd name="connsiteY3179" fmla="*/ 1175071 h 1624467"/>
              <a:gd name="connsiteX3180" fmla="*/ 1488759 w 2198808"/>
              <a:gd name="connsiteY3180" fmla="*/ 1423686 h 1624467"/>
              <a:gd name="connsiteX3181" fmla="*/ 1481435 w 2198808"/>
              <a:gd name="connsiteY3181" fmla="*/ 1406405 h 1624467"/>
              <a:gd name="connsiteX3182" fmla="*/ 1488759 w 2198808"/>
              <a:gd name="connsiteY3182" fmla="*/ 1423686 h 1624467"/>
              <a:gd name="connsiteX3183" fmla="*/ 163951 w 2198808"/>
              <a:gd name="connsiteY3183" fmla="*/ 1048427 h 1624467"/>
              <a:gd name="connsiteX3184" fmla="*/ 149847 w 2198808"/>
              <a:gd name="connsiteY3184" fmla="*/ 1058962 h 1624467"/>
              <a:gd name="connsiteX3185" fmla="*/ 163951 w 2198808"/>
              <a:gd name="connsiteY3185" fmla="*/ 1048427 h 1624467"/>
              <a:gd name="connsiteX3186" fmla="*/ 226245 w 2198808"/>
              <a:gd name="connsiteY3186" fmla="*/ 955513 h 1624467"/>
              <a:gd name="connsiteX3187" fmla="*/ 224512 w 2198808"/>
              <a:gd name="connsiteY3187" fmla="*/ 953916 h 1624467"/>
              <a:gd name="connsiteX3188" fmla="*/ 213399 w 2198808"/>
              <a:gd name="connsiteY3188" fmla="*/ 968342 h 1624467"/>
              <a:gd name="connsiteX3189" fmla="*/ 226245 w 2198808"/>
              <a:gd name="connsiteY3189" fmla="*/ 955513 h 1624467"/>
              <a:gd name="connsiteX3190" fmla="*/ 682200 w 2198808"/>
              <a:gd name="connsiteY3190" fmla="*/ 90620 h 1624467"/>
              <a:gd name="connsiteX3191" fmla="*/ 684341 w 2198808"/>
              <a:gd name="connsiteY3191" fmla="*/ 104197 h 1624467"/>
              <a:gd name="connsiteX3192" fmla="*/ 682200 w 2198808"/>
              <a:gd name="connsiteY3192" fmla="*/ 90620 h 1624467"/>
              <a:gd name="connsiteX3193" fmla="*/ 1315335 w 2198808"/>
              <a:gd name="connsiteY3193" fmla="*/ 1536294 h 1624467"/>
              <a:gd name="connsiteX3194" fmla="*/ 1309693 w 2198808"/>
              <a:gd name="connsiteY3194" fmla="*/ 1524960 h 1624467"/>
              <a:gd name="connsiteX3195" fmla="*/ 1307535 w 2198808"/>
              <a:gd name="connsiteY3195" fmla="*/ 1533252 h 1624467"/>
              <a:gd name="connsiteX3196" fmla="*/ 1309727 w 2198808"/>
              <a:gd name="connsiteY3196" fmla="*/ 1538061 h 1624467"/>
              <a:gd name="connsiteX3197" fmla="*/ 1315335 w 2198808"/>
              <a:gd name="connsiteY3197" fmla="*/ 1536294 h 1624467"/>
              <a:gd name="connsiteX3198" fmla="*/ 1593721 w 2198808"/>
              <a:gd name="connsiteY3198" fmla="*/ 1322513 h 1624467"/>
              <a:gd name="connsiteX3199" fmla="*/ 1607994 w 2198808"/>
              <a:gd name="connsiteY3199" fmla="*/ 1317569 h 1624467"/>
              <a:gd name="connsiteX3200" fmla="*/ 1594757 w 2198808"/>
              <a:gd name="connsiteY3200" fmla="*/ 1319302 h 1624467"/>
              <a:gd name="connsiteX3201" fmla="*/ 1593721 w 2198808"/>
              <a:gd name="connsiteY3201" fmla="*/ 1322513 h 1624467"/>
              <a:gd name="connsiteX3202" fmla="*/ 1094893 w 2198808"/>
              <a:gd name="connsiteY3202" fmla="*/ 1409327 h 1624467"/>
              <a:gd name="connsiteX3203" fmla="*/ 1116695 w 2198808"/>
              <a:gd name="connsiteY3203" fmla="*/ 1412845 h 1624467"/>
              <a:gd name="connsiteX3204" fmla="*/ 1116864 w 2198808"/>
              <a:gd name="connsiteY3204" fmla="*/ 1410823 h 1624467"/>
              <a:gd name="connsiteX3205" fmla="*/ 1094893 w 2198808"/>
              <a:gd name="connsiteY3205" fmla="*/ 1409327 h 1624467"/>
              <a:gd name="connsiteX3206" fmla="*/ 291920 w 2198808"/>
              <a:gd name="connsiteY3206" fmla="*/ 1084995 h 1624467"/>
              <a:gd name="connsiteX3207" fmla="*/ 282014 w 2198808"/>
              <a:gd name="connsiteY3207" fmla="*/ 1088631 h 1624467"/>
              <a:gd name="connsiteX3208" fmla="*/ 278853 w 2198808"/>
              <a:gd name="connsiteY3208" fmla="*/ 1095207 h 1624467"/>
              <a:gd name="connsiteX3209" fmla="*/ 286160 w 2198808"/>
              <a:gd name="connsiteY3209" fmla="*/ 1086014 h 1624467"/>
              <a:gd name="connsiteX3210" fmla="*/ 291920 w 2198808"/>
              <a:gd name="connsiteY3210" fmla="*/ 1084995 h 1624467"/>
              <a:gd name="connsiteX3211" fmla="*/ 1470441 w 2198808"/>
              <a:gd name="connsiteY3211" fmla="*/ 1444688 h 1624467"/>
              <a:gd name="connsiteX3212" fmla="*/ 1468113 w 2198808"/>
              <a:gd name="connsiteY3212" fmla="*/ 1448410 h 1624467"/>
              <a:gd name="connsiteX3213" fmla="*/ 1474740 w 2198808"/>
              <a:gd name="connsiteY3213" fmla="*/ 1459047 h 1624467"/>
              <a:gd name="connsiteX3214" fmla="*/ 1476677 w 2198808"/>
              <a:gd name="connsiteY3214" fmla="*/ 1457993 h 1624467"/>
              <a:gd name="connsiteX3215" fmla="*/ 1470441 w 2198808"/>
              <a:gd name="connsiteY3215" fmla="*/ 1444688 h 1624467"/>
              <a:gd name="connsiteX3216" fmla="*/ 1440959 w 2198808"/>
              <a:gd name="connsiteY3216" fmla="*/ 1535325 h 1624467"/>
              <a:gd name="connsiteX3217" fmla="*/ 1438920 w 2198808"/>
              <a:gd name="connsiteY3217" fmla="*/ 1521715 h 1624467"/>
              <a:gd name="connsiteX3218" fmla="*/ 1440959 w 2198808"/>
              <a:gd name="connsiteY3218" fmla="*/ 1535325 h 1624467"/>
              <a:gd name="connsiteX3219" fmla="*/ 1022727 w 2198808"/>
              <a:gd name="connsiteY3219" fmla="*/ 151912 h 1624467"/>
              <a:gd name="connsiteX3220" fmla="*/ 1012565 w 2198808"/>
              <a:gd name="connsiteY3220" fmla="*/ 152914 h 1624467"/>
              <a:gd name="connsiteX3221" fmla="*/ 1019294 w 2198808"/>
              <a:gd name="connsiteY3221" fmla="*/ 156907 h 1624467"/>
              <a:gd name="connsiteX3222" fmla="*/ 1022727 w 2198808"/>
              <a:gd name="connsiteY3222" fmla="*/ 151912 h 1624467"/>
              <a:gd name="connsiteX3223" fmla="*/ 773211 w 2198808"/>
              <a:gd name="connsiteY3223" fmla="*/ 86168 h 1624467"/>
              <a:gd name="connsiteX3224" fmla="*/ 777596 w 2198808"/>
              <a:gd name="connsiteY3224" fmla="*/ 76313 h 1624467"/>
              <a:gd name="connsiteX3225" fmla="*/ 768521 w 2198808"/>
              <a:gd name="connsiteY3225" fmla="*/ 79371 h 1624467"/>
              <a:gd name="connsiteX3226" fmla="*/ 773211 w 2198808"/>
              <a:gd name="connsiteY3226" fmla="*/ 86168 h 1624467"/>
              <a:gd name="connsiteX3227" fmla="*/ 170816 w 2198808"/>
              <a:gd name="connsiteY3227" fmla="*/ 785012 h 1624467"/>
              <a:gd name="connsiteX3228" fmla="*/ 188030 w 2198808"/>
              <a:gd name="connsiteY3228" fmla="*/ 769226 h 1624467"/>
              <a:gd name="connsiteX3229" fmla="*/ 186466 w 2198808"/>
              <a:gd name="connsiteY3229" fmla="*/ 767680 h 1624467"/>
              <a:gd name="connsiteX3230" fmla="*/ 170816 w 2198808"/>
              <a:gd name="connsiteY3230" fmla="*/ 785012 h 1624467"/>
              <a:gd name="connsiteX3231" fmla="*/ 355795 w 2198808"/>
              <a:gd name="connsiteY3231" fmla="*/ 415089 h 1624467"/>
              <a:gd name="connsiteX3232" fmla="*/ 346347 w 2198808"/>
              <a:gd name="connsiteY3232" fmla="*/ 415293 h 1624467"/>
              <a:gd name="connsiteX3233" fmla="*/ 351615 w 2198808"/>
              <a:gd name="connsiteY3233" fmla="*/ 423942 h 1624467"/>
              <a:gd name="connsiteX3234" fmla="*/ 355795 w 2198808"/>
              <a:gd name="connsiteY3234" fmla="*/ 415089 h 1624467"/>
              <a:gd name="connsiteX3235" fmla="*/ 1767756 w 2198808"/>
              <a:gd name="connsiteY3235" fmla="*/ 1263108 h 1624467"/>
              <a:gd name="connsiteX3236" fmla="*/ 1764578 w 2198808"/>
              <a:gd name="connsiteY3236" fmla="*/ 1274102 h 1624467"/>
              <a:gd name="connsiteX3237" fmla="*/ 1767756 w 2198808"/>
              <a:gd name="connsiteY3237" fmla="*/ 1263108 h 1624467"/>
              <a:gd name="connsiteX3238" fmla="*/ 1806447 w 2198808"/>
              <a:gd name="connsiteY3238" fmla="*/ 1301222 h 1624467"/>
              <a:gd name="connsiteX3239" fmla="*/ 1810848 w 2198808"/>
              <a:gd name="connsiteY3239" fmla="*/ 1313983 h 1624467"/>
              <a:gd name="connsiteX3240" fmla="*/ 1806447 w 2198808"/>
              <a:gd name="connsiteY3240" fmla="*/ 1301222 h 1624467"/>
              <a:gd name="connsiteX3241" fmla="*/ 2085410 w 2198808"/>
              <a:gd name="connsiteY3241" fmla="*/ 599014 h 1624467"/>
              <a:gd name="connsiteX3242" fmla="*/ 2086804 w 2198808"/>
              <a:gd name="connsiteY3242" fmla="*/ 597348 h 1624467"/>
              <a:gd name="connsiteX3243" fmla="*/ 2080194 w 2198808"/>
              <a:gd name="connsiteY3243" fmla="*/ 591877 h 1624467"/>
              <a:gd name="connsiteX3244" fmla="*/ 2076099 w 2198808"/>
              <a:gd name="connsiteY3244" fmla="*/ 593559 h 1624467"/>
              <a:gd name="connsiteX3245" fmla="*/ 2078257 w 2198808"/>
              <a:gd name="connsiteY3245" fmla="*/ 597298 h 1624467"/>
              <a:gd name="connsiteX3246" fmla="*/ 2085410 w 2198808"/>
              <a:gd name="connsiteY3246" fmla="*/ 599014 h 1624467"/>
              <a:gd name="connsiteX3247" fmla="*/ 2090202 w 2198808"/>
              <a:gd name="connsiteY3247" fmla="*/ 179745 h 1624467"/>
              <a:gd name="connsiteX3248" fmla="*/ 2102964 w 2198808"/>
              <a:gd name="connsiteY3248" fmla="*/ 178691 h 1624467"/>
              <a:gd name="connsiteX3249" fmla="*/ 2090202 w 2198808"/>
              <a:gd name="connsiteY3249" fmla="*/ 179745 h 1624467"/>
              <a:gd name="connsiteX3250" fmla="*/ 211733 w 2198808"/>
              <a:gd name="connsiteY3250" fmla="*/ 1019778 h 1624467"/>
              <a:gd name="connsiteX3251" fmla="*/ 225327 w 2198808"/>
              <a:gd name="connsiteY3251" fmla="*/ 1008699 h 1624467"/>
              <a:gd name="connsiteX3252" fmla="*/ 211733 w 2198808"/>
              <a:gd name="connsiteY3252" fmla="*/ 1019778 h 1624467"/>
              <a:gd name="connsiteX3253" fmla="*/ 1620687 w 2198808"/>
              <a:gd name="connsiteY3253" fmla="*/ 1337433 h 1624467"/>
              <a:gd name="connsiteX3254" fmla="*/ 1606567 w 2198808"/>
              <a:gd name="connsiteY3254" fmla="*/ 1329243 h 1624467"/>
              <a:gd name="connsiteX3255" fmla="*/ 1607246 w 2198808"/>
              <a:gd name="connsiteY3255" fmla="*/ 1333032 h 1624467"/>
              <a:gd name="connsiteX3256" fmla="*/ 1614859 w 2198808"/>
              <a:gd name="connsiteY3256" fmla="*/ 1339030 h 1624467"/>
              <a:gd name="connsiteX3257" fmla="*/ 1620687 w 2198808"/>
              <a:gd name="connsiteY3257" fmla="*/ 1337433 h 1624467"/>
              <a:gd name="connsiteX3258" fmla="*/ 568572 w 2198808"/>
              <a:gd name="connsiteY3258" fmla="*/ 291215 h 1624467"/>
              <a:gd name="connsiteX3259" fmla="*/ 560365 w 2198808"/>
              <a:gd name="connsiteY3259" fmla="*/ 295157 h 1624467"/>
              <a:gd name="connsiteX3260" fmla="*/ 561045 w 2198808"/>
              <a:gd name="connsiteY3260" fmla="*/ 301138 h 1624467"/>
              <a:gd name="connsiteX3261" fmla="*/ 568572 w 2198808"/>
              <a:gd name="connsiteY3261" fmla="*/ 291215 h 1624467"/>
              <a:gd name="connsiteX3262" fmla="*/ 451716 w 2198808"/>
              <a:gd name="connsiteY3262" fmla="*/ 332064 h 1624467"/>
              <a:gd name="connsiteX3263" fmla="*/ 451054 w 2198808"/>
              <a:gd name="connsiteY3263" fmla="*/ 330229 h 1624467"/>
              <a:gd name="connsiteX3264" fmla="*/ 437409 w 2198808"/>
              <a:gd name="connsiteY3264" fmla="*/ 333933 h 1624467"/>
              <a:gd name="connsiteX3265" fmla="*/ 435573 w 2198808"/>
              <a:gd name="connsiteY3265" fmla="*/ 335395 h 1624467"/>
              <a:gd name="connsiteX3266" fmla="*/ 451716 w 2198808"/>
              <a:gd name="connsiteY3266" fmla="*/ 332064 h 1624467"/>
              <a:gd name="connsiteX3267" fmla="*/ 1173890 w 2198808"/>
              <a:gd name="connsiteY3267" fmla="*/ 165471 h 1624467"/>
              <a:gd name="connsiteX3268" fmla="*/ 1162574 w 2198808"/>
              <a:gd name="connsiteY3268" fmla="*/ 164163 h 1624467"/>
              <a:gd name="connsiteX3269" fmla="*/ 1173890 w 2198808"/>
              <a:gd name="connsiteY3269" fmla="*/ 165471 h 1624467"/>
              <a:gd name="connsiteX3270" fmla="*/ 231054 w 2198808"/>
              <a:gd name="connsiteY3270" fmla="*/ 824927 h 1624467"/>
              <a:gd name="connsiteX3271" fmla="*/ 225123 w 2198808"/>
              <a:gd name="connsiteY3271" fmla="*/ 835445 h 1624467"/>
              <a:gd name="connsiteX3272" fmla="*/ 231054 w 2198808"/>
              <a:gd name="connsiteY3272" fmla="*/ 824927 h 1624467"/>
              <a:gd name="connsiteX3273" fmla="*/ 226551 w 2198808"/>
              <a:gd name="connsiteY3273" fmla="*/ 652489 h 1624467"/>
              <a:gd name="connsiteX3274" fmla="*/ 224376 w 2198808"/>
              <a:gd name="connsiteY3274" fmla="*/ 651758 h 1624467"/>
              <a:gd name="connsiteX3275" fmla="*/ 219176 w 2198808"/>
              <a:gd name="connsiteY3275" fmla="*/ 655649 h 1624467"/>
              <a:gd name="connsiteX3276" fmla="*/ 221063 w 2198808"/>
              <a:gd name="connsiteY3276" fmla="*/ 660118 h 1624467"/>
              <a:gd name="connsiteX3277" fmla="*/ 225770 w 2198808"/>
              <a:gd name="connsiteY3277" fmla="*/ 657077 h 1624467"/>
              <a:gd name="connsiteX3278" fmla="*/ 226551 w 2198808"/>
              <a:gd name="connsiteY3278" fmla="*/ 652489 h 1624467"/>
              <a:gd name="connsiteX3279" fmla="*/ 639635 w 2198808"/>
              <a:gd name="connsiteY3279" fmla="*/ 207307 h 1624467"/>
              <a:gd name="connsiteX3280" fmla="*/ 641996 w 2198808"/>
              <a:gd name="connsiteY3280" fmla="*/ 219303 h 1624467"/>
              <a:gd name="connsiteX3281" fmla="*/ 639635 w 2198808"/>
              <a:gd name="connsiteY3281" fmla="*/ 207307 h 1624467"/>
              <a:gd name="connsiteX3282" fmla="*/ 2096404 w 2198808"/>
              <a:gd name="connsiteY3282" fmla="*/ 842225 h 1624467"/>
              <a:gd name="connsiteX3283" fmla="*/ 2105954 w 2198808"/>
              <a:gd name="connsiteY3283" fmla="*/ 840135 h 1624467"/>
              <a:gd name="connsiteX3284" fmla="*/ 2094926 w 2198808"/>
              <a:gd name="connsiteY3284" fmla="*/ 836974 h 1624467"/>
              <a:gd name="connsiteX3285" fmla="*/ 2096404 w 2198808"/>
              <a:gd name="connsiteY3285" fmla="*/ 842225 h 1624467"/>
              <a:gd name="connsiteX3286" fmla="*/ 1154333 w 2198808"/>
              <a:gd name="connsiteY3286" fmla="*/ 164384 h 1624467"/>
              <a:gd name="connsiteX3287" fmla="*/ 1154281 w 2198808"/>
              <a:gd name="connsiteY3287" fmla="*/ 163262 h 1624467"/>
              <a:gd name="connsiteX3288" fmla="*/ 1129320 w 2198808"/>
              <a:gd name="connsiteY3288" fmla="*/ 163262 h 1624467"/>
              <a:gd name="connsiteX3289" fmla="*/ 1129354 w 2198808"/>
              <a:gd name="connsiteY3289" fmla="*/ 164384 h 1624467"/>
              <a:gd name="connsiteX3290" fmla="*/ 1154333 w 2198808"/>
              <a:gd name="connsiteY3290" fmla="*/ 164384 h 1624467"/>
              <a:gd name="connsiteX3291" fmla="*/ 1862743 w 2198808"/>
              <a:gd name="connsiteY3291" fmla="*/ 1255037 h 1624467"/>
              <a:gd name="connsiteX3292" fmla="*/ 1858070 w 2198808"/>
              <a:gd name="connsiteY3292" fmla="*/ 1258384 h 1624467"/>
              <a:gd name="connsiteX3293" fmla="*/ 1862743 w 2198808"/>
              <a:gd name="connsiteY3293" fmla="*/ 1266711 h 1624467"/>
              <a:gd name="connsiteX3294" fmla="*/ 1862743 w 2198808"/>
              <a:gd name="connsiteY3294" fmla="*/ 1255037 h 1624467"/>
              <a:gd name="connsiteX3295" fmla="*/ 238819 w 2198808"/>
              <a:gd name="connsiteY3295" fmla="*/ 861205 h 1624467"/>
              <a:gd name="connsiteX3296" fmla="*/ 240298 w 2198808"/>
              <a:gd name="connsiteY3296" fmla="*/ 862684 h 1624467"/>
              <a:gd name="connsiteX3297" fmla="*/ 247078 w 2198808"/>
              <a:gd name="connsiteY3297" fmla="*/ 858011 h 1624467"/>
              <a:gd name="connsiteX3298" fmla="*/ 247112 w 2198808"/>
              <a:gd name="connsiteY3298" fmla="*/ 854375 h 1624467"/>
              <a:gd name="connsiteX3299" fmla="*/ 243475 w 2198808"/>
              <a:gd name="connsiteY3299" fmla="*/ 854545 h 1624467"/>
              <a:gd name="connsiteX3300" fmla="*/ 238819 w 2198808"/>
              <a:gd name="connsiteY3300" fmla="*/ 861205 h 1624467"/>
              <a:gd name="connsiteX3301" fmla="*/ 137800 w 2198808"/>
              <a:gd name="connsiteY3301" fmla="*/ 960628 h 1624467"/>
              <a:gd name="connsiteX3302" fmla="*/ 126415 w 2198808"/>
              <a:gd name="connsiteY3302" fmla="*/ 973270 h 1624467"/>
              <a:gd name="connsiteX3303" fmla="*/ 137800 w 2198808"/>
              <a:gd name="connsiteY3303" fmla="*/ 960628 h 1624467"/>
              <a:gd name="connsiteX3304" fmla="*/ 1765682 w 2198808"/>
              <a:gd name="connsiteY3304" fmla="*/ 1418367 h 1624467"/>
              <a:gd name="connsiteX3305" fmla="*/ 1763847 w 2198808"/>
              <a:gd name="connsiteY3305" fmla="*/ 1418809 h 1624467"/>
              <a:gd name="connsiteX3306" fmla="*/ 1767841 w 2198808"/>
              <a:gd name="connsiteY3306" fmla="*/ 1429973 h 1624467"/>
              <a:gd name="connsiteX3307" fmla="*/ 1765682 w 2198808"/>
              <a:gd name="connsiteY3307" fmla="*/ 1418367 h 1624467"/>
              <a:gd name="connsiteX3308" fmla="*/ 671818 w 2198808"/>
              <a:gd name="connsiteY3308" fmla="*/ 173628 h 1624467"/>
              <a:gd name="connsiteX3309" fmla="*/ 670306 w 2198808"/>
              <a:gd name="connsiteY3309" fmla="*/ 162226 h 1624467"/>
              <a:gd name="connsiteX3310" fmla="*/ 671818 w 2198808"/>
              <a:gd name="connsiteY3310" fmla="*/ 173628 h 1624467"/>
              <a:gd name="connsiteX3311" fmla="*/ 1671154 w 2198808"/>
              <a:gd name="connsiteY3311" fmla="*/ 1442632 h 1624467"/>
              <a:gd name="connsiteX3312" fmla="*/ 1672497 w 2198808"/>
              <a:gd name="connsiteY3312" fmla="*/ 1444162 h 1624467"/>
              <a:gd name="connsiteX3313" fmla="*/ 1678104 w 2198808"/>
              <a:gd name="connsiteY3313" fmla="*/ 1441477 h 1624467"/>
              <a:gd name="connsiteX3314" fmla="*/ 1673924 w 2198808"/>
              <a:gd name="connsiteY3314" fmla="*/ 1435835 h 1624467"/>
              <a:gd name="connsiteX3315" fmla="*/ 1671154 w 2198808"/>
              <a:gd name="connsiteY3315" fmla="*/ 1442632 h 1624467"/>
              <a:gd name="connsiteX3316" fmla="*/ 244308 w 2198808"/>
              <a:gd name="connsiteY3316" fmla="*/ 451792 h 1624467"/>
              <a:gd name="connsiteX3317" fmla="*/ 245804 w 2198808"/>
              <a:gd name="connsiteY3317" fmla="*/ 453118 h 1624467"/>
              <a:gd name="connsiteX3318" fmla="*/ 253841 w 2198808"/>
              <a:gd name="connsiteY3318" fmla="*/ 442633 h 1624467"/>
              <a:gd name="connsiteX3319" fmla="*/ 244308 w 2198808"/>
              <a:gd name="connsiteY3319" fmla="*/ 451792 h 1624467"/>
              <a:gd name="connsiteX3320" fmla="*/ 1453466 w 2198808"/>
              <a:gd name="connsiteY3320" fmla="*/ 1463924 h 1624467"/>
              <a:gd name="connsiteX3321" fmla="*/ 1451120 w 2198808"/>
              <a:gd name="connsiteY3321" fmla="*/ 1451349 h 1624467"/>
              <a:gd name="connsiteX3322" fmla="*/ 1453466 w 2198808"/>
              <a:gd name="connsiteY3322" fmla="*/ 1463924 h 1624467"/>
              <a:gd name="connsiteX3323" fmla="*/ 2114773 w 2198808"/>
              <a:gd name="connsiteY3323" fmla="*/ 793100 h 1624467"/>
              <a:gd name="connsiteX3324" fmla="*/ 2112666 w 2198808"/>
              <a:gd name="connsiteY3324" fmla="*/ 792930 h 1624467"/>
              <a:gd name="connsiteX3325" fmla="*/ 2112480 w 2198808"/>
              <a:gd name="connsiteY3325" fmla="*/ 797213 h 1624467"/>
              <a:gd name="connsiteX3326" fmla="*/ 2120772 w 2198808"/>
              <a:gd name="connsiteY3326" fmla="*/ 800356 h 1624467"/>
              <a:gd name="connsiteX3327" fmla="*/ 2114773 w 2198808"/>
              <a:gd name="connsiteY3327" fmla="*/ 793100 h 1624467"/>
              <a:gd name="connsiteX3328" fmla="*/ 193807 w 2198808"/>
              <a:gd name="connsiteY3328" fmla="*/ 753661 h 1624467"/>
              <a:gd name="connsiteX3329" fmla="*/ 179193 w 2198808"/>
              <a:gd name="connsiteY3329" fmla="*/ 751911 h 1624467"/>
              <a:gd name="connsiteX3330" fmla="*/ 193807 w 2198808"/>
              <a:gd name="connsiteY3330" fmla="*/ 753661 h 1624467"/>
              <a:gd name="connsiteX3331" fmla="*/ 100281 w 2198808"/>
              <a:gd name="connsiteY3331" fmla="*/ 900917 h 1624467"/>
              <a:gd name="connsiteX3332" fmla="*/ 90204 w 2198808"/>
              <a:gd name="connsiteY3332" fmla="*/ 899557 h 1624467"/>
              <a:gd name="connsiteX3333" fmla="*/ 88284 w 2198808"/>
              <a:gd name="connsiteY3333" fmla="*/ 903262 h 1624467"/>
              <a:gd name="connsiteX3334" fmla="*/ 91700 w 2198808"/>
              <a:gd name="connsiteY3334" fmla="*/ 904485 h 1624467"/>
              <a:gd name="connsiteX3335" fmla="*/ 100281 w 2198808"/>
              <a:gd name="connsiteY3335" fmla="*/ 900917 h 1624467"/>
              <a:gd name="connsiteX3336" fmla="*/ 171513 w 2198808"/>
              <a:gd name="connsiteY3336" fmla="*/ 928189 h 1624467"/>
              <a:gd name="connsiteX3337" fmla="*/ 165531 w 2198808"/>
              <a:gd name="connsiteY3337" fmla="*/ 937790 h 1624467"/>
              <a:gd name="connsiteX3338" fmla="*/ 171513 w 2198808"/>
              <a:gd name="connsiteY3338" fmla="*/ 928189 h 1624467"/>
              <a:gd name="connsiteX3339" fmla="*/ 172328 w 2198808"/>
              <a:gd name="connsiteY3339" fmla="*/ 728512 h 1624467"/>
              <a:gd name="connsiteX3340" fmla="*/ 160927 w 2198808"/>
              <a:gd name="connsiteY3340" fmla="*/ 732658 h 1624467"/>
              <a:gd name="connsiteX3341" fmla="*/ 172328 w 2198808"/>
              <a:gd name="connsiteY3341" fmla="*/ 728512 h 1624467"/>
              <a:gd name="connsiteX3342" fmla="*/ 222031 w 2198808"/>
              <a:gd name="connsiteY3342" fmla="*/ 1081647 h 1624467"/>
              <a:gd name="connsiteX3343" fmla="*/ 231819 w 2198808"/>
              <a:gd name="connsiteY3343" fmla="*/ 1081732 h 1624467"/>
              <a:gd name="connsiteX3344" fmla="*/ 227078 w 2198808"/>
              <a:gd name="connsiteY3344" fmla="*/ 1074272 h 1624467"/>
              <a:gd name="connsiteX3345" fmla="*/ 222031 w 2198808"/>
              <a:gd name="connsiteY3345" fmla="*/ 1081647 h 1624467"/>
              <a:gd name="connsiteX3346" fmla="*/ 1072599 w 2198808"/>
              <a:gd name="connsiteY3346" fmla="*/ 1358503 h 1624467"/>
              <a:gd name="connsiteX3347" fmla="*/ 1058564 w 2198808"/>
              <a:gd name="connsiteY3347" fmla="*/ 1356855 h 1624467"/>
              <a:gd name="connsiteX3348" fmla="*/ 1072599 w 2198808"/>
              <a:gd name="connsiteY3348" fmla="*/ 1358503 h 1624467"/>
              <a:gd name="connsiteX3349" fmla="*/ 147231 w 2198808"/>
              <a:gd name="connsiteY3349" fmla="*/ 788071 h 1624467"/>
              <a:gd name="connsiteX3350" fmla="*/ 153789 w 2198808"/>
              <a:gd name="connsiteY3350" fmla="*/ 781817 h 1624467"/>
              <a:gd name="connsiteX3351" fmla="*/ 144325 w 2198808"/>
              <a:gd name="connsiteY3351" fmla="*/ 781936 h 1624467"/>
              <a:gd name="connsiteX3352" fmla="*/ 149899 w 2198808"/>
              <a:gd name="connsiteY3352" fmla="*/ 782922 h 1624467"/>
              <a:gd name="connsiteX3353" fmla="*/ 147231 w 2198808"/>
              <a:gd name="connsiteY3353" fmla="*/ 788071 h 1624467"/>
              <a:gd name="connsiteX3354" fmla="*/ 289966 w 2198808"/>
              <a:gd name="connsiteY3354" fmla="*/ 457689 h 1624467"/>
              <a:gd name="connsiteX3355" fmla="*/ 291173 w 2198808"/>
              <a:gd name="connsiteY3355" fmla="*/ 456091 h 1624467"/>
              <a:gd name="connsiteX3356" fmla="*/ 287553 w 2198808"/>
              <a:gd name="connsiteY3356" fmla="*/ 452489 h 1624467"/>
              <a:gd name="connsiteX3357" fmla="*/ 281436 w 2198808"/>
              <a:gd name="connsiteY3357" fmla="*/ 457094 h 1624467"/>
              <a:gd name="connsiteX3358" fmla="*/ 289966 w 2198808"/>
              <a:gd name="connsiteY3358" fmla="*/ 457689 h 1624467"/>
              <a:gd name="connsiteX3359" fmla="*/ 1184528 w 2198808"/>
              <a:gd name="connsiteY3359" fmla="*/ 1353898 h 1624467"/>
              <a:gd name="connsiteX3360" fmla="*/ 1196082 w 2198808"/>
              <a:gd name="connsiteY3360" fmla="*/ 1354935 h 1624467"/>
              <a:gd name="connsiteX3361" fmla="*/ 1184528 w 2198808"/>
              <a:gd name="connsiteY3361" fmla="*/ 1353898 h 1624467"/>
              <a:gd name="connsiteX3362" fmla="*/ 1659039 w 2198808"/>
              <a:gd name="connsiteY3362" fmla="*/ 1352760 h 1624467"/>
              <a:gd name="connsiteX3363" fmla="*/ 1664307 w 2198808"/>
              <a:gd name="connsiteY3363" fmla="*/ 1357976 h 1624467"/>
              <a:gd name="connsiteX3364" fmla="*/ 1664952 w 2198808"/>
              <a:gd name="connsiteY3364" fmla="*/ 1354493 h 1624467"/>
              <a:gd name="connsiteX3365" fmla="*/ 1659039 w 2198808"/>
              <a:gd name="connsiteY3365" fmla="*/ 1352760 h 1624467"/>
              <a:gd name="connsiteX3366" fmla="*/ 499414 w 2198808"/>
              <a:gd name="connsiteY3366" fmla="*/ 327238 h 1624467"/>
              <a:gd name="connsiteX3367" fmla="*/ 498870 w 2198808"/>
              <a:gd name="connsiteY3367" fmla="*/ 328836 h 1624467"/>
              <a:gd name="connsiteX3368" fmla="*/ 510680 w 2198808"/>
              <a:gd name="connsiteY3368" fmla="*/ 334664 h 1624467"/>
              <a:gd name="connsiteX3369" fmla="*/ 499414 w 2198808"/>
              <a:gd name="connsiteY3369" fmla="*/ 327238 h 1624467"/>
              <a:gd name="connsiteX3370" fmla="*/ 2120177 w 2198808"/>
              <a:gd name="connsiteY3370" fmla="*/ 529226 h 1624467"/>
              <a:gd name="connsiteX3371" fmla="*/ 2127517 w 2198808"/>
              <a:gd name="connsiteY3371" fmla="*/ 540424 h 1624467"/>
              <a:gd name="connsiteX3372" fmla="*/ 2120177 w 2198808"/>
              <a:gd name="connsiteY3372" fmla="*/ 529226 h 1624467"/>
              <a:gd name="connsiteX3373" fmla="*/ 2112598 w 2198808"/>
              <a:gd name="connsiteY3373" fmla="*/ 900798 h 1624467"/>
              <a:gd name="connsiteX3374" fmla="*/ 2122267 w 2198808"/>
              <a:gd name="connsiteY3374" fmla="*/ 898487 h 1624467"/>
              <a:gd name="connsiteX3375" fmla="*/ 2112598 w 2198808"/>
              <a:gd name="connsiteY3375" fmla="*/ 900798 h 1624467"/>
              <a:gd name="connsiteX3376" fmla="*/ 1150866 w 2198808"/>
              <a:gd name="connsiteY3376" fmla="*/ 1348478 h 1624467"/>
              <a:gd name="connsiteX3377" fmla="*/ 1134349 w 2198808"/>
              <a:gd name="connsiteY3377" fmla="*/ 1350041 h 1624467"/>
              <a:gd name="connsiteX3378" fmla="*/ 1150866 w 2198808"/>
              <a:gd name="connsiteY3378" fmla="*/ 1348478 h 1624467"/>
              <a:gd name="connsiteX3379" fmla="*/ 1172701 w 2198808"/>
              <a:gd name="connsiteY3379" fmla="*/ 1350364 h 1624467"/>
              <a:gd name="connsiteX3380" fmla="*/ 1158988 w 2198808"/>
              <a:gd name="connsiteY3380" fmla="*/ 1346727 h 1624467"/>
              <a:gd name="connsiteX3381" fmla="*/ 1172701 w 2198808"/>
              <a:gd name="connsiteY3381" fmla="*/ 1350364 h 1624467"/>
              <a:gd name="connsiteX3382" fmla="*/ 1332973 w 2198808"/>
              <a:gd name="connsiteY3382" fmla="*/ 1459047 h 1624467"/>
              <a:gd name="connsiteX3383" fmla="*/ 1338750 w 2198808"/>
              <a:gd name="connsiteY3383" fmla="*/ 1463380 h 1624467"/>
              <a:gd name="connsiteX3384" fmla="*/ 1337900 w 2198808"/>
              <a:gd name="connsiteY3384" fmla="*/ 1456940 h 1624467"/>
              <a:gd name="connsiteX3385" fmla="*/ 1332973 w 2198808"/>
              <a:gd name="connsiteY3385" fmla="*/ 1459047 h 1624467"/>
              <a:gd name="connsiteX3386" fmla="*/ 1190424 w 2198808"/>
              <a:gd name="connsiteY3386" fmla="*/ 1358520 h 1624467"/>
              <a:gd name="connsiteX3387" fmla="*/ 1174928 w 2198808"/>
              <a:gd name="connsiteY3387" fmla="*/ 1358520 h 1624467"/>
              <a:gd name="connsiteX3388" fmla="*/ 1190424 w 2198808"/>
              <a:gd name="connsiteY3388" fmla="*/ 1358520 h 1624467"/>
              <a:gd name="connsiteX3389" fmla="*/ 1289744 w 2198808"/>
              <a:gd name="connsiteY3389" fmla="*/ 1403482 h 1624467"/>
              <a:gd name="connsiteX3390" fmla="*/ 1303100 w 2198808"/>
              <a:gd name="connsiteY3390" fmla="*/ 1406711 h 1624467"/>
              <a:gd name="connsiteX3391" fmla="*/ 1289744 w 2198808"/>
              <a:gd name="connsiteY3391" fmla="*/ 1403482 h 1624467"/>
              <a:gd name="connsiteX3392" fmla="*/ 1779990 w 2198808"/>
              <a:gd name="connsiteY3392" fmla="*/ 1358979 h 1624467"/>
              <a:gd name="connsiteX3393" fmla="*/ 1777968 w 2198808"/>
              <a:gd name="connsiteY3393" fmla="*/ 1347407 h 1624467"/>
              <a:gd name="connsiteX3394" fmla="*/ 1776337 w 2198808"/>
              <a:gd name="connsiteY3394" fmla="*/ 1347679 h 1624467"/>
              <a:gd name="connsiteX3395" fmla="*/ 1779990 w 2198808"/>
              <a:gd name="connsiteY3395" fmla="*/ 1358979 h 1624467"/>
              <a:gd name="connsiteX3396" fmla="*/ 784120 w 2198808"/>
              <a:gd name="connsiteY3396" fmla="*/ 169431 h 1624467"/>
              <a:gd name="connsiteX3397" fmla="*/ 789286 w 2198808"/>
              <a:gd name="connsiteY3397" fmla="*/ 164826 h 1624467"/>
              <a:gd name="connsiteX3398" fmla="*/ 784715 w 2198808"/>
              <a:gd name="connsiteY3398" fmla="*/ 162820 h 1624467"/>
              <a:gd name="connsiteX3399" fmla="*/ 784120 w 2198808"/>
              <a:gd name="connsiteY3399" fmla="*/ 169431 h 1624467"/>
              <a:gd name="connsiteX3400" fmla="*/ 2044085 w 2198808"/>
              <a:gd name="connsiteY3400" fmla="*/ 550178 h 1624467"/>
              <a:gd name="connsiteX3401" fmla="*/ 2036048 w 2198808"/>
              <a:gd name="connsiteY3401" fmla="*/ 552149 h 1624467"/>
              <a:gd name="connsiteX3402" fmla="*/ 2044085 w 2198808"/>
              <a:gd name="connsiteY3402" fmla="*/ 550178 h 1624467"/>
              <a:gd name="connsiteX3403" fmla="*/ 216883 w 2198808"/>
              <a:gd name="connsiteY3403" fmla="*/ 724417 h 1624467"/>
              <a:gd name="connsiteX3404" fmla="*/ 216644 w 2198808"/>
              <a:gd name="connsiteY3404" fmla="*/ 721902 h 1624467"/>
              <a:gd name="connsiteX3405" fmla="*/ 205974 w 2198808"/>
              <a:gd name="connsiteY3405" fmla="*/ 723483 h 1624467"/>
              <a:gd name="connsiteX3406" fmla="*/ 206228 w 2198808"/>
              <a:gd name="connsiteY3406" fmla="*/ 725352 h 1624467"/>
              <a:gd name="connsiteX3407" fmla="*/ 216883 w 2198808"/>
              <a:gd name="connsiteY3407" fmla="*/ 724417 h 1624467"/>
              <a:gd name="connsiteX3408" fmla="*/ 1437170 w 2198808"/>
              <a:gd name="connsiteY3408" fmla="*/ 1420865 h 1624467"/>
              <a:gd name="connsiteX3409" fmla="*/ 1440229 w 2198808"/>
              <a:gd name="connsiteY3409" fmla="*/ 1429684 h 1624467"/>
              <a:gd name="connsiteX3410" fmla="*/ 1437170 w 2198808"/>
              <a:gd name="connsiteY3410" fmla="*/ 1420865 h 1624467"/>
              <a:gd name="connsiteX3411" fmla="*/ 1776813 w 2198808"/>
              <a:gd name="connsiteY3411" fmla="*/ 1291401 h 1624467"/>
              <a:gd name="connsiteX3412" fmla="*/ 1778801 w 2198808"/>
              <a:gd name="connsiteY3412" fmla="*/ 1283278 h 1624467"/>
              <a:gd name="connsiteX3413" fmla="*/ 1773227 w 2198808"/>
              <a:gd name="connsiteY3413" fmla="*/ 1286745 h 1624467"/>
              <a:gd name="connsiteX3414" fmla="*/ 1776813 w 2198808"/>
              <a:gd name="connsiteY3414" fmla="*/ 1291401 h 1624467"/>
              <a:gd name="connsiteX3415" fmla="*/ 1515861 w 2198808"/>
              <a:gd name="connsiteY3415" fmla="*/ 1386897 h 1624467"/>
              <a:gd name="connsiteX3416" fmla="*/ 1505377 w 2198808"/>
              <a:gd name="connsiteY3416" fmla="*/ 1389497 h 1624467"/>
              <a:gd name="connsiteX3417" fmla="*/ 1515861 w 2198808"/>
              <a:gd name="connsiteY3417" fmla="*/ 1386897 h 1624467"/>
              <a:gd name="connsiteX3418" fmla="*/ 121589 w 2198808"/>
              <a:gd name="connsiteY3418" fmla="*/ 939302 h 1624467"/>
              <a:gd name="connsiteX3419" fmla="*/ 123527 w 2198808"/>
              <a:gd name="connsiteY3419" fmla="*/ 940730 h 1624467"/>
              <a:gd name="connsiteX3420" fmla="*/ 130340 w 2198808"/>
              <a:gd name="connsiteY3420" fmla="*/ 930772 h 1624467"/>
              <a:gd name="connsiteX3421" fmla="*/ 128794 w 2198808"/>
              <a:gd name="connsiteY3421" fmla="*/ 929719 h 1624467"/>
              <a:gd name="connsiteX3422" fmla="*/ 121589 w 2198808"/>
              <a:gd name="connsiteY3422" fmla="*/ 939302 h 1624467"/>
              <a:gd name="connsiteX3423" fmla="*/ 616270 w 2198808"/>
              <a:gd name="connsiteY3423" fmla="*/ 236924 h 1624467"/>
              <a:gd name="connsiteX3424" fmla="*/ 607315 w 2198808"/>
              <a:gd name="connsiteY3424" fmla="*/ 238980 h 1624467"/>
              <a:gd name="connsiteX3425" fmla="*/ 616270 w 2198808"/>
              <a:gd name="connsiteY3425" fmla="*/ 236924 h 1624467"/>
              <a:gd name="connsiteX3426" fmla="*/ 1289013 w 2198808"/>
              <a:gd name="connsiteY3426" fmla="*/ 1401953 h 1624467"/>
              <a:gd name="connsiteX3427" fmla="*/ 1290662 w 2198808"/>
              <a:gd name="connsiteY3427" fmla="*/ 1400117 h 1624467"/>
              <a:gd name="connsiteX3428" fmla="*/ 1283576 w 2198808"/>
              <a:gd name="connsiteY3428" fmla="*/ 1393847 h 1624467"/>
              <a:gd name="connsiteX3429" fmla="*/ 1282319 w 2198808"/>
              <a:gd name="connsiteY3429" fmla="*/ 1395224 h 1624467"/>
              <a:gd name="connsiteX3430" fmla="*/ 1289013 w 2198808"/>
              <a:gd name="connsiteY3430" fmla="*/ 1401953 h 1624467"/>
              <a:gd name="connsiteX3431" fmla="*/ 494673 w 2198808"/>
              <a:gd name="connsiteY3431" fmla="*/ 326525 h 1624467"/>
              <a:gd name="connsiteX3432" fmla="*/ 483883 w 2198808"/>
              <a:gd name="connsiteY3432" fmla="*/ 325607 h 1624467"/>
              <a:gd name="connsiteX3433" fmla="*/ 483730 w 2198808"/>
              <a:gd name="connsiteY3433" fmla="*/ 328139 h 1624467"/>
              <a:gd name="connsiteX3434" fmla="*/ 494673 w 2198808"/>
              <a:gd name="connsiteY3434" fmla="*/ 326525 h 1624467"/>
              <a:gd name="connsiteX3435" fmla="*/ 530985 w 2198808"/>
              <a:gd name="connsiteY3435" fmla="*/ 287850 h 1624467"/>
              <a:gd name="connsiteX3436" fmla="*/ 537493 w 2198808"/>
              <a:gd name="connsiteY3436" fmla="*/ 290637 h 1624467"/>
              <a:gd name="connsiteX3437" fmla="*/ 538513 w 2198808"/>
              <a:gd name="connsiteY3437" fmla="*/ 287850 h 1624467"/>
              <a:gd name="connsiteX3438" fmla="*/ 530985 w 2198808"/>
              <a:gd name="connsiteY3438" fmla="*/ 287850 h 1624467"/>
              <a:gd name="connsiteX3439" fmla="*/ 1244238 w 2198808"/>
              <a:gd name="connsiteY3439" fmla="*/ 195939 h 1624467"/>
              <a:gd name="connsiteX3440" fmla="*/ 1232480 w 2198808"/>
              <a:gd name="connsiteY3440" fmla="*/ 195939 h 1624467"/>
              <a:gd name="connsiteX3441" fmla="*/ 1244238 w 2198808"/>
              <a:gd name="connsiteY3441" fmla="*/ 195939 h 1624467"/>
              <a:gd name="connsiteX3442" fmla="*/ 2091052 w 2198808"/>
              <a:gd name="connsiteY3442" fmla="*/ 650993 h 1624467"/>
              <a:gd name="connsiteX3443" fmla="*/ 2086498 w 2198808"/>
              <a:gd name="connsiteY3443" fmla="*/ 643942 h 1624467"/>
              <a:gd name="connsiteX3444" fmla="*/ 2084272 w 2198808"/>
              <a:gd name="connsiteY3444" fmla="*/ 645267 h 1624467"/>
              <a:gd name="connsiteX3445" fmla="*/ 2091052 w 2198808"/>
              <a:gd name="connsiteY3445" fmla="*/ 650993 h 1624467"/>
              <a:gd name="connsiteX3446" fmla="*/ 377375 w 2198808"/>
              <a:gd name="connsiteY3446" fmla="*/ 355938 h 1624467"/>
              <a:gd name="connsiteX3447" fmla="*/ 386483 w 2198808"/>
              <a:gd name="connsiteY3447" fmla="*/ 359354 h 1624467"/>
              <a:gd name="connsiteX3448" fmla="*/ 377375 w 2198808"/>
              <a:gd name="connsiteY3448" fmla="*/ 355938 h 1624467"/>
              <a:gd name="connsiteX3449" fmla="*/ 677511 w 2198808"/>
              <a:gd name="connsiteY3449" fmla="*/ 240340 h 1624467"/>
              <a:gd name="connsiteX3450" fmla="*/ 683525 w 2198808"/>
              <a:gd name="connsiteY3450" fmla="*/ 248581 h 1624467"/>
              <a:gd name="connsiteX3451" fmla="*/ 677511 w 2198808"/>
              <a:gd name="connsiteY3451" fmla="*/ 240340 h 1624467"/>
              <a:gd name="connsiteX3452" fmla="*/ 2152530 w 2198808"/>
              <a:gd name="connsiteY3452" fmla="*/ 479252 h 1624467"/>
              <a:gd name="connsiteX3453" fmla="*/ 2148554 w 2198808"/>
              <a:gd name="connsiteY3453" fmla="*/ 473576 h 1624467"/>
              <a:gd name="connsiteX3454" fmla="*/ 2152530 w 2198808"/>
              <a:gd name="connsiteY3454" fmla="*/ 479252 h 1624467"/>
              <a:gd name="connsiteX3455" fmla="*/ 1272327 w 2198808"/>
              <a:gd name="connsiteY3455" fmla="*/ 107765 h 1624467"/>
              <a:gd name="connsiteX3456" fmla="*/ 1281758 w 2198808"/>
              <a:gd name="connsiteY3456" fmla="*/ 107765 h 1624467"/>
              <a:gd name="connsiteX3457" fmla="*/ 1272327 w 2198808"/>
              <a:gd name="connsiteY3457" fmla="*/ 107765 h 1624467"/>
              <a:gd name="connsiteX3458" fmla="*/ 416066 w 2198808"/>
              <a:gd name="connsiteY3458" fmla="*/ 371300 h 1624467"/>
              <a:gd name="connsiteX3459" fmla="*/ 416763 w 2198808"/>
              <a:gd name="connsiteY3459" fmla="*/ 373508 h 1624467"/>
              <a:gd name="connsiteX3460" fmla="*/ 425039 w 2198808"/>
              <a:gd name="connsiteY3460" fmla="*/ 371537 h 1624467"/>
              <a:gd name="connsiteX3461" fmla="*/ 416066 w 2198808"/>
              <a:gd name="connsiteY3461" fmla="*/ 371300 h 1624467"/>
              <a:gd name="connsiteX3462" fmla="*/ 231479 w 2198808"/>
              <a:gd name="connsiteY3462" fmla="*/ 725947 h 1624467"/>
              <a:gd name="connsiteX3463" fmla="*/ 227485 w 2198808"/>
              <a:gd name="connsiteY3463" fmla="*/ 721240 h 1624467"/>
              <a:gd name="connsiteX3464" fmla="*/ 225854 w 2198808"/>
              <a:gd name="connsiteY3464" fmla="*/ 722922 h 1624467"/>
              <a:gd name="connsiteX3465" fmla="*/ 231479 w 2198808"/>
              <a:gd name="connsiteY3465" fmla="*/ 725947 h 1624467"/>
              <a:gd name="connsiteX3466" fmla="*/ 297256 w 2198808"/>
              <a:gd name="connsiteY3466" fmla="*/ 770908 h 1624467"/>
              <a:gd name="connsiteX3467" fmla="*/ 291139 w 2198808"/>
              <a:gd name="connsiteY3467" fmla="*/ 768767 h 1624467"/>
              <a:gd name="connsiteX3468" fmla="*/ 289593 w 2198808"/>
              <a:gd name="connsiteY3468" fmla="*/ 772811 h 1624467"/>
              <a:gd name="connsiteX3469" fmla="*/ 297256 w 2198808"/>
              <a:gd name="connsiteY3469" fmla="*/ 770908 h 1624467"/>
              <a:gd name="connsiteX3470" fmla="*/ 458513 w 2198808"/>
              <a:gd name="connsiteY3470" fmla="*/ 406202 h 1624467"/>
              <a:gd name="connsiteX3471" fmla="*/ 464919 w 2198808"/>
              <a:gd name="connsiteY3471" fmla="*/ 398164 h 1624467"/>
              <a:gd name="connsiteX3472" fmla="*/ 458513 w 2198808"/>
              <a:gd name="connsiteY3472" fmla="*/ 406202 h 1624467"/>
              <a:gd name="connsiteX3473" fmla="*/ 1062285 w 2198808"/>
              <a:gd name="connsiteY3473" fmla="*/ 1348138 h 1624467"/>
              <a:gd name="connsiteX3474" fmla="*/ 1062455 w 2198808"/>
              <a:gd name="connsiteY3474" fmla="*/ 1350058 h 1624467"/>
              <a:gd name="connsiteX3475" fmla="*/ 1075624 w 2198808"/>
              <a:gd name="connsiteY3475" fmla="*/ 1348512 h 1624467"/>
              <a:gd name="connsiteX3476" fmla="*/ 1075505 w 2198808"/>
              <a:gd name="connsiteY3476" fmla="*/ 1347254 h 1624467"/>
              <a:gd name="connsiteX3477" fmla="*/ 1062285 w 2198808"/>
              <a:gd name="connsiteY3477" fmla="*/ 1348138 h 1624467"/>
              <a:gd name="connsiteX3478" fmla="*/ 59533 w 2198808"/>
              <a:gd name="connsiteY3478" fmla="*/ 948937 h 1624467"/>
              <a:gd name="connsiteX3479" fmla="*/ 52312 w 2198808"/>
              <a:gd name="connsiteY3479" fmla="*/ 952200 h 1624467"/>
              <a:gd name="connsiteX3480" fmla="*/ 59533 w 2198808"/>
              <a:gd name="connsiteY3480" fmla="*/ 948937 h 1624467"/>
              <a:gd name="connsiteX3481" fmla="*/ 240518 w 2198808"/>
              <a:gd name="connsiteY3481" fmla="*/ 998894 h 1624467"/>
              <a:gd name="connsiteX3482" fmla="*/ 245413 w 2198808"/>
              <a:gd name="connsiteY3482" fmla="*/ 994765 h 1624467"/>
              <a:gd name="connsiteX3483" fmla="*/ 238208 w 2198808"/>
              <a:gd name="connsiteY3483" fmla="*/ 992200 h 1624467"/>
              <a:gd name="connsiteX3484" fmla="*/ 240518 w 2198808"/>
              <a:gd name="connsiteY3484" fmla="*/ 998894 h 1624467"/>
              <a:gd name="connsiteX3485" fmla="*/ 1193296 w 2198808"/>
              <a:gd name="connsiteY3485" fmla="*/ 1149022 h 1624467"/>
              <a:gd name="connsiteX3486" fmla="*/ 1193534 w 2198808"/>
              <a:gd name="connsiteY3486" fmla="*/ 1151503 h 1624467"/>
              <a:gd name="connsiteX3487" fmla="*/ 1201435 w 2198808"/>
              <a:gd name="connsiteY3487" fmla="*/ 1150330 h 1624467"/>
              <a:gd name="connsiteX3488" fmla="*/ 1201248 w 2198808"/>
              <a:gd name="connsiteY3488" fmla="*/ 1149022 h 1624467"/>
              <a:gd name="connsiteX3489" fmla="*/ 1193296 w 2198808"/>
              <a:gd name="connsiteY3489" fmla="*/ 1149022 h 1624467"/>
              <a:gd name="connsiteX3490" fmla="*/ 1581724 w 2198808"/>
              <a:gd name="connsiteY3490" fmla="*/ 1380270 h 1624467"/>
              <a:gd name="connsiteX3491" fmla="*/ 1582964 w 2198808"/>
              <a:gd name="connsiteY3491" fmla="*/ 1381885 h 1624467"/>
              <a:gd name="connsiteX3492" fmla="*/ 1588605 w 2198808"/>
              <a:gd name="connsiteY3492" fmla="*/ 1374289 h 1624467"/>
              <a:gd name="connsiteX3493" fmla="*/ 1581724 w 2198808"/>
              <a:gd name="connsiteY3493" fmla="*/ 1380270 h 1624467"/>
              <a:gd name="connsiteX3494" fmla="*/ 279023 w 2198808"/>
              <a:gd name="connsiteY3494" fmla="*/ 1068376 h 1624467"/>
              <a:gd name="connsiteX3495" fmla="*/ 284784 w 2198808"/>
              <a:gd name="connsiteY3495" fmla="*/ 1062650 h 1624467"/>
              <a:gd name="connsiteX3496" fmla="*/ 279023 w 2198808"/>
              <a:gd name="connsiteY3496" fmla="*/ 1068376 h 1624467"/>
              <a:gd name="connsiteX3497" fmla="*/ 758377 w 2198808"/>
              <a:gd name="connsiteY3497" fmla="*/ 119371 h 1624467"/>
              <a:gd name="connsiteX3498" fmla="*/ 756151 w 2198808"/>
              <a:gd name="connsiteY3498" fmla="*/ 116652 h 1624467"/>
              <a:gd name="connsiteX3499" fmla="*/ 752855 w 2198808"/>
              <a:gd name="connsiteY3499" fmla="*/ 119252 h 1624467"/>
              <a:gd name="connsiteX3500" fmla="*/ 754588 w 2198808"/>
              <a:gd name="connsiteY3500" fmla="*/ 121376 h 1624467"/>
              <a:gd name="connsiteX3501" fmla="*/ 758377 w 2198808"/>
              <a:gd name="connsiteY3501" fmla="*/ 119371 h 1624467"/>
              <a:gd name="connsiteX3502" fmla="*/ 251547 w 2198808"/>
              <a:gd name="connsiteY3502" fmla="*/ 769277 h 1624467"/>
              <a:gd name="connsiteX3503" fmla="*/ 257681 w 2198808"/>
              <a:gd name="connsiteY3503" fmla="*/ 770195 h 1624467"/>
              <a:gd name="connsiteX3504" fmla="*/ 257171 w 2198808"/>
              <a:gd name="connsiteY3504" fmla="*/ 768054 h 1624467"/>
              <a:gd name="connsiteX3505" fmla="*/ 251547 w 2198808"/>
              <a:gd name="connsiteY3505" fmla="*/ 769277 h 1624467"/>
              <a:gd name="connsiteX3506" fmla="*/ 2057900 w 2198808"/>
              <a:gd name="connsiteY3506" fmla="*/ 582803 h 1624467"/>
              <a:gd name="connsiteX3507" fmla="*/ 2058223 w 2198808"/>
              <a:gd name="connsiteY3507" fmla="*/ 580220 h 1624467"/>
              <a:gd name="connsiteX3508" fmla="*/ 2049795 w 2198808"/>
              <a:gd name="connsiteY3508" fmla="*/ 578283 h 1624467"/>
              <a:gd name="connsiteX3509" fmla="*/ 2049352 w 2198808"/>
              <a:gd name="connsiteY3509" fmla="*/ 580118 h 1624467"/>
              <a:gd name="connsiteX3510" fmla="*/ 2057900 w 2198808"/>
              <a:gd name="connsiteY3510" fmla="*/ 582803 h 1624467"/>
              <a:gd name="connsiteX3511" fmla="*/ 1632905 w 2198808"/>
              <a:gd name="connsiteY3511" fmla="*/ 1256906 h 1624467"/>
              <a:gd name="connsiteX3512" fmla="*/ 1632021 w 2198808"/>
              <a:gd name="connsiteY3512" fmla="*/ 1261766 h 1624467"/>
              <a:gd name="connsiteX3513" fmla="*/ 1633635 w 2198808"/>
              <a:gd name="connsiteY3513" fmla="*/ 1265079 h 1624467"/>
              <a:gd name="connsiteX3514" fmla="*/ 1632905 w 2198808"/>
              <a:gd name="connsiteY3514" fmla="*/ 1256906 h 1624467"/>
              <a:gd name="connsiteX3515" fmla="*/ 1534570 w 2198808"/>
              <a:gd name="connsiteY3515" fmla="*/ 1361851 h 1624467"/>
              <a:gd name="connsiteX3516" fmla="*/ 1534111 w 2198808"/>
              <a:gd name="connsiteY3516" fmla="*/ 1371333 h 1624467"/>
              <a:gd name="connsiteX3517" fmla="*/ 1534570 w 2198808"/>
              <a:gd name="connsiteY3517" fmla="*/ 1361851 h 1624467"/>
              <a:gd name="connsiteX3518" fmla="*/ 1765139 w 2198808"/>
              <a:gd name="connsiteY3518" fmla="*/ 1276413 h 1624467"/>
              <a:gd name="connsiteX3519" fmla="*/ 1772275 w 2198808"/>
              <a:gd name="connsiteY3519" fmla="*/ 1278860 h 1624467"/>
              <a:gd name="connsiteX3520" fmla="*/ 1765139 w 2198808"/>
              <a:gd name="connsiteY3520" fmla="*/ 1276413 h 1624467"/>
              <a:gd name="connsiteX3521" fmla="*/ 243237 w 2198808"/>
              <a:gd name="connsiteY3521" fmla="*/ 439881 h 1624467"/>
              <a:gd name="connsiteX3522" fmla="*/ 238208 w 2198808"/>
              <a:gd name="connsiteY3522" fmla="*/ 435904 h 1624467"/>
              <a:gd name="connsiteX3523" fmla="*/ 238004 w 2198808"/>
              <a:gd name="connsiteY3523" fmla="*/ 437774 h 1624467"/>
              <a:gd name="connsiteX3524" fmla="*/ 243237 w 2198808"/>
              <a:gd name="connsiteY3524" fmla="*/ 439881 h 1624467"/>
              <a:gd name="connsiteX3525" fmla="*/ 1842182 w 2198808"/>
              <a:gd name="connsiteY3525" fmla="*/ 1286405 h 1624467"/>
              <a:gd name="connsiteX3526" fmla="*/ 1834179 w 2198808"/>
              <a:gd name="connsiteY3526" fmla="*/ 1285912 h 1624467"/>
              <a:gd name="connsiteX3527" fmla="*/ 1842182 w 2198808"/>
              <a:gd name="connsiteY3527" fmla="*/ 1286405 h 1624467"/>
              <a:gd name="connsiteX3528" fmla="*/ 1496303 w 2198808"/>
              <a:gd name="connsiteY3528" fmla="*/ 1391434 h 1624467"/>
              <a:gd name="connsiteX3529" fmla="*/ 1495300 w 2198808"/>
              <a:gd name="connsiteY3529" fmla="*/ 1397976 h 1624467"/>
              <a:gd name="connsiteX3530" fmla="*/ 1497391 w 2198808"/>
              <a:gd name="connsiteY3530" fmla="*/ 1398231 h 1624467"/>
              <a:gd name="connsiteX3531" fmla="*/ 1496303 w 2198808"/>
              <a:gd name="connsiteY3531" fmla="*/ 1391434 h 1624467"/>
              <a:gd name="connsiteX3532" fmla="*/ 209830 w 2198808"/>
              <a:gd name="connsiteY3532" fmla="*/ 874544 h 1624467"/>
              <a:gd name="connsiteX3533" fmla="*/ 207978 w 2198808"/>
              <a:gd name="connsiteY3533" fmla="*/ 872573 h 1624467"/>
              <a:gd name="connsiteX3534" fmla="*/ 203203 w 2198808"/>
              <a:gd name="connsiteY3534" fmla="*/ 877875 h 1624467"/>
              <a:gd name="connsiteX3535" fmla="*/ 204665 w 2198808"/>
              <a:gd name="connsiteY3535" fmla="*/ 879285 h 1624467"/>
              <a:gd name="connsiteX3536" fmla="*/ 209830 w 2198808"/>
              <a:gd name="connsiteY3536" fmla="*/ 874544 h 1624467"/>
              <a:gd name="connsiteX3537" fmla="*/ 212379 w 2198808"/>
              <a:gd name="connsiteY3537" fmla="*/ 939574 h 1624467"/>
              <a:gd name="connsiteX3538" fmla="*/ 213755 w 2198808"/>
              <a:gd name="connsiteY3538" fmla="*/ 940968 h 1624467"/>
              <a:gd name="connsiteX3539" fmla="*/ 219210 w 2198808"/>
              <a:gd name="connsiteY3539" fmla="*/ 934324 h 1624467"/>
              <a:gd name="connsiteX3540" fmla="*/ 212379 w 2198808"/>
              <a:gd name="connsiteY3540" fmla="*/ 939574 h 1624467"/>
              <a:gd name="connsiteX3541" fmla="*/ 1584443 w 2198808"/>
              <a:gd name="connsiteY3541" fmla="*/ 1338452 h 1624467"/>
              <a:gd name="connsiteX3542" fmla="*/ 1592225 w 2198808"/>
              <a:gd name="connsiteY3542" fmla="*/ 1337909 h 1624467"/>
              <a:gd name="connsiteX3543" fmla="*/ 1584443 w 2198808"/>
              <a:gd name="connsiteY3543" fmla="*/ 1338452 h 1624467"/>
              <a:gd name="connsiteX3544" fmla="*/ 265667 w 2198808"/>
              <a:gd name="connsiteY3544" fmla="*/ 779727 h 1624467"/>
              <a:gd name="connsiteX3545" fmla="*/ 273705 w 2198808"/>
              <a:gd name="connsiteY3545" fmla="*/ 775054 h 1624467"/>
              <a:gd name="connsiteX3546" fmla="*/ 265667 w 2198808"/>
              <a:gd name="connsiteY3546" fmla="*/ 779727 h 1624467"/>
              <a:gd name="connsiteX3547" fmla="*/ 1358954 w 2198808"/>
              <a:gd name="connsiteY3547" fmla="*/ 1428172 h 1624467"/>
              <a:gd name="connsiteX3548" fmla="*/ 1363763 w 2198808"/>
              <a:gd name="connsiteY3548" fmla="*/ 1425793 h 1624467"/>
              <a:gd name="connsiteX3549" fmla="*/ 1358954 w 2198808"/>
              <a:gd name="connsiteY3549" fmla="*/ 1428172 h 1624467"/>
              <a:gd name="connsiteX3550" fmla="*/ 764597 w 2198808"/>
              <a:gd name="connsiteY3550" fmla="*/ 198148 h 1624467"/>
              <a:gd name="connsiteX3551" fmla="*/ 763696 w 2198808"/>
              <a:gd name="connsiteY3551" fmla="*/ 196024 h 1624467"/>
              <a:gd name="connsiteX3552" fmla="*/ 759006 w 2198808"/>
              <a:gd name="connsiteY3552" fmla="*/ 200442 h 1624467"/>
              <a:gd name="connsiteX3553" fmla="*/ 764597 w 2198808"/>
              <a:gd name="connsiteY3553" fmla="*/ 198148 h 1624467"/>
              <a:gd name="connsiteX3554" fmla="*/ 1032497 w 2198808"/>
              <a:gd name="connsiteY3554" fmla="*/ 156193 h 1624467"/>
              <a:gd name="connsiteX3555" fmla="*/ 1040364 w 2198808"/>
              <a:gd name="connsiteY3555" fmla="*/ 156873 h 1624467"/>
              <a:gd name="connsiteX3556" fmla="*/ 1040025 w 2198808"/>
              <a:gd name="connsiteY3556" fmla="*/ 154919 h 1624467"/>
              <a:gd name="connsiteX3557" fmla="*/ 1032497 w 2198808"/>
              <a:gd name="connsiteY3557" fmla="*/ 156193 h 1624467"/>
              <a:gd name="connsiteX3558" fmla="*/ 286007 w 2198808"/>
              <a:gd name="connsiteY3558" fmla="*/ 853576 h 1624467"/>
              <a:gd name="connsiteX3559" fmla="*/ 287010 w 2198808"/>
              <a:gd name="connsiteY3559" fmla="*/ 851928 h 1624467"/>
              <a:gd name="connsiteX3560" fmla="*/ 283187 w 2198808"/>
              <a:gd name="connsiteY3560" fmla="*/ 848988 h 1624467"/>
              <a:gd name="connsiteX3561" fmla="*/ 281725 w 2198808"/>
              <a:gd name="connsiteY3561" fmla="*/ 851503 h 1624467"/>
              <a:gd name="connsiteX3562" fmla="*/ 286007 w 2198808"/>
              <a:gd name="connsiteY3562" fmla="*/ 853576 h 1624467"/>
              <a:gd name="connsiteX3563" fmla="*/ 358615 w 2198808"/>
              <a:gd name="connsiteY3563" fmla="*/ 422005 h 1624467"/>
              <a:gd name="connsiteX3564" fmla="*/ 365616 w 2198808"/>
              <a:gd name="connsiteY3564" fmla="*/ 423959 h 1624467"/>
              <a:gd name="connsiteX3565" fmla="*/ 358615 w 2198808"/>
              <a:gd name="connsiteY3565" fmla="*/ 422005 h 1624467"/>
              <a:gd name="connsiteX3566" fmla="*/ 277494 w 2198808"/>
              <a:gd name="connsiteY3566" fmla="*/ 457383 h 1624467"/>
              <a:gd name="connsiteX3567" fmla="*/ 269950 w 2198808"/>
              <a:gd name="connsiteY3567" fmla="*/ 459422 h 1624467"/>
              <a:gd name="connsiteX3568" fmla="*/ 277494 w 2198808"/>
              <a:gd name="connsiteY3568" fmla="*/ 457383 h 1624467"/>
              <a:gd name="connsiteX3569" fmla="*/ 187655 w 2198808"/>
              <a:gd name="connsiteY3569" fmla="*/ 852047 h 1624467"/>
              <a:gd name="connsiteX3570" fmla="*/ 187655 w 2198808"/>
              <a:gd name="connsiteY3570" fmla="*/ 857552 h 1624467"/>
              <a:gd name="connsiteX3571" fmla="*/ 187655 w 2198808"/>
              <a:gd name="connsiteY3571" fmla="*/ 852047 h 1624467"/>
              <a:gd name="connsiteX3572" fmla="*/ 2154298 w 2198808"/>
              <a:gd name="connsiteY3572" fmla="*/ 526898 h 1624467"/>
              <a:gd name="connsiteX3573" fmla="*/ 2157271 w 2198808"/>
              <a:gd name="connsiteY3573" fmla="*/ 529719 h 1624467"/>
              <a:gd name="connsiteX3574" fmla="*/ 2160856 w 2198808"/>
              <a:gd name="connsiteY3574" fmla="*/ 524757 h 1624467"/>
              <a:gd name="connsiteX3575" fmla="*/ 2159718 w 2198808"/>
              <a:gd name="connsiteY3575" fmla="*/ 523874 h 1624467"/>
              <a:gd name="connsiteX3576" fmla="*/ 2154298 w 2198808"/>
              <a:gd name="connsiteY3576" fmla="*/ 526898 h 1624467"/>
              <a:gd name="connsiteX3577" fmla="*/ 964358 w 2198808"/>
              <a:gd name="connsiteY3577" fmla="*/ 159014 h 1624467"/>
              <a:gd name="connsiteX3578" fmla="*/ 970934 w 2198808"/>
              <a:gd name="connsiteY3578" fmla="*/ 158691 h 1624467"/>
              <a:gd name="connsiteX3579" fmla="*/ 970577 w 2198808"/>
              <a:gd name="connsiteY3579" fmla="*/ 156839 h 1624467"/>
              <a:gd name="connsiteX3580" fmla="*/ 964358 w 2198808"/>
              <a:gd name="connsiteY3580" fmla="*/ 159014 h 1624467"/>
              <a:gd name="connsiteX3581" fmla="*/ 264750 w 2198808"/>
              <a:gd name="connsiteY3581" fmla="*/ 582514 h 1624467"/>
              <a:gd name="connsiteX3582" fmla="*/ 262626 w 2198808"/>
              <a:gd name="connsiteY3582" fmla="*/ 580883 h 1624467"/>
              <a:gd name="connsiteX3583" fmla="*/ 259584 w 2198808"/>
              <a:gd name="connsiteY3583" fmla="*/ 585777 h 1624467"/>
              <a:gd name="connsiteX3584" fmla="*/ 261351 w 2198808"/>
              <a:gd name="connsiteY3584" fmla="*/ 586983 h 1624467"/>
              <a:gd name="connsiteX3585" fmla="*/ 264750 w 2198808"/>
              <a:gd name="connsiteY3585" fmla="*/ 582514 h 1624467"/>
              <a:gd name="connsiteX3586" fmla="*/ 831036 w 2198808"/>
              <a:gd name="connsiteY3586" fmla="*/ 183772 h 1624467"/>
              <a:gd name="connsiteX3587" fmla="*/ 831240 w 2198808"/>
              <a:gd name="connsiteY3587" fmla="*/ 185947 h 1624467"/>
              <a:gd name="connsiteX3588" fmla="*/ 835760 w 2198808"/>
              <a:gd name="connsiteY3588" fmla="*/ 185284 h 1624467"/>
              <a:gd name="connsiteX3589" fmla="*/ 835556 w 2198808"/>
              <a:gd name="connsiteY3589" fmla="*/ 183092 h 1624467"/>
              <a:gd name="connsiteX3590" fmla="*/ 831036 w 2198808"/>
              <a:gd name="connsiteY3590" fmla="*/ 183772 h 1624467"/>
              <a:gd name="connsiteX3591" fmla="*/ 1112072 w 2198808"/>
              <a:gd name="connsiteY3591" fmla="*/ 820475 h 1624467"/>
              <a:gd name="connsiteX3592" fmla="*/ 1105173 w 2198808"/>
              <a:gd name="connsiteY3592" fmla="*/ 817484 h 1624467"/>
              <a:gd name="connsiteX3593" fmla="*/ 1112072 w 2198808"/>
              <a:gd name="connsiteY3593" fmla="*/ 820475 h 1624467"/>
              <a:gd name="connsiteX3594" fmla="*/ 92244 w 2198808"/>
              <a:gd name="connsiteY3594" fmla="*/ 909668 h 1624467"/>
              <a:gd name="connsiteX3595" fmla="*/ 94418 w 2198808"/>
              <a:gd name="connsiteY3595" fmla="*/ 911520 h 1624467"/>
              <a:gd name="connsiteX3596" fmla="*/ 96746 w 2198808"/>
              <a:gd name="connsiteY3596" fmla="*/ 907340 h 1624467"/>
              <a:gd name="connsiteX3597" fmla="*/ 95642 w 2198808"/>
              <a:gd name="connsiteY3597" fmla="*/ 906507 h 1624467"/>
              <a:gd name="connsiteX3598" fmla="*/ 92244 w 2198808"/>
              <a:gd name="connsiteY3598" fmla="*/ 909668 h 1624467"/>
              <a:gd name="connsiteX3599" fmla="*/ 63798 w 2198808"/>
              <a:gd name="connsiteY3599" fmla="*/ 942973 h 1624467"/>
              <a:gd name="connsiteX3600" fmla="*/ 70052 w 2198808"/>
              <a:gd name="connsiteY3600" fmla="*/ 943975 h 1624467"/>
              <a:gd name="connsiteX3601" fmla="*/ 63798 w 2198808"/>
              <a:gd name="connsiteY3601" fmla="*/ 942973 h 1624467"/>
              <a:gd name="connsiteX3602" fmla="*/ 840688 w 2198808"/>
              <a:gd name="connsiteY3602" fmla="*/ 192761 h 1624467"/>
              <a:gd name="connsiteX3603" fmla="*/ 842591 w 2198808"/>
              <a:gd name="connsiteY3603" fmla="*/ 192523 h 1624467"/>
              <a:gd name="connsiteX3604" fmla="*/ 842506 w 2198808"/>
              <a:gd name="connsiteY3604" fmla="*/ 189634 h 1624467"/>
              <a:gd name="connsiteX3605" fmla="*/ 839889 w 2198808"/>
              <a:gd name="connsiteY3605" fmla="*/ 187442 h 1624467"/>
              <a:gd name="connsiteX3606" fmla="*/ 838870 w 2198808"/>
              <a:gd name="connsiteY3606" fmla="*/ 188190 h 1624467"/>
              <a:gd name="connsiteX3607" fmla="*/ 840688 w 2198808"/>
              <a:gd name="connsiteY3607" fmla="*/ 192761 h 1624467"/>
              <a:gd name="connsiteX3608" fmla="*/ 406228 w 2198808"/>
              <a:gd name="connsiteY3608" fmla="*/ 972149 h 1624467"/>
              <a:gd name="connsiteX3609" fmla="*/ 413263 w 2198808"/>
              <a:gd name="connsiteY3609" fmla="*/ 968835 h 1624467"/>
              <a:gd name="connsiteX3610" fmla="*/ 406228 w 2198808"/>
              <a:gd name="connsiteY3610" fmla="*/ 972149 h 1624467"/>
              <a:gd name="connsiteX3611" fmla="*/ 175268 w 2198808"/>
              <a:gd name="connsiteY3611" fmla="*/ 971486 h 1624467"/>
              <a:gd name="connsiteX3612" fmla="*/ 172362 w 2198808"/>
              <a:gd name="connsiteY3612" fmla="*/ 968971 h 1624467"/>
              <a:gd name="connsiteX3613" fmla="*/ 169729 w 2198808"/>
              <a:gd name="connsiteY3613" fmla="*/ 970160 h 1624467"/>
              <a:gd name="connsiteX3614" fmla="*/ 171564 w 2198808"/>
              <a:gd name="connsiteY3614" fmla="*/ 972556 h 1624467"/>
              <a:gd name="connsiteX3615" fmla="*/ 175268 w 2198808"/>
              <a:gd name="connsiteY3615" fmla="*/ 971486 h 1624467"/>
              <a:gd name="connsiteX3616" fmla="*/ 1192786 w 2198808"/>
              <a:gd name="connsiteY3616" fmla="*/ 167867 h 1624467"/>
              <a:gd name="connsiteX3617" fmla="*/ 1191886 w 2198808"/>
              <a:gd name="connsiteY3617" fmla="*/ 169465 h 1624467"/>
              <a:gd name="connsiteX3618" fmla="*/ 1199192 w 2198808"/>
              <a:gd name="connsiteY3618" fmla="*/ 173543 h 1624467"/>
              <a:gd name="connsiteX3619" fmla="*/ 1199991 w 2198808"/>
              <a:gd name="connsiteY3619" fmla="*/ 172098 h 1624467"/>
              <a:gd name="connsiteX3620" fmla="*/ 1192786 w 2198808"/>
              <a:gd name="connsiteY3620" fmla="*/ 167867 h 1624467"/>
              <a:gd name="connsiteX3621" fmla="*/ 1690254 w 2198808"/>
              <a:gd name="connsiteY3621" fmla="*/ 1323176 h 1624467"/>
              <a:gd name="connsiteX3622" fmla="*/ 1688962 w 2198808"/>
              <a:gd name="connsiteY3622" fmla="*/ 1320899 h 1624467"/>
              <a:gd name="connsiteX3623" fmla="*/ 1684646 w 2198808"/>
              <a:gd name="connsiteY3623" fmla="*/ 1325589 h 1624467"/>
              <a:gd name="connsiteX3624" fmla="*/ 1690254 w 2198808"/>
              <a:gd name="connsiteY3624" fmla="*/ 1323176 h 1624467"/>
              <a:gd name="connsiteX3625" fmla="*/ 860654 w 2198808"/>
              <a:gd name="connsiteY3625" fmla="*/ 143687 h 1624467"/>
              <a:gd name="connsiteX3626" fmla="*/ 866040 w 2198808"/>
              <a:gd name="connsiteY3626" fmla="*/ 138946 h 1624467"/>
              <a:gd name="connsiteX3627" fmla="*/ 860654 w 2198808"/>
              <a:gd name="connsiteY3627" fmla="*/ 143687 h 1624467"/>
              <a:gd name="connsiteX3628" fmla="*/ 1215844 w 2198808"/>
              <a:gd name="connsiteY3628" fmla="*/ 141138 h 1624467"/>
              <a:gd name="connsiteX3629" fmla="*/ 1212277 w 2198808"/>
              <a:gd name="connsiteY3629" fmla="*/ 140034 h 1624467"/>
              <a:gd name="connsiteX3630" fmla="*/ 1210985 w 2198808"/>
              <a:gd name="connsiteY3630" fmla="*/ 141750 h 1624467"/>
              <a:gd name="connsiteX3631" fmla="*/ 1213058 w 2198808"/>
              <a:gd name="connsiteY3631" fmla="*/ 143619 h 1624467"/>
              <a:gd name="connsiteX3632" fmla="*/ 1215844 w 2198808"/>
              <a:gd name="connsiteY3632" fmla="*/ 141138 h 1624467"/>
              <a:gd name="connsiteX3633" fmla="*/ 1124562 w 2198808"/>
              <a:gd name="connsiteY3633" fmla="*/ 1348903 h 1624467"/>
              <a:gd name="connsiteX3634" fmla="*/ 1115335 w 2198808"/>
              <a:gd name="connsiteY3634" fmla="*/ 1348410 h 1624467"/>
              <a:gd name="connsiteX3635" fmla="*/ 1124562 w 2198808"/>
              <a:gd name="connsiteY3635" fmla="*/ 1348903 h 1624467"/>
              <a:gd name="connsiteX3636" fmla="*/ 243628 w 2198808"/>
              <a:gd name="connsiteY3636" fmla="*/ 702089 h 1624467"/>
              <a:gd name="connsiteX3637" fmla="*/ 248624 w 2198808"/>
              <a:gd name="connsiteY3637" fmla="*/ 704978 h 1624467"/>
              <a:gd name="connsiteX3638" fmla="*/ 243628 w 2198808"/>
              <a:gd name="connsiteY3638" fmla="*/ 702089 h 1624467"/>
              <a:gd name="connsiteX3639" fmla="*/ 1371053 w 2198808"/>
              <a:gd name="connsiteY3639" fmla="*/ 1508070 h 1624467"/>
              <a:gd name="connsiteX3640" fmla="*/ 1370237 w 2198808"/>
              <a:gd name="connsiteY3640" fmla="*/ 1505572 h 1624467"/>
              <a:gd name="connsiteX3641" fmla="*/ 1366193 w 2198808"/>
              <a:gd name="connsiteY3641" fmla="*/ 1507475 h 1624467"/>
              <a:gd name="connsiteX3642" fmla="*/ 1367212 w 2198808"/>
              <a:gd name="connsiteY3642" fmla="*/ 1509344 h 1624467"/>
              <a:gd name="connsiteX3643" fmla="*/ 1371053 w 2198808"/>
              <a:gd name="connsiteY3643" fmla="*/ 1508070 h 1624467"/>
              <a:gd name="connsiteX3644" fmla="*/ 1385292 w 2198808"/>
              <a:gd name="connsiteY3644" fmla="*/ 146899 h 1624467"/>
              <a:gd name="connsiteX3645" fmla="*/ 1385360 w 2198808"/>
              <a:gd name="connsiteY3645" fmla="*/ 145369 h 1624467"/>
              <a:gd name="connsiteX3646" fmla="*/ 1379820 w 2198808"/>
              <a:gd name="connsiteY3646" fmla="*/ 145013 h 1624467"/>
              <a:gd name="connsiteX3647" fmla="*/ 1379752 w 2198808"/>
              <a:gd name="connsiteY3647" fmla="*/ 146899 h 1624467"/>
              <a:gd name="connsiteX3648" fmla="*/ 1385292 w 2198808"/>
              <a:gd name="connsiteY3648" fmla="*/ 146899 h 1624467"/>
              <a:gd name="connsiteX3649" fmla="*/ 359584 w 2198808"/>
              <a:gd name="connsiteY3649" fmla="*/ 391384 h 1624467"/>
              <a:gd name="connsiteX3650" fmla="*/ 359567 w 2198808"/>
              <a:gd name="connsiteY3650" fmla="*/ 390025 h 1624467"/>
              <a:gd name="connsiteX3651" fmla="*/ 355217 w 2198808"/>
              <a:gd name="connsiteY3651" fmla="*/ 390025 h 1624467"/>
              <a:gd name="connsiteX3652" fmla="*/ 355234 w 2198808"/>
              <a:gd name="connsiteY3652" fmla="*/ 391384 h 1624467"/>
              <a:gd name="connsiteX3653" fmla="*/ 359584 w 2198808"/>
              <a:gd name="connsiteY3653" fmla="*/ 391384 h 1624467"/>
              <a:gd name="connsiteX3654" fmla="*/ 816661 w 2198808"/>
              <a:gd name="connsiteY3654" fmla="*/ 258063 h 1624467"/>
              <a:gd name="connsiteX3655" fmla="*/ 814639 w 2198808"/>
              <a:gd name="connsiteY3655" fmla="*/ 257893 h 1624467"/>
              <a:gd name="connsiteX3656" fmla="*/ 814554 w 2198808"/>
              <a:gd name="connsiteY3656" fmla="*/ 261937 h 1624467"/>
              <a:gd name="connsiteX3657" fmla="*/ 816661 w 2198808"/>
              <a:gd name="connsiteY3657" fmla="*/ 262243 h 1624467"/>
              <a:gd name="connsiteX3658" fmla="*/ 816661 w 2198808"/>
              <a:gd name="connsiteY3658" fmla="*/ 258063 h 1624467"/>
              <a:gd name="connsiteX3659" fmla="*/ 2126108 w 2198808"/>
              <a:gd name="connsiteY3659" fmla="*/ 812285 h 1624467"/>
              <a:gd name="connsiteX3660" fmla="*/ 2126243 w 2198808"/>
              <a:gd name="connsiteY3660" fmla="*/ 813287 h 1624467"/>
              <a:gd name="connsiteX3661" fmla="*/ 2129268 w 2198808"/>
              <a:gd name="connsiteY3661" fmla="*/ 813491 h 1624467"/>
              <a:gd name="connsiteX3662" fmla="*/ 2131731 w 2198808"/>
              <a:gd name="connsiteY3662" fmla="*/ 811843 h 1624467"/>
              <a:gd name="connsiteX3663" fmla="*/ 2131052 w 2198808"/>
              <a:gd name="connsiteY3663" fmla="*/ 810687 h 1624467"/>
              <a:gd name="connsiteX3664" fmla="*/ 2126108 w 2198808"/>
              <a:gd name="connsiteY3664" fmla="*/ 812285 h 1624467"/>
              <a:gd name="connsiteX3665" fmla="*/ 243051 w 2198808"/>
              <a:gd name="connsiteY3665" fmla="*/ 657213 h 1624467"/>
              <a:gd name="connsiteX3666" fmla="*/ 243628 w 2198808"/>
              <a:gd name="connsiteY3666" fmla="*/ 658623 h 1624467"/>
              <a:gd name="connsiteX3667" fmla="*/ 249593 w 2198808"/>
              <a:gd name="connsiteY3667" fmla="*/ 656227 h 1624467"/>
              <a:gd name="connsiteX3668" fmla="*/ 248946 w 2198808"/>
              <a:gd name="connsiteY3668" fmla="*/ 654681 h 1624467"/>
              <a:gd name="connsiteX3669" fmla="*/ 243051 w 2198808"/>
              <a:gd name="connsiteY3669" fmla="*/ 657213 h 1624467"/>
              <a:gd name="connsiteX3670" fmla="*/ 850799 w 2198808"/>
              <a:gd name="connsiteY3670" fmla="*/ 183398 h 1624467"/>
              <a:gd name="connsiteX3671" fmla="*/ 849422 w 2198808"/>
              <a:gd name="connsiteY3671" fmla="*/ 184690 h 1624467"/>
              <a:gd name="connsiteX3672" fmla="*/ 852242 w 2198808"/>
              <a:gd name="connsiteY3672" fmla="*/ 187697 h 1624467"/>
              <a:gd name="connsiteX3673" fmla="*/ 853942 w 2198808"/>
              <a:gd name="connsiteY3673" fmla="*/ 186338 h 1624467"/>
              <a:gd name="connsiteX3674" fmla="*/ 850799 w 2198808"/>
              <a:gd name="connsiteY3674" fmla="*/ 183398 h 1624467"/>
              <a:gd name="connsiteX3675" fmla="*/ 215030 w 2198808"/>
              <a:gd name="connsiteY3675" fmla="*/ 867255 h 1624467"/>
              <a:gd name="connsiteX3676" fmla="*/ 215965 w 2198808"/>
              <a:gd name="connsiteY3676" fmla="*/ 868631 h 1624467"/>
              <a:gd name="connsiteX3677" fmla="*/ 221827 w 2198808"/>
              <a:gd name="connsiteY3677" fmla="*/ 864604 h 1624467"/>
              <a:gd name="connsiteX3678" fmla="*/ 220961 w 2198808"/>
              <a:gd name="connsiteY3678" fmla="*/ 863347 h 1624467"/>
              <a:gd name="connsiteX3679" fmla="*/ 215030 w 2198808"/>
              <a:gd name="connsiteY3679" fmla="*/ 867255 h 1624467"/>
              <a:gd name="connsiteX3680" fmla="*/ 1823354 w 2198808"/>
              <a:gd name="connsiteY3680" fmla="*/ 1289599 h 1624467"/>
              <a:gd name="connsiteX3681" fmla="*/ 1821128 w 2198808"/>
              <a:gd name="connsiteY3681" fmla="*/ 1289497 h 1624467"/>
              <a:gd name="connsiteX3682" fmla="*/ 1821384 w 2198808"/>
              <a:gd name="connsiteY3682" fmla="*/ 1294714 h 1624467"/>
              <a:gd name="connsiteX3683" fmla="*/ 1822998 w 2198808"/>
              <a:gd name="connsiteY3683" fmla="*/ 1294714 h 1624467"/>
              <a:gd name="connsiteX3684" fmla="*/ 1823354 w 2198808"/>
              <a:gd name="connsiteY3684" fmla="*/ 1289599 h 1624467"/>
              <a:gd name="connsiteX3685" fmla="*/ 1188759 w 2198808"/>
              <a:gd name="connsiteY3685" fmla="*/ 197876 h 1624467"/>
              <a:gd name="connsiteX3686" fmla="*/ 1188385 w 2198808"/>
              <a:gd name="connsiteY3686" fmla="*/ 195820 h 1624467"/>
              <a:gd name="connsiteX3687" fmla="*/ 1183270 w 2198808"/>
              <a:gd name="connsiteY3687" fmla="*/ 197247 h 1624467"/>
              <a:gd name="connsiteX3688" fmla="*/ 1183576 w 2198808"/>
              <a:gd name="connsiteY3688" fmla="*/ 198538 h 1624467"/>
              <a:gd name="connsiteX3689" fmla="*/ 1188759 w 2198808"/>
              <a:gd name="connsiteY3689" fmla="*/ 197876 h 1624467"/>
              <a:gd name="connsiteX3690" fmla="*/ 1921876 w 2198808"/>
              <a:gd name="connsiteY3690" fmla="*/ 1146796 h 1624467"/>
              <a:gd name="connsiteX3691" fmla="*/ 1919583 w 2198808"/>
              <a:gd name="connsiteY3691" fmla="*/ 1146847 h 1624467"/>
              <a:gd name="connsiteX3692" fmla="*/ 1919990 w 2198808"/>
              <a:gd name="connsiteY3692" fmla="*/ 1152097 h 1624467"/>
              <a:gd name="connsiteX3693" fmla="*/ 1921639 w 2198808"/>
              <a:gd name="connsiteY3693" fmla="*/ 1152029 h 1624467"/>
              <a:gd name="connsiteX3694" fmla="*/ 1921876 w 2198808"/>
              <a:gd name="connsiteY3694" fmla="*/ 1146796 h 1624467"/>
              <a:gd name="connsiteX3695" fmla="*/ 288624 w 2198808"/>
              <a:gd name="connsiteY3695" fmla="*/ 995666 h 1624467"/>
              <a:gd name="connsiteX3696" fmla="*/ 290459 w 2198808"/>
              <a:gd name="connsiteY3696" fmla="*/ 996906 h 1624467"/>
              <a:gd name="connsiteX3697" fmla="*/ 293619 w 2198808"/>
              <a:gd name="connsiteY3697" fmla="*/ 992454 h 1624467"/>
              <a:gd name="connsiteX3698" fmla="*/ 292040 w 2198808"/>
              <a:gd name="connsiteY3698" fmla="*/ 991299 h 1624467"/>
              <a:gd name="connsiteX3699" fmla="*/ 288624 w 2198808"/>
              <a:gd name="connsiteY3699" fmla="*/ 995666 h 1624467"/>
              <a:gd name="connsiteX3700" fmla="*/ 2115113 w 2198808"/>
              <a:gd name="connsiteY3700" fmla="*/ 601529 h 1624467"/>
              <a:gd name="connsiteX3701" fmla="*/ 2115878 w 2198808"/>
              <a:gd name="connsiteY3701" fmla="*/ 599575 h 1624467"/>
              <a:gd name="connsiteX3702" fmla="*/ 2109506 w 2198808"/>
              <a:gd name="connsiteY3702" fmla="*/ 597960 h 1624467"/>
              <a:gd name="connsiteX3703" fmla="*/ 2109030 w 2198808"/>
              <a:gd name="connsiteY3703" fmla="*/ 599524 h 1624467"/>
              <a:gd name="connsiteX3704" fmla="*/ 2115113 w 2198808"/>
              <a:gd name="connsiteY3704" fmla="*/ 601529 h 1624467"/>
              <a:gd name="connsiteX3705" fmla="*/ 1764528 w 2198808"/>
              <a:gd name="connsiteY3705" fmla="*/ 1314357 h 1624467"/>
              <a:gd name="connsiteX3706" fmla="*/ 1762998 w 2198808"/>
              <a:gd name="connsiteY3706" fmla="*/ 1315139 h 1624467"/>
              <a:gd name="connsiteX3707" fmla="*/ 1765258 w 2198808"/>
              <a:gd name="connsiteY3707" fmla="*/ 1320440 h 1624467"/>
              <a:gd name="connsiteX3708" fmla="*/ 1767263 w 2198808"/>
              <a:gd name="connsiteY3708" fmla="*/ 1319438 h 1624467"/>
              <a:gd name="connsiteX3709" fmla="*/ 1764528 w 2198808"/>
              <a:gd name="connsiteY3709" fmla="*/ 1314357 h 1624467"/>
              <a:gd name="connsiteX3710" fmla="*/ 1794399 w 2198808"/>
              <a:gd name="connsiteY3710" fmla="*/ 1274969 h 1624467"/>
              <a:gd name="connsiteX3711" fmla="*/ 1795776 w 2198808"/>
              <a:gd name="connsiteY3711" fmla="*/ 1275734 h 1624467"/>
              <a:gd name="connsiteX3712" fmla="*/ 1799038 w 2198808"/>
              <a:gd name="connsiteY3712" fmla="*/ 1270483 h 1624467"/>
              <a:gd name="connsiteX3713" fmla="*/ 1797306 w 2198808"/>
              <a:gd name="connsiteY3713" fmla="*/ 1269514 h 1624467"/>
              <a:gd name="connsiteX3714" fmla="*/ 1794399 w 2198808"/>
              <a:gd name="connsiteY3714" fmla="*/ 1274969 h 1624467"/>
              <a:gd name="connsiteX3715" fmla="*/ 263492 w 2198808"/>
              <a:gd name="connsiteY3715" fmla="*/ 978402 h 1624467"/>
              <a:gd name="connsiteX3716" fmla="*/ 264597 w 2198808"/>
              <a:gd name="connsiteY3716" fmla="*/ 980220 h 1624467"/>
              <a:gd name="connsiteX3717" fmla="*/ 268522 w 2198808"/>
              <a:gd name="connsiteY3717" fmla="*/ 977331 h 1624467"/>
              <a:gd name="connsiteX3718" fmla="*/ 267537 w 2198808"/>
              <a:gd name="connsiteY3718" fmla="*/ 975921 h 1624467"/>
              <a:gd name="connsiteX3719" fmla="*/ 263492 w 2198808"/>
              <a:gd name="connsiteY3719" fmla="*/ 978402 h 1624467"/>
              <a:gd name="connsiteX3720" fmla="*/ 243934 w 2198808"/>
              <a:gd name="connsiteY3720" fmla="*/ 726456 h 1624467"/>
              <a:gd name="connsiteX3721" fmla="*/ 245005 w 2198808"/>
              <a:gd name="connsiteY3721" fmla="*/ 727663 h 1624467"/>
              <a:gd name="connsiteX3722" fmla="*/ 249593 w 2198808"/>
              <a:gd name="connsiteY3722" fmla="*/ 723891 h 1624467"/>
              <a:gd name="connsiteX3723" fmla="*/ 248318 w 2198808"/>
              <a:gd name="connsiteY3723" fmla="*/ 722480 h 1624467"/>
              <a:gd name="connsiteX3724" fmla="*/ 243934 w 2198808"/>
              <a:gd name="connsiteY3724" fmla="*/ 726456 h 1624467"/>
              <a:gd name="connsiteX3725" fmla="*/ 1276066 w 2198808"/>
              <a:gd name="connsiteY3725" fmla="*/ 1382802 h 1624467"/>
              <a:gd name="connsiteX3726" fmla="*/ 1276253 w 2198808"/>
              <a:gd name="connsiteY3726" fmla="*/ 1381664 h 1624467"/>
              <a:gd name="connsiteX3727" fmla="*/ 1269778 w 2198808"/>
              <a:gd name="connsiteY3727" fmla="*/ 1380321 h 1624467"/>
              <a:gd name="connsiteX3728" fmla="*/ 1269540 w 2198808"/>
              <a:gd name="connsiteY3728" fmla="*/ 1381851 h 1624467"/>
              <a:gd name="connsiteX3729" fmla="*/ 1276066 w 2198808"/>
              <a:gd name="connsiteY3729" fmla="*/ 1382802 h 1624467"/>
              <a:gd name="connsiteX3730" fmla="*/ 532855 w 2198808"/>
              <a:gd name="connsiteY3730" fmla="*/ 327425 h 1624467"/>
              <a:gd name="connsiteX3731" fmla="*/ 532260 w 2198808"/>
              <a:gd name="connsiteY3731" fmla="*/ 325216 h 1624467"/>
              <a:gd name="connsiteX3732" fmla="*/ 528590 w 2198808"/>
              <a:gd name="connsiteY3732" fmla="*/ 326576 h 1624467"/>
              <a:gd name="connsiteX3733" fmla="*/ 528879 w 2198808"/>
              <a:gd name="connsiteY3733" fmla="*/ 327901 h 1624467"/>
              <a:gd name="connsiteX3734" fmla="*/ 532855 w 2198808"/>
              <a:gd name="connsiteY3734" fmla="*/ 327425 h 1624467"/>
              <a:gd name="connsiteX3735" fmla="*/ 1694230 w 2198808"/>
              <a:gd name="connsiteY3735" fmla="*/ 1400100 h 1624467"/>
              <a:gd name="connsiteX3736" fmla="*/ 1692429 w 2198808"/>
              <a:gd name="connsiteY3736" fmla="*/ 1402666 h 1624467"/>
              <a:gd name="connsiteX3737" fmla="*/ 1693805 w 2198808"/>
              <a:gd name="connsiteY3737" fmla="*/ 1404128 h 1624467"/>
              <a:gd name="connsiteX3738" fmla="*/ 1695709 w 2198808"/>
              <a:gd name="connsiteY3738" fmla="*/ 1402327 h 1624467"/>
              <a:gd name="connsiteX3739" fmla="*/ 1694230 w 2198808"/>
              <a:gd name="connsiteY3739" fmla="*/ 1400100 h 1624467"/>
              <a:gd name="connsiteX3740" fmla="*/ 1299821 w 2198808"/>
              <a:gd name="connsiteY3740" fmla="*/ 1414119 h 1624467"/>
              <a:gd name="connsiteX3741" fmla="*/ 1298954 w 2198808"/>
              <a:gd name="connsiteY3741" fmla="*/ 1412913 h 1624467"/>
              <a:gd name="connsiteX3742" fmla="*/ 1294961 w 2198808"/>
              <a:gd name="connsiteY3742" fmla="*/ 1415479 h 1624467"/>
              <a:gd name="connsiteX3743" fmla="*/ 1295912 w 2198808"/>
              <a:gd name="connsiteY3743" fmla="*/ 1416889 h 1624467"/>
              <a:gd name="connsiteX3744" fmla="*/ 1299821 w 2198808"/>
              <a:gd name="connsiteY3744" fmla="*/ 1414119 h 1624467"/>
              <a:gd name="connsiteX3745" fmla="*/ 2066838 w 2198808"/>
              <a:gd name="connsiteY3745" fmla="*/ 540033 h 1624467"/>
              <a:gd name="connsiteX3746" fmla="*/ 2066736 w 2198808"/>
              <a:gd name="connsiteY3746" fmla="*/ 538674 h 1624467"/>
              <a:gd name="connsiteX3747" fmla="*/ 2062794 w 2198808"/>
              <a:gd name="connsiteY3747" fmla="*/ 538759 h 1624467"/>
              <a:gd name="connsiteX3748" fmla="*/ 2062726 w 2198808"/>
              <a:gd name="connsiteY3748" fmla="*/ 540798 h 1624467"/>
              <a:gd name="connsiteX3749" fmla="*/ 2066838 w 2198808"/>
              <a:gd name="connsiteY3749" fmla="*/ 540033 h 1624467"/>
              <a:gd name="connsiteX3750" fmla="*/ 812600 w 2198808"/>
              <a:gd name="connsiteY3750" fmla="*/ 193713 h 1624467"/>
              <a:gd name="connsiteX3751" fmla="*/ 810204 w 2198808"/>
              <a:gd name="connsiteY3751" fmla="*/ 196499 h 1624467"/>
              <a:gd name="connsiteX3752" fmla="*/ 810815 w 2198808"/>
              <a:gd name="connsiteY3752" fmla="*/ 197893 h 1624467"/>
              <a:gd name="connsiteX3753" fmla="*/ 813398 w 2198808"/>
              <a:gd name="connsiteY3753" fmla="*/ 196346 h 1624467"/>
              <a:gd name="connsiteX3754" fmla="*/ 812600 w 2198808"/>
              <a:gd name="connsiteY3754" fmla="*/ 193713 h 1624467"/>
              <a:gd name="connsiteX3755" fmla="*/ 1310322 w 2198808"/>
              <a:gd name="connsiteY3755" fmla="*/ 1431451 h 1624467"/>
              <a:gd name="connsiteX3756" fmla="*/ 1312021 w 2198808"/>
              <a:gd name="connsiteY3756" fmla="*/ 1432743 h 1624467"/>
              <a:gd name="connsiteX3757" fmla="*/ 1313091 w 2198808"/>
              <a:gd name="connsiteY3757" fmla="*/ 1429548 h 1624467"/>
              <a:gd name="connsiteX3758" fmla="*/ 1312548 w 2198808"/>
              <a:gd name="connsiteY3758" fmla="*/ 1428087 h 1624467"/>
              <a:gd name="connsiteX3759" fmla="*/ 1309915 w 2198808"/>
              <a:gd name="connsiteY3759" fmla="*/ 1429463 h 1624467"/>
              <a:gd name="connsiteX3760" fmla="*/ 1310322 w 2198808"/>
              <a:gd name="connsiteY3760" fmla="*/ 1431451 h 1624467"/>
              <a:gd name="connsiteX3761" fmla="*/ 1199787 w 2198808"/>
              <a:gd name="connsiteY3761" fmla="*/ 1049702 h 1624467"/>
              <a:gd name="connsiteX3762" fmla="*/ 1200160 w 2198808"/>
              <a:gd name="connsiteY3762" fmla="*/ 1051180 h 1624467"/>
              <a:gd name="connsiteX3763" fmla="*/ 1204035 w 2198808"/>
              <a:gd name="connsiteY3763" fmla="*/ 1050364 h 1624467"/>
              <a:gd name="connsiteX3764" fmla="*/ 1203610 w 2198808"/>
              <a:gd name="connsiteY3764" fmla="*/ 1048580 h 1624467"/>
              <a:gd name="connsiteX3765" fmla="*/ 1199787 w 2198808"/>
              <a:gd name="connsiteY3765" fmla="*/ 1049702 h 1624467"/>
              <a:gd name="connsiteX3766" fmla="*/ 1407433 w 2198808"/>
              <a:gd name="connsiteY3766" fmla="*/ 157349 h 1624467"/>
              <a:gd name="connsiteX3767" fmla="*/ 1407535 w 2198808"/>
              <a:gd name="connsiteY3767" fmla="*/ 155922 h 1624467"/>
              <a:gd name="connsiteX3768" fmla="*/ 1403491 w 2198808"/>
              <a:gd name="connsiteY3768" fmla="*/ 155565 h 1624467"/>
              <a:gd name="connsiteX3769" fmla="*/ 1403389 w 2198808"/>
              <a:gd name="connsiteY3769" fmla="*/ 157094 h 1624467"/>
              <a:gd name="connsiteX3770" fmla="*/ 1407433 w 2198808"/>
              <a:gd name="connsiteY3770" fmla="*/ 157349 h 1624467"/>
              <a:gd name="connsiteX3771" fmla="*/ 588386 w 2198808"/>
              <a:gd name="connsiteY3771" fmla="*/ 254766 h 1624467"/>
              <a:gd name="connsiteX3772" fmla="*/ 585939 w 2198808"/>
              <a:gd name="connsiteY3772" fmla="*/ 257553 h 1624467"/>
              <a:gd name="connsiteX3773" fmla="*/ 586516 w 2198808"/>
              <a:gd name="connsiteY3773" fmla="*/ 258980 h 1624467"/>
              <a:gd name="connsiteX3774" fmla="*/ 589151 w 2198808"/>
              <a:gd name="connsiteY3774" fmla="*/ 257485 h 1624467"/>
              <a:gd name="connsiteX3775" fmla="*/ 588386 w 2198808"/>
              <a:gd name="connsiteY3775" fmla="*/ 254766 h 1624467"/>
              <a:gd name="connsiteX3776" fmla="*/ 685004 w 2198808"/>
              <a:gd name="connsiteY3776" fmla="*/ 200594 h 1624467"/>
              <a:gd name="connsiteX3777" fmla="*/ 683084 w 2198808"/>
              <a:gd name="connsiteY3777" fmla="*/ 200340 h 1624467"/>
              <a:gd name="connsiteX3778" fmla="*/ 682880 w 2198808"/>
              <a:gd name="connsiteY3778" fmla="*/ 204384 h 1624467"/>
              <a:gd name="connsiteX3779" fmla="*/ 684308 w 2198808"/>
              <a:gd name="connsiteY3779" fmla="*/ 204520 h 1624467"/>
              <a:gd name="connsiteX3780" fmla="*/ 685004 w 2198808"/>
              <a:gd name="connsiteY3780" fmla="*/ 200594 h 1624467"/>
              <a:gd name="connsiteX3781" fmla="*/ 1341758 w 2198808"/>
              <a:gd name="connsiteY3781" fmla="*/ 163925 h 1624467"/>
              <a:gd name="connsiteX3782" fmla="*/ 1341435 w 2198808"/>
              <a:gd name="connsiteY3782" fmla="*/ 161937 h 1624467"/>
              <a:gd name="connsiteX3783" fmla="*/ 1337425 w 2198808"/>
              <a:gd name="connsiteY3783" fmla="*/ 163143 h 1624467"/>
              <a:gd name="connsiteX3784" fmla="*/ 1337730 w 2198808"/>
              <a:gd name="connsiteY3784" fmla="*/ 164486 h 1624467"/>
              <a:gd name="connsiteX3785" fmla="*/ 1341758 w 2198808"/>
              <a:gd name="connsiteY3785" fmla="*/ 163925 h 1624467"/>
              <a:gd name="connsiteX3786" fmla="*/ 354911 w 2198808"/>
              <a:gd name="connsiteY3786" fmla="*/ 378827 h 1624467"/>
              <a:gd name="connsiteX3787" fmla="*/ 356457 w 2198808"/>
              <a:gd name="connsiteY3787" fmla="*/ 376601 h 1624467"/>
              <a:gd name="connsiteX3788" fmla="*/ 355013 w 2198808"/>
              <a:gd name="connsiteY3788" fmla="*/ 374834 h 1624467"/>
              <a:gd name="connsiteX3789" fmla="*/ 353161 w 2198808"/>
              <a:gd name="connsiteY3789" fmla="*/ 375632 h 1624467"/>
              <a:gd name="connsiteX3790" fmla="*/ 354911 w 2198808"/>
              <a:gd name="connsiteY3790" fmla="*/ 378827 h 1624467"/>
              <a:gd name="connsiteX3791" fmla="*/ 266551 w 2198808"/>
              <a:gd name="connsiteY3791" fmla="*/ 1132148 h 1624467"/>
              <a:gd name="connsiteX3792" fmla="*/ 267061 w 2198808"/>
              <a:gd name="connsiteY3792" fmla="*/ 1133848 h 1624467"/>
              <a:gd name="connsiteX3793" fmla="*/ 271394 w 2198808"/>
              <a:gd name="connsiteY3793" fmla="*/ 1131791 h 1624467"/>
              <a:gd name="connsiteX3794" fmla="*/ 270714 w 2198808"/>
              <a:gd name="connsiteY3794" fmla="*/ 1130313 h 1624467"/>
              <a:gd name="connsiteX3795" fmla="*/ 266551 w 2198808"/>
              <a:gd name="connsiteY3795" fmla="*/ 1132148 h 1624467"/>
              <a:gd name="connsiteX3796" fmla="*/ 239057 w 2198808"/>
              <a:gd name="connsiteY3796" fmla="*/ 818674 h 1624467"/>
              <a:gd name="connsiteX3797" fmla="*/ 238072 w 2198808"/>
              <a:gd name="connsiteY3797" fmla="*/ 817603 h 1624467"/>
              <a:gd name="connsiteX3798" fmla="*/ 235659 w 2198808"/>
              <a:gd name="connsiteY3798" fmla="*/ 819455 h 1624467"/>
              <a:gd name="connsiteX3799" fmla="*/ 234775 w 2198808"/>
              <a:gd name="connsiteY3799" fmla="*/ 822361 h 1624467"/>
              <a:gd name="connsiteX3800" fmla="*/ 235897 w 2198808"/>
              <a:gd name="connsiteY3800" fmla="*/ 822854 h 1624467"/>
              <a:gd name="connsiteX3801" fmla="*/ 239057 w 2198808"/>
              <a:gd name="connsiteY3801" fmla="*/ 818674 h 1624467"/>
              <a:gd name="connsiteX3802" fmla="*/ 1262421 w 2198808"/>
              <a:gd name="connsiteY3802" fmla="*/ 213934 h 1624467"/>
              <a:gd name="connsiteX3803" fmla="*/ 1262897 w 2198808"/>
              <a:gd name="connsiteY3803" fmla="*/ 212251 h 1624467"/>
              <a:gd name="connsiteX3804" fmla="*/ 1258122 w 2198808"/>
              <a:gd name="connsiteY3804" fmla="*/ 211419 h 1624467"/>
              <a:gd name="connsiteX3805" fmla="*/ 1257832 w 2198808"/>
              <a:gd name="connsiteY3805" fmla="*/ 212999 h 1624467"/>
              <a:gd name="connsiteX3806" fmla="*/ 1262421 w 2198808"/>
              <a:gd name="connsiteY3806" fmla="*/ 213934 h 1624467"/>
              <a:gd name="connsiteX3807" fmla="*/ 251954 w 2198808"/>
              <a:gd name="connsiteY3807" fmla="*/ 603551 h 1624467"/>
              <a:gd name="connsiteX3808" fmla="*/ 249898 w 2198808"/>
              <a:gd name="connsiteY3808" fmla="*/ 602259 h 1624467"/>
              <a:gd name="connsiteX3809" fmla="*/ 248165 w 2198808"/>
              <a:gd name="connsiteY3809" fmla="*/ 603789 h 1624467"/>
              <a:gd name="connsiteX3810" fmla="*/ 250408 w 2198808"/>
              <a:gd name="connsiteY3810" fmla="*/ 605607 h 1624467"/>
              <a:gd name="connsiteX3811" fmla="*/ 251954 w 2198808"/>
              <a:gd name="connsiteY3811" fmla="*/ 603551 h 1624467"/>
              <a:gd name="connsiteX3812" fmla="*/ 2105699 w 2198808"/>
              <a:gd name="connsiteY3812" fmla="*/ 792353 h 1624467"/>
              <a:gd name="connsiteX3813" fmla="*/ 2106702 w 2198808"/>
              <a:gd name="connsiteY3813" fmla="*/ 793474 h 1624467"/>
              <a:gd name="connsiteX3814" fmla="*/ 2111069 w 2198808"/>
              <a:gd name="connsiteY3814" fmla="*/ 789702 h 1624467"/>
              <a:gd name="connsiteX3815" fmla="*/ 2110049 w 2198808"/>
              <a:gd name="connsiteY3815" fmla="*/ 788529 h 1624467"/>
              <a:gd name="connsiteX3816" fmla="*/ 2105699 w 2198808"/>
              <a:gd name="connsiteY3816" fmla="*/ 792353 h 1624467"/>
              <a:gd name="connsiteX3817" fmla="*/ 418190 w 2198808"/>
              <a:gd name="connsiteY3817" fmla="*/ 339507 h 1624467"/>
              <a:gd name="connsiteX3818" fmla="*/ 418599 w 2198808"/>
              <a:gd name="connsiteY3818" fmla="*/ 341053 h 1624467"/>
              <a:gd name="connsiteX3819" fmla="*/ 423798 w 2198808"/>
              <a:gd name="connsiteY3819" fmla="*/ 339541 h 1624467"/>
              <a:gd name="connsiteX3820" fmla="*/ 423424 w 2198808"/>
              <a:gd name="connsiteY3820" fmla="*/ 338165 h 1624467"/>
              <a:gd name="connsiteX3821" fmla="*/ 418190 w 2198808"/>
              <a:gd name="connsiteY3821" fmla="*/ 339507 h 1624467"/>
              <a:gd name="connsiteX3822" fmla="*/ 1012854 w 2198808"/>
              <a:gd name="connsiteY3822" fmla="*/ 804434 h 1624467"/>
              <a:gd name="connsiteX3823" fmla="*/ 1012481 w 2198808"/>
              <a:gd name="connsiteY3823" fmla="*/ 805913 h 1624467"/>
              <a:gd name="connsiteX3824" fmla="*/ 1016049 w 2198808"/>
              <a:gd name="connsiteY3824" fmla="*/ 806592 h 1624467"/>
              <a:gd name="connsiteX3825" fmla="*/ 1016627 w 2198808"/>
              <a:gd name="connsiteY3825" fmla="*/ 805301 h 1624467"/>
              <a:gd name="connsiteX3826" fmla="*/ 1012854 w 2198808"/>
              <a:gd name="connsiteY3826" fmla="*/ 804434 h 1624467"/>
              <a:gd name="connsiteX3827" fmla="*/ 134282 w 2198808"/>
              <a:gd name="connsiteY3827" fmla="*/ 787935 h 1624467"/>
              <a:gd name="connsiteX3828" fmla="*/ 135455 w 2198808"/>
              <a:gd name="connsiteY3828" fmla="*/ 786473 h 1624467"/>
              <a:gd name="connsiteX3829" fmla="*/ 131343 w 2198808"/>
              <a:gd name="connsiteY3829" fmla="*/ 784043 h 1624467"/>
              <a:gd name="connsiteX3830" fmla="*/ 130476 w 2198808"/>
              <a:gd name="connsiteY3830" fmla="*/ 785471 h 1624467"/>
              <a:gd name="connsiteX3831" fmla="*/ 134282 w 2198808"/>
              <a:gd name="connsiteY3831" fmla="*/ 787935 h 1624467"/>
              <a:gd name="connsiteX3832" fmla="*/ 164138 w 2198808"/>
              <a:gd name="connsiteY3832" fmla="*/ 840611 h 1624467"/>
              <a:gd name="connsiteX3833" fmla="*/ 166449 w 2198808"/>
              <a:gd name="connsiteY3833" fmla="*/ 842548 h 1624467"/>
              <a:gd name="connsiteX3834" fmla="*/ 168471 w 2198808"/>
              <a:gd name="connsiteY3834" fmla="*/ 839455 h 1624467"/>
              <a:gd name="connsiteX3835" fmla="*/ 166772 w 2198808"/>
              <a:gd name="connsiteY3835" fmla="*/ 837994 h 1624467"/>
              <a:gd name="connsiteX3836" fmla="*/ 164138 w 2198808"/>
              <a:gd name="connsiteY3836" fmla="*/ 840611 h 1624467"/>
              <a:gd name="connsiteX3837" fmla="*/ 1380467 w 2198808"/>
              <a:gd name="connsiteY3837" fmla="*/ 156516 h 1624467"/>
              <a:gd name="connsiteX3838" fmla="*/ 1380110 w 2198808"/>
              <a:gd name="connsiteY3838" fmla="*/ 155191 h 1624467"/>
              <a:gd name="connsiteX3839" fmla="*/ 1375165 w 2198808"/>
              <a:gd name="connsiteY3839" fmla="*/ 156618 h 1624467"/>
              <a:gd name="connsiteX3840" fmla="*/ 1375454 w 2198808"/>
              <a:gd name="connsiteY3840" fmla="*/ 157723 h 1624467"/>
              <a:gd name="connsiteX3841" fmla="*/ 1380467 w 2198808"/>
              <a:gd name="connsiteY3841" fmla="*/ 156516 h 1624467"/>
              <a:gd name="connsiteX3842" fmla="*/ 1420926 w 2198808"/>
              <a:gd name="connsiteY3842" fmla="*/ 1478503 h 1624467"/>
              <a:gd name="connsiteX3843" fmla="*/ 1422200 w 2198808"/>
              <a:gd name="connsiteY3843" fmla="*/ 1478010 h 1624467"/>
              <a:gd name="connsiteX3844" fmla="*/ 1420806 w 2198808"/>
              <a:gd name="connsiteY3844" fmla="*/ 1474391 h 1624467"/>
              <a:gd name="connsiteX3845" fmla="*/ 1419532 w 2198808"/>
              <a:gd name="connsiteY3845" fmla="*/ 1474901 h 1624467"/>
              <a:gd name="connsiteX3846" fmla="*/ 1420926 w 2198808"/>
              <a:gd name="connsiteY3846" fmla="*/ 1478503 h 1624467"/>
              <a:gd name="connsiteX3847" fmla="*/ 1332939 w 2198808"/>
              <a:gd name="connsiteY3847" fmla="*/ 1472250 h 1624467"/>
              <a:gd name="connsiteX3848" fmla="*/ 1333670 w 2198808"/>
              <a:gd name="connsiteY3848" fmla="*/ 1470992 h 1624467"/>
              <a:gd name="connsiteX3849" fmla="*/ 1330662 w 2198808"/>
              <a:gd name="connsiteY3849" fmla="*/ 1469259 h 1624467"/>
              <a:gd name="connsiteX3850" fmla="*/ 1330152 w 2198808"/>
              <a:gd name="connsiteY3850" fmla="*/ 1470534 h 1624467"/>
              <a:gd name="connsiteX3851" fmla="*/ 1332939 w 2198808"/>
              <a:gd name="connsiteY3851" fmla="*/ 1472250 h 1624467"/>
              <a:gd name="connsiteX3852" fmla="*/ 1636881 w 2198808"/>
              <a:gd name="connsiteY3852" fmla="*/ 1322378 h 1624467"/>
              <a:gd name="connsiteX3853" fmla="*/ 1635912 w 2198808"/>
              <a:gd name="connsiteY3853" fmla="*/ 1325470 h 1624467"/>
              <a:gd name="connsiteX3854" fmla="*/ 1637119 w 2198808"/>
              <a:gd name="connsiteY3854" fmla="*/ 1326116 h 1624467"/>
              <a:gd name="connsiteX3855" fmla="*/ 1638971 w 2198808"/>
              <a:gd name="connsiteY3855" fmla="*/ 1324077 h 1624467"/>
              <a:gd name="connsiteX3856" fmla="*/ 1636881 w 2198808"/>
              <a:gd name="connsiteY3856" fmla="*/ 1322378 h 1624467"/>
              <a:gd name="connsiteX3857" fmla="*/ 1675402 w 2198808"/>
              <a:gd name="connsiteY3857" fmla="*/ 1283091 h 1624467"/>
              <a:gd name="connsiteX3858" fmla="*/ 1673329 w 2198808"/>
              <a:gd name="connsiteY3858" fmla="*/ 1281545 h 1624467"/>
              <a:gd name="connsiteX3859" fmla="*/ 1671970 w 2198808"/>
              <a:gd name="connsiteY3859" fmla="*/ 1282106 h 1624467"/>
              <a:gd name="connsiteX3860" fmla="*/ 1672837 w 2198808"/>
              <a:gd name="connsiteY3860" fmla="*/ 1283771 h 1624467"/>
              <a:gd name="connsiteX3861" fmla="*/ 1675402 w 2198808"/>
              <a:gd name="connsiteY3861" fmla="*/ 1283091 h 1624467"/>
              <a:gd name="connsiteX3862" fmla="*/ 830425 w 2198808"/>
              <a:gd name="connsiteY3862" fmla="*/ 1379506 h 1624467"/>
              <a:gd name="connsiteX3863" fmla="*/ 829014 w 2198808"/>
              <a:gd name="connsiteY3863" fmla="*/ 1378265 h 1624467"/>
              <a:gd name="connsiteX3864" fmla="*/ 827196 w 2198808"/>
              <a:gd name="connsiteY3864" fmla="*/ 1381358 h 1624467"/>
              <a:gd name="connsiteX3865" fmla="*/ 828521 w 2198808"/>
              <a:gd name="connsiteY3865" fmla="*/ 1381936 h 1624467"/>
              <a:gd name="connsiteX3866" fmla="*/ 830425 w 2198808"/>
              <a:gd name="connsiteY3866" fmla="*/ 1379506 h 1624467"/>
              <a:gd name="connsiteX3867" fmla="*/ 798530 w 2198808"/>
              <a:gd name="connsiteY3867" fmla="*/ 74766 h 1624467"/>
              <a:gd name="connsiteX3868" fmla="*/ 799736 w 2198808"/>
              <a:gd name="connsiteY3868" fmla="*/ 72642 h 1624467"/>
              <a:gd name="connsiteX3869" fmla="*/ 798564 w 2198808"/>
              <a:gd name="connsiteY3869" fmla="*/ 71844 h 1624467"/>
              <a:gd name="connsiteX3870" fmla="*/ 796814 w 2198808"/>
              <a:gd name="connsiteY3870" fmla="*/ 72948 h 1624467"/>
              <a:gd name="connsiteX3871" fmla="*/ 798530 w 2198808"/>
              <a:gd name="connsiteY3871" fmla="*/ 74766 h 1624467"/>
              <a:gd name="connsiteX3872" fmla="*/ 2070780 w 2198808"/>
              <a:gd name="connsiteY3872" fmla="*/ 499371 h 1624467"/>
              <a:gd name="connsiteX3873" fmla="*/ 2072326 w 2198808"/>
              <a:gd name="connsiteY3873" fmla="*/ 498011 h 1624467"/>
              <a:gd name="connsiteX3874" fmla="*/ 2069591 w 2198808"/>
              <a:gd name="connsiteY3874" fmla="*/ 495870 h 1624467"/>
              <a:gd name="connsiteX3875" fmla="*/ 2068741 w 2198808"/>
              <a:gd name="connsiteY3875" fmla="*/ 496805 h 1624467"/>
              <a:gd name="connsiteX3876" fmla="*/ 2070780 w 2198808"/>
              <a:gd name="connsiteY3876" fmla="*/ 499371 h 1624467"/>
              <a:gd name="connsiteX3877" fmla="*/ 1133262 w 2198808"/>
              <a:gd name="connsiteY3877" fmla="*/ 1354969 h 1624467"/>
              <a:gd name="connsiteX3878" fmla="*/ 1131852 w 2198808"/>
              <a:gd name="connsiteY3878" fmla="*/ 1357229 h 1624467"/>
              <a:gd name="connsiteX3879" fmla="*/ 1133194 w 2198808"/>
              <a:gd name="connsiteY3879" fmla="*/ 1358741 h 1624467"/>
              <a:gd name="connsiteX3880" fmla="*/ 1134638 w 2198808"/>
              <a:gd name="connsiteY3880" fmla="*/ 1357093 h 1624467"/>
              <a:gd name="connsiteX3881" fmla="*/ 1133262 w 2198808"/>
              <a:gd name="connsiteY3881" fmla="*/ 1354969 h 1624467"/>
              <a:gd name="connsiteX3882" fmla="*/ 265157 w 2198808"/>
              <a:gd name="connsiteY3882" fmla="*/ 809022 h 1624467"/>
              <a:gd name="connsiteX3883" fmla="*/ 265667 w 2198808"/>
              <a:gd name="connsiteY3883" fmla="*/ 811027 h 1624467"/>
              <a:gd name="connsiteX3884" fmla="*/ 269627 w 2198808"/>
              <a:gd name="connsiteY3884" fmla="*/ 809413 h 1624467"/>
              <a:gd name="connsiteX3885" fmla="*/ 269168 w 2198808"/>
              <a:gd name="connsiteY3885" fmla="*/ 808037 h 1624467"/>
              <a:gd name="connsiteX3886" fmla="*/ 265157 w 2198808"/>
              <a:gd name="connsiteY3886" fmla="*/ 809022 h 1624467"/>
              <a:gd name="connsiteX3887" fmla="*/ 2112173 w 2198808"/>
              <a:gd name="connsiteY3887" fmla="*/ 833678 h 1624467"/>
              <a:gd name="connsiteX3888" fmla="*/ 2112751 w 2198808"/>
              <a:gd name="connsiteY3888" fmla="*/ 832098 h 1624467"/>
              <a:gd name="connsiteX3889" fmla="*/ 2107874 w 2198808"/>
              <a:gd name="connsiteY3889" fmla="*/ 830857 h 1624467"/>
              <a:gd name="connsiteX3890" fmla="*/ 2107535 w 2198808"/>
              <a:gd name="connsiteY3890" fmla="*/ 831894 h 1624467"/>
              <a:gd name="connsiteX3891" fmla="*/ 2112173 w 2198808"/>
              <a:gd name="connsiteY3891" fmla="*/ 833678 h 1624467"/>
              <a:gd name="connsiteX3892" fmla="*/ 1462301 w 2198808"/>
              <a:gd name="connsiteY3892" fmla="*/ 1447356 h 1624467"/>
              <a:gd name="connsiteX3893" fmla="*/ 1460331 w 2198808"/>
              <a:gd name="connsiteY3893" fmla="*/ 1447560 h 1624467"/>
              <a:gd name="connsiteX3894" fmla="*/ 1460908 w 2198808"/>
              <a:gd name="connsiteY3894" fmla="*/ 1451060 h 1624467"/>
              <a:gd name="connsiteX3895" fmla="*/ 1462233 w 2198808"/>
              <a:gd name="connsiteY3895" fmla="*/ 1450602 h 1624467"/>
              <a:gd name="connsiteX3896" fmla="*/ 1462301 w 2198808"/>
              <a:gd name="connsiteY3896" fmla="*/ 1447356 h 1624467"/>
              <a:gd name="connsiteX3897" fmla="*/ 239431 w 2198808"/>
              <a:gd name="connsiteY3897" fmla="*/ 578283 h 1624467"/>
              <a:gd name="connsiteX3898" fmla="*/ 238004 w 2198808"/>
              <a:gd name="connsiteY3898" fmla="*/ 580305 h 1624467"/>
              <a:gd name="connsiteX3899" fmla="*/ 239635 w 2198808"/>
              <a:gd name="connsiteY3899" fmla="*/ 581885 h 1624467"/>
              <a:gd name="connsiteX3900" fmla="*/ 241045 w 2198808"/>
              <a:gd name="connsiteY3900" fmla="*/ 580441 h 1624467"/>
              <a:gd name="connsiteX3901" fmla="*/ 239431 w 2198808"/>
              <a:gd name="connsiteY3901" fmla="*/ 578283 h 1624467"/>
              <a:gd name="connsiteX3902" fmla="*/ 239924 w 2198808"/>
              <a:gd name="connsiteY3902" fmla="*/ 684162 h 1624467"/>
              <a:gd name="connsiteX3903" fmla="*/ 237800 w 2198808"/>
              <a:gd name="connsiteY3903" fmla="*/ 682446 h 1624467"/>
              <a:gd name="connsiteX3904" fmla="*/ 236186 w 2198808"/>
              <a:gd name="connsiteY3904" fmla="*/ 683908 h 1624467"/>
              <a:gd name="connsiteX3905" fmla="*/ 237901 w 2198808"/>
              <a:gd name="connsiteY3905" fmla="*/ 685454 h 1624467"/>
              <a:gd name="connsiteX3906" fmla="*/ 239924 w 2198808"/>
              <a:gd name="connsiteY3906" fmla="*/ 684162 h 1624467"/>
              <a:gd name="connsiteX3907" fmla="*/ 387519 w 2198808"/>
              <a:gd name="connsiteY3907" fmla="*/ 982140 h 1624467"/>
              <a:gd name="connsiteX3908" fmla="*/ 385361 w 2198808"/>
              <a:gd name="connsiteY3908" fmla="*/ 980781 h 1624467"/>
              <a:gd name="connsiteX3909" fmla="*/ 384019 w 2198808"/>
              <a:gd name="connsiteY3909" fmla="*/ 981443 h 1624467"/>
              <a:gd name="connsiteX3910" fmla="*/ 385089 w 2198808"/>
              <a:gd name="connsiteY3910" fmla="*/ 983058 h 1624467"/>
              <a:gd name="connsiteX3911" fmla="*/ 387519 w 2198808"/>
              <a:gd name="connsiteY3911" fmla="*/ 982140 h 1624467"/>
              <a:gd name="connsiteX3912" fmla="*/ 2078273 w 2198808"/>
              <a:gd name="connsiteY3912" fmla="*/ 628462 h 1624467"/>
              <a:gd name="connsiteX3913" fmla="*/ 2078562 w 2198808"/>
              <a:gd name="connsiteY3913" fmla="*/ 627204 h 1624467"/>
              <a:gd name="connsiteX3914" fmla="*/ 2074706 w 2198808"/>
              <a:gd name="connsiteY3914" fmla="*/ 626235 h 1624467"/>
              <a:gd name="connsiteX3915" fmla="*/ 2074399 w 2198808"/>
              <a:gd name="connsiteY3915" fmla="*/ 627629 h 1624467"/>
              <a:gd name="connsiteX3916" fmla="*/ 2078273 w 2198808"/>
              <a:gd name="connsiteY3916" fmla="*/ 628462 h 1624467"/>
              <a:gd name="connsiteX3917" fmla="*/ 31037 w 2198808"/>
              <a:gd name="connsiteY3917" fmla="*/ 855785 h 1624467"/>
              <a:gd name="connsiteX3918" fmla="*/ 31173 w 2198808"/>
              <a:gd name="connsiteY3918" fmla="*/ 857705 h 1624467"/>
              <a:gd name="connsiteX3919" fmla="*/ 34674 w 2198808"/>
              <a:gd name="connsiteY3919" fmla="*/ 857178 h 1624467"/>
              <a:gd name="connsiteX3920" fmla="*/ 34351 w 2198808"/>
              <a:gd name="connsiteY3920" fmla="*/ 855853 h 1624467"/>
              <a:gd name="connsiteX3921" fmla="*/ 31037 w 2198808"/>
              <a:gd name="connsiteY3921" fmla="*/ 855785 h 1624467"/>
              <a:gd name="connsiteX3922" fmla="*/ 249677 w 2198808"/>
              <a:gd name="connsiteY3922" fmla="*/ 891979 h 1624467"/>
              <a:gd name="connsiteX3923" fmla="*/ 250952 w 2198808"/>
              <a:gd name="connsiteY3923" fmla="*/ 893304 h 1624467"/>
              <a:gd name="connsiteX3924" fmla="*/ 254146 w 2198808"/>
              <a:gd name="connsiteY3924" fmla="*/ 889753 h 1624467"/>
              <a:gd name="connsiteX3925" fmla="*/ 253195 w 2198808"/>
              <a:gd name="connsiteY3925" fmla="*/ 888869 h 1624467"/>
              <a:gd name="connsiteX3926" fmla="*/ 249677 w 2198808"/>
              <a:gd name="connsiteY3926" fmla="*/ 891979 h 1624467"/>
              <a:gd name="connsiteX3927" fmla="*/ 40417 w 2198808"/>
              <a:gd name="connsiteY3927" fmla="*/ 851792 h 1624467"/>
              <a:gd name="connsiteX3928" fmla="*/ 39788 w 2198808"/>
              <a:gd name="connsiteY3928" fmla="*/ 850212 h 1624467"/>
              <a:gd name="connsiteX3929" fmla="*/ 37613 w 2198808"/>
              <a:gd name="connsiteY3929" fmla="*/ 850449 h 1624467"/>
              <a:gd name="connsiteX3930" fmla="*/ 38310 w 2198808"/>
              <a:gd name="connsiteY3930" fmla="*/ 852200 h 1624467"/>
              <a:gd name="connsiteX3931" fmla="*/ 40417 w 2198808"/>
              <a:gd name="connsiteY3931" fmla="*/ 851792 h 1624467"/>
              <a:gd name="connsiteX3932" fmla="*/ 178412 w 2198808"/>
              <a:gd name="connsiteY3932" fmla="*/ 836176 h 1624467"/>
              <a:gd name="connsiteX3933" fmla="*/ 179941 w 2198808"/>
              <a:gd name="connsiteY3933" fmla="*/ 837569 h 1624467"/>
              <a:gd name="connsiteX3934" fmla="*/ 181946 w 2198808"/>
              <a:gd name="connsiteY3934" fmla="*/ 834918 h 1624467"/>
              <a:gd name="connsiteX3935" fmla="*/ 181097 w 2198808"/>
              <a:gd name="connsiteY3935" fmla="*/ 833967 h 1624467"/>
              <a:gd name="connsiteX3936" fmla="*/ 178412 w 2198808"/>
              <a:gd name="connsiteY3936" fmla="*/ 836176 h 1624467"/>
              <a:gd name="connsiteX3937" fmla="*/ 1184833 w 2198808"/>
              <a:gd name="connsiteY3937" fmla="*/ 1096583 h 1624467"/>
              <a:gd name="connsiteX3938" fmla="*/ 1186125 w 2198808"/>
              <a:gd name="connsiteY3938" fmla="*/ 1095088 h 1624467"/>
              <a:gd name="connsiteX3939" fmla="*/ 1182845 w 2198808"/>
              <a:gd name="connsiteY3939" fmla="*/ 1093151 h 1624467"/>
              <a:gd name="connsiteX3940" fmla="*/ 1182047 w 2198808"/>
              <a:gd name="connsiteY3940" fmla="*/ 1094323 h 1624467"/>
              <a:gd name="connsiteX3941" fmla="*/ 1184833 w 2198808"/>
              <a:gd name="connsiteY3941" fmla="*/ 1096583 h 1624467"/>
              <a:gd name="connsiteX3942" fmla="*/ 1590661 w 2198808"/>
              <a:gd name="connsiteY3942" fmla="*/ 1298486 h 1624467"/>
              <a:gd name="connsiteX3943" fmla="*/ 1590695 w 2198808"/>
              <a:gd name="connsiteY3943" fmla="*/ 1299999 h 1624467"/>
              <a:gd name="connsiteX3944" fmla="*/ 1592785 w 2198808"/>
              <a:gd name="connsiteY3944" fmla="*/ 1300678 h 1624467"/>
              <a:gd name="connsiteX3945" fmla="*/ 1595861 w 2198808"/>
              <a:gd name="connsiteY3945" fmla="*/ 1298095 h 1624467"/>
              <a:gd name="connsiteX3946" fmla="*/ 1590661 w 2198808"/>
              <a:gd name="connsiteY3946" fmla="*/ 1298486 h 1624467"/>
              <a:gd name="connsiteX3947" fmla="*/ 145226 w 2198808"/>
              <a:gd name="connsiteY3947" fmla="*/ 770008 h 1624467"/>
              <a:gd name="connsiteX3948" fmla="*/ 145463 w 2198808"/>
              <a:gd name="connsiteY3948" fmla="*/ 771231 h 1624467"/>
              <a:gd name="connsiteX3949" fmla="*/ 150646 w 2198808"/>
              <a:gd name="connsiteY3949" fmla="*/ 770314 h 1624467"/>
              <a:gd name="connsiteX3950" fmla="*/ 150374 w 2198808"/>
              <a:gd name="connsiteY3950" fmla="*/ 769107 h 1624467"/>
              <a:gd name="connsiteX3951" fmla="*/ 145226 w 2198808"/>
              <a:gd name="connsiteY3951" fmla="*/ 770008 h 1624467"/>
              <a:gd name="connsiteX3952" fmla="*/ 1140552 w 2198808"/>
              <a:gd name="connsiteY3952" fmla="*/ 1290092 h 1624467"/>
              <a:gd name="connsiteX3953" fmla="*/ 1139872 w 2198808"/>
              <a:gd name="connsiteY3953" fmla="*/ 1291876 h 1624467"/>
              <a:gd name="connsiteX3954" fmla="*/ 1143712 w 2198808"/>
              <a:gd name="connsiteY3954" fmla="*/ 1292743 h 1624467"/>
              <a:gd name="connsiteX3955" fmla="*/ 1144069 w 2198808"/>
              <a:gd name="connsiteY3955" fmla="*/ 1291672 h 1624467"/>
              <a:gd name="connsiteX3956" fmla="*/ 1140552 w 2198808"/>
              <a:gd name="connsiteY3956" fmla="*/ 1290092 h 1624467"/>
              <a:gd name="connsiteX3957" fmla="*/ 1309626 w 2198808"/>
              <a:gd name="connsiteY3957" fmla="*/ 212795 h 1624467"/>
              <a:gd name="connsiteX3958" fmla="*/ 1309524 w 2198808"/>
              <a:gd name="connsiteY3958" fmla="*/ 213832 h 1624467"/>
              <a:gd name="connsiteX3959" fmla="*/ 1315080 w 2198808"/>
              <a:gd name="connsiteY3959" fmla="*/ 213543 h 1624467"/>
              <a:gd name="connsiteX3960" fmla="*/ 1315046 w 2198808"/>
              <a:gd name="connsiteY3960" fmla="*/ 212795 h 1624467"/>
              <a:gd name="connsiteX3961" fmla="*/ 1309626 w 2198808"/>
              <a:gd name="connsiteY3961" fmla="*/ 212795 h 1624467"/>
              <a:gd name="connsiteX3962" fmla="*/ 627536 w 2198808"/>
              <a:gd name="connsiteY3962" fmla="*/ 227697 h 1624467"/>
              <a:gd name="connsiteX3963" fmla="*/ 626346 w 2198808"/>
              <a:gd name="connsiteY3963" fmla="*/ 227799 h 1624467"/>
              <a:gd name="connsiteX3964" fmla="*/ 626176 w 2198808"/>
              <a:gd name="connsiteY3964" fmla="*/ 230042 h 1624467"/>
              <a:gd name="connsiteX3965" fmla="*/ 627706 w 2198808"/>
              <a:gd name="connsiteY3965" fmla="*/ 231776 h 1624467"/>
              <a:gd name="connsiteX3966" fmla="*/ 628675 w 2198808"/>
              <a:gd name="connsiteY3966" fmla="*/ 231130 h 1624467"/>
              <a:gd name="connsiteX3967" fmla="*/ 627536 w 2198808"/>
              <a:gd name="connsiteY3967" fmla="*/ 227697 h 1624467"/>
              <a:gd name="connsiteX3968" fmla="*/ 96203 w 2198808"/>
              <a:gd name="connsiteY3968" fmla="*/ 873151 h 1624467"/>
              <a:gd name="connsiteX3969" fmla="*/ 95574 w 2198808"/>
              <a:gd name="connsiteY3969" fmla="*/ 871860 h 1624467"/>
              <a:gd name="connsiteX3970" fmla="*/ 92074 w 2198808"/>
              <a:gd name="connsiteY3970" fmla="*/ 873559 h 1624467"/>
              <a:gd name="connsiteX3971" fmla="*/ 92702 w 2198808"/>
              <a:gd name="connsiteY3971" fmla="*/ 874833 h 1624467"/>
              <a:gd name="connsiteX3972" fmla="*/ 96203 w 2198808"/>
              <a:gd name="connsiteY3972" fmla="*/ 873151 h 1624467"/>
              <a:gd name="connsiteX3973" fmla="*/ 60790 w 2198808"/>
              <a:gd name="connsiteY3973" fmla="*/ 897671 h 1624467"/>
              <a:gd name="connsiteX3974" fmla="*/ 59261 w 2198808"/>
              <a:gd name="connsiteY3974" fmla="*/ 898640 h 1624467"/>
              <a:gd name="connsiteX3975" fmla="*/ 61301 w 2198808"/>
              <a:gd name="connsiteY3975" fmla="*/ 901511 h 1624467"/>
              <a:gd name="connsiteX3976" fmla="*/ 62388 w 2198808"/>
              <a:gd name="connsiteY3976" fmla="*/ 900849 h 1624467"/>
              <a:gd name="connsiteX3977" fmla="*/ 60790 w 2198808"/>
              <a:gd name="connsiteY3977" fmla="*/ 897671 h 1624467"/>
              <a:gd name="connsiteX3978" fmla="*/ 1705734 w 2198808"/>
              <a:gd name="connsiteY3978" fmla="*/ 1375360 h 1624467"/>
              <a:gd name="connsiteX3979" fmla="*/ 1704035 w 2198808"/>
              <a:gd name="connsiteY3979" fmla="*/ 1374187 h 1624467"/>
              <a:gd name="connsiteX3980" fmla="*/ 1703474 w 2198808"/>
              <a:gd name="connsiteY3980" fmla="*/ 1375462 h 1624467"/>
              <a:gd name="connsiteX3981" fmla="*/ 1704952 w 2198808"/>
              <a:gd name="connsiteY3981" fmla="*/ 1376855 h 1624467"/>
              <a:gd name="connsiteX3982" fmla="*/ 1705734 w 2198808"/>
              <a:gd name="connsiteY3982" fmla="*/ 1375360 h 1624467"/>
              <a:gd name="connsiteX3983" fmla="*/ 1238070 w 2198808"/>
              <a:gd name="connsiteY3983" fmla="*/ 1377926 h 1624467"/>
              <a:gd name="connsiteX3984" fmla="*/ 1236916 w 2198808"/>
              <a:gd name="connsiteY3984" fmla="*/ 1376974 h 1624467"/>
              <a:gd name="connsiteX3985" fmla="*/ 1235216 w 2198808"/>
              <a:gd name="connsiteY3985" fmla="*/ 1378469 h 1624467"/>
              <a:gd name="connsiteX3986" fmla="*/ 1236779 w 2198808"/>
              <a:gd name="connsiteY3986" fmla="*/ 1379812 h 1624467"/>
              <a:gd name="connsiteX3987" fmla="*/ 1238070 w 2198808"/>
              <a:gd name="connsiteY3987" fmla="*/ 1377926 h 1624467"/>
              <a:gd name="connsiteX3988" fmla="*/ 1057629 w 2198808"/>
              <a:gd name="connsiteY3988" fmla="*/ 894069 h 1624467"/>
              <a:gd name="connsiteX3989" fmla="*/ 1057629 w 2198808"/>
              <a:gd name="connsiteY3989" fmla="*/ 894799 h 1624467"/>
              <a:gd name="connsiteX3990" fmla="*/ 1062132 w 2198808"/>
              <a:gd name="connsiteY3990" fmla="*/ 894799 h 1624467"/>
              <a:gd name="connsiteX3991" fmla="*/ 1062132 w 2198808"/>
              <a:gd name="connsiteY3991" fmla="*/ 894069 h 1624467"/>
              <a:gd name="connsiteX3992" fmla="*/ 1057629 w 2198808"/>
              <a:gd name="connsiteY3992" fmla="*/ 894069 h 1624467"/>
              <a:gd name="connsiteX3993" fmla="*/ 1301928 w 2198808"/>
              <a:gd name="connsiteY3993" fmla="*/ 1357756 h 1624467"/>
              <a:gd name="connsiteX3994" fmla="*/ 1302353 w 2198808"/>
              <a:gd name="connsiteY3994" fmla="*/ 1358809 h 1624467"/>
              <a:gd name="connsiteX3995" fmla="*/ 1305785 w 2198808"/>
              <a:gd name="connsiteY3995" fmla="*/ 1357467 h 1624467"/>
              <a:gd name="connsiteX3996" fmla="*/ 1305326 w 2198808"/>
              <a:gd name="connsiteY3996" fmla="*/ 1356311 h 1624467"/>
              <a:gd name="connsiteX3997" fmla="*/ 1301928 w 2198808"/>
              <a:gd name="connsiteY3997" fmla="*/ 1357756 h 1624467"/>
              <a:gd name="connsiteX3998" fmla="*/ 1112718 w 2198808"/>
              <a:gd name="connsiteY3998" fmla="*/ 1357773 h 1624467"/>
              <a:gd name="connsiteX3999" fmla="*/ 1111410 w 2198808"/>
              <a:gd name="connsiteY3999" fmla="*/ 1356634 h 1624467"/>
              <a:gd name="connsiteX4000" fmla="*/ 1110067 w 2198808"/>
              <a:gd name="connsiteY4000" fmla="*/ 1357450 h 1624467"/>
              <a:gd name="connsiteX4001" fmla="*/ 1110543 w 2198808"/>
              <a:gd name="connsiteY4001" fmla="*/ 1358622 h 1624467"/>
              <a:gd name="connsiteX4002" fmla="*/ 1112718 w 2198808"/>
              <a:gd name="connsiteY4002" fmla="*/ 1357773 h 1624467"/>
              <a:gd name="connsiteX4003" fmla="*/ 891172 w 2198808"/>
              <a:gd name="connsiteY4003" fmla="*/ 1383431 h 1624467"/>
              <a:gd name="connsiteX4004" fmla="*/ 891172 w 2198808"/>
              <a:gd name="connsiteY4004" fmla="*/ 1384111 h 1624467"/>
              <a:gd name="connsiteX4005" fmla="*/ 895709 w 2198808"/>
              <a:gd name="connsiteY4005" fmla="*/ 1384111 h 1624467"/>
              <a:gd name="connsiteX4006" fmla="*/ 895709 w 2198808"/>
              <a:gd name="connsiteY4006" fmla="*/ 1383431 h 1624467"/>
              <a:gd name="connsiteX4007" fmla="*/ 891172 w 2198808"/>
              <a:gd name="connsiteY4007" fmla="*/ 1383431 h 1624467"/>
              <a:gd name="connsiteX4008" fmla="*/ 1370831 w 2198808"/>
              <a:gd name="connsiteY4008" fmla="*/ 1385946 h 1624467"/>
              <a:gd name="connsiteX4009" fmla="*/ 1370713 w 2198808"/>
              <a:gd name="connsiteY4009" fmla="*/ 1388172 h 1624467"/>
              <a:gd name="connsiteX4010" fmla="*/ 1371971 w 2198808"/>
              <a:gd name="connsiteY4010" fmla="*/ 1388818 h 1624467"/>
              <a:gd name="connsiteX4011" fmla="*/ 1372361 w 2198808"/>
              <a:gd name="connsiteY4011" fmla="*/ 1386796 h 1624467"/>
              <a:gd name="connsiteX4012" fmla="*/ 1370831 w 2198808"/>
              <a:gd name="connsiteY4012" fmla="*/ 1385946 h 1624467"/>
              <a:gd name="connsiteX4013" fmla="*/ 555353 w 2198808"/>
              <a:gd name="connsiteY4013" fmla="*/ 302752 h 1624467"/>
              <a:gd name="connsiteX4014" fmla="*/ 553688 w 2198808"/>
              <a:gd name="connsiteY4014" fmla="*/ 300577 h 1624467"/>
              <a:gd name="connsiteX4015" fmla="*/ 552600 w 2198808"/>
              <a:gd name="connsiteY4015" fmla="*/ 301597 h 1624467"/>
              <a:gd name="connsiteX4016" fmla="*/ 553161 w 2198808"/>
              <a:gd name="connsiteY4016" fmla="*/ 303619 h 1624467"/>
              <a:gd name="connsiteX4017" fmla="*/ 555353 w 2198808"/>
              <a:gd name="connsiteY4017" fmla="*/ 302752 h 1624467"/>
              <a:gd name="connsiteX4018" fmla="*/ 232804 w 2198808"/>
              <a:gd name="connsiteY4018" fmla="*/ 866949 h 1624467"/>
              <a:gd name="connsiteX4019" fmla="*/ 234248 w 2198808"/>
              <a:gd name="connsiteY4019" fmla="*/ 865301 h 1624467"/>
              <a:gd name="connsiteX4020" fmla="*/ 233619 w 2198808"/>
              <a:gd name="connsiteY4020" fmla="*/ 864043 h 1624467"/>
              <a:gd name="connsiteX4021" fmla="*/ 232090 w 2198808"/>
              <a:gd name="connsiteY4021" fmla="*/ 865403 h 1624467"/>
              <a:gd name="connsiteX4022" fmla="*/ 232804 w 2198808"/>
              <a:gd name="connsiteY4022" fmla="*/ 866949 h 1624467"/>
              <a:gd name="connsiteX4023" fmla="*/ 1047960 w 2198808"/>
              <a:gd name="connsiteY4023" fmla="*/ 890857 h 1624467"/>
              <a:gd name="connsiteX4024" fmla="*/ 1046431 w 2198808"/>
              <a:gd name="connsiteY4024" fmla="*/ 891656 h 1624467"/>
              <a:gd name="connsiteX4025" fmla="*/ 1047824 w 2198808"/>
              <a:gd name="connsiteY4025" fmla="*/ 893185 h 1624467"/>
              <a:gd name="connsiteX4026" fmla="*/ 1049133 w 2198808"/>
              <a:gd name="connsiteY4026" fmla="*/ 892607 h 1624467"/>
              <a:gd name="connsiteX4027" fmla="*/ 1047960 w 2198808"/>
              <a:gd name="connsiteY4027" fmla="*/ 890857 h 1624467"/>
              <a:gd name="connsiteX4028" fmla="*/ 1785716 w 2198808"/>
              <a:gd name="connsiteY4028" fmla="*/ 1347339 h 1624467"/>
              <a:gd name="connsiteX4029" fmla="*/ 1787161 w 2198808"/>
              <a:gd name="connsiteY4029" fmla="*/ 1347679 h 1624467"/>
              <a:gd name="connsiteX4030" fmla="*/ 1787858 w 2198808"/>
              <a:gd name="connsiteY4030" fmla="*/ 1343958 h 1624467"/>
              <a:gd name="connsiteX4031" fmla="*/ 1786618 w 2198808"/>
              <a:gd name="connsiteY4031" fmla="*/ 1343686 h 1624467"/>
              <a:gd name="connsiteX4032" fmla="*/ 1785716 w 2198808"/>
              <a:gd name="connsiteY4032" fmla="*/ 1347339 h 1624467"/>
              <a:gd name="connsiteX4033" fmla="*/ 2015334 w 2198808"/>
              <a:gd name="connsiteY4033" fmla="*/ 106440 h 1624467"/>
              <a:gd name="connsiteX4034" fmla="*/ 2016965 w 2198808"/>
              <a:gd name="connsiteY4034" fmla="*/ 104571 h 1624467"/>
              <a:gd name="connsiteX4035" fmla="*/ 2013991 w 2198808"/>
              <a:gd name="connsiteY4035" fmla="*/ 102481 h 1624467"/>
              <a:gd name="connsiteX4036" fmla="*/ 2013040 w 2198808"/>
              <a:gd name="connsiteY4036" fmla="*/ 103619 h 1624467"/>
              <a:gd name="connsiteX4037" fmla="*/ 2015334 w 2198808"/>
              <a:gd name="connsiteY4037" fmla="*/ 106440 h 1624467"/>
              <a:gd name="connsiteX4038" fmla="*/ 1703610 w 2198808"/>
              <a:gd name="connsiteY4038" fmla="*/ 1408019 h 1624467"/>
              <a:gd name="connsiteX4039" fmla="*/ 1702013 w 2198808"/>
              <a:gd name="connsiteY4039" fmla="*/ 1406337 h 1624467"/>
              <a:gd name="connsiteX4040" fmla="*/ 1700942 w 2198808"/>
              <a:gd name="connsiteY4040" fmla="*/ 1408053 h 1624467"/>
              <a:gd name="connsiteX4041" fmla="*/ 1702760 w 2198808"/>
              <a:gd name="connsiteY4041" fmla="*/ 1409446 h 1624467"/>
              <a:gd name="connsiteX4042" fmla="*/ 1703610 w 2198808"/>
              <a:gd name="connsiteY4042" fmla="*/ 1408019 h 1624467"/>
              <a:gd name="connsiteX4043" fmla="*/ 1391596 w 2198808"/>
              <a:gd name="connsiteY4043" fmla="*/ 113560 h 1624467"/>
              <a:gd name="connsiteX4044" fmla="*/ 1391698 w 2198808"/>
              <a:gd name="connsiteY4044" fmla="*/ 112285 h 1624467"/>
              <a:gd name="connsiteX4045" fmla="*/ 1388181 w 2198808"/>
              <a:gd name="connsiteY4045" fmla="*/ 111623 h 1624467"/>
              <a:gd name="connsiteX4046" fmla="*/ 1387926 w 2198808"/>
              <a:gd name="connsiteY4046" fmla="*/ 112897 h 1624467"/>
              <a:gd name="connsiteX4047" fmla="*/ 1391596 w 2198808"/>
              <a:gd name="connsiteY4047" fmla="*/ 113560 h 1624467"/>
              <a:gd name="connsiteX4048" fmla="*/ 359431 w 2198808"/>
              <a:gd name="connsiteY4048" fmla="*/ 400492 h 1624467"/>
              <a:gd name="connsiteX4049" fmla="*/ 356661 w 2198808"/>
              <a:gd name="connsiteY4049" fmla="*/ 401053 h 1624467"/>
              <a:gd name="connsiteX4050" fmla="*/ 356066 w 2198808"/>
              <a:gd name="connsiteY4050" fmla="*/ 403551 h 1624467"/>
              <a:gd name="connsiteX4051" fmla="*/ 359431 w 2198808"/>
              <a:gd name="connsiteY4051" fmla="*/ 400492 h 1624467"/>
              <a:gd name="connsiteX4052" fmla="*/ 1140925 w 2198808"/>
              <a:gd name="connsiteY4052" fmla="*/ 1340984 h 1624467"/>
              <a:gd name="connsiteX4053" fmla="*/ 1140925 w 2198808"/>
              <a:gd name="connsiteY4053" fmla="*/ 1341613 h 1624467"/>
              <a:gd name="connsiteX4054" fmla="*/ 1145412 w 2198808"/>
              <a:gd name="connsiteY4054" fmla="*/ 1341613 h 1624467"/>
              <a:gd name="connsiteX4055" fmla="*/ 1145412 w 2198808"/>
              <a:gd name="connsiteY4055" fmla="*/ 1340984 h 1624467"/>
              <a:gd name="connsiteX4056" fmla="*/ 1140925 w 2198808"/>
              <a:gd name="connsiteY4056" fmla="*/ 1340984 h 1624467"/>
              <a:gd name="connsiteX4057" fmla="*/ 2056387 w 2198808"/>
              <a:gd name="connsiteY4057" fmla="*/ 966269 h 1624467"/>
              <a:gd name="connsiteX4058" fmla="*/ 2056149 w 2198808"/>
              <a:gd name="connsiteY4058" fmla="*/ 965148 h 1624467"/>
              <a:gd name="connsiteX4059" fmla="*/ 2052207 w 2198808"/>
              <a:gd name="connsiteY4059" fmla="*/ 965861 h 1624467"/>
              <a:gd name="connsiteX4060" fmla="*/ 2052462 w 2198808"/>
              <a:gd name="connsiteY4060" fmla="*/ 967204 h 1624467"/>
              <a:gd name="connsiteX4061" fmla="*/ 2056387 w 2198808"/>
              <a:gd name="connsiteY4061" fmla="*/ 966269 h 1624467"/>
              <a:gd name="connsiteX4062" fmla="*/ 256033 w 2198808"/>
              <a:gd name="connsiteY4062" fmla="*/ 688495 h 1624467"/>
              <a:gd name="connsiteX4063" fmla="*/ 254571 w 2198808"/>
              <a:gd name="connsiteY4063" fmla="*/ 687493 h 1624467"/>
              <a:gd name="connsiteX4064" fmla="*/ 252753 w 2198808"/>
              <a:gd name="connsiteY4064" fmla="*/ 688988 h 1624467"/>
              <a:gd name="connsiteX4065" fmla="*/ 254350 w 2198808"/>
              <a:gd name="connsiteY4065" fmla="*/ 689991 h 1624467"/>
              <a:gd name="connsiteX4066" fmla="*/ 256033 w 2198808"/>
              <a:gd name="connsiteY4066" fmla="*/ 688495 h 1624467"/>
              <a:gd name="connsiteX4067" fmla="*/ 1187314 w 2198808"/>
              <a:gd name="connsiteY4067" fmla="*/ 145369 h 1624467"/>
              <a:gd name="connsiteX4068" fmla="*/ 1185174 w 2198808"/>
              <a:gd name="connsiteY4068" fmla="*/ 144927 h 1624467"/>
              <a:gd name="connsiteX4069" fmla="*/ 1184681 w 2198808"/>
              <a:gd name="connsiteY4069" fmla="*/ 146151 h 1624467"/>
              <a:gd name="connsiteX4070" fmla="*/ 1186703 w 2198808"/>
              <a:gd name="connsiteY4070" fmla="*/ 146865 h 1624467"/>
              <a:gd name="connsiteX4071" fmla="*/ 1187314 w 2198808"/>
              <a:gd name="connsiteY4071" fmla="*/ 145369 h 1624467"/>
              <a:gd name="connsiteX4072" fmla="*/ 427842 w 2198808"/>
              <a:gd name="connsiteY4072" fmla="*/ 368037 h 1624467"/>
              <a:gd name="connsiteX4073" fmla="*/ 429015 w 2198808"/>
              <a:gd name="connsiteY4073" fmla="*/ 366270 h 1624467"/>
              <a:gd name="connsiteX4074" fmla="*/ 427724 w 2198808"/>
              <a:gd name="connsiteY4074" fmla="*/ 365658 h 1624467"/>
              <a:gd name="connsiteX4075" fmla="*/ 426313 w 2198808"/>
              <a:gd name="connsiteY4075" fmla="*/ 367204 h 1624467"/>
              <a:gd name="connsiteX4076" fmla="*/ 427842 w 2198808"/>
              <a:gd name="connsiteY4076" fmla="*/ 368037 h 1624467"/>
              <a:gd name="connsiteX4077" fmla="*/ 703016 w 2198808"/>
              <a:gd name="connsiteY4077" fmla="*/ 151419 h 1624467"/>
              <a:gd name="connsiteX4078" fmla="*/ 703577 w 2198808"/>
              <a:gd name="connsiteY4078" fmla="*/ 150127 h 1624467"/>
              <a:gd name="connsiteX4079" fmla="*/ 702064 w 2198808"/>
              <a:gd name="connsiteY4079" fmla="*/ 148768 h 1624467"/>
              <a:gd name="connsiteX4080" fmla="*/ 701758 w 2198808"/>
              <a:gd name="connsiteY4080" fmla="*/ 150773 h 1624467"/>
              <a:gd name="connsiteX4081" fmla="*/ 703016 w 2198808"/>
              <a:gd name="connsiteY4081" fmla="*/ 151419 h 1624467"/>
              <a:gd name="connsiteX4082" fmla="*/ 994298 w 2198808"/>
              <a:gd name="connsiteY4082" fmla="*/ 154205 h 1624467"/>
              <a:gd name="connsiteX4083" fmla="*/ 994621 w 2198808"/>
              <a:gd name="connsiteY4083" fmla="*/ 152999 h 1624467"/>
              <a:gd name="connsiteX4084" fmla="*/ 991138 w 2198808"/>
              <a:gd name="connsiteY4084" fmla="*/ 152081 h 1624467"/>
              <a:gd name="connsiteX4085" fmla="*/ 990832 w 2198808"/>
              <a:gd name="connsiteY4085" fmla="*/ 153305 h 1624467"/>
              <a:gd name="connsiteX4086" fmla="*/ 994298 w 2198808"/>
              <a:gd name="connsiteY4086" fmla="*/ 154205 h 1624467"/>
              <a:gd name="connsiteX4087" fmla="*/ 1320263 w 2198808"/>
              <a:gd name="connsiteY4087" fmla="*/ 162192 h 1624467"/>
              <a:gd name="connsiteX4088" fmla="*/ 1316949 w 2198808"/>
              <a:gd name="connsiteY4088" fmla="*/ 161988 h 1624467"/>
              <a:gd name="connsiteX4089" fmla="*/ 1315267 w 2198808"/>
              <a:gd name="connsiteY4089" fmla="*/ 163551 h 1624467"/>
              <a:gd name="connsiteX4090" fmla="*/ 1316015 w 2198808"/>
              <a:gd name="connsiteY4090" fmla="*/ 164435 h 1624467"/>
              <a:gd name="connsiteX4091" fmla="*/ 1320263 w 2198808"/>
              <a:gd name="connsiteY4091" fmla="*/ 162192 h 1624467"/>
              <a:gd name="connsiteX4092" fmla="*/ 660943 w 2198808"/>
              <a:gd name="connsiteY4092" fmla="*/ 178351 h 1624467"/>
              <a:gd name="connsiteX4093" fmla="*/ 662846 w 2198808"/>
              <a:gd name="connsiteY4093" fmla="*/ 178555 h 1624467"/>
              <a:gd name="connsiteX4094" fmla="*/ 662999 w 2198808"/>
              <a:gd name="connsiteY4094" fmla="*/ 174953 h 1624467"/>
              <a:gd name="connsiteX4095" fmla="*/ 661826 w 2198808"/>
              <a:gd name="connsiteY4095" fmla="*/ 174766 h 1624467"/>
              <a:gd name="connsiteX4096" fmla="*/ 660943 w 2198808"/>
              <a:gd name="connsiteY4096" fmla="*/ 178351 h 1624467"/>
              <a:gd name="connsiteX4097" fmla="*/ 932787 w 2198808"/>
              <a:gd name="connsiteY4097" fmla="*/ 177281 h 1624467"/>
              <a:gd name="connsiteX4098" fmla="*/ 934639 w 2198808"/>
              <a:gd name="connsiteY4098" fmla="*/ 178657 h 1624467"/>
              <a:gd name="connsiteX4099" fmla="*/ 936015 w 2198808"/>
              <a:gd name="connsiteY4099" fmla="*/ 178216 h 1624467"/>
              <a:gd name="connsiteX4100" fmla="*/ 934061 w 2198808"/>
              <a:gd name="connsiteY4100" fmla="*/ 176075 h 1624467"/>
              <a:gd name="connsiteX4101" fmla="*/ 932787 w 2198808"/>
              <a:gd name="connsiteY4101" fmla="*/ 177281 h 1624467"/>
              <a:gd name="connsiteX4102" fmla="*/ 1169167 w 2198808"/>
              <a:gd name="connsiteY4102" fmla="*/ 1309480 h 1624467"/>
              <a:gd name="connsiteX4103" fmla="*/ 1169167 w 2198808"/>
              <a:gd name="connsiteY4103" fmla="*/ 1308784 h 1624467"/>
              <a:gd name="connsiteX4104" fmla="*/ 1164681 w 2198808"/>
              <a:gd name="connsiteY4104" fmla="*/ 1308784 h 1624467"/>
              <a:gd name="connsiteX4105" fmla="*/ 1164681 w 2198808"/>
              <a:gd name="connsiteY4105" fmla="*/ 1309480 h 1624467"/>
              <a:gd name="connsiteX4106" fmla="*/ 1169167 w 2198808"/>
              <a:gd name="connsiteY4106" fmla="*/ 1309480 h 1624467"/>
              <a:gd name="connsiteX4107" fmla="*/ 1206159 w 2198808"/>
              <a:gd name="connsiteY4107" fmla="*/ 179660 h 1624467"/>
              <a:gd name="connsiteX4108" fmla="*/ 1204596 w 2198808"/>
              <a:gd name="connsiteY4108" fmla="*/ 181988 h 1624467"/>
              <a:gd name="connsiteX4109" fmla="*/ 1205836 w 2198808"/>
              <a:gd name="connsiteY4109" fmla="*/ 182872 h 1624467"/>
              <a:gd name="connsiteX4110" fmla="*/ 1207059 w 2198808"/>
              <a:gd name="connsiteY4110" fmla="*/ 182175 h 1624467"/>
              <a:gd name="connsiteX4111" fmla="*/ 1206159 w 2198808"/>
              <a:gd name="connsiteY4111" fmla="*/ 179660 h 1624467"/>
              <a:gd name="connsiteX4112" fmla="*/ 1267722 w 2198808"/>
              <a:gd name="connsiteY4112" fmla="*/ 195599 h 1624467"/>
              <a:gd name="connsiteX4113" fmla="*/ 1266091 w 2198808"/>
              <a:gd name="connsiteY4113" fmla="*/ 196346 h 1624467"/>
              <a:gd name="connsiteX4114" fmla="*/ 1267536 w 2198808"/>
              <a:gd name="connsiteY4114" fmla="*/ 197893 h 1624467"/>
              <a:gd name="connsiteX4115" fmla="*/ 1268810 w 2198808"/>
              <a:gd name="connsiteY4115" fmla="*/ 197281 h 1624467"/>
              <a:gd name="connsiteX4116" fmla="*/ 1267722 w 2198808"/>
              <a:gd name="connsiteY4116" fmla="*/ 195599 h 1624467"/>
              <a:gd name="connsiteX4117" fmla="*/ 2069829 w 2198808"/>
              <a:gd name="connsiteY4117" fmla="*/ 604061 h 1624467"/>
              <a:gd name="connsiteX4118" fmla="*/ 2071324 w 2198808"/>
              <a:gd name="connsiteY4118" fmla="*/ 602378 h 1624467"/>
              <a:gd name="connsiteX4119" fmla="*/ 2068401 w 2198808"/>
              <a:gd name="connsiteY4119" fmla="*/ 600254 h 1624467"/>
              <a:gd name="connsiteX4120" fmla="*/ 2067160 w 2198808"/>
              <a:gd name="connsiteY4120" fmla="*/ 601665 h 1624467"/>
              <a:gd name="connsiteX4121" fmla="*/ 2069829 w 2198808"/>
              <a:gd name="connsiteY4121" fmla="*/ 604061 h 1624467"/>
              <a:gd name="connsiteX4122" fmla="*/ 383696 w 2198808"/>
              <a:gd name="connsiteY4122" fmla="*/ 406643 h 1624467"/>
              <a:gd name="connsiteX4123" fmla="*/ 382167 w 2198808"/>
              <a:gd name="connsiteY4123" fmla="*/ 407459 h 1624467"/>
              <a:gd name="connsiteX4124" fmla="*/ 383544 w 2198808"/>
              <a:gd name="connsiteY4124" fmla="*/ 408954 h 1624467"/>
              <a:gd name="connsiteX4125" fmla="*/ 384851 w 2198808"/>
              <a:gd name="connsiteY4125" fmla="*/ 408360 h 1624467"/>
              <a:gd name="connsiteX4126" fmla="*/ 383696 w 2198808"/>
              <a:gd name="connsiteY4126" fmla="*/ 406643 h 1624467"/>
              <a:gd name="connsiteX4127" fmla="*/ 264478 w 2198808"/>
              <a:gd name="connsiteY4127" fmla="*/ 419286 h 1624467"/>
              <a:gd name="connsiteX4128" fmla="*/ 266347 w 2198808"/>
              <a:gd name="connsiteY4128" fmla="*/ 420883 h 1624467"/>
              <a:gd name="connsiteX4129" fmla="*/ 268403 w 2198808"/>
              <a:gd name="connsiteY4129" fmla="*/ 417960 h 1624467"/>
              <a:gd name="connsiteX4130" fmla="*/ 267010 w 2198808"/>
              <a:gd name="connsiteY4130" fmla="*/ 416754 h 1624467"/>
              <a:gd name="connsiteX4131" fmla="*/ 264478 w 2198808"/>
              <a:gd name="connsiteY4131" fmla="*/ 419286 h 1624467"/>
              <a:gd name="connsiteX4132" fmla="*/ 268811 w 2198808"/>
              <a:gd name="connsiteY4132" fmla="*/ 559133 h 1624467"/>
              <a:gd name="connsiteX4133" fmla="*/ 267655 w 2198808"/>
              <a:gd name="connsiteY4133" fmla="*/ 558708 h 1624467"/>
              <a:gd name="connsiteX4134" fmla="*/ 266228 w 2198808"/>
              <a:gd name="connsiteY4134" fmla="*/ 562344 h 1624467"/>
              <a:gd name="connsiteX4135" fmla="*/ 267503 w 2198808"/>
              <a:gd name="connsiteY4135" fmla="*/ 562820 h 1624467"/>
              <a:gd name="connsiteX4136" fmla="*/ 268811 w 2198808"/>
              <a:gd name="connsiteY4136" fmla="*/ 559133 h 1624467"/>
              <a:gd name="connsiteX4137" fmla="*/ 1234435 w 2198808"/>
              <a:gd name="connsiteY4137" fmla="*/ 1364757 h 1624467"/>
              <a:gd name="connsiteX4138" fmla="*/ 1234435 w 2198808"/>
              <a:gd name="connsiteY4138" fmla="*/ 1365470 h 1624467"/>
              <a:gd name="connsiteX4139" fmla="*/ 1238886 w 2198808"/>
              <a:gd name="connsiteY4139" fmla="*/ 1365470 h 1624467"/>
              <a:gd name="connsiteX4140" fmla="*/ 1238886 w 2198808"/>
              <a:gd name="connsiteY4140" fmla="*/ 1364757 h 1624467"/>
              <a:gd name="connsiteX4141" fmla="*/ 1234435 w 2198808"/>
              <a:gd name="connsiteY4141" fmla="*/ 1364757 h 1624467"/>
              <a:gd name="connsiteX4142" fmla="*/ 1072243 w 2198808"/>
              <a:gd name="connsiteY4142" fmla="*/ 1365776 h 1624467"/>
              <a:gd name="connsiteX4143" fmla="*/ 1072141 w 2198808"/>
              <a:gd name="connsiteY4143" fmla="*/ 1364349 h 1624467"/>
              <a:gd name="connsiteX4144" fmla="*/ 1069524 w 2198808"/>
              <a:gd name="connsiteY4144" fmla="*/ 1365113 h 1624467"/>
              <a:gd name="connsiteX4145" fmla="*/ 1072243 w 2198808"/>
              <a:gd name="connsiteY4145" fmla="*/ 1365776 h 1624467"/>
              <a:gd name="connsiteX4146" fmla="*/ 1045275 w 2198808"/>
              <a:gd name="connsiteY4146" fmla="*/ 1365521 h 1624467"/>
              <a:gd name="connsiteX4147" fmla="*/ 1045275 w 2198808"/>
              <a:gd name="connsiteY4147" fmla="*/ 1364858 h 1624467"/>
              <a:gd name="connsiteX4148" fmla="*/ 1042387 w 2198808"/>
              <a:gd name="connsiteY4148" fmla="*/ 1364858 h 1624467"/>
              <a:gd name="connsiteX4149" fmla="*/ 1042387 w 2198808"/>
              <a:gd name="connsiteY4149" fmla="*/ 1365521 h 1624467"/>
              <a:gd name="connsiteX4150" fmla="*/ 1045275 w 2198808"/>
              <a:gd name="connsiteY4150" fmla="*/ 1365521 h 1624467"/>
              <a:gd name="connsiteX4151" fmla="*/ 268165 w 2198808"/>
              <a:gd name="connsiteY4151" fmla="*/ 692659 h 1624467"/>
              <a:gd name="connsiteX4152" fmla="*/ 269389 w 2198808"/>
              <a:gd name="connsiteY4152" fmla="*/ 690908 h 1624467"/>
              <a:gd name="connsiteX4153" fmla="*/ 268080 w 2198808"/>
              <a:gd name="connsiteY4153" fmla="*/ 690586 h 1624467"/>
              <a:gd name="connsiteX4154" fmla="*/ 267027 w 2198808"/>
              <a:gd name="connsiteY4154" fmla="*/ 691639 h 1624467"/>
              <a:gd name="connsiteX4155" fmla="*/ 268165 w 2198808"/>
              <a:gd name="connsiteY4155" fmla="*/ 692659 h 1624467"/>
              <a:gd name="connsiteX4156" fmla="*/ 1251393 w 2198808"/>
              <a:gd name="connsiteY4156" fmla="*/ 1348835 h 1624467"/>
              <a:gd name="connsiteX4157" fmla="*/ 1250458 w 2198808"/>
              <a:gd name="connsiteY4157" fmla="*/ 1347849 h 1624467"/>
              <a:gd name="connsiteX4158" fmla="*/ 1249099 w 2198808"/>
              <a:gd name="connsiteY4158" fmla="*/ 1348427 h 1624467"/>
              <a:gd name="connsiteX4159" fmla="*/ 1250067 w 2198808"/>
              <a:gd name="connsiteY4159" fmla="*/ 1349514 h 1624467"/>
              <a:gd name="connsiteX4160" fmla="*/ 1251393 w 2198808"/>
              <a:gd name="connsiteY4160" fmla="*/ 1348835 h 1624467"/>
              <a:gd name="connsiteX4161" fmla="*/ 643661 w 2198808"/>
              <a:gd name="connsiteY4161" fmla="*/ 105081 h 1624467"/>
              <a:gd name="connsiteX4162" fmla="*/ 642473 w 2198808"/>
              <a:gd name="connsiteY4162" fmla="*/ 104571 h 1624467"/>
              <a:gd name="connsiteX4163" fmla="*/ 642098 w 2198808"/>
              <a:gd name="connsiteY4163" fmla="*/ 105115 h 1624467"/>
              <a:gd name="connsiteX4164" fmla="*/ 642897 w 2198808"/>
              <a:gd name="connsiteY4164" fmla="*/ 106100 h 1624467"/>
              <a:gd name="connsiteX4165" fmla="*/ 643661 w 2198808"/>
              <a:gd name="connsiteY4165" fmla="*/ 105081 h 1624467"/>
              <a:gd name="connsiteX4166" fmla="*/ 1195335 w 2198808"/>
              <a:gd name="connsiteY4166" fmla="*/ 1344417 h 1624467"/>
              <a:gd name="connsiteX4167" fmla="*/ 1194655 w 2198808"/>
              <a:gd name="connsiteY4167" fmla="*/ 1343210 h 1624467"/>
              <a:gd name="connsiteX4168" fmla="*/ 1192990 w 2198808"/>
              <a:gd name="connsiteY4168" fmla="*/ 1343686 h 1624467"/>
              <a:gd name="connsiteX4169" fmla="*/ 1194010 w 2198808"/>
              <a:gd name="connsiteY4169" fmla="*/ 1344740 h 1624467"/>
              <a:gd name="connsiteX4170" fmla="*/ 1195335 w 2198808"/>
              <a:gd name="connsiteY4170" fmla="*/ 1344417 h 1624467"/>
              <a:gd name="connsiteX4171" fmla="*/ 1618784 w 2198808"/>
              <a:gd name="connsiteY4171" fmla="*/ 1343839 h 1624467"/>
              <a:gd name="connsiteX4172" fmla="*/ 1619889 w 2198808"/>
              <a:gd name="connsiteY4172" fmla="*/ 1343125 h 1624467"/>
              <a:gd name="connsiteX4173" fmla="*/ 1620109 w 2198808"/>
              <a:gd name="connsiteY4173" fmla="*/ 1341698 h 1624467"/>
              <a:gd name="connsiteX4174" fmla="*/ 1618529 w 2198808"/>
              <a:gd name="connsiteY4174" fmla="*/ 1342479 h 1624467"/>
              <a:gd name="connsiteX4175" fmla="*/ 1618784 w 2198808"/>
              <a:gd name="connsiteY4175" fmla="*/ 1343839 h 1624467"/>
              <a:gd name="connsiteX4176" fmla="*/ 1154706 w 2198808"/>
              <a:gd name="connsiteY4176" fmla="*/ 1340644 h 1624467"/>
              <a:gd name="connsiteX4177" fmla="*/ 1154774 w 2198808"/>
              <a:gd name="connsiteY4177" fmla="*/ 1341970 h 1624467"/>
              <a:gd name="connsiteX4178" fmla="*/ 1157408 w 2198808"/>
              <a:gd name="connsiteY4178" fmla="*/ 1341307 h 1624467"/>
              <a:gd name="connsiteX4179" fmla="*/ 1154706 w 2198808"/>
              <a:gd name="connsiteY4179" fmla="*/ 1340644 h 1624467"/>
              <a:gd name="connsiteX4180" fmla="*/ 1231868 w 2198808"/>
              <a:gd name="connsiteY4180" fmla="*/ 1340763 h 1624467"/>
              <a:gd name="connsiteX4181" fmla="*/ 1233075 w 2198808"/>
              <a:gd name="connsiteY4181" fmla="*/ 1340084 h 1624467"/>
              <a:gd name="connsiteX4182" fmla="*/ 1232616 w 2198808"/>
              <a:gd name="connsiteY4182" fmla="*/ 1338469 h 1624467"/>
              <a:gd name="connsiteX4183" fmla="*/ 1231562 w 2198808"/>
              <a:gd name="connsiteY4183" fmla="*/ 1339472 h 1624467"/>
              <a:gd name="connsiteX4184" fmla="*/ 1231868 w 2198808"/>
              <a:gd name="connsiteY4184" fmla="*/ 1340763 h 1624467"/>
              <a:gd name="connsiteX4185" fmla="*/ 1620619 w 2198808"/>
              <a:gd name="connsiteY4185" fmla="*/ 141835 h 1624467"/>
              <a:gd name="connsiteX4186" fmla="*/ 1621078 w 2198808"/>
              <a:gd name="connsiteY4186" fmla="*/ 139660 h 1624467"/>
              <a:gd name="connsiteX4187" fmla="*/ 1619923 w 2198808"/>
              <a:gd name="connsiteY4187" fmla="*/ 139694 h 1624467"/>
              <a:gd name="connsiteX4188" fmla="*/ 1619412 w 2198808"/>
              <a:gd name="connsiteY4188" fmla="*/ 141087 h 1624467"/>
              <a:gd name="connsiteX4189" fmla="*/ 1620619 w 2198808"/>
              <a:gd name="connsiteY4189" fmla="*/ 141835 h 1624467"/>
              <a:gd name="connsiteX4190" fmla="*/ 98174 w 2198808"/>
              <a:gd name="connsiteY4190" fmla="*/ 779880 h 1624467"/>
              <a:gd name="connsiteX4191" fmla="*/ 99397 w 2198808"/>
              <a:gd name="connsiteY4191" fmla="*/ 780577 h 1624467"/>
              <a:gd name="connsiteX4192" fmla="*/ 99822 w 2198808"/>
              <a:gd name="connsiteY4192" fmla="*/ 780084 h 1624467"/>
              <a:gd name="connsiteX4193" fmla="*/ 99143 w 2198808"/>
              <a:gd name="connsiteY4193" fmla="*/ 779048 h 1624467"/>
              <a:gd name="connsiteX4194" fmla="*/ 98174 w 2198808"/>
              <a:gd name="connsiteY4194" fmla="*/ 779880 h 1624467"/>
              <a:gd name="connsiteX4195" fmla="*/ 1146108 w 2198808"/>
              <a:gd name="connsiteY4195" fmla="*/ 1366388 h 1624467"/>
              <a:gd name="connsiteX4196" fmla="*/ 1145632 w 2198808"/>
              <a:gd name="connsiteY4196" fmla="*/ 1367781 h 1624467"/>
              <a:gd name="connsiteX4197" fmla="*/ 1146856 w 2198808"/>
              <a:gd name="connsiteY4197" fmla="*/ 1368580 h 1624467"/>
              <a:gd name="connsiteX4198" fmla="*/ 1147790 w 2198808"/>
              <a:gd name="connsiteY4198" fmla="*/ 1367815 h 1624467"/>
              <a:gd name="connsiteX4199" fmla="*/ 1146108 w 2198808"/>
              <a:gd name="connsiteY4199" fmla="*/ 1366388 h 1624467"/>
              <a:gd name="connsiteX4200" fmla="*/ 53790 w 2198808"/>
              <a:gd name="connsiteY4200" fmla="*/ 942905 h 1624467"/>
              <a:gd name="connsiteX4201" fmla="*/ 52685 w 2198808"/>
              <a:gd name="connsiteY4201" fmla="*/ 941953 h 1624467"/>
              <a:gd name="connsiteX4202" fmla="*/ 51445 w 2198808"/>
              <a:gd name="connsiteY4202" fmla="*/ 942752 h 1624467"/>
              <a:gd name="connsiteX4203" fmla="*/ 51819 w 2198808"/>
              <a:gd name="connsiteY4203" fmla="*/ 943924 h 1624467"/>
              <a:gd name="connsiteX4204" fmla="*/ 53790 w 2198808"/>
              <a:gd name="connsiteY4204" fmla="*/ 942905 h 1624467"/>
              <a:gd name="connsiteX4205" fmla="*/ 481827 w 2198808"/>
              <a:gd name="connsiteY4205" fmla="*/ 1370687 h 1624467"/>
              <a:gd name="connsiteX4206" fmla="*/ 480807 w 2198808"/>
              <a:gd name="connsiteY4206" fmla="*/ 1369701 h 1624467"/>
              <a:gd name="connsiteX4207" fmla="*/ 479414 w 2198808"/>
              <a:gd name="connsiteY4207" fmla="*/ 1370211 h 1624467"/>
              <a:gd name="connsiteX4208" fmla="*/ 480825 w 2198808"/>
              <a:gd name="connsiteY4208" fmla="*/ 1371604 h 1624467"/>
              <a:gd name="connsiteX4209" fmla="*/ 481827 w 2198808"/>
              <a:gd name="connsiteY4209" fmla="*/ 1370687 h 1624467"/>
              <a:gd name="connsiteX4210" fmla="*/ 1597985 w 2198808"/>
              <a:gd name="connsiteY4210" fmla="*/ 1376668 h 1624467"/>
              <a:gd name="connsiteX4211" fmla="*/ 1597306 w 2198808"/>
              <a:gd name="connsiteY4211" fmla="*/ 1375462 h 1624467"/>
              <a:gd name="connsiteX4212" fmla="*/ 1595640 w 2198808"/>
              <a:gd name="connsiteY4212" fmla="*/ 1375937 h 1624467"/>
              <a:gd name="connsiteX4213" fmla="*/ 1596660 w 2198808"/>
              <a:gd name="connsiteY4213" fmla="*/ 1376974 h 1624467"/>
              <a:gd name="connsiteX4214" fmla="*/ 1597985 w 2198808"/>
              <a:gd name="connsiteY4214" fmla="*/ 1376668 h 1624467"/>
              <a:gd name="connsiteX4215" fmla="*/ 2121723 w 2198808"/>
              <a:gd name="connsiteY4215" fmla="*/ 805709 h 1624467"/>
              <a:gd name="connsiteX4216" fmla="*/ 2121231 w 2198808"/>
              <a:gd name="connsiteY4216" fmla="*/ 804553 h 1624467"/>
              <a:gd name="connsiteX4217" fmla="*/ 2120602 w 2198808"/>
              <a:gd name="connsiteY4217" fmla="*/ 804655 h 1624467"/>
              <a:gd name="connsiteX4218" fmla="*/ 2120466 w 2198808"/>
              <a:gd name="connsiteY4218" fmla="*/ 805879 h 1624467"/>
              <a:gd name="connsiteX4219" fmla="*/ 2121723 w 2198808"/>
              <a:gd name="connsiteY4219" fmla="*/ 805709 h 1624467"/>
              <a:gd name="connsiteX4220" fmla="*/ 184954 w 2198808"/>
              <a:gd name="connsiteY4220" fmla="*/ 1126201 h 1624467"/>
              <a:gd name="connsiteX4221" fmla="*/ 183782 w 2198808"/>
              <a:gd name="connsiteY4221" fmla="*/ 1125708 h 1624467"/>
              <a:gd name="connsiteX4222" fmla="*/ 183407 w 2198808"/>
              <a:gd name="connsiteY4222" fmla="*/ 1126235 h 1624467"/>
              <a:gd name="connsiteX4223" fmla="*/ 184172 w 2198808"/>
              <a:gd name="connsiteY4223" fmla="*/ 1127204 h 1624467"/>
              <a:gd name="connsiteX4224" fmla="*/ 184954 w 2198808"/>
              <a:gd name="connsiteY4224" fmla="*/ 1126201 h 1624467"/>
              <a:gd name="connsiteX4225" fmla="*/ 393585 w 2198808"/>
              <a:gd name="connsiteY4225" fmla="*/ 1384281 h 1624467"/>
              <a:gd name="connsiteX4226" fmla="*/ 392294 w 2198808"/>
              <a:gd name="connsiteY4226" fmla="*/ 1384620 h 1624467"/>
              <a:gd name="connsiteX4227" fmla="*/ 393025 w 2198808"/>
              <a:gd name="connsiteY4227" fmla="*/ 1385708 h 1624467"/>
              <a:gd name="connsiteX4228" fmla="*/ 394724 w 2198808"/>
              <a:gd name="connsiteY4228" fmla="*/ 1385215 h 1624467"/>
              <a:gd name="connsiteX4229" fmla="*/ 393585 w 2198808"/>
              <a:gd name="connsiteY4229" fmla="*/ 1384281 h 1624467"/>
              <a:gd name="connsiteX4230" fmla="*/ 1637492 w 2198808"/>
              <a:gd name="connsiteY4230" fmla="*/ 1299336 h 1624467"/>
              <a:gd name="connsiteX4231" fmla="*/ 1638784 w 2198808"/>
              <a:gd name="connsiteY4231" fmla="*/ 1298707 h 1624467"/>
              <a:gd name="connsiteX4232" fmla="*/ 1638104 w 2198808"/>
              <a:gd name="connsiteY4232" fmla="*/ 1297501 h 1624467"/>
              <a:gd name="connsiteX4233" fmla="*/ 1636439 w 2198808"/>
              <a:gd name="connsiteY4233" fmla="*/ 1298486 h 1624467"/>
              <a:gd name="connsiteX4234" fmla="*/ 1637492 w 2198808"/>
              <a:gd name="connsiteY4234" fmla="*/ 1299336 h 1624467"/>
              <a:gd name="connsiteX4235" fmla="*/ 1250611 w 2198808"/>
              <a:gd name="connsiteY4235" fmla="*/ 183772 h 1624467"/>
              <a:gd name="connsiteX4236" fmla="*/ 1251919 w 2198808"/>
              <a:gd name="connsiteY4236" fmla="*/ 183364 h 1624467"/>
              <a:gd name="connsiteX4237" fmla="*/ 1251069 w 2198808"/>
              <a:gd name="connsiteY4237" fmla="*/ 182294 h 1624467"/>
              <a:gd name="connsiteX4238" fmla="*/ 1249456 w 2198808"/>
              <a:gd name="connsiteY4238" fmla="*/ 182872 h 1624467"/>
              <a:gd name="connsiteX4239" fmla="*/ 1250611 w 2198808"/>
              <a:gd name="connsiteY4239" fmla="*/ 183772 h 1624467"/>
              <a:gd name="connsiteX4240" fmla="*/ 1199634 w 2198808"/>
              <a:gd name="connsiteY4240" fmla="*/ 1079897 h 1624467"/>
              <a:gd name="connsiteX4241" fmla="*/ 1198020 w 2198808"/>
              <a:gd name="connsiteY4241" fmla="*/ 1078504 h 1624467"/>
              <a:gd name="connsiteX4242" fmla="*/ 1197595 w 2198808"/>
              <a:gd name="connsiteY4242" fmla="*/ 1079744 h 1624467"/>
              <a:gd name="connsiteX4243" fmla="*/ 1198563 w 2198808"/>
              <a:gd name="connsiteY4243" fmla="*/ 1080764 h 1624467"/>
              <a:gd name="connsiteX4244" fmla="*/ 1199634 w 2198808"/>
              <a:gd name="connsiteY4244" fmla="*/ 1079897 h 1624467"/>
              <a:gd name="connsiteX4245" fmla="*/ 1264613 w 2198808"/>
              <a:gd name="connsiteY4245" fmla="*/ 180985 h 1624467"/>
              <a:gd name="connsiteX4246" fmla="*/ 1263882 w 2198808"/>
              <a:gd name="connsiteY4246" fmla="*/ 181954 h 1624467"/>
              <a:gd name="connsiteX4247" fmla="*/ 1264290 w 2198808"/>
              <a:gd name="connsiteY4247" fmla="*/ 182464 h 1624467"/>
              <a:gd name="connsiteX4248" fmla="*/ 1265412 w 2198808"/>
              <a:gd name="connsiteY4248" fmla="*/ 181903 h 1624467"/>
              <a:gd name="connsiteX4249" fmla="*/ 1264613 w 2198808"/>
              <a:gd name="connsiteY4249" fmla="*/ 180985 h 1624467"/>
              <a:gd name="connsiteX4250" fmla="*/ 1135980 w 2198808"/>
              <a:gd name="connsiteY4250" fmla="*/ 1306779 h 1624467"/>
              <a:gd name="connsiteX4251" fmla="*/ 1136100 w 2198808"/>
              <a:gd name="connsiteY4251" fmla="*/ 1308155 h 1624467"/>
              <a:gd name="connsiteX4252" fmla="*/ 1138699 w 2198808"/>
              <a:gd name="connsiteY4252" fmla="*/ 1307424 h 1624467"/>
              <a:gd name="connsiteX4253" fmla="*/ 1135980 w 2198808"/>
              <a:gd name="connsiteY4253" fmla="*/ 1306779 h 1624467"/>
              <a:gd name="connsiteX4254" fmla="*/ 1802318 w 2198808"/>
              <a:gd name="connsiteY4254" fmla="*/ 1313389 h 1624467"/>
              <a:gd name="connsiteX4255" fmla="*/ 1801282 w 2198808"/>
              <a:gd name="connsiteY4255" fmla="*/ 1312505 h 1624467"/>
              <a:gd name="connsiteX4256" fmla="*/ 1800857 w 2198808"/>
              <a:gd name="connsiteY4256" fmla="*/ 1313117 h 1624467"/>
              <a:gd name="connsiteX4257" fmla="*/ 1801859 w 2198808"/>
              <a:gd name="connsiteY4257" fmla="*/ 1314017 h 1624467"/>
              <a:gd name="connsiteX4258" fmla="*/ 1802318 w 2198808"/>
              <a:gd name="connsiteY4258" fmla="*/ 1313389 h 1624467"/>
              <a:gd name="connsiteX4259" fmla="*/ 1807076 w 2198808"/>
              <a:gd name="connsiteY4259" fmla="*/ 1415037 h 1624467"/>
              <a:gd name="connsiteX4260" fmla="*/ 1805020 w 2198808"/>
              <a:gd name="connsiteY4260" fmla="*/ 1414323 h 1624467"/>
              <a:gd name="connsiteX4261" fmla="*/ 1804986 w 2198808"/>
              <a:gd name="connsiteY4261" fmla="*/ 1415597 h 1624467"/>
              <a:gd name="connsiteX4262" fmla="*/ 1806294 w 2198808"/>
              <a:gd name="connsiteY4262" fmla="*/ 1416226 h 1624467"/>
              <a:gd name="connsiteX4263" fmla="*/ 1807076 w 2198808"/>
              <a:gd name="connsiteY4263" fmla="*/ 1415037 h 1624467"/>
              <a:gd name="connsiteX4264" fmla="*/ 184682 w 2198808"/>
              <a:gd name="connsiteY4264" fmla="*/ 956193 h 1624467"/>
              <a:gd name="connsiteX4265" fmla="*/ 183271 w 2198808"/>
              <a:gd name="connsiteY4265" fmla="*/ 955581 h 1624467"/>
              <a:gd name="connsiteX4266" fmla="*/ 182235 w 2198808"/>
              <a:gd name="connsiteY4266" fmla="*/ 956566 h 1624467"/>
              <a:gd name="connsiteX4267" fmla="*/ 182864 w 2198808"/>
              <a:gd name="connsiteY4267" fmla="*/ 957467 h 1624467"/>
              <a:gd name="connsiteX4268" fmla="*/ 184682 w 2198808"/>
              <a:gd name="connsiteY4268" fmla="*/ 956193 h 1624467"/>
              <a:gd name="connsiteX4269" fmla="*/ 1111614 w 2198808"/>
              <a:gd name="connsiteY4269" fmla="*/ 172812 h 1624467"/>
              <a:gd name="connsiteX4270" fmla="*/ 1111563 w 2198808"/>
              <a:gd name="connsiteY4270" fmla="*/ 171878 h 1624467"/>
              <a:gd name="connsiteX4271" fmla="*/ 1108674 w 2198808"/>
              <a:gd name="connsiteY4271" fmla="*/ 172098 h 1624467"/>
              <a:gd name="connsiteX4272" fmla="*/ 1108708 w 2198808"/>
              <a:gd name="connsiteY4272" fmla="*/ 172829 h 1624467"/>
              <a:gd name="connsiteX4273" fmla="*/ 1111614 w 2198808"/>
              <a:gd name="connsiteY4273" fmla="*/ 172812 h 1624467"/>
              <a:gd name="connsiteX4274" fmla="*/ 2110322 w 2198808"/>
              <a:gd name="connsiteY4274" fmla="*/ 614290 h 1624467"/>
              <a:gd name="connsiteX4275" fmla="*/ 2108639 w 2198808"/>
              <a:gd name="connsiteY4275" fmla="*/ 612879 h 1624467"/>
              <a:gd name="connsiteX4276" fmla="*/ 2108180 w 2198808"/>
              <a:gd name="connsiteY4276" fmla="*/ 614154 h 1624467"/>
              <a:gd name="connsiteX4277" fmla="*/ 2109200 w 2198808"/>
              <a:gd name="connsiteY4277" fmla="*/ 615190 h 1624467"/>
              <a:gd name="connsiteX4278" fmla="*/ 2110322 w 2198808"/>
              <a:gd name="connsiteY4278" fmla="*/ 614290 h 1624467"/>
              <a:gd name="connsiteX4279" fmla="*/ 47587 w 2198808"/>
              <a:gd name="connsiteY4279" fmla="*/ 910024 h 1624467"/>
              <a:gd name="connsiteX4280" fmla="*/ 46296 w 2198808"/>
              <a:gd name="connsiteY4280" fmla="*/ 910653 h 1624467"/>
              <a:gd name="connsiteX4281" fmla="*/ 46670 w 2198808"/>
              <a:gd name="connsiteY4281" fmla="*/ 911928 h 1624467"/>
              <a:gd name="connsiteX4282" fmla="*/ 48522 w 2198808"/>
              <a:gd name="connsiteY4282" fmla="*/ 911112 h 1624467"/>
              <a:gd name="connsiteX4283" fmla="*/ 47587 w 2198808"/>
              <a:gd name="connsiteY4283" fmla="*/ 910024 h 1624467"/>
              <a:gd name="connsiteX4284" fmla="*/ 293721 w 2198808"/>
              <a:gd name="connsiteY4284" fmla="*/ 1090126 h 1624467"/>
              <a:gd name="connsiteX4285" fmla="*/ 294792 w 2198808"/>
              <a:gd name="connsiteY4285" fmla="*/ 1088359 h 1624467"/>
              <a:gd name="connsiteX4286" fmla="*/ 293467 w 2198808"/>
              <a:gd name="connsiteY4286" fmla="*/ 1088155 h 1624467"/>
              <a:gd name="connsiteX4287" fmla="*/ 292481 w 2198808"/>
              <a:gd name="connsiteY4287" fmla="*/ 1089243 h 1624467"/>
              <a:gd name="connsiteX4288" fmla="*/ 293721 w 2198808"/>
              <a:gd name="connsiteY4288" fmla="*/ 1090126 h 1624467"/>
              <a:gd name="connsiteX4289" fmla="*/ 1152277 w 2198808"/>
              <a:gd name="connsiteY4289" fmla="*/ 1319625 h 1624467"/>
              <a:gd name="connsiteX4290" fmla="*/ 1152259 w 2198808"/>
              <a:gd name="connsiteY4290" fmla="*/ 1318979 h 1624467"/>
              <a:gd name="connsiteX4291" fmla="*/ 1149388 w 2198808"/>
              <a:gd name="connsiteY4291" fmla="*/ 1318979 h 1624467"/>
              <a:gd name="connsiteX4292" fmla="*/ 1149388 w 2198808"/>
              <a:gd name="connsiteY4292" fmla="*/ 1319625 h 1624467"/>
              <a:gd name="connsiteX4293" fmla="*/ 1152277 w 2198808"/>
              <a:gd name="connsiteY4293" fmla="*/ 1319625 h 1624467"/>
              <a:gd name="connsiteX4294" fmla="*/ 1435352 w 2198808"/>
              <a:gd name="connsiteY4294" fmla="*/ 1439455 h 1624467"/>
              <a:gd name="connsiteX4295" fmla="*/ 1434859 w 2198808"/>
              <a:gd name="connsiteY4295" fmla="*/ 1438282 h 1624467"/>
              <a:gd name="connsiteX4296" fmla="*/ 1434213 w 2198808"/>
              <a:gd name="connsiteY4296" fmla="*/ 1438384 h 1624467"/>
              <a:gd name="connsiteX4297" fmla="*/ 1434095 w 2198808"/>
              <a:gd name="connsiteY4297" fmla="*/ 1439642 h 1624467"/>
              <a:gd name="connsiteX4298" fmla="*/ 1435352 w 2198808"/>
              <a:gd name="connsiteY4298" fmla="*/ 1439455 h 1624467"/>
              <a:gd name="connsiteX4299" fmla="*/ 1588912 w 2198808"/>
              <a:gd name="connsiteY4299" fmla="*/ 1319659 h 1624467"/>
              <a:gd name="connsiteX4300" fmla="*/ 1588673 w 2198808"/>
              <a:gd name="connsiteY4300" fmla="*/ 1318571 h 1624467"/>
              <a:gd name="connsiteX4301" fmla="*/ 1585972 w 2198808"/>
              <a:gd name="connsiteY4301" fmla="*/ 1318894 h 1624467"/>
              <a:gd name="connsiteX4302" fmla="*/ 1586040 w 2198808"/>
              <a:gd name="connsiteY4302" fmla="*/ 1319642 h 1624467"/>
              <a:gd name="connsiteX4303" fmla="*/ 1588912 w 2198808"/>
              <a:gd name="connsiteY4303" fmla="*/ 1319659 h 1624467"/>
              <a:gd name="connsiteX4304" fmla="*/ 397018 w 2198808"/>
              <a:gd name="connsiteY4304" fmla="*/ 375225 h 1624467"/>
              <a:gd name="connsiteX4305" fmla="*/ 395727 w 2198808"/>
              <a:gd name="connsiteY4305" fmla="*/ 374494 h 1624467"/>
              <a:gd name="connsiteX4306" fmla="*/ 394622 w 2198808"/>
              <a:gd name="connsiteY4306" fmla="*/ 375412 h 1624467"/>
              <a:gd name="connsiteX4307" fmla="*/ 395166 w 2198808"/>
              <a:gd name="connsiteY4307" fmla="*/ 376414 h 1624467"/>
              <a:gd name="connsiteX4308" fmla="*/ 397018 w 2198808"/>
              <a:gd name="connsiteY4308" fmla="*/ 375225 h 1624467"/>
              <a:gd name="connsiteX4309" fmla="*/ 201487 w 2198808"/>
              <a:gd name="connsiteY4309" fmla="*/ 1099676 h 1624467"/>
              <a:gd name="connsiteX4310" fmla="*/ 200434 w 2198808"/>
              <a:gd name="connsiteY4310" fmla="*/ 1098690 h 1624467"/>
              <a:gd name="connsiteX4311" fmla="*/ 199125 w 2198808"/>
              <a:gd name="connsiteY4311" fmla="*/ 1099319 h 1624467"/>
              <a:gd name="connsiteX4312" fmla="*/ 200536 w 2198808"/>
              <a:gd name="connsiteY4312" fmla="*/ 1100577 h 1624467"/>
              <a:gd name="connsiteX4313" fmla="*/ 201487 w 2198808"/>
              <a:gd name="connsiteY4313" fmla="*/ 1099676 h 1624467"/>
              <a:gd name="connsiteX4314" fmla="*/ 252583 w 2198808"/>
              <a:gd name="connsiteY4314" fmla="*/ 677807 h 1624467"/>
              <a:gd name="connsiteX4315" fmla="*/ 251445 w 2198808"/>
              <a:gd name="connsiteY4315" fmla="*/ 676839 h 1624467"/>
              <a:gd name="connsiteX4316" fmla="*/ 250204 w 2198808"/>
              <a:gd name="connsiteY4316" fmla="*/ 677654 h 1624467"/>
              <a:gd name="connsiteX4317" fmla="*/ 250595 w 2198808"/>
              <a:gd name="connsiteY4317" fmla="*/ 678844 h 1624467"/>
              <a:gd name="connsiteX4318" fmla="*/ 252583 w 2198808"/>
              <a:gd name="connsiteY4318" fmla="*/ 677807 h 1624467"/>
              <a:gd name="connsiteX4319" fmla="*/ 339601 w 2198808"/>
              <a:gd name="connsiteY4319" fmla="*/ 387476 h 1624467"/>
              <a:gd name="connsiteX4320" fmla="*/ 340705 w 2198808"/>
              <a:gd name="connsiteY4320" fmla="*/ 388105 h 1624467"/>
              <a:gd name="connsiteX4321" fmla="*/ 341130 w 2198808"/>
              <a:gd name="connsiteY4321" fmla="*/ 387612 h 1624467"/>
              <a:gd name="connsiteX4322" fmla="*/ 340450 w 2198808"/>
              <a:gd name="connsiteY4322" fmla="*/ 386576 h 1624467"/>
              <a:gd name="connsiteX4323" fmla="*/ 339601 w 2198808"/>
              <a:gd name="connsiteY4323" fmla="*/ 387476 h 1624467"/>
              <a:gd name="connsiteX4324" fmla="*/ 2063541 w 2198808"/>
              <a:gd name="connsiteY4324" fmla="*/ 486066 h 1624467"/>
              <a:gd name="connsiteX4325" fmla="*/ 2063048 w 2198808"/>
              <a:gd name="connsiteY4325" fmla="*/ 487102 h 1624467"/>
              <a:gd name="connsiteX4326" fmla="*/ 2065410 w 2198808"/>
              <a:gd name="connsiteY4326" fmla="*/ 487867 h 1624467"/>
              <a:gd name="connsiteX4327" fmla="*/ 2065683 w 2198808"/>
              <a:gd name="connsiteY4327" fmla="*/ 487289 h 1624467"/>
              <a:gd name="connsiteX4328" fmla="*/ 2063541 w 2198808"/>
              <a:gd name="connsiteY4328" fmla="*/ 486066 h 1624467"/>
              <a:gd name="connsiteX4329" fmla="*/ 747723 w 2198808"/>
              <a:gd name="connsiteY4329" fmla="*/ 113186 h 1624467"/>
              <a:gd name="connsiteX4330" fmla="*/ 746074 w 2198808"/>
              <a:gd name="connsiteY4330" fmla="*/ 111742 h 1624467"/>
              <a:gd name="connsiteX4331" fmla="*/ 745547 w 2198808"/>
              <a:gd name="connsiteY4331" fmla="*/ 112965 h 1624467"/>
              <a:gd name="connsiteX4332" fmla="*/ 746551 w 2198808"/>
              <a:gd name="connsiteY4332" fmla="*/ 114053 h 1624467"/>
              <a:gd name="connsiteX4333" fmla="*/ 747723 w 2198808"/>
              <a:gd name="connsiteY4333" fmla="*/ 113186 h 1624467"/>
              <a:gd name="connsiteX4334" fmla="*/ 170034 w 2198808"/>
              <a:gd name="connsiteY4334" fmla="*/ 1004502 h 1624467"/>
              <a:gd name="connsiteX4335" fmla="*/ 168692 w 2198808"/>
              <a:gd name="connsiteY4335" fmla="*/ 1003890 h 1624467"/>
              <a:gd name="connsiteX4336" fmla="*/ 167791 w 2198808"/>
              <a:gd name="connsiteY4336" fmla="*/ 1005063 h 1624467"/>
              <a:gd name="connsiteX4337" fmla="*/ 168505 w 2198808"/>
              <a:gd name="connsiteY4337" fmla="*/ 1006099 h 1624467"/>
              <a:gd name="connsiteX4338" fmla="*/ 170034 w 2198808"/>
              <a:gd name="connsiteY4338" fmla="*/ 1004502 h 1624467"/>
              <a:gd name="connsiteX4339" fmla="*/ 130000 w 2198808"/>
              <a:gd name="connsiteY4339" fmla="*/ 815938 h 1624467"/>
              <a:gd name="connsiteX4340" fmla="*/ 130256 w 2198808"/>
              <a:gd name="connsiteY4340" fmla="*/ 816991 h 1624467"/>
              <a:gd name="connsiteX4341" fmla="*/ 132940 w 2198808"/>
              <a:gd name="connsiteY4341" fmla="*/ 816635 h 1624467"/>
              <a:gd name="connsiteX4342" fmla="*/ 132873 w 2198808"/>
              <a:gd name="connsiteY4342" fmla="*/ 815955 h 1624467"/>
              <a:gd name="connsiteX4343" fmla="*/ 130000 w 2198808"/>
              <a:gd name="connsiteY4343" fmla="*/ 815938 h 1624467"/>
              <a:gd name="connsiteX4344" fmla="*/ 230204 w 2198808"/>
              <a:gd name="connsiteY4344" fmla="*/ 858810 h 1624467"/>
              <a:gd name="connsiteX4345" fmla="*/ 230714 w 2198808"/>
              <a:gd name="connsiteY4345" fmla="*/ 857620 h 1624467"/>
              <a:gd name="connsiteX4346" fmla="*/ 230170 w 2198808"/>
              <a:gd name="connsiteY4346" fmla="*/ 857246 h 1624467"/>
              <a:gd name="connsiteX4347" fmla="*/ 229185 w 2198808"/>
              <a:gd name="connsiteY4347" fmla="*/ 858045 h 1624467"/>
              <a:gd name="connsiteX4348" fmla="*/ 230204 w 2198808"/>
              <a:gd name="connsiteY4348" fmla="*/ 858810 h 1624467"/>
              <a:gd name="connsiteX4349" fmla="*/ 1361486 w 2198808"/>
              <a:gd name="connsiteY4349" fmla="*/ 1473915 h 1624467"/>
              <a:gd name="connsiteX4350" fmla="*/ 1360755 w 2198808"/>
              <a:gd name="connsiteY4350" fmla="*/ 1474918 h 1624467"/>
              <a:gd name="connsiteX4351" fmla="*/ 1361146 w 2198808"/>
              <a:gd name="connsiteY4351" fmla="*/ 1475444 h 1624467"/>
              <a:gd name="connsiteX4352" fmla="*/ 1362268 w 2198808"/>
              <a:gd name="connsiteY4352" fmla="*/ 1474867 h 1624467"/>
              <a:gd name="connsiteX4353" fmla="*/ 1361486 w 2198808"/>
              <a:gd name="connsiteY4353" fmla="*/ 1473915 h 1624467"/>
              <a:gd name="connsiteX4354" fmla="*/ 980331 w 2198808"/>
              <a:gd name="connsiteY4354" fmla="*/ 156788 h 1624467"/>
              <a:gd name="connsiteX4355" fmla="*/ 978903 w 2198808"/>
              <a:gd name="connsiteY4355" fmla="*/ 158420 h 1624467"/>
              <a:gd name="connsiteX4356" fmla="*/ 980144 w 2198808"/>
              <a:gd name="connsiteY4356" fmla="*/ 158844 h 1624467"/>
              <a:gd name="connsiteX4357" fmla="*/ 981181 w 2198808"/>
              <a:gd name="connsiteY4357" fmla="*/ 157859 h 1624467"/>
              <a:gd name="connsiteX4358" fmla="*/ 980331 w 2198808"/>
              <a:gd name="connsiteY4358" fmla="*/ 156788 h 1624467"/>
              <a:gd name="connsiteX4359" fmla="*/ 842064 w 2198808"/>
              <a:gd name="connsiteY4359" fmla="*/ 147901 h 1624467"/>
              <a:gd name="connsiteX4360" fmla="*/ 842149 w 2198808"/>
              <a:gd name="connsiteY4360" fmla="*/ 149380 h 1624467"/>
              <a:gd name="connsiteX4361" fmla="*/ 844766 w 2198808"/>
              <a:gd name="connsiteY4361" fmla="*/ 148581 h 1624467"/>
              <a:gd name="connsiteX4362" fmla="*/ 842064 w 2198808"/>
              <a:gd name="connsiteY4362" fmla="*/ 147901 h 1624467"/>
              <a:gd name="connsiteX4363" fmla="*/ 1378105 w 2198808"/>
              <a:gd name="connsiteY4363" fmla="*/ 1513830 h 1624467"/>
              <a:gd name="connsiteX4364" fmla="*/ 1376796 w 2198808"/>
              <a:gd name="connsiteY4364" fmla="*/ 1511842 h 1624467"/>
              <a:gd name="connsiteX4365" fmla="*/ 1375810 w 2198808"/>
              <a:gd name="connsiteY4365" fmla="*/ 1512454 h 1624467"/>
              <a:gd name="connsiteX4366" fmla="*/ 1376439 w 2198808"/>
              <a:gd name="connsiteY4366" fmla="*/ 1513796 h 1624467"/>
              <a:gd name="connsiteX4367" fmla="*/ 1378105 w 2198808"/>
              <a:gd name="connsiteY4367" fmla="*/ 1513830 h 1624467"/>
              <a:gd name="connsiteX4368" fmla="*/ 1480297 w 2198808"/>
              <a:gd name="connsiteY4368" fmla="*/ 1519744 h 1624467"/>
              <a:gd name="connsiteX4369" fmla="*/ 1479650 w 2198808"/>
              <a:gd name="connsiteY4369" fmla="*/ 1520882 h 1624467"/>
              <a:gd name="connsiteX4370" fmla="*/ 1480161 w 2198808"/>
              <a:gd name="connsiteY4370" fmla="*/ 1521324 h 1624467"/>
              <a:gd name="connsiteX4371" fmla="*/ 1481214 w 2198808"/>
              <a:gd name="connsiteY4371" fmla="*/ 1520627 h 1624467"/>
              <a:gd name="connsiteX4372" fmla="*/ 1480297 w 2198808"/>
              <a:gd name="connsiteY4372" fmla="*/ 1519744 h 1624467"/>
              <a:gd name="connsiteX4373" fmla="*/ 853211 w 2198808"/>
              <a:gd name="connsiteY4373" fmla="*/ 147289 h 1624467"/>
              <a:gd name="connsiteX4374" fmla="*/ 853619 w 2198808"/>
              <a:gd name="connsiteY4374" fmla="*/ 145879 h 1624467"/>
              <a:gd name="connsiteX4375" fmla="*/ 852396 w 2198808"/>
              <a:gd name="connsiteY4375" fmla="*/ 145115 h 1624467"/>
              <a:gd name="connsiteX4376" fmla="*/ 851512 w 2198808"/>
              <a:gd name="connsiteY4376" fmla="*/ 145896 h 1624467"/>
              <a:gd name="connsiteX4377" fmla="*/ 853211 w 2198808"/>
              <a:gd name="connsiteY4377" fmla="*/ 147289 h 1624467"/>
              <a:gd name="connsiteX4378" fmla="*/ 1280178 w 2198808"/>
              <a:gd name="connsiteY4378" fmla="*/ 211113 h 1624467"/>
              <a:gd name="connsiteX4379" fmla="*/ 1280212 w 2198808"/>
              <a:gd name="connsiteY4379" fmla="*/ 212013 h 1624467"/>
              <a:gd name="connsiteX4380" fmla="*/ 1283050 w 2198808"/>
              <a:gd name="connsiteY4380" fmla="*/ 211827 h 1624467"/>
              <a:gd name="connsiteX4381" fmla="*/ 1283016 w 2198808"/>
              <a:gd name="connsiteY4381" fmla="*/ 211113 h 1624467"/>
              <a:gd name="connsiteX4382" fmla="*/ 1280178 w 2198808"/>
              <a:gd name="connsiteY4382" fmla="*/ 211113 h 1624467"/>
              <a:gd name="connsiteX4383" fmla="*/ 294367 w 2198808"/>
              <a:gd name="connsiteY4383" fmla="*/ 968699 h 1624467"/>
              <a:gd name="connsiteX4384" fmla="*/ 295455 w 2198808"/>
              <a:gd name="connsiteY4384" fmla="*/ 970194 h 1624467"/>
              <a:gd name="connsiteX4385" fmla="*/ 296883 w 2198808"/>
              <a:gd name="connsiteY4385" fmla="*/ 969328 h 1624467"/>
              <a:gd name="connsiteX4386" fmla="*/ 294367 w 2198808"/>
              <a:gd name="connsiteY4386" fmla="*/ 968699 h 1624467"/>
              <a:gd name="connsiteX4387" fmla="*/ 1885037 w 2198808"/>
              <a:gd name="connsiteY4387" fmla="*/ 1244451 h 1624467"/>
              <a:gd name="connsiteX4388" fmla="*/ 1885530 w 2198808"/>
              <a:gd name="connsiteY4388" fmla="*/ 1243278 h 1624467"/>
              <a:gd name="connsiteX4389" fmla="*/ 1885003 w 2198808"/>
              <a:gd name="connsiteY4389" fmla="*/ 1242921 h 1624467"/>
              <a:gd name="connsiteX4390" fmla="*/ 1884034 w 2198808"/>
              <a:gd name="connsiteY4390" fmla="*/ 1243686 h 1624467"/>
              <a:gd name="connsiteX4391" fmla="*/ 1885037 w 2198808"/>
              <a:gd name="connsiteY4391" fmla="*/ 1244451 h 1624467"/>
              <a:gd name="connsiteX4392" fmla="*/ 1188810 w 2198808"/>
              <a:gd name="connsiteY4392" fmla="*/ 1309548 h 1624467"/>
              <a:gd name="connsiteX4393" fmla="*/ 1189863 w 2198808"/>
              <a:gd name="connsiteY4393" fmla="*/ 1308920 h 1624467"/>
              <a:gd name="connsiteX4394" fmla="*/ 1189269 w 2198808"/>
              <a:gd name="connsiteY4394" fmla="*/ 1308546 h 1624467"/>
              <a:gd name="connsiteX4395" fmla="*/ 1188198 w 2198808"/>
              <a:gd name="connsiteY4395" fmla="*/ 1309157 h 1624467"/>
              <a:gd name="connsiteX4396" fmla="*/ 1188810 w 2198808"/>
              <a:gd name="connsiteY4396" fmla="*/ 1309548 h 1624467"/>
              <a:gd name="connsiteX4397" fmla="*/ 1569676 w 2198808"/>
              <a:gd name="connsiteY4397" fmla="*/ 1323720 h 1624467"/>
              <a:gd name="connsiteX4398" fmla="*/ 1569761 w 2198808"/>
              <a:gd name="connsiteY4398" fmla="*/ 1323023 h 1624467"/>
              <a:gd name="connsiteX4399" fmla="*/ 1568487 w 2198808"/>
              <a:gd name="connsiteY4399" fmla="*/ 1322768 h 1624467"/>
              <a:gd name="connsiteX4400" fmla="*/ 1568435 w 2198808"/>
              <a:gd name="connsiteY4400" fmla="*/ 1323448 h 1624467"/>
              <a:gd name="connsiteX4401" fmla="*/ 1569676 w 2198808"/>
              <a:gd name="connsiteY4401" fmla="*/ 1323720 h 1624467"/>
              <a:gd name="connsiteX4402" fmla="*/ 1182250 w 2198808"/>
              <a:gd name="connsiteY4402" fmla="*/ 1323805 h 1624467"/>
              <a:gd name="connsiteX4403" fmla="*/ 1181554 w 2198808"/>
              <a:gd name="connsiteY4403" fmla="*/ 1324060 h 1624467"/>
              <a:gd name="connsiteX4404" fmla="*/ 1182268 w 2198808"/>
              <a:gd name="connsiteY4404" fmla="*/ 1324909 h 1624467"/>
              <a:gd name="connsiteX4405" fmla="*/ 1182947 w 2198808"/>
              <a:gd name="connsiteY4405" fmla="*/ 1324671 h 1624467"/>
              <a:gd name="connsiteX4406" fmla="*/ 1182250 w 2198808"/>
              <a:gd name="connsiteY4406" fmla="*/ 1323805 h 1624467"/>
              <a:gd name="connsiteX4407" fmla="*/ 1761129 w 2198808"/>
              <a:gd name="connsiteY4407" fmla="*/ 1334425 h 1624467"/>
              <a:gd name="connsiteX4408" fmla="*/ 1761163 w 2198808"/>
              <a:gd name="connsiteY4408" fmla="*/ 1333746 h 1624467"/>
              <a:gd name="connsiteX4409" fmla="*/ 1759923 w 2198808"/>
              <a:gd name="connsiteY4409" fmla="*/ 1333508 h 1624467"/>
              <a:gd name="connsiteX4410" fmla="*/ 1759871 w 2198808"/>
              <a:gd name="connsiteY4410" fmla="*/ 1334204 h 1624467"/>
              <a:gd name="connsiteX4411" fmla="*/ 1761129 w 2198808"/>
              <a:gd name="connsiteY4411" fmla="*/ 1334425 h 1624467"/>
              <a:gd name="connsiteX4412" fmla="*/ 1578274 w 2198808"/>
              <a:gd name="connsiteY4412" fmla="*/ 1338503 h 1624467"/>
              <a:gd name="connsiteX4413" fmla="*/ 1577170 w 2198808"/>
              <a:gd name="connsiteY4413" fmla="*/ 1337977 h 1624467"/>
              <a:gd name="connsiteX4414" fmla="*/ 1576966 w 2198808"/>
              <a:gd name="connsiteY4414" fmla="*/ 1338554 h 1624467"/>
              <a:gd name="connsiteX4415" fmla="*/ 1578053 w 2198808"/>
              <a:gd name="connsiteY4415" fmla="*/ 1339132 h 1624467"/>
              <a:gd name="connsiteX4416" fmla="*/ 1578274 w 2198808"/>
              <a:gd name="connsiteY4416" fmla="*/ 1338503 h 1624467"/>
              <a:gd name="connsiteX4417" fmla="*/ 1184681 w 2198808"/>
              <a:gd name="connsiteY4417" fmla="*/ 1339319 h 1624467"/>
              <a:gd name="connsiteX4418" fmla="*/ 1183270 w 2198808"/>
              <a:gd name="connsiteY4418" fmla="*/ 1339353 h 1624467"/>
              <a:gd name="connsiteX4419" fmla="*/ 1183270 w 2198808"/>
              <a:gd name="connsiteY4419" fmla="*/ 1339914 h 1624467"/>
              <a:gd name="connsiteX4420" fmla="*/ 1184681 w 2198808"/>
              <a:gd name="connsiteY4420" fmla="*/ 1339948 h 1624467"/>
              <a:gd name="connsiteX4421" fmla="*/ 1184681 w 2198808"/>
              <a:gd name="connsiteY4421" fmla="*/ 1339319 h 1624467"/>
              <a:gd name="connsiteX4422" fmla="*/ 1201112 w 2198808"/>
              <a:gd name="connsiteY4422" fmla="*/ 1343941 h 1624467"/>
              <a:gd name="connsiteX4423" fmla="*/ 1200297 w 2198808"/>
              <a:gd name="connsiteY4423" fmla="*/ 1342921 h 1624467"/>
              <a:gd name="connsiteX4424" fmla="*/ 1199668 w 2198808"/>
              <a:gd name="connsiteY4424" fmla="*/ 1343210 h 1624467"/>
              <a:gd name="connsiteX4425" fmla="*/ 1200517 w 2198808"/>
              <a:gd name="connsiteY4425" fmla="*/ 1344247 h 1624467"/>
              <a:gd name="connsiteX4426" fmla="*/ 1201112 w 2198808"/>
              <a:gd name="connsiteY4426" fmla="*/ 1343941 h 1624467"/>
              <a:gd name="connsiteX4427" fmla="*/ 517715 w 2198808"/>
              <a:gd name="connsiteY4427" fmla="*/ 320713 h 1624467"/>
              <a:gd name="connsiteX4428" fmla="*/ 518734 w 2198808"/>
              <a:gd name="connsiteY4428" fmla="*/ 320119 h 1624467"/>
              <a:gd name="connsiteX4429" fmla="*/ 518156 w 2198808"/>
              <a:gd name="connsiteY4429" fmla="*/ 319762 h 1624467"/>
              <a:gd name="connsiteX4430" fmla="*/ 517120 w 2198808"/>
              <a:gd name="connsiteY4430" fmla="*/ 320323 h 1624467"/>
              <a:gd name="connsiteX4431" fmla="*/ 517715 w 2198808"/>
              <a:gd name="connsiteY4431" fmla="*/ 320713 h 1624467"/>
              <a:gd name="connsiteX4432" fmla="*/ 1516422 w 2198808"/>
              <a:gd name="connsiteY4432" fmla="*/ 1370313 h 1624467"/>
              <a:gd name="connsiteX4433" fmla="*/ 1516965 w 2198808"/>
              <a:gd name="connsiteY4433" fmla="*/ 1369192 h 1624467"/>
              <a:gd name="connsiteX4434" fmla="*/ 1516371 w 2198808"/>
              <a:gd name="connsiteY4434" fmla="*/ 1368988 h 1624467"/>
              <a:gd name="connsiteX4435" fmla="*/ 1515777 w 2198808"/>
              <a:gd name="connsiteY4435" fmla="*/ 1370075 h 1624467"/>
              <a:gd name="connsiteX4436" fmla="*/ 1516422 w 2198808"/>
              <a:gd name="connsiteY4436" fmla="*/ 1370313 h 1624467"/>
              <a:gd name="connsiteX4437" fmla="*/ 1688045 w 2198808"/>
              <a:gd name="connsiteY4437" fmla="*/ 1370092 h 1624467"/>
              <a:gd name="connsiteX4438" fmla="*/ 1688079 w 2198808"/>
              <a:gd name="connsiteY4438" fmla="*/ 1369446 h 1624467"/>
              <a:gd name="connsiteX4439" fmla="*/ 1686923 w 2198808"/>
              <a:gd name="connsiteY4439" fmla="*/ 1369209 h 1624467"/>
              <a:gd name="connsiteX4440" fmla="*/ 1686872 w 2198808"/>
              <a:gd name="connsiteY4440" fmla="*/ 1369871 h 1624467"/>
              <a:gd name="connsiteX4441" fmla="*/ 1688045 w 2198808"/>
              <a:gd name="connsiteY4441" fmla="*/ 1370092 h 1624467"/>
              <a:gd name="connsiteX4442" fmla="*/ 1746940 w 2198808"/>
              <a:gd name="connsiteY4442" fmla="*/ 1370228 h 1624467"/>
              <a:gd name="connsiteX4443" fmla="*/ 1746668 w 2198808"/>
              <a:gd name="connsiteY4443" fmla="*/ 1369514 h 1624467"/>
              <a:gd name="connsiteX4444" fmla="*/ 1745768 w 2198808"/>
              <a:gd name="connsiteY4444" fmla="*/ 1370245 h 1624467"/>
              <a:gd name="connsiteX4445" fmla="*/ 1746023 w 2198808"/>
              <a:gd name="connsiteY4445" fmla="*/ 1370942 h 1624467"/>
              <a:gd name="connsiteX4446" fmla="*/ 1746940 w 2198808"/>
              <a:gd name="connsiteY4446" fmla="*/ 1370228 h 1624467"/>
              <a:gd name="connsiteX4447" fmla="*/ 1817645 w 2198808"/>
              <a:gd name="connsiteY4447" fmla="*/ 1371791 h 1624467"/>
              <a:gd name="connsiteX4448" fmla="*/ 1817883 w 2198808"/>
              <a:gd name="connsiteY4448" fmla="*/ 1371078 h 1624467"/>
              <a:gd name="connsiteX4449" fmla="*/ 1816659 w 2198808"/>
              <a:gd name="connsiteY4449" fmla="*/ 1370993 h 1624467"/>
              <a:gd name="connsiteX4450" fmla="*/ 1816405 w 2198808"/>
              <a:gd name="connsiteY4450" fmla="*/ 1371655 h 1624467"/>
              <a:gd name="connsiteX4451" fmla="*/ 1817645 w 2198808"/>
              <a:gd name="connsiteY4451" fmla="*/ 1371791 h 1624467"/>
              <a:gd name="connsiteX4452" fmla="*/ 233433 w 2198808"/>
              <a:gd name="connsiteY4452" fmla="*/ 768665 h 1624467"/>
              <a:gd name="connsiteX4453" fmla="*/ 232430 w 2198808"/>
              <a:gd name="connsiteY4453" fmla="*/ 769447 h 1624467"/>
              <a:gd name="connsiteX4454" fmla="*/ 232719 w 2198808"/>
              <a:gd name="connsiteY4454" fmla="*/ 770042 h 1624467"/>
              <a:gd name="connsiteX4455" fmla="*/ 233739 w 2198808"/>
              <a:gd name="connsiteY4455" fmla="*/ 769226 h 1624467"/>
              <a:gd name="connsiteX4456" fmla="*/ 233433 w 2198808"/>
              <a:gd name="connsiteY4456" fmla="*/ 768665 h 1624467"/>
              <a:gd name="connsiteX4457" fmla="*/ 2114145 w 2198808"/>
              <a:gd name="connsiteY4457" fmla="*/ 821953 h 1624467"/>
              <a:gd name="connsiteX4458" fmla="*/ 2113465 w 2198808"/>
              <a:gd name="connsiteY4458" fmla="*/ 821953 h 1624467"/>
              <a:gd name="connsiteX4459" fmla="*/ 2113686 w 2198808"/>
              <a:gd name="connsiteY4459" fmla="*/ 823177 h 1624467"/>
              <a:gd name="connsiteX4460" fmla="*/ 2114348 w 2198808"/>
              <a:gd name="connsiteY4460" fmla="*/ 823160 h 1624467"/>
              <a:gd name="connsiteX4461" fmla="*/ 2114145 w 2198808"/>
              <a:gd name="connsiteY4461" fmla="*/ 821953 h 1624467"/>
              <a:gd name="connsiteX4462" fmla="*/ 1627144 w 2198808"/>
              <a:gd name="connsiteY4462" fmla="*/ 121971 h 1624467"/>
              <a:gd name="connsiteX4463" fmla="*/ 1628181 w 2198808"/>
              <a:gd name="connsiteY4463" fmla="*/ 121376 h 1624467"/>
              <a:gd name="connsiteX4464" fmla="*/ 1627586 w 2198808"/>
              <a:gd name="connsiteY4464" fmla="*/ 121019 h 1624467"/>
              <a:gd name="connsiteX4465" fmla="*/ 1626549 w 2198808"/>
              <a:gd name="connsiteY4465" fmla="*/ 121580 h 1624467"/>
              <a:gd name="connsiteX4466" fmla="*/ 1627144 w 2198808"/>
              <a:gd name="connsiteY4466" fmla="*/ 121971 h 1624467"/>
              <a:gd name="connsiteX4467" fmla="*/ 1420483 w 2198808"/>
              <a:gd name="connsiteY4467" fmla="*/ 1382785 h 1624467"/>
              <a:gd name="connsiteX4468" fmla="*/ 1420467 w 2198808"/>
              <a:gd name="connsiteY4468" fmla="*/ 1381392 h 1624467"/>
              <a:gd name="connsiteX4469" fmla="*/ 1419906 w 2198808"/>
              <a:gd name="connsiteY4469" fmla="*/ 1381392 h 1624467"/>
              <a:gd name="connsiteX4470" fmla="*/ 1419854 w 2198808"/>
              <a:gd name="connsiteY4470" fmla="*/ 1382785 h 1624467"/>
              <a:gd name="connsiteX4471" fmla="*/ 1420483 w 2198808"/>
              <a:gd name="connsiteY4471" fmla="*/ 1382785 h 1624467"/>
              <a:gd name="connsiteX4472" fmla="*/ 1632191 w 2198808"/>
              <a:gd name="connsiteY4472" fmla="*/ 1380321 h 1624467"/>
              <a:gd name="connsiteX4473" fmla="*/ 1631477 w 2198808"/>
              <a:gd name="connsiteY4473" fmla="*/ 1380372 h 1624467"/>
              <a:gd name="connsiteX4474" fmla="*/ 1631698 w 2198808"/>
              <a:gd name="connsiteY4474" fmla="*/ 1381613 h 1624467"/>
              <a:gd name="connsiteX4475" fmla="*/ 1632378 w 2198808"/>
              <a:gd name="connsiteY4475" fmla="*/ 1381596 h 1624467"/>
              <a:gd name="connsiteX4476" fmla="*/ 1632191 w 2198808"/>
              <a:gd name="connsiteY4476" fmla="*/ 1380321 h 1624467"/>
              <a:gd name="connsiteX4477" fmla="*/ 1195097 w 2198808"/>
              <a:gd name="connsiteY4477" fmla="*/ 1382140 h 1624467"/>
              <a:gd name="connsiteX4478" fmla="*/ 1194621 w 2198808"/>
              <a:gd name="connsiteY4478" fmla="*/ 1381681 h 1624467"/>
              <a:gd name="connsiteX4479" fmla="*/ 1193313 w 2198808"/>
              <a:gd name="connsiteY4479" fmla="*/ 1381987 h 1624467"/>
              <a:gd name="connsiteX4480" fmla="*/ 1193788 w 2198808"/>
              <a:gd name="connsiteY4480" fmla="*/ 1382445 h 1624467"/>
              <a:gd name="connsiteX4481" fmla="*/ 1195097 w 2198808"/>
              <a:gd name="connsiteY4481" fmla="*/ 1382140 h 1624467"/>
              <a:gd name="connsiteX4482" fmla="*/ 818156 w 2198808"/>
              <a:gd name="connsiteY4482" fmla="*/ 140951 h 1624467"/>
              <a:gd name="connsiteX4483" fmla="*/ 818156 w 2198808"/>
              <a:gd name="connsiteY4483" fmla="*/ 140255 h 1624467"/>
              <a:gd name="connsiteX4484" fmla="*/ 816899 w 2198808"/>
              <a:gd name="connsiteY4484" fmla="*/ 140459 h 1624467"/>
              <a:gd name="connsiteX4485" fmla="*/ 816933 w 2198808"/>
              <a:gd name="connsiteY4485" fmla="*/ 141138 h 1624467"/>
              <a:gd name="connsiteX4486" fmla="*/ 818156 w 2198808"/>
              <a:gd name="connsiteY4486" fmla="*/ 140951 h 1624467"/>
              <a:gd name="connsiteX4487" fmla="*/ 537595 w 2198808"/>
              <a:gd name="connsiteY4487" fmla="*/ 306661 h 1624467"/>
              <a:gd name="connsiteX4488" fmla="*/ 537120 w 2198808"/>
              <a:gd name="connsiteY4488" fmla="*/ 306151 h 1624467"/>
              <a:gd name="connsiteX4489" fmla="*/ 535760 w 2198808"/>
              <a:gd name="connsiteY4489" fmla="*/ 306525 h 1624467"/>
              <a:gd name="connsiteX4490" fmla="*/ 536253 w 2198808"/>
              <a:gd name="connsiteY4490" fmla="*/ 307034 h 1624467"/>
              <a:gd name="connsiteX4491" fmla="*/ 537595 w 2198808"/>
              <a:gd name="connsiteY4491" fmla="*/ 306661 h 1624467"/>
              <a:gd name="connsiteX4492" fmla="*/ 1239889 w 2198808"/>
              <a:gd name="connsiteY4492" fmla="*/ 143058 h 1624467"/>
              <a:gd name="connsiteX4493" fmla="*/ 1239311 w 2198808"/>
              <a:gd name="connsiteY4493" fmla="*/ 143381 h 1624467"/>
              <a:gd name="connsiteX4494" fmla="*/ 1240246 w 2198808"/>
              <a:gd name="connsiteY4494" fmla="*/ 143925 h 1624467"/>
              <a:gd name="connsiteX4495" fmla="*/ 1240823 w 2198808"/>
              <a:gd name="connsiteY4495" fmla="*/ 143619 h 1624467"/>
              <a:gd name="connsiteX4496" fmla="*/ 1239889 w 2198808"/>
              <a:gd name="connsiteY4496" fmla="*/ 143058 h 1624467"/>
              <a:gd name="connsiteX4497" fmla="*/ 1325989 w 2198808"/>
              <a:gd name="connsiteY4497" fmla="*/ 143534 h 1624467"/>
              <a:gd name="connsiteX4498" fmla="*/ 1325445 w 2198808"/>
              <a:gd name="connsiteY4498" fmla="*/ 143075 h 1624467"/>
              <a:gd name="connsiteX4499" fmla="*/ 1324120 w 2198808"/>
              <a:gd name="connsiteY4499" fmla="*/ 143398 h 1624467"/>
              <a:gd name="connsiteX4500" fmla="*/ 1324613 w 2198808"/>
              <a:gd name="connsiteY4500" fmla="*/ 143874 h 1624467"/>
              <a:gd name="connsiteX4501" fmla="*/ 1325989 w 2198808"/>
              <a:gd name="connsiteY4501" fmla="*/ 143534 h 1624467"/>
              <a:gd name="connsiteX4502" fmla="*/ 1200687 w 2198808"/>
              <a:gd name="connsiteY4502" fmla="*/ 145692 h 1624467"/>
              <a:gd name="connsiteX4503" fmla="*/ 1201741 w 2198808"/>
              <a:gd name="connsiteY4503" fmla="*/ 145081 h 1624467"/>
              <a:gd name="connsiteX4504" fmla="*/ 1201146 w 2198808"/>
              <a:gd name="connsiteY4504" fmla="*/ 144707 h 1624467"/>
              <a:gd name="connsiteX4505" fmla="*/ 1200092 w 2198808"/>
              <a:gd name="connsiteY4505" fmla="*/ 145301 h 1624467"/>
              <a:gd name="connsiteX4506" fmla="*/ 1200687 w 2198808"/>
              <a:gd name="connsiteY4506" fmla="*/ 145692 h 1624467"/>
              <a:gd name="connsiteX4507" fmla="*/ 762659 w 2198808"/>
              <a:gd name="connsiteY4507" fmla="*/ 151487 h 1624467"/>
              <a:gd name="connsiteX4508" fmla="*/ 762455 w 2198808"/>
              <a:gd name="connsiteY4508" fmla="*/ 150841 h 1624467"/>
              <a:gd name="connsiteX4509" fmla="*/ 761385 w 2198808"/>
              <a:gd name="connsiteY4509" fmla="*/ 151419 h 1624467"/>
              <a:gd name="connsiteX4510" fmla="*/ 761572 w 2198808"/>
              <a:gd name="connsiteY4510" fmla="*/ 152030 h 1624467"/>
              <a:gd name="connsiteX4511" fmla="*/ 762659 w 2198808"/>
              <a:gd name="connsiteY4511" fmla="*/ 151487 h 1624467"/>
              <a:gd name="connsiteX4512" fmla="*/ 937238 w 2198808"/>
              <a:gd name="connsiteY4512" fmla="*/ 159184 h 1624467"/>
              <a:gd name="connsiteX4513" fmla="*/ 938071 w 2198808"/>
              <a:gd name="connsiteY4513" fmla="*/ 159184 h 1624467"/>
              <a:gd name="connsiteX4514" fmla="*/ 937494 w 2198808"/>
              <a:gd name="connsiteY4514" fmla="*/ 158403 h 1624467"/>
              <a:gd name="connsiteX4515" fmla="*/ 936779 w 2198808"/>
              <a:gd name="connsiteY4515" fmla="*/ 158691 h 1624467"/>
              <a:gd name="connsiteX4516" fmla="*/ 937238 w 2198808"/>
              <a:gd name="connsiteY4516" fmla="*/ 159184 h 1624467"/>
              <a:gd name="connsiteX4517" fmla="*/ 1595216 w 2198808"/>
              <a:gd name="connsiteY4517" fmla="*/ 159966 h 1624467"/>
              <a:gd name="connsiteX4518" fmla="*/ 1594995 w 2198808"/>
              <a:gd name="connsiteY4518" fmla="*/ 159337 h 1624467"/>
              <a:gd name="connsiteX4519" fmla="*/ 1593924 w 2198808"/>
              <a:gd name="connsiteY4519" fmla="*/ 159881 h 1624467"/>
              <a:gd name="connsiteX4520" fmla="*/ 1594111 w 2198808"/>
              <a:gd name="connsiteY4520" fmla="*/ 160459 h 1624467"/>
              <a:gd name="connsiteX4521" fmla="*/ 1595216 w 2198808"/>
              <a:gd name="connsiteY4521" fmla="*/ 159966 h 1624467"/>
              <a:gd name="connsiteX4522" fmla="*/ 1421690 w 2198808"/>
              <a:gd name="connsiteY4522" fmla="*/ 1389871 h 1624467"/>
              <a:gd name="connsiteX4523" fmla="*/ 1422675 w 2198808"/>
              <a:gd name="connsiteY4523" fmla="*/ 1390772 h 1624467"/>
              <a:gd name="connsiteX4524" fmla="*/ 1423066 w 2198808"/>
              <a:gd name="connsiteY4524" fmla="*/ 1390228 h 1624467"/>
              <a:gd name="connsiteX4525" fmla="*/ 1422081 w 2198808"/>
              <a:gd name="connsiteY4525" fmla="*/ 1389276 h 1624467"/>
              <a:gd name="connsiteX4526" fmla="*/ 1421690 w 2198808"/>
              <a:gd name="connsiteY4526" fmla="*/ 1389871 h 1624467"/>
              <a:gd name="connsiteX4527" fmla="*/ 1298988 w 2198808"/>
              <a:gd name="connsiteY4527" fmla="*/ 165488 h 1624467"/>
              <a:gd name="connsiteX4528" fmla="*/ 1299022 w 2198808"/>
              <a:gd name="connsiteY4528" fmla="*/ 164809 h 1624467"/>
              <a:gd name="connsiteX4529" fmla="*/ 1297782 w 2198808"/>
              <a:gd name="connsiteY4529" fmla="*/ 164571 h 1624467"/>
              <a:gd name="connsiteX4530" fmla="*/ 1297731 w 2198808"/>
              <a:gd name="connsiteY4530" fmla="*/ 165250 h 1624467"/>
              <a:gd name="connsiteX4531" fmla="*/ 1298988 w 2198808"/>
              <a:gd name="connsiteY4531" fmla="*/ 165488 h 1624467"/>
              <a:gd name="connsiteX4532" fmla="*/ 1132735 w 2198808"/>
              <a:gd name="connsiteY4532" fmla="*/ 171249 h 1624467"/>
              <a:gd name="connsiteX4533" fmla="*/ 1133788 w 2198808"/>
              <a:gd name="connsiteY4533" fmla="*/ 170620 h 1624467"/>
              <a:gd name="connsiteX4534" fmla="*/ 1133194 w 2198808"/>
              <a:gd name="connsiteY4534" fmla="*/ 170263 h 1624467"/>
              <a:gd name="connsiteX4535" fmla="*/ 1132141 w 2198808"/>
              <a:gd name="connsiteY4535" fmla="*/ 170875 h 1624467"/>
              <a:gd name="connsiteX4536" fmla="*/ 1132735 w 2198808"/>
              <a:gd name="connsiteY4536" fmla="*/ 171249 h 1624467"/>
              <a:gd name="connsiteX4537" fmla="*/ 1140671 w 2198808"/>
              <a:gd name="connsiteY4537" fmla="*/ 172285 h 1624467"/>
              <a:gd name="connsiteX4538" fmla="*/ 1139311 w 2198808"/>
              <a:gd name="connsiteY4538" fmla="*/ 171962 h 1624467"/>
              <a:gd name="connsiteX4539" fmla="*/ 1139022 w 2198808"/>
              <a:gd name="connsiteY4539" fmla="*/ 172506 h 1624467"/>
              <a:gd name="connsiteX4540" fmla="*/ 1140399 w 2198808"/>
              <a:gd name="connsiteY4540" fmla="*/ 172846 h 1624467"/>
              <a:gd name="connsiteX4541" fmla="*/ 1140671 w 2198808"/>
              <a:gd name="connsiteY4541" fmla="*/ 172285 h 1624467"/>
              <a:gd name="connsiteX4542" fmla="*/ 1329847 w 2198808"/>
              <a:gd name="connsiteY4542" fmla="*/ 174562 h 1624467"/>
              <a:gd name="connsiteX4543" fmla="*/ 1330899 w 2198808"/>
              <a:gd name="connsiteY4543" fmla="*/ 173934 h 1624467"/>
              <a:gd name="connsiteX4544" fmla="*/ 1330305 w 2198808"/>
              <a:gd name="connsiteY4544" fmla="*/ 173560 h 1624467"/>
              <a:gd name="connsiteX4545" fmla="*/ 1329234 w 2198808"/>
              <a:gd name="connsiteY4545" fmla="*/ 174154 h 1624467"/>
              <a:gd name="connsiteX4546" fmla="*/ 1329847 w 2198808"/>
              <a:gd name="connsiteY4546" fmla="*/ 174562 h 1624467"/>
              <a:gd name="connsiteX4547" fmla="*/ 877221 w 2198808"/>
              <a:gd name="connsiteY4547" fmla="*/ 175956 h 1624467"/>
              <a:gd name="connsiteX4548" fmla="*/ 876983 w 2198808"/>
              <a:gd name="connsiteY4548" fmla="*/ 175429 h 1624467"/>
              <a:gd name="connsiteX4549" fmla="*/ 875658 w 2198808"/>
              <a:gd name="connsiteY4549" fmla="*/ 175684 h 1624467"/>
              <a:gd name="connsiteX4550" fmla="*/ 875913 w 2198808"/>
              <a:gd name="connsiteY4550" fmla="*/ 176210 h 1624467"/>
              <a:gd name="connsiteX4551" fmla="*/ 877221 w 2198808"/>
              <a:gd name="connsiteY4551" fmla="*/ 175956 h 1624467"/>
              <a:gd name="connsiteX4552" fmla="*/ 1080093 w 2198808"/>
              <a:gd name="connsiteY4552" fmla="*/ 177910 h 1624467"/>
              <a:gd name="connsiteX4553" fmla="*/ 1081079 w 2198808"/>
              <a:gd name="connsiteY4553" fmla="*/ 177383 h 1624467"/>
              <a:gd name="connsiteX4554" fmla="*/ 1080518 w 2198808"/>
              <a:gd name="connsiteY4554" fmla="*/ 177060 h 1624467"/>
              <a:gd name="connsiteX4555" fmla="*/ 1079515 w 2198808"/>
              <a:gd name="connsiteY4555" fmla="*/ 177570 h 1624467"/>
              <a:gd name="connsiteX4556" fmla="*/ 1080093 w 2198808"/>
              <a:gd name="connsiteY4556" fmla="*/ 177910 h 1624467"/>
              <a:gd name="connsiteX4557" fmla="*/ 126653 w 2198808"/>
              <a:gd name="connsiteY4557" fmla="*/ 848529 h 1624467"/>
              <a:gd name="connsiteX4558" fmla="*/ 126024 w 2198808"/>
              <a:gd name="connsiteY4558" fmla="*/ 848750 h 1624467"/>
              <a:gd name="connsiteX4559" fmla="*/ 126585 w 2198808"/>
              <a:gd name="connsiteY4559" fmla="*/ 849821 h 1624467"/>
              <a:gd name="connsiteX4560" fmla="*/ 127180 w 2198808"/>
              <a:gd name="connsiteY4560" fmla="*/ 849634 h 1624467"/>
              <a:gd name="connsiteX4561" fmla="*/ 126653 w 2198808"/>
              <a:gd name="connsiteY4561" fmla="*/ 848529 h 1624467"/>
              <a:gd name="connsiteX4562" fmla="*/ 980909 w 2198808"/>
              <a:gd name="connsiteY4562" fmla="*/ 182447 h 1624467"/>
              <a:gd name="connsiteX4563" fmla="*/ 979566 w 2198808"/>
              <a:gd name="connsiteY4563" fmla="*/ 182141 h 1624467"/>
              <a:gd name="connsiteX4564" fmla="*/ 979278 w 2198808"/>
              <a:gd name="connsiteY4564" fmla="*/ 182668 h 1624467"/>
              <a:gd name="connsiteX4565" fmla="*/ 980620 w 2198808"/>
              <a:gd name="connsiteY4565" fmla="*/ 182973 h 1624467"/>
              <a:gd name="connsiteX4566" fmla="*/ 980909 w 2198808"/>
              <a:gd name="connsiteY4566" fmla="*/ 182447 h 1624467"/>
              <a:gd name="connsiteX4567" fmla="*/ 688675 w 2198808"/>
              <a:gd name="connsiteY4567" fmla="*/ 186491 h 1624467"/>
              <a:gd name="connsiteX4568" fmla="*/ 687961 w 2198808"/>
              <a:gd name="connsiteY4568" fmla="*/ 186491 h 1624467"/>
              <a:gd name="connsiteX4569" fmla="*/ 688182 w 2198808"/>
              <a:gd name="connsiteY4569" fmla="*/ 187765 h 1624467"/>
              <a:gd name="connsiteX4570" fmla="*/ 688879 w 2198808"/>
              <a:gd name="connsiteY4570" fmla="*/ 187731 h 1624467"/>
              <a:gd name="connsiteX4571" fmla="*/ 688675 w 2198808"/>
              <a:gd name="connsiteY4571" fmla="*/ 186491 h 1624467"/>
              <a:gd name="connsiteX4572" fmla="*/ 905752 w 2198808"/>
              <a:gd name="connsiteY4572" fmla="*/ 191504 h 1624467"/>
              <a:gd name="connsiteX4573" fmla="*/ 906737 w 2198808"/>
              <a:gd name="connsiteY4573" fmla="*/ 192387 h 1624467"/>
              <a:gd name="connsiteX4574" fmla="*/ 907111 w 2198808"/>
              <a:gd name="connsiteY4574" fmla="*/ 191844 h 1624467"/>
              <a:gd name="connsiteX4575" fmla="*/ 906176 w 2198808"/>
              <a:gd name="connsiteY4575" fmla="*/ 190977 h 1624467"/>
              <a:gd name="connsiteX4576" fmla="*/ 905752 w 2198808"/>
              <a:gd name="connsiteY4576" fmla="*/ 191504 h 1624467"/>
              <a:gd name="connsiteX4577" fmla="*/ 909982 w 2198808"/>
              <a:gd name="connsiteY4577" fmla="*/ 197621 h 1624467"/>
              <a:gd name="connsiteX4578" fmla="*/ 909116 w 2198808"/>
              <a:gd name="connsiteY4578" fmla="*/ 196635 h 1624467"/>
              <a:gd name="connsiteX4579" fmla="*/ 908573 w 2198808"/>
              <a:gd name="connsiteY4579" fmla="*/ 196975 h 1624467"/>
              <a:gd name="connsiteX4580" fmla="*/ 909405 w 2198808"/>
              <a:gd name="connsiteY4580" fmla="*/ 197944 h 1624467"/>
              <a:gd name="connsiteX4581" fmla="*/ 909982 w 2198808"/>
              <a:gd name="connsiteY4581" fmla="*/ 197621 h 1624467"/>
              <a:gd name="connsiteX4582" fmla="*/ 1353007 w 2198808"/>
              <a:gd name="connsiteY4582" fmla="*/ 197740 h 1624467"/>
              <a:gd name="connsiteX4583" fmla="*/ 1351664 w 2198808"/>
              <a:gd name="connsiteY4583" fmla="*/ 197417 h 1624467"/>
              <a:gd name="connsiteX4584" fmla="*/ 1351376 w 2198808"/>
              <a:gd name="connsiteY4584" fmla="*/ 197927 h 1624467"/>
              <a:gd name="connsiteX4585" fmla="*/ 1352718 w 2198808"/>
              <a:gd name="connsiteY4585" fmla="*/ 198249 h 1624467"/>
              <a:gd name="connsiteX4586" fmla="*/ 1353007 w 2198808"/>
              <a:gd name="connsiteY4586" fmla="*/ 197740 h 1624467"/>
              <a:gd name="connsiteX4587" fmla="*/ 102711 w 2198808"/>
              <a:gd name="connsiteY4587" fmla="*/ 873338 h 1624467"/>
              <a:gd name="connsiteX4588" fmla="*/ 102982 w 2198808"/>
              <a:gd name="connsiteY4588" fmla="*/ 872675 h 1624467"/>
              <a:gd name="connsiteX4589" fmla="*/ 101794 w 2198808"/>
              <a:gd name="connsiteY4589" fmla="*/ 872607 h 1624467"/>
              <a:gd name="connsiteX4590" fmla="*/ 101572 w 2198808"/>
              <a:gd name="connsiteY4590" fmla="*/ 873253 h 1624467"/>
              <a:gd name="connsiteX4591" fmla="*/ 102711 w 2198808"/>
              <a:gd name="connsiteY4591" fmla="*/ 873338 h 1624467"/>
              <a:gd name="connsiteX4592" fmla="*/ 2103881 w 2198808"/>
              <a:gd name="connsiteY4592" fmla="*/ 879302 h 1624467"/>
              <a:gd name="connsiteX4593" fmla="*/ 2103643 w 2198808"/>
              <a:gd name="connsiteY4593" fmla="*/ 878793 h 1624467"/>
              <a:gd name="connsiteX4594" fmla="*/ 2102335 w 2198808"/>
              <a:gd name="connsiteY4594" fmla="*/ 879047 h 1624467"/>
              <a:gd name="connsiteX4595" fmla="*/ 2102573 w 2198808"/>
              <a:gd name="connsiteY4595" fmla="*/ 879557 h 1624467"/>
              <a:gd name="connsiteX4596" fmla="*/ 2103881 w 2198808"/>
              <a:gd name="connsiteY4596" fmla="*/ 879302 h 1624467"/>
              <a:gd name="connsiteX4597" fmla="*/ 537613 w 2198808"/>
              <a:gd name="connsiteY4597" fmla="*/ 282871 h 1624467"/>
              <a:gd name="connsiteX4598" fmla="*/ 537120 w 2198808"/>
              <a:gd name="connsiteY4598" fmla="*/ 282362 h 1624467"/>
              <a:gd name="connsiteX4599" fmla="*/ 535760 w 2198808"/>
              <a:gd name="connsiteY4599" fmla="*/ 282719 h 1624467"/>
              <a:gd name="connsiteX4600" fmla="*/ 536253 w 2198808"/>
              <a:gd name="connsiteY4600" fmla="*/ 283228 h 1624467"/>
              <a:gd name="connsiteX4601" fmla="*/ 537613 w 2198808"/>
              <a:gd name="connsiteY4601" fmla="*/ 282871 h 1624467"/>
              <a:gd name="connsiteX4602" fmla="*/ 2060720 w 2198808"/>
              <a:gd name="connsiteY4602" fmla="*/ 907119 h 1624467"/>
              <a:gd name="connsiteX4603" fmla="*/ 2060228 w 2198808"/>
              <a:gd name="connsiteY4603" fmla="*/ 907595 h 1624467"/>
              <a:gd name="connsiteX4604" fmla="*/ 2060585 w 2198808"/>
              <a:gd name="connsiteY4604" fmla="*/ 908954 h 1624467"/>
              <a:gd name="connsiteX4605" fmla="*/ 2061094 w 2198808"/>
              <a:gd name="connsiteY4605" fmla="*/ 908461 h 1624467"/>
              <a:gd name="connsiteX4606" fmla="*/ 2060720 w 2198808"/>
              <a:gd name="connsiteY4606" fmla="*/ 907119 h 1624467"/>
              <a:gd name="connsiteX4607" fmla="*/ 251495 w 2198808"/>
              <a:gd name="connsiteY4607" fmla="*/ 910313 h 1624467"/>
              <a:gd name="connsiteX4608" fmla="*/ 252108 w 2198808"/>
              <a:gd name="connsiteY4608" fmla="*/ 909855 h 1624467"/>
              <a:gd name="connsiteX4609" fmla="*/ 250833 w 2198808"/>
              <a:gd name="connsiteY4609" fmla="*/ 909294 h 1624467"/>
              <a:gd name="connsiteX4610" fmla="*/ 250238 w 2198808"/>
              <a:gd name="connsiteY4610" fmla="*/ 909719 h 1624467"/>
              <a:gd name="connsiteX4611" fmla="*/ 251495 w 2198808"/>
              <a:gd name="connsiteY4611" fmla="*/ 910313 h 1624467"/>
              <a:gd name="connsiteX4612" fmla="*/ 143747 w 2198808"/>
              <a:gd name="connsiteY4612" fmla="*/ 918708 h 1624467"/>
              <a:gd name="connsiteX4613" fmla="*/ 142880 w 2198808"/>
              <a:gd name="connsiteY4613" fmla="*/ 919676 h 1624467"/>
              <a:gd name="connsiteX4614" fmla="*/ 143407 w 2198808"/>
              <a:gd name="connsiteY4614" fmla="*/ 920050 h 1624467"/>
              <a:gd name="connsiteX4615" fmla="*/ 144257 w 2198808"/>
              <a:gd name="connsiteY4615" fmla="*/ 919116 h 1624467"/>
              <a:gd name="connsiteX4616" fmla="*/ 143747 w 2198808"/>
              <a:gd name="connsiteY4616" fmla="*/ 918708 h 1624467"/>
              <a:gd name="connsiteX4617" fmla="*/ 369133 w 2198808"/>
              <a:gd name="connsiteY4617" fmla="*/ 926473 h 1624467"/>
              <a:gd name="connsiteX4618" fmla="*/ 367758 w 2198808"/>
              <a:gd name="connsiteY4618" fmla="*/ 926507 h 1624467"/>
              <a:gd name="connsiteX4619" fmla="*/ 367758 w 2198808"/>
              <a:gd name="connsiteY4619" fmla="*/ 927085 h 1624467"/>
              <a:gd name="connsiteX4620" fmla="*/ 369133 w 2198808"/>
              <a:gd name="connsiteY4620" fmla="*/ 927051 h 1624467"/>
              <a:gd name="connsiteX4621" fmla="*/ 369133 w 2198808"/>
              <a:gd name="connsiteY4621" fmla="*/ 926473 h 1624467"/>
              <a:gd name="connsiteX4622" fmla="*/ 2114604 w 2198808"/>
              <a:gd name="connsiteY4622" fmla="*/ 279898 h 1624467"/>
              <a:gd name="connsiteX4623" fmla="*/ 2114229 w 2198808"/>
              <a:gd name="connsiteY4623" fmla="*/ 279337 h 1624467"/>
              <a:gd name="connsiteX4624" fmla="*/ 2113261 w 2198808"/>
              <a:gd name="connsiteY4624" fmla="*/ 280153 h 1624467"/>
              <a:gd name="connsiteX4625" fmla="*/ 2113584 w 2198808"/>
              <a:gd name="connsiteY4625" fmla="*/ 280713 h 1624467"/>
              <a:gd name="connsiteX4626" fmla="*/ 2114604 w 2198808"/>
              <a:gd name="connsiteY4626" fmla="*/ 279898 h 1624467"/>
              <a:gd name="connsiteX4627" fmla="*/ 1009812 w 2198808"/>
              <a:gd name="connsiteY4627" fmla="*/ 1419370 h 1624467"/>
              <a:gd name="connsiteX4628" fmla="*/ 1008453 w 2198808"/>
              <a:gd name="connsiteY4628" fmla="*/ 1419064 h 1624467"/>
              <a:gd name="connsiteX4629" fmla="*/ 1008164 w 2198808"/>
              <a:gd name="connsiteY4629" fmla="*/ 1419591 h 1624467"/>
              <a:gd name="connsiteX4630" fmla="*/ 1009507 w 2198808"/>
              <a:gd name="connsiteY4630" fmla="*/ 1419897 h 1624467"/>
              <a:gd name="connsiteX4631" fmla="*/ 1009812 w 2198808"/>
              <a:gd name="connsiteY4631" fmla="*/ 1419370 h 1624467"/>
              <a:gd name="connsiteX4632" fmla="*/ 277171 w 2198808"/>
              <a:gd name="connsiteY4632" fmla="*/ 599931 h 1624467"/>
              <a:gd name="connsiteX4633" fmla="*/ 277358 w 2198808"/>
              <a:gd name="connsiteY4633" fmla="*/ 600560 h 1624467"/>
              <a:gd name="connsiteX4634" fmla="*/ 278446 w 2198808"/>
              <a:gd name="connsiteY4634" fmla="*/ 600033 h 1624467"/>
              <a:gd name="connsiteX4635" fmla="*/ 278276 w 2198808"/>
              <a:gd name="connsiteY4635" fmla="*/ 599405 h 1624467"/>
              <a:gd name="connsiteX4636" fmla="*/ 277171 w 2198808"/>
              <a:gd name="connsiteY4636" fmla="*/ 599931 h 1624467"/>
              <a:gd name="connsiteX4637" fmla="*/ 1745156 w 2198808"/>
              <a:gd name="connsiteY4637" fmla="*/ 1426133 h 1624467"/>
              <a:gd name="connsiteX4638" fmla="*/ 1744782 w 2198808"/>
              <a:gd name="connsiteY4638" fmla="*/ 1425538 h 1624467"/>
              <a:gd name="connsiteX4639" fmla="*/ 1744187 w 2198808"/>
              <a:gd name="connsiteY4639" fmla="*/ 1426507 h 1624467"/>
              <a:gd name="connsiteX4640" fmla="*/ 1744528 w 2198808"/>
              <a:gd name="connsiteY4640" fmla="*/ 1427084 h 1624467"/>
              <a:gd name="connsiteX4641" fmla="*/ 1745156 w 2198808"/>
              <a:gd name="connsiteY4641" fmla="*/ 1426133 h 1624467"/>
              <a:gd name="connsiteX4642" fmla="*/ 249015 w 2198808"/>
              <a:gd name="connsiteY4642" fmla="*/ 765267 h 1624467"/>
              <a:gd name="connsiteX4643" fmla="*/ 248369 w 2198808"/>
              <a:gd name="connsiteY4643" fmla="*/ 765488 h 1624467"/>
              <a:gd name="connsiteX4644" fmla="*/ 248930 w 2198808"/>
              <a:gd name="connsiteY4644" fmla="*/ 766575 h 1624467"/>
              <a:gd name="connsiteX4645" fmla="*/ 249541 w 2198808"/>
              <a:gd name="connsiteY4645" fmla="*/ 766388 h 1624467"/>
              <a:gd name="connsiteX4646" fmla="*/ 249015 w 2198808"/>
              <a:gd name="connsiteY4646" fmla="*/ 765267 h 1624467"/>
              <a:gd name="connsiteX4647" fmla="*/ 252464 w 2198808"/>
              <a:gd name="connsiteY4647" fmla="*/ 1022344 h 1624467"/>
              <a:gd name="connsiteX4648" fmla="*/ 252108 w 2198808"/>
              <a:gd name="connsiteY4648" fmla="*/ 1021783 h 1624467"/>
              <a:gd name="connsiteX4649" fmla="*/ 251139 w 2198808"/>
              <a:gd name="connsiteY4649" fmla="*/ 1022616 h 1624467"/>
              <a:gd name="connsiteX4650" fmla="*/ 251445 w 2198808"/>
              <a:gd name="connsiteY4650" fmla="*/ 1023177 h 1624467"/>
              <a:gd name="connsiteX4651" fmla="*/ 252464 w 2198808"/>
              <a:gd name="connsiteY4651" fmla="*/ 1022344 h 1624467"/>
              <a:gd name="connsiteX4652" fmla="*/ 2101060 w 2198808"/>
              <a:gd name="connsiteY4652" fmla="*/ 564655 h 1624467"/>
              <a:gd name="connsiteX4653" fmla="*/ 2100177 w 2198808"/>
              <a:gd name="connsiteY4653" fmla="*/ 563653 h 1624467"/>
              <a:gd name="connsiteX4654" fmla="*/ 2099599 w 2198808"/>
              <a:gd name="connsiteY4654" fmla="*/ 564010 h 1624467"/>
              <a:gd name="connsiteX4655" fmla="*/ 2100466 w 2198808"/>
              <a:gd name="connsiteY4655" fmla="*/ 565012 h 1624467"/>
              <a:gd name="connsiteX4656" fmla="*/ 2101060 w 2198808"/>
              <a:gd name="connsiteY4656" fmla="*/ 564655 h 1624467"/>
              <a:gd name="connsiteX4657" fmla="*/ 272872 w 2198808"/>
              <a:gd name="connsiteY4657" fmla="*/ 551724 h 1624467"/>
              <a:gd name="connsiteX4658" fmla="*/ 271972 w 2198808"/>
              <a:gd name="connsiteY4658" fmla="*/ 552710 h 1624467"/>
              <a:gd name="connsiteX4659" fmla="*/ 272515 w 2198808"/>
              <a:gd name="connsiteY4659" fmla="*/ 553084 h 1624467"/>
              <a:gd name="connsiteX4660" fmla="*/ 273399 w 2198808"/>
              <a:gd name="connsiteY4660" fmla="*/ 552149 h 1624467"/>
              <a:gd name="connsiteX4661" fmla="*/ 272872 w 2198808"/>
              <a:gd name="connsiteY4661" fmla="*/ 551724 h 1624467"/>
              <a:gd name="connsiteX4662" fmla="*/ 1209438 w 2198808"/>
              <a:gd name="connsiteY4662" fmla="*/ 1102820 h 1624467"/>
              <a:gd name="connsiteX4663" fmla="*/ 1209506 w 2198808"/>
              <a:gd name="connsiteY4663" fmla="*/ 1102174 h 1624467"/>
              <a:gd name="connsiteX4664" fmla="*/ 1208300 w 2198808"/>
              <a:gd name="connsiteY4664" fmla="*/ 1101919 h 1624467"/>
              <a:gd name="connsiteX4665" fmla="*/ 1208266 w 2198808"/>
              <a:gd name="connsiteY4665" fmla="*/ 1102548 h 1624467"/>
              <a:gd name="connsiteX4666" fmla="*/ 1209438 w 2198808"/>
              <a:gd name="connsiteY4666" fmla="*/ 1102820 h 1624467"/>
              <a:gd name="connsiteX4667" fmla="*/ 247910 w 2198808"/>
              <a:gd name="connsiteY4667" fmla="*/ 508241 h 1624467"/>
              <a:gd name="connsiteX4668" fmla="*/ 247689 w 2198808"/>
              <a:gd name="connsiteY4668" fmla="*/ 507595 h 1624467"/>
              <a:gd name="connsiteX4669" fmla="*/ 246585 w 2198808"/>
              <a:gd name="connsiteY4669" fmla="*/ 508173 h 1624467"/>
              <a:gd name="connsiteX4670" fmla="*/ 246772 w 2198808"/>
              <a:gd name="connsiteY4670" fmla="*/ 508784 h 1624467"/>
              <a:gd name="connsiteX4671" fmla="*/ 247910 w 2198808"/>
              <a:gd name="connsiteY4671" fmla="*/ 508241 h 1624467"/>
              <a:gd name="connsiteX4672" fmla="*/ 2099209 w 2198808"/>
              <a:gd name="connsiteY4672" fmla="*/ 795853 h 1624467"/>
              <a:gd name="connsiteX4673" fmla="*/ 2098562 w 2198808"/>
              <a:gd name="connsiteY4673" fmla="*/ 796057 h 1624467"/>
              <a:gd name="connsiteX4674" fmla="*/ 2099123 w 2198808"/>
              <a:gd name="connsiteY4674" fmla="*/ 797127 h 1624467"/>
              <a:gd name="connsiteX4675" fmla="*/ 2099718 w 2198808"/>
              <a:gd name="connsiteY4675" fmla="*/ 796941 h 1624467"/>
              <a:gd name="connsiteX4676" fmla="*/ 2099209 w 2198808"/>
              <a:gd name="connsiteY4676" fmla="*/ 795853 h 1624467"/>
              <a:gd name="connsiteX4677" fmla="*/ 1909574 w 2198808"/>
              <a:gd name="connsiteY4677" fmla="*/ 1165555 h 1624467"/>
              <a:gd name="connsiteX4678" fmla="*/ 1908775 w 2198808"/>
              <a:gd name="connsiteY4678" fmla="*/ 1164553 h 1624467"/>
              <a:gd name="connsiteX4679" fmla="*/ 1908163 w 2198808"/>
              <a:gd name="connsiteY4679" fmla="*/ 1164842 h 1624467"/>
              <a:gd name="connsiteX4680" fmla="*/ 1908996 w 2198808"/>
              <a:gd name="connsiteY4680" fmla="*/ 1165861 h 1624467"/>
              <a:gd name="connsiteX4681" fmla="*/ 1909574 w 2198808"/>
              <a:gd name="connsiteY4681" fmla="*/ 1165555 h 1624467"/>
              <a:gd name="connsiteX4682" fmla="*/ 777510 w 2198808"/>
              <a:gd name="connsiteY4682" fmla="*/ 238249 h 1624467"/>
              <a:gd name="connsiteX4683" fmla="*/ 776524 w 2198808"/>
              <a:gd name="connsiteY4683" fmla="*/ 237366 h 1624467"/>
              <a:gd name="connsiteX4684" fmla="*/ 776151 w 2198808"/>
              <a:gd name="connsiteY4684" fmla="*/ 237910 h 1624467"/>
              <a:gd name="connsiteX4685" fmla="*/ 777085 w 2198808"/>
              <a:gd name="connsiteY4685" fmla="*/ 238776 h 1624467"/>
              <a:gd name="connsiteX4686" fmla="*/ 777510 w 2198808"/>
              <a:gd name="connsiteY4686" fmla="*/ 238249 h 1624467"/>
              <a:gd name="connsiteX4687" fmla="*/ 375930 w 2198808"/>
              <a:gd name="connsiteY4687" fmla="*/ 411724 h 1624467"/>
              <a:gd name="connsiteX4688" fmla="*/ 374555 w 2198808"/>
              <a:gd name="connsiteY4688" fmla="*/ 411741 h 1624467"/>
              <a:gd name="connsiteX4689" fmla="*/ 374537 w 2198808"/>
              <a:gd name="connsiteY4689" fmla="*/ 412302 h 1624467"/>
              <a:gd name="connsiteX4690" fmla="*/ 375914 w 2198808"/>
              <a:gd name="connsiteY4690" fmla="*/ 412268 h 1624467"/>
              <a:gd name="connsiteX4691" fmla="*/ 375930 w 2198808"/>
              <a:gd name="connsiteY4691" fmla="*/ 411724 h 1624467"/>
              <a:gd name="connsiteX4692" fmla="*/ 374282 w 2198808"/>
              <a:gd name="connsiteY4692" fmla="*/ 405267 h 1624467"/>
              <a:gd name="connsiteX4693" fmla="*/ 374062 w 2198808"/>
              <a:gd name="connsiteY4693" fmla="*/ 404690 h 1624467"/>
              <a:gd name="connsiteX4694" fmla="*/ 372702 w 2198808"/>
              <a:gd name="connsiteY4694" fmla="*/ 404995 h 1624467"/>
              <a:gd name="connsiteX4695" fmla="*/ 372940 w 2198808"/>
              <a:gd name="connsiteY4695" fmla="*/ 405573 h 1624467"/>
              <a:gd name="connsiteX4696" fmla="*/ 374282 w 2198808"/>
              <a:gd name="connsiteY4696" fmla="*/ 405267 h 1624467"/>
              <a:gd name="connsiteX4697" fmla="*/ 1796065 w 2198808"/>
              <a:gd name="connsiteY4697" fmla="*/ 1235343 h 1624467"/>
              <a:gd name="connsiteX4698" fmla="*/ 1796269 w 2198808"/>
              <a:gd name="connsiteY4698" fmla="*/ 1235972 h 1624467"/>
              <a:gd name="connsiteX4699" fmla="*/ 1797390 w 2198808"/>
              <a:gd name="connsiteY4699" fmla="*/ 1235462 h 1624467"/>
              <a:gd name="connsiteX4700" fmla="*/ 1797204 w 2198808"/>
              <a:gd name="connsiteY4700" fmla="*/ 1234833 h 1624467"/>
              <a:gd name="connsiteX4701" fmla="*/ 1796065 w 2198808"/>
              <a:gd name="connsiteY4701" fmla="*/ 1235343 h 1624467"/>
              <a:gd name="connsiteX4702" fmla="*/ 835216 w 2198808"/>
              <a:gd name="connsiteY4702" fmla="*/ 226168 h 1624467"/>
              <a:gd name="connsiteX4703" fmla="*/ 834112 w 2198808"/>
              <a:gd name="connsiteY4703" fmla="*/ 225590 h 1624467"/>
              <a:gd name="connsiteX4704" fmla="*/ 833908 w 2198808"/>
              <a:gd name="connsiteY4704" fmla="*/ 226202 h 1624467"/>
              <a:gd name="connsiteX4705" fmla="*/ 834995 w 2198808"/>
              <a:gd name="connsiteY4705" fmla="*/ 226797 h 1624467"/>
              <a:gd name="connsiteX4706" fmla="*/ 835216 w 2198808"/>
              <a:gd name="connsiteY4706" fmla="*/ 226168 h 1624467"/>
              <a:gd name="connsiteX4707" fmla="*/ 1675096 w 2198808"/>
              <a:gd name="connsiteY4707" fmla="*/ 1272556 h 1624467"/>
              <a:gd name="connsiteX4708" fmla="*/ 1674315 w 2198808"/>
              <a:gd name="connsiteY4708" fmla="*/ 1271553 h 1624467"/>
              <a:gd name="connsiteX4709" fmla="*/ 1673720 w 2198808"/>
              <a:gd name="connsiteY4709" fmla="*/ 1271842 h 1624467"/>
              <a:gd name="connsiteX4710" fmla="*/ 1674536 w 2198808"/>
              <a:gd name="connsiteY4710" fmla="*/ 1272862 h 1624467"/>
              <a:gd name="connsiteX4711" fmla="*/ 1675096 w 2198808"/>
              <a:gd name="connsiteY4711" fmla="*/ 1272556 h 1624467"/>
              <a:gd name="connsiteX4712" fmla="*/ 1837747 w 2198808"/>
              <a:gd name="connsiteY4712" fmla="*/ 1292046 h 1624467"/>
              <a:gd name="connsiteX4713" fmla="*/ 1837050 w 2198808"/>
              <a:gd name="connsiteY4713" fmla="*/ 1292046 h 1624467"/>
              <a:gd name="connsiteX4714" fmla="*/ 1837271 w 2198808"/>
              <a:gd name="connsiteY4714" fmla="*/ 1293236 h 1624467"/>
              <a:gd name="connsiteX4715" fmla="*/ 1837917 w 2198808"/>
              <a:gd name="connsiteY4715" fmla="*/ 1293236 h 1624467"/>
              <a:gd name="connsiteX4716" fmla="*/ 1837747 w 2198808"/>
              <a:gd name="connsiteY4716" fmla="*/ 1292046 h 1624467"/>
              <a:gd name="connsiteX4717" fmla="*/ 1614485 w 2198808"/>
              <a:gd name="connsiteY4717" fmla="*/ 1295598 h 1624467"/>
              <a:gd name="connsiteX4718" fmla="*/ 1615114 w 2198808"/>
              <a:gd name="connsiteY4718" fmla="*/ 1295275 h 1624467"/>
              <a:gd name="connsiteX4719" fmla="*/ 1614281 w 2198808"/>
              <a:gd name="connsiteY4719" fmla="*/ 1294221 h 1624467"/>
              <a:gd name="connsiteX4720" fmla="*/ 1613703 w 2198808"/>
              <a:gd name="connsiteY4720" fmla="*/ 1294544 h 1624467"/>
              <a:gd name="connsiteX4721" fmla="*/ 1614485 w 2198808"/>
              <a:gd name="connsiteY4721" fmla="*/ 1295598 h 1624467"/>
              <a:gd name="connsiteX4722" fmla="*/ 825395 w 2198808"/>
              <a:gd name="connsiteY4722" fmla="*/ 210314 h 1624467"/>
              <a:gd name="connsiteX4723" fmla="*/ 825599 w 2198808"/>
              <a:gd name="connsiteY4723" fmla="*/ 210943 h 1624467"/>
              <a:gd name="connsiteX4724" fmla="*/ 826686 w 2198808"/>
              <a:gd name="connsiteY4724" fmla="*/ 210382 h 1624467"/>
              <a:gd name="connsiteX4725" fmla="*/ 826499 w 2198808"/>
              <a:gd name="connsiteY4725" fmla="*/ 209787 h 1624467"/>
              <a:gd name="connsiteX4726" fmla="*/ 825395 w 2198808"/>
              <a:gd name="connsiteY4726" fmla="*/ 210314 h 1624467"/>
              <a:gd name="connsiteX4727" fmla="*/ 523356 w 2198808"/>
              <a:gd name="connsiteY4727" fmla="*/ 327731 h 1624467"/>
              <a:gd name="connsiteX4728" fmla="*/ 522761 w 2198808"/>
              <a:gd name="connsiteY4728" fmla="*/ 327680 h 1624467"/>
              <a:gd name="connsiteX4729" fmla="*/ 522999 w 2198808"/>
              <a:gd name="connsiteY4729" fmla="*/ 328309 h 1624467"/>
              <a:gd name="connsiteX4730" fmla="*/ 523356 w 2198808"/>
              <a:gd name="connsiteY4730" fmla="*/ 327731 h 1624467"/>
              <a:gd name="connsiteX4731" fmla="*/ 1317204 w 2198808"/>
              <a:gd name="connsiteY4731" fmla="*/ 1356379 h 1624467"/>
              <a:gd name="connsiteX4732" fmla="*/ 1317153 w 2198808"/>
              <a:gd name="connsiteY4732" fmla="*/ 1356923 h 1624467"/>
              <a:gd name="connsiteX4733" fmla="*/ 1317764 w 2198808"/>
              <a:gd name="connsiteY4733" fmla="*/ 1356702 h 1624467"/>
              <a:gd name="connsiteX4734" fmla="*/ 1317204 w 2198808"/>
              <a:gd name="connsiteY4734" fmla="*/ 1356379 h 1624467"/>
              <a:gd name="connsiteX4735" fmla="*/ 1093245 w 2198808"/>
              <a:gd name="connsiteY4735" fmla="*/ 819523 h 1624467"/>
              <a:gd name="connsiteX4736" fmla="*/ 1092684 w 2198808"/>
              <a:gd name="connsiteY4736" fmla="*/ 819761 h 1624467"/>
              <a:gd name="connsiteX4737" fmla="*/ 1093245 w 2198808"/>
              <a:gd name="connsiteY4737" fmla="*/ 820016 h 1624467"/>
              <a:gd name="connsiteX4738" fmla="*/ 1093245 w 2198808"/>
              <a:gd name="connsiteY4738" fmla="*/ 819523 h 1624467"/>
              <a:gd name="connsiteX4739" fmla="*/ 1571817 w 2198808"/>
              <a:gd name="connsiteY4739" fmla="*/ 1359965 h 1624467"/>
              <a:gd name="connsiteX4740" fmla="*/ 1572361 w 2198808"/>
              <a:gd name="connsiteY4740" fmla="*/ 1360321 h 1624467"/>
              <a:gd name="connsiteX4741" fmla="*/ 1572446 w 2198808"/>
              <a:gd name="connsiteY4741" fmla="*/ 1359761 h 1624467"/>
              <a:gd name="connsiteX4742" fmla="*/ 1571817 w 2198808"/>
              <a:gd name="connsiteY4742" fmla="*/ 1359965 h 1624467"/>
              <a:gd name="connsiteX4743" fmla="*/ 749099 w 2198808"/>
              <a:gd name="connsiteY4743" fmla="*/ 45472 h 1624467"/>
              <a:gd name="connsiteX4744" fmla="*/ 748759 w 2198808"/>
              <a:gd name="connsiteY4744" fmla="*/ 45981 h 1624467"/>
              <a:gd name="connsiteX4745" fmla="*/ 749286 w 2198808"/>
              <a:gd name="connsiteY4745" fmla="*/ 46066 h 1624467"/>
              <a:gd name="connsiteX4746" fmla="*/ 749099 w 2198808"/>
              <a:gd name="connsiteY4746" fmla="*/ 45472 h 1624467"/>
              <a:gd name="connsiteX4747" fmla="*/ 706465 w 2198808"/>
              <a:gd name="connsiteY4747" fmla="*/ 34290 h 1624467"/>
              <a:gd name="connsiteX4748" fmla="*/ 706805 w 2198808"/>
              <a:gd name="connsiteY4748" fmla="*/ 33764 h 1624467"/>
              <a:gd name="connsiteX4749" fmla="*/ 706262 w 2198808"/>
              <a:gd name="connsiteY4749" fmla="*/ 33679 h 1624467"/>
              <a:gd name="connsiteX4750" fmla="*/ 706465 w 2198808"/>
              <a:gd name="connsiteY4750" fmla="*/ 34290 h 1624467"/>
              <a:gd name="connsiteX4751" fmla="*/ 277205 w 2198808"/>
              <a:gd name="connsiteY4751" fmla="*/ 478164 h 1624467"/>
              <a:gd name="connsiteX4752" fmla="*/ 277732 w 2198808"/>
              <a:gd name="connsiteY4752" fmla="*/ 478521 h 1624467"/>
              <a:gd name="connsiteX4753" fmla="*/ 277817 w 2198808"/>
              <a:gd name="connsiteY4753" fmla="*/ 477960 h 1624467"/>
              <a:gd name="connsiteX4754" fmla="*/ 277205 w 2198808"/>
              <a:gd name="connsiteY4754" fmla="*/ 478164 h 1624467"/>
              <a:gd name="connsiteX4755" fmla="*/ 306568 w 2198808"/>
              <a:gd name="connsiteY4755" fmla="*/ 432098 h 1624467"/>
              <a:gd name="connsiteX4756" fmla="*/ 305990 w 2198808"/>
              <a:gd name="connsiteY4756" fmla="*/ 432370 h 1624467"/>
              <a:gd name="connsiteX4757" fmla="*/ 306568 w 2198808"/>
              <a:gd name="connsiteY4757" fmla="*/ 432659 h 1624467"/>
              <a:gd name="connsiteX4758" fmla="*/ 306568 w 2198808"/>
              <a:gd name="connsiteY4758" fmla="*/ 432098 h 1624467"/>
              <a:gd name="connsiteX4759" fmla="*/ 195217 w 2198808"/>
              <a:gd name="connsiteY4759" fmla="*/ 1025810 h 1624467"/>
              <a:gd name="connsiteX4760" fmla="*/ 194877 w 2198808"/>
              <a:gd name="connsiteY4760" fmla="*/ 1026337 h 1624467"/>
              <a:gd name="connsiteX4761" fmla="*/ 195421 w 2198808"/>
              <a:gd name="connsiteY4761" fmla="*/ 1026422 h 1624467"/>
              <a:gd name="connsiteX4762" fmla="*/ 195217 w 2198808"/>
              <a:gd name="connsiteY4762" fmla="*/ 1025810 h 1624467"/>
              <a:gd name="connsiteX4763" fmla="*/ 1191461 w 2198808"/>
              <a:gd name="connsiteY4763" fmla="*/ 1096431 h 1624467"/>
              <a:gd name="connsiteX4764" fmla="*/ 1191410 w 2198808"/>
              <a:gd name="connsiteY4764" fmla="*/ 1096957 h 1624467"/>
              <a:gd name="connsiteX4765" fmla="*/ 1192004 w 2198808"/>
              <a:gd name="connsiteY4765" fmla="*/ 1096753 h 1624467"/>
              <a:gd name="connsiteX4766" fmla="*/ 1191461 w 2198808"/>
              <a:gd name="connsiteY4766" fmla="*/ 1096431 h 1624467"/>
              <a:gd name="connsiteX4767" fmla="*/ 232583 w 2198808"/>
              <a:gd name="connsiteY4767" fmla="*/ 1022412 h 1624467"/>
              <a:gd name="connsiteX4768" fmla="*/ 232226 w 2198808"/>
              <a:gd name="connsiteY4768" fmla="*/ 1022939 h 1624467"/>
              <a:gd name="connsiteX4769" fmla="*/ 232804 w 2198808"/>
              <a:gd name="connsiteY4769" fmla="*/ 1023023 h 1624467"/>
              <a:gd name="connsiteX4770" fmla="*/ 232583 w 2198808"/>
              <a:gd name="connsiteY4770" fmla="*/ 1022412 h 1624467"/>
              <a:gd name="connsiteX4771" fmla="*/ 194164 w 2198808"/>
              <a:gd name="connsiteY4771" fmla="*/ 1018826 h 1624467"/>
              <a:gd name="connsiteX4772" fmla="*/ 194707 w 2198808"/>
              <a:gd name="connsiteY4772" fmla="*/ 1018571 h 1624467"/>
              <a:gd name="connsiteX4773" fmla="*/ 194164 w 2198808"/>
              <a:gd name="connsiteY4773" fmla="*/ 1018317 h 1624467"/>
              <a:gd name="connsiteX4774" fmla="*/ 194164 w 2198808"/>
              <a:gd name="connsiteY4774" fmla="*/ 1018826 h 1624467"/>
              <a:gd name="connsiteX4775" fmla="*/ 1241062 w 2198808"/>
              <a:gd name="connsiteY4775" fmla="*/ 1369956 h 1624467"/>
              <a:gd name="connsiteX4776" fmla="*/ 1240483 w 2198808"/>
              <a:gd name="connsiteY4776" fmla="*/ 1370228 h 1624467"/>
              <a:gd name="connsiteX4777" fmla="*/ 1241044 w 2198808"/>
              <a:gd name="connsiteY4777" fmla="*/ 1370500 h 1624467"/>
              <a:gd name="connsiteX4778" fmla="*/ 1241062 w 2198808"/>
              <a:gd name="connsiteY4778" fmla="*/ 1369956 h 1624467"/>
              <a:gd name="connsiteX4779" fmla="*/ 1190051 w 2198808"/>
              <a:gd name="connsiteY4779" fmla="*/ 804179 h 1624467"/>
              <a:gd name="connsiteX4780" fmla="*/ 1189524 w 2198808"/>
              <a:gd name="connsiteY4780" fmla="*/ 804417 h 1624467"/>
              <a:gd name="connsiteX4781" fmla="*/ 1190051 w 2198808"/>
              <a:gd name="connsiteY4781" fmla="*/ 804672 h 1624467"/>
              <a:gd name="connsiteX4782" fmla="*/ 1190051 w 2198808"/>
              <a:gd name="connsiteY4782" fmla="*/ 804179 h 1624467"/>
              <a:gd name="connsiteX4783" fmla="*/ 2073771 w 2198808"/>
              <a:gd name="connsiteY4783" fmla="*/ 583653 h 1624467"/>
              <a:gd name="connsiteX4784" fmla="*/ 2073244 w 2198808"/>
              <a:gd name="connsiteY4784" fmla="*/ 583313 h 1624467"/>
              <a:gd name="connsiteX4785" fmla="*/ 2073159 w 2198808"/>
              <a:gd name="connsiteY4785" fmla="*/ 583840 h 1624467"/>
              <a:gd name="connsiteX4786" fmla="*/ 2073771 w 2198808"/>
              <a:gd name="connsiteY4786" fmla="*/ 583653 h 1624467"/>
              <a:gd name="connsiteX4787" fmla="*/ 199499 w 2198808"/>
              <a:gd name="connsiteY4787" fmla="*/ 780900 h 1624467"/>
              <a:gd name="connsiteX4788" fmla="*/ 199550 w 2198808"/>
              <a:gd name="connsiteY4788" fmla="*/ 780424 h 1624467"/>
              <a:gd name="connsiteX4789" fmla="*/ 198989 w 2198808"/>
              <a:gd name="connsiteY4789" fmla="*/ 780611 h 1624467"/>
              <a:gd name="connsiteX4790" fmla="*/ 199499 w 2198808"/>
              <a:gd name="connsiteY4790" fmla="*/ 780900 h 1624467"/>
              <a:gd name="connsiteX4791" fmla="*/ 237901 w 2198808"/>
              <a:gd name="connsiteY4791" fmla="*/ 671214 h 1624467"/>
              <a:gd name="connsiteX4792" fmla="*/ 237630 w 2198808"/>
              <a:gd name="connsiteY4792" fmla="*/ 670653 h 1624467"/>
              <a:gd name="connsiteX4793" fmla="*/ 237341 w 2198808"/>
              <a:gd name="connsiteY4793" fmla="*/ 671214 h 1624467"/>
              <a:gd name="connsiteX4794" fmla="*/ 237901 w 2198808"/>
              <a:gd name="connsiteY4794" fmla="*/ 671214 h 1624467"/>
              <a:gd name="connsiteX4795" fmla="*/ 1624714 w 2198808"/>
              <a:gd name="connsiteY4795" fmla="*/ 1375054 h 1624467"/>
              <a:gd name="connsiteX4796" fmla="*/ 1624664 w 2198808"/>
              <a:gd name="connsiteY4796" fmla="*/ 1375564 h 1624467"/>
              <a:gd name="connsiteX4797" fmla="*/ 1625258 w 2198808"/>
              <a:gd name="connsiteY4797" fmla="*/ 1375360 h 1624467"/>
              <a:gd name="connsiteX4798" fmla="*/ 1624714 w 2198808"/>
              <a:gd name="connsiteY4798" fmla="*/ 1375054 h 1624467"/>
              <a:gd name="connsiteX4799" fmla="*/ 341776 w 2198808"/>
              <a:gd name="connsiteY4799" fmla="*/ 416992 h 1624467"/>
              <a:gd name="connsiteX4800" fmla="*/ 342286 w 2198808"/>
              <a:gd name="connsiteY4800" fmla="*/ 417332 h 1624467"/>
              <a:gd name="connsiteX4801" fmla="*/ 342370 w 2198808"/>
              <a:gd name="connsiteY4801" fmla="*/ 416822 h 1624467"/>
              <a:gd name="connsiteX4802" fmla="*/ 341776 w 2198808"/>
              <a:gd name="connsiteY4802" fmla="*/ 416992 h 1624467"/>
              <a:gd name="connsiteX4803" fmla="*/ 273773 w 2198808"/>
              <a:gd name="connsiteY4803" fmla="*/ 586864 h 1624467"/>
              <a:gd name="connsiteX4804" fmla="*/ 274300 w 2198808"/>
              <a:gd name="connsiteY4804" fmla="*/ 587221 h 1624467"/>
              <a:gd name="connsiteX4805" fmla="*/ 274384 w 2198808"/>
              <a:gd name="connsiteY4805" fmla="*/ 586660 h 1624467"/>
              <a:gd name="connsiteX4806" fmla="*/ 273773 w 2198808"/>
              <a:gd name="connsiteY4806" fmla="*/ 586864 h 1624467"/>
              <a:gd name="connsiteX4807" fmla="*/ 2116642 w 2198808"/>
              <a:gd name="connsiteY4807" fmla="*/ 859999 h 1624467"/>
              <a:gd name="connsiteX4808" fmla="*/ 2116965 w 2198808"/>
              <a:gd name="connsiteY4808" fmla="*/ 859506 h 1624467"/>
              <a:gd name="connsiteX4809" fmla="*/ 2116456 w 2198808"/>
              <a:gd name="connsiteY4809" fmla="*/ 859421 h 1624467"/>
              <a:gd name="connsiteX4810" fmla="*/ 2116642 w 2198808"/>
              <a:gd name="connsiteY4810" fmla="*/ 859999 h 1624467"/>
              <a:gd name="connsiteX4811" fmla="*/ 1316983 w 2198808"/>
              <a:gd name="connsiteY4811" fmla="*/ 1380304 h 1624467"/>
              <a:gd name="connsiteX4812" fmla="*/ 1317510 w 2198808"/>
              <a:gd name="connsiteY4812" fmla="*/ 1380644 h 1624467"/>
              <a:gd name="connsiteX4813" fmla="*/ 1317595 w 2198808"/>
              <a:gd name="connsiteY4813" fmla="*/ 1380100 h 1624467"/>
              <a:gd name="connsiteX4814" fmla="*/ 1316983 w 2198808"/>
              <a:gd name="connsiteY4814" fmla="*/ 1380304 h 1624467"/>
              <a:gd name="connsiteX4815" fmla="*/ 1469354 w 2198808"/>
              <a:gd name="connsiteY4815" fmla="*/ 1381613 h 1624467"/>
              <a:gd name="connsiteX4816" fmla="*/ 1469693 w 2198808"/>
              <a:gd name="connsiteY4816" fmla="*/ 1381086 h 1624467"/>
              <a:gd name="connsiteX4817" fmla="*/ 1469150 w 2198808"/>
              <a:gd name="connsiteY4817" fmla="*/ 1381001 h 1624467"/>
              <a:gd name="connsiteX4818" fmla="*/ 1469354 w 2198808"/>
              <a:gd name="connsiteY4818" fmla="*/ 1381613 h 1624467"/>
              <a:gd name="connsiteX4819" fmla="*/ 848793 w 2198808"/>
              <a:gd name="connsiteY4819" fmla="*/ 1383839 h 1624467"/>
              <a:gd name="connsiteX4820" fmla="*/ 848266 w 2198808"/>
              <a:gd name="connsiteY4820" fmla="*/ 1383499 h 1624467"/>
              <a:gd name="connsiteX4821" fmla="*/ 848182 w 2198808"/>
              <a:gd name="connsiteY4821" fmla="*/ 1384026 h 1624467"/>
              <a:gd name="connsiteX4822" fmla="*/ 848793 w 2198808"/>
              <a:gd name="connsiteY4822" fmla="*/ 1383839 h 1624467"/>
              <a:gd name="connsiteX4823" fmla="*/ 168930 w 2198808"/>
              <a:gd name="connsiteY4823" fmla="*/ 984689 h 1624467"/>
              <a:gd name="connsiteX4824" fmla="*/ 168981 w 2198808"/>
              <a:gd name="connsiteY4824" fmla="*/ 984213 h 1624467"/>
              <a:gd name="connsiteX4825" fmla="*/ 168420 w 2198808"/>
              <a:gd name="connsiteY4825" fmla="*/ 984400 h 1624467"/>
              <a:gd name="connsiteX4826" fmla="*/ 168930 w 2198808"/>
              <a:gd name="connsiteY4826" fmla="*/ 984689 h 1624467"/>
              <a:gd name="connsiteX4827" fmla="*/ 259227 w 2198808"/>
              <a:gd name="connsiteY4827" fmla="*/ 982888 h 1624467"/>
              <a:gd name="connsiteX4828" fmla="*/ 258683 w 2198808"/>
              <a:gd name="connsiteY4828" fmla="*/ 982531 h 1624467"/>
              <a:gd name="connsiteX4829" fmla="*/ 258582 w 2198808"/>
              <a:gd name="connsiteY4829" fmla="*/ 983091 h 1624467"/>
              <a:gd name="connsiteX4830" fmla="*/ 259227 w 2198808"/>
              <a:gd name="connsiteY4830" fmla="*/ 982888 h 1624467"/>
              <a:gd name="connsiteX4831" fmla="*/ 2110423 w 2198808"/>
              <a:gd name="connsiteY4831" fmla="*/ 841732 h 1624467"/>
              <a:gd name="connsiteX4832" fmla="*/ 2110916 w 2198808"/>
              <a:gd name="connsiteY4832" fmla="*/ 842055 h 1624467"/>
              <a:gd name="connsiteX4833" fmla="*/ 2111001 w 2198808"/>
              <a:gd name="connsiteY4833" fmla="*/ 841562 h 1624467"/>
              <a:gd name="connsiteX4834" fmla="*/ 2110423 w 2198808"/>
              <a:gd name="connsiteY4834" fmla="*/ 841732 h 1624467"/>
              <a:gd name="connsiteX4835" fmla="*/ 1658971 w 2198808"/>
              <a:gd name="connsiteY4835" fmla="*/ 1227747 h 1624467"/>
              <a:gd name="connsiteX4836" fmla="*/ 1659022 w 2198808"/>
              <a:gd name="connsiteY4836" fmla="*/ 1227254 h 1624467"/>
              <a:gd name="connsiteX4837" fmla="*/ 1658461 w 2198808"/>
              <a:gd name="connsiteY4837" fmla="*/ 1227458 h 1624467"/>
              <a:gd name="connsiteX4838" fmla="*/ 1658971 w 2198808"/>
              <a:gd name="connsiteY4838" fmla="*/ 1227747 h 1624467"/>
              <a:gd name="connsiteX4839" fmla="*/ 1921383 w 2198808"/>
              <a:gd name="connsiteY4839" fmla="*/ 1156600 h 1624467"/>
              <a:gd name="connsiteX4840" fmla="*/ 1921044 w 2198808"/>
              <a:gd name="connsiteY4840" fmla="*/ 1157127 h 1624467"/>
              <a:gd name="connsiteX4841" fmla="*/ 1921587 w 2198808"/>
              <a:gd name="connsiteY4841" fmla="*/ 1157212 h 1624467"/>
              <a:gd name="connsiteX4842" fmla="*/ 1921383 w 2198808"/>
              <a:gd name="connsiteY4842" fmla="*/ 1156600 h 1624467"/>
              <a:gd name="connsiteX4843" fmla="*/ 200977 w 2198808"/>
              <a:gd name="connsiteY4843" fmla="*/ 975768 h 1624467"/>
              <a:gd name="connsiteX4844" fmla="*/ 200927 w 2198808"/>
              <a:gd name="connsiteY4844" fmla="*/ 976295 h 1624467"/>
              <a:gd name="connsiteX4845" fmla="*/ 201521 w 2198808"/>
              <a:gd name="connsiteY4845" fmla="*/ 976074 h 1624467"/>
              <a:gd name="connsiteX4846" fmla="*/ 200977 w 2198808"/>
              <a:gd name="connsiteY4846" fmla="*/ 975768 h 1624467"/>
              <a:gd name="connsiteX4847" fmla="*/ 197528 w 2198808"/>
              <a:gd name="connsiteY4847" fmla="*/ 969481 h 1624467"/>
              <a:gd name="connsiteX4848" fmla="*/ 198089 w 2198808"/>
              <a:gd name="connsiteY4848" fmla="*/ 969226 h 1624467"/>
              <a:gd name="connsiteX4849" fmla="*/ 197545 w 2198808"/>
              <a:gd name="connsiteY4849" fmla="*/ 968971 h 1624467"/>
              <a:gd name="connsiteX4850" fmla="*/ 197528 w 2198808"/>
              <a:gd name="connsiteY4850" fmla="*/ 969481 h 1624467"/>
              <a:gd name="connsiteX4851" fmla="*/ 335438 w 2198808"/>
              <a:gd name="connsiteY4851" fmla="*/ 1240831 h 1624467"/>
              <a:gd name="connsiteX4852" fmla="*/ 334894 w 2198808"/>
              <a:gd name="connsiteY4852" fmla="*/ 1241086 h 1624467"/>
              <a:gd name="connsiteX4853" fmla="*/ 335438 w 2198808"/>
              <a:gd name="connsiteY4853" fmla="*/ 1241341 h 1624467"/>
              <a:gd name="connsiteX4854" fmla="*/ 335438 w 2198808"/>
              <a:gd name="connsiteY4854" fmla="*/ 1240831 h 1624467"/>
              <a:gd name="connsiteX4855" fmla="*/ 354571 w 2198808"/>
              <a:gd name="connsiteY4855" fmla="*/ 936227 h 1624467"/>
              <a:gd name="connsiteX4856" fmla="*/ 355149 w 2198808"/>
              <a:gd name="connsiteY4856" fmla="*/ 936278 h 1624467"/>
              <a:gd name="connsiteX4857" fmla="*/ 354911 w 2198808"/>
              <a:gd name="connsiteY4857" fmla="*/ 935649 h 1624467"/>
              <a:gd name="connsiteX4858" fmla="*/ 354571 w 2198808"/>
              <a:gd name="connsiteY4858" fmla="*/ 936227 h 1624467"/>
              <a:gd name="connsiteX4859" fmla="*/ 240009 w 2198808"/>
              <a:gd name="connsiteY4859" fmla="*/ 621223 h 1624467"/>
              <a:gd name="connsiteX4860" fmla="*/ 240570 w 2198808"/>
              <a:gd name="connsiteY4860" fmla="*/ 620951 h 1624467"/>
              <a:gd name="connsiteX4861" fmla="*/ 240025 w 2198808"/>
              <a:gd name="connsiteY4861" fmla="*/ 620679 h 1624467"/>
              <a:gd name="connsiteX4862" fmla="*/ 240009 w 2198808"/>
              <a:gd name="connsiteY4862" fmla="*/ 621223 h 1624467"/>
              <a:gd name="connsiteX4863" fmla="*/ 1643202 w 2198808"/>
              <a:gd name="connsiteY4863" fmla="*/ 1257994 h 1624467"/>
              <a:gd name="connsiteX4864" fmla="*/ 1643728 w 2198808"/>
              <a:gd name="connsiteY4864" fmla="*/ 1258334 h 1624467"/>
              <a:gd name="connsiteX4865" fmla="*/ 1643814 w 2198808"/>
              <a:gd name="connsiteY4865" fmla="*/ 1257790 h 1624467"/>
              <a:gd name="connsiteX4866" fmla="*/ 1643202 w 2198808"/>
              <a:gd name="connsiteY4866" fmla="*/ 1257994 h 1624467"/>
              <a:gd name="connsiteX4867" fmla="*/ 1197052 w 2198808"/>
              <a:gd name="connsiteY4867" fmla="*/ 1157858 h 1624467"/>
              <a:gd name="connsiteX4868" fmla="*/ 1196559 w 2198808"/>
              <a:gd name="connsiteY4868" fmla="*/ 1157535 h 1624467"/>
              <a:gd name="connsiteX4869" fmla="*/ 1196473 w 2198808"/>
              <a:gd name="connsiteY4869" fmla="*/ 1158028 h 1624467"/>
              <a:gd name="connsiteX4870" fmla="*/ 1197052 w 2198808"/>
              <a:gd name="connsiteY4870" fmla="*/ 1157858 h 1624467"/>
              <a:gd name="connsiteX4871" fmla="*/ 1113313 w 2198808"/>
              <a:gd name="connsiteY4871" fmla="*/ 915173 h 1624467"/>
              <a:gd name="connsiteX4872" fmla="*/ 1113840 w 2198808"/>
              <a:gd name="connsiteY4872" fmla="*/ 914935 h 1624467"/>
              <a:gd name="connsiteX4873" fmla="*/ 1113313 w 2198808"/>
              <a:gd name="connsiteY4873" fmla="*/ 914680 h 1624467"/>
              <a:gd name="connsiteX4874" fmla="*/ 1113313 w 2198808"/>
              <a:gd name="connsiteY4874" fmla="*/ 915173 h 1624467"/>
              <a:gd name="connsiteX4875" fmla="*/ 1104171 w 2198808"/>
              <a:gd name="connsiteY4875" fmla="*/ 913661 h 1624467"/>
              <a:gd name="connsiteX4876" fmla="*/ 1103814 w 2198808"/>
              <a:gd name="connsiteY4876" fmla="*/ 914188 h 1624467"/>
              <a:gd name="connsiteX4877" fmla="*/ 1104375 w 2198808"/>
              <a:gd name="connsiteY4877" fmla="*/ 914273 h 1624467"/>
              <a:gd name="connsiteX4878" fmla="*/ 1104171 w 2198808"/>
              <a:gd name="connsiteY4878" fmla="*/ 913661 h 1624467"/>
              <a:gd name="connsiteX4879" fmla="*/ 1098309 w 2198808"/>
              <a:gd name="connsiteY4879" fmla="*/ 841545 h 1624467"/>
              <a:gd name="connsiteX4880" fmla="*/ 1097782 w 2198808"/>
              <a:gd name="connsiteY4880" fmla="*/ 841766 h 1624467"/>
              <a:gd name="connsiteX4881" fmla="*/ 1098309 w 2198808"/>
              <a:gd name="connsiteY4881" fmla="*/ 842004 h 1624467"/>
              <a:gd name="connsiteX4882" fmla="*/ 1098309 w 2198808"/>
              <a:gd name="connsiteY4882" fmla="*/ 841545 h 1624467"/>
              <a:gd name="connsiteX4883" fmla="*/ 150663 w 2198808"/>
              <a:gd name="connsiteY4883" fmla="*/ 866269 h 1624467"/>
              <a:gd name="connsiteX4884" fmla="*/ 150952 w 2198808"/>
              <a:gd name="connsiteY4884" fmla="*/ 866864 h 1624467"/>
              <a:gd name="connsiteX4885" fmla="*/ 151258 w 2198808"/>
              <a:gd name="connsiteY4885" fmla="*/ 866286 h 1624467"/>
              <a:gd name="connsiteX4886" fmla="*/ 150663 w 2198808"/>
              <a:gd name="connsiteY4886" fmla="*/ 866269 h 1624467"/>
              <a:gd name="connsiteX4887" fmla="*/ 109219 w 2198808"/>
              <a:gd name="connsiteY4887" fmla="*/ 907816 h 1624467"/>
              <a:gd name="connsiteX4888" fmla="*/ 109168 w 2198808"/>
              <a:gd name="connsiteY4888" fmla="*/ 908359 h 1624467"/>
              <a:gd name="connsiteX4889" fmla="*/ 109779 w 2198808"/>
              <a:gd name="connsiteY4889" fmla="*/ 908138 h 1624467"/>
              <a:gd name="connsiteX4890" fmla="*/ 109219 w 2198808"/>
              <a:gd name="connsiteY4890" fmla="*/ 907816 h 1624467"/>
              <a:gd name="connsiteX4891" fmla="*/ 1311868 w 2198808"/>
              <a:gd name="connsiteY4891" fmla="*/ 1402445 h 1624467"/>
              <a:gd name="connsiteX4892" fmla="*/ 1312429 w 2198808"/>
              <a:gd name="connsiteY4892" fmla="*/ 1402802 h 1624467"/>
              <a:gd name="connsiteX4893" fmla="*/ 1312514 w 2198808"/>
              <a:gd name="connsiteY4893" fmla="*/ 1402225 h 1624467"/>
              <a:gd name="connsiteX4894" fmla="*/ 1311868 w 2198808"/>
              <a:gd name="connsiteY4894" fmla="*/ 1402445 h 1624467"/>
              <a:gd name="connsiteX4895" fmla="*/ 1349778 w 2198808"/>
              <a:gd name="connsiteY4895" fmla="*/ 1402802 h 1624467"/>
              <a:gd name="connsiteX4896" fmla="*/ 1349829 w 2198808"/>
              <a:gd name="connsiteY4896" fmla="*/ 1402276 h 1624467"/>
              <a:gd name="connsiteX4897" fmla="*/ 1349234 w 2198808"/>
              <a:gd name="connsiteY4897" fmla="*/ 1402496 h 1624467"/>
              <a:gd name="connsiteX4898" fmla="*/ 1349778 w 2198808"/>
              <a:gd name="connsiteY4898" fmla="*/ 1402802 h 1624467"/>
              <a:gd name="connsiteX4899" fmla="*/ 264121 w 2198808"/>
              <a:gd name="connsiteY4899" fmla="*/ 767323 h 1624467"/>
              <a:gd name="connsiteX4900" fmla="*/ 264172 w 2198808"/>
              <a:gd name="connsiteY4900" fmla="*/ 766779 h 1624467"/>
              <a:gd name="connsiteX4901" fmla="*/ 263577 w 2198808"/>
              <a:gd name="connsiteY4901" fmla="*/ 767000 h 1624467"/>
              <a:gd name="connsiteX4902" fmla="*/ 264121 w 2198808"/>
              <a:gd name="connsiteY4902" fmla="*/ 767323 h 1624467"/>
              <a:gd name="connsiteX4903" fmla="*/ 546143 w 2198808"/>
              <a:gd name="connsiteY4903" fmla="*/ 287595 h 1624467"/>
              <a:gd name="connsiteX4904" fmla="*/ 545565 w 2198808"/>
              <a:gd name="connsiteY4904" fmla="*/ 287867 h 1624467"/>
              <a:gd name="connsiteX4905" fmla="*/ 546126 w 2198808"/>
              <a:gd name="connsiteY4905" fmla="*/ 288139 h 1624467"/>
              <a:gd name="connsiteX4906" fmla="*/ 546143 w 2198808"/>
              <a:gd name="connsiteY4906" fmla="*/ 287595 h 1624467"/>
              <a:gd name="connsiteX4907" fmla="*/ 263594 w 2198808"/>
              <a:gd name="connsiteY4907" fmla="*/ 901206 h 1624467"/>
              <a:gd name="connsiteX4908" fmla="*/ 264121 w 2198808"/>
              <a:gd name="connsiteY4908" fmla="*/ 901545 h 1624467"/>
              <a:gd name="connsiteX4909" fmla="*/ 264206 w 2198808"/>
              <a:gd name="connsiteY4909" fmla="*/ 901002 h 1624467"/>
              <a:gd name="connsiteX4910" fmla="*/ 263594 w 2198808"/>
              <a:gd name="connsiteY4910" fmla="*/ 901206 h 1624467"/>
              <a:gd name="connsiteX4911" fmla="*/ 1857781 w 2198808"/>
              <a:gd name="connsiteY4911" fmla="*/ 1270245 h 1624467"/>
              <a:gd name="connsiteX4912" fmla="*/ 1857832 w 2198808"/>
              <a:gd name="connsiteY4912" fmla="*/ 1269701 h 1624467"/>
              <a:gd name="connsiteX4913" fmla="*/ 1857237 w 2198808"/>
              <a:gd name="connsiteY4913" fmla="*/ 1269922 h 1624467"/>
              <a:gd name="connsiteX4914" fmla="*/ 1857781 w 2198808"/>
              <a:gd name="connsiteY4914" fmla="*/ 1270245 h 1624467"/>
              <a:gd name="connsiteX4915" fmla="*/ 1283186 w 2198808"/>
              <a:gd name="connsiteY4915" fmla="*/ 1407849 h 1624467"/>
              <a:gd name="connsiteX4916" fmla="*/ 1283746 w 2198808"/>
              <a:gd name="connsiteY4916" fmla="*/ 1407594 h 1624467"/>
              <a:gd name="connsiteX4917" fmla="*/ 1283186 w 2198808"/>
              <a:gd name="connsiteY4917" fmla="*/ 1407322 h 1624467"/>
              <a:gd name="connsiteX4918" fmla="*/ 1283186 w 2198808"/>
              <a:gd name="connsiteY4918" fmla="*/ 1407849 h 1624467"/>
              <a:gd name="connsiteX4919" fmla="*/ 1060925 w 2198808"/>
              <a:gd name="connsiteY4919" fmla="*/ 1409582 h 1624467"/>
              <a:gd name="connsiteX4920" fmla="*/ 1060977 w 2198808"/>
              <a:gd name="connsiteY4920" fmla="*/ 1409055 h 1624467"/>
              <a:gd name="connsiteX4921" fmla="*/ 1060399 w 2198808"/>
              <a:gd name="connsiteY4921" fmla="*/ 1409259 h 1624467"/>
              <a:gd name="connsiteX4922" fmla="*/ 1060925 w 2198808"/>
              <a:gd name="connsiteY4922" fmla="*/ 1409582 h 1624467"/>
              <a:gd name="connsiteX4923" fmla="*/ 1326210 w 2198808"/>
              <a:gd name="connsiteY4923" fmla="*/ 1278537 h 1624467"/>
              <a:gd name="connsiteX4924" fmla="*/ 1325700 w 2198808"/>
              <a:gd name="connsiteY4924" fmla="*/ 1278214 h 1624467"/>
              <a:gd name="connsiteX4925" fmla="*/ 1325615 w 2198808"/>
              <a:gd name="connsiteY4925" fmla="*/ 1278724 h 1624467"/>
              <a:gd name="connsiteX4926" fmla="*/ 1326210 w 2198808"/>
              <a:gd name="connsiteY4926" fmla="*/ 1278537 h 1624467"/>
              <a:gd name="connsiteX4927" fmla="*/ 551444 w 2198808"/>
              <a:gd name="connsiteY4927" fmla="*/ 281155 h 1624467"/>
              <a:gd name="connsiteX4928" fmla="*/ 550935 w 2198808"/>
              <a:gd name="connsiteY4928" fmla="*/ 280815 h 1624467"/>
              <a:gd name="connsiteX4929" fmla="*/ 550850 w 2198808"/>
              <a:gd name="connsiteY4929" fmla="*/ 281325 h 1624467"/>
              <a:gd name="connsiteX4930" fmla="*/ 551444 w 2198808"/>
              <a:gd name="connsiteY4930" fmla="*/ 281155 h 1624467"/>
              <a:gd name="connsiteX4931" fmla="*/ 2128146 w 2198808"/>
              <a:gd name="connsiteY4931" fmla="*/ 875836 h 1624467"/>
              <a:gd name="connsiteX4932" fmla="*/ 2127619 w 2198808"/>
              <a:gd name="connsiteY4932" fmla="*/ 875496 h 1624467"/>
              <a:gd name="connsiteX4933" fmla="*/ 2127535 w 2198808"/>
              <a:gd name="connsiteY4933" fmla="*/ 876023 h 1624467"/>
              <a:gd name="connsiteX4934" fmla="*/ 2128146 w 2198808"/>
              <a:gd name="connsiteY4934" fmla="*/ 875836 h 1624467"/>
              <a:gd name="connsiteX4935" fmla="*/ 1901434 w 2198808"/>
              <a:gd name="connsiteY4935" fmla="*/ 875700 h 1624467"/>
              <a:gd name="connsiteX4936" fmla="*/ 1901961 w 2198808"/>
              <a:gd name="connsiteY4936" fmla="*/ 876057 h 1624467"/>
              <a:gd name="connsiteX4937" fmla="*/ 1902046 w 2198808"/>
              <a:gd name="connsiteY4937" fmla="*/ 875513 h 1624467"/>
              <a:gd name="connsiteX4938" fmla="*/ 1901434 w 2198808"/>
              <a:gd name="connsiteY4938" fmla="*/ 875700 h 1624467"/>
              <a:gd name="connsiteX4939" fmla="*/ 635455 w 2198808"/>
              <a:gd name="connsiteY4939" fmla="*/ 204010 h 1624467"/>
              <a:gd name="connsiteX4940" fmla="*/ 635183 w 2198808"/>
              <a:gd name="connsiteY4940" fmla="*/ 203432 h 1624467"/>
              <a:gd name="connsiteX4941" fmla="*/ 634894 w 2198808"/>
              <a:gd name="connsiteY4941" fmla="*/ 203993 h 1624467"/>
              <a:gd name="connsiteX4942" fmla="*/ 635455 w 2198808"/>
              <a:gd name="connsiteY4942" fmla="*/ 204010 h 1624467"/>
              <a:gd name="connsiteX4943" fmla="*/ 1298818 w 2198808"/>
              <a:gd name="connsiteY4943" fmla="*/ 201070 h 1624467"/>
              <a:gd name="connsiteX4944" fmla="*/ 1298241 w 2198808"/>
              <a:gd name="connsiteY4944" fmla="*/ 201325 h 1624467"/>
              <a:gd name="connsiteX4945" fmla="*/ 1298801 w 2198808"/>
              <a:gd name="connsiteY4945" fmla="*/ 201597 h 1624467"/>
              <a:gd name="connsiteX4946" fmla="*/ 1298818 w 2198808"/>
              <a:gd name="connsiteY4946" fmla="*/ 201070 h 1624467"/>
              <a:gd name="connsiteX4947" fmla="*/ 2135895 w 2198808"/>
              <a:gd name="connsiteY4947" fmla="*/ 746592 h 1624467"/>
              <a:gd name="connsiteX4948" fmla="*/ 2136438 w 2198808"/>
              <a:gd name="connsiteY4948" fmla="*/ 746949 h 1624467"/>
              <a:gd name="connsiteX4949" fmla="*/ 2136524 w 2198808"/>
              <a:gd name="connsiteY4949" fmla="*/ 746371 h 1624467"/>
              <a:gd name="connsiteX4950" fmla="*/ 2135895 w 2198808"/>
              <a:gd name="connsiteY4950" fmla="*/ 746592 h 1624467"/>
              <a:gd name="connsiteX4951" fmla="*/ 928453 w 2198808"/>
              <a:gd name="connsiteY4951" fmla="*/ 194171 h 1624467"/>
              <a:gd name="connsiteX4952" fmla="*/ 927892 w 2198808"/>
              <a:gd name="connsiteY4952" fmla="*/ 194426 h 1624467"/>
              <a:gd name="connsiteX4953" fmla="*/ 928437 w 2198808"/>
              <a:gd name="connsiteY4953" fmla="*/ 194681 h 1624467"/>
              <a:gd name="connsiteX4954" fmla="*/ 928453 w 2198808"/>
              <a:gd name="connsiteY4954" fmla="*/ 194171 h 1624467"/>
              <a:gd name="connsiteX4955" fmla="*/ 1002880 w 2198808"/>
              <a:gd name="connsiteY4955" fmla="*/ 1419710 h 1624467"/>
              <a:gd name="connsiteX4956" fmla="*/ 1003424 w 2198808"/>
              <a:gd name="connsiteY4956" fmla="*/ 1419455 h 1624467"/>
              <a:gd name="connsiteX4957" fmla="*/ 1002880 w 2198808"/>
              <a:gd name="connsiteY4957" fmla="*/ 1419200 h 1624467"/>
              <a:gd name="connsiteX4958" fmla="*/ 1002880 w 2198808"/>
              <a:gd name="connsiteY4958" fmla="*/ 1419710 h 1624467"/>
              <a:gd name="connsiteX4959" fmla="*/ 1914535 w 2198808"/>
              <a:gd name="connsiteY4959" fmla="*/ 1142072 h 1624467"/>
              <a:gd name="connsiteX4960" fmla="*/ 1914876 w 2198808"/>
              <a:gd name="connsiteY4960" fmla="*/ 1141562 h 1624467"/>
              <a:gd name="connsiteX4961" fmla="*/ 1914349 w 2198808"/>
              <a:gd name="connsiteY4961" fmla="*/ 1141477 h 1624467"/>
              <a:gd name="connsiteX4962" fmla="*/ 1914535 w 2198808"/>
              <a:gd name="connsiteY4962" fmla="*/ 1142072 h 1624467"/>
              <a:gd name="connsiteX4963" fmla="*/ 260909 w 2198808"/>
              <a:gd name="connsiteY4963" fmla="*/ 1064434 h 1624467"/>
              <a:gd name="connsiteX4964" fmla="*/ 260400 w 2198808"/>
              <a:gd name="connsiteY4964" fmla="*/ 1064094 h 1624467"/>
              <a:gd name="connsiteX4965" fmla="*/ 260315 w 2198808"/>
              <a:gd name="connsiteY4965" fmla="*/ 1064621 h 1624467"/>
              <a:gd name="connsiteX4966" fmla="*/ 260909 w 2198808"/>
              <a:gd name="connsiteY4966" fmla="*/ 1064434 h 1624467"/>
              <a:gd name="connsiteX4967" fmla="*/ 872362 w 2198808"/>
              <a:gd name="connsiteY4967" fmla="*/ 194273 h 1624467"/>
              <a:gd name="connsiteX4968" fmla="*/ 871818 w 2198808"/>
              <a:gd name="connsiteY4968" fmla="*/ 194528 h 1624467"/>
              <a:gd name="connsiteX4969" fmla="*/ 872362 w 2198808"/>
              <a:gd name="connsiteY4969" fmla="*/ 194783 h 1624467"/>
              <a:gd name="connsiteX4970" fmla="*/ 872362 w 2198808"/>
              <a:gd name="connsiteY4970" fmla="*/ 194273 h 1624467"/>
              <a:gd name="connsiteX4971" fmla="*/ 1600177 w 2198808"/>
              <a:gd name="connsiteY4971" fmla="*/ 1298367 h 1624467"/>
              <a:gd name="connsiteX4972" fmla="*/ 1600551 w 2198808"/>
              <a:gd name="connsiteY4972" fmla="*/ 1297824 h 1624467"/>
              <a:gd name="connsiteX4973" fmla="*/ 1599957 w 2198808"/>
              <a:gd name="connsiteY4973" fmla="*/ 1297739 h 1624467"/>
              <a:gd name="connsiteX4974" fmla="*/ 1600177 w 2198808"/>
              <a:gd name="connsiteY4974" fmla="*/ 1298367 h 1624467"/>
              <a:gd name="connsiteX4975" fmla="*/ 1153890 w 2198808"/>
              <a:gd name="connsiteY4975" fmla="*/ 190994 h 1624467"/>
              <a:gd name="connsiteX4976" fmla="*/ 1154383 w 2198808"/>
              <a:gd name="connsiteY4976" fmla="*/ 191300 h 1624467"/>
              <a:gd name="connsiteX4977" fmla="*/ 1154469 w 2198808"/>
              <a:gd name="connsiteY4977" fmla="*/ 190841 h 1624467"/>
              <a:gd name="connsiteX4978" fmla="*/ 1153890 w 2198808"/>
              <a:gd name="connsiteY4978" fmla="*/ 190994 h 1624467"/>
              <a:gd name="connsiteX4979" fmla="*/ 1279821 w 2198808"/>
              <a:gd name="connsiteY4979" fmla="*/ 187408 h 1624467"/>
              <a:gd name="connsiteX4980" fmla="*/ 1279770 w 2198808"/>
              <a:gd name="connsiteY4980" fmla="*/ 187901 h 1624467"/>
              <a:gd name="connsiteX4981" fmla="*/ 1280347 w 2198808"/>
              <a:gd name="connsiteY4981" fmla="*/ 187697 h 1624467"/>
              <a:gd name="connsiteX4982" fmla="*/ 1279821 w 2198808"/>
              <a:gd name="connsiteY4982" fmla="*/ 187408 h 1624467"/>
              <a:gd name="connsiteX4983" fmla="*/ 968691 w 2198808"/>
              <a:gd name="connsiteY4983" fmla="*/ 184248 h 1624467"/>
              <a:gd name="connsiteX4984" fmla="*/ 969218 w 2198808"/>
              <a:gd name="connsiteY4984" fmla="*/ 184588 h 1624467"/>
              <a:gd name="connsiteX4985" fmla="*/ 969303 w 2198808"/>
              <a:gd name="connsiteY4985" fmla="*/ 184044 h 1624467"/>
              <a:gd name="connsiteX4986" fmla="*/ 968691 w 2198808"/>
              <a:gd name="connsiteY4986" fmla="*/ 184248 h 1624467"/>
              <a:gd name="connsiteX4987" fmla="*/ 311393 w 2198808"/>
              <a:gd name="connsiteY4987" fmla="*/ 1167781 h 1624467"/>
              <a:gd name="connsiteX4988" fmla="*/ 311343 w 2198808"/>
              <a:gd name="connsiteY4988" fmla="*/ 1168291 h 1624467"/>
              <a:gd name="connsiteX4989" fmla="*/ 311920 w 2198808"/>
              <a:gd name="connsiteY4989" fmla="*/ 1168087 h 1624467"/>
              <a:gd name="connsiteX4990" fmla="*/ 311393 w 2198808"/>
              <a:gd name="connsiteY4990" fmla="*/ 1167781 h 1624467"/>
              <a:gd name="connsiteX4991" fmla="*/ 900535 w 2198808"/>
              <a:gd name="connsiteY4991" fmla="*/ 183313 h 1624467"/>
              <a:gd name="connsiteX4992" fmla="*/ 899957 w 2198808"/>
              <a:gd name="connsiteY4992" fmla="*/ 183262 h 1624467"/>
              <a:gd name="connsiteX4993" fmla="*/ 900195 w 2198808"/>
              <a:gd name="connsiteY4993" fmla="*/ 183891 h 1624467"/>
              <a:gd name="connsiteX4994" fmla="*/ 900535 w 2198808"/>
              <a:gd name="connsiteY4994" fmla="*/ 183313 h 1624467"/>
              <a:gd name="connsiteX4995" fmla="*/ 550951 w 2198808"/>
              <a:gd name="connsiteY4995" fmla="*/ 265556 h 1624467"/>
              <a:gd name="connsiteX4996" fmla="*/ 550901 w 2198808"/>
              <a:gd name="connsiteY4996" fmla="*/ 266117 h 1624467"/>
              <a:gd name="connsiteX4997" fmla="*/ 551512 w 2198808"/>
              <a:gd name="connsiteY4997" fmla="*/ 265896 h 1624467"/>
              <a:gd name="connsiteX4998" fmla="*/ 550951 w 2198808"/>
              <a:gd name="connsiteY4998" fmla="*/ 265556 h 1624467"/>
              <a:gd name="connsiteX4999" fmla="*/ 854078 w 2198808"/>
              <a:gd name="connsiteY4999" fmla="*/ 179898 h 1624467"/>
              <a:gd name="connsiteX5000" fmla="*/ 854350 w 2198808"/>
              <a:gd name="connsiteY5000" fmla="*/ 180459 h 1624467"/>
              <a:gd name="connsiteX5001" fmla="*/ 854639 w 2198808"/>
              <a:gd name="connsiteY5001" fmla="*/ 179915 h 1624467"/>
              <a:gd name="connsiteX5002" fmla="*/ 854078 w 2198808"/>
              <a:gd name="connsiteY5002" fmla="*/ 179898 h 1624467"/>
              <a:gd name="connsiteX5003" fmla="*/ 1098326 w 2198808"/>
              <a:gd name="connsiteY5003" fmla="*/ 1307067 h 1624467"/>
              <a:gd name="connsiteX5004" fmla="*/ 1097782 w 2198808"/>
              <a:gd name="connsiteY5004" fmla="*/ 1307322 h 1624467"/>
              <a:gd name="connsiteX5005" fmla="*/ 1098309 w 2198808"/>
              <a:gd name="connsiteY5005" fmla="*/ 1307577 h 1624467"/>
              <a:gd name="connsiteX5006" fmla="*/ 1098326 w 2198808"/>
              <a:gd name="connsiteY5006" fmla="*/ 1307067 h 1624467"/>
              <a:gd name="connsiteX5007" fmla="*/ 1254367 w 2198808"/>
              <a:gd name="connsiteY5007" fmla="*/ 177196 h 1624467"/>
              <a:gd name="connsiteX5008" fmla="*/ 1254315 w 2198808"/>
              <a:gd name="connsiteY5008" fmla="*/ 177757 h 1624467"/>
              <a:gd name="connsiteX5009" fmla="*/ 1254927 w 2198808"/>
              <a:gd name="connsiteY5009" fmla="*/ 177536 h 1624467"/>
              <a:gd name="connsiteX5010" fmla="*/ 1254367 w 2198808"/>
              <a:gd name="connsiteY5010" fmla="*/ 177196 h 1624467"/>
              <a:gd name="connsiteX5011" fmla="*/ 1623015 w 2198808"/>
              <a:gd name="connsiteY5011" fmla="*/ 1311044 h 1624467"/>
              <a:gd name="connsiteX5012" fmla="*/ 1623592 w 2198808"/>
              <a:gd name="connsiteY5012" fmla="*/ 1310772 h 1624467"/>
              <a:gd name="connsiteX5013" fmla="*/ 1623032 w 2198808"/>
              <a:gd name="connsiteY5013" fmla="*/ 1310483 h 1624467"/>
              <a:gd name="connsiteX5014" fmla="*/ 1623015 w 2198808"/>
              <a:gd name="connsiteY5014" fmla="*/ 1311044 h 1624467"/>
              <a:gd name="connsiteX5015" fmla="*/ 860450 w 2198808"/>
              <a:gd name="connsiteY5015" fmla="*/ 177791 h 1624467"/>
              <a:gd name="connsiteX5016" fmla="*/ 860501 w 2198808"/>
              <a:gd name="connsiteY5016" fmla="*/ 177247 h 1624467"/>
              <a:gd name="connsiteX5017" fmla="*/ 859889 w 2198808"/>
              <a:gd name="connsiteY5017" fmla="*/ 177468 h 1624467"/>
              <a:gd name="connsiteX5018" fmla="*/ 860450 w 2198808"/>
              <a:gd name="connsiteY5018" fmla="*/ 177791 h 1624467"/>
              <a:gd name="connsiteX5019" fmla="*/ 830629 w 2198808"/>
              <a:gd name="connsiteY5019" fmla="*/ 177978 h 1624467"/>
              <a:gd name="connsiteX5020" fmla="*/ 830272 w 2198808"/>
              <a:gd name="connsiteY5020" fmla="*/ 178504 h 1624467"/>
              <a:gd name="connsiteX5021" fmla="*/ 830833 w 2198808"/>
              <a:gd name="connsiteY5021" fmla="*/ 178589 h 1624467"/>
              <a:gd name="connsiteX5022" fmla="*/ 830629 w 2198808"/>
              <a:gd name="connsiteY5022" fmla="*/ 177978 h 1624467"/>
              <a:gd name="connsiteX5023" fmla="*/ 1101198 w 2198808"/>
              <a:gd name="connsiteY5023" fmla="*/ 175701 h 1624467"/>
              <a:gd name="connsiteX5024" fmla="*/ 1101741 w 2198808"/>
              <a:gd name="connsiteY5024" fmla="*/ 176058 h 1624467"/>
              <a:gd name="connsiteX5025" fmla="*/ 1101826 w 2198808"/>
              <a:gd name="connsiteY5025" fmla="*/ 175497 h 1624467"/>
              <a:gd name="connsiteX5026" fmla="*/ 1101198 w 2198808"/>
              <a:gd name="connsiteY5026" fmla="*/ 175701 h 1624467"/>
              <a:gd name="connsiteX5027" fmla="*/ 984205 w 2198808"/>
              <a:gd name="connsiteY5027" fmla="*/ 172625 h 1624467"/>
              <a:gd name="connsiteX5028" fmla="*/ 984732 w 2198808"/>
              <a:gd name="connsiteY5028" fmla="*/ 172387 h 1624467"/>
              <a:gd name="connsiteX5029" fmla="*/ 984205 w 2198808"/>
              <a:gd name="connsiteY5029" fmla="*/ 172149 h 1624467"/>
              <a:gd name="connsiteX5030" fmla="*/ 984205 w 2198808"/>
              <a:gd name="connsiteY5030" fmla="*/ 172625 h 1624467"/>
              <a:gd name="connsiteX5031" fmla="*/ 345395 w 2198808"/>
              <a:gd name="connsiteY5031" fmla="*/ 376074 h 1624467"/>
              <a:gd name="connsiteX5032" fmla="*/ 345344 w 2198808"/>
              <a:gd name="connsiteY5032" fmla="*/ 376601 h 1624467"/>
              <a:gd name="connsiteX5033" fmla="*/ 345939 w 2198808"/>
              <a:gd name="connsiteY5033" fmla="*/ 376380 h 1624467"/>
              <a:gd name="connsiteX5034" fmla="*/ 345395 w 2198808"/>
              <a:gd name="connsiteY5034" fmla="*/ 376074 h 1624467"/>
              <a:gd name="connsiteX5035" fmla="*/ 2127433 w 2198808"/>
              <a:gd name="connsiteY5035" fmla="*/ 853593 h 1624467"/>
              <a:gd name="connsiteX5036" fmla="*/ 2127925 w 2198808"/>
              <a:gd name="connsiteY5036" fmla="*/ 853916 h 1624467"/>
              <a:gd name="connsiteX5037" fmla="*/ 2128010 w 2198808"/>
              <a:gd name="connsiteY5037" fmla="*/ 853440 h 1624467"/>
              <a:gd name="connsiteX5038" fmla="*/ 2127433 w 2198808"/>
              <a:gd name="connsiteY5038" fmla="*/ 853593 h 1624467"/>
              <a:gd name="connsiteX5039" fmla="*/ 1025241 w 2198808"/>
              <a:gd name="connsiteY5039" fmla="*/ 157417 h 1624467"/>
              <a:gd name="connsiteX5040" fmla="*/ 1025293 w 2198808"/>
              <a:gd name="connsiteY5040" fmla="*/ 156924 h 1624467"/>
              <a:gd name="connsiteX5041" fmla="*/ 1024698 w 2198808"/>
              <a:gd name="connsiteY5041" fmla="*/ 157128 h 1624467"/>
              <a:gd name="connsiteX5042" fmla="*/ 1025241 w 2198808"/>
              <a:gd name="connsiteY5042" fmla="*/ 157417 h 1624467"/>
              <a:gd name="connsiteX5043" fmla="*/ 528879 w 2198808"/>
              <a:gd name="connsiteY5043" fmla="*/ 1444722 h 1624467"/>
              <a:gd name="connsiteX5044" fmla="*/ 528828 w 2198808"/>
              <a:gd name="connsiteY5044" fmla="*/ 1445215 h 1624467"/>
              <a:gd name="connsiteX5045" fmla="*/ 529405 w 2198808"/>
              <a:gd name="connsiteY5045" fmla="*/ 1445028 h 1624467"/>
              <a:gd name="connsiteX5046" fmla="*/ 528879 w 2198808"/>
              <a:gd name="connsiteY5046" fmla="*/ 1444722 h 1624467"/>
              <a:gd name="connsiteX5047" fmla="*/ 637171 w 2198808"/>
              <a:gd name="connsiteY5047" fmla="*/ 154426 h 1624467"/>
              <a:gd name="connsiteX5048" fmla="*/ 636627 w 2198808"/>
              <a:gd name="connsiteY5048" fmla="*/ 154375 h 1624467"/>
              <a:gd name="connsiteX5049" fmla="*/ 636848 w 2198808"/>
              <a:gd name="connsiteY5049" fmla="*/ 154970 h 1624467"/>
              <a:gd name="connsiteX5050" fmla="*/ 637171 w 2198808"/>
              <a:gd name="connsiteY5050" fmla="*/ 154426 h 1624467"/>
              <a:gd name="connsiteX5051" fmla="*/ 1207247 w 2198808"/>
              <a:gd name="connsiteY5051" fmla="*/ 1326099 h 1624467"/>
              <a:gd name="connsiteX5052" fmla="*/ 1206737 w 2198808"/>
              <a:gd name="connsiteY5052" fmla="*/ 1325776 h 1624467"/>
              <a:gd name="connsiteX5053" fmla="*/ 1206652 w 2198808"/>
              <a:gd name="connsiteY5053" fmla="*/ 1326269 h 1624467"/>
              <a:gd name="connsiteX5054" fmla="*/ 1207247 w 2198808"/>
              <a:gd name="connsiteY5054" fmla="*/ 1326099 h 1624467"/>
              <a:gd name="connsiteX5055" fmla="*/ 539363 w 2198808"/>
              <a:gd name="connsiteY5055" fmla="*/ 1448070 h 1624467"/>
              <a:gd name="connsiteX5056" fmla="*/ 538802 w 2198808"/>
              <a:gd name="connsiteY5056" fmla="*/ 1448342 h 1624467"/>
              <a:gd name="connsiteX5057" fmla="*/ 539363 w 2198808"/>
              <a:gd name="connsiteY5057" fmla="*/ 1448614 h 1624467"/>
              <a:gd name="connsiteX5058" fmla="*/ 539363 w 2198808"/>
              <a:gd name="connsiteY5058" fmla="*/ 1448070 h 1624467"/>
              <a:gd name="connsiteX5059" fmla="*/ 1388351 w 2198808"/>
              <a:gd name="connsiteY5059" fmla="*/ 138318 h 1624467"/>
              <a:gd name="connsiteX5060" fmla="*/ 1388861 w 2198808"/>
              <a:gd name="connsiteY5060" fmla="*/ 138640 h 1624467"/>
              <a:gd name="connsiteX5061" fmla="*/ 1388945 w 2198808"/>
              <a:gd name="connsiteY5061" fmla="*/ 138148 h 1624467"/>
              <a:gd name="connsiteX5062" fmla="*/ 1388351 w 2198808"/>
              <a:gd name="connsiteY5062" fmla="*/ 138318 h 1624467"/>
              <a:gd name="connsiteX5063" fmla="*/ 1238615 w 2198808"/>
              <a:gd name="connsiteY5063" fmla="*/ 1333541 h 1624467"/>
              <a:gd name="connsiteX5064" fmla="*/ 1238054 w 2198808"/>
              <a:gd name="connsiteY5064" fmla="*/ 1333491 h 1624467"/>
              <a:gd name="connsiteX5065" fmla="*/ 1238275 w 2198808"/>
              <a:gd name="connsiteY5065" fmla="*/ 1334085 h 1624467"/>
              <a:gd name="connsiteX5066" fmla="*/ 1238615 w 2198808"/>
              <a:gd name="connsiteY5066" fmla="*/ 1333541 h 1624467"/>
              <a:gd name="connsiteX5067" fmla="*/ 1232531 w 2198808"/>
              <a:gd name="connsiteY5067" fmla="*/ 1334833 h 1624467"/>
              <a:gd name="connsiteX5068" fmla="*/ 1232582 w 2198808"/>
              <a:gd name="connsiteY5068" fmla="*/ 1334289 h 1624467"/>
              <a:gd name="connsiteX5069" fmla="*/ 1231987 w 2198808"/>
              <a:gd name="connsiteY5069" fmla="*/ 1334510 h 1624467"/>
              <a:gd name="connsiteX5070" fmla="*/ 1232531 w 2198808"/>
              <a:gd name="connsiteY5070" fmla="*/ 1334833 h 1624467"/>
              <a:gd name="connsiteX5071" fmla="*/ 654146 w 2198808"/>
              <a:gd name="connsiteY5071" fmla="*/ 244774 h 1624467"/>
              <a:gd name="connsiteX5072" fmla="*/ 653874 w 2198808"/>
              <a:gd name="connsiteY5072" fmla="*/ 244197 h 1624467"/>
              <a:gd name="connsiteX5073" fmla="*/ 653586 w 2198808"/>
              <a:gd name="connsiteY5073" fmla="*/ 244757 h 1624467"/>
              <a:gd name="connsiteX5074" fmla="*/ 654146 w 2198808"/>
              <a:gd name="connsiteY5074" fmla="*/ 244774 h 1624467"/>
              <a:gd name="connsiteX5075" fmla="*/ 1639277 w 2198808"/>
              <a:gd name="connsiteY5075" fmla="*/ 1469973 h 1624467"/>
              <a:gd name="connsiteX5076" fmla="*/ 1639616 w 2198808"/>
              <a:gd name="connsiteY5076" fmla="*/ 1469446 h 1624467"/>
              <a:gd name="connsiteX5077" fmla="*/ 1639073 w 2198808"/>
              <a:gd name="connsiteY5077" fmla="*/ 1469361 h 1624467"/>
              <a:gd name="connsiteX5078" fmla="*/ 1639277 w 2198808"/>
              <a:gd name="connsiteY5078" fmla="*/ 1469973 h 1624467"/>
              <a:gd name="connsiteX5079" fmla="*/ 1486108 w 2198808"/>
              <a:gd name="connsiteY5079" fmla="*/ 1471146 h 1624467"/>
              <a:gd name="connsiteX5080" fmla="*/ 1486379 w 2198808"/>
              <a:gd name="connsiteY5080" fmla="*/ 1471723 h 1624467"/>
              <a:gd name="connsiteX5081" fmla="*/ 1486669 w 2198808"/>
              <a:gd name="connsiteY5081" fmla="*/ 1471146 h 1624467"/>
              <a:gd name="connsiteX5082" fmla="*/ 1486108 w 2198808"/>
              <a:gd name="connsiteY5082" fmla="*/ 1471146 h 1624467"/>
              <a:gd name="connsiteX5083" fmla="*/ 1917713 w 2198808"/>
              <a:gd name="connsiteY5083" fmla="*/ 1136702 h 1624467"/>
              <a:gd name="connsiteX5084" fmla="*/ 1918206 w 2198808"/>
              <a:gd name="connsiteY5084" fmla="*/ 1136753 h 1624467"/>
              <a:gd name="connsiteX5085" fmla="*/ 1918002 w 2198808"/>
              <a:gd name="connsiteY5085" fmla="*/ 1136193 h 1624467"/>
              <a:gd name="connsiteX5086" fmla="*/ 1917713 w 2198808"/>
              <a:gd name="connsiteY5086" fmla="*/ 1136702 h 1624467"/>
              <a:gd name="connsiteX5087" fmla="*/ 273807 w 2198808"/>
              <a:gd name="connsiteY5087" fmla="*/ 447612 h 1624467"/>
              <a:gd name="connsiteX5088" fmla="*/ 274300 w 2198808"/>
              <a:gd name="connsiteY5088" fmla="*/ 447935 h 1624467"/>
              <a:gd name="connsiteX5089" fmla="*/ 274384 w 2198808"/>
              <a:gd name="connsiteY5089" fmla="*/ 447425 h 1624467"/>
              <a:gd name="connsiteX5090" fmla="*/ 273807 w 2198808"/>
              <a:gd name="connsiteY5090" fmla="*/ 447612 h 1624467"/>
              <a:gd name="connsiteX5091" fmla="*/ 432294 w 2198808"/>
              <a:gd name="connsiteY5091" fmla="*/ 442243 h 1624467"/>
              <a:gd name="connsiteX5092" fmla="*/ 431750 w 2198808"/>
              <a:gd name="connsiteY5092" fmla="*/ 442497 h 1624467"/>
              <a:gd name="connsiteX5093" fmla="*/ 432294 w 2198808"/>
              <a:gd name="connsiteY5093" fmla="*/ 442752 h 1624467"/>
              <a:gd name="connsiteX5094" fmla="*/ 432294 w 2198808"/>
              <a:gd name="connsiteY5094" fmla="*/ 442243 h 1624467"/>
              <a:gd name="connsiteX5095" fmla="*/ 1510900 w 2198808"/>
              <a:gd name="connsiteY5095" fmla="*/ 1341596 h 1624467"/>
              <a:gd name="connsiteX5096" fmla="*/ 1511443 w 2198808"/>
              <a:gd name="connsiteY5096" fmla="*/ 1341358 h 1624467"/>
              <a:gd name="connsiteX5097" fmla="*/ 1510900 w 2198808"/>
              <a:gd name="connsiteY5097" fmla="*/ 1341103 h 1624467"/>
              <a:gd name="connsiteX5098" fmla="*/ 1510900 w 2198808"/>
              <a:gd name="connsiteY5098" fmla="*/ 1341596 h 1624467"/>
              <a:gd name="connsiteX5099" fmla="*/ 1390526 w 2198808"/>
              <a:gd name="connsiteY5099" fmla="*/ 108071 h 1624467"/>
              <a:gd name="connsiteX5100" fmla="*/ 1390577 w 2198808"/>
              <a:gd name="connsiteY5100" fmla="*/ 107561 h 1624467"/>
              <a:gd name="connsiteX5101" fmla="*/ 1389999 w 2198808"/>
              <a:gd name="connsiteY5101" fmla="*/ 107765 h 1624467"/>
              <a:gd name="connsiteX5102" fmla="*/ 1390526 w 2198808"/>
              <a:gd name="connsiteY5102" fmla="*/ 108071 h 1624467"/>
              <a:gd name="connsiteX5103" fmla="*/ 1446346 w 2198808"/>
              <a:gd name="connsiteY5103" fmla="*/ 102447 h 1624467"/>
              <a:gd name="connsiteX5104" fmla="*/ 1446295 w 2198808"/>
              <a:gd name="connsiteY5104" fmla="*/ 102922 h 1624467"/>
              <a:gd name="connsiteX5105" fmla="*/ 1446855 w 2198808"/>
              <a:gd name="connsiteY5105" fmla="*/ 102736 h 1624467"/>
              <a:gd name="connsiteX5106" fmla="*/ 1446346 w 2198808"/>
              <a:gd name="connsiteY5106" fmla="*/ 102447 h 1624467"/>
              <a:gd name="connsiteX5107" fmla="*/ 1934994 w 2198808"/>
              <a:gd name="connsiteY5107" fmla="*/ 1149837 h 1624467"/>
              <a:gd name="connsiteX5108" fmla="*/ 1934654 w 2198808"/>
              <a:gd name="connsiteY5108" fmla="*/ 1150347 h 1624467"/>
              <a:gd name="connsiteX5109" fmla="*/ 1935181 w 2198808"/>
              <a:gd name="connsiteY5109" fmla="*/ 1150432 h 1624467"/>
              <a:gd name="connsiteX5110" fmla="*/ 1934994 w 2198808"/>
              <a:gd name="connsiteY5110" fmla="*/ 1149837 h 1624467"/>
              <a:gd name="connsiteX5111" fmla="*/ 1261164 w 2198808"/>
              <a:gd name="connsiteY5111" fmla="*/ 1347900 h 1624467"/>
              <a:gd name="connsiteX5112" fmla="*/ 1261112 w 2198808"/>
              <a:gd name="connsiteY5112" fmla="*/ 1348325 h 1624467"/>
              <a:gd name="connsiteX5113" fmla="*/ 1261656 w 2198808"/>
              <a:gd name="connsiteY5113" fmla="*/ 1348155 h 1624467"/>
              <a:gd name="connsiteX5114" fmla="*/ 1261164 w 2198808"/>
              <a:gd name="connsiteY5114" fmla="*/ 1347900 h 1624467"/>
              <a:gd name="connsiteX5115" fmla="*/ 811189 w 2198808"/>
              <a:gd name="connsiteY5115" fmla="*/ 223075 h 1624467"/>
              <a:gd name="connsiteX5116" fmla="*/ 810629 w 2198808"/>
              <a:gd name="connsiteY5116" fmla="*/ 223347 h 1624467"/>
              <a:gd name="connsiteX5117" fmla="*/ 811189 w 2198808"/>
              <a:gd name="connsiteY5117" fmla="*/ 223619 h 1624467"/>
              <a:gd name="connsiteX5118" fmla="*/ 811189 w 2198808"/>
              <a:gd name="connsiteY5118" fmla="*/ 223075 h 1624467"/>
              <a:gd name="connsiteX5119" fmla="*/ 262422 w 2198808"/>
              <a:gd name="connsiteY5119" fmla="*/ 751486 h 1624467"/>
              <a:gd name="connsiteX5120" fmla="*/ 261844 w 2198808"/>
              <a:gd name="connsiteY5120" fmla="*/ 751758 h 1624467"/>
              <a:gd name="connsiteX5121" fmla="*/ 262405 w 2198808"/>
              <a:gd name="connsiteY5121" fmla="*/ 752047 h 1624467"/>
              <a:gd name="connsiteX5122" fmla="*/ 262422 w 2198808"/>
              <a:gd name="connsiteY5122" fmla="*/ 751486 h 1624467"/>
              <a:gd name="connsiteX5123" fmla="*/ 2129607 w 2198808"/>
              <a:gd name="connsiteY5123" fmla="*/ 551503 h 1624467"/>
              <a:gd name="connsiteX5124" fmla="*/ 2129659 w 2198808"/>
              <a:gd name="connsiteY5124" fmla="*/ 550977 h 1624467"/>
              <a:gd name="connsiteX5125" fmla="*/ 2129081 w 2198808"/>
              <a:gd name="connsiteY5125" fmla="*/ 551180 h 1624467"/>
              <a:gd name="connsiteX5126" fmla="*/ 2129607 w 2198808"/>
              <a:gd name="connsiteY5126" fmla="*/ 551503 h 1624467"/>
              <a:gd name="connsiteX5127" fmla="*/ 1105310 w 2198808"/>
              <a:gd name="connsiteY5127" fmla="*/ 1349871 h 1624467"/>
              <a:gd name="connsiteX5128" fmla="*/ 1104817 w 2198808"/>
              <a:gd name="connsiteY5128" fmla="*/ 1349548 h 1624467"/>
              <a:gd name="connsiteX5129" fmla="*/ 1104732 w 2198808"/>
              <a:gd name="connsiteY5129" fmla="*/ 1350041 h 1624467"/>
              <a:gd name="connsiteX5130" fmla="*/ 1105310 w 2198808"/>
              <a:gd name="connsiteY5130" fmla="*/ 1349871 h 1624467"/>
              <a:gd name="connsiteX5131" fmla="*/ 1317187 w 2198808"/>
              <a:gd name="connsiteY5131" fmla="*/ 1350126 h 1624467"/>
              <a:gd name="connsiteX5132" fmla="*/ 1317782 w 2198808"/>
              <a:gd name="connsiteY5132" fmla="*/ 1349837 h 1624467"/>
              <a:gd name="connsiteX5133" fmla="*/ 1317204 w 2198808"/>
              <a:gd name="connsiteY5133" fmla="*/ 1349548 h 1624467"/>
              <a:gd name="connsiteX5134" fmla="*/ 1317187 w 2198808"/>
              <a:gd name="connsiteY5134" fmla="*/ 1350126 h 1624467"/>
              <a:gd name="connsiteX5135" fmla="*/ 1417051 w 2198808"/>
              <a:gd name="connsiteY5135" fmla="*/ 1592097 h 1624467"/>
              <a:gd name="connsiteX5136" fmla="*/ 1416779 w 2198808"/>
              <a:gd name="connsiteY5136" fmla="*/ 1591536 h 1624467"/>
              <a:gd name="connsiteX5137" fmla="*/ 1416490 w 2198808"/>
              <a:gd name="connsiteY5137" fmla="*/ 1592097 h 1624467"/>
              <a:gd name="connsiteX5138" fmla="*/ 1417051 w 2198808"/>
              <a:gd name="connsiteY5138" fmla="*/ 1592097 h 1624467"/>
              <a:gd name="connsiteX5139" fmla="*/ 251904 w 2198808"/>
              <a:gd name="connsiteY5139" fmla="*/ 748105 h 1624467"/>
              <a:gd name="connsiteX5140" fmla="*/ 251853 w 2198808"/>
              <a:gd name="connsiteY5140" fmla="*/ 748665 h 1624467"/>
              <a:gd name="connsiteX5141" fmla="*/ 252481 w 2198808"/>
              <a:gd name="connsiteY5141" fmla="*/ 748427 h 1624467"/>
              <a:gd name="connsiteX5142" fmla="*/ 251904 w 2198808"/>
              <a:gd name="connsiteY5142" fmla="*/ 748105 h 162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Lst>
            <a:rect l="l" t="t" r="r" b="b"/>
            <a:pathLst>
              <a:path w="2198808" h="1624467">
                <a:moveTo>
                  <a:pt x="29474" y="874952"/>
                </a:moveTo>
                <a:cubicBezTo>
                  <a:pt x="30578" y="874069"/>
                  <a:pt x="31734" y="873253"/>
                  <a:pt x="32753" y="872302"/>
                </a:cubicBezTo>
                <a:cubicBezTo>
                  <a:pt x="33569" y="871554"/>
                  <a:pt x="34232" y="870670"/>
                  <a:pt x="34929" y="869855"/>
                </a:cubicBezTo>
                <a:cubicBezTo>
                  <a:pt x="31751" y="866337"/>
                  <a:pt x="31751" y="866337"/>
                  <a:pt x="33909" y="861257"/>
                </a:cubicBezTo>
                <a:cubicBezTo>
                  <a:pt x="29729" y="860339"/>
                  <a:pt x="29066" y="864009"/>
                  <a:pt x="27112" y="866354"/>
                </a:cubicBezTo>
                <a:cubicBezTo>
                  <a:pt x="24512" y="865980"/>
                  <a:pt x="21810" y="865607"/>
                  <a:pt x="18021" y="865063"/>
                </a:cubicBezTo>
                <a:cubicBezTo>
                  <a:pt x="18599" y="868223"/>
                  <a:pt x="19075" y="870721"/>
                  <a:pt x="19635" y="873780"/>
                </a:cubicBezTo>
                <a:cubicBezTo>
                  <a:pt x="17511" y="874698"/>
                  <a:pt x="15302" y="875666"/>
                  <a:pt x="12957" y="876668"/>
                </a:cubicBezTo>
                <a:cubicBezTo>
                  <a:pt x="11903" y="873100"/>
                  <a:pt x="10799" y="870160"/>
                  <a:pt x="10222" y="867102"/>
                </a:cubicBezTo>
                <a:cubicBezTo>
                  <a:pt x="9933" y="865573"/>
                  <a:pt x="10086" y="863449"/>
                  <a:pt x="10969" y="862310"/>
                </a:cubicBezTo>
                <a:cubicBezTo>
                  <a:pt x="13960" y="858453"/>
                  <a:pt x="17359" y="854935"/>
                  <a:pt x="20621" y="851282"/>
                </a:cubicBezTo>
                <a:cubicBezTo>
                  <a:pt x="22099" y="849634"/>
                  <a:pt x="23934" y="848190"/>
                  <a:pt x="25038" y="846320"/>
                </a:cubicBezTo>
                <a:cubicBezTo>
                  <a:pt x="29899" y="838062"/>
                  <a:pt x="36169" y="830959"/>
                  <a:pt x="42864" y="824196"/>
                </a:cubicBezTo>
                <a:cubicBezTo>
                  <a:pt x="43849" y="823211"/>
                  <a:pt x="45413" y="822310"/>
                  <a:pt x="45667" y="821155"/>
                </a:cubicBezTo>
                <a:cubicBezTo>
                  <a:pt x="48437" y="808224"/>
                  <a:pt x="60808" y="802548"/>
                  <a:pt x="67333" y="792455"/>
                </a:cubicBezTo>
                <a:cubicBezTo>
                  <a:pt x="68828" y="790144"/>
                  <a:pt x="72923" y="789668"/>
                  <a:pt x="74997" y="787544"/>
                </a:cubicBezTo>
                <a:cubicBezTo>
                  <a:pt x="79295" y="783143"/>
                  <a:pt x="83051" y="778198"/>
                  <a:pt x="87010" y="773457"/>
                </a:cubicBezTo>
                <a:cubicBezTo>
                  <a:pt x="88420" y="771775"/>
                  <a:pt x="89729" y="770008"/>
                  <a:pt x="92430" y="766558"/>
                </a:cubicBezTo>
                <a:cubicBezTo>
                  <a:pt x="93501" y="768886"/>
                  <a:pt x="94198" y="770399"/>
                  <a:pt x="95285" y="772778"/>
                </a:cubicBezTo>
                <a:cubicBezTo>
                  <a:pt x="99227" y="768920"/>
                  <a:pt x="103016" y="765981"/>
                  <a:pt x="105786" y="762276"/>
                </a:cubicBezTo>
                <a:cubicBezTo>
                  <a:pt x="108268" y="758963"/>
                  <a:pt x="110527" y="759065"/>
                  <a:pt x="113790" y="760560"/>
                </a:cubicBezTo>
                <a:cubicBezTo>
                  <a:pt x="114470" y="769532"/>
                  <a:pt x="104002" y="768240"/>
                  <a:pt x="101147" y="775054"/>
                </a:cubicBezTo>
                <a:cubicBezTo>
                  <a:pt x="104206" y="773610"/>
                  <a:pt x="106602" y="772472"/>
                  <a:pt x="109865" y="770925"/>
                </a:cubicBezTo>
                <a:cubicBezTo>
                  <a:pt x="109202" y="773508"/>
                  <a:pt x="108811" y="774969"/>
                  <a:pt x="108403" y="776584"/>
                </a:cubicBezTo>
                <a:cubicBezTo>
                  <a:pt x="111751" y="775326"/>
                  <a:pt x="114809" y="774154"/>
                  <a:pt x="117885" y="772998"/>
                </a:cubicBezTo>
                <a:lnTo>
                  <a:pt x="117851" y="772964"/>
                </a:lnTo>
                <a:cubicBezTo>
                  <a:pt x="115744" y="775870"/>
                  <a:pt x="113857" y="778963"/>
                  <a:pt x="111462" y="781613"/>
                </a:cubicBezTo>
                <a:cubicBezTo>
                  <a:pt x="108148" y="785284"/>
                  <a:pt x="105599" y="789838"/>
                  <a:pt x="100230" y="791333"/>
                </a:cubicBezTo>
                <a:cubicBezTo>
                  <a:pt x="98463" y="791826"/>
                  <a:pt x="96917" y="793389"/>
                  <a:pt x="95489" y="794697"/>
                </a:cubicBezTo>
                <a:cubicBezTo>
                  <a:pt x="93399" y="796601"/>
                  <a:pt x="91683" y="798130"/>
                  <a:pt x="88234" y="797739"/>
                </a:cubicBezTo>
                <a:cubicBezTo>
                  <a:pt x="84325" y="797280"/>
                  <a:pt x="81963" y="800101"/>
                  <a:pt x="83204" y="803330"/>
                </a:cubicBezTo>
                <a:cubicBezTo>
                  <a:pt x="85990" y="810636"/>
                  <a:pt x="82490" y="815003"/>
                  <a:pt x="77103" y="818861"/>
                </a:cubicBezTo>
                <a:cubicBezTo>
                  <a:pt x="73535" y="813814"/>
                  <a:pt x="72584" y="813304"/>
                  <a:pt x="68879" y="816635"/>
                </a:cubicBezTo>
                <a:cubicBezTo>
                  <a:pt x="65362" y="819778"/>
                  <a:pt x="62558" y="823721"/>
                  <a:pt x="59125" y="827663"/>
                </a:cubicBezTo>
                <a:cubicBezTo>
                  <a:pt x="58531" y="825862"/>
                  <a:pt x="57851" y="823755"/>
                  <a:pt x="56985" y="821138"/>
                </a:cubicBezTo>
                <a:cubicBezTo>
                  <a:pt x="55268" y="823228"/>
                  <a:pt x="53773" y="825046"/>
                  <a:pt x="51937" y="827306"/>
                </a:cubicBezTo>
                <a:cubicBezTo>
                  <a:pt x="50867" y="825437"/>
                  <a:pt x="50170" y="824196"/>
                  <a:pt x="48761" y="821698"/>
                </a:cubicBezTo>
                <a:cubicBezTo>
                  <a:pt x="47435" y="828308"/>
                  <a:pt x="40858" y="831231"/>
                  <a:pt x="42898" y="838606"/>
                </a:cubicBezTo>
                <a:cubicBezTo>
                  <a:pt x="34674" y="839540"/>
                  <a:pt x="31853" y="845539"/>
                  <a:pt x="29813" y="852302"/>
                </a:cubicBezTo>
                <a:cubicBezTo>
                  <a:pt x="31751" y="851435"/>
                  <a:pt x="33093" y="849940"/>
                  <a:pt x="34640" y="848699"/>
                </a:cubicBezTo>
                <a:cubicBezTo>
                  <a:pt x="37223" y="846609"/>
                  <a:pt x="39924" y="844655"/>
                  <a:pt x="42609" y="842701"/>
                </a:cubicBezTo>
                <a:cubicBezTo>
                  <a:pt x="45004" y="840951"/>
                  <a:pt x="47825" y="839591"/>
                  <a:pt x="49779" y="837450"/>
                </a:cubicBezTo>
                <a:cubicBezTo>
                  <a:pt x="52362" y="834646"/>
                  <a:pt x="54792" y="832370"/>
                  <a:pt x="59737" y="833117"/>
                </a:cubicBezTo>
                <a:cubicBezTo>
                  <a:pt x="58888" y="834918"/>
                  <a:pt x="58616" y="836380"/>
                  <a:pt x="57732" y="837195"/>
                </a:cubicBezTo>
                <a:cubicBezTo>
                  <a:pt x="55268" y="839506"/>
                  <a:pt x="52498" y="841460"/>
                  <a:pt x="49983" y="843721"/>
                </a:cubicBezTo>
                <a:cubicBezTo>
                  <a:pt x="46568" y="846779"/>
                  <a:pt x="42626" y="849668"/>
                  <a:pt x="44189" y="855683"/>
                </a:cubicBezTo>
                <a:cubicBezTo>
                  <a:pt x="45515" y="855173"/>
                  <a:pt x="46619" y="855105"/>
                  <a:pt x="46976" y="854562"/>
                </a:cubicBezTo>
                <a:cubicBezTo>
                  <a:pt x="51445" y="847476"/>
                  <a:pt x="57511" y="842208"/>
                  <a:pt x="64903" y="838334"/>
                </a:cubicBezTo>
                <a:cubicBezTo>
                  <a:pt x="67553" y="836940"/>
                  <a:pt x="67859" y="834494"/>
                  <a:pt x="67248" y="831724"/>
                </a:cubicBezTo>
                <a:cubicBezTo>
                  <a:pt x="67146" y="831231"/>
                  <a:pt x="68012" y="830517"/>
                  <a:pt x="68522" y="829770"/>
                </a:cubicBezTo>
                <a:cubicBezTo>
                  <a:pt x="69711" y="830891"/>
                  <a:pt x="70646" y="831775"/>
                  <a:pt x="71564" y="832658"/>
                </a:cubicBezTo>
                <a:cubicBezTo>
                  <a:pt x="74283" y="830194"/>
                  <a:pt x="76882" y="827850"/>
                  <a:pt x="80604" y="824468"/>
                </a:cubicBezTo>
                <a:cubicBezTo>
                  <a:pt x="76390" y="823635"/>
                  <a:pt x="73195" y="823007"/>
                  <a:pt x="67825" y="821936"/>
                </a:cubicBezTo>
                <a:cubicBezTo>
                  <a:pt x="72142" y="820492"/>
                  <a:pt x="74606" y="819659"/>
                  <a:pt x="77069" y="818827"/>
                </a:cubicBezTo>
                <a:cubicBezTo>
                  <a:pt x="81267" y="822429"/>
                  <a:pt x="84936" y="819235"/>
                  <a:pt x="89559" y="817450"/>
                </a:cubicBezTo>
                <a:cubicBezTo>
                  <a:pt x="89338" y="819387"/>
                  <a:pt x="89185" y="820747"/>
                  <a:pt x="89049" y="821817"/>
                </a:cubicBezTo>
                <a:cubicBezTo>
                  <a:pt x="91360" y="825369"/>
                  <a:pt x="93654" y="828869"/>
                  <a:pt x="96406" y="833083"/>
                </a:cubicBezTo>
                <a:cubicBezTo>
                  <a:pt x="101589" y="823635"/>
                  <a:pt x="111343" y="821121"/>
                  <a:pt x="121233" y="818827"/>
                </a:cubicBezTo>
                <a:cubicBezTo>
                  <a:pt x="121742" y="819200"/>
                  <a:pt x="122252" y="819574"/>
                  <a:pt x="121249" y="818844"/>
                </a:cubicBezTo>
                <a:cubicBezTo>
                  <a:pt x="122439" y="819235"/>
                  <a:pt x="121828" y="819048"/>
                  <a:pt x="121233" y="818844"/>
                </a:cubicBezTo>
                <a:cubicBezTo>
                  <a:pt x="120213" y="813015"/>
                  <a:pt x="120213" y="813015"/>
                  <a:pt x="127350" y="812675"/>
                </a:cubicBezTo>
                <a:cubicBezTo>
                  <a:pt x="126823" y="810823"/>
                  <a:pt x="126330" y="809090"/>
                  <a:pt x="125922" y="807663"/>
                </a:cubicBezTo>
                <a:cubicBezTo>
                  <a:pt x="131869" y="805946"/>
                  <a:pt x="137817" y="804247"/>
                  <a:pt x="143747" y="802531"/>
                </a:cubicBezTo>
                <a:cubicBezTo>
                  <a:pt x="143679" y="802106"/>
                  <a:pt x="143611" y="801681"/>
                  <a:pt x="143527" y="801256"/>
                </a:cubicBezTo>
                <a:cubicBezTo>
                  <a:pt x="142065" y="801104"/>
                  <a:pt x="140604" y="800934"/>
                  <a:pt x="137919" y="800645"/>
                </a:cubicBezTo>
                <a:cubicBezTo>
                  <a:pt x="138854" y="797365"/>
                  <a:pt x="139704" y="794375"/>
                  <a:pt x="140858" y="790314"/>
                </a:cubicBezTo>
                <a:cubicBezTo>
                  <a:pt x="139075" y="791129"/>
                  <a:pt x="137817" y="791571"/>
                  <a:pt x="136696" y="792251"/>
                </a:cubicBezTo>
                <a:cubicBezTo>
                  <a:pt x="135574" y="792930"/>
                  <a:pt x="134504" y="794664"/>
                  <a:pt x="133586" y="794545"/>
                </a:cubicBezTo>
                <a:cubicBezTo>
                  <a:pt x="123561" y="793338"/>
                  <a:pt x="121437" y="800390"/>
                  <a:pt x="119431" y="807680"/>
                </a:cubicBezTo>
                <a:cubicBezTo>
                  <a:pt x="119211" y="808478"/>
                  <a:pt x="118888" y="809243"/>
                  <a:pt x="118378" y="810704"/>
                </a:cubicBezTo>
                <a:cubicBezTo>
                  <a:pt x="113959" y="808835"/>
                  <a:pt x="111139" y="811095"/>
                  <a:pt x="108114" y="814290"/>
                </a:cubicBezTo>
                <a:cubicBezTo>
                  <a:pt x="104699" y="817892"/>
                  <a:pt x="100332" y="820594"/>
                  <a:pt x="96712" y="823415"/>
                </a:cubicBezTo>
                <a:cubicBezTo>
                  <a:pt x="95031" y="820305"/>
                  <a:pt x="92736" y="816040"/>
                  <a:pt x="90102" y="811197"/>
                </a:cubicBezTo>
                <a:cubicBezTo>
                  <a:pt x="96492" y="810840"/>
                  <a:pt x="102184" y="808563"/>
                  <a:pt x="106381" y="803109"/>
                </a:cubicBezTo>
                <a:cubicBezTo>
                  <a:pt x="105158" y="802599"/>
                  <a:pt x="104002" y="802106"/>
                  <a:pt x="101623" y="801104"/>
                </a:cubicBezTo>
                <a:cubicBezTo>
                  <a:pt x="103730" y="799303"/>
                  <a:pt x="105497" y="798181"/>
                  <a:pt x="106755" y="796635"/>
                </a:cubicBezTo>
                <a:cubicBezTo>
                  <a:pt x="108012" y="795071"/>
                  <a:pt x="108743" y="793100"/>
                  <a:pt x="109865" y="791010"/>
                </a:cubicBezTo>
                <a:cubicBezTo>
                  <a:pt x="115812" y="790568"/>
                  <a:pt x="132090" y="775717"/>
                  <a:pt x="136542" y="766150"/>
                </a:cubicBezTo>
                <a:cubicBezTo>
                  <a:pt x="139125" y="767612"/>
                  <a:pt x="141436" y="767782"/>
                  <a:pt x="144342" y="766235"/>
                </a:cubicBezTo>
                <a:cubicBezTo>
                  <a:pt x="147655" y="764485"/>
                  <a:pt x="151479" y="763585"/>
                  <a:pt x="155166" y="762650"/>
                </a:cubicBezTo>
                <a:cubicBezTo>
                  <a:pt x="161606" y="761036"/>
                  <a:pt x="165854" y="756414"/>
                  <a:pt x="170256" y="752030"/>
                </a:cubicBezTo>
                <a:cubicBezTo>
                  <a:pt x="170986" y="751299"/>
                  <a:pt x="170765" y="749634"/>
                  <a:pt x="171037" y="748105"/>
                </a:cubicBezTo>
                <a:cubicBezTo>
                  <a:pt x="168709" y="748546"/>
                  <a:pt x="167078" y="748852"/>
                  <a:pt x="165447" y="749158"/>
                </a:cubicBezTo>
                <a:lnTo>
                  <a:pt x="165447" y="749158"/>
                </a:lnTo>
                <a:cubicBezTo>
                  <a:pt x="166992" y="746983"/>
                  <a:pt x="168199" y="744383"/>
                  <a:pt x="170170" y="742718"/>
                </a:cubicBezTo>
                <a:cubicBezTo>
                  <a:pt x="172906" y="740424"/>
                  <a:pt x="176203" y="738793"/>
                  <a:pt x="179312" y="736975"/>
                </a:cubicBezTo>
                <a:cubicBezTo>
                  <a:pt x="181861" y="735479"/>
                  <a:pt x="184138" y="733950"/>
                  <a:pt x="182422" y="730450"/>
                </a:cubicBezTo>
                <a:cubicBezTo>
                  <a:pt x="188284" y="727459"/>
                  <a:pt x="195217" y="725861"/>
                  <a:pt x="197715" y="718555"/>
                </a:cubicBezTo>
                <a:cubicBezTo>
                  <a:pt x="203221" y="717909"/>
                  <a:pt x="208726" y="717263"/>
                  <a:pt x="214232" y="716618"/>
                </a:cubicBezTo>
                <a:cubicBezTo>
                  <a:pt x="214639" y="717263"/>
                  <a:pt x="215047" y="717909"/>
                  <a:pt x="215455" y="718555"/>
                </a:cubicBezTo>
                <a:cubicBezTo>
                  <a:pt x="217562" y="716023"/>
                  <a:pt x="219686" y="713491"/>
                  <a:pt x="222082" y="710619"/>
                </a:cubicBezTo>
                <a:cubicBezTo>
                  <a:pt x="222949" y="712217"/>
                  <a:pt x="223714" y="713627"/>
                  <a:pt x="224478" y="715054"/>
                </a:cubicBezTo>
                <a:cubicBezTo>
                  <a:pt x="225073" y="714749"/>
                  <a:pt x="225684" y="714443"/>
                  <a:pt x="226279" y="714154"/>
                </a:cubicBezTo>
                <a:cubicBezTo>
                  <a:pt x="226738" y="710314"/>
                  <a:pt x="227214" y="706473"/>
                  <a:pt x="227672" y="702633"/>
                </a:cubicBezTo>
                <a:cubicBezTo>
                  <a:pt x="230748" y="706388"/>
                  <a:pt x="232244" y="710382"/>
                  <a:pt x="234266" y="714069"/>
                </a:cubicBezTo>
                <a:cubicBezTo>
                  <a:pt x="234945" y="715309"/>
                  <a:pt x="237001" y="715802"/>
                  <a:pt x="239465" y="717263"/>
                </a:cubicBezTo>
                <a:cubicBezTo>
                  <a:pt x="238598" y="706439"/>
                  <a:pt x="240332" y="696635"/>
                  <a:pt x="233552" y="689226"/>
                </a:cubicBezTo>
                <a:cubicBezTo>
                  <a:pt x="228624" y="690993"/>
                  <a:pt x="224631" y="692421"/>
                  <a:pt x="219856" y="694137"/>
                </a:cubicBezTo>
                <a:cubicBezTo>
                  <a:pt x="220094" y="690450"/>
                  <a:pt x="220230" y="688274"/>
                  <a:pt x="220434" y="685080"/>
                </a:cubicBezTo>
                <a:cubicBezTo>
                  <a:pt x="215523" y="691486"/>
                  <a:pt x="215268" y="692183"/>
                  <a:pt x="214673" y="699897"/>
                </a:cubicBezTo>
                <a:lnTo>
                  <a:pt x="214707" y="699863"/>
                </a:lnTo>
                <a:cubicBezTo>
                  <a:pt x="213586" y="701970"/>
                  <a:pt x="211921" y="703959"/>
                  <a:pt x="211445" y="706184"/>
                </a:cubicBezTo>
                <a:cubicBezTo>
                  <a:pt x="210765" y="709362"/>
                  <a:pt x="209541" y="711401"/>
                  <a:pt x="206177" y="711775"/>
                </a:cubicBezTo>
                <a:cubicBezTo>
                  <a:pt x="205990" y="710535"/>
                  <a:pt x="205804" y="709277"/>
                  <a:pt x="205311" y="706015"/>
                </a:cubicBezTo>
                <a:cubicBezTo>
                  <a:pt x="203271" y="708020"/>
                  <a:pt x="202405" y="708852"/>
                  <a:pt x="200315" y="710908"/>
                </a:cubicBezTo>
                <a:cubicBezTo>
                  <a:pt x="203714" y="711384"/>
                  <a:pt x="204954" y="711571"/>
                  <a:pt x="206211" y="711741"/>
                </a:cubicBezTo>
                <a:cubicBezTo>
                  <a:pt x="205549" y="716720"/>
                  <a:pt x="200145" y="715785"/>
                  <a:pt x="197715" y="718572"/>
                </a:cubicBezTo>
                <a:cubicBezTo>
                  <a:pt x="194588" y="716550"/>
                  <a:pt x="191717" y="717569"/>
                  <a:pt x="189355" y="719778"/>
                </a:cubicBezTo>
                <a:cubicBezTo>
                  <a:pt x="186313" y="722599"/>
                  <a:pt x="183594" y="725760"/>
                  <a:pt x="180722" y="728767"/>
                </a:cubicBezTo>
                <a:cubicBezTo>
                  <a:pt x="174300" y="733967"/>
                  <a:pt x="168301" y="739778"/>
                  <a:pt x="161385" y="744196"/>
                </a:cubicBezTo>
                <a:cubicBezTo>
                  <a:pt x="151869" y="750246"/>
                  <a:pt x="145293" y="759388"/>
                  <a:pt x="136560" y="766150"/>
                </a:cubicBezTo>
                <a:cubicBezTo>
                  <a:pt x="132839" y="765675"/>
                  <a:pt x="130578" y="763415"/>
                  <a:pt x="128828" y="759608"/>
                </a:cubicBezTo>
                <a:cubicBezTo>
                  <a:pt x="131717" y="758334"/>
                  <a:pt x="134402" y="757144"/>
                  <a:pt x="137409" y="755819"/>
                </a:cubicBezTo>
                <a:cubicBezTo>
                  <a:pt x="137121" y="752896"/>
                  <a:pt x="136849" y="750161"/>
                  <a:pt x="136576" y="747425"/>
                </a:cubicBezTo>
                <a:lnTo>
                  <a:pt x="136542" y="747459"/>
                </a:lnTo>
                <a:cubicBezTo>
                  <a:pt x="139890" y="746745"/>
                  <a:pt x="139075" y="741495"/>
                  <a:pt x="143782" y="741563"/>
                </a:cubicBezTo>
                <a:cubicBezTo>
                  <a:pt x="148981" y="741647"/>
                  <a:pt x="149253" y="741257"/>
                  <a:pt x="149151" y="748461"/>
                </a:cubicBezTo>
                <a:cubicBezTo>
                  <a:pt x="152226" y="745199"/>
                  <a:pt x="154605" y="742684"/>
                  <a:pt x="157392" y="739744"/>
                </a:cubicBezTo>
                <a:cubicBezTo>
                  <a:pt x="154232" y="736958"/>
                  <a:pt x="151190" y="734273"/>
                  <a:pt x="146653" y="730280"/>
                </a:cubicBezTo>
                <a:cubicBezTo>
                  <a:pt x="150408" y="729855"/>
                  <a:pt x="151921" y="729685"/>
                  <a:pt x="153603" y="729498"/>
                </a:cubicBezTo>
                <a:cubicBezTo>
                  <a:pt x="152532" y="726932"/>
                  <a:pt x="150374" y="724213"/>
                  <a:pt x="150612" y="721698"/>
                </a:cubicBezTo>
                <a:cubicBezTo>
                  <a:pt x="150833" y="719405"/>
                  <a:pt x="153603" y="717332"/>
                  <a:pt x="155268" y="715173"/>
                </a:cubicBezTo>
                <a:lnTo>
                  <a:pt x="155234" y="715207"/>
                </a:lnTo>
                <a:cubicBezTo>
                  <a:pt x="156917" y="713576"/>
                  <a:pt x="158598" y="711928"/>
                  <a:pt x="160944" y="709668"/>
                </a:cubicBezTo>
                <a:cubicBezTo>
                  <a:pt x="157443" y="707748"/>
                  <a:pt x="155115" y="706456"/>
                  <a:pt x="151767" y="704621"/>
                </a:cubicBezTo>
                <a:cubicBezTo>
                  <a:pt x="154384" y="702140"/>
                  <a:pt x="156644" y="699999"/>
                  <a:pt x="158887" y="697858"/>
                </a:cubicBezTo>
                <a:cubicBezTo>
                  <a:pt x="159363" y="698130"/>
                  <a:pt x="159839" y="698402"/>
                  <a:pt x="160315" y="698674"/>
                </a:cubicBezTo>
                <a:cubicBezTo>
                  <a:pt x="160077" y="700305"/>
                  <a:pt x="159839" y="701919"/>
                  <a:pt x="159448" y="704536"/>
                </a:cubicBezTo>
                <a:cubicBezTo>
                  <a:pt x="161147" y="703891"/>
                  <a:pt x="163203" y="703755"/>
                  <a:pt x="163560" y="702888"/>
                </a:cubicBezTo>
                <a:cubicBezTo>
                  <a:pt x="165395" y="698623"/>
                  <a:pt x="169779" y="695768"/>
                  <a:pt x="169763" y="690348"/>
                </a:cubicBezTo>
                <a:cubicBezTo>
                  <a:pt x="169745" y="687646"/>
                  <a:pt x="172108" y="685386"/>
                  <a:pt x="176712" y="685828"/>
                </a:cubicBezTo>
                <a:cubicBezTo>
                  <a:pt x="175234" y="688139"/>
                  <a:pt x="174164" y="689804"/>
                  <a:pt x="172600" y="692234"/>
                </a:cubicBezTo>
                <a:cubicBezTo>
                  <a:pt x="174436" y="695004"/>
                  <a:pt x="176508" y="698147"/>
                  <a:pt x="178650" y="701393"/>
                </a:cubicBezTo>
                <a:cubicBezTo>
                  <a:pt x="181368" y="698997"/>
                  <a:pt x="183441" y="697178"/>
                  <a:pt x="185497" y="695360"/>
                </a:cubicBezTo>
                <a:cubicBezTo>
                  <a:pt x="185974" y="695734"/>
                  <a:pt x="186449" y="696108"/>
                  <a:pt x="186908" y="696482"/>
                </a:cubicBezTo>
                <a:cubicBezTo>
                  <a:pt x="185872" y="698436"/>
                  <a:pt x="184818" y="700407"/>
                  <a:pt x="183577" y="702735"/>
                </a:cubicBezTo>
                <a:cubicBezTo>
                  <a:pt x="191581" y="704995"/>
                  <a:pt x="193501" y="691724"/>
                  <a:pt x="202744" y="698351"/>
                </a:cubicBezTo>
                <a:cubicBezTo>
                  <a:pt x="201334" y="695292"/>
                  <a:pt x="200893" y="694307"/>
                  <a:pt x="200688" y="693865"/>
                </a:cubicBezTo>
                <a:cubicBezTo>
                  <a:pt x="203934" y="690721"/>
                  <a:pt x="207367" y="688020"/>
                  <a:pt x="210018" y="684689"/>
                </a:cubicBezTo>
                <a:cubicBezTo>
                  <a:pt x="212703" y="681308"/>
                  <a:pt x="216424" y="677637"/>
                  <a:pt x="211343" y="672591"/>
                </a:cubicBezTo>
                <a:cubicBezTo>
                  <a:pt x="214282" y="671316"/>
                  <a:pt x="216492" y="670365"/>
                  <a:pt x="219754" y="668937"/>
                </a:cubicBezTo>
                <a:cubicBezTo>
                  <a:pt x="218378" y="666117"/>
                  <a:pt x="217154" y="663636"/>
                  <a:pt x="215931" y="661121"/>
                </a:cubicBezTo>
                <a:cubicBezTo>
                  <a:pt x="207435" y="663942"/>
                  <a:pt x="207808" y="676958"/>
                  <a:pt x="196338" y="675207"/>
                </a:cubicBezTo>
                <a:cubicBezTo>
                  <a:pt x="197647" y="669073"/>
                  <a:pt x="200638" y="663568"/>
                  <a:pt x="205582" y="661852"/>
                </a:cubicBezTo>
                <a:cubicBezTo>
                  <a:pt x="212703" y="659387"/>
                  <a:pt x="213331" y="653814"/>
                  <a:pt x="215387" y="648479"/>
                </a:cubicBezTo>
                <a:cubicBezTo>
                  <a:pt x="216254" y="646252"/>
                  <a:pt x="216933" y="643211"/>
                  <a:pt x="218666" y="642191"/>
                </a:cubicBezTo>
                <a:cubicBezTo>
                  <a:pt x="222830" y="639744"/>
                  <a:pt x="223679" y="635836"/>
                  <a:pt x="224936" y="631928"/>
                </a:cubicBezTo>
                <a:lnTo>
                  <a:pt x="224902" y="631962"/>
                </a:lnTo>
                <a:cubicBezTo>
                  <a:pt x="226687" y="632251"/>
                  <a:pt x="228471" y="632540"/>
                  <a:pt x="231377" y="633016"/>
                </a:cubicBezTo>
                <a:cubicBezTo>
                  <a:pt x="229321" y="630331"/>
                  <a:pt x="227978" y="628580"/>
                  <a:pt x="226636" y="626830"/>
                </a:cubicBezTo>
                <a:lnTo>
                  <a:pt x="226653" y="626847"/>
                </a:lnTo>
                <a:cubicBezTo>
                  <a:pt x="224325" y="622446"/>
                  <a:pt x="222456" y="621648"/>
                  <a:pt x="220586" y="624774"/>
                </a:cubicBezTo>
                <a:cubicBezTo>
                  <a:pt x="217749" y="629515"/>
                  <a:pt x="215845" y="634834"/>
                  <a:pt x="213161" y="640764"/>
                </a:cubicBezTo>
                <a:cubicBezTo>
                  <a:pt x="212124" y="640815"/>
                  <a:pt x="210000" y="640934"/>
                  <a:pt x="207265" y="641087"/>
                </a:cubicBezTo>
                <a:cubicBezTo>
                  <a:pt x="208930" y="630586"/>
                  <a:pt x="214605" y="623466"/>
                  <a:pt x="223101" y="617535"/>
                </a:cubicBezTo>
                <a:cubicBezTo>
                  <a:pt x="224818" y="617977"/>
                  <a:pt x="227333" y="618623"/>
                  <a:pt x="230154" y="619354"/>
                </a:cubicBezTo>
                <a:cubicBezTo>
                  <a:pt x="230731" y="614052"/>
                  <a:pt x="230731" y="609311"/>
                  <a:pt x="231870" y="604876"/>
                </a:cubicBezTo>
                <a:cubicBezTo>
                  <a:pt x="233042" y="600356"/>
                  <a:pt x="235336" y="596125"/>
                  <a:pt x="237290" y="591384"/>
                </a:cubicBezTo>
                <a:cubicBezTo>
                  <a:pt x="231988" y="592438"/>
                  <a:pt x="227672" y="593287"/>
                  <a:pt x="223017" y="594222"/>
                </a:cubicBezTo>
                <a:cubicBezTo>
                  <a:pt x="224954" y="595785"/>
                  <a:pt x="226976" y="597382"/>
                  <a:pt x="228980" y="598997"/>
                </a:cubicBezTo>
                <a:cubicBezTo>
                  <a:pt x="228828" y="599303"/>
                  <a:pt x="228675" y="599609"/>
                  <a:pt x="228522" y="599914"/>
                </a:cubicBezTo>
                <a:cubicBezTo>
                  <a:pt x="224376" y="598810"/>
                  <a:pt x="220230" y="597705"/>
                  <a:pt x="215863" y="596533"/>
                </a:cubicBezTo>
                <a:cubicBezTo>
                  <a:pt x="217307" y="589668"/>
                  <a:pt x="223203" y="588224"/>
                  <a:pt x="228352" y="585165"/>
                </a:cubicBezTo>
                <a:cubicBezTo>
                  <a:pt x="223594" y="583975"/>
                  <a:pt x="219601" y="582990"/>
                  <a:pt x="215608" y="582005"/>
                </a:cubicBezTo>
                <a:cubicBezTo>
                  <a:pt x="215149" y="581070"/>
                  <a:pt x="214690" y="580135"/>
                  <a:pt x="214232" y="579201"/>
                </a:cubicBezTo>
                <a:cubicBezTo>
                  <a:pt x="215761" y="578521"/>
                  <a:pt x="217545" y="578113"/>
                  <a:pt x="218751" y="577060"/>
                </a:cubicBezTo>
                <a:cubicBezTo>
                  <a:pt x="219924" y="576040"/>
                  <a:pt x="221267" y="574307"/>
                  <a:pt x="221181" y="572964"/>
                </a:cubicBezTo>
                <a:cubicBezTo>
                  <a:pt x="221079" y="571333"/>
                  <a:pt x="219567" y="569787"/>
                  <a:pt x="218666" y="568207"/>
                </a:cubicBezTo>
                <a:cubicBezTo>
                  <a:pt x="217477" y="569175"/>
                  <a:pt x="215811" y="569906"/>
                  <a:pt x="215200" y="571163"/>
                </a:cubicBezTo>
                <a:cubicBezTo>
                  <a:pt x="213263" y="575140"/>
                  <a:pt x="211699" y="579286"/>
                  <a:pt x="209763" y="583942"/>
                </a:cubicBezTo>
                <a:cubicBezTo>
                  <a:pt x="206432" y="581801"/>
                  <a:pt x="204546" y="581444"/>
                  <a:pt x="206738" y="576822"/>
                </a:cubicBezTo>
                <a:cubicBezTo>
                  <a:pt x="208522" y="573067"/>
                  <a:pt x="210052" y="569991"/>
                  <a:pt x="212906" y="566779"/>
                </a:cubicBezTo>
                <a:cubicBezTo>
                  <a:pt x="215659" y="563653"/>
                  <a:pt x="218564" y="563126"/>
                  <a:pt x="221215" y="562888"/>
                </a:cubicBezTo>
                <a:cubicBezTo>
                  <a:pt x="222864" y="556992"/>
                  <a:pt x="224308" y="551809"/>
                  <a:pt x="225770" y="546609"/>
                </a:cubicBezTo>
                <a:cubicBezTo>
                  <a:pt x="226517" y="546626"/>
                  <a:pt x="227265" y="546643"/>
                  <a:pt x="227996" y="546660"/>
                </a:cubicBezTo>
                <a:cubicBezTo>
                  <a:pt x="228352" y="549753"/>
                  <a:pt x="229100" y="552880"/>
                  <a:pt x="228964" y="555955"/>
                </a:cubicBezTo>
                <a:cubicBezTo>
                  <a:pt x="228641" y="563619"/>
                  <a:pt x="230680" y="565862"/>
                  <a:pt x="239890" y="566219"/>
                </a:cubicBezTo>
                <a:cubicBezTo>
                  <a:pt x="237851" y="564027"/>
                  <a:pt x="236050" y="562361"/>
                  <a:pt x="234639" y="560424"/>
                </a:cubicBezTo>
                <a:cubicBezTo>
                  <a:pt x="234164" y="559761"/>
                  <a:pt x="234300" y="558079"/>
                  <a:pt x="234827" y="557383"/>
                </a:cubicBezTo>
                <a:cubicBezTo>
                  <a:pt x="235353" y="556703"/>
                  <a:pt x="237460" y="556193"/>
                  <a:pt x="237630" y="556448"/>
                </a:cubicBezTo>
                <a:cubicBezTo>
                  <a:pt x="241453" y="562106"/>
                  <a:pt x="248522" y="556550"/>
                  <a:pt x="253246" y="560220"/>
                </a:cubicBezTo>
                <a:cubicBezTo>
                  <a:pt x="251411" y="558555"/>
                  <a:pt x="249575" y="556907"/>
                  <a:pt x="247383" y="554919"/>
                </a:cubicBezTo>
                <a:cubicBezTo>
                  <a:pt x="248471" y="553916"/>
                  <a:pt x="249457" y="553016"/>
                  <a:pt x="250442" y="552115"/>
                </a:cubicBezTo>
                <a:lnTo>
                  <a:pt x="250425" y="552098"/>
                </a:lnTo>
                <a:cubicBezTo>
                  <a:pt x="251326" y="553067"/>
                  <a:pt x="252244" y="554035"/>
                  <a:pt x="253246" y="555123"/>
                </a:cubicBezTo>
                <a:cubicBezTo>
                  <a:pt x="255574" y="551741"/>
                  <a:pt x="257647" y="548733"/>
                  <a:pt x="259686" y="545760"/>
                </a:cubicBezTo>
                <a:cubicBezTo>
                  <a:pt x="254402" y="545114"/>
                  <a:pt x="255251" y="542022"/>
                  <a:pt x="258666" y="537994"/>
                </a:cubicBezTo>
                <a:cubicBezTo>
                  <a:pt x="255013" y="537230"/>
                  <a:pt x="253585" y="538810"/>
                  <a:pt x="252142" y="541053"/>
                </a:cubicBezTo>
                <a:cubicBezTo>
                  <a:pt x="249882" y="544570"/>
                  <a:pt x="247333" y="547901"/>
                  <a:pt x="244818" y="551231"/>
                </a:cubicBezTo>
                <a:cubicBezTo>
                  <a:pt x="242540" y="554256"/>
                  <a:pt x="239686" y="554409"/>
                  <a:pt x="236661" y="552438"/>
                </a:cubicBezTo>
                <a:cubicBezTo>
                  <a:pt x="233229" y="550195"/>
                  <a:pt x="233399" y="546983"/>
                  <a:pt x="235795" y="544536"/>
                </a:cubicBezTo>
                <a:cubicBezTo>
                  <a:pt x="238650" y="541631"/>
                  <a:pt x="242286" y="539490"/>
                  <a:pt x="246160" y="536584"/>
                </a:cubicBezTo>
                <a:cubicBezTo>
                  <a:pt x="245973" y="535480"/>
                  <a:pt x="245650" y="533593"/>
                  <a:pt x="245327" y="531707"/>
                </a:cubicBezTo>
                <a:cubicBezTo>
                  <a:pt x="245429" y="531554"/>
                  <a:pt x="245531" y="531401"/>
                  <a:pt x="245650" y="531248"/>
                </a:cubicBezTo>
                <a:cubicBezTo>
                  <a:pt x="245548" y="531418"/>
                  <a:pt x="245463" y="531571"/>
                  <a:pt x="245361" y="531741"/>
                </a:cubicBezTo>
                <a:cubicBezTo>
                  <a:pt x="239788" y="533848"/>
                  <a:pt x="234198" y="535955"/>
                  <a:pt x="227944" y="538334"/>
                </a:cubicBezTo>
                <a:cubicBezTo>
                  <a:pt x="229287" y="533287"/>
                  <a:pt x="230493" y="528750"/>
                  <a:pt x="231938" y="523364"/>
                </a:cubicBezTo>
                <a:cubicBezTo>
                  <a:pt x="234725" y="525233"/>
                  <a:pt x="236883" y="526677"/>
                  <a:pt x="239414" y="528377"/>
                </a:cubicBezTo>
                <a:cubicBezTo>
                  <a:pt x="241674" y="525233"/>
                  <a:pt x="243255" y="521767"/>
                  <a:pt x="245906" y="519677"/>
                </a:cubicBezTo>
                <a:cubicBezTo>
                  <a:pt x="248658" y="517518"/>
                  <a:pt x="252464" y="516686"/>
                  <a:pt x="256372" y="515038"/>
                </a:cubicBezTo>
                <a:cubicBezTo>
                  <a:pt x="256627" y="513559"/>
                  <a:pt x="256951" y="511673"/>
                  <a:pt x="257273" y="509787"/>
                </a:cubicBezTo>
                <a:cubicBezTo>
                  <a:pt x="257562" y="508139"/>
                  <a:pt x="257851" y="506507"/>
                  <a:pt x="258157" y="504842"/>
                </a:cubicBezTo>
                <a:cubicBezTo>
                  <a:pt x="252770" y="505471"/>
                  <a:pt x="252770" y="505471"/>
                  <a:pt x="252753" y="514460"/>
                </a:cubicBezTo>
                <a:cubicBezTo>
                  <a:pt x="250052" y="513712"/>
                  <a:pt x="247571" y="513016"/>
                  <a:pt x="244648" y="512200"/>
                </a:cubicBezTo>
                <a:cubicBezTo>
                  <a:pt x="243119" y="516601"/>
                  <a:pt x="239958" y="519354"/>
                  <a:pt x="233994" y="520832"/>
                </a:cubicBezTo>
                <a:cubicBezTo>
                  <a:pt x="238106" y="512863"/>
                  <a:pt x="241640" y="505998"/>
                  <a:pt x="245379" y="498759"/>
                </a:cubicBezTo>
                <a:cubicBezTo>
                  <a:pt x="244427" y="498266"/>
                  <a:pt x="242830" y="497451"/>
                  <a:pt x="241249" y="496635"/>
                </a:cubicBezTo>
                <a:cubicBezTo>
                  <a:pt x="244087" y="488207"/>
                  <a:pt x="254809" y="491062"/>
                  <a:pt x="258123" y="483925"/>
                </a:cubicBezTo>
                <a:cubicBezTo>
                  <a:pt x="260077" y="484519"/>
                  <a:pt x="261878" y="485063"/>
                  <a:pt x="264834" y="485964"/>
                </a:cubicBezTo>
                <a:cubicBezTo>
                  <a:pt x="265395" y="480492"/>
                  <a:pt x="265872" y="475666"/>
                  <a:pt x="266364" y="470892"/>
                </a:cubicBezTo>
                <a:cubicBezTo>
                  <a:pt x="259142" y="468326"/>
                  <a:pt x="258819" y="468496"/>
                  <a:pt x="257681" y="475208"/>
                </a:cubicBezTo>
                <a:cubicBezTo>
                  <a:pt x="253977" y="475547"/>
                  <a:pt x="250357" y="475887"/>
                  <a:pt x="246143" y="476278"/>
                </a:cubicBezTo>
                <a:cubicBezTo>
                  <a:pt x="246041" y="470518"/>
                  <a:pt x="249473" y="466898"/>
                  <a:pt x="253841" y="463823"/>
                </a:cubicBezTo>
                <a:lnTo>
                  <a:pt x="253823" y="463806"/>
                </a:lnTo>
                <a:cubicBezTo>
                  <a:pt x="259108" y="466338"/>
                  <a:pt x="259499" y="461461"/>
                  <a:pt x="262337" y="458657"/>
                </a:cubicBezTo>
                <a:cubicBezTo>
                  <a:pt x="256593" y="455530"/>
                  <a:pt x="253365" y="459643"/>
                  <a:pt x="250646" y="460866"/>
                </a:cubicBezTo>
                <a:cubicBezTo>
                  <a:pt x="246856" y="459881"/>
                  <a:pt x="243917" y="459116"/>
                  <a:pt x="240824" y="458334"/>
                </a:cubicBezTo>
                <a:cubicBezTo>
                  <a:pt x="240824" y="461172"/>
                  <a:pt x="240824" y="463041"/>
                  <a:pt x="240824" y="465505"/>
                </a:cubicBezTo>
                <a:cubicBezTo>
                  <a:pt x="234622" y="460696"/>
                  <a:pt x="234520" y="459677"/>
                  <a:pt x="238548" y="450229"/>
                </a:cubicBezTo>
                <a:cubicBezTo>
                  <a:pt x="238650" y="450059"/>
                  <a:pt x="238751" y="449906"/>
                  <a:pt x="238853" y="449736"/>
                </a:cubicBezTo>
                <a:cubicBezTo>
                  <a:pt x="238751" y="449906"/>
                  <a:pt x="238666" y="450076"/>
                  <a:pt x="238564" y="450246"/>
                </a:cubicBezTo>
                <a:cubicBezTo>
                  <a:pt x="235931" y="450110"/>
                  <a:pt x="232600" y="453474"/>
                  <a:pt x="230561" y="448547"/>
                </a:cubicBezTo>
                <a:cubicBezTo>
                  <a:pt x="234214" y="447221"/>
                  <a:pt x="237749" y="445947"/>
                  <a:pt x="242728" y="444146"/>
                </a:cubicBezTo>
                <a:cubicBezTo>
                  <a:pt x="236270" y="440560"/>
                  <a:pt x="231547" y="437960"/>
                  <a:pt x="226619" y="435225"/>
                </a:cubicBezTo>
                <a:cubicBezTo>
                  <a:pt x="228046" y="433389"/>
                  <a:pt x="229711" y="431232"/>
                  <a:pt x="231767" y="428581"/>
                </a:cubicBezTo>
                <a:cubicBezTo>
                  <a:pt x="233076" y="429515"/>
                  <a:pt x="234350" y="430433"/>
                  <a:pt x="235879" y="431520"/>
                </a:cubicBezTo>
                <a:cubicBezTo>
                  <a:pt x="236883" y="430178"/>
                  <a:pt x="237953" y="428768"/>
                  <a:pt x="239601" y="426575"/>
                </a:cubicBezTo>
                <a:cubicBezTo>
                  <a:pt x="241776" y="429091"/>
                  <a:pt x="243577" y="431164"/>
                  <a:pt x="245379" y="433237"/>
                </a:cubicBezTo>
                <a:cubicBezTo>
                  <a:pt x="245548" y="433339"/>
                  <a:pt x="245701" y="433440"/>
                  <a:pt x="245872" y="433542"/>
                </a:cubicBezTo>
                <a:cubicBezTo>
                  <a:pt x="245701" y="433440"/>
                  <a:pt x="245531" y="433356"/>
                  <a:pt x="245361" y="433254"/>
                </a:cubicBezTo>
                <a:cubicBezTo>
                  <a:pt x="248709" y="428853"/>
                  <a:pt x="251479" y="423415"/>
                  <a:pt x="258853" y="426389"/>
                </a:cubicBezTo>
                <a:cubicBezTo>
                  <a:pt x="257375" y="423551"/>
                  <a:pt x="256186" y="421291"/>
                  <a:pt x="254588" y="418232"/>
                </a:cubicBezTo>
                <a:cubicBezTo>
                  <a:pt x="260468" y="415598"/>
                  <a:pt x="265395" y="413390"/>
                  <a:pt x="269303" y="411622"/>
                </a:cubicBezTo>
                <a:cubicBezTo>
                  <a:pt x="272277" y="414511"/>
                  <a:pt x="274334" y="416482"/>
                  <a:pt x="276492" y="418572"/>
                </a:cubicBezTo>
                <a:cubicBezTo>
                  <a:pt x="283153" y="408819"/>
                  <a:pt x="291870" y="402463"/>
                  <a:pt x="301810" y="397570"/>
                </a:cubicBezTo>
                <a:cubicBezTo>
                  <a:pt x="308539" y="394256"/>
                  <a:pt x="308556" y="394001"/>
                  <a:pt x="305548" y="385335"/>
                </a:cubicBezTo>
                <a:cubicBezTo>
                  <a:pt x="308573" y="386287"/>
                  <a:pt x="310884" y="386712"/>
                  <a:pt x="312889" y="387731"/>
                </a:cubicBezTo>
                <a:cubicBezTo>
                  <a:pt x="315557" y="389073"/>
                  <a:pt x="317698" y="389192"/>
                  <a:pt x="319414" y="386423"/>
                </a:cubicBezTo>
                <a:cubicBezTo>
                  <a:pt x="321453" y="383126"/>
                  <a:pt x="323475" y="379830"/>
                  <a:pt x="325616" y="376346"/>
                </a:cubicBezTo>
                <a:cubicBezTo>
                  <a:pt x="322949" y="374647"/>
                  <a:pt x="320264" y="372931"/>
                  <a:pt x="317103" y="370909"/>
                </a:cubicBezTo>
                <a:cubicBezTo>
                  <a:pt x="322626" y="367153"/>
                  <a:pt x="326347" y="372489"/>
                  <a:pt x="330748" y="373118"/>
                </a:cubicBezTo>
                <a:cubicBezTo>
                  <a:pt x="330833" y="367986"/>
                  <a:pt x="323628" y="368071"/>
                  <a:pt x="326466" y="362480"/>
                </a:cubicBezTo>
                <a:cubicBezTo>
                  <a:pt x="336542" y="364469"/>
                  <a:pt x="343492" y="358453"/>
                  <a:pt x="350272" y="352013"/>
                </a:cubicBezTo>
                <a:cubicBezTo>
                  <a:pt x="351461" y="350892"/>
                  <a:pt x="352787" y="348921"/>
                  <a:pt x="353994" y="348972"/>
                </a:cubicBezTo>
                <a:cubicBezTo>
                  <a:pt x="359618" y="349210"/>
                  <a:pt x="361555" y="344859"/>
                  <a:pt x="364325" y="341478"/>
                </a:cubicBezTo>
                <a:lnTo>
                  <a:pt x="364291" y="341512"/>
                </a:lnTo>
                <a:cubicBezTo>
                  <a:pt x="369592" y="343177"/>
                  <a:pt x="370000" y="343738"/>
                  <a:pt x="367859" y="347153"/>
                </a:cubicBezTo>
                <a:cubicBezTo>
                  <a:pt x="366058" y="350025"/>
                  <a:pt x="364189" y="352200"/>
                  <a:pt x="359975" y="352506"/>
                </a:cubicBezTo>
                <a:cubicBezTo>
                  <a:pt x="354198" y="352914"/>
                  <a:pt x="352651" y="356873"/>
                  <a:pt x="355098" y="362531"/>
                </a:cubicBezTo>
                <a:cubicBezTo>
                  <a:pt x="362336" y="363449"/>
                  <a:pt x="366942" y="358419"/>
                  <a:pt x="372074" y="354681"/>
                </a:cubicBezTo>
                <a:cubicBezTo>
                  <a:pt x="373042" y="353967"/>
                  <a:pt x="374010" y="352132"/>
                  <a:pt x="373790" y="351096"/>
                </a:cubicBezTo>
                <a:cubicBezTo>
                  <a:pt x="372379" y="344758"/>
                  <a:pt x="377239" y="342107"/>
                  <a:pt x="381147" y="340102"/>
                </a:cubicBezTo>
                <a:cubicBezTo>
                  <a:pt x="388318" y="336431"/>
                  <a:pt x="394775" y="330943"/>
                  <a:pt x="403356" y="330246"/>
                </a:cubicBezTo>
                <a:cubicBezTo>
                  <a:pt x="405463" y="330076"/>
                  <a:pt x="408114" y="329057"/>
                  <a:pt x="409389" y="327493"/>
                </a:cubicBezTo>
                <a:cubicBezTo>
                  <a:pt x="413076" y="322990"/>
                  <a:pt x="418054" y="322752"/>
                  <a:pt x="423101" y="322022"/>
                </a:cubicBezTo>
                <a:cubicBezTo>
                  <a:pt x="428454" y="321257"/>
                  <a:pt x="433756" y="320068"/>
                  <a:pt x="439533" y="318980"/>
                </a:cubicBezTo>
                <a:cubicBezTo>
                  <a:pt x="440825" y="322871"/>
                  <a:pt x="437663" y="323585"/>
                  <a:pt x="434367" y="324842"/>
                </a:cubicBezTo>
                <a:cubicBezTo>
                  <a:pt x="424478" y="328581"/>
                  <a:pt x="414707" y="332608"/>
                  <a:pt x="404903" y="336584"/>
                </a:cubicBezTo>
                <a:cubicBezTo>
                  <a:pt x="403628" y="337094"/>
                  <a:pt x="402472" y="337927"/>
                  <a:pt x="399719" y="339490"/>
                </a:cubicBezTo>
                <a:cubicBezTo>
                  <a:pt x="405378" y="340306"/>
                  <a:pt x="409473" y="340883"/>
                  <a:pt x="413585" y="341478"/>
                </a:cubicBezTo>
                <a:cubicBezTo>
                  <a:pt x="413738" y="341580"/>
                  <a:pt x="413908" y="341682"/>
                  <a:pt x="414062" y="341784"/>
                </a:cubicBezTo>
                <a:cubicBezTo>
                  <a:pt x="413892" y="341699"/>
                  <a:pt x="413722" y="341597"/>
                  <a:pt x="413569" y="341512"/>
                </a:cubicBezTo>
                <a:cubicBezTo>
                  <a:pt x="413908" y="337315"/>
                  <a:pt x="417154" y="336176"/>
                  <a:pt x="420382" y="334953"/>
                </a:cubicBezTo>
                <a:cubicBezTo>
                  <a:pt x="422965" y="333967"/>
                  <a:pt x="425566" y="332965"/>
                  <a:pt x="428029" y="331690"/>
                </a:cubicBezTo>
                <a:cubicBezTo>
                  <a:pt x="439295" y="325879"/>
                  <a:pt x="450595" y="324605"/>
                  <a:pt x="462031" y="331130"/>
                </a:cubicBezTo>
                <a:cubicBezTo>
                  <a:pt x="462218" y="331231"/>
                  <a:pt x="462200" y="331656"/>
                  <a:pt x="462506" y="332591"/>
                </a:cubicBezTo>
                <a:cubicBezTo>
                  <a:pt x="455081" y="336975"/>
                  <a:pt x="447485" y="341444"/>
                  <a:pt x="438921" y="346491"/>
                </a:cubicBezTo>
                <a:cubicBezTo>
                  <a:pt x="435795" y="344214"/>
                  <a:pt x="431291" y="344503"/>
                  <a:pt x="426857" y="348309"/>
                </a:cubicBezTo>
                <a:cubicBezTo>
                  <a:pt x="433619" y="347238"/>
                  <a:pt x="437647" y="352727"/>
                  <a:pt x="443628" y="354579"/>
                </a:cubicBezTo>
                <a:cubicBezTo>
                  <a:pt x="443237" y="355921"/>
                  <a:pt x="442863" y="357213"/>
                  <a:pt x="442490" y="358504"/>
                </a:cubicBezTo>
                <a:cubicBezTo>
                  <a:pt x="441895" y="358691"/>
                  <a:pt x="441300" y="358895"/>
                  <a:pt x="442370" y="358538"/>
                </a:cubicBezTo>
                <a:cubicBezTo>
                  <a:pt x="441453" y="359201"/>
                  <a:pt x="441963" y="358844"/>
                  <a:pt x="442456" y="358470"/>
                </a:cubicBezTo>
                <a:cubicBezTo>
                  <a:pt x="451325" y="356941"/>
                  <a:pt x="459567" y="353780"/>
                  <a:pt x="466873" y="347952"/>
                </a:cubicBezTo>
                <a:cubicBezTo>
                  <a:pt x="465021" y="348632"/>
                  <a:pt x="463050" y="349107"/>
                  <a:pt x="461334" y="350042"/>
                </a:cubicBezTo>
                <a:cubicBezTo>
                  <a:pt x="455132" y="353441"/>
                  <a:pt x="449694" y="352982"/>
                  <a:pt x="445089" y="347289"/>
                </a:cubicBezTo>
                <a:cubicBezTo>
                  <a:pt x="448352" y="344944"/>
                  <a:pt x="448352" y="344944"/>
                  <a:pt x="455862" y="345607"/>
                </a:cubicBezTo>
                <a:cubicBezTo>
                  <a:pt x="458088" y="340458"/>
                  <a:pt x="461215" y="335871"/>
                  <a:pt x="467588" y="336278"/>
                </a:cubicBezTo>
                <a:cubicBezTo>
                  <a:pt x="466772" y="332115"/>
                  <a:pt x="466092" y="328598"/>
                  <a:pt x="465446" y="325318"/>
                </a:cubicBezTo>
                <a:cubicBezTo>
                  <a:pt x="472260" y="318453"/>
                  <a:pt x="480196" y="320815"/>
                  <a:pt x="487944" y="321818"/>
                </a:cubicBezTo>
                <a:cubicBezTo>
                  <a:pt x="490136" y="319575"/>
                  <a:pt x="490680" y="316006"/>
                  <a:pt x="495607" y="316907"/>
                </a:cubicBezTo>
                <a:cubicBezTo>
                  <a:pt x="498751" y="317468"/>
                  <a:pt x="503118" y="314715"/>
                  <a:pt x="506007" y="312319"/>
                </a:cubicBezTo>
                <a:cubicBezTo>
                  <a:pt x="509201" y="309668"/>
                  <a:pt x="511920" y="309668"/>
                  <a:pt x="515285" y="311028"/>
                </a:cubicBezTo>
                <a:cubicBezTo>
                  <a:pt x="516593" y="311554"/>
                  <a:pt x="517952" y="312047"/>
                  <a:pt x="519329" y="312268"/>
                </a:cubicBezTo>
                <a:cubicBezTo>
                  <a:pt x="523118" y="312829"/>
                  <a:pt x="526687" y="312931"/>
                  <a:pt x="528250" y="308190"/>
                </a:cubicBezTo>
                <a:cubicBezTo>
                  <a:pt x="528743" y="306678"/>
                  <a:pt x="530170" y="305454"/>
                  <a:pt x="531427" y="303772"/>
                </a:cubicBezTo>
                <a:cubicBezTo>
                  <a:pt x="525905" y="302175"/>
                  <a:pt x="521402" y="302888"/>
                  <a:pt x="516321" y="305522"/>
                </a:cubicBezTo>
                <a:cubicBezTo>
                  <a:pt x="510867" y="308343"/>
                  <a:pt x="504681" y="310399"/>
                  <a:pt x="497986" y="310535"/>
                </a:cubicBezTo>
                <a:cubicBezTo>
                  <a:pt x="498479" y="304927"/>
                  <a:pt x="504222" y="307051"/>
                  <a:pt x="506823" y="303126"/>
                </a:cubicBezTo>
                <a:cubicBezTo>
                  <a:pt x="503271" y="303313"/>
                  <a:pt x="500723" y="303432"/>
                  <a:pt x="497069" y="303619"/>
                </a:cubicBezTo>
                <a:cubicBezTo>
                  <a:pt x="502336" y="295905"/>
                  <a:pt x="509712" y="296635"/>
                  <a:pt x="518292" y="296482"/>
                </a:cubicBezTo>
                <a:cubicBezTo>
                  <a:pt x="515200" y="292200"/>
                  <a:pt x="513076" y="289261"/>
                  <a:pt x="510799" y="286100"/>
                </a:cubicBezTo>
                <a:cubicBezTo>
                  <a:pt x="507434" y="287068"/>
                  <a:pt x="504274" y="288445"/>
                  <a:pt x="501011" y="288768"/>
                </a:cubicBezTo>
                <a:cubicBezTo>
                  <a:pt x="497850" y="289074"/>
                  <a:pt x="494588" y="288275"/>
                  <a:pt x="491512" y="286882"/>
                </a:cubicBezTo>
                <a:cubicBezTo>
                  <a:pt x="496797" y="285947"/>
                  <a:pt x="502065" y="285029"/>
                  <a:pt x="507757" y="284027"/>
                </a:cubicBezTo>
                <a:cubicBezTo>
                  <a:pt x="506432" y="281903"/>
                  <a:pt x="505735" y="280764"/>
                  <a:pt x="504053" y="278063"/>
                </a:cubicBezTo>
                <a:cubicBezTo>
                  <a:pt x="507706" y="279082"/>
                  <a:pt x="509949" y="279694"/>
                  <a:pt x="512192" y="280323"/>
                </a:cubicBezTo>
                <a:lnTo>
                  <a:pt x="512158" y="280289"/>
                </a:lnTo>
                <a:cubicBezTo>
                  <a:pt x="513399" y="285080"/>
                  <a:pt x="517154" y="287952"/>
                  <a:pt x="519992" y="291622"/>
                </a:cubicBezTo>
                <a:cubicBezTo>
                  <a:pt x="524885" y="287816"/>
                  <a:pt x="519329" y="284860"/>
                  <a:pt x="519737" y="282582"/>
                </a:cubicBezTo>
                <a:cubicBezTo>
                  <a:pt x="523169" y="279932"/>
                  <a:pt x="525820" y="277587"/>
                  <a:pt x="528777" y="275718"/>
                </a:cubicBezTo>
                <a:cubicBezTo>
                  <a:pt x="531309" y="274103"/>
                  <a:pt x="534146" y="272098"/>
                  <a:pt x="536950" y="271945"/>
                </a:cubicBezTo>
                <a:cubicBezTo>
                  <a:pt x="543526" y="271588"/>
                  <a:pt x="546177" y="267612"/>
                  <a:pt x="548318" y="261291"/>
                </a:cubicBezTo>
                <a:cubicBezTo>
                  <a:pt x="560689" y="264333"/>
                  <a:pt x="572209" y="262667"/>
                  <a:pt x="581147" y="250382"/>
                </a:cubicBezTo>
                <a:cubicBezTo>
                  <a:pt x="579992" y="248462"/>
                  <a:pt x="578241" y="245556"/>
                  <a:pt x="576015" y="241886"/>
                </a:cubicBezTo>
                <a:cubicBezTo>
                  <a:pt x="579737" y="240713"/>
                  <a:pt x="583577" y="239490"/>
                  <a:pt x="587825" y="238165"/>
                </a:cubicBezTo>
                <a:cubicBezTo>
                  <a:pt x="587825" y="234205"/>
                  <a:pt x="587825" y="230110"/>
                  <a:pt x="587825" y="225488"/>
                </a:cubicBezTo>
                <a:cubicBezTo>
                  <a:pt x="585514" y="223058"/>
                  <a:pt x="582829" y="220255"/>
                  <a:pt x="580144" y="217468"/>
                </a:cubicBezTo>
                <a:cubicBezTo>
                  <a:pt x="579992" y="217366"/>
                  <a:pt x="579822" y="217264"/>
                  <a:pt x="579669" y="217162"/>
                </a:cubicBezTo>
                <a:cubicBezTo>
                  <a:pt x="579838" y="217264"/>
                  <a:pt x="580008" y="217349"/>
                  <a:pt x="580162" y="217451"/>
                </a:cubicBezTo>
                <a:cubicBezTo>
                  <a:pt x="579583" y="219728"/>
                  <a:pt x="579006" y="222005"/>
                  <a:pt x="578429" y="224265"/>
                </a:cubicBezTo>
                <a:lnTo>
                  <a:pt x="578463" y="224231"/>
                </a:lnTo>
                <a:cubicBezTo>
                  <a:pt x="576729" y="225097"/>
                  <a:pt x="574962" y="225913"/>
                  <a:pt x="573279" y="226848"/>
                </a:cubicBezTo>
                <a:cubicBezTo>
                  <a:pt x="572294" y="227391"/>
                  <a:pt x="571342" y="228020"/>
                  <a:pt x="570526" y="228785"/>
                </a:cubicBezTo>
                <a:cubicBezTo>
                  <a:pt x="568029" y="231113"/>
                  <a:pt x="565480" y="224928"/>
                  <a:pt x="562320" y="229244"/>
                </a:cubicBezTo>
                <a:cubicBezTo>
                  <a:pt x="560807" y="231283"/>
                  <a:pt x="556270" y="231402"/>
                  <a:pt x="553025" y="231758"/>
                </a:cubicBezTo>
                <a:cubicBezTo>
                  <a:pt x="550051" y="232081"/>
                  <a:pt x="546907" y="231130"/>
                  <a:pt x="543951" y="231504"/>
                </a:cubicBezTo>
                <a:cubicBezTo>
                  <a:pt x="536423" y="232472"/>
                  <a:pt x="528879" y="233577"/>
                  <a:pt x="521453" y="235208"/>
                </a:cubicBezTo>
                <a:cubicBezTo>
                  <a:pt x="515998" y="236414"/>
                  <a:pt x="510833" y="239014"/>
                  <a:pt x="505361" y="240136"/>
                </a:cubicBezTo>
                <a:cubicBezTo>
                  <a:pt x="501487" y="240934"/>
                  <a:pt x="497324" y="240289"/>
                  <a:pt x="491852" y="240289"/>
                </a:cubicBezTo>
                <a:cubicBezTo>
                  <a:pt x="495301" y="235922"/>
                  <a:pt x="499108" y="235548"/>
                  <a:pt x="502388" y="234783"/>
                </a:cubicBezTo>
                <a:cubicBezTo>
                  <a:pt x="519363" y="230756"/>
                  <a:pt x="536338" y="226729"/>
                  <a:pt x="553449" y="223313"/>
                </a:cubicBezTo>
                <a:cubicBezTo>
                  <a:pt x="561317" y="221733"/>
                  <a:pt x="567740" y="218232"/>
                  <a:pt x="573008" y="212506"/>
                </a:cubicBezTo>
                <a:cubicBezTo>
                  <a:pt x="576066" y="209176"/>
                  <a:pt x="578513" y="206814"/>
                  <a:pt x="583798" y="209244"/>
                </a:cubicBezTo>
                <a:cubicBezTo>
                  <a:pt x="587774" y="211079"/>
                  <a:pt x="590883" y="207221"/>
                  <a:pt x="593297" y="204095"/>
                </a:cubicBezTo>
                <a:cubicBezTo>
                  <a:pt x="595131" y="201733"/>
                  <a:pt x="596746" y="199218"/>
                  <a:pt x="599379" y="195480"/>
                </a:cubicBezTo>
                <a:cubicBezTo>
                  <a:pt x="600807" y="200679"/>
                  <a:pt x="602218" y="204825"/>
                  <a:pt x="606789" y="204656"/>
                </a:cubicBezTo>
                <a:cubicBezTo>
                  <a:pt x="612107" y="204452"/>
                  <a:pt x="611173" y="198844"/>
                  <a:pt x="613195" y="195973"/>
                </a:cubicBezTo>
                <a:cubicBezTo>
                  <a:pt x="616780" y="194460"/>
                  <a:pt x="620246" y="193016"/>
                  <a:pt x="624256" y="191334"/>
                </a:cubicBezTo>
                <a:cubicBezTo>
                  <a:pt x="622234" y="187272"/>
                  <a:pt x="620637" y="184095"/>
                  <a:pt x="618819" y="180425"/>
                </a:cubicBezTo>
                <a:cubicBezTo>
                  <a:pt x="615642" y="181240"/>
                  <a:pt x="612838" y="181954"/>
                  <a:pt x="610017" y="182668"/>
                </a:cubicBezTo>
                <a:cubicBezTo>
                  <a:pt x="610051" y="183058"/>
                  <a:pt x="610085" y="183449"/>
                  <a:pt x="610102" y="183840"/>
                </a:cubicBezTo>
                <a:cubicBezTo>
                  <a:pt x="611564" y="184044"/>
                  <a:pt x="613025" y="184265"/>
                  <a:pt x="614503" y="184486"/>
                </a:cubicBezTo>
                <a:cubicBezTo>
                  <a:pt x="613161" y="190586"/>
                  <a:pt x="612770" y="190807"/>
                  <a:pt x="603356" y="190569"/>
                </a:cubicBezTo>
                <a:cubicBezTo>
                  <a:pt x="604953" y="184911"/>
                  <a:pt x="601130" y="182600"/>
                  <a:pt x="597069" y="180170"/>
                </a:cubicBezTo>
                <a:cubicBezTo>
                  <a:pt x="595642" y="179320"/>
                  <a:pt x="593722" y="176856"/>
                  <a:pt x="594078" y="175973"/>
                </a:cubicBezTo>
                <a:cubicBezTo>
                  <a:pt x="594792" y="174239"/>
                  <a:pt x="596763" y="172761"/>
                  <a:pt x="598547" y="171792"/>
                </a:cubicBezTo>
                <a:cubicBezTo>
                  <a:pt x="600178" y="170909"/>
                  <a:pt x="602252" y="170858"/>
                  <a:pt x="604376" y="170382"/>
                </a:cubicBezTo>
                <a:cubicBezTo>
                  <a:pt x="604206" y="168462"/>
                  <a:pt x="604070" y="166916"/>
                  <a:pt x="603917" y="165064"/>
                </a:cubicBezTo>
                <a:cubicBezTo>
                  <a:pt x="608709" y="165522"/>
                  <a:pt x="613297" y="165947"/>
                  <a:pt x="618343" y="166423"/>
                </a:cubicBezTo>
                <a:cubicBezTo>
                  <a:pt x="617748" y="158317"/>
                  <a:pt x="609592" y="165013"/>
                  <a:pt x="608063" y="158895"/>
                </a:cubicBezTo>
                <a:cubicBezTo>
                  <a:pt x="610119" y="158572"/>
                  <a:pt x="612141" y="158267"/>
                  <a:pt x="614146" y="157944"/>
                </a:cubicBezTo>
                <a:cubicBezTo>
                  <a:pt x="614316" y="158046"/>
                  <a:pt x="614486" y="158148"/>
                  <a:pt x="614656" y="158233"/>
                </a:cubicBezTo>
                <a:cubicBezTo>
                  <a:pt x="614486" y="158131"/>
                  <a:pt x="614316" y="158029"/>
                  <a:pt x="614146" y="157944"/>
                </a:cubicBezTo>
                <a:cubicBezTo>
                  <a:pt x="614775" y="156109"/>
                  <a:pt x="615403" y="154256"/>
                  <a:pt x="616083" y="152234"/>
                </a:cubicBezTo>
                <a:cubicBezTo>
                  <a:pt x="613466" y="149702"/>
                  <a:pt x="608793" y="155667"/>
                  <a:pt x="606601" y="149465"/>
                </a:cubicBezTo>
                <a:cubicBezTo>
                  <a:pt x="608334" y="148887"/>
                  <a:pt x="610000" y="148054"/>
                  <a:pt x="611750" y="147799"/>
                </a:cubicBezTo>
                <a:cubicBezTo>
                  <a:pt x="618122" y="146882"/>
                  <a:pt x="624529" y="146202"/>
                  <a:pt x="630901" y="145318"/>
                </a:cubicBezTo>
                <a:cubicBezTo>
                  <a:pt x="634214" y="144860"/>
                  <a:pt x="635488" y="142481"/>
                  <a:pt x="635964" y="139422"/>
                </a:cubicBezTo>
                <a:cubicBezTo>
                  <a:pt x="636321" y="137162"/>
                  <a:pt x="636882" y="134936"/>
                  <a:pt x="637341" y="132710"/>
                </a:cubicBezTo>
                <a:cubicBezTo>
                  <a:pt x="637936" y="132676"/>
                  <a:pt x="638547" y="132625"/>
                  <a:pt x="639142" y="132591"/>
                </a:cubicBezTo>
                <a:cubicBezTo>
                  <a:pt x="640365" y="134324"/>
                  <a:pt x="641334" y="136329"/>
                  <a:pt x="642880" y="137706"/>
                </a:cubicBezTo>
                <a:cubicBezTo>
                  <a:pt x="644188" y="138878"/>
                  <a:pt x="646210" y="140068"/>
                  <a:pt x="647825" y="139966"/>
                </a:cubicBezTo>
                <a:cubicBezTo>
                  <a:pt x="656610" y="139354"/>
                  <a:pt x="657273" y="140034"/>
                  <a:pt x="654843" y="148530"/>
                </a:cubicBezTo>
                <a:cubicBezTo>
                  <a:pt x="660094" y="147120"/>
                  <a:pt x="661928" y="141104"/>
                  <a:pt x="659872" y="133101"/>
                </a:cubicBezTo>
                <a:cubicBezTo>
                  <a:pt x="657391" y="132523"/>
                  <a:pt x="654435" y="132727"/>
                  <a:pt x="653093" y="131351"/>
                </a:cubicBezTo>
                <a:cubicBezTo>
                  <a:pt x="645106" y="123109"/>
                  <a:pt x="637511" y="114511"/>
                  <a:pt x="629388" y="105590"/>
                </a:cubicBezTo>
                <a:cubicBezTo>
                  <a:pt x="631699" y="104282"/>
                  <a:pt x="633738" y="103109"/>
                  <a:pt x="636305" y="101631"/>
                </a:cubicBezTo>
                <a:cubicBezTo>
                  <a:pt x="634622" y="99473"/>
                  <a:pt x="633143" y="97876"/>
                  <a:pt x="632073" y="96024"/>
                </a:cubicBezTo>
                <a:cubicBezTo>
                  <a:pt x="631632" y="95259"/>
                  <a:pt x="631750" y="93254"/>
                  <a:pt x="632192" y="93067"/>
                </a:cubicBezTo>
                <a:cubicBezTo>
                  <a:pt x="633279" y="92574"/>
                  <a:pt x="635556" y="92319"/>
                  <a:pt x="635828" y="92812"/>
                </a:cubicBezTo>
                <a:cubicBezTo>
                  <a:pt x="640892" y="102209"/>
                  <a:pt x="652413" y="103109"/>
                  <a:pt x="659890" y="110263"/>
                </a:cubicBezTo>
                <a:cubicBezTo>
                  <a:pt x="658530" y="105573"/>
                  <a:pt x="657187" y="100883"/>
                  <a:pt x="655692" y="95752"/>
                </a:cubicBezTo>
                <a:cubicBezTo>
                  <a:pt x="656474" y="95072"/>
                  <a:pt x="657391" y="93900"/>
                  <a:pt x="658581" y="93339"/>
                </a:cubicBezTo>
                <a:cubicBezTo>
                  <a:pt x="663271" y="91164"/>
                  <a:pt x="665242" y="92693"/>
                  <a:pt x="664240" y="98284"/>
                </a:cubicBezTo>
                <a:cubicBezTo>
                  <a:pt x="663424" y="102821"/>
                  <a:pt x="664443" y="106321"/>
                  <a:pt x="668573" y="108105"/>
                </a:cubicBezTo>
                <a:cubicBezTo>
                  <a:pt x="671564" y="109397"/>
                  <a:pt x="674995" y="109652"/>
                  <a:pt x="679091" y="110569"/>
                </a:cubicBezTo>
                <a:cubicBezTo>
                  <a:pt x="677816" y="104214"/>
                  <a:pt x="670985" y="106032"/>
                  <a:pt x="668913" y="101223"/>
                </a:cubicBezTo>
                <a:cubicBezTo>
                  <a:pt x="669269" y="100289"/>
                  <a:pt x="669694" y="98691"/>
                  <a:pt x="670458" y="97298"/>
                </a:cubicBezTo>
                <a:cubicBezTo>
                  <a:pt x="672209" y="94087"/>
                  <a:pt x="672158" y="91843"/>
                  <a:pt x="668623" y="89533"/>
                </a:cubicBezTo>
                <a:cubicBezTo>
                  <a:pt x="665055" y="87205"/>
                  <a:pt x="663254" y="82260"/>
                  <a:pt x="657409" y="83517"/>
                </a:cubicBezTo>
                <a:cubicBezTo>
                  <a:pt x="656100" y="83806"/>
                  <a:pt x="653840" y="81070"/>
                  <a:pt x="652447" y="79371"/>
                </a:cubicBezTo>
                <a:cubicBezTo>
                  <a:pt x="647485" y="73373"/>
                  <a:pt x="642727" y="67222"/>
                  <a:pt x="637884" y="61121"/>
                </a:cubicBezTo>
                <a:cubicBezTo>
                  <a:pt x="637884" y="61121"/>
                  <a:pt x="637936" y="61070"/>
                  <a:pt x="637936" y="61070"/>
                </a:cubicBezTo>
                <a:cubicBezTo>
                  <a:pt x="644647" y="62226"/>
                  <a:pt x="650051" y="64843"/>
                  <a:pt x="651886" y="72268"/>
                </a:cubicBezTo>
                <a:cubicBezTo>
                  <a:pt x="652362" y="74222"/>
                  <a:pt x="654112" y="75854"/>
                  <a:pt x="656083" y="77638"/>
                </a:cubicBezTo>
                <a:cubicBezTo>
                  <a:pt x="655267" y="73237"/>
                  <a:pt x="653500" y="68717"/>
                  <a:pt x="660026" y="67867"/>
                </a:cubicBezTo>
                <a:lnTo>
                  <a:pt x="660485" y="68377"/>
                </a:lnTo>
                <a:lnTo>
                  <a:pt x="660008" y="67901"/>
                </a:lnTo>
                <a:cubicBezTo>
                  <a:pt x="660008" y="63177"/>
                  <a:pt x="660008" y="58437"/>
                  <a:pt x="660008" y="53220"/>
                </a:cubicBezTo>
                <a:cubicBezTo>
                  <a:pt x="665140" y="50960"/>
                  <a:pt x="669830" y="55786"/>
                  <a:pt x="674995" y="55412"/>
                </a:cubicBezTo>
                <a:cubicBezTo>
                  <a:pt x="677443" y="49057"/>
                  <a:pt x="677443" y="49057"/>
                  <a:pt x="672277" y="43161"/>
                </a:cubicBezTo>
                <a:cubicBezTo>
                  <a:pt x="672770" y="42566"/>
                  <a:pt x="673296" y="41376"/>
                  <a:pt x="673789" y="41393"/>
                </a:cubicBezTo>
                <a:cubicBezTo>
                  <a:pt x="682948" y="41665"/>
                  <a:pt x="690119" y="37026"/>
                  <a:pt x="697307" y="32234"/>
                </a:cubicBezTo>
                <a:cubicBezTo>
                  <a:pt x="699379" y="30858"/>
                  <a:pt x="702064" y="29193"/>
                  <a:pt x="704256" y="29448"/>
                </a:cubicBezTo>
                <a:cubicBezTo>
                  <a:pt x="709660" y="30093"/>
                  <a:pt x="714707" y="31232"/>
                  <a:pt x="718870" y="26185"/>
                </a:cubicBezTo>
                <a:cubicBezTo>
                  <a:pt x="719329" y="25624"/>
                  <a:pt x="722625" y="26644"/>
                  <a:pt x="723882" y="27748"/>
                </a:cubicBezTo>
                <a:cubicBezTo>
                  <a:pt x="724766" y="28530"/>
                  <a:pt x="724936" y="30858"/>
                  <a:pt x="724529" y="32217"/>
                </a:cubicBezTo>
                <a:cubicBezTo>
                  <a:pt x="723900" y="34307"/>
                  <a:pt x="721980" y="36058"/>
                  <a:pt x="721537" y="38165"/>
                </a:cubicBezTo>
                <a:cubicBezTo>
                  <a:pt x="721011" y="40748"/>
                  <a:pt x="720110" y="44384"/>
                  <a:pt x="723832" y="45352"/>
                </a:cubicBezTo>
                <a:cubicBezTo>
                  <a:pt x="728913" y="46678"/>
                  <a:pt x="725888" y="41325"/>
                  <a:pt x="728521" y="39167"/>
                </a:cubicBezTo>
                <a:cubicBezTo>
                  <a:pt x="731070" y="42345"/>
                  <a:pt x="733586" y="45472"/>
                  <a:pt x="736236" y="48768"/>
                </a:cubicBezTo>
                <a:cubicBezTo>
                  <a:pt x="734741" y="51521"/>
                  <a:pt x="733313" y="53934"/>
                  <a:pt x="732107" y="56431"/>
                </a:cubicBezTo>
                <a:cubicBezTo>
                  <a:pt x="729354" y="62124"/>
                  <a:pt x="727247" y="67816"/>
                  <a:pt x="730867" y="74087"/>
                </a:cubicBezTo>
                <a:cubicBezTo>
                  <a:pt x="734129" y="79728"/>
                  <a:pt x="730068" y="83602"/>
                  <a:pt x="726924" y="87307"/>
                </a:cubicBezTo>
                <a:cubicBezTo>
                  <a:pt x="729949" y="97213"/>
                  <a:pt x="733313" y="98301"/>
                  <a:pt x="740416" y="92336"/>
                </a:cubicBezTo>
                <a:cubicBezTo>
                  <a:pt x="743356" y="93424"/>
                  <a:pt x="746126" y="94443"/>
                  <a:pt x="749167" y="95565"/>
                </a:cubicBezTo>
                <a:cubicBezTo>
                  <a:pt x="749167" y="97434"/>
                  <a:pt x="748148" y="100968"/>
                  <a:pt x="749473" y="102770"/>
                </a:cubicBezTo>
                <a:cubicBezTo>
                  <a:pt x="750697" y="104418"/>
                  <a:pt x="754452" y="104197"/>
                  <a:pt x="757935" y="104996"/>
                </a:cubicBezTo>
                <a:cubicBezTo>
                  <a:pt x="757578" y="102719"/>
                  <a:pt x="757646" y="101087"/>
                  <a:pt x="757035" y="99762"/>
                </a:cubicBezTo>
                <a:cubicBezTo>
                  <a:pt x="755404" y="96177"/>
                  <a:pt x="753466" y="92727"/>
                  <a:pt x="751716" y="89210"/>
                </a:cubicBezTo>
                <a:cubicBezTo>
                  <a:pt x="749609" y="84996"/>
                  <a:pt x="747757" y="83823"/>
                  <a:pt x="743781" y="86015"/>
                </a:cubicBezTo>
                <a:cubicBezTo>
                  <a:pt x="739770" y="88207"/>
                  <a:pt x="735913" y="88598"/>
                  <a:pt x="731257" y="87952"/>
                </a:cubicBezTo>
                <a:cubicBezTo>
                  <a:pt x="732871" y="84537"/>
                  <a:pt x="734333" y="81478"/>
                  <a:pt x="736049" y="77842"/>
                </a:cubicBezTo>
                <a:cubicBezTo>
                  <a:pt x="739702" y="77842"/>
                  <a:pt x="743882" y="77842"/>
                  <a:pt x="748266" y="77842"/>
                </a:cubicBezTo>
                <a:cubicBezTo>
                  <a:pt x="749745" y="75225"/>
                  <a:pt x="751087" y="72829"/>
                  <a:pt x="752837" y="69720"/>
                </a:cubicBezTo>
                <a:cubicBezTo>
                  <a:pt x="747060" y="60561"/>
                  <a:pt x="741164" y="51300"/>
                  <a:pt x="735352" y="41988"/>
                </a:cubicBezTo>
                <a:cubicBezTo>
                  <a:pt x="734502" y="40612"/>
                  <a:pt x="733143" y="38624"/>
                  <a:pt x="733586" y="37553"/>
                </a:cubicBezTo>
                <a:cubicBezTo>
                  <a:pt x="735624" y="32455"/>
                  <a:pt x="733586" y="28207"/>
                  <a:pt x="731733" y="23738"/>
                </a:cubicBezTo>
                <a:cubicBezTo>
                  <a:pt x="728623" y="16262"/>
                  <a:pt x="731121" y="8836"/>
                  <a:pt x="731869" y="0"/>
                </a:cubicBezTo>
                <a:cubicBezTo>
                  <a:pt x="735913" y="1495"/>
                  <a:pt x="739379" y="2379"/>
                  <a:pt x="742421" y="4044"/>
                </a:cubicBezTo>
                <a:cubicBezTo>
                  <a:pt x="745547" y="5743"/>
                  <a:pt x="748046" y="9227"/>
                  <a:pt x="751376" y="4775"/>
                </a:cubicBezTo>
                <a:cubicBezTo>
                  <a:pt x="756287" y="10637"/>
                  <a:pt x="748182" y="19405"/>
                  <a:pt x="757918" y="22175"/>
                </a:cubicBezTo>
                <a:cubicBezTo>
                  <a:pt x="757035" y="24605"/>
                  <a:pt x="756338" y="26423"/>
                  <a:pt x="755692" y="28258"/>
                </a:cubicBezTo>
                <a:cubicBezTo>
                  <a:pt x="754129" y="32693"/>
                  <a:pt x="752175" y="36788"/>
                  <a:pt x="753908" y="42005"/>
                </a:cubicBezTo>
                <a:cubicBezTo>
                  <a:pt x="754843" y="44809"/>
                  <a:pt x="756933" y="49838"/>
                  <a:pt x="749762" y="50348"/>
                </a:cubicBezTo>
                <a:cubicBezTo>
                  <a:pt x="756066" y="58776"/>
                  <a:pt x="761521" y="66049"/>
                  <a:pt x="767366" y="73849"/>
                </a:cubicBezTo>
                <a:cubicBezTo>
                  <a:pt x="769643" y="73441"/>
                  <a:pt x="772651" y="72914"/>
                  <a:pt x="776185" y="72285"/>
                </a:cubicBezTo>
                <a:cubicBezTo>
                  <a:pt x="778207" y="66729"/>
                  <a:pt x="780281" y="61070"/>
                  <a:pt x="782439" y="55157"/>
                </a:cubicBezTo>
                <a:cubicBezTo>
                  <a:pt x="786941" y="56737"/>
                  <a:pt x="787723" y="59405"/>
                  <a:pt x="786483" y="63211"/>
                </a:cubicBezTo>
                <a:cubicBezTo>
                  <a:pt x="784885" y="68139"/>
                  <a:pt x="786074" y="72115"/>
                  <a:pt x="790849" y="74681"/>
                </a:cubicBezTo>
                <a:cubicBezTo>
                  <a:pt x="790288" y="82617"/>
                  <a:pt x="789728" y="90552"/>
                  <a:pt x="789167" y="98488"/>
                </a:cubicBezTo>
                <a:cubicBezTo>
                  <a:pt x="786210" y="100918"/>
                  <a:pt x="786210" y="100918"/>
                  <a:pt x="788300" y="104707"/>
                </a:cubicBezTo>
                <a:cubicBezTo>
                  <a:pt x="788641" y="102175"/>
                  <a:pt x="788878" y="100323"/>
                  <a:pt x="789133" y="98471"/>
                </a:cubicBezTo>
                <a:cubicBezTo>
                  <a:pt x="791393" y="100408"/>
                  <a:pt x="793670" y="102345"/>
                  <a:pt x="797205" y="105369"/>
                </a:cubicBezTo>
                <a:cubicBezTo>
                  <a:pt x="797205" y="100068"/>
                  <a:pt x="798496" y="95412"/>
                  <a:pt x="796915" y="92149"/>
                </a:cubicBezTo>
                <a:cubicBezTo>
                  <a:pt x="794400" y="86984"/>
                  <a:pt x="794825" y="82600"/>
                  <a:pt x="797340" y="77604"/>
                </a:cubicBezTo>
                <a:cubicBezTo>
                  <a:pt x="794893" y="76517"/>
                  <a:pt x="792871" y="75616"/>
                  <a:pt x="790849" y="74698"/>
                </a:cubicBezTo>
                <a:cubicBezTo>
                  <a:pt x="791580" y="72795"/>
                  <a:pt x="792821" y="71572"/>
                  <a:pt x="792226" y="68734"/>
                </a:cubicBezTo>
                <a:cubicBezTo>
                  <a:pt x="790901" y="62464"/>
                  <a:pt x="791172" y="55854"/>
                  <a:pt x="790867" y="49380"/>
                </a:cubicBezTo>
                <a:cubicBezTo>
                  <a:pt x="790815" y="48275"/>
                  <a:pt x="790765" y="46899"/>
                  <a:pt x="791342" y="46066"/>
                </a:cubicBezTo>
                <a:cubicBezTo>
                  <a:pt x="792209" y="44809"/>
                  <a:pt x="793636" y="43908"/>
                  <a:pt x="794809" y="42872"/>
                </a:cubicBezTo>
                <a:cubicBezTo>
                  <a:pt x="795794" y="44044"/>
                  <a:pt x="797323" y="45081"/>
                  <a:pt x="797646" y="46406"/>
                </a:cubicBezTo>
                <a:cubicBezTo>
                  <a:pt x="798564" y="50229"/>
                  <a:pt x="798836" y="54206"/>
                  <a:pt x="799702" y="58063"/>
                </a:cubicBezTo>
                <a:cubicBezTo>
                  <a:pt x="800229" y="60374"/>
                  <a:pt x="801367" y="62566"/>
                  <a:pt x="802931" y="66610"/>
                </a:cubicBezTo>
                <a:cubicBezTo>
                  <a:pt x="805021" y="60849"/>
                  <a:pt x="804036" y="57230"/>
                  <a:pt x="803355" y="53441"/>
                </a:cubicBezTo>
                <a:cubicBezTo>
                  <a:pt x="802846" y="50535"/>
                  <a:pt x="802319" y="46372"/>
                  <a:pt x="803866" y="44571"/>
                </a:cubicBezTo>
                <a:cubicBezTo>
                  <a:pt x="809184" y="38471"/>
                  <a:pt x="807927" y="32082"/>
                  <a:pt x="806431" y="25386"/>
                </a:cubicBezTo>
                <a:cubicBezTo>
                  <a:pt x="806194" y="24367"/>
                  <a:pt x="806397" y="23245"/>
                  <a:pt x="806397" y="21325"/>
                </a:cubicBezTo>
                <a:cubicBezTo>
                  <a:pt x="812260" y="24520"/>
                  <a:pt x="811665" y="31419"/>
                  <a:pt x="816780" y="36364"/>
                </a:cubicBezTo>
                <a:cubicBezTo>
                  <a:pt x="817119" y="33101"/>
                  <a:pt x="817340" y="31419"/>
                  <a:pt x="817442" y="29754"/>
                </a:cubicBezTo>
                <a:cubicBezTo>
                  <a:pt x="817528" y="28224"/>
                  <a:pt x="817460" y="26678"/>
                  <a:pt x="817460" y="24792"/>
                </a:cubicBezTo>
                <a:cubicBezTo>
                  <a:pt x="823560" y="28105"/>
                  <a:pt x="825990" y="36092"/>
                  <a:pt x="824205" y="41461"/>
                </a:cubicBezTo>
                <a:cubicBezTo>
                  <a:pt x="825922" y="46457"/>
                  <a:pt x="827128" y="49889"/>
                  <a:pt x="828284" y="53339"/>
                </a:cubicBezTo>
                <a:cubicBezTo>
                  <a:pt x="829966" y="58386"/>
                  <a:pt x="831580" y="63449"/>
                  <a:pt x="833246" y="68479"/>
                </a:cubicBezTo>
                <a:cubicBezTo>
                  <a:pt x="833670" y="69770"/>
                  <a:pt x="834945" y="71368"/>
                  <a:pt x="834554" y="72268"/>
                </a:cubicBezTo>
                <a:cubicBezTo>
                  <a:pt x="833398" y="74953"/>
                  <a:pt x="833177" y="77162"/>
                  <a:pt x="834129" y="80136"/>
                </a:cubicBezTo>
                <a:cubicBezTo>
                  <a:pt x="837137" y="89482"/>
                  <a:pt x="839277" y="99065"/>
                  <a:pt x="845377" y="107171"/>
                </a:cubicBezTo>
                <a:cubicBezTo>
                  <a:pt x="847978" y="110637"/>
                  <a:pt x="849728" y="114749"/>
                  <a:pt x="852378" y="119473"/>
                </a:cubicBezTo>
                <a:cubicBezTo>
                  <a:pt x="862047" y="126015"/>
                  <a:pt x="872447" y="118895"/>
                  <a:pt x="882999" y="117740"/>
                </a:cubicBezTo>
                <a:cubicBezTo>
                  <a:pt x="890475" y="116907"/>
                  <a:pt x="891359" y="116516"/>
                  <a:pt x="898394" y="120085"/>
                </a:cubicBezTo>
                <a:cubicBezTo>
                  <a:pt x="898105" y="120832"/>
                  <a:pt x="897986" y="121716"/>
                  <a:pt x="897510" y="122345"/>
                </a:cubicBezTo>
                <a:cubicBezTo>
                  <a:pt x="895148" y="125471"/>
                  <a:pt x="892174" y="122022"/>
                  <a:pt x="890136" y="122854"/>
                </a:cubicBezTo>
                <a:cubicBezTo>
                  <a:pt x="888283" y="123619"/>
                  <a:pt x="888012" y="127409"/>
                  <a:pt x="884494" y="126542"/>
                </a:cubicBezTo>
                <a:cubicBezTo>
                  <a:pt x="879159" y="125233"/>
                  <a:pt x="873925" y="129838"/>
                  <a:pt x="868437" y="126899"/>
                </a:cubicBezTo>
                <a:cubicBezTo>
                  <a:pt x="867842" y="126576"/>
                  <a:pt x="866517" y="127595"/>
                  <a:pt x="865904" y="127833"/>
                </a:cubicBezTo>
                <a:cubicBezTo>
                  <a:pt x="871971" y="131809"/>
                  <a:pt x="877969" y="135735"/>
                  <a:pt x="884477" y="140000"/>
                </a:cubicBezTo>
                <a:cubicBezTo>
                  <a:pt x="887349" y="138827"/>
                  <a:pt x="890985" y="137332"/>
                  <a:pt x="894621" y="135837"/>
                </a:cubicBezTo>
                <a:cubicBezTo>
                  <a:pt x="894877" y="136346"/>
                  <a:pt x="895131" y="136856"/>
                  <a:pt x="895370" y="137349"/>
                </a:cubicBezTo>
                <a:cubicBezTo>
                  <a:pt x="893058" y="139320"/>
                  <a:pt x="890747" y="141308"/>
                  <a:pt x="888437" y="143279"/>
                </a:cubicBezTo>
                <a:cubicBezTo>
                  <a:pt x="888641" y="143755"/>
                  <a:pt x="888844" y="144231"/>
                  <a:pt x="889048" y="144724"/>
                </a:cubicBezTo>
                <a:cubicBezTo>
                  <a:pt x="893246" y="144724"/>
                  <a:pt x="897442" y="144724"/>
                  <a:pt x="902489" y="144724"/>
                </a:cubicBezTo>
                <a:cubicBezTo>
                  <a:pt x="899346" y="151538"/>
                  <a:pt x="892905" y="148054"/>
                  <a:pt x="888114" y="151164"/>
                </a:cubicBezTo>
                <a:cubicBezTo>
                  <a:pt x="893806" y="154154"/>
                  <a:pt x="898955" y="156856"/>
                  <a:pt x="904579" y="159813"/>
                </a:cubicBezTo>
                <a:cubicBezTo>
                  <a:pt x="907944" y="158182"/>
                  <a:pt x="912038" y="156177"/>
                  <a:pt x="916134" y="154188"/>
                </a:cubicBezTo>
                <a:cubicBezTo>
                  <a:pt x="916474" y="154664"/>
                  <a:pt x="916813" y="155140"/>
                  <a:pt x="917153" y="155616"/>
                </a:cubicBezTo>
                <a:cubicBezTo>
                  <a:pt x="916422" y="156635"/>
                  <a:pt x="915692" y="157655"/>
                  <a:pt x="914384" y="159490"/>
                </a:cubicBezTo>
                <a:cubicBezTo>
                  <a:pt x="916847" y="158861"/>
                  <a:pt x="919328" y="158980"/>
                  <a:pt x="920195" y="157859"/>
                </a:cubicBezTo>
                <a:cubicBezTo>
                  <a:pt x="926040" y="150365"/>
                  <a:pt x="934180" y="153390"/>
                  <a:pt x="941572" y="152523"/>
                </a:cubicBezTo>
                <a:cubicBezTo>
                  <a:pt x="951325" y="151385"/>
                  <a:pt x="960993" y="149533"/>
                  <a:pt x="970611" y="147527"/>
                </a:cubicBezTo>
                <a:cubicBezTo>
                  <a:pt x="972786" y="147069"/>
                  <a:pt x="974553" y="143568"/>
                  <a:pt x="976559" y="143500"/>
                </a:cubicBezTo>
                <a:cubicBezTo>
                  <a:pt x="985055" y="143279"/>
                  <a:pt x="993636" y="143228"/>
                  <a:pt x="1002030" y="144384"/>
                </a:cubicBezTo>
                <a:cubicBezTo>
                  <a:pt x="1005361" y="144843"/>
                  <a:pt x="1007570" y="145794"/>
                  <a:pt x="1010102" y="142888"/>
                </a:cubicBezTo>
                <a:cubicBezTo>
                  <a:pt x="1014230" y="138148"/>
                  <a:pt x="1019617" y="138284"/>
                  <a:pt x="1024783" y="140663"/>
                </a:cubicBezTo>
                <a:cubicBezTo>
                  <a:pt x="1028317" y="142294"/>
                  <a:pt x="1031359" y="144690"/>
                  <a:pt x="1033160" y="138912"/>
                </a:cubicBezTo>
                <a:cubicBezTo>
                  <a:pt x="1033330" y="138351"/>
                  <a:pt x="1034469" y="137825"/>
                  <a:pt x="1035200" y="137723"/>
                </a:cubicBezTo>
                <a:cubicBezTo>
                  <a:pt x="1040229" y="137026"/>
                  <a:pt x="1045446" y="135327"/>
                  <a:pt x="1050237" y="136126"/>
                </a:cubicBezTo>
                <a:cubicBezTo>
                  <a:pt x="1056134" y="137111"/>
                  <a:pt x="1061843" y="138946"/>
                  <a:pt x="1068097" y="137621"/>
                </a:cubicBezTo>
                <a:cubicBezTo>
                  <a:pt x="1069099" y="141784"/>
                  <a:pt x="1067586" y="143585"/>
                  <a:pt x="1064358" y="144367"/>
                </a:cubicBezTo>
                <a:cubicBezTo>
                  <a:pt x="1064188" y="144265"/>
                  <a:pt x="1064035" y="144163"/>
                  <a:pt x="1063865" y="144061"/>
                </a:cubicBezTo>
                <a:cubicBezTo>
                  <a:pt x="1064035" y="144163"/>
                  <a:pt x="1064205" y="144248"/>
                  <a:pt x="1064375" y="144350"/>
                </a:cubicBezTo>
                <a:cubicBezTo>
                  <a:pt x="1065462" y="145624"/>
                  <a:pt x="1066533" y="146882"/>
                  <a:pt x="1067502" y="148020"/>
                </a:cubicBezTo>
                <a:cubicBezTo>
                  <a:pt x="1057442" y="151555"/>
                  <a:pt x="1057442" y="151555"/>
                  <a:pt x="1051070" y="145505"/>
                </a:cubicBezTo>
                <a:cubicBezTo>
                  <a:pt x="1045921" y="146882"/>
                  <a:pt x="1048946" y="150756"/>
                  <a:pt x="1048062" y="153917"/>
                </a:cubicBezTo>
                <a:cubicBezTo>
                  <a:pt x="1053347" y="154460"/>
                  <a:pt x="1058156" y="154630"/>
                  <a:pt x="1060925" y="159677"/>
                </a:cubicBezTo>
                <a:cubicBezTo>
                  <a:pt x="1061571" y="160850"/>
                  <a:pt x="1064443" y="161121"/>
                  <a:pt x="1066312" y="161189"/>
                </a:cubicBezTo>
                <a:cubicBezTo>
                  <a:pt x="1069048" y="161291"/>
                  <a:pt x="1071800" y="160815"/>
                  <a:pt x="1074587" y="161223"/>
                </a:cubicBezTo>
                <a:cubicBezTo>
                  <a:pt x="1068827" y="163959"/>
                  <a:pt x="1063594" y="166780"/>
                  <a:pt x="1056541" y="162498"/>
                </a:cubicBezTo>
                <a:cubicBezTo>
                  <a:pt x="1052803" y="160221"/>
                  <a:pt x="1047111" y="160272"/>
                  <a:pt x="1042404" y="160645"/>
                </a:cubicBezTo>
                <a:cubicBezTo>
                  <a:pt x="1029830" y="161631"/>
                  <a:pt x="1017324" y="163262"/>
                  <a:pt x="1004800" y="164860"/>
                </a:cubicBezTo>
                <a:cubicBezTo>
                  <a:pt x="999464" y="165539"/>
                  <a:pt x="994026" y="166253"/>
                  <a:pt x="989116" y="168547"/>
                </a:cubicBezTo>
                <a:cubicBezTo>
                  <a:pt x="989303" y="169261"/>
                  <a:pt x="989490" y="169991"/>
                  <a:pt x="989677" y="170705"/>
                </a:cubicBezTo>
                <a:cubicBezTo>
                  <a:pt x="992004" y="170144"/>
                  <a:pt x="994333" y="169583"/>
                  <a:pt x="996763" y="169006"/>
                </a:cubicBezTo>
                <a:cubicBezTo>
                  <a:pt x="997256" y="170246"/>
                  <a:pt x="997748" y="171487"/>
                  <a:pt x="998342" y="172982"/>
                </a:cubicBezTo>
                <a:cubicBezTo>
                  <a:pt x="1000569" y="172489"/>
                  <a:pt x="1002727" y="172013"/>
                  <a:pt x="1004885" y="171538"/>
                </a:cubicBezTo>
                <a:cubicBezTo>
                  <a:pt x="1005666" y="172540"/>
                  <a:pt x="1006465" y="173560"/>
                  <a:pt x="1007263" y="174562"/>
                </a:cubicBezTo>
                <a:cubicBezTo>
                  <a:pt x="1007638" y="174222"/>
                  <a:pt x="1007994" y="173865"/>
                  <a:pt x="1008369" y="173526"/>
                </a:cubicBezTo>
                <a:cubicBezTo>
                  <a:pt x="1007213" y="172863"/>
                  <a:pt x="1006040" y="172217"/>
                  <a:pt x="1004885" y="171555"/>
                </a:cubicBezTo>
                <a:cubicBezTo>
                  <a:pt x="1007263" y="170280"/>
                  <a:pt x="1009524" y="168734"/>
                  <a:pt x="1012022" y="167765"/>
                </a:cubicBezTo>
                <a:cubicBezTo>
                  <a:pt x="1017154" y="165760"/>
                  <a:pt x="1023203" y="168904"/>
                  <a:pt x="1028181" y="165064"/>
                </a:cubicBezTo>
                <a:cubicBezTo>
                  <a:pt x="1028538" y="164792"/>
                  <a:pt x="1030527" y="166661"/>
                  <a:pt x="1031750" y="167544"/>
                </a:cubicBezTo>
                <a:cubicBezTo>
                  <a:pt x="1030407" y="168632"/>
                  <a:pt x="1028912" y="170773"/>
                  <a:pt x="1027722" y="170620"/>
                </a:cubicBezTo>
                <a:cubicBezTo>
                  <a:pt x="1022965" y="169957"/>
                  <a:pt x="1019005" y="170688"/>
                  <a:pt x="1015811" y="174324"/>
                </a:cubicBezTo>
                <a:cubicBezTo>
                  <a:pt x="1019346" y="180900"/>
                  <a:pt x="1023135" y="171589"/>
                  <a:pt x="1027468" y="175293"/>
                </a:cubicBezTo>
                <a:cubicBezTo>
                  <a:pt x="1030543" y="177927"/>
                  <a:pt x="1035879" y="177910"/>
                  <a:pt x="1040484" y="179150"/>
                </a:cubicBezTo>
                <a:cubicBezTo>
                  <a:pt x="1040484" y="178097"/>
                  <a:pt x="1040484" y="176873"/>
                  <a:pt x="1040484" y="175871"/>
                </a:cubicBezTo>
                <a:cubicBezTo>
                  <a:pt x="1047281" y="174188"/>
                  <a:pt x="1053924" y="172540"/>
                  <a:pt x="1060773" y="170841"/>
                </a:cubicBezTo>
                <a:cubicBezTo>
                  <a:pt x="1059481" y="170042"/>
                  <a:pt x="1058394" y="169362"/>
                  <a:pt x="1056983" y="168496"/>
                </a:cubicBezTo>
                <a:cubicBezTo>
                  <a:pt x="1059464" y="165930"/>
                  <a:pt x="1061707" y="166559"/>
                  <a:pt x="1063763" y="168428"/>
                </a:cubicBezTo>
                <a:cubicBezTo>
                  <a:pt x="1068215" y="172455"/>
                  <a:pt x="1072803" y="172166"/>
                  <a:pt x="1077816" y="169533"/>
                </a:cubicBezTo>
                <a:cubicBezTo>
                  <a:pt x="1079481" y="168649"/>
                  <a:pt x="1081605" y="168037"/>
                  <a:pt x="1083458" y="168173"/>
                </a:cubicBezTo>
                <a:cubicBezTo>
                  <a:pt x="1094859" y="168938"/>
                  <a:pt x="1106007" y="167392"/>
                  <a:pt x="1117052" y="164758"/>
                </a:cubicBezTo>
                <a:cubicBezTo>
                  <a:pt x="1117052" y="167255"/>
                  <a:pt x="1117052" y="169736"/>
                  <a:pt x="1117052" y="172931"/>
                </a:cubicBezTo>
                <a:cubicBezTo>
                  <a:pt x="1121877" y="171113"/>
                  <a:pt x="1122438" y="167697"/>
                  <a:pt x="1122999" y="164112"/>
                </a:cubicBezTo>
                <a:cubicBezTo>
                  <a:pt x="1121911" y="163772"/>
                  <a:pt x="1121350" y="163381"/>
                  <a:pt x="1120909" y="163483"/>
                </a:cubicBezTo>
                <a:cubicBezTo>
                  <a:pt x="1119583" y="163806"/>
                  <a:pt x="1118309" y="164333"/>
                  <a:pt x="1117018" y="164792"/>
                </a:cubicBezTo>
                <a:cubicBezTo>
                  <a:pt x="1118683" y="163619"/>
                  <a:pt x="1120262" y="161614"/>
                  <a:pt x="1122030" y="161427"/>
                </a:cubicBezTo>
                <a:cubicBezTo>
                  <a:pt x="1135182" y="160000"/>
                  <a:pt x="1148351" y="158572"/>
                  <a:pt x="1161537" y="157961"/>
                </a:cubicBezTo>
                <a:cubicBezTo>
                  <a:pt x="1166193" y="157740"/>
                  <a:pt x="1172055" y="154664"/>
                  <a:pt x="1175743" y="161036"/>
                </a:cubicBezTo>
                <a:cubicBezTo>
                  <a:pt x="1176185" y="161801"/>
                  <a:pt x="1178988" y="161461"/>
                  <a:pt x="1180637" y="161223"/>
                </a:cubicBezTo>
                <a:cubicBezTo>
                  <a:pt x="1188147" y="160170"/>
                  <a:pt x="1195624" y="158963"/>
                  <a:pt x="1203814" y="157706"/>
                </a:cubicBezTo>
                <a:cubicBezTo>
                  <a:pt x="1200585" y="154868"/>
                  <a:pt x="1201877" y="153067"/>
                  <a:pt x="1204765" y="151843"/>
                </a:cubicBezTo>
                <a:cubicBezTo>
                  <a:pt x="1208063" y="150450"/>
                  <a:pt x="1217544" y="150977"/>
                  <a:pt x="1222829" y="153917"/>
                </a:cubicBezTo>
                <a:cubicBezTo>
                  <a:pt x="1218631" y="154375"/>
                  <a:pt x="1214435" y="154817"/>
                  <a:pt x="1209286" y="155378"/>
                </a:cubicBezTo>
                <a:cubicBezTo>
                  <a:pt x="1211852" y="158674"/>
                  <a:pt x="1214842" y="157451"/>
                  <a:pt x="1217255" y="157978"/>
                </a:cubicBezTo>
                <a:lnTo>
                  <a:pt x="1217272" y="157995"/>
                </a:lnTo>
                <a:cubicBezTo>
                  <a:pt x="1216898" y="162990"/>
                  <a:pt x="1211495" y="160493"/>
                  <a:pt x="1209167" y="163619"/>
                </a:cubicBezTo>
                <a:cubicBezTo>
                  <a:pt x="1209404" y="164554"/>
                  <a:pt x="1209371" y="166627"/>
                  <a:pt x="1210119" y="166967"/>
                </a:cubicBezTo>
                <a:cubicBezTo>
                  <a:pt x="1216932" y="170059"/>
                  <a:pt x="1223406" y="174069"/>
                  <a:pt x="1231562" y="169566"/>
                </a:cubicBezTo>
                <a:cubicBezTo>
                  <a:pt x="1236779" y="166695"/>
                  <a:pt x="1242947" y="167103"/>
                  <a:pt x="1248844" y="170654"/>
                </a:cubicBezTo>
                <a:cubicBezTo>
                  <a:pt x="1249047" y="167833"/>
                  <a:pt x="1249184" y="165743"/>
                  <a:pt x="1249370" y="163126"/>
                </a:cubicBezTo>
                <a:cubicBezTo>
                  <a:pt x="1245292" y="162753"/>
                  <a:pt x="1241198" y="162396"/>
                  <a:pt x="1236626" y="161988"/>
                </a:cubicBezTo>
                <a:cubicBezTo>
                  <a:pt x="1239277" y="154392"/>
                  <a:pt x="1249286" y="161461"/>
                  <a:pt x="1251630" y="153713"/>
                </a:cubicBezTo>
                <a:cubicBezTo>
                  <a:pt x="1247366" y="149278"/>
                  <a:pt x="1241877" y="147748"/>
                  <a:pt x="1235742" y="148037"/>
                </a:cubicBezTo>
                <a:cubicBezTo>
                  <a:pt x="1225326" y="148513"/>
                  <a:pt x="1214876" y="149889"/>
                  <a:pt x="1204511" y="149396"/>
                </a:cubicBezTo>
                <a:cubicBezTo>
                  <a:pt x="1193347" y="148870"/>
                  <a:pt x="1182659" y="151028"/>
                  <a:pt x="1171784" y="152421"/>
                </a:cubicBezTo>
                <a:cubicBezTo>
                  <a:pt x="1167382" y="152982"/>
                  <a:pt x="1162863" y="153288"/>
                  <a:pt x="1158445" y="153033"/>
                </a:cubicBezTo>
                <a:cubicBezTo>
                  <a:pt x="1150407" y="152591"/>
                  <a:pt x="1142370" y="151878"/>
                  <a:pt x="1134383" y="150824"/>
                </a:cubicBezTo>
                <a:cubicBezTo>
                  <a:pt x="1129796" y="150229"/>
                  <a:pt x="1125802" y="148207"/>
                  <a:pt x="1124935" y="142379"/>
                </a:cubicBezTo>
                <a:cubicBezTo>
                  <a:pt x="1130390" y="141920"/>
                  <a:pt x="1135590" y="141376"/>
                  <a:pt x="1140807" y="141070"/>
                </a:cubicBezTo>
                <a:cubicBezTo>
                  <a:pt x="1144443" y="140867"/>
                  <a:pt x="1147638" y="140850"/>
                  <a:pt x="1150390" y="144673"/>
                </a:cubicBezTo>
                <a:cubicBezTo>
                  <a:pt x="1152939" y="148241"/>
                  <a:pt x="1157425" y="148275"/>
                  <a:pt x="1160959" y="145047"/>
                </a:cubicBezTo>
                <a:cubicBezTo>
                  <a:pt x="1166550" y="139915"/>
                  <a:pt x="1172225" y="139524"/>
                  <a:pt x="1179617" y="140459"/>
                </a:cubicBezTo>
                <a:cubicBezTo>
                  <a:pt x="1188946" y="141631"/>
                  <a:pt x="1198751" y="141121"/>
                  <a:pt x="1207739" y="136839"/>
                </a:cubicBezTo>
                <a:cubicBezTo>
                  <a:pt x="1208963" y="136261"/>
                  <a:pt x="1210458" y="136126"/>
                  <a:pt x="1211852" y="135990"/>
                </a:cubicBezTo>
                <a:cubicBezTo>
                  <a:pt x="1221792" y="135072"/>
                  <a:pt x="1231732" y="133526"/>
                  <a:pt x="1241690" y="133458"/>
                </a:cubicBezTo>
                <a:cubicBezTo>
                  <a:pt x="1262047" y="133305"/>
                  <a:pt x="1282404" y="133968"/>
                  <a:pt x="1302743" y="134290"/>
                </a:cubicBezTo>
                <a:cubicBezTo>
                  <a:pt x="1303304" y="134307"/>
                  <a:pt x="1303916" y="134256"/>
                  <a:pt x="1304426" y="134443"/>
                </a:cubicBezTo>
                <a:cubicBezTo>
                  <a:pt x="1313652" y="137468"/>
                  <a:pt x="1323304" y="136703"/>
                  <a:pt x="1332752" y="137655"/>
                </a:cubicBezTo>
                <a:cubicBezTo>
                  <a:pt x="1340603" y="138454"/>
                  <a:pt x="1348385" y="140136"/>
                  <a:pt x="1356235" y="140391"/>
                </a:cubicBezTo>
                <a:cubicBezTo>
                  <a:pt x="1362896" y="140612"/>
                  <a:pt x="1369608" y="139354"/>
                  <a:pt x="1376830" y="138691"/>
                </a:cubicBezTo>
                <a:cubicBezTo>
                  <a:pt x="1377102" y="136635"/>
                  <a:pt x="1377357" y="134817"/>
                  <a:pt x="1377680" y="132404"/>
                </a:cubicBezTo>
                <a:cubicBezTo>
                  <a:pt x="1379124" y="132710"/>
                  <a:pt x="1380704" y="133033"/>
                  <a:pt x="1382846" y="133475"/>
                </a:cubicBezTo>
                <a:cubicBezTo>
                  <a:pt x="1381146" y="128105"/>
                  <a:pt x="1377476" y="129380"/>
                  <a:pt x="1373873" y="129329"/>
                </a:cubicBezTo>
                <a:cubicBezTo>
                  <a:pt x="1373482" y="131215"/>
                  <a:pt x="1373126" y="132999"/>
                  <a:pt x="1372888" y="134103"/>
                </a:cubicBezTo>
                <a:cubicBezTo>
                  <a:pt x="1365377" y="134103"/>
                  <a:pt x="1358343" y="134290"/>
                  <a:pt x="1351358" y="133985"/>
                </a:cubicBezTo>
                <a:cubicBezTo>
                  <a:pt x="1349456" y="133899"/>
                  <a:pt x="1347620" y="132336"/>
                  <a:pt x="1344936" y="131062"/>
                </a:cubicBezTo>
                <a:cubicBezTo>
                  <a:pt x="1350798" y="126933"/>
                  <a:pt x="1356235" y="128768"/>
                  <a:pt x="1361316" y="128258"/>
                </a:cubicBezTo>
                <a:cubicBezTo>
                  <a:pt x="1362675" y="128122"/>
                  <a:pt x="1364681" y="128904"/>
                  <a:pt x="1365343" y="128241"/>
                </a:cubicBezTo>
                <a:cubicBezTo>
                  <a:pt x="1371410" y="122158"/>
                  <a:pt x="1377578" y="126253"/>
                  <a:pt x="1383967" y="127340"/>
                </a:cubicBezTo>
                <a:cubicBezTo>
                  <a:pt x="1388504" y="128105"/>
                  <a:pt x="1393346" y="127154"/>
                  <a:pt x="1398053" y="126780"/>
                </a:cubicBezTo>
                <a:cubicBezTo>
                  <a:pt x="1400279" y="126610"/>
                  <a:pt x="1402557" y="125454"/>
                  <a:pt x="1404663" y="125743"/>
                </a:cubicBezTo>
                <a:cubicBezTo>
                  <a:pt x="1409829" y="126440"/>
                  <a:pt x="1413907" y="124945"/>
                  <a:pt x="1416728" y="120612"/>
                </a:cubicBezTo>
                <a:cubicBezTo>
                  <a:pt x="1422625" y="125573"/>
                  <a:pt x="1422625" y="125573"/>
                  <a:pt x="1428096" y="124435"/>
                </a:cubicBezTo>
                <a:cubicBezTo>
                  <a:pt x="1424647" y="116635"/>
                  <a:pt x="1420756" y="114545"/>
                  <a:pt x="1412769" y="115922"/>
                </a:cubicBezTo>
                <a:cubicBezTo>
                  <a:pt x="1411562" y="116126"/>
                  <a:pt x="1410186" y="115650"/>
                  <a:pt x="1408963" y="115259"/>
                </a:cubicBezTo>
                <a:cubicBezTo>
                  <a:pt x="1406023" y="114341"/>
                  <a:pt x="1403134" y="113288"/>
                  <a:pt x="1401316" y="112676"/>
                </a:cubicBezTo>
                <a:cubicBezTo>
                  <a:pt x="1399328" y="114613"/>
                  <a:pt x="1397969" y="117077"/>
                  <a:pt x="1396609" y="117077"/>
                </a:cubicBezTo>
                <a:cubicBezTo>
                  <a:pt x="1390543" y="117111"/>
                  <a:pt x="1384205" y="118216"/>
                  <a:pt x="1378699" y="114188"/>
                </a:cubicBezTo>
                <a:cubicBezTo>
                  <a:pt x="1377900" y="113594"/>
                  <a:pt x="1376303" y="114053"/>
                  <a:pt x="1375063" y="114087"/>
                </a:cubicBezTo>
                <a:cubicBezTo>
                  <a:pt x="1373788" y="114137"/>
                  <a:pt x="1371648" y="114766"/>
                  <a:pt x="1371376" y="114273"/>
                </a:cubicBezTo>
                <a:cubicBezTo>
                  <a:pt x="1368385" y="109193"/>
                  <a:pt x="1363440" y="111130"/>
                  <a:pt x="1359192" y="110518"/>
                </a:cubicBezTo>
                <a:cubicBezTo>
                  <a:pt x="1355624" y="110008"/>
                  <a:pt x="1352055" y="108462"/>
                  <a:pt x="1348572" y="108683"/>
                </a:cubicBezTo>
                <a:cubicBezTo>
                  <a:pt x="1342573" y="109057"/>
                  <a:pt x="1336389" y="105794"/>
                  <a:pt x="1330475" y="109974"/>
                </a:cubicBezTo>
                <a:cubicBezTo>
                  <a:pt x="1328691" y="111232"/>
                  <a:pt x="1325632" y="110688"/>
                  <a:pt x="1323168" y="112115"/>
                </a:cubicBezTo>
                <a:cubicBezTo>
                  <a:pt x="1335420" y="112115"/>
                  <a:pt x="1347671" y="112115"/>
                  <a:pt x="1359922" y="112115"/>
                </a:cubicBezTo>
                <a:cubicBezTo>
                  <a:pt x="1355963" y="116958"/>
                  <a:pt x="1350696" y="116024"/>
                  <a:pt x="1346091" y="115939"/>
                </a:cubicBezTo>
                <a:cubicBezTo>
                  <a:pt x="1332039" y="115667"/>
                  <a:pt x="1318020" y="114341"/>
                  <a:pt x="1303984" y="114070"/>
                </a:cubicBezTo>
                <a:cubicBezTo>
                  <a:pt x="1293941" y="113866"/>
                  <a:pt x="1283882" y="114902"/>
                  <a:pt x="1273840" y="114936"/>
                </a:cubicBezTo>
                <a:cubicBezTo>
                  <a:pt x="1267502" y="114953"/>
                  <a:pt x="1261180" y="114121"/>
                  <a:pt x="1254231" y="113628"/>
                </a:cubicBezTo>
                <a:cubicBezTo>
                  <a:pt x="1258920" y="111759"/>
                  <a:pt x="1262743" y="110246"/>
                  <a:pt x="1266567" y="108717"/>
                </a:cubicBezTo>
                <a:cubicBezTo>
                  <a:pt x="1266720" y="108819"/>
                  <a:pt x="1266889" y="108921"/>
                  <a:pt x="1267043" y="109023"/>
                </a:cubicBezTo>
                <a:cubicBezTo>
                  <a:pt x="1266873" y="108921"/>
                  <a:pt x="1266703" y="108836"/>
                  <a:pt x="1266533" y="108734"/>
                </a:cubicBezTo>
                <a:cubicBezTo>
                  <a:pt x="1266329" y="108547"/>
                  <a:pt x="1266091" y="108156"/>
                  <a:pt x="1265921" y="108190"/>
                </a:cubicBezTo>
                <a:cubicBezTo>
                  <a:pt x="1262845" y="108581"/>
                  <a:pt x="1259498" y="110025"/>
                  <a:pt x="1256813" y="109210"/>
                </a:cubicBezTo>
                <a:cubicBezTo>
                  <a:pt x="1253772" y="108292"/>
                  <a:pt x="1250594" y="109006"/>
                  <a:pt x="1248368" y="108411"/>
                </a:cubicBezTo>
                <a:cubicBezTo>
                  <a:pt x="1240874" y="106389"/>
                  <a:pt x="1231886" y="106695"/>
                  <a:pt x="1226771" y="98471"/>
                </a:cubicBezTo>
                <a:cubicBezTo>
                  <a:pt x="1227366" y="98046"/>
                  <a:pt x="1228181" y="97111"/>
                  <a:pt x="1228538" y="97264"/>
                </a:cubicBezTo>
                <a:cubicBezTo>
                  <a:pt x="1238173" y="101444"/>
                  <a:pt x="1249013" y="97757"/>
                  <a:pt x="1258631" y="101869"/>
                </a:cubicBezTo>
                <a:cubicBezTo>
                  <a:pt x="1259022" y="102039"/>
                  <a:pt x="1259668" y="101665"/>
                  <a:pt x="1260178" y="101461"/>
                </a:cubicBezTo>
                <a:cubicBezTo>
                  <a:pt x="1266652" y="98759"/>
                  <a:pt x="1273211" y="99371"/>
                  <a:pt x="1280058" y="100000"/>
                </a:cubicBezTo>
                <a:cubicBezTo>
                  <a:pt x="1289167" y="100832"/>
                  <a:pt x="1298411" y="100204"/>
                  <a:pt x="1308300" y="100204"/>
                </a:cubicBezTo>
                <a:cubicBezTo>
                  <a:pt x="1307654" y="97111"/>
                  <a:pt x="1307230" y="95055"/>
                  <a:pt x="1306805" y="93016"/>
                </a:cubicBezTo>
                <a:cubicBezTo>
                  <a:pt x="1307230" y="92676"/>
                  <a:pt x="1307620" y="92064"/>
                  <a:pt x="1308062" y="92031"/>
                </a:cubicBezTo>
                <a:cubicBezTo>
                  <a:pt x="1328334" y="90212"/>
                  <a:pt x="1349931" y="91300"/>
                  <a:pt x="1354995" y="94732"/>
                </a:cubicBezTo>
                <a:cubicBezTo>
                  <a:pt x="1351426" y="96635"/>
                  <a:pt x="1348130" y="98386"/>
                  <a:pt x="1344426" y="100374"/>
                </a:cubicBezTo>
                <a:cubicBezTo>
                  <a:pt x="1356932" y="104027"/>
                  <a:pt x="1357357" y="104010"/>
                  <a:pt x="1363423" y="100221"/>
                </a:cubicBezTo>
                <a:lnTo>
                  <a:pt x="1363389" y="100255"/>
                </a:lnTo>
                <a:cubicBezTo>
                  <a:pt x="1365802" y="102124"/>
                  <a:pt x="1368147" y="104044"/>
                  <a:pt x="1370628" y="105811"/>
                </a:cubicBezTo>
                <a:cubicBezTo>
                  <a:pt x="1372327" y="107018"/>
                  <a:pt x="1374179" y="107986"/>
                  <a:pt x="1377068" y="109736"/>
                </a:cubicBezTo>
                <a:cubicBezTo>
                  <a:pt x="1376881" y="106525"/>
                  <a:pt x="1376779" y="104843"/>
                  <a:pt x="1376643" y="102277"/>
                </a:cubicBezTo>
                <a:cubicBezTo>
                  <a:pt x="1379158" y="102939"/>
                  <a:pt x="1380960" y="103330"/>
                  <a:pt x="1382709" y="103908"/>
                </a:cubicBezTo>
                <a:cubicBezTo>
                  <a:pt x="1390865" y="106644"/>
                  <a:pt x="1394027" y="104707"/>
                  <a:pt x="1394995" y="95701"/>
                </a:cubicBezTo>
                <a:cubicBezTo>
                  <a:pt x="1397289" y="95480"/>
                  <a:pt x="1399702" y="95259"/>
                  <a:pt x="1402709" y="94970"/>
                </a:cubicBezTo>
                <a:cubicBezTo>
                  <a:pt x="1402964" y="97859"/>
                  <a:pt x="1403168" y="100204"/>
                  <a:pt x="1403338" y="102294"/>
                </a:cubicBezTo>
                <a:cubicBezTo>
                  <a:pt x="1410526" y="106134"/>
                  <a:pt x="1412327" y="99983"/>
                  <a:pt x="1415658" y="95684"/>
                </a:cubicBezTo>
                <a:cubicBezTo>
                  <a:pt x="1419226" y="100561"/>
                  <a:pt x="1422251" y="106525"/>
                  <a:pt x="1429336" y="101087"/>
                </a:cubicBezTo>
                <a:cubicBezTo>
                  <a:pt x="1427671" y="100255"/>
                  <a:pt x="1425938" y="99405"/>
                  <a:pt x="1423627" y="98267"/>
                </a:cubicBezTo>
                <a:cubicBezTo>
                  <a:pt x="1429813" y="95089"/>
                  <a:pt x="1435301" y="96295"/>
                  <a:pt x="1440790" y="97043"/>
                </a:cubicBezTo>
                <a:cubicBezTo>
                  <a:pt x="1445241" y="97638"/>
                  <a:pt x="1449727" y="98046"/>
                  <a:pt x="1454213" y="98453"/>
                </a:cubicBezTo>
                <a:cubicBezTo>
                  <a:pt x="1467399" y="99660"/>
                  <a:pt x="1480602" y="100815"/>
                  <a:pt x="1493789" y="102005"/>
                </a:cubicBezTo>
                <a:cubicBezTo>
                  <a:pt x="1499396" y="102515"/>
                  <a:pt x="1505004" y="103279"/>
                  <a:pt x="1510611" y="103483"/>
                </a:cubicBezTo>
                <a:cubicBezTo>
                  <a:pt x="1516830" y="103721"/>
                  <a:pt x="1522862" y="103466"/>
                  <a:pt x="1528453" y="107408"/>
                </a:cubicBezTo>
                <a:cubicBezTo>
                  <a:pt x="1532106" y="109974"/>
                  <a:pt x="1536558" y="109329"/>
                  <a:pt x="1540381" y="105556"/>
                </a:cubicBezTo>
                <a:cubicBezTo>
                  <a:pt x="1542047" y="117060"/>
                  <a:pt x="1552922" y="110841"/>
                  <a:pt x="1557510" y="116058"/>
                </a:cubicBezTo>
                <a:cubicBezTo>
                  <a:pt x="1562199" y="111351"/>
                  <a:pt x="1563610" y="110399"/>
                  <a:pt x="1570747" y="116126"/>
                </a:cubicBezTo>
                <a:cubicBezTo>
                  <a:pt x="1578818" y="110161"/>
                  <a:pt x="1587450" y="120238"/>
                  <a:pt x="1596456" y="115072"/>
                </a:cubicBezTo>
                <a:cubicBezTo>
                  <a:pt x="1594723" y="114036"/>
                  <a:pt x="1593346" y="113220"/>
                  <a:pt x="1591494" y="112115"/>
                </a:cubicBezTo>
                <a:cubicBezTo>
                  <a:pt x="1600041" y="110008"/>
                  <a:pt x="1616609" y="112353"/>
                  <a:pt x="1619923" y="114868"/>
                </a:cubicBezTo>
                <a:cubicBezTo>
                  <a:pt x="1624782" y="114868"/>
                  <a:pt x="1627977" y="114494"/>
                  <a:pt x="1631070" y="114936"/>
                </a:cubicBezTo>
                <a:cubicBezTo>
                  <a:pt x="1642233" y="116533"/>
                  <a:pt x="1653346" y="118419"/>
                  <a:pt x="1664493" y="120136"/>
                </a:cubicBezTo>
                <a:cubicBezTo>
                  <a:pt x="1666159" y="120391"/>
                  <a:pt x="1668045" y="120832"/>
                  <a:pt x="1669540" y="120340"/>
                </a:cubicBezTo>
                <a:cubicBezTo>
                  <a:pt x="1675997" y="118233"/>
                  <a:pt x="1682352" y="121835"/>
                  <a:pt x="1689115" y="119966"/>
                </a:cubicBezTo>
                <a:cubicBezTo>
                  <a:pt x="1693414" y="118793"/>
                  <a:pt x="1698801" y="122073"/>
                  <a:pt x="1703797" y="122753"/>
                </a:cubicBezTo>
                <a:cubicBezTo>
                  <a:pt x="1712445" y="123925"/>
                  <a:pt x="1721146" y="124690"/>
                  <a:pt x="1729846" y="125454"/>
                </a:cubicBezTo>
                <a:cubicBezTo>
                  <a:pt x="1731766" y="125624"/>
                  <a:pt x="1734060" y="125692"/>
                  <a:pt x="1735657" y="124826"/>
                </a:cubicBezTo>
                <a:cubicBezTo>
                  <a:pt x="1743270" y="120713"/>
                  <a:pt x="1750610" y="121376"/>
                  <a:pt x="1758291" y="124724"/>
                </a:cubicBezTo>
                <a:cubicBezTo>
                  <a:pt x="1760738" y="125794"/>
                  <a:pt x="1763813" y="125539"/>
                  <a:pt x="1766618" y="125590"/>
                </a:cubicBezTo>
                <a:cubicBezTo>
                  <a:pt x="1779617" y="125794"/>
                  <a:pt x="1792208" y="128241"/>
                  <a:pt x="1804884" y="131147"/>
                </a:cubicBezTo>
                <a:cubicBezTo>
                  <a:pt x="1818733" y="134307"/>
                  <a:pt x="1832956" y="135803"/>
                  <a:pt x="1847636" y="138114"/>
                </a:cubicBezTo>
                <a:cubicBezTo>
                  <a:pt x="1845173" y="133186"/>
                  <a:pt x="1842267" y="131419"/>
                  <a:pt x="1837849" y="133169"/>
                </a:cubicBezTo>
                <a:cubicBezTo>
                  <a:pt x="1834230" y="128241"/>
                  <a:pt x="1828317" y="128938"/>
                  <a:pt x="1823354" y="127460"/>
                </a:cubicBezTo>
                <a:cubicBezTo>
                  <a:pt x="1820143" y="126491"/>
                  <a:pt x="1816677" y="126440"/>
                  <a:pt x="1813380" y="125760"/>
                </a:cubicBezTo>
                <a:cubicBezTo>
                  <a:pt x="1811341" y="125352"/>
                  <a:pt x="1809387" y="124554"/>
                  <a:pt x="1806804" y="123738"/>
                </a:cubicBezTo>
                <a:cubicBezTo>
                  <a:pt x="1810083" y="118623"/>
                  <a:pt x="1813958" y="121767"/>
                  <a:pt x="1817900" y="121580"/>
                </a:cubicBezTo>
                <a:cubicBezTo>
                  <a:pt x="1813346" y="116788"/>
                  <a:pt x="1808061" y="118522"/>
                  <a:pt x="1803406" y="117706"/>
                </a:cubicBezTo>
                <a:cubicBezTo>
                  <a:pt x="1798801" y="116907"/>
                  <a:pt x="1794264" y="115735"/>
                  <a:pt x="1789692" y="114715"/>
                </a:cubicBezTo>
                <a:cubicBezTo>
                  <a:pt x="1789557" y="114104"/>
                  <a:pt x="1789404" y="113492"/>
                  <a:pt x="1789268" y="112880"/>
                </a:cubicBezTo>
                <a:cubicBezTo>
                  <a:pt x="1791052" y="112183"/>
                  <a:pt x="1792972" y="110637"/>
                  <a:pt x="1794603" y="110909"/>
                </a:cubicBezTo>
                <a:cubicBezTo>
                  <a:pt x="1805971" y="112829"/>
                  <a:pt x="1817305" y="115038"/>
                  <a:pt x="1828606" y="117298"/>
                </a:cubicBezTo>
                <a:cubicBezTo>
                  <a:pt x="1835793" y="118742"/>
                  <a:pt x="1842964" y="120357"/>
                  <a:pt x="1850083" y="122056"/>
                </a:cubicBezTo>
                <a:cubicBezTo>
                  <a:pt x="1855334" y="123313"/>
                  <a:pt x="1858545" y="120374"/>
                  <a:pt x="1862199" y="117094"/>
                </a:cubicBezTo>
                <a:cubicBezTo>
                  <a:pt x="1861536" y="118963"/>
                  <a:pt x="1860874" y="120849"/>
                  <a:pt x="1860245" y="122668"/>
                </a:cubicBezTo>
                <a:cubicBezTo>
                  <a:pt x="1865410" y="125794"/>
                  <a:pt x="1867620" y="120646"/>
                  <a:pt x="1872004" y="119133"/>
                </a:cubicBezTo>
                <a:cubicBezTo>
                  <a:pt x="1871783" y="121342"/>
                  <a:pt x="1871613" y="122940"/>
                  <a:pt x="1871358" y="125607"/>
                </a:cubicBezTo>
                <a:cubicBezTo>
                  <a:pt x="1878597" y="127884"/>
                  <a:pt x="1886414" y="129176"/>
                  <a:pt x="1895198" y="129634"/>
                </a:cubicBezTo>
                <a:cubicBezTo>
                  <a:pt x="1897084" y="135259"/>
                  <a:pt x="1903541" y="135259"/>
                  <a:pt x="1908673" y="135463"/>
                </a:cubicBezTo>
                <a:cubicBezTo>
                  <a:pt x="1919735" y="135922"/>
                  <a:pt x="1929336" y="140085"/>
                  <a:pt x="1939327" y="144061"/>
                </a:cubicBezTo>
                <a:cubicBezTo>
                  <a:pt x="1950237" y="148394"/>
                  <a:pt x="1961791" y="151130"/>
                  <a:pt x="1973346" y="153848"/>
                </a:cubicBezTo>
                <a:cubicBezTo>
                  <a:pt x="1968231" y="147697"/>
                  <a:pt x="1960772" y="145981"/>
                  <a:pt x="1954111" y="142906"/>
                </a:cubicBezTo>
                <a:cubicBezTo>
                  <a:pt x="1943643" y="138080"/>
                  <a:pt x="1932989" y="133662"/>
                  <a:pt x="1922522" y="128836"/>
                </a:cubicBezTo>
                <a:cubicBezTo>
                  <a:pt x="1920024" y="127680"/>
                  <a:pt x="1917917" y="125641"/>
                  <a:pt x="1915640" y="124010"/>
                </a:cubicBezTo>
                <a:lnTo>
                  <a:pt x="1915606" y="124044"/>
                </a:lnTo>
                <a:cubicBezTo>
                  <a:pt x="1918902" y="123126"/>
                  <a:pt x="1921893" y="123330"/>
                  <a:pt x="1925376" y="124384"/>
                </a:cubicBezTo>
                <a:cubicBezTo>
                  <a:pt x="1934672" y="127154"/>
                  <a:pt x="1944102" y="131028"/>
                  <a:pt x="1955793" y="126406"/>
                </a:cubicBezTo>
                <a:cubicBezTo>
                  <a:pt x="1949608" y="124078"/>
                  <a:pt x="1944442" y="122668"/>
                  <a:pt x="1939786" y="120255"/>
                </a:cubicBezTo>
                <a:cubicBezTo>
                  <a:pt x="1931885" y="116160"/>
                  <a:pt x="1922488" y="114494"/>
                  <a:pt x="1916898" y="105964"/>
                </a:cubicBezTo>
                <a:cubicBezTo>
                  <a:pt x="1926770" y="108479"/>
                  <a:pt x="1936643" y="110977"/>
                  <a:pt x="1947789" y="113815"/>
                </a:cubicBezTo>
                <a:cubicBezTo>
                  <a:pt x="1943847" y="104809"/>
                  <a:pt x="1932377" y="107629"/>
                  <a:pt x="1928894" y="97944"/>
                </a:cubicBezTo>
                <a:cubicBezTo>
                  <a:pt x="1933295" y="98488"/>
                  <a:pt x="1936371" y="98861"/>
                  <a:pt x="1939429" y="99252"/>
                </a:cubicBezTo>
                <a:cubicBezTo>
                  <a:pt x="1939599" y="98844"/>
                  <a:pt x="1939752" y="98436"/>
                  <a:pt x="1939922" y="98012"/>
                </a:cubicBezTo>
                <a:cubicBezTo>
                  <a:pt x="1928095" y="93373"/>
                  <a:pt x="1916252" y="88751"/>
                  <a:pt x="1902505" y="83364"/>
                </a:cubicBezTo>
                <a:cubicBezTo>
                  <a:pt x="1907263" y="82022"/>
                  <a:pt x="1909965" y="81240"/>
                  <a:pt x="1914009" y="80102"/>
                </a:cubicBezTo>
                <a:cubicBezTo>
                  <a:pt x="1909370" y="77366"/>
                  <a:pt x="1905683" y="75208"/>
                  <a:pt x="1902012" y="73033"/>
                </a:cubicBezTo>
                <a:cubicBezTo>
                  <a:pt x="1906549" y="73594"/>
                  <a:pt x="1911086" y="74155"/>
                  <a:pt x="1915623" y="74732"/>
                </a:cubicBezTo>
                <a:cubicBezTo>
                  <a:pt x="1916609" y="75174"/>
                  <a:pt x="1917611" y="75616"/>
                  <a:pt x="1918597" y="76058"/>
                </a:cubicBezTo>
                <a:cubicBezTo>
                  <a:pt x="1918682" y="75735"/>
                  <a:pt x="1918784" y="75412"/>
                  <a:pt x="1918868" y="75106"/>
                </a:cubicBezTo>
                <a:cubicBezTo>
                  <a:pt x="1917764" y="74987"/>
                  <a:pt x="1916677" y="74885"/>
                  <a:pt x="1915589" y="74766"/>
                </a:cubicBezTo>
                <a:cubicBezTo>
                  <a:pt x="1912225" y="73407"/>
                  <a:pt x="1908928" y="71810"/>
                  <a:pt x="1905462" y="70824"/>
                </a:cubicBezTo>
                <a:cubicBezTo>
                  <a:pt x="1904595" y="70586"/>
                  <a:pt x="1903184" y="72268"/>
                  <a:pt x="1902029" y="73067"/>
                </a:cubicBezTo>
                <a:cubicBezTo>
                  <a:pt x="1897271" y="70195"/>
                  <a:pt x="1892496" y="67324"/>
                  <a:pt x="1887739" y="64435"/>
                </a:cubicBezTo>
                <a:cubicBezTo>
                  <a:pt x="1887857" y="64044"/>
                  <a:pt x="1887977" y="63653"/>
                  <a:pt x="1888095" y="63245"/>
                </a:cubicBezTo>
                <a:cubicBezTo>
                  <a:pt x="1893686" y="64469"/>
                  <a:pt x="1899293" y="65675"/>
                  <a:pt x="1904884" y="66933"/>
                </a:cubicBezTo>
                <a:cubicBezTo>
                  <a:pt x="1911205" y="68360"/>
                  <a:pt x="1917560" y="69635"/>
                  <a:pt x="1923813" y="71351"/>
                </a:cubicBezTo>
                <a:cubicBezTo>
                  <a:pt x="1928418" y="72625"/>
                  <a:pt x="1932887" y="74409"/>
                  <a:pt x="1937339" y="76143"/>
                </a:cubicBezTo>
                <a:cubicBezTo>
                  <a:pt x="1942301" y="78080"/>
                  <a:pt x="1946889" y="80425"/>
                  <a:pt x="1952752" y="78878"/>
                </a:cubicBezTo>
                <a:cubicBezTo>
                  <a:pt x="1955623" y="78131"/>
                  <a:pt x="1959293" y="79932"/>
                  <a:pt x="1962488" y="80900"/>
                </a:cubicBezTo>
                <a:cubicBezTo>
                  <a:pt x="1968911" y="82855"/>
                  <a:pt x="1975266" y="85030"/>
                  <a:pt x="1983032" y="87578"/>
                </a:cubicBezTo>
                <a:cubicBezTo>
                  <a:pt x="1976014" y="80340"/>
                  <a:pt x="1968282" y="76856"/>
                  <a:pt x="1959769" y="74715"/>
                </a:cubicBezTo>
                <a:lnTo>
                  <a:pt x="1959820" y="74749"/>
                </a:lnTo>
                <a:cubicBezTo>
                  <a:pt x="1958665" y="74172"/>
                  <a:pt x="1957526" y="73594"/>
                  <a:pt x="1956371" y="73016"/>
                </a:cubicBezTo>
                <a:cubicBezTo>
                  <a:pt x="1956371" y="73016"/>
                  <a:pt x="1956421" y="73050"/>
                  <a:pt x="1956421" y="73050"/>
                </a:cubicBezTo>
                <a:cubicBezTo>
                  <a:pt x="1954706" y="72472"/>
                  <a:pt x="1952989" y="71894"/>
                  <a:pt x="1951273" y="71317"/>
                </a:cubicBezTo>
                <a:cubicBezTo>
                  <a:pt x="1951273" y="71317"/>
                  <a:pt x="1951324" y="71351"/>
                  <a:pt x="1951324" y="71351"/>
                </a:cubicBezTo>
                <a:cubicBezTo>
                  <a:pt x="1944799" y="68700"/>
                  <a:pt x="1938274" y="66083"/>
                  <a:pt x="1931783" y="63415"/>
                </a:cubicBezTo>
                <a:cubicBezTo>
                  <a:pt x="1929319" y="62396"/>
                  <a:pt x="1926906" y="61240"/>
                  <a:pt x="1923236" y="59609"/>
                </a:cubicBezTo>
                <a:cubicBezTo>
                  <a:pt x="1925462" y="58199"/>
                  <a:pt x="1926498" y="57043"/>
                  <a:pt x="1927093" y="57230"/>
                </a:cubicBezTo>
                <a:cubicBezTo>
                  <a:pt x="1934026" y="59473"/>
                  <a:pt x="1940891" y="61920"/>
                  <a:pt x="1947773" y="64333"/>
                </a:cubicBezTo>
                <a:cubicBezTo>
                  <a:pt x="1949098" y="64792"/>
                  <a:pt x="1950355" y="65556"/>
                  <a:pt x="1951715" y="65845"/>
                </a:cubicBezTo>
                <a:cubicBezTo>
                  <a:pt x="1961196" y="67816"/>
                  <a:pt x="1969931" y="71657"/>
                  <a:pt x="1978834" y="75378"/>
                </a:cubicBezTo>
                <a:cubicBezTo>
                  <a:pt x="1993006" y="81308"/>
                  <a:pt x="2005767" y="89363"/>
                  <a:pt x="2018800" y="97332"/>
                </a:cubicBezTo>
                <a:cubicBezTo>
                  <a:pt x="2027687" y="102770"/>
                  <a:pt x="2033754" y="110042"/>
                  <a:pt x="2040585" y="117213"/>
                </a:cubicBezTo>
                <a:cubicBezTo>
                  <a:pt x="2045088" y="121954"/>
                  <a:pt x="2051510" y="124979"/>
                  <a:pt x="2057373" y="128258"/>
                </a:cubicBezTo>
                <a:cubicBezTo>
                  <a:pt x="2061537" y="130586"/>
                  <a:pt x="2066175" y="132030"/>
                  <a:pt x="2071035" y="134070"/>
                </a:cubicBezTo>
                <a:cubicBezTo>
                  <a:pt x="2072514" y="132659"/>
                  <a:pt x="2074025" y="131198"/>
                  <a:pt x="2075844" y="129465"/>
                </a:cubicBezTo>
                <a:cubicBezTo>
                  <a:pt x="2077679" y="131062"/>
                  <a:pt x="2079752" y="132251"/>
                  <a:pt x="2080908" y="134036"/>
                </a:cubicBezTo>
                <a:cubicBezTo>
                  <a:pt x="2081978" y="135684"/>
                  <a:pt x="2083048" y="138437"/>
                  <a:pt x="2082369" y="139830"/>
                </a:cubicBezTo>
                <a:cubicBezTo>
                  <a:pt x="2081417" y="141750"/>
                  <a:pt x="2078954" y="143789"/>
                  <a:pt x="2076880" y="144095"/>
                </a:cubicBezTo>
                <a:cubicBezTo>
                  <a:pt x="2073703" y="144571"/>
                  <a:pt x="2070304" y="143636"/>
                  <a:pt x="2066923" y="143279"/>
                </a:cubicBezTo>
                <a:cubicBezTo>
                  <a:pt x="2069879" y="151147"/>
                  <a:pt x="2080686" y="156397"/>
                  <a:pt x="2092156" y="155480"/>
                </a:cubicBezTo>
                <a:cubicBezTo>
                  <a:pt x="2093720" y="163313"/>
                  <a:pt x="2098155" y="168768"/>
                  <a:pt x="2106209" y="170841"/>
                </a:cubicBezTo>
                <a:cubicBezTo>
                  <a:pt x="2107841" y="171266"/>
                  <a:pt x="2109931" y="171640"/>
                  <a:pt x="2110797" y="172795"/>
                </a:cubicBezTo>
                <a:cubicBezTo>
                  <a:pt x="2112378" y="174885"/>
                  <a:pt x="2114145" y="177621"/>
                  <a:pt x="2114009" y="179966"/>
                </a:cubicBezTo>
                <a:cubicBezTo>
                  <a:pt x="2113907" y="181682"/>
                  <a:pt x="2111120" y="183772"/>
                  <a:pt x="2109081" y="184724"/>
                </a:cubicBezTo>
                <a:cubicBezTo>
                  <a:pt x="2106311" y="185998"/>
                  <a:pt x="2103048" y="186168"/>
                  <a:pt x="2100109" y="187120"/>
                </a:cubicBezTo>
                <a:cubicBezTo>
                  <a:pt x="2098698" y="187578"/>
                  <a:pt x="2097543" y="188768"/>
                  <a:pt x="2096744" y="190858"/>
                </a:cubicBezTo>
                <a:cubicBezTo>
                  <a:pt x="2097985" y="190790"/>
                  <a:pt x="2099225" y="190637"/>
                  <a:pt x="2100449" y="190671"/>
                </a:cubicBezTo>
                <a:cubicBezTo>
                  <a:pt x="2108333" y="190892"/>
                  <a:pt x="2112276" y="195395"/>
                  <a:pt x="2108690" y="202056"/>
                </a:cubicBezTo>
                <a:cubicBezTo>
                  <a:pt x="2105309" y="208343"/>
                  <a:pt x="2106124" y="212897"/>
                  <a:pt x="2111392" y="218436"/>
                </a:cubicBezTo>
                <a:cubicBezTo>
                  <a:pt x="2108146" y="218436"/>
                  <a:pt x="2106311" y="218369"/>
                  <a:pt x="2104493" y="218453"/>
                </a:cubicBezTo>
                <a:cubicBezTo>
                  <a:pt x="2102658" y="218538"/>
                  <a:pt x="2100840" y="218793"/>
                  <a:pt x="2097900" y="219082"/>
                </a:cubicBezTo>
                <a:cubicBezTo>
                  <a:pt x="2104255" y="228275"/>
                  <a:pt x="2115895" y="226712"/>
                  <a:pt x="2122828" y="234528"/>
                </a:cubicBezTo>
                <a:cubicBezTo>
                  <a:pt x="2118648" y="235990"/>
                  <a:pt x="2115198" y="237213"/>
                  <a:pt x="2111018" y="238674"/>
                </a:cubicBezTo>
                <a:cubicBezTo>
                  <a:pt x="2115317" y="246049"/>
                  <a:pt x="2121026" y="250433"/>
                  <a:pt x="2127314" y="254103"/>
                </a:cubicBezTo>
                <a:cubicBezTo>
                  <a:pt x="2123779" y="259490"/>
                  <a:pt x="2123779" y="259490"/>
                  <a:pt x="2115402" y="259677"/>
                </a:cubicBezTo>
                <a:cubicBezTo>
                  <a:pt x="2120092" y="264129"/>
                  <a:pt x="2124017" y="268819"/>
                  <a:pt x="2130593" y="270195"/>
                </a:cubicBezTo>
                <a:cubicBezTo>
                  <a:pt x="2132700" y="270637"/>
                  <a:pt x="2134434" y="272812"/>
                  <a:pt x="2136336" y="274188"/>
                </a:cubicBezTo>
                <a:cubicBezTo>
                  <a:pt x="2136235" y="274817"/>
                  <a:pt x="2136133" y="275463"/>
                  <a:pt x="2136031" y="276091"/>
                </a:cubicBezTo>
                <a:cubicBezTo>
                  <a:pt x="2131324" y="277298"/>
                  <a:pt x="2126600" y="278521"/>
                  <a:pt x="2120958" y="279966"/>
                </a:cubicBezTo>
                <a:cubicBezTo>
                  <a:pt x="2122607" y="282820"/>
                  <a:pt x="2123898" y="285063"/>
                  <a:pt x="2125275" y="287425"/>
                </a:cubicBezTo>
                <a:cubicBezTo>
                  <a:pt x="2123813" y="288496"/>
                  <a:pt x="2122335" y="289583"/>
                  <a:pt x="2120738" y="290739"/>
                </a:cubicBezTo>
                <a:cubicBezTo>
                  <a:pt x="2122946" y="293118"/>
                  <a:pt x="2128826" y="292149"/>
                  <a:pt x="2127076" y="296329"/>
                </a:cubicBezTo>
                <a:cubicBezTo>
                  <a:pt x="2125138" y="300951"/>
                  <a:pt x="2136710" y="303568"/>
                  <a:pt x="2127840" y="308139"/>
                </a:cubicBezTo>
                <a:cubicBezTo>
                  <a:pt x="2129489" y="309668"/>
                  <a:pt x="2131001" y="311079"/>
                  <a:pt x="2132989" y="312914"/>
                </a:cubicBezTo>
                <a:cubicBezTo>
                  <a:pt x="2130186" y="314545"/>
                  <a:pt x="2128061" y="315769"/>
                  <a:pt x="2125495" y="317264"/>
                </a:cubicBezTo>
                <a:cubicBezTo>
                  <a:pt x="2126702" y="319422"/>
                  <a:pt x="2127857" y="321512"/>
                  <a:pt x="2129166" y="323874"/>
                </a:cubicBezTo>
                <a:cubicBezTo>
                  <a:pt x="2134450" y="315854"/>
                  <a:pt x="2136558" y="315786"/>
                  <a:pt x="2143321" y="322413"/>
                </a:cubicBezTo>
                <a:cubicBezTo>
                  <a:pt x="2145631" y="324672"/>
                  <a:pt x="2148401" y="326474"/>
                  <a:pt x="2151086" y="328581"/>
                </a:cubicBezTo>
                <a:cubicBezTo>
                  <a:pt x="2141009" y="335497"/>
                  <a:pt x="2141009" y="335497"/>
                  <a:pt x="2138494" y="345794"/>
                </a:cubicBezTo>
                <a:cubicBezTo>
                  <a:pt x="2139922" y="347323"/>
                  <a:pt x="2141519" y="349040"/>
                  <a:pt x="2143779" y="351452"/>
                </a:cubicBezTo>
                <a:cubicBezTo>
                  <a:pt x="2141094" y="352370"/>
                  <a:pt x="2139259" y="352999"/>
                  <a:pt x="2136115" y="354069"/>
                </a:cubicBezTo>
                <a:cubicBezTo>
                  <a:pt x="2142283" y="357264"/>
                  <a:pt x="2147433" y="359932"/>
                  <a:pt x="2153210" y="362922"/>
                </a:cubicBezTo>
                <a:cubicBezTo>
                  <a:pt x="2152088" y="365301"/>
                  <a:pt x="2151052" y="367476"/>
                  <a:pt x="2149863" y="369974"/>
                </a:cubicBezTo>
                <a:cubicBezTo>
                  <a:pt x="2154841" y="375836"/>
                  <a:pt x="2161536" y="378521"/>
                  <a:pt x="2170423" y="378028"/>
                </a:cubicBezTo>
                <a:cubicBezTo>
                  <a:pt x="2169523" y="380051"/>
                  <a:pt x="2168656" y="381342"/>
                  <a:pt x="2168384" y="382752"/>
                </a:cubicBezTo>
                <a:cubicBezTo>
                  <a:pt x="2168096" y="384248"/>
                  <a:pt x="2167806" y="386202"/>
                  <a:pt x="2168520" y="387357"/>
                </a:cubicBezTo>
                <a:cubicBezTo>
                  <a:pt x="2170899" y="391232"/>
                  <a:pt x="2175843" y="393339"/>
                  <a:pt x="2175215" y="399422"/>
                </a:cubicBezTo>
                <a:cubicBezTo>
                  <a:pt x="2175045" y="401002"/>
                  <a:pt x="2179701" y="403092"/>
                  <a:pt x="2182148" y="404961"/>
                </a:cubicBezTo>
                <a:cubicBezTo>
                  <a:pt x="2179191" y="413797"/>
                  <a:pt x="2169114" y="412472"/>
                  <a:pt x="2162488" y="418674"/>
                </a:cubicBezTo>
                <a:cubicBezTo>
                  <a:pt x="2167008" y="420050"/>
                  <a:pt x="2170746" y="421172"/>
                  <a:pt x="2176065" y="422786"/>
                </a:cubicBezTo>
                <a:cubicBezTo>
                  <a:pt x="2168164" y="427153"/>
                  <a:pt x="2161859" y="431418"/>
                  <a:pt x="2153312" y="431928"/>
                </a:cubicBezTo>
                <a:cubicBezTo>
                  <a:pt x="2155215" y="438555"/>
                  <a:pt x="2161315" y="438198"/>
                  <a:pt x="2165971" y="440696"/>
                </a:cubicBezTo>
                <a:cubicBezTo>
                  <a:pt x="2167671" y="436992"/>
                  <a:pt x="2169234" y="433593"/>
                  <a:pt x="2171120" y="429515"/>
                </a:cubicBezTo>
                <a:cubicBezTo>
                  <a:pt x="2178426" y="435446"/>
                  <a:pt x="2167637" y="437791"/>
                  <a:pt x="2171392" y="443500"/>
                </a:cubicBezTo>
                <a:cubicBezTo>
                  <a:pt x="2174230" y="444095"/>
                  <a:pt x="2178648" y="445029"/>
                  <a:pt x="2184663" y="446304"/>
                </a:cubicBezTo>
                <a:cubicBezTo>
                  <a:pt x="2178750" y="452013"/>
                  <a:pt x="2171613" y="449957"/>
                  <a:pt x="2166107" y="453423"/>
                </a:cubicBezTo>
                <a:cubicBezTo>
                  <a:pt x="2164866" y="450977"/>
                  <a:pt x="2163915" y="449057"/>
                  <a:pt x="2162930" y="447119"/>
                </a:cubicBezTo>
                <a:cubicBezTo>
                  <a:pt x="2162641" y="447459"/>
                  <a:pt x="2162233" y="447765"/>
                  <a:pt x="2162063" y="448190"/>
                </a:cubicBezTo>
                <a:cubicBezTo>
                  <a:pt x="2160279" y="452608"/>
                  <a:pt x="2160754" y="456465"/>
                  <a:pt x="2165309" y="459609"/>
                </a:cubicBezTo>
                <a:cubicBezTo>
                  <a:pt x="2170168" y="459014"/>
                  <a:pt x="2173074" y="449634"/>
                  <a:pt x="2180330" y="455395"/>
                </a:cubicBezTo>
                <a:cubicBezTo>
                  <a:pt x="2179361" y="459999"/>
                  <a:pt x="2175351" y="460866"/>
                  <a:pt x="2172122" y="461733"/>
                </a:cubicBezTo>
                <a:cubicBezTo>
                  <a:pt x="2167314" y="463041"/>
                  <a:pt x="2165750" y="467017"/>
                  <a:pt x="2163321" y="470382"/>
                </a:cubicBezTo>
                <a:cubicBezTo>
                  <a:pt x="2162878" y="471010"/>
                  <a:pt x="2162420" y="472319"/>
                  <a:pt x="2162742" y="472693"/>
                </a:cubicBezTo>
                <a:cubicBezTo>
                  <a:pt x="2166668" y="477468"/>
                  <a:pt x="2161723" y="479643"/>
                  <a:pt x="2159956" y="482310"/>
                </a:cubicBezTo>
                <a:cubicBezTo>
                  <a:pt x="2162624" y="486610"/>
                  <a:pt x="2165156" y="490688"/>
                  <a:pt x="2167891" y="495106"/>
                </a:cubicBezTo>
                <a:cubicBezTo>
                  <a:pt x="2165172" y="497077"/>
                  <a:pt x="2163439" y="498317"/>
                  <a:pt x="2161367" y="499813"/>
                </a:cubicBezTo>
                <a:cubicBezTo>
                  <a:pt x="2164798" y="502956"/>
                  <a:pt x="2172088" y="501563"/>
                  <a:pt x="2170118" y="509005"/>
                </a:cubicBezTo>
                <a:cubicBezTo>
                  <a:pt x="2174348" y="507884"/>
                  <a:pt x="2177509" y="507051"/>
                  <a:pt x="2180686" y="506219"/>
                </a:cubicBezTo>
                <a:lnTo>
                  <a:pt x="2180652" y="506185"/>
                </a:lnTo>
                <a:cubicBezTo>
                  <a:pt x="2178648" y="510688"/>
                  <a:pt x="2176506" y="515021"/>
                  <a:pt x="2170457" y="514698"/>
                </a:cubicBezTo>
                <a:cubicBezTo>
                  <a:pt x="2170270" y="514103"/>
                  <a:pt x="2170100" y="513525"/>
                  <a:pt x="2170423" y="514613"/>
                </a:cubicBezTo>
                <a:cubicBezTo>
                  <a:pt x="2169777" y="513678"/>
                  <a:pt x="2170134" y="514188"/>
                  <a:pt x="2170474" y="514681"/>
                </a:cubicBezTo>
                <a:cubicBezTo>
                  <a:pt x="2166192" y="520067"/>
                  <a:pt x="2165206" y="527374"/>
                  <a:pt x="2159735" y="532217"/>
                </a:cubicBezTo>
                <a:cubicBezTo>
                  <a:pt x="2158205" y="533559"/>
                  <a:pt x="2158902" y="537400"/>
                  <a:pt x="2158494" y="540628"/>
                </a:cubicBezTo>
                <a:cubicBezTo>
                  <a:pt x="2161961" y="540628"/>
                  <a:pt x="2164578" y="540628"/>
                  <a:pt x="2168911" y="540628"/>
                </a:cubicBezTo>
                <a:cubicBezTo>
                  <a:pt x="2166345" y="544044"/>
                  <a:pt x="2164255" y="546202"/>
                  <a:pt x="2162980" y="548750"/>
                </a:cubicBezTo>
                <a:cubicBezTo>
                  <a:pt x="2161825" y="551061"/>
                  <a:pt x="2160652" y="554018"/>
                  <a:pt x="2161129" y="556363"/>
                </a:cubicBezTo>
                <a:cubicBezTo>
                  <a:pt x="2162233" y="561885"/>
                  <a:pt x="2165513" y="563075"/>
                  <a:pt x="2170220" y="559745"/>
                </a:cubicBezTo>
                <a:cubicBezTo>
                  <a:pt x="2173312" y="557553"/>
                  <a:pt x="2175640" y="556992"/>
                  <a:pt x="2178546" y="560577"/>
                </a:cubicBezTo>
                <a:cubicBezTo>
                  <a:pt x="2174264" y="567578"/>
                  <a:pt x="2167246" y="570722"/>
                  <a:pt x="2160024" y="573016"/>
                </a:cubicBezTo>
                <a:cubicBezTo>
                  <a:pt x="2157900" y="582463"/>
                  <a:pt x="2165036" y="589158"/>
                  <a:pt x="2165954" y="597434"/>
                </a:cubicBezTo>
                <a:cubicBezTo>
                  <a:pt x="2167637" y="597230"/>
                  <a:pt x="2169336" y="597009"/>
                  <a:pt x="2172292" y="596635"/>
                </a:cubicBezTo>
                <a:cubicBezTo>
                  <a:pt x="2170797" y="599099"/>
                  <a:pt x="2170236" y="600713"/>
                  <a:pt x="2169114" y="601699"/>
                </a:cubicBezTo>
                <a:cubicBezTo>
                  <a:pt x="2165275" y="605097"/>
                  <a:pt x="2163032" y="608750"/>
                  <a:pt x="2164051" y="614307"/>
                </a:cubicBezTo>
                <a:cubicBezTo>
                  <a:pt x="2164425" y="616329"/>
                  <a:pt x="2162420" y="618810"/>
                  <a:pt x="2161434" y="621223"/>
                </a:cubicBezTo>
                <a:cubicBezTo>
                  <a:pt x="2164391" y="629073"/>
                  <a:pt x="2172258" y="627187"/>
                  <a:pt x="2179497" y="628665"/>
                </a:cubicBezTo>
                <a:cubicBezTo>
                  <a:pt x="2175011" y="633831"/>
                  <a:pt x="2170627" y="634001"/>
                  <a:pt x="2165835" y="632948"/>
                </a:cubicBezTo>
                <a:cubicBezTo>
                  <a:pt x="2158291" y="631282"/>
                  <a:pt x="2151647" y="633083"/>
                  <a:pt x="2145852" y="639099"/>
                </a:cubicBezTo>
                <a:cubicBezTo>
                  <a:pt x="2149659" y="639099"/>
                  <a:pt x="2153465" y="639099"/>
                  <a:pt x="2157883" y="639099"/>
                </a:cubicBezTo>
                <a:cubicBezTo>
                  <a:pt x="2153431" y="645114"/>
                  <a:pt x="2149539" y="650348"/>
                  <a:pt x="2145445" y="655870"/>
                </a:cubicBezTo>
                <a:cubicBezTo>
                  <a:pt x="2155674" y="659473"/>
                  <a:pt x="2155674" y="659473"/>
                  <a:pt x="2160670" y="652030"/>
                </a:cubicBezTo>
                <a:cubicBezTo>
                  <a:pt x="2161808" y="650331"/>
                  <a:pt x="2161808" y="650331"/>
                  <a:pt x="2166107" y="650144"/>
                </a:cubicBezTo>
                <a:cubicBezTo>
                  <a:pt x="2166753" y="654800"/>
                  <a:pt x="2158784" y="656057"/>
                  <a:pt x="2161553" y="662123"/>
                </a:cubicBezTo>
                <a:cubicBezTo>
                  <a:pt x="2164373" y="660475"/>
                  <a:pt x="2166922" y="658980"/>
                  <a:pt x="2169591" y="657417"/>
                </a:cubicBezTo>
                <a:cubicBezTo>
                  <a:pt x="2173855" y="661121"/>
                  <a:pt x="2171613" y="665352"/>
                  <a:pt x="2171969" y="670840"/>
                </a:cubicBezTo>
                <a:cubicBezTo>
                  <a:pt x="2169404" y="668665"/>
                  <a:pt x="2168096" y="666915"/>
                  <a:pt x="2166396" y="666286"/>
                </a:cubicBezTo>
                <a:cubicBezTo>
                  <a:pt x="2164493" y="665590"/>
                  <a:pt x="2161468" y="665046"/>
                  <a:pt x="2160329" y="666032"/>
                </a:cubicBezTo>
                <a:cubicBezTo>
                  <a:pt x="2159157" y="667051"/>
                  <a:pt x="2159225" y="670093"/>
                  <a:pt x="2159599" y="672081"/>
                </a:cubicBezTo>
                <a:cubicBezTo>
                  <a:pt x="2159956" y="673916"/>
                  <a:pt x="2161621" y="675445"/>
                  <a:pt x="2162369" y="677263"/>
                </a:cubicBezTo>
                <a:cubicBezTo>
                  <a:pt x="2162844" y="678402"/>
                  <a:pt x="2162674" y="679795"/>
                  <a:pt x="2162930" y="682378"/>
                </a:cubicBezTo>
                <a:cubicBezTo>
                  <a:pt x="2159769" y="680509"/>
                  <a:pt x="2157645" y="679252"/>
                  <a:pt x="2154502" y="677400"/>
                </a:cubicBezTo>
                <a:cubicBezTo>
                  <a:pt x="2155028" y="684910"/>
                  <a:pt x="2162335" y="685930"/>
                  <a:pt x="2164340" y="692404"/>
                </a:cubicBezTo>
                <a:cubicBezTo>
                  <a:pt x="2164085" y="694120"/>
                  <a:pt x="2163592" y="697366"/>
                  <a:pt x="2162980" y="701563"/>
                </a:cubicBezTo>
                <a:cubicBezTo>
                  <a:pt x="2166107" y="700492"/>
                  <a:pt x="2168333" y="699744"/>
                  <a:pt x="2170559" y="698980"/>
                </a:cubicBezTo>
                <a:cubicBezTo>
                  <a:pt x="2172666" y="702599"/>
                  <a:pt x="2175317" y="703568"/>
                  <a:pt x="2177985" y="701410"/>
                </a:cubicBezTo>
                <a:cubicBezTo>
                  <a:pt x="2179259" y="700373"/>
                  <a:pt x="2180007" y="698725"/>
                  <a:pt x="2181094" y="697433"/>
                </a:cubicBezTo>
                <a:cubicBezTo>
                  <a:pt x="2186940" y="690416"/>
                  <a:pt x="2192802" y="683398"/>
                  <a:pt x="2199412" y="675513"/>
                </a:cubicBezTo>
                <a:cubicBezTo>
                  <a:pt x="2201570" y="680934"/>
                  <a:pt x="2198682" y="682514"/>
                  <a:pt x="2196422" y="684366"/>
                </a:cubicBezTo>
                <a:cubicBezTo>
                  <a:pt x="2194298" y="686117"/>
                  <a:pt x="2192208" y="687901"/>
                  <a:pt x="2189268" y="690365"/>
                </a:cubicBezTo>
                <a:cubicBezTo>
                  <a:pt x="2192887" y="690772"/>
                  <a:pt x="2195215" y="691044"/>
                  <a:pt x="2199667" y="691537"/>
                </a:cubicBezTo>
                <a:cubicBezTo>
                  <a:pt x="2194926" y="693763"/>
                  <a:pt x="2192020" y="695122"/>
                  <a:pt x="2189132" y="696482"/>
                </a:cubicBezTo>
                <a:cubicBezTo>
                  <a:pt x="2188622" y="696125"/>
                  <a:pt x="2188130" y="695751"/>
                  <a:pt x="2189046" y="696414"/>
                </a:cubicBezTo>
                <a:cubicBezTo>
                  <a:pt x="2187959" y="696074"/>
                  <a:pt x="2188571" y="696261"/>
                  <a:pt x="2189166" y="696448"/>
                </a:cubicBezTo>
                <a:cubicBezTo>
                  <a:pt x="2191494" y="703092"/>
                  <a:pt x="2184918" y="705607"/>
                  <a:pt x="2182437" y="709855"/>
                </a:cubicBezTo>
                <a:cubicBezTo>
                  <a:pt x="2181468" y="711520"/>
                  <a:pt x="2176999" y="711146"/>
                  <a:pt x="2174127" y="711333"/>
                </a:cubicBezTo>
                <a:cubicBezTo>
                  <a:pt x="2165325" y="714460"/>
                  <a:pt x="2169166" y="722922"/>
                  <a:pt x="2167024" y="729345"/>
                </a:cubicBezTo>
                <a:cubicBezTo>
                  <a:pt x="2168639" y="729345"/>
                  <a:pt x="2170440" y="729345"/>
                  <a:pt x="2172921" y="729345"/>
                </a:cubicBezTo>
                <a:cubicBezTo>
                  <a:pt x="2172122" y="733678"/>
                  <a:pt x="2173380" y="736873"/>
                  <a:pt x="2178069" y="738113"/>
                </a:cubicBezTo>
                <a:cubicBezTo>
                  <a:pt x="2178817" y="738317"/>
                  <a:pt x="2178970" y="740764"/>
                  <a:pt x="2179412" y="742174"/>
                </a:cubicBezTo>
                <a:cubicBezTo>
                  <a:pt x="2177900" y="742276"/>
                  <a:pt x="2175979" y="743024"/>
                  <a:pt x="2174977" y="742361"/>
                </a:cubicBezTo>
                <a:cubicBezTo>
                  <a:pt x="2171137" y="739863"/>
                  <a:pt x="2167569" y="737960"/>
                  <a:pt x="2163660" y="742089"/>
                </a:cubicBezTo>
                <a:cubicBezTo>
                  <a:pt x="2164221" y="744417"/>
                  <a:pt x="2164798" y="746779"/>
                  <a:pt x="2165377" y="749124"/>
                </a:cubicBezTo>
                <a:cubicBezTo>
                  <a:pt x="2165377" y="749124"/>
                  <a:pt x="2165393" y="749107"/>
                  <a:pt x="2165393" y="749107"/>
                </a:cubicBezTo>
                <a:cubicBezTo>
                  <a:pt x="2162674" y="749226"/>
                  <a:pt x="2159956" y="749498"/>
                  <a:pt x="2157237" y="749430"/>
                </a:cubicBezTo>
                <a:cubicBezTo>
                  <a:pt x="2155470" y="749396"/>
                  <a:pt x="2153635" y="749090"/>
                  <a:pt x="2151953" y="748529"/>
                </a:cubicBezTo>
                <a:cubicBezTo>
                  <a:pt x="2149709" y="747782"/>
                  <a:pt x="2147569" y="746677"/>
                  <a:pt x="2144289" y="745250"/>
                </a:cubicBezTo>
                <a:cubicBezTo>
                  <a:pt x="2146107" y="750925"/>
                  <a:pt x="2148622" y="752913"/>
                  <a:pt x="2153159" y="754494"/>
                </a:cubicBezTo>
                <a:cubicBezTo>
                  <a:pt x="2159786" y="756805"/>
                  <a:pt x="2165699" y="761155"/>
                  <a:pt x="2171935" y="764638"/>
                </a:cubicBezTo>
                <a:cubicBezTo>
                  <a:pt x="2169829" y="768886"/>
                  <a:pt x="2167212" y="767782"/>
                  <a:pt x="2164866" y="767289"/>
                </a:cubicBezTo>
                <a:cubicBezTo>
                  <a:pt x="2158035" y="765879"/>
                  <a:pt x="2151222" y="764349"/>
                  <a:pt x="2144407" y="762871"/>
                </a:cubicBezTo>
                <a:cubicBezTo>
                  <a:pt x="2140874" y="762106"/>
                  <a:pt x="2137169" y="761766"/>
                  <a:pt x="2133839" y="760475"/>
                </a:cubicBezTo>
                <a:cubicBezTo>
                  <a:pt x="2127517" y="757994"/>
                  <a:pt x="2121315" y="755632"/>
                  <a:pt x="2114382" y="757620"/>
                </a:cubicBezTo>
                <a:cubicBezTo>
                  <a:pt x="2113873" y="757247"/>
                  <a:pt x="2113363" y="756890"/>
                  <a:pt x="2114298" y="757552"/>
                </a:cubicBezTo>
                <a:cubicBezTo>
                  <a:pt x="2113193" y="757212"/>
                  <a:pt x="2113805" y="757399"/>
                  <a:pt x="2114400" y="757586"/>
                </a:cubicBezTo>
                <a:cubicBezTo>
                  <a:pt x="2114077" y="759455"/>
                  <a:pt x="2113754" y="761324"/>
                  <a:pt x="2113380" y="763483"/>
                </a:cubicBezTo>
                <a:cubicBezTo>
                  <a:pt x="2116676" y="764808"/>
                  <a:pt x="2119667" y="766303"/>
                  <a:pt x="2122828" y="767221"/>
                </a:cubicBezTo>
                <a:cubicBezTo>
                  <a:pt x="2126209" y="768206"/>
                  <a:pt x="2129607" y="769328"/>
                  <a:pt x="2132819" y="765947"/>
                </a:cubicBezTo>
                <a:cubicBezTo>
                  <a:pt x="2134994" y="763669"/>
                  <a:pt x="2137407" y="764230"/>
                  <a:pt x="2138171" y="767799"/>
                </a:cubicBezTo>
                <a:cubicBezTo>
                  <a:pt x="2137560" y="767986"/>
                  <a:pt x="2136965" y="768172"/>
                  <a:pt x="2138087" y="767833"/>
                </a:cubicBezTo>
                <a:cubicBezTo>
                  <a:pt x="2137135" y="768512"/>
                  <a:pt x="2137645" y="768138"/>
                  <a:pt x="2138155" y="767782"/>
                </a:cubicBezTo>
                <a:cubicBezTo>
                  <a:pt x="2145581" y="770976"/>
                  <a:pt x="2154671" y="769821"/>
                  <a:pt x="2162776" y="777297"/>
                </a:cubicBezTo>
                <a:cubicBezTo>
                  <a:pt x="2155606" y="777586"/>
                  <a:pt x="2150270" y="777790"/>
                  <a:pt x="2144952" y="777994"/>
                </a:cubicBezTo>
                <a:cubicBezTo>
                  <a:pt x="2143167" y="775479"/>
                  <a:pt x="2141604" y="772472"/>
                  <a:pt x="2137373" y="775428"/>
                </a:cubicBezTo>
                <a:cubicBezTo>
                  <a:pt x="2139905" y="776278"/>
                  <a:pt x="2142454" y="777110"/>
                  <a:pt x="2144986" y="777960"/>
                </a:cubicBezTo>
                <a:cubicBezTo>
                  <a:pt x="2150899" y="780203"/>
                  <a:pt x="2144934" y="785403"/>
                  <a:pt x="2149421" y="788971"/>
                </a:cubicBezTo>
                <a:cubicBezTo>
                  <a:pt x="2138528" y="791248"/>
                  <a:pt x="2130831" y="783041"/>
                  <a:pt x="2121213" y="785386"/>
                </a:cubicBezTo>
                <a:cubicBezTo>
                  <a:pt x="2121367" y="788784"/>
                  <a:pt x="2114875" y="792692"/>
                  <a:pt x="2122980" y="796108"/>
                </a:cubicBezTo>
                <a:cubicBezTo>
                  <a:pt x="2123864" y="794460"/>
                  <a:pt x="2124731" y="792845"/>
                  <a:pt x="2125563" y="791282"/>
                </a:cubicBezTo>
                <a:cubicBezTo>
                  <a:pt x="2129539" y="793270"/>
                  <a:pt x="2133482" y="795258"/>
                  <a:pt x="2138291" y="797671"/>
                </a:cubicBezTo>
                <a:cubicBezTo>
                  <a:pt x="2135929" y="799269"/>
                  <a:pt x="2134246" y="800390"/>
                  <a:pt x="2131426" y="802293"/>
                </a:cubicBezTo>
                <a:cubicBezTo>
                  <a:pt x="2134926" y="803466"/>
                  <a:pt x="2137645" y="804366"/>
                  <a:pt x="2140466" y="805301"/>
                </a:cubicBezTo>
                <a:cubicBezTo>
                  <a:pt x="2141009" y="812370"/>
                  <a:pt x="2142810" y="814001"/>
                  <a:pt x="2151358" y="814188"/>
                </a:cubicBezTo>
                <a:cubicBezTo>
                  <a:pt x="2150780" y="812828"/>
                  <a:pt x="2150627" y="811180"/>
                  <a:pt x="2149811" y="810755"/>
                </a:cubicBezTo>
                <a:cubicBezTo>
                  <a:pt x="2147331" y="809447"/>
                  <a:pt x="2147653" y="807442"/>
                  <a:pt x="2148367" y="805675"/>
                </a:cubicBezTo>
                <a:cubicBezTo>
                  <a:pt x="2152258" y="796125"/>
                  <a:pt x="2157849" y="787561"/>
                  <a:pt x="2163321" y="778946"/>
                </a:cubicBezTo>
                <a:cubicBezTo>
                  <a:pt x="2163915" y="779217"/>
                  <a:pt x="2164510" y="779489"/>
                  <a:pt x="2165122" y="779761"/>
                </a:cubicBezTo>
                <a:cubicBezTo>
                  <a:pt x="2164238" y="782157"/>
                  <a:pt x="2163473" y="784604"/>
                  <a:pt x="2162437" y="786915"/>
                </a:cubicBezTo>
                <a:cubicBezTo>
                  <a:pt x="2160381" y="791452"/>
                  <a:pt x="2156982" y="795513"/>
                  <a:pt x="2157883" y="801002"/>
                </a:cubicBezTo>
                <a:cubicBezTo>
                  <a:pt x="2157968" y="801528"/>
                  <a:pt x="2158019" y="802310"/>
                  <a:pt x="2157713" y="802633"/>
                </a:cubicBezTo>
                <a:cubicBezTo>
                  <a:pt x="2152344" y="808427"/>
                  <a:pt x="2154807" y="813729"/>
                  <a:pt x="2159718" y="819166"/>
                </a:cubicBezTo>
                <a:cubicBezTo>
                  <a:pt x="2153227" y="819659"/>
                  <a:pt x="2147671" y="819625"/>
                  <a:pt x="2142317" y="820628"/>
                </a:cubicBezTo>
                <a:cubicBezTo>
                  <a:pt x="2136829" y="821647"/>
                  <a:pt x="2132003" y="816108"/>
                  <a:pt x="2124527" y="819676"/>
                </a:cubicBezTo>
                <a:cubicBezTo>
                  <a:pt x="2133839" y="821427"/>
                  <a:pt x="2140992" y="823601"/>
                  <a:pt x="2146396" y="830653"/>
                </a:cubicBezTo>
                <a:cubicBezTo>
                  <a:pt x="2144102" y="831537"/>
                  <a:pt x="2142199" y="832267"/>
                  <a:pt x="2140720" y="832845"/>
                </a:cubicBezTo>
                <a:cubicBezTo>
                  <a:pt x="2141145" y="835020"/>
                  <a:pt x="2142505" y="837620"/>
                  <a:pt x="2141757" y="839269"/>
                </a:cubicBezTo>
                <a:cubicBezTo>
                  <a:pt x="2140822" y="841342"/>
                  <a:pt x="2138155" y="842633"/>
                  <a:pt x="2136235" y="844264"/>
                </a:cubicBezTo>
                <a:cubicBezTo>
                  <a:pt x="2137662" y="852913"/>
                  <a:pt x="2140092" y="860679"/>
                  <a:pt x="2151052" y="860509"/>
                </a:cubicBezTo>
                <a:cubicBezTo>
                  <a:pt x="2150508" y="865318"/>
                  <a:pt x="2147433" y="863635"/>
                  <a:pt x="2144340" y="863737"/>
                </a:cubicBezTo>
                <a:cubicBezTo>
                  <a:pt x="2147415" y="869022"/>
                  <a:pt x="2136506" y="873389"/>
                  <a:pt x="2145088" y="878504"/>
                </a:cubicBezTo>
                <a:cubicBezTo>
                  <a:pt x="2140364" y="883177"/>
                  <a:pt x="2135436" y="877960"/>
                  <a:pt x="2131477" y="880798"/>
                </a:cubicBezTo>
                <a:cubicBezTo>
                  <a:pt x="2132649" y="884876"/>
                  <a:pt x="2131545" y="889685"/>
                  <a:pt x="2137033" y="892319"/>
                </a:cubicBezTo>
                <a:cubicBezTo>
                  <a:pt x="2139141" y="893321"/>
                  <a:pt x="2139684" y="897603"/>
                  <a:pt x="2141672" y="902004"/>
                </a:cubicBezTo>
                <a:cubicBezTo>
                  <a:pt x="2137832" y="900662"/>
                  <a:pt x="2135300" y="899778"/>
                  <a:pt x="2132258" y="898708"/>
                </a:cubicBezTo>
                <a:cubicBezTo>
                  <a:pt x="2128078" y="903890"/>
                  <a:pt x="2123032" y="908716"/>
                  <a:pt x="2128130" y="916431"/>
                </a:cubicBezTo>
                <a:cubicBezTo>
                  <a:pt x="2125903" y="918844"/>
                  <a:pt x="2123864" y="921069"/>
                  <a:pt x="2121740" y="923381"/>
                </a:cubicBezTo>
                <a:cubicBezTo>
                  <a:pt x="2123915" y="931316"/>
                  <a:pt x="2129931" y="928291"/>
                  <a:pt x="2135759" y="927731"/>
                </a:cubicBezTo>
                <a:cubicBezTo>
                  <a:pt x="2132785" y="933270"/>
                  <a:pt x="2127449" y="935343"/>
                  <a:pt x="2124238" y="933576"/>
                </a:cubicBezTo>
                <a:cubicBezTo>
                  <a:pt x="2115538" y="928784"/>
                  <a:pt x="2110491" y="934324"/>
                  <a:pt x="2104527" y="938334"/>
                </a:cubicBezTo>
                <a:cubicBezTo>
                  <a:pt x="2100958" y="940747"/>
                  <a:pt x="2097221" y="942922"/>
                  <a:pt x="2092768" y="945691"/>
                </a:cubicBezTo>
                <a:cubicBezTo>
                  <a:pt x="2092785" y="945844"/>
                  <a:pt x="2092887" y="947136"/>
                  <a:pt x="2092955" y="947900"/>
                </a:cubicBezTo>
                <a:cubicBezTo>
                  <a:pt x="2096319" y="948053"/>
                  <a:pt x="2101247" y="947510"/>
                  <a:pt x="2101536" y="948410"/>
                </a:cubicBezTo>
                <a:cubicBezTo>
                  <a:pt x="2102896" y="952794"/>
                  <a:pt x="2108928" y="955785"/>
                  <a:pt x="2105903" y="961511"/>
                </a:cubicBezTo>
                <a:lnTo>
                  <a:pt x="2105937" y="961477"/>
                </a:lnTo>
                <a:cubicBezTo>
                  <a:pt x="2103014" y="960577"/>
                  <a:pt x="2100092" y="959676"/>
                  <a:pt x="2096574" y="958572"/>
                </a:cubicBezTo>
                <a:cubicBezTo>
                  <a:pt x="2095708" y="961443"/>
                  <a:pt x="2094926" y="964009"/>
                  <a:pt x="2094111" y="966728"/>
                </a:cubicBezTo>
                <a:cubicBezTo>
                  <a:pt x="2097135" y="968648"/>
                  <a:pt x="2099616" y="970211"/>
                  <a:pt x="2103779" y="972845"/>
                </a:cubicBezTo>
                <a:cubicBezTo>
                  <a:pt x="2100398" y="973219"/>
                  <a:pt x="2098936" y="973644"/>
                  <a:pt x="2097577" y="973457"/>
                </a:cubicBezTo>
                <a:cubicBezTo>
                  <a:pt x="2095096" y="973134"/>
                  <a:pt x="2092564" y="971775"/>
                  <a:pt x="2090253" y="972132"/>
                </a:cubicBezTo>
                <a:cubicBezTo>
                  <a:pt x="2088673" y="972386"/>
                  <a:pt x="2087467" y="974850"/>
                  <a:pt x="2086090" y="976312"/>
                </a:cubicBezTo>
                <a:cubicBezTo>
                  <a:pt x="2087467" y="977433"/>
                  <a:pt x="2088724" y="979200"/>
                  <a:pt x="2090270" y="979506"/>
                </a:cubicBezTo>
                <a:cubicBezTo>
                  <a:pt x="2092530" y="979948"/>
                  <a:pt x="2095368" y="977875"/>
                  <a:pt x="2097033" y="981851"/>
                </a:cubicBezTo>
                <a:cubicBezTo>
                  <a:pt x="2095402" y="984383"/>
                  <a:pt x="2093618" y="987153"/>
                  <a:pt x="2091867" y="989888"/>
                </a:cubicBezTo>
                <a:cubicBezTo>
                  <a:pt x="2088044" y="988648"/>
                  <a:pt x="2084221" y="987136"/>
                  <a:pt x="2080245" y="986252"/>
                </a:cubicBezTo>
                <a:cubicBezTo>
                  <a:pt x="2078614" y="985878"/>
                  <a:pt x="2075300" y="986575"/>
                  <a:pt x="2075164" y="987272"/>
                </a:cubicBezTo>
                <a:cubicBezTo>
                  <a:pt x="2074773" y="989243"/>
                  <a:pt x="2074994" y="991911"/>
                  <a:pt x="2076133" y="993474"/>
                </a:cubicBezTo>
                <a:cubicBezTo>
                  <a:pt x="2077458" y="995292"/>
                  <a:pt x="2079990" y="996244"/>
                  <a:pt x="2081978" y="997569"/>
                </a:cubicBezTo>
                <a:cubicBezTo>
                  <a:pt x="2079769" y="1003160"/>
                  <a:pt x="2076574" y="997620"/>
                  <a:pt x="2073091" y="999319"/>
                </a:cubicBezTo>
                <a:cubicBezTo>
                  <a:pt x="2073210" y="1001460"/>
                  <a:pt x="2073346" y="1004009"/>
                  <a:pt x="2073482" y="1006541"/>
                </a:cubicBezTo>
                <a:cubicBezTo>
                  <a:pt x="2067092" y="1006456"/>
                  <a:pt x="2067092" y="1006456"/>
                  <a:pt x="2066821" y="999472"/>
                </a:cubicBezTo>
                <a:cubicBezTo>
                  <a:pt x="2065036" y="1001188"/>
                  <a:pt x="2062641" y="1003482"/>
                  <a:pt x="2060126" y="1005912"/>
                </a:cubicBezTo>
                <a:cubicBezTo>
                  <a:pt x="2065649" y="1008886"/>
                  <a:pt x="2055011" y="1014935"/>
                  <a:pt x="2063796" y="1018554"/>
                </a:cubicBezTo>
                <a:cubicBezTo>
                  <a:pt x="2059072" y="1021205"/>
                  <a:pt x="2056405" y="1023669"/>
                  <a:pt x="2053397" y="1024213"/>
                </a:cubicBezTo>
                <a:cubicBezTo>
                  <a:pt x="2044085" y="1025895"/>
                  <a:pt x="2037917" y="1030721"/>
                  <a:pt x="2034111" y="1039421"/>
                </a:cubicBezTo>
                <a:cubicBezTo>
                  <a:pt x="2032292" y="1043601"/>
                  <a:pt x="2029200" y="1047306"/>
                  <a:pt x="2026345" y="1050959"/>
                </a:cubicBezTo>
                <a:cubicBezTo>
                  <a:pt x="2024000" y="1053967"/>
                  <a:pt x="2019633" y="1054459"/>
                  <a:pt x="2014315" y="1052981"/>
                </a:cubicBezTo>
                <a:cubicBezTo>
                  <a:pt x="2011069" y="1057076"/>
                  <a:pt x="2008469" y="1061953"/>
                  <a:pt x="2004476" y="1064927"/>
                </a:cubicBezTo>
                <a:cubicBezTo>
                  <a:pt x="2000533" y="1067849"/>
                  <a:pt x="1995164" y="1068852"/>
                  <a:pt x="1989488" y="1071061"/>
                </a:cubicBezTo>
                <a:cubicBezTo>
                  <a:pt x="1991630" y="1072709"/>
                  <a:pt x="1993227" y="1073933"/>
                  <a:pt x="1994756" y="1075105"/>
                </a:cubicBezTo>
                <a:cubicBezTo>
                  <a:pt x="1996592" y="1084145"/>
                  <a:pt x="1990236" y="1087934"/>
                  <a:pt x="1983525" y="1092114"/>
                </a:cubicBezTo>
                <a:cubicBezTo>
                  <a:pt x="1982199" y="1091078"/>
                  <a:pt x="1980738" y="1089906"/>
                  <a:pt x="1978868" y="1088444"/>
                </a:cubicBezTo>
                <a:cubicBezTo>
                  <a:pt x="1977526" y="1090279"/>
                  <a:pt x="1976150" y="1092148"/>
                  <a:pt x="1973992" y="1095071"/>
                </a:cubicBezTo>
                <a:cubicBezTo>
                  <a:pt x="1972480" y="1091639"/>
                  <a:pt x="1971460" y="1089260"/>
                  <a:pt x="1970594" y="1087289"/>
                </a:cubicBezTo>
                <a:cubicBezTo>
                  <a:pt x="1965921" y="1092301"/>
                  <a:pt x="1961112" y="1097450"/>
                  <a:pt x="1955759" y="1103176"/>
                </a:cubicBezTo>
                <a:cubicBezTo>
                  <a:pt x="1956167" y="1104213"/>
                  <a:pt x="1956948" y="1106218"/>
                  <a:pt x="1957220" y="1106949"/>
                </a:cubicBezTo>
                <a:cubicBezTo>
                  <a:pt x="1953346" y="1113474"/>
                  <a:pt x="1950033" y="1119047"/>
                  <a:pt x="1945921" y="1125997"/>
                </a:cubicBezTo>
                <a:cubicBezTo>
                  <a:pt x="1949353" y="1124995"/>
                  <a:pt x="1951086" y="1124485"/>
                  <a:pt x="1954672" y="1123431"/>
                </a:cubicBezTo>
                <a:cubicBezTo>
                  <a:pt x="1950355" y="1130993"/>
                  <a:pt x="1950474" y="1138792"/>
                  <a:pt x="1943507" y="1145878"/>
                </a:cubicBezTo>
                <a:cubicBezTo>
                  <a:pt x="1942981" y="1141341"/>
                  <a:pt x="1942657" y="1138605"/>
                  <a:pt x="1942369" y="1136074"/>
                </a:cubicBezTo>
                <a:cubicBezTo>
                  <a:pt x="1936014" y="1139047"/>
                  <a:pt x="1935912" y="1141052"/>
                  <a:pt x="1942828" y="1149345"/>
                </a:cubicBezTo>
                <a:cubicBezTo>
                  <a:pt x="1941214" y="1152777"/>
                  <a:pt x="1939463" y="1156566"/>
                  <a:pt x="1937662" y="1160322"/>
                </a:cubicBezTo>
                <a:cubicBezTo>
                  <a:pt x="1934892" y="1166099"/>
                  <a:pt x="1932105" y="1171860"/>
                  <a:pt x="1929251" y="1177603"/>
                </a:cubicBezTo>
                <a:cubicBezTo>
                  <a:pt x="1928520" y="1179081"/>
                  <a:pt x="1927875" y="1180967"/>
                  <a:pt x="1926617" y="1181749"/>
                </a:cubicBezTo>
                <a:cubicBezTo>
                  <a:pt x="1921214" y="1185130"/>
                  <a:pt x="1915623" y="1188240"/>
                  <a:pt x="1910033" y="1191299"/>
                </a:cubicBezTo>
                <a:cubicBezTo>
                  <a:pt x="1907331" y="1192777"/>
                  <a:pt x="1905122" y="1192012"/>
                  <a:pt x="1903745" y="1189192"/>
                </a:cubicBezTo>
                <a:cubicBezTo>
                  <a:pt x="1905767" y="1188733"/>
                  <a:pt x="1909115" y="1189718"/>
                  <a:pt x="1907620" y="1184791"/>
                </a:cubicBezTo>
                <a:cubicBezTo>
                  <a:pt x="1906124" y="1186507"/>
                  <a:pt x="1904935" y="1187849"/>
                  <a:pt x="1903745" y="1189192"/>
                </a:cubicBezTo>
                <a:cubicBezTo>
                  <a:pt x="1902420" y="1189413"/>
                  <a:pt x="1901078" y="1189650"/>
                  <a:pt x="1898597" y="1190075"/>
                </a:cubicBezTo>
                <a:cubicBezTo>
                  <a:pt x="1900857" y="1192879"/>
                  <a:pt x="1902743" y="1194782"/>
                  <a:pt x="1904102" y="1197008"/>
                </a:cubicBezTo>
                <a:cubicBezTo>
                  <a:pt x="1906482" y="1200865"/>
                  <a:pt x="1905360" y="1202072"/>
                  <a:pt x="1901332" y="1205317"/>
                </a:cubicBezTo>
                <a:cubicBezTo>
                  <a:pt x="1897951" y="1208053"/>
                  <a:pt x="1895674" y="1212165"/>
                  <a:pt x="1892530" y="1216124"/>
                </a:cubicBezTo>
                <a:cubicBezTo>
                  <a:pt x="1893669" y="1220016"/>
                  <a:pt x="1895215" y="1223873"/>
                  <a:pt x="1902539" y="1221715"/>
                </a:cubicBezTo>
                <a:cubicBezTo>
                  <a:pt x="1902029" y="1222599"/>
                  <a:pt x="1901537" y="1223482"/>
                  <a:pt x="1901026" y="1224383"/>
                </a:cubicBezTo>
                <a:cubicBezTo>
                  <a:pt x="1898138" y="1224587"/>
                  <a:pt x="1895249" y="1224774"/>
                  <a:pt x="1891817" y="1225011"/>
                </a:cubicBezTo>
                <a:cubicBezTo>
                  <a:pt x="1889472" y="1219693"/>
                  <a:pt x="1887246" y="1214629"/>
                  <a:pt x="1885037" y="1209582"/>
                </a:cubicBezTo>
                <a:cubicBezTo>
                  <a:pt x="1888197" y="1206813"/>
                  <a:pt x="1888197" y="1206813"/>
                  <a:pt x="1885071" y="1202548"/>
                </a:cubicBezTo>
                <a:cubicBezTo>
                  <a:pt x="1885071" y="1205351"/>
                  <a:pt x="1885071" y="1207475"/>
                  <a:pt x="1885071" y="1209599"/>
                </a:cubicBezTo>
                <a:cubicBezTo>
                  <a:pt x="1883524" y="1211418"/>
                  <a:pt x="1881978" y="1213253"/>
                  <a:pt x="1880075" y="1215496"/>
                </a:cubicBezTo>
                <a:cubicBezTo>
                  <a:pt x="1882658" y="1217229"/>
                  <a:pt x="1884442" y="1218418"/>
                  <a:pt x="1886516" y="1219812"/>
                </a:cubicBezTo>
                <a:cubicBezTo>
                  <a:pt x="1885428" y="1225946"/>
                  <a:pt x="1880806" y="1228308"/>
                  <a:pt x="1874876" y="1230619"/>
                </a:cubicBezTo>
                <a:cubicBezTo>
                  <a:pt x="1876184" y="1232335"/>
                  <a:pt x="1877237" y="1233711"/>
                  <a:pt x="1878274" y="1235088"/>
                </a:cubicBezTo>
                <a:lnTo>
                  <a:pt x="1878240" y="1235054"/>
                </a:lnTo>
                <a:cubicBezTo>
                  <a:pt x="1883763" y="1241069"/>
                  <a:pt x="1885530" y="1241001"/>
                  <a:pt x="1892496" y="1234408"/>
                </a:cubicBezTo>
                <a:cubicBezTo>
                  <a:pt x="1891766" y="1233168"/>
                  <a:pt x="1891018" y="1231876"/>
                  <a:pt x="1890033" y="1230194"/>
                </a:cubicBezTo>
                <a:cubicBezTo>
                  <a:pt x="1894858" y="1229956"/>
                  <a:pt x="1898733" y="1231995"/>
                  <a:pt x="1898002" y="1236023"/>
                </a:cubicBezTo>
                <a:cubicBezTo>
                  <a:pt x="1897152" y="1240729"/>
                  <a:pt x="1899497" y="1243414"/>
                  <a:pt x="1901859" y="1246915"/>
                </a:cubicBezTo>
                <a:cubicBezTo>
                  <a:pt x="1899718" y="1249939"/>
                  <a:pt x="1897645" y="1252862"/>
                  <a:pt x="1895317" y="1256175"/>
                </a:cubicBezTo>
                <a:cubicBezTo>
                  <a:pt x="1891732" y="1255632"/>
                  <a:pt x="1888181" y="1255071"/>
                  <a:pt x="1885274" y="1254629"/>
                </a:cubicBezTo>
                <a:cubicBezTo>
                  <a:pt x="1880041" y="1259081"/>
                  <a:pt x="1874994" y="1263040"/>
                  <a:pt x="1870406" y="1267475"/>
                </a:cubicBezTo>
                <a:cubicBezTo>
                  <a:pt x="1869132" y="1268699"/>
                  <a:pt x="1868588" y="1271469"/>
                  <a:pt x="1868911" y="1273321"/>
                </a:cubicBezTo>
                <a:cubicBezTo>
                  <a:pt x="1869268" y="1275360"/>
                  <a:pt x="1870984" y="1277178"/>
                  <a:pt x="1872582" y="1279897"/>
                </a:cubicBezTo>
                <a:cubicBezTo>
                  <a:pt x="1869166" y="1281205"/>
                  <a:pt x="1865887" y="1282446"/>
                  <a:pt x="1862182" y="1283856"/>
                </a:cubicBezTo>
                <a:cubicBezTo>
                  <a:pt x="1861859" y="1288223"/>
                  <a:pt x="1861519" y="1292828"/>
                  <a:pt x="1861094" y="1298571"/>
                </a:cubicBezTo>
                <a:cubicBezTo>
                  <a:pt x="1863252" y="1300135"/>
                  <a:pt x="1866141" y="1302242"/>
                  <a:pt x="1869846" y="1304943"/>
                </a:cubicBezTo>
                <a:cubicBezTo>
                  <a:pt x="1869438" y="1297501"/>
                  <a:pt x="1875368" y="1297501"/>
                  <a:pt x="1879226" y="1295479"/>
                </a:cubicBezTo>
                <a:cubicBezTo>
                  <a:pt x="1880279" y="1294935"/>
                  <a:pt x="1882998" y="1296345"/>
                  <a:pt x="1884102" y="1297603"/>
                </a:cubicBezTo>
                <a:cubicBezTo>
                  <a:pt x="1884731" y="1298333"/>
                  <a:pt x="1884170" y="1301018"/>
                  <a:pt x="1883252" y="1302004"/>
                </a:cubicBezTo>
                <a:cubicBezTo>
                  <a:pt x="1879888" y="1305623"/>
                  <a:pt x="1876405" y="1309226"/>
                  <a:pt x="1872445" y="1312165"/>
                </a:cubicBezTo>
                <a:cubicBezTo>
                  <a:pt x="1871035" y="1313202"/>
                  <a:pt x="1868163" y="1312607"/>
                  <a:pt x="1866039" y="1312267"/>
                </a:cubicBezTo>
                <a:cubicBezTo>
                  <a:pt x="1861519" y="1311519"/>
                  <a:pt x="1858511" y="1313202"/>
                  <a:pt x="1856286" y="1317110"/>
                </a:cubicBezTo>
                <a:cubicBezTo>
                  <a:pt x="1854842" y="1319625"/>
                  <a:pt x="1852922" y="1321868"/>
                  <a:pt x="1851205" y="1324230"/>
                </a:cubicBezTo>
                <a:cubicBezTo>
                  <a:pt x="1850696" y="1323924"/>
                  <a:pt x="1850203" y="1323635"/>
                  <a:pt x="1849692" y="1323329"/>
                </a:cubicBezTo>
                <a:cubicBezTo>
                  <a:pt x="1850355" y="1321715"/>
                  <a:pt x="1851018" y="1320101"/>
                  <a:pt x="1851681" y="1318486"/>
                </a:cubicBezTo>
                <a:cubicBezTo>
                  <a:pt x="1840653" y="1315581"/>
                  <a:pt x="1839463" y="1316124"/>
                  <a:pt x="1836455" y="1325521"/>
                </a:cubicBezTo>
                <a:cubicBezTo>
                  <a:pt x="1833006" y="1326999"/>
                  <a:pt x="1829557" y="1328478"/>
                  <a:pt x="1825530" y="1330211"/>
                </a:cubicBezTo>
                <a:cubicBezTo>
                  <a:pt x="1827467" y="1334374"/>
                  <a:pt x="1828945" y="1337603"/>
                  <a:pt x="1830576" y="1341120"/>
                </a:cubicBezTo>
                <a:cubicBezTo>
                  <a:pt x="1833754" y="1340474"/>
                  <a:pt x="1836677" y="1339880"/>
                  <a:pt x="1840313" y="1339132"/>
                </a:cubicBezTo>
                <a:cubicBezTo>
                  <a:pt x="1838818" y="1337297"/>
                  <a:pt x="1837527" y="1335716"/>
                  <a:pt x="1836031" y="1333864"/>
                </a:cubicBezTo>
                <a:cubicBezTo>
                  <a:pt x="1838512" y="1329260"/>
                  <a:pt x="1842301" y="1330160"/>
                  <a:pt x="1846634" y="1330823"/>
                </a:cubicBezTo>
                <a:cubicBezTo>
                  <a:pt x="1846125" y="1332743"/>
                  <a:pt x="1845734" y="1334238"/>
                  <a:pt x="1845207" y="1336243"/>
                </a:cubicBezTo>
                <a:cubicBezTo>
                  <a:pt x="1847620" y="1337875"/>
                  <a:pt x="1850321" y="1339421"/>
                  <a:pt x="1852666" y="1341358"/>
                </a:cubicBezTo>
                <a:cubicBezTo>
                  <a:pt x="1854043" y="1342496"/>
                  <a:pt x="1855759" y="1344332"/>
                  <a:pt x="1855674" y="1345759"/>
                </a:cubicBezTo>
                <a:cubicBezTo>
                  <a:pt x="1855623" y="1346915"/>
                  <a:pt x="1853227" y="1348682"/>
                  <a:pt x="1851681" y="1348920"/>
                </a:cubicBezTo>
                <a:cubicBezTo>
                  <a:pt x="1846906" y="1349633"/>
                  <a:pt x="1843592" y="1351248"/>
                  <a:pt x="1844952" y="1357110"/>
                </a:cubicBezTo>
                <a:cubicBezTo>
                  <a:pt x="1839905" y="1357025"/>
                  <a:pt x="1835861" y="1351536"/>
                  <a:pt x="1831001" y="1356022"/>
                </a:cubicBezTo>
                <a:cubicBezTo>
                  <a:pt x="1833040" y="1361749"/>
                  <a:pt x="1840177" y="1356481"/>
                  <a:pt x="1842080" y="1361494"/>
                </a:cubicBezTo>
                <a:cubicBezTo>
                  <a:pt x="1841775" y="1362191"/>
                  <a:pt x="1841536" y="1363125"/>
                  <a:pt x="1841350" y="1363108"/>
                </a:cubicBezTo>
                <a:cubicBezTo>
                  <a:pt x="1834383" y="1362802"/>
                  <a:pt x="1832666" y="1370126"/>
                  <a:pt x="1827586" y="1372539"/>
                </a:cubicBezTo>
                <a:cubicBezTo>
                  <a:pt x="1825394" y="1373575"/>
                  <a:pt x="1823406" y="1375869"/>
                  <a:pt x="1821248" y="1375954"/>
                </a:cubicBezTo>
                <a:cubicBezTo>
                  <a:pt x="1816150" y="1376158"/>
                  <a:pt x="1814179" y="1378639"/>
                  <a:pt x="1813788" y="1383261"/>
                </a:cubicBezTo>
                <a:cubicBezTo>
                  <a:pt x="1813669" y="1384603"/>
                  <a:pt x="1813176" y="1385912"/>
                  <a:pt x="1812854" y="1387254"/>
                </a:cubicBezTo>
                <a:cubicBezTo>
                  <a:pt x="1806974" y="1388801"/>
                  <a:pt x="1807110" y="1382361"/>
                  <a:pt x="1802624" y="1380763"/>
                </a:cubicBezTo>
                <a:cubicBezTo>
                  <a:pt x="1800976" y="1381154"/>
                  <a:pt x="1798376" y="1381783"/>
                  <a:pt x="1795861" y="1382394"/>
                </a:cubicBezTo>
                <a:cubicBezTo>
                  <a:pt x="1793329" y="1377535"/>
                  <a:pt x="1793329" y="1377535"/>
                  <a:pt x="1795487" y="1371316"/>
                </a:cubicBezTo>
                <a:cubicBezTo>
                  <a:pt x="1793822" y="1371791"/>
                  <a:pt x="1791919" y="1371825"/>
                  <a:pt x="1791613" y="1372522"/>
                </a:cubicBezTo>
                <a:cubicBezTo>
                  <a:pt x="1789336" y="1377926"/>
                  <a:pt x="1788163" y="1383516"/>
                  <a:pt x="1789319" y="1389072"/>
                </a:cubicBezTo>
                <a:cubicBezTo>
                  <a:pt x="1792038" y="1389361"/>
                  <a:pt x="1794774" y="1388818"/>
                  <a:pt x="1795929" y="1389922"/>
                </a:cubicBezTo>
                <a:cubicBezTo>
                  <a:pt x="1804187" y="1397892"/>
                  <a:pt x="1812106" y="1406218"/>
                  <a:pt x="1820737" y="1415037"/>
                </a:cubicBezTo>
                <a:cubicBezTo>
                  <a:pt x="1817968" y="1416481"/>
                  <a:pt x="1816116" y="1417467"/>
                  <a:pt x="1813635" y="1418775"/>
                </a:cubicBezTo>
                <a:cubicBezTo>
                  <a:pt x="1815181" y="1421630"/>
                  <a:pt x="1816575" y="1424213"/>
                  <a:pt x="1818563" y="1427917"/>
                </a:cubicBezTo>
                <a:cubicBezTo>
                  <a:pt x="1816286" y="1427917"/>
                  <a:pt x="1813754" y="1428563"/>
                  <a:pt x="1813227" y="1427815"/>
                </a:cubicBezTo>
                <a:cubicBezTo>
                  <a:pt x="1808962" y="1421749"/>
                  <a:pt x="1802114" y="1419234"/>
                  <a:pt x="1796541" y="1415003"/>
                </a:cubicBezTo>
                <a:cubicBezTo>
                  <a:pt x="1794621" y="1413541"/>
                  <a:pt x="1793261" y="1411349"/>
                  <a:pt x="1791120" y="1408869"/>
                </a:cubicBezTo>
                <a:cubicBezTo>
                  <a:pt x="1789013" y="1413966"/>
                  <a:pt x="1791205" y="1417501"/>
                  <a:pt x="1792157" y="1421120"/>
                </a:cubicBezTo>
                <a:cubicBezTo>
                  <a:pt x="1793652" y="1426762"/>
                  <a:pt x="1792888" y="1427577"/>
                  <a:pt x="1785258" y="1427730"/>
                </a:cubicBezTo>
                <a:cubicBezTo>
                  <a:pt x="1785716" y="1422836"/>
                  <a:pt x="1786940" y="1417688"/>
                  <a:pt x="1782607" y="1413593"/>
                </a:cubicBezTo>
                <a:cubicBezTo>
                  <a:pt x="1777204" y="1412012"/>
                  <a:pt x="1771528" y="1410415"/>
                  <a:pt x="1765921" y="1408682"/>
                </a:cubicBezTo>
                <a:cubicBezTo>
                  <a:pt x="1760483" y="1407016"/>
                  <a:pt x="1759599" y="1404383"/>
                  <a:pt x="1762590" y="1399302"/>
                </a:cubicBezTo>
                <a:cubicBezTo>
                  <a:pt x="1765462" y="1394425"/>
                  <a:pt x="1765462" y="1394425"/>
                  <a:pt x="1765546" y="1390313"/>
                </a:cubicBezTo>
                <a:cubicBezTo>
                  <a:pt x="1763694" y="1393168"/>
                  <a:pt x="1761468" y="1395852"/>
                  <a:pt x="1760058" y="1398928"/>
                </a:cubicBezTo>
                <a:cubicBezTo>
                  <a:pt x="1758614" y="1402140"/>
                  <a:pt x="1757968" y="1405708"/>
                  <a:pt x="1757186" y="1408359"/>
                </a:cubicBezTo>
                <a:cubicBezTo>
                  <a:pt x="1765716" y="1412063"/>
                  <a:pt x="1773227" y="1415309"/>
                  <a:pt x="1780330" y="1418401"/>
                </a:cubicBezTo>
                <a:cubicBezTo>
                  <a:pt x="1780483" y="1419846"/>
                  <a:pt x="1780704" y="1420423"/>
                  <a:pt x="1780585" y="1420933"/>
                </a:cubicBezTo>
                <a:cubicBezTo>
                  <a:pt x="1779956" y="1423567"/>
                  <a:pt x="1777866" y="1427050"/>
                  <a:pt x="1778852" y="1428631"/>
                </a:cubicBezTo>
                <a:cubicBezTo>
                  <a:pt x="1780976" y="1431995"/>
                  <a:pt x="1784289" y="1435903"/>
                  <a:pt x="1787807" y="1436770"/>
                </a:cubicBezTo>
                <a:cubicBezTo>
                  <a:pt x="1792343" y="1437874"/>
                  <a:pt x="1795521" y="1440032"/>
                  <a:pt x="1798342" y="1443142"/>
                </a:cubicBezTo>
                <a:cubicBezTo>
                  <a:pt x="1803422" y="1448750"/>
                  <a:pt x="1808265" y="1454578"/>
                  <a:pt x="1813720" y="1460916"/>
                </a:cubicBezTo>
                <a:cubicBezTo>
                  <a:pt x="1803865" y="1459268"/>
                  <a:pt x="1798529" y="1453575"/>
                  <a:pt x="1794349" y="1445385"/>
                </a:cubicBezTo>
                <a:cubicBezTo>
                  <a:pt x="1794009" y="1447509"/>
                  <a:pt x="1793669" y="1449633"/>
                  <a:pt x="1793244" y="1452420"/>
                </a:cubicBezTo>
                <a:cubicBezTo>
                  <a:pt x="1791205" y="1451808"/>
                  <a:pt x="1789676" y="1451332"/>
                  <a:pt x="1788163" y="1450874"/>
                </a:cubicBezTo>
                <a:cubicBezTo>
                  <a:pt x="1785428" y="1447356"/>
                  <a:pt x="1782726" y="1443805"/>
                  <a:pt x="1779939" y="1440338"/>
                </a:cubicBezTo>
                <a:cubicBezTo>
                  <a:pt x="1778461" y="1438503"/>
                  <a:pt x="1776915" y="1437178"/>
                  <a:pt x="1774281" y="1438962"/>
                </a:cubicBezTo>
                <a:cubicBezTo>
                  <a:pt x="1773329" y="1439608"/>
                  <a:pt x="1771562" y="1439064"/>
                  <a:pt x="1769302" y="1439064"/>
                </a:cubicBezTo>
                <a:cubicBezTo>
                  <a:pt x="1771409" y="1442343"/>
                  <a:pt x="1773040" y="1444892"/>
                  <a:pt x="1774671" y="1447441"/>
                </a:cubicBezTo>
                <a:cubicBezTo>
                  <a:pt x="1777934" y="1446829"/>
                  <a:pt x="1780534" y="1447407"/>
                  <a:pt x="1783015" y="1448291"/>
                </a:cubicBezTo>
                <a:cubicBezTo>
                  <a:pt x="1784799" y="1448936"/>
                  <a:pt x="1786447" y="1449990"/>
                  <a:pt x="1788163" y="1450857"/>
                </a:cubicBezTo>
                <a:cubicBezTo>
                  <a:pt x="1788928" y="1456566"/>
                  <a:pt x="1789676" y="1462275"/>
                  <a:pt x="1790610" y="1469378"/>
                </a:cubicBezTo>
                <a:cubicBezTo>
                  <a:pt x="1784646" y="1467934"/>
                  <a:pt x="1779633" y="1466727"/>
                  <a:pt x="1774247" y="1465436"/>
                </a:cubicBezTo>
                <a:cubicBezTo>
                  <a:pt x="1770984" y="1470466"/>
                  <a:pt x="1774077" y="1474119"/>
                  <a:pt x="1777254" y="1477399"/>
                </a:cubicBezTo>
                <a:cubicBezTo>
                  <a:pt x="1776693" y="1478282"/>
                  <a:pt x="1776405" y="1479132"/>
                  <a:pt x="1776116" y="1479132"/>
                </a:cubicBezTo>
                <a:cubicBezTo>
                  <a:pt x="1767772" y="1479149"/>
                  <a:pt x="1761536" y="1483958"/>
                  <a:pt x="1754910" y="1488053"/>
                </a:cubicBezTo>
                <a:cubicBezTo>
                  <a:pt x="1752123" y="1489769"/>
                  <a:pt x="1748708" y="1491298"/>
                  <a:pt x="1745530" y="1491400"/>
                </a:cubicBezTo>
                <a:cubicBezTo>
                  <a:pt x="1740755" y="1491553"/>
                  <a:pt x="1736422" y="1491095"/>
                  <a:pt x="1732021" y="1494340"/>
                </a:cubicBezTo>
                <a:cubicBezTo>
                  <a:pt x="1728708" y="1496770"/>
                  <a:pt x="1725955" y="1493558"/>
                  <a:pt x="1724306" y="1491095"/>
                </a:cubicBezTo>
                <a:cubicBezTo>
                  <a:pt x="1725870" y="1486863"/>
                  <a:pt x="1727501" y="1483363"/>
                  <a:pt x="1728401" y="1479693"/>
                </a:cubicBezTo>
                <a:cubicBezTo>
                  <a:pt x="1728945" y="1477450"/>
                  <a:pt x="1728147" y="1474952"/>
                  <a:pt x="1724986" y="1475105"/>
                </a:cubicBezTo>
                <a:cubicBezTo>
                  <a:pt x="1722233" y="1475241"/>
                  <a:pt x="1722115" y="1477195"/>
                  <a:pt x="1722454" y="1479387"/>
                </a:cubicBezTo>
                <a:cubicBezTo>
                  <a:pt x="1722573" y="1480134"/>
                  <a:pt x="1722233" y="1480950"/>
                  <a:pt x="1721995" y="1482343"/>
                </a:cubicBezTo>
                <a:cubicBezTo>
                  <a:pt x="1716745" y="1480406"/>
                  <a:pt x="1717424" y="1474714"/>
                  <a:pt x="1713567" y="1472403"/>
                </a:cubicBezTo>
                <a:cubicBezTo>
                  <a:pt x="1715504" y="1468885"/>
                  <a:pt x="1717118" y="1466252"/>
                  <a:pt x="1718427" y="1463465"/>
                </a:cubicBezTo>
                <a:cubicBezTo>
                  <a:pt x="1720602" y="1458809"/>
                  <a:pt x="1722540" y="1453779"/>
                  <a:pt x="1719633" y="1448987"/>
                </a:cubicBezTo>
                <a:cubicBezTo>
                  <a:pt x="1716677" y="1444111"/>
                  <a:pt x="1718155" y="1439964"/>
                  <a:pt x="1720194" y="1435580"/>
                </a:cubicBezTo>
                <a:cubicBezTo>
                  <a:pt x="1722828" y="1431502"/>
                  <a:pt x="1722471" y="1428189"/>
                  <a:pt x="1718801" y="1426082"/>
                </a:cubicBezTo>
                <a:cubicBezTo>
                  <a:pt x="1717526" y="1425351"/>
                  <a:pt x="1715334" y="1424994"/>
                  <a:pt x="1714145" y="1425606"/>
                </a:cubicBezTo>
                <a:cubicBezTo>
                  <a:pt x="1712259" y="1426591"/>
                  <a:pt x="1710866" y="1428512"/>
                  <a:pt x="1709727" y="1429599"/>
                </a:cubicBezTo>
                <a:cubicBezTo>
                  <a:pt x="1705819" y="1428342"/>
                  <a:pt x="1702352" y="1427220"/>
                  <a:pt x="1698886" y="1426116"/>
                </a:cubicBezTo>
                <a:cubicBezTo>
                  <a:pt x="1698444" y="1425640"/>
                  <a:pt x="1698019" y="1425164"/>
                  <a:pt x="1697577" y="1424688"/>
                </a:cubicBezTo>
                <a:cubicBezTo>
                  <a:pt x="1699396" y="1423958"/>
                  <a:pt x="1701214" y="1423244"/>
                  <a:pt x="1702726" y="1422649"/>
                </a:cubicBezTo>
                <a:cubicBezTo>
                  <a:pt x="1700517" y="1415903"/>
                  <a:pt x="1695607" y="1417959"/>
                  <a:pt x="1690152" y="1416413"/>
                </a:cubicBezTo>
                <a:cubicBezTo>
                  <a:pt x="1694128" y="1424332"/>
                  <a:pt x="1697306" y="1430653"/>
                  <a:pt x="1700534" y="1437093"/>
                </a:cubicBezTo>
                <a:cubicBezTo>
                  <a:pt x="1702505" y="1436430"/>
                  <a:pt x="1703592" y="1436141"/>
                  <a:pt x="1704612" y="1435700"/>
                </a:cubicBezTo>
                <a:cubicBezTo>
                  <a:pt x="1705904" y="1435139"/>
                  <a:pt x="1707161" y="1433949"/>
                  <a:pt x="1708435" y="1433966"/>
                </a:cubicBezTo>
                <a:cubicBezTo>
                  <a:pt x="1712411" y="1433983"/>
                  <a:pt x="1716915" y="1430857"/>
                  <a:pt x="1720228" y="1435615"/>
                </a:cubicBezTo>
                <a:cubicBezTo>
                  <a:pt x="1713754" y="1435224"/>
                  <a:pt x="1715861" y="1440831"/>
                  <a:pt x="1714893" y="1443312"/>
                </a:cubicBezTo>
                <a:cubicBezTo>
                  <a:pt x="1709999" y="1443754"/>
                  <a:pt x="1705632" y="1444145"/>
                  <a:pt x="1701791" y="1444484"/>
                </a:cubicBezTo>
                <a:cubicBezTo>
                  <a:pt x="1697765" y="1448716"/>
                  <a:pt x="1698393" y="1452930"/>
                  <a:pt x="1700466" y="1456770"/>
                </a:cubicBezTo>
                <a:cubicBezTo>
                  <a:pt x="1704459" y="1464196"/>
                  <a:pt x="1708622" y="1471570"/>
                  <a:pt x="1713312" y="1478571"/>
                </a:cubicBezTo>
                <a:cubicBezTo>
                  <a:pt x="1715182" y="1481341"/>
                  <a:pt x="1716184" y="1483397"/>
                  <a:pt x="1715623" y="1486897"/>
                </a:cubicBezTo>
                <a:cubicBezTo>
                  <a:pt x="1715114" y="1490024"/>
                  <a:pt x="1715929" y="1493609"/>
                  <a:pt x="1717034" y="1496685"/>
                </a:cubicBezTo>
                <a:cubicBezTo>
                  <a:pt x="1719837" y="1504450"/>
                  <a:pt x="1718580" y="1512080"/>
                  <a:pt x="1718019" y="1521426"/>
                </a:cubicBezTo>
                <a:cubicBezTo>
                  <a:pt x="1713160" y="1519744"/>
                  <a:pt x="1709455" y="1518792"/>
                  <a:pt x="1706057" y="1517195"/>
                </a:cubicBezTo>
                <a:cubicBezTo>
                  <a:pt x="1702250" y="1515393"/>
                  <a:pt x="1702369" y="1515139"/>
                  <a:pt x="1697442" y="1516192"/>
                </a:cubicBezTo>
                <a:cubicBezTo>
                  <a:pt x="1694519" y="1510466"/>
                  <a:pt x="1699498" y="1502106"/>
                  <a:pt x="1690764" y="1498095"/>
                </a:cubicBezTo>
                <a:cubicBezTo>
                  <a:pt x="1695725" y="1491383"/>
                  <a:pt x="1696592" y="1484416"/>
                  <a:pt x="1695555" y="1476923"/>
                </a:cubicBezTo>
                <a:cubicBezTo>
                  <a:pt x="1695232" y="1474646"/>
                  <a:pt x="1696626" y="1472131"/>
                  <a:pt x="1697663" y="1468070"/>
                </a:cubicBezTo>
                <a:cubicBezTo>
                  <a:pt x="1696609" y="1465266"/>
                  <a:pt x="1694893" y="1460610"/>
                  <a:pt x="1689353" y="1458571"/>
                </a:cubicBezTo>
                <a:cubicBezTo>
                  <a:pt x="1687943" y="1458044"/>
                  <a:pt x="1687246" y="1455428"/>
                  <a:pt x="1686311" y="1453728"/>
                </a:cubicBezTo>
                <a:cubicBezTo>
                  <a:pt x="1685275" y="1451808"/>
                  <a:pt x="1684323" y="1449837"/>
                  <a:pt x="1683236" y="1447696"/>
                </a:cubicBezTo>
                <a:cubicBezTo>
                  <a:pt x="1679209" y="1448546"/>
                  <a:pt x="1675691" y="1449276"/>
                  <a:pt x="1671766" y="1450092"/>
                </a:cubicBezTo>
                <a:cubicBezTo>
                  <a:pt x="1671477" y="1452794"/>
                  <a:pt x="1671205" y="1455275"/>
                  <a:pt x="1670934" y="1457739"/>
                </a:cubicBezTo>
                <a:lnTo>
                  <a:pt x="1670968" y="1457705"/>
                </a:lnTo>
                <a:cubicBezTo>
                  <a:pt x="1669965" y="1460253"/>
                  <a:pt x="1668962" y="1462785"/>
                  <a:pt x="1667858" y="1465589"/>
                </a:cubicBezTo>
                <a:cubicBezTo>
                  <a:pt x="1663712" y="1465946"/>
                  <a:pt x="1662013" y="1463856"/>
                  <a:pt x="1663117" y="1460118"/>
                </a:cubicBezTo>
                <a:cubicBezTo>
                  <a:pt x="1664425" y="1455699"/>
                  <a:pt x="1664069" y="1451944"/>
                  <a:pt x="1661248" y="1448172"/>
                </a:cubicBezTo>
                <a:cubicBezTo>
                  <a:pt x="1660194" y="1446761"/>
                  <a:pt x="1659600" y="1444366"/>
                  <a:pt x="1659973" y="1442683"/>
                </a:cubicBezTo>
                <a:cubicBezTo>
                  <a:pt x="1661604" y="1435394"/>
                  <a:pt x="1658784" y="1427322"/>
                  <a:pt x="1663728" y="1420576"/>
                </a:cubicBezTo>
                <a:cubicBezTo>
                  <a:pt x="1664035" y="1420152"/>
                  <a:pt x="1663406" y="1419030"/>
                  <a:pt x="1662964" y="1417246"/>
                </a:cubicBezTo>
                <a:cubicBezTo>
                  <a:pt x="1661468" y="1418860"/>
                  <a:pt x="1660466" y="1419948"/>
                  <a:pt x="1659056" y="1421460"/>
                </a:cubicBezTo>
                <a:cubicBezTo>
                  <a:pt x="1657424" y="1420338"/>
                  <a:pt x="1655709" y="1419149"/>
                  <a:pt x="1653771" y="1417807"/>
                </a:cubicBezTo>
                <a:cubicBezTo>
                  <a:pt x="1653262" y="1418605"/>
                  <a:pt x="1652547" y="1419217"/>
                  <a:pt x="1652479" y="1419897"/>
                </a:cubicBezTo>
                <a:cubicBezTo>
                  <a:pt x="1652242" y="1422666"/>
                  <a:pt x="1651052" y="1426235"/>
                  <a:pt x="1652310" y="1428087"/>
                </a:cubicBezTo>
                <a:cubicBezTo>
                  <a:pt x="1656558" y="1434289"/>
                  <a:pt x="1653941" y="1439948"/>
                  <a:pt x="1652242" y="1445827"/>
                </a:cubicBezTo>
                <a:lnTo>
                  <a:pt x="1652276" y="1445793"/>
                </a:lnTo>
                <a:cubicBezTo>
                  <a:pt x="1651222" y="1446711"/>
                  <a:pt x="1650152" y="1447628"/>
                  <a:pt x="1648181" y="1449344"/>
                </a:cubicBezTo>
                <a:cubicBezTo>
                  <a:pt x="1652157" y="1450279"/>
                  <a:pt x="1654791" y="1450891"/>
                  <a:pt x="1657917" y="1451621"/>
                </a:cubicBezTo>
                <a:cubicBezTo>
                  <a:pt x="1659192" y="1460627"/>
                  <a:pt x="1660704" y="1469667"/>
                  <a:pt x="1655657" y="1479506"/>
                </a:cubicBezTo>
                <a:cubicBezTo>
                  <a:pt x="1647229" y="1474034"/>
                  <a:pt x="1652395" y="1463533"/>
                  <a:pt x="1645360" y="1456872"/>
                </a:cubicBezTo>
                <a:cubicBezTo>
                  <a:pt x="1645921" y="1461205"/>
                  <a:pt x="1646193" y="1464332"/>
                  <a:pt x="1646754" y="1467424"/>
                </a:cubicBezTo>
                <a:cubicBezTo>
                  <a:pt x="1647569" y="1471995"/>
                  <a:pt x="1647671" y="1476107"/>
                  <a:pt x="1644527" y="1480236"/>
                </a:cubicBezTo>
                <a:cubicBezTo>
                  <a:pt x="1642862" y="1482411"/>
                  <a:pt x="1642522" y="1485929"/>
                  <a:pt x="1642386" y="1488868"/>
                </a:cubicBezTo>
                <a:cubicBezTo>
                  <a:pt x="1642233" y="1492131"/>
                  <a:pt x="1643015" y="1495427"/>
                  <a:pt x="1643491" y="1499625"/>
                </a:cubicBezTo>
                <a:cubicBezTo>
                  <a:pt x="1636915" y="1496651"/>
                  <a:pt x="1638699" y="1487441"/>
                  <a:pt x="1630950" y="1485946"/>
                </a:cubicBezTo>
                <a:cubicBezTo>
                  <a:pt x="1631188" y="1489361"/>
                  <a:pt x="1631392" y="1492437"/>
                  <a:pt x="1631631" y="1496039"/>
                </a:cubicBezTo>
                <a:cubicBezTo>
                  <a:pt x="1625343" y="1491485"/>
                  <a:pt x="1623644" y="1484705"/>
                  <a:pt x="1626720" y="1476991"/>
                </a:cubicBezTo>
                <a:cubicBezTo>
                  <a:pt x="1623270" y="1475835"/>
                  <a:pt x="1621843" y="1473490"/>
                  <a:pt x="1621384" y="1469446"/>
                </a:cubicBezTo>
                <a:cubicBezTo>
                  <a:pt x="1620755" y="1464009"/>
                  <a:pt x="1618308" y="1458775"/>
                  <a:pt x="1616592" y="1453473"/>
                </a:cubicBezTo>
                <a:cubicBezTo>
                  <a:pt x="1616167" y="1452165"/>
                  <a:pt x="1614807" y="1450449"/>
                  <a:pt x="1615232" y="1449701"/>
                </a:cubicBezTo>
                <a:cubicBezTo>
                  <a:pt x="1619446" y="1442360"/>
                  <a:pt x="1613176" y="1436362"/>
                  <a:pt x="1612327" y="1429769"/>
                </a:cubicBezTo>
                <a:cubicBezTo>
                  <a:pt x="1611545" y="1423669"/>
                  <a:pt x="1605972" y="1418248"/>
                  <a:pt x="1602744" y="1412403"/>
                </a:cubicBezTo>
                <a:cubicBezTo>
                  <a:pt x="1601299" y="1409786"/>
                  <a:pt x="1600568" y="1406796"/>
                  <a:pt x="1599192" y="1404128"/>
                </a:cubicBezTo>
                <a:cubicBezTo>
                  <a:pt x="1598869" y="1403516"/>
                  <a:pt x="1597221" y="1403584"/>
                  <a:pt x="1596184" y="1403329"/>
                </a:cubicBezTo>
                <a:lnTo>
                  <a:pt x="1596218" y="1403295"/>
                </a:lnTo>
                <a:cubicBezTo>
                  <a:pt x="1591426" y="1399132"/>
                  <a:pt x="1585836" y="1399421"/>
                  <a:pt x="1580177" y="1400627"/>
                </a:cubicBezTo>
                <a:cubicBezTo>
                  <a:pt x="1575488" y="1401630"/>
                  <a:pt x="1570916" y="1403176"/>
                  <a:pt x="1566193" y="1403941"/>
                </a:cubicBezTo>
                <a:cubicBezTo>
                  <a:pt x="1559277" y="1405045"/>
                  <a:pt x="1554179" y="1408937"/>
                  <a:pt x="1550577" y="1414391"/>
                </a:cubicBezTo>
                <a:cubicBezTo>
                  <a:pt x="1548266" y="1417908"/>
                  <a:pt x="1546006" y="1419030"/>
                  <a:pt x="1542251" y="1417908"/>
                </a:cubicBezTo>
                <a:cubicBezTo>
                  <a:pt x="1536133" y="1416073"/>
                  <a:pt x="1532004" y="1417908"/>
                  <a:pt x="1529404" y="1424009"/>
                </a:cubicBezTo>
                <a:cubicBezTo>
                  <a:pt x="1528368" y="1426422"/>
                  <a:pt x="1525853" y="1428206"/>
                  <a:pt x="1523457" y="1430891"/>
                </a:cubicBezTo>
                <a:cubicBezTo>
                  <a:pt x="1523338" y="1428053"/>
                  <a:pt x="1523236" y="1425878"/>
                  <a:pt x="1523134" y="1423686"/>
                </a:cubicBezTo>
                <a:cubicBezTo>
                  <a:pt x="1523916" y="1423822"/>
                  <a:pt x="1524697" y="1423958"/>
                  <a:pt x="1525479" y="1424077"/>
                </a:cubicBezTo>
                <a:cubicBezTo>
                  <a:pt x="1525394" y="1423635"/>
                  <a:pt x="1525326" y="1423210"/>
                  <a:pt x="1525241" y="1422768"/>
                </a:cubicBezTo>
                <a:cubicBezTo>
                  <a:pt x="1524545" y="1423074"/>
                  <a:pt x="1523848" y="1423397"/>
                  <a:pt x="1523151" y="1423703"/>
                </a:cubicBezTo>
                <a:cubicBezTo>
                  <a:pt x="1514893" y="1421052"/>
                  <a:pt x="1515029" y="1421137"/>
                  <a:pt x="1511290" y="1427798"/>
                </a:cubicBezTo>
                <a:cubicBezTo>
                  <a:pt x="1510322" y="1429531"/>
                  <a:pt x="1508402" y="1430942"/>
                  <a:pt x="1506617" y="1431978"/>
                </a:cubicBezTo>
                <a:cubicBezTo>
                  <a:pt x="1504579" y="1433168"/>
                  <a:pt x="1502199" y="1433779"/>
                  <a:pt x="1499548" y="1434799"/>
                </a:cubicBezTo>
                <a:cubicBezTo>
                  <a:pt x="1501418" y="1438639"/>
                  <a:pt x="1502880" y="1441613"/>
                  <a:pt x="1504613" y="1445181"/>
                </a:cubicBezTo>
                <a:cubicBezTo>
                  <a:pt x="1507331" y="1444705"/>
                  <a:pt x="1509965" y="1444247"/>
                  <a:pt x="1513432" y="1443635"/>
                </a:cubicBezTo>
                <a:cubicBezTo>
                  <a:pt x="1511358" y="1442513"/>
                  <a:pt x="1510033" y="1441800"/>
                  <a:pt x="1508657" y="1441069"/>
                </a:cubicBezTo>
                <a:cubicBezTo>
                  <a:pt x="1509200" y="1436532"/>
                  <a:pt x="1512582" y="1435580"/>
                  <a:pt x="1515913" y="1435139"/>
                </a:cubicBezTo>
                <a:cubicBezTo>
                  <a:pt x="1518240" y="1434833"/>
                  <a:pt x="1521061" y="1434255"/>
                  <a:pt x="1520263" y="1438996"/>
                </a:cubicBezTo>
                <a:cubicBezTo>
                  <a:pt x="1519973" y="1440695"/>
                  <a:pt x="1523627" y="1443448"/>
                  <a:pt x="1525920" y="1445079"/>
                </a:cubicBezTo>
                <a:cubicBezTo>
                  <a:pt x="1527943" y="1446524"/>
                  <a:pt x="1531358" y="1447237"/>
                  <a:pt x="1530220" y="1450245"/>
                </a:cubicBezTo>
                <a:cubicBezTo>
                  <a:pt x="1529540" y="1452063"/>
                  <a:pt x="1526685" y="1453677"/>
                  <a:pt x="1524527" y="1454187"/>
                </a:cubicBezTo>
                <a:cubicBezTo>
                  <a:pt x="1520823" y="1455071"/>
                  <a:pt x="1518563" y="1456821"/>
                  <a:pt x="1518597" y="1460576"/>
                </a:cubicBezTo>
                <a:cubicBezTo>
                  <a:pt x="1513907" y="1460202"/>
                  <a:pt x="1509846" y="1459863"/>
                  <a:pt x="1505343" y="1459506"/>
                </a:cubicBezTo>
                <a:cubicBezTo>
                  <a:pt x="1505972" y="1467475"/>
                  <a:pt x="1514111" y="1460831"/>
                  <a:pt x="1515624" y="1466948"/>
                </a:cubicBezTo>
                <a:cubicBezTo>
                  <a:pt x="1513567" y="1467254"/>
                  <a:pt x="1511562" y="1467560"/>
                  <a:pt x="1509557" y="1467866"/>
                </a:cubicBezTo>
                <a:cubicBezTo>
                  <a:pt x="1509404" y="1467764"/>
                  <a:pt x="1509234" y="1467662"/>
                  <a:pt x="1509082" y="1467560"/>
                </a:cubicBezTo>
                <a:cubicBezTo>
                  <a:pt x="1509252" y="1467662"/>
                  <a:pt x="1509421" y="1467747"/>
                  <a:pt x="1509574" y="1467849"/>
                </a:cubicBezTo>
                <a:cubicBezTo>
                  <a:pt x="1509150" y="1469922"/>
                  <a:pt x="1508707" y="1471995"/>
                  <a:pt x="1508266" y="1474136"/>
                </a:cubicBezTo>
                <a:cubicBezTo>
                  <a:pt x="1511154" y="1474901"/>
                  <a:pt x="1514961" y="1470874"/>
                  <a:pt x="1517374" y="1476277"/>
                </a:cubicBezTo>
                <a:cubicBezTo>
                  <a:pt x="1516303" y="1476855"/>
                  <a:pt x="1515284" y="1477756"/>
                  <a:pt x="1514145" y="1477976"/>
                </a:cubicBezTo>
                <a:cubicBezTo>
                  <a:pt x="1508062" y="1479132"/>
                  <a:pt x="1501979" y="1480542"/>
                  <a:pt x="1495827" y="1481018"/>
                </a:cubicBezTo>
                <a:cubicBezTo>
                  <a:pt x="1490152" y="1481460"/>
                  <a:pt x="1487688" y="1484043"/>
                  <a:pt x="1487586" y="1489497"/>
                </a:cubicBezTo>
                <a:cubicBezTo>
                  <a:pt x="1487569" y="1490534"/>
                  <a:pt x="1486906" y="1491553"/>
                  <a:pt x="1486022" y="1493983"/>
                </a:cubicBezTo>
                <a:cubicBezTo>
                  <a:pt x="1482692" y="1491009"/>
                  <a:pt x="1479991" y="1488580"/>
                  <a:pt x="1477238" y="1486116"/>
                </a:cubicBezTo>
                <a:cubicBezTo>
                  <a:pt x="1467094" y="1488342"/>
                  <a:pt x="1465921" y="1487118"/>
                  <a:pt x="1468962" y="1476345"/>
                </a:cubicBezTo>
                <a:cubicBezTo>
                  <a:pt x="1467348" y="1477076"/>
                  <a:pt x="1465496" y="1477314"/>
                  <a:pt x="1465207" y="1478112"/>
                </a:cubicBezTo>
                <a:cubicBezTo>
                  <a:pt x="1463525" y="1482819"/>
                  <a:pt x="1462335" y="1487662"/>
                  <a:pt x="1463151" y="1492250"/>
                </a:cubicBezTo>
                <a:cubicBezTo>
                  <a:pt x="1466261" y="1493303"/>
                  <a:pt x="1469625" y="1493456"/>
                  <a:pt x="1471324" y="1495207"/>
                </a:cubicBezTo>
                <a:cubicBezTo>
                  <a:pt x="1478971" y="1503074"/>
                  <a:pt x="1486142" y="1511417"/>
                  <a:pt x="1493925" y="1520083"/>
                </a:cubicBezTo>
                <a:cubicBezTo>
                  <a:pt x="1491919" y="1521443"/>
                  <a:pt x="1490033" y="1522734"/>
                  <a:pt x="1487569" y="1524416"/>
                </a:cubicBezTo>
                <a:cubicBezTo>
                  <a:pt x="1488996" y="1526235"/>
                  <a:pt x="1490577" y="1527781"/>
                  <a:pt x="1491494" y="1529633"/>
                </a:cubicBezTo>
                <a:cubicBezTo>
                  <a:pt x="1491970" y="1530585"/>
                  <a:pt x="1491562" y="1532250"/>
                  <a:pt x="1490985" y="1533303"/>
                </a:cubicBezTo>
                <a:cubicBezTo>
                  <a:pt x="1490763" y="1533694"/>
                  <a:pt x="1488436" y="1533677"/>
                  <a:pt x="1488028" y="1533134"/>
                </a:cubicBezTo>
                <a:cubicBezTo>
                  <a:pt x="1484970" y="1528953"/>
                  <a:pt x="1481061" y="1526082"/>
                  <a:pt x="1476456" y="1523652"/>
                </a:cubicBezTo>
                <a:cubicBezTo>
                  <a:pt x="1472310" y="1521477"/>
                  <a:pt x="1468759" y="1518180"/>
                  <a:pt x="1463576" y="1514374"/>
                </a:cubicBezTo>
                <a:cubicBezTo>
                  <a:pt x="1465224" y="1520202"/>
                  <a:pt x="1466533" y="1524841"/>
                  <a:pt x="1468011" y="1530092"/>
                </a:cubicBezTo>
                <a:cubicBezTo>
                  <a:pt x="1466838" y="1530941"/>
                  <a:pt x="1465462" y="1532488"/>
                  <a:pt x="1463763" y="1533083"/>
                </a:cubicBezTo>
                <a:cubicBezTo>
                  <a:pt x="1460687" y="1534153"/>
                  <a:pt x="1458886" y="1532607"/>
                  <a:pt x="1458937" y="1529361"/>
                </a:cubicBezTo>
                <a:cubicBezTo>
                  <a:pt x="1458954" y="1528545"/>
                  <a:pt x="1459464" y="1527730"/>
                  <a:pt x="1459549" y="1526914"/>
                </a:cubicBezTo>
                <a:cubicBezTo>
                  <a:pt x="1460109" y="1521188"/>
                  <a:pt x="1458495" y="1518775"/>
                  <a:pt x="1452871" y="1517212"/>
                </a:cubicBezTo>
                <a:cubicBezTo>
                  <a:pt x="1450305" y="1516498"/>
                  <a:pt x="1447671" y="1516005"/>
                  <a:pt x="1445072" y="1515410"/>
                </a:cubicBezTo>
                <a:cubicBezTo>
                  <a:pt x="1444816" y="1515988"/>
                  <a:pt x="1444561" y="1516583"/>
                  <a:pt x="1444307" y="1517161"/>
                </a:cubicBezTo>
                <a:cubicBezTo>
                  <a:pt x="1447824" y="1519540"/>
                  <a:pt x="1451324" y="1521902"/>
                  <a:pt x="1454977" y="1524365"/>
                </a:cubicBezTo>
                <a:cubicBezTo>
                  <a:pt x="1454349" y="1526014"/>
                  <a:pt x="1454094" y="1527118"/>
                  <a:pt x="1453534" y="1528019"/>
                </a:cubicBezTo>
                <a:cubicBezTo>
                  <a:pt x="1451460" y="1531400"/>
                  <a:pt x="1451308" y="1533796"/>
                  <a:pt x="1455233" y="1536447"/>
                </a:cubicBezTo>
                <a:cubicBezTo>
                  <a:pt x="1458801" y="1538860"/>
                  <a:pt x="1460772" y="1543329"/>
                  <a:pt x="1466499" y="1542411"/>
                </a:cubicBezTo>
                <a:cubicBezTo>
                  <a:pt x="1468096" y="1542156"/>
                  <a:pt x="1470458" y="1545232"/>
                  <a:pt x="1472123" y="1547084"/>
                </a:cubicBezTo>
                <a:cubicBezTo>
                  <a:pt x="1477492" y="1553066"/>
                  <a:pt x="1483389" y="1558656"/>
                  <a:pt x="1487688" y="1566778"/>
                </a:cubicBezTo>
                <a:cubicBezTo>
                  <a:pt x="1477067" y="1563771"/>
                  <a:pt x="1472004" y="1556447"/>
                  <a:pt x="1468707" y="1547220"/>
                </a:cubicBezTo>
                <a:cubicBezTo>
                  <a:pt x="1468283" y="1547662"/>
                  <a:pt x="1467858" y="1548104"/>
                  <a:pt x="1467450" y="1548528"/>
                </a:cubicBezTo>
                <a:cubicBezTo>
                  <a:pt x="1467705" y="1551077"/>
                  <a:pt x="1468317" y="1553660"/>
                  <a:pt x="1467977" y="1556124"/>
                </a:cubicBezTo>
                <a:cubicBezTo>
                  <a:pt x="1467875" y="1556906"/>
                  <a:pt x="1465190" y="1557314"/>
                  <a:pt x="1463678" y="1557908"/>
                </a:cubicBezTo>
                <a:cubicBezTo>
                  <a:pt x="1463117" y="1557348"/>
                  <a:pt x="1462539" y="1556770"/>
                  <a:pt x="1461979" y="1556209"/>
                </a:cubicBezTo>
                <a:cubicBezTo>
                  <a:pt x="1458529" y="1548308"/>
                  <a:pt x="1453873" y="1542055"/>
                  <a:pt x="1442948" y="1542972"/>
                </a:cubicBezTo>
                <a:cubicBezTo>
                  <a:pt x="1445072" y="1546591"/>
                  <a:pt x="1446974" y="1549854"/>
                  <a:pt x="1448147" y="1551842"/>
                </a:cubicBezTo>
                <a:cubicBezTo>
                  <a:pt x="1451478" y="1552029"/>
                  <a:pt x="1453652" y="1551706"/>
                  <a:pt x="1455454" y="1552369"/>
                </a:cubicBezTo>
                <a:cubicBezTo>
                  <a:pt x="1457782" y="1553235"/>
                  <a:pt x="1459838" y="1554884"/>
                  <a:pt x="1461996" y="1556192"/>
                </a:cubicBezTo>
                <a:cubicBezTo>
                  <a:pt x="1462557" y="1556753"/>
                  <a:pt x="1463134" y="1557331"/>
                  <a:pt x="1463695" y="1557891"/>
                </a:cubicBezTo>
                <a:cubicBezTo>
                  <a:pt x="1463695" y="1562632"/>
                  <a:pt x="1463695" y="1567356"/>
                  <a:pt x="1463695" y="1572454"/>
                </a:cubicBezTo>
                <a:cubicBezTo>
                  <a:pt x="1458563" y="1575122"/>
                  <a:pt x="1453720" y="1570839"/>
                  <a:pt x="1448147" y="1570687"/>
                </a:cubicBezTo>
                <a:cubicBezTo>
                  <a:pt x="1444799" y="1575869"/>
                  <a:pt x="1448079" y="1579319"/>
                  <a:pt x="1452344" y="1583023"/>
                </a:cubicBezTo>
                <a:cubicBezTo>
                  <a:pt x="1450033" y="1583941"/>
                  <a:pt x="1448589" y="1584501"/>
                  <a:pt x="1447144" y="1585079"/>
                </a:cubicBezTo>
                <a:cubicBezTo>
                  <a:pt x="1441707" y="1587220"/>
                  <a:pt x="1436015" y="1588851"/>
                  <a:pt x="1430917" y="1591621"/>
                </a:cubicBezTo>
                <a:cubicBezTo>
                  <a:pt x="1425632" y="1594510"/>
                  <a:pt x="1420840" y="1597518"/>
                  <a:pt x="1414315" y="1595869"/>
                </a:cubicBezTo>
                <a:cubicBezTo>
                  <a:pt x="1412395" y="1595376"/>
                  <a:pt x="1409557" y="1596685"/>
                  <a:pt x="1407723" y="1597976"/>
                </a:cubicBezTo>
                <a:cubicBezTo>
                  <a:pt x="1403338" y="1601103"/>
                  <a:pt x="1403491" y="1601307"/>
                  <a:pt x="1398495" y="1596209"/>
                </a:cubicBezTo>
                <a:cubicBezTo>
                  <a:pt x="1403865" y="1582173"/>
                  <a:pt x="1403865" y="1582173"/>
                  <a:pt x="1397051" y="1580474"/>
                </a:cubicBezTo>
                <a:cubicBezTo>
                  <a:pt x="1396779" y="1582309"/>
                  <a:pt x="1396507" y="1584094"/>
                  <a:pt x="1396185" y="1586150"/>
                </a:cubicBezTo>
                <a:cubicBezTo>
                  <a:pt x="1395165" y="1585827"/>
                  <a:pt x="1394196" y="1585810"/>
                  <a:pt x="1393720" y="1585317"/>
                </a:cubicBezTo>
                <a:cubicBezTo>
                  <a:pt x="1388707" y="1580287"/>
                  <a:pt x="1387791" y="1575037"/>
                  <a:pt x="1391800" y="1568631"/>
                </a:cubicBezTo>
                <a:cubicBezTo>
                  <a:pt x="1394995" y="1563533"/>
                  <a:pt x="1396558" y="1557874"/>
                  <a:pt x="1392888" y="1551876"/>
                </a:cubicBezTo>
                <a:cubicBezTo>
                  <a:pt x="1391053" y="1548868"/>
                  <a:pt x="1391240" y="1545623"/>
                  <a:pt x="1393482" y="1542343"/>
                </a:cubicBezTo>
                <a:cubicBezTo>
                  <a:pt x="1398563" y="1534935"/>
                  <a:pt x="1397068" y="1532029"/>
                  <a:pt x="1387824" y="1530381"/>
                </a:cubicBezTo>
                <a:cubicBezTo>
                  <a:pt x="1387552" y="1530330"/>
                  <a:pt x="1387264" y="1530398"/>
                  <a:pt x="1386601" y="1530432"/>
                </a:cubicBezTo>
                <a:cubicBezTo>
                  <a:pt x="1385802" y="1531842"/>
                  <a:pt x="1384902" y="1533422"/>
                  <a:pt x="1382982" y="1536855"/>
                </a:cubicBezTo>
                <a:cubicBezTo>
                  <a:pt x="1381214" y="1534221"/>
                  <a:pt x="1380008" y="1532403"/>
                  <a:pt x="1378597" y="1530262"/>
                </a:cubicBezTo>
                <a:cubicBezTo>
                  <a:pt x="1377306" y="1531077"/>
                  <a:pt x="1375997" y="1531893"/>
                  <a:pt x="1374451" y="1532862"/>
                </a:cubicBezTo>
                <a:cubicBezTo>
                  <a:pt x="1374145" y="1531876"/>
                  <a:pt x="1373568" y="1531010"/>
                  <a:pt x="1373754" y="1530398"/>
                </a:cubicBezTo>
                <a:cubicBezTo>
                  <a:pt x="1376253" y="1522156"/>
                  <a:pt x="1376235" y="1522106"/>
                  <a:pt x="1368096" y="1521409"/>
                </a:cubicBezTo>
                <a:cubicBezTo>
                  <a:pt x="1367552" y="1521358"/>
                  <a:pt x="1366992" y="1521477"/>
                  <a:pt x="1365224" y="1521579"/>
                </a:cubicBezTo>
                <a:cubicBezTo>
                  <a:pt x="1367705" y="1529429"/>
                  <a:pt x="1371392" y="1536124"/>
                  <a:pt x="1375640" y="1541817"/>
                </a:cubicBezTo>
                <a:cubicBezTo>
                  <a:pt x="1380059" y="1540440"/>
                  <a:pt x="1383389" y="1538588"/>
                  <a:pt x="1386567" y="1538843"/>
                </a:cubicBezTo>
                <a:cubicBezTo>
                  <a:pt x="1387773" y="1538945"/>
                  <a:pt x="1388623" y="1543839"/>
                  <a:pt x="1389881" y="1547186"/>
                </a:cubicBezTo>
                <a:cubicBezTo>
                  <a:pt x="1382557" y="1548902"/>
                  <a:pt x="1374689" y="1547033"/>
                  <a:pt x="1371749" y="1555461"/>
                </a:cubicBezTo>
                <a:cubicBezTo>
                  <a:pt x="1374927" y="1565606"/>
                  <a:pt x="1381588" y="1574034"/>
                  <a:pt x="1387535" y="1582887"/>
                </a:cubicBezTo>
                <a:cubicBezTo>
                  <a:pt x="1388606" y="1584484"/>
                  <a:pt x="1390611" y="1586795"/>
                  <a:pt x="1390135" y="1587849"/>
                </a:cubicBezTo>
                <a:cubicBezTo>
                  <a:pt x="1387332" y="1594000"/>
                  <a:pt x="1391206" y="1598826"/>
                  <a:pt x="1392701" y="1604111"/>
                </a:cubicBezTo>
                <a:cubicBezTo>
                  <a:pt x="1394672" y="1611094"/>
                  <a:pt x="1394791" y="1617959"/>
                  <a:pt x="1391290" y="1625606"/>
                </a:cubicBezTo>
                <a:cubicBezTo>
                  <a:pt x="1387977" y="1624603"/>
                  <a:pt x="1384511" y="1624195"/>
                  <a:pt x="1381809" y="1622547"/>
                </a:cubicBezTo>
                <a:cubicBezTo>
                  <a:pt x="1378563" y="1620559"/>
                  <a:pt x="1375947" y="1617619"/>
                  <a:pt x="1371817" y="1623023"/>
                </a:cubicBezTo>
                <a:cubicBezTo>
                  <a:pt x="1371053" y="1619285"/>
                  <a:pt x="1370084" y="1617347"/>
                  <a:pt x="1370407" y="1615665"/>
                </a:cubicBezTo>
                <a:cubicBezTo>
                  <a:pt x="1371206" y="1611417"/>
                  <a:pt x="1372395" y="1607594"/>
                  <a:pt x="1367875" y="1604263"/>
                </a:cubicBezTo>
                <a:cubicBezTo>
                  <a:pt x="1366821" y="1603482"/>
                  <a:pt x="1367264" y="1599285"/>
                  <a:pt x="1368283" y="1597331"/>
                </a:cubicBezTo>
                <a:cubicBezTo>
                  <a:pt x="1370933" y="1592284"/>
                  <a:pt x="1371138" y="1587322"/>
                  <a:pt x="1369949" y="1581935"/>
                </a:cubicBezTo>
                <a:cubicBezTo>
                  <a:pt x="1369166" y="1578418"/>
                  <a:pt x="1369456" y="1578350"/>
                  <a:pt x="1373380" y="1574289"/>
                </a:cubicBezTo>
                <a:cubicBezTo>
                  <a:pt x="1370865" y="1571247"/>
                  <a:pt x="1368045" y="1568240"/>
                  <a:pt x="1365701" y="1564892"/>
                </a:cubicBezTo>
                <a:cubicBezTo>
                  <a:pt x="1362982" y="1561001"/>
                  <a:pt x="1360687" y="1556821"/>
                  <a:pt x="1358241" y="1552760"/>
                </a:cubicBezTo>
                <a:cubicBezTo>
                  <a:pt x="1355692" y="1548528"/>
                  <a:pt x="1353160" y="1544263"/>
                  <a:pt x="1350220" y="1539370"/>
                </a:cubicBezTo>
                <a:cubicBezTo>
                  <a:pt x="1346125" y="1544671"/>
                  <a:pt x="1343678" y="1548817"/>
                  <a:pt x="1345921" y="1554357"/>
                </a:cubicBezTo>
                <a:cubicBezTo>
                  <a:pt x="1346397" y="1555529"/>
                  <a:pt x="1346142" y="1557195"/>
                  <a:pt x="1345751" y="1558486"/>
                </a:cubicBezTo>
                <a:cubicBezTo>
                  <a:pt x="1344527" y="1562445"/>
                  <a:pt x="1343066" y="1566320"/>
                  <a:pt x="1341554" y="1570636"/>
                </a:cubicBezTo>
                <a:cubicBezTo>
                  <a:pt x="1337986" y="1570177"/>
                  <a:pt x="1336201" y="1568223"/>
                  <a:pt x="1337187" y="1564433"/>
                </a:cubicBezTo>
                <a:cubicBezTo>
                  <a:pt x="1338411" y="1559744"/>
                  <a:pt x="1337884" y="1555597"/>
                  <a:pt x="1334910" y="1551621"/>
                </a:cubicBezTo>
                <a:cubicBezTo>
                  <a:pt x="1334027" y="1550449"/>
                  <a:pt x="1334043" y="1548427"/>
                  <a:pt x="1334061" y="1546795"/>
                </a:cubicBezTo>
                <a:cubicBezTo>
                  <a:pt x="1334111" y="1540304"/>
                  <a:pt x="1334332" y="1533796"/>
                  <a:pt x="1334485" y="1527305"/>
                </a:cubicBezTo>
                <a:cubicBezTo>
                  <a:pt x="1337764" y="1526710"/>
                  <a:pt x="1338054" y="1524756"/>
                  <a:pt x="1335896" y="1521834"/>
                </a:cubicBezTo>
                <a:cubicBezTo>
                  <a:pt x="1335437" y="1523669"/>
                  <a:pt x="1334978" y="1525504"/>
                  <a:pt x="1334519" y="1527339"/>
                </a:cubicBezTo>
                <a:cubicBezTo>
                  <a:pt x="1332242" y="1525402"/>
                  <a:pt x="1329965" y="1523465"/>
                  <a:pt x="1327060" y="1521001"/>
                </a:cubicBezTo>
                <a:cubicBezTo>
                  <a:pt x="1325513" y="1526320"/>
                  <a:pt x="1324952" y="1531196"/>
                  <a:pt x="1327280" y="1535393"/>
                </a:cubicBezTo>
                <a:cubicBezTo>
                  <a:pt x="1329693" y="1539761"/>
                  <a:pt x="1329574" y="1543346"/>
                  <a:pt x="1326414" y="1547373"/>
                </a:cubicBezTo>
                <a:cubicBezTo>
                  <a:pt x="1327943" y="1549140"/>
                  <a:pt x="1329336" y="1550738"/>
                  <a:pt x="1331291" y="1552980"/>
                </a:cubicBezTo>
                <a:cubicBezTo>
                  <a:pt x="1328181" y="1552437"/>
                  <a:pt x="1325989" y="1552063"/>
                  <a:pt x="1323474" y="1551638"/>
                </a:cubicBezTo>
                <a:cubicBezTo>
                  <a:pt x="1323814" y="1552930"/>
                  <a:pt x="1323780" y="1553626"/>
                  <a:pt x="1324102" y="1553949"/>
                </a:cubicBezTo>
                <a:cubicBezTo>
                  <a:pt x="1326873" y="1556583"/>
                  <a:pt x="1331444" y="1558758"/>
                  <a:pt x="1332157" y="1561834"/>
                </a:cubicBezTo>
                <a:cubicBezTo>
                  <a:pt x="1333466" y="1567458"/>
                  <a:pt x="1332667" y="1573609"/>
                  <a:pt x="1332310" y="1579505"/>
                </a:cubicBezTo>
                <a:cubicBezTo>
                  <a:pt x="1332242" y="1580712"/>
                  <a:pt x="1330254" y="1581800"/>
                  <a:pt x="1329167" y="1582938"/>
                </a:cubicBezTo>
                <a:cubicBezTo>
                  <a:pt x="1328062" y="1581596"/>
                  <a:pt x="1326346" y="1580406"/>
                  <a:pt x="1325989" y="1578894"/>
                </a:cubicBezTo>
                <a:cubicBezTo>
                  <a:pt x="1324561" y="1572929"/>
                  <a:pt x="1323576" y="1566863"/>
                  <a:pt x="1322098" y="1559115"/>
                </a:cubicBezTo>
                <a:cubicBezTo>
                  <a:pt x="1318257" y="1563737"/>
                  <a:pt x="1319090" y="1567254"/>
                  <a:pt x="1319956" y="1570517"/>
                </a:cubicBezTo>
                <a:cubicBezTo>
                  <a:pt x="1321384" y="1575920"/>
                  <a:pt x="1321792" y="1580491"/>
                  <a:pt x="1317544" y="1585436"/>
                </a:cubicBezTo>
                <a:cubicBezTo>
                  <a:pt x="1315505" y="1587798"/>
                  <a:pt x="1316423" y="1592912"/>
                  <a:pt x="1316405" y="1596770"/>
                </a:cubicBezTo>
                <a:cubicBezTo>
                  <a:pt x="1316389" y="1599115"/>
                  <a:pt x="1317136" y="1601477"/>
                  <a:pt x="1317544" y="1603822"/>
                </a:cubicBezTo>
                <a:cubicBezTo>
                  <a:pt x="1316932" y="1604043"/>
                  <a:pt x="1316321" y="1604263"/>
                  <a:pt x="1315708" y="1604484"/>
                </a:cubicBezTo>
                <a:cubicBezTo>
                  <a:pt x="1313143" y="1599930"/>
                  <a:pt x="1310577" y="1595359"/>
                  <a:pt x="1307994" y="1590805"/>
                </a:cubicBezTo>
                <a:cubicBezTo>
                  <a:pt x="1307416" y="1590975"/>
                  <a:pt x="1306821" y="1591128"/>
                  <a:pt x="1306244" y="1591298"/>
                </a:cubicBezTo>
                <a:cubicBezTo>
                  <a:pt x="1306380" y="1594357"/>
                  <a:pt x="1306516" y="1597432"/>
                  <a:pt x="1306669" y="1600525"/>
                </a:cubicBezTo>
                <a:cubicBezTo>
                  <a:pt x="1300449" y="1599285"/>
                  <a:pt x="1298071" y="1592488"/>
                  <a:pt x="1299922" y="1583618"/>
                </a:cubicBezTo>
                <a:cubicBezTo>
                  <a:pt x="1298122" y="1580253"/>
                  <a:pt x="1296032" y="1577908"/>
                  <a:pt x="1295640" y="1575325"/>
                </a:cubicBezTo>
                <a:cubicBezTo>
                  <a:pt x="1294689" y="1568868"/>
                  <a:pt x="1294179" y="1562411"/>
                  <a:pt x="1290186" y="1556889"/>
                </a:cubicBezTo>
                <a:cubicBezTo>
                  <a:pt x="1289710" y="1556226"/>
                  <a:pt x="1289302" y="1555376"/>
                  <a:pt x="1289252" y="1554595"/>
                </a:cubicBezTo>
                <a:cubicBezTo>
                  <a:pt x="1287756" y="1534170"/>
                  <a:pt x="1286295" y="1530228"/>
                  <a:pt x="1275810" y="1515564"/>
                </a:cubicBezTo>
                <a:cubicBezTo>
                  <a:pt x="1273942" y="1512964"/>
                  <a:pt x="1273058" y="1509667"/>
                  <a:pt x="1271953" y="1507237"/>
                </a:cubicBezTo>
                <a:cubicBezTo>
                  <a:pt x="1268334" y="1504943"/>
                  <a:pt x="1264851" y="1502802"/>
                  <a:pt x="1261452" y="1500542"/>
                </a:cubicBezTo>
                <a:cubicBezTo>
                  <a:pt x="1258682" y="1498690"/>
                  <a:pt x="1255998" y="1496668"/>
                  <a:pt x="1253313" y="1494697"/>
                </a:cubicBezTo>
                <a:cubicBezTo>
                  <a:pt x="1247671" y="1490568"/>
                  <a:pt x="1241775" y="1486710"/>
                  <a:pt x="1236575" y="1482071"/>
                </a:cubicBezTo>
                <a:cubicBezTo>
                  <a:pt x="1234995" y="1480661"/>
                  <a:pt x="1235386" y="1477042"/>
                  <a:pt x="1234774" y="1473932"/>
                </a:cubicBezTo>
                <a:cubicBezTo>
                  <a:pt x="1234570" y="1473745"/>
                  <a:pt x="1233976" y="1472777"/>
                  <a:pt x="1233296" y="1472709"/>
                </a:cubicBezTo>
                <a:cubicBezTo>
                  <a:pt x="1224919" y="1471927"/>
                  <a:pt x="1220517" y="1465011"/>
                  <a:pt x="1214536" y="1460593"/>
                </a:cubicBezTo>
                <a:cubicBezTo>
                  <a:pt x="1212225" y="1458877"/>
                  <a:pt x="1212039" y="1456753"/>
                  <a:pt x="1215607" y="1455954"/>
                </a:cubicBezTo>
                <a:cubicBezTo>
                  <a:pt x="1216745" y="1456515"/>
                  <a:pt x="1217867" y="1457093"/>
                  <a:pt x="1219006" y="1457654"/>
                </a:cubicBezTo>
                <a:cubicBezTo>
                  <a:pt x="1219566" y="1458214"/>
                  <a:pt x="1220144" y="1458792"/>
                  <a:pt x="1220705" y="1459353"/>
                </a:cubicBezTo>
                <a:cubicBezTo>
                  <a:pt x="1222438" y="1460678"/>
                  <a:pt x="1224596" y="1463465"/>
                  <a:pt x="1225853" y="1463108"/>
                </a:cubicBezTo>
                <a:cubicBezTo>
                  <a:pt x="1232820" y="1461086"/>
                  <a:pt x="1235964" y="1466371"/>
                  <a:pt x="1240280" y="1469650"/>
                </a:cubicBezTo>
                <a:cubicBezTo>
                  <a:pt x="1245156" y="1473354"/>
                  <a:pt x="1250730" y="1476294"/>
                  <a:pt x="1253296" y="1482377"/>
                </a:cubicBezTo>
                <a:cubicBezTo>
                  <a:pt x="1253602" y="1483108"/>
                  <a:pt x="1254333" y="1483941"/>
                  <a:pt x="1255046" y="1484162"/>
                </a:cubicBezTo>
                <a:cubicBezTo>
                  <a:pt x="1257000" y="1484756"/>
                  <a:pt x="1259056" y="1485062"/>
                  <a:pt x="1261062" y="1485487"/>
                </a:cubicBezTo>
                <a:cubicBezTo>
                  <a:pt x="1261486" y="1483193"/>
                  <a:pt x="1262489" y="1480814"/>
                  <a:pt x="1262148" y="1478639"/>
                </a:cubicBezTo>
                <a:cubicBezTo>
                  <a:pt x="1261860" y="1476736"/>
                  <a:pt x="1260042" y="1475071"/>
                  <a:pt x="1258682" y="1472981"/>
                </a:cubicBezTo>
                <a:cubicBezTo>
                  <a:pt x="1260178" y="1472488"/>
                  <a:pt x="1261418" y="1471825"/>
                  <a:pt x="1261622" y="1472046"/>
                </a:cubicBezTo>
                <a:cubicBezTo>
                  <a:pt x="1265649" y="1476651"/>
                  <a:pt x="1269880" y="1481120"/>
                  <a:pt x="1273330" y="1486133"/>
                </a:cubicBezTo>
                <a:cubicBezTo>
                  <a:pt x="1275097" y="1488699"/>
                  <a:pt x="1275420" y="1492267"/>
                  <a:pt x="1276558" y="1495920"/>
                </a:cubicBezTo>
                <a:cubicBezTo>
                  <a:pt x="1274299" y="1496311"/>
                  <a:pt x="1272973" y="1496549"/>
                  <a:pt x="1271648" y="1496787"/>
                </a:cubicBezTo>
                <a:cubicBezTo>
                  <a:pt x="1271087" y="1496226"/>
                  <a:pt x="1270509" y="1495648"/>
                  <a:pt x="1269949" y="1495088"/>
                </a:cubicBezTo>
                <a:cubicBezTo>
                  <a:pt x="1269761" y="1494493"/>
                  <a:pt x="1269574" y="1493881"/>
                  <a:pt x="1269931" y="1495003"/>
                </a:cubicBezTo>
                <a:cubicBezTo>
                  <a:pt x="1269252" y="1494034"/>
                  <a:pt x="1269608" y="1494544"/>
                  <a:pt x="1269965" y="1495071"/>
                </a:cubicBezTo>
                <a:cubicBezTo>
                  <a:pt x="1270526" y="1495631"/>
                  <a:pt x="1271103" y="1496209"/>
                  <a:pt x="1271664" y="1496770"/>
                </a:cubicBezTo>
                <a:cubicBezTo>
                  <a:pt x="1274213" y="1500763"/>
                  <a:pt x="1278054" y="1504484"/>
                  <a:pt x="1278988" y="1508817"/>
                </a:cubicBezTo>
                <a:cubicBezTo>
                  <a:pt x="1280347" y="1515105"/>
                  <a:pt x="1284137" y="1517772"/>
                  <a:pt x="1289218" y="1520032"/>
                </a:cubicBezTo>
                <a:cubicBezTo>
                  <a:pt x="1295267" y="1522734"/>
                  <a:pt x="1300433" y="1520644"/>
                  <a:pt x="1302030" y="1514153"/>
                </a:cubicBezTo>
                <a:cubicBezTo>
                  <a:pt x="1302743" y="1511213"/>
                  <a:pt x="1302149" y="1507968"/>
                  <a:pt x="1302149" y="1504977"/>
                </a:cubicBezTo>
                <a:cubicBezTo>
                  <a:pt x="1302948" y="1504637"/>
                  <a:pt x="1303831" y="1504247"/>
                  <a:pt x="1304715" y="1503873"/>
                </a:cubicBezTo>
                <a:cubicBezTo>
                  <a:pt x="1299022" y="1502768"/>
                  <a:pt x="1295590" y="1499472"/>
                  <a:pt x="1293194" y="1494850"/>
                </a:cubicBezTo>
                <a:cubicBezTo>
                  <a:pt x="1292344" y="1493219"/>
                  <a:pt x="1291528" y="1491502"/>
                  <a:pt x="1291069" y="1489735"/>
                </a:cubicBezTo>
                <a:cubicBezTo>
                  <a:pt x="1289931" y="1485334"/>
                  <a:pt x="1288317" y="1481511"/>
                  <a:pt x="1284783" y="1478163"/>
                </a:cubicBezTo>
                <a:cubicBezTo>
                  <a:pt x="1278581" y="1472301"/>
                  <a:pt x="1273075" y="1465708"/>
                  <a:pt x="1267280" y="1459421"/>
                </a:cubicBezTo>
                <a:cubicBezTo>
                  <a:pt x="1267637" y="1458945"/>
                  <a:pt x="1267995" y="1458469"/>
                  <a:pt x="1268351" y="1457993"/>
                </a:cubicBezTo>
                <a:cubicBezTo>
                  <a:pt x="1275046" y="1462258"/>
                  <a:pt x="1281741" y="1466506"/>
                  <a:pt x="1288011" y="1470517"/>
                </a:cubicBezTo>
                <a:cubicBezTo>
                  <a:pt x="1292939" y="1468036"/>
                  <a:pt x="1292395" y="1464790"/>
                  <a:pt x="1291035" y="1461426"/>
                </a:cubicBezTo>
                <a:cubicBezTo>
                  <a:pt x="1289167" y="1456821"/>
                  <a:pt x="1287162" y="1452250"/>
                  <a:pt x="1284969" y="1447084"/>
                </a:cubicBezTo>
                <a:cubicBezTo>
                  <a:pt x="1282217" y="1449038"/>
                  <a:pt x="1280058" y="1448478"/>
                  <a:pt x="1277832" y="1445215"/>
                </a:cubicBezTo>
                <a:cubicBezTo>
                  <a:pt x="1274587" y="1440457"/>
                  <a:pt x="1270458" y="1436311"/>
                  <a:pt x="1266210" y="1431332"/>
                </a:cubicBezTo>
                <a:cubicBezTo>
                  <a:pt x="1266431" y="1430789"/>
                  <a:pt x="1267060" y="1429327"/>
                  <a:pt x="1267927" y="1427254"/>
                </a:cubicBezTo>
                <a:cubicBezTo>
                  <a:pt x="1269999" y="1428529"/>
                  <a:pt x="1271750" y="1429344"/>
                  <a:pt x="1273194" y="1430534"/>
                </a:cubicBezTo>
                <a:cubicBezTo>
                  <a:pt x="1276779" y="1433490"/>
                  <a:pt x="1280739" y="1436209"/>
                  <a:pt x="1281486" y="1441358"/>
                </a:cubicBezTo>
                <a:cubicBezTo>
                  <a:pt x="1288470" y="1441018"/>
                  <a:pt x="1289490" y="1447917"/>
                  <a:pt x="1293483" y="1451213"/>
                </a:cubicBezTo>
                <a:cubicBezTo>
                  <a:pt x="1296490" y="1443176"/>
                  <a:pt x="1296609" y="1441290"/>
                  <a:pt x="1292141" y="1440321"/>
                </a:cubicBezTo>
                <a:cubicBezTo>
                  <a:pt x="1285088" y="1438775"/>
                  <a:pt x="1284222" y="1432607"/>
                  <a:pt x="1279566" y="1427560"/>
                </a:cubicBezTo>
                <a:cubicBezTo>
                  <a:pt x="1282896" y="1426762"/>
                  <a:pt x="1285054" y="1426235"/>
                  <a:pt x="1287280" y="1425691"/>
                </a:cubicBezTo>
                <a:cubicBezTo>
                  <a:pt x="1285734" y="1422904"/>
                  <a:pt x="1284460" y="1420100"/>
                  <a:pt x="1280246" y="1421647"/>
                </a:cubicBezTo>
                <a:cubicBezTo>
                  <a:pt x="1278818" y="1422174"/>
                  <a:pt x="1276882" y="1421681"/>
                  <a:pt x="1275284" y="1421273"/>
                </a:cubicBezTo>
                <a:cubicBezTo>
                  <a:pt x="1264783" y="1418554"/>
                  <a:pt x="1254299" y="1415734"/>
                  <a:pt x="1243814" y="1412930"/>
                </a:cubicBezTo>
                <a:cubicBezTo>
                  <a:pt x="1242693" y="1412624"/>
                  <a:pt x="1241622" y="1412199"/>
                  <a:pt x="1241248" y="1412063"/>
                </a:cubicBezTo>
                <a:cubicBezTo>
                  <a:pt x="1244154" y="1404977"/>
                  <a:pt x="1248096" y="1402921"/>
                  <a:pt x="1253908" y="1403244"/>
                </a:cubicBezTo>
                <a:cubicBezTo>
                  <a:pt x="1260671" y="1403618"/>
                  <a:pt x="1267484" y="1403329"/>
                  <a:pt x="1274265" y="1403312"/>
                </a:cubicBezTo>
                <a:cubicBezTo>
                  <a:pt x="1277968" y="1403295"/>
                  <a:pt x="1281044" y="1402547"/>
                  <a:pt x="1280739" y="1396991"/>
                </a:cubicBezTo>
                <a:cubicBezTo>
                  <a:pt x="1274944" y="1399183"/>
                  <a:pt x="1269269" y="1391519"/>
                  <a:pt x="1263763" y="1398435"/>
                </a:cubicBezTo>
                <a:cubicBezTo>
                  <a:pt x="1254367" y="1388682"/>
                  <a:pt x="1241707" y="1389633"/>
                  <a:pt x="1230492" y="1386711"/>
                </a:cubicBezTo>
                <a:cubicBezTo>
                  <a:pt x="1224103" y="1385045"/>
                  <a:pt x="1222234" y="1388478"/>
                  <a:pt x="1224239" y="1395275"/>
                </a:cubicBezTo>
                <a:cubicBezTo>
                  <a:pt x="1224596" y="1396481"/>
                  <a:pt x="1224681" y="1397773"/>
                  <a:pt x="1224885" y="1399013"/>
                </a:cubicBezTo>
                <a:cubicBezTo>
                  <a:pt x="1220823" y="1400117"/>
                  <a:pt x="1219940" y="1397908"/>
                  <a:pt x="1218920" y="1395360"/>
                </a:cubicBezTo>
                <a:cubicBezTo>
                  <a:pt x="1218139" y="1393439"/>
                  <a:pt x="1216984" y="1390738"/>
                  <a:pt x="1215403" y="1390228"/>
                </a:cubicBezTo>
                <a:cubicBezTo>
                  <a:pt x="1207722" y="1387764"/>
                  <a:pt x="1199906" y="1385385"/>
                  <a:pt x="1190407" y="1387373"/>
                </a:cubicBezTo>
                <a:cubicBezTo>
                  <a:pt x="1193874" y="1393168"/>
                  <a:pt x="1196932" y="1398265"/>
                  <a:pt x="1200110" y="1403584"/>
                </a:cubicBezTo>
                <a:cubicBezTo>
                  <a:pt x="1196779" y="1405504"/>
                  <a:pt x="1194536" y="1404468"/>
                  <a:pt x="1193908" y="1401579"/>
                </a:cubicBezTo>
                <a:cubicBezTo>
                  <a:pt x="1193109" y="1397908"/>
                  <a:pt x="1191682" y="1395462"/>
                  <a:pt x="1187961" y="1394153"/>
                </a:cubicBezTo>
                <a:cubicBezTo>
                  <a:pt x="1186703" y="1393711"/>
                  <a:pt x="1185598" y="1391757"/>
                  <a:pt x="1185140" y="1390279"/>
                </a:cubicBezTo>
                <a:cubicBezTo>
                  <a:pt x="1183661" y="1385470"/>
                  <a:pt x="1180789" y="1386252"/>
                  <a:pt x="1177034" y="1387679"/>
                </a:cubicBezTo>
                <a:cubicBezTo>
                  <a:pt x="1177493" y="1389158"/>
                  <a:pt x="1177833" y="1390194"/>
                  <a:pt x="1178156" y="1391231"/>
                </a:cubicBezTo>
                <a:cubicBezTo>
                  <a:pt x="1180229" y="1397824"/>
                  <a:pt x="1187162" y="1399812"/>
                  <a:pt x="1190985" y="1404807"/>
                </a:cubicBezTo>
                <a:cubicBezTo>
                  <a:pt x="1195980" y="1411349"/>
                  <a:pt x="1202845" y="1414714"/>
                  <a:pt x="1211087" y="1415734"/>
                </a:cubicBezTo>
                <a:cubicBezTo>
                  <a:pt x="1215743" y="1416311"/>
                  <a:pt x="1219702" y="1418707"/>
                  <a:pt x="1222336" y="1423244"/>
                </a:cubicBezTo>
                <a:cubicBezTo>
                  <a:pt x="1217527" y="1424773"/>
                  <a:pt x="1212786" y="1417212"/>
                  <a:pt x="1208589" y="1423805"/>
                </a:cubicBezTo>
                <a:cubicBezTo>
                  <a:pt x="1210883" y="1426574"/>
                  <a:pt x="1213126" y="1429293"/>
                  <a:pt x="1215352" y="1431961"/>
                </a:cubicBezTo>
                <a:cubicBezTo>
                  <a:pt x="1208589" y="1437535"/>
                  <a:pt x="1208776" y="1429531"/>
                  <a:pt x="1205700" y="1428223"/>
                </a:cubicBezTo>
                <a:cubicBezTo>
                  <a:pt x="1201928" y="1426625"/>
                  <a:pt x="1198818" y="1423448"/>
                  <a:pt x="1195437" y="1420950"/>
                </a:cubicBezTo>
                <a:cubicBezTo>
                  <a:pt x="1199872" y="1430908"/>
                  <a:pt x="1208130" y="1437093"/>
                  <a:pt x="1215267" y="1444247"/>
                </a:cubicBezTo>
                <a:cubicBezTo>
                  <a:pt x="1218411" y="1447390"/>
                  <a:pt x="1222251" y="1449820"/>
                  <a:pt x="1225785" y="1452573"/>
                </a:cubicBezTo>
                <a:cubicBezTo>
                  <a:pt x="1226346" y="1453133"/>
                  <a:pt x="1226923" y="1453711"/>
                  <a:pt x="1227484" y="1454272"/>
                </a:cubicBezTo>
                <a:cubicBezTo>
                  <a:pt x="1227196" y="1458622"/>
                  <a:pt x="1224239" y="1459421"/>
                  <a:pt x="1220671" y="1459387"/>
                </a:cubicBezTo>
                <a:cubicBezTo>
                  <a:pt x="1220110" y="1458826"/>
                  <a:pt x="1219532" y="1458248"/>
                  <a:pt x="1218972" y="1457688"/>
                </a:cubicBezTo>
                <a:cubicBezTo>
                  <a:pt x="1217833" y="1457127"/>
                  <a:pt x="1216711" y="1456566"/>
                  <a:pt x="1215573" y="1455988"/>
                </a:cubicBezTo>
                <a:cubicBezTo>
                  <a:pt x="1210832" y="1451740"/>
                  <a:pt x="1204731" y="1448529"/>
                  <a:pt x="1204867" y="1440712"/>
                </a:cubicBezTo>
                <a:cubicBezTo>
                  <a:pt x="1204885" y="1439353"/>
                  <a:pt x="1203202" y="1437840"/>
                  <a:pt x="1202047" y="1436634"/>
                </a:cubicBezTo>
                <a:cubicBezTo>
                  <a:pt x="1197204" y="1431502"/>
                  <a:pt x="1193126" y="1424604"/>
                  <a:pt x="1187145" y="1421885"/>
                </a:cubicBezTo>
                <a:cubicBezTo>
                  <a:pt x="1181214" y="1419183"/>
                  <a:pt x="1173347" y="1420542"/>
                  <a:pt x="1166329" y="1420423"/>
                </a:cubicBezTo>
                <a:cubicBezTo>
                  <a:pt x="1157561" y="1420253"/>
                  <a:pt x="1148793" y="1420389"/>
                  <a:pt x="1139056" y="1420389"/>
                </a:cubicBezTo>
                <a:cubicBezTo>
                  <a:pt x="1139923" y="1421987"/>
                  <a:pt x="1140450" y="1422972"/>
                  <a:pt x="1141368" y="1424655"/>
                </a:cubicBezTo>
                <a:cubicBezTo>
                  <a:pt x="1138920" y="1425164"/>
                  <a:pt x="1136677" y="1425623"/>
                  <a:pt x="1134435" y="1426099"/>
                </a:cubicBezTo>
                <a:cubicBezTo>
                  <a:pt x="1134451" y="1426405"/>
                  <a:pt x="1134451" y="1426711"/>
                  <a:pt x="1134469" y="1426999"/>
                </a:cubicBezTo>
                <a:cubicBezTo>
                  <a:pt x="1139753" y="1426999"/>
                  <a:pt x="1145037" y="1426999"/>
                  <a:pt x="1150323" y="1426999"/>
                </a:cubicBezTo>
                <a:cubicBezTo>
                  <a:pt x="1142421" y="1429803"/>
                  <a:pt x="1103049" y="1429650"/>
                  <a:pt x="1095131" y="1427118"/>
                </a:cubicBezTo>
                <a:cubicBezTo>
                  <a:pt x="1101282" y="1423720"/>
                  <a:pt x="1106771" y="1421086"/>
                  <a:pt x="1113313" y="1420848"/>
                </a:cubicBezTo>
                <a:cubicBezTo>
                  <a:pt x="1106669" y="1419880"/>
                  <a:pt x="1100059" y="1418639"/>
                  <a:pt x="1093398" y="1418044"/>
                </a:cubicBezTo>
                <a:cubicBezTo>
                  <a:pt x="1089914" y="1417722"/>
                  <a:pt x="1086125" y="1419353"/>
                  <a:pt x="1082829" y="1418588"/>
                </a:cubicBezTo>
                <a:cubicBezTo>
                  <a:pt x="1079617" y="1417841"/>
                  <a:pt x="1076864" y="1415139"/>
                  <a:pt x="1073670" y="1413151"/>
                </a:cubicBezTo>
                <a:cubicBezTo>
                  <a:pt x="1072701" y="1415360"/>
                  <a:pt x="1072072" y="1416804"/>
                  <a:pt x="1071240" y="1418707"/>
                </a:cubicBezTo>
                <a:cubicBezTo>
                  <a:pt x="1065412" y="1416039"/>
                  <a:pt x="1059753" y="1415700"/>
                  <a:pt x="1054094" y="1419591"/>
                </a:cubicBezTo>
                <a:cubicBezTo>
                  <a:pt x="1054571" y="1421409"/>
                  <a:pt x="1055114" y="1423414"/>
                  <a:pt x="1055879" y="1426286"/>
                </a:cubicBezTo>
                <a:cubicBezTo>
                  <a:pt x="1052565" y="1426286"/>
                  <a:pt x="1050000" y="1426286"/>
                  <a:pt x="1047485" y="1426286"/>
                </a:cubicBezTo>
                <a:cubicBezTo>
                  <a:pt x="1046057" y="1423023"/>
                  <a:pt x="1048674" y="1418571"/>
                  <a:pt x="1043729" y="1417416"/>
                </a:cubicBezTo>
                <a:cubicBezTo>
                  <a:pt x="1037850" y="1416056"/>
                  <a:pt x="1037188" y="1421613"/>
                  <a:pt x="1034180" y="1425198"/>
                </a:cubicBezTo>
                <a:cubicBezTo>
                  <a:pt x="1030289" y="1419914"/>
                  <a:pt x="1025734" y="1416668"/>
                  <a:pt x="1018513" y="1419744"/>
                </a:cubicBezTo>
                <a:cubicBezTo>
                  <a:pt x="1021181" y="1421069"/>
                  <a:pt x="1023542" y="1422242"/>
                  <a:pt x="1025904" y="1423414"/>
                </a:cubicBezTo>
                <a:cubicBezTo>
                  <a:pt x="1013483" y="1425266"/>
                  <a:pt x="1001418" y="1423210"/>
                  <a:pt x="989337" y="1422225"/>
                </a:cubicBezTo>
                <a:cubicBezTo>
                  <a:pt x="977256" y="1421239"/>
                  <a:pt x="965225" y="1419115"/>
                  <a:pt x="953144" y="1418928"/>
                </a:cubicBezTo>
                <a:cubicBezTo>
                  <a:pt x="940620" y="1418724"/>
                  <a:pt x="928453" y="1417450"/>
                  <a:pt x="916576" y="1413541"/>
                </a:cubicBezTo>
                <a:lnTo>
                  <a:pt x="916610" y="1413575"/>
                </a:lnTo>
                <a:cubicBezTo>
                  <a:pt x="909286" y="1409344"/>
                  <a:pt x="900773" y="1409242"/>
                  <a:pt x="892956" y="1406728"/>
                </a:cubicBezTo>
                <a:cubicBezTo>
                  <a:pt x="892158" y="1406473"/>
                  <a:pt x="890968" y="1407288"/>
                  <a:pt x="890016" y="1407747"/>
                </a:cubicBezTo>
                <a:cubicBezTo>
                  <a:pt x="886584" y="1409446"/>
                  <a:pt x="883219" y="1410653"/>
                  <a:pt x="880178" y="1407016"/>
                </a:cubicBezTo>
                <a:cubicBezTo>
                  <a:pt x="880008" y="1406813"/>
                  <a:pt x="879652" y="1406507"/>
                  <a:pt x="879498" y="1406558"/>
                </a:cubicBezTo>
                <a:cubicBezTo>
                  <a:pt x="871784" y="1409786"/>
                  <a:pt x="864393" y="1404060"/>
                  <a:pt x="856763" y="1405776"/>
                </a:cubicBezTo>
                <a:cubicBezTo>
                  <a:pt x="856270" y="1405878"/>
                  <a:pt x="855879" y="1406422"/>
                  <a:pt x="855438" y="1406762"/>
                </a:cubicBezTo>
                <a:cubicBezTo>
                  <a:pt x="855336" y="1406914"/>
                  <a:pt x="855233" y="1407084"/>
                  <a:pt x="855131" y="1407237"/>
                </a:cubicBezTo>
                <a:cubicBezTo>
                  <a:pt x="855233" y="1407067"/>
                  <a:pt x="855318" y="1406914"/>
                  <a:pt x="855420" y="1406745"/>
                </a:cubicBezTo>
                <a:cubicBezTo>
                  <a:pt x="856287" y="1407645"/>
                  <a:pt x="857153" y="1408546"/>
                  <a:pt x="858020" y="1409446"/>
                </a:cubicBezTo>
                <a:cubicBezTo>
                  <a:pt x="848505" y="1409803"/>
                  <a:pt x="839227" y="1411536"/>
                  <a:pt x="830679" y="1407254"/>
                </a:cubicBezTo>
                <a:cubicBezTo>
                  <a:pt x="828505" y="1406167"/>
                  <a:pt x="827026" y="1404977"/>
                  <a:pt x="824664" y="1406745"/>
                </a:cubicBezTo>
                <a:cubicBezTo>
                  <a:pt x="823712" y="1407458"/>
                  <a:pt x="822013" y="1407509"/>
                  <a:pt x="820722" y="1407339"/>
                </a:cubicBezTo>
                <a:cubicBezTo>
                  <a:pt x="810663" y="1405963"/>
                  <a:pt x="800654" y="1404332"/>
                  <a:pt x="790595" y="1403006"/>
                </a:cubicBezTo>
                <a:cubicBezTo>
                  <a:pt x="785870" y="1402377"/>
                  <a:pt x="781045" y="1402496"/>
                  <a:pt x="776321" y="1401834"/>
                </a:cubicBezTo>
                <a:cubicBezTo>
                  <a:pt x="767944" y="1400661"/>
                  <a:pt x="759345" y="1403346"/>
                  <a:pt x="751036" y="1399982"/>
                </a:cubicBezTo>
                <a:cubicBezTo>
                  <a:pt x="747995" y="1398741"/>
                  <a:pt x="744427" y="1398707"/>
                  <a:pt x="741062" y="1398350"/>
                </a:cubicBezTo>
                <a:cubicBezTo>
                  <a:pt x="735183" y="1397722"/>
                  <a:pt x="729286" y="1397059"/>
                  <a:pt x="723390" y="1396821"/>
                </a:cubicBezTo>
                <a:cubicBezTo>
                  <a:pt x="718989" y="1396651"/>
                  <a:pt x="714792" y="1396617"/>
                  <a:pt x="710221" y="1398367"/>
                </a:cubicBezTo>
                <a:cubicBezTo>
                  <a:pt x="705939" y="1400016"/>
                  <a:pt x="700383" y="1398571"/>
                  <a:pt x="695403" y="1398180"/>
                </a:cubicBezTo>
                <a:cubicBezTo>
                  <a:pt x="690917" y="1397824"/>
                  <a:pt x="686465" y="1397127"/>
                  <a:pt x="682014" y="1396430"/>
                </a:cubicBezTo>
                <a:cubicBezTo>
                  <a:pt x="670068" y="1394544"/>
                  <a:pt x="658122" y="1392709"/>
                  <a:pt x="646228" y="1390585"/>
                </a:cubicBezTo>
                <a:cubicBezTo>
                  <a:pt x="633738" y="1388359"/>
                  <a:pt x="621334" y="1385742"/>
                  <a:pt x="608845" y="1383499"/>
                </a:cubicBezTo>
                <a:cubicBezTo>
                  <a:pt x="606176" y="1383023"/>
                  <a:pt x="603356" y="1383431"/>
                  <a:pt x="600417" y="1383431"/>
                </a:cubicBezTo>
                <a:cubicBezTo>
                  <a:pt x="602523" y="1385691"/>
                  <a:pt x="604308" y="1387662"/>
                  <a:pt x="606143" y="1389565"/>
                </a:cubicBezTo>
                <a:cubicBezTo>
                  <a:pt x="606500" y="1389939"/>
                  <a:pt x="607281" y="1390415"/>
                  <a:pt x="607519" y="1390279"/>
                </a:cubicBezTo>
                <a:cubicBezTo>
                  <a:pt x="613041" y="1386847"/>
                  <a:pt x="616729" y="1393134"/>
                  <a:pt x="621894" y="1392896"/>
                </a:cubicBezTo>
                <a:cubicBezTo>
                  <a:pt x="627111" y="1392658"/>
                  <a:pt x="632447" y="1394272"/>
                  <a:pt x="637698" y="1395224"/>
                </a:cubicBezTo>
                <a:cubicBezTo>
                  <a:pt x="641181" y="1395852"/>
                  <a:pt x="643305" y="1397807"/>
                  <a:pt x="643016" y="1401647"/>
                </a:cubicBezTo>
                <a:cubicBezTo>
                  <a:pt x="641317" y="1401647"/>
                  <a:pt x="639601" y="1401664"/>
                  <a:pt x="637902" y="1401664"/>
                </a:cubicBezTo>
                <a:cubicBezTo>
                  <a:pt x="636389" y="1401171"/>
                  <a:pt x="634860" y="1400661"/>
                  <a:pt x="633347" y="1400169"/>
                </a:cubicBezTo>
                <a:cubicBezTo>
                  <a:pt x="633279" y="1400559"/>
                  <a:pt x="633211" y="1400950"/>
                  <a:pt x="633127" y="1401341"/>
                </a:cubicBezTo>
                <a:cubicBezTo>
                  <a:pt x="634724" y="1401443"/>
                  <a:pt x="636321" y="1401545"/>
                  <a:pt x="637918" y="1401630"/>
                </a:cubicBezTo>
                <a:cubicBezTo>
                  <a:pt x="639618" y="1403584"/>
                  <a:pt x="641300" y="1403584"/>
                  <a:pt x="643016" y="1401647"/>
                </a:cubicBezTo>
                <a:cubicBezTo>
                  <a:pt x="648436" y="1403431"/>
                  <a:pt x="653857" y="1405215"/>
                  <a:pt x="659311" y="1406999"/>
                </a:cubicBezTo>
                <a:cubicBezTo>
                  <a:pt x="658683" y="1411094"/>
                  <a:pt x="656304" y="1410789"/>
                  <a:pt x="653586" y="1410517"/>
                </a:cubicBezTo>
                <a:cubicBezTo>
                  <a:pt x="636746" y="1408801"/>
                  <a:pt x="620382" y="1404756"/>
                  <a:pt x="604002" y="1400763"/>
                </a:cubicBezTo>
                <a:cubicBezTo>
                  <a:pt x="598173" y="1399336"/>
                  <a:pt x="592413" y="1397025"/>
                  <a:pt x="587655" y="1403431"/>
                </a:cubicBezTo>
                <a:cubicBezTo>
                  <a:pt x="588097" y="1401970"/>
                  <a:pt x="588522" y="1400508"/>
                  <a:pt x="589049" y="1398809"/>
                </a:cubicBezTo>
                <a:cubicBezTo>
                  <a:pt x="584002" y="1395394"/>
                  <a:pt x="581793" y="1401783"/>
                  <a:pt x="577120" y="1402055"/>
                </a:cubicBezTo>
                <a:cubicBezTo>
                  <a:pt x="577630" y="1400186"/>
                  <a:pt x="578072" y="1398554"/>
                  <a:pt x="578785" y="1395954"/>
                </a:cubicBezTo>
                <a:cubicBezTo>
                  <a:pt x="575862" y="1395122"/>
                  <a:pt x="572736" y="1394170"/>
                  <a:pt x="569592" y="1393355"/>
                </a:cubicBezTo>
                <a:cubicBezTo>
                  <a:pt x="566380" y="1392522"/>
                  <a:pt x="563169" y="1391570"/>
                  <a:pt x="559906" y="1391145"/>
                </a:cubicBezTo>
                <a:cubicBezTo>
                  <a:pt x="558207" y="1390925"/>
                  <a:pt x="556389" y="1391723"/>
                  <a:pt x="556185" y="1391757"/>
                </a:cubicBezTo>
                <a:cubicBezTo>
                  <a:pt x="552566" y="1389701"/>
                  <a:pt x="549915" y="1386965"/>
                  <a:pt x="547077" y="1386762"/>
                </a:cubicBezTo>
                <a:cubicBezTo>
                  <a:pt x="530493" y="1385572"/>
                  <a:pt x="515471" y="1379234"/>
                  <a:pt x="500128" y="1373762"/>
                </a:cubicBezTo>
                <a:cubicBezTo>
                  <a:pt x="497579" y="1372862"/>
                  <a:pt x="494435" y="1373626"/>
                  <a:pt x="491359" y="1374561"/>
                </a:cubicBezTo>
                <a:cubicBezTo>
                  <a:pt x="502931" y="1385504"/>
                  <a:pt x="520162" y="1385249"/>
                  <a:pt x="532634" y="1397110"/>
                </a:cubicBezTo>
                <a:cubicBezTo>
                  <a:pt x="528828" y="1397959"/>
                  <a:pt x="525854" y="1398639"/>
                  <a:pt x="523067" y="1399251"/>
                </a:cubicBezTo>
                <a:cubicBezTo>
                  <a:pt x="514078" y="1391910"/>
                  <a:pt x="504274" y="1391214"/>
                  <a:pt x="493926" y="1393660"/>
                </a:cubicBezTo>
                <a:cubicBezTo>
                  <a:pt x="501929" y="1401358"/>
                  <a:pt x="513993" y="1399608"/>
                  <a:pt x="522422" y="1406473"/>
                </a:cubicBezTo>
                <a:cubicBezTo>
                  <a:pt x="523645" y="1407458"/>
                  <a:pt x="526755" y="1406133"/>
                  <a:pt x="528624" y="1405929"/>
                </a:cubicBezTo>
                <a:cubicBezTo>
                  <a:pt x="530051" y="1408529"/>
                  <a:pt x="531427" y="1411044"/>
                  <a:pt x="533143" y="1414153"/>
                </a:cubicBezTo>
                <a:cubicBezTo>
                  <a:pt x="527961" y="1416209"/>
                  <a:pt x="523254" y="1412947"/>
                  <a:pt x="518377" y="1412029"/>
                </a:cubicBezTo>
                <a:cubicBezTo>
                  <a:pt x="513483" y="1411111"/>
                  <a:pt x="508674" y="1409803"/>
                  <a:pt x="502574" y="1408393"/>
                </a:cubicBezTo>
                <a:cubicBezTo>
                  <a:pt x="506857" y="1416107"/>
                  <a:pt x="516916" y="1414391"/>
                  <a:pt x="520230" y="1422887"/>
                </a:cubicBezTo>
                <a:cubicBezTo>
                  <a:pt x="515812" y="1422564"/>
                  <a:pt x="512311" y="1422310"/>
                  <a:pt x="508811" y="1422055"/>
                </a:cubicBezTo>
                <a:cubicBezTo>
                  <a:pt x="508301" y="1421715"/>
                  <a:pt x="507791" y="1421358"/>
                  <a:pt x="508708" y="1421987"/>
                </a:cubicBezTo>
                <a:cubicBezTo>
                  <a:pt x="507638" y="1421664"/>
                  <a:pt x="508233" y="1421851"/>
                  <a:pt x="508828" y="1422021"/>
                </a:cubicBezTo>
                <a:cubicBezTo>
                  <a:pt x="514452" y="1427645"/>
                  <a:pt x="522591" y="1427951"/>
                  <a:pt x="529201" y="1431553"/>
                </a:cubicBezTo>
                <a:cubicBezTo>
                  <a:pt x="531071" y="1432573"/>
                  <a:pt x="533381" y="1432828"/>
                  <a:pt x="536083" y="1433609"/>
                </a:cubicBezTo>
                <a:cubicBezTo>
                  <a:pt x="539125" y="1427866"/>
                  <a:pt x="546516" y="1424501"/>
                  <a:pt x="545633" y="1416277"/>
                </a:cubicBezTo>
                <a:cubicBezTo>
                  <a:pt x="550391" y="1413558"/>
                  <a:pt x="555098" y="1410908"/>
                  <a:pt x="556407" y="1405045"/>
                </a:cubicBezTo>
                <a:lnTo>
                  <a:pt x="556373" y="1405079"/>
                </a:lnTo>
                <a:cubicBezTo>
                  <a:pt x="561028" y="1406456"/>
                  <a:pt x="560246" y="1409599"/>
                  <a:pt x="558140" y="1412233"/>
                </a:cubicBezTo>
                <a:cubicBezTo>
                  <a:pt x="556253" y="1414595"/>
                  <a:pt x="553313" y="1416090"/>
                  <a:pt x="551139" y="1418265"/>
                </a:cubicBezTo>
                <a:cubicBezTo>
                  <a:pt x="549354" y="1420032"/>
                  <a:pt x="547536" y="1422055"/>
                  <a:pt x="546636" y="1424315"/>
                </a:cubicBezTo>
                <a:cubicBezTo>
                  <a:pt x="546024" y="1425878"/>
                  <a:pt x="546975" y="1428053"/>
                  <a:pt x="547264" y="1430211"/>
                </a:cubicBezTo>
                <a:cubicBezTo>
                  <a:pt x="545769" y="1430211"/>
                  <a:pt x="543866" y="1430211"/>
                  <a:pt x="540841" y="1430211"/>
                </a:cubicBezTo>
                <a:cubicBezTo>
                  <a:pt x="542455" y="1433388"/>
                  <a:pt x="543729" y="1435920"/>
                  <a:pt x="545412" y="1439268"/>
                </a:cubicBezTo>
                <a:cubicBezTo>
                  <a:pt x="542302" y="1439608"/>
                  <a:pt x="539601" y="1439897"/>
                  <a:pt x="535301" y="1440372"/>
                </a:cubicBezTo>
                <a:cubicBezTo>
                  <a:pt x="539465" y="1443482"/>
                  <a:pt x="542404" y="1445623"/>
                  <a:pt x="545242" y="1447917"/>
                </a:cubicBezTo>
                <a:cubicBezTo>
                  <a:pt x="545446" y="1448087"/>
                  <a:pt x="544767" y="1449361"/>
                  <a:pt x="544767" y="1449395"/>
                </a:cubicBezTo>
                <a:cubicBezTo>
                  <a:pt x="550408" y="1451468"/>
                  <a:pt x="555964" y="1453490"/>
                  <a:pt x="563475" y="1456243"/>
                </a:cubicBezTo>
                <a:cubicBezTo>
                  <a:pt x="560314" y="1456991"/>
                  <a:pt x="558802" y="1457891"/>
                  <a:pt x="557698" y="1457535"/>
                </a:cubicBezTo>
                <a:cubicBezTo>
                  <a:pt x="540637" y="1452029"/>
                  <a:pt x="522064" y="1451859"/>
                  <a:pt x="505905" y="1443057"/>
                </a:cubicBezTo>
                <a:cubicBezTo>
                  <a:pt x="504019" y="1442021"/>
                  <a:pt x="501334" y="1441154"/>
                  <a:pt x="499431" y="1441681"/>
                </a:cubicBezTo>
                <a:cubicBezTo>
                  <a:pt x="492872" y="1443516"/>
                  <a:pt x="487247" y="1440814"/>
                  <a:pt x="481317" y="1439081"/>
                </a:cubicBezTo>
                <a:cubicBezTo>
                  <a:pt x="478122" y="1438146"/>
                  <a:pt x="474724" y="1437908"/>
                  <a:pt x="471411" y="1437365"/>
                </a:cubicBezTo>
                <a:cubicBezTo>
                  <a:pt x="470646" y="1433677"/>
                  <a:pt x="468029" y="1432896"/>
                  <a:pt x="464392" y="1433745"/>
                </a:cubicBezTo>
                <a:cubicBezTo>
                  <a:pt x="466738" y="1434935"/>
                  <a:pt x="469099" y="1436141"/>
                  <a:pt x="471445" y="1437331"/>
                </a:cubicBezTo>
                <a:cubicBezTo>
                  <a:pt x="477103" y="1443006"/>
                  <a:pt x="484614" y="1444960"/>
                  <a:pt x="491818" y="1447526"/>
                </a:cubicBezTo>
                <a:cubicBezTo>
                  <a:pt x="492328" y="1447883"/>
                  <a:pt x="492838" y="1448240"/>
                  <a:pt x="491920" y="1447594"/>
                </a:cubicBezTo>
                <a:cubicBezTo>
                  <a:pt x="493008" y="1447934"/>
                  <a:pt x="492396" y="1447747"/>
                  <a:pt x="491802" y="1447560"/>
                </a:cubicBezTo>
                <a:cubicBezTo>
                  <a:pt x="491020" y="1445657"/>
                  <a:pt x="491241" y="1443941"/>
                  <a:pt x="493670" y="1444332"/>
                </a:cubicBezTo>
                <a:cubicBezTo>
                  <a:pt x="496050" y="1444722"/>
                  <a:pt x="498292" y="1445895"/>
                  <a:pt x="501011" y="1446863"/>
                </a:cubicBezTo>
                <a:cubicBezTo>
                  <a:pt x="499974" y="1448478"/>
                  <a:pt x="499346" y="1449497"/>
                  <a:pt x="498649" y="1450585"/>
                </a:cubicBezTo>
                <a:cubicBezTo>
                  <a:pt x="508386" y="1454595"/>
                  <a:pt x="518088" y="1458588"/>
                  <a:pt x="527808" y="1462581"/>
                </a:cubicBezTo>
                <a:cubicBezTo>
                  <a:pt x="527655" y="1463278"/>
                  <a:pt x="527502" y="1463975"/>
                  <a:pt x="527349" y="1464688"/>
                </a:cubicBezTo>
                <a:cubicBezTo>
                  <a:pt x="517732" y="1462887"/>
                  <a:pt x="508012" y="1457790"/>
                  <a:pt x="498615" y="1464501"/>
                </a:cubicBezTo>
                <a:lnTo>
                  <a:pt x="498649" y="1464535"/>
                </a:lnTo>
                <a:cubicBezTo>
                  <a:pt x="500264" y="1462632"/>
                  <a:pt x="501878" y="1460712"/>
                  <a:pt x="504121" y="1458078"/>
                </a:cubicBezTo>
                <a:cubicBezTo>
                  <a:pt x="501232" y="1457127"/>
                  <a:pt x="498531" y="1456107"/>
                  <a:pt x="495744" y="1455360"/>
                </a:cubicBezTo>
                <a:cubicBezTo>
                  <a:pt x="472141" y="1448970"/>
                  <a:pt x="450510" y="1438588"/>
                  <a:pt x="431207" y="1423499"/>
                </a:cubicBezTo>
                <a:cubicBezTo>
                  <a:pt x="430323" y="1422802"/>
                  <a:pt x="429575" y="1421817"/>
                  <a:pt x="428573" y="1421409"/>
                </a:cubicBezTo>
                <a:cubicBezTo>
                  <a:pt x="426041" y="1420372"/>
                  <a:pt x="423051" y="1420083"/>
                  <a:pt x="420909" y="1418571"/>
                </a:cubicBezTo>
                <a:cubicBezTo>
                  <a:pt x="418717" y="1417025"/>
                  <a:pt x="417307" y="1414391"/>
                  <a:pt x="414996" y="1411536"/>
                </a:cubicBezTo>
                <a:cubicBezTo>
                  <a:pt x="412736" y="1412845"/>
                  <a:pt x="410663" y="1414051"/>
                  <a:pt x="408590" y="1415258"/>
                </a:cubicBezTo>
                <a:cubicBezTo>
                  <a:pt x="406296" y="1412913"/>
                  <a:pt x="403985" y="1410551"/>
                  <a:pt x="401691" y="1408206"/>
                </a:cubicBezTo>
                <a:cubicBezTo>
                  <a:pt x="402031" y="1407696"/>
                  <a:pt x="402370" y="1407186"/>
                  <a:pt x="402711" y="1406677"/>
                </a:cubicBezTo>
                <a:cubicBezTo>
                  <a:pt x="404817" y="1406796"/>
                  <a:pt x="406925" y="1406897"/>
                  <a:pt x="409457" y="1407033"/>
                </a:cubicBezTo>
                <a:cubicBezTo>
                  <a:pt x="403832" y="1398112"/>
                  <a:pt x="401606" y="1398214"/>
                  <a:pt x="393042" y="1407135"/>
                </a:cubicBezTo>
                <a:cubicBezTo>
                  <a:pt x="396220" y="1410891"/>
                  <a:pt x="399380" y="1414629"/>
                  <a:pt x="402915" y="1418809"/>
                </a:cubicBezTo>
                <a:cubicBezTo>
                  <a:pt x="404903" y="1417552"/>
                  <a:pt x="406720" y="1416379"/>
                  <a:pt x="408556" y="1415207"/>
                </a:cubicBezTo>
                <a:cubicBezTo>
                  <a:pt x="415047" y="1420236"/>
                  <a:pt x="415047" y="1420236"/>
                  <a:pt x="412583" y="1426507"/>
                </a:cubicBezTo>
                <a:cubicBezTo>
                  <a:pt x="415081" y="1429395"/>
                  <a:pt x="417731" y="1432454"/>
                  <a:pt x="420382" y="1435529"/>
                </a:cubicBezTo>
                <a:lnTo>
                  <a:pt x="420535" y="1435683"/>
                </a:lnTo>
                <a:cubicBezTo>
                  <a:pt x="421079" y="1436226"/>
                  <a:pt x="421623" y="1436770"/>
                  <a:pt x="422167" y="1437314"/>
                </a:cubicBezTo>
                <a:lnTo>
                  <a:pt x="422133" y="1437280"/>
                </a:lnTo>
                <a:cubicBezTo>
                  <a:pt x="422999" y="1438333"/>
                  <a:pt x="423866" y="1439370"/>
                  <a:pt x="424733" y="1440423"/>
                </a:cubicBezTo>
                <a:cubicBezTo>
                  <a:pt x="424528" y="1440848"/>
                  <a:pt x="424342" y="1441273"/>
                  <a:pt x="424138" y="1441698"/>
                </a:cubicBezTo>
                <a:cubicBezTo>
                  <a:pt x="421113" y="1440355"/>
                  <a:pt x="418004" y="1439200"/>
                  <a:pt x="415115" y="1437654"/>
                </a:cubicBezTo>
                <a:cubicBezTo>
                  <a:pt x="411648" y="1435801"/>
                  <a:pt x="408454" y="1432080"/>
                  <a:pt x="404971" y="1431842"/>
                </a:cubicBezTo>
                <a:cubicBezTo>
                  <a:pt x="394605" y="1431111"/>
                  <a:pt x="389592" y="1422445"/>
                  <a:pt x="381877" y="1417925"/>
                </a:cubicBezTo>
                <a:cubicBezTo>
                  <a:pt x="380909" y="1417365"/>
                  <a:pt x="379975" y="1416770"/>
                  <a:pt x="378972" y="1416158"/>
                </a:cubicBezTo>
                <a:cubicBezTo>
                  <a:pt x="372583" y="1418197"/>
                  <a:pt x="367401" y="1421715"/>
                  <a:pt x="362558" y="1426252"/>
                </a:cubicBezTo>
                <a:cubicBezTo>
                  <a:pt x="356202" y="1432199"/>
                  <a:pt x="349151" y="1437399"/>
                  <a:pt x="342337" y="1442836"/>
                </a:cubicBezTo>
                <a:cubicBezTo>
                  <a:pt x="341538" y="1443465"/>
                  <a:pt x="340332" y="1443584"/>
                  <a:pt x="339125" y="1444009"/>
                </a:cubicBezTo>
                <a:cubicBezTo>
                  <a:pt x="335489" y="1438112"/>
                  <a:pt x="339448" y="1434425"/>
                  <a:pt x="342286" y="1430483"/>
                </a:cubicBezTo>
                <a:cubicBezTo>
                  <a:pt x="342847" y="1429922"/>
                  <a:pt x="343424" y="1429344"/>
                  <a:pt x="343985" y="1428784"/>
                </a:cubicBezTo>
                <a:cubicBezTo>
                  <a:pt x="346177" y="1428393"/>
                  <a:pt x="348284" y="1427917"/>
                  <a:pt x="348199" y="1424604"/>
                </a:cubicBezTo>
                <a:cubicBezTo>
                  <a:pt x="344937" y="1424518"/>
                  <a:pt x="344444" y="1426625"/>
                  <a:pt x="344019" y="1428801"/>
                </a:cubicBezTo>
                <a:cubicBezTo>
                  <a:pt x="343458" y="1429361"/>
                  <a:pt x="342881" y="1429939"/>
                  <a:pt x="342320" y="1430500"/>
                </a:cubicBezTo>
                <a:cubicBezTo>
                  <a:pt x="340943" y="1430636"/>
                  <a:pt x="339567" y="1430772"/>
                  <a:pt x="337477" y="1430976"/>
                </a:cubicBezTo>
                <a:cubicBezTo>
                  <a:pt x="338140" y="1424824"/>
                  <a:pt x="342983" y="1422717"/>
                  <a:pt x="346211" y="1418928"/>
                </a:cubicBezTo>
                <a:cubicBezTo>
                  <a:pt x="349405" y="1421817"/>
                  <a:pt x="351988" y="1424179"/>
                  <a:pt x="354673" y="1426591"/>
                </a:cubicBezTo>
                <a:cubicBezTo>
                  <a:pt x="357919" y="1423023"/>
                  <a:pt x="360434" y="1419998"/>
                  <a:pt x="363254" y="1417280"/>
                </a:cubicBezTo>
                <a:cubicBezTo>
                  <a:pt x="364835" y="1415767"/>
                  <a:pt x="366772" y="1414204"/>
                  <a:pt x="368810" y="1413660"/>
                </a:cubicBezTo>
                <a:cubicBezTo>
                  <a:pt x="376355" y="1411655"/>
                  <a:pt x="379397" y="1406184"/>
                  <a:pt x="381028" y="1398214"/>
                </a:cubicBezTo>
                <a:cubicBezTo>
                  <a:pt x="383883" y="1398707"/>
                  <a:pt x="386925" y="1398860"/>
                  <a:pt x="389660" y="1399829"/>
                </a:cubicBezTo>
                <a:cubicBezTo>
                  <a:pt x="392736" y="1400916"/>
                  <a:pt x="395149" y="1400169"/>
                  <a:pt x="395607" y="1397331"/>
                </a:cubicBezTo>
                <a:cubicBezTo>
                  <a:pt x="395846" y="1395818"/>
                  <a:pt x="393926" y="1393151"/>
                  <a:pt x="392294" y="1392318"/>
                </a:cubicBezTo>
                <a:cubicBezTo>
                  <a:pt x="389083" y="1390670"/>
                  <a:pt x="385361" y="1390007"/>
                  <a:pt x="381911" y="1388818"/>
                </a:cubicBezTo>
                <a:cubicBezTo>
                  <a:pt x="380348" y="1388274"/>
                  <a:pt x="378904" y="1387424"/>
                  <a:pt x="376865" y="1386456"/>
                </a:cubicBezTo>
                <a:cubicBezTo>
                  <a:pt x="376254" y="1387815"/>
                  <a:pt x="375625" y="1389158"/>
                  <a:pt x="374792" y="1391010"/>
                </a:cubicBezTo>
                <a:cubicBezTo>
                  <a:pt x="373348" y="1390330"/>
                  <a:pt x="371513" y="1390007"/>
                  <a:pt x="370578" y="1388903"/>
                </a:cubicBezTo>
                <a:cubicBezTo>
                  <a:pt x="368708" y="1386676"/>
                  <a:pt x="365548" y="1384756"/>
                  <a:pt x="367197" y="1380933"/>
                </a:cubicBezTo>
                <a:cubicBezTo>
                  <a:pt x="368794" y="1377246"/>
                  <a:pt x="372074" y="1377518"/>
                  <a:pt x="375166" y="1377671"/>
                </a:cubicBezTo>
                <a:cubicBezTo>
                  <a:pt x="377902" y="1377790"/>
                  <a:pt x="380620" y="1378282"/>
                  <a:pt x="384801" y="1378775"/>
                </a:cubicBezTo>
                <a:cubicBezTo>
                  <a:pt x="377477" y="1368648"/>
                  <a:pt x="367876" y="1366456"/>
                  <a:pt x="357188" y="1365368"/>
                </a:cubicBezTo>
                <a:cubicBezTo>
                  <a:pt x="355370" y="1353287"/>
                  <a:pt x="344987" y="1350687"/>
                  <a:pt x="335743" y="1346982"/>
                </a:cubicBezTo>
                <a:cubicBezTo>
                  <a:pt x="334673" y="1338724"/>
                  <a:pt x="334707" y="1338826"/>
                  <a:pt x="341589" y="1336702"/>
                </a:cubicBezTo>
                <a:cubicBezTo>
                  <a:pt x="346874" y="1335071"/>
                  <a:pt x="352074" y="1333117"/>
                  <a:pt x="357120" y="1330415"/>
                </a:cubicBezTo>
                <a:cubicBezTo>
                  <a:pt x="354945" y="1330636"/>
                  <a:pt x="352770" y="1330908"/>
                  <a:pt x="350595" y="1331061"/>
                </a:cubicBezTo>
                <a:cubicBezTo>
                  <a:pt x="342456" y="1331638"/>
                  <a:pt x="337358" y="1325827"/>
                  <a:pt x="341198" y="1318911"/>
                </a:cubicBezTo>
                <a:cubicBezTo>
                  <a:pt x="344835" y="1312352"/>
                  <a:pt x="344121" y="1308087"/>
                  <a:pt x="338598" y="1302904"/>
                </a:cubicBezTo>
                <a:cubicBezTo>
                  <a:pt x="343237" y="1302904"/>
                  <a:pt x="347893" y="1302904"/>
                  <a:pt x="353433" y="1302904"/>
                </a:cubicBezTo>
                <a:cubicBezTo>
                  <a:pt x="349405" y="1295275"/>
                  <a:pt x="342235" y="1294935"/>
                  <a:pt x="336508" y="1293253"/>
                </a:cubicBezTo>
                <a:cubicBezTo>
                  <a:pt x="332090" y="1291961"/>
                  <a:pt x="328692" y="1290772"/>
                  <a:pt x="326466" y="1285946"/>
                </a:cubicBezTo>
                <a:cubicBezTo>
                  <a:pt x="329780" y="1284825"/>
                  <a:pt x="333042" y="1283720"/>
                  <a:pt x="336713" y="1282480"/>
                </a:cubicBezTo>
                <a:cubicBezTo>
                  <a:pt x="335336" y="1276804"/>
                  <a:pt x="332362" y="1272998"/>
                  <a:pt x="327792" y="1270398"/>
                </a:cubicBezTo>
                <a:cubicBezTo>
                  <a:pt x="325107" y="1268869"/>
                  <a:pt x="321912" y="1267883"/>
                  <a:pt x="321912" y="1263941"/>
                </a:cubicBezTo>
                <a:lnTo>
                  <a:pt x="321878" y="1263975"/>
                </a:lnTo>
                <a:cubicBezTo>
                  <a:pt x="325956" y="1263261"/>
                  <a:pt x="330051" y="1262565"/>
                  <a:pt x="334112" y="1261868"/>
                </a:cubicBezTo>
                <a:cubicBezTo>
                  <a:pt x="330425" y="1252692"/>
                  <a:pt x="318412" y="1253525"/>
                  <a:pt x="311445" y="1245334"/>
                </a:cubicBezTo>
                <a:cubicBezTo>
                  <a:pt x="317698" y="1243669"/>
                  <a:pt x="322694" y="1242344"/>
                  <a:pt x="329049" y="1240661"/>
                </a:cubicBezTo>
                <a:cubicBezTo>
                  <a:pt x="326891" y="1237926"/>
                  <a:pt x="325311" y="1235887"/>
                  <a:pt x="323356" y="1233389"/>
                </a:cubicBezTo>
                <a:cubicBezTo>
                  <a:pt x="325055" y="1232386"/>
                  <a:pt x="327010" y="1231214"/>
                  <a:pt x="329898" y="1229514"/>
                </a:cubicBezTo>
                <a:cubicBezTo>
                  <a:pt x="325361" y="1228342"/>
                  <a:pt x="321929" y="1227458"/>
                  <a:pt x="318480" y="1226558"/>
                </a:cubicBezTo>
                <a:lnTo>
                  <a:pt x="318514" y="1226592"/>
                </a:lnTo>
                <a:cubicBezTo>
                  <a:pt x="319923" y="1225249"/>
                  <a:pt x="321351" y="1223907"/>
                  <a:pt x="323187" y="1222157"/>
                </a:cubicBezTo>
                <a:cubicBezTo>
                  <a:pt x="321368" y="1220050"/>
                  <a:pt x="319652" y="1218045"/>
                  <a:pt x="317749" y="1215802"/>
                </a:cubicBezTo>
                <a:cubicBezTo>
                  <a:pt x="319346" y="1215037"/>
                  <a:pt x="320552" y="1214442"/>
                  <a:pt x="321793" y="1213848"/>
                </a:cubicBezTo>
                <a:cubicBezTo>
                  <a:pt x="320298" y="1211995"/>
                  <a:pt x="318803" y="1210160"/>
                  <a:pt x="316933" y="1207832"/>
                </a:cubicBezTo>
                <a:cubicBezTo>
                  <a:pt x="319159" y="1206660"/>
                  <a:pt x="320807" y="1205776"/>
                  <a:pt x="323221" y="1204502"/>
                </a:cubicBezTo>
                <a:cubicBezTo>
                  <a:pt x="322184" y="1201919"/>
                  <a:pt x="321113" y="1199251"/>
                  <a:pt x="320043" y="1196583"/>
                </a:cubicBezTo>
                <a:cubicBezTo>
                  <a:pt x="319482" y="1196634"/>
                  <a:pt x="318921" y="1196668"/>
                  <a:pt x="318360" y="1196719"/>
                </a:cubicBezTo>
                <a:cubicBezTo>
                  <a:pt x="318004" y="1198877"/>
                  <a:pt x="317647" y="1201035"/>
                  <a:pt x="317256" y="1203346"/>
                </a:cubicBezTo>
                <a:cubicBezTo>
                  <a:pt x="313144" y="1204179"/>
                  <a:pt x="310272" y="1203958"/>
                  <a:pt x="307485" y="1200305"/>
                </a:cubicBezTo>
                <a:cubicBezTo>
                  <a:pt x="302558" y="1193813"/>
                  <a:pt x="299142" y="1193779"/>
                  <a:pt x="292889" y="1198809"/>
                </a:cubicBezTo>
                <a:cubicBezTo>
                  <a:pt x="290187" y="1200984"/>
                  <a:pt x="287451" y="1203142"/>
                  <a:pt x="285565" y="1206439"/>
                </a:cubicBezTo>
                <a:cubicBezTo>
                  <a:pt x="287553" y="1205419"/>
                  <a:pt x="289541" y="1204400"/>
                  <a:pt x="292142" y="1203057"/>
                </a:cubicBezTo>
                <a:cubicBezTo>
                  <a:pt x="289355" y="1210568"/>
                  <a:pt x="289355" y="1210568"/>
                  <a:pt x="267910" y="1224247"/>
                </a:cubicBezTo>
                <a:cubicBezTo>
                  <a:pt x="265463" y="1219438"/>
                  <a:pt x="266754" y="1214697"/>
                  <a:pt x="271904" y="1210109"/>
                </a:cubicBezTo>
                <a:cubicBezTo>
                  <a:pt x="274639" y="1207662"/>
                  <a:pt x="277511" y="1205385"/>
                  <a:pt x="280213" y="1202905"/>
                </a:cubicBezTo>
                <a:cubicBezTo>
                  <a:pt x="282201" y="1201086"/>
                  <a:pt x="286245" y="1200576"/>
                  <a:pt x="284461" y="1196023"/>
                </a:cubicBezTo>
                <a:cubicBezTo>
                  <a:pt x="284240" y="1195479"/>
                  <a:pt x="287537" y="1192777"/>
                  <a:pt x="289507" y="1192284"/>
                </a:cubicBezTo>
                <a:cubicBezTo>
                  <a:pt x="292906" y="1191435"/>
                  <a:pt x="296781" y="1192896"/>
                  <a:pt x="298615" y="1187883"/>
                </a:cubicBezTo>
                <a:cubicBezTo>
                  <a:pt x="299805" y="1184638"/>
                  <a:pt x="302592" y="1181902"/>
                  <a:pt x="304937" y="1179183"/>
                </a:cubicBezTo>
                <a:cubicBezTo>
                  <a:pt x="306313" y="1177569"/>
                  <a:pt x="308233" y="1176413"/>
                  <a:pt x="309984" y="1175003"/>
                </a:cubicBezTo>
                <a:cubicBezTo>
                  <a:pt x="307587" y="1167408"/>
                  <a:pt x="301742" y="1161256"/>
                  <a:pt x="294198" y="1155870"/>
                </a:cubicBezTo>
                <a:cubicBezTo>
                  <a:pt x="296729" y="1153814"/>
                  <a:pt x="298208" y="1152624"/>
                  <a:pt x="299805" y="1151333"/>
                </a:cubicBezTo>
                <a:cubicBezTo>
                  <a:pt x="295608" y="1143805"/>
                  <a:pt x="287179" y="1145368"/>
                  <a:pt x="280247" y="1142276"/>
                </a:cubicBezTo>
                <a:cubicBezTo>
                  <a:pt x="280807" y="1141120"/>
                  <a:pt x="281827" y="1139965"/>
                  <a:pt x="281759" y="1138911"/>
                </a:cubicBezTo>
                <a:cubicBezTo>
                  <a:pt x="281640" y="1137246"/>
                  <a:pt x="280773" y="1135649"/>
                  <a:pt x="280213" y="1134018"/>
                </a:cubicBezTo>
                <a:cubicBezTo>
                  <a:pt x="278530" y="1134765"/>
                  <a:pt x="276050" y="1135071"/>
                  <a:pt x="275336" y="1136345"/>
                </a:cubicBezTo>
                <a:cubicBezTo>
                  <a:pt x="274180" y="1138419"/>
                  <a:pt x="274198" y="1141137"/>
                  <a:pt x="273687" y="1143771"/>
                </a:cubicBezTo>
                <a:cubicBezTo>
                  <a:pt x="269593" y="1144706"/>
                  <a:pt x="263968" y="1141953"/>
                  <a:pt x="262456" y="1148444"/>
                </a:cubicBezTo>
                <a:lnTo>
                  <a:pt x="262490" y="1148410"/>
                </a:lnTo>
                <a:cubicBezTo>
                  <a:pt x="258955" y="1145674"/>
                  <a:pt x="255115" y="1143108"/>
                  <a:pt x="256797" y="1136804"/>
                </a:cubicBezTo>
                <a:cubicBezTo>
                  <a:pt x="259482" y="1133372"/>
                  <a:pt x="267112" y="1132063"/>
                  <a:pt x="264274" y="1124230"/>
                </a:cubicBezTo>
                <a:cubicBezTo>
                  <a:pt x="266364" y="1123788"/>
                  <a:pt x="267910" y="1123448"/>
                  <a:pt x="270170" y="1122956"/>
                </a:cubicBezTo>
                <a:cubicBezTo>
                  <a:pt x="269049" y="1120848"/>
                  <a:pt x="268063" y="1119013"/>
                  <a:pt x="267146" y="1117314"/>
                </a:cubicBezTo>
                <a:cubicBezTo>
                  <a:pt x="269830" y="1109735"/>
                  <a:pt x="277103" y="1108257"/>
                  <a:pt x="283781" y="1105300"/>
                </a:cubicBezTo>
                <a:cubicBezTo>
                  <a:pt x="282405" y="1103244"/>
                  <a:pt x="281368" y="1101664"/>
                  <a:pt x="280943" y="1101052"/>
                </a:cubicBezTo>
                <a:cubicBezTo>
                  <a:pt x="277545" y="1100967"/>
                  <a:pt x="275098" y="1100900"/>
                  <a:pt x="272651" y="1100831"/>
                </a:cubicBezTo>
                <a:cubicBezTo>
                  <a:pt x="272651" y="1100831"/>
                  <a:pt x="273144" y="1100373"/>
                  <a:pt x="273144" y="1100373"/>
                </a:cubicBezTo>
                <a:lnTo>
                  <a:pt x="272685" y="1100865"/>
                </a:lnTo>
                <a:cubicBezTo>
                  <a:pt x="269389" y="1103805"/>
                  <a:pt x="263985" y="1106320"/>
                  <a:pt x="263271" y="1109786"/>
                </a:cubicBezTo>
                <a:cubicBezTo>
                  <a:pt x="261997" y="1115972"/>
                  <a:pt x="257052" y="1117705"/>
                  <a:pt x="254146" y="1121154"/>
                </a:cubicBezTo>
                <a:cubicBezTo>
                  <a:pt x="250102" y="1119880"/>
                  <a:pt x="246381" y="1118707"/>
                  <a:pt x="242660" y="1117535"/>
                </a:cubicBezTo>
                <a:cubicBezTo>
                  <a:pt x="242608" y="1116940"/>
                  <a:pt x="242574" y="1116345"/>
                  <a:pt x="242524" y="1115751"/>
                </a:cubicBezTo>
                <a:cubicBezTo>
                  <a:pt x="247723" y="1114340"/>
                  <a:pt x="251156" y="1111605"/>
                  <a:pt x="253552" y="1106609"/>
                </a:cubicBezTo>
                <a:cubicBezTo>
                  <a:pt x="254894" y="1103839"/>
                  <a:pt x="259907" y="1102837"/>
                  <a:pt x="264920" y="1100152"/>
                </a:cubicBezTo>
                <a:cubicBezTo>
                  <a:pt x="260604" y="1098418"/>
                  <a:pt x="257562" y="1097195"/>
                  <a:pt x="254368" y="1095904"/>
                </a:cubicBezTo>
                <a:cubicBezTo>
                  <a:pt x="255404" y="1090551"/>
                  <a:pt x="256372" y="1085487"/>
                  <a:pt x="257341" y="1080424"/>
                </a:cubicBezTo>
                <a:cubicBezTo>
                  <a:pt x="258480" y="1080424"/>
                  <a:pt x="259635" y="1080424"/>
                  <a:pt x="260774" y="1080424"/>
                </a:cubicBezTo>
                <a:cubicBezTo>
                  <a:pt x="260774" y="1081001"/>
                  <a:pt x="260774" y="1081579"/>
                  <a:pt x="260774" y="1082140"/>
                </a:cubicBezTo>
                <a:cubicBezTo>
                  <a:pt x="260672" y="1082310"/>
                  <a:pt x="260570" y="1082463"/>
                  <a:pt x="260468" y="1082633"/>
                </a:cubicBezTo>
                <a:cubicBezTo>
                  <a:pt x="260570" y="1082463"/>
                  <a:pt x="260654" y="1082293"/>
                  <a:pt x="260756" y="1082123"/>
                </a:cubicBezTo>
                <a:cubicBezTo>
                  <a:pt x="261317" y="1081562"/>
                  <a:pt x="261895" y="1080985"/>
                  <a:pt x="262456" y="1080424"/>
                </a:cubicBezTo>
                <a:cubicBezTo>
                  <a:pt x="263017" y="1079863"/>
                  <a:pt x="263594" y="1079285"/>
                  <a:pt x="264155" y="1078724"/>
                </a:cubicBezTo>
                <a:cubicBezTo>
                  <a:pt x="264155" y="1078724"/>
                  <a:pt x="264648" y="1078266"/>
                  <a:pt x="264648" y="1078266"/>
                </a:cubicBezTo>
                <a:lnTo>
                  <a:pt x="264172" y="1078758"/>
                </a:lnTo>
                <a:cubicBezTo>
                  <a:pt x="263611" y="1079319"/>
                  <a:pt x="263033" y="1079897"/>
                  <a:pt x="262473" y="1080458"/>
                </a:cubicBezTo>
                <a:cubicBezTo>
                  <a:pt x="261895" y="1080458"/>
                  <a:pt x="261317" y="1080458"/>
                  <a:pt x="260740" y="1080458"/>
                </a:cubicBezTo>
                <a:cubicBezTo>
                  <a:pt x="260179" y="1079659"/>
                  <a:pt x="259618" y="1078861"/>
                  <a:pt x="259075" y="1078045"/>
                </a:cubicBezTo>
                <a:cubicBezTo>
                  <a:pt x="258514" y="1078843"/>
                  <a:pt x="257935" y="1079642"/>
                  <a:pt x="257375" y="1080458"/>
                </a:cubicBezTo>
                <a:cubicBezTo>
                  <a:pt x="256236" y="1079880"/>
                  <a:pt x="255081" y="1079302"/>
                  <a:pt x="253943" y="1078724"/>
                </a:cubicBezTo>
                <a:cubicBezTo>
                  <a:pt x="254044" y="1078572"/>
                  <a:pt x="254164" y="1078419"/>
                  <a:pt x="254266" y="1078249"/>
                </a:cubicBezTo>
                <a:cubicBezTo>
                  <a:pt x="254164" y="1078419"/>
                  <a:pt x="254078" y="1078589"/>
                  <a:pt x="253977" y="1078741"/>
                </a:cubicBezTo>
                <a:cubicBezTo>
                  <a:pt x="249066" y="1081086"/>
                  <a:pt x="247962" y="1087407"/>
                  <a:pt x="241351" y="1088869"/>
                </a:cubicBezTo>
                <a:cubicBezTo>
                  <a:pt x="236526" y="1089922"/>
                  <a:pt x="238582" y="1099761"/>
                  <a:pt x="231547" y="1101460"/>
                </a:cubicBezTo>
                <a:cubicBezTo>
                  <a:pt x="230986" y="1100186"/>
                  <a:pt x="230459" y="1099013"/>
                  <a:pt x="229473" y="1096804"/>
                </a:cubicBezTo>
                <a:cubicBezTo>
                  <a:pt x="226092" y="1099710"/>
                  <a:pt x="223051" y="1102310"/>
                  <a:pt x="220025" y="1104927"/>
                </a:cubicBezTo>
                <a:cubicBezTo>
                  <a:pt x="219652" y="1104791"/>
                  <a:pt x="219261" y="1104655"/>
                  <a:pt x="218887" y="1104519"/>
                </a:cubicBezTo>
                <a:cubicBezTo>
                  <a:pt x="220383" y="1099897"/>
                  <a:pt x="221895" y="1095258"/>
                  <a:pt x="223391" y="1090636"/>
                </a:cubicBezTo>
                <a:cubicBezTo>
                  <a:pt x="223951" y="1090058"/>
                  <a:pt x="224512" y="1089498"/>
                  <a:pt x="225090" y="1088920"/>
                </a:cubicBezTo>
                <a:lnTo>
                  <a:pt x="225565" y="1088444"/>
                </a:lnTo>
                <a:lnTo>
                  <a:pt x="225107" y="1088954"/>
                </a:lnTo>
                <a:cubicBezTo>
                  <a:pt x="224529" y="1089515"/>
                  <a:pt x="223968" y="1090075"/>
                  <a:pt x="223391" y="1090653"/>
                </a:cubicBezTo>
                <a:cubicBezTo>
                  <a:pt x="219669" y="1092114"/>
                  <a:pt x="218225" y="1097433"/>
                  <a:pt x="212566" y="1097144"/>
                </a:cubicBezTo>
                <a:cubicBezTo>
                  <a:pt x="213399" y="1095088"/>
                  <a:pt x="213773" y="1093474"/>
                  <a:pt x="214622" y="1092182"/>
                </a:cubicBezTo>
                <a:cubicBezTo>
                  <a:pt x="218055" y="1086983"/>
                  <a:pt x="219873" y="1081290"/>
                  <a:pt x="221045" y="1075156"/>
                </a:cubicBezTo>
                <a:cubicBezTo>
                  <a:pt x="222541" y="1067306"/>
                  <a:pt x="228760" y="1063261"/>
                  <a:pt x="235336" y="1059047"/>
                </a:cubicBezTo>
                <a:cubicBezTo>
                  <a:pt x="233943" y="1059047"/>
                  <a:pt x="232244" y="1058521"/>
                  <a:pt x="231190" y="1059132"/>
                </a:cubicBezTo>
                <a:cubicBezTo>
                  <a:pt x="224495" y="1063007"/>
                  <a:pt x="218871" y="1067917"/>
                  <a:pt x="217307" y="1076040"/>
                </a:cubicBezTo>
                <a:cubicBezTo>
                  <a:pt x="216101" y="1082259"/>
                  <a:pt x="213586" y="1087747"/>
                  <a:pt x="209151" y="1092454"/>
                </a:cubicBezTo>
                <a:cubicBezTo>
                  <a:pt x="207910" y="1093763"/>
                  <a:pt x="206942" y="1096974"/>
                  <a:pt x="207673" y="1098215"/>
                </a:cubicBezTo>
                <a:cubicBezTo>
                  <a:pt x="212804" y="1106864"/>
                  <a:pt x="208726" y="1114612"/>
                  <a:pt x="205804" y="1122429"/>
                </a:cubicBezTo>
                <a:cubicBezTo>
                  <a:pt x="204784" y="1125165"/>
                  <a:pt x="202303" y="1125165"/>
                  <a:pt x="200434" y="1123057"/>
                </a:cubicBezTo>
                <a:cubicBezTo>
                  <a:pt x="199414" y="1121902"/>
                  <a:pt x="199007" y="1120203"/>
                  <a:pt x="197902" y="1117892"/>
                </a:cubicBezTo>
                <a:cubicBezTo>
                  <a:pt x="196678" y="1119455"/>
                  <a:pt x="195370" y="1120356"/>
                  <a:pt x="195268" y="1121358"/>
                </a:cubicBezTo>
                <a:cubicBezTo>
                  <a:pt x="194418" y="1130228"/>
                  <a:pt x="194486" y="1130245"/>
                  <a:pt x="185974" y="1133916"/>
                </a:cubicBezTo>
                <a:cubicBezTo>
                  <a:pt x="186840" y="1134697"/>
                  <a:pt x="187639" y="1135428"/>
                  <a:pt x="188879" y="1136549"/>
                </a:cubicBezTo>
                <a:cubicBezTo>
                  <a:pt x="185888" y="1139387"/>
                  <a:pt x="183679" y="1142497"/>
                  <a:pt x="178514" y="1142310"/>
                </a:cubicBezTo>
                <a:cubicBezTo>
                  <a:pt x="175965" y="1142225"/>
                  <a:pt x="173314" y="1145147"/>
                  <a:pt x="170697" y="1146694"/>
                </a:cubicBezTo>
                <a:lnTo>
                  <a:pt x="170731" y="1146728"/>
                </a:lnTo>
                <a:cubicBezTo>
                  <a:pt x="173603" y="1141375"/>
                  <a:pt x="176474" y="1136040"/>
                  <a:pt x="179720" y="1129973"/>
                </a:cubicBezTo>
                <a:cubicBezTo>
                  <a:pt x="175879" y="1130738"/>
                  <a:pt x="172481" y="1130959"/>
                  <a:pt x="170561" y="1126779"/>
                </a:cubicBezTo>
                <a:cubicBezTo>
                  <a:pt x="170170" y="1125929"/>
                  <a:pt x="166924" y="1126371"/>
                  <a:pt x="164886" y="1126218"/>
                </a:cubicBezTo>
                <a:cubicBezTo>
                  <a:pt x="164427" y="1131825"/>
                  <a:pt x="171139" y="1133508"/>
                  <a:pt x="168692" y="1139659"/>
                </a:cubicBezTo>
                <a:cubicBezTo>
                  <a:pt x="164920" y="1137110"/>
                  <a:pt x="161419" y="1134765"/>
                  <a:pt x="157409" y="1132046"/>
                </a:cubicBezTo>
                <a:cubicBezTo>
                  <a:pt x="158871" y="1127221"/>
                  <a:pt x="160858" y="1122514"/>
                  <a:pt x="167383" y="1121800"/>
                </a:cubicBezTo>
                <a:cubicBezTo>
                  <a:pt x="168403" y="1121681"/>
                  <a:pt x="169406" y="1121035"/>
                  <a:pt x="170357" y="1120509"/>
                </a:cubicBezTo>
                <a:cubicBezTo>
                  <a:pt x="173246" y="1118911"/>
                  <a:pt x="170799" y="1113032"/>
                  <a:pt x="176985" y="1113270"/>
                </a:cubicBezTo>
                <a:cubicBezTo>
                  <a:pt x="179482" y="1113372"/>
                  <a:pt x="182167" y="1108733"/>
                  <a:pt x="184614" y="1106405"/>
                </a:cubicBezTo>
                <a:cubicBezTo>
                  <a:pt x="182914" y="1099285"/>
                  <a:pt x="183085" y="1099319"/>
                  <a:pt x="189134" y="1097875"/>
                </a:cubicBezTo>
                <a:cubicBezTo>
                  <a:pt x="193994" y="1096719"/>
                  <a:pt x="197630" y="1093814"/>
                  <a:pt x="199295" y="1088818"/>
                </a:cubicBezTo>
                <a:cubicBezTo>
                  <a:pt x="202388" y="1079489"/>
                  <a:pt x="202422" y="1079489"/>
                  <a:pt x="212685" y="1077722"/>
                </a:cubicBezTo>
                <a:cubicBezTo>
                  <a:pt x="211428" y="1074357"/>
                  <a:pt x="210255" y="1071197"/>
                  <a:pt x="208980" y="1067764"/>
                </a:cubicBezTo>
                <a:cubicBezTo>
                  <a:pt x="210391" y="1063431"/>
                  <a:pt x="214368" y="1067527"/>
                  <a:pt x="216951" y="1065929"/>
                </a:cubicBezTo>
                <a:cubicBezTo>
                  <a:pt x="217562" y="1062769"/>
                  <a:pt x="218191" y="1059523"/>
                  <a:pt x="218785" y="1056516"/>
                </a:cubicBezTo>
                <a:cubicBezTo>
                  <a:pt x="221861" y="1054018"/>
                  <a:pt x="227689" y="1055768"/>
                  <a:pt x="227672" y="1048886"/>
                </a:cubicBezTo>
                <a:cubicBezTo>
                  <a:pt x="225718" y="1049990"/>
                  <a:pt x="224155" y="1050874"/>
                  <a:pt x="222592" y="1051758"/>
                </a:cubicBezTo>
                <a:cubicBezTo>
                  <a:pt x="222201" y="1051469"/>
                  <a:pt x="221810" y="1051180"/>
                  <a:pt x="221419" y="1050891"/>
                </a:cubicBezTo>
                <a:cubicBezTo>
                  <a:pt x="223051" y="1048138"/>
                  <a:pt x="224359" y="1045131"/>
                  <a:pt x="226381" y="1042701"/>
                </a:cubicBezTo>
                <a:cubicBezTo>
                  <a:pt x="233144" y="1034544"/>
                  <a:pt x="232770" y="1032165"/>
                  <a:pt x="223441" y="1027815"/>
                </a:cubicBezTo>
                <a:lnTo>
                  <a:pt x="223339" y="1027679"/>
                </a:lnTo>
                <a:cubicBezTo>
                  <a:pt x="225684" y="1023873"/>
                  <a:pt x="229779" y="1020882"/>
                  <a:pt x="229202" y="1015105"/>
                </a:cubicBezTo>
                <a:cubicBezTo>
                  <a:pt x="224698" y="1018826"/>
                  <a:pt x="220502" y="1022021"/>
                  <a:pt x="216644" y="1025589"/>
                </a:cubicBezTo>
                <a:cubicBezTo>
                  <a:pt x="215098" y="1027017"/>
                  <a:pt x="214316" y="1029260"/>
                  <a:pt x="213195" y="1031129"/>
                </a:cubicBezTo>
                <a:lnTo>
                  <a:pt x="213195" y="1031129"/>
                </a:lnTo>
                <a:cubicBezTo>
                  <a:pt x="210935" y="1032828"/>
                  <a:pt x="208675" y="1034527"/>
                  <a:pt x="206415" y="1036227"/>
                </a:cubicBezTo>
                <a:lnTo>
                  <a:pt x="206398" y="1036244"/>
                </a:lnTo>
                <a:cubicBezTo>
                  <a:pt x="204800" y="1037807"/>
                  <a:pt x="203203" y="1039353"/>
                  <a:pt x="201623" y="1040916"/>
                </a:cubicBezTo>
                <a:cubicBezTo>
                  <a:pt x="200434" y="1042072"/>
                  <a:pt x="199414" y="1044009"/>
                  <a:pt x="198055" y="1044264"/>
                </a:cubicBezTo>
                <a:cubicBezTo>
                  <a:pt x="187129" y="1046337"/>
                  <a:pt x="180536" y="1053712"/>
                  <a:pt x="175455" y="1062701"/>
                </a:cubicBezTo>
                <a:cubicBezTo>
                  <a:pt x="173331" y="1066473"/>
                  <a:pt x="172176" y="1070789"/>
                  <a:pt x="170222" y="1075768"/>
                </a:cubicBezTo>
                <a:cubicBezTo>
                  <a:pt x="165633" y="1075921"/>
                  <a:pt x="162405" y="1079727"/>
                  <a:pt x="158684" y="1083686"/>
                </a:cubicBezTo>
                <a:cubicBezTo>
                  <a:pt x="153755" y="1088903"/>
                  <a:pt x="147519" y="1092879"/>
                  <a:pt x="141844" y="1097399"/>
                </a:cubicBezTo>
                <a:lnTo>
                  <a:pt x="141861" y="1097416"/>
                </a:lnTo>
                <a:cubicBezTo>
                  <a:pt x="142422" y="1090143"/>
                  <a:pt x="144546" y="1083856"/>
                  <a:pt x="152040" y="1080831"/>
                </a:cubicBezTo>
                <a:cubicBezTo>
                  <a:pt x="152515" y="1080645"/>
                  <a:pt x="153263" y="1080254"/>
                  <a:pt x="153297" y="1079897"/>
                </a:cubicBezTo>
                <a:cubicBezTo>
                  <a:pt x="154045" y="1070942"/>
                  <a:pt x="162354" y="1067544"/>
                  <a:pt x="166806" y="1061324"/>
                </a:cubicBezTo>
                <a:cubicBezTo>
                  <a:pt x="167214" y="1060747"/>
                  <a:pt x="167333" y="1059931"/>
                  <a:pt x="167673" y="1058962"/>
                </a:cubicBezTo>
                <a:cubicBezTo>
                  <a:pt x="162269" y="1058045"/>
                  <a:pt x="160808" y="1062905"/>
                  <a:pt x="158208" y="1065250"/>
                </a:cubicBezTo>
                <a:cubicBezTo>
                  <a:pt x="149457" y="1073100"/>
                  <a:pt x="141283" y="1081613"/>
                  <a:pt x="132991" y="1089956"/>
                </a:cubicBezTo>
                <a:cubicBezTo>
                  <a:pt x="132651" y="1090296"/>
                  <a:pt x="133195" y="1091537"/>
                  <a:pt x="133331" y="1092352"/>
                </a:cubicBezTo>
                <a:lnTo>
                  <a:pt x="133348" y="1092318"/>
                </a:lnTo>
                <a:cubicBezTo>
                  <a:pt x="128624" y="1096617"/>
                  <a:pt x="123781" y="1100797"/>
                  <a:pt x="119193" y="1105249"/>
                </a:cubicBezTo>
                <a:cubicBezTo>
                  <a:pt x="116696" y="1107662"/>
                  <a:pt x="115115" y="1111367"/>
                  <a:pt x="109627" y="1110245"/>
                </a:cubicBezTo>
                <a:cubicBezTo>
                  <a:pt x="119007" y="1095462"/>
                  <a:pt x="133603" y="1086082"/>
                  <a:pt x="143441" y="1070007"/>
                </a:cubicBezTo>
                <a:cubicBezTo>
                  <a:pt x="140043" y="1071724"/>
                  <a:pt x="138021" y="1072318"/>
                  <a:pt x="136560" y="1073576"/>
                </a:cubicBezTo>
                <a:cubicBezTo>
                  <a:pt x="133280" y="1076413"/>
                  <a:pt x="130697" y="1080254"/>
                  <a:pt x="125277" y="1078589"/>
                </a:cubicBezTo>
                <a:cubicBezTo>
                  <a:pt x="124529" y="1078368"/>
                  <a:pt x="122592" y="1080492"/>
                  <a:pt x="121946" y="1081885"/>
                </a:cubicBezTo>
                <a:cubicBezTo>
                  <a:pt x="120654" y="1084638"/>
                  <a:pt x="119227" y="1086677"/>
                  <a:pt x="115608" y="1086320"/>
                </a:cubicBezTo>
                <a:cubicBezTo>
                  <a:pt x="114027" y="1081137"/>
                  <a:pt x="118378" y="1078555"/>
                  <a:pt x="120468" y="1074425"/>
                </a:cubicBezTo>
                <a:cubicBezTo>
                  <a:pt x="118854" y="1074103"/>
                  <a:pt x="117596" y="1073865"/>
                  <a:pt x="116356" y="1073627"/>
                </a:cubicBezTo>
                <a:lnTo>
                  <a:pt x="116372" y="1073644"/>
                </a:lnTo>
                <a:cubicBezTo>
                  <a:pt x="120570" y="1064910"/>
                  <a:pt x="126211" y="1057263"/>
                  <a:pt x="133297" y="1050653"/>
                </a:cubicBezTo>
                <a:cubicBezTo>
                  <a:pt x="134741" y="1049311"/>
                  <a:pt x="136338" y="1047951"/>
                  <a:pt x="137273" y="1046269"/>
                </a:cubicBezTo>
                <a:cubicBezTo>
                  <a:pt x="139635" y="1041987"/>
                  <a:pt x="142303" y="1038317"/>
                  <a:pt x="146857" y="1035904"/>
                </a:cubicBezTo>
                <a:cubicBezTo>
                  <a:pt x="149168" y="1034680"/>
                  <a:pt x="150578" y="1031792"/>
                  <a:pt x="152957" y="1028988"/>
                </a:cubicBezTo>
                <a:cubicBezTo>
                  <a:pt x="150442" y="1027866"/>
                  <a:pt x="148318" y="1026932"/>
                  <a:pt x="146347" y="1026048"/>
                </a:cubicBezTo>
                <a:cubicBezTo>
                  <a:pt x="145667" y="1026779"/>
                  <a:pt x="144970" y="1027306"/>
                  <a:pt x="145056" y="1027492"/>
                </a:cubicBezTo>
                <a:cubicBezTo>
                  <a:pt x="146568" y="1030993"/>
                  <a:pt x="145888" y="1033525"/>
                  <a:pt x="142082" y="1034833"/>
                </a:cubicBezTo>
                <a:cubicBezTo>
                  <a:pt x="141810" y="1034918"/>
                  <a:pt x="141487" y="1034969"/>
                  <a:pt x="141301" y="1035156"/>
                </a:cubicBezTo>
                <a:cubicBezTo>
                  <a:pt x="132651" y="1043414"/>
                  <a:pt x="123952" y="1051605"/>
                  <a:pt x="115404" y="1059948"/>
                </a:cubicBezTo>
                <a:cubicBezTo>
                  <a:pt x="111292" y="1063958"/>
                  <a:pt x="107451" y="1068274"/>
                  <a:pt x="103339" y="1072301"/>
                </a:cubicBezTo>
                <a:cubicBezTo>
                  <a:pt x="103016" y="1072607"/>
                  <a:pt x="101504" y="1071707"/>
                  <a:pt x="100536" y="1071333"/>
                </a:cubicBezTo>
                <a:cubicBezTo>
                  <a:pt x="99329" y="1070874"/>
                  <a:pt x="98157" y="1070364"/>
                  <a:pt x="96831" y="1069837"/>
                </a:cubicBezTo>
                <a:cubicBezTo>
                  <a:pt x="97987" y="1062684"/>
                  <a:pt x="98021" y="1062854"/>
                  <a:pt x="106024" y="1060934"/>
                </a:cubicBezTo>
                <a:cubicBezTo>
                  <a:pt x="108030" y="1060458"/>
                  <a:pt x="109847" y="1058707"/>
                  <a:pt x="111445" y="1057212"/>
                </a:cubicBezTo>
                <a:cubicBezTo>
                  <a:pt x="115897" y="1053032"/>
                  <a:pt x="120349" y="1048818"/>
                  <a:pt x="124478" y="1044315"/>
                </a:cubicBezTo>
                <a:cubicBezTo>
                  <a:pt x="126653" y="1041936"/>
                  <a:pt x="129865" y="1039591"/>
                  <a:pt x="126976" y="1035139"/>
                </a:cubicBezTo>
                <a:cubicBezTo>
                  <a:pt x="129813" y="1034816"/>
                  <a:pt x="132006" y="1035105"/>
                  <a:pt x="133603" y="1034272"/>
                </a:cubicBezTo>
                <a:cubicBezTo>
                  <a:pt x="136237" y="1032896"/>
                  <a:pt x="139363" y="1031282"/>
                  <a:pt x="140688" y="1028886"/>
                </a:cubicBezTo>
                <a:cubicBezTo>
                  <a:pt x="143798" y="1023261"/>
                  <a:pt x="147214" y="1019302"/>
                  <a:pt x="153943" y="1016414"/>
                </a:cubicBezTo>
                <a:cubicBezTo>
                  <a:pt x="154588" y="1017467"/>
                  <a:pt x="155217" y="1018623"/>
                  <a:pt x="155965" y="1019710"/>
                </a:cubicBezTo>
                <a:cubicBezTo>
                  <a:pt x="156576" y="1020577"/>
                  <a:pt x="157324" y="1021341"/>
                  <a:pt x="158225" y="1022395"/>
                </a:cubicBezTo>
                <a:cubicBezTo>
                  <a:pt x="161011" y="1018181"/>
                  <a:pt x="163323" y="1014459"/>
                  <a:pt x="158700" y="1009719"/>
                </a:cubicBezTo>
                <a:cubicBezTo>
                  <a:pt x="156644" y="1013151"/>
                  <a:pt x="154028" y="1015666"/>
                  <a:pt x="150731" y="1011673"/>
                </a:cubicBezTo>
                <a:cubicBezTo>
                  <a:pt x="146008" y="1015258"/>
                  <a:pt x="141708" y="1018521"/>
                  <a:pt x="137409" y="1021800"/>
                </a:cubicBezTo>
                <a:cubicBezTo>
                  <a:pt x="137053" y="1021579"/>
                  <a:pt x="136696" y="1021375"/>
                  <a:pt x="136322" y="1021154"/>
                </a:cubicBezTo>
                <a:cubicBezTo>
                  <a:pt x="136883" y="1019693"/>
                  <a:pt x="137460" y="1018215"/>
                  <a:pt x="138276" y="1016091"/>
                </a:cubicBezTo>
                <a:cubicBezTo>
                  <a:pt x="136390" y="1015105"/>
                  <a:pt x="134045" y="1013865"/>
                  <a:pt x="131581" y="1012573"/>
                </a:cubicBezTo>
                <a:cubicBezTo>
                  <a:pt x="126042" y="1016804"/>
                  <a:pt x="121351" y="1021053"/>
                  <a:pt x="118446" y="1027153"/>
                </a:cubicBezTo>
                <a:cubicBezTo>
                  <a:pt x="114622" y="1035173"/>
                  <a:pt x="106959" y="1038860"/>
                  <a:pt x="99601" y="1042769"/>
                </a:cubicBezTo>
                <a:cubicBezTo>
                  <a:pt x="99057" y="1043058"/>
                  <a:pt x="98038" y="1042446"/>
                  <a:pt x="96780" y="1042140"/>
                </a:cubicBezTo>
                <a:cubicBezTo>
                  <a:pt x="96780" y="1040050"/>
                  <a:pt x="96780" y="1037994"/>
                  <a:pt x="96780" y="1035020"/>
                </a:cubicBezTo>
                <a:cubicBezTo>
                  <a:pt x="92362" y="1039132"/>
                  <a:pt x="88675" y="1042565"/>
                  <a:pt x="85940" y="1045131"/>
                </a:cubicBezTo>
                <a:cubicBezTo>
                  <a:pt x="82575" y="1043516"/>
                  <a:pt x="79584" y="1042089"/>
                  <a:pt x="76848" y="1040781"/>
                </a:cubicBezTo>
                <a:cubicBezTo>
                  <a:pt x="81606" y="1033406"/>
                  <a:pt x="91683" y="1035173"/>
                  <a:pt x="91377" y="1025522"/>
                </a:cubicBezTo>
                <a:cubicBezTo>
                  <a:pt x="90374" y="1025233"/>
                  <a:pt x="88896" y="1024791"/>
                  <a:pt x="87435" y="1024366"/>
                </a:cubicBezTo>
                <a:lnTo>
                  <a:pt x="87452" y="1024383"/>
                </a:lnTo>
                <a:cubicBezTo>
                  <a:pt x="87418" y="1021001"/>
                  <a:pt x="86500" y="1018691"/>
                  <a:pt x="82388" y="1020203"/>
                </a:cubicBezTo>
                <a:cubicBezTo>
                  <a:pt x="80621" y="1020849"/>
                  <a:pt x="78836" y="1021443"/>
                  <a:pt x="75319" y="1022667"/>
                </a:cubicBezTo>
                <a:cubicBezTo>
                  <a:pt x="78616" y="1017654"/>
                  <a:pt x="80944" y="1014120"/>
                  <a:pt x="84699" y="1008393"/>
                </a:cubicBezTo>
                <a:cubicBezTo>
                  <a:pt x="85497" y="1010874"/>
                  <a:pt x="86008" y="1012471"/>
                  <a:pt x="86551" y="1014137"/>
                </a:cubicBezTo>
                <a:cubicBezTo>
                  <a:pt x="90120" y="1012522"/>
                  <a:pt x="92855" y="1011282"/>
                  <a:pt x="96967" y="1009430"/>
                </a:cubicBezTo>
                <a:cubicBezTo>
                  <a:pt x="95981" y="1011707"/>
                  <a:pt x="95812" y="1013134"/>
                  <a:pt x="95031" y="1013729"/>
                </a:cubicBezTo>
                <a:cubicBezTo>
                  <a:pt x="91887" y="1016091"/>
                  <a:pt x="92550" y="1018640"/>
                  <a:pt x="94622" y="1020984"/>
                </a:cubicBezTo>
                <a:cubicBezTo>
                  <a:pt x="96899" y="1023584"/>
                  <a:pt x="99414" y="1022004"/>
                  <a:pt x="101335" y="1020390"/>
                </a:cubicBezTo>
                <a:cubicBezTo>
                  <a:pt x="102490" y="1019438"/>
                  <a:pt x="102914" y="1017603"/>
                  <a:pt x="103662" y="1016176"/>
                </a:cubicBezTo>
                <a:cubicBezTo>
                  <a:pt x="104444" y="1016838"/>
                  <a:pt x="105243" y="1017518"/>
                  <a:pt x="106024" y="1018181"/>
                </a:cubicBezTo>
                <a:cubicBezTo>
                  <a:pt x="103339" y="1022446"/>
                  <a:pt x="100672" y="1026711"/>
                  <a:pt x="97987" y="1030976"/>
                </a:cubicBezTo>
                <a:cubicBezTo>
                  <a:pt x="98259" y="1031333"/>
                  <a:pt x="98514" y="1031690"/>
                  <a:pt x="98786" y="1032029"/>
                </a:cubicBezTo>
                <a:cubicBezTo>
                  <a:pt x="102830" y="1030160"/>
                  <a:pt x="106874" y="1028274"/>
                  <a:pt x="111564" y="1026116"/>
                </a:cubicBezTo>
                <a:cubicBezTo>
                  <a:pt x="111241" y="1025114"/>
                  <a:pt x="110867" y="1023907"/>
                  <a:pt x="110222" y="1021902"/>
                </a:cubicBezTo>
                <a:cubicBezTo>
                  <a:pt x="114945" y="1023618"/>
                  <a:pt x="116831" y="1020866"/>
                  <a:pt x="119007" y="1017535"/>
                </a:cubicBezTo>
                <a:cubicBezTo>
                  <a:pt x="122864" y="1011656"/>
                  <a:pt x="127384" y="1006235"/>
                  <a:pt x="131615" y="1000611"/>
                </a:cubicBezTo>
                <a:cubicBezTo>
                  <a:pt x="132176" y="1000033"/>
                  <a:pt x="132736" y="999472"/>
                  <a:pt x="133297" y="998894"/>
                </a:cubicBezTo>
                <a:cubicBezTo>
                  <a:pt x="135574" y="997416"/>
                  <a:pt x="138089" y="996159"/>
                  <a:pt x="137069" y="992318"/>
                </a:cubicBezTo>
                <a:cubicBezTo>
                  <a:pt x="135812" y="994510"/>
                  <a:pt x="134572" y="996719"/>
                  <a:pt x="133314" y="998911"/>
                </a:cubicBezTo>
                <a:cubicBezTo>
                  <a:pt x="132736" y="999472"/>
                  <a:pt x="132176" y="1000033"/>
                  <a:pt x="131598" y="1000594"/>
                </a:cubicBezTo>
                <a:cubicBezTo>
                  <a:pt x="128811" y="1000373"/>
                  <a:pt x="126024" y="1000135"/>
                  <a:pt x="122609" y="999863"/>
                </a:cubicBezTo>
                <a:cubicBezTo>
                  <a:pt x="119211" y="1006541"/>
                  <a:pt x="111853" y="1004077"/>
                  <a:pt x="105888" y="1006184"/>
                </a:cubicBezTo>
                <a:cubicBezTo>
                  <a:pt x="103730" y="1002106"/>
                  <a:pt x="107060" y="1000254"/>
                  <a:pt x="109150" y="998538"/>
                </a:cubicBezTo>
                <a:cubicBezTo>
                  <a:pt x="116644" y="992420"/>
                  <a:pt x="120944" y="983822"/>
                  <a:pt x="126415" y="975751"/>
                </a:cubicBezTo>
                <a:cubicBezTo>
                  <a:pt x="125004" y="976736"/>
                  <a:pt x="123407" y="977552"/>
                  <a:pt x="122201" y="978759"/>
                </a:cubicBezTo>
                <a:cubicBezTo>
                  <a:pt x="116067" y="984978"/>
                  <a:pt x="110136" y="991401"/>
                  <a:pt x="103934" y="997552"/>
                </a:cubicBezTo>
                <a:cubicBezTo>
                  <a:pt x="102099" y="999370"/>
                  <a:pt x="99686" y="1000594"/>
                  <a:pt x="97528" y="1002089"/>
                </a:cubicBezTo>
                <a:cubicBezTo>
                  <a:pt x="97103" y="1001681"/>
                  <a:pt x="96678" y="1001256"/>
                  <a:pt x="96237" y="1000849"/>
                </a:cubicBezTo>
                <a:cubicBezTo>
                  <a:pt x="96730" y="999455"/>
                  <a:pt x="96848" y="997756"/>
                  <a:pt x="97749" y="996719"/>
                </a:cubicBezTo>
                <a:cubicBezTo>
                  <a:pt x="104138" y="989294"/>
                  <a:pt x="110833" y="982123"/>
                  <a:pt x="117121" y="974612"/>
                </a:cubicBezTo>
                <a:cubicBezTo>
                  <a:pt x="120876" y="970126"/>
                  <a:pt x="123645" y="964995"/>
                  <a:pt x="129066" y="961851"/>
                </a:cubicBezTo>
                <a:cubicBezTo>
                  <a:pt x="133025" y="959557"/>
                  <a:pt x="133025" y="956465"/>
                  <a:pt x="130170" y="951265"/>
                </a:cubicBezTo>
                <a:cubicBezTo>
                  <a:pt x="127842" y="954035"/>
                  <a:pt x="125718" y="956482"/>
                  <a:pt x="123679" y="958996"/>
                </a:cubicBezTo>
                <a:cubicBezTo>
                  <a:pt x="119805" y="963788"/>
                  <a:pt x="115914" y="968563"/>
                  <a:pt x="112142" y="973423"/>
                </a:cubicBezTo>
                <a:cubicBezTo>
                  <a:pt x="110442" y="975615"/>
                  <a:pt x="108624" y="977824"/>
                  <a:pt x="107503" y="980322"/>
                </a:cubicBezTo>
                <a:cubicBezTo>
                  <a:pt x="103425" y="989430"/>
                  <a:pt x="95421" y="993814"/>
                  <a:pt x="86568" y="997654"/>
                </a:cubicBezTo>
                <a:cubicBezTo>
                  <a:pt x="89100" y="992964"/>
                  <a:pt x="91632" y="988274"/>
                  <a:pt x="94164" y="983601"/>
                </a:cubicBezTo>
                <a:cubicBezTo>
                  <a:pt x="95370" y="981494"/>
                  <a:pt x="96356" y="979234"/>
                  <a:pt x="97817" y="977331"/>
                </a:cubicBezTo>
                <a:cubicBezTo>
                  <a:pt x="100247" y="974120"/>
                  <a:pt x="102456" y="969821"/>
                  <a:pt x="105735" y="968546"/>
                </a:cubicBezTo>
                <a:cubicBezTo>
                  <a:pt x="107757" y="967765"/>
                  <a:pt x="109406" y="967153"/>
                  <a:pt x="110749" y="965538"/>
                </a:cubicBezTo>
                <a:cubicBezTo>
                  <a:pt x="115387" y="959931"/>
                  <a:pt x="119992" y="954307"/>
                  <a:pt x="124580" y="948665"/>
                </a:cubicBezTo>
                <a:cubicBezTo>
                  <a:pt x="124835" y="948342"/>
                  <a:pt x="124716" y="947714"/>
                  <a:pt x="124835" y="946779"/>
                </a:cubicBezTo>
                <a:cubicBezTo>
                  <a:pt x="122982" y="947611"/>
                  <a:pt x="121351" y="948342"/>
                  <a:pt x="119686" y="949073"/>
                </a:cubicBezTo>
                <a:cubicBezTo>
                  <a:pt x="119227" y="947731"/>
                  <a:pt x="118888" y="946779"/>
                  <a:pt x="118021" y="944264"/>
                </a:cubicBezTo>
                <a:cubicBezTo>
                  <a:pt x="114758" y="949889"/>
                  <a:pt x="111530" y="954171"/>
                  <a:pt x="109729" y="958979"/>
                </a:cubicBezTo>
                <a:cubicBezTo>
                  <a:pt x="108505" y="962242"/>
                  <a:pt x="107146" y="963890"/>
                  <a:pt x="103952" y="965318"/>
                </a:cubicBezTo>
                <a:cubicBezTo>
                  <a:pt x="96339" y="968733"/>
                  <a:pt x="92770" y="976108"/>
                  <a:pt x="94198" y="983635"/>
                </a:cubicBezTo>
                <a:cubicBezTo>
                  <a:pt x="91462" y="984842"/>
                  <a:pt x="88743" y="986031"/>
                  <a:pt x="86008" y="987238"/>
                </a:cubicBezTo>
                <a:cubicBezTo>
                  <a:pt x="85583" y="986796"/>
                  <a:pt x="85158" y="986354"/>
                  <a:pt x="84716" y="985912"/>
                </a:cubicBezTo>
                <a:cubicBezTo>
                  <a:pt x="85515" y="984485"/>
                  <a:pt x="86891" y="983074"/>
                  <a:pt x="86908" y="981647"/>
                </a:cubicBezTo>
                <a:cubicBezTo>
                  <a:pt x="86925" y="980441"/>
                  <a:pt x="85345" y="979234"/>
                  <a:pt x="84461" y="977994"/>
                </a:cubicBezTo>
                <a:cubicBezTo>
                  <a:pt x="88216" y="973134"/>
                  <a:pt x="91819" y="968495"/>
                  <a:pt x="95489" y="963754"/>
                </a:cubicBezTo>
                <a:cubicBezTo>
                  <a:pt x="94674" y="961834"/>
                  <a:pt x="93925" y="960084"/>
                  <a:pt x="93042" y="957960"/>
                </a:cubicBezTo>
                <a:cubicBezTo>
                  <a:pt x="94045" y="957314"/>
                  <a:pt x="95065" y="956872"/>
                  <a:pt x="95778" y="956142"/>
                </a:cubicBezTo>
                <a:cubicBezTo>
                  <a:pt x="98105" y="953746"/>
                  <a:pt x="100587" y="951435"/>
                  <a:pt x="102524" y="948750"/>
                </a:cubicBezTo>
                <a:cubicBezTo>
                  <a:pt x="104886" y="945487"/>
                  <a:pt x="106925" y="942684"/>
                  <a:pt x="111683" y="942378"/>
                </a:cubicBezTo>
                <a:cubicBezTo>
                  <a:pt x="113620" y="942259"/>
                  <a:pt x="117222" y="938317"/>
                  <a:pt x="116848" y="937042"/>
                </a:cubicBezTo>
                <a:cubicBezTo>
                  <a:pt x="114775" y="929923"/>
                  <a:pt x="118632" y="924706"/>
                  <a:pt x="121351" y="919064"/>
                </a:cubicBezTo>
                <a:lnTo>
                  <a:pt x="121335" y="919081"/>
                </a:lnTo>
                <a:cubicBezTo>
                  <a:pt x="128216" y="917263"/>
                  <a:pt x="130527" y="912285"/>
                  <a:pt x="130595" y="905623"/>
                </a:cubicBezTo>
                <a:cubicBezTo>
                  <a:pt x="133739" y="903703"/>
                  <a:pt x="140536" y="905861"/>
                  <a:pt x="138989" y="897943"/>
                </a:cubicBezTo>
                <a:cubicBezTo>
                  <a:pt x="135489" y="897076"/>
                  <a:pt x="131819" y="896176"/>
                  <a:pt x="127214" y="895020"/>
                </a:cubicBezTo>
                <a:cubicBezTo>
                  <a:pt x="123119" y="899591"/>
                  <a:pt x="118752" y="904740"/>
                  <a:pt x="114045" y="909549"/>
                </a:cubicBezTo>
                <a:cubicBezTo>
                  <a:pt x="112464" y="911163"/>
                  <a:pt x="109729" y="913304"/>
                  <a:pt x="108098" y="912879"/>
                </a:cubicBezTo>
                <a:cubicBezTo>
                  <a:pt x="103527" y="911724"/>
                  <a:pt x="101301" y="914595"/>
                  <a:pt x="97953" y="916940"/>
                </a:cubicBezTo>
                <a:cubicBezTo>
                  <a:pt x="100654" y="924485"/>
                  <a:pt x="96305" y="929532"/>
                  <a:pt x="91513" y="934493"/>
                </a:cubicBezTo>
                <a:cubicBezTo>
                  <a:pt x="89389" y="936703"/>
                  <a:pt x="87571" y="939217"/>
                  <a:pt x="85735" y="941681"/>
                </a:cubicBezTo>
                <a:cubicBezTo>
                  <a:pt x="83764" y="944332"/>
                  <a:pt x="82575" y="947085"/>
                  <a:pt x="77834" y="945997"/>
                </a:cubicBezTo>
                <a:cubicBezTo>
                  <a:pt x="75744" y="945521"/>
                  <a:pt x="72380" y="949124"/>
                  <a:pt x="70086" y="951367"/>
                </a:cubicBezTo>
                <a:cubicBezTo>
                  <a:pt x="67078" y="954307"/>
                  <a:pt x="64206" y="957518"/>
                  <a:pt x="61896" y="961018"/>
                </a:cubicBezTo>
                <a:cubicBezTo>
                  <a:pt x="56356" y="969430"/>
                  <a:pt x="49423" y="975190"/>
                  <a:pt x="38191" y="974816"/>
                </a:cubicBezTo>
                <a:cubicBezTo>
                  <a:pt x="40485" y="970228"/>
                  <a:pt x="42745" y="965708"/>
                  <a:pt x="45226" y="960747"/>
                </a:cubicBezTo>
                <a:cubicBezTo>
                  <a:pt x="46144" y="960390"/>
                  <a:pt x="47791" y="959761"/>
                  <a:pt x="49847" y="958962"/>
                </a:cubicBezTo>
                <a:cubicBezTo>
                  <a:pt x="43272" y="954476"/>
                  <a:pt x="40655" y="961290"/>
                  <a:pt x="35201" y="963245"/>
                </a:cubicBezTo>
                <a:cubicBezTo>
                  <a:pt x="35999" y="960849"/>
                  <a:pt x="36117" y="959268"/>
                  <a:pt x="36933" y="958232"/>
                </a:cubicBezTo>
                <a:cubicBezTo>
                  <a:pt x="43527" y="949855"/>
                  <a:pt x="50306" y="941613"/>
                  <a:pt x="56899" y="933236"/>
                </a:cubicBezTo>
                <a:cubicBezTo>
                  <a:pt x="58259" y="931520"/>
                  <a:pt x="59109" y="929413"/>
                  <a:pt x="60179" y="927476"/>
                </a:cubicBezTo>
                <a:lnTo>
                  <a:pt x="60145" y="927527"/>
                </a:lnTo>
                <a:cubicBezTo>
                  <a:pt x="62286" y="925725"/>
                  <a:pt x="64325" y="923771"/>
                  <a:pt x="66602" y="922174"/>
                </a:cubicBezTo>
                <a:cubicBezTo>
                  <a:pt x="68777" y="920645"/>
                  <a:pt x="70952" y="918266"/>
                  <a:pt x="74232" y="920730"/>
                </a:cubicBezTo>
                <a:cubicBezTo>
                  <a:pt x="74232" y="927662"/>
                  <a:pt x="63730" y="930347"/>
                  <a:pt x="66653" y="939302"/>
                </a:cubicBezTo>
                <a:cubicBezTo>
                  <a:pt x="68777" y="937603"/>
                  <a:pt x="70442" y="936278"/>
                  <a:pt x="72516" y="934630"/>
                </a:cubicBezTo>
                <a:cubicBezTo>
                  <a:pt x="73705" y="936023"/>
                  <a:pt x="74792" y="937314"/>
                  <a:pt x="75761" y="938436"/>
                </a:cubicBezTo>
                <a:cubicBezTo>
                  <a:pt x="80570" y="937314"/>
                  <a:pt x="72991" y="931588"/>
                  <a:pt x="78870" y="930908"/>
                </a:cubicBezTo>
                <a:lnTo>
                  <a:pt x="79329" y="931384"/>
                </a:lnTo>
                <a:lnTo>
                  <a:pt x="78854" y="930925"/>
                </a:lnTo>
                <a:cubicBezTo>
                  <a:pt x="79261" y="925555"/>
                  <a:pt x="79703" y="920254"/>
                  <a:pt x="86194" y="918368"/>
                </a:cubicBezTo>
                <a:cubicBezTo>
                  <a:pt x="87418" y="918011"/>
                  <a:pt x="88369" y="916754"/>
                  <a:pt x="90034" y="915462"/>
                </a:cubicBezTo>
                <a:cubicBezTo>
                  <a:pt x="88284" y="913967"/>
                  <a:pt x="86908" y="912777"/>
                  <a:pt x="85192" y="911299"/>
                </a:cubicBezTo>
                <a:cubicBezTo>
                  <a:pt x="83577" y="912505"/>
                  <a:pt x="82116" y="913593"/>
                  <a:pt x="79720" y="915394"/>
                </a:cubicBezTo>
                <a:cubicBezTo>
                  <a:pt x="80179" y="912590"/>
                  <a:pt x="80502" y="910602"/>
                  <a:pt x="80876" y="908376"/>
                </a:cubicBezTo>
                <a:cubicBezTo>
                  <a:pt x="79363" y="907187"/>
                  <a:pt x="77698" y="905878"/>
                  <a:pt x="75591" y="904213"/>
                </a:cubicBezTo>
                <a:cubicBezTo>
                  <a:pt x="80400" y="900543"/>
                  <a:pt x="85311" y="897739"/>
                  <a:pt x="88913" y="893763"/>
                </a:cubicBezTo>
                <a:cubicBezTo>
                  <a:pt x="92396" y="889923"/>
                  <a:pt x="94538" y="884859"/>
                  <a:pt x="97919" y="879234"/>
                </a:cubicBezTo>
                <a:cubicBezTo>
                  <a:pt x="93739" y="879455"/>
                  <a:pt x="90901" y="877450"/>
                  <a:pt x="88335" y="881698"/>
                </a:cubicBezTo>
                <a:cubicBezTo>
                  <a:pt x="86942" y="884009"/>
                  <a:pt x="83339" y="884995"/>
                  <a:pt x="80247" y="886864"/>
                </a:cubicBezTo>
                <a:cubicBezTo>
                  <a:pt x="80485" y="888291"/>
                  <a:pt x="80774" y="890075"/>
                  <a:pt x="81165" y="892437"/>
                </a:cubicBezTo>
                <a:cubicBezTo>
                  <a:pt x="78429" y="892437"/>
                  <a:pt x="76049" y="892437"/>
                  <a:pt x="73484" y="892437"/>
                </a:cubicBezTo>
                <a:cubicBezTo>
                  <a:pt x="72192" y="894612"/>
                  <a:pt x="70426" y="896618"/>
                  <a:pt x="69745" y="898946"/>
                </a:cubicBezTo>
                <a:cubicBezTo>
                  <a:pt x="67996" y="904825"/>
                  <a:pt x="64886" y="907833"/>
                  <a:pt x="58259" y="907527"/>
                </a:cubicBezTo>
                <a:cubicBezTo>
                  <a:pt x="55013" y="907374"/>
                  <a:pt x="51190" y="909073"/>
                  <a:pt x="53858" y="914035"/>
                </a:cubicBezTo>
                <a:cubicBezTo>
                  <a:pt x="53977" y="914273"/>
                  <a:pt x="54113" y="914731"/>
                  <a:pt x="53993" y="914850"/>
                </a:cubicBezTo>
                <a:cubicBezTo>
                  <a:pt x="48641" y="919761"/>
                  <a:pt x="46228" y="927357"/>
                  <a:pt x="39363" y="930857"/>
                </a:cubicBezTo>
                <a:cubicBezTo>
                  <a:pt x="38140" y="931469"/>
                  <a:pt x="35914" y="931401"/>
                  <a:pt x="35574" y="932234"/>
                </a:cubicBezTo>
                <a:cubicBezTo>
                  <a:pt x="33450" y="937416"/>
                  <a:pt x="28726" y="941138"/>
                  <a:pt x="26840" y="945895"/>
                </a:cubicBezTo>
                <a:cubicBezTo>
                  <a:pt x="25090" y="950296"/>
                  <a:pt x="23119" y="953015"/>
                  <a:pt x="19177" y="955020"/>
                </a:cubicBezTo>
                <a:cubicBezTo>
                  <a:pt x="16832" y="956210"/>
                  <a:pt x="14724" y="957892"/>
                  <a:pt x="12516" y="959353"/>
                </a:cubicBezTo>
                <a:cubicBezTo>
                  <a:pt x="12073" y="958911"/>
                  <a:pt x="11615" y="958453"/>
                  <a:pt x="11173" y="958011"/>
                </a:cubicBezTo>
                <a:cubicBezTo>
                  <a:pt x="13671" y="954901"/>
                  <a:pt x="17443" y="952131"/>
                  <a:pt x="18361" y="948614"/>
                </a:cubicBezTo>
                <a:cubicBezTo>
                  <a:pt x="19635" y="943771"/>
                  <a:pt x="23832" y="942616"/>
                  <a:pt x="26993" y="939234"/>
                </a:cubicBezTo>
                <a:cubicBezTo>
                  <a:pt x="25651" y="937756"/>
                  <a:pt x="24461" y="936431"/>
                  <a:pt x="23102" y="934952"/>
                </a:cubicBezTo>
                <a:cubicBezTo>
                  <a:pt x="22167" y="935734"/>
                  <a:pt x="21385" y="936125"/>
                  <a:pt x="20960" y="936770"/>
                </a:cubicBezTo>
                <a:cubicBezTo>
                  <a:pt x="19245" y="939353"/>
                  <a:pt x="17732" y="942055"/>
                  <a:pt x="15982" y="944621"/>
                </a:cubicBezTo>
                <a:cubicBezTo>
                  <a:pt x="10426" y="952828"/>
                  <a:pt x="10120" y="952879"/>
                  <a:pt x="111" y="948580"/>
                </a:cubicBezTo>
                <a:cubicBezTo>
                  <a:pt x="-551" y="945301"/>
                  <a:pt x="1878" y="945029"/>
                  <a:pt x="4088" y="944553"/>
                </a:cubicBezTo>
                <a:lnTo>
                  <a:pt x="4070" y="944536"/>
                </a:lnTo>
                <a:cubicBezTo>
                  <a:pt x="5549" y="947034"/>
                  <a:pt x="7231" y="948614"/>
                  <a:pt x="9933" y="945929"/>
                </a:cubicBezTo>
                <a:cubicBezTo>
                  <a:pt x="12957" y="942922"/>
                  <a:pt x="9440" y="941341"/>
                  <a:pt x="8370" y="939353"/>
                </a:cubicBezTo>
                <a:cubicBezTo>
                  <a:pt x="13127" y="932777"/>
                  <a:pt x="19924" y="927697"/>
                  <a:pt x="21046" y="919064"/>
                </a:cubicBezTo>
                <a:lnTo>
                  <a:pt x="21521" y="918589"/>
                </a:lnTo>
                <a:lnTo>
                  <a:pt x="21062" y="919081"/>
                </a:lnTo>
                <a:cubicBezTo>
                  <a:pt x="20264" y="919370"/>
                  <a:pt x="19499" y="919761"/>
                  <a:pt x="18666" y="919931"/>
                </a:cubicBezTo>
                <a:cubicBezTo>
                  <a:pt x="18174" y="920033"/>
                  <a:pt x="17630" y="919778"/>
                  <a:pt x="15812" y="919438"/>
                </a:cubicBezTo>
                <a:cubicBezTo>
                  <a:pt x="17460" y="916584"/>
                  <a:pt x="19822" y="914205"/>
                  <a:pt x="20230" y="911537"/>
                </a:cubicBezTo>
                <a:cubicBezTo>
                  <a:pt x="21351" y="904230"/>
                  <a:pt x="27503" y="899999"/>
                  <a:pt x="30340" y="893729"/>
                </a:cubicBezTo>
                <a:cubicBezTo>
                  <a:pt x="31937" y="890229"/>
                  <a:pt x="36322" y="888070"/>
                  <a:pt x="39091" y="885012"/>
                </a:cubicBezTo>
                <a:cubicBezTo>
                  <a:pt x="41471" y="882378"/>
                  <a:pt x="43305" y="879251"/>
                  <a:pt x="45497" y="876448"/>
                </a:cubicBezTo>
                <a:cubicBezTo>
                  <a:pt x="47162" y="874307"/>
                  <a:pt x="49304" y="872556"/>
                  <a:pt x="51853" y="874935"/>
                </a:cubicBezTo>
                <a:cubicBezTo>
                  <a:pt x="53943" y="876872"/>
                  <a:pt x="52991" y="878946"/>
                  <a:pt x="51190" y="880815"/>
                </a:cubicBezTo>
                <a:cubicBezTo>
                  <a:pt x="46296" y="885844"/>
                  <a:pt x="41267" y="890772"/>
                  <a:pt x="36678" y="896091"/>
                </a:cubicBezTo>
                <a:cubicBezTo>
                  <a:pt x="32125" y="901358"/>
                  <a:pt x="28064" y="907034"/>
                  <a:pt x="23289" y="913168"/>
                </a:cubicBezTo>
                <a:cubicBezTo>
                  <a:pt x="27350" y="912930"/>
                  <a:pt x="28879" y="910195"/>
                  <a:pt x="30748" y="907968"/>
                </a:cubicBezTo>
                <a:cubicBezTo>
                  <a:pt x="35625" y="902140"/>
                  <a:pt x="40179" y="895989"/>
                  <a:pt x="45515" y="890602"/>
                </a:cubicBezTo>
                <a:cubicBezTo>
                  <a:pt x="49406" y="886694"/>
                  <a:pt x="54690" y="884179"/>
                  <a:pt x="58684" y="880373"/>
                </a:cubicBezTo>
                <a:cubicBezTo>
                  <a:pt x="62269" y="876957"/>
                  <a:pt x="65837" y="872981"/>
                  <a:pt x="67843" y="868546"/>
                </a:cubicBezTo>
                <a:cubicBezTo>
                  <a:pt x="70493" y="862667"/>
                  <a:pt x="74606" y="858300"/>
                  <a:pt x="78854" y="853780"/>
                </a:cubicBezTo>
                <a:cubicBezTo>
                  <a:pt x="83391" y="848937"/>
                  <a:pt x="87553" y="843771"/>
                  <a:pt x="92278" y="838283"/>
                </a:cubicBezTo>
                <a:cubicBezTo>
                  <a:pt x="88743" y="836550"/>
                  <a:pt x="84359" y="834239"/>
                  <a:pt x="86891" y="827799"/>
                </a:cubicBezTo>
                <a:cubicBezTo>
                  <a:pt x="80366" y="829362"/>
                  <a:pt x="77749" y="833967"/>
                  <a:pt x="74826" y="837875"/>
                </a:cubicBezTo>
                <a:cubicBezTo>
                  <a:pt x="72498" y="840968"/>
                  <a:pt x="70120" y="843601"/>
                  <a:pt x="66245" y="844162"/>
                </a:cubicBezTo>
                <a:cubicBezTo>
                  <a:pt x="62762" y="844672"/>
                  <a:pt x="61080" y="846490"/>
                  <a:pt x="59601" y="849702"/>
                </a:cubicBezTo>
                <a:cubicBezTo>
                  <a:pt x="56916" y="855530"/>
                  <a:pt x="53433" y="861002"/>
                  <a:pt x="51139" y="865097"/>
                </a:cubicBezTo>
                <a:cubicBezTo>
                  <a:pt x="47843" y="866728"/>
                  <a:pt x="45158" y="867187"/>
                  <a:pt x="44070" y="868767"/>
                </a:cubicBezTo>
                <a:cubicBezTo>
                  <a:pt x="40960" y="873236"/>
                  <a:pt x="37750" y="877331"/>
                  <a:pt x="32736" y="879863"/>
                </a:cubicBezTo>
                <a:cubicBezTo>
                  <a:pt x="31360" y="880560"/>
                  <a:pt x="30544" y="882361"/>
                  <a:pt x="29474" y="883669"/>
                </a:cubicBezTo>
                <a:cubicBezTo>
                  <a:pt x="23339" y="891231"/>
                  <a:pt x="17155" y="898742"/>
                  <a:pt x="11122" y="906388"/>
                </a:cubicBezTo>
                <a:cubicBezTo>
                  <a:pt x="9355" y="908631"/>
                  <a:pt x="8046" y="911248"/>
                  <a:pt x="5787" y="913270"/>
                </a:cubicBezTo>
                <a:cubicBezTo>
                  <a:pt x="5515" y="906541"/>
                  <a:pt x="9831" y="902038"/>
                  <a:pt x="13280" y="897195"/>
                </a:cubicBezTo>
                <a:cubicBezTo>
                  <a:pt x="18616" y="889702"/>
                  <a:pt x="24138" y="882361"/>
                  <a:pt x="29576" y="874935"/>
                </a:cubicBezTo>
                <a:lnTo>
                  <a:pt x="29474" y="874952"/>
                </a:lnTo>
                <a:close/>
                <a:moveTo>
                  <a:pt x="700603" y="236091"/>
                </a:moveTo>
                <a:cubicBezTo>
                  <a:pt x="700756" y="236193"/>
                  <a:pt x="700926" y="236295"/>
                  <a:pt x="701079" y="236397"/>
                </a:cubicBezTo>
                <a:cubicBezTo>
                  <a:pt x="700909" y="236295"/>
                  <a:pt x="700739" y="236210"/>
                  <a:pt x="700569" y="236108"/>
                </a:cubicBezTo>
                <a:cubicBezTo>
                  <a:pt x="700417" y="236007"/>
                  <a:pt x="700263" y="235905"/>
                  <a:pt x="700110" y="235803"/>
                </a:cubicBezTo>
                <a:cubicBezTo>
                  <a:pt x="700280" y="235905"/>
                  <a:pt x="700451" y="236007"/>
                  <a:pt x="700603" y="236091"/>
                </a:cubicBezTo>
                <a:close/>
                <a:moveTo>
                  <a:pt x="1402301" y="1523958"/>
                </a:moveTo>
                <a:cubicBezTo>
                  <a:pt x="1402880" y="1524518"/>
                  <a:pt x="1403440" y="1525096"/>
                  <a:pt x="1404018" y="1525657"/>
                </a:cubicBezTo>
                <a:cubicBezTo>
                  <a:pt x="1407298" y="1529242"/>
                  <a:pt x="1407298" y="1529242"/>
                  <a:pt x="1411426" y="1525691"/>
                </a:cubicBezTo>
                <a:cubicBezTo>
                  <a:pt x="1408402" y="1525691"/>
                  <a:pt x="1406193" y="1525691"/>
                  <a:pt x="1403984" y="1525691"/>
                </a:cubicBezTo>
                <a:cubicBezTo>
                  <a:pt x="1403423" y="1525113"/>
                  <a:pt x="1402846" y="1524552"/>
                  <a:pt x="1402285" y="1523975"/>
                </a:cubicBezTo>
                <a:lnTo>
                  <a:pt x="1401826" y="1523499"/>
                </a:lnTo>
                <a:lnTo>
                  <a:pt x="1402301" y="1523958"/>
                </a:lnTo>
                <a:close/>
                <a:moveTo>
                  <a:pt x="32873" y="924196"/>
                </a:moveTo>
                <a:cubicBezTo>
                  <a:pt x="33433" y="923635"/>
                  <a:pt x="34011" y="923058"/>
                  <a:pt x="34572" y="922497"/>
                </a:cubicBezTo>
                <a:cubicBezTo>
                  <a:pt x="35133" y="921936"/>
                  <a:pt x="35710" y="921358"/>
                  <a:pt x="36271" y="920798"/>
                </a:cubicBezTo>
                <a:cubicBezTo>
                  <a:pt x="36373" y="920645"/>
                  <a:pt x="36475" y="920492"/>
                  <a:pt x="36576" y="920339"/>
                </a:cubicBezTo>
                <a:cubicBezTo>
                  <a:pt x="36492" y="920509"/>
                  <a:pt x="36390" y="920662"/>
                  <a:pt x="36305" y="920832"/>
                </a:cubicBezTo>
                <a:cubicBezTo>
                  <a:pt x="35744" y="921392"/>
                  <a:pt x="35167" y="921970"/>
                  <a:pt x="34606" y="922531"/>
                </a:cubicBezTo>
                <a:cubicBezTo>
                  <a:pt x="34045" y="923092"/>
                  <a:pt x="33467" y="923669"/>
                  <a:pt x="32907" y="924230"/>
                </a:cubicBezTo>
                <a:lnTo>
                  <a:pt x="32414" y="924689"/>
                </a:lnTo>
                <a:lnTo>
                  <a:pt x="32873" y="924196"/>
                </a:lnTo>
                <a:close/>
                <a:moveTo>
                  <a:pt x="802540" y="183432"/>
                </a:moveTo>
                <a:lnTo>
                  <a:pt x="802999" y="183908"/>
                </a:lnTo>
                <a:lnTo>
                  <a:pt x="802523" y="183449"/>
                </a:lnTo>
                <a:lnTo>
                  <a:pt x="802064" y="182973"/>
                </a:lnTo>
                <a:lnTo>
                  <a:pt x="802540" y="183432"/>
                </a:lnTo>
                <a:close/>
                <a:moveTo>
                  <a:pt x="1490627" y="1476379"/>
                </a:moveTo>
                <a:lnTo>
                  <a:pt x="1491120" y="1475920"/>
                </a:lnTo>
                <a:lnTo>
                  <a:pt x="1490661" y="1476413"/>
                </a:lnTo>
                <a:lnTo>
                  <a:pt x="1490186" y="1476872"/>
                </a:lnTo>
                <a:lnTo>
                  <a:pt x="1490627" y="1476379"/>
                </a:lnTo>
                <a:close/>
                <a:moveTo>
                  <a:pt x="884103" y="157961"/>
                </a:moveTo>
                <a:cubicBezTo>
                  <a:pt x="884273" y="158063"/>
                  <a:pt x="884443" y="158165"/>
                  <a:pt x="884613" y="158267"/>
                </a:cubicBezTo>
                <a:cubicBezTo>
                  <a:pt x="884426" y="158148"/>
                  <a:pt x="884257" y="158063"/>
                  <a:pt x="884103" y="157961"/>
                </a:cubicBezTo>
                <a:cubicBezTo>
                  <a:pt x="883526" y="157400"/>
                  <a:pt x="882965" y="156839"/>
                  <a:pt x="882387" y="156278"/>
                </a:cubicBezTo>
                <a:cubicBezTo>
                  <a:pt x="880569" y="155191"/>
                  <a:pt x="878734" y="154120"/>
                  <a:pt x="876949" y="152982"/>
                </a:cubicBezTo>
                <a:cubicBezTo>
                  <a:pt x="875726" y="152200"/>
                  <a:pt x="874163" y="151538"/>
                  <a:pt x="873449" y="150382"/>
                </a:cubicBezTo>
                <a:cubicBezTo>
                  <a:pt x="870475" y="145539"/>
                  <a:pt x="870561" y="145471"/>
                  <a:pt x="863696" y="147765"/>
                </a:cubicBezTo>
                <a:cubicBezTo>
                  <a:pt x="864409" y="150365"/>
                  <a:pt x="865123" y="152965"/>
                  <a:pt x="866397" y="157587"/>
                </a:cubicBezTo>
                <a:cubicBezTo>
                  <a:pt x="858853" y="152557"/>
                  <a:pt x="853075" y="147969"/>
                  <a:pt x="845463" y="154596"/>
                </a:cubicBezTo>
                <a:cubicBezTo>
                  <a:pt x="851087" y="158080"/>
                  <a:pt x="855182" y="162226"/>
                  <a:pt x="856915" y="168190"/>
                </a:cubicBezTo>
                <a:cubicBezTo>
                  <a:pt x="849932" y="166304"/>
                  <a:pt x="844732" y="158386"/>
                  <a:pt x="835607" y="161716"/>
                </a:cubicBezTo>
                <a:cubicBezTo>
                  <a:pt x="836593" y="160459"/>
                  <a:pt x="837562" y="159218"/>
                  <a:pt x="838734" y="157723"/>
                </a:cubicBezTo>
                <a:cubicBezTo>
                  <a:pt x="832667" y="157094"/>
                  <a:pt x="830306" y="159116"/>
                  <a:pt x="832022" y="163398"/>
                </a:cubicBezTo>
                <a:cubicBezTo>
                  <a:pt x="833246" y="166457"/>
                  <a:pt x="835386" y="169176"/>
                  <a:pt x="837069" y="171979"/>
                </a:cubicBezTo>
                <a:cubicBezTo>
                  <a:pt x="840552" y="171707"/>
                  <a:pt x="843712" y="171453"/>
                  <a:pt x="846856" y="171198"/>
                </a:cubicBezTo>
                <a:cubicBezTo>
                  <a:pt x="846941" y="171555"/>
                  <a:pt x="847026" y="171911"/>
                  <a:pt x="847094" y="172268"/>
                </a:cubicBezTo>
                <a:cubicBezTo>
                  <a:pt x="844461" y="173594"/>
                  <a:pt x="841826" y="174919"/>
                  <a:pt x="839193" y="176244"/>
                </a:cubicBezTo>
                <a:cubicBezTo>
                  <a:pt x="846499" y="176159"/>
                  <a:pt x="852837" y="174409"/>
                  <a:pt x="856881" y="168173"/>
                </a:cubicBezTo>
                <a:cubicBezTo>
                  <a:pt x="859584" y="167612"/>
                  <a:pt x="862269" y="166678"/>
                  <a:pt x="864987" y="166559"/>
                </a:cubicBezTo>
                <a:cubicBezTo>
                  <a:pt x="868182" y="166423"/>
                  <a:pt x="870595" y="166270"/>
                  <a:pt x="872022" y="162515"/>
                </a:cubicBezTo>
                <a:cubicBezTo>
                  <a:pt x="872447" y="161393"/>
                  <a:pt x="876678" y="161716"/>
                  <a:pt x="880145" y="161240"/>
                </a:cubicBezTo>
                <a:cubicBezTo>
                  <a:pt x="877137" y="159915"/>
                  <a:pt x="875148" y="159048"/>
                  <a:pt x="873177" y="158165"/>
                </a:cubicBezTo>
                <a:cubicBezTo>
                  <a:pt x="873296" y="157536"/>
                  <a:pt x="873398" y="156907"/>
                  <a:pt x="873517" y="156278"/>
                </a:cubicBezTo>
                <a:cubicBezTo>
                  <a:pt x="876474" y="156278"/>
                  <a:pt x="879430" y="156278"/>
                  <a:pt x="882387" y="156278"/>
                </a:cubicBezTo>
                <a:cubicBezTo>
                  <a:pt x="882965" y="156822"/>
                  <a:pt x="883526" y="157383"/>
                  <a:pt x="884103" y="157961"/>
                </a:cubicBezTo>
                <a:close/>
                <a:moveTo>
                  <a:pt x="1320755" y="1442411"/>
                </a:moveTo>
                <a:cubicBezTo>
                  <a:pt x="1320908" y="1442513"/>
                  <a:pt x="1321062" y="1442615"/>
                  <a:pt x="1321214" y="1442717"/>
                </a:cubicBezTo>
                <a:cubicBezTo>
                  <a:pt x="1321044" y="1442615"/>
                  <a:pt x="1320892" y="1442530"/>
                  <a:pt x="1320721" y="1442428"/>
                </a:cubicBezTo>
                <a:lnTo>
                  <a:pt x="1320263" y="1441953"/>
                </a:lnTo>
                <a:lnTo>
                  <a:pt x="1320755" y="1442411"/>
                </a:lnTo>
                <a:close/>
                <a:moveTo>
                  <a:pt x="792362" y="156244"/>
                </a:moveTo>
                <a:lnTo>
                  <a:pt x="792837" y="156703"/>
                </a:lnTo>
                <a:lnTo>
                  <a:pt x="792344" y="156261"/>
                </a:lnTo>
                <a:lnTo>
                  <a:pt x="791903" y="155786"/>
                </a:lnTo>
                <a:lnTo>
                  <a:pt x="792362" y="156244"/>
                </a:lnTo>
                <a:close/>
                <a:moveTo>
                  <a:pt x="1003033" y="151147"/>
                </a:moveTo>
                <a:lnTo>
                  <a:pt x="1003492" y="151623"/>
                </a:lnTo>
                <a:cubicBezTo>
                  <a:pt x="1003492" y="151623"/>
                  <a:pt x="1002999" y="151181"/>
                  <a:pt x="1002999" y="151181"/>
                </a:cubicBezTo>
                <a:cubicBezTo>
                  <a:pt x="1002846" y="151079"/>
                  <a:pt x="1002676" y="150977"/>
                  <a:pt x="1002523" y="150858"/>
                </a:cubicBezTo>
                <a:cubicBezTo>
                  <a:pt x="1002710" y="150960"/>
                  <a:pt x="1002863" y="151045"/>
                  <a:pt x="1003033" y="151147"/>
                </a:cubicBezTo>
                <a:close/>
                <a:moveTo>
                  <a:pt x="1172922" y="1145063"/>
                </a:moveTo>
                <a:lnTo>
                  <a:pt x="1173415" y="1144604"/>
                </a:lnTo>
                <a:lnTo>
                  <a:pt x="1172956" y="1145080"/>
                </a:lnTo>
                <a:lnTo>
                  <a:pt x="1172480" y="1145555"/>
                </a:lnTo>
                <a:lnTo>
                  <a:pt x="1172922" y="1145063"/>
                </a:lnTo>
                <a:close/>
                <a:moveTo>
                  <a:pt x="720977" y="101903"/>
                </a:moveTo>
                <a:cubicBezTo>
                  <a:pt x="720417" y="101342"/>
                  <a:pt x="719838" y="100781"/>
                  <a:pt x="719261" y="100204"/>
                </a:cubicBezTo>
                <a:cubicBezTo>
                  <a:pt x="716049" y="97536"/>
                  <a:pt x="716049" y="97536"/>
                  <a:pt x="711886" y="100170"/>
                </a:cubicBezTo>
                <a:cubicBezTo>
                  <a:pt x="714961" y="100170"/>
                  <a:pt x="717119" y="100170"/>
                  <a:pt x="719277" y="100170"/>
                </a:cubicBezTo>
                <a:cubicBezTo>
                  <a:pt x="719872" y="100747"/>
                  <a:pt x="720433" y="101308"/>
                  <a:pt x="720977" y="101903"/>
                </a:cubicBezTo>
                <a:close/>
                <a:moveTo>
                  <a:pt x="292821" y="842650"/>
                </a:moveTo>
                <a:lnTo>
                  <a:pt x="293314" y="842208"/>
                </a:lnTo>
                <a:lnTo>
                  <a:pt x="292855" y="842684"/>
                </a:lnTo>
                <a:lnTo>
                  <a:pt x="292379" y="843126"/>
                </a:lnTo>
                <a:lnTo>
                  <a:pt x="292821" y="842650"/>
                </a:lnTo>
                <a:close/>
                <a:moveTo>
                  <a:pt x="116118" y="827357"/>
                </a:moveTo>
                <a:cubicBezTo>
                  <a:pt x="116678" y="826796"/>
                  <a:pt x="117256" y="826218"/>
                  <a:pt x="117817" y="825658"/>
                </a:cubicBezTo>
                <a:cubicBezTo>
                  <a:pt x="118378" y="825097"/>
                  <a:pt x="118955" y="824519"/>
                  <a:pt x="119516" y="823958"/>
                </a:cubicBezTo>
                <a:cubicBezTo>
                  <a:pt x="119618" y="823805"/>
                  <a:pt x="119738" y="823652"/>
                  <a:pt x="119839" y="823483"/>
                </a:cubicBezTo>
                <a:cubicBezTo>
                  <a:pt x="119738" y="823652"/>
                  <a:pt x="119652" y="823805"/>
                  <a:pt x="119550" y="823975"/>
                </a:cubicBezTo>
                <a:cubicBezTo>
                  <a:pt x="118989" y="824536"/>
                  <a:pt x="118412" y="825114"/>
                  <a:pt x="117851" y="825675"/>
                </a:cubicBezTo>
                <a:cubicBezTo>
                  <a:pt x="117290" y="826235"/>
                  <a:pt x="116712" y="826813"/>
                  <a:pt x="116152" y="827374"/>
                </a:cubicBezTo>
                <a:cubicBezTo>
                  <a:pt x="115591" y="827935"/>
                  <a:pt x="115013" y="828512"/>
                  <a:pt x="114436" y="829073"/>
                </a:cubicBezTo>
                <a:cubicBezTo>
                  <a:pt x="110408" y="833304"/>
                  <a:pt x="103645" y="834816"/>
                  <a:pt x="102252" y="841647"/>
                </a:cubicBezTo>
                <a:cubicBezTo>
                  <a:pt x="108250" y="839370"/>
                  <a:pt x="113993" y="836856"/>
                  <a:pt x="114402" y="829056"/>
                </a:cubicBezTo>
                <a:cubicBezTo>
                  <a:pt x="114997" y="828495"/>
                  <a:pt x="115557" y="827918"/>
                  <a:pt x="116118" y="827357"/>
                </a:cubicBezTo>
                <a:close/>
                <a:moveTo>
                  <a:pt x="1346227" y="1388036"/>
                </a:moveTo>
                <a:cubicBezTo>
                  <a:pt x="1346397" y="1388138"/>
                  <a:pt x="1346567" y="1388240"/>
                  <a:pt x="1346719" y="1388342"/>
                </a:cubicBezTo>
                <a:cubicBezTo>
                  <a:pt x="1346567" y="1388240"/>
                  <a:pt x="1346397" y="1388155"/>
                  <a:pt x="1346227" y="1388036"/>
                </a:cubicBezTo>
                <a:cubicBezTo>
                  <a:pt x="1346057" y="1387951"/>
                  <a:pt x="1345887" y="1387849"/>
                  <a:pt x="1345717" y="1387747"/>
                </a:cubicBezTo>
                <a:cubicBezTo>
                  <a:pt x="1345887" y="1387849"/>
                  <a:pt x="1346057" y="1387951"/>
                  <a:pt x="1346227" y="1388036"/>
                </a:cubicBezTo>
                <a:close/>
                <a:moveTo>
                  <a:pt x="262235" y="788275"/>
                </a:moveTo>
                <a:cubicBezTo>
                  <a:pt x="262796" y="787714"/>
                  <a:pt x="263373" y="787136"/>
                  <a:pt x="263934" y="786575"/>
                </a:cubicBezTo>
                <a:lnTo>
                  <a:pt x="264410" y="786116"/>
                </a:lnTo>
                <a:lnTo>
                  <a:pt x="263968" y="786609"/>
                </a:lnTo>
                <a:cubicBezTo>
                  <a:pt x="263407" y="787170"/>
                  <a:pt x="262830" y="787748"/>
                  <a:pt x="262269" y="788308"/>
                </a:cubicBezTo>
                <a:cubicBezTo>
                  <a:pt x="262167" y="788461"/>
                  <a:pt x="262065" y="788631"/>
                  <a:pt x="261963" y="788784"/>
                </a:cubicBezTo>
                <a:cubicBezTo>
                  <a:pt x="262065" y="788614"/>
                  <a:pt x="262150" y="788444"/>
                  <a:pt x="262235" y="788275"/>
                </a:cubicBezTo>
                <a:close/>
                <a:moveTo>
                  <a:pt x="122914" y="1070313"/>
                </a:moveTo>
                <a:cubicBezTo>
                  <a:pt x="123017" y="1070160"/>
                  <a:pt x="123119" y="1070007"/>
                  <a:pt x="123221" y="1069854"/>
                </a:cubicBezTo>
                <a:cubicBezTo>
                  <a:pt x="123119" y="1070007"/>
                  <a:pt x="123034" y="1070177"/>
                  <a:pt x="122932" y="1070347"/>
                </a:cubicBezTo>
                <a:cubicBezTo>
                  <a:pt x="122830" y="1070500"/>
                  <a:pt x="122728" y="1070670"/>
                  <a:pt x="122626" y="1070823"/>
                </a:cubicBezTo>
                <a:cubicBezTo>
                  <a:pt x="122728" y="1070653"/>
                  <a:pt x="122830" y="1070483"/>
                  <a:pt x="122914" y="1070313"/>
                </a:cubicBezTo>
                <a:close/>
                <a:moveTo>
                  <a:pt x="231665" y="664247"/>
                </a:moveTo>
                <a:cubicBezTo>
                  <a:pt x="232226" y="663687"/>
                  <a:pt x="232804" y="663126"/>
                  <a:pt x="233365" y="662548"/>
                </a:cubicBezTo>
                <a:cubicBezTo>
                  <a:pt x="237613" y="661919"/>
                  <a:pt x="240077" y="659370"/>
                  <a:pt x="240094" y="655173"/>
                </a:cubicBezTo>
                <a:cubicBezTo>
                  <a:pt x="240111" y="648716"/>
                  <a:pt x="243662" y="645641"/>
                  <a:pt x="249439" y="644417"/>
                </a:cubicBezTo>
                <a:cubicBezTo>
                  <a:pt x="253263" y="643602"/>
                  <a:pt x="251819" y="641682"/>
                  <a:pt x="250544" y="639303"/>
                </a:cubicBezTo>
                <a:cubicBezTo>
                  <a:pt x="248148" y="640118"/>
                  <a:pt x="245888" y="640866"/>
                  <a:pt x="243628" y="641631"/>
                </a:cubicBezTo>
                <a:cubicBezTo>
                  <a:pt x="244886" y="638640"/>
                  <a:pt x="245225" y="635021"/>
                  <a:pt x="249559" y="635819"/>
                </a:cubicBezTo>
                <a:cubicBezTo>
                  <a:pt x="253841" y="636601"/>
                  <a:pt x="256576" y="634035"/>
                  <a:pt x="258462" y="630738"/>
                </a:cubicBezTo>
                <a:cubicBezTo>
                  <a:pt x="260315" y="627527"/>
                  <a:pt x="261624" y="624027"/>
                  <a:pt x="263492" y="619948"/>
                </a:cubicBezTo>
                <a:cubicBezTo>
                  <a:pt x="264834" y="621495"/>
                  <a:pt x="265684" y="622514"/>
                  <a:pt x="266568" y="623483"/>
                </a:cubicBezTo>
                <a:cubicBezTo>
                  <a:pt x="267367" y="624366"/>
                  <a:pt x="268216" y="625233"/>
                  <a:pt x="269814" y="626898"/>
                </a:cubicBezTo>
                <a:cubicBezTo>
                  <a:pt x="267842" y="617552"/>
                  <a:pt x="268743" y="616839"/>
                  <a:pt x="277188" y="618844"/>
                </a:cubicBezTo>
                <a:cubicBezTo>
                  <a:pt x="278632" y="619184"/>
                  <a:pt x="280348" y="618368"/>
                  <a:pt x="281708" y="618130"/>
                </a:cubicBezTo>
                <a:cubicBezTo>
                  <a:pt x="279737" y="615207"/>
                  <a:pt x="278224" y="612931"/>
                  <a:pt x="277103" y="611282"/>
                </a:cubicBezTo>
                <a:cubicBezTo>
                  <a:pt x="273161" y="612438"/>
                  <a:pt x="270153" y="613151"/>
                  <a:pt x="267299" y="614239"/>
                </a:cubicBezTo>
                <a:cubicBezTo>
                  <a:pt x="264988" y="615123"/>
                  <a:pt x="262031" y="615938"/>
                  <a:pt x="260790" y="617756"/>
                </a:cubicBezTo>
                <a:cubicBezTo>
                  <a:pt x="257901" y="621954"/>
                  <a:pt x="254112" y="623534"/>
                  <a:pt x="249389" y="623874"/>
                </a:cubicBezTo>
                <a:cubicBezTo>
                  <a:pt x="249117" y="623891"/>
                  <a:pt x="248912" y="624689"/>
                  <a:pt x="248454" y="625522"/>
                </a:cubicBezTo>
                <a:cubicBezTo>
                  <a:pt x="250374" y="626337"/>
                  <a:pt x="252244" y="627153"/>
                  <a:pt x="254062" y="627918"/>
                </a:cubicBezTo>
                <a:cubicBezTo>
                  <a:pt x="252532" y="633151"/>
                  <a:pt x="248946" y="629736"/>
                  <a:pt x="248233" y="629872"/>
                </a:cubicBezTo>
                <a:cubicBezTo>
                  <a:pt x="243458" y="634426"/>
                  <a:pt x="239380" y="637468"/>
                  <a:pt x="236474" y="641376"/>
                </a:cubicBezTo>
                <a:cubicBezTo>
                  <a:pt x="234112" y="644536"/>
                  <a:pt x="233127" y="648750"/>
                  <a:pt x="231529" y="652489"/>
                </a:cubicBezTo>
                <a:cubicBezTo>
                  <a:pt x="235761" y="655173"/>
                  <a:pt x="232770" y="659201"/>
                  <a:pt x="233399" y="662548"/>
                </a:cubicBezTo>
                <a:cubicBezTo>
                  <a:pt x="232838" y="663109"/>
                  <a:pt x="232278" y="663687"/>
                  <a:pt x="231699" y="664247"/>
                </a:cubicBezTo>
                <a:cubicBezTo>
                  <a:pt x="231597" y="664417"/>
                  <a:pt x="231495" y="664570"/>
                  <a:pt x="231394" y="664740"/>
                </a:cubicBezTo>
                <a:cubicBezTo>
                  <a:pt x="231462" y="664587"/>
                  <a:pt x="231563" y="664417"/>
                  <a:pt x="231665" y="664247"/>
                </a:cubicBezTo>
                <a:close/>
                <a:moveTo>
                  <a:pt x="1198427" y="1338758"/>
                </a:moveTo>
                <a:cubicBezTo>
                  <a:pt x="1198581" y="1338860"/>
                  <a:pt x="1198751" y="1338962"/>
                  <a:pt x="1198903" y="1339064"/>
                </a:cubicBezTo>
                <a:cubicBezTo>
                  <a:pt x="1198733" y="1338979"/>
                  <a:pt x="1198581" y="1338877"/>
                  <a:pt x="1198411" y="1338792"/>
                </a:cubicBezTo>
                <a:cubicBezTo>
                  <a:pt x="1198241" y="1338690"/>
                  <a:pt x="1198088" y="1338588"/>
                  <a:pt x="1197918" y="1338486"/>
                </a:cubicBezTo>
                <a:cubicBezTo>
                  <a:pt x="1198088" y="1338571"/>
                  <a:pt x="1198258" y="1338673"/>
                  <a:pt x="1198427" y="1338758"/>
                </a:cubicBezTo>
                <a:close/>
                <a:moveTo>
                  <a:pt x="128012" y="987068"/>
                </a:moveTo>
                <a:cubicBezTo>
                  <a:pt x="128114" y="986915"/>
                  <a:pt x="128216" y="986745"/>
                  <a:pt x="128335" y="986592"/>
                </a:cubicBezTo>
                <a:cubicBezTo>
                  <a:pt x="128234" y="986762"/>
                  <a:pt x="128148" y="986932"/>
                  <a:pt x="128046" y="987102"/>
                </a:cubicBezTo>
                <a:lnTo>
                  <a:pt x="127571" y="987560"/>
                </a:lnTo>
                <a:cubicBezTo>
                  <a:pt x="127571" y="987560"/>
                  <a:pt x="128012" y="987068"/>
                  <a:pt x="128012" y="987068"/>
                </a:cubicBezTo>
                <a:close/>
                <a:moveTo>
                  <a:pt x="260536" y="436584"/>
                </a:moveTo>
                <a:lnTo>
                  <a:pt x="260995" y="436125"/>
                </a:lnTo>
                <a:lnTo>
                  <a:pt x="260570" y="436618"/>
                </a:lnTo>
                <a:lnTo>
                  <a:pt x="260077" y="437077"/>
                </a:lnTo>
                <a:lnTo>
                  <a:pt x="260536" y="436584"/>
                </a:lnTo>
                <a:close/>
                <a:moveTo>
                  <a:pt x="197681" y="985369"/>
                </a:moveTo>
                <a:lnTo>
                  <a:pt x="198157" y="984927"/>
                </a:lnTo>
                <a:lnTo>
                  <a:pt x="197698" y="985386"/>
                </a:lnTo>
                <a:cubicBezTo>
                  <a:pt x="197137" y="985946"/>
                  <a:pt x="196560" y="986524"/>
                  <a:pt x="195999" y="987085"/>
                </a:cubicBezTo>
                <a:cubicBezTo>
                  <a:pt x="194028" y="986184"/>
                  <a:pt x="192074" y="985267"/>
                  <a:pt x="189609" y="984128"/>
                </a:cubicBezTo>
                <a:cubicBezTo>
                  <a:pt x="185073" y="989345"/>
                  <a:pt x="180552" y="994528"/>
                  <a:pt x="176101" y="999778"/>
                </a:cubicBezTo>
                <a:cubicBezTo>
                  <a:pt x="175965" y="999948"/>
                  <a:pt x="176508" y="1000713"/>
                  <a:pt x="176746" y="1001188"/>
                </a:cubicBezTo>
                <a:cubicBezTo>
                  <a:pt x="177001" y="1001273"/>
                  <a:pt x="177426" y="1001494"/>
                  <a:pt x="177477" y="1001426"/>
                </a:cubicBezTo>
                <a:cubicBezTo>
                  <a:pt x="182609" y="995309"/>
                  <a:pt x="189117" y="990959"/>
                  <a:pt x="195981" y="987051"/>
                </a:cubicBezTo>
                <a:cubicBezTo>
                  <a:pt x="196542" y="986507"/>
                  <a:pt x="197103" y="985929"/>
                  <a:pt x="197681" y="985369"/>
                </a:cubicBezTo>
                <a:close/>
                <a:moveTo>
                  <a:pt x="1852547" y="1260610"/>
                </a:moveTo>
                <a:lnTo>
                  <a:pt x="1853006" y="1261103"/>
                </a:lnTo>
                <a:lnTo>
                  <a:pt x="1852513" y="1260644"/>
                </a:lnTo>
                <a:cubicBezTo>
                  <a:pt x="1851953" y="1260084"/>
                  <a:pt x="1851375" y="1259506"/>
                  <a:pt x="1850814" y="1258945"/>
                </a:cubicBezTo>
                <a:cubicBezTo>
                  <a:pt x="1850305" y="1258588"/>
                  <a:pt x="1849812" y="1258214"/>
                  <a:pt x="1850730" y="1258894"/>
                </a:cubicBezTo>
                <a:cubicBezTo>
                  <a:pt x="1849624" y="1258537"/>
                  <a:pt x="1850237" y="1258741"/>
                  <a:pt x="1850832" y="1258928"/>
                </a:cubicBezTo>
                <a:cubicBezTo>
                  <a:pt x="1851409" y="1259472"/>
                  <a:pt x="1851987" y="1260033"/>
                  <a:pt x="1852547" y="1260610"/>
                </a:cubicBezTo>
                <a:close/>
                <a:moveTo>
                  <a:pt x="588470" y="263279"/>
                </a:moveTo>
                <a:lnTo>
                  <a:pt x="588947" y="263755"/>
                </a:lnTo>
                <a:lnTo>
                  <a:pt x="588454" y="263296"/>
                </a:lnTo>
                <a:lnTo>
                  <a:pt x="588012" y="262804"/>
                </a:lnTo>
                <a:lnTo>
                  <a:pt x="588470" y="263279"/>
                </a:lnTo>
                <a:close/>
                <a:moveTo>
                  <a:pt x="1920517" y="83177"/>
                </a:moveTo>
                <a:cubicBezTo>
                  <a:pt x="1920669" y="83279"/>
                  <a:pt x="1920823" y="83381"/>
                  <a:pt x="1920976" y="83483"/>
                </a:cubicBezTo>
                <a:cubicBezTo>
                  <a:pt x="1920806" y="83381"/>
                  <a:pt x="1920653" y="83296"/>
                  <a:pt x="1920483" y="83194"/>
                </a:cubicBezTo>
                <a:cubicBezTo>
                  <a:pt x="1919973" y="82838"/>
                  <a:pt x="1919463" y="82481"/>
                  <a:pt x="1920381" y="83126"/>
                </a:cubicBezTo>
                <a:cubicBezTo>
                  <a:pt x="1919310" y="82821"/>
                  <a:pt x="1919905" y="82991"/>
                  <a:pt x="1920517" y="83177"/>
                </a:cubicBezTo>
                <a:close/>
                <a:moveTo>
                  <a:pt x="1988452" y="90008"/>
                </a:moveTo>
                <a:lnTo>
                  <a:pt x="1987993" y="89550"/>
                </a:lnTo>
                <a:cubicBezTo>
                  <a:pt x="1987993" y="89550"/>
                  <a:pt x="1988470" y="89991"/>
                  <a:pt x="1988470" y="89991"/>
                </a:cubicBezTo>
                <a:cubicBezTo>
                  <a:pt x="1989608" y="90552"/>
                  <a:pt x="1990729" y="91113"/>
                  <a:pt x="1991868" y="91691"/>
                </a:cubicBezTo>
                <a:cubicBezTo>
                  <a:pt x="1993006" y="92251"/>
                  <a:pt x="1994127" y="92829"/>
                  <a:pt x="1995266" y="93390"/>
                </a:cubicBezTo>
                <a:cubicBezTo>
                  <a:pt x="1996405" y="93950"/>
                  <a:pt x="1997526" y="94511"/>
                  <a:pt x="1998665" y="95089"/>
                </a:cubicBezTo>
                <a:lnTo>
                  <a:pt x="1999123" y="95565"/>
                </a:lnTo>
                <a:cubicBezTo>
                  <a:pt x="1999123" y="95565"/>
                  <a:pt x="1998631" y="95106"/>
                  <a:pt x="1998631" y="95106"/>
                </a:cubicBezTo>
                <a:cubicBezTo>
                  <a:pt x="1997509" y="94545"/>
                  <a:pt x="1996371" y="93967"/>
                  <a:pt x="1995249" y="93407"/>
                </a:cubicBezTo>
                <a:cubicBezTo>
                  <a:pt x="1994111" y="92846"/>
                  <a:pt x="1992989" y="92268"/>
                  <a:pt x="1991851" y="91708"/>
                </a:cubicBezTo>
                <a:cubicBezTo>
                  <a:pt x="1990712" y="91147"/>
                  <a:pt x="1989590" y="90569"/>
                  <a:pt x="1988452" y="90008"/>
                </a:cubicBezTo>
                <a:close/>
                <a:moveTo>
                  <a:pt x="1378512" y="1479795"/>
                </a:moveTo>
                <a:cubicBezTo>
                  <a:pt x="1378682" y="1479896"/>
                  <a:pt x="1378852" y="1479998"/>
                  <a:pt x="1379022" y="1480100"/>
                </a:cubicBezTo>
                <a:cubicBezTo>
                  <a:pt x="1378852" y="1479998"/>
                  <a:pt x="1378682" y="1479896"/>
                  <a:pt x="1378512" y="1479795"/>
                </a:cubicBezTo>
                <a:cubicBezTo>
                  <a:pt x="1378309" y="1479200"/>
                  <a:pt x="1378105" y="1478605"/>
                  <a:pt x="1378512" y="1479795"/>
                </a:cubicBezTo>
                <a:cubicBezTo>
                  <a:pt x="1377782" y="1478775"/>
                  <a:pt x="1378139" y="1479285"/>
                  <a:pt x="1378512" y="1479795"/>
                </a:cubicBezTo>
                <a:close/>
                <a:moveTo>
                  <a:pt x="853500" y="130790"/>
                </a:moveTo>
                <a:cubicBezTo>
                  <a:pt x="853348" y="130688"/>
                  <a:pt x="853177" y="130603"/>
                  <a:pt x="853024" y="130501"/>
                </a:cubicBezTo>
                <a:cubicBezTo>
                  <a:pt x="853194" y="130586"/>
                  <a:pt x="853364" y="130688"/>
                  <a:pt x="853534" y="130773"/>
                </a:cubicBezTo>
                <a:cubicBezTo>
                  <a:pt x="853721" y="131368"/>
                  <a:pt x="853908" y="131979"/>
                  <a:pt x="853568" y="130875"/>
                </a:cubicBezTo>
                <a:cubicBezTo>
                  <a:pt x="854231" y="131809"/>
                  <a:pt x="853857" y="131300"/>
                  <a:pt x="853500" y="130790"/>
                </a:cubicBezTo>
                <a:close/>
                <a:moveTo>
                  <a:pt x="744766" y="146066"/>
                </a:moveTo>
                <a:cubicBezTo>
                  <a:pt x="744597" y="145964"/>
                  <a:pt x="744443" y="145862"/>
                  <a:pt x="744273" y="145760"/>
                </a:cubicBezTo>
                <a:cubicBezTo>
                  <a:pt x="744443" y="145862"/>
                  <a:pt x="744613" y="145964"/>
                  <a:pt x="744766" y="146066"/>
                </a:cubicBezTo>
                <a:cubicBezTo>
                  <a:pt x="744970" y="146661"/>
                  <a:pt x="745174" y="147256"/>
                  <a:pt x="744783" y="146100"/>
                </a:cubicBezTo>
                <a:cubicBezTo>
                  <a:pt x="745497" y="147086"/>
                  <a:pt x="745140" y="146576"/>
                  <a:pt x="744766" y="146066"/>
                </a:cubicBezTo>
                <a:close/>
                <a:moveTo>
                  <a:pt x="1171223" y="146083"/>
                </a:moveTo>
                <a:cubicBezTo>
                  <a:pt x="1170713" y="145726"/>
                  <a:pt x="1170203" y="145352"/>
                  <a:pt x="1171121" y="146015"/>
                </a:cubicBezTo>
                <a:cubicBezTo>
                  <a:pt x="1170051" y="145692"/>
                  <a:pt x="1170645" y="145862"/>
                  <a:pt x="1171257" y="146049"/>
                </a:cubicBezTo>
                <a:cubicBezTo>
                  <a:pt x="1171766" y="146389"/>
                  <a:pt x="1172259" y="146746"/>
                  <a:pt x="1171376" y="146117"/>
                </a:cubicBezTo>
                <a:cubicBezTo>
                  <a:pt x="1172395" y="146440"/>
                  <a:pt x="1171800" y="146253"/>
                  <a:pt x="1171223" y="146083"/>
                </a:cubicBezTo>
                <a:close/>
                <a:moveTo>
                  <a:pt x="241861" y="732217"/>
                </a:moveTo>
                <a:cubicBezTo>
                  <a:pt x="242031" y="732319"/>
                  <a:pt x="242201" y="732421"/>
                  <a:pt x="242371" y="732523"/>
                </a:cubicBezTo>
                <a:cubicBezTo>
                  <a:pt x="242201" y="732421"/>
                  <a:pt x="242031" y="732336"/>
                  <a:pt x="241861" y="732217"/>
                </a:cubicBezTo>
                <a:cubicBezTo>
                  <a:pt x="241351" y="731843"/>
                  <a:pt x="240859" y="731486"/>
                  <a:pt x="241844" y="732217"/>
                </a:cubicBezTo>
                <a:cubicBezTo>
                  <a:pt x="240672" y="731826"/>
                  <a:pt x="241266" y="732030"/>
                  <a:pt x="241861" y="732217"/>
                </a:cubicBezTo>
                <a:close/>
                <a:moveTo>
                  <a:pt x="527315" y="1437314"/>
                </a:moveTo>
                <a:cubicBezTo>
                  <a:pt x="527825" y="1437671"/>
                  <a:pt x="528318" y="1438027"/>
                  <a:pt x="527366" y="1437348"/>
                </a:cubicBezTo>
                <a:cubicBezTo>
                  <a:pt x="528470" y="1437722"/>
                  <a:pt x="527876" y="1437518"/>
                  <a:pt x="527315" y="1437314"/>
                </a:cubicBezTo>
                <a:close/>
                <a:moveTo>
                  <a:pt x="518802" y="1433932"/>
                </a:moveTo>
                <a:cubicBezTo>
                  <a:pt x="518633" y="1433830"/>
                  <a:pt x="518462" y="1433745"/>
                  <a:pt x="518292" y="1433643"/>
                </a:cubicBezTo>
                <a:cubicBezTo>
                  <a:pt x="518462" y="1433728"/>
                  <a:pt x="518633" y="1433830"/>
                  <a:pt x="518802" y="1433932"/>
                </a:cubicBezTo>
                <a:cubicBezTo>
                  <a:pt x="519312" y="1434306"/>
                  <a:pt x="519839" y="1434680"/>
                  <a:pt x="518819" y="1433932"/>
                </a:cubicBezTo>
                <a:cubicBezTo>
                  <a:pt x="520008" y="1434323"/>
                  <a:pt x="519414" y="1434119"/>
                  <a:pt x="518802" y="1433932"/>
                </a:cubicBezTo>
                <a:close/>
                <a:moveTo>
                  <a:pt x="1686039" y="1433915"/>
                </a:moveTo>
                <a:cubicBezTo>
                  <a:pt x="1686227" y="1434493"/>
                  <a:pt x="1686431" y="1435071"/>
                  <a:pt x="1686073" y="1434017"/>
                </a:cubicBezTo>
                <a:cubicBezTo>
                  <a:pt x="1686720" y="1434918"/>
                  <a:pt x="1686363" y="1434425"/>
                  <a:pt x="1686006" y="1433932"/>
                </a:cubicBezTo>
                <a:cubicBezTo>
                  <a:pt x="1685445" y="1432794"/>
                  <a:pt x="1684867" y="1431672"/>
                  <a:pt x="1684307" y="1430534"/>
                </a:cubicBezTo>
                <a:cubicBezTo>
                  <a:pt x="1684307" y="1427305"/>
                  <a:pt x="1684307" y="1424094"/>
                  <a:pt x="1684307" y="1420865"/>
                </a:cubicBezTo>
                <a:cubicBezTo>
                  <a:pt x="1683660" y="1420950"/>
                  <a:pt x="1682998" y="1421035"/>
                  <a:pt x="1682352" y="1421137"/>
                </a:cubicBezTo>
                <a:cubicBezTo>
                  <a:pt x="1683015" y="1424264"/>
                  <a:pt x="1683678" y="1427390"/>
                  <a:pt x="1684340" y="1430517"/>
                </a:cubicBezTo>
                <a:cubicBezTo>
                  <a:pt x="1684918" y="1431638"/>
                  <a:pt x="1685479" y="1432777"/>
                  <a:pt x="1686039" y="1433915"/>
                </a:cubicBezTo>
                <a:close/>
                <a:moveTo>
                  <a:pt x="459346" y="1430500"/>
                </a:moveTo>
                <a:cubicBezTo>
                  <a:pt x="459499" y="1430602"/>
                  <a:pt x="459651" y="1430704"/>
                  <a:pt x="459805" y="1430806"/>
                </a:cubicBezTo>
                <a:cubicBezTo>
                  <a:pt x="459635" y="1430721"/>
                  <a:pt x="459482" y="1430619"/>
                  <a:pt x="459312" y="1430534"/>
                </a:cubicBezTo>
                <a:cubicBezTo>
                  <a:pt x="458174" y="1429973"/>
                  <a:pt x="457052" y="1429395"/>
                  <a:pt x="455914" y="1428835"/>
                </a:cubicBezTo>
                <a:cubicBezTo>
                  <a:pt x="454775" y="1428274"/>
                  <a:pt x="453653" y="1427696"/>
                  <a:pt x="452515" y="1427135"/>
                </a:cubicBezTo>
                <a:cubicBezTo>
                  <a:pt x="452005" y="1426779"/>
                  <a:pt x="451495" y="1426405"/>
                  <a:pt x="452447" y="1427084"/>
                </a:cubicBezTo>
                <a:cubicBezTo>
                  <a:pt x="451343" y="1426745"/>
                  <a:pt x="451938" y="1426931"/>
                  <a:pt x="452549" y="1427118"/>
                </a:cubicBezTo>
                <a:cubicBezTo>
                  <a:pt x="453688" y="1427679"/>
                  <a:pt x="454809" y="1428257"/>
                  <a:pt x="455948" y="1428818"/>
                </a:cubicBezTo>
                <a:cubicBezTo>
                  <a:pt x="457086" y="1429378"/>
                  <a:pt x="458224" y="1429939"/>
                  <a:pt x="459346" y="1430500"/>
                </a:cubicBezTo>
                <a:close/>
                <a:moveTo>
                  <a:pt x="1150832" y="1291197"/>
                </a:moveTo>
                <a:cubicBezTo>
                  <a:pt x="1151427" y="1291010"/>
                  <a:pt x="1152022" y="1290823"/>
                  <a:pt x="1150934" y="1291163"/>
                </a:cubicBezTo>
                <a:cubicBezTo>
                  <a:pt x="1151868" y="1290500"/>
                  <a:pt x="1151359" y="1290857"/>
                  <a:pt x="1150849" y="1291214"/>
                </a:cubicBezTo>
                <a:cubicBezTo>
                  <a:pt x="1150747" y="1291367"/>
                  <a:pt x="1150645" y="1291519"/>
                  <a:pt x="1150526" y="1291690"/>
                </a:cubicBezTo>
                <a:cubicBezTo>
                  <a:pt x="1150628" y="1291519"/>
                  <a:pt x="1150730" y="1291350"/>
                  <a:pt x="1150832" y="1291197"/>
                </a:cubicBezTo>
                <a:close/>
                <a:moveTo>
                  <a:pt x="267367" y="1070347"/>
                </a:moveTo>
                <a:cubicBezTo>
                  <a:pt x="266772" y="1070534"/>
                  <a:pt x="266160" y="1070721"/>
                  <a:pt x="267231" y="1070381"/>
                </a:cubicBezTo>
                <a:cubicBezTo>
                  <a:pt x="266313" y="1071027"/>
                  <a:pt x="266822" y="1070670"/>
                  <a:pt x="267333" y="1070313"/>
                </a:cubicBezTo>
                <a:lnTo>
                  <a:pt x="267826" y="1069871"/>
                </a:lnTo>
                <a:cubicBezTo>
                  <a:pt x="267826" y="1069888"/>
                  <a:pt x="267367" y="1070347"/>
                  <a:pt x="267367" y="1070347"/>
                </a:cubicBezTo>
                <a:close/>
                <a:moveTo>
                  <a:pt x="258871" y="880050"/>
                </a:moveTo>
                <a:cubicBezTo>
                  <a:pt x="258276" y="880237"/>
                  <a:pt x="257681" y="880424"/>
                  <a:pt x="258751" y="880084"/>
                </a:cubicBezTo>
                <a:cubicBezTo>
                  <a:pt x="257833" y="880730"/>
                  <a:pt x="258344" y="880373"/>
                  <a:pt x="258837" y="880016"/>
                </a:cubicBezTo>
                <a:cubicBezTo>
                  <a:pt x="258939" y="879863"/>
                  <a:pt x="259041" y="879693"/>
                  <a:pt x="259142" y="879540"/>
                </a:cubicBezTo>
                <a:cubicBezTo>
                  <a:pt x="259057" y="879727"/>
                  <a:pt x="258955" y="879897"/>
                  <a:pt x="258871" y="880050"/>
                </a:cubicBezTo>
                <a:close/>
                <a:moveTo>
                  <a:pt x="1181435" y="1411825"/>
                </a:moveTo>
                <a:cubicBezTo>
                  <a:pt x="1182557" y="1411825"/>
                  <a:pt x="1183695" y="1411825"/>
                  <a:pt x="1184817" y="1411825"/>
                </a:cubicBezTo>
                <a:cubicBezTo>
                  <a:pt x="1185582" y="1411961"/>
                  <a:pt x="1186363" y="1412097"/>
                  <a:pt x="1187127" y="1412216"/>
                </a:cubicBezTo>
                <a:cubicBezTo>
                  <a:pt x="1187059" y="1411791"/>
                  <a:pt x="1186975" y="1411366"/>
                  <a:pt x="1186907" y="1410942"/>
                </a:cubicBezTo>
                <a:cubicBezTo>
                  <a:pt x="1186227" y="1411248"/>
                  <a:pt x="1185530" y="1411553"/>
                  <a:pt x="1184851" y="1411859"/>
                </a:cubicBezTo>
                <a:cubicBezTo>
                  <a:pt x="1183712" y="1411859"/>
                  <a:pt x="1182557" y="1411859"/>
                  <a:pt x="1181418" y="1411859"/>
                </a:cubicBezTo>
                <a:cubicBezTo>
                  <a:pt x="1180297" y="1411859"/>
                  <a:pt x="1179176" y="1411859"/>
                  <a:pt x="1178036" y="1411859"/>
                </a:cubicBezTo>
                <a:cubicBezTo>
                  <a:pt x="1175165" y="1411859"/>
                  <a:pt x="1172277" y="1411859"/>
                  <a:pt x="1169405" y="1411859"/>
                </a:cubicBezTo>
                <a:cubicBezTo>
                  <a:pt x="1172786" y="1415683"/>
                  <a:pt x="1175369" y="1413558"/>
                  <a:pt x="1178020" y="1411825"/>
                </a:cubicBezTo>
                <a:cubicBezTo>
                  <a:pt x="1179142" y="1411825"/>
                  <a:pt x="1180280" y="1411825"/>
                  <a:pt x="1181435" y="1411825"/>
                </a:cubicBezTo>
                <a:close/>
                <a:moveTo>
                  <a:pt x="430459" y="382243"/>
                </a:moveTo>
                <a:cubicBezTo>
                  <a:pt x="429881" y="382429"/>
                  <a:pt x="429303" y="382600"/>
                  <a:pt x="430323" y="382277"/>
                </a:cubicBezTo>
                <a:cubicBezTo>
                  <a:pt x="429439" y="382888"/>
                  <a:pt x="429932" y="382548"/>
                  <a:pt x="430425" y="382209"/>
                </a:cubicBezTo>
                <a:cubicBezTo>
                  <a:pt x="430527" y="382056"/>
                  <a:pt x="430629" y="381903"/>
                  <a:pt x="430730" y="381750"/>
                </a:cubicBezTo>
                <a:cubicBezTo>
                  <a:pt x="430663" y="381920"/>
                  <a:pt x="430561" y="382073"/>
                  <a:pt x="430459" y="382243"/>
                </a:cubicBezTo>
                <a:close/>
                <a:moveTo>
                  <a:pt x="508590" y="383908"/>
                </a:moveTo>
                <a:cubicBezTo>
                  <a:pt x="509185" y="383721"/>
                  <a:pt x="509779" y="383534"/>
                  <a:pt x="508708" y="383874"/>
                </a:cubicBezTo>
                <a:cubicBezTo>
                  <a:pt x="509626" y="383228"/>
                  <a:pt x="509117" y="383585"/>
                  <a:pt x="508624" y="383942"/>
                </a:cubicBezTo>
                <a:cubicBezTo>
                  <a:pt x="508522" y="384095"/>
                  <a:pt x="508420" y="384248"/>
                  <a:pt x="508318" y="384418"/>
                </a:cubicBezTo>
                <a:cubicBezTo>
                  <a:pt x="508403" y="384248"/>
                  <a:pt x="508504" y="384078"/>
                  <a:pt x="508590" y="383908"/>
                </a:cubicBezTo>
                <a:close/>
                <a:moveTo>
                  <a:pt x="170510" y="958215"/>
                </a:moveTo>
                <a:cubicBezTo>
                  <a:pt x="170136" y="958708"/>
                  <a:pt x="169763" y="959200"/>
                  <a:pt x="170442" y="958317"/>
                </a:cubicBezTo>
                <a:cubicBezTo>
                  <a:pt x="170068" y="959370"/>
                  <a:pt x="170272" y="958793"/>
                  <a:pt x="170493" y="958198"/>
                </a:cubicBezTo>
                <a:cubicBezTo>
                  <a:pt x="170595" y="958045"/>
                  <a:pt x="170697" y="957875"/>
                  <a:pt x="170799" y="957722"/>
                </a:cubicBezTo>
                <a:cubicBezTo>
                  <a:pt x="170697" y="957875"/>
                  <a:pt x="170612" y="958045"/>
                  <a:pt x="170510" y="958215"/>
                </a:cubicBezTo>
                <a:close/>
                <a:moveTo>
                  <a:pt x="345514" y="399201"/>
                </a:moveTo>
                <a:cubicBezTo>
                  <a:pt x="345668" y="399303"/>
                  <a:pt x="345837" y="399405"/>
                  <a:pt x="345990" y="399507"/>
                </a:cubicBezTo>
                <a:cubicBezTo>
                  <a:pt x="345820" y="399405"/>
                  <a:pt x="345650" y="399320"/>
                  <a:pt x="345480" y="399218"/>
                </a:cubicBezTo>
                <a:cubicBezTo>
                  <a:pt x="344971" y="398844"/>
                  <a:pt x="344478" y="398470"/>
                  <a:pt x="345412" y="399167"/>
                </a:cubicBezTo>
                <a:cubicBezTo>
                  <a:pt x="344308" y="398810"/>
                  <a:pt x="344919" y="399014"/>
                  <a:pt x="345514" y="399201"/>
                </a:cubicBezTo>
                <a:close/>
                <a:moveTo>
                  <a:pt x="121249" y="790008"/>
                </a:moveTo>
                <a:cubicBezTo>
                  <a:pt x="120876" y="790517"/>
                  <a:pt x="120502" y="791027"/>
                  <a:pt x="121181" y="790093"/>
                </a:cubicBezTo>
                <a:cubicBezTo>
                  <a:pt x="120824" y="791180"/>
                  <a:pt x="121029" y="790568"/>
                  <a:pt x="121215" y="789974"/>
                </a:cubicBezTo>
                <a:cubicBezTo>
                  <a:pt x="121317" y="789821"/>
                  <a:pt x="121419" y="789651"/>
                  <a:pt x="121521" y="789498"/>
                </a:cubicBezTo>
                <a:cubicBezTo>
                  <a:pt x="121419" y="789668"/>
                  <a:pt x="121335" y="789838"/>
                  <a:pt x="121249" y="790008"/>
                </a:cubicBezTo>
                <a:close/>
                <a:moveTo>
                  <a:pt x="1251087" y="1376175"/>
                </a:moveTo>
                <a:cubicBezTo>
                  <a:pt x="1250475" y="1376345"/>
                  <a:pt x="1249880" y="1376515"/>
                  <a:pt x="1250951" y="1376209"/>
                </a:cubicBezTo>
                <a:cubicBezTo>
                  <a:pt x="1250017" y="1376821"/>
                  <a:pt x="1250526" y="1376481"/>
                  <a:pt x="1251053" y="1376141"/>
                </a:cubicBezTo>
                <a:lnTo>
                  <a:pt x="1251528" y="1375665"/>
                </a:lnTo>
                <a:cubicBezTo>
                  <a:pt x="1251546" y="1375665"/>
                  <a:pt x="1251087" y="1376175"/>
                  <a:pt x="1251087" y="1376175"/>
                </a:cubicBezTo>
                <a:close/>
                <a:moveTo>
                  <a:pt x="1123661" y="1377841"/>
                </a:moveTo>
                <a:cubicBezTo>
                  <a:pt x="1124171" y="1378197"/>
                  <a:pt x="1124681" y="1378537"/>
                  <a:pt x="1123746" y="1377909"/>
                </a:cubicBezTo>
                <a:cubicBezTo>
                  <a:pt x="1124834" y="1378231"/>
                  <a:pt x="1124239" y="1378044"/>
                  <a:pt x="1123627" y="1377875"/>
                </a:cubicBezTo>
                <a:cubicBezTo>
                  <a:pt x="1123118" y="1377518"/>
                  <a:pt x="1122608" y="1377178"/>
                  <a:pt x="1123542" y="1377807"/>
                </a:cubicBezTo>
                <a:cubicBezTo>
                  <a:pt x="1122472" y="1377484"/>
                  <a:pt x="1123067" y="1377654"/>
                  <a:pt x="1123661" y="1377841"/>
                </a:cubicBezTo>
                <a:close/>
                <a:moveTo>
                  <a:pt x="809320" y="52608"/>
                </a:moveTo>
                <a:cubicBezTo>
                  <a:pt x="809660" y="52099"/>
                  <a:pt x="810000" y="51606"/>
                  <a:pt x="809388" y="52506"/>
                </a:cubicBezTo>
                <a:cubicBezTo>
                  <a:pt x="809694" y="51453"/>
                  <a:pt x="809524" y="52048"/>
                  <a:pt x="809354" y="52642"/>
                </a:cubicBezTo>
                <a:lnTo>
                  <a:pt x="808878" y="53101"/>
                </a:lnTo>
                <a:cubicBezTo>
                  <a:pt x="808878" y="53084"/>
                  <a:pt x="809320" y="52608"/>
                  <a:pt x="809320" y="52608"/>
                </a:cubicBezTo>
                <a:close/>
                <a:moveTo>
                  <a:pt x="2105699" y="784876"/>
                </a:moveTo>
                <a:lnTo>
                  <a:pt x="2106175" y="785352"/>
                </a:lnTo>
                <a:lnTo>
                  <a:pt x="2105683" y="784910"/>
                </a:lnTo>
                <a:cubicBezTo>
                  <a:pt x="2104697" y="784451"/>
                  <a:pt x="2103711" y="784009"/>
                  <a:pt x="2102726" y="783551"/>
                </a:cubicBezTo>
                <a:cubicBezTo>
                  <a:pt x="2102624" y="783856"/>
                  <a:pt x="2102522" y="784179"/>
                  <a:pt x="2102419" y="784485"/>
                </a:cubicBezTo>
                <a:cubicBezTo>
                  <a:pt x="2103525" y="784621"/>
                  <a:pt x="2104612" y="784740"/>
                  <a:pt x="2105699" y="784876"/>
                </a:cubicBezTo>
                <a:close/>
                <a:moveTo>
                  <a:pt x="2126074" y="839269"/>
                </a:moveTo>
                <a:cubicBezTo>
                  <a:pt x="2125088" y="838844"/>
                  <a:pt x="2124102" y="838419"/>
                  <a:pt x="2123134" y="837977"/>
                </a:cubicBezTo>
                <a:cubicBezTo>
                  <a:pt x="2123048" y="838283"/>
                  <a:pt x="2122946" y="838606"/>
                  <a:pt x="2122862" y="838912"/>
                </a:cubicBezTo>
                <a:cubicBezTo>
                  <a:pt x="2123932" y="839031"/>
                  <a:pt x="2125020" y="839132"/>
                  <a:pt x="2126090" y="839252"/>
                </a:cubicBezTo>
                <a:cubicBezTo>
                  <a:pt x="2127773" y="839252"/>
                  <a:pt x="2129472" y="839252"/>
                  <a:pt x="2131154" y="839252"/>
                </a:cubicBezTo>
                <a:cubicBezTo>
                  <a:pt x="2131765" y="839048"/>
                  <a:pt x="2132360" y="838861"/>
                  <a:pt x="2131238" y="839218"/>
                </a:cubicBezTo>
                <a:cubicBezTo>
                  <a:pt x="2132190" y="838521"/>
                  <a:pt x="2131681" y="838895"/>
                  <a:pt x="2131171" y="839269"/>
                </a:cubicBezTo>
                <a:cubicBezTo>
                  <a:pt x="2129472" y="839269"/>
                  <a:pt x="2127773" y="839269"/>
                  <a:pt x="2126074" y="839269"/>
                </a:cubicBezTo>
                <a:close/>
                <a:moveTo>
                  <a:pt x="260552" y="1055037"/>
                </a:moveTo>
                <a:cubicBezTo>
                  <a:pt x="259890" y="1055734"/>
                  <a:pt x="259227" y="1056430"/>
                  <a:pt x="258582" y="1057127"/>
                </a:cubicBezTo>
                <a:cubicBezTo>
                  <a:pt x="258887" y="1057314"/>
                  <a:pt x="259193" y="1057501"/>
                  <a:pt x="259516" y="1057688"/>
                </a:cubicBezTo>
                <a:cubicBezTo>
                  <a:pt x="259856" y="1056804"/>
                  <a:pt x="260196" y="1055921"/>
                  <a:pt x="260552" y="1055037"/>
                </a:cubicBezTo>
                <a:close/>
                <a:moveTo>
                  <a:pt x="444036" y="1422038"/>
                </a:moveTo>
                <a:lnTo>
                  <a:pt x="444494" y="1422479"/>
                </a:lnTo>
                <a:lnTo>
                  <a:pt x="444053" y="1422021"/>
                </a:lnTo>
                <a:cubicBezTo>
                  <a:pt x="442354" y="1421460"/>
                  <a:pt x="440637" y="1420899"/>
                  <a:pt x="438938" y="1420338"/>
                </a:cubicBezTo>
                <a:cubicBezTo>
                  <a:pt x="437579" y="1418078"/>
                  <a:pt x="435896" y="1416481"/>
                  <a:pt x="432634" y="1418503"/>
                </a:cubicBezTo>
                <a:cubicBezTo>
                  <a:pt x="434741" y="1419098"/>
                  <a:pt x="436848" y="1419710"/>
                  <a:pt x="438955" y="1420304"/>
                </a:cubicBezTo>
                <a:cubicBezTo>
                  <a:pt x="440655" y="1420899"/>
                  <a:pt x="442336" y="1421460"/>
                  <a:pt x="444036" y="1422038"/>
                </a:cubicBezTo>
                <a:close/>
                <a:moveTo>
                  <a:pt x="173891" y="832455"/>
                </a:moveTo>
                <a:cubicBezTo>
                  <a:pt x="175030" y="831333"/>
                  <a:pt x="176169" y="830194"/>
                  <a:pt x="177290" y="829073"/>
                </a:cubicBezTo>
                <a:cubicBezTo>
                  <a:pt x="179244" y="828070"/>
                  <a:pt x="181215" y="827068"/>
                  <a:pt x="183169" y="826065"/>
                </a:cubicBezTo>
                <a:cubicBezTo>
                  <a:pt x="182778" y="825573"/>
                  <a:pt x="182388" y="825080"/>
                  <a:pt x="181980" y="824587"/>
                </a:cubicBezTo>
                <a:cubicBezTo>
                  <a:pt x="180417" y="826082"/>
                  <a:pt x="178853" y="827578"/>
                  <a:pt x="177290" y="829073"/>
                </a:cubicBezTo>
                <a:cubicBezTo>
                  <a:pt x="176169" y="830211"/>
                  <a:pt x="175030" y="831350"/>
                  <a:pt x="173909" y="832488"/>
                </a:cubicBezTo>
                <a:cubicBezTo>
                  <a:pt x="173314" y="832676"/>
                  <a:pt x="172719" y="832862"/>
                  <a:pt x="173773" y="832539"/>
                </a:cubicBezTo>
                <a:cubicBezTo>
                  <a:pt x="172872" y="833151"/>
                  <a:pt x="173382" y="832811"/>
                  <a:pt x="173891" y="832455"/>
                </a:cubicBezTo>
                <a:close/>
                <a:moveTo>
                  <a:pt x="1448181" y="1401630"/>
                </a:moveTo>
                <a:cubicBezTo>
                  <a:pt x="1448368" y="1402225"/>
                  <a:pt x="1448555" y="1402836"/>
                  <a:pt x="1448215" y="1401766"/>
                </a:cubicBezTo>
                <a:cubicBezTo>
                  <a:pt x="1448861" y="1402666"/>
                  <a:pt x="1448504" y="1402156"/>
                  <a:pt x="1448147" y="1401664"/>
                </a:cubicBezTo>
                <a:cubicBezTo>
                  <a:pt x="1447654" y="1400814"/>
                  <a:pt x="1447162" y="1399948"/>
                  <a:pt x="1446669" y="1399098"/>
                </a:cubicBezTo>
                <a:cubicBezTo>
                  <a:pt x="1446380" y="1399353"/>
                  <a:pt x="1446108" y="1399591"/>
                  <a:pt x="1445819" y="1399846"/>
                </a:cubicBezTo>
                <a:cubicBezTo>
                  <a:pt x="1446617" y="1400423"/>
                  <a:pt x="1447399" y="1401018"/>
                  <a:pt x="1448181" y="1401630"/>
                </a:cubicBezTo>
                <a:close/>
                <a:moveTo>
                  <a:pt x="1281673" y="144350"/>
                </a:moveTo>
                <a:cubicBezTo>
                  <a:pt x="1282183" y="144690"/>
                  <a:pt x="1282693" y="145030"/>
                  <a:pt x="1281758" y="144418"/>
                </a:cubicBezTo>
                <a:cubicBezTo>
                  <a:pt x="1282829" y="144741"/>
                  <a:pt x="1282234" y="144554"/>
                  <a:pt x="1281639" y="144384"/>
                </a:cubicBezTo>
                <a:cubicBezTo>
                  <a:pt x="1280671" y="143942"/>
                  <a:pt x="1279685" y="143517"/>
                  <a:pt x="1278716" y="143075"/>
                </a:cubicBezTo>
                <a:cubicBezTo>
                  <a:pt x="1278631" y="143364"/>
                  <a:pt x="1278529" y="143653"/>
                  <a:pt x="1278445" y="143942"/>
                </a:cubicBezTo>
                <a:cubicBezTo>
                  <a:pt x="1279515" y="144078"/>
                  <a:pt x="1280603" y="144214"/>
                  <a:pt x="1281673" y="144350"/>
                </a:cubicBezTo>
                <a:close/>
                <a:moveTo>
                  <a:pt x="2058104" y="137570"/>
                </a:moveTo>
                <a:cubicBezTo>
                  <a:pt x="2057594" y="137213"/>
                  <a:pt x="2057084" y="136856"/>
                  <a:pt x="2058036" y="137519"/>
                </a:cubicBezTo>
                <a:cubicBezTo>
                  <a:pt x="2056914" y="137162"/>
                  <a:pt x="2057509" y="137349"/>
                  <a:pt x="2058121" y="137536"/>
                </a:cubicBezTo>
                <a:cubicBezTo>
                  <a:pt x="2058818" y="138216"/>
                  <a:pt x="2059514" y="138912"/>
                  <a:pt x="2060228" y="139592"/>
                </a:cubicBezTo>
                <a:cubicBezTo>
                  <a:pt x="2060431" y="139269"/>
                  <a:pt x="2060636" y="138929"/>
                  <a:pt x="2060822" y="138606"/>
                </a:cubicBezTo>
                <a:cubicBezTo>
                  <a:pt x="2059922" y="138284"/>
                  <a:pt x="2059021" y="137927"/>
                  <a:pt x="2058104" y="137570"/>
                </a:cubicBezTo>
                <a:close/>
                <a:moveTo>
                  <a:pt x="1928996" y="86593"/>
                </a:moveTo>
                <a:cubicBezTo>
                  <a:pt x="1929506" y="86950"/>
                  <a:pt x="1930015" y="87324"/>
                  <a:pt x="1929030" y="86627"/>
                </a:cubicBezTo>
                <a:cubicBezTo>
                  <a:pt x="1930185" y="86984"/>
                  <a:pt x="1929590" y="86797"/>
                  <a:pt x="1928996" y="86593"/>
                </a:cubicBezTo>
                <a:cubicBezTo>
                  <a:pt x="1927993" y="86168"/>
                  <a:pt x="1926991" y="85726"/>
                  <a:pt x="1926005" y="85284"/>
                </a:cubicBezTo>
                <a:cubicBezTo>
                  <a:pt x="1925903" y="85607"/>
                  <a:pt x="1925819" y="85930"/>
                  <a:pt x="1925717" y="86253"/>
                </a:cubicBezTo>
                <a:cubicBezTo>
                  <a:pt x="1926804" y="86355"/>
                  <a:pt x="1927909" y="86474"/>
                  <a:pt x="1928996" y="86593"/>
                </a:cubicBezTo>
                <a:close/>
                <a:moveTo>
                  <a:pt x="1923899" y="78097"/>
                </a:moveTo>
                <a:cubicBezTo>
                  <a:pt x="1924867" y="78522"/>
                  <a:pt x="1925853" y="78963"/>
                  <a:pt x="1926821" y="79388"/>
                </a:cubicBezTo>
                <a:cubicBezTo>
                  <a:pt x="1926906" y="79099"/>
                  <a:pt x="1926991" y="78810"/>
                  <a:pt x="1927093" y="78522"/>
                </a:cubicBezTo>
                <a:cubicBezTo>
                  <a:pt x="1926023" y="78386"/>
                  <a:pt x="1924952" y="78250"/>
                  <a:pt x="1923899" y="78097"/>
                </a:cubicBezTo>
                <a:close/>
                <a:moveTo>
                  <a:pt x="517103" y="329566"/>
                </a:moveTo>
                <a:cubicBezTo>
                  <a:pt x="517629" y="329940"/>
                  <a:pt x="518140" y="330314"/>
                  <a:pt x="517069" y="329532"/>
                </a:cubicBezTo>
                <a:cubicBezTo>
                  <a:pt x="518326" y="329940"/>
                  <a:pt x="517715" y="329753"/>
                  <a:pt x="517103" y="329566"/>
                </a:cubicBezTo>
                <a:cubicBezTo>
                  <a:pt x="516134" y="329124"/>
                  <a:pt x="515149" y="328683"/>
                  <a:pt x="514146" y="328241"/>
                </a:cubicBezTo>
                <a:cubicBezTo>
                  <a:pt x="514044" y="328547"/>
                  <a:pt x="513960" y="328853"/>
                  <a:pt x="513858" y="329158"/>
                </a:cubicBezTo>
                <a:cubicBezTo>
                  <a:pt x="514945" y="329294"/>
                  <a:pt x="516016" y="329430"/>
                  <a:pt x="517103" y="329566"/>
                </a:cubicBezTo>
                <a:close/>
                <a:moveTo>
                  <a:pt x="145004" y="1063550"/>
                </a:moveTo>
                <a:cubicBezTo>
                  <a:pt x="143816" y="1063414"/>
                  <a:pt x="142643" y="1063261"/>
                  <a:pt x="141453" y="1063126"/>
                </a:cubicBezTo>
                <a:cubicBezTo>
                  <a:pt x="141487" y="1063635"/>
                  <a:pt x="141521" y="1064145"/>
                  <a:pt x="141555" y="1064672"/>
                </a:cubicBezTo>
                <a:cubicBezTo>
                  <a:pt x="142710" y="1064298"/>
                  <a:pt x="143866" y="1063907"/>
                  <a:pt x="145022" y="1063533"/>
                </a:cubicBezTo>
                <a:cubicBezTo>
                  <a:pt x="146228" y="1063686"/>
                  <a:pt x="147435" y="1063822"/>
                  <a:pt x="148641" y="1063975"/>
                </a:cubicBezTo>
                <a:cubicBezTo>
                  <a:pt x="148624" y="1063448"/>
                  <a:pt x="148607" y="1062905"/>
                  <a:pt x="148590" y="1062378"/>
                </a:cubicBezTo>
                <a:cubicBezTo>
                  <a:pt x="147401" y="1062752"/>
                  <a:pt x="146211" y="1063143"/>
                  <a:pt x="145004" y="1063550"/>
                </a:cubicBezTo>
                <a:close/>
                <a:moveTo>
                  <a:pt x="219788" y="732251"/>
                </a:moveTo>
                <a:cubicBezTo>
                  <a:pt x="220111" y="731044"/>
                  <a:pt x="220434" y="729821"/>
                  <a:pt x="220740" y="728614"/>
                </a:cubicBezTo>
                <a:cubicBezTo>
                  <a:pt x="220332" y="728529"/>
                  <a:pt x="219907" y="728427"/>
                  <a:pt x="219499" y="728343"/>
                </a:cubicBezTo>
                <a:cubicBezTo>
                  <a:pt x="219584" y="729634"/>
                  <a:pt x="219669" y="730925"/>
                  <a:pt x="219754" y="732217"/>
                </a:cubicBezTo>
                <a:cubicBezTo>
                  <a:pt x="219193" y="732795"/>
                  <a:pt x="218650" y="733372"/>
                  <a:pt x="218089" y="733950"/>
                </a:cubicBezTo>
                <a:cubicBezTo>
                  <a:pt x="215710" y="733083"/>
                  <a:pt x="213127" y="729209"/>
                  <a:pt x="210748" y="734970"/>
                </a:cubicBezTo>
                <a:cubicBezTo>
                  <a:pt x="213382" y="735207"/>
                  <a:pt x="215744" y="735411"/>
                  <a:pt x="218089" y="735615"/>
                </a:cubicBezTo>
                <a:cubicBezTo>
                  <a:pt x="217324" y="739574"/>
                  <a:pt x="214266" y="738878"/>
                  <a:pt x="211462" y="739099"/>
                </a:cubicBezTo>
                <a:cubicBezTo>
                  <a:pt x="205293" y="739574"/>
                  <a:pt x="204818" y="740118"/>
                  <a:pt x="203628" y="746830"/>
                </a:cubicBezTo>
                <a:cubicBezTo>
                  <a:pt x="211767" y="745981"/>
                  <a:pt x="216883" y="749753"/>
                  <a:pt x="218428" y="757229"/>
                </a:cubicBezTo>
                <a:cubicBezTo>
                  <a:pt x="225277" y="758521"/>
                  <a:pt x="223798" y="752183"/>
                  <a:pt x="226585" y="749481"/>
                </a:cubicBezTo>
                <a:cubicBezTo>
                  <a:pt x="228352" y="750059"/>
                  <a:pt x="230068" y="750636"/>
                  <a:pt x="231547" y="751129"/>
                </a:cubicBezTo>
                <a:cubicBezTo>
                  <a:pt x="233909" y="747918"/>
                  <a:pt x="236016" y="745063"/>
                  <a:pt x="238751" y="741359"/>
                </a:cubicBezTo>
                <a:cubicBezTo>
                  <a:pt x="235795" y="739761"/>
                  <a:pt x="233348" y="738436"/>
                  <a:pt x="231071" y="737212"/>
                </a:cubicBezTo>
                <a:cubicBezTo>
                  <a:pt x="231428" y="735887"/>
                  <a:pt x="231767" y="734613"/>
                  <a:pt x="232362" y="732336"/>
                </a:cubicBezTo>
                <a:cubicBezTo>
                  <a:pt x="225005" y="737926"/>
                  <a:pt x="225005" y="737926"/>
                  <a:pt x="227621" y="746065"/>
                </a:cubicBezTo>
                <a:cubicBezTo>
                  <a:pt x="224274" y="746694"/>
                  <a:pt x="220977" y="747323"/>
                  <a:pt x="216899" y="748088"/>
                </a:cubicBezTo>
                <a:cubicBezTo>
                  <a:pt x="217698" y="743449"/>
                  <a:pt x="224257" y="739795"/>
                  <a:pt x="218038" y="735632"/>
                </a:cubicBezTo>
                <a:cubicBezTo>
                  <a:pt x="218038" y="735054"/>
                  <a:pt x="218038" y="734477"/>
                  <a:pt x="218038" y="733899"/>
                </a:cubicBezTo>
                <a:cubicBezTo>
                  <a:pt x="218632" y="733355"/>
                  <a:pt x="219210" y="732795"/>
                  <a:pt x="219788" y="732251"/>
                </a:cubicBezTo>
                <a:close/>
                <a:moveTo>
                  <a:pt x="243543" y="737298"/>
                </a:moveTo>
                <a:cubicBezTo>
                  <a:pt x="245243" y="736159"/>
                  <a:pt x="246942" y="735037"/>
                  <a:pt x="248641" y="733899"/>
                </a:cubicBezTo>
                <a:cubicBezTo>
                  <a:pt x="249950" y="733321"/>
                  <a:pt x="251258" y="732726"/>
                  <a:pt x="252566" y="732149"/>
                </a:cubicBezTo>
                <a:cubicBezTo>
                  <a:pt x="252192" y="731639"/>
                  <a:pt x="251819" y="731112"/>
                  <a:pt x="251445" y="730602"/>
                </a:cubicBezTo>
                <a:cubicBezTo>
                  <a:pt x="250510" y="731707"/>
                  <a:pt x="249593" y="732829"/>
                  <a:pt x="248658" y="733933"/>
                </a:cubicBezTo>
                <a:cubicBezTo>
                  <a:pt x="246958" y="735071"/>
                  <a:pt x="245259" y="736193"/>
                  <a:pt x="243560" y="737331"/>
                </a:cubicBezTo>
                <a:cubicBezTo>
                  <a:pt x="243458" y="737484"/>
                  <a:pt x="243357" y="737637"/>
                  <a:pt x="243255" y="737790"/>
                </a:cubicBezTo>
                <a:cubicBezTo>
                  <a:pt x="243357" y="737637"/>
                  <a:pt x="243458" y="737467"/>
                  <a:pt x="243543" y="737298"/>
                </a:cubicBezTo>
                <a:close/>
                <a:moveTo>
                  <a:pt x="94045" y="847748"/>
                </a:moveTo>
                <a:cubicBezTo>
                  <a:pt x="94997" y="846711"/>
                  <a:pt x="95948" y="845691"/>
                  <a:pt x="96899" y="844655"/>
                </a:cubicBezTo>
                <a:cubicBezTo>
                  <a:pt x="96526" y="844417"/>
                  <a:pt x="96169" y="844162"/>
                  <a:pt x="95795" y="843924"/>
                </a:cubicBezTo>
                <a:cubicBezTo>
                  <a:pt x="95217" y="845199"/>
                  <a:pt x="94640" y="846490"/>
                  <a:pt x="94062" y="847765"/>
                </a:cubicBezTo>
                <a:cubicBezTo>
                  <a:pt x="93959" y="847918"/>
                  <a:pt x="93857" y="848087"/>
                  <a:pt x="93756" y="848240"/>
                </a:cubicBezTo>
                <a:cubicBezTo>
                  <a:pt x="93841" y="848070"/>
                  <a:pt x="93943" y="847918"/>
                  <a:pt x="94045" y="847748"/>
                </a:cubicBezTo>
                <a:close/>
                <a:moveTo>
                  <a:pt x="2017323" y="992200"/>
                </a:moveTo>
                <a:cubicBezTo>
                  <a:pt x="2017135" y="991588"/>
                  <a:pt x="2016948" y="990993"/>
                  <a:pt x="2017288" y="992063"/>
                </a:cubicBezTo>
                <a:cubicBezTo>
                  <a:pt x="2016642" y="991146"/>
                  <a:pt x="2016999" y="991656"/>
                  <a:pt x="2017357" y="992166"/>
                </a:cubicBezTo>
                <a:cubicBezTo>
                  <a:pt x="2017951" y="993440"/>
                  <a:pt x="2018529" y="994731"/>
                  <a:pt x="2019123" y="996006"/>
                </a:cubicBezTo>
                <a:cubicBezTo>
                  <a:pt x="2019481" y="995751"/>
                  <a:pt x="2019854" y="995513"/>
                  <a:pt x="2020211" y="995258"/>
                </a:cubicBezTo>
                <a:cubicBezTo>
                  <a:pt x="2019242" y="994239"/>
                  <a:pt x="2018291" y="993219"/>
                  <a:pt x="2017323" y="992200"/>
                </a:cubicBezTo>
                <a:close/>
                <a:moveTo>
                  <a:pt x="145022" y="995564"/>
                </a:moveTo>
                <a:cubicBezTo>
                  <a:pt x="146721" y="994425"/>
                  <a:pt x="148420" y="993287"/>
                  <a:pt x="150120" y="992166"/>
                </a:cubicBezTo>
                <a:cubicBezTo>
                  <a:pt x="151819" y="990466"/>
                  <a:pt x="153518" y="988767"/>
                  <a:pt x="155217" y="987068"/>
                </a:cubicBezTo>
                <a:cubicBezTo>
                  <a:pt x="158802" y="984995"/>
                  <a:pt x="162558" y="983126"/>
                  <a:pt x="165888" y="980713"/>
                </a:cubicBezTo>
                <a:cubicBezTo>
                  <a:pt x="166687" y="980135"/>
                  <a:pt x="166143" y="977688"/>
                  <a:pt x="166228" y="976108"/>
                </a:cubicBezTo>
                <a:cubicBezTo>
                  <a:pt x="165617" y="975904"/>
                  <a:pt x="165005" y="975700"/>
                  <a:pt x="164393" y="975496"/>
                </a:cubicBezTo>
                <a:cubicBezTo>
                  <a:pt x="161335" y="979353"/>
                  <a:pt x="158293" y="983228"/>
                  <a:pt x="155234" y="987085"/>
                </a:cubicBezTo>
                <a:cubicBezTo>
                  <a:pt x="152226" y="987476"/>
                  <a:pt x="150527" y="989175"/>
                  <a:pt x="150136" y="992183"/>
                </a:cubicBezTo>
                <a:cubicBezTo>
                  <a:pt x="148420" y="993321"/>
                  <a:pt x="146721" y="994442"/>
                  <a:pt x="145022" y="995564"/>
                </a:cubicBezTo>
                <a:close/>
                <a:moveTo>
                  <a:pt x="1675844" y="1299693"/>
                </a:moveTo>
                <a:cubicBezTo>
                  <a:pt x="1677374" y="1300169"/>
                  <a:pt x="1678903" y="1300661"/>
                  <a:pt x="1680415" y="1301137"/>
                </a:cubicBezTo>
                <a:cubicBezTo>
                  <a:pt x="1680483" y="1300729"/>
                  <a:pt x="1680551" y="1300339"/>
                  <a:pt x="1680602" y="1299931"/>
                </a:cubicBezTo>
                <a:cubicBezTo>
                  <a:pt x="1679022" y="1299863"/>
                  <a:pt x="1677424" y="1299778"/>
                  <a:pt x="1675844" y="1299693"/>
                </a:cubicBezTo>
                <a:close/>
                <a:moveTo>
                  <a:pt x="1332650" y="1393134"/>
                </a:moveTo>
                <a:cubicBezTo>
                  <a:pt x="1333007" y="1393830"/>
                  <a:pt x="1333364" y="1394510"/>
                  <a:pt x="1333720" y="1395207"/>
                </a:cubicBezTo>
                <a:cubicBezTo>
                  <a:pt x="1334043" y="1394867"/>
                  <a:pt x="1334383" y="1394544"/>
                  <a:pt x="1334706" y="1394204"/>
                </a:cubicBezTo>
                <a:cubicBezTo>
                  <a:pt x="1334009" y="1393864"/>
                  <a:pt x="1333313" y="1393507"/>
                  <a:pt x="1332633" y="1393168"/>
                </a:cubicBezTo>
                <a:cubicBezTo>
                  <a:pt x="1332310" y="1391774"/>
                  <a:pt x="1331987" y="1390364"/>
                  <a:pt x="1331648" y="1388971"/>
                </a:cubicBezTo>
                <a:cubicBezTo>
                  <a:pt x="1331223" y="1389123"/>
                  <a:pt x="1330798" y="1389276"/>
                  <a:pt x="1330373" y="1389429"/>
                </a:cubicBezTo>
                <a:cubicBezTo>
                  <a:pt x="1331121" y="1390653"/>
                  <a:pt x="1331885" y="1391893"/>
                  <a:pt x="1332650" y="1393134"/>
                </a:cubicBezTo>
                <a:close/>
                <a:moveTo>
                  <a:pt x="1594281" y="1386371"/>
                </a:moveTo>
                <a:lnTo>
                  <a:pt x="1593805" y="1385878"/>
                </a:lnTo>
                <a:lnTo>
                  <a:pt x="1594298" y="1386337"/>
                </a:lnTo>
                <a:cubicBezTo>
                  <a:pt x="1594621" y="1387747"/>
                  <a:pt x="1594944" y="1389175"/>
                  <a:pt x="1595266" y="1390585"/>
                </a:cubicBezTo>
                <a:cubicBezTo>
                  <a:pt x="1595674" y="1390415"/>
                  <a:pt x="1596099" y="1390245"/>
                  <a:pt x="1596507" y="1390075"/>
                </a:cubicBezTo>
                <a:cubicBezTo>
                  <a:pt x="1595759" y="1388852"/>
                  <a:pt x="1595012" y="1387611"/>
                  <a:pt x="1594281" y="1386371"/>
                </a:cubicBezTo>
                <a:close/>
                <a:moveTo>
                  <a:pt x="2153278" y="552115"/>
                </a:moveTo>
                <a:cubicBezTo>
                  <a:pt x="2153787" y="552472"/>
                  <a:pt x="2154298" y="552829"/>
                  <a:pt x="2153380" y="552200"/>
                </a:cubicBezTo>
                <a:cubicBezTo>
                  <a:pt x="2154434" y="552523"/>
                  <a:pt x="2153839" y="552336"/>
                  <a:pt x="2153244" y="552149"/>
                </a:cubicBezTo>
                <a:cubicBezTo>
                  <a:pt x="2152666" y="550874"/>
                  <a:pt x="2152088" y="549600"/>
                  <a:pt x="2151511" y="548326"/>
                </a:cubicBezTo>
                <a:cubicBezTo>
                  <a:pt x="2151137" y="548581"/>
                  <a:pt x="2150763" y="548835"/>
                  <a:pt x="2150389" y="549090"/>
                </a:cubicBezTo>
                <a:cubicBezTo>
                  <a:pt x="2151340" y="550093"/>
                  <a:pt x="2152310" y="551095"/>
                  <a:pt x="2153278" y="552115"/>
                </a:cubicBezTo>
                <a:close/>
                <a:moveTo>
                  <a:pt x="1575522" y="1346184"/>
                </a:moveTo>
                <a:cubicBezTo>
                  <a:pt x="1575556" y="1345963"/>
                  <a:pt x="1575572" y="1345725"/>
                  <a:pt x="1575606" y="1345504"/>
                </a:cubicBezTo>
                <a:cubicBezTo>
                  <a:pt x="1574417" y="1345164"/>
                  <a:pt x="1573228" y="1344807"/>
                  <a:pt x="1572038" y="1344468"/>
                </a:cubicBezTo>
                <a:cubicBezTo>
                  <a:pt x="1571953" y="1344909"/>
                  <a:pt x="1571868" y="1345351"/>
                  <a:pt x="1571783" y="1345793"/>
                </a:cubicBezTo>
                <a:cubicBezTo>
                  <a:pt x="1573024" y="1345929"/>
                  <a:pt x="1574281" y="1346065"/>
                  <a:pt x="1577646" y="1344858"/>
                </a:cubicBezTo>
                <a:cubicBezTo>
                  <a:pt x="1577051" y="1344723"/>
                  <a:pt x="1576779" y="1344570"/>
                  <a:pt x="1576677" y="1344654"/>
                </a:cubicBezTo>
                <a:cubicBezTo>
                  <a:pt x="1576286" y="1344926"/>
                  <a:pt x="1575947" y="1345266"/>
                  <a:pt x="1575589" y="1345589"/>
                </a:cubicBezTo>
                <a:cubicBezTo>
                  <a:pt x="1576184" y="1345368"/>
                  <a:pt x="1576762" y="1345164"/>
                  <a:pt x="1575522" y="1346184"/>
                </a:cubicBezTo>
                <a:close/>
                <a:moveTo>
                  <a:pt x="277545" y="774698"/>
                </a:moveTo>
                <a:cubicBezTo>
                  <a:pt x="277715" y="774800"/>
                  <a:pt x="277885" y="774902"/>
                  <a:pt x="278055" y="774986"/>
                </a:cubicBezTo>
                <a:cubicBezTo>
                  <a:pt x="277885" y="774902"/>
                  <a:pt x="277715" y="774800"/>
                  <a:pt x="277545" y="774698"/>
                </a:cubicBezTo>
                <a:cubicBezTo>
                  <a:pt x="277613" y="773372"/>
                  <a:pt x="277698" y="772030"/>
                  <a:pt x="277766" y="770704"/>
                </a:cubicBezTo>
                <a:cubicBezTo>
                  <a:pt x="277290" y="770772"/>
                  <a:pt x="276797" y="770857"/>
                  <a:pt x="276322" y="770925"/>
                </a:cubicBezTo>
                <a:cubicBezTo>
                  <a:pt x="276729" y="772183"/>
                  <a:pt x="277137" y="773440"/>
                  <a:pt x="277545" y="774698"/>
                </a:cubicBezTo>
                <a:close/>
                <a:moveTo>
                  <a:pt x="2124374" y="739014"/>
                </a:moveTo>
                <a:cubicBezTo>
                  <a:pt x="2125683" y="738419"/>
                  <a:pt x="2126974" y="737841"/>
                  <a:pt x="2128282" y="737246"/>
                </a:cubicBezTo>
                <a:cubicBezTo>
                  <a:pt x="2127908" y="736720"/>
                  <a:pt x="2127517" y="736210"/>
                  <a:pt x="2127144" y="735683"/>
                </a:cubicBezTo>
                <a:cubicBezTo>
                  <a:pt x="2126226" y="736805"/>
                  <a:pt x="2125309" y="737909"/>
                  <a:pt x="2124374" y="739014"/>
                </a:cubicBezTo>
                <a:cubicBezTo>
                  <a:pt x="2123779" y="739201"/>
                  <a:pt x="2123184" y="739405"/>
                  <a:pt x="2124357" y="739031"/>
                </a:cubicBezTo>
                <a:cubicBezTo>
                  <a:pt x="2123355" y="739727"/>
                  <a:pt x="2123864" y="739371"/>
                  <a:pt x="2124374" y="739014"/>
                </a:cubicBezTo>
                <a:close/>
                <a:moveTo>
                  <a:pt x="474622" y="370331"/>
                </a:moveTo>
                <a:cubicBezTo>
                  <a:pt x="476423" y="369855"/>
                  <a:pt x="478224" y="369379"/>
                  <a:pt x="480026" y="368904"/>
                </a:cubicBezTo>
                <a:cubicBezTo>
                  <a:pt x="479788" y="368377"/>
                  <a:pt x="479550" y="367867"/>
                  <a:pt x="479312" y="367340"/>
                </a:cubicBezTo>
                <a:cubicBezTo>
                  <a:pt x="477766" y="368343"/>
                  <a:pt x="476202" y="369345"/>
                  <a:pt x="474622" y="370331"/>
                </a:cubicBezTo>
                <a:cubicBezTo>
                  <a:pt x="474537" y="370501"/>
                  <a:pt x="474435" y="370671"/>
                  <a:pt x="474333" y="370824"/>
                </a:cubicBezTo>
                <a:cubicBezTo>
                  <a:pt x="474435" y="370654"/>
                  <a:pt x="474537" y="370501"/>
                  <a:pt x="474622" y="370331"/>
                </a:cubicBezTo>
                <a:close/>
                <a:moveTo>
                  <a:pt x="501810" y="339745"/>
                </a:moveTo>
                <a:cubicBezTo>
                  <a:pt x="503067" y="339405"/>
                  <a:pt x="504342" y="339065"/>
                  <a:pt x="506346" y="338538"/>
                </a:cubicBezTo>
                <a:cubicBezTo>
                  <a:pt x="502982" y="336142"/>
                  <a:pt x="502268" y="337672"/>
                  <a:pt x="501844" y="339762"/>
                </a:cubicBezTo>
                <a:cubicBezTo>
                  <a:pt x="501283" y="340339"/>
                  <a:pt x="500705" y="340900"/>
                  <a:pt x="500144" y="341478"/>
                </a:cubicBezTo>
                <a:cubicBezTo>
                  <a:pt x="498242" y="342328"/>
                  <a:pt x="494639" y="343313"/>
                  <a:pt x="494690" y="344010"/>
                </a:cubicBezTo>
                <a:cubicBezTo>
                  <a:pt x="495098" y="349515"/>
                  <a:pt x="490662" y="350161"/>
                  <a:pt x="487468" y="352132"/>
                </a:cubicBezTo>
                <a:cubicBezTo>
                  <a:pt x="486347" y="352829"/>
                  <a:pt x="485464" y="353899"/>
                  <a:pt x="483033" y="356091"/>
                </a:cubicBezTo>
                <a:cubicBezTo>
                  <a:pt x="494894" y="351860"/>
                  <a:pt x="494877" y="351843"/>
                  <a:pt x="499040" y="342718"/>
                </a:cubicBezTo>
                <a:cubicBezTo>
                  <a:pt x="499261" y="342226"/>
                  <a:pt x="499754" y="341869"/>
                  <a:pt x="500128" y="341444"/>
                </a:cubicBezTo>
                <a:cubicBezTo>
                  <a:pt x="500671" y="340866"/>
                  <a:pt x="501232" y="340306"/>
                  <a:pt x="501810" y="339745"/>
                </a:cubicBezTo>
                <a:close/>
                <a:moveTo>
                  <a:pt x="168794" y="902106"/>
                </a:moveTo>
                <a:cubicBezTo>
                  <a:pt x="170374" y="901257"/>
                  <a:pt x="171938" y="900407"/>
                  <a:pt x="173518" y="899557"/>
                </a:cubicBezTo>
                <a:cubicBezTo>
                  <a:pt x="173144" y="899081"/>
                  <a:pt x="172753" y="898623"/>
                  <a:pt x="172380" y="898147"/>
                </a:cubicBezTo>
                <a:cubicBezTo>
                  <a:pt x="171190" y="899472"/>
                  <a:pt x="170000" y="900798"/>
                  <a:pt x="168828" y="902140"/>
                </a:cubicBezTo>
                <a:lnTo>
                  <a:pt x="168352" y="902616"/>
                </a:lnTo>
                <a:lnTo>
                  <a:pt x="168794" y="902106"/>
                </a:lnTo>
                <a:close/>
                <a:moveTo>
                  <a:pt x="235081" y="1029566"/>
                </a:moveTo>
                <a:cubicBezTo>
                  <a:pt x="233110" y="1031571"/>
                  <a:pt x="233246" y="1033355"/>
                  <a:pt x="236831" y="1036329"/>
                </a:cubicBezTo>
                <a:cubicBezTo>
                  <a:pt x="235947" y="1032981"/>
                  <a:pt x="235506" y="1031248"/>
                  <a:pt x="235064" y="1029532"/>
                </a:cubicBezTo>
                <a:cubicBezTo>
                  <a:pt x="235166" y="1029379"/>
                  <a:pt x="235268" y="1029226"/>
                  <a:pt x="235370" y="1029073"/>
                </a:cubicBezTo>
                <a:cubicBezTo>
                  <a:pt x="235268" y="1029243"/>
                  <a:pt x="235166" y="1029413"/>
                  <a:pt x="235081" y="1029566"/>
                </a:cubicBezTo>
                <a:close/>
                <a:moveTo>
                  <a:pt x="846703" y="224197"/>
                </a:moveTo>
                <a:cubicBezTo>
                  <a:pt x="849303" y="224197"/>
                  <a:pt x="851886" y="224197"/>
                  <a:pt x="854486" y="224197"/>
                </a:cubicBezTo>
                <a:cubicBezTo>
                  <a:pt x="854400" y="223534"/>
                  <a:pt x="854316" y="222855"/>
                  <a:pt x="854231" y="222192"/>
                </a:cubicBezTo>
                <a:cubicBezTo>
                  <a:pt x="851733" y="222872"/>
                  <a:pt x="849235" y="223551"/>
                  <a:pt x="846737" y="224231"/>
                </a:cubicBezTo>
                <a:cubicBezTo>
                  <a:pt x="845888" y="224707"/>
                  <a:pt x="845038" y="225199"/>
                  <a:pt x="844171" y="225675"/>
                </a:cubicBezTo>
                <a:cubicBezTo>
                  <a:pt x="844409" y="225964"/>
                  <a:pt x="844647" y="226236"/>
                  <a:pt x="844885" y="226525"/>
                </a:cubicBezTo>
                <a:cubicBezTo>
                  <a:pt x="845479" y="225743"/>
                  <a:pt x="846092" y="224979"/>
                  <a:pt x="846703" y="224197"/>
                </a:cubicBezTo>
                <a:close/>
                <a:moveTo>
                  <a:pt x="330221" y="389039"/>
                </a:moveTo>
                <a:cubicBezTo>
                  <a:pt x="328386" y="389515"/>
                  <a:pt x="326551" y="389974"/>
                  <a:pt x="324716" y="390450"/>
                </a:cubicBezTo>
                <a:cubicBezTo>
                  <a:pt x="325073" y="391146"/>
                  <a:pt x="325446" y="391860"/>
                  <a:pt x="325803" y="392557"/>
                </a:cubicBezTo>
                <a:cubicBezTo>
                  <a:pt x="327265" y="391367"/>
                  <a:pt x="328726" y="390195"/>
                  <a:pt x="330187" y="389005"/>
                </a:cubicBezTo>
                <a:cubicBezTo>
                  <a:pt x="330799" y="388819"/>
                  <a:pt x="331393" y="388632"/>
                  <a:pt x="330306" y="388972"/>
                </a:cubicBezTo>
                <a:cubicBezTo>
                  <a:pt x="331241" y="388309"/>
                  <a:pt x="330731" y="388666"/>
                  <a:pt x="330221" y="389039"/>
                </a:cubicBezTo>
                <a:close/>
                <a:moveTo>
                  <a:pt x="1215386" y="186831"/>
                </a:moveTo>
                <a:cubicBezTo>
                  <a:pt x="1216660" y="184979"/>
                  <a:pt x="1218581" y="183228"/>
                  <a:pt x="1215420" y="179524"/>
                </a:cubicBezTo>
                <a:cubicBezTo>
                  <a:pt x="1215420" y="182872"/>
                  <a:pt x="1215420" y="184876"/>
                  <a:pt x="1215420" y="186865"/>
                </a:cubicBezTo>
                <a:cubicBezTo>
                  <a:pt x="1213890" y="187069"/>
                  <a:pt x="1212378" y="187272"/>
                  <a:pt x="1210849" y="187476"/>
                </a:cubicBezTo>
                <a:cubicBezTo>
                  <a:pt x="1210951" y="187850"/>
                  <a:pt x="1211036" y="188241"/>
                  <a:pt x="1211137" y="188615"/>
                </a:cubicBezTo>
                <a:cubicBezTo>
                  <a:pt x="1212548" y="188020"/>
                  <a:pt x="1213976" y="187425"/>
                  <a:pt x="1215386" y="186831"/>
                </a:cubicBezTo>
                <a:close/>
                <a:moveTo>
                  <a:pt x="1594298" y="1342191"/>
                </a:moveTo>
                <a:cubicBezTo>
                  <a:pt x="1592038" y="1342717"/>
                  <a:pt x="1589217" y="1341188"/>
                  <a:pt x="1588011" y="1344960"/>
                </a:cubicBezTo>
                <a:cubicBezTo>
                  <a:pt x="1590101" y="1344026"/>
                  <a:pt x="1592191" y="1343091"/>
                  <a:pt x="1594281" y="1342174"/>
                </a:cubicBezTo>
                <a:cubicBezTo>
                  <a:pt x="1594383" y="1342021"/>
                  <a:pt x="1594485" y="1341851"/>
                  <a:pt x="1594587" y="1341698"/>
                </a:cubicBezTo>
                <a:cubicBezTo>
                  <a:pt x="1594485" y="1341851"/>
                  <a:pt x="1594383" y="1342021"/>
                  <a:pt x="1594298" y="1342191"/>
                </a:cubicBezTo>
                <a:close/>
                <a:moveTo>
                  <a:pt x="199397" y="917433"/>
                </a:moveTo>
                <a:cubicBezTo>
                  <a:pt x="201249" y="916278"/>
                  <a:pt x="203085" y="915122"/>
                  <a:pt x="204936" y="913967"/>
                </a:cubicBezTo>
                <a:cubicBezTo>
                  <a:pt x="204461" y="913474"/>
                  <a:pt x="203985" y="912964"/>
                  <a:pt x="203509" y="912471"/>
                </a:cubicBezTo>
                <a:cubicBezTo>
                  <a:pt x="202133" y="914120"/>
                  <a:pt x="200756" y="915768"/>
                  <a:pt x="199397" y="917433"/>
                </a:cubicBezTo>
                <a:cubicBezTo>
                  <a:pt x="199295" y="917603"/>
                  <a:pt x="199193" y="917773"/>
                  <a:pt x="199109" y="917943"/>
                </a:cubicBezTo>
                <a:cubicBezTo>
                  <a:pt x="199193" y="917756"/>
                  <a:pt x="199295" y="917586"/>
                  <a:pt x="199397" y="917433"/>
                </a:cubicBezTo>
                <a:close/>
                <a:moveTo>
                  <a:pt x="979244" y="166474"/>
                </a:moveTo>
                <a:cubicBezTo>
                  <a:pt x="976643" y="166474"/>
                  <a:pt x="974060" y="166474"/>
                  <a:pt x="971461" y="166474"/>
                </a:cubicBezTo>
                <a:cubicBezTo>
                  <a:pt x="971563" y="167154"/>
                  <a:pt x="971648" y="167816"/>
                  <a:pt x="971750" y="168496"/>
                </a:cubicBezTo>
                <a:cubicBezTo>
                  <a:pt x="974248" y="167816"/>
                  <a:pt x="976729" y="167137"/>
                  <a:pt x="979226" y="166457"/>
                </a:cubicBezTo>
                <a:cubicBezTo>
                  <a:pt x="979821" y="166287"/>
                  <a:pt x="980399" y="166100"/>
                  <a:pt x="979346" y="166423"/>
                </a:cubicBezTo>
                <a:cubicBezTo>
                  <a:pt x="980263" y="165777"/>
                  <a:pt x="979753" y="166134"/>
                  <a:pt x="979244" y="166474"/>
                </a:cubicBezTo>
                <a:close/>
                <a:moveTo>
                  <a:pt x="240145" y="606474"/>
                </a:moveTo>
                <a:cubicBezTo>
                  <a:pt x="242388" y="605148"/>
                  <a:pt x="243900" y="603585"/>
                  <a:pt x="241606" y="598895"/>
                </a:cubicBezTo>
                <a:cubicBezTo>
                  <a:pt x="240909" y="602599"/>
                  <a:pt x="240536" y="604553"/>
                  <a:pt x="240179" y="606507"/>
                </a:cubicBezTo>
                <a:cubicBezTo>
                  <a:pt x="239618" y="607646"/>
                  <a:pt x="239041" y="608784"/>
                  <a:pt x="238480" y="609923"/>
                </a:cubicBezTo>
                <a:cubicBezTo>
                  <a:pt x="237137" y="611095"/>
                  <a:pt x="235811" y="612285"/>
                  <a:pt x="233977" y="613882"/>
                </a:cubicBezTo>
                <a:cubicBezTo>
                  <a:pt x="239057" y="614069"/>
                  <a:pt x="239057" y="614069"/>
                  <a:pt x="238446" y="609889"/>
                </a:cubicBezTo>
                <a:cubicBezTo>
                  <a:pt x="239023" y="608750"/>
                  <a:pt x="239584" y="607612"/>
                  <a:pt x="240145" y="606474"/>
                </a:cubicBezTo>
                <a:close/>
                <a:moveTo>
                  <a:pt x="1842335" y="1255547"/>
                </a:moveTo>
                <a:lnTo>
                  <a:pt x="1841877" y="1255071"/>
                </a:lnTo>
                <a:lnTo>
                  <a:pt x="1842369" y="1255513"/>
                </a:lnTo>
                <a:cubicBezTo>
                  <a:pt x="1841791" y="1257212"/>
                  <a:pt x="1841230" y="1258911"/>
                  <a:pt x="1840653" y="1260627"/>
                </a:cubicBezTo>
                <a:cubicBezTo>
                  <a:pt x="1838886" y="1262582"/>
                  <a:pt x="1838920" y="1264332"/>
                  <a:pt x="1841639" y="1266626"/>
                </a:cubicBezTo>
                <a:cubicBezTo>
                  <a:pt x="1841944" y="1264773"/>
                  <a:pt x="1842148" y="1263550"/>
                  <a:pt x="1842352" y="1262327"/>
                </a:cubicBezTo>
                <a:cubicBezTo>
                  <a:pt x="1846107" y="1259064"/>
                  <a:pt x="1846107" y="1258809"/>
                  <a:pt x="1842335" y="1255547"/>
                </a:cubicBezTo>
                <a:close/>
                <a:moveTo>
                  <a:pt x="265667" y="880050"/>
                </a:moveTo>
                <a:cubicBezTo>
                  <a:pt x="263798" y="881749"/>
                  <a:pt x="261912" y="883449"/>
                  <a:pt x="260043" y="885148"/>
                </a:cubicBezTo>
                <a:cubicBezTo>
                  <a:pt x="260638" y="885606"/>
                  <a:pt x="261215" y="886065"/>
                  <a:pt x="261810" y="886541"/>
                </a:cubicBezTo>
                <a:cubicBezTo>
                  <a:pt x="263085" y="884366"/>
                  <a:pt x="264376" y="882191"/>
                  <a:pt x="265650" y="880033"/>
                </a:cubicBezTo>
                <a:lnTo>
                  <a:pt x="266143" y="879591"/>
                </a:lnTo>
                <a:lnTo>
                  <a:pt x="265667" y="880050"/>
                </a:lnTo>
                <a:close/>
                <a:moveTo>
                  <a:pt x="257137" y="659150"/>
                </a:moveTo>
                <a:cubicBezTo>
                  <a:pt x="258887" y="658878"/>
                  <a:pt x="260638" y="658606"/>
                  <a:pt x="263577" y="658147"/>
                </a:cubicBezTo>
                <a:cubicBezTo>
                  <a:pt x="259720" y="655343"/>
                  <a:pt x="257987" y="655751"/>
                  <a:pt x="257154" y="659184"/>
                </a:cubicBezTo>
                <a:cubicBezTo>
                  <a:pt x="256797" y="659693"/>
                  <a:pt x="256458" y="660186"/>
                  <a:pt x="257086" y="659269"/>
                </a:cubicBezTo>
                <a:cubicBezTo>
                  <a:pt x="256781" y="660322"/>
                  <a:pt x="256951" y="659744"/>
                  <a:pt x="257137" y="659150"/>
                </a:cubicBezTo>
                <a:close/>
                <a:moveTo>
                  <a:pt x="146704" y="971775"/>
                </a:moveTo>
                <a:cubicBezTo>
                  <a:pt x="148879" y="970432"/>
                  <a:pt x="151054" y="969107"/>
                  <a:pt x="153229" y="967765"/>
                </a:cubicBezTo>
                <a:cubicBezTo>
                  <a:pt x="148998" y="966541"/>
                  <a:pt x="147231" y="968410"/>
                  <a:pt x="146738" y="971809"/>
                </a:cubicBezTo>
                <a:cubicBezTo>
                  <a:pt x="145429" y="972386"/>
                  <a:pt x="144138" y="972981"/>
                  <a:pt x="142830" y="973559"/>
                </a:cubicBezTo>
                <a:cubicBezTo>
                  <a:pt x="143187" y="974052"/>
                  <a:pt x="143543" y="974562"/>
                  <a:pt x="143900" y="975054"/>
                </a:cubicBezTo>
                <a:cubicBezTo>
                  <a:pt x="144834" y="973967"/>
                  <a:pt x="145769" y="972862"/>
                  <a:pt x="146704" y="971775"/>
                </a:cubicBezTo>
                <a:close/>
                <a:moveTo>
                  <a:pt x="1601095" y="1338758"/>
                </a:moveTo>
                <a:cubicBezTo>
                  <a:pt x="1601588" y="1339625"/>
                  <a:pt x="1602063" y="1340474"/>
                  <a:pt x="1602556" y="1341341"/>
                </a:cubicBezTo>
                <a:cubicBezTo>
                  <a:pt x="1602845" y="1341103"/>
                  <a:pt x="1603134" y="1340848"/>
                  <a:pt x="1603406" y="1340610"/>
                </a:cubicBezTo>
                <a:cubicBezTo>
                  <a:pt x="1602624" y="1339999"/>
                  <a:pt x="1601843" y="1339404"/>
                  <a:pt x="1601061" y="1338792"/>
                </a:cubicBezTo>
                <a:cubicBezTo>
                  <a:pt x="1599702" y="1336685"/>
                  <a:pt x="1599226" y="1333287"/>
                  <a:pt x="1594773" y="1336090"/>
                </a:cubicBezTo>
                <a:cubicBezTo>
                  <a:pt x="1596881" y="1336974"/>
                  <a:pt x="1598987" y="1337875"/>
                  <a:pt x="1601095" y="1338758"/>
                </a:cubicBezTo>
                <a:close/>
                <a:moveTo>
                  <a:pt x="233382" y="895343"/>
                </a:moveTo>
                <a:cubicBezTo>
                  <a:pt x="230561" y="897603"/>
                  <a:pt x="227723" y="899880"/>
                  <a:pt x="224902" y="902140"/>
                </a:cubicBezTo>
                <a:lnTo>
                  <a:pt x="224410" y="902582"/>
                </a:lnTo>
                <a:lnTo>
                  <a:pt x="224868" y="902123"/>
                </a:lnTo>
                <a:cubicBezTo>
                  <a:pt x="227706" y="899863"/>
                  <a:pt x="230527" y="897603"/>
                  <a:pt x="233365" y="895343"/>
                </a:cubicBezTo>
                <a:lnTo>
                  <a:pt x="233823" y="894884"/>
                </a:lnTo>
                <a:lnTo>
                  <a:pt x="233382" y="895343"/>
                </a:lnTo>
                <a:close/>
                <a:moveTo>
                  <a:pt x="2041112" y="948019"/>
                </a:moveTo>
                <a:cubicBezTo>
                  <a:pt x="2040958" y="947917"/>
                  <a:pt x="2040788" y="947815"/>
                  <a:pt x="2040636" y="947697"/>
                </a:cubicBezTo>
                <a:cubicBezTo>
                  <a:pt x="2040806" y="947799"/>
                  <a:pt x="2040976" y="947883"/>
                  <a:pt x="2041146" y="947985"/>
                </a:cubicBezTo>
                <a:cubicBezTo>
                  <a:pt x="2046073" y="950279"/>
                  <a:pt x="2046073" y="950279"/>
                  <a:pt x="2049829" y="946660"/>
                </a:cubicBezTo>
                <a:cubicBezTo>
                  <a:pt x="2046039" y="947255"/>
                  <a:pt x="2043575" y="947628"/>
                  <a:pt x="2041112" y="948019"/>
                </a:cubicBezTo>
                <a:close/>
                <a:moveTo>
                  <a:pt x="2064901" y="473984"/>
                </a:moveTo>
                <a:cubicBezTo>
                  <a:pt x="2064748" y="473882"/>
                  <a:pt x="2064577" y="473780"/>
                  <a:pt x="2064425" y="473678"/>
                </a:cubicBezTo>
                <a:cubicBezTo>
                  <a:pt x="2064595" y="473780"/>
                  <a:pt x="2064765" y="473865"/>
                  <a:pt x="2064918" y="473967"/>
                </a:cubicBezTo>
                <a:cubicBezTo>
                  <a:pt x="2063813" y="476465"/>
                  <a:pt x="2062250" y="479014"/>
                  <a:pt x="2065767" y="481410"/>
                </a:cubicBezTo>
                <a:cubicBezTo>
                  <a:pt x="2068334" y="478351"/>
                  <a:pt x="2067246" y="476091"/>
                  <a:pt x="2064901" y="473984"/>
                </a:cubicBezTo>
                <a:close/>
                <a:moveTo>
                  <a:pt x="275863" y="1083941"/>
                </a:moveTo>
                <a:cubicBezTo>
                  <a:pt x="272226" y="1084995"/>
                  <a:pt x="268811" y="1086303"/>
                  <a:pt x="268946" y="1091486"/>
                </a:cubicBezTo>
                <a:cubicBezTo>
                  <a:pt x="271241" y="1088954"/>
                  <a:pt x="273535" y="1086439"/>
                  <a:pt x="275829" y="1083907"/>
                </a:cubicBezTo>
                <a:cubicBezTo>
                  <a:pt x="276695" y="1083431"/>
                  <a:pt x="277562" y="1082938"/>
                  <a:pt x="278428" y="1082463"/>
                </a:cubicBezTo>
                <a:cubicBezTo>
                  <a:pt x="278191" y="1082174"/>
                  <a:pt x="277935" y="1081885"/>
                  <a:pt x="277698" y="1081579"/>
                </a:cubicBezTo>
                <a:cubicBezTo>
                  <a:pt x="277086" y="1082378"/>
                  <a:pt x="276474" y="1083159"/>
                  <a:pt x="275863" y="1083941"/>
                </a:cubicBezTo>
                <a:close/>
                <a:moveTo>
                  <a:pt x="258871" y="900441"/>
                </a:moveTo>
                <a:cubicBezTo>
                  <a:pt x="255863" y="900628"/>
                  <a:pt x="252379" y="899897"/>
                  <a:pt x="252311" y="905335"/>
                </a:cubicBezTo>
                <a:cubicBezTo>
                  <a:pt x="254486" y="903703"/>
                  <a:pt x="256661" y="902055"/>
                  <a:pt x="258853" y="900424"/>
                </a:cubicBezTo>
                <a:lnTo>
                  <a:pt x="259329" y="899965"/>
                </a:lnTo>
                <a:lnTo>
                  <a:pt x="258871" y="900441"/>
                </a:lnTo>
                <a:close/>
                <a:moveTo>
                  <a:pt x="868810" y="183449"/>
                </a:moveTo>
                <a:cubicBezTo>
                  <a:pt x="865377" y="183500"/>
                  <a:pt x="861945" y="183568"/>
                  <a:pt x="858512" y="183619"/>
                </a:cubicBezTo>
                <a:cubicBezTo>
                  <a:pt x="862489" y="187952"/>
                  <a:pt x="865565" y="185165"/>
                  <a:pt x="868810" y="183449"/>
                </a:cubicBezTo>
                <a:cubicBezTo>
                  <a:pt x="869813" y="183228"/>
                  <a:pt x="870832" y="183024"/>
                  <a:pt x="871852" y="182837"/>
                </a:cubicBezTo>
                <a:cubicBezTo>
                  <a:pt x="871716" y="182481"/>
                  <a:pt x="871563" y="182107"/>
                  <a:pt x="871427" y="181750"/>
                </a:cubicBezTo>
                <a:cubicBezTo>
                  <a:pt x="870561" y="182311"/>
                  <a:pt x="869677" y="182872"/>
                  <a:pt x="868810" y="183449"/>
                </a:cubicBezTo>
                <a:close/>
                <a:moveTo>
                  <a:pt x="673416" y="237808"/>
                </a:moveTo>
                <a:cubicBezTo>
                  <a:pt x="675658" y="237332"/>
                  <a:pt x="677153" y="236210"/>
                  <a:pt x="676032" y="233746"/>
                </a:cubicBezTo>
                <a:cubicBezTo>
                  <a:pt x="675658" y="232948"/>
                  <a:pt x="674401" y="232540"/>
                  <a:pt x="673552" y="231945"/>
                </a:cubicBezTo>
                <a:cubicBezTo>
                  <a:pt x="672939" y="233339"/>
                  <a:pt x="672345" y="234732"/>
                  <a:pt x="671733" y="236125"/>
                </a:cubicBezTo>
                <a:cubicBezTo>
                  <a:pt x="671428" y="236805"/>
                  <a:pt x="671121" y="237468"/>
                  <a:pt x="670815" y="238148"/>
                </a:cubicBezTo>
                <a:cubicBezTo>
                  <a:pt x="671682" y="238029"/>
                  <a:pt x="672548" y="237910"/>
                  <a:pt x="673416" y="237808"/>
                </a:cubicBezTo>
                <a:close/>
                <a:moveTo>
                  <a:pt x="1359838" y="1537552"/>
                </a:moveTo>
                <a:cubicBezTo>
                  <a:pt x="1360024" y="1538146"/>
                  <a:pt x="1360211" y="1538758"/>
                  <a:pt x="1359872" y="1537670"/>
                </a:cubicBezTo>
                <a:cubicBezTo>
                  <a:pt x="1360517" y="1538588"/>
                  <a:pt x="1360161" y="1538078"/>
                  <a:pt x="1359804" y="1537569"/>
                </a:cubicBezTo>
                <a:cubicBezTo>
                  <a:pt x="1359243" y="1533456"/>
                  <a:pt x="1358665" y="1529344"/>
                  <a:pt x="1358105" y="1525232"/>
                </a:cubicBezTo>
                <a:cubicBezTo>
                  <a:pt x="1356235" y="1529803"/>
                  <a:pt x="1356083" y="1534034"/>
                  <a:pt x="1359838" y="1537552"/>
                </a:cubicBezTo>
                <a:close/>
                <a:moveTo>
                  <a:pt x="763457" y="88309"/>
                </a:moveTo>
                <a:cubicBezTo>
                  <a:pt x="763271" y="87714"/>
                  <a:pt x="763067" y="87103"/>
                  <a:pt x="763423" y="88207"/>
                </a:cubicBezTo>
                <a:cubicBezTo>
                  <a:pt x="762761" y="87273"/>
                  <a:pt x="763118" y="87782"/>
                  <a:pt x="763475" y="88292"/>
                </a:cubicBezTo>
                <a:cubicBezTo>
                  <a:pt x="764052" y="92404"/>
                  <a:pt x="764630" y="96516"/>
                  <a:pt x="765208" y="100646"/>
                </a:cubicBezTo>
                <a:cubicBezTo>
                  <a:pt x="766941" y="96092"/>
                  <a:pt x="767281" y="91810"/>
                  <a:pt x="763457" y="88309"/>
                </a:cubicBezTo>
                <a:close/>
                <a:moveTo>
                  <a:pt x="255472" y="817195"/>
                </a:moveTo>
                <a:cubicBezTo>
                  <a:pt x="251207" y="817212"/>
                  <a:pt x="248828" y="819710"/>
                  <a:pt x="246228" y="823771"/>
                </a:cubicBezTo>
                <a:cubicBezTo>
                  <a:pt x="251513" y="823279"/>
                  <a:pt x="253433" y="820169"/>
                  <a:pt x="255455" y="817179"/>
                </a:cubicBezTo>
                <a:cubicBezTo>
                  <a:pt x="256627" y="815717"/>
                  <a:pt x="257800" y="814256"/>
                  <a:pt x="258973" y="812794"/>
                </a:cubicBezTo>
                <a:cubicBezTo>
                  <a:pt x="258446" y="812506"/>
                  <a:pt x="257935" y="812217"/>
                  <a:pt x="257409" y="811928"/>
                </a:cubicBezTo>
                <a:cubicBezTo>
                  <a:pt x="256763" y="813678"/>
                  <a:pt x="256118" y="815428"/>
                  <a:pt x="255472" y="817195"/>
                </a:cubicBezTo>
                <a:close/>
                <a:moveTo>
                  <a:pt x="274164" y="849481"/>
                </a:moveTo>
                <a:cubicBezTo>
                  <a:pt x="271547" y="852081"/>
                  <a:pt x="270357" y="855122"/>
                  <a:pt x="270510" y="859778"/>
                </a:cubicBezTo>
                <a:cubicBezTo>
                  <a:pt x="272940" y="858062"/>
                  <a:pt x="274486" y="856991"/>
                  <a:pt x="275829" y="856040"/>
                </a:cubicBezTo>
                <a:cubicBezTo>
                  <a:pt x="275200" y="853593"/>
                  <a:pt x="274657" y="851520"/>
                  <a:pt x="274130" y="849447"/>
                </a:cubicBezTo>
                <a:lnTo>
                  <a:pt x="274622" y="849005"/>
                </a:lnTo>
                <a:lnTo>
                  <a:pt x="274164" y="849481"/>
                </a:lnTo>
                <a:close/>
                <a:moveTo>
                  <a:pt x="243543" y="781478"/>
                </a:moveTo>
                <a:cubicBezTo>
                  <a:pt x="245225" y="780492"/>
                  <a:pt x="247247" y="779829"/>
                  <a:pt x="248539" y="778453"/>
                </a:cubicBezTo>
                <a:cubicBezTo>
                  <a:pt x="250663" y="776193"/>
                  <a:pt x="249525" y="774647"/>
                  <a:pt x="246160" y="773389"/>
                </a:cubicBezTo>
                <a:cubicBezTo>
                  <a:pt x="245209" y="776346"/>
                  <a:pt x="244393" y="778912"/>
                  <a:pt x="243577" y="781495"/>
                </a:cubicBezTo>
                <a:cubicBezTo>
                  <a:pt x="241759" y="782837"/>
                  <a:pt x="239041" y="783652"/>
                  <a:pt x="241147" y="787272"/>
                </a:cubicBezTo>
                <a:cubicBezTo>
                  <a:pt x="241946" y="785352"/>
                  <a:pt x="242744" y="783415"/>
                  <a:pt x="243543" y="781478"/>
                </a:cubicBezTo>
                <a:close/>
                <a:moveTo>
                  <a:pt x="1726804" y="1418639"/>
                </a:moveTo>
                <a:cubicBezTo>
                  <a:pt x="1728299" y="1420321"/>
                  <a:pt x="1729540" y="1422377"/>
                  <a:pt x="1731341" y="1423618"/>
                </a:cubicBezTo>
                <a:cubicBezTo>
                  <a:pt x="1733635" y="1425198"/>
                  <a:pt x="1735300" y="1424145"/>
                  <a:pt x="1736184" y="1421256"/>
                </a:cubicBezTo>
                <a:cubicBezTo>
                  <a:pt x="1732768" y="1420287"/>
                  <a:pt x="1729794" y="1419455"/>
                  <a:pt x="1726804" y="1418639"/>
                </a:cubicBezTo>
                <a:close/>
                <a:moveTo>
                  <a:pt x="155234" y="944587"/>
                </a:moveTo>
                <a:cubicBezTo>
                  <a:pt x="155421" y="945182"/>
                  <a:pt x="155608" y="945759"/>
                  <a:pt x="155268" y="944706"/>
                </a:cubicBezTo>
                <a:cubicBezTo>
                  <a:pt x="155913" y="945606"/>
                  <a:pt x="155557" y="945097"/>
                  <a:pt x="155200" y="944604"/>
                </a:cubicBezTo>
                <a:cubicBezTo>
                  <a:pt x="157205" y="943007"/>
                  <a:pt x="159211" y="941409"/>
                  <a:pt x="161199" y="939812"/>
                </a:cubicBezTo>
                <a:cubicBezTo>
                  <a:pt x="161011" y="939489"/>
                  <a:pt x="160808" y="939149"/>
                  <a:pt x="160620" y="938827"/>
                </a:cubicBezTo>
                <a:cubicBezTo>
                  <a:pt x="157868" y="939387"/>
                  <a:pt x="155132" y="939948"/>
                  <a:pt x="151071" y="940781"/>
                </a:cubicBezTo>
                <a:cubicBezTo>
                  <a:pt x="153280" y="942803"/>
                  <a:pt x="154248" y="943703"/>
                  <a:pt x="155234" y="944587"/>
                </a:cubicBezTo>
                <a:close/>
                <a:moveTo>
                  <a:pt x="129711" y="992166"/>
                </a:moveTo>
                <a:cubicBezTo>
                  <a:pt x="134028" y="990007"/>
                  <a:pt x="138616" y="988087"/>
                  <a:pt x="138225" y="981987"/>
                </a:cubicBezTo>
                <a:cubicBezTo>
                  <a:pt x="138820" y="981800"/>
                  <a:pt x="139414" y="981596"/>
                  <a:pt x="138208" y="981987"/>
                </a:cubicBezTo>
                <a:cubicBezTo>
                  <a:pt x="139261" y="981273"/>
                  <a:pt x="138734" y="981630"/>
                  <a:pt x="138225" y="981970"/>
                </a:cubicBezTo>
                <a:cubicBezTo>
                  <a:pt x="134656" y="984757"/>
                  <a:pt x="130680" y="987204"/>
                  <a:pt x="129745" y="992183"/>
                </a:cubicBezTo>
                <a:cubicBezTo>
                  <a:pt x="129049" y="992879"/>
                  <a:pt x="128369" y="993593"/>
                  <a:pt x="127673" y="994290"/>
                </a:cubicBezTo>
                <a:cubicBezTo>
                  <a:pt x="128012" y="994493"/>
                  <a:pt x="128352" y="994697"/>
                  <a:pt x="128692" y="994901"/>
                </a:cubicBezTo>
                <a:cubicBezTo>
                  <a:pt x="129049" y="993984"/>
                  <a:pt x="129372" y="993066"/>
                  <a:pt x="129711" y="992166"/>
                </a:cubicBezTo>
                <a:close/>
                <a:moveTo>
                  <a:pt x="173891" y="769583"/>
                </a:moveTo>
                <a:cubicBezTo>
                  <a:pt x="175489" y="769243"/>
                  <a:pt x="177290" y="769243"/>
                  <a:pt x="178582" y="768427"/>
                </a:cubicBezTo>
                <a:cubicBezTo>
                  <a:pt x="179363" y="767935"/>
                  <a:pt x="179346" y="766167"/>
                  <a:pt x="179669" y="764961"/>
                </a:cubicBezTo>
                <a:cubicBezTo>
                  <a:pt x="178446" y="764774"/>
                  <a:pt x="177087" y="764145"/>
                  <a:pt x="176016" y="764468"/>
                </a:cubicBezTo>
                <a:cubicBezTo>
                  <a:pt x="173416" y="765216"/>
                  <a:pt x="172685" y="767102"/>
                  <a:pt x="173909" y="769617"/>
                </a:cubicBezTo>
                <a:cubicBezTo>
                  <a:pt x="173314" y="769821"/>
                  <a:pt x="172702" y="770008"/>
                  <a:pt x="173773" y="769668"/>
                </a:cubicBezTo>
                <a:cubicBezTo>
                  <a:pt x="172872" y="770331"/>
                  <a:pt x="173382" y="769957"/>
                  <a:pt x="173891" y="769583"/>
                </a:cubicBezTo>
                <a:close/>
                <a:moveTo>
                  <a:pt x="218089" y="772981"/>
                </a:moveTo>
                <a:cubicBezTo>
                  <a:pt x="218293" y="773576"/>
                  <a:pt x="218496" y="774171"/>
                  <a:pt x="218140" y="773117"/>
                </a:cubicBezTo>
                <a:cubicBezTo>
                  <a:pt x="218802" y="774018"/>
                  <a:pt x="218428" y="773508"/>
                  <a:pt x="218055" y="773015"/>
                </a:cubicBezTo>
                <a:cubicBezTo>
                  <a:pt x="218955" y="771214"/>
                  <a:pt x="219856" y="769396"/>
                  <a:pt x="220756" y="767595"/>
                </a:cubicBezTo>
                <a:cubicBezTo>
                  <a:pt x="220383" y="767272"/>
                  <a:pt x="220009" y="766949"/>
                  <a:pt x="219635" y="766626"/>
                </a:cubicBezTo>
                <a:cubicBezTo>
                  <a:pt x="216815" y="768240"/>
                  <a:pt x="213994" y="769872"/>
                  <a:pt x="211156" y="771486"/>
                </a:cubicBezTo>
                <a:cubicBezTo>
                  <a:pt x="211377" y="771996"/>
                  <a:pt x="211597" y="772489"/>
                  <a:pt x="211801" y="772998"/>
                </a:cubicBezTo>
                <a:cubicBezTo>
                  <a:pt x="213909" y="772981"/>
                  <a:pt x="215999" y="772981"/>
                  <a:pt x="218089" y="772981"/>
                </a:cubicBezTo>
                <a:close/>
                <a:moveTo>
                  <a:pt x="180706" y="1041460"/>
                </a:moveTo>
                <a:cubicBezTo>
                  <a:pt x="179109" y="1043346"/>
                  <a:pt x="177494" y="1045216"/>
                  <a:pt x="175897" y="1047119"/>
                </a:cubicBezTo>
                <a:cubicBezTo>
                  <a:pt x="174520" y="1048767"/>
                  <a:pt x="173178" y="1050449"/>
                  <a:pt x="170612" y="1053593"/>
                </a:cubicBezTo>
                <a:cubicBezTo>
                  <a:pt x="180400" y="1049226"/>
                  <a:pt x="180400" y="1049226"/>
                  <a:pt x="180688" y="1041443"/>
                </a:cubicBezTo>
                <a:cubicBezTo>
                  <a:pt x="182524" y="1041019"/>
                  <a:pt x="184359" y="1040594"/>
                  <a:pt x="186194" y="1040152"/>
                </a:cubicBezTo>
                <a:cubicBezTo>
                  <a:pt x="185974" y="1039574"/>
                  <a:pt x="185770" y="1039013"/>
                  <a:pt x="185549" y="1038436"/>
                </a:cubicBezTo>
                <a:cubicBezTo>
                  <a:pt x="183934" y="1039438"/>
                  <a:pt x="182320" y="1040458"/>
                  <a:pt x="180706" y="1041460"/>
                </a:cubicBezTo>
                <a:close/>
                <a:moveTo>
                  <a:pt x="189185" y="835853"/>
                </a:moveTo>
                <a:cubicBezTo>
                  <a:pt x="192600" y="836346"/>
                  <a:pt x="196033" y="836856"/>
                  <a:pt x="199448" y="837348"/>
                </a:cubicBezTo>
                <a:cubicBezTo>
                  <a:pt x="199669" y="836890"/>
                  <a:pt x="199873" y="836448"/>
                  <a:pt x="200094" y="835989"/>
                </a:cubicBezTo>
                <a:cubicBezTo>
                  <a:pt x="198225" y="834256"/>
                  <a:pt x="196356" y="832522"/>
                  <a:pt x="194028" y="830381"/>
                </a:cubicBezTo>
                <a:cubicBezTo>
                  <a:pt x="192040" y="832641"/>
                  <a:pt x="190612" y="834256"/>
                  <a:pt x="189202" y="835870"/>
                </a:cubicBezTo>
                <a:cubicBezTo>
                  <a:pt x="186517" y="838045"/>
                  <a:pt x="183850" y="840203"/>
                  <a:pt x="180162" y="843194"/>
                </a:cubicBezTo>
                <a:cubicBezTo>
                  <a:pt x="188233" y="843584"/>
                  <a:pt x="188233" y="843584"/>
                  <a:pt x="189185" y="835853"/>
                </a:cubicBezTo>
                <a:close/>
                <a:moveTo>
                  <a:pt x="2143066" y="740713"/>
                </a:moveTo>
                <a:cubicBezTo>
                  <a:pt x="2148027" y="740645"/>
                  <a:pt x="2153295" y="741495"/>
                  <a:pt x="2156812" y="736363"/>
                </a:cubicBezTo>
                <a:cubicBezTo>
                  <a:pt x="2154756" y="734681"/>
                  <a:pt x="2152972" y="733236"/>
                  <a:pt x="2150304" y="735700"/>
                </a:cubicBezTo>
                <a:cubicBezTo>
                  <a:pt x="2148164" y="737671"/>
                  <a:pt x="2145513" y="739082"/>
                  <a:pt x="2143082" y="740747"/>
                </a:cubicBezTo>
                <a:cubicBezTo>
                  <a:pt x="2142980" y="740900"/>
                  <a:pt x="2142878" y="741070"/>
                  <a:pt x="2142776" y="741223"/>
                </a:cubicBezTo>
                <a:cubicBezTo>
                  <a:pt x="2142862" y="741036"/>
                  <a:pt x="2142964" y="740883"/>
                  <a:pt x="2143066" y="740713"/>
                </a:cubicBezTo>
                <a:close/>
                <a:moveTo>
                  <a:pt x="92328" y="863024"/>
                </a:moveTo>
                <a:cubicBezTo>
                  <a:pt x="96628" y="863584"/>
                  <a:pt x="100706" y="869175"/>
                  <a:pt x="104902" y="864213"/>
                </a:cubicBezTo>
                <a:cubicBezTo>
                  <a:pt x="101147" y="862514"/>
                  <a:pt x="97324" y="860781"/>
                  <a:pt x="93076" y="858861"/>
                </a:cubicBezTo>
                <a:cubicBezTo>
                  <a:pt x="92805" y="860407"/>
                  <a:pt x="92583" y="861732"/>
                  <a:pt x="92346" y="863041"/>
                </a:cubicBezTo>
                <a:cubicBezTo>
                  <a:pt x="89729" y="864604"/>
                  <a:pt x="87384" y="866320"/>
                  <a:pt x="87825" y="870500"/>
                </a:cubicBezTo>
                <a:cubicBezTo>
                  <a:pt x="91767" y="868954"/>
                  <a:pt x="92244" y="866099"/>
                  <a:pt x="92328" y="863024"/>
                </a:cubicBezTo>
                <a:close/>
                <a:moveTo>
                  <a:pt x="209575" y="908920"/>
                </a:moveTo>
                <a:cubicBezTo>
                  <a:pt x="216883" y="905471"/>
                  <a:pt x="218310" y="903771"/>
                  <a:pt x="218394" y="898300"/>
                </a:cubicBezTo>
                <a:cubicBezTo>
                  <a:pt x="214470" y="901137"/>
                  <a:pt x="210170" y="903465"/>
                  <a:pt x="209575" y="908920"/>
                </a:cubicBezTo>
                <a:cubicBezTo>
                  <a:pt x="208980" y="909124"/>
                  <a:pt x="208386" y="909311"/>
                  <a:pt x="209541" y="908954"/>
                </a:cubicBezTo>
                <a:cubicBezTo>
                  <a:pt x="208556" y="909651"/>
                  <a:pt x="209066" y="909277"/>
                  <a:pt x="209575" y="908920"/>
                </a:cubicBezTo>
                <a:close/>
                <a:moveTo>
                  <a:pt x="1303763" y="1483193"/>
                </a:moveTo>
                <a:cubicBezTo>
                  <a:pt x="1304375" y="1484009"/>
                  <a:pt x="1305004" y="1484807"/>
                  <a:pt x="1305615" y="1485623"/>
                </a:cubicBezTo>
                <a:cubicBezTo>
                  <a:pt x="1305803" y="1485436"/>
                  <a:pt x="1305989" y="1485249"/>
                  <a:pt x="1306176" y="1485062"/>
                </a:cubicBezTo>
                <a:cubicBezTo>
                  <a:pt x="1305360" y="1484433"/>
                  <a:pt x="1304561" y="1483822"/>
                  <a:pt x="1303763" y="1483193"/>
                </a:cubicBezTo>
                <a:cubicBezTo>
                  <a:pt x="1299888" y="1474306"/>
                  <a:pt x="1298665" y="1473439"/>
                  <a:pt x="1291851" y="1474731"/>
                </a:cubicBezTo>
                <a:cubicBezTo>
                  <a:pt x="1291698" y="1474629"/>
                  <a:pt x="1291546" y="1474527"/>
                  <a:pt x="1291376" y="1474425"/>
                </a:cubicBezTo>
                <a:cubicBezTo>
                  <a:pt x="1291546" y="1474510"/>
                  <a:pt x="1291716" y="1474612"/>
                  <a:pt x="1291868" y="1474697"/>
                </a:cubicBezTo>
                <a:cubicBezTo>
                  <a:pt x="1295046" y="1478639"/>
                  <a:pt x="1298631" y="1481987"/>
                  <a:pt x="1303763" y="1483193"/>
                </a:cubicBezTo>
                <a:close/>
                <a:moveTo>
                  <a:pt x="2097203" y="876635"/>
                </a:moveTo>
                <a:cubicBezTo>
                  <a:pt x="2097356" y="876737"/>
                  <a:pt x="2097509" y="876839"/>
                  <a:pt x="2097662" y="876940"/>
                </a:cubicBezTo>
                <a:cubicBezTo>
                  <a:pt x="2097492" y="876856"/>
                  <a:pt x="2097339" y="876754"/>
                  <a:pt x="2097169" y="876668"/>
                </a:cubicBezTo>
                <a:cubicBezTo>
                  <a:pt x="2093057" y="873423"/>
                  <a:pt x="2088384" y="871554"/>
                  <a:pt x="2082743" y="870177"/>
                </a:cubicBezTo>
                <a:cubicBezTo>
                  <a:pt x="2083116" y="874799"/>
                  <a:pt x="2085581" y="876108"/>
                  <a:pt x="2088826" y="876380"/>
                </a:cubicBezTo>
                <a:cubicBezTo>
                  <a:pt x="2091613" y="876601"/>
                  <a:pt x="2094416" y="876550"/>
                  <a:pt x="2097203" y="876635"/>
                </a:cubicBezTo>
                <a:close/>
                <a:moveTo>
                  <a:pt x="216390" y="846048"/>
                </a:moveTo>
                <a:cubicBezTo>
                  <a:pt x="215999" y="848359"/>
                  <a:pt x="215608" y="850687"/>
                  <a:pt x="214945" y="854562"/>
                </a:cubicBezTo>
                <a:cubicBezTo>
                  <a:pt x="219176" y="850874"/>
                  <a:pt x="222133" y="848308"/>
                  <a:pt x="225633" y="845267"/>
                </a:cubicBezTo>
                <a:cubicBezTo>
                  <a:pt x="221861" y="845607"/>
                  <a:pt x="219109" y="845845"/>
                  <a:pt x="216356" y="846099"/>
                </a:cubicBezTo>
                <a:cubicBezTo>
                  <a:pt x="217290" y="842922"/>
                  <a:pt x="218225" y="839744"/>
                  <a:pt x="219244" y="836261"/>
                </a:cubicBezTo>
                <a:cubicBezTo>
                  <a:pt x="214232" y="837195"/>
                  <a:pt x="211904" y="841188"/>
                  <a:pt x="208607" y="846065"/>
                </a:cubicBezTo>
                <a:cubicBezTo>
                  <a:pt x="212006" y="846048"/>
                  <a:pt x="214198" y="846048"/>
                  <a:pt x="216390" y="846048"/>
                </a:cubicBezTo>
                <a:close/>
                <a:moveTo>
                  <a:pt x="856915" y="198742"/>
                </a:moveTo>
                <a:cubicBezTo>
                  <a:pt x="850799" y="199099"/>
                  <a:pt x="843934" y="196924"/>
                  <a:pt x="838241" y="205199"/>
                </a:cubicBezTo>
                <a:cubicBezTo>
                  <a:pt x="843169" y="203517"/>
                  <a:pt x="846415" y="202396"/>
                  <a:pt x="849728" y="201274"/>
                </a:cubicBezTo>
                <a:cubicBezTo>
                  <a:pt x="850543" y="202617"/>
                  <a:pt x="851206" y="203721"/>
                  <a:pt x="851954" y="204962"/>
                </a:cubicBezTo>
                <a:cubicBezTo>
                  <a:pt x="853126" y="203942"/>
                  <a:pt x="854163" y="203024"/>
                  <a:pt x="855199" y="202124"/>
                </a:cubicBezTo>
                <a:cubicBezTo>
                  <a:pt x="858207" y="204520"/>
                  <a:pt x="861079" y="203993"/>
                  <a:pt x="865768" y="201206"/>
                </a:cubicBezTo>
                <a:cubicBezTo>
                  <a:pt x="860977" y="201631"/>
                  <a:pt x="858071" y="201886"/>
                  <a:pt x="855165" y="202158"/>
                </a:cubicBezTo>
                <a:cubicBezTo>
                  <a:pt x="855726" y="201019"/>
                  <a:pt x="856304" y="199864"/>
                  <a:pt x="856865" y="198725"/>
                </a:cubicBezTo>
                <a:cubicBezTo>
                  <a:pt x="858377" y="198538"/>
                  <a:pt x="859872" y="198352"/>
                  <a:pt x="861367" y="198165"/>
                </a:cubicBezTo>
                <a:cubicBezTo>
                  <a:pt x="861283" y="197808"/>
                  <a:pt x="861197" y="197468"/>
                  <a:pt x="861113" y="197111"/>
                </a:cubicBezTo>
                <a:cubicBezTo>
                  <a:pt x="859736" y="197655"/>
                  <a:pt x="858326" y="198199"/>
                  <a:pt x="856915" y="198742"/>
                </a:cubicBezTo>
                <a:close/>
                <a:moveTo>
                  <a:pt x="231665" y="888529"/>
                </a:moveTo>
                <a:cubicBezTo>
                  <a:pt x="236474" y="889328"/>
                  <a:pt x="241300" y="890109"/>
                  <a:pt x="246398" y="890959"/>
                </a:cubicBezTo>
                <a:cubicBezTo>
                  <a:pt x="246993" y="882854"/>
                  <a:pt x="238174" y="887867"/>
                  <a:pt x="237273" y="881851"/>
                </a:cubicBezTo>
                <a:cubicBezTo>
                  <a:pt x="234843" y="884757"/>
                  <a:pt x="233263" y="886660"/>
                  <a:pt x="231683" y="888546"/>
                </a:cubicBezTo>
                <a:cubicBezTo>
                  <a:pt x="231088" y="888750"/>
                  <a:pt x="230476" y="888954"/>
                  <a:pt x="231615" y="888563"/>
                </a:cubicBezTo>
                <a:cubicBezTo>
                  <a:pt x="230663" y="889277"/>
                  <a:pt x="231156" y="888903"/>
                  <a:pt x="231665" y="888529"/>
                </a:cubicBezTo>
                <a:close/>
                <a:moveTo>
                  <a:pt x="1281673" y="1415258"/>
                </a:moveTo>
                <a:cubicBezTo>
                  <a:pt x="1277119" y="1413032"/>
                  <a:pt x="1271087" y="1413745"/>
                  <a:pt x="1268062" y="1408444"/>
                </a:cubicBezTo>
                <a:cubicBezTo>
                  <a:pt x="1269949" y="1408682"/>
                  <a:pt x="1271818" y="1408920"/>
                  <a:pt x="1273704" y="1409157"/>
                </a:cubicBezTo>
                <a:cubicBezTo>
                  <a:pt x="1273602" y="1408410"/>
                  <a:pt x="1273500" y="1407662"/>
                  <a:pt x="1273415" y="1406931"/>
                </a:cubicBezTo>
                <a:cubicBezTo>
                  <a:pt x="1271630" y="1407441"/>
                  <a:pt x="1269863" y="1407951"/>
                  <a:pt x="1268079" y="1408461"/>
                </a:cubicBezTo>
                <a:cubicBezTo>
                  <a:pt x="1264239" y="1408461"/>
                  <a:pt x="1260399" y="1408461"/>
                  <a:pt x="1256491" y="1408461"/>
                </a:cubicBezTo>
                <a:cubicBezTo>
                  <a:pt x="1260687" y="1410500"/>
                  <a:pt x="1264341" y="1412828"/>
                  <a:pt x="1268334" y="1414051"/>
                </a:cubicBezTo>
                <a:cubicBezTo>
                  <a:pt x="1272582" y="1415360"/>
                  <a:pt x="1276898" y="1418605"/>
                  <a:pt x="1281639" y="1415241"/>
                </a:cubicBezTo>
                <a:lnTo>
                  <a:pt x="1282132" y="1414782"/>
                </a:lnTo>
                <a:lnTo>
                  <a:pt x="1281673" y="1415258"/>
                </a:lnTo>
                <a:close/>
                <a:moveTo>
                  <a:pt x="1837238" y="1248716"/>
                </a:moveTo>
                <a:cubicBezTo>
                  <a:pt x="1838121" y="1247696"/>
                  <a:pt x="1839854" y="1246575"/>
                  <a:pt x="1839753" y="1245657"/>
                </a:cubicBezTo>
                <a:cubicBezTo>
                  <a:pt x="1838784" y="1237535"/>
                  <a:pt x="1837509" y="1229463"/>
                  <a:pt x="1836303" y="1221375"/>
                </a:cubicBezTo>
                <a:cubicBezTo>
                  <a:pt x="1835708" y="1221443"/>
                  <a:pt x="1835114" y="1221511"/>
                  <a:pt x="1834519" y="1221596"/>
                </a:cubicBezTo>
                <a:cubicBezTo>
                  <a:pt x="1835436" y="1230653"/>
                  <a:pt x="1836354" y="1239693"/>
                  <a:pt x="1837271" y="1248750"/>
                </a:cubicBezTo>
                <a:lnTo>
                  <a:pt x="1836813" y="1249209"/>
                </a:lnTo>
                <a:cubicBezTo>
                  <a:pt x="1836796" y="1249209"/>
                  <a:pt x="1837238" y="1248716"/>
                  <a:pt x="1837238" y="1248716"/>
                </a:cubicBezTo>
                <a:close/>
                <a:moveTo>
                  <a:pt x="486738" y="335837"/>
                </a:moveTo>
                <a:cubicBezTo>
                  <a:pt x="481827" y="331520"/>
                  <a:pt x="477918" y="326321"/>
                  <a:pt x="470238" y="328904"/>
                </a:cubicBezTo>
                <a:cubicBezTo>
                  <a:pt x="473535" y="332302"/>
                  <a:pt x="476440" y="335310"/>
                  <a:pt x="480212" y="339184"/>
                </a:cubicBezTo>
                <a:cubicBezTo>
                  <a:pt x="481674" y="338436"/>
                  <a:pt x="484036" y="337213"/>
                  <a:pt x="486228" y="334409"/>
                </a:cubicBezTo>
                <a:cubicBezTo>
                  <a:pt x="486398" y="334579"/>
                  <a:pt x="486568" y="334749"/>
                  <a:pt x="486755" y="334919"/>
                </a:cubicBezTo>
                <a:cubicBezTo>
                  <a:pt x="487536" y="334256"/>
                  <a:pt x="488318" y="333610"/>
                  <a:pt x="489099" y="332948"/>
                </a:cubicBezTo>
                <a:cubicBezTo>
                  <a:pt x="488794" y="332642"/>
                  <a:pt x="488488" y="332336"/>
                  <a:pt x="488182" y="332047"/>
                </a:cubicBezTo>
                <a:cubicBezTo>
                  <a:pt x="487536" y="332846"/>
                  <a:pt x="486891" y="333627"/>
                  <a:pt x="486738" y="335837"/>
                </a:cubicBezTo>
                <a:close/>
                <a:moveTo>
                  <a:pt x="1172922" y="1335394"/>
                </a:moveTo>
                <a:cubicBezTo>
                  <a:pt x="1172413" y="1335020"/>
                  <a:pt x="1171902" y="1334663"/>
                  <a:pt x="1172838" y="1335343"/>
                </a:cubicBezTo>
                <a:cubicBezTo>
                  <a:pt x="1171732" y="1334986"/>
                  <a:pt x="1172327" y="1335173"/>
                  <a:pt x="1172939" y="1335377"/>
                </a:cubicBezTo>
                <a:cubicBezTo>
                  <a:pt x="1172039" y="1337348"/>
                  <a:pt x="1171138" y="1339319"/>
                  <a:pt x="1170187" y="1341426"/>
                </a:cubicBezTo>
                <a:cubicBezTo>
                  <a:pt x="1173211" y="1345096"/>
                  <a:pt x="1176116" y="1348631"/>
                  <a:pt x="1179940" y="1353287"/>
                </a:cubicBezTo>
                <a:cubicBezTo>
                  <a:pt x="1180909" y="1350245"/>
                  <a:pt x="1182081" y="1348580"/>
                  <a:pt x="1181673" y="1347475"/>
                </a:cubicBezTo>
                <a:cubicBezTo>
                  <a:pt x="1180501" y="1344111"/>
                  <a:pt x="1178937" y="1340831"/>
                  <a:pt x="1177052" y="1337824"/>
                </a:cubicBezTo>
                <a:cubicBezTo>
                  <a:pt x="1176321" y="1336600"/>
                  <a:pt x="1174333" y="1336175"/>
                  <a:pt x="1172922" y="1335394"/>
                </a:cubicBezTo>
                <a:close/>
                <a:moveTo>
                  <a:pt x="257137" y="844349"/>
                </a:moveTo>
                <a:cubicBezTo>
                  <a:pt x="259380" y="844315"/>
                  <a:pt x="261624" y="844315"/>
                  <a:pt x="263849" y="844264"/>
                </a:cubicBezTo>
                <a:cubicBezTo>
                  <a:pt x="271767" y="844077"/>
                  <a:pt x="275675" y="840781"/>
                  <a:pt x="278292" y="831503"/>
                </a:cubicBezTo>
                <a:cubicBezTo>
                  <a:pt x="275200" y="833695"/>
                  <a:pt x="272753" y="836771"/>
                  <a:pt x="269966" y="837093"/>
                </a:cubicBezTo>
                <a:cubicBezTo>
                  <a:pt x="264393" y="837756"/>
                  <a:pt x="261063" y="841342"/>
                  <a:pt x="257154" y="844383"/>
                </a:cubicBezTo>
                <a:cubicBezTo>
                  <a:pt x="257052" y="844536"/>
                  <a:pt x="256951" y="844689"/>
                  <a:pt x="256849" y="844859"/>
                </a:cubicBezTo>
                <a:cubicBezTo>
                  <a:pt x="256967" y="844672"/>
                  <a:pt x="257052" y="844519"/>
                  <a:pt x="257137" y="844349"/>
                </a:cubicBezTo>
                <a:close/>
                <a:moveTo>
                  <a:pt x="151819" y="834171"/>
                </a:moveTo>
                <a:cubicBezTo>
                  <a:pt x="144495" y="836652"/>
                  <a:pt x="140858" y="843245"/>
                  <a:pt x="136169" y="847629"/>
                </a:cubicBezTo>
                <a:cubicBezTo>
                  <a:pt x="136849" y="851826"/>
                  <a:pt x="137392" y="855139"/>
                  <a:pt x="137970" y="858708"/>
                </a:cubicBezTo>
                <a:cubicBezTo>
                  <a:pt x="142201" y="857807"/>
                  <a:pt x="143135" y="855683"/>
                  <a:pt x="141385" y="852573"/>
                </a:cubicBezTo>
                <a:cubicBezTo>
                  <a:pt x="139109" y="848563"/>
                  <a:pt x="141606" y="844927"/>
                  <a:pt x="144172" y="844094"/>
                </a:cubicBezTo>
                <a:cubicBezTo>
                  <a:pt x="149507" y="842361"/>
                  <a:pt x="150204" y="838147"/>
                  <a:pt x="151801" y="834154"/>
                </a:cubicBezTo>
                <a:cubicBezTo>
                  <a:pt x="152362" y="833593"/>
                  <a:pt x="152940" y="833015"/>
                  <a:pt x="153501" y="832455"/>
                </a:cubicBezTo>
                <a:cubicBezTo>
                  <a:pt x="154062" y="832556"/>
                  <a:pt x="154622" y="832641"/>
                  <a:pt x="155166" y="832777"/>
                </a:cubicBezTo>
                <a:cubicBezTo>
                  <a:pt x="157834" y="833525"/>
                  <a:pt x="160519" y="834969"/>
                  <a:pt x="163153" y="834884"/>
                </a:cubicBezTo>
                <a:cubicBezTo>
                  <a:pt x="167299" y="834749"/>
                  <a:pt x="165804" y="830789"/>
                  <a:pt x="166483" y="828342"/>
                </a:cubicBezTo>
                <a:cubicBezTo>
                  <a:pt x="166551" y="828087"/>
                  <a:pt x="166789" y="827714"/>
                  <a:pt x="166992" y="827697"/>
                </a:cubicBezTo>
                <a:cubicBezTo>
                  <a:pt x="171989" y="827187"/>
                  <a:pt x="173416" y="819659"/>
                  <a:pt x="179839" y="821393"/>
                </a:cubicBezTo>
                <a:cubicBezTo>
                  <a:pt x="181470" y="821834"/>
                  <a:pt x="183798" y="819761"/>
                  <a:pt x="185804" y="818844"/>
                </a:cubicBezTo>
                <a:cubicBezTo>
                  <a:pt x="186313" y="819217"/>
                  <a:pt x="186823" y="819591"/>
                  <a:pt x="185906" y="818929"/>
                </a:cubicBezTo>
                <a:cubicBezTo>
                  <a:pt x="186992" y="819269"/>
                  <a:pt x="186381" y="819082"/>
                  <a:pt x="185770" y="818878"/>
                </a:cubicBezTo>
                <a:cubicBezTo>
                  <a:pt x="188148" y="814273"/>
                  <a:pt x="191428" y="810857"/>
                  <a:pt x="196781" y="809702"/>
                </a:cubicBezTo>
                <a:cubicBezTo>
                  <a:pt x="200586" y="808886"/>
                  <a:pt x="203357" y="805980"/>
                  <a:pt x="206517" y="804128"/>
                </a:cubicBezTo>
                <a:cubicBezTo>
                  <a:pt x="211887" y="800985"/>
                  <a:pt x="215540" y="793967"/>
                  <a:pt x="223832" y="795598"/>
                </a:cubicBezTo>
                <a:cubicBezTo>
                  <a:pt x="225906" y="796006"/>
                  <a:pt x="229134" y="792013"/>
                  <a:pt x="231394" y="789634"/>
                </a:cubicBezTo>
                <a:cubicBezTo>
                  <a:pt x="233246" y="787663"/>
                  <a:pt x="234418" y="785080"/>
                  <a:pt x="236067" y="782514"/>
                </a:cubicBezTo>
                <a:cubicBezTo>
                  <a:pt x="234793" y="780322"/>
                  <a:pt x="233450" y="778045"/>
                  <a:pt x="231529" y="774765"/>
                </a:cubicBezTo>
                <a:cubicBezTo>
                  <a:pt x="227639" y="783075"/>
                  <a:pt x="220264" y="775717"/>
                  <a:pt x="215421" y="779608"/>
                </a:cubicBezTo>
                <a:cubicBezTo>
                  <a:pt x="217851" y="786201"/>
                  <a:pt x="223748" y="779387"/>
                  <a:pt x="226958" y="782752"/>
                </a:cubicBezTo>
                <a:cubicBezTo>
                  <a:pt x="223051" y="785675"/>
                  <a:pt x="219550" y="788275"/>
                  <a:pt x="216050" y="790891"/>
                </a:cubicBezTo>
                <a:cubicBezTo>
                  <a:pt x="211105" y="791061"/>
                  <a:pt x="212719" y="786320"/>
                  <a:pt x="211411" y="783517"/>
                </a:cubicBezTo>
                <a:cubicBezTo>
                  <a:pt x="209916" y="784366"/>
                  <a:pt x="208998" y="785250"/>
                  <a:pt x="207996" y="785386"/>
                </a:cubicBezTo>
                <a:cubicBezTo>
                  <a:pt x="202983" y="786065"/>
                  <a:pt x="200298" y="788020"/>
                  <a:pt x="201810" y="793746"/>
                </a:cubicBezTo>
                <a:cubicBezTo>
                  <a:pt x="202184" y="795139"/>
                  <a:pt x="200774" y="797331"/>
                  <a:pt x="199635" y="798708"/>
                </a:cubicBezTo>
                <a:cubicBezTo>
                  <a:pt x="197885" y="800849"/>
                  <a:pt x="195845" y="802854"/>
                  <a:pt x="193620" y="804502"/>
                </a:cubicBezTo>
                <a:cubicBezTo>
                  <a:pt x="187078" y="809311"/>
                  <a:pt x="180977" y="815700"/>
                  <a:pt x="173603" y="818113"/>
                </a:cubicBezTo>
                <a:cubicBezTo>
                  <a:pt x="164920" y="820951"/>
                  <a:pt x="158836" y="825760"/>
                  <a:pt x="153535" y="832472"/>
                </a:cubicBezTo>
                <a:cubicBezTo>
                  <a:pt x="152957" y="833049"/>
                  <a:pt x="152396" y="833610"/>
                  <a:pt x="151819" y="834171"/>
                </a:cubicBezTo>
                <a:close/>
                <a:moveTo>
                  <a:pt x="817816" y="89974"/>
                </a:moveTo>
                <a:cubicBezTo>
                  <a:pt x="819618" y="90892"/>
                  <a:pt x="821401" y="91810"/>
                  <a:pt x="822557" y="92387"/>
                </a:cubicBezTo>
                <a:cubicBezTo>
                  <a:pt x="822557" y="86100"/>
                  <a:pt x="822557" y="80340"/>
                  <a:pt x="822557" y="74256"/>
                </a:cubicBezTo>
                <a:cubicBezTo>
                  <a:pt x="820773" y="74766"/>
                  <a:pt x="819736" y="75157"/>
                  <a:pt x="818683" y="75344"/>
                </a:cubicBezTo>
                <a:cubicBezTo>
                  <a:pt x="812276" y="76466"/>
                  <a:pt x="811886" y="77536"/>
                  <a:pt x="815216" y="83177"/>
                </a:cubicBezTo>
                <a:cubicBezTo>
                  <a:pt x="816440" y="85250"/>
                  <a:pt x="816983" y="87714"/>
                  <a:pt x="817850" y="90008"/>
                </a:cubicBezTo>
                <a:cubicBezTo>
                  <a:pt x="814554" y="87884"/>
                  <a:pt x="811172" y="84928"/>
                  <a:pt x="808505" y="91368"/>
                </a:cubicBezTo>
                <a:cubicBezTo>
                  <a:pt x="809898" y="94205"/>
                  <a:pt x="811410" y="97281"/>
                  <a:pt x="813109" y="100731"/>
                </a:cubicBezTo>
                <a:cubicBezTo>
                  <a:pt x="814945" y="96550"/>
                  <a:pt x="816389" y="93271"/>
                  <a:pt x="817816" y="89974"/>
                </a:cubicBezTo>
                <a:close/>
                <a:moveTo>
                  <a:pt x="153518" y="925895"/>
                </a:moveTo>
                <a:cubicBezTo>
                  <a:pt x="155710" y="926541"/>
                  <a:pt x="157919" y="927187"/>
                  <a:pt x="160366" y="927900"/>
                </a:cubicBezTo>
                <a:cubicBezTo>
                  <a:pt x="160552" y="921596"/>
                  <a:pt x="160552" y="921596"/>
                  <a:pt x="156424" y="920084"/>
                </a:cubicBezTo>
                <a:cubicBezTo>
                  <a:pt x="155438" y="922021"/>
                  <a:pt x="154470" y="923975"/>
                  <a:pt x="153484" y="925929"/>
                </a:cubicBezTo>
                <a:cubicBezTo>
                  <a:pt x="150068" y="921341"/>
                  <a:pt x="146636" y="924009"/>
                  <a:pt x="143475" y="926116"/>
                </a:cubicBezTo>
                <a:cubicBezTo>
                  <a:pt x="138361" y="929532"/>
                  <a:pt x="134639" y="934324"/>
                  <a:pt x="131411" y="939489"/>
                </a:cubicBezTo>
                <a:cubicBezTo>
                  <a:pt x="130731" y="940186"/>
                  <a:pt x="130052" y="940883"/>
                  <a:pt x="129372" y="941596"/>
                </a:cubicBezTo>
                <a:cubicBezTo>
                  <a:pt x="129711" y="941800"/>
                  <a:pt x="130052" y="942004"/>
                  <a:pt x="130391" y="942191"/>
                </a:cubicBezTo>
                <a:cubicBezTo>
                  <a:pt x="130731" y="941290"/>
                  <a:pt x="131071" y="940390"/>
                  <a:pt x="131411" y="939489"/>
                </a:cubicBezTo>
                <a:cubicBezTo>
                  <a:pt x="132498" y="939217"/>
                  <a:pt x="133586" y="938911"/>
                  <a:pt x="134690" y="938657"/>
                </a:cubicBezTo>
                <a:cubicBezTo>
                  <a:pt x="139618" y="937518"/>
                  <a:pt x="144563" y="937025"/>
                  <a:pt x="146024" y="930381"/>
                </a:cubicBezTo>
                <a:cubicBezTo>
                  <a:pt x="146466" y="928444"/>
                  <a:pt x="150918" y="927374"/>
                  <a:pt x="153518" y="925895"/>
                </a:cubicBezTo>
                <a:close/>
                <a:moveTo>
                  <a:pt x="192600" y="924213"/>
                </a:moveTo>
                <a:cubicBezTo>
                  <a:pt x="180977" y="924400"/>
                  <a:pt x="179907" y="934714"/>
                  <a:pt x="174300" y="942803"/>
                </a:cubicBezTo>
                <a:cubicBezTo>
                  <a:pt x="183884" y="938538"/>
                  <a:pt x="189661" y="932726"/>
                  <a:pt x="192600" y="924213"/>
                </a:cubicBezTo>
                <a:cubicBezTo>
                  <a:pt x="192703" y="924043"/>
                  <a:pt x="192805" y="923873"/>
                  <a:pt x="192906" y="923720"/>
                </a:cubicBezTo>
                <a:cubicBezTo>
                  <a:pt x="192787" y="923890"/>
                  <a:pt x="192685" y="924043"/>
                  <a:pt x="192600" y="924213"/>
                </a:cubicBezTo>
                <a:close/>
                <a:moveTo>
                  <a:pt x="221487" y="803601"/>
                </a:moveTo>
                <a:cubicBezTo>
                  <a:pt x="216186" y="806082"/>
                  <a:pt x="213739" y="811911"/>
                  <a:pt x="209270" y="814800"/>
                </a:cubicBezTo>
                <a:cubicBezTo>
                  <a:pt x="203816" y="818334"/>
                  <a:pt x="203611" y="823075"/>
                  <a:pt x="203153" y="828291"/>
                </a:cubicBezTo>
                <a:cubicBezTo>
                  <a:pt x="204988" y="826660"/>
                  <a:pt x="206262" y="824672"/>
                  <a:pt x="206840" y="822497"/>
                </a:cubicBezTo>
                <a:cubicBezTo>
                  <a:pt x="208318" y="816873"/>
                  <a:pt x="208182" y="816839"/>
                  <a:pt x="214707" y="818895"/>
                </a:cubicBezTo>
                <a:cubicBezTo>
                  <a:pt x="213960" y="819659"/>
                  <a:pt x="213212" y="820441"/>
                  <a:pt x="212464" y="821206"/>
                </a:cubicBezTo>
                <a:cubicBezTo>
                  <a:pt x="212906" y="821427"/>
                  <a:pt x="213365" y="821647"/>
                  <a:pt x="213807" y="821885"/>
                </a:cubicBezTo>
                <a:cubicBezTo>
                  <a:pt x="214096" y="820883"/>
                  <a:pt x="214384" y="819880"/>
                  <a:pt x="214673" y="818861"/>
                </a:cubicBezTo>
                <a:cubicBezTo>
                  <a:pt x="217001" y="816635"/>
                  <a:pt x="216933" y="812030"/>
                  <a:pt x="221504" y="812064"/>
                </a:cubicBezTo>
                <a:cubicBezTo>
                  <a:pt x="222354" y="813627"/>
                  <a:pt x="222915" y="816125"/>
                  <a:pt x="224121" y="816499"/>
                </a:cubicBezTo>
                <a:cubicBezTo>
                  <a:pt x="225497" y="816924"/>
                  <a:pt x="228522" y="815836"/>
                  <a:pt x="228964" y="814697"/>
                </a:cubicBezTo>
                <a:cubicBezTo>
                  <a:pt x="231479" y="808206"/>
                  <a:pt x="237664" y="805590"/>
                  <a:pt x="242082" y="801155"/>
                </a:cubicBezTo>
                <a:cubicBezTo>
                  <a:pt x="247281" y="795921"/>
                  <a:pt x="254028" y="792064"/>
                  <a:pt x="257137" y="784893"/>
                </a:cubicBezTo>
                <a:cubicBezTo>
                  <a:pt x="257783" y="784213"/>
                  <a:pt x="258446" y="783517"/>
                  <a:pt x="259091" y="782837"/>
                </a:cubicBezTo>
                <a:cubicBezTo>
                  <a:pt x="258769" y="782633"/>
                  <a:pt x="258462" y="782429"/>
                  <a:pt x="258140" y="782208"/>
                </a:cubicBezTo>
                <a:cubicBezTo>
                  <a:pt x="257817" y="783109"/>
                  <a:pt x="257494" y="784009"/>
                  <a:pt x="257171" y="784910"/>
                </a:cubicBezTo>
                <a:cubicBezTo>
                  <a:pt x="254232" y="786439"/>
                  <a:pt x="250952" y="787561"/>
                  <a:pt x="248437" y="789600"/>
                </a:cubicBezTo>
                <a:cubicBezTo>
                  <a:pt x="242812" y="794137"/>
                  <a:pt x="237630" y="799234"/>
                  <a:pt x="232090" y="803890"/>
                </a:cubicBezTo>
                <a:cubicBezTo>
                  <a:pt x="230527" y="805199"/>
                  <a:pt x="228301" y="805742"/>
                  <a:pt x="226228" y="806711"/>
                </a:cubicBezTo>
                <a:cubicBezTo>
                  <a:pt x="225872" y="809362"/>
                  <a:pt x="227740" y="814205"/>
                  <a:pt x="221453" y="812098"/>
                </a:cubicBezTo>
                <a:cubicBezTo>
                  <a:pt x="221453" y="809260"/>
                  <a:pt x="221453" y="806422"/>
                  <a:pt x="221470" y="803585"/>
                </a:cubicBezTo>
                <a:cubicBezTo>
                  <a:pt x="221844" y="803075"/>
                  <a:pt x="222218" y="802565"/>
                  <a:pt x="221521" y="803517"/>
                </a:cubicBezTo>
                <a:cubicBezTo>
                  <a:pt x="221861" y="802395"/>
                  <a:pt x="221674" y="802990"/>
                  <a:pt x="221487" y="803601"/>
                </a:cubicBezTo>
                <a:close/>
                <a:moveTo>
                  <a:pt x="1611273" y="1379557"/>
                </a:moveTo>
                <a:cubicBezTo>
                  <a:pt x="1607722" y="1379727"/>
                  <a:pt x="1604187" y="1379897"/>
                  <a:pt x="1599668" y="1380100"/>
                </a:cubicBezTo>
                <a:cubicBezTo>
                  <a:pt x="1600620" y="1383703"/>
                  <a:pt x="1601367" y="1386507"/>
                  <a:pt x="1602131" y="1389429"/>
                </a:cubicBezTo>
                <a:cubicBezTo>
                  <a:pt x="1607994" y="1389259"/>
                  <a:pt x="1613194" y="1389582"/>
                  <a:pt x="1617510" y="1384077"/>
                </a:cubicBezTo>
                <a:cubicBezTo>
                  <a:pt x="1615250" y="1383516"/>
                  <a:pt x="1613601" y="1383465"/>
                  <a:pt x="1612395" y="1382700"/>
                </a:cubicBezTo>
                <a:cubicBezTo>
                  <a:pt x="1611665" y="1382208"/>
                  <a:pt x="1611631" y="1380627"/>
                  <a:pt x="1611273" y="1379557"/>
                </a:cubicBezTo>
                <a:cubicBezTo>
                  <a:pt x="1611851" y="1379353"/>
                  <a:pt x="1612446" y="1379149"/>
                  <a:pt x="1611324" y="1379523"/>
                </a:cubicBezTo>
                <a:cubicBezTo>
                  <a:pt x="1612276" y="1378826"/>
                  <a:pt x="1611783" y="1379200"/>
                  <a:pt x="1611273" y="1379557"/>
                </a:cubicBezTo>
                <a:close/>
                <a:moveTo>
                  <a:pt x="415183" y="358453"/>
                </a:moveTo>
                <a:cubicBezTo>
                  <a:pt x="409423" y="353797"/>
                  <a:pt x="404291" y="357179"/>
                  <a:pt x="399516" y="359847"/>
                </a:cubicBezTo>
                <a:cubicBezTo>
                  <a:pt x="396254" y="357977"/>
                  <a:pt x="393365" y="356312"/>
                  <a:pt x="390476" y="354647"/>
                </a:cubicBezTo>
                <a:cubicBezTo>
                  <a:pt x="389966" y="354953"/>
                  <a:pt x="389457" y="355259"/>
                  <a:pt x="388947" y="355548"/>
                </a:cubicBezTo>
                <a:cubicBezTo>
                  <a:pt x="392107" y="359932"/>
                  <a:pt x="391088" y="363602"/>
                  <a:pt x="387995" y="366932"/>
                </a:cubicBezTo>
                <a:cubicBezTo>
                  <a:pt x="376389" y="370858"/>
                  <a:pt x="374962" y="372217"/>
                  <a:pt x="376355" y="378742"/>
                </a:cubicBezTo>
                <a:cubicBezTo>
                  <a:pt x="381946" y="376261"/>
                  <a:pt x="384801" y="371401"/>
                  <a:pt x="387961" y="366882"/>
                </a:cubicBezTo>
                <a:cubicBezTo>
                  <a:pt x="391445" y="365607"/>
                  <a:pt x="394911" y="364350"/>
                  <a:pt x="398394" y="363075"/>
                </a:cubicBezTo>
                <a:cubicBezTo>
                  <a:pt x="401589" y="362158"/>
                  <a:pt x="405378" y="367578"/>
                  <a:pt x="408369" y="361784"/>
                </a:cubicBezTo>
                <a:lnTo>
                  <a:pt x="408335" y="361818"/>
                </a:lnTo>
                <a:cubicBezTo>
                  <a:pt x="410595" y="360679"/>
                  <a:pt x="412872" y="359541"/>
                  <a:pt x="415132" y="358385"/>
                </a:cubicBezTo>
                <a:cubicBezTo>
                  <a:pt x="417256" y="356448"/>
                  <a:pt x="419363" y="354511"/>
                  <a:pt x="421487" y="352574"/>
                </a:cubicBezTo>
                <a:cubicBezTo>
                  <a:pt x="421113" y="351996"/>
                  <a:pt x="420739" y="351435"/>
                  <a:pt x="420366" y="350858"/>
                </a:cubicBezTo>
                <a:cubicBezTo>
                  <a:pt x="418258" y="351452"/>
                  <a:pt x="416152" y="352064"/>
                  <a:pt x="414062" y="352659"/>
                </a:cubicBezTo>
                <a:cubicBezTo>
                  <a:pt x="414555" y="355191"/>
                  <a:pt x="414860" y="356822"/>
                  <a:pt x="415183" y="358453"/>
                </a:cubicBezTo>
                <a:close/>
                <a:moveTo>
                  <a:pt x="206194" y="759388"/>
                </a:moveTo>
                <a:cubicBezTo>
                  <a:pt x="203119" y="759880"/>
                  <a:pt x="200043" y="760390"/>
                  <a:pt x="196474" y="760968"/>
                </a:cubicBezTo>
                <a:cubicBezTo>
                  <a:pt x="198462" y="763160"/>
                  <a:pt x="199992" y="764774"/>
                  <a:pt x="201436" y="766439"/>
                </a:cubicBezTo>
                <a:cubicBezTo>
                  <a:pt x="204257" y="769719"/>
                  <a:pt x="207706" y="768546"/>
                  <a:pt x="210799" y="767425"/>
                </a:cubicBezTo>
                <a:cubicBezTo>
                  <a:pt x="213977" y="766269"/>
                  <a:pt x="214368" y="763466"/>
                  <a:pt x="213569" y="760390"/>
                </a:cubicBezTo>
                <a:cubicBezTo>
                  <a:pt x="213025" y="758232"/>
                  <a:pt x="212737" y="756023"/>
                  <a:pt x="212244" y="753372"/>
                </a:cubicBezTo>
                <a:cubicBezTo>
                  <a:pt x="209711" y="753491"/>
                  <a:pt x="207451" y="753593"/>
                  <a:pt x="205022" y="753712"/>
                </a:cubicBezTo>
                <a:cubicBezTo>
                  <a:pt x="205515" y="756125"/>
                  <a:pt x="205838" y="757773"/>
                  <a:pt x="206177" y="759405"/>
                </a:cubicBezTo>
                <a:cubicBezTo>
                  <a:pt x="206177" y="759421"/>
                  <a:pt x="206194" y="759388"/>
                  <a:pt x="206194" y="759388"/>
                </a:cubicBezTo>
                <a:close/>
                <a:moveTo>
                  <a:pt x="2086991" y="609889"/>
                </a:moveTo>
                <a:cubicBezTo>
                  <a:pt x="2084986" y="608054"/>
                  <a:pt x="2082980" y="606219"/>
                  <a:pt x="2080720" y="604162"/>
                </a:cubicBezTo>
                <a:cubicBezTo>
                  <a:pt x="2079599" y="606881"/>
                  <a:pt x="2078461" y="609651"/>
                  <a:pt x="2077577" y="611809"/>
                </a:cubicBezTo>
                <a:cubicBezTo>
                  <a:pt x="2073941" y="612540"/>
                  <a:pt x="2070848" y="613168"/>
                  <a:pt x="2067823" y="613780"/>
                </a:cubicBezTo>
                <a:cubicBezTo>
                  <a:pt x="2068316" y="618249"/>
                  <a:pt x="2069370" y="620713"/>
                  <a:pt x="2073618" y="619456"/>
                </a:cubicBezTo>
                <a:cubicBezTo>
                  <a:pt x="2073448" y="617926"/>
                  <a:pt x="2073312" y="616703"/>
                  <a:pt x="2072955" y="613593"/>
                </a:cubicBezTo>
                <a:cubicBezTo>
                  <a:pt x="2076201" y="616261"/>
                  <a:pt x="2077832" y="618198"/>
                  <a:pt x="2079922" y="619167"/>
                </a:cubicBezTo>
                <a:cubicBezTo>
                  <a:pt x="2082318" y="620288"/>
                  <a:pt x="2085122" y="620560"/>
                  <a:pt x="2087330" y="621104"/>
                </a:cubicBezTo>
                <a:cubicBezTo>
                  <a:pt x="2091833" y="616635"/>
                  <a:pt x="2088214" y="613372"/>
                  <a:pt x="2086991" y="609889"/>
                </a:cubicBezTo>
                <a:cubicBezTo>
                  <a:pt x="2088231" y="609566"/>
                  <a:pt x="2089472" y="609226"/>
                  <a:pt x="2090695" y="608903"/>
                </a:cubicBezTo>
                <a:cubicBezTo>
                  <a:pt x="2090457" y="608462"/>
                  <a:pt x="2090236" y="608020"/>
                  <a:pt x="2089999" y="607578"/>
                </a:cubicBezTo>
                <a:cubicBezTo>
                  <a:pt x="2089013" y="608343"/>
                  <a:pt x="2088010" y="609124"/>
                  <a:pt x="2086991" y="609889"/>
                </a:cubicBezTo>
                <a:close/>
                <a:moveTo>
                  <a:pt x="1228979" y="1362547"/>
                </a:moveTo>
                <a:cubicBezTo>
                  <a:pt x="1232684" y="1360865"/>
                  <a:pt x="1236389" y="1359166"/>
                  <a:pt x="1240585" y="1357263"/>
                </a:cubicBezTo>
                <a:cubicBezTo>
                  <a:pt x="1238563" y="1351519"/>
                  <a:pt x="1233754" y="1351129"/>
                  <a:pt x="1228979" y="1350687"/>
                </a:cubicBezTo>
                <a:cubicBezTo>
                  <a:pt x="1225887" y="1348478"/>
                  <a:pt x="1222777" y="1348801"/>
                  <a:pt x="1219634" y="1350330"/>
                </a:cubicBezTo>
                <a:cubicBezTo>
                  <a:pt x="1219379" y="1360338"/>
                  <a:pt x="1219379" y="1360338"/>
                  <a:pt x="1217272" y="1363635"/>
                </a:cubicBezTo>
                <a:cubicBezTo>
                  <a:pt x="1203508" y="1362633"/>
                  <a:pt x="1203406" y="1362649"/>
                  <a:pt x="1197442" y="1367390"/>
                </a:cubicBezTo>
                <a:cubicBezTo>
                  <a:pt x="1200501" y="1368291"/>
                  <a:pt x="1204290" y="1370636"/>
                  <a:pt x="1205768" y="1369616"/>
                </a:cubicBezTo>
                <a:cubicBezTo>
                  <a:pt x="1211019" y="1365997"/>
                  <a:pt x="1212667" y="1369463"/>
                  <a:pt x="1214265" y="1372471"/>
                </a:cubicBezTo>
                <a:cubicBezTo>
                  <a:pt x="1219345" y="1371774"/>
                  <a:pt x="1223967" y="1371129"/>
                  <a:pt x="1227502" y="1370636"/>
                </a:cubicBezTo>
                <a:cubicBezTo>
                  <a:pt x="1228045" y="1367781"/>
                  <a:pt x="1228504" y="1365164"/>
                  <a:pt x="1228979" y="1362547"/>
                </a:cubicBezTo>
                <a:close/>
                <a:moveTo>
                  <a:pt x="749864" y="183449"/>
                </a:moveTo>
                <a:cubicBezTo>
                  <a:pt x="745735" y="182872"/>
                  <a:pt x="741589" y="182294"/>
                  <a:pt x="736406" y="181563"/>
                </a:cubicBezTo>
                <a:cubicBezTo>
                  <a:pt x="736015" y="180645"/>
                  <a:pt x="735233" y="178589"/>
                  <a:pt x="734248" y="176618"/>
                </a:cubicBezTo>
                <a:cubicBezTo>
                  <a:pt x="731342" y="170773"/>
                  <a:pt x="728709" y="169889"/>
                  <a:pt x="722200" y="171707"/>
                </a:cubicBezTo>
                <a:cubicBezTo>
                  <a:pt x="720246" y="172251"/>
                  <a:pt x="717986" y="171657"/>
                  <a:pt x="715862" y="171572"/>
                </a:cubicBezTo>
                <a:cubicBezTo>
                  <a:pt x="715710" y="171470"/>
                  <a:pt x="715540" y="171368"/>
                  <a:pt x="715386" y="171266"/>
                </a:cubicBezTo>
                <a:cubicBezTo>
                  <a:pt x="715556" y="171368"/>
                  <a:pt x="715726" y="171453"/>
                  <a:pt x="715896" y="171538"/>
                </a:cubicBezTo>
                <a:cubicBezTo>
                  <a:pt x="720433" y="182328"/>
                  <a:pt x="721589" y="183194"/>
                  <a:pt x="729490" y="181767"/>
                </a:cubicBezTo>
                <a:lnTo>
                  <a:pt x="729456" y="181733"/>
                </a:lnTo>
                <a:cubicBezTo>
                  <a:pt x="734622" y="188904"/>
                  <a:pt x="742183" y="192064"/>
                  <a:pt x="750799" y="194579"/>
                </a:cubicBezTo>
                <a:cubicBezTo>
                  <a:pt x="749150" y="190637"/>
                  <a:pt x="747145" y="187154"/>
                  <a:pt x="749864" y="183449"/>
                </a:cubicBezTo>
                <a:cubicBezTo>
                  <a:pt x="750883" y="183245"/>
                  <a:pt x="751920" y="183058"/>
                  <a:pt x="752939" y="182855"/>
                </a:cubicBezTo>
                <a:cubicBezTo>
                  <a:pt x="752803" y="182498"/>
                  <a:pt x="752651" y="182124"/>
                  <a:pt x="752514" y="181767"/>
                </a:cubicBezTo>
                <a:cubicBezTo>
                  <a:pt x="751631" y="182311"/>
                  <a:pt x="750747" y="182872"/>
                  <a:pt x="749864" y="183449"/>
                </a:cubicBezTo>
                <a:close/>
                <a:moveTo>
                  <a:pt x="1592599" y="1354085"/>
                </a:moveTo>
                <a:cubicBezTo>
                  <a:pt x="1587926" y="1354697"/>
                  <a:pt x="1583253" y="1355292"/>
                  <a:pt x="1579582" y="1355768"/>
                </a:cubicBezTo>
                <a:cubicBezTo>
                  <a:pt x="1577458" y="1359693"/>
                  <a:pt x="1576558" y="1363737"/>
                  <a:pt x="1574162" y="1365028"/>
                </a:cubicBezTo>
                <a:cubicBezTo>
                  <a:pt x="1572004" y="1366201"/>
                  <a:pt x="1568215" y="1364366"/>
                  <a:pt x="1565139" y="1363856"/>
                </a:cubicBezTo>
                <a:cubicBezTo>
                  <a:pt x="1565003" y="1364196"/>
                  <a:pt x="1564868" y="1364519"/>
                  <a:pt x="1564732" y="1364858"/>
                </a:cubicBezTo>
                <a:cubicBezTo>
                  <a:pt x="1567909" y="1366218"/>
                  <a:pt x="1571086" y="1367577"/>
                  <a:pt x="1574502" y="1369038"/>
                </a:cubicBezTo>
                <a:cubicBezTo>
                  <a:pt x="1575420" y="1370942"/>
                  <a:pt x="1576507" y="1373134"/>
                  <a:pt x="1577815" y="1375835"/>
                </a:cubicBezTo>
                <a:cubicBezTo>
                  <a:pt x="1580432" y="1374986"/>
                  <a:pt x="1582710" y="1374255"/>
                  <a:pt x="1585598" y="1373321"/>
                </a:cubicBezTo>
                <a:cubicBezTo>
                  <a:pt x="1583967" y="1368716"/>
                  <a:pt x="1582539" y="1364654"/>
                  <a:pt x="1581044" y="1360406"/>
                </a:cubicBezTo>
                <a:cubicBezTo>
                  <a:pt x="1585258" y="1358554"/>
                  <a:pt x="1585802" y="1360644"/>
                  <a:pt x="1586872" y="1363822"/>
                </a:cubicBezTo>
                <a:cubicBezTo>
                  <a:pt x="1589625" y="1371978"/>
                  <a:pt x="1595164" y="1372641"/>
                  <a:pt x="1601706" y="1366031"/>
                </a:cubicBezTo>
                <a:cubicBezTo>
                  <a:pt x="1597374" y="1363244"/>
                  <a:pt x="1597374" y="1363244"/>
                  <a:pt x="1592531" y="1354034"/>
                </a:cubicBezTo>
                <a:cubicBezTo>
                  <a:pt x="1596133" y="1355513"/>
                  <a:pt x="1599837" y="1356787"/>
                  <a:pt x="1603321" y="1358520"/>
                </a:cubicBezTo>
                <a:cubicBezTo>
                  <a:pt x="1605989" y="1359846"/>
                  <a:pt x="1608351" y="1360865"/>
                  <a:pt x="1611172" y="1358877"/>
                </a:cubicBezTo>
                <a:cubicBezTo>
                  <a:pt x="1611698" y="1358503"/>
                  <a:pt x="1613006" y="1359217"/>
                  <a:pt x="1614807" y="1359642"/>
                </a:cubicBezTo>
                <a:cubicBezTo>
                  <a:pt x="1613092" y="1361596"/>
                  <a:pt x="1611987" y="1362836"/>
                  <a:pt x="1610543" y="1364485"/>
                </a:cubicBezTo>
                <a:cubicBezTo>
                  <a:pt x="1617458" y="1364128"/>
                  <a:pt x="1619005" y="1362581"/>
                  <a:pt x="1617170" y="1358129"/>
                </a:cubicBezTo>
                <a:cubicBezTo>
                  <a:pt x="1615793" y="1354799"/>
                  <a:pt x="1613890" y="1351706"/>
                  <a:pt x="1612174" y="1348410"/>
                </a:cubicBezTo>
                <a:cubicBezTo>
                  <a:pt x="1608912" y="1349039"/>
                  <a:pt x="1605955" y="1349599"/>
                  <a:pt x="1603015" y="1350143"/>
                </a:cubicBezTo>
                <a:cubicBezTo>
                  <a:pt x="1602964" y="1349837"/>
                  <a:pt x="1602930" y="1349531"/>
                  <a:pt x="1602879" y="1349209"/>
                </a:cubicBezTo>
                <a:cubicBezTo>
                  <a:pt x="1605139" y="1347798"/>
                  <a:pt x="1607399" y="1346388"/>
                  <a:pt x="1610525" y="1344434"/>
                </a:cubicBezTo>
                <a:cubicBezTo>
                  <a:pt x="1598733" y="1345130"/>
                  <a:pt x="1598733" y="1345130"/>
                  <a:pt x="1592599" y="1354085"/>
                </a:cubicBezTo>
                <a:close/>
                <a:moveTo>
                  <a:pt x="1697934" y="1338792"/>
                </a:moveTo>
                <a:cubicBezTo>
                  <a:pt x="1702590" y="1339115"/>
                  <a:pt x="1707246" y="1339455"/>
                  <a:pt x="1712531" y="1339829"/>
                </a:cubicBezTo>
                <a:cubicBezTo>
                  <a:pt x="1714009" y="1344502"/>
                  <a:pt x="1715589" y="1349922"/>
                  <a:pt x="1722029" y="1351757"/>
                </a:cubicBezTo>
                <a:cubicBezTo>
                  <a:pt x="1725377" y="1350500"/>
                  <a:pt x="1728962" y="1349140"/>
                  <a:pt x="1733907" y="1347271"/>
                </a:cubicBezTo>
                <a:cubicBezTo>
                  <a:pt x="1728640" y="1344943"/>
                  <a:pt x="1728758" y="1338996"/>
                  <a:pt x="1722743" y="1338044"/>
                </a:cubicBezTo>
                <a:cubicBezTo>
                  <a:pt x="1718427" y="1337365"/>
                  <a:pt x="1714077" y="1334765"/>
                  <a:pt x="1710525" y="1331995"/>
                </a:cubicBezTo>
                <a:cubicBezTo>
                  <a:pt x="1706618" y="1328971"/>
                  <a:pt x="1703151" y="1326065"/>
                  <a:pt x="1697713" y="1327441"/>
                </a:cubicBezTo>
                <a:cubicBezTo>
                  <a:pt x="1700959" y="1333508"/>
                  <a:pt x="1700959" y="1333508"/>
                  <a:pt x="1697917" y="1338758"/>
                </a:cubicBezTo>
                <a:cubicBezTo>
                  <a:pt x="1697322" y="1338945"/>
                  <a:pt x="1696727" y="1339132"/>
                  <a:pt x="1698019" y="1338724"/>
                </a:cubicBezTo>
                <a:cubicBezTo>
                  <a:pt x="1696898" y="1339489"/>
                  <a:pt x="1697408" y="1339132"/>
                  <a:pt x="1697934" y="1338792"/>
                </a:cubicBezTo>
                <a:close/>
                <a:moveTo>
                  <a:pt x="1545003" y="1401647"/>
                </a:moveTo>
                <a:cubicBezTo>
                  <a:pt x="1545564" y="1401613"/>
                  <a:pt x="1546345" y="1401800"/>
                  <a:pt x="1546669" y="1401494"/>
                </a:cubicBezTo>
                <a:cubicBezTo>
                  <a:pt x="1551086" y="1397399"/>
                  <a:pt x="1557289" y="1398078"/>
                  <a:pt x="1562454" y="1395631"/>
                </a:cubicBezTo>
                <a:cubicBezTo>
                  <a:pt x="1566906" y="1393524"/>
                  <a:pt x="1572819" y="1394442"/>
                  <a:pt x="1578105" y="1394289"/>
                </a:cubicBezTo>
                <a:cubicBezTo>
                  <a:pt x="1580415" y="1394221"/>
                  <a:pt x="1582896" y="1395479"/>
                  <a:pt x="1585496" y="1392029"/>
                </a:cubicBezTo>
                <a:cubicBezTo>
                  <a:pt x="1575623" y="1392250"/>
                  <a:pt x="1570797" y="1385334"/>
                  <a:pt x="1565054" y="1380559"/>
                </a:cubicBezTo>
                <a:cubicBezTo>
                  <a:pt x="1561078" y="1381664"/>
                  <a:pt x="1559056" y="1386371"/>
                  <a:pt x="1554128" y="1385113"/>
                </a:cubicBezTo>
                <a:cubicBezTo>
                  <a:pt x="1556201" y="1382394"/>
                  <a:pt x="1557985" y="1380033"/>
                  <a:pt x="1560466" y="1376787"/>
                </a:cubicBezTo>
                <a:cubicBezTo>
                  <a:pt x="1551154" y="1377654"/>
                  <a:pt x="1551154" y="1377654"/>
                  <a:pt x="1547484" y="1374323"/>
                </a:cubicBezTo>
                <a:cubicBezTo>
                  <a:pt x="1551613" y="1372658"/>
                  <a:pt x="1555470" y="1371112"/>
                  <a:pt x="1560364" y="1369158"/>
                </a:cubicBezTo>
                <a:cubicBezTo>
                  <a:pt x="1551783" y="1365572"/>
                  <a:pt x="1547467" y="1370857"/>
                  <a:pt x="1541452" y="1374323"/>
                </a:cubicBezTo>
                <a:cubicBezTo>
                  <a:pt x="1543780" y="1377959"/>
                  <a:pt x="1545870" y="1381239"/>
                  <a:pt x="1548334" y="1385079"/>
                </a:cubicBezTo>
                <a:cubicBezTo>
                  <a:pt x="1545751" y="1385623"/>
                  <a:pt x="1543898" y="1386031"/>
                  <a:pt x="1542047" y="1386371"/>
                </a:cubicBezTo>
                <a:cubicBezTo>
                  <a:pt x="1539923" y="1386762"/>
                  <a:pt x="1537781" y="1387067"/>
                  <a:pt x="1535845" y="1387373"/>
                </a:cubicBezTo>
                <a:cubicBezTo>
                  <a:pt x="1534094" y="1399132"/>
                  <a:pt x="1534094" y="1399132"/>
                  <a:pt x="1543304" y="1408376"/>
                </a:cubicBezTo>
                <a:cubicBezTo>
                  <a:pt x="1543474" y="1408478"/>
                  <a:pt x="1543627" y="1408580"/>
                  <a:pt x="1543796" y="1408682"/>
                </a:cubicBezTo>
                <a:cubicBezTo>
                  <a:pt x="1543627" y="1408580"/>
                  <a:pt x="1543457" y="1408495"/>
                  <a:pt x="1543304" y="1408393"/>
                </a:cubicBezTo>
                <a:cubicBezTo>
                  <a:pt x="1543882" y="1406116"/>
                  <a:pt x="1544443" y="1403856"/>
                  <a:pt x="1545020" y="1401579"/>
                </a:cubicBezTo>
                <a:lnTo>
                  <a:pt x="1545003" y="1401647"/>
                </a:lnTo>
                <a:close/>
                <a:moveTo>
                  <a:pt x="1065887" y="1393151"/>
                </a:moveTo>
                <a:cubicBezTo>
                  <a:pt x="1060110" y="1393694"/>
                  <a:pt x="1054010" y="1391859"/>
                  <a:pt x="1048691" y="1395954"/>
                </a:cubicBezTo>
                <a:cubicBezTo>
                  <a:pt x="1047570" y="1396821"/>
                  <a:pt x="1045241" y="1396855"/>
                  <a:pt x="1043763" y="1396362"/>
                </a:cubicBezTo>
                <a:cubicBezTo>
                  <a:pt x="1038411" y="1394578"/>
                  <a:pt x="1034350" y="1395580"/>
                  <a:pt x="1032038" y="1402004"/>
                </a:cubicBezTo>
                <a:cubicBezTo>
                  <a:pt x="1028810" y="1398333"/>
                  <a:pt x="1026346" y="1394289"/>
                  <a:pt x="1021554" y="1397671"/>
                </a:cubicBezTo>
                <a:cubicBezTo>
                  <a:pt x="1025395" y="1404621"/>
                  <a:pt x="1028657" y="1406269"/>
                  <a:pt x="1035981" y="1405300"/>
                </a:cubicBezTo>
                <a:cubicBezTo>
                  <a:pt x="1037188" y="1405147"/>
                  <a:pt x="1038530" y="1405623"/>
                  <a:pt x="1039753" y="1405980"/>
                </a:cubicBezTo>
                <a:cubicBezTo>
                  <a:pt x="1042132" y="1406677"/>
                  <a:pt x="1044477" y="1407509"/>
                  <a:pt x="1047263" y="1408427"/>
                </a:cubicBezTo>
                <a:cubicBezTo>
                  <a:pt x="1049422" y="1403057"/>
                  <a:pt x="1053653" y="1402598"/>
                  <a:pt x="1057969" y="1403567"/>
                </a:cubicBezTo>
                <a:cubicBezTo>
                  <a:pt x="1064919" y="1405130"/>
                  <a:pt x="1071733" y="1407390"/>
                  <a:pt x="1078683" y="1408987"/>
                </a:cubicBezTo>
                <a:cubicBezTo>
                  <a:pt x="1081605" y="1409667"/>
                  <a:pt x="1085752" y="1410738"/>
                  <a:pt x="1087570" y="1409327"/>
                </a:cubicBezTo>
                <a:cubicBezTo>
                  <a:pt x="1093500" y="1404722"/>
                  <a:pt x="1100059" y="1404841"/>
                  <a:pt x="1106737" y="1405113"/>
                </a:cubicBezTo>
                <a:cubicBezTo>
                  <a:pt x="1115743" y="1405470"/>
                  <a:pt x="1124749" y="1406490"/>
                  <a:pt x="1133755" y="1406642"/>
                </a:cubicBezTo>
                <a:cubicBezTo>
                  <a:pt x="1148385" y="1406880"/>
                  <a:pt x="1163015" y="1406677"/>
                  <a:pt x="1177629" y="1406608"/>
                </a:cubicBezTo>
                <a:cubicBezTo>
                  <a:pt x="1179498" y="1406608"/>
                  <a:pt x="1181384" y="1406320"/>
                  <a:pt x="1183610" y="1406150"/>
                </a:cubicBezTo>
                <a:cubicBezTo>
                  <a:pt x="1183202" y="1404841"/>
                  <a:pt x="1182947" y="1403414"/>
                  <a:pt x="1182743" y="1403431"/>
                </a:cubicBezTo>
                <a:cubicBezTo>
                  <a:pt x="1179617" y="1403516"/>
                  <a:pt x="1176491" y="1403805"/>
                  <a:pt x="1173398" y="1404026"/>
                </a:cubicBezTo>
                <a:cubicBezTo>
                  <a:pt x="1169540" y="1398877"/>
                  <a:pt x="1165921" y="1393592"/>
                  <a:pt x="1161758" y="1388784"/>
                </a:cubicBezTo>
                <a:cubicBezTo>
                  <a:pt x="1160518" y="1387339"/>
                  <a:pt x="1157833" y="1386745"/>
                  <a:pt x="1155743" y="1386524"/>
                </a:cubicBezTo>
                <a:cubicBezTo>
                  <a:pt x="1139022" y="1384790"/>
                  <a:pt x="1122285" y="1383244"/>
                  <a:pt x="1105548" y="1381630"/>
                </a:cubicBezTo>
                <a:cubicBezTo>
                  <a:pt x="1099940" y="1381086"/>
                  <a:pt x="1094265" y="1379625"/>
                  <a:pt x="1088759" y="1380083"/>
                </a:cubicBezTo>
                <a:cubicBezTo>
                  <a:pt x="1079022" y="1380899"/>
                  <a:pt x="1069371" y="1382853"/>
                  <a:pt x="1060959" y="1384128"/>
                </a:cubicBezTo>
                <a:cubicBezTo>
                  <a:pt x="1063406" y="1384485"/>
                  <a:pt x="1067315" y="1385028"/>
                  <a:pt x="1071206" y="1385589"/>
                </a:cubicBezTo>
                <a:cubicBezTo>
                  <a:pt x="1071172" y="1386184"/>
                  <a:pt x="1071138" y="1386796"/>
                  <a:pt x="1071104" y="1387390"/>
                </a:cubicBezTo>
                <a:cubicBezTo>
                  <a:pt x="1068878" y="1387798"/>
                  <a:pt x="1066652" y="1388189"/>
                  <a:pt x="1065207" y="1388461"/>
                </a:cubicBezTo>
                <a:cubicBezTo>
                  <a:pt x="1065480" y="1390330"/>
                  <a:pt x="1065684" y="1391740"/>
                  <a:pt x="1065887" y="1393151"/>
                </a:cubicBezTo>
                <a:lnTo>
                  <a:pt x="1065887" y="1393151"/>
                </a:lnTo>
                <a:close/>
                <a:moveTo>
                  <a:pt x="1407705" y="1488767"/>
                </a:moveTo>
                <a:cubicBezTo>
                  <a:pt x="1408045" y="1488257"/>
                  <a:pt x="1408402" y="1487730"/>
                  <a:pt x="1408741" y="1487220"/>
                </a:cubicBezTo>
                <a:cubicBezTo>
                  <a:pt x="1401554" y="1483805"/>
                  <a:pt x="1404137" y="1477603"/>
                  <a:pt x="1404749" y="1472913"/>
                </a:cubicBezTo>
                <a:cubicBezTo>
                  <a:pt x="1405462" y="1467475"/>
                  <a:pt x="1405088" y="1463057"/>
                  <a:pt x="1402012" y="1458605"/>
                </a:cubicBezTo>
                <a:cubicBezTo>
                  <a:pt x="1401265" y="1457518"/>
                  <a:pt x="1401724" y="1455615"/>
                  <a:pt x="1401588" y="1453270"/>
                </a:cubicBezTo>
                <a:cubicBezTo>
                  <a:pt x="1404307" y="1453915"/>
                  <a:pt x="1406210" y="1454374"/>
                  <a:pt x="1409354" y="1455122"/>
                </a:cubicBezTo>
                <a:cubicBezTo>
                  <a:pt x="1406549" y="1451163"/>
                  <a:pt x="1404647" y="1448087"/>
                  <a:pt x="1402319" y="1445368"/>
                </a:cubicBezTo>
                <a:cubicBezTo>
                  <a:pt x="1401367" y="1444230"/>
                  <a:pt x="1399311" y="1442955"/>
                  <a:pt x="1398155" y="1443261"/>
                </a:cubicBezTo>
                <a:cubicBezTo>
                  <a:pt x="1394723" y="1444196"/>
                  <a:pt x="1393160" y="1441800"/>
                  <a:pt x="1390764" y="1440457"/>
                </a:cubicBezTo>
                <a:cubicBezTo>
                  <a:pt x="1384970" y="1437195"/>
                  <a:pt x="1380211" y="1431451"/>
                  <a:pt x="1372378" y="1431519"/>
                </a:cubicBezTo>
                <a:cubicBezTo>
                  <a:pt x="1375420" y="1439183"/>
                  <a:pt x="1375420" y="1439183"/>
                  <a:pt x="1370186" y="1443992"/>
                </a:cubicBezTo>
                <a:cubicBezTo>
                  <a:pt x="1375726" y="1443992"/>
                  <a:pt x="1380908" y="1443992"/>
                  <a:pt x="1386635" y="1443992"/>
                </a:cubicBezTo>
                <a:cubicBezTo>
                  <a:pt x="1390118" y="1450500"/>
                  <a:pt x="1393754" y="1457688"/>
                  <a:pt x="1397748" y="1464654"/>
                </a:cubicBezTo>
                <a:cubicBezTo>
                  <a:pt x="1402081" y="1472216"/>
                  <a:pt x="1400059" y="1480610"/>
                  <a:pt x="1401095" y="1489072"/>
                </a:cubicBezTo>
                <a:cubicBezTo>
                  <a:pt x="1403542" y="1488953"/>
                  <a:pt x="1405632" y="1488868"/>
                  <a:pt x="1407705" y="1488767"/>
                </a:cubicBezTo>
                <a:close/>
                <a:moveTo>
                  <a:pt x="1253992" y="169312"/>
                </a:moveTo>
                <a:cubicBezTo>
                  <a:pt x="1257731" y="171147"/>
                  <a:pt x="1261571" y="173271"/>
                  <a:pt x="1265598" y="174919"/>
                </a:cubicBezTo>
                <a:cubicBezTo>
                  <a:pt x="1268725" y="176193"/>
                  <a:pt x="1270883" y="177621"/>
                  <a:pt x="1270934" y="181495"/>
                </a:cubicBezTo>
                <a:cubicBezTo>
                  <a:pt x="1270951" y="183279"/>
                  <a:pt x="1272378" y="185030"/>
                  <a:pt x="1273720" y="188020"/>
                </a:cubicBezTo>
                <a:cubicBezTo>
                  <a:pt x="1276235" y="184741"/>
                  <a:pt x="1277680" y="182855"/>
                  <a:pt x="1279022" y="181104"/>
                </a:cubicBezTo>
                <a:cubicBezTo>
                  <a:pt x="1277255" y="178471"/>
                  <a:pt x="1275794" y="176330"/>
                  <a:pt x="1273636" y="173118"/>
                </a:cubicBezTo>
                <a:cubicBezTo>
                  <a:pt x="1278139" y="172608"/>
                  <a:pt x="1281554" y="171436"/>
                  <a:pt x="1284647" y="172030"/>
                </a:cubicBezTo>
                <a:cubicBezTo>
                  <a:pt x="1294485" y="173934"/>
                  <a:pt x="1298036" y="174222"/>
                  <a:pt x="1306957" y="171878"/>
                </a:cubicBezTo>
                <a:cubicBezTo>
                  <a:pt x="1301180" y="170960"/>
                  <a:pt x="1295946" y="170127"/>
                  <a:pt x="1290594" y="169261"/>
                </a:cubicBezTo>
                <a:cubicBezTo>
                  <a:pt x="1287875" y="164639"/>
                  <a:pt x="1287875" y="164639"/>
                  <a:pt x="1283321" y="161852"/>
                </a:cubicBezTo>
                <a:cubicBezTo>
                  <a:pt x="1280857" y="164537"/>
                  <a:pt x="1278343" y="167306"/>
                  <a:pt x="1274553" y="171436"/>
                </a:cubicBezTo>
                <a:cubicBezTo>
                  <a:pt x="1274774" y="167409"/>
                  <a:pt x="1274876" y="165437"/>
                  <a:pt x="1274978" y="163466"/>
                </a:cubicBezTo>
                <a:cubicBezTo>
                  <a:pt x="1269558" y="162753"/>
                  <a:pt x="1264833" y="162005"/>
                  <a:pt x="1260110" y="161529"/>
                </a:cubicBezTo>
                <a:cubicBezTo>
                  <a:pt x="1255878" y="161104"/>
                  <a:pt x="1253874" y="163262"/>
                  <a:pt x="1253992" y="169312"/>
                </a:cubicBezTo>
                <a:close/>
                <a:moveTo>
                  <a:pt x="1601927" y="1396005"/>
                </a:moveTo>
                <a:cubicBezTo>
                  <a:pt x="1603508" y="1400338"/>
                  <a:pt x="1604664" y="1404689"/>
                  <a:pt x="1606634" y="1408614"/>
                </a:cubicBezTo>
                <a:cubicBezTo>
                  <a:pt x="1609234" y="1413847"/>
                  <a:pt x="1614383" y="1416124"/>
                  <a:pt x="1619769" y="1416583"/>
                </a:cubicBezTo>
                <a:cubicBezTo>
                  <a:pt x="1625904" y="1417093"/>
                  <a:pt x="1629183" y="1410908"/>
                  <a:pt x="1626566" y="1404994"/>
                </a:cubicBezTo>
                <a:cubicBezTo>
                  <a:pt x="1625852" y="1403363"/>
                  <a:pt x="1625564" y="1401545"/>
                  <a:pt x="1625054" y="1399659"/>
                </a:cubicBezTo>
                <a:cubicBezTo>
                  <a:pt x="1627467" y="1399506"/>
                  <a:pt x="1629115" y="1399404"/>
                  <a:pt x="1630747" y="1399302"/>
                </a:cubicBezTo>
                <a:cubicBezTo>
                  <a:pt x="1630713" y="1398928"/>
                  <a:pt x="1630695" y="1398554"/>
                  <a:pt x="1630661" y="1398163"/>
                </a:cubicBezTo>
                <a:cubicBezTo>
                  <a:pt x="1626209" y="1396362"/>
                  <a:pt x="1621758" y="1394561"/>
                  <a:pt x="1615929" y="1392199"/>
                </a:cubicBezTo>
                <a:cubicBezTo>
                  <a:pt x="1612378" y="1393168"/>
                  <a:pt x="1607297" y="1394544"/>
                  <a:pt x="1601927" y="1396005"/>
                </a:cubicBezTo>
                <a:close/>
                <a:moveTo>
                  <a:pt x="1331528" y="155208"/>
                </a:moveTo>
                <a:cubicBezTo>
                  <a:pt x="1327314" y="154239"/>
                  <a:pt x="1324324" y="153118"/>
                  <a:pt x="1321282" y="152914"/>
                </a:cubicBezTo>
                <a:cubicBezTo>
                  <a:pt x="1310356" y="152200"/>
                  <a:pt x="1299430" y="151623"/>
                  <a:pt x="1288487" y="151317"/>
                </a:cubicBezTo>
                <a:cubicBezTo>
                  <a:pt x="1279158" y="151062"/>
                  <a:pt x="1269812" y="151249"/>
                  <a:pt x="1260483" y="151368"/>
                </a:cubicBezTo>
                <a:cubicBezTo>
                  <a:pt x="1258988" y="151385"/>
                  <a:pt x="1257493" y="152115"/>
                  <a:pt x="1254826" y="152846"/>
                </a:cubicBezTo>
                <a:cubicBezTo>
                  <a:pt x="1261741" y="156448"/>
                  <a:pt x="1267773" y="156278"/>
                  <a:pt x="1273890" y="155548"/>
                </a:cubicBezTo>
                <a:cubicBezTo>
                  <a:pt x="1276099" y="155293"/>
                  <a:pt x="1278343" y="154987"/>
                  <a:pt x="1280569" y="155089"/>
                </a:cubicBezTo>
                <a:cubicBezTo>
                  <a:pt x="1298852" y="155888"/>
                  <a:pt x="1317136" y="157128"/>
                  <a:pt x="1335437" y="157502"/>
                </a:cubicBezTo>
                <a:cubicBezTo>
                  <a:pt x="1344511" y="157689"/>
                  <a:pt x="1353754" y="157162"/>
                  <a:pt x="1363967" y="153050"/>
                </a:cubicBezTo>
                <a:cubicBezTo>
                  <a:pt x="1351494" y="152795"/>
                  <a:pt x="1340535" y="150535"/>
                  <a:pt x="1331528" y="155208"/>
                </a:cubicBezTo>
                <a:close/>
                <a:moveTo>
                  <a:pt x="846669" y="125081"/>
                </a:moveTo>
                <a:cubicBezTo>
                  <a:pt x="844579" y="114036"/>
                  <a:pt x="840467" y="105250"/>
                  <a:pt x="828471" y="104554"/>
                </a:cubicBezTo>
                <a:cubicBezTo>
                  <a:pt x="818343" y="107935"/>
                  <a:pt x="822540" y="115089"/>
                  <a:pt x="823882" y="120747"/>
                </a:cubicBezTo>
                <a:cubicBezTo>
                  <a:pt x="821640" y="121818"/>
                  <a:pt x="820025" y="122600"/>
                  <a:pt x="817528" y="123789"/>
                </a:cubicBezTo>
                <a:cubicBezTo>
                  <a:pt x="821826" y="124775"/>
                  <a:pt x="825361" y="124588"/>
                  <a:pt x="827366" y="126253"/>
                </a:cubicBezTo>
                <a:cubicBezTo>
                  <a:pt x="831036" y="129261"/>
                  <a:pt x="834366" y="129142"/>
                  <a:pt x="838309" y="127646"/>
                </a:cubicBezTo>
                <a:cubicBezTo>
                  <a:pt x="840926" y="126627"/>
                  <a:pt x="843678" y="125964"/>
                  <a:pt x="846669" y="125081"/>
                </a:cubicBezTo>
                <a:close/>
                <a:moveTo>
                  <a:pt x="2050406" y="937025"/>
                </a:moveTo>
                <a:cubicBezTo>
                  <a:pt x="2052785" y="932811"/>
                  <a:pt x="2055691" y="930755"/>
                  <a:pt x="2060822" y="932302"/>
                </a:cubicBezTo>
                <a:cubicBezTo>
                  <a:pt x="2064000" y="933253"/>
                  <a:pt x="2067194" y="931486"/>
                  <a:pt x="2069318" y="927612"/>
                </a:cubicBezTo>
                <a:cubicBezTo>
                  <a:pt x="2065393" y="925233"/>
                  <a:pt x="2062029" y="922548"/>
                  <a:pt x="2058205" y="921069"/>
                </a:cubicBezTo>
                <a:cubicBezTo>
                  <a:pt x="2054858" y="919778"/>
                  <a:pt x="2051001" y="919846"/>
                  <a:pt x="2046821" y="919234"/>
                </a:cubicBezTo>
                <a:cubicBezTo>
                  <a:pt x="2045971" y="920917"/>
                  <a:pt x="2044748" y="923364"/>
                  <a:pt x="2043405" y="926014"/>
                </a:cubicBezTo>
                <a:cubicBezTo>
                  <a:pt x="2045308" y="927017"/>
                  <a:pt x="2046872" y="927849"/>
                  <a:pt x="2048350" y="928631"/>
                </a:cubicBezTo>
                <a:cubicBezTo>
                  <a:pt x="2048129" y="929362"/>
                  <a:pt x="2048129" y="929702"/>
                  <a:pt x="2047959" y="929872"/>
                </a:cubicBezTo>
                <a:cubicBezTo>
                  <a:pt x="2046736" y="930993"/>
                  <a:pt x="2045461" y="932064"/>
                  <a:pt x="2044102" y="933236"/>
                </a:cubicBezTo>
                <a:cubicBezTo>
                  <a:pt x="2045903" y="934493"/>
                  <a:pt x="2047262" y="935445"/>
                  <a:pt x="2048656" y="936397"/>
                </a:cubicBezTo>
                <a:cubicBezTo>
                  <a:pt x="2048843" y="936550"/>
                  <a:pt x="2049132" y="936583"/>
                  <a:pt x="2050406" y="937025"/>
                </a:cubicBezTo>
                <a:close/>
                <a:moveTo>
                  <a:pt x="1575029" y="135463"/>
                </a:moveTo>
                <a:cubicBezTo>
                  <a:pt x="1575895" y="134053"/>
                  <a:pt x="1576762" y="132642"/>
                  <a:pt x="1577849" y="130892"/>
                </a:cubicBezTo>
                <a:cubicBezTo>
                  <a:pt x="1582233" y="138742"/>
                  <a:pt x="1582233" y="138742"/>
                  <a:pt x="1592888" y="134647"/>
                </a:cubicBezTo>
                <a:cubicBezTo>
                  <a:pt x="1592973" y="130705"/>
                  <a:pt x="1590866" y="129430"/>
                  <a:pt x="1587127" y="129159"/>
                </a:cubicBezTo>
                <a:cubicBezTo>
                  <a:pt x="1573074" y="128122"/>
                  <a:pt x="1559056" y="126814"/>
                  <a:pt x="1545003" y="125624"/>
                </a:cubicBezTo>
                <a:cubicBezTo>
                  <a:pt x="1544918" y="126202"/>
                  <a:pt x="1544834" y="126780"/>
                  <a:pt x="1544748" y="127357"/>
                </a:cubicBezTo>
                <a:cubicBezTo>
                  <a:pt x="1554841" y="130042"/>
                  <a:pt x="1564918" y="132744"/>
                  <a:pt x="1575029" y="135463"/>
                </a:cubicBezTo>
                <a:close/>
                <a:moveTo>
                  <a:pt x="853687" y="1386031"/>
                </a:moveTo>
                <a:cubicBezTo>
                  <a:pt x="856508" y="1388206"/>
                  <a:pt x="858394" y="1390840"/>
                  <a:pt x="860620" y="1391180"/>
                </a:cubicBezTo>
                <a:cubicBezTo>
                  <a:pt x="874995" y="1393389"/>
                  <a:pt x="889371" y="1396107"/>
                  <a:pt x="904834" y="1394289"/>
                </a:cubicBezTo>
                <a:cubicBezTo>
                  <a:pt x="895794" y="1391740"/>
                  <a:pt x="887349" y="1389871"/>
                  <a:pt x="879295" y="1386931"/>
                </a:cubicBezTo>
                <a:cubicBezTo>
                  <a:pt x="871190" y="1383975"/>
                  <a:pt x="863339" y="1382666"/>
                  <a:pt x="853687" y="1386031"/>
                </a:cubicBezTo>
                <a:close/>
                <a:moveTo>
                  <a:pt x="2006175" y="984332"/>
                </a:moveTo>
                <a:cubicBezTo>
                  <a:pt x="2009251" y="984196"/>
                  <a:pt x="2011783" y="983720"/>
                  <a:pt x="2014213" y="984060"/>
                </a:cubicBezTo>
                <a:cubicBezTo>
                  <a:pt x="2018614" y="984672"/>
                  <a:pt x="2021469" y="983295"/>
                  <a:pt x="2022284" y="978810"/>
                </a:cubicBezTo>
                <a:cubicBezTo>
                  <a:pt x="2022879" y="975564"/>
                  <a:pt x="2024782" y="974035"/>
                  <a:pt x="2027857" y="973287"/>
                </a:cubicBezTo>
                <a:cubicBezTo>
                  <a:pt x="2031171" y="972488"/>
                  <a:pt x="2031562" y="969583"/>
                  <a:pt x="2030424" y="967238"/>
                </a:cubicBezTo>
                <a:cubicBezTo>
                  <a:pt x="2029608" y="965572"/>
                  <a:pt x="2027398" y="964077"/>
                  <a:pt x="2025513" y="963567"/>
                </a:cubicBezTo>
                <a:cubicBezTo>
                  <a:pt x="2022675" y="962803"/>
                  <a:pt x="2020415" y="964468"/>
                  <a:pt x="2020075" y="967459"/>
                </a:cubicBezTo>
                <a:cubicBezTo>
                  <a:pt x="2019735" y="970483"/>
                  <a:pt x="2020007" y="973559"/>
                  <a:pt x="2020007" y="977535"/>
                </a:cubicBezTo>
                <a:cubicBezTo>
                  <a:pt x="2016710" y="977535"/>
                  <a:pt x="2013856" y="977654"/>
                  <a:pt x="2011001" y="977501"/>
                </a:cubicBezTo>
                <a:cubicBezTo>
                  <a:pt x="2006056" y="977246"/>
                  <a:pt x="2005122" y="978385"/>
                  <a:pt x="2006175" y="984332"/>
                </a:cubicBezTo>
                <a:close/>
                <a:moveTo>
                  <a:pt x="202184" y="730993"/>
                </a:moveTo>
                <a:cubicBezTo>
                  <a:pt x="197732" y="731860"/>
                  <a:pt x="194248" y="732523"/>
                  <a:pt x="190918" y="733168"/>
                </a:cubicBezTo>
                <a:cubicBezTo>
                  <a:pt x="190918" y="735122"/>
                  <a:pt x="190918" y="736414"/>
                  <a:pt x="190918" y="737603"/>
                </a:cubicBezTo>
                <a:cubicBezTo>
                  <a:pt x="185990" y="739931"/>
                  <a:pt x="181215" y="742191"/>
                  <a:pt x="175931" y="744689"/>
                </a:cubicBezTo>
                <a:cubicBezTo>
                  <a:pt x="177019" y="745998"/>
                  <a:pt x="178072" y="748292"/>
                  <a:pt x="178989" y="748240"/>
                </a:cubicBezTo>
                <a:cubicBezTo>
                  <a:pt x="184682" y="747901"/>
                  <a:pt x="190340" y="747034"/>
                  <a:pt x="196695" y="746252"/>
                </a:cubicBezTo>
                <a:cubicBezTo>
                  <a:pt x="191717" y="737977"/>
                  <a:pt x="201674" y="737298"/>
                  <a:pt x="202184" y="730993"/>
                </a:cubicBezTo>
                <a:close/>
                <a:moveTo>
                  <a:pt x="1626634" y="1447526"/>
                </a:moveTo>
                <a:cubicBezTo>
                  <a:pt x="1628317" y="1447016"/>
                  <a:pt x="1629353" y="1446557"/>
                  <a:pt x="1630441" y="1446422"/>
                </a:cubicBezTo>
                <a:cubicBezTo>
                  <a:pt x="1636643" y="1445606"/>
                  <a:pt x="1637322" y="1444094"/>
                  <a:pt x="1634009" y="1438707"/>
                </a:cubicBezTo>
                <a:cubicBezTo>
                  <a:pt x="1633092" y="1437212"/>
                  <a:pt x="1632581" y="1435479"/>
                  <a:pt x="1631579" y="1433168"/>
                </a:cubicBezTo>
                <a:cubicBezTo>
                  <a:pt x="1635691" y="1432998"/>
                  <a:pt x="1639702" y="1434408"/>
                  <a:pt x="1640670" y="1429599"/>
                </a:cubicBezTo>
                <a:cubicBezTo>
                  <a:pt x="1639158" y="1426608"/>
                  <a:pt x="1637645" y="1423601"/>
                  <a:pt x="1636133" y="1420576"/>
                </a:cubicBezTo>
                <a:cubicBezTo>
                  <a:pt x="1634451" y="1423720"/>
                  <a:pt x="1632803" y="1426779"/>
                  <a:pt x="1631222" y="1429718"/>
                </a:cubicBezTo>
                <a:cubicBezTo>
                  <a:pt x="1629030" y="1429191"/>
                  <a:pt x="1627433" y="1428818"/>
                  <a:pt x="1626634" y="1428631"/>
                </a:cubicBezTo>
                <a:cubicBezTo>
                  <a:pt x="1626634" y="1435054"/>
                  <a:pt x="1626634" y="1440848"/>
                  <a:pt x="1626634" y="1447526"/>
                </a:cubicBezTo>
                <a:close/>
                <a:moveTo>
                  <a:pt x="1314978" y="1367203"/>
                </a:moveTo>
                <a:cubicBezTo>
                  <a:pt x="1322761" y="1373592"/>
                  <a:pt x="1324647" y="1373644"/>
                  <a:pt x="1328130" y="1367543"/>
                </a:cubicBezTo>
                <a:cubicBezTo>
                  <a:pt x="1325547" y="1367628"/>
                  <a:pt x="1322625" y="1371265"/>
                  <a:pt x="1319990" y="1366031"/>
                </a:cubicBezTo>
                <a:cubicBezTo>
                  <a:pt x="1324511" y="1364960"/>
                  <a:pt x="1328674" y="1363992"/>
                  <a:pt x="1332582" y="1363074"/>
                </a:cubicBezTo>
                <a:cubicBezTo>
                  <a:pt x="1331682" y="1360100"/>
                  <a:pt x="1331019" y="1357586"/>
                  <a:pt x="1330135" y="1355139"/>
                </a:cubicBezTo>
                <a:cubicBezTo>
                  <a:pt x="1329915" y="1354527"/>
                  <a:pt x="1329065" y="1354119"/>
                  <a:pt x="1327960" y="1353134"/>
                </a:cubicBezTo>
                <a:cubicBezTo>
                  <a:pt x="1327196" y="1355971"/>
                  <a:pt x="1326584" y="1358231"/>
                  <a:pt x="1325904" y="1360729"/>
                </a:cubicBezTo>
                <a:cubicBezTo>
                  <a:pt x="1319192" y="1361953"/>
                  <a:pt x="1312667" y="1363142"/>
                  <a:pt x="1306159" y="1364332"/>
                </a:cubicBezTo>
                <a:cubicBezTo>
                  <a:pt x="1308045" y="1369667"/>
                  <a:pt x="1308045" y="1369667"/>
                  <a:pt x="1314978" y="1367203"/>
                </a:cubicBezTo>
                <a:close/>
                <a:moveTo>
                  <a:pt x="1270017" y="1369310"/>
                </a:moveTo>
                <a:cubicBezTo>
                  <a:pt x="1267688" y="1361681"/>
                  <a:pt x="1267688" y="1361664"/>
                  <a:pt x="1261078" y="1362038"/>
                </a:cubicBezTo>
                <a:cubicBezTo>
                  <a:pt x="1257986" y="1362208"/>
                  <a:pt x="1254876" y="1362327"/>
                  <a:pt x="1251800" y="1362683"/>
                </a:cubicBezTo>
                <a:cubicBezTo>
                  <a:pt x="1245598" y="1363397"/>
                  <a:pt x="1245547" y="1363550"/>
                  <a:pt x="1246380" y="1371706"/>
                </a:cubicBezTo>
                <a:cubicBezTo>
                  <a:pt x="1248674" y="1371248"/>
                  <a:pt x="1251528" y="1371519"/>
                  <a:pt x="1252956" y="1370211"/>
                </a:cubicBezTo>
                <a:cubicBezTo>
                  <a:pt x="1255522" y="1367883"/>
                  <a:pt x="1257765" y="1368138"/>
                  <a:pt x="1260705" y="1368750"/>
                </a:cubicBezTo>
                <a:cubicBezTo>
                  <a:pt x="1263644" y="1369344"/>
                  <a:pt x="1266737" y="1369140"/>
                  <a:pt x="1270017" y="1369310"/>
                </a:cubicBezTo>
                <a:close/>
                <a:moveTo>
                  <a:pt x="716593" y="137740"/>
                </a:moveTo>
                <a:cubicBezTo>
                  <a:pt x="717646" y="142124"/>
                  <a:pt x="718921" y="145420"/>
                  <a:pt x="719125" y="148785"/>
                </a:cubicBezTo>
                <a:cubicBezTo>
                  <a:pt x="719311" y="151809"/>
                  <a:pt x="718139" y="154885"/>
                  <a:pt x="717901" y="157961"/>
                </a:cubicBezTo>
                <a:cubicBezTo>
                  <a:pt x="717476" y="163313"/>
                  <a:pt x="719379" y="165811"/>
                  <a:pt x="725547" y="167561"/>
                </a:cubicBezTo>
                <a:cubicBezTo>
                  <a:pt x="724172" y="157213"/>
                  <a:pt x="722846" y="147205"/>
                  <a:pt x="721453" y="136703"/>
                </a:cubicBezTo>
                <a:cubicBezTo>
                  <a:pt x="719600" y="137077"/>
                  <a:pt x="717766" y="137485"/>
                  <a:pt x="716593" y="137740"/>
                </a:cubicBezTo>
                <a:close/>
                <a:moveTo>
                  <a:pt x="161453" y="876261"/>
                </a:moveTo>
                <a:cubicBezTo>
                  <a:pt x="160842" y="875870"/>
                  <a:pt x="160230" y="875462"/>
                  <a:pt x="159618" y="875071"/>
                </a:cubicBezTo>
                <a:cubicBezTo>
                  <a:pt x="152940" y="880866"/>
                  <a:pt x="146262" y="886643"/>
                  <a:pt x="139584" y="892437"/>
                </a:cubicBezTo>
                <a:cubicBezTo>
                  <a:pt x="140961" y="891350"/>
                  <a:pt x="142337" y="890262"/>
                  <a:pt x="143713" y="889175"/>
                </a:cubicBezTo>
                <a:cubicBezTo>
                  <a:pt x="144733" y="892896"/>
                  <a:pt x="145752" y="896618"/>
                  <a:pt x="146772" y="900322"/>
                </a:cubicBezTo>
                <a:cubicBezTo>
                  <a:pt x="147485" y="900033"/>
                  <a:pt x="148182" y="899744"/>
                  <a:pt x="148896" y="899472"/>
                </a:cubicBezTo>
                <a:cubicBezTo>
                  <a:pt x="149219" y="896125"/>
                  <a:pt x="149541" y="892777"/>
                  <a:pt x="149881" y="889192"/>
                </a:cubicBezTo>
                <a:cubicBezTo>
                  <a:pt x="150612" y="887425"/>
                  <a:pt x="154997" y="891265"/>
                  <a:pt x="154350" y="886728"/>
                </a:cubicBezTo>
                <a:cubicBezTo>
                  <a:pt x="153773" y="882684"/>
                  <a:pt x="158259" y="884230"/>
                  <a:pt x="159312" y="882191"/>
                </a:cubicBezTo>
                <a:cubicBezTo>
                  <a:pt x="160281" y="880339"/>
                  <a:pt x="160756" y="878232"/>
                  <a:pt x="161453" y="876261"/>
                </a:cubicBezTo>
                <a:close/>
                <a:moveTo>
                  <a:pt x="1284018" y="108003"/>
                </a:moveTo>
                <a:cubicBezTo>
                  <a:pt x="1291121" y="109329"/>
                  <a:pt x="1297425" y="110671"/>
                  <a:pt x="1303797" y="111606"/>
                </a:cubicBezTo>
                <a:cubicBezTo>
                  <a:pt x="1307094" y="112081"/>
                  <a:pt x="1310526" y="112115"/>
                  <a:pt x="1313840" y="111759"/>
                </a:cubicBezTo>
                <a:cubicBezTo>
                  <a:pt x="1315318" y="111589"/>
                  <a:pt x="1316626" y="109957"/>
                  <a:pt x="1318020" y="108972"/>
                </a:cubicBezTo>
                <a:cubicBezTo>
                  <a:pt x="1309965" y="107205"/>
                  <a:pt x="1302845" y="101138"/>
                  <a:pt x="1294791" y="106831"/>
                </a:cubicBezTo>
                <a:cubicBezTo>
                  <a:pt x="1293449" y="107782"/>
                  <a:pt x="1290951" y="107001"/>
                  <a:pt x="1288997" y="107154"/>
                </a:cubicBezTo>
                <a:cubicBezTo>
                  <a:pt x="1287502" y="107290"/>
                  <a:pt x="1286023" y="107663"/>
                  <a:pt x="1284018" y="108003"/>
                </a:cubicBezTo>
                <a:close/>
                <a:moveTo>
                  <a:pt x="1725343" y="1353440"/>
                </a:moveTo>
                <a:cubicBezTo>
                  <a:pt x="1722658" y="1356685"/>
                  <a:pt x="1723780" y="1359778"/>
                  <a:pt x="1724596" y="1363091"/>
                </a:cubicBezTo>
                <a:cubicBezTo>
                  <a:pt x="1725648" y="1367390"/>
                  <a:pt x="1726227" y="1371825"/>
                  <a:pt x="1726855" y="1376226"/>
                </a:cubicBezTo>
                <a:cubicBezTo>
                  <a:pt x="1727093" y="1377892"/>
                  <a:pt x="1726720" y="1379642"/>
                  <a:pt x="1727025" y="1381290"/>
                </a:cubicBezTo>
                <a:cubicBezTo>
                  <a:pt x="1727670" y="1384723"/>
                  <a:pt x="1729727" y="1384977"/>
                  <a:pt x="1731392" y="1384162"/>
                </a:cubicBezTo>
                <a:cubicBezTo>
                  <a:pt x="1730916" y="1379370"/>
                  <a:pt x="1730373" y="1375445"/>
                  <a:pt x="1730169" y="1371519"/>
                </a:cubicBezTo>
                <a:cubicBezTo>
                  <a:pt x="1729982" y="1367866"/>
                  <a:pt x="1730237" y="1364196"/>
                  <a:pt x="1730135" y="1360525"/>
                </a:cubicBezTo>
                <a:cubicBezTo>
                  <a:pt x="1730067" y="1357297"/>
                  <a:pt x="1729234" y="1354476"/>
                  <a:pt x="1725343" y="1353440"/>
                </a:cubicBezTo>
                <a:close/>
                <a:moveTo>
                  <a:pt x="493483" y="364146"/>
                </a:moveTo>
                <a:cubicBezTo>
                  <a:pt x="494741" y="365267"/>
                  <a:pt x="495930" y="366338"/>
                  <a:pt x="496440" y="366797"/>
                </a:cubicBezTo>
                <a:cubicBezTo>
                  <a:pt x="499380" y="366015"/>
                  <a:pt x="501606" y="365403"/>
                  <a:pt x="503831" y="364842"/>
                </a:cubicBezTo>
                <a:cubicBezTo>
                  <a:pt x="507570" y="363925"/>
                  <a:pt x="507196" y="361903"/>
                  <a:pt x="505837" y="359762"/>
                </a:cubicBezTo>
                <a:cubicBezTo>
                  <a:pt x="500008" y="359762"/>
                  <a:pt x="494724" y="359762"/>
                  <a:pt x="489201" y="359762"/>
                </a:cubicBezTo>
                <a:cubicBezTo>
                  <a:pt x="488556" y="361002"/>
                  <a:pt x="487893" y="362209"/>
                  <a:pt x="487298" y="363449"/>
                </a:cubicBezTo>
                <a:cubicBezTo>
                  <a:pt x="486618" y="364876"/>
                  <a:pt x="485990" y="366321"/>
                  <a:pt x="485327" y="367782"/>
                </a:cubicBezTo>
                <a:cubicBezTo>
                  <a:pt x="491207" y="370246"/>
                  <a:pt x="491207" y="370246"/>
                  <a:pt x="493483" y="364146"/>
                </a:cubicBezTo>
                <a:close/>
                <a:moveTo>
                  <a:pt x="1163746" y="1412131"/>
                </a:moveTo>
                <a:cubicBezTo>
                  <a:pt x="1155216" y="1411485"/>
                  <a:pt x="1146380" y="1410755"/>
                  <a:pt x="1137544" y="1410194"/>
                </a:cubicBezTo>
                <a:cubicBezTo>
                  <a:pt x="1134401" y="1409990"/>
                  <a:pt x="1131427" y="1410534"/>
                  <a:pt x="1130135" y="1414068"/>
                </a:cubicBezTo>
                <a:cubicBezTo>
                  <a:pt x="1134910" y="1415020"/>
                  <a:pt x="1139413" y="1416005"/>
                  <a:pt x="1143951" y="1416787"/>
                </a:cubicBezTo>
                <a:cubicBezTo>
                  <a:pt x="1145292" y="1417025"/>
                  <a:pt x="1146805" y="1416940"/>
                  <a:pt x="1148113" y="1416583"/>
                </a:cubicBezTo>
                <a:cubicBezTo>
                  <a:pt x="1153381" y="1415190"/>
                  <a:pt x="1158581" y="1413626"/>
                  <a:pt x="1163746" y="1412131"/>
                </a:cubicBezTo>
                <a:close/>
                <a:moveTo>
                  <a:pt x="2021519" y="937688"/>
                </a:moveTo>
                <a:cubicBezTo>
                  <a:pt x="2022080" y="940900"/>
                  <a:pt x="2022437" y="942922"/>
                  <a:pt x="2022777" y="944808"/>
                </a:cubicBezTo>
                <a:cubicBezTo>
                  <a:pt x="2018427" y="946643"/>
                  <a:pt x="2018138" y="946966"/>
                  <a:pt x="2012157" y="957076"/>
                </a:cubicBezTo>
                <a:cubicBezTo>
                  <a:pt x="2021927" y="954612"/>
                  <a:pt x="2024918" y="946354"/>
                  <a:pt x="2030831" y="941375"/>
                </a:cubicBezTo>
                <a:cubicBezTo>
                  <a:pt x="2030644" y="940713"/>
                  <a:pt x="2030440" y="940050"/>
                  <a:pt x="2030253" y="939387"/>
                </a:cubicBezTo>
                <a:cubicBezTo>
                  <a:pt x="2027535" y="938878"/>
                  <a:pt x="2024833" y="938351"/>
                  <a:pt x="2021519" y="937688"/>
                </a:cubicBezTo>
                <a:close/>
                <a:moveTo>
                  <a:pt x="1063067" y="1374476"/>
                </a:moveTo>
                <a:cubicBezTo>
                  <a:pt x="1071512" y="1378112"/>
                  <a:pt x="1102370" y="1378010"/>
                  <a:pt x="1108079" y="1374476"/>
                </a:cubicBezTo>
                <a:cubicBezTo>
                  <a:pt x="1093075" y="1374476"/>
                  <a:pt x="1078071" y="1374476"/>
                  <a:pt x="1063067" y="1374476"/>
                </a:cubicBezTo>
                <a:close/>
                <a:moveTo>
                  <a:pt x="831546" y="135293"/>
                </a:moveTo>
                <a:cubicBezTo>
                  <a:pt x="837051" y="142820"/>
                  <a:pt x="842778" y="141427"/>
                  <a:pt x="849218" y="140187"/>
                </a:cubicBezTo>
                <a:cubicBezTo>
                  <a:pt x="848351" y="136992"/>
                  <a:pt x="847604" y="134222"/>
                  <a:pt x="846669" y="130756"/>
                </a:cubicBezTo>
                <a:cubicBezTo>
                  <a:pt x="841249" y="132370"/>
                  <a:pt x="836881" y="133679"/>
                  <a:pt x="831546" y="135293"/>
                </a:cubicBezTo>
                <a:close/>
                <a:moveTo>
                  <a:pt x="897782" y="193662"/>
                </a:moveTo>
                <a:cubicBezTo>
                  <a:pt x="897714" y="193288"/>
                  <a:pt x="897629" y="192914"/>
                  <a:pt x="897562" y="192540"/>
                </a:cubicBezTo>
                <a:cubicBezTo>
                  <a:pt x="895268" y="192540"/>
                  <a:pt x="892973" y="192540"/>
                  <a:pt x="889558" y="192540"/>
                </a:cubicBezTo>
                <a:cubicBezTo>
                  <a:pt x="891206" y="189991"/>
                  <a:pt x="892276" y="188309"/>
                  <a:pt x="893568" y="186321"/>
                </a:cubicBezTo>
                <a:cubicBezTo>
                  <a:pt x="890391" y="184826"/>
                  <a:pt x="888589" y="185471"/>
                  <a:pt x="887264" y="188360"/>
                </a:cubicBezTo>
                <a:cubicBezTo>
                  <a:pt x="885327" y="192591"/>
                  <a:pt x="882081" y="194222"/>
                  <a:pt x="877476" y="192591"/>
                </a:cubicBezTo>
                <a:cubicBezTo>
                  <a:pt x="878020" y="194885"/>
                  <a:pt x="878547" y="197111"/>
                  <a:pt x="879227" y="199949"/>
                </a:cubicBezTo>
                <a:cubicBezTo>
                  <a:pt x="885752" y="197740"/>
                  <a:pt x="891767" y="195701"/>
                  <a:pt x="897782" y="193662"/>
                </a:cubicBezTo>
                <a:close/>
                <a:moveTo>
                  <a:pt x="179703" y="868461"/>
                </a:moveTo>
                <a:cubicBezTo>
                  <a:pt x="178684" y="866966"/>
                  <a:pt x="177732" y="864893"/>
                  <a:pt x="176169" y="863550"/>
                </a:cubicBezTo>
                <a:cubicBezTo>
                  <a:pt x="175166" y="862684"/>
                  <a:pt x="172991" y="862293"/>
                  <a:pt x="171801" y="862803"/>
                </a:cubicBezTo>
                <a:cubicBezTo>
                  <a:pt x="170850" y="863211"/>
                  <a:pt x="170527" y="865250"/>
                  <a:pt x="170086" y="866609"/>
                </a:cubicBezTo>
                <a:cubicBezTo>
                  <a:pt x="169643" y="867951"/>
                  <a:pt x="169253" y="869362"/>
                  <a:pt x="169134" y="870755"/>
                </a:cubicBezTo>
                <a:cubicBezTo>
                  <a:pt x="168879" y="873950"/>
                  <a:pt x="168811" y="877161"/>
                  <a:pt x="168675" y="880356"/>
                </a:cubicBezTo>
                <a:cubicBezTo>
                  <a:pt x="169168" y="880458"/>
                  <a:pt x="169677" y="880543"/>
                  <a:pt x="170170" y="880645"/>
                </a:cubicBezTo>
                <a:cubicBezTo>
                  <a:pt x="173178" y="876805"/>
                  <a:pt x="176169" y="872981"/>
                  <a:pt x="179703" y="868461"/>
                </a:cubicBezTo>
                <a:close/>
                <a:moveTo>
                  <a:pt x="262540" y="871435"/>
                </a:moveTo>
                <a:cubicBezTo>
                  <a:pt x="266636" y="870212"/>
                  <a:pt x="269677" y="869804"/>
                  <a:pt x="272192" y="868427"/>
                </a:cubicBezTo>
                <a:cubicBezTo>
                  <a:pt x="274945" y="866932"/>
                  <a:pt x="278021" y="864961"/>
                  <a:pt x="276424" y="860441"/>
                </a:cubicBezTo>
                <a:cubicBezTo>
                  <a:pt x="270323" y="863160"/>
                  <a:pt x="265922" y="871588"/>
                  <a:pt x="257817" y="864978"/>
                </a:cubicBezTo>
                <a:cubicBezTo>
                  <a:pt x="258208" y="863499"/>
                  <a:pt x="258616" y="862038"/>
                  <a:pt x="259007" y="860577"/>
                </a:cubicBezTo>
                <a:cubicBezTo>
                  <a:pt x="258598" y="860322"/>
                  <a:pt x="258174" y="860067"/>
                  <a:pt x="257766" y="859829"/>
                </a:cubicBezTo>
                <a:cubicBezTo>
                  <a:pt x="255387" y="863109"/>
                  <a:pt x="253008" y="866405"/>
                  <a:pt x="250629" y="869685"/>
                </a:cubicBezTo>
                <a:cubicBezTo>
                  <a:pt x="255659" y="869430"/>
                  <a:pt x="260009" y="865912"/>
                  <a:pt x="262540" y="871435"/>
                </a:cubicBezTo>
                <a:close/>
                <a:moveTo>
                  <a:pt x="1448793" y="1394442"/>
                </a:moveTo>
                <a:cubicBezTo>
                  <a:pt x="1449354" y="1394374"/>
                  <a:pt x="1449931" y="1394306"/>
                  <a:pt x="1450492" y="1394255"/>
                </a:cubicBezTo>
                <a:cubicBezTo>
                  <a:pt x="1450492" y="1393015"/>
                  <a:pt x="1450237" y="1391723"/>
                  <a:pt x="1450560" y="1390568"/>
                </a:cubicBezTo>
                <a:cubicBezTo>
                  <a:pt x="1450865" y="1389446"/>
                  <a:pt x="1451767" y="1388478"/>
                  <a:pt x="1452157" y="1387832"/>
                </a:cubicBezTo>
                <a:cubicBezTo>
                  <a:pt x="1448827" y="1383822"/>
                  <a:pt x="1445700" y="1380066"/>
                  <a:pt x="1442421" y="1376107"/>
                </a:cubicBezTo>
                <a:cubicBezTo>
                  <a:pt x="1439124" y="1378282"/>
                  <a:pt x="1437204" y="1380440"/>
                  <a:pt x="1439804" y="1383788"/>
                </a:cubicBezTo>
                <a:cubicBezTo>
                  <a:pt x="1442658" y="1387458"/>
                  <a:pt x="1445802" y="1390891"/>
                  <a:pt x="1448793" y="1394442"/>
                </a:cubicBezTo>
                <a:close/>
                <a:moveTo>
                  <a:pt x="264172" y="1012063"/>
                </a:moveTo>
                <a:cubicBezTo>
                  <a:pt x="280756" y="1005046"/>
                  <a:pt x="280484" y="1007221"/>
                  <a:pt x="284206" y="994833"/>
                </a:cubicBezTo>
                <a:cubicBezTo>
                  <a:pt x="276016" y="998996"/>
                  <a:pt x="268012" y="1005657"/>
                  <a:pt x="264172" y="1012063"/>
                </a:cubicBezTo>
                <a:close/>
                <a:moveTo>
                  <a:pt x="176849" y="903126"/>
                </a:moveTo>
                <a:cubicBezTo>
                  <a:pt x="187299" y="901630"/>
                  <a:pt x="190442" y="892471"/>
                  <a:pt x="197239" y="885827"/>
                </a:cubicBezTo>
                <a:cubicBezTo>
                  <a:pt x="186772" y="887985"/>
                  <a:pt x="180518" y="893525"/>
                  <a:pt x="176849" y="903126"/>
                </a:cubicBezTo>
                <a:close/>
                <a:moveTo>
                  <a:pt x="1301197" y="1552454"/>
                </a:moveTo>
                <a:cubicBezTo>
                  <a:pt x="1303372" y="1551791"/>
                  <a:pt x="1305972" y="1551519"/>
                  <a:pt x="1307859" y="1550245"/>
                </a:cubicBezTo>
                <a:cubicBezTo>
                  <a:pt x="1309047" y="1549429"/>
                  <a:pt x="1310203" y="1546541"/>
                  <a:pt x="1309659" y="1545538"/>
                </a:cubicBezTo>
                <a:cubicBezTo>
                  <a:pt x="1307416" y="1541460"/>
                  <a:pt x="1304494" y="1537755"/>
                  <a:pt x="1301197" y="1533014"/>
                </a:cubicBezTo>
                <a:cubicBezTo>
                  <a:pt x="1301197" y="1540576"/>
                  <a:pt x="1301197" y="1546507"/>
                  <a:pt x="1301197" y="1552454"/>
                </a:cubicBezTo>
                <a:close/>
                <a:moveTo>
                  <a:pt x="1373092" y="144809"/>
                </a:moveTo>
                <a:cubicBezTo>
                  <a:pt x="1361486" y="144809"/>
                  <a:pt x="1349881" y="144809"/>
                  <a:pt x="1336558" y="144809"/>
                </a:cubicBezTo>
                <a:cubicBezTo>
                  <a:pt x="1350865" y="148292"/>
                  <a:pt x="1366414" y="148581"/>
                  <a:pt x="1373092" y="144809"/>
                </a:cubicBezTo>
                <a:close/>
                <a:moveTo>
                  <a:pt x="1761316" y="1382938"/>
                </a:moveTo>
                <a:cubicBezTo>
                  <a:pt x="1761877" y="1377620"/>
                  <a:pt x="1762267" y="1374136"/>
                  <a:pt x="1762811" y="1369005"/>
                </a:cubicBezTo>
                <a:cubicBezTo>
                  <a:pt x="1757424" y="1373015"/>
                  <a:pt x="1753686" y="1375802"/>
                  <a:pt x="1748385" y="1379744"/>
                </a:cubicBezTo>
                <a:cubicBezTo>
                  <a:pt x="1753720" y="1381069"/>
                  <a:pt x="1757306" y="1381953"/>
                  <a:pt x="1761316" y="1382938"/>
                </a:cubicBezTo>
                <a:close/>
                <a:moveTo>
                  <a:pt x="671478" y="83908"/>
                </a:moveTo>
                <a:cubicBezTo>
                  <a:pt x="674638" y="83076"/>
                  <a:pt x="677103" y="82413"/>
                  <a:pt x="680093" y="81614"/>
                </a:cubicBezTo>
                <a:cubicBezTo>
                  <a:pt x="678071" y="78624"/>
                  <a:pt x="676525" y="76346"/>
                  <a:pt x="676066" y="75650"/>
                </a:cubicBezTo>
                <a:cubicBezTo>
                  <a:pt x="670883" y="74596"/>
                  <a:pt x="667383" y="73883"/>
                  <a:pt x="663322" y="73067"/>
                </a:cubicBezTo>
                <a:cubicBezTo>
                  <a:pt x="666108" y="76788"/>
                  <a:pt x="668623" y="80119"/>
                  <a:pt x="671478" y="83908"/>
                </a:cubicBezTo>
                <a:close/>
                <a:moveTo>
                  <a:pt x="162031" y="970415"/>
                </a:moveTo>
                <a:cubicBezTo>
                  <a:pt x="153518" y="971316"/>
                  <a:pt x="151631" y="971877"/>
                  <a:pt x="151037" y="976074"/>
                </a:cubicBezTo>
                <a:cubicBezTo>
                  <a:pt x="150527" y="979778"/>
                  <a:pt x="148454" y="981341"/>
                  <a:pt x="146024" y="983245"/>
                </a:cubicBezTo>
                <a:cubicBezTo>
                  <a:pt x="144954" y="984077"/>
                  <a:pt x="144359" y="985538"/>
                  <a:pt x="142898" y="987646"/>
                </a:cubicBezTo>
                <a:cubicBezTo>
                  <a:pt x="152685" y="984944"/>
                  <a:pt x="155489" y="976974"/>
                  <a:pt x="162031" y="970415"/>
                </a:cubicBezTo>
                <a:close/>
                <a:moveTo>
                  <a:pt x="379787" y="351690"/>
                </a:moveTo>
                <a:cubicBezTo>
                  <a:pt x="386908" y="353339"/>
                  <a:pt x="389219" y="347901"/>
                  <a:pt x="392702" y="347561"/>
                </a:cubicBezTo>
                <a:cubicBezTo>
                  <a:pt x="396831" y="347153"/>
                  <a:pt x="400994" y="347799"/>
                  <a:pt x="404698" y="345352"/>
                </a:cubicBezTo>
                <a:cubicBezTo>
                  <a:pt x="404919" y="345216"/>
                  <a:pt x="404732" y="344469"/>
                  <a:pt x="404732" y="343330"/>
                </a:cubicBezTo>
                <a:cubicBezTo>
                  <a:pt x="400502" y="347323"/>
                  <a:pt x="396763" y="339932"/>
                  <a:pt x="392260" y="343534"/>
                </a:cubicBezTo>
                <a:cubicBezTo>
                  <a:pt x="388879" y="346253"/>
                  <a:pt x="384971" y="348343"/>
                  <a:pt x="379787" y="351690"/>
                </a:cubicBezTo>
                <a:close/>
                <a:moveTo>
                  <a:pt x="2109811" y="604876"/>
                </a:moveTo>
                <a:cubicBezTo>
                  <a:pt x="2104374" y="598589"/>
                  <a:pt x="2098936" y="592285"/>
                  <a:pt x="2093176" y="585607"/>
                </a:cubicBezTo>
                <a:cubicBezTo>
                  <a:pt x="2094790" y="595666"/>
                  <a:pt x="2098852" y="603092"/>
                  <a:pt x="2109811" y="604876"/>
                </a:cubicBezTo>
                <a:close/>
                <a:moveTo>
                  <a:pt x="1424324" y="1482972"/>
                </a:moveTo>
                <a:cubicBezTo>
                  <a:pt x="1432871" y="1489191"/>
                  <a:pt x="1432921" y="1489174"/>
                  <a:pt x="1435674" y="1481511"/>
                </a:cubicBezTo>
                <a:cubicBezTo>
                  <a:pt x="1435947" y="1480729"/>
                  <a:pt x="1436830" y="1480100"/>
                  <a:pt x="1436915" y="1479336"/>
                </a:cubicBezTo>
                <a:cubicBezTo>
                  <a:pt x="1437017" y="1478333"/>
                  <a:pt x="1436932" y="1476702"/>
                  <a:pt x="1436354" y="1476379"/>
                </a:cubicBezTo>
                <a:cubicBezTo>
                  <a:pt x="1435301" y="1475801"/>
                  <a:pt x="1433414" y="1475411"/>
                  <a:pt x="1432616" y="1475971"/>
                </a:cubicBezTo>
                <a:cubicBezTo>
                  <a:pt x="1429897" y="1477874"/>
                  <a:pt x="1427484" y="1480236"/>
                  <a:pt x="1424324" y="1482972"/>
                </a:cubicBezTo>
                <a:close/>
                <a:moveTo>
                  <a:pt x="1385547" y="172812"/>
                </a:moveTo>
                <a:cubicBezTo>
                  <a:pt x="1388045" y="169227"/>
                  <a:pt x="1389948" y="166474"/>
                  <a:pt x="1392123" y="163347"/>
                </a:cubicBezTo>
                <a:cubicBezTo>
                  <a:pt x="1386227" y="163347"/>
                  <a:pt x="1380960" y="163347"/>
                  <a:pt x="1375369" y="163347"/>
                </a:cubicBezTo>
                <a:cubicBezTo>
                  <a:pt x="1378682" y="165403"/>
                  <a:pt x="1381707" y="167289"/>
                  <a:pt x="1384731" y="169159"/>
                </a:cubicBezTo>
                <a:cubicBezTo>
                  <a:pt x="1384545" y="169770"/>
                  <a:pt x="1384358" y="170365"/>
                  <a:pt x="1384171" y="170977"/>
                </a:cubicBezTo>
                <a:cubicBezTo>
                  <a:pt x="1380755" y="171368"/>
                  <a:pt x="1377340" y="171775"/>
                  <a:pt x="1373907" y="172166"/>
                </a:cubicBezTo>
                <a:cubicBezTo>
                  <a:pt x="1373907" y="172387"/>
                  <a:pt x="1373907" y="172591"/>
                  <a:pt x="1373907" y="172812"/>
                </a:cubicBezTo>
                <a:cubicBezTo>
                  <a:pt x="1377952" y="172812"/>
                  <a:pt x="1381978" y="172812"/>
                  <a:pt x="1385547" y="172812"/>
                </a:cubicBezTo>
                <a:close/>
                <a:moveTo>
                  <a:pt x="113246" y="881477"/>
                </a:moveTo>
                <a:cubicBezTo>
                  <a:pt x="112805" y="880951"/>
                  <a:pt x="112362" y="880424"/>
                  <a:pt x="111921" y="879880"/>
                </a:cubicBezTo>
                <a:cubicBezTo>
                  <a:pt x="107180" y="883194"/>
                  <a:pt x="102439" y="886507"/>
                  <a:pt x="97375" y="890025"/>
                </a:cubicBezTo>
                <a:cubicBezTo>
                  <a:pt x="100960" y="894205"/>
                  <a:pt x="104461" y="894358"/>
                  <a:pt x="108998" y="893474"/>
                </a:cubicBezTo>
                <a:cubicBezTo>
                  <a:pt x="108200" y="890942"/>
                  <a:pt x="107571" y="888954"/>
                  <a:pt x="106874" y="886728"/>
                </a:cubicBezTo>
                <a:cubicBezTo>
                  <a:pt x="109083" y="884910"/>
                  <a:pt x="111173" y="883194"/>
                  <a:pt x="113246" y="881477"/>
                </a:cubicBezTo>
                <a:close/>
                <a:moveTo>
                  <a:pt x="1120194" y="1366847"/>
                </a:moveTo>
                <a:cubicBezTo>
                  <a:pt x="1128470" y="1370636"/>
                  <a:pt x="1135080" y="1369990"/>
                  <a:pt x="1139244" y="1365453"/>
                </a:cubicBezTo>
                <a:cubicBezTo>
                  <a:pt x="1130781" y="1363618"/>
                  <a:pt x="1126210" y="1363873"/>
                  <a:pt x="1120194" y="1366847"/>
                </a:cubicBezTo>
                <a:close/>
                <a:moveTo>
                  <a:pt x="2109641" y="849158"/>
                </a:moveTo>
                <a:cubicBezTo>
                  <a:pt x="2104442" y="850297"/>
                  <a:pt x="2101044" y="851027"/>
                  <a:pt x="2097084" y="851894"/>
                </a:cubicBezTo>
                <a:cubicBezTo>
                  <a:pt x="2098036" y="853219"/>
                  <a:pt x="2098682" y="855071"/>
                  <a:pt x="2099531" y="855173"/>
                </a:cubicBezTo>
                <a:cubicBezTo>
                  <a:pt x="2104442" y="855785"/>
                  <a:pt x="2109404" y="855989"/>
                  <a:pt x="2114366" y="856329"/>
                </a:cubicBezTo>
                <a:cubicBezTo>
                  <a:pt x="2114620" y="855666"/>
                  <a:pt x="2114875" y="855003"/>
                  <a:pt x="2115130" y="854341"/>
                </a:cubicBezTo>
                <a:cubicBezTo>
                  <a:pt x="2113023" y="852353"/>
                  <a:pt x="2110916" y="850364"/>
                  <a:pt x="2109641" y="849158"/>
                </a:cubicBezTo>
                <a:close/>
                <a:moveTo>
                  <a:pt x="1086295" y="1367713"/>
                </a:moveTo>
                <a:cubicBezTo>
                  <a:pt x="1093670" y="1368070"/>
                  <a:pt x="1101180" y="1371214"/>
                  <a:pt x="1109371" y="1366965"/>
                </a:cubicBezTo>
                <a:cubicBezTo>
                  <a:pt x="1100789" y="1362174"/>
                  <a:pt x="1093534" y="1365147"/>
                  <a:pt x="1086295" y="1367713"/>
                </a:cubicBezTo>
                <a:close/>
                <a:moveTo>
                  <a:pt x="253365" y="577315"/>
                </a:moveTo>
                <a:cubicBezTo>
                  <a:pt x="258157" y="579014"/>
                  <a:pt x="261810" y="577909"/>
                  <a:pt x="261113" y="574341"/>
                </a:cubicBezTo>
                <a:cubicBezTo>
                  <a:pt x="260196" y="569532"/>
                  <a:pt x="264868" y="569804"/>
                  <a:pt x="266092" y="567255"/>
                </a:cubicBezTo>
                <a:cubicBezTo>
                  <a:pt x="259057" y="563874"/>
                  <a:pt x="259193" y="563925"/>
                  <a:pt x="257035" y="570178"/>
                </a:cubicBezTo>
                <a:cubicBezTo>
                  <a:pt x="256168" y="572676"/>
                  <a:pt x="254622" y="574936"/>
                  <a:pt x="253365" y="577315"/>
                </a:cubicBezTo>
                <a:close/>
                <a:moveTo>
                  <a:pt x="1440687" y="1515835"/>
                </a:moveTo>
                <a:cubicBezTo>
                  <a:pt x="1440313" y="1514697"/>
                  <a:pt x="1440313" y="1513966"/>
                  <a:pt x="1439957" y="1513711"/>
                </a:cubicBezTo>
                <a:cubicBezTo>
                  <a:pt x="1433245" y="1508868"/>
                  <a:pt x="1433007" y="1508579"/>
                  <a:pt x="1438241" y="1502564"/>
                </a:cubicBezTo>
                <a:cubicBezTo>
                  <a:pt x="1440925" y="1499489"/>
                  <a:pt x="1441282" y="1496906"/>
                  <a:pt x="1438207" y="1492726"/>
                </a:cubicBezTo>
                <a:cubicBezTo>
                  <a:pt x="1439362" y="1501477"/>
                  <a:pt x="1427994" y="1505606"/>
                  <a:pt x="1432599" y="1514969"/>
                </a:cubicBezTo>
                <a:cubicBezTo>
                  <a:pt x="1435216" y="1515241"/>
                  <a:pt x="1437816" y="1515530"/>
                  <a:pt x="1440687" y="1515835"/>
                </a:cubicBezTo>
                <a:close/>
                <a:moveTo>
                  <a:pt x="251920" y="1040050"/>
                </a:moveTo>
                <a:cubicBezTo>
                  <a:pt x="245616" y="1042989"/>
                  <a:pt x="239295" y="1045912"/>
                  <a:pt x="232260" y="1049192"/>
                </a:cubicBezTo>
                <a:cubicBezTo>
                  <a:pt x="232328" y="1049549"/>
                  <a:pt x="232566" y="1051010"/>
                  <a:pt x="232804" y="1052471"/>
                </a:cubicBezTo>
                <a:cubicBezTo>
                  <a:pt x="241368" y="1051282"/>
                  <a:pt x="246924" y="1046286"/>
                  <a:pt x="251920" y="1040050"/>
                </a:cubicBezTo>
                <a:close/>
                <a:moveTo>
                  <a:pt x="340145" y="364859"/>
                </a:moveTo>
                <a:cubicBezTo>
                  <a:pt x="343747" y="370382"/>
                  <a:pt x="347349" y="372013"/>
                  <a:pt x="352753" y="371198"/>
                </a:cubicBezTo>
                <a:cubicBezTo>
                  <a:pt x="351495" y="368173"/>
                  <a:pt x="350289" y="365250"/>
                  <a:pt x="348844" y="361767"/>
                </a:cubicBezTo>
                <a:cubicBezTo>
                  <a:pt x="345905" y="362820"/>
                  <a:pt x="343407" y="363704"/>
                  <a:pt x="340145" y="364859"/>
                </a:cubicBezTo>
                <a:close/>
                <a:moveTo>
                  <a:pt x="691223" y="111470"/>
                </a:moveTo>
                <a:cubicBezTo>
                  <a:pt x="688318" y="111045"/>
                  <a:pt x="685531" y="110654"/>
                  <a:pt x="681725" y="110110"/>
                </a:cubicBezTo>
                <a:cubicBezTo>
                  <a:pt x="689796" y="116737"/>
                  <a:pt x="689966" y="116856"/>
                  <a:pt x="684274" y="124146"/>
                </a:cubicBezTo>
                <a:cubicBezTo>
                  <a:pt x="681844" y="127256"/>
                  <a:pt x="682676" y="129584"/>
                  <a:pt x="685157" y="133441"/>
                </a:cubicBezTo>
                <a:cubicBezTo>
                  <a:pt x="683934" y="124503"/>
                  <a:pt x="694401" y="120713"/>
                  <a:pt x="691223" y="111470"/>
                </a:cubicBezTo>
                <a:close/>
                <a:moveTo>
                  <a:pt x="699634" y="142974"/>
                </a:moveTo>
                <a:cubicBezTo>
                  <a:pt x="697085" y="141359"/>
                  <a:pt x="695149" y="139830"/>
                  <a:pt x="692939" y="138878"/>
                </a:cubicBezTo>
                <a:cubicBezTo>
                  <a:pt x="691937" y="138454"/>
                  <a:pt x="689372" y="139031"/>
                  <a:pt x="689304" y="139405"/>
                </a:cubicBezTo>
                <a:cubicBezTo>
                  <a:pt x="688777" y="143041"/>
                  <a:pt x="685531" y="146304"/>
                  <a:pt x="687077" y="150280"/>
                </a:cubicBezTo>
                <a:cubicBezTo>
                  <a:pt x="691410" y="147782"/>
                  <a:pt x="695319" y="145505"/>
                  <a:pt x="699634" y="142974"/>
                </a:cubicBezTo>
                <a:close/>
                <a:moveTo>
                  <a:pt x="2070236" y="489736"/>
                </a:moveTo>
                <a:cubicBezTo>
                  <a:pt x="2074926" y="491622"/>
                  <a:pt x="2078732" y="494035"/>
                  <a:pt x="2083168" y="491010"/>
                </a:cubicBezTo>
                <a:cubicBezTo>
                  <a:pt x="2079345" y="483143"/>
                  <a:pt x="2075895" y="482684"/>
                  <a:pt x="2070236" y="489736"/>
                </a:cubicBezTo>
                <a:close/>
                <a:moveTo>
                  <a:pt x="2076472" y="848036"/>
                </a:moveTo>
                <a:cubicBezTo>
                  <a:pt x="2082199" y="849362"/>
                  <a:pt x="2086498" y="850364"/>
                  <a:pt x="2092514" y="851775"/>
                </a:cubicBezTo>
                <a:cubicBezTo>
                  <a:pt x="2091408" y="848614"/>
                  <a:pt x="2091120" y="845505"/>
                  <a:pt x="2090066" y="845216"/>
                </a:cubicBezTo>
                <a:cubicBezTo>
                  <a:pt x="2085903" y="844111"/>
                  <a:pt x="2081383" y="843160"/>
                  <a:pt x="2076472" y="848036"/>
                </a:cubicBezTo>
                <a:close/>
                <a:moveTo>
                  <a:pt x="1803729" y="1354204"/>
                </a:moveTo>
                <a:cubicBezTo>
                  <a:pt x="1801316" y="1348240"/>
                  <a:pt x="1799599" y="1343992"/>
                  <a:pt x="1797424" y="1338588"/>
                </a:cubicBezTo>
                <a:cubicBezTo>
                  <a:pt x="1795470" y="1340848"/>
                  <a:pt x="1793431" y="1342632"/>
                  <a:pt x="1793652" y="1343023"/>
                </a:cubicBezTo>
                <a:cubicBezTo>
                  <a:pt x="1795929" y="1346727"/>
                  <a:pt x="1795436" y="1352624"/>
                  <a:pt x="1803729" y="1354204"/>
                </a:cubicBezTo>
                <a:close/>
                <a:moveTo>
                  <a:pt x="359924" y="1341681"/>
                </a:moveTo>
                <a:cubicBezTo>
                  <a:pt x="349151" y="1337773"/>
                  <a:pt x="349151" y="1337773"/>
                  <a:pt x="346398" y="1343057"/>
                </a:cubicBezTo>
                <a:cubicBezTo>
                  <a:pt x="352430" y="1346558"/>
                  <a:pt x="353551" y="1346490"/>
                  <a:pt x="359924" y="1341681"/>
                </a:cubicBezTo>
                <a:close/>
                <a:moveTo>
                  <a:pt x="339040" y="400934"/>
                </a:moveTo>
                <a:cubicBezTo>
                  <a:pt x="332158" y="403449"/>
                  <a:pt x="330850" y="407799"/>
                  <a:pt x="329134" y="413135"/>
                </a:cubicBezTo>
                <a:cubicBezTo>
                  <a:pt x="332022" y="414205"/>
                  <a:pt x="334605" y="415157"/>
                  <a:pt x="337171" y="416108"/>
                </a:cubicBezTo>
                <a:cubicBezTo>
                  <a:pt x="337460" y="415633"/>
                  <a:pt x="337765" y="415140"/>
                  <a:pt x="338055" y="414664"/>
                </a:cubicBezTo>
                <a:cubicBezTo>
                  <a:pt x="336899" y="412931"/>
                  <a:pt x="335743" y="411215"/>
                  <a:pt x="334657" y="409566"/>
                </a:cubicBezTo>
                <a:cubicBezTo>
                  <a:pt x="335880" y="407136"/>
                  <a:pt x="337052" y="404825"/>
                  <a:pt x="339040" y="400934"/>
                </a:cubicBezTo>
                <a:close/>
                <a:moveTo>
                  <a:pt x="119550" y="860101"/>
                </a:moveTo>
                <a:cubicBezTo>
                  <a:pt x="113688" y="864553"/>
                  <a:pt x="113688" y="864553"/>
                  <a:pt x="114861" y="871095"/>
                </a:cubicBezTo>
                <a:cubicBezTo>
                  <a:pt x="122524" y="869124"/>
                  <a:pt x="123187" y="867748"/>
                  <a:pt x="119550" y="860101"/>
                </a:cubicBezTo>
                <a:close/>
                <a:moveTo>
                  <a:pt x="1217272" y="1361324"/>
                </a:moveTo>
                <a:cubicBezTo>
                  <a:pt x="1214910" y="1355139"/>
                  <a:pt x="1214910" y="1355139"/>
                  <a:pt x="1199991" y="1352420"/>
                </a:cubicBezTo>
                <a:cubicBezTo>
                  <a:pt x="1201333" y="1356022"/>
                  <a:pt x="1203372" y="1360254"/>
                  <a:pt x="1206635" y="1358231"/>
                </a:cubicBezTo>
                <a:cubicBezTo>
                  <a:pt x="1211053" y="1355496"/>
                  <a:pt x="1212973" y="1358486"/>
                  <a:pt x="1217272" y="1361324"/>
                </a:cubicBezTo>
                <a:close/>
                <a:moveTo>
                  <a:pt x="1554944" y="1335241"/>
                </a:moveTo>
                <a:cubicBezTo>
                  <a:pt x="1562710" y="1334119"/>
                  <a:pt x="1564868" y="1331061"/>
                  <a:pt x="1562862" y="1324502"/>
                </a:cubicBezTo>
                <a:cubicBezTo>
                  <a:pt x="1560296" y="1325266"/>
                  <a:pt x="1557730" y="1326031"/>
                  <a:pt x="1554927" y="1326864"/>
                </a:cubicBezTo>
                <a:cubicBezTo>
                  <a:pt x="1557833" y="1330636"/>
                  <a:pt x="1557833" y="1330636"/>
                  <a:pt x="1554944" y="1335241"/>
                </a:cubicBezTo>
                <a:close/>
                <a:moveTo>
                  <a:pt x="276186" y="436295"/>
                </a:moveTo>
                <a:cubicBezTo>
                  <a:pt x="275761" y="435836"/>
                  <a:pt x="275336" y="435378"/>
                  <a:pt x="274911" y="434919"/>
                </a:cubicBezTo>
                <a:cubicBezTo>
                  <a:pt x="268845" y="438300"/>
                  <a:pt x="263067" y="442005"/>
                  <a:pt x="259975" y="448632"/>
                </a:cubicBezTo>
                <a:cubicBezTo>
                  <a:pt x="260400" y="449107"/>
                  <a:pt x="260841" y="449566"/>
                  <a:pt x="261266" y="450042"/>
                </a:cubicBezTo>
                <a:cubicBezTo>
                  <a:pt x="266245" y="445454"/>
                  <a:pt x="271224" y="440883"/>
                  <a:pt x="276186" y="436295"/>
                </a:cubicBezTo>
                <a:close/>
                <a:moveTo>
                  <a:pt x="225922" y="580373"/>
                </a:moveTo>
                <a:cubicBezTo>
                  <a:pt x="233297" y="575768"/>
                  <a:pt x="233365" y="571894"/>
                  <a:pt x="225922" y="566677"/>
                </a:cubicBezTo>
                <a:cubicBezTo>
                  <a:pt x="225922" y="571299"/>
                  <a:pt x="225922" y="575429"/>
                  <a:pt x="225922" y="580373"/>
                </a:cubicBezTo>
                <a:close/>
                <a:moveTo>
                  <a:pt x="648657" y="166814"/>
                </a:moveTo>
                <a:cubicBezTo>
                  <a:pt x="646755" y="173305"/>
                  <a:pt x="648675" y="177791"/>
                  <a:pt x="654061" y="181444"/>
                </a:cubicBezTo>
                <a:cubicBezTo>
                  <a:pt x="654758" y="180000"/>
                  <a:pt x="655846" y="178742"/>
                  <a:pt x="655574" y="178233"/>
                </a:cubicBezTo>
                <a:cubicBezTo>
                  <a:pt x="653398" y="174341"/>
                  <a:pt x="650985" y="170603"/>
                  <a:pt x="648657" y="166814"/>
                </a:cubicBezTo>
                <a:close/>
                <a:moveTo>
                  <a:pt x="1911477" y="1175071"/>
                </a:moveTo>
                <a:cubicBezTo>
                  <a:pt x="1902573" y="1172505"/>
                  <a:pt x="1900517" y="1173270"/>
                  <a:pt x="1897628" y="1180441"/>
                </a:cubicBezTo>
                <a:cubicBezTo>
                  <a:pt x="1900313" y="1178996"/>
                  <a:pt x="1902403" y="1177875"/>
                  <a:pt x="1905853" y="1176023"/>
                </a:cubicBezTo>
                <a:cubicBezTo>
                  <a:pt x="1906719" y="1177960"/>
                  <a:pt x="1907739" y="1180220"/>
                  <a:pt x="1908758" y="1182480"/>
                </a:cubicBezTo>
                <a:cubicBezTo>
                  <a:pt x="1909387" y="1182055"/>
                  <a:pt x="1910033" y="1181613"/>
                  <a:pt x="1910662" y="1181188"/>
                </a:cubicBezTo>
                <a:cubicBezTo>
                  <a:pt x="1910899" y="1179319"/>
                  <a:pt x="1911154" y="1177467"/>
                  <a:pt x="1911477" y="1175071"/>
                </a:cubicBezTo>
                <a:close/>
                <a:moveTo>
                  <a:pt x="1488759" y="1423686"/>
                </a:moveTo>
                <a:cubicBezTo>
                  <a:pt x="1485768" y="1408393"/>
                  <a:pt x="1485768" y="1408393"/>
                  <a:pt x="1481435" y="1406405"/>
                </a:cubicBezTo>
                <a:cubicBezTo>
                  <a:pt x="1482556" y="1412403"/>
                  <a:pt x="1482369" y="1418333"/>
                  <a:pt x="1488759" y="1423686"/>
                </a:cubicBezTo>
                <a:close/>
                <a:moveTo>
                  <a:pt x="163951" y="1048427"/>
                </a:moveTo>
                <a:cubicBezTo>
                  <a:pt x="159346" y="1051860"/>
                  <a:pt x="155115" y="1055037"/>
                  <a:pt x="149847" y="1058962"/>
                </a:cubicBezTo>
                <a:cubicBezTo>
                  <a:pt x="161726" y="1057484"/>
                  <a:pt x="164868" y="1055156"/>
                  <a:pt x="163951" y="1048427"/>
                </a:cubicBezTo>
                <a:close/>
                <a:moveTo>
                  <a:pt x="226245" y="955513"/>
                </a:moveTo>
                <a:cubicBezTo>
                  <a:pt x="225667" y="954986"/>
                  <a:pt x="225090" y="954442"/>
                  <a:pt x="224512" y="953916"/>
                </a:cubicBezTo>
                <a:cubicBezTo>
                  <a:pt x="220808" y="958725"/>
                  <a:pt x="217103" y="963533"/>
                  <a:pt x="213399" y="968342"/>
                </a:cubicBezTo>
                <a:cubicBezTo>
                  <a:pt x="222642" y="968240"/>
                  <a:pt x="221810" y="959642"/>
                  <a:pt x="226245" y="955513"/>
                </a:cubicBezTo>
                <a:close/>
                <a:moveTo>
                  <a:pt x="682200" y="90620"/>
                </a:moveTo>
                <a:cubicBezTo>
                  <a:pt x="678802" y="96380"/>
                  <a:pt x="681980" y="99915"/>
                  <a:pt x="684341" y="104197"/>
                </a:cubicBezTo>
                <a:cubicBezTo>
                  <a:pt x="688029" y="96449"/>
                  <a:pt x="687961" y="96007"/>
                  <a:pt x="682200" y="90620"/>
                </a:cubicBezTo>
                <a:close/>
                <a:moveTo>
                  <a:pt x="1315335" y="1536294"/>
                </a:moveTo>
                <a:cubicBezTo>
                  <a:pt x="1313109" y="1531808"/>
                  <a:pt x="1311580" y="1528749"/>
                  <a:pt x="1309693" y="1524960"/>
                </a:cubicBezTo>
                <a:cubicBezTo>
                  <a:pt x="1308725" y="1528410"/>
                  <a:pt x="1307620" y="1530823"/>
                  <a:pt x="1307535" y="1533252"/>
                </a:cubicBezTo>
                <a:cubicBezTo>
                  <a:pt x="1307484" y="1534901"/>
                  <a:pt x="1308436" y="1537331"/>
                  <a:pt x="1309727" y="1538061"/>
                </a:cubicBezTo>
                <a:cubicBezTo>
                  <a:pt x="1310730" y="1538639"/>
                  <a:pt x="1312905" y="1537144"/>
                  <a:pt x="1315335" y="1536294"/>
                </a:cubicBezTo>
                <a:close/>
                <a:moveTo>
                  <a:pt x="1593721" y="1322513"/>
                </a:moveTo>
                <a:cubicBezTo>
                  <a:pt x="1603542" y="1324043"/>
                  <a:pt x="1604834" y="1323567"/>
                  <a:pt x="1607994" y="1317569"/>
                </a:cubicBezTo>
                <a:cubicBezTo>
                  <a:pt x="1603780" y="1318112"/>
                  <a:pt x="1599548" y="1318673"/>
                  <a:pt x="1594757" y="1319302"/>
                </a:cubicBezTo>
                <a:cubicBezTo>
                  <a:pt x="1594553" y="1319948"/>
                  <a:pt x="1594145" y="1321205"/>
                  <a:pt x="1593721" y="1322513"/>
                </a:cubicBezTo>
                <a:close/>
                <a:moveTo>
                  <a:pt x="1094893" y="1409327"/>
                </a:moveTo>
                <a:cubicBezTo>
                  <a:pt x="1102795" y="1415597"/>
                  <a:pt x="1109898" y="1412437"/>
                  <a:pt x="1116695" y="1412845"/>
                </a:cubicBezTo>
                <a:cubicBezTo>
                  <a:pt x="1116745" y="1412165"/>
                  <a:pt x="1116813" y="1411502"/>
                  <a:pt x="1116864" y="1410823"/>
                </a:cubicBezTo>
                <a:cubicBezTo>
                  <a:pt x="1110135" y="1410364"/>
                  <a:pt x="1103390" y="1409905"/>
                  <a:pt x="1094893" y="1409327"/>
                </a:cubicBezTo>
                <a:close/>
                <a:moveTo>
                  <a:pt x="291920" y="1084995"/>
                </a:moveTo>
                <a:cubicBezTo>
                  <a:pt x="283680" y="1082004"/>
                  <a:pt x="283798" y="1082038"/>
                  <a:pt x="282014" y="1088631"/>
                </a:cubicBezTo>
                <a:cubicBezTo>
                  <a:pt x="281419" y="1090806"/>
                  <a:pt x="280043" y="1092777"/>
                  <a:pt x="278853" y="1095207"/>
                </a:cubicBezTo>
                <a:cubicBezTo>
                  <a:pt x="284580" y="1094052"/>
                  <a:pt x="287435" y="1091452"/>
                  <a:pt x="286160" y="1086014"/>
                </a:cubicBezTo>
                <a:cubicBezTo>
                  <a:pt x="287842" y="1085708"/>
                  <a:pt x="289202" y="1085470"/>
                  <a:pt x="291920" y="1084995"/>
                </a:cubicBezTo>
                <a:close/>
                <a:moveTo>
                  <a:pt x="1470441" y="1444688"/>
                </a:moveTo>
                <a:cubicBezTo>
                  <a:pt x="1469387" y="1446320"/>
                  <a:pt x="1467824" y="1447866"/>
                  <a:pt x="1468113" y="1448410"/>
                </a:cubicBezTo>
                <a:cubicBezTo>
                  <a:pt x="1470101" y="1452080"/>
                  <a:pt x="1472480" y="1455529"/>
                  <a:pt x="1474740" y="1459047"/>
                </a:cubicBezTo>
                <a:cubicBezTo>
                  <a:pt x="1475386" y="1458690"/>
                  <a:pt x="1476031" y="1458350"/>
                  <a:pt x="1476677" y="1457993"/>
                </a:cubicBezTo>
                <a:cubicBezTo>
                  <a:pt x="1476405" y="1453337"/>
                  <a:pt x="1474791" y="1449174"/>
                  <a:pt x="1470441" y="1444688"/>
                </a:cubicBezTo>
                <a:close/>
                <a:moveTo>
                  <a:pt x="1440959" y="1535325"/>
                </a:moveTo>
                <a:cubicBezTo>
                  <a:pt x="1444493" y="1529599"/>
                  <a:pt x="1441401" y="1526082"/>
                  <a:pt x="1438920" y="1521715"/>
                </a:cubicBezTo>
                <a:cubicBezTo>
                  <a:pt x="1435742" y="1529956"/>
                  <a:pt x="1435742" y="1529956"/>
                  <a:pt x="1440959" y="1535325"/>
                </a:cubicBezTo>
                <a:close/>
                <a:moveTo>
                  <a:pt x="1022727" y="151912"/>
                </a:moveTo>
                <a:cubicBezTo>
                  <a:pt x="1015488" y="146967"/>
                  <a:pt x="1015488" y="146967"/>
                  <a:pt x="1012565" y="152914"/>
                </a:cubicBezTo>
                <a:cubicBezTo>
                  <a:pt x="1014757" y="154205"/>
                  <a:pt x="1016966" y="155531"/>
                  <a:pt x="1019294" y="156907"/>
                </a:cubicBezTo>
                <a:cubicBezTo>
                  <a:pt x="1020569" y="155055"/>
                  <a:pt x="1021486" y="153730"/>
                  <a:pt x="1022727" y="151912"/>
                </a:cubicBezTo>
                <a:close/>
                <a:moveTo>
                  <a:pt x="773211" y="86168"/>
                </a:moveTo>
                <a:cubicBezTo>
                  <a:pt x="776287" y="83738"/>
                  <a:pt x="778717" y="81546"/>
                  <a:pt x="777596" y="76313"/>
                </a:cubicBezTo>
                <a:cubicBezTo>
                  <a:pt x="774400" y="77383"/>
                  <a:pt x="771767" y="78284"/>
                  <a:pt x="768521" y="79371"/>
                </a:cubicBezTo>
                <a:cubicBezTo>
                  <a:pt x="770442" y="82141"/>
                  <a:pt x="771665" y="83925"/>
                  <a:pt x="773211" y="86168"/>
                </a:cubicBezTo>
                <a:close/>
                <a:moveTo>
                  <a:pt x="170816" y="785012"/>
                </a:moveTo>
                <a:cubicBezTo>
                  <a:pt x="179550" y="781002"/>
                  <a:pt x="183917" y="775241"/>
                  <a:pt x="188030" y="769226"/>
                </a:cubicBezTo>
                <a:cubicBezTo>
                  <a:pt x="187503" y="768716"/>
                  <a:pt x="186976" y="768189"/>
                  <a:pt x="186466" y="767680"/>
                </a:cubicBezTo>
                <a:cubicBezTo>
                  <a:pt x="181692" y="772964"/>
                  <a:pt x="176933" y="778249"/>
                  <a:pt x="170816" y="785012"/>
                </a:cubicBezTo>
                <a:close/>
                <a:moveTo>
                  <a:pt x="355795" y="415089"/>
                </a:moveTo>
                <a:cubicBezTo>
                  <a:pt x="352515" y="414273"/>
                  <a:pt x="349592" y="411249"/>
                  <a:pt x="346347" y="415293"/>
                </a:cubicBezTo>
                <a:cubicBezTo>
                  <a:pt x="348097" y="418164"/>
                  <a:pt x="349746" y="420883"/>
                  <a:pt x="351615" y="423942"/>
                </a:cubicBezTo>
                <a:cubicBezTo>
                  <a:pt x="353110" y="420781"/>
                  <a:pt x="354316" y="418232"/>
                  <a:pt x="355795" y="415089"/>
                </a:cubicBezTo>
                <a:close/>
                <a:moveTo>
                  <a:pt x="1767756" y="1263108"/>
                </a:moveTo>
                <a:cubicBezTo>
                  <a:pt x="1762114" y="1265844"/>
                  <a:pt x="1762114" y="1265844"/>
                  <a:pt x="1764578" y="1274102"/>
                </a:cubicBezTo>
                <a:cubicBezTo>
                  <a:pt x="1769931" y="1271503"/>
                  <a:pt x="1769438" y="1267543"/>
                  <a:pt x="1767756" y="1263108"/>
                </a:cubicBezTo>
                <a:close/>
                <a:moveTo>
                  <a:pt x="1806447" y="1301222"/>
                </a:moveTo>
                <a:cubicBezTo>
                  <a:pt x="1809795" y="1305980"/>
                  <a:pt x="1804986" y="1311180"/>
                  <a:pt x="1810848" y="1313983"/>
                </a:cubicBezTo>
                <a:cubicBezTo>
                  <a:pt x="1814740" y="1307373"/>
                  <a:pt x="1814467" y="1306303"/>
                  <a:pt x="1806447" y="1301222"/>
                </a:cubicBezTo>
                <a:close/>
                <a:moveTo>
                  <a:pt x="2085410" y="599014"/>
                </a:moveTo>
                <a:cubicBezTo>
                  <a:pt x="2085869" y="598453"/>
                  <a:pt x="2086345" y="597909"/>
                  <a:pt x="2086804" y="597348"/>
                </a:cubicBezTo>
                <a:cubicBezTo>
                  <a:pt x="2084629" y="595479"/>
                  <a:pt x="2082624" y="593304"/>
                  <a:pt x="2080194" y="591877"/>
                </a:cubicBezTo>
                <a:cubicBezTo>
                  <a:pt x="2079412" y="591418"/>
                  <a:pt x="2077492" y="592947"/>
                  <a:pt x="2076099" y="593559"/>
                </a:cubicBezTo>
                <a:cubicBezTo>
                  <a:pt x="2076796" y="594851"/>
                  <a:pt x="2077203" y="596822"/>
                  <a:pt x="2078257" y="597298"/>
                </a:cubicBezTo>
                <a:cubicBezTo>
                  <a:pt x="2080465" y="598300"/>
                  <a:pt x="2083014" y="598487"/>
                  <a:pt x="2085410" y="599014"/>
                </a:cubicBezTo>
                <a:close/>
                <a:moveTo>
                  <a:pt x="2090202" y="179745"/>
                </a:moveTo>
                <a:cubicBezTo>
                  <a:pt x="2094331" y="179116"/>
                  <a:pt x="2099089" y="186746"/>
                  <a:pt x="2102964" y="178691"/>
                </a:cubicBezTo>
                <a:cubicBezTo>
                  <a:pt x="2098546" y="175242"/>
                  <a:pt x="2094348" y="176380"/>
                  <a:pt x="2090202" y="179745"/>
                </a:cubicBezTo>
                <a:close/>
                <a:moveTo>
                  <a:pt x="211733" y="1019778"/>
                </a:moveTo>
                <a:cubicBezTo>
                  <a:pt x="218496" y="1019795"/>
                  <a:pt x="219907" y="1018674"/>
                  <a:pt x="225327" y="1008699"/>
                </a:cubicBezTo>
                <a:cubicBezTo>
                  <a:pt x="220434" y="1013100"/>
                  <a:pt x="214690" y="1014323"/>
                  <a:pt x="211733" y="1019778"/>
                </a:cubicBezTo>
                <a:close/>
                <a:moveTo>
                  <a:pt x="1620687" y="1337433"/>
                </a:moveTo>
                <a:cubicBezTo>
                  <a:pt x="1615063" y="1334170"/>
                  <a:pt x="1611206" y="1331927"/>
                  <a:pt x="1606567" y="1329243"/>
                </a:cubicBezTo>
                <a:cubicBezTo>
                  <a:pt x="1606856" y="1331095"/>
                  <a:pt x="1606651" y="1332488"/>
                  <a:pt x="1607246" y="1333032"/>
                </a:cubicBezTo>
                <a:cubicBezTo>
                  <a:pt x="1609625" y="1335224"/>
                  <a:pt x="1612123" y="1337348"/>
                  <a:pt x="1614859" y="1339030"/>
                </a:cubicBezTo>
                <a:cubicBezTo>
                  <a:pt x="1615623" y="1339523"/>
                  <a:pt x="1617374" y="1338418"/>
                  <a:pt x="1620687" y="1337433"/>
                </a:cubicBezTo>
                <a:close/>
                <a:moveTo>
                  <a:pt x="568572" y="291215"/>
                </a:moveTo>
                <a:cubicBezTo>
                  <a:pt x="563781" y="289566"/>
                  <a:pt x="561929" y="291673"/>
                  <a:pt x="560365" y="295157"/>
                </a:cubicBezTo>
                <a:cubicBezTo>
                  <a:pt x="559329" y="297468"/>
                  <a:pt x="557868" y="299371"/>
                  <a:pt x="561045" y="301138"/>
                </a:cubicBezTo>
                <a:cubicBezTo>
                  <a:pt x="563526" y="297876"/>
                  <a:pt x="565820" y="294851"/>
                  <a:pt x="568572" y="291215"/>
                </a:cubicBezTo>
                <a:close/>
                <a:moveTo>
                  <a:pt x="451716" y="332064"/>
                </a:moveTo>
                <a:cubicBezTo>
                  <a:pt x="451495" y="331452"/>
                  <a:pt x="451275" y="330841"/>
                  <a:pt x="451054" y="330229"/>
                </a:cubicBezTo>
                <a:cubicBezTo>
                  <a:pt x="446500" y="331452"/>
                  <a:pt x="441946" y="332625"/>
                  <a:pt x="437409" y="333933"/>
                </a:cubicBezTo>
                <a:cubicBezTo>
                  <a:pt x="436712" y="334137"/>
                  <a:pt x="436186" y="334902"/>
                  <a:pt x="435573" y="335395"/>
                </a:cubicBezTo>
                <a:cubicBezTo>
                  <a:pt x="441266" y="335191"/>
                  <a:pt x="447111" y="335955"/>
                  <a:pt x="451716" y="332064"/>
                </a:cubicBezTo>
                <a:close/>
                <a:moveTo>
                  <a:pt x="1173890" y="165471"/>
                </a:moveTo>
                <a:cubicBezTo>
                  <a:pt x="1170492" y="165081"/>
                  <a:pt x="1167111" y="164690"/>
                  <a:pt x="1162574" y="164163"/>
                </a:cubicBezTo>
                <a:cubicBezTo>
                  <a:pt x="1167450" y="170892"/>
                  <a:pt x="1168827" y="171130"/>
                  <a:pt x="1173890" y="165471"/>
                </a:cubicBezTo>
                <a:close/>
                <a:moveTo>
                  <a:pt x="231054" y="824927"/>
                </a:moveTo>
                <a:cubicBezTo>
                  <a:pt x="223169" y="829294"/>
                  <a:pt x="223169" y="829294"/>
                  <a:pt x="225123" y="835445"/>
                </a:cubicBezTo>
                <a:cubicBezTo>
                  <a:pt x="228369" y="832556"/>
                  <a:pt x="231258" y="829923"/>
                  <a:pt x="231054" y="824927"/>
                </a:cubicBezTo>
                <a:close/>
                <a:moveTo>
                  <a:pt x="226551" y="652489"/>
                </a:moveTo>
                <a:cubicBezTo>
                  <a:pt x="225820" y="652251"/>
                  <a:pt x="225107" y="651996"/>
                  <a:pt x="224376" y="651758"/>
                </a:cubicBezTo>
                <a:cubicBezTo>
                  <a:pt x="222574" y="653015"/>
                  <a:pt x="220366" y="653967"/>
                  <a:pt x="219176" y="655649"/>
                </a:cubicBezTo>
                <a:cubicBezTo>
                  <a:pt x="218684" y="656346"/>
                  <a:pt x="220366" y="658589"/>
                  <a:pt x="221063" y="660118"/>
                </a:cubicBezTo>
                <a:cubicBezTo>
                  <a:pt x="222676" y="659133"/>
                  <a:pt x="224665" y="658470"/>
                  <a:pt x="225770" y="657077"/>
                </a:cubicBezTo>
                <a:cubicBezTo>
                  <a:pt x="226619" y="656023"/>
                  <a:pt x="226330" y="654052"/>
                  <a:pt x="226551" y="652489"/>
                </a:cubicBezTo>
                <a:close/>
                <a:moveTo>
                  <a:pt x="639635" y="207307"/>
                </a:moveTo>
                <a:cubicBezTo>
                  <a:pt x="634486" y="213832"/>
                  <a:pt x="635063" y="216686"/>
                  <a:pt x="641996" y="219303"/>
                </a:cubicBezTo>
                <a:cubicBezTo>
                  <a:pt x="641198" y="215242"/>
                  <a:pt x="640467" y="211555"/>
                  <a:pt x="639635" y="207307"/>
                </a:cubicBezTo>
                <a:close/>
                <a:moveTo>
                  <a:pt x="2096404" y="842225"/>
                </a:moveTo>
                <a:cubicBezTo>
                  <a:pt x="2100109" y="841409"/>
                  <a:pt x="2102810" y="840815"/>
                  <a:pt x="2105954" y="840135"/>
                </a:cubicBezTo>
                <a:cubicBezTo>
                  <a:pt x="2102505" y="836788"/>
                  <a:pt x="2099480" y="834629"/>
                  <a:pt x="2094926" y="836974"/>
                </a:cubicBezTo>
                <a:cubicBezTo>
                  <a:pt x="2095368" y="838555"/>
                  <a:pt x="2095793" y="840050"/>
                  <a:pt x="2096404" y="842225"/>
                </a:cubicBezTo>
                <a:close/>
                <a:moveTo>
                  <a:pt x="1154333" y="164384"/>
                </a:moveTo>
                <a:cubicBezTo>
                  <a:pt x="1154315" y="164010"/>
                  <a:pt x="1154299" y="163636"/>
                  <a:pt x="1154281" y="163262"/>
                </a:cubicBezTo>
                <a:cubicBezTo>
                  <a:pt x="1145955" y="163262"/>
                  <a:pt x="1137629" y="163262"/>
                  <a:pt x="1129320" y="163262"/>
                </a:cubicBezTo>
                <a:cubicBezTo>
                  <a:pt x="1129337" y="163636"/>
                  <a:pt x="1129337" y="164010"/>
                  <a:pt x="1129354" y="164384"/>
                </a:cubicBezTo>
                <a:cubicBezTo>
                  <a:pt x="1137663" y="164384"/>
                  <a:pt x="1146007" y="164384"/>
                  <a:pt x="1154333" y="164384"/>
                </a:cubicBezTo>
                <a:close/>
                <a:moveTo>
                  <a:pt x="1862743" y="1255037"/>
                </a:moveTo>
                <a:cubicBezTo>
                  <a:pt x="1860483" y="1256583"/>
                  <a:pt x="1858376" y="1257246"/>
                  <a:pt x="1858070" y="1258384"/>
                </a:cubicBezTo>
                <a:cubicBezTo>
                  <a:pt x="1857118" y="1261902"/>
                  <a:pt x="1858257" y="1264791"/>
                  <a:pt x="1862743" y="1266711"/>
                </a:cubicBezTo>
                <a:cubicBezTo>
                  <a:pt x="1862743" y="1262819"/>
                  <a:pt x="1862743" y="1259778"/>
                  <a:pt x="1862743" y="1255037"/>
                </a:cubicBezTo>
                <a:close/>
                <a:moveTo>
                  <a:pt x="238819" y="861205"/>
                </a:moveTo>
                <a:cubicBezTo>
                  <a:pt x="239312" y="861698"/>
                  <a:pt x="239805" y="862191"/>
                  <a:pt x="240298" y="862684"/>
                </a:cubicBezTo>
                <a:cubicBezTo>
                  <a:pt x="242592" y="861154"/>
                  <a:pt x="245039" y="859812"/>
                  <a:pt x="247078" y="858011"/>
                </a:cubicBezTo>
                <a:cubicBezTo>
                  <a:pt x="247689" y="857467"/>
                  <a:pt x="247129" y="855632"/>
                  <a:pt x="247112" y="854375"/>
                </a:cubicBezTo>
                <a:cubicBezTo>
                  <a:pt x="245872" y="854409"/>
                  <a:pt x="244053" y="853916"/>
                  <a:pt x="243475" y="854545"/>
                </a:cubicBezTo>
                <a:cubicBezTo>
                  <a:pt x="241658" y="856533"/>
                  <a:pt x="240332" y="858946"/>
                  <a:pt x="238819" y="861205"/>
                </a:cubicBezTo>
                <a:close/>
                <a:moveTo>
                  <a:pt x="137800" y="960628"/>
                </a:moveTo>
                <a:cubicBezTo>
                  <a:pt x="134350" y="964468"/>
                  <a:pt x="130884" y="968308"/>
                  <a:pt x="126415" y="973270"/>
                </a:cubicBezTo>
                <a:cubicBezTo>
                  <a:pt x="135965" y="972573"/>
                  <a:pt x="135421" y="965369"/>
                  <a:pt x="137800" y="960628"/>
                </a:cubicBezTo>
                <a:close/>
                <a:moveTo>
                  <a:pt x="1765682" y="1418367"/>
                </a:moveTo>
                <a:cubicBezTo>
                  <a:pt x="1765071" y="1418520"/>
                  <a:pt x="1764459" y="1418656"/>
                  <a:pt x="1763847" y="1418809"/>
                </a:cubicBezTo>
                <a:cubicBezTo>
                  <a:pt x="1761757" y="1426660"/>
                  <a:pt x="1761757" y="1426660"/>
                  <a:pt x="1767841" y="1429973"/>
                </a:cubicBezTo>
                <a:cubicBezTo>
                  <a:pt x="1767008" y="1425453"/>
                  <a:pt x="1766345" y="1421919"/>
                  <a:pt x="1765682" y="1418367"/>
                </a:cubicBezTo>
                <a:close/>
                <a:moveTo>
                  <a:pt x="671818" y="173628"/>
                </a:moveTo>
                <a:cubicBezTo>
                  <a:pt x="673552" y="169651"/>
                  <a:pt x="675879" y="165505"/>
                  <a:pt x="670306" y="162226"/>
                </a:cubicBezTo>
                <a:cubicBezTo>
                  <a:pt x="667060" y="166780"/>
                  <a:pt x="670408" y="170110"/>
                  <a:pt x="671818" y="173628"/>
                </a:cubicBezTo>
                <a:close/>
                <a:moveTo>
                  <a:pt x="1671154" y="1442632"/>
                </a:moveTo>
                <a:cubicBezTo>
                  <a:pt x="1671596" y="1443142"/>
                  <a:pt x="1672055" y="1443652"/>
                  <a:pt x="1672497" y="1444162"/>
                </a:cubicBezTo>
                <a:cubicBezTo>
                  <a:pt x="1674434" y="1443295"/>
                  <a:pt x="1677356" y="1442938"/>
                  <a:pt x="1678104" y="1441477"/>
                </a:cubicBezTo>
                <a:cubicBezTo>
                  <a:pt x="1679362" y="1439030"/>
                  <a:pt x="1677747" y="1436838"/>
                  <a:pt x="1673924" y="1435835"/>
                </a:cubicBezTo>
                <a:cubicBezTo>
                  <a:pt x="1673024" y="1438078"/>
                  <a:pt x="1672089" y="1440355"/>
                  <a:pt x="1671154" y="1442632"/>
                </a:cubicBezTo>
                <a:close/>
                <a:moveTo>
                  <a:pt x="244308" y="451792"/>
                </a:moveTo>
                <a:cubicBezTo>
                  <a:pt x="244800" y="452234"/>
                  <a:pt x="245311" y="452676"/>
                  <a:pt x="245804" y="453118"/>
                </a:cubicBezTo>
                <a:cubicBezTo>
                  <a:pt x="252583" y="450008"/>
                  <a:pt x="253246" y="449192"/>
                  <a:pt x="253841" y="442633"/>
                </a:cubicBezTo>
                <a:cubicBezTo>
                  <a:pt x="250442" y="445879"/>
                  <a:pt x="247367" y="448836"/>
                  <a:pt x="244308" y="451792"/>
                </a:cubicBezTo>
                <a:close/>
                <a:moveTo>
                  <a:pt x="1453466" y="1463924"/>
                </a:moveTo>
                <a:cubicBezTo>
                  <a:pt x="1455233" y="1458962"/>
                  <a:pt x="1453993" y="1455495"/>
                  <a:pt x="1451120" y="1451349"/>
                </a:cubicBezTo>
                <a:cubicBezTo>
                  <a:pt x="1449523" y="1459217"/>
                  <a:pt x="1449523" y="1459217"/>
                  <a:pt x="1453466" y="1463924"/>
                </a:cubicBezTo>
                <a:close/>
                <a:moveTo>
                  <a:pt x="2114773" y="793100"/>
                </a:moveTo>
                <a:cubicBezTo>
                  <a:pt x="2114077" y="793049"/>
                  <a:pt x="2113380" y="792998"/>
                  <a:pt x="2112666" y="792930"/>
                </a:cubicBezTo>
                <a:cubicBezTo>
                  <a:pt x="2112564" y="794392"/>
                  <a:pt x="2111799" y="796397"/>
                  <a:pt x="2112480" y="797213"/>
                </a:cubicBezTo>
                <a:cubicBezTo>
                  <a:pt x="2114314" y="799404"/>
                  <a:pt x="2116201" y="802616"/>
                  <a:pt x="2120772" y="800356"/>
                </a:cubicBezTo>
                <a:cubicBezTo>
                  <a:pt x="2118478" y="797569"/>
                  <a:pt x="2116626" y="795326"/>
                  <a:pt x="2114773" y="793100"/>
                </a:cubicBezTo>
                <a:close/>
                <a:moveTo>
                  <a:pt x="193807" y="753661"/>
                </a:moveTo>
                <a:cubicBezTo>
                  <a:pt x="189372" y="753134"/>
                  <a:pt x="184766" y="752574"/>
                  <a:pt x="179193" y="751911"/>
                </a:cubicBezTo>
                <a:cubicBezTo>
                  <a:pt x="186924" y="757773"/>
                  <a:pt x="189916" y="757943"/>
                  <a:pt x="193807" y="753661"/>
                </a:cubicBezTo>
                <a:close/>
                <a:moveTo>
                  <a:pt x="100281" y="900917"/>
                </a:moveTo>
                <a:cubicBezTo>
                  <a:pt x="95676" y="900220"/>
                  <a:pt x="92941" y="899523"/>
                  <a:pt x="90204" y="899557"/>
                </a:cubicBezTo>
                <a:cubicBezTo>
                  <a:pt x="89542" y="899574"/>
                  <a:pt x="88930" y="901970"/>
                  <a:pt x="88284" y="903262"/>
                </a:cubicBezTo>
                <a:cubicBezTo>
                  <a:pt x="89423" y="903703"/>
                  <a:pt x="90731" y="904740"/>
                  <a:pt x="91700" y="904485"/>
                </a:cubicBezTo>
                <a:cubicBezTo>
                  <a:pt x="93925" y="903941"/>
                  <a:pt x="96015" y="902769"/>
                  <a:pt x="100281" y="900917"/>
                </a:cubicBezTo>
                <a:close/>
                <a:moveTo>
                  <a:pt x="171513" y="928189"/>
                </a:moveTo>
                <a:cubicBezTo>
                  <a:pt x="163968" y="928835"/>
                  <a:pt x="163730" y="929260"/>
                  <a:pt x="165531" y="937790"/>
                </a:cubicBezTo>
                <a:cubicBezTo>
                  <a:pt x="167587" y="934476"/>
                  <a:pt x="169253" y="931809"/>
                  <a:pt x="171513" y="928189"/>
                </a:cubicBezTo>
                <a:close/>
                <a:moveTo>
                  <a:pt x="172328" y="728512"/>
                </a:moveTo>
                <a:cubicBezTo>
                  <a:pt x="165804" y="725182"/>
                  <a:pt x="165175" y="725420"/>
                  <a:pt x="160927" y="732658"/>
                </a:cubicBezTo>
                <a:cubicBezTo>
                  <a:pt x="165175" y="731129"/>
                  <a:pt x="168233" y="730008"/>
                  <a:pt x="172328" y="728512"/>
                </a:cubicBezTo>
                <a:close/>
                <a:moveTo>
                  <a:pt x="222031" y="1081647"/>
                </a:moveTo>
                <a:cubicBezTo>
                  <a:pt x="225447" y="1081698"/>
                  <a:pt x="227044" y="1086575"/>
                  <a:pt x="231819" y="1081732"/>
                </a:cubicBezTo>
                <a:cubicBezTo>
                  <a:pt x="225599" y="1081511"/>
                  <a:pt x="227723" y="1077637"/>
                  <a:pt x="227078" y="1074272"/>
                </a:cubicBezTo>
                <a:cubicBezTo>
                  <a:pt x="225565" y="1076499"/>
                  <a:pt x="224053" y="1078707"/>
                  <a:pt x="222031" y="1081647"/>
                </a:cubicBezTo>
                <a:close/>
                <a:moveTo>
                  <a:pt x="1072599" y="1358503"/>
                </a:moveTo>
                <a:cubicBezTo>
                  <a:pt x="1064019" y="1352250"/>
                  <a:pt x="1064019" y="1352250"/>
                  <a:pt x="1058564" y="1356855"/>
                </a:cubicBezTo>
                <a:cubicBezTo>
                  <a:pt x="1062999" y="1357382"/>
                  <a:pt x="1066958" y="1357841"/>
                  <a:pt x="1072599" y="1358503"/>
                </a:cubicBezTo>
                <a:close/>
                <a:moveTo>
                  <a:pt x="147231" y="788071"/>
                </a:moveTo>
                <a:cubicBezTo>
                  <a:pt x="151445" y="786184"/>
                  <a:pt x="151428" y="786184"/>
                  <a:pt x="153789" y="781817"/>
                </a:cubicBezTo>
                <a:cubicBezTo>
                  <a:pt x="150697" y="780696"/>
                  <a:pt x="147876" y="776737"/>
                  <a:pt x="144325" y="781936"/>
                </a:cubicBezTo>
                <a:cubicBezTo>
                  <a:pt x="146279" y="782276"/>
                  <a:pt x="147894" y="782565"/>
                  <a:pt x="149899" y="782922"/>
                </a:cubicBezTo>
                <a:cubicBezTo>
                  <a:pt x="148811" y="785029"/>
                  <a:pt x="148064" y="786490"/>
                  <a:pt x="147231" y="788071"/>
                </a:cubicBezTo>
                <a:close/>
                <a:moveTo>
                  <a:pt x="289966" y="457689"/>
                </a:moveTo>
                <a:cubicBezTo>
                  <a:pt x="290374" y="457162"/>
                  <a:pt x="290765" y="456635"/>
                  <a:pt x="291173" y="456091"/>
                </a:cubicBezTo>
                <a:cubicBezTo>
                  <a:pt x="289984" y="454834"/>
                  <a:pt x="288946" y="452778"/>
                  <a:pt x="287553" y="452489"/>
                </a:cubicBezTo>
                <a:cubicBezTo>
                  <a:pt x="284393" y="451843"/>
                  <a:pt x="282592" y="453950"/>
                  <a:pt x="281436" y="457094"/>
                </a:cubicBezTo>
                <a:cubicBezTo>
                  <a:pt x="284614" y="457315"/>
                  <a:pt x="287281" y="457502"/>
                  <a:pt x="289966" y="457689"/>
                </a:cubicBezTo>
                <a:close/>
                <a:moveTo>
                  <a:pt x="1184528" y="1353898"/>
                </a:moveTo>
                <a:cubicBezTo>
                  <a:pt x="1188079" y="1354221"/>
                  <a:pt x="1191648" y="1354527"/>
                  <a:pt x="1196082" y="1354935"/>
                </a:cubicBezTo>
                <a:cubicBezTo>
                  <a:pt x="1192480" y="1348801"/>
                  <a:pt x="1188759" y="1349820"/>
                  <a:pt x="1184528" y="1353898"/>
                </a:cubicBezTo>
                <a:close/>
                <a:moveTo>
                  <a:pt x="1659039" y="1352760"/>
                </a:moveTo>
                <a:cubicBezTo>
                  <a:pt x="1659446" y="1357535"/>
                  <a:pt x="1661010" y="1359727"/>
                  <a:pt x="1664307" y="1357976"/>
                </a:cubicBezTo>
                <a:cubicBezTo>
                  <a:pt x="1664986" y="1357620"/>
                  <a:pt x="1665241" y="1354629"/>
                  <a:pt x="1664952" y="1354493"/>
                </a:cubicBezTo>
                <a:cubicBezTo>
                  <a:pt x="1663100" y="1353661"/>
                  <a:pt x="1661027" y="1353287"/>
                  <a:pt x="1659039" y="1352760"/>
                </a:cubicBezTo>
                <a:close/>
                <a:moveTo>
                  <a:pt x="499414" y="327238"/>
                </a:moveTo>
                <a:cubicBezTo>
                  <a:pt x="499227" y="327765"/>
                  <a:pt x="499057" y="328309"/>
                  <a:pt x="498870" y="328836"/>
                </a:cubicBezTo>
                <a:cubicBezTo>
                  <a:pt x="502268" y="330518"/>
                  <a:pt x="505667" y="332183"/>
                  <a:pt x="510680" y="334664"/>
                </a:cubicBezTo>
                <a:cubicBezTo>
                  <a:pt x="507740" y="327986"/>
                  <a:pt x="503441" y="327867"/>
                  <a:pt x="499414" y="327238"/>
                </a:cubicBezTo>
                <a:close/>
                <a:moveTo>
                  <a:pt x="2120177" y="529226"/>
                </a:moveTo>
                <a:cubicBezTo>
                  <a:pt x="2120840" y="536822"/>
                  <a:pt x="2122607" y="539286"/>
                  <a:pt x="2127517" y="540424"/>
                </a:cubicBezTo>
                <a:cubicBezTo>
                  <a:pt x="2124884" y="536414"/>
                  <a:pt x="2122522" y="532829"/>
                  <a:pt x="2120177" y="529226"/>
                </a:cubicBezTo>
                <a:close/>
                <a:moveTo>
                  <a:pt x="2112598" y="900798"/>
                </a:moveTo>
                <a:cubicBezTo>
                  <a:pt x="2116914" y="902429"/>
                  <a:pt x="2119837" y="902701"/>
                  <a:pt x="2122267" y="898487"/>
                </a:cubicBezTo>
                <a:cubicBezTo>
                  <a:pt x="2118512" y="896720"/>
                  <a:pt x="2115691" y="896431"/>
                  <a:pt x="2112598" y="900798"/>
                </a:cubicBezTo>
                <a:close/>
                <a:moveTo>
                  <a:pt x="1150866" y="1348478"/>
                </a:moveTo>
                <a:cubicBezTo>
                  <a:pt x="1143899" y="1346252"/>
                  <a:pt x="1139226" y="1349157"/>
                  <a:pt x="1134349" y="1350041"/>
                </a:cubicBezTo>
                <a:cubicBezTo>
                  <a:pt x="1139278" y="1349854"/>
                  <a:pt x="1144409" y="1351808"/>
                  <a:pt x="1150866" y="1348478"/>
                </a:cubicBezTo>
                <a:close/>
                <a:moveTo>
                  <a:pt x="1172701" y="1350364"/>
                </a:moveTo>
                <a:cubicBezTo>
                  <a:pt x="1167196" y="1348903"/>
                  <a:pt x="1163186" y="1347832"/>
                  <a:pt x="1158988" y="1346727"/>
                </a:cubicBezTo>
                <a:cubicBezTo>
                  <a:pt x="1162897" y="1352029"/>
                  <a:pt x="1164528" y="1352556"/>
                  <a:pt x="1172701" y="1350364"/>
                </a:cubicBezTo>
                <a:close/>
                <a:moveTo>
                  <a:pt x="1332973" y="1459047"/>
                </a:moveTo>
                <a:cubicBezTo>
                  <a:pt x="1334111" y="1462242"/>
                  <a:pt x="1335165" y="1465521"/>
                  <a:pt x="1338750" y="1463380"/>
                </a:cubicBezTo>
                <a:cubicBezTo>
                  <a:pt x="1341503" y="1461732"/>
                  <a:pt x="1339753" y="1459115"/>
                  <a:pt x="1337900" y="1456940"/>
                </a:cubicBezTo>
                <a:cubicBezTo>
                  <a:pt x="1336219" y="1457671"/>
                  <a:pt x="1334757" y="1458299"/>
                  <a:pt x="1332973" y="1459047"/>
                </a:cubicBezTo>
                <a:close/>
                <a:moveTo>
                  <a:pt x="1190424" y="1358520"/>
                </a:moveTo>
                <a:cubicBezTo>
                  <a:pt x="1179651" y="1356005"/>
                  <a:pt x="1179651" y="1356005"/>
                  <a:pt x="1174928" y="1358520"/>
                </a:cubicBezTo>
                <a:cubicBezTo>
                  <a:pt x="1180365" y="1358520"/>
                  <a:pt x="1184681" y="1358520"/>
                  <a:pt x="1190424" y="1358520"/>
                </a:cubicBezTo>
                <a:close/>
                <a:moveTo>
                  <a:pt x="1289744" y="1403482"/>
                </a:moveTo>
                <a:cubicBezTo>
                  <a:pt x="1294825" y="1408852"/>
                  <a:pt x="1294825" y="1408852"/>
                  <a:pt x="1303100" y="1406711"/>
                </a:cubicBezTo>
                <a:cubicBezTo>
                  <a:pt x="1298309" y="1405538"/>
                  <a:pt x="1294859" y="1404705"/>
                  <a:pt x="1289744" y="1403482"/>
                </a:cubicBezTo>
                <a:close/>
                <a:moveTo>
                  <a:pt x="1779990" y="1358979"/>
                </a:moveTo>
                <a:cubicBezTo>
                  <a:pt x="1779124" y="1354017"/>
                  <a:pt x="1778546" y="1350721"/>
                  <a:pt x="1777968" y="1347407"/>
                </a:cubicBezTo>
                <a:cubicBezTo>
                  <a:pt x="1777424" y="1347492"/>
                  <a:pt x="1776881" y="1347594"/>
                  <a:pt x="1776337" y="1347679"/>
                </a:cubicBezTo>
                <a:cubicBezTo>
                  <a:pt x="1776388" y="1351010"/>
                  <a:pt x="1772820" y="1354748"/>
                  <a:pt x="1779990" y="1358979"/>
                </a:cubicBezTo>
                <a:close/>
                <a:moveTo>
                  <a:pt x="784120" y="169431"/>
                </a:moveTo>
                <a:cubicBezTo>
                  <a:pt x="787740" y="168479"/>
                  <a:pt x="790985" y="168530"/>
                  <a:pt x="789286" y="164826"/>
                </a:cubicBezTo>
                <a:cubicBezTo>
                  <a:pt x="788777" y="163704"/>
                  <a:pt x="786295" y="163466"/>
                  <a:pt x="784715" y="162820"/>
                </a:cubicBezTo>
                <a:cubicBezTo>
                  <a:pt x="784529" y="164843"/>
                  <a:pt x="784341" y="166848"/>
                  <a:pt x="784120" y="169431"/>
                </a:cubicBezTo>
                <a:close/>
                <a:moveTo>
                  <a:pt x="2044085" y="550178"/>
                </a:moveTo>
                <a:cubicBezTo>
                  <a:pt x="2041723" y="550756"/>
                  <a:pt x="2039379" y="551333"/>
                  <a:pt x="2036048" y="552149"/>
                </a:cubicBezTo>
                <a:cubicBezTo>
                  <a:pt x="2041553" y="556295"/>
                  <a:pt x="2041553" y="556295"/>
                  <a:pt x="2044085" y="550178"/>
                </a:cubicBezTo>
                <a:close/>
                <a:moveTo>
                  <a:pt x="216883" y="724417"/>
                </a:moveTo>
                <a:cubicBezTo>
                  <a:pt x="216797" y="723585"/>
                  <a:pt x="216729" y="722735"/>
                  <a:pt x="216644" y="721902"/>
                </a:cubicBezTo>
                <a:cubicBezTo>
                  <a:pt x="212566" y="719523"/>
                  <a:pt x="209882" y="724927"/>
                  <a:pt x="205974" y="723483"/>
                </a:cubicBezTo>
                <a:cubicBezTo>
                  <a:pt x="206058" y="724111"/>
                  <a:pt x="206143" y="724723"/>
                  <a:pt x="206228" y="725352"/>
                </a:cubicBezTo>
                <a:cubicBezTo>
                  <a:pt x="209763" y="725029"/>
                  <a:pt x="213314" y="724723"/>
                  <a:pt x="216883" y="724417"/>
                </a:cubicBezTo>
                <a:close/>
                <a:moveTo>
                  <a:pt x="1437170" y="1420865"/>
                </a:moveTo>
                <a:cubicBezTo>
                  <a:pt x="1437646" y="1424179"/>
                  <a:pt x="1436932" y="1427271"/>
                  <a:pt x="1440229" y="1429684"/>
                </a:cubicBezTo>
                <a:cubicBezTo>
                  <a:pt x="1441350" y="1423142"/>
                  <a:pt x="1441350" y="1423142"/>
                  <a:pt x="1437170" y="1420865"/>
                </a:cubicBezTo>
                <a:close/>
                <a:moveTo>
                  <a:pt x="1776813" y="1291401"/>
                </a:moveTo>
                <a:cubicBezTo>
                  <a:pt x="1777679" y="1287866"/>
                  <a:pt x="1778189" y="1285742"/>
                  <a:pt x="1778801" y="1283278"/>
                </a:cubicBezTo>
                <a:cubicBezTo>
                  <a:pt x="1775198" y="1283040"/>
                  <a:pt x="1773159" y="1283992"/>
                  <a:pt x="1773227" y="1286745"/>
                </a:cubicBezTo>
                <a:cubicBezTo>
                  <a:pt x="1773244" y="1287917"/>
                  <a:pt x="1774944" y="1289073"/>
                  <a:pt x="1776813" y="1291401"/>
                </a:cubicBezTo>
                <a:close/>
                <a:moveTo>
                  <a:pt x="1515861" y="1386897"/>
                </a:moveTo>
                <a:cubicBezTo>
                  <a:pt x="1512344" y="1387764"/>
                  <a:pt x="1509711" y="1388427"/>
                  <a:pt x="1505377" y="1389497"/>
                </a:cubicBezTo>
                <a:cubicBezTo>
                  <a:pt x="1513092" y="1391519"/>
                  <a:pt x="1513092" y="1391519"/>
                  <a:pt x="1515861" y="1386897"/>
                </a:cubicBezTo>
                <a:close/>
                <a:moveTo>
                  <a:pt x="121589" y="939302"/>
                </a:moveTo>
                <a:cubicBezTo>
                  <a:pt x="122235" y="939778"/>
                  <a:pt x="122880" y="940254"/>
                  <a:pt x="123527" y="940730"/>
                </a:cubicBezTo>
                <a:cubicBezTo>
                  <a:pt x="125803" y="937416"/>
                  <a:pt x="128064" y="934103"/>
                  <a:pt x="130340" y="930772"/>
                </a:cubicBezTo>
                <a:cubicBezTo>
                  <a:pt x="129831" y="930415"/>
                  <a:pt x="129304" y="930058"/>
                  <a:pt x="128794" y="929719"/>
                </a:cubicBezTo>
                <a:cubicBezTo>
                  <a:pt x="126398" y="932913"/>
                  <a:pt x="123986" y="936108"/>
                  <a:pt x="121589" y="939302"/>
                </a:cubicBezTo>
                <a:close/>
                <a:moveTo>
                  <a:pt x="616270" y="236924"/>
                </a:moveTo>
                <a:cubicBezTo>
                  <a:pt x="609677" y="235055"/>
                  <a:pt x="609677" y="235055"/>
                  <a:pt x="607315" y="238980"/>
                </a:cubicBezTo>
                <a:cubicBezTo>
                  <a:pt x="610833" y="238181"/>
                  <a:pt x="613552" y="237553"/>
                  <a:pt x="616270" y="236924"/>
                </a:cubicBezTo>
                <a:close/>
                <a:moveTo>
                  <a:pt x="1289013" y="1401953"/>
                </a:moveTo>
                <a:cubicBezTo>
                  <a:pt x="1289558" y="1401341"/>
                  <a:pt x="1290118" y="1400729"/>
                  <a:pt x="1290662" y="1400117"/>
                </a:cubicBezTo>
                <a:cubicBezTo>
                  <a:pt x="1288538" y="1397739"/>
                  <a:pt x="1286991" y="1394663"/>
                  <a:pt x="1283576" y="1393847"/>
                </a:cubicBezTo>
                <a:cubicBezTo>
                  <a:pt x="1283152" y="1394306"/>
                  <a:pt x="1282743" y="1394765"/>
                  <a:pt x="1282319" y="1395224"/>
                </a:cubicBezTo>
                <a:cubicBezTo>
                  <a:pt x="1284545" y="1397484"/>
                  <a:pt x="1286771" y="1399710"/>
                  <a:pt x="1289013" y="1401953"/>
                </a:cubicBezTo>
                <a:close/>
                <a:moveTo>
                  <a:pt x="494673" y="326525"/>
                </a:moveTo>
                <a:cubicBezTo>
                  <a:pt x="491071" y="326219"/>
                  <a:pt x="487485" y="325913"/>
                  <a:pt x="483883" y="325607"/>
                </a:cubicBezTo>
                <a:cubicBezTo>
                  <a:pt x="483831" y="326457"/>
                  <a:pt x="483781" y="327289"/>
                  <a:pt x="483730" y="328139"/>
                </a:cubicBezTo>
                <a:cubicBezTo>
                  <a:pt x="487197" y="330484"/>
                  <a:pt x="491037" y="327068"/>
                  <a:pt x="494673" y="326525"/>
                </a:cubicBezTo>
                <a:close/>
                <a:moveTo>
                  <a:pt x="530985" y="287850"/>
                </a:moveTo>
                <a:cubicBezTo>
                  <a:pt x="532651" y="291724"/>
                  <a:pt x="534418" y="292914"/>
                  <a:pt x="537493" y="290637"/>
                </a:cubicBezTo>
                <a:cubicBezTo>
                  <a:pt x="538004" y="290246"/>
                  <a:pt x="538038" y="289226"/>
                  <a:pt x="538513" y="287850"/>
                </a:cubicBezTo>
                <a:cubicBezTo>
                  <a:pt x="536016" y="287850"/>
                  <a:pt x="533942" y="287850"/>
                  <a:pt x="530985" y="287850"/>
                </a:cubicBezTo>
                <a:close/>
                <a:moveTo>
                  <a:pt x="1244238" y="195939"/>
                </a:moveTo>
                <a:cubicBezTo>
                  <a:pt x="1236371" y="193186"/>
                  <a:pt x="1235964" y="193220"/>
                  <a:pt x="1232480" y="195939"/>
                </a:cubicBezTo>
                <a:cubicBezTo>
                  <a:pt x="1236321" y="195939"/>
                  <a:pt x="1240280" y="195939"/>
                  <a:pt x="1244238" y="195939"/>
                </a:cubicBezTo>
                <a:close/>
                <a:moveTo>
                  <a:pt x="2091052" y="650993"/>
                </a:moveTo>
                <a:cubicBezTo>
                  <a:pt x="2089540" y="648648"/>
                  <a:pt x="2088010" y="646286"/>
                  <a:pt x="2086498" y="643942"/>
                </a:cubicBezTo>
                <a:cubicBezTo>
                  <a:pt x="2085751" y="644383"/>
                  <a:pt x="2085020" y="644825"/>
                  <a:pt x="2084272" y="645267"/>
                </a:cubicBezTo>
                <a:cubicBezTo>
                  <a:pt x="2083371" y="649022"/>
                  <a:pt x="2087467" y="649889"/>
                  <a:pt x="2091052" y="650993"/>
                </a:cubicBezTo>
                <a:close/>
                <a:moveTo>
                  <a:pt x="377375" y="355938"/>
                </a:moveTo>
                <a:cubicBezTo>
                  <a:pt x="382286" y="362514"/>
                  <a:pt x="382745" y="362650"/>
                  <a:pt x="386483" y="359354"/>
                </a:cubicBezTo>
                <a:cubicBezTo>
                  <a:pt x="383951" y="358402"/>
                  <a:pt x="381436" y="357468"/>
                  <a:pt x="377375" y="355938"/>
                </a:cubicBezTo>
                <a:close/>
                <a:moveTo>
                  <a:pt x="677511" y="240340"/>
                </a:moveTo>
                <a:cubicBezTo>
                  <a:pt x="679906" y="243602"/>
                  <a:pt x="681725" y="246100"/>
                  <a:pt x="683525" y="248581"/>
                </a:cubicBezTo>
                <a:cubicBezTo>
                  <a:pt x="683050" y="241478"/>
                  <a:pt x="683050" y="241478"/>
                  <a:pt x="677511" y="240340"/>
                </a:cubicBezTo>
                <a:close/>
                <a:moveTo>
                  <a:pt x="2152530" y="479252"/>
                </a:moveTo>
                <a:cubicBezTo>
                  <a:pt x="2154382" y="472965"/>
                  <a:pt x="2154382" y="472965"/>
                  <a:pt x="2148554" y="473576"/>
                </a:cubicBezTo>
                <a:cubicBezTo>
                  <a:pt x="2149761" y="475293"/>
                  <a:pt x="2150763" y="476720"/>
                  <a:pt x="2152530" y="479252"/>
                </a:cubicBezTo>
                <a:close/>
                <a:moveTo>
                  <a:pt x="1272327" y="107765"/>
                </a:moveTo>
                <a:cubicBezTo>
                  <a:pt x="1276185" y="110382"/>
                  <a:pt x="1276185" y="110382"/>
                  <a:pt x="1281758" y="107765"/>
                </a:cubicBezTo>
                <a:cubicBezTo>
                  <a:pt x="1277816" y="107765"/>
                  <a:pt x="1275335" y="107765"/>
                  <a:pt x="1272327" y="107765"/>
                </a:cubicBezTo>
                <a:close/>
                <a:moveTo>
                  <a:pt x="416066" y="371300"/>
                </a:moveTo>
                <a:cubicBezTo>
                  <a:pt x="416304" y="372047"/>
                  <a:pt x="416525" y="372778"/>
                  <a:pt x="416763" y="373508"/>
                </a:cubicBezTo>
                <a:cubicBezTo>
                  <a:pt x="419516" y="372846"/>
                  <a:pt x="422286" y="372200"/>
                  <a:pt x="425039" y="371537"/>
                </a:cubicBezTo>
                <a:cubicBezTo>
                  <a:pt x="421997" y="371198"/>
                  <a:pt x="418513" y="366966"/>
                  <a:pt x="416066" y="371300"/>
                </a:cubicBezTo>
                <a:close/>
                <a:moveTo>
                  <a:pt x="231479" y="725947"/>
                </a:moveTo>
                <a:cubicBezTo>
                  <a:pt x="231037" y="722939"/>
                  <a:pt x="230782" y="720645"/>
                  <a:pt x="227485" y="721240"/>
                </a:cubicBezTo>
                <a:cubicBezTo>
                  <a:pt x="226840" y="721359"/>
                  <a:pt x="225838" y="722361"/>
                  <a:pt x="225854" y="722922"/>
                </a:cubicBezTo>
                <a:cubicBezTo>
                  <a:pt x="225973" y="725947"/>
                  <a:pt x="228030" y="726337"/>
                  <a:pt x="231479" y="725947"/>
                </a:cubicBezTo>
                <a:close/>
                <a:moveTo>
                  <a:pt x="297256" y="770908"/>
                </a:moveTo>
                <a:cubicBezTo>
                  <a:pt x="295863" y="768071"/>
                  <a:pt x="293551" y="767459"/>
                  <a:pt x="291139" y="768767"/>
                </a:cubicBezTo>
                <a:cubicBezTo>
                  <a:pt x="290204" y="769277"/>
                  <a:pt x="290119" y="771316"/>
                  <a:pt x="289593" y="772811"/>
                </a:cubicBezTo>
                <a:cubicBezTo>
                  <a:pt x="292532" y="772098"/>
                  <a:pt x="294809" y="771520"/>
                  <a:pt x="297256" y="770908"/>
                </a:cubicBezTo>
                <a:close/>
                <a:moveTo>
                  <a:pt x="458513" y="406202"/>
                </a:moveTo>
                <a:cubicBezTo>
                  <a:pt x="461249" y="402769"/>
                  <a:pt x="462931" y="400662"/>
                  <a:pt x="464919" y="398164"/>
                </a:cubicBezTo>
                <a:cubicBezTo>
                  <a:pt x="458836" y="396890"/>
                  <a:pt x="458208" y="400170"/>
                  <a:pt x="458513" y="406202"/>
                </a:cubicBezTo>
                <a:close/>
                <a:moveTo>
                  <a:pt x="1062285" y="1348138"/>
                </a:moveTo>
                <a:cubicBezTo>
                  <a:pt x="1062336" y="1348784"/>
                  <a:pt x="1062404" y="1349429"/>
                  <a:pt x="1062455" y="1350058"/>
                </a:cubicBezTo>
                <a:cubicBezTo>
                  <a:pt x="1066839" y="1349548"/>
                  <a:pt x="1071240" y="1349022"/>
                  <a:pt x="1075624" y="1348512"/>
                </a:cubicBezTo>
                <a:cubicBezTo>
                  <a:pt x="1075590" y="1348087"/>
                  <a:pt x="1075539" y="1347662"/>
                  <a:pt x="1075505" y="1347254"/>
                </a:cubicBezTo>
                <a:cubicBezTo>
                  <a:pt x="1071121" y="1347560"/>
                  <a:pt x="1066703" y="1347849"/>
                  <a:pt x="1062285" y="1348138"/>
                </a:cubicBezTo>
                <a:close/>
                <a:moveTo>
                  <a:pt x="59533" y="948937"/>
                </a:moveTo>
                <a:cubicBezTo>
                  <a:pt x="56271" y="948682"/>
                  <a:pt x="54164" y="949277"/>
                  <a:pt x="52312" y="952200"/>
                </a:cubicBezTo>
                <a:cubicBezTo>
                  <a:pt x="55931" y="953219"/>
                  <a:pt x="58293" y="953168"/>
                  <a:pt x="59533" y="948937"/>
                </a:cubicBezTo>
                <a:close/>
                <a:moveTo>
                  <a:pt x="240518" y="998894"/>
                </a:moveTo>
                <a:cubicBezTo>
                  <a:pt x="242031" y="997620"/>
                  <a:pt x="243323" y="996532"/>
                  <a:pt x="245413" y="994765"/>
                </a:cubicBezTo>
                <a:cubicBezTo>
                  <a:pt x="242473" y="993712"/>
                  <a:pt x="240604" y="993049"/>
                  <a:pt x="238208" y="992200"/>
                </a:cubicBezTo>
                <a:cubicBezTo>
                  <a:pt x="239109" y="994816"/>
                  <a:pt x="239720" y="996566"/>
                  <a:pt x="240518" y="998894"/>
                </a:cubicBezTo>
                <a:close/>
                <a:moveTo>
                  <a:pt x="1193296" y="1149022"/>
                </a:moveTo>
                <a:cubicBezTo>
                  <a:pt x="1193381" y="1149854"/>
                  <a:pt x="1193449" y="1150670"/>
                  <a:pt x="1193534" y="1151503"/>
                </a:cubicBezTo>
                <a:cubicBezTo>
                  <a:pt x="1196168" y="1151112"/>
                  <a:pt x="1198801" y="1150721"/>
                  <a:pt x="1201435" y="1150330"/>
                </a:cubicBezTo>
                <a:cubicBezTo>
                  <a:pt x="1201367" y="1149888"/>
                  <a:pt x="1201316" y="1149464"/>
                  <a:pt x="1201248" y="1149022"/>
                </a:cubicBezTo>
                <a:cubicBezTo>
                  <a:pt x="1198597" y="1149022"/>
                  <a:pt x="1195946" y="1149022"/>
                  <a:pt x="1193296" y="1149022"/>
                </a:cubicBezTo>
                <a:close/>
                <a:moveTo>
                  <a:pt x="1581724" y="1380270"/>
                </a:moveTo>
                <a:cubicBezTo>
                  <a:pt x="1582131" y="1380814"/>
                  <a:pt x="1582556" y="1381341"/>
                  <a:pt x="1582964" y="1381885"/>
                </a:cubicBezTo>
                <a:cubicBezTo>
                  <a:pt x="1585428" y="1380661"/>
                  <a:pt x="1588623" y="1380151"/>
                  <a:pt x="1588605" y="1374289"/>
                </a:cubicBezTo>
                <a:cubicBezTo>
                  <a:pt x="1585564" y="1376923"/>
                  <a:pt x="1583644" y="1378605"/>
                  <a:pt x="1581724" y="1380270"/>
                </a:cubicBezTo>
                <a:close/>
                <a:moveTo>
                  <a:pt x="279023" y="1068376"/>
                </a:moveTo>
                <a:cubicBezTo>
                  <a:pt x="286211" y="1066099"/>
                  <a:pt x="286211" y="1066099"/>
                  <a:pt x="284784" y="1062650"/>
                </a:cubicBezTo>
                <a:cubicBezTo>
                  <a:pt x="283067" y="1064349"/>
                  <a:pt x="281334" y="1066065"/>
                  <a:pt x="279023" y="1068376"/>
                </a:cubicBezTo>
                <a:close/>
                <a:moveTo>
                  <a:pt x="758377" y="119371"/>
                </a:moveTo>
                <a:cubicBezTo>
                  <a:pt x="757357" y="118114"/>
                  <a:pt x="756321" y="116567"/>
                  <a:pt x="756151" y="116652"/>
                </a:cubicBezTo>
                <a:cubicBezTo>
                  <a:pt x="754927" y="117298"/>
                  <a:pt x="753789" y="118216"/>
                  <a:pt x="752855" y="119252"/>
                </a:cubicBezTo>
                <a:cubicBezTo>
                  <a:pt x="752735" y="119388"/>
                  <a:pt x="754095" y="121444"/>
                  <a:pt x="754588" y="121376"/>
                </a:cubicBezTo>
                <a:cubicBezTo>
                  <a:pt x="755726" y="121206"/>
                  <a:pt x="756780" y="120272"/>
                  <a:pt x="758377" y="119371"/>
                </a:cubicBezTo>
                <a:close/>
                <a:moveTo>
                  <a:pt x="251547" y="769277"/>
                </a:moveTo>
                <a:cubicBezTo>
                  <a:pt x="253977" y="773032"/>
                  <a:pt x="255948" y="772404"/>
                  <a:pt x="257681" y="770195"/>
                </a:cubicBezTo>
                <a:cubicBezTo>
                  <a:pt x="257867" y="769957"/>
                  <a:pt x="257477" y="769260"/>
                  <a:pt x="257171" y="768054"/>
                </a:cubicBezTo>
                <a:cubicBezTo>
                  <a:pt x="255302" y="768461"/>
                  <a:pt x="253416" y="768869"/>
                  <a:pt x="251547" y="769277"/>
                </a:cubicBezTo>
                <a:close/>
                <a:moveTo>
                  <a:pt x="2057900" y="582803"/>
                </a:moveTo>
                <a:cubicBezTo>
                  <a:pt x="2058002" y="581936"/>
                  <a:pt x="2058121" y="581087"/>
                  <a:pt x="2058223" y="580220"/>
                </a:cubicBezTo>
                <a:cubicBezTo>
                  <a:pt x="2055419" y="579575"/>
                  <a:pt x="2052598" y="578929"/>
                  <a:pt x="2049795" y="578283"/>
                </a:cubicBezTo>
                <a:cubicBezTo>
                  <a:pt x="2049642" y="578895"/>
                  <a:pt x="2049506" y="579507"/>
                  <a:pt x="2049352" y="580118"/>
                </a:cubicBezTo>
                <a:cubicBezTo>
                  <a:pt x="2052207" y="581019"/>
                  <a:pt x="2055062" y="581919"/>
                  <a:pt x="2057900" y="582803"/>
                </a:cubicBezTo>
                <a:close/>
                <a:moveTo>
                  <a:pt x="1632905" y="1256906"/>
                </a:moveTo>
                <a:cubicBezTo>
                  <a:pt x="1632429" y="1259319"/>
                  <a:pt x="1631936" y="1260559"/>
                  <a:pt x="1632021" y="1261766"/>
                </a:cubicBezTo>
                <a:cubicBezTo>
                  <a:pt x="1632089" y="1262700"/>
                  <a:pt x="1632871" y="1263567"/>
                  <a:pt x="1633635" y="1265079"/>
                </a:cubicBezTo>
                <a:cubicBezTo>
                  <a:pt x="1635997" y="1262293"/>
                  <a:pt x="1637322" y="1260287"/>
                  <a:pt x="1632905" y="1256906"/>
                </a:cubicBezTo>
                <a:close/>
                <a:moveTo>
                  <a:pt x="1534570" y="1361851"/>
                </a:moveTo>
                <a:cubicBezTo>
                  <a:pt x="1534383" y="1365776"/>
                  <a:pt x="1534281" y="1368002"/>
                  <a:pt x="1534111" y="1371333"/>
                </a:cubicBezTo>
                <a:cubicBezTo>
                  <a:pt x="1539175" y="1367900"/>
                  <a:pt x="1537136" y="1365725"/>
                  <a:pt x="1534570" y="1361851"/>
                </a:cubicBezTo>
                <a:close/>
                <a:moveTo>
                  <a:pt x="1765139" y="1276413"/>
                </a:moveTo>
                <a:cubicBezTo>
                  <a:pt x="1769064" y="1281562"/>
                  <a:pt x="1769064" y="1281562"/>
                  <a:pt x="1772275" y="1278860"/>
                </a:cubicBezTo>
                <a:cubicBezTo>
                  <a:pt x="1770321" y="1278197"/>
                  <a:pt x="1768690" y="1277637"/>
                  <a:pt x="1765139" y="1276413"/>
                </a:cubicBezTo>
                <a:close/>
                <a:moveTo>
                  <a:pt x="243237" y="439881"/>
                </a:moveTo>
                <a:cubicBezTo>
                  <a:pt x="242796" y="434732"/>
                  <a:pt x="240841" y="434579"/>
                  <a:pt x="238208" y="435904"/>
                </a:cubicBezTo>
                <a:cubicBezTo>
                  <a:pt x="237969" y="436023"/>
                  <a:pt x="238089" y="436839"/>
                  <a:pt x="238004" y="437774"/>
                </a:cubicBezTo>
                <a:cubicBezTo>
                  <a:pt x="239295" y="438283"/>
                  <a:pt x="240688" y="438844"/>
                  <a:pt x="243237" y="439881"/>
                </a:cubicBezTo>
                <a:close/>
                <a:moveTo>
                  <a:pt x="1842182" y="1286405"/>
                </a:moveTo>
                <a:cubicBezTo>
                  <a:pt x="1839226" y="1282921"/>
                  <a:pt x="1839226" y="1282921"/>
                  <a:pt x="1834179" y="1285912"/>
                </a:cubicBezTo>
                <a:cubicBezTo>
                  <a:pt x="1836898" y="1286082"/>
                  <a:pt x="1839276" y="1286218"/>
                  <a:pt x="1842182" y="1286405"/>
                </a:cubicBezTo>
                <a:close/>
                <a:moveTo>
                  <a:pt x="1496303" y="1391434"/>
                </a:moveTo>
                <a:cubicBezTo>
                  <a:pt x="1493737" y="1395037"/>
                  <a:pt x="1493720" y="1395054"/>
                  <a:pt x="1495300" y="1397976"/>
                </a:cubicBezTo>
                <a:cubicBezTo>
                  <a:pt x="1495436" y="1398214"/>
                  <a:pt x="1496235" y="1398112"/>
                  <a:pt x="1497391" y="1398231"/>
                </a:cubicBezTo>
                <a:cubicBezTo>
                  <a:pt x="1497051" y="1396107"/>
                  <a:pt x="1496745" y="1394153"/>
                  <a:pt x="1496303" y="1391434"/>
                </a:cubicBezTo>
                <a:close/>
                <a:moveTo>
                  <a:pt x="209830" y="874544"/>
                </a:moveTo>
                <a:cubicBezTo>
                  <a:pt x="209219" y="873882"/>
                  <a:pt x="208607" y="873236"/>
                  <a:pt x="207978" y="872573"/>
                </a:cubicBezTo>
                <a:cubicBezTo>
                  <a:pt x="206381" y="874341"/>
                  <a:pt x="204784" y="876108"/>
                  <a:pt x="203203" y="877875"/>
                </a:cubicBezTo>
                <a:cubicBezTo>
                  <a:pt x="203696" y="878351"/>
                  <a:pt x="204172" y="878810"/>
                  <a:pt x="204665" y="879285"/>
                </a:cubicBezTo>
                <a:cubicBezTo>
                  <a:pt x="206381" y="877705"/>
                  <a:pt x="208114" y="876125"/>
                  <a:pt x="209830" y="874544"/>
                </a:cubicBezTo>
                <a:close/>
                <a:moveTo>
                  <a:pt x="212379" y="939574"/>
                </a:moveTo>
                <a:cubicBezTo>
                  <a:pt x="212838" y="940033"/>
                  <a:pt x="213297" y="940492"/>
                  <a:pt x="213755" y="940968"/>
                </a:cubicBezTo>
                <a:cubicBezTo>
                  <a:pt x="216135" y="940084"/>
                  <a:pt x="218582" y="939251"/>
                  <a:pt x="219210" y="934324"/>
                </a:cubicBezTo>
                <a:cubicBezTo>
                  <a:pt x="216118" y="936686"/>
                  <a:pt x="214248" y="938130"/>
                  <a:pt x="212379" y="939574"/>
                </a:cubicBezTo>
                <a:close/>
                <a:moveTo>
                  <a:pt x="1584443" y="1338452"/>
                </a:moveTo>
                <a:cubicBezTo>
                  <a:pt x="1587450" y="1338248"/>
                  <a:pt x="1589302" y="1338112"/>
                  <a:pt x="1592225" y="1337909"/>
                </a:cubicBezTo>
                <a:cubicBezTo>
                  <a:pt x="1589302" y="1334816"/>
                  <a:pt x="1587518" y="1332675"/>
                  <a:pt x="1584443" y="1338452"/>
                </a:cubicBezTo>
                <a:close/>
                <a:moveTo>
                  <a:pt x="265667" y="779727"/>
                </a:moveTo>
                <a:cubicBezTo>
                  <a:pt x="269780" y="778555"/>
                  <a:pt x="272447" y="778572"/>
                  <a:pt x="273705" y="775054"/>
                </a:cubicBezTo>
                <a:cubicBezTo>
                  <a:pt x="269337" y="773372"/>
                  <a:pt x="268539" y="776482"/>
                  <a:pt x="265667" y="779727"/>
                </a:cubicBezTo>
                <a:close/>
                <a:moveTo>
                  <a:pt x="1358954" y="1428172"/>
                </a:moveTo>
                <a:cubicBezTo>
                  <a:pt x="1363152" y="1429582"/>
                  <a:pt x="1363152" y="1429582"/>
                  <a:pt x="1363763" y="1425793"/>
                </a:cubicBezTo>
                <a:cubicBezTo>
                  <a:pt x="1361928" y="1426711"/>
                  <a:pt x="1360433" y="1427441"/>
                  <a:pt x="1358954" y="1428172"/>
                </a:cubicBezTo>
                <a:close/>
                <a:moveTo>
                  <a:pt x="764597" y="198148"/>
                </a:moveTo>
                <a:cubicBezTo>
                  <a:pt x="764290" y="197434"/>
                  <a:pt x="764002" y="196737"/>
                  <a:pt x="763696" y="196024"/>
                </a:cubicBezTo>
                <a:cubicBezTo>
                  <a:pt x="761385" y="195565"/>
                  <a:pt x="759532" y="195888"/>
                  <a:pt x="759006" y="200442"/>
                </a:cubicBezTo>
                <a:cubicBezTo>
                  <a:pt x="761419" y="199456"/>
                  <a:pt x="763016" y="198793"/>
                  <a:pt x="764597" y="198148"/>
                </a:cubicBezTo>
                <a:close/>
                <a:moveTo>
                  <a:pt x="1032497" y="156193"/>
                </a:moveTo>
                <a:cubicBezTo>
                  <a:pt x="1035132" y="157383"/>
                  <a:pt x="1038003" y="158505"/>
                  <a:pt x="1040364" y="156873"/>
                </a:cubicBezTo>
                <a:cubicBezTo>
                  <a:pt x="1040246" y="156227"/>
                  <a:pt x="1040144" y="155582"/>
                  <a:pt x="1040025" y="154919"/>
                </a:cubicBezTo>
                <a:cubicBezTo>
                  <a:pt x="1037527" y="155344"/>
                  <a:pt x="1035012" y="155769"/>
                  <a:pt x="1032497" y="156193"/>
                </a:cubicBezTo>
                <a:close/>
                <a:moveTo>
                  <a:pt x="286007" y="853576"/>
                </a:moveTo>
                <a:cubicBezTo>
                  <a:pt x="286347" y="853032"/>
                  <a:pt x="286687" y="852488"/>
                  <a:pt x="287010" y="851928"/>
                </a:cubicBezTo>
                <a:cubicBezTo>
                  <a:pt x="285736" y="850942"/>
                  <a:pt x="284461" y="849974"/>
                  <a:pt x="283187" y="848988"/>
                </a:cubicBezTo>
                <a:cubicBezTo>
                  <a:pt x="282694" y="849821"/>
                  <a:pt x="282218" y="850670"/>
                  <a:pt x="281725" y="851503"/>
                </a:cubicBezTo>
                <a:cubicBezTo>
                  <a:pt x="283153" y="852200"/>
                  <a:pt x="284580" y="852896"/>
                  <a:pt x="286007" y="853576"/>
                </a:cubicBezTo>
                <a:close/>
                <a:moveTo>
                  <a:pt x="358615" y="422005"/>
                </a:moveTo>
                <a:cubicBezTo>
                  <a:pt x="359839" y="425318"/>
                  <a:pt x="361606" y="426644"/>
                  <a:pt x="365616" y="423959"/>
                </a:cubicBezTo>
                <a:cubicBezTo>
                  <a:pt x="362540" y="423109"/>
                  <a:pt x="360586" y="422565"/>
                  <a:pt x="358615" y="422005"/>
                </a:cubicBezTo>
                <a:close/>
                <a:moveTo>
                  <a:pt x="277494" y="457383"/>
                </a:moveTo>
                <a:cubicBezTo>
                  <a:pt x="274520" y="458181"/>
                  <a:pt x="272635" y="458691"/>
                  <a:pt x="269950" y="459422"/>
                </a:cubicBezTo>
                <a:cubicBezTo>
                  <a:pt x="273467" y="462055"/>
                  <a:pt x="275489" y="462124"/>
                  <a:pt x="277494" y="457383"/>
                </a:cubicBezTo>
                <a:close/>
                <a:moveTo>
                  <a:pt x="187655" y="852047"/>
                </a:moveTo>
                <a:cubicBezTo>
                  <a:pt x="184800" y="855445"/>
                  <a:pt x="184800" y="855445"/>
                  <a:pt x="187655" y="857552"/>
                </a:cubicBezTo>
                <a:cubicBezTo>
                  <a:pt x="187655" y="855564"/>
                  <a:pt x="187655" y="853797"/>
                  <a:pt x="187655" y="852047"/>
                </a:cubicBezTo>
                <a:close/>
                <a:moveTo>
                  <a:pt x="2154298" y="526898"/>
                </a:moveTo>
                <a:cubicBezTo>
                  <a:pt x="2155283" y="527833"/>
                  <a:pt x="2156286" y="528784"/>
                  <a:pt x="2157271" y="529719"/>
                </a:cubicBezTo>
                <a:cubicBezTo>
                  <a:pt x="2158460" y="528071"/>
                  <a:pt x="2159667" y="526405"/>
                  <a:pt x="2160856" y="524757"/>
                </a:cubicBezTo>
                <a:cubicBezTo>
                  <a:pt x="2160483" y="524469"/>
                  <a:pt x="2160109" y="524163"/>
                  <a:pt x="2159718" y="523874"/>
                </a:cubicBezTo>
                <a:cubicBezTo>
                  <a:pt x="2157900" y="524876"/>
                  <a:pt x="2156099" y="525896"/>
                  <a:pt x="2154298" y="526898"/>
                </a:cubicBezTo>
                <a:close/>
                <a:moveTo>
                  <a:pt x="964358" y="159014"/>
                </a:moveTo>
                <a:cubicBezTo>
                  <a:pt x="967910" y="161733"/>
                  <a:pt x="969711" y="161308"/>
                  <a:pt x="970934" y="158691"/>
                </a:cubicBezTo>
                <a:cubicBezTo>
                  <a:pt x="971104" y="158334"/>
                  <a:pt x="970764" y="157723"/>
                  <a:pt x="970577" y="156839"/>
                </a:cubicBezTo>
                <a:cubicBezTo>
                  <a:pt x="968776" y="157468"/>
                  <a:pt x="967043" y="158080"/>
                  <a:pt x="964358" y="159014"/>
                </a:cubicBezTo>
                <a:close/>
                <a:moveTo>
                  <a:pt x="264750" y="582514"/>
                </a:moveTo>
                <a:cubicBezTo>
                  <a:pt x="264036" y="581971"/>
                  <a:pt x="263339" y="581427"/>
                  <a:pt x="262626" y="580883"/>
                </a:cubicBezTo>
                <a:cubicBezTo>
                  <a:pt x="261606" y="582514"/>
                  <a:pt x="260604" y="584146"/>
                  <a:pt x="259584" y="585777"/>
                </a:cubicBezTo>
                <a:cubicBezTo>
                  <a:pt x="260179" y="586185"/>
                  <a:pt x="260774" y="586592"/>
                  <a:pt x="261351" y="586983"/>
                </a:cubicBezTo>
                <a:cubicBezTo>
                  <a:pt x="262490" y="585488"/>
                  <a:pt x="263628" y="583993"/>
                  <a:pt x="264750" y="582514"/>
                </a:cubicBezTo>
                <a:close/>
                <a:moveTo>
                  <a:pt x="831036" y="183772"/>
                </a:moveTo>
                <a:cubicBezTo>
                  <a:pt x="831104" y="184503"/>
                  <a:pt x="831172" y="185216"/>
                  <a:pt x="831240" y="185947"/>
                </a:cubicBezTo>
                <a:cubicBezTo>
                  <a:pt x="832753" y="185760"/>
                  <a:pt x="834282" y="185607"/>
                  <a:pt x="835760" y="185284"/>
                </a:cubicBezTo>
                <a:cubicBezTo>
                  <a:pt x="835845" y="185267"/>
                  <a:pt x="835641" y="183857"/>
                  <a:pt x="835556" y="183092"/>
                </a:cubicBezTo>
                <a:cubicBezTo>
                  <a:pt x="834061" y="183313"/>
                  <a:pt x="832549" y="183551"/>
                  <a:pt x="831036" y="183772"/>
                </a:cubicBezTo>
                <a:close/>
                <a:moveTo>
                  <a:pt x="1112072" y="820475"/>
                </a:moveTo>
                <a:cubicBezTo>
                  <a:pt x="1109422" y="819319"/>
                  <a:pt x="1107842" y="818640"/>
                  <a:pt x="1105173" y="817484"/>
                </a:cubicBezTo>
                <a:cubicBezTo>
                  <a:pt x="1106567" y="821664"/>
                  <a:pt x="1108063" y="822548"/>
                  <a:pt x="1112072" y="820475"/>
                </a:cubicBezTo>
                <a:close/>
                <a:moveTo>
                  <a:pt x="92244" y="909668"/>
                </a:moveTo>
                <a:cubicBezTo>
                  <a:pt x="92975" y="910279"/>
                  <a:pt x="93688" y="910891"/>
                  <a:pt x="94418" y="911520"/>
                </a:cubicBezTo>
                <a:cubicBezTo>
                  <a:pt x="95217" y="910144"/>
                  <a:pt x="96033" y="908767"/>
                  <a:pt x="96746" y="907340"/>
                </a:cubicBezTo>
                <a:cubicBezTo>
                  <a:pt x="96780" y="907255"/>
                  <a:pt x="95727" y="906439"/>
                  <a:pt x="95642" y="906507"/>
                </a:cubicBezTo>
                <a:cubicBezTo>
                  <a:pt x="94452" y="907510"/>
                  <a:pt x="93365" y="908597"/>
                  <a:pt x="92244" y="909668"/>
                </a:cubicBezTo>
                <a:close/>
                <a:moveTo>
                  <a:pt x="63798" y="942973"/>
                </a:moveTo>
                <a:cubicBezTo>
                  <a:pt x="67146" y="946473"/>
                  <a:pt x="67146" y="946473"/>
                  <a:pt x="70052" y="943975"/>
                </a:cubicBezTo>
                <a:cubicBezTo>
                  <a:pt x="67571" y="943567"/>
                  <a:pt x="65685" y="943262"/>
                  <a:pt x="63798" y="942973"/>
                </a:cubicBezTo>
                <a:close/>
                <a:moveTo>
                  <a:pt x="840688" y="192761"/>
                </a:moveTo>
                <a:cubicBezTo>
                  <a:pt x="841317" y="192676"/>
                  <a:pt x="841962" y="192608"/>
                  <a:pt x="842591" y="192523"/>
                </a:cubicBezTo>
                <a:cubicBezTo>
                  <a:pt x="842591" y="191538"/>
                  <a:pt x="842931" y="190365"/>
                  <a:pt x="842506" y="189634"/>
                </a:cubicBezTo>
                <a:cubicBezTo>
                  <a:pt x="841962" y="188717"/>
                  <a:pt x="840790" y="188156"/>
                  <a:pt x="839889" y="187442"/>
                </a:cubicBezTo>
                <a:cubicBezTo>
                  <a:pt x="839550" y="187697"/>
                  <a:pt x="839209" y="187935"/>
                  <a:pt x="838870" y="188190"/>
                </a:cubicBezTo>
                <a:cubicBezTo>
                  <a:pt x="839482" y="189719"/>
                  <a:pt x="840093" y="191249"/>
                  <a:pt x="840688" y="192761"/>
                </a:cubicBezTo>
                <a:close/>
                <a:moveTo>
                  <a:pt x="406228" y="972149"/>
                </a:moveTo>
                <a:cubicBezTo>
                  <a:pt x="408267" y="971197"/>
                  <a:pt x="410289" y="970228"/>
                  <a:pt x="413263" y="968835"/>
                </a:cubicBezTo>
                <a:cubicBezTo>
                  <a:pt x="408556" y="966269"/>
                  <a:pt x="407553" y="970245"/>
                  <a:pt x="406228" y="972149"/>
                </a:cubicBezTo>
                <a:close/>
                <a:moveTo>
                  <a:pt x="175268" y="971486"/>
                </a:moveTo>
                <a:cubicBezTo>
                  <a:pt x="173857" y="970194"/>
                  <a:pt x="173178" y="969090"/>
                  <a:pt x="172362" y="968971"/>
                </a:cubicBezTo>
                <a:cubicBezTo>
                  <a:pt x="171564" y="968852"/>
                  <a:pt x="170612" y="969719"/>
                  <a:pt x="169729" y="970160"/>
                </a:cubicBezTo>
                <a:cubicBezTo>
                  <a:pt x="170323" y="970993"/>
                  <a:pt x="170765" y="972250"/>
                  <a:pt x="171564" y="972556"/>
                </a:cubicBezTo>
                <a:cubicBezTo>
                  <a:pt x="172312" y="972828"/>
                  <a:pt x="173433" y="972080"/>
                  <a:pt x="175268" y="971486"/>
                </a:cubicBezTo>
                <a:close/>
                <a:moveTo>
                  <a:pt x="1192786" y="167867"/>
                </a:moveTo>
                <a:cubicBezTo>
                  <a:pt x="1192480" y="168394"/>
                  <a:pt x="1192175" y="168938"/>
                  <a:pt x="1191886" y="169465"/>
                </a:cubicBezTo>
                <a:cubicBezTo>
                  <a:pt x="1194315" y="170824"/>
                  <a:pt x="1196745" y="172183"/>
                  <a:pt x="1199192" y="173543"/>
                </a:cubicBezTo>
                <a:cubicBezTo>
                  <a:pt x="1199464" y="173067"/>
                  <a:pt x="1199719" y="172591"/>
                  <a:pt x="1199991" y="172098"/>
                </a:cubicBezTo>
                <a:cubicBezTo>
                  <a:pt x="1197578" y="170688"/>
                  <a:pt x="1195182" y="169278"/>
                  <a:pt x="1192786" y="167867"/>
                </a:cubicBezTo>
                <a:close/>
                <a:moveTo>
                  <a:pt x="1690254" y="1323176"/>
                </a:moveTo>
                <a:cubicBezTo>
                  <a:pt x="1689829" y="1322412"/>
                  <a:pt x="1689387" y="1321664"/>
                  <a:pt x="1688962" y="1320899"/>
                </a:cubicBezTo>
                <a:cubicBezTo>
                  <a:pt x="1687552" y="1322157"/>
                  <a:pt x="1684307" y="1320678"/>
                  <a:pt x="1684646" y="1325589"/>
                </a:cubicBezTo>
                <a:cubicBezTo>
                  <a:pt x="1686788" y="1324671"/>
                  <a:pt x="1688521" y="1323924"/>
                  <a:pt x="1690254" y="1323176"/>
                </a:cubicBezTo>
                <a:close/>
                <a:moveTo>
                  <a:pt x="860654" y="143687"/>
                </a:moveTo>
                <a:cubicBezTo>
                  <a:pt x="864086" y="144180"/>
                  <a:pt x="866415" y="143517"/>
                  <a:pt x="866040" y="138946"/>
                </a:cubicBezTo>
                <a:cubicBezTo>
                  <a:pt x="863662" y="141036"/>
                  <a:pt x="862166" y="142362"/>
                  <a:pt x="860654" y="143687"/>
                </a:cubicBezTo>
                <a:close/>
                <a:moveTo>
                  <a:pt x="1215844" y="141138"/>
                </a:moveTo>
                <a:cubicBezTo>
                  <a:pt x="1214044" y="140527"/>
                  <a:pt x="1213126" y="139949"/>
                  <a:pt x="1212277" y="140034"/>
                </a:cubicBezTo>
                <a:cubicBezTo>
                  <a:pt x="1211750" y="140085"/>
                  <a:pt x="1210815" y="141461"/>
                  <a:pt x="1210985" y="141750"/>
                </a:cubicBezTo>
                <a:cubicBezTo>
                  <a:pt x="1211410" y="142566"/>
                  <a:pt x="1212311" y="143585"/>
                  <a:pt x="1213058" y="143619"/>
                </a:cubicBezTo>
                <a:cubicBezTo>
                  <a:pt x="1213704" y="143653"/>
                  <a:pt x="1214417" y="142464"/>
                  <a:pt x="1215844" y="141138"/>
                </a:cubicBezTo>
                <a:close/>
                <a:moveTo>
                  <a:pt x="1124562" y="1348903"/>
                </a:moveTo>
                <a:cubicBezTo>
                  <a:pt x="1122166" y="1347713"/>
                  <a:pt x="1119600" y="1345045"/>
                  <a:pt x="1115335" y="1348410"/>
                </a:cubicBezTo>
                <a:cubicBezTo>
                  <a:pt x="1119396" y="1348631"/>
                  <a:pt x="1121979" y="1348767"/>
                  <a:pt x="1124562" y="1348903"/>
                </a:cubicBezTo>
                <a:close/>
                <a:moveTo>
                  <a:pt x="243628" y="702089"/>
                </a:moveTo>
                <a:cubicBezTo>
                  <a:pt x="243526" y="705862"/>
                  <a:pt x="244886" y="707085"/>
                  <a:pt x="248624" y="704978"/>
                </a:cubicBezTo>
                <a:cubicBezTo>
                  <a:pt x="246466" y="703721"/>
                  <a:pt x="245056" y="702905"/>
                  <a:pt x="243628" y="702089"/>
                </a:cubicBezTo>
                <a:close/>
                <a:moveTo>
                  <a:pt x="1371053" y="1508070"/>
                </a:moveTo>
                <a:cubicBezTo>
                  <a:pt x="1370781" y="1507237"/>
                  <a:pt x="1370509" y="1506405"/>
                  <a:pt x="1370237" y="1505572"/>
                </a:cubicBezTo>
                <a:cubicBezTo>
                  <a:pt x="1368895" y="1506201"/>
                  <a:pt x="1367535" y="1506829"/>
                  <a:pt x="1366193" y="1507475"/>
                </a:cubicBezTo>
                <a:cubicBezTo>
                  <a:pt x="1366533" y="1508138"/>
                  <a:pt x="1366992" y="1509378"/>
                  <a:pt x="1367212" y="1509344"/>
                </a:cubicBezTo>
                <a:cubicBezTo>
                  <a:pt x="1368521" y="1509072"/>
                  <a:pt x="1369778" y="1508529"/>
                  <a:pt x="1371053" y="1508070"/>
                </a:cubicBezTo>
                <a:close/>
                <a:moveTo>
                  <a:pt x="1385292" y="146899"/>
                </a:moveTo>
                <a:cubicBezTo>
                  <a:pt x="1385309" y="146389"/>
                  <a:pt x="1385343" y="145879"/>
                  <a:pt x="1385360" y="145369"/>
                </a:cubicBezTo>
                <a:cubicBezTo>
                  <a:pt x="1383508" y="145250"/>
                  <a:pt x="1381673" y="145132"/>
                  <a:pt x="1379820" y="145013"/>
                </a:cubicBezTo>
                <a:cubicBezTo>
                  <a:pt x="1379804" y="145641"/>
                  <a:pt x="1379770" y="146270"/>
                  <a:pt x="1379752" y="146899"/>
                </a:cubicBezTo>
                <a:cubicBezTo>
                  <a:pt x="1381605" y="146899"/>
                  <a:pt x="1383457" y="146899"/>
                  <a:pt x="1385292" y="146899"/>
                </a:cubicBezTo>
                <a:close/>
                <a:moveTo>
                  <a:pt x="359584" y="391384"/>
                </a:moveTo>
                <a:cubicBezTo>
                  <a:pt x="359584" y="390926"/>
                  <a:pt x="359567" y="390467"/>
                  <a:pt x="359567" y="390025"/>
                </a:cubicBezTo>
                <a:cubicBezTo>
                  <a:pt x="358122" y="390025"/>
                  <a:pt x="356661" y="390025"/>
                  <a:pt x="355217" y="390025"/>
                </a:cubicBezTo>
                <a:cubicBezTo>
                  <a:pt x="355217" y="390484"/>
                  <a:pt x="355234" y="390943"/>
                  <a:pt x="355234" y="391384"/>
                </a:cubicBezTo>
                <a:cubicBezTo>
                  <a:pt x="356679" y="391384"/>
                  <a:pt x="358140" y="391384"/>
                  <a:pt x="359584" y="391384"/>
                </a:cubicBezTo>
                <a:close/>
                <a:moveTo>
                  <a:pt x="816661" y="258063"/>
                </a:moveTo>
                <a:cubicBezTo>
                  <a:pt x="815981" y="258012"/>
                  <a:pt x="815318" y="257944"/>
                  <a:pt x="814639" y="257893"/>
                </a:cubicBezTo>
                <a:cubicBezTo>
                  <a:pt x="814571" y="259235"/>
                  <a:pt x="814434" y="260594"/>
                  <a:pt x="814554" y="261937"/>
                </a:cubicBezTo>
                <a:cubicBezTo>
                  <a:pt x="814571" y="262090"/>
                  <a:pt x="815930" y="262141"/>
                  <a:pt x="816661" y="262243"/>
                </a:cubicBezTo>
                <a:cubicBezTo>
                  <a:pt x="816661" y="260832"/>
                  <a:pt x="816661" y="259439"/>
                  <a:pt x="816661" y="258063"/>
                </a:cubicBezTo>
                <a:close/>
                <a:moveTo>
                  <a:pt x="2126108" y="812285"/>
                </a:moveTo>
                <a:cubicBezTo>
                  <a:pt x="2126158" y="812624"/>
                  <a:pt x="2126209" y="812947"/>
                  <a:pt x="2126243" y="813287"/>
                </a:cubicBezTo>
                <a:cubicBezTo>
                  <a:pt x="2127262" y="813389"/>
                  <a:pt x="2128333" y="813729"/>
                  <a:pt x="2129268" y="813491"/>
                </a:cubicBezTo>
                <a:cubicBezTo>
                  <a:pt x="2130168" y="813253"/>
                  <a:pt x="2130916" y="812404"/>
                  <a:pt x="2131731" y="811843"/>
                </a:cubicBezTo>
                <a:cubicBezTo>
                  <a:pt x="2131511" y="811452"/>
                  <a:pt x="2131290" y="811078"/>
                  <a:pt x="2131052" y="810687"/>
                </a:cubicBezTo>
                <a:cubicBezTo>
                  <a:pt x="2129404" y="811214"/>
                  <a:pt x="2127755" y="811758"/>
                  <a:pt x="2126108" y="812285"/>
                </a:cubicBezTo>
                <a:close/>
                <a:moveTo>
                  <a:pt x="243051" y="657213"/>
                </a:moveTo>
                <a:cubicBezTo>
                  <a:pt x="243237" y="657688"/>
                  <a:pt x="243441" y="658147"/>
                  <a:pt x="243628" y="658623"/>
                </a:cubicBezTo>
                <a:cubicBezTo>
                  <a:pt x="245616" y="657824"/>
                  <a:pt x="247605" y="657026"/>
                  <a:pt x="249593" y="656227"/>
                </a:cubicBezTo>
                <a:cubicBezTo>
                  <a:pt x="249371" y="655717"/>
                  <a:pt x="249168" y="655190"/>
                  <a:pt x="248946" y="654681"/>
                </a:cubicBezTo>
                <a:cubicBezTo>
                  <a:pt x="246993" y="655513"/>
                  <a:pt x="245022" y="656363"/>
                  <a:pt x="243051" y="657213"/>
                </a:cubicBezTo>
                <a:close/>
                <a:moveTo>
                  <a:pt x="850799" y="183398"/>
                </a:moveTo>
                <a:cubicBezTo>
                  <a:pt x="850340" y="183840"/>
                  <a:pt x="849881" y="184265"/>
                  <a:pt x="849422" y="184690"/>
                </a:cubicBezTo>
                <a:cubicBezTo>
                  <a:pt x="850340" y="185709"/>
                  <a:pt x="851224" y="186780"/>
                  <a:pt x="852242" y="187697"/>
                </a:cubicBezTo>
                <a:cubicBezTo>
                  <a:pt x="852328" y="187782"/>
                  <a:pt x="853348" y="186814"/>
                  <a:pt x="853942" y="186338"/>
                </a:cubicBezTo>
                <a:cubicBezTo>
                  <a:pt x="852889" y="185369"/>
                  <a:pt x="851835" y="184384"/>
                  <a:pt x="850799" y="183398"/>
                </a:cubicBezTo>
                <a:close/>
                <a:moveTo>
                  <a:pt x="215030" y="867255"/>
                </a:moveTo>
                <a:cubicBezTo>
                  <a:pt x="215336" y="867714"/>
                  <a:pt x="215659" y="868172"/>
                  <a:pt x="215965" y="868631"/>
                </a:cubicBezTo>
                <a:cubicBezTo>
                  <a:pt x="217919" y="867289"/>
                  <a:pt x="219873" y="865946"/>
                  <a:pt x="221827" y="864604"/>
                </a:cubicBezTo>
                <a:cubicBezTo>
                  <a:pt x="221538" y="864179"/>
                  <a:pt x="221249" y="863754"/>
                  <a:pt x="220961" y="863347"/>
                </a:cubicBezTo>
                <a:cubicBezTo>
                  <a:pt x="218989" y="864655"/>
                  <a:pt x="217019" y="865963"/>
                  <a:pt x="215030" y="867255"/>
                </a:cubicBezTo>
                <a:close/>
                <a:moveTo>
                  <a:pt x="1823354" y="1289599"/>
                </a:moveTo>
                <a:cubicBezTo>
                  <a:pt x="1822607" y="1289565"/>
                  <a:pt x="1821859" y="1289531"/>
                  <a:pt x="1821128" y="1289497"/>
                </a:cubicBezTo>
                <a:cubicBezTo>
                  <a:pt x="1821214" y="1291231"/>
                  <a:pt x="1821298" y="1292981"/>
                  <a:pt x="1821384" y="1294714"/>
                </a:cubicBezTo>
                <a:cubicBezTo>
                  <a:pt x="1821927" y="1294714"/>
                  <a:pt x="1822454" y="1294714"/>
                  <a:pt x="1822998" y="1294714"/>
                </a:cubicBezTo>
                <a:cubicBezTo>
                  <a:pt x="1823100" y="1293015"/>
                  <a:pt x="1823236" y="1291299"/>
                  <a:pt x="1823354" y="1289599"/>
                </a:cubicBezTo>
                <a:close/>
                <a:moveTo>
                  <a:pt x="1188759" y="197876"/>
                </a:moveTo>
                <a:cubicBezTo>
                  <a:pt x="1188640" y="197196"/>
                  <a:pt x="1188504" y="196499"/>
                  <a:pt x="1188385" y="195820"/>
                </a:cubicBezTo>
                <a:cubicBezTo>
                  <a:pt x="1186686" y="196296"/>
                  <a:pt x="1184969" y="196771"/>
                  <a:pt x="1183270" y="197247"/>
                </a:cubicBezTo>
                <a:cubicBezTo>
                  <a:pt x="1183372" y="197672"/>
                  <a:pt x="1183474" y="198114"/>
                  <a:pt x="1183576" y="198538"/>
                </a:cubicBezTo>
                <a:cubicBezTo>
                  <a:pt x="1185292" y="198317"/>
                  <a:pt x="1187025" y="198097"/>
                  <a:pt x="1188759" y="197876"/>
                </a:cubicBezTo>
                <a:close/>
                <a:moveTo>
                  <a:pt x="1921876" y="1146796"/>
                </a:moveTo>
                <a:cubicBezTo>
                  <a:pt x="1921112" y="1146813"/>
                  <a:pt x="1920347" y="1146830"/>
                  <a:pt x="1919583" y="1146847"/>
                </a:cubicBezTo>
                <a:cubicBezTo>
                  <a:pt x="1919718" y="1148597"/>
                  <a:pt x="1919854" y="1150347"/>
                  <a:pt x="1919990" y="1152097"/>
                </a:cubicBezTo>
                <a:cubicBezTo>
                  <a:pt x="1920533" y="1152080"/>
                  <a:pt x="1921094" y="1152046"/>
                  <a:pt x="1921639" y="1152029"/>
                </a:cubicBezTo>
                <a:cubicBezTo>
                  <a:pt x="1921723" y="1150279"/>
                  <a:pt x="1921808" y="1148546"/>
                  <a:pt x="1921876" y="1146796"/>
                </a:cubicBezTo>
                <a:close/>
                <a:moveTo>
                  <a:pt x="288624" y="995666"/>
                </a:moveTo>
                <a:cubicBezTo>
                  <a:pt x="289236" y="996074"/>
                  <a:pt x="289848" y="996498"/>
                  <a:pt x="290459" y="996906"/>
                </a:cubicBezTo>
                <a:cubicBezTo>
                  <a:pt x="291513" y="995428"/>
                  <a:pt x="292566" y="993950"/>
                  <a:pt x="293619" y="992454"/>
                </a:cubicBezTo>
                <a:cubicBezTo>
                  <a:pt x="293093" y="992063"/>
                  <a:pt x="292566" y="991690"/>
                  <a:pt x="292040" y="991299"/>
                </a:cubicBezTo>
                <a:cubicBezTo>
                  <a:pt x="290884" y="992760"/>
                  <a:pt x="289746" y="994222"/>
                  <a:pt x="288624" y="995666"/>
                </a:cubicBezTo>
                <a:close/>
                <a:moveTo>
                  <a:pt x="2115113" y="601529"/>
                </a:moveTo>
                <a:cubicBezTo>
                  <a:pt x="2115368" y="600866"/>
                  <a:pt x="2115623" y="600220"/>
                  <a:pt x="2115878" y="599575"/>
                </a:cubicBezTo>
                <a:cubicBezTo>
                  <a:pt x="2113754" y="599031"/>
                  <a:pt x="2111630" y="598487"/>
                  <a:pt x="2109506" y="597960"/>
                </a:cubicBezTo>
                <a:cubicBezTo>
                  <a:pt x="2109352" y="598487"/>
                  <a:pt x="2109200" y="598997"/>
                  <a:pt x="2109030" y="599524"/>
                </a:cubicBezTo>
                <a:cubicBezTo>
                  <a:pt x="2111052" y="600186"/>
                  <a:pt x="2113091" y="600866"/>
                  <a:pt x="2115113" y="601529"/>
                </a:cubicBezTo>
                <a:close/>
                <a:moveTo>
                  <a:pt x="1764528" y="1314357"/>
                </a:moveTo>
                <a:cubicBezTo>
                  <a:pt x="1764017" y="1314612"/>
                  <a:pt x="1763508" y="1314867"/>
                  <a:pt x="1762998" y="1315139"/>
                </a:cubicBezTo>
                <a:cubicBezTo>
                  <a:pt x="1763746" y="1316906"/>
                  <a:pt x="1764494" y="1318673"/>
                  <a:pt x="1765258" y="1320440"/>
                </a:cubicBezTo>
                <a:cubicBezTo>
                  <a:pt x="1765921" y="1320101"/>
                  <a:pt x="1766600" y="1319761"/>
                  <a:pt x="1767263" y="1319438"/>
                </a:cubicBezTo>
                <a:cubicBezTo>
                  <a:pt x="1766345" y="1317739"/>
                  <a:pt x="1765445" y="1316056"/>
                  <a:pt x="1764528" y="1314357"/>
                </a:cubicBezTo>
                <a:close/>
                <a:moveTo>
                  <a:pt x="1794399" y="1274969"/>
                </a:moveTo>
                <a:cubicBezTo>
                  <a:pt x="1794858" y="1275224"/>
                  <a:pt x="1795317" y="1275479"/>
                  <a:pt x="1795776" y="1275734"/>
                </a:cubicBezTo>
                <a:cubicBezTo>
                  <a:pt x="1796864" y="1273983"/>
                  <a:pt x="1797951" y="1272233"/>
                  <a:pt x="1799038" y="1270483"/>
                </a:cubicBezTo>
                <a:cubicBezTo>
                  <a:pt x="1798461" y="1270160"/>
                  <a:pt x="1797883" y="1269837"/>
                  <a:pt x="1797306" y="1269514"/>
                </a:cubicBezTo>
                <a:cubicBezTo>
                  <a:pt x="1796337" y="1271333"/>
                  <a:pt x="1795368" y="1273151"/>
                  <a:pt x="1794399" y="1274969"/>
                </a:cubicBezTo>
                <a:close/>
                <a:moveTo>
                  <a:pt x="263492" y="978402"/>
                </a:moveTo>
                <a:cubicBezTo>
                  <a:pt x="263866" y="979013"/>
                  <a:pt x="264223" y="979608"/>
                  <a:pt x="264597" y="980220"/>
                </a:cubicBezTo>
                <a:cubicBezTo>
                  <a:pt x="265905" y="979251"/>
                  <a:pt x="267213" y="978300"/>
                  <a:pt x="268522" y="977331"/>
                </a:cubicBezTo>
                <a:cubicBezTo>
                  <a:pt x="268199" y="976855"/>
                  <a:pt x="267876" y="976397"/>
                  <a:pt x="267537" y="975921"/>
                </a:cubicBezTo>
                <a:cubicBezTo>
                  <a:pt x="266194" y="976736"/>
                  <a:pt x="264834" y="977569"/>
                  <a:pt x="263492" y="978402"/>
                </a:cubicBezTo>
                <a:close/>
                <a:moveTo>
                  <a:pt x="243934" y="726456"/>
                </a:moveTo>
                <a:cubicBezTo>
                  <a:pt x="244291" y="726864"/>
                  <a:pt x="244648" y="727255"/>
                  <a:pt x="245005" y="727663"/>
                </a:cubicBezTo>
                <a:cubicBezTo>
                  <a:pt x="246534" y="726405"/>
                  <a:pt x="248063" y="725148"/>
                  <a:pt x="249593" y="723891"/>
                </a:cubicBezTo>
                <a:cubicBezTo>
                  <a:pt x="249168" y="723415"/>
                  <a:pt x="248743" y="722939"/>
                  <a:pt x="248318" y="722480"/>
                </a:cubicBezTo>
                <a:cubicBezTo>
                  <a:pt x="246856" y="723788"/>
                  <a:pt x="245395" y="725114"/>
                  <a:pt x="243934" y="726456"/>
                </a:cubicBezTo>
                <a:close/>
                <a:moveTo>
                  <a:pt x="1276066" y="1382802"/>
                </a:moveTo>
                <a:cubicBezTo>
                  <a:pt x="1276133" y="1382428"/>
                  <a:pt x="1276185" y="1382038"/>
                  <a:pt x="1276253" y="1381664"/>
                </a:cubicBezTo>
                <a:cubicBezTo>
                  <a:pt x="1274095" y="1381222"/>
                  <a:pt x="1271937" y="1380763"/>
                  <a:pt x="1269778" y="1380321"/>
                </a:cubicBezTo>
                <a:cubicBezTo>
                  <a:pt x="1269694" y="1380831"/>
                  <a:pt x="1269608" y="1381341"/>
                  <a:pt x="1269540" y="1381851"/>
                </a:cubicBezTo>
                <a:cubicBezTo>
                  <a:pt x="1271698" y="1382174"/>
                  <a:pt x="1273874" y="1382496"/>
                  <a:pt x="1276066" y="1382802"/>
                </a:cubicBezTo>
                <a:close/>
                <a:moveTo>
                  <a:pt x="532855" y="327425"/>
                </a:moveTo>
                <a:cubicBezTo>
                  <a:pt x="532651" y="326695"/>
                  <a:pt x="532447" y="325964"/>
                  <a:pt x="532260" y="325216"/>
                </a:cubicBezTo>
                <a:cubicBezTo>
                  <a:pt x="531037" y="325641"/>
                  <a:pt x="529796" y="326049"/>
                  <a:pt x="528590" y="326576"/>
                </a:cubicBezTo>
                <a:cubicBezTo>
                  <a:pt x="528504" y="326610"/>
                  <a:pt x="528811" y="327918"/>
                  <a:pt x="528879" y="327901"/>
                </a:cubicBezTo>
                <a:cubicBezTo>
                  <a:pt x="530204" y="327799"/>
                  <a:pt x="531530" y="327612"/>
                  <a:pt x="532855" y="327425"/>
                </a:cubicBezTo>
                <a:close/>
                <a:moveTo>
                  <a:pt x="1694230" y="1400100"/>
                </a:moveTo>
                <a:cubicBezTo>
                  <a:pt x="1693414" y="1401188"/>
                  <a:pt x="1692649" y="1401851"/>
                  <a:pt x="1692429" y="1402666"/>
                </a:cubicBezTo>
                <a:cubicBezTo>
                  <a:pt x="1692327" y="1403040"/>
                  <a:pt x="1693619" y="1404230"/>
                  <a:pt x="1693805" y="1404128"/>
                </a:cubicBezTo>
                <a:cubicBezTo>
                  <a:pt x="1694569" y="1403720"/>
                  <a:pt x="1695352" y="1403074"/>
                  <a:pt x="1695709" y="1402327"/>
                </a:cubicBezTo>
                <a:cubicBezTo>
                  <a:pt x="1695861" y="1402004"/>
                  <a:pt x="1694994" y="1401205"/>
                  <a:pt x="1694230" y="1400100"/>
                </a:cubicBezTo>
                <a:close/>
                <a:moveTo>
                  <a:pt x="1299821" y="1414119"/>
                </a:moveTo>
                <a:cubicBezTo>
                  <a:pt x="1299532" y="1413711"/>
                  <a:pt x="1299243" y="1413321"/>
                  <a:pt x="1298954" y="1412913"/>
                </a:cubicBezTo>
                <a:cubicBezTo>
                  <a:pt x="1297629" y="1413762"/>
                  <a:pt x="1296303" y="1414629"/>
                  <a:pt x="1294961" y="1415479"/>
                </a:cubicBezTo>
                <a:cubicBezTo>
                  <a:pt x="1295284" y="1415954"/>
                  <a:pt x="1295607" y="1416413"/>
                  <a:pt x="1295912" y="1416889"/>
                </a:cubicBezTo>
                <a:cubicBezTo>
                  <a:pt x="1297221" y="1415971"/>
                  <a:pt x="1298529" y="1415054"/>
                  <a:pt x="1299821" y="1414119"/>
                </a:cubicBezTo>
                <a:close/>
                <a:moveTo>
                  <a:pt x="2066838" y="540033"/>
                </a:moveTo>
                <a:cubicBezTo>
                  <a:pt x="2066804" y="539575"/>
                  <a:pt x="2066770" y="539116"/>
                  <a:pt x="2066736" y="538674"/>
                </a:cubicBezTo>
                <a:cubicBezTo>
                  <a:pt x="2065410" y="538674"/>
                  <a:pt x="2064102" y="538623"/>
                  <a:pt x="2062794" y="538759"/>
                </a:cubicBezTo>
                <a:cubicBezTo>
                  <a:pt x="2062709" y="538776"/>
                  <a:pt x="2062743" y="540084"/>
                  <a:pt x="2062726" y="540798"/>
                </a:cubicBezTo>
                <a:cubicBezTo>
                  <a:pt x="2064085" y="540543"/>
                  <a:pt x="2065461" y="540288"/>
                  <a:pt x="2066838" y="540033"/>
                </a:cubicBezTo>
                <a:close/>
                <a:moveTo>
                  <a:pt x="812600" y="193713"/>
                </a:moveTo>
                <a:cubicBezTo>
                  <a:pt x="811461" y="194987"/>
                  <a:pt x="810713" y="195667"/>
                  <a:pt x="810204" y="196499"/>
                </a:cubicBezTo>
                <a:cubicBezTo>
                  <a:pt x="810051" y="196737"/>
                  <a:pt x="810595" y="197417"/>
                  <a:pt x="810815" y="197893"/>
                </a:cubicBezTo>
                <a:cubicBezTo>
                  <a:pt x="811699" y="197400"/>
                  <a:pt x="812685" y="197026"/>
                  <a:pt x="813398" y="196346"/>
                </a:cubicBezTo>
                <a:cubicBezTo>
                  <a:pt x="813619" y="196142"/>
                  <a:pt x="813041" y="195106"/>
                  <a:pt x="812600" y="193713"/>
                </a:cubicBezTo>
                <a:close/>
                <a:moveTo>
                  <a:pt x="1310322" y="1431451"/>
                </a:moveTo>
                <a:cubicBezTo>
                  <a:pt x="1310883" y="1431876"/>
                  <a:pt x="1311460" y="1432318"/>
                  <a:pt x="1312021" y="1432743"/>
                </a:cubicBezTo>
                <a:cubicBezTo>
                  <a:pt x="1312395" y="1431689"/>
                  <a:pt x="1312854" y="1430653"/>
                  <a:pt x="1313091" y="1429548"/>
                </a:cubicBezTo>
                <a:cubicBezTo>
                  <a:pt x="1313177" y="1429123"/>
                  <a:pt x="1312752" y="1428580"/>
                  <a:pt x="1312548" y="1428087"/>
                </a:cubicBezTo>
                <a:cubicBezTo>
                  <a:pt x="1311648" y="1428529"/>
                  <a:pt x="1310628" y="1428818"/>
                  <a:pt x="1309915" y="1429463"/>
                </a:cubicBezTo>
                <a:cubicBezTo>
                  <a:pt x="1309659" y="1429701"/>
                  <a:pt x="1310169" y="1430772"/>
                  <a:pt x="1310322" y="1431451"/>
                </a:cubicBezTo>
                <a:close/>
                <a:moveTo>
                  <a:pt x="1199787" y="1049702"/>
                </a:moveTo>
                <a:cubicBezTo>
                  <a:pt x="1199906" y="1050194"/>
                  <a:pt x="1200025" y="1050687"/>
                  <a:pt x="1200160" y="1051180"/>
                </a:cubicBezTo>
                <a:cubicBezTo>
                  <a:pt x="1201452" y="1050908"/>
                  <a:pt x="1202743" y="1050636"/>
                  <a:pt x="1204035" y="1050364"/>
                </a:cubicBezTo>
                <a:cubicBezTo>
                  <a:pt x="1203899" y="1049769"/>
                  <a:pt x="1203746" y="1049175"/>
                  <a:pt x="1203610" y="1048580"/>
                </a:cubicBezTo>
                <a:cubicBezTo>
                  <a:pt x="1202336" y="1048954"/>
                  <a:pt x="1201062" y="1049328"/>
                  <a:pt x="1199787" y="1049702"/>
                </a:cubicBezTo>
                <a:close/>
                <a:moveTo>
                  <a:pt x="1407433" y="157349"/>
                </a:moveTo>
                <a:cubicBezTo>
                  <a:pt x="1407467" y="156873"/>
                  <a:pt x="1407501" y="156397"/>
                  <a:pt x="1407535" y="155922"/>
                </a:cubicBezTo>
                <a:cubicBezTo>
                  <a:pt x="1406193" y="155803"/>
                  <a:pt x="1404850" y="155684"/>
                  <a:pt x="1403491" y="155565"/>
                </a:cubicBezTo>
                <a:cubicBezTo>
                  <a:pt x="1403457" y="156075"/>
                  <a:pt x="1403423" y="156584"/>
                  <a:pt x="1403389" y="157094"/>
                </a:cubicBezTo>
                <a:cubicBezTo>
                  <a:pt x="1404749" y="157179"/>
                  <a:pt x="1406090" y="157264"/>
                  <a:pt x="1407433" y="157349"/>
                </a:cubicBezTo>
                <a:close/>
                <a:moveTo>
                  <a:pt x="588386" y="254766"/>
                </a:moveTo>
                <a:cubicBezTo>
                  <a:pt x="587230" y="256040"/>
                  <a:pt x="586448" y="256720"/>
                  <a:pt x="585939" y="257553"/>
                </a:cubicBezTo>
                <a:cubicBezTo>
                  <a:pt x="585786" y="257808"/>
                  <a:pt x="586296" y="258487"/>
                  <a:pt x="586516" y="258980"/>
                </a:cubicBezTo>
                <a:cubicBezTo>
                  <a:pt x="587418" y="258504"/>
                  <a:pt x="588436" y="258164"/>
                  <a:pt x="589151" y="257485"/>
                </a:cubicBezTo>
                <a:cubicBezTo>
                  <a:pt x="589371" y="257281"/>
                  <a:pt x="588811" y="256210"/>
                  <a:pt x="588386" y="254766"/>
                </a:cubicBezTo>
                <a:close/>
                <a:moveTo>
                  <a:pt x="685004" y="200594"/>
                </a:moveTo>
                <a:cubicBezTo>
                  <a:pt x="684358" y="200510"/>
                  <a:pt x="683730" y="200425"/>
                  <a:pt x="683084" y="200340"/>
                </a:cubicBezTo>
                <a:cubicBezTo>
                  <a:pt x="683016" y="201682"/>
                  <a:pt x="682948" y="203041"/>
                  <a:pt x="682880" y="204384"/>
                </a:cubicBezTo>
                <a:cubicBezTo>
                  <a:pt x="683356" y="204435"/>
                  <a:pt x="683832" y="204469"/>
                  <a:pt x="684308" y="204520"/>
                </a:cubicBezTo>
                <a:cubicBezTo>
                  <a:pt x="684545" y="203211"/>
                  <a:pt x="684766" y="201903"/>
                  <a:pt x="685004" y="200594"/>
                </a:cubicBezTo>
                <a:close/>
                <a:moveTo>
                  <a:pt x="1341758" y="163925"/>
                </a:moveTo>
                <a:cubicBezTo>
                  <a:pt x="1341656" y="163262"/>
                  <a:pt x="1341537" y="162600"/>
                  <a:pt x="1341435" y="161937"/>
                </a:cubicBezTo>
                <a:cubicBezTo>
                  <a:pt x="1340093" y="162345"/>
                  <a:pt x="1338767" y="162753"/>
                  <a:pt x="1337425" y="163143"/>
                </a:cubicBezTo>
                <a:cubicBezTo>
                  <a:pt x="1337527" y="163585"/>
                  <a:pt x="1337629" y="164027"/>
                  <a:pt x="1337730" y="164486"/>
                </a:cubicBezTo>
                <a:cubicBezTo>
                  <a:pt x="1339073" y="164299"/>
                  <a:pt x="1340415" y="164112"/>
                  <a:pt x="1341758" y="163925"/>
                </a:cubicBezTo>
                <a:close/>
                <a:moveTo>
                  <a:pt x="354911" y="378827"/>
                </a:moveTo>
                <a:cubicBezTo>
                  <a:pt x="355743" y="377689"/>
                  <a:pt x="356542" y="377043"/>
                  <a:pt x="356457" y="376601"/>
                </a:cubicBezTo>
                <a:cubicBezTo>
                  <a:pt x="356322" y="375921"/>
                  <a:pt x="355659" y="375089"/>
                  <a:pt x="355013" y="374834"/>
                </a:cubicBezTo>
                <a:cubicBezTo>
                  <a:pt x="354571" y="374664"/>
                  <a:pt x="353790" y="375344"/>
                  <a:pt x="353161" y="375632"/>
                </a:cubicBezTo>
                <a:cubicBezTo>
                  <a:pt x="353637" y="376499"/>
                  <a:pt x="354112" y="377366"/>
                  <a:pt x="354911" y="378827"/>
                </a:cubicBezTo>
                <a:close/>
                <a:moveTo>
                  <a:pt x="266551" y="1132148"/>
                </a:moveTo>
                <a:cubicBezTo>
                  <a:pt x="266721" y="1132709"/>
                  <a:pt x="266890" y="1133270"/>
                  <a:pt x="267061" y="1133848"/>
                </a:cubicBezTo>
                <a:cubicBezTo>
                  <a:pt x="268505" y="1133168"/>
                  <a:pt x="269950" y="1132488"/>
                  <a:pt x="271394" y="1131791"/>
                </a:cubicBezTo>
                <a:cubicBezTo>
                  <a:pt x="271173" y="1131299"/>
                  <a:pt x="270935" y="1130806"/>
                  <a:pt x="270714" y="1130313"/>
                </a:cubicBezTo>
                <a:cubicBezTo>
                  <a:pt x="269337" y="1130925"/>
                  <a:pt x="267944" y="1131537"/>
                  <a:pt x="266551" y="1132148"/>
                </a:cubicBezTo>
                <a:close/>
                <a:moveTo>
                  <a:pt x="239057" y="818674"/>
                </a:moveTo>
                <a:cubicBezTo>
                  <a:pt x="238734" y="818317"/>
                  <a:pt x="238394" y="817960"/>
                  <a:pt x="238072" y="817603"/>
                </a:cubicBezTo>
                <a:cubicBezTo>
                  <a:pt x="237239" y="818215"/>
                  <a:pt x="236202" y="818657"/>
                  <a:pt x="235659" y="819455"/>
                </a:cubicBezTo>
                <a:cubicBezTo>
                  <a:pt x="235115" y="820254"/>
                  <a:pt x="235047" y="821393"/>
                  <a:pt x="234775" y="822361"/>
                </a:cubicBezTo>
                <a:cubicBezTo>
                  <a:pt x="235149" y="822531"/>
                  <a:pt x="235523" y="822701"/>
                  <a:pt x="235897" y="822854"/>
                </a:cubicBezTo>
                <a:cubicBezTo>
                  <a:pt x="236933" y="821477"/>
                  <a:pt x="237987" y="820084"/>
                  <a:pt x="239057" y="818674"/>
                </a:cubicBezTo>
                <a:close/>
                <a:moveTo>
                  <a:pt x="1262421" y="213934"/>
                </a:moveTo>
                <a:cubicBezTo>
                  <a:pt x="1262573" y="213373"/>
                  <a:pt x="1262743" y="212812"/>
                  <a:pt x="1262897" y="212251"/>
                </a:cubicBezTo>
                <a:cubicBezTo>
                  <a:pt x="1261299" y="211979"/>
                  <a:pt x="1259702" y="211690"/>
                  <a:pt x="1258122" y="211419"/>
                </a:cubicBezTo>
                <a:cubicBezTo>
                  <a:pt x="1258020" y="211945"/>
                  <a:pt x="1257934" y="212472"/>
                  <a:pt x="1257832" y="212999"/>
                </a:cubicBezTo>
                <a:cubicBezTo>
                  <a:pt x="1259362" y="213305"/>
                  <a:pt x="1260891" y="213628"/>
                  <a:pt x="1262421" y="213934"/>
                </a:cubicBezTo>
                <a:close/>
                <a:moveTo>
                  <a:pt x="251954" y="603551"/>
                </a:moveTo>
                <a:cubicBezTo>
                  <a:pt x="251105" y="602990"/>
                  <a:pt x="250425" y="602157"/>
                  <a:pt x="249898" y="602259"/>
                </a:cubicBezTo>
                <a:cubicBezTo>
                  <a:pt x="249253" y="602378"/>
                  <a:pt x="248743" y="603245"/>
                  <a:pt x="248165" y="603789"/>
                </a:cubicBezTo>
                <a:cubicBezTo>
                  <a:pt x="248912" y="604400"/>
                  <a:pt x="249661" y="605012"/>
                  <a:pt x="250408" y="605607"/>
                </a:cubicBezTo>
                <a:cubicBezTo>
                  <a:pt x="250867" y="605012"/>
                  <a:pt x="251309" y="604400"/>
                  <a:pt x="251954" y="603551"/>
                </a:cubicBezTo>
                <a:close/>
                <a:moveTo>
                  <a:pt x="2105699" y="792353"/>
                </a:moveTo>
                <a:cubicBezTo>
                  <a:pt x="2106039" y="792727"/>
                  <a:pt x="2106379" y="793100"/>
                  <a:pt x="2106702" y="793474"/>
                </a:cubicBezTo>
                <a:cubicBezTo>
                  <a:pt x="2108164" y="792217"/>
                  <a:pt x="2109625" y="790959"/>
                  <a:pt x="2111069" y="789702"/>
                </a:cubicBezTo>
                <a:cubicBezTo>
                  <a:pt x="2110729" y="789311"/>
                  <a:pt x="2110390" y="788920"/>
                  <a:pt x="2110049" y="788529"/>
                </a:cubicBezTo>
                <a:cubicBezTo>
                  <a:pt x="2108605" y="789804"/>
                  <a:pt x="2107144" y="791078"/>
                  <a:pt x="2105699" y="792353"/>
                </a:cubicBezTo>
                <a:close/>
                <a:moveTo>
                  <a:pt x="418190" y="339507"/>
                </a:moveTo>
                <a:cubicBezTo>
                  <a:pt x="418326" y="340017"/>
                  <a:pt x="418462" y="340526"/>
                  <a:pt x="418599" y="341053"/>
                </a:cubicBezTo>
                <a:cubicBezTo>
                  <a:pt x="420332" y="340543"/>
                  <a:pt x="422065" y="340034"/>
                  <a:pt x="423798" y="339541"/>
                </a:cubicBezTo>
                <a:cubicBezTo>
                  <a:pt x="423679" y="339082"/>
                  <a:pt x="423543" y="338623"/>
                  <a:pt x="423424" y="338165"/>
                </a:cubicBezTo>
                <a:cubicBezTo>
                  <a:pt x="421674" y="338606"/>
                  <a:pt x="419924" y="339048"/>
                  <a:pt x="418190" y="339507"/>
                </a:cubicBezTo>
                <a:close/>
                <a:moveTo>
                  <a:pt x="1012854" y="804434"/>
                </a:moveTo>
                <a:cubicBezTo>
                  <a:pt x="1012735" y="804927"/>
                  <a:pt x="1012617" y="805420"/>
                  <a:pt x="1012481" y="805913"/>
                </a:cubicBezTo>
                <a:cubicBezTo>
                  <a:pt x="1013670" y="806150"/>
                  <a:pt x="1014859" y="806456"/>
                  <a:pt x="1016049" y="806592"/>
                </a:cubicBezTo>
                <a:cubicBezTo>
                  <a:pt x="1016202" y="806609"/>
                  <a:pt x="1016440" y="805742"/>
                  <a:pt x="1016627" y="805301"/>
                </a:cubicBezTo>
                <a:cubicBezTo>
                  <a:pt x="1015369" y="804995"/>
                  <a:pt x="1014112" y="804723"/>
                  <a:pt x="1012854" y="804434"/>
                </a:cubicBezTo>
                <a:close/>
                <a:moveTo>
                  <a:pt x="134282" y="787935"/>
                </a:moveTo>
                <a:cubicBezTo>
                  <a:pt x="134673" y="787442"/>
                  <a:pt x="135064" y="786966"/>
                  <a:pt x="135455" y="786473"/>
                </a:cubicBezTo>
                <a:cubicBezTo>
                  <a:pt x="134079" y="785658"/>
                  <a:pt x="132719" y="784859"/>
                  <a:pt x="131343" y="784043"/>
                </a:cubicBezTo>
                <a:cubicBezTo>
                  <a:pt x="131054" y="784519"/>
                  <a:pt x="130765" y="784995"/>
                  <a:pt x="130476" y="785471"/>
                </a:cubicBezTo>
                <a:cubicBezTo>
                  <a:pt x="131767" y="786303"/>
                  <a:pt x="133025" y="787119"/>
                  <a:pt x="134282" y="787935"/>
                </a:cubicBezTo>
                <a:close/>
                <a:moveTo>
                  <a:pt x="164138" y="840611"/>
                </a:moveTo>
                <a:cubicBezTo>
                  <a:pt x="164902" y="841257"/>
                  <a:pt x="165667" y="841902"/>
                  <a:pt x="166449" y="842548"/>
                </a:cubicBezTo>
                <a:cubicBezTo>
                  <a:pt x="167129" y="841511"/>
                  <a:pt x="167808" y="840492"/>
                  <a:pt x="168471" y="839455"/>
                </a:cubicBezTo>
                <a:cubicBezTo>
                  <a:pt x="167910" y="838963"/>
                  <a:pt x="167333" y="838470"/>
                  <a:pt x="166772" y="837994"/>
                </a:cubicBezTo>
                <a:cubicBezTo>
                  <a:pt x="165888" y="838861"/>
                  <a:pt x="165022" y="839744"/>
                  <a:pt x="164138" y="840611"/>
                </a:cubicBezTo>
                <a:close/>
                <a:moveTo>
                  <a:pt x="1380467" y="156516"/>
                </a:moveTo>
                <a:cubicBezTo>
                  <a:pt x="1380347" y="156075"/>
                  <a:pt x="1380229" y="155633"/>
                  <a:pt x="1380110" y="155191"/>
                </a:cubicBezTo>
                <a:cubicBezTo>
                  <a:pt x="1378461" y="155667"/>
                  <a:pt x="1376813" y="156143"/>
                  <a:pt x="1375165" y="156618"/>
                </a:cubicBezTo>
                <a:cubicBezTo>
                  <a:pt x="1375267" y="156992"/>
                  <a:pt x="1375352" y="157349"/>
                  <a:pt x="1375454" y="157723"/>
                </a:cubicBezTo>
                <a:cubicBezTo>
                  <a:pt x="1377136" y="157332"/>
                  <a:pt x="1378802" y="156924"/>
                  <a:pt x="1380467" y="156516"/>
                </a:cubicBezTo>
                <a:close/>
                <a:moveTo>
                  <a:pt x="1420926" y="1478503"/>
                </a:moveTo>
                <a:cubicBezTo>
                  <a:pt x="1421350" y="1478333"/>
                  <a:pt x="1421775" y="1478163"/>
                  <a:pt x="1422200" y="1478010"/>
                </a:cubicBezTo>
                <a:cubicBezTo>
                  <a:pt x="1421741" y="1476804"/>
                  <a:pt x="1421282" y="1475598"/>
                  <a:pt x="1420806" y="1474391"/>
                </a:cubicBezTo>
                <a:cubicBezTo>
                  <a:pt x="1420381" y="1474561"/>
                  <a:pt x="1419956" y="1474731"/>
                  <a:pt x="1419532" y="1474901"/>
                </a:cubicBezTo>
                <a:cubicBezTo>
                  <a:pt x="1419991" y="1476107"/>
                  <a:pt x="1420449" y="1477297"/>
                  <a:pt x="1420926" y="1478503"/>
                </a:cubicBezTo>
                <a:close/>
                <a:moveTo>
                  <a:pt x="1332939" y="1472250"/>
                </a:moveTo>
                <a:cubicBezTo>
                  <a:pt x="1333177" y="1471825"/>
                  <a:pt x="1333432" y="1471417"/>
                  <a:pt x="1333670" y="1470992"/>
                </a:cubicBezTo>
                <a:cubicBezTo>
                  <a:pt x="1332667" y="1470415"/>
                  <a:pt x="1331664" y="1469837"/>
                  <a:pt x="1330662" y="1469259"/>
                </a:cubicBezTo>
                <a:cubicBezTo>
                  <a:pt x="1330475" y="1469701"/>
                  <a:pt x="1330067" y="1470466"/>
                  <a:pt x="1330152" y="1470534"/>
                </a:cubicBezTo>
                <a:cubicBezTo>
                  <a:pt x="1331035" y="1471163"/>
                  <a:pt x="1332005" y="1471689"/>
                  <a:pt x="1332939" y="1472250"/>
                </a:cubicBezTo>
                <a:close/>
                <a:moveTo>
                  <a:pt x="1636881" y="1322378"/>
                </a:moveTo>
                <a:cubicBezTo>
                  <a:pt x="1636439" y="1323703"/>
                  <a:pt x="1636082" y="1324570"/>
                  <a:pt x="1635912" y="1325470"/>
                </a:cubicBezTo>
                <a:cubicBezTo>
                  <a:pt x="1635879" y="1325623"/>
                  <a:pt x="1636966" y="1326235"/>
                  <a:pt x="1637119" y="1326116"/>
                </a:cubicBezTo>
                <a:cubicBezTo>
                  <a:pt x="1637815" y="1325538"/>
                  <a:pt x="1638359" y="1324774"/>
                  <a:pt x="1638971" y="1324077"/>
                </a:cubicBezTo>
                <a:cubicBezTo>
                  <a:pt x="1638444" y="1323635"/>
                  <a:pt x="1637917" y="1323210"/>
                  <a:pt x="1636881" y="1322378"/>
                </a:cubicBezTo>
                <a:close/>
                <a:moveTo>
                  <a:pt x="1675402" y="1283091"/>
                </a:moveTo>
                <a:cubicBezTo>
                  <a:pt x="1674434" y="1282327"/>
                  <a:pt x="1673941" y="1281749"/>
                  <a:pt x="1673329" y="1281545"/>
                </a:cubicBezTo>
                <a:cubicBezTo>
                  <a:pt x="1672972" y="1281426"/>
                  <a:pt x="1672429" y="1281902"/>
                  <a:pt x="1671970" y="1282106"/>
                </a:cubicBezTo>
                <a:cubicBezTo>
                  <a:pt x="1672242" y="1282700"/>
                  <a:pt x="1672412" y="1283669"/>
                  <a:pt x="1672837" y="1283771"/>
                </a:cubicBezTo>
                <a:cubicBezTo>
                  <a:pt x="1673397" y="1283941"/>
                  <a:pt x="1674145" y="1283465"/>
                  <a:pt x="1675402" y="1283091"/>
                </a:cubicBezTo>
                <a:close/>
                <a:moveTo>
                  <a:pt x="830425" y="1379506"/>
                </a:moveTo>
                <a:cubicBezTo>
                  <a:pt x="829949" y="1379098"/>
                  <a:pt x="829473" y="1378673"/>
                  <a:pt x="829014" y="1378265"/>
                </a:cubicBezTo>
                <a:cubicBezTo>
                  <a:pt x="828403" y="1379302"/>
                  <a:pt x="827808" y="1380321"/>
                  <a:pt x="827196" y="1381358"/>
                </a:cubicBezTo>
                <a:cubicBezTo>
                  <a:pt x="827655" y="1381562"/>
                  <a:pt x="828403" y="1382055"/>
                  <a:pt x="828521" y="1381936"/>
                </a:cubicBezTo>
                <a:cubicBezTo>
                  <a:pt x="829218" y="1381205"/>
                  <a:pt x="829796" y="1380338"/>
                  <a:pt x="830425" y="1379506"/>
                </a:cubicBezTo>
                <a:close/>
                <a:moveTo>
                  <a:pt x="798530" y="74766"/>
                </a:moveTo>
                <a:cubicBezTo>
                  <a:pt x="799091" y="73849"/>
                  <a:pt x="799550" y="73288"/>
                  <a:pt x="799736" y="72642"/>
                </a:cubicBezTo>
                <a:cubicBezTo>
                  <a:pt x="799788" y="72489"/>
                  <a:pt x="798887" y="71759"/>
                  <a:pt x="798564" y="71844"/>
                </a:cubicBezTo>
                <a:cubicBezTo>
                  <a:pt x="797918" y="72014"/>
                  <a:pt x="797392" y="72557"/>
                  <a:pt x="796814" y="72948"/>
                </a:cubicBezTo>
                <a:cubicBezTo>
                  <a:pt x="797289" y="73458"/>
                  <a:pt x="797765" y="73951"/>
                  <a:pt x="798530" y="74766"/>
                </a:cubicBezTo>
                <a:close/>
                <a:moveTo>
                  <a:pt x="2070780" y="499371"/>
                </a:moveTo>
                <a:cubicBezTo>
                  <a:pt x="2071290" y="498912"/>
                  <a:pt x="2071817" y="498470"/>
                  <a:pt x="2072326" y="498011"/>
                </a:cubicBezTo>
                <a:cubicBezTo>
                  <a:pt x="2071426" y="497281"/>
                  <a:pt x="2070542" y="496533"/>
                  <a:pt x="2069591" y="495870"/>
                </a:cubicBezTo>
                <a:cubicBezTo>
                  <a:pt x="2069540" y="495836"/>
                  <a:pt x="2068690" y="496720"/>
                  <a:pt x="2068741" y="496805"/>
                </a:cubicBezTo>
                <a:cubicBezTo>
                  <a:pt x="2069370" y="497706"/>
                  <a:pt x="2070100" y="498538"/>
                  <a:pt x="2070780" y="499371"/>
                </a:cubicBezTo>
                <a:close/>
                <a:moveTo>
                  <a:pt x="1133262" y="1354969"/>
                </a:moveTo>
                <a:cubicBezTo>
                  <a:pt x="1132616" y="1355937"/>
                  <a:pt x="1131902" y="1356566"/>
                  <a:pt x="1131852" y="1357229"/>
                </a:cubicBezTo>
                <a:cubicBezTo>
                  <a:pt x="1131818" y="1357705"/>
                  <a:pt x="1132718" y="1358231"/>
                  <a:pt x="1133194" y="1358741"/>
                </a:cubicBezTo>
                <a:cubicBezTo>
                  <a:pt x="1133721" y="1358197"/>
                  <a:pt x="1134605" y="1357671"/>
                  <a:pt x="1134638" y="1357093"/>
                </a:cubicBezTo>
                <a:cubicBezTo>
                  <a:pt x="1134706" y="1356515"/>
                  <a:pt x="1133908" y="1355869"/>
                  <a:pt x="1133262" y="1354969"/>
                </a:cubicBezTo>
                <a:close/>
                <a:moveTo>
                  <a:pt x="265157" y="809022"/>
                </a:moveTo>
                <a:cubicBezTo>
                  <a:pt x="265327" y="809685"/>
                  <a:pt x="265497" y="810365"/>
                  <a:pt x="265667" y="811027"/>
                </a:cubicBezTo>
                <a:cubicBezTo>
                  <a:pt x="266993" y="810483"/>
                  <a:pt x="268301" y="809940"/>
                  <a:pt x="269627" y="809413"/>
                </a:cubicBezTo>
                <a:cubicBezTo>
                  <a:pt x="269473" y="808954"/>
                  <a:pt x="269321" y="808495"/>
                  <a:pt x="269168" y="808037"/>
                </a:cubicBezTo>
                <a:cubicBezTo>
                  <a:pt x="267826" y="808359"/>
                  <a:pt x="266500" y="808699"/>
                  <a:pt x="265157" y="809022"/>
                </a:cubicBezTo>
                <a:close/>
                <a:moveTo>
                  <a:pt x="2112173" y="833678"/>
                </a:moveTo>
                <a:cubicBezTo>
                  <a:pt x="2112360" y="833151"/>
                  <a:pt x="2112564" y="832624"/>
                  <a:pt x="2112751" y="832098"/>
                </a:cubicBezTo>
                <a:cubicBezTo>
                  <a:pt x="2111120" y="831690"/>
                  <a:pt x="2109489" y="831265"/>
                  <a:pt x="2107874" y="830857"/>
                </a:cubicBezTo>
                <a:cubicBezTo>
                  <a:pt x="2107755" y="831197"/>
                  <a:pt x="2107653" y="831554"/>
                  <a:pt x="2107535" y="831894"/>
                </a:cubicBezTo>
                <a:cubicBezTo>
                  <a:pt x="2109064" y="832488"/>
                  <a:pt x="2110627" y="833083"/>
                  <a:pt x="2112173" y="833678"/>
                </a:cubicBezTo>
                <a:close/>
                <a:moveTo>
                  <a:pt x="1462301" y="1447356"/>
                </a:moveTo>
                <a:cubicBezTo>
                  <a:pt x="1461639" y="1447424"/>
                  <a:pt x="1460993" y="1447492"/>
                  <a:pt x="1460331" y="1447560"/>
                </a:cubicBezTo>
                <a:cubicBezTo>
                  <a:pt x="1460517" y="1448733"/>
                  <a:pt x="1460722" y="1449888"/>
                  <a:pt x="1460908" y="1451060"/>
                </a:cubicBezTo>
                <a:cubicBezTo>
                  <a:pt x="1461367" y="1450908"/>
                  <a:pt x="1462217" y="1450806"/>
                  <a:pt x="1462233" y="1450602"/>
                </a:cubicBezTo>
                <a:cubicBezTo>
                  <a:pt x="1462387" y="1449548"/>
                  <a:pt x="1462301" y="1448444"/>
                  <a:pt x="1462301" y="1447356"/>
                </a:cubicBezTo>
                <a:close/>
                <a:moveTo>
                  <a:pt x="239431" y="578283"/>
                </a:moveTo>
                <a:cubicBezTo>
                  <a:pt x="238785" y="579133"/>
                  <a:pt x="237901" y="579829"/>
                  <a:pt x="238004" y="580305"/>
                </a:cubicBezTo>
                <a:cubicBezTo>
                  <a:pt x="238140" y="580951"/>
                  <a:pt x="238955" y="581699"/>
                  <a:pt x="239635" y="581885"/>
                </a:cubicBezTo>
                <a:cubicBezTo>
                  <a:pt x="239975" y="581988"/>
                  <a:pt x="241097" y="580917"/>
                  <a:pt x="241045" y="580441"/>
                </a:cubicBezTo>
                <a:cubicBezTo>
                  <a:pt x="240977" y="579778"/>
                  <a:pt x="240162" y="579201"/>
                  <a:pt x="239431" y="578283"/>
                </a:cubicBezTo>
                <a:close/>
                <a:moveTo>
                  <a:pt x="239924" y="684162"/>
                </a:moveTo>
                <a:cubicBezTo>
                  <a:pt x="238989" y="683364"/>
                  <a:pt x="238428" y="682480"/>
                  <a:pt x="237800" y="682446"/>
                </a:cubicBezTo>
                <a:cubicBezTo>
                  <a:pt x="237290" y="682412"/>
                  <a:pt x="236729" y="683381"/>
                  <a:pt x="236186" y="683908"/>
                </a:cubicBezTo>
                <a:cubicBezTo>
                  <a:pt x="236747" y="684451"/>
                  <a:pt x="237239" y="685301"/>
                  <a:pt x="237901" y="685454"/>
                </a:cubicBezTo>
                <a:cubicBezTo>
                  <a:pt x="238378" y="685573"/>
                  <a:pt x="239057" y="684757"/>
                  <a:pt x="239924" y="684162"/>
                </a:cubicBezTo>
                <a:close/>
                <a:moveTo>
                  <a:pt x="387519" y="982140"/>
                </a:moveTo>
                <a:cubicBezTo>
                  <a:pt x="386500" y="981477"/>
                  <a:pt x="385973" y="980934"/>
                  <a:pt x="385361" y="980781"/>
                </a:cubicBezTo>
                <a:cubicBezTo>
                  <a:pt x="384987" y="980696"/>
                  <a:pt x="384478" y="981205"/>
                  <a:pt x="384019" y="981443"/>
                </a:cubicBezTo>
                <a:cubicBezTo>
                  <a:pt x="384376" y="982004"/>
                  <a:pt x="384630" y="982939"/>
                  <a:pt x="385089" y="983058"/>
                </a:cubicBezTo>
                <a:cubicBezTo>
                  <a:pt x="385634" y="983211"/>
                  <a:pt x="386347" y="982633"/>
                  <a:pt x="387519" y="982140"/>
                </a:cubicBezTo>
                <a:close/>
                <a:moveTo>
                  <a:pt x="2078273" y="628462"/>
                </a:moveTo>
                <a:cubicBezTo>
                  <a:pt x="2078375" y="628037"/>
                  <a:pt x="2078461" y="627612"/>
                  <a:pt x="2078562" y="627204"/>
                </a:cubicBezTo>
                <a:cubicBezTo>
                  <a:pt x="2077271" y="626881"/>
                  <a:pt x="2075997" y="626558"/>
                  <a:pt x="2074706" y="626235"/>
                </a:cubicBezTo>
                <a:cubicBezTo>
                  <a:pt x="2074604" y="626694"/>
                  <a:pt x="2074502" y="627170"/>
                  <a:pt x="2074399" y="627629"/>
                </a:cubicBezTo>
                <a:cubicBezTo>
                  <a:pt x="2075674" y="627884"/>
                  <a:pt x="2076982" y="628173"/>
                  <a:pt x="2078273" y="628462"/>
                </a:cubicBezTo>
                <a:close/>
                <a:moveTo>
                  <a:pt x="31037" y="855785"/>
                </a:moveTo>
                <a:cubicBezTo>
                  <a:pt x="31088" y="856431"/>
                  <a:pt x="31122" y="857059"/>
                  <a:pt x="31173" y="857705"/>
                </a:cubicBezTo>
                <a:cubicBezTo>
                  <a:pt x="32346" y="857535"/>
                  <a:pt x="33501" y="857348"/>
                  <a:pt x="34674" y="857178"/>
                </a:cubicBezTo>
                <a:cubicBezTo>
                  <a:pt x="34572" y="856719"/>
                  <a:pt x="34504" y="855870"/>
                  <a:pt x="34351" y="855853"/>
                </a:cubicBezTo>
                <a:cubicBezTo>
                  <a:pt x="33246" y="855734"/>
                  <a:pt x="32142" y="855785"/>
                  <a:pt x="31037" y="855785"/>
                </a:cubicBezTo>
                <a:close/>
                <a:moveTo>
                  <a:pt x="249677" y="891979"/>
                </a:moveTo>
                <a:cubicBezTo>
                  <a:pt x="250102" y="892420"/>
                  <a:pt x="250527" y="892862"/>
                  <a:pt x="250952" y="893304"/>
                </a:cubicBezTo>
                <a:cubicBezTo>
                  <a:pt x="252022" y="892115"/>
                  <a:pt x="253076" y="890942"/>
                  <a:pt x="254146" y="889753"/>
                </a:cubicBezTo>
                <a:cubicBezTo>
                  <a:pt x="253823" y="889464"/>
                  <a:pt x="253501" y="889158"/>
                  <a:pt x="253195" y="888869"/>
                </a:cubicBezTo>
                <a:cubicBezTo>
                  <a:pt x="252006" y="889889"/>
                  <a:pt x="250850" y="890925"/>
                  <a:pt x="249677" y="891979"/>
                </a:cubicBezTo>
                <a:close/>
                <a:moveTo>
                  <a:pt x="40417" y="851792"/>
                </a:moveTo>
                <a:cubicBezTo>
                  <a:pt x="40145" y="851078"/>
                  <a:pt x="40009" y="850246"/>
                  <a:pt x="39788" y="850212"/>
                </a:cubicBezTo>
                <a:cubicBezTo>
                  <a:pt x="39075" y="850126"/>
                  <a:pt x="38344" y="850347"/>
                  <a:pt x="37613" y="850449"/>
                </a:cubicBezTo>
                <a:cubicBezTo>
                  <a:pt x="37834" y="851061"/>
                  <a:pt x="37936" y="852081"/>
                  <a:pt x="38310" y="852200"/>
                </a:cubicBezTo>
                <a:cubicBezTo>
                  <a:pt x="38904" y="852370"/>
                  <a:pt x="39686" y="851962"/>
                  <a:pt x="40417" y="851792"/>
                </a:cubicBezTo>
                <a:close/>
                <a:moveTo>
                  <a:pt x="178412" y="836176"/>
                </a:moveTo>
                <a:cubicBezTo>
                  <a:pt x="178921" y="836635"/>
                  <a:pt x="179431" y="837110"/>
                  <a:pt x="179941" y="837569"/>
                </a:cubicBezTo>
                <a:cubicBezTo>
                  <a:pt x="180620" y="836686"/>
                  <a:pt x="181351" y="835836"/>
                  <a:pt x="181946" y="834918"/>
                </a:cubicBezTo>
                <a:cubicBezTo>
                  <a:pt x="182014" y="834816"/>
                  <a:pt x="181131" y="833950"/>
                  <a:pt x="181097" y="833967"/>
                </a:cubicBezTo>
                <a:cubicBezTo>
                  <a:pt x="180162" y="834646"/>
                  <a:pt x="179295" y="835411"/>
                  <a:pt x="178412" y="836176"/>
                </a:cubicBezTo>
                <a:close/>
                <a:moveTo>
                  <a:pt x="1184833" y="1096583"/>
                </a:moveTo>
                <a:cubicBezTo>
                  <a:pt x="1185258" y="1096091"/>
                  <a:pt x="1185700" y="1095598"/>
                  <a:pt x="1186125" y="1095088"/>
                </a:cubicBezTo>
                <a:cubicBezTo>
                  <a:pt x="1185037" y="1094442"/>
                  <a:pt x="1183933" y="1093797"/>
                  <a:pt x="1182845" y="1093151"/>
                </a:cubicBezTo>
                <a:cubicBezTo>
                  <a:pt x="1182574" y="1093542"/>
                  <a:pt x="1182302" y="1093933"/>
                  <a:pt x="1182047" y="1094323"/>
                </a:cubicBezTo>
                <a:cubicBezTo>
                  <a:pt x="1182965" y="1095071"/>
                  <a:pt x="1183899" y="1095819"/>
                  <a:pt x="1184833" y="1096583"/>
                </a:cubicBezTo>
                <a:close/>
                <a:moveTo>
                  <a:pt x="1590661" y="1298486"/>
                </a:moveTo>
                <a:cubicBezTo>
                  <a:pt x="1590679" y="1298996"/>
                  <a:pt x="1590679" y="1299489"/>
                  <a:pt x="1590695" y="1299999"/>
                </a:cubicBezTo>
                <a:cubicBezTo>
                  <a:pt x="1591392" y="1300254"/>
                  <a:pt x="1592191" y="1300831"/>
                  <a:pt x="1592785" y="1300678"/>
                </a:cubicBezTo>
                <a:cubicBezTo>
                  <a:pt x="1593482" y="1300508"/>
                  <a:pt x="1594043" y="1299693"/>
                  <a:pt x="1595861" y="1298095"/>
                </a:cubicBezTo>
                <a:cubicBezTo>
                  <a:pt x="1593006" y="1298316"/>
                  <a:pt x="1591834" y="1298401"/>
                  <a:pt x="1590661" y="1298486"/>
                </a:cubicBezTo>
                <a:close/>
                <a:moveTo>
                  <a:pt x="145226" y="770008"/>
                </a:moveTo>
                <a:cubicBezTo>
                  <a:pt x="145311" y="770416"/>
                  <a:pt x="145379" y="770823"/>
                  <a:pt x="145463" y="771231"/>
                </a:cubicBezTo>
                <a:cubicBezTo>
                  <a:pt x="147197" y="770925"/>
                  <a:pt x="148913" y="770619"/>
                  <a:pt x="150646" y="770314"/>
                </a:cubicBezTo>
                <a:cubicBezTo>
                  <a:pt x="150561" y="769906"/>
                  <a:pt x="150459" y="769498"/>
                  <a:pt x="150374" y="769107"/>
                </a:cubicBezTo>
                <a:cubicBezTo>
                  <a:pt x="148658" y="769396"/>
                  <a:pt x="146942" y="769702"/>
                  <a:pt x="145226" y="770008"/>
                </a:cubicBezTo>
                <a:close/>
                <a:moveTo>
                  <a:pt x="1140552" y="1290092"/>
                </a:moveTo>
                <a:cubicBezTo>
                  <a:pt x="1140331" y="1290687"/>
                  <a:pt x="1140093" y="1291281"/>
                  <a:pt x="1139872" y="1291876"/>
                </a:cubicBezTo>
                <a:cubicBezTo>
                  <a:pt x="1141146" y="1292165"/>
                  <a:pt x="1142438" y="1292454"/>
                  <a:pt x="1143712" y="1292743"/>
                </a:cubicBezTo>
                <a:cubicBezTo>
                  <a:pt x="1143831" y="1292386"/>
                  <a:pt x="1143951" y="1292029"/>
                  <a:pt x="1144069" y="1291672"/>
                </a:cubicBezTo>
                <a:cubicBezTo>
                  <a:pt x="1142913" y="1291146"/>
                  <a:pt x="1141741" y="1290619"/>
                  <a:pt x="1140552" y="1290092"/>
                </a:cubicBezTo>
                <a:close/>
                <a:moveTo>
                  <a:pt x="1309626" y="212795"/>
                </a:moveTo>
                <a:cubicBezTo>
                  <a:pt x="1309592" y="213135"/>
                  <a:pt x="1309558" y="213492"/>
                  <a:pt x="1309524" y="213832"/>
                </a:cubicBezTo>
                <a:cubicBezTo>
                  <a:pt x="1311376" y="213730"/>
                  <a:pt x="1313228" y="213628"/>
                  <a:pt x="1315080" y="213543"/>
                </a:cubicBezTo>
                <a:cubicBezTo>
                  <a:pt x="1315063" y="213288"/>
                  <a:pt x="1315063" y="213050"/>
                  <a:pt x="1315046" y="212795"/>
                </a:cubicBezTo>
                <a:cubicBezTo>
                  <a:pt x="1313228" y="212795"/>
                  <a:pt x="1311426" y="212795"/>
                  <a:pt x="1309626" y="212795"/>
                </a:cubicBezTo>
                <a:close/>
                <a:moveTo>
                  <a:pt x="627536" y="227697"/>
                </a:moveTo>
                <a:cubicBezTo>
                  <a:pt x="627145" y="227731"/>
                  <a:pt x="626737" y="227765"/>
                  <a:pt x="626346" y="227799"/>
                </a:cubicBezTo>
                <a:cubicBezTo>
                  <a:pt x="626278" y="228547"/>
                  <a:pt x="625956" y="229397"/>
                  <a:pt x="626176" y="230042"/>
                </a:cubicBezTo>
                <a:cubicBezTo>
                  <a:pt x="626414" y="230722"/>
                  <a:pt x="627179" y="231198"/>
                  <a:pt x="627706" y="231776"/>
                </a:cubicBezTo>
                <a:cubicBezTo>
                  <a:pt x="628029" y="231555"/>
                  <a:pt x="628352" y="231334"/>
                  <a:pt x="628675" y="231130"/>
                </a:cubicBezTo>
                <a:cubicBezTo>
                  <a:pt x="628300" y="229991"/>
                  <a:pt x="627910" y="228853"/>
                  <a:pt x="627536" y="227697"/>
                </a:cubicBezTo>
                <a:close/>
                <a:moveTo>
                  <a:pt x="96203" y="873151"/>
                </a:moveTo>
                <a:cubicBezTo>
                  <a:pt x="95999" y="872726"/>
                  <a:pt x="95795" y="872285"/>
                  <a:pt x="95574" y="871860"/>
                </a:cubicBezTo>
                <a:cubicBezTo>
                  <a:pt x="94402" y="872420"/>
                  <a:pt x="93246" y="872998"/>
                  <a:pt x="92074" y="873559"/>
                </a:cubicBezTo>
                <a:cubicBezTo>
                  <a:pt x="92278" y="873984"/>
                  <a:pt x="92498" y="874409"/>
                  <a:pt x="92702" y="874833"/>
                </a:cubicBezTo>
                <a:cubicBezTo>
                  <a:pt x="93875" y="874273"/>
                  <a:pt x="95047" y="873712"/>
                  <a:pt x="96203" y="873151"/>
                </a:cubicBezTo>
                <a:close/>
                <a:moveTo>
                  <a:pt x="60790" y="897671"/>
                </a:moveTo>
                <a:cubicBezTo>
                  <a:pt x="60281" y="897994"/>
                  <a:pt x="59772" y="898317"/>
                  <a:pt x="59261" y="898640"/>
                </a:cubicBezTo>
                <a:cubicBezTo>
                  <a:pt x="59941" y="899591"/>
                  <a:pt x="60621" y="900543"/>
                  <a:pt x="61301" y="901511"/>
                </a:cubicBezTo>
                <a:cubicBezTo>
                  <a:pt x="61657" y="901291"/>
                  <a:pt x="62014" y="901070"/>
                  <a:pt x="62388" y="900849"/>
                </a:cubicBezTo>
                <a:cubicBezTo>
                  <a:pt x="61844" y="899778"/>
                  <a:pt x="61317" y="898725"/>
                  <a:pt x="60790" y="897671"/>
                </a:cubicBezTo>
                <a:close/>
                <a:moveTo>
                  <a:pt x="1705734" y="1375360"/>
                </a:moveTo>
                <a:cubicBezTo>
                  <a:pt x="1705190" y="1374986"/>
                  <a:pt x="1704612" y="1374578"/>
                  <a:pt x="1704035" y="1374187"/>
                </a:cubicBezTo>
                <a:cubicBezTo>
                  <a:pt x="1703831" y="1374629"/>
                  <a:pt x="1703338" y="1375224"/>
                  <a:pt x="1703474" y="1375462"/>
                </a:cubicBezTo>
                <a:cubicBezTo>
                  <a:pt x="1703814" y="1376022"/>
                  <a:pt x="1704442" y="1376396"/>
                  <a:pt x="1704952" y="1376855"/>
                </a:cubicBezTo>
                <a:cubicBezTo>
                  <a:pt x="1705173" y="1376430"/>
                  <a:pt x="1705394" y="1376005"/>
                  <a:pt x="1705734" y="1375360"/>
                </a:cubicBezTo>
                <a:close/>
                <a:moveTo>
                  <a:pt x="1238070" y="1377926"/>
                </a:moveTo>
                <a:cubicBezTo>
                  <a:pt x="1237578" y="1377518"/>
                  <a:pt x="1237034" y="1376906"/>
                  <a:pt x="1236916" y="1376974"/>
                </a:cubicBezTo>
                <a:cubicBezTo>
                  <a:pt x="1236287" y="1377382"/>
                  <a:pt x="1235760" y="1377959"/>
                  <a:pt x="1235216" y="1378469"/>
                </a:cubicBezTo>
                <a:cubicBezTo>
                  <a:pt x="1235742" y="1378928"/>
                  <a:pt x="1236269" y="1379370"/>
                  <a:pt x="1236779" y="1379812"/>
                </a:cubicBezTo>
                <a:cubicBezTo>
                  <a:pt x="1237221" y="1379183"/>
                  <a:pt x="1237646" y="1378554"/>
                  <a:pt x="1238070" y="1377926"/>
                </a:cubicBezTo>
                <a:close/>
                <a:moveTo>
                  <a:pt x="1057629" y="894069"/>
                </a:moveTo>
                <a:cubicBezTo>
                  <a:pt x="1057629" y="894307"/>
                  <a:pt x="1057629" y="894561"/>
                  <a:pt x="1057629" y="894799"/>
                </a:cubicBezTo>
                <a:cubicBezTo>
                  <a:pt x="1059124" y="894799"/>
                  <a:pt x="1060637" y="894799"/>
                  <a:pt x="1062132" y="894799"/>
                </a:cubicBezTo>
                <a:cubicBezTo>
                  <a:pt x="1062132" y="894561"/>
                  <a:pt x="1062132" y="894307"/>
                  <a:pt x="1062132" y="894069"/>
                </a:cubicBezTo>
                <a:cubicBezTo>
                  <a:pt x="1060637" y="894069"/>
                  <a:pt x="1059124" y="894069"/>
                  <a:pt x="1057629" y="894069"/>
                </a:cubicBezTo>
                <a:close/>
                <a:moveTo>
                  <a:pt x="1301928" y="1357756"/>
                </a:moveTo>
                <a:cubicBezTo>
                  <a:pt x="1302064" y="1358112"/>
                  <a:pt x="1302217" y="1358452"/>
                  <a:pt x="1302353" y="1358809"/>
                </a:cubicBezTo>
                <a:cubicBezTo>
                  <a:pt x="1303491" y="1358367"/>
                  <a:pt x="1304647" y="1357926"/>
                  <a:pt x="1305785" y="1357467"/>
                </a:cubicBezTo>
                <a:cubicBezTo>
                  <a:pt x="1305632" y="1357076"/>
                  <a:pt x="1305479" y="1356702"/>
                  <a:pt x="1305326" y="1356311"/>
                </a:cubicBezTo>
                <a:cubicBezTo>
                  <a:pt x="1304188" y="1356804"/>
                  <a:pt x="1303066" y="1357280"/>
                  <a:pt x="1301928" y="1357756"/>
                </a:cubicBezTo>
                <a:close/>
                <a:moveTo>
                  <a:pt x="1112718" y="1357773"/>
                </a:moveTo>
                <a:cubicBezTo>
                  <a:pt x="1112123" y="1357212"/>
                  <a:pt x="1111750" y="1356617"/>
                  <a:pt x="1111410" y="1356634"/>
                </a:cubicBezTo>
                <a:cubicBezTo>
                  <a:pt x="1110934" y="1356651"/>
                  <a:pt x="1110339" y="1357042"/>
                  <a:pt x="1110067" y="1357450"/>
                </a:cubicBezTo>
                <a:cubicBezTo>
                  <a:pt x="1109932" y="1357654"/>
                  <a:pt x="1110475" y="1358639"/>
                  <a:pt x="1110543" y="1358622"/>
                </a:cubicBezTo>
                <a:cubicBezTo>
                  <a:pt x="1111257" y="1358418"/>
                  <a:pt x="1111920" y="1358112"/>
                  <a:pt x="1112718" y="1357773"/>
                </a:cubicBezTo>
                <a:close/>
                <a:moveTo>
                  <a:pt x="891172" y="1383431"/>
                </a:moveTo>
                <a:cubicBezTo>
                  <a:pt x="891172" y="1383652"/>
                  <a:pt x="891172" y="1383890"/>
                  <a:pt x="891172" y="1384111"/>
                </a:cubicBezTo>
                <a:cubicBezTo>
                  <a:pt x="892685" y="1384111"/>
                  <a:pt x="894196" y="1384111"/>
                  <a:pt x="895709" y="1384111"/>
                </a:cubicBezTo>
                <a:cubicBezTo>
                  <a:pt x="895709" y="1383890"/>
                  <a:pt x="895709" y="1383652"/>
                  <a:pt x="895709" y="1383431"/>
                </a:cubicBezTo>
                <a:cubicBezTo>
                  <a:pt x="894196" y="1383431"/>
                  <a:pt x="892685" y="1383431"/>
                  <a:pt x="891172" y="1383431"/>
                </a:cubicBezTo>
                <a:close/>
                <a:moveTo>
                  <a:pt x="1370831" y="1385946"/>
                </a:moveTo>
                <a:cubicBezTo>
                  <a:pt x="1370764" y="1386779"/>
                  <a:pt x="1370560" y="1387509"/>
                  <a:pt x="1370713" y="1388172"/>
                </a:cubicBezTo>
                <a:cubicBezTo>
                  <a:pt x="1370781" y="1388461"/>
                  <a:pt x="1371528" y="1388614"/>
                  <a:pt x="1371971" y="1388818"/>
                </a:cubicBezTo>
                <a:cubicBezTo>
                  <a:pt x="1372123" y="1388138"/>
                  <a:pt x="1372412" y="1387458"/>
                  <a:pt x="1372361" y="1386796"/>
                </a:cubicBezTo>
                <a:cubicBezTo>
                  <a:pt x="1372327" y="1386507"/>
                  <a:pt x="1371546" y="1386320"/>
                  <a:pt x="1370831" y="1385946"/>
                </a:cubicBezTo>
                <a:close/>
                <a:moveTo>
                  <a:pt x="555353" y="302752"/>
                </a:moveTo>
                <a:cubicBezTo>
                  <a:pt x="554622" y="301801"/>
                  <a:pt x="554146" y="301189"/>
                  <a:pt x="553688" y="300577"/>
                </a:cubicBezTo>
                <a:cubicBezTo>
                  <a:pt x="553297" y="300917"/>
                  <a:pt x="552600" y="301240"/>
                  <a:pt x="552600" y="301597"/>
                </a:cubicBezTo>
                <a:cubicBezTo>
                  <a:pt x="552583" y="302277"/>
                  <a:pt x="552957" y="302956"/>
                  <a:pt x="553161" y="303619"/>
                </a:cubicBezTo>
                <a:cubicBezTo>
                  <a:pt x="553790" y="303364"/>
                  <a:pt x="554435" y="303109"/>
                  <a:pt x="555353" y="302752"/>
                </a:cubicBezTo>
                <a:close/>
                <a:moveTo>
                  <a:pt x="232804" y="866949"/>
                </a:moveTo>
                <a:cubicBezTo>
                  <a:pt x="233365" y="866354"/>
                  <a:pt x="233960" y="865895"/>
                  <a:pt x="234248" y="865301"/>
                </a:cubicBezTo>
                <a:cubicBezTo>
                  <a:pt x="234368" y="865046"/>
                  <a:pt x="233857" y="864468"/>
                  <a:pt x="233619" y="864043"/>
                </a:cubicBezTo>
                <a:cubicBezTo>
                  <a:pt x="233093" y="864485"/>
                  <a:pt x="232447" y="864859"/>
                  <a:pt x="232090" y="865403"/>
                </a:cubicBezTo>
                <a:cubicBezTo>
                  <a:pt x="231954" y="865607"/>
                  <a:pt x="232464" y="866235"/>
                  <a:pt x="232804" y="866949"/>
                </a:cubicBezTo>
                <a:close/>
                <a:moveTo>
                  <a:pt x="1047960" y="890857"/>
                </a:moveTo>
                <a:cubicBezTo>
                  <a:pt x="1047297" y="891214"/>
                  <a:pt x="1046856" y="891435"/>
                  <a:pt x="1046431" y="891656"/>
                </a:cubicBezTo>
                <a:cubicBezTo>
                  <a:pt x="1046873" y="892182"/>
                  <a:pt x="1047263" y="892828"/>
                  <a:pt x="1047824" y="893185"/>
                </a:cubicBezTo>
                <a:cubicBezTo>
                  <a:pt x="1048045" y="893321"/>
                  <a:pt x="1048674" y="892811"/>
                  <a:pt x="1049133" y="892607"/>
                </a:cubicBezTo>
                <a:cubicBezTo>
                  <a:pt x="1048742" y="891996"/>
                  <a:pt x="1048351" y="891418"/>
                  <a:pt x="1047960" y="890857"/>
                </a:cubicBezTo>
                <a:close/>
                <a:moveTo>
                  <a:pt x="1785716" y="1347339"/>
                </a:moveTo>
                <a:cubicBezTo>
                  <a:pt x="1786193" y="1347458"/>
                  <a:pt x="1786668" y="1347560"/>
                  <a:pt x="1787161" y="1347679"/>
                </a:cubicBezTo>
                <a:cubicBezTo>
                  <a:pt x="1787399" y="1346439"/>
                  <a:pt x="1787620" y="1345198"/>
                  <a:pt x="1787858" y="1343958"/>
                </a:cubicBezTo>
                <a:cubicBezTo>
                  <a:pt x="1787450" y="1343873"/>
                  <a:pt x="1787025" y="1343771"/>
                  <a:pt x="1786618" y="1343686"/>
                </a:cubicBezTo>
                <a:cubicBezTo>
                  <a:pt x="1786311" y="1344909"/>
                  <a:pt x="1786023" y="1346133"/>
                  <a:pt x="1785716" y="1347339"/>
                </a:cubicBezTo>
                <a:close/>
                <a:moveTo>
                  <a:pt x="2015334" y="106440"/>
                </a:moveTo>
                <a:cubicBezTo>
                  <a:pt x="2015878" y="105811"/>
                  <a:pt x="2016421" y="105183"/>
                  <a:pt x="2016965" y="104571"/>
                </a:cubicBezTo>
                <a:cubicBezTo>
                  <a:pt x="2015980" y="103874"/>
                  <a:pt x="2014977" y="103177"/>
                  <a:pt x="2013991" y="102481"/>
                </a:cubicBezTo>
                <a:cubicBezTo>
                  <a:pt x="2013668" y="102855"/>
                  <a:pt x="2013363" y="103245"/>
                  <a:pt x="2013040" y="103619"/>
                </a:cubicBezTo>
                <a:cubicBezTo>
                  <a:pt x="2013822" y="104571"/>
                  <a:pt x="2014570" y="105505"/>
                  <a:pt x="2015334" y="106440"/>
                </a:cubicBezTo>
                <a:close/>
                <a:moveTo>
                  <a:pt x="1703610" y="1408019"/>
                </a:moveTo>
                <a:cubicBezTo>
                  <a:pt x="1703100" y="1407475"/>
                  <a:pt x="1702556" y="1406897"/>
                  <a:pt x="1702013" y="1406337"/>
                </a:cubicBezTo>
                <a:cubicBezTo>
                  <a:pt x="1701622" y="1406931"/>
                  <a:pt x="1700772" y="1407747"/>
                  <a:pt x="1700942" y="1408053"/>
                </a:cubicBezTo>
                <a:cubicBezTo>
                  <a:pt x="1701265" y="1408665"/>
                  <a:pt x="1702131" y="1409004"/>
                  <a:pt x="1702760" y="1409446"/>
                </a:cubicBezTo>
                <a:cubicBezTo>
                  <a:pt x="1703015" y="1409038"/>
                  <a:pt x="1703253" y="1408614"/>
                  <a:pt x="1703610" y="1408019"/>
                </a:cubicBezTo>
                <a:close/>
                <a:moveTo>
                  <a:pt x="1391596" y="113560"/>
                </a:moveTo>
                <a:cubicBezTo>
                  <a:pt x="1391630" y="113135"/>
                  <a:pt x="1391664" y="112710"/>
                  <a:pt x="1391698" y="112285"/>
                </a:cubicBezTo>
                <a:cubicBezTo>
                  <a:pt x="1390526" y="112064"/>
                  <a:pt x="1389354" y="111843"/>
                  <a:pt x="1388181" y="111623"/>
                </a:cubicBezTo>
                <a:cubicBezTo>
                  <a:pt x="1388096" y="112047"/>
                  <a:pt x="1388011" y="112472"/>
                  <a:pt x="1387926" y="112897"/>
                </a:cubicBezTo>
                <a:cubicBezTo>
                  <a:pt x="1389132" y="113101"/>
                  <a:pt x="1390373" y="113339"/>
                  <a:pt x="1391596" y="113560"/>
                </a:cubicBezTo>
                <a:close/>
                <a:moveTo>
                  <a:pt x="359431" y="400492"/>
                </a:moveTo>
                <a:cubicBezTo>
                  <a:pt x="357596" y="400849"/>
                  <a:pt x="356781" y="400798"/>
                  <a:pt x="356661" y="401053"/>
                </a:cubicBezTo>
                <a:cubicBezTo>
                  <a:pt x="356322" y="401818"/>
                  <a:pt x="356254" y="402718"/>
                  <a:pt x="356066" y="403551"/>
                </a:cubicBezTo>
                <a:cubicBezTo>
                  <a:pt x="356899" y="402803"/>
                  <a:pt x="357749" y="402039"/>
                  <a:pt x="359431" y="400492"/>
                </a:cubicBezTo>
                <a:close/>
                <a:moveTo>
                  <a:pt x="1140925" y="1340984"/>
                </a:moveTo>
                <a:cubicBezTo>
                  <a:pt x="1140925" y="1341188"/>
                  <a:pt x="1140925" y="1341409"/>
                  <a:pt x="1140925" y="1341613"/>
                </a:cubicBezTo>
                <a:cubicBezTo>
                  <a:pt x="1142421" y="1341613"/>
                  <a:pt x="1143917" y="1341613"/>
                  <a:pt x="1145412" y="1341613"/>
                </a:cubicBezTo>
                <a:cubicBezTo>
                  <a:pt x="1145412" y="1341409"/>
                  <a:pt x="1145412" y="1341188"/>
                  <a:pt x="1145412" y="1340984"/>
                </a:cubicBezTo>
                <a:cubicBezTo>
                  <a:pt x="1143917" y="1340984"/>
                  <a:pt x="1142421" y="1340984"/>
                  <a:pt x="1140925" y="1340984"/>
                </a:cubicBezTo>
                <a:close/>
                <a:moveTo>
                  <a:pt x="2056387" y="966269"/>
                </a:moveTo>
                <a:cubicBezTo>
                  <a:pt x="2056303" y="965895"/>
                  <a:pt x="2056217" y="965521"/>
                  <a:pt x="2056149" y="965148"/>
                </a:cubicBezTo>
                <a:cubicBezTo>
                  <a:pt x="2054841" y="965386"/>
                  <a:pt x="2053516" y="965624"/>
                  <a:pt x="2052207" y="965861"/>
                </a:cubicBezTo>
                <a:cubicBezTo>
                  <a:pt x="2052292" y="966303"/>
                  <a:pt x="2052377" y="966762"/>
                  <a:pt x="2052462" y="967204"/>
                </a:cubicBezTo>
                <a:cubicBezTo>
                  <a:pt x="2053771" y="966898"/>
                  <a:pt x="2055079" y="966575"/>
                  <a:pt x="2056387" y="966269"/>
                </a:cubicBezTo>
                <a:close/>
                <a:moveTo>
                  <a:pt x="256033" y="688495"/>
                </a:moveTo>
                <a:cubicBezTo>
                  <a:pt x="255370" y="688020"/>
                  <a:pt x="254775" y="687374"/>
                  <a:pt x="254571" y="687493"/>
                </a:cubicBezTo>
                <a:cubicBezTo>
                  <a:pt x="253892" y="687850"/>
                  <a:pt x="253348" y="688478"/>
                  <a:pt x="252753" y="688988"/>
                </a:cubicBezTo>
                <a:cubicBezTo>
                  <a:pt x="253297" y="689345"/>
                  <a:pt x="253943" y="690110"/>
                  <a:pt x="254350" y="689991"/>
                </a:cubicBezTo>
                <a:cubicBezTo>
                  <a:pt x="254979" y="689821"/>
                  <a:pt x="255438" y="689056"/>
                  <a:pt x="256033" y="688495"/>
                </a:cubicBezTo>
                <a:close/>
                <a:moveTo>
                  <a:pt x="1187314" y="145369"/>
                </a:moveTo>
                <a:cubicBezTo>
                  <a:pt x="1186584" y="145199"/>
                  <a:pt x="1185887" y="144945"/>
                  <a:pt x="1185174" y="144927"/>
                </a:cubicBezTo>
                <a:cubicBezTo>
                  <a:pt x="1185021" y="144927"/>
                  <a:pt x="1184851" y="145726"/>
                  <a:pt x="1184681" y="146151"/>
                </a:cubicBezTo>
                <a:cubicBezTo>
                  <a:pt x="1185344" y="146406"/>
                  <a:pt x="1186007" y="146712"/>
                  <a:pt x="1186703" y="146865"/>
                </a:cubicBezTo>
                <a:cubicBezTo>
                  <a:pt x="1186788" y="146882"/>
                  <a:pt x="1187043" y="146049"/>
                  <a:pt x="1187314" y="145369"/>
                </a:cubicBezTo>
                <a:close/>
                <a:moveTo>
                  <a:pt x="427842" y="368037"/>
                </a:moveTo>
                <a:cubicBezTo>
                  <a:pt x="428233" y="367459"/>
                  <a:pt x="428624" y="366865"/>
                  <a:pt x="429015" y="366270"/>
                </a:cubicBezTo>
                <a:cubicBezTo>
                  <a:pt x="428573" y="366049"/>
                  <a:pt x="427927" y="365522"/>
                  <a:pt x="427724" y="365658"/>
                </a:cubicBezTo>
                <a:cubicBezTo>
                  <a:pt x="427163" y="366015"/>
                  <a:pt x="426772" y="366661"/>
                  <a:pt x="426313" y="367204"/>
                </a:cubicBezTo>
                <a:cubicBezTo>
                  <a:pt x="426754" y="367425"/>
                  <a:pt x="427179" y="367663"/>
                  <a:pt x="427842" y="368037"/>
                </a:cubicBezTo>
                <a:close/>
                <a:moveTo>
                  <a:pt x="703016" y="151419"/>
                </a:moveTo>
                <a:cubicBezTo>
                  <a:pt x="703220" y="150977"/>
                  <a:pt x="703713" y="150348"/>
                  <a:pt x="703577" y="150127"/>
                </a:cubicBezTo>
                <a:cubicBezTo>
                  <a:pt x="703220" y="149584"/>
                  <a:pt x="702591" y="149210"/>
                  <a:pt x="702064" y="148768"/>
                </a:cubicBezTo>
                <a:cubicBezTo>
                  <a:pt x="701946" y="149448"/>
                  <a:pt x="701674" y="150127"/>
                  <a:pt x="701758" y="150773"/>
                </a:cubicBezTo>
                <a:cubicBezTo>
                  <a:pt x="701776" y="151045"/>
                  <a:pt x="702557" y="151215"/>
                  <a:pt x="703016" y="151419"/>
                </a:cubicBezTo>
                <a:close/>
                <a:moveTo>
                  <a:pt x="994298" y="154205"/>
                </a:moveTo>
                <a:cubicBezTo>
                  <a:pt x="994401" y="153798"/>
                  <a:pt x="994503" y="153407"/>
                  <a:pt x="994621" y="152999"/>
                </a:cubicBezTo>
                <a:cubicBezTo>
                  <a:pt x="993466" y="152693"/>
                  <a:pt x="992294" y="152387"/>
                  <a:pt x="991138" y="152081"/>
                </a:cubicBezTo>
                <a:cubicBezTo>
                  <a:pt x="991036" y="152489"/>
                  <a:pt x="990934" y="152897"/>
                  <a:pt x="990832" y="153305"/>
                </a:cubicBezTo>
                <a:cubicBezTo>
                  <a:pt x="991988" y="153611"/>
                  <a:pt x="993144" y="153917"/>
                  <a:pt x="994298" y="154205"/>
                </a:cubicBezTo>
                <a:close/>
                <a:moveTo>
                  <a:pt x="1320263" y="162192"/>
                </a:moveTo>
                <a:cubicBezTo>
                  <a:pt x="1318359" y="162039"/>
                  <a:pt x="1317544" y="161750"/>
                  <a:pt x="1316949" y="161988"/>
                </a:cubicBezTo>
                <a:cubicBezTo>
                  <a:pt x="1316287" y="162243"/>
                  <a:pt x="1315828" y="163007"/>
                  <a:pt x="1315267" y="163551"/>
                </a:cubicBezTo>
                <a:cubicBezTo>
                  <a:pt x="1315522" y="163840"/>
                  <a:pt x="1315760" y="164146"/>
                  <a:pt x="1316015" y="164435"/>
                </a:cubicBezTo>
                <a:cubicBezTo>
                  <a:pt x="1317102" y="163840"/>
                  <a:pt x="1318173" y="163279"/>
                  <a:pt x="1320263" y="162192"/>
                </a:cubicBezTo>
                <a:close/>
                <a:moveTo>
                  <a:pt x="660943" y="178351"/>
                </a:moveTo>
                <a:cubicBezTo>
                  <a:pt x="661571" y="178420"/>
                  <a:pt x="662218" y="178487"/>
                  <a:pt x="662846" y="178555"/>
                </a:cubicBezTo>
                <a:cubicBezTo>
                  <a:pt x="662897" y="177349"/>
                  <a:pt x="662948" y="176159"/>
                  <a:pt x="662999" y="174953"/>
                </a:cubicBezTo>
                <a:cubicBezTo>
                  <a:pt x="662609" y="174885"/>
                  <a:pt x="662218" y="174834"/>
                  <a:pt x="661826" y="174766"/>
                </a:cubicBezTo>
                <a:cubicBezTo>
                  <a:pt x="661537" y="175956"/>
                  <a:pt x="661232" y="177145"/>
                  <a:pt x="660943" y="178351"/>
                </a:cubicBezTo>
                <a:close/>
                <a:moveTo>
                  <a:pt x="932787" y="177281"/>
                </a:moveTo>
                <a:cubicBezTo>
                  <a:pt x="933415" y="177774"/>
                  <a:pt x="933976" y="178369"/>
                  <a:pt x="934639" y="178657"/>
                </a:cubicBezTo>
                <a:cubicBezTo>
                  <a:pt x="934978" y="178793"/>
                  <a:pt x="935556" y="178369"/>
                  <a:pt x="936015" y="178216"/>
                </a:cubicBezTo>
                <a:cubicBezTo>
                  <a:pt x="935370" y="177502"/>
                  <a:pt x="934707" y="176788"/>
                  <a:pt x="934061" y="176075"/>
                </a:cubicBezTo>
                <a:cubicBezTo>
                  <a:pt x="933704" y="176431"/>
                  <a:pt x="933330" y="176771"/>
                  <a:pt x="932787" y="177281"/>
                </a:cubicBezTo>
                <a:close/>
                <a:moveTo>
                  <a:pt x="1169167" y="1309480"/>
                </a:moveTo>
                <a:cubicBezTo>
                  <a:pt x="1169167" y="1309243"/>
                  <a:pt x="1169167" y="1309022"/>
                  <a:pt x="1169167" y="1308784"/>
                </a:cubicBezTo>
                <a:cubicBezTo>
                  <a:pt x="1167672" y="1308784"/>
                  <a:pt x="1166176" y="1308784"/>
                  <a:pt x="1164681" y="1308784"/>
                </a:cubicBezTo>
                <a:cubicBezTo>
                  <a:pt x="1164681" y="1309022"/>
                  <a:pt x="1164681" y="1309243"/>
                  <a:pt x="1164681" y="1309480"/>
                </a:cubicBezTo>
                <a:cubicBezTo>
                  <a:pt x="1166176" y="1309480"/>
                  <a:pt x="1167672" y="1309480"/>
                  <a:pt x="1169167" y="1309480"/>
                </a:cubicBezTo>
                <a:close/>
                <a:moveTo>
                  <a:pt x="1206159" y="179660"/>
                </a:moveTo>
                <a:cubicBezTo>
                  <a:pt x="1205089" y="181240"/>
                  <a:pt x="1204494" y="181801"/>
                  <a:pt x="1204596" y="181988"/>
                </a:cubicBezTo>
                <a:cubicBezTo>
                  <a:pt x="1204817" y="182396"/>
                  <a:pt x="1205378" y="182820"/>
                  <a:pt x="1205836" y="182872"/>
                </a:cubicBezTo>
                <a:cubicBezTo>
                  <a:pt x="1206244" y="182906"/>
                  <a:pt x="1207077" y="182362"/>
                  <a:pt x="1207059" y="182175"/>
                </a:cubicBezTo>
                <a:cubicBezTo>
                  <a:pt x="1206923" y="181410"/>
                  <a:pt x="1206550" y="180679"/>
                  <a:pt x="1206159" y="179660"/>
                </a:cubicBezTo>
                <a:close/>
                <a:moveTo>
                  <a:pt x="1267722" y="195599"/>
                </a:moveTo>
                <a:cubicBezTo>
                  <a:pt x="1266991" y="195939"/>
                  <a:pt x="1266550" y="196142"/>
                  <a:pt x="1266091" y="196346"/>
                </a:cubicBezTo>
                <a:cubicBezTo>
                  <a:pt x="1266567" y="196873"/>
                  <a:pt x="1266957" y="197519"/>
                  <a:pt x="1267536" y="197893"/>
                </a:cubicBezTo>
                <a:cubicBezTo>
                  <a:pt x="1267756" y="198029"/>
                  <a:pt x="1268385" y="197502"/>
                  <a:pt x="1268810" y="197281"/>
                </a:cubicBezTo>
                <a:cubicBezTo>
                  <a:pt x="1268436" y="196703"/>
                  <a:pt x="1268062" y="196142"/>
                  <a:pt x="1267722" y="195599"/>
                </a:cubicBezTo>
                <a:close/>
                <a:moveTo>
                  <a:pt x="2069829" y="604061"/>
                </a:moveTo>
                <a:cubicBezTo>
                  <a:pt x="2070322" y="603500"/>
                  <a:pt x="2070831" y="602939"/>
                  <a:pt x="2071324" y="602378"/>
                </a:cubicBezTo>
                <a:cubicBezTo>
                  <a:pt x="2070356" y="601665"/>
                  <a:pt x="2069370" y="600968"/>
                  <a:pt x="2068401" y="600254"/>
                </a:cubicBezTo>
                <a:cubicBezTo>
                  <a:pt x="2067993" y="600730"/>
                  <a:pt x="2067569" y="601189"/>
                  <a:pt x="2067160" y="601665"/>
                </a:cubicBezTo>
                <a:cubicBezTo>
                  <a:pt x="2068044" y="602463"/>
                  <a:pt x="2068928" y="603262"/>
                  <a:pt x="2069829" y="604061"/>
                </a:cubicBezTo>
                <a:close/>
                <a:moveTo>
                  <a:pt x="383696" y="406643"/>
                </a:moveTo>
                <a:cubicBezTo>
                  <a:pt x="383017" y="407000"/>
                  <a:pt x="382592" y="407238"/>
                  <a:pt x="382167" y="407459"/>
                </a:cubicBezTo>
                <a:cubicBezTo>
                  <a:pt x="382608" y="407969"/>
                  <a:pt x="382983" y="408615"/>
                  <a:pt x="383544" y="408954"/>
                </a:cubicBezTo>
                <a:cubicBezTo>
                  <a:pt x="383781" y="409090"/>
                  <a:pt x="384393" y="408581"/>
                  <a:pt x="384851" y="408360"/>
                </a:cubicBezTo>
                <a:cubicBezTo>
                  <a:pt x="384444" y="407782"/>
                  <a:pt x="384053" y="407204"/>
                  <a:pt x="383696" y="406643"/>
                </a:cubicBezTo>
                <a:close/>
                <a:moveTo>
                  <a:pt x="264478" y="419286"/>
                </a:moveTo>
                <a:cubicBezTo>
                  <a:pt x="265107" y="419813"/>
                  <a:pt x="265718" y="420356"/>
                  <a:pt x="266347" y="420883"/>
                </a:cubicBezTo>
                <a:cubicBezTo>
                  <a:pt x="267027" y="419915"/>
                  <a:pt x="267724" y="418929"/>
                  <a:pt x="268403" y="417960"/>
                </a:cubicBezTo>
                <a:cubicBezTo>
                  <a:pt x="267944" y="417553"/>
                  <a:pt x="267469" y="417162"/>
                  <a:pt x="267010" y="416754"/>
                </a:cubicBezTo>
                <a:cubicBezTo>
                  <a:pt x="266160" y="417604"/>
                  <a:pt x="265311" y="418453"/>
                  <a:pt x="264478" y="419286"/>
                </a:cubicBezTo>
                <a:close/>
                <a:moveTo>
                  <a:pt x="268811" y="559133"/>
                </a:moveTo>
                <a:cubicBezTo>
                  <a:pt x="268420" y="558997"/>
                  <a:pt x="268029" y="558844"/>
                  <a:pt x="267655" y="558708"/>
                </a:cubicBezTo>
                <a:cubicBezTo>
                  <a:pt x="267179" y="559914"/>
                  <a:pt x="266704" y="561138"/>
                  <a:pt x="266228" y="562344"/>
                </a:cubicBezTo>
                <a:cubicBezTo>
                  <a:pt x="266653" y="562497"/>
                  <a:pt x="267078" y="562667"/>
                  <a:pt x="267503" y="562820"/>
                </a:cubicBezTo>
                <a:cubicBezTo>
                  <a:pt x="267944" y="561580"/>
                  <a:pt x="268386" y="560356"/>
                  <a:pt x="268811" y="559133"/>
                </a:cubicBezTo>
                <a:close/>
                <a:moveTo>
                  <a:pt x="1234435" y="1364757"/>
                </a:moveTo>
                <a:cubicBezTo>
                  <a:pt x="1234435" y="1364994"/>
                  <a:pt x="1234435" y="1365232"/>
                  <a:pt x="1234435" y="1365470"/>
                </a:cubicBezTo>
                <a:cubicBezTo>
                  <a:pt x="1235912" y="1365470"/>
                  <a:pt x="1237408" y="1365470"/>
                  <a:pt x="1238886" y="1365470"/>
                </a:cubicBezTo>
                <a:cubicBezTo>
                  <a:pt x="1238886" y="1365232"/>
                  <a:pt x="1238886" y="1364994"/>
                  <a:pt x="1238886" y="1364757"/>
                </a:cubicBezTo>
                <a:cubicBezTo>
                  <a:pt x="1237408" y="1364757"/>
                  <a:pt x="1235930" y="1364757"/>
                  <a:pt x="1234435" y="1364757"/>
                </a:cubicBezTo>
                <a:close/>
                <a:moveTo>
                  <a:pt x="1072243" y="1365776"/>
                </a:moveTo>
                <a:cubicBezTo>
                  <a:pt x="1072209" y="1365300"/>
                  <a:pt x="1072175" y="1364824"/>
                  <a:pt x="1072141" y="1364349"/>
                </a:cubicBezTo>
                <a:cubicBezTo>
                  <a:pt x="1071274" y="1364603"/>
                  <a:pt x="1070407" y="1364858"/>
                  <a:pt x="1069524" y="1365113"/>
                </a:cubicBezTo>
                <a:cubicBezTo>
                  <a:pt x="1070425" y="1365334"/>
                  <a:pt x="1071325" y="1365555"/>
                  <a:pt x="1072243" y="1365776"/>
                </a:cubicBezTo>
                <a:close/>
                <a:moveTo>
                  <a:pt x="1045275" y="1365521"/>
                </a:moveTo>
                <a:cubicBezTo>
                  <a:pt x="1045275" y="1365300"/>
                  <a:pt x="1045275" y="1365079"/>
                  <a:pt x="1045275" y="1364858"/>
                </a:cubicBezTo>
                <a:cubicBezTo>
                  <a:pt x="1044307" y="1364858"/>
                  <a:pt x="1043338" y="1364858"/>
                  <a:pt x="1042387" y="1364858"/>
                </a:cubicBezTo>
                <a:cubicBezTo>
                  <a:pt x="1042387" y="1365079"/>
                  <a:pt x="1042387" y="1365300"/>
                  <a:pt x="1042387" y="1365521"/>
                </a:cubicBezTo>
                <a:cubicBezTo>
                  <a:pt x="1043338" y="1365521"/>
                  <a:pt x="1044307" y="1365521"/>
                  <a:pt x="1045275" y="1365521"/>
                </a:cubicBezTo>
                <a:close/>
                <a:moveTo>
                  <a:pt x="268165" y="692659"/>
                </a:moveTo>
                <a:cubicBezTo>
                  <a:pt x="268590" y="692047"/>
                  <a:pt x="268998" y="691486"/>
                  <a:pt x="269389" y="690908"/>
                </a:cubicBezTo>
                <a:cubicBezTo>
                  <a:pt x="268946" y="690790"/>
                  <a:pt x="268437" y="690467"/>
                  <a:pt x="268080" y="690586"/>
                </a:cubicBezTo>
                <a:cubicBezTo>
                  <a:pt x="267655" y="690738"/>
                  <a:pt x="267383" y="691265"/>
                  <a:pt x="267027" y="691639"/>
                </a:cubicBezTo>
                <a:cubicBezTo>
                  <a:pt x="267333" y="691911"/>
                  <a:pt x="267655" y="692200"/>
                  <a:pt x="268165" y="692659"/>
                </a:cubicBezTo>
                <a:close/>
                <a:moveTo>
                  <a:pt x="1251393" y="1348835"/>
                </a:moveTo>
                <a:cubicBezTo>
                  <a:pt x="1251087" y="1348478"/>
                  <a:pt x="1250798" y="1347883"/>
                  <a:pt x="1250458" y="1347849"/>
                </a:cubicBezTo>
                <a:cubicBezTo>
                  <a:pt x="1250033" y="1347798"/>
                  <a:pt x="1249558" y="1348206"/>
                  <a:pt x="1249099" y="1348427"/>
                </a:cubicBezTo>
                <a:cubicBezTo>
                  <a:pt x="1249422" y="1348818"/>
                  <a:pt x="1249694" y="1349463"/>
                  <a:pt x="1250067" y="1349514"/>
                </a:cubicBezTo>
                <a:cubicBezTo>
                  <a:pt x="1250458" y="1349565"/>
                  <a:pt x="1250951" y="1349089"/>
                  <a:pt x="1251393" y="1348835"/>
                </a:cubicBezTo>
                <a:close/>
                <a:moveTo>
                  <a:pt x="643661" y="105081"/>
                </a:moveTo>
                <a:cubicBezTo>
                  <a:pt x="643271" y="104894"/>
                  <a:pt x="642880" y="104690"/>
                  <a:pt x="642473" y="104571"/>
                </a:cubicBezTo>
                <a:cubicBezTo>
                  <a:pt x="642404" y="104554"/>
                  <a:pt x="642048" y="105013"/>
                  <a:pt x="642098" y="105115"/>
                </a:cubicBezTo>
                <a:cubicBezTo>
                  <a:pt x="642302" y="105471"/>
                  <a:pt x="642625" y="105777"/>
                  <a:pt x="642897" y="106100"/>
                </a:cubicBezTo>
                <a:cubicBezTo>
                  <a:pt x="643152" y="105743"/>
                  <a:pt x="643407" y="105420"/>
                  <a:pt x="643661" y="105081"/>
                </a:cubicBezTo>
                <a:close/>
                <a:moveTo>
                  <a:pt x="1195335" y="1344417"/>
                </a:moveTo>
                <a:cubicBezTo>
                  <a:pt x="1195114" y="1343992"/>
                  <a:pt x="1194928" y="1343227"/>
                  <a:pt x="1194655" y="1343210"/>
                </a:cubicBezTo>
                <a:cubicBezTo>
                  <a:pt x="1194129" y="1343159"/>
                  <a:pt x="1193551" y="1343516"/>
                  <a:pt x="1192990" y="1343686"/>
                </a:cubicBezTo>
                <a:cubicBezTo>
                  <a:pt x="1193330" y="1344060"/>
                  <a:pt x="1193602" y="1344586"/>
                  <a:pt x="1194010" y="1344740"/>
                </a:cubicBezTo>
                <a:cubicBezTo>
                  <a:pt x="1194383" y="1344858"/>
                  <a:pt x="1194894" y="1344536"/>
                  <a:pt x="1195335" y="1344417"/>
                </a:cubicBezTo>
                <a:close/>
                <a:moveTo>
                  <a:pt x="1618784" y="1343839"/>
                </a:moveTo>
                <a:cubicBezTo>
                  <a:pt x="1619158" y="1343601"/>
                  <a:pt x="1619684" y="1343465"/>
                  <a:pt x="1619889" y="1343125"/>
                </a:cubicBezTo>
                <a:cubicBezTo>
                  <a:pt x="1620109" y="1342734"/>
                  <a:pt x="1620041" y="1342174"/>
                  <a:pt x="1620109" y="1341698"/>
                </a:cubicBezTo>
                <a:cubicBezTo>
                  <a:pt x="1619566" y="1341953"/>
                  <a:pt x="1618903" y="1342089"/>
                  <a:pt x="1618529" y="1342479"/>
                </a:cubicBezTo>
                <a:cubicBezTo>
                  <a:pt x="1618342" y="1342683"/>
                  <a:pt x="1618682" y="1343363"/>
                  <a:pt x="1618784" y="1343839"/>
                </a:cubicBezTo>
                <a:close/>
                <a:moveTo>
                  <a:pt x="1154706" y="1340644"/>
                </a:moveTo>
                <a:cubicBezTo>
                  <a:pt x="1154723" y="1341086"/>
                  <a:pt x="1154757" y="1341528"/>
                  <a:pt x="1154774" y="1341970"/>
                </a:cubicBezTo>
                <a:cubicBezTo>
                  <a:pt x="1155658" y="1341749"/>
                  <a:pt x="1156525" y="1341528"/>
                  <a:pt x="1157408" y="1341307"/>
                </a:cubicBezTo>
                <a:cubicBezTo>
                  <a:pt x="1156491" y="1341069"/>
                  <a:pt x="1155607" y="1340865"/>
                  <a:pt x="1154706" y="1340644"/>
                </a:cubicBezTo>
                <a:close/>
                <a:moveTo>
                  <a:pt x="1231868" y="1340763"/>
                </a:moveTo>
                <a:cubicBezTo>
                  <a:pt x="1232293" y="1340542"/>
                  <a:pt x="1233041" y="1340355"/>
                  <a:pt x="1233075" y="1340084"/>
                </a:cubicBezTo>
                <a:cubicBezTo>
                  <a:pt x="1233143" y="1339574"/>
                  <a:pt x="1232803" y="1339013"/>
                  <a:pt x="1232616" y="1338469"/>
                </a:cubicBezTo>
                <a:cubicBezTo>
                  <a:pt x="1232243" y="1338792"/>
                  <a:pt x="1231716" y="1339064"/>
                  <a:pt x="1231562" y="1339472"/>
                </a:cubicBezTo>
                <a:cubicBezTo>
                  <a:pt x="1231427" y="1339829"/>
                  <a:pt x="1231750" y="1340338"/>
                  <a:pt x="1231868" y="1340763"/>
                </a:cubicBezTo>
                <a:close/>
                <a:moveTo>
                  <a:pt x="1620619" y="141835"/>
                </a:moveTo>
                <a:cubicBezTo>
                  <a:pt x="1620789" y="141053"/>
                  <a:pt x="1620925" y="140357"/>
                  <a:pt x="1621078" y="139660"/>
                </a:cubicBezTo>
                <a:cubicBezTo>
                  <a:pt x="1620670" y="139660"/>
                  <a:pt x="1620109" y="139490"/>
                  <a:pt x="1619923" y="139694"/>
                </a:cubicBezTo>
                <a:cubicBezTo>
                  <a:pt x="1619600" y="140034"/>
                  <a:pt x="1619396" y="140612"/>
                  <a:pt x="1619412" y="141087"/>
                </a:cubicBezTo>
                <a:cubicBezTo>
                  <a:pt x="1619412" y="141308"/>
                  <a:pt x="1620059" y="141495"/>
                  <a:pt x="1620619" y="141835"/>
                </a:cubicBezTo>
                <a:close/>
                <a:moveTo>
                  <a:pt x="98174" y="779880"/>
                </a:moveTo>
                <a:cubicBezTo>
                  <a:pt x="98650" y="780169"/>
                  <a:pt x="99007" y="780424"/>
                  <a:pt x="99397" y="780577"/>
                </a:cubicBezTo>
                <a:cubicBezTo>
                  <a:pt x="99465" y="780611"/>
                  <a:pt x="99873" y="780169"/>
                  <a:pt x="99822" y="780084"/>
                </a:cubicBezTo>
                <a:cubicBezTo>
                  <a:pt x="99652" y="779710"/>
                  <a:pt x="99380" y="779387"/>
                  <a:pt x="99143" y="779048"/>
                </a:cubicBezTo>
                <a:cubicBezTo>
                  <a:pt x="98836" y="779303"/>
                  <a:pt x="98514" y="779574"/>
                  <a:pt x="98174" y="779880"/>
                </a:cubicBezTo>
                <a:close/>
                <a:moveTo>
                  <a:pt x="1146108" y="1366388"/>
                </a:moveTo>
                <a:cubicBezTo>
                  <a:pt x="1145870" y="1367016"/>
                  <a:pt x="1145496" y="1367560"/>
                  <a:pt x="1145632" y="1367781"/>
                </a:cubicBezTo>
                <a:cubicBezTo>
                  <a:pt x="1145870" y="1368172"/>
                  <a:pt x="1146397" y="1368512"/>
                  <a:pt x="1146856" y="1368580"/>
                </a:cubicBezTo>
                <a:cubicBezTo>
                  <a:pt x="1147127" y="1368614"/>
                  <a:pt x="1147468" y="1368087"/>
                  <a:pt x="1147790" y="1367815"/>
                </a:cubicBezTo>
                <a:cubicBezTo>
                  <a:pt x="1147247" y="1367356"/>
                  <a:pt x="1146720" y="1366897"/>
                  <a:pt x="1146108" y="1366388"/>
                </a:cubicBezTo>
                <a:close/>
                <a:moveTo>
                  <a:pt x="53790" y="942905"/>
                </a:moveTo>
                <a:cubicBezTo>
                  <a:pt x="53297" y="942463"/>
                  <a:pt x="52941" y="941919"/>
                  <a:pt x="52685" y="941953"/>
                </a:cubicBezTo>
                <a:cubicBezTo>
                  <a:pt x="52226" y="942021"/>
                  <a:pt x="51683" y="942361"/>
                  <a:pt x="51445" y="942752"/>
                </a:cubicBezTo>
                <a:cubicBezTo>
                  <a:pt x="51309" y="942990"/>
                  <a:pt x="51683" y="943516"/>
                  <a:pt x="51819" y="943924"/>
                </a:cubicBezTo>
                <a:cubicBezTo>
                  <a:pt x="52448" y="943618"/>
                  <a:pt x="53076" y="943279"/>
                  <a:pt x="53790" y="942905"/>
                </a:cubicBezTo>
                <a:close/>
                <a:moveTo>
                  <a:pt x="481827" y="1370687"/>
                </a:moveTo>
                <a:cubicBezTo>
                  <a:pt x="481453" y="1370296"/>
                  <a:pt x="481164" y="1369752"/>
                  <a:pt x="480807" y="1369701"/>
                </a:cubicBezTo>
                <a:cubicBezTo>
                  <a:pt x="480382" y="1369650"/>
                  <a:pt x="479890" y="1370024"/>
                  <a:pt x="479414" y="1370211"/>
                </a:cubicBezTo>
                <a:cubicBezTo>
                  <a:pt x="479873" y="1370687"/>
                  <a:pt x="480298" y="1371231"/>
                  <a:pt x="480825" y="1371604"/>
                </a:cubicBezTo>
                <a:cubicBezTo>
                  <a:pt x="480909" y="1371655"/>
                  <a:pt x="481487" y="1370993"/>
                  <a:pt x="481827" y="1370687"/>
                </a:cubicBezTo>
                <a:close/>
                <a:moveTo>
                  <a:pt x="1597985" y="1376668"/>
                </a:moveTo>
                <a:cubicBezTo>
                  <a:pt x="1597765" y="1376243"/>
                  <a:pt x="1597578" y="1375479"/>
                  <a:pt x="1597306" y="1375462"/>
                </a:cubicBezTo>
                <a:cubicBezTo>
                  <a:pt x="1596762" y="1375411"/>
                  <a:pt x="1596201" y="1375751"/>
                  <a:pt x="1595640" y="1375937"/>
                </a:cubicBezTo>
                <a:cubicBezTo>
                  <a:pt x="1595980" y="1376294"/>
                  <a:pt x="1596252" y="1376838"/>
                  <a:pt x="1596660" y="1376974"/>
                </a:cubicBezTo>
                <a:cubicBezTo>
                  <a:pt x="1597034" y="1377110"/>
                  <a:pt x="1597544" y="1376787"/>
                  <a:pt x="1597985" y="1376668"/>
                </a:cubicBezTo>
                <a:close/>
                <a:moveTo>
                  <a:pt x="2121723" y="805709"/>
                </a:moveTo>
                <a:cubicBezTo>
                  <a:pt x="2121570" y="805318"/>
                  <a:pt x="2121451" y="804910"/>
                  <a:pt x="2121231" y="804553"/>
                </a:cubicBezTo>
                <a:cubicBezTo>
                  <a:pt x="2121179" y="804485"/>
                  <a:pt x="2120618" y="804570"/>
                  <a:pt x="2120602" y="804655"/>
                </a:cubicBezTo>
                <a:cubicBezTo>
                  <a:pt x="2120500" y="805046"/>
                  <a:pt x="2120500" y="805471"/>
                  <a:pt x="2120466" y="805879"/>
                </a:cubicBezTo>
                <a:cubicBezTo>
                  <a:pt x="2120890" y="805811"/>
                  <a:pt x="2121299" y="805759"/>
                  <a:pt x="2121723" y="805709"/>
                </a:cubicBezTo>
                <a:close/>
                <a:moveTo>
                  <a:pt x="184954" y="1126201"/>
                </a:moveTo>
                <a:cubicBezTo>
                  <a:pt x="184563" y="1126031"/>
                  <a:pt x="184189" y="1125810"/>
                  <a:pt x="183782" y="1125708"/>
                </a:cubicBezTo>
                <a:cubicBezTo>
                  <a:pt x="183713" y="1125691"/>
                  <a:pt x="183357" y="1126150"/>
                  <a:pt x="183407" y="1126235"/>
                </a:cubicBezTo>
                <a:cubicBezTo>
                  <a:pt x="183611" y="1126592"/>
                  <a:pt x="183917" y="1126881"/>
                  <a:pt x="184172" y="1127204"/>
                </a:cubicBezTo>
                <a:cubicBezTo>
                  <a:pt x="184427" y="1126864"/>
                  <a:pt x="184699" y="1126524"/>
                  <a:pt x="184954" y="1126201"/>
                </a:cubicBezTo>
                <a:close/>
                <a:moveTo>
                  <a:pt x="393585" y="1384281"/>
                </a:moveTo>
                <a:cubicBezTo>
                  <a:pt x="393161" y="1384400"/>
                  <a:pt x="392719" y="1384518"/>
                  <a:pt x="392294" y="1384620"/>
                </a:cubicBezTo>
                <a:cubicBezTo>
                  <a:pt x="392532" y="1385011"/>
                  <a:pt x="392770" y="1385708"/>
                  <a:pt x="393025" y="1385708"/>
                </a:cubicBezTo>
                <a:cubicBezTo>
                  <a:pt x="393585" y="1385725"/>
                  <a:pt x="394146" y="1385402"/>
                  <a:pt x="394724" y="1385215"/>
                </a:cubicBezTo>
                <a:cubicBezTo>
                  <a:pt x="394333" y="1384909"/>
                  <a:pt x="393960" y="1384586"/>
                  <a:pt x="393585" y="1384281"/>
                </a:cubicBezTo>
                <a:close/>
                <a:moveTo>
                  <a:pt x="1637492" y="1299336"/>
                </a:moveTo>
                <a:cubicBezTo>
                  <a:pt x="1637917" y="1299132"/>
                  <a:pt x="1638342" y="1298911"/>
                  <a:pt x="1638784" y="1298707"/>
                </a:cubicBezTo>
                <a:cubicBezTo>
                  <a:pt x="1638563" y="1298299"/>
                  <a:pt x="1638325" y="1297909"/>
                  <a:pt x="1638104" y="1297501"/>
                </a:cubicBezTo>
                <a:cubicBezTo>
                  <a:pt x="1637544" y="1297824"/>
                  <a:pt x="1637000" y="1298163"/>
                  <a:pt x="1636439" y="1298486"/>
                </a:cubicBezTo>
                <a:cubicBezTo>
                  <a:pt x="1636779" y="1298775"/>
                  <a:pt x="1637136" y="1299047"/>
                  <a:pt x="1637492" y="1299336"/>
                </a:cubicBezTo>
                <a:close/>
                <a:moveTo>
                  <a:pt x="1250611" y="183772"/>
                </a:moveTo>
                <a:cubicBezTo>
                  <a:pt x="1251053" y="183636"/>
                  <a:pt x="1251478" y="183500"/>
                  <a:pt x="1251919" y="183364"/>
                </a:cubicBezTo>
                <a:cubicBezTo>
                  <a:pt x="1251630" y="182990"/>
                  <a:pt x="1251376" y="182311"/>
                  <a:pt x="1251069" y="182294"/>
                </a:cubicBezTo>
                <a:cubicBezTo>
                  <a:pt x="1250543" y="182277"/>
                  <a:pt x="1249999" y="182651"/>
                  <a:pt x="1249456" y="182872"/>
                </a:cubicBezTo>
                <a:cubicBezTo>
                  <a:pt x="1249846" y="183177"/>
                  <a:pt x="1250237" y="183483"/>
                  <a:pt x="1250611" y="183772"/>
                </a:cubicBezTo>
                <a:close/>
                <a:moveTo>
                  <a:pt x="1199634" y="1079897"/>
                </a:moveTo>
                <a:cubicBezTo>
                  <a:pt x="1199074" y="1079404"/>
                  <a:pt x="1198547" y="1078962"/>
                  <a:pt x="1198020" y="1078504"/>
                </a:cubicBezTo>
                <a:cubicBezTo>
                  <a:pt x="1197867" y="1078928"/>
                  <a:pt x="1197510" y="1079387"/>
                  <a:pt x="1197595" y="1079744"/>
                </a:cubicBezTo>
                <a:cubicBezTo>
                  <a:pt x="1197714" y="1080152"/>
                  <a:pt x="1198156" y="1080560"/>
                  <a:pt x="1198563" y="1080764"/>
                </a:cubicBezTo>
                <a:cubicBezTo>
                  <a:pt x="1198699" y="1080831"/>
                  <a:pt x="1199158" y="1080305"/>
                  <a:pt x="1199634" y="1079897"/>
                </a:cubicBezTo>
                <a:close/>
                <a:moveTo>
                  <a:pt x="1264613" y="180985"/>
                </a:moveTo>
                <a:cubicBezTo>
                  <a:pt x="1264358" y="181308"/>
                  <a:pt x="1264069" y="181597"/>
                  <a:pt x="1263882" y="181954"/>
                </a:cubicBezTo>
                <a:cubicBezTo>
                  <a:pt x="1263831" y="182039"/>
                  <a:pt x="1264204" y="182481"/>
                  <a:pt x="1264290" y="182464"/>
                </a:cubicBezTo>
                <a:cubicBezTo>
                  <a:pt x="1264681" y="182328"/>
                  <a:pt x="1265038" y="182107"/>
                  <a:pt x="1265412" y="181903"/>
                </a:cubicBezTo>
                <a:cubicBezTo>
                  <a:pt x="1265140" y="181597"/>
                  <a:pt x="1264885" y="181291"/>
                  <a:pt x="1264613" y="180985"/>
                </a:cubicBezTo>
                <a:close/>
                <a:moveTo>
                  <a:pt x="1135980" y="1306779"/>
                </a:moveTo>
                <a:cubicBezTo>
                  <a:pt x="1136014" y="1307237"/>
                  <a:pt x="1136066" y="1307696"/>
                  <a:pt x="1136100" y="1308155"/>
                </a:cubicBezTo>
                <a:cubicBezTo>
                  <a:pt x="1136966" y="1307917"/>
                  <a:pt x="1137833" y="1307662"/>
                  <a:pt x="1138699" y="1307424"/>
                </a:cubicBezTo>
                <a:cubicBezTo>
                  <a:pt x="1137799" y="1307203"/>
                  <a:pt x="1136881" y="1306999"/>
                  <a:pt x="1135980" y="1306779"/>
                </a:cubicBezTo>
                <a:close/>
                <a:moveTo>
                  <a:pt x="1802318" y="1313389"/>
                </a:moveTo>
                <a:cubicBezTo>
                  <a:pt x="1801979" y="1313100"/>
                  <a:pt x="1801639" y="1312794"/>
                  <a:pt x="1801282" y="1312505"/>
                </a:cubicBezTo>
                <a:cubicBezTo>
                  <a:pt x="1801129" y="1312726"/>
                  <a:pt x="1800823" y="1313066"/>
                  <a:pt x="1800857" y="1313117"/>
                </a:cubicBezTo>
                <a:cubicBezTo>
                  <a:pt x="1801146" y="1313457"/>
                  <a:pt x="1801520" y="1313729"/>
                  <a:pt x="1801859" y="1314017"/>
                </a:cubicBezTo>
                <a:cubicBezTo>
                  <a:pt x="1802012" y="1313830"/>
                  <a:pt x="1802165" y="1313609"/>
                  <a:pt x="1802318" y="1313389"/>
                </a:cubicBezTo>
                <a:close/>
                <a:moveTo>
                  <a:pt x="1807076" y="1415037"/>
                </a:moveTo>
                <a:cubicBezTo>
                  <a:pt x="1806345" y="1414782"/>
                  <a:pt x="1805682" y="1414561"/>
                  <a:pt x="1805020" y="1414323"/>
                </a:cubicBezTo>
                <a:cubicBezTo>
                  <a:pt x="1804986" y="1414765"/>
                  <a:pt x="1804782" y="1415326"/>
                  <a:pt x="1804986" y="1415597"/>
                </a:cubicBezTo>
                <a:cubicBezTo>
                  <a:pt x="1805258" y="1415954"/>
                  <a:pt x="1805835" y="1416209"/>
                  <a:pt x="1806294" y="1416226"/>
                </a:cubicBezTo>
                <a:cubicBezTo>
                  <a:pt x="1806481" y="1416243"/>
                  <a:pt x="1806719" y="1415580"/>
                  <a:pt x="1807076" y="1415037"/>
                </a:cubicBezTo>
                <a:close/>
                <a:moveTo>
                  <a:pt x="184682" y="956193"/>
                </a:moveTo>
                <a:cubicBezTo>
                  <a:pt x="184036" y="955904"/>
                  <a:pt x="183594" y="955496"/>
                  <a:pt x="183271" y="955581"/>
                </a:cubicBezTo>
                <a:cubicBezTo>
                  <a:pt x="182846" y="955700"/>
                  <a:pt x="182422" y="956142"/>
                  <a:pt x="182235" y="956566"/>
                </a:cubicBezTo>
                <a:cubicBezTo>
                  <a:pt x="182150" y="956736"/>
                  <a:pt x="182830" y="957484"/>
                  <a:pt x="182864" y="957467"/>
                </a:cubicBezTo>
                <a:cubicBezTo>
                  <a:pt x="183459" y="957110"/>
                  <a:pt x="184019" y="956686"/>
                  <a:pt x="184682" y="956193"/>
                </a:cubicBezTo>
                <a:close/>
                <a:moveTo>
                  <a:pt x="1111614" y="172812"/>
                </a:moveTo>
                <a:cubicBezTo>
                  <a:pt x="1111597" y="172506"/>
                  <a:pt x="1111580" y="172183"/>
                  <a:pt x="1111563" y="171878"/>
                </a:cubicBezTo>
                <a:cubicBezTo>
                  <a:pt x="1110594" y="171945"/>
                  <a:pt x="1109642" y="172013"/>
                  <a:pt x="1108674" y="172098"/>
                </a:cubicBezTo>
                <a:cubicBezTo>
                  <a:pt x="1108691" y="172336"/>
                  <a:pt x="1108691" y="172574"/>
                  <a:pt x="1108708" y="172829"/>
                </a:cubicBezTo>
                <a:cubicBezTo>
                  <a:pt x="1109694" y="172812"/>
                  <a:pt x="1110662" y="172812"/>
                  <a:pt x="1111614" y="172812"/>
                </a:cubicBezTo>
                <a:close/>
                <a:moveTo>
                  <a:pt x="2110322" y="614290"/>
                </a:moveTo>
                <a:cubicBezTo>
                  <a:pt x="2109727" y="613797"/>
                  <a:pt x="2109182" y="613338"/>
                  <a:pt x="2108639" y="612879"/>
                </a:cubicBezTo>
                <a:cubicBezTo>
                  <a:pt x="2108469" y="613304"/>
                  <a:pt x="2108078" y="613797"/>
                  <a:pt x="2108180" y="614154"/>
                </a:cubicBezTo>
                <a:cubicBezTo>
                  <a:pt x="2108299" y="614579"/>
                  <a:pt x="2108775" y="614987"/>
                  <a:pt x="2109200" y="615190"/>
                </a:cubicBezTo>
                <a:cubicBezTo>
                  <a:pt x="2109370" y="615275"/>
                  <a:pt x="2109811" y="614715"/>
                  <a:pt x="2110322" y="614290"/>
                </a:cubicBezTo>
                <a:close/>
                <a:moveTo>
                  <a:pt x="47587" y="910024"/>
                </a:moveTo>
                <a:cubicBezTo>
                  <a:pt x="47146" y="910228"/>
                  <a:pt x="46517" y="910313"/>
                  <a:pt x="46296" y="910653"/>
                </a:cubicBezTo>
                <a:cubicBezTo>
                  <a:pt x="46144" y="910908"/>
                  <a:pt x="46517" y="911503"/>
                  <a:pt x="46670" y="911928"/>
                </a:cubicBezTo>
                <a:cubicBezTo>
                  <a:pt x="47282" y="911656"/>
                  <a:pt x="47911" y="911384"/>
                  <a:pt x="48522" y="911112"/>
                </a:cubicBezTo>
                <a:cubicBezTo>
                  <a:pt x="48216" y="910772"/>
                  <a:pt x="47911" y="910398"/>
                  <a:pt x="47587" y="910024"/>
                </a:cubicBezTo>
                <a:close/>
                <a:moveTo>
                  <a:pt x="293721" y="1090126"/>
                </a:moveTo>
                <a:cubicBezTo>
                  <a:pt x="294096" y="1089532"/>
                  <a:pt x="294452" y="1088937"/>
                  <a:pt x="294792" y="1088359"/>
                </a:cubicBezTo>
                <a:cubicBezTo>
                  <a:pt x="294350" y="1088274"/>
                  <a:pt x="293823" y="1088002"/>
                  <a:pt x="293467" y="1088155"/>
                </a:cubicBezTo>
                <a:cubicBezTo>
                  <a:pt x="293059" y="1088325"/>
                  <a:pt x="292804" y="1088869"/>
                  <a:pt x="292481" y="1089243"/>
                </a:cubicBezTo>
                <a:cubicBezTo>
                  <a:pt x="292855" y="1089498"/>
                  <a:pt x="293195" y="1089735"/>
                  <a:pt x="293721" y="1090126"/>
                </a:cubicBezTo>
                <a:close/>
                <a:moveTo>
                  <a:pt x="1152277" y="1319625"/>
                </a:moveTo>
                <a:cubicBezTo>
                  <a:pt x="1152277" y="1319404"/>
                  <a:pt x="1152259" y="1319200"/>
                  <a:pt x="1152259" y="1318979"/>
                </a:cubicBezTo>
                <a:cubicBezTo>
                  <a:pt x="1151308" y="1318979"/>
                  <a:pt x="1150356" y="1318979"/>
                  <a:pt x="1149388" y="1318979"/>
                </a:cubicBezTo>
                <a:cubicBezTo>
                  <a:pt x="1149388" y="1319200"/>
                  <a:pt x="1149388" y="1319404"/>
                  <a:pt x="1149388" y="1319625"/>
                </a:cubicBezTo>
                <a:cubicBezTo>
                  <a:pt x="1150373" y="1319625"/>
                  <a:pt x="1151325" y="1319625"/>
                  <a:pt x="1152277" y="1319625"/>
                </a:cubicBezTo>
                <a:close/>
                <a:moveTo>
                  <a:pt x="1435352" y="1439455"/>
                </a:moveTo>
                <a:cubicBezTo>
                  <a:pt x="1435199" y="1439064"/>
                  <a:pt x="1435080" y="1438639"/>
                  <a:pt x="1434859" y="1438282"/>
                </a:cubicBezTo>
                <a:cubicBezTo>
                  <a:pt x="1434808" y="1438214"/>
                  <a:pt x="1434247" y="1438299"/>
                  <a:pt x="1434213" y="1438384"/>
                </a:cubicBezTo>
                <a:cubicBezTo>
                  <a:pt x="1434111" y="1438792"/>
                  <a:pt x="1434128" y="1439217"/>
                  <a:pt x="1434095" y="1439642"/>
                </a:cubicBezTo>
                <a:cubicBezTo>
                  <a:pt x="1434502" y="1439574"/>
                  <a:pt x="1434927" y="1439523"/>
                  <a:pt x="1435352" y="1439455"/>
                </a:cubicBezTo>
                <a:close/>
                <a:moveTo>
                  <a:pt x="1588912" y="1319659"/>
                </a:moveTo>
                <a:cubicBezTo>
                  <a:pt x="1588826" y="1319302"/>
                  <a:pt x="1588741" y="1318945"/>
                  <a:pt x="1588673" y="1318571"/>
                </a:cubicBezTo>
                <a:cubicBezTo>
                  <a:pt x="1587773" y="1318673"/>
                  <a:pt x="1586872" y="1318792"/>
                  <a:pt x="1585972" y="1318894"/>
                </a:cubicBezTo>
                <a:cubicBezTo>
                  <a:pt x="1585989" y="1319149"/>
                  <a:pt x="1586006" y="1319387"/>
                  <a:pt x="1586040" y="1319642"/>
                </a:cubicBezTo>
                <a:cubicBezTo>
                  <a:pt x="1586992" y="1319659"/>
                  <a:pt x="1587942" y="1319659"/>
                  <a:pt x="1588912" y="1319659"/>
                </a:cubicBezTo>
                <a:close/>
                <a:moveTo>
                  <a:pt x="397018" y="375225"/>
                </a:moveTo>
                <a:cubicBezTo>
                  <a:pt x="396440" y="374885"/>
                  <a:pt x="396032" y="374426"/>
                  <a:pt x="395727" y="374494"/>
                </a:cubicBezTo>
                <a:cubicBezTo>
                  <a:pt x="395302" y="374596"/>
                  <a:pt x="394843" y="375004"/>
                  <a:pt x="394622" y="375412"/>
                </a:cubicBezTo>
                <a:cubicBezTo>
                  <a:pt x="394521" y="375598"/>
                  <a:pt x="394979" y="376074"/>
                  <a:pt x="395166" y="376414"/>
                </a:cubicBezTo>
                <a:cubicBezTo>
                  <a:pt x="395743" y="376040"/>
                  <a:pt x="396338" y="375666"/>
                  <a:pt x="397018" y="375225"/>
                </a:cubicBezTo>
                <a:close/>
                <a:moveTo>
                  <a:pt x="201487" y="1099676"/>
                </a:moveTo>
                <a:cubicBezTo>
                  <a:pt x="201131" y="1099302"/>
                  <a:pt x="200808" y="1098741"/>
                  <a:pt x="200434" y="1098690"/>
                </a:cubicBezTo>
                <a:cubicBezTo>
                  <a:pt x="200026" y="1098639"/>
                  <a:pt x="199567" y="1099081"/>
                  <a:pt x="199125" y="1099319"/>
                </a:cubicBezTo>
                <a:cubicBezTo>
                  <a:pt x="199584" y="1099761"/>
                  <a:pt x="200009" y="1100254"/>
                  <a:pt x="200536" y="1100577"/>
                </a:cubicBezTo>
                <a:cubicBezTo>
                  <a:pt x="200638" y="1100628"/>
                  <a:pt x="201165" y="1099982"/>
                  <a:pt x="201487" y="1099676"/>
                </a:cubicBezTo>
                <a:close/>
                <a:moveTo>
                  <a:pt x="252583" y="677807"/>
                </a:moveTo>
                <a:cubicBezTo>
                  <a:pt x="252074" y="677349"/>
                  <a:pt x="251717" y="676805"/>
                  <a:pt x="251445" y="676839"/>
                </a:cubicBezTo>
                <a:cubicBezTo>
                  <a:pt x="250986" y="676907"/>
                  <a:pt x="250442" y="677263"/>
                  <a:pt x="250204" y="677654"/>
                </a:cubicBezTo>
                <a:cubicBezTo>
                  <a:pt x="250068" y="677892"/>
                  <a:pt x="250442" y="678436"/>
                  <a:pt x="250595" y="678844"/>
                </a:cubicBezTo>
                <a:cubicBezTo>
                  <a:pt x="251224" y="678521"/>
                  <a:pt x="251853" y="678198"/>
                  <a:pt x="252583" y="677807"/>
                </a:cubicBezTo>
                <a:close/>
                <a:moveTo>
                  <a:pt x="339601" y="387476"/>
                </a:moveTo>
                <a:cubicBezTo>
                  <a:pt x="339958" y="387697"/>
                  <a:pt x="340314" y="387952"/>
                  <a:pt x="340705" y="388105"/>
                </a:cubicBezTo>
                <a:cubicBezTo>
                  <a:pt x="340773" y="388139"/>
                  <a:pt x="341164" y="387697"/>
                  <a:pt x="341130" y="387612"/>
                </a:cubicBezTo>
                <a:cubicBezTo>
                  <a:pt x="340961" y="387238"/>
                  <a:pt x="340688" y="386915"/>
                  <a:pt x="340450" y="386576"/>
                </a:cubicBezTo>
                <a:cubicBezTo>
                  <a:pt x="340162" y="386881"/>
                  <a:pt x="339873" y="387170"/>
                  <a:pt x="339601" y="387476"/>
                </a:cubicBezTo>
                <a:close/>
                <a:moveTo>
                  <a:pt x="2063541" y="486066"/>
                </a:moveTo>
                <a:cubicBezTo>
                  <a:pt x="2063371" y="486406"/>
                  <a:pt x="2063218" y="486762"/>
                  <a:pt x="2063048" y="487102"/>
                </a:cubicBezTo>
                <a:cubicBezTo>
                  <a:pt x="2063830" y="487374"/>
                  <a:pt x="2064611" y="487646"/>
                  <a:pt x="2065410" y="487867"/>
                </a:cubicBezTo>
                <a:cubicBezTo>
                  <a:pt x="2065445" y="487884"/>
                  <a:pt x="2065699" y="487306"/>
                  <a:pt x="2065683" y="487289"/>
                </a:cubicBezTo>
                <a:cubicBezTo>
                  <a:pt x="2064986" y="486864"/>
                  <a:pt x="2064272" y="486473"/>
                  <a:pt x="2063541" y="486066"/>
                </a:cubicBezTo>
                <a:close/>
                <a:moveTo>
                  <a:pt x="747723" y="113186"/>
                </a:moveTo>
                <a:cubicBezTo>
                  <a:pt x="747145" y="112676"/>
                  <a:pt x="746601" y="112200"/>
                  <a:pt x="746074" y="111742"/>
                </a:cubicBezTo>
                <a:cubicBezTo>
                  <a:pt x="745871" y="112149"/>
                  <a:pt x="745463" y="112625"/>
                  <a:pt x="745547" y="112965"/>
                </a:cubicBezTo>
                <a:cubicBezTo>
                  <a:pt x="745667" y="113407"/>
                  <a:pt x="746126" y="113849"/>
                  <a:pt x="746551" y="114053"/>
                </a:cubicBezTo>
                <a:cubicBezTo>
                  <a:pt x="746721" y="114104"/>
                  <a:pt x="747196" y="113577"/>
                  <a:pt x="747723" y="113186"/>
                </a:cubicBezTo>
                <a:close/>
                <a:moveTo>
                  <a:pt x="170034" y="1004502"/>
                </a:moveTo>
                <a:cubicBezTo>
                  <a:pt x="169440" y="1004213"/>
                  <a:pt x="168913" y="1003771"/>
                  <a:pt x="168692" y="1003890"/>
                </a:cubicBezTo>
                <a:cubicBezTo>
                  <a:pt x="168284" y="1004111"/>
                  <a:pt x="167876" y="1004621"/>
                  <a:pt x="167791" y="1005063"/>
                </a:cubicBezTo>
                <a:cubicBezTo>
                  <a:pt x="167741" y="1005352"/>
                  <a:pt x="168250" y="1005759"/>
                  <a:pt x="168505" y="1006099"/>
                </a:cubicBezTo>
                <a:cubicBezTo>
                  <a:pt x="168998" y="1005589"/>
                  <a:pt x="169491" y="1005080"/>
                  <a:pt x="170034" y="1004502"/>
                </a:cubicBezTo>
                <a:close/>
                <a:moveTo>
                  <a:pt x="130000" y="815938"/>
                </a:moveTo>
                <a:cubicBezTo>
                  <a:pt x="130086" y="816295"/>
                  <a:pt x="130170" y="816635"/>
                  <a:pt x="130256" y="816991"/>
                </a:cubicBezTo>
                <a:cubicBezTo>
                  <a:pt x="131156" y="816873"/>
                  <a:pt x="132040" y="816754"/>
                  <a:pt x="132940" y="816635"/>
                </a:cubicBezTo>
                <a:cubicBezTo>
                  <a:pt x="132923" y="816414"/>
                  <a:pt x="132907" y="816176"/>
                  <a:pt x="132873" y="815955"/>
                </a:cubicBezTo>
                <a:cubicBezTo>
                  <a:pt x="131921" y="815938"/>
                  <a:pt x="130969" y="815938"/>
                  <a:pt x="130000" y="815938"/>
                </a:cubicBezTo>
                <a:close/>
                <a:moveTo>
                  <a:pt x="230204" y="858810"/>
                </a:moveTo>
                <a:cubicBezTo>
                  <a:pt x="230391" y="858419"/>
                  <a:pt x="230595" y="858028"/>
                  <a:pt x="230714" y="857620"/>
                </a:cubicBezTo>
                <a:cubicBezTo>
                  <a:pt x="230731" y="857552"/>
                  <a:pt x="230255" y="857195"/>
                  <a:pt x="230170" y="857246"/>
                </a:cubicBezTo>
                <a:cubicBezTo>
                  <a:pt x="229813" y="857450"/>
                  <a:pt x="229507" y="857773"/>
                  <a:pt x="229185" y="858045"/>
                </a:cubicBezTo>
                <a:cubicBezTo>
                  <a:pt x="229541" y="858283"/>
                  <a:pt x="229864" y="858555"/>
                  <a:pt x="230204" y="858810"/>
                </a:cubicBezTo>
                <a:close/>
                <a:moveTo>
                  <a:pt x="1361486" y="1473915"/>
                </a:moveTo>
                <a:cubicBezTo>
                  <a:pt x="1361231" y="1474238"/>
                  <a:pt x="1360942" y="1474561"/>
                  <a:pt x="1360755" y="1474918"/>
                </a:cubicBezTo>
                <a:cubicBezTo>
                  <a:pt x="1360704" y="1475020"/>
                  <a:pt x="1361078" y="1475478"/>
                  <a:pt x="1361146" y="1475444"/>
                </a:cubicBezTo>
                <a:cubicBezTo>
                  <a:pt x="1361537" y="1475292"/>
                  <a:pt x="1361894" y="1475071"/>
                  <a:pt x="1362268" y="1474867"/>
                </a:cubicBezTo>
                <a:cubicBezTo>
                  <a:pt x="1362012" y="1474544"/>
                  <a:pt x="1361741" y="1474238"/>
                  <a:pt x="1361486" y="1473915"/>
                </a:cubicBezTo>
                <a:close/>
                <a:moveTo>
                  <a:pt x="980331" y="156788"/>
                </a:moveTo>
                <a:cubicBezTo>
                  <a:pt x="979838" y="157349"/>
                  <a:pt x="979362" y="157893"/>
                  <a:pt x="978903" y="158420"/>
                </a:cubicBezTo>
                <a:cubicBezTo>
                  <a:pt x="979328" y="158572"/>
                  <a:pt x="979804" y="158946"/>
                  <a:pt x="980144" y="158844"/>
                </a:cubicBezTo>
                <a:cubicBezTo>
                  <a:pt x="980569" y="158725"/>
                  <a:pt x="980959" y="158267"/>
                  <a:pt x="981181" y="157859"/>
                </a:cubicBezTo>
                <a:cubicBezTo>
                  <a:pt x="981249" y="157706"/>
                  <a:pt x="980722" y="157264"/>
                  <a:pt x="980331" y="156788"/>
                </a:cubicBezTo>
                <a:close/>
                <a:moveTo>
                  <a:pt x="842064" y="147901"/>
                </a:moveTo>
                <a:cubicBezTo>
                  <a:pt x="842098" y="148394"/>
                  <a:pt x="842115" y="148887"/>
                  <a:pt x="842149" y="149380"/>
                </a:cubicBezTo>
                <a:cubicBezTo>
                  <a:pt x="843016" y="149108"/>
                  <a:pt x="843900" y="148853"/>
                  <a:pt x="844766" y="148581"/>
                </a:cubicBezTo>
                <a:cubicBezTo>
                  <a:pt x="843866" y="148360"/>
                  <a:pt x="842965" y="148139"/>
                  <a:pt x="842064" y="147901"/>
                </a:cubicBezTo>
                <a:close/>
                <a:moveTo>
                  <a:pt x="1378105" y="1513830"/>
                </a:moveTo>
                <a:cubicBezTo>
                  <a:pt x="1377595" y="1513015"/>
                  <a:pt x="1377238" y="1512386"/>
                  <a:pt x="1376796" y="1511842"/>
                </a:cubicBezTo>
                <a:cubicBezTo>
                  <a:pt x="1376762" y="1511791"/>
                  <a:pt x="1375794" y="1512250"/>
                  <a:pt x="1375810" y="1512454"/>
                </a:cubicBezTo>
                <a:cubicBezTo>
                  <a:pt x="1375844" y="1512930"/>
                  <a:pt x="1376083" y="1513507"/>
                  <a:pt x="1376439" y="1513796"/>
                </a:cubicBezTo>
                <a:cubicBezTo>
                  <a:pt x="1376712" y="1514000"/>
                  <a:pt x="1377306" y="1513830"/>
                  <a:pt x="1378105" y="1513830"/>
                </a:cubicBezTo>
                <a:close/>
                <a:moveTo>
                  <a:pt x="1480297" y="1519744"/>
                </a:moveTo>
                <a:cubicBezTo>
                  <a:pt x="1480075" y="1520117"/>
                  <a:pt x="1479804" y="1520474"/>
                  <a:pt x="1479650" y="1520882"/>
                </a:cubicBezTo>
                <a:cubicBezTo>
                  <a:pt x="1479616" y="1520950"/>
                  <a:pt x="1480059" y="1521358"/>
                  <a:pt x="1480161" y="1521324"/>
                </a:cubicBezTo>
                <a:cubicBezTo>
                  <a:pt x="1480534" y="1521154"/>
                  <a:pt x="1480874" y="1520865"/>
                  <a:pt x="1481214" y="1520627"/>
                </a:cubicBezTo>
                <a:cubicBezTo>
                  <a:pt x="1480908" y="1520321"/>
                  <a:pt x="1480602" y="1520032"/>
                  <a:pt x="1480297" y="1519744"/>
                </a:cubicBezTo>
                <a:close/>
                <a:moveTo>
                  <a:pt x="853211" y="147289"/>
                </a:moveTo>
                <a:cubicBezTo>
                  <a:pt x="853415" y="146644"/>
                  <a:pt x="853772" y="146100"/>
                  <a:pt x="853619" y="145879"/>
                </a:cubicBezTo>
                <a:cubicBezTo>
                  <a:pt x="853382" y="145505"/>
                  <a:pt x="852837" y="145165"/>
                  <a:pt x="852396" y="145115"/>
                </a:cubicBezTo>
                <a:cubicBezTo>
                  <a:pt x="852140" y="145081"/>
                  <a:pt x="851801" y="145624"/>
                  <a:pt x="851512" y="145896"/>
                </a:cubicBezTo>
                <a:cubicBezTo>
                  <a:pt x="852056" y="146321"/>
                  <a:pt x="852599" y="146780"/>
                  <a:pt x="853211" y="147289"/>
                </a:cubicBezTo>
                <a:close/>
                <a:moveTo>
                  <a:pt x="1280178" y="211113"/>
                </a:moveTo>
                <a:cubicBezTo>
                  <a:pt x="1280195" y="211419"/>
                  <a:pt x="1280212" y="211707"/>
                  <a:pt x="1280212" y="212013"/>
                </a:cubicBezTo>
                <a:cubicBezTo>
                  <a:pt x="1281164" y="211945"/>
                  <a:pt x="1282114" y="211894"/>
                  <a:pt x="1283050" y="211827"/>
                </a:cubicBezTo>
                <a:cubicBezTo>
                  <a:pt x="1283032" y="211589"/>
                  <a:pt x="1283032" y="211351"/>
                  <a:pt x="1283016" y="211113"/>
                </a:cubicBezTo>
                <a:cubicBezTo>
                  <a:pt x="1282080" y="211113"/>
                  <a:pt x="1281130" y="211113"/>
                  <a:pt x="1280178" y="211113"/>
                </a:cubicBezTo>
                <a:close/>
                <a:moveTo>
                  <a:pt x="294367" y="968699"/>
                </a:moveTo>
                <a:cubicBezTo>
                  <a:pt x="294911" y="969481"/>
                  <a:pt x="295268" y="970228"/>
                  <a:pt x="295455" y="970194"/>
                </a:cubicBezTo>
                <a:cubicBezTo>
                  <a:pt x="295965" y="970076"/>
                  <a:pt x="296406" y="969651"/>
                  <a:pt x="296883" y="969328"/>
                </a:cubicBezTo>
                <a:cubicBezTo>
                  <a:pt x="296152" y="969158"/>
                  <a:pt x="295438" y="968971"/>
                  <a:pt x="294367" y="968699"/>
                </a:cubicBezTo>
                <a:close/>
                <a:moveTo>
                  <a:pt x="1885037" y="1244451"/>
                </a:moveTo>
                <a:cubicBezTo>
                  <a:pt x="1885207" y="1244060"/>
                  <a:pt x="1885428" y="1243686"/>
                  <a:pt x="1885530" y="1243278"/>
                </a:cubicBezTo>
                <a:cubicBezTo>
                  <a:pt x="1885546" y="1243210"/>
                  <a:pt x="1885088" y="1242870"/>
                  <a:pt x="1885003" y="1242921"/>
                </a:cubicBezTo>
                <a:cubicBezTo>
                  <a:pt x="1884646" y="1243125"/>
                  <a:pt x="1884357" y="1243431"/>
                  <a:pt x="1884034" y="1243686"/>
                </a:cubicBezTo>
                <a:cubicBezTo>
                  <a:pt x="1884374" y="1243941"/>
                  <a:pt x="1884697" y="1244196"/>
                  <a:pt x="1885037" y="1244451"/>
                </a:cubicBezTo>
                <a:close/>
                <a:moveTo>
                  <a:pt x="1188810" y="1309548"/>
                </a:moveTo>
                <a:cubicBezTo>
                  <a:pt x="1189167" y="1309344"/>
                  <a:pt x="1189506" y="1309123"/>
                  <a:pt x="1189863" y="1308920"/>
                </a:cubicBezTo>
                <a:cubicBezTo>
                  <a:pt x="1189660" y="1308784"/>
                  <a:pt x="1189405" y="1308495"/>
                  <a:pt x="1189269" y="1308546"/>
                </a:cubicBezTo>
                <a:cubicBezTo>
                  <a:pt x="1188895" y="1308665"/>
                  <a:pt x="1188555" y="1308937"/>
                  <a:pt x="1188198" y="1309157"/>
                </a:cubicBezTo>
                <a:cubicBezTo>
                  <a:pt x="1188419" y="1309277"/>
                  <a:pt x="1188606" y="1309412"/>
                  <a:pt x="1188810" y="1309548"/>
                </a:cubicBezTo>
                <a:close/>
                <a:moveTo>
                  <a:pt x="1569676" y="1323720"/>
                </a:moveTo>
                <a:cubicBezTo>
                  <a:pt x="1569710" y="1323482"/>
                  <a:pt x="1569795" y="1323040"/>
                  <a:pt x="1569761" y="1323023"/>
                </a:cubicBezTo>
                <a:cubicBezTo>
                  <a:pt x="1569353" y="1322904"/>
                  <a:pt x="1568912" y="1322836"/>
                  <a:pt x="1568487" y="1322768"/>
                </a:cubicBezTo>
                <a:cubicBezTo>
                  <a:pt x="1568469" y="1323006"/>
                  <a:pt x="1568385" y="1323431"/>
                  <a:pt x="1568435" y="1323448"/>
                </a:cubicBezTo>
                <a:cubicBezTo>
                  <a:pt x="1568826" y="1323584"/>
                  <a:pt x="1569251" y="1323635"/>
                  <a:pt x="1569676" y="1323720"/>
                </a:cubicBezTo>
                <a:close/>
                <a:moveTo>
                  <a:pt x="1182250" y="1323805"/>
                </a:moveTo>
                <a:cubicBezTo>
                  <a:pt x="1182013" y="1323890"/>
                  <a:pt x="1181792" y="1323975"/>
                  <a:pt x="1181554" y="1324060"/>
                </a:cubicBezTo>
                <a:cubicBezTo>
                  <a:pt x="1181792" y="1324349"/>
                  <a:pt x="1181979" y="1324705"/>
                  <a:pt x="1182268" y="1324909"/>
                </a:cubicBezTo>
                <a:cubicBezTo>
                  <a:pt x="1182370" y="1324994"/>
                  <a:pt x="1182709" y="1324757"/>
                  <a:pt x="1182947" y="1324671"/>
                </a:cubicBezTo>
                <a:cubicBezTo>
                  <a:pt x="1182709" y="1324383"/>
                  <a:pt x="1182489" y="1324094"/>
                  <a:pt x="1182250" y="1323805"/>
                </a:cubicBezTo>
                <a:close/>
                <a:moveTo>
                  <a:pt x="1761129" y="1334425"/>
                </a:moveTo>
                <a:cubicBezTo>
                  <a:pt x="1761146" y="1334187"/>
                  <a:pt x="1761214" y="1333762"/>
                  <a:pt x="1761163" y="1333746"/>
                </a:cubicBezTo>
                <a:cubicBezTo>
                  <a:pt x="1760772" y="1333609"/>
                  <a:pt x="1760347" y="1333575"/>
                  <a:pt x="1759923" y="1333508"/>
                </a:cubicBezTo>
                <a:cubicBezTo>
                  <a:pt x="1759905" y="1333746"/>
                  <a:pt x="1759821" y="1334187"/>
                  <a:pt x="1759871" y="1334204"/>
                </a:cubicBezTo>
                <a:cubicBezTo>
                  <a:pt x="1760296" y="1334306"/>
                  <a:pt x="1760721" y="1334357"/>
                  <a:pt x="1761129" y="1334425"/>
                </a:cubicBezTo>
                <a:close/>
                <a:moveTo>
                  <a:pt x="1578274" y="1338503"/>
                </a:moveTo>
                <a:cubicBezTo>
                  <a:pt x="1577901" y="1338333"/>
                  <a:pt x="1577526" y="1338146"/>
                  <a:pt x="1577170" y="1337977"/>
                </a:cubicBezTo>
                <a:cubicBezTo>
                  <a:pt x="1577102" y="1338181"/>
                  <a:pt x="1576915" y="1338537"/>
                  <a:pt x="1576966" y="1338554"/>
                </a:cubicBezTo>
                <a:cubicBezTo>
                  <a:pt x="1577306" y="1338775"/>
                  <a:pt x="1577680" y="1338945"/>
                  <a:pt x="1578053" y="1339132"/>
                </a:cubicBezTo>
                <a:cubicBezTo>
                  <a:pt x="1578105" y="1338928"/>
                  <a:pt x="1578189" y="1338707"/>
                  <a:pt x="1578274" y="1338503"/>
                </a:cubicBezTo>
                <a:close/>
                <a:moveTo>
                  <a:pt x="1184681" y="1339319"/>
                </a:moveTo>
                <a:cubicBezTo>
                  <a:pt x="1184205" y="1339319"/>
                  <a:pt x="1183746" y="1339319"/>
                  <a:pt x="1183270" y="1339353"/>
                </a:cubicBezTo>
                <a:cubicBezTo>
                  <a:pt x="1183254" y="1339353"/>
                  <a:pt x="1183254" y="1339914"/>
                  <a:pt x="1183270" y="1339914"/>
                </a:cubicBezTo>
                <a:cubicBezTo>
                  <a:pt x="1183729" y="1339948"/>
                  <a:pt x="1184205" y="1339948"/>
                  <a:pt x="1184681" y="1339948"/>
                </a:cubicBezTo>
                <a:cubicBezTo>
                  <a:pt x="1184681" y="1339744"/>
                  <a:pt x="1184681" y="1339540"/>
                  <a:pt x="1184681" y="1339319"/>
                </a:cubicBezTo>
                <a:close/>
                <a:moveTo>
                  <a:pt x="1201112" y="1343941"/>
                </a:moveTo>
                <a:cubicBezTo>
                  <a:pt x="1200841" y="1343584"/>
                  <a:pt x="1200603" y="1343210"/>
                  <a:pt x="1200297" y="1342921"/>
                </a:cubicBezTo>
                <a:cubicBezTo>
                  <a:pt x="1200246" y="1342870"/>
                  <a:pt x="1199889" y="1343108"/>
                  <a:pt x="1199668" y="1343210"/>
                </a:cubicBezTo>
                <a:cubicBezTo>
                  <a:pt x="1199940" y="1343567"/>
                  <a:pt x="1200195" y="1343941"/>
                  <a:pt x="1200517" y="1344247"/>
                </a:cubicBezTo>
                <a:cubicBezTo>
                  <a:pt x="1200551" y="1344298"/>
                  <a:pt x="1200891" y="1344043"/>
                  <a:pt x="1201112" y="1343941"/>
                </a:cubicBezTo>
                <a:close/>
                <a:moveTo>
                  <a:pt x="517715" y="320713"/>
                </a:moveTo>
                <a:cubicBezTo>
                  <a:pt x="518054" y="320509"/>
                  <a:pt x="518394" y="320323"/>
                  <a:pt x="518734" y="320119"/>
                </a:cubicBezTo>
                <a:cubicBezTo>
                  <a:pt x="518531" y="319983"/>
                  <a:pt x="518292" y="319711"/>
                  <a:pt x="518156" y="319762"/>
                </a:cubicBezTo>
                <a:cubicBezTo>
                  <a:pt x="517783" y="319881"/>
                  <a:pt x="517459" y="320136"/>
                  <a:pt x="517120" y="320323"/>
                </a:cubicBezTo>
                <a:cubicBezTo>
                  <a:pt x="517324" y="320441"/>
                  <a:pt x="517511" y="320577"/>
                  <a:pt x="517715" y="320713"/>
                </a:cubicBezTo>
                <a:close/>
                <a:moveTo>
                  <a:pt x="1516422" y="1370313"/>
                </a:moveTo>
                <a:cubicBezTo>
                  <a:pt x="1516609" y="1369939"/>
                  <a:pt x="1516779" y="1369565"/>
                  <a:pt x="1516965" y="1369192"/>
                </a:cubicBezTo>
                <a:cubicBezTo>
                  <a:pt x="1516762" y="1369123"/>
                  <a:pt x="1516405" y="1368937"/>
                  <a:pt x="1516371" y="1368988"/>
                </a:cubicBezTo>
                <a:cubicBezTo>
                  <a:pt x="1516133" y="1369327"/>
                  <a:pt x="1515963" y="1369718"/>
                  <a:pt x="1515777" y="1370075"/>
                </a:cubicBezTo>
                <a:cubicBezTo>
                  <a:pt x="1515997" y="1370160"/>
                  <a:pt x="1516201" y="1370228"/>
                  <a:pt x="1516422" y="1370313"/>
                </a:cubicBezTo>
                <a:close/>
                <a:moveTo>
                  <a:pt x="1688045" y="1370092"/>
                </a:moveTo>
                <a:cubicBezTo>
                  <a:pt x="1688062" y="1369871"/>
                  <a:pt x="1688130" y="1369463"/>
                  <a:pt x="1688079" y="1369446"/>
                </a:cubicBezTo>
                <a:cubicBezTo>
                  <a:pt x="1687705" y="1369327"/>
                  <a:pt x="1687314" y="1369276"/>
                  <a:pt x="1686923" y="1369209"/>
                </a:cubicBezTo>
                <a:cubicBezTo>
                  <a:pt x="1686906" y="1369429"/>
                  <a:pt x="1686822" y="1369854"/>
                  <a:pt x="1686872" y="1369871"/>
                </a:cubicBezTo>
                <a:cubicBezTo>
                  <a:pt x="1687246" y="1369990"/>
                  <a:pt x="1687637" y="1370024"/>
                  <a:pt x="1688045" y="1370092"/>
                </a:cubicBezTo>
                <a:close/>
                <a:moveTo>
                  <a:pt x="1746940" y="1370228"/>
                </a:moveTo>
                <a:cubicBezTo>
                  <a:pt x="1746855" y="1369990"/>
                  <a:pt x="1746754" y="1369752"/>
                  <a:pt x="1746668" y="1369514"/>
                </a:cubicBezTo>
                <a:cubicBezTo>
                  <a:pt x="1746362" y="1369752"/>
                  <a:pt x="1746005" y="1369956"/>
                  <a:pt x="1745768" y="1370245"/>
                </a:cubicBezTo>
                <a:cubicBezTo>
                  <a:pt x="1745682" y="1370347"/>
                  <a:pt x="1745921" y="1370704"/>
                  <a:pt x="1746023" y="1370942"/>
                </a:cubicBezTo>
                <a:cubicBezTo>
                  <a:pt x="1746329" y="1370704"/>
                  <a:pt x="1746634" y="1370466"/>
                  <a:pt x="1746940" y="1370228"/>
                </a:cubicBezTo>
                <a:close/>
                <a:moveTo>
                  <a:pt x="1817645" y="1371791"/>
                </a:moveTo>
                <a:cubicBezTo>
                  <a:pt x="1817713" y="1371553"/>
                  <a:pt x="1817798" y="1371316"/>
                  <a:pt x="1817883" y="1371078"/>
                </a:cubicBezTo>
                <a:cubicBezTo>
                  <a:pt x="1817475" y="1371044"/>
                  <a:pt x="1817068" y="1370959"/>
                  <a:pt x="1816659" y="1370993"/>
                </a:cubicBezTo>
                <a:cubicBezTo>
                  <a:pt x="1816541" y="1371010"/>
                  <a:pt x="1816489" y="1371434"/>
                  <a:pt x="1816405" y="1371655"/>
                </a:cubicBezTo>
                <a:cubicBezTo>
                  <a:pt x="1816813" y="1371706"/>
                  <a:pt x="1817238" y="1371740"/>
                  <a:pt x="1817645" y="1371791"/>
                </a:cubicBezTo>
                <a:close/>
                <a:moveTo>
                  <a:pt x="233433" y="768665"/>
                </a:moveTo>
                <a:cubicBezTo>
                  <a:pt x="233093" y="768920"/>
                  <a:pt x="232737" y="769158"/>
                  <a:pt x="232430" y="769447"/>
                </a:cubicBezTo>
                <a:cubicBezTo>
                  <a:pt x="232379" y="769498"/>
                  <a:pt x="232617" y="769838"/>
                  <a:pt x="232719" y="770042"/>
                </a:cubicBezTo>
                <a:cubicBezTo>
                  <a:pt x="233059" y="769770"/>
                  <a:pt x="233433" y="769532"/>
                  <a:pt x="233739" y="769226"/>
                </a:cubicBezTo>
                <a:cubicBezTo>
                  <a:pt x="233789" y="769192"/>
                  <a:pt x="233552" y="768869"/>
                  <a:pt x="233433" y="768665"/>
                </a:cubicBezTo>
                <a:close/>
                <a:moveTo>
                  <a:pt x="2114145" y="821953"/>
                </a:moveTo>
                <a:cubicBezTo>
                  <a:pt x="2113923" y="821953"/>
                  <a:pt x="2113686" y="821953"/>
                  <a:pt x="2113465" y="821953"/>
                </a:cubicBezTo>
                <a:cubicBezTo>
                  <a:pt x="2113533" y="822361"/>
                  <a:pt x="2113567" y="822786"/>
                  <a:pt x="2113686" y="823177"/>
                </a:cubicBezTo>
                <a:cubicBezTo>
                  <a:pt x="2113703" y="823228"/>
                  <a:pt x="2114127" y="823160"/>
                  <a:pt x="2114348" y="823160"/>
                </a:cubicBezTo>
                <a:cubicBezTo>
                  <a:pt x="2114280" y="822752"/>
                  <a:pt x="2114213" y="822344"/>
                  <a:pt x="2114145" y="821953"/>
                </a:cubicBezTo>
                <a:close/>
                <a:moveTo>
                  <a:pt x="1627144" y="121971"/>
                </a:moveTo>
                <a:cubicBezTo>
                  <a:pt x="1627484" y="121767"/>
                  <a:pt x="1627840" y="121580"/>
                  <a:pt x="1628181" y="121376"/>
                </a:cubicBezTo>
                <a:cubicBezTo>
                  <a:pt x="1627977" y="121240"/>
                  <a:pt x="1627739" y="120968"/>
                  <a:pt x="1627586" y="121019"/>
                </a:cubicBezTo>
                <a:cubicBezTo>
                  <a:pt x="1627212" y="121138"/>
                  <a:pt x="1626890" y="121393"/>
                  <a:pt x="1626549" y="121580"/>
                </a:cubicBezTo>
                <a:cubicBezTo>
                  <a:pt x="1626754" y="121716"/>
                  <a:pt x="1626958" y="121835"/>
                  <a:pt x="1627144" y="121971"/>
                </a:cubicBezTo>
                <a:close/>
                <a:moveTo>
                  <a:pt x="1420483" y="1382785"/>
                </a:moveTo>
                <a:cubicBezTo>
                  <a:pt x="1420483" y="1382327"/>
                  <a:pt x="1420483" y="1381851"/>
                  <a:pt x="1420467" y="1381392"/>
                </a:cubicBezTo>
                <a:cubicBezTo>
                  <a:pt x="1420467" y="1381375"/>
                  <a:pt x="1419906" y="1381375"/>
                  <a:pt x="1419906" y="1381392"/>
                </a:cubicBezTo>
                <a:cubicBezTo>
                  <a:pt x="1419872" y="1381851"/>
                  <a:pt x="1419872" y="1382327"/>
                  <a:pt x="1419854" y="1382785"/>
                </a:cubicBezTo>
                <a:cubicBezTo>
                  <a:pt x="1420059" y="1382785"/>
                  <a:pt x="1420263" y="1382785"/>
                  <a:pt x="1420483" y="1382785"/>
                </a:cubicBezTo>
                <a:close/>
                <a:moveTo>
                  <a:pt x="1632191" y="1380321"/>
                </a:moveTo>
                <a:cubicBezTo>
                  <a:pt x="1631953" y="1380338"/>
                  <a:pt x="1631715" y="1380355"/>
                  <a:pt x="1631477" y="1380372"/>
                </a:cubicBezTo>
                <a:cubicBezTo>
                  <a:pt x="1631545" y="1380780"/>
                  <a:pt x="1631579" y="1381222"/>
                  <a:pt x="1631698" y="1381613"/>
                </a:cubicBezTo>
                <a:cubicBezTo>
                  <a:pt x="1631715" y="1381664"/>
                  <a:pt x="1632140" y="1381613"/>
                  <a:pt x="1632378" y="1381596"/>
                </a:cubicBezTo>
                <a:cubicBezTo>
                  <a:pt x="1632310" y="1381154"/>
                  <a:pt x="1632242" y="1380729"/>
                  <a:pt x="1632191" y="1380321"/>
                </a:cubicBezTo>
                <a:close/>
                <a:moveTo>
                  <a:pt x="1195097" y="1382140"/>
                </a:moveTo>
                <a:cubicBezTo>
                  <a:pt x="1194944" y="1381987"/>
                  <a:pt x="1194757" y="1381664"/>
                  <a:pt x="1194621" y="1381681"/>
                </a:cubicBezTo>
                <a:cubicBezTo>
                  <a:pt x="1194179" y="1381715"/>
                  <a:pt x="1193754" y="1381868"/>
                  <a:pt x="1193313" y="1381987"/>
                </a:cubicBezTo>
                <a:cubicBezTo>
                  <a:pt x="1193466" y="1382157"/>
                  <a:pt x="1193653" y="1382462"/>
                  <a:pt x="1193788" y="1382445"/>
                </a:cubicBezTo>
                <a:cubicBezTo>
                  <a:pt x="1194231" y="1382411"/>
                  <a:pt x="1194655" y="1382242"/>
                  <a:pt x="1195097" y="1382140"/>
                </a:cubicBezTo>
                <a:close/>
                <a:moveTo>
                  <a:pt x="818156" y="140951"/>
                </a:moveTo>
                <a:cubicBezTo>
                  <a:pt x="818156" y="140713"/>
                  <a:pt x="818156" y="140476"/>
                  <a:pt x="818156" y="140255"/>
                </a:cubicBezTo>
                <a:cubicBezTo>
                  <a:pt x="817731" y="140306"/>
                  <a:pt x="817306" y="140357"/>
                  <a:pt x="816899" y="140459"/>
                </a:cubicBezTo>
                <a:cubicBezTo>
                  <a:pt x="816848" y="140476"/>
                  <a:pt x="816933" y="140900"/>
                  <a:pt x="816933" y="141138"/>
                </a:cubicBezTo>
                <a:cubicBezTo>
                  <a:pt x="817358" y="141053"/>
                  <a:pt x="817765" y="141002"/>
                  <a:pt x="818156" y="140951"/>
                </a:cubicBezTo>
                <a:close/>
                <a:moveTo>
                  <a:pt x="537595" y="306661"/>
                </a:moveTo>
                <a:cubicBezTo>
                  <a:pt x="537443" y="306474"/>
                  <a:pt x="537256" y="306134"/>
                  <a:pt x="537120" y="306151"/>
                </a:cubicBezTo>
                <a:cubicBezTo>
                  <a:pt x="536661" y="306202"/>
                  <a:pt x="536202" y="306389"/>
                  <a:pt x="535760" y="306525"/>
                </a:cubicBezTo>
                <a:cubicBezTo>
                  <a:pt x="535930" y="306712"/>
                  <a:pt x="536100" y="307051"/>
                  <a:pt x="536253" y="307034"/>
                </a:cubicBezTo>
                <a:cubicBezTo>
                  <a:pt x="536695" y="306984"/>
                  <a:pt x="537154" y="306797"/>
                  <a:pt x="537595" y="306661"/>
                </a:cubicBezTo>
                <a:close/>
                <a:moveTo>
                  <a:pt x="1239889" y="143058"/>
                </a:moveTo>
                <a:cubicBezTo>
                  <a:pt x="1239702" y="143160"/>
                  <a:pt x="1239498" y="143279"/>
                  <a:pt x="1239311" y="143381"/>
                </a:cubicBezTo>
                <a:cubicBezTo>
                  <a:pt x="1239617" y="143568"/>
                  <a:pt x="1239923" y="143823"/>
                  <a:pt x="1240246" y="143925"/>
                </a:cubicBezTo>
                <a:cubicBezTo>
                  <a:pt x="1240399" y="143976"/>
                  <a:pt x="1240637" y="143738"/>
                  <a:pt x="1240823" y="143619"/>
                </a:cubicBezTo>
                <a:cubicBezTo>
                  <a:pt x="1240517" y="143449"/>
                  <a:pt x="1240195" y="143245"/>
                  <a:pt x="1239889" y="143058"/>
                </a:cubicBezTo>
                <a:close/>
                <a:moveTo>
                  <a:pt x="1325989" y="143534"/>
                </a:moveTo>
                <a:cubicBezTo>
                  <a:pt x="1325785" y="143347"/>
                  <a:pt x="1325598" y="143058"/>
                  <a:pt x="1325445" y="143075"/>
                </a:cubicBezTo>
                <a:cubicBezTo>
                  <a:pt x="1325004" y="143109"/>
                  <a:pt x="1324561" y="143279"/>
                  <a:pt x="1324120" y="143398"/>
                </a:cubicBezTo>
                <a:cubicBezTo>
                  <a:pt x="1324290" y="143568"/>
                  <a:pt x="1324460" y="143891"/>
                  <a:pt x="1324613" y="143874"/>
                </a:cubicBezTo>
                <a:cubicBezTo>
                  <a:pt x="1325054" y="143840"/>
                  <a:pt x="1325479" y="143670"/>
                  <a:pt x="1325989" y="143534"/>
                </a:cubicBezTo>
                <a:close/>
                <a:moveTo>
                  <a:pt x="1200687" y="145692"/>
                </a:moveTo>
                <a:cubicBezTo>
                  <a:pt x="1201044" y="145488"/>
                  <a:pt x="1201384" y="145284"/>
                  <a:pt x="1201741" y="145081"/>
                </a:cubicBezTo>
                <a:cubicBezTo>
                  <a:pt x="1201537" y="144945"/>
                  <a:pt x="1201300" y="144673"/>
                  <a:pt x="1201146" y="144707"/>
                </a:cubicBezTo>
                <a:cubicBezTo>
                  <a:pt x="1200773" y="144826"/>
                  <a:pt x="1200433" y="145081"/>
                  <a:pt x="1200092" y="145301"/>
                </a:cubicBezTo>
                <a:cubicBezTo>
                  <a:pt x="1200297" y="145437"/>
                  <a:pt x="1200501" y="145573"/>
                  <a:pt x="1200687" y="145692"/>
                </a:cubicBezTo>
                <a:close/>
                <a:moveTo>
                  <a:pt x="762659" y="151487"/>
                </a:moveTo>
                <a:cubicBezTo>
                  <a:pt x="762591" y="151266"/>
                  <a:pt x="762523" y="151062"/>
                  <a:pt x="762455" y="150841"/>
                </a:cubicBezTo>
                <a:cubicBezTo>
                  <a:pt x="762098" y="151028"/>
                  <a:pt x="761708" y="151181"/>
                  <a:pt x="761385" y="151419"/>
                </a:cubicBezTo>
                <a:cubicBezTo>
                  <a:pt x="761333" y="151453"/>
                  <a:pt x="761504" y="151809"/>
                  <a:pt x="761572" y="152030"/>
                </a:cubicBezTo>
                <a:cubicBezTo>
                  <a:pt x="761928" y="151843"/>
                  <a:pt x="762285" y="151657"/>
                  <a:pt x="762659" y="151487"/>
                </a:cubicBezTo>
                <a:close/>
                <a:moveTo>
                  <a:pt x="937238" y="159184"/>
                </a:moveTo>
                <a:cubicBezTo>
                  <a:pt x="937510" y="159184"/>
                  <a:pt x="937799" y="159184"/>
                  <a:pt x="938071" y="159184"/>
                </a:cubicBezTo>
                <a:cubicBezTo>
                  <a:pt x="937884" y="158912"/>
                  <a:pt x="937748" y="158572"/>
                  <a:pt x="937494" y="158403"/>
                </a:cubicBezTo>
                <a:cubicBezTo>
                  <a:pt x="937358" y="158317"/>
                  <a:pt x="937017" y="158589"/>
                  <a:pt x="936779" y="158691"/>
                </a:cubicBezTo>
                <a:cubicBezTo>
                  <a:pt x="936933" y="158861"/>
                  <a:pt x="937085" y="159031"/>
                  <a:pt x="937238" y="159184"/>
                </a:cubicBezTo>
                <a:close/>
                <a:moveTo>
                  <a:pt x="1595216" y="159966"/>
                </a:moveTo>
                <a:cubicBezTo>
                  <a:pt x="1595148" y="159762"/>
                  <a:pt x="1595080" y="159558"/>
                  <a:pt x="1594995" y="159337"/>
                </a:cubicBezTo>
                <a:cubicBezTo>
                  <a:pt x="1594638" y="159507"/>
                  <a:pt x="1594264" y="159660"/>
                  <a:pt x="1593924" y="159881"/>
                </a:cubicBezTo>
                <a:cubicBezTo>
                  <a:pt x="1593873" y="159915"/>
                  <a:pt x="1594043" y="160255"/>
                  <a:pt x="1594111" y="160459"/>
                </a:cubicBezTo>
                <a:cubicBezTo>
                  <a:pt x="1594502" y="160306"/>
                  <a:pt x="1594859" y="160136"/>
                  <a:pt x="1595216" y="159966"/>
                </a:cubicBezTo>
                <a:close/>
                <a:moveTo>
                  <a:pt x="1421690" y="1389871"/>
                </a:moveTo>
                <a:cubicBezTo>
                  <a:pt x="1422013" y="1390177"/>
                  <a:pt x="1422353" y="1390466"/>
                  <a:pt x="1422675" y="1390772"/>
                </a:cubicBezTo>
                <a:cubicBezTo>
                  <a:pt x="1422812" y="1390585"/>
                  <a:pt x="1423100" y="1390279"/>
                  <a:pt x="1423066" y="1390228"/>
                </a:cubicBezTo>
                <a:cubicBezTo>
                  <a:pt x="1422777" y="1389888"/>
                  <a:pt x="1422421" y="1389599"/>
                  <a:pt x="1422081" y="1389276"/>
                </a:cubicBezTo>
                <a:cubicBezTo>
                  <a:pt x="1421962" y="1389480"/>
                  <a:pt x="1421826" y="1389667"/>
                  <a:pt x="1421690" y="1389871"/>
                </a:cubicBezTo>
                <a:close/>
                <a:moveTo>
                  <a:pt x="1298988" y="165488"/>
                </a:moveTo>
                <a:cubicBezTo>
                  <a:pt x="1299006" y="165250"/>
                  <a:pt x="1299073" y="164826"/>
                  <a:pt x="1299022" y="164809"/>
                </a:cubicBezTo>
                <a:cubicBezTo>
                  <a:pt x="1298631" y="164690"/>
                  <a:pt x="1298189" y="164639"/>
                  <a:pt x="1297782" y="164571"/>
                </a:cubicBezTo>
                <a:cubicBezTo>
                  <a:pt x="1297764" y="164809"/>
                  <a:pt x="1297680" y="165233"/>
                  <a:pt x="1297731" y="165250"/>
                </a:cubicBezTo>
                <a:cubicBezTo>
                  <a:pt x="1298139" y="165369"/>
                  <a:pt x="1298563" y="165420"/>
                  <a:pt x="1298988" y="165488"/>
                </a:cubicBezTo>
                <a:close/>
                <a:moveTo>
                  <a:pt x="1132735" y="171249"/>
                </a:moveTo>
                <a:cubicBezTo>
                  <a:pt x="1133092" y="171045"/>
                  <a:pt x="1133432" y="170824"/>
                  <a:pt x="1133788" y="170620"/>
                </a:cubicBezTo>
                <a:cubicBezTo>
                  <a:pt x="1133585" y="170484"/>
                  <a:pt x="1133330" y="170212"/>
                  <a:pt x="1133194" y="170263"/>
                </a:cubicBezTo>
                <a:cubicBezTo>
                  <a:pt x="1132820" y="170382"/>
                  <a:pt x="1132481" y="170654"/>
                  <a:pt x="1132141" y="170875"/>
                </a:cubicBezTo>
                <a:cubicBezTo>
                  <a:pt x="1132345" y="170977"/>
                  <a:pt x="1132548" y="171113"/>
                  <a:pt x="1132735" y="171249"/>
                </a:cubicBezTo>
                <a:close/>
                <a:moveTo>
                  <a:pt x="1140671" y="172285"/>
                </a:moveTo>
                <a:cubicBezTo>
                  <a:pt x="1140212" y="172166"/>
                  <a:pt x="1139770" y="172030"/>
                  <a:pt x="1139311" y="171962"/>
                </a:cubicBezTo>
                <a:cubicBezTo>
                  <a:pt x="1139244" y="171945"/>
                  <a:pt x="1139124" y="172319"/>
                  <a:pt x="1139022" y="172506"/>
                </a:cubicBezTo>
                <a:cubicBezTo>
                  <a:pt x="1139481" y="172625"/>
                  <a:pt x="1139923" y="172778"/>
                  <a:pt x="1140399" y="172846"/>
                </a:cubicBezTo>
                <a:cubicBezTo>
                  <a:pt x="1140467" y="172846"/>
                  <a:pt x="1140585" y="172472"/>
                  <a:pt x="1140671" y="172285"/>
                </a:cubicBezTo>
                <a:close/>
                <a:moveTo>
                  <a:pt x="1329847" y="174562"/>
                </a:moveTo>
                <a:cubicBezTo>
                  <a:pt x="1330203" y="174358"/>
                  <a:pt x="1330543" y="174154"/>
                  <a:pt x="1330899" y="173934"/>
                </a:cubicBezTo>
                <a:cubicBezTo>
                  <a:pt x="1330696" y="173798"/>
                  <a:pt x="1330458" y="173509"/>
                  <a:pt x="1330305" y="173560"/>
                </a:cubicBezTo>
                <a:cubicBezTo>
                  <a:pt x="1329931" y="173679"/>
                  <a:pt x="1329592" y="173951"/>
                  <a:pt x="1329234" y="174154"/>
                </a:cubicBezTo>
                <a:cubicBezTo>
                  <a:pt x="1329438" y="174290"/>
                  <a:pt x="1329642" y="174426"/>
                  <a:pt x="1329847" y="174562"/>
                </a:cubicBezTo>
                <a:close/>
                <a:moveTo>
                  <a:pt x="877221" y="175956"/>
                </a:moveTo>
                <a:cubicBezTo>
                  <a:pt x="877137" y="175769"/>
                  <a:pt x="877035" y="175412"/>
                  <a:pt x="876983" y="175429"/>
                </a:cubicBezTo>
                <a:cubicBezTo>
                  <a:pt x="876542" y="175480"/>
                  <a:pt x="876100" y="175599"/>
                  <a:pt x="875658" y="175684"/>
                </a:cubicBezTo>
                <a:cubicBezTo>
                  <a:pt x="875743" y="175871"/>
                  <a:pt x="875845" y="176210"/>
                  <a:pt x="875913" y="176210"/>
                </a:cubicBezTo>
                <a:cubicBezTo>
                  <a:pt x="876338" y="176159"/>
                  <a:pt x="876779" y="176041"/>
                  <a:pt x="877221" y="175956"/>
                </a:cubicBezTo>
                <a:close/>
                <a:moveTo>
                  <a:pt x="1080093" y="177910"/>
                </a:moveTo>
                <a:cubicBezTo>
                  <a:pt x="1080416" y="177740"/>
                  <a:pt x="1080755" y="177553"/>
                  <a:pt x="1081079" y="177383"/>
                </a:cubicBezTo>
                <a:cubicBezTo>
                  <a:pt x="1080891" y="177264"/>
                  <a:pt x="1080654" y="177026"/>
                  <a:pt x="1080518" y="177060"/>
                </a:cubicBezTo>
                <a:cubicBezTo>
                  <a:pt x="1080161" y="177162"/>
                  <a:pt x="1079855" y="177383"/>
                  <a:pt x="1079515" y="177570"/>
                </a:cubicBezTo>
                <a:cubicBezTo>
                  <a:pt x="1079719" y="177672"/>
                  <a:pt x="1079906" y="177791"/>
                  <a:pt x="1080093" y="177910"/>
                </a:cubicBezTo>
                <a:close/>
                <a:moveTo>
                  <a:pt x="126653" y="848529"/>
                </a:moveTo>
                <a:cubicBezTo>
                  <a:pt x="126449" y="848597"/>
                  <a:pt x="126228" y="848682"/>
                  <a:pt x="126024" y="848750"/>
                </a:cubicBezTo>
                <a:cubicBezTo>
                  <a:pt x="126194" y="849107"/>
                  <a:pt x="126364" y="849498"/>
                  <a:pt x="126585" y="849821"/>
                </a:cubicBezTo>
                <a:cubicBezTo>
                  <a:pt x="126619" y="849872"/>
                  <a:pt x="126976" y="849702"/>
                  <a:pt x="127180" y="849634"/>
                </a:cubicBezTo>
                <a:cubicBezTo>
                  <a:pt x="126992" y="849260"/>
                  <a:pt x="126823" y="848886"/>
                  <a:pt x="126653" y="848529"/>
                </a:cubicBezTo>
                <a:close/>
                <a:moveTo>
                  <a:pt x="980909" y="182447"/>
                </a:moveTo>
                <a:cubicBezTo>
                  <a:pt x="980466" y="182345"/>
                  <a:pt x="980008" y="182192"/>
                  <a:pt x="979566" y="182141"/>
                </a:cubicBezTo>
                <a:cubicBezTo>
                  <a:pt x="979498" y="182124"/>
                  <a:pt x="979380" y="182481"/>
                  <a:pt x="979278" y="182668"/>
                </a:cubicBezTo>
                <a:cubicBezTo>
                  <a:pt x="979719" y="182769"/>
                  <a:pt x="980161" y="182906"/>
                  <a:pt x="980620" y="182973"/>
                </a:cubicBezTo>
                <a:cubicBezTo>
                  <a:pt x="980688" y="182990"/>
                  <a:pt x="980807" y="182634"/>
                  <a:pt x="980909" y="182447"/>
                </a:cubicBezTo>
                <a:close/>
                <a:moveTo>
                  <a:pt x="688675" y="186491"/>
                </a:moveTo>
                <a:cubicBezTo>
                  <a:pt x="688436" y="186491"/>
                  <a:pt x="688198" y="186491"/>
                  <a:pt x="687961" y="186491"/>
                </a:cubicBezTo>
                <a:cubicBezTo>
                  <a:pt x="688029" y="186916"/>
                  <a:pt x="688063" y="187358"/>
                  <a:pt x="688182" y="187765"/>
                </a:cubicBezTo>
                <a:cubicBezTo>
                  <a:pt x="688198" y="187816"/>
                  <a:pt x="688641" y="187748"/>
                  <a:pt x="688879" y="187731"/>
                </a:cubicBezTo>
                <a:cubicBezTo>
                  <a:pt x="688811" y="187306"/>
                  <a:pt x="688743" y="186882"/>
                  <a:pt x="688675" y="186491"/>
                </a:cubicBezTo>
                <a:close/>
                <a:moveTo>
                  <a:pt x="905752" y="191504"/>
                </a:moveTo>
                <a:cubicBezTo>
                  <a:pt x="906074" y="191792"/>
                  <a:pt x="906415" y="192098"/>
                  <a:pt x="906737" y="192387"/>
                </a:cubicBezTo>
                <a:cubicBezTo>
                  <a:pt x="906873" y="192200"/>
                  <a:pt x="907145" y="191877"/>
                  <a:pt x="907111" y="191844"/>
                </a:cubicBezTo>
                <a:cubicBezTo>
                  <a:pt x="906839" y="191521"/>
                  <a:pt x="906499" y="191249"/>
                  <a:pt x="906176" y="190977"/>
                </a:cubicBezTo>
                <a:cubicBezTo>
                  <a:pt x="906024" y="191147"/>
                  <a:pt x="905888" y="191334"/>
                  <a:pt x="905752" y="191504"/>
                </a:cubicBezTo>
                <a:close/>
                <a:moveTo>
                  <a:pt x="909982" y="197621"/>
                </a:moveTo>
                <a:cubicBezTo>
                  <a:pt x="909694" y="197281"/>
                  <a:pt x="909439" y="196924"/>
                  <a:pt x="909116" y="196635"/>
                </a:cubicBezTo>
                <a:cubicBezTo>
                  <a:pt x="909082" y="196601"/>
                  <a:pt x="908759" y="196856"/>
                  <a:pt x="908573" y="196975"/>
                </a:cubicBezTo>
                <a:cubicBezTo>
                  <a:pt x="908844" y="197298"/>
                  <a:pt x="909099" y="197655"/>
                  <a:pt x="909405" y="197944"/>
                </a:cubicBezTo>
                <a:cubicBezTo>
                  <a:pt x="909456" y="197995"/>
                  <a:pt x="909779" y="197740"/>
                  <a:pt x="909982" y="197621"/>
                </a:cubicBezTo>
                <a:close/>
                <a:moveTo>
                  <a:pt x="1353007" y="197740"/>
                </a:moveTo>
                <a:cubicBezTo>
                  <a:pt x="1352565" y="197621"/>
                  <a:pt x="1352123" y="197485"/>
                  <a:pt x="1351664" y="197417"/>
                </a:cubicBezTo>
                <a:cubicBezTo>
                  <a:pt x="1351596" y="197400"/>
                  <a:pt x="1351478" y="197757"/>
                  <a:pt x="1351376" y="197927"/>
                </a:cubicBezTo>
                <a:cubicBezTo>
                  <a:pt x="1351817" y="198046"/>
                  <a:pt x="1352259" y="198182"/>
                  <a:pt x="1352718" y="198249"/>
                </a:cubicBezTo>
                <a:cubicBezTo>
                  <a:pt x="1352803" y="198283"/>
                  <a:pt x="1352922" y="197927"/>
                  <a:pt x="1353007" y="197740"/>
                </a:cubicBezTo>
                <a:close/>
                <a:moveTo>
                  <a:pt x="102711" y="873338"/>
                </a:moveTo>
                <a:cubicBezTo>
                  <a:pt x="102796" y="873117"/>
                  <a:pt x="102898" y="872896"/>
                  <a:pt x="102982" y="872675"/>
                </a:cubicBezTo>
                <a:cubicBezTo>
                  <a:pt x="102592" y="872641"/>
                  <a:pt x="102184" y="872556"/>
                  <a:pt x="101794" y="872607"/>
                </a:cubicBezTo>
                <a:cubicBezTo>
                  <a:pt x="101691" y="872624"/>
                  <a:pt x="101640" y="873032"/>
                  <a:pt x="101572" y="873253"/>
                </a:cubicBezTo>
                <a:cubicBezTo>
                  <a:pt x="101946" y="873287"/>
                  <a:pt x="102320" y="873321"/>
                  <a:pt x="102711" y="873338"/>
                </a:cubicBezTo>
                <a:close/>
                <a:moveTo>
                  <a:pt x="2103881" y="879302"/>
                </a:moveTo>
                <a:cubicBezTo>
                  <a:pt x="2103796" y="879115"/>
                  <a:pt x="2103711" y="878776"/>
                  <a:pt x="2103643" y="878793"/>
                </a:cubicBezTo>
                <a:cubicBezTo>
                  <a:pt x="2103201" y="878844"/>
                  <a:pt x="2102760" y="878946"/>
                  <a:pt x="2102335" y="879047"/>
                </a:cubicBezTo>
                <a:cubicBezTo>
                  <a:pt x="2102419" y="879234"/>
                  <a:pt x="2102522" y="879574"/>
                  <a:pt x="2102573" y="879557"/>
                </a:cubicBezTo>
                <a:cubicBezTo>
                  <a:pt x="2102998" y="879506"/>
                  <a:pt x="2103439" y="879404"/>
                  <a:pt x="2103881" y="879302"/>
                </a:cubicBezTo>
                <a:close/>
                <a:moveTo>
                  <a:pt x="537613" y="282871"/>
                </a:moveTo>
                <a:cubicBezTo>
                  <a:pt x="537443" y="282684"/>
                  <a:pt x="537273" y="282345"/>
                  <a:pt x="537120" y="282362"/>
                </a:cubicBezTo>
                <a:cubicBezTo>
                  <a:pt x="536661" y="282413"/>
                  <a:pt x="536219" y="282599"/>
                  <a:pt x="535760" y="282719"/>
                </a:cubicBezTo>
                <a:cubicBezTo>
                  <a:pt x="535930" y="282905"/>
                  <a:pt x="536100" y="283245"/>
                  <a:pt x="536253" y="283228"/>
                </a:cubicBezTo>
                <a:cubicBezTo>
                  <a:pt x="536712" y="283194"/>
                  <a:pt x="537154" y="283007"/>
                  <a:pt x="537613" y="282871"/>
                </a:cubicBezTo>
                <a:close/>
                <a:moveTo>
                  <a:pt x="2060720" y="907119"/>
                </a:moveTo>
                <a:cubicBezTo>
                  <a:pt x="2060551" y="907272"/>
                  <a:pt x="2060211" y="907459"/>
                  <a:pt x="2060228" y="907595"/>
                </a:cubicBezTo>
                <a:cubicBezTo>
                  <a:pt x="2060279" y="908053"/>
                  <a:pt x="2060449" y="908495"/>
                  <a:pt x="2060585" y="908954"/>
                </a:cubicBezTo>
                <a:cubicBezTo>
                  <a:pt x="2060754" y="908784"/>
                  <a:pt x="2061112" y="908614"/>
                  <a:pt x="2061094" y="908461"/>
                </a:cubicBezTo>
                <a:cubicBezTo>
                  <a:pt x="2061026" y="908002"/>
                  <a:pt x="2060856" y="907561"/>
                  <a:pt x="2060720" y="907119"/>
                </a:cubicBezTo>
                <a:close/>
                <a:moveTo>
                  <a:pt x="251495" y="910313"/>
                </a:moveTo>
                <a:cubicBezTo>
                  <a:pt x="251699" y="910161"/>
                  <a:pt x="251904" y="910007"/>
                  <a:pt x="252108" y="909855"/>
                </a:cubicBezTo>
                <a:cubicBezTo>
                  <a:pt x="251683" y="909668"/>
                  <a:pt x="251275" y="909413"/>
                  <a:pt x="250833" y="909294"/>
                </a:cubicBezTo>
                <a:cubicBezTo>
                  <a:pt x="250680" y="909260"/>
                  <a:pt x="250442" y="909566"/>
                  <a:pt x="250238" y="909719"/>
                </a:cubicBezTo>
                <a:cubicBezTo>
                  <a:pt x="250663" y="909923"/>
                  <a:pt x="251088" y="910126"/>
                  <a:pt x="251495" y="910313"/>
                </a:cubicBezTo>
                <a:close/>
                <a:moveTo>
                  <a:pt x="143747" y="918708"/>
                </a:moveTo>
                <a:cubicBezTo>
                  <a:pt x="143459" y="919030"/>
                  <a:pt x="143169" y="919353"/>
                  <a:pt x="142880" y="919676"/>
                </a:cubicBezTo>
                <a:cubicBezTo>
                  <a:pt x="143068" y="919812"/>
                  <a:pt x="143373" y="920084"/>
                  <a:pt x="143407" y="920050"/>
                </a:cubicBezTo>
                <a:cubicBezTo>
                  <a:pt x="143713" y="919778"/>
                  <a:pt x="143985" y="919438"/>
                  <a:pt x="144257" y="919116"/>
                </a:cubicBezTo>
                <a:cubicBezTo>
                  <a:pt x="144087" y="918979"/>
                  <a:pt x="143918" y="918844"/>
                  <a:pt x="143747" y="918708"/>
                </a:cubicBezTo>
                <a:close/>
                <a:moveTo>
                  <a:pt x="369133" y="926473"/>
                </a:moveTo>
                <a:cubicBezTo>
                  <a:pt x="368675" y="926473"/>
                  <a:pt x="368216" y="926473"/>
                  <a:pt x="367758" y="926507"/>
                </a:cubicBezTo>
                <a:cubicBezTo>
                  <a:pt x="367740" y="926507"/>
                  <a:pt x="367758" y="926881"/>
                  <a:pt x="367758" y="927085"/>
                </a:cubicBezTo>
                <a:cubicBezTo>
                  <a:pt x="368216" y="927085"/>
                  <a:pt x="368675" y="927085"/>
                  <a:pt x="369133" y="927051"/>
                </a:cubicBezTo>
                <a:cubicBezTo>
                  <a:pt x="369133" y="927051"/>
                  <a:pt x="369117" y="926677"/>
                  <a:pt x="369133" y="926473"/>
                </a:cubicBezTo>
                <a:close/>
                <a:moveTo>
                  <a:pt x="2114604" y="279898"/>
                </a:moveTo>
                <a:cubicBezTo>
                  <a:pt x="2114484" y="279711"/>
                  <a:pt x="2114366" y="279524"/>
                  <a:pt x="2114229" y="279337"/>
                </a:cubicBezTo>
                <a:cubicBezTo>
                  <a:pt x="2113907" y="279609"/>
                  <a:pt x="2113550" y="279847"/>
                  <a:pt x="2113261" y="280153"/>
                </a:cubicBezTo>
                <a:cubicBezTo>
                  <a:pt x="2113210" y="280204"/>
                  <a:pt x="2113465" y="280526"/>
                  <a:pt x="2113584" y="280713"/>
                </a:cubicBezTo>
                <a:cubicBezTo>
                  <a:pt x="2113941" y="280441"/>
                  <a:pt x="2114280" y="280170"/>
                  <a:pt x="2114604" y="279898"/>
                </a:cubicBezTo>
                <a:close/>
                <a:moveTo>
                  <a:pt x="1009812" y="1419370"/>
                </a:moveTo>
                <a:cubicBezTo>
                  <a:pt x="1009371" y="1419251"/>
                  <a:pt x="1008912" y="1419115"/>
                  <a:pt x="1008453" y="1419064"/>
                </a:cubicBezTo>
                <a:cubicBezTo>
                  <a:pt x="1008385" y="1419047"/>
                  <a:pt x="1008267" y="1419404"/>
                  <a:pt x="1008164" y="1419591"/>
                </a:cubicBezTo>
                <a:cubicBezTo>
                  <a:pt x="1008606" y="1419710"/>
                  <a:pt x="1009065" y="1419846"/>
                  <a:pt x="1009507" y="1419897"/>
                </a:cubicBezTo>
                <a:cubicBezTo>
                  <a:pt x="1009592" y="1419914"/>
                  <a:pt x="1009711" y="1419557"/>
                  <a:pt x="1009812" y="1419370"/>
                </a:cubicBezTo>
                <a:close/>
                <a:moveTo>
                  <a:pt x="277171" y="599931"/>
                </a:moveTo>
                <a:cubicBezTo>
                  <a:pt x="277239" y="600135"/>
                  <a:pt x="277290" y="600339"/>
                  <a:pt x="277358" y="600560"/>
                </a:cubicBezTo>
                <a:cubicBezTo>
                  <a:pt x="277732" y="600390"/>
                  <a:pt x="278106" y="600254"/>
                  <a:pt x="278446" y="600033"/>
                </a:cubicBezTo>
                <a:cubicBezTo>
                  <a:pt x="278496" y="599999"/>
                  <a:pt x="278344" y="599626"/>
                  <a:pt x="278276" y="599405"/>
                </a:cubicBezTo>
                <a:cubicBezTo>
                  <a:pt x="277901" y="599592"/>
                  <a:pt x="277528" y="599761"/>
                  <a:pt x="277171" y="599931"/>
                </a:cubicBezTo>
                <a:close/>
                <a:moveTo>
                  <a:pt x="1745156" y="1426133"/>
                </a:moveTo>
                <a:cubicBezTo>
                  <a:pt x="1745037" y="1425929"/>
                  <a:pt x="1744918" y="1425742"/>
                  <a:pt x="1744782" y="1425538"/>
                </a:cubicBezTo>
                <a:cubicBezTo>
                  <a:pt x="1744578" y="1425861"/>
                  <a:pt x="1744306" y="1426150"/>
                  <a:pt x="1744187" y="1426507"/>
                </a:cubicBezTo>
                <a:cubicBezTo>
                  <a:pt x="1744137" y="1426643"/>
                  <a:pt x="1744408" y="1426897"/>
                  <a:pt x="1744528" y="1427084"/>
                </a:cubicBezTo>
                <a:cubicBezTo>
                  <a:pt x="1744748" y="1426762"/>
                  <a:pt x="1744952" y="1426456"/>
                  <a:pt x="1745156" y="1426133"/>
                </a:cubicBezTo>
                <a:close/>
                <a:moveTo>
                  <a:pt x="249015" y="765267"/>
                </a:moveTo>
                <a:cubicBezTo>
                  <a:pt x="248794" y="765335"/>
                  <a:pt x="248590" y="765403"/>
                  <a:pt x="248369" y="765488"/>
                </a:cubicBezTo>
                <a:cubicBezTo>
                  <a:pt x="248556" y="765862"/>
                  <a:pt x="248709" y="766235"/>
                  <a:pt x="248930" y="766575"/>
                </a:cubicBezTo>
                <a:cubicBezTo>
                  <a:pt x="248964" y="766626"/>
                  <a:pt x="249321" y="766456"/>
                  <a:pt x="249541" y="766388"/>
                </a:cubicBezTo>
                <a:cubicBezTo>
                  <a:pt x="249371" y="766014"/>
                  <a:pt x="249185" y="765641"/>
                  <a:pt x="249015" y="765267"/>
                </a:cubicBezTo>
                <a:close/>
                <a:moveTo>
                  <a:pt x="252464" y="1022344"/>
                </a:moveTo>
                <a:cubicBezTo>
                  <a:pt x="252345" y="1022157"/>
                  <a:pt x="252226" y="1021970"/>
                  <a:pt x="252108" y="1021783"/>
                </a:cubicBezTo>
                <a:cubicBezTo>
                  <a:pt x="251785" y="1022055"/>
                  <a:pt x="251428" y="1022310"/>
                  <a:pt x="251139" y="1022616"/>
                </a:cubicBezTo>
                <a:cubicBezTo>
                  <a:pt x="251088" y="1022667"/>
                  <a:pt x="251343" y="1022990"/>
                  <a:pt x="251445" y="1023177"/>
                </a:cubicBezTo>
                <a:cubicBezTo>
                  <a:pt x="251801" y="1022888"/>
                  <a:pt x="252124" y="1022616"/>
                  <a:pt x="252464" y="1022344"/>
                </a:cubicBezTo>
                <a:close/>
                <a:moveTo>
                  <a:pt x="2101060" y="564655"/>
                </a:moveTo>
                <a:cubicBezTo>
                  <a:pt x="2100772" y="564315"/>
                  <a:pt x="2100500" y="563942"/>
                  <a:pt x="2100177" y="563653"/>
                </a:cubicBezTo>
                <a:cubicBezTo>
                  <a:pt x="2100126" y="563619"/>
                  <a:pt x="2099803" y="563874"/>
                  <a:pt x="2099599" y="564010"/>
                </a:cubicBezTo>
                <a:cubicBezTo>
                  <a:pt x="2099888" y="564349"/>
                  <a:pt x="2100143" y="564706"/>
                  <a:pt x="2100466" y="565012"/>
                </a:cubicBezTo>
                <a:cubicBezTo>
                  <a:pt x="2100517" y="565029"/>
                  <a:pt x="2100856" y="564774"/>
                  <a:pt x="2101060" y="564655"/>
                </a:cubicBezTo>
                <a:close/>
                <a:moveTo>
                  <a:pt x="272872" y="551724"/>
                </a:moveTo>
                <a:cubicBezTo>
                  <a:pt x="272566" y="552047"/>
                  <a:pt x="272277" y="552387"/>
                  <a:pt x="271972" y="552710"/>
                </a:cubicBezTo>
                <a:cubicBezTo>
                  <a:pt x="272158" y="552846"/>
                  <a:pt x="272481" y="553118"/>
                  <a:pt x="272515" y="553084"/>
                </a:cubicBezTo>
                <a:cubicBezTo>
                  <a:pt x="272838" y="552812"/>
                  <a:pt x="273110" y="552472"/>
                  <a:pt x="273399" y="552149"/>
                </a:cubicBezTo>
                <a:cubicBezTo>
                  <a:pt x="273229" y="551996"/>
                  <a:pt x="273059" y="551860"/>
                  <a:pt x="272872" y="551724"/>
                </a:cubicBezTo>
                <a:close/>
                <a:moveTo>
                  <a:pt x="1209438" y="1102820"/>
                </a:moveTo>
                <a:cubicBezTo>
                  <a:pt x="1209472" y="1102599"/>
                  <a:pt x="1209540" y="1102174"/>
                  <a:pt x="1209506" y="1102174"/>
                </a:cubicBezTo>
                <a:cubicBezTo>
                  <a:pt x="1209115" y="1102055"/>
                  <a:pt x="1208708" y="1102004"/>
                  <a:pt x="1208300" y="1101919"/>
                </a:cubicBezTo>
                <a:cubicBezTo>
                  <a:pt x="1208283" y="1102140"/>
                  <a:pt x="1208198" y="1102531"/>
                  <a:pt x="1208266" y="1102548"/>
                </a:cubicBezTo>
                <a:cubicBezTo>
                  <a:pt x="1208640" y="1102684"/>
                  <a:pt x="1209047" y="1102735"/>
                  <a:pt x="1209438" y="1102820"/>
                </a:cubicBezTo>
                <a:close/>
                <a:moveTo>
                  <a:pt x="247910" y="508241"/>
                </a:moveTo>
                <a:cubicBezTo>
                  <a:pt x="247842" y="508020"/>
                  <a:pt x="247774" y="507816"/>
                  <a:pt x="247689" y="507595"/>
                </a:cubicBezTo>
                <a:cubicBezTo>
                  <a:pt x="247315" y="507782"/>
                  <a:pt x="246924" y="507935"/>
                  <a:pt x="246585" y="508173"/>
                </a:cubicBezTo>
                <a:cubicBezTo>
                  <a:pt x="246534" y="508207"/>
                  <a:pt x="246704" y="508580"/>
                  <a:pt x="246772" y="508784"/>
                </a:cubicBezTo>
                <a:cubicBezTo>
                  <a:pt x="247163" y="508615"/>
                  <a:pt x="247537" y="508428"/>
                  <a:pt x="247910" y="508241"/>
                </a:cubicBezTo>
                <a:close/>
                <a:moveTo>
                  <a:pt x="2099209" y="795853"/>
                </a:moveTo>
                <a:cubicBezTo>
                  <a:pt x="2098987" y="795921"/>
                  <a:pt x="2098784" y="795989"/>
                  <a:pt x="2098562" y="796057"/>
                </a:cubicBezTo>
                <a:cubicBezTo>
                  <a:pt x="2098750" y="796414"/>
                  <a:pt x="2098902" y="796805"/>
                  <a:pt x="2099123" y="797127"/>
                </a:cubicBezTo>
                <a:cubicBezTo>
                  <a:pt x="2099157" y="797178"/>
                  <a:pt x="2099514" y="797008"/>
                  <a:pt x="2099718" y="796941"/>
                </a:cubicBezTo>
                <a:cubicBezTo>
                  <a:pt x="2099565" y="796584"/>
                  <a:pt x="2099395" y="796210"/>
                  <a:pt x="2099209" y="795853"/>
                </a:cubicBezTo>
                <a:close/>
                <a:moveTo>
                  <a:pt x="1909574" y="1165555"/>
                </a:moveTo>
                <a:cubicBezTo>
                  <a:pt x="1909319" y="1165215"/>
                  <a:pt x="1909081" y="1164842"/>
                  <a:pt x="1908775" y="1164553"/>
                </a:cubicBezTo>
                <a:cubicBezTo>
                  <a:pt x="1908724" y="1164502"/>
                  <a:pt x="1908384" y="1164740"/>
                  <a:pt x="1908163" y="1164842"/>
                </a:cubicBezTo>
                <a:cubicBezTo>
                  <a:pt x="1908436" y="1165181"/>
                  <a:pt x="1908673" y="1165555"/>
                  <a:pt x="1908996" y="1165861"/>
                </a:cubicBezTo>
                <a:cubicBezTo>
                  <a:pt x="1909047" y="1165912"/>
                  <a:pt x="1909370" y="1165657"/>
                  <a:pt x="1909574" y="1165555"/>
                </a:cubicBezTo>
                <a:close/>
                <a:moveTo>
                  <a:pt x="777510" y="238249"/>
                </a:moveTo>
                <a:cubicBezTo>
                  <a:pt x="777187" y="237961"/>
                  <a:pt x="776865" y="237655"/>
                  <a:pt x="776524" y="237366"/>
                </a:cubicBezTo>
                <a:cubicBezTo>
                  <a:pt x="776389" y="237553"/>
                  <a:pt x="776117" y="237859"/>
                  <a:pt x="776151" y="237910"/>
                </a:cubicBezTo>
                <a:cubicBezTo>
                  <a:pt x="776423" y="238232"/>
                  <a:pt x="776763" y="238504"/>
                  <a:pt x="777085" y="238776"/>
                </a:cubicBezTo>
                <a:cubicBezTo>
                  <a:pt x="777239" y="238606"/>
                  <a:pt x="777374" y="238436"/>
                  <a:pt x="777510" y="238249"/>
                </a:cubicBezTo>
                <a:close/>
                <a:moveTo>
                  <a:pt x="375930" y="411724"/>
                </a:moveTo>
                <a:cubicBezTo>
                  <a:pt x="375472" y="411724"/>
                  <a:pt x="375013" y="411724"/>
                  <a:pt x="374555" y="411741"/>
                </a:cubicBezTo>
                <a:cubicBezTo>
                  <a:pt x="374537" y="411741"/>
                  <a:pt x="374555" y="412115"/>
                  <a:pt x="374537" y="412302"/>
                </a:cubicBezTo>
                <a:cubicBezTo>
                  <a:pt x="374996" y="412302"/>
                  <a:pt x="375455" y="412302"/>
                  <a:pt x="375914" y="412268"/>
                </a:cubicBezTo>
                <a:cubicBezTo>
                  <a:pt x="375930" y="412285"/>
                  <a:pt x="375914" y="411911"/>
                  <a:pt x="375930" y="411724"/>
                </a:cubicBezTo>
                <a:close/>
                <a:moveTo>
                  <a:pt x="374282" y="405267"/>
                </a:moveTo>
                <a:cubicBezTo>
                  <a:pt x="374198" y="405063"/>
                  <a:pt x="374096" y="404690"/>
                  <a:pt x="374062" y="404690"/>
                </a:cubicBezTo>
                <a:cubicBezTo>
                  <a:pt x="373603" y="404757"/>
                  <a:pt x="373161" y="404893"/>
                  <a:pt x="372702" y="404995"/>
                </a:cubicBezTo>
                <a:cubicBezTo>
                  <a:pt x="372787" y="405199"/>
                  <a:pt x="372889" y="405573"/>
                  <a:pt x="372940" y="405573"/>
                </a:cubicBezTo>
                <a:cubicBezTo>
                  <a:pt x="373399" y="405522"/>
                  <a:pt x="373840" y="405386"/>
                  <a:pt x="374282" y="405267"/>
                </a:cubicBezTo>
                <a:close/>
                <a:moveTo>
                  <a:pt x="1796065" y="1235343"/>
                </a:moveTo>
                <a:cubicBezTo>
                  <a:pt x="1796133" y="1235547"/>
                  <a:pt x="1796201" y="1235751"/>
                  <a:pt x="1796269" y="1235972"/>
                </a:cubicBezTo>
                <a:cubicBezTo>
                  <a:pt x="1796643" y="1235819"/>
                  <a:pt x="1797034" y="1235666"/>
                  <a:pt x="1797390" y="1235462"/>
                </a:cubicBezTo>
                <a:cubicBezTo>
                  <a:pt x="1797441" y="1235428"/>
                  <a:pt x="1797272" y="1235054"/>
                  <a:pt x="1797204" y="1234833"/>
                </a:cubicBezTo>
                <a:cubicBezTo>
                  <a:pt x="1796830" y="1235003"/>
                  <a:pt x="1796439" y="1235173"/>
                  <a:pt x="1796065" y="1235343"/>
                </a:cubicBezTo>
                <a:close/>
                <a:moveTo>
                  <a:pt x="835216" y="226168"/>
                </a:moveTo>
                <a:cubicBezTo>
                  <a:pt x="834843" y="225981"/>
                  <a:pt x="834468" y="225777"/>
                  <a:pt x="834112" y="225590"/>
                </a:cubicBezTo>
                <a:cubicBezTo>
                  <a:pt x="834044" y="225811"/>
                  <a:pt x="833857" y="226168"/>
                  <a:pt x="833908" y="226202"/>
                </a:cubicBezTo>
                <a:cubicBezTo>
                  <a:pt x="834248" y="226440"/>
                  <a:pt x="834622" y="226593"/>
                  <a:pt x="834995" y="226797"/>
                </a:cubicBezTo>
                <a:cubicBezTo>
                  <a:pt x="835081" y="226593"/>
                  <a:pt x="835148" y="226389"/>
                  <a:pt x="835216" y="226168"/>
                </a:cubicBezTo>
                <a:close/>
                <a:moveTo>
                  <a:pt x="1675096" y="1272556"/>
                </a:moveTo>
                <a:cubicBezTo>
                  <a:pt x="1674842" y="1272216"/>
                  <a:pt x="1674603" y="1271842"/>
                  <a:pt x="1674315" y="1271553"/>
                </a:cubicBezTo>
                <a:cubicBezTo>
                  <a:pt x="1674264" y="1271503"/>
                  <a:pt x="1673924" y="1271740"/>
                  <a:pt x="1673720" y="1271842"/>
                </a:cubicBezTo>
                <a:cubicBezTo>
                  <a:pt x="1673992" y="1272182"/>
                  <a:pt x="1674230" y="1272556"/>
                  <a:pt x="1674536" y="1272862"/>
                </a:cubicBezTo>
                <a:cubicBezTo>
                  <a:pt x="1674569" y="1272913"/>
                  <a:pt x="1674893" y="1272675"/>
                  <a:pt x="1675096" y="1272556"/>
                </a:cubicBezTo>
                <a:close/>
                <a:moveTo>
                  <a:pt x="1837747" y="1292046"/>
                </a:moveTo>
                <a:cubicBezTo>
                  <a:pt x="1837509" y="1292046"/>
                  <a:pt x="1837288" y="1292046"/>
                  <a:pt x="1837050" y="1292046"/>
                </a:cubicBezTo>
                <a:cubicBezTo>
                  <a:pt x="1837118" y="1292454"/>
                  <a:pt x="1837152" y="1292862"/>
                  <a:pt x="1837271" y="1293236"/>
                </a:cubicBezTo>
                <a:cubicBezTo>
                  <a:pt x="1837288" y="1293304"/>
                  <a:pt x="1837696" y="1293236"/>
                  <a:pt x="1837917" y="1293236"/>
                </a:cubicBezTo>
                <a:cubicBezTo>
                  <a:pt x="1837849" y="1292828"/>
                  <a:pt x="1837798" y="1292420"/>
                  <a:pt x="1837747" y="1292046"/>
                </a:cubicBezTo>
                <a:close/>
                <a:moveTo>
                  <a:pt x="1614485" y="1295598"/>
                </a:moveTo>
                <a:cubicBezTo>
                  <a:pt x="1614689" y="1295496"/>
                  <a:pt x="1614910" y="1295377"/>
                  <a:pt x="1615114" y="1295275"/>
                </a:cubicBezTo>
                <a:cubicBezTo>
                  <a:pt x="1614841" y="1294918"/>
                  <a:pt x="1614587" y="1294544"/>
                  <a:pt x="1614281" y="1294221"/>
                </a:cubicBezTo>
                <a:cubicBezTo>
                  <a:pt x="1614247" y="1294170"/>
                  <a:pt x="1613907" y="1294425"/>
                  <a:pt x="1613703" y="1294544"/>
                </a:cubicBezTo>
                <a:cubicBezTo>
                  <a:pt x="1613958" y="1294901"/>
                  <a:pt x="1614213" y="1295258"/>
                  <a:pt x="1614485" y="1295598"/>
                </a:cubicBezTo>
                <a:close/>
                <a:moveTo>
                  <a:pt x="825395" y="210314"/>
                </a:moveTo>
                <a:cubicBezTo>
                  <a:pt x="825463" y="210518"/>
                  <a:pt x="825531" y="210739"/>
                  <a:pt x="825599" y="210943"/>
                </a:cubicBezTo>
                <a:cubicBezTo>
                  <a:pt x="825972" y="210756"/>
                  <a:pt x="826347" y="210603"/>
                  <a:pt x="826686" y="210382"/>
                </a:cubicBezTo>
                <a:cubicBezTo>
                  <a:pt x="826737" y="210348"/>
                  <a:pt x="826567" y="209991"/>
                  <a:pt x="826499" y="209787"/>
                </a:cubicBezTo>
                <a:cubicBezTo>
                  <a:pt x="826142" y="209957"/>
                  <a:pt x="825769" y="210144"/>
                  <a:pt x="825395" y="210314"/>
                </a:cubicBezTo>
                <a:close/>
                <a:moveTo>
                  <a:pt x="523356" y="327731"/>
                </a:moveTo>
                <a:lnTo>
                  <a:pt x="522761" y="327680"/>
                </a:lnTo>
                <a:lnTo>
                  <a:pt x="522999" y="328309"/>
                </a:lnTo>
                <a:lnTo>
                  <a:pt x="523356" y="327731"/>
                </a:lnTo>
                <a:close/>
                <a:moveTo>
                  <a:pt x="1317204" y="1356379"/>
                </a:moveTo>
                <a:lnTo>
                  <a:pt x="1317153" y="1356923"/>
                </a:lnTo>
                <a:lnTo>
                  <a:pt x="1317764" y="1356702"/>
                </a:lnTo>
                <a:lnTo>
                  <a:pt x="1317204" y="1356379"/>
                </a:lnTo>
                <a:close/>
                <a:moveTo>
                  <a:pt x="1093245" y="819523"/>
                </a:moveTo>
                <a:lnTo>
                  <a:pt x="1092684" y="819761"/>
                </a:lnTo>
                <a:lnTo>
                  <a:pt x="1093245" y="820016"/>
                </a:lnTo>
                <a:lnTo>
                  <a:pt x="1093245" y="819523"/>
                </a:lnTo>
                <a:close/>
                <a:moveTo>
                  <a:pt x="1571817" y="1359965"/>
                </a:moveTo>
                <a:lnTo>
                  <a:pt x="1572361" y="1360321"/>
                </a:lnTo>
                <a:lnTo>
                  <a:pt x="1572446" y="1359761"/>
                </a:lnTo>
                <a:lnTo>
                  <a:pt x="1571817" y="1359965"/>
                </a:lnTo>
                <a:close/>
                <a:moveTo>
                  <a:pt x="749099" y="45472"/>
                </a:moveTo>
                <a:lnTo>
                  <a:pt x="748759" y="45981"/>
                </a:lnTo>
                <a:lnTo>
                  <a:pt x="749286" y="46066"/>
                </a:lnTo>
                <a:lnTo>
                  <a:pt x="749099" y="45472"/>
                </a:lnTo>
                <a:close/>
                <a:moveTo>
                  <a:pt x="706465" y="34290"/>
                </a:moveTo>
                <a:lnTo>
                  <a:pt x="706805" y="33764"/>
                </a:lnTo>
                <a:lnTo>
                  <a:pt x="706262" y="33679"/>
                </a:lnTo>
                <a:lnTo>
                  <a:pt x="706465" y="34290"/>
                </a:lnTo>
                <a:close/>
                <a:moveTo>
                  <a:pt x="277205" y="478164"/>
                </a:moveTo>
                <a:lnTo>
                  <a:pt x="277732" y="478521"/>
                </a:lnTo>
                <a:lnTo>
                  <a:pt x="277817" y="477960"/>
                </a:lnTo>
                <a:lnTo>
                  <a:pt x="277205" y="478164"/>
                </a:lnTo>
                <a:close/>
                <a:moveTo>
                  <a:pt x="306568" y="432098"/>
                </a:moveTo>
                <a:lnTo>
                  <a:pt x="305990" y="432370"/>
                </a:lnTo>
                <a:lnTo>
                  <a:pt x="306568" y="432659"/>
                </a:lnTo>
                <a:lnTo>
                  <a:pt x="306568" y="432098"/>
                </a:lnTo>
                <a:close/>
                <a:moveTo>
                  <a:pt x="195217" y="1025810"/>
                </a:moveTo>
                <a:lnTo>
                  <a:pt x="194877" y="1026337"/>
                </a:lnTo>
                <a:lnTo>
                  <a:pt x="195421" y="1026422"/>
                </a:lnTo>
                <a:lnTo>
                  <a:pt x="195217" y="1025810"/>
                </a:lnTo>
                <a:close/>
                <a:moveTo>
                  <a:pt x="1191461" y="1096431"/>
                </a:moveTo>
                <a:lnTo>
                  <a:pt x="1191410" y="1096957"/>
                </a:lnTo>
                <a:lnTo>
                  <a:pt x="1192004" y="1096753"/>
                </a:lnTo>
                <a:lnTo>
                  <a:pt x="1191461" y="1096431"/>
                </a:lnTo>
                <a:close/>
                <a:moveTo>
                  <a:pt x="232583" y="1022412"/>
                </a:moveTo>
                <a:lnTo>
                  <a:pt x="232226" y="1022939"/>
                </a:lnTo>
                <a:lnTo>
                  <a:pt x="232804" y="1023023"/>
                </a:lnTo>
                <a:lnTo>
                  <a:pt x="232583" y="1022412"/>
                </a:lnTo>
                <a:close/>
                <a:moveTo>
                  <a:pt x="194164" y="1018826"/>
                </a:moveTo>
                <a:lnTo>
                  <a:pt x="194707" y="1018571"/>
                </a:lnTo>
                <a:lnTo>
                  <a:pt x="194164" y="1018317"/>
                </a:lnTo>
                <a:lnTo>
                  <a:pt x="194164" y="1018826"/>
                </a:lnTo>
                <a:close/>
                <a:moveTo>
                  <a:pt x="1241062" y="1369956"/>
                </a:moveTo>
                <a:lnTo>
                  <a:pt x="1240483" y="1370228"/>
                </a:lnTo>
                <a:lnTo>
                  <a:pt x="1241044" y="1370500"/>
                </a:lnTo>
                <a:lnTo>
                  <a:pt x="1241062" y="1369956"/>
                </a:lnTo>
                <a:close/>
                <a:moveTo>
                  <a:pt x="1190051" y="804179"/>
                </a:moveTo>
                <a:lnTo>
                  <a:pt x="1189524" y="804417"/>
                </a:lnTo>
                <a:lnTo>
                  <a:pt x="1190051" y="804672"/>
                </a:lnTo>
                <a:lnTo>
                  <a:pt x="1190051" y="804179"/>
                </a:lnTo>
                <a:close/>
                <a:moveTo>
                  <a:pt x="2073771" y="583653"/>
                </a:moveTo>
                <a:lnTo>
                  <a:pt x="2073244" y="583313"/>
                </a:lnTo>
                <a:lnTo>
                  <a:pt x="2073159" y="583840"/>
                </a:lnTo>
                <a:lnTo>
                  <a:pt x="2073771" y="583653"/>
                </a:lnTo>
                <a:close/>
                <a:moveTo>
                  <a:pt x="199499" y="780900"/>
                </a:moveTo>
                <a:lnTo>
                  <a:pt x="199550" y="780424"/>
                </a:lnTo>
                <a:lnTo>
                  <a:pt x="198989" y="780611"/>
                </a:lnTo>
                <a:lnTo>
                  <a:pt x="199499" y="780900"/>
                </a:lnTo>
                <a:close/>
                <a:moveTo>
                  <a:pt x="237901" y="671214"/>
                </a:moveTo>
                <a:lnTo>
                  <a:pt x="237630" y="670653"/>
                </a:lnTo>
                <a:lnTo>
                  <a:pt x="237341" y="671214"/>
                </a:lnTo>
                <a:lnTo>
                  <a:pt x="237901" y="671214"/>
                </a:lnTo>
                <a:close/>
                <a:moveTo>
                  <a:pt x="1624714" y="1375054"/>
                </a:moveTo>
                <a:lnTo>
                  <a:pt x="1624664" y="1375564"/>
                </a:lnTo>
                <a:lnTo>
                  <a:pt x="1625258" y="1375360"/>
                </a:lnTo>
                <a:lnTo>
                  <a:pt x="1624714" y="1375054"/>
                </a:lnTo>
                <a:close/>
                <a:moveTo>
                  <a:pt x="341776" y="416992"/>
                </a:moveTo>
                <a:lnTo>
                  <a:pt x="342286" y="417332"/>
                </a:lnTo>
                <a:lnTo>
                  <a:pt x="342370" y="416822"/>
                </a:lnTo>
                <a:lnTo>
                  <a:pt x="341776" y="416992"/>
                </a:lnTo>
                <a:close/>
                <a:moveTo>
                  <a:pt x="273773" y="586864"/>
                </a:moveTo>
                <a:lnTo>
                  <a:pt x="274300" y="587221"/>
                </a:lnTo>
                <a:lnTo>
                  <a:pt x="274384" y="586660"/>
                </a:lnTo>
                <a:lnTo>
                  <a:pt x="273773" y="586864"/>
                </a:lnTo>
                <a:close/>
                <a:moveTo>
                  <a:pt x="2116642" y="859999"/>
                </a:moveTo>
                <a:lnTo>
                  <a:pt x="2116965" y="859506"/>
                </a:lnTo>
                <a:lnTo>
                  <a:pt x="2116456" y="859421"/>
                </a:lnTo>
                <a:lnTo>
                  <a:pt x="2116642" y="859999"/>
                </a:lnTo>
                <a:close/>
                <a:moveTo>
                  <a:pt x="1316983" y="1380304"/>
                </a:moveTo>
                <a:lnTo>
                  <a:pt x="1317510" y="1380644"/>
                </a:lnTo>
                <a:lnTo>
                  <a:pt x="1317595" y="1380100"/>
                </a:lnTo>
                <a:lnTo>
                  <a:pt x="1316983" y="1380304"/>
                </a:lnTo>
                <a:close/>
                <a:moveTo>
                  <a:pt x="1469354" y="1381613"/>
                </a:moveTo>
                <a:lnTo>
                  <a:pt x="1469693" y="1381086"/>
                </a:lnTo>
                <a:lnTo>
                  <a:pt x="1469150" y="1381001"/>
                </a:lnTo>
                <a:lnTo>
                  <a:pt x="1469354" y="1381613"/>
                </a:lnTo>
                <a:close/>
                <a:moveTo>
                  <a:pt x="848793" y="1383839"/>
                </a:moveTo>
                <a:lnTo>
                  <a:pt x="848266" y="1383499"/>
                </a:lnTo>
                <a:lnTo>
                  <a:pt x="848182" y="1384026"/>
                </a:lnTo>
                <a:lnTo>
                  <a:pt x="848793" y="1383839"/>
                </a:lnTo>
                <a:close/>
                <a:moveTo>
                  <a:pt x="168930" y="984689"/>
                </a:moveTo>
                <a:lnTo>
                  <a:pt x="168981" y="984213"/>
                </a:lnTo>
                <a:lnTo>
                  <a:pt x="168420" y="984400"/>
                </a:lnTo>
                <a:lnTo>
                  <a:pt x="168930" y="984689"/>
                </a:lnTo>
                <a:close/>
                <a:moveTo>
                  <a:pt x="259227" y="982888"/>
                </a:moveTo>
                <a:lnTo>
                  <a:pt x="258683" y="982531"/>
                </a:lnTo>
                <a:lnTo>
                  <a:pt x="258582" y="983091"/>
                </a:lnTo>
                <a:lnTo>
                  <a:pt x="259227" y="982888"/>
                </a:lnTo>
                <a:close/>
                <a:moveTo>
                  <a:pt x="2110423" y="841732"/>
                </a:moveTo>
                <a:lnTo>
                  <a:pt x="2110916" y="842055"/>
                </a:lnTo>
                <a:lnTo>
                  <a:pt x="2111001" y="841562"/>
                </a:lnTo>
                <a:lnTo>
                  <a:pt x="2110423" y="841732"/>
                </a:lnTo>
                <a:close/>
                <a:moveTo>
                  <a:pt x="1658971" y="1227747"/>
                </a:moveTo>
                <a:lnTo>
                  <a:pt x="1659022" y="1227254"/>
                </a:lnTo>
                <a:lnTo>
                  <a:pt x="1658461" y="1227458"/>
                </a:lnTo>
                <a:lnTo>
                  <a:pt x="1658971" y="1227747"/>
                </a:lnTo>
                <a:close/>
                <a:moveTo>
                  <a:pt x="1921383" y="1156600"/>
                </a:moveTo>
                <a:lnTo>
                  <a:pt x="1921044" y="1157127"/>
                </a:lnTo>
                <a:lnTo>
                  <a:pt x="1921587" y="1157212"/>
                </a:lnTo>
                <a:lnTo>
                  <a:pt x="1921383" y="1156600"/>
                </a:lnTo>
                <a:close/>
                <a:moveTo>
                  <a:pt x="200977" y="975768"/>
                </a:moveTo>
                <a:lnTo>
                  <a:pt x="200927" y="976295"/>
                </a:lnTo>
                <a:lnTo>
                  <a:pt x="201521" y="976074"/>
                </a:lnTo>
                <a:lnTo>
                  <a:pt x="200977" y="975768"/>
                </a:lnTo>
                <a:close/>
                <a:moveTo>
                  <a:pt x="197528" y="969481"/>
                </a:moveTo>
                <a:lnTo>
                  <a:pt x="198089" y="969226"/>
                </a:lnTo>
                <a:lnTo>
                  <a:pt x="197545" y="968971"/>
                </a:lnTo>
                <a:lnTo>
                  <a:pt x="197528" y="969481"/>
                </a:lnTo>
                <a:close/>
                <a:moveTo>
                  <a:pt x="335438" y="1240831"/>
                </a:moveTo>
                <a:lnTo>
                  <a:pt x="334894" y="1241086"/>
                </a:lnTo>
                <a:lnTo>
                  <a:pt x="335438" y="1241341"/>
                </a:lnTo>
                <a:lnTo>
                  <a:pt x="335438" y="1240831"/>
                </a:lnTo>
                <a:close/>
                <a:moveTo>
                  <a:pt x="354571" y="936227"/>
                </a:moveTo>
                <a:lnTo>
                  <a:pt x="355149" y="936278"/>
                </a:lnTo>
                <a:lnTo>
                  <a:pt x="354911" y="935649"/>
                </a:lnTo>
                <a:lnTo>
                  <a:pt x="354571" y="936227"/>
                </a:lnTo>
                <a:close/>
                <a:moveTo>
                  <a:pt x="240009" y="621223"/>
                </a:moveTo>
                <a:lnTo>
                  <a:pt x="240570" y="620951"/>
                </a:lnTo>
                <a:lnTo>
                  <a:pt x="240025" y="620679"/>
                </a:lnTo>
                <a:lnTo>
                  <a:pt x="240009" y="621223"/>
                </a:lnTo>
                <a:close/>
                <a:moveTo>
                  <a:pt x="1643202" y="1257994"/>
                </a:moveTo>
                <a:lnTo>
                  <a:pt x="1643728" y="1258334"/>
                </a:lnTo>
                <a:lnTo>
                  <a:pt x="1643814" y="1257790"/>
                </a:lnTo>
                <a:lnTo>
                  <a:pt x="1643202" y="1257994"/>
                </a:lnTo>
                <a:close/>
                <a:moveTo>
                  <a:pt x="1197052" y="1157858"/>
                </a:moveTo>
                <a:lnTo>
                  <a:pt x="1196559" y="1157535"/>
                </a:lnTo>
                <a:lnTo>
                  <a:pt x="1196473" y="1158028"/>
                </a:lnTo>
                <a:lnTo>
                  <a:pt x="1197052" y="1157858"/>
                </a:lnTo>
                <a:close/>
                <a:moveTo>
                  <a:pt x="1113313" y="915173"/>
                </a:moveTo>
                <a:lnTo>
                  <a:pt x="1113840" y="914935"/>
                </a:lnTo>
                <a:lnTo>
                  <a:pt x="1113313" y="914680"/>
                </a:lnTo>
                <a:lnTo>
                  <a:pt x="1113313" y="915173"/>
                </a:lnTo>
                <a:close/>
                <a:moveTo>
                  <a:pt x="1104171" y="913661"/>
                </a:moveTo>
                <a:lnTo>
                  <a:pt x="1103814" y="914188"/>
                </a:lnTo>
                <a:lnTo>
                  <a:pt x="1104375" y="914273"/>
                </a:lnTo>
                <a:lnTo>
                  <a:pt x="1104171" y="913661"/>
                </a:lnTo>
                <a:close/>
                <a:moveTo>
                  <a:pt x="1098309" y="841545"/>
                </a:moveTo>
                <a:lnTo>
                  <a:pt x="1097782" y="841766"/>
                </a:lnTo>
                <a:lnTo>
                  <a:pt x="1098309" y="842004"/>
                </a:lnTo>
                <a:lnTo>
                  <a:pt x="1098309" y="841545"/>
                </a:lnTo>
                <a:close/>
                <a:moveTo>
                  <a:pt x="150663" y="866269"/>
                </a:moveTo>
                <a:lnTo>
                  <a:pt x="150952" y="866864"/>
                </a:lnTo>
                <a:lnTo>
                  <a:pt x="151258" y="866286"/>
                </a:lnTo>
                <a:lnTo>
                  <a:pt x="150663" y="866269"/>
                </a:lnTo>
                <a:close/>
                <a:moveTo>
                  <a:pt x="109219" y="907816"/>
                </a:moveTo>
                <a:lnTo>
                  <a:pt x="109168" y="908359"/>
                </a:lnTo>
                <a:lnTo>
                  <a:pt x="109779" y="908138"/>
                </a:lnTo>
                <a:lnTo>
                  <a:pt x="109219" y="907816"/>
                </a:lnTo>
                <a:close/>
                <a:moveTo>
                  <a:pt x="1311868" y="1402445"/>
                </a:moveTo>
                <a:lnTo>
                  <a:pt x="1312429" y="1402802"/>
                </a:lnTo>
                <a:lnTo>
                  <a:pt x="1312514" y="1402225"/>
                </a:lnTo>
                <a:lnTo>
                  <a:pt x="1311868" y="1402445"/>
                </a:lnTo>
                <a:close/>
                <a:moveTo>
                  <a:pt x="1349778" y="1402802"/>
                </a:moveTo>
                <a:lnTo>
                  <a:pt x="1349829" y="1402276"/>
                </a:lnTo>
                <a:lnTo>
                  <a:pt x="1349234" y="1402496"/>
                </a:lnTo>
                <a:lnTo>
                  <a:pt x="1349778" y="1402802"/>
                </a:lnTo>
                <a:close/>
                <a:moveTo>
                  <a:pt x="264121" y="767323"/>
                </a:moveTo>
                <a:lnTo>
                  <a:pt x="264172" y="766779"/>
                </a:lnTo>
                <a:lnTo>
                  <a:pt x="263577" y="767000"/>
                </a:lnTo>
                <a:lnTo>
                  <a:pt x="264121" y="767323"/>
                </a:lnTo>
                <a:close/>
                <a:moveTo>
                  <a:pt x="546143" y="287595"/>
                </a:moveTo>
                <a:lnTo>
                  <a:pt x="545565" y="287867"/>
                </a:lnTo>
                <a:lnTo>
                  <a:pt x="546126" y="288139"/>
                </a:lnTo>
                <a:lnTo>
                  <a:pt x="546143" y="287595"/>
                </a:lnTo>
                <a:close/>
                <a:moveTo>
                  <a:pt x="263594" y="901206"/>
                </a:moveTo>
                <a:lnTo>
                  <a:pt x="264121" y="901545"/>
                </a:lnTo>
                <a:lnTo>
                  <a:pt x="264206" y="901002"/>
                </a:lnTo>
                <a:lnTo>
                  <a:pt x="263594" y="901206"/>
                </a:lnTo>
                <a:close/>
                <a:moveTo>
                  <a:pt x="1857781" y="1270245"/>
                </a:moveTo>
                <a:lnTo>
                  <a:pt x="1857832" y="1269701"/>
                </a:lnTo>
                <a:lnTo>
                  <a:pt x="1857237" y="1269922"/>
                </a:lnTo>
                <a:lnTo>
                  <a:pt x="1857781" y="1270245"/>
                </a:lnTo>
                <a:close/>
                <a:moveTo>
                  <a:pt x="1283186" y="1407849"/>
                </a:moveTo>
                <a:lnTo>
                  <a:pt x="1283746" y="1407594"/>
                </a:lnTo>
                <a:lnTo>
                  <a:pt x="1283186" y="1407322"/>
                </a:lnTo>
                <a:lnTo>
                  <a:pt x="1283186" y="1407849"/>
                </a:lnTo>
                <a:close/>
                <a:moveTo>
                  <a:pt x="1060925" y="1409582"/>
                </a:moveTo>
                <a:lnTo>
                  <a:pt x="1060977" y="1409055"/>
                </a:lnTo>
                <a:lnTo>
                  <a:pt x="1060399" y="1409259"/>
                </a:lnTo>
                <a:lnTo>
                  <a:pt x="1060925" y="1409582"/>
                </a:lnTo>
                <a:close/>
                <a:moveTo>
                  <a:pt x="1326210" y="1278537"/>
                </a:moveTo>
                <a:lnTo>
                  <a:pt x="1325700" y="1278214"/>
                </a:lnTo>
                <a:lnTo>
                  <a:pt x="1325615" y="1278724"/>
                </a:lnTo>
                <a:lnTo>
                  <a:pt x="1326210" y="1278537"/>
                </a:lnTo>
                <a:close/>
                <a:moveTo>
                  <a:pt x="551444" y="281155"/>
                </a:moveTo>
                <a:lnTo>
                  <a:pt x="550935" y="280815"/>
                </a:lnTo>
                <a:lnTo>
                  <a:pt x="550850" y="281325"/>
                </a:lnTo>
                <a:lnTo>
                  <a:pt x="551444" y="281155"/>
                </a:lnTo>
                <a:close/>
                <a:moveTo>
                  <a:pt x="2128146" y="875836"/>
                </a:moveTo>
                <a:lnTo>
                  <a:pt x="2127619" y="875496"/>
                </a:lnTo>
                <a:lnTo>
                  <a:pt x="2127535" y="876023"/>
                </a:lnTo>
                <a:lnTo>
                  <a:pt x="2128146" y="875836"/>
                </a:lnTo>
                <a:close/>
                <a:moveTo>
                  <a:pt x="1901434" y="875700"/>
                </a:moveTo>
                <a:lnTo>
                  <a:pt x="1901961" y="876057"/>
                </a:lnTo>
                <a:lnTo>
                  <a:pt x="1902046" y="875513"/>
                </a:lnTo>
                <a:lnTo>
                  <a:pt x="1901434" y="875700"/>
                </a:lnTo>
                <a:close/>
                <a:moveTo>
                  <a:pt x="635455" y="204010"/>
                </a:moveTo>
                <a:lnTo>
                  <a:pt x="635183" y="203432"/>
                </a:lnTo>
                <a:lnTo>
                  <a:pt x="634894" y="203993"/>
                </a:lnTo>
                <a:lnTo>
                  <a:pt x="635455" y="204010"/>
                </a:lnTo>
                <a:close/>
                <a:moveTo>
                  <a:pt x="1298818" y="201070"/>
                </a:moveTo>
                <a:lnTo>
                  <a:pt x="1298241" y="201325"/>
                </a:lnTo>
                <a:lnTo>
                  <a:pt x="1298801" y="201597"/>
                </a:lnTo>
                <a:lnTo>
                  <a:pt x="1298818" y="201070"/>
                </a:lnTo>
                <a:close/>
                <a:moveTo>
                  <a:pt x="2135895" y="746592"/>
                </a:moveTo>
                <a:lnTo>
                  <a:pt x="2136438" y="746949"/>
                </a:lnTo>
                <a:lnTo>
                  <a:pt x="2136524" y="746371"/>
                </a:lnTo>
                <a:lnTo>
                  <a:pt x="2135895" y="746592"/>
                </a:lnTo>
                <a:close/>
                <a:moveTo>
                  <a:pt x="928453" y="194171"/>
                </a:moveTo>
                <a:lnTo>
                  <a:pt x="927892" y="194426"/>
                </a:lnTo>
                <a:lnTo>
                  <a:pt x="928437" y="194681"/>
                </a:lnTo>
                <a:lnTo>
                  <a:pt x="928453" y="194171"/>
                </a:lnTo>
                <a:close/>
                <a:moveTo>
                  <a:pt x="1002880" y="1419710"/>
                </a:moveTo>
                <a:lnTo>
                  <a:pt x="1003424" y="1419455"/>
                </a:lnTo>
                <a:lnTo>
                  <a:pt x="1002880" y="1419200"/>
                </a:lnTo>
                <a:lnTo>
                  <a:pt x="1002880" y="1419710"/>
                </a:lnTo>
                <a:close/>
                <a:moveTo>
                  <a:pt x="1914535" y="1142072"/>
                </a:moveTo>
                <a:lnTo>
                  <a:pt x="1914876" y="1141562"/>
                </a:lnTo>
                <a:lnTo>
                  <a:pt x="1914349" y="1141477"/>
                </a:lnTo>
                <a:lnTo>
                  <a:pt x="1914535" y="1142072"/>
                </a:lnTo>
                <a:close/>
                <a:moveTo>
                  <a:pt x="260909" y="1064434"/>
                </a:moveTo>
                <a:lnTo>
                  <a:pt x="260400" y="1064094"/>
                </a:lnTo>
                <a:lnTo>
                  <a:pt x="260315" y="1064621"/>
                </a:lnTo>
                <a:lnTo>
                  <a:pt x="260909" y="1064434"/>
                </a:lnTo>
                <a:close/>
                <a:moveTo>
                  <a:pt x="872362" y="194273"/>
                </a:moveTo>
                <a:lnTo>
                  <a:pt x="871818" y="194528"/>
                </a:lnTo>
                <a:lnTo>
                  <a:pt x="872362" y="194783"/>
                </a:lnTo>
                <a:lnTo>
                  <a:pt x="872362" y="194273"/>
                </a:lnTo>
                <a:close/>
                <a:moveTo>
                  <a:pt x="1600177" y="1298367"/>
                </a:moveTo>
                <a:lnTo>
                  <a:pt x="1600551" y="1297824"/>
                </a:lnTo>
                <a:lnTo>
                  <a:pt x="1599957" y="1297739"/>
                </a:lnTo>
                <a:lnTo>
                  <a:pt x="1600177" y="1298367"/>
                </a:lnTo>
                <a:close/>
                <a:moveTo>
                  <a:pt x="1153890" y="190994"/>
                </a:moveTo>
                <a:lnTo>
                  <a:pt x="1154383" y="191300"/>
                </a:lnTo>
                <a:lnTo>
                  <a:pt x="1154469" y="190841"/>
                </a:lnTo>
                <a:lnTo>
                  <a:pt x="1153890" y="190994"/>
                </a:lnTo>
                <a:close/>
                <a:moveTo>
                  <a:pt x="1279821" y="187408"/>
                </a:moveTo>
                <a:lnTo>
                  <a:pt x="1279770" y="187901"/>
                </a:lnTo>
                <a:lnTo>
                  <a:pt x="1280347" y="187697"/>
                </a:lnTo>
                <a:lnTo>
                  <a:pt x="1279821" y="187408"/>
                </a:lnTo>
                <a:close/>
                <a:moveTo>
                  <a:pt x="968691" y="184248"/>
                </a:moveTo>
                <a:lnTo>
                  <a:pt x="969218" y="184588"/>
                </a:lnTo>
                <a:lnTo>
                  <a:pt x="969303" y="184044"/>
                </a:lnTo>
                <a:lnTo>
                  <a:pt x="968691" y="184248"/>
                </a:lnTo>
                <a:close/>
                <a:moveTo>
                  <a:pt x="311393" y="1167781"/>
                </a:moveTo>
                <a:lnTo>
                  <a:pt x="311343" y="1168291"/>
                </a:lnTo>
                <a:lnTo>
                  <a:pt x="311920" y="1168087"/>
                </a:lnTo>
                <a:lnTo>
                  <a:pt x="311393" y="1167781"/>
                </a:lnTo>
                <a:close/>
                <a:moveTo>
                  <a:pt x="900535" y="183313"/>
                </a:moveTo>
                <a:lnTo>
                  <a:pt x="899957" y="183262"/>
                </a:lnTo>
                <a:lnTo>
                  <a:pt x="900195" y="183891"/>
                </a:lnTo>
                <a:lnTo>
                  <a:pt x="900535" y="183313"/>
                </a:lnTo>
                <a:close/>
                <a:moveTo>
                  <a:pt x="550951" y="265556"/>
                </a:moveTo>
                <a:lnTo>
                  <a:pt x="550901" y="266117"/>
                </a:lnTo>
                <a:lnTo>
                  <a:pt x="551512" y="265896"/>
                </a:lnTo>
                <a:lnTo>
                  <a:pt x="550951" y="265556"/>
                </a:lnTo>
                <a:close/>
                <a:moveTo>
                  <a:pt x="854078" y="179898"/>
                </a:moveTo>
                <a:lnTo>
                  <a:pt x="854350" y="180459"/>
                </a:lnTo>
                <a:lnTo>
                  <a:pt x="854639" y="179915"/>
                </a:lnTo>
                <a:lnTo>
                  <a:pt x="854078" y="179898"/>
                </a:lnTo>
                <a:close/>
                <a:moveTo>
                  <a:pt x="1098326" y="1307067"/>
                </a:moveTo>
                <a:lnTo>
                  <a:pt x="1097782" y="1307322"/>
                </a:lnTo>
                <a:lnTo>
                  <a:pt x="1098309" y="1307577"/>
                </a:lnTo>
                <a:lnTo>
                  <a:pt x="1098326" y="1307067"/>
                </a:lnTo>
                <a:close/>
                <a:moveTo>
                  <a:pt x="1254367" y="177196"/>
                </a:moveTo>
                <a:lnTo>
                  <a:pt x="1254315" y="177757"/>
                </a:lnTo>
                <a:lnTo>
                  <a:pt x="1254927" y="177536"/>
                </a:lnTo>
                <a:lnTo>
                  <a:pt x="1254367" y="177196"/>
                </a:lnTo>
                <a:close/>
                <a:moveTo>
                  <a:pt x="1623015" y="1311044"/>
                </a:moveTo>
                <a:lnTo>
                  <a:pt x="1623592" y="1310772"/>
                </a:lnTo>
                <a:lnTo>
                  <a:pt x="1623032" y="1310483"/>
                </a:lnTo>
                <a:lnTo>
                  <a:pt x="1623015" y="1311044"/>
                </a:lnTo>
                <a:close/>
                <a:moveTo>
                  <a:pt x="860450" y="177791"/>
                </a:moveTo>
                <a:lnTo>
                  <a:pt x="860501" y="177247"/>
                </a:lnTo>
                <a:lnTo>
                  <a:pt x="859889" y="177468"/>
                </a:lnTo>
                <a:lnTo>
                  <a:pt x="860450" y="177791"/>
                </a:lnTo>
                <a:close/>
                <a:moveTo>
                  <a:pt x="830629" y="177978"/>
                </a:moveTo>
                <a:lnTo>
                  <a:pt x="830272" y="178504"/>
                </a:lnTo>
                <a:lnTo>
                  <a:pt x="830833" y="178589"/>
                </a:lnTo>
                <a:lnTo>
                  <a:pt x="830629" y="177978"/>
                </a:lnTo>
                <a:close/>
                <a:moveTo>
                  <a:pt x="1101198" y="175701"/>
                </a:moveTo>
                <a:lnTo>
                  <a:pt x="1101741" y="176058"/>
                </a:lnTo>
                <a:lnTo>
                  <a:pt x="1101826" y="175497"/>
                </a:lnTo>
                <a:lnTo>
                  <a:pt x="1101198" y="175701"/>
                </a:lnTo>
                <a:close/>
                <a:moveTo>
                  <a:pt x="984205" y="172625"/>
                </a:moveTo>
                <a:lnTo>
                  <a:pt x="984732" y="172387"/>
                </a:lnTo>
                <a:lnTo>
                  <a:pt x="984205" y="172149"/>
                </a:lnTo>
                <a:lnTo>
                  <a:pt x="984205" y="172625"/>
                </a:lnTo>
                <a:close/>
                <a:moveTo>
                  <a:pt x="345395" y="376074"/>
                </a:moveTo>
                <a:lnTo>
                  <a:pt x="345344" y="376601"/>
                </a:lnTo>
                <a:lnTo>
                  <a:pt x="345939" y="376380"/>
                </a:lnTo>
                <a:lnTo>
                  <a:pt x="345395" y="376074"/>
                </a:lnTo>
                <a:close/>
                <a:moveTo>
                  <a:pt x="2127433" y="853593"/>
                </a:moveTo>
                <a:lnTo>
                  <a:pt x="2127925" y="853916"/>
                </a:lnTo>
                <a:lnTo>
                  <a:pt x="2128010" y="853440"/>
                </a:lnTo>
                <a:lnTo>
                  <a:pt x="2127433" y="853593"/>
                </a:lnTo>
                <a:close/>
                <a:moveTo>
                  <a:pt x="1025241" y="157417"/>
                </a:moveTo>
                <a:lnTo>
                  <a:pt x="1025293" y="156924"/>
                </a:lnTo>
                <a:lnTo>
                  <a:pt x="1024698" y="157128"/>
                </a:lnTo>
                <a:lnTo>
                  <a:pt x="1025241" y="157417"/>
                </a:lnTo>
                <a:close/>
                <a:moveTo>
                  <a:pt x="528879" y="1444722"/>
                </a:moveTo>
                <a:lnTo>
                  <a:pt x="528828" y="1445215"/>
                </a:lnTo>
                <a:lnTo>
                  <a:pt x="529405" y="1445028"/>
                </a:lnTo>
                <a:lnTo>
                  <a:pt x="528879" y="1444722"/>
                </a:lnTo>
                <a:close/>
                <a:moveTo>
                  <a:pt x="637171" y="154426"/>
                </a:moveTo>
                <a:lnTo>
                  <a:pt x="636627" y="154375"/>
                </a:lnTo>
                <a:lnTo>
                  <a:pt x="636848" y="154970"/>
                </a:lnTo>
                <a:lnTo>
                  <a:pt x="637171" y="154426"/>
                </a:lnTo>
                <a:close/>
                <a:moveTo>
                  <a:pt x="1207247" y="1326099"/>
                </a:moveTo>
                <a:lnTo>
                  <a:pt x="1206737" y="1325776"/>
                </a:lnTo>
                <a:lnTo>
                  <a:pt x="1206652" y="1326269"/>
                </a:lnTo>
                <a:lnTo>
                  <a:pt x="1207247" y="1326099"/>
                </a:lnTo>
                <a:close/>
                <a:moveTo>
                  <a:pt x="539363" y="1448070"/>
                </a:moveTo>
                <a:lnTo>
                  <a:pt x="538802" y="1448342"/>
                </a:lnTo>
                <a:lnTo>
                  <a:pt x="539363" y="1448614"/>
                </a:lnTo>
                <a:lnTo>
                  <a:pt x="539363" y="1448070"/>
                </a:lnTo>
                <a:close/>
                <a:moveTo>
                  <a:pt x="1388351" y="138318"/>
                </a:moveTo>
                <a:lnTo>
                  <a:pt x="1388861" y="138640"/>
                </a:lnTo>
                <a:lnTo>
                  <a:pt x="1388945" y="138148"/>
                </a:lnTo>
                <a:lnTo>
                  <a:pt x="1388351" y="138318"/>
                </a:lnTo>
                <a:close/>
                <a:moveTo>
                  <a:pt x="1238615" y="1333541"/>
                </a:moveTo>
                <a:lnTo>
                  <a:pt x="1238054" y="1333491"/>
                </a:lnTo>
                <a:lnTo>
                  <a:pt x="1238275" y="1334085"/>
                </a:lnTo>
                <a:lnTo>
                  <a:pt x="1238615" y="1333541"/>
                </a:lnTo>
                <a:close/>
                <a:moveTo>
                  <a:pt x="1232531" y="1334833"/>
                </a:moveTo>
                <a:lnTo>
                  <a:pt x="1232582" y="1334289"/>
                </a:lnTo>
                <a:lnTo>
                  <a:pt x="1231987" y="1334510"/>
                </a:lnTo>
                <a:lnTo>
                  <a:pt x="1232531" y="1334833"/>
                </a:lnTo>
                <a:close/>
                <a:moveTo>
                  <a:pt x="654146" y="244774"/>
                </a:moveTo>
                <a:lnTo>
                  <a:pt x="653874" y="244197"/>
                </a:lnTo>
                <a:lnTo>
                  <a:pt x="653586" y="244757"/>
                </a:lnTo>
                <a:lnTo>
                  <a:pt x="654146" y="244774"/>
                </a:lnTo>
                <a:close/>
                <a:moveTo>
                  <a:pt x="1639277" y="1469973"/>
                </a:moveTo>
                <a:lnTo>
                  <a:pt x="1639616" y="1469446"/>
                </a:lnTo>
                <a:lnTo>
                  <a:pt x="1639073" y="1469361"/>
                </a:lnTo>
                <a:lnTo>
                  <a:pt x="1639277" y="1469973"/>
                </a:lnTo>
                <a:close/>
                <a:moveTo>
                  <a:pt x="1486108" y="1471146"/>
                </a:moveTo>
                <a:lnTo>
                  <a:pt x="1486379" y="1471723"/>
                </a:lnTo>
                <a:lnTo>
                  <a:pt x="1486669" y="1471146"/>
                </a:lnTo>
                <a:lnTo>
                  <a:pt x="1486108" y="1471146"/>
                </a:lnTo>
                <a:close/>
                <a:moveTo>
                  <a:pt x="1917713" y="1136702"/>
                </a:moveTo>
                <a:lnTo>
                  <a:pt x="1918206" y="1136753"/>
                </a:lnTo>
                <a:lnTo>
                  <a:pt x="1918002" y="1136193"/>
                </a:lnTo>
                <a:lnTo>
                  <a:pt x="1917713" y="1136702"/>
                </a:lnTo>
                <a:close/>
                <a:moveTo>
                  <a:pt x="273807" y="447612"/>
                </a:moveTo>
                <a:lnTo>
                  <a:pt x="274300" y="447935"/>
                </a:lnTo>
                <a:lnTo>
                  <a:pt x="274384" y="447425"/>
                </a:lnTo>
                <a:lnTo>
                  <a:pt x="273807" y="447612"/>
                </a:lnTo>
                <a:close/>
                <a:moveTo>
                  <a:pt x="432294" y="442243"/>
                </a:moveTo>
                <a:lnTo>
                  <a:pt x="431750" y="442497"/>
                </a:lnTo>
                <a:lnTo>
                  <a:pt x="432294" y="442752"/>
                </a:lnTo>
                <a:lnTo>
                  <a:pt x="432294" y="442243"/>
                </a:lnTo>
                <a:close/>
                <a:moveTo>
                  <a:pt x="1510900" y="1341596"/>
                </a:moveTo>
                <a:lnTo>
                  <a:pt x="1511443" y="1341358"/>
                </a:lnTo>
                <a:lnTo>
                  <a:pt x="1510900" y="1341103"/>
                </a:lnTo>
                <a:lnTo>
                  <a:pt x="1510900" y="1341596"/>
                </a:lnTo>
                <a:close/>
                <a:moveTo>
                  <a:pt x="1390526" y="108071"/>
                </a:moveTo>
                <a:lnTo>
                  <a:pt x="1390577" y="107561"/>
                </a:lnTo>
                <a:lnTo>
                  <a:pt x="1389999" y="107765"/>
                </a:lnTo>
                <a:lnTo>
                  <a:pt x="1390526" y="108071"/>
                </a:lnTo>
                <a:close/>
                <a:moveTo>
                  <a:pt x="1446346" y="102447"/>
                </a:moveTo>
                <a:lnTo>
                  <a:pt x="1446295" y="102922"/>
                </a:lnTo>
                <a:lnTo>
                  <a:pt x="1446855" y="102736"/>
                </a:lnTo>
                <a:lnTo>
                  <a:pt x="1446346" y="102447"/>
                </a:lnTo>
                <a:close/>
                <a:moveTo>
                  <a:pt x="1934994" y="1149837"/>
                </a:moveTo>
                <a:lnTo>
                  <a:pt x="1934654" y="1150347"/>
                </a:lnTo>
                <a:lnTo>
                  <a:pt x="1935181" y="1150432"/>
                </a:lnTo>
                <a:lnTo>
                  <a:pt x="1934994" y="1149837"/>
                </a:lnTo>
                <a:close/>
                <a:moveTo>
                  <a:pt x="1261164" y="1347900"/>
                </a:moveTo>
                <a:lnTo>
                  <a:pt x="1261112" y="1348325"/>
                </a:lnTo>
                <a:lnTo>
                  <a:pt x="1261656" y="1348155"/>
                </a:lnTo>
                <a:lnTo>
                  <a:pt x="1261164" y="1347900"/>
                </a:lnTo>
                <a:close/>
                <a:moveTo>
                  <a:pt x="811189" y="223075"/>
                </a:moveTo>
                <a:lnTo>
                  <a:pt x="810629" y="223347"/>
                </a:lnTo>
                <a:lnTo>
                  <a:pt x="811189" y="223619"/>
                </a:lnTo>
                <a:lnTo>
                  <a:pt x="811189" y="223075"/>
                </a:lnTo>
                <a:close/>
                <a:moveTo>
                  <a:pt x="262422" y="751486"/>
                </a:moveTo>
                <a:lnTo>
                  <a:pt x="261844" y="751758"/>
                </a:lnTo>
                <a:lnTo>
                  <a:pt x="262405" y="752047"/>
                </a:lnTo>
                <a:lnTo>
                  <a:pt x="262422" y="751486"/>
                </a:lnTo>
                <a:close/>
                <a:moveTo>
                  <a:pt x="2129607" y="551503"/>
                </a:moveTo>
                <a:lnTo>
                  <a:pt x="2129659" y="550977"/>
                </a:lnTo>
                <a:lnTo>
                  <a:pt x="2129081" y="551180"/>
                </a:lnTo>
                <a:lnTo>
                  <a:pt x="2129607" y="551503"/>
                </a:lnTo>
                <a:close/>
                <a:moveTo>
                  <a:pt x="1105310" y="1349871"/>
                </a:moveTo>
                <a:lnTo>
                  <a:pt x="1104817" y="1349548"/>
                </a:lnTo>
                <a:lnTo>
                  <a:pt x="1104732" y="1350041"/>
                </a:lnTo>
                <a:lnTo>
                  <a:pt x="1105310" y="1349871"/>
                </a:lnTo>
                <a:close/>
                <a:moveTo>
                  <a:pt x="1317187" y="1350126"/>
                </a:moveTo>
                <a:lnTo>
                  <a:pt x="1317782" y="1349837"/>
                </a:lnTo>
                <a:lnTo>
                  <a:pt x="1317204" y="1349548"/>
                </a:lnTo>
                <a:lnTo>
                  <a:pt x="1317187" y="1350126"/>
                </a:lnTo>
                <a:close/>
                <a:moveTo>
                  <a:pt x="1417051" y="1592097"/>
                </a:moveTo>
                <a:lnTo>
                  <a:pt x="1416779" y="1591536"/>
                </a:lnTo>
                <a:lnTo>
                  <a:pt x="1416490" y="1592097"/>
                </a:lnTo>
                <a:lnTo>
                  <a:pt x="1417051" y="1592097"/>
                </a:lnTo>
                <a:close/>
                <a:moveTo>
                  <a:pt x="251904" y="748105"/>
                </a:moveTo>
                <a:lnTo>
                  <a:pt x="251853" y="748665"/>
                </a:lnTo>
                <a:lnTo>
                  <a:pt x="252481" y="748427"/>
                </a:lnTo>
                <a:lnTo>
                  <a:pt x="251904" y="748105"/>
                </a:lnTo>
                <a:close/>
              </a:path>
            </a:pathLst>
          </a:custGeom>
          <a:solidFill>
            <a:schemeClr val="accent1"/>
          </a:solidFill>
          <a:ln w="16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pic>
        <p:nvPicPr>
          <p:cNvPr id="12" name="Picture 11">
            <a:extLst>
              <a:ext uri="{FF2B5EF4-FFF2-40B4-BE49-F238E27FC236}">
                <a16:creationId xmlns:a16="http://schemas.microsoft.com/office/drawing/2014/main" id="{7FAD3A78-6F56-4EF6-A158-8AB71FD576AE}"/>
              </a:ext>
            </a:extLst>
          </p:cNvPr>
          <p:cNvPicPr>
            <a:picLocks noChangeAspect="1"/>
          </p:cNvPicPr>
          <p:nvPr/>
        </p:nvPicPr>
        <p:blipFill>
          <a:blip r:embed="rId2">
            <a:extLst>
              <a:ext uri="{28A0092B-C50C-407E-A947-70E740481C1C}">
                <a14:useLocalDpi xmlns:a14="http://schemas.microsoft.com/office/drawing/2010/main" val="0"/>
              </a:ext>
            </a:extLst>
          </a:blip>
          <a:srcRect l="5522" t="18103" r="5376" b="31399"/>
          <a:stretch>
            <a:fillRect/>
          </a:stretch>
        </p:blipFill>
        <p:spPr>
          <a:xfrm>
            <a:off x="4975662" y="845676"/>
            <a:ext cx="7216338" cy="4089837"/>
          </a:xfrm>
          <a:custGeom>
            <a:avLst/>
            <a:gdLst>
              <a:gd name="connsiteX0" fmla="*/ 5364502 w 7216338"/>
              <a:gd name="connsiteY0" fmla="*/ 603 h 4089837"/>
              <a:gd name="connsiteX1" fmla="*/ 5388816 w 7216338"/>
              <a:gd name="connsiteY1" fmla="*/ 33716 h 4089837"/>
              <a:gd name="connsiteX2" fmla="*/ 5764634 w 7216338"/>
              <a:gd name="connsiteY2" fmla="*/ 1109085 h 4089837"/>
              <a:gd name="connsiteX3" fmla="*/ 5766081 w 7216338"/>
              <a:gd name="connsiteY3" fmla="*/ 1111979 h 4089837"/>
              <a:gd name="connsiteX4" fmla="*/ 5768614 w 7216338"/>
              <a:gd name="connsiteY4" fmla="*/ 1117406 h 4089837"/>
              <a:gd name="connsiteX5" fmla="*/ 5588119 w 7216338"/>
              <a:gd name="connsiteY5" fmla="*/ 1157556 h 4089837"/>
              <a:gd name="connsiteX6" fmla="*/ 7216338 w 7216338"/>
              <a:gd name="connsiteY6" fmla="*/ 1613861 h 4089837"/>
              <a:gd name="connsiteX7" fmla="*/ 7216338 w 7216338"/>
              <a:gd name="connsiteY7" fmla="*/ 3045547 h 4089837"/>
              <a:gd name="connsiteX8" fmla="*/ 7125380 w 7216338"/>
              <a:gd name="connsiteY8" fmla="*/ 3075013 h 4089837"/>
              <a:gd name="connsiteX9" fmla="*/ 6848324 w 7216338"/>
              <a:gd name="connsiteY9" fmla="*/ 3231612 h 4089837"/>
              <a:gd name="connsiteX10" fmla="*/ 7077284 w 7216338"/>
              <a:gd name="connsiteY10" fmla="*/ 3119840 h 4089837"/>
              <a:gd name="connsiteX11" fmla="*/ 7181097 w 7216338"/>
              <a:gd name="connsiteY11" fmla="*/ 3197971 h 4089837"/>
              <a:gd name="connsiteX12" fmla="*/ 7115626 w 7216338"/>
              <a:gd name="connsiteY12" fmla="*/ 3335422 h 4089837"/>
              <a:gd name="connsiteX13" fmla="*/ 6986857 w 7216338"/>
              <a:gd name="connsiteY13" fmla="*/ 3584641 h 4089837"/>
              <a:gd name="connsiteX14" fmla="*/ 6905472 w 7216338"/>
              <a:gd name="connsiteY14" fmla="*/ 3607065 h 4089837"/>
              <a:gd name="connsiteX15" fmla="*/ 6558229 w 7216338"/>
              <a:gd name="connsiteY15" fmla="*/ 3316974 h 4089837"/>
              <a:gd name="connsiteX16" fmla="*/ 6441034 w 7216338"/>
              <a:gd name="connsiteY16" fmla="*/ 3245354 h 4089837"/>
              <a:gd name="connsiteX17" fmla="*/ 6288394 w 7216338"/>
              <a:gd name="connsiteY17" fmla="*/ 3258376 h 4089837"/>
              <a:gd name="connsiteX18" fmla="*/ 5504561 w 7216338"/>
              <a:gd name="connsiteY18" fmla="*/ 3441042 h 4089837"/>
              <a:gd name="connsiteX19" fmla="*/ 5251002 w 7216338"/>
              <a:gd name="connsiteY19" fmla="*/ 3336144 h 4089837"/>
              <a:gd name="connsiteX20" fmla="*/ 5050977 w 7216338"/>
              <a:gd name="connsiteY20" fmla="*/ 3255844 h 4089837"/>
              <a:gd name="connsiteX21" fmla="*/ 4700838 w 7216338"/>
              <a:gd name="connsiteY21" fmla="*/ 3270675 h 4089837"/>
              <a:gd name="connsiteX22" fmla="*/ 5070146 w 7216338"/>
              <a:gd name="connsiteY22" fmla="*/ 3295996 h 4089837"/>
              <a:gd name="connsiteX23" fmla="*/ 5430414 w 7216338"/>
              <a:gd name="connsiteY23" fmla="*/ 3445744 h 4089837"/>
              <a:gd name="connsiteX24" fmla="*/ 5454284 w 7216338"/>
              <a:gd name="connsiteY24" fmla="*/ 3453338 h 4089837"/>
              <a:gd name="connsiteX25" fmla="*/ 6254392 w 7216338"/>
              <a:gd name="connsiteY25" fmla="*/ 4001333 h 4089837"/>
              <a:gd name="connsiteX26" fmla="*/ 6279348 w 7216338"/>
              <a:gd name="connsiteY26" fmla="*/ 4075121 h 4089837"/>
              <a:gd name="connsiteX27" fmla="*/ 6208090 w 7216338"/>
              <a:gd name="connsiteY27" fmla="*/ 4083080 h 4089837"/>
              <a:gd name="connsiteX28" fmla="*/ 4449089 w 7216338"/>
              <a:gd name="connsiteY28" fmla="*/ 3557874 h 4089837"/>
              <a:gd name="connsiteX29" fmla="*/ 2848513 w 7216338"/>
              <a:gd name="connsiteY29" fmla="*/ 3703283 h 4089837"/>
              <a:gd name="connsiteX30" fmla="*/ 2586996 w 7216338"/>
              <a:gd name="connsiteY30" fmla="*/ 3649025 h 4089837"/>
              <a:gd name="connsiteX31" fmla="*/ 2395290 w 7216338"/>
              <a:gd name="connsiteY31" fmla="*/ 3566194 h 4089837"/>
              <a:gd name="connsiteX32" fmla="*/ 1692121 w 7216338"/>
              <a:gd name="connsiteY32" fmla="*/ 3467084 h 4089837"/>
              <a:gd name="connsiteX33" fmla="*/ 1117362 w 7216338"/>
              <a:gd name="connsiteY33" fmla="*/ 3362189 h 4089837"/>
              <a:gd name="connsiteX34" fmla="*/ 770477 w 7216338"/>
              <a:gd name="connsiteY34" fmla="*/ 3327826 h 4089837"/>
              <a:gd name="connsiteX35" fmla="*/ 735032 w 7216338"/>
              <a:gd name="connsiteY35" fmla="*/ 3169034 h 4089837"/>
              <a:gd name="connsiteX36" fmla="*/ 783502 w 7216338"/>
              <a:gd name="connsiteY36" fmla="*/ 3078968 h 4089837"/>
              <a:gd name="connsiteX37" fmla="*/ 776268 w 7216338"/>
              <a:gd name="connsiteY37" fmla="*/ 3064861 h 4089837"/>
              <a:gd name="connsiteX38" fmla="*/ 771203 w 7216338"/>
              <a:gd name="connsiteY38" fmla="*/ 3047860 h 4089837"/>
              <a:gd name="connsiteX39" fmla="*/ 770477 w 7216338"/>
              <a:gd name="connsiteY39" fmla="*/ 3045327 h 4089837"/>
              <a:gd name="connsiteX40" fmla="*/ 769395 w 7216338"/>
              <a:gd name="connsiteY40" fmla="*/ 3044244 h 4089837"/>
              <a:gd name="connsiteX41" fmla="*/ 774460 w 7216338"/>
              <a:gd name="connsiteY41" fmla="*/ 3046052 h 4089837"/>
              <a:gd name="connsiteX42" fmla="*/ 786757 w 7216338"/>
              <a:gd name="connsiteY42" fmla="*/ 3057987 h 4089837"/>
              <a:gd name="connsiteX43" fmla="*/ 794716 w 7216338"/>
              <a:gd name="connsiteY43" fmla="*/ 3065222 h 4089837"/>
              <a:gd name="connsiteX44" fmla="*/ 818947 w 7216338"/>
              <a:gd name="connsiteY44" fmla="*/ 3042434 h 4089837"/>
              <a:gd name="connsiteX45" fmla="*/ 809181 w 7216338"/>
              <a:gd name="connsiteY45" fmla="*/ 3016030 h 4089837"/>
              <a:gd name="connsiteX46" fmla="*/ 809545 w 7216338"/>
              <a:gd name="connsiteY46" fmla="*/ 2995414 h 4089837"/>
              <a:gd name="connsiteX47" fmla="*/ 820758 w 7216338"/>
              <a:gd name="connsiteY47" fmla="*/ 3011328 h 4089837"/>
              <a:gd name="connsiteX48" fmla="*/ 836674 w 7216338"/>
              <a:gd name="connsiteY48" fmla="*/ 3029776 h 4089837"/>
              <a:gd name="connsiteX49" fmla="*/ 858737 w 7216338"/>
              <a:gd name="connsiteY49" fmla="*/ 3016030 h 4089837"/>
              <a:gd name="connsiteX50" fmla="*/ 845355 w 7216338"/>
              <a:gd name="connsiteY50" fmla="*/ 2976602 h 4089837"/>
              <a:gd name="connsiteX51" fmla="*/ 848973 w 7216338"/>
              <a:gd name="connsiteY51" fmla="*/ 2955624 h 4089837"/>
              <a:gd name="connsiteX52" fmla="*/ 880442 w 7216338"/>
              <a:gd name="connsiteY52" fmla="*/ 3003730 h 4089837"/>
              <a:gd name="connsiteX53" fmla="*/ 903591 w 7216338"/>
              <a:gd name="connsiteY53" fmla="*/ 2992155 h 4089837"/>
              <a:gd name="connsiteX54" fmla="*/ 897800 w 7216338"/>
              <a:gd name="connsiteY54" fmla="*/ 2984922 h 4089837"/>
              <a:gd name="connsiteX55" fmla="*/ 884418 w 7216338"/>
              <a:gd name="connsiteY55" fmla="*/ 2929217 h 4089837"/>
              <a:gd name="connsiteX56" fmla="*/ 888758 w 7216338"/>
              <a:gd name="connsiteY56" fmla="*/ 2906068 h 4089837"/>
              <a:gd name="connsiteX57" fmla="*/ 897078 w 7216338"/>
              <a:gd name="connsiteY57" fmla="*/ 2927049 h 4089837"/>
              <a:gd name="connsiteX58" fmla="*/ 920227 w 7216338"/>
              <a:gd name="connsiteY58" fmla="*/ 2972261 h 4089837"/>
              <a:gd name="connsiteX59" fmla="*/ 925293 w 7216338"/>
              <a:gd name="connsiteY59" fmla="*/ 2981306 h 4089837"/>
              <a:gd name="connsiteX60" fmla="*/ 940122 w 7216338"/>
              <a:gd name="connsiteY60" fmla="*/ 2973711 h 4089837"/>
              <a:gd name="connsiteX61" fmla="*/ 936507 w 7216338"/>
              <a:gd name="connsiteY61" fmla="*/ 2967199 h 4089837"/>
              <a:gd name="connsiteX62" fmla="*/ 927462 w 7216338"/>
              <a:gd name="connsiteY62" fmla="*/ 2901367 h 4089837"/>
              <a:gd name="connsiteX63" fmla="*/ 936507 w 7216338"/>
              <a:gd name="connsiteY63" fmla="*/ 2875685 h 4089837"/>
              <a:gd name="connsiteX64" fmla="*/ 939761 w 7216338"/>
              <a:gd name="connsiteY64" fmla="*/ 2901367 h 4089837"/>
              <a:gd name="connsiteX65" fmla="*/ 958931 w 7216338"/>
              <a:gd name="connsiteY65" fmla="*/ 2956710 h 4089837"/>
              <a:gd name="connsiteX66" fmla="*/ 961464 w 7216338"/>
              <a:gd name="connsiteY66" fmla="*/ 2961412 h 4089837"/>
              <a:gd name="connsiteX67" fmla="*/ 983527 w 7216338"/>
              <a:gd name="connsiteY67" fmla="*/ 2945496 h 4089837"/>
              <a:gd name="connsiteX68" fmla="*/ 972677 w 7216338"/>
              <a:gd name="connsiteY68" fmla="*/ 2906430 h 4089837"/>
              <a:gd name="connsiteX69" fmla="*/ 971230 w 7216338"/>
              <a:gd name="connsiteY69" fmla="*/ 2869537 h 4089837"/>
              <a:gd name="connsiteX70" fmla="*/ 973402 w 7216338"/>
              <a:gd name="connsiteY70" fmla="*/ 2836257 h 4089837"/>
              <a:gd name="connsiteX71" fmla="*/ 983527 w 7216338"/>
              <a:gd name="connsiteY71" fmla="*/ 2868091 h 4089837"/>
              <a:gd name="connsiteX72" fmla="*/ 992933 w 7216338"/>
              <a:gd name="connsiteY72" fmla="*/ 2901367 h 4089837"/>
              <a:gd name="connsiteX73" fmla="*/ 1001975 w 7216338"/>
              <a:gd name="connsiteY73" fmla="*/ 2925602 h 4089837"/>
              <a:gd name="connsiteX74" fmla="*/ 1024037 w 7216338"/>
              <a:gd name="connsiteY74" fmla="*/ 2687232 h 4089837"/>
              <a:gd name="connsiteX75" fmla="*/ 980637 w 7216338"/>
              <a:gd name="connsiteY75" fmla="*/ 2670956 h 4089837"/>
              <a:gd name="connsiteX76" fmla="*/ 972314 w 7216338"/>
              <a:gd name="connsiteY76" fmla="*/ 2692659 h 4089837"/>
              <a:gd name="connsiteX77" fmla="*/ 956762 w 7216338"/>
              <a:gd name="connsiteY77" fmla="*/ 2667702 h 4089837"/>
              <a:gd name="connsiteX78" fmla="*/ 911547 w 7216338"/>
              <a:gd name="connsiteY78" fmla="*/ 2659382 h 4089837"/>
              <a:gd name="connsiteX79" fmla="*/ 902505 w 7216338"/>
              <a:gd name="connsiteY79" fmla="*/ 2702064 h 4089837"/>
              <a:gd name="connsiteX80" fmla="*/ 883694 w 7216338"/>
              <a:gd name="connsiteY80" fmla="*/ 2671317 h 4089837"/>
              <a:gd name="connsiteX81" fmla="*/ 875014 w 7216338"/>
              <a:gd name="connsiteY81" fmla="*/ 2653594 h 4089837"/>
              <a:gd name="connsiteX82" fmla="*/ 837759 w 7216338"/>
              <a:gd name="connsiteY82" fmla="*/ 2648529 h 4089837"/>
              <a:gd name="connsiteX83" fmla="*/ 808823 w 7216338"/>
              <a:gd name="connsiteY83" fmla="*/ 2693023 h 4089837"/>
              <a:gd name="connsiteX84" fmla="*/ 799057 w 7216338"/>
              <a:gd name="connsiteY84" fmla="*/ 2722681 h 4089837"/>
              <a:gd name="connsiteX85" fmla="*/ 780245 w 7216338"/>
              <a:gd name="connsiteY85" fmla="*/ 2691936 h 4089837"/>
              <a:gd name="connsiteX86" fmla="*/ 759628 w 7216338"/>
              <a:gd name="connsiteY86" fmla="*/ 2641659 h 4089837"/>
              <a:gd name="connsiteX87" fmla="*/ 739734 w 7216338"/>
              <a:gd name="connsiteY87" fmla="*/ 2640213 h 4089837"/>
              <a:gd name="connsiteX88" fmla="*/ 733225 w 7216338"/>
              <a:gd name="connsiteY88" fmla="*/ 2687596 h 4089837"/>
              <a:gd name="connsiteX89" fmla="*/ 740098 w 7216338"/>
              <a:gd name="connsiteY89" fmla="*/ 2722681 h 4089837"/>
              <a:gd name="connsiteX90" fmla="*/ 721286 w 7216338"/>
              <a:gd name="connsiteY90" fmla="*/ 2691936 h 4089837"/>
              <a:gd name="connsiteX91" fmla="*/ 699584 w 7216338"/>
              <a:gd name="connsiteY91" fmla="*/ 2638402 h 4089837"/>
              <a:gd name="connsiteX92" fmla="*/ 679328 w 7216338"/>
              <a:gd name="connsiteY92" fmla="*/ 2637680 h 4089837"/>
              <a:gd name="connsiteX93" fmla="*/ 667754 w 7216338"/>
              <a:gd name="connsiteY93" fmla="*/ 2695916 h 4089837"/>
              <a:gd name="connsiteX94" fmla="*/ 674627 w 7216338"/>
              <a:gd name="connsiteY94" fmla="*/ 2731001 h 4089837"/>
              <a:gd name="connsiteX95" fmla="*/ 655818 w 7216338"/>
              <a:gd name="connsiteY95" fmla="*/ 2700256 h 4089837"/>
              <a:gd name="connsiteX96" fmla="*/ 631584 w 7216338"/>
              <a:gd name="connsiteY96" fmla="*/ 2637319 h 4089837"/>
              <a:gd name="connsiteX97" fmla="*/ 619645 w 7216338"/>
              <a:gd name="connsiteY97" fmla="*/ 2637319 h 4089837"/>
              <a:gd name="connsiteX98" fmla="*/ 613497 w 7216338"/>
              <a:gd name="connsiteY98" fmla="*/ 2687957 h 4089837"/>
              <a:gd name="connsiteX99" fmla="*/ 620370 w 7216338"/>
              <a:gd name="connsiteY99" fmla="*/ 2723045 h 4089837"/>
              <a:gd name="connsiteX100" fmla="*/ 601561 w 7216338"/>
              <a:gd name="connsiteY100" fmla="*/ 2692297 h 4089837"/>
              <a:gd name="connsiteX101" fmla="*/ 579859 w 7216338"/>
              <a:gd name="connsiteY101" fmla="*/ 2638041 h 4089837"/>
              <a:gd name="connsiteX102" fmla="*/ 573711 w 7216338"/>
              <a:gd name="connsiteY102" fmla="*/ 2638041 h 4089837"/>
              <a:gd name="connsiteX103" fmla="*/ 572625 w 7216338"/>
              <a:gd name="connsiteY103" fmla="*/ 2687957 h 4089837"/>
              <a:gd name="connsiteX104" fmla="*/ 579495 w 7216338"/>
              <a:gd name="connsiteY104" fmla="*/ 2723045 h 4089837"/>
              <a:gd name="connsiteX105" fmla="*/ 560687 w 7216338"/>
              <a:gd name="connsiteY105" fmla="*/ 2692297 h 4089837"/>
              <a:gd name="connsiteX106" fmla="*/ 540070 w 7216338"/>
              <a:gd name="connsiteY106" fmla="*/ 2641295 h 4089837"/>
              <a:gd name="connsiteX107" fmla="*/ 539709 w 7216338"/>
              <a:gd name="connsiteY107" fmla="*/ 2667702 h 4089837"/>
              <a:gd name="connsiteX108" fmla="*/ 546582 w 7216338"/>
              <a:gd name="connsiteY108" fmla="*/ 2702786 h 4089837"/>
              <a:gd name="connsiteX109" fmla="*/ 527770 w 7216338"/>
              <a:gd name="connsiteY109" fmla="*/ 2672042 h 4089837"/>
              <a:gd name="connsiteX110" fmla="*/ 513302 w 7216338"/>
              <a:gd name="connsiteY110" fmla="*/ 2640213 h 4089837"/>
              <a:gd name="connsiteX111" fmla="*/ 488346 w 7216338"/>
              <a:gd name="connsiteY111" fmla="*/ 2641295 h 4089837"/>
              <a:gd name="connsiteX112" fmla="*/ 419620 w 7216338"/>
              <a:gd name="connsiteY112" fmla="*/ 2635147 h 4089837"/>
              <a:gd name="connsiteX113" fmla="*/ 282167 w 7216338"/>
              <a:gd name="connsiteY113" fmla="*/ 2437652 h 4089837"/>
              <a:gd name="connsiteX114" fmla="*/ 757 w 7216338"/>
              <a:gd name="connsiteY114" fmla="*/ 2155877 h 4089837"/>
              <a:gd name="connsiteX115" fmla="*/ 31142 w 7216338"/>
              <a:gd name="connsiteY115" fmla="*/ 2087156 h 4089837"/>
              <a:gd name="connsiteX116" fmla="*/ 860906 w 7216338"/>
              <a:gd name="connsiteY116" fmla="*/ 1729060 h 4089837"/>
              <a:gd name="connsiteX117" fmla="*/ 2710340 w 7216338"/>
              <a:gd name="connsiteY117" fmla="*/ 1296453 h 4089837"/>
              <a:gd name="connsiteX118" fmla="*/ 4135121 w 7216338"/>
              <a:gd name="connsiteY118" fmla="*/ 996592 h 4089837"/>
              <a:gd name="connsiteX119" fmla="*/ 4578942 w 7216338"/>
              <a:gd name="connsiteY119" fmla="*/ 675393 h 4089837"/>
              <a:gd name="connsiteX120" fmla="*/ 4944631 w 7216338"/>
              <a:gd name="connsiteY120" fmla="*/ 239169 h 4089837"/>
              <a:gd name="connsiteX121" fmla="*/ 5349388 w 7216338"/>
              <a:gd name="connsiteY121" fmla="*/ 1525 h 4089837"/>
              <a:gd name="connsiteX122" fmla="*/ 5364502 w 7216338"/>
              <a:gd name="connsiteY122" fmla="*/ 603 h 408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216338" h="4089837">
                <a:moveTo>
                  <a:pt x="5364502" y="603"/>
                </a:moveTo>
                <a:cubicBezTo>
                  <a:pt x="5378916" y="3604"/>
                  <a:pt x="5390172" y="17439"/>
                  <a:pt x="5388816" y="33716"/>
                </a:cubicBezTo>
                <a:cubicBezTo>
                  <a:pt x="5348666" y="515515"/>
                  <a:pt x="5641652" y="1140555"/>
                  <a:pt x="5764634" y="1109085"/>
                </a:cubicBezTo>
                <a:cubicBezTo>
                  <a:pt x="5765356" y="1110533"/>
                  <a:pt x="5765719" y="1111255"/>
                  <a:pt x="5766081" y="1111979"/>
                </a:cubicBezTo>
                <a:cubicBezTo>
                  <a:pt x="5766441" y="1112701"/>
                  <a:pt x="5767166" y="1114148"/>
                  <a:pt x="5768614" y="1117406"/>
                </a:cubicBezTo>
                <a:cubicBezTo>
                  <a:pt x="5717250" y="1145256"/>
                  <a:pt x="5643822" y="1168045"/>
                  <a:pt x="5588119" y="1157556"/>
                </a:cubicBezTo>
                <a:lnTo>
                  <a:pt x="7216338" y="1613861"/>
                </a:lnTo>
                <a:lnTo>
                  <a:pt x="7216338" y="3045547"/>
                </a:lnTo>
                <a:lnTo>
                  <a:pt x="7125380" y="3075013"/>
                </a:lnTo>
                <a:cubicBezTo>
                  <a:pt x="6913044" y="3151260"/>
                  <a:pt x="6852437" y="3225914"/>
                  <a:pt x="6848324" y="3231612"/>
                </a:cubicBezTo>
                <a:cubicBezTo>
                  <a:pt x="6996984" y="3134672"/>
                  <a:pt x="7088498" y="3113331"/>
                  <a:pt x="7077284" y="3119840"/>
                </a:cubicBezTo>
                <a:cubicBezTo>
                  <a:pt x="7122139" y="3094522"/>
                  <a:pt x="7181819" y="3146607"/>
                  <a:pt x="7181097" y="3197971"/>
                </a:cubicBezTo>
                <a:cubicBezTo>
                  <a:pt x="7180012" y="3249695"/>
                  <a:pt x="7145649" y="3293464"/>
                  <a:pt x="7115626" y="3335422"/>
                </a:cubicBezTo>
                <a:cubicBezTo>
                  <a:pt x="7061370" y="3412105"/>
                  <a:pt x="7017964" y="3496021"/>
                  <a:pt x="6986857" y="3584641"/>
                </a:cubicBezTo>
                <a:cubicBezTo>
                  <a:pt x="6974920" y="3618643"/>
                  <a:pt x="6932964" y="3630217"/>
                  <a:pt x="6905472" y="3607065"/>
                </a:cubicBezTo>
                <a:lnTo>
                  <a:pt x="6558229" y="3316974"/>
                </a:lnTo>
                <a:cubicBezTo>
                  <a:pt x="6522780" y="3287313"/>
                  <a:pt x="6485888" y="3256929"/>
                  <a:pt x="6441034" y="3245354"/>
                </a:cubicBezTo>
                <a:cubicBezTo>
                  <a:pt x="6391117" y="3232694"/>
                  <a:pt x="6338306" y="3245354"/>
                  <a:pt x="6288394" y="3258376"/>
                </a:cubicBezTo>
                <a:cubicBezTo>
                  <a:pt x="6039896" y="3322039"/>
                  <a:pt x="5757399" y="3378104"/>
                  <a:pt x="5504561" y="3441042"/>
                </a:cubicBezTo>
                <a:cubicBezTo>
                  <a:pt x="5418474" y="3409573"/>
                  <a:pt x="5333834" y="3374849"/>
                  <a:pt x="5251002" y="3336144"/>
                </a:cubicBezTo>
                <a:cubicBezTo>
                  <a:pt x="5185896" y="3305399"/>
                  <a:pt x="5121149" y="3272484"/>
                  <a:pt x="5050977" y="3255844"/>
                </a:cubicBezTo>
                <a:cubicBezTo>
                  <a:pt x="4933421" y="3228354"/>
                  <a:pt x="4784756" y="3214972"/>
                  <a:pt x="4700838" y="3270675"/>
                </a:cubicBezTo>
                <a:cubicBezTo>
                  <a:pt x="4816226" y="3227268"/>
                  <a:pt x="4958016" y="3257654"/>
                  <a:pt x="5070146" y="3295996"/>
                </a:cubicBezTo>
                <a:cubicBezTo>
                  <a:pt x="5193129" y="3338315"/>
                  <a:pt x="5308152" y="3401253"/>
                  <a:pt x="5430414" y="3445744"/>
                </a:cubicBezTo>
                <a:cubicBezTo>
                  <a:pt x="5438369" y="3448637"/>
                  <a:pt x="5446328" y="3450809"/>
                  <a:pt x="5454284" y="3453338"/>
                </a:cubicBezTo>
                <a:cubicBezTo>
                  <a:pt x="5750166" y="3587534"/>
                  <a:pt x="6022534" y="3773816"/>
                  <a:pt x="6254392" y="4001333"/>
                </a:cubicBezTo>
                <a:cubicBezTo>
                  <a:pt x="6274647" y="4021228"/>
                  <a:pt x="6295988" y="4051972"/>
                  <a:pt x="6279348" y="4075121"/>
                </a:cubicBezTo>
                <a:cubicBezTo>
                  <a:pt x="6264519" y="4096102"/>
                  <a:pt x="6232690" y="4090675"/>
                  <a:pt x="6208090" y="4083080"/>
                </a:cubicBezTo>
                <a:cubicBezTo>
                  <a:pt x="5630799" y="3902947"/>
                  <a:pt x="5026381" y="3738006"/>
                  <a:pt x="4449089" y="3557874"/>
                </a:cubicBezTo>
                <a:cubicBezTo>
                  <a:pt x="3922796" y="3670006"/>
                  <a:pt x="3383486" y="3761155"/>
                  <a:pt x="2848513" y="3703283"/>
                </a:cubicBezTo>
                <a:cubicBezTo>
                  <a:pt x="2759893" y="3693516"/>
                  <a:pt x="2670551" y="3679770"/>
                  <a:pt x="2586996" y="3649025"/>
                </a:cubicBezTo>
                <a:cubicBezTo>
                  <a:pt x="2521526" y="3625152"/>
                  <a:pt x="2460396" y="3590789"/>
                  <a:pt x="2395290" y="3566194"/>
                </a:cubicBezTo>
                <a:cubicBezTo>
                  <a:pt x="2192728" y="3488787"/>
                  <a:pt x="1908786" y="3464913"/>
                  <a:pt x="1692121" y="3467084"/>
                </a:cubicBezTo>
                <a:cubicBezTo>
                  <a:pt x="1475457" y="3469254"/>
                  <a:pt x="1360794" y="3440681"/>
                  <a:pt x="1117362" y="3362189"/>
                </a:cubicBezTo>
                <a:cubicBezTo>
                  <a:pt x="993657" y="3349890"/>
                  <a:pt x="867420" y="3400528"/>
                  <a:pt x="770477" y="3327826"/>
                </a:cubicBezTo>
                <a:cubicBezTo>
                  <a:pt x="722011" y="3291653"/>
                  <a:pt x="709350" y="3224014"/>
                  <a:pt x="735032" y="3169034"/>
                </a:cubicBezTo>
                <a:cubicBezTo>
                  <a:pt x="754205" y="3128160"/>
                  <a:pt x="767223" y="3101031"/>
                  <a:pt x="783502" y="3078968"/>
                </a:cubicBezTo>
                <a:cubicBezTo>
                  <a:pt x="780969" y="3074266"/>
                  <a:pt x="777715" y="3069201"/>
                  <a:pt x="776268" y="3064861"/>
                </a:cubicBezTo>
                <a:cubicBezTo>
                  <a:pt x="773736" y="3057987"/>
                  <a:pt x="771927" y="3051839"/>
                  <a:pt x="771203" y="3047860"/>
                </a:cubicBezTo>
                <a:cubicBezTo>
                  <a:pt x="770842" y="3046413"/>
                  <a:pt x="770842" y="3045691"/>
                  <a:pt x="770477" y="3045327"/>
                </a:cubicBezTo>
                <a:cubicBezTo>
                  <a:pt x="770842" y="3045327"/>
                  <a:pt x="769395" y="3046413"/>
                  <a:pt x="769395" y="3044244"/>
                </a:cubicBezTo>
                <a:cubicBezTo>
                  <a:pt x="771564" y="3042073"/>
                  <a:pt x="773375" y="3045327"/>
                  <a:pt x="774460" y="3046052"/>
                </a:cubicBezTo>
                <a:cubicBezTo>
                  <a:pt x="777715" y="3048945"/>
                  <a:pt x="781695" y="3053286"/>
                  <a:pt x="786757" y="3057987"/>
                </a:cubicBezTo>
                <a:cubicBezTo>
                  <a:pt x="789289" y="3060159"/>
                  <a:pt x="792183" y="3063053"/>
                  <a:pt x="794716" y="3065222"/>
                </a:cubicBezTo>
                <a:cubicBezTo>
                  <a:pt x="801951" y="3057265"/>
                  <a:pt x="809906" y="3049671"/>
                  <a:pt x="818947" y="3042434"/>
                </a:cubicBezTo>
                <a:cubicBezTo>
                  <a:pt x="813886" y="3033031"/>
                  <a:pt x="810270" y="3023624"/>
                  <a:pt x="809181" y="3016030"/>
                </a:cubicBezTo>
                <a:cubicBezTo>
                  <a:pt x="807373" y="3003008"/>
                  <a:pt x="809545" y="2995414"/>
                  <a:pt x="809545" y="2995414"/>
                </a:cubicBezTo>
                <a:cubicBezTo>
                  <a:pt x="809545" y="2995414"/>
                  <a:pt x="813521" y="3002284"/>
                  <a:pt x="820758" y="3011328"/>
                </a:cubicBezTo>
                <a:cubicBezTo>
                  <a:pt x="825099" y="3016754"/>
                  <a:pt x="830526" y="3022903"/>
                  <a:pt x="836674" y="3029776"/>
                </a:cubicBezTo>
                <a:cubicBezTo>
                  <a:pt x="843183" y="3025435"/>
                  <a:pt x="850781" y="3020731"/>
                  <a:pt x="858737" y="3016030"/>
                </a:cubicBezTo>
                <a:cubicBezTo>
                  <a:pt x="848973" y="3002647"/>
                  <a:pt x="845355" y="2987454"/>
                  <a:pt x="845355" y="2976602"/>
                </a:cubicBezTo>
                <a:cubicBezTo>
                  <a:pt x="845355" y="2963219"/>
                  <a:pt x="848973" y="2955624"/>
                  <a:pt x="848973" y="2955624"/>
                </a:cubicBezTo>
                <a:cubicBezTo>
                  <a:pt x="848973" y="2955624"/>
                  <a:pt x="859462" y="2983114"/>
                  <a:pt x="880442" y="3003730"/>
                </a:cubicBezTo>
                <a:cubicBezTo>
                  <a:pt x="888034" y="2999754"/>
                  <a:pt x="895632" y="2996135"/>
                  <a:pt x="903591" y="2992155"/>
                </a:cubicBezTo>
                <a:cubicBezTo>
                  <a:pt x="901780" y="2989626"/>
                  <a:pt x="899611" y="2987815"/>
                  <a:pt x="897800" y="2984922"/>
                </a:cubicBezTo>
                <a:cubicBezTo>
                  <a:pt x="886590" y="2965027"/>
                  <a:pt x="883336" y="2944050"/>
                  <a:pt x="884418" y="2929217"/>
                </a:cubicBezTo>
                <a:cubicBezTo>
                  <a:pt x="885143" y="2914388"/>
                  <a:pt x="888758" y="2906068"/>
                  <a:pt x="888758" y="2906068"/>
                </a:cubicBezTo>
                <a:cubicBezTo>
                  <a:pt x="888758" y="2906068"/>
                  <a:pt x="891652" y="2914749"/>
                  <a:pt x="897078" y="2927049"/>
                </a:cubicBezTo>
                <a:cubicBezTo>
                  <a:pt x="902141" y="2939709"/>
                  <a:pt x="910465" y="2955264"/>
                  <a:pt x="920227" y="2972261"/>
                </a:cubicBezTo>
                <a:cubicBezTo>
                  <a:pt x="922036" y="2975154"/>
                  <a:pt x="923486" y="2978413"/>
                  <a:pt x="925293" y="2981306"/>
                </a:cubicBezTo>
                <a:cubicBezTo>
                  <a:pt x="930356" y="2978774"/>
                  <a:pt x="935060" y="2976241"/>
                  <a:pt x="940122" y="2973711"/>
                </a:cubicBezTo>
                <a:cubicBezTo>
                  <a:pt x="939037" y="2971539"/>
                  <a:pt x="937593" y="2969371"/>
                  <a:pt x="936507" y="2967199"/>
                </a:cubicBezTo>
                <a:cubicBezTo>
                  <a:pt x="925293" y="2943324"/>
                  <a:pt x="924207" y="2918007"/>
                  <a:pt x="927462" y="2901367"/>
                </a:cubicBezTo>
                <a:cubicBezTo>
                  <a:pt x="930719" y="2884366"/>
                  <a:pt x="936507" y="2875685"/>
                  <a:pt x="936507" y="2875685"/>
                </a:cubicBezTo>
                <a:cubicBezTo>
                  <a:pt x="936507" y="2875685"/>
                  <a:pt x="936868" y="2886174"/>
                  <a:pt x="939761" y="2901367"/>
                </a:cubicBezTo>
                <a:cubicBezTo>
                  <a:pt x="942655" y="2916557"/>
                  <a:pt x="949525" y="2936091"/>
                  <a:pt x="958931" y="2956710"/>
                </a:cubicBezTo>
                <a:cubicBezTo>
                  <a:pt x="959656" y="2958518"/>
                  <a:pt x="960377" y="2959604"/>
                  <a:pt x="961464" y="2961412"/>
                </a:cubicBezTo>
                <a:cubicBezTo>
                  <a:pt x="969419" y="2956346"/>
                  <a:pt x="976654" y="2951284"/>
                  <a:pt x="983527" y="2945496"/>
                </a:cubicBezTo>
                <a:cubicBezTo>
                  <a:pt x="977743" y="2932475"/>
                  <a:pt x="975571" y="2918368"/>
                  <a:pt x="972677" y="2906430"/>
                </a:cubicBezTo>
                <a:cubicBezTo>
                  <a:pt x="970145" y="2892686"/>
                  <a:pt x="971591" y="2880026"/>
                  <a:pt x="971230" y="2869537"/>
                </a:cubicBezTo>
                <a:cubicBezTo>
                  <a:pt x="971952" y="2848557"/>
                  <a:pt x="973402" y="2836257"/>
                  <a:pt x="973402" y="2836257"/>
                </a:cubicBezTo>
                <a:cubicBezTo>
                  <a:pt x="973402" y="2836257"/>
                  <a:pt x="978104" y="2848557"/>
                  <a:pt x="983527" y="2868091"/>
                </a:cubicBezTo>
                <a:cubicBezTo>
                  <a:pt x="986785" y="2877494"/>
                  <a:pt x="988232" y="2889432"/>
                  <a:pt x="992933" y="2901367"/>
                </a:cubicBezTo>
                <a:cubicBezTo>
                  <a:pt x="996190" y="2908962"/>
                  <a:pt x="998721" y="2917282"/>
                  <a:pt x="1001975" y="2925602"/>
                </a:cubicBezTo>
                <a:cubicBezTo>
                  <a:pt x="1031636" y="2882920"/>
                  <a:pt x="1055507" y="2723766"/>
                  <a:pt x="1024037" y="2687232"/>
                </a:cubicBezTo>
                <a:cubicBezTo>
                  <a:pt x="1007401" y="2668063"/>
                  <a:pt x="998721" y="2671682"/>
                  <a:pt x="980637" y="2670956"/>
                </a:cubicBezTo>
                <a:cubicBezTo>
                  <a:pt x="977378" y="2682892"/>
                  <a:pt x="972314" y="2692659"/>
                  <a:pt x="972314" y="2692659"/>
                </a:cubicBezTo>
                <a:cubicBezTo>
                  <a:pt x="972314" y="2692659"/>
                  <a:pt x="965443" y="2683616"/>
                  <a:pt x="956762" y="2667702"/>
                </a:cubicBezTo>
                <a:cubicBezTo>
                  <a:pt x="941569" y="2664444"/>
                  <a:pt x="926740" y="2661914"/>
                  <a:pt x="911547" y="2659382"/>
                </a:cubicBezTo>
                <a:cubicBezTo>
                  <a:pt x="915527" y="2679637"/>
                  <a:pt x="902505" y="2702064"/>
                  <a:pt x="902505" y="2702064"/>
                </a:cubicBezTo>
                <a:cubicBezTo>
                  <a:pt x="902505" y="2702064"/>
                  <a:pt x="894185" y="2690851"/>
                  <a:pt x="883694" y="2671317"/>
                </a:cubicBezTo>
                <a:cubicBezTo>
                  <a:pt x="880803" y="2665894"/>
                  <a:pt x="877909" y="2660104"/>
                  <a:pt x="875014" y="2653594"/>
                </a:cubicBezTo>
                <a:cubicBezTo>
                  <a:pt x="862717" y="2651786"/>
                  <a:pt x="850417" y="2649976"/>
                  <a:pt x="837759" y="2648529"/>
                </a:cubicBezTo>
                <a:cubicBezTo>
                  <a:pt x="827993" y="2665894"/>
                  <a:pt x="805566" y="2677104"/>
                  <a:pt x="808823" y="2693023"/>
                </a:cubicBezTo>
                <a:cubicBezTo>
                  <a:pt x="812077" y="2714000"/>
                  <a:pt x="798692" y="2723045"/>
                  <a:pt x="799057" y="2722681"/>
                </a:cubicBezTo>
                <a:cubicBezTo>
                  <a:pt x="799057" y="2722681"/>
                  <a:pt x="790737" y="2711470"/>
                  <a:pt x="780245" y="2691936"/>
                </a:cubicBezTo>
                <a:cubicBezTo>
                  <a:pt x="773375" y="2678915"/>
                  <a:pt x="765779" y="2661554"/>
                  <a:pt x="759628" y="2641659"/>
                </a:cubicBezTo>
                <a:cubicBezTo>
                  <a:pt x="753116" y="2641295"/>
                  <a:pt x="746246" y="2640574"/>
                  <a:pt x="739734" y="2640213"/>
                </a:cubicBezTo>
                <a:cubicBezTo>
                  <a:pt x="736841" y="2658296"/>
                  <a:pt x="729967" y="2673128"/>
                  <a:pt x="733225" y="2687596"/>
                </a:cubicBezTo>
                <a:cubicBezTo>
                  <a:pt x="737201" y="2707852"/>
                  <a:pt x="740098" y="2722681"/>
                  <a:pt x="740098" y="2722681"/>
                </a:cubicBezTo>
                <a:cubicBezTo>
                  <a:pt x="740098" y="2722681"/>
                  <a:pt x="731777" y="2711470"/>
                  <a:pt x="721286" y="2691936"/>
                </a:cubicBezTo>
                <a:cubicBezTo>
                  <a:pt x="714052" y="2678191"/>
                  <a:pt x="706096" y="2659743"/>
                  <a:pt x="699584" y="2638402"/>
                </a:cubicBezTo>
                <a:cubicBezTo>
                  <a:pt x="692710" y="2638041"/>
                  <a:pt x="686201" y="2638041"/>
                  <a:pt x="679328" y="2637680"/>
                </a:cubicBezTo>
                <a:cubicBezTo>
                  <a:pt x="674263" y="2660104"/>
                  <a:pt x="664860" y="2681445"/>
                  <a:pt x="667754" y="2695916"/>
                </a:cubicBezTo>
                <a:cubicBezTo>
                  <a:pt x="671733" y="2716172"/>
                  <a:pt x="674627" y="2731001"/>
                  <a:pt x="674627" y="2731001"/>
                </a:cubicBezTo>
                <a:cubicBezTo>
                  <a:pt x="674627" y="2731001"/>
                  <a:pt x="666307" y="2719787"/>
                  <a:pt x="655818" y="2700256"/>
                </a:cubicBezTo>
                <a:cubicBezTo>
                  <a:pt x="647498" y="2684703"/>
                  <a:pt x="638093" y="2662636"/>
                  <a:pt x="631584" y="2637319"/>
                </a:cubicBezTo>
                <a:cubicBezTo>
                  <a:pt x="627604" y="2637319"/>
                  <a:pt x="623625" y="2637319"/>
                  <a:pt x="619645" y="2637319"/>
                </a:cubicBezTo>
                <a:cubicBezTo>
                  <a:pt x="616390" y="2656488"/>
                  <a:pt x="610603" y="2674214"/>
                  <a:pt x="613497" y="2687957"/>
                </a:cubicBezTo>
                <a:cubicBezTo>
                  <a:pt x="617477" y="2708213"/>
                  <a:pt x="620370" y="2723045"/>
                  <a:pt x="620370" y="2723045"/>
                </a:cubicBezTo>
                <a:cubicBezTo>
                  <a:pt x="620370" y="2723045"/>
                  <a:pt x="612050" y="2711832"/>
                  <a:pt x="601561" y="2692297"/>
                </a:cubicBezTo>
                <a:cubicBezTo>
                  <a:pt x="593967" y="2678552"/>
                  <a:pt x="586007" y="2659743"/>
                  <a:pt x="579859" y="2638041"/>
                </a:cubicBezTo>
                <a:cubicBezTo>
                  <a:pt x="577687" y="2638041"/>
                  <a:pt x="575879" y="2638041"/>
                  <a:pt x="573711" y="2638041"/>
                </a:cubicBezTo>
                <a:cubicBezTo>
                  <a:pt x="572625" y="2656849"/>
                  <a:pt x="569728" y="2674214"/>
                  <a:pt x="572625" y="2687957"/>
                </a:cubicBezTo>
                <a:cubicBezTo>
                  <a:pt x="576601" y="2708213"/>
                  <a:pt x="579495" y="2723045"/>
                  <a:pt x="579495" y="2723045"/>
                </a:cubicBezTo>
                <a:cubicBezTo>
                  <a:pt x="579495" y="2723045"/>
                  <a:pt x="571178" y="2711832"/>
                  <a:pt x="560687" y="2692297"/>
                </a:cubicBezTo>
                <a:cubicBezTo>
                  <a:pt x="553813" y="2679276"/>
                  <a:pt x="546218" y="2661554"/>
                  <a:pt x="540070" y="2641295"/>
                </a:cubicBezTo>
                <a:cubicBezTo>
                  <a:pt x="538984" y="2650701"/>
                  <a:pt x="537898" y="2659382"/>
                  <a:pt x="539709" y="2667702"/>
                </a:cubicBezTo>
                <a:cubicBezTo>
                  <a:pt x="543688" y="2687957"/>
                  <a:pt x="546582" y="2702786"/>
                  <a:pt x="546582" y="2702786"/>
                </a:cubicBezTo>
                <a:cubicBezTo>
                  <a:pt x="546582" y="2702786"/>
                  <a:pt x="538259" y="2691573"/>
                  <a:pt x="527770" y="2672042"/>
                </a:cubicBezTo>
                <a:cubicBezTo>
                  <a:pt x="523069" y="2663361"/>
                  <a:pt x="518004" y="2652509"/>
                  <a:pt x="513302" y="2640213"/>
                </a:cubicBezTo>
                <a:cubicBezTo>
                  <a:pt x="504982" y="2640574"/>
                  <a:pt x="496666" y="2640934"/>
                  <a:pt x="488346" y="2641295"/>
                </a:cubicBezTo>
                <a:cubicBezTo>
                  <a:pt x="465197" y="2642745"/>
                  <a:pt x="440958" y="2644189"/>
                  <a:pt x="419620" y="2635147"/>
                </a:cubicBezTo>
                <a:cubicBezTo>
                  <a:pt x="346916" y="2604403"/>
                  <a:pt x="295913" y="2482503"/>
                  <a:pt x="282167" y="2437652"/>
                </a:cubicBezTo>
                <a:cubicBezTo>
                  <a:pt x="148698" y="2397141"/>
                  <a:pt x="20290" y="2289713"/>
                  <a:pt x="757" y="2155877"/>
                </a:cubicBezTo>
                <a:cubicBezTo>
                  <a:pt x="-3220" y="2129113"/>
                  <a:pt x="8716" y="2102706"/>
                  <a:pt x="31142" y="2087156"/>
                </a:cubicBezTo>
                <a:cubicBezTo>
                  <a:pt x="194997" y="1971767"/>
                  <a:pt x="741180" y="1755464"/>
                  <a:pt x="860906" y="1729060"/>
                </a:cubicBezTo>
                <a:cubicBezTo>
                  <a:pt x="1174513" y="1659610"/>
                  <a:pt x="2409757" y="1355773"/>
                  <a:pt x="2710340" y="1296453"/>
                </a:cubicBezTo>
                <a:cubicBezTo>
                  <a:pt x="3081456" y="1223024"/>
                  <a:pt x="3730367" y="1100044"/>
                  <a:pt x="4135121" y="996592"/>
                </a:cubicBezTo>
                <a:cubicBezTo>
                  <a:pt x="4353957" y="940527"/>
                  <a:pt x="4436790" y="850825"/>
                  <a:pt x="4578942" y="675393"/>
                </a:cubicBezTo>
                <a:cubicBezTo>
                  <a:pt x="4698670" y="527814"/>
                  <a:pt x="4804287" y="367215"/>
                  <a:pt x="4944631" y="239169"/>
                </a:cubicBezTo>
                <a:cubicBezTo>
                  <a:pt x="5061104" y="132824"/>
                  <a:pt x="5200002" y="51438"/>
                  <a:pt x="5349388" y="1525"/>
                </a:cubicBezTo>
                <a:cubicBezTo>
                  <a:pt x="5354544" y="-194"/>
                  <a:pt x="5359698" y="-397"/>
                  <a:pt x="5364502" y="603"/>
                </a:cubicBezTo>
                <a:close/>
              </a:path>
            </a:pathLst>
          </a:custGeom>
        </p:spPr>
      </p:pic>
      <p:sp>
        <p:nvSpPr>
          <p:cNvPr id="11" name="Freeform: Shape 10">
            <a:extLst>
              <a:ext uri="{FF2B5EF4-FFF2-40B4-BE49-F238E27FC236}">
                <a16:creationId xmlns:a16="http://schemas.microsoft.com/office/drawing/2014/main" id="{0F1ED750-448F-4A15-A158-1933F145592B}"/>
              </a:ext>
            </a:extLst>
          </p:cNvPr>
          <p:cNvSpPr/>
          <p:nvPr/>
        </p:nvSpPr>
        <p:spPr>
          <a:xfrm rot="5400000">
            <a:off x="260913" y="1175693"/>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9" name="TextBox 8">
            <a:extLst>
              <a:ext uri="{FF2B5EF4-FFF2-40B4-BE49-F238E27FC236}">
                <a16:creationId xmlns:a16="http://schemas.microsoft.com/office/drawing/2014/main" id="{004FF51E-2079-4F2F-B456-412E5E38C376}"/>
              </a:ext>
            </a:extLst>
          </p:cNvPr>
          <p:cNvSpPr txBox="1"/>
          <p:nvPr/>
        </p:nvSpPr>
        <p:spPr>
          <a:xfrm>
            <a:off x="458506" y="2488087"/>
            <a:ext cx="5252631" cy="21236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6600" b="1" i="0" u="none" strike="noStrike" kern="1200" cap="none" spc="0" normalizeH="0" baseline="0" noProof="0" dirty="0">
                <a:ln>
                  <a:noFill/>
                </a:ln>
                <a:solidFill>
                  <a:srgbClr val="FFFFFF"/>
                </a:solidFill>
                <a:effectLst/>
                <a:uLnTx/>
                <a:uFillTx/>
                <a:latin typeface="+mj-lt"/>
                <a:ea typeface="+mn-ea"/>
                <a:cs typeface="+mn-cs"/>
              </a:rPr>
              <a:t>СПАСИБО ЗА ВНИМАНИЕ!</a:t>
            </a:r>
            <a:endParaRPr kumimoji="0" lang="en-ID" sz="6600" b="1" i="0" u="none" strike="noStrike" kern="1200" cap="none" spc="0" normalizeH="0" baseline="0" noProof="0" dirty="0">
              <a:ln>
                <a:noFill/>
              </a:ln>
              <a:solidFill>
                <a:srgbClr val="FFFFFF"/>
              </a:solidFill>
              <a:effectLst/>
              <a:uLnTx/>
              <a:uFillTx/>
              <a:latin typeface="+mj-lt"/>
              <a:ea typeface="+mn-ea"/>
              <a:cs typeface="+mn-cs"/>
            </a:endParaRPr>
          </a:p>
        </p:txBody>
      </p:sp>
      <p:sp>
        <p:nvSpPr>
          <p:cNvPr id="6" name="Freeform: Shape 5">
            <a:extLst>
              <a:ext uri="{FF2B5EF4-FFF2-40B4-BE49-F238E27FC236}">
                <a16:creationId xmlns:a16="http://schemas.microsoft.com/office/drawing/2014/main" id="{15303E78-2198-49F3-A513-FA9FB5C4E13C}"/>
              </a:ext>
            </a:extLst>
          </p:cNvPr>
          <p:cNvSpPr/>
          <p:nvPr/>
        </p:nvSpPr>
        <p:spPr>
          <a:xfrm rot="5721878">
            <a:off x="8747806" y="2859306"/>
            <a:ext cx="407525" cy="3105324"/>
          </a:xfrm>
          <a:custGeom>
            <a:avLst/>
            <a:gdLst>
              <a:gd name="connsiteX0" fmla="*/ 29474 w 2198808"/>
              <a:gd name="connsiteY0" fmla="*/ 874952 h 1624467"/>
              <a:gd name="connsiteX1" fmla="*/ 32753 w 2198808"/>
              <a:gd name="connsiteY1" fmla="*/ 872302 h 1624467"/>
              <a:gd name="connsiteX2" fmla="*/ 34929 w 2198808"/>
              <a:gd name="connsiteY2" fmla="*/ 869855 h 1624467"/>
              <a:gd name="connsiteX3" fmla="*/ 33909 w 2198808"/>
              <a:gd name="connsiteY3" fmla="*/ 861257 h 1624467"/>
              <a:gd name="connsiteX4" fmla="*/ 27112 w 2198808"/>
              <a:gd name="connsiteY4" fmla="*/ 866354 h 1624467"/>
              <a:gd name="connsiteX5" fmla="*/ 18021 w 2198808"/>
              <a:gd name="connsiteY5" fmla="*/ 865063 h 1624467"/>
              <a:gd name="connsiteX6" fmla="*/ 19635 w 2198808"/>
              <a:gd name="connsiteY6" fmla="*/ 873780 h 1624467"/>
              <a:gd name="connsiteX7" fmla="*/ 12957 w 2198808"/>
              <a:gd name="connsiteY7" fmla="*/ 876668 h 1624467"/>
              <a:gd name="connsiteX8" fmla="*/ 10222 w 2198808"/>
              <a:gd name="connsiteY8" fmla="*/ 867102 h 1624467"/>
              <a:gd name="connsiteX9" fmla="*/ 10969 w 2198808"/>
              <a:gd name="connsiteY9" fmla="*/ 862310 h 1624467"/>
              <a:gd name="connsiteX10" fmla="*/ 20621 w 2198808"/>
              <a:gd name="connsiteY10" fmla="*/ 851282 h 1624467"/>
              <a:gd name="connsiteX11" fmla="*/ 25038 w 2198808"/>
              <a:gd name="connsiteY11" fmla="*/ 846320 h 1624467"/>
              <a:gd name="connsiteX12" fmla="*/ 42864 w 2198808"/>
              <a:gd name="connsiteY12" fmla="*/ 824196 h 1624467"/>
              <a:gd name="connsiteX13" fmla="*/ 45667 w 2198808"/>
              <a:gd name="connsiteY13" fmla="*/ 821155 h 1624467"/>
              <a:gd name="connsiteX14" fmla="*/ 67333 w 2198808"/>
              <a:gd name="connsiteY14" fmla="*/ 792455 h 1624467"/>
              <a:gd name="connsiteX15" fmla="*/ 74997 w 2198808"/>
              <a:gd name="connsiteY15" fmla="*/ 787544 h 1624467"/>
              <a:gd name="connsiteX16" fmla="*/ 87010 w 2198808"/>
              <a:gd name="connsiteY16" fmla="*/ 773457 h 1624467"/>
              <a:gd name="connsiteX17" fmla="*/ 92430 w 2198808"/>
              <a:gd name="connsiteY17" fmla="*/ 766558 h 1624467"/>
              <a:gd name="connsiteX18" fmla="*/ 95285 w 2198808"/>
              <a:gd name="connsiteY18" fmla="*/ 772778 h 1624467"/>
              <a:gd name="connsiteX19" fmla="*/ 105786 w 2198808"/>
              <a:gd name="connsiteY19" fmla="*/ 762276 h 1624467"/>
              <a:gd name="connsiteX20" fmla="*/ 113790 w 2198808"/>
              <a:gd name="connsiteY20" fmla="*/ 760560 h 1624467"/>
              <a:gd name="connsiteX21" fmla="*/ 101147 w 2198808"/>
              <a:gd name="connsiteY21" fmla="*/ 775054 h 1624467"/>
              <a:gd name="connsiteX22" fmla="*/ 109865 w 2198808"/>
              <a:gd name="connsiteY22" fmla="*/ 770925 h 1624467"/>
              <a:gd name="connsiteX23" fmla="*/ 108403 w 2198808"/>
              <a:gd name="connsiteY23" fmla="*/ 776584 h 1624467"/>
              <a:gd name="connsiteX24" fmla="*/ 117885 w 2198808"/>
              <a:gd name="connsiteY24" fmla="*/ 772998 h 1624467"/>
              <a:gd name="connsiteX25" fmla="*/ 117851 w 2198808"/>
              <a:gd name="connsiteY25" fmla="*/ 772964 h 1624467"/>
              <a:gd name="connsiteX26" fmla="*/ 111462 w 2198808"/>
              <a:gd name="connsiteY26" fmla="*/ 781613 h 1624467"/>
              <a:gd name="connsiteX27" fmla="*/ 100230 w 2198808"/>
              <a:gd name="connsiteY27" fmla="*/ 791333 h 1624467"/>
              <a:gd name="connsiteX28" fmla="*/ 95489 w 2198808"/>
              <a:gd name="connsiteY28" fmla="*/ 794697 h 1624467"/>
              <a:gd name="connsiteX29" fmla="*/ 88234 w 2198808"/>
              <a:gd name="connsiteY29" fmla="*/ 797739 h 1624467"/>
              <a:gd name="connsiteX30" fmla="*/ 83204 w 2198808"/>
              <a:gd name="connsiteY30" fmla="*/ 803330 h 1624467"/>
              <a:gd name="connsiteX31" fmla="*/ 77103 w 2198808"/>
              <a:gd name="connsiteY31" fmla="*/ 818861 h 1624467"/>
              <a:gd name="connsiteX32" fmla="*/ 68879 w 2198808"/>
              <a:gd name="connsiteY32" fmla="*/ 816635 h 1624467"/>
              <a:gd name="connsiteX33" fmla="*/ 59125 w 2198808"/>
              <a:gd name="connsiteY33" fmla="*/ 827663 h 1624467"/>
              <a:gd name="connsiteX34" fmla="*/ 56985 w 2198808"/>
              <a:gd name="connsiteY34" fmla="*/ 821138 h 1624467"/>
              <a:gd name="connsiteX35" fmla="*/ 51937 w 2198808"/>
              <a:gd name="connsiteY35" fmla="*/ 827306 h 1624467"/>
              <a:gd name="connsiteX36" fmla="*/ 48761 w 2198808"/>
              <a:gd name="connsiteY36" fmla="*/ 821698 h 1624467"/>
              <a:gd name="connsiteX37" fmla="*/ 42898 w 2198808"/>
              <a:gd name="connsiteY37" fmla="*/ 838606 h 1624467"/>
              <a:gd name="connsiteX38" fmla="*/ 29813 w 2198808"/>
              <a:gd name="connsiteY38" fmla="*/ 852302 h 1624467"/>
              <a:gd name="connsiteX39" fmla="*/ 34640 w 2198808"/>
              <a:gd name="connsiteY39" fmla="*/ 848699 h 1624467"/>
              <a:gd name="connsiteX40" fmla="*/ 42609 w 2198808"/>
              <a:gd name="connsiteY40" fmla="*/ 842701 h 1624467"/>
              <a:gd name="connsiteX41" fmla="*/ 49779 w 2198808"/>
              <a:gd name="connsiteY41" fmla="*/ 837450 h 1624467"/>
              <a:gd name="connsiteX42" fmla="*/ 59737 w 2198808"/>
              <a:gd name="connsiteY42" fmla="*/ 833117 h 1624467"/>
              <a:gd name="connsiteX43" fmla="*/ 57732 w 2198808"/>
              <a:gd name="connsiteY43" fmla="*/ 837195 h 1624467"/>
              <a:gd name="connsiteX44" fmla="*/ 49983 w 2198808"/>
              <a:gd name="connsiteY44" fmla="*/ 843721 h 1624467"/>
              <a:gd name="connsiteX45" fmla="*/ 44189 w 2198808"/>
              <a:gd name="connsiteY45" fmla="*/ 855683 h 1624467"/>
              <a:gd name="connsiteX46" fmla="*/ 46976 w 2198808"/>
              <a:gd name="connsiteY46" fmla="*/ 854562 h 1624467"/>
              <a:gd name="connsiteX47" fmla="*/ 64903 w 2198808"/>
              <a:gd name="connsiteY47" fmla="*/ 838334 h 1624467"/>
              <a:gd name="connsiteX48" fmla="*/ 67248 w 2198808"/>
              <a:gd name="connsiteY48" fmla="*/ 831724 h 1624467"/>
              <a:gd name="connsiteX49" fmla="*/ 68522 w 2198808"/>
              <a:gd name="connsiteY49" fmla="*/ 829770 h 1624467"/>
              <a:gd name="connsiteX50" fmla="*/ 71564 w 2198808"/>
              <a:gd name="connsiteY50" fmla="*/ 832658 h 1624467"/>
              <a:gd name="connsiteX51" fmla="*/ 80604 w 2198808"/>
              <a:gd name="connsiteY51" fmla="*/ 824468 h 1624467"/>
              <a:gd name="connsiteX52" fmla="*/ 67825 w 2198808"/>
              <a:gd name="connsiteY52" fmla="*/ 821936 h 1624467"/>
              <a:gd name="connsiteX53" fmla="*/ 77069 w 2198808"/>
              <a:gd name="connsiteY53" fmla="*/ 818827 h 1624467"/>
              <a:gd name="connsiteX54" fmla="*/ 89559 w 2198808"/>
              <a:gd name="connsiteY54" fmla="*/ 817450 h 1624467"/>
              <a:gd name="connsiteX55" fmla="*/ 89049 w 2198808"/>
              <a:gd name="connsiteY55" fmla="*/ 821817 h 1624467"/>
              <a:gd name="connsiteX56" fmla="*/ 96406 w 2198808"/>
              <a:gd name="connsiteY56" fmla="*/ 833083 h 1624467"/>
              <a:gd name="connsiteX57" fmla="*/ 121233 w 2198808"/>
              <a:gd name="connsiteY57" fmla="*/ 818827 h 1624467"/>
              <a:gd name="connsiteX58" fmla="*/ 121249 w 2198808"/>
              <a:gd name="connsiteY58" fmla="*/ 818844 h 1624467"/>
              <a:gd name="connsiteX59" fmla="*/ 121233 w 2198808"/>
              <a:gd name="connsiteY59" fmla="*/ 818844 h 1624467"/>
              <a:gd name="connsiteX60" fmla="*/ 127350 w 2198808"/>
              <a:gd name="connsiteY60" fmla="*/ 812675 h 1624467"/>
              <a:gd name="connsiteX61" fmla="*/ 125922 w 2198808"/>
              <a:gd name="connsiteY61" fmla="*/ 807663 h 1624467"/>
              <a:gd name="connsiteX62" fmla="*/ 143747 w 2198808"/>
              <a:gd name="connsiteY62" fmla="*/ 802531 h 1624467"/>
              <a:gd name="connsiteX63" fmla="*/ 143527 w 2198808"/>
              <a:gd name="connsiteY63" fmla="*/ 801256 h 1624467"/>
              <a:gd name="connsiteX64" fmla="*/ 137919 w 2198808"/>
              <a:gd name="connsiteY64" fmla="*/ 800645 h 1624467"/>
              <a:gd name="connsiteX65" fmla="*/ 140858 w 2198808"/>
              <a:gd name="connsiteY65" fmla="*/ 790314 h 1624467"/>
              <a:gd name="connsiteX66" fmla="*/ 136696 w 2198808"/>
              <a:gd name="connsiteY66" fmla="*/ 792251 h 1624467"/>
              <a:gd name="connsiteX67" fmla="*/ 133586 w 2198808"/>
              <a:gd name="connsiteY67" fmla="*/ 794545 h 1624467"/>
              <a:gd name="connsiteX68" fmla="*/ 119431 w 2198808"/>
              <a:gd name="connsiteY68" fmla="*/ 807680 h 1624467"/>
              <a:gd name="connsiteX69" fmla="*/ 118378 w 2198808"/>
              <a:gd name="connsiteY69" fmla="*/ 810704 h 1624467"/>
              <a:gd name="connsiteX70" fmla="*/ 108114 w 2198808"/>
              <a:gd name="connsiteY70" fmla="*/ 814290 h 1624467"/>
              <a:gd name="connsiteX71" fmla="*/ 96712 w 2198808"/>
              <a:gd name="connsiteY71" fmla="*/ 823415 h 1624467"/>
              <a:gd name="connsiteX72" fmla="*/ 90102 w 2198808"/>
              <a:gd name="connsiteY72" fmla="*/ 811197 h 1624467"/>
              <a:gd name="connsiteX73" fmla="*/ 106381 w 2198808"/>
              <a:gd name="connsiteY73" fmla="*/ 803109 h 1624467"/>
              <a:gd name="connsiteX74" fmla="*/ 101623 w 2198808"/>
              <a:gd name="connsiteY74" fmla="*/ 801104 h 1624467"/>
              <a:gd name="connsiteX75" fmla="*/ 106755 w 2198808"/>
              <a:gd name="connsiteY75" fmla="*/ 796635 h 1624467"/>
              <a:gd name="connsiteX76" fmla="*/ 109865 w 2198808"/>
              <a:gd name="connsiteY76" fmla="*/ 791010 h 1624467"/>
              <a:gd name="connsiteX77" fmla="*/ 136542 w 2198808"/>
              <a:gd name="connsiteY77" fmla="*/ 766150 h 1624467"/>
              <a:gd name="connsiteX78" fmla="*/ 144342 w 2198808"/>
              <a:gd name="connsiteY78" fmla="*/ 766235 h 1624467"/>
              <a:gd name="connsiteX79" fmla="*/ 155166 w 2198808"/>
              <a:gd name="connsiteY79" fmla="*/ 762650 h 1624467"/>
              <a:gd name="connsiteX80" fmla="*/ 170256 w 2198808"/>
              <a:gd name="connsiteY80" fmla="*/ 752030 h 1624467"/>
              <a:gd name="connsiteX81" fmla="*/ 171037 w 2198808"/>
              <a:gd name="connsiteY81" fmla="*/ 748105 h 1624467"/>
              <a:gd name="connsiteX82" fmla="*/ 165447 w 2198808"/>
              <a:gd name="connsiteY82" fmla="*/ 749158 h 1624467"/>
              <a:gd name="connsiteX83" fmla="*/ 165447 w 2198808"/>
              <a:gd name="connsiteY83" fmla="*/ 749158 h 1624467"/>
              <a:gd name="connsiteX84" fmla="*/ 170170 w 2198808"/>
              <a:gd name="connsiteY84" fmla="*/ 742718 h 1624467"/>
              <a:gd name="connsiteX85" fmla="*/ 179312 w 2198808"/>
              <a:gd name="connsiteY85" fmla="*/ 736975 h 1624467"/>
              <a:gd name="connsiteX86" fmla="*/ 182422 w 2198808"/>
              <a:gd name="connsiteY86" fmla="*/ 730450 h 1624467"/>
              <a:gd name="connsiteX87" fmla="*/ 197715 w 2198808"/>
              <a:gd name="connsiteY87" fmla="*/ 718555 h 1624467"/>
              <a:gd name="connsiteX88" fmla="*/ 214232 w 2198808"/>
              <a:gd name="connsiteY88" fmla="*/ 716618 h 1624467"/>
              <a:gd name="connsiteX89" fmla="*/ 215455 w 2198808"/>
              <a:gd name="connsiteY89" fmla="*/ 718555 h 1624467"/>
              <a:gd name="connsiteX90" fmla="*/ 222082 w 2198808"/>
              <a:gd name="connsiteY90" fmla="*/ 710619 h 1624467"/>
              <a:gd name="connsiteX91" fmla="*/ 224478 w 2198808"/>
              <a:gd name="connsiteY91" fmla="*/ 715054 h 1624467"/>
              <a:gd name="connsiteX92" fmla="*/ 226279 w 2198808"/>
              <a:gd name="connsiteY92" fmla="*/ 714154 h 1624467"/>
              <a:gd name="connsiteX93" fmla="*/ 227672 w 2198808"/>
              <a:gd name="connsiteY93" fmla="*/ 702633 h 1624467"/>
              <a:gd name="connsiteX94" fmla="*/ 234266 w 2198808"/>
              <a:gd name="connsiteY94" fmla="*/ 714069 h 1624467"/>
              <a:gd name="connsiteX95" fmla="*/ 239465 w 2198808"/>
              <a:gd name="connsiteY95" fmla="*/ 717263 h 1624467"/>
              <a:gd name="connsiteX96" fmla="*/ 233552 w 2198808"/>
              <a:gd name="connsiteY96" fmla="*/ 689226 h 1624467"/>
              <a:gd name="connsiteX97" fmla="*/ 219856 w 2198808"/>
              <a:gd name="connsiteY97" fmla="*/ 694137 h 1624467"/>
              <a:gd name="connsiteX98" fmla="*/ 220434 w 2198808"/>
              <a:gd name="connsiteY98" fmla="*/ 685080 h 1624467"/>
              <a:gd name="connsiteX99" fmla="*/ 214673 w 2198808"/>
              <a:gd name="connsiteY99" fmla="*/ 699897 h 1624467"/>
              <a:gd name="connsiteX100" fmla="*/ 214707 w 2198808"/>
              <a:gd name="connsiteY100" fmla="*/ 699863 h 1624467"/>
              <a:gd name="connsiteX101" fmla="*/ 211445 w 2198808"/>
              <a:gd name="connsiteY101" fmla="*/ 706184 h 1624467"/>
              <a:gd name="connsiteX102" fmla="*/ 206177 w 2198808"/>
              <a:gd name="connsiteY102" fmla="*/ 711775 h 1624467"/>
              <a:gd name="connsiteX103" fmla="*/ 205311 w 2198808"/>
              <a:gd name="connsiteY103" fmla="*/ 706015 h 1624467"/>
              <a:gd name="connsiteX104" fmla="*/ 200315 w 2198808"/>
              <a:gd name="connsiteY104" fmla="*/ 710908 h 1624467"/>
              <a:gd name="connsiteX105" fmla="*/ 206211 w 2198808"/>
              <a:gd name="connsiteY105" fmla="*/ 711741 h 1624467"/>
              <a:gd name="connsiteX106" fmla="*/ 197715 w 2198808"/>
              <a:gd name="connsiteY106" fmla="*/ 718572 h 1624467"/>
              <a:gd name="connsiteX107" fmla="*/ 189355 w 2198808"/>
              <a:gd name="connsiteY107" fmla="*/ 719778 h 1624467"/>
              <a:gd name="connsiteX108" fmla="*/ 180722 w 2198808"/>
              <a:gd name="connsiteY108" fmla="*/ 728767 h 1624467"/>
              <a:gd name="connsiteX109" fmla="*/ 161385 w 2198808"/>
              <a:gd name="connsiteY109" fmla="*/ 744196 h 1624467"/>
              <a:gd name="connsiteX110" fmla="*/ 136560 w 2198808"/>
              <a:gd name="connsiteY110" fmla="*/ 766150 h 1624467"/>
              <a:gd name="connsiteX111" fmla="*/ 128828 w 2198808"/>
              <a:gd name="connsiteY111" fmla="*/ 759608 h 1624467"/>
              <a:gd name="connsiteX112" fmla="*/ 137409 w 2198808"/>
              <a:gd name="connsiteY112" fmla="*/ 755819 h 1624467"/>
              <a:gd name="connsiteX113" fmla="*/ 136576 w 2198808"/>
              <a:gd name="connsiteY113" fmla="*/ 747425 h 1624467"/>
              <a:gd name="connsiteX114" fmla="*/ 136542 w 2198808"/>
              <a:gd name="connsiteY114" fmla="*/ 747459 h 1624467"/>
              <a:gd name="connsiteX115" fmla="*/ 143782 w 2198808"/>
              <a:gd name="connsiteY115" fmla="*/ 741563 h 1624467"/>
              <a:gd name="connsiteX116" fmla="*/ 149151 w 2198808"/>
              <a:gd name="connsiteY116" fmla="*/ 748461 h 1624467"/>
              <a:gd name="connsiteX117" fmla="*/ 157392 w 2198808"/>
              <a:gd name="connsiteY117" fmla="*/ 739744 h 1624467"/>
              <a:gd name="connsiteX118" fmla="*/ 146653 w 2198808"/>
              <a:gd name="connsiteY118" fmla="*/ 730280 h 1624467"/>
              <a:gd name="connsiteX119" fmla="*/ 153603 w 2198808"/>
              <a:gd name="connsiteY119" fmla="*/ 729498 h 1624467"/>
              <a:gd name="connsiteX120" fmla="*/ 150612 w 2198808"/>
              <a:gd name="connsiteY120" fmla="*/ 721698 h 1624467"/>
              <a:gd name="connsiteX121" fmla="*/ 155268 w 2198808"/>
              <a:gd name="connsiteY121" fmla="*/ 715173 h 1624467"/>
              <a:gd name="connsiteX122" fmla="*/ 155234 w 2198808"/>
              <a:gd name="connsiteY122" fmla="*/ 715207 h 1624467"/>
              <a:gd name="connsiteX123" fmla="*/ 160944 w 2198808"/>
              <a:gd name="connsiteY123" fmla="*/ 709668 h 1624467"/>
              <a:gd name="connsiteX124" fmla="*/ 151767 w 2198808"/>
              <a:gd name="connsiteY124" fmla="*/ 704621 h 1624467"/>
              <a:gd name="connsiteX125" fmla="*/ 158887 w 2198808"/>
              <a:gd name="connsiteY125" fmla="*/ 697858 h 1624467"/>
              <a:gd name="connsiteX126" fmla="*/ 160315 w 2198808"/>
              <a:gd name="connsiteY126" fmla="*/ 698674 h 1624467"/>
              <a:gd name="connsiteX127" fmla="*/ 159448 w 2198808"/>
              <a:gd name="connsiteY127" fmla="*/ 704536 h 1624467"/>
              <a:gd name="connsiteX128" fmla="*/ 163560 w 2198808"/>
              <a:gd name="connsiteY128" fmla="*/ 702888 h 1624467"/>
              <a:gd name="connsiteX129" fmla="*/ 169763 w 2198808"/>
              <a:gd name="connsiteY129" fmla="*/ 690348 h 1624467"/>
              <a:gd name="connsiteX130" fmla="*/ 176712 w 2198808"/>
              <a:gd name="connsiteY130" fmla="*/ 685828 h 1624467"/>
              <a:gd name="connsiteX131" fmla="*/ 172600 w 2198808"/>
              <a:gd name="connsiteY131" fmla="*/ 692234 h 1624467"/>
              <a:gd name="connsiteX132" fmla="*/ 178650 w 2198808"/>
              <a:gd name="connsiteY132" fmla="*/ 701393 h 1624467"/>
              <a:gd name="connsiteX133" fmla="*/ 185497 w 2198808"/>
              <a:gd name="connsiteY133" fmla="*/ 695360 h 1624467"/>
              <a:gd name="connsiteX134" fmla="*/ 186908 w 2198808"/>
              <a:gd name="connsiteY134" fmla="*/ 696482 h 1624467"/>
              <a:gd name="connsiteX135" fmla="*/ 183577 w 2198808"/>
              <a:gd name="connsiteY135" fmla="*/ 702735 h 1624467"/>
              <a:gd name="connsiteX136" fmla="*/ 202744 w 2198808"/>
              <a:gd name="connsiteY136" fmla="*/ 698351 h 1624467"/>
              <a:gd name="connsiteX137" fmla="*/ 200688 w 2198808"/>
              <a:gd name="connsiteY137" fmla="*/ 693865 h 1624467"/>
              <a:gd name="connsiteX138" fmla="*/ 210018 w 2198808"/>
              <a:gd name="connsiteY138" fmla="*/ 684689 h 1624467"/>
              <a:gd name="connsiteX139" fmla="*/ 211343 w 2198808"/>
              <a:gd name="connsiteY139" fmla="*/ 672591 h 1624467"/>
              <a:gd name="connsiteX140" fmla="*/ 219754 w 2198808"/>
              <a:gd name="connsiteY140" fmla="*/ 668937 h 1624467"/>
              <a:gd name="connsiteX141" fmla="*/ 215931 w 2198808"/>
              <a:gd name="connsiteY141" fmla="*/ 661121 h 1624467"/>
              <a:gd name="connsiteX142" fmla="*/ 196338 w 2198808"/>
              <a:gd name="connsiteY142" fmla="*/ 675207 h 1624467"/>
              <a:gd name="connsiteX143" fmla="*/ 205582 w 2198808"/>
              <a:gd name="connsiteY143" fmla="*/ 661852 h 1624467"/>
              <a:gd name="connsiteX144" fmla="*/ 215387 w 2198808"/>
              <a:gd name="connsiteY144" fmla="*/ 648479 h 1624467"/>
              <a:gd name="connsiteX145" fmla="*/ 218666 w 2198808"/>
              <a:gd name="connsiteY145" fmla="*/ 642191 h 1624467"/>
              <a:gd name="connsiteX146" fmla="*/ 224936 w 2198808"/>
              <a:gd name="connsiteY146" fmla="*/ 631928 h 1624467"/>
              <a:gd name="connsiteX147" fmla="*/ 224902 w 2198808"/>
              <a:gd name="connsiteY147" fmla="*/ 631962 h 1624467"/>
              <a:gd name="connsiteX148" fmla="*/ 231377 w 2198808"/>
              <a:gd name="connsiteY148" fmla="*/ 633016 h 1624467"/>
              <a:gd name="connsiteX149" fmla="*/ 226636 w 2198808"/>
              <a:gd name="connsiteY149" fmla="*/ 626830 h 1624467"/>
              <a:gd name="connsiteX150" fmla="*/ 226653 w 2198808"/>
              <a:gd name="connsiteY150" fmla="*/ 626847 h 1624467"/>
              <a:gd name="connsiteX151" fmla="*/ 220586 w 2198808"/>
              <a:gd name="connsiteY151" fmla="*/ 624774 h 1624467"/>
              <a:gd name="connsiteX152" fmla="*/ 213161 w 2198808"/>
              <a:gd name="connsiteY152" fmla="*/ 640764 h 1624467"/>
              <a:gd name="connsiteX153" fmla="*/ 207265 w 2198808"/>
              <a:gd name="connsiteY153" fmla="*/ 641087 h 1624467"/>
              <a:gd name="connsiteX154" fmla="*/ 223101 w 2198808"/>
              <a:gd name="connsiteY154" fmla="*/ 617535 h 1624467"/>
              <a:gd name="connsiteX155" fmla="*/ 230154 w 2198808"/>
              <a:gd name="connsiteY155" fmla="*/ 619354 h 1624467"/>
              <a:gd name="connsiteX156" fmla="*/ 231870 w 2198808"/>
              <a:gd name="connsiteY156" fmla="*/ 604876 h 1624467"/>
              <a:gd name="connsiteX157" fmla="*/ 237290 w 2198808"/>
              <a:gd name="connsiteY157" fmla="*/ 591384 h 1624467"/>
              <a:gd name="connsiteX158" fmla="*/ 223017 w 2198808"/>
              <a:gd name="connsiteY158" fmla="*/ 594222 h 1624467"/>
              <a:gd name="connsiteX159" fmla="*/ 228980 w 2198808"/>
              <a:gd name="connsiteY159" fmla="*/ 598997 h 1624467"/>
              <a:gd name="connsiteX160" fmla="*/ 228522 w 2198808"/>
              <a:gd name="connsiteY160" fmla="*/ 599914 h 1624467"/>
              <a:gd name="connsiteX161" fmla="*/ 215863 w 2198808"/>
              <a:gd name="connsiteY161" fmla="*/ 596533 h 1624467"/>
              <a:gd name="connsiteX162" fmla="*/ 228352 w 2198808"/>
              <a:gd name="connsiteY162" fmla="*/ 585165 h 1624467"/>
              <a:gd name="connsiteX163" fmla="*/ 215608 w 2198808"/>
              <a:gd name="connsiteY163" fmla="*/ 582005 h 1624467"/>
              <a:gd name="connsiteX164" fmla="*/ 214232 w 2198808"/>
              <a:gd name="connsiteY164" fmla="*/ 579201 h 1624467"/>
              <a:gd name="connsiteX165" fmla="*/ 218751 w 2198808"/>
              <a:gd name="connsiteY165" fmla="*/ 577060 h 1624467"/>
              <a:gd name="connsiteX166" fmla="*/ 221181 w 2198808"/>
              <a:gd name="connsiteY166" fmla="*/ 572964 h 1624467"/>
              <a:gd name="connsiteX167" fmla="*/ 218666 w 2198808"/>
              <a:gd name="connsiteY167" fmla="*/ 568207 h 1624467"/>
              <a:gd name="connsiteX168" fmla="*/ 215200 w 2198808"/>
              <a:gd name="connsiteY168" fmla="*/ 571163 h 1624467"/>
              <a:gd name="connsiteX169" fmla="*/ 209763 w 2198808"/>
              <a:gd name="connsiteY169" fmla="*/ 583942 h 1624467"/>
              <a:gd name="connsiteX170" fmla="*/ 206738 w 2198808"/>
              <a:gd name="connsiteY170" fmla="*/ 576822 h 1624467"/>
              <a:gd name="connsiteX171" fmla="*/ 212906 w 2198808"/>
              <a:gd name="connsiteY171" fmla="*/ 566779 h 1624467"/>
              <a:gd name="connsiteX172" fmla="*/ 221215 w 2198808"/>
              <a:gd name="connsiteY172" fmla="*/ 562888 h 1624467"/>
              <a:gd name="connsiteX173" fmla="*/ 225770 w 2198808"/>
              <a:gd name="connsiteY173" fmla="*/ 546609 h 1624467"/>
              <a:gd name="connsiteX174" fmla="*/ 227996 w 2198808"/>
              <a:gd name="connsiteY174" fmla="*/ 546660 h 1624467"/>
              <a:gd name="connsiteX175" fmla="*/ 228964 w 2198808"/>
              <a:gd name="connsiteY175" fmla="*/ 555955 h 1624467"/>
              <a:gd name="connsiteX176" fmla="*/ 239890 w 2198808"/>
              <a:gd name="connsiteY176" fmla="*/ 566219 h 1624467"/>
              <a:gd name="connsiteX177" fmla="*/ 234639 w 2198808"/>
              <a:gd name="connsiteY177" fmla="*/ 560424 h 1624467"/>
              <a:gd name="connsiteX178" fmla="*/ 234827 w 2198808"/>
              <a:gd name="connsiteY178" fmla="*/ 557383 h 1624467"/>
              <a:gd name="connsiteX179" fmla="*/ 237630 w 2198808"/>
              <a:gd name="connsiteY179" fmla="*/ 556448 h 1624467"/>
              <a:gd name="connsiteX180" fmla="*/ 253246 w 2198808"/>
              <a:gd name="connsiteY180" fmla="*/ 560220 h 1624467"/>
              <a:gd name="connsiteX181" fmla="*/ 247383 w 2198808"/>
              <a:gd name="connsiteY181" fmla="*/ 554919 h 1624467"/>
              <a:gd name="connsiteX182" fmla="*/ 250442 w 2198808"/>
              <a:gd name="connsiteY182" fmla="*/ 552115 h 1624467"/>
              <a:gd name="connsiteX183" fmla="*/ 250425 w 2198808"/>
              <a:gd name="connsiteY183" fmla="*/ 552098 h 1624467"/>
              <a:gd name="connsiteX184" fmla="*/ 253246 w 2198808"/>
              <a:gd name="connsiteY184" fmla="*/ 555123 h 1624467"/>
              <a:gd name="connsiteX185" fmla="*/ 259686 w 2198808"/>
              <a:gd name="connsiteY185" fmla="*/ 545760 h 1624467"/>
              <a:gd name="connsiteX186" fmla="*/ 258666 w 2198808"/>
              <a:gd name="connsiteY186" fmla="*/ 537994 h 1624467"/>
              <a:gd name="connsiteX187" fmla="*/ 252142 w 2198808"/>
              <a:gd name="connsiteY187" fmla="*/ 541053 h 1624467"/>
              <a:gd name="connsiteX188" fmla="*/ 244818 w 2198808"/>
              <a:gd name="connsiteY188" fmla="*/ 551231 h 1624467"/>
              <a:gd name="connsiteX189" fmla="*/ 236661 w 2198808"/>
              <a:gd name="connsiteY189" fmla="*/ 552438 h 1624467"/>
              <a:gd name="connsiteX190" fmla="*/ 235795 w 2198808"/>
              <a:gd name="connsiteY190" fmla="*/ 544536 h 1624467"/>
              <a:gd name="connsiteX191" fmla="*/ 246160 w 2198808"/>
              <a:gd name="connsiteY191" fmla="*/ 536584 h 1624467"/>
              <a:gd name="connsiteX192" fmla="*/ 245327 w 2198808"/>
              <a:gd name="connsiteY192" fmla="*/ 531707 h 1624467"/>
              <a:gd name="connsiteX193" fmla="*/ 245650 w 2198808"/>
              <a:gd name="connsiteY193" fmla="*/ 531248 h 1624467"/>
              <a:gd name="connsiteX194" fmla="*/ 245361 w 2198808"/>
              <a:gd name="connsiteY194" fmla="*/ 531741 h 1624467"/>
              <a:gd name="connsiteX195" fmla="*/ 227944 w 2198808"/>
              <a:gd name="connsiteY195" fmla="*/ 538334 h 1624467"/>
              <a:gd name="connsiteX196" fmla="*/ 231938 w 2198808"/>
              <a:gd name="connsiteY196" fmla="*/ 523364 h 1624467"/>
              <a:gd name="connsiteX197" fmla="*/ 239414 w 2198808"/>
              <a:gd name="connsiteY197" fmla="*/ 528377 h 1624467"/>
              <a:gd name="connsiteX198" fmla="*/ 245906 w 2198808"/>
              <a:gd name="connsiteY198" fmla="*/ 519677 h 1624467"/>
              <a:gd name="connsiteX199" fmla="*/ 256372 w 2198808"/>
              <a:gd name="connsiteY199" fmla="*/ 515038 h 1624467"/>
              <a:gd name="connsiteX200" fmla="*/ 257273 w 2198808"/>
              <a:gd name="connsiteY200" fmla="*/ 509787 h 1624467"/>
              <a:gd name="connsiteX201" fmla="*/ 258157 w 2198808"/>
              <a:gd name="connsiteY201" fmla="*/ 504842 h 1624467"/>
              <a:gd name="connsiteX202" fmla="*/ 252753 w 2198808"/>
              <a:gd name="connsiteY202" fmla="*/ 514460 h 1624467"/>
              <a:gd name="connsiteX203" fmla="*/ 244648 w 2198808"/>
              <a:gd name="connsiteY203" fmla="*/ 512200 h 1624467"/>
              <a:gd name="connsiteX204" fmla="*/ 233994 w 2198808"/>
              <a:gd name="connsiteY204" fmla="*/ 520832 h 1624467"/>
              <a:gd name="connsiteX205" fmla="*/ 245379 w 2198808"/>
              <a:gd name="connsiteY205" fmla="*/ 498759 h 1624467"/>
              <a:gd name="connsiteX206" fmla="*/ 241249 w 2198808"/>
              <a:gd name="connsiteY206" fmla="*/ 496635 h 1624467"/>
              <a:gd name="connsiteX207" fmla="*/ 258123 w 2198808"/>
              <a:gd name="connsiteY207" fmla="*/ 483925 h 1624467"/>
              <a:gd name="connsiteX208" fmla="*/ 264834 w 2198808"/>
              <a:gd name="connsiteY208" fmla="*/ 485964 h 1624467"/>
              <a:gd name="connsiteX209" fmla="*/ 266364 w 2198808"/>
              <a:gd name="connsiteY209" fmla="*/ 470892 h 1624467"/>
              <a:gd name="connsiteX210" fmla="*/ 257681 w 2198808"/>
              <a:gd name="connsiteY210" fmla="*/ 475208 h 1624467"/>
              <a:gd name="connsiteX211" fmla="*/ 246143 w 2198808"/>
              <a:gd name="connsiteY211" fmla="*/ 476278 h 1624467"/>
              <a:gd name="connsiteX212" fmla="*/ 253841 w 2198808"/>
              <a:gd name="connsiteY212" fmla="*/ 463823 h 1624467"/>
              <a:gd name="connsiteX213" fmla="*/ 253823 w 2198808"/>
              <a:gd name="connsiteY213" fmla="*/ 463806 h 1624467"/>
              <a:gd name="connsiteX214" fmla="*/ 262337 w 2198808"/>
              <a:gd name="connsiteY214" fmla="*/ 458657 h 1624467"/>
              <a:gd name="connsiteX215" fmla="*/ 250646 w 2198808"/>
              <a:gd name="connsiteY215" fmla="*/ 460866 h 1624467"/>
              <a:gd name="connsiteX216" fmla="*/ 240824 w 2198808"/>
              <a:gd name="connsiteY216" fmla="*/ 458334 h 1624467"/>
              <a:gd name="connsiteX217" fmla="*/ 240824 w 2198808"/>
              <a:gd name="connsiteY217" fmla="*/ 465505 h 1624467"/>
              <a:gd name="connsiteX218" fmla="*/ 238548 w 2198808"/>
              <a:gd name="connsiteY218" fmla="*/ 450229 h 1624467"/>
              <a:gd name="connsiteX219" fmla="*/ 238853 w 2198808"/>
              <a:gd name="connsiteY219" fmla="*/ 449736 h 1624467"/>
              <a:gd name="connsiteX220" fmla="*/ 238564 w 2198808"/>
              <a:gd name="connsiteY220" fmla="*/ 450246 h 1624467"/>
              <a:gd name="connsiteX221" fmla="*/ 230561 w 2198808"/>
              <a:gd name="connsiteY221" fmla="*/ 448547 h 1624467"/>
              <a:gd name="connsiteX222" fmla="*/ 242728 w 2198808"/>
              <a:gd name="connsiteY222" fmla="*/ 444146 h 1624467"/>
              <a:gd name="connsiteX223" fmla="*/ 226619 w 2198808"/>
              <a:gd name="connsiteY223" fmla="*/ 435225 h 1624467"/>
              <a:gd name="connsiteX224" fmla="*/ 231767 w 2198808"/>
              <a:gd name="connsiteY224" fmla="*/ 428581 h 1624467"/>
              <a:gd name="connsiteX225" fmla="*/ 235879 w 2198808"/>
              <a:gd name="connsiteY225" fmla="*/ 431520 h 1624467"/>
              <a:gd name="connsiteX226" fmla="*/ 239601 w 2198808"/>
              <a:gd name="connsiteY226" fmla="*/ 426575 h 1624467"/>
              <a:gd name="connsiteX227" fmla="*/ 245379 w 2198808"/>
              <a:gd name="connsiteY227" fmla="*/ 433237 h 1624467"/>
              <a:gd name="connsiteX228" fmla="*/ 245872 w 2198808"/>
              <a:gd name="connsiteY228" fmla="*/ 433542 h 1624467"/>
              <a:gd name="connsiteX229" fmla="*/ 245361 w 2198808"/>
              <a:gd name="connsiteY229" fmla="*/ 433254 h 1624467"/>
              <a:gd name="connsiteX230" fmla="*/ 258853 w 2198808"/>
              <a:gd name="connsiteY230" fmla="*/ 426389 h 1624467"/>
              <a:gd name="connsiteX231" fmla="*/ 254588 w 2198808"/>
              <a:gd name="connsiteY231" fmla="*/ 418232 h 1624467"/>
              <a:gd name="connsiteX232" fmla="*/ 269303 w 2198808"/>
              <a:gd name="connsiteY232" fmla="*/ 411622 h 1624467"/>
              <a:gd name="connsiteX233" fmla="*/ 276492 w 2198808"/>
              <a:gd name="connsiteY233" fmla="*/ 418572 h 1624467"/>
              <a:gd name="connsiteX234" fmla="*/ 301810 w 2198808"/>
              <a:gd name="connsiteY234" fmla="*/ 397570 h 1624467"/>
              <a:gd name="connsiteX235" fmla="*/ 305548 w 2198808"/>
              <a:gd name="connsiteY235" fmla="*/ 385335 h 1624467"/>
              <a:gd name="connsiteX236" fmla="*/ 312889 w 2198808"/>
              <a:gd name="connsiteY236" fmla="*/ 387731 h 1624467"/>
              <a:gd name="connsiteX237" fmla="*/ 319414 w 2198808"/>
              <a:gd name="connsiteY237" fmla="*/ 386423 h 1624467"/>
              <a:gd name="connsiteX238" fmla="*/ 325616 w 2198808"/>
              <a:gd name="connsiteY238" fmla="*/ 376346 h 1624467"/>
              <a:gd name="connsiteX239" fmla="*/ 317103 w 2198808"/>
              <a:gd name="connsiteY239" fmla="*/ 370909 h 1624467"/>
              <a:gd name="connsiteX240" fmla="*/ 330748 w 2198808"/>
              <a:gd name="connsiteY240" fmla="*/ 373118 h 1624467"/>
              <a:gd name="connsiteX241" fmla="*/ 326466 w 2198808"/>
              <a:gd name="connsiteY241" fmla="*/ 362480 h 1624467"/>
              <a:gd name="connsiteX242" fmla="*/ 350272 w 2198808"/>
              <a:gd name="connsiteY242" fmla="*/ 352013 h 1624467"/>
              <a:gd name="connsiteX243" fmla="*/ 353994 w 2198808"/>
              <a:gd name="connsiteY243" fmla="*/ 348972 h 1624467"/>
              <a:gd name="connsiteX244" fmla="*/ 364325 w 2198808"/>
              <a:gd name="connsiteY244" fmla="*/ 341478 h 1624467"/>
              <a:gd name="connsiteX245" fmla="*/ 364291 w 2198808"/>
              <a:gd name="connsiteY245" fmla="*/ 341512 h 1624467"/>
              <a:gd name="connsiteX246" fmla="*/ 367859 w 2198808"/>
              <a:gd name="connsiteY246" fmla="*/ 347153 h 1624467"/>
              <a:gd name="connsiteX247" fmla="*/ 359975 w 2198808"/>
              <a:gd name="connsiteY247" fmla="*/ 352506 h 1624467"/>
              <a:gd name="connsiteX248" fmla="*/ 355098 w 2198808"/>
              <a:gd name="connsiteY248" fmla="*/ 362531 h 1624467"/>
              <a:gd name="connsiteX249" fmla="*/ 372074 w 2198808"/>
              <a:gd name="connsiteY249" fmla="*/ 354681 h 1624467"/>
              <a:gd name="connsiteX250" fmla="*/ 373790 w 2198808"/>
              <a:gd name="connsiteY250" fmla="*/ 351096 h 1624467"/>
              <a:gd name="connsiteX251" fmla="*/ 381147 w 2198808"/>
              <a:gd name="connsiteY251" fmla="*/ 340102 h 1624467"/>
              <a:gd name="connsiteX252" fmla="*/ 403356 w 2198808"/>
              <a:gd name="connsiteY252" fmla="*/ 330246 h 1624467"/>
              <a:gd name="connsiteX253" fmla="*/ 409389 w 2198808"/>
              <a:gd name="connsiteY253" fmla="*/ 327493 h 1624467"/>
              <a:gd name="connsiteX254" fmla="*/ 423101 w 2198808"/>
              <a:gd name="connsiteY254" fmla="*/ 322022 h 1624467"/>
              <a:gd name="connsiteX255" fmla="*/ 439533 w 2198808"/>
              <a:gd name="connsiteY255" fmla="*/ 318980 h 1624467"/>
              <a:gd name="connsiteX256" fmla="*/ 434367 w 2198808"/>
              <a:gd name="connsiteY256" fmla="*/ 324842 h 1624467"/>
              <a:gd name="connsiteX257" fmla="*/ 404903 w 2198808"/>
              <a:gd name="connsiteY257" fmla="*/ 336584 h 1624467"/>
              <a:gd name="connsiteX258" fmla="*/ 399719 w 2198808"/>
              <a:gd name="connsiteY258" fmla="*/ 339490 h 1624467"/>
              <a:gd name="connsiteX259" fmla="*/ 413585 w 2198808"/>
              <a:gd name="connsiteY259" fmla="*/ 341478 h 1624467"/>
              <a:gd name="connsiteX260" fmla="*/ 414062 w 2198808"/>
              <a:gd name="connsiteY260" fmla="*/ 341784 h 1624467"/>
              <a:gd name="connsiteX261" fmla="*/ 413569 w 2198808"/>
              <a:gd name="connsiteY261" fmla="*/ 341512 h 1624467"/>
              <a:gd name="connsiteX262" fmla="*/ 420382 w 2198808"/>
              <a:gd name="connsiteY262" fmla="*/ 334953 h 1624467"/>
              <a:gd name="connsiteX263" fmla="*/ 428029 w 2198808"/>
              <a:gd name="connsiteY263" fmla="*/ 331690 h 1624467"/>
              <a:gd name="connsiteX264" fmla="*/ 462031 w 2198808"/>
              <a:gd name="connsiteY264" fmla="*/ 331130 h 1624467"/>
              <a:gd name="connsiteX265" fmla="*/ 462506 w 2198808"/>
              <a:gd name="connsiteY265" fmla="*/ 332591 h 1624467"/>
              <a:gd name="connsiteX266" fmla="*/ 438921 w 2198808"/>
              <a:gd name="connsiteY266" fmla="*/ 346491 h 1624467"/>
              <a:gd name="connsiteX267" fmla="*/ 426857 w 2198808"/>
              <a:gd name="connsiteY267" fmla="*/ 348309 h 1624467"/>
              <a:gd name="connsiteX268" fmla="*/ 443628 w 2198808"/>
              <a:gd name="connsiteY268" fmla="*/ 354579 h 1624467"/>
              <a:gd name="connsiteX269" fmla="*/ 442490 w 2198808"/>
              <a:gd name="connsiteY269" fmla="*/ 358504 h 1624467"/>
              <a:gd name="connsiteX270" fmla="*/ 442370 w 2198808"/>
              <a:gd name="connsiteY270" fmla="*/ 358538 h 1624467"/>
              <a:gd name="connsiteX271" fmla="*/ 442456 w 2198808"/>
              <a:gd name="connsiteY271" fmla="*/ 358470 h 1624467"/>
              <a:gd name="connsiteX272" fmla="*/ 466873 w 2198808"/>
              <a:gd name="connsiteY272" fmla="*/ 347952 h 1624467"/>
              <a:gd name="connsiteX273" fmla="*/ 461334 w 2198808"/>
              <a:gd name="connsiteY273" fmla="*/ 350042 h 1624467"/>
              <a:gd name="connsiteX274" fmla="*/ 445089 w 2198808"/>
              <a:gd name="connsiteY274" fmla="*/ 347289 h 1624467"/>
              <a:gd name="connsiteX275" fmla="*/ 455862 w 2198808"/>
              <a:gd name="connsiteY275" fmla="*/ 345607 h 1624467"/>
              <a:gd name="connsiteX276" fmla="*/ 467588 w 2198808"/>
              <a:gd name="connsiteY276" fmla="*/ 336278 h 1624467"/>
              <a:gd name="connsiteX277" fmla="*/ 465446 w 2198808"/>
              <a:gd name="connsiteY277" fmla="*/ 325318 h 1624467"/>
              <a:gd name="connsiteX278" fmla="*/ 487944 w 2198808"/>
              <a:gd name="connsiteY278" fmla="*/ 321818 h 1624467"/>
              <a:gd name="connsiteX279" fmla="*/ 495607 w 2198808"/>
              <a:gd name="connsiteY279" fmla="*/ 316907 h 1624467"/>
              <a:gd name="connsiteX280" fmla="*/ 506007 w 2198808"/>
              <a:gd name="connsiteY280" fmla="*/ 312319 h 1624467"/>
              <a:gd name="connsiteX281" fmla="*/ 515285 w 2198808"/>
              <a:gd name="connsiteY281" fmla="*/ 311028 h 1624467"/>
              <a:gd name="connsiteX282" fmla="*/ 519329 w 2198808"/>
              <a:gd name="connsiteY282" fmla="*/ 312268 h 1624467"/>
              <a:gd name="connsiteX283" fmla="*/ 528250 w 2198808"/>
              <a:gd name="connsiteY283" fmla="*/ 308190 h 1624467"/>
              <a:gd name="connsiteX284" fmla="*/ 531427 w 2198808"/>
              <a:gd name="connsiteY284" fmla="*/ 303772 h 1624467"/>
              <a:gd name="connsiteX285" fmla="*/ 516321 w 2198808"/>
              <a:gd name="connsiteY285" fmla="*/ 305522 h 1624467"/>
              <a:gd name="connsiteX286" fmla="*/ 497986 w 2198808"/>
              <a:gd name="connsiteY286" fmla="*/ 310535 h 1624467"/>
              <a:gd name="connsiteX287" fmla="*/ 506823 w 2198808"/>
              <a:gd name="connsiteY287" fmla="*/ 303126 h 1624467"/>
              <a:gd name="connsiteX288" fmla="*/ 497069 w 2198808"/>
              <a:gd name="connsiteY288" fmla="*/ 303619 h 1624467"/>
              <a:gd name="connsiteX289" fmla="*/ 518292 w 2198808"/>
              <a:gd name="connsiteY289" fmla="*/ 296482 h 1624467"/>
              <a:gd name="connsiteX290" fmla="*/ 510799 w 2198808"/>
              <a:gd name="connsiteY290" fmla="*/ 286100 h 1624467"/>
              <a:gd name="connsiteX291" fmla="*/ 501011 w 2198808"/>
              <a:gd name="connsiteY291" fmla="*/ 288768 h 1624467"/>
              <a:gd name="connsiteX292" fmla="*/ 491512 w 2198808"/>
              <a:gd name="connsiteY292" fmla="*/ 286882 h 1624467"/>
              <a:gd name="connsiteX293" fmla="*/ 507757 w 2198808"/>
              <a:gd name="connsiteY293" fmla="*/ 284027 h 1624467"/>
              <a:gd name="connsiteX294" fmla="*/ 504053 w 2198808"/>
              <a:gd name="connsiteY294" fmla="*/ 278063 h 1624467"/>
              <a:gd name="connsiteX295" fmla="*/ 512192 w 2198808"/>
              <a:gd name="connsiteY295" fmla="*/ 280323 h 1624467"/>
              <a:gd name="connsiteX296" fmla="*/ 512158 w 2198808"/>
              <a:gd name="connsiteY296" fmla="*/ 280289 h 1624467"/>
              <a:gd name="connsiteX297" fmla="*/ 519992 w 2198808"/>
              <a:gd name="connsiteY297" fmla="*/ 291622 h 1624467"/>
              <a:gd name="connsiteX298" fmla="*/ 519737 w 2198808"/>
              <a:gd name="connsiteY298" fmla="*/ 282582 h 1624467"/>
              <a:gd name="connsiteX299" fmla="*/ 528777 w 2198808"/>
              <a:gd name="connsiteY299" fmla="*/ 275718 h 1624467"/>
              <a:gd name="connsiteX300" fmla="*/ 536950 w 2198808"/>
              <a:gd name="connsiteY300" fmla="*/ 271945 h 1624467"/>
              <a:gd name="connsiteX301" fmla="*/ 548318 w 2198808"/>
              <a:gd name="connsiteY301" fmla="*/ 261291 h 1624467"/>
              <a:gd name="connsiteX302" fmla="*/ 581147 w 2198808"/>
              <a:gd name="connsiteY302" fmla="*/ 250382 h 1624467"/>
              <a:gd name="connsiteX303" fmla="*/ 576015 w 2198808"/>
              <a:gd name="connsiteY303" fmla="*/ 241886 h 1624467"/>
              <a:gd name="connsiteX304" fmla="*/ 587825 w 2198808"/>
              <a:gd name="connsiteY304" fmla="*/ 238165 h 1624467"/>
              <a:gd name="connsiteX305" fmla="*/ 587825 w 2198808"/>
              <a:gd name="connsiteY305" fmla="*/ 225488 h 1624467"/>
              <a:gd name="connsiteX306" fmla="*/ 580144 w 2198808"/>
              <a:gd name="connsiteY306" fmla="*/ 217468 h 1624467"/>
              <a:gd name="connsiteX307" fmla="*/ 579669 w 2198808"/>
              <a:gd name="connsiteY307" fmla="*/ 217162 h 1624467"/>
              <a:gd name="connsiteX308" fmla="*/ 580162 w 2198808"/>
              <a:gd name="connsiteY308" fmla="*/ 217451 h 1624467"/>
              <a:gd name="connsiteX309" fmla="*/ 578429 w 2198808"/>
              <a:gd name="connsiteY309" fmla="*/ 224265 h 1624467"/>
              <a:gd name="connsiteX310" fmla="*/ 578463 w 2198808"/>
              <a:gd name="connsiteY310" fmla="*/ 224231 h 1624467"/>
              <a:gd name="connsiteX311" fmla="*/ 573279 w 2198808"/>
              <a:gd name="connsiteY311" fmla="*/ 226848 h 1624467"/>
              <a:gd name="connsiteX312" fmla="*/ 570526 w 2198808"/>
              <a:gd name="connsiteY312" fmla="*/ 228785 h 1624467"/>
              <a:gd name="connsiteX313" fmla="*/ 562320 w 2198808"/>
              <a:gd name="connsiteY313" fmla="*/ 229244 h 1624467"/>
              <a:gd name="connsiteX314" fmla="*/ 553025 w 2198808"/>
              <a:gd name="connsiteY314" fmla="*/ 231758 h 1624467"/>
              <a:gd name="connsiteX315" fmla="*/ 543951 w 2198808"/>
              <a:gd name="connsiteY315" fmla="*/ 231504 h 1624467"/>
              <a:gd name="connsiteX316" fmla="*/ 521453 w 2198808"/>
              <a:gd name="connsiteY316" fmla="*/ 235208 h 1624467"/>
              <a:gd name="connsiteX317" fmla="*/ 505361 w 2198808"/>
              <a:gd name="connsiteY317" fmla="*/ 240136 h 1624467"/>
              <a:gd name="connsiteX318" fmla="*/ 491852 w 2198808"/>
              <a:gd name="connsiteY318" fmla="*/ 240289 h 1624467"/>
              <a:gd name="connsiteX319" fmla="*/ 502388 w 2198808"/>
              <a:gd name="connsiteY319" fmla="*/ 234783 h 1624467"/>
              <a:gd name="connsiteX320" fmla="*/ 553449 w 2198808"/>
              <a:gd name="connsiteY320" fmla="*/ 223313 h 1624467"/>
              <a:gd name="connsiteX321" fmla="*/ 573008 w 2198808"/>
              <a:gd name="connsiteY321" fmla="*/ 212506 h 1624467"/>
              <a:gd name="connsiteX322" fmla="*/ 583798 w 2198808"/>
              <a:gd name="connsiteY322" fmla="*/ 209244 h 1624467"/>
              <a:gd name="connsiteX323" fmla="*/ 593297 w 2198808"/>
              <a:gd name="connsiteY323" fmla="*/ 204095 h 1624467"/>
              <a:gd name="connsiteX324" fmla="*/ 599379 w 2198808"/>
              <a:gd name="connsiteY324" fmla="*/ 195480 h 1624467"/>
              <a:gd name="connsiteX325" fmla="*/ 606789 w 2198808"/>
              <a:gd name="connsiteY325" fmla="*/ 204656 h 1624467"/>
              <a:gd name="connsiteX326" fmla="*/ 613195 w 2198808"/>
              <a:gd name="connsiteY326" fmla="*/ 195973 h 1624467"/>
              <a:gd name="connsiteX327" fmla="*/ 624256 w 2198808"/>
              <a:gd name="connsiteY327" fmla="*/ 191334 h 1624467"/>
              <a:gd name="connsiteX328" fmla="*/ 618819 w 2198808"/>
              <a:gd name="connsiteY328" fmla="*/ 180425 h 1624467"/>
              <a:gd name="connsiteX329" fmla="*/ 610017 w 2198808"/>
              <a:gd name="connsiteY329" fmla="*/ 182668 h 1624467"/>
              <a:gd name="connsiteX330" fmla="*/ 610102 w 2198808"/>
              <a:gd name="connsiteY330" fmla="*/ 183840 h 1624467"/>
              <a:gd name="connsiteX331" fmla="*/ 614503 w 2198808"/>
              <a:gd name="connsiteY331" fmla="*/ 184486 h 1624467"/>
              <a:gd name="connsiteX332" fmla="*/ 603356 w 2198808"/>
              <a:gd name="connsiteY332" fmla="*/ 190569 h 1624467"/>
              <a:gd name="connsiteX333" fmla="*/ 597069 w 2198808"/>
              <a:gd name="connsiteY333" fmla="*/ 180170 h 1624467"/>
              <a:gd name="connsiteX334" fmla="*/ 594078 w 2198808"/>
              <a:gd name="connsiteY334" fmla="*/ 175973 h 1624467"/>
              <a:gd name="connsiteX335" fmla="*/ 598547 w 2198808"/>
              <a:gd name="connsiteY335" fmla="*/ 171792 h 1624467"/>
              <a:gd name="connsiteX336" fmla="*/ 604376 w 2198808"/>
              <a:gd name="connsiteY336" fmla="*/ 170382 h 1624467"/>
              <a:gd name="connsiteX337" fmla="*/ 603917 w 2198808"/>
              <a:gd name="connsiteY337" fmla="*/ 165064 h 1624467"/>
              <a:gd name="connsiteX338" fmla="*/ 618343 w 2198808"/>
              <a:gd name="connsiteY338" fmla="*/ 166423 h 1624467"/>
              <a:gd name="connsiteX339" fmla="*/ 608063 w 2198808"/>
              <a:gd name="connsiteY339" fmla="*/ 158895 h 1624467"/>
              <a:gd name="connsiteX340" fmla="*/ 614146 w 2198808"/>
              <a:gd name="connsiteY340" fmla="*/ 157944 h 1624467"/>
              <a:gd name="connsiteX341" fmla="*/ 614656 w 2198808"/>
              <a:gd name="connsiteY341" fmla="*/ 158233 h 1624467"/>
              <a:gd name="connsiteX342" fmla="*/ 614146 w 2198808"/>
              <a:gd name="connsiteY342" fmla="*/ 157944 h 1624467"/>
              <a:gd name="connsiteX343" fmla="*/ 616083 w 2198808"/>
              <a:gd name="connsiteY343" fmla="*/ 152234 h 1624467"/>
              <a:gd name="connsiteX344" fmla="*/ 606601 w 2198808"/>
              <a:gd name="connsiteY344" fmla="*/ 149465 h 1624467"/>
              <a:gd name="connsiteX345" fmla="*/ 611750 w 2198808"/>
              <a:gd name="connsiteY345" fmla="*/ 147799 h 1624467"/>
              <a:gd name="connsiteX346" fmla="*/ 630901 w 2198808"/>
              <a:gd name="connsiteY346" fmla="*/ 145318 h 1624467"/>
              <a:gd name="connsiteX347" fmla="*/ 635964 w 2198808"/>
              <a:gd name="connsiteY347" fmla="*/ 139422 h 1624467"/>
              <a:gd name="connsiteX348" fmla="*/ 637341 w 2198808"/>
              <a:gd name="connsiteY348" fmla="*/ 132710 h 1624467"/>
              <a:gd name="connsiteX349" fmla="*/ 639142 w 2198808"/>
              <a:gd name="connsiteY349" fmla="*/ 132591 h 1624467"/>
              <a:gd name="connsiteX350" fmla="*/ 642880 w 2198808"/>
              <a:gd name="connsiteY350" fmla="*/ 137706 h 1624467"/>
              <a:gd name="connsiteX351" fmla="*/ 647825 w 2198808"/>
              <a:gd name="connsiteY351" fmla="*/ 139966 h 1624467"/>
              <a:gd name="connsiteX352" fmla="*/ 654843 w 2198808"/>
              <a:gd name="connsiteY352" fmla="*/ 148530 h 1624467"/>
              <a:gd name="connsiteX353" fmla="*/ 659872 w 2198808"/>
              <a:gd name="connsiteY353" fmla="*/ 133101 h 1624467"/>
              <a:gd name="connsiteX354" fmla="*/ 653093 w 2198808"/>
              <a:gd name="connsiteY354" fmla="*/ 131351 h 1624467"/>
              <a:gd name="connsiteX355" fmla="*/ 629388 w 2198808"/>
              <a:gd name="connsiteY355" fmla="*/ 105590 h 1624467"/>
              <a:gd name="connsiteX356" fmla="*/ 636305 w 2198808"/>
              <a:gd name="connsiteY356" fmla="*/ 101631 h 1624467"/>
              <a:gd name="connsiteX357" fmla="*/ 632073 w 2198808"/>
              <a:gd name="connsiteY357" fmla="*/ 96024 h 1624467"/>
              <a:gd name="connsiteX358" fmla="*/ 632192 w 2198808"/>
              <a:gd name="connsiteY358" fmla="*/ 93067 h 1624467"/>
              <a:gd name="connsiteX359" fmla="*/ 635828 w 2198808"/>
              <a:gd name="connsiteY359" fmla="*/ 92812 h 1624467"/>
              <a:gd name="connsiteX360" fmla="*/ 659890 w 2198808"/>
              <a:gd name="connsiteY360" fmla="*/ 110263 h 1624467"/>
              <a:gd name="connsiteX361" fmla="*/ 655692 w 2198808"/>
              <a:gd name="connsiteY361" fmla="*/ 95752 h 1624467"/>
              <a:gd name="connsiteX362" fmla="*/ 658581 w 2198808"/>
              <a:gd name="connsiteY362" fmla="*/ 93339 h 1624467"/>
              <a:gd name="connsiteX363" fmla="*/ 664240 w 2198808"/>
              <a:gd name="connsiteY363" fmla="*/ 98284 h 1624467"/>
              <a:gd name="connsiteX364" fmla="*/ 668573 w 2198808"/>
              <a:gd name="connsiteY364" fmla="*/ 108105 h 1624467"/>
              <a:gd name="connsiteX365" fmla="*/ 679091 w 2198808"/>
              <a:gd name="connsiteY365" fmla="*/ 110569 h 1624467"/>
              <a:gd name="connsiteX366" fmla="*/ 668913 w 2198808"/>
              <a:gd name="connsiteY366" fmla="*/ 101223 h 1624467"/>
              <a:gd name="connsiteX367" fmla="*/ 670458 w 2198808"/>
              <a:gd name="connsiteY367" fmla="*/ 97298 h 1624467"/>
              <a:gd name="connsiteX368" fmla="*/ 668623 w 2198808"/>
              <a:gd name="connsiteY368" fmla="*/ 89533 h 1624467"/>
              <a:gd name="connsiteX369" fmla="*/ 657409 w 2198808"/>
              <a:gd name="connsiteY369" fmla="*/ 83517 h 1624467"/>
              <a:gd name="connsiteX370" fmla="*/ 652447 w 2198808"/>
              <a:gd name="connsiteY370" fmla="*/ 79371 h 1624467"/>
              <a:gd name="connsiteX371" fmla="*/ 637884 w 2198808"/>
              <a:gd name="connsiteY371" fmla="*/ 61121 h 1624467"/>
              <a:gd name="connsiteX372" fmla="*/ 637936 w 2198808"/>
              <a:gd name="connsiteY372" fmla="*/ 61070 h 1624467"/>
              <a:gd name="connsiteX373" fmla="*/ 651886 w 2198808"/>
              <a:gd name="connsiteY373" fmla="*/ 72268 h 1624467"/>
              <a:gd name="connsiteX374" fmla="*/ 656083 w 2198808"/>
              <a:gd name="connsiteY374" fmla="*/ 77638 h 1624467"/>
              <a:gd name="connsiteX375" fmla="*/ 660026 w 2198808"/>
              <a:gd name="connsiteY375" fmla="*/ 67867 h 1624467"/>
              <a:gd name="connsiteX376" fmla="*/ 660485 w 2198808"/>
              <a:gd name="connsiteY376" fmla="*/ 68377 h 1624467"/>
              <a:gd name="connsiteX377" fmla="*/ 660008 w 2198808"/>
              <a:gd name="connsiteY377" fmla="*/ 67901 h 1624467"/>
              <a:gd name="connsiteX378" fmla="*/ 660008 w 2198808"/>
              <a:gd name="connsiteY378" fmla="*/ 53220 h 1624467"/>
              <a:gd name="connsiteX379" fmla="*/ 674995 w 2198808"/>
              <a:gd name="connsiteY379" fmla="*/ 55412 h 1624467"/>
              <a:gd name="connsiteX380" fmla="*/ 672277 w 2198808"/>
              <a:gd name="connsiteY380" fmla="*/ 43161 h 1624467"/>
              <a:gd name="connsiteX381" fmla="*/ 673789 w 2198808"/>
              <a:gd name="connsiteY381" fmla="*/ 41393 h 1624467"/>
              <a:gd name="connsiteX382" fmla="*/ 697307 w 2198808"/>
              <a:gd name="connsiteY382" fmla="*/ 32234 h 1624467"/>
              <a:gd name="connsiteX383" fmla="*/ 704256 w 2198808"/>
              <a:gd name="connsiteY383" fmla="*/ 29448 h 1624467"/>
              <a:gd name="connsiteX384" fmla="*/ 718870 w 2198808"/>
              <a:gd name="connsiteY384" fmla="*/ 26185 h 1624467"/>
              <a:gd name="connsiteX385" fmla="*/ 723882 w 2198808"/>
              <a:gd name="connsiteY385" fmla="*/ 27748 h 1624467"/>
              <a:gd name="connsiteX386" fmla="*/ 724529 w 2198808"/>
              <a:gd name="connsiteY386" fmla="*/ 32217 h 1624467"/>
              <a:gd name="connsiteX387" fmla="*/ 721537 w 2198808"/>
              <a:gd name="connsiteY387" fmla="*/ 38165 h 1624467"/>
              <a:gd name="connsiteX388" fmla="*/ 723832 w 2198808"/>
              <a:gd name="connsiteY388" fmla="*/ 45352 h 1624467"/>
              <a:gd name="connsiteX389" fmla="*/ 728521 w 2198808"/>
              <a:gd name="connsiteY389" fmla="*/ 39167 h 1624467"/>
              <a:gd name="connsiteX390" fmla="*/ 736236 w 2198808"/>
              <a:gd name="connsiteY390" fmla="*/ 48768 h 1624467"/>
              <a:gd name="connsiteX391" fmla="*/ 732107 w 2198808"/>
              <a:gd name="connsiteY391" fmla="*/ 56431 h 1624467"/>
              <a:gd name="connsiteX392" fmla="*/ 730867 w 2198808"/>
              <a:gd name="connsiteY392" fmla="*/ 74087 h 1624467"/>
              <a:gd name="connsiteX393" fmla="*/ 726924 w 2198808"/>
              <a:gd name="connsiteY393" fmla="*/ 87307 h 1624467"/>
              <a:gd name="connsiteX394" fmla="*/ 740416 w 2198808"/>
              <a:gd name="connsiteY394" fmla="*/ 92336 h 1624467"/>
              <a:gd name="connsiteX395" fmla="*/ 749167 w 2198808"/>
              <a:gd name="connsiteY395" fmla="*/ 95565 h 1624467"/>
              <a:gd name="connsiteX396" fmla="*/ 749473 w 2198808"/>
              <a:gd name="connsiteY396" fmla="*/ 102770 h 1624467"/>
              <a:gd name="connsiteX397" fmla="*/ 757935 w 2198808"/>
              <a:gd name="connsiteY397" fmla="*/ 104996 h 1624467"/>
              <a:gd name="connsiteX398" fmla="*/ 757035 w 2198808"/>
              <a:gd name="connsiteY398" fmla="*/ 99762 h 1624467"/>
              <a:gd name="connsiteX399" fmla="*/ 751716 w 2198808"/>
              <a:gd name="connsiteY399" fmla="*/ 89210 h 1624467"/>
              <a:gd name="connsiteX400" fmla="*/ 743781 w 2198808"/>
              <a:gd name="connsiteY400" fmla="*/ 86015 h 1624467"/>
              <a:gd name="connsiteX401" fmla="*/ 731257 w 2198808"/>
              <a:gd name="connsiteY401" fmla="*/ 87952 h 1624467"/>
              <a:gd name="connsiteX402" fmla="*/ 736049 w 2198808"/>
              <a:gd name="connsiteY402" fmla="*/ 77842 h 1624467"/>
              <a:gd name="connsiteX403" fmla="*/ 748266 w 2198808"/>
              <a:gd name="connsiteY403" fmla="*/ 77842 h 1624467"/>
              <a:gd name="connsiteX404" fmla="*/ 752837 w 2198808"/>
              <a:gd name="connsiteY404" fmla="*/ 69720 h 1624467"/>
              <a:gd name="connsiteX405" fmla="*/ 735352 w 2198808"/>
              <a:gd name="connsiteY405" fmla="*/ 41988 h 1624467"/>
              <a:gd name="connsiteX406" fmla="*/ 733586 w 2198808"/>
              <a:gd name="connsiteY406" fmla="*/ 37553 h 1624467"/>
              <a:gd name="connsiteX407" fmla="*/ 731733 w 2198808"/>
              <a:gd name="connsiteY407" fmla="*/ 23738 h 1624467"/>
              <a:gd name="connsiteX408" fmla="*/ 731869 w 2198808"/>
              <a:gd name="connsiteY408" fmla="*/ 0 h 1624467"/>
              <a:gd name="connsiteX409" fmla="*/ 742421 w 2198808"/>
              <a:gd name="connsiteY409" fmla="*/ 4044 h 1624467"/>
              <a:gd name="connsiteX410" fmla="*/ 751376 w 2198808"/>
              <a:gd name="connsiteY410" fmla="*/ 4775 h 1624467"/>
              <a:gd name="connsiteX411" fmla="*/ 757918 w 2198808"/>
              <a:gd name="connsiteY411" fmla="*/ 22175 h 1624467"/>
              <a:gd name="connsiteX412" fmla="*/ 755692 w 2198808"/>
              <a:gd name="connsiteY412" fmla="*/ 28258 h 1624467"/>
              <a:gd name="connsiteX413" fmla="*/ 753908 w 2198808"/>
              <a:gd name="connsiteY413" fmla="*/ 42005 h 1624467"/>
              <a:gd name="connsiteX414" fmla="*/ 749762 w 2198808"/>
              <a:gd name="connsiteY414" fmla="*/ 50348 h 1624467"/>
              <a:gd name="connsiteX415" fmla="*/ 767366 w 2198808"/>
              <a:gd name="connsiteY415" fmla="*/ 73849 h 1624467"/>
              <a:gd name="connsiteX416" fmla="*/ 776185 w 2198808"/>
              <a:gd name="connsiteY416" fmla="*/ 72285 h 1624467"/>
              <a:gd name="connsiteX417" fmla="*/ 782439 w 2198808"/>
              <a:gd name="connsiteY417" fmla="*/ 55157 h 1624467"/>
              <a:gd name="connsiteX418" fmla="*/ 786483 w 2198808"/>
              <a:gd name="connsiteY418" fmla="*/ 63211 h 1624467"/>
              <a:gd name="connsiteX419" fmla="*/ 790849 w 2198808"/>
              <a:gd name="connsiteY419" fmla="*/ 74681 h 1624467"/>
              <a:gd name="connsiteX420" fmla="*/ 789167 w 2198808"/>
              <a:gd name="connsiteY420" fmla="*/ 98488 h 1624467"/>
              <a:gd name="connsiteX421" fmla="*/ 788300 w 2198808"/>
              <a:gd name="connsiteY421" fmla="*/ 104707 h 1624467"/>
              <a:gd name="connsiteX422" fmla="*/ 789133 w 2198808"/>
              <a:gd name="connsiteY422" fmla="*/ 98471 h 1624467"/>
              <a:gd name="connsiteX423" fmla="*/ 797205 w 2198808"/>
              <a:gd name="connsiteY423" fmla="*/ 105369 h 1624467"/>
              <a:gd name="connsiteX424" fmla="*/ 796915 w 2198808"/>
              <a:gd name="connsiteY424" fmla="*/ 92149 h 1624467"/>
              <a:gd name="connsiteX425" fmla="*/ 797340 w 2198808"/>
              <a:gd name="connsiteY425" fmla="*/ 77604 h 1624467"/>
              <a:gd name="connsiteX426" fmla="*/ 790849 w 2198808"/>
              <a:gd name="connsiteY426" fmla="*/ 74698 h 1624467"/>
              <a:gd name="connsiteX427" fmla="*/ 792226 w 2198808"/>
              <a:gd name="connsiteY427" fmla="*/ 68734 h 1624467"/>
              <a:gd name="connsiteX428" fmla="*/ 790867 w 2198808"/>
              <a:gd name="connsiteY428" fmla="*/ 49380 h 1624467"/>
              <a:gd name="connsiteX429" fmla="*/ 791342 w 2198808"/>
              <a:gd name="connsiteY429" fmla="*/ 46066 h 1624467"/>
              <a:gd name="connsiteX430" fmla="*/ 794809 w 2198808"/>
              <a:gd name="connsiteY430" fmla="*/ 42872 h 1624467"/>
              <a:gd name="connsiteX431" fmla="*/ 797646 w 2198808"/>
              <a:gd name="connsiteY431" fmla="*/ 46406 h 1624467"/>
              <a:gd name="connsiteX432" fmla="*/ 799702 w 2198808"/>
              <a:gd name="connsiteY432" fmla="*/ 58063 h 1624467"/>
              <a:gd name="connsiteX433" fmla="*/ 802931 w 2198808"/>
              <a:gd name="connsiteY433" fmla="*/ 66610 h 1624467"/>
              <a:gd name="connsiteX434" fmla="*/ 803355 w 2198808"/>
              <a:gd name="connsiteY434" fmla="*/ 53441 h 1624467"/>
              <a:gd name="connsiteX435" fmla="*/ 803866 w 2198808"/>
              <a:gd name="connsiteY435" fmla="*/ 44571 h 1624467"/>
              <a:gd name="connsiteX436" fmla="*/ 806431 w 2198808"/>
              <a:gd name="connsiteY436" fmla="*/ 25386 h 1624467"/>
              <a:gd name="connsiteX437" fmla="*/ 806397 w 2198808"/>
              <a:gd name="connsiteY437" fmla="*/ 21325 h 1624467"/>
              <a:gd name="connsiteX438" fmla="*/ 816780 w 2198808"/>
              <a:gd name="connsiteY438" fmla="*/ 36364 h 1624467"/>
              <a:gd name="connsiteX439" fmla="*/ 817442 w 2198808"/>
              <a:gd name="connsiteY439" fmla="*/ 29754 h 1624467"/>
              <a:gd name="connsiteX440" fmla="*/ 817460 w 2198808"/>
              <a:gd name="connsiteY440" fmla="*/ 24792 h 1624467"/>
              <a:gd name="connsiteX441" fmla="*/ 824205 w 2198808"/>
              <a:gd name="connsiteY441" fmla="*/ 41461 h 1624467"/>
              <a:gd name="connsiteX442" fmla="*/ 828284 w 2198808"/>
              <a:gd name="connsiteY442" fmla="*/ 53339 h 1624467"/>
              <a:gd name="connsiteX443" fmla="*/ 833246 w 2198808"/>
              <a:gd name="connsiteY443" fmla="*/ 68479 h 1624467"/>
              <a:gd name="connsiteX444" fmla="*/ 834554 w 2198808"/>
              <a:gd name="connsiteY444" fmla="*/ 72268 h 1624467"/>
              <a:gd name="connsiteX445" fmla="*/ 834129 w 2198808"/>
              <a:gd name="connsiteY445" fmla="*/ 80136 h 1624467"/>
              <a:gd name="connsiteX446" fmla="*/ 845377 w 2198808"/>
              <a:gd name="connsiteY446" fmla="*/ 107171 h 1624467"/>
              <a:gd name="connsiteX447" fmla="*/ 852378 w 2198808"/>
              <a:gd name="connsiteY447" fmla="*/ 119473 h 1624467"/>
              <a:gd name="connsiteX448" fmla="*/ 882999 w 2198808"/>
              <a:gd name="connsiteY448" fmla="*/ 117740 h 1624467"/>
              <a:gd name="connsiteX449" fmla="*/ 898394 w 2198808"/>
              <a:gd name="connsiteY449" fmla="*/ 120085 h 1624467"/>
              <a:gd name="connsiteX450" fmla="*/ 897510 w 2198808"/>
              <a:gd name="connsiteY450" fmla="*/ 122345 h 1624467"/>
              <a:gd name="connsiteX451" fmla="*/ 890136 w 2198808"/>
              <a:gd name="connsiteY451" fmla="*/ 122854 h 1624467"/>
              <a:gd name="connsiteX452" fmla="*/ 884494 w 2198808"/>
              <a:gd name="connsiteY452" fmla="*/ 126542 h 1624467"/>
              <a:gd name="connsiteX453" fmla="*/ 868437 w 2198808"/>
              <a:gd name="connsiteY453" fmla="*/ 126899 h 1624467"/>
              <a:gd name="connsiteX454" fmla="*/ 865904 w 2198808"/>
              <a:gd name="connsiteY454" fmla="*/ 127833 h 1624467"/>
              <a:gd name="connsiteX455" fmla="*/ 884477 w 2198808"/>
              <a:gd name="connsiteY455" fmla="*/ 140000 h 1624467"/>
              <a:gd name="connsiteX456" fmla="*/ 894621 w 2198808"/>
              <a:gd name="connsiteY456" fmla="*/ 135837 h 1624467"/>
              <a:gd name="connsiteX457" fmla="*/ 895370 w 2198808"/>
              <a:gd name="connsiteY457" fmla="*/ 137349 h 1624467"/>
              <a:gd name="connsiteX458" fmla="*/ 888437 w 2198808"/>
              <a:gd name="connsiteY458" fmla="*/ 143279 h 1624467"/>
              <a:gd name="connsiteX459" fmla="*/ 889048 w 2198808"/>
              <a:gd name="connsiteY459" fmla="*/ 144724 h 1624467"/>
              <a:gd name="connsiteX460" fmla="*/ 902489 w 2198808"/>
              <a:gd name="connsiteY460" fmla="*/ 144724 h 1624467"/>
              <a:gd name="connsiteX461" fmla="*/ 888114 w 2198808"/>
              <a:gd name="connsiteY461" fmla="*/ 151164 h 1624467"/>
              <a:gd name="connsiteX462" fmla="*/ 904579 w 2198808"/>
              <a:gd name="connsiteY462" fmla="*/ 159813 h 1624467"/>
              <a:gd name="connsiteX463" fmla="*/ 916134 w 2198808"/>
              <a:gd name="connsiteY463" fmla="*/ 154188 h 1624467"/>
              <a:gd name="connsiteX464" fmla="*/ 917153 w 2198808"/>
              <a:gd name="connsiteY464" fmla="*/ 155616 h 1624467"/>
              <a:gd name="connsiteX465" fmla="*/ 914384 w 2198808"/>
              <a:gd name="connsiteY465" fmla="*/ 159490 h 1624467"/>
              <a:gd name="connsiteX466" fmla="*/ 920195 w 2198808"/>
              <a:gd name="connsiteY466" fmla="*/ 157859 h 1624467"/>
              <a:gd name="connsiteX467" fmla="*/ 941572 w 2198808"/>
              <a:gd name="connsiteY467" fmla="*/ 152523 h 1624467"/>
              <a:gd name="connsiteX468" fmla="*/ 970611 w 2198808"/>
              <a:gd name="connsiteY468" fmla="*/ 147527 h 1624467"/>
              <a:gd name="connsiteX469" fmla="*/ 976559 w 2198808"/>
              <a:gd name="connsiteY469" fmla="*/ 143500 h 1624467"/>
              <a:gd name="connsiteX470" fmla="*/ 1002030 w 2198808"/>
              <a:gd name="connsiteY470" fmla="*/ 144384 h 1624467"/>
              <a:gd name="connsiteX471" fmla="*/ 1010102 w 2198808"/>
              <a:gd name="connsiteY471" fmla="*/ 142888 h 1624467"/>
              <a:gd name="connsiteX472" fmla="*/ 1024783 w 2198808"/>
              <a:gd name="connsiteY472" fmla="*/ 140663 h 1624467"/>
              <a:gd name="connsiteX473" fmla="*/ 1033160 w 2198808"/>
              <a:gd name="connsiteY473" fmla="*/ 138912 h 1624467"/>
              <a:gd name="connsiteX474" fmla="*/ 1035200 w 2198808"/>
              <a:gd name="connsiteY474" fmla="*/ 137723 h 1624467"/>
              <a:gd name="connsiteX475" fmla="*/ 1050237 w 2198808"/>
              <a:gd name="connsiteY475" fmla="*/ 136126 h 1624467"/>
              <a:gd name="connsiteX476" fmla="*/ 1068097 w 2198808"/>
              <a:gd name="connsiteY476" fmla="*/ 137621 h 1624467"/>
              <a:gd name="connsiteX477" fmla="*/ 1064358 w 2198808"/>
              <a:gd name="connsiteY477" fmla="*/ 144367 h 1624467"/>
              <a:gd name="connsiteX478" fmla="*/ 1063865 w 2198808"/>
              <a:gd name="connsiteY478" fmla="*/ 144061 h 1624467"/>
              <a:gd name="connsiteX479" fmla="*/ 1064375 w 2198808"/>
              <a:gd name="connsiteY479" fmla="*/ 144350 h 1624467"/>
              <a:gd name="connsiteX480" fmla="*/ 1067502 w 2198808"/>
              <a:gd name="connsiteY480" fmla="*/ 148020 h 1624467"/>
              <a:gd name="connsiteX481" fmla="*/ 1051070 w 2198808"/>
              <a:gd name="connsiteY481" fmla="*/ 145505 h 1624467"/>
              <a:gd name="connsiteX482" fmla="*/ 1048062 w 2198808"/>
              <a:gd name="connsiteY482" fmla="*/ 153917 h 1624467"/>
              <a:gd name="connsiteX483" fmla="*/ 1060925 w 2198808"/>
              <a:gd name="connsiteY483" fmla="*/ 159677 h 1624467"/>
              <a:gd name="connsiteX484" fmla="*/ 1066312 w 2198808"/>
              <a:gd name="connsiteY484" fmla="*/ 161189 h 1624467"/>
              <a:gd name="connsiteX485" fmla="*/ 1074587 w 2198808"/>
              <a:gd name="connsiteY485" fmla="*/ 161223 h 1624467"/>
              <a:gd name="connsiteX486" fmla="*/ 1056541 w 2198808"/>
              <a:gd name="connsiteY486" fmla="*/ 162498 h 1624467"/>
              <a:gd name="connsiteX487" fmla="*/ 1042404 w 2198808"/>
              <a:gd name="connsiteY487" fmla="*/ 160645 h 1624467"/>
              <a:gd name="connsiteX488" fmla="*/ 1004800 w 2198808"/>
              <a:gd name="connsiteY488" fmla="*/ 164860 h 1624467"/>
              <a:gd name="connsiteX489" fmla="*/ 989116 w 2198808"/>
              <a:gd name="connsiteY489" fmla="*/ 168547 h 1624467"/>
              <a:gd name="connsiteX490" fmla="*/ 989677 w 2198808"/>
              <a:gd name="connsiteY490" fmla="*/ 170705 h 1624467"/>
              <a:gd name="connsiteX491" fmla="*/ 996763 w 2198808"/>
              <a:gd name="connsiteY491" fmla="*/ 169006 h 1624467"/>
              <a:gd name="connsiteX492" fmla="*/ 998342 w 2198808"/>
              <a:gd name="connsiteY492" fmla="*/ 172982 h 1624467"/>
              <a:gd name="connsiteX493" fmla="*/ 1004885 w 2198808"/>
              <a:gd name="connsiteY493" fmla="*/ 171538 h 1624467"/>
              <a:gd name="connsiteX494" fmla="*/ 1007263 w 2198808"/>
              <a:gd name="connsiteY494" fmla="*/ 174562 h 1624467"/>
              <a:gd name="connsiteX495" fmla="*/ 1008369 w 2198808"/>
              <a:gd name="connsiteY495" fmla="*/ 173526 h 1624467"/>
              <a:gd name="connsiteX496" fmla="*/ 1004885 w 2198808"/>
              <a:gd name="connsiteY496" fmla="*/ 171555 h 1624467"/>
              <a:gd name="connsiteX497" fmla="*/ 1012022 w 2198808"/>
              <a:gd name="connsiteY497" fmla="*/ 167765 h 1624467"/>
              <a:gd name="connsiteX498" fmla="*/ 1028181 w 2198808"/>
              <a:gd name="connsiteY498" fmla="*/ 165064 h 1624467"/>
              <a:gd name="connsiteX499" fmla="*/ 1031750 w 2198808"/>
              <a:gd name="connsiteY499" fmla="*/ 167544 h 1624467"/>
              <a:gd name="connsiteX500" fmla="*/ 1027722 w 2198808"/>
              <a:gd name="connsiteY500" fmla="*/ 170620 h 1624467"/>
              <a:gd name="connsiteX501" fmla="*/ 1015811 w 2198808"/>
              <a:gd name="connsiteY501" fmla="*/ 174324 h 1624467"/>
              <a:gd name="connsiteX502" fmla="*/ 1027468 w 2198808"/>
              <a:gd name="connsiteY502" fmla="*/ 175293 h 1624467"/>
              <a:gd name="connsiteX503" fmla="*/ 1040484 w 2198808"/>
              <a:gd name="connsiteY503" fmla="*/ 179150 h 1624467"/>
              <a:gd name="connsiteX504" fmla="*/ 1040484 w 2198808"/>
              <a:gd name="connsiteY504" fmla="*/ 175871 h 1624467"/>
              <a:gd name="connsiteX505" fmla="*/ 1060773 w 2198808"/>
              <a:gd name="connsiteY505" fmla="*/ 170841 h 1624467"/>
              <a:gd name="connsiteX506" fmla="*/ 1056983 w 2198808"/>
              <a:gd name="connsiteY506" fmla="*/ 168496 h 1624467"/>
              <a:gd name="connsiteX507" fmla="*/ 1063763 w 2198808"/>
              <a:gd name="connsiteY507" fmla="*/ 168428 h 1624467"/>
              <a:gd name="connsiteX508" fmla="*/ 1077816 w 2198808"/>
              <a:gd name="connsiteY508" fmla="*/ 169533 h 1624467"/>
              <a:gd name="connsiteX509" fmla="*/ 1083458 w 2198808"/>
              <a:gd name="connsiteY509" fmla="*/ 168173 h 1624467"/>
              <a:gd name="connsiteX510" fmla="*/ 1117052 w 2198808"/>
              <a:gd name="connsiteY510" fmla="*/ 164758 h 1624467"/>
              <a:gd name="connsiteX511" fmla="*/ 1117052 w 2198808"/>
              <a:gd name="connsiteY511" fmla="*/ 172931 h 1624467"/>
              <a:gd name="connsiteX512" fmla="*/ 1122999 w 2198808"/>
              <a:gd name="connsiteY512" fmla="*/ 164112 h 1624467"/>
              <a:gd name="connsiteX513" fmla="*/ 1120909 w 2198808"/>
              <a:gd name="connsiteY513" fmla="*/ 163483 h 1624467"/>
              <a:gd name="connsiteX514" fmla="*/ 1117018 w 2198808"/>
              <a:gd name="connsiteY514" fmla="*/ 164792 h 1624467"/>
              <a:gd name="connsiteX515" fmla="*/ 1122030 w 2198808"/>
              <a:gd name="connsiteY515" fmla="*/ 161427 h 1624467"/>
              <a:gd name="connsiteX516" fmla="*/ 1161537 w 2198808"/>
              <a:gd name="connsiteY516" fmla="*/ 157961 h 1624467"/>
              <a:gd name="connsiteX517" fmla="*/ 1175743 w 2198808"/>
              <a:gd name="connsiteY517" fmla="*/ 161036 h 1624467"/>
              <a:gd name="connsiteX518" fmla="*/ 1180637 w 2198808"/>
              <a:gd name="connsiteY518" fmla="*/ 161223 h 1624467"/>
              <a:gd name="connsiteX519" fmla="*/ 1203814 w 2198808"/>
              <a:gd name="connsiteY519" fmla="*/ 157706 h 1624467"/>
              <a:gd name="connsiteX520" fmla="*/ 1204765 w 2198808"/>
              <a:gd name="connsiteY520" fmla="*/ 151843 h 1624467"/>
              <a:gd name="connsiteX521" fmla="*/ 1222829 w 2198808"/>
              <a:gd name="connsiteY521" fmla="*/ 153917 h 1624467"/>
              <a:gd name="connsiteX522" fmla="*/ 1209286 w 2198808"/>
              <a:gd name="connsiteY522" fmla="*/ 155378 h 1624467"/>
              <a:gd name="connsiteX523" fmla="*/ 1217255 w 2198808"/>
              <a:gd name="connsiteY523" fmla="*/ 157978 h 1624467"/>
              <a:gd name="connsiteX524" fmla="*/ 1217272 w 2198808"/>
              <a:gd name="connsiteY524" fmla="*/ 157995 h 1624467"/>
              <a:gd name="connsiteX525" fmla="*/ 1209167 w 2198808"/>
              <a:gd name="connsiteY525" fmla="*/ 163619 h 1624467"/>
              <a:gd name="connsiteX526" fmla="*/ 1210119 w 2198808"/>
              <a:gd name="connsiteY526" fmla="*/ 166967 h 1624467"/>
              <a:gd name="connsiteX527" fmla="*/ 1231562 w 2198808"/>
              <a:gd name="connsiteY527" fmla="*/ 169566 h 1624467"/>
              <a:gd name="connsiteX528" fmla="*/ 1248844 w 2198808"/>
              <a:gd name="connsiteY528" fmla="*/ 170654 h 1624467"/>
              <a:gd name="connsiteX529" fmla="*/ 1249370 w 2198808"/>
              <a:gd name="connsiteY529" fmla="*/ 163126 h 1624467"/>
              <a:gd name="connsiteX530" fmla="*/ 1236626 w 2198808"/>
              <a:gd name="connsiteY530" fmla="*/ 161988 h 1624467"/>
              <a:gd name="connsiteX531" fmla="*/ 1251630 w 2198808"/>
              <a:gd name="connsiteY531" fmla="*/ 153713 h 1624467"/>
              <a:gd name="connsiteX532" fmla="*/ 1235742 w 2198808"/>
              <a:gd name="connsiteY532" fmla="*/ 148037 h 1624467"/>
              <a:gd name="connsiteX533" fmla="*/ 1204511 w 2198808"/>
              <a:gd name="connsiteY533" fmla="*/ 149396 h 1624467"/>
              <a:gd name="connsiteX534" fmla="*/ 1171784 w 2198808"/>
              <a:gd name="connsiteY534" fmla="*/ 152421 h 1624467"/>
              <a:gd name="connsiteX535" fmla="*/ 1158445 w 2198808"/>
              <a:gd name="connsiteY535" fmla="*/ 153033 h 1624467"/>
              <a:gd name="connsiteX536" fmla="*/ 1134383 w 2198808"/>
              <a:gd name="connsiteY536" fmla="*/ 150824 h 1624467"/>
              <a:gd name="connsiteX537" fmla="*/ 1124935 w 2198808"/>
              <a:gd name="connsiteY537" fmla="*/ 142379 h 1624467"/>
              <a:gd name="connsiteX538" fmla="*/ 1140807 w 2198808"/>
              <a:gd name="connsiteY538" fmla="*/ 141070 h 1624467"/>
              <a:gd name="connsiteX539" fmla="*/ 1150390 w 2198808"/>
              <a:gd name="connsiteY539" fmla="*/ 144673 h 1624467"/>
              <a:gd name="connsiteX540" fmla="*/ 1160959 w 2198808"/>
              <a:gd name="connsiteY540" fmla="*/ 145047 h 1624467"/>
              <a:gd name="connsiteX541" fmla="*/ 1179617 w 2198808"/>
              <a:gd name="connsiteY541" fmla="*/ 140459 h 1624467"/>
              <a:gd name="connsiteX542" fmla="*/ 1207739 w 2198808"/>
              <a:gd name="connsiteY542" fmla="*/ 136839 h 1624467"/>
              <a:gd name="connsiteX543" fmla="*/ 1211852 w 2198808"/>
              <a:gd name="connsiteY543" fmla="*/ 135990 h 1624467"/>
              <a:gd name="connsiteX544" fmla="*/ 1241690 w 2198808"/>
              <a:gd name="connsiteY544" fmla="*/ 133458 h 1624467"/>
              <a:gd name="connsiteX545" fmla="*/ 1302743 w 2198808"/>
              <a:gd name="connsiteY545" fmla="*/ 134290 h 1624467"/>
              <a:gd name="connsiteX546" fmla="*/ 1304426 w 2198808"/>
              <a:gd name="connsiteY546" fmla="*/ 134443 h 1624467"/>
              <a:gd name="connsiteX547" fmla="*/ 1332752 w 2198808"/>
              <a:gd name="connsiteY547" fmla="*/ 137655 h 1624467"/>
              <a:gd name="connsiteX548" fmla="*/ 1356235 w 2198808"/>
              <a:gd name="connsiteY548" fmla="*/ 140391 h 1624467"/>
              <a:gd name="connsiteX549" fmla="*/ 1376830 w 2198808"/>
              <a:gd name="connsiteY549" fmla="*/ 138691 h 1624467"/>
              <a:gd name="connsiteX550" fmla="*/ 1377680 w 2198808"/>
              <a:gd name="connsiteY550" fmla="*/ 132404 h 1624467"/>
              <a:gd name="connsiteX551" fmla="*/ 1382846 w 2198808"/>
              <a:gd name="connsiteY551" fmla="*/ 133475 h 1624467"/>
              <a:gd name="connsiteX552" fmla="*/ 1373873 w 2198808"/>
              <a:gd name="connsiteY552" fmla="*/ 129329 h 1624467"/>
              <a:gd name="connsiteX553" fmla="*/ 1372888 w 2198808"/>
              <a:gd name="connsiteY553" fmla="*/ 134103 h 1624467"/>
              <a:gd name="connsiteX554" fmla="*/ 1351358 w 2198808"/>
              <a:gd name="connsiteY554" fmla="*/ 133985 h 1624467"/>
              <a:gd name="connsiteX555" fmla="*/ 1344936 w 2198808"/>
              <a:gd name="connsiteY555" fmla="*/ 131062 h 1624467"/>
              <a:gd name="connsiteX556" fmla="*/ 1361316 w 2198808"/>
              <a:gd name="connsiteY556" fmla="*/ 128258 h 1624467"/>
              <a:gd name="connsiteX557" fmla="*/ 1365343 w 2198808"/>
              <a:gd name="connsiteY557" fmla="*/ 128241 h 1624467"/>
              <a:gd name="connsiteX558" fmla="*/ 1383967 w 2198808"/>
              <a:gd name="connsiteY558" fmla="*/ 127340 h 1624467"/>
              <a:gd name="connsiteX559" fmla="*/ 1398053 w 2198808"/>
              <a:gd name="connsiteY559" fmla="*/ 126780 h 1624467"/>
              <a:gd name="connsiteX560" fmla="*/ 1404663 w 2198808"/>
              <a:gd name="connsiteY560" fmla="*/ 125743 h 1624467"/>
              <a:gd name="connsiteX561" fmla="*/ 1416728 w 2198808"/>
              <a:gd name="connsiteY561" fmla="*/ 120612 h 1624467"/>
              <a:gd name="connsiteX562" fmla="*/ 1428096 w 2198808"/>
              <a:gd name="connsiteY562" fmla="*/ 124435 h 1624467"/>
              <a:gd name="connsiteX563" fmla="*/ 1412769 w 2198808"/>
              <a:gd name="connsiteY563" fmla="*/ 115922 h 1624467"/>
              <a:gd name="connsiteX564" fmla="*/ 1408963 w 2198808"/>
              <a:gd name="connsiteY564" fmla="*/ 115259 h 1624467"/>
              <a:gd name="connsiteX565" fmla="*/ 1401316 w 2198808"/>
              <a:gd name="connsiteY565" fmla="*/ 112676 h 1624467"/>
              <a:gd name="connsiteX566" fmla="*/ 1396609 w 2198808"/>
              <a:gd name="connsiteY566" fmla="*/ 117077 h 1624467"/>
              <a:gd name="connsiteX567" fmla="*/ 1378699 w 2198808"/>
              <a:gd name="connsiteY567" fmla="*/ 114188 h 1624467"/>
              <a:gd name="connsiteX568" fmla="*/ 1375063 w 2198808"/>
              <a:gd name="connsiteY568" fmla="*/ 114087 h 1624467"/>
              <a:gd name="connsiteX569" fmla="*/ 1371376 w 2198808"/>
              <a:gd name="connsiteY569" fmla="*/ 114273 h 1624467"/>
              <a:gd name="connsiteX570" fmla="*/ 1359192 w 2198808"/>
              <a:gd name="connsiteY570" fmla="*/ 110518 h 1624467"/>
              <a:gd name="connsiteX571" fmla="*/ 1348572 w 2198808"/>
              <a:gd name="connsiteY571" fmla="*/ 108683 h 1624467"/>
              <a:gd name="connsiteX572" fmla="*/ 1330475 w 2198808"/>
              <a:gd name="connsiteY572" fmla="*/ 109974 h 1624467"/>
              <a:gd name="connsiteX573" fmla="*/ 1323168 w 2198808"/>
              <a:gd name="connsiteY573" fmla="*/ 112115 h 1624467"/>
              <a:gd name="connsiteX574" fmla="*/ 1359922 w 2198808"/>
              <a:gd name="connsiteY574" fmla="*/ 112115 h 1624467"/>
              <a:gd name="connsiteX575" fmla="*/ 1346091 w 2198808"/>
              <a:gd name="connsiteY575" fmla="*/ 115939 h 1624467"/>
              <a:gd name="connsiteX576" fmla="*/ 1303984 w 2198808"/>
              <a:gd name="connsiteY576" fmla="*/ 114070 h 1624467"/>
              <a:gd name="connsiteX577" fmla="*/ 1273840 w 2198808"/>
              <a:gd name="connsiteY577" fmla="*/ 114936 h 1624467"/>
              <a:gd name="connsiteX578" fmla="*/ 1254231 w 2198808"/>
              <a:gd name="connsiteY578" fmla="*/ 113628 h 1624467"/>
              <a:gd name="connsiteX579" fmla="*/ 1266567 w 2198808"/>
              <a:gd name="connsiteY579" fmla="*/ 108717 h 1624467"/>
              <a:gd name="connsiteX580" fmla="*/ 1267043 w 2198808"/>
              <a:gd name="connsiteY580" fmla="*/ 109023 h 1624467"/>
              <a:gd name="connsiteX581" fmla="*/ 1266533 w 2198808"/>
              <a:gd name="connsiteY581" fmla="*/ 108734 h 1624467"/>
              <a:gd name="connsiteX582" fmla="*/ 1265921 w 2198808"/>
              <a:gd name="connsiteY582" fmla="*/ 108190 h 1624467"/>
              <a:gd name="connsiteX583" fmla="*/ 1256813 w 2198808"/>
              <a:gd name="connsiteY583" fmla="*/ 109210 h 1624467"/>
              <a:gd name="connsiteX584" fmla="*/ 1248368 w 2198808"/>
              <a:gd name="connsiteY584" fmla="*/ 108411 h 1624467"/>
              <a:gd name="connsiteX585" fmla="*/ 1226771 w 2198808"/>
              <a:gd name="connsiteY585" fmla="*/ 98471 h 1624467"/>
              <a:gd name="connsiteX586" fmla="*/ 1228538 w 2198808"/>
              <a:gd name="connsiteY586" fmla="*/ 97264 h 1624467"/>
              <a:gd name="connsiteX587" fmla="*/ 1258631 w 2198808"/>
              <a:gd name="connsiteY587" fmla="*/ 101869 h 1624467"/>
              <a:gd name="connsiteX588" fmla="*/ 1260178 w 2198808"/>
              <a:gd name="connsiteY588" fmla="*/ 101461 h 1624467"/>
              <a:gd name="connsiteX589" fmla="*/ 1280058 w 2198808"/>
              <a:gd name="connsiteY589" fmla="*/ 100000 h 1624467"/>
              <a:gd name="connsiteX590" fmla="*/ 1308300 w 2198808"/>
              <a:gd name="connsiteY590" fmla="*/ 100204 h 1624467"/>
              <a:gd name="connsiteX591" fmla="*/ 1306805 w 2198808"/>
              <a:gd name="connsiteY591" fmla="*/ 93016 h 1624467"/>
              <a:gd name="connsiteX592" fmla="*/ 1308062 w 2198808"/>
              <a:gd name="connsiteY592" fmla="*/ 92031 h 1624467"/>
              <a:gd name="connsiteX593" fmla="*/ 1354995 w 2198808"/>
              <a:gd name="connsiteY593" fmla="*/ 94732 h 1624467"/>
              <a:gd name="connsiteX594" fmla="*/ 1344426 w 2198808"/>
              <a:gd name="connsiteY594" fmla="*/ 100374 h 1624467"/>
              <a:gd name="connsiteX595" fmla="*/ 1363423 w 2198808"/>
              <a:gd name="connsiteY595" fmla="*/ 100221 h 1624467"/>
              <a:gd name="connsiteX596" fmla="*/ 1363389 w 2198808"/>
              <a:gd name="connsiteY596" fmla="*/ 100255 h 1624467"/>
              <a:gd name="connsiteX597" fmla="*/ 1370628 w 2198808"/>
              <a:gd name="connsiteY597" fmla="*/ 105811 h 1624467"/>
              <a:gd name="connsiteX598" fmla="*/ 1377068 w 2198808"/>
              <a:gd name="connsiteY598" fmla="*/ 109736 h 1624467"/>
              <a:gd name="connsiteX599" fmla="*/ 1376643 w 2198808"/>
              <a:gd name="connsiteY599" fmla="*/ 102277 h 1624467"/>
              <a:gd name="connsiteX600" fmla="*/ 1382709 w 2198808"/>
              <a:gd name="connsiteY600" fmla="*/ 103908 h 1624467"/>
              <a:gd name="connsiteX601" fmla="*/ 1394995 w 2198808"/>
              <a:gd name="connsiteY601" fmla="*/ 95701 h 1624467"/>
              <a:gd name="connsiteX602" fmla="*/ 1402709 w 2198808"/>
              <a:gd name="connsiteY602" fmla="*/ 94970 h 1624467"/>
              <a:gd name="connsiteX603" fmla="*/ 1403338 w 2198808"/>
              <a:gd name="connsiteY603" fmla="*/ 102294 h 1624467"/>
              <a:gd name="connsiteX604" fmla="*/ 1415658 w 2198808"/>
              <a:gd name="connsiteY604" fmla="*/ 95684 h 1624467"/>
              <a:gd name="connsiteX605" fmla="*/ 1429336 w 2198808"/>
              <a:gd name="connsiteY605" fmla="*/ 101087 h 1624467"/>
              <a:gd name="connsiteX606" fmla="*/ 1423627 w 2198808"/>
              <a:gd name="connsiteY606" fmla="*/ 98267 h 1624467"/>
              <a:gd name="connsiteX607" fmla="*/ 1440790 w 2198808"/>
              <a:gd name="connsiteY607" fmla="*/ 97043 h 1624467"/>
              <a:gd name="connsiteX608" fmla="*/ 1454213 w 2198808"/>
              <a:gd name="connsiteY608" fmla="*/ 98453 h 1624467"/>
              <a:gd name="connsiteX609" fmla="*/ 1493789 w 2198808"/>
              <a:gd name="connsiteY609" fmla="*/ 102005 h 1624467"/>
              <a:gd name="connsiteX610" fmla="*/ 1510611 w 2198808"/>
              <a:gd name="connsiteY610" fmla="*/ 103483 h 1624467"/>
              <a:gd name="connsiteX611" fmla="*/ 1528453 w 2198808"/>
              <a:gd name="connsiteY611" fmla="*/ 107408 h 1624467"/>
              <a:gd name="connsiteX612" fmla="*/ 1540381 w 2198808"/>
              <a:gd name="connsiteY612" fmla="*/ 105556 h 1624467"/>
              <a:gd name="connsiteX613" fmla="*/ 1557510 w 2198808"/>
              <a:gd name="connsiteY613" fmla="*/ 116058 h 1624467"/>
              <a:gd name="connsiteX614" fmla="*/ 1570747 w 2198808"/>
              <a:gd name="connsiteY614" fmla="*/ 116126 h 1624467"/>
              <a:gd name="connsiteX615" fmla="*/ 1596456 w 2198808"/>
              <a:gd name="connsiteY615" fmla="*/ 115072 h 1624467"/>
              <a:gd name="connsiteX616" fmla="*/ 1591494 w 2198808"/>
              <a:gd name="connsiteY616" fmla="*/ 112115 h 1624467"/>
              <a:gd name="connsiteX617" fmla="*/ 1619923 w 2198808"/>
              <a:gd name="connsiteY617" fmla="*/ 114868 h 1624467"/>
              <a:gd name="connsiteX618" fmla="*/ 1631070 w 2198808"/>
              <a:gd name="connsiteY618" fmla="*/ 114936 h 1624467"/>
              <a:gd name="connsiteX619" fmla="*/ 1664493 w 2198808"/>
              <a:gd name="connsiteY619" fmla="*/ 120136 h 1624467"/>
              <a:gd name="connsiteX620" fmla="*/ 1669540 w 2198808"/>
              <a:gd name="connsiteY620" fmla="*/ 120340 h 1624467"/>
              <a:gd name="connsiteX621" fmla="*/ 1689115 w 2198808"/>
              <a:gd name="connsiteY621" fmla="*/ 119966 h 1624467"/>
              <a:gd name="connsiteX622" fmla="*/ 1703797 w 2198808"/>
              <a:gd name="connsiteY622" fmla="*/ 122753 h 1624467"/>
              <a:gd name="connsiteX623" fmla="*/ 1729846 w 2198808"/>
              <a:gd name="connsiteY623" fmla="*/ 125454 h 1624467"/>
              <a:gd name="connsiteX624" fmla="*/ 1735657 w 2198808"/>
              <a:gd name="connsiteY624" fmla="*/ 124826 h 1624467"/>
              <a:gd name="connsiteX625" fmla="*/ 1758291 w 2198808"/>
              <a:gd name="connsiteY625" fmla="*/ 124724 h 1624467"/>
              <a:gd name="connsiteX626" fmla="*/ 1766618 w 2198808"/>
              <a:gd name="connsiteY626" fmla="*/ 125590 h 1624467"/>
              <a:gd name="connsiteX627" fmla="*/ 1804884 w 2198808"/>
              <a:gd name="connsiteY627" fmla="*/ 131147 h 1624467"/>
              <a:gd name="connsiteX628" fmla="*/ 1847636 w 2198808"/>
              <a:gd name="connsiteY628" fmla="*/ 138114 h 1624467"/>
              <a:gd name="connsiteX629" fmla="*/ 1837849 w 2198808"/>
              <a:gd name="connsiteY629" fmla="*/ 133169 h 1624467"/>
              <a:gd name="connsiteX630" fmla="*/ 1823354 w 2198808"/>
              <a:gd name="connsiteY630" fmla="*/ 127460 h 1624467"/>
              <a:gd name="connsiteX631" fmla="*/ 1813380 w 2198808"/>
              <a:gd name="connsiteY631" fmla="*/ 125760 h 1624467"/>
              <a:gd name="connsiteX632" fmla="*/ 1806804 w 2198808"/>
              <a:gd name="connsiteY632" fmla="*/ 123738 h 1624467"/>
              <a:gd name="connsiteX633" fmla="*/ 1817900 w 2198808"/>
              <a:gd name="connsiteY633" fmla="*/ 121580 h 1624467"/>
              <a:gd name="connsiteX634" fmla="*/ 1803406 w 2198808"/>
              <a:gd name="connsiteY634" fmla="*/ 117706 h 1624467"/>
              <a:gd name="connsiteX635" fmla="*/ 1789692 w 2198808"/>
              <a:gd name="connsiteY635" fmla="*/ 114715 h 1624467"/>
              <a:gd name="connsiteX636" fmla="*/ 1789268 w 2198808"/>
              <a:gd name="connsiteY636" fmla="*/ 112880 h 1624467"/>
              <a:gd name="connsiteX637" fmla="*/ 1794603 w 2198808"/>
              <a:gd name="connsiteY637" fmla="*/ 110909 h 1624467"/>
              <a:gd name="connsiteX638" fmla="*/ 1828606 w 2198808"/>
              <a:gd name="connsiteY638" fmla="*/ 117298 h 1624467"/>
              <a:gd name="connsiteX639" fmla="*/ 1850083 w 2198808"/>
              <a:gd name="connsiteY639" fmla="*/ 122056 h 1624467"/>
              <a:gd name="connsiteX640" fmla="*/ 1862199 w 2198808"/>
              <a:gd name="connsiteY640" fmla="*/ 117094 h 1624467"/>
              <a:gd name="connsiteX641" fmla="*/ 1860245 w 2198808"/>
              <a:gd name="connsiteY641" fmla="*/ 122668 h 1624467"/>
              <a:gd name="connsiteX642" fmla="*/ 1872004 w 2198808"/>
              <a:gd name="connsiteY642" fmla="*/ 119133 h 1624467"/>
              <a:gd name="connsiteX643" fmla="*/ 1871358 w 2198808"/>
              <a:gd name="connsiteY643" fmla="*/ 125607 h 1624467"/>
              <a:gd name="connsiteX644" fmla="*/ 1895198 w 2198808"/>
              <a:gd name="connsiteY644" fmla="*/ 129634 h 1624467"/>
              <a:gd name="connsiteX645" fmla="*/ 1908673 w 2198808"/>
              <a:gd name="connsiteY645" fmla="*/ 135463 h 1624467"/>
              <a:gd name="connsiteX646" fmla="*/ 1939327 w 2198808"/>
              <a:gd name="connsiteY646" fmla="*/ 144061 h 1624467"/>
              <a:gd name="connsiteX647" fmla="*/ 1973346 w 2198808"/>
              <a:gd name="connsiteY647" fmla="*/ 153848 h 1624467"/>
              <a:gd name="connsiteX648" fmla="*/ 1954111 w 2198808"/>
              <a:gd name="connsiteY648" fmla="*/ 142906 h 1624467"/>
              <a:gd name="connsiteX649" fmla="*/ 1922522 w 2198808"/>
              <a:gd name="connsiteY649" fmla="*/ 128836 h 1624467"/>
              <a:gd name="connsiteX650" fmla="*/ 1915640 w 2198808"/>
              <a:gd name="connsiteY650" fmla="*/ 124010 h 1624467"/>
              <a:gd name="connsiteX651" fmla="*/ 1915606 w 2198808"/>
              <a:gd name="connsiteY651" fmla="*/ 124044 h 1624467"/>
              <a:gd name="connsiteX652" fmla="*/ 1925376 w 2198808"/>
              <a:gd name="connsiteY652" fmla="*/ 124384 h 1624467"/>
              <a:gd name="connsiteX653" fmla="*/ 1955793 w 2198808"/>
              <a:gd name="connsiteY653" fmla="*/ 126406 h 1624467"/>
              <a:gd name="connsiteX654" fmla="*/ 1939786 w 2198808"/>
              <a:gd name="connsiteY654" fmla="*/ 120255 h 1624467"/>
              <a:gd name="connsiteX655" fmla="*/ 1916898 w 2198808"/>
              <a:gd name="connsiteY655" fmla="*/ 105964 h 1624467"/>
              <a:gd name="connsiteX656" fmla="*/ 1947789 w 2198808"/>
              <a:gd name="connsiteY656" fmla="*/ 113815 h 1624467"/>
              <a:gd name="connsiteX657" fmla="*/ 1928894 w 2198808"/>
              <a:gd name="connsiteY657" fmla="*/ 97944 h 1624467"/>
              <a:gd name="connsiteX658" fmla="*/ 1939429 w 2198808"/>
              <a:gd name="connsiteY658" fmla="*/ 99252 h 1624467"/>
              <a:gd name="connsiteX659" fmla="*/ 1939922 w 2198808"/>
              <a:gd name="connsiteY659" fmla="*/ 98012 h 1624467"/>
              <a:gd name="connsiteX660" fmla="*/ 1902505 w 2198808"/>
              <a:gd name="connsiteY660" fmla="*/ 83364 h 1624467"/>
              <a:gd name="connsiteX661" fmla="*/ 1914009 w 2198808"/>
              <a:gd name="connsiteY661" fmla="*/ 80102 h 1624467"/>
              <a:gd name="connsiteX662" fmla="*/ 1902012 w 2198808"/>
              <a:gd name="connsiteY662" fmla="*/ 73033 h 1624467"/>
              <a:gd name="connsiteX663" fmla="*/ 1915623 w 2198808"/>
              <a:gd name="connsiteY663" fmla="*/ 74732 h 1624467"/>
              <a:gd name="connsiteX664" fmla="*/ 1918597 w 2198808"/>
              <a:gd name="connsiteY664" fmla="*/ 76058 h 1624467"/>
              <a:gd name="connsiteX665" fmla="*/ 1918868 w 2198808"/>
              <a:gd name="connsiteY665" fmla="*/ 75106 h 1624467"/>
              <a:gd name="connsiteX666" fmla="*/ 1915589 w 2198808"/>
              <a:gd name="connsiteY666" fmla="*/ 74766 h 1624467"/>
              <a:gd name="connsiteX667" fmla="*/ 1905462 w 2198808"/>
              <a:gd name="connsiteY667" fmla="*/ 70824 h 1624467"/>
              <a:gd name="connsiteX668" fmla="*/ 1902029 w 2198808"/>
              <a:gd name="connsiteY668" fmla="*/ 73067 h 1624467"/>
              <a:gd name="connsiteX669" fmla="*/ 1887739 w 2198808"/>
              <a:gd name="connsiteY669" fmla="*/ 64435 h 1624467"/>
              <a:gd name="connsiteX670" fmla="*/ 1888095 w 2198808"/>
              <a:gd name="connsiteY670" fmla="*/ 63245 h 1624467"/>
              <a:gd name="connsiteX671" fmla="*/ 1904884 w 2198808"/>
              <a:gd name="connsiteY671" fmla="*/ 66933 h 1624467"/>
              <a:gd name="connsiteX672" fmla="*/ 1923813 w 2198808"/>
              <a:gd name="connsiteY672" fmla="*/ 71351 h 1624467"/>
              <a:gd name="connsiteX673" fmla="*/ 1937339 w 2198808"/>
              <a:gd name="connsiteY673" fmla="*/ 76143 h 1624467"/>
              <a:gd name="connsiteX674" fmla="*/ 1952752 w 2198808"/>
              <a:gd name="connsiteY674" fmla="*/ 78878 h 1624467"/>
              <a:gd name="connsiteX675" fmla="*/ 1962488 w 2198808"/>
              <a:gd name="connsiteY675" fmla="*/ 80900 h 1624467"/>
              <a:gd name="connsiteX676" fmla="*/ 1983032 w 2198808"/>
              <a:gd name="connsiteY676" fmla="*/ 87578 h 1624467"/>
              <a:gd name="connsiteX677" fmla="*/ 1959769 w 2198808"/>
              <a:gd name="connsiteY677" fmla="*/ 74715 h 1624467"/>
              <a:gd name="connsiteX678" fmla="*/ 1959820 w 2198808"/>
              <a:gd name="connsiteY678" fmla="*/ 74749 h 1624467"/>
              <a:gd name="connsiteX679" fmla="*/ 1956371 w 2198808"/>
              <a:gd name="connsiteY679" fmla="*/ 73016 h 1624467"/>
              <a:gd name="connsiteX680" fmla="*/ 1956421 w 2198808"/>
              <a:gd name="connsiteY680" fmla="*/ 73050 h 1624467"/>
              <a:gd name="connsiteX681" fmla="*/ 1951273 w 2198808"/>
              <a:gd name="connsiteY681" fmla="*/ 71317 h 1624467"/>
              <a:gd name="connsiteX682" fmla="*/ 1951324 w 2198808"/>
              <a:gd name="connsiteY682" fmla="*/ 71351 h 1624467"/>
              <a:gd name="connsiteX683" fmla="*/ 1931783 w 2198808"/>
              <a:gd name="connsiteY683" fmla="*/ 63415 h 1624467"/>
              <a:gd name="connsiteX684" fmla="*/ 1923236 w 2198808"/>
              <a:gd name="connsiteY684" fmla="*/ 59609 h 1624467"/>
              <a:gd name="connsiteX685" fmla="*/ 1927093 w 2198808"/>
              <a:gd name="connsiteY685" fmla="*/ 57230 h 1624467"/>
              <a:gd name="connsiteX686" fmla="*/ 1947773 w 2198808"/>
              <a:gd name="connsiteY686" fmla="*/ 64333 h 1624467"/>
              <a:gd name="connsiteX687" fmla="*/ 1951715 w 2198808"/>
              <a:gd name="connsiteY687" fmla="*/ 65845 h 1624467"/>
              <a:gd name="connsiteX688" fmla="*/ 1978834 w 2198808"/>
              <a:gd name="connsiteY688" fmla="*/ 75378 h 1624467"/>
              <a:gd name="connsiteX689" fmla="*/ 2018800 w 2198808"/>
              <a:gd name="connsiteY689" fmla="*/ 97332 h 1624467"/>
              <a:gd name="connsiteX690" fmla="*/ 2040585 w 2198808"/>
              <a:gd name="connsiteY690" fmla="*/ 117213 h 1624467"/>
              <a:gd name="connsiteX691" fmla="*/ 2057373 w 2198808"/>
              <a:gd name="connsiteY691" fmla="*/ 128258 h 1624467"/>
              <a:gd name="connsiteX692" fmla="*/ 2071035 w 2198808"/>
              <a:gd name="connsiteY692" fmla="*/ 134070 h 1624467"/>
              <a:gd name="connsiteX693" fmla="*/ 2075844 w 2198808"/>
              <a:gd name="connsiteY693" fmla="*/ 129465 h 1624467"/>
              <a:gd name="connsiteX694" fmla="*/ 2080908 w 2198808"/>
              <a:gd name="connsiteY694" fmla="*/ 134036 h 1624467"/>
              <a:gd name="connsiteX695" fmla="*/ 2082369 w 2198808"/>
              <a:gd name="connsiteY695" fmla="*/ 139830 h 1624467"/>
              <a:gd name="connsiteX696" fmla="*/ 2076880 w 2198808"/>
              <a:gd name="connsiteY696" fmla="*/ 144095 h 1624467"/>
              <a:gd name="connsiteX697" fmla="*/ 2066923 w 2198808"/>
              <a:gd name="connsiteY697" fmla="*/ 143279 h 1624467"/>
              <a:gd name="connsiteX698" fmla="*/ 2092156 w 2198808"/>
              <a:gd name="connsiteY698" fmla="*/ 155480 h 1624467"/>
              <a:gd name="connsiteX699" fmla="*/ 2106209 w 2198808"/>
              <a:gd name="connsiteY699" fmla="*/ 170841 h 1624467"/>
              <a:gd name="connsiteX700" fmla="*/ 2110797 w 2198808"/>
              <a:gd name="connsiteY700" fmla="*/ 172795 h 1624467"/>
              <a:gd name="connsiteX701" fmla="*/ 2114009 w 2198808"/>
              <a:gd name="connsiteY701" fmla="*/ 179966 h 1624467"/>
              <a:gd name="connsiteX702" fmla="*/ 2109081 w 2198808"/>
              <a:gd name="connsiteY702" fmla="*/ 184724 h 1624467"/>
              <a:gd name="connsiteX703" fmla="*/ 2100109 w 2198808"/>
              <a:gd name="connsiteY703" fmla="*/ 187120 h 1624467"/>
              <a:gd name="connsiteX704" fmla="*/ 2096744 w 2198808"/>
              <a:gd name="connsiteY704" fmla="*/ 190858 h 1624467"/>
              <a:gd name="connsiteX705" fmla="*/ 2100449 w 2198808"/>
              <a:gd name="connsiteY705" fmla="*/ 190671 h 1624467"/>
              <a:gd name="connsiteX706" fmla="*/ 2108690 w 2198808"/>
              <a:gd name="connsiteY706" fmla="*/ 202056 h 1624467"/>
              <a:gd name="connsiteX707" fmla="*/ 2111392 w 2198808"/>
              <a:gd name="connsiteY707" fmla="*/ 218436 h 1624467"/>
              <a:gd name="connsiteX708" fmla="*/ 2104493 w 2198808"/>
              <a:gd name="connsiteY708" fmla="*/ 218453 h 1624467"/>
              <a:gd name="connsiteX709" fmla="*/ 2097900 w 2198808"/>
              <a:gd name="connsiteY709" fmla="*/ 219082 h 1624467"/>
              <a:gd name="connsiteX710" fmla="*/ 2122828 w 2198808"/>
              <a:gd name="connsiteY710" fmla="*/ 234528 h 1624467"/>
              <a:gd name="connsiteX711" fmla="*/ 2111018 w 2198808"/>
              <a:gd name="connsiteY711" fmla="*/ 238674 h 1624467"/>
              <a:gd name="connsiteX712" fmla="*/ 2127314 w 2198808"/>
              <a:gd name="connsiteY712" fmla="*/ 254103 h 1624467"/>
              <a:gd name="connsiteX713" fmla="*/ 2115402 w 2198808"/>
              <a:gd name="connsiteY713" fmla="*/ 259677 h 1624467"/>
              <a:gd name="connsiteX714" fmla="*/ 2130593 w 2198808"/>
              <a:gd name="connsiteY714" fmla="*/ 270195 h 1624467"/>
              <a:gd name="connsiteX715" fmla="*/ 2136336 w 2198808"/>
              <a:gd name="connsiteY715" fmla="*/ 274188 h 1624467"/>
              <a:gd name="connsiteX716" fmla="*/ 2136031 w 2198808"/>
              <a:gd name="connsiteY716" fmla="*/ 276091 h 1624467"/>
              <a:gd name="connsiteX717" fmla="*/ 2120958 w 2198808"/>
              <a:gd name="connsiteY717" fmla="*/ 279966 h 1624467"/>
              <a:gd name="connsiteX718" fmla="*/ 2125275 w 2198808"/>
              <a:gd name="connsiteY718" fmla="*/ 287425 h 1624467"/>
              <a:gd name="connsiteX719" fmla="*/ 2120738 w 2198808"/>
              <a:gd name="connsiteY719" fmla="*/ 290739 h 1624467"/>
              <a:gd name="connsiteX720" fmla="*/ 2127076 w 2198808"/>
              <a:gd name="connsiteY720" fmla="*/ 296329 h 1624467"/>
              <a:gd name="connsiteX721" fmla="*/ 2127840 w 2198808"/>
              <a:gd name="connsiteY721" fmla="*/ 308139 h 1624467"/>
              <a:gd name="connsiteX722" fmla="*/ 2132989 w 2198808"/>
              <a:gd name="connsiteY722" fmla="*/ 312914 h 1624467"/>
              <a:gd name="connsiteX723" fmla="*/ 2125495 w 2198808"/>
              <a:gd name="connsiteY723" fmla="*/ 317264 h 1624467"/>
              <a:gd name="connsiteX724" fmla="*/ 2129166 w 2198808"/>
              <a:gd name="connsiteY724" fmla="*/ 323874 h 1624467"/>
              <a:gd name="connsiteX725" fmla="*/ 2143321 w 2198808"/>
              <a:gd name="connsiteY725" fmla="*/ 322413 h 1624467"/>
              <a:gd name="connsiteX726" fmla="*/ 2151086 w 2198808"/>
              <a:gd name="connsiteY726" fmla="*/ 328581 h 1624467"/>
              <a:gd name="connsiteX727" fmla="*/ 2138494 w 2198808"/>
              <a:gd name="connsiteY727" fmla="*/ 345794 h 1624467"/>
              <a:gd name="connsiteX728" fmla="*/ 2143779 w 2198808"/>
              <a:gd name="connsiteY728" fmla="*/ 351452 h 1624467"/>
              <a:gd name="connsiteX729" fmla="*/ 2136115 w 2198808"/>
              <a:gd name="connsiteY729" fmla="*/ 354069 h 1624467"/>
              <a:gd name="connsiteX730" fmla="*/ 2153210 w 2198808"/>
              <a:gd name="connsiteY730" fmla="*/ 362922 h 1624467"/>
              <a:gd name="connsiteX731" fmla="*/ 2149863 w 2198808"/>
              <a:gd name="connsiteY731" fmla="*/ 369974 h 1624467"/>
              <a:gd name="connsiteX732" fmla="*/ 2170423 w 2198808"/>
              <a:gd name="connsiteY732" fmla="*/ 378028 h 1624467"/>
              <a:gd name="connsiteX733" fmla="*/ 2168384 w 2198808"/>
              <a:gd name="connsiteY733" fmla="*/ 382752 h 1624467"/>
              <a:gd name="connsiteX734" fmla="*/ 2168520 w 2198808"/>
              <a:gd name="connsiteY734" fmla="*/ 387357 h 1624467"/>
              <a:gd name="connsiteX735" fmla="*/ 2175215 w 2198808"/>
              <a:gd name="connsiteY735" fmla="*/ 399422 h 1624467"/>
              <a:gd name="connsiteX736" fmla="*/ 2182148 w 2198808"/>
              <a:gd name="connsiteY736" fmla="*/ 404961 h 1624467"/>
              <a:gd name="connsiteX737" fmla="*/ 2162488 w 2198808"/>
              <a:gd name="connsiteY737" fmla="*/ 418674 h 1624467"/>
              <a:gd name="connsiteX738" fmla="*/ 2176065 w 2198808"/>
              <a:gd name="connsiteY738" fmla="*/ 422786 h 1624467"/>
              <a:gd name="connsiteX739" fmla="*/ 2153312 w 2198808"/>
              <a:gd name="connsiteY739" fmla="*/ 431928 h 1624467"/>
              <a:gd name="connsiteX740" fmla="*/ 2165971 w 2198808"/>
              <a:gd name="connsiteY740" fmla="*/ 440696 h 1624467"/>
              <a:gd name="connsiteX741" fmla="*/ 2171120 w 2198808"/>
              <a:gd name="connsiteY741" fmla="*/ 429515 h 1624467"/>
              <a:gd name="connsiteX742" fmla="*/ 2171392 w 2198808"/>
              <a:gd name="connsiteY742" fmla="*/ 443500 h 1624467"/>
              <a:gd name="connsiteX743" fmla="*/ 2184663 w 2198808"/>
              <a:gd name="connsiteY743" fmla="*/ 446304 h 1624467"/>
              <a:gd name="connsiteX744" fmla="*/ 2166107 w 2198808"/>
              <a:gd name="connsiteY744" fmla="*/ 453423 h 1624467"/>
              <a:gd name="connsiteX745" fmla="*/ 2162930 w 2198808"/>
              <a:gd name="connsiteY745" fmla="*/ 447119 h 1624467"/>
              <a:gd name="connsiteX746" fmla="*/ 2162063 w 2198808"/>
              <a:gd name="connsiteY746" fmla="*/ 448190 h 1624467"/>
              <a:gd name="connsiteX747" fmla="*/ 2165309 w 2198808"/>
              <a:gd name="connsiteY747" fmla="*/ 459609 h 1624467"/>
              <a:gd name="connsiteX748" fmla="*/ 2180330 w 2198808"/>
              <a:gd name="connsiteY748" fmla="*/ 455395 h 1624467"/>
              <a:gd name="connsiteX749" fmla="*/ 2172122 w 2198808"/>
              <a:gd name="connsiteY749" fmla="*/ 461733 h 1624467"/>
              <a:gd name="connsiteX750" fmla="*/ 2163321 w 2198808"/>
              <a:gd name="connsiteY750" fmla="*/ 470382 h 1624467"/>
              <a:gd name="connsiteX751" fmla="*/ 2162742 w 2198808"/>
              <a:gd name="connsiteY751" fmla="*/ 472693 h 1624467"/>
              <a:gd name="connsiteX752" fmla="*/ 2159956 w 2198808"/>
              <a:gd name="connsiteY752" fmla="*/ 482310 h 1624467"/>
              <a:gd name="connsiteX753" fmla="*/ 2167891 w 2198808"/>
              <a:gd name="connsiteY753" fmla="*/ 495106 h 1624467"/>
              <a:gd name="connsiteX754" fmla="*/ 2161367 w 2198808"/>
              <a:gd name="connsiteY754" fmla="*/ 499813 h 1624467"/>
              <a:gd name="connsiteX755" fmla="*/ 2170118 w 2198808"/>
              <a:gd name="connsiteY755" fmla="*/ 509005 h 1624467"/>
              <a:gd name="connsiteX756" fmla="*/ 2180686 w 2198808"/>
              <a:gd name="connsiteY756" fmla="*/ 506219 h 1624467"/>
              <a:gd name="connsiteX757" fmla="*/ 2180652 w 2198808"/>
              <a:gd name="connsiteY757" fmla="*/ 506185 h 1624467"/>
              <a:gd name="connsiteX758" fmla="*/ 2170457 w 2198808"/>
              <a:gd name="connsiteY758" fmla="*/ 514698 h 1624467"/>
              <a:gd name="connsiteX759" fmla="*/ 2170423 w 2198808"/>
              <a:gd name="connsiteY759" fmla="*/ 514613 h 1624467"/>
              <a:gd name="connsiteX760" fmla="*/ 2170474 w 2198808"/>
              <a:gd name="connsiteY760" fmla="*/ 514681 h 1624467"/>
              <a:gd name="connsiteX761" fmla="*/ 2159735 w 2198808"/>
              <a:gd name="connsiteY761" fmla="*/ 532217 h 1624467"/>
              <a:gd name="connsiteX762" fmla="*/ 2158494 w 2198808"/>
              <a:gd name="connsiteY762" fmla="*/ 540628 h 1624467"/>
              <a:gd name="connsiteX763" fmla="*/ 2168911 w 2198808"/>
              <a:gd name="connsiteY763" fmla="*/ 540628 h 1624467"/>
              <a:gd name="connsiteX764" fmla="*/ 2162980 w 2198808"/>
              <a:gd name="connsiteY764" fmla="*/ 548750 h 1624467"/>
              <a:gd name="connsiteX765" fmla="*/ 2161129 w 2198808"/>
              <a:gd name="connsiteY765" fmla="*/ 556363 h 1624467"/>
              <a:gd name="connsiteX766" fmla="*/ 2170220 w 2198808"/>
              <a:gd name="connsiteY766" fmla="*/ 559745 h 1624467"/>
              <a:gd name="connsiteX767" fmla="*/ 2178546 w 2198808"/>
              <a:gd name="connsiteY767" fmla="*/ 560577 h 1624467"/>
              <a:gd name="connsiteX768" fmla="*/ 2160024 w 2198808"/>
              <a:gd name="connsiteY768" fmla="*/ 573016 h 1624467"/>
              <a:gd name="connsiteX769" fmla="*/ 2165954 w 2198808"/>
              <a:gd name="connsiteY769" fmla="*/ 597434 h 1624467"/>
              <a:gd name="connsiteX770" fmla="*/ 2172292 w 2198808"/>
              <a:gd name="connsiteY770" fmla="*/ 596635 h 1624467"/>
              <a:gd name="connsiteX771" fmla="*/ 2169114 w 2198808"/>
              <a:gd name="connsiteY771" fmla="*/ 601699 h 1624467"/>
              <a:gd name="connsiteX772" fmla="*/ 2164051 w 2198808"/>
              <a:gd name="connsiteY772" fmla="*/ 614307 h 1624467"/>
              <a:gd name="connsiteX773" fmla="*/ 2161434 w 2198808"/>
              <a:gd name="connsiteY773" fmla="*/ 621223 h 1624467"/>
              <a:gd name="connsiteX774" fmla="*/ 2179497 w 2198808"/>
              <a:gd name="connsiteY774" fmla="*/ 628665 h 1624467"/>
              <a:gd name="connsiteX775" fmla="*/ 2165835 w 2198808"/>
              <a:gd name="connsiteY775" fmla="*/ 632948 h 1624467"/>
              <a:gd name="connsiteX776" fmla="*/ 2145852 w 2198808"/>
              <a:gd name="connsiteY776" fmla="*/ 639099 h 1624467"/>
              <a:gd name="connsiteX777" fmla="*/ 2157883 w 2198808"/>
              <a:gd name="connsiteY777" fmla="*/ 639099 h 1624467"/>
              <a:gd name="connsiteX778" fmla="*/ 2145445 w 2198808"/>
              <a:gd name="connsiteY778" fmla="*/ 655870 h 1624467"/>
              <a:gd name="connsiteX779" fmla="*/ 2160670 w 2198808"/>
              <a:gd name="connsiteY779" fmla="*/ 652030 h 1624467"/>
              <a:gd name="connsiteX780" fmla="*/ 2166107 w 2198808"/>
              <a:gd name="connsiteY780" fmla="*/ 650144 h 1624467"/>
              <a:gd name="connsiteX781" fmla="*/ 2161553 w 2198808"/>
              <a:gd name="connsiteY781" fmla="*/ 662123 h 1624467"/>
              <a:gd name="connsiteX782" fmla="*/ 2169591 w 2198808"/>
              <a:gd name="connsiteY782" fmla="*/ 657417 h 1624467"/>
              <a:gd name="connsiteX783" fmla="*/ 2171969 w 2198808"/>
              <a:gd name="connsiteY783" fmla="*/ 670840 h 1624467"/>
              <a:gd name="connsiteX784" fmla="*/ 2166396 w 2198808"/>
              <a:gd name="connsiteY784" fmla="*/ 666286 h 1624467"/>
              <a:gd name="connsiteX785" fmla="*/ 2160329 w 2198808"/>
              <a:gd name="connsiteY785" fmla="*/ 666032 h 1624467"/>
              <a:gd name="connsiteX786" fmla="*/ 2159599 w 2198808"/>
              <a:gd name="connsiteY786" fmla="*/ 672081 h 1624467"/>
              <a:gd name="connsiteX787" fmla="*/ 2162369 w 2198808"/>
              <a:gd name="connsiteY787" fmla="*/ 677263 h 1624467"/>
              <a:gd name="connsiteX788" fmla="*/ 2162930 w 2198808"/>
              <a:gd name="connsiteY788" fmla="*/ 682378 h 1624467"/>
              <a:gd name="connsiteX789" fmla="*/ 2154502 w 2198808"/>
              <a:gd name="connsiteY789" fmla="*/ 677400 h 1624467"/>
              <a:gd name="connsiteX790" fmla="*/ 2164340 w 2198808"/>
              <a:gd name="connsiteY790" fmla="*/ 692404 h 1624467"/>
              <a:gd name="connsiteX791" fmla="*/ 2162980 w 2198808"/>
              <a:gd name="connsiteY791" fmla="*/ 701563 h 1624467"/>
              <a:gd name="connsiteX792" fmla="*/ 2170559 w 2198808"/>
              <a:gd name="connsiteY792" fmla="*/ 698980 h 1624467"/>
              <a:gd name="connsiteX793" fmla="*/ 2177985 w 2198808"/>
              <a:gd name="connsiteY793" fmla="*/ 701410 h 1624467"/>
              <a:gd name="connsiteX794" fmla="*/ 2181094 w 2198808"/>
              <a:gd name="connsiteY794" fmla="*/ 697433 h 1624467"/>
              <a:gd name="connsiteX795" fmla="*/ 2199412 w 2198808"/>
              <a:gd name="connsiteY795" fmla="*/ 675513 h 1624467"/>
              <a:gd name="connsiteX796" fmla="*/ 2196422 w 2198808"/>
              <a:gd name="connsiteY796" fmla="*/ 684366 h 1624467"/>
              <a:gd name="connsiteX797" fmla="*/ 2189268 w 2198808"/>
              <a:gd name="connsiteY797" fmla="*/ 690365 h 1624467"/>
              <a:gd name="connsiteX798" fmla="*/ 2199667 w 2198808"/>
              <a:gd name="connsiteY798" fmla="*/ 691537 h 1624467"/>
              <a:gd name="connsiteX799" fmla="*/ 2189132 w 2198808"/>
              <a:gd name="connsiteY799" fmla="*/ 696482 h 1624467"/>
              <a:gd name="connsiteX800" fmla="*/ 2189046 w 2198808"/>
              <a:gd name="connsiteY800" fmla="*/ 696414 h 1624467"/>
              <a:gd name="connsiteX801" fmla="*/ 2189166 w 2198808"/>
              <a:gd name="connsiteY801" fmla="*/ 696448 h 1624467"/>
              <a:gd name="connsiteX802" fmla="*/ 2182437 w 2198808"/>
              <a:gd name="connsiteY802" fmla="*/ 709855 h 1624467"/>
              <a:gd name="connsiteX803" fmla="*/ 2174127 w 2198808"/>
              <a:gd name="connsiteY803" fmla="*/ 711333 h 1624467"/>
              <a:gd name="connsiteX804" fmla="*/ 2167024 w 2198808"/>
              <a:gd name="connsiteY804" fmla="*/ 729345 h 1624467"/>
              <a:gd name="connsiteX805" fmla="*/ 2172921 w 2198808"/>
              <a:gd name="connsiteY805" fmla="*/ 729345 h 1624467"/>
              <a:gd name="connsiteX806" fmla="*/ 2178069 w 2198808"/>
              <a:gd name="connsiteY806" fmla="*/ 738113 h 1624467"/>
              <a:gd name="connsiteX807" fmla="*/ 2179412 w 2198808"/>
              <a:gd name="connsiteY807" fmla="*/ 742174 h 1624467"/>
              <a:gd name="connsiteX808" fmla="*/ 2174977 w 2198808"/>
              <a:gd name="connsiteY808" fmla="*/ 742361 h 1624467"/>
              <a:gd name="connsiteX809" fmla="*/ 2163660 w 2198808"/>
              <a:gd name="connsiteY809" fmla="*/ 742089 h 1624467"/>
              <a:gd name="connsiteX810" fmla="*/ 2165377 w 2198808"/>
              <a:gd name="connsiteY810" fmla="*/ 749124 h 1624467"/>
              <a:gd name="connsiteX811" fmla="*/ 2165393 w 2198808"/>
              <a:gd name="connsiteY811" fmla="*/ 749107 h 1624467"/>
              <a:gd name="connsiteX812" fmla="*/ 2157237 w 2198808"/>
              <a:gd name="connsiteY812" fmla="*/ 749430 h 1624467"/>
              <a:gd name="connsiteX813" fmla="*/ 2151953 w 2198808"/>
              <a:gd name="connsiteY813" fmla="*/ 748529 h 1624467"/>
              <a:gd name="connsiteX814" fmla="*/ 2144289 w 2198808"/>
              <a:gd name="connsiteY814" fmla="*/ 745250 h 1624467"/>
              <a:gd name="connsiteX815" fmla="*/ 2153159 w 2198808"/>
              <a:gd name="connsiteY815" fmla="*/ 754494 h 1624467"/>
              <a:gd name="connsiteX816" fmla="*/ 2171935 w 2198808"/>
              <a:gd name="connsiteY816" fmla="*/ 764638 h 1624467"/>
              <a:gd name="connsiteX817" fmla="*/ 2164866 w 2198808"/>
              <a:gd name="connsiteY817" fmla="*/ 767289 h 1624467"/>
              <a:gd name="connsiteX818" fmla="*/ 2144407 w 2198808"/>
              <a:gd name="connsiteY818" fmla="*/ 762871 h 1624467"/>
              <a:gd name="connsiteX819" fmla="*/ 2133839 w 2198808"/>
              <a:gd name="connsiteY819" fmla="*/ 760475 h 1624467"/>
              <a:gd name="connsiteX820" fmla="*/ 2114382 w 2198808"/>
              <a:gd name="connsiteY820" fmla="*/ 757620 h 1624467"/>
              <a:gd name="connsiteX821" fmla="*/ 2114298 w 2198808"/>
              <a:gd name="connsiteY821" fmla="*/ 757552 h 1624467"/>
              <a:gd name="connsiteX822" fmla="*/ 2114400 w 2198808"/>
              <a:gd name="connsiteY822" fmla="*/ 757586 h 1624467"/>
              <a:gd name="connsiteX823" fmla="*/ 2113380 w 2198808"/>
              <a:gd name="connsiteY823" fmla="*/ 763483 h 1624467"/>
              <a:gd name="connsiteX824" fmla="*/ 2122828 w 2198808"/>
              <a:gd name="connsiteY824" fmla="*/ 767221 h 1624467"/>
              <a:gd name="connsiteX825" fmla="*/ 2132819 w 2198808"/>
              <a:gd name="connsiteY825" fmla="*/ 765947 h 1624467"/>
              <a:gd name="connsiteX826" fmla="*/ 2138171 w 2198808"/>
              <a:gd name="connsiteY826" fmla="*/ 767799 h 1624467"/>
              <a:gd name="connsiteX827" fmla="*/ 2138087 w 2198808"/>
              <a:gd name="connsiteY827" fmla="*/ 767833 h 1624467"/>
              <a:gd name="connsiteX828" fmla="*/ 2138155 w 2198808"/>
              <a:gd name="connsiteY828" fmla="*/ 767782 h 1624467"/>
              <a:gd name="connsiteX829" fmla="*/ 2162776 w 2198808"/>
              <a:gd name="connsiteY829" fmla="*/ 777297 h 1624467"/>
              <a:gd name="connsiteX830" fmla="*/ 2144952 w 2198808"/>
              <a:gd name="connsiteY830" fmla="*/ 777994 h 1624467"/>
              <a:gd name="connsiteX831" fmla="*/ 2137373 w 2198808"/>
              <a:gd name="connsiteY831" fmla="*/ 775428 h 1624467"/>
              <a:gd name="connsiteX832" fmla="*/ 2144986 w 2198808"/>
              <a:gd name="connsiteY832" fmla="*/ 777960 h 1624467"/>
              <a:gd name="connsiteX833" fmla="*/ 2149421 w 2198808"/>
              <a:gd name="connsiteY833" fmla="*/ 788971 h 1624467"/>
              <a:gd name="connsiteX834" fmla="*/ 2121213 w 2198808"/>
              <a:gd name="connsiteY834" fmla="*/ 785386 h 1624467"/>
              <a:gd name="connsiteX835" fmla="*/ 2122980 w 2198808"/>
              <a:gd name="connsiteY835" fmla="*/ 796108 h 1624467"/>
              <a:gd name="connsiteX836" fmla="*/ 2125563 w 2198808"/>
              <a:gd name="connsiteY836" fmla="*/ 791282 h 1624467"/>
              <a:gd name="connsiteX837" fmla="*/ 2138291 w 2198808"/>
              <a:gd name="connsiteY837" fmla="*/ 797671 h 1624467"/>
              <a:gd name="connsiteX838" fmla="*/ 2131426 w 2198808"/>
              <a:gd name="connsiteY838" fmla="*/ 802293 h 1624467"/>
              <a:gd name="connsiteX839" fmla="*/ 2140466 w 2198808"/>
              <a:gd name="connsiteY839" fmla="*/ 805301 h 1624467"/>
              <a:gd name="connsiteX840" fmla="*/ 2151358 w 2198808"/>
              <a:gd name="connsiteY840" fmla="*/ 814188 h 1624467"/>
              <a:gd name="connsiteX841" fmla="*/ 2149811 w 2198808"/>
              <a:gd name="connsiteY841" fmla="*/ 810755 h 1624467"/>
              <a:gd name="connsiteX842" fmla="*/ 2148367 w 2198808"/>
              <a:gd name="connsiteY842" fmla="*/ 805675 h 1624467"/>
              <a:gd name="connsiteX843" fmla="*/ 2163321 w 2198808"/>
              <a:gd name="connsiteY843" fmla="*/ 778946 h 1624467"/>
              <a:gd name="connsiteX844" fmla="*/ 2165122 w 2198808"/>
              <a:gd name="connsiteY844" fmla="*/ 779761 h 1624467"/>
              <a:gd name="connsiteX845" fmla="*/ 2162437 w 2198808"/>
              <a:gd name="connsiteY845" fmla="*/ 786915 h 1624467"/>
              <a:gd name="connsiteX846" fmla="*/ 2157883 w 2198808"/>
              <a:gd name="connsiteY846" fmla="*/ 801002 h 1624467"/>
              <a:gd name="connsiteX847" fmla="*/ 2157713 w 2198808"/>
              <a:gd name="connsiteY847" fmla="*/ 802633 h 1624467"/>
              <a:gd name="connsiteX848" fmla="*/ 2159718 w 2198808"/>
              <a:gd name="connsiteY848" fmla="*/ 819166 h 1624467"/>
              <a:gd name="connsiteX849" fmla="*/ 2142317 w 2198808"/>
              <a:gd name="connsiteY849" fmla="*/ 820628 h 1624467"/>
              <a:gd name="connsiteX850" fmla="*/ 2124527 w 2198808"/>
              <a:gd name="connsiteY850" fmla="*/ 819676 h 1624467"/>
              <a:gd name="connsiteX851" fmla="*/ 2146396 w 2198808"/>
              <a:gd name="connsiteY851" fmla="*/ 830653 h 1624467"/>
              <a:gd name="connsiteX852" fmla="*/ 2140720 w 2198808"/>
              <a:gd name="connsiteY852" fmla="*/ 832845 h 1624467"/>
              <a:gd name="connsiteX853" fmla="*/ 2141757 w 2198808"/>
              <a:gd name="connsiteY853" fmla="*/ 839269 h 1624467"/>
              <a:gd name="connsiteX854" fmla="*/ 2136235 w 2198808"/>
              <a:gd name="connsiteY854" fmla="*/ 844264 h 1624467"/>
              <a:gd name="connsiteX855" fmla="*/ 2151052 w 2198808"/>
              <a:gd name="connsiteY855" fmla="*/ 860509 h 1624467"/>
              <a:gd name="connsiteX856" fmla="*/ 2144340 w 2198808"/>
              <a:gd name="connsiteY856" fmla="*/ 863737 h 1624467"/>
              <a:gd name="connsiteX857" fmla="*/ 2145088 w 2198808"/>
              <a:gd name="connsiteY857" fmla="*/ 878504 h 1624467"/>
              <a:gd name="connsiteX858" fmla="*/ 2131477 w 2198808"/>
              <a:gd name="connsiteY858" fmla="*/ 880798 h 1624467"/>
              <a:gd name="connsiteX859" fmla="*/ 2137033 w 2198808"/>
              <a:gd name="connsiteY859" fmla="*/ 892319 h 1624467"/>
              <a:gd name="connsiteX860" fmla="*/ 2141672 w 2198808"/>
              <a:gd name="connsiteY860" fmla="*/ 902004 h 1624467"/>
              <a:gd name="connsiteX861" fmla="*/ 2132258 w 2198808"/>
              <a:gd name="connsiteY861" fmla="*/ 898708 h 1624467"/>
              <a:gd name="connsiteX862" fmla="*/ 2128130 w 2198808"/>
              <a:gd name="connsiteY862" fmla="*/ 916431 h 1624467"/>
              <a:gd name="connsiteX863" fmla="*/ 2121740 w 2198808"/>
              <a:gd name="connsiteY863" fmla="*/ 923381 h 1624467"/>
              <a:gd name="connsiteX864" fmla="*/ 2135759 w 2198808"/>
              <a:gd name="connsiteY864" fmla="*/ 927731 h 1624467"/>
              <a:gd name="connsiteX865" fmla="*/ 2124238 w 2198808"/>
              <a:gd name="connsiteY865" fmla="*/ 933576 h 1624467"/>
              <a:gd name="connsiteX866" fmla="*/ 2104527 w 2198808"/>
              <a:gd name="connsiteY866" fmla="*/ 938334 h 1624467"/>
              <a:gd name="connsiteX867" fmla="*/ 2092768 w 2198808"/>
              <a:gd name="connsiteY867" fmla="*/ 945691 h 1624467"/>
              <a:gd name="connsiteX868" fmla="*/ 2092955 w 2198808"/>
              <a:gd name="connsiteY868" fmla="*/ 947900 h 1624467"/>
              <a:gd name="connsiteX869" fmla="*/ 2101536 w 2198808"/>
              <a:gd name="connsiteY869" fmla="*/ 948410 h 1624467"/>
              <a:gd name="connsiteX870" fmla="*/ 2105903 w 2198808"/>
              <a:gd name="connsiteY870" fmla="*/ 961511 h 1624467"/>
              <a:gd name="connsiteX871" fmla="*/ 2105937 w 2198808"/>
              <a:gd name="connsiteY871" fmla="*/ 961477 h 1624467"/>
              <a:gd name="connsiteX872" fmla="*/ 2096574 w 2198808"/>
              <a:gd name="connsiteY872" fmla="*/ 958572 h 1624467"/>
              <a:gd name="connsiteX873" fmla="*/ 2094111 w 2198808"/>
              <a:gd name="connsiteY873" fmla="*/ 966728 h 1624467"/>
              <a:gd name="connsiteX874" fmla="*/ 2103779 w 2198808"/>
              <a:gd name="connsiteY874" fmla="*/ 972845 h 1624467"/>
              <a:gd name="connsiteX875" fmla="*/ 2097577 w 2198808"/>
              <a:gd name="connsiteY875" fmla="*/ 973457 h 1624467"/>
              <a:gd name="connsiteX876" fmla="*/ 2090253 w 2198808"/>
              <a:gd name="connsiteY876" fmla="*/ 972132 h 1624467"/>
              <a:gd name="connsiteX877" fmla="*/ 2086090 w 2198808"/>
              <a:gd name="connsiteY877" fmla="*/ 976312 h 1624467"/>
              <a:gd name="connsiteX878" fmla="*/ 2090270 w 2198808"/>
              <a:gd name="connsiteY878" fmla="*/ 979506 h 1624467"/>
              <a:gd name="connsiteX879" fmla="*/ 2097033 w 2198808"/>
              <a:gd name="connsiteY879" fmla="*/ 981851 h 1624467"/>
              <a:gd name="connsiteX880" fmla="*/ 2091867 w 2198808"/>
              <a:gd name="connsiteY880" fmla="*/ 989888 h 1624467"/>
              <a:gd name="connsiteX881" fmla="*/ 2080245 w 2198808"/>
              <a:gd name="connsiteY881" fmla="*/ 986252 h 1624467"/>
              <a:gd name="connsiteX882" fmla="*/ 2075164 w 2198808"/>
              <a:gd name="connsiteY882" fmla="*/ 987272 h 1624467"/>
              <a:gd name="connsiteX883" fmla="*/ 2076133 w 2198808"/>
              <a:gd name="connsiteY883" fmla="*/ 993474 h 1624467"/>
              <a:gd name="connsiteX884" fmla="*/ 2081978 w 2198808"/>
              <a:gd name="connsiteY884" fmla="*/ 997569 h 1624467"/>
              <a:gd name="connsiteX885" fmla="*/ 2073091 w 2198808"/>
              <a:gd name="connsiteY885" fmla="*/ 999319 h 1624467"/>
              <a:gd name="connsiteX886" fmla="*/ 2073482 w 2198808"/>
              <a:gd name="connsiteY886" fmla="*/ 1006541 h 1624467"/>
              <a:gd name="connsiteX887" fmla="*/ 2066821 w 2198808"/>
              <a:gd name="connsiteY887" fmla="*/ 999472 h 1624467"/>
              <a:gd name="connsiteX888" fmla="*/ 2060126 w 2198808"/>
              <a:gd name="connsiteY888" fmla="*/ 1005912 h 1624467"/>
              <a:gd name="connsiteX889" fmla="*/ 2063796 w 2198808"/>
              <a:gd name="connsiteY889" fmla="*/ 1018554 h 1624467"/>
              <a:gd name="connsiteX890" fmla="*/ 2053397 w 2198808"/>
              <a:gd name="connsiteY890" fmla="*/ 1024213 h 1624467"/>
              <a:gd name="connsiteX891" fmla="*/ 2034111 w 2198808"/>
              <a:gd name="connsiteY891" fmla="*/ 1039421 h 1624467"/>
              <a:gd name="connsiteX892" fmla="*/ 2026345 w 2198808"/>
              <a:gd name="connsiteY892" fmla="*/ 1050959 h 1624467"/>
              <a:gd name="connsiteX893" fmla="*/ 2014315 w 2198808"/>
              <a:gd name="connsiteY893" fmla="*/ 1052981 h 1624467"/>
              <a:gd name="connsiteX894" fmla="*/ 2004476 w 2198808"/>
              <a:gd name="connsiteY894" fmla="*/ 1064927 h 1624467"/>
              <a:gd name="connsiteX895" fmla="*/ 1989488 w 2198808"/>
              <a:gd name="connsiteY895" fmla="*/ 1071061 h 1624467"/>
              <a:gd name="connsiteX896" fmla="*/ 1994756 w 2198808"/>
              <a:gd name="connsiteY896" fmla="*/ 1075105 h 1624467"/>
              <a:gd name="connsiteX897" fmla="*/ 1983525 w 2198808"/>
              <a:gd name="connsiteY897" fmla="*/ 1092114 h 1624467"/>
              <a:gd name="connsiteX898" fmla="*/ 1978868 w 2198808"/>
              <a:gd name="connsiteY898" fmla="*/ 1088444 h 1624467"/>
              <a:gd name="connsiteX899" fmla="*/ 1973992 w 2198808"/>
              <a:gd name="connsiteY899" fmla="*/ 1095071 h 1624467"/>
              <a:gd name="connsiteX900" fmla="*/ 1970594 w 2198808"/>
              <a:gd name="connsiteY900" fmla="*/ 1087289 h 1624467"/>
              <a:gd name="connsiteX901" fmla="*/ 1955759 w 2198808"/>
              <a:gd name="connsiteY901" fmla="*/ 1103176 h 1624467"/>
              <a:gd name="connsiteX902" fmla="*/ 1957220 w 2198808"/>
              <a:gd name="connsiteY902" fmla="*/ 1106949 h 1624467"/>
              <a:gd name="connsiteX903" fmla="*/ 1945921 w 2198808"/>
              <a:gd name="connsiteY903" fmla="*/ 1125997 h 1624467"/>
              <a:gd name="connsiteX904" fmla="*/ 1954672 w 2198808"/>
              <a:gd name="connsiteY904" fmla="*/ 1123431 h 1624467"/>
              <a:gd name="connsiteX905" fmla="*/ 1943507 w 2198808"/>
              <a:gd name="connsiteY905" fmla="*/ 1145878 h 1624467"/>
              <a:gd name="connsiteX906" fmla="*/ 1942369 w 2198808"/>
              <a:gd name="connsiteY906" fmla="*/ 1136074 h 1624467"/>
              <a:gd name="connsiteX907" fmla="*/ 1942828 w 2198808"/>
              <a:gd name="connsiteY907" fmla="*/ 1149345 h 1624467"/>
              <a:gd name="connsiteX908" fmla="*/ 1937662 w 2198808"/>
              <a:gd name="connsiteY908" fmla="*/ 1160322 h 1624467"/>
              <a:gd name="connsiteX909" fmla="*/ 1929251 w 2198808"/>
              <a:gd name="connsiteY909" fmla="*/ 1177603 h 1624467"/>
              <a:gd name="connsiteX910" fmla="*/ 1926617 w 2198808"/>
              <a:gd name="connsiteY910" fmla="*/ 1181749 h 1624467"/>
              <a:gd name="connsiteX911" fmla="*/ 1910033 w 2198808"/>
              <a:gd name="connsiteY911" fmla="*/ 1191299 h 1624467"/>
              <a:gd name="connsiteX912" fmla="*/ 1903745 w 2198808"/>
              <a:gd name="connsiteY912" fmla="*/ 1189192 h 1624467"/>
              <a:gd name="connsiteX913" fmla="*/ 1907620 w 2198808"/>
              <a:gd name="connsiteY913" fmla="*/ 1184791 h 1624467"/>
              <a:gd name="connsiteX914" fmla="*/ 1903745 w 2198808"/>
              <a:gd name="connsiteY914" fmla="*/ 1189192 h 1624467"/>
              <a:gd name="connsiteX915" fmla="*/ 1898597 w 2198808"/>
              <a:gd name="connsiteY915" fmla="*/ 1190075 h 1624467"/>
              <a:gd name="connsiteX916" fmla="*/ 1904102 w 2198808"/>
              <a:gd name="connsiteY916" fmla="*/ 1197008 h 1624467"/>
              <a:gd name="connsiteX917" fmla="*/ 1901332 w 2198808"/>
              <a:gd name="connsiteY917" fmla="*/ 1205317 h 1624467"/>
              <a:gd name="connsiteX918" fmla="*/ 1892530 w 2198808"/>
              <a:gd name="connsiteY918" fmla="*/ 1216124 h 1624467"/>
              <a:gd name="connsiteX919" fmla="*/ 1902539 w 2198808"/>
              <a:gd name="connsiteY919" fmla="*/ 1221715 h 1624467"/>
              <a:gd name="connsiteX920" fmla="*/ 1901026 w 2198808"/>
              <a:gd name="connsiteY920" fmla="*/ 1224383 h 1624467"/>
              <a:gd name="connsiteX921" fmla="*/ 1891817 w 2198808"/>
              <a:gd name="connsiteY921" fmla="*/ 1225011 h 1624467"/>
              <a:gd name="connsiteX922" fmla="*/ 1885037 w 2198808"/>
              <a:gd name="connsiteY922" fmla="*/ 1209582 h 1624467"/>
              <a:gd name="connsiteX923" fmla="*/ 1885071 w 2198808"/>
              <a:gd name="connsiteY923" fmla="*/ 1202548 h 1624467"/>
              <a:gd name="connsiteX924" fmla="*/ 1885071 w 2198808"/>
              <a:gd name="connsiteY924" fmla="*/ 1209599 h 1624467"/>
              <a:gd name="connsiteX925" fmla="*/ 1880075 w 2198808"/>
              <a:gd name="connsiteY925" fmla="*/ 1215496 h 1624467"/>
              <a:gd name="connsiteX926" fmla="*/ 1886516 w 2198808"/>
              <a:gd name="connsiteY926" fmla="*/ 1219812 h 1624467"/>
              <a:gd name="connsiteX927" fmla="*/ 1874876 w 2198808"/>
              <a:gd name="connsiteY927" fmla="*/ 1230619 h 1624467"/>
              <a:gd name="connsiteX928" fmla="*/ 1878274 w 2198808"/>
              <a:gd name="connsiteY928" fmla="*/ 1235088 h 1624467"/>
              <a:gd name="connsiteX929" fmla="*/ 1878240 w 2198808"/>
              <a:gd name="connsiteY929" fmla="*/ 1235054 h 1624467"/>
              <a:gd name="connsiteX930" fmla="*/ 1892496 w 2198808"/>
              <a:gd name="connsiteY930" fmla="*/ 1234408 h 1624467"/>
              <a:gd name="connsiteX931" fmla="*/ 1890033 w 2198808"/>
              <a:gd name="connsiteY931" fmla="*/ 1230194 h 1624467"/>
              <a:gd name="connsiteX932" fmla="*/ 1898002 w 2198808"/>
              <a:gd name="connsiteY932" fmla="*/ 1236023 h 1624467"/>
              <a:gd name="connsiteX933" fmla="*/ 1901859 w 2198808"/>
              <a:gd name="connsiteY933" fmla="*/ 1246915 h 1624467"/>
              <a:gd name="connsiteX934" fmla="*/ 1895317 w 2198808"/>
              <a:gd name="connsiteY934" fmla="*/ 1256175 h 1624467"/>
              <a:gd name="connsiteX935" fmla="*/ 1885274 w 2198808"/>
              <a:gd name="connsiteY935" fmla="*/ 1254629 h 1624467"/>
              <a:gd name="connsiteX936" fmla="*/ 1870406 w 2198808"/>
              <a:gd name="connsiteY936" fmla="*/ 1267475 h 1624467"/>
              <a:gd name="connsiteX937" fmla="*/ 1868911 w 2198808"/>
              <a:gd name="connsiteY937" fmla="*/ 1273321 h 1624467"/>
              <a:gd name="connsiteX938" fmla="*/ 1872582 w 2198808"/>
              <a:gd name="connsiteY938" fmla="*/ 1279897 h 1624467"/>
              <a:gd name="connsiteX939" fmla="*/ 1862182 w 2198808"/>
              <a:gd name="connsiteY939" fmla="*/ 1283856 h 1624467"/>
              <a:gd name="connsiteX940" fmla="*/ 1861094 w 2198808"/>
              <a:gd name="connsiteY940" fmla="*/ 1298571 h 1624467"/>
              <a:gd name="connsiteX941" fmla="*/ 1869846 w 2198808"/>
              <a:gd name="connsiteY941" fmla="*/ 1304943 h 1624467"/>
              <a:gd name="connsiteX942" fmla="*/ 1879226 w 2198808"/>
              <a:gd name="connsiteY942" fmla="*/ 1295479 h 1624467"/>
              <a:gd name="connsiteX943" fmla="*/ 1884102 w 2198808"/>
              <a:gd name="connsiteY943" fmla="*/ 1297603 h 1624467"/>
              <a:gd name="connsiteX944" fmla="*/ 1883252 w 2198808"/>
              <a:gd name="connsiteY944" fmla="*/ 1302004 h 1624467"/>
              <a:gd name="connsiteX945" fmla="*/ 1872445 w 2198808"/>
              <a:gd name="connsiteY945" fmla="*/ 1312165 h 1624467"/>
              <a:gd name="connsiteX946" fmla="*/ 1866039 w 2198808"/>
              <a:gd name="connsiteY946" fmla="*/ 1312267 h 1624467"/>
              <a:gd name="connsiteX947" fmla="*/ 1856286 w 2198808"/>
              <a:gd name="connsiteY947" fmla="*/ 1317110 h 1624467"/>
              <a:gd name="connsiteX948" fmla="*/ 1851205 w 2198808"/>
              <a:gd name="connsiteY948" fmla="*/ 1324230 h 1624467"/>
              <a:gd name="connsiteX949" fmla="*/ 1849692 w 2198808"/>
              <a:gd name="connsiteY949" fmla="*/ 1323329 h 1624467"/>
              <a:gd name="connsiteX950" fmla="*/ 1851681 w 2198808"/>
              <a:gd name="connsiteY950" fmla="*/ 1318486 h 1624467"/>
              <a:gd name="connsiteX951" fmla="*/ 1836455 w 2198808"/>
              <a:gd name="connsiteY951" fmla="*/ 1325521 h 1624467"/>
              <a:gd name="connsiteX952" fmla="*/ 1825530 w 2198808"/>
              <a:gd name="connsiteY952" fmla="*/ 1330211 h 1624467"/>
              <a:gd name="connsiteX953" fmla="*/ 1830576 w 2198808"/>
              <a:gd name="connsiteY953" fmla="*/ 1341120 h 1624467"/>
              <a:gd name="connsiteX954" fmla="*/ 1840313 w 2198808"/>
              <a:gd name="connsiteY954" fmla="*/ 1339132 h 1624467"/>
              <a:gd name="connsiteX955" fmla="*/ 1836031 w 2198808"/>
              <a:gd name="connsiteY955" fmla="*/ 1333864 h 1624467"/>
              <a:gd name="connsiteX956" fmla="*/ 1846634 w 2198808"/>
              <a:gd name="connsiteY956" fmla="*/ 1330823 h 1624467"/>
              <a:gd name="connsiteX957" fmla="*/ 1845207 w 2198808"/>
              <a:gd name="connsiteY957" fmla="*/ 1336243 h 1624467"/>
              <a:gd name="connsiteX958" fmla="*/ 1852666 w 2198808"/>
              <a:gd name="connsiteY958" fmla="*/ 1341358 h 1624467"/>
              <a:gd name="connsiteX959" fmla="*/ 1855674 w 2198808"/>
              <a:gd name="connsiteY959" fmla="*/ 1345759 h 1624467"/>
              <a:gd name="connsiteX960" fmla="*/ 1851681 w 2198808"/>
              <a:gd name="connsiteY960" fmla="*/ 1348920 h 1624467"/>
              <a:gd name="connsiteX961" fmla="*/ 1844952 w 2198808"/>
              <a:gd name="connsiteY961" fmla="*/ 1357110 h 1624467"/>
              <a:gd name="connsiteX962" fmla="*/ 1831001 w 2198808"/>
              <a:gd name="connsiteY962" fmla="*/ 1356022 h 1624467"/>
              <a:gd name="connsiteX963" fmla="*/ 1842080 w 2198808"/>
              <a:gd name="connsiteY963" fmla="*/ 1361494 h 1624467"/>
              <a:gd name="connsiteX964" fmla="*/ 1841350 w 2198808"/>
              <a:gd name="connsiteY964" fmla="*/ 1363108 h 1624467"/>
              <a:gd name="connsiteX965" fmla="*/ 1827586 w 2198808"/>
              <a:gd name="connsiteY965" fmla="*/ 1372539 h 1624467"/>
              <a:gd name="connsiteX966" fmla="*/ 1821248 w 2198808"/>
              <a:gd name="connsiteY966" fmla="*/ 1375954 h 1624467"/>
              <a:gd name="connsiteX967" fmla="*/ 1813788 w 2198808"/>
              <a:gd name="connsiteY967" fmla="*/ 1383261 h 1624467"/>
              <a:gd name="connsiteX968" fmla="*/ 1812854 w 2198808"/>
              <a:gd name="connsiteY968" fmla="*/ 1387254 h 1624467"/>
              <a:gd name="connsiteX969" fmla="*/ 1802624 w 2198808"/>
              <a:gd name="connsiteY969" fmla="*/ 1380763 h 1624467"/>
              <a:gd name="connsiteX970" fmla="*/ 1795861 w 2198808"/>
              <a:gd name="connsiteY970" fmla="*/ 1382394 h 1624467"/>
              <a:gd name="connsiteX971" fmla="*/ 1795487 w 2198808"/>
              <a:gd name="connsiteY971" fmla="*/ 1371316 h 1624467"/>
              <a:gd name="connsiteX972" fmla="*/ 1791613 w 2198808"/>
              <a:gd name="connsiteY972" fmla="*/ 1372522 h 1624467"/>
              <a:gd name="connsiteX973" fmla="*/ 1789319 w 2198808"/>
              <a:gd name="connsiteY973" fmla="*/ 1389072 h 1624467"/>
              <a:gd name="connsiteX974" fmla="*/ 1795929 w 2198808"/>
              <a:gd name="connsiteY974" fmla="*/ 1389922 h 1624467"/>
              <a:gd name="connsiteX975" fmla="*/ 1820737 w 2198808"/>
              <a:gd name="connsiteY975" fmla="*/ 1415037 h 1624467"/>
              <a:gd name="connsiteX976" fmla="*/ 1813635 w 2198808"/>
              <a:gd name="connsiteY976" fmla="*/ 1418775 h 1624467"/>
              <a:gd name="connsiteX977" fmla="*/ 1818563 w 2198808"/>
              <a:gd name="connsiteY977" fmla="*/ 1427917 h 1624467"/>
              <a:gd name="connsiteX978" fmla="*/ 1813227 w 2198808"/>
              <a:gd name="connsiteY978" fmla="*/ 1427815 h 1624467"/>
              <a:gd name="connsiteX979" fmla="*/ 1796541 w 2198808"/>
              <a:gd name="connsiteY979" fmla="*/ 1415003 h 1624467"/>
              <a:gd name="connsiteX980" fmla="*/ 1791120 w 2198808"/>
              <a:gd name="connsiteY980" fmla="*/ 1408869 h 1624467"/>
              <a:gd name="connsiteX981" fmla="*/ 1792157 w 2198808"/>
              <a:gd name="connsiteY981" fmla="*/ 1421120 h 1624467"/>
              <a:gd name="connsiteX982" fmla="*/ 1785258 w 2198808"/>
              <a:gd name="connsiteY982" fmla="*/ 1427730 h 1624467"/>
              <a:gd name="connsiteX983" fmla="*/ 1782607 w 2198808"/>
              <a:gd name="connsiteY983" fmla="*/ 1413593 h 1624467"/>
              <a:gd name="connsiteX984" fmla="*/ 1765921 w 2198808"/>
              <a:gd name="connsiteY984" fmla="*/ 1408682 h 1624467"/>
              <a:gd name="connsiteX985" fmla="*/ 1762590 w 2198808"/>
              <a:gd name="connsiteY985" fmla="*/ 1399302 h 1624467"/>
              <a:gd name="connsiteX986" fmla="*/ 1765546 w 2198808"/>
              <a:gd name="connsiteY986" fmla="*/ 1390313 h 1624467"/>
              <a:gd name="connsiteX987" fmla="*/ 1760058 w 2198808"/>
              <a:gd name="connsiteY987" fmla="*/ 1398928 h 1624467"/>
              <a:gd name="connsiteX988" fmla="*/ 1757186 w 2198808"/>
              <a:gd name="connsiteY988" fmla="*/ 1408359 h 1624467"/>
              <a:gd name="connsiteX989" fmla="*/ 1780330 w 2198808"/>
              <a:gd name="connsiteY989" fmla="*/ 1418401 h 1624467"/>
              <a:gd name="connsiteX990" fmla="*/ 1780585 w 2198808"/>
              <a:gd name="connsiteY990" fmla="*/ 1420933 h 1624467"/>
              <a:gd name="connsiteX991" fmla="*/ 1778852 w 2198808"/>
              <a:gd name="connsiteY991" fmla="*/ 1428631 h 1624467"/>
              <a:gd name="connsiteX992" fmla="*/ 1787807 w 2198808"/>
              <a:gd name="connsiteY992" fmla="*/ 1436770 h 1624467"/>
              <a:gd name="connsiteX993" fmla="*/ 1798342 w 2198808"/>
              <a:gd name="connsiteY993" fmla="*/ 1443142 h 1624467"/>
              <a:gd name="connsiteX994" fmla="*/ 1813720 w 2198808"/>
              <a:gd name="connsiteY994" fmla="*/ 1460916 h 1624467"/>
              <a:gd name="connsiteX995" fmla="*/ 1794349 w 2198808"/>
              <a:gd name="connsiteY995" fmla="*/ 1445385 h 1624467"/>
              <a:gd name="connsiteX996" fmla="*/ 1793244 w 2198808"/>
              <a:gd name="connsiteY996" fmla="*/ 1452420 h 1624467"/>
              <a:gd name="connsiteX997" fmla="*/ 1788163 w 2198808"/>
              <a:gd name="connsiteY997" fmla="*/ 1450874 h 1624467"/>
              <a:gd name="connsiteX998" fmla="*/ 1779939 w 2198808"/>
              <a:gd name="connsiteY998" fmla="*/ 1440338 h 1624467"/>
              <a:gd name="connsiteX999" fmla="*/ 1774281 w 2198808"/>
              <a:gd name="connsiteY999" fmla="*/ 1438962 h 1624467"/>
              <a:gd name="connsiteX1000" fmla="*/ 1769302 w 2198808"/>
              <a:gd name="connsiteY1000" fmla="*/ 1439064 h 1624467"/>
              <a:gd name="connsiteX1001" fmla="*/ 1774671 w 2198808"/>
              <a:gd name="connsiteY1001" fmla="*/ 1447441 h 1624467"/>
              <a:gd name="connsiteX1002" fmla="*/ 1783015 w 2198808"/>
              <a:gd name="connsiteY1002" fmla="*/ 1448291 h 1624467"/>
              <a:gd name="connsiteX1003" fmla="*/ 1788163 w 2198808"/>
              <a:gd name="connsiteY1003" fmla="*/ 1450857 h 1624467"/>
              <a:gd name="connsiteX1004" fmla="*/ 1790610 w 2198808"/>
              <a:gd name="connsiteY1004" fmla="*/ 1469378 h 1624467"/>
              <a:gd name="connsiteX1005" fmla="*/ 1774247 w 2198808"/>
              <a:gd name="connsiteY1005" fmla="*/ 1465436 h 1624467"/>
              <a:gd name="connsiteX1006" fmla="*/ 1777254 w 2198808"/>
              <a:gd name="connsiteY1006" fmla="*/ 1477399 h 1624467"/>
              <a:gd name="connsiteX1007" fmla="*/ 1776116 w 2198808"/>
              <a:gd name="connsiteY1007" fmla="*/ 1479132 h 1624467"/>
              <a:gd name="connsiteX1008" fmla="*/ 1754910 w 2198808"/>
              <a:gd name="connsiteY1008" fmla="*/ 1488053 h 1624467"/>
              <a:gd name="connsiteX1009" fmla="*/ 1745530 w 2198808"/>
              <a:gd name="connsiteY1009" fmla="*/ 1491400 h 1624467"/>
              <a:gd name="connsiteX1010" fmla="*/ 1732021 w 2198808"/>
              <a:gd name="connsiteY1010" fmla="*/ 1494340 h 1624467"/>
              <a:gd name="connsiteX1011" fmla="*/ 1724306 w 2198808"/>
              <a:gd name="connsiteY1011" fmla="*/ 1491095 h 1624467"/>
              <a:gd name="connsiteX1012" fmla="*/ 1728401 w 2198808"/>
              <a:gd name="connsiteY1012" fmla="*/ 1479693 h 1624467"/>
              <a:gd name="connsiteX1013" fmla="*/ 1724986 w 2198808"/>
              <a:gd name="connsiteY1013" fmla="*/ 1475105 h 1624467"/>
              <a:gd name="connsiteX1014" fmla="*/ 1722454 w 2198808"/>
              <a:gd name="connsiteY1014" fmla="*/ 1479387 h 1624467"/>
              <a:gd name="connsiteX1015" fmla="*/ 1721995 w 2198808"/>
              <a:gd name="connsiteY1015" fmla="*/ 1482343 h 1624467"/>
              <a:gd name="connsiteX1016" fmla="*/ 1713567 w 2198808"/>
              <a:gd name="connsiteY1016" fmla="*/ 1472403 h 1624467"/>
              <a:gd name="connsiteX1017" fmla="*/ 1718427 w 2198808"/>
              <a:gd name="connsiteY1017" fmla="*/ 1463465 h 1624467"/>
              <a:gd name="connsiteX1018" fmla="*/ 1719633 w 2198808"/>
              <a:gd name="connsiteY1018" fmla="*/ 1448987 h 1624467"/>
              <a:gd name="connsiteX1019" fmla="*/ 1720194 w 2198808"/>
              <a:gd name="connsiteY1019" fmla="*/ 1435580 h 1624467"/>
              <a:gd name="connsiteX1020" fmla="*/ 1718801 w 2198808"/>
              <a:gd name="connsiteY1020" fmla="*/ 1426082 h 1624467"/>
              <a:gd name="connsiteX1021" fmla="*/ 1714145 w 2198808"/>
              <a:gd name="connsiteY1021" fmla="*/ 1425606 h 1624467"/>
              <a:gd name="connsiteX1022" fmla="*/ 1709727 w 2198808"/>
              <a:gd name="connsiteY1022" fmla="*/ 1429599 h 1624467"/>
              <a:gd name="connsiteX1023" fmla="*/ 1698886 w 2198808"/>
              <a:gd name="connsiteY1023" fmla="*/ 1426116 h 1624467"/>
              <a:gd name="connsiteX1024" fmla="*/ 1697577 w 2198808"/>
              <a:gd name="connsiteY1024" fmla="*/ 1424688 h 1624467"/>
              <a:gd name="connsiteX1025" fmla="*/ 1702726 w 2198808"/>
              <a:gd name="connsiteY1025" fmla="*/ 1422649 h 1624467"/>
              <a:gd name="connsiteX1026" fmla="*/ 1690152 w 2198808"/>
              <a:gd name="connsiteY1026" fmla="*/ 1416413 h 1624467"/>
              <a:gd name="connsiteX1027" fmla="*/ 1700534 w 2198808"/>
              <a:gd name="connsiteY1027" fmla="*/ 1437093 h 1624467"/>
              <a:gd name="connsiteX1028" fmla="*/ 1704612 w 2198808"/>
              <a:gd name="connsiteY1028" fmla="*/ 1435700 h 1624467"/>
              <a:gd name="connsiteX1029" fmla="*/ 1708435 w 2198808"/>
              <a:gd name="connsiteY1029" fmla="*/ 1433966 h 1624467"/>
              <a:gd name="connsiteX1030" fmla="*/ 1720228 w 2198808"/>
              <a:gd name="connsiteY1030" fmla="*/ 1435615 h 1624467"/>
              <a:gd name="connsiteX1031" fmla="*/ 1714893 w 2198808"/>
              <a:gd name="connsiteY1031" fmla="*/ 1443312 h 1624467"/>
              <a:gd name="connsiteX1032" fmla="*/ 1701791 w 2198808"/>
              <a:gd name="connsiteY1032" fmla="*/ 1444484 h 1624467"/>
              <a:gd name="connsiteX1033" fmla="*/ 1700466 w 2198808"/>
              <a:gd name="connsiteY1033" fmla="*/ 1456770 h 1624467"/>
              <a:gd name="connsiteX1034" fmla="*/ 1713312 w 2198808"/>
              <a:gd name="connsiteY1034" fmla="*/ 1478571 h 1624467"/>
              <a:gd name="connsiteX1035" fmla="*/ 1715623 w 2198808"/>
              <a:gd name="connsiteY1035" fmla="*/ 1486897 h 1624467"/>
              <a:gd name="connsiteX1036" fmla="*/ 1717034 w 2198808"/>
              <a:gd name="connsiteY1036" fmla="*/ 1496685 h 1624467"/>
              <a:gd name="connsiteX1037" fmla="*/ 1718019 w 2198808"/>
              <a:gd name="connsiteY1037" fmla="*/ 1521426 h 1624467"/>
              <a:gd name="connsiteX1038" fmla="*/ 1706057 w 2198808"/>
              <a:gd name="connsiteY1038" fmla="*/ 1517195 h 1624467"/>
              <a:gd name="connsiteX1039" fmla="*/ 1697442 w 2198808"/>
              <a:gd name="connsiteY1039" fmla="*/ 1516192 h 1624467"/>
              <a:gd name="connsiteX1040" fmla="*/ 1690764 w 2198808"/>
              <a:gd name="connsiteY1040" fmla="*/ 1498095 h 1624467"/>
              <a:gd name="connsiteX1041" fmla="*/ 1695555 w 2198808"/>
              <a:gd name="connsiteY1041" fmla="*/ 1476923 h 1624467"/>
              <a:gd name="connsiteX1042" fmla="*/ 1697663 w 2198808"/>
              <a:gd name="connsiteY1042" fmla="*/ 1468070 h 1624467"/>
              <a:gd name="connsiteX1043" fmla="*/ 1689353 w 2198808"/>
              <a:gd name="connsiteY1043" fmla="*/ 1458571 h 1624467"/>
              <a:gd name="connsiteX1044" fmla="*/ 1686311 w 2198808"/>
              <a:gd name="connsiteY1044" fmla="*/ 1453728 h 1624467"/>
              <a:gd name="connsiteX1045" fmla="*/ 1683236 w 2198808"/>
              <a:gd name="connsiteY1045" fmla="*/ 1447696 h 1624467"/>
              <a:gd name="connsiteX1046" fmla="*/ 1671766 w 2198808"/>
              <a:gd name="connsiteY1046" fmla="*/ 1450092 h 1624467"/>
              <a:gd name="connsiteX1047" fmla="*/ 1670934 w 2198808"/>
              <a:gd name="connsiteY1047" fmla="*/ 1457739 h 1624467"/>
              <a:gd name="connsiteX1048" fmla="*/ 1670968 w 2198808"/>
              <a:gd name="connsiteY1048" fmla="*/ 1457705 h 1624467"/>
              <a:gd name="connsiteX1049" fmla="*/ 1667858 w 2198808"/>
              <a:gd name="connsiteY1049" fmla="*/ 1465589 h 1624467"/>
              <a:gd name="connsiteX1050" fmla="*/ 1663117 w 2198808"/>
              <a:gd name="connsiteY1050" fmla="*/ 1460118 h 1624467"/>
              <a:gd name="connsiteX1051" fmla="*/ 1661248 w 2198808"/>
              <a:gd name="connsiteY1051" fmla="*/ 1448172 h 1624467"/>
              <a:gd name="connsiteX1052" fmla="*/ 1659973 w 2198808"/>
              <a:gd name="connsiteY1052" fmla="*/ 1442683 h 1624467"/>
              <a:gd name="connsiteX1053" fmla="*/ 1663728 w 2198808"/>
              <a:gd name="connsiteY1053" fmla="*/ 1420576 h 1624467"/>
              <a:gd name="connsiteX1054" fmla="*/ 1662964 w 2198808"/>
              <a:gd name="connsiteY1054" fmla="*/ 1417246 h 1624467"/>
              <a:gd name="connsiteX1055" fmla="*/ 1659056 w 2198808"/>
              <a:gd name="connsiteY1055" fmla="*/ 1421460 h 1624467"/>
              <a:gd name="connsiteX1056" fmla="*/ 1653771 w 2198808"/>
              <a:gd name="connsiteY1056" fmla="*/ 1417807 h 1624467"/>
              <a:gd name="connsiteX1057" fmla="*/ 1652479 w 2198808"/>
              <a:gd name="connsiteY1057" fmla="*/ 1419897 h 1624467"/>
              <a:gd name="connsiteX1058" fmla="*/ 1652310 w 2198808"/>
              <a:gd name="connsiteY1058" fmla="*/ 1428087 h 1624467"/>
              <a:gd name="connsiteX1059" fmla="*/ 1652242 w 2198808"/>
              <a:gd name="connsiteY1059" fmla="*/ 1445827 h 1624467"/>
              <a:gd name="connsiteX1060" fmla="*/ 1652276 w 2198808"/>
              <a:gd name="connsiteY1060" fmla="*/ 1445793 h 1624467"/>
              <a:gd name="connsiteX1061" fmla="*/ 1648181 w 2198808"/>
              <a:gd name="connsiteY1061" fmla="*/ 1449344 h 1624467"/>
              <a:gd name="connsiteX1062" fmla="*/ 1657917 w 2198808"/>
              <a:gd name="connsiteY1062" fmla="*/ 1451621 h 1624467"/>
              <a:gd name="connsiteX1063" fmla="*/ 1655657 w 2198808"/>
              <a:gd name="connsiteY1063" fmla="*/ 1479506 h 1624467"/>
              <a:gd name="connsiteX1064" fmla="*/ 1645360 w 2198808"/>
              <a:gd name="connsiteY1064" fmla="*/ 1456872 h 1624467"/>
              <a:gd name="connsiteX1065" fmla="*/ 1646754 w 2198808"/>
              <a:gd name="connsiteY1065" fmla="*/ 1467424 h 1624467"/>
              <a:gd name="connsiteX1066" fmla="*/ 1644527 w 2198808"/>
              <a:gd name="connsiteY1066" fmla="*/ 1480236 h 1624467"/>
              <a:gd name="connsiteX1067" fmla="*/ 1642386 w 2198808"/>
              <a:gd name="connsiteY1067" fmla="*/ 1488868 h 1624467"/>
              <a:gd name="connsiteX1068" fmla="*/ 1643491 w 2198808"/>
              <a:gd name="connsiteY1068" fmla="*/ 1499625 h 1624467"/>
              <a:gd name="connsiteX1069" fmla="*/ 1630950 w 2198808"/>
              <a:gd name="connsiteY1069" fmla="*/ 1485946 h 1624467"/>
              <a:gd name="connsiteX1070" fmla="*/ 1631631 w 2198808"/>
              <a:gd name="connsiteY1070" fmla="*/ 1496039 h 1624467"/>
              <a:gd name="connsiteX1071" fmla="*/ 1626720 w 2198808"/>
              <a:gd name="connsiteY1071" fmla="*/ 1476991 h 1624467"/>
              <a:gd name="connsiteX1072" fmla="*/ 1621384 w 2198808"/>
              <a:gd name="connsiteY1072" fmla="*/ 1469446 h 1624467"/>
              <a:gd name="connsiteX1073" fmla="*/ 1616592 w 2198808"/>
              <a:gd name="connsiteY1073" fmla="*/ 1453473 h 1624467"/>
              <a:gd name="connsiteX1074" fmla="*/ 1615232 w 2198808"/>
              <a:gd name="connsiteY1074" fmla="*/ 1449701 h 1624467"/>
              <a:gd name="connsiteX1075" fmla="*/ 1612327 w 2198808"/>
              <a:gd name="connsiteY1075" fmla="*/ 1429769 h 1624467"/>
              <a:gd name="connsiteX1076" fmla="*/ 1602744 w 2198808"/>
              <a:gd name="connsiteY1076" fmla="*/ 1412403 h 1624467"/>
              <a:gd name="connsiteX1077" fmla="*/ 1599192 w 2198808"/>
              <a:gd name="connsiteY1077" fmla="*/ 1404128 h 1624467"/>
              <a:gd name="connsiteX1078" fmla="*/ 1596184 w 2198808"/>
              <a:gd name="connsiteY1078" fmla="*/ 1403329 h 1624467"/>
              <a:gd name="connsiteX1079" fmla="*/ 1596218 w 2198808"/>
              <a:gd name="connsiteY1079" fmla="*/ 1403295 h 1624467"/>
              <a:gd name="connsiteX1080" fmla="*/ 1580177 w 2198808"/>
              <a:gd name="connsiteY1080" fmla="*/ 1400627 h 1624467"/>
              <a:gd name="connsiteX1081" fmla="*/ 1566193 w 2198808"/>
              <a:gd name="connsiteY1081" fmla="*/ 1403941 h 1624467"/>
              <a:gd name="connsiteX1082" fmla="*/ 1550577 w 2198808"/>
              <a:gd name="connsiteY1082" fmla="*/ 1414391 h 1624467"/>
              <a:gd name="connsiteX1083" fmla="*/ 1542251 w 2198808"/>
              <a:gd name="connsiteY1083" fmla="*/ 1417908 h 1624467"/>
              <a:gd name="connsiteX1084" fmla="*/ 1529404 w 2198808"/>
              <a:gd name="connsiteY1084" fmla="*/ 1424009 h 1624467"/>
              <a:gd name="connsiteX1085" fmla="*/ 1523457 w 2198808"/>
              <a:gd name="connsiteY1085" fmla="*/ 1430891 h 1624467"/>
              <a:gd name="connsiteX1086" fmla="*/ 1523134 w 2198808"/>
              <a:gd name="connsiteY1086" fmla="*/ 1423686 h 1624467"/>
              <a:gd name="connsiteX1087" fmla="*/ 1525479 w 2198808"/>
              <a:gd name="connsiteY1087" fmla="*/ 1424077 h 1624467"/>
              <a:gd name="connsiteX1088" fmla="*/ 1525241 w 2198808"/>
              <a:gd name="connsiteY1088" fmla="*/ 1422768 h 1624467"/>
              <a:gd name="connsiteX1089" fmla="*/ 1523151 w 2198808"/>
              <a:gd name="connsiteY1089" fmla="*/ 1423703 h 1624467"/>
              <a:gd name="connsiteX1090" fmla="*/ 1511290 w 2198808"/>
              <a:gd name="connsiteY1090" fmla="*/ 1427798 h 1624467"/>
              <a:gd name="connsiteX1091" fmla="*/ 1506617 w 2198808"/>
              <a:gd name="connsiteY1091" fmla="*/ 1431978 h 1624467"/>
              <a:gd name="connsiteX1092" fmla="*/ 1499548 w 2198808"/>
              <a:gd name="connsiteY1092" fmla="*/ 1434799 h 1624467"/>
              <a:gd name="connsiteX1093" fmla="*/ 1504613 w 2198808"/>
              <a:gd name="connsiteY1093" fmla="*/ 1445181 h 1624467"/>
              <a:gd name="connsiteX1094" fmla="*/ 1513432 w 2198808"/>
              <a:gd name="connsiteY1094" fmla="*/ 1443635 h 1624467"/>
              <a:gd name="connsiteX1095" fmla="*/ 1508657 w 2198808"/>
              <a:gd name="connsiteY1095" fmla="*/ 1441069 h 1624467"/>
              <a:gd name="connsiteX1096" fmla="*/ 1515913 w 2198808"/>
              <a:gd name="connsiteY1096" fmla="*/ 1435139 h 1624467"/>
              <a:gd name="connsiteX1097" fmla="*/ 1520263 w 2198808"/>
              <a:gd name="connsiteY1097" fmla="*/ 1438996 h 1624467"/>
              <a:gd name="connsiteX1098" fmla="*/ 1525920 w 2198808"/>
              <a:gd name="connsiteY1098" fmla="*/ 1445079 h 1624467"/>
              <a:gd name="connsiteX1099" fmla="*/ 1530220 w 2198808"/>
              <a:gd name="connsiteY1099" fmla="*/ 1450245 h 1624467"/>
              <a:gd name="connsiteX1100" fmla="*/ 1524527 w 2198808"/>
              <a:gd name="connsiteY1100" fmla="*/ 1454187 h 1624467"/>
              <a:gd name="connsiteX1101" fmla="*/ 1518597 w 2198808"/>
              <a:gd name="connsiteY1101" fmla="*/ 1460576 h 1624467"/>
              <a:gd name="connsiteX1102" fmla="*/ 1505343 w 2198808"/>
              <a:gd name="connsiteY1102" fmla="*/ 1459506 h 1624467"/>
              <a:gd name="connsiteX1103" fmla="*/ 1515624 w 2198808"/>
              <a:gd name="connsiteY1103" fmla="*/ 1466948 h 1624467"/>
              <a:gd name="connsiteX1104" fmla="*/ 1509557 w 2198808"/>
              <a:gd name="connsiteY1104" fmla="*/ 1467866 h 1624467"/>
              <a:gd name="connsiteX1105" fmla="*/ 1509082 w 2198808"/>
              <a:gd name="connsiteY1105" fmla="*/ 1467560 h 1624467"/>
              <a:gd name="connsiteX1106" fmla="*/ 1509574 w 2198808"/>
              <a:gd name="connsiteY1106" fmla="*/ 1467849 h 1624467"/>
              <a:gd name="connsiteX1107" fmla="*/ 1508266 w 2198808"/>
              <a:gd name="connsiteY1107" fmla="*/ 1474136 h 1624467"/>
              <a:gd name="connsiteX1108" fmla="*/ 1517374 w 2198808"/>
              <a:gd name="connsiteY1108" fmla="*/ 1476277 h 1624467"/>
              <a:gd name="connsiteX1109" fmla="*/ 1514145 w 2198808"/>
              <a:gd name="connsiteY1109" fmla="*/ 1477976 h 1624467"/>
              <a:gd name="connsiteX1110" fmla="*/ 1495827 w 2198808"/>
              <a:gd name="connsiteY1110" fmla="*/ 1481018 h 1624467"/>
              <a:gd name="connsiteX1111" fmla="*/ 1487586 w 2198808"/>
              <a:gd name="connsiteY1111" fmla="*/ 1489497 h 1624467"/>
              <a:gd name="connsiteX1112" fmla="*/ 1486022 w 2198808"/>
              <a:gd name="connsiteY1112" fmla="*/ 1493983 h 1624467"/>
              <a:gd name="connsiteX1113" fmla="*/ 1477238 w 2198808"/>
              <a:gd name="connsiteY1113" fmla="*/ 1486116 h 1624467"/>
              <a:gd name="connsiteX1114" fmla="*/ 1468962 w 2198808"/>
              <a:gd name="connsiteY1114" fmla="*/ 1476345 h 1624467"/>
              <a:gd name="connsiteX1115" fmla="*/ 1465207 w 2198808"/>
              <a:gd name="connsiteY1115" fmla="*/ 1478112 h 1624467"/>
              <a:gd name="connsiteX1116" fmla="*/ 1463151 w 2198808"/>
              <a:gd name="connsiteY1116" fmla="*/ 1492250 h 1624467"/>
              <a:gd name="connsiteX1117" fmla="*/ 1471324 w 2198808"/>
              <a:gd name="connsiteY1117" fmla="*/ 1495207 h 1624467"/>
              <a:gd name="connsiteX1118" fmla="*/ 1493925 w 2198808"/>
              <a:gd name="connsiteY1118" fmla="*/ 1520083 h 1624467"/>
              <a:gd name="connsiteX1119" fmla="*/ 1487569 w 2198808"/>
              <a:gd name="connsiteY1119" fmla="*/ 1524416 h 1624467"/>
              <a:gd name="connsiteX1120" fmla="*/ 1491494 w 2198808"/>
              <a:gd name="connsiteY1120" fmla="*/ 1529633 h 1624467"/>
              <a:gd name="connsiteX1121" fmla="*/ 1490985 w 2198808"/>
              <a:gd name="connsiteY1121" fmla="*/ 1533303 h 1624467"/>
              <a:gd name="connsiteX1122" fmla="*/ 1488028 w 2198808"/>
              <a:gd name="connsiteY1122" fmla="*/ 1533134 h 1624467"/>
              <a:gd name="connsiteX1123" fmla="*/ 1476456 w 2198808"/>
              <a:gd name="connsiteY1123" fmla="*/ 1523652 h 1624467"/>
              <a:gd name="connsiteX1124" fmla="*/ 1463576 w 2198808"/>
              <a:gd name="connsiteY1124" fmla="*/ 1514374 h 1624467"/>
              <a:gd name="connsiteX1125" fmla="*/ 1468011 w 2198808"/>
              <a:gd name="connsiteY1125" fmla="*/ 1530092 h 1624467"/>
              <a:gd name="connsiteX1126" fmla="*/ 1463763 w 2198808"/>
              <a:gd name="connsiteY1126" fmla="*/ 1533083 h 1624467"/>
              <a:gd name="connsiteX1127" fmla="*/ 1458937 w 2198808"/>
              <a:gd name="connsiteY1127" fmla="*/ 1529361 h 1624467"/>
              <a:gd name="connsiteX1128" fmla="*/ 1459549 w 2198808"/>
              <a:gd name="connsiteY1128" fmla="*/ 1526914 h 1624467"/>
              <a:gd name="connsiteX1129" fmla="*/ 1452871 w 2198808"/>
              <a:gd name="connsiteY1129" fmla="*/ 1517212 h 1624467"/>
              <a:gd name="connsiteX1130" fmla="*/ 1445072 w 2198808"/>
              <a:gd name="connsiteY1130" fmla="*/ 1515410 h 1624467"/>
              <a:gd name="connsiteX1131" fmla="*/ 1444307 w 2198808"/>
              <a:gd name="connsiteY1131" fmla="*/ 1517161 h 1624467"/>
              <a:gd name="connsiteX1132" fmla="*/ 1454977 w 2198808"/>
              <a:gd name="connsiteY1132" fmla="*/ 1524365 h 1624467"/>
              <a:gd name="connsiteX1133" fmla="*/ 1453534 w 2198808"/>
              <a:gd name="connsiteY1133" fmla="*/ 1528019 h 1624467"/>
              <a:gd name="connsiteX1134" fmla="*/ 1455233 w 2198808"/>
              <a:gd name="connsiteY1134" fmla="*/ 1536447 h 1624467"/>
              <a:gd name="connsiteX1135" fmla="*/ 1466499 w 2198808"/>
              <a:gd name="connsiteY1135" fmla="*/ 1542411 h 1624467"/>
              <a:gd name="connsiteX1136" fmla="*/ 1472123 w 2198808"/>
              <a:gd name="connsiteY1136" fmla="*/ 1547084 h 1624467"/>
              <a:gd name="connsiteX1137" fmla="*/ 1487688 w 2198808"/>
              <a:gd name="connsiteY1137" fmla="*/ 1566778 h 1624467"/>
              <a:gd name="connsiteX1138" fmla="*/ 1468707 w 2198808"/>
              <a:gd name="connsiteY1138" fmla="*/ 1547220 h 1624467"/>
              <a:gd name="connsiteX1139" fmla="*/ 1467450 w 2198808"/>
              <a:gd name="connsiteY1139" fmla="*/ 1548528 h 1624467"/>
              <a:gd name="connsiteX1140" fmla="*/ 1467977 w 2198808"/>
              <a:gd name="connsiteY1140" fmla="*/ 1556124 h 1624467"/>
              <a:gd name="connsiteX1141" fmla="*/ 1463678 w 2198808"/>
              <a:gd name="connsiteY1141" fmla="*/ 1557908 h 1624467"/>
              <a:gd name="connsiteX1142" fmla="*/ 1461979 w 2198808"/>
              <a:gd name="connsiteY1142" fmla="*/ 1556209 h 1624467"/>
              <a:gd name="connsiteX1143" fmla="*/ 1442948 w 2198808"/>
              <a:gd name="connsiteY1143" fmla="*/ 1542972 h 1624467"/>
              <a:gd name="connsiteX1144" fmla="*/ 1448147 w 2198808"/>
              <a:gd name="connsiteY1144" fmla="*/ 1551842 h 1624467"/>
              <a:gd name="connsiteX1145" fmla="*/ 1455454 w 2198808"/>
              <a:gd name="connsiteY1145" fmla="*/ 1552369 h 1624467"/>
              <a:gd name="connsiteX1146" fmla="*/ 1461996 w 2198808"/>
              <a:gd name="connsiteY1146" fmla="*/ 1556192 h 1624467"/>
              <a:gd name="connsiteX1147" fmla="*/ 1463695 w 2198808"/>
              <a:gd name="connsiteY1147" fmla="*/ 1557891 h 1624467"/>
              <a:gd name="connsiteX1148" fmla="*/ 1463695 w 2198808"/>
              <a:gd name="connsiteY1148" fmla="*/ 1572454 h 1624467"/>
              <a:gd name="connsiteX1149" fmla="*/ 1448147 w 2198808"/>
              <a:gd name="connsiteY1149" fmla="*/ 1570687 h 1624467"/>
              <a:gd name="connsiteX1150" fmla="*/ 1452344 w 2198808"/>
              <a:gd name="connsiteY1150" fmla="*/ 1583023 h 1624467"/>
              <a:gd name="connsiteX1151" fmla="*/ 1447144 w 2198808"/>
              <a:gd name="connsiteY1151" fmla="*/ 1585079 h 1624467"/>
              <a:gd name="connsiteX1152" fmla="*/ 1430917 w 2198808"/>
              <a:gd name="connsiteY1152" fmla="*/ 1591621 h 1624467"/>
              <a:gd name="connsiteX1153" fmla="*/ 1414315 w 2198808"/>
              <a:gd name="connsiteY1153" fmla="*/ 1595869 h 1624467"/>
              <a:gd name="connsiteX1154" fmla="*/ 1407723 w 2198808"/>
              <a:gd name="connsiteY1154" fmla="*/ 1597976 h 1624467"/>
              <a:gd name="connsiteX1155" fmla="*/ 1398495 w 2198808"/>
              <a:gd name="connsiteY1155" fmla="*/ 1596209 h 1624467"/>
              <a:gd name="connsiteX1156" fmla="*/ 1397051 w 2198808"/>
              <a:gd name="connsiteY1156" fmla="*/ 1580474 h 1624467"/>
              <a:gd name="connsiteX1157" fmla="*/ 1396185 w 2198808"/>
              <a:gd name="connsiteY1157" fmla="*/ 1586150 h 1624467"/>
              <a:gd name="connsiteX1158" fmla="*/ 1393720 w 2198808"/>
              <a:gd name="connsiteY1158" fmla="*/ 1585317 h 1624467"/>
              <a:gd name="connsiteX1159" fmla="*/ 1391800 w 2198808"/>
              <a:gd name="connsiteY1159" fmla="*/ 1568631 h 1624467"/>
              <a:gd name="connsiteX1160" fmla="*/ 1392888 w 2198808"/>
              <a:gd name="connsiteY1160" fmla="*/ 1551876 h 1624467"/>
              <a:gd name="connsiteX1161" fmla="*/ 1393482 w 2198808"/>
              <a:gd name="connsiteY1161" fmla="*/ 1542343 h 1624467"/>
              <a:gd name="connsiteX1162" fmla="*/ 1387824 w 2198808"/>
              <a:gd name="connsiteY1162" fmla="*/ 1530381 h 1624467"/>
              <a:gd name="connsiteX1163" fmla="*/ 1386601 w 2198808"/>
              <a:gd name="connsiteY1163" fmla="*/ 1530432 h 1624467"/>
              <a:gd name="connsiteX1164" fmla="*/ 1382982 w 2198808"/>
              <a:gd name="connsiteY1164" fmla="*/ 1536855 h 1624467"/>
              <a:gd name="connsiteX1165" fmla="*/ 1378597 w 2198808"/>
              <a:gd name="connsiteY1165" fmla="*/ 1530262 h 1624467"/>
              <a:gd name="connsiteX1166" fmla="*/ 1374451 w 2198808"/>
              <a:gd name="connsiteY1166" fmla="*/ 1532862 h 1624467"/>
              <a:gd name="connsiteX1167" fmla="*/ 1373754 w 2198808"/>
              <a:gd name="connsiteY1167" fmla="*/ 1530398 h 1624467"/>
              <a:gd name="connsiteX1168" fmla="*/ 1368096 w 2198808"/>
              <a:gd name="connsiteY1168" fmla="*/ 1521409 h 1624467"/>
              <a:gd name="connsiteX1169" fmla="*/ 1365224 w 2198808"/>
              <a:gd name="connsiteY1169" fmla="*/ 1521579 h 1624467"/>
              <a:gd name="connsiteX1170" fmla="*/ 1375640 w 2198808"/>
              <a:gd name="connsiteY1170" fmla="*/ 1541817 h 1624467"/>
              <a:gd name="connsiteX1171" fmla="*/ 1386567 w 2198808"/>
              <a:gd name="connsiteY1171" fmla="*/ 1538843 h 1624467"/>
              <a:gd name="connsiteX1172" fmla="*/ 1389881 w 2198808"/>
              <a:gd name="connsiteY1172" fmla="*/ 1547186 h 1624467"/>
              <a:gd name="connsiteX1173" fmla="*/ 1371749 w 2198808"/>
              <a:gd name="connsiteY1173" fmla="*/ 1555461 h 1624467"/>
              <a:gd name="connsiteX1174" fmla="*/ 1387535 w 2198808"/>
              <a:gd name="connsiteY1174" fmla="*/ 1582887 h 1624467"/>
              <a:gd name="connsiteX1175" fmla="*/ 1390135 w 2198808"/>
              <a:gd name="connsiteY1175" fmla="*/ 1587849 h 1624467"/>
              <a:gd name="connsiteX1176" fmla="*/ 1392701 w 2198808"/>
              <a:gd name="connsiteY1176" fmla="*/ 1604111 h 1624467"/>
              <a:gd name="connsiteX1177" fmla="*/ 1391290 w 2198808"/>
              <a:gd name="connsiteY1177" fmla="*/ 1625606 h 1624467"/>
              <a:gd name="connsiteX1178" fmla="*/ 1381809 w 2198808"/>
              <a:gd name="connsiteY1178" fmla="*/ 1622547 h 1624467"/>
              <a:gd name="connsiteX1179" fmla="*/ 1371817 w 2198808"/>
              <a:gd name="connsiteY1179" fmla="*/ 1623023 h 1624467"/>
              <a:gd name="connsiteX1180" fmla="*/ 1370407 w 2198808"/>
              <a:gd name="connsiteY1180" fmla="*/ 1615665 h 1624467"/>
              <a:gd name="connsiteX1181" fmla="*/ 1367875 w 2198808"/>
              <a:gd name="connsiteY1181" fmla="*/ 1604263 h 1624467"/>
              <a:gd name="connsiteX1182" fmla="*/ 1368283 w 2198808"/>
              <a:gd name="connsiteY1182" fmla="*/ 1597331 h 1624467"/>
              <a:gd name="connsiteX1183" fmla="*/ 1369949 w 2198808"/>
              <a:gd name="connsiteY1183" fmla="*/ 1581935 h 1624467"/>
              <a:gd name="connsiteX1184" fmla="*/ 1373380 w 2198808"/>
              <a:gd name="connsiteY1184" fmla="*/ 1574289 h 1624467"/>
              <a:gd name="connsiteX1185" fmla="*/ 1365701 w 2198808"/>
              <a:gd name="connsiteY1185" fmla="*/ 1564892 h 1624467"/>
              <a:gd name="connsiteX1186" fmla="*/ 1358241 w 2198808"/>
              <a:gd name="connsiteY1186" fmla="*/ 1552760 h 1624467"/>
              <a:gd name="connsiteX1187" fmla="*/ 1350220 w 2198808"/>
              <a:gd name="connsiteY1187" fmla="*/ 1539370 h 1624467"/>
              <a:gd name="connsiteX1188" fmla="*/ 1345921 w 2198808"/>
              <a:gd name="connsiteY1188" fmla="*/ 1554357 h 1624467"/>
              <a:gd name="connsiteX1189" fmla="*/ 1345751 w 2198808"/>
              <a:gd name="connsiteY1189" fmla="*/ 1558486 h 1624467"/>
              <a:gd name="connsiteX1190" fmla="*/ 1341554 w 2198808"/>
              <a:gd name="connsiteY1190" fmla="*/ 1570636 h 1624467"/>
              <a:gd name="connsiteX1191" fmla="*/ 1337187 w 2198808"/>
              <a:gd name="connsiteY1191" fmla="*/ 1564433 h 1624467"/>
              <a:gd name="connsiteX1192" fmla="*/ 1334910 w 2198808"/>
              <a:gd name="connsiteY1192" fmla="*/ 1551621 h 1624467"/>
              <a:gd name="connsiteX1193" fmla="*/ 1334061 w 2198808"/>
              <a:gd name="connsiteY1193" fmla="*/ 1546795 h 1624467"/>
              <a:gd name="connsiteX1194" fmla="*/ 1334485 w 2198808"/>
              <a:gd name="connsiteY1194" fmla="*/ 1527305 h 1624467"/>
              <a:gd name="connsiteX1195" fmla="*/ 1335896 w 2198808"/>
              <a:gd name="connsiteY1195" fmla="*/ 1521834 h 1624467"/>
              <a:gd name="connsiteX1196" fmla="*/ 1334519 w 2198808"/>
              <a:gd name="connsiteY1196" fmla="*/ 1527339 h 1624467"/>
              <a:gd name="connsiteX1197" fmla="*/ 1327060 w 2198808"/>
              <a:gd name="connsiteY1197" fmla="*/ 1521001 h 1624467"/>
              <a:gd name="connsiteX1198" fmla="*/ 1327280 w 2198808"/>
              <a:gd name="connsiteY1198" fmla="*/ 1535393 h 1624467"/>
              <a:gd name="connsiteX1199" fmla="*/ 1326414 w 2198808"/>
              <a:gd name="connsiteY1199" fmla="*/ 1547373 h 1624467"/>
              <a:gd name="connsiteX1200" fmla="*/ 1331291 w 2198808"/>
              <a:gd name="connsiteY1200" fmla="*/ 1552980 h 1624467"/>
              <a:gd name="connsiteX1201" fmla="*/ 1323474 w 2198808"/>
              <a:gd name="connsiteY1201" fmla="*/ 1551638 h 1624467"/>
              <a:gd name="connsiteX1202" fmla="*/ 1324102 w 2198808"/>
              <a:gd name="connsiteY1202" fmla="*/ 1553949 h 1624467"/>
              <a:gd name="connsiteX1203" fmla="*/ 1332157 w 2198808"/>
              <a:gd name="connsiteY1203" fmla="*/ 1561834 h 1624467"/>
              <a:gd name="connsiteX1204" fmla="*/ 1332310 w 2198808"/>
              <a:gd name="connsiteY1204" fmla="*/ 1579505 h 1624467"/>
              <a:gd name="connsiteX1205" fmla="*/ 1329167 w 2198808"/>
              <a:gd name="connsiteY1205" fmla="*/ 1582938 h 1624467"/>
              <a:gd name="connsiteX1206" fmla="*/ 1325989 w 2198808"/>
              <a:gd name="connsiteY1206" fmla="*/ 1578894 h 1624467"/>
              <a:gd name="connsiteX1207" fmla="*/ 1322098 w 2198808"/>
              <a:gd name="connsiteY1207" fmla="*/ 1559115 h 1624467"/>
              <a:gd name="connsiteX1208" fmla="*/ 1319956 w 2198808"/>
              <a:gd name="connsiteY1208" fmla="*/ 1570517 h 1624467"/>
              <a:gd name="connsiteX1209" fmla="*/ 1317544 w 2198808"/>
              <a:gd name="connsiteY1209" fmla="*/ 1585436 h 1624467"/>
              <a:gd name="connsiteX1210" fmla="*/ 1316405 w 2198808"/>
              <a:gd name="connsiteY1210" fmla="*/ 1596770 h 1624467"/>
              <a:gd name="connsiteX1211" fmla="*/ 1317544 w 2198808"/>
              <a:gd name="connsiteY1211" fmla="*/ 1603822 h 1624467"/>
              <a:gd name="connsiteX1212" fmla="*/ 1315708 w 2198808"/>
              <a:gd name="connsiteY1212" fmla="*/ 1604484 h 1624467"/>
              <a:gd name="connsiteX1213" fmla="*/ 1307994 w 2198808"/>
              <a:gd name="connsiteY1213" fmla="*/ 1590805 h 1624467"/>
              <a:gd name="connsiteX1214" fmla="*/ 1306244 w 2198808"/>
              <a:gd name="connsiteY1214" fmla="*/ 1591298 h 1624467"/>
              <a:gd name="connsiteX1215" fmla="*/ 1306669 w 2198808"/>
              <a:gd name="connsiteY1215" fmla="*/ 1600525 h 1624467"/>
              <a:gd name="connsiteX1216" fmla="*/ 1299922 w 2198808"/>
              <a:gd name="connsiteY1216" fmla="*/ 1583618 h 1624467"/>
              <a:gd name="connsiteX1217" fmla="*/ 1295640 w 2198808"/>
              <a:gd name="connsiteY1217" fmla="*/ 1575325 h 1624467"/>
              <a:gd name="connsiteX1218" fmla="*/ 1290186 w 2198808"/>
              <a:gd name="connsiteY1218" fmla="*/ 1556889 h 1624467"/>
              <a:gd name="connsiteX1219" fmla="*/ 1289252 w 2198808"/>
              <a:gd name="connsiteY1219" fmla="*/ 1554595 h 1624467"/>
              <a:gd name="connsiteX1220" fmla="*/ 1275810 w 2198808"/>
              <a:gd name="connsiteY1220" fmla="*/ 1515564 h 1624467"/>
              <a:gd name="connsiteX1221" fmla="*/ 1271953 w 2198808"/>
              <a:gd name="connsiteY1221" fmla="*/ 1507237 h 1624467"/>
              <a:gd name="connsiteX1222" fmla="*/ 1261452 w 2198808"/>
              <a:gd name="connsiteY1222" fmla="*/ 1500542 h 1624467"/>
              <a:gd name="connsiteX1223" fmla="*/ 1253313 w 2198808"/>
              <a:gd name="connsiteY1223" fmla="*/ 1494697 h 1624467"/>
              <a:gd name="connsiteX1224" fmla="*/ 1236575 w 2198808"/>
              <a:gd name="connsiteY1224" fmla="*/ 1482071 h 1624467"/>
              <a:gd name="connsiteX1225" fmla="*/ 1234774 w 2198808"/>
              <a:gd name="connsiteY1225" fmla="*/ 1473932 h 1624467"/>
              <a:gd name="connsiteX1226" fmla="*/ 1233296 w 2198808"/>
              <a:gd name="connsiteY1226" fmla="*/ 1472709 h 1624467"/>
              <a:gd name="connsiteX1227" fmla="*/ 1214536 w 2198808"/>
              <a:gd name="connsiteY1227" fmla="*/ 1460593 h 1624467"/>
              <a:gd name="connsiteX1228" fmla="*/ 1215607 w 2198808"/>
              <a:gd name="connsiteY1228" fmla="*/ 1455954 h 1624467"/>
              <a:gd name="connsiteX1229" fmla="*/ 1219006 w 2198808"/>
              <a:gd name="connsiteY1229" fmla="*/ 1457654 h 1624467"/>
              <a:gd name="connsiteX1230" fmla="*/ 1220705 w 2198808"/>
              <a:gd name="connsiteY1230" fmla="*/ 1459353 h 1624467"/>
              <a:gd name="connsiteX1231" fmla="*/ 1225853 w 2198808"/>
              <a:gd name="connsiteY1231" fmla="*/ 1463108 h 1624467"/>
              <a:gd name="connsiteX1232" fmla="*/ 1240280 w 2198808"/>
              <a:gd name="connsiteY1232" fmla="*/ 1469650 h 1624467"/>
              <a:gd name="connsiteX1233" fmla="*/ 1253296 w 2198808"/>
              <a:gd name="connsiteY1233" fmla="*/ 1482377 h 1624467"/>
              <a:gd name="connsiteX1234" fmla="*/ 1255046 w 2198808"/>
              <a:gd name="connsiteY1234" fmla="*/ 1484162 h 1624467"/>
              <a:gd name="connsiteX1235" fmla="*/ 1261062 w 2198808"/>
              <a:gd name="connsiteY1235" fmla="*/ 1485487 h 1624467"/>
              <a:gd name="connsiteX1236" fmla="*/ 1262148 w 2198808"/>
              <a:gd name="connsiteY1236" fmla="*/ 1478639 h 1624467"/>
              <a:gd name="connsiteX1237" fmla="*/ 1258682 w 2198808"/>
              <a:gd name="connsiteY1237" fmla="*/ 1472981 h 1624467"/>
              <a:gd name="connsiteX1238" fmla="*/ 1261622 w 2198808"/>
              <a:gd name="connsiteY1238" fmla="*/ 1472046 h 1624467"/>
              <a:gd name="connsiteX1239" fmla="*/ 1273330 w 2198808"/>
              <a:gd name="connsiteY1239" fmla="*/ 1486133 h 1624467"/>
              <a:gd name="connsiteX1240" fmla="*/ 1276558 w 2198808"/>
              <a:gd name="connsiteY1240" fmla="*/ 1495920 h 1624467"/>
              <a:gd name="connsiteX1241" fmla="*/ 1271648 w 2198808"/>
              <a:gd name="connsiteY1241" fmla="*/ 1496787 h 1624467"/>
              <a:gd name="connsiteX1242" fmla="*/ 1269949 w 2198808"/>
              <a:gd name="connsiteY1242" fmla="*/ 1495088 h 1624467"/>
              <a:gd name="connsiteX1243" fmla="*/ 1269931 w 2198808"/>
              <a:gd name="connsiteY1243" fmla="*/ 1495003 h 1624467"/>
              <a:gd name="connsiteX1244" fmla="*/ 1269965 w 2198808"/>
              <a:gd name="connsiteY1244" fmla="*/ 1495071 h 1624467"/>
              <a:gd name="connsiteX1245" fmla="*/ 1271664 w 2198808"/>
              <a:gd name="connsiteY1245" fmla="*/ 1496770 h 1624467"/>
              <a:gd name="connsiteX1246" fmla="*/ 1278988 w 2198808"/>
              <a:gd name="connsiteY1246" fmla="*/ 1508817 h 1624467"/>
              <a:gd name="connsiteX1247" fmla="*/ 1289218 w 2198808"/>
              <a:gd name="connsiteY1247" fmla="*/ 1520032 h 1624467"/>
              <a:gd name="connsiteX1248" fmla="*/ 1302030 w 2198808"/>
              <a:gd name="connsiteY1248" fmla="*/ 1514153 h 1624467"/>
              <a:gd name="connsiteX1249" fmla="*/ 1302149 w 2198808"/>
              <a:gd name="connsiteY1249" fmla="*/ 1504977 h 1624467"/>
              <a:gd name="connsiteX1250" fmla="*/ 1304715 w 2198808"/>
              <a:gd name="connsiteY1250" fmla="*/ 1503873 h 1624467"/>
              <a:gd name="connsiteX1251" fmla="*/ 1293194 w 2198808"/>
              <a:gd name="connsiteY1251" fmla="*/ 1494850 h 1624467"/>
              <a:gd name="connsiteX1252" fmla="*/ 1291069 w 2198808"/>
              <a:gd name="connsiteY1252" fmla="*/ 1489735 h 1624467"/>
              <a:gd name="connsiteX1253" fmla="*/ 1284783 w 2198808"/>
              <a:gd name="connsiteY1253" fmla="*/ 1478163 h 1624467"/>
              <a:gd name="connsiteX1254" fmla="*/ 1267280 w 2198808"/>
              <a:gd name="connsiteY1254" fmla="*/ 1459421 h 1624467"/>
              <a:gd name="connsiteX1255" fmla="*/ 1268351 w 2198808"/>
              <a:gd name="connsiteY1255" fmla="*/ 1457993 h 1624467"/>
              <a:gd name="connsiteX1256" fmla="*/ 1288011 w 2198808"/>
              <a:gd name="connsiteY1256" fmla="*/ 1470517 h 1624467"/>
              <a:gd name="connsiteX1257" fmla="*/ 1291035 w 2198808"/>
              <a:gd name="connsiteY1257" fmla="*/ 1461426 h 1624467"/>
              <a:gd name="connsiteX1258" fmla="*/ 1284969 w 2198808"/>
              <a:gd name="connsiteY1258" fmla="*/ 1447084 h 1624467"/>
              <a:gd name="connsiteX1259" fmla="*/ 1277832 w 2198808"/>
              <a:gd name="connsiteY1259" fmla="*/ 1445215 h 1624467"/>
              <a:gd name="connsiteX1260" fmla="*/ 1266210 w 2198808"/>
              <a:gd name="connsiteY1260" fmla="*/ 1431332 h 1624467"/>
              <a:gd name="connsiteX1261" fmla="*/ 1267927 w 2198808"/>
              <a:gd name="connsiteY1261" fmla="*/ 1427254 h 1624467"/>
              <a:gd name="connsiteX1262" fmla="*/ 1273194 w 2198808"/>
              <a:gd name="connsiteY1262" fmla="*/ 1430534 h 1624467"/>
              <a:gd name="connsiteX1263" fmla="*/ 1281486 w 2198808"/>
              <a:gd name="connsiteY1263" fmla="*/ 1441358 h 1624467"/>
              <a:gd name="connsiteX1264" fmla="*/ 1293483 w 2198808"/>
              <a:gd name="connsiteY1264" fmla="*/ 1451213 h 1624467"/>
              <a:gd name="connsiteX1265" fmla="*/ 1292141 w 2198808"/>
              <a:gd name="connsiteY1265" fmla="*/ 1440321 h 1624467"/>
              <a:gd name="connsiteX1266" fmla="*/ 1279566 w 2198808"/>
              <a:gd name="connsiteY1266" fmla="*/ 1427560 h 1624467"/>
              <a:gd name="connsiteX1267" fmla="*/ 1287280 w 2198808"/>
              <a:gd name="connsiteY1267" fmla="*/ 1425691 h 1624467"/>
              <a:gd name="connsiteX1268" fmla="*/ 1280246 w 2198808"/>
              <a:gd name="connsiteY1268" fmla="*/ 1421647 h 1624467"/>
              <a:gd name="connsiteX1269" fmla="*/ 1275284 w 2198808"/>
              <a:gd name="connsiteY1269" fmla="*/ 1421273 h 1624467"/>
              <a:gd name="connsiteX1270" fmla="*/ 1243814 w 2198808"/>
              <a:gd name="connsiteY1270" fmla="*/ 1412930 h 1624467"/>
              <a:gd name="connsiteX1271" fmla="*/ 1241248 w 2198808"/>
              <a:gd name="connsiteY1271" fmla="*/ 1412063 h 1624467"/>
              <a:gd name="connsiteX1272" fmla="*/ 1253908 w 2198808"/>
              <a:gd name="connsiteY1272" fmla="*/ 1403244 h 1624467"/>
              <a:gd name="connsiteX1273" fmla="*/ 1274265 w 2198808"/>
              <a:gd name="connsiteY1273" fmla="*/ 1403312 h 1624467"/>
              <a:gd name="connsiteX1274" fmla="*/ 1280739 w 2198808"/>
              <a:gd name="connsiteY1274" fmla="*/ 1396991 h 1624467"/>
              <a:gd name="connsiteX1275" fmla="*/ 1263763 w 2198808"/>
              <a:gd name="connsiteY1275" fmla="*/ 1398435 h 1624467"/>
              <a:gd name="connsiteX1276" fmla="*/ 1230492 w 2198808"/>
              <a:gd name="connsiteY1276" fmla="*/ 1386711 h 1624467"/>
              <a:gd name="connsiteX1277" fmla="*/ 1224239 w 2198808"/>
              <a:gd name="connsiteY1277" fmla="*/ 1395275 h 1624467"/>
              <a:gd name="connsiteX1278" fmla="*/ 1224885 w 2198808"/>
              <a:gd name="connsiteY1278" fmla="*/ 1399013 h 1624467"/>
              <a:gd name="connsiteX1279" fmla="*/ 1218920 w 2198808"/>
              <a:gd name="connsiteY1279" fmla="*/ 1395360 h 1624467"/>
              <a:gd name="connsiteX1280" fmla="*/ 1215403 w 2198808"/>
              <a:gd name="connsiteY1280" fmla="*/ 1390228 h 1624467"/>
              <a:gd name="connsiteX1281" fmla="*/ 1190407 w 2198808"/>
              <a:gd name="connsiteY1281" fmla="*/ 1387373 h 1624467"/>
              <a:gd name="connsiteX1282" fmla="*/ 1200110 w 2198808"/>
              <a:gd name="connsiteY1282" fmla="*/ 1403584 h 1624467"/>
              <a:gd name="connsiteX1283" fmla="*/ 1193908 w 2198808"/>
              <a:gd name="connsiteY1283" fmla="*/ 1401579 h 1624467"/>
              <a:gd name="connsiteX1284" fmla="*/ 1187961 w 2198808"/>
              <a:gd name="connsiteY1284" fmla="*/ 1394153 h 1624467"/>
              <a:gd name="connsiteX1285" fmla="*/ 1185140 w 2198808"/>
              <a:gd name="connsiteY1285" fmla="*/ 1390279 h 1624467"/>
              <a:gd name="connsiteX1286" fmla="*/ 1177034 w 2198808"/>
              <a:gd name="connsiteY1286" fmla="*/ 1387679 h 1624467"/>
              <a:gd name="connsiteX1287" fmla="*/ 1178156 w 2198808"/>
              <a:gd name="connsiteY1287" fmla="*/ 1391231 h 1624467"/>
              <a:gd name="connsiteX1288" fmla="*/ 1190985 w 2198808"/>
              <a:gd name="connsiteY1288" fmla="*/ 1404807 h 1624467"/>
              <a:gd name="connsiteX1289" fmla="*/ 1211087 w 2198808"/>
              <a:gd name="connsiteY1289" fmla="*/ 1415734 h 1624467"/>
              <a:gd name="connsiteX1290" fmla="*/ 1222336 w 2198808"/>
              <a:gd name="connsiteY1290" fmla="*/ 1423244 h 1624467"/>
              <a:gd name="connsiteX1291" fmla="*/ 1208589 w 2198808"/>
              <a:gd name="connsiteY1291" fmla="*/ 1423805 h 1624467"/>
              <a:gd name="connsiteX1292" fmla="*/ 1215352 w 2198808"/>
              <a:gd name="connsiteY1292" fmla="*/ 1431961 h 1624467"/>
              <a:gd name="connsiteX1293" fmla="*/ 1205700 w 2198808"/>
              <a:gd name="connsiteY1293" fmla="*/ 1428223 h 1624467"/>
              <a:gd name="connsiteX1294" fmla="*/ 1195437 w 2198808"/>
              <a:gd name="connsiteY1294" fmla="*/ 1420950 h 1624467"/>
              <a:gd name="connsiteX1295" fmla="*/ 1215267 w 2198808"/>
              <a:gd name="connsiteY1295" fmla="*/ 1444247 h 1624467"/>
              <a:gd name="connsiteX1296" fmla="*/ 1225785 w 2198808"/>
              <a:gd name="connsiteY1296" fmla="*/ 1452573 h 1624467"/>
              <a:gd name="connsiteX1297" fmla="*/ 1227484 w 2198808"/>
              <a:gd name="connsiteY1297" fmla="*/ 1454272 h 1624467"/>
              <a:gd name="connsiteX1298" fmla="*/ 1220671 w 2198808"/>
              <a:gd name="connsiteY1298" fmla="*/ 1459387 h 1624467"/>
              <a:gd name="connsiteX1299" fmla="*/ 1218972 w 2198808"/>
              <a:gd name="connsiteY1299" fmla="*/ 1457688 h 1624467"/>
              <a:gd name="connsiteX1300" fmla="*/ 1215573 w 2198808"/>
              <a:gd name="connsiteY1300" fmla="*/ 1455988 h 1624467"/>
              <a:gd name="connsiteX1301" fmla="*/ 1204867 w 2198808"/>
              <a:gd name="connsiteY1301" fmla="*/ 1440712 h 1624467"/>
              <a:gd name="connsiteX1302" fmla="*/ 1202047 w 2198808"/>
              <a:gd name="connsiteY1302" fmla="*/ 1436634 h 1624467"/>
              <a:gd name="connsiteX1303" fmla="*/ 1187145 w 2198808"/>
              <a:gd name="connsiteY1303" fmla="*/ 1421885 h 1624467"/>
              <a:gd name="connsiteX1304" fmla="*/ 1166329 w 2198808"/>
              <a:gd name="connsiteY1304" fmla="*/ 1420423 h 1624467"/>
              <a:gd name="connsiteX1305" fmla="*/ 1139056 w 2198808"/>
              <a:gd name="connsiteY1305" fmla="*/ 1420389 h 1624467"/>
              <a:gd name="connsiteX1306" fmla="*/ 1141368 w 2198808"/>
              <a:gd name="connsiteY1306" fmla="*/ 1424655 h 1624467"/>
              <a:gd name="connsiteX1307" fmla="*/ 1134435 w 2198808"/>
              <a:gd name="connsiteY1307" fmla="*/ 1426099 h 1624467"/>
              <a:gd name="connsiteX1308" fmla="*/ 1134469 w 2198808"/>
              <a:gd name="connsiteY1308" fmla="*/ 1426999 h 1624467"/>
              <a:gd name="connsiteX1309" fmla="*/ 1150323 w 2198808"/>
              <a:gd name="connsiteY1309" fmla="*/ 1426999 h 1624467"/>
              <a:gd name="connsiteX1310" fmla="*/ 1095131 w 2198808"/>
              <a:gd name="connsiteY1310" fmla="*/ 1427118 h 1624467"/>
              <a:gd name="connsiteX1311" fmla="*/ 1113313 w 2198808"/>
              <a:gd name="connsiteY1311" fmla="*/ 1420848 h 1624467"/>
              <a:gd name="connsiteX1312" fmla="*/ 1093398 w 2198808"/>
              <a:gd name="connsiteY1312" fmla="*/ 1418044 h 1624467"/>
              <a:gd name="connsiteX1313" fmla="*/ 1082829 w 2198808"/>
              <a:gd name="connsiteY1313" fmla="*/ 1418588 h 1624467"/>
              <a:gd name="connsiteX1314" fmla="*/ 1073670 w 2198808"/>
              <a:gd name="connsiteY1314" fmla="*/ 1413151 h 1624467"/>
              <a:gd name="connsiteX1315" fmla="*/ 1071240 w 2198808"/>
              <a:gd name="connsiteY1315" fmla="*/ 1418707 h 1624467"/>
              <a:gd name="connsiteX1316" fmla="*/ 1054094 w 2198808"/>
              <a:gd name="connsiteY1316" fmla="*/ 1419591 h 1624467"/>
              <a:gd name="connsiteX1317" fmla="*/ 1055879 w 2198808"/>
              <a:gd name="connsiteY1317" fmla="*/ 1426286 h 1624467"/>
              <a:gd name="connsiteX1318" fmla="*/ 1047485 w 2198808"/>
              <a:gd name="connsiteY1318" fmla="*/ 1426286 h 1624467"/>
              <a:gd name="connsiteX1319" fmla="*/ 1043729 w 2198808"/>
              <a:gd name="connsiteY1319" fmla="*/ 1417416 h 1624467"/>
              <a:gd name="connsiteX1320" fmla="*/ 1034180 w 2198808"/>
              <a:gd name="connsiteY1320" fmla="*/ 1425198 h 1624467"/>
              <a:gd name="connsiteX1321" fmla="*/ 1018513 w 2198808"/>
              <a:gd name="connsiteY1321" fmla="*/ 1419744 h 1624467"/>
              <a:gd name="connsiteX1322" fmla="*/ 1025904 w 2198808"/>
              <a:gd name="connsiteY1322" fmla="*/ 1423414 h 1624467"/>
              <a:gd name="connsiteX1323" fmla="*/ 989337 w 2198808"/>
              <a:gd name="connsiteY1323" fmla="*/ 1422225 h 1624467"/>
              <a:gd name="connsiteX1324" fmla="*/ 953144 w 2198808"/>
              <a:gd name="connsiteY1324" fmla="*/ 1418928 h 1624467"/>
              <a:gd name="connsiteX1325" fmla="*/ 916576 w 2198808"/>
              <a:gd name="connsiteY1325" fmla="*/ 1413541 h 1624467"/>
              <a:gd name="connsiteX1326" fmla="*/ 916610 w 2198808"/>
              <a:gd name="connsiteY1326" fmla="*/ 1413575 h 1624467"/>
              <a:gd name="connsiteX1327" fmla="*/ 892956 w 2198808"/>
              <a:gd name="connsiteY1327" fmla="*/ 1406728 h 1624467"/>
              <a:gd name="connsiteX1328" fmla="*/ 890016 w 2198808"/>
              <a:gd name="connsiteY1328" fmla="*/ 1407747 h 1624467"/>
              <a:gd name="connsiteX1329" fmla="*/ 880178 w 2198808"/>
              <a:gd name="connsiteY1329" fmla="*/ 1407016 h 1624467"/>
              <a:gd name="connsiteX1330" fmla="*/ 879498 w 2198808"/>
              <a:gd name="connsiteY1330" fmla="*/ 1406558 h 1624467"/>
              <a:gd name="connsiteX1331" fmla="*/ 856763 w 2198808"/>
              <a:gd name="connsiteY1331" fmla="*/ 1405776 h 1624467"/>
              <a:gd name="connsiteX1332" fmla="*/ 855438 w 2198808"/>
              <a:gd name="connsiteY1332" fmla="*/ 1406762 h 1624467"/>
              <a:gd name="connsiteX1333" fmla="*/ 855131 w 2198808"/>
              <a:gd name="connsiteY1333" fmla="*/ 1407237 h 1624467"/>
              <a:gd name="connsiteX1334" fmla="*/ 855420 w 2198808"/>
              <a:gd name="connsiteY1334" fmla="*/ 1406745 h 1624467"/>
              <a:gd name="connsiteX1335" fmla="*/ 858020 w 2198808"/>
              <a:gd name="connsiteY1335" fmla="*/ 1409446 h 1624467"/>
              <a:gd name="connsiteX1336" fmla="*/ 830679 w 2198808"/>
              <a:gd name="connsiteY1336" fmla="*/ 1407254 h 1624467"/>
              <a:gd name="connsiteX1337" fmla="*/ 824664 w 2198808"/>
              <a:gd name="connsiteY1337" fmla="*/ 1406745 h 1624467"/>
              <a:gd name="connsiteX1338" fmla="*/ 820722 w 2198808"/>
              <a:gd name="connsiteY1338" fmla="*/ 1407339 h 1624467"/>
              <a:gd name="connsiteX1339" fmla="*/ 790595 w 2198808"/>
              <a:gd name="connsiteY1339" fmla="*/ 1403006 h 1624467"/>
              <a:gd name="connsiteX1340" fmla="*/ 776321 w 2198808"/>
              <a:gd name="connsiteY1340" fmla="*/ 1401834 h 1624467"/>
              <a:gd name="connsiteX1341" fmla="*/ 751036 w 2198808"/>
              <a:gd name="connsiteY1341" fmla="*/ 1399982 h 1624467"/>
              <a:gd name="connsiteX1342" fmla="*/ 741062 w 2198808"/>
              <a:gd name="connsiteY1342" fmla="*/ 1398350 h 1624467"/>
              <a:gd name="connsiteX1343" fmla="*/ 723390 w 2198808"/>
              <a:gd name="connsiteY1343" fmla="*/ 1396821 h 1624467"/>
              <a:gd name="connsiteX1344" fmla="*/ 710221 w 2198808"/>
              <a:gd name="connsiteY1344" fmla="*/ 1398367 h 1624467"/>
              <a:gd name="connsiteX1345" fmla="*/ 695403 w 2198808"/>
              <a:gd name="connsiteY1345" fmla="*/ 1398180 h 1624467"/>
              <a:gd name="connsiteX1346" fmla="*/ 682014 w 2198808"/>
              <a:gd name="connsiteY1346" fmla="*/ 1396430 h 1624467"/>
              <a:gd name="connsiteX1347" fmla="*/ 646228 w 2198808"/>
              <a:gd name="connsiteY1347" fmla="*/ 1390585 h 1624467"/>
              <a:gd name="connsiteX1348" fmla="*/ 608845 w 2198808"/>
              <a:gd name="connsiteY1348" fmla="*/ 1383499 h 1624467"/>
              <a:gd name="connsiteX1349" fmla="*/ 600417 w 2198808"/>
              <a:gd name="connsiteY1349" fmla="*/ 1383431 h 1624467"/>
              <a:gd name="connsiteX1350" fmla="*/ 606143 w 2198808"/>
              <a:gd name="connsiteY1350" fmla="*/ 1389565 h 1624467"/>
              <a:gd name="connsiteX1351" fmla="*/ 607519 w 2198808"/>
              <a:gd name="connsiteY1351" fmla="*/ 1390279 h 1624467"/>
              <a:gd name="connsiteX1352" fmla="*/ 621894 w 2198808"/>
              <a:gd name="connsiteY1352" fmla="*/ 1392896 h 1624467"/>
              <a:gd name="connsiteX1353" fmla="*/ 637698 w 2198808"/>
              <a:gd name="connsiteY1353" fmla="*/ 1395224 h 1624467"/>
              <a:gd name="connsiteX1354" fmla="*/ 643016 w 2198808"/>
              <a:gd name="connsiteY1354" fmla="*/ 1401647 h 1624467"/>
              <a:gd name="connsiteX1355" fmla="*/ 637902 w 2198808"/>
              <a:gd name="connsiteY1355" fmla="*/ 1401664 h 1624467"/>
              <a:gd name="connsiteX1356" fmla="*/ 633347 w 2198808"/>
              <a:gd name="connsiteY1356" fmla="*/ 1400169 h 1624467"/>
              <a:gd name="connsiteX1357" fmla="*/ 633127 w 2198808"/>
              <a:gd name="connsiteY1357" fmla="*/ 1401341 h 1624467"/>
              <a:gd name="connsiteX1358" fmla="*/ 637918 w 2198808"/>
              <a:gd name="connsiteY1358" fmla="*/ 1401630 h 1624467"/>
              <a:gd name="connsiteX1359" fmla="*/ 643016 w 2198808"/>
              <a:gd name="connsiteY1359" fmla="*/ 1401647 h 1624467"/>
              <a:gd name="connsiteX1360" fmla="*/ 659311 w 2198808"/>
              <a:gd name="connsiteY1360" fmla="*/ 1406999 h 1624467"/>
              <a:gd name="connsiteX1361" fmla="*/ 653586 w 2198808"/>
              <a:gd name="connsiteY1361" fmla="*/ 1410517 h 1624467"/>
              <a:gd name="connsiteX1362" fmla="*/ 604002 w 2198808"/>
              <a:gd name="connsiteY1362" fmla="*/ 1400763 h 1624467"/>
              <a:gd name="connsiteX1363" fmla="*/ 587655 w 2198808"/>
              <a:gd name="connsiteY1363" fmla="*/ 1403431 h 1624467"/>
              <a:gd name="connsiteX1364" fmla="*/ 589049 w 2198808"/>
              <a:gd name="connsiteY1364" fmla="*/ 1398809 h 1624467"/>
              <a:gd name="connsiteX1365" fmla="*/ 577120 w 2198808"/>
              <a:gd name="connsiteY1365" fmla="*/ 1402055 h 1624467"/>
              <a:gd name="connsiteX1366" fmla="*/ 578785 w 2198808"/>
              <a:gd name="connsiteY1366" fmla="*/ 1395954 h 1624467"/>
              <a:gd name="connsiteX1367" fmla="*/ 569592 w 2198808"/>
              <a:gd name="connsiteY1367" fmla="*/ 1393355 h 1624467"/>
              <a:gd name="connsiteX1368" fmla="*/ 559906 w 2198808"/>
              <a:gd name="connsiteY1368" fmla="*/ 1391145 h 1624467"/>
              <a:gd name="connsiteX1369" fmla="*/ 556185 w 2198808"/>
              <a:gd name="connsiteY1369" fmla="*/ 1391757 h 1624467"/>
              <a:gd name="connsiteX1370" fmla="*/ 547077 w 2198808"/>
              <a:gd name="connsiteY1370" fmla="*/ 1386762 h 1624467"/>
              <a:gd name="connsiteX1371" fmla="*/ 500128 w 2198808"/>
              <a:gd name="connsiteY1371" fmla="*/ 1373762 h 1624467"/>
              <a:gd name="connsiteX1372" fmla="*/ 491359 w 2198808"/>
              <a:gd name="connsiteY1372" fmla="*/ 1374561 h 1624467"/>
              <a:gd name="connsiteX1373" fmla="*/ 532634 w 2198808"/>
              <a:gd name="connsiteY1373" fmla="*/ 1397110 h 1624467"/>
              <a:gd name="connsiteX1374" fmla="*/ 523067 w 2198808"/>
              <a:gd name="connsiteY1374" fmla="*/ 1399251 h 1624467"/>
              <a:gd name="connsiteX1375" fmla="*/ 493926 w 2198808"/>
              <a:gd name="connsiteY1375" fmla="*/ 1393660 h 1624467"/>
              <a:gd name="connsiteX1376" fmla="*/ 522422 w 2198808"/>
              <a:gd name="connsiteY1376" fmla="*/ 1406473 h 1624467"/>
              <a:gd name="connsiteX1377" fmla="*/ 528624 w 2198808"/>
              <a:gd name="connsiteY1377" fmla="*/ 1405929 h 1624467"/>
              <a:gd name="connsiteX1378" fmla="*/ 533143 w 2198808"/>
              <a:gd name="connsiteY1378" fmla="*/ 1414153 h 1624467"/>
              <a:gd name="connsiteX1379" fmla="*/ 518377 w 2198808"/>
              <a:gd name="connsiteY1379" fmla="*/ 1412029 h 1624467"/>
              <a:gd name="connsiteX1380" fmla="*/ 502574 w 2198808"/>
              <a:gd name="connsiteY1380" fmla="*/ 1408393 h 1624467"/>
              <a:gd name="connsiteX1381" fmla="*/ 520230 w 2198808"/>
              <a:gd name="connsiteY1381" fmla="*/ 1422887 h 1624467"/>
              <a:gd name="connsiteX1382" fmla="*/ 508811 w 2198808"/>
              <a:gd name="connsiteY1382" fmla="*/ 1422055 h 1624467"/>
              <a:gd name="connsiteX1383" fmla="*/ 508708 w 2198808"/>
              <a:gd name="connsiteY1383" fmla="*/ 1421987 h 1624467"/>
              <a:gd name="connsiteX1384" fmla="*/ 508828 w 2198808"/>
              <a:gd name="connsiteY1384" fmla="*/ 1422021 h 1624467"/>
              <a:gd name="connsiteX1385" fmla="*/ 529201 w 2198808"/>
              <a:gd name="connsiteY1385" fmla="*/ 1431553 h 1624467"/>
              <a:gd name="connsiteX1386" fmla="*/ 536083 w 2198808"/>
              <a:gd name="connsiteY1386" fmla="*/ 1433609 h 1624467"/>
              <a:gd name="connsiteX1387" fmla="*/ 545633 w 2198808"/>
              <a:gd name="connsiteY1387" fmla="*/ 1416277 h 1624467"/>
              <a:gd name="connsiteX1388" fmla="*/ 556407 w 2198808"/>
              <a:gd name="connsiteY1388" fmla="*/ 1405045 h 1624467"/>
              <a:gd name="connsiteX1389" fmla="*/ 556373 w 2198808"/>
              <a:gd name="connsiteY1389" fmla="*/ 1405079 h 1624467"/>
              <a:gd name="connsiteX1390" fmla="*/ 558140 w 2198808"/>
              <a:gd name="connsiteY1390" fmla="*/ 1412233 h 1624467"/>
              <a:gd name="connsiteX1391" fmla="*/ 551139 w 2198808"/>
              <a:gd name="connsiteY1391" fmla="*/ 1418265 h 1624467"/>
              <a:gd name="connsiteX1392" fmla="*/ 546636 w 2198808"/>
              <a:gd name="connsiteY1392" fmla="*/ 1424315 h 1624467"/>
              <a:gd name="connsiteX1393" fmla="*/ 547264 w 2198808"/>
              <a:gd name="connsiteY1393" fmla="*/ 1430211 h 1624467"/>
              <a:gd name="connsiteX1394" fmla="*/ 540841 w 2198808"/>
              <a:gd name="connsiteY1394" fmla="*/ 1430211 h 1624467"/>
              <a:gd name="connsiteX1395" fmla="*/ 545412 w 2198808"/>
              <a:gd name="connsiteY1395" fmla="*/ 1439268 h 1624467"/>
              <a:gd name="connsiteX1396" fmla="*/ 535301 w 2198808"/>
              <a:gd name="connsiteY1396" fmla="*/ 1440372 h 1624467"/>
              <a:gd name="connsiteX1397" fmla="*/ 545242 w 2198808"/>
              <a:gd name="connsiteY1397" fmla="*/ 1447917 h 1624467"/>
              <a:gd name="connsiteX1398" fmla="*/ 544767 w 2198808"/>
              <a:gd name="connsiteY1398" fmla="*/ 1449395 h 1624467"/>
              <a:gd name="connsiteX1399" fmla="*/ 563475 w 2198808"/>
              <a:gd name="connsiteY1399" fmla="*/ 1456243 h 1624467"/>
              <a:gd name="connsiteX1400" fmla="*/ 557698 w 2198808"/>
              <a:gd name="connsiteY1400" fmla="*/ 1457535 h 1624467"/>
              <a:gd name="connsiteX1401" fmla="*/ 505905 w 2198808"/>
              <a:gd name="connsiteY1401" fmla="*/ 1443057 h 1624467"/>
              <a:gd name="connsiteX1402" fmla="*/ 499431 w 2198808"/>
              <a:gd name="connsiteY1402" fmla="*/ 1441681 h 1624467"/>
              <a:gd name="connsiteX1403" fmla="*/ 481317 w 2198808"/>
              <a:gd name="connsiteY1403" fmla="*/ 1439081 h 1624467"/>
              <a:gd name="connsiteX1404" fmla="*/ 471411 w 2198808"/>
              <a:gd name="connsiteY1404" fmla="*/ 1437365 h 1624467"/>
              <a:gd name="connsiteX1405" fmla="*/ 464392 w 2198808"/>
              <a:gd name="connsiteY1405" fmla="*/ 1433745 h 1624467"/>
              <a:gd name="connsiteX1406" fmla="*/ 471445 w 2198808"/>
              <a:gd name="connsiteY1406" fmla="*/ 1437331 h 1624467"/>
              <a:gd name="connsiteX1407" fmla="*/ 491818 w 2198808"/>
              <a:gd name="connsiteY1407" fmla="*/ 1447526 h 1624467"/>
              <a:gd name="connsiteX1408" fmla="*/ 491920 w 2198808"/>
              <a:gd name="connsiteY1408" fmla="*/ 1447594 h 1624467"/>
              <a:gd name="connsiteX1409" fmla="*/ 491802 w 2198808"/>
              <a:gd name="connsiteY1409" fmla="*/ 1447560 h 1624467"/>
              <a:gd name="connsiteX1410" fmla="*/ 493670 w 2198808"/>
              <a:gd name="connsiteY1410" fmla="*/ 1444332 h 1624467"/>
              <a:gd name="connsiteX1411" fmla="*/ 501011 w 2198808"/>
              <a:gd name="connsiteY1411" fmla="*/ 1446863 h 1624467"/>
              <a:gd name="connsiteX1412" fmla="*/ 498649 w 2198808"/>
              <a:gd name="connsiteY1412" fmla="*/ 1450585 h 1624467"/>
              <a:gd name="connsiteX1413" fmla="*/ 527808 w 2198808"/>
              <a:gd name="connsiteY1413" fmla="*/ 1462581 h 1624467"/>
              <a:gd name="connsiteX1414" fmla="*/ 527349 w 2198808"/>
              <a:gd name="connsiteY1414" fmla="*/ 1464688 h 1624467"/>
              <a:gd name="connsiteX1415" fmla="*/ 498615 w 2198808"/>
              <a:gd name="connsiteY1415" fmla="*/ 1464501 h 1624467"/>
              <a:gd name="connsiteX1416" fmla="*/ 498649 w 2198808"/>
              <a:gd name="connsiteY1416" fmla="*/ 1464535 h 1624467"/>
              <a:gd name="connsiteX1417" fmla="*/ 504121 w 2198808"/>
              <a:gd name="connsiteY1417" fmla="*/ 1458078 h 1624467"/>
              <a:gd name="connsiteX1418" fmla="*/ 495744 w 2198808"/>
              <a:gd name="connsiteY1418" fmla="*/ 1455360 h 1624467"/>
              <a:gd name="connsiteX1419" fmla="*/ 431207 w 2198808"/>
              <a:gd name="connsiteY1419" fmla="*/ 1423499 h 1624467"/>
              <a:gd name="connsiteX1420" fmla="*/ 428573 w 2198808"/>
              <a:gd name="connsiteY1420" fmla="*/ 1421409 h 1624467"/>
              <a:gd name="connsiteX1421" fmla="*/ 420909 w 2198808"/>
              <a:gd name="connsiteY1421" fmla="*/ 1418571 h 1624467"/>
              <a:gd name="connsiteX1422" fmla="*/ 414996 w 2198808"/>
              <a:gd name="connsiteY1422" fmla="*/ 1411536 h 1624467"/>
              <a:gd name="connsiteX1423" fmla="*/ 408590 w 2198808"/>
              <a:gd name="connsiteY1423" fmla="*/ 1415258 h 1624467"/>
              <a:gd name="connsiteX1424" fmla="*/ 401691 w 2198808"/>
              <a:gd name="connsiteY1424" fmla="*/ 1408206 h 1624467"/>
              <a:gd name="connsiteX1425" fmla="*/ 402711 w 2198808"/>
              <a:gd name="connsiteY1425" fmla="*/ 1406677 h 1624467"/>
              <a:gd name="connsiteX1426" fmla="*/ 409457 w 2198808"/>
              <a:gd name="connsiteY1426" fmla="*/ 1407033 h 1624467"/>
              <a:gd name="connsiteX1427" fmla="*/ 393042 w 2198808"/>
              <a:gd name="connsiteY1427" fmla="*/ 1407135 h 1624467"/>
              <a:gd name="connsiteX1428" fmla="*/ 402915 w 2198808"/>
              <a:gd name="connsiteY1428" fmla="*/ 1418809 h 1624467"/>
              <a:gd name="connsiteX1429" fmla="*/ 408556 w 2198808"/>
              <a:gd name="connsiteY1429" fmla="*/ 1415207 h 1624467"/>
              <a:gd name="connsiteX1430" fmla="*/ 412583 w 2198808"/>
              <a:gd name="connsiteY1430" fmla="*/ 1426507 h 1624467"/>
              <a:gd name="connsiteX1431" fmla="*/ 420382 w 2198808"/>
              <a:gd name="connsiteY1431" fmla="*/ 1435529 h 1624467"/>
              <a:gd name="connsiteX1432" fmla="*/ 420535 w 2198808"/>
              <a:gd name="connsiteY1432" fmla="*/ 1435683 h 1624467"/>
              <a:gd name="connsiteX1433" fmla="*/ 422167 w 2198808"/>
              <a:gd name="connsiteY1433" fmla="*/ 1437314 h 1624467"/>
              <a:gd name="connsiteX1434" fmla="*/ 422133 w 2198808"/>
              <a:gd name="connsiteY1434" fmla="*/ 1437280 h 1624467"/>
              <a:gd name="connsiteX1435" fmla="*/ 424733 w 2198808"/>
              <a:gd name="connsiteY1435" fmla="*/ 1440423 h 1624467"/>
              <a:gd name="connsiteX1436" fmla="*/ 424138 w 2198808"/>
              <a:gd name="connsiteY1436" fmla="*/ 1441698 h 1624467"/>
              <a:gd name="connsiteX1437" fmla="*/ 415115 w 2198808"/>
              <a:gd name="connsiteY1437" fmla="*/ 1437654 h 1624467"/>
              <a:gd name="connsiteX1438" fmla="*/ 404971 w 2198808"/>
              <a:gd name="connsiteY1438" fmla="*/ 1431842 h 1624467"/>
              <a:gd name="connsiteX1439" fmla="*/ 381877 w 2198808"/>
              <a:gd name="connsiteY1439" fmla="*/ 1417925 h 1624467"/>
              <a:gd name="connsiteX1440" fmla="*/ 378972 w 2198808"/>
              <a:gd name="connsiteY1440" fmla="*/ 1416158 h 1624467"/>
              <a:gd name="connsiteX1441" fmla="*/ 362558 w 2198808"/>
              <a:gd name="connsiteY1441" fmla="*/ 1426252 h 1624467"/>
              <a:gd name="connsiteX1442" fmla="*/ 342337 w 2198808"/>
              <a:gd name="connsiteY1442" fmla="*/ 1442836 h 1624467"/>
              <a:gd name="connsiteX1443" fmla="*/ 339125 w 2198808"/>
              <a:gd name="connsiteY1443" fmla="*/ 1444009 h 1624467"/>
              <a:gd name="connsiteX1444" fmla="*/ 342286 w 2198808"/>
              <a:gd name="connsiteY1444" fmla="*/ 1430483 h 1624467"/>
              <a:gd name="connsiteX1445" fmla="*/ 343985 w 2198808"/>
              <a:gd name="connsiteY1445" fmla="*/ 1428784 h 1624467"/>
              <a:gd name="connsiteX1446" fmla="*/ 348199 w 2198808"/>
              <a:gd name="connsiteY1446" fmla="*/ 1424604 h 1624467"/>
              <a:gd name="connsiteX1447" fmla="*/ 344019 w 2198808"/>
              <a:gd name="connsiteY1447" fmla="*/ 1428801 h 1624467"/>
              <a:gd name="connsiteX1448" fmla="*/ 342320 w 2198808"/>
              <a:gd name="connsiteY1448" fmla="*/ 1430500 h 1624467"/>
              <a:gd name="connsiteX1449" fmla="*/ 337477 w 2198808"/>
              <a:gd name="connsiteY1449" fmla="*/ 1430976 h 1624467"/>
              <a:gd name="connsiteX1450" fmla="*/ 346211 w 2198808"/>
              <a:gd name="connsiteY1450" fmla="*/ 1418928 h 1624467"/>
              <a:gd name="connsiteX1451" fmla="*/ 354673 w 2198808"/>
              <a:gd name="connsiteY1451" fmla="*/ 1426591 h 1624467"/>
              <a:gd name="connsiteX1452" fmla="*/ 363254 w 2198808"/>
              <a:gd name="connsiteY1452" fmla="*/ 1417280 h 1624467"/>
              <a:gd name="connsiteX1453" fmla="*/ 368810 w 2198808"/>
              <a:gd name="connsiteY1453" fmla="*/ 1413660 h 1624467"/>
              <a:gd name="connsiteX1454" fmla="*/ 381028 w 2198808"/>
              <a:gd name="connsiteY1454" fmla="*/ 1398214 h 1624467"/>
              <a:gd name="connsiteX1455" fmla="*/ 389660 w 2198808"/>
              <a:gd name="connsiteY1455" fmla="*/ 1399829 h 1624467"/>
              <a:gd name="connsiteX1456" fmla="*/ 395607 w 2198808"/>
              <a:gd name="connsiteY1456" fmla="*/ 1397331 h 1624467"/>
              <a:gd name="connsiteX1457" fmla="*/ 392294 w 2198808"/>
              <a:gd name="connsiteY1457" fmla="*/ 1392318 h 1624467"/>
              <a:gd name="connsiteX1458" fmla="*/ 381911 w 2198808"/>
              <a:gd name="connsiteY1458" fmla="*/ 1388818 h 1624467"/>
              <a:gd name="connsiteX1459" fmla="*/ 376865 w 2198808"/>
              <a:gd name="connsiteY1459" fmla="*/ 1386456 h 1624467"/>
              <a:gd name="connsiteX1460" fmla="*/ 374792 w 2198808"/>
              <a:gd name="connsiteY1460" fmla="*/ 1391010 h 1624467"/>
              <a:gd name="connsiteX1461" fmla="*/ 370578 w 2198808"/>
              <a:gd name="connsiteY1461" fmla="*/ 1388903 h 1624467"/>
              <a:gd name="connsiteX1462" fmla="*/ 367197 w 2198808"/>
              <a:gd name="connsiteY1462" fmla="*/ 1380933 h 1624467"/>
              <a:gd name="connsiteX1463" fmla="*/ 375166 w 2198808"/>
              <a:gd name="connsiteY1463" fmla="*/ 1377671 h 1624467"/>
              <a:gd name="connsiteX1464" fmla="*/ 384801 w 2198808"/>
              <a:gd name="connsiteY1464" fmla="*/ 1378775 h 1624467"/>
              <a:gd name="connsiteX1465" fmla="*/ 357188 w 2198808"/>
              <a:gd name="connsiteY1465" fmla="*/ 1365368 h 1624467"/>
              <a:gd name="connsiteX1466" fmla="*/ 335743 w 2198808"/>
              <a:gd name="connsiteY1466" fmla="*/ 1346982 h 1624467"/>
              <a:gd name="connsiteX1467" fmla="*/ 341589 w 2198808"/>
              <a:gd name="connsiteY1467" fmla="*/ 1336702 h 1624467"/>
              <a:gd name="connsiteX1468" fmla="*/ 357120 w 2198808"/>
              <a:gd name="connsiteY1468" fmla="*/ 1330415 h 1624467"/>
              <a:gd name="connsiteX1469" fmla="*/ 350595 w 2198808"/>
              <a:gd name="connsiteY1469" fmla="*/ 1331061 h 1624467"/>
              <a:gd name="connsiteX1470" fmla="*/ 341198 w 2198808"/>
              <a:gd name="connsiteY1470" fmla="*/ 1318911 h 1624467"/>
              <a:gd name="connsiteX1471" fmla="*/ 338598 w 2198808"/>
              <a:gd name="connsiteY1471" fmla="*/ 1302904 h 1624467"/>
              <a:gd name="connsiteX1472" fmla="*/ 353433 w 2198808"/>
              <a:gd name="connsiteY1472" fmla="*/ 1302904 h 1624467"/>
              <a:gd name="connsiteX1473" fmla="*/ 336508 w 2198808"/>
              <a:gd name="connsiteY1473" fmla="*/ 1293253 h 1624467"/>
              <a:gd name="connsiteX1474" fmla="*/ 326466 w 2198808"/>
              <a:gd name="connsiteY1474" fmla="*/ 1285946 h 1624467"/>
              <a:gd name="connsiteX1475" fmla="*/ 336713 w 2198808"/>
              <a:gd name="connsiteY1475" fmla="*/ 1282480 h 1624467"/>
              <a:gd name="connsiteX1476" fmla="*/ 327792 w 2198808"/>
              <a:gd name="connsiteY1476" fmla="*/ 1270398 h 1624467"/>
              <a:gd name="connsiteX1477" fmla="*/ 321912 w 2198808"/>
              <a:gd name="connsiteY1477" fmla="*/ 1263941 h 1624467"/>
              <a:gd name="connsiteX1478" fmla="*/ 321878 w 2198808"/>
              <a:gd name="connsiteY1478" fmla="*/ 1263975 h 1624467"/>
              <a:gd name="connsiteX1479" fmla="*/ 334112 w 2198808"/>
              <a:gd name="connsiteY1479" fmla="*/ 1261868 h 1624467"/>
              <a:gd name="connsiteX1480" fmla="*/ 311445 w 2198808"/>
              <a:gd name="connsiteY1480" fmla="*/ 1245334 h 1624467"/>
              <a:gd name="connsiteX1481" fmla="*/ 329049 w 2198808"/>
              <a:gd name="connsiteY1481" fmla="*/ 1240661 h 1624467"/>
              <a:gd name="connsiteX1482" fmla="*/ 323356 w 2198808"/>
              <a:gd name="connsiteY1482" fmla="*/ 1233389 h 1624467"/>
              <a:gd name="connsiteX1483" fmla="*/ 329898 w 2198808"/>
              <a:gd name="connsiteY1483" fmla="*/ 1229514 h 1624467"/>
              <a:gd name="connsiteX1484" fmla="*/ 318480 w 2198808"/>
              <a:gd name="connsiteY1484" fmla="*/ 1226558 h 1624467"/>
              <a:gd name="connsiteX1485" fmla="*/ 318514 w 2198808"/>
              <a:gd name="connsiteY1485" fmla="*/ 1226592 h 1624467"/>
              <a:gd name="connsiteX1486" fmla="*/ 323187 w 2198808"/>
              <a:gd name="connsiteY1486" fmla="*/ 1222157 h 1624467"/>
              <a:gd name="connsiteX1487" fmla="*/ 317749 w 2198808"/>
              <a:gd name="connsiteY1487" fmla="*/ 1215802 h 1624467"/>
              <a:gd name="connsiteX1488" fmla="*/ 321793 w 2198808"/>
              <a:gd name="connsiteY1488" fmla="*/ 1213848 h 1624467"/>
              <a:gd name="connsiteX1489" fmla="*/ 316933 w 2198808"/>
              <a:gd name="connsiteY1489" fmla="*/ 1207832 h 1624467"/>
              <a:gd name="connsiteX1490" fmla="*/ 323221 w 2198808"/>
              <a:gd name="connsiteY1490" fmla="*/ 1204502 h 1624467"/>
              <a:gd name="connsiteX1491" fmla="*/ 320043 w 2198808"/>
              <a:gd name="connsiteY1491" fmla="*/ 1196583 h 1624467"/>
              <a:gd name="connsiteX1492" fmla="*/ 318360 w 2198808"/>
              <a:gd name="connsiteY1492" fmla="*/ 1196719 h 1624467"/>
              <a:gd name="connsiteX1493" fmla="*/ 317256 w 2198808"/>
              <a:gd name="connsiteY1493" fmla="*/ 1203346 h 1624467"/>
              <a:gd name="connsiteX1494" fmla="*/ 307485 w 2198808"/>
              <a:gd name="connsiteY1494" fmla="*/ 1200305 h 1624467"/>
              <a:gd name="connsiteX1495" fmla="*/ 292889 w 2198808"/>
              <a:gd name="connsiteY1495" fmla="*/ 1198809 h 1624467"/>
              <a:gd name="connsiteX1496" fmla="*/ 285565 w 2198808"/>
              <a:gd name="connsiteY1496" fmla="*/ 1206439 h 1624467"/>
              <a:gd name="connsiteX1497" fmla="*/ 292142 w 2198808"/>
              <a:gd name="connsiteY1497" fmla="*/ 1203057 h 1624467"/>
              <a:gd name="connsiteX1498" fmla="*/ 267910 w 2198808"/>
              <a:gd name="connsiteY1498" fmla="*/ 1224247 h 1624467"/>
              <a:gd name="connsiteX1499" fmla="*/ 271904 w 2198808"/>
              <a:gd name="connsiteY1499" fmla="*/ 1210109 h 1624467"/>
              <a:gd name="connsiteX1500" fmla="*/ 280213 w 2198808"/>
              <a:gd name="connsiteY1500" fmla="*/ 1202905 h 1624467"/>
              <a:gd name="connsiteX1501" fmla="*/ 284461 w 2198808"/>
              <a:gd name="connsiteY1501" fmla="*/ 1196023 h 1624467"/>
              <a:gd name="connsiteX1502" fmla="*/ 289507 w 2198808"/>
              <a:gd name="connsiteY1502" fmla="*/ 1192284 h 1624467"/>
              <a:gd name="connsiteX1503" fmla="*/ 298615 w 2198808"/>
              <a:gd name="connsiteY1503" fmla="*/ 1187883 h 1624467"/>
              <a:gd name="connsiteX1504" fmla="*/ 304937 w 2198808"/>
              <a:gd name="connsiteY1504" fmla="*/ 1179183 h 1624467"/>
              <a:gd name="connsiteX1505" fmla="*/ 309984 w 2198808"/>
              <a:gd name="connsiteY1505" fmla="*/ 1175003 h 1624467"/>
              <a:gd name="connsiteX1506" fmla="*/ 294198 w 2198808"/>
              <a:gd name="connsiteY1506" fmla="*/ 1155870 h 1624467"/>
              <a:gd name="connsiteX1507" fmla="*/ 299805 w 2198808"/>
              <a:gd name="connsiteY1507" fmla="*/ 1151333 h 1624467"/>
              <a:gd name="connsiteX1508" fmla="*/ 280247 w 2198808"/>
              <a:gd name="connsiteY1508" fmla="*/ 1142276 h 1624467"/>
              <a:gd name="connsiteX1509" fmla="*/ 281759 w 2198808"/>
              <a:gd name="connsiteY1509" fmla="*/ 1138911 h 1624467"/>
              <a:gd name="connsiteX1510" fmla="*/ 280213 w 2198808"/>
              <a:gd name="connsiteY1510" fmla="*/ 1134018 h 1624467"/>
              <a:gd name="connsiteX1511" fmla="*/ 275336 w 2198808"/>
              <a:gd name="connsiteY1511" fmla="*/ 1136345 h 1624467"/>
              <a:gd name="connsiteX1512" fmla="*/ 273687 w 2198808"/>
              <a:gd name="connsiteY1512" fmla="*/ 1143771 h 1624467"/>
              <a:gd name="connsiteX1513" fmla="*/ 262456 w 2198808"/>
              <a:gd name="connsiteY1513" fmla="*/ 1148444 h 1624467"/>
              <a:gd name="connsiteX1514" fmla="*/ 262490 w 2198808"/>
              <a:gd name="connsiteY1514" fmla="*/ 1148410 h 1624467"/>
              <a:gd name="connsiteX1515" fmla="*/ 256797 w 2198808"/>
              <a:gd name="connsiteY1515" fmla="*/ 1136804 h 1624467"/>
              <a:gd name="connsiteX1516" fmla="*/ 264274 w 2198808"/>
              <a:gd name="connsiteY1516" fmla="*/ 1124230 h 1624467"/>
              <a:gd name="connsiteX1517" fmla="*/ 270170 w 2198808"/>
              <a:gd name="connsiteY1517" fmla="*/ 1122956 h 1624467"/>
              <a:gd name="connsiteX1518" fmla="*/ 267146 w 2198808"/>
              <a:gd name="connsiteY1518" fmla="*/ 1117314 h 1624467"/>
              <a:gd name="connsiteX1519" fmla="*/ 283781 w 2198808"/>
              <a:gd name="connsiteY1519" fmla="*/ 1105300 h 1624467"/>
              <a:gd name="connsiteX1520" fmla="*/ 280943 w 2198808"/>
              <a:gd name="connsiteY1520" fmla="*/ 1101052 h 1624467"/>
              <a:gd name="connsiteX1521" fmla="*/ 272651 w 2198808"/>
              <a:gd name="connsiteY1521" fmla="*/ 1100831 h 1624467"/>
              <a:gd name="connsiteX1522" fmla="*/ 273144 w 2198808"/>
              <a:gd name="connsiteY1522" fmla="*/ 1100373 h 1624467"/>
              <a:gd name="connsiteX1523" fmla="*/ 272685 w 2198808"/>
              <a:gd name="connsiteY1523" fmla="*/ 1100865 h 1624467"/>
              <a:gd name="connsiteX1524" fmla="*/ 263271 w 2198808"/>
              <a:gd name="connsiteY1524" fmla="*/ 1109786 h 1624467"/>
              <a:gd name="connsiteX1525" fmla="*/ 254146 w 2198808"/>
              <a:gd name="connsiteY1525" fmla="*/ 1121154 h 1624467"/>
              <a:gd name="connsiteX1526" fmla="*/ 242660 w 2198808"/>
              <a:gd name="connsiteY1526" fmla="*/ 1117535 h 1624467"/>
              <a:gd name="connsiteX1527" fmla="*/ 242524 w 2198808"/>
              <a:gd name="connsiteY1527" fmla="*/ 1115751 h 1624467"/>
              <a:gd name="connsiteX1528" fmla="*/ 253552 w 2198808"/>
              <a:gd name="connsiteY1528" fmla="*/ 1106609 h 1624467"/>
              <a:gd name="connsiteX1529" fmla="*/ 264920 w 2198808"/>
              <a:gd name="connsiteY1529" fmla="*/ 1100152 h 1624467"/>
              <a:gd name="connsiteX1530" fmla="*/ 254368 w 2198808"/>
              <a:gd name="connsiteY1530" fmla="*/ 1095904 h 1624467"/>
              <a:gd name="connsiteX1531" fmla="*/ 257341 w 2198808"/>
              <a:gd name="connsiteY1531" fmla="*/ 1080424 h 1624467"/>
              <a:gd name="connsiteX1532" fmla="*/ 260774 w 2198808"/>
              <a:gd name="connsiteY1532" fmla="*/ 1080424 h 1624467"/>
              <a:gd name="connsiteX1533" fmla="*/ 260774 w 2198808"/>
              <a:gd name="connsiteY1533" fmla="*/ 1082140 h 1624467"/>
              <a:gd name="connsiteX1534" fmla="*/ 260468 w 2198808"/>
              <a:gd name="connsiteY1534" fmla="*/ 1082633 h 1624467"/>
              <a:gd name="connsiteX1535" fmla="*/ 260756 w 2198808"/>
              <a:gd name="connsiteY1535" fmla="*/ 1082123 h 1624467"/>
              <a:gd name="connsiteX1536" fmla="*/ 262456 w 2198808"/>
              <a:gd name="connsiteY1536" fmla="*/ 1080424 h 1624467"/>
              <a:gd name="connsiteX1537" fmla="*/ 264155 w 2198808"/>
              <a:gd name="connsiteY1537" fmla="*/ 1078724 h 1624467"/>
              <a:gd name="connsiteX1538" fmla="*/ 264648 w 2198808"/>
              <a:gd name="connsiteY1538" fmla="*/ 1078266 h 1624467"/>
              <a:gd name="connsiteX1539" fmla="*/ 264172 w 2198808"/>
              <a:gd name="connsiteY1539" fmla="*/ 1078758 h 1624467"/>
              <a:gd name="connsiteX1540" fmla="*/ 262473 w 2198808"/>
              <a:gd name="connsiteY1540" fmla="*/ 1080458 h 1624467"/>
              <a:gd name="connsiteX1541" fmla="*/ 260740 w 2198808"/>
              <a:gd name="connsiteY1541" fmla="*/ 1080458 h 1624467"/>
              <a:gd name="connsiteX1542" fmla="*/ 259075 w 2198808"/>
              <a:gd name="connsiteY1542" fmla="*/ 1078045 h 1624467"/>
              <a:gd name="connsiteX1543" fmla="*/ 257375 w 2198808"/>
              <a:gd name="connsiteY1543" fmla="*/ 1080458 h 1624467"/>
              <a:gd name="connsiteX1544" fmla="*/ 253943 w 2198808"/>
              <a:gd name="connsiteY1544" fmla="*/ 1078724 h 1624467"/>
              <a:gd name="connsiteX1545" fmla="*/ 254266 w 2198808"/>
              <a:gd name="connsiteY1545" fmla="*/ 1078249 h 1624467"/>
              <a:gd name="connsiteX1546" fmla="*/ 253977 w 2198808"/>
              <a:gd name="connsiteY1546" fmla="*/ 1078741 h 1624467"/>
              <a:gd name="connsiteX1547" fmla="*/ 241351 w 2198808"/>
              <a:gd name="connsiteY1547" fmla="*/ 1088869 h 1624467"/>
              <a:gd name="connsiteX1548" fmla="*/ 231547 w 2198808"/>
              <a:gd name="connsiteY1548" fmla="*/ 1101460 h 1624467"/>
              <a:gd name="connsiteX1549" fmla="*/ 229473 w 2198808"/>
              <a:gd name="connsiteY1549" fmla="*/ 1096804 h 1624467"/>
              <a:gd name="connsiteX1550" fmla="*/ 220025 w 2198808"/>
              <a:gd name="connsiteY1550" fmla="*/ 1104927 h 1624467"/>
              <a:gd name="connsiteX1551" fmla="*/ 218887 w 2198808"/>
              <a:gd name="connsiteY1551" fmla="*/ 1104519 h 1624467"/>
              <a:gd name="connsiteX1552" fmla="*/ 223391 w 2198808"/>
              <a:gd name="connsiteY1552" fmla="*/ 1090636 h 1624467"/>
              <a:gd name="connsiteX1553" fmla="*/ 225090 w 2198808"/>
              <a:gd name="connsiteY1553" fmla="*/ 1088920 h 1624467"/>
              <a:gd name="connsiteX1554" fmla="*/ 225565 w 2198808"/>
              <a:gd name="connsiteY1554" fmla="*/ 1088444 h 1624467"/>
              <a:gd name="connsiteX1555" fmla="*/ 225107 w 2198808"/>
              <a:gd name="connsiteY1555" fmla="*/ 1088954 h 1624467"/>
              <a:gd name="connsiteX1556" fmla="*/ 223391 w 2198808"/>
              <a:gd name="connsiteY1556" fmla="*/ 1090653 h 1624467"/>
              <a:gd name="connsiteX1557" fmla="*/ 212566 w 2198808"/>
              <a:gd name="connsiteY1557" fmla="*/ 1097144 h 1624467"/>
              <a:gd name="connsiteX1558" fmla="*/ 214622 w 2198808"/>
              <a:gd name="connsiteY1558" fmla="*/ 1092182 h 1624467"/>
              <a:gd name="connsiteX1559" fmla="*/ 221045 w 2198808"/>
              <a:gd name="connsiteY1559" fmla="*/ 1075156 h 1624467"/>
              <a:gd name="connsiteX1560" fmla="*/ 235336 w 2198808"/>
              <a:gd name="connsiteY1560" fmla="*/ 1059047 h 1624467"/>
              <a:gd name="connsiteX1561" fmla="*/ 231190 w 2198808"/>
              <a:gd name="connsiteY1561" fmla="*/ 1059132 h 1624467"/>
              <a:gd name="connsiteX1562" fmla="*/ 217307 w 2198808"/>
              <a:gd name="connsiteY1562" fmla="*/ 1076040 h 1624467"/>
              <a:gd name="connsiteX1563" fmla="*/ 209151 w 2198808"/>
              <a:gd name="connsiteY1563" fmla="*/ 1092454 h 1624467"/>
              <a:gd name="connsiteX1564" fmla="*/ 207673 w 2198808"/>
              <a:gd name="connsiteY1564" fmla="*/ 1098215 h 1624467"/>
              <a:gd name="connsiteX1565" fmla="*/ 205804 w 2198808"/>
              <a:gd name="connsiteY1565" fmla="*/ 1122429 h 1624467"/>
              <a:gd name="connsiteX1566" fmla="*/ 200434 w 2198808"/>
              <a:gd name="connsiteY1566" fmla="*/ 1123057 h 1624467"/>
              <a:gd name="connsiteX1567" fmla="*/ 197902 w 2198808"/>
              <a:gd name="connsiteY1567" fmla="*/ 1117892 h 1624467"/>
              <a:gd name="connsiteX1568" fmla="*/ 195268 w 2198808"/>
              <a:gd name="connsiteY1568" fmla="*/ 1121358 h 1624467"/>
              <a:gd name="connsiteX1569" fmla="*/ 185974 w 2198808"/>
              <a:gd name="connsiteY1569" fmla="*/ 1133916 h 1624467"/>
              <a:gd name="connsiteX1570" fmla="*/ 188879 w 2198808"/>
              <a:gd name="connsiteY1570" fmla="*/ 1136549 h 1624467"/>
              <a:gd name="connsiteX1571" fmla="*/ 178514 w 2198808"/>
              <a:gd name="connsiteY1571" fmla="*/ 1142310 h 1624467"/>
              <a:gd name="connsiteX1572" fmla="*/ 170697 w 2198808"/>
              <a:gd name="connsiteY1572" fmla="*/ 1146694 h 1624467"/>
              <a:gd name="connsiteX1573" fmla="*/ 170731 w 2198808"/>
              <a:gd name="connsiteY1573" fmla="*/ 1146728 h 1624467"/>
              <a:gd name="connsiteX1574" fmla="*/ 179720 w 2198808"/>
              <a:gd name="connsiteY1574" fmla="*/ 1129973 h 1624467"/>
              <a:gd name="connsiteX1575" fmla="*/ 170561 w 2198808"/>
              <a:gd name="connsiteY1575" fmla="*/ 1126779 h 1624467"/>
              <a:gd name="connsiteX1576" fmla="*/ 164886 w 2198808"/>
              <a:gd name="connsiteY1576" fmla="*/ 1126218 h 1624467"/>
              <a:gd name="connsiteX1577" fmla="*/ 168692 w 2198808"/>
              <a:gd name="connsiteY1577" fmla="*/ 1139659 h 1624467"/>
              <a:gd name="connsiteX1578" fmla="*/ 157409 w 2198808"/>
              <a:gd name="connsiteY1578" fmla="*/ 1132046 h 1624467"/>
              <a:gd name="connsiteX1579" fmla="*/ 167383 w 2198808"/>
              <a:gd name="connsiteY1579" fmla="*/ 1121800 h 1624467"/>
              <a:gd name="connsiteX1580" fmla="*/ 170357 w 2198808"/>
              <a:gd name="connsiteY1580" fmla="*/ 1120509 h 1624467"/>
              <a:gd name="connsiteX1581" fmla="*/ 176985 w 2198808"/>
              <a:gd name="connsiteY1581" fmla="*/ 1113270 h 1624467"/>
              <a:gd name="connsiteX1582" fmla="*/ 184614 w 2198808"/>
              <a:gd name="connsiteY1582" fmla="*/ 1106405 h 1624467"/>
              <a:gd name="connsiteX1583" fmla="*/ 189134 w 2198808"/>
              <a:gd name="connsiteY1583" fmla="*/ 1097875 h 1624467"/>
              <a:gd name="connsiteX1584" fmla="*/ 199295 w 2198808"/>
              <a:gd name="connsiteY1584" fmla="*/ 1088818 h 1624467"/>
              <a:gd name="connsiteX1585" fmla="*/ 212685 w 2198808"/>
              <a:gd name="connsiteY1585" fmla="*/ 1077722 h 1624467"/>
              <a:gd name="connsiteX1586" fmla="*/ 208980 w 2198808"/>
              <a:gd name="connsiteY1586" fmla="*/ 1067764 h 1624467"/>
              <a:gd name="connsiteX1587" fmla="*/ 216951 w 2198808"/>
              <a:gd name="connsiteY1587" fmla="*/ 1065929 h 1624467"/>
              <a:gd name="connsiteX1588" fmla="*/ 218785 w 2198808"/>
              <a:gd name="connsiteY1588" fmla="*/ 1056516 h 1624467"/>
              <a:gd name="connsiteX1589" fmla="*/ 227672 w 2198808"/>
              <a:gd name="connsiteY1589" fmla="*/ 1048886 h 1624467"/>
              <a:gd name="connsiteX1590" fmla="*/ 222592 w 2198808"/>
              <a:gd name="connsiteY1590" fmla="*/ 1051758 h 1624467"/>
              <a:gd name="connsiteX1591" fmla="*/ 221419 w 2198808"/>
              <a:gd name="connsiteY1591" fmla="*/ 1050891 h 1624467"/>
              <a:gd name="connsiteX1592" fmla="*/ 226381 w 2198808"/>
              <a:gd name="connsiteY1592" fmla="*/ 1042701 h 1624467"/>
              <a:gd name="connsiteX1593" fmla="*/ 223441 w 2198808"/>
              <a:gd name="connsiteY1593" fmla="*/ 1027815 h 1624467"/>
              <a:gd name="connsiteX1594" fmla="*/ 223339 w 2198808"/>
              <a:gd name="connsiteY1594" fmla="*/ 1027679 h 1624467"/>
              <a:gd name="connsiteX1595" fmla="*/ 229202 w 2198808"/>
              <a:gd name="connsiteY1595" fmla="*/ 1015105 h 1624467"/>
              <a:gd name="connsiteX1596" fmla="*/ 216644 w 2198808"/>
              <a:gd name="connsiteY1596" fmla="*/ 1025589 h 1624467"/>
              <a:gd name="connsiteX1597" fmla="*/ 213195 w 2198808"/>
              <a:gd name="connsiteY1597" fmla="*/ 1031129 h 1624467"/>
              <a:gd name="connsiteX1598" fmla="*/ 213195 w 2198808"/>
              <a:gd name="connsiteY1598" fmla="*/ 1031129 h 1624467"/>
              <a:gd name="connsiteX1599" fmla="*/ 206415 w 2198808"/>
              <a:gd name="connsiteY1599" fmla="*/ 1036227 h 1624467"/>
              <a:gd name="connsiteX1600" fmla="*/ 206398 w 2198808"/>
              <a:gd name="connsiteY1600" fmla="*/ 1036244 h 1624467"/>
              <a:gd name="connsiteX1601" fmla="*/ 201623 w 2198808"/>
              <a:gd name="connsiteY1601" fmla="*/ 1040916 h 1624467"/>
              <a:gd name="connsiteX1602" fmla="*/ 198055 w 2198808"/>
              <a:gd name="connsiteY1602" fmla="*/ 1044264 h 1624467"/>
              <a:gd name="connsiteX1603" fmla="*/ 175455 w 2198808"/>
              <a:gd name="connsiteY1603" fmla="*/ 1062701 h 1624467"/>
              <a:gd name="connsiteX1604" fmla="*/ 170222 w 2198808"/>
              <a:gd name="connsiteY1604" fmla="*/ 1075768 h 1624467"/>
              <a:gd name="connsiteX1605" fmla="*/ 158684 w 2198808"/>
              <a:gd name="connsiteY1605" fmla="*/ 1083686 h 1624467"/>
              <a:gd name="connsiteX1606" fmla="*/ 141844 w 2198808"/>
              <a:gd name="connsiteY1606" fmla="*/ 1097399 h 1624467"/>
              <a:gd name="connsiteX1607" fmla="*/ 141861 w 2198808"/>
              <a:gd name="connsiteY1607" fmla="*/ 1097416 h 1624467"/>
              <a:gd name="connsiteX1608" fmla="*/ 152040 w 2198808"/>
              <a:gd name="connsiteY1608" fmla="*/ 1080831 h 1624467"/>
              <a:gd name="connsiteX1609" fmla="*/ 153297 w 2198808"/>
              <a:gd name="connsiteY1609" fmla="*/ 1079897 h 1624467"/>
              <a:gd name="connsiteX1610" fmla="*/ 166806 w 2198808"/>
              <a:gd name="connsiteY1610" fmla="*/ 1061324 h 1624467"/>
              <a:gd name="connsiteX1611" fmla="*/ 167673 w 2198808"/>
              <a:gd name="connsiteY1611" fmla="*/ 1058962 h 1624467"/>
              <a:gd name="connsiteX1612" fmla="*/ 158208 w 2198808"/>
              <a:gd name="connsiteY1612" fmla="*/ 1065250 h 1624467"/>
              <a:gd name="connsiteX1613" fmla="*/ 132991 w 2198808"/>
              <a:gd name="connsiteY1613" fmla="*/ 1089956 h 1624467"/>
              <a:gd name="connsiteX1614" fmla="*/ 133331 w 2198808"/>
              <a:gd name="connsiteY1614" fmla="*/ 1092352 h 1624467"/>
              <a:gd name="connsiteX1615" fmla="*/ 133348 w 2198808"/>
              <a:gd name="connsiteY1615" fmla="*/ 1092318 h 1624467"/>
              <a:gd name="connsiteX1616" fmla="*/ 119193 w 2198808"/>
              <a:gd name="connsiteY1616" fmla="*/ 1105249 h 1624467"/>
              <a:gd name="connsiteX1617" fmla="*/ 109627 w 2198808"/>
              <a:gd name="connsiteY1617" fmla="*/ 1110245 h 1624467"/>
              <a:gd name="connsiteX1618" fmla="*/ 143441 w 2198808"/>
              <a:gd name="connsiteY1618" fmla="*/ 1070007 h 1624467"/>
              <a:gd name="connsiteX1619" fmla="*/ 136560 w 2198808"/>
              <a:gd name="connsiteY1619" fmla="*/ 1073576 h 1624467"/>
              <a:gd name="connsiteX1620" fmla="*/ 125277 w 2198808"/>
              <a:gd name="connsiteY1620" fmla="*/ 1078589 h 1624467"/>
              <a:gd name="connsiteX1621" fmla="*/ 121946 w 2198808"/>
              <a:gd name="connsiteY1621" fmla="*/ 1081885 h 1624467"/>
              <a:gd name="connsiteX1622" fmla="*/ 115608 w 2198808"/>
              <a:gd name="connsiteY1622" fmla="*/ 1086320 h 1624467"/>
              <a:gd name="connsiteX1623" fmla="*/ 120468 w 2198808"/>
              <a:gd name="connsiteY1623" fmla="*/ 1074425 h 1624467"/>
              <a:gd name="connsiteX1624" fmla="*/ 116356 w 2198808"/>
              <a:gd name="connsiteY1624" fmla="*/ 1073627 h 1624467"/>
              <a:gd name="connsiteX1625" fmla="*/ 116372 w 2198808"/>
              <a:gd name="connsiteY1625" fmla="*/ 1073644 h 1624467"/>
              <a:gd name="connsiteX1626" fmla="*/ 133297 w 2198808"/>
              <a:gd name="connsiteY1626" fmla="*/ 1050653 h 1624467"/>
              <a:gd name="connsiteX1627" fmla="*/ 137273 w 2198808"/>
              <a:gd name="connsiteY1627" fmla="*/ 1046269 h 1624467"/>
              <a:gd name="connsiteX1628" fmla="*/ 146857 w 2198808"/>
              <a:gd name="connsiteY1628" fmla="*/ 1035904 h 1624467"/>
              <a:gd name="connsiteX1629" fmla="*/ 152957 w 2198808"/>
              <a:gd name="connsiteY1629" fmla="*/ 1028988 h 1624467"/>
              <a:gd name="connsiteX1630" fmla="*/ 146347 w 2198808"/>
              <a:gd name="connsiteY1630" fmla="*/ 1026048 h 1624467"/>
              <a:gd name="connsiteX1631" fmla="*/ 145056 w 2198808"/>
              <a:gd name="connsiteY1631" fmla="*/ 1027492 h 1624467"/>
              <a:gd name="connsiteX1632" fmla="*/ 142082 w 2198808"/>
              <a:gd name="connsiteY1632" fmla="*/ 1034833 h 1624467"/>
              <a:gd name="connsiteX1633" fmla="*/ 141301 w 2198808"/>
              <a:gd name="connsiteY1633" fmla="*/ 1035156 h 1624467"/>
              <a:gd name="connsiteX1634" fmla="*/ 115404 w 2198808"/>
              <a:gd name="connsiteY1634" fmla="*/ 1059948 h 1624467"/>
              <a:gd name="connsiteX1635" fmla="*/ 103339 w 2198808"/>
              <a:gd name="connsiteY1635" fmla="*/ 1072301 h 1624467"/>
              <a:gd name="connsiteX1636" fmla="*/ 100536 w 2198808"/>
              <a:gd name="connsiteY1636" fmla="*/ 1071333 h 1624467"/>
              <a:gd name="connsiteX1637" fmla="*/ 96831 w 2198808"/>
              <a:gd name="connsiteY1637" fmla="*/ 1069837 h 1624467"/>
              <a:gd name="connsiteX1638" fmla="*/ 106024 w 2198808"/>
              <a:gd name="connsiteY1638" fmla="*/ 1060934 h 1624467"/>
              <a:gd name="connsiteX1639" fmla="*/ 111445 w 2198808"/>
              <a:gd name="connsiteY1639" fmla="*/ 1057212 h 1624467"/>
              <a:gd name="connsiteX1640" fmla="*/ 124478 w 2198808"/>
              <a:gd name="connsiteY1640" fmla="*/ 1044315 h 1624467"/>
              <a:gd name="connsiteX1641" fmla="*/ 126976 w 2198808"/>
              <a:gd name="connsiteY1641" fmla="*/ 1035139 h 1624467"/>
              <a:gd name="connsiteX1642" fmla="*/ 133603 w 2198808"/>
              <a:gd name="connsiteY1642" fmla="*/ 1034272 h 1624467"/>
              <a:gd name="connsiteX1643" fmla="*/ 140688 w 2198808"/>
              <a:gd name="connsiteY1643" fmla="*/ 1028886 h 1624467"/>
              <a:gd name="connsiteX1644" fmla="*/ 153943 w 2198808"/>
              <a:gd name="connsiteY1644" fmla="*/ 1016414 h 1624467"/>
              <a:gd name="connsiteX1645" fmla="*/ 155965 w 2198808"/>
              <a:gd name="connsiteY1645" fmla="*/ 1019710 h 1624467"/>
              <a:gd name="connsiteX1646" fmla="*/ 158225 w 2198808"/>
              <a:gd name="connsiteY1646" fmla="*/ 1022395 h 1624467"/>
              <a:gd name="connsiteX1647" fmla="*/ 158700 w 2198808"/>
              <a:gd name="connsiteY1647" fmla="*/ 1009719 h 1624467"/>
              <a:gd name="connsiteX1648" fmla="*/ 150731 w 2198808"/>
              <a:gd name="connsiteY1648" fmla="*/ 1011673 h 1624467"/>
              <a:gd name="connsiteX1649" fmla="*/ 137409 w 2198808"/>
              <a:gd name="connsiteY1649" fmla="*/ 1021800 h 1624467"/>
              <a:gd name="connsiteX1650" fmla="*/ 136322 w 2198808"/>
              <a:gd name="connsiteY1650" fmla="*/ 1021154 h 1624467"/>
              <a:gd name="connsiteX1651" fmla="*/ 138276 w 2198808"/>
              <a:gd name="connsiteY1651" fmla="*/ 1016091 h 1624467"/>
              <a:gd name="connsiteX1652" fmla="*/ 131581 w 2198808"/>
              <a:gd name="connsiteY1652" fmla="*/ 1012573 h 1624467"/>
              <a:gd name="connsiteX1653" fmla="*/ 118446 w 2198808"/>
              <a:gd name="connsiteY1653" fmla="*/ 1027153 h 1624467"/>
              <a:gd name="connsiteX1654" fmla="*/ 99601 w 2198808"/>
              <a:gd name="connsiteY1654" fmla="*/ 1042769 h 1624467"/>
              <a:gd name="connsiteX1655" fmla="*/ 96780 w 2198808"/>
              <a:gd name="connsiteY1655" fmla="*/ 1042140 h 1624467"/>
              <a:gd name="connsiteX1656" fmla="*/ 96780 w 2198808"/>
              <a:gd name="connsiteY1656" fmla="*/ 1035020 h 1624467"/>
              <a:gd name="connsiteX1657" fmla="*/ 85940 w 2198808"/>
              <a:gd name="connsiteY1657" fmla="*/ 1045131 h 1624467"/>
              <a:gd name="connsiteX1658" fmla="*/ 76848 w 2198808"/>
              <a:gd name="connsiteY1658" fmla="*/ 1040781 h 1624467"/>
              <a:gd name="connsiteX1659" fmla="*/ 91377 w 2198808"/>
              <a:gd name="connsiteY1659" fmla="*/ 1025522 h 1624467"/>
              <a:gd name="connsiteX1660" fmla="*/ 87435 w 2198808"/>
              <a:gd name="connsiteY1660" fmla="*/ 1024366 h 1624467"/>
              <a:gd name="connsiteX1661" fmla="*/ 87452 w 2198808"/>
              <a:gd name="connsiteY1661" fmla="*/ 1024383 h 1624467"/>
              <a:gd name="connsiteX1662" fmla="*/ 82388 w 2198808"/>
              <a:gd name="connsiteY1662" fmla="*/ 1020203 h 1624467"/>
              <a:gd name="connsiteX1663" fmla="*/ 75319 w 2198808"/>
              <a:gd name="connsiteY1663" fmla="*/ 1022667 h 1624467"/>
              <a:gd name="connsiteX1664" fmla="*/ 84699 w 2198808"/>
              <a:gd name="connsiteY1664" fmla="*/ 1008393 h 1624467"/>
              <a:gd name="connsiteX1665" fmla="*/ 86551 w 2198808"/>
              <a:gd name="connsiteY1665" fmla="*/ 1014137 h 1624467"/>
              <a:gd name="connsiteX1666" fmla="*/ 96967 w 2198808"/>
              <a:gd name="connsiteY1666" fmla="*/ 1009430 h 1624467"/>
              <a:gd name="connsiteX1667" fmla="*/ 95031 w 2198808"/>
              <a:gd name="connsiteY1667" fmla="*/ 1013729 h 1624467"/>
              <a:gd name="connsiteX1668" fmla="*/ 94622 w 2198808"/>
              <a:gd name="connsiteY1668" fmla="*/ 1020984 h 1624467"/>
              <a:gd name="connsiteX1669" fmla="*/ 101335 w 2198808"/>
              <a:gd name="connsiteY1669" fmla="*/ 1020390 h 1624467"/>
              <a:gd name="connsiteX1670" fmla="*/ 103662 w 2198808"/>
              <a:gd name="connsiteY1670" fmla="*/ 1016176 h 1624467"/>
              <a:gd name="connsiteX1671" fmla="*/ 106024 w 2198808"/>
              <a:gd name="connsiteY1671" fmla="*/ 1018181 h 1624467"/>
              <a:gd name="connsiteX1672" fmla="*/ 97987 w 2198808"/>
              <a:gd name="connsiteY1672" fmla="*/ 1030976 h 1624467"/>
              <a:gd name="connsiteX1673" fmla="*/ 98786 w 2198808"/>
              <a:gd name="connsiteY1673" fmla="*/ 1032029 h 1624467"/>
              <a:gd name="connsiteX1674" fmla="*/ 111564 w 2198808"/>
              <a:gd name="connsiteY1674" fmla="*/ 1026116 h 1624467"/>
              <a:gd name="connsiteX1675" fmla="*/ 110222 w 2198808"/>
              <a:gd name="connsiteY1675" fmla="*/ 1021902 h 1624467"/>
              <a:gd name="connsiteX1676" fmla="*/ 119007 w 2198808"/>
              <a:gd name="connsiteY1676" fmla="*/ 1017535 h 1624467"/>
              <a:gd name="connsiteX1677" fmla="*/ 131615 w 2198808"/>
              <a:gd name="connsiteY1677" fmla="*/ 1000611 h 1624467"/>
              <a:gd name="connsiteX1678" fmla="*/ 133297 w 2198808"/>
              <a:gd name="connsiteY1678" fmla="*/ 998894 h 1624467"/>
              <a:gd name="connsiteX1679" fmla="*/ 137069 w 2198808"/>
              <a:gd name="connsiteY1679" fmla="*/ 992318 h 1624467"/>
              <a:gd name="connsiteX1680" fmla="*/ 133314 w 2198808"/>
              <a:gd name="connsiteY1680" fmla="*/ 998911 h 1624467"/>
              <a:gd name="connsiteX1681" fmla="*/ 131598 w 2198808"/>
              <a:gd name="connsiteY1681" fmla="*/ 1000594 h 1624467"/>
              <a:gd name="connsiteX1682" fmla="*/ 122609 w 2198808"/>
              <a:gd name="connsiteY1682" fmla="*/ 999863 h 1624467"/>
              <a:gd name="connsiteX1683" fmla="*/ 105888 w 2198808"/>
              <a:gd name="connsiteY1683" fmla="*/ 1006184 h 1624467"/>
              <a:gd name="connsiteX1684" fmla="*/ 109150 w 2198808"/>
              <a:gd name="connsiteY1684" fmla="*/ 998538 h 1624467"/>
              <a:gd name="connsiteX1685" fmla="*/ 126415 w 2198808"/>
              <a:gd name="connsiteY1685" fmla="*/ 975751 h 1624467"/>
              <a:gd name="connsiteX1686" fmla="*/ 122201 w 2198808"/>
              <a:gd name="connsiteY1686" fmla="*/ 978759 h 1624467"/>
              <a:gd name="connsiteX1687" fmla="*/ 103934 w 2198808"/>
              <a:gd name="connsiteY1687" fmla="*/ 997552 h 1624467"/>
              <a:gd name="connsiteX1688" fmla="*/ 97528 w 2198808"/>
              <a:gd name="connsiteY1688" fmla="*/ 1002089 h 1624467"/>
              <a:gd name="connsiteX1689" fmla="*/ 96237 w 2198808"/>
              <a:gd name="connsiteY1689" fmla="*/ 1000849 h 1624467"/>
              <a:gd name="connsiteX1690" fmla="*/ 97749 w 2198808"/>
              <a:gd name="connsiteY1690" fmla="*/ 996719 h 1624467"/>
              <a:gd name="connsiteX1691" fmla="*/ 117121 w 2198808"/>
              <a:gd name="connsiteY1691" fmla="*/ 974612 h 1624467"/>
              <a:gd name="connsiteX1692" fmla="*/ 129066 w 2198808"/>
              <a:gd name="connsiteY1692" fmla="*/ 961851 h 1624467"/>
              <a:gd name="connsiteX1693" fmla="*/ 130170 w 2198808"/>
              <a:gd name="connsiteY1693" fmla="*/ 951265 h 1624467"/>
              <a:gd name="connsiteX1694" fmla="*/ 123679 w 2198808"/>
              <a:gd name="connsiteY1694" fmla="*/ 958996 h 1624467"/>
              <a:gd name="connsiteX1695" fmla="*/ 112142 w 2198808"/>
              <a:gd name="connsiteY1695" fmla="*/ 973423 h 1624467"/>
              <a:gd name="connsiteX1696" fmla="*/ 107503 w 2198808"/>
              <a:gd name="connsiteY1696" fmla="*/ 980322 h 1624467"/>
              <a:gd name="connsiteX1697" fmla="*/ 86568 w 2198808"/>
              <a:gd name="connsiteY1697" fmla="*/ 997654 h 1624467"/>
              <a:gd name="connsiteX1698" fmla="*/ 94164 w 2198808"/>
              <a:gd name="connsiteY1698" fmla="*/ 983601 h 1624467"/>
              <a:gd name="connsiteX1699" fmla="*/ 97817 w 2198808"/>
              <a:gd name="connsiteY1699" fmla="*/ 977331 h 1624467"/>
              <a:gd name="connsiteX1700" fmla="*/ 105735 w 2198808"/>
              <a:gd name="connsiteY1700" fmla="*/ 968546 h 1624467"/>
              <a:gd name="connsiteX1701" fmla="*/ 110749 w 2198808"/>
              <a:gd name="connsiteY1701" fmla="*/ 965538 h 1624467"/>
              <a:gd name="connsiteX1702" fmla="*/ 124580 w 2198808"/>
              <a:gd name="connsiteY1702" fmla="*/ 948665 h 1624467"/>
              <a:gd name="connsiteX1703" fmla="*/ 124835 w 2198808"/>
              <a:gd name="connsiteY1703" fmla="*/ 946779 h 1624467"/>
              <a:gd name="connsiteX1704" fmla="*/ 119686 w 2198808"/>
              <a:gd name="connsiteY1704" fmla="*/ 949073 h 1624467"/>
              <a:gd name="connsiteX1705" fmla="*/ 118021 w 2198808"/>
              <a:gd name="connsiteY1705" fmla="*/ 944264 h 1624467"/>
              <a:gd name="connsiteX1706" fmla="*/ 109729 w 2198808"/>
              <a:gd name="connsiteY1706" fmla="*/ 958979 h 1624467"/>
              <a:gd name="connsiteX1707" fmla="*/ 103952 w 2198808"/>
              <a:gd name="connsiteY1707" fmla="*/ 965318 h 1624467"/>
              <a:gd name="connsiteX1708" fmla="*/ 94198 w 2198808"/>
              <a:gd name="connsiteY1708" fmla="*/ 983635 h 1624467"/>
              <a:gd name="connsiteX1709" fmla="*/ 86008 w 2198808"/>
              <a:gd name="connsiteY1709" fmla="*/ 987238 h 1624467"/>
              <a:gd name="connsiteX1710" fmla="*/ 84716 w 2198808"/>
              <a:gd name="connsiteY1710" fmla="*/ 985912 h 1624467"/>
              <a:gd name="connsiteX1711" fmla="*/ 86908 w 2198808"/>
              <a:gd name="connsiteY1711" fmla="*/ 981647 h 1624467"/>
              <a:gd name="connsiteX1712" fmla="*/ 84461 w 2198808"/>
              <a:gd name="connsiteY1712" fmla="*/ 977994 h 1624467"/>
              <a:gd name="connsiteX1713" fmla="*/ 95489 w 2198808"/>
              <a:gd name="connsiteY1713" fmla="*/ 963754 h 1624467"/>
              <a:gd name="connsiteX1714" fmla="*/ 93042 w 2198808"/>
              <a:gd name="connsiteY1714" fmla="*/ 957960 h 1624467"/>
              <a:gd name="connsiteX1715" fmla="*/ 95778 w 2198808"/>
              <a:gd name="connsiteY1715" fmla="*/ 956142 h 1624467"/>
              <a:gd name="connsiteX1716" fmla="*/ 102524 w 2198808"/>
              <a:gd name="connsiteY1716" fmla="*/ 948750 h 1624467"/>
              <a:gd name="connsiteX1717" fmla="*/ 111683 w 2198808"/>
              <a:gd name="connsiteY1717" fmla="*/ 942378 h 1624467"/>
              <a:gd name="connsiteX1718" fmla="*/ 116848 w 2198808"/>
              <a:gd name="connsiteY1718" fmla="*/ 937042 h 1624467"/>
              <a:gd name="connsiteX1719" fmla="*/ 121351 w 2198808"/>
              <a:gd name="connsiteY1719" fmla="*/ 919064 h 1624467"/>
              <a:gd name="connsiteX1720" fmla="*/ 121335 w 2198808"/>
              <a:gd name="connsiteY1720" fmla="*/ 919081 h 1624467"/>
              <a:gd name="connsiteX1721" fmla="*/ 130595 w 2198808"/>
              <a:gd name="connsiteY1721" fmla="*/ 905623 h 1624467"/>
              <a:gd name="connsiteX1722" fmla="*/ 138989 w 2198808"/>
              <a:gd name="connsiteY1722" fmla="*/ 897943 h 1624467"/>
              <a:gd name="connsiteX1723" fmla="*/ 127214 w 2198808"/>
              <a:gd name="connsiteY1723" fmla="*/ 895020 h 1624467"/>
              <a:gd name="connsiteX1724" fmla="*/ 114045 w 2198808"/>
              <a:gd name="connsiteY1724" fmla="*/ 909549 h 1624467"/>
              <a:gd name="connsiteX1725" fmla="*/ 108098 w 2198808"/>
              <a:gd name="connsiteY1725" fmla="*/ 912879 h 1624467"/>
              <a:gd name="connsiteX1726" fmla="*/ 97953 w 2198808"/>
              <a:gd name="connsiteY1726" fmla="*/ 916940 h 1624467"/>
              <a:gd name="connsiteX1727" fmla="*/ 91513 w 2198808"/>
              <a:gd name="connsiteY1727" fmla="*/ 934493 h 1624467"/>
              <a:gd name="connsiteX1728" fmla="*/ 85735 w 2198808"/>
              <a:gd name="connsiteY1728" fmla="*/ 941681 h 1624467"/>
              <a:gd name="connsiteX1729" fmla="*/ 77834 w 2198808"/>
              <a:gd name="connsiteY1729" fmla="*/ 945997 h 1624467"/>
              <a:gd name="connsiteX1730" fmla="*/ 70086 w 2198808"/>
              <a:gd name="connsiteY1730" fmla="*/ 951367 h 1624467"/>
              <a:gd name="connsiteX1731" fmla="*/ 61896 w 2198808"/>
              <a:gd name="connsiteY1731" fmla="*/ 961018 h 1624467"/>
              <a:gd name="connsiteX1732" fmla="*/ 38191 w 2198808"/>
              <a:gd name="connsiteY1732" fmla="*/ 974816 h 1624467"/>
              <a:gd name="connsiteX1733" fmla="*/ 45226 w 2198808"/>
              <a:gd name="connsiteY1733" fmla="*/ 960747 h 1624467"/>
              <a:gd name="connsiteX1734" fmla="*/ 49847 w 2198808"/>
              <a:gd name="connsiteY1734" fmla="*/ 958962 h 1624467"/>
              <a:gd name="connsiteX1735" fmla="*/ 35201 w 2198808"/>
              <a:gd name="connsiteY1735" fmla="*/ 963245 h 1624467"/>
              <a:gd name="connsiteX1736" fmla="*/ 36933 w 2198808"/>
              <a:gd name="connsiteY1736" fmla="*/ 958232 h 1624467"/>
              <a:gd name="connsiteX1737" fmla="*/ 56899 w 2198808"/>
              <a:gd name="connsiteY1737" fmla="*/ 933236 h 1624467"/>
              <a:gd name="connsiteX1738" fmla="*/ 60179 w 2198808"/>
              <a:gd name="connsiteY1738" fmla="*/ 927476 h 1624467"/>
              <a:gd name="connsiteX1739" fmla="*/ 60145 w 2198808"/>
              <a:gd name="connsiteY1739" fmla="*/ 927527 h 1624467"/>
              <a:gd name="connsiteX1740" fmla="*/ 66602 w 2198808"/>
              <a:gd name="connsiteY1740" fmla="*/ 922174 h 1624467"/>
              <a:gd name="connsiteX1741" fmla="*/ 74232 w 2198808"/>
              <a:gd name="connsiteY1741" fmla="*/ 920730 h 1624467"/>
              <a:gd name="connsiteX1742" fmla="*/ 66653 w 2198808"/>
              <a:gd name="connsiteY1742" fmla="*/ 939302 h 1624467"/>
              <a:gd name="connsiteX1743" fmla="*/ 72516 w 2198808"/>
              <a:gd name="connsiteY1743" fmla="*/ 934630 h 1624467"/>
              <a:gd name="connsiteX1744" fmla="*/ 75761 w 2198808"/>
              <a:gd name="connsiteY1744" fmla="*/ 938436 h 1624467"/>
              <a:gd name="connsiteX1745" fmla="*/ 78870 w 2198808"/>
              <a:gd name="connsiteY1745" fmla="*/ 930908 h 1624467"/>
              <a:gd name="connsiteX1746" fmla="*/ 79329 w 2198808"/>
              <a:gd name="connsiteY1746" fmla="*/ 931384 h 1624467"/>
              <a:gd name="connsiteX1747" fmla="*/ 78854 w 2198808"/>
              <a:gd name="connsiteY1747" fmla="*/ 930925 h 1624467"/>
              <a:gd name="connsiteX1748" fmla="*/ 86194 w 2198808"/>
              <a:gd name="connsiteY1748" fmla="*/ 918368 h 1624467"/>
              <a:gd name="connsiteX1749" fmla="*/ 90034 w 2198808"/>
              <a:gd name="connsiteY1749" fmla="*/ 915462 h 1624467"/>
              <a:gd name="connsiteX1750" fmla="*/ 85192 w 2198808"/>
              <a:gd name="connsiteY1750" fmla="*/ 911299 h 1624467"/>
              <a:gd name="connsiteX1751" fmla="*/ 79720 w 2198808"/>
              <a:gd name="connsiteY1751" fmla="*/ 915394 h 1624467"/>
              <a:gd name="connsiteX1752" fmla="*/ 80876 w 2198808"/>
              <a:gd name="connsiteY1752" fmla="*/ 908376 h 1624467"/>
              <a:gd name="connsiteX1753" fmla="*/ 75591 w 2198808"/>
              <a:gd name="connsiteY1753" fmla="*/ 904213 h 1624467"/>
              <a:gd name="connsiteX1754" fmla="*/ 88913 w 2198808"/>
              <a:gd name="connsiteY1754" fmla="*/ 893763 h 1624467"/>
              <a:gd name="connsiteX1755" fmla="*/ 97919 w 2198808"/>
              <a:gd name="connsiteY1755" fmla="*/ 879234 h 1624467"/>
              <a:gd name="connsiteX1756" fmla="*/ 88335 w 2198808"/>
              <a:gd name="connsiteY1756" fmla="*/ 881698 h 1624467"/>
              <a:gd name="connsiteX1757" fmla="*/ 80247 w 2198808"/>
              <a:gd name="connsiteY1757" fmla="*/ 886864 h 1624467"/>
              <a:gd name="connsiteX1758" fmla="*/ 81165 w 2198808"/>
              <a:gd name="connsiteY1758" fmla="*/ 892437 h 1624467"/>
              <a:gd name="connsiteX1759" fmla="*/ 73484 w 2198808"/>
              <a:gd name="connsiteY1759" fmla="*/ 892437 h 1624467"/>
              <a:gd name="connsiteX1760" fmla="*/ 69745 w 2198808"/>
              <a:gd name="connsiteY1760" fmla="*/ 898946 h 1624467"/>
              <a:gd name="connsiteX1761" fmla="*/ 58259 w 2198808"/>
              <a:gd name="connsiteY1761" fmla="*/ 907527 h 1624467"/>
              <a:gd name="connsiteX1762" fmla="*/ 53858 w 2198808"/>
              <a:gd name="connsiteY1762" fmla="*/ 914035 h 1624467"/>
              <a:gd name="connsiteX1763" fmla="*/ 53993 w 2198808"/>
              <a:gd name="connsiteY1763" fmla="*/ 914850 h 1624467"/>
              <a:gd name="connsiteX1764" fmla="*/ 39363 w 2198808"/>
              <a:gd name="connsiteY1764" fmla="*/ 930857 h 1624467"/>
              <a:gd name="connsiteX1765" fmla="*/ 35574 w 2198808"/>
              <a:gd name="connsiteY1765" fmla="*/ 932234 h 1624467"/>
              <a:gd name="connsiteX1766" fmla="*/ 26840 w 2198808"/>
              <a:gd name="connsiteY1766" fmla="*/ 945895 h 1624467"/>
              <a:gd name="connsiteX1767" fmla="*/ 19177 w 2198808"/>
              <a:gd name="connsiteY1767" fmla="*/ 955020 h 1624467"/>
              <a:gd name="connsiteX1768" fmla="*/ 12516 w 2198808"/>
              <a:gd name="connsiteY1768" fmla="*/ 959353 h 1624467"/>
              <a:gd name="connsiteX1769" fmla="*/ 11173 w 2198808"/>
              <a:gd name="connsiteY1769" fmla="*/ 958011 h 1624467"/>
              <a:gd name="connsiteX1770" fmla="*/ 18361 w 2198808"/>
              <a:gd name="connsiteY1770" fmla="*/ 948614 h 1624467"/>
              <a:gd name="connsiteX1771" fmla="*/ 26993 w 2198808"/>
              <a:gd name="connsiteY1771" fmla="*/ 939234 h 1624467"/>
              <a:gd name="connsiteX1772" fmla="*/ 23102 w 2198808"/>
              <a:gd name="connsiteY1772" fmla="*/ 934952 h 1624467"/>
              <a:gd name="connsiteX1773" fmla="*/ 20960 w 2198808"/>
              <a:gd name="connsiteY1773" fmla="*/ 936770 h 1624467"/>
              <a:gd name="connsiteX1774" fmla="*/ 15982 w 2198808"/>
              <a:gd name="connsiteY1774" fmla="*/ 944621 h 1624467"/>
              <a:gd name="connsiteX1775" fmla="*/ 111 w 2198808"/>
              <a:gd name="connsiteY1775" fmla="*/ 948580 h 1624467"/>
              <a:gd name="connsiteX1776" fmla="*/ 4088 w 2198808"/>
              <a:gd name="connsiteY1776" fmla="*/ 944553 h 1624467"/>
              <a:gd name="connsiteX1777" fmla="*/ 4070 w 2198808"/>
              <a:gd name="connsiteY1777" fmla="*/ 944536 h 1624467"/>
              <a:gd name="connsiteX1778" fmla="*/ 9933 w 2198808"/>
              <a:gd name="connsiteY1778" fmla="*/ 945929 h 1624467"/>
              <a:gd name="connsiteX1779" fmla="*/ 8370 w 2198808"/>
              <a:gd name="connsiteY1779" fmla="*/ 939353 h 1624467"/>
              <a:gd name="connsiteX1780" fmla="*/ 21046 w 2198808"/>
              <a:gd name="connsiteY1780" fmla="*/ 919064 h 1624467"/>
              <a:gd name="connsiteX1781" fmla="*/ 21521 w 2198808"/>
              <a:gd name="connsiteY1781" fmla="*/ 918589 h 1624467"/>
              <a:gd name="connsiteX1782" fmla="*/ 21062 w 2198808"/>
              <a:gd name="connsiteY1782" fmla="*/ 919081 h 1624467"/>
              <a:gd name="connsiteX1783" fmla="*/ 18666 w 2198808"/>
              <a:gd name="connsiteY1783" fmla="*/ 919931 h 1624467"/>
              <a:gd name="connsiteX1784" fmla="*/ 15812 w 2198808"/>
              <a:gd name="connsiteY1784" fmla="*/ 919438 h 1624467"/>
              <a:gd name="connsiteX1785" fmla="*/ 20230 w 2198808"/>
              <a:gd name="connsiteY1785" fmla="*/ 911537 h 1624467"/>
              <a:gd name="connsiteX1786" fmla="*/ 30340 w 2198808"/>
              <a:gd name="connsiteY1786" fmla="*/ 893729 h 1624467"/>
              <a:gd name="connsiteX1787" fmla="*/ 39091 w 2198808"/>
              <a:gd name="connsiteY1787" fmla="*/ 885012 h 1624467"/>
              <a:gd name="connsiteX1788" fmla="*/ 45497 w 2198808"/>
              <a:gd name="connsiteY1788" fmla="*/ 876448 h 1624467"/>
              <a:gd name="connsiteX1789" fmla="*/ 51853 w 2198808"/>
              <a:gd name="connsiteY1789" fmla="*/ 874935 h 1624467"/>
              <a:gd name="connsiteX1790" fmla="*/ 51190 w 2198808"/>
              <a:gd name="connsiteY1790" fmla="*/ 880815 h 1624467"/>
              <a:gd name="connsiteX1791" fmla="*/ 36678 w 2198808"/>
              <a:gd name="connsiteY1791" fmla="*/ 896091 h 1624467"/>
              <a:gd name="connsiteX1792" fmla="*/ 23289 w 2198808"/>
              <a:gd name="connsiteY1792" fmla="*/ 913168 h 1624467"/>
              <a:gd name="connsiteX1793" fmla="*/ 30748 w 2198808"/>
              <a:gd name="connsiteY1793" fmla="*/ 907968 h 1624467"/>
              <a:gd name="connsiteX1794" fmla="*/ 45515 w 2198808"/>
              <a:gd name="connsiteY1794" fmla="*/ 890602 h 1624467"/>
              <a:gd name="connsiteX1795" fmla="*/ 58684 w 2198808"/>
              <a:gd name="connsiteY1795" fmla="*/ 880373 h 1624467"/>
              <a:gd name="connsiteX1796" fmla="*/ 67843 w 2198808"/>
              <a:gd name="connsiteY1796" fmla="*/ 868546 h 1624467"/>
              <a:gd name="connsiteX1797" fmla="*/ 78854 w 2198808"/>
              <a:gd name="connsiteY1797" fmla="*/ 853780 h 1624467"/>
              <a:gd name="connsiteX1798" fmla="*/ 92278 w 2198808"/>
              <a:gd name="connsiteY1798" fmla="*/ 838283 h 1624467"/>
              <a:gd name="connsiteX1799" fmla="*/ 86891 w 2198808"/>
              <a:gd name="connsiteY1799" fmla="*/ 827799 h 1624467"/>
              <a:gd name="connsiteX1800" fmla="*/ 74826 w 2198808"/>
              <a:gd name="connsiteY1800" fmla="*/ 837875 h 1624467"/>
              <a:gd name="connsiteX1801" fmla="*/ 66245 w 2198808"/>
              <a:gd name="connsiteY1801" fmla="*/ 844162 h 1624467"/>
              <a:gd name="connsiteX1802" fmla="*/ 59601 w 2198808"/>
              <a:gd name="connsiteY1802" fmla="*/ 849702 h 1624467"/>
              <a:gd name="connsiteX1803" fmla="*/ 51139 w 2198808"/>
              <a:gd name="connsiteY1803" fmla="*/ 865097 h 1624467"/>
              <a:gd name="connsiteX1804" fmla="*/ 44070 w 2198808"/>
              <a:gd name="connsiteY1804" fmla="*/ 868767 h 1624467"/>
              <a:gd name="connsiteX1805" fmla="*/ 32736 w 2198808"/>
              <a:gd name="connsiteY1805" fmla="*/ 879863 h 1624467"/>
              <a:gd name="connsiteX1806" fmla="*/ 29474 w 2198808"/>
              <a:gd name="connsiteY1806" fmla="*/ 883669 h 1624467"/>
              <a:gd name="connsiteX1807" fmla="*/ 11122 w 2198808"/>
              <a:gd name="connsiteY1807" fmla="*/ 906388 h 1624467"/>
              <a:gd name="connsiteX1808" fmla="*/ 5787 w 2198808"/>
              <a:gd name="connsiteY1808" fmla="*/ 913270 h 1624467"/>
              <a:gd name="connsiteX1809" fmla="*/ 13280 w 2198808"/>
              <a:gd name="connsiteY1809" fmla="*/ 897195 h 1624467"/>
              <a:gd name="connsiteX1810" fmla="*/ 29576 w 2198808"/>
              <a:gd name="connsiteY1810" fmla="*/ 874935 h 1624467"/>
              <a:gd name="connsiteX1811" fmla="*/ 29474 w 2198808"/>
              <a:gd name="connsiteY1811" fmla="*/ 874952 h 1624467"/>
              <a:gd name="connsiteX1812" fmla="*/ 700603 w 2198808"/>
              <a:gd name="connsiteY1812" fmla="*/ 236091 h 1624467"/>
              <a:gd name="connsiteX1813" fmla="*/ 701079 w 2198808"/>
              <a:gd name="connsiteY1813" fmla="*/ 236397 h 1624467"/>
              <a:gd name="connsiteX1814" fmla="*/ 700569 w 2198808"/>
              <a:gd name="connsiteY1814" fmla="*/ 236108 h 1624467"/>
              <a:gd name="connsiteX1815" fmla="*/ 700110 w 2198808"/>
              <a:gd name="connsiteY1815" fmla="*/ 235803 h 1624467"/>
              <a:gd name="connsiteX1816" fmla="*/ 700603 w 2198808"/>
              <a:gd name="connsiteY1816" fmla="*/ 236091 h 1624467"/>
              <a:gd name="connsiteX1817" fmla="*/ 1402301 w 2198808"/>
              <a:gd name="connsiteY1817" fmla="*/ 1523958 h 1624467"/>
              <a:gd name="connsiteX1818" fmla="*/ 1404018 w 2198808"/>
              <a:gd name="connsiteY1818" fmla="*/ 1525657 h 1624467"/>
              <a:gd name="connsiteX1819" fmla="*/ 1411426 w 2198808"/>
              <a:gd name="connsiteY1819" fmla="*/ 1525691 h 1624467"/>
              <a:gd name="connsiteX1820" fmla="*/ 1403984 w 2198808"/>
              <a:gd name="connsiteY1820" fmla="*/ 1525691 h 1624467"/>
              <a:gd name="connsiteX1821" fmla="*/ 1402285 w 2198808"/>
              <a:gd name="connsiteY1821" fmla="*/ 1523975 h 1624467"/>
              <a:gd name="connsiteX1822" fmla="*/ 1401826 w 2198808"/>
              <a:gd name="connsiteY1822" fmla="*/ 1523499 h 1624467"/>
              <a:gd name="connsiteX1823" fmla="*/ 1402301 w 2198808"/>
              <a:gd name="connsiteY1823" fmla="*/ 1523958 h 1624467"/>
              <a:gd name="connsiteX1824" fmla="*/ 32873 w 2198808"/>
              <a:gd name="connsiteY1824" fmla="*/ 924196 h 1624467"/>
              <a:gd name="connsiteX1825" fmla="*/ 34572 w 2198808"/>
              <a:gd name="connsiteY1825" fmla="*/ 922497 h 1624467"/>
              <a:gd name="connsiteX1826" fmla="*/ 36271 w 2198808"/>
              <a:gd name="connsiteY1826" fmla="*/ 920798 h 1624467"/>
              <a:gd name="connsiteX1827" fmla="*/ 36576 w 2198808"/>
              <a:gd name="connsiteY1827" fmla="*/ 920339 h 1624467"/>
              <a:gd name="connsiteX1828" fmla="*/ 36305 w 2198808"/>
              <a:gd name="connsiteY1828" fmla="*/ 920832 h 1624467"/>
              <a:gd name="connsiteX1829" fmla="*/ 34606 w 2198808"/>
              <a:gd name="connsiteY1829" fmla="*/ 922531 h 1624467"/>
              <a:gd name="connsiteX1830" fmla="*/ 32907 w 2198808"/>
              <a:gd name="connsiteY1830" fmla="*/ 924230 h 1624467"/>
              <a:gd name="connsiteX1831" fmla="*/ 32414 w 2198808"/>
              <a:gd name="connsiteY1831" fmla="*/ 924689 h 1624467"/>
              <a:gd name="connsiteX1832" fmla="*/ 32873 w 2198808"/>
              <a:gd name="connsiteY1832" fmla="*/ 924196 h 1624467"/>
              <a:gd name="connsiteX1833" fmla="*/ 802540 w 2198808"/>
              <a:gd name="connsiteY1833" fmla="*/ 183432 h 1624467"/>
              <a:gd name="connsiteX1834" fmla="*/ 802999 w 2198808"/>
              <a:gd name="connsiteY1834" fmla="*/ 183908 h 1624467"/>
              <a:gd name="connsiteX1835" fmla="*/ 802523 w 2198808"/>
              <a:gd name="connsiteY1835" fmla="*/ 183449 h 1624467"/>
              <a:gd name="connsiteX1836" fmla="*/ 802064 w 2198808"/>
              <a:gd name="connsiteY1836" fmla="*/ 182973 h 1624467"/>
              <a:gd name="connsiteX1837" fmla="*/ 802540 w 2198808"/>
              <a:gd name="connsiteY1837" fmla="*/ 183432 h 1624467"/>
              <a:gd name="connsiteX1838" fmla="*/ 1490627 w 2198808"/>
              <a:gd name="connsiteY1838" fmla="*/ 1476379 h 1624467"/>
              <a:gd name="connsiteX1839" fmla="*/ 1491120 w 2198808"/>
              <a:gd name="connsiteY1839" fmla="*/ 1475920 h 1624467"/>
              <a:gd name="connsiteX1840" fmla="*/ 1490661 w 2198808"/>
              <a:gd name="connsiteY1840" fmla="*/ 1476413 h 1624467"/>
              <a:gd name="connsiteX1841" fmla="*/ 1490186 w 2198808"/>
              <a:gd name="connsiteY1841" fmla="*/ 1476872 h 1624467"/>
              <a:gd name="connsiteX1842" fmla="*/ 1490627 w 2198808"/>
              <a:gd name="connsiteY1842" fmla="*/ 1476379 h 1624467"/>
              <a:gd name="connsiteX1843" fmla="*/ 884103 w 2198808"/>
              <a:gd name="connsiteY1843" fmla="*/ 157961 h 1624467"/>
              <a:gd name="connsiteX1844" fmla="*/ 884613 w 2198808"/>
              <a:gd name="connsiteY1844" fmla="*/ 158267 h 1624467"/>
              <a:gd name="connsiteX1845" fmla="*/ 884103 w 2198808"/>
              <a:gd name="connsiteY1845" fmla="*/ 157961 h 1624467"/>
              <a:gd name="connsiteX1846" fmla="*/ 882387 w 2198808"/>
              <a:gd name="connsiteY1846" fmla="*/ 156278 h 1624467"/>
              <a:gd name="connsiteX1847" fmla="*/ 876949 w 2198808"/>
              <a:gd name="connsiteY1847" fmla="*/ 152982 h 1624467"/>
              <a:gd name="connsiteX1848" fmla="*/ 873449 w 2198808"/>
              <a:gd name="connsiteY1848" fmla="*/ 150382 h 1624467"/>
              <a:gd name="connsiteX1849" fmla="*/ 863696 w 2198808"/>
              <a:gd name="connsiteY1849" fmla="*/ 147765 h 1624467"/>
              <a:gd name="connsiteX1850" fmla="*/ 866397 w 2198808"/>
              <a:gd name="connsiteY1850" fmla="*/ 157587 h 1624467"/>
              <a:gd name="connsiteX1851" fmla="*/ 845463 w 2198808"/>
              <a:gd name="connsiteY1851" fmla="*/ 154596 h 1624467"/>
              <a:gd name="connsiteX1852" fmla="*/ 856915 w 2198808"/>
              <a:gd name="connsiteY1852" fmla="*/ 168190 h 1624467"/>
              <a:gd name="connsiteX1853" fmla="*/ 835607 w 2198808"/>
              <a:gd name="connsiteY1853" fmla="*/ 161716 h 1624467"/>
              <a:gd name="connsiteX1854" fmla="*/ 838734 w 2198808"/>
              <a:gd name="connsiteY1854" fmla="*/ 157723 h 1624467"/>
              <a:gd name="connsiteX1855" fmla="*/ 832022 w 2198808"/>
              <a:gd name="connsiteY1855" fmla="*/ 163398 h 1624467"/>
              <a:gd name="connsiteX1856" fmla="*/ 837069 w 2198808"/>
              <a:gd name="connsiteY1856" fmla="*/ 171979 h 1624467"/>
              <a:gd name="connsiteX1857" fmla="*/ 846856 w 2198808"/>
              <a:gd name="connsiteY1857" fmla="*/ 171198 h 1624467"/>
              <a:gd name="connsiteX1858" fmla="*/ 847094 w 2198808"/>
              <a:gd name="connsiteY1858" fmla="*/ 172268 h 1624467"/>
              <a:gd name="connsiteX1859" fmla="*/ 839193 w 2198808"/>
              <a:gd name="connsiteY1859" fmla="*/ 176244 h 1624467"/>
              <a:gd name="connsiteX1860" fmla="*/ 856881 w 2198808"/>
              <a:gd name="connsiteY1860" fmla="*/ 168173 h 1624467"/>
              <a:gd name="connsiteX1861" fmla="*/ 864987 w 2198808"/>
              <a:gd name="connsiteY1861" fmla="*/ 166559 h 1624467"/>
              <a:gd name="connsiteX1862" fmla="*/ 872022 w 2198808"/>
              <a:gd name="connsiteY1862" fmla="*/ 162515 h 1624467"/>
              <a:gd name="connsiteX1863" fmla="*/ 880145 w 2198808"/>
              <a:gd name="connsiteY1863" fmla="*/ 161240 h 1624467"/>
              <a:gd name="connsiteX1864" fmla="*/ 873177 w 2198808"/>
              <a:gd name="connsiteY1864" fmla="*/ 158165 h 1624467"/>
              <a:gd name="connsiteX1865" fmla="*/ 873517 w 2198808"/>
              <a:gd name="connsiteY1865" fmla="*/ 156278 h 1624467"/>
              <a:gd name="connsiteX1866" fmla="*/ 882387 w 2198808"/>
              <a:gd name="connsiteY1866" fmla="*/ 156278 h 1624467"/>
              <a:gd name="connsiteX1867" fmla="*/ 884103 w 2198808"/>
              <a:gd name="connsiteY1867" fmla="*/ 157961 h 1624467"/>
              <a:gd name="connsiteX1868" fmla="*/ 1320755 w 2198808"/>
              <a:gd name="connsiteY1868" fmla="*/ 1442411 h 1624467"/>
              <a:gd name="connsiteX1869" fmla="*/ 1321214 w 2198808"/>
              <a:gd name="connsiteY1869" fmla="*/ 1442717 h 1624467"/>
              <a:gd name="connsiteX1870" fmla="*/ 1320721 w 2198808"/>
              <a:gd name="connsiteY1870" fmla="*/ 1442428 h 1624467"/>
              <a:gd name="connsiteX1871" fmla="*/ 1320263 w 2198808"/>
              <a:gd name="connsiteY1871" fmla="*/ 1441953 h 1624467"/>
              <a:gd name="connsiteX1872" fmla="*/ 1320755 w 2198808"/>
              <a:gd name="connsiteY1872" fmla="*/ 1442411 h 1624467"/>
              <a:gd name="connsiteX1873" fmla="*/ 792362 w 2198808"/>
              <a:gd name="connsiteY1873" fmla="*/ 156244 h 1624467"/>
              <a:gd name="connsiteX1874" fmla="*/ 792837 w 2198808"/>
              <a:gd name="connsiteY1874" fmla="*/ 156703 h 1624467"/>
              <a:gd name="connsiteX1875" fmla="*/ 792344 w 2198808"/>
              <a:gd name="connsiteY1875" fmla="*/ 156261 h 1624467"/>
              <a:gd name="connsiteX1876" fmla="*/ 791903 w 2198808"/>
              <a:gd name="connsiteY1876" fmla="*/ 155786 h 1624467"/>
              <a:gd name="connsiteX1877" fmla="*/ 792362 w 2198808"/>
              <a:gd name="connsiteY1877" fmla="*/ 156244 h 1624467"/>
              <a:gd name="connsiteX1878" fmla="*/ 1003033 w 2198808"/>
              <a:gd name="connsiteY1878" fmla="*/ 151147 h 1624467"/>
              <a:gd name="connsiteX1879" fmla="*/ 1003492 w 2198808"/>
              <a:gd name="connsiteY1879" fmla="*/ 151623 h 1624467"/>
              <a:gd name="connsiteX1880" fmla="*/ 1002999 w 2198808"/>
              <a:gd name="connsiteY1880" fmla="*/ 151181 h 1624467"/>
              <a:gd name="connsiteX1881" fmla="*/ 1002523 w 2198808"/>
              <a:gd name="connsiteY1881" fmla="*/ 150858 h 1624467"/>
              <a:gd name="connsiteX1882" fmla="*/ 1003033 w 2198808"/>
              <a:gd name="connsiteY1882" fmla="*/ 151147 h 1624467"/>
              <a:gd name="connsiteX1883" fmla="*/ 1172922 w 2198808"/>
              <a:gd name="connsiteY1883" fmla="*/ 1145063 h 1624467"/>
              <a:gd name="connsiteX1884" fmla="*/ 1173415 w 2198808"/>
              <a:gd name="connsiteY1884" fmla="*/ 1144604 h 1624467"/>
              <a:gd name="connsiteX1885" fmla="*/ 1172956 w 2198808"/>
              <a:gd name="connsiteY1885" fmla="*/ 1145080 h 1624467"/>
              <a:gd name="connsiteX1886" fmla="*/ 1172480 w 2198808"/>
              <a:gd name="connsiteY1886" fmla="*/ 1145555 h 1624467"/>
              <a:gd name="connsiteX1887" fmla="*/ 1172922 w 2198808"/>
              <a:gd name="connsiteY1887" fmla="*/ 1145063 h 1624467"/>
              <a:gd name="connsiteX1888" fmla="*/ 720977 w 2198808"/>
              <a:gd name="connsiteY1888" fmla="*/ 101903 h 1624467"/>
              <a:gd name="connsiteX1889" fmla="*/ 719261 w 2198808"/>
              <a:gd name="connsiteY1889" fmla="*/ 100204 h 1624467"/>
              <a:gd name="connsiteX1890" fmla="*/ 711886 w 2198808"/>
              <a:gd name="connsiteY1890" fmla="*/ 100170 h 1624467"/>
              <a:gd name="connsiteX1891" fmla="*/ 719277 w 2198808"/>
              <a:gd name="connsiteY1891" fmla="*/ 100170 h 1624467"/>
              <a:gd name="connsiteX1892" fmla="*/ 720977 w 2198808"/>
              <a:gd name="connsiteY1892" fmla="*/ 101903 h 1624467"/>
              <a:gd name="connsiteX1893" fmla="*/ 292821 w 2198808"/>
              <a:gd name="connsiteY1893" fmla="*/ 842650 h 1624467"/>
              <a:gd name="connsiteX1894" fmla="*/ 293314 w 2198808"/>
              <a:gd name="connsiteY1894" fmla="*/ 842208 h 1624467"/>
              <a:gd name="connsiteX1895" fmla="*/ 292855 w 2198808"/>
              <a:gd name="connsiteY1895" fmla="*/ 842684 h 1624467"/>
              <a:gd name="connsiteX1896" fmla="*/ 292379 w 2198808"/>
              <a:gd name="connsiteY1896" fmla="*/ 843126 h 1624467"/>
              <a:gd name="connsiteX1897" fmla="*/ 292821 w 2198808"/>
              <a:gd name="connsiteY1897" fmla="*/ 842650 h 1624467"/>
              <a:gd name="connsiteX1898" fmla="*/ 116118 w 2198808"/>
              <a:gd name="connsiteY1898" fmla="*/ 827357 h 1624467"/>
              <a:gd name="connsiteX1899" fmla="*/ 117817 w 2198808"/>
              <a:gd name="connsiteY1899" fmla="*/ 825658 h 1624467"/>
              <a:gd name="connsiteX1900" fmla="*/ 119516 w 2198808"/>
              <a:gd name="connsiteY1900" fmla="*/ 823958 h 1624467"/>
              <a:gd name="connsiteX1901" fmla="*/ 119839 w 2198808"/>
              <a:gd name="connsiteY1901" fmla="*/ 823483 h 1624467"/>
              <a:gd name="connsiteX1902" fmla="*/ 119550 w 2198808"/>
              <a:gd name="connsiteY1902" fmla="*/ 823975 h 1624467"/>
              <a:gd name="connsiteX1903" fmla="*/ 117851 w 2198808"/>
              <a:gd name="connsiteY1903" fmla="*/ 825675 h 1624467"/>
              <a:gd name="connsiteX1904" fmla="*/ 116152 w 2198808"/>
              <a:gd name="connsiteY1904" fmla="*/ 827374 h 1624467"/>
              <a:gd name="connsiteX1905" fmla="*/ 114436 w 2198808"/>
              <a:gd name="connsiteY1905" fmla="*/ 829073 h 1624467"/>
              <a:gd name="connsiteX1906" fmla="*/ 102252 w 2198808"/>
              <a:gd name="connsiteY1906" fmla="*/ 841647 h 1624467"/>
              <a:gd name="connsiteX1907" fmla="*/ 114402 w 2198808"/>
              <a:gd name="connsiteY1907" fmla="*/ 829056 h 1624467"/>
              <a:gd name="connsiteX1908" fmla="*/ 116118 w 2198808"/>
              <a:gd name="connsiteY1908" fmla="*/ 827357 h 1624467"/>
              <a:gd name="connsiteX1909" fmla="*/ 1346227 w 2198808"/>
              <a:gd name="connsiteY1909" fmla="*/ 1388036 h 1624467"/>
              <a:gd name="connsiteX1910" fmla="*/ 1346719 w 2198808"/>
              <a:gd name="connsiteY1910" fmla="*/ 1388342 h 1624467"/>
              <a:gd name="connsiteX1911" fmla="*/ 1346227 w 2198808"/>
              <a:gd name="connsiteY1911" fmla="*/ 1388036 h 1624467"/>
              <a:gd name="connsiteX1912" fmla="*/ 1345717 w 2198808"/>
              <a:gd name="connsiteY1912" fmla="*/ 1387747 h 1624467"/>
              <a:gd name="connsiteX1913" fmla="*/ 1346227 w 2198808"/>
              <a:gd name="connsiteY1913" fmla="*/ 1388036 h 1624467"/>
              <a:gd name="connsiteX1914" fmla="*/ 262235 w 2198808"/>
              <a:gd name="connsiteY1914" fmla="*/ 788275 h 1624467"/>
              <a:gd name="connsiteX1915" fmla="*/ 263934 w 2198808"/>
              <a:gd name="connsiteY1915" fmla="*/ 786575 h 1624467"/>
              <a:gd name="connsiteX1916" fmla="*/ 264410 w 2198808"/>
              <a:gd name="connsiteY1916" fmla="*/ 786116 h 1624467"/>
              <a:gd name="connsiteX1917" fmla="*/ 263968 w 2198808"/>
              <a:gd name="connsiteY1917" fmla="*/ 786609 h 1624467"/>
              <a:gd name="connsiteX1918" fmla="*/ 262269 w 2198808"/>
              <a:gd name="connsiteY1918" fmla="*/ 788308 h 1624467"/>
              <a:gd name="connsiteX1919" fmla="*/ 261963 w 2198808"/>
              <a:gd name="connsiteY1919" fmla="*/ 788784 h 1624467"/>
              <a:gd name="connsiteX1920" fmla="*/ 262235 w 2198808"/>
              <a:gd name="connsiteY1920" fmla="*/ 788275 h 1624467"/>
              <a:gd name="connsiteX1921" fmla="*/ 122914 w 2198808"/>
              <a:gd name="connsiteY1921" fmla="*/ 1070313 h 1624467"/>
              <a:gd name="connsiteX1922" fmla="*/ 123221 w 2198808"/>
              <a:gd name="connsiteY1922" fmla="*/ 1069854 h 1624467"/>
              <a:gd name="connsiteX1923" fmla="*/ 122932 w 2198808"/>
              <a:gd name="connsiteY1923" fmla="*/ 1070347 h 1624467"/>
              <a:gd name="connsiteX1924" fmla="*/ 122626 w 2198808"/>
              <a:gd name="connsiteY1924" fmla="*/ 1070823 h 1624467"/>
              <a:gd name="connsiteX1925" fmla="*/ 122914 w 2198808"/>
              <a:gd name="connsiteY1925" fmla="*/ 1070313 h 1624467"/>
              <a:gd name="connsiteX1926" fmla="*/ 231665 w 2198808"/>
              <a:gd name="connsiteY1926" fmla="*/ 664247 h 1624467"/>
              <a:gd name="connsiteX1927" fmla="*/ 233365 w 2198808"/>
              <a:gd name="connsiteY1927" fmla="*/ 662548 h 1624467"/>
              <a:gd name="connsiteX1928" fmla="*/ 240094 w 2198808"/>
              <a:gd name="connsiteY1928" fmla="*/ 655173 h 1624467"/>
              <a:gd name="connsiteX1929" fmla="*/ 249439 w 2198808"/>
              <a:gd name="connsiteY1929" fmla="*/ 644417 h 1624467"/>
              <a:gd name="connsiteX1930" fmla="*/ 250544 w 2198808"/>
              <a:gd name="connsiteY1930" fmla="*/ 639303 h 1624467"/>
              <a:gd name="connsiteX1931" fmla="*/ 243628 w 2198808"/>
              <a:gd name="connsiteY1931" fmla="*/ 641631 h 1624467"/>
              <a:gd name="connsiteX1932" fmla="*/ 249559 w 2198808"/>
              <a:gd name="connsiteY1932" fmla="*/ 635819 h 1624467"/>
              <a:gd name="connsiteX1933" fmla="*/ 258462 w 2198808"/>
              <a:gd name="connsiteY1933" fmla="*/ 630738 h 1624467"/>
              <a:gd name="connsiteX1934" fmla="*/ 263492 w 2198808"/>
              <a:gd name="connsiteY1934" fmla="*/ 619948 h 1624467"/>
              <a:gd name="connsiteX1935" fmla="*/ 266568 w 2198808"/>
              <a:gd name="connsiteY1935" fmla="*/ 623483 h 1624467"/>
              <a:gd name="connsiteX1936" fmla="*/ 269814 w 2198808"/>
              <a:gd name="connsiteY1936" fmla="*/ 626898 h 1624467"/>
              <a:gd name="connsiteX1937" fmla="*/ 277188 w 2198808"/>
              <a:gd name="connsiteY1937" fmla="*/ 618844 h 1624467"/>
              <a:gd name="connsiteX1938" fmla="*/ 281708 w 2198808"/>
              <a:gd name="connsiteY1938" fmla="*/ 618130 h 1624467"/>
              <a:gd name="connsiteX1939" fmla="*/ 277103 w 2198808"/>
              <a:gd name="connsiteY1939" fmla="*/ 611282 h 1624467"/>
              <a:gd name="connsiteX1940" fmla="*/ 267299 w 2198808"/>
              <a:gd name="connsiteY1940" fmla="*/ 614239 h 1624467"/>
              <a:gd name="connsiteX1941" fmla="*/ 260790 w 2198808"/>
              <a:gd name="connsiteY1941" fmla="*/ 617756 h 1624467"/>
              <a:gd name="connsiteX1942" fmla="*/ 249389 w 2198808"/>
              <a:gd name="connsiteY1942" fmla="*/ 623874 h 1624467"/>
              <a:gd name="connsiteX1943" fmla="*/ 248454 w 2198808"/>
              <a:gd name="connsiteY1943" fmla="*/ 625522 h 1624467"/>
              <a:gd name="connsiteX1944" fmla="*/ 254062 w 2198808"/>
              <a:gd name="connsiteY1944" fmla="*/ 627918 h 1624467"/>
              <a:gd name="connsiteX1945" fmla="*/ 248233 w 2198808"/>
              <a:gd name="connsiteY1945" fmla="*/ 629872 h 1624467"/>
              <a:gd name="connsiteX1946" fmla="*/ 236474 w 2198808"/>
              <a:gd name="connsiteY1946" fmla="*/ 641376 h 1624467"/>
              <a:gd name="connsiteX1947" fmla="*/ 231529 w 2198808"/>
              <a:gd name="connsiteY1947" fmla="*/ 652489 h 1624467"/>
              <a:gd name="connsiteX1948" fmla="*/ 233399 w 2198808"/>
              <a:gd name="connsiteY1948" fmla="*/ 662548 h 1624467"/>
              <a:gd name="connsiteX1949" fmla="*/ 231699 w 2198808"/>
              <a:gd name="connsiteY1949" fmla="*/ 664247 h 1624467"/>
              <a:gd name="connsiteX1950" fmla="*/ 231394 w 2198808"/>
              <a:gd name="connsiteY1950" fmla="*/ 664740 h 1624467"/>
              <a:gd name="connsiteX1951" fmla="*/ 231665 w 2198808"/>
              <a:gd name="connsiteY1951" fmla="*/ 664247 h 1624467"/>
              <a:gd name="connsiteX1952" fmla="*/ 1198427 w 2198808"/>
              <a:gd name="connsiteY1952" fmla="*/ 1338758 h 1624467"/>
              <a:gd name="connsiteX1953" fmla="*/ 1198903 w 2198808"/>
              <a:gd name="connsiteY1953" fmla="*/ 1339064 h 1624467"/>
              <a:gd name="connsiteX1954" fmla="*/ 1198411 w 2198808"/>
              <a:gd name="connsiteY1954" fmla="*/ 1338792 h 1624467"/>
              <a:gd name="connsiteX1955" fmla="*/ 1197918 w 2198808"/>
              <a:gd name="connsiteY1955" fmla="*/ 1338486 h 1624467"/>
              <a:gd name="connsiteX1956" fmla="*/ 1198427 w 2198808"/>
              <a:gd name="connsiteY1956" fmla="*/ 1338758 h 1624467"/>
              <a:gd name="connsiteX1957" fmla="*/ 128012 w 2198808"/>
              <a:gd name="connsiteY1957" fmla="*/ 987068 h 1624467"/>
              <a:gd name="connsiteX1958" fmla="*/ 128335 w 2198808"/>
              <a:gd name="connsiteY1958" fmla="*/ 986592 h 1624467"/>
              <a:gd name="connsiteX1959" fmla="*/ 128046 w 2198808"/>
              <a:gd name="connsiteY1959" fmla="*/ 987102 h 1624467"/>
              <a:gd name="connsiteX1960" fmla="*/ 127571 w 2198808"/>
              <a:gd name="connsiteY1960" fmla="*/ 987560 h 1624467"/>
              <a:gd name="connsiteX1961" fmla="*/ 128012 w 2198808"/>
              <a:gd name="connsiteY1961" fmla="*/ 987068 h 1624467"/>
              <a:gd name="connsiteX1962" fmla="*/ 260536 w 2198808"/>
              <a:gd name="connsiteY1962" fmla="*/ 436584 h 1624467"/>
              <a:gd name="connsiteX1963" fmla="*/ 260995 w 2198808"/>
              <a:gd name="connsiteY1963" fmla="*/ 436125 h 1624467"/>
              <a:gd name="connsiteX1964" fmla="*/ 260570 w 2198808"/>
              <a:gd name="connsiteY1964" fmla="*/ 436618 h 1624467"/>
              <a:gd name="connsiteX1965" fmla="*/ 260077 w 2198808"/>
              <a:gd name="connsiteY1965" fmla="*/ 437077 h 1624467"/>
              <a:gd name="connsiteX1966" fmla="*/ 260536 w 2198808"/>
              <a:gd name="connsiteY1966" fmla="*/ 436584 h 1624467"/>
              <a:gd name="connsiteX1967" fmla="*/ 197681 w 2198808"/>
              <a:gd name="connsiteY1967" fmla="*/ 985369 h 1624467"/>
              <a:gd name="connsiteX1968" fmla="*/ 198157 w 2198808"/>
              <a:gd name="connsiteY1968" fmla="*/ 984927 h 1624467"/>
              <a:gd name="connsiteX1969" fmla="*/ 197698 w 2198808"/>
              <a:gd name="connsiteY1969" fmla="*/ 985386 h 1624467"/>
              <a:gd name="connsiteX1970" fmla="*/ 195999 w 2198808"/>
              <a:gd name="connsiteY1970" fmla="*/ 987085 h 1624467"/>
              <a:gd name="connsiteX1971" fmla="*/ 189609 w 2198808"/>
              <a:gd name="connsiteY1971" fmla="*/ 984128 h 1624467"/>
              <a:gd name="connsiteX1972" fmla="*/ 176101 w 2198808"/>
              <a:gd name="connsiteY1972" fmla="*/ 999778 h 1624467"/>
              <a:gd name="connsiteX1973" fmla="*/ 176746 w 2198808"/>
              <a:gd name="connsiteY1973" fmla="*/ 1001188 h 1624467"/>
              <a:gd name="connsiteX1974" fmla="*/ 177477 w 2198808"/>
              <a:gd name="connsiteY1974" fmla="*/ 1001426 h 1624467"/>
              <a:gd name="connsiteX1975" fmla="*/ 195981 w 2198808"/>
              <a:gd name="connsiteY1975" fmla="*/ 987051 h 1624467"/>
              <a:gd name="connsiteX1976" fmla="*/ 197681 w 2198808"/>
              <a:gd name="connsiteY1976" fmla="*/ 985369 h 1624467"/>
              <a:gd name="connsiteX1977" fmla="*/ 1852547 w 2198808"/>
              <a:gd name="connsiteY1977" fmla="*/ 1260610 h 1624467"/>
              <a:gd name="connsiteX1978" fmla="*/ 1853006 w 2198808"/>
              <a:gd name="connsiteY1978" fmla="*/ 1261103 h 1624467"/>
              <a:gd name="connsiteX1979" fmla="*/ 1852513 w 2198808"/>
              <a:gd name="connsiteY1979" fmla="*/ 1260644 h 1624467"/>
              <a:gd name="connsiteX1980" fmla="*/ 1850814 w 2198808"/>
              <a:gd name="connsiteY1980" fmla="*/ 1258945 h 1624467"/>
              <a:gd name="connsiteX1981" fmla="*/ 1850730 w 2198808"/>
              <a:gd name="connsiteY1981" fmla="*/ 1258894 h 1624467"/>
              <a:gd name="connsiteX1982" fmla="*/ 1850832 w 2198808"/>
              <a:gd name="connsiteY1982" fmla="*/ 1258928 h 1624467"/>
              <a:gd name="connsiteX1983" fmla="*/ 1852547 w 2198808"/>
              <a:gd name="connsiteY1983" fmla="*/ 1260610 h 1624467"/>
              <a:gd name="connsiteX1984" fmla="*/ 588470 w 2198808"/>
              <a:gd name="connsiteY1984" fmla="*/ 263279 h 1624467"/>
              <a:gd name="connsiteX1985" fmla="*/ 588947 w 2198808"/>
              <a:gd name="connsiteY1985" fmla="*/ 263755 h 1624467"/>
              <a:gd name="connsiteX1986" fmla="*/ 588454 w 2198808"/>
              <a:gd name="connsiteY1986" fmla="*/ 263296 h 1624467"/>
              <a:gd name="connsiteX1987" fmla="*/ 588012 w 2198808"/>
              <a:gd name="connsiteY1987" fmla="*/ 262804 h 1624467"/>
              <a:gd name="connsiteX1988" fmla="*/ 588470 w 2198808"/>
              <a:gd name="connsiteY1988" fmla="*/ 263279 h 1624467"/>
              <a:gd name="connsiteX1989" fmla="*/ 1920517 w 2198808"/>
              <a:gd name="connsiteY1989" fmla="*/ 83177 h 1624467"/>
              <a:gd name="connsiteX1990" fmla="*/ 1920976 w 2198808"/>
              <a:gd name="connsiteY1990" fmla="*/ 83483 h 1624467"/>
              <a:gd name="connsiteX1991" fmla="*/ 1920483 w 2198808"/>
              <a:gd name="connsiteY1991" fmla="*/ 83194 h 1624467"/>
              <a:gd name="connsiteX1992" fmla="*/ 1920381 w 2198808"/>
              <a:gd name="connsiteY1992" fmla="*/ 83126 h 1624467"/>
              <a:gd name="connsiteX1993" fmla="*/ 1920517 w 2198808"/>
              <a:gd name="connsiteY1993" fmla="*/ 83177 h 1624467"/>
              <a:gd name="connsiteX1994" fmla="*/ 1988452 w 2198808"/>
              <a:gd name="connsiteY1994" fmla="*/ 90008 h 1624467"/>
              <a:gd name="connsiteX1995" fmla="*/ 1987993 w 2198808"/>
              <a:gd name="connsiteY1995" fmla="*/ 89550 h 1624467"/>
              <a:gd name="connsiteX1996" fmla="*/ 1988470 w 2198808"/>
              <a:gd name="connsiteY1996" fmla="*/ 89991 h 1624467"/>
              <a:gd name="connsiteX1997" fmla="*/ 1991868 w 2198808"/>
              <a:gd name="connsiteY1997" fmla="*/ 91691 h 1624467"/>
              <a:gd name="connsiteX1998" fmla="*/ 1995266 w 2198808"/>
              <a:gd name="connsiteY1998" fmla="*/ 93390 h 1624467"/>
              <a:gd name="connsiteX1999" fmla="*/ 1998665 w 2198808"/>
              <a:gd name="connsiteY1999" fmla="*/ 95089 h 1624467"/>
              <a:gd name="connsiteX2000" fmla="*/ 1999123 w 2198808"/>
              <a:gd name="connsiteY2000" fmla="*/ 95565 h 1624467"/>
              <a:gd name="connsiteX2001" fmla="*/ 1998631 w 2198808"/>
              <a:gd name="connsiteY2001" fmla="*/ 95106 h 1624467"/>
              <a:gd name="connsiteX2002" fmla="*/ 1995249 w 2198808"/>
              <a:gd name="connsiteY2002" fmla="*/ 93407 h 1624467"/>
              <a:gd name="connsiteX2003" fmla="*/ 1991851 w 2198808"/>
              <a:gd name="connsiteY2003" fmla="*/ 91708 h 1624467"/>
              <a:gd name="connsiteX2004" fmla="*/ 1988452 w 2198808"/>
              <a:gd name="connsiteY2004" fmla="*/ 90008 h 1624467"/>
              <a:gd name="connsiteX2005" fmla="*/ 1378512 w 2198808"/>
              <a:gd name="connsiteY2005" fmla="*/ 1479795 h 1624467"/>
              <a:gd name="connsiteX2006" fmla="*/ 1379022 w 2198808"/>
              <a:gd name="connsiteY2006" fmla="*/ 1480100 h 1624467"/>
              <a:gd name="connsiteX2007" fmla="*/ 1378512 w 2198808"/>
              <a:gd name="connsiteY2007" fmla="*/ 1479795 h 1624467"/>
              <a:gd name="connsiteX2008" fmla="*/ 1378512 w 2198808"/>
              <a:gd name="connsiteY2008" fmla="*/ 1479795 h 1624467"/>
              <a:gd name="connsiteX2009" fmla="*/ 1378512 w 2198808"/>
              <a:gd name="connsiteY2009" fmla="*/ 1479795 h 1624467"/>
              <a:gd name="connsiteX2010" fmla="*/ 853500 w 2198808"/>
              <a:gd name="connsiteY2010" fmla="*/ 130790 h 1624467"/>
              <a:gd name="connsiteX2011" fmla="*/ 853024 w 2198808"/>
              <a:gd name="connsiteY2011" fmla="*/ 130501 h 1624467"/>
              <a:gd name="connsiteX2012" fmla="*/ 853534 w 2198808"/>
              <a:gd name="connsiteY2012" fmla="*/ 130773 h 1624467"/>
              <a:gd name="connsiteX2013" fmla="*/ 853568 w 2198808"/>
              <a:gd name="connsiteY2013" fmla="*/ 130875 h 1624467"/>
              <a:gd name="connsiteX2014" fmla="*/ 853500 w 2198808"/>
              <a:gd name="connsiteY2014" fmla="*/ 130790 h 1624467"/>
              <a:gd name="connsiteX2015" fmla="*/ 744766 w 2198808"/>
              <a:gd name="connsiteY2015" fmla="*/ 146066 h 1624467"/>
              <a:gd name="connsiteX2016" fmla="*/ 744273 w 2198808"/>
              <a:gd name="connsiteY2016" fmla="*/ 145760 h 1624467"/>
              <a:gd name="connsiteX2017" fmla="*/ 744766 w 2198808"/>
              <a:gd name="connsiteY2017" fmla="*/ 146066 h 1624467"/>
              <a:gd name="connsiteX2018" fmla="*/ 744783 w 2198808"/>
              <a:gd name="connsiteY2018" fmla="*/ 146100 h 1624467"/>
              <a:gd name="connsiteX2019" fmla="*/ 744766 w 2198808"/>
              <a:gd name="connsiteY2019" fmla="*/ 146066 h 1624467"/>
              <a:gd name="connsiteX2020" fmla="*/ 1171223 w 2198808"/>
              <a:gd name="connsiteY2020" fmla="*/ 146083 h 1624467"/>
              <a:gd name="connsiteX2021" fmla="*/ 1171121 w 2198808"/>
              <a:gd name="connsiteY2021" fmla="*/ 146015 h 1624467"/>
              <a:gd name="connsiteX2022" fmla="*/ 1171257 w 2198808"/>
              <a:gd name="connsiteY2022" fmla="*/ 146049 h 1624467"/>
              <a:gd name="connsiteX2023" fmla="*/ 1171376 w 2198808"/>
              <a:gd name="connsiteY2023" fmla="*/ 146117 h 1624467"/>
              <a:gd name="connsiteX2024" fmla="*/ 1171223 w 2198808"/>
              <a:gd name="connsiteY2024" fmla="*/ 146083 h 1624467"/>
              <a:gd name="connsiteX2025" fmla="*/ 241861 w 2198808"/>
              <a:gd name="connsiteY2025" fmla="*/ 732217 h 1624467"/>
              <a:gd name="connsiteX2026" fmla="*/ 242371 w 2198808"/>
              <a:gd name="connsiteY2026" fmla="*/ 732523 h 1624467"/>
              <a:gd name="connsiteX2027" fmla="*/ 241861 w 2198808"/>
              <a:gd name="connsiteY2027" fmla="*/ 732217 h 1624467"/>
              <a:gd name="connsiteX2028" fmla="*/ 241844 w 2198808"/>
              <a:gd name="connsiteY2028" fmla="*/ 732217 h 1624467"/>
              <a:gd name="connsiteX2029" fmla="*/ 241861 w 2198808"/>
              <a:gd name="connsiteY2029" fmla="*/ 732217 h 1624467"/>
              <a:gd name="connsiteX2030" fmla="*/ 527315 w 2198808"/>
              <a:gd name="connsiteY2030" fmla="*/ 1437314 h 1624467"/>
              <a:gd name="connsiteX2031" fmla="*/ 527366 w 2198808"/>
              <a:gd name="connsiteY2031" fmla="*/ 1437348 h 1624467"/>
              <a:gd name="connsiteX2032" fmla="*/ 527315 w 2198808"/>
              <a:gd name="connsiteY2032" fmla="*/ 1437314 h 1624467"/>
              <a:gd name="connsiteX2033" fmla="*/ 518802 w 2198808"/>
              <a:gd name="connsiteY2033" fmla="*/ 1433932 h 1624467"/>
              <a:gd name="connsiteX2034" fmla="*/ 518292 w 2198808"/>
              <a:gd name="connsiteY2034" fmla="*/ 1433643 h 1624467"/>
              <a:gd name="connsiteX2035" fmla="*/ 518802 w 2198808"/>
              <a:gd name="connsiteY2035" fmla="*/ 1433932 h 1624467"/>
              <a:gd name="connsiteX2036" fmla="*/ 518819 w 2198808"/>
              <a:gd name="connsiteY2036" fmla="*/ 1433932 h 1624467"/>
              <a:gd name="connsiteX2037" fmla="*/ 518802 w 2198808"/>
              <a:gd name="connsiteY2037" fmla="*/ 1433932 h 1624467"/>
              <a:gd name="connsiteX2038" fmla="*/ 1686039 w 2198808"/>
              <a:gd name="connsiteY2038" fmla="*/ 1433915 h 1624467"/>
              <a:gd name="connsiteX2039" fmla="*/ 1686073 w 2198808"/>
              <a:gd name="connsiteY2039" fmla="*/ 1434017 h 1624467"/>
              <a:gd name="connsiteX2040" fmla="*/ 1686006 w 2198808"/>
              <a:gd name="connsiteY2040" fmla="*/ 1433932 h 1624467"/>
              <a:gd name="connsiteX2041" fmla="*/ 1684307 w 2198808"/>
              <a:gd name="connsiteY2041" fmla="*/ 1430534 h 1624467"/>
              <a:gd name="connsiteX2042" fmla="*/ 1684307 w 2198808"/>
              <a:gd name="connsiteY2042" fmla="*/ 1420865 h 1624467"/>
              <a:gd name="connsiteX2043" fmla="*/ 1682352 w 2198808"/>
              <a:gd name="connsiteY2043" fmla="*/ 1421137 h 1624467"/>
              <a:gd name="connsiteX2044" fmla="*/ 1684340 w 2198808"/>
              <a:gd name="connsiteY2044" fmla="*/ 1430517 h 1624467"/>
              <a:gd name="connsiteX2045" fmla="*/ 1686039 w 2198808"/>
              <a:gd name="connsiteY2045" fmla="*/ 1433915 h 1624467"/>
              <a:gd name="connsiteX2046" fmla="*/ 459346 w 2198808"/>
              <a:gd name="connsiteY2046" fmla="*/ 1430500 h 1624467"/>
              <a:gd name="connsiteX2047" fmla="*/ 459805 w 2198808"/>
              <a:gd name="connsiteY2047" fmla="*/ 1430806 h 1624467"/>
              <a:gd name="connsiteX2048" fmla="*/ 459312 w 2198808"/>
              <a:gd name="connsiteY2048" fmla="*/ 1430534 h 1624467"/>
              <a:gd name="connsiteX2049" fmla="*/ 455914 w 2198808"/>
              <a:gd name="connsiteY2049" fmla="*/ 1428835 h 1624467"/>
              <a:gd name="connsiteX2050" fmla="*/ 452515 w 2198808"/>
              <a:gd name="connsiteY2050" fmla="*/ 1427135 h 1624467"/>
              <a:gd name="connsiteX2051" fmla="*/ 452447 w 2198808"/>
              <a:gd name="connsiteY2051" fmla="*/ 1427084 h 1624467"/>
              <a:gd name="connsiteX2052" fmla="*/ 452549 w 2198808"/>
              <a:gd name="connsiteY2052" fmla="*/ 1427118 h 1624467"/>
              <a:gd name="connsiteX2053" fmla="*/ 455948 w 2198808"/>
              <a:gd name="connsiteY2053" fmla="*/ 1428818 h 1624467"/>
              <a:gd name="connsiteX2054" fmla="*/ 459346 w 2198808"/>
              <a:gd name="connsiteY2054" fmla="*/ 1430500 h 1624467"/>
              <a:gd name="connsiteX2055" fmla="*/ 1150832 w 2198808"/>
              <a:gd name="connsiteY2055" fmla="*/ 1291197 h 1624467"/>
              <a:gd name="connsiteX2056" fmla="*/ 1150934 w 2198808"/>
              <a:gd name="connsiteY2056" fmla="*/ 1291163 h 1624467"/>
              <a:gd name="connsiteX2057" fmla="*/ 1150849 w 2198808"/>
              <a:gd name="connsiteY2057" fmla="*/ 1291214 h 1624467"/>
              <a:gd name="connsiteX2058" fmla="*/ 1150526 w 2198808"/>
              <a:gd name="connsiteY2058" fmla="*/ 1291690 h 1624467"/>
              <a:gd name="connsiteX2059" fmla="*/ 1150832 w 2198808"/>
              <a:gd name="connsiteY2059" fmla="*/ 1291197 h 1624467"/>
              <a:gd name="connsiteX2060" fmla="*/ 267367 w 2198808"/>
              <a:gd name="connsiteY2060" fmla="*/ 1070347 h 1624467"/>
              <a:gd name="connsiteX2061" fmla="*/ 267231 w 2198808"/>
              <a:gd name="connsiteY2061" fmla="*/ 1070381 h 1624467"/>
              <a:gd name="connsiteX2062" fmla="*/ 267333 w 2198808"/>
              <a:gd name="connsiteY2062" fmla="*/ 1070313 h 1624467"/>
              <a:gd name="connsiteX2063" fmla="*/ 267826 w 2198808"/>
              <a:gd name="connsiteY2063" fmla="*/ 1069871 h 1624467"/>
              <a:gd name="connsiteX2064" fmla="*/ 267367 w 2198808"/>
              <a:gd name="connsiteY2064" fmla="*/ 1070347 h 1624467"/>
              <a:gd name="connsiteX2065" fmla="*/ 258871 w 2198808"/>
              <a:gd name="connsiteY2065" fmla="*/ 880050 h 1624467"/>
              <a:gd name="connsiteX2066" fmla="*/ 258751 w 2198808"/>
              <a:gd name="connsiteY2066" fmla="*/ 880084 h 1624467"/>
              <a:gd name="connsiteX2067" fmla="*/ 258837 w 2198808"/>
              <a:gd name="connsiteY2067" fmla="*/ 880016 h 1624467"/>
              <a:gd name="connsiteX2068" fmla="*/ 259142 w 2198808"/>
              <a:gd name="connsiteY2068" fmla="*/ 879540 h 1624467"/>
              <a:gd name="connsiteX2069" fmla="*/ 258871 w 2198808"/>
              <a:gd name="connsiteY2069" fmla="*/ 880050 h 1624467"/>
              <a:gd name="connsiteX2070" fmla="*/ 1181435 w 2198808"/>
              <a:gd name="connsiteY2070" fmla="*/ 1411825 h 1624467"/>
              <a:gd name="connsiteX2071" fmla="*/ 1184817 w 2198808"/>
              <a:gd name="connsiteY2071" fmla="*/ 1411825 h 1624467"/>
              <a:gd name="connsiteX2072" fmla="*/ 1187127 w 2198808"/>
              <a:gd name="connsiteY2072" fmla="*/ 1412216 h 1624467"/>
              <a:gd name="connsiteX2073" fmla="*/ 1186907 w 2198808"/>
              <a:gd name="connsiteY2073" fmla="*/ 1410942 h 1624467"/>
              <a:gd name="connsiteX2074" fmla="*/ 1184851 w 2198808"/>
              <a:gd name="connsiteY2074" fmla="*/ 1411859 h 1624467"/>
              <a:gd name="connsiteX2075" fmla="*/ 1181418 w 2198808"/>
              <a:gd name="connsiteY2075" fmla="*/ 1411859 h 1624467"/>
              <a:gd name="connsiteX2076" fmla="*/ 1178036 w 2198808"/>
              <a:gd name="connsiteY2076" fmla="*/ 1411859 h 1624467"/>
              <a:gd name="connsiteX2077" fmla="*/ 1169405 w 2198808"/>
              <a:gd name="connsiteY2077" fmla="*/ 1411859 h 1624467"/>
              <a:gd name="connsiteX2078" fmla="*/ 1178020 w 2198808"/>
              <a:gd name="connsiteY2078" fmla="*/ 1411825 h 1624467"/>
              <a:gd name="connsiteX2079" fmla="*/ 1181435 w 2198808"/>
              <a:gd name="connsiteY2079" fmla="*/ 1411825 h 1624467"/>
              <a:gd name="connsiteX2080" fmla="*/ 430459 w 2198808"/>
              <a:gd name="connsiteY2080" fmla="*/ 382243 h 1624467"/>
              <a:gd name="connsiteX2081" fmla="*/ 430323 w 2198808"/>
              <a:gd name="connsiteY2081" fmla="*/ 382277 h 1624467"/>
              <a:gd name="connsiteX2082" fmla="*/ 430425 w 2198808"/>
              <a:gd name="connsiteY2082" fmla="*/ 382209 h 1624467"/>
              <a:gd name="connsiteX2083" fmla="*/ 430730 w 2198808"/>
              <a:gd name="connsiteY2083" fmla="*/ 381750 h 1624467"/>
              <a:gd name="connsiteX2084" fmla="*/ 430459 w 2198808"/>
              <a:gd name="connsiteY2084" fmla="*/ 382243 h 1624467"/>
              <a:gd name="connsiteX2085" fmla="*/ 508590 w 2198808"/>
              <a:gd name="connsiteY2085" fmla="*/ 383908 h 1624467"/>
              <a:gd name="connsiteX2086" fmla="*/ 508708 w 2198808"/>
              <a:gd name="connsiteY2086" fmla="*/ 383874 h 1624467"/>
              <a:gd name="connsiteX2087" fmla="*/ 508624 w 2198808"/>
              <a:gd name="connsiteY2087" fmla="*/ 383942 h 1624467"/>
              <a:gd name="connsiteX2088" fmla="*/ 508318 w 2198808"/>
              <a:gd name="connsiteY2088" fmla="*/ 384418 h 1624467"/>
              <a:gd name="connsiteX2089" fmla="*/ 508590 w 2198808"/>
              <a:gd name="connsiteY2089" fmla="*/ 383908 h 1624467"/>
              <a:gd name="connsiteX2090" fmla="*/ 170510 w 2198808"/>
              <a:gd name="connsiteY2090" fmla="*/ 958215 h 1624467"/>
              <a:gd name="connsiteX2091" fmla="*/ 170442 w 2198808"/>
              <a:gd name="connsiteY2091" fmla="*/ 958317 h 1624467"/>
              <a:gd name="connsiteX2092" fmla="*/ 170493 w 2198808"/>
              <a:gd name="connsiteY2092" fmla="*/ 958198 h 1624467"/>
              <a:gd name="connsiteX2093" fmla="*/ 170799 w 2198808"/>
              <a:gd name="connsiteY2093" fmla="*/ 957722 h 1624467"/>
              <a:gd name="connsiteX2094" fmla="*/ 170510 w 2198808"/>
              <a:gd name="connsiteY2094" fmla="*/ 958215 h 1624467"/>
              <a:gd name="connsiteX2095" fmla="*/ 345514 w 2198808"/>
              <a:gd name="connsiteY2095" fmla="*/ 399201 h 1624467"/>
              <a:gd name="connsiteX2096" fmla="*/ 345990 w 2198808"/>
              <a:gd name="connsiteY2096" fmla="*/ 399507 h 1624467"/>
              <a:gd name="connsiteX2097" fmla="*/ 345480 w 2198808"/>
              <a:gd name="connsiteY2097" fmla="*/ 399218 h 1624467"/>
              <a:gd name="connsiteX2098" fmla="*/ 345412 w 2198808"/>
              <a:gd name="connsiteY2098" fmla="*/ 399167 h 1624467"/>
              <a:gd name="connsiteX2099" fmla="*/ 345514 w 2198808"/>
              <a:gd name="connsiteY2099" fmla="*/ 399201 h 1624467"/>
              <a:gd name="connsiteX2100" fmla="*/ 121249 w 2198808"/>
              <a:gd name="connsiteY2100" fmla="*/ 790008 h 1624467"/>
              <a:gd name="connsiteX2101" fmla="*/ 121181 w 2198808"/>
              <a:gd name="connsiteY2101" fmla="*/ 790093 h 1624467"/>
              <a:gd name="connsiteX2102" fmla="*/ 121215 w 2198808"/>
              <a:gd name="connsiteY2102" fmla="*/ 789974 h 1624467"/>
              <a:gd name="connsiteX2103" fmla="*/ 121521 w 2198808"/>
              <a:gd name="connsiteY2103" fmla="*/ 789498 h 1624467"/>
              <a:gd name="connsiteX2104" fmla="*/ 121249 w 2198808"/>
              <a:gd name="connsiteY2104" fmla="*/ 790008 h 1624467"/>
              <a:gd name="connsiteX2105" fmla="*/ 1251087 w 2198808"/>
              <a:gd name="connsiteY2105" fmla="*/ 1376175 h 1624467"/>
              <a:gd name="connsiteX2106" fmla="*/ 1250951 w 2198808"/>
              <a:gd name="connsiteY2106" fmla="*/ 1376209 h 1624467"/>
              <a:gd name="connsiteX2107" fmla="*/ 1251053 w 2198808"/>
              <a:gd name="connsiteY2107" fmla="*/ 1376141 h 1624467"/>
              <a:gd name="connsiteX2108" fmla="*/ 1251528 w 2198808"/>
              <a:gd name="connsiteY2108" fmla="*/ 1375665 h 1624467"/>
              <a:gd name="connsiteX2109" fmla="*/ 1251087 w 2198808"/>
              <a:gd name="connsiteY2109" fmla="*/ 1376175 h 1624467"/>
              <a:gd name="connsiteX2110" fmla="*/ 1123661 w 2198808"/>
              <a:gd name="connsiteY2110" fmla="*/ 1377841 h 1624467"/>
              <a:gd name="connsiteX2111" fmla="*/ 1123746 w 2198808"/>
              <a:gd name="connsiteY2111" fmla="*/ 1377909 h 1624467"/>
              <a:gd name="connsiteX2112" fmla="*/ 1123627 w 2198808"/>
              <a:gd name="connsiteY2112" fmla="*/ 1377875 h 1624467"/>
              <a:gd name="connsiteX2113" fmla="*/ 1123542 w 2198808"/>
              <a:gd name="connsiteY2113" fmla="*/ 1377807 h 1624467"/>
              <a:gd name="connsiteX2114" fmla="*/ 1123661 w 2198808"/>
              <a:gd name="connsiteY2114" fmla="*/ 1377841 h 1624467"/>
              <a:gd name="connsiteX2115" fmla="*/ 809320 w 2198808"/>
              <a:gd name="connsiteY2115" fmla="*/ 52608 h 1624467"/>
              <a:gd name="connsiteX2116" fmla="*/ 809388 w 2198808"/>
              <a:gd name="connsiteY2116" fmla="*/ 52506 h 1624467"/>
              <a:gd name="connsiteX2117" fmla="*/ 809354 w 2198808"/>
              <a:gd name="connsiteY2117" fmla="*/ 52642 h 1624467"/>
              <a:gd name="connsiteX2118" fmla="*/ 808878 w 2198808"/>
              <a:gd name="connsiteY2118" fmla="*/ 53101 h 1624467"/>
              <a:gd name="connsiteX2119" fmla="*/ 809320 w 2198808"/>
              <a:gd name="connsiteY2119" fmla="*/ 52608 h 1624467"/>
              <a:gd name="connsiteX2120" fmla="*/ 2105699 w 2198808"/>
              <a:gd name="connsiteY2120" fmla="*/ 784876 h 1624467"/>
              <a:gd name="connsiteX2121" fmla="*/ 2106175 w 2198808"/>
              <a:gd name="connsiteY2121" fmla="*/ 785352 h 1624467"/>
              <a:gd name="connsiteX2122" fmla="*/ 2105683 w 2198808"/>
              <a:gd name="connsiteY2122" fmla="*/ 784910 h 1624467"/>
              <a:gd name="connsiteX2123" fmla="*/ 2102726 w 2198808"/>
              <a:gd name="connsiteY2123" fmla="*/ 783551 h 1624467"/>
              <a:gd name="connsiteX2124" fmla="*/ 2102419 w 2198808"/>
              <a:gd name="connsiteY2124" fmla="*/ 784485 h 1624467"/>
              <a:gd name="connsiteX2125" fmla="*/ 2105699 w 2198808"/>
              <a:gd name="connsiteY2125" fmla="*/ 784876 h 1624467"/>
              <a:gd name="connsiteX2126" fmla="*/ 2126074 w 2198808"/>
              <a:gd name="connsiteY2126" fmla="*/ 839269 h 1624467"/>
              <a:gd name="connsiteX2127" fmla="*/ 2123134 w 2198808"/>
              <a:gd name="connsiteY2127" fmla="*/ 837977 h 1624467"/>
              <a:gd name="connsiteX2128" fmla="*/ 2122862 w 2198808"/>
              <a:gd name="connsiteY2128" fmla="*/ 838912 h 1624467"/>
              <a:gd name="connsiteX2129" fmla="*/ 2126090 w 2198808"/>
              <a:gd name="connsiteY2129" fmla="*/ 839252 h 1624467"/>
              <a:gd name="connsiteX2130" fmla="*/ 2131154 w 2198808"/>
              <a:gd name="connsiteY2130" fmla="*/ 839252 h 1624467"/>
              <a:gd name="connsiteX2131" fmla="*/ 2131238 w 2198808"/>
              <a:gd name="connsiteY2131" fmla="*/ 839218 h 1624467"/>
              <a:gd name="connsiteX2132" fmla="*/ 2131171 w 2198808"/>
              <a:gd name="connsiteY2132" fmla="*/ 839269 h 1624467"/>
              <a:gd name="connsiteX2133" fmla="*/ 2126074 w 2198808"/>
              <a:gd name="connsiteY2133" fmla="*/ 839269 h 1624467"/>
              <a:gd name="connsiteX2134" fmla="*/ 260552 w 2198808"/>
              <a:gd name="connsiteY2134" fmla="*/ 1055037 h 1624467"/>
              <a:gd name="connsiteX2135" fmla="*/ 258582 w 2198808"/>
              <a:gd name="connsiteY2135" fmla="*/ 1057127 h 1624467"/>
              <a:gd name="connsiteX2136" fmla="*/ 259516 w 2198808"/>
              <a:gd name="connsiteY2136" fmla="*/ 1057688 h 1624467"/>
              <a:gd name="connsiteX2137" fmla="*/ 260552 w 2198808"/>
              <a:gd name="connsiteY2137" fmla="*/ 1055037 h 1624467"/>
              <a:gd name="connsiteX2138" fmla="*/ 444036 w 2198808"/>
              <a:gd name="connsiteY2138" fmla="*/ 1422038 h 1624467"/>
              <a:gd name="connsiteX2139" fmla="*/ 444494 w 2198808"/>
              <a:gd name="connsiteY2139" fmla="*/ 1422479 h 1624467"/>
              <a:gd name="connsiteX2140" fmla="*/ 444053 w 2198808"/>
              <a:gd name="connsiteY2140" fmla="*/ 1422021 h 1624467"/>
              <a:gd name="connsiteX2141" fmla="*/ 438938 w 2198808"/>
              <a:gd name="connsiteY2141" fmla="*/ 1420338 h 1624467"/>
              <a:gd name="connsiteX2142" fmla="*/ 432634 w 2198808"/>
              <a:gd name="connsiteY2142" fmla="*/ 1418503 h 1624467"/>
              <a:gd name="connsiteX2143" fmla="*/ 438955 w 2198808"/>
              <a:gd name="connsiteY2143" fmla="*/ 1420304 h 1624467"/>
              <a:gd name="connsiteX2144" fmla="*/ 444036 w 2198808"/>
              <a:gd name="connsiteY2144" fmla="*/ 1422038 h 1624467"/>
              <a:gd name="connsiteX2145" fmla="*/ 173891 w 2198808"/>
              <a:gd name="connsiteY2145" fmla="*/ 832455 h 1624467"/>
              <a:gd name="connsiteX2146" fmla="*/ 177290 w 2198808"/>
              <a:gd name="connsiteY2146" fmla="*/ 829073 h 1624467"/>
              <a:gd name="connsiteX2147" fmla="*/ 183169 w 2198808"/>
              <a:gd name="connsiteY2147" fmla="*/ 826065 h 1624467"/>
              <a:gd name="connsiteX2148" fmla="*/ 181980 w 2198808"/>
              <a:gd name="connsiteY2148" fmla="*/ 824587 h 1624467"/>
              <a:gd name="connsiteX2149" fmla="*/ 177290 w 2198808"/>
              <a:gd name="connsiteY2149" fmla="*/ 829073 h 1624467"/>
              <a:gd name="connsiteX2150" fmla="*/ 173909 w 2198808"/>
              <a:gd name="connsiteY2150" fmla="*/ 832488 h 1624467"/>
              <a:gd name="connsiteX2151" fmla="*/ 173773 w 2198808"/>
              <a:gd name="connsiteY2151" fmla="*/ 832539 h 1624467"/>
              <a:gd name="connsiteX2152" fmla="*/ 173891 w 2198808"/>
              <a:gd name="connsiteY2152" fmla="*/ 832455 h 1624467"/>
              <a:gd name="connsiteX2153" fmla="*/ 1448181 w 2198808"/>
              <a:gd name="connsiteY2153" fmla="*/ 1401630 h 1624467"/>
              <a:gd name="connsiteX2154" fmla="*/ 1448215 w 2198808"/>
              <a:gd name="connsiteY2154" fmla="*/ 1401766 h 1624467"/>
              <a:gd name="connsiteX2155" fmla="*/ 1448147 w 2198808"/>
              <a:gd name="connsiteY2155" fmla="*/ 1401664 h 1624467"/>
              <a:gd name="connsiteX2156" fmla="*/ 1446669 w 2198808"/>
              <a:gd name="connsiteY2156" fmla="*/ 1399098 h 1624467"/>
              <a:gd name="connsiteX2157" fmla="*/ 1445819 w 2198808"/>
              <a:gd name="connsiteY2157" fmla="*/ 1399846 h 1624467"/>
              <a:gd name="connsiteX2158" fmla="*/ 1448181 w 2198808"/>
              <a:gd name="connsiteY2158" fmla="*/ 1401630 h 1624467"/>
              <a:gd name="connsiteX2159" fmla="*/ 1281673 w 2198808"/>
              <a:gd name="connsiteY2159" fmla="*/ 144350 h 1624467"/>
              <a:gd name="connsiteX2160" fmla="*/ 1281758 w 2198808"/>
              <a:gd name="connsiteY2160" fmla="*/ 144418 h 1624467"/>
              <a:gd name="connsiteX2161" fmla="*/ 1281639 w 2198808"/>
              <a:gd name="connsiteY2161" fmla="*/ 144384 h 1624467"/>
              <a:gd name="connsiteX2162" fmla="*/ 1278716 w 2198808"/>
              <a:gd name="connsiteY2162" fmla="*/ 143075 h 1624467"/>
              <a:gd name="connsiteX2163" fmla="*/ 1278445 w 2198808"/>
              <a:gd name="connsiteY2163" fmla="*/ 143942 h 1624467"/>
              <a:gd name="connsiteX2164" fmla="*/ 1281673 w 2198808"/>
              <a:gd name="connsiteY2164" fmla="*/ 144350 h 1624467"/>
              <a:gd name="connsiteX2165" fmla="*/ 2058104 w 2198808"/>
              <a:gd name="connsiteY2165" fmla="*/ 137570 h 1624467"/>
              <a:gd name="connsiteX2166" fmla="*/ 2058036 w 2198808"/>
              <a:gd name="connsiteY2166" fmla="*/ 137519 h 1624467"/>
              <a:gd name="connsiteX2167" fmla="*/ 2058121 w 2198808"/>
              <a:gd name="connsiteY2167" fmla="*/ 137536 h 1624467"/>
              <a:gd name="connsiteX2168" fmla="*/ 2060228 w 2198808"/>
              <a:gd name="connsiteY2168" fmla="*/ 139592 h 1624467"/>
              <a:gd name="connsiteX2169" fmla="*/ 2060822 w 2198808"/>
              <a:gd name="connsiteY2169" fmla="*/ 138606 h 1624467"/>
              <a:gd name="connsiteX2170" fmla="*/ 2058104 w 2198808"/>
              <a:gd name="connsiteY2170" fmla="*/ 137570 h 1624467"/>
              <a:gd name="connsiteX2171" fmla="*/ 1928996 w 2198808"/>
              <a:gd name="connsiteY2171" fmla="*/ 86593 h 1624467"/>
              <a:gd name="connsiteX2172" fmla="*/ 1929030 w 2198808"/>
              <a:gd name="connsiteY2172" fmla="*/ 86627 h 1624467"/>
              <a:gd name="connsiteX2173" fmla="*/ 1928996 w 2198808"/>
              <a:gd name="connsiteY2173" fmla="*/ 86593 h 1624467"/>
              <a:gd name="connsiteX2174" fmla="*/ 1926005 w 2198808"/>
              <a:gd name="connsiteY2174" fmla="*/ 85284 h 1624467"/>
              <a:gd name="connsiteX2175" fmla="*/ 1925717 w 2198808"/>
              <a:gd name="connsiteY2175" fmla="*/ 86253 h 1624467"/>
              <a:gd name="connsiteX2176" fmla="*/ 1928996 w 2198808"/>
              <a:gd name="connsiteY2176" fmla="*/ 86593 h 1624467"/>
              <a:gd name="connsiteX2177" fmla="*/ 1923899 w 2198808"/>
              <a:gd name="connsiteY2177" fmla="*/ 78097 h 1624467"/>
              <a:gd name="connsiteX2178" fmla="*/ 1926821 w 2198808"/>
              <a:gd name="connsiteY2178" fmla="*/ 79388 h 1624467"/>
              <a:gd name="connsiteX2179" fmla="*/ 1927093 w 2198808"/>
              <a:gd name="connsiteY2179" fmla="*/ 78522 h 1624467"/>
              <a:gd name="connsiteX2180" fmla="*/ 1923899 w 2198808"/>
              <a:gd name="connsiteY2180" fmla="*/ 78097 h 1624467"/>
              <a:gd name="connsiteX2181" fmla="*/ 517103 w 2198808"/>
              <a:gd name="connsiteY2181" fmla="*/ 329566 h 1624467"/>
              <a:gd name="connsiteX2182" fmla="*/ 517069 w 2198808"/>
              <a:gd name="connsiteY2182" fmla="*/ 329532 h 1624467"/>
              <a:gd name="connsiteX2183" fmla="*/ 517103 w 2198808"/>
              <a:gd name="connsiteY2183" fmla="*/ 329566 h 1624467"/>
              <a:gd name="connsiteX2184" fmla="*/ 514146 w 2198808"/>
              <a:gd name="connsiteY2184" fmla="*/ 328241 h 1624467"/>
              <a:gd name="connsiteX2185" fmla="*/ 513858 w 2198808"/>
              <a:gd name="connsiteY2185" fmla="*/ 329158 h 1624467"/>
              <a:gd name="connsiteX2186" fmla="*/ 517103 w 2198808"/>
              <a:gd name="connsiteY2186" fmla="*/ 329566 h 1624467"/>
              <a:gd name="connsiteX2187" fmla="*/ 145004 w 2198808"/>
              <a:gd name="connsiteY2187" fmla="*/ 1063550 h 1624467"/>
              <a:gd name="connsiteX2188" fmla="*/ 141453 w 2198808"/>
              <a:gd name="connsiteY2188" fmla="*/ 1063126 h 1624467"/>
              <a:gd name="connsiteX2189" fmla="*/ 141555 w 2198808"/>
              <a:gd name="connsiteY2189" fmla="*/ 1064672 h 1624467"/>
              <a:gd name="connsiteX2190" fmla="*/ 145022 w 2198808"/>
              <a:gd name="connsiteY2190" fmla="*/ 1063533 h 1624467"/>
              <a:gd name="connsiteX2191" fmla="*/ 148641 w 2198808"/>
              <a:gd name="connsiteY2191" fmla="*/ 1063975 h 1624467"/>
              <a:gd name="connsiteX2192" fmla="*/ 148590 w 2198808"/>
              <a:gd name="connsiteY2192" fmla="*/ 1062378 h 1624467"/>
              <a:gd name="connsiteX2193" fmla="*/ 145004 w 2198808"/>
              <a:gd name="connsiteY2193" fmla="*/ 1063550 h 1624467"/>
              <a:gd name="connsiteX2194" fmla="*/ 219788 w 2198808"/>
              <a:gd name="connsiteY2194" fmla="*/ 732251 h 1624467"/>
              <a:gd name="connsiteX2195" fmla="*/ 220740 w 2198808"/>
              <a:gd name="connsiteY2195" fmla="*/ 728614 h 1624467"/>
              <a:gd name="connsiteX2196" fmla="*/ 219499 w 2198808"/>
              <a:gd name="connsiteY2196" fmla="*/ 728343 h 1624467"/>
              <a:gd name="connsiteX2197" fmla="*/ 219754 w 2198808"/>
              <a:gd name="connsiteY2197" fmla="*/ 732217 h 1624467"/>
              <a:gd name="connsiteX2198" fmla="*/ 218089 w 2198808"/>
              <a:gd name="connsiteY2198" fmla="*/ 733950 h 1624467"/>
              <a:gd name="connsiteX2199" fmla="*/ 210748 w 2198808"/>
              <a:gd name="connsiteY2199" fmla="*/ 734970 h 1624467"/>
              <a:gd name="connsiteX2200" fmla="*/ 218089 w 2198808"/>
              <a:gd name="connsiteY2200" fmla="*/ 735615 h 1624467"/>
              <a:gd name="connsiteX2201" fmla="*/ 211462 w 2198808"/>
              <a:gd name="connsiteY2201" fmla="*/ 739099 h 1624467"/>
              <a:gd name="connsiteX2202" fmla="*/ 203628 w 2198808"/>
              <a:gd name="connsiteY2202" fmla="*/ 746830 h 1624467"/>
              <a:gd name="connsiteX2203" fmla="*/ 218428 w 2198808"/>
              <a:gd name="connsiteY2203" fmla="*/ 757229 h 1624467"/>
              <a:gd name="connsiteX2204" fmla="*/ 226585 w 2198808"/>
              <a:gd name="connsiteY2204" fmla="*/ 749481 h 1624467"/>
              <a:gd name="connsiteX2205" fmla="*/ 231547 w 2198808"/>
              <a:gd name="connsiteY2205" fmla="*/ 751129 h 1624467"/>
              <a:gd name="connsiteX2206" fmla="*/ 238751 w 2198808"/>
              <a:gd name="connsiteY2206" fmla="*/ 741359 h 1624467"/>
              <a:gd name="connsiteX2207" fmla="*/ 231071 w 2198808"/>
              <a:gd name="connsiteY2207" fmla="*/ 737212 h 1624467"/>
              <a:gd name="connsiteX2208" fmla="*/ 232362 w 2198808"/>
              <a:gd name="connsiteY2208" fmla="*/ 732336 h 1624467"/>
              <a:gd name="connsiteX2209" fmla="*/ 227621 w 2198808"/>
              <a:gd name="connsiteY2209" fmla="*/ 746065 h 1624467"/>
              <a:gd name="connsiteX2210" fmla="*/ 216899 w 2198808"/>
              <a:gd name="connsiteY2210" fmla="*/ 748088 h 1624467"/>
              <a:gd name="connsiteX2211" fmla="*/ 218038 w 2198808"/>
              <a:gd name="connsiteY2211" fmla="*/ 735632 h 1624467"/>
              <a:gd name="connsiteX2212" fmla="*/ 218038 w 2198808"/>
              <a:gd name="connsiteY2212" fmla="*/ 733899 h 1624467"/>
              <a:gd name="connsiteX2213" fmla="*/ 219788 w 2198808"/>
              <a:gd name="connsiteY2213" fmla="*/ 732251 h 1624467"/>
              <a:gd name="connsiteX2214" fmla="*/ 243543 w 2198808"/>
              <a:gd name="connsiteY2214" fmla="*/ 737298 h 1624467"/>
              <a:gd name="connsiteX2215" fmla="*/ 248641 w 2198808"/>
              <a:gd name="connsiteY2215" fmla="*/ 733899 h 1624467"/>
              <a:gd name="connsiteX2216" fmla="*/ 252566 w 2198808"/>
              <a:gd name="connsiteY2216" fmla="*/ 732149 h 1624467"/>
              <a:gd name="connsiteX2217" fmla="*/ 251445 w 2198808"/>
              <a:gd name="connsiteY2217" fmla="*/ 730602 h 1624467"/>
              <a:gd name="connsiteX2218" fmla="*/ 248658 w 2198808"/>
              <a:gd name="connsiteY2218" fmla="*/ 733933 h 1624467"/>
              <a:gd name="connsiteX2219" fmla="*/ 243560 w 2198808"/>
              <a:gd name="connsiteY2219" fmla="*/ 737331 h 1624467"/>
              <a:gd name="connsiteX2220" fmla="*/ 243255 w 2198808"/>
              <a:gd name="connsiteY2220" fmla="*/ 737790 h 1624467"/>
              <a:gd name="connsiteX2221" fmla="*/ 243543 w 2198808"/>
              <a:gd name="connsiteY2221" fmla="*/ 737298 h 1624467"/>
              <a:gd name="connsiteX2222" fmla="*/ 94045 w 2198808"/>
              <a:gd name="connsiteY2222" fmla="*/ 847748 h 1624467"/>
              <a:gd name="connsiteX2223" fmla="*/ 96899 w 2198808"/>
              <a:gd name="connsiteY2223" fmla="*/ 844655 h 1624467"/>
              <a:gd name="connsiteX2224" fmla="*/ 95795 w 2198808"/>
              <a:gd name="connsiteY2224" fmla="*/ 843924 h 1624467"/>
              <a:gd name="connsiteX2225" fmla="*/ 94062 w 2198808"/>
              <a:gd name="connsiteY2225" fmla="*/ 847765 h 1624467"/>
              <a:gd name="connsiteX2226" fmla="*/ 93756 w 2198808"/>
              <a:gd name="connsiteY2226" fmla="*/ 848240 h 1624467"/>
              <a:gd name="connsiteX2227" fmla="*/ 94045 w 2198808"/>
              <a:gd name="connsiteY2227" fmla="*/ 847748 h 1624467"/>
              <a:gd name="connsiteX2228" fmla="*/ 2017323 w 2198808"/>
              <a:gd name="connsiteY2228" fmla="*/ 992200 h 1624467"/>
              <a:gd name="connsiteX2229" fmla="*/ 2017288 w 2198808"/>
              <a:gd name="connsiteY2229" fmla="*/ 992063 h 1624467"/>
              <a:gd name="connsiteX2230" fmla="*/ 2017357 w 2198808"/>
              <a:gd name="connsiteY2230" fmla="*/ 992166 h 1624467"/>
              <a:gd name="connsiteX2231" fmla="*/ 2019123 w 2198808"/>
              <a:gd name="connsiteY2231" fmla="*/ 996006 h 1624467"/>
              <a:gd name="connsiteX2232" fmla="*/ 2020211 w 2198808"/>
              <a:gd name="connsiteY2232" fmla="*/ 995258 h 1624467"/>
              <a:gd name="connsiteX2233" fmla="*/ 2017323 w 2198808"/>
              <a:gd name="connsiteY2233" fmla="*/ 992200 h 1624467"/>
              <a:gd name="connsiteX2234" fmla="*/ 145022 w 2198808"/>
              <a:gd name="connsiteY2234" fmla="*/ 995564 h 1624467"/>
              <a:gd name="connsiteX2235" fmla="*/ 150120 w 2198808"/>
              <a:gd name="connsiteY2235" fmla="*/ 992166 h 1624467"/>
              <a:gd name="connsiteX2236" fmla="*/ 155217 w 2198808"/>
              <a:gd name="connsiteY2236" fmla="*/ 987068 h 1624467"/>
              <a:gd name="connsiteX2237" fmla="*/ 165888 w 2198808"/>
              <a:gd name="connsiteY2237" fmla="*/ 980713 h 1624467"/>
              <a:gd name="connsiteX2238" fmla="*/ 166228 w 2198808"/>
              <a:gd name="connsiteY2238" fmla="*/ 976108 h 1624467"/>
              <a:gd name="connsiteX2239" fmla="*/ 164393 w 2198808"/>
              <a:gd name="connsiteY2239" fmla="*/ 975496 h 1624467"/>
              <a:gd name="connsiteX2240" fmla="*/ 155234 w 2198808"/>
              <a:gd name="connsiteY2240" fmla="*/ 987085 h 1624467"/>
              <a:gd name="connsiteX2241" fmla="*/ 150136 w 2198808"/>
              <a:gd name="connsiteY2241" fmla="*/ 992183 h 1624467"/>
              <a:gd name="connsiteX2242" fmla="*/ 145022 w 2198808"/>
              <a:gd name="connsiteY2242" fmla="*/ 995564 h 1624467"/>
              <a:gd name="connsiteX2243" fmla="*/ 1675844 w 2198808"/>
              <a:gd name="connsiteY2243" fmla="*/ 1299693 h 1624467"/>
              <a:gd name="connsiteX2244" fmla="*/ 1680415 w 2198808"/>
              <a:gd name="connsiteY2244" fmla="*/ 1301137 h 1624467"/>
              <a:gd name="connsiteX2245" fmla="*/ 1680602 w 2198808"/>
              <a:gd name="connsiteY2245" fmla="*/ 1299931 h 1624467"/>
              <a:gd name="connsiteX2246" fmla="*/ 1675844 w 2198808"/>
              <a:gd name="connsiteY2246" fmla="*/ 1299693 h 1624467"/>
              <a:gd name="connsiteX2247" fmla="*/ 1332650 w 2198808"/>
              <a:gd name="connsiteY2247" fmla="*/ 1393134 h 1624467"/>
              <a:gd name="connsiteX2248" fmla="*/ 1333720 w 2198808"/>
              <a:gd name="connsiteY2248" fmla="*/ 1395207 h 1624467"/>
              <a:gd name="connsiteX2249" fmla="*/ 1334706 w 2198808"/>
              <a:gd name="connsiteY2249" fmla="*/ 1394204 h 1624467"/>
              <a:gd name="connsiteX2250" fmla="*/ 1332633 w 2198808"/>
              <a:gd name="connsiteY2250" fmla="*/ 1393168 h 1624467"/>
              <a:gd name="connsiteX2251" fmla="*/ 1331648 w 2198808"/>
              <a:gd name="connsiteY2251" fmla="*/ 1388971 h 1624467"/>
              <a:gd name="connsiteX2252" fmla="*/ 1330373 w 2198808"/>
              <a:gd name="connsiteY2252" fmla="*/ 1389429 h 1624467"/>
              <a:gd name="connsiteX2253" fmla="*/ 1332650 w 2198808"/>
              <a:gd name="connsiteY2253" fmla="*/ 1393134 h 1624467"/>
              <a:gd name="connsiteX2254" fmla="*/ 1594281 w 2198808"/>
              <a:gd name="connsiteY2254" fmla="*/ 1386371 h 1624467"/>
              <a:gd name="connsiteX2255" fmla="*/ 1593805 w 2198808"/>
              <a:gd name="connsiteY2255" fmla="*/ 1385878 h 1624467"/>
              <a:gd name="connsiteX2256" fmla="*/ 1594298 w 2198808"/>
              <a:gd name="connsiteY2256" fmla="*/ 1386337 h 1624467"/>
              <a:gd name="connsiteX2257" fmla="*/ 1595266 w 2198808"/>
              <a:gd name="connsiteY2257" fmla="*/ 1390585 h 1624467"/>
              <a:gd name="connsiteX2258" fmla="*/ 1596507 w 2198808"/>
              <a:gd name="connsiteY2258" fmla="*/ 1390075 h 1624467"/>
              <a:gd name="connsiteX2259" fmla="*/ 1594281 w 2198808"/>
              <a:gd name="connsiteY2259" fmla="*/ 1386371 h 1624467"/>
              <a:gd name="connsiteX2260" fmla="*/ 2153278 w 2198808"/>
              <a:gd name="connsiteY2260" fmla="*/ 552115 h 1624467"/>
              <a:gd name="connsiteX2261" fmla="*/ 2153380 w 2198808"/>
              <a:gd name="connsiteY2261" fmla="*/ 552200 h 1624467"/>
              <a:gd name="connsiteX2262" fmla="*/ 2153244 w 2198808"/>
              <a:gd name="connsiteY2262" fmla="*/ 552149 h 1624467"/>
              <a:gd name="connsiteX2263" fmla="*/ 2151511 w 2198808"/>
              <a:gd name="connsiteY2263" fmla="*/ 548326 h 1624467"/>
              <a:gd name="connsiteX2264" fmla="*/ 2150389 w 2198808"/>
              <a:gd name="connsiteY2264" fmla="*/ 549090 h 1624467"/>
              <a:gd name="connsiteX2265" fmla="*/ 2153278 w 2198808"/>
              <a:gd name="connsiteY2265" fmla="*/ 552115 h 1624467"/>
              <a:gd name="connsiteX2266" fmla="*/ 1575522 w 2198808"/>
              <a:gd name="connsiteY2266" fmla="*/ 1346184 h 1624467"/>
              <a:gd name="connsiteX2267" fmla="*/ 1575606 w 2198808"/>
              <a:gd name="connsiteY2267" fmla="*/ 1345504 h 1624467"/>
              <a:gd name="connsiteX2268" fmla="*/ 1572038 w 2198808"/>
              <a:gd name="connsiteY2268" fmla="*/ 1344468 h 1624467"/>
              <a:gd name="connsiteX2269" fmla="*/ 1571783 w 2198808"/>
              <a:gd name="connsiteY2269" fmla="*/ 1345793 h 1624467"/>
              <a:gd name="connsiteX2270" fmla="*/ 1577646 w 2198808"/>
              <a:gd name="connsiteY2270" fmla="*/ 1344858 h 1624467"/>
              <a:gd name="connsiteX2271" fmla="*/ 1576677 w 2198808"/>
              <a:gd name="connsiteY2271" fmla="*/ 1344654 h 1624467"/>
              <a:gd name="connsiteX2272" fmla="*/ 1575589 w 2198808"/>
              <a:gd name="connsiteY2272" fmla="*/ 1345589 h 1624467"/>
              <a:gd name="connsiteX2273" fmla="*/ 1575522 w 2198808"/>
              <a:gd name="connsiteY2273" fmla="*/ 1346184 h 1624467"/>
              <a:gd name="connsiteX2274" fmla="*/ 277545 w 2198808"/>
              <a:gd name="connsiteY2274" fmla="*/ 774698 h 1624467"/>
              <a:gd name="connsiteX2275" fmla="*/ 278055 w 2198808"/>
              <a:gd name="connsiteY2275" fmla="*/ 774986 h 1624467"/>
              <a:gd name="connsiteX2276" fmla="*/ 277545 w 2198808"/>
              <a:gd name="connsiteY2276" fmla="*/ 774698 h 1624467"/>
              <a:gd name="connsiteX2277" fmla="*/ 277766 w 2198808"/>
              <a:gd name="connsiteY2277" fmla="*/ 770704 h 1624467"/>
              <a:gd name="connsiteX2278" fmla="*/ 276322 w 2198808"/>
              <a:gd name="connsiteY2278" fmla="*/ 770925 h 1624467"/>
              <a:gd name="connsiteX2279" fmla="*/ 277545 w 2198808"/>
              <a:gd name="connsiteY2279" fmla="*/ 774698 h 1624467"/>
              <a:gd name="connsiteX2280" fmla="*/ 2124374 w 2198808"/>
              <a:gd name="connsiteY2280" fmla="*/ 739014 h 1624467"/>
              <a:gd name="connsiteX2281" fmla="*/ 2128282 w 2198808"/>
              <a:gd name="connsiteY2281" fmla="*/ 737246 h 1624467"/>
              <a:gd name="connsiteX2282" fmla="*/ 2127144 w 2198808"/>
              <a:gd name="connsiteY2282" fmla="*/ 735683 h 1624467"/>
              <a:gd name="connsiteX2283" fmla="*/ 2124374 w 2198808"/>
              <a:gd name="connsiteY2283" fmla="*/ 739014 h 1624467"/>
              <a:gd name="connsiteX2284" fmla="*/ 2124357 w 2198808"/>
              <a:gd name="connsiteY2284" fmla="*/ 739031 h 1624467"/>
              <a:gd name="connsiteX2285" fmla="*/ 2124374 w 2198808"/>
              <a:gd name="connsiteY2285" fmla="*/ 739014 h 1624467"/>
              <a:gd name="connsiteX2286" fmla="*/ 474622 w 2198808"/>
              <a:gd name="connsiteY2286" fmla="*/ 370331 h 1624467"/>
              <a:gd name="connsiteX2287" fmla="*/ 480026 w 2198808"/>
              <a:gd name="connsiteY2287" fmla="*/ 368904 h 1624467"/>
              <a:gd name="connsiteX2288" fmla="*/ 479312 w 2198808"/>
              <a:gd name="connsiteY2288" fmla="*/ 367340 h 1624467"/>
              <a:gd name="connsiteX2289" fmla="*/ 474622 w 2198808"/>
              <a:gd name="connsiteY2289" fmla="*/ 370331 h 1624467"/>
              <a:gd name="connsiteX2290" fmla="*/ 474333 w 2198808"/>
              <a:gd name="connsiteY2290" fmla="*/ 370824 h 1624467"/>
              <a:gd name="connsiteX2291" fmla="*/ 474622 w 2198808"/>
              <a:gd name="connsiteY2291" fmla="*/ 370331 h 1624467"/>
              <a:gd name="connsiteX2292" fmla="*/ 501810 w 2198808"/>
              <a:gd name="connsiteY2292" fmla="*/ 339745 h 1624467"/>
              <a:gd name="connsiteX2293" fmla="*/ 506346 w 2198808"/>
              <a:gd name="connsiteY2293" fmla="*/ 338538 h 1624467"/>
              <a:gd name="connsiteX2294" fmla="*/ 501844 w 2198808"/>
              <a:gd name="connsiteY2294" fmla="*/ 339762 h 1624467"/>
              <a:gd name="connsiteX2295" fmla="*/ 500144 w 2198808"/>
              <a:gd name="connsiteY2295" fmla="*/ 341478 h 1624467"/>
              <a:gd name="connsiteX2296" fmla="*/ 494690 w 2198808"/>
              <a:gd name="connsiteY2296" fmla="*/ 344010 h 1624467"/>
              <a:gd name="connsiteX2297" fmla="*/ 487468 w 2198808"/>
              <a:gd name="connsiteY2297" fmla="*/ 352132 h 1624467"/>
              <a:gd name="connsiteX2298" fmla="*/ 483033 w 2198808"/>
              <a:gd name="connsiteY2298" fmla="*/ 356091 h 1624467"/>
              <a:gd name="connsiteX2299" fmla="*/ 499040 w 2198808"/>
              <a:gd name="connsiteY2299" fmla="*/ 342718 h 1624467"/>
              <a:gd name="connsiteX2300" fmla="*/ 500128 w 2198808"/>
              <a:gd name="connsiteY2300" fmla="*/ 341444 h 1624467"/>
              <a:gd name="connsiteX2301" fmla="*/ 501810 w 2198808"/>
              <a:gd name="connsiteY2301" fmla="*/ 339745 h 1624467"/>
              <a:gd name="connsiteX2302" fmla="*/ 168794 w 2198808"/>
              <a:gd name="connsiteY2302" fmla="*/ 902106 h 1624467"/>
              <a:gd name="connsiteX2303" fmla="*/ 173518 w 2198808"/>
              <a:gd name="connsiteY2303" fmla="*/ 899557 h 1624467"/>
              <a:gd name="connsiteX2304" fmla="*/ 172380 w 2198808"/>
              <a:gd name="connsiteY2304" fmla="*/ 898147 h 1624467"/>
              <a:gd name="connsiteX2305" fmla="*/ 168828 w 2198808"/>
              <a:gd name="connsiteY2305" fmla="*/ 902140 h 1624467"/>
              <a:gd name="connsiteX2306" fmla="*/ 168352 w 2198808"/>
              <a:gd name="connsiteY2306" fmla="*/ 902616 h 1624467"/>
              <a:gd name="connsiteX2307" fmla="*/ 168794 w 2198808"/>
              <a:gd name="connsiteY2307" fmla="*/ 902106 h 1624467"/>
              <a:gd name="connsiteX2308" fmla="*/ 235081 w 2198808"/>
              <a:gd name="connsiteY2308" fmla="*/ 1029566 h 1624467"/>
              <a:gd name="connsiteX2309" fmla="*/ 236831 w 2198808"/>
              <a:gd name="connsiteY2309" fmla="*/ 1036329 h 1624467"/>
              <a:gd name="connsiteX2310" fmla="*/ 235064 w 2198808"/>
              <a:gd name="connsiteY2310" fmla="*/ 1029532 h 1624467"/>
              <a:gd name="connsiteX2311" fmla="*/ 235370 w 2198808"/>
              <a:gd name="connsiteY2311" fmla="*/ 1029073 h 1624467"/>
              <a:gd name="connsiteX2312" fmla="*/ 235081 w 2198808"/>
              <a:gd name="connsiteY2312" fmla="*/ 1029566 h 1624467"/>
              <a:gd name="connsiteX2313" fmla="*/ 846703 w 2198808"/>
              <a:gd name="connsiteY2313" fmla="*/ 224197 h 1624467"/>
              <a:gd name="connsiteX2314" fmla="*/ 854486 w 2198808"/>
              <a:gd name="connsiteY2314" fmla="*/ 224197 h 1624467"/>
              <a:gd name="connsiteX2315" fmla="*/ 854231 w 2198808"/>
              <a:gd name="connsiteY2315" fmla="*/ 222192 h 1624467"/>
              <a:gd name="connsiteX2316" fmla="*/ 846737 w 2198808"/>
              <a:gd name="connsiteY2316" fmla="*/ 224231 h 1624467"/>
              <a:gd name="connsiteX2317" fmla="*/ 844171 w 2198808"/>
              <a:gd name="connsiteY2317" fmla="*/ 225675 h 1624467"/>
              <a:gd name="connsiteX2318" fmla="*/ 844885 w 2198808"/>
              <a:gd name="connsiteY2318" fmla="*/ 226525 h 1624467"/>
              <a:gd name="connsiteX2319" fmla="*/ 846703 w 2198808"/>
              <a:gd name="connsiteY2319" fmla="*/ 224197 h 1624467"/>
              <a:gd name="connsiteX2320" fmla="*/ 330221 w 2198808"/>
              <a:gd name="connsiteY2320" fmla="*/ 389039 h 1624467"/>
              <a:gd name="connsiteX2321" fmla="*/ 324716 w 2198808"/>
              <a:gd name="connsiteY2321" fmla="*/ 390450 h 1624467"/>
              <a:gd name="connsiteX2322" fmla="*/ 325803 w 2198808"/>
              <a:gd name="connsiteY2322" fmla="*/ 392557 h 1624467"/>
              <a:gd name="connsiteX2323" fmla="*/ 330187 w 2198808"/>
              <a:gd name="connsiteY2323" fmla="*/ 389005 h 1624467"/>
              <a:gd name="connsiteX2324" fmla="*/ 330306 w 2198808"/>
              <a:gd name="connsiteY2324" fmla="*/ 388972 h 1624467"/>
              <a:gd name="connsiteX2325" fmla="*/ 330221 w 2198808"/>
              <a:gd name="connsiteY2325" fmla="*/ 389039 h 1624467"/>
              <a:gd name="connsiteX2326" fmla="*/ 1215386 w 2198808"/>
              <a:gd name="connsiteY2326" fmla="*/ 186831 h 1624467"/>
              <a:gd name="connsiteX2327" fmla="*/ 1215420 w 2198808"/>
              <a:gd name="connsiteY2327" fmla="*/ 179524 h 1624467"/>
              <a:gd name="connsiteX2328" fmla="*/ 1215420 w 2198808"/>
              <a:gd name="connsiteY2328" fmla="*/ 186865 h 1624467"/>
              <a:gd name="connsiteX2329" fmla="*/ 1210849 w 2198808"/>
              <a:gd name="connsiteY2329" fmla="*/ 187476 h 1624467"/>
              <a:gd name="connsiteX2330" fmla="*/ 1211137 w 2198808"/>
              <a:gd name="connsiteY2330" fmla="*/ 188615 h 1624467"/>
              <a:gd name="connsiteX2331" fmla="*/ 1215386 w 2198808"/>
              <a:gd name="connsiteY2331" fmla="*/ 186831 h 1624467"/>
              <a:gd name="connsiteX2332" fmla="*/ 1594298 w 2198808"/>
              <a:gd name="connsiteY2332" fmla="*/ 1342191 h 1624467"/>
              <a:gd name="connsiteX2333" fmla="*/ 1588011 w 2198808"/>
              <a:gd name="connsiteY2333" fmla="*/ 1344960 h 1624467"/>
              <a:gd name="connsiteX2334" fmla="*/ 1594281 w 2198808"/>
              <a:gd name="connsiteY2334" fmla="*/ 1342174 h 1624467"/>
              <a:gd name="connsiteX2335" fmla="*/ 1594587 w 2198808"/>
              <a:gd name="connsiteY2335" fmla="*/ 1341698 h 1624467"/>
              <a:gd name="connsiteX2336" fmla="*/ 1594298 w 2198808"/>
              <a:gd name="connsiteY2336" fmla="*/ 1342191 h 1624467"/>
              <a:gd name="connsiteX2337" fmla="*/ 199397 w 2198808"/>
              <a:gd name="connsiteY2337" fmla="*/ 917433 h 1624467"/>
              <a:gd name="connsiteX2338" fmla="*/ 204936 w 2198808"/>
              <a:gd name="connsiteY2338" fmla="*/ 913967 h 1624467"/>
              <a:gd name="connsiteX2339" fmla="*/ 203509 w 2198808"/>
              <a:gd name="connsiteY2339" fmla="*/ 912471 h 1624467"/>
              <a:gd name="connsiteX2340" fmla="*/ 199397 w 2198808"/>
              <a:gd name="connsiteY2340" fmla="*/ 917433 h 1624467"/>
              <a:gd name="connsiteX2341" fmla="*/ 199109 w 2198808"/>
              <a:gd name="connsiteY2341" fmla="*/ 917943 h 1624467"/>
              <a:gd name="connsiteX2342" fmla="*/ 199397 w 2198808"/>
              <a:gd name="connsiteY2342" fmla="*/ 917433 h 1624467"/>
              <a:gd name="connsiteX2343" fmla="*/ 979244 w 2198808"/>
              <a:gd name="connsiteY2343" fmla="*/ 166474 h 1624467"/>
              <a:gd name="connsiteX2344" fmla="*/ 971461 w 2198808"/>
              <a:gd name="connsiteY2344" fmla="*/ 166474 h 1624467"/>
              <a:gd name="connsiteX2345" fmla="*/ 971750 w 2198808"/>
              <a:gd name="connsiteY2345" fmla="*/ 168496 h 1624467"/>
              <a:gd name="connsiteX2346" fmla="*/ 979226 w 2198808"/>
              <a:gd name="connsiteY2346" fmla="*/ 166457 h 1624467"/>
              <a:gd name="connsiteX2347" fmla="*/ 979346 w 2198808"/>
              <a:gd name="connsiteY2347" fmla="*/ 166423 h 1624467"/>
              <a:gd name="connsiteX2348" fmla="*/ 979244 w 2198808"/>
              <a:gd name="connsiteY2348" fmla="*/ 166474 h 1624467"/>
              <a:gd name="connsiteX2349" fmla="*/ 240145 w 2198808"/>
              <a:gd name="connsiteY2349" fmla="*/ 606474 h 1624467"/>
              <a:gd name="connsiteX2350" fmla="*/ 241606 w 2198808"/>
              <a:gd name="connsiteY2350" fmla="*/ 598895 h 1624467"/>
              <a:gd name="connsiteX2351" fmla="*/ 240179 w 2198808"/>
              <a:gd name="connsiteY2351" fmla="*/ 606507 h 1624467"/>
              <a:gd name="connsiteX2352" fmla="*/ 238480 w 2198808"/>
              <a:gd name="connsiteY2352" fmla="*/ 609923 h 1624467"/>
              <a:gd name="connsiteX2353" fmla="*/ 233977 w 2198808"/>
              <a:gd name="connsiteY2353" fmla="*/ 613882 h 1624467"/>
              <a:gd name="connsiteX2354" fmla="*/ 238446 w 2198808"/>
              <a:gd name="connsiteY2354" fmla="*/ 609889 h 1624467"/>
              <a:gd name="connsiteX2355" fmla="*/ 240145 w 2198808"/>
              <a:gd name="connsiteY2355" fmla="*/ 606474 h 1624467"/>
              <a:gd name="connsiteX2356" fmla="*/ 1842335 w 2198808"/>
              <a:gd name="connsiteY2356" fmla="*/ 1255547 h 1624467"/>
              <a:gd name="connsiteX2357" fmla="*/ 1841877 w 2198808"/>
              <a:gd name="connsiteY2357" fmla="*/ 1255071 h 1624467"/>
              <a:gd name="connsiteX2358" fmla="*/ 1842369 w 2198808"/>
              <a:gd name="connsiteY2358" fmla="*/ 1255513 h 1624467"/>
              <a:gd name="connsiteX2359" fmla="*/ 1840653 w 2198808"/>
              <a:gd name="connsiteY2359" fmla="*/ 1260627 h 1624467"/>
              <a:gd name="connsiteX2360" fmla="*/ 1841639 w 2198808"/>
              <a:gd name="connsiteY2360" fmla="*/ 1266626 h 1624467"/>
              <a:gd name="connsiteX2361" fmla="*/ 1842352 w 2198808"/>
              <a:gd name="connsiteY2361" fmla="*/ 1262327 h 1624467"/>
              <a:gd name="connsiteX2362" fmla="*/ 1842335 w 2198808"/>
              <a:gd name="connsiteY2362" fmla="*/ 1255547 h 1624467"/>
              <a:gd name="connsiteX2363" fmla="*/ 265667 w 2198808"/>
              <a:gd name="connsiteY2363" fmla="*/ 880050 h 1624467"/>
              <a:gd name="connsiteX2364" fmla="*/ 260043 w 2198808"/>
              <a:gd name="connsiteY2364" fmla="*/ 885148 h 1624467"/>
              <a:gd name="connsiteX2365" fmla="*/ 261810 w 2198808"/>
              <a:gd name="connsiteY2365" fmla="*/ 886541 h 1624467"/>
              <a:gd name="connsiteX2366" fmla="*/ 265650 w 2198808"/>
              <a:gd name="connsiteY2366" fmla="*/ 880033 h 1624467"/>
              <a:gd name="connsiteX2367" fmla="*/ 266143 w 2198808"/>
              <a:gd name="connsiteY2367" fmla="*/ 879591 h 1624467"/>
              <a:gd name="connsiteX2368" fmla="*/ 265667 w 2198808"/>
              <a:gd name="connsiteY2368" fmla="*/ 880050 h 1624467"/>
              <a:gd name="connsiteX2369" fmla="*/ 257137 w 2198808"/>
              <a:gd name="connsiteY2369" fmla="*/ 659150 h 1624467"/>
              <a:gd name="connsiteX2370" fmla="*/ 263577 w 2198808"/>
              <a:gd name="connsiteY2370" fmla="*/ 658147 h 1624467"/>
              <a:gd name="connsiteX2371" fmla="*/ 257154 w 2198808"/>
              <a:gd name="connsiteY2371" fmla="*/ 659184 h 1624467"/>
              <a:gd name="connsiteX2372" fmla="*/ 257086 w 2198808"/>
              <a:gd name="connsiteY2372" fmla="*/ 659269 h 1624467"/>
              <a:gd name="connsiteX2373" fmla="*/ 257137 w 2198808"/>
              <a:gd name="connsiteY2373" fmla="*/ 659150 h 1624467"/>
              <a:gd name="connsiteX2374" fmla="*/ 146704 w 2198808"/>
              <a:gd name="connsiteY2374" fmla="*/ 971775 h 1624467"/>
              <a:gd name="connsiteX2375" fmla="*/ 153229 w 2198808"/>
              <a:gd name="connsiteY2375" fmla="*/ 967765 h 1624467"/>
              <a:gd name="connsiteX2376" fmla="*/ 146738 w 2198808"/>
              <a:gd name="connsiteY2376" fmla="*/ 971809 h 1624467"/>
              <a:gd name="connsiteX2377" fmla="*/ 142830 w 2198808"/>
              <a:gd name="connsiteY2377" fmla="*/ 973559 h 1624467"/>
              <a:gd name="connsiteX2378" fmla="*/ 143900 w 2198808"/>
              <a:gd name="connsiteY2378" fmla="*/ 975054 h 1624467"/>
              <a:gd name="connsiteX2379" fmla="*/ 146704 w 2198808"/>
              <a:gd name="connsiteY2379" fmla="*/ 971775 h 1624467"/>
              <a:gd name="connsiteX2380" fmla="*/ 1601095 w 2198808"/>
              <a:gd name="connsiteY2380" fmla="*/ 1338758 h 1624467"/>
              <a:gd name="connsiteX2381" fmla="*/ 1602556 w 2198808"/>
              <a:gd name="connsiteY2381" fmla="*/ 1341341 h 1624467"/>
              <a:gd name="connsiteX2382" fmla="*/ 1603406 w 2198808"/>
              <a:gd name="connsiteY2382" fmla="*/ 1340610 h 1624467"/>
              <a:gd name="connsiteX2383" fmla="*/ 1601061 w 2198808"/>
              <a:gd name="connsiteY2383" fmla="*/ 1338792 h 1624467"/>
              <a:gd name="connsiteX2384" fmla="*/ 1594773 w 2198808"/>
              <a:gd name="connsiteY2384" fmla="*/ 1336090 h 1624467"/>
              <a:gd name="connsiteX2385" fmla="*/ 1601095 w 2198808"/>
              <a:gd name="connsiteY2385" fmla="*/ 1338758 h 1624467"/>
              <a:gd name="connsiteX2386" fmla="*/ 233382 w 2198808"/>
              <a:gd name="connsiteY2386" fmla="*/ 895343 h 1624467"/>
              <a:gd name="connsiteX2387" fmla="*/ 224902 w 2198808"/>
              <a:gd name="connsiteY2387" fmla="*/ 902140 h 1624467"/>
              <a:gd name="connsiteX2388" fmla="*/ 224410 w 2198808"/>
              <a:gd name="connsiteY2388" fmla="*/ 902582 h 1624467"/>
              <a:gd name="connsiteX2389" fmla="*/ 224868 w 2198808"/>
              <a:gd name="connsiteY2389" fmla="*/ 902123 h 1624467"/>
              <a:gd name="connsiteX2390" fmla="*/ 233365 w 2198808"/>
              <a:gd name="connsiteY2390" fmla="*/ 895343 h 1624467"/>
              <a:gd name="connsiteX2391" fmla="*/ 233823 w 2198808"/>
              <a:gd name="connsiteY2391" fmla="*/ 894884 h 1624467"/>
              <a:gd name="connsiteX2392" fmla="*/ 233382 w 2198808"/>
              <a:gd name="connsiteY2392" fmla="*/ 895343 h 1624467"/>
              <a:gd name="connsiteX2393" fmla="*/ 2041112 w 2198808"/>
              <a:gd name="connsiteY2393" fmla="*/ 948019 h 1624467"/>
              <a:gd name="connsiteX2394" fmla="*/ 2040636 w 2198808"/>
              <a:gd name="connsiteY2394" fmla="*/ 947697 h 1624467"/>
              <a:gd name="connsiteX2395" fmla="*/ 2041146 w 2198808"/>
              <a:gd name="connsiteY2395" fmla="*/ 947985 h 1624467"/>
              <a:gd name="connsiteX2396" fmla="*/ 2049829 w 2198808"/>
              <a:gd name="connsiteY2396" fmla="*/ 946660 h 1624467"/>
              <a:gd name="connsiteX2397" fmla="*/ 2041112 w 2198808"/>
              <a:gd name="connsiteY2397" fmla="*/ 948019 h 1624467"/>
              <a:gd name="connsiteX2398" fmla="*/ 2064901 w 2198808"/>
              <a:gd name="connsiteY2398" fmla="*/ 473984 h 1624467"/>
              <a:gd name="connsiteX2399" fmla="*/ 2064425 w 2198808"/>
              <a:gd name="connsiteY2399" fmla="*/ 473678 h 1624467"/>
              <a:gd name="connsiteX2400" fmla="*/ 2064918 w 2198808"/>
              <a:gd name="connsiteY2400" fmla="*/ 473967 h 1624467"/>
              <a:gd name="connsiteX2401" fmla="*/ 2065767 w 2198808"/>
              <a:gd name="connsiteY2401" fmla="*/ 481410 h 1624467"/>
              <a:gd name="connsiteX2402" fmla="*/ 2064901 w 2198808"/>
              <a:gd name="connsiteY2402" fmla="*/ 473984 h 1624467"/>
              <a:gd name="connsiteX2403" fmla="*/ 275863 w 2198808"/>
              <a:gd name="connsiteY2403" fmla="*/ 1083941 h 1624467"/>
              <a:gd name="connsiteX2404" fmla="*/ 268946 w 2198808"/>
              <a:gd name="connsiteY2404" fmla="*/ 1091486 h 1624467"/>
              <a:gd name="connsiteX2405" fmla="*/ 275829 w 2198808"/>
              <a:gd name="connsiteY2405" fmla="*/ 1083907 h 1624467"/>
              <a:gd name="connsiteX2406" fmla="*/ 278428 w 2198808"/>
              <a:gd name="connsiteY2406" fmla="*/ 1082463 h 1624467"/>
              <a:gd name="connsiteX2407" fmla="*/ 277698 w 2198808"/>
              <a:gd name="connsiteY2407" fmla="*/ 1081579 h 1624467"/>
              <a:gd name="connsiteX2408" fmla="*/ 275863 w 2198808"/>
              <a:gd name="connsiteY2408" fmla="*/ 1083941 h 1624467"/>
              <a:gd name="connsiteX2409" fmla="*/ 258871 w 2198808"/>
              <a:gd name="connsiteY2409" fmla="*/ 900441 h 1624467"/>
              <a:gd name="connsiteX2410" fmla="*/ 252311 w 2198808"/>
              <a:gd name="connsiteY2410" fmla="*/ 905335 h 1624467"/>
              <a:gd name="connsiteX2411" fmla="*/ 258853 w 2198808"/>
              <a:gd name="connsiteY2411" fmla="*/ 900424 h 1624467"/>
              <a:gd name="connsiteX2412" fmla="*/ 259329 w 2198808"/>
              <a:gd name="connsiteY2412" fmla="*/ 899965 h 1624467"/>
              <a:gd name="connsiteX2413" fmla="*/ 258871 w 2198808"/>
              <a:gd name="connsiteY2413" fmla="*/ 900441 h 1624467"/>
              <a:gd name="connsiteX2414" fmla="*/ 868810 w 2198808"/>
              <a:gd name="connsiteY2414" fmla="*/ 183449 h 1624467"/>
              <a:gd name="connsiteX2415" fmla="*/ 858512 w 2198808"/>
              <a:gd name="connsiteY2415" fmla="*/ 183619 h 1624467"/>
              <a:gd name="connsiteX2416" fmla="*/ 868810 w 2198808"/>
              <a:gd name="connsiteY2416" fmla="*/ 183449 h 1624467"/>
              <a:gd name="connsiteX2417" fmla="*/ 871852 w 2198808"/>
              <a:gd name="connsiteY2417" fmla="*/ 182837 h 1624467"/>
              <a:gd name="connsiteX2418" fmla="*/ 871427 w 2198808"/>
              <a:gd name="connsiteY2418" fmla="*/ 181750 h 1624467"/>
              <a:gd name="connsiteX2419" fmla="*/ 868810 w 2198808"/>
              <a:gd name="connsiteY2419" fmla="*/ 183449 h 1624467"/>
              <a:gd name="connsiteX2420" fmla="*/ 673416 w 2198808"/>
              <a:gd name="connsiteY2420" fmla="*/ 237808 h 1624467"/>
              <a:gd name="connsiteX2421" fmla="*/ 676032 w 2198808"/>
              <a:gd name="connsiteY2421" fmla="*/ 233746 h 1624467"/>
              <a:gd name="connsiteX2422" fmla="*/ 673552 w 2198808"/>
              <a:gd name="connsiteY2422" fmla="*/ 231945 h 1624467"/>
              <a:gd name="connsiteX2423" fmla="*/ 671733 w 2198808"/>
              <a:gd name="connsiteY2423" fmla="*/ 236125 h 1624467"/>
              <a:gd name="connsiteX2424" fmla="*/ 670815 w 2198808"/>
              <a:gd name="connsiteY2424" fmla="*/ 238148 h 1624467"/>
              <a:gd name="connsiteX2425" fmla="*/ 673416 w 2198808"/>
              <a:gd name="connsiteY2425" fmla="*/ 237808 h 1624467"/>
              <a:gd name="connsiteX2426" fmla="*/ 1359838 w 2198808"/>
              <a:gd name="connsiteY2426" fmla="*/ 1537552 h 1624467"/>
              <a:gd name="connsiteX2427" fmla="*/ 1359872 w 2198808"/>
              <a:gd name="connsiteY2427" fmla="*/ 1537670 h 1624467"/>
              <a:gd name="connsiteX2428" fmla="*/ 1359804 w 2198808"/>
              <a:gd name="connsiteY2428" fmla="*/ 1537569 h 1624467"/>
              <a:gd name="connsiteX2429" fmla="*/ 1358105 w 2198808"/>
              <a:gd name="connsiteY2429" fmla="*/ 1525232 h 1624467"/>
              <a:gd name="connsiteX2430" fmla="*/ 1359838 w 2198808"/>
              <a:gd name="connsiteY2430" fmla="*/ 1537552 h 1624467"/>
              <a:gd name="connsiteX2431" fmla="*/ 763457 w 2198808"/>
              <a:gd name="connsiteY2431" fmla="*/ 88309 h 1624467"/>
              <a:gd name="connsiteX2432" fmla="*/ 763423 w 2198808"/>
              <a:gd name="connsiteY2432" fmla="*/ 88207 h 1624467"/>
              <a:gd name="connsiteX2433" fmla="*/ 763475 w 2198808"/>
              <a:gd name="connsiteY2433" fmla="*/ 88292 h 1624467"/>
              <a:gd name="connsiteX2434" fmla="*/ 765208 w 2198808"/>
              <a:gd name="connsiteY2434" fmla="*/ 100646 h 1624467"/>
              <a:gd name="connsiteX2435" fmla="*/ 763457 w 2198808"/>
              <a:gd name="connsiteY2435" fmla="*/ 88309 h 1624467"/>
              <a:gd name="connsiteX2436" fmla="*/ 255472 w 2198808"/>
              <a:gd name="connsiteY2436" fmla="*/ 817195 h 1624467"/>
              <a:gd name="connsiteX2437" fmla="*/ 246228 w 2198808"/>
              <a:gd name="connsiteY2437" fmla="*/ 823771 h 1624467"/>
              <a:gd name="connsiteX2438" fmla="*/ 255455 w 2198808"/>
              <a:gd name="connsiteY2438" fmla="*/ 817179 h 1624467"/>
              <a:gd name="connsiteX2439" fmla="*/ 258973 w 2198808"/>
              <a:gd name="connsiteY2439" fmla="*/ 812794 h 1624467"/>
              <a:gd name="connsiteX2440" fmla="*/ 257409 w 2198808"/>
              <a:gd name="connsiteY2440" fmla="*/ 811928 h 1624467"/>
              <a:gd name="connsiteX2441" fmla="*/ 255472 w 2198808"/>
              <a:gd name="connsiteY2441" fmla="*/ 817195 h 1624467"/>
              <a:gd name="connsiteX2442" fmla="*/ 274164 w 2198808"/>
              <a:gd name="connsiteY2442" fmla="*/ 849481 h 1624467"/>
              <a:gd name="connsiteX2443" fmla="*/ 270510 w 2198808"/>
              <a:gd name="connsiteY2443" fmla="*/ 859778 h 1624467"/>
              <a:gd name="connsiteX2444" fmla="*/ 275829 w 2198808"/>
              <a:gd name="connsiteY2444" fmla="*/ 856040 h 1624467"/>
              <a:gd name="connsiteX2445" fmla="*/ 274130 w 2198808"/>
              <a:gd name="connsiteY2445" fmla="*/ 849447 h 1624467"/>
              <a:gd name="connsiteX2446" fmla="*/ 274622 w 2198808"/>
              <a:gd name="connsiteY2446" fmla="*/ 849005 h 1624467"/>
              <a:gd name="connsiteX2447" fmla="*/ 274164 w 2198808"/>
              <a:gd name="connsiteY2447" fmla="*/ 849481 h 1624467"/>
              <a:gd name="connsiteX2448" fmla="*/ 243543 w 2198808"/>
              <a:gd name="connsiteY2448" fmla="*/ 781478 h 1624467"/>
              <a:gd name="connsiteX2449" fmla="*/ 248539 w 2198808"/>
              <a:gd name="connsiteY2449" fmla="*/ 778453 h 1624467"/>
              <a:gd name="connsiteX2450" fmla="*/ 246160 w 2198808"/>
              <a:gd name="connsiteY2450" fmla="*/ 773389 h 1624467"/>
              <a:gd name="connsiteX2451" fmla="*/ 243577 w 2198808"/>
              <a:gd name="connsiteY2451" fmla="*/ 781495 h 1624467"/>
              <a:gd name="connsiteX2452" fmla="*/ 241147 w 2198808"/>
              <a:gd name="connsiteY2452" fmla="*/ 787272 h 1624467"/>
              <a:gd name="connsiteX2453" fmla="*/ 243543 w 2198808"/>
              <a:gd name="connsiteY2453" fmla="*/ 781478 h 1624467"/>
              <a:gd name="connsiteX2454" fmla="*/ 1726804 w 2198808"/>
              <a:gd name="connsiteY2454" fmla="*/ 1418639 h 1624467"/>
              <a:gd name="connsiteX2455" fmla="*/ 1731341 w 2198808"/>
              <a:gd name="connsiteY2455" fmla="*/ 1423618 h 1624467"/>
              <a:gd name="connsiteX2456" fmla="*/ 1736184 w 2198808"/>
              <a:gd name="connsiteY2456" fmla="*/ 1421256 h 1624467"/>
              <a:gd name="connsiteX2457" fmla="*/ 1726804 w 2198808"/>
              <a:gd name="connsiteY2457" fmla="*/ 1418639 h 1624467"/>
              <a:gd name="connsiteX2458" fmla="*/ 155234 w 2198808"/>
              <a:gd name="connsiteY2458" fmla="*/ 944587 h 1624467"/>
              <a:gd name="connsiteX2459" fmla="*/ 155268 w 2198808"/>
              <a:gd name="connsiteY2459" fmla="*/ 944706 h 1624467"/>
              <a:gd name="connsiteX2460" fmla="*/ 155200 w 2198808"/>
              <a:gd name="connsiteY2460" fmla="*/ 944604 h 1624467"/>
              <a:gd name="connsiteX2461" fmla="*/ 161199 w 2198808"/>
              <a:gd name="connsiteY2461" fmla="*/ 939812 h 1624467"/>
              <a:gd name="connsiteX2462" fmla="*/ 160620 w 2198808"/>
              <a:gd name="connsiteY2462" fmla="*/ 938827 h 1624467"/>
              <a:gd name="connsiteX2463" fmla="*/ 151071 w 2198808"/>
              <a:gd name="connsiteY2463" fmla="*/ 940781 h 1624467"/>
              <a:gd name="connsiteX2464" fmla="*/ 155234 w 2198808"/>
              <a:gd name="connsiteY2464" fmla="*/ 944587 h 1624467"/>
              <a:gd name="connsiteX2465" fmla="*/ 129711 w 2198808"/>
              <a:gd name="connsiteY2465" fmla="*/ 992166 h 1624467"/>
              <a:gd name="connsiteX2466" fmla="*/ 138225 w 2198808"/>
              <a:gd name="connsiteY2466" fmla="*/ 981987 h 1624467"/>
              <a:gd name="connsiteX2467" fmla="*/ 138208 w 2198808"/>
              <a:gd name="connsiteY2467" fmla="*/ 981987 h 1624467"/>
              <a:gd name="connsiteX2468" fmla="*/ 138225 w 2198808"/>
              <a:gd name="connsiteY2468" fmla="*/ 981970 h 1624467"/>
              <a:gd name="connsiteX2469" fmla="*/ 129745 w 2198808"/>
              <a:gd name="connsiteY2469" fmla="*/ 992183 h 1624467"/>
              <a:gd name="connsiteX2470" fmla="*/ 127673 w 2198808"/>
              <a:gd name="connsiteY2470" fmla="*/ 994290 h 1624467"/>
              <a:gd name="connsiteX2471" fmla="*/ 128692 w 2198808"/>
              <a:gd name="connsiteY2471" fmla="*/ 994901 h 1624467"/>
              <a:gd name="connsiteX2472" fmla="*/ 129711 w 2198808"/>
              <a:gd name="connsiteY2472" fmla="*/ 992166 h 1624467"/>
              <a:gd name="connsiteX2473" fmla="*/ 173891 w 2198808"/>
              <a:gd name="connsiteY2473" fmla="*/ 769583 h 1624467"/>
              <a:gd name="connsiteX2474" fmla="*/ 178582 w 2198808"/>
              <a:gd name="connsiteY2474" fmla="*/ 768427 h 1624467"/>
              <a:gd name="connsiteX2475" fmla="*/ 179669 w 2198808"/>
              <a:gd name="connsiteY2475" fmla="*/ 764961 h 1624467"/>
              <a:gd name="connsiteX2476" fmla="*/ 176016 w 2198808"/>
              <a:gd name="connsiteY2476" fmla="*/ 764468 h 1624467"/>
              <a:gd name="connsiteX2477" fmla="*/ 173909 w 2198808"/>
              <a:gd name="connsiteY2477" fmla="*/ 769617 h 1624467"/>
              <a:gd name="connsiteX2478" fmla="*/ 173773 w 2198808"/>
              <a:gd name="connsiteY2478" fmla="*/ 769668 h 1624467"/>
              <a:gd name="connsiteX2479" fmla="*/ 173891 w 2198808"/>
              <a:gd name="connsiteY2479" fmla="*/ 769583 h 1624467"/>
              <a:gd name="connsiteX2480" fmla="*/ 218089 w 2198808"/>
              <a:gd name="connsiteY2480" fmla="*/ 772981 h 1624467"/>
              <a:gd name="connsiteX2481" fmla="*/ 218140 w 2198808"/>
              <a:gd name="connsiteY2481" fmla="*/ 773117 h 1624467"/>
              <a:gd name="connsiteX2482" fmla="*/ 218055 w 2198808"/>
              <a:gd name="connsiteY2482" fmla="*/ 773015 h 1624467"/>
              <a:gd name="connsiteX2483" fmla="*/ 220756 w 2198808"/>
              <a:gd name="connsiteY2483" fmla="*/ 767595 h 1624467"/>
              <a:gd name="connsiteX2484" fmla="*/ 219635 w 2198808"/>
              <a:gd name="connsiteY2484" fmla="*/ 766626 h 1624467"/>
              <a:gd name="connsiteX2485" fmla="*/ 211156 w 2198808"/>
              <a:gd name="connsiteY2485" fmla="*/ 771486 h 1624467"/>
              <a:gd name="connsiteX2486" fmla="*/ 211801 w 2198808"/>
              <a:gd name="connsiteY2486" fmla="*/ 772998 h 1624467"/>
              <a:gd name="connsiteX2487" fmla="*/ 218089 w 2198808"/>
              <a:gd name="connsiteY2487" fmla="*/ 772981 h 1624467"/>
              <a:gd name="connsiteX2488" fmla="*/ 180706 w 2198808"/>
              <a:gd name="connsiteY2488" fmla="*/ 1041460 h 1624467"/>
              <a:gd name="connsiteX2489" fmla="*/ 175897 w 2198808"/>
              <a:gd name="connsiteY2489" fmla="*/ 1047119 h 1624467"/>
              <a:gd name="connsiteX2490" fmla="*/ 170612 w 2198808"/>
              <a:gd name="connsiteY2490" fmla="*/ 1053593 h 1624467"/>
              <a:gd name="connsiteX2491" fmla="*/ 180688 w 2198808"/>
              <a:gd name="connsiteY2491" fmla="*/ 1041443 h 1624467"/>
              <a:gd name="connsiteX2492" fmla="*/ 186194 w 2198808"/>
              <a:gd name="connsiteY2492" fmla="*/ 1040152 h 1624467"/>
              <a:gd name="connsiteX2493" fmla="*/ 185549 w 2198808"/>
              <a:gd name="connsiteY2493" fmla="*/ 1038436 h 1624467"/>
              <a:gd name="connsiteX2494" fmla="*/ 180706 w 2198808"/>
              <a:gd name="connsiteY2494" fmla="*/ 1041460 h 1624467"/>
              <a:gd name="connsiteX2495" fmla="*/ 189185 w 2198808"/>
              <a:gd name="connsiteY2495" fmla="*/ 835853 h 1624467"/>
              <a:gd name="connsiteX2496" fmla="*/ 199448 w 2198808"/>
              <a:gd name="connsiteY2496" fmla="*/ 837348 h 1624467"/>
              <a:gd name="connsiteX2497" fmla="*/ 200094 w 2198808"/>
              <a:gd name="connsiteY2497" fmla="*/ 835989 h 1624467"/>
              <a:gd name="connsiteX2498" fmla="*/ 194028 w 2198808"/>
              <a:gd name="connsiteY2498" fmla="*/ 830381 h 1624467"/>
              <a:gd name="connsiteX2499" fmla="*/ 189202 w 2198808"/>
              <a:gd name="connsiteY2499" fmla="*/ 835870 h 1624467"/>
              <a:gd name="connsiteX2500" fmla="*/ 180162 w 2198808"/>
              <a:gd name="connsiteY2500" fmla="*/ 843194 h 1624467"/>
              <a:gd name="connsiteX2501" fmla="*/ 189185 w 2198808"/>
              <a:gd name="connsiteY2501" fmla="*/ 835853 h 1624467"/>
              <a:gd name="connsiteX2502" fmla="*/ 2143066 w 2198808"/>
              <a:gd name="connsiteY2502" fmla="*/ 740713 h 1624467"/>
              <a:gd name="connsiteX2503" fmla="*/ 2156812 w 2198808"/>
              <a:gd name="connsiteY2503" fmla="*/ 736363 h 1624467"/>
              <a:gd name="connsiteX2504" fmla="*/ 2150304 w 2198808"/>
              <a:gd name="connsiteY2504" fmla="*/ 735700 h 1624467"/>
              <a:gd name="connsiteX2505" fmla="*/ 2143082 w 2198808"/>
              <a:gd name="connsiteY2505" fmla="*/ 740747 h 1624467"/>
              <a:gd name="connsiteX2506" fmla="*/ 2142776 w 2198808"/>
              <a:gd name="connsiteY2506" fmla="*/ 741223 h 1624467"/>
              <a:gd name="connsiteX2507" fmla="*/ 2143066 w 2198808"/>
              <a:gd name="connsiteY2507" fmla="*/ 740713 h 1624467"/>
              <a:gd name="connsiteX2508" fmla="*/ 92328 w 2198808"/>
              <a:gd name="connsiteY2508" fmla="*/ 863024 h 1624467"/>
              <a:gd name="connsiteX2509" fmla="*/ 104902 w 2198808"/>
              <a:gd name="connsiteY2509" fmla="*/ 864213 h 1624467"/>
              <a:gd name="connsiteX2510" fmla="*/ 93076 w 2198808"/>
              <a:gd name="connsiteY2510" fmla="*/ 858861 h 1624467"/>
              <a:gd name="connsiteX2511" fmla="*/ 92346 w 2198808"/>
              <a:gd name="connsiteY2511" fmla="*/ 863041 h 1624467"/>
              <a:gd name="connsiteX2512" fmla="*/ 87825 w 2198808"/>
              <a:gd name="connsiteY2512" fmla="*/ 870500 h 1624467"/>
              <a:gd name="connsiteX2513" fmla="*/ 92328 w 2198808"/>
              <a:gd name="connsiteY2513" fmla="*/ 863024 h 1624467"/>
              <a:gd name="connsiteX2514" fmla="*/ 209575 w 2198808"/>
              <a:gd name="connsiteY2514" fmla="*/ 908920 h 1624467"/>
              <a:gd name="connsiteX2515" fmla="*/ 218394 w 2198808"/>
              <a:gd name="connsiteY2515" fmla="*/ 898300 h 1624467"/>
              <a:gd name="connsiteX2516" fmla="*/ 209575 w 2198808"/>
              <a:gd name="connsiteY2516" fmla="*/ 908920 h 1624467"/>
              <a:gd name="connsiteX2517" fmla="*/ 209541 w 2198808"/>
              <a:gd name="connsiteY2517" fmla="*/ 908954 h 1624467"/>
              <a:gd name="connsiteX2518" fmla="*/ 209575 w 2198808"/>
              <a:gd name="connsiteY2518" fmla="*/ 908920 h 1624467"/>
              <a:gd name="connsiteX2519" fmla="*/ 1303763 w 2198808"/>
              <a:gd name="connsiteY2519" fmla="*/ 1483193 h 1624467"/>
              <a:gd name="connsiteX2520" fmla="*/ 1305615 w 2198808"/>
              <a:gd name="connsiteY2520" fmla="*/ 1485623 h 1624467"/>
              <a:gd name="connsiteX2521" fmla="*/ 1306176 w 2198808"/>
              <a:gd name="connsiteY2521" fmla="*/ 1485062 h 1624467"/>
              <a:gd name="connsiteX2522" fmla="*/ 1303763 w 2198808"/>
              <a:gd name="connsiteY2522" fmla="*/ 1483193 h 1624467"/>
              <a:gd name="connsiteX2523" fmla="*/ 1291851 w 2198808"/>
              <a:gd name="connsiteY2523" fmla="*/ 1474731 h 1624467"/>
              <a:gd name="connsiteX2524" fmla="*/ 1291376 w 2198808"/>
              <a:gd name="connsiteY2524" fmla="*/ 1474425 h 1624467"/>
              <a:gd name="connsiteX2525" fmla="*/ 1291868 w 2198808"/>
              <a:gd name="connsiteY2525" fmla="*/ 1474697 h 1624467"/>
              <a:gd name="connsiteX2526" fmla="*/ 1303763 w 2198808"/>
              <a:gd name="connsiteY2526" fmla="*/ 1483193 h 1624467"/>
              <a:gd name="connsiteX2527" fmla="*/ 2097203 w 2198808"/>
              <a:gd name="connsiteY2527" fmla="*/ 876635 h 1624467"/>
              <a:gd name="connsiteX2528" fmla="*/ 2097662 w 2198808"/>
              <a:gd name="connsiteY2528" fmla="*/ 876940 h 1624467"/>
              <a:gd name="connsiteX2529" fmla="*/ 2097169 w 2198808"/>
              <a:gd name="connsiteY2529" fmla="*/ 876668 h 1624467"/>
              <a:gd name="connsiteX2530" fmla="*/ 2082743 w 2198808"/>
              <a:gd name="connsiteY2530" fmla="*/ 870177 h 1624467"/>
              <a:gd name="connsiteX2531" fmla="*/ 2088826 w 2198808"/>
              <a:gd name="connsiteY2531" fmla="*/ 876380 h 1624467"/>
              <a:gd name="connsiteX2532" fmla="*/ 2097203 w 2198808"/>
              <a:gd name="connsiteY2532" fmla="*/ 876635 h 1624467"/>
              <a:gd name="connsiteX2533" fmla="*/ 216390 w 2198808"/>
              <a:gd name="connsiteY2533" fmla="*/ 846048 h 1624467"/>
              <a:gd name="connsiteX2534" fmla="*/ 214945 w 2198808"/>
              <a:gd name="connsiteY2534" fmla="*/ 854562 h 1624467"/>
              <a:gd name="connsiteX2535" fmla="*/ 225633 w 2198808"/>
              <a:gd name="connsiteY2535" fmla="*/ 845267 h 1624467"/>
              <a:gd name="connsiteX2536" fmla="*/ 216356 w 2198808"/>
              <a:gd name="connsiteY2536" fmla="*/ 846099 h 1624467"/>
              <a:gd name="connsiteX2537" fmla="*/ 219244 w 2198808"/>
              <a:gd name="connsiteY2537" fmla="*/ 836261 h 1624467"/>
              <a:gd name="connsiteX2538" fmla="*/ 208607 w 2198808"/>
              <a:gd name="connsiteY2538" fmla="*/ 846065 h 1624467"/>
              <a:gd name="connsiteX2539" fmla="*/ 216390 w 2198808"/>
              <a:gd name="connsiteY2539" fmla="*/ 846048 h 1624467"/>
              <a:gd name="connsiteX2540" fmla="*/ 856915 w 2198808"/>
              <a:gd name="connsiteY2540" fmla="*/ 198742 h 1624467"/>
              <a:gd name="connsiteX2541" fmla="*/ 838241 w 2198808"/>
              <a:gd name="connsiteY2541" fmla="*/ 205199 h 1624467"/>
              <a:gd name="connsiteX2542" fmla="*/ 849728 w 2198808"/>
              <a:gd name="connsiteY2542" fmla="*/ 201274 h 1624467"/>
              <a:gd name="connsiteX2543" fmla="*/ 851954 w 2198808"/>
              <a:gd name="connsiteY2543" fmla="*/ 204962 h 1624467"/>
              <a:gd name="connsiteX2544" fmla="*/ 855199 w 2198808"/>
              <a:gd name="connsiteY2544" fmla="*/ 202124 h 1624467"/>
              <a:gd name="connsiteX2545" fmla="*/ 865768 w 2198808"/>
              <a:gd name="connsiteY2545" fmla="*/ 201206 h 1624467"/>
              <a:gd name="connsiteX2546" fmla="*/ 855165 w 2198808"/>
              <a:gd name="connsiteY2546" fmla="*/ 202158 h 1624467"/>
              <a:gd name="connsiteX2547" fmla="*/ 856865 w 2198808"/>
              <a:gd name="connsiteY2547" fmla="*/ 198725 h 1624467"/>
              <a:gd name="connsiteX2548" fmla="*/ 861367 w 2198808"/>
              <a:gd name="connsiteY2548" fmla="*/ 198165 h 1624467"/>
              <a:gd name="connsiteX2549" fmla="*/ 861113 w 2198808"/>
              <a:gd name="connsiteY2549" fmla="*/ 197111 h 1624467"/>
              <a:gd name="connsiteX2550" fmla="*/ 856915 w 2198808"/>
              <a:gd name="connsiteY2550" fmla="*/ 198742 h 1624467"/>
              <a:gd name="connsiteX2551" fmla="*/ 231665 w 2198808"/>
              <a:gd name="connsiteY2551" fmla="*/ 888529 h 1624467"/>
              <a:gd name="connsiteX2552" fmla="*/ 246398 w 2198808"/>
              <a:gd name="connsiteY2552" fmla="*/ 890959 h 1624467"/>
              <a:gd name="connsiteX2553" fmla="*/ 237273 w 2198808"/>
              <a:gd name="connsiteY2553" fmla="*/ 881851 h 1624467"/>
              <a:gd name="connsiteX2554" fmla="*/ 231683 w 2198808"/>
              <a:gd name="connsiteY2554" fmla="*/ 888546 h 1624467"/>
              <a:gd name="connsiteX2555" fmla="*/ 231615 w 2198808"/>
              <a:gd name="connsiteY2555" fmla="*/ 888563 h 1624467"/>
              <a:gd name="connsiteX2556" fmla="*/ 231665 w 2198808"/>
              <a:gd name="connsiteY2556" fmla="*/ 888529 h 1624467"/>
              <a:gd name="connsiteX2557" fmla="*/ 1281673 w 2198808"/>
              <a:gd name="connsiteY2557" fmla="*/ 1415258 h 1624467"/>
              <a:gd name="connsiteX2558" fmla="*/ 1268062 w 2198808"/>
              <a:gd name="connsiteY2558" fmla="*/ 1408444 h 1624467"/>
              <a:gd name="connsiteX2559" fmla="*/ 1273704 w 2198808"/>
              <a:gd name="connsiteY2559" fmla="*/ 1409157 h 1624467"/>
              <a:gd name="connsiteX2560" fmla="*/ 1273415 w 2198808"/>
              <a:gd name="connsiteY2560" fmla="*/ 1406931 h 1624467"/>
              <a:gd name="connsiteX2561" fmla="*/ 1268079 w 2198808"/>
              <a:gd name="connsiteY2561" fmla="*/ 1408461 h 1624467"/>
              <a:gd name="connsiteX2562" fmla="*/ 1256491 w 2198808"/>
              <a:gd name="connsiteY2562" fmla="*/ 1408461 h 1624467"/>
              <a:gd name="connsiteX2563" fmla="*/ 1268334 w 2198808"/>
              <a:gd name="connsiteY2563" fmla="*/ 1414051 h 1624467"/>
              <a:gd name="connsiteX2564" fmla="*/ 1281639 w 2198808"/>
              <a:gd name="connsiteY2564" fmla="*/ 1415241 h 1624467"/>
              <a:gd name="connsiteX2565" fmla="*/ 1282132 w 2198808"/>
              <a:gd name="connsiteY2565" fmla="*/ 1414782 h 1624467"/>
              <a:gd name="connsiteX2566" fmla="*/ 1281673 w 2198808"/>
              <a:gd name="connsiteY2566" fmla="*/ 1415258 h 1624467"/>
              <a:gd name="connsiteX2567" fmla="*/ 1837238 w 2198808"/>
              <a:gd name="connsiteY2567" fmla="*/ 1248716 h 1624467"/>
              <a:gd name="connsiteX2568" fmla="*/ 1839753 w 2198808"/>
              <a:gd name="connsiteY2568" fmla="*/ 1245657 h 1624467"/>
              <a:gd name="connsiteX2569" fmla="*/ 1836303 w 2198808"/>
              <a:gd name="connsiteY2569" fmla="*/ 1221375 h 1624467"/>
              <a:gd name="connsiteX2570" fmla="*/ 1834519 w 2198808"/>
              <a:gd name="connsiteY2570" fmla="*/ 1221596 h 1624467"/>
              <a:gd name="connsiteX2571" fmla="*/ 1837271 w 2198808"/>
              <a:gd name="connsiteY2571" fmla="*/ 1248750 h 1624467"/>
              <a:gd name="connsiteX2572" fmla="*/ 1836813 w 2198808"/>
              <a:gd name="connsiteY2572" fmla="*/ 1249209 h 1624467"/>
              <a:gd name="connsiteX2573" fmla="*/ 1837238 w 2198808"/>
              <a:gd name="connsiteY2573" fmla="*/ 1248716 h 1624467"/>
              <a:gd name="connsiteX2574" fmla="*/ 486738 w 2198808"/>
              <a:gd name="connsiteY2574" fmla="*/ 335837 h 1624467"/>
              <a:gd name="connsiteX2575" fmla="*/ 470238 w 2198808"/>
              <a:gd name="connsiteY2575" fmla="*/ 328904 h 1624467"/>
              <a:gd name="connsiteX2576" fmla="*/ 480212 w 2198808"/>
              <a:gd name="connsiteY2576" fmla="*/ 339184 h 1624467"/>
              <a:gd name="connsiteX2577" fmla="*/ 486228 w 2198808"/>
              <a:gd name="connsiteY2577" fmla="*/ 334409 h 1624467"/>
              <a:gd name="connsiteX2578" fmla="*/ 486755 w 2198808"/>
              <a:gd name="connsiteY2578" fmla="*/ 334919 h 1624467"/>
              <a:gd name="connsiteX2579" fmla="*/ 489099 w 2198808"/>
              <a:gd name="connsiteY2579" fmla="*/ 332948 h 1624467"/>
              <a:gd name="connsiteX2580" fmla="*/ 488182 w 2198808"/>
              <a:gd name="connsiteY2580" fmla="*/ 332047 h 1624467"/>
              <a:gd name="connsiteX2581" fmla="*/ 486738 w 2198808"/>
              <a:gd name="connsiteY2581" fmla="*/ 335837 h 1624467"/>
              <a:gd name="connsiteX2582" fmla="*/ 1172922 w 2198808"/>
              <a:gd name="connsiteY2582" fmla="*/ 1335394 h 1624467"/>
              <a:gd name="connsiteX2583" fmla="*/ 1172838 w 2198808"/>
              <a:gd name="connsiteY2583" fmla="*/ 1335343 h 1624467"/>
              <a:gd name="connsiteX2584" fmla="*/ 1172939 w 2198808"/>
              <a:gd name="connsiteY2584" fmla="*/ 1335377 h 1624467"/>
              <a:gd name="connsiteX2585" fmla="*/ 1170187 w 2198808"/>
              <a:gd name="connsiteY2585" fmla="*/ 1341426 h 1624467"/>
              <a:gd name="connsiteX2586" fmla="*/ 1179940 w 2198808"/>
              <a:gd name="connsiteY2586" fmla="*/ 1353287 h 1624467"/>
              <a:gd name="connsiteX2587" fmla="*/ 1181673 w 2198808"/>
              <a:gd name="connsiteY2587" fmla="*/ 1347475 h 1624467"/>
              <a:gd name="connsiteX2588" fmla="*/ 1177052 w 2198808"/>
              <a:gd name="connsiteY2588" fmla="*/ 1337824 h 1624467"/>
              <a:gd name="connsiteX2589" fmla="*/ 1172922 w 2198808"/>
              <a:gd name="connsiteY2589" fmla="*/ 1335394 h 1624467"/>
              <a:gd name="connsiteX2590" fmla="*/ 257137 w 2198808"/>
              <a:gd name="connsiteY2590" fmla="*/ 844349 h 1624467"/>
              <a:gd name="connsiteX2591" fmla="*/ 263849 w 2198808"/>
              <a:gd name="connsiteY2591" fmla="*/ 844264 h 1624467"/>
              <a:gd name="connsiteX2592" fmla="*/ 278292 w 2198808"/>
              <a:gd name="connsiteY2592" fmla="*/ 831503 h 1624467"/>
              <a:gd name="connsiteX2593" fmla="*/ 269966 w 2198808"/>
              <a:gd name="connsiteY2593" fmla="*/ 837093 h 1624467"/>
              <a:gd name="connsiteX2594" fmla="*/ 257154 w 2198808"/>
              <a:gd name="connsiteY2594" fmla="*/ 844383 h 1624467"/>
              <a:gd name="connsiteX2595" fmla="*/ 256849 w 2198808"/>
              <a:gd name="connsiteY2595" fmla="*/ 844859 h 1624467"/>
              <a:gd name="connsiteX2596" fmla="*/ 257137 w 2198808"/>
              <a:gd name="connsiteY2596" fmla="*/ 844349 h 1624467"/>
              <a:gd name="connsiteX2597" fmla="*/ 151819 w 2198808"/>
              <a:gd name="connsiteY2597" fmla="*/ 834171 h 1624467"/>
              <a:gd name="connsiteX2598" fmla="*/ 136169 w 2198808"/>
              <a:gd name="connsiteY2598" fmla="*/ 847629 h 1624467"/>
              <a:gd name="connsiteX2599" fmla="*/ 137970 w 2198808"/>
              <a:gd name="connsiteY2599" fmla="*/ 858708 h 1624467"/>
              <a:gd name="connsiteX2600" fmla="*/ 141385 w 2198808"/>
              <a:gd name="connsiteY2600" fmla="*/ 852573 h 1624467"/>
              <a:gd name="connsiteX2601" fmla="*/ 144172 w 2198808"/>
              <a:gd name="connsiteY2601" fmla="*/ 844094 h 1624467"/>
              <a:gd name="connsiteX2602" fmla="*/ 151801 w 2198808"/>
              <a:gd name="connsiteY2602" fmla="*/ 834154 h 1624467"/>
              <a:gd name="connsiteX2603" fmla="*/ 153501 w 2198808"/>
              <a:gd name="connsiteY2603" fmla="*/ 832455 h 1624467"/>
              <a:gd name="connsiteX2604" fmla="*/ 155166 w 2198808"/>
              <a:gd name="connsiteY2604" fmla="*/ 832777 h 1624467"/>
              <a:gd name="connsiteX2605" fmla="*/ 163153 w 2198808"/>
              <a:gd name="connsiteY2605" fmla="*/ 834884 h 1624467"/>
              <a:gd name="connsiteX2606" fmla="*/ 166483 w 2198808"/>
              <a:gd name="connsiteY2606" fmla="*/ 828342 h 1624467"/>
              <a:gd name="connsiteX2607" fmla="*/ 166992 w 2198808"/>
              <a:gd name="connsiteY2607" fmla="*/ 827697 h 1624467"/>
              <a:gd name="connsiteX2608" fmla="*/ 179839 w 2198808"/>
              <a:gd name="connsiteY2608" fmla="*/ 821393 h 1624467"/>
              <a:gd name="connsiteX2609" fmla="*/ 185804 w 2198808"/>
              <a:gd name="connsiteY2609" fmla="*/ 818844 h 1624467"/>
              <a:gd name="connsiteX2610" fmla="*/ 185906 w 2198808"/>
              <a:gd name="connsiteY2610" fmla="*/ 818929 h 1624467"/>
              <a:gd name="connsiteX2611" fmla="*/ 185770 w 2198808"/>
              <a:gd name="connsiteY2611" fmla="*/ 818878 h 1624467"/>
              <a:gd name="connsiteX2612" fmla="*/ 196781 w 2198808"/>
              <a:gd name="connsiteY2612" fmla="*/ 809702 h 1624467"/>
              <a:gd name="connsiteX2613" fmla="*/ 206517 w 2198808"/>
              <a:gd name="connsiteY2613" fmla="*/ 804128 h 1624467"/>
              <a:gd name="connsiteX2614" fmla="*/ 223832 w 2198808"/>
              <a:gd name="connsiteY2614" fmla="*/ 795598 h 1624467"/>
              <a:gd name="connsiteX2615" fmla="*/ 231394 w 2198808"/>
              <a:gd name="connsiteY2615" fmla="*/ 789634 h 1624467"/>
              <a:gd name="connsiteX2616" fmla="*/ 236067 w 2198808"/>
              <a:gd name="connsiteY2616" fmla="*/ 782514 h 1624467"/>
              <a:gd name="connsiteX2617" fmla="*/ 231529 w 2198808"/>
              <a:gd name="connsiteY2617" fmla="*/ 774765 h 1624467"/>
              <a:gd name="connsiteX2618" fmla="*/ 215421 w 2198808"/>
              <a:gd name="connsiteY2618" fmla="*/ 779608 h 1624467"/>
              <a:gd name="connsiteX2619" fmla="*/ 226958 w 2198808"/>
              <a:gd name="connsiteY2619" fmla="*/ 782752 h 1624467"/>
              <a:gd name="connsiteX2620" fmla="*/ 216050 w 2198808"/>
              <a:gd name="connsiteY2620" fmla="*/ 790891 h 1624467"/>
              <a:gd name="connsiteX2621" fmla="*/ 211411 w 2198808"/>
              <a:gd name="connsiteY2621" fmla="*/ 783517 h 1624467"/>
              <a:gd name="connsiteX2622" fmla="*/ 207996 w 2198808"/>
              <a:gd name="connsiteY2622" fmla="*/ 785386 h 1624467"/>
              <a:gd name="connsiteX2623" fmla="*/ 201810 w 2198808"/>
              <a:gd name="connsiteY2623" fmla="*/ 793746 h 1624467"/>
              <a:gd name="connsiteX2624" fmla="*/ 199635 w 2198808"/>
              <a:gd name="connsiteY2624" fmla="*/ 798708 h 1624467"/>
              <a:gd name="connsiteX2625" fmla="*/ 193620 w 2198808"/>
              <a:gd name="connsiteY2625" fmla="*/ 804502 h 1624467"/>
              <a:gd name="connsiteX2626" fmla="*/ 173603 w 2198808"/>
              <a:gd name="connsiteY2626" fmla="*/ 818113 h 1624467"/>
              <a:gd name="connsiteX2627" fmla="*/ 153535 w 2198808"/>
              <a:gd name="connsiteY2627" fmla="*/ 832472 h 1624467"/>
              <a:gd name="connsiteX2628" fmla="*/ 151819 w 2198808"/>
              <a:gd name="connsiteY2628" fmla="*/ 834171 h 1624467"/>
              <a:gd name="connsiteX2629" fmla="*/ 817816 w 2198808"/>
              <a:gd name="connsiteY2629" fmla="*/ 89974 h 1624467"/>
              <a:gd name="connsiteX2630" fmla="*/ 822557 w 2198808"/>
              <a:gd name="connsiteY2630" fmla="*/ 92387 h 1624467"/>
              <a:gd name="connsiteX2631" fmla="*/ 822557 w 2198808"/>
              <a:gd name="connsiteY2631" fmla="*/ 74256 h 1624467"/>
              <a:gd name="connsiteX2632" fmla="*/ 818683 w 2198808"/>
              <a:gd name="connsiteY2632" fmla="*/ 75344 h 1624467"/>
              <a:gd name="connsiteX2633" fmla="*/ 815216 w 2198808"/>
              <a:gd name="connsiteY2633" fmla="*/ 83177 h 1624467"/>
              <a:gd name="connsiteX2634" fmla="*/ 817850 w 2198808"/>
              <a:gd name="connsiteY2634" fmla="*/ 90008 h 1624467"/>
              <a:gd name="connsiteX2635" fmla="*/ 808505 w 2198808"/>
              <a:gd name="connsiteY2635" fmla="*/ 91368 h 1624467"/>
              <a:gd name="connsiteX2636" fmla="*/ 813109 w 2198808"/>
              <a:gd name="connsiteY2636" fmla="*/ 100731 h 1624467"/>
              <a:gd name="connsiteX2637" fmla="*/ 817816 w 2198808"/>
              <a:gd name="connsiteY2637" fmla="*/ 89974 h 1624467"/>
              <a:gd name="connsiteX2638" fmla="*/ 153518 w 2198808"/>
              <a:gd name="connsiteY2638" fmla="*/ 925895 h 1624467"/>
              <a:gd name="connsiteX2639" fmla="*/ 160366 w 2198808"/>
              <a:gd name="connsiteY2639" fmla="*/ 927900 h 1624467"/>
              <a:gd name="connsiteX2640" fmla="*/ 156424 w 2198808"/>
              <a:gd name="connsiteY2640" fmla="*/ 920084 h 1624467"/>
              <a:gd name="connsiteX2641" fmla="*/ 153484 w 2198808"/>
              <a:gd name="connsiteY2641" fmla="*/ 925929 h 1624467"/>
              <a:gd name="connsiteX2642" fmla="*/ 143475 w 2198808"/>
              <a:gd name="connsiteY2642" fmla="*/ 926116 h 1624467"/>
              <a:gd name="connsiteX2643" fmla="*/ 131411 w 2198808"/>
              <a:gd name="connsiteY2643" fmla="*/ 939489 h 1624467"/>
              <a:gd name="connsiteX2644" fmla="*/ 129372 w 2198808"/>
              <a:gd name="connsiteY2644" fmla="*/ 941596 h 1624467"/>
              <a:gd name="connsiteX2645" fmla="*/ 130391 w 2198808"/>
              <a:gd name="connsiteY2645" fmla="*/ 942191 h 1624467"/>
              <a:gd name="connsiteX2646" fmla="*/ 131411 w 2198808"/>
              <a:gd name="connsiteY2646" fmla="*/ 939489 h 1624467"/>
              <a:gd name="connsiteX2647" fmla="*/ 134690 w 2198808"/>
              <a:gd name="connsiteY2647" fmla="*/ 938657 h 1624467"/>
              <a:gd name="connsiteX2648" fmla="*/ 146024 w 2198808"/>
              <a:gd name="connsiteY2648" fmla="*/ 930381 h 1624467"/>
              <a:gd name="connsiteX2649" fmla="*/ 153518 w 2198808"/>
              <a:gd name="connsiteY2649" fmla="*/ 925895 h 1624467"/>
              <a:gd name="connsiteX2650" fmla="*/ 192600 w 2198808"/>
              <a:gd name="connsiteY2650" fmla="*/ 924213 h 1624467"/>
              <a:gd name="connsiteX2651" fmla="*/ 174300 w 2198808"/>
              <a:gd name="connsiteY2651" fmla="*/ 942803 h 1624467"/>
              <a:gd name="connsiteX2652" fmla="*/ 192600 w 2198808"/>
              <a:gd name="connsiteY2652" fmla="*/ 924213 h 1624467"/>
              <a:gd name="connsiteX2653" fmla="*/ 192906 w 2198808"/>
              <a:gd name="connsiteY2653" fmla="*/ 923720 h 1624467"/>
              <a:gd name="connsiteX2654" fmla="*/ 192600 w 2198808"/>
              <a:gd name="connsiteY2654" fmla="*/ 924213 h 1624467"/>
              <a:gd name="connsiteX2655" fmla="*/ 221487 w 2198808"/>
              <a:gd name="connsiteY2655" fmla="*/ 803601 h 1624467"/>
              <a:gd name="connsiteX2656" fmla="*/ 209270 w 2198808"/>
              <a:gd name="connsiteY2656" fmla="*/ 814800 h 1624467"/>
              <a:gd name="connsiteX2657" fmla="*/ 203153 w 2198808"/>
              <a:gd name="connsiteY2657" fmla="*/ 828291 h 1624467"/>
              <a:gd name="connsiteX2658" fmla="*/ 206840 w 2198808"/>
              <a:gd name="connsiteY2658" fmla="*/ 822497 h 1624467"/>
              <a:gd name="connsiteX2659" fmla="*/ 214707 w 2198808"/>
              <a:gd name="connsiteY2659" fmla="*/ 818895 h 1624467"/>
              <a:gd name="connsiteX2660" fmla="*/ 212464 w 2198808"/>
              <a:gd name="connsiteY2660" fmla="*/ 821206 h 1624467"/>
              <a:gd name="connsiteX2661" fmla="*/ 213807 w 2198808"/>
              <a:gd name="connsiteY2661" fmla="*/ 821885 h 1624467"/>
              <a:gd name="connsiteX2662" fmla="*/ 214673 w 2198808"/>
              <a:gd name="connsiteY2662" fmla="*/ 818861 h 1624467"/>
              <a:gd name="connsiteX2663" fmla="*/ 221504 w 2198808"/>
              <a:gd name="connsiteY2663" fmla="*/ 812064 h 1624467"/>
              <a:gd name="connsiteX2664" fmla="*/ 224121 w 2198808"/>
              <a:gd name="connsiteY2664" fmla="*/ 816499 h 1624467"/>
              <a:gd name="connsiteX2665" fmla="*/ 228964 w 2198808"/>
              <a:gd name="connsiteY2665" fmla="*/ 814697 h 1624467"/>
              <a:gd name="connsiteX2666" fmla="*/ 242082 w 2198808"/>
              <a:gd name="connsiteY2666" fmla="*/ 801155 h 1624467"/>
              <a:gd name="connsiteX2667" fmla="*/ 257137 w 2198808"/>
              <a:gd name="connsiteY2667" fmla="*/ 784893 h 1624467"/>
              <a:gd name="connsiteX2668" fmla="*/ 259091 w 2198808"/>
              <a:gd name="connsiteY2668" fmla="*/ 782837 h 1624467"/>
              <a:gd name="connsiteX2669" fmla="*/ 258140 w 2198808"/>
              <a:gd name="connsiteY2669" fmla="*/ 782208 h 1624467"/>
              <a:gd name="connsiteX2670" fmla="*/ 257171 w 2198808"/>
              <a:gd name="connsiteY2670" fmla="*/ 784910 h 1624467"/>
              <a:gd name="connsiteX2671" fmla="*/ 248437 w 2198808"/>
              <a:gd name="connsiteY2671" fmla="*/ 789600 h 1624467"/>
              <a:gd name="connsiteX2672" fmla="*/ 232090 w 2198808"/>
              <a:gd name="connsiteY2672" fmla="*/ 803890 h 1624467"/>
              <a:gd name="connsiteX2673" fmla="*/ 226228 w 2198808"/>
              <a:gd name="connsiteY2673" fmla="*/ 806711 h 1624467"/>
              <a:gd name="connsiteX2674" fmla="*/ 221453 w 2198808"/>
              <a:gd name="connsiteY2674" fmla="*/ 812098 h 1624467"/>
              <a:gd name="connsiteX2675" fmla="*/ 221470 w 2198808"/>
              <a:gd name="connsiteY2675" fmla="*/ 803585 h 1624467"/>
              <a:gd name="connsiteX2676" fmla="*/ 221521 w 2198808"/>
              <a:gd name="connsiteY2676" fmla="*/ 803517 h 1624467"/>
              <a:gd name="connsiteX2677" fmla="*/ 221487 w 2198808"/>
              <a:gd name="connsiteY2677" fmla="*/ 803601 h 1624467"/>
              <a:gd name="connsiteX2678" fmla="*/ 1611273 w 2198808"/>
              <a:gd name="connsiteY2678" fmla="*/ 1379557 h 1624467"/>
              <a:gd name="connsiteX2679" fmla="*/ 1599668 w 2198808"/>
              <a:gd name="connsiteY2679" fmla="*/ 1380100 h 1624467"/>
              <a:gd name="connsiteX2680" fmla="*/ 1602131 w 2198808"/>
              <a:gd name="connsiteY2680" fmla="*/ 1389429 h 1624467"/>
              <a:gd name="connsiteX2681" fmla="*/ 1617510 w 2198808"/>
              <a:gd name="connsiteY2681" fmla="*/ 1384077 h 1624467"/>
              <a:gd name="connsiteX2682" fmla="*/ 1612395 w 2198808"/>
              <a:gd name="connsiteY2682" fmla="*/ 1382700 h 1624467"/>
              <a:gd name="connsiteX2683" fmla="*/ 1611273 w 2198808"/>
              <a:gd name="connsiteY2683" fmla="*/ 1379557 h 1624467"/>
              <a:gd name="connsiteX2684" fmla="*/ 1611324 w 2198808"/>
              <a:gd name="connsiteY2684" fmla="*/ 1379523 h 1624467"/>
              <a:gd name="connsiteX2685" fmla="*/ 1611273 w 2198808"/>
              <a:gd name="connsiteY2685" fmla="*/ 1379557 h 1624467"/>
              <a:gd name="connsiteX2686" fmla="*/ 415183 w 2198808"/>
              <a:gd name="connsiteY2686" fmla="*/ 358453 h 1624467"/>
              <a:gd name="connsiteX2687" fmla="*/ 399516 w 2198808"/>
              <a:gd name="connsiteY2687" fmla="*/ 359847 h 1624467"/>
              <a:gd name="connsiteX2688" fmla="*/ 390476 w 2198808"/>
              <a:gd name="connsiteY2688" fmla="*/ 354647 h 1624467"/>
              <a:gd name="connsiteX2689" fmla="*/ 388947 w 2198808"/>
              <a:gd name="connsiteY2689" fmla="*/ 355548 h 1624467"/>
              <a:gd name="connsiteX2690" fmla="*/ 387995 w 2198808"/>
              <a:gd name="connsiteY2690" fmla="*/ 366932 h 1624467"/>
              <a:gd name="connsiteX2691" fmla="*/ 376355 w 2198808"/>
              <a:gd name="connsiteY2691" fmla="*/ 378742 h 1624467"/>
              <a:gd name="connsiteX2692" fmla="*/ 387961 w 2198808"/>
              <a:gd name="connsiteY2692" fmla="*/ 366882 h 1624467"/>
              <a:gd name="connsiteX2693" fmla="*/ 398394 w 2198808"/>
              <a:gd name="connsiteY2693" fmla="*/ 363075 h 1624467"/>
              <a:gd name="connsiteX2694" fmla="*/ 408369 w 2198808"/>
              <a:gd name="connsiteY2694" fmla="*/ 361784 h 1624467"/>
              <a:gd name="connsiteX2695" fmla="*/ 408335 w 2198808"/>
              <a:gd name="connsiteY2695" fmla="*/ 361818 h 1624467"/>
              <a:gd name="connsiteX2696" fmla="*/ 415132 w 2198808"/>
              <a:gd name="connsiteY2696" fmla="*/ 358385 h 1624467"/>
              <a:gd name="connsiteX2697" fmla="*/ 421487 w 2198808"/>
              <a:gd name="connsiteY2697" fmla="*/ 352574 h 1624467"/>
              <a:gd name="connsiteX2698" fmla="*/ 420366 w 2198808"/>
              <a:gd name="connsiteY2698" fmla="*/ 350858 h 1624467"/>
              <a:gd name="connsiteX2699" fmla="*/ 414062 w 2198808"/>
              <a:gd name="connsiteY2699" fmla="*/ 352659 h 1624467"/>
              <a:gd name="connsiteX2700" fmla="*/ 415183 w 2198808"/>
              <a:gd name="connsiteY2700" fmla="*/ 358453 h 1624467"/>
              <a:gd name="connsiteX2701" fmla="*/ 206194 w 2198808"/>
              <a:gd name="connsiteY2701" fmla="*/ 759388 h 1624467"/>
              <a:gd name="connsiteX2702" fmla="*/ 196474 w 2198808"/>
              <a:gd name="connsiteY2702" fmla="*/ 760968 h 1624467"/>
              <a:gd name="connsiteX2703" fmla="*/ 201436 w 2198808"/>
              <a:gd name="connsiteY2703" fmla="*/ 766439 h 1624467"/>
              <a:gd name="connsiteX2704" fmla="*/ 210799 w 2198808"/>
              <a:gd name="connsiteY2704" fmla="*/ 767425 h 1624467"/>
              <a:gd name="connsiteX2705" fmla="*/ 213569 w 2198808"/>
              <a:gd name="connsiteY2705" fmla="*/ 760390 h 1624467"/>
              <a:gd name="connsiteX2706" fmla="*/ 212244 w 2198808"/>
              <a:gd name="connsiteY2706" fmla="*/ 753372 h 1624467"/>
              <a:gd name="connsiteX2707" fmla="*/ 205022 w 2198808"/>
              <a:gd name="connsiteY2707" fmla="*/ 753712 h 1624467"/>
              <a:gd name="connsiteX2708" fmla="*/ 206177 w 2198808"/>
              <a:gd name="connsiteY2708" fmla="*/ 759405 h 1624467"/>
              <a:gd name="connsiteX2709" fmla="*/ 206194 w 2198808"/>
              <a:gd name="connsiteY2709" fmla="*/ 759388 h 1624467"/>
              <a:gd name="connsiteX2710" fmla="*/ 2086991 w 2198808"/>
              <a:gd name="connsiteY2710" fmla="*/ 609889 h 1624467"/>
              <a:gd name="connsiteX2711" fmla="*/ 2080720 w 2198808"/>
              <a:gd name="connsiteY2711" fmla="*/ 604162 h 1624467"/>
              <a:gd name="connsiteX2712" fmla="*/ 2077577 w 2198808"/>
              <a:gd name="connsiteY2712" fmla="*/ 611809 h 1624467"/>
              <a:gd name="connsiteX2713" fmla="*/ 2067823 w 2198808"/>
              <a:gd name="connsiteY2713" fmla="*/ 613780 h 1624467"/>
              <a:gd name="connsiteX2714" fmla="*/ 2073618 w 2198808"/>
              <a:gd name="connsiteY2714" fmla="*/ 619456 h 1624467"/>
              <a:gd name="connsiteX2715" fmla="*/ 2072955 w 2198808"/>
              <a:gd name="connsiteY2715" fmla="*/ 613593 h 1624467"/>
              <a:gd name="connsiteX2716" fmla="*/ 2079922 w 2198808"/>
              <a:gd name="connsiteY2716" fmla="*/ 619167 h 1624467"/>
              <a:gd name="connsiteX2717" fmla="*/ 2087330 w 2198808"/>
              <a:gd name="connsiteY2717" fmla="*/ 621104 h 1624467"/>
              <a:gd name="connsiteX2718" fmla="*/ 2086991 w 2198808"/>
              <a:gd name="connsiteY2718" fmla="*/ 609889 h 1624467"/>
              <a:gd name="connsiteX2719" fmla="*/ 2090695 w 2198808"/>
              <a:gd name="connsiteY2719" fmla="*/ 608903 h 1624467"/>
              <a:gd name="connsiteX2720" fmla="*/ 2089999 w 2198808"/>
              <a:gd name="connsiteY2720" fmla="*/ 607578 h 1624467"/>
              <a:gd name="connsiteX2721" fmla="*/ 2086991 w 2198808"/>
              <a:gd name="connsiteY2721" fmla="*/ 609889 h 1624467"/>
              <a:gd name="connsiteX2722" fmla="*/ 1228979 w 2198808"/>
              <a:gd name="connsiteY2722" fmla="*/ 1362547 h 1624467"/>
              <a:gd name="connsiteX2723" fmla="*/ 1240585 w 2198808"/>
              <a:gd name="connsiteY2723" fmla="*/ 1357263 h 1624467"/>
              <a:gd name="connsiteX2724" fmla="*/ 1228979 w 2198808"/>
              <a:gd name="connsiteY2724" fmla="*/ 1350687 h 1624467"/>
              <a:gd name="connsiteX2725" fmla="*/ 1219634 w 2198808"/>
              <a:gd name="connsiteY2725" fmla="*/ 1350330 h 1624467"/>
              <a:gd name="connsiteX2726" fmla="*/ 1217272 w 2198808"/>
              <a:gd name="connsiteY2726" fmla="*/ 1363635 h 1624467"/>
              <a:gd name="connsiteX2727" fmla="*/ 1197442 w 2198808"/>
              <a:gd name="connsiteY2727" fmla="*/ 1367390 h 1624467"/>
              <a:gd name="connsiteX2728" fmla="*/ 1205768 w 2198808"/>
              <a:gd name="connsiteY2728" fmla="*/ 1369616 h 1624467"/>
              <a:gd name="connsiteX2729" fmla="*/ 1214265 w 2198808"/>
              <a:gd name="connsiteY2729" fmla="*/ 1372471 h 1624467"/>
              <a:gd name="connsiteX2730" fmla="*/ 1227502 w 2198808"/>
              <a:gd name="connsiteY2730" fmla="*/ 1370636 h 1624467"/>
              <a:gd name="connsiteX2731" fmla="*/ 1228979 w 2198808"/>
              <a:gd name="connsiteY2731" fmla="*/ 1362547 h 1624467"/>
              <a:gd name="connsiteX2732" fmla="*/ 749864 w 2198808"/>
              <a:gd name="connsiteY2732" fmla="*/ 183449 h 1624467"/>
              <a:gd name="connsiteX2733" fmla="*/ 736406 w 2198808"/>
              <a:gd name="connsiteY2733" fmla="*/ 181563 h 1624467"/>
              <a:gd name="connsiteX2734" fmla="*/ 734248 w 2198808"/>
              <a:gd name="connsiteY2734" fmla="*/ 176618 h 1624467"/>
              <a:gd name="connsiteX2735" fmla="*/ 722200 w 2198808"/>
              <a:gd name="connsiteY2735" fmla="*/ 171707 h 1624467"/>
              <a:gd name="connsiteX2736" fmla="*/ 715862 w 2198808"/>
              <a:gd name="connsiteY2736" fmla="*/ 171572 h 1624467"/>
              <a:gd name="connsiteX2737" fmla="*/ 715386 w 2198808"/>
              <a:gd name="connsiteY2737" fmla="*/ 171266 h 1624467"/>
              <a:gd name="connsiteX2738" fmla="*/ 715896 w 2198808"/>
              <a:gd name="connsiteY2738" fmla="*/ 171538 h 1624467"/>
              <a:gd name="connsiteX2739" fmla="*/ 729490 w 2198808"/>
              <a:gd name="connsiteY2739" fmla="*/ 181767 h 1624467"/>
              <a:gd name="connsiteX2740" fmla="*/ 729456 w 2198808"/>
              <a:gd name="connsiteY2740" fmla="*/ 181733 h 1624467"/>
              <a:gd name="connsiteX2741" fmla="*/ 750799 w 2198808"/>
              <a:gd name="connsiteY2741" fmla="*/ 194579 h 1624467"/>
              <a:gd name="connsiteX2742" fmla="*/ 749864 w 2198808"/>
              <a:gd name="connsiteY2742" fmla="*/ 183449 h 1624467"/>
              <a:gd name="connsiteX2743" fmla="*/ 752939 w 2198808"/>
              <a:gd name="connsiteY2743" fmla="*/ 182855 h 1624467"/>
              <a:gd name="connsiteX2744" fmla="*/ 752514 w 2198808"/>
              <a:gd name="connsiteY2744" fmla="*/ 181767 h 1624467"/>
              <a:gd name="connsiteX2745" fmla="*/ 749864 w 2198808"/>
              <a:gd name="connsiteY2745" fmla="*/ 183449 h 1624467"/>
              <a:gd name="connsiteX2746" fmla="*/ 1592599 w 2198808"/>
              <a:gd name="connsiteY2746" fmla="*/ 1354085 h 1624467"/>
              <a:gd name="connsiteX2747" fmla="*/ 1579582 w 2198808"/>
              <a:gd name="connsiteY2747" fmla="*/ 1355768 h 1624467"/>
              <a:gd name="connsiteX2748" fmla="*/ 1574162 w 2198808"/>
              <a:gd name="connsiteY2748" fmla="*/ 1365028 h 1624467"/>
              <a:gd name="connsiteX2749" fmla="*/ 1565139 w 2198808"/>
              <a:gd name="connsiteY2749" fmla="*/ 1363856 h 1624467"/>
              <a:gd name="connsiteX2750" fmla="*/ 1564732 w 2198808"/>
              <a:gd name="connsiteY2750" fmla="*/ 1364858 h 1624467"/>
              <a:gd name="connsiteX2751" fmla="*/ 1574502 w 2198808"/>
              <a:gd name="connsiteY2751" fmla="*/ 1369038 h 1624467"/>
              <a:gd name="connsiteX2752" fmla="*/ 1577815 w 2198808"/>
              <a:gd name="connsiteY2752" fmla="*/ 1375835 h 1624467"/>
              <a:gd name="connsiteX2753" fmla="*/ 1585598 w 2198808"/>
              <a:gd name="connsiteY2753" fmla="*/ 1373321 h 1624467"/>
              <a:gd name="connsiteX2754" fmla="*/ 1581044 w 2198808"/>
              <a:gd name="connsiteY2754" fmla="*/ 1360406 h 1624467"/>
              <a:gd name="connsiteX2755" fmla="*/ 1586872 w 2198808"/>
              <a:gd name="connsiteY2755" fmla="*/ 1363822 h 1624467"/>
              <a:gd name="connsiteX2756" fmla="*/ 1601706 w 2198808"/>
              <a:gd name="connsiteY2756" fmla="*/ 1366031 h 1624467"/>
              <a:gd name="connsiteX2757" fmla="*/ 1592531 w 2198808"/>
              <a:gd name="connsiteY2757" fmla="*/ 1354034 h 1624467"/>
              <a:gd name="connsiteX2758" fmla="*/ 1603321 w 2198808"/>
              <a:gd name="connsiteY2758" fmla="*/ 1358520 h 1624467"/>
              <a:gd name="connsiteX2759" fmla="*/ 1611172 w 2198808"/>
              <a:gd name="connsiteY2759" fmla="*/ 1358877 h 1624467"/>
              <a:gd name="connsiteX2760" fmla="*/ 1614807 w 2198808"/>
              <a:gd name="connsiteY2760" fmla="*/ 1359642 h 1624467"/>
              <a:gd name="connsiteX2761" fmla="*/ 1610543 w 2198808"/>
              <a:gd name="connsiteY2761" fmla="*/ 1364485 h 1624467"/>
              <a:gd name="connsiteX2762" fmla="*/ 1617170 w 2198808"/>
              <a:gd name="connsiteY2762" fmla="*/ 1358129 h 1624467"/>
              <a:gd name="connsiteX2763" fmla="*/ 1612174 w 2198808"/>
              <a:gd name="connsiteY2763" fmla="*/ 1348410 h 1624467"/>
              <a:gd name="connsiteX2764" fmla="*/ 1603015 w 2198808"/>
              <a:gd name="connsiteY2764" fmla="*/ 1350143 h 1624467"/>
              <a:gd name="connsiteX2765" fmla="*/ 1602879 w 2198808"/>
              <a:gd name="connsiteY2765" fmla="*/ 1349209 h 1624467"/>
              <a:gd name="connsiteX2766" fmla="*/ 1610525 w 2198808"/>
              <a:gd name="connsiteY2766" fmla="*/ 1344434 h 1624467"/>
              <a:gd name="connsiteX2767" fmla="*/ 1592599 w 2198808"/>
              <a:gd name="connsiteY2767" fmla="*/ 1354085 h 1624467"/>
              <a:gd name="connsiteX2768" fmla="*/ 1697934 w 2198808"/>
              <a:gd name="connsiteY2768" fmla="*/ 1338792 h 1624467"/>
              <a:gd name="connsiteX2769" fmla="*/ 1712531 w 2198808"/>
              <a:gd name="connsiteY2769" fmla="*/ 1339829 h 1624467"/>
              <a:gd name="connsiteX2770" fmla="*/ 1722029 w 2198808"/>
              <a:gd name="connsiteY2770" fmla="*/ 1351757 h 1624467"/>
              <a:gd name="connsiteX2771" fmla="*/ 1733907 w 2198808"/>
              <a:gd name="connsiteY2771" fmla="*/ 1347271 h 1624467"/>
              <a:gd name="connsiteX2772" fmla="*/ 1722743 w 2198808"/>
              <a:gd name="connsiteY2772" fmla="*/ 1338044 h 1624467"/>
              <a:gd name="connsiteX2773" fmla="*/ 1710525 w 2198808"/>
              <a:gd name="connsiteY2773" fmla="*/ 1331995 h 1624467"/>
              <a:gd name="connsiteX2774" fmla="*/ 1697713 w 2198808"/>
              <a:gd name="connsiteY2774" fmla="*/ 1327441 h 1624467"/>
              <a:gd name="connsiteX2775" fmla="*/ 1697917 w 2198808"/>
              <a:gd name="connsiteY2775" fmla="*/ 1338758 h 1624467"/>
              <a:gd name="connsiteX2776" fmla="*/ 1698019 w 2198808"/>
              <a:gd name="connsiteY2776" fmla="*/ 1338724 h 1624467"/>
              <a:gd name="connsiteX2777" fmla="*/ 1697934 w 2198808"/>
              <a:gd name="connsiteY2777" fmla="*/ 1338792 h 1624467"/>
              <a:gd name="connsiteX2778" fmla="*/ 1545003 w 2198808"/>
              <a:gd name="connsiteY2778" fmla="*/ 1401647 h 1624467"/>
              <a:gd name="connsiteX2779" fmla="*/ 1546669 w 2198808"/>
              <a:gd name="connsiteY2779" fmla="*/ 1401494 h 1624467"/>
              <a:gd name="connsiteX2780" fmla="*/ 1562454 w 2198808"/>
              <a:gd name="connsiteY2780" fmla="*/ 1395631 h 1624467"/>
              <a:gd name="connsiteX2781" fmla="*/ 1578105 w 2198808"/>
              <a:gd name="connsiteY2781" fmla="*/ 1394289 h 1624467"/>
              <a:gd name="connsiteX2782" fmla="*/ 1585496 w 2198808"/>
              <a:gd name="connsiteY2782" fmla="*/ 1392029 h 1624467"/>
              <a:gd name="connsiteX2783" fmla="*/ 1565054 w 2198808"/>
              <a:gd name="connsiteY2783" fmla="*/ 1380559 h 1624467"/>
              <a:gd name="connsiteX2784" fmla="*/ 1554128 w 2198808"/>
              <a:gd name="connsiteY2784" fmla="*/ 1385113 h 1624467"/>
              <a:gd name="connsiteX2785" fmla="*/ 1560466 w 2198808"/>
              <a:gd name="connsiteY2785" fmla="*/ 1376787 h 1624467"/>
              <a:gd name="connsiteX2786" fmla="*/ 1547484 w 2198808"/>
              <a:gd name="connsiteY2786" fmla="*/ 1374323 h 1624467"/>
              <a:gd name="connsiteX2787" fmla="*/ 1560364 w 2198808"/>
              <a:gd name="connsiteY2787" fmla="*/ 1369158 h 1624467"/>
              <a:gd name="connsiteX2788" fmla="*/ 1541452 w 2198808"/>
              <a:gd name="connsiteY2788" fmla="*/ 1374323 h 1624467"/>
              <a:gd name="connsiteX2789" fmla="*/ 1548334 w 2198808"/>
              <a:gd name="connsiteY2789" fmla="*/ 1385079 h 1624467"/>
              <a:gd name="connsiteX2790" fmla="*/ 1542047 w 2198808"/>
              <a:gd name="connsiteY2790" fmla="*/ 1386371 h 1624467"/>
              <a:gd name="connsiteX2791" fmla="*/ 1535845 w 2198808"/>
              <a:gd name="connsiteY2791" fmla="*/ 1387373 h 1624467"/>
              <a:gd name="connsiteX2792" fmla="*/ 1543304 w 2198808"/>
              <a:gd name="connsiteY2792" fmla="*/ 1408376 h 1624467"/>
              <a:gd name="connsiteX2793" fmla="*/ 1543796 w 2198808"/>
              <a:gd name="connsiteY2793" fmla="*/ 1408682 h 1624467"/>
              <a:gd name="connsiteX2794" fmla="*/ 1543304 w 2198808"/>
              <a:gd name="connsiteY2794" fmla="*/ 1408393 h 1624467"/>
              <a:gd name="connsiteX2795" fmla="*/ 1545020 w 2198808"/>
              <a:gd name="connsiteY2795" fmla="*/ 1401579 h 1624467"/>
              <a:gd name="connsiteX2796" fmla="*/ 1545003 w 2198808"/>
              <a:gd name="connsiteY2796" fmla="*/ 1401647 h 1624467"/>
              <a:gd name="connsiteX2797" fmla="*/ 1065887 w 2198808"/>
              <a:gd name="connsiteY2797" fmla="*/ 1393151 h 1624467"/>
              <a:gd name="connsiteX2798" fmla="*/ 1048691 w 2198808"/>
              <a:gd name="connsiteY2798" fmla="*/ 1395954 h 1624467"/>
              <a:gd name="connsiteX2799" fmla="*/ 1043763 w 2198808"/>
              <a:gd name="connsiteY2799" fmla="*/ 1396362 h 1624467"/>
              <a:gd name="connsiteX2800" fmla="*/ 1032038 w 2198808"/>
              <a:gd name="connsiteY2800" fmla="*/ 1402004 h 1624467"/>
              <a:gd name="connsiteX2801" fmla="*/ 1021554 w 2198808"/>
              <a:gd name="connsiteY2801" fmla="*/ 1397671 h 1624467"/>
              <a:gd name="connsiteX2802" fmla="*/ 1035981 w 2198808"/>
              <a:gd name="connsiteY2802" fmla="*/ 1405300 h 1624467"/>
              <a:gd name="connsiteX2803" fmla="*/ 1039753 w 2198808"/>
              <a:gd name="connsiteY2803" fmla="*/ 1405980 h 1624467"/>
              <a:gd name="connsiteX2804" fmla="*/ 1047263 w 2198808"/>
              <a:gd name="connsiteY2804" fmla="*/ 1408427 h 1624467"/>
              <a:gd name="connsiteX2805" fmla="*/ 1057969 w 2198808"/>
              <a:gd name="connsiteY2805" fmla="*/ 1403567 h 1624467"/>
              <a:gd name="connsiteX2806" fmla="*/ 1078683 w 2198808"/>
              <a:gd name="connsiteY2806" fmla="*/ 1408987 h 1624467"/>
              <a:gd name="connsiteX2807" fmla="*/ 1087570 w 2198808"/>
              <a:gd name="connsiteY2807" fmla="*/ 1409327 h 1624467"/>
              <a:gd name="connsiteX2808" fmla="*/ 1106737 w 2198808"/>
              <a:gd name="connsiteY2808" fmla="*/ 1405113 h 1624467"/>
              <a:gd name="connsiteX2809" fmla="*/ 1133755 w 2198808"/>
              <a:gd name="connsiteY2809" fmla="*/ 1406642 h 1624467"/>
              <a:gd name="connsiteX2810" fmla="*/ 1177629 w 2198808"/>
              <a:gd name="connsiteY2810" fmla="*/ 1406608 h 1624467"/>
              <a:gd name="connsiteX2811" fmla="*/ 1183610 w 2198808"/>
              <a:gd name="connsiteY2811" fmla="*/ 1406150 h 1624467"/>
              <a:gd name="connsiteX2812" fmla="*/ 1182743 w 2198808"/>
              <a:gd name="connsiteY2812" fmla="*/ 1403431 h 1624467"/>
              <a:gd name="connsiteX2813" fmla="*/ 1173398 w 2198808"/>
              <a:gd name="connsiteY2813" fmla="*/ 1404026 h 1624467"/>
              <a:gd name="connsiteX2814" fmla="*/ 1161758 w 2198808"/>
              <a:gd name="connsiteY2814" fmla="*/ 1388784 h 1624467"/>
              <a:gd name="connsiteX2815" fmla="*/ 1155743 w 2198808"/>
              <a:gd name="connsiteY2815" fmla="*/ 1386524 h 1624467"/>
              <a:gd name="connsiteX2816" fmla="*/ 1105548 w 2198808"/>
              <a:gd name="connsiteY2816" fmla="*/ 1381630 h 1624467"/>
              <a:gd name="connsiteX2817" fmla="*/ 1088759 w 2198808"/>
              <a:gd name="connsiteY2817" fmla="*/ 1380083 h 1624467"/>
              <a:gd name="connsiteX2818" fmla="*/ 1060959 w 2198808"/>
              <a:gd name="connsiteY2818" fmla="*/ 1384128 h 1624467"/>
              <a:gd name="connsiteX2819" fmla="*/ 1071206 w 2198808"/>
              <a:gd name="connsiteY2819" fmla="*/ 1385589 h 1624467"/>
              <a:gd name="connsiteX2820" fmla="*/ 1071104 w 2198808"/>
              <a:gd name="connsiteY2820" fmla="*/ 1387390 h 1624467"/>
              <a:gd name="connsiteX2821" fmla="*/ 1065207 w 2198808"/>
              <a:gd name="connsiteY2821" fmla="*/ 1388461 h 1624467"/>
              <a:gd name="connsiteX2822" fmla="*/ 1065887 w 2198808"/>
              <a:gd name="connsiteY2822" fmla="*/ 1393151 h 1624467"/>
              <a:gd name="connsiteX2823" fmla="*/ 1065887 w 2198808"/>
              <a:gd name="connsiteY2823" fmla="*/ 1393151 h 1624467"/>
              <a:gd name="connsiteX2824" fmla="*/ 1407705 w 2198808"/>
              <a:gd name="connsiteY2824" fmla="*/ 1488767 h 1624467"/>
              <a:gd name="connsiteX2825" fmla="*/ 1408741 w 2198808"/>
              <a:gd name="connsiteY2825" fmla="*/ 1487220 h 1624467"/>
              <a:gd name="connsiteX2826" fmla="*/ 1404749 w 2198808"/>
              <a:gd name="connsiteY2826" fmla="*/ 1472913 h 1624467"/>
              <a:gd name="connsiteX2827" fmla="*/ 1402012 w 2198808"/>
              <a:gd name="connsiteY2827" fmla="*/ 1458605 h 1624467"/>
              <a:gd name="connsiteX2828" fmla="*/ 1401588 w 2198808"/>
              <a:gd name="connsiteY2828" fmla="*/ 1453270 h 1624467"/>
              <a:gd name="connsiteX2829" fmla="*/ 1409354 w 2198808"/>
              <a:gd name="connsiteY2829" fmla="*/ 1455122 h 1624467"/>
              <a:gd name="connsiteX2830" fmla="*/ 1402319 w 2198808"/>
              <a:gd name="connsiteY2830" fmla="*/ 1445368 h 1624467"/>
              <a:gd name="connsiteX2831" fmla="*/ 1398155 w 2198808"/>
              <a:gd name="connsiteY2831" fmla="*/ 1443261 h 1624467"/>
              <a:gd name="connsiteX2832" fmla="*/ 1390764 w 2198808"/>
              <a:gd name="connsiteY2832" fmla="*/ 1440457 h 1624467"/>
              <a:gd name="connsiteX2833" fmla="*/ 1372378 w 2198808"/>
              <a:gd name="connsiteY2833" fmla="*/ 1431519 h 1624467"/>
              <a:gd name="connsiteX2834" fmla="*/ 1370186 w 2198808"/>
              <a:gd name="connsiteY2834" fmla="*/ 1443992 h 1624467"/>
              <a:gd name="connsiteX2835" fmla="*/ 1386635 w 2198808"/>
              <a:gd name="connsiteY2835" fmla="*/ 1443992 h 1624467"/>
              <a:gd name="connsiteX2836" fmla="*/ 1397748 w 2198808"/>
              <a:gd name="connsiteY2836" fmla="*/ 1464654 h 1624467"/>
              <a:gd name="connsiteX2837" fmla="*/ 1401095 w 2198808"/>
              <a:gd name="connsiteY2837" fmla="*/ 1489072 h 1624467"/>
              <a:gd name="connsiteX2838" fmla="*/ 1407705 w 2198808"/>
              <a:gd name="connsiteY2838" fmla="*/ 1488767 h 1624467"/>
              <a:gd name="connsiteX2839" fmla="*/ 1253992 w 2198808"/>
              <a:gd name="connsiteY2839" fmla="*/ 169312 h 1624467"/>
              <a:gd name="connsiteX2840" fmla="*/ 1265598 w 2198808"/>
              <a:gd name="connsiteY2840" fmla="*/ 174919 h 1624467"/>
              <a:gd name="connsiteX2841" fmla="*/ 1270934 w 2198808"/>
              <a:gd name="connsiteY2841" fmla="*/ 181495 h 1624467"/>
              <a:gd name="connsiteX2842" fmla="*/ 1273720 w 2198808"/>
              <a:gd name="connsiteY2842" fmla="*/ 188020 h 1624467"/>
              <a:gd name="connsiteX2843" fmla="*/ 1279022 w 2198808"/>
              <a:gd name="connsiteY2843" fmla="*/ 181104 h 1624467"/>
              <a:gd name="connsiteX2844" fmla="*/ 1273636 w 2198808"/>
              <a:gd name="connsiteY2844" fmla="*/ 173118 h 1624467"/>
              <a:gd name="connsiteX2845" fmla="*/ 1284647 w 2198808"/>
              <a:gd name="connsiteY2845" fmla="*/ 172030 h 1624467"/>
              <a:gd name="connsiteX2846" fmla="*/ 1306957 w 2198808"/>
              <a:gd name="connsiteY2846" fmla="*/ 171878 h 1624467"/>
              <a:gd name="connsiteX2847" fmla="*/ 1290594 w 2198808"/>
              <a:gd name="connsiteY2847" fmla="*/ 169261 h 1624467"/>
              <a:gd name="connsiteX2848" fmla="*/ 1283321 w 2198808"/>
              <a:gd name="connsiteY2848" fmla="*/ 161852 h 1624467"/>
              <a:gd name="connsiteX2849" fmla="*/ 1274553 w 2198808"/>
              <a:gd name="connsiteY2849" fmla="*/ 171436 h 1624467"/>
              <a:gd name="connsiteX2850" fmla="*/ 1274978 w 2198808"/>
              <a:gd name="connsiteY2850" fmla="*/ 163466 h 1624467"/>
              <a:gd name="connsiteX2851" fmla="*/ 1260110 w 2198808"/>
              <a:gd name="connsiteY2851" fmla="*/ 161529 h 1624467"/>
              <a:gd name="connsiteX2852" fmla="*/ 1253992 w 2198808"/>
              <a:gd name="connsiteY2852" fmla="*/ 169312 h 1624467"/>
              <a:gd name="connsiteX2853" fmla="*/ 1601927 w 2198808"/>
              <a:gd name="connsiteY2853" fmla="*/ 1396005 h 1624467"/>
              <a:gd name="connsiteX2854" fmla="*/ 1606634 w 2198808"/>
              <a:gd name="connsiteY2854" fmla="*/ 1408614 h 1624467"/>
              <a:gd name="connsiteX2855" fmla="*/ 1619769 w 2198808"/>
              <a:gd name="connsiteY2855" fmla="*/ 1416583 h 1624467"/>
              <a:gd name="connsiteX2856" fmla="*/ 1626566 w 2198808"/>
              <a:gd name="connsiteY2856" fmla="*/ 1404994 h 1624467"/>
              <a:gd name="connsiteX2857" fmla="*/ 1625054 w 2198808"/>
              <a:gd name="connsiteY2857" fmla="*/ 1399659 h 1624467"/>
              <a:gd name="connsiteX2858" fmla="*/ 1630747 w 2198808"/>
              <a:gd name="connsiteY2858" fmla="*/ 1399302 h 1624467"/>
              <a:gd name="connsiteX2859" fmla="*/ 1630661 w 2198808"/>
              <a:gd name="connsiteY2859" fmla="*/ 1398163 h 1624467"/>
              <a:gd name="connsiteX2860" fmla="*/ 1615929 w 2198808"/>
              <a:gd name="connsiteY2860" fmla="*/ 1392199 h 1624467"/>
              <a:gd name="connsiteX2861" fmla="*/ 1601927 w 2198808"/>
              <a:gd name="connsiteY2861" fmla="*/ 1396005 h 1624467"/>
              <a:gd name="connsiteX2862" fmla="*/ 1331528 w 2198808"/>
              <a:gd name="connsiteY2862" fmla="*/ 155208 h 1624467"/>
              <a:gd name="connsiteX2863" fmla="*/ 1321282 w 2198808"/>
              <a:gd name="connsiteY2863" fmla="*/ 152914 h 1624467"/>
              <a:gd name="connsiteX2864" fmla="*/ 1288487 w 2198808"/>
              <a:gd name="connsiteY2864" fmla="*/ 151317 h 1624467"/>
              <a:gd name="connsiteX2865" fmla="*/ 1260483 w 2198808"/>
              <a:gd name="connsiteY2865" fmla="*/ 151368 h 1624467"/>
              <a:gd name="connsiteX2866" fmla="*/ 1254826 w 2198808"/>
              <a:gd name="connsiteY2866" fmla="*/ 152846 h 1624467"/>
              <a:gd name="connsiteX2867" fmla="*/ 1273890 w 2198808"/>
              <a:gd name="connsiteY2867" fmla="*/ 155548 h 1624467"/>
              <a:gd name="connsiteX2868" fmla="*/ 1280569 w 2198808"/>
              <a:gd name="connsiteY2868" fmla="*/ 155089 h 1624467"/>
              <a:gd name="connsiteX2869" fmla="*/ 1335437 w 2198808"/>
              <a:gd name="connsiteY2869" fmla="*/ 157502 h 1624467"/>
              <a:gd name="connsiteX2870" fmla="*/ 1363967 w 2198808"/>
              <a:gd name="connsiteY2870" fmla="*/ 153050 h 1624467"/>
              <a:gd name="connsiteX2871" fmla="*/ 1331528 w 2198808"/>
              <a:gd name="connsiteY2871" fmla="*/ 155208 h 1624467"/>
              <a:gd name="connsiteX2872" fmla="*/ 846669 w 2198808"/>
              <a:gd name="connsiteY2872" fmla="*/ 125081 h 1624467"/>
              <a:gd name="connsiteX2873" fmla="*/ 828471 w 2198808"/>
              <a:gd name="connsiteY2873" fmla="*/ 104554 h 1624467"/>
              <a:gd name="connsiteX2874" fmla="*/ 823882 w 2198808"/>
              <a:gd name="connsiteY2874" fmla="*/ 120747 h 1624467"/>
              <a:gd name="connsiteX2875" fmla="*/ 817528 w 2198808"/>
              <a:gd name="connsiteY2875" fmla="*/ 123789 h 1624467"/>
              <a:gd name="connsiteX2876" fmla="*/ 827366 w 2198808"/>
              <a:gd name="connsiteY2876" fmla="*/ 126253 h 1624467"/>
              <a:gd name="connsiteX2877" fmla="*/ 838309 w 2198808"/>
              <a:gd name="connsiteY2877" fmla="*/ 127646 h 1624467"/>
              <a:gd name="connsiteX2878" fmla="*/ 846669 w 2198808"/>
              <a:gd name="connsiteY2878" fmla="*/ 125081 h 1624467"/>
              <a:gd name="connsiteX2879" fmla="*/ 2050406 w 2198808"/>
              <a:gd name="connsiteY2879" fmla="*/ 937025 h 1624467"/>
              <a:gd name="connsiteX2880" fmla="*/ 2060822 w 2198808"/>
              <a:gd name="connsiteY2880" fmla="*/ 932302 h 1624467"/>
              <a:gd name="connsiteX2881" fmla="*/ 2069318 w 2198808"/>
              <a:gd name="connsiteY2881" fmla="*/ 927612 h 1624467"/>
              <a:gd name="connsiteX2882" fmla="*/ 2058205 w 2198808"/>
              <a:gd name="connsiteY2882" fmla="*/ 921069 h 1624467"/>
              <a:gd name="connsiteX2883" fmla="*/ 2046821 w 2198808"/>
              <a:gd name="connsiteY2883" fmla="*/ 919234 h 1624467"/>
              <a:gd name="connsiteX2884" fmla="*/ 2043405 w 2198808"/>
              <a:gd name="connsiteY2884" fmla="*/ 926014 h 1624467"/>
              <a:gd name="connsiteX2885" fmla="*/ 2048350 w 2198808"/>
              <a:gd name="connsiteY2885" fmla="*/ 928631 h 1624467"/>
              <a:gd name="connsiteX2886" fmla="*/ 2047959 w 2198808"/>
              <a:gd name="connsiteY2886" fmla="*/ 929872 h 1624467"/>
              <a:gd name="connsiteX2887" fmla="*/ 2044102 w 2198808"/>
              <a:gd name="connsiteY2887" fmla="*/ 933236 h 1624467"/>
              <a:gd name="connsiteX2888" fmla="*/ 2048656 w 2198808"/>
              <a:gd name="connsiteY2888" fmla="*/ 936397 h 1624467"/>
              <a:gd name="connsiteX2889" fmla="*/ 2050406 w 2198808"/>
              <a:gd name="connsiteY2889" fmla="*/ 937025 h 1624467"/>
              <a:gd name="connsiteX2890" fmla="*/ 1575029 w 2198808"/>
              <a:gd name="connsiteY2890" fmla="*/ 135463 h 1624467"/>
              <a:gd name="connsiteX2891" fmla="*/ 1577849 w 2198808"/>
              <a:gd name="connsiteY2891" fmla="*/ 130892 h 1624467"/>
              <a:gd name="connsiteX2892" fmla="*/ 1592888 w 2198808"/>
              <a:gd name="connsiteY2892" fmla="*/ 134647 h 1624467"/>
              <a:gd name="connsiteX2893" fmla="*/ 1587127 w 2198808"/>
              <a:gd name="connsiteY2893" fmla="*/ 129159 h 1624467"/>
              <a:gd name="connsiteX2894" fmla="*/ 1545003 w 2198808"/>
              <a:gd name="connsiteY2894" fmla="*/ 125624 h 1624467"/>
              <a:gd name="connsiteX2895" fmla="*/ 1544748 w 2198808"/>
              <a:gd name="connsiteY2895" fmla="*/ 127357 h 1624467"/>
              <a:gd name="connsiteX2896" fmla="*/ 1575029 w 2198808"/>
              <a:gd name="connsiteY2896" fmla="*/ 135463 h 1624467"/>
              <a:gd name="connsiteX2897" fmla="*/ 853687 w 2198808"/>
              <a:gd name="connsiteY2897" fmla="*/ 1386031 h 1624467"/>
              <a:gd name="connsiteX2898" fmla="*/ 860620 w 2198808"/>
              <a:gd name="connsiteY2898" fmla="*/ 1391180 h 1624467"/>
              <a:gd name="connsiteX2899" fmla="*/ 904834 w 2198808"/>
              <a:gd name="connsiteY2899" fmla="*/ 1394289 h 1624467"/>
              <a:gd name="connsiteX2900" fmla="*/ 879295 w 2198808"/>
              <a:gd name="connsiteY2900" fmla="*/ 1386931 h 1624467"/>
              <a:gd name="connsiteX2901" fmla="*/ 853687 w 2198808"/>
              <a:gd name="connsiteY2901" fmla="*/ 1386031 h 1624467"/>
              <a:gd name="connsiteX2902" fmla="*/ 2006175 w 2198808"/>
              <a:gd name="connsiteY2902" fmla="*/ 984332 h 1624467"/>
              <a:gd name="connsiteX2903" fmla="*/ 2014213 w 2198808"/>
              <a:gd name="connsiteY2903" fmla="*/ 984060 h 1624467"/>
              <a:gd name="connsiteX2904" fmla="*/ 2022284 w 2198808"/>
              <a:gd name="connsiteY2904" fmla="*/ 978810 h 1624467"/>
              <a:gd name="connsiteX2905" fmla="*/ 2027857 w 2198808"/>
              <a:gd name="connsiteY2905" fmla="*/ 973287 h 1624467"/>
              <a:gd name="connsiteX2906" fmla="*/ 2030424 w 2198808"/>
              <a:gd name="connsiteY2906" fmla="*/ 967238 h 1624467"/>
              <a:gd name="connsiteX2907" fmla="*/ 2025513 w 2198808"/>
              <a:gd name="connsiteY2907" fmla="*/ 963567 h 1624467"/>
              <a:gd name="connsiteX2908" fmla="*/ 2020075 w 2198808"/>
              <a:gd name="connsiteY2908" fmla="*/ 967459 h 1624467"/>
              <a:gd name="connsiteX2909" fmla="*/ 2020007 w 2198808"/>
              <a:gd name="connsiteY2909" fmla="*/ 977535 h 1624467"/>
              <a:gd name="connsiteX2910" fmla="*/ 2011001 w 2198808"/>
              <a:gd name="connsiteY2910" fmla="*/ 977501 h 1624467"/>
              <a:gd name="connsiteX2911" fmla="*/ 2006175 w 2198808"/>
              <a:gd name="connsiteY2911" fmla="*/ 984332 h 1624467"/>
              <a:gd name="connsiteX2912" fmla="*/ 202184 w 2198808"/>
              <a:gd name="connsiteY2912" fmla="*/ 730993 h 1624467"/>
              <a:gd name="connsiteX2913" fmla="*/ 190918 w 2198808"/>
              <a:gd name="connsiteY2913" fmla="*/ 733168 h 1624467"/>
              <a:gd name="connsiteX2914" fmla="*/ 190918 w 2198808"/>
              <a:gd name="connsiteY2914" fmla="*/ 737603 h 1624467"/>
              <a:gd name="connsiteX2915" fmla="*/ 175931 w 2198808"/>
              <a:gd name="connsiteY2915" fmla="*/ 744689 h 1624467"/>
              <a:gd name="connsiteX2916" fmla="*/ 178989 w 2198808"/>
              <a:gd name="connsiteY2916" fmla="*/ 748240 h 1624467"/>
              <a:gd name="connsiteX2917" fmla="*/ 196695 w 2198808"/>
              <a:gd name="connsiteY2917" fmla="*/ 746252 h 1624467"/>
              <a:gd name="connsiteX2918" fmla="*/ 202184 w 2198808"/>
              <a:gd name="connsiteY2918" fmla="*/ 730993 h 1624467"/>
              <a:gd name="connsiteX2919" fmla="*/ 1626634 w 2198808"/>
              <a:gd name="connsiteY2919" fmla="*/ 1447526 h 1624467"/>
              <a:gd name="connsiteX2920" fmla="*/ 1630441 w 2198808"/>
              <a:gd name="connsiteY2920" fmla="*/ 1446422 h 1624467"/>
              <a:gd name="connsiteX2921" fmla="*/ 1634009 w 2198808"/>
              <a:gd name="connsiteY2921" fmla="*/ 1438707 h 1624467"/>
              <a:gd name="connsiteX2922" fmla="*/ 1631579 w 2198808"/>
              <a:gd name="connsiteY2922" fmla="*/ 1433168 h 1624467"/>
              <a:gd name="connsiteX2923" fmla="*/ 1640670 w 2198808"/>
              <a:gd name="connsiteY2923" fmla="*/ 1429599 h 1624467"/>
              <a:gd name="connsiteX2924" fmla="*/ 1636133 w 2198808"/>
              <a:gd name="connsiteY2924" fmla="*/ 1420576 h 1624467"/>
              <a:gd name="connsiteX2925" fmla="*/ 1631222 w 2198808"/>
              <a:gd name="connsiteY2925" fmla="*/ 1429718 h 1624467"/>
              <a:gd name="connsiteX2926" fmla="*/ 1626634 w 2198808"/>
              <a:gd name="connsiteY2926" fmla="*/ 1428631 h 1624467"/>
              <a:gd name="connsiteX2927" fmla="*/ 1626634 w 2198808"/>
              <a:gd name="connsiteY2927" fmla="*/ 1447526 h 1624467"/>
              <a:gd name="connsiteX2928" fmla="*/ 1314978 w 2198808"/>
              <a:gd name="connsiteY2928" fmla="*/ 1367203 h 1624467"/>
              <a:gd name="connsiteX2929" fmla="*/ 1328130 w 2198808"/>
              <a:gd name="connsiteY2929" fmla="*/ 1367543 h 1624467"/>
              <a:gd name="connsiteX2930" fmla="*/ 1319990 w 2198808"/>
              <a:gd name="connsiteY2930" fmla="*/ 1366031 h 1624467"/>
              <a:gd name="connsiteX2931" fmla="*/ 1332582 w 2198808"/>
              <a:gd name="connsiteY2931" fmla="*/ 1363074 h 1624467"/>
              <a:gd name="connsiteX2932" fmla="*/ 1330135 w 2198808"/>
              <a:gd name="connsiteY2932" fmla="*/ 1355139 h 1624467"/>
              <a:gd name="connsiteX2933" fmla="*/ 1327960 w 2198808"/>
              <a:gd name="connsiteY2933" fmla="*/ 1353134 h 1624467"/>
              <a:gd name="connsiteX2934" fmla="*/ 1325904 w 2198808"/>
              <a:gd name="connsiteY2934" fmla="*/ 1360729 h 1624467"/>
              <a:gd name="connsiteX2935" fmla="*/ 1306159 w 2198808"/>
              <a:gd name="connsiteY2935" fmla="*/ 1364332 h 1624467"/>
              <a:gd name="connsiteX2936" fmla="*/ 1314978 w 2198808"/>
              <a:gd name="connsiteY2936" fmla="*/ 1367203 h 1624467"/>
              <a:gd name="connsiteX2937" fmla="*/ 1270017 w 2198808"/>
              <a:gd name="connsiteY2937" fmla="*/ 1369310 h 1624467"/>
              <a:gd name="connsiteX2938" fmla="*/ 1261078 w 2198808"/>
              <a:gd name="connsiteY2938" fmla="*/ 1362038 h 1624467"/>
              <a:gd name="connsiteX2939" fmla="*/ 1251800 w 2198808"/>
              <a:gd name="connsiteY2939" fmla="*/ 1362683 h 1624467"/>
              <a:gd name="connsiteX2940" fmla="*/ 1246380 w 2198808"/>
              <a:gd name="connsiteY2940" fmla="*/ 1371706 h 1624467"/>
              <a:gd name="connsiteX2941" fmla="*/ 1252956 w 2198808"/>
              <a:gd name="connsiteY2941" fmla="*/ 1370211 h 1624467"/>
              <a:gd name="connsiteX2942" fmla="*/ 1260705 w 2198808"/>
              <a:gd name="connsiteY2942" fmla="*/ 1368750 h 1624467"/>
              <a:gd name="connsiteX2943" fmla="*/ 1270017 w 2198808"/>
              <a:gd name="connsiteY2943" fmla="*/ 1369310 h 1624467"/>
              <a:gd name="connsiteX2944" fmla="*/ 716593 w 2198808"/>
              <a:gd name="connsiteY2944" fmla="*/ 137740 h 1624467"/>
              <a:gd name="connsiteX2945" fmla="*/ 719125 w 2198808"/>
              <a:gd name="connsiteY2945" fmla="*/ 148785 h 1624467"/>
              <a:gd name="connsiteX2946" fmla="*/ 717901 w 2198808"/>
              <a:gd name="connsiteY2946" fmla="*/ 157961 h 1624467"/>
              <a:gd name="connsiteX2947" fmla="*/ 725547 w 2198808"/>
              <a:gd name="connsiteY2947" fmla="*/ 167561 h 1624467"/>
              <a:gd name="connsiteX2948" fmla="*/ 721453 w 2198808"/>
              <a:gd name="connsiteY2948" fmla="*/ 136703 h 1624467"/>
              <a:gd name="connsiteX2949" fmla="*/ 716593 w 2198808"/>
              <a:gd name="connsiteY2949" fmla="*/ 137740 h 1624467"/>
              <a:gd name="connsiteX2950" fmla="*/ 161453 w 2198808"/>
              <a:gd name="connsiteY2950" fmla="*/ 876261 h 1624467"/>
              <a:gd name="connsiteX2951" fmla="*/ 159618 w 2198808"/>
              <a:gd name="connsiteY2951" fmla="*/ 875071 h 1624467"/>
              <a:gd name="connsiteX2952" fmla="*/ 139584 w 2198808"/>
              <a:gd name="connsiteY2952" fmla="*/ 892437 h 1624467"/>
              <a:gd name="connsiteX2953" fmla="*/ 143713 w 2198808"/>
              <a:gd name="connsiteY2953" fmla="*/ 889175 h 1624467"/>
              <a:gd name="connsiteX2954" fmla="*/ 146772 w 2198808"/>
              <a:gd name="connsiteY2954" fmla="*/ 900322 h 1624467"/>
              <a:gd name="connsiteX2955" fmla="*/ 148896 w 2198808"/>
              <a:gd name="connsiteY2955" fmla="*/ 899472 h 1624467"/>
              <a:gd name="connsiteX2956" fmla="*/ 149881 w 2198808"/>
              <a:gd name="connsiteY2956" fmla="*/ 889192 h 1624467"/>
              <a:gd name="connsiteX2957" fmla="*/ 154350 w 2198808"/>
              <a:gd name="connsiteY2957" fmla="*/ 886728 h 1624467"/>
              <a:gd name="connsiteX2958" fmla="*/ 159312 w 2198808"/>
              <a:gd name="connsiteY2958" fmla="*/ 882191 h 1624467"/>
              <a:gd name="connsiteX2959" fmla="*/ 161453 w 2198808"/>
              <a:gd name="connsiteY2959" fmla="*/ 876261 h 1624467"/>
              <a:gd name="connsiteX2960" fmla="*/ 1284018 w 2198808"/>
              <a:gd name="connsiteY2960" fmla="*/ 108003 h 1624467"/>
              <a:gd name="connsiteX2961" fmla="*/ 1303797 w 2198808"/>
              <a:gd name="connsiteY2961" fmla="*/ 111606 h 1624467"/>
              <a:gd name="connsiteX2962" fmla="*/ 1313840 w 2198808"/>
              <a:gd name="connsiteY2962" fmla="*/ 111759 h 1624467"/>
              <a:gd name="connsiteX2963" fmla="*/ 1318020 w 2198808"/>
              <a:gd name="connsiteY2963" fmla="*/ 108972 h 1624467"/>
              <a:gd name="connsiteX2964" fmla="*/ 1294791 w 2198808"/>
              <a:gd name="connsiteY2964" fmla="*/ 106831 h 1624467"/>
              <a:gd name="connsiteX2965" fmla="*/ 1288997 w 2198808"/>
              <a:gd name="connsiteY2965" fmla="*/ 107154 h 1624467"/>
              <a:gd name="connsiteX2966" fmla="*/ 1284018 w 2198808"/>
              <a:gd name="connsiteY2966" fmla="*/ 108003 h 1624467"/>
              <a:gd name="connsiteX2967" fmla="*/ 1725343 w 2198808"/>
              <a:gd name="connsiteY2967" fmla="*/ 1353440 h 1624467"/>
              <a:gd name="connsiteX2968" fmla="*/ 1724596 w 2198808"/>
              <a:gd name="connsiteY2968" fmla="*/ 1363091 h 1624467"/>
              <a:gd name="connsiteX2969" fmla="*/ 1726855 w 2198808"/>
              <a:gd name="connsiteY2969" fmla="*/ 1376226 h 1624467"/>
              <a:gd name="connsiteX2970" fmla="*/ 1727025 w 2198808"/>
              <a:gd name="connsiteY2970" fmla="*/ 1381290 h 1624467"/>
              <a:gd name="connsiteX2971" fmla="*/ 1731392 w 2198808"/>
              <a:gd name="connsiteY2971" fmla="*/ 1384162 h 1624467"/>
              <a:gd name="connsiteX2972" fmla="*/ 1730169 w 2198808"/>
              <a:gd name="connsiteY2972" fmla="*/ 1371519 h 1624467"/>
              <a:gd name="connsiteX2973" fmla="*/ 1730135 w 2198808"/>
              <a:gd name="connsiteY2973" fmla="*/ 1360525 h 1624467"/>
              <a:gd name="connsiteX2974" fmla="*/ 1725343 w 2198808"/>
              <a:gd name="connsiteY2974" fmla="*/ 1353440 h 1624467"/>
              <a:gd name="connsiteX2975" fmla="*/ 493483 w 2198808"/>
              <a:gd name="connsiteY2975" fmla="*/ 364146 h 1624467"/>
              <a:gd name="connsiteX2976" fmla="*/ 496440 w 2198808"/>
              <a:gd name="connsiteY2976" fmla="*/ 366797 h 1624467"/>
              <a:gd name="connsiteX2977" fmla="*/ 503831 w 2198808"/>
              <a:gd name="connsiteY2977" fmla="*/ 364842 h 1624467"/>
              <a:gd name="connsiteX2978" fmla="*/ 505837 w 2198808"/>
              <a:gd name="connsiteY2978" fmla="*/ 359762 h 1624467"/>
              <a:gd name="connsiteX2979" fmla="*/ 489201 w 2198808"/>
              <a:gd name="connsiteY2979" fmla="*/ 359762 h 1624467"/>
              <a:gd name="connsiteX2980" fmla="*/ 487298 w 2198808"/>
              <a:gd name="connsiteY2980" fmla="*/ 363449 h 1624467"/>
              <a:gd name="connsiteX2981" fmla="*/ 485327 w 2198808"/>
              <a:gd name="connsiteY2981" fmla="*/ 367782 h 1624467"/>
              <a:gd name="connsiteX2982" fmla="*/ 493483 w 2198808"/>
              <a:gd name="connsiteY2982" fmla="*/ 364146 h 1624467"/>
              <a:gd name="connsiteX2983" fmla="*/ 1163746 w 2198808"/>
              <a:gd name="connsiteY2983" fmla="*/ 1412131 h 1624467"/>
              <a:gd name="connsiteX2984" fmla="*/ 1137544 w 2198808"/>
              <a:gd name="connsiteY2984" fmla="*/ 1410194 h 1624467"/>
              <a:gd name="connsiteX2985" fmla="*/ 1130135 w 2198808"/>
              <a:gd name="connsiteY2985" fmla="*/ 1414068 h 1624467"/>
              <a:gd name="connsiteX2986" fmla="*/ 1143951 w 2198808"/>
              <a:gd name="connsiteY2986" fmla="*/ 1416787 h 1624467"/>
              <a:gd name="connsiteX2987" fmla="*/ 1148113 w 2198808"/>
              <a:gd name="connsiteY2987" fmla="*/ 1416583 h 1624467"/>
              <a:gd name="connsiteX2988" fmla="*/ 1163746 w 2198808"/>
              <a:gd name="connsiteY2988" fmla="*/ 1412131 h 1624467"/>
              <a:gd name="connsiteX2989" fmla="*/ 2021519 w 2198808"/>
              <a:gd name="connsiteY2989" fmla="*/ 937688 h 1624467"/>
              <a:gd name="connsiteX2990" fmla="*/ 2022777 w 2198808"/>
              <a:gd name="connsiteY2990" fmla="*/ 944808 h 1624467"/>
              <a:gd name="connsiteX2991" fmla="*/ 2012157 w 2198808"/>
              <a:gd name="connsiteY2991" fmla="*/ 957076 h 1624467"/>
              <a:gd name="connsiteX2992" fmla="*/ 2030831 w 2198808"/>
              <a:gd name="connsiteY2992" fmla="*/ 941375 h 1624467"/>
              <a:gd name="connsiteX2993" fmla="*/ 2030253 w 2198808"/>
              <a:gd name="connsiteY2993" fmla="*/ 939387 h 1624467"/>
              <a:gd name="connsiteX2994" fmla="*/ 2021519 w 2198808"/>
              <a:gd name="connsiteY2994" fmla="*/ 937688 h 1624467"/>
              <a:gd name="connsiteX2995" fmla="*/ 1063067 w 2198808"/>
              <a:gd name="connsiteY2995" fmla="*/ 1374476 h 1624467"/>
              <a:gd name="connsiteX2996" fmla="*/ 1108079 w 2198808"/>
              <a:gd name="connsiteY2996" fmla="*/ 1374476 h 1624467"/>
              <a:gd name="connsiteX2997" fmla="*/ 1063067 w 2198808"/>
              <a:gd name="connsiteY2997" fmla="*/ 1374476 h 1624467"/>
              <a:gd name="connsiteX2998" fmla="*/ 831546 w 2198808"/>
              <a:gd name="connsiteY2998" fmla="*/ 135293 h 1624467"/>
              <a:gd name="connsiteX2999" fmla="*/ 849218 w 2198808"/>
              <a:gd name="connsiteY2999" fmla="*/ 140187 h 1624467"/>
              <a:gd name="connsiteX3000" fmla="*/ 846669 w 2198808"/>
              <a:gd name="connsiteY3000" fmla="*/ 130756 h 1624467"/>
              <a:gd name="connsiteX3001" fmla="*/ 831546 w 2198808"/>
              <a:gd name="connsiteY3001" fmla="*/ 135293 h 1624467"/>
              <a:gd name="connsiteX3002" fmla="*/ 897782 w 2198808"/>
              <a:gd name="connsiteY3002" fmla="*/ 193662 h 1624467"/>
              <a:gd name="connsiteX3003" fmla="*/ 897562 w 2198808"/>
              <a:gd name="connsiteY3003" fmla="*/ 192540 h 1624467"/>
              <a:gd name="connsiteX3004" fmla="*/ 889558 w 2198808"/>
              <a:gd name="connsiteY3004" fmla="*/ 192540 h 1624467"/>
              <a:gd name="connsiteX3005" fmla="*/ 893568 w 2198808"/>
              <a:gd name="connsiteY3005" fmla="*/ 186321 h 1624467"/>
              <a:gd name="connsiteX3006" fmla="*/ 887264 w 2198808"/>
              <a:gd name="connsiteY3006" fmla="*/ 188360 h 1624467"/>
              <a:gd name="connsiteX3007" fmla="*/ 877476 w 2198808"/>
              <a:gd name="connsiteY3007" fmla="*/ 192591 h 1624467"/>
              <a:gd name="connsiteX3008" fmla="*/ 879227 w 2198808"/>
              <a:gd name="connsiteY3008" fmla="*/ 199949 h 1624467"/>
              <a:gd name="connsiteX3009" fmla="*/ 897782 w 2198808"/>
              <a:gd name="connsiteY3009" fmla="*/ 193662 h 1624467"/>
              <a:gd name="connsiteX3010" fmla="*/ 179703 w 2198808"/>
              <a:gd name="connsiteY3010" fmla="*/ 868461 h 1624467"/>
              <a:gd name="connsiteX3011" fmla="*/ 176169 w 2198808"/>
              <a:gd name="connsiteY3011" fmla="*/ 863550 h 1624467"/>
              <a:gd name="connsiteX3012" fmla="*/ 171801 w 2198808"/>
              <a:gd name="connsiteY3012" fmla="*/ 862803 h 1624467"/>
              <a:gd name="connsiteX3013" fmla="*/ 170086 w 2198808"/>
              <a:gd name="connsiteY3013" fmla="*/ 866609 h 1624467"/>
              <a:gd name="connsiteX3014" fmla="*/ 169134 w 2198808"/>
              <a:gd name="connsiteY3014" fmla="*/ 870755 h 1624467"/>
              <a:gd name="connsiteX3015" fmla="*/ 168675 w 2198808"/>
              <a:gd name="connsiteY3015" fmla="*/ 880356 h 1624467"/>
              <a:gd name="connsiteX3016" fmla="*/ 170170 w 2198808"/>
              <a:gd name="connsiteY3016" fmla="*/ 880645 h 1624467"/>
              <a:gd name="connsiteX3017" fmla="*/ 179703 w 2198808"/>
              <a:gd name="connsiteY3017" fmla="*/ 868461 h 1624467"/>
              <a:gd name="connsiteX3018" fmla="*/ 262540 w 2198808"/>
              <a:gd name="connsiteY3018" fmla="*/ 871435 h 1624467"/>
              <a:gd name="connsiteX3019" fmla="*/ 272192 w 2198808"/>
              <a:gd name="connsiteY3019" fmla="*/ 868427 h 1624467"/>
              <a:gd name="connsiteX3020" fmla="*/ 276424 w 2198808"/>
              <a:gd name="connsiteY3020" fmla="*/ 860441 h 1624467"/>
              <a:gd name="connsiteX3021" fmla="*/ 257817 w 2198808"/>
              <a:gd name="connsiteY3021" fmla="*/ 864978 h 1624467"/>
              <a:gd name="connsiteX3022" fmla="*/ 259007 w 2198808"/>
              <a:gd name="connsiteY3022" fmla="*/ 860577 h 1624467"/>
              <a:gd name="connsiteX3023" fmla="*/ 257766 w 2198808"/>
              <a:gd name="connsiteY3023" fmla="*/ 859829 h 1624467"/>
              <a:gd name="connsiteX3024" fmla="*/ 250629 w 2198808"/>
              <a:gd name="connsiteY3024" fmla="*/ 869685 h 1624467"/>
              <a:gd name="connsiteX3025" fmla="*/ 262540 w 2198808"/>
              <a:gd name="connsiteY3025" fmla="*/ 871435 h 1624467"/>
              <a:gd name="connsiteX3026" fmla="*/ 1448793 w 2198808"/>
              <a:gd name="connsiteY3026" fmla="*/ 1394442 h 1624467"/>
              <a:gd name="connsiteX3027" fmla="*/ 1450492 w 2198808"/>
              <a:gd name="connsiteY3027" fmla="*/ 1394255 h 1624467"/>
              <a:gd name="connsiteX3028" fmla="*/ 1450560 w 2198808"/>
              <a:gd name="connsiteY3028" fmla="*/ 1390568 h 1624467"/>
              <a:gd name="connsiteX3029" fmla="*/ 1452157 w 2198808"/>
              <a:gd name="connsiteY3029" fmla="*/ 1387832 h 1624467"/>
              <a:gd name="connsiteX3030" fmla="*/ 1442421 w 2198808"/>
              <a:gd name="connsiteY3030" fmla="*/ 1376107 h 1624467"/>
              <a:gd name="connsiteX3031" fmla="*/ 1439804 w 2198808"/>
              <a:gd name="connsiteY3031" fmla="*/ 1383788 h 1624467"/>
              <a:gd name="connsiteX3032" fmla="*/ 1448793 w 2198808"/>
              <a:gd name="connsiteY3032" fmla="*/ 1394442 h 1624467"/>
              <a:gd name="connsiteX3033" fmla="*/ 264172 w 2198808"/>
              <a:gd name="connsiteY3033" fmla="*/ 1012063 h 1624467"/>
              <a:gd name="connsiteX3034" fmla="*/ 284206 w 2198808"/>
              <a:gd name="connsiteY3034" fmla="*/ 994833 h 1624467"/>
              <a:gd name="connsiteX3035" fmla="*/ 264172 w 2198808"/>
              <a:gd name="connsiteY3035" fmla="*/ 1012063 h 1624467"/>
              <a:gd name="connsiteX3036" fmla="*/ 176849 w 2198808"/>
              <a:gd name="connsiteY3036" fmla="*/ 903126 h 1624467"/>
              <a:gd name="connsiteX3037" fmla="*/ 197239 w 2198808"/>
              <a:gd name="connsiteY3037" fmla="*/ 885827 h 1624467"/>
              <a:gd name="connsiteX3038" fmla="*/ 176849 w 2198808"/>
              <a:gd name="connsiteY3038" fmla="*/ 903126 h 1624467"/>
              <a:gd name="connsiteX3039" fmla="*/ 1301197 w 2198808"/>
              <a:gd name="connsiteY3039" fmla="*/ 1552454 h 1624467"/>
              <a:gd name="connsiteX3040" fmla="*/ 1307859 w 2198808"/>
              <a:gd name="connsiteY3040" fmla="*/ 1550245 h 1624467"/>
              <a:gd name="connsiteX3041" fmla="*/ 1309659 w 2198808"/>
              <a:gd name="connsiteY3041" fmla="*/ 1545538 h 1624467"/>
              <a:gd name="connsiteX3042" fmla="*/ 1301197 w 2198808"/>
              <a:gd name="connsiteY3042" fmla="*/ 1533014 h 1624467"/>
              <a:gd name="connsiteX3043" fmla="*/ 1301197 w 2198808"/>
              <a:gd name="connsiteY3043" fmla="*/ 1552454 h 1624467"/>
              <a:gd name="connsiteX3044" fmla="*/ 1373092 w 2198808"/>
              <a:gd name="connsiteY3044" fmla="*/ 144809 h 1624467"/>
              <a:gd name="connsiteX3045" fmla="*/ 1336558 w 2198808"/>
              <a:gd name="connsiteY3045" fmla="*/ 144809 h 1624467"/>
              <a:gd name="connsiteX3046" fmla="*/ 1373092 w 2198808"/>
              <a:gd name="connsiteY3046" fmla="*/ 144809 h 1624467"/>
              <a:gd name="connsiteX3047" fmla="*/ 1761316 w 2198808"/>
              <a:gd name="connsiteY3047" fmla="*/ 1382938 h 1624467"/>
              <a:gd name="connsiteX3048" fmla="*/ 1762811 w 2198808"/>
              <a:gd name="connsiteY3048" fmla="*/ 1369005 h 1624467"/>
              <a:gd name="connsiteX3049" fmla="*/ 1748385 w 2198808"/>
              <a:gd name="connsiteY3049" fmla="*/ 1379744 h 1624467"/>
              <a:gd name="connsiteX3050" fmla="*/ 1761316 w 2198808"/>
              <a:gd name="connsiteY3050" fmla="*/ 1382938 h 1624467"/>
              <a:gd name="connsiteX3051" fmla="*/ 671478 w 2198808"/>
              <a:gd name="connsiteY3051" fmla="*/ 83908 h 1624467"/>
              <a:gd name="connsiteX3052" fmla="*/ 680093 w 2198808"/>
              <a:gd name="connsiteY3052" fmla="*/ 81614 h 1624467"/>
              <a:gd name="connsiteX3053" fmla="*/ 676066 w 2198808"/>
              <a:gd name="connsiteY3053" fmla="*/ 75650 h 1624467"/>
              <a:gd name="connsiteX3054" fmla="*/ 663322 w 2198808"/>
              <a:gd name="connsiteY3054" fmla="*/ 73067 h 1624467"/>
              <a:gd name="connsiteX3055" fmla="*/ 671478 w 2198808"/>
              <a:gd name="connsiteY3055" fmla="*/ 83908 h 1624467"/>
              <a:gd name="connsiteX3056" fmla="*/ 162031 w 2198808"/>
              <a:gd name="connsiteY3056" fmla="*/ 970415 h 1624467"/>
              <a:gd name="connsiteX3057" fmla="*/ 151037 w 2198808"/>
              <a:gd name="connsiteY3057" fmla="*/ 976074 h 1624467"/>
              <a:gd name="connsiteX3058" fmla="*/ 146024 w 2198808"/>
              <a:gd name="connsiteY3058" fmla="*/ 983245 h 1624467"/>
              <a:gd name="connsiteX3059" fmla="*/ 142898 w 2198808"/>
              <a:gd name="connsiteY3059" fmla="*/ 987646 h 1624467"/>
              <a:gd name="connsiteX3060" fmla="*/ 162031 w 2198808"/>
              <a:gd name="connsiteY3060" fmla="*/ 970415 h 1624467"/>
              <a:gd name="connsiteX3061" fmla="*/ 379787 w 2198808"/>
              <a:gd name="connsiteY3061" fmla="*/ 351690 h 1624467"/>
              <a:gd name="connsiteX3062" fmla="*/ 392702 w 2198808"/>
              <a:gd name="connsiteY3062" fmla="*/ 347561 h 1624467"/>
              <a:gd name="connsiteX3063" fmla="*/ 404698 w 2198808"/>
              <a:gd name="connsiteY3063" fmla="*/ 345352 h 1624467"/>
              <a:gd name="connsiteX3064" fmla="*/ 404732 w 2198808"/>
              <a:gd name="connsiteY3064" fmla="*/ 343330 h 1624467"/>
              <a:gd name="connsiteX3065" fmla="*/ 392260 w 2198808"/>
              <a:gd name="connsiteY3065" fmla="*/ 343534 h 1624467"/>
              <a:gd name="connsiteX3066" fmla="*/ 379787 w 2198808"/>
              <a:gd name="connsiteY3066" fmla="*/ 351690 h 1624467"/>
              <a:gd name="connsiteX3067" fmla="*/ 2109811 w 2198808"/>
              <a:gd name="connsiteY3067" fmla="*/ 604876 h 1624467"/>
              <a:gd name="connsiteX3068" fmla="*/ 2093176 w 2198808"/>
              <a:gd name="connsiteY3068" fmla="*/ 585607 h 1624467"/>
              <a:gd name="connsiteX3069" fmla="*/ 2109811 w 2198808"/>
              <a:gd name="connsiteY3069" fmla="*/ 604876 h 1624467"/>
              <a:gd name="connsiteX3070" fmla="*/ 1424324 w 2198808"/>
              <a:gd name="connsiteY3070" fmla="*/ 1482972 h 1624467"/>
              <a:gd name="connsiteX3071" fmla="*/ 1435674 w 2198808"/>
              <a:gd name="connsiteY3071" fmla="*/ 1481511 h 1624467"/>
              <a:gd name="connsiteX3072" fmla="*/ 1436915 w 2198808"/>
              <a:gd name="connsiteY3072" fmla="*/ 1479336 h 1624467"/>
              <a:gd name="connsiteX3073" fmla="*/ 1436354 w 2198808"/>
              <a:gd name="connsiteY3073" fmla="*/ 1476379 h 1624467"/>
              <a:gd name="connsiteX3074" fmla="*/ 1432616 w 2198808"/>
              <a:gd name="connsiteY3074" fmla="*/ 1475971 h 1624467"/>
              <a:gd name="connsiteX3075" fmla="*/ 1424324 w 2198808"/>
              <a:gd name="connsiteY3075" fmla="*/ 1482972 h 1624467"/>
              <a:gd name="connsiteX3076" fmla="*/ 1385547 w 2198808"/>
              <a:gd name="connsiteY3076" fmla="*/ 172812 h 1624467"/>
              <a:gd name="connsiteX3077" fmla="*/ 1392123 w 2198808"/>
              <a:gd name="connsiteY3077" fmla="*/ 163347 h 1624467"/>
              <a:gd name="connsiteX3078" fmla="*/ 1375369 w 2198808"/>
              <a:gd name="connsiteY3078" fmla="*/ 163347 h 1624467"/>
              <a:gd name="connsiteX3079" fmla="*/ 1384731 w 2198808"/>
              <a:gd name="connsiteY3079" fmla="*/ 169159 h 1624467"/>
              <a:gd name="connsiteX3080" fmla="*/ 1384171 w 2198808"/>
              <a:gd name="connsiteY3080" fmla="*/ 170977 h 1624467"/>
              <a:gd name="connsiteX3081" fmla="*/ 1373907 w 2198808"/>
              <a:gd name="connsiteY3081" fmla="*/ 172166 h 1624467"/>
              <a:gd name="connsiteX3082" fmla="*/ 1373907 w 2198808"/>
              <a:gd name="connsiteY3082" fmla="*/ 172812 h 1624467"/>
              <a:gd name="connsiteX3083" fmla="*/ 1385547 w 2198808"/>
              <a:gd name="connsiteY3083" fmla="*/ 172812 h 1624467"/>
              <a:gd name="connsiteX3084" fmla="*/ 113246 w 2198808"/>
              <a:gd name="connsiteY3084" fmla="*/ 881477 h 1624467"/>
              <a:gd name="connsiteX3085" fmla="*/ 111921 w 2198808"/>
              <a:gd name="connsiteY3085" fmla="*/ 879880 h 1624467"/>
              <a:gd name="connsiteX3086" fmla="*/ 97375 w 2198808"/>
              <a:gd name="connsiteY3086" fmla="*/ 890025 h 1624467"/>
              <a:gd name="connsiteX3087" fmla="*/ 108998 w 2198808"/>
              <a:gd name="connsiteY3087" fmla="*/ 893474 h 1624467"/>
              <a:gd name="connsiteX3088" fmla="*/ 106874 w 2198808"/>
              <a:gd name="connsiteY3088" fmla="*/ 886728 h 1624467"/>
              <a:gd name="connsiteX3089" fmla="*/ 113246 w 2198808"/>
              <a:gd name="connsiteY3089" fmla="*/ 881477 h 1624467"/>
              <a:gd name="connsiteX3090" fmla="*/ 1120194 w 2198808"/>
              <a:gd name="connsiteY3090" fmla="*/ 1366847 h 1624467"/>
              <a:gd name="connsiteX3091" fmla="*/ 1139244 w 2198808"/>
              <a:gd name="connsiteY3091" fmla="*/ 1365453 h 1624467"/>
              <a:gd name="connsiteX3092" fmla="*/ 1120194 w 2198808"/>
              <a:gd name="connsiteY3092" fmla="*/ 1366847 h 1624467"/>
              <a:gd name="connsiteX3093" fmla="*/ 2109641 w 2198808"/>
              <a:gd name="connsiteY3093" fmla="*/ 849158 h 1624467"/>
              <a:gd name="connsiteX3094" fmla="*/ 2097084 w 2198808"/>
              <a:gd name="connsiteY3094" fmla="*/ 851894 h 1624467"/>
              <a:gd name="connsiteX3095" fmla="*/ 2099531 w 2198808"/>
              <a:gd name="connsiteY3095" fmla="*/ 855173 h 1624467"/>
              <a:gd name="connsiteX3096" fmla="*/ 2114366 w 2198808"/>
              <a:gd name="connsiteY3096" fmla="*/ 856329 h 1624467"/>
              <a:gd name="connsiteX3097" fmla="*/ 2115130 w 2198808"/>
              <a:gd name="connsiteY3097" fmla="*/ 854341 h 1624467"/>
              <a:gd name="connsiteX3098" fmla="*/ 2109641 w 2198808"/>
              <a:gd name="connsiteY3098" fmla="*/ 849158 h 1624467"/>
              <a:gd name="connsiteX3099" fmla="*/ 1086295 w 2198808"/>
              <a:gd name="connsiteY3099" fmla="*/ 1367713 h 1624467"/>
              <a:gd name="connsiteX3100" fmla="*/ 1109371 w 2198808"/>
              <a:gd name="connsiteY3100" fmla="*/ 1366965 h 1624467"/>
              <a:gd name="connsiteX3101" fmla="*/ 1086295 w 2198808"/>
              <a:gd name="connsiteY3101" fmla="*/ 1367713 h 1624467"/>
              <a:gd name="connsiteX3102" fmla="*/ 253365 w 2198808"/>
              <a:gd name="connsiteY3102" fmla="*/ 577315 h 1624467"/>
              <a:gd name="connsiteX3103" fmla="*/ 261113 w 2198808"/>
              <a:gd name="connsiteY3103" fmla="*/ 574341 h 1624467"/>
              <a:gd name="connsiteX3104" fmla="*/ 266092 w 2198808"/>
              <a:gd name="connsiteY3104" fmla="*/ 567255 h 1624467"/>
              <a:gd name="connsiteX3105" fmla="*/ 257035 w 2198808"/>
              <a:gd name="connsiteY3105" fmla="*/ 570178 h 1624467"/>
              <a:gd name="connsiteX3106" fmla="*/ 253365 w 2198808"/>
              <a:gd name="connsiteY3106" fmla="*/ 577315 h 1624467"/>
              <a:gd name="connsiteX3107" fmla="*/ 1440687 w 2198808"/>
              <a:gd name="connsiteY3107" fmla="*/ 1515835 h 1624467"/>
              <a:gd name="connsiteX3108" fmla="*/ 1439957 w 2198808"/>
              <a:gd name="connsiteY3108" fmla="*/ 1513711 h 1624467"/>
              <a:gd name="connsiteX3109" fmla="*/ 1438241 w 2198808"/>
              <a:gd name="connsiteY3109" fmla="*/ 1502564 h 1624467"/>
              <a:gd name="connsiteX3110" fmla="*/ 1438207 w 2198808"/>
              <a:gd name="connsiteY3110" fmla="*/ 1492726 h 1624467"/>
              <a:gd name="connsiteX3111" fmla="*/ 1432599 w 2198808"/>
              <a:gd name="connsiteY3111" fmla="*/ 1514969 h 1624467"/>
              <a:gd name="connsiteX3112" fmla="*/ 1440687 w 2198808"/>
              <a:gd name="connsiteY3112" fmla="*/ 1515835 h 1624467"/>
              <a:gd name="connsiteX3113" fmla="*/ 251920 w 2198808"/>
              <a:gd name="connsiteY3113" fmla="*/ 1040050 h 1624467"/>
              <a:gd name="connsiteX3114" fmla="*/ 232260 w 2198808"/>
              <a:gd name="connsiteY3114" fmla="*/ 1049192 h 1624467"/>
              <a:gd name="connsiteX3115" fmla="*/ 232804 w 2198808"/>
              <a:gd name="connsiteY3115" fmla="*/ 1052471 h 1624467"/>
              <a:gd name="connsiteX3116" fmla="*/ 251920 w 2198808"/>
              <a:gd name="connsiteY3116" fmla="*/ 1040050 h 1624467"/>
              <a:gd name="connsiteX3117" fmla="*/ 340145 w 2198808"/>
              <a:gd name="connsiteY3117" fmla="*/ 364859 h 1624467"/>
              <a:gd name="connsiteX3118" fmla="*/ 352753 w 2198808"/>
              <a:gd name="connsiteY3118" fmla="*/ 371198 h 1624467"/>
              <a:gd name="connsiteX3119" fmla="*/ 348844 w 2198808"/>
              <a:gd name="connsiteY3119" fmla="*/ 361767 h 1624467"/>
              <a:gd name="connsiteX3120" fmla="*/ 340145 w 2198808"/>
              <a:gd name="connsiteY3120" fmla="*/ 364859 h 1624467"/>
              <a:gd name="connsiteX3121" fmla="*/ 691223 w 2198808"/>
              <a:gd name="connsiteY3121" fmla="*/ 111470 h 1624467"/>
              <a:gd name="connsiteX3122" fmla="*/ 681725 w 2198808"/>
              <a:gd name="connsiteY3122" fmla="*/ 110110 h 1624467"/>
              <a:gd name="connsiteX3123" fmla="*/ 684274 w 2198808"/>
              <a:gd name="connsiteY3123" fmla="*/ 124146 h 1624467"/>
              <a:gd name="connsiteX3124" fmla="*/ 685157 w 2198808"/>
              <a:gd name="connsiteY3124" fmla="*/ 133441 h 1624467"/>
              <a:gd name="connsiteX3125" fmla="*/ 691223 w 2198808"/>
              <a:gd name="connsiteY3125" fmla="*/ 111470 h 1624467"/>
              <a:gd name="connsiteX3126" fmla="*/ 699634 w 2198808"/>
              <a:gd name="connsiteY3126" fmla="*/ 142974 h 1624467"/>
              <a:gd name="connsiteX3127" fmla="*/ 692939 w 2198808"/>
              <a:gd name="connsiteY3127" fmla="*/ 138878 h 1624467"/>
              <a:gd name="connsiteX3128" fmla="*/ 689304 w 2198808"/>
              <a:gd name="connsiteY3128" fmla="*/ 139405 h 1624467"/>
              <a:gd name="connsiteX3129" fmla="*/ 687077 w 2198808"/>
              <a:gd name="connsiteY3129" fmla="*/ 150280 h 1624467"/>
              <a:gd name="connsiteX3130" fmla="*/ 699634 w 2198808"/>
              <a:gd name="connsiteY3130" fmla="*/ 142974 h 1624467"/>
              <a:gd name="connsiteX3131" fmla="*/ 2070236 w 2198808"/>
              <a:gd name="connsiteY3131" fmla="*/ 489736 h 1624467"/>
              <a:gd name="connsiteX3132" fmla="*/ 2083168 w 2198808"/>
              <a:gd name="connsiteY3132" fmla="*/ 491010 h 1624467"/>
              <a:gd name="connsiteX3133" fmla="*/ 2070236 w 2198808"/>
              <a:gd name="connsiteY3133" fmla="*/ 489736 h 1624467"/>
              <a:gd name="connsiteX3134" fmla="*/ 2076472 w 2198808"/>
              <a:gd name="connsiteY3134" fmla="*/ 848036 h 1624467"/>
              <a:gd name="connsiteX3135" fmla="*/ 2092514 w 2198808"/>
              <a:gd name="connsiteY3135" fmla="*/ 851775 h 1624467"/>
              <a:gd name="connsiteX3136" fmla="*/ 2090066 w 2198808"/>
              <a:gd name="connsiteY3136" fmla="*/ 845216 h 1624467"/>
              <a:gd name="connsiteX3137" fmla="*/ 2076472 w 2198808"/>
              <a:gd name="connsiteY3137" fmla="*/ 848036 h 1624467"/>
              <a:gd name="connsiteX3138" fmla="*/ 1803729 w 2198808"/>
              <a:gd name="connsiteY3138" fmla="*/ 1354204 h 1624467"/>
              <a:gd name="connsiteX3139" fmla="*/ 1797424 w 2198808"/>
              <a:gd name="connsiteY3139" fmla="*/ 1338588 h 1624467"/>
              <a:gd name="connsiteX3140" fmla="*/ 1793652 w 2198808"/>
              <a:gd name="connsiteY3140" fmla="*/ 1343023 h 1624467"/>
              <a:gd name="connsiteX3141" fmla="*/ 1803729 w 2198808"/>
              <a:gd name="connsiteY3141" fmla="*/ 1354204 h 1624467"/>
              <a:gd name="connsiteX3142" fmla="*/ 359924 w 2198808"/>
              <a:gd name="connsiteY3142" fmla="*/ 1341681 h 1624467"/>
              <a:gd name="connsiteX3143" fmla="*/ 346398 w 2198808"/>
              <a:gd name="connsiteY3143" fmla="*/ 1343057 h 1624467"/>
              <a:gd name="connsiteX3144" fmla="*/ 359924 w 2198808"/>
              <a:gd name="connsiteY3144" fmla="*/ 1341681 h 1624467"/>
              <a:gd name="connsiteX3145" fmla="*/ 339040 w 2198808"/>
              <a:gd name="connsiteY3145" fmla="*/ 400934 h 1624467"/>
              <a:gd name="connsiteX3146" fmla="*/ 329134 w 2198808"/>
              <a:gd name="connsiteY3146" fmla="*/ 413135 h 1624467"/>
              <a:gd name="connsiteX3147" fmla="*/ 337171 w 2198808"/>
              <a:gd name="connsiteY3147" fmla="*/ 416108 h 1624467"/>
              <a:gd name="connsiteX3148" fmla="*/ 338055 w 2198808"/>
              <a:gd name="connsiteY3148" fmla="*/ 414664 h 1624467"/>
              <a:gd name="connsiteX3149" fmla="*/ 334657 w 2198808"/>
              <a:gd name="connsiteY3149" fmla="*/ 409566 h 1624467"/>
              <a:gd name="connsiteX3150" fmla="*/ 339040 w 2198808"/>
              <a:gd name="connsiteY3150" fmla="*/ 400934 h 1624467"/>
              <a:gd name="connsiteX3151" fmla="*/ 119550 w 2198808"/>
              <a:gd name="connsiteY3151" fmla="*/ 860101 h 1624467"/>
              <a:gd name="connsiteX3152" fmla="*/ 114861 w 2198808"/>
              <a:gd name="connsiteY3152" fmla="*/ 871095 h 1624467"/>
              <a:gd name="connsiteX3153" fmla="*/ 119550 w 2198808"/>
              <a:gd name="connsiteY3153" fmla="*/ 860101 h 1624467"/>
              <a:gd name="connsiteX3154" fmla="*/ 1217272 w 2198808"/>
              <a:gd name="connsiteY3154" fmla="*/ 1361324 h 1624467"/>
              <a:gd name="connsiteX3155" fmla="*/ 1199991 w 2198808"/>
              <a:gd name="connsiteY3155" fmla="*/ 1352420 h 1624467"/>
              <a:gd name="connsiteX3156" fmla="*/ 1206635 w 2198808"/>
              <a:gd name="connsiteY3156" fmla="*/ 1358231 h 1624467"/>
              <a:gd name="connsiteX3157" fmla="*/ 1217272 w 2198808"/>
              <a:gd name="connsiteY3157" fmla="*/ 1361324 h 1624467"/>
              <a:gd name="connsiteX3158" fmla="*/ 1554944 w 2198808"/>
              <a:gd name="connsiteY3158" fmla="*/ 1335241 h 1624467"/>
              <a:gd name="connsiteX3159" fmla="*/ 1562862 w 2198808"/>
              <a:gd name="connsiteY3159" fmla="*/ 1324502 h 1624467"/>
              <a:gd name="connsiteX3160" fmla="*/ 1554927 w 2198808"/>
              <a:gd name="connsiteY3160" fmla="*/ 1326864 h 1624467"/>
              <a:gd name="connsiteX3161" fmla="*/ 1554944 w 2198808"/>
              <a:gd name="connsiteY3161" fmla="*/ 1335241 h 1624467"/>
              <a:gd name="connsiteX3162" fmla="*/ 276186 w 2198808"/>
              <a:gd name="connsiteY3162" fmla="*/ 436295 h 1624467"/>
              <a:gd name="connsiteX3163" fmla="*/ 274911 w 2198808"/>
              <a:gd name="connsiteY3163" fmla="*/ 434919 h 1624467"/>
              <a:gd name="connsiteX3164" fmla="*/ 259975 w 2198808"/>
              <a:gd name="connsiteY3164" fmla="*/ 448632 h 1624467"/>
              <a:gd name="connsiteX3165" fmla="*/ 261266 w 2198808"/>
              <a:gd name="connsiteY3165" fmla="*/ 450042 h 1624467"/>
              <a:gd name="connsiteX3166" fmla="*/ 276186 w 2198808"/>
              <a:gd name="connsiteY3166" fmla="*/ 436295 h 1624467"/>
              <a:gd name="connsiteX3167" fmla="*/ 225922 w 2198808"/>
              <a:gd name="connsiteY3167" fmla="*/ 580373 h 1624467"/>
              <a:gd name="connsiteX3168" fmla="*/ 225922 w 2198808"/>
              <a:gd name="connsiteY3168" fmla="*/ 566677 h 1624467"/>
              <a:gd name="connsiteX3169" fmla="*/ 225922 w 2198808"/>
              <a:gd name="connsiteY3169" fmla="*/ 580373 h 1624467"/>
              <a:gd name="connsiteX3170" fmla="*/ 648657 w 2198808"/>
              <a:gd name="connsiteY3170" fmla="*/ 166814 h 1624467"/>
              <a:gd name="connsiteX3171" fmla="*/ 654061 w 2198808"/>
              <a:gd name="connsiteY3171" fmla="*/ 181444 h 1624467"/>
              <a:gd name="connsiteX3172" fmla="*/ 655574 w 2198808"/>
              <a:gd name="connsiteY3172" fmla="*/ 178233 h 1624467"/>
              <a:gd name="connsiteX3173" fmla="*/ 648657 w 2198808"/>
              <a:gd name="connsiteY3173" fmla="*/ 166814 h 1624467"/>
              <a:gd name="connsiteX3174" fmla="*/ 1911477 w 2198808"/>
              <a:gd name="connsiteY3174" fmla="*/ 1175071 h 1624467"/>
              <a:gd name="connsiteX3175" fmla="*/ 1897628 w 2198808"/>
              <a:gd name="connsiteY3175" fmla="*/ 1180441 h 1624467"/>
              <a:gd name="connsiteX3176" fmla="*/ 1905853 w 2198808"/>
              <a:gd name="connsiteY3176" fmla="*/ 1176023 h 1624467"/>
              <a:gd name="connsiteX3177" fmla="*/ 1908758 w 2198808"/>
              <a:gd name="connsiteY3177" fmla="*/ 1182480 h 1624467"/>
              <a:gd name="connsiteX3178" fmla="*/ 1910662 w 2198808"/>
              <a:gd name="connsiteY3178" fmla="*/ 1181188 h 1624467"/>
              <a:gd name="connsiteX3179" fmla="*/ 1911477 w 2198808"/>
              <a:gd name="connsiteY3179" fmla="*/ 1175071 h 1624467"/>
              <a:gd name="connsiteX3180" fmla="*/ 1488759 w 2198808"/>
              <a:gd name="connsiteY3180" fmla="*/ 1423686 h 1624467"/>
              <a:gd name="connsiteX3181" fmla="*/ 1481435 w 2198808"/>
              <a:gd name="connsiteY3181" fmla="*/ 1406405 h 1624467"/>
              <a:gd name="connsiteX3182" fmla="*/ 1488759 w 2198808"/>
              <a:gd name="connsiteY3182" fmla="*/ 1423686 h 1624467"/>
              <a:gd name="connsiteX3183" fmla="*/ 163951 w 2198808"/>
              <a:gd name="connsiteY3183" fmla="*/ 1048427 h 1624467"/>
              <a:gd name="connsiteX3184" fmla="*/ 149847 w 2198808"/>
              <a:gd name="connsiteY3184" fmla="*/ 1058962 h 1624467"/>
              <a:gd name="connsiteX3185" fmla="*/ 163951 w 2198808"/>
              <a:gd name="connsiteY3185" fmla="*/ 1048427 h 1624467"/>
              <a:gd name="connsiteX3186" fmla="*/ 226245 w 2198808"/>
              <a:gd name="connsiteY3186" fmla="*/ 955513 h 1624467"/>
              <a:gd name="connsiteX3187" fmla="*/ 224512 w 2198808"/>
              <a:gd name="connsiteY3187" fmla="*/ 953916 h 1624467"/>
              <a:gd name="connsiteX3188" fmla="*/ 213399 w 2198808"/>
              <a:gd name="connsiteY3188" fmla="*/ 968342 h 1624467"/>
              <a:gd name="connsiteX3189" fmla="*/ 226245 w 2198808"/>
              <a:gd name="connsiteY3189" fmla="*/ 955513 h 1624467"/>
              <a:gd name="connsiteX3190" fmla="*/ 682200 w 2198808"/>
              <a:gd name="connsiteY3190" fmla="*/ 90620 h 1624467"/>
              <a:gd name="connsiteX3191" fmla="*/ 684341 w 2198808"/>
              <a:gd name="connsiteY3191" fmla="*/ 104197 h 1624467"/>
              <a:gd name="connsiteX3192" fmla="*/ 682200 w 2198808"/>
              <a:gd name="connsiteY3192" fmla="*/ 90620 h 1624467"/>
              <a:gd name="connsiteX3193" fmla="*/ 1315335 w 2198808"/>
              <a:gd name="connsiteY3193" fmla="*/ 1536294 h 1624467"/>
              <a:gd name="connsiteX3194" fmla="*/ 1309693 w 2198808"/>
              <a:gd name="connsiteY3194" fmla="*/ 1524960 h 1624467"/>
              <a:gd name="connsiteX3195" fmla="*/ 1307535 w 2198808"/>
              <a:gd name="connsiteY3195" fmla="*/ 1533252 h 1624467"/>
              <a:gd name="connsiteX3196" fmla="*/ 1309727 w 2198808"/>
              <a:gd name="connsiteY3196" fmla="*/ 1538061 h 1624467"/>
              <a:gd name="connsiteX3197" fmla="*/ 1315335 w 2198808"/>
              <a:gd name="connsiteY3197" fmla="*/ 1536294 h 1624467"/>
              <a:gd name="connsiteX3198" fmla="*/ 1593721 w 2198808"/>
              <a:gd name="connsiteY3198" fmla="*/ 1322513 h 1624467"/>
              <a:gd name="connsiteX3199" fmla="*/ 1607994 w 2198808"/>
              <a:gd name="connsiteY3199" fmla="*/ 1317569 h 1624467"/>
              <a:gd name="connsiteX3200" fmla="*/ 1594757 w 2198808"/>
              <a:gd name="connsiteY3200" fmla="*/ 1319302 h 1624467"/>
              <a:gd name="connsiteX3201" fmla="*/ 1593721 w 2198808"/>
              <a:gd name="connsiteY3201" fmla="*/ 1322513 h 1624467"/>
              <a:gd name="connsiteX3202" fmla="*/ 1094893 w 2198808"/>
              <a:gd name="connsiteY3202" fmla="*/ 1409327 h 1624467"/>
              <a:gd name="connsiteX3203" fmla="*/ 1116695 w 2198808"/>
              <a:gd name="connsiteY3203" fmla="*/ 1412845 h 1624467"/>
              <a:gd name="connsiteX3204" fmla="*/ 1116864 w 2198808"/>
              <a:gd name="connsiteY3204" fmla="*/ 1410823 h 1624467"/>
              <a:gd name="connsiteX3205" fmla="*/ 1094893 w 2198808"/>
              <a:gd name="connsiteY3205" fmla="*/ 1409327 h 1624467"/>
              <a:gd name="connsiteX3206" fmla="*/ 291920 w 2198808"/>
              <a:gd name="connsiteY3206" fmla="*/ 1084995 h 1624467"/>
              <a:gd name="connsiteX3207" fmla="*/ 282014 w 2198808"/>
              <a:gd name="connsiteY3207" fmla="*/ 1088631 h 1624467"/>
              <a:gd name="connsiteX3208" fmla="*/ 278853 w 2198808"/>
              <a:gd name="connsiteY3208" fmla="*/ 1095207 h 1624467"/>
              <a:gd name="connsiteX3209" fmla="*/ 286160 w 2198808"/>
              <a:gd name="connsiteY3209" fmla="*/ 1086014 h 1624467"/>
              <a:gd name="connsiteX3210" fmla="*/ 291920 w 2198808"/>
              <a:gd name="connsiteY3210" fmla="*/ 1084995 h 1624467"/>
              <a:gd name="connsiteX3211" fmla="*/ 1470441 w 2198808"/>
              <a:gd name="connsiteY3211" fmla="*/ 1444688 h 1624467"/>
              <a:gd name="connsiteX3212" fmla="*/ 1468113 w 2198808"/>
              <a:gd name="connsiteY3212" fmla="*/ 1448410 h 1624467"/>
              <a:gd name="connsiteX3213" fmla="*/ 1474740 w 2198808"/>
              <a:gd name="connsiteY3213" fmla="*/ 1459047 h 1624467"/>
              <a:gd name="connsiteX3214" fmla="*/ 1476677 w 2198808"/>
              <a:gd name="connsiteY3214" fmla="*/ 1457993 h 1624467"/>
              <a:gd name="connsiteX3215" fmla="*/ 1470441 w 2198808"/>
              <a:gd name="connsiteY3215" fmla="*/ 1444688 h 1624467"/>
              <a:gd name="connsiteX3216" fmla="*/ 1440959 w 2198808"/>
              <a:gd name="connsiteY3216" fmla="*/ 1535325 h 1624467"/>
              <a:gd name="connsiteX3217" fmla="*/ 1438920 w 2198808"/>
              <a:gd name="connsiteY3217" fmla="*/ 1521715 h 1624467"/>
              <a:gd name="connsiteX3218" fmla="*/ 1440959 w 2198808"/>
              <a:gd name="connsiteY3218" fmla="*/ 1535325 h 1624467"/>
              <a:gd name="connsiteX3219" fmla="*/ 1022727 w 2198808"/>
              <a:gd name="connsiteY3219" fmla="*/ 151912 h 1624467"/>
              <a:gd name="connsiteX3220" fmla="*/ 1012565 w 2198808"/>
              <a:gd name="connsiteY3220" fmla="*/ 152914 h 1624467"/>
              <a:gd name="connsiteX3221" fmla="*/ 1019294 w 2198808"/>
              <a:gd name="connsiteY3221" fmla="*/ 156907 h 1624467"/>
              <a:gd name="connsiteX3222" fmla="*/ 1022727 w 2198808"/>
              <a:gd name="connsiteY3222" fmla="*/ 151912 h 1624467"/>
              <a:gd name="connsiteX3223" fmla="*/ 773211 w 2198808"/>
              <a:gd name="connsiteY3223" fmla="*/ 86168 h 1624467"/>
              <a:gd name="connsiteX3224" fmla="*/ 777596 w 2198808"/>
              <a:gd name="connsiteY3224" fmla="*/ 76313 h 1624467"/>
              <a:gd name="connsiteX3225" fmla="*/ 768521 w 2198808"/>
              <a:gd name="connsiteY3225" fmla="*/ 79371 h 1624467"/>
              <a:gd name="connsiteX3226" fmla="*/ 773211 w 2198808"/>
              <a:gd name="connsiteY3226" fmla="*/ 86168 h 1624467"/>
              <a:gd name="connsiteX3227" fmla="*/ 170816 w 2198808"/>
              <a:gd name="connsiteY3227" fmla="*/ 785012 h 1624467"/>
              <a:gd name="connsiteX3228" fmla="*/ 188030 w 2198808"/>
              <a:gd name="connsiteY3228" fmla="*/ 769226 h 1624467"/>
              <a:gd name="connsiteX3229" fmla="*/ 186466 w 2198808"/>
              <a:gd name="connsiteY3229" fmla="*/ 767680 h 1624467"/>
              <a:gd name="connsiteX3230" fmla="*/ 170816 w 2198808"/>
              <a:gd name="connsiteY3230" fmla="*/ 785012 h 1624467"/>
              <a:gd name="connsiteX3231" fmla="*/ 355795 w 2198808"/>
              <a:gd name="connsiteY3231" fmla="*/ 415089 h 1624467"/>
              <a:gd name="connsiteX3232" fmla="*/ 346347 w 2198808"/>
              <a:gd name="connsiteY3232" fmla="*/ 415293 h 1624467"/>
              <a:gd name="connsiteX3233" fmla="*/ 351615 w 2198808"/>
              <a:gd name="connsiteY3233" fmla="*/ 423942 h 1624467"/>
              <a:gd name="connsiteX3234" fmla="*/ 355795 w 2198808"/>
              <a:gd name="connsiteY3234" fmla="*/ 415089 h 1624467"/>
              <a:gd name="connsiteX3235" fmla="*/ 1767756 w 2198808"/>
              <a:gd name="connsiteY3235" fmla="*/ 1263108 h 1624467"/>
              <a:gd name="connsiteX3236" fmla="*/ 1764578 w 2198808"/>
              <a:gd name="connsiteY3236" fmla="*/ 1274102 h 1624467"/>
              <a:gd name="connsiteX3237" fmla="*/ 1767756 w 2198808"/>
              <a:gd name="connsiteY3237" fmla="*/ 1263108 h 1624467"/>
              <a:gd name="connsiteX3238" fmla="*/ 1806447 w 2198808"/>
              <a:gd name="connsiteY3238" fmla="*/ 1301222 h 1624467"/>
              <a:gd name="connsiteX3239" fmla="*/ 1810848 w 2198808"/>
              <a:gd name="connsiteY3239" fmla="*/ 1313983 h 1624467"/>
              <a:gd name="connsiteX3240" fmla="*/ 1806447 w 2198808"/>
              <a:gd name="connsiteY3240" fmla="*/ 1301222 h 1624467"/>
              <a:gd name="connsiteX3241" fmla="*/ 2085410 w 2198808"/>
              <a:gd name="connsiteY3241" fmla="*/ 599014 h 1624467"/>
              <a:gd name="connsiteX3242" fmla="*/ 2086804 w 2198808"/>
              <a:gd name="connsiteY3242" fmla="*/ 597348 h 1624467"/>
              <a:gd name="connsiteX3243" fmla="*/ 2080194 w 2198808"/>
              <a:gd name="connsiteY3243" fmla="*/ 591877 h 1624467"/>
              <a:gd name="connsiteX3244" fmla="*/ 2076099 w 2198808"/>
              <a:gd name="connsiteY3244" fmla="*/ 593559 h 1624467"/>
              <a:gd name="connsiteX3245" fmla="*/ 2078257 w 2198808"/>
              <a:gd name="connsiteY3245" fmla="*/ 597298 h 1624467"/>
              <a:gd name="connsiteX3246" fmla="*/ 2085410 w 2198808"/>
              <a:gd name="connsiteY3246" fmla="*/ 599014 h 1624467"/>
              <a:gd name="connsiteX3247" fmla="*/ 2090202 w 2198808"/>
              <a:gd name="connsiteY3247" fmla="*/ 179745 h 1624467"/>
              <a:gd name="connsiteX3248" fmla="*/ 2102964 w 2198808"/>
              <a:gd name="connsiteY3248" fmla="*/ 178691 h 1624467"/>
              <a:gd name="connsiteX3249" fmla="*/ 2090202 w 2198808"/>
              <a:gd name="connsiteY3249" fmla="*/ 179745 h 1624467"/>
              <a:gd name="connsiteX3250" fmla="*/ 211733 w 2198808"/>
              <a:gd name="connsiteY3250" fmla="*/ 1019778 h 1624467"/>
              <a:gd name="connsiteX3251" fmla="*/ 225327 w 2198808"/>
              <a:gd name="connsiteY3251" fmla="*/ 1008699 h 1624467"/>
              <a:gd name="connsiteX3252" fmla="*/ 211733 w 2198808"/>
              <a:gd name="connsiteY3252" fmla="*/ 1019778 h 1624467"/>
              <a:gd name="connsiteX3253" fmla="*/ 1620687 w 2198808"/>
              <a:gd name="connsiteY3253" fmla="*/ 1337433 h 1624467"/>
              <a:gd name="connsiteX3254" fmla="*/ 1606567 w 2198808"/>
              <a:gd name="connsiteY3254" fmla="*/ 1329243 h 1624467"/>
              <a:gd name="connsiteX3255" fmla="*/ 1607246 w 2198808"/>
              <a:gd name="connsiteY3255" fmla="*/ 1333032 h 1624467"/>
              <a:gd name="connsiteX3256" fmla="*/ 1614859 w 2198808"/>
              <a:gd name="connsiteY3256" fmla="*/ 1339030 h 1624467"/>
              <a:gd name="connsiteX3257" fmla="*/ 1620687 w 2198808"/>
              <a:gd name="connsiteY3257" fmla="*/ 1337433 h 1624467"/>
              <a:gd name="connsiteX3258" fmla="*/ 568572 w 2198808"/>
              <a:gd name="connsiteY3258" fmla="*/ 291215 h 1624467"/>
              <a:gd name="connsiteX3259" fmla="*/ 560365 w 2198808"/>
              <a:gd name="connsiteY3259" fmla="*/ 295157 h 1624467"/>
              <a:gd name="connsiteX3260" fmla="*/ 561045 w 2198808"/>
              <a:gd name="connsiteY3260" fmla="*/ 301138 h 1624467"/>
              <a:gd name="connsiteX3261" fmla="*/ 568572 w 2198808"/>
              <a:gd name="connsiteY3261" fmla="*/ 291215 h 1624467"/>
              <a:gd name="connsiteX3262" fmla="*/ 451716 w 2198808"/>
              <a:gd name="connsiteY3262" fmla="*/ 332064 h 1624467"/>
              <a:gd name="connsiteX3263" fmla="*/ 451054 w 2198808"/>
              <a:gd name="connsiteY3263" fmla="*/ 330229 h 1624467"/>
              <a:gd name="connsiteX3264" fmla="*/ 437409 w 2198808"/>
              <a:gd name="connsiteY3264" fmla="*/ 333933 h 1624467"/>
              <a:gd name="connsiteX3265" fmla="*/ 435573 w 2198808"/>
              <a:gd name="connsiteY3265" fmla="*/ 335395 h 1624467"/>
              <a:gd name="connsiteX3266" fmla="*/ 451716 w 2198808"/>
              <a:gd name="connsiteY3266" fmla="*/ 332064 h 1624467"/>
              <a:gd name="connsiteX3267" fmla="*/ 1173890 w 2198808"/>
              <a:gd name="connsiteY3267" fmla="*/ 165471 h 1624467"/>
              <a:gd name="connsiteX3268" fmla="*/ 1162574 w 2198808"/>
              <a:gd name="connsiteY3268" fmla="*/ 164163 h 1624467"/>
              <a:gd name="connsiteX3269" fmla="*/ 1173890 w 2198808"/>
              <a:gd name="connsiteY3269" fmla="*/ 165471 h 1624467"/>
              <a:gd name="connsiteX3270" fmla="*/ 231054 w 2198808"/>
              <a:gd name="connsiteY3270" fmla="*/ 824927 h 1624467"/>
              <a:gd name="connsiteX3271" fmla="*/ 225123 w 2198808"/>
              <a:gd name="connsiteY3271" fmla="*/ 835445 h 1624467"/>
              <a:gd name="connsiteX3272" fmla="*/ 231054 w 2198808"/>
              <a:gd name="connsiteY3272" fmla="*/ 824927 h 1624467"/>
              <a:gd name="connsiteX3273" fmla="*/ 226551 w 2198808"/>
              <a:gd name="connsiteY3273" fmla="*/ 652489 h 1624467"/>
              <a:gd name="connsiteX3274" fmla="*/ 224376 w 2198808"/>
              <a:gd name="connsiteY3274" fmla="*/ 651758 h 1624467"/>
              <a:gd name="connsiteX3275" fmla="*/ 219176 w 2198808"/>
              <a:gd name="connsiteY3275" fmla="*/ 655649 h 1624467"/>
              <a:gd name="connsiteX3276" fmla="*/ 221063 w 2198808"/>
              <a:gd name="connsiteY3276" fmla="*/ 660118 h 1624467"/>
              <a:gd name="connsiteX3277" fmla="*/ 225770 w 2198808"/>
              <a:gd name="connsiteY3277" fmla="*/ 657077 h 1624467"/>
              <a:gd name="connsiteX3278" fmla="*/ 226551 w 2198808"/>
              <a:gd name="connsiteY3278" fmla="*/ 652489 h 1624467"/>
              <a:gd name="connsiteX3279" fmla="*/ 639635 w 2198808"/>
              <a:gd name="connsiteY3279" fmla="*/ 207307 h 1624467"/>
              <a:gd name="connsiteX3280" fmla="*/ 641996 w 2198808"/>
              <a:gd name="connsiteY3280" fmla="*/ 219303 h 1624467"/>
              <a:gd name="connsiteX3281" fmla="*/ 639635 w 2198808"/>
              <a:gd name="connsiteY3281" fmla="*/ 207307 h 1624467"/>
              <a:gd name="connsiteX3282" fmla="*/ 2096404 w 2198808"/>
              <a:gd name="connsiteY3282" fmla="*/ 842225 h 1624467"/>
              <a:gd name="connsiteX3283" fmla="*/ 2105954 w 2198808"/>
              <a:gd name="connsiteY3283" fmla="*/ 840135 h 1624467"/>
              <a:gd name="connsiteX3284" fmla="*/ 2094926 w 2198808"/>
              <a:gd name="connsiteY3284" fmla="*/ 836974 h 1624467"/>
              <a:gd name="connsiteX3285" fmla="*/ 2096404 w 2198808"/>
              <a:gd name="connsiteY3285" fmla="*/ 842225 h 1624467"/>
              <a:gd name="connsiteX3286" fmla="*/ 1154333 w 2198808"/>
              <a:gd name="connsiteY3286" fmla="*/ 164384 h 1624467"/>
              <a:gd name="connsiteX3287" fmla="*/ 1154281 w 2198808"/>
              <a:gd name="connsiteY3287" fmla="*/ 163262 h 1624467"/>
              <a:gd name="connsiteX3288" fmla="*/ 1129320 w 2198808"/>
              <a:gd name="connsiteY3288" fmla="*/ 163262 h 1624467"/>
              <a:gd name="connsiteX3289" fmla="*/ 1129354 w 2198808"/>
              <a:gd name="connsiteY3289" fmla="*/ 164384 h 1624467"/>
              <a:gd name="connsiteX3290" fmla="*/ 1154333 w 2198808"/>
              <a:gd name="connsiteY3290" fmla="*/ 164384 h 1624467"/>
              <a:gd name="connsiteX3291" fmla="*/ 1862743 w 2198808"/>
              <a:gd name="connsiteY3291" fmla="*/ 1255037 h 1624467"/>
              <a:gd name="connsiteX3292" fmla="*/ 1858070 w 2198808"/>
              <a:gd name="connsiteY3292" fmla="*/ 1258384 h 1624467"/>
              <a:gd name="connsiteX3293" fmla="*/ 1862743 w 2198808"/>
              <a:gd name="connsiteY3293" fmla="*/ 1266711 h 1624467"/>
              <a:gd name="connsiteX3294" fmla="*/ 1862743 w 2198808"/>
              <a:gd name="connsiteY3294" fmla="*/ 1255037 h 1624467"/>
              <a:gd name="connsiteX3295" fmla="*/ 238819 w 2198808"/>
              <a:gd name="connsiteY3295" fmla="*/ 861205 h 1624467"/>
              <a:gd name="connsiteX3296" fmla="*/ 240298 w 2198808"/>
              <a:gd name="connsiteY3296" fmla="*/ 862684 h 1624467"/>
              <a:gd name="connsiteX3297" fmla="*/ 247078 w 2198808"/>
              <a:gd name="connsiteY3297" fmla="*/ 858011 h 1624467"/>
              <a:gd name="connsiteX3298" fmla="*/ 247112 w 2198808"/>
              <a:gd name="connsiteY3298" fmla="*/ 854375 h 1624467"/>
              <a:gd name="connsiteX3299" fmla="*/ 243475 w 2198808"/>
              <a:gd name="connsiteY3299" fmla="*/ 854545 h 1624467"/>
              <a:gd name="connsiteX3300" fmla="*/ 238819 w 2198808"/>
              <a:gd name="connsiteY3300" fmla="*/ 861205 h 1624467"/>
              <a:gd name="connsiteX3301" fmla="*/ 137800 w 2198808"/>
              <a:gd name="connsiteY3301" fmla="*/ 960628 h 1624467"/>
              <a:gd name="connsiteX3302" fmla="*/ 126415 w 2198808"/>
              <a:gd name="connsiteY3302" fmla="*/ 973270 h 1624467"/>
              <a:gd name="connsiteX3303" fmla="*/ 137800 w 2198808"/>
              <a:gd name="connsiteY3303" fmla="*/ 960628 h 1624467"/>
              <a:gd name="connsiteX3304" fmla="*/ 1765682 w 2198808"/>
              <a:gd name="connsiteY3304" fmla="*/ 1418367 h 1624467"/>
              <a:gd name="connsiteX3305" fmla="*/ 1763847 w 2198808"/>
              <a:gd name="connsiteY3305" fmla="*/ 1418809 h 1624467"/>
              <a:gd name="connsiteX3306" fmla="*/ 1767841 w 2198808"/>
              <a:gd name="connsiteY3306" fmla="*/ 1429973 h 1624467"/>
              <a:gd name="connsiteX3307" fmla="*/ 1765682 w 2198808"/>
              <a:gd name="connsiteY3307" fmla="*/ 1418367 h 1624467"/>
              <a:gd name="connsiteX3308" fmla="*/ 671818 w 2198808"/>
              <a:gd name="connsiteY3308" fmla="*/ 173628 h 1624467"/>
              <a:gd name="connsiteX3309" fmla="*/ 670306 w 2198808"/>
              <a:gd name="connsiteY3309" fmla="*/ 162226 h 1624467"/>
              <a:gd name="connsiteX3310" fmla="*/ 671818 w 2198808"/>
              <a:gd name="connsiteY3310" fmla="*/ 173628 h 1624467"/>
              <a:gd name="connsiteX3311" fmla="*/ 1671154 w 2198808"/>
              <a:gd name="connsiteY3311" fmla="*/ 1442632 h 1624467"/>
              <a:gd name="connsiteX3312" fmla="*/ 1672497 w 2198808"/>
              <a:gd name="connsiteY3312" fmla="*/ 1444162 h 1624467"/>
              <a:gd name="connsiteX3313" fmla="*/ 1678104 w 2198808"/>
              <a:gd name="connsiteY3313" fmla="*/ 1441477 h 1624467"/>
              <a:gd name="connsiteX3314" fmla="*/ 1673924 w 2198808"/>
              <a:gd name="connsiteY3314" fmla="*/ 1435835 h 1624467"/>
              <a:gd name="connsiteX3315" fmla="*/ 1671154 w 2198808"/>
              <a:gd name="connsiteY3315" fmla="*/ 1442632 h 1624467"/>
              <a:gd name="connsiteX3316" fmla="*/ 244308 w 2198808"/>
              <a:gd name="connsiteY3316" fmla="*/ 451792 h 1624467"/>
              <a:gd name="connsiteX3317" fmla="*/ 245804 w 2198808"/>
              <a:gd name="connsiteY3317" fmla="*/ 453118 h 1624467"/>
              <a:gd name="connsiteX3318" fmla="*/ 253841 w 2198808"/>
              <a:gd name="connsiteY3318" fmla="*/ 442633 h 1624467"/>
              <a:gd name="connsiteX3319" fmla="*/ 244308 w 2198808"/>
              <a:gd name="connsiteY3319" fmla="*/ 451792 h 1624467"/>
              <a:gd name="connsiteX3320" fmla="*/ 1453466 w 2198808"/>
              <a:gd name="connsiteY3320" fmla="*/ 1463924 h 1624467"/>
              <a:gd name="connsiteX3321" fmla="*/ 1451120 w 2198808"/>
              <a:gd name="connsiteY3321" fmla="*/ 1451349 h 1624467"/>
              <a:gd name="connsiteX3322" fmla="*/ 1453466 w 2198808"/>
              <a:gd name="connsiteY3322" fmla="*/ 1463924 h 1624467"/>
              <a:gd name="connsiteX3323" fmla="*/ 2114773 w 2198808"/>
              <a:gd name="connsiteY3323" fmla="*/ 793100 h 1624467"/>
              <a:gd name="connsiteX3324" fmla="*/ 2112666 w 2198808"/>
              <a:gd name="connsiteY3324" fmla="*/ 792930 h 1624467"/>
              <a:gd name="connsiteX3325" fmla="*/ 2112480 w 2198808"/>
              <a:gd name="connsiteY3325" fmla="*/ 797213 h 1624467"/>
              <a:gd name="connsiteX3326" fmla="*/ 2120772 w 2198808"/>
              <a:gd name="connsiteY3326" fmla="*/ 800356 h 1624467"/>
              <a:gd name="connsiteX3327" fmla="*/ 2114773 w 2198808"/>
              <a:gd name="connsiteY3327" fmla="*/ 793100 h 1624467"/>
              <a:gd name="connsiteX3328" fmla="*/ 193807 w 2198808"/>
              <a:gd name="connsiteY3328" fmla="*/ 753661 h 1624467"/>
              <a:gd name="connsiteX3329" fmla="*/ 179193 w 2198808"/>
              <a:gd name="connsiteY3329" fmla="*/ 751911 h 1624467"/>
              <a:gd name="connsiteX3330" fmla="*/ 193807 w 2198808"/>
              <a:gd name="connsiteY3330" fmla="*/ 753661 h 1624467"/>
              <a:gd name="connsiteX3331" fmla="*/ 100281 w 2198808"/>
              <a:gd name="connsiteY3331" fmla="*/ 900917 h 1624467"/>
              <a:gd name="connsiteX3332" fmla="*/ 90204 w 2198808"/>
              <a:gd name="connsiteY3332" fmla="*/ 899557 h 1624467"/>
              <a:gd name="connsiteX3333" fmla="*/ 88284 w 2198808"/>
              <a:gd name="connsiteY3333" fmla="*/ 903262 h 1624467"/>
              <a:gd name="connsiteX3334" fmla="*/ 91700 w 2198808"/>
              <a:gd name="connsiteY3334" fmla="*/ 904485 h 1624467"/>
              <a:gd name="connsiteX3335" fmla="*/ 100281 w 2198808"/>
              <a:gd name="connsiteY3335" fmla="*/ 900917 h 1624467"/>
              <a:gd name="connsiteX3336" fmla="*/ 171513 w 2198808"/>
              <a:gd name="connsiteY3336" fmla="*/ 928189 h 1624467"/>
              <a:gd name="connsiteX3337" fmla="*/ 165531 w 2198808"/>
              <a:gd name="connsiteY3337" fmla="*/ 937790 h 1624467"/>
              <a:gd name="connsiteX3338" fmla="*/ 171513 w 2198808"/>
              <a:gd name="connsiteY3338" fmla="*/ 928189 h 1624467"/>
              <a:gd name="connsiteX3339" fmla="*/ 172328 w 2198808"/>
              <a:gd name="connsiteY3339" fmla="*/ 728512 h 1624467"/>
              <a:gd name="connsiteX3340" fmla="*/ 160927 w 2198808"/>
              <a:gd name="connsiteY3340" fmla="*/ 732658 h 1624467"/>
              <a:gd name="connsiteX3341" fmla="*/ 172328 w 2198808"/>
              <a:gd name="connsiteY3341" fmla="*/ 728512 h 1624467"/>
              <a:gd name="connsiteX3342" fmla="*/ 222031 w 2198808"/>
              <a:gd name="connsiteY3342" fmla="*/ 1081647 h 1624467"/>
              <a:gd name="connsiteX3343" fmla="*/ 231819 w 2198808"/>
              <a:gd name="connsiteY3343" fmla="*/ 1081732 h 1624467"/>
              <a:gd name="connsiteX3344" fmla="*/ 227078 w 2198808"/>
              <a:gd name="connsiteY3344" fmla="*/ 1074272 h 1624467"/>
              <a:gd name="connsiteX3345" fmla="*/ 222031 w 2198808"/>
              <a:gd name="connsiteY3345" fmla="*/ 1081647 h 1624467"/>
              <a:gd name="connsiteX3346" fmla="*/ 1072599 w 2198808"/>
              <a:gd name="connsiteY3346" fmla="*/ 1358503 h 1624467"/>
              <a:gd name="connsiteX3347" fmla="*/ 1058564 w 2198808"/>
              <a:gd name="connsiteY3347" fmla="*/ 1356855 h 1624467"/>
              <a:gd name="connsiteX3348" fmla="*/ 1072599 w 2198808"/>
              <a:gd name="connsiteY3348" fmla="*/ 1358503 h 1624467"/>
              <a:gd name="connsiteX3349" fmla="*/ 147231 w 2198808"/>
              <a:gd name="connsiteY3349" fmla="*/ 788071 h 1624467"/>
              <a:gd name="connsiteX3350" fmla="*/ 153789 w 2198808"/>
              <a:gd name="connsiteY3350" fmla="*/ 781817 h 1624467"/>
              <a:gd name="connsiteX3351" fmla="*/ 144325 w 2198808"/>
              <a:gd name="connsiteY3351" fmla="*/ 781936 h 1624467"/>
              <a:gd name="connsiteX3352" fmla="*/ 149899 w 2198808"/>
              <a:gd name="connsiteY3352" fmla="*/ 782922 h 1624467"/>
              <a:gd name="connsiteX3353" fmla="*/ 147231 w 2198808"/>
              <a:gd name="connsiteY3353" fmla="*/ 788071 h 1624467"/>
              <a:gd name="connsiteX3354" fmla="*/ 289966 w 2198808"/>
              <a:gd name="connsiteY3354" fmla="*/ 457689 h 1624467"/>
              <a:gd name="connsiteX3355" fmla="*/ 291173 w 2198808"/>
              <a:gd name="connsiteY3355" fmla="*/ 456091 h 1624467"/>
              <a:gd name="connsiteX3356" fmla="*/ 287553 w 2198808"/>
              <a:gd name="connsiteY3356" fmla="*/ 452489 h 1624467"/>
              <a:gd name="connsiteX3357" fmla="*/ 281436 w 2198808"/>
              <a:gd name="connsiteY3357" fmla="*/ 457094 h 1624467"/>
              <a:gd name="connsiteX3358" fmla="*/ 289966 w 2198808"/>
              <a:gd name="connsiteY3358" fmla="*/ 457689 h 1624467"/>
              <a:gd name="connsiteX3359" fmla="*/ 1184528 w 2198808"/>
              <a:gd name="connsiteY3359" fmla="*/ 1353898 h 1624467"/>
              <a:gd name="connsiteX3360" fmla="*/ 1196082 w 2198808"/>
              <a:gd name="connsiteY3360" fmla="*/ 1354935 h 1624467"/>
              <a:gd name="connsiteX3361" fmla="*/ 1184528 w 2198808"/>
              <a:gd name="connsiteY3361" fmla="*/ 1353898 h 1624467"/>
              <a:gd name="connsiteX3362" fmla="*/ 1659039 w 2198808"/>
              <a:gd name="connsiteY3362" fmla="*/ 1352760 h 1624467"/>
              <a:gd name="connsiteX3363" fmla="*/ 1664307 w 2198808"/>
              <a:gd name="connsiteY3363" fmla="*/ 1357976 h 1624467"/>
              <a:gd name="connsiteX3364" fmla="*/ 1664952 w 2198808"/>
              <a:gd name="connsiteY3364" fmla="*/ 1354493 h 1624467"/>
              <a:gd name="connsiteX3365" fmla="*/ 1659039 w 2198808"/>
              <a:gd name="connsiteY3365" fmla="*/ 1352760 h 1624467"/>
              <a:gd name="connsiteX3366" fmla="*/ 499414 w 2198808"/>
              <a:gd name="connsiteY3366" fmla="*/ 327238 h 1624467"/>
              <a:gd name="connsiteX3367" fmla="*/ 498870 w 2198808"/>
              <a:gd name="connsiteY3367" fmla="*/ 328836 h 1624467"/>
              <a:gd name="connsiteX3368" fmla="*/ 510680 w 2198808"/>
              <a:gd name="connsiteY3368" fmla="*/ 334664 h 1624467"/>
              <a:gd name="connsiteX3369" fmla="*/ 499414 w 2198808"/>
              <a:gd name="connsiteY3369" fmla="*/ 327238 h 1624467"/>
              <a:gd name="connsiteX3370" fmla="*/ 2120177 w 2198808"/>
              <a:gd name="connsiteY3370" fmla="*/ 529226 h 1624467"/>
              <a:gd name="connsiteX3371" fmla="*/ 2127517 w 2198808"/>
              <a:gd name="connsiteY3371" fmla="*/ 540424 h 1624467"/>
              <a:gd name="connsiteX3372" fmla="*/ 2120177 w 2198808"/>
              <a:gd name="connsiteY3372" fmla="*/ 529226 h 1624467"/>
              <a:gd name="connsiteX3373" fmla="*/ 2112598 w 2198808"/>
              <a:gd name="connsiteY3373" fmla="*/ 900798 h 1624467"/>
              <a:gd name="connsiteX3374" fmla="*/ 2122267 w 2198808"/>
              <a:gd name="connsiteY3374" fmla="*/ 898487 h 1624467"/>
              <a:gd name="connsiteX3375" fmla="*/ 2112598 w 2198808"/>
              <a:gd name="connsiteY3375" fmla="*/ 900798 h 1624467"/>
              <a:gd name="connsiteX3376" fmla="*/ 1150866 w 2198808"/>
              <a:gd name="connsiteY3376" fmla="*/ 1348478 h 1624467"/>
              <a:gd name="connsiteX3377" fmla="*/ 1134349 w 2198808"/>
              <a:gd name="connsiteY3377" fmla="*/ 1350041 h 1624467"/>
              <a:gd name="connsiteX3378" fmla="*/ 1150866 w 2198808"/>
              <a:gd name="connsiteY3378" fmla="*/ 1348478 h 1624467"/>
              <a:gd name="connsiteX3379" fmla="*/ 1172701 w 2198808"/>
              <a:gd name="connsiteY3379" fmla="*/ 1350364 h 1624467"/>
              <a:gd name="connsiteX3380" fmla="*/ 1158988 w 2198808"/>
              <a:gd name="connsiteY3380" fmla="*/ 1346727 h 1624467"/>
              <a:gd name="connsiteX3381" fmla="*/ 1172701 w 2198808"/>
              <a:gd name="connsiteY3381" fmla="*/ 1350364 h 1624467"/>
              <a:gd name="connsiteX3382" fmla="*/ 1332973 w 2198808"/>
              <a:gd name="connsiteY3382" fmla="*/ 1459047 h 1624467"/>
              <a:gd name="connsiteX3383" fmla="*/ 1338750 w 2198808"/>
              <a:gd name="connsiteY3383" fmla="*/ 1463380 h 1624467"/>
              <a:gd name="connsiteX3384" fmla="*/ 1337900 w 2198808"/>
              <a:gd name="connsiteY3384" fmla="*/ 1456940 h 1624467"/>
              <a:gd name="connsiteX3385" fmla="*/ 1332973 w 2198808"/>
              <a:gd name="connsiteY3385" fmla="*/ 1459047 h 1624467"/>
              <a:gd name="connsiteX3386" fmla="*/ 1190424 w 2198808"/>
              <a:gd name="connsiteY3386" fmla="*/ 1358520 h 1624467"/>
              <a:gd name="connsiteX3387" fmla="*/ 1174928 w 2198808"/>
              <a:gd name="connsiteY3387" fmla="*/ 1358520 h 1624467"/>
              <a:gd name="connsiteX3388" fmla="*/ 1190424 w 2198808"/>
              <a:gd name="connsiteY3388" fmla="*/ 1358520 h 1624467"/>
              <a:gd name="connsiteX3389" fmla="*/ 1289744 w 2198808"/>
              <a:gd name="connsiteY3389" fmla="*/ 1403482 h 1624467"/>
              <a:gd name="connsiteX3390" fmla="*/ 1303100 w 2198808"/>
              <a:gd name="connsiteY3390" fmla="*/ 1406711 h 1624467"/>
              <a:gd name="connsiteX3391" fmla="*/ 1289744 w 2198808"/>
              <a:gd name="connsiteY3391" fmla="*/ 1403482 h 1624467"/>
              <a:gd name="connsiteX3392" fmla="*/ 1779990 w 2198808"/>
              <a:gd name="connsiteY3392" fmla="*/ 1358979 h 1624467"/>
              <a:gd name="connsiteX3393" fmla="*/ 1777968 w 2198808"/>
              <a:gd name="connsiteY3393" fmla="*/ 1347407 h 1624467"/>
              <a:gd name="connsiteX3394" fmla="*/ 1776337 w 2198808"/>
              <a:gd name="connsiteY3394" fmla="*/ 1347679 h 1624467"/>
              <a:gd name="connsiteX3395" fmla="*/ 1779990 w 2198808"/>
              <a:gd name="connsiteY3395" fmla="*/ 1358979 h 1624467"/>
              <a:gd name="connsiteX3396" fmla="*/ 784120 w 2198808"/>
              <a:gd name="connsiteY3396" fmla="*/ 169431 h 1624467"/>
              <a:gd name="connsiteX3397" fmla="*/ 789286 w 2198808"/>
              <a:gd name="connsiteY3397" fmla="*/ 164826 h 1624467"/>
              <a:gd name="connsiteX3398" fmla="*/ 784715 w 2198808"/>
              <a:gd name="connsiteY3398" fmla="*/ 162820 h 1624467"/>
              <a:gd name="connsiteX3399" fmla="*/ 784120 w 2198808"/>
              <a:gd name="connsiteY3399" fmla="*/ 169431 h 1624467"/>
              <a:gd name="connsiteX3400" fmla="*/ 2044085 w 2198808"/>
              <a:gd name="connsiteY3400" fmla="*/ 550178 h 1624467"/>
              <a:gd name="connsiteX3401" fmla="*/ 2036048 w 2198808"/>
              <a:gd name="connsiteY3401" fmla="*/ 552149 h 1624467"/>
              <a:gd name="connsiteX3402" fmla="*/ 2044085 w 2198808"/>
              <a:gd name="connsiteY3402" fmla="*/ 550178 h 1624467"/>
              <a:gd name="connsiteX3403" fmla="*/ 216883 w 2198808"/>
              <a:gd name="connsiteY3403" fmla="*/ 724417 h 1624467"/>
              <a:gd name="connsiteX3404" fmla="*/ 216644 w 2198808"/>
              <a:gd name="connsiteY3404" fmla="*/ 721902 h 1624467"/>
              <a:gd name="connsiteX3405" fmla="*/ 205974 w 2198808"/>
              <a:gd name="connsiteY3405" fmla="*/ 723483 h 1624467"/>
              <a:gd name="connsiteX3406" fmla="*/ 206228 w 2198808"/>
              <a:gd name="connsiteY3406" fmla="*/ 725352 h 1624467"/>
              <a:gd name="connsiteX3407" fmla="*/ 216883 w 2198808"/>
              <a:gd name="connsiteY3407" fmla="*/ 724417 h 1624467"/>
              <a:gd name="connsiteX3408" fmla="*/ 1437170 w 2198808"/>
              <a:gd name="connsiteY3408" fmla="*/ 1420865 h 1624467"/>
              <a:gd name="connsiteX3409" fmla="*/ 1440229 w 2198808"/>
              <a:gd name="connsiteY3409" fmla="*/ 1429684 h 1624467"/>
              <a:gd name="connsiteX3410" fmla="*/ 1437170 w 2198808"/>
              <a:gd name="connsiteY3410" fmla="*/ 1420865 h 1624467"/>
              <a:gd name="connsiteX3411" fmla="*/ 1776813 w 2198808"/>
              <a:gd name="connsiteY3411" fmla="*/ 1291401 h 1624467"/>
              <a:gd name="connsiteX3412" fmla="*/ 1778801 w 2198808"/>
              <a:gd name="connsiteY3412" fmla="*/ 1283278 h 1624467"/>
              <a:gd name="connsiteX3413" fmla="*/ 1773227 w 2198808"/>
              <a:gd name="connsiteY3413" fmla="*/ 1286745 h 1624467"/>
              <a:gd name="connsiteX3414" fmla="*/ 1776813 w 2198808"/>
              <a:gd name="connsiteY3414" fmla="*/ 1291401 h 1624467"/>
              <a:gd name="connsiteX3415" fmla="*/ 1515861 w 2198808"/>
              <a:gd name="connsiteY3415" fmla="*/ 1386897 h 1624467"/>
              <a:gd name="connsiteX3416" fmla="*/ 1505377 w 2198808"/>
              <a:gd name="connsiteY3416" fmla="*/ 1389497 h 1624467"/>
              <a:gd name="connsiteX3417" fmla="*/ 1515861 w 2198808"/>
              <a:gd name="connsiteY3417" fmla="*/ 1386897 h 1624467"/>
              <a:gd name="connsiteX3418" fmla="*/ 121589 w 2198808"/>
              <a:gd name="connsiteY3418" fmla="*/ 939302 h 1624467"/>
              <a:gd name="connsiteX3419" fmla="*/ 123527 w 2198808"/>
              <a:gd name="connsiteY3419" fmla="*/ 940730 h 1624467"/>
              <a:gd name="connsiteX3420" fmla="*/ 130340 w 2198808"/>
              <a:gd name="connsiteY3420" fmla="*/ 930772 h 1624467"/>
              <a:gd name="connsiteX3421" fmla="*/ 128794 w 2198808"/>
              <a:gd name="connsiteY3421" fmla="*/ 929719 h 1624467"/>
              <a:gd name="connsiteX3422" fmla="*/ 121589 w 2198808"/>
              <a:gd name="connsiteY3422" fmla="*/ 939302 h 1624467"/>
              <a:gd name="connsiteX3423" fmla="*/ 616270 w 2198808"/>
              <a:gd name="connsiteY3423" fmla="*/ 236924 h 1624467"/>
              <a:gd name="connsiteX3424" fmla="*/ 607315 w 2198808"/>
              <a:gd name="connsiteY3424" fmla="*/ 238980 h 1624467"/>
              <a:gd name="connsiteX3425" fmla="*/ 616270 w 2198808"/>
              <a:gd name="connsiteY3425" fmla="*/ 236924 h 1624467"/>
              <a:gd name="connsiteX3426" fmla="*/ 1289013 w 2198808"/>
              <a:gd name="connsiteY3426" fmla="*/ 1401953 h 1624467"/>
              <a:gd name="connsiteX3427" fmla="*/ 1290662 w 2198808"/>
              <a:gd name="connsiteY3427" fmla="*/ 1400117 h 1624467"/>
              <a:gd name="connsiteX3428" fmla="*/ 1283576 w 2198808"/>
              <a:gd name="connsiteY3428" fmla="*/ 1393847 h 1624467"/>
              <a:gd name="connsiteX3429" fmla="*/ 1282319 w 2198808"/>
              <a:gd name="connsiteY3429" fmla="*/ 1395224 h 1624467"/>
              <a:gd name="connsiteX3430" fmla="*/ 1289013 w 2198808"/>
              <a:gd name="connsiteY3430" fmla="*/ 1401953 h 1624467"/>
              <a:gd name="connsiteX3431" fmla="*/ 494673 w 2198808"/>
              <a:gd name="connsiteY3431" fmla="*/ 326525 h 1624467"/>
              <a:gd name="connsiteX3432" fmla="*/ 483883 w 2198808"/>
              <a:gd name="connsiteY3432" fmla="*/ 325607 h 1624467"/>
              <a:gd name="connsiteX3433" fmla="*/ 483730 w 2198808"/>
              <a:gd name="connsiteY3433" fmla="*/ 328139 h 1624467"/>
              <a:gd name="connsiteX3434" fmla="*/ 494673 w 2198808"/>
              <a:gd name="connsiteY3434" fmla="*/ 326525 h 1624467"/>
              <a:gd name="connsiteX3435" fmla="*/ 530985 w 2198808"/>
              <a:gd name="connsiteY3435" fmla="*/ 287850 h 1624467"/>
              <a:gd name="connsiteX3436" fmla="*/ 537493 w 2198808"/>
              <a:gd name="connsiteY3436" fmla="*/ 290637 h 1624467"/>
              <a:gd name="connsiteX3437" fmla="*/ 538513 w 2198808"/>
              <a:gd name="connsiteY3437" fmla="*/ 287850 h 1624467"/>
              <a:gd name="connsiteX3438" fmla="*/ 530985 w 2198808"/>
              <a:gd name="connsiteY3438" fmla="*/ 287850 h 1624467"/>
              <a:gd name="connsiteX3439" fmla="*/ 1244238 w 2198808"/>
              <a:gd name="connsiteY3439" fmla="*/ 195939 h 1624467"/>
              <a:gd name="connsiteX3440" fmla="*/ 1232480 w 2198808"/>
              <a:gd name="connsiteY3440" fmla="*/ 195939 h 1624467"/>
              <a:gd name="connsiteX3441" fmla="*/ 1244238 w 2198808"/>
              <a:gd name="connsiteY3441" fmla="*/ 195939 h 1624467"/>
              <a:gd name="connsiteX3442" fmla="*/ 2091052 w 2198808"/>
              <a:gd name="connsiteY3442" fmla="*/ 650993 h 1624467"/>
              <a:gd name="connsiteX3443" fmla="*/ 2086498 w 2198808"/>
              <a:gd name="connsiteY3443" fmla="*/ 643942 h 1624467"/>
              <a:gd name="connsiteX3444" fmla="*/ 2084272 w 2198808"/>
              <a:gd name="connsiteY3444" fmla="*/ 645267 h 1624467"/>
              <a:gd name="connsiteX3445" fmla="*/ 2091052 w 2198808"/>
              <a:gd name="connsiteY3445" fmla="*/ 650993 h 1624467"/>
              <a:gd name="connsiteX3446" fmla="*/ 377375 w 2198808"/>
              <a:gd name="connsiteY3446" fmla="*/ 355938 h 1624467"/>
              <a:gd name="connsiteX3447" fmla="*/ 386483 w 2198808"/>
              <a:gd name="connsiteY3447" fmla="*/ 359354 h 1624467"/>
              <a:gd name="connsiteX3448" fmla="*/ 377375 w 2198808"/>
              <a:gd name="connsiteY3448" fmla="*/ 355938 h 1624467"/>
              <a:gd name="connsiteX3449" fmla="*/ 677511 w 2198808"/>
              <a:gd name="connsiteY3449" fmla="*/ 240340 h 1624467"/>
              <a:gd name="connsiteX3450" fmla="*/ 683525 w 2198808"/>
              <a:gd name="connsiteY3450" fmla="*/ 248581 h 1624467"/>
              <a:gd name="connsiteX3451" fmla="*/ 677511 w 2198808"/>
              <a:gd name="connsiteY3451" fmla="*/ 240340 h 1624467"/>
              <a:gd name="connsiteX3452" fmla="*/ 2152530 w 2198808"/>
              <a:gd name="connsiteY3452" fmla="*/ 479252 h 1624467"/>
              <a:gd name="connsiteX3453" fmla="*/ 2148554 w 2198808"/>
              <a:gd name="connsiteY3453" fmla="*/ 473576 h 1624467"/>
              <a:gd name="connsiteX3454" fmla="*/ 2152530 w 2198808"/>
              <a:gd name="connsiteY3454" fmla="*/ 479252 h 1624467"/>
              <a:gd name="connsiteX3455" fmla="*/ 1272327 w 2198808"/>
              <a:gd name="connsiteY3455" fmla="*/ 107765 h 1624467"/>
              <a:gd name="connsiteX3456" fmla="*/ 1281758 w 2198808"/>
              <a:gd name="connsiteY3456" fmla="*/ 107765 h 1624467"/>
              <a:gd name="connsiteX3457" fmla="*/ 1272327 w 2198808"/>
              <a:gd name="connsiteY3457" fmla="*/ 107765 h 1624467"/>
              <a:gd name="connsiteX3458" fmla="*/ 416066 w 2198808"/>
              <a:gd name="connsiteY3458" fmla="*/ 371300 h 1624467"/>
              <a:gd name="connsiteX3459" fmla="*/ 416763 w 2198808"/>
              <a:gd name="connsiteY3459" fmla="*/ 373508 h 1624467"/>
              <a:gd name="connsiteX3460" fmla="*/ 425039 w 2198808"/>
              <a:gd name="connsiteY3460" fmla="*/ 371537 h 1624467"/>
              <a:gd name="connsiteX3461" fmla="*/ 416066 w 2198808"/>
              <a:gd name="connsiteY3461" fmla="*/ 371300 h 1624467"/>
              <a:gd name="connsiteX3462" fmla="*/ 231479 w 2198808"/>
              <a:gd name="connsiteY3462" fmla="*/ 725947 h 1624467"/>
              <a:gd name="connsiteX3463" fmla="*/ 227485 w 2198808"/>
              <a:gd name="connsiteY3463" fmla="*/ 721240 h 1624467"/>
              <a:gd name="connsiteX3464" fmla="*/ 225854 w 2198808"/>
              <a:gd name="connsiteY3464" fmla="*/ 722922 h 1624467"/>
              <a:gd name="connsiteX3465" fmla="*/ 231479 w 2198808"/>
              <a:gd name="connsiteY3465" fmla="*/ 725947 h 1624467"/>
              <a:gd name="connsiteX3466" fmla="*/ 297256 w 2198808"/>
              <a:gd name="connsiteY3466" fmla="*/ 770908 h 1624467"/>
              <a:gd name="connsiteX3467" fmla="*/ 291139 w 2198808"/>
              <a:gd name="connsiteY3467" fmla="*/ 768767 h 1624467"/>
              <a:gd name="connsiteX3468" fmla="*/ 289593 w 2198808"/>
              <a:gd name="connsiteY3468" fmla="*/ 772811 h 1624467"/>
              <a:gd name="connsiteX3469" fmla="*/ 297256 w 2198808"/>
              <a:gd name="connsiteY3469" fmla="*/ 770908 h 1624467"/>
              <a:gd name="connsiteX3470" fmla="*/ 458513 w 2198808"/>
              <a:gd name="connsiteY3470" fmla="*/ 406202 h 1624467"/>
              <a:gd name="connsiteX3471" fmla="*/ 464919 w 2198808"/>
              <a:gd name="connsiteY3471" fmla="*/ 398164 h 1624467"/>
              <a:gd name="connsiteX3472" fmla="*/ 458513 w 2198808"/>
              <a:gd name="connsiteY3472" fmla="*/ 406202 h 1624467"/>
              <a:gd name="connsiteX3473" fmla="*/ 1062285 w 2198808"/>
              <a:gd name="connsiteY3473" fmla="*/ 1348138 h 1624467"/>
              <a:gd name="connsiteX3474" fmla="*/ 1062455 w 2198808"/>
              <a:gd name="connsiteY3474" fmla="*/ 1350058 h 1624467"/>
              <a:gd name="connsiteX3475" fmla="*/ 1075624 w 2198808"/>
              <a:gd name="connsiteY3475" fmla="*/ 1348512 h 1624467"/>
              <a:gd name="connsiteX3476" fmla="*/ 1075505 w 2198808"/>
              <a:gd name="connsiteY3476" fmla="*/ 1347254 h 1624467"/>
              <a:gd name="connsiteX3477" fmla="*/ 1062285 w 2198808"/>
              <a:gd name="connsiteY3477" fmla="*/ 1348138 h 1624467"/>
              <a:gd name="connsiteX3478" fmla="*/ 59533 w 2198808"/>
              <a:gd name="connsiteY3478" fmla="*/ 948937 h 1624467"/>
              <a:gd name="connsiteX3479" fmla="*/ 52312 w 2198808"/>
              <a:gd name="connsiteY3479" fmla="*/ 952200 h 1624467"/>
              <a:gd name="connsiteX3480" fmla="*/ 59533 w 2198808"/>
              <a:gd name="connsiteY3480" fmla="*/ 948937 h 1624467"/>
              <a:gd name="connsiteX3481" fmla="*/ 240518 w 2198808"/>
              <a:gd name="connsiteY3481" fmla="*/ 998894 h 1624467"/>
              <a:gd name="connsiteX3482" fmla="*/ 245413 w 2198808"/>
              <a:gd name="connsiteY3482" fmla="*/ 994765 h 1624467"/>
              <a:gd name="connsiteX3483" fmla="*/ 238208 w 2198808"/>
              <a:gd name="connsiteY3483" fmla="*/ 992200 h 1624467"/>
              <a:gd name="connsiteX3484" fmla="*/ 240518 w 2198808"/>
              <a:gd name="connsiteY3484" fmla="*/ 998894 h 1624467"/>
              <a:gd name="connsiteX3485" fmla="*/ 1193296 w 2198808"/>
              <a:gd name="connsiteY3485" fmla="*/ 1149022 h 1624467"/>
              <a:gd name="connsiteX3486" fmla="*/ 1193534 w 2198808"/>
              <a:gd name="connsiteY3486" fmla="*/ 1151503 h 1624467"/>
              <a:gd name="connsiteX3487" fmla="*/ 1201435 w 2198808"/>
              <a:gd name="connsiteY3487" fmla="*/ 1150330 h 1624467"/>
              <a:gd name="connsiteX3488" fmla="*/ 1201248 w 2198808"/>
              <a:gd name="connsiteY3488" fmla="*/ 1149022 h 1624467"/>
              <a:gd name="connsiteX3489" fmla="*/ 1193296 w 2198808"/>
              <a:gd name="connsiteY3489" fmla="*/ 1149022 h 1624467"/>
              <a:gd name="connsiteX3490" fmla="*/ 1581724 w 2198808"/>
              <a:gd name="connsiteY3490" fmla="*/ 1380270 h 1624467"/>
              <a:gd name="connsiteX3491" fmla="*/ 1582964 w 2198808"/>
              <a:gd name="connsiteY3491" fmla="*/ 1381885 h 1624467"/>
              <a:gd name="connsiteX3492" fmla="*/ 1588605 w 2198808"/>
              <a:gd name="connsiteY3492" fmla="*/ 1374289 h 1624467"/>
              <a:gd name="connsiteX3493" fmla="*/ 1581724 w 2198808"/>
              <a:gd name="connsiteY3493" fmla="*/ 1380270 h 1624467"/>
              <a:gd name="connsiteX3494" fmla="*/ 279023 w 2198808"/>
              <a:gd name="connsiteY3494" fmla="*/ 1068376 h 1624467"/>
              <a:gd name="connsiteX3495" fmla="*/ 284784 w 2198808"/>
              <a:gd name="connsiteY3495" fmla="*/ 1062650 h 1624467"/>
              <a:gd name="connsiteX3496" fmla="*/ 279023 w 2198808"/>
              <a:gd name="connsiteY3496" fmla="*/ 1068376 h 1624467"/>
              <a:gd name="connsiteX3497" fmla="*/ 758377 w 2198808"/>
              <a:gd name="connsiteY3497" fmla="*/ 119371 h 1624467"/>
              <a:gd name="connsiteX3498" fmla="*/ 756151 w 2198808"/>
              <a:gd name="connsiteY3498" fmla="*/ 116652 h 1624467"/>
              <a:gd name="connsiteX3499" fmla="*/ 752855 w 2198808"/>
              <a:gd name="connsiteY3499" fmla="*/ 119252 h 1624467"/>
              <a:gd name="connsiteX3500" fmla="*/ 754588 w 2198808"/>
              <a:gd name="connsiteY3500" fmla="*/ 121376 h 1624467"/>
              <a:gd name="connsiteX3501" fmla="*/ 758377 w 2198808"/>
              <a:gd name="connsiteY3501" fmla="*/ 119371 h 1624467"/>
              <a:gd name="connsiteX3502" fmla="*/ 251547 w 2198808"/>
              <a:gd name="connsiteY3502" fmla="*/ 769277 h 1624467"/>
              <a:gd name="connsiteX3503" fmla="*/ 257681 w 2198808"/>
              <a:gd name="connsiteY3503" fmla="*/ 770195 h 1624467"/>
              <a:gd name="connsiteX3504" fmla="*/ 257171 w 2198808"/>
              <a:gd name="connsiteY3504" fmla="*/ 768054 h 1624467"/>
              <a:gd name="connsiteX3505" fmla="*/ 251547 w 2198808"/>
              <a:gd name="connsiteY3505" fmla="*/ 769277 h 1624467"/>
              <a:gd name="connsiteX3506" fmla="*/ 2057900 w 2198808"/>
              <a:gd name="connsiteY3506" fmla="*/ 582803 h 1624467"/>
              <a:gd name="connsiteX3507" fmla="*/ 2058223 w 2198808"/>
              <a:gd name="connsiteY3507" fmla="*/ 580220 h 1624467"/>
              <a:gd name="connsiteX3508" fmla="*/ 2049795 w 2198808"/>
              <a:gd name="connsiteY3508" fmla="*/ 578283 h 1624467"/>
              <a:gd name="connsiteX3509" fmla="*/ 2049352 w 2198808"/>
              <a:gd name="connsiteY3509" fmla="*/ 580118 h 1624467"/>
              <a:gd name="connsiteX3510" fmla="*/ 2057900 w 2198808"/>
              <a:gd name="connsiteY3510" fmla="*/ 582803 h 1624467"/>
              <a:gd name="connsiteX3511" fmla="*/ 1632905 w 2198808"/>
              <a:gd name="connsiteY3511" fmla="*/ 1256906 h 1624467"/>
              <a:gd name="connsiteX3512" fmla="*/ 1632021 w 2198808"/>
              <a:gd name="connsiteY3512" fmla="*/ 1261766 h 1624467"/>
              <a:gd name="connsiteX3513" fmla="*/ 1633635 w 2198808"/>
              <a:gd name="connsiteY3513" fmla="*/ 1265079 h 1624467"/>
              <a:gd name="connsiteX3514" fmla="*/ 1632905 w 2198808"/>
              <a:gd name="connsiteY3514" fmla="*/ 1256906 h 1624467"/>
              <a:gd name="connsiteX3515" fmla="*/ 1534570 w 2198808"/>
              <a:gd name="connsiteY3515" fmla="*/ 1361851 h 1624467"/>
              <a:gd name="connsiteX3516" fmla="*/ 1534111 w 2198808"/>
              <a:gd name="connsiteY3516" fmla="*/ 1371333 h 1624467"/>
              <a:gd name="connsiteX3517" fmla="*/ 1534570 w 2198808"/>
              <a:gd name="connsiteY3517" fmla="*/ 1361851 h 1624467"/>
              <a:gd name="connsiteX3518" fmla="*/ 1765139 w 2198808"/>
              <a:gd name="connsiteY3518" fmla="*/ 1276413 h 1624467"/>
              <a:gd name="connsiteX3519" fmla="*/ 1772275 w 2198808"/>
              <a:gd name="connsiteY3519" fmla="*/ 1278860 h 1624467"/>
              <a:gd name="connsiteX3520" fmla="*/ 1765139 w 2198808"/>
              <a:gd name="connsiteY3520" fmla="*/ 1276413 h 1624467"/>
              <a:gd name="connsiteX3521" fmla="*/ 243237 w 2198808"/>
              <a:gd name="connsiteY3521" fmla="*/ 439881 h 1624467"/>
              <a:gd name="connsiteX3522" fmla="*/ 238208 w 2198808"/>
              <a:gd name="connsiteY3522" fmla="*/ 435904 h 1624467"/>
              <a:gd name="connsiteX3523" fmla="*/ 238004 w 2198808"/>
              <a:gd name="connsiteY3523" fmla="*/ 437774 h 1624467"/>
              <a:gd name="connsiteX3524" fmla="*/ 243237 w 2198808"/>
              <a:gd name="connsiteY3524" fmla="*/ 439881 h 1624467"/>
              <a:gd name="connsiteX3525" fmla="*/ 1842182 w 2198808"/>
              <a:gd name="connsiteY3525" fmla="*/ 1286405 h 1624467"/>
              <a:gd name="connsiteX3526" fmla="*/ 1834179 w 2198808"/>
              <a:gd name="connsiteY3526" fmla="*/ 1285912 h 1624467"/>
              <a:gd name="connsiteX3527" fmla="*/ 1842182 w 2198808"/>
              <a:gd name="connsiteY3527" fmla="*/ 1286405 h 1624467"/>
              <a:gd name="connsiteX3528" fmla="*/ 1496303 w 2198808"/>
              <a:gd name="connsiteY3528" fmla="*/ 1391434 h 1624467"/>
              <a:gd name="connsiteX3529" fmla="*/ 1495300 w 2198808"/>
              <a:gd name="connsiteY3529" fmla="*/ 1397976 h 1624467"/>
              <a:gd name="connsiteX3530" fmla="*/ 1497391 w 2198808"/>
              <a:gd name="connsiteY3530" fmla="*/ 1398231 h 1624467"/>
              <a:gd name="connsiteX3531" fmla="*/ 1496303 w 2198808"/>
              <a:gd name="connsiteY3531" fmla="*/ 1391434 h 1624467"/>
              <a:gd name="connsiteX3532" fmla="*/ 209830 w 2198808"/>
              <a:gd name="connsiteY3532" fmla="*/ 874544 h 1624467"/>
              <a:gd name="connsiteX3533" fmla="*/ 207978 w 2198808"/>
              <a:gd name="connsiteY3533" fmla="*/ 872573 h 1624467"/>
              <a:gd name="connsiteX3534" fmla="*/ 203203 w 2198808"/>
              <a:gd name="connsiteY3534" fmla="*/ 877875 h 1624467"/>
              <a:gd name="connsiteX3535" fmla="*/ 204665 w 2198808"/>
              <a:gd name="connsiteY3535" fmla="*/ 879285 h 1624467"/>
              <a:gd name="connsiteX3536" fmla="*/ 209830 w 2198808"/>
              <a:gd name="connsiteY3536" fmla="*/ 874544 h 1624467"/>
              <a:gd name="connsiteX3537" fmla="*/ 212379 w 2198808"/>
              <a:gd name="connsiteY3537" fmla="*/ 939574 h 1624467"/>
              <a:gd name="connsiteX3538" fmla="*/ 213755 w 2198808"/>
              <a:gd name="connsiteY3538" fmla="*/ 940968 h 1624467"/>
              <a:gd name="connsiteX3539" fmla="*/ 219210 w 2198808"/>
              <a:gd name="connsiteY3539" fmla="*/ 934324 h 1624467"/>
              <a:gd name="connsiteX3540" fmla="*/ 212379 w 2198808"/>
              <a:gd name="connsiteY3540" fmla="*/ 939574 h 1624467"/>
              <a:gd name="connsiteX3541" fmla="*/ 1584443 w 2198808"/>
              <a:gd name="connsiteY3541" fmla="*/ 1338452 h 1624467"/>
              <a:gd name="connsiteX3542" fmla="*/ 1592225 w 2198808"/>
              <a:gd name="connsiteY3542" fmla="*/ 1337909 h 1624467"/>
              <a:gd name="connsiteX3543" fmla="*/ 1584443 w 2198808"/>
              <a:gd name="connsiteY3543" fmla="*/ 1338452 h 1624467"/>
              <a:gd name="connsiteX3544" fmla="*/ 265667 w 2198808"/>
              <a:gd name="connsiteY3544" fmla="*/ 779727 h 1624467"/>
              <a:gd name="connsiteX3545" fmla="*/ 273705 w 2198808"/>
              <a:gd name="connsiteY3545" fmla="*/ 775054 h 1624467"/>
              <a:gd name="connsiteX3546" fmla="*/ 265667 w 2198808"/>
              <a:gd name="connsiteY3546" fmla="*/ 779727 h 1624467"/>
              <a:gd name="connsiteX3547" fmla="*/ 1358954 w 2198808"/>
              <a:gd name="connsiteY3547" fmla="*/ 1428172 h 1624467"/>
              <a:gd name="connsiteX3548" fmla="*/ 1363763 w 2198808"/>
              <a:gd name="connsiteY3548" fmla="*/ 1425793 h 1624467"/>
              <a:gd name="connsiteX3549" fmla="*/ 1358954 w 2198808"/>
              <a:gd name="connsiteY3549" fmla="*/ 1428172 h 1624467"/>
              <a:gd name="connsiteX3550" fmla="*/ 764597 w 2198808"/>
              <a:gd name="connsiteY3550" fmla="*/ 198148 h 1624467"/>
              <a:gd name="connsiteX3551" fmla="*/ 763696 w 2198808"/>
              <a:gd name="connsiteY3551" fmla="*/ 196024 h 1624467"/>
              <a:gd name="connsiteX3552" fmla="*/ 759006 w 2198808"/>
              <a:gd name="connsiteY3552" fmla="*/ 200442 h 1624467"/>
              <a:gd name="connsiteX3553" fmla="*/ 764597 w 2198808"/>
              <a:gd name="connsiteY3553" fmla="*/ 198148 h 1624467"/>
              <a:gd name="connsiteX3554" fmla="*/ 1032497 w 2198808"/>
              <a:gd name="connsiteY3554" fmla="*/ 156193 h 1624467"/>
              <a:gd name="connsiteX3555" fmla="*/ 1040364 w 2198808"/>
              <a:gd name="connsiteY3555" fmla="*/ 156873 h 1624467"/>
              <a:gd name="connsiteX3556" fmla="*/ 1040025 w 2198808"/>
              <a:gd name="connsiteY3556" fmla="*/ 154919 h 1624467"/>
              <a:gd name="connsiteX3557" fmla="*/ 1032497 w 2198808"/>
              <a:gd name="connsiteY3557" fmla="*/ 156193 h 1624467"/>
              <a:gd name="connsiteX3558" fmla="*/ 286007 w 2198808"/>
              <a:gd name="connsiteY3558" fmla="*/ 853576 h 1624467"/>
              <a:gd name="connsiteX3559" fmla="*/ 287010 w 2198808"/>
              <a:gd name="connsiteY3559" fmla="*/ 851928 h 1624467"/>
              <a:gd name="connsiteX3560" fmla="*/ 283187 w 2198808"/>
              <a:gd name="connsiteY3560" fmla="*/ 848988 h 1624467"/>
              <a:gd name="connsiteX3561" fmla="*/ 281725 w 2198808"/>
              <a:gd name="connsiteY3561" fmla="*/ 851503 h 1624467"/>
              <a:gd name="connsiteX3562" fmla="*/ 286007 w 2198808"/>
              <a:gd name="connsiteY3562" fmla="*/ 853576 h 1624467"/>
              <a:gd name="connsiteX3563" fmla="*/ 358615 w 2198808"/>
              <a:gd name="connsiteY3563" fmla="*/ 422005 h 1624467"/>
              <a:gd name="connsiteX3564" fmla="*/ 365616 w 2198808"/>
              <a:gd name="connsiteY3564" fmla="*/ 423959 h 1624467"/>
              <a:gd name="connsiteX3565" fmla="*/ 358615 w 2198808"/>
              <a:gd name="connsiteY3565" fmla="*/ 422005 h 1624467"/>
              <a:gd name="connsiteX3566" fmla="*/ 277494 w 2198808"/>
              <a:gd name="connsiteY3566" fmla="*/ 457383 h 1624467"/>
              <a:gd name="connsiteX3567" fmla="*/ 269950 w 2198808"/>
              <a:gd name="connsiteY3567" fmla="*/ 459422 h 1624467"/>
              <a:gd name="connsiteX3568" fmla="*/ 277494 w 2198808"/>
              <a:gd name="connsiteY3568" fmla="*/ 457383 h 1624467"/>
              <a:gd name="connsiteX3569" fmla="*/ 187655 w 2198808"/>
              <a:gd name="connsiteY3569" fmla="*/ 852047 h 1624467"/>
              <a:gd name="connsiteX3570" fmla="*/ 187655 w 2198808"/>
              <a:gd name="connsiteY3570" fmla="*/ 857552 h 1624467"/>
              <a:gd name="connsiteX3571" fmla="*/ 187655 w 2198808"/>
              <a:gd name="connsiteY3571" fmla="*/ 852047 h 1624467"/>
              <a:gd name="connsiteX3572" fmla="*/ 2154298 w 2198808"/>
              <a:gd name="connsiteY3572" fmla="*/ 526898 h 1624467"/>
              <a:gd name="connsiteX3573" fmla="*/ 2157271 w 2198808"/>
              <a:gd name="connsiteY3573" fmla="*/ 529719 h 1624467"/>
              <a:gd name="connsiteX3574" fmla="*/ 2160856 w 2198808"/>
              <a:gd name="connsiteY3574" fmla="*/ 524757 h 1624467"/>
              <a:gd name="connsiteX3575" fmla="*/ 2159718 w 2198808"/>
              <a:gd name="connsiteY3575" fmla="*/ 523874 h 1624467"/>
              <a:gd name="connsiteX3576" fmla="*/ 2154298 w 2198808"/>
              <a:gd name="connsiteY3576" fmla="*/ 526898 h 1624467"/>
              <a:gd name="connsiteX3577" fmla="*/ 964358 w 2198808"/>
              <a:gd name="connsiteY3577" fmla="*/ 159014 h 1624467"/>
              <a:gd name="connsiteX3578" fmla="*/ 970934 w 2198808"/>
              <a:gd name="connsiteY3578" fmla="*/ 158691 h 1624467"/>
              <a:gd name="connsiteX3579" fmla="*/ 970577 w 2198808"/>
              <a:gd name="connsiteY3579" fmla="*/ 156839 h 1624467"/>
              <a:gd name="connsiteX3580" fmla="*/ 964358 w 2198808"/>
              <a:gd name="connsiteY3580" fmla="*/ 159014 h 1624467"/>
              <a:gd name="connsiteX3581" fmla="*/ 264750 w 2198808"/>
              <a:gd name="connsiteY3581" fmla="*/ 582514 h 1624467"/>
              <a:gd name="connsiteX3582" fmla="*/ 262626 w 2198808"/>
              <a:gd name="connsiteY3582" fmla="*/ 580883 h 1624467"/>
              <a:gd name="connsiteX3583" fmla="*/ 259584 w 2198808"/>
              <a:gd name="connsiteY3583" fmla="*/ 585777 h 1624467"/>
              <a:gd name="connsiteX3584" fmla="*/ 261351 w 2198808"/>
              <a:gd name="connsiteY3584" fmla="*/ 586983 h 1624467"/>
              <a:gd name="connsiteX3585" fmla="*/ 264750 w 2198808"/>
              <a:gd name="connsiteY3585" fmla="*/ 582514 h 1624467"/>
              <a:gd name="connsiteX3586" fmla="*/ 831036 w 2198808"/>
              <a:gd name="connsiteY3586" fmla="*/ 183772 h 1624467"/>
              <a:gd name="connsiteX3587" fmla="*/ 831240 w 2198808"/>
              <a:gd name="connsiteY3587" fmla="*/ 185947 h 1624467"/>
              <a:gd name="connsiteX3588" fmla="*/ 835760 w 2198808"/>
              <a:gd name="connsiteY3588" fmla="*/ 185284 h 1624467"/>
              <a:gd name="connsiteX3589" fmla="*/ 835556 w 2198808"/>
              <a:gd name="connsiteY3589" fmla="*/ 183092 h 1624467"/>
              <a:gd name="connsiteX3590" fmla="*/ 831036 w 2198808"/>
              <a:gd name="connsiteY3590" fmla="*/ 183772 h 1624467"/>
              <a:gd name="connsiteX3591" fmla="*/ 1112072 w 2198808"/>
              <a:gd name="connsiteY3591" fmla="*/ 820475 h 1624467"/>
              <a:gd name="connsiteX3592" fmla="*/ 1105173 w 2198808"/>
              <a:gd name="connsiteY3592" fmla="*/ 817484 h 1624467"/>
              <a:gd name="connsiteX3593" fmla="*/ 1112072 w 2198808"/>
              <a:gd name="connsiteY3593" fmla="*/ 820475 h 1624467"/>
              <a:gd name="connsiteX3594" fmla="*/ 92244 w 2198808"/>
              <a:gd name="connsiteY3594" fmla="*/ 909668 h 1624467"/>
              <a:gd name="connsiteX3595" fmla="*/ 94418 w 2198808"/>
              <a:gd name="connsiteY3595" fmla="*/ 911520 h 1624467"/>
              <a:gd name="connsiteX3596" fmla="*/ 96746 w 2198808"/>
              <a:gd name="connsiteY3596" fmla="*/ 907340 h 1624467"/>
              <a:gd name="connsiteX3597" fmla="*/ 95642 w 2198808"/>
              <a:gd name="connsiteY3597" fmla="*/ 906507 h 1624467"/>
              <a:gd name="connsiteX3598" fmla="*/ 92244 w 2198808"/>
              <a:gd name="connsiteY3598" fmla="*/ 909668 h 1624467"/>
              <a:gd name="connsiteX3599" fmla="*/ 63798 w 2198808"/>
              <a:gd name="connsiteY3599" fmla="*/ 942973 h 1624467"/>
              <a:gd name="connsiteX3600" fmla="*/ 70052 w 2198808"/>
              <a:gd name="connsiteY3600" fmla="*/ 943975 h 1624467"/>
              <a:gd name="connsiteX3601" fmla="*/ 63798 w 2198808"/>
              <a:gd name="connsiteY3601" fmla="*/ 942973 h 1624467"/>
              <a:gd name="connsiteX3602" fmla="*/ 840688 w 2198808"/>
              <a:gd name="connsiteY3602" fmla="*/ 192761 h 1624467"/>
              <a:gd name="connsiteX3603" fmla="*/ 842591 w 2198808"/>
              <a:gd name="connsiteY3603" fmla="*/ 192523 h 1624467"/>
              <a:gd name="connsiteX3604" fmla="*/ 842506 w 2198808"/>
              <a:gd name="connsiteY3604" fmla="*/ 189634 h 1624467"/>
              <a:gd name="connsiteX3605" fmla="*/ 839889 w 2198808"/>
              <a:gd name="connsiteY3605" fmla="*/ 187442 h 1624467"/>
              <a:gd name="connsiteX3606" fmla="*/ 838870 w 2198808"/>
              <a:gd name="connsiteY3606" fmla="*/ 188190 h 1624467"/>
              <a:gd name="connsiteX3607" fmla="*/ 840688 w 2198808"/>
              <a:gd name="connsiteY3607" fmla="*/ 192761 h 1624467"/>
              <a:gd name="connsiteX3608" fmla="*/ 406228 w 2198808"/>
              <a:gd name="connsiteY3608" fmla="*/ 972149 h 1624467"/>
              <a:gd name="connsiteX3609" fmla="*/ 413263 w 2198808"/>
              <a:gd name="connsiteY3609" fmla="*/ 968835 h 1624467"/>
              <a:gd name="connsiteX3610" fmla="*/ 406228 w 2198808"/>
              <a:gd name="connsiteY3610" fmla="*/ 972149 h 1624467"/>
              <a:gd name="connsiteX3611" fmla="*/ 175268 w 2198808"/>
              <a:gd name="connsiteY3611" fmla="*/ 971486 h 1624467"/>
              <a:gd name="connsiteX3612" fmla="*/ 172362 w 2198808"/>
              <a:gd name="connsiteY3612" fmla="*/ 968971 h 1624467"/>
              <a:gd name="connsiteX3613" fmla="*/ 169729 w 2198808"/>
              <a:gd name="connsiteY3613" fmla="*/ 970160 h 1624467"/>
              <a:gd name="connsiteX3614" fmla="*/ 171564 w 2198808"/>
              <a:gd name="connsiteY3614" fmla="*/ 972556 h 1624467"/>
              <a:gd name="connsiteX3615" fmla="*/ 175268 w 2198808"/>
              <a:gd name="connsiteY3615" fmla="*/ 971486 h 1624467"/>
              <a:gd name="connsiteX3616" fmla="*/ 1192786 w 2198808"/>
              <a:gd name="connsiteY3616" fmla="*/ 167867 h 1624467"/>
              <a:gd name="connsiteX3617" fmla="*/ 1191886 w 2198808"/>
              <a:gd name="connsiteY3617" fmla="*/ 169465 h 1624467"/>
              <a:gd name="connsiteX3618" fmla="*/ 1199192 w 2198808"/>
              <a:gd name="connsiteY3618" fmla="*/ 173543 h 1624467"/>
              <a:gd name="connsiteX3619" fmla="*/ 1199991 w 2198808"/>
              <a:gd name="connsiteY3619" fmla="*/ 172098 h 1624467"/>
              <a:gd name="connsiteX3620" fmla="*/ 1192786 w 2198808"/>
              <a:gd name="connsiteY3620" fmla="*/ 167867 h 1624467"/>
              <a:gd name="connsiteX3621" fmla="*/ 1690254 w 2198808"/>
              <a:gd name="connsiteY3621" fmla="*/ 1323176 h 1624467"/>
              <a:gd name="connsiteX3622" fmla="*/ 1688962 w 2198808"/>
              <a:gd name="connsiteY3622" fmla="*/ 1320899 h 1624467"/>
              <a:gd name="connsiteX3623" fmla="*/ 1684646 w 2198808"/>
              <a:gd name="connsiteY3623" fmla="*/ 1325589 h 1624467"/>
              <a:gd name="connsiteX3624" fmla="*/ 1690254 w 2198808"/>
              <a:gd name="connsiteY3624" fmla="*/ 1323176 h 1624467"/>
              <a:gd name="connsiteX3625" fmla="*/ 860654 w 2198808"/>
              <a:gd name="connsiteY3625" fmla="*/ 143687 h 1624467"/>
              <a:gd name="connsiteX3626" fmla="*/ 866040 w 2198808"/>
              <a:gd name="connsiteY3626" fmla="*/ 138946 h 1624467"/>
              <a:gd name="connsiteX3627" fmla="*/ 860654 w 2198808"/>
              <a:gd name="connsiteY3627" fmla="*/ 143687 h 1624467"/>
              <a:gd name="connsiteX3628" fmla="*/ 1215844 w 2198808"/>
              <a:gd name="connsiteY3628" fmla="*/ 141138 h 1624467"/>
              <a:gd name="connsiteX3629" fmla="*/ 1212277 w 2198808"/>
              <a:gd name="connsiteY3629" fmla="*/ 140034 h 1624467"/>
              <a:gd name="connsiteX3630" fmla="*/ 1210985 w 2198808"/>
              <a:gd name="connsiteY3630" fmla="*/ 141750 h 1624467"/>
              <a:gd name="connsiteX3631" fmla="*/ 1213058 w 2198808"/>
              <a:gd name="connsiteY3631" fmla="*/ 143619 h 1624467"/>
              <a:gd name="connsiteX3632" fmla="*/ 1215844 w 2198808"/>
              <a:gd name="connsiteY3632" fmla="*/ 141138 h 1624467"/>
              <a:gd name="connsiteX3633" fmla="*/ 1124562 w 2198808"/>
              <a:gd name="connsiteY3633" fmla="*/ 1348903 h 1624467"/>
              <a:gd name="connsiteX3634" fmla="*/ 1115335 w 2198808"/>
              <a:gd name="connsiteY3634" fmla="*/ 1348410 h 1624467"/>
              <a:gd name="connsiteX3635" fmla="*/ 1124562 w 2198808"/>
              <a:gd name="connsiteY3635" fmla="*/ 1348903 h 1624467"/>
              <a:gd name="connsiteX3636" fmla="*/ 243628 w 2198808"/>
              <a:gd name="connsiteY3636" fmla="*/ 702089 h 1624467"/>
              <a:gd name="connsiteX3637" fmla="*/ 248624 w 2198808"/>
              <a:gd name="connsiteY3637" fmla="*/ 704978 h 1624467"/>
              <a:gd name="connsiteX3638" fmla="*/ 243628 w 2198808"/>
              <a:gd name="connsiteY3638" fmla="*/ 702089 h 1624467"/>
              <a:gd name="connsiteX3639" fmla="*/ 1371053 w 2198808"/>
              <a:gd name="connsiteY3639" fmla="*/ 1508070 h 1624467"/>
              <a:gd name="connsiteX3640" fmla="*/ 1370237 w 2198808"/>
              <a:gd name="connsiteY3640" fmla="*/ 1505572 h 1624467"/>
              <a:gd name="connsiteX3641" fmla="*/ 1366193 w 2198808"/>
              <a:gd name="connsiteY3641" fmla="*/ 1507475 h 1624467"/>
              <a:gd name="connsiteX3642" fmla="*/ 1367212 w 2198808"/>
              <a:gd name="connsiteY3642" fmla="*/ 1509344 h 1624467"/>
              <a:gd name="connsiteX3643" fmla="*/ 1371053 w 2198808"/>
              <a:gd name="connsiteY3643" fmla="*/ 1508070 h 1624467"/>
              <a:gd name="connsiteX3644" fmla="*/ 1385292 w 2198808"/>
              <a:gd name="connsiteY3644" fmla="*/ 146899 h 1624467"/>
              <a:gd name="connsiteX3645" fmla="*/ 1385360 w 2198808"/>
              <a:gd name="connsiteY3645" fmla="*/ 145369 h 1624467"/>
              <a:gd name="connsiteX3646" fmla="*/ 1379820 w 2198808"/>
              <a:gd name="connsiteY3646" fmla="*/ 145013 h 1624467"/>
              <a:gd name="connsiteX3647" fmla="*/ 1379752 w 2198808"/>
              <a:gd name="connsiteY3647" fmla="*/ 146899 h 1624467"/>
              <a:gd name="connsiteX3648" fmla="*/ 1385292 w 2198808"/>
              <a:gd name="connsiteY3648" fmla="*/ 146899 h 1624467"/>
              <a:gd name="connsiteX3649" fmla="*/ 359584 w 2198808"/>
              <a:gd name="connsiteY3649" fmla="*/ 391384 h 1624467"/>
              <a:gd name="connsiteX3650" fmla="*/ 359567 w 2198808"/>
              <a:gd name="connsiteY3650" fmla="*/ 390025 h 1624467"/>
              <a:gd name="connsiteX3651" fmla="*/ 355217 w 2198808"/>
              <a:gd name="connsiteY3651" fmla="*/ 390025 h 1624467"/>
              <a:gd name="connsiteX3652" fmla="*/ 355234 w 2198808"/>
              <a:gd name="connsiteY3652" fmla="*/ 391384 h 1624467"/>
              <a:gd name="connsiteX3653" fmla="*/ 359584 w 2198808"/>
              <a:gd name="connsiteY3653" fmla="*/ 391384 h 1624467"/>
              <a:gd name="connsiteX3654" fmla="*/ 816661 w 2198808"/>
              <a:gd name="connsiteY3654" fmla="*/ 258063 h 1624467"/>
              <a:gd name="connsiteX3655" fmla="*/ 814639 w 2198808"/>
              <a:gd name="connsiteY3655" fmla="*/ 257893 h 1624467"/>
              <a:gd name="connsiteX3656" fmla="*/ 814554 w 2198808"/>
              <a:gd name="connsiteY3656" fmla="*/ 261937 h 1624467"/>
              <a:gd name="connsiteX3657" fmla="*/ 816661 w 2198808"/>
              <a:gd name="connsiteY3657" fmla="*/ 262243 h 1624467"/>
              <a:gd name="connsiteX3658" fmla="*/ 816661 w 2198808"/>
              <a:gd name="connsiteY3658" fmla="*/ 258063 h 1624467"/>
              <a:gd name="connsiteX3659" fmla="*/ 2126108 w 2198808"/>
              <a:gd name="connsiteY3659" fmla="*/ 812285 h 1624467"/>
              <a:gd name="connsiteX3660" fmla="*/ 2126243 w 2198808"/>
              <a:gd name="connsiteY3660" fmla="*/ 813287 h 1624467"/>
              <a:gd name="connsiteX3661" fmla="*/ 2129268 w 2198808"/>
              <a:gd name="connsiteY3661" fmla="*/ 813491 h 1624467"/>
              <a:gd name="connsiteX3662" fmla="*/ 2131731 w 2198808"/>
              <a:gd name="connsiteY3662" fmla="*/ 811843 h 1624467"/>
              <a:gd name="connsiteX3663" fmla="*/ 2131052 w 2198808"/>
              <a:gd name="connsiteY3663" fmla="*/ 810687 h 1624467"/>
              <a:gd name="connsiteX3664" fmla="*/ 2126108 w 2198808"/>
              <a:gd name="connsiteY3664" fmla="*/ 812285 h 1624467"/>
              <a:gd name="connsiteX3665" fmla="*/ 243051 w 2198808"/>
              <a:gd name="connsiteY3665" fmla="*/ 657213 h 1624467"/>
              <a:gd name="connsiteX3666" fmla="*/ 243628 w 2198808"/>
              <a:gd name="connsiteY3666" fmla="*/ 658623 h 1624467"/>
              <a:gd name="connsiteX3667" fmla="*/ 249593 w 2198808"/>
              <a:gd name="connsiteY3667" fmla="*/ 656227 h 1624467"/>
              <a:gd name="connsiteX3668" fmla="*/ 248946 w 2198808"/>
              <a:gd name="connsiteY3668" fmla="*/ 654681 h 1624467"/>
              <a:gd name="connsiteX3669" fmla="*/ 243051 w 2198808"/>
              <a:gd name="connsiteY3669" fmla="*/ 657213 h 1624467"/>
              <a:gd name="connsiteX3670" fmla="*/ 850799 w 2198808"/>
              <a:gd name="connsiteY3670" fmla="*/ 183398 h 1624467"/>
              <a:gd name="connsiteX3671" fmla="*/ 849422 w 2198808"/>
              <a:gd name="connsiteY3671" fmla="*/ 184690 h 1624467"/>
              <a:gd name="connsiteX3672" fmla="*/ 852242 w 2198808"/>
              <a:gd name="connsiteY3672" fmla="*/ 187697 h 1624467"/>
              <a:gd name="connsiteX3673" fmla="*/ 853942 w 2198808"/>
              <a:gd name="connsiteY3673" fmla="*/ 186338 h 1624467"/>
              <a:gd name="connsiteX3674" fmla="*/ 850799 w 2198808"/>
              <a:gd name="connsiteY3674" fmla="*/ 183398 h 1624467"/>
              <a:gd name="connsiteX3675" fmla="*/ 215030 w 2198808"/>
              <a:gd name="connsiteY3675" fmla="*/ 867255 h 1624467"/>
              <a:gd name="connsiteX3676" fmla="*/ 215965 w 2198808"/>
              <a:gd name="connsiteY3676" fmla="*/ 868631 h 1624467"/>
              <a:gd name="connsiteX3677" fmla="*/ 221827 w 2198808"/>
              <a:gd name="connsiteY3677" fmla="*/ 864604 h 1624467"/>
              <a:gd name="connsiteX3678" fmla="*/ 220961 w 2198808"/>
              <a:gd name="connsiteY3678" fmla="*/ 863347 h 1624467"/>
              <a:gd name="connsiteX3679" fmla="*/ 215030 w 2198808"/>
              <a:gd name="connsiteY3679" fmla="*/ 867255 h 1624467"/>
              <a:gd name="connsiteX3680" fmla="*/ 1823354 w 2198808"/>
              <a:gd name="connsiteY3680" fmla="*/ 1289599 h 1624467"/>
              <a:gd name="connsiteX3681" fmla="*/ 1821128 w 2198808"/>
              <a:gd name="connsiteY3681" fmla="*/ 1289497 h 1624467"/>
              <a:gd name="connsiteX3682" fmla="*/ 1821384 w 2198808"/>
              <a:gd name="connsiteY3682" fmla="*/ 1294714 h 1624467"/>
              <a:gd name="connsiteX3683" fmla="*/ 1822998 w 2198808"/>
              <a:gd name="connsiteY3683" fmla="*/ 1294714 h 1624467"/>
              <a:gd name="connsiteX3684" fmla="*/ 1823354 w 2198808"/>
              <a:gd name="connsiteY3684" fmla="*/ 1289599 h 1624467"/>
              <a:gd name="connsiteX3685" fmla="*/ 1188759 w 2198808"/>
              <a:gd name="connsiteY3685" fmla="*/ 197876 h 1624467"/>
              <a:gd name="connsiteX3686" fmla="*/ 1188385 w 2198808"/>
              <a:gd name="connsiteY3686" fmla="*/ 195820 h 1624467"/>
              <a:gd name="connsiteX3687" fmla="*/ 1183270 w 2198808"/>
              <a:gd name="connsiteY3687" fmla="*/ 197247 h 1624467"/>
              <a:gd name="connsiteX3688" fmla="*/ 1183576 w 2198808"/>
              <a:gd name="connsiteY3688" fmla="*/ 198538 h 1624467"/>
              <a:gd name="connsiteX3689" fmla="*/ 1188759 w 2198808"/>
              <a:gd name="connsiteY3689" fmla="*/ 197876 h 1624467"/>
              <a:gd name="connsiteX3690" fmla="*/ 1921876 w 2198808"/>
              <a:gd name="connsiteY3690" fmla="*/ 1146796 h 1624467"/>
              <a:gd name="connsiteX3691" fmla="*/ 1919583 w 2198808"/>
              <a:gd name="connsiteY3691" fmla="*/ 1146847 h 1624467"/>
              <a:gd name="connsiteX3692" fmla="*/ 1919990 w 2198808"/>
              <a:gd name="connsiteY3692" fmla="*/ 1152097 h 1624467"/>
              <a:gd name="connsiteX3693" fmla="*/ 1921639 w 2198808"/>
              <a:gd name="connsiteY3693" fmla="*/ 1152029 h 1624467"/>
              <a:gd name="connsiteX3694" fmla="*/ 1921876 w 2198808"/>
              <a:gd name="connsiteY3694" fmla="*/ 1146796 h 1624467"/>
              <a:gd name="connsiteX3695" fmla="*/ 288624 w 2198808"/>
              <a:gd name="connsiteY3695" fmla="*/ 995666 h 1624467"/>
              <a:gd name="connsiteX3696" fmla="*/ 290459 w 2198808"/>
              <a:gd name="connsiteY3696" fmla="*/ 996906 h 1624467"/>
              <a:gd name="connsiteX3697" fmla="*/ 293619 w 2198808"/>
              <a:gd name="connsiteY3697" fmla="*/ 992454 h 1624467"/>
              <a:gd name="connsiteX3698" fmla="*/ 292040 w 2198808"/>
              <a:gd name="connsiteY3698" fmla="*/ 991299 h 1624467"/>
              <a:gd name="connsiteX3699" fmla="*/ 288624 w 2198808"/>
              <a:gd name="connsiteY3699" fmla="*/ 995666 h 1624467"/>
              <a:gd name="connsiteX3700" fmla="*/ 2115113 w 2198808"/>
              <a:gd name="connsiteY3700" fmla="*/ 601529 h 1624467"/>
              <a:gd name="connsiteX3701" fmla="*/ 2115878 w 2198808"/>
              <a:gd name="connsiteY3701" fmla="*/ 599575 h 1624467"/>
              <a:gd name="connsiteX3702" fmla="*/ 2109506 w 2198808"/>
              <a:gd name="connsiteY3702" fmla="*/ 597960 h 1624467"/>
              <a:gd name="connsiteX3703" fmla="*/ 2109030 w 2198808"/>
              <a:gd name="connsiteY3703" fmla="*/ 599524 h 1624467"/>
              <a:gd name="connsiteX3704" fmla="*/ 2115113 w 2198808"/>
              <a:gd name="connsiteY3704" fmla="*/ 601529 h 1624467"/>
              <a:gd name="connsiteX3705" fmla="*/ 1764528 w 2198808"/>
              <a:gd name="connsiteY3705" fmla="*/ 1314357 h 1624467"/>
              <a:gd name="connsiteX3706" fmla="*/ 1762998 w 2198808"/>
              <a:gd name="connsiteY3706" fmla="*/ 1315139 h 1624467"/>
              <a:gd name="connsiteX3707" fmla="*/ 1765258 w 2198808"/>
              <a:gd name="connsiteY3707" fmla="*/ 1320440 h 1624467"/>
              <a:gd name="connsiteX3708" fmla="*/ 1767263 w 2198808"/>
              <a:gd name="connsiteY3708" fmla="*/ 1319438 h 1624467"/>
              <a:gd name="connsiteX3709" fmla="*/ 1764528 w 2198808"/>
              <a:gd name="connsiteY3709" fmla="*/ 1314357 h 1624467"/>
              <a:gd name="connsiteX3710" fmla="*/ 1794399 w 2198808"/>
              <a:gd name="connsiteY3710" fmla="*/ 1274969 h 1624467"/>
              <a:gd name="connsiteX3711" fmla="*/ 1795776 w 2198808"/>
              <a:gd name="connsiteY3711" fmla="*/ 1275734 h 1624467"/>
              <a:gd name="connsiteX3712" fmla="*/ 1799038 w 2198808"/>
              <a:gd name="connsiteY3712" fmla="*/ 1270483 h 1624467"/>
              <a:gd name="connsiteX3713" fmla="*/ 1797306 w 2198808"/>
              <a:gd name="connsiteY3713" fmla="*/ 1269514 h 1624467"/>
              <a:gd name="connsiteX3714" fmla="*/ 1794399 w 2198808"/>
              <a:gd name="connsiteY3714" fmla="*/ 1274969 h 1624467"/>
              <a:gd name="connsiteX3715" fmla="*/ 263492 w 2198808"/>
              <a:gd name="connsiteY3715" fmla="*/ 978402 h 1624467"/>
              <a:gd name="connsiteX3716" fmla="*/ 264597 w 2198808"/>
              <a:gd name="connsiteY3716" fmla="*/ 980220 h 1624467"/>
              <a:gd name="connsiteX3717" fmla="*/ 268522 w 2198808"/>
              <a:gd name="connsiteY3717" fmla="*/ 977331 h 1624467"/>
              <a:gd name="connsiteX3718" fmla="*/ 267537 w 2198808"/>
              <a:gd name="connsiteY3718" fmla="*/ 975921 h 1624467"/>
              <a:gd name="connsiteX3719" fmla="*/ 263492 w 2198808"/>
              <a:gd name="connsiteY3719" fmla="*/ 978402 h 1624467"/>
              <a:gd name="connsiteX3720" fmla="*/ 243934 w 2198808"/>
              <a:gd name="connsiteY3720" fmla="*/ 726456 h 1624467"/>
              <a:gd name="connsiteX3721" fmla="*/ 245005 w 2198808"/>
              <a:gd name="connsiteY3721" fmla="*/ 727663 h 1624467"/>
              <a:gd name="connsiteX3722" fmla="*/ 249593 w 2198808"/>
              <a:gd name="connsiteY3722" fmla="*/ 723891 h 1624467"/>
              <a:gd name="connsiteX3723" fmla="*/ 248318 w 2198808"/>
              <a:gd name="connsiteY3723" fmla="*/ 722480 h 1624467"/>
              <a:gd name="connsiteX3724" fmla="*/ 243934 w 2198808"/>
              <a:gd name="connsiteY3724" fmla="*/ 726456 h 1624467"/>
              <a:gd name="connsiteX3725" fmla="*/ 1276066 w 2198808"/>
              <a:gd name="connsiteY3725" fmla="*/ 1382802 h 1624467"/>
              <a:gd name="connsiteX3726" fmla="*/ 1276253 w 2198808"/>
              <a:gd name="connsiteY3726" fmla="*/ 1381664 h 1624467"/>
              <a:gd name="connsiteX3727" fmla="*/ 1269778 w 2198808"/>
              <a:gd name="connsiteY3727" fmla="*/ 1380321 h 1624467"/>
              <a:gd name="connsiteX3728" fmla="*/ 1269540 w 2198808"/>
              <a:gd name="connsiteY3728" fmla="*/ 1381851 h 1624467"/>
              <a:gd name="connsiteX3729" fmla="*/ 1276066 w 2198808"/>
              <a:gd name="connsiteY3729" fmla="*/ 1382802 h 1624467"/>
              <a:gd name="connsiteX3730" fmla="*/ 532855 w 2198808"/>
              <a:gd name="connsiteY3730" fmla="*/ 327425 h 1624467"/>
              <a:gd name="connsiteX3731" fmla="*/ 532260 w 2198808"/>
              <a:gd name="connsiteY3731" fmla="*/ 325216 h 1624467"/>
              <a:gd name="connsiteX3732" fmla="*/ 528590 w 2198808"/>
              <a:gd name="connsiteY3732" fmla="*/ 326576 h 1624467"/>
              <a:gd name="connsiteX3733" fmla="*/ 528879 w 2198808"/>
              <a:gd name="connsiteY3733" fmla="*/ 327901 h 1624467"/>
              <a:gd name="connsiteX3734" fmla="*/ 532855 w 2198808"/>
              <a:gd name="connsiteY3734" fmla="*/ 327425 h 1624467"/>
              <a:gd name="connsiteX3735" fmla="*/ 1694230 w 2198808"/>
              <a:gd name="connsiteY3735" fmla="*/ 1400100 h 1624467"/>
              <a:gd name="connsiteX3736" fmla="*/ 1692429 w 2198808"/>
              <a:gd name="connsiteY3736" fmla="*/ 1402666 h 1624467"/>
              <a:gd name="connsiteX3737" fmla="*/ 1693805 w 2198808"/>
              <a:gd name="connsiteY3737" fmla="*/ 1404128 h 1624467"/>
              <a:gd name="connsiteX3738" fmla="*/ 1695709 w 2198808"/>
              <a:gd name="connsiteY3738" fmla="*/ 1402327 h 1624467"/>
              <a:gd name="connsiteX3739" fmla="*/ 1694230 w 2198808"/>
              <a:gd name="connsiteY3739" fmla="*/ 1400100 h 1624467"/>
              <a:gd name="connsiteX3740" fmla="*/ 1299821 w 2198808"/>
              <a:gd name="connsiteY3740" fmla="*/ 1414119 h 1624467"/>
              <a:gd name="connsiteX3741" fmla="*/ 1298954 w 2198808"/>
              <a:gd name="connsiteY3741" fmla="*/ 1412913 h 1624467"/>
              <a:gd name="connsiteX3742" fmla="*/ 1294961 w 2198808"/>
              <a:gd name="connsiteY3742" fmla="*/ 1415479 h 1624467"/>
              <a:gd name="connsiteX3743" fmla="*/ 1295912 w 2198808"/>
              <a:gd name="connsiteY3743" fmla="*/ 1416889 h 1624467"/>
              <a:gd name="connsiteX3744" fmla="*/ 1299821 w 2198808"/>
              <a:gd name="connsiteY3744" fmla="*/ 1414119 h 1624467"/>
              <a:gd name="connsiteX3745" fmla="*/ 2066838 w 2198808"/>
              <a:gd name="connsiteY3745" fmla="*/ 540033 h 1624467"/>
              <a:gd name="connsiteX3746" fmla="*/ 2066736 w 2198808"/>
              <a:gd name="connsiteY3746" fmla="*/ 538674 h 1624467"/>
              <a:gd name="connsiteX3747" fmla="*/ 2062794 w 2198808"/>
              <a:gd name="connsiteY3747" fmla="*/ 538759 h 1624467"/>
              <a:gd name="connsiteX3748" fmla="*/ 2062726 w 2198808"/>
              <a:gd name="connsiteY3748" fmla="*/ 540798 h 1624467"/>
              <a:gd name="connsiteX3749" fmla="*/ 2066838 w 2198808"/>
              <a:gd name="connsiteY3749" fmla="*/ 540033 h 1624467"/>
              <a:gd name="connsiteX3750" fmla="*/ 812600 w 2198808"/>
              <a:gd name="connsiteY3750" fmla="*/ 193713 h 1624467"/>
              <a:gd name="connsiteX3751" fmla="*/ 810204 w 2198808"/>
              <a:gd name="connsiteY3751" fmla="*/ 196499 h 1624467"/>
              <a:gd name="connsiteX3752" fmla="*/ 810815 w 2198808"/>
              <a:gd name="connsiteY3752" fmla="*/ 197893 h 1624467"/>
              <a:gd name="connsiteX3753" fmla="*/ 813398 w 2198808"/>
              <a:gd name="connsiteY3753" fmla="*/ 196346 h 1624467"/>
              <a:gd name="connsiteX3754" fmla="*/ 812600 w 2198808"/>
              <a:gd name="connsiteY3754" fmla="*/ 193713 h 1624467"/>
              <a:gd name="connsiteX3755" fmla="*/ 1310322 w 2198808"/>
              <a:gd name="connsiteY3755" fmla="*/ 1431451 h 1624467"/>
              <a:gd name="connsiteX3756" fmla="*/ 1312021 w 2198808"/>
              <a:gd name="connsiteY3756" fmla="*/ 1432743 h 1624467"/>
              <a:gd name="connsiteX3757" fmla="*/ 1313091 w 2198808"/>
              <a:gd name="connsiteY3757" fmla="*/ 1429548 h 1624467"/>
              <a:gd name="connsiteX3758" fmla="*/ 1312548 w 2198808"/>
              <a:gd name="connsiteY3758" fmla="*/ 1428087 h 1624467"/>
              <a:gd name="connsiteX3759" fmla="*/ 1309915 w 2198808"/>
              <a:gd name="connsiteY3759" fmla="*/ 1429463 h 1624467"/>
              <a:gd name="connsiteX3760" fmla="*/ 1310322 w 2198808"/>
              <a:gd name="connsiteY3760" fmla="*/ 1431451 h 1624467"/>
              <a:gd name="connsiteX3761" fmla="*/ 1199787 w 2198808"/>
              <a:gd name="connsiteY3761" fmla="*/ 1049702 h 1624467"/>
              <a:gd name="connsiteX3762" fmla="*/ 1200160 w 2198808"/>
              <a:gd name="connsiteY3762" fmla="*/ 1051180 h 1624467"/>
              <a:gd name="connsiteX3763" fmla="*/ 1204035 w 2198808"/>
              <a:gd name="connsiteY3763" fmla="*/ 1050364 h 1624467"/>
              <a:gd name="connsiteX3764" fmla="*/ 1203610 w 2198808"/>
              <a:gd name="connsiteY3764" fmla="*/ 1048580 h 1624467"/>
              <a:gd name="connsiteX3765" fmla="*/ 1199787 w 2198808"/>
              <a:gd name="connsiteY3765" fmla="*/ 1049702 h 1624467"/>
              <a:gd name="connsiteX3766" fmla="*/ 1407433 w 2198808"/>
              <a:gd name="connsiteY3766" fmla="*/ 157349 h 1624467"/>
              <a:gd name="connsiteX3767" fmla="*/ 1407535 w 2198808"/>
              <a:gd name="connsiteY3767" fmla="*/ 155922 h 1624467"/>
              <a:gd name="connsiteX3768" fmla="*/ 1403491 w 2198808"/>
              <a:gd name="connsiteY3768" fmla="*/ 155565 h 1624467"/>
              <a:gd name="connsiteX3769" fmla="*/ 1403389 w 2198808"/>
              <a:gd name="connsiteY3769" fmla="*/ 157094 h 1624467"/>
              <a:gd name="connsiteX3770" fmla="*/ 1407433 w 2198808"/>
              <a:gd name="connsiteY3770" fmla="*/ 157349 h 1624467"/>
              <a:gd name="connsiteX3771" fmla="*/ 588386 w 2198808"/>
              <a:gd name="connsiteY3771" fmla="*/ 254766 h 1624467"/>
              <a:gd name="connsiteX3772" fmla="*/ 585939 w 2198808"/>
              <a:gd name="connsiteY3772" fmla="*/ 257553 h 1624467"/>
              <a:gd name="connsiteX3773" fmla="*/ 586516 w 2198808"/>
              <a:gd name="connsiteY3773" fmla="*/ 258980 h 1624467"/>
              <a:gd name="connsiteX3774" fmla="*/ 589151 w 2198808"/>
              <a:gd name="connsiteY3774" fmla="*/ 257485 h 1624467"/>
              <a:gd name="connsiteX3775" fmla="*/ 588386 w 2198808"/>
              <a:gd name="connsiteY3775" fmla="*/ 254766 h 1624467"/>
              <a:gd name="connsiteX3776" fmla="*/ 685004 w 2198808"/>
              <a:gd name="connsiteY3776" fmla="*/ 200594 h 1624467"/>
              <a:gd name="connsiteX3777" fmla="*/ 683084 w 2198808"/>
              <a:gd name="connsiteY3777" fmla="*/ 200340 h 1624467"/>
              <a:gd name="connsiteX3778" fmla="*/ 682880 w 2198808"/>
              <a:gd name="connsiteY3778" fmla="*/ 204384 h 1624467"/>
              <a:gd name="connsiteX3779" fmla="*/ 684308 w 2198808"/>
              <a:gd name="connsiteY3779" fmla="*/ 204520 h 1624467"/>
              <a:gd name="connsiteX3780" fmla="*/ 685004 w 2198808"/>
              <a:gd name="connsiteY3780" fmla="*/ 200594 h 1624467"/>
              <a:gd name="connsiteX3781" fmla="*/ 1341758 w 2198808"/>
              <a:gd name="connsiteY3781" fmla="*/ 163925 h 1624467"/>
              <a:gd name="connsiteX3782" fmla="*/ 1341435 w 2198808"/>
              <a:gd name="connsiteY3782" fmla="*/ 161937 h 1624467"/>
              <a:gd name="connsiteX3783" fmla="*/ 1337425 w 2198808"/>
              <a:gd name="connsiteY3783" fmla="*/ 163143 h 1624467"/>
              <a:gd name="connsiteX3784" fmla="*/ 1337730 w 2198808"/>
              <a:gd name="connsiteY3784" fmla="*/ 164486 h 1624467"/>
              <a:gd name="connsiteX3785" fmla="*/ 1341758 w 2198808"/>
              <a:gd name="connsiteY3785" fmla="*/ 163925 h 1624467"/>
              <a:gd name="connsiteX3786" fmla="*/ 354911 w 2198808"/>
              <a:gd name="connsiteY3786" fmla="*/ 378827 h 1624467"/>
              <a:gd name="connsiteX3787" fmla="*/ 356457 w 2198808"/>
              <a:gd name="connsiteY3787" fmla="*/ 376601 h 1624467"/>
              <a:gd name="connsiteX3788" fmla="*/ 355013 w 2198808"/>
              <a:gd name="connsiteY3788" fmla="*/ 374834 h 1624467"/>
              <a:gd name="connsiteX3789" fmla="*/ 353161 w 2198808"/>
              <a:gd name="connsiteY3789" fmla="*/ 375632 h 1624467"/>
              <a:gd name="connsiteX3790" fmla="*/ 354911 w 2198808"/>
              <a:gd name="connsiteY3790" fmla="*/ 378827 h 1624467"/>
              <a:gd name="connsiteX3791" fmla="*/ 266551 w 2198808"/>
              <a:gd name="connsiteY3791" fmla="*/ 1132148 h 1624467"/>
              <a:gd name="connsiteX3792" fmla="*/ 267061 w 2198808"/>
              <a:gd name="connsiteY3792" fmla="*/ 1133848 h 1624467"/>
              <a:gd name="connsiteX3793" fmla="*/ 271394 w 2198808"/>
              <a:gd name="connsiteY3793" fmla="*/ 1131791 h 1624467"/>
              <a:gd name="connsiteX3794" fmla="*/ 270714 w 2198808"/>
              <a:gd name="connsiteY3794" fmla="*/ 1130313 h 1624467"/>
              <a:gd name="connsiteX3795" fmla="*/ 266551 w 2198808"/>
              <a:gd name="connsiteY3795" fmla="*/ 1132148 h 1624467"/>
              <a:gd name="connsiteX3796" fmla="*/ 239057 w 2198808"/>
              <a:gd name="connsiteY3796" fmla="*/ 818674 h 1624467"/>
              <a:gd name="connsiteX3797" fmla="*/ 238072 w 2198808"/>
              <a:gd name="connsiteY3797" fmla="*/ 817603 h 1624467"/>
              <a:gd name="connsiteX3798" fmla="*/ 235659 w 2198808"/>
              <a:gd name="connsiteY3798" fmla="*/ 819455 h 1624467"/>
              <a:gd name="connsiteX3799" fmla="*/ 234775 w 2198808"/>
              <a:gd name="connsiteY3799" fmla="*/ 822361 h 1624467"/>
              <a:gd name="connsiteX3800" fmla="*/ 235897 w 2198808"/>
              <a:gd name="connsiteY3800" fmla="*/ 822854 h 1624467"/>
              <a:gd name="connsiteX3801" fmla="*/ 239057 w 2198808"/>
              <a:gd name="connsiteY3801" fmla="*/ 818674 h 1624467"/>
              <a:gd name="connsiteX3802" fmla="*/ 1262421 w 2198808"/>
              <a:gd name="connsiteY3802" fmla="*/ 213934 h 1624467"/>
              <a:gd name="connsiteX3803" fmla="*/ 1262897 w 2198808"/>
              <a:gd name="connsiteY3803" fmla="*/ 212251 h 1624467"/>
              <a:gd name="connsiteX3804" fmla="*/ 1258122 w 2198808"/>
              <a:gd name="connsiteY3804" fmla="*/ 211419 h 1624467"/>
              <a:gd name="connsiteX3805" fmla="*/ 1257832 w 2198808"/>
              <a:gd name="connsiteY3805" fmla="*/ 212999 h 1624467"/>
              <a:gd name="connsiteX3806" fmla="*/ 1262421 w 2198808"/>
              <a:gd name="connsiteY3806" fmla="*/ 213934 h 1624467"/>
              <a:gd name="connsiteX3807" fmla="*/ 251954 w 2198808"/>
              <a:gd name="connsiteY3807" fmla="*/ 603551 h 1624467"/>
              <a:gd name="connsiteX3808" fmla="*/ 249898 w 2198808"/>
              <a:gd name="connsiteY3808" fmla="*/ 602259 h 1624467"/>
              <a:gd name="connsiteX3809" fmla="*/ 248165 w 2198808"/>
              <a:gd name="connsiteY3809" fmla="*/ 603789 h 1624467"/>
              <a:gd name="connsiteX3810" fmla="*/ 250408 w 2198808"/>
              <a:gd name="connsiteY3810" fmla="*/ 605607 h 1624467"/>
              <a:gd name="connsiteX3811" fmla="*/ 251954 w 2198808"/>
              <a:gd name="connsiteY3811" fmla="*/ 603551 h 1624467"/>
              <a:gd name="connsiteX3812" fmla="*/ 2105699 w 2198808"/>
              <a:gd name="connsiteY3812" fmla="*/ 792353 h 1624467"/>
              <a:gd name="connsiteX3813" fmla="*/ 2106702 w 2198808"/>
              <a:gd name="connsiteY3813" fmla="*/ 793474 h 1624467"/>
              <a:gd name="connsiteX3814" fmla="*/ 2111069 w 2198808"/>
              <a:gd name="connsiteY3814" fmla="*/ 789702 h 1624467"/>
              <a:gd name="connsiteX3815" fmla="*/ 2110049 w 2198808"/>
              <a:gd name="connsiteY3815" fmla="*/ 788529 h 1624467"/>
              <a:gd name="connsiteX3816" fmla="*/ 2105699 w 2198808"/>
              <a:gd name="connsiteY3816" fmla="*/ 792353 h 1624467"/>
              <a:gd name="connsiteX3817" fmla="*/ 418190 w 2198808"/>
              <a:gd name="connsiteY3817" fmla="*/ 339507 h 1624467"/>
              <a:gd name="connsiteX3818" fmla="*/ 418599 w 2198808"/>
              <a:gd name="connsiteY3818" fmla="*/ 341053 h 1624467"/>
              <a:gd name="connsiteX3819" fmla="*/ 423798 w 2198808"/>
              <a:gd name="connsiteY3819" fmla="*/ 339541 h 1624467"/>
              <a:gd name="connsiteX3820" fmla="*/ 423424 w 2198808"/>
              <a:gd name="connsiteY3820" fmla="*/ 338165 h 1624467"/>
              <a:gd name="connsiteX3821" fmla="*/ 418190 w 2198808"/>
              <a:gd name="connsiteY3821" fmla="*/ 339507 h 1624467"/>
              <a:gd name="connsiteX3822" fmla="*/ 1012854 w 2198808"/>
              <a:gd name="connsiteY3822" fmla="*/ 804434 h 1624467"/>
              <a:gd name="connsiteX3823" fmla="*/ 1012481 w 2198808"/>
              <a:gd name="connsiteY3823" fmla="*/ 805913 h 1624467"/>
              <a:gd name="connsiteX3824" fmla="*/ 1016049 w 2198808"/>
              <a:gd name="connsiteY3824" fmla="*/ 806592 h 1624467"/>
              <a:gd name="connsiteX3825" fmla="*/ 1016627 w 2198808"/>
              <a:gd name="connsiteY3825" fmla="*/ 805301 h 1624467"/>
              <a:gd name="connsiteX3826" fmla="*/ 1012854 w 2198808"/>
              <a:gd name="connsiteY3826" fmla="*/ 804434 h 1624467"/>
              <a:gd name="connsiteX3827" fmla="*/ 134282 w 2198808"/>
              <a:gd name="connsiteY3827" fmla="*/ 787935 h 1624467"/>
              <a:gd name="connsiteX3828" fmla="*/ 135455 w 2198808"/>
              <a:gd name="connsiteY3828" fmla="*/ 786473 h 1624467"/>
              <a:gd name="connsiteX3829" fmla="*/ 131343 w 2198808"/>
              <a:gd name="connsiteY3829" fmla="*/ 784043 h 1624467"/>
              <a:gd name="connsiteX3830" fmla="*/ 130476 w 2198808"/>
              <a:gd name="connsiteY3830" fmla="*/ 785471 h 1624467"/>
              <a:gd name="connsiteX3831" fmla="*/ 134282 w 2198808"/>
              <a:gd name="connsiteY3831" fmla="*/ 787935 h 1624467"/>
              <a:gd name="connsiteX3832" fmla="*/ 164138 w 2198808"/>
              <a:gd name="connsiteY3832" fmla="*/ 840611 h 1624467"/>
              <a:gd name="connsiteX3833" fmla="*/ 166449 w 2198808"/>
              <a:gd name="connsiteY3833" fmla="*/ 842548 h 1624467"/>
              <a:gd name="connsiteX3834" fmla="*/ 168471 w 2198808"/>
              <a:gd name="connsiteY3834" fmla="*/ 839455 h 1624467"/>
              <a:gd name="connsiteX3835" fmla="*/ 166772 w 2198808"/>
              <a:gd name="connsiteY3835" fmla="*/ 837994 h 1624467"/>
              <a:gd name="connsiteX3836" fmla="*/ 164138 w 2198808"/>
              <a:gd name="connsiteY3836" fmla="*/ 840611 h 1624467"/>
              <a:gd name="connsiteX3837" fmla="*/ 1380467 w 2198808"/>
              <a:gd name="connsiteY3837" fmla="*/ 156516 h 1624467"/>
              <a:gd name="connsiteX3838" fmla="*/ 1380110 w 2198808"/>
              <a:gd name="connsiteY3838" fmla="*/ 155191 h 1624467"/>
              <a:gd name="connsiteX3839" fmla="*/ 1375165 w 2198808"/>
              <a:gd name="connsiteY3839" fmla="*/ 156618 h 1624467"/>
              <a:gd name="connsiteX3840" fmla="*/ 1375454 w 2198808"/>
              <a:gd name="connsiteY3840" fmla="*/ 157723 h 1624467"/>
              <a:gd name="connsiteX3841" fmla="*/ 1380467 w 2198808"/>
              <a:gd name="connsiteY3841" fmla="*/ 156516 h 1624467"/>
              <a:gd name="connsiteX3842" fmla="*/ 1420926 w 2198808"/>
              <a:gd name="connsiteY3842" fmla="*/ 1478503 h 1624467"/>
              <a:gd name="connsiteX3843" fmla="*/ 1422200 w 2198808"/>
              <a:gd name="connsiteY3843" fmla="*/ 1478010 h 1624467"/>
              <a:gd name="connsiteX3844" fmla="*/ 1420806 w 2198808"/>
              <a:gd name="connsiteY3844" fmla="*/ 1474391 h 1624467"/>
              <a:gd name="connsiteX3845" fmla="*/ 1419532 w 2198808"/>
              <a:gd name="connsiteY3845" fmla="*/ 1474901 h 1624467"/>
              <a:gd name="connsiteX3846" fmla="*/ 1420926 w 2198808"/>
              <a:gd name="connsiteY3846" fmla="*/ 1478503 h 1624467"/>
              <a:gd name="connsiteX3847" fmla="*/ 1332939 w 2198808"/>
              <a:gd name="connsiteY3847" fmla="*/ 1472250 h 1624467"/>
              <a:gd name="connsiteX3848" fmla="*/ 1333670 w 2198808"/>
              <a:gd name="connsiteY3848" fmla="*/ 1470992 h 1624467"/>
              <a:gd name="connsiteX3849" fmla="*/ 1330662 w 2198808"/>
              <a:gd name="connsiteY3849" fmla="*/ 1469259 h 1624467"/>
              <a:gd name="connsiteX3850" fmla="*/ 1330152 w 2198808"/>
              <a:gd name="connsiteY3850" fmla="*/ 1470534 h 1624467"/>
              <a:gd name="connsiteX3851" fmla="*/ 1332939 w 2198808"/>
              <a:gd name="connsiteY3851" fmla="*/ 1472250 h 1624467"/>
              <a:gd name="connsiteX3852" fmla="*/ 1636881 w 2198808"/>
              <a:gd name="connsiteY3852" fmla="*/ 1322378 h 1624467"/>
              <a:gd name="connsiteX3853" fmla="*/ 1635912 w 2198808"/>
              <a:gd name="connsiteY3853" fmla="*/ 1325470 h 1624467"/>
              <a:gd name="connsiteX3854" fmla="*/ 1637119 w 2198808"/>
              <a:gd name="connsiteY3854" fmla="*/ 1326116 h 1624467"/>
              <a:gd name="connsiteX3855" fmla="*/ 1638971 w 2198808"/>
              <a:gd name="connsiteY3855" fmla="*/ 1324077 h 1624467"/>
              <a:gd name="connsiteX3856" fmla="*/ 1636881 w 2198808"/>
              <a:gd name="connsiteY3856" fmla="*/ 1322378 h 1624467"/>
              <a:gd name="connsiteX3857" fmla="*/ 1675402 w 2198808"/>
              <a:gd name="connsiteY3857" fmla="*/ 1283091 h 1624467"/>
              <a:gd name="connsiteX3858" fmla="*/ 1673329 w 2198808"/>
              <a:gd name="connsiteY3858" fmla="*/ 1281545 h 1624467"/>
              <a:gd name="connsiteX3859" fmla="*/ 1671970 w 2198808"/>
              <a:gd name="connsiteY3859" fmla="*/ 1282106 h 1624467"/>
              <a:gd name="connsiteX3860" fmla="*/ 1672837 w 2198808"/>
              <a:gd name="connsiteY3860" fmla="*/ 1283771 h 1624467"/>
              <a:gd name="connsiteX3861" fmla="*/ 1675402 w 2198808"/>
              <a:gd name="connsiteY3861" fmla="*/ 1283091 h 1624467"/>
              <a:gd name="connsiteX3862" fmla="*/ 830425 w 2198808"/>
              <a:gd name="connsiteY3862" fmla="*/ 1379506 h 1624467"/>
              <a:gd name="connsiteX3863" fmla="*/ 829014 w 2198808"/>
              <a:gd name="connsiteY3863" fmla="*/ 1378265 h 1624467"/>
              <a:gd name="connsiteX3864" fmla="*/ 827196 w 2198808"/>
              <a:gd name="connsiteY3864" fmla="*/ 1381358 h 1624467"/>
              <a:gd name="connsiteX3865" fmla="*/ 828521 w 2198808"/>
              <a:gd name="connsiteY3865" fmla="*/ 1381936 h 1624467"/>
              <a:gd name="connsiteX3866" fmla="*/ 830425 w 2198808"/>
              <a:gd name="connsiteY3866" fmla="*/ 1379506 h 1624467"/>
              <a:gd name="connsiteX3867" fmla="*/ 798530 w 2198808"/>
              <a:gd name="connsiteY3867" fmla="*/ 74766 h 1624467"/>
              <a:gd name="connsiteX3868" fmla="*/ 799736 w 2198808"/>
              <a:gd name="connsiteY3868" fmla="*/ 72642 h 1624467"/>
              <a:gd name="connsiteX3869" fmla="*/ 798564 w 2198808"/>
              <a:gd name="connsiteY3869" fmla="*/ 71844 h 1624467"/>
              <a:gd name="connsiteX3870" fmla="*/ 796814 w 2198808"/>
              <a:gd name="connsiteY3870" fmla="*/ 72948 h 1624467"/>
              <a:gd name="connsiteX3871" fmla="*/ 798530 w 2198808"/>
              <a:gd name="connsiteY3871" fmla="*/ 74766 h 1624467"/>
              <a:gd name="connsiteX3872" fmla="*/ 2070780 w 2198808"/>
              <a:gd name="connsiteY3872" fmla="*/ 499371 h 1624467"/>
              <a:gd name="connsiteX3873" fmla="*/ 2072326 w 2198808"/>
              <a:gd name="connsiteY3873" fmla="*/ 498011 h 1624467"/>
              <a:gd name="connsiteX3874" fmla="*/ 2069591 w 2198808"/>
              <a:gd name="connsiteY3874" fmla="*/ 495870 h 1624467"/>
              <a:gd name="connsiteX3875" fmla="*/ 2068741 w 2198808"/>
              <a:gd name="connsiteY3875" fmla="*/ 496805 h 1624467"/>
              <a:gd name="connsiteX3876" fmla="*/ 2070780 w 2198808"/>
              <a:gd name="connsiteY3876" fmla="*/ 499371 h 1624467"/>
              <a:gd name="connsiteX3877" fmla="*/ 1133262 w 2198808"/>
              <a:gd name="connsiteY3877" fmla="*/ 1354969 h 1624467"/>
              <a:gd name="connsiteX3878" fmla="*/ 1131852 w 2198808"/>
              <a:gd name="connsiteY3878" fmla="*/ 1357229 h 1624467"/>
              <a:gd name="connsiteX3879" fmla="*/ 1133194 w 2198808"/>
              <a:gd name="connsiteY3879" fmla="*/ 1358741 h 1624467"/>
              <a:gd name="connsiteX3880" fmla="*/ 1134638 w 2198808"/>
              <a:gd name="connsiteY3880" fmla="*/ 1357093 h 1624467"/>
              <a:gd name="connsiteX3881" fmla="*/ 1133262 w 2198808"/>
              <a:gd name="connsiteY3881" fmla="*/ 1354969 h 1624467"/>
              <a:gd name="connsiteX3882" fmla="*/ 265157 w 2198808"/>
              <a:gd name="connsiteY3882" fmla="*/ 809022 h 1624467"/>
              <a:gd name="connsiteX3883" fmla="*/ 265667 w 2198808"/>
              <a:gd name="connsiteY3883" fmla="*/ 811027 h 1624467"/>
              <a:gd name="connsiteX3884" fmla="*/ 269627 w 2198808"/>
              <a:gd name="connsiteY3884" fmla="*/ 809413 h 1624467"/>
              <a:gd name="connsiteX3885" fmla="*/ 269168 w 2198808"/>
              <a:gd name="connsiteY3885" fmla="*/ 808037 h 1624467"/>
              <a:gd name="connsiteX3886" fmla="*/ 265157 w 2198808"/>
              <a:gd name="connsiteY3886" fmla="*/ 809022 h 1624467"/>
              <a:gd name="connsiteX3887" fmla="*/ 2112173 w 2198808"/>
              <a:gd name="connsiteY3887" fmla="*/ 833678 h 1624467"/>
              <a:gd name="connsiteX3888" fmla="*/ 2112751 w 2198808"/>
              <a:gd name="connsiteY3888" fmla="*/ 832098 h 1624467"/>
              <a:gd name="connsiteX3889" fmla="*/ 2107874 w 2198808"/>
              <a:gd name="connsiteY3889" fmla="*/ 830857 h 1624467"/>
              <a:gd name="connsiteX3890" fmla="*/ 2107535 w 2198808"/>
              <a:gd name="connsiteY3890" fmla="*/ 831894 h 1624467"/>
              <a:gd name="connsiteX3891" fmla="*/ 2112173 w 2198808"/>
              <a:gd name="connsiteY3891" fmla="*/ 833678 h 1624467"/>
              <a:gd name="connsiteX3892" fmla="*/ 1462301 w 2198808"/>
              <a:gd name="connsiteY3892" fmla="*/ 1447356 h 1624467"/>
              <a:gd name="connsiteX3893" fmla="*/ 1460331 w 2198808"/>
              <a:gd name="connsiteY3893" fmla="*/ 1447560 h 1624467"/>
              <a:gd name="connsiteX3894" fmla="*/ 1460908 w 2198808"/>
              <a:gd name="connsiteY3894" fmla="*/ 1451060 h 1624467"/>
              <a:gd name="connsiteX3895" fmla="*/ 1462233 w 2198808"/>
              <a:gd name="connsiteY3895" fmla="*/ 1450602 h 1624467"/>
              <a:gd name="connsiteX3896" fmla="*/ 1462301 w 2198808"/>
              <a:gd name="connsiteY3896" fmla="*/ 1447356 h 1624467"/>
              <a:gd name="connsiteX3897" fmla="*/ 239431 w 2198808"/>
              <a:gd name="connsiteY3897" fmla="*/ 578283 h 1624467"/>
              <a:gd name="connsiteX3898" fmla="*/ 238004 w 2198808"/>
              <a:gd name="connsiteY3898" fmla="*/ 580305 h 1624467"/>
              <a:gd name="connsiteX3899" fmla="*/ 239635 w 2198808"/>
              <a:gd name="connsiteY3899" fmla="*/ 581885 h 1624467"/>
              <a:gd name="connsiteX3900" fmla="*/ 241045 w 2198808"/>
              <a:gd name="connsiteY3900" fmla="*/ 580441 h 1624467"/>
              <a:gd name="connsiteX3901" fmla="*/ 239431 w 2198808"/>
              <a:gd name="connsiteY3901" fmla="*/ 578283 h 1624467"/>
              <a:gd name="connsiteX3902" fmla="*/ 239924 w 2198808"/>
              <a:gd name="connsiteY3902" fmla="*/ 684162 h 1624467"/>
              <a:gd name="connsiteX3903" fmla="*/ 237800 w 2198808"/>
              <a:gd name="connsiteY3903" fmla="*/ 682446 h 1624467"/>
              <a:gd name="connsiteX3904" fmla="*/ 236186 w 2198808"/>
              <a:gd name="connsiteY3904" fmla="*/ 683908 h 1624467"/>
              <a:gd name="connsiteX3905" fmla="*/ 237901 w 2198808"/>
              <a:gd name="connsiteY3905" fmla="*/ 685454 h 1624467"/>
              <a:gd name="connsiteX3906" fmla="*/ 239924 w 2198808"/>
              <a:gd name="connsiteY3906" fmla="*/ 684162 h 1624467"/>
              <a:gd name="connsiteX3907" fmla="*/ 387519 w 2198808"/>
              <a:gd name="connsiteY3907" fmla="*/ 982140 h 1624467"/>
              <a:gd name="connsiteX3908" fmla="*/ 385361 w 2198808"/>
              <a:gd name="connsiteY3908" fmla="*/ 980781 h 1624467"/>
              <a:gd name="connsiteX3909" fmla="*/ 384019 w 2198808"/>
              <a:gd name="connsiteY3909" fmla="*/ 981443 h 1624467"/>
              <a:gd name="connsiteX3910" fmla="*/ 385089 w 2198808"/>
              <a:gd name="connsiteY3910" fmla="*/ 983058 h 1624467"/>
              <a:gd name="connsiteX3911" fmla="*/ 387519 w 2198808"/>
              <a:gd name="connsiteY3911" fmla="*/ 982140 h 1624467"/>
              <a:gd name="connsiteX3912" fmla="*/ 2078273 w 2198808"/>
              <a:gd name="connsiteY3912" fmla="*/ 628462 h 1624467"/>
              <a:gd name="connsiteX3913" fmla="*/ 2078562 w 2198808"/>
              <a:gd name="connsiteY3913" fmla="*/ 627204 h 1624467"/>
              <a:gd name="connsiteX3914" fmla="*/ 2074706 w 2198808"/>
              <a:gd name="connsiteY3914" fmla="*/ 626235 h 1624467"/>
              <a:gd name="connsiteX3915" fmla="*/ 2074399 w 2198808"/>
              <a:gd name="connsiteY3915" fmla="*/ 627629 h 1624467"/>
              <a:gd name="connsiteX3916" fmla="*/ 2078273 w 2198808"/>
              <a:gd name="connsiteY3916" fmla="*/ 628462 h 1624467"/>
              <a:gd name="connsiteX3917" fmla="*/ 31037 w 2198808"/>
              <a:gd name="connsiteY3917" fmla="*/ 855785 h 1624467"/>
              <a:gd name="connsiteX3918" fmla="*/ 31173 w 2198808"/>
              <a:gd name="connsiteY3918" fmla="*/ 857705 h 1624467"/>
              <a:gd name="connsiteX3919" fmla="*/ 34674 w 2198808"/>
              <a:gd name="connsiteY3919" fmla="*/ 857178 h 1624467"/>
              <a:gd name="connsiteX3920" fmla="*/ 34351 w 2198808"/>
              <a:gd name="connsiteY3920" fmla="*/ 855853 h 1624467"/>
              <a:gd name="connsiteX3921" fmla="*/ 31037 w 2198808"/>
              <a:gd name="connsiteY3921" fmla="*/ 855785 h 1624467"/>
              <a:gd name="connsiteX3922" fmla="*/ 249677 w 2198808"/>
              <a:gd name="connsiteY3922" fmla="*/ 891979 h 1624467"/>
              <a:gd name="connsiteX3923" fmla="*/ 250952 w 2198808"/>
              <a:gd name="connsiteY3923" fmla="*/ 893304 h 1624467"/>
              <a:gd name="connsiteX3924" fmla="*/ 254146 w 2198808"/>
              <a:gd name="connsiteY3924" fmla="*/ 889753 h 1624467"/>
              <a:gd name="connsiteX3925" fmla="*/ 253195 w 2198808"/>
              <a:gd name="connsiteY3925" fmla="*/ 888869 h 1624467"/>
              <a:gd name="connsiteX3926" fmla="*/ 249677 w 2198808"/>
              <a:gd name="connsiteY3926" fmla="*/ 891979 h 1624467"/>
              <a:gd name="connsiteX3927" fmla="*/ 40417 w 2198808"/>
              <a:gd name="connsiteY3927" fmla="*/ 851792 h 1624467"/>
              <a:gd name="connsiteX3928" fmla="*/ 39788 w 2198808"/>
              <a:gd name="connsiteY3928" fmla="*/ 850212 h 1624467"/>
              <a:gd name="connsiteX3929" fmla="*/ 37613 w 2198808"/>
              <a:gd name="connsiteY3929" fmla="*/ 850449 h 1624467"/>
              <a:gd name="connsiteX3930" fmla="*/ 38310 w 2198808"/>
              <a:gd name="connsiteY3930" fmla="*/ 852200 h 1624467"/>
              <a:gd name="connsiteX3931" fmla="*/ 40417 w 2198808"/>
              <a:gd name="connsiteY3931" fmla="*/ 851792 h 1624467"/>
              <a:gd name="connsiteX3932" fmla="*/ 178412 w 2198808"/>
              <a:gd name="connsiteY3932" fmla="*/ 836176 h 1624467"/>
              <a:gd name="connsiteX3933" fmla="*/ 179941 w 2198808"/>
              <a:gd name="connsiteY3933" fmla="*/ 837569 h 1624467"/>
              <a:gd name="connsiteX3934" fmla="*/ 181946 w 2198808"/>
              <a:gd name="connsiteY3934" fmla="*/ 834918 h 1624467"/>
              <a:gd name="connsiteX3935" fmla="*/ 181097 w 2198808"/>
              <a:gd name="connsiteY3935" fmla="*/ 833967 h 1624467"/>
              <a:gd name="connsiteX3936" fmla="*/ 178412 w 2198808"/>
              <a:gd name="connsiteY3936" fmla="*/ 836176 h 1624467"/>
              <a:gd name="connsiteX3937" fmla="*/ 1184833 w 2198808"/>
              <a:gd name="connsiteY3937" fmla="*/ 1096583 h 1624467"/>
              <a:gd name="connsiteX3938" fmla="*/ 1186125 w 2198808"/>
              <a:gd name="connsiteY3938" fmla="*/ 1095088 h 1624467"/>
              <a:gd name="connsiteX3939" fmla="*/ 1182845 w 2198808"/>
              <a:gd name="connsiteY3939" fmla="*/ 1093151 h 1624467"/>
              <a:gd name="connsiteX3940" fmla="*/ 1182047 w 2198808"/>
              <a:gd name="connsiteY3940" fmla="*/ 1094323 h 1624467"/>
              <a:gd name="connsiteX3941" fmla="*/ 1184833 w 2198808"/>
              <a:gd name="connsiteY3941" fmla="*/ 1096583 h 1624467"/>
              <a:gd name="connsiteX3942" fmla="*/ 1590661 w 2198808"/>
              <a:gd name="connsiteY3942" fmla="*/ 1298486 h 1624467"/>
              <a:gd name="connsiteX3943" fmla="*/ 1590695 w 2198808"/>
              <a:gd name="connsiteY3943" fmla="*/ 1299999 h 1624467"/>
              <a:gd name="connsiteX3944" fmla="*/ 1592785 w 2198808"/>
              <a:gd name="connsiteY3944" fmla="*/ 1300678 h 1624467"/>
              <a:gd name="connsiteX3945" fmla="*/ 1595861 w 2198808"/>
              <a:gd name="connsiteY3945" fmla="*/ 1298095 h 1624467"/>
              <a:gd name="connsiteX3946" fmla="*/ 1590661 w 2198808"/>
              <a:gd name="connsiteY3946" fmla="*/ 1298486 h 1624467"/>
              <a:gd name="connsiteX3947" fmla="*/ 145226 w 2198808"/>
              <a:gd name="connsiteY3947" fmla="*/ 770008 h 1624467"/>
              <a:gd name="connsiteX3948" fmla="*/ 145463 w 2198808"/>
              <a:gd name="connsiteY3948" fmla="*/ 771231 h 1624467"/>
              <a:gd name="connsiteX3949" fmla="*/ 150646 w 2198808"/>
              <a:gd name="connsiteY3949" fmla="*/ 770314 h 1624467"/>
              <a:gd name="connsiteX3950" fmla="*/ 150374 w 2198808"/>
              <a:gd name="connsiteY3950" fmla="*/ 769107 h 1624467"/>
              <a:gd name="connsiteX3951" fmla="*/ 145226 w 2198808"/>
              <a:gd name="connsiteY3951" fmla="*/ 770008 h 1624467"/>
              <a:gd name="connsiteX3952" fmla="*/ 1140552 w 2198808"/>
              <a:gd name="connsiteY3952" fmla="*/ 1290092 h 1624467"/>
              <a:gd name="connsiteX3953" fmla="*/ 1139872 w 2198808"/>
              <a:gd name="connsiteY3953" fmla="*/ 1291876 h 1624467"/>
              <a:gd name="connsiteX3954" fmla="*/ 1143712 w 2198808"/>
              <a:gd name="connsiteY3954" fmla="*/ 1292743 h 1624467"/>
              <a:gd name="connsiteX3955" fmla="*/ 1144069 w 2198808"/>
              <a:gd name="connsiteY3955" fmla="*/ 1291672 h 1624467"/>
              <a:gd name="connsiteX3956" fmla="*/ 1140552 w 2198808"/>
              <a:gd name="connsiteY3956" fmla="*/ 1290092 h 1624467"/>
              <a:gd name="connsiteX3957" fmla="*/ 1309626 w 2198808"/>
              <a:gd name="connsiteY3957" fmla="*/ 212795 h 1624467"/>
              <a:gd name="connsiteX3958" fmla="*/ 1309524 w 2198808"/>
              <a:gd name="connsiteY3958" fmla="*/ 213832 h 1624467"/>
              <a:gd name="connsiteX3959" fmla="*/ 1315080 w 2198808"/>
              <a:gd name="connsiteY3959" fmla="*/ 213543 h 1624467"/>
              <a:gd name="connsiteX3960" fmla="*/ 1315046 w 2198808"/>
              <a:gd name="connsiteY3960" fmla="*/ 212795 h 1624467"/>
              <a:gd name="connsiteX3961" fmla="*/ 1309626 w 2198808"/>
              <a:gd name="connsiteY3961" fmla="*/ 212795 h 1624467"/>
              <a:gd name="connsiteX3962" fmla="*/ 627536 w 2198808"/>
              <a:gd name="connsiteY3962" fmla="*/ 227697 h 1624467"/>
              <a:gd name="connsiteX3963" fmla="*/ 626346 w 2198808"/>
              <a:gd name="connsiteY3963" fmla="*/ 227799 h 1624467"/>
              <a:gd name="connsiteX3964" fmla="*/ 626176 w 2198808"/>
              <a:gd name="connsiteY3964" fmla="*/ 230042 h 1624467"/>
              <a:gd name="connsiteX3965" fmla="*/ 627706 w 2198808"/>
              <a:gd name="connsiteY3965" fmla="*/ 231776 h 1624467"/>
              <a:gd name="connsiteX3966" fmla="*/ 628675 w 2198808"/>
              <a:gd name="connsiteY3966" fmla="*/ 231130 h 1624467"/>
              <a:gd name="connsiteX3967" fmla="*/ 627536 w 2198808"/>
              <a:gd name="connsiteY3967" fmla="*/ 227697 h 1624467"/>
              <a:gd name="connsiteX3968" fmla="*/ 96203 w 2198808"/>
              <a:gd name="connsiteY3968" fmla="*/ 873151 h 1624467"/>
              <a:gd name="connsiteX3969" fmla="*/ 95574 w 2198808"/>
              <a:gd name="connsiteY3969" fmla="*/ 871860 h 1624467"/>
              <a:gd name="connsiteX3970" fmla="*/ 92074 w 2198808"/>
              <a:gd name="connsiteY3970" fmla="*/ 873559 h 1624467"/>
              <a:gd name="connsiteX3971" fmla="*/ 92702 w 2198808"/>
              <a:gd name="connsiteY3971" fmla="*/ 874833 h 1624467"/>
              <a:gd name="connsiteX3972" fmla="*/ 96203 w 2198808"/>
              <a:gd name="connsiteY3972" fmla="*/ 873151 h 1624467"/>
              <a:gd name="connsiteX3973" fmla="*/ 60790 w 2198808"/>
              <a:gd name="connsiteY3973" fmla="*/ 897671 h 1624467"/>
              <a:gd name="connsiteX3974" fmla="*/ 59261 w 2198808"/>
              <a:gd name="connsiteY3974" fmla="*/ 898640 h 1624467"/>
              <a:gd name="connsiteX3975" fmla="*/ 61301 w 2198808"/>
              <a:gd name="connsiteY3975" fmla="*/ 901511 h 1624467"/>
              <a:gd name="connsiteX3976" fmla="*/ 62388 w 2198808"/>
              <a:gd name="connsiteY3976" fmla="*/ 900849 h 1624467"/>
              <a:gd name="connsiteX3977" fmla="*/ 60790 w 2198808"/>
              <a:gd name="connsiteY3977" fmla="*/ 897671 h 1624467"/>
              <a:gd name="connsiteX3978" fmla="*/ 1705734 w 2198808"/>
              <a:gd name="connsiteY3978" fmla="*/ 1375360 h 1624467"/>
              <a:gd name="connsiteX3979" fmla="*/ 1704035 w 2198808"/>
              <a:gd name="connsiteY3979" fmla="*/ 1374187 h 1624467"/>
              <a:gd name="connsiteX3980" fmla="*/ 1703474 w 2198808"/>
              <a:gd name="connsiteY3980" fmla="*/ 1375462 h 1624467"/>
              <a:gd name="connsiteX3981" fmla="*/ 1704952 w 2198808"/>
              <a:gd name="connsiteY3981" fmla="*/ 1376855 h 1624467"/>
              <a:gd name="connsiteX3982" fmla="*/ 1705734 w 2198808"/>
              <a:gd name="connsiteY3982" fmla="*/ 1375360 h 1624467"/>
              <a:gd name="connsiteX3983" fmla="*/ 1238070 w 2198808"/>
              <a:gd name="connsiteY3983" fmla="*/ 1377926 h 1624467"/>
              <a:gd name="connsiteX3984" fmla="*/ 1236916 w 2198808"/>
              <a:gd name="connsiteY3984" fmla="*/ 1376974 h 1624467"/>
              <a:gd name="connsiteX3985" fmla="*/ 1235216 w 2198808"/>
              <a:gd name="connsiteY3985" fmla="*/ 1378469 h 1624467"/>
              <a:gd name="connsiteX3986" fmla="*/ 1236779 w 2198808"/>
              <a:gd name="connsiteY3986" fmla="*/ 1379812 h 1624467"/>
              <a:gd name="connsiteX3987" fmla="*/ 1238070 w 2198808"/>
              <a:gd name="connsiteY3987" fmla="*/ 1377926 h 1624467"/>
              <a:gd name="connsiteX3988" fmla="*/ 1057629 w 2198808"/>
              <a:gd name="connsiteY3988" fmla="*/ 894069 h 1624467"/>
              <a:gd name="connsiteX3989" fmla="*/ 1057629 w 2198808"/>
              <a:gd name="connsiteY3989" fmla="*/ 894799 h 1624467"/>
              <a:gd name="connsiteX3990" fmla="*/ 1062132 w 2198808"/>
              <a:gd name="connsiteY3990" fmla="*/ 894799 h 1624467"/>
              <a:gd name="connsiteX3991" fmla="*/ 1062132 w 2198808"/>
              <a:gd name="connsiteY3991" fmla="*/ 894069 h 1624467"/>
              <a:gd name="connsiteX3992" fmla="*/ 1057629 w 2198808"/>
              <a:gd name="connsiteY3992" fmla="*/ 894069 h 1624467"/>
              <a:gd name="connsiteX3993" fmla="*/ 1301928 w 2198808"/>
              <a:gd name="connsiteY3993" fmla="*/ 1357756 h 1624467"/>
              <a:gd name="connsiteX3994" fmla="*/ 1302353 w 2198808"/>
              <a:gd name="connsiteY3994" fmla="*/ 1358809 h 1624467"/>
              <a:gd name="connsiteX3995" fmla="*/ 1305785 w 2198808"/>
              <a:gd name="connsiteY3995" fmla="*/ 1357467 h 1624467"/>
              <a:gd name="connsiteX3996" fmla="*/ 1305326 w 2198808"/>
              <a:gd name="connsiteY3996" fmla="*/ 1356311 h 1624467"/>
              <a:gd name="connsiteX3997" fmla="*/ 1301928 w 2198808"/>
              <a:gd name="connsiteY3997" fmla="*/ 1357756 h 1624467"/>
              <a:gd name="connsiteX3998" fmla="*/ 1112718 w 2198808"/>
              <a:gd name="connsiteY3998" fmla="*/ 1357773 h 1624467"/>
              <a:gd name="connsiteX3999" fmla="*/ 1111410 w 2198808"/>
              <a:gd name="connsiteY3999" fmla="*/ 1356634 h 1624467"/>
              <a:gd name="connsiteX4000" fmla="*/ 1110067 w 2198808"/>
              <a:gd name="connsiteY4000" fmla="*/ 1357450 h 1624467"/>
              <a:gd name="connsiteX4001" fmla="*/ 1110543 w 2198808"/>
              <a:gd name="connsiteY4001" fmla="*/ 1358622 h 1624467"/>
              <a:gd name="connsiteX4002" fmla="*/ 1112718 w 2198808"/>
              <a:gd name="connsiteY4002" fmla="*/ 1357773 h 1624467"/>
              <a:gd name="connsiteX4003" fmla="*/ 891172 w 2198808"/>
              <a:gd name="connsiteY4003" fmla="*/ 1383431 h 1624467"/>
              <a:gd name="connsiteX4004" fmla="*/ 891172 w 2198808"/>
              <a:gd name="connsiteY4004" fmla="*/ 1384111 h 1624467"/>
              <a:gd name="connsiteX4005" fmla="*/ 895709 w 2198808"/>
              <a:gd name="connsiteY4005" fmla="*/ 1384111 h 1624467"/>
              <a:gd name="connsiteX4006" fmla="*/ 895709 w 2198808"/>
              <a:gd name="connsiteY4006" fmla="*/ 1383431 h 1624467"/>
              <a:gd name="connsiteX4007" fmla="*/ 891172 w 2198808"/>
              <a:gd name="connsiteY4007" fmla="*/ 1383431 h 1624467"/>
              <a:gd name="connsiteX4008" fmla="*/ 1370831 w 2198808"/>
              <a:gd name="connsiteY4008" fmla="*/ 1385946 h 1624467"/>
              <a:gd name="connsiteX4009" fmla="*/ 1370713 w 2198808"/>
              <a:gd name="connsiteY4009" fmla="*/ 1388172 h 1624467"/>
              <a:gd name="connsiteX4010" fmla="*/ 1371971 w 2198808"/>
              <a:gd name="connsiteY4010" fmla="*/ 1388818 h 1624467"/>
              <a:gd name="connsiteX4011" fmla="*/ 1372361 w 2198808"/>
              <a:gd name="connsiteY4011" fmla="*/ 1386796 h 1624467"/>
              <a:gd name="connsiteX4012" fmla="*/ 1370831 w 2198808"/>
              <a:gd name="connsiteY4012" fmla="*/ 1385946 h 1624467"/>
              <a:gd name="connsiteX4013" fmla="*/ 555353 w 2198808"/>
              <a:gd name="connsiteY4013" fmla="*/ 302752 h 1624467"/>
              <a:gd name="connsiteX4014" fmla="*/ 553688 w 2198808"/>
              <a:gd name="connsiteY4014" fmla="*/ 300577 h 1624467"/>
              <a:gd name="connsiteX4015" fmla="*/ 552600 w 2198808"/>
              <a:gd name="connsiteY4015" fmla="*/ 301597 h 1624467"/>
              <a:gd name="connsiteX4016" fmla="*/ 553161 w 2198808"/>
              <a:gd name="connsiteY4016" fmla="*/ 303619 h 1624467"/>
              <a:gd name="connsiteX4017" fmla="*/ 555353 w 2198808"/>
              <a:gd name="connsiteY4017" fmla="*/ 302752 h 1624467"/>
              <a:gd name="connsiteX4018" fmla="*/ 232804 w 2198808"/>
              <a:gd name="connsiteY4018" fmla="*/ 866949 h 1624467"/>
              <a:gd name="connsiteX4019" fmla="*/ 234248 w 2198808"/>
              <a:gd name="connsiteY4019" fmla="*/ 865301 h 1624467"/>
              <a:gd name="connsiteX4020" fmla="*/ 233619 w 2198808"/>
              <a:gd name="connsiteY4020" fmla="*/ 864043 h 1624467"/>
              <a:gd name="connsiteX4021" fmla="*/ 232090 w 2198808"/>
              <a:gd name="connsiteY4021" fmla="*/ 865403 h 1624467"/>
              <a:gd name="connsiteX4022" fmla="*/ 232804 w 2198808"/>
              <a:gd name="connsiteY4022" fmla="*/ 866949 h 1624467"/>
              <a:gd name="connsiteX4023" fmla="*/ 1047960 w 2198808"/>
              <a:gd name="connsiteY4023" fmla="*/ 890857 h 1624467"/>
              <a:gd name="connsiteX4024" fmla="*/ 1046431 w 2198808"/>
              <a:gd name="connsiteY4024" fmla="*/ 891656 h 1624467"/>
              <a:gd name="connsiteX4025" fmla="*/ 1047824 w 2198808"/>
              <a:gd name="connsiteY4025" fmla="*/ 893185 h 1624467"/>
              <a:gd name="connsiteX4026" fmla="*/ 1049133 w 2198808"/>
              <a:gd name="connsiteY4026" fmla="*/ 892607 h 1624467"/>
              <a:gd name="connsiteX4027" fmla="*/ 1047960 w 2198808"/>
              <a:gd name="connsiteY4027" fmla="*/ 890857 h 1624467"/>
              <a:gd name="connsiteX4028" fmla="*/ 1785716 w 2198808"/>
              <a:gd name="connsiteY4028" fmla="*/ 1347339 h 1624467"/>
              <a:gd name="connsiteX4029" fmla="*/ 1787161 w 2198808"/>
              <a:gd name="connsiteY4029" fmla="*/ 1347679 h 1624467"/>
              <a:gd name="connsiteX4030" fmla="*/ 1787858 w 2198808"/>
              <a:gd name="connsiteY4030" fmla="*/ 1343958 h 1624467"/>
              <a:gd name="connsiteX4031" fmla="*/ 1786618 w 2198808"/>
              <a:gd name="connsiteY4031" fmla="*/ 1343686 h 1624467"/>
              <a:gd name="connsiteX4032" fmla="*/ 1785716 w 2198808"/>
              <a:gd name="connsiteY4032" fmla="*/ 1347339 h 1624467"/>
              <a:gd name="connsiteX4033" fmla="*/ 2015334 w 2198808"/>
              <a:gd name="connsiteY4033" fmla="*/ 106440 h 1624467"/>
              <a:gd name="connsiteX4034" fmla="*/ 2016965 w 2198808"/>
              <a:gd name="connsiteY4034" fmla="*/ 104571 h 1624467"/>
              <a:gd name="connsiteX4035" fmla="*/ 2013991 w 2198808"/>
              <a:gd name="connsiteY4035" fmla="*/ 102481 h 1624467"/>
              <a:gd name="connsiteX4036" fmla="*/ 2013040 w 2198808"/>
              <a:gd name="connsiteY4036" fmla="*/ 103619 h 1624467"/>
              <a:gd name="connsiteX4037" fmla="*/ 2015334 w 2198808"/>
              <a:gd name="connsiteY4037" fmla="*/ 106440 h 1624467"/>
              <a:gd name="connsiteX4038" fmla="*/ 1703610 w 2198808"/>
              <a:gd name="connsiteY4038" fmla="*/ 1408019 h 1624467"/>
              <a:gd name="connsiteX4039" fmla="*/ 1702013 w 2198808"/>
              <a:gd name="connsiteY4039" fmla="*/ 1406337 h 1624467"/>
              <a:gd name="connsiteX4040" fmla="*/ 1700942 w 2198808"/>
              <a:gd name="connsiteY4040" fmla="*/ 1408053 h 1624467"/>
              <a:gd name="connsiteX4041" fmla="*/ 1702760 w 2198808"/>
              <a:gd name="connsiteY4041" fmla="*/ 1409446 h 1624467"/>
              <a:gd name="connsiteX4042" fmla="*/ 1703610 w 2198808"/>
              <a:gd name="connsiteY4042" fmla="*/ 1408019 h 1624467"/>
              <a:gd name="connsiteX4043" fmla="*/ 1391596 w 2198808"/>
              <a:gd name="connsiteY4043" fmla="*/ 113560 h 1624467"/>
              <a:gd name="connsiteX4044" fmla="*/ 1391698 w 2198808"/>
              <a:gd name="connsiteY4044" fmla="*/ 112285 h 1624467"/>
              <a:gd name="connsiteX4045" fmla="*/ 1388181 w 2198808"/>
              <a:gd name="connsiteY4045" fmla="*/ 111623 h 1624467"/>
              <a:gd name="connsiteX4046" fmla="*/ 1387926 w 2198808"/>
              <a:gd name="connsiteY4046" fmla="*/ 112897 h 1624467"/>
              <a:gd name="connsiteX4047" fmla="*/ 1391596 w 2198808"/>
              <a:gd name="connsiteY4047" fmla="*/ 113560 h 1624467"/>
              <a:gd name="connsiteX4048" fmla="*/ 359431 w 2198808"/>
              <a:gd name="connsiteY4048" fmla="*/ 400492 h 1624467"/>
              <a:gd name="connsiteX4049" fmla="*/ 356661 w 2198808"/>
              <a:gd name="connsiteY4049" fmla="*/ 401053 h 1624467"/>
              <a:gd name="connsiteX4050" fmla="*/ 356066 w 2198808"/>
              <a:gd name="connsiteY4050" fmla="*/ 403551 h 1624467"/>
              <a:gd name="connsiteX4051" fmla="*/ 359431 w 2198808"/>
              <a:gd name="connsiteY4051" fmla="*/ 400492 h 1624467"/>
              <a:gd name="connsiteX4052" fmla="*/ 1140925 w 2198808"/>
              <a:gd name="connsiteY4052" fmla="*/ 1340984 h 1624467"/>
              <a:gd name="connsiteX4053" fmla="*/ 1140925 w 2198808"/>
              <a:gd name="connsiteY4053" fmla="*/ 1341613 h 1624467"/>
              <a:gd name="connsiteX4054" fmla="*/ 1145412 w 2198808"/>
              <a:gd name="connsiteY4054" fmla="*/ 1341613 h 1624467"/>
              <a:gd name="connsiteX4055" fmla="*/ 1145412 w 2198808"/>
              <a:gd name="connsiteY4055" fmla="*/ 1340984 h 1624467"/>
              <a:gd name="connsiteX4056" fmla="*/ 1140925 w 2198808"/>
              <a:gd name="connsiteY4056" fmla="*/ 1340984 h 1624467"/>
              <a:gd name="connsiteX4057" fmla="*/ 2056387 w 2198808"/>
              <a:gd name="connsiteY4057" fmla="*/ 966269 h 1624467"/>
              <a:gd name="connsiteX4058" fmla="*/ 2056149 w 2198808"/>
              <a:gd name="connsiteY4058" fmla="*/ 965148 h 1624467"/>
              <a:gd name="connsiteX4059" fmla="*/ 2052207 w 2198808"/>
              <a:gd name="connsiteY4059" fmla="*/ 965861 h 1624467"/>
              <a:gd name="connsiteX4060" fmla="*/ 2052462 w 2198808"/>
              <a:gd name="connsiteY4060" fmla="*/ 967204 h 1624467"/>
              <a:gd name="connsiteX4061" fmla="*/ 2056387 w 2198808"/>
              <a:gd name="connsiteY4061" fmla="*/ 966269 h 1624467"/>
              <a:gd name="connsiteX4062" fmla="*/ 256033 w 2198808"/>
              <a:gd name="connsiteY4062" fmla="*/ 688495 h 1624467"/>
              <a:gd name="connsiteX4063" fmla="*/ 254571 w 2198808"/>
              <a:gd name="connsiteY4063" fmla="*/ 687493 h 1624467"/>
              <a:gd name="connsiteX4064" fmla="*/ 252753 w 2198808"/>
              <a:gd name="connsiteY4064" fmla="*/ 688988 h 1624467"/>
              <a:gd name="connsiteX4065" fmla="*/ 254350 w 2198808"/>
              <a:gd name="connsiteY4065" fmla="*/ 689991 h 1624467"/>
              <a:gd name="connsiteX4066" fmla="*/ 256033 w 2198808"/>
              <a:gd name="connsiteY4066" fmla="*/ 688495 h 1624467"/>
              <a:gd name="connsiteX4067" fmla="*/ 1187314 w 2198808"/>
              <a:gd name="connsiteY4067" fmla="*/ 145369 h 1624467"/>
              <a:gd name="connsiteX4068" fmla="*/ 1185174 w 2198808"/>
              <a:gd name="connsiteY4068" fmla="*/ 144927 h 1624467"/>
              <a:gd name="connsiteX4069" fmla="*/ 1184681 w 2198808"/>
              <a:gd name="connsiteY4069" fmla="*/ 146151 h 1624467"/>
              <a:gd name="connsiteX4070" fmla="*/ 1186703 w 2198808"/>
              <a:gd name="connsiteY4070" fmla="*/ 146865 h 1624467"/>
              <a:gd name="connsiteX4071" fmla="*/ 1187314 w 2198808"/>
              <a:gd name="connsiteY4071" fmla="*/ 145369 h 1624467"/>
              <a:gd name="connsiteX4072" fmla="*/ 427842 w 2198808"/>
              <a:gd name="connsiteY4072" fmla="*/ 368037 h 1624467"/>
              <a:gd name="connsiteX4073" fmla="*/ 429015 w 2198808"/>
              <a:gd name="connsiteY4073" fmla="*/ 366270 h 1624467"/>
              <a:gd name="connsiteX4074" fmla="*/ 427724 w 2198808"/>
              <a:gd name="connsiteY4074" fmla="*/ 365658 h 1624467"/>
              <a:gd name="connsiteX4075" fmla="*/ 426313 w 2198808"/>
              <a:gd name="connsiteY4075" fmla="*/ 367204 h 1624467"/>
              <a:gd name="connsiteX4076" fmla="*/ 427842 w 2198808"/>
              <a:gd name="connsiteY4076" fmla="*/ 368037 h 1624467"/>
              <a:gd name="connsiteX4077" fmla="*/ 703016 w 2198808"/>
              <a:gd name="connsiteY4077" fmla="*/ 151419 h 1624467"/>
              <a:gd name="connsiteX4078" fmla="*/ 703577 w 2198808"/>
              <a:gd name="connsiteY4078" fmla="*/ 150127 h 1624467"/>
              <a:gd name="connsiteX4079" fmla="*/ 702064 w 2198808"/>
              <a:gd name="connsiteY4079" fmla="*/ 148768 h 1624467"/>
              <a:gd name="connsiteX4080" fmla="*/ 701758 w 2198808"/>
              <a:gd name="connsiteY4080" fmla="*/ 150773 h 1624467"/>
              <a:gd name="connsiteX4081" fmla="*/ 703016 w 2198808"/>
              <a:gd name="connsiteY4081" fmla="*/ 151419 h 1624467"/>
              <a:gd name="connsiteX4082" fmla="*/ 994298 w 2198808"/>
              <a:gd name="connsiteY4082" fmla="*/ 154205 h 1624467"/>
              <a:gd name="connsiteX4083" fmla="*/ 994621 w 2198808"/>
              <a:gd name="connsiteY4083" fmla="*/ 152999 h 1624467"/>
              <a:gd name="connsiteX4084" fmla="*/ 991138 w 2198808"/>
              <a:gd name="connsiteY4084" fmla="*/ 152081 h 1624467"/>
              <a:gd name="connsiteX4085" fmla="*/ 990832 w 2198808"/>
              <a:gd name="connsiteY4085" fmla="*/ 153305 h 1624467"/>
              <a:gd name="connsiteX4086" fmla="*/ 994298 w 2198808"/>
              <a:gd name="connsiteY4086" fmla="*/ 154205 h 1624467"/>
              <a:gd name="connsiteX4087" fmla="*/ 1320263 w 2198808"/>
              <a:gd name="connsiteY4087" fmla="*/ 162192 h 1624467"/>
              <a:gd name="connsiteX4088" fmla="*/ 1316949 w 2198808"/>
              <a:gd name="connsiteY4088" fmla="*/ 161988 h 1624467"/>
              <a:gd name="connsiteX4089" fmla="*/ 1315267 w 2198808"/>
              <a:gd name="connsiteY4089" fmla="*/ 163551 h 1624467"/>
              <a:gd name="connsiteX4090" fmla="*/ 1316015 w 2198808"/>
              <a:gd name="connsiteY4090" fmla="*/ 164435 h 1624467"/>
              <a:gd name="connsiteX4091" fmla="*/ 1320263 w 2198808"/>
              <a:gd name="connsiteY4091" fmla="*/ 162192 h 1624467"/>
              <a:gd name="connsiteX4092" fmla="*/ 660943 w 2198808"/>
              <a:gd name="connsiteY4092" fmla="*/ 178351 h 1624467"/>
              <a:gd name="connsiteX4093" fmla="*/ 662846 w 2198808"/>
              <a:gd name="connsiteY4093" fmla="*/ 178555 h 1624467"/>
              <a:gd name="connsiteX4094" fmla="*/ 662999 w 2198808"/>
              <a:gd name="connsiteY4094" fmla="*/ 174953 h 1624467"/>
              <a:gd name="connsiteX4095" fmla="*/ 661826 w 2198808"/>
              <a:gd name="connsiteY4095" fmla="*/ 174766 h 1624467"/>
              <a:gd name="connsiteX4096" fmla="*/ 660943 w 2198808"/>
              <a:gd name="connsiteY4096" fmla="*/ 178351 h 1624467"/>
              <a:gd name="connsiteX4097" fmla="*/ 932787 w 2198808"/>
              <a:gd name="connsiteY4097" fmla="*/ 177281 h 1624467"/>
              <a:gd name="connsiteX4098" fmla="*/ 934639 w 2198808"/>
              <a:gd name="connsiteY4098" fmla="*/ 178657 h 1624467"/>
              <a:gd name="connsiteX4099" fmla="*/ 936015 w 2198808"/>
              <a:gd name="connsiteY4099" fmla="*/ 178216 h 1624467"/>
              <a:gd name="connsiteX4100" fmla="*/ 934061 w 2198808"/>
              <a:gd name="connsiteY4100" fmla="*/ 176075 h 1624467"/>
              <a:gd name="connsiteX4101" fmla="*/ 932787 w 2198808"/>
              <a:gd name="connsiteY4101" fmla="*/ 177281 h 1624467"/>
              <a:gd name="connsiteX4102" fmla="*/ 1169167 w 2198808"/>
              <a:gd name="connsiteY4102" fmla="*/ 1309480 h 1624467"/>
              <a:gd name="connsiteX4103" fmla="*/ 1169167 w 2198808"/>
              <a:gd name="connsiteY4103" fmla="*/ 1308784 h 1624467"/>
              <a:gd name="connsiteX4104" fmla="*/ 1164681 w 2198808"/>
              <a:gd name="connsiteY4104" fmla="*/ 1308784 h 1624467"/>
              <a:gd name="connsiteX4105" fmla="*/ 1164681 w 2198808"/>
              <a:gd name="connsiteY4105" fmla="*/ 1309480 h 1624467"/>
              <a:gd name="connsiteX4106" fmla="*/ 1169167 w 2198808"/>
              <a:gd name="connsiteY4106" fmla="*/ 1309480 h 1624467"/>
              <a:gd name="connsiteX4107" fmla="*/ 1206159 w 2198808"/>
              <a:gd name="connsiteY4107" fmla="*/ 179660 h 1624467"/>
              <a:gd name="connsiteX4108" fmla="*/ 1204596 w 2198808"/>
              <a:gd name="connsiteY4108" fmla="*/ 181988 h 1624467"/>
              <a:gd name="connsiteX4109" fmla="*/ 1205836 w 2198808"/>
              <a:gd name="connsiteY4109" fmla="*/ 182872 h 1624467"/>
              <a:gd name="connsiteX4110" fmla="*/ 1207059 w 2198808"/>
              <a:gd name="connsiteY4110" fmla="*/ 182175 h 1624467"/>
              <a:gd name="connsiteX4111" fmla="*/ 1206159 w 2198808"/>
              <a:gd name="connsiteY4111" fmla="*/ 179660 h 1624467"/>
              <a:gd name="connsiteX4112" fmla="*/ 1267722 w 2198808"/>
              <a:gd name="connsiteY4112" fmla="*/ 195599 h 1624467"/>
              <a:gd name="connsiteX4113" fmla="*/ 1266091 w 2198808"/>
              <a:gd name="connsiteY4113" fmla="*/ 196346 h 1624467"/>
              <a:gd name="connsiteX4114" fmla="*/ 1267536 w 2198808"/>
              <a:gd name="connsiteY4114" fmla="*/ 197893 h 1624467"/>
              <a:gd name="connsiteX4115" fmla="*/ 1268810 w 2198808"/>
              <a:gd name="connsiteY4115" fmla="*/ 197281 h 1624467"/>
              <a:gd name="connsiteX4116" fmla="*/ 1267722 w 2198808"/>
              <a:gd name="connsiteY4116" fmla="*/ 195599 h 1624467"/>
              <a:gd name="connsiteX4117" fmla="*/ 2069829 w 2198808"/>
              <a:gd name="connsiteY4117" fmla="*/ 604061 h 1624467"/>
              <a:gd name="connsiteX4118" fmla="*/ 2071324 w 2198808"/>
              <a:gd name="connsiteY4118" fmla="*/ 602378 h 1624467"/>
              <a:gd name="connsiteX4119" fmla="*/ 2068401 w 2198808"/>
              <a:gd name="connsiteY4119" fmla="*/ 600254 h 1624467"/>
              <a:gd name="connsiteX4120" fmla="*/ 2067160 w 2198808"/>
              <a:gd name="connsiteY4120" fmla="*/ 601665 h 1624467"/>
              <a:gd name="connsiteX4121" fmla="*/ 2069829 w 2198808"/>
              <a:gd name="connsiteY4121" fmla="*/ 604061 h 1624467"/>
              <a:gd name="connsiteX4122" fmla="*/ 383696 w 2198808"/>
              <a:gd name="connsiteY4122" fmla="*/ 406643 h 1624467"/>
              <a:gd name="connsiteX4123" fmla="*/ 382167 w 2198808"/>
              <a:gd name="connsiteY4123" fmla="*/ 407459 h 1624467"/>
              <a:gd name="connsiteX4124" fmla="*/ 383544 w 2198808"/>
              <a:gd name="connsiteY4124" fmla="*/ 408954 h 1624467"/>
              <a:gd name="connsiteX4125" fmla="*/ 384851 w 2198808"/>
              <a:gd name="connsiteY4125" fmla="*/ 408360 h 1624467"/>
              <a:gd name="connsiteX4126" fmla="*/ 383696 w 2198808"/>
              <a:gd name="connsiteY4126" fmla="*/ 406643 h 1624467"/>
              <a:gd name="connsiteX4127" fmla="*/ 264478 w 2198808"/>
              <a:gd name="connsiteY4127" fmla="*/ 419286 h 1624467"/>
              <a:gd name="connsiteX4128" fmla="*/ 266347 w 2198808"/>
              <a:gd name="connsiteY4128" fmla="*/ 420883 h 1624467"/>
              <a:gd name="connsiteX4129" fmla="*/ 268403 w 2198808"/>
              <a:gd name="connsiteY4129" fmla="*/ 417960 h 1624467"/>
              <a:gd name="connsiteX4130" fmla="*/ 267010 w 2198808"/>
              <a:gd name="connsiteY4130" fmla="*/ 416754 h 1624467"/>
              <a:gd name="connsiteX4131" fmla="*/ 264478 w 2198808"/>
              <a:gd name="connsiteY4131" fmla="*/ 419286 h 1624467"/>
              <a:gd name="connsiteX4132" fmla="*/ 268811 w 2198808"/>
              <a:gd name="connsiteY4132" fmla="*/ 559133 h 1624467"/>
              <a:gd name="connsiteX4133" fmla="*/ 267655 w 2198808"/>
              <a:gd name="connsiteY4133" fmla="*/ 558708 h 1624467"/>
              <a:gd name="connsiteX4134" fmla="*/ 266228 w 2198808"/>
              <a:gd name="connsiteY4134" fmla="*/ 562344 h 1624467"/>
              <a:gd name="connsiteX4135" fmla="*/ 267503 w 2198808"/>
              <a:gd name="connsiteY4135" fmla="*/ 562820 h 1624467"/>
              <a:gd name="connsiteX4136" fmla="*/ 268811 w 2198808"/>
              <a:gd name="connsiteY4136" fmla="*/ 559133 h 1624467"/>
              <a:gd name="connsiteX4137" fmla="*/ 1234435 w 2198808"/>
              <a:gd name="connsiteY4137" fmla="*/ 1364757 h 1624467"/>
              <a:gd name="connsiteX4138" fmla="*/ 1234435 w 2198808"/>
              <a:gd name="connsiteY4138" fmla="*/ 1365470 h 1624467"/>
              <a:gd name="connsiteX4139" fmla="*/ 1238886 w 2198808"/>
              <a:gd name="connsiteY4139" fmla="*/ 1365470 h 1624467"/>
              <a:gd name="connsiteX4140" fmla="*/ 1238886 w 2198808"/>
              <a:gd name="connsiteY4140" fmla="*/ 1364757 h 1624467"/>
              <a:gd name="connsiteX4141" fmla="*/ 1234435 w 2198808"/>
              <a:gd name="connsiteY4141" fmla="*/ 1364757 h 1624467"/>
              <a:gd name="connsiteX4142" fmla="*/ 1072243 w 2198808"/>
              <a:gd name="connsiteY4142" fmla="*/ 1365776 h 1624467"/>
              <a:gd name="connsiteX4143" fmla="*/ 1072141 w 2198808"/>
              <a:gd name="connsiteY4143" fmla="*/ 1364349 h 1624467"/>
              <a:gd name="connsiteX4144" fmla="*/ 1069524 w 2198808"/>
              <a:gd name="connsiteY4144" fmla="*/ 1365113 h 1624467"/>
              <a:gd name="connsiteX4145" fmla="*/ 1072243 w 2198808"/>
              <a:gd name="connsiteY4145" fmla="*/ 1365776 h 1624467"/>
              <a:gd name="connsiteX4146" fmla="*/ 1045275 w 2198808"/>
              <a:gd name="connsiteY4146" fmla="*/ 1365521 h 1624467"/>
              <a:gd name="connsiteX4147" fmla="*/ 1045275 w 2198808"/>
              <a:gd name="connsiteY4147" fmla="*/ 1364858 h 1624467"/>
              <a:gd name="connsiteX4148" fmla="*/ 1042387 w 2198808"/>
              <a:gd name="connsiteY4148" fmla="*/ 1364858 h 1624467"/>
              <a:gd name="connsiteX4149" fmla="*/ 1042387 w 2198808"/>
              <a:gd name="connsiteY4149" fmla="*/ 1365521 h 1624467"/>
              <a:gd name="connsiteX4150" fmla="*/ 1045275 w 2198808"/>
              <a:gd name="connsiteY4150" fmla="*/ 1365521 h 1624467"/>
              <a:gd name="connsiteX4151" fmla="*/ 268165 w 2198808"/>
              <a:gd name="connsiteY4151" fmla="*/ 692659 h 1624467"/>
              <a:gd name="connsiteX4152" fmla="*/ 269389 w 2198808"/>
              <a:gd name="connsiteY4152" fmla="*/ 690908 h 1624467"/>
              <a:gd name="connsiteX4153" fmla="*/ 268080 w 2198808"/>
              <a:gd name="connsiteY4153" fmla="*/ 690586 h 1624467"/>
              <a:gd name="connsiteX4154" fmla="*/ 267027 w 2198808"/>
              <a:gd name="connsiteY4154" fmla="*/ 691639 h 1624467"/>
              <a:gd name="connsiteX4155" fmla="*/ 268165 w 2198808"/>
              <a:gd name="connsiteY4155" fmla="*/ 692659 h 1624467"/>
              <a:gd name="connsiteX4156" fmla="*/ 1251393 w 2198808"/>
              <a:gd name="connsiteY4156" fmla="*/ 1348835 h 1624467"/>
              <a:gd name="connsiteX4157" fmla="*/ 1250458 w 2198808"/>
              <a:gd name="connsiteY4157" fmla="*/ 1347849 h 1624467"/>
              <a:gd name="connsiteX4158" fmla="*/ 1249099 w 2198808"/>
              <a:gd name="connsiteY4158" fmla="*/ 1348427 h 1624467"/>
              <a:gd name="connsiteX4159" fmla="*/ 1250067 w 2198808"/>
              <a:gd name="connsiteY4159" fmla="*/ 1349514 h 1624467"/>
              <a:gd name="connsiteX4160" fmla="*/ 1251393 w 2198808"/>
              <a:gd name="connsiteY4160" fmla="*/ 1348835 h 1624467"/>
              <a:gd name="connsiteX4161" fmla="*/ 643661 w 2198808"/>
              <a:gd name="connsiteY4161" fmla="*/ 105081 h 1624467"/>
              <a:gd name="connsiteX4162" fmla="*/ 642473 w 2198808"/>
              <a:gd name="connsiteY4162" fmla="*/ 104571 h 1624467"/>
              <a:gd name="connsiteX4163" fmla="*/ 642098 w 2198808"/>
              <a:gd name="connsiteY4163" fmla="*/ 105115 h 1624467"/>
              <a:gd name="connsiteX4164" fmla="*/ 642897 w 2198808"/>
              <a:gd name="connsiteY4164" fmla="*/ 106100 h 1624467"/>
              <a:gd name="connsiteX4165" fmla="*/ 643661 w 2198808"/>
              <a:gd name="connsiteY4165" fmla="*/ 105081 h 1624467"/>
              <a:gd name="connsiteX4166" fmla="*/ 1195335 w 2198808"/>
              <a:gd name="connsiteY4166" fmla="*/ 1344417 h 1624467"/>
              <a:gd name="connsiteX4167" fmla="*/ 1194655 w 2198808"/>
              <a:gd name="connsiteY4167" fmla="*/ 1343210 h 1624467"/>
              <a:gd name="connsiteX4168" fmla="*/ 1192990 w 2198808"/>
              <a:gd name="connsiteY4168" fmla="*/ 1343686 h 1624467"/>
              <a:gd name="connsiteX4169" fmla="*/ 1194010 w 2198808"/>
              <a:gd name="connsiteY4169" fmla="*/ 1344740 h 1624467"/>
              <a:gd name="connsiteX4170" fmla="*/ 1195335 w 2198808"/>
              <a:gd name="connsiteY4170" fmla="*/ 1344417 h 1624467"/>
              <a:gd name="connsiteX4171" fmla="*/ 1618784 w 2198808"/>
              <a:gd name="connsiteY4171" fmla="*/ 1343839 h 1624467"/>
              <a:gd name="connsiteX4172" fmla="*/ 1619889 w 2198808"/>
              <a:gd name="connsiteY4172" fmla="*/ 1343125 h 1624467"/>
              <a:gd name="connsiteX4173" fmla="*/ 1620109 w 2198808"/>
              <a:gd name="connsiteY4173" fmla="*/ 1341698 h 1624467"/>
              <a:gd name="connsiteX4174" fmla="*/ 1618529 w 2198808"/>
              <a:gd name="connsiteY4174" fmla="*/ 1342479 h 1624467"/>
              <a:gd name="connsiteX4175" fmla="*/ 1618784 w 2198808"/>
              <a:gd name="connsiteY4175" fmla="*/ 1343839 h 1624467"/>
              <a:gd name="connsiteX4176" fmla="*/ 1154706 w 2198808"/>
              <a:gd name="connsiteY4176" fmla="*/ 1340644 h 1624467"/>
              <a:gd name="connsiteX4177" fmla="*/ 1154774 w 2198808"/>
              <a:gd name="connsiteY4177" fmla="*/ 1341970 h 1624467"/>
              <a:gd name="connsiteX4178" fmla="*/ 1157408 w 2198808"/>
              <a:gd name="connsiteY4178" fmla="*/ 1341307 h 1624467"/>
              <a:gd name="connsiteX4179" fmla="*/ 1154706 w 2198808"/>
              <a:gd name="connsiteY4179" fmla="*/ 1340644 h 1624467"/>
              <a:gd name="connsiteX4180" fmla="*/ 1231868 w 2198808"/>
              <a:gd name="connsiteY4180" fmla="*/ 1340763 h 1624467"/>
              <a:gd name="connsiteX4181" fmla="*/ 1233075 w 2198808"/>
              <a:gd name="connsiteY4181" fmla="*/ 1340084 h 1624467"/>
              <a:gd name="connsiteX4182" fmla="*/ 1232616 w 2198808"/>
              <a:gd name="connsiteY4182" fmla="*/ 1338469 h 1624467"/>
              <a:gd name="connsiteX4183" fmla="*/ 1231562 w 2198808"/>
              <a:gd name="connsiteY4183" fmla="*/ 1339472 h 1624467"/>
              <a:gd name="connsiteX4184" fmla="*/ 1231868 w 2198808"/>
              <a:gd name="connsiteY4184" fmla="*/ 1340763 h 1624467"/>
              <a:gd name="connsiteX4185" fmla="*/ 1620619 w 2198808"/>
              <a:gd name="connsiteY4185" fmla="*/ 141835 h 1624467"/>
              <a:gd name="connsiteX4186" fmla="*/ 1621078 w 2198808"/>
              <a:gd name="connsiteY4186" fmla="*/ 139660 h 1624467"/>
              <a:gd name="connsiteX4187" fmla="*/ 1619923 w 2198808"/>
              <a:gd name="connsiteY4187" fmla="*/ 139694 h 1624467"/>
              <a:gd name="connsiteX4188" fmla="*/ 1619412 w 2198808"/>
              <a:gd name="connsiteY4188" fmla="*/ 141087 h 1624467"/>
              <a:gd name="connsiteX4189" fmla="*/ 1620619 w 2198808"/>
              <a:gd name="connsiteY4189" fmla="*/ 141835 h 1624467"/>
              <a:gd name="connsiteX4190" fmla="*/ 98174 w 2198808"/>
              <a:gd name="connsiteY4190" fmla="*/ 779880 h 1624467"/>
              <a:gd name="connsiteX4191" fmla="*/ 99397 w 2198808"/>
              <a:gd name="connsiteY4191" fmla="*/ 780577 h 1624467"/>
              <a:gd name="connsiteX4192" fmla="*/ 99822 w 2198808"/>
              <a:gd name="connsiteY4192" fmla="*/ 780084 h 1624467"/>
              <a:gd name="connsiteX4193" fmla="*/ 99143 w 2198808"/>
              <a:gd name="connsiteY4193" fmla="*/ 779048 h 1624467"/>
              <a:gd name="connsiteX4194" fmla="*/ 98174 w 2198808"/>
              <a:gd name="connsiteY4194" fmla="*/ 779880 h 1624467"/>
              <a:gd name="connsiteX4195" fmla="*/ 1146108 w 2198808"/>
              <a:gd name="connsiteY4195" fmla="*/ 1366388 h 1624467"/>
              <a:gd name="connsiteX4196" fmla="*/ 1145632 w 2198808"/>
              <a:gd name="connsiteY4196" fmla="*/ 1367781 h 1624467"/>
              <a:gd name="connsiteX4197" fmla="*/ 1146856 w 2198808"/>
              <a:gd name="connsiteY4197" fmla="*/ 1368580 h 1624467"/>
              <a:gd name="connsiteX4198" fmla="*/ 1147790 w 2198808"/>
              <a:gd name="connsiteY4198" fmla="*/ 1367815 h 1624467"/>
              <a:gd name="connsiteX4199" fmla="*/ 1146108 w 2198808"/>
              <a:gd name="connsiteY4199" fmla="*/ 1366388 h 1624467"/>
              <a:gd name="connsiteX4200" fmla="*/ 53790 w 2198808"/>
              <a:gd name="connsiteY4200" fmla="*/ 942905 h 1624467"/>
              <a:gd name="connsiteX4201" fmla="*/ 52685 w 2198808"/>
              <a:gd name="connsiteY4201" fmla="*/ 941953 h 1624467"/>
              <a:gd name="connsiteX4202" fmla="*/ 51445 w 2198808"/>
              <a:gd name="connsiteY4202" fmla="*/ 942752 h 1624467"/>
              <a:gd name="connsiteX4203" fmla="*/ 51819 w 2198808"/>
              <a:gd name="connsiteY4203" fmla="*/ 943924 h 1624467"/>
              <a:gd name="connsiteX4204" fmla="*/ 53790 w 2198808"/>
              <a:gd name="connsiteY4204" fmla="*/ 942905 h 1624467"/>
              <a:gd name="connsiteX4205" fmla="*/ 481827 w 2198808"/>
              <a:gd name="connsiteY4205" fmla="*/ 1370687 h 1624467"/>
              <a:gd name="connsiteX4206" fmla="*/ 480807 w 2198808"/>
              <a:gd name="connsiteY4206" fmla="*/ 1369701 h 1624467"/>
              <a:gd name="connsiteX4207" fmla="*/ 479414 w 2198808"/>
              <a:gd name="connsiteY4207" fmla="*/ 1370211 h 1624467"/>
              <a:gd name="connsiteX4208" fmla="*/ 480825 w 2198808"/>
              <a:gd name="connsiteY4208" fmla="*/ 1371604 h 1624467"/>
              <a:gd name="connsiteX4209" fmla="*/ 481827 w 2198808"/>
              <a:gd name="connsiteY4209" fmla="*/ 1370687 h 1624467"/>
              <a:gd name="connsiteX4210" fmla="*/ 1597985 w 2198808"/>
              <a:gd name="connsiteY4210" fmla="*/ 1376668 h 1624467"/>
              <a:gd name="connsiteX4211" fmla="*/ 1597306 w 2198808"/>
              <a:gd name="connsiteY4211" fmla="*/ 1375462 h 1624467"/>
              <a:gd name="connsiteX4212" fmla="*/ 1595640 w 2198808"/>
              <a:gd name="connsiteY4212" fmla="*/ 1375937 h 1624467"/>
              <a:gd name="connsiteX4213" fmla="*/ 1596660 w 2198808"/>
              <a:gd name="connsiteY4213" fmla="*/ 1376974 h 1624467"/>
              <a:gd name="connsiteX4214" fmla="*/ 1597985 w 2198808"/>
              <a:gd name="connsiteY4214" fmla="*/ 1376668 h 1624467"/>
              <a:gd name="connsiteX4215" fmla="*/ 2121723 w 2198808"/>
              <a:gd name="connsiteY4215" fmla="*/ 805709 h 1624467"/>
              <a:gd name="connsiteX4216" fmla="*/ 2121231 w 2198808"/>
              <a:gd name="connsiteY4216" fmla="*/ 804553 h 1624467"/>
              <a:gd name="connsiteX4217" fmla="*/ 2120602 w 2198808"/>
              <a:gd name="connsiteY4217" fmla="*/ 804655 h 1624467"/>
              <a:gd name="connsiteX4218" fmla="*/ 2120466 w 2198808"/>
              <a:gd name="connsiteY4218" fmla="*/ 805879 h 1624467"/>
              <a:gd name="connsiteX4219" fmla="*/ 2121723 w 2198808"/>
              <a:gd name="connsiteY4219" fmla="*/ 805709 h 1624467"/>
              <a:gd name="connsiteX4220" fmla="*/ 184954 w 2198808"/>
              <a:gd name="connsiteY4220" fmla="*/ 1126201 h 1624467"/>
              <a:gd name="connsiteX4221" fmla="*/ 183782 w 2198808"/>
              <a:gd name="connsiteY4221" fmla="*/ 1125708 h 1624467"/>
              <a:gd name="connsiteX4222" fmla="*/ 183407 w 2198808"/>
              <a:gd name="connsiteY4222" fmla="*/ 1126235 h 1624467"/>
              <a:gd name="connsiteX4223" fmla="*/ 184172 w 2198808"/>
              <a:gd name="connsiteY4223" fmla="*/ 1127204 h 1624467"/>
              <a:gd name="connsiteX4224" fmla="*/ 184954 w 2198808"/>
              <a:gd name="connsiteY4224" fmla="*/ 1126201 h 1624467"/>
              <a:gd name="connsiteX4225" fmla="*/ 393585 w 2198808"/>
              <a:gd name="connsiteY4225" fmla="*/ 1384281 h 1624467"/>
              <a:gd name="connsiteX4226" fmla="*/ 392294 w 2198808"/>
              <a:gd name="connsiteY4226" fmla="*/ 1384620 h 1624467"/>
              <a:gd name="connsiteX4227" fmla="*/ 393025 w 2198808"/>
              <a:gd name="connsiteY4227" fmla="*/ 1385708 h 1624467"/>
              <a:gd name="connsiteX4228" fmla="*/ 394724 w 2198808"/>
              <a:gd name="connsiteY4228" fmla="*/ 1385215 h 1624467"/>
              <a:gd name="connsiteX4229" fmla="*/ 393585 w 2198808"/>
              <a:gd name="connsiteY4229" fmla="*/ 1384281 h 1624467"/>
              <a:gd name="connsiteX4230" fmla="*/ 1637492 w 2198808"/>
              <a:gd name="connsiteY4230" fmla="*/ 1299336 h 1624467"/>
              <a:gd name="connsiteX4231" fmla="*/ 1638784 w 2198808"/>
              <a:gd name="connsiteY4231" fmla="*/ 1298707 h 1624467"/>
              <a:gd name="connsiteX4232" fmla="*/ 1638104 w 2198808"/>
              <a:gd name="connsiteY4232" fmla="*/ 1297501 h 1624467"/>
              <a:gd name="connsiteX4233" fmla="*/ 1636439 w 2198808"/>
              <a:gd name="connsiteY4233" fmla="*/ 1298486 h 1624467"/>
              <a:gd name="connsiteX4234" fmla="*/ 1637492 w 2198808"/>
              <a:gd name="connsiteY4234" fmla="*/ 1299336 h 1624467"/>
              <a:gd name="connsiteX4235" fmla="*/ 1250611 w 2198808"/>
              <a:gd name="connsiteY4235" fmla="*/ 183772 h 1624467"/>
              <a:gd name="connsiteX4236" fmla="*/ 1251919 w 2198808"/>
              <a:gd name="connsiteY4236" fmla="*/ 183364 h 1624467"/>
              <a:gd name="connsiteX4237" fmla="*/ 1251069 w 2198808"/>
              <a:gd name="connsiteY4237" fmla="*/ 182294 h 1624467"/>
              <a:gd name="connsiteX4238" fmla="*/ 1249456 w 2198808"/>
              <a:gd name="connsiteY4238" fmla="*/ 182872 h 1624467"/>
              <a:gd name="connsiteX4239" fmla="*/ 1250611 w 2198808"/>
              <a:gd name="connsiteY4239" fmla="*/ 183772 h 1624467"/>
              <a:gd name="connsiteX4240" fmla="*/ 1199634 w 2198808"/>
              <a:gd name="connsiteY4240" fmla="*/ 1079897 h 1624467"/>
              <a:gd name="connsiteX4241" fmla="*/ 1198020 w 2198808"/>
              <a:gd name="connsiteY4241" fmla="*/ 1078504 h 1624467"/>
              <a:gd name="connsiteX4242" fmla="*/ 1197595 w 2198808"/>
              <a:gd name="connsiteY4242" fmla="*/ 1079744 h 1624467"/>
              <a:gd name="connsiteX4243" fmla="*/ 1198563 w 2198808"/>
              <a:gd name="connsiteY4243" fmla="*/ 1080764 h 1624467"/>
              <a:gd name="connsiteX4244" fmla="*/ 1199634 w 2198808"/>
              <a:gd name="connsiteY4244" fmla="*/ 1079897 h 1624467"/>
              <a:gd name="connsiteX4245" fmla="*/ 1264613 w 2198808"/>
              <a:gd name="connsiteY4245" fmla="*/ 180985 h 1624467"/>
              <a:gd name="connsiteX4246" fmla="*/ 1263882 w 2198808"/>
              <a:gd name="connsiteY4246" fmla="*/ 181954 h 1624467"/>
              <a:gd name="connsiteX4247" fmla="*/ 1264290 w 2198808"/>
              <a:gd name="connsiteY4247" fmla="*/ 182464 h 1624467"/>
              <a:gd name="connsiteX4248" fmla="*/ 1265412 w 2198808"/>
              <a:gd name="connsiteY4248" fmla="*/ 181903 h 1624467"/>
              <a:gd name="connsiteX4249" fmla="*/ 1264613 w 2198808"/>
              <a:gd name="connsiteY4249" fmla="*/ 180985 h 1624467"/>
              <a:gd name="connsiteX4250" fmla="*/ 1135980 w 2198808"/>
              <a:gd name="connsiteY4250" fmla="*/ 1306779 h 1624467"/>
              <a:gd name="connsiteX4251" fmla="*/ 1136100 w 2198808"/>
              <a:gd name="connsiteY4251" fmla="*/ 1308155 h 1624467"/>
              <a:gd name="connsiteX4252" fmla="*/ 1138699 w 2198808"/>
              <a:gd name="connsiteY4252" fmla="*/ 1307424 h 1624467"/>
              <a:gd name="connsiteX4253" fmla="*/ 1135980 w 2198808"/>
              <a:gd name="connsiteY4253" fmla="*/ 1306779 h 1624467"/>
              <a:gd name="connsiteX4254" fmla="*/ 1802318 w 2198808"/>
              <a:gd name="connsiteY4254" fmla="*/ 1313389 h 1624467"/>
              <a:gd name="connsiteX4255" fmla="*/ 1801282 w 2198808"/>
              <a:gd name="connsiteY4255" fmla="*/ 1312505 h 1624467"/>
              <a:gd name="connsiteX4256" fmla="*/ 1800857 w 2198808"/>
              <a:gd name="connsiteY4256" fmla="*/ 1313117 h 1624467"/>
              <a:gd name="connsiteX4257" fmla="*/ 1801859 w 2198808"/>
              <a:gd name="connsiteY4257" fmla="*/ 1314017 h 1624467"/>
              <a:gd name="connsiteX4258" fmla="*/ 1802318 w 2198808"/>
              <a:gd name="connsiteY4258" fmla="*/ 1313389 h 1624467"/>
              <a:gd name="connsiteX4259" fmla="*/ 1807076 w 2198808"/>
              <a:gd name="connsiteY4259" fmla="*/ 1415037 h 1624467"/>
              <a:gd name="connsiteX4260" fmla="*/ 1805020 w 2198808"/>
              <a:gd name="connsiteY4260" fmla="*/ 1414323 h 1624467"/>
              <a:gd name="connsiteX4261" fmla="*/ 1804986 w 2198808"/>
              <a:gd name="connsiteY4261" fmla="*/ 1415597 h 1624467"/>
              <a:gd name="connsiteX4262" fmla="*/ 1806294 w 2198808"/>
              <a:gd name="connsiteY4262" fmla="*/ 1416226 h 1624467"/>
              <a:gd name="connsiteX4263" fmla="*/ 1807076 w 2198808"/>
              <a:gd name="connsiteY4263" fmla="*/ 1415037 h 1624467"/>
              <a:gd name="connsiteX4264" fmla="*/ 184682 w 2198808"/>
              <a:gd name="connsiteY4264" fmla="*/ 956193 h 1624467"/>
              <a:gd name="connsiteX4265" fmla="*/ 183271 w 2198808"/>
              <a:gd name="connsiteY4265" fmla="*/ 955581 h 1624467"/>
              <a:gd name="connsiteX4266" fmla="*/ 182235 w 2198808"/>
              <a:gd name="connsiteY4266" fmla="*/ 956566 h 1624467"/>
              <a:gd name="connsiteX4267" fmla="*/ 182864 w 2198808"/>
              <a:gd name="connsiteY4267" fmla="*/ 957467 h 1624467"/>
              <a:gd name="connsiteX4268" fmla="*/ 184682 w 2198808"/>
              <a:gd name="connsiteY4268" fmla="*/ 956193 h 1624467"/>
              <a:gd name="connsiteX4269" fmla="*/ 1111614 w 2198808"/>
              <a:gd name="connsiteY4269" fmla="*/ 172812 h 1624467"/>
              <a:gd name="connsiteX4270" fmla="*/ 1111563 w 2198808"/>
              <a:gd name="connsiteY4270" fmla="*/ 171878 h 1624467"/>
              <a:gd name="connsiteX4271" fmla="*/ 1108674 w 2198808"/>
              <a:gd name="connsiteY4271" fmla="*/ 172098 h 1624467"/>
              <a:gd name="connsiteX4272" fmla="*/ 1108708 w 2198808"/>
              <a:gd name="connsiteY4272" fmla="*/ 172829 h 1624467"/>
              <a:gd name="connsiteX4273" fmla="*/ 1111614 w 2198808"/>
              <a:gd name="connsiteY4273" fmla="*/ 172812 h 1624467"/>
              <a:gd name="connsiteX4274" fmla="*/ 2110322 w 2198808"/>
              <a:gd name="connsiteY4274" fmla="*/ 614290 h 1624467"/>
              <a:gd name="connsiteX4275" fmla="*/ 2108639 w 2198808"/>
              <a:gd name="connsiteY4275" fmla="*/ 612879 h 1624467"/>
              <a:gd name="connsiteX4276" fmla="*/ 2108180 w 2198808"/>
              <a:gd name="connsiteY4276" fmla="*/ 614154 h 1624467"/>
              <a:gd name="connsiteX4277" fmla="*/ 2109200 w 2198808"/>
              <a:gd name="connsiteY4277" fmla="*/ 615190 h 1624467"/>
              <a:gd name="connsiteX4278" fmla="*/ 2110322 w 2198808"/>
              <a:gd name="connsiteY4278" fmla="*/ 614290 h 1624467"/>
              <a:gd name="connsiteX4279" fmla="*/ 47587 w 2198808"/>
              <a:gd name="connsiteY4279" fmla="*/ 910024 h 1624467"/>
              <a:gd name="connsiteX4280" fmla="*/ 46296 w 2198808"/>
              <a:gd name="connsiteY4280" fmla="*/ 910653 h 1624467"/>
              <a:gd name="connsiteX4281" fmla="*/ 46670 w 2198808"/>
              <a:gd name="connsiteY4281" fmla="*/ 911928 h 1624467"/>
              <a:gd name="connsiteX4282" fmla="*/ 48522 w 2198808"/>
              <a:gd name="connsiteY4282" fmla="*/ 911112 h 1624467"/>
              <a:gd name="connsiteX4283" fmla="*/ 47587 w 2198808"/>
              <a:gd name="connsiteY4283" fmla="*/ 910024 h 1624467"/>
              <a:gd name="connsiteX4284" fmla="*/ 293721 w 2198808"/>
              <a:gd name="connsiteY4284" fmla="*/ 1090126 h 1624467"/>
              <a:gd name="connsiteX4285" fmla="*/ 294792 w 2198808"/>
              <a:gd name="connsiteY4285" fmla="*/ 1088359 h 1624467"/>
              <a:gd name="connsiteX4286" fmla="*/ 293467 w 2198808"/>
              <a:gd name="connsiteY4286" fmla="*/ 1088155 h 1624467"/>
              <a:gd name="connsiteX4287" fmla="*/ 292481 w 2198808"/>
              <a:gd name="connsiteY4287" fmla="*/ 1089243 h 1624467"/>
              <a:gd name="connsiteX4288" fmla="*/ 293721 w 2198808"/>
              <a:gd name="connsiteY4288" fmla="*/ 1090126 h 1624467"/>
              <a:gd name="connsiteX4289" fmla="*/ 1152277 w 2198808"/>
              <a:gd name="connsiteY4289" fmla="*/ 1319625 h 1624467"/>
              <a:gd name="connsiteX4290" fmla="*/ 1152259 w 2198808"/>
              <a:gd name="connsiteY4290" fmla="*/ 1318979 h 1624467"/>
              <a:gd name="connsiteX4291" fmla="*/ 1149388 w 2198808"/>
              <a:gd name="connsiteY4291" fmla="*/ 1318979 h 1624467"/>
              <a:gd name="connsiteX4292" fmla="*/ 1149388 w 2198808"/>
              <a:gd name="connsiteY4292" fmla="*/ 1319625 h 1624467"/>
              <a:gd name="connsiteX4293" fmla="*/ 1152277 w 2198808"/>
              <a:gd name="connsiteY4293" fmla="*/ 1319625 h 1624467"/>
              <a:gd name="connsiteX4294" fmla="*/ 1435352 w 2198808"/>
              <a:gd name="connsiteY4294" fmla="*/ 1439455 h 1624467"/>
              <a:gd name="connsiteX4295" fmla="*/ 1434859 w 2198808"/>
              <a:gd name="connsiteY4295" fmla="*/ 1438282 h 1624467"/>
              <a:gd name="connsiteX4296" fmla="*/ 1434213 w 2198808"/>
              <a:gd name="connsiteY4296" fmla="*/ 1438384 h 1624467"/>
              <a:gd name="connsiteX4297" fmla="*/ 1434095 w 2198808"/>
              <a:gd name="connsiteY4297" fmla="*/ 1439642 h 1624467"/>
              <a:gd name="connsiteX4298" fmla="*/ 1435352 w 2198808"/>
              <a:gd name="connsiteY4298" fmla="*/ 1439455 h 1624467"/>
              <a:gd name="connsiteX4299" fmla="*/ 1588912 w 2198808"/>
              <a:gd name="connsiteY4299" fmla="*/ 1319659 h 1624467"/>
              <a:gd name="connsiteX4300" fmla="*/ 1588673 w 2198808"/>
              <a:gd name="connsiteY4300" fmla="*/ 1318571 h 1624467"/>
              <a:gd name="connsiteX4301" fmla="*/ 1585972 w 2198808"/>
              <a:gd name="connsiteY4301" fmla="*/ 1318894 h 1624467"/>
              <a:gd name="connsiteX4302" fmla="*/ 1586040 w 2198808"/>
              <a:gd name="connsiteY4302" fmla="*/ 1319642 h 1624467"/>
              <a:gd name="connsiteX4303" fmla="*/ 1588912 w 2198808"/>
              <a:gd name="connsiteY4303" fmla="*/ 1319659 h 1624467"/>
              <a:gd name="connsiteX4304" fmla="*/ 397018 w 2198808"/>
              <a:gd name="connsiteY4304" fmla="*/ 375225 h 1624467"/>
              <a:gd name="connsiteX4305" fmla="*/ 395727 w 2198808"/>
              <a:gd name="connsiteY4305" fmla="*/ 374494 h 1624467"/>
              <a:gd name="connsiteX4306" fmla="*/ 394622 w 2198808"/>
              <a:gd name="connsiteY4306" fmla="*/ 375412 h 1624467"/>
              <a:gd name="connsiteX4307" fmla="*/ 395166 w 2198808"/>
              <a:gd name="connsiteY4307" fmla="*/ 376414 h 1624467"/>
              <a:gd name="connsiteX4308" fmla="*/ 397018 w 2198808"/>
              <a:gd name="connsiteY4308" fmla="*/ 375225 h 1624467"/>
              <a:gd name="connsiteX4309" fmla="*/ 201487 w 2198808"/>
              <a:gd name="connsiteY4309" fmla="*/ 1099676 h 1624467"/>
              <a:gd name="connsiteX4310" fmla="*/ 200434 w 2198808"/>
              <a:gd name="connsiteY4310" fmla="*/ 1098690 h 1624467"/>
              <a:gd name="connsiteX4311" fmla="*/ 199125 w 2198808"/>
              <a:gd name="connsiteY4311" fmla="*/ 1099319 h 1624467"/>
              <a:gd name="connsiteX4312" fmla="*/ 200536 w 2198808"/>
              <a:gd name="connsiteY4312" fmla="*/ 1100577 h 1624467"/>
              <a:gd name="connsiteX4313" fmla="*/ 201487 w 2198808"/>
              <a:gd name="connsiteY4313" fmla="*/ 1099676 h 1624467"/>
              <a:gd name="connsiteX4314" fmla="*/ 252583 w 2198808"/>
              <a:gd name="connsiteY4314" fmla="*/ 677807 h 1624467"/>
              <a:gd name="connsiteX4315" fmla="*/ 251445 w 2198808"/>
              <a:gd name="connsiteY4315" fmla="*/ 676839 h 1624467"/>
              <a:gd name="connsiteX4316" fmla="*/ 250204 w 2198808"/>
              <a:gd name="connsiteY4316" fmla="*/ 677654 h 1624467"/>
              <a:gd name="connsiteX4317" fmla="*/ 250595 w 2198808"/>
              <a:gd name="connsiteY4317" fmla="*/ 678844 h 1624467"/>
              <a:gd name="connsiteX4318" fmla="*/ 252583 w 2198808"/>
              <a:gd name="connsiteY4318" fmla="*/ 677807 h 1624467"/>
              <a:gd name="connsiteX4319" fmla="*/ 339601 w 2198808"/>
              <a:gd name="connsiteY4319" fmla="*/ 387476 h 1624467"/>
              <a:gd name="connsiteX4320" fmla="*/ 340705 w 2198808"/>
              <a:gd name="connsiteY4320" fmla="*/ 388105 h 1624467"/>
              <a:gd name="connsiteX4321" fmla="*/ 341130 w 2198808"/>
              <a:gd name="connsiteY4321" fmla="*/ 387612 h 1624467"/>
              <a:gd name="connsiteX4322" fmla="*/ 340450 w 2198808"/>
              <a:gd name="connsiteY4322" fmla="*/ 386576 h 1624467"/>
              <a:gd name="connsiteX4323" fmla="*/ 339601 w 2198808"/>
              <a:gd name="connsiteY4323" fmla="*/ 387476 h 1624467"/>
              <a:gd name="connsiteX4324" fmla="*/ 2063541 w 2198808"/>
              <a:gd name="connsiteY4324" fmla="*/ 486066 h 1624467"/>
              <a:gd name="connsiteX4325" fmla="*/ 2063048 w 2198808"/>
              <a:gd name="connsiteY4325" fmla="*/ 487102 h 1624467"/>
              <a:gd name="connsiteX4326" fmla="*/ 2065410 w 2198808"/>
              <a:gd name="connsiteY4326" fmla="*/ 487867 h 1624467"/>
              <a:gd name="connsiteX4327" fmla="*/ 2065683 w 2198808"/>
              <a:gd name="connsiteY4327" fmla="*/ 487289 h 1624467"/>
              <a:gd name="connsiteX4328" fmla="*/ 2063541 w 2198808"/>
              <a:gd name="connsiteY4328" fmla="*/ 486066 h 1624467"/>
              <a:gd name="connsiteX4329" fmla="*/ 747723 w 2198808"/>
              <a:gd name="connsiteY4329" fmla="*/ 113186 h 1624467"/>
              <a:gd name="connsiteX4330" fmla="*/ 746074 w 2198808"/>
              <a:gd name="connsiteY4330" fmla="*/ 111742 h 1624467"/>
              <a:gd name="connsiteX4331" fmla="*/ 745547 w 2198808"/>
              <a:gd name="connsiteY4331" fmla="*/ 112965 h 1624467"/>
              <a:gd name="connsiteX4332" fmla="*/ 746551 w 2198808"/>
              <a:gd name="connsiteY4332" fmla="*/ 114053 h 1624467"/>
              <a:gd name="connsiteX4333" fmla="*/ 747723 w 2198808"/>
              <a:gd name="connsiteY4333" fmla="*/ 113186 h 1624467"/>
              <a:gd name="connsiteX4334" fmla="*/ 170034 w 2198808"/>
              <a:gd name="connsiteY4334" fmla="*/ 1004502 h 1624467"/>
              <a:gd name="connsiteX4335" fmla="*/ 168692 w 2198808"/>
              <a:gd name="connsiteY4335" fmla="*/ 1003890 h 1624467"/>
              <a:gd name="connsiteX4336" fmla="*/ 167791 w 2198808"/>
              <a:gd name="connsiteY4336" fmla="*/ 1005063 h 1624467"/>
              <a:gd name="connsiteX4337" fmla="*/ 168505 w 2198808"/>
              <a:gd name="connsiteY4337" fmla="*/ 1006099 h 1624467"/>
              <a:gd name="connsiteX4338" fmla="*/ 170034 w 2198808"/>
              <a:gd name="connsiteY4338" fmla="*/ 1004502 h 1624467"/>
              <a:gd name="connsiteX4339" fmla="*/ 130000 w 2198808"/>
              <a:gd name="connsiteY4339" fmla="*/ 815938 h 1624467"/>
              <a:gd name="connsiteX4340" fmla="*/ 130256 w 2198808"/>
              <a:gd name="connsiteY4340" fmla="*/ 816991 h 1624467"/>
              <a:gd name="connsiteX4341" fmla="*/ 132940 w 2198808"/>
              <a:gd name="connsiteY4341" fmla="*/ 816635 h 1624467"/>
              <a:gd name="connsiteX4342" fmla="*/ 132873 w 2198808"/>
              <a:gd name="connsiteY4342" fmla="*/ 815955 h 1624467"/>
              <a:gd name="connsiteX4343" fmla="*/ 130000 w 2198808"/>
              <a:gd name="connsiteY4343" fmla="*/ 815938 h 1624467"/>
              <a:gd name="connsiteX4344" fmla="*/ 230204 w 2198808"/>
              <a:gd name="connsiteY4344" fmla="*/ 858810 h 1624467"/>
              <a:gd name="connsiteX4345" fmla="*/ 230714 w 2198808"/>
              <a:gd name="connsiteY4345" fmla="*/ 857620 h 1624467"/>
              <a:gd name="connsiteX4346" fmla="*/ 230170 w 2198808"/>
              <a:gd name="connsiteY4346" fmla="*/ 857246 h 1624467"/>
              <a:gd name="connsiteX4347" fmla="*/ 229185 w 2198808"/>
              <a:gd name="connsiteY4347" fmla="*/ 858045 h 1624467"/>
              <a:gd name="connsiteX4348" fmla="*/ 230204 w 2198808"/>
              <a:gd name="connsiteY4348" fmla="*/ 858810 h 1624467"/>
              <a:gd name="connsiteX4349" fmla="*/ 1361486 w 2198808"/>
              <a:gd name="connsiteY4349" fmla="*/ 1473915 h 1624467"/>
              <a:gd name="connsiteX4350" fmla="*/ 1360755 w 2198808"/>
              <a:gd name="connsiteY4350" fmla="*/ 1474918 h 1624467"/>
              <a:gd name="connsiteX4351" fmla="*/ 1361146 w 2198808"/>
              <a:gd name="connsiteY4351" fmla="*/ 1475444 h 1624467"/>
              <a:gd name="connsiteX4352" fmla="*/ 1362268 w 2198808"/>
              <a:gd name="connsiteY4352" fmla="*/ 1474867 h 1624467"/>
              <a:gd name="connsiteX4353" fmla="*/ 1361486 w 2198808"/>
              <a:gd name="connsiteY4353" fmla="*/ 1473915 h 1624467"/>
              <a:gd name="connsiteX4354" fmla="*/ 980331 w 2198808"/>
              <a:gd name="connsiteY4354" fmla="*/ 156788 h 1624467"/>
              <a:gd name="connsiteX4355" fmla="*/ 978903 w 2198808"/>
              <a:gd name="connsiteY4355" fmla="*/ 158420 h 1624467"/>
              <a:gd name="connsiteX4356" fmla="*/ 980144 w 2198808"/>
              <a:gd name="connsiteY4356" fmla="*/ 158844 h 1624467"/>
              <a:gd name="connsiteX4357" fmla="*/ 981181 w 2198808"/>
              <a:gd name="connsiteY4357" fmla="*/ 157859 h 1624467"/>
              <a:gd name="connsiteX4358" fmla="*/ 980331 w 2198808"/>
              <a:gd name="connsiteY4358" fmla="*/ 156788 h 1624467"/>
              <a:gd name="connsiteX4359" fmla="*/ 842064 w 2198808"/>
              <a:gd name="connsiteY4359" fmla="*/ 147901 h 1624467"/>
              <a:gd name="connsiteX4360" fmla="*/ 842149 w 2198808"/>
              <a:gd name="connsiteY4360" fmla="*/ 149380 h 1624467"/>
              <a:gd name="connsiteX4361" fmla="*/ 844766 w 2198808"/>
              <a:gd name="connsiteY4361" fmla="*/ 148581 h 1624467"/>
              <a:gd name="connsiteX4362" fmla="*/ 842064 w 2198808"/>
              <a:gd name="connsiteY4362" fmla="*/ 147901 h 1624467"/>
              <a:gd name="connsiteX4363" fmla="*/ 1378105 w 2198808"/>
              <a:gd name="connsiteY4363" fmla="*/ 1513830 h 1624467"/>
              <a:gd name="connsiteX4364" fmla="*/ 1376796 w 2198808"/>
              <a:gd name="connsiteY4364" fmla="*/ 1511842 h 1624467"/>
              <a:gd name="connsiteX4365" fmla="*/ 1375810 w 2198808"/>
              <a:gd name="connsiteY4365" fmla="*/ 1512454 h 1624467"/>
              <a:gd name="connsiteX4366" fmla="*/ 1376439 w 2198808"/>
              <a:gd name="connsiteY4366" fmla="*/ 1513796 h 1624467"/>
              <a:gd name="connsiteX4367" fmla="*/ 1378105 w 2198808"/>
              <a:gd name="connsiteY4367" fmla="*/ 1513830 h 1624467"/>
              <a:gd name="connsiteX4368" fmla="*/ 1480297 w 2198808"/>
              <a:gd name="connsiteY4368" fmla="*/ 1519744 h 1624467"/>
              <a:gd name="connsiteX4369" fmla="*/ 1479650 w 2198808"/>
              <a:gd name="connsiteY4369" fmla="*/ 1520882 h 1624467"/>
              <a:gd name="connsiteX4370" fmla="*/ 1480161 w 2198808"/>
              <a:gd name="connsiteY4370" fmla="*/ 1521324 h 1624467"/>
              <a:gd name="connsiteX4371" fmla="*/ 1481214 w 2198808"/>
              <a:gd name="connsiteY4371" fmla="*/ 1520627 h 1624467"/>
              <a:gd name="connsiteX4372" fmla="*/ 1480297 w 2198808"/>
              <a:gd name="connsiteY4372" fmla="*/ 1519744 h 1624467"/>
              <a:gd name="connsiteX4373" fmla="*/ 853211 w 2198808"/>
              <a:gd name="connsiteY4373" fmla="*/ 147289 h 1624467"/>
              <a:gd name="connsiteX4374" fmla="*/ 853619 w 2198808"/>
              <a:gd name="connsiteY4374" fmla="*/ 145879 h 1624467"/>
              <a:gd name="connsiteX4375" fmla="*/ 852396 w 2198808"/>
              <a:gd name="connsiteY4375" fmla="*/ 145115 h 1624467"/>
              <a:gd name="connsiteX4376" fmla="*/ 851512 w 2198808"/>
              <a:gd name="connsiteY4376" fmla="*/ 145896 h 1624467"/>
              <a:gd name="connsiteX4377" fmla="*/ 853211 w 2198808"/>
              <a:gd name="connsiteY4377" fmla="*/ 147289 h 1624467"/>
              <a:gd name="connsiteX4378" fmla="*/ 1280178 w 2198808"/>
              <a:gd name="connsiteY4378" fmla="*/ 211113 h 1624467"/>
              <a:gd name="connsiteX4379" fmla="*/ 1280212 w 2198808"/>
              <a:gd name="connsiteY4379" fmla="*/ 212013 h 1624467"/>
              <a:gd name="connsiteX4380" fmla="*/ 1283050 w 2198808"/>
              <a:gd name="connsiteY4380" fmla="*/ 211827 h 1624467"/>
              <a:gd name="connsiteX4381" fmla="*/ 1283016 w 2198808"/>
              <a:gd name="connsiteY4381" fmla="*/ 211113 h 1624467"/>
              <a:gd name="connsiteX4382" fmla="*/ 1280178 w 2198808"/>
              <a:gd name="connsiteY4382" fmla="*/ 211113 h 1624467"/>
              <a:gd name="connsiteX4383" fmla="*/ 294367 w 2198808"/>
              <a:gd name="connsiteY4383" fmla="*/ 968699 h 1624467"/>
              <a:gd name="connsiteX4384" fmla="*/ 295455 w 2198808"/>
              <a:gd name="connsiteY4384" fmla="*/ 970194 h 1624467"/>
              <a:gd name="connsiteX4385" fmla="*/ 296883 w 2198808"/>
              <a:gd name="connsiteY4385" fmla="*/ 969328 h 1624467"/>
              <a:gd name="connsiteX4386" fmla="*/ 294367 w 2198808"/>
              <a:gd name="connsiteY4386" fmla="*/ 968699 h 1624467"/>
              <a:gd name="connsiteX4387" fmla="*/ 1885037 w 2198808"/>
              <a:gd name="connsiteY4387" fmla="*/ 1244451 h 1624467"/>
              <a:gd name="connsiteX4388" fmla="*/ 1885530 w 2198808"/>
              <a:gd name="connsiteY4388" fmla="*/ 1243278 h 1624467"/>
              <a:gd name="connsiteX4389" fmla="*/ 1885003 w 2198808"/>
              <a:gd name="connsiteY4389" fmla="*/ 1242921 h 1624467"/>
              <a:gd name="connsiteX4390" fmla="*/ 1884034 w 2198808"/>
              <a:gd name="connsiteY4390" fmla="*/ 1243686 h 1624467"/>
              <a:gd name="connsiteX4391" fmla="*/ 1885037 w 2198808"/>
              <a:gd name="connsiteY4391" fmla="*/ 1244451 h 1624467"/>
              <a:gd name="connsiteX4392" fmla="*/ 1188810 w 2198808"/>
              <a:gd name="connsiteY4392" fmla="*/ 1309548 h 1624467"/>
              <a:gd name="connsiteX4393" fmla="*/ 1189863 w 2198808"/>
              <a:gd name="connsiteY4393" fmla="*/ 1308920 h 1624467"/>
              <a:gd name="connsiteX4394" fmla="*/ 1189269 w 2198808"/>
              <a:gd name="connsiteY4394" fmla="*/ 1308546 h 1624467"/>
              <a:gd name="connsiteX4395" fmla="*/ 1188198 w 2198808"/>
              <a:gd name="connsiteY4395" fmla="*/ 1309157 h 1624467"/>
              <a:gd name="connsiteX4396" fmla="*/ 1188810 w 2198808"/>
              <a:gd name="connsiteY4396" fmla="*/ 1309548 h 1624467"/>
              <a:gd name="connsiteX4397" fmla="*/ 1569676 w 2198808"/>
              <a:gd name="connsiteY4397" fmla="*/ 1323720 h 1624467"/>
              <a:gd name="connsiteX4398" fmla="*/ 1569761 w 2198808"/>
              <a:gd name="connsiteY4398" fmla="*/ 1323023 h 1624467"/>
              <a:gd name="connsiteX4399" fmla="*/ 1568487 w 2198808"/>
              <a:gd name="connsiteY4399" fmla="*/ 1322768 h 1624467"/>
              <a:gd name="connsiteX4400" fmla="*/ 1568435 w 2198808"/>
              <a:gd name="connsiteY4400" fmla="*/ 1323448 h 1624467"/>
              <a:gd name="connsiteX4401" fmla="*/ 1569676 w 2198808"/>
              <a:gd name="connsiteY4401" fmla="*/ 1323720 h 1624467"/>
              <a:gd name="connsiteX4402" fmla="*/ 1182250 w 2198808"/>
              <a:gd name="connsiteY4402" fmla="*/ 1323805 h 1624467"/>
              <a:gd name="connsiteX4403" fmla="*/ 1181554 w 2198808"/>
              <a:gd name="connsiteY4403" fmla="*/ 1324060 h 1624467"/>
              <a:gd name="connsiteX4404" fmla="*/ 1182268 w 2198808"/>
              <a:gd name="connsiteY4404" fmla="*/ 1324909 h 1624467"/>
              <a:gd name="connsiteX4405" fmla="*/ 1182947 w 2198808"/>
              <a:gd name="connsiteY4405" fmla="*/ 1324671 h 1624467"/>
              <a:gd name="connsiteX4406" fmla="*/ 1182250 w 2198808"/>
              <a:gd name="connsiteY4406" fmla="*/ 1323805 h 1624467"/>
              <a:gd name="connsiteX4407" fmla="*/ 1761129 w 2198808"/>
              <a:gd name="connsiteY4407" fmla="*/ 1334425 h 1624467"/>
              <a:gd name="connsiteX4408" fmla="*/ 1761163 w 2198808"/>
              <a:gd name="connsiteY4408" fmla="*/ 1333746 h 1624467"/>
              <a:gd name="connsiteX4409" fmla="*/ 1759923 w 2198808"/>
              <a:gd name="connsiteY4409" fmla="*/ 1333508 h 1624467"/>
              <a:gd name="connsiteX4410" fmla="*/ 1759871 w 2198808"/>
              <a:gd name="connsiteY4410" fmla="*/ 1334204 h 1624467"/>
              <a:gd name="connsiteX4411" fmla="*/ 1761129 w 2198808"/>
              <a:gd name="connsiteY4411" fmla="*/ 1334425 h 1624467"/>
              <a:gd name="connsiteX4412" fmla="*/ 1578274 w 2198808"/>
              <a:gd name="connsiteY4412" fmla="*/ 1338503 h 1624467"/>
              <a:gd name="connsiteX4413" fmla="*/ 1577170 w 2198808"/>
              <a:gd name="connsiteY4413" fmla="*/ 1337977 h 1624467"/>
              <a:gd name="connsiteX4414" fmla="*/ 1576966 w 2198808"/>
              <a:gd name="connsiteY4414" fmla="*/ 1338554 h 1624467"/>
              <a:gd name="connsiteX4415" fmla="*/ 1578053 w 2198808"/>
              <a:gd name="connsiteY4415" fmla="*/ 1339132 h 1624467"/>
              <a:gd name="connsiteX4416" fmla="*/ 1578274 w 2198808"/>
              <a:gd name="connsiteY4416" fmla="*/ 1338503 h 1624467"/>
              <a:gd name="connsiteX4417" fmla="*/ 1184681 w 2198808"/>
              <a:gd name="connsiteY4417" fmla="*/ 1339319 h 1624467"/>
              <a:gd name="connsiteX4418" fmla="*/ 1183270 w 2198808"/>
              <a:gd name="connsiteY4418" fmla="*/ 1339353 h 1624467"/>
              <a:gd name="connsiteX4419" fmla="*/ 1183270 w 2198808"/>
              <a:gd name="connsiteY4419" fmla="*/ 1339914 h 1624467"/>
              <a:gd name="connsiteX4420" fmla="*/ 1184681 w 2198808"/>
              <a:gd name="connsiteY4420" fmla="*/ 1339948 h 1624467"/>
              <a:gd name="connsiteX4421" fmla="*/ 1184681 w 2198808"/>
              <a:gd name="connsiteY4421" fmla="*/ 1339319 h 1624467"/>
              <a:gd name="connsiteX4422" fmla="*/ 1201112 w 2198808"/>
              <a:gd name="connsiteY4422" fmla="*/ 1343941 h 1624467"/>
              <a:gd name="connsiteX4423" fmla="*/ 1200297 w 2198808"/>
              <a:gd name="connsiteY4423" fmla="*/ 1342921 h 1624467"/>
              <a:gd name="connsiteX4424" fmla="*/ 1199668 w 2198808"/>
              <a:gd name="connsiteY4424" fmla="*/ 1343210 h 1624467"/>
              <a:gd name="connsiteX4425" fmla="*/ 1200517 w 2198808"/>
              <a:gd name="connsiteY4425" fmla="*/ 1344247 h 1624467"/>
              <a:gd name="connsiteX4426" fmla="*/ 1201112 w 2198808"/>
              <a:gd name="connsiteY4426" fmla="*/ 1343941 h 1624467"/>
              <a:gd name="connsiteX4427" fmla="*/ 517715 w 2198808"/>
              <a:gd name="connsiteY4427" fmla="*/ 320713 h 1624467"/>
              <a:gd name="connsiteX4428" fmla="*/ 518734 w 2198808"/>
              <a:gd name="connsiteY4428" fmla="*/ 320119 h 1624467"/>
              <a:gd name="connsiteX4429" fmla="*/ 518156 w 2198808"/>
              <a:gd name="connsiteY4429" fmla="*/ 319762 h 1624467"/>
              <a:gd name="connsiteX4430" fmla="*/ 517120 w 2198808"/>
              <a:gd name="connsiteY4430" fmla="*/ 320323 h 1624467"/>
              <a:gd name="connsiteX4431" fmla="*/ 517715 w 2198808"/>
              <a:gd name="connsiteY4431" fmla="*/ 320713 h 1624467"/>
              <a:gd name="connsiteX4432" fmla="*/ 1516422 w 2198808"/>
              <a:gd name="connsiteY4432" fmla="*/ 1370313 h 1624467"/>
              <a:gd name="connsiteX4433" fmla="*/ 1516965 w 2198808"/>
              <a:gd name="connsiteY4433" fmla="*/ 1369192 h 1624467"/>
              <a:gd name="connsiteX4434" fmla="*/ 1516371 w 2198808"/>
              <a:gd name="connsiteY4434" fmla="*/ 1368988 h 1624467"/>
              <a:gd name="connsiteX4435" fmla="*/ 1515777 w 2198808"/>
              <a:gd name="connsiteY4435" fmla="*/ 1370075 h 1624467"/>
              <a:gd name="connsiteX4436" fmla="*/ 1516422 w 2198808"/>
              <a:gd name="connsiteY4436" fmla="*/ 1370313 h 1624467"/>
              <a:gd name="connsiteX4437" fmla="*/ 1688045 w 2198808"/>
              <a:gd name="connsiteY4437" fmla="*/ 1370092 h 1624467"/>
              <a:gd name="connsiteX4438" fmla="*/ 1688079 w 2198808"/>
              <a:gd name="connsiteY4438" fmla="*/ 1369446 h 1624467"/>
              <a:gd name="connsiteX4439" fmla="*/ 1686923 w 2198808"/>
              <a:gd name="connsiteY4439" fmla="*/ 1369209 h 1624467"/>
              <a:gd name="connsiteX4440" fmla="*/ 1686872 w 2198808"/>
              <a:gd name="connsiteY4440" fmla="*/ 1369871 h 1624467"/>
              <a:gd name="connsiteX4441" fmla="*/ 1688045 w 2198808"/>
              <a:gd name="connsiteY4441" fmla="*/ 1370092 h 1624467"/>
              <a:gd name="connsiteX4442" fmla="*/ 1746940 w 2198808"/>
              <a:gd name="connsiteY4442" fmla="*/ 1370228 h 1624467"/>
              <a:gd name="connsiteX4443" fmla="*/ 1746668 w 2198808"/>
              <a:gd name="connsiteY4443" fmla="*/ 1369514 h 1624467"/>
              <a:gd name="connsiteX4444" fmla="*/ 1745768 w 2198808"/>
              <a:gd name="connsiteY4444" fmla="*/ 1370245 h 1624467"/>
              <a:gd name="connsiteX4445" fmla="*/ 1746023 w 2198808"/>
              <a:gd name="connsiteY4445" fmla="*/ 1370942 h 1624467"/>
              <a:gd name="connsiteX4446" fmla="*/ 1746940 w 2198808"/>
              <a:gd name="connsiteY4446" fmla="*/ 1370228 h 1624467"/>
              <a:gd name="connsiteX4447" fmla="*/ 1817645 w 2198808"/>
              <a:gd name="connsiteY4447" fmla="*/ 1371791 h 1624467"/>
              <a:gd name="connsiteX4448" fmla="*/ 1817883 w 2198808"/>
              <a:gd name="connsiteY4448" fmla="*/ 1371078 h 1624467"/>
              <a:gd name="connsiteX4449" fmla="*/ 1816659 w 2198808"/>
              <a:gd name="connsiteY4449" fmla="*/ 1370993 h 1624467"/>
              <a:gd name="connsiteX4450" fmla="*/ 1816405 w 2198808"/>
              <a:gd name="connsiteY4450" fmla="*/ 1371655 h 1624467"/>
              <a:gd name="connsiteX4451" fmla="*/ 1817645 w 2198808"/>
              <a:gd name="connsiteY4451" fmla="*/ 1371791 h 1624467"/>
              <a:gd name="connsiteX4452" fmla="*/ 233433 w 2198808"/>
              <a:gd name="connsiteY4452" fmla="*/ 768665 h 1624467"/>
              <a:gd name="connsiteX4453" fmla="*/ 232430 w 2198808"/>
              <a:gd name="connsiteY4453" fmla="*/ 769447 h 1624467"/>
              <a:gd name="connsiteX4454" fmla="*/ 232719 w 2198808"/>
              <a:gd name="connsiteY4454" fmla="*/ 770042 h 1624467"/>
              <a:gd name="connsiteX4455" fmla="*/ 233739 w 2198808"/>
              <a:gd name="connsiteY4455" fmla="*/ 769226 h 1624467"/>
              <a:gd name="connsiteX4456" fmla="*/ 233433 w 2198808"/>
              <a:gd name="connsiteY4456" fmla="*/ 768665 h 1624467"/>
              <a:gd name="connsiteX4457" fmla="*/ 2114145 w 2198808"/>
              <a:gd name="connsiteY4457" fmla="*/ 821953 h 1624467"/>
              <a:gd name="connsiteX4458" fmla="*/ 2113465 w 2198808"/>
              <a:gd name="connsiteY4458" fmla="*/ 821953 h 1624467"/>
              <a:gd name="connsiteX4459" fmla="*/ 2113686 w 2198808"/>
              <a:gd name="connsiteY4459" fmla="*/ 823177 h 1624467"/>
              <a:gd name="connsiteX4460" fmla="*/ 2114348 w 2198808"/>
              <a:gd name="connsiteY4460" fmla="*/ 823160 h 1624467"/>
              <a:gd name="connsiteX4461" fmla="*/ 2114145 w 2198808"/>
              <a:gd name="connsiteY4461" fmla="*/ 821953 h 1624467"/>
              <a:gd name="connsiteX4462" fmla="*/ 1627144 w 2198808"/>
              <a:gd name="connsiteY4462" fmla="*/ 121971 h 1624467"/>
              <a:gd name="connsiteX4463" fmla="*/ 1628181 w 2198808"/>
              <a:gd name="connsiteY4463" fmla="*/ 121376 h 1624467"/>
              <a:gd name="connsiteX4464" fmla="*/ 1627586 w 2198808"/>
              <a:gd name="connsiteY4464" fmla="*/ 121019 h 1624467"/>
              <a:gd name="connsiteX4465" fmla="*/ 1626549 w 2198808"/>
              <a:gd name="connsiteY4465" fmla="*/ 121580 h 1624467"/>
              <a:gd name="connsiteX4466" fmla="*/ 1627144 w 2198808"/>
              <a:gd name="connsiteY4466" fmla="*/ 121971 h 1624467"/>
              <a:gd name="connsiteX4467" fmla="*/ 1420483 w 2198808"/>
              <a:gd name="connsiteY4467" fmla="*/ 1382785 h 1624467"/>
              <a:gd name="connsiteX4468" fmla="*/ 1420467 w 2198808"/>
              <a:gd name="connsiteY4468" fmla="*/ 1381392 h 1624467"/>
              <a:gd name="connsiteX4469" fmla="*/ 1419906 w 2198808"/>
              <a:gd name="connsiteY4469" fmla="*/ 1381392 h 1624467"/>
              <a:gd name="connsiteX4470" fmla="*/ 1419854 w 2198808"/>
              <a:gd name="connsiteY4470" fmla="*/ 1382785 h 1624467"/>
              <a:gd name="connsiteX4471" fmla="*/ 1420483 w 2198808"/>
              <a:gd name="connsiteY4471" fmla="*/ 1382785 h 1624467"/>
              <a:gd name="connsiteX4472" fmla="*/ 1632191 w 2198808"/>
              <a:gd name="connsiteY4472" fmla="*/ 1380321 h 1624467"/>
              <a:gd name="connsiteX4473" fmla="*/ 1631477 w 2198808"/>
              <a:gd name="connsiteY4473" fmla="*/ 1380372 h 1624467"/>
              <a:gd name="connsiteX4474" fmla="*/ 1631698 w 2198808"/>
              <a:gd name="connsiteY4474" fmla="*/ 1381613 h 1624467"/>
              <a:gd name="connsiteX4475" fmla="*/ 1632378 w 2198808"/>
              <a:gd name="connsiteY4475" fmla="*/ 1381596 h 1624467"/>
              <a:gd name="connsiteX4476" fmla="*/ 1632191 w 2198808"/>
              <a:gd name="connsiteY4476" fmla="*/ 1380321 h 1624467"/>
              <a:gd name="connsiteX4477" fmla="*/ 1195097 w 2198808"/>
              <a:gd name="connsiteY4477" fmla="*/ 1382140 h 1624467"/>
              <a:gd name="connsiteX4478" fmla="*/ 1194621 w 2198808"/>
              <a:gd name="connsiteY4478" fmla="*/ 1381681 h 1624467"/>
              <a:gd name="connsiteX4479" fmla="*/ 1193313 w 2198808"/>
              <a:gd name="connsiteY4479" fmla="*/ 1381987 h 1624467"/>
              <a:gd name="connsiteX4480" fmla="*/ 1193788 w 2198808"/>
              <a:gd name="connsiteY4480" fmla="*/ 1382445 h 1624467"/>
              <a:gd name="connsiteX4481" fmla="*/ 1195097 w 2198808"/>
              <a:gd name="connsiteY4481" fmla="*/ 1382140 h 1624467"/>
              <a:gd name="connsiteX4482" fmla="*/ 818156 w 2198808"/>
              <a:gd name="connsiteY4482" fmla="*/ 140951 h 1624467"/>
              <a:gd name="connsiteX4483" fmla="*/ 818156 w 2198808"/>
              <a:gd name="connsiteY4483" fmla="*/ 140255 h 1624467"/>
              <a:gd name="connsiteX4484" fmla="*/ 816899 w 2198808"/>
              <a:gd name="connsiteY4484" fmla="*/ 140459 h 1624467"/>
              <a:gd name="connsiteX4485" fmla="*/ 816933 w 2198808"/>
              <a:gd name="connsiteY4485" fmla="*/ 141138 h 1624467"/>
              <a:gd name="connsiteX4486" fmla="*/ 818156 w 2198808"/>
              <a:gd name="connsiteY4486" fmla="*/ 140951 h 1624467"/>
              <a:gd name="connsiteX4487" fmla="*/ 537595 w 2198808"/>
              <a:gd name="connsiteY4487" fmla="*/ 306661 h 1624467"/>
              <a:gd name="connsiteX4488" fmla="*/ 537120 w 2198808"/>
              <a:gd name="connsiteY4488" fmla="*/ 306151 h 1624467"/>
              <a:gd name="connsiteX4489" fmla="*/ 535760 w 2198808"/>
              <a:gd name="connsiteY4489" fmla="*/ 306525 h 1624467"/>
              <a:gd name="connsiteX4490" fmla="*/ 536253 w 2198808"/>
              <a:gd name="connsiteY4490" fmla="*/ 307034 h 1624467"/>
              <a:gd name="connsiteX4491" fmla="*/ 537595 w 2198808"/>
              <a:gd name="connsiteY4491" fmla="*/ 306661 h 1624467"/>
              <a:gd name="connsiteX4492" fmla="*/ 1239889 w 2198808"/>
              <a:gd name="connsiteY4492" fmla="*/ 143058 h 1624467"/>
              <a:gd name="connsiteX4493" fmla="*/ 1239311 w 2198808"/>
              <a:gd name="connsiteY4493" fmla="*/ 143381 h 1624467"/>
              <a:gd name="connsiteX4494" fmla="*/ 1240246 w 2198808"/>
              <a:gd name="connsiteY4494" fmla="*/ 143925 h 1624467"/>
              <a:gd name="connsiteX4495" fmla="*/ 1240823 w 2198808"/>
              <a:gd name="connsiteY4495" fmla="*/ 143619 h 1624467"/>
              <a:gd name="connsiteX4496" fmla="*/ 1239889 w 2198808"/>
              <a:gd name="connsiteY4496" fmla="*/ 143058 h 1624467"/>
              <a:gd name="connsiteX4497" fmla="*/ 1325989 w 2198808"/>
              <a:gd name="connsiteY4497" fmla="*/ 143534 h 1624467"/>
              <a:gd name="connsiteX4498" fmla="*/ 1325445 w 2198808"/>
              <a:gd name="connsiteY4498" fmla="*/ 143075 h 1624467"/>
              <a:gd name="connsiteX4499" fmla="*/ 1324120 w 2198808"/>
              <a:gd name="connsiteY4499" fmla="*/ 143398 h 1624467"/>
              <a:gd name="connsiteX4500" fmla="*/ 1324613 w 2198808"/>
              <a:gd name="connsiteY4500" fmla="*/ 143874 h 1624467"/>
              <a:gd name="connsiteX4501" fmla="*/ 1325989 w 2198808"/>
              <a:gd name="connsiteY4501" fmla="*/ 143534 h 1624467"/>
              <a:gd name="connsiteX4502" fmla="*/ 1200687 w 2198808"/>
              <a:gd name="connsiteY4502" fmla="*/ 145692 h 1624467"/>
              <a:gd name="connsiteX4503" fmla="*/ 1201741 w 2198808"/>
              <a:gd name="connsiteY4503" fmla="*/ 145081 h 1624467"/>
              <a:gd name="connsiteX4504" fmla="*/ 1201146 w 2198808"/>
              <a:gd name="connsiteY4504" fmla="*/ 144707 h 1624467"/>
              <a:gd name="connsiteX4505" fmla="*/ 1200092 w 2198808"/>
              <a:gd name="connsiteY4505" fmla="*/ 145301 h 1624467"/>
              <a:gd name="connsiteX4506" fmla="*/ 1200687 w 2198808"/>
              <a:gd name="connsiteY4506" fmla="*/ 145692 h 1624467"/>
              <a:gd name="connsiteX4507" fmla="*/ 762659 w 2198808"/>
              <a:gd name="connsiteY4507" fmla="*/ 151487 h 1624467"/>
              <a:gd name="connsiteX4508" fmla="*/ 762455 w 2198808"/>
              <a:gd name="connsiteY4508" fmla="*/ 150841 h 1624467"/>
              <a:gd name="connsiteX4509" fmla="*/ 761385 w 2198808"/>
              <a:gd name="connsiteY4509" fmla="*/ 151419 h 1624467"/>
              <a:gd name="connsiteX4510" fmla="*/ 761572 w 2198808"/>
              <a:gd name="connsiteY4510" fmla="*/ 152030 h 1624467"/>
              <a:gd name="connsiteX4511" fmla="*/ 762659 w 2198808"/>
              <a:gd name="connsiteY4511" fmla="*/ 151487 h 1624467"/>
              <a:gd name="connsiteX4512" fmla="*/ 937238 w 2198808"/>
              <a:gd name="connsiteY4512" fmla="*/ 159184 h 1624467"/>
              <a:gd name="connsiteX4513" fmla="*/ 938071 w 2198808"/>
              <a:gd name="connsiteY4513" fmla="*/ 159184 h 1624467"/>
              <a:gd name="connsiteX4514" fmla="*/ 937494 w 2198808"/>
              <a:gd name="connsiteY4514" fmla="*/ 158403 h 1624467"/>
              <a:gd name="connsiteX4515" fmla="*/ 936779 w 2198808"/>
              <a:gd name="connsiteY4515" fmla="*/ 158691 h 1624467"/>
              <a:gd name="connsiteX4516" fmla="*/ 937238 w 2198808"/>
              <a:gd name="connsiteY4516" fmla="*/ 159184 h 1624467"/>
              <a:gd name="connsiteX4517" fmla="*/ 1595216 w 2198808"/>
              <a:gd name="connsiteY4517" fmla="*/ 159966 h 1624467"/>
              <a:gd name="connsiteX4518" fmla="*/ 1594995 w 2198808"/>
              <a:gd name="connsiteY4518" fmla="*/ 159337 h 1624467"/>
              <a:gd name="connsiteX4519" fmla="*/ 1593924 w 2198808"/>
              <a:gd name="connsiteY4519" fmla="*/ 159881 h 1624467"/>
              <a:gd name="connsiteX4520" fmla="*/ 1594111 w 2198808"/>
              <a:gd name="connsiteY4520" fmla="*/ 160459 h 1624467"/>
              <a:gd name="connsiteX4521" fmla="*/ 1595216 w 2198808"/>
              <a:gd name="connsiteY4521" fmla="*/ 159966 h 1624467"/>
              <a:gd name="connsiteX4522" fmla="*/ 1421690 w 2198808"/>
              <a:gd name="connsiteY4522" fmla="*/ 1389871 h 1624467"/>
              <a:gd name="connsiteX4523" fmla="*/ 1422675 w 2198808"/>
              <a:gd name="connsiteY4523" fmla="*/ 1390772 h 1624467"/>
              <a:gd name="connsiteX4524" fmla="*/ 1423066 w 2198808"/>
              <a:gd name="connsiteY4524" fmla="*/ 1390228 h 1624467"/>
              <a:gd name="connsiteX4525" fmla="*/ 1422081 w 2198808"/>
              <a:gd name="connsiteY4525" fmla="*/ 1389276 h 1624467"/>
              <a:gd name="connsiteX4526" fmla="*/ 1421690 w 2198808"/>
              <a:gd name="connsiteY4526" fmla="*/ 1389871 h 1624467"/>
              <a:gd name="connsiteX4527" fmla="*/ 1298988 w 2198808"/>
              <a:gd name="connsiteY4527" fmla="*/ 165488 h 1624467"/>
              <a:gd name="connsiteX4528" fmla="*/ 1299022 w 2198808"/>
              <a:gd name="connsiteY4528" fmla="*/ 164809 h 1624467"/>
              <a:gd name="connsiteX4529" fmla="*/ 1297782 w 2198808"/>
              <a:gd name="connsiteY4529" fmla="*/ 164571 h 1624467"/>
              <a:gd name="connsiteX4530" fmla="*/ 1297731 w 2198808"/>
              <a:gd name="connsiteY4530" fmla="*/ 165250 h 1624467"/>
              <a:gd name="connsiteX4531" fmla="*/ 1298988 w 2198808"/>
              <a:gd name="connsiteY4531" fmla="*/ 165488 h 1624467"/>
              <a:gd name="connsiteX4532" fmla="*/ 1132735 w 2198808"/>
              <a:gd name="connsiteY4532" fmla="*/ 171249 h 1624467"/>
              <a:gd name="connsiteX4533" fmla="*/ 1133788 w 2198808"/>
              <a:gd name="connsiteY4533" fmla="*/ 170620 h 1624467"/>
              <a:gd name="connsiteX4534" fmla="*/ 1133194 w 2198808"/>
              <a:gd name="connsiteY4534" fmla="*/ 170263 h 1624467"/>
              <a:gd name="connsiteX4535" fmla="*/ 1132141 w 2198808"/>
              <a:gd name="connsiteY4535" fmla="*/ 170875 h 1624467"/>
              <a:gd name="connsiteX4536" fmla="*/ 1132735 w 2198808"/>
              <a:gd name="connsiteY4536" fmla="*/ 171249 h 1624467"/>
              <a:gd name="connsiteX4537" fmla="*/ 1140671 w 2198808"/>
              <a:gd name="connsiteY4537" fmla="*/ 172285 h 1624467"/>
              <a:gd name="connsiteX4538" fmla="*/ 1139311 w 2198808"/>
              <a:gd name="connsiteY4538" fmla="*/ 171962 h 1624467"/>
              <a:gd name="connsiteX4539" fmla="*/ 1139022 w 2198808"/>
              <a:gd name="connsiteY4539" fmla="*/ 172506 h 1624467"/>
              <a:gd name="connsiteX4540" fmla="*/ 1140399 w 2198808"/>
              <a:gd name="connsiteY4540" fmla="*/ 172846 h 1624467"/>
              <a:gd name="connsiteX4541" fmla="*/ 1140671 w 2198808"/>
              <a:gd name="connsiteY4541" fmla="*/ 172285 h 1624467"/>
              <a:gd name="connsiteX4542" fmla="*/ 1329847 w 2198808"/>
              <a:gd name="connsiteY4542" fmla="*/ 174562 h 1624467"/>
              <a:gd name="connsiteX4543" fmla="*/ 1330899 w 2198808"/>
              <a:gd name="connsiteY4543" fmla="*/ 173934 h 1624467"/>
              <a:gd name="connsiteX4544" fmla="*/ 1330305 w 2198808"/>
              <a:gd name="connsiteY4544" fmla="*/ 173560 h 1624467"/>
              <a:gd name="connsiteX4545" fmla="*/ 1329234 w 2198808"/>
              <a:gd name="connsiteY4545" fmla="*/ 174154 h 1624467"/>
              <a:gd name="connsiteX4546" fmla="*/ 1329847 w 2198808"/>
              <a:gd name="connsiteY4546" fmla="*/ 174562 h 1624467"/>
              <a:gd name="connsiteX4547" fmla="*/ 877221 w 2198808"/>
              <a:gd name="connsiteY4547" fmla="*/ 175956 h 1624467"/>
              <a:gd name="connsiteX4548" fmla="*/ 876983 w 2198808"/>
              <a:gd name="connsiteY4548" fmla="*/ 175429 h 1624467"/>
              <a:gd name="connsiteX4549" fmla="*/ 875658 w 2198808"/>
              <a:gd name="connsiteY4549" fmla="*/ 175684 h 1624467"/>
              <a:gd name="connsiteX4550" fmla="*/ 875913 w 2198808"/>
              <a:gd name="connsiteY4550" fmla="*/ 176210 h 1624467"/>
              <a:gd name="connsiteX4551" fmla="*/ 877221 w 2198808"/>
              <a:gd name="connsiteY4551" fmla="*/ 175956 h 1624467"/>
              <a:gd name="connsiteX4552" fmla="*/ 1080093 w 2198808"/>
              <a:gd name="connsiteY4552" fmla="*/ 177910 h 1624467"/>
              <a:gd name="connsiteX4553" fmla="*/ 1081079 w 2198808"/>
              <a:gd name="connsiteY4553" fmla="*/ 177383 h 1624467"/>
              <a:gd name="connsiteX4554" fmla="*/ 1080518 w 2198808"/>
              <a:gd name="connsiteY4554" fmla="*/ 177060 h 1624467"/>
              <a:gd name="connsiteX4555" fmla="*/ 1079515 w 2198808"/>
              <a:gd name="connsiteY4555" fmla="*/ 177570 h 1624467"/>
              <a:gd name="connsiteX4556" fmla="*/ 1080093 w 2198808"/>
              <a:gd name="connsiteY4556" fmla="*/ 177910 h 1624467"/>
              <a:gd name="connsiteX4557" fmla="*/ 126653 w 2198808"/>
              <a:gd name="connsiteY4557" fmla="*/ 848529 h 1624467"/>
              <a:gd name="connsiteX4558" fmla="*/ 126024 w 2198808"/>
              <a:gd name="connsiteY4558" fmla="*/ 848750 h 1624467"/>
              <a:gd name="connsiteX4559" fmla="*/ 126585 w 2198808"/>
              <a:gd name="connsiteY4559" fmla="*/ 849821 h 1624467"/>
              <a:gd name="connsiteX4560" fmla="*/ 127180 w 2198808"/>
              <a:gd name="connsiteY4560" fmla="*/ 849634 h 1624467"/>
              <a:gd name="connsiteX4561" fmla="*/ 126653 w 2198808"/>
              <a:gd name="connsiteY4561" fmla="*/ 848529 h 1624467"/>
              <a:gd name="connsiteX4562" fmla="*/ 980909 w 2198808"/>
              <a:gd name="connsiteY4562" fmla="*/ 182447 h 1624467"/>
              <a:gd name="connsiteX4563" fmla="*/ 979566 w 2198808"/>
              <a:gd name="connsiteY4563" fmla="*/ 182141 h 1624467"/>
              <a:gd name="connsiteX4564" fmla="*/ 979278 w 2198808"/>
              <a:gd name="connsiteY4564" fmla="*/ 182668 h 1624467"/>
              <a:gd name="connsiteX4565" fmla="*/ 980620 w 2198808"/>
              <a:gd name="connsiteY4565" fmla="*/ 182973 h 1624467"/>
              <a:gd name="connsiteX4566" fmla="*/ 980909 w 2198808"/>
              <a:gd name="connsiteY4566" fmla="*/ 182447 h 1624467"/>
              <a:gd name="connsiteX4567" fmla="*/ 688675 w 2198808"/>
              <a:gd name="connsiteY4567" fmla="*/ 186491 h 1624467"/>
              <a:gd name="connsiteX4568" fmla="*/ 687961 w 2198808"/>
              <a:gd name="connsiteY4568" fmla="*/ 186491 h 1624467"/>
              <a:gd name="connsiteX4569" fmla="*/ 688182 w 2198808"/>
              <a:gd name="connsiteY4569" fmla="*/ 187765 h 1624467"/>
              <a:gd name="connsiteX4570" fmla="*/ 688879 w 2198808"/>
              <a:gd name="connsiteY4570" fmla="*/ 187731 h 1624467"/>
              <a:gd name="connsiteX4571" fmla="*/ 688675 w 2198808"/>
              <a:gd name="connsiteY4571" fmla="*/ 186491 h 1624467"/>
              <a:gd name="connsiteX4572" fmla="*/ 905752 w 2198808"/>
              <a:gd name="connsiteY4572" fmla="*/ 191504 h 1624467"/>
              <a:gd name="connsiteX4573" fmla="*/ 906737 w 2198808"/>
              <a:gd name="connsiteY4573" fmla="*/ 192387 h 1624467"/>
              <a:gd name="connsiteX4574" fmla="*/ 907111 w 2198808"/>
              <a:gd name="connsiteY4574" fmla="*/ 191844 h 1624467"/>
              <a:gd name="connsiteX4575" fmla="*/ 906176 w 2198808"/>
              <a:gd name="connsiteY4575" fmla="*/ 190977 h 1624467"/>
              <a:gd name="connsiteX4576" fmla="*/ 905752 w 2198808"/>
              <a:gd name="connsiteY4576" fmla="*/ 191504 h 1624467"/>
              <a:gd name="connsiteX4577" fmla="*/ 909982 w 2198808"/>
              <a:gd name="connsiteY4577" fmla="*/ 197621 h 1624467"/>
              <a:gd name="connsiteX4578" fmla="*/ 909116 w 2198808"/>
              <a:gd name="connsiteY4578" fmla="*/ 196635 h 1624467"/>
              <a:gd name="connsiteX4579" fmla="*/ 908573 w 2198808"/>
              <a:gd name="connsiteY4579" fmla="*/ 196975 h 1624467"/>
              <a:gd name="connsiteX4580" fmla="*/ 909405 w 2198808"/>
              <a:gd name="connsiteY4580" fmla="*/ 197944 h 1624467"/>
              <a:gd name="connsiteX4581" fmla="*/ 909982 w 2198808"/>
              <a:gd name="connsiteY4581" fmla="*/ 197621 h 1624467"/>
              <a:gd name="connsiteX4582" fmla="*/ 1353007 w 2198808"/>
              <a:gd name="connsiteY4582" fmla="*/ 197740 h 1624467"/>
              <a:gd name="connsiteX4583" fmla="*/ 1351664 w 2198808"/>
              <a:gd name="connsiteY4583" fmla="*/ 197417 h 1624467"/>
              <a:gd name="connsiteX4584" fmla="*/ 1351376 w 2198808"/>
              <a:gd name="connsiteY4584" fmla="*/ 197927 h 1624467"/>
              <a:gd name="connsiteX4585" fmla="*/ 1352718 w 2198808"/>
              <a:gd name="connsiteY4585" fmla="*/ 198249 h 1624467"/>
              <a:gd name="connsiteX4586" fmla="*/ 1353007 w 2198808"/>
              <a:gd name="connsiteY4586" fmla="*/ 197740 h 1624467"/>
              <a:gd name="connsiteX4587" fmla="*/ 102711 w 2198808"/>
              <a:gd name="connsiteY4587" fmla="*/ 873338 h 1624467"/>
              <a:gd name="connsiteX4588" fmla="*/ 102982 w 2198808"/>
              <a:gd name="connsiteY4588" fmla="*/ 872675 h 1624467"/>
              <a:gd name="connsiteX4589" fmla="*/ 101794 w 2198808"/>
              <a:gd name="connsiteY4589" fmla="*/ 872607 h 1624467"/>
              <a:gd name="connsiteX4590" fmla="*/ 101572 w 2198808"/>
              <a:gd name="connsiteY4590" fmla="*/ 873253 h 1624467"/>
              <a:gd name="connsiteX4591" fmla="*/ 102711 w 2198808"/>
              <a:gd name="connsiteY4591" fmla="*/ 873338 h 1624467"/>
              <a:gd name="connsiteX4592" fmla="*/ 2103881 w 2198808"/>
              <a:gd name="connsiteY4592" fmla="*/ 879302 h 1624467"/>
              <a:gd name="connsiteX4593" fmla="*/ 2103643 w 2198808"/>
              <a:gd name="connsiteY4593" fmla="*/ 878793 h 1624467"/>
              <a:gd name="connsiteX4594" fmla="*/ 2102335 w 2198808"/>
              <a:gd name="connsiteY4594" fmla="*/ 879047 h 1624467"/>
              <a:gd name="connsiteX4595" fmla="*/ 2102573 w 2198808"/>
              <a:gd name="connsiteY4595" fmla="*/ 879557 h 1624467"/>
              <a:gd name="connsiteX4596" fmla="*/ 2103881 w 2198808"/>
              <a:gd name="connsiteY4596" fmla="*/ 879302 h 1624467"/>
              <a:gd name="connsiteX4597" fmla="*/ 537613 w 2198808"/>
              <a:gd name="connsiteY4597" fmla="*/ 282871 h 1624467"/>
              <a:gd name="connsiteX4598" fmla="*/ 537120 w 2198808"/>
              <a:gd name="connsiteY4598" fmla="*/ 282362 h 1624467"/>
              <a:gd name="connsiteX4599" fmla="*/ 535760 w 2198808"/>
              <a:gd name="connsiteY4599" fmla="*/ 282719 h 1624467"/>
              <a:gd name="connsiteX4600" fmla="*/ 536253 w 2198808"/>
              <a:gd name="connsiteY4600" fmla="*/ 283228 h 1624467"/>
              <a:gd name="connsiteX4601" fmla="*/ 537613 w 2198808"/>
              <a:gd name="connsiteY4601" fmla="*/ 282871 h 1624467"/>
              <a:gd name="connsiteX4602" fmla="*/ 2060720 w 2198808"/>
              <a:gd name="connsiteY4602" fmla="*/ 907119 h 1624467"/>
              <a:gd name="connsiteX4603" fmla="*/ 2060228 w 2198808"/>
              <a:gd name="connsiteY4603" fmla="*/ 907595 h 1624467"/>
              <a:gd name="connsiteX4604" fmla="*/ 2060585 w 2198808"/>
              <a:gd name="connsiteY4604" fmla="*/ 908954 h 1624467"/>
              <a:gd name="connsiteX4605" fmla="*/ 2061094 w 2198808"/>
              <a:gd name="connsiteY4605" fmla="*/ 908461 h 1624467"/>
              <a:gd name="connsiteX4606" fmla="*/ 2060720 w 2198808"/>
              <a:gd name="connsiteY4606" fmla="*/ 907119 h 1624467"/>
              <a:gd name="connsiteX4607" fmla="*/ 251495 w 2198808"/>
              <a:gd name="connsiteY4607" fmla="*/ 910313 h 1624467"/>
              <a:gd name="connsiteX4608" fmla="*/ 252108 w 2198808"/>
              <a:gd name="connsiteY4608" fmla="*/ 909855 h 1624467"/>
              <a:gd name="connsiteX4609" fmla="*/ 250833 w 2198808"/>
              <a:gd name="connsiteY4609" fmla="*/ 909294 h 1624467"/>
              <a:gd name="connsiteX4610" fmla="*/ 250238 w 2198808"/>
              <a:gd name="connsiteY4610" fmla="*/ 909719 h 1624467"/>
              <a:gd name="connsiteX4611" fmla="*/ 251495 w 2198808"/>
              <a:gd name="connsiteY4611" fmla="*/ 910313 h 1624467"/>
              <a:gd name="connsiteX4612" fmla="*/ 143747 w 2198808"/>
              <a:gd name="connsiteY4612" fmla="*/ 918708 h 1624467"/>
              <a:gd name="connsiteX4613" fmla="*/ 142880 w 2198808"/>
              <a:gd name="connsiteY4613" fmla="*/ 919676 h 1624467"/>
              <a:gd name="connsiteX4614" fmla="*/ 143407 w 2198808"/>
              <a:gd name="connsiteY4614" fmla="*/ 920050 h 1624467"/>
              <a:gd name="connsiteX4615" fmla="*/ 144257 w 2198808"/>
              <a:gd name="connsiteY4615" fmla="*/ 919116 h 1624467"/>
              <a:gd name="connsiteX4616" fmla="*/ 143747 w 2198808"/>
              <a:gd name="connsiteY4616" fmla="*/ 918708 h 1624467"/>
              <a:gd name="connsiteX4617" fmla="*/ 369133 w 2198808"/>
              <a:gd name="connsiteY4617" fmla="*/ 926473 h 1624467"/>
              <a:gd name="connsiteX4618" fmla="*/ 367758 w 2198808"/>
              <a:gd name="connsiteY4618" fmla="*/ 926507 h 1624467"/>
              <a:gd name="connsiteX4619" fmla="*/ 367758 w 2198808"/>
              <a:gd name="connsiteY4619" fmla="*/ 927085 h 1624467"/>
              <a:gd name="connsiteX4620" fmla="*/ 369133 w 2198808"/>
              <a:gd name="connsiteY4620" fmla="*/ 927051 h 1624467"/>
              <a:gd name="connsiteX4621" fmla="*/ 369133 w 2198808"/>
              <a:gd name="connsiteY4621" fmla="*/ 926473 h 1624467"/>
              <a:gd name="connsiteX4622" fmla="*/ 2114604 w 2198808"/>
              <a:gd name="connsiteY4622" fmla="*/ 279898 h 1624467"/>
              <a:gd name="connsiteX4623" fmla="*/ 2114229 w 2198808"/>
              <a:gd name="connsiteY4623" fmla="*/ 279337 h 1624467"/>
              <a:gd name="connsiteX4624" fmla="*/ 2113261 w 2198808"/>
              <a:gd name="connsiteY4624" fmla="*/ 280153 h 1624467"/>
              <a:gd name="connsiteX4625" fmla="*/ 2113584 w 2198808"/>
              <a:gd name="connsiteY4625" fmla="*/ 280713 h 1624467"/>
              <a:gd name="connsiteX4626" fmla="*/ 2114604 w 2198808"/>
              <a:gd name="connsiteY4626" fmla="*/ 279898 h 1624467"/>
              <a:gd name="connsiteX4627" fmla="*/ 1009812 w 2198808"/>
              <a:gd name="connsiteY4627" fmla="*/ 1419370 h 1624467"/>
              <a:gd name="connsiteX4628" fmla="*/ 1008453 w 2198808"/>
              <a:gd name="connsiteY4628" fmla="*/ 1419064 h 1624467"/>
              <a:gd name="connsiteX4629" fmla="*/ 1008164 w 2198808"/>
              <a:gd name="connsiteY4629" fmla="*/ 1419591 h 1624467"/>
              <a:gd name="connsiteX4630" fmla="*/ 1009507 w 2198808"/>
              <a:gd name="connsiteY4630" fmla="*/ 1419897 h 1624467"/>
              <a:gd name="connsiteX4631" fmla="*/ 1009812 w 2198808"/>
              <a:gd name="connsiteY4631" fmla="*/ 1419370 h 1624467"/>
              <a:gd name="connsiteX4632" fmla="*/ 277171 w 2198808"/>
              <a:gd name="connsiteY4632" fmla="*/ 599931 h 1624467"/>
              <a:gd name="connsiteX4633" fmla="*/ 277358 w 2198808"/>
              <a:gd name="connsiteY4633" fmla="*/ 600560 h 1624467"/>
              <a:gd name="connsiteX4634" fmla="*/ 278446 w 2198808"/>
              <a:gd name="connsiteY4634" fmla="*/ 600033 h 1624467"/>
              <a:gd name="connsiteX4635" fmla="*/ 278276 w 2198808"/>
              <a:gd name="connsiteY4635" fmla="*/ 599405 h 1624467"/>
              <a:gd name="connsiteX4636" fmla="*/ 277171 w 2198808"/>
              <a:gd name="connsiteY4636" fmla="*/ 599931 h 1624467"/>
              <a:gd name="connsiteX4637" fmla="*/ 1745156 w 2198808"/>
              <a:gd name="connsiteY4637" fmla="*/ 1426133 h 1624467"/>
              <a:gd name="connsiteX4638" fmla="*/ 1744782 w 2198808"/>
              <a:gd name="connsiteY4638" fmla="*/ 1425538 h 1624467"/>
              <a:gd name="connsiteX4639" fmla="*/ 1744187 w 2198808"/>
              <a:gd name="connsiteY4639" fmla="*/ 1426507 h 1624467"/>
              <a:gd name="connsiteX4640" fmla="*/ 1744528 w 2198808"/>
              <a:gd name="connsiteY4640" fmla="*/ 1427084 h 1624467"/>
              <a:gd name="connsiteX4641" fmla="*/ 1745156 w 2198808"/>
              <a:gd name="connsiteY4641" fmla="*/ 1426133 h 1624467"/>
              <a:gd name="connsiteX4642" fmla="*/ 249015 w 2198808"/>
              <a:gd name="connsiteY4642" fmla="*/ 765267 h 1624467"/>
              <a:gd name="connsiteX4643" fmla="*/ 248369 w 2198808"/>
              <a:gd name="connsiteY4643" fmla="*/ 765488 h 1624467"/>
              <a:gd name="connsiteX4644" fmla="*/ 248930 w 2198808"/>
              <a:gd name="connsiteY4644" fmla="*/ 766575 h 1624467"/>
              <a:gd name="connsiteX4645" fmla="*/ 249541 w 2198808"/>
              <a:gd name="connsiteY4645" fmla="*/ 766388 h 1624467"/>
              <a:gd name="connsiteX4646" fmla="*/ 249015 w 2198808"/>
              <a:gd name="connsiteY4646" fmla="*/ 765267 h 1624467"/>
              <a:gd name="connsiteX4647" fmla="*/ 252464 w 2198808"/>
              <a:gd name="connsiteY4647" fmla="*/ 1022344 h 1624467"/>
              <a:gd name="connsiteX4648" fmla="*/ 252108 w 2198808"/>
              <a:gd name="connsiteY4648" fmla="*/ 1021783 h 1624467"/>
              <a:gd name="connsiteX4649" fmla="*/ 251139 w 2198808"/>
              <a:gd name="connsiteY4649" fmla="*/ 1022616 h 1624467"/>
              <a:gd name="connsiteX4650" fmla="*/ 251445 w 2198808"/>
              <a:gd name="connsiteY4650" fmla="*/ 1023177 h 1624467"/>
              <a:gd name="connsiteX4651" fmla="*/ 252464 w 2198808"/>
              <a:gd name="connsiteY4651" fmla="*/ 1022344 h 1624467"/>
              <a:gd name="connsiteX4652" fmla="*/ 2101060 w 2198808"/>
              <a:gd name="connsiteY4652" fmla="*/ 564655 h 1624467"/>
              <a:gd name="connsiteX4653" fmla="*/ 2100177 w 2198808"/>
              <a:gd name="connsiteY4653" fmla="*/ 563653 h 1624467"/>
              <a:gd name="connsiteX4654" fmla="*/ 2099599 w 2198808"/>
              <a:gd name="connsiteY4654" fmla="*/ 564010 h 1624467"/>
              <a:gd name="connsiteX4655" fmla="*/ 2100466 w 2198808"/>
              <a:gd name="connsiteY4655" fmla="*/ 565012 h 1624467"/>
              <a:gd name="connsiteX4656" fmla="*/ 2101060 w 2198808"/>
              <a:gd name="connsiteY4656" fmla="*/ 564655 h 1624467"/>
              <a:gd name="connsiteX4657" fmla="*/ 272872 w 2198808"/>
              <a:gd name="connsiteY4657" fmla="*/ 551724 h 1624467"/>
              <a:gd name="connsiteX4658" fmla="*/ 271972 w 2198808"/>
              <a:gd name="connsiteY4658" fmla="*/ 552710 h 1624467"/>
              <a:gd name="connsiteX4659" fmla="*/ 272515 w 2198808"/>
              <a:gd name="connsiteY4659" fmla="*/ 553084 h 1624467"/>
              <a:gd name="connsiteX4660" fmla="*/ 273399 w 2198808"/>
              <a:gd name="connsiteY4660" fmla="*/ 552149 h 1624467"/>
              <a:gd name="connsiteX4661" fmla="*/ 272872 w 2198808"/>
              <a:gd name="connsiteY4661" fmla="*/ 551724 h 1624467"/>
              <a:gd name="connsiteX4662" fmla="*/ 1209438 w 2198808"/>
              <a:gd name="connsiteY4662" fmla="*/ 1102820 h 1624467"/>
              <a:gd name="connsiteX4663" fmla="*/ 1209506 w 2198808"/>
              <a:gd name="connsiteY4663" fmla="*/ 1102174 h 1624467"/>
              <a:gd name="connsiteX4664" fmla="*/ 1208300 w 2198808"/>
              <a:gd name="connsiteY4664" fmla="*/ 1101919 h 1624467"/>
              <a:gd name="connsiteX4665" fmla="*/ 1208266 w 2198808"/>
              <a:gd name="connsiteY4665" fmla="*/ 1102548 h 1624467"/>
              <a:gd name="connsiteX4666" fmla="*/ 1209438 w 2198808"/>
              <a:gd name="connsiteY4666" fmla="*/ 1102820 h 1624467"/>
              <a:gd name="connsiteX4667" fmla="*/ 247910 w 2198808"/>
              <a:gd name="connsiteY4667" fmla="*/ 508241 h 1624467"/>
              <a:gd name="connsiteX4668" fmla="*/ 247689 w 2198808"/>
              <a:gd name="connsiteY4668" fmla="*/ 507595 h 1624467"/>
              <a:gd name="connsiteX4669" fmla="*/ 246585 w 2198808"/>
              <a:gd name="connsiteY4669" fmla="*/ 508173 h 1624467"/>
              <a:gd name="connsiteX4670" fmla="*/ 246772 w 2198808"/>
              <a:gd name="connsiteY4670" fmla="*/ 508784 h 1624467"/>
              <a:gd name="connsiteX4671" fmla="*/ 247910 w 2198808"/>
              <a:gd name="connsiteY4671" fmla="*/ 508241 h 1624467"/>
              <a:gd name="connsiteX4672" fmla="*/ 2099209 w 2198808"/>
              <a:gd name="connsiteY4672" fmla="*/ 795853 h 1624467"/>
              <a:gd name="connsiteX4673" fmla="*/ 2098562 w 2198808"/>
              <a:gd name="connsiteY4673" fmla="*/ 796057 h 1624467"/>
              <a:gd name="connsiteX4674" fmla="*/ 2099123 w 2198808"/>
              <a:gd name="connsiteY4674" fmla="*/ 797127 h 1624467"/>
              <a:gd name="connsiteX4675" fmla="*/ 2099718 w 2198808"/>
              <a:gd name="connsiteY4675" fmla="*/ 796941 h 1624467"/>
              <a:gd name="connsiteX4676" fmla="*/ 2099209 w 2198808"/>
              <a:gd name="connsiteY4676" fmla="*/ 795853 h 1624467"/>
              <a:gd name="connsiteX4677" fmla="*/ 1909574 w 2198808"/>
              <a:gd name="connsiteY4677" fmla="*/ 1165555 h 1624467"/>
              <a:gd name="connsiteX4678" fmla="*/ 1908775 w 2198808"/>
              <a:gd name="connsiteY4678" fmla="*/ 1164553 h 1624467"/>
              <a:gd name="connsiteX4679" fmla="*/ 1908163 w 2198808"/>
              <a:gd name="connsiteY4679" fmla="*/ 1164842 h 1624467"/>
              <a:gd name="connsiteX4680" fmla="*/ 1908996 w 2198808"/>
              <a:gd name="connsiteY4680" fmla="*/ 1165861 h 1624467"/>
              <a:gd name="connsiteX4681" fmla="*/ 1909574 w 2198808"/>
              <a:gd name="connsiteY4681" fmla="*/ 1165555 h 1624467"/>
              <a:gd name="connsiteX4682" fmla="*/ 777510 w 2198808"/>
              <a:gd name="connsiteY4682" fmla="*/ 238249 h 1624467"/>
              <a:gd name="connsiteX4683" fmla="*/ 776524 w 2198808"/>
              <a:gd name="connsiteY4683" fmla="*/ 237366 h 1624467"/>
              <a:gd name="connsiteX4684" fmla="*/ 776151 w 2198808"/>
              <a:gd name="connsiteY4684" fmla="*/ 237910 h 1624467"/>
              <a:gd name="connsiteX4685" fmla="*/ 777085 w 2198808"/>
              <a:gd name="connsiteY4685" fmla="*/ 238776 h 1624467"/>
              <a:gd name="connsiteX4686" fmla="*/ 777510 w 2198808"/>
              <a:gd name="connsiteY4686" fmla="*/ 238249 h 1624467"/>
              <a:gd name="connsiteX4687" fmla="*/ 375930 w 2198808"/>
              <a:gd name="connsiteY4687" fmla="*/ 411724 h 1624467"/>
              <a:gd name="connsiteX4688" fmla="*/ 374555 w 2198808"/>
              <a:gd name="connsiteY4688" fmla="*/ 411741 h 1624467"/>
              <a:gd name="connsiteX4689" fmla="*/ 374537 w 2198808"/>
              <a:gd name="connsiteY4689" fmla="*/ 412302 h 1624467"/>
              <a:gd name="connsiteX4690" fmla="*/ 375914 w 2198808"/>
              <a:gd name="connsiteY4690" fmla="*/ 412268 h 1624467"/>
              <a:gd name="connsiteX4691" fmla="*/ 375930 w 2198808"/>
              <a:gd name="connsiteY4691" fmla="*/ 411724 h 1624467"/>
              <a:gd name="connsiteX4692" fmla="*/ 374282 w 2198808"/>
              <a:gd name="connsiteY4692" fmla="*/ 405267 h 1624467"/>
              <a:gd name="connsiteX4693" fmla="*/ 374062 w 2198808"/>
              <a:gd name="connsiteY4693" fmla="*/ 404690 h 1624467"/>
              <a:gd name="connsiteX4694" fmla="*/ 372702 w 2198808"/>
              <a:gd name="connsiteY4694" fmla="*/ 404995 h 1624467"/>
              <a:gd name="connsiteX4695" fmla="*/ 372940 w 2198808"/>
              <a:gd name="connsiteY4695" fmla="*/ 405573 h 1624467"/>
              <a:gd name="connsiteX4696" fmla="*/ 374282 w 2198808"/>
              <a:gd name="connsiteY4696" fmla="*/ 405267 h 1624467"/>
              <a:gd name="connsiteX4697" fmla="*/ 1796065 w 2198808"/>
              <a:gd name="connsiteY4697" fmla="*/ 1235343 h 1624467"/>
              <a:gd name="connsiteX4698" fmla="*/ 1796269 w 2198808"/>
              <a:gd name="connsiteY4698" fmla="*/ 1235972 h 1624467"/>
              <a:gd name="connsiteX4699" fmla="*/ 1797390 w 2198808"/>
              <a:gd name="connsiteY4699" fmla="*/ 1235462 h 1624467"/>
              <a:gd name="connsiteX4700" fmla="*/ 1797204 w 2198808"/>
              <a:gd name="connsiteY4700" fmla="*/ 1234833 h 1624467"/>
              <a:gd name="connsiteX4701" fmla="*/ 1796065 w 2198808"/>
              <a:gd name="connsiteY4701" fmla="*/ 1235343 h 1624467"/>
              <a:gd name="connsiteX4702" fmla="*/ 835216 w 2198808"/>
              <a:gd name="connsiteY4702" fmla="*/ 226168 h 1624467"/>
              <a:gd name="connsiteX4703" fmla="*/ 834112 w 2198808"/>
              <a:gd name="connsiteY4703" fmla="*/ 225590 h 1624467"/>
              <a:gd name="connsiteX4704" fmla="*/ 833908 w 2198808"/>
              <a:gd name="connsiteY4704" fmla="*/ 226202 h 1624467"/>
              <a:gd name="connsiteX4705" fmla="*/ 834995 w 2198808"/>
              <a:gd name="connsiteY4705" fmla="*/ 226797 h 1624467"/>
              <a:gd name="connsiteX4706" fmla="*/ 835216 w 2198808"/>
              <a:gd name="connsiteY4706" fmla="*/ 226168 h 1624467"/>
              <a:gd name="connsiteX4707" fmla="*/ 1675096 w 2198808"/>
              <a:gd name="connsiteY4707" fmla="*/ 1272556 h 1624467"/>
              <a:gd name="connsiteX4708" fmla="*/ 1674315 w 2198808"/>
              <a:gd name="connsiteY4708" fmla="*/ 1271553 h 1624467"/>
              <a:gd name="connsiteX4709" fmla="*/ 1673720 w 2198808"/>
              <a:gd name="connsiteY4709" fmla="*/ 1271842 h 1624467"/>
              <a:gd name="connsiteX4710" fmla="*/ 1674536 w 2198808"/>
              <a:gd name="connsiteY4710" fmla="*/ 1272862 h 1624467"/>
              <a:gd name="connsiteX4711" fmla="*/ 1675096 w 2198808"/>
              <a:gd name="connsiteY4711" fmla="*/ 1272556 h 1624467"/>
              <a:gd name="connsiteX4712" fmla="*/ 1837747 w 2198808"/>
              <a:gd name="connsiteY4712" fmla="*/ 1292046 h 1624467"/>
              <a:gd name="connsiteX4713" fmla="*/ 1837050 w 2198808"/>
              <a:gd name="connsiteY4713" fmla="*/ 1292046 h 1624467"/>
              <a:gd name="connsiteX4714" fmla="*/ 1837271 w 2198808"/>
              <a:gd name="connsiteY4714" fmla="*/ 1293236 h 1624467"/>
              <a:gd name="connsiteX4715" fmla="*/ 1837917 w 2198808"/>
              <a:gd name="connsiteY4715" fmla="*/ 1293236 h 1624467"/>
              <a:gd name="connsiteX4716" fmla="*/ 1837747 w 2198808"/>
              <a:gd name="connsiteY4716" fmla="*/ 1292046 h 1624467"/>
              <a:gd name="connsiteX4717" fmla="*/ 1614485 w 2198808"/>
              <a:gd name="connsiteY4717" fmla="*/ 1295598 h 1624467"/>
              <a:gd name="connsiteX4718" fmla="*/ 1615114 w 2198808"/>
              <a:gd name="connsiteY4718" fmla="*/ 1295275 h 1624467"/>
              <a:gd name="connsiteX4719" fmla="*/ 1614281 w 2198808"/>
              <a:gd name="connsiteY4719" fmla="*/ 1294221 h 1624467"/>
              <a:gd name="connsiteX4720" fmla="*/ 1613703 w 2198808"/>
              <a:gd name="connsiteY4720" fmla="*/ 1294544 h 1624467"/>
              <a:gd name="connsiteX4721" fmla="*/ 1614485 w 2198808"/>
              <a:gd name="connsiteY4721" fmla="*/ 1295598 h 1624467"/>
              <a:gd name="connsiteX4722" fmla="*/ 825395 w 2198808"/>
              <a:gd name="connsiteY4722" fmla="*/ 210314 h 1624467"/>
              <a:gd name="connsiteX4723" fmla="*/ 825599 w 2198808"/>
              <a:gd name="connsiteY4723" fmla="*/ 210943 h 1624467"/>
              <a:gd name="connsiteX4724" fmla="*/ 826686 w 2198808"/>
              <a:gd name="connsiteY4724" fmla="*/ 210382 h 1624467"/>
              <a:gd name="connsiteX4725" fmla="*/ 826499 w 2198808"/>
              <a:gd name="connsiteY4725" fmla="*/ 209787 h 1624467"/>
              <a:gd name="connsiteX4726" fmla="*/ 825395 w 2198808"/>
              <a:gd name="connsiteY4726" fmla="*/ 210314 h 1624467"/>
              <a:gd name="connsiteX4727" fmla="*/ 523356 w 2198808"/>
              <a:gd name="connsiteY4727" fmla="*/ 327731 h 1624467"/>
              <a:gd name="connsiteX4728" fmla="*/ 522761 w 2198808"/>
              <a:gd name="connsiteY4728" fmla="*/ 327680 h 1624467"/>
              <a:gd name="connsiteX4729" fmla="*/ 522999 w 2198808"/>
              <a:gd name="connsiteY4729" fmla="*/ 328309 h 1624467"/>
              <a:gd name="connsiteX4730" fmla="*/ 523356 w 2198808"/>
              <a:gd name="connsiteY4730" fmla="*/ 327731 h 1624467"/>
              <a:gd name="connsiteX4731" fmla="*/ 1317204 w 2198808"/>
              <a:gd name="connsiteY4731" fmla="*/ 1356379 h 1624467"/>
              <a:gd name="connsiteX4732" fmla="*/ 1317153 w 2198808"/>
              <a:gd name="connsiteY4732" fmla="*/ 1356923 h 1624467"/>
              <a:gd name="connsiteX4733" fmla="*/ 1317764 w 2198808"/>
              <a:gd name="connsiteY4733" fmla="*/ 1356702 h 1624467"/>
              <a:gd name="connsiteX4734" fmla="*/ 1317204 w 2198808"/>
              <a:gd name="connsiteY4734" fmla="*/ 1356379 h 1624467"/>
              <a:gd name="connsiteX4735" fmla="*/ 1093245 w 2198808"/>
              <a:gd name="connsiteY4735" fmla="*/ 819523 h 1624467"/>
              <a:gd name="connsiteX4736" fmla="*/ 1092684 w 2198808"/>
              <a:gd name="connsiteY4736" fmla="*/ 819761 h 1624467"/>
              <a:gd name="connsiteX4737" fmla="*/ 1093245 w 2198808"/>
              <a:gd name="connsiteY4737" fmla="*/ 820016 h 1624467"/>
              <a:gd name="connsiteX4738" fmla="*/ 1093245 w 2198808"/>
              <a:gd name="connsiteY4738" fmla="*/ 819523 h 1624467"/>
              <a:gd name="connsiteX4739" fmla="*/ 1571817 w 2198808"/>
              <a:gd name="connsiteY4739" fmla="*/ 1359965 h 1624467"/>
              <a:gd name="connsiteX4740" fmla="*/ 1572361 w 2198808"/>
              <a:gd name="connsiteY4740" fmla="*/ 1360321 h 1624467"/>
              <a:gd name="connsiteX4741" fmla="*/ 1572446 w 2198808"/>
              <a:gd name="connsiteY4741" fmla="*/ 1359761 h 1624467"/>
              <a:gd name="connsiteX4742" fmla="*/ 1571817 w 2198808"/>
              <a:gd name="connsiteY4742" fmla="*/ 1359965 h 1624467"/>
              <a:gd name="connsiteX4743" fmla="*/ 749099 w 2198808"/>
              <a:gd name="connsiteY4743" fmla="*/ 45472 h 1624467"/>
              <a:gd name="connsiteX4744" fmla="*/ 748759 w 2198808"/>
              <a:gd name="connsiteY4744" fmla="*/ 45981 h 1624467"/>
              <a:gd name="connsiteX4745" fmla="*/ 749286 w 2198808"/>
              <a:gd name="connsiteY4745" fmla="*/ 46066 h 1624467"/>
              <a:gd name="connsiteX4746" fmla="*/ 749099 w 2198808"/>
              <a:gd name="connsiteY4746" fmla="*/ 45472 h 1624467"/>
              <a:gd name="connsiteX4747" fmla="*/ 706465 w 2198808"/>
              <a:gd name="connsiteY4747" fmla="*/ 34290 h 1624467"/>
              <a:gd name="connsiteX4748" fmla="*/ 706805 w 2198808"/>
              <a:gd name="connsiteY4748" fmla="*/ 33764 h 1624467"/>
              <a:gd name="connsiteX4749" fmla="*/ 706262 w 2198808"/>
              <a:gd name="connsiteY4749" fmla="*/ 33679 h 1624467"/>
              <a:gd name="connsiteX4750" fmla="*/ 706465 w 2198808"/>
              <a:gd name="connsiteY4750" fmla="*/ 34290 h 1624467"/>
              <a:gd name="connsiteX4751" fmla="*/ 277205 w 2198808"/>
              <a:gd name="connsiteY4751" fmla="*/ 478164 h 1624467"/>
              <a:gd name="connsiteX4752" fmla="*/ 277732 w 2198808"/>
              <a:gd name="connsiteY4752" fmla="*/ 478521 h 1624467"/>
              <a:gd name="connsiteX4753" fmla="*/ 277817 w 2198808"/>
              <a:gd name="connsiteY4753" fmla="*/ 477960 h 1624467"/>
              <a:gd name="connsiteX4754" fmla="*/ 277205 w 2198808"/>
              <a:gd name="connsiteY4754" fmla="*/ 478164 h 1624467"/>
              <a:gd name="connsiteX4755" fmla="*/ 306568 w 2198808"/>
              <a:gd name="connsiteY4755" fmla="*/ 432098 h 1624467"/>
              <a:gd name="connsiteX4756" fmla="*/ 305990 w 2198808"/>
              <a:gd name="connsiteY4756" fmla="*/ 432370 h 1624467"/>
              <a:gd name="connsiteX4757" fmla="*/ 306568 w 2198808"/>
              <a:gd name="connsiteY4757" fmla="*/ 432659 h 1624467"/>
              <a:gd name="connsiteX4758" fmla="*/ 306568 w 2198808"/>
              <a:gd name="connsiteY4758" fmla="*/ 432098 h 1624467"/>
              <a:gd name="connsiteX4759" fmla="*/ 195217 w 2198808"/>
              <a:gd name="connsiteY4759" fmla="*/ 1025810 h 1624467"/>
              <a:gd name="connsiteX4760" fmla="*/ 194877 w 2198808"/>
              <a:gd name="connsiteY4760" fmla="*/ 1026337 h 1624467"/>
              <a:gd name="connsiteX4761" fmla="*/ 195421 w 2198808"/>
              <a:gd name="connsiteY4761" fmla="*/ 1026422 h 1624467"/>
              <a:gd name="connsiteX4762" fmla="*/ 195217 w 2198808"/>
              <a:gd name="connsiteY4762" fmla="*/ 1025810 h 1624467"/>
              <a:gd name="connsiteX4763" fmla="*/ 1191461 w 2198808"/>
              <a:gd name="connsiteY4763" fmla="*/ 1096431 h 1624467"/>
              <a:gd name="connsiteX4764" fmla="*/ 1191410 w 2198808"/>
              <a:gd name="connsiteY4764" fmla="*/ 1096957 h 1624467"/>
              <a:gd name="connsiteX4765" fmla="*/ 1192004 w 2198808"/>
              <a:gd name="connsiteY4765" fmla="*/ 1096753 h 1624467"/>
              <a:gd name="connsiteX4766" fmla="*/ 1191461 w 2198808"/>
              <a:gd name="connsiteY4766" fmla="*/ 1096431 h 1624467"/>
              <a:gd name="connsiteX4767" fmla="*/ 232583 w 2198808"/>
              <a:gd name="connsiteY4767" fmla="*/ 1022412 h 1624467"/>
              <a:gd name="connsiteX4768" fmla="*/ 232226 w 2198808"/>
              <a:gd name="connsiteY4768" fmla="*/ 1022939 h 1624467"/>
              <a:gd name="connsiteX4769" fmla="*/ 232804 w 2198808"/>
              <a:gd name="connsiteY4769" fmla="*/ 1023023 h 1624467"/>
              <a:gd name="connsiteX4770" fmla="*/ 232583 w 2198808"/>
              <a:gd name="connsiteY4770" fmla="*/ 1022412 h 1624467"/>
              <a:gd name="connsiteX4771" fmla="*/ 194164 w 2198808"/>
              <a:gd name="connsiteY4771" fmla="*/ 1018826 h 1624467"/>
              <a:gd name="connsiteX4772" fmla="*/ 194707 w 2198808"/>
              <a:gd name="connsiteY4772" fmla="*/ 1018571 h 1624467"/>
              <a:gd name="connsiteX4773" fmla="*/ 194164 w 2198808"/>
              <a:gd name="connsiteY4773" fmla="*/ 1018317 h 1624467"/>
              <a:gd name="connsiteX4774" fmla="*/ 194164 w 2198808"/>
              <a:gd name="connsiteY4774" fmla="*/ 1018826 h 1624467"/>
              <a:gd name="connsiteX4775" fmla="*/ 1241062 w 2198808"/>
              <a:gd name="connsiteY4775" fmla="*/ 1369956 h 1624467"/>
              <a:gd name="connsiteX4776" fmla="*/ 1240483 w 2198808"/>
              <a:gd name="connsiteY4776" fmla="*/ 1370228 h 1624467"/>
              <a:gd name="connsiteX4777" fmla="*/ 1241044 w 2198808"/>
              <a:gd name="connsiteY4777" fmla="*/ 1370500 h 1624467"/>
              <a:gd name="connsiteX4778" fmla="*/ 1241062 w 2198808"/>
              <a:gd name="connsiteY4778" fmla="*/ 1369956 h 1624467"/>
              <a:gd name="connsiteX4779" fmla="*/ 1190051 w 2198808"/>
              <a:gd name="connsiteY4779" fmla="*/ 804179 h 1624467"/>
              <a:gd name="connsiteX4780" fmla="*/ 1189524 w 2198808"/>
              <a:gd name="connsiteY4780" fmla="*/ 804417 h 1624467"/>
              <a:gd name="connsiteX4781" fmla="*/ 1190051 w 2198808"/>
              <a:gd name="connsiteY4781" fmla="*/ 804672 h 1624467"/>
              <a:gd name="connsiteX4782" fmla="*/ 1190051 w 2198808"/>
              <a:gd name="connsiteY4782" fmla="*/ 804179 h 1624467"/>
              <a:gd name="connsiteX4783" fmla="*/ 2073771 w 2198808"/>
              <a:gd name="connsiteY4783" fmla="*/ 583653 h 1624467"/>
              <a:gd name="connsiteX4784" fmla="*/ 2073244 w 2198808"/>
              <a:gd name="connsiteY4784" fmla="*/ 583313 h 1624467"/>
              <a:gd name="connsiteX4785" fmla="*/ 2073159 w 2198808"/>
              <a:gd name="connsiteY4785" fmla="*/ 583840 h 1624467"/>
              <a:gd name="connsiteX4786" fmla="*/ 2073771 w 2198808"/>
              <a:gd name="connsiteY4786" fmla="*/ 583653 h 1624467"/>
              <a:gd name="connsiteX4787" fmla="*/ 199499 w 2198808"/>
              <a:gd name="connsiteY4787" fmla="*/ 780900 h 1624467"/>
              <a:gd name="connsiteX4788" fmla="*/ 199550 w 2198808"/>
              <a:gd name="connsiteY4788" fmla="*/ 780424 h 1624467"/>
              <a:gd name="connsiteX4789" fmla="*/ 198989 w 2198808"/>
              <a:gd name="connsiteY4789" fmla="*/ 780611 h 1624467"/>
              <a:gd name="connsiteX4790" fmla="*/ 199499 w 2198808"/>
              <a:gd name="connsiteY4790" fmla="*/ 780900 h 1624467"/>
              <a:gd name="connsiteX4791" fmla="*/ 237901 w 2198808"/>
              <a:gd name="connsiteY4791" fmla="*/ 671214 h 1624467"/>
              <a:gd name="connsiteX4792" fmla="*/ 237630 w 2198808"/>
              <a:gd name="connsiteY4792" fmla="*/ 670653 h 1624467"/>
              <a:gd name="connsiteX4793" fmla="*/ 237341 w 2198808"/>
              <a:gd name="connsiteY4793" fmla="*/ 671214 h 1624467"/>
              <a:gd name="connsiteX4794" fmla="*/ 237901 w 2198808"/>
              <a:gd name="connsiteY4794" fmla="*/ 671214 h 1624467"/>
              <a:gd name="connsiteX4795" fmla="*/ 1624714 w 2198808"/>
              <a:gd name="connsiteY4795" fmla="*/ 1375054 h 1624467"/>
              <a:gd name="connsiteX4796" fmla="*/ 1624664 w 2198808"/>
              <a:gd name="connsiteY4796" fmla="*/ 1375564 h 1624467"/>
              <a:gd name="connsiteX4797" fmla="*/ 1625258 w 2198808"/>
              <a:gd name="connsiteY4797" fmla="*/ 1375360 h 1624467"/>
              <a:gd name="connsiteX4798" fmla="*/ 1624714 w 2198808"/>
              <a:gd name="connsiteY4798" fmla="*/ 1375054 h 1624467"/>
              <a:gd name="connsiteX4799" fmla="*/ 341776 w 2198808"/>
              <a:gd name="connsiteY4799" fmla="*/ 416992 h 1624467"/>
              <a:gd name="connsiteX4800" fmla="*/ 342286 w 2198808"/>
              <a:gd name="connsiteY4800" fmla="*/ 417332 h 1624467"/>
              <a:gd name="connsiteX4801" fmla="*/ 342370 w 2198808"/>
              <a:gd name="connsiteY4801" fmla="*/ 416822 h 1624467"/>
              <a:gd name="connsiteX4802" fmla="*/ 341776 w 2198808"/>
              <a:gd name="connsiteY4802" fmla="*/ 416992 h 1624467"/>
              <a:gd name="connsiteX4803" fmla="*/ 273773 w 2198808"/>
              <a:gd name="connsiteY4803" fmla="*/ 586864 h 1624467"/>
              <a:gd name="connsiteX4804" fmla="*/ 274300 w 2198808"/>
              <a:gd name="connsiteY4804" fmla="*/ 587221 h 1624467"/>
              <a:gd name="connsiteX4805" fmla="*/ 274384 w 2198808"/>
              <a:gd name="connsiteY4805" fmla="*/ 586660 h 1624467"/>
              <a:gd name="connsiteX4806" fmla="*/ 273773 w 2198808"/>
              <a:gd name="connsiteY4806" fmla="*/ 586864 h 1624467"/>
              <a:gd name="connsiteX4807" fmla="*/ 2116642 w 2198808"/>
              <a:gd name="connsiteY4807" fmla="*/ 859999 h 1624467"/>
              <a:gd name="connsiteX4808" fmla="*/ 2116965 w 2198808"/>
              <a:gd name="connsiteY4808" fmla="*/ 859506 h 1624467"/>
              <a:gd name="connsiteX4809" fmla="*/ 2116456 w 2198808"/>
              <a:gd name="connsiteY4809" fmla="*/ 859421 h 1624467"/>
              <a:gd name="connsiteX4810" fmla="*/ 2116642 w 2198808"/>
              <a:gd name="connsiteY4810" fmla="*/ 859999 h 1624467"/>
              <a:gd name="connsiteX4811" fmla="*/ 1316983 w 2198808"/>
              <a:gd name="connsiteY4811" fmla="*/ 1380304 h 1624467"/>
              <a:gd name="connsiteX4812" fmla="*/ 1317510 w 2198808"/>
              <a:gd name="connsiteY4812" fmla="*/ 1380644 h 1624467"/>
              <a:gd name="connsiteX4813" fmla="*/ 1317595 w 2198808"/>
              <a:gd name="connsiteY4813" fmla="*/ 1380100 h 1624467"/>
              <a:gd name="connsiteX4814" fmla="*/ 1316983 w 2198808"/>
              <a:gd name="connsiteY4814" fmla="*/ 1380304 h 1624467"/>
              <a:gd name="connsiteX4815" fmla="*/ 1469354 w 2198808"/>
              <a:gd name="connsiteY4815" fmla="*/ 1381613 h 1624467"/>
              <a:gd name="connsiteX4816" fmla="*/ 1469693 w 2198808"/>
              <a:gd name="connsiteY4816" fmla="*/ 1381086 h 1624467"/>
              <a:gd name="connsiteX4817" fmla="*/ 1469150 w 2198808"/>
              <a:gd name="connsiteY4817" fmla="*/ 1381001 h 1624467"/>
              <a:gd name="connsiteX4818" fmla="*/ 1469354 w 2198808"/>
              <a:gd name="connsiteY4818" fmla="*/ 1381613 h 1624467"/>
              <a:gd name="connsiteX4819" fmla="*/ 848793 w 2198808"/>
              <a:gd name="connsiteY4819" fmla="*/ 1383839 h 1624467"/>
              <a:gd name="connsiteX4820" fmla="*/ 848266 w 2198808"/>
              <a:gd name="connsiteY4820" fmla="*/ 1383499 h 1624467"/>
              <a:gd name="connsiteX4821" fmla="*/ 848182 w 2198808"/>
              <a:gd name="connsiteY4821" fmla="*/ 1384026 h 1624467"/>
              <a:gd name="connsiteX4822" fmla="*/ 848793 w 2198808"/>
              <a:gd name="connsiteY4822" fmla="*/ 1383839 h 1624467"/>
              <a:gd name="connsiteX4823" fmla="*/ 168930 w 2198808"/>
              <a:gd name="connsiteY4823" fmla="*/ 984689 h 1624467"/>
              <a:gd name="connsiteX4824" fmla="*/ 168981 w 2198808"/>
              <a:gd name="connsiteY4824" fmla="*/ 984213 h 1624467"/>
              <a:gd name="connsiteX4825" fmla="*/ 168420 w 2198808"/>
              <a:gd name="connsiteY4825" fmla="*/ 984400 h 1624467"/>
              <a:gd name="connsiteX4826" fmla="*/ 168930 w 2198808"/>
              <a:gd name="connsiteY4826" fmla="*/ 984689 h 1624467"/>
              <a:gd name="connsiteX4827" fmla="*/ 259227 w 2198808"/>
              <a:gd name="connsiteY4827" fmla="*/ 982888 h 1624467"/>
              <a:gd name="connsiteX4828" fmla="*/ 258683 w 2198808"/>
              <a:gd name="connsiteY4828" fmla="*/ 982531 h 1624467"/>
              <a:gd name="connsiteX4829" fmla="*/ 258582 w 2198808"/>
              <a:gd name="connsiteY4829" fmla="*/ 983091 h 1624467"/>
              <a:gd name="connsiteX4830" fmla="*/ 259227 w 2198808"/>
              <a:gd name="connsiteY4830" fmla="*/ 982888 h 1624467"/>
              <a:gd name="connsiteX4831" fmla="*/ 2110423 w 2198808"/>
              <a:gd name="connsiteY4831" fmla="*/ 841732 h 1624467"/>
              <a:gd name="connsiteX4832" fmla="*/ 2110916 w 2198808"/>
              <a:gd name="connsiteY4832" fmla="*/ 842055 h 1624467"/>
              <a:gd name="connsiteX4833" fmla="*/ 2111001 w 2198808"/>
              <a:gd name="connsiteY4833" fmla="*/ 841562 h 1624467"/>
              <a:gd name="connsiteX4834" fmla="*/ 2110423 w 2198808"/>
              <a:gd name="connsiteY4834" fmla="*/ 841732 h 1624467"/>
              <a:gd name="connsiteX4835" fmla="*/ 1658971 w 2198808"/>
              <a:gd name="connsiteY4835" fmla="*/ 1227747 h 1624467"/>
              <a:gd name="connsiteX4836" fmla="*/ 1659022 w 2198808"/>
              <a:gd name="connsiteY4836" fmla="*/ 1227254 h 1624467"/>
              <a:gd name="connsiteX4837" fmla="*/ 1658461 w 2198808"/>
              <a:gd name="connsiteY4837" fmla="*/ 1227458 h 1624467"/>
              <a:gd name="connsiteX4838" fmla="*/ 1658971 w 2198808"/>
              <a:gd name="connsiteY4838" fmla="*/ 1227747 h 1624467"/>
              <a:gd name="connsiteX4839" fmla="*/ 1921383 w 2198808"/>
              <a:gd name="connsiteY4839" fmla="*/ 1156600 h 1624467"/>
              <a:gd name="connsiteX4840" fmla="*/ 1921044 w 2198808"/>
              <a:gd name="connsiteY4840" fmla="*/ 1157127 h 1624467"/>
              <a:gd name="connsiteX4841" fmla="*/ 1921587 w 2198808"/>
              <a:gd name="connsiteY4841" fmla="*/ 1157212 h 1624467"/>
              <a:gd name="connsiteX4842" fmla="*/ 1921383 w 2198808"/>
              <a:gd name="connsiteY4842" fmla="*/ 1156600 h 1624467"/>
              <a:gd name="connsiteX4843" fmla="*/ 200977 w 2198808"/>
              <a:gd name="connsiteY4843" fmla="*/ 975768 h 1624467"/>
              <a:gd name="connsiteX4844" fmla="*/ 200927 w 2198808"/>
              <a:gd name="connsiteY4844" fmla="*/ 976295 h 1624467"/>
              <a:gd name="connsiteX4845" fmla="*/ 201521 w 2198808"/>
              <a:gd name="connsiteY4845" fmla="*/ 976074 h 1624467"/>
              <a:gd name="connsiteX4846" fmla="*/ 200977 w 2198808"/>
              <a:gd name="connsiteY4846" fmla="*/ 975768 h 1624467"/>
              <a:gd name="connsiteX4847" fmla="*/ 197528 w 2198808"/>
              <a:gd name="connsiteY4847" fmla="*/ 969481 h 1624467"/>
              <a:gd name="connsiteX4848" fmla="*/ 198089 w 2198808"/>
              <a:gd name="connsiteY4848" fmla="*/ 969226 h 1624467"/>
              <a:gd name="connsiteX4849" fmla="*/ 197545 w 2198808"/>
              <a:gd name="connsiteY4849" fmla="*/ 968971 h 1624467"/>
              <a:gd name="connsiteX4850" fmla="*/ 197528 w 2198808"/>
              <a:gd name="connsiteY4850" fmla="*/ 969481 h 1624467"/>
              <a:gd name="connsiteX4851" fmla="*/ 335438 w 2198808"/>
              <a:gd name="connsiteY4851" fmla="*/ 1240831 h 1624467"/>
              <a:gd name="connsiteX4852" fmla="*/ 334894 w 2198808"/>
              <a:gd name="connsiteY4852" fmla="*/ 1241086 h 1624467"/>
              <a:gd name="connsiteX4853" fmla="*/ 335438 w 2198808"/>
              <a:gd name="connsiteY4853" fmla="*/ 1241341 h 1624467"/>
              <a:gd name="connsiteX4854" fmla="*/ 335438 w 2198808"/>
              <a:gd name="connsiteY4854" fmla="*/ 1240831 h 1624467"/>
              <a:gd name="connsiteX4855" fmla="*/ 354571 w 2198808"/>
              <a:gd name="connsiteY4855" fmla="*/ 936227 h 1624467"/>
              <a:gd name="connsiteX4856" fmla="*/ 355149 w 2198808"/>
              <a:gd name="connsiteY4856" fmla="*/ 936278 h 1624467"/>
              <a:gd name="connsiteX4857" fmla="*/ 354911 w 2198808"/>
              <a:gd name="connsiteY4857" fmla="*/ 935649 h 1624467"/>
              <a:gd name="connsiteX4858" fmla="*/ 354571 w 2198808"/>
              <a:gd name="connsiteY4858" fmla="*/ 936227 h 1624467"/>
              <a:gd name="connsiteX4859" fmla="*/ 240009 w 2198808"/>
              <a:gd name="connsiteY4859" fmla="*/ 621223 h 1624467"/>
              <a:gd name="connsiteX4860" fmla="*/ 240570 w 2198808"/>
              <a:gd name="connsiteY4860" fmla="*/ 620951 h 1624467"/>
              <a:gd name="connsiteX4861" fmla="*/ 240025 w 2198808"/>
              <a:gd name="connsiteY4861" fmla="*/ 620679 h 1624467"/>
              <a:gd name="connsiteX4862" fmla="*/ 240009 w 2198808"/>
              <a:gd name="connsiteY4862" fmla="*/ 621223 h 1624467"/>
              <a:gd name="connsiteX4863" fmla="*/ 1643202 w 2198808"/>
              <a:gd name="connsiteY4863" fmla="*/ 1257994 h 1624467"/>
              <a:gd name="connsiteX4864" fmla="*/ 1643728 w 2198808"/>
              <a:gd name="connsiteY4864" fmla="*/ 1258334 h 1624467"/>
              <a:gd name="connsiteX4865" fmla="*/ 1643814 w 2198808"/>
              <a:gd name="connsiteY4865" fmla="*/ 1257790 h 1624467"/>
              <a:gd name="connsiteX4866" fmla="*/ 1643202 w 2198808"/>
              <a:gd name="connsiteY4866" fmla="*/ 1257994 h 1624467"/>
              <a:gd name="connsiteX4867" fmla="*/ 1197052 w 2198808"/>
              <a:gd name="connsiteY4867" fmla="*/ 1157858 h 1624467"/>
              <a:gd name="connsiteX4868" fmla="*/ 1196559 w 2198808"/>
              <a:gd name="connsiteY4868" fmla="*/ 1157535 h 1624467"/>
              <a:gd name="connsiteX4869" fmla="*/ 1196473 w 2198808"/>
              <a:gd name="connsiteY4869" fmla="*/ 1158028 h 1624467"/>
              <a:gd name="connsiteX4870" fmla="*/ 1197052 w 2198808"/>
              <a:gd name="connsiteY4870" fmla="*/ 1157858 h 1624467"/>
              <a:gd name="connsiteX4871" fmla="*/ 1113313 w 2198808"/>
              <a:gd name="connsiteY4871" fmla="*/ 915173 h 1624467"/>
              <a:gd name="connsiteX4872" fmla="*/ 1113840 w 2198808"/>
              <a:gd name="connsiteY4872" fmla="*/ 914935 h 1624467"/>
              <a:gd name="connsiteX4873" fmla="*/ 1113313 w 2198808"/>
              <a:gd name="connsiteY4873" fmla="*/ 914680 h 1624467"/>
              <a:gd name="connsiteX4874" fmla="*/ 1113313 w 2198808"/>
              <a:gd name="connsiteY4874" fmla="*/ 915173 h 1624467"/>
              <a:gd name="connsiteX4875" fmla="*/ 1104171 w 2198808"/>
              <a:gd name="connsiteY4875" fmla="*/ 913661 h 1624467"/>
              <a:gd name="connsiteX4876" fmla="*/ 1103814 w 2198808"/>
              <a:gd name="connsiteY4876" fmla="*/ 914188 h 1624467"/>
              <a:gd name="connsiteX4877" fmla="*/ 1104375 w 2198808"/>
              <a:gd name="connsiteY4877" fmla="*/ 914273 h 1624467"/>
              <a:gd name="connsiteX4878" fmla="*/ 1104171 w 2198808"/>
              <a:gd name="connsiteY4878" fmla="*/ 913661 h 1624467"/>
              <a:gd name="connsiteX4879" fmla="*/ 1098309 w 2198808"/>
              <a:gd name="connsiteY4879" fmla="*/ 841545 h 1624467"/>
              <a:gd name="connsiteX4880" fmla="*/ 1097782 w 2198808"/>
              <a:gd name="connsiteY4880" fmla="*/ 841766 h 1624467"/>
              <a:gd name="connsiteX4881" fmla="*/ 1098309 w 2198808"/>
              <a:gd name="connsiteY4881" fmla="*/ 842004 h 1624467"/>
              <a:gd name="connsiteX4882" fmla="*/ 1098309 w 2198808"/>
              <a:gd name="connsiteY4882" fmla="*/ 841545 h 1624467"/>
              <a:gd name="connsiteX4883" fmla="*/ 150663 w 2198808"/>
              <a:gd name="connsiteY4883" fmla="*/ 866269 h 1624467"/>
              <a:gd name="connsiteX4884" fmla="*/ 150952 w 2198808"/>
              <a:gd name="connsiteY4884" fmla="*/ 866864 h 1624467"/>
              <a:gd name="connsiteX4885" fmla="*/ 151258 w 2198808"/>
              <a:gd name="connsiteY4885" fmla="*/ 866286 h 1624467"/>
              <a:gd name="connsiteX4886" fmla="*/ 150663 w 2198808"/>
              <a:gd name="connsiteY4886" fmla="*/ 866269 h 1624467"/>
              <a:gd name="connsiteX4887" fmla="*/ 109219 w 2198808"/>
              <a:gd name="connsiteY4887" fmla="*/ 907816 h 1624467"/>
              <a:gd name="connsiteX4888" fmla="*/ 109168 w 2198808"/>
              <a:gd name="connsiteY4888" fmla="*/ 908359 h 1624467"/>
              <a:gd name="connsiteX4889" fmla="*/ 109779 w 2198808"/>
              <a:gd name="connsiteY4889" fmla="*/ 908138 h 1624467"/>
              <a:gd name="connsiteX4890" fmla="*/ 109219 w 2198808"/>
              <a:gd name="connsiteY4890" fmla="*/ 907816 h 1624467"/>
              <a:gd name="connsiteX4891" fmla="*/ 1311868 w 2198808"/>
              <a:gd name="connsiteY4891" fmla="*/ 1402445 h 1624467"/>
              <a:gd name="connsiteX4892" fmla="*/ 1312429 w 2198808"/>
              <a:gd name="connsiteY4892" fmla="*/ 1402802 h 1624467"/>
              <a:gd name="connsiteX4893" fmla="*/ 1312514 w 2198808"/>
              <a:gd name="connsiteY4893" fmla="*/ 1402225 h 1624467"/>
              <a:gd name="connsiteX4894" fmla="*/ 1311868 w 2198808"/>
              <a:gd name="connsiteY4894" fmla="*/ 1402445 h 1624467"/>
              <a:gd name="connsiteX4895" fmla="*/ 1349778 w 2198808"/>
              <a:gd name="connsiteY4895" fmla="*/ 1402802 h 1624467"/>
              <a:gd name="connsiteX4896" fmla="*/ 1349829 w 2198808"/>
              <a:gd name="connsiteY4896" fmla="*/ 1402276 h 1624467"/>
              <a:gd name="connsiteX4897" fmla="*/ 1349234 w 2198808"/>
              <a:gd name="connsiteY4897" fmla="*/ 1402496 h 1624467"/>
              <a:gd name="connsiteX4898" fmla="*/ 1349778 w 2198808"/>
              <a:gd name="connsiteY4898" fmla="*/ 1402802 h 1624467"/>
              <a:gd name="connsiteX4899" fmla="*/ 264121 w 2198808"/>
              <a:gd name="connsiteY4899" fmla="*/ 767323 h 1624467"/>
              <a:gd name="connsiteX4900" fmla="*/ 264172 w 2198808"/>
              <a:gd name="connsiteY4900" fmla="*/ 766779 h 1624467"/>
              <a:gd name="connsiteX4901" fmla="*/ 263577 w 2198808"/>
              <a:gd name="connsiteY4901" fmla="*/ 767000 h 1624467"/>
              <a:gd name="connsiteX4902" fmla="*/ 264121 w 2198808"/>
              <a:gd name="connsiteY4902" fmla="*/ 767323 h 1624467"/>
              <a:gd name="connsiteX4903" fmla="*/ 546143 w 2198808"/>
              <a:gd name="connsiteY4903" fmla="*/ 287595 h 1624467"/>
              <a:gd name="connsiteX4904" fmla="*/ 545565 w 2198808"/>
              <a:gd name="connsiteY4904" fmla="*/ 287867 h 1624467"/>
              <a:gd name="connsiteX4905" fmla="*/ 546126 w 2198808"/>
              <a:gd name="connsiteY4905" fmla="*/ 288139 h 1624467"/>
              <a:gd name="connsiteX4906" fmla="*/ 546143 w 2198808"/>
              <a:gd name="connsiteY4906" fmla="*/ 287595 h 1624467"/>
              <a:gd name="connsiteX4907" fmla="*/ 263594 w 2198808"/>
              <a:gd name="connsiteY4907" fmla="*/ 901206 h 1624467"/>
              <a:gd name="connsiteX4908" fmla="*/ 264121 w 2198808"/>
              <a:gd name="connsiteY4908" fmla="*/ 901545 h 1624467"/>
              <a:gd name="connsiteX4909" fmla="*/ 264206 w 2198808"/>
              <a:gd name="connsiteY4909" fmla="*/ 901002 h 1624467"/>
              <a:gd name="connsiteX4910" fmla="*/ 263594 w 2198808"/>
              <a:gd name="connsiteY4910" fmla="*/ 901206 h 1624467"/>
              <a:gd name="connsiteX4911" fmla="*/ 1857781 w 2198808"/>
              <a:gd name="connsiteY4911" fmla="*/ 1270245 h 1624467"/>
              <a:gd name="connsiteX4912" fmla="*/ 1857832 w 2198808"/>
              <a:gd name="connsiteY4912" fmla="*/ 1269701 h 1624467"/>
              <a:gd name="connsiteX4913" fmla="*/ 1857237 w 2198808"/>
              <a:gd name="connsiteY4913" fmla="*/ 1269922 h 1624467"/>
              <a:gd name="connsiteX4914" fmla="*/ 1857781 w 2198808"/>
              <a:gd name="connsiteY4914" fmla="*/ 1270245 h 1624467"/>
              <a:gd name="connsiteX4915" fmla="*/ 1283186 w 2198808"/>
              <a:gd name="connsiteY4915" fmla="*/ 1407849 h 1624467"/>
              <a:gd name="connsiteX4916" fmla="*/ 1283746 w 2198808"/>
              <a:gd name="connsiteY4916" fmla="*/ 1407594 h 1624467"/>
              <a:gd name="connsiteX4917" fmla="*/ 1283186 w 2198808"/>
              <a:gd name="connsiteY4917" fmla="*/ 1407322 h 1624467"/>
              <a:gd name="connsiteX4918" fmla="*/ 1283186 w 2198808"/>
              <a:gd name="connsiteY4918" fmla="*/ 1407849 h 1624467"/>
              <a:gd name="connsiteX4919" fmla="*/ 1060925 w 2198808"/>
              <a:gd name="connsiteY4919" fmla="*/ 1409582 h 1624467"/>
              <a:gd name="connsiteX4920" fmla="*/ 1060977 w 2198808"/>
              <a:gd name="connsiteY4920" fmla="*/ 1409055 h 1624467"/>
              <a:gd name="connsiteX4921" fmla="*/ 1060399 w 2198808"/>
              <a:gd name="connsiteY4921" fmla="*/ 1409259 h 1624467"/>
              <a:gd name="connsiteX4922" fmla="*/ 1060925 w 2198808"/>
              <a:gd name="connsiteY4922" fmla="*/ 1409582 h 1624467"/>
              <a:gd name="connsiteX4923" fmla="*/ 1326210 w 2198808"/>
              <a:gd name="connsiteY4923" fmla="*/ 1278537 h 1624467"/>
              <a:gd name="connsiteX4924" fmla="*/ 1325700 w 2198808"/>
              <a:gd name="connsiteY4924" fmla="*/ 1278214 h 1624467"/>
              <a:gd name="connsiteX4925" fmla="*/ 1325615 w 2198808"/>
              <a:gd name="connsiteY4925" fmla="*/ 1278724 h 1624467"/>
              <a:gd name="connsiteX4926" fmla="*/ 1326210 w 2198808"/>
              <a:gd name="connsiteY4926" fmla="*/ 1278537 h 1624467"/>
              <a:gd name="connsiteX4927" fmla="*/ 551444 w 2198808"/>
              <a:gd name="connsiteY4927" fmla="*/ 281155 h 1624467"/>
              <a:gd name="connsiteX4928" fmla="*/ 550935 w 2198808"/>
              <a:gd name="connsiteY4928" fmla="*/ 280815 h 1624467"/>
              <a:gd name="connsiteX4929" fmla="*/ 550850 w 2198808"/>
              <a:gd name="connsiteY4929" fmla="*/ 281325 h 1624467"/>
              <a:gd name="connsiteX4930" fmla="*/ 551444 w 2198808"/>
              <a:gd name="connsiteY4930" fmla="*/ 281155 h 1624467"/>
              <a:gd name="connsiteX4931" fmla="*/ 2128146 w 2198808"/>
              <a:gd name="connsiteY4931" fmla="*/ 875836 h 1624467"/>
              <a:gd name="connsiteX4932" fmla="*/ 2127619 w 2198808"/>
              <a:gd name="connsiteY4932" fmla="*/ 875496 h 1624467"/>
              <a:gd name="connsiteX4933" fmla="*/ 2127535 w 2198808"/>
              <a:gd name="connsiteY4933" fmla="*/ 876023 h 1624467"/>
              <a:gd name="connsiteX4934" fmla="*/ 2128146 w 2198808"/>
              <a:gd name="connsiteY4934" fmla="*/ 875836 h 1624467"/>
              <a:gd name="connsiteX4935" fmla="*/ 1901434 w 2198808"/>
              <a:gd name="connsiteY4935" fmla="*/ 875700 h 1624467"/>
              <a:gd name="connsiteX4936" fmla="*/ 1901961 w 2198808"/>
              <a:gd name="connsiteY4936" fmla="*/ 876057 h 1624467"/>
              <a:gd name="connsiteX4937" fmla="*/ 1902046 w 2198808"/>
              <a:gd name="connsiteY4937" fmla="*/ 875513 h 1624467"/>
              <a:gd name="connsiteX4938" fmla="*/ 1901434 w 2198808"/>
              <a:gd name="connsiteY4938" fmla="*/ 875700 h 1624467"/>
              <a:gd name="connsiteX4939" fmla="*/ 635455 w 2198808"/>
              <a:gd name="connsiteY4939" fmla="*/ 204010 h 1624467"/>
              <a:gd name="connsiteX4940" fmla="*/ 635183 w 2198808"/>
              <a:gd name="connsiteY4940" fmla="*/ 203432 h 1624467"/>
              <a:gd name="connsiteX4941" fmla="*/ 634894 w 2198808"/>
              <a:gd name="connsiteY4941" fmla="*/ 203993 h 1624467"/>
              <a:gd name="connsiteX4942" fmla="*/ 635455 w 2198808"/>
              <a:gd name="connsiteY4942" fmla="*/ 204010 h 1624467"/>
              <a:gd name="connsiteX4943" fmla="*/ 1298818 w 2198808"/>
              <a:gd name="connsiteY4943" fmla="*/ 201070 h 1624467"/>
              <a:gd name="connsiteX4944" fmla="*/ 1298241 w 2198808"/>
              <a:gd name="connsiteY4944" fmla="*/ 201325 h 1624467"/>
              <a:gd name="connsiteX4945" fmla="*/ 1298801 w 2198808"/>
              <a:gd name="connsiteY4945" fmla="*/ 201597 h 1624467"/>
              <a:gd name="connsiteX4946" fmla="*/ 1298818 w 2198808"/>
              <a:gd name="connsiteY4946" fmla="*/ 201070 h 1624467"/>
              <a:gd name="connsiteX4947" fmla="*/ 2135895 w 2198808"/>
              <a:gd name="connsiteY4947" fmla="*/ 746592 h 1624467"/>
              <a:gd name="connsiteX4948" fmla="*/ 2136438 w 2198808"/>
              <a:gd name="connsiteY4948" fmla="*/ 746949 h 1624467"/>
              <a:gd name="connsiteX4949" fmla="*/ 2136524 w 2198808"/>
              <a:gd name="connsiteY4949" fmla="*/ 746371 h 1624467"/>
              <a:gd name="connsiteX4950" fmla="*/ 2135895 w 2198808"/>
              <a:gd name="connsiteY4950" fmla="*/ 746592 h 1624467"/>
              <a:gd name="connsiteX4951" fmla="*/ 928453 w 2198808"/>
              <a:gd name="connsiteY4951" fmla="*/ 194171 h 1624467"/>
              <a:gd name="connsiteX4952" fmla="*/ 927892 w 2198808"/>
              <a:gd name="connsiteY4952" fmla="*/ 194426 h 1624467"/>
              <a:gd name="connsiteX4953" fmla="*/ 928437 w 2198808"/>
              <a:gd name="connsiteY4953" fmla="*/ 194681 h 1624467"/>
              <a:gd name="connsiteX4954" fmla="*/ 928453 w 2198808"/>
              <a:gd name="connsiteY4954" fmla="*/ 194171 h 1624467"/>
              <a:gd name="connsiteX4955" fmla="*/ 1002880 w 2198808"/>
              <a:gd name="connsiteY4955" fmla="*/ 1419710 h 1624467"/>
              <a:gd name="connsiteX4956" fmla="*/ 1003424 w 2198808"/>
              <a:gd name="connsiteY4956" fmla="*/ 1419455 h 1624467"/>
              <a:gd name="connsiteX4957" fmla="*/ 1002880 w 2198808"/>
              <a:gd name="connsiteY4957" fmla="*/ 1419200 h 1624467"/>
              <a:gd name="connsiteX4958" fmla="*/ 1002880 w 2198808"/>
              <a:gd name="connsiteY4958" fmla="*/ 1419710 h 1624467"/>
              <a:gd name="connsiteX4959" fmla="*/ 1914535 w 2198808"/>
              <a:gd name="connsiteY4959" fmla="*/ 1142072 h 1624467"/>
              <a:gd name="connsiteX4960" fmla="*/ 1914876 w 2198808"/>
              <a:gd name="connsiteY4960" fmla="*/ 1141562 h 1624467"/>
              <a:gd name="connsiteX4961" fmla="*/ 1914349 w 2198808"/>
              <a:gd name="connsiteY4961" fmla="*/ 1141477 h 1624467"/>
              <a:gd name="connsiteX4962" fmla="*/ 1914535 w 2198808"/>
              <a:gd name="connsiteY4962" fmla="*/ 1142072 h 1624467"/>
              <a:gd name="connsiteX4963" fmla="*/ 260909 w 2198808"/>
              <a:gd name="connsiteY4963" fmla="*/ 1064434 h 1624467"/>
              <a:gd name="connsiteX4964" fmla="*/ 260400 w 2198808"/>
              <a:gd name="connsiteY4964" fmla="*/ 1064094 h 1624467"/>
              <a:gd name="connsiteX4965" fmla="*/ 260315 w 2198808"/>
              <a:gd name="connsiteY4965" fmla="*/ 1064621 h 1624467"/>
              <a:gd name="connsiteX4966" fmla="*/ 260909 w 2198808"/>
              <a:gd name="connsiteY4966" fmla="*/ 1064434 h 1624467"/>
              <a:gd name="connsiteX4967" fmla="*/ 872362 w 2198808"/>
              <a:gd name="connsiteY4967" fmla="*/ 194273 h 1624467"/>
              <a:gd name="connsiteX4968" fmla="*/ 871818 w 2198808"/>
              <a:gd name="connsiteY4968" fmla="*/ 194528 h 1624467"/>
              <a:gd name="connsiteX4969" fmla="*/ 872362 w 2198808"/>
              <a:gd name="connsiteY4969" fmla="*/ 194783 h 1624467"/>
              <a:gd name="connsiteX4970" fmla="*/ 872362 w 2198808"/>
              <a:gd name="connsiteY4970" fmla="*/ 194273 h 1624467"/>
              <a:gd name="connsiteX4971" fmla="*/ 1600177 w 2198808"/>
              <a:gd name="connsiteY4971" fmla="*/ 1298367 h 1624467"/>
              <a:gd name="connsiteX4972" fmla="*/ 1600551 w 2198808"/>
              <a:gd name="connsiteY4972" fmla="*/ 1297824 h 1624467"/>
              <a:gd name="connsiteX4973" fmla="*/ 1599957 w 2198808"/>
              <a:gd name="connsiteY4973" fmla="*/ 1297739 h 1624467"/>
              <a:gd name="connsiteX4974" fmla="*/ 1600177 w 2198808"/>
              <a:gd name="connsiteY4974" fmla="*/ 1298367 h 1624467"/>
              <a:gd name="connsiteX4975" fmla="*/ 1153890 w 2198808"/>
              <a:gd name="connsiteY4975" fmla="*/ 190994 h 1624467"/>
              <a:gd name="connsiteX4976" fmla="*/ 1154383 w 2198808"/>
              <a:gd name="connsiteY4976" fmla="*/ 191300 h 1624467"/>
              <a:gd name="connsiteX4977" fmla="*/ 1154469 w 2198808"/>
              <a:gd name="connsiteY4977" fmla="*/ 190841 h 1624467"/>
              <a:gd name="connsiteX4978" fmla="*/ 1153890 w 2198808"/>
              <a:gd name="connsiteY4978" fmla="*/ 190994 h 1624467"/>
              <a:gd name="connsiteX4979" fmla="*/ 1279821 w 2198808"/>
              <a:gd name="connsiteY4979" fmla="*/ 187408 h 1624467"/>
              <a:gd name="connsiteX4980" fmla="*/ 1279770 w 2198808"/>
              <a:gd name="connsiteY4980" fmla="*/ 187901 h 1624467"/>
              <a:gd name="connsiteX4981" fmla="*/ 1280347 w 2198808"/>
              <a:gd name="connsiteY4981" fmla="*/ 187697 h 1624467"/>
              <a:gd name="connsiteX4982" fmla="*/ 1279821 w 2198808"/>
              <a:gd name="connsiteY4982" fmla="*/ 187408 h 1624467"/>
              <a:gd name="connsiteX4983" fmla="*/ 968691 w 2198808"/>
              <a:gd name="connsiteY4983" fmla="*/ 184248 h 1624467"/>
              <a:gd name="connsiteX4984" fmla="*/ 969218 w 2198808"/>
              <a:gd name="connsiteY4984" fmla="*/ 184588 h 1624467"/>
              <a:gd name="connsiteX4985" fmla="*/ 969303 w 2198808"/>
              <a:gd name="connsiteY4985" fmla="*/ 184044 h 1624467"/>
              <a:gd name="connsiteX4986" fmla="*/ 968691 w 2198808"/>
              <a:gd name="connsiteY4986" fmla="*/ 184248 h 1624467"/>
              <a:gd name="connsiteX4987" fmla="*/ 311393 w 2198808"/>
              <a:gd name="connsiteY4987" fmla="*/ 1167781 h 1624467"/>
              <a:gd name="connsiteX4988" fmla="*/ 311343 w 2198808"/>
              <a:gd name="connsiteY4988" fmla="*/ 1168291 h 1624467"/>
              <a:gd name="connsiteX4989" fmla="*/ 311920 w 2198808"/>
              <a:gd name="connsiteY4989" fmla="*/ 1168087 h 1624467"/>
              <a:gd name="connsiteX4990" fmla="*/ 311393 w 2198808"/>
              <a:gd name="connsiteY4990" fmla="*/ 1167781 h 1624467"/>
              <a:gd name="connsiteX4991" fmla="*/ 900535 w 2198808"/>
              <a:gd name="connsiteY4991" fmla="*/ 183313 h 1624467"/>
              <a:gd name="connsiteX4992" fmla="*/ 899957 w 2198808"/>
              <a:gd name="connsiteY4992" fmla="*/ 183262 h 1624467"/>
              <a:gd name="connsiteX4993" fmla="*/ 900195 w 2198808"/>
              <a:gd name="connsiteY4993" fmla="*/ 183891 h 1624467"/>
              <a:gd name="connsiteX4994" fmla="*/ 900535 w 2198808"/>
              <a:gd name="connsiteY4994" fmla="*/ 183313 h 1624467"/>
              <a:gd name="connsiteX4995" fmla="*/ 550951 w 2198808"/>
              <a:gd name="connsiteY4995" fmla="*/ 265556 h 1624467"/>
              <a:gd name="connsiteX4996" fmla="*/ 550901 w 2198808"/>
              <a:gd name="connsiteY4996" fmla="*/ 266117 h 1624467"/>
              <a:gd name="connsiteX4997" fmla="*/ 551512 w 2198808"/>
              <a:gd name="connsiteY4997" fmla="*/ 265896 h 1624467"/>
              <a:gd name="connsiteX4998" fmla="*/ 550951 w 2198808"/>
              <a:gd name="connsiteY4998" fmla="*/ 265556 h 1624467"/>
              <a:gd name="connsiteX4999" fmla="*/ 854078 w 2198808"/>
              <a:gd name="connsiteY4999" fmla="*/ 179898 h 1624467"/>
              <a:gd name="connsiteX5000" fmla="*/ 854350 w 2198808"/>
              <a:gd name="connsiteY5000" fmla="*/ 180459 h 1624467"/>
              <a:gd name="connsiteX5001" fmla="*/ 854639 w 2198808"/>
              <a:gd name="connsiteY5001" fmla="*/ 179915 h 1624467"/>
              <a:gd name="connsiteX5002" fmla="*/ 854078 w 2198808"/>
              <a:gd name="connsiteY5002" fmla="*/ 179898 h 1624467"/>
              <a:gd name="connsiteX5003" fmla="*/ 1098326 w 2198808"/>
              <a:gd name="connsiteY5003" fmla="*/ 1307067 h 1624467"/>
              <a:gd name="connsiteX5004" fmla="*/ 1097782 w 2198808"/>
              <a:gd name="connsiteY5004" fmla="*/ 1307322 h 1624467"/>
              <a:gd name="connsiteX5005" fmla="*/ 1098309 w 2198808"/>
              <a:gd name="connsiteY5005" fmla="*/ 1307577 h 1624467"/>
              <a:gd name="connsiteX5006" fmla="*/ 1098326 w 2198808"/>
              <a:gd name="connsiteY5006" fmla="*/ 1307067 h 1624467"/>
              <a:gd name="connsiteX5007" fmla="*/ 1254367 w 2198808"/>
              <a:gd name="connsiteY5007" fmla="*/ 177196 h 1624467"/>
              <a:gd name="connsiteX5008" fmla="*/ 1254315 w 2198808"/>
              <a:gd name="connsiteY5008" fmla="*/ 177757 h 1624467"/>
              <a:gd name="connsiteX5009" fmla="*/ 1254927 w 2198808"/>
              <a:gd name="connsiteY5009" fmla="*/ 177536 h 1624467"/>
              <a:gd name="connsiteX5010" fmla="*/ 1254367 w 2198808"/>
              <a:gd name="connsiteY5010" fmla="*/ 177196 h 1624467"/>
              <a:gd name="connsiteX5011" fmla="*/ 1623015 w 2198808"/>
              <a:gd name="connsiteY5011" fmla="*/ 1311044 h 1624467"/>
              <a:gd name="connsiteX5012" fmla="*/ 1623592 w 2198808"/>
              <a:gd name="connsiteY5012" fmla="*/ 1310772 h 1624467"/>
              <a:gd name="connsiteX5013" fmla="*/ 1623032 w 2198808"/>
              <a:gd name="connsiteY5013" fmla="*/ 1310483 h 1624467"/>
              <a:gd name="connsiteX5014" fmla="*/ 1623015 w 2198808"/>
              <a:gd name="connsiteY5014" fmla="*/ 1311044 h 1624467"/>
              <a:gd name="connsiteX5015" fmla="*/ 860450 w 2198808"/>
              <a:gd name="connsiteY5015" fmla="*/ 177791 h 1624467"/>
              <a:gd name="connsiteX5016" fmla="*/ 860501 w 2198808"/>
              <a:gd name="connsiteY5016" fmla="*/ 177247 h 1624467"/>
              <a:gd name="connsiteX5017" fmla="*/ 859889 w 2198808"/>
              <a:gd name="connsiteY5017" fmla="*/ 177468 h 1624467"/>
              <a:gd name="connsiteX5018" fmla="*/ 860450 w 2198808"/>
              <a:gd name="connsiteY5018" fmla="*/ 177791 h 1624467"/>
              <a:gd name="connsiteX5019" fmla="*/ 830629 w 2198808"/>
              <a:gd name="connsiteY5019" fmla="*/ 177978 h 1624467"/>
              <a:gd name="connsiteX5020" fmla="*/ 830272 w 2198808"/>
              <a:gd name="connsiteY5020" fmla="*/ 178504 h 1624467"/>
              <a:gd name="connsiteX5021" fmla="*/ 830833 w 2198808"/>
              <a:gd name="connsiteY5021" fmla="*/ 178589 h 1624467"/>
              <a:gd name="connsiteX5022" fmla="*/ 830629 w 2198808"/>
              <a:gd name="connsiteY5022" fmla="*/ 177978 h 1624467"/>
              <a:gd name="connsiteX5023" fmla="*/ 1101198 w 2198808"/>
              <a:gd name="connsiteY5023" fmla="*/ 175701 h 1624467"/>
              <a:gd name="connsiteX5024" fmla="*/ 1101741 w 2198808"/>
              <a:gd name="connsiteY5024" fmla="*/ 176058 h 1624467"/>
              <a:gd name="connsiteX5025" fmla="*/ 1101826 w 2198808"/>
              <a:gd name="connsiteY5025" fmla="*/ 175497 h 1624467"/>
              <a:gd name="connsiteX5026" fmla="*/ 1101198 w 2198808"/>
              <a:gd name="connsiteY5026" fmla="*/ 175701 h 1624467"/>
              <a:gd name="connsiteX5027" fmla="*/ 984205 w 2198808"/>
              <a:gd name="connsiteY5027" fmla="*/ 172625 h 1624467"/>
              <a:gd name="connsiteX5028" fmla="*/ 984732 w 2198808"/>
              <a:gd name="connsiteY5028" fmla="*/ 172387 h 1624467"/>
              <a:gd name="connsiteX5029" fmla="*/ 984205 w 2198808"/>
              <a:gd name="connsiteY5029" fmla="*/ 172149 h 1624467"/>
              <a:gd name="connsiteX5030" fmla="*/ 984205 w 2198808"/>
              <a:gd name="connsiteY5030" fmla="*/ 172625 h 1624467"/>
              <a:gd name="connsiteX5031" fmla="*/ 345395 w 2198808"/>
              <a:gd name="connsiteY5031" fmla="*/ 376074 h 1624467"/>
              <a:gd name="connsiteX5032" fmla="*/ 345344 w 2198808"/>
              <a:gd name="connsiteY5032" fmla="*/ 376601 h 1624467"/>
              <a:gd name="connsiteX5033" fmla="*/ 345939 w 2198808"/>
              <a:gd name="connsiteY5033" fmla="*/ 376380 h 1624467"/>
              <a:gd name="connsiteX5034" fmla="*/ 345395 w 2198808"/>
              <a:gd name="connsiteY5034" fmla="*/ 376074 h 1624467"/>
              <a:gd name="connsiteX5035" fmla="*/ 2127433 w 2198808"/>
              <a:gd name="connsiteY5035" fmla="*/ 853593 h 1624467"/>
              <a:gd name="connsiteX5036" fmla="*/ 2127925 w 2198808"/>
              <a:gd name="connsiteY5036" fmla="*/ 853916 h 1624467"/>
              <a:gd name="connsiteX5037" fmla="*/ 2128010 w 2198808"/>
              <a:gd name="connsiteY5037" fmla="*/ 853440 h 1624467"/>
              <a:gd name="connsiteX5038" fmla="*/ 2127433 w 2198808"/>
              <a:gd name="connsiteY5038" fmla="*/ 853593 h 1624467"/>
              <a:gd name="connsiteX5039" fmla="*/ 1025241 w 2198808"/>
              <a:gd name="connsiteY5039" fmla="*/ 157417 h 1624467"/>
              <a:gd name="connsiteX5040" fmla="*/ 1025293 w 2198808"/>
              <a:gd name="connsiteY5040" fmla="*/ 156924 h 1624467"/>
              <a:gd name="connsiteX5041" fmla="*/ 1024698 w 2198808"/>
              <a:gd name="connsiteY5041" fmla="*/ 157128 h 1624467"/>
              <a:gd name="connsiteX5042" fmla="*/ 1025241 w 2198808"/>
              <a:gd name="connsiteY5042" fmla="*/ 157417 h 1624467"/>
              <a:gd name="connsiteX5043" fmla="*/ 528879 w 2198808"/>
              <a:gd name="connsiteY5043" fmla="*/ 1444722 h 1624467"/>
              <a:gd name="connsiteX5044" fmla="*/ 528828 w 2198808"/>
              <a:gd name="connsiteY5044" fmla="*/ 1445215 h 1624467"/>
              <a:gd name="connsiteX5045" fmla="*/ 529405 w 2198808"/>
              <a:gd name="connsiteY5045" fmla="*/ 1445028 h 1624467"/>
              <a:gd name="connsiteX5046" fmla="*/ 528879 w 2198808"/>
              <a:gd name="connsiteY5046" fmla="*/ 1444722 h 1624467"/>
              <a:gd name="connsiteX5047" fmla="*/ 637171 w 2198808"/>
              <a:gd name="connsiteY5047" fmla="*/ 154426 h 1624467"/>
              <a:gd name="connsiteX5048" fmla="*/ 636627 w 2198808"/>
              <a:gd name="connsiteY5048" fmla="*/ 154375 h 1624467"/>
              <a:gd name="connsiteX5049" fmla="*/ 636848 w 2198808"/>
              <a:gd name="connsiteY5049" fmla="*/ 154970 h 1624467"/>
              <a:gd name="connsiteX5050" fmla="*/ 637171 w 2198808"/>
              <a:gd name="connsiteY5050" fmla="*/ 154426 h 1624467"/>
              <a:gd name="connsiteX5051" fmla="*/ 1207247 w 2198808"/>
              <a:gd name="connsiteY5051" fmla="*/ 1326099 h 1624467"/>
              <a:gd name="connsiteX5052" fmla="*/ 1206737 w 2198808"/>
              <a:gd name="connsiteY5052" fmla="*/ 1325776 h 1624467"/>
              <a:gd name="connsiteX5053" fmla="*/ 1206652 w 2198808"/>
              <a:gd name="connsiteY5053" fmla="*/ 1326269 h 1624467"/>
              <a:gd name="connsiteX5054" fmla="*/ 1207247 w 2198808"/>
              <a:gd name="connsiteY5054" fmla="*/ 1326099 h 1624467"/>
              <a:gd name="connsiteX5055" fmla="*/ 539363 w 2198808"/>
              <a:gd name="connsiteY5055" fmla="*/ 1448070 h 1624467"/>
              <a:gd name="connsiteX5056" fmla="*/ 538802 w 2198808"/>
              <a:gd name="connsiteY5056" fmla="*/ 1448342 h 1624467"/>
              <a:gd name="connsiteX5057" fmla="*/ 539363 w 2198808"/>
              <a:gd name="connsiteY5057" fmla="*/ 1448614 h 1624467"/>
              <a:gd name="connsiteX5058" fmla="*/ 539363 w 2198808"/>
              <a:gd name="connsiteY5058" fmla="*/ 1448070 h 1624467"/>
              <a:gd name="connsiteX5059" fmla="*/ 1388351 w 2198808"/>
              <a:gd name="connsiteY5059" fmla="*/ 138318 h 1624467"/>
              <a:gd name="connsiteX5060" fmla="*/ 1388861 w 2198808"/>
              <a:gd name="connsiteY5060" fmla="*/ 138640 h 1624467"/>
              <a:gd name="connsiteX5061" fmla="*/ 1388945 w 2198808"/>
              <a:gd name="connsiteY5061" fmla="*/ 138148 h 1624467"/>
              <a:gd name="connsiteX5062" fmla="*/ 1388351 w 2198808"/>
              <a:gd name="connsiteY5062" fmla="*/ 138318 h 1624467"/>
              <a:gd name="connsiteX5063" fmla="*/ 1238615 w 2198808"/>
              <a:gd name="connsiteY5063" fmla="*/ 1333541 h 1624467"/>
              <a:gd name="connsiteX5064" fmla="*/ 1238054 w 2198808"/>
              <a:gd name="connsiteY5064" fmla="*/ 1333491 h 1624467"/>
              <a:gd name="connsiteX5065" fmla="*/ 1238275 w 2198808"/>
              <a:gd name="connsiteY5065" fmla="*/ 1334085 h 1624467"/>
              <a:gd name="connsiteX5066" fmla="*/ 1238615 w 2198808"/>
              <a:gd name="connsiteY5066" fmla="*/ 1333541 h 1624467"/>
              <a:gd name="connsiteX5067" fmla="*/ 1232531 w 2198808"/>
              <a:gd name="connsiteY5067" fmla="*/ 1334833 h 1624467"/>
              <a:gd name="connsiteX5068" fmla="*/ 1232582 w 2198808"/>
              <a:gd name="connsiteY5068" fmla="*/ 1334289 h 1624467"/>
              <a:gd name="connsiteX5069" fmla="*/ 1231987 w 2198808"/>
              <a:gd name="connsiteY5069" fmla="*/ 1334510 h 1624467"/>
              <a:gd name="connsiteX5070" fmla="*/ 1232531 w 2198808"/>
              <a:gd name="connsiteY5070" fmla="*/ 1334833 h 1624467"/>
              <a:gd name="connsiteX5071" fmla="*/ 654146 w 2198808"/>
              <a:gd name="connsiteY5071" fmla="*/ 244774 h 1624467"/>
              <a:gd name="connsiteX5072" fmla="*/ 653874 w 2198808"/>
              <a:gd name="connsiteY5072" fmla="*/ 244197 h 1624467"/>
              <a:gd name="connsiteX5073" fmla="*/ 653586 w 2198808"/>
              <a:gd name="connsiteY5073" fmla="*/ 244757 h 1624467"/>
              <a:gd name="connsiteX5074" fmla="*/ 654146 w 2198808"/>
              <a:gd name="connsiteY5074" fmla="*/ 244774 h 1624467"/>
              <a:gd name="connsiteX5075" fmla="*/ 1639277 w 2198808"/>
              <a:gd name="connsiteY5075" fmla="*/ 1469973 h 1624467"/>
              <a:gd name="connsiteX5076" fmla="*/ 1639616 w 2198808"/>
              <a:gd name="connsiteY5076" fmla="*/ 1469446 h 1624467"/>
              <a:gd name="connsiteX5077" fmla="*/ 1639073 w 2198808"/>
              <a:gd name="connsiteY5077" fmla="*/ 1469361 h 1624467"/>
              <a:gd name="connsiteX5078" fmla="*/ 1639277 w 2198808"/>
              <a:gd name="connsiteY5078" fmla="*/ 1469973 h 1624467"/>
              <a:gd name="connsiteX5079" fmla="*/ 1486108 w 2198808"/>
              <a:gd name="connsiteY5079" fmla="*/ 1471146 h 1624467"/>
              <a:gd name="connsiteX5080" fmla="*/ 1486379 w 2198808"/>
              <a:gd name="connsiteY5080" fmla="*/ 1471723 h 1624467"/>
              <a:gd name="connsiteX5081" fmla="*/ 1486669 w 2198808"/>
              <a:gd name="connsiteY5081" fmla="*/ 1471146 h 1624467"/>
              <a:gd name="connsiteX5082" fmla="*/ 1486108 w 2198808"/>
              <a:gd name="connsiteY5082" fmla="*/ 1471146 h 1624467"/>
              <a:gd name="connsiteX5083" fmla="*/ 1917713 w 2198808"/>
              <a:gd name="connsiteY5083" fmla="*/ 1136702 h 1624467"/>
              <a:gd name="connsiteX5084" fmla="*/ 1918206 w 2198808"/>
              <a:gd name="connsiteY5084" fmla="*/ 1136753 h 1624467"/>
              <a:gd name="connsiteX5085" fmla="*/ 1918002 w 2198808"/>
              <a:gd name="connsiteY5085" fmla="*/ 1136193 h 1624467"/>
              <a:gd name="connsiteX5086" fmla="*/ 1917713 w 2198808"/>
              <a:gd name="connsiteY5086" fmla="*/ 1136702 h 1624467"/>
              <a:gd name="connsiteX5087" fmla="*/ 273807 w 2198808"/>
              <a:gd name="connsiteY5087" fmla="*/ 447612 h 1624467"/>
              <a:gd name="connsiteX5088" fmla="*/ 274300 w 2198808"/>
              <a:gd name="connsiteY5088" fmla="*/ 447935 h 1624467"/>
              <a:gd name="connsiteX5089" fmla="*/ 274384 w 2198808"/>
              <a:gd name="connsiteY5089" fmla="*/ 447425 h 1624467"/>
              <a:gd name="connsiteX5090" fmla="*/ 273807 w 2198808"/>
              <a:gd name="connsiteY5090" fmla="*/ 447612 h 1624467"/>
              <a:gd name="connsiteX5091" fmla="*/ 432294 w 2198808"/>
              <a:gd name="connsiteY5091" fmla="*/ 442243 h 1624467"/>
              <a:gd name="connsiteX5092" fmla="*/ 431750 w 2198808"/>
              <a:gd name="connsiteY5092" fmla="*/ 442497 h 1624467"/>
              <a:gd name="connsiteX5093" fmla="*/ 432294 w 2198808"/>
              <a:gd name="connsiteY5093" fmla="*/ 442752 h 1624467"/>
              <a:gd name="connsiteX5094" fmla="*/ 432294 w 2198808"/>
              <a:gd name="connsiteY5094" fmla="*/ 442243 h 1624467"/>
              <a:gd name="connsiteX5095" fmla="*/ 1510900 w 2198808"/>
              <a:gd name="connsiteY5095" fmla="*/ 1341596 h 1624467"/>
              <a:gd name="connsiteX5096" fmla="*/ 1511443 w 2198808"/>
              <a:gd name="connsiteY5096" fmla="*/ 1341358 h 1624467"/>
              <a:gd name="connsiteX5097" fmla="*/ 1510900 w 2198808"/>
              <a:gd name="connsiteY5097" fmla="*/ 1341103 h 1624467"/>
              <a:gd name="connsiteX5098" fmla="*/ 1510900 w 2198808"/>
              <a:gd name="connsiteY5098" fmla="*/ 1341596 h 1624467"/>
              <a:gd name="connsiteX5099" fmla="*/ 1390526 w 2198808"/>
              <a:gd name="connsiteY5099" fmla="*/ 108071 h 1624467"/>
              <a:gd name="connsiteX5100" fmla="*/ 1390577 w 2198808"/>
              <a:gd name="connsiteY5100" fmla="*/ 107561 h 1624467"/>
              <a:gd name="connsiteX5101" fmla="*/ 1389999 w 2198808"/>
              <a:gd name="connsiteY5101" fmla="*/ 107765 h 1624467"/>
              <a:gd name="connsiteX5102" fmla="*/ 1390526 w 2198808"/>
              <a:gd name="connsiteY5102" fmla="*/ 108071 h 1624467"/>
              <a:gd name="connsiteX5103" fmla="*/ 1446346 w 2198808"/>
              <a:gd name="connsiteY5103" fmla="*/ 102447 h 1624467"/>
              <a:gd name="connsiteX5104" fmla="*/ 1446295 w 2198808"/>
              <a:gd name="connsiteY5104" fmla="*/ 102922 h 1624467"/>
              <a:gd name="connsiteX5105" fmla="*/ 1446855 w 2198808"/>
              <a:gd name="connsiteY5105" fmla="*/ 102736 h 1624467"/>
              <a:gd name="connsiteX5106" fmla="*/ 1446346 w 2198808"/>
              <a:gd name="connsiteY5106" fmla="*/ 102447 h 1624467"/>
              <a:gd name="connsiteX5107" fmla="*/ 1934994 w 2198808"/>
              <a:gd name="connsiteY5107" fmla="*/ 1149837 h 1624467"/>
              <a:gd name="connsiteX5108" fmla="*/ 1934654 w 2198808"/>
              <a:gd name="connsiteY5108" fmla="*/ 1150347 h 1624467"/>
              <a:gd name="connsiteX5109" fmla="*/ 1935181 w 2198808"/>
              <a:gd name="connsiteY5109" fmla="*/ 1150432 h 1624467"/>
              <a:gd name="connsiteX5110" fmla="*/ 1934994 w 2198808"/>
              <a:gd name="connsiteY5110" fmla="*/ 1149837 h 1624467"/>
              <a:gd name="connsiteX5111" fmla="*/ 1261164 w 2198808"/>
              <a:gd name="connsiteY5111" fmla="*/ 1347900 h 1624467"/>
              <a:gd name="connsiteX5112" fmla="*/ 1261112 w 2198808"/>
              <a:gd name="connsiteY5112" fmla="*/ 1348325 h 1624467"/>
              <a:gd name="connsiteX5113" fmla="*/ 1261656 w 2198808"/>
              <a:gd name="connsiteY5113" fmla="*/ 1348155 h 1624467"/>
              <a:gd name="connsiteX5114" fmla="*/ 1261164 w 2198808"/>
              <a:gd name="connsiteY5114" fmla="*/ 1347900 h 1624467"/>
              <a:gd name="connsiteX5115" fmla="*/ 811189 w 2198808"/>
              <a:gd name="connsiteY5115" fmla="*/ 223075 h 1624467"/>
              <a:gd name="connsiteX5116" fmla="*/ 810629 w 2198808"/>
              <a:gd name="connsiteY5116" fmla="*/ 223347 h 1624467"/>
              <a:gd name="connsiteX5117" fmla="*/ 811189 w 2198808"/>
              <a:gd name="connsiteY5117" fmla="*/ 223619 h 1624467"/>
              <a:gd name="connsiteX5118" fmla="*/ 811189 w 2198808"/>
              <a:gd name="connsiteY5118" fmla="*/ 223075 h 1624467"/>
              <a:gd name="connsiteX5119" fmla="*/ 262422 w 2198808"/>
              <a:gd name="connsiteY5119" fmla="*/ 751486 h 1624467"/>
              <a:gd name="connsiteX5120" fmla="*/ 261844 w 2198808"/>
              <a:gd name="connsiteY5120" fmla="*/ 751758 h 1624467"/>
              <a:gd name="connsiteX5121" fmla="*/ 262405 w 2198808"/>
              <a:gd name="connsiteY5121" fmla="*/ 752047 h 1624467"/>
              <a:gd name="connsiteX5122" fmla="*/ 262422 w 2198808"/>
              <a:gd name="connsiteY5122" fmla="*/ 751486 h 1624467"/>
              <a:gd name="connsiteX5123" fmla="*/ 2129607 w 2198808"/>
              <a:gd name="connsiteY5123" fmla="*/ 551503 h 1624467"/>
              <a:gd name="connsiteX5124" fmla="*/ 2129659 w 2198808"/>
              <a:gd name="connsiteY5124" fmla="*/ 550977 h 1624467"/>
              <a:gd name="connsiteX5125" fmla="*/ 2129081 w 2198808"/>
              <a:gd name="connsiteY5125" fmla="*/ 551180 h 1624467"/>
              <a:gd name="connsiteX5126" fmla="*/ 2129607 w 2198808"/>
              <a:gd name="connsiteY5126" fmla="*/ 551503 h 1624467"/>
              <a:gd name="connsiteX5127" fmla="*/ 1105310 w 2198808"/>
              <a:gd name="connsiteY5127" fmla="*/ 1349871 h 1624467"/>
              <a:gd name="connsiteX5128" fmla="*/ 1104817 w 2198808"/>
              <a:gd name="connsiteY5128" fmla="*/ 1349548 h 1624467"/>
              <a:gd name="connsiteX5129" fmla="*/ 1104732 w 2198808"/>
              <a:gd name="connsiteY5129" fmla="*/ 1350041 h 1624467"/>
              <a:gd name="connsiteX5130" fmla="*/ 1105310 w 2198808"/>
              <a:gd name="connsiteY5130" fmla="*/ 1349871 h 1624467"/>
              <a:gd name="connsiteX5131" fmla="*/ 1317187 w 2198808"/>
              <a:gd name="connsiteY5131" fmla="*/ 1350126 h 1624467"/>
              <a:gd name="connsiteX5132" fmla="*/ 1317782 w 2198808"/>
              <a:gd name="connsiteY5132" fmla="*/ 1349837 h 1624467"/>
              <a:gd name="connsiteX5133" fmla="*/ 1317204 w 2198808"/>
              <a:gd name="connsiteY5133" fmla="*/ 1349548 h 1624467"/>
              <a:gd name="connsiteX5134" fmla="*/ 1317187 w 2198808"/>
              <a:gd name="connsiteY5134" fmla="*/ 1350126 h 1624467"/>
              <a:gd name="connsiteX5135" fmla="*/ 1417051 w 2198808"/>
              <a:gd name="connsiteY5135" fmla="*/ 1592097 h 1624467"/>
              <a:gd name="connsiteX5136" fmla="*/ 1416779 w 2198808"/>
              <a:gd name="connsiteY5136" fmla="*/ 1591536 h 1624467"/>
              <a:gd name="connsiteX5137" fmla="*/ 1416490 w 2198808"/>
              <a:gd name="connsiteY5137" fmla="*/ 1592097 h 1624467"/>
              <a:gd name="connsiteX5138" fmla="*/ 1417051 w 2198808"/>
              <a:gd name="connsiteY5138" fmla="*/ 1592097 h 1624467"/>
              <a:gd name="connsiteX5139" fmla="*/ 251904 w 2198808"/>
              <a:gd name="connsiteY5139" fmla="*/ 748105 h 1624467"/>
              <a:gd name="connsiteX5140" fmla="*/ 251853 w 2198808"/>
              <a:gd name="connsiteY5140" fmla="*/ 748665 h 1624467"/>
              <a:gd name="connsiteX5141" fmla="*/ 252481 w 2198808"/>
              <a:gd name="connsiteY5141" fmla="*/ 748427 h 1624467"/>
              <a:gd name="connsiteX5142" fmla="*/ 251904 w 2198808"/>
              <a:gd name="connsiteY5142" fmla="*/ 748105 h 162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Lst>
            <a:rect l="l" t="t" r="r" b="b"/>
            <a:pathLst>
              <a:path w="2198808" h="1624467">
                <a:moveTo>
                  <a:pt x="29474" y="874952"/>
                </a:moveTo>
                <a:cubicBezTo>
                  <a:pt x="30578" y="874069"/>
                  <a:pt x="31734" y="873253"/>
                  <a:pt x="32753" y="872302"/>
                </a:cubicBezTo>
                <a:cubicBezTo>
                  <a:pt x="33569" y="871554"/>
                  <a:pt x="34232" y="870670"/>
                  <a:pt x="34929" y="869855"/>
                </a:cubicBezTo>
                <a:cubicBezTo>
                  <a:pt x="31751" y="866337"/>
                  <a:pt x="31751" y="866337"/>
                  <a:pt x="33909" y="861257"/>
                </a:cubicBezTo>
                <a:cubicBezTo>
                  <a:pt x="29729" y="860339"/>
                  <a:pt x="29066" y="864009"/>
                  <a:pt x="27112" y="866354"/>
                </a:cubicBezTo>
                <a:cubicBezTo>
                  <a:pt x="24512" y="865980"/>
                  <a:pt x="21810" y="865607"/>
                  <a:pt x="18021" y="865063"/>
                </a:cubicBezTo>
                <a:cubicBezTo>
                  <a:pt x="18599" y="868223"/>
                  <a:pt x="19075" y="870721"/>
                  <a:pt x="19635" y="873780"/>
                </a:cubicBezTo>
                <a:cubicBezTo>
                  <a:pt x="17511" y="874698"/>
                  <a:pt x="15302" y="875666"/>
                  <a:pt x="12957" y="876668"/>
                </a:cubicBezTo>
                <a:cubicBezTo>
                  <a:pt x="11903" y="873100"/>
                  <a:pt x="10799" y="870160"/>
                  <a:pt x="10222" y="867102"/>
                </a:cubicBezTo>
                <a:cubicBezTo>
                  <a:pt x="9933" y="865573"/>
                  <a:pt x="10086" y="863449"/>
                  <a:pt x="10969" y="862310"/>
                </a:cubicBezTo>
                <a:cubicBezTo>
                  <a:pt x="13960" y="858453"/>
                  <a:pt x="17359" y="854935"/>
                  <a:pt x="20621" y="851282"/>
                </a:cubicBezTo>
                <a:cubicBezTo>
                  <a:pt x="22099" y="849634"/>
                  <a:pt x="23934" y="848190"/>
                  <a:pt x="25038" y="846320"/>
                </a:cubicBezTo>
                <a:cubicBezTo>
                  <a:pt x="29899" y="838062"/>
                  <a:pt x="36169" y="830959"/>
                  <a:pt x="42864" y="824196"/>
                </a:cubicBezTo>
                <a:cubicBezTo>
                  <a:pt x="43849" y="823211"/>
                  <a:pt x="45413" y="822310"/>
                  <a:pt x="45667" y="821155"/>
                </a:cubicBezTo>
                <a:cubicBezTo>
                  <a:pt x="48437" y="808224"/>
                  <a:pt x="60808" y="802548"/>
                  <a:pt x="67333" y="792455"/>
                </a:cubicBezTo>
                <a:cubicBezTo>
                  <a:pt x="68828" y="790144"/>
                  <a:pt x="72923" y="789668"/>
                  <a:pt x="74997" y="787544"/>
                </a:cubicBezTo>
                <a:cubicBezTo>
                  <a:pt x="79295" y="783143"/>
                  <a:pt x="83051" y="778198"/>
                  <a:pt x="87010" y="773457"/>
                </a:cubicBezTo>
                <a:cubicBezTo>
                  <a:pt x="88420" y="771775"/>
                  <a:pt x="89729" y="770008"/>
                  <a:pt x="92430" y="766558"/>
                </a:cubicBezTo>
                <a:cubicBezTo>
                  <a:pt x="93501" y="768886"/>
                  <a:pt x="94198" y="770399"/>
                  <a:pt x="95285" y="772778"/>
                </a:cubicBezTo>
                <a:cubicBezTo>
                  <a:pt x="99227" y="768920"/>
                  <a:pt x="103016" y="765981"/>
                  <a:pt x="105786" y="762276"/>
                </a:cubicBezTo>
                <a:cubicBezTo>
                  <a:pt x="108268" y="758963"/>
                  <a:pt x="110527" y="759065"/>
                  <a:pt x="113790" y="760560"/>
                </a:cubicBezTo>
                <a:cubicBezTo>
                  <a:pt x="114470" y="769532"/>
                  <a:pt x="104002" y="768240"/>
                  <a:pt x="101147" y="775054"/>
                </a:cubicBezTo>
                <a:cubicBezTo>
                  <a:pt x="104206" y="773610"/>
                  <a:pt x="106602" y="772472"/>
                  <a:pt x="109865" y="770925"/>
                </a:cubicBezTo>
                <a:cubicBezTo>
                  <a:pt x="109202" y="773508"/>
                  <a:pt x="108811" y="774969"/>
                  <a:pt x="108403" y="776584"/>
                </a:cubicBezTo>
                <a:cubicBezTo>
                  <a:pt x="111751" y="775326"/>
                  <a:pt x="114809" y="774154"/>
                  <a:pt x="117885" y="772998"/>
                </a:cubicBezTo>
                <a:lnTo>
                  <a:pt x="117851" y="772964"/>
                </a:lnTo>
                <a:cubicBezTo>
                  <a:pt x="115744" y="775870"/>
                  <a:pt x="113857" y="778963"/>
                  <a:pt x="111462" y="781613"/>
                </a:cubicBezTo>
                <a:cubicBezTo>
                  <a:pt x="108148" y="785284"/>
                  <a:pt x="105599" y="789838"/>
                  <a:pt x="100230" y="791333"/>
                </a:cubicBezTo>
                <a:cubicBezTo>
                  <a:pt x="98463" y="791826"/>
                  <a:pt x="96917" y="793389"/>
                  <a:pt x="95489" y="794697"/>
                </a:cubicBezTo>
                <a:cubicBezTo>
                  <a:pt x="93399" y="796601"/>
                  <a:pt x="91683" y="798130"/>
                  <a:pt x="88234" y="797739"/>
                </a:cubicBezTo>
                <a:cubicBezTo>
                  <a:pt x="84325" y="797280"/>
                  <a:pt x="81963" y="800101"/>
                  <a:pt x="83204" y="803330"/>
                </a:cubicBezTo>
                <a:cubicBezTo>
                  <a:pt x="85990" y="810636"/>
                  <a:pt x="82490" y="815003"/>
                  <a:pt x="77103" y="818861"/>
                </a:cubicBezTo>
                <a:cubicBezTo>
                  <a:pt x="73535" y="813814"/>
                  <a:pt x="72584" y="813304"/>
                  <a:pt x="68879" y="816635"/>
                </a:cubicBezTo>
                <a:cubicBezTo>
                  <a:pt x="65362" y="819778"/>
                  <a:pt x="62558" y="823721"/>
                  <a:pt x="59125" y="827663"/>
                </a:cubicBezTo>
                <a:cubicBezTo>
                  <a:pt x="58531" y="825862"/>
                  <a:pt x="57851" y="823755"/>
                  <a:pt x="56985" y="821138"/>
                </a:cubicBezTo>
                <a:cubicBezTo>
                  <a:pt x="55268" y="823228"/>
                  <a:pt x="53773" y="825046"/>
                  <a:pt x="51937" y="827306"/>
                </a:cubicBezTo>
                <a:cubicBezTo>
                  <a:pt x="50867" y="825437"/>
                  <a:pt x="50170" y="824196"/>
                  <a:pt x="48761" y="821698"/>
                </a:cubicBezTo>
                <a:cubicBezTo>
                  <a:pt x="47435" y="828308"/>
                  <a:pt x="40858" y="831231"/>
                  <a:pt x="42898" y="838606"/>
                </a:cubicBezTo>
                <a:cubicBezTo>
                  <a:pt x="34674" y="839540"/>
                  <a:pt x="31853" y="845539"/>
                  <a:pt x="29813" y="852302"/>
                </a:cubicBezTo>
                <a:cubicBezTo>
                  <a:pt x="31751" y="851435"/>
                  <a:pt x="33093" y="849940"/>
                  <a:pt x="34640" y="848699"/>
                </a:cubicBezTo>
                <a:cubicBezTo>
                  <a:pt x="37223" y="846609"/>
                  <a:pt x="39924" y="844655"/>
                  <a:pt x="42609" y="842701"/>
                </a:cubicBezTo>
                <a:cubicBezTo>
                  <a:pt x="45004" y="840951"/>
                  <a:pt x="47825" y="839591"/>
                  <a:pt x="49779" y="837450"/>
                </a:cubicBezTo>
                <a:cubicBezTo>
                  <a:pt x="52362" y="834646"/>
                  <a:pt x="54792" y="832370"/>
                  <a:pt x="59737" y="833117"/>
                </a:cubicBezTo>
                <a:cubicBezTo>
                  <a:pt x="58888" y="834918"/>
                  <a:pt x="58616" y="836380"/>
                  <a:pt x="57732" y="837195"/>
                </a:cubicBezTo>
                <a:cubicBezTo>
                  <a:pt x="55268" y="839506"/>
                  <a:pt x="52498" y="841460"/>
                  <a:pt x="49983" y="843721"/>
                </a:cubicBezTo>
                <a:cubicBezTo>
                  <a:pt x="46568" y="846779"/>
                  <a:pt x="42626" y="849668"/>
                  <a:pt x="44189" y="855683"/>
                </a:cubicBezTo>
                <a:cubicBezTo>
                  <a:pt x="45515" y="855173"/>
                  <a:pt x="46619" y="855105"/>
                  <a:pt x="46976" y="854562"/>
                </a:cubicBezTo>
                <a:cubicBezTo>
                  <a:pt x="51445" y="847476"/>
                  <a:pt x="57511" y="842208"/>
                  <a:pt x="64903" y="838334"/>
                </a:cubicBezTo>
                <a:cubicBezTo>
                  <a:pt x="67553" y="836940"/>
                  <a:pt x="67859" y="834494"/>
                  <a:pt x="67248" y="831724"/>
                </a:cubicBezTo>
                <a:cubicBezTo>
                  <a:pt x="67146" y="831231"/>
                  <a:pt x="68012" y="830517"/>
                  <a:pt x="68522" y="829770"/>
                </a:cubicBezTo>
                <a:cubicBezTo>
                  <a:pt x="69711" y="830891"/>
                  <a:pt x="70646" y="831775"/>
                  <a:pt x="71564" y="832658"/>
                </a:cubicBezTo>
                <a:cubicBezTo>
                  <a:pt x="74283" y="830194"/>
                  <a:pt x="76882" y="827850"/>
                  <a:pt x="80604" y="824468"/>
                </a:cubicBezTo>
                <a:cubicBezTo>
                  <a:pt x="76390" y="823635"/>
                  <a:pt x="73195" y="823007"/>
                  <a:pt x="67825" y="821936"/>
                </a:cubicBezTo>
                <a:cubicBezTo>
                  <a:pt x="72142" y="820492"/>
                  <a:pt x="74606" y="819659"/>
                  <a:pt x="77069" y="818827"/>
                </a:cubicBezTo>
                <a:cubicBezTo>
                  <a:pt x="81267" y="822429"/>
                  <a:pt x="84936" y="819235"/>
                  <a:pt x="89559" y="817450"/>
                </a:cubicBezTo>
                <a:cubicBezTo>
                  <a:pt x="89338" y="819387"/>
                  <a:pt x="89185" y="820747"/>
                  <a:pt x="89049" y="821817"/>
                </a:cubicBezTo>
                <a:cubicBezTo>
                  <a:pt x="91360" y="825369"/>
                  <a:pt x="93654" y="828869"/>
                  <a:pt x="96406" y="833083"/>
                </a:cubicBezTo>
                <a:cubicBezTo>
                  <a:pt x="101589" y="823635"/>
                  <a:pt x="111343" y="821121"/>
                  <a:pt x="121233" y="818827"/>
                </a:cubicBezTo>
                <a:cubicBezTo>
                  <a:pt x="121742" y="819200"/>
                  <a:pt x="122252" y="819574"/>
                  <a:pt x="121249" y="818844"/>
                </a:cubicBezTo>
                <a:cubicBezTo>
                  <a:pt x="122439" y="819235"/>
                  <a:pt x="121828" y="819048"/>
                  <a:pt x="121233" y="818844"/>
                </a:cubicBezTo>
                <a:cubicBezTo>
                  <a:pt x="120213" y="813015"/>
                  <a:pt x="120213" y="813015"/>
                  <a:pt x="127350" y="812675"/>
                </a:cubicBezTo>
                <a:cubicBezTo>
                  <a:pt x="126823" y="810823"/>
                  <a:pt x="126330" y="809090"/>
                  <a:pt x="125922" y="807663"/>
                </a:cubicBezTo>
                <a:cubicBezTo>
                  <a:pt x="131869" y="805946"/>
                  <a:pt x="137817" y="804247"/>
                  <a:pt x="143747" y="802531"/>
                </a:cubicBezTo>
                <a:cubicBezTo>
                  <a:pt x="143679" y="802106"/>
                  <a:pt x="143611" y="801681"/>
                  <a:pt x="143527" y="801256"/>
                </a:cubicBezTo>
                <a:cubicBezTo>
                  <a:pt x="142065" y="801104"/>
                  <a:pt x="140604" y="800934"/>
                  <a:pt x="137919" y="800645"/>
                </a:cubicBezTo>
                <a:cubicBezTo>
                  <a:pt x="138854" y="797365"/>
                  <a:pt x="139704" y="794375"/>
                  <a:pt x="140858" y="790314"/>
                </a:cubicBezTo>
                <a:cubicBezTo>
                  <a:pt x="139075" y="791129"/>
                  <a:pt x="137817" y="791571"/>
                  <a:pt x="136696" y="792251"/>
                </a:cubicBezTo>
                <a:cubicBezTo>
                  <a:pt x="135574" y="792930"/>
                  <a:pt x="134504" y="794664"/>
                  <a:pt x="133586" y="794545"/>
                </a:cubicBezTo>
                <a:cubicBezTo>
                  <a:pt x="123561" y="793338"/>
                  <a:pt x="121437" y="800390"/>
                  <a:pt x="119431" y="807680"/>
                </a:cubicBezTo>
                <a:cubicBezTo>
                  <a:pt x="119211" y="808478"/>
                  <a:pt x="118888" y="809243"/>
                  <a:pt x="118378" y="810704"/>
                </a:cubicBezTo>
                <a:cubicBezTo>
                  <a:pt x="113959" y="808835"/>
                  <a:pt x="111139" y="811095"/>
                  <a:pt x="108114" y="814290"/>
                </a:cubicBezTo>
                <a:cubicBezTo>
                  <a:pt x="104699" y="817892"/>
                  <a:pt x="100332" y="820594"/>
                  <a:pt x="96712" y="823415"/>
                </a:cubicBezTo>
                <a:cubicBezTo>
                  <a:pt x="95031" y="820305"/>
                  <a:pt x="92736" y="816040"/>
                  <a:pt x="90102" y="811197"/>
                </a:cubicBezTo>
                <a:cubicBezTo>
                  <a:pt x="96492" y="810840"/>
                  <a:pt x="102184" y="808563"/>
                  <a:pt x="106381" y="803109"/>
                </a:cubicBezTo>
                <a:cubicBezTo>
                  <a:pt x="105158" y="802599"/>
                  <a:pt x="104002" y="802106"/>
                  <a:pt x="101623" y="801104"/>
                </a:cubicBezTo>
                <a:cubicBezTo>
                  <a:pt x="103730" y="799303"/>
                  <a:pt x="105497" y="798181"/>
                  <a:pt x="106755" y="796635"/>
                </a:cubicBezTo>
                <a:cubicBezTo>
                  <a:pt x="108012" y="795071"/>
                  <a:pt x="108743" y="793100"/>
                  <a:pt x="109865" y="791010"/>
                </a:cubicBezTo>
                <a:cubicBezTo>
                  <a:pt x="115812" y="790568"/>
                  <a:pt x="132090" y="775717"/>
                  <a:pt x="136542" y="766150"/>
                </a:cubicBezTo>
                <a:cubicBezTo>
                  <a:pt x="139125" y="767612"/>
                  <a:pt x="141436" y="767782"/>
                  <a:pt x="144342" y="766235"/>
                </a:cubicBezTo>
                <a:cubicBezTo>
                  <a:pt x="147655" y="764485"/>
                  <a:pt x="151479" y="763585"/>
                  <a:pt x="155166" y="762650"/>
                </a:cubicBezTo>
                <a:cubicBezTo>
                  <a:pt x="161606" y="761036"/>
                  <a:pt x="165854" y="756414"/>
                  <a:pt x="170256" y="752030"/>
                </a:cubicBezTo>
                <a:cubicBezTo>
                  <a:pt x="170986" y="751299"/>
                  <a:pt x="170765" y="749634"/>
                  <a:pt x="171037" y="748105"/>
                </a:cubicBezTo>
                <a:cubicBezTo>
                  <a:pt x="168709" y="748546"/>
                  <a:pt x="167078" y="748852"/>
                  <a:pt x="165447" y="749158"/>
                </a:cubicBezTo>
                <a:lnTo>
                  <a:pt x="165447" y="749158"/>
                </a:lnTo>
                <a:cubicBezTo>
                  <a:pt x="166992" y="746983"/>
                  <a:pt x="168199" y="744383"/>
                  <a:pt x="170170" y="742718"/>
                </a:cubicBezTo>
                <a:cubicBezTo>
                  <a:pt x="172906" y="740424"/>
                  <a:pt x="176203" y="738793"/>
                  <a:pt x="179312" y="736975"/>
                </a:cubicBezTo>
                <a:cubicBezTo>
                  <a:pt x="181861" y="735479"/>
                  <a:pt x="184138" y="733950"/>
                  <a:pt x="182422" y="730450"/>
                </a:cubicBezTo>
                <a:cubicBezTo>
                  <a:pt x="188284" y="727459"/>
                  <a:pt x="195217" y="725861"/>
                  <a:pt x="197715" y="718555"/>
                </a:cubicBezTo>
                <a:cubicBezTo>
                  <a:pt x="203221" y="717909"/>
                  <a:pt x="208726" y="717263"/>
                  <a:pt x="214232" y="716618"/>
                </a:cubicBezTo>
                <a:cubicBezTo>
                  <a:pt x="214639" y="717263"/>
                  <a:pt x="215047" y="717909"/>
                  <a:pt x="215455" y="718555"/>
                </a:cubicBezTo>
                <a:cubicBezTo>
                  <a:pt x="217562" y="716023"/>
                  <a:pt x="219686" y="713491"/>
                  <a:pt x="222082" y="710619"/>
                </a:cubicBezTo>
                <a:cubicBezTo>
                  <a:pt x="222949" y="712217"/>
                  <a:pt x="223714" y="713627"/>
                  <a:pt x="224478" y="715054"/>
                </a:cubicBezTo>
                <a:cubicBezTo>
                  <a:pt x="225073" y="714749"/>
                  <a:pt x="225684" y="714443"/>
                  <a:pt x="226279" y="714154"/>
                </a:cubicBezTo>
                <a:cubicBezTo>
                  <a:pt x="226738" y="710314"/>
                  <a:pt x="227214" y="706473"/>
                  <a:pt x="227672" y="702633"/>
                </a:cubicBezTo>
                <a:cubicBezTo>
                  <a:pt x="230748" y="706388"/>
                  <a:pt x="232244" y="710382"/>
                  <a:pt x="234266" y="714069"/>
                </a:cubicBezTo>
                <a:cubicBezTo>
                  <a:pt x="234945" y="715309"/>
                  <a:pt x="237001" y="715802"/>
                  <a:pt x="239465" y="717263"/>
                </a:cubicBezTo>
                <a:cubicBezTo>
                  <a:pt x="238598" y="706439"/>
                  <a:pt x="240332" y="696635"/>
                  <a:pt x="233552" y="689226"/>
                </a:cubicBezTo>
                <a:cubicBezTo>
                  <a:pt x="228624" y="690993"/>
                  <a:pt x="224631" y="692421"/>
                  <a:pt x="219856" y="694137"/>
                </a:cubicBezTo>
                <a:cubicBezTo>
                  <a:pt x="220094" y="690450"/>
                  <a:pt x="220230" y="688274"/>
                  <a:pt x="220434" y="685080"/>
                </a:cubicBezTo>
                <a:cubicBezTo>
                  <a:pt x="215523" y="691486"/>
                  <a:pt x="215268" y="692183"/>
                  <a:pt x="214673" y="699897"/>
                </a:cubicBezTo>
                <a:lnTo>
                  <a:pt x="214707" y="699863"/>
                </a:lnTo>
                <a:cubicBezTo>
                  <a:pt x="213586" y="701970"/>
                  <a:pt x="211921" y="703959"/>
                  <a:pt x="211445" y="706184"/>
                </a:cubicBezTo>
                <a:cubicBezTo>
                  <a:pt x="210765" y="709362"/>
                  <a:pt x="209541" y="711401"/>
                  <a:pt x="206177" y="711775"/>
                </a:cubicBezTo>
                <a:cubicBezTo>
                  <a:pt x="205990" y="710535"/>
                  <a:pt x="205804" y="709277"/>
                  <a:pt x="205311" y="706015"/>
                </a:cubicBezTo>
                <a:cubicBezTo>
                  <a:pt x="203271" y="708020"/>
                  <a:pt x="202405" y="708852"/>
                  <a:pt x="200315" y="710908"/>
                </a:cubicBezTo>
                <a:cubicBezTo>
                  <a:pt x="203714" y="711384"/>
                  <a:pt x="204954" y="711571"/>
                  <a:pt x="206211" y="711741"/>
                </a:cubicBezTo>
                <a:cubicBezTo>
                  <a:pt x="205549" y="716720"/>
                  <a:pt x="200145" y="715785"/>
                  <a:pt x="197715" y="718572"/>
                </a:cubicBezTo>
                <a:cubicBezTo>
                  <a:pt x="194588" y="716550"/>
                  <a:pt x="191717" y="717569"/>
                  <a:pt x="189355" y="719778"/>
                </a:cubicBezTo>
                <a:cubicBezTo>
                  <a:pt x="186313" y="722599"/>
                  <a:pt x="183594" y="725760"/>
                  <a:pt x="180722" y="728767"/>
                </a:cubicBezTo>
                <a:cubicBezTo>
                  <a:pt x="174300" y="733967"/>
                  <a:pt x="168301" y="739778"/>
                  <a:pt x="161385" y="744196"/>
                </a:cubicBezTo>
                <a:cubicBezTo>
                  <a:pt x="151869" y="750246"/>
                  <a:pt x="145293" y="759388"/>
                  <a:pt x="136560" y="766150"/>
                </a:cubicBezTo>
                <a:cubicBezTo>
                  <a:pt x="132839" y="765675"/>
                  <a:pt x="130578" y="763415"/>
                  <a:pt x="128828" y="759608"/>
                </a:cubicBezTo>
                <a:cubicBezTo>
                  <a:pt x="131717" y="758334"/>
                  <a:pt x="134402" y="757144"/>
                  <a:pt x="137409" y="755819"/>
                </a:cubicBezTo>
                <a:cubicBezTo>
                  <a:pt x="137121" y="752896"/>
                  <a:pt x="136849" y="750161"/>
                  <a:pt x="136576" y="747425"/>
                </a:cubicBezTo>
                <a:lnTo>
                  <a:pt x="136542" y="747459"/>
                </a:lnTo>
                <a:cubicBezTo>
                  <a:pt x="139890" y="746745"/>
                  <a:pt x="139075" y="741495"/>
                  <a:pt x="143782" y="741563"/>
                </a:cubicBezTo>
                <a:cubicBezTo>
                  <a:pt x="148981" y="741647"/>
                  <a:pt x="149253" y="741257"/>
                  <a:pt x="149151" y="748461"/>
                </a:cubicBezTo>
                <a:cubicBezTo>
                  <a:pt x="152226" y="745199"/>
                  <a:pt x="154605" y="742684"/>
                  <a:pt x="157392" y="739744"/>
                </a:cubicBezTo>
                <a:cubicBezTo>
                  <a:pt x="154232" y="736958"/>
                  <a:pt x="151190" y="734273"/>
                  <a:pt x="146653" y="730280"/>
                </a:cubicBezTo>
                <a:cubicBezTo>
                  <a:pt x="150408" y="729855"/>
                  <a:pt x="151921" y="729685"/>
                  <a:pt x="153603" y="729498"/>
                </a:cubicBezTo>
                <a:cubicBezTo>
                  <a:pt x="152532" y="726932"/>
                  <a:pt x="150374" y="724213"/>
                  <a:pt x="150612" y="721698"/>
                </a:cubicBezTo>
                <a:cubicBezTo>
                  <a:pt x="150833" y="719405"/>
                  <a:pt x="153603" y="717332"/>
                  <a:pt x="155268" y="715173"/>
                </a:cubicBezTo>
                <a:lnTo>
                  <a:pt x="155234" y="715207"/>
                </a:lnTo>
                <a:cubicBezTo>
                  <a:pt x="156917" y="713576"/>
                  <a:pt x="158598" y="711928"/>
                  <a:pt x="160944" y="709668"/>
                </a:cubicBezTo>
                <a:cubicBezTo>
                  <a:pt x="157443" y="707748"/>
                  <a:pt x="155115" y="706456"/>
                  <a:pt x="151767" y="704621"/>
                </a:cubicBezTo>
                <a:cubicBezTo>
                  <a:pt x="154384" y="702140"/>
                  <a:pt x="156644" y="699999"/>
                  <a:pt x="158887" y="697858"/>
                </a:cubicBezTo>
                <a:cubicBezTo>
                  <a:pt x="159363" y="698130"/>
                  <a:pt x="159839" y="698402"/>
                  <a:pt x="160315" y="698674"/>
                </a:cubicBezTo>
                <a:cubicBezTo>
                  <a:pt x="160077" y="700305"/>
                  <a:pt x="159839" y="701919"/>
                  <a:pt x="159448" y="704536"/>
                </a:cubicBezTo>
                <a:cubicBezTo>
                  <a:pt x="161147" y="703891"/>
                  <a:pt x="163203" y="703755"/>
                  <a:pt x="163560" y="702888"/>
                </a:cubicBezTo>
                <a:cubicBezTo>
                  <a:pt x="165395" y="698623"/>
                  <a:pt x="169779" y="695768"/>
                  <a:pt x="169763" y="690348"/>
                </a:cubicBezTo>
                <a:cubicBezTo>
                  <a:pt x="169745" y="687646"/>
                  <a:pt x="172108" y="685386"/>
                  <a:pt x="176712" y="685828"/>
                </a:cubicBezTo>
                <a:cubicBezTo>
                  <a:pt x="175234" y="688139"/>
                  <a:pt x="174164" y="689804"/>
                  <a:pt x="172600" y="692234"/>
                </a:cubicBezTo>
                <a:cubicBezTo>
                  <a:pt x="174436" y="695004"/>
                  <a:pt x="176508" y="698147"/>
                  <a:pt x="178650" y="701393"/>
                </a:cubicBezTo>
                <a:cubicBezTo>
                  <a:pt x="181368" y="698997"/>
                  <a:pt x="183441" y="697178"/>
                  <a:pt x="185497" y="695360"/>
                </a:cubicBezTo>
                <a:cubicBezTo>
                  <a:pt x="185974" y="695734"/>
                  <a:pt x="186449" y="696108"/>
                  <a:pt x="186908" y="696482"/>
                </a:cubicBezTo>
                <a:cubicBezTo>
                  <a:pt x="185872" y="698436"/>
                  <a:pt x="184818" y="700407"/>
                  <a:pt x="183577" y="702735"/>
                </a:cubicBezTo>
                <a:cubicBezTo>
                  <a:pt x="191581" y="704995"/>
                  <a:pt x="193501" y="691724"/>
                  <a:pt x="202744" y="698351"/>
                </a:cubicBezTo>
                <a:cubicBezTo>
                  <a:pt x="201334" y="695292"/>
                  <a:pt x="200893" y="694307"/>
                  <a:pt x="200688" y="693865"/>
                </a:cubicBezTo>
                <a:cubicBezTo>
                  <a:pt x="203934" y="690721"/>
                  <a:pt x="207367" y="688020"/>
                  <a:pt x="210018" y="684689"/>
                </a:cubicBezTo>
                <a:cubicBezTo>
                  <a:pt x="212703" y="681308"/>
                  <a:pt x="216424" y="677637"/>
                  <a:pt x="211343" y="672591"/>
                </a:cubicBezTo>
                <a:cubicBezTo>
                  <a:pt x="214282" y="671316"/>
                  <a:pt x="216492" y="670365"/>
                  <a:pt x="219754" y="668937"/>
                </a:cubicBezTo>
                <a:cubicBezTo>
                  <a:pt x="218378" y="666117"/>
                  <a:pt x="217154" y="663636"/>
                  <a:pt x="215931" y="661121"/>
                </a:cubicBezTo>
                <a:cubicBezTo>
                  <a:pt x="207435" y="663942"/>
                  <a:pt x="207808" y="676958"/>
                  <a:pt x="196338" y="675207"/>
                </a:cubicBezTo>
                <a:cubicBezTo>
                  <a:pt x="197647" y="669073"/>
                  <a:pt x="200638" y="663568"/>
                  <a:pt x="205582" y="661852"/>
                </a:cubicBezTo>
                <a:cubicBezTo>
                  <a:pt x="212703" y="659387"/>
                  <a:pt x="213331" y="653814"/>
                  <a:pt x="215387" y="648479"/>
                </a:cubicBezTo>
                <a:cubicBezTo>
                  <a:pt x="216254" y="646252"/>
                  <a:pt x="216933" y="643211"/>
                  <a:pt x="218666" y="642191"/>
                </a:cubicBezTo>
                <a:cubicBezTo>
                  <a:pt x="222830" y="639744"/>
                  <a:pt x="223679" y="635836"/>
                  <a:pt x="224936" y="631928"/>
                </a:cubicBezTo>
                <a:lnTo>
                  <a:pt x="224902" y="631962"/>
                </a:lnTo>
                <a:cubicBezTo>
                  <a:pt x="226687" y="632251"/>
                  <a:pt x="228471" y="632540"/>
                  <a:pt x="231377" y="633016"/>
                </a:cubicBezTo>
                <a:cubicBezTo>
                  <a:pt x="229321" y="630331"/>
                  <a:pt x="227978" y="628580"/>
                  <a:pt x="226636" y="626830"/>
                </a:cubicBezTo>
                <a:lnTo>
                  <a:pt x="226653" y="626847"/>
                </a:lnTo>
                <a:cubicBezTo>
                  <a:pt x="224325" y="622446"/>
                  <a:pt x="222456" y="621648"/>
                  <a:pt x="220586" y="624774"/>
                </a:cubicBezTo>
                <a:cubicBezTo>
                  <a:pt x="217749" y="629515"/>
                  <a:pt x="215845" y="634834"/>
                  <a:pt x="213161" y="640764"/>
                </a:cubicBezTo>
                <a:cubicBezTo>
                  <a:pt x="212124" y="640815"/>
                  <a:pt x="210000" y="640934"/>
                  <a:pt x="207265" y="641087"/>
                </a:cubicBezTo>
                <a:cubicBezTo>
                  <a:pt x="208930" y="630586"/>
                  <a:pt x="214605" y="623466"/>
                  <a:pt x="223101" y="617535"/>
                </a:cubicBezTo>
                <a:cubicBezTo>
                  <a:pt x="224818" y="617977"/>
                  <a:pt x="227333" y="618623"/>
                  <a:pt x="230154" y="619354"/>
                </a:cubicBezTo>
                <a:cubicBezTo>
                  <a:pt x="230731" y="614052"/>
                  <a:pt x="230731" y="609311"/>
                  <a:pt x="231870" y="604876"/>
                </a:cubicBezTo>
                <a:cubicBezTo>
                  <a:pt x="233042" y="600356"/>
                  <a:pt x="235336" y="596125"/>
                  <a:pt x="237290" y="591384"/>
                </a:cubicBezTo>
                <a:cubicBezTo>
                  <a:pt x="231988" y="592438"/>
                  <a:pt x="227672" y="593287"/>
                  <a:pt x="223017" y="594222"/>
                </a:cubicBezTo>
                <a:cubicBezTo>
                  <a:pt x="224954" y="595785"/>
                  <a:pt x="226976" y="597382"/>
                  <a:pt x="228980" y="598997"/>
                </a:cubicBezTo>
                <a:cubicBezTo>
                  <a:pt x="228828" y="599303"/>
                  <a:pt x="228675" y="599609"/>
                  <a:pt x="228522" y="599914"/>
                </a:cubicBezTo>
                <a:cubicBezTo>
                  <a:pt x="224376" y="598810"/>
                  <a:pt x="220230" y="597705"/>
                  <a:pt x="215863" y="596533"/>
                </a:cubicBezTo>
                <a:cubicBezTo>
                  <a:pt x="217307" y="589668"/>
                  <a:pt x="223203" y="588224"/>
                  <a:pt x="228352" y="585165"/>
                </a:cubicBezTo>
                <a:cubicBezTo>
                  <a:pt x="223594" y="583975"/>
                  <a:pt x="219601" y="582990"/>
                  <a:pt x="215608" y="582005"/>
                </a:cubicBezTo>
                <a:cubicBezTo>
                  <a:pt x="215149" y="581070"/>
                  <a:pt x="214690" y="580135"/>
                  <a:pt x="214232" y="579201"/>
                </a:cubicBezTo>
                <a:cubicBezTo>
                  <a:pt x="215761" y="578521"/>
                  <a:pt x="217545" y="578113"/>
                  <a:pt x="218751" y="577060"/>
                </a:cubicBezTo>
                <a:cubicBezTo>
                  <a:pt x="219924" y="576040"/>
                  <a:pt x="221267" y="574307"/>
                  <a:pt x="221181" y="572964"/>
                </a:cubicBezTo>
                <a:cubicBezTo>
                  <a:pt x="221079" y="571333"/>
                  <a:pt x="219567" y="569787"/>
                  <a:pt x="218666" y="568207"/>
                </a:cubicBezTo>
                <a:cubicBezTo>
                  <a:pt x="217477" y="569175"/>
                  <a:pt x="215811" y="569906"/>
                  <a:pt x="215200" y="571163"/>
                </a:cubicBezTo>
                <a:cubicBezTo>
                  <a:pt x="213263" y="575140"/>
                  <a:pt x="211699" y="579286"/>
                  <a:pt x="209763" y="583942"/>
                </a:cubicBezTo>
                <a:cubicBezTo>
                  <a:pt x="206432" y="581801"/>
                  <a:pt x="204546" y="581444"/>
                  <a:pt x="206738" y="576822"/>
                </a:cubicBezTo>
                <a:cubicBezTo>
                  <a:pt x="208522" y="573067"/>
                  <a:pt x="210052" y="569991"/>
                  <a:pt x="212906" y="566779"/>
                </a:cubicBezTo>
                <a:cubicBezTo>
                  <a:pt x="215659" y="563653"/>
                  <a:pt x="218564" y="563126"/>
                  <a:pt x="221215" y="562888"/>
                </a:cubicBezTo>
                <a:cubicBezTo>
                  <a:pt x="222864" y="556992"/>
                  <a:pt x="224308" y="551809"/>
                  <a:pt x="225770" y="546609"/>
                </a:cubicBezTo>
                <a:cubicBezTo>
                  <a:pt x="226517" y="546626"/>
                  <a:pt x="227265" y="546643"/>
                  <a:pt x="227996" y="546660"/>
                </a:cubicBezTo>
                <a:cubicBezTo>
                  <a:pt x="228352" y="549753"/>
                  <a:pt x="229100" y="552880"/>
                  <a:pt x="228964" y="555955"/>
                </a:cubicBezTo>
                <a:cubicBezTo>
                  <a:pt x="228641" y="563619"/>
                  <a:pt x="230680" y="565862"/>
                  <a:pt x="239890" y="566219"/>
                </a:cubicBezTo>
                <a:cubicBezTo>
                  <a:pt x="237851" y="564027"/>
                  <a:pt x="236050" y="562361"/>
                  <a:pt x="234639" y="560424"/>
                </a:cubicBezTo>
                <a:cubicBezTo>
                  <a:pt x="234164" y="559761"/>
                  <a:pt x="234300" y="558079"/>
                  <a:pt x="234827" y="557383"/>
                </a:cubicBezTo>
                <a:cubicBezTo>
                  <a:pt x="235353" y="556703"/>
                  <a:pt x="237460" y="556193"/>
                  <a:pt x="237630" y="556448"/>
                </a:cubicBezTo>
                <a:cubicBezTo>
                  <a:pt x="241453" y="562106"/>
                  <a:pt x="248522" y="556550"/>
                  <a:pt x="253246" y="560220"/>
                </a:cubicBezTo>
                <a:cubicBezTo>
                  <a:pt x="251411" y="558555"/>
                  <a:pt x="249575" y="556907"/>
                  <a:pt x="247383" y="554919"/>
                </a:cubicBezTo>
                <a:cubicBezTo>
                  <a:pt x="248471" y="553916"/>
                  <a:pt x="249457" y="553016"/>
                  <a:pt x="250442" y="552115"/>
                </a:cubicBezTo>
                <a:lnTo>
                  <a:pt x="250425" y="552098"/>
                </a:lnTo>
                <a:cubicBezTo>
                  <a:pt x="251326" y="553067"/>
                  <a:pt x="252244" y="554035"/>
                  <a:pt x="253246" y="555123"/>
                </a:cubicBezTo>
                <a:cubicBezTo>
                  <a:pt x="255574" y="551741"/>
                  <a:pt x="257647" y="548733"/>
                  <a:pt x="259686" y="545760"/>
                </a:cubicBezTo>
                <a:cubicBezTo>
                  <a:pt x="254402" y="545114"/>
                  <a:pt x="255251" y="542022"/>
                  <a:pt x="258666" y="537994"/>
                </a:cubicBezTo>
                <a:cubicBezTo>
                  <a:pt x="255013" y="537230"/>
                  <a:pt x="253585" y="538810"/>
                  <a:pt x="252142" y="541053"/>
                </a:cubicBezTo>
                <a:cubicBezTo>
                  <a:pt x="249882" y="544570"/>
                  <a:pt x="247333" y="547901"/>
                  <a:pt x="244818" y="551231"/>
                </a:cubicBezTo>
                <a:cubicBezTo>
                  <a:pt x="242540" y="554256"/>
                  <a:pt x="239686" y="554409"/>
                  <a:pt x="236661" y="552438"/>
                </a:cubicBezTo>
                <a:cubicBezTo>
                  <a:pt x="233229" y="550195"/>
                  <a:pt x="233399" y="546983"/>
                  <a:pt x="235795" y="544536"/>
                </a:cubicBezTo>
                <a:cubicBezTo>
                  <a:pt x="238650" y="541631"/>
                  <a:pt x="242286" y="539490"/>
                  <a:pt x="246160" y="536584"/>
                </a:cubicBezTo>
                <a:cubicBezTo>
                  <a:pt x="245973" y="535480"/>
                  <a:pt x="245650" y="533593"/>
                  <a:pt x="245327" y="531707"/>
                </a:cubicBezTo>
                <a:cubicBezTo>
                  <a:pt x="245429" y="531554"/>
                  <a:pt x="245531" y="531401"/>
                  <a:pt x="245650" y="531248"/>
                </a:cubicBezTo>
                <a:cubicBezTo>
                  <a:pt x="245548" y="531418"/>
                  <a:pt x="245463" y="531571"/>
                  <a:pt x="245361" y="531741"/>
                </a:cubicBezTo>
                <a:cubicBezTo>
                  <a:pt x="239788" y="533848"/>
                  <a:pt x="234198" y="535955"/>
                  <a:pt x="227944" y="538334"/>
                </a:cubicBezTo>
                <a:cubicBezTo>
                  <a:pt x="229287" y="533287"/>
                  <a:pt x="230493" y="528750"/>
                  <a:pt x="231938" y="523364"/>
                </a:cubicBezTo>
                <a:cubicBezTo>
                  <a:pt x="234725" y="525233"/>
                  <a:pt x="236883" y="526677"/>
                  <a:pt x="239414" y="528377"/>
                </a:cubicBezTo>
                <a:cubicBezTo>
                  <a:pt x="241674" y="525233"/>
                  <a:pt x="243255" y="521767"/>
                  <a:pt x="245906" y="519677"/>
                </a:cubicBezTo>
                <a:cubicBezTo>
                  <a:pt x="248658" y="517518"/>
                  <a:pt x="252464" y="516686"/>
                  <a:pt x="256372" y="515038"/>
                </a:cubicBezTo>
                <a:cubicBezTo>
                  <a:pt x="256627" y="513559"/>
                  <a:pt x="256951" y="511673"/>
                  <a:pt x="257273" y="509787"/>
                </a:cubicBezTo>
                <a:cubicBezTo>
                  <a:pt x="257562" y="508139"/>
                  <a:pt x="257851" y="506507"/>
                  <a:pt x="258157" y="504842"/>
                </a:cubicBezTo>
                <a:cubicBezTo>
                  <a:pt x="252770" y="505471"/>
                  <a:pt x="252770" y="505471"/>
                  <a:pt x="252753" y="514460"/>
                </a:cubicBezTo>
                <a:cubicBezTo>
                  <a:pt x="250052" y="513712"/>
                  <a:pt x="247571" y="513016"/>
                  <a:pt x="244648" y="512200"/>
                </a:cubicBezTo>
                <a:cubicBezTo>
                  <a:pt x="243119" y="516601"/>
                  <a:pt x="239958" y="519354"/>
                  <a:pt x="233994" y="520832"/>
                </a:cubicBezTo>
                <a:cubicBezTo>
                  <a:pt x="238106" y="512863"/>
                  <a:pt x="241640" y="505998"/>
                  <a:pt x="245379" y="498759"/>
                </a:cubicBezTo>
                <a:cubicBezTo>
                  <a:pt x="244427" y="498266"/>
                  <a:pt x="242830" y="497451"/>
                  <a:pt x="241249" y="496635"/>
                </a:cubicBezTo>
                <a:cubicBezTo>
                  <a:pt x="244087" y="488207"/>
                  <a:pt x="254809" y="491062"/>
                  <a:pt x="258123" y="483925"/>
                </a:cubicBezTo>
                <a:cubicBezTo>
                  <a:pt x="260077" y="484519"/>
                  <a:pt x="261878" y="485063"/>
                  <a:pt x="264834" y="485964"/>
                </a:cubicBezTo>
                <a:cubicBezTo>
                  <a:pt x="265395" y="480492"/>
                  <a:pt x="265872" y="475666"/>
                  <a:pt x="266364" y="470892"/>
                </a:cubicBezTo>
                <a:cubicBezTo>
                  <a:pt x="259142" y="468326"/>
                  <a:pt x="258819" y="468496"/>
                  <a:pt x="257681" y="475208"/>
                </a:cubicBezTo>
                <a:cubicBezTo>
                  <a:pt x="253977" y="475547"/>
                  <a:pt x="250357" y="475887"/>
                  <a:pt x="246143" y="476278"/>
                </a:cubicBezTo>
                <a:cubicBezTo>
                  <a:pt x="246041" y="470518"/>
                  <a:pt x="249473" y="466898"/>
                  <a:pt x="253841" y="463823"/>
                </a:cubicBezTo>
                <a:lnTo>
                  <a:pt x="253823" y="463806"/>
                </a:lnTo>
                <a:cubicBezTo>
                  <a:pt x="259108" y="466338"/>
                  <a:pt x="259499" y="461461"/>
                  <a:pt x="262337" y="458657"/>
                </a:cubicBezTo>
                <a:cubicBezTo>
                  <a:pt x="256593" y="455530"/>
                  <a:pt x="253365" y="459643"/>
                  <a:pt x="250646" y="460866"/>
                </a:cubicBezTo>
                <a:cubicBezTo>
                  <a:pt x="246856" y="459881"/>
                  <a:pt x="243917" y="459116"/>
                  <a:pt x="240824" y="458334"/>
                </a:cubicBezTo>
                <a:cubicBezTo>
                  <a:pt x="240824" y="461172"/>
                  <a:pt x="240824" y="463041"/>
                  <a:pt x="240824" y="465505"/>
                </a:cubicBezTo>
                <a:cubicBezTo>
                  <a:pt x="234622" y="460696"/>
                  <a:pt x="234520" y="459677"/>
                  <a:pt x="238548" y="450229"/>
                </a:cubicBezTo>
                <a:cubicBezTo>
                  <a:pt x="238650" y="450059"/>
                  <a:pt x="238751" y="449906"/>
                  <a:pt x="238853" y="449736"/>
                </a:cubicBezTo>
                <a:cubicBezTo>
                  <a:pt x="238751" y="449906"/>
                  <a:pt x="238666" y="450076"/>
                  <a:pt x="238564" y="450246"/>
                </a:cubicBezTo>
                <a:cubicBezTo>
                  <a:pt x="235931" y="450110"/>
                  <a:pt x="232600" y="453474"/>
                  <a:pt x="230561" y="448547"/>
                </a:cubicBezTo>
                <a:cubicBezTo>
                  <a:pt x="234214" y="447221"/>
                  <a:pt x="237749" y="445947"/>
                  <a:pt x="242728" y="444146"/>
                </a:cubicBezTo>
                <a:cubicBezTo>
                  <a:pt x="236270" y="440560"/>
                  <a:pt x="231547" y="437960"/>
                  <a:pt x="226619" y="435225"/>
                </a:cubicBezTo>
                <a:cubicBezTo>
                  <a:pt x="228046" y="433389"/>
                  <a:pt x="229711" y="431232"/>
                  <a:pt x="231767" y="428581"/>
                </a:cubicBezTo>
                <a:cubicBezTo>
                  <a:pt x="233076" y="429515"/>
                  <a:pt x="234350" y="430433"/>
                  <a:pt x="235879" y="431520"/>
                </a:cubicBezTo>
                <a:cubicBezTo>
                  <a:pt x="236883" y="430178"/>
                  <a:pt x="237953" y="428768"/>
                  <a:pt x="239601" y="426575"/>
                </a:cubicBezTo>
                <a:cubicBezTo>
                  <a:pt x="241776" y="429091"/>
                  <a:pt x="243577" y="431164"/>
                  <a:pt x="245379" y="433237"/>
                </a:cubicBezTo>
                <a:cubicBezTo>
                  <a:pt x="245548" y="433339"/>
                  <a:pt x="245701" y="433440"/>
                  <a:pt x="245872" y="433542"/>
                </a:cubicBezTo>
                <a:cubicBezTo>
                  <a:pt x="245701" y="433440"/>
                  <a:pt x="245531" y="433356"/>
                  <a:pt x="245361" y="433254"/>
                </a:cubicBezTo>
                <a:cubicBezTo>
                  <a:pt x="248709" y="428853"/>
                  <a:pt x="251479" y="423415"/>
                  <a:pt x="258853" y="426389"/>
                </a:cubicBezTo>
                <a:cubicBezTo>
                  <a:pt x="257375" y="423551"/>
                  <a:pt x="256186" y="421291"/>
                  <a:pt x="254588" y="418232"/>
                </a:cubicBezTo>
                <a:cubicBezTo>
                  <a:pt x="260468" y="415598"/>
                  <a:pt x="265395" y="413390"/>
                  <a:pt x="269303" y="411622"/>
                </a:cubicBezTo>
                <a:cubicBezTo>
                  <a:pt x="272277" y="414511"/>
                  <a:pt x="274334" y="416482"/>
                  <a:pt x="276492" y="418572"/>
                </a:cubicBezTo>
                <a:cubicBezTo>
                  <a:pt x="283153" y="408819"/>
                  <a:pt x="291870" y="402463"/>
                  <a:pt x="301810" y="397570"/>
                </a:cubicBezTo>
                <a:cubicBezTo>
                  <a:pt x="308539" y="394256"/>
                  <a:pt x="308556" y="394001"/>
                  <a:pt x="305548" y="385335"/>
                </a:cubicBezTo>
                <a:cubicBezTo>
                  <a:pt x="308573" y="386287"/>
                  <a:pt x="310884" y="386712"/>
                  <a:pt x="312889" y="387731"/>
                </a:cubicBezTo>
                <a:cubicBezTo>
                  <a:pt x="315557" y="389073"/>
                  <a:pt x="317698" y="389192"/>
                  <a:pt x="319414" y="386423"/>
                </a:cubicBezTo>
                <a:cubicBezTo>
                  <a:pt x="321453" y="383126"/>
                  <a:pt x="323475" y="379830"/>
                  <a:pt x="325616" y="376346"/>
                </a:cubicBezTo>
                <a:cubicBezTo>
                  <a:pt x="322949" y="374647"/>
                  <a:pt x="320264" y="372931"/>
                  <a:pt x="317103" y="370909"/>
                </a:cubicBezTo>
                <a:cubicBezTo>
                  <a:pt x="322626" y="367153"/>
                  <a:pt x="326347" y="372489"/>
                  <a:pt x="330748" y="373118"/>
                </a:cubicBezTo>
                <a:cubicBezTo>
                  <a:pt x="330833" y="367986"/>
                  <a:pt x="323628" y="368071"/>
                  <a:pt x="326466" y="362480"/>
                </a:cubicBezTo>
                <a:cubicBezTo>
                  <a:pt x="336542" y="364469"/>
                  <a:pt x="343492" y="358453"/>
                  <a:pt x="350272" y="352013"/>
                </a:cubicBezTo>
                <a:cubicBezTo>
                  <a:pt x="351461" y="350892"/>
                  <a:pt x="352787" y="348921"/>
                  <a:pt x="353994" y="348972"/>
                </a:cubicBezTo>
                <a:cubicBezTo>
                  <a:pt x="359618" y="349210"/>
                  <a:pt x="361555" y="344859"/>
                  <a:pt x="364325" y="341478"/>
                </a:cubicBezTo>
                <a:lnTo>
                  <a:pt x="364291" y="341512"/>
                </a:lnTo>
                <a:cubicBezTo>
                  <a:pt x="369592" y="343177"/>
                  <a:pt x="370000" y="343738"/>
                  <a:pt x="367859" y="347153"/>
                </a:cubicBezTo>
                <a:cubicBezTo>
                  <a:pt x="366058" y="350025"/>
                  <a:pt x="364189" y="352200"/>
                  <a:pt x="359975" y="352506"/>
                </a:cubicBezTo>
                <a:cubicBezTo>
                  <a:pt x="354198" y="352914"/>
                  <a:pt x="352651" y="356873"/>
                  <a:pt x="355098" y="362531"/>
                </a:cubicBezTo>
                <a:cubicBezTo>
                  <a:pt x="362336" y="363449"/>
                  <a:pt x="366942" y="358419"/>
                  <a:pt x="372074" y="354681"/>
                </a:cubicBezTo>
                <a:cubicBezTo>
                  <a:pt x="373042" y="353967"/>
                  <a:pt x="374010" y="352132"/>
                  <a:pt x="373790" y="351096"/>
                </a:cubicBezTo>
                <a:cubicBezTo>
                  <a:pt x="372379" y="344758"/>
                  <a:pt x="377239" y="342107"/>
                  <a:pt x="381147" y="340102"/>
                </a:cubicBezTo>
                <a:cubicBezTo>
                  <a:pt x="388318" y="336431"/>
                  <a:pt x="394775" y="330943"/>
                  <a:pt x="403356" y="330246"/>
                </a:cubicBezTo>
                <a:cubicBezTo>
                  <a:pt x="405463" y="330076"/>
                  <a:pt x="408114" y="329057"/>
                  <a:pt x="409389" y="327493"/>
                </a:cubicBezTo>
                <a:cubicBezTo>
                  <a:pt x="413076" y="322990"/>
                  <a:pt x="418054" y="322752"/>
                  <a:pt x="423101" y="322022"/>
                </a:cubicBezTo>
                <a:cubicBezTo>
                  <a:pt x="428454" y="321257"/>
                  <a:pt x="433756" y="320068"/>
                  <a:pt x="439533" y="318980"/>
                </a:cubicBezTo>
                <a:cubicBezTo>
                  <a:pt x="440825" y="322871"/>
                  <a:pt x="437663" y="323585"/>
                  <a:pt x="434367" y="324842"/>
                </a:cubicBezTo>
                <a:cubicBezTo>
                  <a:pt x="424478" y="328581"/>
                  <a:pt x="414707" y="332608"/>
                  <a:pt x="404903" y="336584"/>
                </a:cubicBezTo>
                <a:cubicBezTo>
                  <a:pt x="403628" y="337094"/>
                  <a:pt x="402472" y="337927"/>
                  <a:pt x="399719" y="339490"/>
                </a:cubicBezTo>
                <a:cubicBezTo>
                  <a:pt x="405378" y="340306"/>
                  <a:pt x="409473" y="340883"/>
                  <a:pt x="413585" y="341478"/>
                </a:cubicBezTo>
                <a:cubicBezTo>
                  <a:pt x="413738" y="341580"/>
                  <a:pt x="413908" y="341682"/>
                  <a:pt x="414062" y="341784"/>
                </a:cubicBezTo>
                <a:cubicBezTo>
                  <a:pt x="413892" y="341699"/>
                  <a:pt x="413722" y="341597"/>
                  <a:pt x="413569" y="341512"/>
                </a:cubicBezTo>
                <a:cubicBezTo>
                  <a:pt x="413908" y="337315"/>
                  <a:pt x="417154" y="336176"/>
                  <a:pt x="420382" y="334953"/>
                </a:cubicBezTo>
                <a:cubicBezTo>
                  <a:pt x="422965" y="333967"/>
                  <a:pt x="425566" y="332965"/>
                  <a:pt x="428029" y="331690"/>
                </a:cubicBezTo>
                <a:cubicBezTo>
                  <a:pt x="439295" y="325879"/>
                  <a:pt x="450595" y="324605"/>
                  <a:pt x="462031" y="331130"/>
                </a:cubicBezTo>
                <a:cubicBezTo>
                  <a:pt x="462218" y="331231"/>
                  <a:pt x="462200" y="331656"/>
                  <a:pt x="462506" y="332591"/>
                </a:cubicBezTo>
                <a:cubicBezTo>
                  <a:pt x="455081" y="336975"/>
                  <a:pt x="447485" y="341444"/>
                  <a:pt x="438921" y="346491"/>
                </a:cubicBezTo>
                <a:cubicBezTo>
                  <a:pt x="435795" y="344214"/>
                  <a:pt x="431291" y="344503"/>
                  <a:pt x="426857" y="348309"/>
                </a:cubicBezTo>
                <a:cubicBezTo>
                  <a:pt x="433619" y="347238"/>
                  <a:pt x="437647" y="352727"/>
                  <a:pt x="443628" y="354579"/>
                </a:cubicBezTo>
                <a:cubicBezTo>
                  <a:pt x="443237" y="355921"/>
                  <a:pt x="442863" y="357213"/>
                  <a:pt x="442490" y="358504"/>
                </a:cubicBezTo>
                <a:cubicBezTo>
                  <a:pt x="441895" y="358691"/>
                  <a:pt x="441300" y="358895"/>
                  <a:pt x="442370" y="358538"/>
                </a:cubicBezTo>
                <a:cubicBezTo>
                  <a:pt x="441453" y="359201"/>
                  <a:pt x="441963" y="358844"/>
                  <a:pt x="442456" y="358470"/>
                </a:cubicBezTo>
                <a:cubicBezTo>
                  <a:pt x="451325" y="356941"/>
                  <a:pt x="459567" y="353780"/>
                  <a:pt x="466873" y="347952"/>
                </a:cubicBezTo>
                <a:cubicBezTo>
                  <a:pt x="465021" y="348632"/>
                  <a:pt x="463050" y="349107"/>
                  <a:pt x="461334" y="350042"/>
                </a:cubicBezTo>
                <a:cubicBezTo>
                  <a:pt x="455132" y="353441"/>
                  <a:pt x="449694" y="352982"/>
                  <a:pt x="445089" y="347289"/>
                </a:cubicBezTo>
                <a:cubicBezTo>
                  <a:pt x="448352" y="344944"/>
                  <a:pt x="448352" y="344944"/>
                  <a:pt x="455862" y="345607"/>
                </a:cubicBezTo>
                <a:cubicBezTo>
                  <a:pt x="458088" y="340458"/>
                  <a:pt x="461215" y="335871"/>
                  <a:pt x="467588" y="336278"/>
                </a:cubicBezTo>
                <a:cubicBezTo>
                  <a:pt x="466772" y="332115"/>
                  <a:pt x="466092" y="328598"/>
                  <a:pt x="465446" y="325318"/>
                </a:cubicBezTo>
                <a:cubicBezTo>
                  <a:pt x="472260" y="318453"/>
                  <a:pt x="480196" y="320815"/>
                  <a:pt x="487944" y="321818"/>
                </a:cubicBezTo>
                <a:cubicBezTo>
                  <a:pt x="490136" y="319575"/>
                  <a:pt x="490680" y="316006"/>
                  <a:pt x="495607" y="316907"/>
                </a:cubicBezTo>
                <a:cubicBezTo>
                  <a:pt x="498751" y="317468"/>
                  <a:pt x="503118" y="314715"/>
                  <a:pt x="506007" y="312319"/>
                </a:cubicBezTo>
                <a:cubicBezTo>
                  <a:pt x="509201" y="309668"/>
                  <a:pt x="511920" y="309668"/>
                  <a:pt x="515285" y="311028"/>
                </a:cubicBezTo>
                <a:cubicBezTo>
                  <a:pt x="516593" y="311554"/>
                  <a:pt x="517952" y="312047"/>
                  <a:pt x="519329" y="312268"/>
                </a:cubicBezTo>
                <a:cubicBezTo>
                  <a:pt x="523118" y="312829"/>
                  <a:pt x="526687" y="312931"/>
                  <a:pt x="528250" y="308190"/>
                </a:cubicBezTo>
                <a:cubicBezTo>
                  <a:pt x="528743" y="306678"/>
                  <a:pt x="530170" y="305454"/>
                  <a:pt x="531427" y="303772"/>
                </a:cubicBezTo>
                <a:cubicBezTo>
                  <a:pt x="525905" y="302175"/>
                  <a:pt x="521402" y="302888"/>
                  <a:pt x="516321" y="305522"/>
                </a:cubicBezTo>
                <a:cubicBezTo>
                  <a:pt x="510867" y="308343"/>
                  <a:pt x="504681" y="310399"/>
                  <a:pt x="497986" y="310535"/>
                </a:cubicBezTo>
                <a:cubicBezTo>
                  <a:pt x="498479" y="304927"/>
                  <a:pt x="504222" y="307051"/>
                  <a:pt x="506823" y="303126"/>
                </a:cubicBezTo>
                <a:cubicBezTo>
                  <a:pt x="503271" y="303313"/>
                  <a:pt x="500723" y="303432"/>
                  <a:pt x="497069" y="303619"/>
                </a:cubicBezTo>
                <a:cubicBezTo>
                  <a:pt x="502336" y="295905"/>
                  <a:pt x="509712" y="296635"/>
                  <a:pt x="518292" y="296482"/>
                </a:cubicBezTo>
                <a:cubicBezTo>
                  <a:pt x="515200" y="292200"/>
                  <a:pt x="513076" y="289261"/>
                  <a:pt x="510799" y="286100"/>
                </a:cubicBezTo>
                <a:cubicBezTo>
                  <a:pt x="507434" y="287068"/>
                  <a:pt x="504274" y="288445"/>
                  <a:pt x="501011" y="288768"/>
                </a:cubicBezTo>
                <a:cubicBezTo>
                  <a:pt x="497850" y="289074"/>
                  <a:pt x="494588" y="288275"/>
                  <a:pt x="491512" y="286882"/>
                </a:cubicBezTo>
                <a:cubicBezTo>
                  <a:pt x="496797" y="285947"/>
                  <a:pt x="502065" y="285029"/>
                  <a:pt x="507757" y="284027"/>
                </a:cubicBezTo>
                <a:cubicBezTo>
                  <a:pt x="506432" y="281903"/>
                  <a:pt x="505735" y="280764"/>
                  <a:pt x="504053" y="278063"/>
                </a:cubicBezTo>
                <a:cubicBezTo>
                  <a:pt x="507706" y="279082"/>
                  <a:pt x="509949" y="279694"/>
                  <a:pt x="512192" y="280323"/>
                </a:cubicBezTo>
                <a:lnTo>
                  <a:pt x="512158" y="280289"/>
                </a:lnTo>
                <a:cubicBezTo>
                  <a:pt x="513399" y="285080"/>
                  <a:pt x="517154" y="287952"/>
                  <a:pt x="519992" y="291622"/>
                </a:cubicBezTo>
                <a:cubicBezTo>
                  <a:pt x="524885" y="287816"/>
                  <a:pt x="519329" y="284860"/>
                  <a:pt x="519737" y="282582"/>
                </a:cubicBezTo>
                <a:cubicBezTo>
                  <a:pt x="523169" y="279932"/>
                  <a:pt x="525820" y="277587"/>
                  <a:pt x="528777" y="275718"/>
                </a:cubicBezTo>
                <a:cubicBezTo>
                  <a:pt x="531309" y="274103"/>
                  <a:pt x="534146" y="272098"/>
                  <a:pt x="536950" y="271945"/>
                </a:cubicBezTo>
                <a:cubicBezTo>
                  <a:pt x="543526" y="271588"/>
                  <a:pt x="546177" y="267612"/>
                  <a:pt x="548318" y="261291"/>
                </a:cubicBezTo>
                <a:cubicBezTo>
                  <a:pt x="560689" y="264333"/>
                  <a:pt x="572209" y="262667"/>
                  <a:pt x="581147" y="250382"/>
                </a:cubicBezTo>
                <a:cubicBezTo>
                  <a:pt x="579992" y="248462"/>
                  <a:pt x="578241" y="245556"/>
                  <a:pt x="576015" y="241886"/>
                </a:cubicBezTo>
                <a:cubicBezTo>
                  <a:pt x="579737" y="240713"/>
                  <a:pt x="583577" y="239490"/>
                  <a:pt x="587825" y="238165"/>
                </a:cubicBezTo>
                <a:cubicBezTo>
                  <a:pt x="587825" y="234205"/>
                  <a:pt x="587825" y="230110"/>
                  <a:pt x="587825" y="225488"/>
                </a:cubicBezTo>
                <a:cubicBezTo>
                  <a:pt x="585514" y="223058"/>
                  <a:pt x="582829" y="220255"/>
                  <a:pt x="580144" y="217468"/>
                </a:cubicBezTo>
                <a:cubicBezTo>
                  <a:pt x="579992" y="217366"/>
                  <a:pt x="579822" y="217264"/>
                  <a:pt x="579669" y="217162"/>
                </a:cubicBezTo>
                <a:cubicBezTo>
                  <a:pt x="579838" y="217264"/>
                  <a:pt x="580008" y="217349"/>
                  <a:pt x="580162" y="217451"/>
                </a:cubicBezTo>
                <a:cubicBezTo>
                  <a:pt x="579583" y="219728"/>
                  <a:pt x="579006" y="222005"/>
                  <a:pt x="578429" y="224265"/>
                </a:cubicBezTo>
                <a:lnTo>
                  <a:pt x="578463" y="224231"/>
                </a:lnTo>
                <a:cubicBezTo>
                  <a:pt x="576729" y="225097"/>
                  <a:pt x="574962" y="225913"/>
                  <a:pt x="573279" y="226848"/>
                </a:cubicBezTo>
                <a:cubicBezTo>
                  <a:pt x="572294" y="227391"/>
                  <a:pt x="571342" y="228020"/>
                  <a:pt x="570526" y="228785"/>
                </a:cubicBezTo>
                <a:cubicBezTo>
                  <a:pt x="568029" y="231113"/>
                  <a:pt x="565480" y="224928"/>
                  <a:pt x="562320" y="229244"/>
                </a:cubicBezTo>
                <a:cubicBezTo>
                  <a:pt x="560807" y="231283"/>
                  <a:pt x="556270" y="231402"/>
                  <a:pt x="553025" y="231758"/>
                </a:cubicBezTo>
                <a:cubicBezTo>
                  <a:pt x="550051" y="232081"/>
                  <a:pt x="546907" y="231130"/>
                  <a:pt x="543951" y="231504"/>
                </a:cubicBezTo>
                <a:cubicBezTo>
                  <a:pt x="536423" y="232472"/>
                  <a:pt x="528879" y="233577"/>
                  <a:pt x="521453" y="235208"/>
                </a:cubicBezTo>
                <a:cubicBezTo>
                  <a:pt x="515998" y="236414"/>
                  <a:pt x="510833" y="239014"/>
                  <a:pt x="505361" y="240136"/>
                </a:cubicBezTo>
                <a:cubicBezTo>
                  <a:pt x="501487" y="240934"/>
                  <a:pt x="497324" y="240289"/>
                  <a:pt x="491852" y="240289"/>
                </a:cubicBezTo>
                <a:cubicBezTo>
                  <a:pt x="495301" y="235922"/>
                  <a:pt x="499108" y="235548"/>
                  <a:pt x="502388" y="234783"/>
                </a:cubicBezTo>
                <a:cubicBezTo>
                  <a:pt x="519363" y="230756"/>
                  <a:pt x="536338" y="226729"/>
                  <a:pt x="553449" y="223313"/>
                </a:cubicBezTo>
                <a:cubicBezTo>
                  <a:pt x="561317" y="221733"/>
                  <a:pt x="567740" y="218232"/>
                  <a:pt x="573008" y="212506"/>
                </a:cubicBezTo>
                <a:cubicBezTo>
                  <a:pt x="576066" y="209176"/>
                  <a:pt x="578513" y="206814"/>
                  <a:pt x="583798" y="209244"/>
                </a:cubicBezTo>
                <a:cubicBezTo>
                  <a:pt x="587774" y="211079"/>
                  <a:pt x="590883" y="207221"/>
                  <a:pt x="593297" y="204095"/>
                </a:cubicBezTo>
                <a:cubicBezTo>
                  <a:pt x="595131" y="201733"/>
                  <a:pt x="596746" y="199218"/>
                  <a:pt x="599379" y="195480"/>
                </a:cubicBezTo>
                <a:cubicBezTo>
                  <a:pt x="600807" y="200679"/>
                  <a:pt x="602218" y="204825"/>
                  <a:pt x="606789" y="204656"/>
                </a:cubicBezTo>
                <a:cubicBezTo>
                  <a:pt x="612107" y="204452"/>
                  <a:pt x="611173" y="198844"/>
                  <a:pt x="613195" y="195973"/>
                </a:cubicBezTo>
                <a:cubicBezTo>
                  <a:pt x="616780" y="194460"/>
                  <a:pt x="620246" y="193016"/>
                  <a:pt x="624256" y="191334"/>
                </a:cubicBezTo>
                <a:cubicBezTo>
                  <a:pt x="622234" y="187272"/>
                  <a:pt x="620637" y="184095"/>
                  <a:pt x="618819" y="180425"/>
                </a:cubicBezTo>
                <a:cubicBezTo>
                  <a:pt x="615642" y="181240"/>
                  <a:pt x="612838" y="181954"/>
                  <a:pt x="610017" y="182668"/>
                </a:cubicBezTo>
                <a:cubicBezTo>
                  <a:pt x="610051" y="183058"/>
                  <a:pt x="610085" y="183449"/>
                  <a:pt x="610102" y="183840"/>
                </a:cubicBezTo>
                <a:cubicBezTo>
                  <a:pt x="611564" y="184044"/>
                  <a:pt x="613025" y="184265"/>
                  <a:pt x="614503" y="184486"/>
                </a:cubicBezTo>
                <a:cubicBezTo>
                  <a:pt x="613161" y="190586"/>
                  <a:pt x="612770" y="190807"/>
                  <a:pt x="603356" y="190569"/>
                </a:cubicBezTo>
                <a:cubicBezTo>
                  <a:pt x="604953" y="184911"/>
                  <a:pt x="601130" y="182600"/>
                  <a:pt x="597069" y="180170"/>
                </a:cubicBezTo>
                <a:cubicBezTo>
                  <a:pt x="595642" y="179320"/>
                  <a:pt x="593722" y="176856"/>
                  <a:pt x="594078" y="175973"/>
                </a:cubicBezTo>
                <a:cubicBezTo>
                  <a:pt x="594792" y="174239"/>
                  <a:pt x="596763" y="172761"/>
                  <a:pt x="598547" y="171792"/>
                </a:cubicBezTo>
                <a:cubicBezTo>
                  <a:pt x="600178" y="170909"/>
                  <a:pt x="602252" y="170858"/>
                  <a:pt x="604376" y="170382"/>
                </a:cubicBezTo>
                <a:cubicBezTo>
                  <a:pt x="604206" y="168462"/>
                  <a:pt x="604070" y="166916"/>
                  <a:pt x="603917" y="165064"/>
                </a:cubicBezTo>
                <a:cubicBezTo>
                  <a:pt x="608709" y="165522"/>
                  <a:pt x="613297" y="165947"/>
                  <a:pt x="618343" y="166423"/>
                </a:cubicBezTo>
                <a:cubicBezTo>
                  <a:pt x="617748" y="158317"/>
                  <a:pt x="609592" y="165013"/>
                  <a:pt x="608063" y="158895"/>
                </a:cubicBezTo>
                <a:cubicBezTo>
                  <a:pt x="610119" y="158572"/>
                  <a:pt x="612141" y="158267"/>
                  <a:pt x="614146" y="157944"/>
                </a:cubicBezTo>
                <a:cubicBezTo>
                  <a:pt x="614316" y="158046"/>
                  <a:pt x="614486" y="158148"/>
                  <a:pt x="614656" y="158233"/>
                </a:cubicBezTo>
                <a:cubicBezTo>
                  <a:pt x="614486" y="158131"/>
                  <a:pt x="614316" y="158029"/>
                  <a:pt x="614146" y="157944"/>
                </a:cubicBezTo>
                <a:cubicBezTo>
                  <a:pt x="614775" y="156109"/>
                  <a:pt x="615403" y="154256"/>
                  <a:pt x="616083" y="152234"/>
                </a:cubicBezTo>
                <a:cubicBezTo>
                  <a:pt x="613466" y="149702"/>
                  <a:pt x="608793" y="155667"/>
                  <a:pt x="606601" y="149465"/>
                </a:cubicBezTo>
                <a:cubicBezTo>
                  <a:pt x="608334" y="148887"/>
                  <a:pt x="610000" y="148054"/>
                  <a:pt x="611750" y="147799"/>
                </a:cubicBezTo>
                <a:cubicBezTo>
                  <a:pt x="618122" y="146882"/>
                  <a:pt x="624529" y="146202"/>
                  <a:pt x="630901" y="145318"/>
                </a:cubicBezTo>
                <a:cubicBezTo>
                  <a:pt x="634214" y="144860"/>
                  <a:pt x="635488" y="142481"/>
                  <a:pt x="635964" y="139422"/>
                </a:cubicBezTo>
                <a:cubicBezTo>
                  <a:pt x="636321" y="137162"/>
                  <a:pt x="636882" y="134936"/>
                  <a:pt x="637341" y="132710"/>
                </a:cubicBezTo>
                <a:cubicBezTo>
                  <a:pt x="637936" y="132676"/>
                  <a:pt x="638547" y="132625"/>
                  <a:pt x="639142" y="132591"/>
                </a:cubicBezTo>
                <a:cubicBezTo>
                  <a:pt x="640365" y="134324"/>
                  <a:pt x="641334" y="136329"/>
                  <a:pt x="642880" y="137706"/>
                </a:cubicBezTo>
                <a:cubicBezTo>
                  <a:pt x="644188" y="138878"/>
                  <a:pt x="646210" y="140068"/>
                  <a:pt x="647825" y="139966"/>
                </a:cubicBezTo>
                <a:cubicBezTo>
                  <a:pt x="656610" y="139354"/>
                  <a:pt x="657273" y="140034"/>
                  <a:pt x="654843" y="148530"/>
                </a:cubicBezTo>
                <a:cubicBezTo>
                  <a:pt x="660094" y="147120"/>
                  <a:pt x="661928" y="141104"/>
                  <a:pt x="659872" y="133101"/>
                </a:cubicBezTo>
                <a:cubicBezTo>
                  <a:pt x="657391" y="132523"/>
                  <a:pt x="654435" y="132727"/>
                  <a:pt x="653093" y="131351"/>
                </a:cubicBezTo>
                <a:cubicBezTo>
                  <a:pt x="645106" y="123109"/>
                  <a:pt x="637511" y="114511"/>
                  <a:pt x="629388" y="105590"/>
                </a:cubicBezTo>
                <a:cubicBezTo>
                  <a:pt x="631699" y="104282"/>
                  <a:pt x="633738" y="103109"/>
                  <a:pt x="636305" y="101631"/>
                </a:cubicBezTo>
                <a:cubicBezTo>
                  <a:pt x="634622" y="99473"/>
                  <a:pt x="633143" y="97876"/>
                  <a:pt x="632073" y="96024"/>
                </a:cubicBezTo>
                <a:cubicBezTo>
                  <a:pt x="631632" y="95259"/>
                  <a:pt x="631750" y="93254"/>
                  <a:pt x="632192" y="93067"/>
                </a:cubicBezTo>
                <a:cubicBezTo>
                  <a:pt x="633279" y="92574"/>
                  <a:pt x="635556" y="92319"/>
                  <a:pt x="635828" y="92812"/>
                </a:cubicBezTo>
                <a:cubicBezTo>
                  <a:pt x="640892" y="102209"/>
                  <a:pt x="652413" y="103109"/>
                  <a:pt x="659890" y="110263"/>
                </a:cubicBezTo>
                <a:cubicBezTo>
                  <a:pt x="658530" y="105573"/>
                  <a:pt x="657187" y="100883"/>
                  <a:pt x="655692" y="95752"/>
                </a:cubicBezTo>
                <a:cubicBezTo>
                  <a:pt x="656474" y="95072"/>
                  <a:pt x="657391" y="93900"/>
                  <a:pt x="658581" y="93339"/>
                </a:cubicBezTo>
                <a:cubicBezTo>
                  <a:pt x="663271" y="91164"/>
                  <a:pt x="665242" y="92693"/>
                  <a:pt x="664240" y="98284"/>
                </a:cubicBezTo>
                <a:cubicBezTo>
                  <a:pt x="663424" y="102821"/>
                  <a:pt x="664443" y="106321"/>
                  <a:pt x="668573" y="108105"/>
                </a:cubicBezTo>
                <a:cubicBezTo>
                  <a:pt x="671564" y="109397"/>
                  <a:pt x="674995" y="109652"/>
                  <a:pt x="679091" y="110569"/>
                </a:cubicBezTo>
                <a:cubicBezTo>
                  <a:pt x="677816" y="104214"/>
                  <a:pt x="670985" y="106032"/>
                  <a:pt x="668913" y="101223"/>
                </a:cubicBezTo>
                <a:cubicBezTo>
                  <a:pt x="669269" y="100289"/>
                  <a:pt x="669694" y="98691"/>
                  <a:pt x="670458" y="97298"/>
                </a:cubicBezTo>
                <a:cubicBezTo>
                  <a:pt x="672209" y="94087"/>
                  <a:pt x="672158" y="91843"/>
                  <a:pt x="668623" y="89533"/>
                </a:cubicBezTo>
                <a:cubicBezTo>
                  <a:pt x="665055" y="87205"/>
                  <a:pt x="663254" y="82260"/>
                  <a:pt x="657409" y="83517"/>
                </a:cubicBezTo>
                <a:cubicBezTo>
                  <a:pt x="656100" y="83806"/>
                  <a:pt x="653840" y="81070"/>
                  <a:pt x="652447" y="79371"/>
                </a:cubicBezTo>
                <a:cubicBezTo>
                  <a:pt x="647485" y="73373"/>
                  <a:pt x="642727" y="67222"/>
                  <a:pt x="637884" y="61121"/>
                </a:cubicBezTo>
                <a:cubicBezTo>
                  <a:pt x="637884" y="61121"/>
                  <a:pt x="637936" y="61070"/>
                  <a:pt x="637936" y="61070"/>
                </a:cubicBezTo>
                <a:cubicBezTo>
                  <a:pt x="644647" y="62226"/>
                  <a:pt x="650051" y="64843"/>
                  <a:pt x="651886" y="72268"/>
                </a:cubicBezTo>
                <a:cubicBezTo>
                  <a:pt x="652362" y="74222"/>
                  <a:pt x="654112" y="75854"/>
                  <a:pt x="656083" y="77638"/>
                </a:cubicBezTo>
                <a:cubicBezTo>
                  <a:pt x="655267" y="73237"/>
                  <a:pt x="653500" y="68717"/>
                  <a:pt x="660026" y="67867"/>
                </a:cubicBezTo>
                <a:lnTo>
                  <a:pt x="660485" y="68377"/>
                </a:lnTo>
                <a:lnTo>
                  <a:pt x="660008" y="67901"/>
                </a:lnTo>
                <a:cubicBezTo>
                  <a:pt x="660008" y="63177"/>
                  <a:pt x="660008" y="58437"/>
                  <a:pt x="660008" y="53220"/>
                </a:cubicBezTo>
                <a:cubicBezTo>
                  <a:pt x="665140" y="50960"/>
                  <a:pt x="669830" y="55786"/>
                  <a:pt x="674995" y="55412"/>
                </a:cubicBezTo>
                <a:cubicBezTo>
                  <a:pt x="677443" y="49057"/>
                  <a:pt x="677443" y="49057"/>
                  <a:pt x="672277" y="43161"/>
                </a:cubicBezTo>
                <a:cubicBezTo>
                  <a:pt x="672770" y="42566"/>
                  <a:pt x="673296" y="41376"/>
                  <a:pt x="673789" y="41393"/>
                </a:cubicBezTo>
                <a:cubicBezTo>
                  <a:pt x="682948" y="41665"/>
                  <a:pt x="690119" y="37026"/>
                  <a:pt x="697307" y="32234"/>
                </a:cubicBezTo>
                <a:cubicBezTo>
                  <a:pt x="699379" y="30858"/>
                  <a:pt x="702064" y="29193"/>
                  <a:pt x="704256" y="29448"/>
                </a:cubicBezTo>
                <a:cubicBezTo>
                  <a:pt x="709660" y="30093"/>
                  <a:pt x="714707" y="31232"/>
                  <a:pt x="718870" y="26185"/>
                </a:cubicBezTo>
                <a:cubicBezTo>
                  <a:pt x="719329" y="25624"/>
                  <a:pt x="722625" y="26644"/>
                  <a:pt x="723882" y="27748"/>
                </a:cubicBezTo>
                <a:cubicBezTo>
                  <a:pt x="724766" y="28530"/>
                  <a:pt x="724936" y="30858"/>
                  <a:pt x="724529" y="32217"/>
                </a:cubicBezTo>
                <a:cubicBezTo>
                  <a:pt x="723900" y="34307"/>
                  <a:pt x="721980" y="36058"/>
                  <a:pt x="721537" y="38165"/>
                </a:cubicBezTo>
                <a:cubicBezTo>
                  <a:pt x="721011" y="40748"/>
                  <a:pt x="720110" y="44384"/>
                  <a:pt x="723832" y="45352"/>
                </a:cubicBezTo>
                <a:cubicBezTo>
                  <a:pt x="728913" y="46678"/>
                  <a:pt x="725888" y="41325"/>
                  <a:pt x="728521" y="39167"/>
                </a:cubicBezTo>
                <a:cubicBezTo>
                  <a:pt x="731070" y="42345"/>
                  <a:pt x="733586" y="45472"/>
                  <a:pt x="736236" y="48768"/>
                </a:cubicBezTo>
                <a:cubicBezTo>
                  <a:pt x="734741" y="51521"/>
                  <a:pt x="733313" y="53934"/>
                  <a:pt x="732107" y="56431"/>
                </a:cubicBezTo>
                <a:cubicBezTo>
                  <a:pt x="729354" y="62124"/>
                  <a:pt x="727247" y="67816"/>
                  <a:pt x="730867" y="74087"/>
                </a:cubicBezTo>
                <a:cubicBezTo>
                  <a:pt x="734129" y="79728"/>
                  <a:pt x="730068" y="83602"/>
                  <a:pt x="726924" y="87307"/>
                </a:cubicBezTo>
                <a:cubicBezTo>
                  <a:pt x="729949" y="97213"/>
                  <a:pt x="733313" y="98301"/>
                  <a:pt x="740416" y="92336"/>
                </a:cubicBezTo>
                <a:cubicBezTo>
                  <a:pt x="743356" y="93424"/>
                  <a:pt x="746126" y="94443"/>
                  <a:pt x="749167" y="95565"/>
                </a:cubicBezTo>
                <a:cubicBezTo>
                  <a:pt x="749167" y="97434"/>
                  <a:pt x="748148" y="100968"/>
                  <a:pt x="749473" y="102770"/>
                </a:cubicBezTo>
                <a:cubicBezTo>
                  <a:pt x="750697" y="104418"/>
                  <a:pt x="754452" y="104197"/>
                  <a:pt x="757935" y="104996"/>
                </a:cubicBezTo>
                <a:cubicBezTo>
                  <a:pt x="757578" y="102719"/>
                  <a:pt x="757646" y="101087"/>
                  <a:pt x="757035" y="99762"/>
                </a:cubicBezTo>
                <a:cubicBezTo>
                  <a:pt x="755404" y="96177"/>
                  <a:pt x="753466" y="92727"/>
                  <a:pt x="751716" y="89210"/>
                </a:cubicBezTo>
                <a:cubicBezTo>
                  <a:pt x="749609" y="84996"/>
                  <a:pt x="747757" y="83823"/>
                  <a:pt x="743781" y="86015"/>
                </a:cubicBezTo>
                <a:cubicBezTo>
                  <a:pt x="739770" y="88207"/>
                  <a:pt x="735913" y="88598"/>
                  <a:pt x="731257" y="87952"/>
                </a:cubicBezTo>
                <a:cubicBezTo>
                  <a:pt x="732871" y="84537"/>
                  <a:pt x="734333" y="81478"/>
                  <a:pt x="736049" y="77842"/>
                </a:cubicBezTo>
                <a:cubicBezTo>
                  <a:pt x="739702" y="77842"/>
                  <a:pt x="743882" y="77842"/>
                  <a:pt x="748266" y="77842"/>
                </a:cubicBezTo>
                <a:cubicBezTo>
                  <a:pt x="749745" y="75225"/>
                  <a:pt x="751087" y="72829"/>
                  <a:pt x="752837" y="69720"/>
                </a:cubicBezTo>
                <a:cubicBezTo>
                  <a:pt x="747060" y="60561"/>
                  <a:pt x="741164" y="51300"/>
                  <a:pt x="735352" y="41988"/>
                </a:cubicBezTo>
                <a:cubicBezTo>
                  <a:pt x="734502" y="40612"/>
                  <a:pt x="733143" y="38624"/>
                  <a:pt x="733586" y="37553"/>
                </a:cubicBezTo>
                <a:cubicBezTo>
                  <a:pt x="735624" y="32455"/>
                  <a:pt x="733586" y="28207"/>
                  <a:pt x="731733" y="23738"/>
                </a:cubicBezTo>
                <a:cubicBezTo>
                  <a:pt x="728623" y="16262"/>
                  <a:pt x="731121" y="8836"/>
                  <a:pt x="731869" y="0"/>
                </a:cubicBezTo>
                <a:cubicBezTo>
                  <a:pt x="735913" y="1495"/>
                  <a:pt x="739379" y="2379"/>
                  <a:pt x="742421" y="4044"/>
                </a:cubicBezTo>
                <a:cubicBezTo>
                  <a:pt x="745547" y="5743"/>
                  <a:pt x="748046" y="9227"/>
                  <a:pt x="751376" y="4775"/>
                </a:cubicBezTo>
                <a:cubicBezTo>
                  <a:pt x="756287" y="10637"/>
                  <a:pt x="748182" y="19405"/>
                  <a:pt x="757918" y="22175"/>
                </a:cubicBezTo>
                <a:cubicBezTo>
                  <a:pt x="757035" y="24605"/>
                  <a:pt x="756338" y="26423"/>
                  <a:pt x="755692" y="28258"/>
                </a:cubicBezTo>
                <a:cubicBezTo>
                  <a:pt x="754129" y="32693"/>
                  <a:pt x="752175" y="36788"/>
                  <a:pt x="753908" y="42005"/>
                </a:cubicBezTo>
                <a:cubicBezTo>
                  <a:pt x="754843" y="44809"/>
                  <a:pt x="756933" y="49838"/>
                  <a:pt x="749762" y="50348"/>
                </a:cubicBezTo>
                <a:cubicBezTo>
                  <a:pt x="756066" y="58776"/>
                  <a:pt x="761521" y="66049"/>
                  <a:pt x="767366" y="73849"/>
                </a:cubicBezTo>
                <a:cubicBezTo>
                  <a:pt x="769643" y="73441"/>
                  <a:pt x="772651" y="72914"/>
                  <a:pt x="776185" y="72285"/>
                </a:cubicBezTo>
                <a:cubicBezTo>
                  <a:pt x="778207" y="66729"/>
                  <a:pt x="780281" y="61070"/>
                  <a:pt x="782439" y="55157"/>
                </a:cubicBezTo>
                <a:cubicBezTo>
                  <a:pt x="786941" y="56737"/>
                  <a:pt x="787723" y="59405"/>
                  <a:pt x="786483" y="63211"/>
                </a:cubicBezTo>
                <a:cubicBezTo>
                  <a:pt x="784885" y="68139"/>
                  <a:pt x="786074" y="72115"/>
                  <a:pt x="790849" y="74681"/>
                </a:cubicBezTo>
                <a:cubicBezTo>
                  <a:pt x="790288" y="82617"/>
                  <a:pt x="789728" y="90552"/>
                  <a:pt x="789167" y="98488"/>
                </a:cubicBezTo>
                <a:cubicBezTo>
                  <a:pt x="786210" y="100918"/>
                  <a:pt x="786210" y="100918"/>
                  <a:pt x="788300" y="104707"/>
                </a:cubicBezTo>
                <a:cubicBezTo>
                  <a:pt x="788641" y="102175"/>
                  <a:pt x="788878" y="100323"/>
                  <a:pt x="789133" y="98471"/>
                </a:cubicBezTo>
                <a:cubicBezTo>
                  <a:pt x="791393" y="100408"/>
                  <a:pt x="793670" y="102345"/>
                  <a:pt x="797205" y="105369"/>
                </a:cubicBezTo>
                <a:cubicBezTo>
                  <a:pt x="797205" y="100068"/>
                  <a:pt x="798496" y="95412"/>
                  <a:pt x="796915" y="92149"/>
                </a:cubicBezTo>
                <a:cubicBezTo>
                  <a:pt x="794400" y="86984"/>
                  <a:pt x="794825" y="82600"/>
                  <a:pt x="797340" y="77604"/>
                </a:cubicBezTo>
                <a:cubicBezTo>
                  <a:pt x="794893" y="76517"/>
                  <a:pt x="792871" y="75616"/>
                  <a:pt x="790849" y="74698"/>
                </a:cubicBezTo>
                <a:cubicBezTo>
                  <a:pt x="791580" y="72795"/>
                  <a:pt x="792821" y="71572"/>
                  <a:pt x="792226" y="68734"/>
                </a:cubicBezTo>
                <a:cubicBezTo>
                  <a:pt x="790901" y="62464"/>
                  <a:pt x="791172" y="55854"/>
                  <a:pt x="790867" y="49380"/>
                </a:cubicBezTo>
                <a:cubicBezTo>
                  <a:pt x="790815" y="48275"/>
                  <a:pt x="790765" y="46899"/>
                  <a:pt x="791342" y="46066"/>
                </a:cubicBezTo>
                <a:cubicBezTo>
                  <a:pt x="792209" y="44809"/>
                  <a:pt x="793636" y="43908"/>
                  <a:pt x="794809" y="42872"/>
                </a:cubicBezTo>
                <a:cubicBezTo>
                  <a:pt x="795794" y="44044"/>
                  <a:pt x="797323" y="45081"/>
                  <a:pt x="797646" y="46406"/>
                </a:cubicBezTo>
                <a:cubicBezTo>
                  <a:pt x="798564" y="50229"/>
                  <a:pt x="798836" y="54206"/>
                  <a:pt x="799702" y="58063"/>
                </a:cubicBezTo>
                <a:cubicBezTo>
                  <a:pt x="800229" y="60374"/>
                  <a:pt x="801367" y="62566"/>
                  <a:pt x="802931" y="66610"/>
                </a:cubicBezTo>
                <a:cubicBezTo>
                  <a:pt x="805021" y="60849"/>
                  <a:pt x="804036" y="57230"/>
                  <a:pt x="803355" y="53441"/>
                </a:cubicBezTo>
                <a:cubicBezTo>
                  <a:pt x="802846" y="50535"/>
                  <a:pt x="802319" y="46372"/>
                  <a:pt x="803866" y="44571"/>
                </a:cubicBezTo>
                <a:cubicBezTo>
                  <a:pt x="809184" y="38471"/>
                  <a:pt x="807927" y="32082"/>
                  <a:pt x="806431" y="25386"/>
                </a:cubicBezTo>
                <a:cubicBezTo>
                  <a:pt x="806194" y="24367"/>
                  <a:pt x="806397" y="23245"/>
                  <a:pt x="806397" y="21325"/>
                </a:cubicBezTo>
                <a:cubicBezTo>
                  <a:pt x="812260" y="24520"/>
                  <a:pt x="811665" y="31419"/>
                  <a:pt x="816780" y="36364"/>
                </a:cubicBezTo>
                <a:cubicBezTo>
                  <a:pt x="817119" y="33101"/>
                  <a:pt x="817340" y="31419"/>
                  <a:pt x="817442" y="29754"/>
                </a:cubicBezTo>
                <a:cubicBezTo>
                  <a:pt x="817528" y="28224"/>
                  <a:pt x="817460" y="26678"/>
                  <a:pt x="817460" y="24792"/>
                </a:cubicBezTo>
                <a:cubicBezTo>
                  <a:pt x="823560" y="28105"/>
                  <a:pt x="825990" y="36092"/>
                  <a:pt x="824205" y="41461"/>
                </a:cubicBezTo>
                <a:cubicBezTo>
                  <a:pt x="825922" y="46457"/>
                  <a:pt x="827128" y="49889"/>
                  <a:pt x="828284" y="53339"/>
                </a:cubicBezTo>
                <a:cubicBezTo>
                  <a:pt x="829966" y="58386"/>
                  <a:pt x="831580" y="63449"/>
                  <a:pt x="833246" y="68479"/>
                </a:cubicBezTo>
                <a:cubicBezTo>
                  <a:pt x="833670" y="69770"/>
                  <a:pt x="834945" y="71368"/>
                  <a:pt x="834554" y="72268"/>
                </a:cubicBezTo>
                <a:cubicBezTo>
                  <a:pt x="833398" y="74953"/>
                  <a:pt x="833177" y="77162"/>
                  <a:pt x="834129" y="80136"/>
                </a:cubicBezTo>
                <a:cubicBezTo>
                  <a:pt x="837137" y="89482"/>
                  <a:pt x="839277" y="99065"/>
                  <a:pt x="845377" y="107171"/>
                </a:cubicBezTo>
                <a:cubicBezTo>
                  <a:pt x="847978" y="110637"/>
                  <a:pt x="849728" y="114749"/>
                  <a:pt x="852378" y="119473"/>
                </a:cubicBezTo>
                <a:cubicBezTo>
                  <a:pt x="862047" y="126015"/>
                  <a:pt x="872447" y="118895"/>
                  <a:pt x="882999" y="117740"/>
                </a:cubicBezTo>
                <a:cubicBezTo>
                  <a:pt x="890475" y="116907"/>
                  <a:pt x="891359" y="116516"/>
                  <a:pt x="898394" y="120085"/>
                </a:cubicBezTo>
                <a:cubicBezTo>
                  <a:pt x="898105" y="120832"/>
                  <a:pt x="897986" y="121716"/>
                  <a:pt x="897510" y="122345"/>
                </a:cubicBezTo>
                <a:cubicBezTo>
                  <a:pt x="895148" y="125471"/>
                  <a:pt x="892174" y="122022"/>
                  <a:pt x="890136" y="122854"/>
                </a:cubicBezTo>
                <a:cubicBezTo>
                  <a:pt x="888283" y="123619"/>
                  <a:pt x="888012" y="127409"/>
                  <a:pt x="884494" y="126542"/>
                </a:cubicBezTo>
                <a:cubicBezTo>
                  <a:pt x="879159" y="125233"/>
                  <a:pt x="873925" y="129838"/>
                  <a:pt x="868437" y="126899"/>
                </a:cubicBezTo>
                <a:cubicBezTo>
                  <a:pt x="867842" y="126576"/>
                  <a:pt x="866517" y="127595"/>
                  <a:pt x="865904" y="127833"/>
                </a:cubicBezTo>
                <a:cubicBezTo>
                  <a:pt x="871971" y="131809"/>
                  <a:pt x="877969" y="135735"/>
                  <a:pt x="884477" y="140000"/>
                </a:cubicBezTo>
                <a:cubicBezTo>
                  <a:pt x="887349" y="138827"/>
                  <a:pt x="890985" y="137332"/>
                  <a:pt x="894621" y="135837"/>
                </a:cubicBezTo>
                <a:cubicBezTo>
                  <a:pt x="894877" y="136346"/>
                  <a:pt x="895131" y="136856"/>
                  <a:pt x="895370" y="137349"/>
                </a:cubicBezTo>
                <a:cubicBezTo>
                  <a:pt x="893058" y="139320"/>
                  <a:pt x="890747" y="141308"/>
                  <a:pt x="888437" y="143279"/>
                </a:cubicBezTo>
                <a:cubicBezTo>
                  <a:pt x="888641" y="143755"/>
                  <a:pt x="888844" y="144231"/>
                  <a:pt x="889048" y="144724"/>
                </a:cubicBezTo>
                <a:cubicBezTo>
                  <a:pt x="893246" y="144724"/>
                  <a:pt x="897442" y="144724"/>
                  <a:pt x="902489" y="144724"/>
                </a:cubicBezTo>
                <a:cubicBezTo>
                  <a:pt x="899346" y="151538"/>
                  <a:pt x="892905" y="148054"/>
                  <a:pt x="888114" y="151164"/>
                </a:cubicBezTo>
                <a:cubicBezTo>
                  <a:pt x="893806" y="154154"/>
                  <a:pt x="898955" y="156856"/>
                  <a:pt x="904579" y="159813"/>
                </a:cubicBezTo>
                <a:cubicBezTo>
                  <a:pt x="907944" y="158182"/>
                  <a:pt x="912038" y="156177"/>
                  <a:pt x="916134" y="154188"/>
                </a:cubicBezTo>
                <a:cubicBezTo>
                  <a:pt x="916474" y="154664"/>
                  <a:pt x="916813" y="155140"/>
                  <a:pt x="917153" y="155616"/>
                </a:cubicBezTo>
                <a:cubicBezTo>
                  <a:pt x="916422" y="156635"/>
                  <a:pt x="915692" y="157655"/>
                  <a:pt x="914384" y="159490"/>
                </a:cubicBezTo>
                <a:cubicBezTo>
                  <a:pt x="916847" y="158861"/>
                  <a:pt x="919328" y="158980"/>
                  <a:pt x="920195" y="157859"/>
                </a:cubicBezTo>
                <a:cubicBezTo>
                  <a:pt x="926040" y="150365"/>
                  <a:pt x="934180" y="153390"/>
                  <a:pt x="941572" y="152523"/>
                </a:cubicBezTo>
                <a:cubicBezTo>
                  <a:pt x="951325" y="151385"/>
                  <a:pt x="960993" y="149533"/>
                  <a:pt x="970611" y="147527"/>
                </a:cubicBezTo>
                <a:cubicBezTo>
                  <a:pt x="972786" y="147069"/>
                  <a:pt x="974553" y="143568"/>
                  <a:pt x="976559" y="143500"/>
                </a:cubicBezTo>
                <a:cubicBezTo>
                  <a:pt x="985055" y="143279"/>
                  <a:pt x="993636" y="143228"/>
                  <a:pt x="1002030" y="144384"/>
                </a:cubicBezTo>
                <a:cubicBezTo>
                  <a:pt x="1005361" y="144843"/>
                  <a:pt x="1007570" y="145794"/>
                  <a:pt x="1010102" y="142888"/>
                </a:cubicBezTo>
                <a:cubicBezTo>
                  <a:pt x="1014230" y="138148"/>
                  <a:pt x="1019617" y="138284"/>
                  <a:pt x="1024783" y="140663"/>
                </a:cubicBezTo>
                <a:cubicBezTo>
                  <a:pt x="1028317" y="142294"/>
                  <a:pt x="1031359" y="144690"/>
                  <a:pt x="1033160" y="138912"/>
                </a:cubicBezTo>
                <a:cubicBezTo>
                  <a:pt x="1033330" y="138351"/>
                  <a:pt x="1034469" y="137825"/>
                  <a:pt x="1035200" y="137723"/>
                </a:cubicBezTo>
                <a:cubicBezTo>
                  <a:pt x="1040229" y="137026"/>
                  <a:pt x="1045446" y="135327"/>
                  <a:pt x="1050237" y="136126"/>
                </a:cubicBezTo>
                <a:cubicBezTo>
                  <a:pt x="1056134" y="137111"/>
                  <a:pt x="1061843" y="138946"/>
                  <a:pt x="1068097" y="137621"/>
                </a:cubicBezTo>
                <a:cubicBezTo>
                  <a:pt x="1069099" y="141784"/>
                  <a:pt x="1067586" y="143585"/>
                  <a:pt x="1064358" y="144367"/>
                </a:cubicBezTo>
                <a:cubicBezTo>
                  <a:pt x="1064188" y="144265"/>
                  <a:pt x="1064035" y="144163"/>
                  <a:pt x="1063865" y="144061"/>
                </a:cubicBezTo>
                <a:cubicBezTo>
                  <a:pt x="1064035" y="144163"/>
                  <a:pt x="1064205" y="144248"/>
                  <a:pt x="1064375" y="144350"/>
                </a:cubicBezTo>
                <a:cubicBezTo>
                  <a:pt x="1065462" y="145624"/>
                  <a:pt x="1066533" y="146882"/>
                  <a:pt x="1067502" y="148020"/>
                </a:cubicBezTo>
                <a:cubicBezTo>
                  <a:pt x="1057442" y="151555"/>
                  <a:pt x="1057442" y="151555"/>
                  <a:pt x="1051070" y="145505"/>
                </a:cubicBezTo>
                <a:cubicBezTo>
                  <a:pt x="1045921" y="146882"/>
                  <a:pt x="1048946" y="150756"/>
                  <a:pt x="1048062" y="153917"/>
                </a:cubicBezTo>
                <a:cubicBezTo>
                  <a:pt x="1053347" y="154460"/>
                  <a:pt x="1058156" y="154630"/>
                  <a:pt x="1060925" y="159677"/>
                </a:cubicBezTo>
                <a:cubicBezTo>
                  <a:pt x="1061571" y="160850"/>
                  <a:pt x="1064443" y="161121"/>
                  <a:pt x="1066312" y="161189"/>
                </a:cubicBezTo>
                <a:cubicBezTo>
                  <a:pt x="1069048" y="161291"/>
                  <a:pt x="1071800" y="160815"/>
                  <a:pt x="1074587" y="161223"/>
                </a:cubicBezTo>
                <a:cubicBezTo>
                  <a:pt x="1068827" y="163959"/>
                  <a:pt x="1063594" y="166780"/>
                  <a:pt x="1056541" y="162498"/>
                </a:cubicBezTo>
                <a:cubicBezTo>
                  <a:pt x="1052803" y="160221"/>
                  <a:pt x="1047111" y="160272"/>
                  <a:pt x="1042404" y="160645"/>
                </a:cubicBezTo>
                <a:cubicBezTo>
                  <a:pt x="1029830" y="161631"/>
                  <a:pt x="1017324" y="163262"/>
                  <a:pt x="1004800" y="164860"/>
                </a:cubicBezTo>
                <a:cubicBezTo>
                  <a:pt x="999464" y="165539"/>
                  <a:pt x="994026" y="166253"/>
                  <a:pt x="989116" y="168547"/>
                </a:cubicBezTo>
                <a:cubicBezTo>
                  <a:pt x="989303" y="169261"/>
                  <a:pt x="989490" y="169991"/>
                  <a:pt x="989677" y="170705"/>
                </a:cubicBezTo>
                <a:cubicBezTo>
                  <a:pt x="992004" y="170144"/>
                  <a:pt x="994333" y="169583"/>
                  <a:pt x="996763" y="169006"/>
                </a:cubicBezTo>
                <a:cubicBezTo>
                  <a:pt x="997256" y="170246"/>
                  <a:pt x="997748" y="171487"/>
                  <a:pt x="998342" y="172982"/>
                </a:cubicBezTo>
                <a:cubicBezTo>
                  <a:pt x="1000569" y="172489"/>
                  <a:pt x="1002727" y="172013"/>
                  <a:pt x="1004885" y="171538"/>
                </a:cubicBezTo>
                <a:cubicBezTo>
                  <a:pt x="1005666" y="172540"/>
                  <a:pt x="1006465" y="173560"/>
                  <a:pt x="1007263" y="174562"/>
                </a:cubicBezTo>
                <a:cubicBezTo>
                  <a:pt x="1007638" y="174222"/>
                  <a:pt x="1007994" y="173865"/>
                  <a:pt x="1008369" y="173526"/>
                </a:cubicBezTo>
                <a:cubicBezTo>
                  <a:pt x="1007213" y="172863"/>
                  <a:pt x="1006040" y="172217"/>
                  <a:pt x="1004885" y="171555"/>
                </a:cubicBezTo>
                <a:cubicBezTo>
                  <a:pt x="1007263" y="170280"/>
                  <a:pt x="1009524" y="168734"/>
                  <a:pt x="1012022" y="167765"/>
                </a:cubicBezTo>
                <a:cubicBezTo>
                  <a:pt x="1017154" y="165760"/>
                  <a:pt x="1023203" y="168904"/>
                  <a:pt x="1028181" y="165064"/>
                </a:cubicBezTo>
                <a:cubicBezTo>
                  <a:pt x="1028538" y="164792"/>
                  <a:pt x="1030527" y="166661"/>
                  <a:pt x="1031750" y="167544"/>
                </a:cubicBezTo>
                <a:cubicBezTo>
                  <a:pt x="1030407" y="168632"/>
                  <a:pt x="1028912" y="170773"/>
                  <a:pt x="1027722" y="170620"/>
                </a:cubicBezTo>
                <a:cubicBezTo>
                  <a:pt x="1022965" y="169957"/>
                  <a:pt x="1019005" y="170688"/>
                  <a:pt x="1015811" y="174324"/>
                </a:cubicBezTo>
                <a:cubicBezTo>
                  <a:pt x="1019346" y="180900"/>
                  <a:pt x="1023135" y="171589"/>
                  <a:pt x="1027468" y="175293"/>
                </a:cubicBezTo>
                <a:cubicBezTo>
                  <a:pt x="1030543" y="177927"/>
                  <a:pt x="1035879" y="177910"/>
                  <a:pt x="1040484" y="179150"/>
                </a:cubicBezTo>
                <a:cubicBezTo>
                  <a:pt x="1040484" y="178097"/>
                  <a:pt x="1040484" y="176873"/>
                  <a:pt x="1040484" y="175871"/>
                </a:cubicBezTo>
                <a:cubicBezTo>
                  <a:pt x="1047281" y="174188"/>
                  <a:pt x="1053924" y="172540"/>
                  <a:pt x="1060773" y="170841"/>
                </a:cubicBezTo>
                <a:cubicBezTo>
                  <a:pt x="1059481" y="170042"/>
                  <a:pt x="1058394" y="169362"/>
                  <a:pt x="1056983" y="168496"/>
                </a:cubicBezTo>
                <a:cubicBezTo>
                  <a:pt x="1059464" y="165930"/>
                  <a:pt x="1061707" y="166559"/>
                  <a:pt x="1063763" y="168428"/>
                </a:cubicBezTo>
                <a:cubicBezTo>
                  <a:pt x="1068215" y="172455"/>
                  <a:pt x="1072803" y="172166"/>
                  <a:pt x="1077816" y="169533"/>
                </a:cubicBezTo>
                <a:cubicBezTo>
                  <a:pt x="1079481" y="168649"/>
                  <a:pt x="1081605" y="168037"/>
                  <a:pt x="1083458" y="168173"/>
                </a:cubicBezTo>
                <a:cubicBezTo>
                  <a:pt x="1094859" y="168938"/>
                  <a:pt x="1106007" y="167392"/>
                  <a:pt x="1117052" y="164758"/>
                </a:cubicBezTo>
                <a:cubicBezTo>
                  <a:pt x="1117052" y="167255"/>
                  <a:pt x="1117052" y="169736"/>
                  <a:pt x="1117052" y="172931"/>
                </a:cubicBezTo>
                <a:cubicBezTo>
                  <a:pt x="1121877" y="171113"/>
                  <a:pt x="1122438" y="167697"/>
                  <a:pt x="1122999" y="164112"/>
                </a:cubicBezTo>
                <a:cubicBezTo>
                  <a:pt x="1121911" y="163772"/>
                  <a:pt x="1121350" y="163381"/>
                  <a:pt x="1120909" y="163483"/>
                </a:cubicBezTo>
                <a:cubicBezTo>
                  <a:pt x="1119583" y="163806"/>
                  <a:pt x="1118309" y="164333"/>
                  <a:pt x="1117018" y="164792"/>
                </a:cubicBezTo>
                <a:cubicBezTo>
                  <a:pt x="1118683" y="163619"/>
                  <a:pt x="1120262" y="161614"/>
                  <a:pt x="1122030" y="161427"/>
                </a:cubicBezTo>
                <a:cubicBezTo>
                  <a:pt x="1135182" y="160000"/>
                  <a:pt x="1148351" y="158572"/>
                  <a:pt x="1161537" y="157961"/>
                </a:cubicBezTo>
                <a:cubicBezTo>
                  <a:pt x="1166193" y="157740"/>
                  <a:pt x="1172055" y="154664"/>
                  <a:pt x="1175743" y="161036"/>
                </a:cubicBezTo>
                <a:cubicBezTo>
                  <a:pt x="1176185" y="161801"/>
                  <a:pt x="1178988" y="161461"/>
                  <a:pt x="1180637" y="161223"/>
                </a:cubicBezTo>
                <a:cubicBezTo>
                  <a:pt x="1188147" y="160170"/>
                  <a:pt x="1195624" y="158963"/>
                  <a:pt x="1203814" y="157706"/>
                </a:cubicBezTo>
                <a:cubicBezTo>
                  <a:pt x="1200585" y="154868"/>
                  <a:pt x="1201877" y="153067"/>
                  <a:pt x="1204765" y="151843"/>
                </a:cubicBezTo>
                <a:cubicBezTo>
                  <a:pt x="1208063" y="150450"/>
                  <a:pt x="1217544" y="150977"/>
                  <a:pt x="1222829" y="153917"/>
                </a:cubicBezTo>
                <a:cubicBezTo>
                  <a:pt x="1218631" y="154375"/>
                  <a:pt x="1214435" y="154817"/>
                  <a:pt x="1209286" y="155378"/>
                </a:cubicBezTo>
                <a:cubicBezTo>
                  <a:pt x="1211852" y="158674"/>
                  <a:pt x="1214842" y="157451"/>
                  <a:pt x="1217255" y="157978"/>
                </a:cubicBezTo>
                <a:lnTo>
                  <a:pt x="1217272" y="157995"/>
                </a:lnTo>
                <a:cubicBezTo>
                  <a:pt x="1216898" y="162990"/>
                  <a:pt x="1211495" y="160493"/>
                  <a:pt x="1209167" y="163619"/>
                </a:cubicBezTo>
                <a:cubicBezTo>
                  <a:pt x="1209404" y="164554"/>
                  <a:pt x="1209371" y="166627"/>
                  <a:pt x="1210119" y="166967"/>
                </a:cubicBezTo>
                <a:cubicBezTo>
                  <a:pt x="1216932" y="170059"/>
                  <a:pt x="1223406" y="174069"/>
                  <a:pt x="1231562" y="169566"/>
                </a:cubicBezTo>
                <a:cubicBezTo>
                  <a:pt x="1236779" y="166695"/>
                  <a:pt x="1242947" y="167103"/>
                  <a:pt x="1248844" y="170654"/>
                </a:cubicBezTo>
                <a:cubicBezTo>
                  <a:pt x="1249047" y="167833"/>
                  <a:pt x="1249184" y="165743"/>
                  <a:pt x="1249370" y="163126"/>
                </a:cubicBezTo>
                <a:cubicBezTo>
                  <a:pt x="1245292" y="162753"/>
                  <a:pt x="1241198" y="162396"/>
                  <a:pt x="1236626" y="161988"/>
                </a:cubicBezTo>
                <a:cubicBezTo>
                  <a:pt x="1239277" y="154392"/>
                  <a:pt x="1249286" y="161461"/>
                  <a:pt x="1251630" y="153713"/>
                </a:cubicBezTo>
                <a:cubicBezTo>
                  <a:pt x="1247366" y="149278"/>
                  <a:pt x="1241877" y="147748"/>
                  <a:pt x="1235742" y="148037"/>
                </a:cubicBezTo>
                <a:cubicBezTo>
                  <a:pt x="1225326" y="148513"/>
                  <a:pt x="1214876" y="149889"/>
                  <a:pt x="1204511" y="149396"/>
                </a:cubicBezTo>
                <a:cubicBezTo>
                  <a:pt x="1193347" y="148870"/>
                  <a:pt x="1182659" y="151028"/>
                  <a:pt x="1171784" y="152421"/>
                </a:cubicBezTo>
                <a:cubicBezTo>
                  <a:pt x="1167382" y="152982"/>
                  <a:pt x="1162863" y="153288"/>
                  <a:pt x="1158445" y="153033"/>
                </a:cubicBezTo>
                <a:cubicBezTo>
                  <a:pt x="1150407" y="152591"/>
                  <a:pt x="1142370" y="151878"/>
                  <a:pt x="1134383" y="150824"/>
                </a:cubicBezTo>
                <a:cubicBezTo>
                  <a:pt x="1129796" y="150229"/>
                  <a:pt x="1125802" y="148207"/>
                  <a:pt x="1124935" y="142379"/>
                </a:cubicBezTo>
                <a:cubicBezTo>
                  <a:pt x="1130390" y="141920"/>
                  <a:pt x="1135590" y="141376"/>
                  <a:pt x="1140807" y="141070"/>
                </a:cubicBezTo>
                <a:cubicBezTo>
                  <a:pt x="1144443" y="140867"/>
                  <a:pt x="1147638" y="140850"/>
                  <a:pt x="1150390" y="144673"/>
                </a:cubicBezTo>
                <a:cubicBezTo>
                  <a:pt x="1152939" y="148241"/>
                  <a:pt x="1157425" y="148275"/>
                  <a:pt x="1160959" y="145047"/>
                </a:cubicBezTo>
                <a:cubicBezTo>
                  <a:pt x="1166550" y="139915"/>
                  <a:pt x="1172225" y="139524"/>
                  <a:pt x="1179617" y="140459"/>
                </a:cubicBezTo>
                <a:cubicBezTo>
                  <a:pt x="1188946" y="141631"/>
                  <a:pt x="1198751" y="141121"/>
                  <a:pt x="1207739" y="136839"/>
                </a:cubicBezTo>
                <a:cubicBezTo>
                  <a:pt x="1208963" y="136261"/>
                  <a:pt x="1210458" y="136126"/>
                  <a:pt x="1211852" y="135990"/>
                </a:cubicBezTo>
                <a:cubicBezTo>
                  <a:pt x="1221792" y="135072"/>
                  <a:pt x="1231732" y="133526"/>
                  <a:pt x="1241690" y="133458"/>
                </a:cubicBezTo>
                <a:cubicBezTo>
                  <a:pt x="1262047" y="133305"/>
                  <a:pt x="1282404" y="133968"/>
                  <a:pt x="1302743" y="134290"/>
                </a:cubicBezTo>
                <a:cubicBezTo>
                  <a:pt x="1303304" y="134307"/>
                  <a:pt x="1303916" y="134256"/>
                  <a:pt x="1304426" y="134443"/>
                </a:cubicBezTo>
                <a:cubicBezTo>
                  <a:pt x="1313652" y="137468"/>
                  <a:pt x="1323304" y="136703"/>
                  <a:pt x="1332752" y="137655"/>
                </a:cubicBezTo>
                <a:cubicBezTo>
                  <a:pt x="1340603" y="138454"/>
                  <a:pt x="1348385" y="140136"/>
                  <a:pt x="1356235" y="140391"/>
                </a:cubicBezTo>
                <a:cubicBezTo>
                  <a:pt x="1362896" y="140612"/>
                  <a:pt x="1369608" y="139354"/>
                  <a:pt x="1376830" y="138691"/>
                </a:cubicBezTo>
                <a:cubicBezTo>
                  <a:pt x="1377102" y="136635"/>
                  <a:pt x="1377357" y="134817"/>
                  <a:pt x="1377680" y="132404"/>
                </a:cubicBezTo>
                <a:cubicBezTo>
                  <a:pt x="1379124" y="132710"/>
                  <a:pt x="1380704" y="133033"/>
                  <a:pt x="1382846" y="133475"/>
                </a:cubicBezTo>
                <a:cubicBezTo>
                  <a:pt x="1381146" y="128105"/>
                  <a:pt x="1377476" y="129380"/>
                  <a:pt x="1373873" y="129329"/>
                </a:cubicBezTo>
                <a:cubicBezTo>
                  <a:pt x="1373482" y="131215"/>
                  <a:pt x="1373126" y="132999"/>
                  <a:pt x="1372888" y="134103"/>
                </a:cubicBezTo>
                <a:cubicBezTo>
                  <a:pt x="1365377" y="134103"/>
                  <a:pt x="1358343" y="134290"/>
                  <a:pt x="1351358" y="133985"/>
                </a:cubicBezTo>
                <a:cubicBezTo>
                  <a:pt x="1349456" y="133899"/>
                  <a:pt x="1347620" y="132336"/>
                  <a:pt x="1344936" y="131062"/>
                </a:cubicBezTo>
                <a:cubicBezTo>
                  <a:pt x="1350798" y="126933"/>
                  <a:pt x="1356235" y="128768"/>
                  <a:pt x="1361316" y="128258"/>
                </a:cubicBezTo>
                <a:cubicBezTo>
                  <a:pt x="1362675" y="128122"/>
                  <a:pt x="1364681" y="128904"/>
                  <a:pt x="1365343" y="128241"/>
                </a:cubicBezTo>
                <a:cubicBezTo>
                  <a:pt x="1371410" y="122158"/>
                  <a:pt x="1377578" y="126253"/>
                  <a:pt x="1383967" y="127340"/>
                </a:cubicBezTo>
                <a:cubicBezTo>
                  <a:pt x="1388504" y="128105"/>
                  <a:pt x="1393346" y="127154"/>
                  <a:pt x="1398053" y="126780"/>
                </a:cubicBezTo>
                <a:cubicBezTo>
                  <a:pt x="1400279" y="126610"/>
                  <a:pt x="1402557" y="125454"/>
                  <a:pt x="1404663" y="125743"/>
                </a:cubicBezTo>
                <a:cubicBezTo>
                  <a:pt x="1409829" y="126440"/>
                  <a:pt x="1413907" y="124945"/>
                  <a:pt x="1416728" y="120612"/>
                </a:cubicBezTo>
                <a:cubicBezTo>
                  <a:pt x="1422625" y="125573"/>
                  <a:pt x="1422625" y="125573"/>
                  <a:pt x="1428096" y="124435"/>
                </a:cubicBezTo>
                <a:cubicBezTo>
                  <a:pt x="1424647" y="116635"/>
                  <a:pt x="1420756" y="114545"/>
                  <a:pt x="1412769" y="115922"/>
                </a:cubicBezTo>
                <a:cubicBezTo>
                  <a:pt x="1411562" y="116126"/>
                  <a:pt x="1410186" y="115650"/>
                  <a:pt x="1408963" y="115259"/>
                </a:cubicBezTo>
                <a:cubicBezTo>
                  <a:pt x="1406023" y="114341"/>
                  <a:pt x="1403134" y="113288"/>
                  <a:pt x="1401316" y="112676"/>
                </a:cubicBezTo>
                <a:cubicBezTo>
                  <a:pt x="1399328" y="114613"/>
                  <a:pt x="1397969" y="117077"/>
                  <a:pt x="1396609" y="117077"/>
                </a:cubicBezTo>
                <a:cubicBezTo>
                  <a:pt x="1390543" y="117111"/>
                  <a:pt x="1384205" y="118216"/>
                  <a:pt x="1378699" y="114188"/>
                </a:cubicBezTo>
                <a:cubicBezTo>
                  <a:pt x="1377900" y="113594"/>
                  <a:pt x="1376303" y="114053"/>
                  <a:pt x="1375063" y="114087"/>
                </a:cubicBezTo>
                <a:cubicBezTo>
                  <a:pt x="1373788" y="114137"/>
                  <a:pt x="1371648" y="114766"/>
                  <a:pt x="1371376" y="114273"/>
                </a:cubicBezTo>
                <a:cubicBezTo>
                  <a:pt x="1368385" y="109193"/>
                  <a:pt x="1363440" y="111130"/>
                  <a:pt x="1359192" y="110518"/>
                </a:cubicBezTo>
                <a:cubicBezTo>
                  <a:pt x="1355624" y="110008"/>
                  <a:pt x="1352055" y="108462"/>
                  <a:pt x="1348572" y="108683"/>
                </a:cubicBezTo>
                <a:cubicBezTo>
                  <a:pt x="1342573" y="109057"/>
                  <a:pt x="1336389" y="105794"/>
                  <a:pt x="1330475" y="109974"/>
                </a:cubicBezTo>
                <a:cubicBezTo>
                  <a:pt x="1328691" y="111232"/>
                  <a:pt x="1325632" y="110688"/>
                  <a:pt x="1323168" y="112115"/>
                </a:cubicBezTo>
                <a:cubicBezTo>
                  <a:pt x="1335420" y="112115"/>
                  <a:pt x="1347671" y="112115"/>
                  <a:pt x="1359922" y="112115"/>
                </a:cubicBezTo>
                <a:cubicBezTo>
                  <a:pt x="1355963" y="116958"/>
                  <a:pt x="1350696" y="116024"/>
                  <a:pt x="1346091" y="115939"/>
                </a:cubicBezTo>
                <a:cubicBezTo>
                  <a:pt x="1332039" y="115667"/>
                  <a:pt x="1318020" y="114341"/>
                  <a:pt x="1303984" y="114070"/>
                </a:cubicBezTo>
                <a:cubicBezTo>
                  <a:pt x="1293941" y="113866"/>
                  <a:pt x="1283882" y="114902"/>
                  <a:pt x="1273840" y="114936"/>
                </a:cubicBezTo>
                <a:cubicBezTo>
                  <a:pt x="1267502" y="114953"/>
                  <a:pt x="1261180" y="114121"/>
                  <a:pt x="1254231" y="113628"/>
                </a:cubicBezTo>
                <a:cubicBezTo>
                  <a:pt x="1258920" y="111759"/>
                  <a:pt x="1262743" y="110246"/>
                  <a:pt x="1266567" y="108717"/>
                </a:cubicBezTo>
                <a:cubicBezTo>
                  <a:pt x="1266720" y="108819"/>
                  <a:pt x="1266889" y="108921"/>
                  <a:pt x="1267043" y="109023"/>
                </a:cubicBezTo>
                <a:cubicBezTo>
                  <a:pt x="1266873" y="108921"/>
                  <a:pt x="1266703" y="108836"/>
                  <a:pt x="1266533" y="108734"/>
                </a:cubicBezTo>
                <a:cubicBezTo>
                  <a:pt x="1266329" y="108547"/>
                  <a:pt x="1266091" y="108156"/>
                  <a:pt x="1265921" y="108190"/>
                </a:cubicBezTo>
                <a:cubicBezTo>
                  <a:pt x="1262845" y="108581"/>
                  <a:pt x="1259498" y="110025"/>
                  <a:pt x="1256813" y="109210"/>
                </a:cubicBezTo>
                <a:cubicBezTo>
                  <a:pt x="1253772" y="108292"/>
                  <a:pt x="1250594" y="109006"/>
                  <a:pt x="1248368" y="108411"/>
                </a:cubicBezTo>
                <a:cubicBezTo>
                  <a:pt x="1240874" y="106389"/>
                  <a:pt x="1231886" y="106695"/>
                  <a:pt x="1226771" y="98471"/>
                </a:cubicBezTo>
                <a:cubicBezTo>
                  <a:pt x="1227366" y="98046"/>
                  <a:pt x="1228181" y="97111"/>
                  <a:pt x="1228538" y="97264"/>
                </a:cubicBezTo>
                <a:cubicBezTo>
                  <a:pt x="1238173" y="101444"/>
                  <a:pt x="1249013" y="97757"/>
                  <a:pt x="1258631" y="101869"/>
                </a:cubicBezTo>
                <a:cubicBezTo>
                  <a:pt x="1259022" y="102039"/>
                  <a:pt x="1259668" y="101665"/>
                  <a:pt x="1260178" y="101461"/>
                </a:cubicBezTo>
                <a:cubicBezTo>
                  <a:pt x="1266652" y="98759"/>
                  <a:pt x="1273211" y="99371"/>
                  <a:pt x="1280058" y="100000"/>
                </a:cubicBezTo>
                <a:cubicBezTo>
                  <a:pt x="1289167" y="100832"/>
                  <a:pt x="1298411" y="100204"/>
                  <a:pt x="1308300" y="100204"/>
                </a:cubicBezTo>
                <a:cubicBezTo>
                  <a:pt x="1307654" y="97111"/>
                  <a:pt x="1307230" y="95055"/>
                  <a:pt x="1306805" y="93016"/>
                </a:cubicBezTo>
                <a:cubicBezTo>
                  <a:pt x="1307230" y="92676"/>
                  <a:pt x="1307620" y="92064"/>
                  <a:pt x="1308062" y="92031"/>
                </a:cubicBezTo>
                <a:cubicBezTo>
                  <a:pt x="1328334" y="90212"/>
                  <a:pt x="1349931" y="91300"/>
                  <a:pt x="1354995" y="94732"/>
                </a:cubicBezTo>
                <a:cubicBezTo>
                  <a:pt x="1351426" y="96635"/>
                  <a:pt x="1348130" y="98386"/>
                  <a:pt x="1344426" y="100374"/>
                </a:cubicBezTo>
                <a:cubicBezTo>
                  <a:pt x="1356932" y="104027"/>
                  <a:pt x="1357357" y="104010"/>
                  <a:pt x="1363423" y="100221"/>
                </a:cubicBezTo>
                <a:lnTo>
                  <a:pt x="1363389" y="100255"/>
                </a:lnTo>
                <a:cubicBezTo>
                  <a:pt x="1365802" y="102124"/>
                  <a:pt x="1368147" y="104044"/>
                  <a:pt x="1370628" y="105811"/>
                </a:cubicBezTo>
                <a:cubicBezTo>
                  <a:pt x="1372327" y="107018"/>
                  <a:pt x="1374179" y="107986"/>
                  <a:pt x="1377068" y="109736"/>
                </a:cubicBezTo>
                <a:cubicBezTo>
                  <a:pt x="1376881" y="106525"/>
                  <a:pt x="1376779" y="104843"/>
                  <a:pt x="1376643" y="102277"/>
                </a:cubicBezTo>
                <a:cubicBezTo>
                  <a:pt x="1379158" y="102939"/>
                  <a:pt x="1380960" y="103330"/>
                  <a:pt x="1382709" y="103908"/>
                </a:cubicBezTo>
                <a:cubicBezTo>
                  <a:pt x="1390865" y="106644"/>
                  <a:pt x="1394027" y="104707"/>
                  <a:pt x="1394995" y="95701"/>
                </a:cubicBezTo>
                <a:cubicBezTo>
                  <a:pt x="1397289" y="95480"/>
                  <a:pt x="1399702" y="95259"/>
                  <a:pt x="1402709" y="94970"/>
                </a:cubicBezTo>
                <a:cubicBezTo>
                  <a:pt x="1402964" y="97859"/>
                  <a:pt x="1403168" y="100204"/>
                  <a:pt x="1403338" y="102294"/>
                </a:cubicBezTo>
                <a:cubicBezTo>
                  <a:pt x="1410526" y="106134"/>
                  <a:pt x="1412327" y="99983"/>
                  <a:pt x="1415658" y="95684"/>
                </a:cubicBezTo>
                <a:cubicBezTo>
                  <a:pt x="1419226" y="100561"/>
                  <a:pt x="1422251" y="106525"/>
                  <a:pt x="1429336" y="101087"/>
                </a:cubicBezTo>
                <a:cubicBezTo>
                  <a:pt x="1427671" y="100255"/>
                  <a:pt x="1425938" y="99405"/>
                  <a:pt x="1423627" y="98267"/>
                </a:cubicBezTo>
                <a:cubicBezTo>
                  <a:pt x="1429813" y="95089"/>
                  <a:pt x="1435301" y="96295"/>
                  <a:pt x="1440790" y="97043"/>
                </a:cubicBezTo>
                <a:cubicBezTo>
                  <a:pt x="1445241" y="97638"/>
                  <a:pt x="1449727" y="98046"/>
                  <a:pt x="1454213" y="98453"/>
                </a:cubicBezTo>
                <a:cubicBezTo>
                  <a:pt x="1467399" y="99660"/>
                  <a:pt x="1480602" y="100815"/>
                  <a:pt x="1493789" y="102005"/>
                </a:cubicBezTo>
                <a:cubicBezTo>
                  <a:pt x="1499396" y="102515"/>
                  <a:pt x="1505004" y="103279"/>
                  <a:pt x="1510611" y="103483"/>
                </a:cubicBezTo>
                <a:cubicBezTo>
                  <a:pt x="1516830" y="103721"/>
                  <a:pt x="1522862" y="103466"/>
                  <a:pt x="1528453" y="107408"/>
                </a:cubicBezTo>
                <a:cubicBezTo>
                  <a:pt x="1532106" y="109974"/>
                  <a:pt x="1536558" y="109329"/>
                  <a:pt x="1540381" y="105556"/>
                </a:cubicBezTo>
                <a:cubicBezTo>
                  <a:pt x="1542047" y="117060"/>
                  <a:pt x="1552922" y="110841"/>
                  <a:pt x="1557510" y="116058"/>
                </a:cubicBezTo>
                <a:cubicBezTo>
                  <a:pt x="1562199" y="111351"/>
                  <a:pt x="1563610" y="110399"/>
                  <a:pt x="1570747" y="116126"/>
                </a:cubicBezTo>
                <a:cubicBezTo>
                  <a:pt x="1578818" y="110161"/>
                  <a:pt x="1587450" y="120238"/>
                  <a:pt x="1596456" y="115072"/>
                </a:cubicBezTo>
                <a:cubicBezTo>
                  <a:pt x="1594723" y="114036"/>
                  <a:pt x="1593346" y="113220"/>
                  <a:pt x="1591494" y="112115"/>
                </a:cubicBezTo>
                <a:cubicBezTo>
                  <a:pt x="1600041" y="110008"/>
                  <a:pt x="1616609" y="112353"/>
                  <a:pt x="1619923" y="114868"/>
                </a:cubicBezTo>
                <a:cubicBezTo>
                  <a:pt x="1624782" y="114868"/>
                  <a:pt x="1627977" y="114494"/>
                  <a:pt x="1631070" y="114936"/>
                </a:cubicBezTo>
                <a:cubicBezTo>
                  <a:pt x="1642233" y="116533"/>
                  <a:pt x="1653346" y="118419"/>
                  <a:pt x="1664493" y="120136"/>
                </a:cubicBezTo>
                <a:cubicBezTo>
                  <a:pt x="1666159" y="120391"/>
                  <a:pt x="1668045" y="120832"/>
                  <a:pt x="1669540" y="120340"/>
                </a:cubicBezTo>
                <a:cubicBezTo>
                  <a:pt x="1675997" y="118233"/>
                  <a:pt x="1682352" y="121835"/>
                  <a:pt x="1689115" y="119966"/>
                </a:cubicBezTo>
                <a:cubicBezTo>
                  <a:pt x="1693414" y="118793"/>
                  <a:pt x="1698801" y="122073"/>
                  <a:pt x="1703797" y="122753"/>
                </a:cubicBezTo>
                <a:cubicBezTo>
                  <a:pt x="1712445" y="123925"/>
                  <a:pt x="1721146" y="124690"/>
                  <a:pt x="1729846" y="125454"/>
                </a:cubicBezTo>
                <a:cubicBezTo>
                  <a:pt x="1731766" y="125624"/>
                  <a:pt x="1734060" y="125692"/>
                  <a:pt x="1735657" y="124826"/>
                </a:cubicBezTo>
                <a:cubicBezTo>
                  <a:pt x="1743270" y="120713"/>
                  <a:pt x="1750610" y="121376"/>
                  <a:pt x="1758291" y="124724"/>
                </a:cubicBezTo>
                <a:cubicBezTo>
                  <a:pt x="1760738" y="125794"/>
                  <a:pt x="1763813" y="125539"/>
                  <a:pt x="1766618" y="125590"/>
                </a:cubicBezTo>
                <a:cubicBezTo>
                  <a:pt x="1779617" y="125794"/>
                  <a:pt x="1792208" y="128241"/>
                  <a:pt x="1804884" y="131147"/>
                </a:cubicBezTo>
                <a:cubicBezTo>
                  <a:pt x="1818733" y="134307"/>
                  <a:pt x="1832956" y="135803"/>
                  <a:pt x="1847636" y="138114"/>
                </a:cubicBezTo>
                <a:cubicBezTo>
                  <a:pt x="1845173" y="133186"/>
                  <a:pt x="1842267" y="131419"/>
                  <a:pt x="1837849" y="133169"/>
                </a:cubicBezTo>
                <a:cubicBezTo>
                  <a:pt x="1834230" y="128241"/>
                  <a:pt x="1828317" y="128938"/>
                  <a:pt x="1823354" y="127460"/>
                </a:cubicBezTo>
                <a:cubicBezTo>
                  <a:pt x="1820143" y="126491"/>
                  <a:pt x="1816677" y="126440"/>
                  <a:pt x="1813380" y="125760"/>
                </a:cubicBezTo>
                <a:cubicBezTo>
                  <a:pt x="1811341" y="125352"/>
                  <a:pt x="1809387" y="124554"/>
                  <a:pt x="1806804" y="123738"/>
                </a:cubicBezTo>
                <a:cubicBezTo>
                  <a:pt x="1810083" y="118623"/>
                  <a:pt x="1813958" y="121767"/>
                  <a:pt x="1817900" y="121580"/>
                </a:cubicBezTo>
                <a:cubicBezTo>
                  <a:pt x="1813346" y="116788"/>
                  <a:pt x="1808061" y="118522"/>
                  <a:pt x="1803406" y="117706"/>
                </a:cubicBezTo>
                <a:cubicBezTo>
                  <a:pt x="1798801" y="116907"/>
                  <a:pt x="1794264" y="115735"/>
                  <a:pt x="1789692" y="114715"/>
                </a:cubicBezTo>
                <a:cubicBezTo>
                  <a:pt x="1789557" y="114104"/>
                  <a:pt x="1789404" y="113492"/>
                  <a:pt x="1789268" y="112880"/>
                </a:cubicBezTo>
                <a:cubicBezTo>
                  <a:pt x="1791052" y="112183"/>
                  <a:pt x="1792972" y="110637"/>
                  <a:pt x="1794603" y="110909"/>
                </a:cubicBezTo>
                <a:cubicBezTo>
                  <a:pt x="1805971" y="112829"/>
                  <a:pt x="1817305" y="115038"/>
                  <a:pt x="1828606" y="117298"/>
                </a:cubicBezTo>
                <a:cubicBezTo>
                  <a:pt x="1835793" y="118742"/>
                  <a:pt x="1842964" y="120357"/>
                  <a:pt x="1850083" y="122056"/>
                </a:cubicBezTo>
                <a:cubicBezTo>
                  <a:pt x="1855334" y="123313"/>
                  <a:pt x="1858545" y="120374"/>
                  <a:pt x="1862199" y="117094"/>
                </a:cubicBezTo>
                <a:cubicBezTo>
                  <a:pt x="1861536" y="118963"/>
                  <a:pt x="1860874" y="120849"/>
                  <a:pt x="1860245" y="122668"/>
                </a:cubicBezTo>
                <a:cubicBezTo>
                  <a:pt x="1865410" y="125794"/>
                  <a:pt x="1867620" y="120646"/>
                  <a:pt x="1872004" y="119133"/>
                </a:cubicBezTo>
                <a:cubicBezTo>
                  <a:pt x="1871783" y="121342"/>
                  <a:pt x="1871613" y="122940"/>
                  <a:pt x="1871358" y="125607"/>
                </a:cubicBezTo>
                <a:cubicBezTo>
                  <a:pt x="1878597" y="127884"/>
                  <a:pt x="1886414" y="129176"/>
                  <a:pt x="1895198" y="129634"/>
                </a:cubicBezTo>
                <a:cubicBezTo>
                  <a:pt x="1897084" y="135259"/>
                  <a:pt x="1903541" y="135259"/>
                  <a:pt x="1908673" y="135463"/>
                </a:cubicBezTo>
                <a:cubicBezTo>
                  <a:pt x="1919735" y="135922"/>
                  <a:pt x="1929336" y="140085"/>
                  <a:pt x="1939327" y="144061"/>
                </a:cubicBezTo>
                <a:cubicBezTo>
                  <a:pt x="1950237" y="148394"/>
                  <a:pt x="1961791" y="151130"/>
                  <a:pt x="1973346" y="153848"/>
                </a:cubicBezTo>
                <a:cubicBezTo>
                  <a:pt x="1968231" y="147697"/>
                  <a:pt x="1960772" y="145981"/>
                  <a:pt x="1954111" y="142906"/>
                </a:cubicBezTo>
                <a:cubicBezTo>
                  <a:pt x="1943643" y="138080"/>
                  <a:pt x="1932989" y="133662"/>
                  <a:pt x="1922522" y="128836"/>
                </a:cubicBezTo>
                <a:cubicBezTo>
                  <a:pt x="1920024" y="127680"/>
                  <a:pt x="1917917" y="125641"/>
                  <a:pt x="1915640" y="124010"/>
                </a:cubicBezTo>
                <a:lnTo>
                  <a:pt x="1915606" y="124044"/>
                </a:lnTo>
                <a:cubicBezTo>
                  <a:pt x="1918902" y="123126"/>
                  <a:pt x="1921893" y="123330"/>
                  <a:pt x="1925376" y="124384"/>
                </a:cubicBezTo>
                <a:cubicBezTo>
                  <a:pt x="1934672" y="127154"/>
                  <a:pt x="1944102" y="131028"/>
                  <a:pt x="1955793" y="126406"/>
                </a:cubicBezTo>
                <a:cubicBezTo>
                  <a:pt x="1949608" y="124078"/>
                  <a:pt x="1944442" y="122668"/>
                  <a:pt x="1939786" y="120255"/>
                </a:cubicBezTo>
                <a:cubicBezTo>
                  <a:pt x="1931885" y="116160"/>
                  <a:pt x="1922488" y="114494"/>
                  <a:pt x="1916898" y="105964"/>
                </a:cubicBezTo>
                <a:cubicBezTo>
                  <a:pt x="1926770" y="108479"/>
                  <a:pt x="1936643" y="110977"/>
                  <a:pt x="1947789" y="113815"/>
                </a:cubicBezTo>
                <a:cubicBezTo>
                  <a:pt x="1943847" y="104809"/>
                  <a:pt x="1932377" y="107629"/>
                  <a:pt x="1928894" y="97944"/>
                </a:cubicBezTo>
                <a:cubicBezTo>
                  <a:pt x="1933295" y="98488"/>
                  <a:pt x="1936371" y="98861"/>
                  <a:pt x="1939429" y="99252"/>
                </a:cubicBezTo>
                <a:cubicBezTo>
                  <a:pt x="1939599" y="98844"/>
                  <a:pt x="1939752" y="98436"/>
                  <a:pt x="1939922" y="98012"/>
                </a:cubicBezTo>
                <a:cubicBezTo>
                  <a:pt x="1928095" y="93373"/>
                  <a:pt x="1916252" y="88751"/>
                  <a:pt x="1902505" y="83364"/>
                </a:cubicBezTo>
                <a:cubicBezTo>
                  <a:pt x="1907263" y="82022"/>
                  <a:pt x="1909965" y="81240"/>
                  <a:pt x="1914009" y="80102"/>
                </a:cubicBezTo>
                <a:cubicBezTo>
                  <a:pt x="1909370" y="77366"/>
                  <a:pt x="1905683" y="75208"/>
                  <a:pt x="1902012" y="73033"/>
                </a:cubicBezTo>
                <a:cubicBezTo>
                  <a:pt x="1906549" y="73594"/>
                  <a:pt x="1911086" y="74155"/>
                  <a:pt x="1915623" y="74732"/>
                </a:cubicBezTo>
                <a:cubicBezTo>
                  <a:pt x="1916609" y="75174"/>
                  <a:pt x="1917611" y="75616"/>
                  <a:pt x="1918597" y="76058"/>
                </a:cubicBezTo>
                <a:cubicBezTo>
                  <a:pt x="1918682" y="75735"/>
                  <a:pt x="1918784" y="75412"/>
                  <a:pt x="1918868" y="75106"/>
                </a:cubicBezTo>
                <a:cubicBezTo>
                  <a:pt x="1917764" y="74987"/>
                  <a:pt x="1916677" y="74885"/>
                  <a:pt x="1915589" y="74766"/>
                </a:cubicBezTo>
                <a:cubicBezTo>
                  <a:pt x="1912225" y="73407"/>
                  <a:pt x="1908928" y="71810"/>
                  <a:pt x="1905462" y="70824"/>
                </a:cubicBezTo>
                <a:cubicBezTo>
                  <a:pt x="1904595" y="70586"/>
                  <a:pt x="1903184" y="72268"/>
                  <a:pt x="1902029" y="73067"/>
                </a:cubicBezTo>
                <a:cubicBezTo>
                  <a:pt x="1897271" y="70195"/>
                  <a:pt x="1892496" y="67324"/>
                  <a:pt x="1887739" y="64435"/>
                </a:cubicBezTo>
                <a:cubicBezTo>
                  <a:pt x="1887857" y="64044"/>
                  <a:pt x="1887977" y="63653"/>
                  <a:pt x="1888095" y="63245"/>
                </a:cubicBezTo>
                <a:cubicBezTo>
                  <a:pt x="1893686" y="64469"/>
                  <a:pt x="1899293" y="65675"/>
                  <a:pt x="1904884" y="66933"/>
                </a:cubicBezTo>
                <a:cubicBezTo>
                  <a:pt x="1911205" y="68360"/>
                  <a:pt x="1917560" y="69635"/>
                  <a:pt x="1923813" y="71351"/>
                </a:cubicBezTo>
                <a:cubicBezTo>
                  <a:pt x="1928418" y="72625"/>
                  <a:pt x="1932887" y="74409"/>
                  <a:pt x="1937339" y="76143"/>
                </a:cubicBezTo>
                <a:cubicBezTo>
                  <a:pt x="1942301" y="78080"/>
                  <a:pt x="1946889" y="80425"/>
                  <a:pt x="1952752" y="78878"/>
                </a:cubicBezTo>
                <a:cubicBezTo>
                  <a:pt x="1955623" y="78131"/>
                  <a:pt x="1959293" y="79932"/>
                  <a:pt x="1962488" y="80900"/>
                </a:cubicBezTo>
                <a:cubicBezTo>
                  <a:pt x="1968911" y="82855"/>
                  <a:pt x="1975266" y="85030"/>
                  <a:pt x="1983032" y="87578"/>
                </a:cubicBezTo>
                <a:cubicBezTo>
                  <a:pt x="1976014" y="80340"/>
                  <a:pt x="1968282" y="76856"/>
                  <a:pt x="1959769" y="74715"/>
                </a:cubicBezTo>
                <a:lnTo>
                  <a:pt x="1959820" y="74749"/>
                </a:lnTo>
                <a:cubicBezTo>
                  <a:pt x="1958665" y="74172"/>
                  <a:pt x="1957526" y="73594"/>
                  <a:pt x="1956371" y="73016"/>
                </a:cubicBezTo>
                <a:cubicBezTo>
                  <a:pt x="1956371" y="73016"/>
                  <a:pt x="1956421" y="73050"/>
                  <a:pt x="1956421" y="73050"/>
                </a:cubicBezTo>
                <a:cubicBezTo>
                  <a:pt x="1954706" y="72472"/>
                  <a:pt x="1952989" y="71894"/>
                  <a:pt x="1951273" y="71317"/>
                </a:cubicBezTo>
                <a:cubicBezTo>
                  <a:pt x="1951273" y="71317"/>
                  <a:pt x="1951324" y="71351"/>
                  <a:pt x="1951324" y="71351"/>
                </a:cubicBezTo>
                <a:cubicBezTo>
                  <a:pt x="1944799" y="68700"/>
                  <a:pt x="1938274" y="66083"/>
                  <a:pt x="1931783" y="63415"/>
                </a:cubicBezTo>
                <a:cubicBezTo>
                  <a:pt x="1929319" y="62396"/>
                  <a:pt x="1926906" y="61240"/>
                  <a:pt x="1923236" y="59609"/>
                </a:cubicBezTo>
                <a:cubicBezTo>
                  <a:pt x="1925462" y="58199"/>
                  <a:pt x="1926498" y="57043"/>
                  <a:pt x="1927093" y="57230"/>
                </a:cubicBezTo>
                <a:cubicBezTo>
                  <a:pt x="1934026" y="59473"/>
                  <a:pt x="1940891" y="61920"/>
                  <a:pt x="1947773" y="64333"/>
                </a:cubicBezTo>
                <a:cubicBezTo>
                  <a:pt x="1949098" y="64792"/>
                  <a:pt x="1950355" y="65556"/>
                  <a:pt x="1951715" y="65845"/>
                </a:cubicBezTo>
                <a:cubicBezTo>
                  <a:pt x="1961196" y="67816"/>
                  <a:pt x="1969931" y="71657"/>
                  <a:pt x="1978834" y="75378"/>
                </a:cubicBezTo>
                <a:cubicBezTo>
                  <a:pt x="1993006" y="81308"/>
                  <a:pt x="2005767" y="89363"/>
                  <a:pt x="2018800" y="97332"/>
                </a:cubicBezTo>
                <a:cubicBezTo>
                  <a:pt x="2027687" y="102770"/>
                  <a:pt x="2033754" y="110042"/>
                  <a:pt x="2040585" y="117213"/>
                </a:cubicBezTo>
                <a:cubicBezTo>
                  <a:pt x="2045088" y="121954"/>
                  <a:pt x="2051510" y="124979"/>
                  <a:pt x="2057373" y="128258"/>
                </a:cubicBezTo>
                <a:cubicBezTo>
                  <a:pt x="2061537" y="130586"/>
                  <a:pt x="2066175" y="132030"/>
                  <a:pt x="2071035" y="134070"/>
                </a:cubicBezTo>
                <a:cubicBezTo>
                  <a:pt x="2072514" y="132659"/>
                  <a:pt x="2074025" y="131198"/>
                  <a:pt x="2075844" y="129465"/>
                </a:cubicBezTo>
                <a:cubicBezTo>
                  <a:pt x="2077679" y="131062"/>
                  <a:pt x="2079752" y="132251"/>
                  <a:pt x="2080908" y="134036"/>
                </a:cubicBezTo>
                <a:cubicBezTo>
                  <a:pt x="2081978" y="135684"/>
                  <a:pt x="2083048" y="138437"/>
                  <a:pt x="2082369" y="139830"/>
                </a:cubicBezTo>
                <a:cubicBezTo>
                  <a:pt x="2081417" y="141750"/>
                  <a:pt x="2078954" y="143789"/>
                  <a:pt x="2076880" y="144095"/>
                </a:cubicBezTo>
                <a:cubicBezTo>
                  <a:pt x="2073703" y="144571"/>
                  <a:pt x="2070304" y="143636"/>
                  <a:pt x="2066923" y="143279"/>
                </a:cubicBezTo>
                <a:cubicBezTo>
                  <a:pt x="2069879" y="151147"/>
                  <a:pt x="2080686" y="156397"/>
                  <a:pt x="2092156" y="155480"/>
                </a:cubicBezTo>
                <a:cubicBezTo>
                  <a:pt x="2093720" y="163313"/>
                  <a:pt x="2098155" y="168768"/>
                  <a:pt x="2106209" y="170841"/>
                </a:cubicBezTo>
                <a:cubicBezTo>
                  <a:pt x="2107841" y="171266"/>
                  <a:pt x="2109931" y="171640"/>
                  <a:pt x="2110797" y="172795"/>
                </a:cubicBezTo>
                <a:cubicBezTo>
                  <a:pt x="2112378" y="174885"/>
                  <a:pt x="2114145" y="177621"/>
                  <a:pt x="2114009" y="179966"/>
                </a:cubicBezTo>
                <a:cubicBezTo>
                  <a:pt x="2113907" y="181682"/>
                  <a:pt x="2111120" y="183772"/>
                  <a:pt x="2109081" y="184724"/>
                </a:cubicBezTo>
                <a:cubicBezTo>
                  <a:pt x="2106311" y="185998"/>
                  <a:pt x="2103048" y="186168"/>
                  <a:pt x="2100109" y="187120"/>
                </a:cubicBezTo>
                <a:cubicBezTo>
                  <a:pt x="2098698" y="187578"/>
                  <a:pt x="2097543" y="188768"/>
                  <a:pt x="2096744" y="190858"/>
                </a:cubicBezTo>
                <a:cubicBezTo>
                  <a:pt x="2097985" y="190790"/>
                  <a:pt x="2099225" y="190637"/>
                  <a:pt x="2100449" y="190671"/>
                </a:cubicBezTo>
                <a:cubicBezTo>
                  <a:pt x="2108333" y="190892"/>
                  <a:pt x="2112276" y="195395"/>
                  <a:pt x="2108690" y="202056"/>
                </a:cubicBezTo>
                <a:cubicBezTo>
                  <a:pt x="2105309" y="208343"/>
                  <a:pt x="2106124" y="212897"/>
                  <a:pt x="2111392" y="218436"/>
                </a:cubicBezTo>
                <a:cubicBezTo>
                  <a:pt x="2108146" y="218436"/>
                  <a:pt x="2106311" y="218369"/>
                  <a:pt x="2104493" y="218453"/>
                </a:cubicBezTo>
                <a:cubicBezTo>
                  <a:pt x="2102658" y="218538"/>
                  <a:pt x="2100840" y="218793"/>
                  <a:pt x="2097900" y="219082"/>
                </a:cubicBezTo>
                <a:cubicBezTo>
                  <a:pt x="2104255" y="228275"/>
                  <a:pt x="2115895" y="226712"/>
                  <a:pt x="2122828" y="234528"/>
                </a:cubicBezTo>
                <a:cubicBezTo>
                  <a:pt x="2118648" y="235990"/>
                  <a:pt x="2115198" y="237213"/>
                  <a:pt x="2111018" y="238674"/>
                </a:cubicBezTo>
                <a:cubicBezTo>
                  <a:pt x="2115317" y="246049"/>
                  <a:pt x="2121026" y="250433"/>
                  <a:pt x="2127314" y="254103"/>
                </a:cubicBezTo>
                <a:cubicBezTo>
                  <a:pt x="2123779" y="259490"/>
                  <a:pt x="2123779" y="259490"/>
                  <a:pt x="2115402" y="259677"/>
                </a:cubicBezTo>
                <a:cubicBezTo>
                  <a:pt x="2120092" y="264129"/>
                  <a:pt x="2124017" y="268819"/>
                  <a:pt x="2130593" y="270195"/>
                </a:cubicBezTo>
                <a:cubicBezTo>
                  <a:pt x="2132700" y="270637"/>
                  <a:pt x="2134434" y="272812"/>
                  <a:pt x="2136336" y="274188"/>
                </a:cubicBezTo>
                <a:cubicBezTo>
                  <a:pt x="2136235" y="274817"/>
                  <a:pt x="2136133" y="275463"/>
                  <a:pt x="2136031" y="276091"/>
                </a:cubicBezTo>
                <a:cubicBezTo>
                  <a:pt x="2131324" y="277298"/>
                  <a:pt x="2126600" y="278521"/>
                  <a:pt x="2120958" y="279966"/>
                </a:cubicBezTo>
                <a:cubicBezTo>
                  <a:pt x="2122607" y="282820"/>
                  <a:pt x="2123898" y="285063"/>
                  <a:pt x="2125275" y="287425"/>
                </a:cubicBezTo>
                <a:cubicBezTo>
                  <a:pt x="2123813" y="288496"/>
                  <a:pt x="2122335" y="289583"/>
                  <a:pt x="2120738" y="290739"/>
                </a:cubicBezTo>
                <a:cubicBezTo>
                  <a:pt x="2122946" y="293118"/>
                  <a:pt x="2128826" y="292149"/>
                  <a:pt x="2127076" y="296329"/>
                </a:cubicBezTo>
                <a:cubicBezTo>
                  <a:pt x="2125138" y="300951"/>
                  <a:pt x="2136710" y="303568"/>
                  <a:pt x="2127840" y="308139"/>
                </a:cubicBezTo>
                <a:cubicBezTo>
                  <a:pt x="2129489" y="309668"/>
                  <a:pt x="2131001" y="311079"/>
                  <a:pt x="2132989" y="312914"/>
                </a:cubicBezTo>
                <a:cubicBezTo>
                  <a:pt x="2130186" y="314545"/>
                  <a:pt x="2128061" y="315769"/>
                  <a:pt x="2125495" y="317264"/>
                </a:cubicBezTo>
                <a:cubicBezTo>
                  <a:pt x="2126702" y="319422"/>
                  <a:pt x="2127857" y="321512"/>
                  <a:pt x="2129166" y="323874"/>
                </a:cubicBezTo>
                <a:cubicBezTo>
                  <a:pt x="2134450" y="315854"/>
                  <a:pt x="2136558" y="315786"/>
                  <a:pt x="2143321" y="322413"/>
                </a:cubicBezTo>
                <a:cubicBezTo>
                  <a:pt x="2145631" y="324672"/>
                  <a:pt x="2148401" y="326474"/>
                  <a:pt x="2151086" y="328581"/>
                </a:cubicBezTo>
                <a:cubicBezTo>
                  <a:pt x="2141009" y="335497"/>
                  <a:pt x="2141009" y="335497"/>
                  <a:pt x="2138494" y="345794"/>
                </a:cubicBezTo>
                <a:cubicBezTo>
                  <a:pt x="2139922" y="347323"/>
                  <a:pt x="2141519" y="349040"/>
                  <a:pt x="2143779" y="351452"/>
                </a:cubicBezTo>
                <a:cubicBezTo>
                  <a:pt x="2141094" y="352370"/>
                  <a:pt x="2139259" y="352999"/>
                  <a:pt x="2136115" y="354069"/>
                </a:cubicBezTo>
                <a:cubicBezTo>
                  <a:pt x="2142283" y="357264"/>
                  <a:pt x="2147433" y="359932"/>
                  <a:pt x="2153210" y="362922"/>
                </a:cubicBezTo>
                <a:cubicBezTo>
                  <a:pt x="2152088" y="365301"/>
                  <a:pt x="2151052" y="367476"/>
                  <a:pt x="2149863" y="369974"/>
                </a:cubicBezTo>
                <a:cubicBezTo>
                  <a:pt x="2154841" y="375836"/>
                  <a:pt x="2161536" y="378521"/>
                  <a:pt x="2170423" y="378028"/>
                </a:cubicBezTo>
                <a:cubicBezTo>
                  <a:pt x="2169523" y="380051"/>
                  <a:pt x="2168656" y="381342"/>
                  <a:pt x="2168384" y="382752"/>
                </a:cubicBezTo>
                <a:cubicBezTo>
                  <a:pt x="2168096" y="384248"/>
                  <a:pt x="2167806" y="386202"/>
                  <a:pt x="2168520" y="387357"/>
                </a:cubicBezTo>
                <a:cubicBezTo>
                  <a:pt x="2170899" y="391232"/>
                  <a:pt x="2175843" y="393339"/>
                  <a:pt x="2175215" y="399422"/>
                </a:cubicBezTo>
                <a:cubicBezTo>
                  <a:pt x="2175045" y="401002"/>
                  <a:pt x="2179701" y="403092"/>
                  <a:pt x="2182148" y="404961"/>
                </a:cubicBezTo>
                <a:cubicBezTo>
                  <a:pt x="2179191" y="413797"/>
                  <a:pt x="2169114" y="412472"/>
                  <a:pt x="2162488" y="418674"/>
                </a:cubicBezTo>
                <a:cubicBezTo>
                  <a:pt x="2167008" y="420050"/>
                  <a:pt x="2170746" y="421172"/>
                  <a:pt x="2176065" y="422786"/>
                </a:cubicBezTo>
                <a:cubicBezTo>
                  <a:pt x="2168164" y="427153"/>
                  <a:pt x="2161859" y="431418"/>
                  <a:pt x="2153312" y="431928"/>
                </a:cubicBezTo>
                <a:cubicBezTo>
                  <a:pt x="2155215" y="438555"/>
                  <a:pt x="2161315" y="438198"/>
                  <a:pt x="2165971" y="440696"/>
                </a:cubicBezTo>
                <a:cubicBezTo>
                  <a:pt x="2167671" y="436992"/>
                  <a:pt x="2169234" y="433593"/>
                  <a:pt x="2171120" y="429515"/>
                </a:cubicBezTo>
                <a:cubicBezTo>
                  <a:pt x="2178426" y="435446"/>
                  <a:pt x="2167637" y="437791"/>
                  <a:pt x="2171392" y="443500"/>
                </a:cubicBezTo>
                <a:cubicBezTo>
                  <a:pt x="2174230" y="444095"/>
                  <a:pt x="2178648" y="445029"/>
                  <a:pt x="2184663" y="446304"/>
                </a:cubicBezTo>
                <a:cubicBezTo>
                  <a:pt x="2178750" y="452013"/>
                  <a:pt x="2171613" y="449957"/>
                  <a:pt x="2166107" y="453423"/>
                </a:cubicBezTo>
                <a:cubicBezTo>
                  <a:pt x="2164866" y="450977"/>
                  <a:pt x="2163915" y="449057"/>
                  <a:pt x="2162930" y="447119"/>
                </a:cubicBezTo>
                <a:cubicBezTo>
                  <a:pt x="2162641" y="447459"/>
                  <a:pt x="2162233" y="447765"/>
                  <a:pt x="2162063" y="448190"/>
                </a:cubicBezTo>
                <a:cubicBezTo>
                  <a:pt x="2160279" y="452608"/>
                  <a:pt x="2160754" y="456465"/>
                  <a:pt x="2165309" y="459609"/>
                </a:cubicBezTo>
                <a:cubicBezTo>
                  <a:pt x="2170168" y="459014"/>
                  <a:pt x="2173074" y="449634"/>
                  <a:pt x="2180330" y="455395"/>
                </a:cubicBezTo>
                <a:cubicBezTo>
                  <a:pt x="2179361" y="459999"/>
                  <a:pt x="2175351" y="460866"/>
                  <a:pt x="2172122" y="461733"/>
                </a:cubicBezTo>
                <a:cubicBezTo>
                  <a:pt x="2167314" y="463041"/>
                  <a:pt x="2165750" y="467017"/>
                  <a:pt x="2163321" y="470382"/>
                </a:cubicBezTo>
                <a:cubicBezTo>
                  <a:pt x="2162878" y="471010"/>
                  <a:pt x="2162420" y="472319"/>
                  <a:pt x="2162742" y="472693"/>
                </a:cubicBezTo>
                <a:cubicBezTo>
                  <a:pt x="2166668" y="477468"/>
                  <a:pt x="2161723" y="479643"/>
                  <a:pt x="2159956" y="482310"/>
                </a:cubicBezTo>
                <a:cubicBezTo>
                  <a:pt x="2162624" y="486610"/>
                  <a:pt x="2165156" y="490688"/>
                  <a:pt x="2167891" y="495106"/>
                </a:cubicBezTo>
                <a:cubicBezTo>
                  <a:pt x="2165172" y="497077"/>
                  <a:pt x="2163439" y="498317"/>
                  <a:pt x="2161367" y="499813"/>
                </a:cubicBezTo>
                <a:cubicBezTo>
                  <a:pt x="2164798" y="502956"/>
                  <a:pt x="2172088" y="501563"/>
                  <a:pt x="2170118" y="509005"/>
                </a:cubicBezTo>
                <a:cubicBezTo>
                  <a:pt x="2174348" y="507884"/>
                  <a:pt x="2177509" y="507051"/>
                  <a:pt x="2180686" y="506219"/>
                </a:cubicBezTo>
                <a:lnTo>
                  <a:pt x="2180652" y="506185"/>
                </a:lnTo>
                <a:cubicBezTo>
                  <a:pt x="2178648" y="510688"/>
                  <a:pt x="2176506" y="515021"/>
                  <a:pt x="2170457" y="514698"/>
                </a:cubicBezTo>
                <a:cubicBezTo>
                  <a:pt x="2170270" y="514103"/>
                  <a:pt x="2170100" y="513525"/>
                  <a:pt x="2170423" y="514613"/>
                </a:cubicBezTo>
                <a:cubicBezTo>
                  <a:pt x="2169777" y="513678"/>
                  <a:pt x="2170134" y="514188"/>
                  <a:pt x="2170474" y="514681"/>
                </a:cubicBezTo>
                <a:cubicBezTo>
                  <a:pt x="2166192" y="520067"/>
                  <a:pt x="2165206" y="527374"/>
                  <a:pt x="2159735" y="532217"/>
                </a:cubicBezTo>
                <a:cubicBezTo>
                  <a:pt x="2158205" y="533559"/>
                  <a:pt x="2158902" y="537400"/>
                  <a:pt x="2158494" y="540628"/>
                </a:cubicBezTo>
                <a:cubicBezTo>
                  <a:pt x="2161961" y="540628"/>
                  <a:pt x="2164578" y="540628"/>
                  <a:pt x="2168911" y="540628"/>
                </a:cubicBezTo>
                <a:cubicBezTo>
                  <a:pt x="2166345" y="544044"/>
                  <a:pt x="2164255" y="546202"/>
                  <a:pt x="2162980" y="548750"/>
                </a:cubicBezTo>
                <a:cubicBezTo>
                  <a:pt x="2161825" y="551061"/>
                  <a:pt x="2160652" y="554018"/>
                  <a:pt x="2161129" y="556363"/>
                </a:cubicBezTo>
                <a:cubicBezTo>
                  <a:pt x="2162233" y="561885"/>
                  <a:pt x="2165513" y="563075"/>
                  <a:pt x="2170220" y="559745"/>
                </a:cubicBezTo>
                <a:cubicBezTo>
                  <a:pt x="2173312" y="557553"/>
                  <a:pt x="2175640" y="556992"/>
                  <a:pt x="2178546" y="560577"/>
                </a:cubicBezTo>
                <a:cubicBezTo>
                  <a:pt x="2174264" y="567578"/>
                  <a:pt x="2167246" y="570722"/>
                  <a:pt x="2160024" y="573016"/>
                </a:cubicBezTo>
                <a:cubicBezTo>
                  <a:pt x="2157900" y="582463"/>
                  <a:pt x="2165036" y="589158"/>
                  <a:pt x="2165954" y="597434"/>
                </a:cubicBezTo>
                <a:cubicBezTo>
                  <a:pt x="2167637" y="597230"/>
                  <a:pt x="2169336" y="597009"/>
                  <a:pt x="2172292" y="596635"/>
                </a:cubicBezTo>
                <a:cubicBezTo>
                  <a:pt x="2170797" y="599099"/>
                  <a:pt x="2170236" y="600713"/>
                  <a:pt x="2169114" y="601699"/>
                </a:cubicBezTo>
                <a:cubicBezTo>
                  <a:pt x="2165275" y="605097"/>
                  <a:pt x="2163032" y="608750"/>
                  <a:pt x="2164051" y="614307"/>
                </a:cubicBezTo>
                <a:cubicBezTo>
                  <a:pt x="2164425" y="616329"/>
                  <a:pt x="2162420" y="618810"/>
                  <a:pt x="2161434" y="621223"/>
                </a:cubicBezTo>
                <a:cubicBezTo>
                  <a:pt x="2164391" y="629073"/>
                  <a:pt x="2172258" y="627187"/>
                  <a:pt x="2179497" y="628665"/>
                </a:cubicBezTo>
                <a:cubicBezTo>
                  <a:pt x="2175011" y="633831"/>
                  <a:pt x="2170627" y="634001"/>
                  <a:pt x="2165835" y="632948"/>
                </a:cubicBezTo>
                <a:cubicBezTo>
                  <a:pt x="2158291" y="631282"/>
                  <a:pt x="2151647" y="633083"/>
                  <a:pt x="2145852" y="639099"/>
                </a:cubicBezTo>
                <a:cubicBezTo>
                  <a:pt x="2149659" y="639099"/>
                  <a:pt x="2153465" y="639099"/>
                  <a:pt x="2157883" y="639099"/>
                </a:cubicBezTo>
                <a:cubicBezTo>
                  <a:pt x="2153431" y="645114"/>
                  <a:pt x="2149539" y="650348"/>
                  <a:pt x="2145445" y="655870"/>
                </a:cubicBezTo>
                <a:cubicBezTo>
                  <a:pt x="2155674" y="659473"/>
                  <a:pt x="2155674" y="659473"/>
                  <a:pt x="2160670" y="652030"/>
                </a:cubicBezTo>
                <a:cubicBezTo>
                  <a:pt x="2161808" y="650331"/>
                  <a:pt x="2161808" y="650331"/>
                  <a:pt x="2166107" y="650144"/>
                </a:cubicBezTo>
                <a:cubicBezTo>
                  <a:pt x="2166753" y="654800"/>
                  <a:pt x="2158784" y="656057"/>
                  <a:pt x="2161553" y="662123"/>
                </a:cubicBezTo>
                <a:cubicBezTo>
                  <a:pt x="2164373" y="660475"/>
                  <a:pt x="2166922" y="658980"/>
                  <a:pt x="2169591" y="657417"/>
                </a:cubicBezTo>
                <a:cubicBezTo>
                  <a:pt x="2173855" y="661121"/>
                  <a:pt x="2171613" y="665352"/>
                  <a:pt x="2171969" y="670840"/>
                </a:cubicBezTo>
                <a:cubicBezTo>
                  <a:pt x="2169404" y="668665"/>
                  <a:pt x="2168096" y="666915"/>
                  <a:pt x="2166396" y="666286"/>
                </a:cubicBezTo>
                <a:cubicBezTo>
                  <a:pt x="2164493" y="665590"/>
                  <a:pt x="2161468" y="665046"/>
                  <a:pt x="2160329" y="666032"/>
                </a:cubicBezTo>
                <a:cubicBezTo>
                  <a:pt x="2159157" y="667051"/>
                  <a:pt x="2159225" y="670093"/>
                  <a:pt x="2159599" y="672081"/>
                </a:cubicBezTo>
                <a:cubicBezTo>
                  <a:pt x="2159956" y="673916"/>
                  <a:pt x="2161621" y="675445"/>
                  <a:pt x="2162369" y="677263"/>
                </a:cubicBezTo>
                <a:cubicBezTo>
                  <a:pt x="2162844" y="678402"/>
                  <a:pt x="2162674" y="679795"/>
                  <a:pt x="2162930" y="682378"/>
                </a:cubicBezTo>
                <a:cubicBezTo>
                  <a:pt x="2159769" y="680509"/>
                  <a:pt x="2157645" y="679252"/>
                  <a:pt x="2154502" y="677400"/>
                </a:cubicBezTo>
                <a:cubicBezTo>
                  <a:pt x="2155028" y="684910"/>
                  <a:pt x="2162335" y="685930"/>
                  <a:pt x="2164340" y="692404"/>
                </a:cubicBezTo>
                <a:cubicBezTo>
                  <a:pt x="2164085" y="694120"/>
                  <a:pt x="2163592" y="697366"/>
                  <a:pt x="2162980" y="701563"/>
                </a:cubicBezTo>
                <a:cubicBezTo>
                  <a:pt x="2166107" y="700492"/>
                  <a:pt x="2168333" y="699744"/>
                  <a:pt x="2170559" y="698980"/>
                </a:cubicBezTo>
                <a:cubicBezTo>
                  <a:pt x="2172666" y="702599"/>
                  <a:pt x="2175317" y="703568"/>
                  <a:pt x="2177985" y="701410"/>
                </a:cubicBezTo>
                <a:cubicBezTo>
                  <a:pt x="2179259" y="700373"/>
                  <a:pt x="2180007" y="698725"/>
                  <a:pt x="2181094" y="697433"/>
                </a:cubicBezTo>
                <a:cubicBezTo>
                  <a:pt x="2186940" y="690416"/>
                  <a:pt x="2192802" y="683398"/>
                  <a:pt x="2199412" y="675513"/>
                </a:cubicBezTo>
                <a:cubicBezTo>
                  <a:pt x="2201570" y="680934"/>
                  <a:pt x="2198682" y="682514"/>
                  <a:pt x="2196422" y="684366"/>
                </a:cubicBezTo>
                <a:cubicBezTo>
                  <a:pt x="2194298" y="686117"/>
                  <a:pt x="2192208" y="687901"/>
                  <a:pt x="2189268" y="690365"/>
                </a:cubicBezTo>
                <a:cubicBezTo>
                  <a:pt x="2192887" y="690772"/>
                  <a:pt x="2195215" y="691044"/>
                  <a:pt x="2199667" y="691537"/>
                </a:cubicBezTo>
                <a:cubicBezTo>
                  <a:pt x="2194926" y="693763"/>
                  <a:pt x="2192020" y="695122"/>
                  <a:pt x="2189132" y="696482"/>
                </a:cubicBezTo>
                <a:cubicBezTo>
                  <a:pt x="2188622" y="696125"/>
                  <a:pt x="2188130" y="695751"/>
                  <a:pt x="2189046" y="696414"/>
                </a:cubicBezTo>
                <a:cubicBezTo>
                  <a:pt x="2187959" y="696074"/>
                  <a:pt x="2188571" y="696261"/>
                  <a:pt x="2189166" y="696448"/>
                </a:cubicBezTo>
                <a:cubicBezTo>
                  <a:pt x="2191494" y="703092"/>
                  <a:pt x="2184918" y="705607"/>
                  <a:pt x="2182437" y="709855"/>
                </a:cubicBezTo>
                <a:cubicBezTo>
                  <a:pt x="2181468" y="711520"/>
                  <a:pt x="2176999" y="711146"/>
                  <a:pt x="2174127" y="711333"/>
                </a:cubicBezTo>
                <a:cubicBezTo>
                  <a:pt x="2165325" y="714460"/>
                  <a:pt x="2169166" y="722922"/>
                  <a:pt x="2167024" y="729345"/>
                </a:cubicBezTo>
                <a:cubicBezTo>
                  <a:pt x="2168639" y="729345"/>
                  <a:pt x="2170440" y="729345"/>
                  <a:pt x="2172921" y="729345"/>
                </a:cubicBezTo>
                <a:cubicBezTo>
                  <a:pt x="2172122" y="733678"/>
                  <a:pt x="2173380" y="736873"/>
                  <a:pt x="2178069" y="738113"/>
                </a:cubicBezTo>
                <a:cubicBezTo>
                  <a:pt x="2178817" y="738317"/>
                  <a:pt x="2178970" y="740764"/>
                  <a:pt x="2179412" y="742174"/>
                </a:cubicBezTo>
                <a:cubicBezTo>
                  <a:pt x="2177900" y="742276"/>
                  <a:pt x="2175979" y="743024"/>
                  <a:pt x="2174977" y="742361"/>
                </a:cubicBezTo>
                <a:cubicBezTo>
                  <a:pt x="2171137" y="739863"/>
                  <a:pt x="2167569" y="737960"/>
                  <a:pt x="2163660" y="742089"/>
                </a:cubicBezTo>
                <a:cubicBezTo>
                  <a:pt x="2164221" y="744417"/>
                  <a:pt x="2164798" y="746779"/>
                  <a:pt x="2165377" y="749124"/>
                </a:cubicBezTo>
                <a:cubicBezTo>
                  <a:pt x="2165377" y="749124"/>
                  <a:pt x="2165393" y="749107"/>
                  <a:pt x="2165393" y="749107"/>
                </a:cubicBezTo>
                <a:cubicBezTo>
                  <a:pt x="2162674" y="749226"/>
                  <a:pt x="2159956" y="749498"/>
                  <a:pt x="2157237" y="749430"/>
                </a:cubicBezTo>
                <a:cubicBezTo>
                  <a:pt x="2155470" y="749396"/>
                  <a:pt x="2153635" y="749090"/>
                  <a:pt x="2151953" y="748529"/>
                </a:cubicBezTo>
                <a:cubicBezTo>
                  <a:pt x="2149709" y="747782"/>
                  <a:pt x="2147569" y="746677"/>
                  <a:pt x="2144289" y="745250"/>
                </a:cubicBezTo>
                <a:cubicBezTo>
                  <a:pt x="2146107" y="750925"/>
                  <a:pt x="2148622" y="752913"/>
                  <a:pt x="2153159" y="754494"/>
                </a:cubicBezTo>
                <a:cubicBezTo>
                  <a:pt x="2159786" y="756805"/>
                  <a:pt x="2165699" y="761155"/>
                  <a:pt x="2171935" y="764638"/>
                </a:cubicBezTo>
                <a:cubicBezTo>
                  <a:pt x="2169829" y="768886"/>
                  <a:pt x="2167212" y="767782"/>
                  <a:pt x="2164866" y="767289"/>
                </a:cubicBezTo>
                <a:cubicBezTo>
                  <a:pt x="2158035" y="765879"/>
                  <a:pt x="2151222" y="764349"/>
                  <a:pt x="2144407" y="762871"/>
                </a:cubicBezTo>
                <a:cubicBezTo>
                  <a:pt x="2140874" y="762106"/>
                  <a:pt x="2137169" y="761766"/>
                  <a:pt x="2133839" y="760475"/>
                </a:cubicBezTo>
                <a:cubicBezTo>
                  <a:pt x="2127517" y="757994"/>
                  <a:pt x="2121315" y="755632"/>
                  <a:pt x="2114382" y="757620"/>
                </a:cubicBezTo>
                <a:cubicBezTo>
                  <a:pt x="2113873" y="757247"/>
                  <a:pt x="2113363" y="756890"/>
                  <a:pt x="2114298" y="757552"/>
                </a:cubicBezTo>
                <a:cubicBezTo>
                  <a:pt x="2113193" y="757212"/>
                  <a:pt x="2113805" y="757399"/>
                  <a:pt x="2114400" y="757586"/>
                </a:cubicBezTo>
                <a:cubicBezTo>
                  <a:pt x="2114077" y="759455"/>
                  <a:pt x="2113754" y="761324"/>
                  <a:pt x="2113380" y="763483"/>
                </a:cubicBezTo>
                <a:cubicBezTo>
                  <a:pt x="2116676" y="764808"/>
                  <a:pt x="2119667" y="766303"/>
                  <a:pt x="2122828" y="767221"/>
                </a:cubicBezTo>
                <a:cubicBezTo>
                  <a:pt x="2126209" y="768206"/>
                  <a:pt x="2129607" y="769328"/>
                  <a:pt x="2132819" y="765947"/>
                </a:cubicBezTo>
                <a:cubicBezTo>
                  <a:pt x="2134994" y="763669"/>
                  <a:pt x="2137407" y="764230"/>
                  <a:pt x="2138171" y="767799"/>
                </a:cubicBezTo>
                <a:cubicBezTo>
                  <a:pt x="2137560" y="767986"/>
                  <a:pt x="2136965" y="768172"/>
                  <a:pt x="2138087" y="767833"/>
                </a:cubicBezTo>
                <a:cubicBezTo>
                  <a:pt x="2137135" y="768512"/>
                  <a:pt x="2137645" y="768138"/>
                  <a:pt x="2138155" y="767782"/>
                </a:cubicBezTo>
                <a:cubicBezTo>
                  <a:pt x="2145581" y="770976"/>
                  <a:pt x="2154671" y="769821"/>
                  <a:pt x="2162776" y="777297"/>
                </a:cubicBezTo>
                <a:cubicBezTo>
                  <a:pt x="2155606" y="777586"/>
                  <a:pt x="2150270" y="777790"/>
                  <a:pt x="2144952" y="777994"/>
                </a:cubicBezTo>
                <a:cubicBezTo>
                  <a:pt x="2143167" y="775479"/>
                  <a:pt x="2141604" y="772472"/>
                  <a:pt x="2137373" y="775428"/>
                </a:cubicBezTo>
                <a:cubicBezTo>
                  <a:pt x="2139905" y="776278"/>
                  <a:pt x="2142454" y="777110"/>
                  <a:pt x="2144986" y="777960"/>
                </a:cubicBezTo>
                <a:cubicBezTo>
                  <a:pt x="2150899" y="780203"/>
                  <a:pt x="2144934" y="785403"/>
                  <a:pt x="2149421" y="788971"/>
                </a:cubicBezTo>
                <a:cubicBezTo>
                  <a:pt x="2138528" y="791248"/>
                  <a:pt x="2130831" y="783041"/>
                  <a:pt x="2121213" y="785386"/>
                </a:cubicBezTo>
                <a:cubicBezTo>
                  <a:pt x="2121367" y="788784"/>
                  <a:pt x="2114875" y="792692"/>
                  <a:pt x="2122980" y="796108"/>
                </a:cubicBezTo>
                <a:cubicBezTo>
                  <a:pt x="2123864" y="794460"/>
                  <a:pt x="2124731" y="792845"/>
                  <a:pt x="2125563" y="791282"/>
                </a:cubicBezTo>
                <a:cubicBezTo>
                  <a:pt x="2129539" y="793270"/>
                  <a:pt x="2133482" y="795258"/>
                  <a:pt x="2138291" y="797671"/>
                </a:cubicBezTo>
                <a:cubicBezTo>
                  <a:pt x="2135929" y="799269"/>
                  <a:pt x="2134246" y="800390"/>
                  <a:pt x="2131426" y="802293"/>
                </a:cubicBezTo>
                <a:cubicBezTo>
                  <a:pt x="2134926" y="803466"/>
                  <a:pt x="2137645" y="804366"/>
                  <a:pt x="2140466" y="805301"/>
                </a:cubicBezTo>
                <a:cubicBezTo>
                  <a:pt x="2141009" y="812370"/>
                  <a:pt x="2142810" y="814001"/>
                  <a:pt x="2151358" y="814188"/>
                </a:cubicBezTo>
                <a:cubicBezTo>
                  <a:pt x="2150780" y="812828"/>
                  <a:pt x="2150627" y="811180"/>
                  <a:pt x="2149811" y="810755"/>
                </a:cubicBezTo>
                <a:cubicBezTo>
                  <a:pt x="2147331" y="809447"/>
                  <a:pt x="2147653" y="807442"/>
                  <a:pt x="2148367" y="805675"/>
                </a:cubicBezTo>
                <a:cubicBezTo>
                  <a:pt x="2152258" y="796125"/>
                  <a:pt x="2157849" y="787561"/>
                  <a:pt x="2163321" y="778946"/>
                </a:cubicBezTo>
                <a:cubicBezTo>
                  <a:pt x="2163915" y="779217"/>
                  <a:pt x="2164510" y="779489"/>
                  <a:pt x="2165122" y="779761"/>
                </a:cubicBezTo>
                <a:cubicBezTo>
                  <a:pt x="2164238" y="782157"/>
                  <a:pt x="2163473" y="784604"/>
                  <a:pt x="2162437" y="786915"/>
                </a:cubicBezTo>
                <a:cubicBezTo>
                  <a:pt x="2160381" y="791452"/>
                  <a:pt x="2156982" y="795513"/>
                  <a:pt x="2157883" y="801002"/>
                </a:cubicBezTo>
                <a:cubicBezTo>
                  <a:pt x="2157968" y="801528"/>
                  <a:pt x="2158019" y="802310"/>
                  <a:pt x="2157713" y="802633"/>
                </a:cubicBezTo>
                <a:cubicBezTo>
                  <a:pt x="2152344" y="808427"/>
                  <a:pt x="2154807" y="813729"/>
                  <a:pt x="2159718" y="819166"/>
                </a:cubicBezTo>
                <a:cubicBezTo>
                  <a:pt x="2153227" y="819659"/>
                  <a:pt x="2147671" y="819625"/>
                  <a:pt x="2142317" y="820628"/>
                </a:cubicBezTo>
                <a:cubicBezTo>
                  <a:pt x="2136829" y="821647"/>
                  <a:pt x="2132003" y="816108"/>
                  <a:pt x="2124527" y="819676"/>
                </a:cubicBezTo>
                <a:cubicBezTo>
                  <a:pt x="2133839" y="821427"/>
                  <a:pt x="2140992" y="823601"/>
                  <a:pt x="2146396" y="830653"/>
                </a:cubicBezTo>
                <a:cubicBezTo>
                  <a:pt x="2144102" y="831537"/>
                  <a:pt x="2142199" y="832267"/>
                  <a:pt x="2140720" y="832845"/>
                </a:cubicBezTo>
                <a:cubicBezTo>
                  <a:pt x="2141145" y="835020"/>
                  <a:pt x="2142505" y="837620"/>
                  <a:pt x="2141757" y="839269"/>
                </a:cubicBezTo>
                <a:cubicBezTo>
                  <a:pt x="2140822" y="841342"/>
                  <a:pt x="2138155" y="842633"/>
                  <a:pt x="2136235" y="844264"/>
                </a:cubicBezTo>
                <a:cubicBezTo>
                  <a:pt x="2137662" y="852913"/>
                  <a:pt x="2140092" y="860679"/>
                  <a:pt x="2151052" y="860509"/>
                </a:cubicBezTo>
                <a:cubicBezTo>
                  <a:pt x="2150508" y="865318"/>
                  <a:pt x="2147433" y="863635"/>
                  <a:pt x="2144340" y="863737"/>
                </a:cubicBezTo>
                <a:cubicBezTo>
                  <a:pt x="2147415" y="869022"/>
                  <a:pt x="2136506" y="873389"/>
                  <a:pt x="2145088" y="878504"/>
                </a:cubicBezTo>
                <a:cubicBezTo>
                  <a:pt x="2140364" y="883177"/>
                  <a:pt x="2135436" y="877960"/>
                  <a:pt x="2131477" y="880798"/>
                </a:cubicBezTo>
                <a:cubicBezTo>
                  <a:pt x="2132649" y="884876"/>
                  <a:pt x="2131545" y="889685"/>
                  <a:pt x="2137033" y="892319"/>
                </a:cubicBezTo>
                <a:cubicBezTo>
                  <a:pt x="2139141" y="893321"/>
                  <a:pt x="2139684" y="897603"/>
                  <a:pt x="2141672" y="902004"/>
                </a:cubicBezTo>
                <a:cubicBezTo>
                  <a:pt x="2137832" y="900662"/>
                  <a:pt x="2135300" y="899778"/>
                  <a:pt x="2132258" y="898708"/>
                </a:cubicBezTo>
                <a:cubicBezTo>
                  <a:pt x="2128078" y="903890"/>
                  <a:pt x="2123032" y="908716"/>
                  <a:pt x="2128130" y="916431"/>
                </a:cubicBezTo>
                <a:cubicBezTo>
                  <a:pt x="2125903" y="918844"/>
                  <a:pt x="2123864" y="921069"/>
                  <a:pt x="2121740" y="923381"/>
                </a:cubicBezTo>
                <a:cubicBezTo>
                  <a:pt x="2123915" y="931316"/>
                  <a:pt x="2129931" y="928291"/>
                  <a:pt x="2135759" y="927731"/>
                </a:cubicBezTo>
                <a:cubicBezTo>
                  <a:pt x="2132785" y="933270"/>
                  <a:pt x="2127449" y="935343"/>
                  <a:pt x="2124238" y="933576"/>
                </a:cubicBezTo>
                <a:cubicBezTo>
                  <a:pt x="2115538" y="928784"/>
                  <a:pt x="2110491" y="934324"/>
                  <a:pt x="2104527" y="938334"/>
                </a:cubicBezTo>
                <a:cubicBezTo>
                  <a:pt x="2100958" y="940747"/>
                  <a:pt x="2097221" y="942922"/>
                  <a:pt x="2092768" y="945691"/>
                </a:cubicBezTo>
                <a:cubicBezTo>
                  <a:pt x="2092785" y="945844"/>
                  <a:pt x="2092887" y="947136"/>
                  <a:pt x="2092955" y="947900"/>
                </a:cubicBezTo>
                <a:cubicBezTo>
                  <a:pt x="2096319" y="948053"/>
                  <a:pt x="2101247" y="947510"/>
                  <a:pt x="2101536" y="948410"/>
                </a:cubicBezTo>
                <a:cubicBezTo>
                  <a:pt x="2102896" y="952794"/>
                  <a:pt x="2108928" y="955785"/>
                  <a:pt x="2105903" y="961511"/>
                </a:cubicBezTo>
                <a:lnTo>
                  <a:pt x="2105937" y="961477"/>
                </a:lnTo>
                <a:cubicBezTo>
                  <a:pt x="2103014" y="960577"/>
                  <a:pt x="2100092" y="959676"/>
                  <a:pt x="2096574" y="958572"/>
                </a:cubicBezTo>
                <a:cubicBezTo>
                  <a:pt x="2095708" y="961443"/>
                  <a:pt x="2094926" y="964009"/>
                  <a:pt x="2094111" y="966728"/>
                </a:cubicBezTo>
                <a:cubicBezTo>
                  <a:pt x="2097135" y="968648"/>
                  <a:pt x="2099616" y="970211"/>
                  <a:pt x="2103779" y="972845"/>
                </a:cubicBezTo>
                <a:cubicBezTo>
                  <a:pt x="2100398" y="973219"/>
                  <a:pt x="2098936" y="973644"/>
                  <a:pt x="2097577" y="973457"/>
                </a:cubicBezTo>
                <a:cubicBezTo>
                  <a:pt x="2095096" y="973134"/>
                  <a:pt x="2092564" y="971775"/>
                  <a:pt x="2090253" y="972132"/>
                </a:cubicBezTo>
                <a:cubicBezTo>
                  <a:pt x="2088673" y="972386"/>
                  <a:pt x="2087467" y="974850"/>
                  <a:pt x="2086090" y="976312"/>
                </a:cubicBezTo>
                <a:cubicBezTo>
                  <a:pt x="2087467" y="977433"/>
                  <a:pt x="2088724" y="979200"/>
                  <a:pt x="2090270" y="979506"/>
                </a:cubicBezTo>
                <a:cubicBezTo>
                  <a:pt x="2092530" y="979948"/>
                  <a:pt x="2095368" y="977875"/>
                  <a:pt x="2097033" y="981851"/>
                </a:cubicBezTo>
                <a:cubicBezTo>
                  <a:pt x="2095402" y="984383"/>
                  <a:pt x="2093618" y="987153"/>
                  <a:pt x="2091867" y="989888"/>
                </a:cubicBezTo>
                <a:cubicBezTo>
                  <a:pt x="2088044" y="988648"/>
                  <a:pt x="2084221" y="987136"/>
                  <a:pt x="2080245" y="986252"/>
                </a:cubicBezTo>
                <a:cubicBezTo>
                  <a:pt x="2078614" y="985878"/>
                  <a:pt x="2075300" y="986575"/>
                  <a:pt x="2075164" y="987272"/>
                </a:cubicBezTo>
                <a:cubicBezTo>
                  <a:pt x="2074773" y="989243"/>
                  <a:pt x="2074994" y="991911"/>
                  <a:pt x="2076133" y="993474"/>
                </a:cubicBezTo>
                <a:cubicBezTo>
                  <a:pt x="2077458" y="995292"/>
                  <a:pt x="2079990" y="996244"/>
                  <a:pt x="2081978" y="997569"/>
                </a:cubicBezTo>
                <a:cubicBezTo>
                  <a:pt x="2079769" y="1003160"/>
                  <a:pt x="2076574" y="997620"/>
                  <a:pt x="2073091" y="999319"/>
                </a:cubicBezTo>
                <a:cubicBezTo>
                  <a:pt x="2073210" y="1001460"/>
                  <a:pt x="2073346" y="1004009"/>
                  <a:pt x="2073482" y="1006541"/>
                </a:cubicBezTo>
                <a:cubicBezTo>
                  <a:pt x="2067092" y="1006456"/>
                  <a:pt x="2067092" y="1006456"/>
                  <a:pt x="2066821" y="999472"/>
                </a:cubicBezTo>
                <a:cubicBezTo>
                  <a:pt x="2065036" y="1001188"/>
                  <a:pt x="2062641" y="1003482"/>
                  <a:pt x="2060126" y="1005912"/>
                </a:cubicBezTo>
                <a:cubicBezTo>
                  <a:pt x="2065649" y="1008886"/>
                  <a:pt x="2055011" y="1014935"/>
                  <a:pt x="2063796" y="1018554"/>
                </a:cubicBezTo>
                <a:cubicBezTo>
                  <a:pt x="2059072" y="1021205"/>
                  <a:pt x="2056405" y="1023669"/>
                  <a:pt x="2053397" y="1024213"/>
                </a:cubicBezTo>
                <a:cubicBezTo>
                  <a:pt x="2044085" y="1025895"/>
                  <a:pt x="2037917" y="1030721"/>
                  <a:pt x="2034111" y="1039421"/>
                </a:cubicBezTo>
                <a:cubicBezTo>
                  <a:pt x="2032292" y="1043601"/>
                  <a:pt x="2029200" y="1047306"/>
                  <a:pt x="2026345" y="1050959"/>
                </a:cubicBezTo>
                <a:cubicBezTo>
                  <a:pt x="2024000" y="1053967"/>
                  <a:pt x="2019633" y="1054459"/>
                  <a:pt x="2014315" y="1052981"/>
                </a:cubicBezTo>
                <a:cubicBezTo>
                  <a:pt x="2011069" y="1057076"/>
                  <a:pt x="2008469" y="1061953"/>
                  <a:pt x="2004476" y="1064927"/>
                </a:cubicBezTo>
                <a:cubicBezTo>
                  <a:pt x="2000533" y="1067849"/>
                  <a:pt x="1995164" y="1068852"/>
                  <a:pt x="1989488" y="1071061"/>
                </a:cubicBezTo>
                <a:cubicBezTo>
                  <a:pt x="1991630" y="1072709"/>
                  <a:pt x="1993227" y="1073933"/>
                  <a:pt x="1994756" y="1075105"/>
                </a:cubicBezTo>
                <a:cubicBezTo>
                  <a:pt x="1996592" y="1084145"/>
                  <a:pt x="1990236" y="1087934"/>
                  <a:pt x="1983525" y="1092114"/>
                </a:cubicBezTo>
                <a:cubicBezTo>
                  <a:pt x="1982199" y="1091078"/>
                  <a:pt x="1980738" y="1089906"/>
                  <a:pt x="1978868" y="1088444"/>
                </a:cubicBezTo>
                <a:cubicBezTo>
                  <a:pt x="1977526" y="1090279"/>
                  <a:pt x="1976150" y="1092148"/>
                  <a:pt x="1973992" y="1095071"/>
                </a:cubicBezTo>
                <a:cubicBezTo>
                  <a:pt x="1972480" y="1091639"/>
                  <a:pt x="1971460" y="1089260"/>
                  <a:pt x="1970594" y="1087289"/>
                </a:cubicBezTo>
                <a:cubicBezTo>
                  <a:pt x="1965921" y="1092301"/>
                  <a:pt x="1961112" y="1097450"/>
                  <a:pt x="1955759" y="1103176"/>
                </a:cubicBezTo>
                <a:cubicBezTo>
                  <a:pt x="1956167" y="1104213"/>
                  <a:pt x="1956948" y="1106218"/>
                  <a:pt x="1957220" y="1106949"/>
                </a:cubicBezTo>
                <a:cubicBezTo>
                  <a:pt x="1953346" y="1113474"/>
                  <a:pt x="1950033" y="1119047"/>
                  <a:pt x="1945921" y="1125997"/>
                </a:cubicBezTo>
                <a:cubicBezTo>
                  <a:pt x="1949353" y="1124995"/>
                  <a:pt x="1951086" y="1124485"/>
                  <a:pt x="1954672" y="1123431"/>
                </a:cubicBezTo>
                <a:cubicBezTo>
                  <a:pt x="1950355" y="1130993"/>
                  <a:pt x="1950474" y="1138792"/>
                  <a:pt x="1943507" y="1145878"/>
                </a:cubicBezTo>
                <a:cubicBezTo>
                  <a:pt x="1942981" y="1141341"/>
                  <a:pt x="1942657" y="1138605"/>
                  <a:pt x="1942369" y="1136074"/>
                </a:cubicBezTo>
                <a:cubicBezTo>
                  <a:pt x="1936014" y="1139047"/>
                  <a:pt x="1935912" y="1141052"/>
                  <a:pt x="1942828" y="1149345"/>
                </a:cubicBezTo>
                <a:cubicBezTo>
                  <a:pt x="1941214" y="1152777"/>
                  <a:pt x="1939463" y="1156566"/>
                  <a:pt x="1937662" y="1160322"/>
                </a:cubicBezTo>
                <a:cubicBezTo>
                  <a:pt x="1934892" y="1166099"/>
                  <a:pt x="1932105" y="1171860"/>
                  <a:pt x="1929251" y="1177603"/>
                </a:cubicBezTo>
                <a:cubicBezTo>
                  <a:pt x="1928520" y="1179081"/>
                  <a:pt x="1927875" y="1180967"/>
                  <a:pt x="1926617" y="1181749"/>
                </a:cubicBezTo>
                <a:cubicBezTo>
                  <a:pt x="1921214" y="1185130"/>
                  <a:pt x="1915623" y="1188240"/>
                  <a:pt x="1910033" y="1191299"/>
                </a:cubicBezTo>
                <a:cubicBezTo>
                  <a:pt x="1907331" y="1192777"/>
                  <a:pt x="1905122" y="1192012"/>
                  <a:pt x="1903745" y="1189192"/>
                </a:cubicBezTo>
                <a:cubicBezTo>
                  <a:pt x="1905767" y="1188733"/>
                  <a:pt x="1909115" y="1189718"/>
                  <a:pt x="1907620" y="1184791"/>
                </a:cubicBezTo>
                <a:cubicBezTo>
                  <a:pt x="1906124" y="1186507"/>
                  <a:pt x="1904935" y="1187849"/>
                  <a:pt x="1903745" y="1189192"/>
                </a:cubicBezTo>
                <a:cubicBezTo>
                  <a:pt x="1902420" y="1189413"/>
                  <a:pt x="1901078" y="1189650"/>
                  <a:pt x="1898597" y="1190075"/>
                </a:cubicBezTo>
                <a:cubicBezTo>
                  <a:pt x="1900857" y="1192879"/>
                  <a:pt x="1902743" y="1194782"/>
                  <a:pt x="1904102" y="1197008"/>
                </a:cubicBezTo>
                <a:cubicBezTo>
                  <a:pt x="1906482" y="1200865"/>
                  <a:pt x="1905360" y="1202072"/>
                  <a:pt x="1901332" y="1205317"/>
                </a:cubicBezTo>
                <a:cubicBezTo>
                  <a:pt x="1897951" y="1208053"/>
                  <a:pt x="1895674" y="1212165"/>
                  <a:pt x="1892530" y="1216124"/>
                </a:cubicBezTo>
                <a:cubicBezTo>
                  <a:pt x="1893669" y="1220016"/>
                  <a:pt x="1895215" y="1223873"/>
                  <a:pt x="1902539" y="1221715"/>
                </a:cubicBezTo>
                <a:cubicBezTo>
                  <a:pt x="1902029" y="1222599"/>
                  <a:pt x="1901537" y="1223482"/>
                  <a:pt x="1901026" y="1224383"/>
                </a:cubicBezTo>
                <a:cubicBezTo>
                  <a:pt x="1898138" y="1224587"/>
                  <a:pt x="1895249" y="1224774"/>
                  <a:pt x="1891817" y="1225011"/>
                </a:cubicBezTo>
                <a:cubicBezTo>
                  <a:pt x="1889472" y="1219693"/>
                  <a:pt x="1887246" y="1214629"/>
                  <a:pt x="1885037" y="1209582"/>
                </a:cubicBezTo>
                <a:cubicBezTo>
                  <a:pt x="1888197" y="1206813"/>
                  <a:pt x="1888197" y="1206813"/>
                  <a:pt x="1885071" y="1202548"/>
                </a:cubicBezTo>
                <a:cubicBezTo>
                  <a:pt x="1885071" y="1205351"/>
                  <a:pt x="1885071" y="1207475"/>
                  <a:pt x="1885071" y="1209599"/>
                </a:cubicBezTo>
                <a:cubicBezTo>
                  <a:pt x="1883524" y="1211418"/>
                  <a:pt x="1881978" y="1213253"/>
                  <a:pt x="1880075" y="1215496"/>
                </a:cubicBezTo>
                <a:cubicBezTo>
                  <a:pt x="1882658" y="1217229"/>
                  <a:pt x="1884442" y="1218418"/>
                  <a:pt x="1886516" y="1219812"/>
                </a:cubicBezTo>
                <a:cubicBezTo>
                  <a:pt x="1885428" y="1225946"/>
                  <a:pt x="1880806" y="1228308"/>
                  <a:pt x="1874876" y="1230619"/>
                </a:cubicBezTo>
                <a:cubicBezTo>
                  <a:pt x="1876184" y="1232335"/>
                  <a:pt x="1877237" y="1233711"/>
                  <a:pt x="1878274" y="1235088"/>
                </a:cubicBezTo>
                <a:lnTo>
                  <a:pt x="1878240" y="1235054"/>
                </a:lnTo>
                <a:cubicBezTo>
                  <a:pt x="1883763" y="1241069"/>
                  <a:pt x="1885530" y="1241001"/>
                  <a:pt x="1892496" y="1234408"/>
                </a:cubicBezTo>
                <a:cubicBezTo>
                  <a:pt x="1891766" y="1233168"/>
                  <a:pt x="1891018" y="1231876"/>
                  <a:pt x="1890033" y="1230194"/>
                </a:cubicBezTo>
                <a:cubicBezTo>
                  <a:pt x="1894858" y="1229956"/>
                  <a:pt x="1898733" y="1231995"/>
                  <a:pt x="1898002" y="1236023"/>
                </a:cubicBezTo>
                <a:cubicBezTo>
                  <a:pt x="1897152" y="1240729"/>
                  <a:pt x="1899497" y="1243414"/>
                  <a:pt x="1901859" y="1246915"/>
                </a:cubicBezTo>
                <a:cubicBezTo>
                  <a:pt x="1899718" y="1249939"/>
                  <a:pt x="1897645" y="1252862"/>
                  <a:pt x="1895317" y="1256175"/>
                </a:cubicBezTo>
                <a:cubicBezTo>
                  <a:pt x="1891732" y="1255632"/>
                  <a:pt x="1888181" y="1255071"/>
                  <a:pt x="1885274" y="1254629"/>
                </a:cubicBezTo>
                <a:cubicBezTo>
                  <a:pt x="1880041" y="1259081"/>
                  <a:pt x="1874994" y="1263040"/>
                  <a:pt x="1870406" y="1267475"/>
                </a:cubicBezTo>
                <a:cubicBezTo>
                  <a:pt x="1869132" y="1268699"/>
                  <a:pt x="1868588" y="1271469"/>
                  <a:pt x="1868911" y="1273321"/>
                </a:cubicBezTo>
                <a:cubicBezTo>
                  <a:pt x="1869268" y="1275360"/>
                  <a:pt x="1870984" y="1277178"/>
                  <a:pt x="1872582" y="1279897"/>
                </a:cubicBezTo>
                <a:cubicBezTo>
                  <a:pt x="1869166" y="1281205"/>
                  <a:pt x="1865887" y="1282446"/>
                  <a:pt x="1862182" y="1283856"/>
                </a:cubicBezTo>
                <a:cubicBezTo>
                  <a:pt x="1861859" y="1288223"/>
                  <a:pt x="1861519" y="1292828"/>
                  <a:pt x="1861094" y="1298571"/>
                </a:cubicBezTo>
                <a:cubicBezTo>
                  <a:pt x="1863252" y="1300135"/>
                  <a:pt x="1866141" y="1302242"/>
                  <a:pt x="1869846" y="1304943"/>
                </a:cubicBezTo>
                <a:cubicBezTo>
                  <a:pt x="1869438" y="1297501"/>
                  <a:pt x="1875368" y="1297501"/>
                  <a:pt x="1879226" y="1295479"/>
                </a:cubicBezTo>
                <a:cubicBezTo>
                  <a:pt x="1880279" y="1294935"/>
                  <a:pt x="1882998" y="1296345"/>
                  <a:pt x="1884102" y="1297603"/>
                </a:cubicBezTo>
                <a:cubicBezTo>
                  <a:pt x="1884731" y="1298333"/>
                  <a:pt x="1884170" y="1301018"/>
                  <a:pt x="1883252" y="1302004"/>
                </a:cubicBezTo>
                <a:cubicBezTo>
                  <a:pt x="1879888" y="1305623"/>
                  <a:pt x="1876405" y="1309226"/>
                  <a:pt x="1872445" y="1312165"/>
                </a:cubicBezTo>
                <a:cubicBezTo>
                  <a:pt x="1871035" y="1313202"/>
                  <a:pt x="1868163" y="1312607"/>
                  <a:pt x="1866039" y="1312267"/>
                </a:cubicBezTo>
                <a:cubicBezTo>
                  <a:pt x="1861519" y="1311519"/>
                  <a:pt x="1858511" y="1313202"/>
                  <a:pt x="1856286" y="1317110"/>
                </a:cubicBezTo>
                <a:cubicBezTo>
                  <a:pt x="1854842" y="1319625"/>
                  <a:pt x="1852922" y="1321868"/>
                  <a:pt x="1851205" y="1324230"/>
                </a:cubicBezTo>
                <a:cubicBezTo>
                  <a:pt x="1850696" y="1323924"/>
                  <a:pt x="1850203" y="1323635"/>
                  <a:pt x="1849692" y="1323329"/>
                </a:cubicBezTo>
                <a:cubicBezTo>
                  <a:pt x="1850355" y="1321715"/>
                  <a:pt x="1851018" y="1320101"/>
                  <a:pt x="1851681" y="1318486"/>
                </a:cubicBezTo>
                <a:cubicBezTo>
                  <a:pt x="1840653" y="1315581"/>
                  <a:pt x="1839463" y="1316124"/>
                  <a:pt x="1836455" y="1325521"/>
                </a:cubicBezTo>
                <a:cubicBezTo>
                  <a:pt x="1833006" y="1326999"/>
                  <a:pt x="1829557" y="1328478"/>
                  <a:pt x="1825530" y="1330211"/>
                </a:cubicBezTo>
                <a:cubicBezTo>
                  <a:pt x="1827467" y="1334374"/>
                  <a:pt x="1828945" y="1337603"/>
                  <a:pt x="1830576" y="1341120"/>
                </a:cubicBezTo>
                <a:cubicBezTo>
                  <a:pt x="1833754" y="1340474"/>
                  <a:pt x="1836677" y="1339880"/>
                  <a:pt x="1840313" y="1339132"/>
                </a:cubicBezTo>
                <a:cubicBezTo>
                  <a:pt x="1838818" y="1337297"/>
                  <a:pt x="1837527" y="1335716"/>
                  <a:pt x="1836031" y="1333864"/>
                </a:cubicBezTo>
                <a:cubicBezTo>
                  <a:pt x="1838512" y="1329260"/>
                  <a:pt x="1842301" y="1330160"/>
                  <a:pt x="1846634" y="1330823"/>
                </a:cubicBezTo>
                <a:cubicBezTo>
                  <a:pt x="1846125" y="1332743"/>
                  <a:pt x="1845734" y="1334238"/>
                  <a:pt x="1845207" y="1336243"/>
                </a:cubicBezTo>
                <a:cubicBezTo>
                  <a:pt x="1847620" y="1337875"/>
                  <a:pt x="1850321" y="1339421"/>
                  <a:pt x="1852666" y="1341358"/>
                </a:cubicBezTo>
                <a:cubicBezTo>
                  <a:pt x="1854043" y="1342496"/>
                  <a:pt x="1855759" y="1344332"/>
                  <a:pt x="1855674" y="1345759"/>
                </a:cubicBezTo>
                <a:cubicBezTo>
                  <a:pt x="1855623" y="1346915"/>
                  <a:pt x="1853227" y="1348682"/>
                  <a:pt x="1851681" y="1348920"/>
                </a:cubicBezTo>
                <a:cubicBezTo>
                  <a:pt x="1846906" y="1349633"/>
                  <a:pt x="1843592" y="1351248"/>
                  <a:pt x="1844952" y="1357110"/>
                </a:cubicBezTo>
                <a:cubicBezTo>
                  <a:pt x="1839905" y="1357025"/>
                  <a:pt x="1835861" y="1351536"/>
                  <a:pt x="1831001" y="1356022"/>
                </a:cubicBezTo>
                <a:cubicBezTo>
                  <a:pt x="1833040" y="1361749"/>
                  <a:pt x="1840177" y="1356481"/>
                  <a:pt x="1842080" y="1361494"/>
                </a:cubicBezTo>
                <a:cubicBezTo>
                  <a:pt x="1841775" y="1362191"/>
                  <a:pt x="1841536" y="1363125"/>
                  <a:pt x="1841350" y="1363108"/>
                </a:cubicBezTo>
                <a:cubicBezTo>
                  <a:pt x="1834383" y="1362802"/>
                  <a:pt x="1832666" y="1370126"/>
                  <a:pt x="1827586" y="1372539"/>
                </a:cubicBezTo>
                <a:cubicBezTo>
                  <a:pt x="1825394" y="1373575"/>
                  <a:pt x="1823406" y="1375869"/>
                  <a:pt x="1821248" y="1375954"/>
                </a:cubicBezTo>
                <a:cubicBezTo>
                  <a:pt x="1816150" y="1376158"/>
                  <a:pt x="1814179" y="1378639"/>
                  <a:pt x="1813788" y="1383261"/>
                </a:cubicBezTo>
                <a:cubicBezTo>
                  <a:pt x="1813669" y="1384603"/>
                  <a:pt x="1813176" y="1385912"/>
                  <a:pt x="1812854" y="1387254"/>
                </a:cubicBezTo>
                <a:cubicBezTo>
                  <a:pt x="1806974" y="1388801"/>
                  <a:pt x="1807110" y="1382361"/>
                  <a:pt x="1802624" y="1380763"/>
                </a:cubicBezTo>
                <a:cubicBezTo>
                  <a:pt x="1800976" y="1381154"/>
                  <a:pt x="1798376" y="1381783"/>
                  <a:pt x="1795861" y="1382394"/>
                </a:cubicBezTo>
                <a:cubicBezTo>
                  <a:pt x="1793329" y="1377535"/>
                  <a:pt x="1793329" y="1377535"/>
                  <a:pt x="1795487" y="1371316"/>
                </a:cubicBezTo>
                <a:cubicBezTo>
                  <a:pt x="1793822" y="1371791"/>
                  <a:pt x="1791919" y="1371825"/>
                  <a:pt x="1791613" y="1372522"/>
                </a:cubicBezTo>
                <a:cubicBezTo>
                  <a:pt x="1789336" y="1377926"/>
                  <a:pt x="1788163" y="1383516"/>
                  <a:pt x="1789319" y="1389072"/>
                </a:cubicBezTo>
                <a:cubicBezTo>
                  <a:pt x="1792038" y="1389361"/>
                  <a:pt x="1794774" y="1388818"/>
                  <a:pt x="1795929" y="1389922"/>
                </a:cubicBezTo>
                <a:cubicBezTo>
                  <a:pt x="1804187" y="1397892"/>
                  <a:pt x="1812106" y="1406218"/>
                  <a:pt x="1820737" y="1415037"/>
                </a:cubicBezTo>
                <a:cubicBezTo>
                  <a:pt x="1817968" y="1416481"/>
                  <a:pt x="1816116" y="1417467"/>
                  <a:pt x="1813635" y="1418775"/>
                </a:cubicBezTo>
                <a:cubicBezTo>
                  <a:pt x="1815181" y="1421630"/>
                  <a:pt x="1816575" y="1424213"/>
                  <a:pt x="1818563" y="1427917"/>
                </a:cubicBezTo>
                <a:cubicBezTo>
                  <a:pt x="1816286" y="1427917"/>
                  <a:pt x="1813754" y="1428563"/>
                  <a:pt x="1813227" y="1427815"/>
                </a:cubicBezTo>
                <a:cubicBezTo>
                  <a:pt x="1808962" y="1421749"/>
                  <a:pt x="1802114" y="1419234"/>
                  <a:pt x="1796541" y="1415003"/>
                </a:cubicBezTo>
                <a:cubicBezTo>
                  <a:pt x="1794621" y="1413541"/>
                  <a:pt x="1793261" y="1411349"/>
                  <a:pt x="1791120" y="1408869"/>
                </a:cubicBezTo>
                <a:cubicBezTo>
                  <a:pt x="1789013" y="1413966"/>
                  <a:pt x="1791205" y="1417501"/>
                  <a:pt x="1792157" y="1421120"/>
                </a:cubicBezTo>
                <a:cubicBezTo>
                  <a:pt x="1793652" y="1426762"/>
                  <a:pt x="1792888" y="1427577"/>
                  <a:pt x="1785258" y="1427730"/>
                </a:cubicBezTo>
                <a:cubicBezTo>
                  <a:pt x="1785716" y="1422836"/>
                  <a:pt x="1786940" y="1417688"/>
                  <a:pt x="1782607" y="1413593"/>
                </a:cubicBezTo>
                <a:cubicBezTo>
                  <a:pt x="1777204" y="1412012"/>
                  <a:pt x="1771528" y="1410415"/>
                  <a:pt x="1765921" y="1408682"/>
                </a:cubicBezTo>
                <a:cubicBezTo>
                  <a:pt x="1760483" y="1407016"/>
                  <a:pt x="1759599" y="1404383"/>
                  <a:pt x="1762590" y="1399302"/>
                </a:cubicBezTo>
                <a:cubicBezTo>
                  <a:pt x="1765462" y="1394425"/>
                  <a:pt x="1765462" y="1394425"/>
                  <a:pt x="1765546" y="1390313"/>
                </a:cubicBezTo>
                <a:cubicBezTo>
                  <a:pt x="1763694" y="1393168"/>
                  <a:pt x="1761468" y="1395852"/>
                  <a:pt x="1760058" y="1398928"/>
                </a:cubicBezTo>
                <a:cubicBezTo>
                  <a:pt x="1758614" y="1402140"/>
                  <a:pt x="1757968" y="1405708"/>
                  <a:pt x="1757186" y="1408359"/>
                </a:cubicBezTo>
                <a:cubicBezTo>
                  <a:pt x="1765716" y="1412063"/>
                  <a:pt x="1773227" y="1415309"/>
                  <a:pt x="1780330" y="1418401"/>
                </a:cubicBezTo>
                <a:cubicBezTo>
                  <a:pt x="1780483" y="1419846"/>
                  <a:pt x="1780704" y="1420423"/>
                  <a:pt x="1780585" y="1420933"/>
                </a:cubicBezTo>
                <a:cubicBezTo>
                  <a:pt x="1779956" y="1423567"/>
                  <a:pt x="1777866" y="1427050"/>
                  <a:pt x="1778852" y="1428631"/>
                </a:cubicBezTo>
                <a:cubicBezTo>
                  <a:pt x="1780976" y="1431995"/>
                  <a:pt x="1784289" y="1435903"/>
                  <a:pt x="1787807" y="1436770"/>
                </a:cubicBezTo>
                <a:cubicBezTo>
                  <a:pt x="1792343" y="1437874"/>
                  <a:pt x="1795521" y="1440032"/>
                  <a:pt x="1798342" y="1443142"/>
                </a:cubicBezTo>
                <a:cubicBezTo>
                  <a:pt x="1803422" y="1448750"/>
                  <a:pt x="1808265" y="1454578"/>
                  <a:pt x="1813720" y="1460916"/>
                </a:cubicBezTo>
                <a:cubicBezTo>
                  <a:pt x="1803865" y="1459268"/>
                  <a:pt x="1798529" y="1453575"/>
                  <a:pt x="1794349" y="1445385"/>
                </a:cubicBezTo>
                <a:cubicBezTo>
                  <a:pt x="1794009" y="1447509"/>
                  <a:pt x="1793669" y="1449633"/>
                  <a:pt x="1793244" y="1452420"/>
                </a:cubicBezTo>
                <a:cubicBezTo>
                  <a:pt x="1791205" y="1451808"/>
                  <a:pt x="1789676" y="1451332"/>
                  <a:pt x="1788163" y="1450874"/>
                </a:cubicBezTo>
                <a:cubicBezTo>
                  <a:pt x="1785428" y="1447356"/>
                  <a:pt x="1782726" y="1443805"/>
                  <a:pt x="1779939" y="1440338"/>
                </a:cubicBezTo>
                <a:cubicBezTo>
                  <a:pt x="1778461" y="1438503"/>
                  <a:pt x="1776915" y="1437178"/>
                  <a:pt x="1774281" y="1438962"/>
                </a:cubicBezTo>
                <a:cubicBezTo>
                  <a:pt x="1773329" y="1439608"/>
                  <a:pt x="1771562" y="1439064"/>
                  <a:pt x="1769302" y="1439064"/>
                </a:cubicBezTo>
                <a:cubicBezTo>
                  <a:pt x="1771409" y="1442343"/>
                  <a:pt x="1773040" y="1444892"/>
                  <a:pt x="1774671" y="1447441"/>
                </a:cubicBezTo>
                <a:cubicBezTo>
                  <a:pt x="1777934" y="1446829"/>
                  <a:pt x="1780534" y="1447407"/>
                  <a:pt x="1783015" y="1448291"/>
                </a:cubicBezTo>
                <a:cubicBezTo>
                  <a:pt x="1784799" y="1448936"/>
                  <a:pt x="1786447" y="1449990"/>
                  <a:pt x="1788163" y="1450857"/>
                </a:cubicBezTo>
                <a:cubicBezTo>
                  <a:pt x="1788928" y="1456566"/>
                  <a:pt x="1789676" y="1462275"/>
                  <a:pt x="1790610" y="1469378"/>
                </a:cubicBezTo>
                <a:cubicBezTo>
                  <a:pt x="1784646" y="1467934"/>
                  <a:pt x="1779633" y="1466727"/>
                  <a:pt x="1774247" y="1465436"/>
                </a:cubicBezTo>
                <a:cubicBezTo>
                  <a:pt x="1770984" y="1470466"/>
                  <a:pt x="1774077" y="1474119"/>
                  <a:pt x="1777254" y="1477399"/>
                </a:cubicBezTo>
                <a:cubicBezTo>
                  <a:pt x="1776693" y="1478282"/>
                  <a:pt x="1776405" y="1479132"/>
                  <a:pt x="1776116" y="1479132"/>
                </a:cubicBezTo>
                <a:cubicBezTo>
                  <a:pt x="1767772" y="1479149"/>
                  <a:pt x="1761536" y="1483958"/>
                  <a:pt x="1754910" y="1488053"/>
                </a:cubicBezTo>
                <a:cubicBezTo>
                  <a:pt x="1752123" y="1489769"/>
                  <a:pt x="1748708" y="1491298"/>
                  <a:pt x="1745530" y="1491400"/>
                </a:cubicBezTo>
                <a:cubicBezTo>
                  <a:pt x="1740755" y="1491553"/>
                  <a:pt x="1736422" y="1491095"/>
                  <a:pt x="1732021" y="1494340"/>
                </a:cubicBezTo>
                <a:cubicBezTo>
                  <a:pt x="1728708" y="1496770"/>
                  <a:pt x="1725955" y="1493558"/>
                  <a:pt x="1724306" y="1491095"/>
                </a:cubicBezTo>
                <a:cubicBezTo>
                  <a:pt x="1725870" y="1486863"/>
                  <a:pt x="1727501" y="1483363"/>
                  <a:pt x="1728401" y="1479693"/>
                </a:cubicBezTo>
                <a:cubicBezTo>
                  <a:pt x="1728945" y="1477450"/>
                  <a:pt x="1728147" y="1474952"/>
                  <a:pt x="1724986" y="1475105"/>
                </a:cubicBezTo>
                <a:cubicBezTo>
                  <a:pt x="1722233" y="1475241"/>
                  <a:pt x="1722115" y="1477195"/>
                  <a:pt x="1722454" y="1479387"/>
                </a:cubicBezTo>
                <a:cubicBezTo>
                  <a:pt x="1722573" y="1480134"/>
                  <a:pt x="1722233" y="1480950"/>
                  <a:pt x="1721995" y="1482343"/>
                </a:cubicBezTo>
                <a:cubicBezTo>
                  <a:pt x="1716745" y="1480406"/>
                  <a:pt x="1717424" y="1474714"/>
                  <a:pt x="1713567" y="1472403"/>
                </a:cubicBezTo>
                <a:cubicBezTo>
                  <a:pt x="1715504" y="1468885"/>
                  <a:pt x="1717118" y="1466252"/>
                  <a:pt x="1718427" y="1463465"/>
                </a:cubicBezTo>
                <a:cubicBezTo>
                  <a:pt x="1720602" y="1458809"/>
                  <a:pt x="1722540" y="1453779"/>
                  <a:pt x="1719633" y="1448987"/>
                </a:cubicBezTo>
                <a:cubicBezTo>
                  <a:pt x="1716677" y="1444111"/>
                  <a:pt x="1718155" y="1439964"/>
                  <a:pt x="1720194" y="1435580"/>
                </a:cubicBezTo>
                <a:cubicBezTo>
                  <a:pt x="1722828" y="1431502"/>
                  <a:pt x="1722471" y="1428189"/>
                  <a:pt x="1718801" y="1426082"/>
                </a:cubicBezTo>
                <a:cubicBezTo>
                  <a:pt x="1717526" y="1425351"/>
                  <a:pt x="1715334" y="1424994"/>
                  <a:pt x="1714145" y="1425606"/>
                </a:cubicBezTo>
                <a:cubicBezTo>
                  <a:pt x="1712259" y="1426591"/>
                  <a:pt x="1710866" y="1428512"/>
                  <a:pt x="1709727" y="1429599"/>
                </a:cubicBezTo>
                <a:cubicBezTo>
                  <a:pt x="1705819" y="1428342"/>
                  <a:pt x="1702352" y="1427220"/>
                  <a:pt x="1698886" y="1426116"/>
                </a:cubicBezTo>
                <a:cubicBezTo>
                  <a:pt x="1698444" y="1425640"/>
                  <a:pt x="1698019" y="1425164"/>
                  <a:pt x="1697577" y="1424688"/>
                </a:cubicBezTo>
                <a:cubicBezTo>
                  <a:pt x="1699396" y="1423958"/>
                  <a:pt x="1701214" y="1423244"/>
                  <a:pt x="1702726" y="1422649"/>
                </a:cubicBezTo>
                <a:cubicBezTo>
                  <a:pt x="1700517" y="1415903"/>
                  <a:pt x="1695607" y="1417959"/>
                  <a:pt x="1690152" y="1416413"/>
                </a:cubicBezTo>
                <a:cubicBezTo>
                  <a:pt x="1694128" y="1424332"/>
                  <a:pt x="1697306" y="1430653"/>
                  <a:pt x="1700534" y="1437093"/>
                </a:cubicBezTo>
                <a:cubicBezTo>
                  <a:pt x="1702505" y="1436430"/>
                  <a:pt x="1703592" y="1436141"/>
                  <a:pt x="1704612" y="1435700"/>
                </a:cubicBezTo>
                <a:cubicBezTo>
                  <a:pt x="1705904" y="1435139"/>
                  <a:pt x="1707161" y="1433949"/>
                  <a:pt x="1708435" y="1433966"/>
                </a:cubicBezTo>
                <a:cubicBezTo>
                  <a:pt x="1712411" y="1433983"/>
                  <a:pt x="1716915" y="1430857"/>
                  <a:pt x="1720228" y="1435615"/>
                </a:cubicBezTo>
                <a:cubicBezTo>
                  <a:pt x="1713754" y="1435224"/>
                  <a:pt x="1715861" y="1440831"/>
                  <a:pt x="1714893" y="1443312"/>
                </a:cubicBezTo>
                <a:cubicBezTo>
                  <a:pt x="1709999" y="1443754"/>
                  <a:pt x="1705632" y="1444145"/>
                  <a:pt x="1701791" y="1444484"/>
                </a:cubicBezTo>
                <a:cubicBezTo>
                  <a:pt x="1697765" y="1448716"/>
                  <a:pt x="1698393" y="1452930"/>
                  <a:pt x="1700466" y="1456770"/>
                </a:cubicBezTo>
                <a:cubicBezTo>
                  <a:pt x="1704459" y="1464196"/>
                  <a:pt x="1708622" y="1471570"/>
                  <a:pt x="1713312" y="1478571"/>
                </a:cubicBezTo>
                <a:cubicBezTo>
                  <a:pt x="1715182" y="1481341"/>
                  <a:pt x="1716184" y="1483397"/>
                  <a:pt x="1715623" y="1486897"/>
                </a:cubicBezTo>
                <a:cubicBezTo>
                  <a:pt x="1715114" y="1490024"/>
                  <a:pt x="1715929" y="1493609"/>
                  <a:pt x="1717034" y="1496685"/>
                </a:cubicBezTo>
                <a:cubicBezTo>
                  <a:pt x="1719837" y="1504450"/>
                  <a:pt x="1718580" y="1512080"/>
                  <a:pt x="1718019" y="1521426"/>
                </a:cubicBezTo>
                <a:cubicBezTo>
                  <a:pt x="1713160" y="1519744"/>
                  <a:pt x="1709455" y="1518792"/>
                  <a:pt x="1706057" y="1517195"/>
                </a:cubicBezTo>
                <a:cubicBezTo>
                  <a:pt x="1702250" y="1515393"/>
                  <a:pt x="1702369" y="1515139"/>
                  <a:pt x="1697442" y="1516192"/>
                </a:cubicBezTo>
                <a:cubicBezTo>
                  <a:pt x="1694519" y="1510466"/>
                  <a:pt x="1699498" y="1502106"/>
                  <a:pt x="1690764" y="1498095"/>
                </a:cubicBezTo>
                <a:cubicBezTo>
                  <a:pt x="1695725" y="1491383"/>
                  <a:pt x="1696592" y="1484416"/>
                  <a:pt x="1695555" y="1476923"/>
                </a:cubicBezTo>
                <a:cubicBezTo>
                  <a:pt x="1695232" y="1474646"/>
                  <a:pt x="1696626" y="1472131"/>
                  <a:pt x="1697663" y="1468070"/>
                </a:cubicBezTo>
                <a:cubicBezTo>
                  <a:pt x="1696609" y="1465266"/>
                  <a:pt x="1694893" y="1460610"/>
                  <a:pt x="1689353" y="1458571"/>
                </a:cubicBezTo>
                <a:cubicBezTo>
                  <a:pt x="1687943" y="1458044"/>
                  <a:pt x="1687246" y="1455428"/>
                  <a:pt x="1686311" y="1453728"/>
                </a:cubicBezTo>
                <a:cubicBezTo>
                  <a:pt x="1685275" y="1451808"/>
                  <a:pt x="1684323" y="1449837"/>
                  <a:pt x="1683236" y="1447696"/>
                </a:cubicBezTo>
                <a:cubicBezTo>
                  <a:pt x="1679209" y="1448546"/>
                  <a:pt x="1675691" y="1449276"/>
                  <a:pt x="1671766" y="1450092"/>
                </a:cubicBezTo>
                <a:cubicBezTo>
                  <a:pt x="1671477" y="1452794"/>
                  <a:pt x="1671205" y="1455275"/>
                  <a:pt x="1670934" y="1457739"/>
                </a:cubicBezTo>
                <a:lnTo>
                  <a:pt x="1670968" y="1457705"/>
                </a:lnTo>
                <a:cubicBezTo>
                  <a:pt x="1669965" y="1460253"/>
                  <a:pt x="1668962" y="1462785"/>
                  <a:pt x="1667858" y="1465589"/>
                </a:cubicBezTo>
                <a:cubicBezTo>
                  <a:pt x="1663712" y="1465946"/>
                  <a:pt x="1662013" y="1463856"/>
                  <a:pt x="1663117" y="1460118"/>
                </a:cubicBezTo>
                <a:cubicBezTo>
                  <a:pt x="1664425" y="1455699"/>
                  <a:pt x="1664069" y="1451944"/>
                  <a:pt x="1661248" y="1448172"/>
                </a:cubicBezTo>
                <a:cubicBezTo>
                  <a:pt x="1660194" y="1446761"/>
                  <a:pt x="1659600" y="1444366"/>
                  <a:pt x="1659973" y="1442683"/>
                </a:cubicBezTo>
                <a:cubicBezTo>
                  <a:pt x="1661604" y="1435394"/>
                  <a:pt x="1658784" y="1427322"/>
                  <a:pt x="1663728" y="1420576"/>
                </a:cubicBezTo>
                <a:cubicBezTo>
                  <a:pt x="1664035" y="1420152"/>
                  <a:pt x="1663406" y="1419030"/>
                  <a:pt x="1662964" y="1417246"/>
                </a:cubicBezTo>
                <a:cubicBezTo>
                  <a:pt x="1661468" y="1418860"/>
                  <a:pt x="1660466" y="1419948"/>
                  <a:pt x="1659056" y="1421460"/>
                </a:cubicBezTo>
                <a:cubicBezTo>
                  <a:pt x="1657424" y="1420338"/>
                  <a:pt x="1655709" y="1419149"/>
                  <a:pt x="1653771" y="1417807"/>
                </a:cubicBezTo>
                <a:cubicBezTo>
                  <a:pt x="1653262" y="1418605"/>
                  <a:pt x="1652547" y="1419217"/>
                  <a:pt x="1652479" y="1419897"/>
                </a:cubicBezTo>
                <a:cubicBezTo>
                  <a:pt x="1652242" y="1422666"/>
                  <a:pt x="1651052" y="1426235"/>
                  <a:pt x="1652310" y="1428087"/>
                </a:cubicBezTo>
                <a:cubicBezTo>
                  <a:pt x="1656558" y="1434289"/>
                  <a:pt x="1653941" y="1439948"/>
                  <a:pt x="1652242" y="1445827"/>
                </a:cubicBezTo>
                <a:lnTo>
                  <a:pt x="1652276" y="1445793"/>
                </a:lnTo>
                <a:cubicBezTo>
                  <a:pt x="1651222" y="1446711"/>
                  <a:pt x="1650152" y="1447628"/>
                  <a:pt x="1648181" y="1449344"/>
                </a:cubicBezTo>
                <a:cubicBezTo>
                  <a:pt x="1652157" y="1450279"/>
                  <a:pt x="1654791" y="1450891"/>
                  <a:pt x="1657917" y="1451621"/>
                </a:cubicBezTo>
                <a:cubicBezTo>
                  <a:pt x="1659192" y="1460627"/>
                  <a:pt x="1660704" y="1469667"/>
                  <a:pt x="1655657" y="1479506"/>
                </a:cubicBezTo>
                <a:cubicBezTo>
                  <a:pt x="1647229" y="1474034"/>
                  <a:pt x="1652395" y="1463533"/>
                  <a:pt x="1645360" y="1456872"/>
                </a:cubicBezTo>
                <a:cubicBezTo>
                  <a:pt x="1645921" y="1461205"/>
                  <a:pt x="1646193" y="1464332"/>
                  <a:pt x="1646754" y="1467424"/>
                </a:cubicBezTo>
                <a:cubicBezTo>
                  <a:pt x="1647569" y="1471995"/>
                  <a:pt x="1647671" y="1476107"/>
                  <a:pt x="1644527" y="1480236"/>
                </a:cubicBezTo>
                <a:cubicBezTo>
                  <a:pt x="1642862" y="1482411"/>
                  <a:pt x="1642522" y="1485929"/>
                  <a:pt x="1642386" y="1488868"/>
                </a:cubicBezTo>
                <a:cubicBezTo>
                  <a:pt x="1642233" y="1492131"/>
                  <a:pt x="1643015" y="1495427"/>
                  <a:pt x="1643491" y="1499625"/>
                </a:cubicBezTo>
                <a:cubicBezTo>
                  <a:pt x="1636915" y="1496651"/>
                  <a:pt x="1638699" y="1487441"/>
                  <a:pt x="1630950" y="1485946"/>
                </a:cubicBezTo>
                <a:cubicBezTo>
                  <a:pt x="1631188" y="1489361"/>
                  <a:pt x="1631392" y="1492437"/>
                  <a:pt x="1631631" y="1496039"/>
                </a:cubicBezTo>
                <a:cubicBezTo>
                  <a:pt x="1625343" y="1491485"/>
                  <a:pt x="1623644" y="1484705"/>
                  <a:pt x="1626720" y="1476991"/>
                </a:cubicBezTo>
                <a:cubicBezTo>
                  <a:pt x="1623270" y="1475835"/>
                  <a:pt x="1621843" y="1473490"/>
                  <a:pt x="1621384" y="1469446"/>
                </a:cubicBezTo>
                <a:cubicBezTo>
                  <a:pt x="1620755" y="1464009"/>
                  <a:pt x="1618308" y="1458775"/>
                  <a:pt x="1616592" y="1453473"/>
                </a:cubicBezTo>
                <a:cubicBezTo>
                  <a:pt x="1616167" y="1452165"/>
                  <a:pt x="1614807" y="1450449"/>
                  <a:pt x="1615232" y="1449701"/>
                </a:cubicBezTo>
                <a:cubicBezTo>
                  <a:pt x="1619446" y="1442360"/>
                  <a:pt x="1613176" y="1436362"/>
                  <a:pt x="1612327" y="1429769"/>
                </a:cubicBezTo>
                <a:cubicBezTo>
                  <a:pt x="1611545" y="1423669"/>
                  <a:pt x="1605972" y="1418248"/>
                  <a:pt x="1602744" y="1412403"/>
                </a:cubicBezTo>
                <a:cubicBezTo>
                  <a:pt x="1601299" y="1409786"/>
                  <a:pt x="1600568" y="1406796"/>
                  <a:pt x="1599192" y="1404128"/>
                </a:cubicBezTo>
                <a:cubicBezTo>
                  <a:pt x="1598869" y="1403516"/>
                  <a:pt x="1597221" y="1403584"/>
                  <a:pt x="1596184" y="1403329"/>
                </a:cubicBezTo>
                <a:lnTo>
                  <a:pt x="1596218" y="1403295"/>
                </a:lnTo>
                <a:cubicBezTo>
                  <a:pt x="1591426" y="1399132"/>
                  <a:pt x="1585836" y="1399421"/>
                  <a:pt x="1580177" y="1400627"/>
                </a:cubicBezTo>
                <a:cubicBezTo>
                  <a:pt x="1575488" y="1401630"/>
                  <a:pt x="1570916" y="1403176"/>
                  <a:pt x="1566193" y="1403941"/>
                </a:cubicBezTo>
                <a:cubicBezTo>
                  <a:pt x="1559277" y="1405045"/>
                  <a:pt x="1554179" y="1408937"/>
                  <a:pt x="1550577" y="1414391"/>
                </a:cubicBezTo>
                <a:cubicBezTo>
                  <a:pt x="1548266" y="1417908"/>
                  <a:pt x="1546006" y="1419030"/>
                  <a:pt x="1542251" y="1417908"/>
                </a:cubicBezTo>
                <a:cubicBezTo>
                  <a:pt x="1536133" y="1416073"/>
                  <a:pt x="1532004" y="1417908"/>
                  <a:pt x="1529404" y="1424009"/>
                </a:cubicBezTo>
                <a:cubicBezTo>
                  <a:pt x="1528368" y="1426422"/>
                  <a:pt x="1525853" y="1428206"/>
                  <a:pt x="1523457" y="1430891"/>
                </a:cubicBezTo>
                <a:cubicBezTo>
                  <a:pt x="1523338" y="1428053"/>
                  <a:pt x="1523236" y="1425878"/>
                  <a:pt x="1523134" y="1423686"/>
                </a:cubicBezTo>
                <a:cubicBezTo>
                  <a:pt x="1523916" y="1423822"/>
                  <a:pt x="1524697" y="1423958"/>
                  <a:pt x="1525479" y="1424077"/>
                </a:cubicBezTo>
                <a:cubicBezTo>
                  <a:pt x="1525394" y="1423635"/>
                  <a:pt x="1525326" y="1423210"/>
                  <a:pt x="1525241" y="1422768"/>
                </a:cubicBezTo>
                <a:cubicBezTo>
                  <a:pt x="1524545" y="1423074"/>
                  <a:pt x="1523848" y="1423397"/>
                  <a:pt x="1523151" y="1423703"/>
                </a:cubicBezTo>
                <a:cubicBezTo>
                  <a:pt x="1514893" y="1421052"/>
                  <a:pt x="1515029" y="1421137"/>
                  <a:pt x="1511290" y="1427798"/>
                </a:cubicBezTo>
                <a:cubicBezTo>
                  <a:pt x="1510322" y="1429531"/>
                  <a:pt x="1508402" y="1430942"/>
                  <a:pt x="1506617" y="1431978"/>
                </a:cubicBezTo>
                <a:cubicBezTo>
                  <a:pt x="1504579" y="1433168"/>
                  <a:pt x="1502199" y="1433779"/>
                  <a:pt x="1499548" y="1434799"/>
                </a:cubicBezTo>
                <a:cubicBezTo>
                  <a:pt x="1501418" y="1438639"/>
                  <a:pt x="1502880" y="1441613"/>
                  <a:pt x="1504613" y="1445181"/>
                </a:cubicBezTo>
                <a:cubicBezTo>
                  <a:pt x="1507331" y="1444705"/>
                  <a:pt x="1509965" y="1444247"/>
                  <a:pt x="1513432" y="1443635"/>
                </a:cubicBezTo>
                <a:cubicBezTo>
                  <a:pt x="1511358" y="1442513"/>
                  <a:pt x="1510033" y="1441800"/>
                  <a:pt x="1508657" y="1441069"/>
                </a:cubicBezTo>
                <a:cubicBezTo>
                  <a:pt x="1509200" y="1436532"/>
                  <a:pt x="1512582" y="1435580"/>
                  <a:pt x="1515913" y="1435139"/>
                </a:cubicBezTo>
                <a:cubicBezTo>
                  <a:pt x="1518240" y="1434833"/>
                  <a:pt x="1521061" y="1434255"/>
                  <a:pt x="1520263" y="1438996"/>
                </a:cubicBezTo>
                <a:cubicBezTo>
                  <a:pt x="1519973" y="1440695"/>
                  <a:pt x="1523627" y="1443448"/>
                  <a:pt x="1525920" y="1445079"/>
                </a:cubicBezTo>
                <a:cubicBezTo>
                  <a:pt x="1527943" y="1446524"/>
                  <a:pt x="1531358" y="1447237"/>
                  <a:pt x="1530220" y="1450245"/>
                </a:cubicBezTo>
                <a:cubicBezTo>
                  <a:pt x="1529540" y="1452063"/>
                  <a:pt x="1526685" y="1453677"/>
                  <a:pt x="1524527" y="1454187"/>
                </a:cubicBezTo>
                <a:cubicBezTo>
                  <a:pt x="1520823" y="1455071"/>
                  <a:pt x="1518563" y="1456821"/>
                  <a:pt x="1518597" y="1460576"/>
                </a:cubicBezTo>
                <a:cubicBezTo>
                  <a:pt x="1513907" y="1460202"/>
                  <a:pt x="1509846" y="1459863"/>
                  <a:pt x="1505343" y="1459506"/>
                </a:cubicBezTo>
                <a:cubicBezTo>
                  <a:pt x="1505972" y="1467475"/>
                  <a:pt x="1514111" y="1460831"/>
                  <a:pt x="1515624" y="1466948"/>
                </a:cubicBezTo>
                <a:cubicBezTo>
                  <a:pt x="1513567" y="1467254"/>
                  <a:pt x="1511562" y="1467560"/>
                  <a:pt x="1509557" y="1467866"/>
                </a:cubicBezTo>
                <a:cubicBezTo>
                  <a:pt x="1509404" y="1467764"/>
                  <a:pt x="1509234" y="1467662"/>
                  <a:pt x="1509082" y="1467560"/>
                </a:cubicBezTo>
                <a:cubicBezTo>
                  <a:pt x="1509252" y="1467662"/>
                  <a:pt x="1509421" y="1467747"/>
                  <a:pt x="1509574" y="1467849"/>
                </a:cubicBezTo>
                <a:cubicBezTo>
                  <a:pt x="1509150" y="1469922"/>
                  <a:pt x="1508707" y="1471995"/>
                  <a:pt x="1508266" y="1474136"/>
                </a:cubicBezTo>
                <a:cubicBezTo>
                  <a:pt x="1511154" y="1474901"/>
                  <a:pt x="1514961" y="1470874"/>
                  <a:pt x="1517374" y="1476277"/>
                </a:cubicBezTo>
                <a:cubicBezTo>
                  <a:pt x="1516303" y="1476855"/>
                  <a:pt x="1515284" y="1477756"/>
                  <a:pt x="1514145" y="1477976"/>
                </a:cubicBezTo>
                <a:cubicBezTo>
                  <a:pt x="1508062" y="1479132"/>
                  <a:pt x="1501979" y="1480542"/>
                  <a:pt x="1495827" y="1481018"/>
                </a:cubicBezTo>
                <a:cubicBezTo>
                  <a:pt x="1490152" y="1481460"/>
                  <a:pt x="1487688" y="1484043"/>
                  <a:pt x="1487586" y="1489497"/>
                </a:cubicBezTo>
                <a:cubicBezTo>
                  <a:pt x="1487569" y="1490534"/>
                  <a:pt x="1486906" y="1491553"/>
                  <a:pt x="1486022" y="1493983"/>
                </a:cubicBezTo>
                <a:cubicBezTo>
                  <a:pt x="1482692" y="1491009"/>
                  <a:pt x="1479991" y="1488580"/>
                  <a:pt x="1477238" y="1486116"/>
                </a:cubicBezTo>
                <a:cubicBezTo>
                  <a:pt x="1467094" y="1488342"/>
                  <a:pt x="1465921" y="1487118"/>
                  <a:pt x="1468962" y="1476345"/>
                </a:cubicBezTo>
                <a:cubicBezTo>
                  <a:pt x="1467348" y="1477076"/>
                  <a:pt x="1465496" y="1477314"/>
                  <a:pt x="1465207" y="1478112"/>
                </a:cubicBezTo>
                <a:cubicBezTo>
                  <a:pt x="1463525" y="1482819"/>
                  <a:pt x="1462335" y="1487662"/>
                  <a:pt x="1463151" y="1492250"/>
                </a:cubicBezTo>
                <a:cubicBezTo>
                  <a:pt x="1466261" y="1493303"/>
                  <a:pt x="1469625" y="1493456"/>
                  <a:pt x="1471324" y="1495207"/>
                </a:cubicBezTo>
                <a:cubicBezTo>
                  <a:pt x="1478971" y="1503074"/>
                  <a:pt x="1486142" y="1511417"/>
                  <a:pt x="1493925" y="1520083"/>
                </a:cubicBezTo>
                <a:cubicBezTo>
                  <a:pt x="1491919" y="1521443"/>
                  <a:pt x="1490033" y="1522734"/>
                  <a:pt x="1487569" y="1524416"/>
                </a:cubicBezTo>
                <a:cubicBezTo>
                  <a:pt x="1488996" y="1526235"/>
                  <a:pt x="1490577" y="1527781"/>
                  <a:pt x="1491494" y="1529633"/>
                </a:cubicBezTo>
                <a:cubicBezTo>
                  <a:pt x="1491970" y="1530585"/>
                  <a:pt x="1491562" y="1532250"/>
                  <a:pt x="1490985" y="1533303"/>
                </a:cubicBezTo>
                <a:cubicBezTo>
                  <a:pt x="1490763" y="1533694"/>
                  <a:pt x="1488436" y="1533677"/>
                  <a:pt x="1488028" y="1533134"/>
                </a:cubicBezTo>
                <a:cubicBezTo>
                  <a:pt x="1484970" y="1528953"/>
                  <a:pt x="1481061" y="1526082"/>
                  <a:pt x="1476456" y="1523652"/>
                </a:cubicBezTo>
                <a:cubicBezTo>
                  <a:pt x="1472310" y="1521477"/>
                  <a:pt x="1468759" y="1518180"/>
                  <a:pt x="1463576" y="1514374"/>
                </a:cubicBezTo>
                <a:cubicBezTo>
                  <a:pt x="1465224" y="1520202"/>
                  <a:pt x="1466533" y="1524841"/>
                  <a:pt x="1468011" y="1530092"/>
                </a:cubicBezTo>
                <a:cubicBezTo>
                  <a:pt x="1466838" y="1530941"/>
                  <a:pt x="1465462" y="1532488"/>
                  <a:pt x="1463763" y="1533083"/>
                </a:cubicBezTo>
                <a:cubicBezTo>
                  <a:pt x="1460687" y="1534153"/>
                  <a:pt x="1458886" y="1532607"/>
                  <a:pt x="1458937" y="1529361"/>
                </a:cubicBezTo>
                <a:cubicBezTo>
                  <a:pt x="1458954" y="1528545"/>
                  <a:pt x="1459464" y="1527730"/>
                  <a:pt x="1459549" y="1526914"/>
                </a:cubicBezTo>
                <a:cubicBezTo>
                  <a:pt x="1460109" y="1521188"/>
                  <a:pt x="1458495" y="1518775"/>
                  <a:pt x="1452871" y="1517212"/>
                </a:cubicBezTo>
                <a:cubicBezTo>
                  <a:pt x="1450305" y="1516498"/>
                  <a:pt x="1447671" y="1516005"/>
                  <a:pt x="1445072" y="1515410"/>
                </a:cubicBezTo>
                <a:cubicBezTo>
                  <a:pt x="1444816" y="1515988"/>
                  <a:pt x="1444561" y="1516583"/>
                  <a:pt x="1444307" y="1517161"/>
                </a:cubicBezTo>
                <a:cubicBezTo>
                  <a:pt x="1447824" y="1519540"/>
                  <a:pt x="1451324" y="1521902"/>
                  <a:pt x="1454977" y="1524365"/>
                </a:cubicBezTo>
                <a:cubicBezTo>
                  <a:pt x="1454349" y="1526014"/>
                  <a:pt x="1454094" y="1527118"/>
                  <a:pt x="1453534" y="1528019"/>
                </a:cubicBezTo>
                <a:cubicBezTo>
                  <a:pt x="1451460" y="1531400"/>
                  <a:pt x="1451308" y="1533796"/>
                  <a:pt x="1455233" y="1536447"/>
                </a:cubicBezTo>
                <a:cubicBezTo>
                  <a:pt x="1458801" y="1538860"/>
                  <a:pt x="1460772" y="1543329"/>
                  <a:pt x="1466499" y="1542411"/>
                </a:cubicBezTo>
                <a:cubicBezTo>
                  <a:pt x="1468096" y="1542156"/>
                  <a:pt x="1470458" y="1545232"/>
                  <a:pt x="1472123" y="1547084"/>
                </a:cubicBezTo>
                <a:cubicBezTo>
                  <a:pt x="1477492" y="1553066"/>
                  <a:pt x="1483389" y="1558656"/>
                  <a:pt x="1487688" y="1566778"/>
                </a:cubicBezTo>
                <a:cubicBezTo>
                  <a:pt x="1477067" y="1563771"/>
                  <a:pt x="1472004" y="1556447"/>
                  <a:pt x="1468707" y="1547220"/>
                </a:cubicBezTo>
                <a:cubicBezTo>
                  <a:pt x="1468283" y="1547662"/>
                  <a:pt x="1467858" y="1548104"/>
                  <a:pt x="1467450" y="1548528"/>
                </a:cubicBezTo>
                <a:cubicBezTo>
                  <a:pt x="1467705" y="1551077"/>
                  <a:pt x="1468317" y="1553660"/>
                  <a:pt x="1467977" y="1556124"/>
                </a:cubicBezTo>
                <a:cubicBezTo>
                  <a:pt x="1467875" y="1556906"/>
                  <a:pt x="1465190" y="1557314"/>
                  <a:pt x="1463678" y="1557908"/>
                </a:cubicBezTo>
                <a:cubicBezTo>
                  <a:pt x="1463117" y="1557348"/>
                  <a:pt x="1462539" y="1556770"/>
                  <a:pt x="1461979" y="1556209"/>
                </a:cubicBezTo>
                <a:cubicBezTo>
                  <a:pt x="1458529" y="1548308"/>
                  <a:pt x="1453873" y="1542055"/>
                  <a:pt x="1442948" y="1542972"/>
                </a:cubicBezTo>
                <a:cubicBezTo>
                  <a:pt x="1445072" y="1546591"/>
                  <a:pt x="1446974" y="1549854"/>
                  <a:pt x="1448147" y="1551842"/>
                </a:cubicBezTo>
                <a:cubicBezTo>
                  <a:pt x="1451478" y="1552029"/>
                  <a:pt x="1453652" y="1551706"/>
                  <a:pt x="1455454" y="1552369"/>
                </a:cubicBezTo>
                <a:cubicBezTo>
                  <a:pt x="1457782" y="1553235"/>
                  <a:pt x="1459838" y="1554884"/>
                  <a:pt x="1461996" y="1556192"/>
                </a:cubicBezTo>
                <a:cubicBezTo>
                  <a:pt x="1462557" y="1556753"/>
                  <a:pt x="1463134" y="1557331"/>
                  <a:pt x="1463695" y="1557891"/>
                </a:cubicBezTo>
                <a:cubicBezTo>
                  <a:pt x="1463695" y="1562632"/>
                  <a:pt x="1463695" y="1567356"/>
                  <a:pt x="1463695" y="1572454"/>
                </a:cubicBezTo>
                <a:cubicBezTo>
                  <a:pt x="1458563" y="1575122"/>
                  <a:pt x="1453720" y="1570839"/>
                  <a:pt x="1448147" y="1570687"/>
                </a:cubicBezTo>
                <a:cubicBezTo>
                  <a:pt x="1444799" y="1575869"/>
                  <a:pt x="1448079" y="1579319"/>
                  <a:pt x="1452344" y="1583023"/>
                </a:cubicBezTo>
                <a:cubicBezTo>
                  <a:pt x="1450033" y="1583941"/>
                  <a:pt x="1448589" y="1584501"/>
                  <a:pt x="1447144" y="1585079"/>
                </a:cubicBezTo>
                <a:cubicBezTo>
                  <a:pt x="1441707" y="1587220"/>
                  <a:pt x="1436015" y="1588851"/>
                  <a:pt x="1430917" y="1591621"/>
                </a:cubicBezTo>
                <a:cubicBezTo>
                  <a:pt x="1425632" y="1594510"/>
                  <a:pt x="1420840" y="1597518"/>
                  <a:pt x="1414315" y="1595869"/>
                </a:cubicBezTo>
                <a:cubicBezTo>
                  <a:pt x="1412395" y="1595376"/>
                  <a:pt x="1409557" y="1596685"/>
                  <a:pt x="1407723" y="1597976"/>
                </a:cubicBezTo>
                <a:cubicBezTo>
                  <a:pt x="1403338" y="1601103"/>
                  <a:pt x="1403491" y="1601307"/>
                  <a:pt x="1398495" y="1596209"/>
                </a:cubicBezTo>
                <a:cubicBezTo>
                  <a:pt x="1403865" y="1582173"/>
                  <a:pt x="1403865" y="1582173"/>
                  <a:pt x="1397051" y="1580474"/>
                </a:cubicBezTo>
                <a:cubicBezTo>
                  <a:pt x="1396779" y="1582309"/>
                  <a:pt x="1396507" y="1584094"/>
                  <a:pt x="1396185" y="1586150"/>
                </a:cubicBezTo>
                <a:cubicBezTo>
                  <a:pt x="1395165" y="1585827"/>
                  <a:pt x="1394196" y="1585810"/>
                  <a:pt x="1393720" y="1585317"/>
                </a:cubicBezTo>
                <a:cubicBezTo>
                  <a:pt x="1388707" y="1580287"/>
                  <a:pt x="1387791" y="1575037"/>
                  <a:pt x="1391800" y="1568631"/>
                </a:cubicBezTo>
                <a:cubicBezTo>
                  <a:pt x="1394995" y="1563533"/>
                  <a:pt x="1396558" y="1557874"/>
                  <a:pt x="1392888" y="1551876"/>
                </a:cubicBezTo>
                <a:cubicBezTo>
                  <a:pt x="1391053" y="1548868"/>
                  <a:pt x="1391240" y="1545623"/>
                  <a:pt x="1393482" y="1542343"/>
                </a:cubicBezTo>
                <a:cubicBezTo>
                  <a:pt x="1398563" y="1534935"/>
                  <a:pt x="1397068" y="1532029"/>
                  <a:pt x="1387824" y="1530381"/>
                </a:cubicBezTo>
                <a:cubicBezTo>
                  <a:pt x="1387552" y="1530330"/>
                  <a:pt x="1387264" y="1530398"/>
                  <a:pt x="1386601" y="1530432"/>
                </a:cubicBezTo>
                <a:cubicBezTo>
                  <a:pt x="1385802" y="1531842"/>
                  <a:pt x="1384902" y="1533422"/>
                  <a:pt x="1382982" y="1536855"/>
                </a:cubicBezTo>
                <a:cubicBezTo>
                  <a:pt x="1381214" y="1534221"/>
                  <a:pt x="1380008" y="1532403"/>
                  <a:pt x="1378597" y="1530262"/>
                </a:cubicBezTo>
                <a:cubicBezTo>
                  <a:pt x="1377306" y="1531077"/>
                  <a:pt x="1375997" y="1531893"/>
                  <a:pt x="1374451" y="1532862"/>
                </a:cubicBezTo>
                <a:cubicBezTo>
                  <a:pt x="1374145" y="1531876"/>
                  <a:pt x="1373568" y="1531010"/>
                  <a:pt x="1373754" y="1530398"/>
                </a:cubicBezTo>
                <a:cubicBezTo>
                  <a:pt x="1376253" y="1522156"/>
                  <a:pt x="1376235" y="1522106"/>
                  <a:pt x="1368096" y="1521409"/>
                </a:cubicBezTo>
                <a:cubicBezTo>
                  <a:pt x="1367552" y="1521358"/>
                  <a:pt x="1366992" y="1521477"/>
                  <a:pt x="1365224" y="1521579"/>
                </a:cubicBezTo>
                <a:cubicBezTo>
                  <a:pt x="1367705" y="1529429"/>
                  <a:pt x="1371392" y="1536124"/>
                  <a:pt x="1375640" y="1541817"/>
                </a:cubicBezTo>
                <a:cubicBezTo>
                  <a:pt x="1380059" y="1540440"/>
                  <a:pt x="1383389" y="1538588"/>
                  <a:pt x="1386567" y="1538843"/>
                </a:cubicBezTo>
                <a:cubicBezTo>
                  <a:pt x="1387773" y="1538945"/>
                  <a:pt x="1388623" y="1543839"/>
                  <a:pt x="1389881" y="1547186"/>
                </a:cubicBezTo>
                <a:cubicBezTo>
                  <a:pt x="1382557" y="1548902"/>
                  <a:pt x="1374689" y="1547033"/>
                  <a:pt x="1371749" y="1555461"/>
                </a:cubicBezTo>
                <a:cubicBezTo>
                  <a:pt x="1374927" y="1565606"/>
                  <a:pt x="1381588" y="1574034"/>
                  <a:pt x="1387535" y="1582887"/>
                </a:cubicBezTo>
                <a:cubicBezTo>
                  <a:pt x="1388606" y="1584484"/>
                  <a:pt x="1390611" y="1586795"/>
                  <a:pt x="1390135" y="1587849"/>
                </a:cubicBezTo>
                <a:cubicBezTo>
                  <a:pt x="1387332" y="1594000"/>
                  <a:pt x="1391206" y="1598826"/>
                  <a:pt x="1392701" y="1604111"/>
                </a:cubicBezTo>
                <a:cubicBezTo>
                  <a:pt x="1394672" y="1611094"/>
                  <a:pt x="1394791" y="1617959"/>
                  <a:pt x="1391290" y="1625606"/>
                </a:cubicBezTo>
                <a:cubicBezTo>
                  <a:pt x="1387977" y="1624603"/>
                  <a:pt x="1384511" y="1624195"/>
                  <a:pt x="1381809" y="1622547"/>
                </a:cubicBezTo>
                <a:cubicBezTo>
                  <a:pt x="1378563" y="1620559"/>
                  <a:pt x="1375947" y="1617619"/>
                  <a:pt x="1371817" y="1623023"/>
                </a:cubicBezTo>
                <a:cubicBezTo>
                  <a:pt x="1371053" y="1619285"/>
                  <a:pt x="1370084" y="1617347"/>
                  <a:pt x="1370407" y="1615665"/>
                </a:cubicBezTo>
                <a:cubicBezTo>
                  <a:pt x="1371206" y="1611417"/>
                  <a:pt x="1372395" y="1607594"/>
                  <a:pt x="1367875" y="1604263"/>
                </a:cubicBezTo>
                <a:cubicBezTo>
                  <a:pt x="1366821" y="1603482"/>
                  <a:pt x="1367264" y="1599285"/>
                  <a:pt x="1368283" y="1597331"/>
                </a:cubicBezTo>
                <a:cubicBezTo>
                  <a:pt x="1370933" y="1592284"/>
                  <a:pt x="1371138" y="1587322"/>
                  <a:pt x="1369949" y="1581935"/>
                </a:cubicBezTo>
                <a:cubicBezTo>
                  <a:pt x="1369166" y="1578418"/>
                  <a:pt x="1369456" y="1578350"/>
                  <a:pt x="1373380" y="1574289"/>
                </a:cubicBezTo>
                <a:cubicBezTo>
                  <a:pt x="1370865" y="1571247"/>
                  <a:pt x="1368045" y="1568240"/>
                  <a:pt x="1365701" y="1564892"/>
                </a:cubicBezTo>
                <a:cubicBezTo>
                  <a:pt x="1362982" y="1561001"/>
                  <a:pt x="1360687" y="1556821"/>
                  <a:pt x="1358241" y="1552760"/>
                </a:cubicBezTo>
                <a:cubicBezTo>
                  <a:pt x="1355692" y="1548528"/>
                  <a:pt x="1353160" y="1544263"/>
                  <a:pt x="1350220" y="1539370"/>
                </a:cubicBezTo>
                <a:cubicBezTo>
                  <a:pt x="1346125" y="1544671"/>
                  <a:pt x="1343678" y="1548817"/>
                  <a:pt x="1345921" y="1554357"/>
                </a:cubicBezTo>
                <a:cubicBezTo>
                  <a:pt x="1346397" y="1555529"/>
                  <a:pt x="1346142" y="1557195"/>
                  <a:pt x="1345751" y="1558486"/>
                </a:cubicBezTo>
                <a:cubicBezTo>
                  <a:pt x="1344527" y="1562445"/>
                  <a:pt x="1343066" y="1566320"/>
                  <a:pt x="1341554" y="1570636"/>
                </a:cubicBezTo>
                <a:cubicBezTo>
                  <a:pt x="1337986" y="1570177"/>
                  <a:pt x="1336201" y="1568223"/>
                  <a:pt x="1337187" y="1564433"/>
                </a:cubicBezTo>
                <a:cubicBezTo>
                  <a:pt x="1338411" y="1559744"/>
                  <a:pt x="1337884" y="1555597"/>
                  <a:pt x="1334910" y="1551621"/>
                </a:cubicBezTo>
                <a:cubicBezTo>
                  <a:pt x="1334027" y="1550449"/>
                  <a:pt x="1334043" y="1548427"/>
                  <a:pt x="1334061" y="1546795"/>
                </a:cubicBezTo>
                <a:cubicBezTo>
                  <a:pt x="1334111" y="1540304"/>
                  <a:pt x="1334332" y="1533796"/>
                  <a:pt x="1334485" y="1527305"/>
                </a:cubicBezTo>
                <a:cubicBezTo>
                  <a:pt x="1337764" y="1526710"/>
                  <a:pt x="1338054" y="1524756"/>
                  <a:pt x="1335896" y="1521834"/>
                </a:cubicBezTo>
                <a:cubicBezTo>
                  <a:pt x="1335437" y="1523669"/>
                  <a:pt x="1334978" y="1525504"/>
                  <a:pt x="1334519" y="1527339"/>
                </a:cubicBezTo>
                <a:cubicBezTo>
                  <a:pt x="1332242" y="1525402"/>
                  <a:pt x="1329965" y="1523465"/>
                  <a:pt x="1327060" y="1521001"/>
                </a:cubicBezTo>
                <a:cubicBezTo>
                  <a:pt x="1325513" y="1526320"/>
                  <a:pt x="1324952" y="1531196"/>
                  <a:pt x="1327280" y="1535393"/>
                </a:cubicBezTo>
                <a:cubicBezTo>
                  <a:pt x="1329693" y="1539761"/>
                  <a:pt x="1329574" y="1543346"/>
                  <a:pt x="1326414" y="1547373"/>
                </a:cubicBezTo>
                <a:cubicBezTo>
                  <a:pt x="1327943" y="1549140"/>
                  <a:pt x="1329336" y="1550738"/>
                  <a:pt x="1331291" y="1552980"/>
                </a:cubicBezTo>
                <a:cubicBezTo>
                  <a:pt x="1328181" y="1552437"/>
                  <a:pt x="1325989" y="1552063"/>
                  <a:pt x="1323474" y="1551638"/>
                </a:cubicBezTo>
                <a:cubicBezTo>
                  <a:pt x="1323814" y="1552930"/>
                  <a:pt x="1323780" y="1553626"/>
                  <a:pt x="1324102" y="1553949"/>
                </a:cubicBezTo>
                <a:cubicBezTo>
                  <a:pt x="1326873" y="1556583"/>
                  <a:pt x="1331444" y="1558758"/>
                  <a:pt x="1332157" y="1561834"/>
                </a:cubicBezTo>
                <a:cubicBezTo>
                  <a:pt x="1333466" y="1567458"/>
                  <a:pt x="1332667" y="1573609"/>
                  <a:pt x="1332310" y="1579505"/>
                </a:cubicBezTo>
                <a:cubicBezTo>
                  <a:pt x="1332242" y="1580712"/>
                  <a:pt x="1330254" y="1581800"/>
                  <a:pt x="1329167" y="1582938"/>
                </a:cubicBezTo>
                <a:cubicBezTo>
                  <a:pt x="1328062" y="1581596"/>
                  <a:pt x="1326346" y="1580406"/>
                  <a:pt x="1325989" y="1578894"/>
                </a:cubicBezTo>
                <a:cubicBezTo>
                  <a:pt x="1324561" y="1572929"/>
                  <a:pt x="1323576" y="1566863"/>
                  <a:pt x="1322098" y="1559115"/>
                </a:cubicBezTo>
                <a:cubicBezTo>
                  <a:pt x="1318257" y="1563737"/>
                  <a:pt x="1319090" y="1567254"/>
                  <a:pt x="1319956" y="1570517"/>
                </a:cubicBezTo>
                <a:cubicBezTo>
                  <a:pt x="1321384" y="1575920"/>
                  <a:pt x="1321792" y="1580491"/>
                  <a:pt x="1317544" y="1585436"/>
                </a:cubicBezTo>
                <a:cubicBezTo>
                  <a:pt x="1315505" y="1587798"/>
                  <a:pt x="1316423" y="1592912"/>
                  <a:pt x="1316405" y="1596770"/>
                </a:cubicBezTo>
                <a:cubicBezTo>
                  <a:pt x="1316389" y="1599115"/>
                  <a:pt x="1317136" y="1601477"/>
                  <a:pt x="1317544" y="1603822"/>
                </a:cubicBezTo>
                <a:cubicBezTo>
                  <a:pt x="1316932" y="1604043"/>
                  <a:pt x="1316321" y="1604263"/>
                  <a:pt x="1315708" y="1604484"/>
                </a:cubicBezTo>
                <a:cubicBezTo>
                  <a:pt x="1313143" y="1599930"/>
                  <a:pt x="1310577" y="1595359"/>
                  <a:pt x="1307994" y="1590805"/>
                </a:cubicBezTo>
                <a:cubicBezTo>
                  <a:pt x="1307416" y="1590975"/>
                  <a:pt x="1306821" y="1591128"/>
                  <a:pt x="1306244" y="1591298"/>
                </a:cubicBezTo>
                <a:cubicBezTo>
                  <a:pt x="1306380" y="1594357"/>
                  <a:pt x="1306516" y="1597432"/>
                  <a:pt x="1306669" y="1600525"/>
                </a:cubicBezTo>
                <a:cubicBezTo>
                  <a:pt x="1300449" y="1599285"/>
                  <a:pt x="1298071" y="1592488"/>
                  <a:pt x="1299922" y="1583618"/>
                </a:cubicBezTo>
                <a:cubicBezTo>
                  <a:pt x="1298122" y="1580253"/>
                  <a:pt x="1296032" y="1577908"/>
                  <a:pt x="1295640" y="1575325"/>
                </a:cubicBezTo>
                <a:cubicBezTo>
                  <a:pt x="1294689" y="1568868"/>
                  <a:pt x="1294179" y="1562411"/>
                  <a:pt x="1290186" y="1556889"/>
                </a:cubicBezTo>
                <a:cubicBezTo>
                  <a:pt x="1289710" y="1556226"/>
                  <a:pt x="1289302" y="1555376"/>
                  <a:pt x="1289252" y="1554595"/>
                </a:cubicBezTo>
                <a:cubicBezTo>
                  <a:pt x="1287756" y="1534170"/>
                  <a:pt x="1286295" y="1530228"/>
                  <a:pt x="1275810" y="1515564"/>
                </a:cubicBezTo>
                <a:cubicBezTo>
                  <a:pt x="1273942" y="1512964"/>
                  <a:pt x="1273058" y="1509667"/>
                  <a:pt x="1271953" y="1507237"/>
                </a:cubicBezTo>
                <a:cubicBezTo>
                  <a:pt x="1268334" y="1504943"/>
                  <a:pt x="1264851" y="1502802"/>
                  <a:pt x="1261452" y="1500542"/>
                </a:cubicBezTo>
                <a:cubicBezTo>
                  <a:pt x="1258682" y="1498690"/>
                  <a:pt x="1255998" y="1496668"/>
                  <a:pt x="1253313" y="1494697"/>
                </a:cubicBezTo>
                <a:cubicBezTo>
                  <a:pt x="1247671" y="1490568"/>
                  <a:pt x="1241775" y="1486710"/>
                  <a:pt x="1236575" y="1482071"/>
                </a:cubicBezTo>
                <a:cubicBezTo>
                  <a:pt x="1234995" y="1480661"/>
                  <a:pt x="1235386" y="1477042"/>
                  <a:pt x="1234774" y="1473932"/>
                </a:cubicBezTo>
                <a:cubicBezTo>
                  <a:pt x="1234570" y="1473745"/>
                  <a:pt x="1233976" y="1472777"/>
                  <a:pt x="1233296" y="1472709"/>
                </a:cubicBezTo>
                <a:cubicBezTo>
                  <a:pt x="1224919" y="1471927"/>
                  <a:pt x="1220517" y="1465011"/>
                  <a:pt x="1214536" y="1460593"/>
                </a:cubicBezTo>
                <a:cubicBezTo>
                  <a:pt x="1212225" y="1458877"/>
                  <a:pt x="1212039" y="1456753"/>
                  <a:pt x="1215607" y="1455954"/>
                </a:cubicBezTo>
                <a:cubicBezTo>
                  <a:pt x="1216745" y="1456515"/>
                  <a:pt x="1217867" y="1457093"/>
                  <a:pt x="1219006" y="1457654"/>
                </a:cubicBezTo>
                <a:cubicBezTo>
                  <a:pt x="1219566" y="1458214"/>
                  <a:pt x="1220144" y="1458792"/>
                  <a:pt x="1220705" y="1459353"/>
                </a:cubicBezTo>
                <a:cubicBezTo>
                  <a:pt x="1222438" y="1460678"/>
                  <a:pt x="1224596" y="1463465"/>
                  <a:pt x="1225853" y="1463108"/>
                </a:cubicBezTo>
                <a:cubicBezTo>
                  <a:pt x="1232820" y="1461086"/>
                  <a:pt x="1235964" y="1466371"/>
                  <a:pt x="1240280" y="1469650"/>
                </a:cubicBezTo>
                <a:cubicBezTo>
                  <a:pt x="1245156" y="1473354"/>
                  <a:pt x="1250730" y="1476294"/>
                  <a:pt x="1253296" y="1482377"/>
                </a:cubicBezTo>
                <a:cubicBezTo>
                  <a:pt x="1253602" y="1483108"/>
                  <a:pt x="1254333" y="1483941"/>
                  <a:pt x="1255046" y="1484162"/>
                </a:cubicBezTo>
                <a:cubicBezTo>
                  <a:pt x="1257000" y="1484756"/>
                  <a:pt x="1259056" y="1485062"/>
                  <a:pt x="1261062" y="1485487"/>
                </a:cubicBezTo>
                <a:cubicBezTo>
                  <a:pt x="1261486" y="1483193"/>
                  <a:pt x="1262489" y="1480814"/>
                  <a:pt x="1262148" y="1478639"/>
                </a:cubicBezTo>
                <a:cubicBezTo>
                  <a:pt x="1261860" y="1476736"/>
                  <a:pt x="1260042" y="1475071"/>
                  <a:pt x="1258682" y="1472981"/>
                </a:cubicBezTo>
                <a:cubicBezTo>
                  <a:pt x="1260178" y="1472488"/>
                  <a:pt x="1261418" y="1471825"/>
                  <a:pt x="1261622" y="1472046"/>
                </a:cubicBezTo>
                <a:cubicBezTo>
                  <a:pt x="1265649" y="1476651"/>
                  <a:pt x="1269880" y="1481120"/>
                  <a:pt x="1273330" y="1486133"/>
                </a:cubicBezTo>
                <a:cubicBezTo>
                  <a:pt x="1275097" y="1488699"/>
                  <a:pt x="1275420" y="1492267"/>
                  <a:pt x="1276558" y="1495920"/>
                </a:cubicBezTo>
                <a:cubicBezTo>
                  <a:pt x="1274299" y="1496311"/>
                  <a:pt x="1272973" y="1496549"/>
                  <a:pt x="1271648" y="1496787"/>
                </a:cubicBezTo>
                <a:cubicBezTo>
                  <a:pt x="1271087" y="1496226"/>
                  <a:pt x="1270509" y="1495648"/>
                  <a:pt x="1269949" y="1495088"/>
                </a:cubicBezTo>
                <a:cubicBezTo>
                  <a:pt x="1269761" y="1494493"/>
                  <a:pt x="1269574" y="1493881"/>
                  <a:pt x="1269931" y="1495003"/>
                </a:cubicBezTo>
                <a:cubicBezTo>
                  <a:pt x="1269252" y="1494034"/>
                  <a:pt x="1269608" y="1494544"/>
                  <a:pt x="1269965" y="1495071"/>
                </a:cubicBezTo>
                <a:cubicBezTo>
                  <a:pt x="1270526" y="1495631"/>
                  <a:pt x="1271103" y="1496209"/>
                  <a:pt x="1271664" y="1496770"/>
                </a:cubicBezTo>
                <a:cubicBezTo>
                  <a:pt x="1274213" y="1500763"/>
                  <a:pt x="1278054" y="1504484"/>
                  <a:pt x="1278988" y="1508817"/>
                </a:cubicBezTo>
                <a:cubicBezTo>
                  <a:pt x="1280347" y="1515105"/>
                  <a:pt x="1284137" y="1517772"/>
                  <a:pt x="1289218" y="1520032"/>
                </a:cubicBezTo>
                <a:cubicBezTo>
                  <a:pt x="1295267" y="1522734"/>
                  <a:pt x="1300433" y="1520644"/>
                  <a:pt x="1302030" y="1514153"/>
                </a:cubicBezTo>
                <a:cubicBezTo>
                  <a:pt x="1302743" y="1511213"/>
                  <a:pt x="1302149" y="1507968"/>
                  <a:pt x="1302149" y="1504977"/>
                </a:cubicBezTo>
                <a:cubicBezTo>
                  <a:pt x="1302948" y="1504637"/>
                  <a:pt x="1303831" y="1504247"/>
                  <a:pt x="1304715" y="1503873"/>
                </a:cubicBezTo>
                <a:cubicBezTo>
                  <a:pt x="1299022" y="1502768"/>
                  <a:pt x="1295590" y="1499472"/>
                  <a:pt x="1293194" y="1494850"/>
                </a:cubicBezTo>
                <a:cubicBezTo>
                  <a:pt x="1292344" y="1493219"/>
                  <a:pt x="1291528" y="1491502"/>
                  <a:pt x="1291069" y="1489735"/>
                </a:cubicBezTo>
                <a:cubicBezTo>
                  <a:pt x="1289931" y="1485334"/>
                  <a:pt x="1288317" y="1481511"/>
                  <a:pt x="1284783" y="1478163"/>
                </a:cubicBezTo>
                <a:cubicBezTo>
                  <a:pt x="1278581" y="1472301"/>
                  <a:pt x="1273075" y="1465708"/>
                  <a:pt x="1267280" y="1459421"/>
                </a:cubicBezTo>
                <a:cubicBezTo>
                  <a:pt x="1267637" y="1458945"/>
                  <a:pt x="1267995" y="1458469"/>
                  <a:pt x="1268351" y="1457993"/>
                </a:cubicBezTo>
                <a:cubicBezTo>
                  <a:pt x="1275046" y="1462258"/>
                  <a:pt x="1281741" y="1466506"/>
                  <a:pt x="1288011" y="1470517"/>
                </a:cubicBezTo>
                <a:cubicBezTo>
                  <a:pt x="1292939" y="1468036"/>
                  <a:pt x="1292395" y="1464790"/>
                  <a:pt x="1291035" y="1461426"/>
                </a:cubicBezTo>
                <a:cubicBezTo>
                  <a:pt x="1289167" y="1456821"/>
                  <a:pt x="1287162" y="1452250"/>
                  <a:pt x="1284969" y="1447084"/>
                </a:cubicBezTo>
                <a:cubicBezTo>
                  <a:pt x="1282217" y="1449038"/>
                  <a:pt x="1280058" y="1448478"/>
                  <a:pt x="1277832" y="1445215"/>
                </a:cubicBezTo>
                <a:cubicBezTo>
                  <a:pt x="1274587" y="1440457"/>
                  <a:pt x="1270458" y="1436311"/>
                  <a:pt x="1266210" y="1431332"/>
                </a:cubicBezTo>
                <a:cubicBezTo>
                  <a:pt x="1266431" y="1430789"/>
                  <a:pt x="1267060" y="1429327"/>
                  <a:pt x="1267927" y="1427254"/>
                </a:cubicBezTo>
                <a:cubicBezTo>
                  <a:pt x="1269999" y="1428529"/>
                  <a:pt x="1271750" y="1429344"/>
                  <a:pt x="1273194" y="1430534"/>
                </a:cubicBezTo>
                <a:cubicBezTo>
                  <a:pt x="1276779" y="1433490"/>
                  <a:pt x="1280739" y="1436209"/>
                  <a:pt x="1281486" y="1441358"/>
                </a:cubicBezTo>
                <a:cubicBezTo>
                  <a:pt x="1288470" y="1441018"/>
                  <a:pt x="1289490" y="1447917"/>
                  <a:pt x="1293483" y="1451213"/>
                </a:cubicBezTo>
                <a:cubicBezTo>
                  <a:pt x="1296490" y="1443176"/>
                  <a:pt x="1296609" y="1441290"/>
                  <a:pt x="1292141" y="1440321"/>
                </a:cubicBezTo>
                <a:cubicBezTo>
                  <a:pt x="1285088" y="1438775"/>
                  <a:pt x="1284222" y="1432607"/>
                  <a:pt x="1279566" y="1427560"/>
                </a:cubicBezTo>
                <a:cubicBezTo>
                  <a:pt x="1282896" y="1426762"/>
                  <a:pt x="1285054" y="1426235"/>
                  <a:pt x="1287280" y="1425691"/>
                </a:cubicBezTo>
                <a:cubicBezTo>
                  <a:pt x="1285734" y="1422904"/>
                  <a:pt x="1284460" y="1420100"/>
                  <a:pt x="1280246" y="1421647"/>
                </a:cubicBezTo>
                <a:cubicBezTo>
                  <a:pt x="1278818" y="1422174"/>
                  <a:pt x="1276882" y="1421681"/>
                  <a:pt x="1275284" y="1421273"/>
                </a:cubicBezTo>
                <a:cubicBezTo>
                  <a:pt x="1264783" y="1418554"/>
                  <a:pt x="1254299" y="1415734"/>
                  <a:pt x="1243814" y="1412930"/>
                </a:cubicBezTo>
                <a:cubicBezTo>
                  <a:pt x="1242693" y="1412624"/>
                  <a:pt x="1241622" y="1412199"/>
                  <a:pt x="1241248" y="1412063"/>
                </a:cubicBezTo>
                <a:cubicBezTo>
                  <a:pt x="1244154" y="1404977"/>
                  <a:pt x="1248096" y="1402921"/>
                  <a:pt x="1253908" y="1403244"/>
                </a:cubicBezTo>
                <a:cubicBezTo>
                  <a:pt x="1260671" y="1403618"/>
                  <a:pt x="1267484" y="1403329"/>
                  <a:pt x="1274265" y="1403312"/>
                </a:cubicBezTo>
                <a:cubicBezTo>
                  <a:pt x="1277968" y="1403295"/>
                  <a:pt x="1281044" y="1402547"/>
                  <a:pt x="1280739" y="1396991"/>
                </a:cubicBezTo>
                <a:cubicBezTo>
                  <a:pt x="1274944" y="1399183"/>
                  <a:pt x="1269269" y="1391519"/>
                  <a:pt x="1263763" y="1398435"/>
                </a:cubicBezTo>
                <a:cubicBezTo>
                  <a:pt x="1254367" y="1388682"/>
                  <a:pt x="1241707" y="1389633"/>
                  <a:pt x="1230492" y="1386711"/>
                </a:cubicBezTo>
                <a:cubicBezTo>
                  <a:pt x="1224103" y="1385045"/>
                  <a:pt x="1222234" y="1388478"/>
                  <a:pt x="1224239" y="1395275"/>
                </a:cubicBezTo>
                <a:cubicBezTo>
                  <a:pt x="1224596" y="1396481"/>
                  <a:pt x="1224681" y="1397773"/>
                  <a:pt x="1224885" y="1399013"/>
                </a:cubicBezTo>
                <a:cubicBezTo>
                  <a:pt x="1220823" y="1400117"/>
                  <a:pt x="1219940" y="1397908"/>
                  <a:pt x="1218920" y="1395360"/>
                </a:cubicBezTo>
                <a:cubicBezTo>
                  <a:pt x="1218139" y="1393439"/>
                  <a:pt x="1216984" y="1390738"/>
                  <a:pt x="1215403" y="1390228"/>
                </a:cubicBezTo>
                <a:cubicBezTo>
                  <a:pt x="1207722" y="1387764"/>
                  <a:pt x="1199906" y="1385385"/>
                  <a:pt x="1190407" y="1387373"/>
                </a:cubicBezTo>
                <a:cubicBezTo>
                  <a:pt x="1193874" y="1393168"/>
                  <a:pt x="1196932" y="1398265"/>
                  <a:pt x="1200110" y="1403584"/>
                </a:cubicBezTo>
                <a:cubicBezTo>
                  <a:pt x="1196779" y="1405504"/>
                  <a:pt x="1194536" y="1404468"/>
                  <a:pt x="1193908" y="1401579"/>
                </a:cubicBezTo>
                <a:cubicBezTo>
                  <a:pt x="1193109" y="1397908"/>
                  <a:pt x="1191682" y="1395462"/>
                  <a:pt x="1187961" y="1394153"/>
                </a:cubicBezTo>
                <a:cubicBezTo>
                  <a:pt x="1186703" y="1393711"/>
                  <a:pt x="1185598" y="1391757"/>
                  <a:pt x="1185140" y="1390279"/>
                </a:cubicBezTo>
                <a:cubicBezTo>
                  <a:pt x="1183661" y="1385470"/>
                  <a:pt x="1180789" y="1386252"/>
                  <a:pt x="1177034" y="1387679"/>
                </a:cubicBezTo>
                <a:cubicBezTo>
                  <a:pt x="1177493" y="1389158"/>
                  <a:pt x="1177833" y="1390194"/>
                  <a:pt x="1178156" y="1391231"/>
                </a:cubicBezTo>
                <a:cubicBezTo>
                  <a:pt x="1180229" y="1397824"/>
                  <a:pt x="1187162" y="1399812"/>
                  <a:pt x="1190985" y="1404807"/>
                </a:cubicBezTo>
                <a:cubicBezTo>
                  <a:pt x="1195980" y="1411349"/>
                  <a:pt x="1202845" y="1414714"/>
                  <a:pt x="1211087" y="1415734"/>
                </a:cubicBezTo>
                <a:cubicBezTo>
                  <a:pt x="1215743" y="1416311"/>
                  <a:pt x="1219702" y="1418707"/>
                  <a:pt x="1222336" y="1423244"/>
                </a:cubicBezTo>
                <a:cubicBezTo>
                  <a:pt x="1217527" y="1424773"/>
                  <a:pt x="1212786" y="1417212"/>
                  <a:pt x="1208589" y="1423805"/>
                </a:cubicBezTo>
                <a:cubicBezTo>
                  <a:pt x="1210883" y="1426574"/>
                  <a:pt x="1213126" y="1429293"/>
                  <a:pt x="1215352" y="1431961"/>
                </a:cubicBezTo>
                <a:cubicBezTo>
                  <a:pt x="1208589" y="1437535"/>
                  <a:pt x="1208776" y="1429531"/>
                  <a:pt x="1205700" y="1428223"/>
                </a:cubicBezTo>
                <a:cubicBezTo>
                  <a:pt x="1201928" y="1426625"/>
                  <a:pt x="1198818" y="1423448"/>
                  <a:pt x="1195437" y="1420950"/>
                </a:cubicBezTo>
                <a:cubicBezTo>
                  <a:pt x="1199872" y="1430908"/>
                  <a:pt x="1208130" y="1437093"/>
                  <a:pt x="1215267" y="1444247"/>
                </a:cubicBezTo>
                <a:cubicBezTo>
                  <a:pt x="1218411" y="1447390"/>
                  <a:pt x="1222251" y="1449820"/>
                  <a:pt x="1225785" y="1452573"/>
                </a:cubicBezTo>
                <a:cubicBezTo>
                  <a:pt x="1226346" y="1453133"/>
                  <a:pt x="1226923" y="1453711"/>
                  <a:pt x="1227484" y="1454272"/>
                </a:cubicBezTo>
                <a:cubicBezTo>
                  <a:pt x="1227196" y="1458622"/>
                  <a:pt x="1224239" y="1459421"/>
                  <a:pt x="1220671" y="1459387"/>
                </a:cubicBezTo>
                <a:cubicBezTo>
                  <a:pt x="1220110" y="1458826"/>
                  <a:pt x="1219532" y="1458248"/>
                  <a:pt x="1218972" y="1457688"/>
                </a:cubicBezTo>
                <a:cubicBezTo>
                  <a:pt x="1217833" y="1457127"/>
                  <a:pt x="1216711" y="1456566"/>
                  <a:pt x="1215573" y="1455988"/>
                </a:cubicBezTo>
                <a:cubicBezTo>
                  <a:pt x="1210832" y="1451740"/>
                  <a:pt x="1204731" y="1448529"/>
                  <a:pt x="1204867" y="1440712"/>
                </a:cubicBezTo>
                <a:cubicBezTo>
                  <a:pt x="1204885" y="1439353"/>
                  <a:pt x="1203202" y="1437840"/>
                  <a:pt x="1202047" y="1436634"/>
                </a:cubicBezTo>
                <a:cubicBezTo>
                  <a:pt x="1197204" y="1431502"/>
                  <a:pt x="1193126" y="1424604"/>
                  <a:pt x="1187145" y="1421885"/>
                </a:cubicBezTo>
                <a:cubicBezTo>
                  <a:pt x="1181214" y="1419183"/>
                  <a:pt x="1173347" y="1420542"/>
                  <a:pt x="1166329" y="1420423"/>
                </a:cubicBezTo>
                <a:cubicBezTo>
                  <a:pt x="1157561" y="1420253"/>
                  <a:pt x="1148793" y="1420389"/>
                  <a:pt x="1139056" y="1420389"/>
                </a:cubicBezTo>
                <a:cubicBezTo>
                  <a:pt x="1139923" y="1421987"/>
                  <a:pt x="1140450" y="1422972"/>
                  <a:pt x="1141368" y="1424655"/>
                </a:cubicBezTo>
                <a:cubicBezTo>
                  <a:pt x="1138920" y="1425164"/>
                  <a:pt x="1136677" y="1425623"/>
                  <a:pt x="1134435" y="1426099"/>
                </a:cubicBezTo>
                <a:cubicBezTo>
                  <a:pt x="1134451" y="1426405"/>
                  <a:pt x="1134451" y="1426711"/>
                  <a:pt x="1134469" y="1426999"/>
                </a:cubicBezTo>
                <a:cubicBezTo>
                  <a:pt x="1139753" y="1426999"/>
                  <a:pt x="1145037" y="1426999"/>
                  <a:pt x="1150323" y="1426999"/>
                </a:cubicBezTo>
                <a:cubicBezTo>
                  <a:pt x="1142421" y="1429803"/>
                  <a:pt x="1103049" y="1429650"/>
                  <a:pt x="1095131" y="1427118"/>
                </a:cubicBezTo>
                <a:cubicBezTo>
                  <a:pt x="1101282" y="1423720"/>
                  <a:pt x="1106771" y="1421086"/>
                  <a:pt x="1113313" y="1420848"/>
                </a:cubicBezTo>
                <a:cubicBezTo>
                  <a:pt x="1106669" y="1419880"/>
                  <a:pt x="1100059" y="1418639"/>
                  <a:pt x="1093398" y="1418044"/>
                </a:cubicBezTo>
                <a:cubicBezTo>
                  <a:pt x="1089914" y="1417722"/>
                  <a:pt x="1086125" y="1419353"/>
                  <a:pt x="1082829" y="1418588"/>
                </a:cubicBezTo>
                <a:cubicBezTo>
                  <a:pt x="1079617" y="1417841"/>
                  <a:pt x="1076864" y="1415139"/>
                  <a:pt x="1073670" y="1413151"/>
                </a:cubicBezTo>
                <a:cubicBezTo>
                  <a:pt x="1072701" y="1415360"/>
                  <a:pt x="1072072" y="1416804"/>
                  <a:pt x="1071240" y="1418707"/>
                </a:cubicBezTo>
                <a:cubicBezTo>
                  <a:pt x="1065412" y="1416039"/>
                  <a:pt x="1059753" y="1415700"/>
                  <a:pt x="1054094" y="1419591"/>
                </a:cubicBezTo>
                <a:cubicBezTo>
                  <a:pt x="1054571" y="1421409"/>
                  <a:pt x="1055114" y="1423414"/>
                  <a:pt x="1055879" y="1426286"/>
                </a:cubicBezTo>
                <a:cubicBezTo>
                  <a:pt x="1052565" y="1426286"/>
                  <a:pt x="1050000" y="1426286"/>
                  <a:pt x="1047485" y="1426286"/>
                </a:cubicBezTo>
                <a:cubicBezTo>
                  <a:pt x="1046057" y="1423023"/>
                  <a:pt x="1048674" y="1418571"/>
                  <a:pt x="1043729" y="1417416"/>
                </a:cubicBezTo>
                <a:cubicBezTo>
                  <a:pt x="1037850" y="1416056"/>
                  <a:pt x="1037188" y="1421613"/>
                  <a:pt x="1034180" y="1425198"/>
                </a:cubicBezTo>
                <a:cubicBezTo>
                  <a:pt x="1030289" y="1419914"/>
                  <a:pt x="1025734" y="1416668"/>
                  <a:pt x="1018513" y="1419744"/>
                </a:cubicBezTo>
                <a:cubicBezTo>
                  <a:pt x="1021181" y="1421069"/>
                  <a:pt x="1023542" y="1422242"/>
                  <a:pt x="1025904" y="1423414"/>
                </a:cubicBezTo>
                <a:cubicBezTo>
                  <a:pt x="1013483" y="1425266"/>
                  <a:pt x="1001418" y="1423210"/>
                  <a:pt x="989337" y="1422225"/>
                </a:cubicBezTo>
                <a:cubicBezTo>
                  <a:pt x="977256" y="1421239"/>
                  <a:pt x="965225" y="1419115"/>
                  <a:pt x="953144" y="1418928"/>
                </a:cubicBezTo>
                <a:cubicBezTo>
                  <a:pt x="940620" y="1418724"/>
                  <a:pt x="928453" y="1417450"/>
                  <a:pt x="916576" y="1413541"/>
                </a:cubicBezTo>
                <a:lnTo>
                  <a:pt x="916610" y="1413575"/>
                </a:lnTo>
                <a:cubicBezTo>
                  <a:pt x="909286" y="1409344"/>
                  <a:pt x="900773" y="1409242"/>
                  <a:pt x="892956" y="1406728"/>
                </a:cubicBezTo>
                <a:cubicBezTo>
                  <a:pt x="892158" y="1406473"/>
                  <a:pt x="890968" y="1407288"/>
                  <a:pt x="890016" y="1407747"/>
                </a:cubicBezTo>
                <a:cubicBezTo>
                  <a:pt x="886584" y="1409446"/>
                  <a:pt x="883219" y="1410653"/>
                  <a:pt x="880178" y="1407016"/>
                </a:cubicBezTo>
                <a:cubicBezTo>
                  <a:pt x="880008" y="1406813"/>
                  <a:pt x="879652" y="1406507"/>
                  <a:pt x="879498" y="1406558"/>
                </a:cubicBezTo>
                <a:cubicBezTo>
                  <a:pt x="871784" y="1409786"/>
                  <a:pt x="864393" y="1404060"/>
                  <a:pt x="856763" y="1405776"/>
                </a:cubicBezTo>
                <a:cubicBezTo>
                  <a:pt x="856270" y="1405878"/>
                  <a:pt x="855879" y="1406422"/>
                  <a:pt x="855438" y="1406762"/>
                </a:cubicBezTo>
                <a:cubicBezTo>
                  <a:pt x="855336" y="1406914"/>
                  <a:pt x="855233" y="1407084"/>
                  <a:pt x="855131" y="1407237"/>
                </a:cubicBezTo>
                <a:cubicBezTo>
                  <a:pt x="855233" y="1407067"/>
                  <a:pt x="855318" y="1406914"/>
                  <a:pt x="855420" y="1406745"/>
                </a:cubicBezTo>
                <a:cubicBezTo>
                  <a:pt x="856287" y="1407645"/>
                  <a:pt x="857153" y="1408546"/>
                  <a:pt x="858020" y="1409446"/>
                </a:cubicBezTo>
                <a:cubicBezTo>
                  <a:pt x="848505" y="1409803"/>
                  <a:pt x="839227" y="1411536"/>
                  <a:pt x="830679" y="1407254"/>
                </a:cubicBezTo>
                <a:cubicBezTo>
                  <a:pt x="828505" y="1406167"/>
                  <a:pt x="827026" y="1404977"/>
                  <a:pt x="824664" y="1406745"/>
                </a:cubicBezTo>
                <a:cubicBezTo>
                  <a:pt x="823712" y="1407458"/>
                  <a:pt x="822013" y="1407509"/>
                  <a:pt x="820722" y="1407339"/>
                </a:cubicBezTo>
                <a:cubicBezTo>
                  <a:pt x="810663" y="1405963"/>
                  <a:pt x="800654" y="1404332"/>
                  <a:pt x="790595" y="1403006"/>
                </a:cubicBezTo>
                <a:cubicBezTo>
                  <a:pt x="785870" y="1402377"/>
                  <a:pt x="781045" y="1402496"/>
                  <a:pt x="776321" y="1401834"/>
                </a:cubicBezTo>
                <a:cubicBezTo>
                  <a:pt x="767944" y="1400661"/>
                  <a:pt x="759345" y="1403346"/>
                  <a:pt x="751036" y="1399982"/>
                </a:cubicBezTo>
                <a:cubicBezTo>
                  <a:pt x="747995" y="1398741"/>
                  <a:pt x="744427" y="1398707"/>
                  <a:pt x="741062" y="1398350"/>
                </a:cubicBezTo>
                <a:cubicBezTo>
                  <a:pt x="735183" y="1397722"/>
                  <a:pt x="729286" y="1397059"/>
                  <a:pt x="723390" y="1396821"/>
                </a:cubicBezTo>
                <a:cubicBezTo>
                  <a:pt x="718989" y="1396651"/>
                  <a:pt x="714792" y="1396617"/>
                  <a:pt x="710221" y="1398367"/>
                </a:cubicBezTo>
                <a:cubicBezTo>
                  <a:pt x="705939" y="1400016"/>
                  <a:pt x="700383" y="1398571"/>
                  <a:pt x="695403" y="1398180"/>
                </a:cubicBezTo>
                <a:cubicBezTo>
                  <a:pt x="690917" y="1397824"/>
                  <a:pt x="686465" y="1397127"/>
                  <a:pt x="682014" y="1396430"/>
                </a:cubicBezTo>
                <a:cubicBezTo>
                  <a:pt x="670068" y="1394544"/>
                  <a:pt x="658122" y="1392709"/>
                  <a:pt x="646228" y="1390585"/>
                </a:cubicBezTo>
                <a:cubicBezTo>
                  <a:pt x="633738" y="1388359"/>
                  <a:pt x="621334" y="1385742"/>
                  <a:pt x="608845" y="1383499"/>
                </a:cubicBezTo>
                <a:cubicBezTo>
                  <a:pt x="606176" y="1383023"/>
                  <a:pt x="603356" y="1383431"/>
                  <a:pt x="600417" y="1383431"/>
                </a:cubicBezTo>
                <a:cubicBezTo>
                  <a:pt x="602523" y="1385691"/>
                  <a:pt x="604308" y="1387662"/>
                  <a:pt x="606143" y="1389565"/>
                </a:cubicBezTo>
                <a:cubicBezTo>
                  <a:pt x="606500" y="1389939"/>
                  <a:pt x="607281" y="1390415"/>
                  <a:pt x="607519" y="1390279"/>
                </a:cubicBezTo>
                <a:cubicBezTo>
                  <a:pt x="613041" y="1386847"/>
                  <a:pt x="616729" y="1393134"/>
                  <a:pt x="621894" y="1392896"/>
                </a:cubicBezTo>
                <a:cubicBezTo>
                  <a:pt x="627111" y="1392658"/>
                  <a:pt x="632447" y="1394272"/>
                  <a:pt x="637698" y="1395224"/>
                </a:cubicBezTo>
                <a:cubicBezTo>
                  <a:pt x="641181" y="1395852"/>
                  <a:pt x="643305" y="1397807"/>
                  <a:pt x="643016" y="1401647"/>
                </a:cubicBezTo>
                <a:cubicBezTo>
                  <a:pt x="641317" y="1401647"/>
                  <a:pt x="639601" y="1401664"/>
                  <a:pt x="637902" y="1401664"/>
                </a:cubicBezTo>
                <a:cubicBezTo>
                  <a:pt x="636389" y="1401171"/>
                  <a:pt x="634860" y="1400661"/>
                  <a:pt x="633347" y="1400169"/>
                </a:cubicBezTo>
                <a:cubicBezTo>
                  <a:pt x="633279" y="1400559"/>
                  <a:pt x="633211" y="1400950"/>
                  <a:pt x="633127" y="1401341"/>
                </a:cubicBezTo>
                <a:cubicBezTo>
                  <a:pt x="634724" y="1401443"/>
                  <a:pt x="636321" y="1401545"/>
                  <a:pt x="637918" y="1401630"/>
                </a:cubicBezTo>
                <a:cubicBezTo>
                  <a:pt x="639618" y="1403584"/>
                  <a:pt x="641300" y="1403584"/>
                  <a:pt x="643016" y="1401647"/>
                </a:cubicBezTo>
                <a:cubicBezTo>
                  <a:pt x="648436" y="1403431"/>
                  <a:pt x="653857" y="1405215"/>
                  <a:pt x="659311" y="1406999"/>
                </a:cubicBezTo>
                <a:cubicBezTo>
                  <a:pt x="658683" y="1411094"/>
                  <a:pt x="656304" y="1410789"/>
                  <a:pt x="653586" y="1410517"/>
                </a:cubicBezTo>
                <a:cubicBezTo>
                  <a:pt x="636746" y="1408801"/>
                  <a:pt x="620382" y="1404756"/>
                  <a:pt x="604002" y="1400763"/>
                </a:cubicBezTo>
                <a:cubicBezTo>
                  <a:pt x="598173" y="1399336"/>
                  <a:pt x="592413" y="1397025"/>
                  <a:pt x="587655" y="1403431"/>
                </a:cubicBezTo>
                <a:cubicBezTo>
                  <a:pt x="588097" y="1401970"/>
                  <a:pt x="588522" y="1400508"/>
                  <a:pt x="589049" y="1398809"/>
                </a:cubicBezTo>
                <a:cubicBezTo>
                  <a:pt x="584002" y="1395394"/>
                  <a:pt x="581793" y="1401783"/>
                  <a:pt x="577120" y="1402055"/>
                </a:cubicBezTo>
                <a:cubicBezTo>
                  <a:pt x="577630" y="1400186"/>
                  <a:pt x="578072" y="1398554"/>
                  <a:pt x="578785" y="1395954"/>
                </a:cubicBezTo>
                <a:cubicBezTo>
                  <a:pt x="575862" y="1395122"/>
                  <a:pt x="572736" y="1394170"/>
                  <a:pt x="569592" y="1393355"/>
                </a:cubicBezTo>
                <a:cubicBezTo>
                  <a:pt x="566380" y="1392522"/>
                  <a:pt x="563169" y="1391570"/>
                  <a:pt x="559906" y="1391145"/>
                </a:cubicBezTo>
                <a:cubicBezTo>
                  <a:pt x="558207" y="1390925"/>
                  <a:pt x="556389" y="1391723"/>
                  <a:pt x="556185" y="1391757"/>
                </a:cubicBezTo>
                <a:cubicBezTo>
                  <a:pt x="552566" y="1389701"/>
                  <a:pt x="549915" y="1386965"/>
                  <a:pt x="547077" y="1386762"/>
                </a:cubicBezTo>
                <a:cubicBezTo>
                  <a:pt x="530493" y="1385572"/>
                  <a:pt x="515471" y="1379234"/>
                  <a:pt x="500128" y="1373762"/>
                </a:cubicBezTo>
                <a:cubicBezTo>
                  <a:pt x="497579" y="1372862"/>
                  <a:pt x="494435" y="1373626"/>
                  <a:pt x="491359" y="1374561"/>
                </a:cubicBezTo>
                <a:cubicBezTo>
                  <a:pt x="502931" y="1385504"/>
                  <a:pt x="520162" y="1385249"/>
                  <a:pt x="532634" y="1397110"/>
                </a:cubicBezTo>
                <a:cubicBezTo>
                  <a:pt x="528828" y="1397959"/>
                  <a:pt x="525854" y="1398639"/>
                  <a:pt x="523067" y="1399251"/>
                </a:cubicBezTo>
                <a:cubicBezTo>
                  <a:pt x="514078" y="1391910"/>
                  <a:pt x="504274" y="1391214"/>
                  <a:pt x="493926" y="1393660"/>
                </a:cubicBezTo>
                <a:cubicBezTo>
                  <a:pt x="501929" y="1401358"/>
                  <a:pt x="513993" y="1399608"/>
                  <a:pt x="522422" y="1406473"/>
                </a:cubicBezTo>
                <a:cubicBezTo>
                  <a:pt x="523645" y="1407458"/>
                  <a:pt x="526755" y="1406133"/>
                  <a:pt x="528624" y="1405929"/>
                </a:cubicBezTo>
                <a:cubicBezTo>
                  <a:pt x="530051" y="1408529"/>
                  <a:pt x="531427" y="1411044"/>
                  <a:pt x="533143" y="1414153"/>
                </a:cubicBezTo>
                <a:cubicBezTo>
                  <a:pt x="527961" y="1416209"/>
                  <a:pt x="523254" y="1412947"/>
                  <a:pt x="518377" y="1412029"/>
                </a:cubicBezTo>
                <a:cubicBezTo>
                  <a:pt x="513483" y="1411111"/>
                  <a:pt x="508674" y="1409803"/>
                  <a:pt x="502574" y="1408393"/>
                </a:cubicBezTo>
                <a:cubicBezTo>
                  <a:pt x="506857" y="1416107"/>
                  <a:pt x="516916" y="1414391"/>
                  <a:pt x="520230" y="1422887"/>
                </a:cubicBezTo>
                <a:cubicBezTo>
                  <a:pt x="515812" y="1422564"/>
                  <a:pt x="512311" y="1422310"/>
                  <a:pt x="508811" y="1422055"/>
                </a:cubicBezTo>
                <a:cubicBezTo>
                  <a:pt x="508301" y="1421715"/>
                  <a:pt x="507791" y="1421358"/>
                  <a:pt x="508708" y="1421987"/>
                </a:cubicBezTo>
                <a:cubicBezTo>
                  <a:pt x="507638" y="1421664"/>
                  <a:pt x="508233" y="1421851"/>
                  <a:pt x="508828" y="1422021"/>
                </a:cubicBezTo>
                <a:cubicBezTo>
                  <a:pt x="514452" y="1427645"/>
                  <a:pt x="522591" y="1427951"/>
                  <a:pt x="529201" y="1431553"/>
                </a:cubicBezTo>
                <a:cubicBezTo>
                  <a:pt x="531071" y="1432573"/>
                  <a:pt x="533381" y="1432828"/>
                  <a:pt x="536083" y="1433609"/>
                </a:cubicBezTo>
                <a:cubicBezTo>
                  <a:pt x="539125" y="1427866"/>
                  <a:pt x="546516" y="1424501"/>
                  <a:pt x="545633" y="1416277"/>
                </a:cubicBezTo>
                <a:cubicBezTo>
                  <a:pt x="550391" y="1413558"/>
                  <a:pt x="555098" y="1410908"/>
                  <a:pt x="556407" y="1405045"/>
                </a:cubicBezTo>
                <a:lnTo>
                  <a:pt x="556373" y="1405079"/>
                </a:lnTo>
                <a:cubicBezTo>
                  <a:pt x="561028" y="1406456"/>
                  <a:pt x="560246" y="1409599"/>
                  <a:pt x="558140" y="1412233"/>
                </a:cubicBezTo>
                <a:cubicBezTo>
                  <a:pt x="556253" y="1414595"/>
                  <a:pt x="553313" y="1416090"/>
                  <a:pt x="551139" y="1418265"/>
                </a:cubicBezTo>
                <a:cubicBezTo>
                  <a:pt x="549354" y="1420032"/>
                  <a:pt x="547536" y="1422055"/>
                  <a:pt x="546636" y="1424315"/>
                </a:cubicBezTo>
                <a:cubicBezTo>
                  <a:pt x="546024" y="1425878"/>
                  <a:pt x="546975" y="1428053"/>
                  <a:pt x="547264" y="1430211"/>
                </a:cubicBezTo>
                <a:cubicBezTo>
                  <a:pt x="545769" y="1430211"/>
                  <a:pt x="543866" y="1430211"/>
                  <a:pt x="540841" y="1430211"/>
                </a:cubicBezTo>
                <a:cubicBezTo>
                  <a:pt x="542455" y="1433388"/>
                  <a:pt x="543729" y="1435920"/>
                  <a:pt x="545412" y="1439268"/>
                </a:cubicBezTo>
                <a:cubicBezTo>
                  <a:pt x="542302" y="1439608"/>
                  <a:pt x="539601" y="1439897"/>
                  <a:pt x="535301" y="1440372"/>
                </a:cubicBezTo>
                <a:cubicBezTo>
                  <a:pt x="539465" y="1443482"/>
                  <a:pt x="542404" y="1445623"/>
                  <a:pt x="545242" y="1447917"/>
                </a:cubicBezTo>
                <a:cubicBezTo>
                  <a:pt x="545446" y="1448087"/>
                  <a:pt x="544767" y="1449361"/>
                  <a:pt x="544767" y="1449395"/>
                </a:cubicBezTo>
                <a:cubicBezTo>
                  <a:pt x="550408" y="1451468"/>
                  <a:pt x="555964" y="1453490"/>
                  <a:pt x="563475" y="1456243"/>
                </a:cubicBezTo>
                <a:cubicBezTo>
                  <a:pt x="560314" y="1456991"/>
                  <a:pt x="558802" y="1457891"/>
                  <a:pt x="557698" y="1457535"/>
                </a:cubicBezTo>
                <a:cubicBezTo>
                  <a:pt x="540637" y="1452029"/>
                  <a:pt x="522064" y="1451859"/>
                  <a:pt x="505905" y="1443057"/>
                </a:cubicBezTo>
                <a:cubicBezTo>
                  <a:pt x="504019" y="1442021"/>
                  <a:pt x="501334" y="1441154"/>
                  <a:pt x="499431" y="1441681"/>
                </a:cubicBezTo>
                <a:cubicBezTo>
                  <a:pt x="492872" y="1443516"/>
                  <a:pt x="487247" y="1440814"/>
                  <a:pt x="481317" y="1439081"/>
                </a:cubicBezTo>
                <a:cubicBezTo>
                  <a:pt x="478122" y="1438146"/>
                  <a:pt x="474724" y="1437908"/>
                  <a:pt x="471411" y="1437365"/>
                </a:cubicBezTo>
                <a:cubicBezTo>
                  <a:pt x="470646" y="1433677"/>
                  <a:pt x="468029" y="1432896"/>
                  <a:pt x="464392" y="1433745"/>
                </a:cubicBezTo>
                <a:cubicBezTo>
                  <a:pt x="466738" y="1434935"/>
                  <a:pt x="469099" y="1436141"/>
                  <a:pt x="471445" y="1437331"/>
                </a:cubicBezTo>
                <a:cubicBezTo>
                  <a:pt x="477103" y="1443006"/>
                  <a:pt x="484614" y="1444960"/>
                  <a:pt x="491818" y="1447526"/>
                </a:cubicBezTo>
                <a:cubicBezTo>
                  <a:pt x="492328" y="1447883"/>
                  <a:pt x="492838" y="1448240"/>
                  <a:pt x="491920" y="1447594"/>
                </a:cubicBezTo>
                <a:cubicBezTo>
                  <a:pt x="493008" y="1447934"/>
                  <a:pt x="492396" y="1447747"/>
                  <a:pt x="491802" y="1447560"/>
                </a:cubicBezTo>
                <a:cubicBezTo>
                  <a:pt x="491020" y="1445657"/>
                  <a:pt x="491241" y="1443941"/>
                  <a:pt x="493670" y="1444332"/>
                </a:cubicBezTo>
                <a:cubicBezTo>
                  <a:pt x="496050" y="1444722"/>
                  <a:pt x="498292" y="1445895"/>
                  <a:pt x="501011" y="1446863"/>
                </a:cubicBezTo>
                <a:cubicBezTo>
                  <a:pt x="499974" y="1448478"/>
                  <a:pt x="499346" y="1449497"/>
                  <a:pt x="498649" y="1450585"/>
                </a:cubicBezTo>
                <a:cubicBezTo>
                  <a:pt x="508386" y="1454595"/>
                  <a:pt x="518088" y="1458588"/>
                  <a:pt x="527808" y="1462581"/>
                </a:cubicBezTo>
                <a:cubicBezTo>
                  <a:pt x="527655" y="1463278"/>
                  <a:pt x="527502" y="1463975"/>
                  <a:pt x="527349" y="1464688"/>
                </a:cubicBezTo>
                <a:cubicBezTo>
                  <a:pt x="517732" y="1462887"/>
                  <a:pt x="508012" y="1457790"/>
                  <a:pt x="498615" y="1464501"/>
                </a:cubicBezTo>
                <a:lnTo>
                  <a:pt x="498649" y="1464535"/>
                </a:lnTo>
                <a:cubicBezTo>
                  <a:pt x="500264" y="1462632"/>
                  <a:pt x="501878" y="1460712"/>
                  <a:pt x="504121" y="1458078"/>
                </a:cubicBezTo>
                <a:cubicBezTo>
                  <a:pt x="501232" y="1457127"/>
                  <a:pt x="498531" y="1456107"/>
                  <a:pt x="495744" y="1455360"/>
                </a:cubicBezTo>
                <a:cubicBezTo>
                  <a:pt x="472141" y="1448970"/>
                  <a:pt x="450510" y="1438588"/>
                  <a:pt x="431207" y="1423499"/>
                </a:cubicBezTo>
                <a:cubicBezTo>
                  <a:pt x="430323" y="1422802"/>
                  <a:pt x="429575" y="1421817"/>
                  <a:pt x="428573" y="1421409"/>
                </a:cubicBezTo>
                <a:cubicBezTo>
                  <a:pt x="426041" y="1420372"/>
                  <a:pt x="423051" y="1420083"/>
                  <a:pt x="420909" y="1418571"/>
                </a:cubicBezTo>
                <a:cubicBezTo>
                  <a:pt x="418717" y="1417025"/>
                  <a:pt x="417307" y="1414391"/>
                  <a:pt x="414996" y="1411536"/>
                </a:cubicBezTo>
                <a:cubicBezTo>
                  <a:pt x="412736" y="1412845"/>
                  <a:pt x="410663" y="1414051"/>
                  <a:pt x="408590" y="1415258"/>
                </a:cubicBezTo>
                <a:cubicBezTo>
                  <a:pt x="406296" y="1412913"/>
                  <a:pt x="403985" y="1410551"/>
                  <a:pt x="401691" y="1408206"/>
                </a:cubicBezTo>
                <a:cubicBezTo>
                  <a:pt x="402031" y="1407696"/>
                  <a:pt x="402370" y="1407186"/>
                  <a:pt x="402711" y="1406677"/>
                </a:cubicBezTo>
                <a:cubicBezTo>
                  <a:pt x="404817" y="1406796"/>
                  <a:pt x="406925" y="1406897"/>
                  <a:pt x="409457" y="1407033"/>
                </a:cubicBezTo>
                <a:cubicBezTo>
                  <a:pt x="403832" y="1398112"/>
                  <a:pt x="401606" y="1398214"/>
                  <a:pt x="393042" y="1407135"/>
                </a:cubicBezTo>
                <a:cubicBezTo>
                  <a:pt x="396220" y="1410891"/>
                  <a:pt x="399380" y="1414629"/>
                  <a:pt x="402915" y="1418809"/>
                </a:cubicBezTo>
                <a:cubicBezTo>
                  <a:pt x="404903" y="1417552"/>
                  <a:pt x="406720" y="1416379"/>
                  <a:pt x="408556" y="1415207"/>
                </a:cubicBezTo>
                <a:cubicBezTo>
                  <a:pt x="415047" y="1420236"/>
                  <a:pt x="415047" y="1420236"/>
                  <a:pt x="412583" y="1426507"/>
                </a:cubicBezTo>
                <a:cubicBezTo>
                  <a:pt x="415081" y="1429395"/>
                  <a:pt x="417731" y="1432454"/>
                  <a:pt x="420382" y="1435529"/>
                </a:cubicBezTo>
                <a:lnTo>
                  <a:pt x="420535" y="1435683"/>
                </a:lnTo>
                <a:cubicBezTo>
                  <a:pt x="421079" y="1436226"/>
                  <a:pt x="421623" y="1436770"/>
                  <a:pt x="422167" y="1437314"/>
                </a:cubicBezTo>
                <a:lnTo>
                  <a:pt x="422133" y="1437280"/>
                </a:lnTo>
                <a:cubicBezTo>
                  <a:pt x="422999" y="1438333"/>
                  <a:pt x="423866" y="1439370"/>
                  <a:pt x="424733" y="1440423"/>
                </a:cubicBezTo>
                <a:cubicBezTo>
                  <a:pt x="424528" y="1440848"/>
                  <a:pt x="424342" y="1441273"/>
                  <a:pt x="424138" y="1441698"/>
                </a:cubicBezTo>
                <a:cubicBezTo>
                  <a:pt x="421113" y="1440355"/>
                  <a:pt x="418004" y="1439200"/>
                  <a:pt x="415115" y="1437654"/>
                </a:cubicBezTo>
                <a:cubicBezTo>
                  <a:pt x="411648" y="1435801"/>
                  <a:pt x="408454" y="1432080"/>
                  <a:pt x="404971" y="1431842"/>
                </a:cubicBezTo>
                <a:cubicBezTo>
                  <a:pt x="394605" y="1431111"/>
                  <a:pt x="389592" y="1422445"/>
                  <a:pt x="381877" y="1417925"/>
                </a:cubicBezTo>
                <a:cubicBezTo>
                  <a:pt x="380909" y="1417365"/>
                  <a:pt x="379975" y="1416770"/>
                  <a:pt x="378972" y="1416158"/>
                </a:cubicBezTo>
                <a:cubicBezTo>
                  <a:pt x="372583" y="1418197"/>
                  <a:pt x="367401" y="1421715"/>
                  <a:pt x="362558" y="1426252"/>
                </a:cubicBezTo>
                <a:cubicBezTo>
                  <a:pt x="356202" y="1432199"/>
                  <a:pt x="349151" y="1437399"/>
                  <a:pt x="342337" y="1442836"/>
                </a:cubicBezTo>
                <a:cubicBezTo>
                  <a:pt x="341538" y="1443465"/>
                  <a:pt x="340332" y="1443584"/>
                  <a:pt x="339125" y="1444009"/>
                </a:cubicBezTo>
                <a:cubicBezTo>
                  <a:pt x="335489" y="1438112"/>
                  <a:pt x="339448" y="1434425"/>
                  <a:pt x="342286" y="1430483"/>
                </a:cubicBezTo>
                <a:cubicBezTo>
                  <a:pt x="342847" y="1429922"/>
                  <a:pt x="343424" y="1429344"/>
                  <a:pt x="343985" y="1428784"/>
                </a:cubicBezTo>
                <a:cubicBezTo>
                  <a:pt x="346177" y="1428393"/>
                  <a:pt x="348284" y="1427917"/>
                  <a:pt x="348199" y="1424604"/>
                </a:cubicBezTo>
                <a:cubicBezTo>
                  <a:pt x="344937" y="1424518"/>
                  <a:pt x="344444" y="1426625"/>
                  <a:pt x="344019" y="1428801"/>
                </a:cubicBezTo>
                <a:cubicBezTo>
                  <a:pt x="343458" y="1429361"/>
                  <a:pt x="342881" y="1429939"/>
                  <a:pt x="342320" y="1430500"/>
                </a:cubicBezTo>
                <a:cubicBezTo>
                  <a:pt x="340943" y="1430636"/>
                  <a:pt x="339567" y="1430772"/>
                  <a:pt x="337477" y="1430976"/>
                </a:cubicBezTo>
                <a:cubicBezTo>
                  <a:pt x="338140" y="1424824"/>
                  <a:pt x="342983" y="1422717"/>
                  <a:pt x="346211" y="1418928"/>
                </a:cubicBezTo>
                <a:cubicBezTo>
                  <a:pt x="349405" y="1421817"/>
                  <a:pt x="351988" y="1424179"/>
                  <a:pt x="354673" y="1426591"/>
                </a:cubicBezTo>
                <a:cubicBezTo>
                  <a:pt x="357919" y="1423023"/>
                  <a:pt x="360434" y="1419998"/>
                  <a:pt x="363254" y="1417280"/>
                </a:cubicBezTo>
                <a:cubicBezTo>
                  <a:pt x="364835" y="1415767"/>
                  <a:pt x="366772" y="1414204"/>
                  <a:pt x="368810" y="1413660"/>
                </a:cubicBezTo>
                <a:cubicBezTo>
                  <a:pt x="376355" y="1411655"/>
                  <a:pt x="379397" y="1406184"/>
                  <a:pt x="381028" y="1398214"/>
                </a:cubicBezTo>
                <a:cubicBezTo>
                  <a:pt x="383883" y="1398707"/>
                  <a:pt x="386925" y="1398860"/>
                  <a:pt x="389660" y="1399829"/>
                </a:cubicBezTo>
                <a:cubicBezTo>
                  <a:pt x="392736" y="1400916"/>
                  <a:pt x="395149" y="1400169"/>
                  <a:pt x="395607" y="1397331"/>
                </a:cubicBezTo>
                <a:cubicBezTo>
                  <a:pt x="395846" y="1395818"/>
                  <a:pt x="393926" y="1393151"/>
                  <a:pt x="392294" y="1392318"/>
                </a:cubicBezTo>
                <a:cubicBezTo>
                  <a:pt x="389083" y="1390670"/>
                  <a:pt x="385361" y="1390007"/>
                  <a:pt x="381911" y="1388818"/>
                </a:cubicBezTo>
                <a:cubicBezTo>
                  <a:pt x="380348" y="1388274"/>
                  <a:pt x="378904" y="1387424"/>
                  <a:pt x="376865" y="1386456"/>
                </a:cubicBezTo>
                <a:cubicBezTo>
                  <a:pt x="376254" y="1387815"/>
                  <a:pt x="375625" y="1389158"/>
                  <a:pt x="374792" y="1391010"/>
                </a:cubicBezTo>
                <a:cubicBezTo>
                  <a:pt x="373348" y="1390330"/>
                  <a:pt x="371513" y="1390007"/>
                  <a:pt x="370578" y="1388903"/>
                </a:cubicBezTo>
                <a:cubicBezTo>
                  <a:pt x="368708" y="1386676"/>
                  <a:pt x="365548" y="1384756"/>
                  <a:pt x="367197" y="1380933"/>
                </a:cubicBezTo>
                <a:cubicBezTo>
                  <a:pt x="368794" y="1377246"/>
                  <a:pt x="372074" y="1377518"/>
                  <a:pt x="375166" y="1377671"/>
                </a:cubicBezTo>
                <a:cubicBezTo>
                  <a:pt x="377902" y="1377790"/>
                  <a:pt x="380620" y="1378282"/>
                  <a:pt x="384801" y="1378775"/>
                </a:cubicBezTo>
                <a:cubicBezTo>
                  <a:pt x="377477" y="1368648"/>
                  <a:pt x="367876" y="1366456"/>
                  <a:pt x="357188" y="1365368"/>
                </a:cubicBezTo>
                <a:cubicBezTo>
                  <a:pt x="355370" y="1353287"/>
                  <a:pt x="344987" y="1350687"/>
                  <a:pt x="335743" y="1346982"/>
                </a:cubicBezTo>
                <a:cubicBezTo>
                  <a:pt x="334673" y="1338724"/>
                  <a:pt x="334707" y="1338826"/>
                  <a:pt x="341589" y="1336702"/>
                </a:cubicBezTo>
                <a:cubicBezTo>
                  <a:pt x="346874" y="1335071"/>
                  <a:pt x="352074" y="1333117"/>
                  <a:pt x="357120" y="1330415"/>
                </a:cubicBezTo>
                <a:cubicBezTo>
                  <a:pt x="354945" y="1330636"/>
                  <a:pt x="352770" y="1330908"/>
                  <a:pt x="350595" y="1331061"/>
                </a:cubicBezTo>
                <a:cubicBezTo>
                  <a:pt x="342456" y="1331638"/>
                  <a:pt x="337358" y="1325827"/>
                  <a:pt x="341198" y="1318911"/>
                </a:cubicBezTo>
                <a:cubicBezTo>
                  <a:pt x="344835" y="1312352"/>
                  <a:pt x="344121" y="1308087"/>
                  <a:pt x="338598" y="1302904"/>
                </a:cubicBezTo>
                <a:cubicBezTo>
                  <a:pt x="343237" y="1302904"/>
                  <a:pt x="347893" y="1302904"/>
                  <a:pt x="353433" y="1302904"/>
                </a:cubicBezTo>
                <a:cubicBezTo>
                  <a:pt x="349405" y="1295275"/>
                  <a:pt x="342235" y="1294935"/>
                  <a:pt x="336508" y="1293253"/>
                </a:cubicBezTo>
                <a:cubicBezTo>
                  <a:pt x="332090" y="1291961"/>
                  <a:pt x="328692" y="1290772"/>
                  <a:pt x="326466" y="1285946"/>
                </a:cubicBezTo>
                <a:cubicBezTo>
                  <a:pt x="329780" y="1284825"/>
                  <a:pt x="333042" y="1283720"/>
                  <a:pt x="336713" y="1282480"/>
                </a:cubicBezTo>
                <a:cubicBezTo>
                  <a:pt x="335336" y="1276804"/>
                  <a:pt x="332362" y="1272998"/>
                  <a:pt x="327792" y="1270398"/>
                </a:cubicBezTo>
                <a:cubicBezTo>
                  <a:pt x="325107" y="1268869"/>
                  <a:pt x="321912" y="1267883"/>
                  <a:pt x="321912" y="1263941"/>
                </a:cubicBezTo>
                <a:lnTo>
                  <a:pt x="321878" y="1263975"/>
                </a:lnTo>
                <a:cubicBezTo>
                  <a:pt x="325956" y="1263261"/>
                  <a:pt x="330051" y="1262565"/>
                  <a:pt x="334112" y="1261868"/>
                </a:cubicBezTo>
                <a:cubicBezTo>
                  <a:pt x="330425" y="1252692"/>
                  <a:pt x="318412" y="1253525"/>
                  <a:pt x="311445" y="1245334"/>
                </a:cubicBezTo>
                <a:cubicBezTo>
                  <a:pt x="317698" y="1243669"/>
                  <a:pt x="322694" y="1242344"/>
                  <a:pt x="329049" y="1240661"/>
                </a:cubicBezTo>
                <a:cubicBezTo>
                  <a:pt x="326891" y="1237926"/>
                  <a:pt x="325311" y="1235887"/>
                  <a:pt x="323356" y="1233389"/>
                </a:cubicBezTo>
                <a:cubicBezTo>
                  <a:pt x="325055" y="1232386"/>
                  <a:pt x="327010" y="1231214"/>
                  <a:pt x="329898" y="1229514"/>
                </a:cubicBezTo>
                <a:cubicBezTo>
                  <a:pt x="325361" y="1228342"/>
                  <a:pt x="321929" y="1227458"/>
                  <a:pt x="318480" y="1226558"/>
                </a:cubicBezTo>
                <a:lnTo>
                  <a:pt x="318514" y="1226592"/>
                </a:lnTo>
                <a:cubicBezTo>
                  <a:pt x="319923" y="1225249"/>
                  <a:pt x="321351" y="1223907"/>
                  <a:pt x="323187" y="1222157"/>
                </a:cubicBezTo>
                <a:cubicBezTo>
                  <a:pt x="321368" y="1220050"/>
                  <a:pt x="319652" y="1218045"/>
                  <a:pt x="317749" y="1215802"/>
                </a:cubicBezTo>
                <a:cubicBezTo>
                  <a:pt x="319346" y="1215037"/>
                  <a:pt x="320552" y="1214442"/>
                  <a:pt x="321793" y="1213848"/>
                </a:cubicBezTo>
                <a:cubicBezTo>
                  <a:pt x="320298" y="1211995"/>
                  <a:pt x="318803" y="1210160"/>
                  <a:pt x="316933" y="1207832"/>
                </a:cubicBezTo>
                <a:cubicBezTo>
                  <a:pt x="319159" y="1206660"/>
                  <a:pt x="320807" y="1205776"/>
                  <a:pt x="323221" y="1204502"/>
                </a:cubicBezTo>
                <a:cubicBezTo>
                  <a:pt x="322184" y="1201919"/>
                  <a:pt x="321113" y="1199251"/>
                  <a:pt x="320043" y="1196583"/>
                </a:cubicBezTo>
                <a:cubicBezTo>
                  <a:pt x="319482" y="1196634"/>
                  <a:pt x="318921" y="1196668"/>
                  <a:pt x="318360" y="1196719"/>
                </a:cubicBezTo>
                <a:cubicBezTo>
                  <a:pt x="318004" y="1198877"/>
                  <a:pt x="317647" y="1201035"/>
                  <a:pt x="317256" y="1203346"/>
                </a:cubicBezTo>
                <a:cubicBezTo>
                  <a:pt x="313144" y="1204179"/>
                  <a:pt x="310272" y="1203958"/>
                  <a:pt x="307485" y="1200305"/>
                </a:cubicBezTo>
                <a:cubicBezTo>
                  <a:pt x="302558" y="1193813"/>
                  <a:pt x="299142" y="1193779"/>
                  <a:pt x="292889" y="1198809"/>
                </a:cubicBezTo>
                <a:cubicBezTo>
                  <a:pt x="290187" y="1200984"/>
                  <a:pt x="287451" y="1203142"/>
                  <a:pt x="285565" y="1206439"/>
                </a:cubicBezTo>
                <a:cubicBezTo>
                  <a:pt x="287553" y="1205419"/>
                  <a:pt x="289541" y="1204400"/>
                  <a:pt x="292142" y="1203057"/>
                </a:cubicBezTo>
                <a:cubicBezTo>
                  <a:pt x="289355" y="1210568"/>
                  <a:pt x="289355" y="1210568"/>
                  <a:pt x="267910" y="1224247"/>
                </a:cubicBezTo>
                <a:cubicBezTo>
                  <a:pt x="265463" y="1219438"/>
                  <a:pt x="266754" y="1214697"/>
                  <a:pt x="271904" y="1210109"/>
                </a:cubicBezTo>
                <a:cubicBezTo>
                  <a:pt x="274639" y="1207662"/>
                  <a:pt x="277511" y="1205385"/>
                  <a:pt x="280213" y="1202905"/>
                </a:cubicBezTo>
                <a:cubicBezTo>
                  <a:pt x="282201" y="1201086"/>
                  <a:pt x="286245" y="1200576"/>
                  <a:pt x="284461" y="1196023"/>
                </a:cubicBezTo>
                <a:cubicBezTo>
                  <a:pt x="284240" y="1195479"/>
                  <a:pt x="287537" y="1192777"/>
                  <a:pt x="289507" y="1192284"/>
                </a:cubicBezTo>
                <a:cubicBezTo>
                  <a:pt x="292906" y="1191435"/>
                  <a:pt x="296781" y="1192896"/>
                  <a:pt x="298615" y="1187883"/>
                </a:cubicBezTo>
                <a:cubicBezTo>
                  <a:pt x="299805" y="1184638"/>
                  <a:pt x="302592" y="1181902"/>
                  <a:pt x="304937" y="1179183"/>
                </a:cubicBezTo>
                <a:cubicBezTo>
                  <a:pt x="306313" y="1177569"/>
                  <a:pt x="308233" y="1176413"/>
                  <a:pt x="309984" y="1175003"/>
                </a:cubicBezTo>
                <a:cubicBezTo>
                  <a:pt x="307587" y="1167408"/>
                  <a:pt x="301742" y="1161256"/>
                  <a:pt x="294198" y="1155870"/>
                </a:cubicBezTo>
                <a:cubicBezTo>
                  <a:pt x="296729" y="1153814"/>
                  <a:pt x="298208" y="1152624"/>
                  <a:pt x="299805" y="1151333"/>
                </a:cubicBezTo>
                <a:cubicBezTo>
                  <a:pt x="295608" y="1143805"/>
                  <a:pt x="287179" y="1145368"/>
                  <a:pt x="280247" y="1142276"/>
                </a:cubicBezTo>
                <a:cubicBezTo>
                  <a:pt x="280807" y="1141120"/>
                  <a:pt x="281827" y="1139965"/>
                  <a:pt x="281759" y="1138911"/>
                </a:cubicBezTo>
                <a:cubicBezTo>
                  <a:pt x="281640" y="1137246"/>
                  <a:pt x="280773" y="1135649"/>
                  <a:pt x="280213" y="1134018"/>
                </a:cubicBezTo>
                <a:cubicBezTo>
                  <a:pt x="278530" y="1134765"/>
                  <a:pt x="276050" y="1135071"/>
                  <a:pt x="275336" y="1136345"/>
                </a:cubicBezTo>
                <a:cubicBezTo>
                  <a:pt x="274180" y="1138419"/>
                  <a:pt x="274198" y="1141137"/>
                  <a:pt x="273687" y="1143771"/>
                </a:cubicBezTo>
                <a:cubicBezTo>
                  <a:pt x="269593" y="1144706"/>
                  <a:pt x="263968" y="1141953"/>
                  <a:pt x="262456" y="1148444"/>
                </a:cubicBezTo>
                <a:lnTo>
                  <a:pt x="262490" y="1148410"/>
                </a:lnTo>
                <a:cubicBezTo>
                  <a:pt x="258955" y="1145674"/>
                  <a:pt x="255115" y="1143108"/>
                  <a:pt x="256797" y="1136804"/>
                </a:cubicBezTo>
                <a:cubicBezTo>
                  <a:pt x="259482" y="1133372"/>
                  <a:pt x="267112" y="1132063"/>
                  <a:pt x="264274" y="1124230"/>
                </a:cubicBezTo>
                <a:cubicBezTo>
                  <a:pt x="266364" y="1123788"/>
                  <a:pt x="267910" y="1123448"/>
                  <a:pt x="270170" y="1122956"/>
                </a:cubicBezTo>
                <a:cubicBezTo>
                  <a:pt x="269049" y="1120848"/>
                  <a:pt x="268063" y="1119013"/>
                  <a:pt x="267146" y="1117314"/>
                </a:cubicBezTo>
                <a:cubicBezTo>
                  <a:pt x="269830" y="1109735"/>
                  <a:pt x="277103" y="1108257"/>
                  <a:pt x="283781" y="1105300"/>
                </a:cubicBezTo>
                <a:cubicBezTo>
                  <a:pt x="282405" y="1103244"/>
                  <a:pt x="281368" y="1101664"/>
                  <a:pt x="280943" y="1101052"/>
                </a:cubicBezTo>
                <a:cubicBezTo>
                  <a:pt x="277545" y="1100967"/>
                  <a:pt x="275098" y="1100900"/>
                  <a:pt x="272651" y="1100831"/>
                </a:cubicBezTo>
                <a:cubicBezTo>
                  <a:pt x="272651" y="1100831"/>
                  <a:pt x="273144" y="1100373"/>
                  <a:pt x="273144" y="1100373"/>
                </a:cubicBezTo>
                <a:lnTo>
                  <a:pt x="272685" y="1100865"/>
                </a:lnTo>
                <a:cubicBezTo>
                  <a:pt x="269389" y="1103805"/>
                  <a:pt x="263985" y="1106320"/>
                  <a:pt x="263271" y="1109786"/>
                </a:cubicBezTo>
                <a:cubicBezTo>
                  <a:pt x="261997" y="1115972"/>
                  <a:pt x="257052" y="1117705"/>
                  <a:pt x="254146" y="1121154"/>
                </a:cubicBezTo>
                <a:cubicBezTo>
                  <a:pt x="250102" y="1119880"/>
                  <a:pt x="246381" y="1118707"/>
                  <a:pt x="242660" y="1117535"/>
                </a:cubicBezTo>
                <a:cubicBezTo>
                  <a:pt x="242608" y="1116940"/>
                  <a:pt x="242574" y="1116345"/>
                  <a:pt x="242524" y="1115751"/>
                </a:cubicBezTo>
                <a:cubicBezTo>
                  <a:pt x="247723" y="1114340"/>
                  <a:pt x="251156" y="1111605"/>
                  <a:pt x="253552" y="1106609"/>
                </a:cubicBezTo>
                <a:cubicBezTo>
                  <a:pt x="254894" y="1103839"/>
                  <a:pt x="259907" y="1102837"/>
                  <a:pt x="264920" y="1100152"/>
                </a:cubicBezTo>
                <a:cubicBezTo>
                  <a:pt x="260604" y="1098418"/>
                  <a:pt x="257562" y="1097195"/>
                  <a:pt x="254368" y="1095904"/>
                </a:cubicBezTo>
                <a:cubicBezTo>
                  <a:pt x="255404" y="1090551"/>
                  <a:pt x="256372" y="1085487"/>
                  <a:pt x="257341" y="1080424"/>
                </a:cubicBezTo>
                <a:cubicBezTo>
                  <a:pt x="258480" y="1080424"/>
                  <a:pt x="259635" y="1080424"/>
                  <a:pt x="260774" y="1080424"/>
                </a:cubicBezTo>
                <a:cubicBezTo>
                  <a:pt x="260774" y="1081001"/>
                  <a:pt x="260774" y="1081579"/>
                  <a:pt x="260774" y="1082140"/>
                </a:cubicBezTo>
                <a:cubicBezTo>
                  <a:pt x="260672" y="1082310"/>
                  <a:pt x="260570" y="1082463"/>
                  <a:pt x="260468" y="1082633"/>
                </a:cubicBezTo>
                <a:cubicBezTo>
                  <a:pt x="260570" y="1082463"/>
                  <a:pt x="260654" y="1082293"/>
                  <a:pt x="260756" y="1082123"/>
                </a:cubicBezTo>
                <a:cubicBezTo>
                  <a:pt x="261317" y="1081562"/>
                  <a:pt x="261895" y="1080985"/>
                  <a:pt x="262456" y="1080424"/>
                </a:cubicBezTo>
                <a:cubicBezTo>
                  <a:pt x="263017" y="1079863"/>
                  <a:pt x="263594" y="1079285"/>
                  <a:pt x="264155" y="1078724"/>
                </a:cubicBezTo>
                <a:cubicBezTo>
                  <a:pt x="264155" y="1078724"/>
                  <a:pt x="264648" y="1078266"/>
                  <a:pt x="264648" y="1078266"/>
                </a:cubicBezTo>
                <a:lnTo>
                  <a:pt x="264172" y="1078758"/>
                </a:lnTo>
                <a:cubicBezTo>
                  <a:pt x="263611" y="1079319"/>
                  <a:pt x="263033" y="1079897"/>
                  <a:pt x="262473" y="1080458"/>
                </a:cubicBezTo>
                <a:cubicBezTo>
                  <a:pt x="261895" y="1080458"/>
                  <a:pt x="261317" y="1080458"/>
                  <a:pt x="260740" y="1080458"/>
                </a:cubicBezTo>
                <a:cubicBezTo>
                  <a:pt x="260179" y="1079659"/>
                  <a:pt x="259618" y="1078861"/>
                  <a:pt x="259075" y="1078045"/>
                </a:cubicBezTo>
                <a:cubicBezTo>
                  <a:pt x="258514" y="1078843"/>
                  <a:pt x="257935" y="1079642"/>
                  <a:pt x="257375" y="1080458"/>
                </a:cubicBezTo>
                <a:cubicBezTo>
                  <a:pt x="256236" y="1079880"/>
                  <a:pt x="255081" y="1079302"/>
                  <a:pt x="253943" y="1078724"/>
                </a:cubicBezTo>
                <a:cubicBezTo>
                  <a:pt x="254044" y="1078572"/>
                  <a:pt x="254164" y="1078419"/>
                  <a:pt x="254266" y="1078249"/>
                </a:cubicBezTo>
                <a:cubicBezTo>
                  <a:pt x="254164" y="1078419"/>
                  <a:pt x="254078" y="1078589"/>
                  <a:pt x="253977" y="1078741"/>
                </a:cubicBezTo>
                <a:cubicBezTo>
                  <a:pt x="249066" y="1081086"/>
                  <a:pt x="247962" y="1087407"/>
                  <a:pt x="241351" y="1088869"/>
                </a:cubicBezTo>
                <a:cubicBezTo>
                  <a:pt x="236526" y="1089922"/>
                  <a:pt x="238582" y="1099761"/>
                  <a:pt x="231547" y="1101460"/>
                </a:cubicBezTo>
                <a:cubicBezTo>
                  <a:pt x="230986" y="1100186"/>
                  <a:pt x="230459" y="1099013"/>
                  <a:pt x="229473" y="1096804"/>
                </a:cubicBezTo>
                <a:cubicBezTo>
                  <a:pt x="226092" y="1099710"/>
                  <a:pt x="223051" y="1102310"/>
                  <a:pt x="220025" y="1104927"/>
                </a:cubicBezTo>
                <a:cubicBezTo>
                  <a:pt x="219652" y="1104791"/>
                  <a:pt x="219261" y="1104655"/>
                  <a:pt x="218887" y="1104519"/>
                </a:cubicBezTo>
                <a:cubicBezTo>
                  <a:pt x="220383" y="1099897"/>
                  <a:pt x="221895" y="1095258"/>
                  <a:pt x="223391" y="1090636"/>
                </a:cubicBezTo>
                <a:cubicBezTo>
                  <a:pt x="223951" y="1090058"/>
                  <a:pt x="224512" y="1089498"/>
                  <a:pt x="225090" y="1088920"/>
                </a:cubicBezTo>
                <a:lnTo>
                  <a:pt x="225565" y="1088444"/>
                </a:lnTo>
                <a:lnTo>
                  <a:pt x="225107" y="1088954"/>
                </a:lnTo>
                <a:cubicBezTo>
                  <a:pt x="224529" y="1089515"/>
                  <a:pt x="223968" y="1090075"/>
                  <a:pt x="223391" y="1090653"/>
                </a:cubicBezTo>
                <a:cubicBezTo>
                  <a:pt x="219669" y="1092114"/>
                  <a:pt x="218225" y="1097433"/>
                  <a:pt x="212566" y="1097144"/>
                </a:cubicBezTo>
                <a:cubicBezTo>
                  <a:pt x="213399" y="1095088"/>
                  <a:pt x="213773" y="1093474"/>
                  <a:pt x="214622" y="1092182"/>
                </a:cubicBezTo>
                <a:cubicBezTo>
                  <a:pt x="218055" y="1086983"/>
                  <a:pt x="219873" y="1081290"/>
                  <a:pt x="221045" y="1075156"/>
                </a:cubicBezTo>
                <a:cubicBezTo>
                  <a:pt x="222541" y="1067306"/>
                  <a:pt x="228760" y="1063261"/>
                  <a:pt x="235336" y="1059047"/>
                </a:cubicBezTo>
                <a:cubicBezTo>
                  <a:pt x="233943" y="1059047"/>
                  <a:pt x="232244" y="1058521"/>
                  <a:pt x="231190" y="1059132"/>
                </a:cubicBezTo>
                <a:cubicBezTo>
                  <a:pt x="224495" y="1063007"/>
                  <a:pt x="218871" y="1067917"/>
                  <a:pt x="217307" y="1076040"/>
                </a:cubicBezTo>
                <a:cubicBezTo>
                  <a:pt x="216101" y="1082259"/>
                  <a:pt x="213586" y="1087747"/>
                  <a:pt x="209151" y="1092454"/>
                </a:cubicBezTo>
                <a:cubicBezTo>
                  <a:pt x="207910" y="1093763"/>
                  <a:pt x="206942" y="1096974"/>
                  <a:pt x="207673" y="1098215"/>
                </a:cubicBezTo>
                <a:cubicBezTo>
                  <a:pt x="212804" y="1106864"/>
                  <a:pt x="208726" y="1114612"/>
                  <a:pt x="205804" y="1122429"/>
                </a:cubicBezTo>
                <a:cubicBezTo>
                  <a:pt x="204784" y="1125165"/>
                  <a:pt x="202303" y="1125165"/>
                  <a:pt x="200434" y="1123057"/>
                </a:cubicBezTo>
                <a:cubicBezTo>
                  <a:pt x="199414" y="1121902"/>
                  <a:pt x="199007" y="1120203"/>
                  <a:pt x="197902" y="1117892"/>
                </a:cubicBezTo>
                <a:cubicBezTo>
                  <a:pt x="196678" y="1119455"/>
                  <a:pt x="195370" y="1120356"/>
                  <a:pt x="195268" y="1121358"/>
                </a:cubicBezTo>
                <a:cubicBezTo>
                  <a:pt x="194418" y="1130228"/>
                  <a:pt x="194486" y="1130245"/>
                  <a:pt x="185974" y="1133916"/>
                </a:cubicBezTo>
                <a:cubicBezTo>
                  <a:pt x="186840" y="1134697"/>
                  <a:pt x="187639" y="1135428"/>
                  <a:pt x="188879" y="1136549"/>
                </a:cubicBezTo>
                <a:cubicBezTo>
                  <a:pt x="185888" y="1139387"/>
                  <a:pt x="183679" y="1142497"/>
                  <a:pt x="178514" y="1142310"/>
                </a:cubicBezTo>
                <a:cubicBezTo>
                  <a:pt x="175965" y="1142225"/>
                  <a:pt x="173314" y="1145147"/>
                  <a:pt x="170697" y="1146694"/>
                </a:cubicBezTo>
                <a:lnTo>
                  <a:pt x="170731" y="1146728"/>
                </a:lnTo>
                <a:cubicBezTo>
                  <a:pt x="173603" y="1141375"/>
                  <a:pt x="176474" y="1136040"/>
                  <a:pt x="179720" y="1129973"/>
                </a:cubicBezTo>
                <a:cubicBezTo>
                  <a:pt x="175879" y="1130738"/>
                  <a:pt x="172481" y="1130959"/>
                  <a:pt x="170561" y="1126779"/>
                </a:cubicBezTo>
                <a:cubicBezTo>
                  <a:pt x="170170" y="1125929"/>
                  <a:pt x="166924" y="1126371"/>
                  <a:pt x="164886" y="1126218"/>
                </a:cubicBezTo>
                <a:cubicBezTo>
                  <a:pt x="164427" y="1131825"/>
                  <a:pt x="171139" y="1133508"/>
                  <a:pt x="168692" y="1139659"/>
                </a:cubicBezTo>
                <a:cubicBezTo>
                  <a:pt x="164920" y="1137110"/>
                  <a:pt x="161419" y="1134765"/>
                  <a:pt x="157409" y="1132046"/>
                </a:cubicBezTo>
                <a:cubicBezTo>
                  <a:pt x="158871" y="1127221"/>
                  <a:pt x="160858" y="1122514"/>
                  <a:pt x="167383" y="1121800"/>
                </a:cubicBezTo>
                <a:cubicBezTo>
                  <a:pt x="168403" y="1121681"/>
                  <a:pt x="169406" y="1121035"/>
                  <a:pt x="170357" y="1120509"/>
                </a:cubicBezTo>
                <a:cubicBezTo>
                  <a:pt x="173246" y="1118911"/>
                  <a:pt x="170799" y="1113032"/>
                  <a:pt x="176985" y="1113270"/>
                </a:cubicBezTo>
                <a:cubicBezTo>
                  <a:pt x="179482" y="1113372"/>
                  <a:pt x="182167" y="1108733"/>
                  <a:pt x="184614" y="1106405"/>
                </a:cubicBezTo>
                <a:cubicBezTo>
                  <a:pt x="182914" y="1099285"/>
                  <a:pt x="183085" y="1099319"/>
                  <a:pt x="189134" y="1097875"/>
                </a:cubicBezTo>
                <a:cubicBezTo>
                  <a:pt x="193994" y="1096719"/>
                  <a:pt x="197630" y="1093814"/>
                  <a:pt x="199295" y="1088818"/>
                </a:cubicBezTo>
                <a:cubicBezTo>
                  <a:pt x="202388" y="1079489"/>
                  <a:pt x="202422" y="1079489"/>
                  <a:pt x="212685" y="1077722"/>
                </a:cubicBezTo>
                <a:cubicBezTo>
                  <a:pt x="211428" y="1074357"/>
                  <a:pt x="210255" y="1071197"/>
                  <a:pt x="208980" y="1067764"/>
                </a:cubicBezTo>
                <a:cubicBezTo>
                  <a:pt x="210391" y="1063431"/>
                  <a:pt x="214368" y="1067527"/>
                  <a:pt x="216951" y="1065929"/>
                </a:cubicBezTo>
                <a:cubicBezTo>
                  <a:pt x="217562" y="1062769"/>
                  <a:pt x="218191" y="1059523"/>
                  <a:pt x="218785" y="1056516"/>
                </a:cubicBezTo>
                <a:cubicBezTo>
                  <a:pt x="221861" y="1054018"/>
                  <a:pt x="227689" y="1055768"/>
                  <a:pt x="227672" y="1048886"/>
                </a:cubicBezTo>
                <a:cubicBezTo>
                  <a:pt x="225718" y="1049990"/>
                  <a:pt x="224155" y="1050874"/>
                  <a:pt x="222592" y="1051758"/>
                </a:cubicBezTo>
                <a:cubicBezTo>
                  <a:pt x="222201" y="1051469"/>
                  <a:pt x="221810" y="1051180"/>
                  <a:pt x="221419" y="1050891"/>
                </a:cubicBezTo>
                <a:cubicBezTo>
                  <a:pt x="223051" y="1048138"/>
                  <a:pt x="224359" y="1045131"/>
                  <a:pt x="226381" y="1042701"/>
                </a:cubicBezTo>
                <a:cubicBezTo>
                  <a:pt x="233144" y="1034544"/>
                  <a:pt x="232770" y="1032165"/>
                  <a:pt x="223441" y="1027815"/>
                </a:cubicBezTo>
                <a:lnTo>
                  <a:pt x="223339" y="1027679"/>
                </a:lnTo>
                <a:cubicBezTo>
                  <a:pt x="225684" y="1023873"/>
                  <a:pt x="229779" y="1020882"/>
                  <a:pt x="229202" y="1015105"/>
                </a:cubicBezTo>
                <a:cubicBezTo>
                  <a:pt x="224698" y="1018826"/>
                  <a:pt x="220502" y="1022021"/>
                  <a:pt x="216644" y="1025589"/>
                </a:cubicBezTo>
                <a:cubicBezTo>
                  <a:pt x="215098" y="1027017"/>
                  <a:pt x="214316" y="1029260"/>
                  <a:pt x="213195" y="1031129"/>
                </a:cubicBezTo>
                <a:lnTo>
                  <a:pt x="213195" y="1031129"/>
                </a:lnTo>
                <a:cubicBezTo>
                  <a:pt x="210935" y="1032828"/>
                  <a:pt x="208675" y="1034527"/>
                  <a:pt x="206415" y="1036227"/>
                </a:cubicBezTo>
                <a:lnTo>
                  <a:pt x="206398" y="1036244"/>
                </a:lnTo>
                <a:cubicBezTo>
                  <a:pt x="204800" y="1037807"/>
                  <a:pt x="203203" y="1039353"/>
                  <a:pt x="201623" y="1040916"/>
                </a:cubicBezTo>
                <a:cubicBezTo>
                  <a:pt x="200434" y="1042072"/>
                  <a:pt x="199414" y="1044009"/>
                  <a:pt x="198055" y="1044264"/>
                </a:cubicBezTo>
                <a:cubicBezTo>
                  <a:pt x="187129" y="1046337"/>
                  <a:pt x="180536" y="1053712"/>
                  <a:pt x="175455" y="1062701"/>
                </a:cubicBezTo>
                <a:cubicBezTo>
                  <a:pt x="173331" y="1066473"/>
                  <a:pt x="172176" y="1070789"/>
                  <a:pt x="170222" y="1075768"/>
                </a:cubicBezTo>
                <a:cubicBezTo>
                  <a:pt x="165633" y="1075921"/>
                  <a:pt x="162405" y="1079727"/>
                  <a:pt x="158684" y="1083686"/>
                </a:cubicBezTo>
                <a:cubicBezTo>
                  <a:pt x="153755" y="1088903"/>
                  <a:pt x="147519" y="1092879"/>
                  <a:pt x="141844" y="1097399"/>
                </a:cubicBezTo>
                <a:lnTo>
                  <a:pt x="141861" y="1097416"/>
                </a:lnTo>
                <a:cubicBezTo>
                  <a:pt x="142422" y="1090143"/>
                  <a:pt x="144546" y="1083856"/>
                  <a:pt x="152040" y="1080831"/>
                </a:cubicBezTo>
                <a:cubicBezTo>
                  <a:pt x="152515" y="1080645"/>
                  <a:pt x="153263" y="1080254"/>
                  <a:pt x="153297" y="1079897"/>
                </a:cubicBezTo>
                <a:cubicBezTo>
                  <a:pt x="154045" y="1070942"/>
                  <a:pt x="162354" y="1067544"/>
                  <a:pt x="166806" y="1061324"/>
                </a:cubicBezTo>
                <a:cubicBezTo>
                  <a:pt x="167214" y="1060747"/>
                  <a:pt x="167333" y="1059931"/>
                  <a:pt x="167673" y="1058962"/>
                </a:cubicBezTo>
                <a:cubicBezTo>
                  <a:pt x="162269" y="1058045"/>
                  <a:pt x="160808" y="1062905"/>
                  <a:pt x="158208" y="1065250"/>
                </a:cubicBezTo>
                <a:cubicBezTo>
                  <a:pt x="149457" y="1073100"/>
                  <a:pt x="141283" y="1081613"/>
                  <a:pt x="132991" y="1089956"/>
                </a:cubicBezTo>
                <a:cubicBezTo>
                  <a:pt x="132651" y="1090296"/>
                  <a:pt x="133195" y="1091537"/>
                  <a:pt x="133331" y="1092352"/>
                </a:cubicBezTo>
                <a:lnTo>
                  <a:pt x="133348" y="1092318"/>
                </a:lnTo>
                <a:cubicBezTo>
                  <a:pt x="128624" y="1096617"/>
                  <a:pt x="123781" y="1100797"/>
                  <a:pt x="119193" y="1105249"/>
                </a:cubicBezTo>
                <a:cubicBezTo>
                  <a:pt x="116696" y="1107662"/>
                  <a:pt x="115115" y="1111367"/>
                  <a:pt x="109627" y="1110245"/>
                </a:cubicBezTo>
                <a:cubicBezTo>
                  <a:pt x="119007" y="1095462"/>
                  <a:pt x="133603" y="1086082"/>
                  <a:pt x="143441" y="1070007"/>
                </a:cubicBezTo>
                <a:cubicBezTo>
                  <a:pt x="140043" y="1071724"/>
                  <a:pt x="138021" y="1072318"/>
                  <a:pt x="136560" y="1073576"/>
                </a:cubicBezTo>
                <a:cubicBezTo>
                  <a:pt x="133280" y="1076413"/>
                  <a:pt x="130697" y="1080254"/>
                  <a:pt x="125277" y="1078589"/>
                </a:cubicBezTo>
                <a:cubicBezTo>
                  <a:pt x="124529" y="1078368"/>
                  <a:pt x="122592" y="1080492"/>
                  <a:pt x="121946" y="1081885"/>
                </a:cubicBezTo>
                <a:cubicBezTo>
                  <a:pt x="120654" y="1084638"/>
                  <a:pt x="119227" y="1086677"/>
                  <a:pt x="115608" y="1086320"/>
                </a:cubicBezTo>
                <a:cubicBezTo>
                  <a:pt x="114027" y="1081137"/>
                  <a:pt x="118378" y="1078555"/>
                  <a:pt x="120468" y="1074425"/>
                </a:cubicBezTo>
                <a:cubicBezTo>
                  <a:pt x="118854" y="1074103"/>
                  <a:pt x="117596" y="1073865"/>
                  <a:pt x="116356" y="1073627"/>
                </a:cubicBezTo>
                <a:lnTo>
                  <a:pt x="116372" y="1073644"/>
                </a:lnTo>
                <a:cubicBezTo>
                  <a:pt x="120570" y="1064910"/>
                  <a:pt x="126211" y="1057263"/>
                  <a:pt x="133297" y="1050653"/>
                </a:cubicBezTo>
                <a:cubicBezTo>
                  <a:pt x="134741" y="1049311"/>
                  <a:pt x="136338" y="1047951"/>
                  <a:pt x="137273" y="1046269"/>
                </a:cubicBezTo>
                <a:cubicBezTo>
                  <a:pt x="139635" y="1041987"/>
                  <a:pt x="142303" y="1038317"/>
                  <a:pt x="146857" y="1035904"/>
                </a:cubicBezTo>
                <a:cubicBezTo>
                  <a:pt x="149168" y="1034680"/>
                  <a:pt x="150578" y="1031792"/>
                  <a:pt x="152957" y="1028988"/>
                </a:cubicBezTo>
                <a:cubicBezTo>
                  <a:pt x="150442" y="1027866"/>
                  <a:pt x="148318" y="1026932"/>
                  <a:pt x="146347" y="1026048"/>
                </a:cubicBezTo>
                <a:cubicBezTo>
                  <a:pt x="145667" y="1026779"/>
                  <a:pt x="144970" y="1027306"/>
                  <a:pt x="145056" y="1027492"/>
                </a:cubicBezTo>
                <a:cubicBezTo>
                  <a:pt x="146568" y="1030993"/>
                  <a:pt x="145888" y="1033525"/>
                  <a:pt x="142082" y="1034833"/>
                </a:cubicBezTo>
                <a:cubicBezTo>
                  <a:pt x="141810" y="1034918"/>
                  <a:pt x="141487" y="1034969"/>
                  <a:pt x="141301" y="1035156"/>
                </a:cubicBezTo>
                <a:cubicBezTo>
                  <a:pt x="132651" y="1043414"/>
                  <a:pt x="123952" y="1051605"/>
                  <a:pt x="115404" y="1059948"/>
                </a:cubicBezTo>
                <a:cubicBezTo>
                  <a:pt x="111292" y="1063958"/>
                  <a:pt x="107451" y="1068274"/>
                  <a:pt x="103339" y="1072301"/>
                </a:cubicBezTo>
                <a:cubicBezTo>
                  <a:pt x="103016" y="1072607"/>
                  <a:pt x="101504" y="1071707"/>
                  <a:pt x="100536" y="1071333"/>
                </a:cubicBezTo>
                <a:cubicBezTo>
                  <a:pt x="99329" y="1070874"/>
                  <a:pt x="98157" y="1070364"/>
                  <a:pt x="96831" y="1069837"/>
                </a:cubicBezTo>
                <a:cubicBezTo>
                  <a:pt x="97987" y="1062684"/>
                  <a:pt x="98021" y="1062854"/>
                  <a:pt x="106024" y="1060934"/>
                </a:cubicBezTo>
                <a:cubicBezTo>
                  <a:pt x="108030" y="1060458"/>
                  <a:pt x="109847" y="1058707"/>
                  <a:pt x="111445" y="1057212"/>
                </a:cubicBezTo>
                <a:cubicBezTo>
                  <a:pt x="115897" y="1053032"/>
                  <a:pt x="120349" y="1048818"/>
                  <a:pt x="124478" y="1044315"/>
                </a:cubicBezTo>
                <a:cubicBezTo>
                  <a:pt x="126653" y="1041936"/>
                  <a:pt x="129865" y="1039591"/>
                  <a:pt x="126976" y="1035139"/>
                </a:cubicBezTo>
                <a:cubicBezTo>
                  <a:pt x="129813" y="1034816"/>
                  <a:pt x="132006" y="1035105"/>
                  <a:pt x="133603" y="1034272"/>
                </a:cubicBezTo>
                <a:cubicBezTo>
                  <a:pt x="136237" y="1032896"/>
                  <a:pt x="139363" y="1031282"/>
                  <a:pt x="140688" y="1028886"/>
                </a:cubicBezTo>
                <a:cubicBezTo>
                  <a:pt x="143798" y="1023261"/>
                  <a:pt x="147214" y="1019302"/>
                  <a:pt x="153943" y="1016414"/>
                </a:cubicBezTo>
                <a:cubicBezTo>
                  <a:pt x="154588" y="1017467"/>
                  <a:pt x="155217" y="1018623"/>
                  <a:pt x="155965" y="1019710"/>
                </a:cubicBezTo>
                <a:cubicBezTo>
                  <a:pt x="156576" y="1020577"/>
                  <a:pt x="157324" y="1021341"/>
                  <a:pt x="158225" y="1022395"/>
                </a:cubicBezTo>
                <a:cubicBezTo>
                  <a:pt x="161011" y="1018181"/>
                  <a:pt x="163323" y="1014459"/>
                  <a:pt x="158700" y="1009719"/>
                </a:cubicBezTo>
                <a:cubicBezTo>
                  <a:pt x="156644" y="1013151"/>
                  <a:pt x="154028" y="1015666"/>
                  <a:pt x="150731" y="1011673"/>
                </a:cubicBezTo>
                <a:cubicBezTo>
                  <a:pt x="146008" y="1015258"/>
                  <a:pt x="141708" y="1018521"/>
                  <a:pt x="137409" y="1021800"/>
                </a:cubicBezTo>
                <a:cubicBezTo>
                  <a:pt x="137053" y="1021579"/>
                  <a:pt x="136696" y="1021375"/>
                  <a:pt x="136322" y="1021154"/>
                </a:cubicBezTo>
                <a:cubicBezTo>
                  <a:pt x="136883" y="1019693"/>
                  <a:pt x="137460" y="1018215"/>
                  <a:pt x="138276" y="1016091"/>
                </a:cubicBezTo>
                <a:cubicBezTo>
                  <a:pt x="136390" y="1015105"/>
                  <a:pt x="134045" y="1013865"/>
                  <a:pt x="131581" y="1012573"/>
                </a:cubicBezTo>
                <a:cubicBezTo>
                  <a:pt x="126042" y="1016804"/>
                  <a:pt x="121351" y="1021053"/>
                  <a:pt x="118446" y="1027153"/>
                </a:cubicBezTo>
                <a:cubicBezTo>
                  <a:pt x="114622" y="1035173"/>
                  <a:pt x="106959" y="1038860"/>
                  <a:pt x="99601" y="1042769"/>
                </a:cubicBezTo>
                <a:cubicBezTo>
                  <a:pt x="99057" y="1043058"/>
                  <a:pt x="98038" y="1042446"/>
                  <a:pt x="96780" y="1042140"/>
                </a:cubicBezTo>
                <a:cubicBezTo>
                  <a:pt x="96780" y="1040050"/>
                  <a:pt x="96780" y="1037994"/>
                  <a:pt x="96780" y="1035020"/>
                </a:cubicBezTo>
                <a:cubicBezTo>
                  <a:pt x="92362" y="1039132"/>
                  <a:pt x="88675" y="1042565"/>
                  <a:pt x="85940" y="1045131"/>
                </a:cubicBezTo>
                <a:cubicBezTo>
                  <a:pt x="82575" y="1043516"/>
                  <a:pt x="79584" y="1042089"/>
                  <a:pt x="76848" y="1040781"/>
                </a:cubicBezTo>
                <a:cubicBezTo>
                  <a:pt x="81606" y="1033406"/>
                  <a:pt x="91683" y="1035173"/>
                  <a:pt x="91377" y="1025522"/>
                </a:cubicBezTo>
                <a:cubicBezTo>
                  <a:pt x="90374" y="1025233"/>
                  <a:pt x="88896" y="1024791"/>
                  <a:pt x="87435" y="1024366"/>
                </a:cubicBezTo>
                <a:lnTo>
                  <a:pt x="87452" y="1024383"/>
                </a:lnTo>
                <a:cubicBezTo>
                  <a:pt x="87418" y="1021001"/>
                  <a:pt x="86500" y="1018691"/>
                  <a:pt x="82388" y="1020203"/>
                </a:cubicBezTo>
                <a:cubicBezTo>
                  <a:pt x="80621" y="1020849"/>
                  <a:pt x="78836" y="1021443"/>
                  <a:pt x="75319" y="1022667"/>
                </a:cubicBezTo>
                <a:cubicBezTo>
                  <a:pt x="78616" y="1017654"/>
                  <a:pt x="80944" y="1014120"/>
                  <a:pt x="84699" y="1008393"/>
                </a:cubicBezTo>
                <a:cubicBezTo>
                  <a:pt x="85497" y="1010874"/>
                  <a:pt x="86008" y="1012471"/>
                  <a:pt x="86551" y="1014137"/>
                </a:cubicBezTo>
                <a:cubicBezTo>
                  <a:pt x="90120" y="1012522"/>
                  <a:pt x="92855" y="1011282"/>
                  <a:pt x="96967" y="1009430"/>
                </a:cubicBezTo>
                <a:cubicBezTo>
                  <a:pt x="95981" y="1011707"/>
                  <a:pt x="95812" y="1013134"/>
                  <a:pt x="95031" y="1013729"/>
                </a:cubicBezTo>
                <a:cubicBezTo>
                  <a:pt x="91887" y="1016091"/>
                  <a:pt x="92550" y="1018640"/>
                  <a:pt x="94622" y="1020984"/>
                </a:cubicBezTo>
                <a:cubicBezTo>
                  <a:pt x="96899" y="1023584"/>
                  <a:pt x="99414" y="1022004"/>
                  <a:pt x="101335" y="1020390"/>
                </a:cubicBezTo>
                <a:cubicBezTo>
                  <a:pt x="102490" y="1019438"/>
                  <a:pt x="102914" y="1017603"/>
                  <a:pt x="103662" y="1016176"/>
                </a:cubicBezTo>
                <a:cubicBezTo>
                  <a:pt x="104444" y="1016838"/>
                  <a:pt x="105243" y="1017518"/>
                  <a:pt x="106024" y="1018181"/>
                </a:cubicBezTo>
                <a:cubicBezTo>
                  <a:pt x="103339" y="1022446"/>
                  <a:pt x="100672" y="1026711"/>
                  <a:pt x="97987" y="1030976"/>
                </a:cubicBezTo>
                <a:cubicBezTo>
                  <a:pt x="98259" y="1031333"/>
                  <a:pt x="98514" y="1031690"/>
                  <a:pt x="98786" y="1032029"/>
                </a:cubicBezTo>
                <a:cubicBezTo>
                  <a:pt x="102830" y="1030160"/>
                  <a:pt x="106874" y="1028274"/>
                  <a:pt x="111564" y="1026116"/>
                </a:cubicBezTo>
                <a:cubicBezTo>
                  <a:pt x="111241" y="1025114"/>
                  <a:pt x="110867" y="1023907"/>
                  <a:pt x="110222" y="1021902"/>
                </a:cubicBezTo>
                <a:cubicBezTo>
                  <a:pt x="114945" y="1023618"/>
                  <a:pt x="116831" y="1020866"/>
                  <a:pt x="119007" y="1017535"/>
                </a:cubicBezTo>
                <a:cubicBezTo>
                  <a:pt x="122864" y="1011656"/>
                  <a:pt x="127384" y="1006235"/>
                  <a:pt x="131615" y="1000611"/>
                </a:cubicBezTo>
                <a:cubicBezTo>
                  <a:pt x="132176" y="1000033"/>
                  <a:pt x="132736" y="999472"/>
                  <a:pt x="133297" y="998894"/>
                </a:cubicBezTo>
                <a:cubicBezTo>
                  <a:pt x="135574" y="997416"/>
                  <a:pt x="138089" y="996159"/>
                  <a:pt x="137069" y="992318"/>
                </a:cubicBezTo>
                <a:cubicBezTo>
                  <a:pt x="135812" y="994510"/>
                  <a:pt x="134572" y="996719"/>
                  <a:pt x="133314" y="998911"/>
                </a:cubicBezTo>
                <a:cubicBezTo>
                  <a:pt x="132736" y="999472"/>
                  <a:pt x="132176" y="1000033"/>
                  <a:pt x="131598" y="1000594"/>
                </a:cubicBezTo>
                <a:cubicBezTo>
                  <a:pt x="128811" y="1000373"/>
                  <a:pt x="126024" y="1000135"/>
                  <a:pt x="122609" y="999863"/>
                </a:cubicBezTo>
                <a:cubicBezTo>
                  <a:pt x="119211" y="1006541"/>
                  <a:pt x="111853" y="1004077"/>
                  <a:pt x="105888" y="1006184"/>
                </a:cubicBezTo>
                <a:cubicBezTo>
                  <a:pt x="103730" y="1002106"/>
                  <a:pt x="107060" y="1000254"/>
                  <a:pt x="109150" y="998538"/>
                </a:cubicBezTo>
                <a:cubicBezTo>
                  <a:pt x="116644" y="992420"/>
                  <a:pt x="120944" y="983822"/>
                  <a:pt x="126415" y="975751"/>
                </a:cubicBezTo>
                <a:cubicBezTo>
                  <a:pt x="125004" y="976736"/>
                  <a:pt x="123407" y="977552"/>
                  <a:pt x="122201" y="978759"/>
                </a:cubicBezTo>
                <a:cubicBezTo>
                  <a:pt x="116067" y="984978"/>
                  <a:pt x="110136" y="991401"/>
                  <a:pt x="103934" y="997552"/>
                </a:cubicBezTo>
                <a:cubicBezTo>
                  <a:pt x="102099" y="999370"/>
                  <a:pt x="99686" y="1000594"/>
                  <a:pt x="97528" y="1002089"/>
                </a:cubicBezTo>
                <a:cubicBezTo>
                  <a:pt x="97103" y="1001681"/>
                  <a:pt x="96678" y="1001256"/>
                  <a:pt x="96237" y="1000849"/>
                </a:cubicBezTo>
                <a:cubicBezTo>
                  <a:pt x="96730" y="999455"/>
                  <a:pt x="96848" y="997756"/>
                  <a:pt x="97749" y="996719"/>
                </a:cubicBezTo>
                <a:cubicBezTo>
                  <a:pt x="104138" y="989294"/>
                  <a:pt x="110833" y="982123"/>
                  <a:pt x="117121" y="974612"/>
                </a:cubicBezTo>
                <a:cubicBezTo>
                  <a:pt x="120876" y="970126"/>
                  <a:pt x="123645" y="964995"/>
                  <a:pt x="129066" y="961851"/>
                </a:cubicBezTo>
                <a:cubicBezTo>
                  <a:pt x="133025" y="959557"/>
                  <a:pt x="133025" y="956465"/>
                  <a:pt x="130170" y="951265"/>
                </a:cubicBezTo>
                <a:cubicBezTo>
                  <a:pt x="127842" y="954035"/>
                  <a:pt x="125718" y="956482"/>
                  <a:pt x="123679" y="958996"/>
                </a:cubicBezTo>
                <a:cubicBezTo>
                  <a:pt x="119805" y="963788"/>
                  <a:pt x="115914" y="968563"/>
                  <a:pt x="112142" y="973423"/>
                </a:cubicBezTo>
                <a:cubicBezTo>
                  <a:pt x="110442" y="975615"/>
                  <a:pt x="108624" y="977824"/>
                  <a:pt x="107503" y="980322"/>
                </a:cubicBezTo>
                <a:cubicBezTo>
                  <a:pt x="103425" y="989430"/>
                  <a:pt x="95421" y="993814"/>
                  <a:pt x="86568" y="997654"/>
                </a:cubicBezTo>
                <a:cubicBezTo>
                  <a:pt x="89100" y="992964"/>
                  <a:pt x="91632" y="988274"/>
                  <a:pt x="94164" y="983601"/>
                </a:cubicBezTo>
                <a:cubicBezTo>
                  <a:pt x="95370" y="981494"/>
                  <a:pt x="96356" y="979234"/>
                  <a:pt x="97817" y="977331"/>
                </a:cubicBezTo>
                <a:cubicBezTo>
                  <a:pt x="100247" y="974120"/>
                  <a:pt x="102456" y="969821"/>
                  <a:pt x="105735" y="968546"/>
                </a:cubicBezTo>
                <a:cubicBezTo>
                  <a:pt x="107757" y="967765"/>
                  <a:pt x="109406" y="967153"/>
                  <a:pt x="110749" y="965538"/>
                </a:cubicBezTo>
                <a:cubicBezTo>
                  <a:pt x="115387" y="959931"/>
                  <a:pt x="119992" y="954307"/>
                  <a:pt x="124580" y="948665"/>
                </a:cubicBezTo>
                <a:cubicBezTo>
                  <a:pt x="124835" y="948342"/>
                  <a:pt x="124716" y="947714"/>
                  <a:pt x="124835" y="946779"/>
                </a:cubicBezTo>
                <a:cubicBezTo>
                  <a:pt x="122982" y="947611"/>
                  <a:pt x="121351" y="948342"/>
                  <a:pt x="119686" y="949073"/>
                </a:cubicBezTo>
                <a:cubicBezTo>
                  <a:pt x="119227" y="947731"/>
                  <a:pt x="118888" y="946779"/>
                  <a:pt x="118021" y="944264"/>
                </a:cubicBezTo>
                <a:cubicBezTo>
                  <a:pt x="114758" y="949889"/>
                  <a:pt x="111530" y="954171"/>
                  <a:pt x="109729" y="958979"/>
                </a:cubicBezTo>
                <a:cubicBezTo>
                  <a:pt x="108505" y="962242"/>
                  <a:pt x="107146" y="963890"/>
                  <a:pt x="103952" y="965318"/>
                </a:cubicBezTo>
                <a:cubicBezTo>
                  <a:pt x="96339" y="968733"/>
                  <a:pt x="92770" y="976108"/>
                  <a:pt x="94198" y="983635"/>
                </a:cubicBezTo>
                <a:cubicBezTo>
                  <a:pt x="91462" y="984842"/>
                  <a:pt x="88743" y="986031"/>
                  <a:pt x="86008" y="987238"/>
                </a:cubicBezTo>
                <a:cubicBezTo>
                  <a:pt x="85583" y="986796"/>
                  <a:pt x="85158" y="986354"/>
                  <a:pt x="84716" y="985912"/>
                </a:cubicBezTo>
                <a:cubicBezTo>
                  <a:pt x="85515" y="984485"/>
                  <a:pt x="86891" y="983074"/>
                  <a:pt x="86908" y="981647"/>
                </a:cubicBezTo>
                <a:cubicBezTo>
                  <a:pt x="86925" y="980441"/>
                  <a:pt x="85345" y="979234"/>
                  <a:pt x="84461" y="977994"/>
                </a:cubicBezTo>
                <a:cubicBezTo>
                  <a:pt x="88216" y="973134"/>
                  <a:pt x="91819" y="968495"/>
                  <a:pt x="95489" y="963754"/>
                </a:cubicBezTo>
                <a:cubicBezTo>
                  <a:pt x="94674" y="961834"/>
                  <a:pt x="93925" y="960084"/>
                  <a:pt x="93042" y="957960"/>
                </a:cubicBezTo>
                <a:cubicBezTo>
                  <a:pt x="94045" y="957314"/>
                  <a:pt x="95065" y="956872"/>
                  <a:pt x="95778" y="956142"/>
                </a:cubicBezTo>
                <a:cubicBezTo>
                  <a:pt x="98105" y="953746"/>
                  <a:pt x="100587" y="951435"/>
                  <a:pt x="102524" y="948750"/>
                </a:cubicBezTo>
                <a:cubicBezTo>
                  <a:pt x="104886" y="945487"/>
                  <a:pt x="106925" y="942684"/>
                  <a:pt x="111683" y="942378"/>
                </a:cubicBezTo>
                <a:cubicBezTo>
                  <a:pt x="113620" y="942259"/>
                  <a:pt x="117222" y="938317"/>
                  <a:pt x="116848" y="937042"/>
                </a:cubicBezTo>
                <a:cubicBezTo>
                  <a:pt x="114775" y="929923"/>
                  <a:pt x="118632" y="924706"/>
                  <a:pt x="121351" y="919064"/>
                </a:cubicBezTo>
                <a:lnTo>
                  <a:pt x="121335" y="919081"/>
                </a:lnTo>
                <a:cubicBezTo>
                  <a:pt x="128216" y="917263"/>
                  <a:pt x="130527" y="912285"/>
                  <a:pt x="130595" y="905623"/>
                </a:cubicBezTo>
                <a:cubicBezTo>
                  <a:pt x="133739" y="903703"/>
                  <a:pt x="140536" y="905861"/>
                  <a:pt x="138989" y="897943"/>
                </a:cubicBezTo>
                <a:cubicBezTo>
                  <a:pt x="135489" y="897076"/>
                  <a:pt x="131819" y="896176"/>
                  <a:pt x="127214" y="895020"/>
                </a:cubicBezTo>
                <a:cubicBezTo>
                  <a:pt x="123119" y="899591"/>
                  <a:pt x="118752" y="904740"/>
                  <a:pt x="114045" y="909549"/>
                </a:cubicBezTo>
                <a:cubicBezTo>
                  <a:pt x="112464" y="911163"/>
                  <a:pt x="109729" y="913304"/>
                  <a:pt x="108098" y="912879"/>
                </a:cubicBezTo>
                <a:cubicBezTo>
                  <a:pt x="103527" y="911724"/>
                  <a:pt x="101301" y="914595"/>
                  <a:pt x="97953" y="916940"/>
                </a:cubicBezTo>
                <a:cubicBezTo>
                  <a:pt x="100654" y="924485"/>
                  <a:pt x="96305" y="929532"/>
                  <a:pt x="91513" y="934493"/>
                </a:cubicBezTo>
                <a:cubicBezTo>
                  <a:pt x="89389" y="936703"/>
                  <a:pt x="87571" y="939217"/>
                  <a:pt x="85735" y="941681"/>
                </a:cubicBezTo>
                <a:cubicBezTo>
                  <a:pt x="83764" y="944332"/>
                  <a:pt x="82575" y="947085"/>
                  <a:pt x="77834" y="945997"/>
                </a:cubicBezTo>
                <a:cubicBezTo>
                  <a:pt x="75744" y="945521"/>
                  <a:pt x="72380" y="949124"/>
                  <a:pt x="70086" y="951367"/>
                </a:cubicBezTo>
                <a:cubicBezTo>
                  <a:pt x="67078" y="954307"/>
                  <a:pt x="64206" y="957518"/>
                  <a:pt x="61896" y="961018"/>
                </a:cubicBezTo>
                <a:cubicBezTo>
                  <a:pt x="56356" y="969430"/>
                  <a:pt x="49423" y="975190"/>
                  <a:pt x="38191" y="974816"/>
                </a:cubicBezTo>
                <a:cubicBezTo>
                  <a:pt x="40485" y="970228"/>
                  <a:pt x="42745" y="965708"/>
                  <a:pt x="45226" y="960747"/>
                </a:cubicBezTo>
                <a:cubicBezTo>
                  <a:pt x="46144" y="960390"/>
                  <a:pt x="47791" y="959761"/>
                  <a:pt x="49847" y="958962"/>
                </a:cubicBezTo>
                <a:cubicBezTo>
                  <a:pt x="43272" y="954476"/>
                  <a:pt x="40655" y="961290"/>
                  <a:pt x="35201" y="963245"/>
                </a:cubicBezTo>
                <a:cubicBezTo>
                  <a:pt x="35999" y="960849"/>
                  <a:pt x="36117" y="959268"/>
                  <a:pt x="36933" y="958232"/>
                </a:cubicBezTo>
                <a:cubicBezTo>
                  <a:pt x="43527" y="949855"/>
                  <a:pt x="50306" y="941613"/>
                  <a:pt x="56899" y="933236"/>
                </a:cubicBezTo>
                <a:cubicBezTo>
                  <a:pt x="58259" y="931520"/>
                  <a:pt x="59109" y="929413"/>
                  <a:pt x="60179" y="927476"/>
                </a:cubicBezTo>
                <a:lnTo>
                  <a:pt x="60145" y="927527"/>
                </a:lnTo>
                <a:cubicBezTo>
                  <a:pt x="62286" y="925725"/>
                  <a:pt x="64325" y="923771"/>
                  <a:pt x="66602" y="922174"/>
                </a:cubicBezTo>
                <a:cubicBezTo>
                  <a:pt x="68777" y="920645"/>
                  <a:pt x="70952" y="918266"/>
                  <a:pt x="74232" y="920730"/>
                </a:cubicBezTo>
                <a:cubicBezTo>
                  <a:pt x="74232" y="927662"/>
                  <a:pt x="63730" y="930347"/>
                  <a:pt x="66653" y="939302"/>
                </a:cubicBezTo>
                <a:cubicBezTo>
                  <a:pt x="68777" y="937603"/>
                  <a:pt x="70442" y="936278"/>
                  <a:pt x="72516" y="934630"/>
                </a:cubicBezTo>
                <a:cubicBezTo>
                  <a:pt x="73705" y="936023"/>
                  <a:pt x="74792" y="937314"/>
                  <a:pt x="75761" y="938436"/>
                </a:cubicBezTo>
                <a:cubicBezTo>
                  <a:pt x="80570" y="937314"/>
                  <a:pt x="72991" y="931588"/>
                  <a:pt x="78870" y="930908"/>
                </a:cubicBezTo>
                <a:lnTo>
                  <a:pt x="79329" y="931384"/>
                </a:lnTo>
                <a:lnTo>
                  <a:pt x="78854" y="930925"/>
                </a:lnTo>
                <a:cubicBezTo>
                  <a:pt x="79261" y="925555"/>
                  <a:pt x="79703" y="920254"/>
                  <a:pt x="86194" y="918368"/>
                </a:cubicBezTo>
                <a:cubicBezTo>
                  <a:pt x="87418" y="918011"/>
                  <a:pt x="88369" y="916754"/>
                  <a:pt x="90034" y="915462"/>
                </a:cubicBezTo>
                <a:cubicBezTo>
                  <a:pt x="88284" y="913967"/>
                  <a:pt x="86908" y="912777"/>
                  <a:pt x="85192" y="911299"/>
                </a:cubicBezTo>
                <a:cubicBezTo>
                  <a:pt x="83577" y="912505"/>
                  <a:pt x="82116" y="913593"/>
                  <a:pt x="79720" y="915394"/>
                </a:cubicBezTo>
                <a:cubicBezTo>
                  <a:pt x="80179" y="912590"/>
                  <a:pt x="80502" y="910602"/>
                  <a:pt x="80876" y="908376"/>
                </a:cubicBezTo>
                <a:cubicBezTo>
                  <a:pt x="79363" y="907187"/>
                  <a:pt x="77698" y="905878"/>
                  <a:pt x="75591" y="904213"/>
                </a:cubicBezTo>
                <a:cubicBezTo>
                  <a:pt x="80400" y="900543"/>
                  <a:pt x="85311" y="897739"/>
                  <a:pt x="88913" y="893763"/>
                </a:cubicBezTo>
                <a:cubicBezTo>
                  <a:pt x="92396" y="889923"/>
                  <a:pt x="94538" y="884859"/>
                  <a:pt x="97919" y="879234"/>
                </a:cubicBezTo>
                <a:cubicBezTo>
                  <a:pt x="93739" y="879455"/>
                  <a:pt x="90901" y="877450"/>
                  <a:pt x="88335" y="881698"/>
                </a:cubicBezTo>
                <a:cubicBezTo>
                  <a:pt x="86942" y="884009"/>
                  <a:pt x="83339" y="884995"/>
                  <a:pt x="80247" y="886864"/>
                </a:cubicBezTo>
                <a:cubicBezTo>
                  <a:pt x="80485" y="888291"/>
                  <a:pt x="80774" y="890075"/>
                  <a:pt x="81165" y="892437"/>
                </a:cubicBezTo>
                <a:cubicBezTo>
                  <a:pt x="78429" y="892437"/>
                  <a:pt x="76049" y="892437"/>
                  <a:pt x="73484" y="892437"/>
                </a:cubicBezTo>
                <a:cubicBezTo>
                  <a:pt x="72192" y="894612"/>
                  <a:pt x="70426" y="896618"/>
                  <a:pt x="69745" y="898946"/>
                </a:cubicBezTo>
                <a:cubicBezTo>
                  <a:pt x="67996" y="904825"/>
                  <a:pt x="64886" y="907833"/>
                  <a:pt x="58259" y="907527"/>
                </a:cubicBezTo>
                <a:cubicBezTo>
                  <a:pt x="55013" y="907374"/>
                  <a:pt x="51190" y="909073"/>
                  <a:pt x="53858" y="914035"/>
                </a:cubicBezTo>
                <a:cubicBezTo>
                  <a:pt x="53977" y="914273"/>
                  <a:pt x="54113" y="914731"/>
                  <a:pt x="53993" y="914850"/>
                </a:cubicBezTo>
                <a:cubicBezTo>
                  <a:pt x="48641" y="919761"/>
                  <a:pt x="46228" y="927357"/>
                  <a:pt x="39363" y="930857"/>
                </a:cubicBezTo>
                <a:cubicBezTo>
                  <a:pt x="38140" y="931469"/>
                  <a:pt x="35914" y="931401"/>
                  <a:pt x="35574" y="932234"/>
                </a:cubicBezTo>
                <a:cubicBezTo>
                  <a:pt x="33450" y="937416"/>
                  <a:pt x="28726" y="941138"/>
                  <a:pt x="26840" y="945895"/>
                </a:cubicBezTo>
                <a:cubicBezTo>
                  <a:pt x="25090" y="950296"/>
                  <a:pt x="23119" y="953015"/>
                  <a:pt x="19177" y="955020"/>
                </a:cubicBezTo>
                <a:cubicBezTo>
                  <a:pt x="16832" y="956210"/>
                  <a:pt x="14724" y="957892"/>
                  <a:pt x="12516" y="959353"/>
                </a:cubicBezTo>
                <a:cubicBezTo>
                  <a:pt x="12073" y="958911"/>
                  <a:pt x="11615" y="958453"/>
                  <a:pt x="11173" y="958011"/>
                </a:cubicBezTo>
                <a:cubicBezTo>
                  <a:pt x="13671" y="954901"/>
                  <a:pt x="17443" y="952131"/>
                  <a:pt x="18361" y="948614"/>
                </a:cubicBezTo>
                <a:cubicBezTo>
                  <a:pt x="19635" y="943771"/>
                  <a:pt x="23832" y="942616"/>
                  <a:pt x="26993" y="939234"/>
                </a:cubicBezTo>
                <a:cubicBezTo>
                  <a:pt x="25651" y="937756"/>
                  <a:pt x="24461" y="936431"/>
                  <a:pt x="23102" y="934952"/>
                </a:cubicBezTo>
                <a:cubicBezTo>
                  <a:pt x="22167" y="935734"/>
                  <a:pt x="21385" y="936125"/>
                  <a:pt x="20960" y="936770"/>
                </a:cubicBezTo>
                <a:cubicBezTo>
                  <a:pt x="19245" y="939353"/>
                  <a:pt x="17732" y="942055"/>
                  <a:pt x="15982" y="944621"/>
                </a:cubicBezTo>
                <a:cubicBezTo>
                  <a:pt x="10426" y="952828"/>
                  <a:pt x="10120" y="952879"/>
                  <a:pt x="111" y="948580"/>
                </a:cubicBezTo>
                <a:cubicBezTo>
                  <a:pt x="-551" y="945301"/>
                  <a:pt x="1878" y="945029"/>
                  <a:pt x="4088" y="944553"/>
                </a:cubicBezTo>
                <a:lnTo>
                  <a:pt x="4070" y="944536"/>
                </a:lnTo>
                <a:cubicBezTo>
                  <a:pt x="5549" y="947034"/>
                  <a:pt x="7231" y="948614"/>
                  <a:pt x="9933" y="945929"/>
                </a:cubicBezTo>
                <a:cubicBezTo>
                  <a:pt x="12957" y="942922"/>
                  <a:pt x="9440" y="941341"/>
                  <a:pt x="8370" y="939353"/>
                </a:cubicBezTo>
                <a:cubicBezTo>
                  <a:pt x="13127" y="932777"/>
                  <a:pt x="19924" y="927697"/>
                  <a:pt x="21046" y="919064"/>
                </a:cubicBezTo>
                <a:lnTo>
                  <a:pt x="21521" y="918589"/>
                </a:lnTo>
                <a:lnTo>
                  <a:pt x="21062" y="919081"/>
                </a:lnTo>
                <a:cubicBezTo>
                  <a:pt x="20264" y="919370"/>
                  <a:pt x="19499" y="919761"/>
                  <a:pt x="18666" y="919931"/>
                </a:cubicBezTo>
                <a:cubicBezTo>
                  <a:pt x="18174" y="920033"/>
                  <a:pt x="17630" y="919778"/>
                  <a:pt x="15812" y="919438"/>
                </a:cubicBezTo>
                <a:cubicBezTo>
                  <a:pt x="17460" y="916584"/>
                  <a:pt x="19822" y="914205"/>
                  <a:pt x="20230" y="911537"/>
                </a:cubicBezTo>
                <a:cubicBezTo>
                  <a:pt x="21351" y="904230"/>
                  <a:pt x="27503" y="899999"/>
                  <a:pt x="30340" y="893729"/>
                </a:cubicBezTo>
                <a:cubicBezTo>
                  <a:pt x="31937" y="890229"/>
                  <a:pt x="36322" y="888070"/>
                  <a:pt x="39091" y="885012"/>
                </a:cubicBezTo>
                <a:cubicBezTo>
                  <a:pt x="41471" y="882378"/>
                  <a:pt x="43305" y="879251"/>
                  <a:pt x="45497" y="876448"/>
                </a:cubicBezTo>
                <a:cubicBezTo>
                  <a:pt x="47162" y="874307"/>
                  <a:pt x="49304" y="872556"/>
                  <a:pt x="51853" y="874935"/>
                </a:cubicBezTo>
                <a:cubicBezTo>
                  <a:pt x="53943" y="876872"/>
                  <a:pt x="52991" y="878946"/>
                  <a:pt x="51190" y="880815"/>
                </a:cubicBezTo>
                <a:cubicBezTo>
                  <a:pt x="46296" y="885844"/>
                  <a:pt x="41267" y="890772"/>
                  <a:pt x="36678" y="896091"/>
                </a:cubicBezTo>
                <a:cubicBezTo>
                  <a:pt x="32125" y="901358"/>
                  <a:pt x="28064" y="907034"/>
                  <a:pt x="23289" y="913168"/>
                </a:cubicBezTo>
                <a:cubicBezTo>
                  <a:pt x="27350" y="912930"/>
                  <a:pt x="28879" y="910195"/>
                  <a:pt x="30748" y="907968"/>
                </a:cubicBezTo>
                <a:cubicBezTo>
                  <a:pt x="35625" y="902140"/>
                  <a:pt x="40179" y="895989"/>
                  <a:pt x="45515" y="890602"/>
                </a:cubicBezTo>
                <a:cubicBezTo>
                  <a:pt x="49406" y="886694"/>
                  <a:pt x="54690" y="884179"/>
                  <a:pt x="58684" y="880373"/>
                </a:cubicBezTo>
                <a:cubicBezTo>
                  <a:pt x="62269" y="876957"/>
                  <a:pt x="65837" y="872981"/>
                  <a:pt x="67843" y="868546"/>
                </a:cubicBezTo>
                <a:cubicBezTo>
                  <a:pt x="70493" y="862667"/>
                  <a:pt x="74606" y="858300"/>
                  <a:pt x="78854" y="853780"/>
                </a:cubicBezTo>
                <a:cubicBezTo>
                  <a:pt x="83391" y="848937"/>
                  <a:pt x="87553" y="843771"/>
                  <a:pt x="92278" y="838283"/>
                </a:cubicBezTo>
                <a:cubicBezTo>
                  <a:pt x="88743" y="836550"/>
                  <a:pt x="84359" y="834239"/>
                  <a:pt x="86891" y="827799"/>
                </a:cubicBezTo>
                <a:cubicBezTo>
                  <a:pt x="80366" y="829362"/>
                  <a:pt x="77749" y="833967"/>
                  <a:pt x="74826" y="837875"/>
                </a:cubicBezTo>
                <a:cubicBezTo>
                  <a:pt x="72498" y="840968"/>
                  <a:pt x="70120" y="843601"/>
                  <a:pt x="66245" y="844162"/>
                </a:cubicBezTo>
                <a:cubicBezTo>
                  <a:pt x="62762" y="844672"/>
                  <a:pt x="61080" y="846490"/>
                  <a:pt x="59601" y="849702"/>
                </a:cubicBezTo>
                <a:cubicBezTo>
                  <a:pt x="56916" y="855530"/>
                  <a:pt x="53433" y="861002"/>
                  <a:pt x="51139" y="865097"/>
                </a:cubicBezTo>
                <a:cubicBezTo>
                  <a:pt x="47843" y="866728"/>
                  <a:pt x="45158" y="867187"/>
                  <a:pt x="44070" y="868767"/>
                </a:cubicBezTo>
                <a:cubicBezTo>
                  <a:pt x="40960" y="873236"/>
                  <a:pt x="37750" y="877331"/>
                  <a:pt x="32736" y="879863"/>
                </a:cubicBezTo>
                <a:cubicBezTo>
                  <a:pt x="31360" y="880560"/>
                  <a:pt x="30544" y="882361"/>
                  <a:pt x="29474" y="883669"/>
                </a:cubicBezTo>
                <a:cubicBezTo>
                  <a:pt x="23339" y="891231"/>
                  <a:pt x="17155" y="898742"/>
                  <a:pt x="11122" y="906388"/>
                </a:cubicBezTo>
                <a:cubicBezTo>
                  <a:pt x="9355" y="908631"/>
                  <a:pt x="8046" y="911248"/>
                  <a:pt x="5787" y="913270"/>
                </a:cubicBezTo>
                <a:cubicBezTo>
                  <a:pt x="5515" y="906541"/>
                  <a:pt x="9831" y="902038"/>
                  <a:pt x="13280" y="897195"/>
                </a:cubicBezTo>
                <a:cubicBezTo>
                  <a:pt x="18616" y="889702"/>
                  <a:pt x="24138" y="882361"/>
                  <a:pt x="29576" y="874935"/>
                </a:cubicBezTo>
                <a:lnTo>
                  <a:pt x="29474" y="874952"/>
                </a:lnTo>
                <a:close/>
                <a:moveTo>
                  <a:pt x="700603" y="236091"/>
                </a:moveTo>
                <a:cubicBezTo>
                  <a:pt x="700756" y="236193"/>
                  <a:pt x="700926" y="236295"/>
                  <a:pt x="701079" y="236397"/>
                </a:cubicBezTo>
                <a:cubicBezTo>
                  <a:pt x="700909" y="236295"/>
                  <a:pt x="700739" y="236210"/>
                  <a:pt x="700569" y="236108"/>
                </a:cubicBezTo>
                <a:cubicBezTo>
                  <a:pt x="700417" y="236007"/>
                  <a:pt x="700263" y="235905"/>
                  <a:pt x="700110" y="235803"/>
                </a:cubicBezTo>
                <a:cubicBezTo>
                  <a:pt x="700280" y="235905"/>
                  <a:pt x="700451" y="236007"/>
                  <a:pt x="700603" y="236091"/>
                </a:cubicBezTo>
                <a:close/>
                <a:moveTo>
                  <a:pt x="1402301" y="1523958"/>
                </a:moveTo>
                <a:cubicBezTo>
                  <a:pt x="1402880" y="1524518"/>
                  <a:pt x="1403440" y="1525096"/>
                  <a:pt x="1404018" y="1525657"/>
                </a:cubicBezTo>
                <a:cubicBezTo>
                  <a:pt x="1407298" y="1529242"/>
                  <a:pt x="1407298" y="1529242"/>
                  <a:pt x="1411426" y="1525691"/>
                </a:cubicBezTo>
                <a:cubicBezTo>
                  <a:pt x="1408402" y="1525691"/>
                  <a:pt x="1406193" y="1525691"/>
                  <a:pt x="1403984" y="1525691"/>
                </a:cubicBezTo>
                <a:cubicBezTo>
                  <a:pt x="1403423" y="1525113"/>
                  <a:pt x="1402846" y="1524552"/>
                  <a:pt x="1402285" y="1523975"/>
                </a:cubicBezTo>
                <a:lnTo>
                  <a:pt x="1401826" y="1523499"/>
                </a:lnTo>
                <a:lnTo>
                  <a:pt x="1402301" y="1523958"/>
                </a:lnTo>
                <a:close/>
                <a:moveTo>
                  <a:pt x="32873" y="924196"/>
                </a:moveTo>
                <a:cubicBezTo>
                  <a:pt x="33433" y="923635"/>
                  <a:pt x="34011" y="923058"/>
                  <a:pt x="34572" y="922497"/>
                </a:cubicBezTo>
                <a:cubicBezTo>
                  <a:pt x="35133" y="921936"/>
                  <a:pt x="35710" y="921358"/>
                  <a:pt x="36271" y="920798"/>
                </a:cubicBezTo>
                <a:cubicBezTo>
                  <a:pt x="36373" y="920645"/>
                  <a:pt x="36475" y="920492"/>
                  <a:pt x="36576" y="920339"/>
                </a:cubicBezTo>
                <a:cubicBezTo>
                  <a:pt x="36492" y="920509"/>
                  <a:pt x="36390" y="920662"/>
                  <a:pt x="36305" y="920832"/>
                </a:cubicBezTo>
                <a:cubicBezTo>
                  <a:pt x="35744" y="921392"/>
                  <a:pt x="35167" y="921970"/>
                  <a:pt x="34606" y="922531"/>
                </a:cubicBezTo>
                <a:cubicBezTo>
                  <a:pt x="34045" y="923092"/>
                  <a:pt x="33467" y="923669"/>
                  <a:pt x="32907" y="924230"/>
                </a:cubicBezTo>
                <a:lnTo>
                  <a:pt x="32414" y="924689"/>
                </a:lnTo>
                <a:lnTo>
                  <a:pt x="32873" y="924196"/>
                </a:lnTo>
                <a:close/>
                <a:moveTo>
                  <a:pt x="802540" y="183432"/>
                </a:moveTo>
                <a:lnTo>
                  <a:pt x="802999" y="183908"/>
                </a:lnTo>
                <a:lnTo>
                  <a:pt x="802523" y="183449"/>
                </a:lnTo>
                <a:lnTo>
                  <a:pt x="802064" y="182973"/>
                </a:lnTo>
                <a:lnTo>
                  <a:pt x="802540" y="183432"/>
                </a:lnTo>
                <a:close/>
                <a:moveTo>
                  <a:pt x="1490627" y="1476379"/>
                </a:moveTo>
                <a:lnTo>
                  <a:pt x="1491120" y="1475920"/>
                </a:lnTo>
                <a:lnTo>
                  <a:pt x="1490661" y="1476413"/>
                </a:lnTo>
                <a:lnTo>
                  <a:pt x="1490186" y="1476872"/>
                </a:lnTo>
                <a:lnTo>
                  <a:pt x="1490627" y="1476379"/>
                </a:lnTo>
                <a:close/>
                <a:moveTo>
                  <a:pt x="884103" y="157961"/>
                </a:moveTo>
                <a:cubicBezTo>
                  <a:pt x="884273" y="158063"/>
                  <a:pt x="884443" y="158165"/>
                  <a:pt x="884613" y="158267"/>
                </a:cubicBezTo>
                <a:cubicBezTo>
                  <a:pt x="884426" y="158148"/>
                  <a:pt x="884257" y="158063"/>
                  <a:pt x="884103" y="157961"/>
                </a:cubicBezTo>
                <a:cubicBezTo>
                  <a:pt x="883526" y="157400"/>
                  <a:pt x="882965" y="156839"/>
                  <a:pt x="882387" y="156278"/>
                </a:cubicBezTo>
                <a:cubicBezTo>
                  <a:pt x="880569" y="155191"/>
                  <a:pt x="878734" y="154120"/>
                  <a:pt x="876949" y="152982"/>
                </a:cubicBezTo>
                <a:cubicBezTo>
                  <a:pt x="875726" y="152200"/>
                  <a:pt x="874163" y="151538"/>
                  <a:pt x="873449" y="150382"/>
                </a:cubicBezTo>
                <a:cubicBezTo>
                  <a:pt x="870475" y="145539"/>
                  <a:pt x="870561" y="145471"/>
                  <a:pt x="863696" y="147765"/>
                </a:cubicBezTo>
                <a:cubicBezTo>
                  <a:pt x="864409" y="150365"/>
                  <a:pt x="865123" y="152965"/>
                  <a:pt x="866397" y="157587"/>
                </a:cubicBezTo>
                <a:cubicBezTo>
                  <a:pt x="858853" y="152557"/>
                  <a:pt x="853075" y="147969"/>
                  <a:pt x="845463" y="154596"/>
                </a:cubicBezTo>
                <a:cubicBezTo>
                  <a:pt x="851087" y="158080"/>
                  <a:pt x="855182" y="162226"/>
                  <a:pt x="856915" y="168190"/>
                </a:cubicBezTo>
                <a:cubicBezTo>
                  <a:pt x="849932" y="166304"/>
                  <a:pt x="844732" y="158386"/>
                  <a:pt x="835607" y="161716"/>
                </a:cubicBezTo>
                <a:cubicBezTo>
                  <a:pt x="836593" y="160459"/>
                  <a:pt x="837562" y="159218"/>
                  <a:pt x="838734" y="157723"/>
                </a:cubicBezTo>
                <a:cubicBezTo>
                  <a:pt x="832667" y="157094"/>
                  <a:pt x="830306" y="159116"/>
                  <a:pt x="832022" y="163398"/>
                </a:cubicBezTo>
                <a:cubicBezTo>
                  <a:pt x="833246" y="166457"/>
                  <a:pt x="835386" y="169176"/>
                  <a:pt x="837069" y="171979"/>
                </a:cubicBezTo>
                <a:cubicBezTo>
                  <a:pt x="840552" y="171707"/>
                  <a:pt x="843712" y="171453"/>
                  <a:pt x="846856" y="171198"/>
                </a:cubicBezTo>
                <a:cubicBezTo>
                  <a:pt x="846941" y="171555"/>
                  <a:pt x="847026" y="171911"/>
                  <a:pt x="847094" y="172268"/>
                </a:cubicBezTo>
                <a:cubicBezTo>
                  <a:pt x="844461" y="173594"/>
                  <a:pt x="841826" y="174919"/>
                  <a:pt x="839193" y="176244"/>
                </a:cubicBezTo>
                <a:cubicBezTo>
                  <a:pt x="846499" y="176159"/>
                  <a:pt x="852837" y="174409"/>
                  <a:pt x="856881" y="168173"/>
                </a:cubicBezTo>
                <a:cubicBezTo>
                  <a:pt x="859584" y="167612"/>
                  <a:pt x="862269" y="166678"/>
                  <a:pt x="864987" y="166559"/>
                </a:cubicBezTo>
                <a:cubicBezTo>
                  <a:pt x="868182" y="166423"/>
                  <a:pt x="870595" y="166270"/>
                  <a:pt x="872022" y="162515"/>
                </a:cubicBezTo>
                <a:cubicBezTo>
                  <a:pt x="872447" y="161393"/>
                  <a:pt x="876678" y="161716"/>
                  <a:pt x="880145" y="161240"/>
                </a:cubicBezTo>
                <a:cubicBezTo>
                  <a:pt x="877137" y="159915"/>
                  <a:pt x="875148" y="159048"/>
                  <a:pt x="873177" y="158165"/>
                </a:cubicBezTo>
                <a:cubicBezTo>
                  <a:pt x="873296" y="157536"/>
                  <a:pt x="873398" y="156907"/>
                  <a:pt x="873517" y="156278"/>
                </a:cubicBezTo>
                <a:cubicBezTo>
                  <a:pt x="876474" y="156278"/>
                  <a:pt x="879430" y="156278"/>
                  <a:pt x="882387" y="156278"/>
                </a:cubicBezTo>
                <a:cubicBezTo>
                  <a:pt x="882965" y="156822"/>
                  <a:pt x="883526" y="157383"/>
                  <a:pt x="884103" y="157961"/>
                </a:cubicBezTo>
                <a:close/>
                <a:moveTo>
                  <a:pt x="1320755" y="1442411"/>
                </a:moveTo>
                <a:cubicBezTo>
                  <a:pt x="1320908" y="1442513"/>
                  <a:pt x="1321062" y="1442615"/>
                  <a:pt x="1321214" y="1442717"/>
                </a:cubicBezTo>
                <a:cubicBezTo>
                  <a:pt x="1321044" y="1442615"/>
                  <a:pt x="1320892" y="1442530"/>
                  <a:pt x="1320721" y="1442428"/>
                </a:cubicBezTo>
                <a:lnTo>
                  <a:pt x="1320263" y="1441953"/>
                </a:lnTo>
                <a:lnTo>
                  <a:pt x="1320755" y="1442411"/>
                </a:lnTo>
                <a:close/>
                <a:moveTo>
                  <a:pt x="792362" y="156244"/>
                </a:moveTo>
                <a:lnTo>
                  <a:pt x="792837" y="156703"/>
                </a:lnTo>
                <a:lnTo>
                  <a:pt x="792344" y="156261"/>
                </a:lnTo>
                <a:lnTo>
                  <a:pt x="791903" y="155786"/>
                </a:lnTo>
                <a:lnTo>
                  <a:pt x="792362" y="156244"/>
                </a:lnTo>
                <a:close/>
                <a:moveTo>
                  <a:pt x="1003033" y="151147"/>
                </a:moveTo>
                <a:lnTo>
                  <a:pt x="1003492" y="151623"/>
                </a:lnTo>
                <a:cubicBezTo>
                  <a:pt x="1003492" y="151623"/>
                  <a:pt x="1002999" y="151181"/>
                  <a:pt x="1002999" y="151181"/>
                </a:cubicBezTo>
                <a:cubicBezTo>
                  <a:pt x="1002846" y="151079"/>
                  <a:pt x="1002676" y="150977"/>
                  <a:pt x="1002523" y="150858"/>
                </a:cubicBezTo>
                <a:cubicBezTo>
                  <a:pt x="1002710" y="150960"/>
                  <a:pt x="1002863" y="151045"/>
                  <a:pt x="1003033" y="151147"/>
                </a:cubicBezTo>
                <a:close/>
                <a:moveTo>
                  <a:pt x="1172922" y="1145063"/>
                </a:moveTo>
                <a:lnTo>
                  <a:pt x="1173415" y="1144604"/>
                </a:lnTo>
                <a:lnTo>
                  <a:pt x="1172956" y="1145080"/>
                </a:lnTo>
                <a:lnTo>
                  <a:pt x="1172480" y="1145555"/>
                </a:lnTo>
                <a:lnTo>
                  <a:pt x="1172922" y="1145063"/>
                </a:lnTo>
                <a:close/>
                <a:moveTo>
                  <a:pt x="720977" y="101903"/>
                </a:moveTo>
                <a:cubicBezTo>
                  <a:pt x="720417" y="101342"/>
                  <a:pt x="719838" y="100781"/>
                  <a:pt x="719261" y="100204"/>
                </a:cubicBezTo>
                <a:cubicBezTo>
                  <a:pt x="716049" y="97536"/>
                  <a:pt x="716049" y="97536"/>
                  <a:pt x="711886" y="100170"/>
                </a:cubicBezTo>
                <a:cubicBezTo>
                  <a:pt x="714961" y="100170"/>
                  <a:pt x="717119" y="100170"/>
                  <a:pt x="719277" y="100170"/>
                </a:cubicBezTo>
                <a:cubicBezTo>
                  <a:pt x="719872" y="100747"/>
                  <a:pt x="720433" y="101308"/>
                  <a:pt x="720977" y="101903"/>
                </a:cubicBezTo>
                <a:close/>
                <a:moveTo>
                  <a:pt x="292821" y="842650"/>
                </a:moveTo>
                <a:lnTo>
                  <a:pt x="293314" y="842208"/>
                </a:lnTo>
                <a:lnTo>
                  <a:pt x="292855" y="842684"/>
                </a:lnTo>
                <a:lnTo>
                  <a:pt x="292379" y="843126"/>
                </a:lnTo>
                <a:lnTo>
                  <a:pt x="292821" y="842650"/>
                </a:lnTo>
                <a:close/>
                <a:moveTo>
                  <a:pt x="116118" y="827357"/>
                </a:moveTo>
                <a:cubicBezTo>
                  <a:pt x="116678" y="826796"/>
                  <a:pt x="117256" y="826218"/>
                  <a:pt x="117817" y="825658"/>
                </a:cubicBezTo>
                <a:cubicBezTo>
                  <a:pt x="118378" y="825097"/>
                  <a:pt x="118955" y="824519"/>
                  <a:pt x="119516" y="823958"/>
                </a:cubicBezTo>
                <a:cubicBezTo>
                  <a:pt x="119618" y="823805"/>
                  <a:pt x="119738" y="823652"/>
                  <a:pt x="119839" y="823483"/>
                </a:cubicBezTo>
                <a:cubicBezTo>
                  <a:pt x="119738" y="823652"/>
                  <a:pt x="119652" y="823805"/>
                  <a:pt x="119550" y="823975"/>
                </a:cubicBezTo>
                <a:cubicBezTo>
                  <a:pt x="118989" y="824536"/>
                  <a:pt x="118412" y="825114"/>
                  <a:pt x="117851" y="825675"/>
                </a:cubicBezTo>
                <a:cubicBezTo>
                  <a:pt x="117290" y="826235"/>
                  <a:pt x="116712" y="826813"/>
                  <a:pt x="116152" y="827374"/>
                </a:cubicBezTo>
                <a:cubicBezTo>
                  <a:pt x="115591" y="827935"/>
                  <a:pt x="115013" y="828512"/>
                  <a:pt x="114436" y="829073"/>
                </a:cubicBezTo>
                <a:cubicBezTo>
                  <a:pt x="110408" y="833304"/>
                  <a:pt x="103645" y="834816"/>
                  <a:pt x="102252" y="841647"/>
                </a:cubicBezTo>
                <a:cubicBezTo>
                  <a:pt x="108250" y="839370"/>
                  <a:pt x="113993" y="836856"/>
                  <a:pt x="114402" y="829056"/>
                </a:cubicBezTo>
                <a:cubicBezTo>
                  <a:pt x="114997" y="828495"/>
                  <a:pt x="115557" y="827918"/>
                  <a:pt x="116118" y="827357"/>
                </a:cubicBezTo>
                <a:close/>
                <a:moveTo>
                  <a:pt x="1346227" y="1388036"/>
                </a:moveTo>
                <a:cubicBezTo>
                  <a:pt x="1346397" y="1388138"/>
                  <a:pt x="1346567" y="1388240"/>
                  <a:pt x="1346719" y="1388342"/>
                </a:cubicBezTo>
                <a:cubicBezTo>
                  <a:pt x="1346567" y="1388240"/>
                  <a:pt x="1346397" y="1388155"/>
                  <a:pt x="1346227" y="1388036"/>
                </a:cubicBezTo>
                <a:cubicBezTo>
                  <a:pt x="1346057" y="1387951"/>
                  <a:pt x="1345887" y="1387849"/>
                  <a:pt x="1345717" y="1387747"/>
                </a:cubicBezTo>
                <a:cubicBezTo>
                  <a:pt x="1345887" y="1387849"/>
                  <a:pt x="1346057" y="1387951"/>
                  <a:pt x="1346227" y="1388036"/>
                </a:cubicBezTo>
                <a:close/>
                <a:moveTo>
                  <a:pt x="262235" y="788275"/>
                </a:moveTo>
                <a:cubicBezTo>
                  <a:pt x="262796" y="787714"/>
                  <a:pt x="263373" y="787136"/>
                  <a:pt x="263934" y="786575"/>
                </a:cubicBezTo>
                <a:lnTo>
                  <a:pt x="264410" y="786116"/>
                </a:lnTo>
                <a:lnTo>
                  <a:pt x="263968" y="786609"/>
                </a:lnTo>
                <a:cubicBezTo>
                  <a:pt x="263407" y="787170"/>
                  <a:pt x="262830" y="787748"/>
                  <a:pt x="262269" y="788308"/>
                </a:cubicBezTo>
                <a:cubicBezTo>
                  <a:pt x="262167" y="788461"/>
                  <a:pt x="262065" y="788631"/>
                  <a:pt x="261963" y="788784"/>
                </a:cubicBezTo>
                <a:cubicBezTo>
                  <a:pt x="262065" y="788614"/>
                  <a:pt x="262150" y="788444"/>
                  <a:pt x="262235" y="788275"/>
                </a:cubicBezTo>
                <a:close/>
                <a:moveTo>
                  <a:pt x="122914" y="1070313"/>
                </a:moveTo>
                <a:cubicBezTo>
                  <a:pt x="123017" y="1070160"/>
                  <a:pt x="123119" y="1070007"/>
                  <a:pt x="123221" y="1069854"/>
                </a:cubicBezTo>
                <a:cubicBezTo>
                  <a:pt x="123119" y="1070007"/>
                  <a:pt x="123034" y="1070177"/>
                  <a:pt x="122932" y="1070347"/>
                </a:cubicBezTo>
                <a:cubicBezTo>
                  <a:pt x="122830" y="1070500"/>
                  <a:pt x="122728" y="1070670"/>
                  <a:pt x="122626" y="1070823"/>
                </a:cubicBezTo>
                <a:cubicBezTo>
                  <a:pt x="122728" y="1070653"/>
                  <a:pt x="122830" y="1070483"/>
                  <a:pt x="122914" y="1070313"/>
                </a:cubicBezTo>
                <a:close/>
                <a:moveTo>
                  <a:pt x="231665" y="664247"/>
                </a:moveTo>
                <a:cubicBezTo>
                  <a:pt x="232226" y="663687"/>
                  <a:pt x="232804" y="663126"/>
                  <a:pt x="233365" y="662548"/>
                </a:cubicBezTo>
                <a:cubicBezTo>
                  <a:pt x="237613" y="661919"/>
                  <a:pt x="240077" y="659370"/>
                  <a:pt x="240094" y="655173"/>
                </a:cubicBezTo>
                <a:cubicBezTo>
                  <a:pt x="240111" y="648716"/>
                  <a:pt x="243662" y="645641"/>
                  <a:pt x="249439" y="644417"/>
                </a:cubicBezTo>
                <a:cubicBezTo>
                  <a:pt x="253263" y="643602"/>
                  <a:pt x="251819" y="641682"/>
                  <a:pt x="250544" y="639303"/>
                </a:cubicBezTo>
                <a:cubicBezTo>
                  <a:pt x="248148" y="640118"/>
                  <a:pt x="245888" y="640866"/>
                  <a:pt x="243628" y="641631"/>
                </a:cubicBezTo>
                <a:cubicBezTo>
                  <a:pt x="244886" y="638640"/>
                  <a:pt x="245225" y="635021"/>
                  <a:pt x="249559" y="635819"/>
                </a:cubicBezTo>
                <a:cubicBezTo>
                  <a:pt x="253841" y="636601"/>
                  <a:pt x="256576" y="634035"/>
                  <a:pt x="258462" y="630738"/>
                </a:cubicBezTo>
                <a:cubicBezTo>
                  <a:pt x="260315" y="627527"/>
                  <a:pt x="261624" y="624027"/>
                  <a:pt x="263492" y="619948"/>
                </a:cubicBezTo>
                <a:cubicBezTo>
                  <a:pt x="264834" y="621495"/>
                  <a:pt x="265684" y="622514"/>
                  <a:pt x="266568" y="623483"/>
                </a:cubicBezTo>
                <a:cubicBezTo>
                  <a:pt x="267367" y="624366"/>
                  <a:pt x="268216" y="625233"/>
                  <a:pt x="269814" y="626898"/>
                </a:cubicBezTo>
                <a:cubicBezTo>
                  <a:pt x="267842" y="617552"/>
                  <a:pt x="268743" y="616839"/>
                  <a:pt x="277188" y="618844"/>
                </a:cubicBezTo>
                <a:cubicBezTo>
                  <a:pt x="278632" y="619184"/>
                  <a:pt x="280348" y="618368"/>
                  <a:pt x="281708" y="618130"/>
                </a:cubicBezTo>
                <a:cubicBezTo>
                  <a:pt x="279737" y="615207"/>
                  <a:pt x="278224" y="612931"/>
                  <a:pt x="277103" y="611282"/>
                </a:cubicBezTo>
                <a:cubicBezTo>
                  <a:pt x="273161" y="612438"/>
                  <a:pt x="270153" y="613151"/>
                  <a:pt x="267299" y="614239"/>
                </a:cubicBezTo>
                <a:cubicBezTo>
                  <a:pt x="264988" y="615123"/>
                  <a:pt x="262031" y="615938"/>
                  <a:pt x="260790" y="617756"/>
                </a:cubicBezTo>
                <a:cubicBezTo>
                  <a:pt x="257901" y="621954"/>
                  <a:pt x="254112" y="623534"/>
                  <a:pt x="249389" y="623874"/>
                </a:cubicBezTo>
                <a:cubicBezTo>
                  <a:pt x="249117" y="623891"/>
                  <a:pt x="248912" y="624689"/>
                  <a:pt x="248454" y="625522"/>
                </a:cubicBezTo>
                <a:cubicBezTo>
                  <a:pt x="250374" y="626337"/>
                  <a:pt x="252244" y="627153"/>
                  <a:pt x="254062" y="627918"/>
                </a:cubicBezTo>
                <a:cubicBezTo>
                  <a:pt x="252532" y="633151"/>
                  <a:pt x="248946" y="629736"/>
                  <a:pt x="248233" y="629872"/>
                </a:cubicBezTo>
                <a:cubicBezTo>
                  <a:pt x="243458" y="634426"/>
                  <a:pt x="239380" y="637468"/>
                  <a:pt x="236474" y="641376"/>
                </a:cubicBezTo>
                <a:cubicBezTo>
                  <a:pt x="234112" y="644536"/>
                  <a:pt x="233127" y="648750"/>
                  <a:pt x="231529" y="652489"/>
                </a:cubicBezTo>
                <a:cubicBezTo>
                  <a:pt x="235761" y="655173"/>
                  <a:pt x="232770" y="659201"/>
                  <a:pt x="233399" y="662548"/>
                </a:cubicBezTo>
                <a:cubicBezTo>
                  <a:pt x="232838" y="663109"/>
                  <a:pt x="232278" y="663687"/>
                  <a:pt x="231699" y="664247"/>
                </a:cubicBezTo>
                <a:cubicBezTo>
                  <a:pt x="231597" y="664417"/>
                  <a:pt x="231495" y="664570"/>
                  <a:pt x="231394" y="664740"/>
                </a:cubicBezTo>
                <a:cubicBezTo>
                  <a:pt x="231462" y="664587"/>
                  <a:pt x="231563" y="664417"/>
                  <a:pt x="231665" y="664247"/>
                </a:cubicBezTo>
                <a:close/>
                <a:moveTo>
                  <a:pt x="1198427" y="1338758"/>
                </a:moveTo>
                <a:cubicBezTo>
                  <a:pt x="1198581" y="1338860"/>
                  <a:pt x="1198751" y="1338962"/>
                  <a:pt x="1198903" y="1339064"/>
                </a:cubicBezTo>
                <a:cubicBezTo>
                  <a:pt x="1198733" y="1338979"/>
                  <a:pt x="1198581" y="1338877"/>
                  <a:pt x="1198411" y="1338792"/>
                </a:cubicBezTo>
                <a:cubicBezTo>
                  <a:pt x="1198241" y="1338690"/>
                  <a:pt x="1198088" y="1338588"/>
                  <a:pt x="1197918" y="1338486"/>
                </a:cubicBezTo>
                <a:cubicBezTo>
                  <a:pt x="1198088" y="1338571"/>
                  <a:pt x="1198258" y="1338673"/>
                  <a:pt x="1198427" y="1338758"/>
                </a:cubicBezTo>
                <a:close/>
                <a:moveTo>
                  <a:pt x="128012" y="987068"/>
                </a:moveTo>
                <a:cubicBezTo>
                  <a:pt x="128114" y="986915"/>
                  <a:pt x="128216" y="986745"/>
                  <a:pt x="128335" y="986592"/>
                </a:cubicBezTo>
                <a:cubicBezTo>
                  <a:pt x="128234" y="986762"/>
                  <a:pt x="128148" y="986932"/>
                  <a:pt x="128046" y="987102"/>
                </a:cubicBezTo>
                <a:lnTo>
                  <a:pt x="127571" y="987560"/>
                </a:lnTo>
                <a:cubicBezTo>
                  <a:pt x="127571" y="987560"/>
                  <a:pt x="128012" y="987068"/>
                  <a:pt x="128012" y="987068"/>
                </a:cubicBezTo>
                <a:close/>
                <a:moveTo>
                  <a:pt x="260536" y="436584"/>
                </a:moveTo>
                <a:lnTo>
                  <a:pt x="260995" y="436125"/>
                </a:lnTo>
                <a:lnTo>
                  <a:pt x="260570" y="436618"/>
                </a:lnTo>
                <a:lnTo>
                  <a:pt x="260077" y="437077"/>
                </a:lnTo>
                <a:lnTo>
                  <a:pt x="260536" y="436584"/>
                </a:lnTo>
                <a:close/>
                <a:moveTo>
                  <a:pt x="197681" y="985369"/>
                </a:moveTo>
                <a:lnTo>
                  <a:pt x="198157" y="984927"/>
                </a:lnTo>
                <a:lnTo>
                  <a:pt x="197698" y="985386"/>
                </a:lnTo>
                <a:cubicBezTo>
                  <a:pt x="197137" y="985946"/>
                  <a:pt x="196560" y="986524"/>
                  <a:pt x="195999" y="987085"/>
                </a:cubicBezTo>
                <a:cubicBezTo>
                  <a:pt x="194028" y="986184"/>
                  <a:pt x="192074" y="985267"/>
                  <a:pt x="189609" y="984128"/>
                </a:cubicBezTo>
                <a:cubicBezTo>
                  <a:pt x="185073" y="989345"/>
                  <a:pt x="180552" y="994528"/>
                  <a:pt x="176101" y="999778"/>
                </a:cubicBezTo>
                <a:cubicBezTo>
                  <a:pt x="175965" y="999948"/>
                  <a:pt x="176508" y="1000713"/>
                  <a:pt x="176746" y="1001188"/>
                </a:cubicBezTo>
                <a:cubicBezTo>
                  <a:pt x="177001" y="1001273"/>
                  <a:pt x="177426" y="1001494"/>
                  <a:pt x="177477" y="1001426"/>
                </a:cubicBezTo>
                <a:cubicBezTo>
                  <a:pt x="182609" y="995309"/>
                  <a:pt x="189117" y="990959"/>
                  <a:pt x="195981" y="987051"/>
                </a:cubicBezTo>
                <a:cubicBezTo>
                  <a:pt x="196542" y="986507"/>
                  <a:pt x="197103" y="985929"/>
                  <a:pt x="197681" y="985369"/>
                </a:cubicBezTo>
                <a:close/>
                <a:moveTo>
                  <a:pt x="1852547" y="1260610"/>
                </a:moveTo>
                <a:lnTo>
                  <a:pt x="1853006" y="1261103"/>
                </a:lnTo>
                <a:lnTo>
                  <a:pt x="1852513" y="1260644"/>
                </a:lnTo>
                <a:cubicBezTo>
                  <a:pt x="1851953" y="1260084"/>
                  <a:pt x="1851375" y="1259506"/>
                  <a:pt x="1850814" y="1258945"/>
                </a:cubicBezTo>
                <a:cubicBezTo>
                  <a:pt x="1850305" y="1258588"/>
                  <a:pt x="1849812" y="1258214"/>
                  <a:pt x="1850730" y="1258894"/>
                </a:cubicBezTo>
                <a:cubicBezTo>
                  <a:pt x="1849624" y="1258537"/>
                  <a:pt x="1850237" y="1258741"/>
                  <a:pt x="1850832" y="1258928"/>
                </a:cubicBezTo>
                <a:cubicBezTo>
                  <a:pt x="1851409" y="1259472"/>
                  <a:pt x="1851987" y="1260033"/>
                  <a:pt x="1852547" y="1260610"/>
                </a:cubicBezTo>
                <a:close/>
                <a:moveTo>
                  <a:pt x="588470" y="263279"/>
                </a:moveTo>
                <a:lnTo>
                  <a:pt x="588947" y="263755"/>
                </a:lnTo>
                <a:lnTo>
                  <a:pt x="588454" y="263296"/>
                </a:lnTo>
                <a:lnTo>
                  <a:pt x="588012" y="262804"/>
                </a:lnTo>
                <a:lnTo>
                  <a:pt x="588470" y="263279"/>
                </a:lnTo>
                <a:close/>
                <a:moveTo>
                  <a:pt x="1920517" y="83177"/>
                </a:moveTo>
                <a:cubicBezTo>
                  <a:pt x="1920669" y="83279"/>
                  <a:pt x="1920823" y="83381"/>
                  <a:pt x="1920976" y="83483"/>
                </a:cubicBezTo>
                <a:cubicBezTo>
                  <a:pt x="1920806" y="83381"/>
                  <a:pt x="1920653" y="83296"/>
                  <a:pt x="1920483" y="83194"/>
                </a:cubicBezTo>
                <a:cubicBezTo>
                  <a:pt x="1919973" y="82838"/>
                  <a:pt x="1919463" y="82481"/>
                  <a:pt x="1920381" y="83126"/>
                </a:cubicBezTo>
                <a:cubicBezTo>
                  <a:pt x="1919310" y="82821"/>
                  <a:pt x="1919905" y="82991"/>
                  <a:pt x="1920517" y="83177"/>
                </a:cubicBezTo>
                <a:close/>
                <a:moveTo>
                  <a:pt x="1988452" y="90008"/>
                </a:moveTo>
                <a:lnTo>
                  <a:pt x="1987993" y="89550"/>
                </a:lnTo>
                <a:cubicBezTo>
                  <a:pt x="1987993" y="89550"/>
                  <a:pt x="1988470" y="89991"/>
                  <a:pt x="1988470" y="89991"/>
                </a:cubicBezTo>
                <a:cubicBezTo>
                  <a:pt x="1989608" y="90552"/>
                  <a:pt x="1990729" y="91113"/>
                  <a:pt x="1991868" y="91691"/>
                </a:cubicBezTo>
                <a:cubicBezTo>
                  <a:pt x="1993006" y="92251"/>
                  <a:pt x="1994127" y="92829"/>
                  <a:pt x="1995266" y="93390"/>
                </a:cubicBezTo>
                <a:cubicBezTo>
                  <a:pt x="1996405" y="93950"/>
                  <a:pt x="1997526" y="94511"/>
                  <a:pt x="1998665" y="95089"/>
                </a:cubicBezTo>
                <a:lnTo>
                  <a:pt x="1999123" y="95565"/>
                </a:lnTo>
                <a:cubicBezTo>
                  <a:pt x="1999123" y="95565"/>
                  <a:pt x="1998631" y="95106"/>
                  <a:pt x="1998631" y="95106"/>
                </a:cubicBezTo>
                <a:cubicBezTo>
                  <a:pt x="1997509" y="94545"/>
                  <a:pt x="1996371" y="93967"/>
                  <a:pt x="1995249" y="93407"/>
                </a:cubicBezTo>
                <a:cubicBezTo>
                  <a:pt x="1994111" y="92846"/>
                  <a:pt x="1992989" y="92268"/>
                  <a:pt x="1991851" y="91708"/>
                </a:cubicBezTo>
                <a:cubicBezTo>
                  <a:pt x="1990712" y="91147"/>
                  <a:pt x="1989590" y="90569"/>
                  <a:pt x="1988452" y="90008"/>
                </a:cubicBezTo>
                <a:close/>
                <a:moveTo>
                  <a:pt x="1378512" y="1479795"/>
                </a:moveTo>
                <a:cubicBezTo>
                  <a:pt x="1378682" y="1479896"/>
                  <a:pt x="1378852" y="1479998"/>
                  <a:pt x="1379022" y="1480100"/>
                </a:cubicBezTo>
                <a:cubicBezTo>
                  <a:pt x="1378852" y="1479998"/>
                  <a:pt x="1378682" y="1479896"/>
                  <a:pt x="1378512" y="1479795"/>
                </a:cubicBezTo>
                <a:cubicBezTo>
                  <a:pt x="1378309" y="1479200"/>
                  <a:pt x="1378105" y="1478605"/>
                  <a:pt x="1378512" y="1479795"/>
                </a:cubicBezTo>
                <a:cubicBezTo>
                  <a:pt x="1377782" y="1478775"/>
                  <a:pt x="1378139" y="1479285"/>
                  <a:pt x="1378512" y="1479795"/>
                </a:cubicBezTo>
                <a:close/>
                <a:moveTo>
                  <a:pt x="853500" y="130790"/>
                </a:moveTo>
                <a:cubicBezTo>
                  <a:pt x="853348" y="130688"/>
                  <a:pt x="853177" y="130603"/>
                  <a:pt x="853024" y="130501"/>
                </a:cubicBezTo>
                <a:cubicBezTo>
                  <a:pt x="853194" y="130586"/>
                  <a:pt x="853364" y="130688"/>
                  <a:pt x="853534" y="130773"/>
                </a:cubicBezTo>
                <a:cubicBezTo>
                  <a:pt x="853721" y="131368"/>
                  <a:pt x="853908" y="131979"/>
                  <a:pt x="853568" y="130875"/>
                </a:cubicBezTo>
                <a:cubicBezTo>
                  <a:pt x="854231" y="131809"/>
                  <a:pt x="853857" y="131300"/>
                  <a:pt x="853500" y="130790"/>
                </a:cubicBezTo>
                <a:close/>
                <a:moveTo>
                  <a:pt x="744766" y="146066"/>
                </a:moveTo>
                <a:cubicBezTo>
                  <a:pt x="744597" y="145964"/>
                  <a:pt x="744443" y="145862"/>
                  <a:pt x="744273" y="145760"/>
                </a:cubicBezTo>
                <a:cubicBezTo>
                  <a:pt x="744443" y="145862"/>
                  <a:pt x="744613" y="145964"/>
                  <a:pt x="744766" y="146066"/>
                </a:cubicBezTo>
                <a:cubicBezTo>
                  <a:pt x="744970" y="146661"/>
                  <a:pt x="745174" y="147256"/>
                  <a:pt x="744783" y="146100"/>
                </a:cubicBezTo>
                <a:cubicBezTo>
                  <a:pt x="745497" y="147086"/>
                  <a:pt x="745140" y="146576"/>
                  <a:pt x="744766" y="146066"/>
                </a:cubicBezTo>
                <a:close/>
                <a:moveTo>
                  <a:pt x="1171223" y="146083"/>
                </a:moveTo>
                <a:cubicBezTo>
                  <a:pt x="1170713" y="145726"/>
                  <a:pt x="1170203" y="145352"/>
                  <a:pt x="1171121" y="146015"/>
                </a:cubicBezTo>
                <a:cubicBezTo>
                  <a:pt x="1170051" y="145692"/>
                  <a:pt x="1170645" y="145862"/>
                  <a:pt x="1171257" y="146049"/>
                </a:cubicBezTo>
                <a:cubicBezTo>
                  <a:pt x="1171766" y="146389"/>
                  <a:pt x="1172259" y="146746"/>
                  <a:pt x="1171376" y="146117"/>
                </a:cubicBezTo>
                <a:cubicBezTo>
                  <a:pt x="1172395" y="146440"/>
                  <a:pt x="1171800" y="146253"/>
                  <a:pt x="1171223" y="146083"/>
                </a:cubicBezTo>
                <a:close/>
                <a:moveTo>
                  <a:pt x="241861" y="732217"/>
                </a:moveTo>
                <a:cubicBezTo>
                  <a:pt x="242031" y="732319"/>
                  <a:pt x="242201" y="732421"/>
                  <a:pt x="242371" y="732523"/>
                </a:cubicBezTo>
                <a:cubicBezTo>
                  <a:pt x="242201" y="732421"/>
                  <a:pt x="242031" y="732336"/>
                  <a:pt x="241861" y="732217"/>
                </a:cubicBezTo>
                <a:cubicBezTo>
                  <a:pt x="241351" y="731843"/>
                  <a:pt x="240859" y="731486"/>
                  <a:pt x="241844" y="732217"/>
                </a:cubicBezTo>
                <a:cubicBezTo>
                  <a:pt x="240672" y="731826"/>
                  <a:pt x="241266" y="732030"/>
                  <a:pt x="241861" y="732217"/>
                </a:cubicBezTo>
                <a:close/>
                <a:moveTo>
                  <a:pt x="527315" y="1437314"/>
                </a:moveTo>
                <a:cubicBezTo>
                  <a:pt x="527825" y="1437671"/>
                  <a:pt x="528318" y="1438027"/>
                  <a:pt x="527366" y="1437348"/>
                </a:cubicBezTo>
                <a:cubicBezTo>
                  <a:pt x="528470" y="1437722"/>
                  <a:pt x="527876" y="1437518"/>
                  <a:pt x="527315" y="1437314"/>
                </a:cubicBezTo>
                <a:close/>
                <a:moveTo>
                  <a:pt x="518802" y="1433932"/>
                </a:moveTo>
                <a:cubicBezTo>
                  <a:pt x="518633" y="1433830"/>
                  <a:pt x="518462" y="1433745"/>
                  <a:pt x="518292" y="1433643"/>
                </a:cubicBezTo>
                <a:cubicBezTo>
                  <a:pt x="518462" y="1433728"/>
                  <a:pt x="518633" y="1433830"/>
                  <a:pt x="518802" y="1433932"/>
                </a:cubicBezTo>
                <a:cubicBezTo>
                  <a:pt x="519312" y="1434306"/>
                  <a:pt x="519839" y="1434680"/>
                  <a:pt x="518819" y="1433932"/>
                </a:cubicBezTo>
                <a:cubicBezTo>
                  <a:pt x="520008" y="1434323"/>
                  <a:pt x="519414" y="1434119"/>
                  <a:pt x="518802" y="1433932"/>
                </a:cubicBezTo>
                <a:close/>
                <a:moveTo>
                  <a:pt x="1686039" y="1433915"/>
                </a:moveTo>
                <a:cubicBezTo>
                  <a:pt x="1686227" y="1434493"/>
                  <a:pt x="1686431" y="1435071"/>
                  <a:pt x="1686073" y="1434017"/>
                </a:cubicBezTo>
                <a:cubicBezTo>
                  <a:pt x="1686720" y="1434918"/>
                  <a:pt x="1686363" y="1434425"/>
                  <a:pt x="1686006" y="1433932"/>
                </a:cubicBezTo>
                <a:cubicBezTo>
                  <a:pt x="1685445" y="1432794"/>
                  <a:pt x="1684867" y="1431672"/>
                  <a:pt x="1684307" y="1430534"/>
                </a:cubicBezTo>
                <a:cubicBezTo>
                  <a:pt x="1684307" y="1427305"/>
                  <a:pt x="1684307" y="1424094"/>
                  <a:pt x="1684307" y="1420865"/>
                </a:cubicBezTo>
                <a:cubicBezTo>
                  <a:pt x="1683660" y="1420950"/>
                  <a:pt x="1682998" y="1421035"/>
                  <a:pt x="1682352" y="1421137"/>
                </a:cubicBezTo>
                <a:cubicBezTo>
                  <a:pt x="1683015" y="1424264"/>
                  <a:pt x="1683678" y="1427390"/>
                  <a:pt x="1684340" y="1430517"/>
                </a:cubicBezTo>
                <a:cubicBezTo>
                  <a:pt x="1684918" y="1431638"/>
                  <a:pt x="1685479" y="1432777"/>
                  <a:pt x="1686039" y="1433915"/>
                </a:cubicBezTo>
                <a:close/>
                <a:moveTo>
                  <a:pt x="459346" y="1430500"/>
                </a:moveTo>
                <a:cubicBezTo>
                  <a:pt x="459499" y="1430602"/>
                  <a:pt x="459651" y="1430704"/>
                  <a:pt x="459805" y="1430806"/>
                </a:cubicBezTo>
                <a:cubicBezTo>
                  <a:pt x="459635" y="1430721"/>
                  <a:pt x="459482" y="1430619"/>
                  <a:pt x="459312" y="1430534"/>
                </a:cubicBezTo>
                <a:cubicBezTo>
                  <a:pt x="458174" y="1429973"/>
                  <a:pt x="457052" y="1429395"/>
                  <a:pt x="455914" y="1428835"/>
                </a:cubicBezTo>
                <a:cubicBezTo>
                  <a:pt x="454775" y="1428274"/>
                  <a:pt x="453653" y="1427696"/>
                  <a:pt x="452515" y="1427135"/>
                </a:cubicBezTo>
                <a:cubicBezTo>
                  <a:pt x="452005" y="1426779"/>
                  <a:pt x="451495" y="1426405"/>
                  <a:pt x="452447" y="1427084"/>
                </a:cubicBezTo>
                <a:cubicBezTo>
                  <a:pt x="451343" y="1426745"/>
                  <a:pt x="451938" y="1426931"/>
                  <a:pt x="452549" y="1427118"/>
                </a:cubicBezTo>
                <a:cubicBezTo>
                  <a:pt x="453688" y="1427679"/>
                  <a:pt x="454809" y="1428257"/>
                  <a:pt x="455948" y="1428818"/>
                </a:cubicBezTo>
                <a:cubicBezTo>
                  <a:pt x="457086" y="1429378"/>
                  <a:pt x="458224" y="1429939"/>
                  <a:pt x="459346" y="1430500"/>
                </a:cubicBezTo>
                <a:close/>
                <a:moveTo>
                  <a:pt x="1150832" y="1291197"/>
                </a:moveTo>
                <a:cubicBezTo>
                  <a:pt x="1151427" y="1291010"/>
                  <a:pt x="1152022" y="1290823"/>
                  <a:pt x="1150934" y="1291163"/>
                </a:cubicBezTo>
                <a:cubicBezTo>
                  <a:pt x="1151868" y="1290500"/>
                  <a:pt x="1151359" y="1290857"/>
                  <a:pt x="1150849" y="1291214"/>
                </a:cubicBezTo>
                <a:cubicBezTo>
                  <a:pt x="1150747" y="1291367"/>
                  <a:pt x="1150645" y="1291519"/>
                  <a:pt x="1150526" y="1291690"/>
                </a:cubicBezTo>
                <a:cubicBezTo>
                  <a:pt x="1150628" y="1291519"/>
                  <a:pt x="1150730" y="1291350"/>
                  <a:pt x="1150832" y="1291197"/>
                </a:cubicBezTo>
                <a:close/>
                <a:moveTo>
                  <a:pt x="267367" y="1070347"/>
                </a:moveTo>
                <a:cubicBezTo>
                  <a:pt x="266772" y="1070534"/>
                  <a:pt x="266160" y="1070721"/>
                  <a:pt x="267231" y="1070381"/>
                </a:cubicBezTo>
                <a:cubicBezTo>
                  <a:pt x="266313" y="1071027"/>
                  <a:pt x="266822" y="1070670"/>
                  <a:pt x="267333" y="1070313"/>
                </a:cubicBezTo>
                <a:lnTo>
                  <a:pt x="267826" y="1069871"/>
                </a:lnTo>
                <a:cubicBezTo>
                  <a:pt x="267826" y="1069888"/>
                  <a:pt x="267367" y="1070347"/>
                  <a:pt x="267367" y="1070347"/>
                </a:cubicBezTo>
                <a:close/>
                <a:moveTo>
                  <a:pt x="258871" y="880050"/>
                </a:moveTo>
                <a:cubicBezTo>
                  <a:pt x="258276" y="880237"/>
                  <a:pt x="257681" y="880424"/>
                  <a:pt x="258751" y="880084"/>
                </a:cubicBezTo>
                <a:cubicBezTo>
                  <a:pt x="257833" y="880730"/>
                  <a:pt x="258344" y="880373"/>
                  <a:pt x="258837" y="880016"/>
                </a:cubicBezTo>
                <a:cubicBezTo>
                  <a:pt x="258939" y="879863"/>
                  <a:pt x="259041" y="879693"/>
                  <a:pt x="259142" y="879540"/>
                </a:cubicBezTo>
                <a:cubicBezTo>
                  <a:pt x="259057" y="879727"/>
                  <a:pt x="258955" y="879897"/>
                  <a:pt x="258871" y="880050"/>
                </a:cubicBezTo>
                <a:close/>
                <a:moveTo>
                  <a:pt x="1181435" y="1411825"/>
                </a:moveTo>
                <a:cubicBezTo>
                  <a:pt x="1182557" y="1411825"/>
                  <a:pt x="1183695" y="1411825"/>
                  <a:pt x="1184817" y="1411825"/>
                </a:cubicBezTo>
                <a:cubicBezTo>
                  <a:pt x="1185582" y="1411961"/>
                  <a:pt x="1186363" y="1412097"/>
                  <a:pt x="1187127" y="1412216"/>
                </a:cubicBezTo>
                <a:cubicBezTo>
                  <a:pt x="1187059" y="1411791"/>
                  <a:pt x="1186975" y="1411366"/>
                  <a:pt x="1186907" y="1410942"/>
                </a:cubicBezTo>
                <a:cubicBezTo>
                  <a:pt x="1186227" y="1411248"/>
                  <a:pt x="1185530" y="1411553"/>
                  <a:pt x="1184851" y="1411859"/>
                </a:cubicBezTo>
                <a:cubicBezTo>
                  <a:pt x="1183712" y="1411859"/>
                  <a:pt x="1182557" y="1411859"/>
                  <a:pt x="1181418" y="1411859"/>
                </a:cubicBezTo>
                <a:cubicBezTo>
                  <a:pt x="1180297" y="1411859"/>
                  <a:pt x="1179176" y="1411859"/>
                  <a:pt x="1178036" y="1411859"/>
                </a:cubicBezTo>
                <a:cubicBezTo>
                  <a:pt x="1175165" y="1411859"/>
                  <a:pt x="1172277" y="1411859"/>
                  <a:pt x="1169405" y="1411859"/>
                </a:cubicBezTo>
                <a:cubicBezTo>
                  <a:pt x="1172786" y="1415683"/>
                  <a:pt x="1175369" y="1413558"/>
                  <a:pt x="1178020" y="1411825"/>
                </a:cubicBezTo>
                <a:cubicBezTo>
                  <a:pt x="1179142" y="1411825"/>
                  <a:pt x="1180280" y="1411825"/>
                  <a:pt x="1181435" y="1411825"/>
                </a:cubicBezTo>
                <a:close/>
                <a:moveTo>
                  <a:pt x="430459" y="382243"/>
                </a:moveTo>
                <a:cubicBezTo>
                  <a:pt x="429881" y="382429"/>
                  <a:pt x="429303" y="382600"/>
                  <a:pt x="430323" y="382277"/>
                </a:cubicBezTo>
                <a:cubicBezTo>
                  <a:pt x="429439" y="382888"/>
                  <a:pt x="429932" y="382548"/>
                  <a:pt x="430425" y="382209"/>
                </a:cubicBezTo>
                <a:cubicBezTo>
                  <a:pt x="430527" y="382056"/>
                  <a:pt x="430629" y="381903"/>
                  <a:pt x="430730" y="381750"/>
                </a:cubicBezTo>
                <a:cubicBezTo>
                  <a:pt x="430663" y="381920"/>
                  <a:pt x="430561" y="382073"/>
                  <a:pt x="430459" y="382243"/>
                </a:cubicBezTo>
                <a:close/>
                <a:moveTo>
                  <a:pt x="508590" y="383908"/>
                </a:moveTo>
                <a:cubicBezTo>
                  <a:pt x="509185" y="383721"/>
                  <a:pt x="509779" y="383534"/>
                  <a:pt x="508708" y="383874"/>
                </a:cubicBezTo>
                <a:cubicBezTo>
                  <a:pt x="509626" y="383228"/>
                  <a:pt x="509117" y="383585"/>
                  <a:pt x="508624" y="383942"/>
                </a:cubicBezTo>
                <a:cubicBezTo>
                  <a:pt x="508522" y="384095"/>
                  <a:pt x="508420" y="384248"/>
                  <a:pt x="508318" y="384418"/>
                </a:cubicBezTo>
                <a:cubicBezTo>
                  <a:pt x="508403" y="384248"/>
                  <a:pt x="508504" y="384078"/>
                  <a:pt x="508590" y="383908"/>
                </a:cubicBezTo>
                <a:close/>
                <a:moveTo>
                  <a:pt x="170510" y="958215"/>
                </a:moveTo>
                <a:cubicBezTo>
                  <a:pt x="170136" y="958708"/>
                  <a:pt x="169763" y="959200"/>
                  <a:pt x="170442" y="958317"/>
                </a:cubicBezTo>
                <a:cubicBezTo>
                  <a:pt x="170068" y="959370"/>
                  <a:pt x="170272" y="958793"/>
                  <a:pt x="170493" y="958198"/>
                </a:cubicBezTo>
                <a:cubicBezTo>
                  <a:pt x="170595" y="958045"/>
                  <a:pt x="170697" y="957875"/>
                  <a:pt x="170799" y="957722"/>
                </a:cubicBezTo>
                <a:cubicBezTo>
                  <a:pt x="170697" y="957875"/>
                  <a:pt x="170612" y="958045"/>
                  <a:pt x="170510" y="958215"/>
                </a:cubicBezTo>
                <a:close/>
                <a:moveTo>
                  <a:pt x="345514" y="399201"/>
                </a:moveTo>
                <a:cubicBezTo>
                  <a:pt x="345668" y="399303"/>
                  <a:pt x="345837" y="399405"/>
                  <a:pt x="345990" y="399507"/>
                </a:cubicBezTo>
                <a:cubicBezTo>
                  <a:pt x="345820" y="399405"/>
                  <a:pt x="345650" y="399320"/>
                  <a:pt x="345480" y="399218"/>
                </a:cubicBezTo>
                <a:cubicBezTo>
                  <a:pt x="344971" y="398844"/>
                  <a:pt x="344478" y="398470"/>
                  <a:pt x="345412" y="399167"/>
                </a:cubicBezTo>
                <a:cubicBezTo>
                  <a:pt x="344308" y="398810"/>
                  <a:pt x="344919" y="399014"/>
                  <a:pt x="345514" y="399201"/>
                </a:cubicBezTo>
                <a:close/>
                <a:moveTo>
                  <a:pt x="121249" y="790008"/>
                </a:moveTo>
                <a:cubicBezTo>
                  <a:pt x="120876" y="790517"/>
                  <a:pt x="120502" y="791027"/>
                  <a:pt x="121181" y="790093"/>
                </a:cubicBezTo>
                <a:cubicBezTo>
                  <a:pt x="120824" y="791180"/>
                  <a:pt x="121029" y="790568"/>
                  <a:pt x="121215" y="789974"/>
                </a:cubicBezTo>
                <a:cubicBezTo>
                  <a:pt x="121317" y="789821"/>
                  <a:pt x="121419" y="789651"/>
                  <a:pt x="121521" y="789498"/>
                </a:cubicBezTo>
                <a:cubicBezTo>
                  <a:pt x="121419" y="789668"/>
                  <a:pt x="121335" y="789838"/>
                  <a:pt x="121249" y="790008"/>
                </a:cubicBezTo>
                <a:close/>
                <a:moveTo>
                  <a:pt x="1251087" y="1376175"/>
                </a:moveTo>
                <a:cubicBezTo>
                  <a:pt x="1250475" y="1376345"/>
                  <a:pt x="1249880" y="1376515"/>
                  <a:pt x="1250951" y="1376209"/>
                </a:cubicBezTo>
                <a:cubicBezTo>
                  <a:pt x="1250017" y="1376821"/>
                  <a:pt x="1250526" y="1376481"/>
                  <a:pt x="1251053" y="1376141"/>
                </a:cubicBezTo>
                <a:lnTo>
                  <a:pt x="1251528" y="1375665"/>
                </a:lnTo>
                <a:cubicBezTo>
                  <a:pt x="1251546" y="1375665"/>
                  <a:pt x="1251087" y="1376175"/>
                  <a:pt x="1251087" y="1376175"/>
                </a:cubicBezTo>
                <a:close/>
                <a:moveTo>
                  <a:pt x="1123661" y="1377841"/>
                </a:moveTo>
                <a:cubicBezTo>
                  <a:pt x="1124171" y="1378197"/>
                  <a:pt x="1124681" y="1378537"/>
                  <a:pt x="1123746" y="1377909"/>
                </a:cubicBezTo>
                <a:cubicBezTo>
                  <a:pt x="1124834" y="1378231"/>
                  <a:pt x="1124239" y="1378044"/>
                  <a:pt x="1123627" y="1377875"/>
                </a:cubicBezTo>
                <a:cubicBezTo>
                  <a:pt x="1123118" y="1377518"/>
                  <a:pt x="1122608" y="1377178"/>
                  <a:pt x="1123542" y="1377807"/>
                </a:cubicBezTo>
                <a:cubicBezTo>
                  <a:pt x="1122472" y="1377484"/>
                  <a:pt x="1123067" y="1377654"/>
                  <a:pt x="1123661" y="1377841"/>
                </a:cubicBezTo>
                <a:close/>
                <a:moveTo>
                  <a:pt x="809320" y="52608"/>
                </a:moveTo>
                <a:cubicBezTo>
                  <a:pt x="809660" y="52099"/>
                  <a:pt x="810000" y="51606"/>
                  <a:pt x="809388" y="52506"/>
                </a:cubicBezTo>
                <a:cubicBezTo>
                  <a:pt x="809694" y="51453"/>
                  <a:pt x="809524" y="52048"/>
                  <a:pt x="809354" y="52642"/>
                </a:cubicBezTo>
                <a:lnTo>
                  <a:pt x="808878" y="53101"/>
                </a:lnTo>
                <a:cubicBezTo>
                  <a:pt x="808878" y="53084"/>
                  <a:pt x="809320" y="52608"/>
                  <a:pt x="809320" y="52608"/>
                </a:cubicBezTo>
                <a:close/>
                <a:moveTo>
                  <a:pt x="2105699" y="784876"/>
                </a:moveTo>
                <a:lnTo>
                  <a:pt x="2106175" y="785352"/>
                </a:lnTo>
                <a:lnTo>
                  <a:pt x="2105683" y="784910"/>
                </a:lnTo>
                <a:cubicBezTo>
                  <a:pt x="2104697" y="784451"/>
                  <a:pt x="2103711" y="784009"/>
                  <a:pt x="2102726" y="783551"/>
                </a:cubicBezTo>
                <a:cubicBezTo>
                  <a:pt x="2102624" y="783856"/>
                  <a:pt x="2102522" y="784179"/>
                  <a:pt x="2102419" y="784485"/>
                </a:cubicBezTo>
                <a:cubicBezTo>
                  <a:pt x="2103525" y="784621"/>
                  <a:pt x="2104612" y="784740"/>
                  <a:pt x="2105699" y="784876"/>
                </a:cubicBezTo>
                <a:close/>
                <a:moveTo>
                  <a:pt x="2126074" y="839269"/>
                </a:moveTo>
                <a:cubicBezTo>
                  <a:pt x="2125088" y="838844"/>
                  <a:pt x="2124102" y="838419"/>
                  <a:pt x="2123134" y="837977"/>
                </a:cubicBezTo>
                <a:cubicBezTo>
                  <a:pt x="2123048" y="838283"/>
                  <a:pt x="2122946" y="838606"/>
                  <a:pt x="2122862" y="838912"/>
                </a:cubicBezTo>
                <a:cubicBezTo>
                  <a:pt x="2123932" y="839031"/>
                  <a:pt x="2125020" y="839132"/>
                  <a:pt x="2126090" y="839252"/>
                </a:cubicBezTo>
                <a:cubicBezTo>
                  <a:pt x="2127773" y="839252"/>
                  <a:pt x="2129472" y="839252"/>
                  <a:pt x="2131154" y="839252"/>
                </a:cubicBezTo>
                <a:cubicBezTo>
                  <a:pt x="2131765" y="839048"/>
                  <a:pt x="2132360" y="838861"/>
                  <a:pt x="2131238" y="839218"/>
                </a:cubicBezTo>
                <a:cubicBezTo>
                  <a:pt x="2132190" y="838521"/>
                  <a:pt x="2131681" y="838895"/>
                  <a:pt x="2131171" y="839269"/>
                </a:cubicBezTo>
                <a:cubicBezTo>
                  <a:pt x="2129472" y="839269"/>
                  <a:pt x="2127773" y="839269"/>
                  <a:pt x="2126074" y="839269"/>
                </a:cubicBezTo>
                <a:close/>
                <a:moveTo>
                  <a:pt x="260552" y="1055037"/>
                </a:moveTo>
                <a:cubicBezTo>
                  <a:pt x="259890" y="1055734"/>
                  <a:pt x="259227" y="1056430"/>
                  <a:pt x="258582" y="1057127"/>
                </a:cubicBezTo>
                <a:cubicBezTo>
                  <a:pt x="258887" y="1057314"/>
                  <a:pt x="259193" y="1057501"/>
                  <a:pt x="259516" y="1057688"/>
                </a:cubicBezTo>
                <a:cubicBezTo>
                  <a:pt x="259856" y="1056804"/>
                  <a:pt x="260196" y="1055921"/>
                  <a:pt x="260552" y="1055037"/>
                </a:cubicBezTo>
                <a:close/>
                <a:moveTo>
                  <a:pt x="444036" y="1422038"/>
                </a:moveTo>
                <a:lnTo>
                  <a:pt x="444494" y="1422479"/>
                </a:lnTo>
                <a:lnTo>
                  <a:pt x="444053" y="1422021"/>
                </a:lnTo>
                <a:cubicBezTo>
                  <a:pt x="442354" y="1421460"/>
                  <a:pt x="440637" y="1420899"/>
                  <a:pt x="438938" y="1420338"/>
                </a:cubicBezTo>
                <a:cubicBezTo>
                  <a:pt x="437579" y="1418078"/>
                  <a:pt x="435896" y="1416481"/>
                  <a:pt x="432634" y="1418503"/>
                </a:cubicBezTo>
                <a:cubicBezTo>
                  <a:pt x="434741" y="1419098"/>
                  <a:pt x="436848" y="1419710"/>
                  <a:pt x="438955" y="1420304"/>
                </a:cubicBezTo>
                <a:cubicBezTo>
                  <a:pt x="440655" y="1420899"/>
                  <a:pt x="442336" y="1421460"/>
                  <a:pt x="444036" y="1422038"/>
                </a:cubicBezTo>
                <a:close/>
                <a:moveTo>
                  <a:pt x="173891" y="832455"/>
                </a:moveTo>
                <a:cubicBezTo>
                  <a:pt x="175030" y="831333"/>
                  <a:pt x="176169" y="830194"/>
                  <a:pt x="177290" y="829073"/>
                </a:cubicBezTo>
                <a:cubicBezTo>
                  <a:pt x="179244" y="828070"/>
                  <a:pt x="181215" y="827068"/>
                  <a:pt x="183169" y="826065"/>
                </a:cubicBezTo>
                <a:cubicBezTo>
                  <a:pt x="182778" y="825573"/>
                  <a:pt x="182388" y="825080"/>
                  <a:pt x="181980" y="824587"/>
                </a:cubicBezTo>
                <a:cubicBezTo>
                  <a:pt x="180417" y="826082"/>
                  <a:pt x="178853" y="827578"/>
                  <a:pt x="177290" y="829073"/>
                </a:cubicBezTo>
                <a:cubicBezTo>
                  <a:pt x="176169" y="830211"/>
                  <a:pt x="175030" y="831350"/>
                  <a:pt x="173909" y="832488"/>
                </a:cubicBezTo>
                <a:cubicBezTo>
                  <a:pt x="173314" y="832676"/>
                  <a:pt x="172719" y="832862"/>
                  <a:pt x="173773" y="832539"/>
                </a:cubicBezTo>
                <a:cubicBezTo>
                  <a:pt x="172872" y="833151"/>
                  <a:pt x="173382" y="832811"/>
                  <a:pt x="173891" y="832455"/>
                </a:cubicBezTo>
                <a:close/>
                <a:moveTo>
                  <a:pt x="1448181" y="1401630"/>
                </a:moveTo>
                <a:cubicBezTo>
                  <a:pt x="1448368" y="1402225"/>
                  <a:pt x="1448555" y="1402836"/>
                  <a:pt x="1448215" y="1401766"/>
                </a:cubicBezTo>
                <a:cubicBezTo>
                  <a:pt x="1448861" y="1402666"/>
                  <a:pt x="1448504" y="1402156"/>
                  <a:pt x="1448147" y="1401664"/>
                </a:cubicBezTo>
                <a:cubicBezTo>
                  <a:pt x="1447654" y="1400814"/>
                  <a:pt x="1447162" y="1399948"/>
                  <a:pt x="1446669" y="1399098"/>
                </a:cubicBezTo>
                <a:cubicBezTo>
                  <a:pt x="1446380" y="1399353"/>
                  <a:pt x="1446108" y="1399591"/>
                  <a:pt x="1445819" y="1399846"/>
                </a:cubicBezTo>
                <a:cubicBezTo>
                  <a:pt x="1446617" y="1400423"/>
                  <a:pt x="1447399" y="1401018"/>
                  <a:pt x="1448181" y="1401630"/>
                </a:cubicBezTo>
                <a:close/>
                <a:moveTo>
                  <a:pt x="1281673" y="144350"/>
                </a:moveTo>
                <a:cubicBezTo>
                  <a:pt x="1282183" y="144690"/>
                  <a:pt x="1282693" y="145030"/>
                  <a:pt x="1281758" y="144418"/>
                </a:cubicBezTo>
                <a:cubicBezTo>
                  <a:pt x="1282829" y="144741"/>
                  <a:pt x="1282234" y="144554"/>
                  <a:pt x="1281639" y="144384"/>
                </a:cubicBezTo>
                <a:cubicBezTo>
                  <a:pt x="1280671" y="143942"/>
                  <a:pt x="1279685" y="143517"/>
                  <a:pt x="1278716" y="143075"/>
                </a:cubicBezTo>
                <a:cubicBezTo>
                  <a:pt x="1278631" y="143364"/>
                  <a:pt x="1278529" y="143653"/>
                  <a:pt x="1278445" y="143942"/>
                </a:cubicBezTo>
                <a:cubicBezTo>
                  <a:pt x="1279515" y="144078"/>
                  <a:pt x="1280603" y="144214"/>
                  <a:pt x="1281673" y="144350"/>
                </a:cubicBezTo>
                <a:close/>
                <a:moveTo>
                  <a:pt x="2058104" y="137570"/>
                </a:moveTo>
                <a:cubicBezTo>
                  <a:pt x="2057594" y="137213"/>
                  <a:pt x="2057084" y="136856"/>
                  <a:pt x="2058036" y="137519"/>
                </a:cubicBezTo>
                <a:cubicBezTo>
                  <a:pt x="2056914" y="137162"/>
                  <a:pt x="2057509" y="137349"/>
                  <a:pt x="2058121" y="137536"/>
                </a:cubicBezTo>
                <a:cubicBezTo>
                  <a:pt x="2058818" y="138216"/>
                  <a:pt x="2059514" y="138912"/>
                  <a:pt x="2060228" y="139592"/>
                </a:cubicBezTo>
                <a:cubicBezTo>
                  <a:pt x="2060431" y="139269"/>
                  <a:pt x="2060636" y="138929"/>
                  <a:pt x="2060822" y="138606"/>
                </a:cubicBezTo>
                <a:cubicBezTo>
                  <a:pt x="2059922" y="138284"/>
                  <a:pt x="2059021" y="137927"/>
                  <a:pt x="2058104" y="137570"/>
                </a:cubicBezTo>
                <a:close/>
                <a:moveTo>
                  <a:pt x="1928996" y="86593"/>
                </a:moveTo>
                <a:cubicBezTo>
                  <a:pt x="1929506" y="86950"/>
                  <a:pt x="1930015" y="87324"/>
                  <a:pt x="1929030" y="86627"/>
                </a:cubicBezTo>
                <a:cubicBezTo>
                  <a:pt x="1930185" y="86984"/>
                  <a:pt x="1929590" y="86797"/>
                  <a:pt x="1928996" y="86593"/>
                </a:cubicBezTo>
                <a:cubicBezTo>
                  <a:pt x="1927993" y="86168"/>
                  <a:pt x="1926991" y="85726"/>
                  <a:pt x="1926005" y="85284"/>
                </a:cubicBezTo>
                <a:cubicBezTo>
                  <a:pt x="1925903" y="85607"/>
                  <a:pt x="1925819" y="85930"/>
                  <a:pt x="1925717" y="86253"/>
                </a:cubicBezTo>
                <a:cubicBezTo>
                  <a:pt x="1926804" y="86355"/>
                  <a:pt x="1927909" y="86474"/>
                  <a:pt x="1928996" y="86593"/>
                </a:cubicBezTo>
                <a:close/>
                <a:moveTo>
                  <a:pt x="1923899" y="78097"/>
                </a:moveTo>
                <a:cubicBezTo>
                  <a:pt x="1924867" y="78522"/>
                  <a:pt x="1925853" y="78963"/>
                  <a:pt x="1926821" y="79388"/>
                </a:cubicBezTo>
                <a:cubicBezTo>
                  <a:pt x="1926906" y="79099"/>
                  <a:pt x="1926991" y="78810"/>
                  <a:pt x="1927093" y="78522"/>
                </a:cubicBezTo>
                <a:cubicBezTo>
                  <a:pt x="1926023" y="78386"/>
                  <a:pt x="1924952" y="78250"/>
                  <a:pt x="1923899" y="78097"/>
                </a:cubicBezTo>
                <a:close/>
                <a:moveTo>
                  <a:pt x="517103" y="329566"/>
                </a:moveTo>
                <a:cubicBezTo>
                  <a:pt x="517629" y="329940"/>
                  <a:pt x="518140" y="330314"/>
                  <a:pt x="517069" y="329532"/>
                </a:cubicBezTo>
                <a:cubicBezTo>
                  <a:pt x="518326" y="329940"/>
                  <a:pt x="517715" y="329753"/>
                  <a:pt x="517103" y="329566"/>
                </a:cubicBezTo>
                <a:cubicBezTo>
                  <a:pt x="516134" y="329124"/>
                  <a:pt x="515149" y="328683"/>
                  <a:pt x="514146" y="328241"/>
                </a:cubicBezTo>
                <a:cubicBezTo>
                  <a:pt x="514044" y="328547"/>
                  <a:pt x="513960" y="328853"/>
                  <a:pt x="513858" y="329158"/>
                </a:cubicBezTo>
                <a:cubicBezTo>
                  <a:pt x="514945" y="329294"/>
                  <a:pt x="516016" y="329430"/>
                  <a:pt x="517103" y="329566"/>
                </a:cubicBezTo>
                <a:close/>
                <a:moveTo>
                  <a:pt x="145004" y="1063550"/>
                </a:moveTo>
                <a:cubicBezTo>
                  <a:pt x="143816" y="1063414"/>
                  <a:pt x="142643" y="1063261"/>
                  <a:pt x="141453" y="1063126"/>
                </a:cubicBezTo>
                <a:cubicBezTo>
                  <a:pt x="141487" y="1063635"/>
                  <a:pt x="141521" y="1064145"/>
                  <a:pt x="141555" y="1064672"/>
                </a:cubicBezTo>
                <a:cubicBezTo>
                  <a:pt x="142710" y="1064298"/>
                  <a:pt x="143866" y="1063907"/>
                  <a:pt x="145022" y="1063533"/>
                </a:cubicBezTo>
                <a:cubicBezTo>
                  <a:pt x="146228" y="1063686"/>
                  <a:pt x="147435" y="1063822"/>
                  <a:pt x="148641" y="1063975"/>
                </a:cubicBezTo>
                <a:cubicBezTo>
                  <a:pt x="148624" y="1063448"/>
                  <a:pt x="148607" y="1062905"/>
                  <a:pt x="148590" y="1062378"/>
                </a:cubicBezTo>
                <a:cubicBezTo>
                  <a:pt x="147401" y="1062752"/>
                  <a:pt x="146211" y="1063143"/>
                  <a:pt x="145004" y="1063550"/>
                </a:cubicBezTo>
                <a:close/>
                <a:moveTo>
                  <a:pt x="219788" y="732251"/>
                </a:moveTo>
                <a:cubicBezTo>
                  <a:pt x="220111" y="731044"/>
                  <a:pt x="220434" y="729821"/>
                  <a:pt x="220740" y="728614"/>
                </a:cubicBezTo>
                <a:cubicBezTo>
                  <a:pt x="220332" y="728529"/>
                  <a:pt x="219907" y="728427"/>
                  <a:pt x="219499" y="728343"/>
                </a:cubicBezTo>
                <a:cubicBezTo>
                  <a:pt x="219584" y="729634"/>
                  <a:pt x="219669" y="730925"/>
                  <a:pt x="219754" y="732217"/>
                </a:cubicBezTo>
                <a:cubicBezTo>
                  <a:pt x="219193" y="732795"/>
                  <a:pt x="218650" y="733372"/>
                  <a:pt x="218089" y="733950"/>
                </a:cubicBezTo>
                <a:cubicBezTo>
                  <a:pt x="215710" y="733083"/>
                  <a:pt x="213127" y="729209"/>
                  <a:pt x="210748" y="734970"/>
                </a:cubicBezTo>
                <a:cubicBezTo>
                  <a:pt x="213382" y="735207"/>
                  <a:pt x="215744" y="735411"/>
                  <a:pt x="218089" y="735615"/>
                </a:cubicBezTo>
                <a:cubicBezTo>
                  <a:pt x="217324" y="739574"/>
                  <a:pt x="214266" y="738878"/>
                  <a:pt x="211462" y="739099"/>
                </a:cubicBezTo>
                <a:cubicBezTo>
                  <a:pt x="205293" y="739574"/>
                  <a:pt x="204818" y="740118"/>
                  <a:pt x="203628" y="746830"/>
                </a:cubicBezTo>
                <a:cubicBezTo>
                  <a:pt x="211767" y="745981"/>
                  <a:pt x="216883" y="749753"/>
                  <a:pt x="218428" y="757229"/>
                </a:cubicBezTo>
                <a:cubicBezTo>
                  <a:pt x="225277" y="758521"/>
                  <a:pt x="223798" y="752183"/>
                  <a:pt x="226585" y="749481"/>
                </a:cubicBezTo>
                <a:cubicBezTo>
                  <a:pt x="228352" y="750059"/>
                  <a:pt x="230068" y="750636"/>
                  <a:pt x="231547" y="751129"/>
                </a:cubicBezTo>
                <a:cubicBezTo>
                  <a:pt x="233909" y="747918"/>
                  <a:pt x="236016" y="745063"/>
                  <a:pt x="238751" y="741359"/>
                </a:cubicBezTo>
                <a:cubicBezTo>
                  <a:pt x="235795" y="739761"/>
                  <a:pt x="233348" y="738436"/>
                  <a:pt x="231071" y="737212"/>
                </a:cubicBezTo>
                <a:cubicBezTo>
                  <a:pt x="231428" y="735887"/>
                  <a:pt x="231767" y="734613"/>
                  <a:pt x="232362" y="732336"/>
                </a:cubicBezTo>
                <a:cubicBezTo>
                  <a:pt x="225005" y="737926"/>
                  <a:pt x="225005" y="737926"/>
                  <a:pt x="227621" y="746065"/>
                </a:cubicBezTo>
                <a:cubicBezTo>
                  <a:pt x="224274" y="746694"/>
                  <a:pt x="220977" y="747323"/>
                  <a:pt x="216899" y="748088"/>
                </a:cubicBezTo>
                <a:cubicBezTo>
                  <a:pt x="217698" y="743449"/>
                  <a:pt x="224257" y="739795"/>
                  <a:pt x="218038" y="735632"/>
                </a:cubicBezTo>
                <a:cubicBezTo>
                  <a:pt x="218038" y="735054"/>
                  <a:pt x="218038" y="734477"/>
                  <a:pt x="218038" y="733899"/>
                </a:cubicBezTo>
                <a:cubicBezTo>
                  <a:pt x="218632" y="733355"/>
                  <a:pt x="219210" y="732795"/>
                  <a:pt x="219788" y="732251"/>
                </a:cubicBezTo>
                <a:close/>
                <a:moveTo>
                  <a:pt x="243543" y="737298"/>
                </a:moveTo>
                <a:cubicBezTo>
                  <a:pt x="245243" y="736159"/>
                  <a:pt x="246942" y="735037"/>
                  <a:pt x="248641" y="733899"/>
                </a:cubicBezTo>
                <a:cubicBezTo>
                  <a:pt x="249950" y="733321"/>
                  <a:pt x="251258" y="732726"/>
                  <a:pt x="252566" y="732149"/>
                </a:cubicBezTo>
                <a:cubicBezTo>
                  <a:pt x="252192" y="731639"/>
                  <a:pt x="251819" y="731112"/>
                  <a:pt x="251445" y="730602"/>
                </a:cubicBezTo>
                <a:cubicBezTo>
                  <a:pt x="250510" y="731707"/>
                  <a:pt x="249593" y="732829"/>
                  <a:pt x="248658" y="733933"/>
                </a:cubicBezTo>
                <a:cubicBezTo>
                  <a:pt x="246958" y="735071"/>
                  <a:pt x="245259" y="736193"/>
                  <a:pt x="243560" y="737331"/>
                </a:cubicBezTo>
                <a:cubicBezTo>
                  <a:pt x="243458" y="737484"/>
                  <a:pt x="243357" y="737637"/>
                  <a:pt x="243255" y="737790"/>
                </a:cubicBezTo>
                <a:cubicBezTo>
                  <a:pt x="243357" y="737637"/>
                  <a:pt x="243458" y="737467"/>
                  <a:pt x="243543" y="737298"/>
                </a:cubicBezTo>
                <a:close/>
                <a:moveTo>
                  <a:pt x="94045" y="847748"/>
                </a:moveTo>
                <a:cubicBezTo>
                  <a:pt x="94997" y="846711"/>
                  <a:pt x="95948" y="845691"/>
                  <a:pt x="96899" y="844655"/>
                </a:cubicBezTo>
                <a:cubicBezTo>
                  <a:pt x="96526" y="844417"/>
                  <a:pt x="96169" y="844162"/>
                  <a:pt x="95795" y="843924"/>
                </a:cubicBezTo>
                <a:cubicBezTo>
                  <a:pt x="95217" y="845199"/>
                  <a:pt x="94640" y="846490"/>
                  <a:pt x="94062" y="847765"/>
                </a:cubicBezTo>
                <a:cubicBezTo>
                  <a:pt x="93959" y="847918"/>
                  <a:pt x="93857" y="848087"/>
                  <a:pt x="93756" y="848240"/>
                </a:cubicBezTo>
                <a:cubicBezTo>
                  <a:pt x="93841" y="848070"/>
                  <a:pt x="93943" y="847918"/>
                  <a:pt x="94045" y="847748"/>
                </a:cubicBezTo>
                <a:close/>
                <a:moveTo>
                  <a:pt x="2017323" y="992200"/>
                </a:moveTo>
                <a:cubicBezTo>
                  <a:pt x="2017135" y="991588"/>
                  <a:pt x="2016948" y="990993"/>
                  <a:pt x="2017288" y="992063"/>
                </a:cubicBezTo>
                <a:cubicBezTo>
                  <a:pt x="2016642" y="991146"/>
                  <a:pt x="2016999" y="991656"/>
                  <a:pt x="2017357" y="992166"/>
                </a:cubicBezTo>
                <a:cubicBezTo>
                  <a:pt x="2017951" y="993440"/>
                  <a:pt x="2018529" y="994731"/>
                  <a:pt x="2019123" y="996006"/>
                </a:cubicBezTo>
                <a:cubicBezTo>
                  <a:pt x="2019481" y="995751"/>
                  <a:pt x="2019854" y="995513"/>
                  <a:pt x="2020211" y="995258"/>
                </a:cubicBezTo>
                <a:cubicBezTo>
                  <a:pt x="2019242" y="994239"/>
                  <a:pt x="2018291" y="993219"/>
                  <a:pt x="2017323" y="992200"/>
                </a:cubicBezTo>
                <a:close/>
                <a:moveTo>
                  <a:pt x="145022" y="995564"/>
                </a:moveTo>
                <a:cubicBezTo>
                  <a:pt x="146721" y="994425"/>
                  <a:pt x="148420" y="993287"/>
                  <a:pt x="150120" y="992166"/>
                </a:cubicBezTo>
                <a:cubicBezTo>
                  <a:pt x="151819" y="990466"/>
                  <a:pt x="153518" y="988767"/>
                  <a:pt x="155217" y="987068"/>
                </a:cubicBezTo>
                <a:cubicBezTo>
                  <a:pt x="158802" y="984995"/>
                  <a:pt x="162558" y="983126"/>
                  <a:pt x="165888" y="980713"/>
                </a:cubicBezTo>
                <a:cubicBezTo>
                  <a:pt x="166687" y="980135"/>
                  <a:pt x="166143" y="977688"/>
                  <a:pt x="166228" y="976108"/>
                </a:cubicBezTo>
                <a:cubicBezTo>
                  <a:pt x="165617" y="975904"/>
                  <a:pt x="165005" y="975700"/>
                  <a:pt x="164393" y="975496"/>
                </a:cubicBezTo>
                <a:cubicBezTo>
                  <a:pt x="161335" y="979353"/>
                  <a:pt x="158293" y="983228"/>
                  <a:pt x="155234" y="987085"/>
                </a:cubicBezTo>
                <a:cubicBezTo>
                  <a:pt x="152226" y="987476"/>
                  <a:pt x="150527" y="989175"/>
                  <a:pt x="150136" y="992183"/>
                </a:cubicBezTo>
                <a:cubicBezTo>
                  <a:pt x="148420" y="993321"/>
                  <a:pt x="146721" y="994442"/>
                  <a:pt x="145022" y="995564"/>
                </a:cubicBezTo>
                <a:close/>
                <a:moveTo>
                  <a:pt x="1675844" y="1299693"/>
                </a:moveTo>
                <a:cubicBezTo>
                  <a:pt x="1677374" y="1300169"/>
                  <a:pt x="1678903" y="1300661"/>
                  <a:pt x="1680415" y="1301137"/>
                </a:cubicBezTo>
                <a:cubicBezTo>
                  <a:pt x="1680483" y="1300729"/>
                  <a:pt x="1680551" y="1300339"/>
                  <a:pt x="1680602" y="1299931"/>
                </a:cubicBezTo>
                <a:cubicBezTo>
                  <a:pt x="1679022" y="1299863"/>
                  <a:pt x="1677424" y="1299778"/>
                  <a:pt x="1675844" y="1299693"/>
                </a:cubicBezTo>
                <a:close/>
                <a:moveTo>
                  <a:pt x="1332650" y="1393134"/>
                </a:moveTo>
                <a:cubicBezTo>
                  <a:pt x="1333007" y="1393830"/>
                  <a:pt x="1333364" y="1394510"/>
                  <a:pt x="1333720" y="1395207"/>
                </a:cubicBezTo>
                <a:cubicBezTo>
                  <a:pt x="1334043" y="1394867"/>
                  <a:pt x="1334383" y="1394544"/>
                  <a:pt x="1334706" y="1394204"/>
                </a:cubicBezTo>
                <a:cubicBezTo>
                  <a:pt x="1334009" y="1393864"/>
                  <a:pt x="1333313" y="1393507"/>
                  <a:pt x="1332633" y="1393168"/>
                </a:cubicBezTo>
                <a:cubicBezTo>
                  <a:pt x="1332310" y="1391774"/>
                  <a:pt x="1331987" y="1390364"/>
                  <a:pt x="1331648" y="1388971"/>
                </a:cubicBezTo>
                <a:cubicBezTo>
                  <a:pt x="1331223" y="1389123"/>
                  <a:pt x="1330798" y="1389276"/>
                  <a:pt x="1330373" y="1389429"/>
                </a:cubicBezTo>
                <a:cubicBezTo>
                  <a:pt x="1331121" y="1390653"/>
                  <a:pt x="1331885" y="1391893"/>
                  <a:pt x="1332650" y="1393134"/>
                </a:cubicBezTo>
                <a:close/>
                <a:moveTo>
                  <a:pt x="1594281" y="1386371"/>
                </a:moveTo>
                <a:lnTo>
                  <a:pt x="1593805" y="1385878"/>
                </a:lnTo>
                <a:lnTo>
                  <a:pt x="1594298" y="1386337"/>
                </a:lnTo>
                <a:cubicBezTo>
                  <a:pt x="1594621" y="1387747"/>
                  <a:pt x="1594944" y="1389175"/>
                  <a:pt x="1595266" y="1390585"/>
                </a:cubicBezTo>
                <a:cubicBezTo>
                  <a:pt x="1595674" y="1390415"/>
                  <a:pt x="1596099" y="1390245"/>
                  <a:pt x="1596507" y="1390075"/>
                </a:cubicBezTo>
                <a:cubicBezTo>
                  <a:pt x="1595759" y="1388852"/>
                  <a:pt x="1595012" y="1387611"/>
                  <a:pt x="1594281" y="1386371"/>
                </a:cubicBezTo>
                <a:close/>
                <a:moveTo>
                  <a:pt x="2153278" y="552115"/>
                </a:moveTo>
                <a:cubicBezTo>
                  <a:pt x="2153787" y="552472"/>
                  <a:pt x="2154298" y="552829"/>
                  <a:pt x="2153380" y="552200"/>
                </a:cubicBezTo>
                <a:cubicBezTo>
                  <a:pt x="2154434" y="552523"/>
                  <a:pt x="2153839" y="552336"/>
                  <a:pt x="2153244" y="552149"/>
                </a:cubicBezTo>
                <a:cubicBezTo>
                  <a:pt x="2152666" y="550874"/>
                  <a:pt x="2152088" y="549600"/>
                  <a:pt x="2151511" y="548326"/>
                </a:cubicBezTo>
                <a:cubicBezTo>
                  <a:pt x="2151137" y="548581"/>
                  <a:pt x="2150763" y="548835"/>
                  <a:pt x="2150389" y="549090"/>
                </a:cubicBezTo>
                <a:cubicBezTo>
                  <a:pt x="2151340" y="550093"/>
                  <a:pt x="2152310" y="551095"/>
                  <a:pt x="2153278" y="552115"/>
                </a:cubicBezTo>
                <a:close/>
                <a:moveTo>
                  <a:pt x="1575522" y="1346184"/>
                </a:moveTo>
                <a:cubicBezTo>
                  <a:pt x="1575556" y="1345963"/>
                  <a:pt x="1575572" y="1345725"/>
                  <a:pt x="1575606" y="1345504"/>
                </a:cubicBezTo>
                <a:cubicBezTo>
                  <a:pt x="1574417" y="1345164"/>
                  <a:pt x="1573228" y="1344807"/>
                  <a:pt x="1572038" y="1344468"/>
                </a:cubicBezTo>
                <a:cubicBezTo>
                  <a:pt x="1571953" y="1344909"/>
                  <a:pt x="1571868" y="1345351"/>
                  <a:pt x="1571783" y="1345793"/>
                </a:cubicBezTo>
                <a:cubicBezTo>
                  <a:pt x="1573024" y="1345929"/>
                  <a:pt x="1574281" y="1346065"/>
                  <a:pt x="1577646" y="1344858"/>
                </a:cubicBezTo>
                <a:cubicBezTo>
                  <a:pt x="1577051" y="1344723"/>
                  <a:pt x="1576779" y="1344570"/>
                  <a:pt x="1576677" y="1344654"/>
                </a:cubicBezTo>
                <a:cubicBezTo>
                  <a:pt x="1576286" y="1344926"/>
                  <a:pt x="1575947" y="1345266"/>
                  <a:pt x="1575589" y="1345589"/>
                </a:cubicBezTo>
                <a:cubicBezTo>
                  <a:pt x="1576184" y="1345368"/>
                  <a:pt x="1576762" y="1345164"/>
                  <a:pt x="1575522" y="1346184"/>
                </a:cubicBezTo>
                <a:close/>
                <a:moveTo>
                  <a:pt x="277545" y="774698"/>
                </a:moveTo>
                <a:cubicBezTo>
                  <a:pt x="277715" y="774800"/>
                  <a:pt x="277885" y="774902"/>
                  <a:pt x="278055" y="774986"/>
                </a:cubicBezTo>
                <a:cubicBezTo>
                  <a:pt x="277885" y="774902"/>
                  <a:pt x="277715" y="774800"/>
                  <a:pt x="277545" y="774698"/>
                </a:cubicBezTo>
                <a:cubicBezTo>
                  <a:pt x="277613" y="773372"/>
                  <a:pt x="277698" y="772030"/>
                  <a:pt x="277766" y="770704"/>
                </a:cubicBezTo>
                <a:cubicBezTo>
                  <a:pt x="277290" y="770772"/>
                  <a:pt x="276797" y="770857"/>
                  <a:pt x="276322" y="770925"/>
                </a:cubicBezTo>
                <a:cubicBezTo>
                  <a:pt x="276729" y="772183"/>
                  <a:pt x="277137" y="773440"/>
                  <a:pt x="277545" y="774698"/>
                </a:cubicBezTo>
                <a:close/>
                <a:moveTo>
                  <a:pt x="2124374" y="739014"/>
                </a:moveTo>
                <a:cubicBezTo>
                  <a:pt x="2125683" y="738419"/>
                  <a:pt x="2126974" y="737841"/>
                  <a:pt x="2128282" y="737246"/>
                </a:cubicBezTo>
                <a:cubicBezTo>
                  <a:pt x="2127908" y="736720"/>
                  <a:pt x="2127517" y="736210"/>
                  <a:pt x="2127144" y="735683"/>
                </a:cubicBezTo>
                <a:cubicBezTo>
                  <a:pt x="2126226" y="736805"/>
                  <a:pt x="2125309" y="737909"/>
                  <a:pt x="2124374" y="739014"/>
                </a:cubicBezTo>
                <a:cubicBezTo>
                  <a:pt x="2123779" y="739201"/>
                  <a:pt x="2123184" y="739405"/>
                  <a:pt x="2124357" y="739031"/>
                </a:cubicBezTo>
                <a:cubicBezTo>
                  <a:pt x="2123355" y="739727"/>
                  <a:pt x="2123864" y="739371"/>
                  <a:pt x="2124374" y="739014"/>
                </a:cubicBezTo>
                <a:close/>
                <a:moveTo>
                  <a:pt x="474622" y="370331"/>
                </a:moveTo>
                <a:cubicBezTo>
                  <a:pt x="476423" y="369855"/>
                  <a:pt x="478224" y="369379"/>
                  <a:pt x="480026" y="368904"/>
                </a:cubicBezTo>
                <a:cubicBezTo>
                  <a:pt x="479788" y="368377"/>
                  <a:pt x="479550" y="367867"/>
                  <a:pt x="479312" y="367340"/>
                </a:cubicBezTo>
                <a:cubicBezTo>
                  <a:pt x="477766" y="368343"/>
                  <a:pt x="476202" y="369345"/>
                  <a:pt x="474622" y="370331"/>
                </a:cubicBezTo>
                <a:cubicBezTo>
                  <a:pt x="474537" y="370501"/>
                  <a:pt x="474435" y="370671"/>
                  <a:pt x="474333" y="370824"/>
                </a:cubicBezTo>
                <a:cubicBezTo>
                  <a:pt x="474435" y="370654"/>
                  <a:pt x="474537" y="370501"/>
                  <a:pt x="474622" y="370331"/>
                </a:cubicBezTo>
                <a:close/>
                <a:moveTo>
                  <a:pt x="501810" y="339745"/>
                </a:moveTo>
                <a:cubicBezTo>
                  <a:pt x="503067" y="339405"/>
                  <a:pt x="504342" y="339065"/>
                  <a:pt x="506346" y="338538"/>
                </a:cubicBezTo>
                <a:cubicBezTo>
                  <a:pt x="502982" y="336142"/>
                  <a:pt x="502268" y="337672"/>
                  <a:pt x="501844" y="339762"/>
                </a:cubicBezTo>
                <a:cubicBezTo>
                  <a:pt x="501283" y="340339"/>
                  <a:pt x="500705" y="340900"/>
                  <a:pt x="500144" y="341478"/>
                </a:cubicBezTo>
                <a:cubicBezTo>
                  <a:pt x="498242" y="342328"/>
                  <a:pt x="494639" y="343313"/>
                  <a:pt x="494690" y="344010"/>
                </a:cubicBezTo>
                <a:cubicBezTo>
                  <a:pt x="495098" y="349515"/>
                  <a:pt x="490662" y="350161"/>
                  <a:pt x="487468" y="352132"/>
                </a:cubicBezTo>
                <a:cubicBezTo>
                  <a:pt x="486347" y="352829"/>
                  <a:pt x="485464" y="353899"/>
                  <a:pt x="483033" y="356091"/>
                </a:cubicBezTo>
                <a:cubicBezTo>
                  <a:pt x="494894" y="351860"/>
                  <a:pt x="494877" y="351843"/>
                  <a:pt x="499040" y="342718"/>
                </a:cubicBezTo>
                <a:cubicBezTo>
                  <a:pt x="499261" y="342226"/>
                  <a:pt x="499754" y="341869"/>
                  <a:pt x="500128" y="341444"/>
                </a:cubicBezTo>
                <a:cubicBezTo>
                  <a:pt x="500671" y="340866"/>
                  <a:pt x="501232" y="340306"/>
                  <a:pt x="501810" y="339745"/>
                </a:cubicBezTo>
                <a:close/>
                <a:moveTo>
                  <a:pt x="168794" y="902106"/>
                </a:moveTo>
                <a:cubicBezTo>
                  <a:pt x="170374" y="901257"/>
                  <a:pt x="171938" y="900407"/>
                  <a:pt x="173518" y="899557"/>
                </a:cubicBezTo>
                <a:cubicBezTo>
                  <a:pt x="173144" y="899081"/>
                  <a:pt x="172753" y="898623"/>
                  <a:pt x="172380" y="898147"/>
                </a:cubicBezTo>
                <a:cubicBezTo>
                  <a:pt x="171190" y="899472"/>
                  <a:pt x="170000" y="900798"/>
                  <a:pt x="168828" y="902140"/>
                </a:cubicBezTo>
                <a:lnTo>
                  <a:pt x="168352" y="902616"/>
                </a:lnTo>
                <a:lnTo>
                  <a:pt x="168794" y="902106"/>
                </a:lnTo>
                <a:close/>
                <a:moveTo>
                  <a:pt x="235081" y="1029566"/>
                </a:moveTo>
                <a:cubicBezTo>
                  <a:pt x="233110" y="1031571"/>
                  <a:pt x="233246" y="1033355"/>
                  <a:pt x="236831" y="1036329"/>
                </a:cubicBezTo>
                <a:cubicBezTo>
                  <a:pt x="235947" y="1032981"/>
                  <a:pt x="235506" y="1031248"/>
                  <a:pt x="235064" y="1029532"/>
                </a:cubicBezTo>
                <a:cubicBezTo>
                  <a:pt x="235166" y="1029379"/>
                  <a:pt x="235268" y="1029226"/>
                  <a:pt x="235370" y="1029073"/>
                </a:cubicBezTo>
                <a:cubicBezTo>
                  <a:pt x="235268" y="1029243"/>
                  <a:pt x="235166" y="1029413"/>
                  <a:pt x="235081" y="1029566"/>
                </a:cubicBezTo>
                <a:close/>
                <a:moveTo>
                  <a:pt x="846703" y="224197"/>
                </a:moveTo>
                <a:cubicBezTo>
                  <a:pt x="849303" y="224197"/>
                  <a:pt x="851886" y="224197"/>
                  <a:pt x="854486" y="224197"/>
                </a:cubicBezTo>
                <a:cubicBezTo>
                  <a:pt x="854400" y="223534"/>
                  <a:pt x="854316" y="222855"/>
                  <a:pt x="854231" y="222192"/>
                </a:cubicBezTo>
                <a:cubicBezTo>
                  <a:pt x="851733" y="222872"/>
                  <a:pt x="849235" y="223551"/>
                  <a:pt x="846737" y="224231"/>
                </a:cubicBezTo>
                <a:cubicBezTo>
                  <a:pt x="845888" y="224707"/>
                  <a:pt x="845038" y="225199"/>
                  <a:pt x="844171" y="225675"/>
                </a:cubicBezTo>
                <a:cubicBezTo>
                  <a:pt x="844409" y="225964"/>
                  <a:pt x="844647" y="226236"/>
                  <a:pt x="844885" y="226525"/>
                </a:cubicBezTo>
                <a:cubicBezTo>
                  <a:pt x="845479" y="225743"/>
                  <a:pt x="846092" y="224979"/>
                  <a:pt x="846703" y="224197"/>
                </a:cubicBezTo>
                <a:close/>
                <a:moveTo>
                  <a:pt x="330221" y="389039"/>
                </a:moveTo>
                <a:cubicBezTo>
                  <a:pt x="328386" y="389515"/>
                  <a:pt x="326551" y="389974"/>
                  <a:pt x="324716" y="390450"/>
                </a:cubicBezTo>
                <a:cubicBezTo>
                  <a:pt x="325073" y="391146"/>
                  <a:pt x="325446" y="391860"/>
                  <a:pt x="325803" y="392557"/>
                </a:cubicBezTo>
                <a:cubicBezTo>
                  <a:pt x="327265" y="391367"/>
                  <a:pt x="328726" y="390195"/>
                  <a:pt x="330187" y="389005"/>
                </a:cubicBezTo>
                <a:cubicBezTo>
                  <a:pt x="330799" y="388819"/>
                  <a:pt x="331393" y="388632"/>
                  <a:pt x="330306" y="388972"/>
                </a:cubicBezTo>
                <a:cubicBezTo>
                  <a:pt x="331241" y="388309"/>
                  <a:pt x="330731" y="388666"/>
                  <a:pt x="330221" y="389039"/>
                </a:cubicBezTo>
                <a:close/>
                <a:moveTo>
                  <a:pt x="1215386" y="186831"/>
                </a:moveTo>
                <a:cubicBezTo>
                  <a:pt x="1216660" y="184979"/>
                  <a:pt x="1218581" y="183228"/>
                  <a:pt x="1215420" y="179524"/>
                </a:cubicBezTo>
                <a:cubicBezTo>
                  <a:pt x="1215420" y="182872"/>
                  <a:pt x="1215420" y="184876"/>
                  <a:pt x="1215420" y="186865"/>
                </a:cubicBezTo>
                <a:cubicBezTo>
                  <a:pt x="1213890" y="187069"/>
                  <a:pt x="1212378" y="187272"/>
                  <a:pt x="1210849" y="187476"/>
                </a:cubicBezTo>
                <a:cubicBezTo>
                  <a:pt x="1210951" y="187850"/>
                  <a:pt x="1211036" y="188241"/>
                  <a:pt x="1211137" y="188615"/>
                </a:cubicBezTo>
                <a:cubicBezTo>
                  <a:pt x="1212548" y="188020"/>
                  <a:pt x="1213976" y="187425"/>
                  <a:pt x="1215386" y="186831"/>
                </a:cubicBezTo>
                <a:close/>
                <a:moveTo>
                  <a:pt x="1594298" y="1342191"/>
                </a:moveTo>
                <a:cubicBezTo>
                  <a:pt x="1592038" y="1342717"/>
                  <a:pt x="1589217" y="1341188"/>
                  <a:pt x="1588011" y="1344960"/>
                </a:cubicBezTo>
                <a:cubicBezTo>
                  <a:pt x="1590101" y="1344026"/>
                  <a:pt x="1592191" y="1343091"/>
                  <a:pt x="1594281" y="1342174"/>
                </a:cubicBezTo>
                <a:cubicBezTo>
                  <a:pt x="1594383" y="1342021"/>
                  <a:pt x="1594485" y="1341851"/>
                  <a:pt x="1594587" y="1341698"/>
                </a:cubicBezTo>
                <a:cubicBezTo>
                  <a:pt x="1594485" y="1341851"/>
                  <a:pt x="1594383" y="1342021"/>
                  <a:pt x="1594298" y="1342191"/>
                </a:cubicBezTo>
                <a:close/>
                <a:moveTo>
                  <a:pt x="199397" y="917433"/>
                </a:moveTo>
                <a:cubicBezTo>
                  <a:pt x="201249" y="916278"/>
                  <a:pt x="203085" y="915122"/>
                  <a:pt x="204936" y="913967"/>
                </a:cubicBezTo>
                <a:cubicBezTo>
                  <a:pt x="204461" y="913474"/>
                  <a:pt x="203985" y="912964"/>
                  <a:pt x="203509" y="912471"/>
                </a:cubicBezTo>
                <a:cubicBezTo>
                  <a:pt x="202133" y="914120"/>
                  <a:pt x="200756" y="915768"/>
                  <a:pt x="199397" y="917433"/>
                </a:cubicBezTo>
                <a:cubicBezTo>
                  <a:pt x="199295" y="917603"/>
                  <a:pt x="199193" y="917773"/>
                  <a:pt x="199109" y="917943"/>
                </a:cubicBezTo>
                <a:cubicBezTo>
                  <a:pt x="199193" y="917756"/>
                  <a:pt x="199295" y="917586"/>
                  <a:pt x="199397" y="917433"/>
                </a:cubicBezTo>
                <a:close/>
                <a:moveTo>
                  <a:pt x="979244" y="166474"/>
                </a:moveTo>
                <a:cubicBezTo>
                  <a:pt x="976643" y="166474"/>
                  <a:pt x="974060" y="166474"/>
                  <a:pt x="971461" y="166474"/>
                </a:cubicBezTo>
                <a:cubicBezTo>
                  <a:pt x="971563" y="167154"/>
                  <a:pt x="971648" y="167816"/>
                  <a:pt x="971750" y="168496"/>
                </a:cubicBezTo>
                <a:cubicBezTo>
                  <a:pt x="974248" y="167816"/>
                  <a:pt x="976729" y="167137"/>
                  <a:pt x="979226" y="166457"/>
                </a:cubicBezTo>
                <a:cubicBezTo>
                  <a:pt x="979821" y="166287"/>
                  <a:pt x="980399" y="166100"/>
                  <a:pt x="979346" y="166423"/>
                </a:cubicBezTo>
                <a:cubicBezTo>
                  <a:pt x="980263" y="165777"/>
                  <a:pt x="979753" y="166134"/>
                  <a:pt x="979244" y="166474"/>
                </a:cubicBezTo>
                <a:close/>
                <a:moveTo>
                  <a:pt x="240145" y="606474"/>
                </a:moveTo>
                <a:cubicBezTo>
                  <a:pt x="242388" y="605148"/>
                  <a:pt x="243900" y="603585"/>
                  <a:pt x="241606" y="598895"/>
                </a:cubicBezTo>
                <a:cubicBezTo>
                  <a:pt x="240909" y="602599"/>
                  <a:pt x="240536" y="604553"/>
                  <a:pt x="240179" y="606507"/>
                </a:cubicBezTo>
                <a:cubicBezTo>
                  <a:pt x="239618" y="607646"/>
                  <a:pt x="239041" y="608784"/>
                  <a:pt x="238480" y="609923"/>
                </a:cubicBezTo>
                <a:cubicBezTo>
                  <a:pt x="237137" y="611095"/>
                  <a:pt x="235811" y="612285"/>
                  <a:pt x="233977" y="613882"/>
                </a:cubicBezTo>
                <a:cubicBezTo>
                  <a:pt x="239057" y="614069"/>
                  <a:pt x="239057" y="614069"/>
                  <a:pt x="238446" y="609889"/>
                </a:cubicBezTo>
                <a:cubicBezTo>
                  <a:pt x="239023" y="608750"/>
                  <a:pt x="239584" y="607612"/>
                  <a:pt x="240145" y="606474"/>
                </a:cubicBezTo>
                <a:close/>
                <a:moveTo>
                  <a:pt x="1842335" y="1255547"/>
                </a:moveTo>
                <a:lnTo>
                  <a:pt x="1841877" y="1255071"/>
                </a:lnTo>
                <a:lnTo>
                  <a:pt x="1842369" y="1255513"/>
                </a:lnTo>
                <a:cubicBezTo>
                  <a:pt x="1841791" y="1257212"/>
                  <a:pt x="1841230" y="1258911"/>
                  <a:pt x="1840653" y="1260627"/>
                </a:cubicBezTo>
                <a:cubicBezTo>
                  <a:pt x="1838886" y="1262582"/>
                  <a:pt x="1838920" y="1264332"/>
                  <a:pt x="1841639" y="1266626"/>
                </a:cubicBezTo>
                <a:cubicBezTo>
                  <a:pt x="1841944" y="1264773"/>
                  <a:pt x="1842148" y="1263550"/>
                  <a:pt x="1842352" y="1262327"/>
                </a:cubicBezTo>
                <a:cubicBezTo>
                  <a:pt x="1846107" y="1259064"/>
                  <a:pt x="1846107" y="1258809"/>
                  <a:pt x="1842335" y="1255547"/>
                </a:cubicBezTo>
                <a:close/>
                <a:moveTo>
                  <a:pt x="265667" y="880050"/>
                </a:moveTo>
                <a:cubicBezTo>
                  <a:pt x="263798" y="881749"/>
                  <a:pt x="261912" y="883449"/>
                  <a:pt x="260043" y="885148"/>
                </a:cubicBezTo>
                <a:cubicBezTo>
                  <a:pt x="260638" y="885606"/>
                  <a:pt x="261215" y="886065"/>
                  <a:pt x="261810" y="886541"/>
                </a:cubicBezTo>
                <a:cubicBezTo>
                  <a:pt x="263085" y="884366"/>
                  <a:pt x="264376" y="882191"/>
                  <a:pt x="265650" y="880033"/>
                </a:cubicBezTo>
                <a:lnTo>
                  <a:pt x="266143" y="879591"/>
                </a:lnTo>
                <a:lnTo>
                  <a:pt x="265667" y="880050"/>
                </a:lnTo>
                <a:close/>
                <a:moveTo>
                  <a:pt x="257137" y="659150"/>
                </a:moveTo>
                <a:cubicBezTo>
                  <a:pt x="258887" y="658878"/>
                  <a:pt x="260638" y="658606"/>
                  <a:pt x="263577" y="658147"/>
                </a:cubicBezTo>
                <a:cubicBezTo>
                  <a:pt x="259720" y="655343"/>
                  <a:pt x="257987" y="655751"/>
                  <a:pt x="257154" y="659184"/>
                </a:cubicBezTo>
                <a:cubicBezTo>
                  <a:pt x="256797" y="659693"/>
                  <a:pt x="256458" y="660186"/>
                  <a:pt x="257086" y="659269"/>
                </a:cubicBezTo>
                <a:cubicBezTo>
                  <a:pt x="256781" y="660322"/>
                  <a:pt x="256951" y="659744"/>
                  <a:pt x="257137" y="659150"/>
                </a:cubicBezTo>
                <a:close/>
                <a:moveTo>
                  <a:pt x="146704" y="971775"/>
                </a:moveTo>
                <a:cubicBezTo>
                  <a:pt x="148879" y="970432"/>
                  <a:pt x="151054" y="969107"/>
                  <a:pt x="153229" y="967765"/>
                </a:cubicBezTo>
                <a:cubicBezTo>
                  <a:pt x="148998" y="966541"/>
                  <a:pt x="147231" y="968410"/>
                  <a:pt x="146738" y="971809"/>
                </a:cubicBezTo>
                <a:cubicBezTo>
                  <a:pt x="145429" y="972386"/>
                  <a:pt x="144138" y="972981"/>
                  <a:pt x="142830" y="973559"/>
                </a:cubicBezTo>
                <a:cubicBezTo>
                  <a:pt x="143187" y="974052"/>
                  <a:pt x="143543" y="974562"/>
                  <a:pt x="143900" y="975054"/>
                </a:cubicBezTo>
                <a:cubicBezTo>
                  <a:pt x="144834" y="973967"/>
                  <a:pt x="145769" y="972862"/>
                  <a:pt x="146704" y="971775"/>
                </a:cubicBezTo>
                <a:close/>
                <a:moveTo>
                  <a:pt x="1601095" y="1338758"/>
                </a:moveTo>
                <a:cubicBezTo>
                  <a:pt x="1601588" y="1339625"/>
                  <a:pt x="1602063" y="1340474"/>
                  <a:pt x="1602556" y="1341341"/>
                </a:cubicBezTo>
                <a:cubicBezTo>
                  <a:pt x="1602845" y="1341103"/>
                  <a:pt x="1603134" y="1340848"/>
                  <a:pt x="1603406" y="1340610"/>
                </a:cubicBezTo>
                <a:cubicBezTo>
                  <a:pt x="1602624" y="1339999"/>
                  <a:pt x="1601843" y="1339404"/>
                  <a:pt x="1601061" y="1338792"/>
                </a:cubicBezTo>
                <a:cubicBezTo>
                  <a:pt x="1599702" y="1336685"/>
                  <a:pt x="1599226" y="1333287"/>
                  <a:pt x="1594773" y="1336090"/>
                </a:cubicBezTo>
                <a:cubicBezTo>
                  <a:pt x="1596881" y="1336974"/>
                  <a:pt x="1598987" y="1337875"/>
                  <a:pt x="1601095" y="1338758"/>
                </a:cubicBezTo>
                <a:close/>
                <a:moveTo>
                  <a:pt x="233382" y="895343"/>
                </a:moveTo>
                <a:cubicBezTo>
                  <a:pt x="230561" y="897603"/>
                  <a:pt x="227723" y="899880"/>
                  <a:pt x="224902" y="902140"/>
                </a:cubicBezTo>
                <a:lnTo>
                  <a:pt x="224410" y="902582"/>
                </a:lnTo>
                <a:lnTo>
                  <a:pt x="224868" y="902123"/>
                </a:lnTo>
                <a:cubicBezTo>
                  <a:pt x="227706" y="899863"/>
                  <a:pt x="230527" y="897603"/>
                  <a:pt x="233365" y="895343"/>
                </a:cubicBezTo>
                <a:lnTo>
                  <a:pt x="233823" y="894884"/>
                </a:lnTo>
                <a:lnTo>
                  <a:pt x="233382" y="895343"/>
                </a:lnTo>
                <a:close/>
                <a:moveTo>
                  <a:pt x="2041112" y="948019"/>
                </a:moveTo>
                <a:cubicBezTo>
                  <a:pt x="2040958" y="947917"/>
                  <a:pt x="2040788" y="947815"/>
                  <a:pt x="2040636" y="947697"/>
                </a:cubicBezTo>
                <a:cubicBezTo>
                  <a:pt x="2040806" y="947799"/>
                  <a:pt x="2040976" y="947883"/>
                  <a:pt x="2041146" y="947985"/>
                </a:cubicBezTo>
                <a:cubicBezTo>
                  <a:pt x="2046073" y="950279"/>
                  <a:pt x="2046073" y="950279"/>
                  <a:pt x="2049829" y="946660"/>
                </a:cubicBezTo>
                <a:cubicBezTo>
                  <a:pt x="2046039" y="947255"/>
                  <a:pt x="2043575" y="947628"/>
                  <a:pt x="2041112" y="948019"/>
                </a:cubicBezTo>
                <a:close/>
                <a:moveTo>
                  <a:pt x="2064901" y="473984"/>
                </a:moveTo>
                <a:cubicBezTo>
                  <a:pt x="2064748" y="473882"/>
                  <a:pt x="2064577" y="473780"/>
                  <a:pt x="2064425" y="473678"/>
                </a:cubicBezTo>
                <a:cubicBezTo>
                  <a:pt x="2064595" y="473780"/>
                  <a:pt x="2064765" y="473865"/>
                  <a:pt x="2064918" y="473967"/>
                </a:cubicBezTo>
                <a:cubicBezTo>
                  <a:pt x="2063813" y="476465"/>
                  <a:pt x="2062250" y="479014"/>
                  <a:pt x="2065767" y="481410"/>
                </a:cubicBezTo>
                <a:cubicBezTo>
                  <a:pt x="2068334" y="478351"/>
                  <a:pt x="2067246" y="476091"/>
                  <a:pt x="2064901" y="473984"/>
                </a:cubicBezTo>
                <a:close/>
                <a:moveTo>
                  <a:pt x="275863" y="1083941"/>
                </a:moveTo>
                <a:cubicBezTo>
                  <a:pt x="272226" y="1084995"/>
                  <a:pt x="268811" y="1086303"/>
                  <a:pt x="268946" y="1091486"/>
                </a:cubicBezTo>
                <a:cubicBezTo>
                  <a:pt x="271241" y="1088954"/>
                  <a:pt x="273535" y="1086439"/>
                  <a:pt x="275829" y="1083907"/>
                </a:cubicBezTo>
                <a:cubicBezTo>
                  <a:pt x="276695" y="1083431"/>
                  <a:pt x="277562" y="1082938"/>
                  <a:pt x="278428" y="1082463"/>
                </a:cubicBezTo>
                <a:cubicBezTo>
                  <a:pt x="278191" y="1082174"/>
                  <a:pt x="277935" y="1081885"/>
                  <a:pt x="277698" y="1081579"/>
                </a:cubicBezTo>
                <a:cubicBezTo>
                  <a:pt x="277086" y="1082378"/>
                  <a:pt x="276474" y="1083159"/>
                  <a:pt x="275863" y="1083941"/>
                </a:cubicBezTo>
                <a:close/>
                <a:moveTo>
                  <a:pt x="258871" y="900441"/>
                </a:moveTo>
                <a:cubicBezTo>
                  <a:pt x="255863" y="900628"/>
                  <a:pt x="252379" y="899897"/>
                  <a:pt x="252311" y="905335"/>
                </a:cubicBezTo>
                <a:cubicBezTo>
                  <a:pt x="254486" y="903703"/>
                  <a:pt x="256661" y="902055"/>
                  <a:pt x="258853" y="900424"/>
                </a:cubicBezTo>
                <a:lnTo>
                  <a:pt x="259329" y="899965"/>
                </a:lnTo>
                <a:lnTo>
                  <a:pt x="258871" y="900441"/>
                </a:lnTo>
                <a:close/>
                <a:moveTo>
                  <a:pt x="868810" y="183449"/>
                </a:moveTo>
                <a:cubicBezTo>
                  <a:pt x="865377" y="183500"/>
                  <a:pt x="861945" y="183568"/>
                  <a:pt x="858512" y="183619"/>
                </a:cubicBezTo>
                <a:cubicBezTo>
                  <a:pt x="862489" y="187952"/>
                  <a:pt x="865565" y="185165"/>
                  <a:pt x="868810" y="183449"/>
                </a:cubicBezTo>
                <a:cubicBezTo>
                  <a:pt x="869813" y="183228"/>
                  <a:pt x="870832" y="183024"/>
                  <a:pt x="871852" y="182837"/>
                </a:cubicBezTo>
                <a:cubicBezTo>
                  <a:pt x="871716" y="182481"/>
                  <a:pt x="871563" y="182107"/>
                  <a:pt x="871427" y="181750"/>
                </a:cubicBezTo>
                <a:cubicBezTo>
                  <a:pt x="870561" y="182311"/>
                  <a:pt x="869677" y="182872"/>
                  <a:pt x="868810" y="183449"/>
                </a:cubicBezTo>
                <a:close/>
                <a:moveTo>
                  <a:pt x="673416" y="237808"/>
                </a:moveTo>
                <a:cubicBezTo>
                  <a:pt x="675658" y="237332"/>
                  <a:pt x="677153" y="236210"/>
                  <a:pt x="676032" y="233746"/>
                </a:cubicBezTo>
                <a:cubicBezTo>
                  <a:pt x="675658" y="232948"/>
                  <a:pt x="674401" y="232540"/>
                  <a:pt x="673552" y="231945"/>
                </a:cubicBezTo>
                <a:cubicBezTo>
                  <a:pt x="672939" y="233339"/>
                  <a:pt x="672345" y="234732"/>
                  <a:pt x="671733" y="236125"/>
                </a:cubicBezTo>
                <a:cubicBezTo>
                  <a:pt x="671428" y="236805"/>
                  <a:pt x="671121" y="237468"/>
                  <a:pt x="670815" y="238148"/>
                </a:cubicBezTo>
                <a:cubicBezTo>
                  <a:pt x="671682" y="238029"/>
                  <a:pt x="672548" y="237910"/>
                  <a:pt x="673416" y="237808"/>
                </a:cubicBezTo>
                <a:close/>
                <a:moveTo>
                  <a:pt x="1359838" y="1537552"/>
                </a:moveTo>
                <a:cubicBezTo>
                  <a:pt x="1360024" y="1538146"/>
                  <a:pt x="1360211" y="1538758"/>
                  <a:pt x="1359872" y="1537670"/>
                </a:cubicBezTo>
                <a:cubicBezTo>
                  <a:pt x="1360517" y="1538588"/>
                  <a:pt x="1360161" y="1538078"/>
                  <a:pt x="1359804" y="1537569"/>
                </a:cubicBezTo>
                <a:cubicBezTo>
                  <a:pt x="1359243" y="1533456"/>
                  <a:pt x="1358665" y="1529344"/>
                  <a:pt x="1358105" y="1525232"/>
                </a:cubicBezTo>
                <a:cubicBezTo>
                  <a:pt x="1356235" y="1529803"/>
                  <a:pt x="1356083" y="1534034"/>
                  <a:pt x="1359838" y="1537552"/>
                </a:cubicBezTo>
                <a:close/>
                <a:moveTo>
                  <a:pt x="763457" y="88309"/>
                </a:moveTo>
                <a:cubicBezTo>
                  <a:pt x="763271" y="87714"/>
                  <a:pt x="763067" y="87103"/>
                  <a:pt x="763423" y="88207"/>
                </a:cubicBezTo>
                <a:cubicBezTo>
                  <a:pt x="762761" y="87273"/>
                  <a:pt x="763118" y="87782"/>
                  <a:pt x="763475" y="88292"/>
                </a:cubicBezTo>
                <a:cubicBezTo>
                  <a:pt x="764052" y="92404"/>
                  <a:pt x="764630" y="96516"/>
                  <a:pt x="765208" y="100646"/>
                </a:cubicBezTo>
                <a:cubicBezTo>
                  <a:pt x="766941" y="96092"/>
                  <a:pt x="767281" y="91810"/>
                  <a:pt x="763457" y="88309"/>
                </a:cubicBezTo>
                <a:close/>
                <a:moveTo>
                  <a:pt x="255472" y="817195"/>
                </a:moveTo>
                <a:cubicBezTo>
                  <a:pt x="251207" y="817212"/>
                  <a:pt x="248828" y="819710"/>
                  <a:pt x="246228" y="823771"/>
                </a:cubicBezTo>
                <a:cubicBezTo>
                  <a:pt x="251513" y="823279"/>
                  <a:pt x="253433" y="820169"/>
                  <a:pt x="255455" y="817179"/>
                </a:cubicBezTo>
                <a:cubicBezTo>
                  <a:pt x="256627" y="815717"/>
                  <a:pt x="257800" y="814256"/>
                  <a:pt x="258973" y="812794"/>
                </a:cubicBezTo>
                <a:cubicBezTo>
                  <a:pt x="258446" y="812506"/>
                  <a:pt x="257935" y="812217"/>
                  <a:pt x="257409" y="811928"/>
                </a:cubicBezTo>
                <a:cubicBezTo>
                  <a:pt x="256763" y="813678"/>
                  <a:pt x="256118" y="815428"/>
                  <a:pt x="255472" y="817195"/>
                </a:cubicBezTo>
                <a:close/>
                <a:moveTo>
                  <a:pt x="274164" y="849481"/>
                </a:moveTo>
                <a:cubicBezTo>
                  <a:pt x="271547" y="852081"/>
                  <a:pt x="270357" y="855122"/>
                  <a:pt x="270510" y="859778"/>
                </a:cubicBezTo>
                <a:cubicBezTo>
                  <a:pt x="272940" y="858062"/>
                  <a:pt x="274486" y="856991"/>
                  <a:pt x="275829" y="856040"/>
                </a:cubicBezTo>
                <a:cubicBezTo>
                  <a:pt x="275200" y="853593"/>
                  <a:pt x="274657" y="851520"/>
                  <a:pt x="274130" y="849447"/>
                </a:cubicBezTo>
                <a:lnTo>
                  <a:pt x="274622" y="849005"/>
                </a:lnTo>
                <a:lnTo>
                  <a:pt x="274164" y="849481"/>
                </a:lnTo>
                <a:close/>
                <a:moveTo>
                  <a:pt x="243543" y="781478"/>
                </a:moveTo>
                <a:cubicBezTo>
                  <a:pt x="245225" y="780492"/>
                  <a:pt x="247247" y="779829"/>
                  <a:pt x="248539" y="778453"/>
                </a:cubicBezTo>
                <a:cubicBezTo>
                  <a:pt x="250663" y="776193"/>
                  <a:pt x="249525" y="774647"/>
                  <a:pt x="246160" y="773389"/>
                </a:cubicBezTo>
                <a:cubicBezTo>
                  <a:pt x="245209" y="776346"/>
                  <a:pt x="244393" y="778912"/>
                  <a:pt x="243577" y="781495"/>
                </a:cubicBezTo>
                <a:cubicBezTo>
                  <a:pt x="241759" y="782837"/>
                  <a:pt x="239041" y="783652"/>
                  <a:pt x="241147" y="787272"/>
                </a:cubicBezTo>
                <a:cubicBezTo>
                  <a:pt x="241946" y="785352"/>
                  <a:pt x="242744" y="783415"/>
                  <a:pt x="243543" y="781478"/>
                </a:cubicBezTo>
                <a:close/>
                <a:moveTo>
                  <a:pt x="1726804" y="1418639"/>
                </a:moveTo>
                <a:cubicBezTo>
                  <a:pt x="1728299" y="1420321"/>
                  <a:pt x="1729540" y="1422377"/>
                  <a:pt x="1731341" y="1423618"/>
                </a:cubicBezTo>
                <a:cubicBezTo>
                  <a:pt x="1733635" y="1425198"/>
                  <a:pt x="1735300" y="1424145"/>
                  <a:pt x="1736184" y="1421256"/>
                </a:cubicBezTo>
                <a:cubicBezTo>
                  <a:pt x="1732768" y="1420287"/>
                  <a:pt x="1729794" y="1419455"/>
                  <a:pt x="1726804" y="1418639"/>
                </a:cubicBezTo>
                <a:close/>
                <a:moveTo>
                  <a:pt x="155234" y="944587"/>
                </a:moveTo>
                <a:cubicBezTo>
                  <a:pt x="155421" y="945182"/>
                  <a:pt x="155608" y="945759"/>
                  <a:pt x="155268" y="944706"/>
                </a:cubicBezTo>
                <a:cubicBezTo>
                  <a:pt x="155913" y="945606"/>
                  <a:pt x="155557" y="945097"/>
                  <a:pt x="155200" y="944604"/>
                </a:cubicBezTo>
                <a:cubicBezTo>
                  <a:pt x="157205" y="943007"/>
                  <a:pt x="159211" y="941409"/>
                  <a:pt x="161199" y="939812"/>
                </a:cubicBezTo>
                <a:cubicBezTo>
                  <a:pt x="161011" y="939489"/>
                  <a:pt x="160808" y="939149"/>
                  <a:pt x="160620" y="938827"/>
                </a:cubicBezTo>
                <a:cubicBezTo>
                  <a:pt x="157868" y="939387"/>
                  <a:pt x="155132" y="939948"/>
                  <a:pt x="151071" y="940781"/>
                </a:cubicBezTo>
                <a:cubicBezTo>
                  <a:pt x="153280" y="942803"/>
                  <a:pt x="154248" y="943703"/>
                  <a:pt x="155234" y="944587"/>
                </a:cubicBezTo>
                <a:close/>
                <a:moveTo>
                  <a:pt x="129711" y="992166"/>
                </a:moveTo>
                <a:cubicBezTo>
                  <a:pt x="134028" y="990007"/>
                  <a:pt x="138616" y="988087"/>
                  <a:pt x="138225" y="981987"/>
                </a:cubicBezTo>
                <a:cubicBezTo>
                  <a:pt x="138820" y="981800"/>
                  <a:pt x="139414" y="981596"/>
                  <a:pt x="138208" y="981987"/>
                </a:cubicBezTo>
                <a:cubicBezTo>
                  <a:pt x="139261" y="981273"/>
                  <a:pt x="138734" y="981630"/>
                  <a:pt x="138225" y="981970"/>
                </a:cubicBezTo>
                <a:cubicBezTo>
                  <a:pt x="134656" y="984757"/>
                  <a:pt x="130680" y="987204"/>
                  <a:pt x="129745" y="992183"/>
                </a:cubicBezTo>
                <a:cubicBezTo>
                  <a:pt x="129049" y="992879"/>
                  <a:pt x="128369" y="993593"/>
                  <a:pt x="127673" y="994290"/>
                </a:cubicBezTo>
                <a:cubicBezTo>
                  <a:pt x="128012" y="994493"/>
                  <a:pt x="128352" y="994697"/>
                  <a:pt x="128692" y="994901"/>
                </a:cubicBezTo>
                <a:cubicBezTo>
                  <a:pt x="129049" y="993984"/>
                  <a:pt x="129372" y="993066"/>
                  <a:pt x="129711" y="992166"/>
                </a:cubicBezTo>
                <a:close/>
                <a:moveTo>
                  <a:pt x="173891" y="769583"/>
                </a:moveTo>
                <a:cubicBezTo>
                  <a:pt x="175489" y="769243"/>
                  <a:pt x="177290" y="769243"/>
                  <a:pt x="178582" y="768427"/>
                </a:cubicBezTo>
                <a:cubicBezTo>
                  <a:pt x="179363" y="767935"/>
                  <a:pt x="179346" y="766167"/>
                  <a:pt x="179669" y="764961"/>
                </a:cubicBezTo>
                <a:cubicBezTo>
                  <a:pt x="178446" y="764774"/>
                  <a:pt x="177087" y="764145"/>
                  <a:pt x="176016" y="764468"/>
                </a:cubicBezTo>
                <a:cubicBezTo>
                  <a:pt x="173416" y="765216"/>
                  <a:pt x="172685" y="767102"/>
                  <a:pt x="173909" y="769617"/>
                </a:cubicBezTo>
                <a:cubicBezTo>
                  <a:pt x="173314" y="769821"/>
                  <a:pt x="172702" y="770008"/>
                  <a:pt x="173773" y="769668"/>
                </a:cubicBezTo>
                <a:cubicBezTo>
                  <a:pt x="172872" y="770331"/>
                  <a:pt x="173382" y="769957"/>
                  <a:pt x="173891" y="769583"/>
                </a:cubicBezTo>
                <a:close/>
                <a:moveTo>
                  <a:pt x="218089" y="772981"/>
                </a:moveTo>
                <a:cubicBezTo>
                  <a:pt x="218293" y="773576"/>
                  <a:pt x="218496" y="774171"/>
                  <a:pt x="218140" y="773117"/>
                </a:cubicBezTo>
                <a:cubicBezTo>
                  <a:pt x="218802" y="774018"/>
                  <a:pt x="218428" y="773508"/>
                  <a:pt x="218055" y="773015"/>
                </a:cubicBezTo>
                <a:cubicBezTo>
                  <a:pt x="218955" y="771214"/>
                  <a:pt x="219856" y="769396"/>
                  <a:pt x="220756" y="767595"/>
                </a:cubicBezTo>
                <a:cubicBezTo>
                  <a:pt x="220383" y="767272"/>
                  <a:pt x="220009" y="766949"/>
                  <a:pt x="219635" y="766626"/>
                </a:cubicBezTo>
                <a:cubicBezTo>
                  <a:pt x="216815" y="768240"/>
                  <a:pt x="213994" y="769872"/>
                  <a:pt x="211156" y="771486"/>
                </a:cubicBezTo>
                <a:cubicBezTo>
                  <a:pt x="211377" y="771996"/>
                  <a:pt x="211597" y="772489"/>
                  <a:pt x="211801" y="772998"/>
                </a:cubicBezTo>
                <a:cubicBezTo>
                  <a:pt x="213909" y="772981"/>
                  <a:pt x="215999" y="772981"/>
                  <a:pt x="218089" y="772981"/>
                </a:cubicBezTo>
                <a:close/>
                <a:moveTo>
                  <a:pt x="180706" y="1041460"/>
                </a:moveTo>
                <a:cubicBezTo>
                  <a:pt x="179109" y="1043346"/>
                  <a:pt x="177494" y="1045216"/>
                  <a:pt x="175897" y="1047119"/>
                </a:cubicBezTo>
                <a:cubicBezTo>
                  <a:pt x="174520" y="1048767"/>
                  <a:pt x="173178" y="1050449"/>
                  <a:pt x="170612" y="1053593"/>
                </a:cubicBezTo>
                <a:cubicBezTo>
                  <a:pt x="180400" y="1049226"/>
                  <a:pt x="180400" y="1049226"/>
                  <a:pt x="180688" y="1041443"/>
                </a:cubicBezTo>
                <a:cubicBezTo>
                  <a:pt x="182524" y="1041019"/>
                  <a:pt x="184359" y="1040594"/>
                  <a:pt x="186194" y="1040152"/>
                </a:cubicBezTo>
                <a:cubicBezTo>
                  <a:pt x="185974" y="1039574"/>
                  <a:pt x="185770" y="1039013"/>
                  <a:pt x="185549" y="1038436"/>
                </a:cubicBezTo>
                <a:cubicBezTo>
                  <a:pt x="183934" y="1039438"/>
                  <a:pt x="182320" y="1040458"/>
                  <a:pt x="180706" y="1041460"/>
                </a:cubicBezTo>
                <a:close/>
                <a:moveTo>
                  <a:pt x="189185" y="835853"/>
                </a:moveTo>
                <a:cubicBezTo>
                  <a:pt x="192600" y="836346"/>
                  <a:pt x="196033" y="836856"/>
                  <a:pt x="199448" y="837348"/>
                </a:cubicBezTo>
                <a:cubicBezTo>
                  <a:pt x="199669" y="836890"/>
                  <a:pt x="199873" y="836448"/>
                  <a:pt x="200094" y="835989"/>
                </a:cubicBezTo>
                <a:cubicBezTo>
                  <a:pt x="198225" y="834256"/>
                  <a:pt x="196356" y="832522"/>
                  <a:pt x="194028" y="830381"/>
                </a:cubicBezTo>
                <a:cubicBezTo>
                  <a:pt x="192040" y="832641"/>
                  <a:pt x="190612" y="834256"/>
                  <a:pt x="189202" y="835870"/>
                </a:cubicBezTo>
                <a:cubicBezTo>
                  <a:pt x="186517" y="838045"/>
                  <a:pt x="183850" y="840203"/>
                  <a:pt x="180162" y="843194"/>
                </a:cubicBezTo>
                <a:cubicBezTo>
                  <a:pt x="188233" y="843584"/>
                  <a:pt x="188233" y="843584"/>
                  <a:pt x="189185" y="835853"/>
                </a:cubicBezTo>
                <a:close/>
                <a:moveTo>
                  <a:pt x="2143066" y="740713"/>
                </a:moveTo>
                <a:cubicBezTo>
                  <a:pt x="2148027" y="740645"/>
                  <a:pt x="2153295" y="741495"/>
                  <a:pt x="2156812" y="736363"/>
                </a:cubicBezTo>
                <a:cubicBezTo>
                  <a:pt x="2154756" y="734681"/>
                  <a:pt x="2152972" y="733236"/>
                  <a:pt x="2150304" y="735700"/>
                </a:cubicBezTo>
                <a:cubicBezTo>
                  <a:pt x="2148164" y="737671"/>
                  <a:pt x="2145513" y="739082"/>
                  <a:pt x="2143082" y="740747"/>
                </a:cubicBezTo>
                <a:cubicBezTo>
                  <a:pt x="2142980" y="740900"/>
                  <a:pt x="2142878" y="741070"/>
                  <a:pt x="2142776" y="741223"/>
                </a:cubicBezTo>
                <a:cubicBezTo>
                  <a:pt x="2142862" y="741036"/>
                  <a:pt x="2142964" y="740883"/>
                  <a:pt x="2143066" y="740713"/>
                </a:cubicBezTo>
                <a:close/>
                <a:moveTo>
                  <a:pt x="92328" y="863024"/>
                </a:moveTo>
                <a:cubicBezTo>
                  <a:pt x="96628" y="863584"/>
                  <a:pt x="100706" y="869175"/>
                  <a:pt x="104902" y="864213"/>
                </a:cubicBezTo>
                <a:cubicBezTo>
                  <a:pt x="101147" y="862514"/>
                  <a:pt x="97324" y="860781"/>
                  <a:pt x="93076" y="858861"/>
                </a:cubicBezTo>
                <a:cubicBezTo>
                  <a:pt x="92805" y="860407"/>
                  <a:pt x="92583" y="861732"/>
                  <a:pt x="92346" y="863041"/>
                </a:cubicBezTo>
                <a:cubicBezTo>
                  <a:pt x="89729" y="864604"/>
                  <a:pt x="87384" y="866320"/>
                  <a:pt x="87825" y="870500"/>
                </a:cubicBezTo>
                <a:cubicBezTo>
                  <a:pt x="91767" y="868954"/>
                  <a:pt x="92244" y="866099"/>
                  <a:pt x="92328" y="863024"/>
                </a:cubicBezTo>
                <a:close/>
                <a:moveTo>
                  <a:pt x="209575" y="908920"/>
                </a:moveTo>
                <a:cubicBezTo>
                  <a:pt x="216883" y="905471"/>
                  <a:pt x="218310" y="903771"/>
                  <a:pt x="218394" y="898300"/>
                </a:cubicBezTo>
                <a:cubicBezTo>
                  <a:pt x="214470" y="901137"/>
                  <a:pt x="210170" y="903465"/>
                  <a:pt x="209575" y="908920"/>
                </a:cubicBezTo>
                <a:cubicBezTo>
                  <a:pt x="208980" y="909124"/>
                  <a:pt x="208386" y="909311"/>
                  <a:pt x="209541" y="908954"/>
                </a:cubicBezTo>
                <a:cubicBezTo>
                  <a:pt x="208556" y="909651"/>
                  <a:pt x="209066" y="909277"/>
                  <a:pt x="209575" y="908920"/>
                </a:cubicBezTo>
                <a:close/>
                <a:moveTo>
                  <a:pt x="1303763" y="1483193"/>
                </a:moveTo>
                <a:cubicBezTo>
                  <a:pt x="1304375" y="1484009"/>
                  <a:pt x="1305004" y="1484807"/>
                  <a:pt x="1305615" y="1485623"/>
                </a:cubicBezTo>
                <a:cubicBezTo>
                  <a:pt x="1305803" y="1485436"/>
                  <a:pt x="1305989" y="1485249"/>
                  <a:pt x="1306176" y="1485062"/>
                </a:cubicBezTo>
                <a:cubicBezTo>
                  <a:pt x="1305360" y="1484433"/>
                  <a:pt x="1304561" y="1483822"/>
                  <a:pt x="1303763" y="1483193"/>
                </a:cubicBezTo>
                <a:cubicBezTo>
                  <a:pt x="1299888" y="1474306"/>
                  <a:pt x="1298665" y="1473439"/>
                  <a:pt x="1291851" y="1474731"/>
                </a:cubicBezTo>
                <a:cubicBezTo>
                  <a:pt x="1291698" y="1474629"/>
                  <a:pt x="1291546" y="1474527"/>
                  <a:pt x="1291376" y="1474425"/>
                </a:cubicBezTo>
                <a:cubicBezTo>
                  <a:pt x="1291546" y="1474510"/>
                  <a:pt x="1291716" y="1474612"/>
                  <a:pt x="1291868" y="1474697"/>
                </a:cubicBezTo>
                <a:cubicBezTo>
                  <a:pt x="1295046" y="1478639"/>
                  <a:pt x="1298631" y="1481987"/>
                  <a:pt x="1303763" y="1483193"/>
                </a:cubicBezTo>
                <a:close/>
                <a:moveTo>
                  <a:pt x="2097203" y="876635"/>
                </a:moveTo>
                <a:cubicBezTo>
                  <a:pt x="2097356" y="876737"/>
                  <a:pt x="2097509" y="876839"/>
                  <a:pt x="2097662" y="876940"/>
                </a:cubicBezTo>
                <a:cubicBezTo>
                  <a:pt x="2097492" y="876856"/>
                  <a:pt x="2097339" y="876754"/>
                  <a:pt x="2097169" y="876668"/>
                </a:cubicBezTo>
                <a:cubicBezTo>
                  <a:pt x="2093057" y="873423"/>
                  <a:pt x="2088384" y="871554"/>
                  <a:pt x="2082743" y="870177"/>
                </a:cubicBezTo>
                <a:cubicBezTo>
                  <a:pt x="2083116" y="874799"/>
                  <a:pt x="2085581" y="876108"/>
                  <a:pt x="2088826" y="876380"/>
                </a:cubicBezTo>
                <a:cubicBezTo>
                  <a:pt x="2091613" y="876601"/>
                  <a:pt x="2094416" y="876550"/>
                  <a:pt x="2097203" y="876635"/>
                </a:cubicBezTo>
                <a:close/>
                <a:moveTo>
                  <a:pt x="216390" y="846048"/>
                </a:moveTo>
                <a:cubicBezTo>
                  <a:pt x="215999" y="848359"/>
                  <a:pt x="215608" y="850687"/>
                  <a:pt x="214945" y="854562"/>
                </a:cubicBezTo>
                <a:cubicBezTo>
                  <a:pt x="219176" y="850874"/>
                  <a:pt x="222133" y="848308"/>
                  <a:pt x="225633" y="845267"/>
                </a:cubicBezTo>
                <a:cubicBezTo>
                  <a:pt x="221861" y="845607"/>
                  <a:pt x="219109" y="845845"/>
                  <a:pt x="216356" y="846099"/>
                </a:cubicBezTo>
                <a:cubicBezTo>
                  <a:pt x="217290" y="842922"/>
                  <a:pt x="218225" y="839744"/>
                  <a:pt x="219244" y="836261"/>
                </a:cubicBezTo>
                <a:cubicBezTo>
                  <a:pt x="214232" y="837195"/>
                  <a:pt x="211904" y="841188"/>
                  <a:pt x="208607" y="846065"/>
                </a:cubicBezTo>
                <a:cubicBezTo>
                  <a:pt x="212006" y="846048"/>
                  <a:pt x="214198" y="846048"/>
                  <a:pt x="216390" y="846048"/>
                </a:cubicBezTo>
                <a:close/>
                <a:moveTo>
                  <a:pt x="856915" y="198742"/>
                </a:moveTo>
                <a:cubicBezTo>
                  <a:pt x="850799" y="199099"/>
                  <a:pt x="843934" y="196924"/>
                  <a:pt x="838241" y="205199"/>
                </a:cubicBezTo>
                <a:cubicBezTo>
                  <a:pt x="843169" y="203517"/>
                  <a:pt x="846415" y="202396"/>
                  <a:pt x="849728" y="201274"/>
                </a:cubicBezTo>
                <a:cubicBezTo>
                  <a:pt x="850543" y="202617"/>
                  <a:pt x="851206" y="203721"/>
                  <a:pt x="851954" y="204962"/>
                </a:cubicBezTo>
                <a:cubicBezTo>
                  <a:pt x="853126" y="203942"/>
                  <a:pt x="854163" y="203024"/>
                  <a:pt x="855199" y="202124"/>
                </a:cubicBezTo>
                <a:cubicBezTo>
                  <a:pt x="858207" y="204520"/>
                  <a:pt x="861079" y="203993"/>
                  <a:pt x="865768" y="201206"/>
                </a:cubicBezTo>
                <a:cubicBezTo>
                  <a:pt x="860977" y="201631"/>
                  <a:pt x="858071" y="201886"/>
                  <a:pt x="855165" y="202158"/>
                </a:cubicBezTo>
                <a:cubicBezTo>
                  <a:pt x="855726" y="201019"/>
                  <a:pt x="856304" y="199864"/>
                  <a:pt x="856865" y="198725"/>
                </a:cubicBezTo>
                <a:cubicBezTo>
                  <a:pt x="858377" y="198538"/>
                  <a:pt x="859872" y="198352"/>
                  <a:pt x="861367" y="198165"/>
                </a:cubicBezTo>
                <a:cubicBezTo>
                  <a:pt x="861283" y="197808"/>
                  <a:pt x="861197" y="197468"/>
                  <a:pt x="861113" y="197111"/>
                </a:cubicBezTo>
                <a:cubicBezTo>
                  <a:pt x="859736" y="197655"/>
                  <a:pt x="858326" y="198199"/>
                  <a:pt x="856915" y="198742"/>
                </a:cubicBezTo>
                <a:close/>
                <a:moveTo>
                  <a:pt x="231665" y="888529"/>
                </a:moveTo>
                <a:cubicBezTo>
                  <a:pt x="236474" y="889328"/>
                  <a:pt x="241300" y="890109"/>
                  <a:pt x="246398" y="890959"/>
                </a:cubicBezTo>
                <a:cubicBezTo>
                  <a:pt x="246993" y="882854"/>
                  <a:pt x="238174" y="887867"/>
                  <a:pt x="237273" y="881851"/>
                </a:cubicBezTo>
                <a:cubicBezTo>
                  <a:pt x="234843" y="884757"/>
                  <a:pt x="233263" y="886660"/>
                  <a:pt x="231683" y="888546"/>
                </a:cubicBezTo>
                <a:cubicBezTo>
                  <a:pt x="231088" y="888750"/>
                  <a:pt x="230476" y="888954"/>
                  <a:pt x="231615" y="888563"/>
                </a:cubicBezTo>
                <a:cubicBezTo>
                  <a:pt x="230663" y="889277"/>
                  <a:pt x="231156" y="888903"/>
                  <a:pt x="231665" y="888529"/>
                </a:cubicBezTo>
                <a:close/>
                <a:moveTo>
                  <a:pt x="1281673" y="1415258"/>
                </a:moveTo>
                <a:cubicBezTo>
                  <a:pt x="1277119" y="1413032"/>
                  <a:pt x="1271087" y="1413745"/>
                  <a:pt x="1268062" y="1408444"/>
                </a:cubicBezTo>
                <a:cubicBezTo>
                  <a:pt x="1269949" y="1408682"/>
                  <a:pt x="1271818" y="1408920"/>
                  <a:pt x="1273704" y="1409157"/>
                </a:cubicBezTo>
                <a:cubicBezTo>
                  <a:pt x="1273602" y="1408410"/>
                  <a:pt x="1273500" y="1407662"/>
                  <a:pt x="1273415" y="1406931"/>
                </a:cubicBezTo>
                <a:cubicBezTo>
                  <a:pt x="1271630" y="1407441"/>
                  <a:pt x="1269863" y="1407951"/>
                  <a:pt x="1268079" y="1408461"/>
                </a:cubicBezTo>
                <a:cubicBezTo>
                  <a:pt x="1264239" y="1408461"/>
                  <a:pt x="1260399" y="1408461"/>
                  <a:pt x="1256491" y="1408461"/>
                </a:cubicBezTo>
                <a:cubicBezTo>
                  <a:pt x="1260687" y="1410500"/>
                  <a:pt x="1264341" y="1412828"/>
                  <a:pt x="1268334" y="1414051"/>
                </a:cubicBezTo>
                <a:cubicBezTo>
                  <a:pt x="1272582" y="1415360"/>
                  <a:pt x="1276898" y="1418605"/>
                  <a:pt x="1281639" y="1415241"/>
                </a:cubicBezTo>
                <a:lnTo>
                  <a:pt x="1282132" y="1414782"/>
                </a:lnTo>
                <a:lnTo>
                  <a:pt x="1281673" y="1415258"/>
                </a:lnTo>
                <a:close/>
                <a:moveTo>
                  <a:pt x="1837238" y="1248716"/>
                </a:moveTo>
                <a:cubicBezTo>
                  <a:pt x="1838121" y="1247696"/>
                  <a:pt x="1839854" y="1246575"/>
                  <a:pt x="1839753" y="1245657"/>
                </a:cubicBezTo>
                <a:cubicBezTo>
                  <a:pt x="1838784" y="1237535"/>
                  <a:pt x="1837509" y="1229463"/>
                  <a:pt x="1836303" y="1221375"/>
                </a:cubicBezTo>
                <a:cubicBezTo>
                  <a:pt x="1835708" y="1221443"/>
                  <a:pt x="1835114" y="1221511"/>
                  <a:pt x="1834519" y="1221596"/>
                </a:cubicBezTo>
                <a:cubicBezTo>
                  <a:pt x="1835436" y="1230653"/>
                  <a:pt x="1836354" y="1239693"/>
                  <a:pt x="1837271" y="1248750"/>
                </a:cubicBezTo>
                <a:lnTo>
                  <a:pt x="1836813" y="1249209"/>
                </a:lnTo>
                <a:cubicBezTo>
                  <a:pt x="1836796" y="1249209"/>
                  <a:pt x="1837238" y="1248716"/>
                  <a:pt x="1837238" y="1248716"/>
                </a:cubicBezTo>
                <a:close/>
                <a:moveTo>
                  <a:pt x="486738" y="335837"/>
                </a:moveTo>
                <a:cubicBezTo>
                  <a:pt x="481827" y="331520"/>
                  <a:pt x="477918" y="326321"/>
                  <a:pt x="470238" y="328904"/>
                </a:cubicBezTo>
                <a:cubicBezTo>
                  <a:pt x="473535" y="332302"/>
                  <a:pt x="476440" y="335310"/>
                  <a:pt x="480212" y="339184"/>
                </a:cubicBezTo>
                <a:cubicBezTo>
                  <a:pt x="481674" y="338436"/>
                  <a:pt x="484036" y="337213"/>
                  <a:pt x="486228" y="334409"/>
                </a:cubicBezTo>
                <a:cubicBezTo>
                  <a:pt x="486398" y="334579"/>
                  <a:pt x="486568" y="334749"/>
                  <a:pt x="486755" y="334919"/>
                </a:cubicBezTo>
                <a:cubicBezTo>
                  <a:pt x="487536" y="334256"/>
                  <a:pt x="488318" y="333610"/>
                  <a:pt x="489099" y="332948"/>
                </a:cubicBezTo>
                <a:cubicBezTo>
                  <a:pt x="488794" y="332642"/>
                  <a:pt x="488488" y="332336"/>
                  <a:pt x="488182" y="332047"/>
                </a:cubicBezTo>
                <a:cubicBezTo>
                  <a:pt x="487536" y="332846"/>
                  <a:pt x="486891" y="333627"/>
                  <a:pt x="486738" y="335837"/>
                </a:cubicBezTo>
                <a:close/>
                <a:moveTo>
                  <a:pt x="1172922" y="1335394"/>
                </a:moveTo>
                <a:cubicBezTo>
                  <a:pt x="1172413" y="1335020"/>
                  <a:pt x="1171902" y="1334663"/>
                  <a:pt x="1172838" y="1335343"/>
                </a:cubicBezTo>
                <a:cubicBezTo>
                  <a:pt x="1171732" y="1334986"/>
                  <a:pt x="1172327" y="1335173"/>
                  <a:pt x="1172939" y="1335377"/>
                </a:cubicBezTo>
                <a:cubicBezTo>
                  <a:pt x="1172039" y="1337348"/>
                  <a:pt x="1171138" y="1339319"/>
                  <a:pt x="1170187" y="1341426"/>
                </a:cubicBezTo>
                <a:cubicBezTo>
                  <a:pt x="1173211" y="1345096"/>
                  <a:pt x="1176116" y="1348631"/>
                  <a:pt x="1179940" y="1353287"/>
                </a:cubicBezTo>
                <a:cubicBezTo>
                  <a:pt x="1180909" y="1350245"/>
                  <a:pt x="1182081" y="1348580"/>
                  <a:pt x="1181673" y="1347475"/>
                </a:cubicBezTo>
                <a:cubicBezTo>
                  <a:pt x="1180501" y="1344111"/>
                  <a:pt x="1178937" y="1340831"/>
                  <a:pt x="1177052" y="1337824"/>
                </a:cubicBezTo>
                <a:cubicBezTo>
                  <a:pt x="1176321" y="1336600"/>
                  <a:pt x="1174333" y="1336175"/>
                  <a:pt x="1172922" y="1335394"/>
                </a:cubicBezTo>
                <a:close/>
                <a:moveTo>
                  <a:pt x="257137" y="844349"/>
                </a:moveTo>
                <a:cubicBezTo>
                  <a:pt x="259380" y="844315"/>
                  <a:pt x="261624" y="844315"/>
                  <a:pt x="263849" y="844264"/>
                </a:cubicBezTo>
                <a:cubicBezTo>
                  <a:pt x="271767" y="844077"/>
                  <a:pt x="275675" y="840781"/>
                  <a:pt x="278292" y="831503"/>
                </a:cubicBezTo>
                <a:cubicBezTo>
                  <a:pt x="275200" y="833695"/>
                  <a:pt x="272753" y="836771"/>
                  <a:pt x="269966" y="837093"/>
                </a:cubicBezTo>
                <a:cubicBezTo>
                  <a:pt x="264393" y="837756"/>
                  <a:pt x="261063" y="841342"/>
                  <a:pt x="257154" y="844383"/>
                </a:cubicBezTo>
                <a:cubicBezTo>
                  <a:pt x="257052" y="844536"/>
                  <a:pt x="256951" y="844689"/>
                  <a:pt x="256849" y="844859"/>
                </a:cubicBezTo>
                <a:cubicBezTo>
                  <a:pt x="256967" y="844672"/>
                  <a:pt x="257052" y="844519"/>
                  <a:pt x="257137" y="844349"/>
                </a:cubicBezTo>
                <a:close/>
                <a:moveTo>
                  <a:pt x="151819" y="834171"/>
                </a:moveTo>
                <a:cubicBezTo>
                  <a:pt x="144495" y="836652"/>
                  <a:pt x="140858" y="843245"/>
                  <a:pt x="136169" y="847629"/>
                </a:cubicBezTo>
                <a:cubicBezTo>
                  <a:pt x="136849" y="851826"/>
                  <a:pt x="137392" y="855139"/>
                  <a:pt x="137970" y="858708"/>
                </a:cubicBezTo>
                <a:cubicBezTo>
                  <a:pt x="142201" y="857807"/>
                  <a:pt x="143135" y="855683"/>
                  <a:pt x="141385" y="852573"/>
                </a:cubicBezTo>
                <a:cubicBezTo>
                  <a:pt x="139109" y="848563"/>
                  <a:pt x="141606" y="844927"/>
                  <a:pt x="144172" y="844094"/>
                </a:cubicBezTo>
                <a:cubicBezTo>
                  <a:pt x="149507" y="842361"/>
                  <a:pt x="150204" y="838147"/>
                  <a:pt x="151801" y="834154"/>
                </a:cubicBezTo>
                <a:cubicBezTo>
                  <a:pt x="152362" y="833593"/>
                  <a:pt x="152940" y="833015"/>
                  <a:pt x="153501" y="832455"/>
                </a:cubicBezTo>
                <a:cubicBezTo>
                  <a:pt x="154062" y="832556"/>
                  <a:pt x="154622" y="832641"/>
                  <a:pt x="155166" y="832777"/>
                </a:cubicBezTo>
                <a:cubicBezTo>
                  <a:pt x="157834" y="833525"/>
                  <a:pt x="160519" y="834969"/>
                  <a:pt x="163153" y="834884"/>
                </a:cubicBezTo>
                <a:cubicBezTo>
                  <a:pt x="167299" y="834749"/>
                  <a:pt x="165804" y="830789"/>
                  <a:pt x="166483" y="828342"/>
                </a:cubicBezTo>
                <a:cubicBezTo>
                  <a:pt x="166551" y="828087"/>
                  <a:pt x="166789" y="827714"/>
                  <a:pt x="166992" y="827697"/>
                </a:cubicBezTo>
                <a:cubicBezTo>
                  <a:pt x="171989" y="827187"/>
                  <a:pt x="173416" y="819659"/>
                  <a:pt x="179839" y="821393"/>
                </a:cubicBezTo>
                <a:cubicBezTo>
                  <a:pt x="181470" y="821834"/>
                  <a:pt x="183798" y="819761"/>
                  <a:pt x="185804" y="818844"/>
                </a:cubicBezTo>
                <a:cubicBezTo>
                  <a:pt x="186313" y="819217"/>
                  <a:pt x="186823" y="819591"/>
                  <a:pt x="185906" y="818929"/>
                </a:cubicBezTo>
                <a:cubicBezTo>
                  <a:pt x="186992" y="819269"/>
                  <a:pt x="186381" y="819082"/>
                  <a:pt x="185770" y="818878"/>
                </a:cubicBezTo>
                <a:cubicBezTo>
                  <a:pt x="188148" y="814273"/>
                  <a:pt x="191428" y="810857"/>
                  <a:pt x="196781" y="809702"/>
                </a:cubicBezTo>
                <a:cubicBezTo>
                  <a:pt x="200586" y="808886"/>
                  <a:pt x="203357" y="805980"/>
                  <a:pt x="206517" y="804128"/>
                </a:cubicBezTo>
                <a:cubicBezTo>
                  <a:pt x="211887" y="800985"/>
                  <a:pt x="215540" y="793967"/>
                  <a:pt x="223832" y="795598"/>
                </a:cubicBezTo>
                <a:cubicBezTo>
                  <a:pt x="225906" y="796006"/>
                  <a:pt x="229134" y="792013"/>
                  <a:pt x="231394" y="789634"/>
                </a:cubicBezTo>
                <a:cubicBezTo>
                  <a:pt x="233246" y="787663"/>
                  <a:pt x="234418" y="785080"/>
                  <a:pt x="236067" y="782514"/>
                </a:cubicBezTo>
                <a:cubicBezTo>
                  <a:pt x="234793" y="780322"/>
                  <a:pt x="233450" y="778045"/>
                  <a:pt x="231529" y="774765"/>
                </a:cubicBezTo>
                <a:cubicBezTo>
                  <a:pt x="227639" y="783075"/>
                  <a:pt x="220264" y="775717"/>
                  <a:pt x="215421" y="779608"/>
                </a:cubicBezTo>
                <a:cubicBezTo>
                  <a:pt x="217851" y="786201"/>
                  <a:pt x="223748" y="779387"/>
                  <a:pt x="226958" y="782752"/>
                </a:cubicBezTo>
                <a:cubicBezTo>
                  <a:pt x="223051" y="785675"/>
                  <a:pt x="219550" y="788275"/>
                  <a:pt x="216050" y="790891"/>
                </a:cubicBezTo>
                <a:cubicBezTo>
                  <a:pt x="211105" y="791061"/>
                  <a:pt x="212719" y="786320"/>
                  <a:pt x="211411" y="783517"/>
                </a:cubicBezTo>
                <a:cubicBezTo>
                  <a:pt x="209916" y="784366"/>
                  <a:pt x="208998" y="785250"/>
                  <a:pt x="207996" y="785386"/>
                </a:cubicBezTo>
                <a:cubicBezTo>
                  <a:pt x="202983" y="786065"/>
                  <a:pt x="200298" y="788020"/>
                  <a:pt x="201810" y="793746"/>
                </a:cubicBezTo>
                <a:cubicBezTo>
                  <a:pt x="202184" y="795139"/>
                  <a:pt x="200774" y="797331"/>
                  <a:pt x="199635" y="798708"/>
                </a:cubicBezTo>
                <a:cubicBezTo>
                  <a:pt x="197885" y="800849"/>
                  <a:pt x="195845" y="802854"/>
                  <a:pt x="193620" y="804502"/>
                </a:cubicBezTo>
                <a:cubicBezTo>
                  <a:pt x="187078" y="809311"/>
                  <a:pt x="180977" y="815700"/>
                  <a:pt x="173603" y="818113"/>
                </a:cubicBezTo>
                <a:cubicBezTo>
                  <a:pt x="164920" y="820951"/>
                  <a:pt x="158836" y="825760"/>
                  <a:pt x="153535" y="832472"/>
                </a:cubicBezTo>
                <a:cubicBezTo>
                  <a:pt x="152957" y="833049"/>
                  <a:pt x="152396" y="833610"/>
                  <a:pt x="151819" y="834171"/>
                </a:cubicBezTo>
                <a:close/>
                <a:moveTo>
                  <a:pt x="817816" y="89974"/>
                </a:moveTo>
                <a:cubicBezTo>
                  <a:pt x="819618" y="90892"/>
                  <a:pt x="821401" y="91810"/>
                  <a:pt x="822557" y="92387"/>
                </a:cubicBezTo>
                <a:cubicBezTo>
                  <a:pt x="822557" y="86100"/>
                  <a:pt x="822557" y="80340"/>
                  <a:pt x="822557" y="74256"/>
                </a:cubicBezTo>
                <a:cubicBezTo>
                  <a:pt x="820773" y="74766"/>
                  <a:pt x="819736" y="75157"/>
                  <a:pt x="818683" y="75344"/>
                </a:cubicBezTo>
                <a:cubicBezTo>
                  <a:pt x="812276" y="76466"/>
                  <a:pt x="811886" y="77536"/>
                  <a:pt x="815216" y="83177"/>
                </a:cubicBezTo>
                <a:cubicBezTo>
                  <a:pt x="816440" y="85250"/>
                  <a:pt x="816983" y="87714"/>
                  <a:pt x="817850" y="90008"/>
                </a:cubicBezTo>
                <a:cubicBezTo>
                  <a:pt x="814554" y="87884"/>
                  <a:pt x="811172" y="84928"/>
                  <a:pt x="808505" y="91368"/>
                </a:cubicBezTo>
                <a:cubicBezTo>
                  <a:pt x="809898" y="94205"/>
                  <a:pt x="811410" y="97281"/>
                  <a:pt x="813109" y="100731"/>
                </a:cubicBezTo>
                <a:cubicBezTo>
                  <a:pt x="814945" y="96550"/>
                  <a:pt x="816389" y="93271"/>
                  <a:pt x="817816" y="89974"/>
                </a:cubicBezTo>
                <a:close/>
                <a:moveTo>
                  <a:pt x="153518" y="925895"/>
                </a:moveTo>
                <a:cubicBezTo>
                  <a:pt x="155710" y="926541"/>
                  <a:pt x="157919" y="927187"/>
                  <a:pt x="160366" y="927900"/>
                </a:cubicBezTo>
                <a:cubicBezTo>
                  <a:pt x="160552" y="921596"/>
                  <a:pt x="160552" y="921596"/>
                  <a:pt x="156424" y="920084"/>
                </a:cubicBezTo>
                <a:cubicBezTo>
                  <a:pt x="155438" y="922021"/>
                  <a:pt x="154470" y="923975"/>
                  <a:pt x="153484" y="925929"/>
                </a:cubicBezTo>
                <a:cubicBezTo>
                  <a:pt x="150068" y="921341"/>
                  <a:pt x="146636" y="924009"/>
                  <a:pt x="143475" y="926116"/>
                </a:cubicBezTo>
                <a:cubicBezTo>
                  <a:pt x="138361" y="929532"/>
                  <a:pt x="134639" y="934324"/>
                  <a:pt x="131411" y="939489"/>
                </a:cubicBezTo>
                <a:cubicBezTo>
                  <a:pt x="130731" y="940186"/>
                  <a:pt x="130052" y="940883"/>
                  <a:pt x="129372" y="941596"/>
                </a:cubicBezTo>
                <a:cubicBezTo>
                  <a:pt x="129711" y="941800"/>
                  <a:pt x="130052" y="942004"/>
                  <a:pt x="130391" y="942191"/>
                </a:cubicBezTo>
                <a:cubicBezTo>
                  <a:pt x="130731" y="941290"/>
                  <a:pt x="131071" y="940390"/>
                  <a:pt x="131411" y="939489"/>
                </a:cubicBezTo>
                <a:cubicBezTo>
                  <a:pt x="132498" y="939217"/>
                  <a:pt x="133586" y="938911"/>
                  <a:pt x="134690" y="938657"/>
                </a:cubicBezTo>
                <a:cubicBezTo>
                  <a:pt x="139618" y="937518"/>
                  <a:pt x="144563" y="937025"/>
                  <a:pt x="146024" y="930381"/>
                </a:cubicBezTo>
                <a:cubicBezTo>
                  <a:pt x="146466" y="928444"/>
                  <a:pt x="150918" y="927374"/>
                  <a:pt x="153518" y="925895"/>
                </a:cubicBezTo>
                <a:close/>
                <a:moveTo>
                  <a:pt x="192600" y="924213"/>
                </a:moveTo>
                <a:cubicBezTo>
                  <a:pt x="180977" y="924400"/>
                  <a:pt x="179907" y="934714"/>
                  <a:pt x="174300" y="942803"/>
                </a:cubicBezTo>
                <a:cubicBezTo>
                  <a:pt x="183884" y="938538"/>
                  <a:pt x="189661" y="932726"/>
                  <a:pt x="192600" y="924213"/>
                </a:cubicBezTo>
                <a:cubicBezTo>
                  <a:pt x="192703" y="924043"/>
                  <a:pt x="192805" y="923873"/>
                  <a:pt x="192906" y="923720"/>
                </a:cubicBezTo>
                <a:cubicBezTo>
                  <a:pt x="192787" y="923890"/>
                  <a:pt x="192685" y="924043"/>
                  <a:pt x="192600" y="924213"/>
                </a:cubicBezTo>
                <a:close/>
                <a:moveTo>
                  <a:pt x="221487" y="803601"/>
                </a:moveTo>
                <a:cubicBezTo>
                  <a:pt x="216186" y="806082"/>
                  <a:pt x="213739" y="811911"/>
                  <a:pt x="209270" y="814800"/>
                </a:cubicBezTo>
                <a:cubicBezTo>
                  <a:pt x="203816" y="818334"/>
                  <a:pt x="203611" y="823075"/>
                  <a:pt x="203153" y="828291"/>
                </a:cubicBezTo>
                <a:cubicBezTo>
                  <a:pt x="204988" y="826660"/>
                  <a:pt x="206262" y="824672"/>
                  <a:pt x="206840" y="822497"/>
                </a:cubicBezTo>
                <a:cubicBezTo>
                  <a:pt x="208318" y="816873"/>
                  <a:pt x="208182" y="816839"/>
                  <a:pt x="214707" y="818895"/>
                </a:cubicBezTo>
                <a:cubicBezTo>
                  <a:pt x="213960" y="819659"/>
                  <a:pt x="213212" y="820441"/>
                  <a:pt x="212464" y="821206"/>
                </a:cubicBezTo>
                <a:cubicBezTo>
                  <a:pt x="212906" y="821427"/>
                  <a:pt x="213365" y="821647"/>
                  <a:pt x="213807" y="821885"/>
                </a:cubicBezTo>
                <a:cubicBezTo>
                  <a:pt x="214096" y="820883"/>
                  <a:pt x="214384" y="819880"/>
                  <a:pt x="214673" y="818861"/>
                </a:cubicBezTo>
                <a:cubicBezTo>
                  <a:pt x="217001" y="816635"/>
                  <a:pt x="216933" y="812030"/>
                  <a:pt x="221504" y="812064"/>
                </a:cubicBezTo>
                <a:cubicBezTo>
                  <a:pt x="222354" y="813627"/>
                  <a:pt x="222915" y="816125"/>
                  <a:pt x="224121" y="816499"/>
                </a:cubicBezTo>
                <a:cubicBezTo>
                  <a:pt x="225497" y="816924"/>
                  <a:pt x="228522" y="815836"/>
                  <a:pt x="228964" y="814697"/>
                </a:cubicBezTo>
                <a:cubicBezTo>
                  <a:pt x="231479" y="808206"/>
                  <a:pt x="237664" y="805590"/>
                  <a:pt x="242082" y="801155"/>
                </a:cubicBezTo>
                <a:cubicBezTo>
                  <a:pt x="247281" y="795921"/>
                  <a:pt x="254028" y="792064"/>
                  <a:pt x="257137" y="784893"/>
                </a:cubicBezTo>
                <a:cubicBezTo>
                  <a:pt x="257783" y="784213"/>
                  <a:pt x="258446" y="783517"/>
                  <a:pt x="259091" y="782837"/>
                </a:cubicBezTo>
                <a:cubicBezTo>
                  <a:pt x="258769" y="782633"/>
                  <a:pt x="258462" y="782429"/>
                  <a:pt x="258140" y="782208"/>
                </a:cubicBezTo>
                <a:cubicBezTo>
                  <a:pt x="257817" y="783109"/>
                  <a:pt x="257494" y="784009"/>
                  <a:pt x="257171" y="784910"/>
                </a:cubicBezTo>
                <a:cubicBezTo>
                  <a:pt x="254232" y="786439"/>
                  <a:pt x="250952" y="787561"/>
                  <a:pt x="248437" y="789600"/>
                </a:cubicBezTo>
                <a:cubicBezTo>
                  <a:pt x="242812" y="794137"/>
                  <a:pt x="237630" y="799234"/>
                  <a:pt x="232090" y="803890"/>
                </a:cubicBezTo>
                <a:cubicBezTo>
                  <a:pt x="230527" y="805199"/>
                  <a:pt x="228301" y="805742"/>
                  <a:pt x="226228" y="806711"/>
                </a:cubicBezTo>
                <a:cubicBezTo>
                  <a:pt x="225872" y="809362"/>
                  <a:pt x="227740" y="814205"/>
                  <a:pt x="221453" y="812098"/>
                </a:cubicBezTo>
                <a:cubicBezTo>
                  <a:pt x="221453" y="809260"/>
                  <a:pt x="221453" y="806422"/>
                  <a:pt x="221470" y="803585"/>
                </a:cubicBezTo>
                <a:cubicBezTo>
                  <a:pt x="221844" y="803075"/>
                  <a:pt x="222218" y="802565"/>
                  <a:pt x="221521" y="803517"/>
                </a:cubicBezTo>
                <a:cubicBezTo>
                  <a:pt x="221861" y="802395"/>
                  <a:pt x="221674" y="802990"/>
                  <a:pt x="221487" y="803601"/>
                </a:cubicBezTo>
                <a:close/>
                <a:moveTo>
                  <a:pt x="1611273" y="1379557"/>
                </a:moveTo>
                <a:cubicBezTo>
                  <a:pt x="1607722" y="1379727"/>
                  <a:pt x="1604187" y="1379897"/>
                  <a:pt x="1599668" y="1380100"/>
                </a:cubicBezTo>
                <a:cubicBezTo>
                  <a:pt x="1600620" y="1383703"/>
                  <a:pt x="1601367" y="1386507"/>
                  <a:pt x="1602131" y="1389429"/>
                </a:cubicBezTo>
                <a:cubicBezTo>
                  <a:pt x="1607994" y="1389259"/>
                  <a:pt x="1613194" y="1389582"/>
                  <a:pt x="1617510" y="1384077"/>
                </a:cubicBezTo>
                <a:cubicBezTo>
                  <a:pt x="1615250" y="1383516"/>
                  <a:pt x="1613601" y="1383465"/>
                  <a:pt x="1612395" y="1382700"/>
                </a:cubicBezTo>
                <a:cubicBezTo>
                  <a:pt x="1611665" y="1382208"/>
                  <a:pt x="1611631" y="1380627"/>
                  <a:pt x="1611273" y="1379557"/>
                </a:cubicBezTo>
                <a:cubicBezTo>
                  <a:pt x="1611851" y="1379353"/>
                  <a:pt x="1612446" y="1379149"/>
                  <a:pt x="1611324" y="1379523"/>
                </a:cubicBezTo>
                <a:cubicBezTo>
                  <a:pt x="1612276" y="1378826"/>
                  <a:pt x="1611783" y="1379200"/>
                  <a:pt x="1611273" y="1379557"/>
                </a:cubicBezTo>
                <a:close/>
                <a:moveTo>
                  <a:pt x="415183" y="358453"/>
                </a:moveTo>
                <a:cubicBezTo>
                  <a:pt x="409423" y="353797"/>
                  <a:pt x="404291" y="357179"/>
                  <a:pt x="399516" y="359847"/>
                </a:cubicBezTo>
                <a:cubicBezTo>
                  <a:pt x="396254" y="357977"/>
                  <a:pt x="393365" y="356312"/>
                  <a:pt x="390476" y="354647"/>
                </a:cubicBezTo>
                <a:cubicBezTo>
                  <a:pt x="389966" y="354953"/>
                  <a:pt x="389457" y="355259"/>
                  <a:pt x="388947" y="355548"/>
                </a:cubicBezTo>
                <a:cubicBezTo>
                  <a:pt x="392107" y="359932"/>
                  <a:pt x="391088" y="363602"/>
                  <a:pt x="387995" y="366932"/>
                </a:cubicBezTo>
                <a:cubicBezTo>
                  <a:pt x="376389" y="370858"/>
                  <a:pt x="374962" y="372217"/>
                  <a:pt x="376355" y="378742"/>
                </a:cubicBezTo>
                <a:cubicBezTo>
                  <a:pt x="381946" y="376261"/>
                  <a:pt x="384801" y="371401"/>
                  <a:pt x="387961" y="366882"/>
                </a:cubicBezTo>
                <a:cubicBezTo>
                  <a:pt x="391445" y="365607"/>
                  <a:pt x="394911" y="364350"/>
                  <a:pt x="398394" y="363075"/>
                </a:cubicBezTo>
                <a:cubicBezTo>
                  <a:pt x="401589" y="362158"/>
                  <a:pt x="405378" y="367578"/>
                  <a:pt x="408369" y="361784"/>
                </a:cubicBezTo>
                <a:lnTo>
                  <a:pt x="408335" y="361818"/>
                </a:lnTo>
                <a:cubicBezTo>
                  <a:pt x="410595" y="360679"/>
                  <a:pt x="412872" y="359541"/>
                  <a:pt x="415132" y="358385"/>
                </a:cubicBezTo>
                <a:cubicBezTo>
                  <a:pt x="417256" y="356448"/>
                  <a:pt x="419363" y="354511"/>
                  <a:pt x="421487" y="352574"/>
                </a:cubicBezTo>
                <a:cubicBezTo>
                  <a:pt x="421113" y="351996"/>
                  <a:pt x="420739" y="351435"/>
                  <a:pt x="420366" y="350858"/>
                </a:cubicBezTo>
                <a:cubicBezTo>
                  <a:pt x="418258" y="351452"/>
                  <a:pt x="416152" y="352064"/>
                  <a:pt x="414062" y="352659"/>
                </a:cubicBezTo>
                <a:cubicBezTo>
                  <a:pt x="414555" y="355191"/>
                  <a:pt x="414860" y="356822"/>
                  <a:pt x="415183" y="358453"/>
                </a:cubicBezTo>
                <a:close/>
                <a:moveTo>
                  <a:pt x="206194" y="759388"/>
                </a:moveTo>
                <a:cubicBezTo>
                  <a:pt x="203119" y="759880"/>
                  <a:pt x="200043" y="760390"/>
                  <a:pt x="196474" y="760968"/>
                </a:cubicBezTo>
                <a:cubicBezTo>
                  <a:pt x="198462" y="763160"/>
                  <a:pt x="199992" y="764774"/>
                  <a:pt x="201436" y="766439"/>
                </a:cubicBezTo>
                <a:cubicBezTo>
                  <a:pt x="204257" y="769719"/>
                  <a:pt x="207706" y="768546"/>
                  <a:pt x="210799" y="767425"/>
                </a:cubicBezTo>
                <a:cubicBezTo>
                  <a:pt x="213977" y="766269"/>
                  <a:pt x="214368" y="763466"/>
                  <a:pt x="213569" y="760390"/>
                </a:cubicBezTo>
                <a:cubicBezTo>
                  <a:pt x="213025" y="758232"/>
                  <a:pt x="212737" y="756023"/>
                  <a:pt x="212244" y="753372"/>
                </a:cubicBezTo>
                <a:cubicBezTo>
                  <a:pt x="209711" y="753491"/>
                  <a:pt x="207451" y="753593"/>
                  <a:pt x="205022" y="753712"/>
                </a:cubicBezTo>
                <a:cubicBezTo>
                  <a:pt x="205515" y="756125"/>
                  <a:pt x="205838" y="757773"/>
                  <a:pt x="206177" y="759405"/>
                </a:cubicBezTo>
                <a:cubicBezTo>
                  <a:pt x="206177" y="759421"/>
                  <a:pt x="206194" y="759388"/>
                  <a:pt x="206194" y="759388"/>
                </a:cubicBezTo>
                <a:close/>
                <a:moveTo>
                  <a:pt x="2086991" y="609889"/>
                </a:moveTo>
                <a:cubicBezTo>
                  <a:pt x="2084986" y="608054"/>
                  <a:pt x="2082980" y="606219"/>
                  <a:pt x="2080720" y="604162"/>
                </a:cubicBezTo>
                <a:cubicBezTo>
                  <a:pt x="2079599" y="606881"/>
                  <a:pt x="2078461" y="609651"/>
                  <a:pt x="2077577" y="611809"/>
                </a:cubicBezTo>
                <a:cubicBezTo>
                  <a:pt x="2073941" y="612540"/>
                  <a:pt x="2070848" y="613168"/>
                  <a:pt x="2067823" y="613780"/>
                </a:cubicBezTo>
                <a:cubicBezTo>
                  <a:pt x="2068316" y="618249"/>
                  <a:pt x="2069370" y="620713"/>
                  <a:pt x="2073618" y="619456"/>
                </a:cubicBezTo>
                <a:cubicBezTo>
                  <a:pt x="2073448" y="617926"/>
                  <a:pt x="2073312" y="616703"/>
                  <a:pt x="2072955" y="613593"/>
                </a:cubicBezTo>
                <a:cubicBezTo>
                  <a:pt x="2076201" y="616261"/>
                  <a:pt x="2077832" y="618198"/>
                  <a:pt x="2079922" y="619167"/>
                </a:cubicBezTo>
                <a:cubicBezTo>
                  <a:pt x="2082318" y="620288"/>
                  <a:pt x="2085122" y="620560"/>
                  <a:pt x="2087330" y="621104"/>
                </a:cubicBezTo>
                <a:cubicBezTo>
                  <a:pt x="2091833" y="616635"/>
                  <a:pt x="2088214" y="613372"/>
                  <a:pt x="2086991" y="609889"/>
                </a:cubicBezTo>
                <a:cubicBezTo>
                  <a:pt x="2088231" y="609566"/>
                  <a:pt x="2089472" y="609226"/>
                  <a:pt x="2090695" y="608903"/>
                </a:cubicBezTo>
                <a:cubicBezTo>
                  <a:pt x="2090457" y="608462"/>
                  <a:pt x="2090236" y="608020"/>
                  <a:pt x="2089999" y="607578"/>
                </a:cubicBezTo>
                <a:cubicBezTo>
                  <a:pt x="2089013" y="608343"/>
                  <a:pt x="2088010" y="609124"/>
                  <a:pt x="2086991" y="609889"/>
                </a:cubicBezTo>
                <a:close/>
                <a:moveTo>
                  <a:pt x="1228979" y="1362547"/>
                </a:moveTo>
                <a:cubicBezTo>
                  <a:pt x="1232684" y="1360865"/>
                  <a:pt x="1236389" y="1359166"/>
                  <a:pt x="1240585" y="1357263"/>
                </a:cubicBezTo>
                <a:cubicBezTo>
                  <a:pt x="1238563" y="1351519"/>
                  <a:pt x="1233754" y="1351129"/>
                  <a:pt x="1228979" y="1350687"/>
                </a:cubicBezTo>
                <a:cubicBezTo>
                  <a:pt x="1225887" y="1348478"/>
                  <a:pt x="1222777" y="1348801"/>
                  <a:pt x="1219634" y="1350330"/>
                </a:cubicBezTo>
                <a:cubicBezTo>
                  <a:pt x="1219379" y="1360338"/>
                  <a:pt x="1219379" y="1360338"/>
                  <a:pt x="1217272" y="1363635"/>
                </a:cubicBezTo>
                <a:cubicBezTo>
                  <a:pt x="1203508" y="1362633"/>
                  <a:pt x="1203406" y="1362649"/>
                  <a:pt x="1197442" y="1367390"/>
                </a:cubicBezTo>
                <a:cubicBezTo>
                  <a:pt x="1200501" y="1368291"/>
                  <a:pt x="1204290" y="1370636"/>
                  <a:pt x="1205768" y="1369616"/>
                </a:cubicBezTo>
                <a:cubicBezTo>
                  <a:pt x="1211019" y="1365997"/>
                  <a:pt x="1212667" y="1369463"/>
                  <a:pt x="1214265" y="1372471"/>
                </a:cubicBezTo>
                <a:cubicBezTo>
                  <a:pt x="1219345" y="1371774"/>
                  <a:pt x="1223967" y="1371129"/>
                  <a:pt x="1227502" y="1370636"/>
                </a:cubicBezTo>
                <a:cubicBezTo>
                  <a:pt x="1228045" y="1367781"/>
                  <a:pt x="1228504" y="1365164"/>
                  <a:pt x="1228979" y="1362547"/>
                </a:cubicBezTo>
                <a:close/>
                <a:moveTo>
                  <a:pt x="749864" y="183449"/>
                </a:moveTo>
                <a:cubicBezTo>
                  <a:pt x="745735" y="182872"/>
                  <a:pt x="741589" y="182294"/>
                  <a:pt x="736406" y="181563"/>
                </a:cubicBezTo>
                <a:cubicBezTo>
                  <a:pt x="736015" y="180645"/>
                  <a:pt x="735233" y="178589"/>
                  <a:pt x="734248" y="176618"/>
                </a:cubicBezTo>
                <a:cubicBezTo>
                  <a:pt x="731342" y="170773"/>
                  <a:pt x="728709" y="169889"/>
                  <a:pt x="722200" y="171707"/>
                </a:cubicBezTo>
                <a:cubicBezTo>
                  <a:pt x="720246" y="172251"/>
                  <a:pt x="717986" y="171657"/>
                  <a:pt x="715862" y="171572"/>
                </a:cubicBezTo>
                <a:cubicBezTo>
                  <a:pt x="715710" y="171470"/>
                  <a:pt x="715540" y="171368"/>
                  <a:pt x="715386" y="171266"/>
                </a:cubicBezTo>
                <a:cubicBezTo>
                  <a:pt x="715556" y="171368"/>
                  <a:pt x="715726" y="171453"/>
                  <a:pt x="715896" y="171538"/>
                </a:cubicBezTo>
                <a:cubicBezTo>
                  <a:pt x="720433" y="182328"/>
                  <a:pt x="721589" y="183194"/>
                  <a:pt x="729490" y="181767"/>
                </a:cubicBezTo>
                <a:lnTo>
                  <a:pt x="729456" y="181733"/>
                </a:lnTo>
                <a:cubicBezTo>
                  <a:pt x="734622" y="188904"/>
                  <a:pt x="742183" y="192064"/>
                  <a:pt x="750799" y="194579"/>
                </a:cubicBezTo>
                <a:cubicBezTo>
                  <a:pt x="749150" y="190637"/>
                  <a:pt x="747145" y="187154"/>
                  <a:pt x="749864" y="183449"/>
                </a:cubicBezTo>
                <a:cubicBezTo>
                  <a:pt x="750883" y="183245"/>
                  <a:pt x="751920" y="183058"/>
                  <a:pt x="752939" y="182855"/>
                </a:cubicBezTo>
                <a:cubicBezTo>
                  <a:pt x="752803" y="182498"/>
                  <a:pt x="752651" y="182124"/>
                  <a:pt x="752514" y="181767"/>
                </a:cubicBezTo>
                <a:cubicBezTo>
                  <a:pt x="751631" y="182311"/>
                  <a:pt x="750747" y="182872"/>
                  <a:pt x="749864" y="183449"/>
                </a:cubicBezTo>
                <a:close/>
                <a:moveTo>
                  <a:pt x="1592599" y="1354085"/>
                </a:moveTo>
                <a:cubicBezTo>
                  <a:pt x="1587926" y="1354697"/>
                  <a:pt x="1583253" y="1355292"/>
                  <a:pt x="1579582" y="1355768"/>
                </a:cubicBezTo>
                <a:cubicBezTo>
                  <a:pt x="1577458" y="1359693"/>
                  <a:pt x="1576558" y="1363737"/>
                  <a:pt x="1574162" y="1365028"/>
                </a:cubicBezTo>
                <a:cubicBezTo>
                  <a:pt x="1572004" y="1366201"/>
                  <a:pt x="1568215" y="1364366"/>
                  <a:pt x="1565139" y="1363856"/>
                </a:cubicBezTo>
                <a:cubicBezTo>
                  <a:pt x="1565003" y="1364196"/>
                  <a:pt x="1564868" y="1364519"/>
                  <a:pt x="1564732" y="1364858"/>
                </a:cubicBezTo>
                <a:cubicBezTo>
                  <a:pt x="1567909" y="1366218"/>
                  <a:pt x="1571086" y="1367577"/>
                  <a:pt x="1574502" y="1369038"/>
                </a:cubicBezTo>
                <a:cubicBezTo>
                  <a:pt x="1575420" y="1370942"/>
                  <a:pt x="1576507" y="1373134"/>
                  <a:pt x="1577815" y="1375835"/>
                </a:cubicBezTo>
                <a:cubicBezTo>
                  <a:pt x="1580432" y="1374986"/>
                  <a:pt x="1582710" y="1374255"/>
                  <a:pt x="1585598" y="1373321"/>
                </a:cubicBezTo>
                <a:cubicBezTo>
                  <a:pt x="1583967" y="1368716"/>
                  <a:pt x="1582539" y="1364654"/>
                  <a:pt x="1581044" y="1360406"/>
                </a:cubicBezTo>
                <a:cubicBezTo>
                  <a:pt x="1585258" y="1358554"/>
                  <a:pt x="1585802" y="1360644"/>
                  <a:pt x="1586872" y="1363822"/>
                </a:cubicBezTo>
                <a:cubicBezTo>
                  <a:pt x="1589625" y="1371978"/>
                  <a:pt x="1595164" y="1372641"/>
                  <a:pt x="1601706" y="1366031"/>
                </a:cubicBezTo>
                <a:cubicBezTo>
                  <a:pt x="1597374" y="1363244"/>
                  <a:pt x="1597374" y="1363244"/>
                  <a:pt x="1592531" y="1354034"/>
                </a:cubicBezTo>
                <a:cubicBezTo>
                  <a:pt x="1596133" y="1355513"/>
                  <a:pt x="1599837" y="1356787"/>
                  <a:pt x="1603321" y="1358520"/>
                </a:cubicBezTo>
                <a:cubicBezTo>
                  <a:pt x="1605989" y="1359846"/>
                  <a:pt x="1608351" y="1360865"/>
                  <a:pt x="1611172" y="1358877"/>
                </a:cubicBezTo>
                <a:cubicBezTo>
                  <a:pt x="1611698" y="1358503"/>
                  <a:pt x="1613006" y="1359217"/>
                  <a:pt x="1614807" y="1359642"/>
                </a:cubicBezTo>
                <a:cubicBezTo>
                  <a:pt x="1613092" y="1361596"/>
                  <a:pt x="1611987" y="1362836"/>
                  <a:pt x="1610543" y="1364485"/>
                </a:cubicBezTo>
                <a:cubicBezTo>
                  <a:pt x="1617458" y="1364128"/>
                  <a:pt x="1619005" y="1362581"/>
                  <a:pt x="1617170" y="1358129"/>
                </a:cubicBezTo>
                <a:cubicBezTo>
                  <a:pt x="1615793" y="1354799"/>
                  <a:pt x="1613890" y="1351706"/>
                  <a:pt x="1612174" y="1348410"/>
                </a:cubicBezTo>
                <a:cubicBezTo>
                  <a:pt x="1608912" y="1349039"/>
                  <a:pt x="1605955" y="1349599"/>
                  <a:pt x="1603015" y="1350143"/>
                </a:cubicBezTo>
                <a:cubicBezTo>
                  <a:pt x="1602964" y="1349837"/>
                  <a:pt x="1602930" y="1349531"/>
                  <a:pt x="1602879" y="1349209"/>
                </a:cubicBezTo>
                <a:cubicBezTo>
                  <a:pt x="1605139" y="1347798"/>
                  <a:pt x="1607399" y="1346388"/>
                  <a:pt x="1610525" y="1344434"/>
                </a:cubicBezTo>
                <a:cubicBezTo>
                  <a:pt x="1598733" y="1345130"/>
                  <a:pt x="1598733" y="1345130"/>
                  <a:pt x="1592599" y="1354085"/>
                </a:cubicBezTo>
                <a:close/>
                <a:moveTo>
                  <a:pt x="1697934" y="1338792"/>
                </a:moveTo>
                <a:cubicBezTo>
                  <a:pt x="1702590" y="1339115"/>
                  <a:pt x="1707246" y="1339455"/>
                  <a:pt x="1712531" y="1339829"/>
                </a:cubicBezTo>
                <a:cubicBezTo>
                  <a:pt x="1714009" y="1344502"/>
                  <a:pt x="1715589" y="1349922"/>
                  <a:pt x="1722029" y="1351757"/>
                </a:cubicBezTo>
                <a:cubicBezTo>
                  <a:pt x="1725377" y="1350500"/>
                  <a:pt x="1728962" y="1349140"/>
                  <a:pt x="1733907" y="1347271"/>
                </a:cubicBezTo>
                <a:cubicBezTo>
                  <a:pt x="1728640" y="1344943"/>
                  <a:pt x="1728758" y="1338996"/>
                  <a:pt x="1722743" y="1338044"/>
                </a:cubicBezTo>
                <a:cubicBezTo>
                  <a:pt x="1718427" y="1337365"/>
                  <a:pt x="1714077" y="1334765"/>
                  <a:pt x="1710525" y="1331995"/>
                </a:cubicBezTo>
                <a:cubicBezTo>
                  <a:pt x="1706618" y="1328971"/>
                  <a:pt x="1703151" y="1326065"/>
                  <a:pt x="1697713" y="1327441"/>
                </a:cubicBezTo>
                <a:cubicBezTo>
                  <a:pt x="1700959" y="1333508"/>
                  <a:pt x="1700959" y="1333508"/>
                  <a:pt x="1697917" y="1338758"/>
                </a:cubicBezTo>
                <a:cubicBezTo>
                  <a:pt x="1697322" y="1338945"/>
                  <a:pt x="1696727" y="1339132"/>
                  <a:pt x="1698019" y="1338724"/>
                </a:cubicBezTo>
                <a:cubicBezTo>
                  <a:pt x="1696898" y="1339489"/>
                  <a:pt x="1697408" y="1339132"/>
                  <a:pt x="1697934" y="1338792"/>
                </a:cubicBezTo>
                <a:close/>
                <a:moveTo>
                  <a:pt x="1545003" y="1401647"/>
                </a:moveTo>
                <a:cubicBezTo>
                  <a:pt x="1545564" y="1401613"/>
                  <a:pt x="1546345" y="1401800"/>
                  <a:pt x="1546669" y="1401494"/>
                </a:cubicBezTo>
                <a:cubicBezTo>
                  <a:pt x="1551086" y="1397399"/>
                  <a:pt x="1557289" y="1398078"/>
                  <a:pt x="1562454" y="1395631"/>
                </a:cubicBezTo>
                <a:cubicBezTo>
                  <a:pt x="1566906" y="1393524"/>
                  <a:pt x="1572819" y="1394442"/>
                  <a:pt x="1578105" y="1394289"/>
                </a:cubicBezTo>
                <a:cubicBezTo>
                  <a:pt x="1580415" y="1394221"/>
                  <a:pt x="1582896" y="1395479"/>
                  <a:pt x="1585496" y="1392029"/>
                </a:cubicBezTo>
                <a:cubicBezTo>
                  <a:pt x="1575623" y="1392250"/>
                  <a:pt x="1570797" y="1385334"/>
                  <a:pt x="1565054" y="1380559"/>
                </a:cubicBezTo>
                <a:cubicBezTo>
                  <a:pt x="1561078" y="1381664"/>
                  <a:pt x="1559056" y="1386371"/>
                  <a:pt x="1554128" y="1385113"/>
                </a:cubicBezTo>
                <a:cubicBezTo>
                  <a:pt x="1556201" y="1382394"/>
                  <a:pt x="1557985" y="1380033"/>
                  <a:pt x="1560466" y="1376787"/>
                </a:cubicBezTo>
                <a:cubicBezTo>
                  <a:pt x="1551154" y="1377654"/>
                  <a:pt x="1551154" y="1377654"/>
                  <a:pt x="1547484" y="1374323"/>
                </a:cubicBezTo>
                <a:cubicBezTo>
                  <a:pt x="1551613" y="1372658"/>
                  <a:pt x="1555470" y="1371112"/>
                  <a:pt x="1560364" y="1369158"/>
                </a:cubicBezTo>
                <a:cubicBezTo>
                  <a:pt x="1551783" y="1365572"/>
                  <a:pt x="1547467" y="1370857"/>
                  <a:pt x="1541452" y="1374323"/>
                </a:cubicBezTo>
                <a:cubicBezTo>
                  <a:pt x="1543780" y="1377959"/>
                  <a:pt x="1545870" y="1381239"/>
                  <a:pt x="1548334" y="1385079"/>
                </a:cubicBezTo>
                <a:cubicBezTo>
                  <a:pt x="1545751" y="1385623"/>
                  <a:pt x="1543898" y="1386031"/>
                  <a:pt x="1542047" y="1386371"/>
                </a:cubicBezTo>
                <a:cubicBezTo>
                  <a:pt x="1539923" y="1386762"/>
                  <a:pt x="1537781" y="1387067"/>
                  <a:pt x="1535845" y="1387373"/>
                </a:cubicBezTo>
                <a:cubicBezTo>
                  <a:pt x="1534094" y="1399132"/>
                  <a:pt x="1534094" y="1399132"/>
                  <a:pt x="1543304" y="1408376"/>
                </a:cubicBezTo>
                <a:cubicBezTo>
                  <a:pt x="1543474" y="1408478"/>
                  <a:pt x="1543627" y="1408580"/>
                  <a:pt x="1543796" y="1408682"/>
                </a:cubicBezTo>
                <a:cubicBezTo>
                  <a:pt x="1543627" y="1408580"/>
                  <a:pt x="1543457" y="1408495"/>
                  <a:pt x="1543304" y="1408393"/>
                </a:cubicBezTo>
                <a:cubicBezTo>
                  <a:pt x="1543882" y="1406116"/>
                  <a:pt x="1544443" y="1403856"/>
                  <a:pt x="1545020" y="1401579"/>
                </a:cubicBezTo>
                <a:lnTo>
                  <a:pt x="1545003" y="1401647"/>
                </a:lnTo>
                <a:close/>
                <a:moveTo>
                  <a:pt x="1065887" y="1393151"/>
                </a:moveTo>
                <a:cubicBezTo>
                  <a:pt x="1060110" y="1393694"/>
                  <a:pt x="1054010" y="1391859"/>
                  <a:pt x="1048691" y="1395954"/>
                </a:cubicBezTo>
                <a:cubicBezTo>
                  <a:pt x="1047570" y="1396821"/>
                  <a:pt x="1045241" y="1396855"/>
                  <a:pt x="1043763" y="1396362"/>
                </a:cubicBezTo>
                <a:cubicBezTo>
                  <a:pt x="1038411" y="1394578"/>
                  <a:pt x="1034350" y="1395580"/>
                  <a:pt x="1032038" y="1402004"/>
                </a:cubicBezTo>
                <a:cubicBezTo>
                  <a:pt x="1028810" y="1398333"/>
                  <a:pt x="1026346" y="1394289"/>
                  <a:pt x="1021554" y="1397671"/>
                </a:cubicBezTo>
                <a:cubicBezTo>
                  <a:pt x="1025395" y="1404621"/>
                  <a:pt x="1028657" y="1406269"/>
                  <a:pt x="1035981" y="1405300"/>
                </a:cubicBezTo>
                <a:cubicBezTo>
                  <a:pt x="1037188" y="1405147"/>
                  <a:pt x="1038530" y="1405623"/>
                  <a:pt x="1039753" y="1405980"/>
                </a:cubicBezTo>
                <a:cubicBezTo>
                  <a:pt x="1042132" y="1406677"/>
                  <a:pt x="1044477" y="1407509"/>
                  <a:pt x="1047263" y="1408427"/>
                </a:cubicBezTo>
                <a:cubicBezTo>
                  <a:pt x="1049422" y="1403057"/>
                  <a:pt x="1053653" y="1402598"/>
                  <a:pt x="1057969" y="1403567"/>
                </a:cubicBezTo>
                <a:cubicBezTo>
                  <a:pt x="1064919" y="1405130"/>
                  <a:pt x="1071733" y="1407390"/>
                  <a:pt x="1078683" y="1408987"/>
                </a:cubicBezTo>
                <a:cubicBezTo>
                  <a:pt x="1081605" y="1409667"/>
                  <a:pt x="1085752" y="1410738"/>
                  <a:pt x="1087570" y="1409327"/>
                </a:cubicBezTo>
                <a:cubicBezTo>
                  <a:pt x="1093500" y="1404722"/>
                  <a:pt x="1100059" y="1404841"/>
                  <a:pt x="1106737" y="1405113"/>
                </a:cubicBezTo>
                <a:cubicBezTo>
                  <a:pt x="1115743" y="1405470"/>
                  <a:pt x="1124749" y="1406490"/>
                  <a:pt x="1133755" y="1406642"/>
                </a:cubicBezTo>
                <a:cubicBezTo>
                  <a:pt x="1148385" y="1406880"/>
                  <a:pt x="1163015" y="1406677"/>
                  <a:pt x="1177629" y="1406608"/>
                </a:cubicBezTo>
                <a:cubicBezTo>
                  <a:pt x="1179498" y="1406608"/>
                  <a:pt x="1181384" y="1406320"/>
                  <a:pt x="1183610" y="1406150"/>
                </a:cubicBezTo>
                <a:cubicBezTo>
                  <a:pt x="1183202" y="1404841"/>
                  <a:pt x="1182947" y="1403414"/>
                  <a:pt x="1182743" y="1403431"/>
                </a:cubicBezTo>
                <a:cubicBezTo>
                  <a:pt x="1179617" y="1403516"/>
                  <a:pt x="1176491" y="1403805"/>
                  <a:pt x="1173398" y="1404026"/>
                </a:cubicBezTo>
                <a:cubicBezTo>
                  <a:pt x="1169540" y="1398877"/>
                  <a:pt x="1165921" y="1393592"/>
                  <a:pt x="1161758" y="1388784"/>
                </a:cubicBezTo>
                <a:cubicBezTo>
                  <a:pt x="1160518" y="1387339"/>
                  <a:pt x="1157833" y="1386745"/>
                  <a:pt x="1155743" y="1386524"/>
                </a:cubicBezTo>
                <a:cubicBezTo>
                  <a:pt x="1139022" y="1384790"/>
                  <a:pt x="1122285" y="1383244"/>
                  <a:pt x="1105548" y="1381630"/>
                </a:cubicBezTo>
                <a:cubicBezTo>
                  <a:pt x="1099940" y="1381086"/>
                  <a:pt x="1094265" y="1379625"/>
                  <a:pt x="1088759" y="1380083"/>
                </a:cubicBezTo>
                <a:cubicBezTo>
                  <a:pt x="1079022" y="1380899"/>
                  <a:pt x="1069371" y="1382853"/>
                  <a:pt x="1060959" y="1384128"/>
                </a:cubicBezTo>
                <a:cubicBezTo>
                  <a:pt x="1063406" y="1384485"/>
                  <a:pt x="1067315" y="1385028"/>
                  <a:pt x="1071206" y="1385589"/>
                </a:cubicBezTo>
                <a:cubicBezTo>
                  <a:pt x="1071172" y="1386184"/>
                  <a:pt x="1071138" y="1386796"/>
                  <a:pt x="1071104" y="1387390"/>
                </a:cubicBezTo>
                <a:cubicBezTo>
                  <a:pt x="1068878" y="1387798"/>
                  <a:pt x="1066652" y="1388189"/>
                  <a:pt x="1065207" y="1388461"/>
                </a:cubicBezTo>
                <a:cubicBezTo>
                  <a:pt x="1065480" y="1390330"/>
                  <a:pt x="1065684" y="1391740"/>
                  <a:pt x="1065887" y="1393151"/>
                </a:cubicBezTo>
                <a:lnTo>
                  <a:pt x="1065887" y="1393151"/>
                </a:lnTo>
                <a:close/>
                <a:moveTo>
                  <a:pt x="1407705" y="1488767"/>
                </a:moveTo>
                <a:cubicBezTo>
                  <a:pt x="1408045" y="1488257"/>
                  <a:pt x="1408402" y="1487730"/>
                  <a:pt x="1408741" y="1487220"/>
                </a:cubicBezTo>
                <a:cubicBezTo>
                  <a:pt x="1401554" y="1483805"/>
                  <a:pt x="1404137" y="1477603"/>
                  <a:pt x="1404749" y="1472913"/>
                </a:cubicBezTo>
                <a:cubicBezTo>
                  <a:pt x="1405462" y="1467475"/>
                  <a:pt x="1405088" y="1463057"/>
                  <a:pt x="1402012" y="1458605"/>
                </a:cubicBezTo>
                <a:cubicBezTo>
                  <a:pt x="1401265" y="1457518"/>
                  <a:pt x="1401724" y="1455615"/>
                  <a:pt x="1401588" y="1453270"/>
                </a:cubicBezTo>
                <a:cubicBezTo>
                  <a:pt x="1404307" y="1453915"/>
                  <a:pt x="1406210" y="1454374"/>
                  <a:pt x="1409354" y="1455122"/>
                </a:cubicBezTo>
                <a:cubicBezTo>
                  <a:pt x="1406549" y="1451163"/>
                  <a:pt x="1404647" y="1448087"/>
                  <a:pt x="1402319" y="1445368"/>
                </a:cubicBezTo>
                <a:cubicBezTo>
                  <a:pt x="1401367" y="1444230"/>
                  <a:pt x="1399311" y="1442955"/>
                  <a:pt x="1398155" y="1443261"/>
                </a:cubicBezTo>
                <a:cubicBezTo>
                  <a:pt x="1394723" y="1444196"/>
                  <a:pt x="1393160" y="1441800"/>
                  <a:pt x="1390764" y="1440457"/>
                </a:cubicBezTo>
                <a:cubicBezTo>
                  <a:pt x="1384970" y="1437195"/>
                  <a:pt x="1380211" y="1431451"/>
                  <a:pt x="1372378" y="1431519"/>
                </a:cubicBezTo>
                <a:cubicBezTo>
                  <a:pt x="1375420" y="1439183"/>
                  <a:pt x="1375420" y="1439183"/>
                  <a:pt x="1370186" y="1443992"/>
                </a:cubicBezTo>
                <a:cubicBezTo>
                  <a:pt x="1375726" y="1443992"/>
                  <a:pt x="1380908" y="1443992"/>
                  <a:pt x="1386635" y="1443992"/>
                </a:cubicBezTo>
                <a:cubicBezTo>
                  <a:pt x="1390118" y="1450500"/>
                  <a:pt x="1393754" y="1457688"/>
                  <a:pt x="1397748" y="1464654"/>
                </a:cubicBezTo>
                <a:cubicBezTo>
                  <a:pt x="1402081" y="1472216"/>
                  <a:pt x="1400059" y="1480610"/>
                  <a:pt x="1401095" y="1489072"/>
                </a:cubicBezTo>
                <a:cubicBezTo>
                  <a:pt x="1403542" y="1488953"/>
                  <a:pt x="1405632" y="1488868"/>
                  <a:pt x="1407705" y="1488767"/>
                </a:cubicBezTo>
                <a:close/>
                <a:moveTo>
                  <a:pt x="1253992" y="169312"/>
                </a:moveTo>
                <a:cubicBezTo>
                  <a:pt x="1257731" y="171147"/>
                  <a:pt x="1261571" y="173271"/>
                  <a:pt x="1265598" y="174919"/>
                </a:cubicBezTo>
                <a:cubicBezTo>
                  <a:pt x="1268725" y="176193"/>
                  <a:pt x="1270883" y="177621"/>
                  <a:pt x="1270934" y="181495"/>
                </a:cubicBezTo>
                <a:cubicBezTo>
                  <a:pt x="1270951" y="183279"/>
                  <a:pt x="1272378" y="185030"/>
                  <a:pt x="1273720" y="188020"/>
                </a:cubicBezTo>
                <a:cubicBezTo>
                  <a:pt x="1276235" y="184741"/>
                  <a:pt x="1277680" y="182855"/>
                  <a:pt x="1279022" y="181104"/>
                </a:cubicBezTo>
                <a:cubicBezTo>
                  <a:pt x="1277255" y="178471"/>
                  <a:pt x="1275794" y="176330"/>
                  <a:pt x="1273636" y="173118"/>
                </a:cubicBezTo>
                <a:cubicBezTo>
                  <a:pt x="1278139" y="172608"/>
                  <a:pt x="1281554" y="171436"/>
                  <a:pt x="1284647" y="172030"/>
                </a:cubicBezTo>
                <a:cubicBezTo>
                  <a:pt x="1294485" y="173934"/>
                  <a:pt x="1298036" y="174222"/>
                  <a:pt x="1306957" y="171878"/>
                </a:cubicBezTo>
                <a:cubicBezTo>
                  <a:pt x="1301180" y="170960"/>
                  <a:pt x="1295946" y="170127"/>
                  <a:pt x="1290594" y="169261"/>
                </a:cubicBezTo>
                <a:cubicBezTo>
                  <a:pt x="1287875" y="164639"/>
                  <a:pt x="1287875" y="164639"/>
                  <a:pt x="1283321" y="161852"/>
                </a:cubicBezTo>
                <a:cubicBezTo>
                  <a:pt x="1280857" y="164537"/>
                  <a:pt x="1278343" y="167306"/>
                  <a:pt x="1274553" y="171436"/>
                </a:cubicBezTo>
                <a:cubicBezTo>
                  <a:pt x="1274774" y="167409"/>
                  <a:pt x="1274876" y="165437"/>
                  <a:pt x="1274978" y="163466"/>
                </a:cubicBezTo>
                <a:cubicBezTo>
                  <a:pt x="1269558" y="162753"/>
                  <a:pt x="1264833" y="162005"/>
                  <a:pt x="1260110" y="161529"/>
                </a:cubicBezTo>
                <a:cubicBezTo>
                  <a:pt x="1255878" y="161104"/>
                  <a:pt x="1253874" y="163262"/>
                  <a:pt x="1253992" y="169312"/>
                </a:cubicBezTo>
                <a:close/>
                <a:moveTo>
                  <a:pt x="1601927" y="1396005"/>
                </a:moveTo>
                <a:cubicBezTo>
                  <a:pt x="1603508" y="1400338"/>
                  <a:pt x="1604664" y="1404689"/>
                  <a:pt x="1606634" y="1408614"/>
                </a:cubicBezTo>
                <a:cubicBezTo>
                  <a:pt x="1609234" y="1413847"/>
                  <a:pt x="1614383" y="1416124"/>
                  <a:pt x="1619769" y="1416583"/>
                </a:cubicBezTo>
                <a:cubicBezTo>
                  <a:pt x="1625904" y="1417093"/>
                  <a:pt x="1629183" y="1410908"/>
                  <a:pt x="1626566" y="1404994"/>
                </a:cubicBezTo>
                <a:cubicBezTo>
                  <a:pt x="1625852" y="1403363"/>
                  <a:pt x="1625564" y="1401545"/>
                  <a:pt x="1625054" y="1399659"/>
                </a:cubicBezTo>
                <a:cubicBezTo>
                  <a:pt x="1627467" y="1399506"/>
                  <a:pt x="1629115" y="1399404"/>
                  <a:pt x="1630747" y="1399302"/>
                </a:cubicBezTo>
                <a:cubicBezTo>
                  <a:pt x="1630713" y="1398928"/>
                  <a:pt x="1630695" y="1398554"/>
                  <a:pt x="1630661" y="1398163"/>
                </a:cubicBezTo>
                <a:cubicBezTo>
                  <a:pt x="1626209" y="1396362"/>
                  <a:pt x="1621758" y="1394561"/>
                  <a:pt x="1615929" y="1392199"/>
                </a:cubicBezTo>
                <a:cubicBezTo>
                  <a:pt x="1612378" y="1393168"/>
                  <a:pt x="1607297" y="1394544"/>
                  <a:pt x="1601927" y="1396005"/>
                </a:cubicBezTo>
                <a:close/>
                <a:moveTo>
                  <a:pt x="1331528" y="155208"/>
                </a:moveTo>
                <a:cubicBezTo>
                  <a:pt x="1327314" y="154239"/>
                  <a:pt x="1324324" y="153118"/>
                  <a:pt x="1321282" y="152914"/>
                </a:cubicBezTo>
                <a:cubicBezTo>
                  <a:pt x="1310356" y="152200"/>
                  <a:pt x="1299430" y="151623"/>
                  <a:pt x="1288487" y="151317"/>
                </a:cubicBezTo>
                <a:cubicBezTo>
                  <a:pt x="1279158" y="151062"/>
                  <a:pt x="1269812" y="151249"/>
                  <a:pt x="1260483" y="151368"/>
                </a:cubicBezTo>
                <a:cubicBezTo>
                  <a:pt x="1258988" y="151385"/>
                  <a:pt x="1257493" y="152115"/>
                  <a:pt x="1254826" y="152846"/>
                </a:cubicBezTo>
                <a:cubicBezTo>
                  <a:pt x="1261741" y="156448"/>
                  <a:pt x="1267773" y="156278"/>
                  <a:pt x="1273890" y="155548"/>
                </a:cubicBezTo>
                <a:cubicBezTo>
                  <a:pt x="1276099" y="155293"/>
                  <a:pt x="1278343" y="154987"/>
                  <a:pt x="1280569" y="155089"/>
                </a:cubicBezTo>
                <a:cubicBezTo>
                  <a:pt x="1298852" y="155888"/>
                  <a:pt x="1317136" y="157128"/>
                  <a:pt x="1335437" y="157502"/>
                </a:cubicBezTo>
                <a:cubicBezTo>
                  <a:pt x="1344511" y="157689"/>
                  <a:pt x="1353754" y="157162"/>
                  <a:pt x="1363967" y="153050"/>
                </a:cubicBezTo>
                <a:cubicBezTo>
                  <a:pt x="1351494" y="152795"/>
                  <a:pt x="1340535" y="150535"/>
                  <a:pt x="1331528" y="155208"/>
                </a:cubicBezTo>
                <a:close/>
                <a:moveTo>
                  <a:pt x="846669" y="125081"/>
                </a:moveTo>
                <a:cubicBezTo>
                  <a:pt x="844579" y="114036"/>
                  <a:pt x="840467" y="105250"/>
                  <a:pt x="828471" y="104554"/>
                </a:cubicBezTo>
                <a:cubicBezTo>
                  <a:pt x="818343" y="107935"/>
                  <a:pt x="822540" y="115089"/>
                  <a:pt x="823882" y="120747"/>
                </a:cubicBezTo>
                <a:cubicBezTo>
                  <a:pt x="821640" y="121818"/>
                  <a:pt x="820025" y="122600"/>
                  <a:pt x="817528" y="123789"/>
                </a:cubicBezTo>
                <a:cubicBezTo>
                  <a:pt x="821826" y="124775"/>
                  <a:pt x="825361" y="124588"/>
                  <a:pt x="827366" y="126253"/>
                </a:cubicBezTo>
                <a:cubicBezTo>
                  <a:pt x="831036" y="129261"/>
                  <a:pt x="834366" y="129142"/>
                  <a:pt x="838309" y="127646"/>
                </a:cubicBezTo>
                <a:cubicBezTo>
                  <a:pt x="840926" y="126627"/>
                  <a:pt x="843678" y="125964"/>
                  <a:pt x="846669" y="125081"/>
                </a:cubicBezTo>
                <a:close/>
                <a:moveTo>
                  <a:pt x="2050406" y="937025"/>
                </a:moveTo>
                <a:cubicBezTo>
                  <a:pt x="2052785" y="932811"/>
                  <a:pt x="2055691" y="930755"/>
                  <a:pt x="2060822" y="932302"/>
                </a:cubicBezTo>
                <a:cubicBezTo>
                  <a:pt x="2064000" y="933253"/>
                  <a:pt x="2067194" y="931486"/>
                  <a:pt x="2069318" y="927612"/>
                </a:cubicBezTo>
                <a:cubicBezTo>
                  <a:pt x="2065393" y="925233"/>
                  <a:pt x="2062029" y="922548"/>
                  <a:pt x="2058205" y="921069"/>
                </a:cubicBezTo>
                <a:cubicBezTo>
                  <a:pt x="2054858" y="919778"/>
                  <a:pt x="2051001" y="919846"/>
                  <a:pt x="2046821" y="919234"/>
                </a:cubicBezTo>
                <a:cubicBezTo>
                  <a:pt x="2045971" y="920917"/>
                  <a:pt x="2044748" y="923364"/>
                  <a:pt x="2043405" y="926014"/>
                </a:cubicBezTo>
                <a:cubicBezTo>
                  <a:pt x="2045308" y="927017"/>
                  <a:pt x="2046872" y="927849"/>
                  <a:pt x="2048350" y="928631"/>
                </a:cubicBezTo>
                <a:cubicBezTo>
                  <a:pt x="2048129" y="929362"/>
                  <a:pt x="2048129" y="929702"/>
                  <a:pt x="2047959" y="929872"/>
                </a:cubicBezTo>
                <a:cubicBezTo>
                  <a:pt x="2046736" y="930993"/>
                  <a:pt x="2045461" y="932064"/>
                  <a:pt x="2044102" y="933236"/>
                </a:cubicBezTo>
                <a:cubicBezTo>
                  <a:pt x="2045903" y="934493"/>
                  <a:pt x="2047262" y="935445"/>
                  <a:pt x="2048656" y="936397"/>
                </a:cubicBezTo>
                <a:cubicBezTo>
                  <a:pt x="2048843" y="936550"/>
                  <a:pt x="2049132" y="936583"/>
                  <a:pt x="2050406" y="937025"/>
                </a:cubicBezTo>
                <a:close/>
                <a:moveTo>
                  <a:pt x="1575029" y="135463"/>
                </a:moveTo>
                <a:cubicBezTo>
                  <a:pt x="1575895" y="134053"/>
                  <a:pt x="1576762" y="132642"/>
                  <a:pt x="1577849" y="130892"/>
                </a:cubicBezTo>
                <a:cubicBezTo>
                  <a:pt x="1582233" y="138742"/>
                  <a:pt x="1582233" y="138742"/>
                  <a:pt x="1592888" y="134647"/>
                </a:cubicBezTo>
                <a:cubicBezTo>
                  <a:pt x="1592973" y="130705"/>
                  <a:pt x="1590866" y="129430"/>
                  <a:pt x="1587127" y="129159"/>
                </a:cubicBezTo>
                <a:cubicBezTo>
                  <a:pt x="1573074" y="128122"/>
                  <a:pt x="1559056" y="126814"/>
                  <a:pt x="1545003" y="125624"/>
                </a:cubicBezTo>
                <a:cubicBezTo>
                  <a:pt x="1544918" y="126202"/>
                  <a:pt x="1544834" y="126780"/>
                  <a:pt x="1544748" y="127357"/>
                </a:cubicBezTo>
                <a:cubicBezTo>
                  <a:pt x="1554841" y="130042"/>
                  <a:pt x="1564918" y="132744"/>
                  <a:pt x="1575029" y="135463"/>
                </a:cubicBezTo>
                <a:close/>
                <a:moveTo>
                  <a:pt x="853687" y="1386031"/>
                </a:moveTo>
                <a:cubicBezTo>
                  <a:pt x="856508" y="1388206"/>
                  <a:pt x="858394" y="1390840"/>
                  <a:pt x="860620" y="1391180"/>
                </a:cubicBezTo>
                <a:cubicBezTo>
                  <a:pt x="874995" y="1393389"/>
                  <a:pt x="889371" y="1396107"/>
                  <a:pt x="904834" y="1394289"/>
                </a:cubicBezTo>
                <a:cubicBezTo>
                  <a:pt x="895794" y="1391740"/>
                  <a:pt x="887349" y="1389871"/>
                  <a:pt x="879295" y="1386931"/>
                </a:cubicBezTo>
                <a:cubicBezTo>
                  <a:pt x="871190" y="1383975"/>
                  <a:pt x="863339" y="1382666"/>
                  <a:pt x="853687" y="1386031"/>
                </a:cubicBezTo>
                <a:close/>
                <a:moveTo>
                  <a:pt x="2006175" y="984332"/>
                </a:moveTo>
                <a:cubicBezTo>
                  <a:pt x="2009251" y="984196"/>
                  <a:pt x="2011783" y="983720"/>
                  <a:pt x="2014213" y="984060"/>
                </a:cubicBezTo>
                <a:cubicBezTo>
                  <a:pt x="2018614" y="984672"/>
                  <a:pt x="2021469" y="983295"/>
                  <a:pt x="2022284" y="978810"/>
                </a:cubicBezTo>
                <a:cubicBezTo>
                  <a:pt x="2022879" y="975564"/>
                  <a:pt x="2024782" y="974035"/>
                  <a:pt x="2027857" y="973287"/>
                </a:cubicBezTo>
                <a:cubicBezTo>
                  <a:pt x="2031171" y="972488"/>
                  <a:pt x="2031562" y="969583"/>
                  <a:pt x="2030424" y="967238"/>
                </a:cubicBezTo>
                <a:cubicBezTo>
                  <a:pt x="2029608" y="965572"/>
                  <a:pt x="2027398" y="964077"/>
                  <a:pt x="2025513" y="963567"/>
                </a:cubicBezTo>
                <a:cubicBezTo>
                  <a:pt x="2022675" y="962803"/>
                  <a:pt x="2020415" y="964468"/>
                  <a:pt x="2020075" y="967459"/>
                </a:cubicBezTo>
                <a:cubicBezTo>
                  <a:pt x="2019735" y="970483"/>
                  <a:pt x="2020007" y="973559"/>
                  <a:pt x="2020007" y="977535"/>
                </a:cubicBezTo>
                <a:cubicBezTo>
                  <a:pt x="2016710" y="977535"/>
                  <a:pt x="2013856" y="977654"/>
                  <a:pt x="2011001" y="977501"/>
                </a:cubicBezTo>
                <a:cubicBezTo>
                  <a:pt x="2006056" y="977246"/>
                  <a:pt x="2005122" y="978385"/>
                  <a:pt x="2006175" y="984332"/>
                </a:cubicBezTo>
                <a:close/>
                <a:moveTo>
                  <a:pt x="202184" y="730993"/>
                </a:moveTo>
                <a:cubicBezTo>
                  <a:pt x="197732" y="731860"/>
                  <a:pt x="194248" y="732523"/>
                  <a:pt x="190918" y="733168"/>
                </a:cubicBezTo>
                <a:cubicBezTo>
                  <a:pt x="190918" y="735122"/>
                  <a:pt x="190918" y="736414"/>
                  <a:pt x="190918" y="737603"/>
                </a:cubicBezTo>
                <a:cubicBezTo>
                  <a:pt x="185990" y="739931"/>
                  <a:pt x="181215" y="742191"/>
                  <a:pt x="175931" y="744689"/>
                </a:cubicBezTo>
                <a:cubicBezTo>
                  <a:pt x="177019" y="745998"/>
                  <a:pt x="178072" y="748292"/>
                  <a:pt x="178989" y="748240"/>
                </a:cubicBezTo>
                <a:cubicBezTo>
                  <a:pt x="184682" y="747901"/>
                  <a:pt x="190340" y="747034"/>
                  <a:pt x="196695" y="746252"/>
                </a:cubicBezTo>
                <a:cubicBezTo>
                  <a:pt x="191717" y="737977"/>
                  <a:pt x="201674" y="737298"/>
                  <a:pt x="202184" y="730993"/>
                </a:cubicBezTo>
                <a:close/>
                <a:moveTo>
                  <a:pt x="1626634" y="1447526"/>
                </a:moveTo>
                <a:cubicBezTo>
                  <a:pt x="1628317" y="1447016"/>
                  <a:pt x="1629353" y="1446557"/>
                  <a:pt x="1630441" y="1446422"/>
                </a:cubicBezTo>
                <a:cubicBezTo>
                  <a:pt x="1636643" y="1445606"/>
                  <a:pt x="1637322" y="1444094"/>
                  <a:pt x="1634009" y="1438707"/>
                </a:cubicBezTo>
                <a:cubicBezTo>
                  <a:pt x="1633092" y="1437212"/>
                  <a:pt x="1632581" y="1435479"/>
                  <a:pt x="1631579" y="1433168"/>
                </a:cubicBezTo>
                <a:cubicBezTo>
                  <a:pt x="1635691" y="1432998"/>
                  <a:pt x="1639702" y="1434408"/>
                  <a:pt x="1640670" y="1429599"/>
                </a:cubicBezTo>
                <a:cubicBezTo>
                  <a:pt x="1639158" y="1426608"/>
                  <a:pt x="1637645" y="1423601"/>
                  <a:pt x="1636133" y="1420576"/>
                </a:cubicBezTo>
                <a:cubicBezTo>
                  <a:pt x="1634451" y="1423720"/>
                  <a:pt x="1632803" y="1426779"/>
                  <a:pt x="1631222" y="1429718"/>
                </a:cubicBezTo>
                <a:cubicBezTo>
                  <a:pt x="1629030" y="1429191"/>
                  <a:pt x="1627433" y="1428818"/>
                  <a:pt x="1626634" y="1428631"/>
                </a:cubicBezTo>
                <a:cubicBezTo>
                  <a:pt x="1626634" y="1435054"/>
                  <a:pt x="1626634" y="1440848"/>
                  <a:pt x="1626634" y="1447526"/>
                </a:cubicBezTo>
                <a:close/>
                <a:moveTo>
                  <a:pt x="1314978" y="1367203"/>
                </a:moveTo>
                <a:cubicBezTo>
                  <a:pt x="1322761" y="1373592"/>
                  <a:pt x="1324647" y="1373644"/>
                  <a:pt x="1328130" y="1367543"/>
                </a:cubicBezTo>
                <a:cubicBezTo>
                  <a:pt x="1325547" y="1367628"/>
                  <a:pt x="1322625" y="1371265"/>
                  <a:pt x="1319990" y="1366031"/>
                </a:cubicBezTo>
                <a:cubicBezTo>
                  <a:pt x="1324511" y="1364960"/>
                  <a:pt x="1328674" y="1363992"/>
                  <a:pt x="1332582" y="1363074"/>
                </a:cubicBezTo>
                <a:cubicBezTo>
                  <a:pt x="1331682" y="1360100"/>
                  <a:pt x="1331019" y="1357586"/>
                  <a:pt x="1330135" y="1355139"/>
                </a:cubicBezTo>
                <a:cubicBezTo>
                  <a:pt x="1329915" y="1354527"/>
                  <a:pt x="1329065" y="1354119"/>
                  <a:pt x="1327960" y="1353134"/>
                </a:cubicBezTo>
                <a:cubicBezTo>
                  <a:pt x="1327196" y="1355971"/>
                  <a:pt x="1326584" y="1358231"/>
                  <a:pt x="1325904" y="1360729"/>
                </a:cubicBezTo>
                <a:cubicBezTo>
                  <a:pt x="1319192" y="1361953"/>
                  <a:pt x="1312667" y="1363142"/>
                  <a:pt x="1306159" y="1364332"/>
                </a:cubicBezTo>
                <a:cubicBezTo>
                  <a:pt x="1308045" y="1369667"/>
                  <a:pt x="1308045" y="1369667"/>
                  <a:pt x="1314978" y="1367203"/>
                </a:cubicBezTo>
                <a:close/>
                <a:moveTo>
                  <a:pt x="1270017" y="1369310"/>
                </a:moveTo>
                <a:cubicBezTo>
                  <a:pt x="1267688" y="1361681"/>
                  <a:pt x="1267688" y="1361664"/>
                  <a:pt x="1261078" y="1362038"/>
                </a:cubicBezTo>
                <a:cubicBezTo>
                  <a:pt x="1257986" y="1362208"/>
                  <a:pt x="1254876" y="1362327"/>
                  <a:pt x="1251800" y="1362683"/>
                </a:cubicBezTo>
                <a:cubicBezTo>
                  <a:pt x="1245598" y="1363397"/>
                  <a:pt x="1245547" y="1363550"/>
                  <a:pt x="1246380" y="1371706"/>
                </a:cubicBezTo>
                <a:cubicBezTo>
                  <a:pt x="1248674" y="1371248"/>
                  <a:pt x="1251528" y="1371519"/>
                  <a:pt x="1252956" y="1370211"/>
                </a:cubicBezTo>
                <a:cubicBezTo>
                  <a:pt x="1255522" y="1367883"/>
                  <a:pt x="1257765" y="1368138"/>
                  <a:pt x="1260705" y="1368750"/>
                </a:cubicBezTo>
                <a:cubicBezTo>
                  <a:pt x="1263644" y="1369344"/>
                  <a:pt x="1266737" y="1369140"/>
                  <a:pt x="1270017" y="1369310"/>
                </a:cubicBezTo>
                <a:close/>
                <a:moveTo>
                  <a:pt x="716593" y="137740"/>
                </a:moveTo>
                <a:cubicBezTo>
                  <a:pt x="717646" y="142124"/>
                  <a:pt x="718921" y="145420"/>
                  <a:pt x="719125" y="148785"/>
                </a:cubicBezTo>
                <a:cubicBezTo>
                  <a:pt x="719311" y="151809"/>
                  <a:pt x="718139" y="154885"/>
                  <a:pt x="717901" y="157961"/>
                </a:cubicBezTo>
                <a:cubicBezTo>
                  <a:pt x="717476" y="163313"/>
                  <a:pt x="719379" y="165811"/>
                  <a:pt x="725547" y="167561"/>
                </a:cubicBezTo>
                <a:cubicBezTo>
                  <a:pt x="724172" y="157213"/>
                  <a:pt x="722846" y="147205"/>
                  <a:pt x="721453" y="136703"/>
                </a:cubicBezTo>
                <a:cubicBezTo>
                  <a:pt x="719600" y="137077"/>
                  <a:pt x="717766" y="137485"/>
                  <a:pt x="716593" y="137740"/>
                </a:cubicBezTo>
                <a:close/>
                <a:moveTo>
                  <a:pt x="161453" y="876261"/>
                </a:moveTo>
                <a:cubicBezTo>
                  <a:pt x="160842" y="875870"/>
                  <a:pt x="160230" y="875462"/>
                  <a:pt x="159618" y="875071"/>
                </a:cubicBezTo>
                <a:cubicBezTo>
                  <a:pt x="152940" y="880866"/>
                  <a:pt x="146262" y="886643"/>
                  <a:pt x="139584" y="892437"/>
                </a:cubicBezTo>
                <a:cubicBezTo>
                  <a:pt x="140961" y="891350"/>
                  <a:pt x="142337" y="890262"/>
                  <a:pt x="143713" y="889175"/>
                </a:cubicBezTo>
                <a:cubicBezTo>
                  <a:pt x="144733" y="892896"/>
                  <a:pt x="145752" y="896618"/>
                  <a:pt x="146772" y="900322"/>
                </a:cubicBezTo>
                <a:cubicBezTo>
                  <a:pt x="147485" y="900033"/>
                  <a:pt x="148182" y="899744"/>
                  <a:pt x="148896" y="899472"/>
                </a:cubicBezTo>
                <a:cubicBezTo>
                  <a:pt x="149219" y="896125"/>
                  <a:pt x="149541" y="892777"/>
                  <a:pt x="149881" y="889192"/>
                </a:cubicBezTo>
                <a:cubicBezTo>
                  <a:pt x="150612" y="887425"/>
                  <a:pt x="154997" y="891265"/>
                  <a:pt x="154350" y="886728"/>
                </a:cubicBezTo>
                <a:cubicBezTo>
                  <a:pt x="153773" y="882684"/>
                  <a:pt x="158259" y="884230"/>
                  <a:pt x="159312" y="882191"/>
                </a:cubicBezTo>
                <a:cubicBezTo>
                  <a:pt x="160281" y="880339"/>
                  <a:pt x="160756" y="878232"/>
                  <a:pt x="161453" y="876261"/>
                </a:cubicBezTo>
                <a:close/>
                <a:moveTo>
                  <a:pt x="1284018" y="108003"/>
                </a:moveTo>
                <a:cubicBezTo>
                  <a:pt x="1291121" y="109329"/>
                  <a:pt x="1297425" y="110671"/>
                  <a:pt x="1303797" y="111606"/>
                </a:cubicBezTo>
                <a:cubicBezTo>
                  <a:pt x="1307094" y="112081"/>
                  <a:pt x="1310526" y="112115"/>
                  <a:pt x="1313840" y="111759"/>
                </a:cubicBezTo>
                <a:cubicBezTo>
                  <a:pt x="1315318" y="111589"/>
                  <a:pt x="1316626" y="109957"/>
                  <a:pt x="1318020" y="108972"/>
                </a:cubicBezTo>
                <a:cubicBezTo>
                  <a:pt x="1309965" y="107205"/>
                  <a:pt x="1302845" y="101138"/>
                  <a:pt x="1294791" y="106831"/>
                </a:cubicBezTo>
                <a:cubicBezTo>
                  <a:pt x="1293449" y="107782"/>
                  <a:pt x="1290951" y="107001"/>
                  <a:pt x="1288997" y="107154"/>
                </a:cubicBezTo>
                <a:cubicBezTo>
                  <a:pt x="1287502" y="107290"/>
                  <a:pt x="1286023" y="107663"/>
                  <a:pt x="1284018" y="108003"/>
                </a:cubicBezTo>
                <a:close/>
                <a:moveTo>
                  <a:pt x="1725343" y="1353440"/>
                </a:moveTo>
                <a:cubicBezTo>
                  <a:pt x="1722658" y="1356685"/>
                  <a:pt x="1723780" y="1359778"/>
                  <a:pt x="1724596" y="1363091"/>
                </a:cubicBezTo>
                <a:cubicBezTo>
                  <a:pt x="1725648" y="1367390"/>
                  <a:pt x="1726227" y="1371825"/>
                  <a:pt x="1726855" y="1376226"/>
                </a:cubicBezTo>
                <a:cubicBezTo>
                  <a:pt x="1727093" y="1377892"/>
                  <a:pt x="1726720" y="1379642"/>
                  <a:pt x="1727025" y="1381290"/>
                </a:cubicBezTo>
                <a:cubicBezTo>
                  <a:pt x="1727670" y="1384723"/>
                  <a:pt x="1729727" y="1384977"/>
                  <a:pt x="1731392" y="1384162"/>
                </a:cubicBezTo>
                <a:cubicBezTo>
                  <a:pt x="1730916" y="1379370"/>
                  <a:pt x="1730373" y="1375445"/>
                  <a:pt x="1730169" y="1371519"/>
                </a:cubicBezTo>
                <a:cubicBezTo>
                  <a:pt x="1729982" y="1367866"/>
                  <a:pt x="1730237" y="1364196"/>
                  <a:pt x="1730135" y="1360525"/>
                </a:cubicBezTo>
                <a:cubicBezTo>
                  <a:pt x="1730067" y="1357297"/>
                  <a:pt x="1729234" y="1354476"/>
                  <a:pt x="1725343" y="1353440"/>
                </a:cubicBezTo>
                <a:close/>
                <a:moveTo>
                  <a:pt x="493483" y="364146"/>
                </a:moveTo>
                <a:cubicBezTo>
                  <a:pt x="494741" y="365267"/>
                  <a:pt x="495930" y="366338"/>
                  <a:pt x="496440" y="366797"/>
                </a:cubicBezTo>
                <a:cubicBezTo>
                  <a:pt x="499380" y="366015"/>
                  <a:pt x="501606" y="365403"/>
                  <a:pt x="503831" y="364842"/>
                </a:cubicBezTo>
                <a:cubicBezTo>
                  <a:pt x="507570" y="363925"/>
                  <a:pt x="507196" y="361903"/>
                  <a:pt x="505837" y="359762"/>
                </a:cubicBezTo>
                <a:cubicBezTo>
                  <a:pt x="500008" y="359762"/>
                  <a:pt x="494724" y="359762"/>
                  <a:pt x="489201" y="359762"/>
                </a:cubicBezTo>
                <a:cubicBezTo>
                  <a:pt x="488556" y="361002"/>
                  <a:pt x="487893" y="362209"/>
                  <a:pt x="487298" y="363449"/>
                </a:cubicBezTo>
                <a:cubicBezTo>
                  <a:pt x="486618" y="364876"/>
                  <a:pt x="485990" y="366321"/>
                  <a:pt x="485327" y="367782"/>
                </a:cubicBezTo>
                <a:cubicBezTo>
                  <a:pt x="491207" y="370246"/>
                  <a:pt x="491207" y="370246"/>
                  <a:pt x="493483" y="364146"/>
                </a:cubicBezTo>
                <a:close/>
                <a:moveTo>
                  <a:pt x="1163746" y="1412131"/>
                </a:moveTo>
                <a:cubicBezTo>
                  <a:pt x="1155216" y="1411485"/>
                  <a:pt x="1146380" y="1410755"/>
                  <a:pt x="1137544" y="1410194"/>
                </a:cubicBezTo>
                <a:cubicBezTo>
                  <a:pt x="1134401" y="1409990"/>
                  <a:pt x="1131427" y="1410534"/>
                  <a:pt x="1130135" y="1414068"/>
                </a:cubicBezTo>
                <a:cubicBezTo>
                  <a:pt x="1134910" y="1415020"/>
                  <a:pt x="1139413" y="1416005"/>
                  <a:pt x="1143951" y="1416787"/>
                </a:cubicBezTo>
                <a:cubicBezTo>
                  <a:pt x="1145292" y="1417025"/>
                  <a:pt x="1146805" y="1416940"/>
                  <a:pt x="1148113" y="1416583"/>
                </a:cubicBezTo>
                <a:cubicBezTo>
                  <a:pt x="1153381" y="1415190"/>
                  <a:pt x="1158581" y="1413626"/>
                  <a:pt x="1163746" y="1412131"/>
                </a:cubicBezTo>
                <a:close/>
                <a:moveTo>
                  <a:pt x="2021519" y="937688"/>
                </a:moveTo>
                <a:cubicBezTo>
                  <a:pt x="2022080" y="940900"/>
                  <a:pt x="2022437" y="942922"/>
                  <a:pt x="2022777" y="944808"/>
                </a:cubicBezTo>
                <a:cubicBezTo>
                  <a:pt x="2018427" y="946643"/>
                  <a:pt x="2018138" y="946966"/>
                  <a:pt x="2012157" y="957076"/>
                </a:cubicBezTo>
                <a:cubicBezTo>
                  <a:pt x="2021927" y="954612"/>
                  <a:pt x="2024918" y="946354"/>
                  <a:pt x="2030831" y="941375"/>
                </a:cubicBezTo>
                <a:cubicBezTo>
                  <a:pt x="2030644" y="940713"/>
                  <a:pt x="2030440" y="940050"/>
                  <a:pt x="2030253" y="939387"/>
                </a:cubicBezTo>
                <a:cubicBezTo>
                  <a:pt x="2027535" y="938878"/>
                  <a:pt x="2024833" y="938351"/>
                  <a:pt x="2021519" y="937688"/>
                </a:cubicBezTo>
                <a:close/>
                <a:moveTo>
                  <a:pt x="1063067" y="1374476"/>
                </a:moveTo>
                <a:cubicBezTo>
                  <a:pt x="1071512" y="1378112"/>
                  <a:pt x="1102370" y="1378010"/>
                  <a:pt x="1108079" y="1374476"/>
                </a:cubicBezTo>
                <a:cubicBezTo>
                  <a:pt x="1093075" y="1374476"/>
                  <a:pt x="1078071" y="1374476"/>
                  <a:pt x="1063067" y="1374476"/>
                </a:cubicBezTo>
                <a:close/>
                <a:moveTo>
                  <a:pt x="831546" y="135293"/>
                </a:moveTo>
                <a:cubicBezTo>
                  <a:pt x="837051" y="142820"/>
                  <a:pt x="842778" y="141427"/>
                  <a:pt x="849218" y="140187"/>
                </a:cubicBezTo>
                <a:cubicBezTo>
                  <a:pt x="848351" y="136992"/>
                  <a:pt x="847604" y="134222"/>
                  <a:pt x="846669" y="130756"/>
                </a:cubicBezTo>
                <a:cubicBezTo>
                  <a:pt x="841249" y="132370"/>
                  <a:pt x="836881" y="133679"/>
                  <a:pt x="831546" y="135293"/>
                </a:cubicBezTo>
                <a:close/>
                <a:moveTo>
                  <a:pt x="897782" y="193662"/>
                </a:moveTo>
                <a:cubicBezTo>
                  <a:pt x="897714" y="193288"/>
                  <a:pt x="897629" y="192914"/>
                  <a:pt x="897562" y="192540"/>
                </a:cubicBezTo>
                <a:cubicBezTo>
                  <a:pt x="895268" y="192540"/>
                  <a:pt x="892973" y="192540"/>
                  <a:pt x="889558" y="192540"/>
                </a:cubicBezTo>
                <a:cubicBezTo>
                  <a:pt x="891206" y="189991"/>
                  <a:pt x="892276" y="188309"/>
                  <a:pt x="893568" y="186321"/>
                </a:cubicBezTo>
                <a:cubicBezTo>
                  <a:pt x="890391" y="184826"/>
                  <a:pt x="888589" y="185471"/>
                  <a:pt x="887264" y="188360"/>
                </a:cubicBezTo>
                <a:cubicBezTo>
                  <a:pt x="885327" y="192591"/>
                  <a:pt x="882081" y="194222"/>
                  <a:pt x="877476" y="192591"/>
                </a:cubicBezTo>
                <a:cubicBezTo>
                  <a:pt x="878020" y="194885"/>
                  <a:pt x="878547" y="197111"/>
                  <a:pt x="879227" y="199949"/>
                </a:cubicBezTo>
                <a:cubicBezTo>
                  <a:pt x="885752" y="197740"/>
                  <a:pt x="891767" y="195701"/>
                  <a:pt x="897782" y="193662"/>
                </a:cubicBezTo>
                <a:close/>
                <a:moveTo>
                  <a:pt x="179703" y="868461"/>
                </a:moveTo>
                <a:cubicBezTo>
                  <a:pt x="178684" y="866966"/>
                  <a:pt x="177732" y="864893"/>
                  <a:pt x="176169" y="863550"/>
                </a:cubicBezTo>
                <a:cubicBezTo>
                  <a:pt x="175166" y="862684"/>
                  <a:pt x="172991" y="862293"/>
                  <a:pt x="171801" y="862803"/>
                </a:cubicBezTo>
                <a:cubicBezTo>
                  <a:pt x="170850" y="863211"/>
                  <a:pt x="170527" y="865250"/>
                  <a:pt x="170086" y="866609"/>
                </a:cubicBezTo>
                <a:cubicBezTo>
                  <a:pt x="169643" y="867951"/>
                  <a:pt x="169253" y="869362"/>
                  <a:pt x="169134" y="870755"/>
                </a:cubicBezTo>
                <a:cubicBezTo>
                  <a:pt x="168879" y="873950"/>
                  <a:pt x="168811" y="877161"/>
                  <a:pt x="168675" y="880356"/>
                </a:cubicBezTo>
                <a:cubicBezTo>
                  <a:pt x="169168" y="880458"/>
                  <a:pt x="169677" y="880543"/>
                  <a:pt x="170170" y="880645"/>
                </a:cubicBezTo>
                <a:cubicBezTo>
                  <a:pt x="173178" y="876805"/>
                  <a:pt x="176169" y="872981"/>
                  <a:pt x="179703" y="868461"/>
                </a:cubicBezTo>
                <a:close/>
                <a:moveTo>
                  <a:pt x="262540" y="871435"/>
                </a:moveTo>
                <a:cubicBezTo>
                  <a:pt x="266636" y="870212"/>
                  <a:pt x="269677" y="869804"/>
                  <a:pt x="272192" y="868427"/>
                </a:cubicBezTo>
                <a:cubicBezTo>
                  <a:pt x="274945" y="866932"/>
                  <a:pt x="278021" y="864961"/>
                  <a:pt x="276424" y="860441"/>
                </a:cubicBezTo>
                <a:cubicBezTo>
                  <a:pt x="270323" y="863160"/>
                  <a:pt x="265922" y="871588"/>
                  <a:pt x="257817" y="864978"/>
                </a:cubicBezTo>
                <a:cubicBezTo>
                  <a:pt x="258208" y="863499"/>
                  <a:pt x="258616" y="862038"/>
                  <a:pt x="259007" y="860577"/>
                </a:cubicBezTo>
                <a:cubicBezTo>
                  <a:pt x="258598" y="860322"/>
                  <a:pt x="258174" y="860067"/>
                  <a:pt x="257766" y="859829"/>
                </a:cubicBezTo>
                <a:cubicBezTo>
                  <a:pt x="255387" y="863109"/>
                  <a:pt x="253008" y="866405"/>
                  <a:pt x="250629" y="869685"/>
                </a:cubicBezTo>
                <a:cubicBezTo>
                  <a:pt x="255659" y="869430"/>
                  <a:pt x="260009" y="865912"/>
                  <a:pt x="262540" y="871435"/>
                </a:cubicBezTo>
                <a:close/>
                <a:moveTo>
                  <a:pt x="1448793" y="1394442"/>
                </a:moveTo>
                <a:cubicBezTo>
                  <a:pt x="1449354" y="1394374"/>
                  <a:pt x="1449931" y="1394306"/>
                  <a:pt x="1450492" y="1394255"/>
                </a:cubicBezTo>
                <a:cubicBezTo>
                  <a:pt x="1450492" y="1393015"/>
                  <a:pt x="1450237" y="1391723"/>
                  <a:pt x="1450560" y="1390568"/>
                </a:cubicBezTo>
                <a:cubicBezTo>
                  <a:pt x="1450865" y="1389446"/>
                  <a:pt x="1451767" y="1388478"/>
                  <a:pt x="1452157" y="1387832"/>
                </a:cubicBezTo>
                <a:cubicBezTo>
                  <a:pt x="1448827" y="1383822"/>
                  <a:pt x="1445700" y="1380066"/>
                  <a:pt x="1442421" y="1376107"/>
                </a:cubicBezTo>
                <a:cubicBezTo>
                  <a:pt x="1439124" y="1378282"/>
                  <a:pt x="1437204" y="1380440"/>
                  <a:pt x="1439804" y="1383788"/>
                </a:cubicBezTo>
                <a:cubicBezTo>
                  <a:pt x="1442658" y="1387458"/>
                  <a:pt x="1445802" y="1390891"/>
                  <a:pt x="1448793" y="1394442"/>
                </a:cubicBezTo>
                <a:close/>
                <a:moveTo>
                  <a:pt x="264172" y="1012063"/>
                </a:moveTo>
                <a:cubicBezTo>
                  <a:pt x="280756" y="1005046"/>
                  <a:pt x="280484" y="1007221"/>
                  <a:pt x="284206" y="994833"/>
                </a:cubicBezTo>
                <a:cubicBezTo>
                  <a:pt x="276016" y="998996"/>
                  <a:pt x="268012" y="1005657"/>
                  <a:pt x="264172" y="1012063"/>
                </a:cubicBezTo>
                <a:close/>
                <a:moveTo>
                  <a:pt x="176849" y="903126"/>
                </a:moveTo>
                <a:cubicBezTo>
                  <a:pt x="187299" y="901630"/>
                  <a:pt x="190442" y="892471"/>
                  <a:pt x="197239" y="885827"/>
                </a:cubicBezTo>
                <a:cubicBezTo>
                  <a:pt x="186772" y="887985"/>
                  <a:pt x="180518" y="893525"/>
                  <a:pt x="176849" y="903126"/>
                </a:cubicBezTo>
                <a:close/>
                <a:moveTo>
                  <a:pt x="1301197" y="1552454"/>
                </a:moveTo>
                <a:cubicBezTo>
                  <a:pt x="1303372" y="1551791"/>
                  <a:pt x="1305972" y="1551519"/>
                  <a:pt x="1307859" y="1550245"/>
                </a:cubicBezTo>
                <a:cubicBezTo>
                  <a:pt x="1309047" y="1549429"/>
                  <a:pt x="1310203" y="1546541"/>
                  <a:pt x="1309659" y="1545538"/>
                </a:cubicBezTo>
                <a:cubicBezTo>
                  <a:pt x="1307416" y="1541460"/>
                  <a:pt x="1304494" y="1537755"/>
                  <a:pt x="1301197" y="1533014"/>
                </a:cubicBezTo>
                <a:cubicBezTo>
                  <a:pt x="1301197" y="1540576"/>
                  <a:pt x="1301197" y="1546507"/>
                  <a:pt x="1301197" y="1552454"/>
                </a:cubicBezTo>
                <a:close/>
                <a:moveTo>
                  <a:pt x="1373092" y="144809"/>
                </a:moveTo>
                <a:cubicBezTo>
                  <a:pt x="1361486" y="144809"/>
                  <a:pt x="1349881" y="144809"/>
                  <a:pt x="1336558" y="144809"/>
                </a:cubicBezTo>
                <a:cubicBezTo>
                  <a:pt x="1350865" y="148292"/>
                  <a:pt x="1366414" y="148581"/>
                  <a:pt x="1373092" y="144809"/>
                </a:cubicBezTo>
                <a:close/>
                <a:moveTo>
                  <a:pt x="1761316" y="1382938"/>
                </a:moveTo>
                <a:cubicBezTo>
                  <a:pt x="1761877" y="1377620"/>
                  <a:pt x="1762267" y="1374136"/>
                  <a:pt x="1762811" y="1369005"/>
                </a:cubicBezTo>
                <a:cubicBezTo>
                  <a:pt x="1757424" y="1373015"/>
                  <a:pt x="1753686" y="1375802"/>
                  <a:pt x="1748385" y="1379744"/>
                </a:cubicBezTo>
                <a:cubicBezTo>
                  <a:pt x="1753720" y="1381069"/>
                  <a:pt x="1757306" y="1381953"/>
                  <a:pt x="1761316" y="1382938"/>
                </a:cubicBezTo>
                <a:close/>
                <a:moveTo>
                  <a:pt x="671478" y="83908"/>
                </a:moveTo>
                <a:cubicBezTo>
                  <a:pt x="674638" y="83076"/>
                  <a:pt x="677103" y="82413"/>
                  <a:pt x="680093" y="81614"/>
                </a:cubicBezTo>
                <a:cubicBezTo>
                  <a:pt x="678071" y="78624"/>
                  <a:pt x="676525" y="76346"/>
                  <a:pt x="676066" y="75650"/>
                </a:cubicBezTo>
                <a:cubicBezTo>
                  <a:pt x="670883" y="74596"/>
                  <a:pt x="667383" y="73883"/>
                  <a:pt x="663322" y="73067"/>
                </a:cubicBezTo>
                <a:cubicBezTo>
                  <a:pt x="666108" y="76788"/>
                  <a:pt x="668623" y="80119"/>
                  <a:pt x="671478" y="83908"/>
                </a:cubicBezTo>
                <a:close/>
                <a:moveTo>
                  <a:pt x="162031" y="970415"/>
                </a:moveTo>
                <a:cubicBezTo>
                  <a:pt x="153518" y="971316"/>
                  <a:pt x="151631" y="971877"/>
                  <a:pt x="151037" y="976074"/>
                </a:cubicBezTo>
                <a:cubicBezTo>
                  <a:pt x="150527" y="979778"/>
                  <a:pt x="148454" y="981341"/>
                  <a:pt x="146024" y="983245"/>
                </a:cubicBezTo>
                <a:cubicBezTo>
                  <a:pt x="144954" y="984077"/>
                  <a:pt x="144359" y="985538"/>
                  <a:pt x="142898" y="987646"/>
                </a:cubicBezTo>
                <a:cubicBezTo>
                  <a:pt x="152685" y="984944"/>
                  <a:pt x="155489" y="976974"/>
                  <a:pt x="162031" y="970415"/>
                </a:cubicBezTo>
                <a:close/>
                <a:moveTo>
                  <a:pt x="379787" y="351690"/>
                </a:moveTo>
                <a:cubicBezTo>
                  <a:pt x="386908" y="353339"/>
                  <a:pt x="389219" y="347901"/>
                  <a:pt x="392702" y="347561"/>
                </a:cubicBezTo>
                <a:cubicBezTo>
                  <a:pt x="396831" y="347153"/>
                  <a:pt x="400994" y="347799"/>
                  <a:pt x="404698" y="345352"/>
                </a:cubicBezTo>
                <a:cubicBezTo>
                  <a:pt x="404919" y="345216"/>
                  <a:pt x="404732" y="344469"/>
                  <a:pt x="404732" y="343330"/>
                </a:cubicBezTo>
                <a:cubicBezTo>
                  <a:pt x="400502" y="347323"/>
                  <a:pt x="396763" y="339932"/>
                  <a:pt x="392260" y="343534"/>
                </a:cubicBezTo>
                <a:cubicBezTo>
                  <a:pt x="388879" y="346253"/>
                  <a:pt x="384971" y="348343"/>
                  <a:pt x="379787" y="351690"/>
                </a:cubicBezTo>
                <a:close/>
                <a:moveTo>
                  <a:pt x="2109811" y="604876"/>
                </a:moveTo>
                <a:cubicBezTo>
                  <a:pt x="2104374" y="598589"/>
                  <a:pt x="2098936" y="592285"/>
                  <a:pt x="2093176" y="585607"/>
                </a:cubicBezTo>
                <a:cubicBezTo>
                  <a:pt x="2094790" y="595666"/>
                  <a:pt x="2098852" y="603092"/>
                  <a:pt x="2109811" y="604876"/>
                </a:cubicBezTo>
                <a:close/>
                <a:moveTo>
                  <a:pt x="1424324" y="1482972"/>
                </a:moveTo>
                <a:cubicBezTo>
                  <a:pt x="1432871" y="1489191"/>
                  <a:pt x="1432921" y="1489174"/>
                  <a:pt x="1435674" y="1481511"/>
                </a:cubicBezTo>
                <a:cubicBezTo>
                  <a:pt x="1435947" y="1480729"/>
                  <a:pt x="1436830" y="1480100"/>
                  <a:pt x="1436915" y="1479336"/>
                </a:cubicBezTo>
                <a:cubicBezTo>
                  <a:pt x="1437017" y="1478333"/>
                  <a:pt x="1436932" y="1476702"/>
                  <a:pt x="1436354" y="1476379"/>
                </a:cubicBezTo>
                <a:cubicBezTo>
                  <a:pt x="1435301" y="1475801"/>
                  <a:pt x="1433414" y="1475411"/>
                  <a:pt x="1432616" y="1475971"/>
                </a:cubicBezTo>
                <a:cubicBezTo>
                  <a:pt x="1429897" y="1477874"/>
                  <a:pt x="1427484" y="1480236"/>
                  <a:pt x="1424324" y="1482972"/>
                </a:cubicBezTo>
                <a:close/>
                <a:moveTo>
                  <a:pt x="1385547" y="172812"/>
                </a:moveTo>
                <a:cubicBezTo>
                  <a:pt x="1388045" y="169227"/>
                  <a:pt x="1389948" y="166474"/>
                  <a:pt x="1392123" y="163347"/>
                </a:cubicBezTo>
                <a:cubicBezTo>
                  <a:pt x="1386227" y="163347"/>
                  <a:pt x="1380960" y="163347"/>
                  <a:pt x="1375369" y="163347"/>
                </a:cubicBezTo>
                <a:cubicBezTo>
                  <a:pt x="1378682" y="165403"/>
                  <a:pt x="1381707" y="167289"/>
                  <a:pt x="1384731" y="169159"/>
                </a:cubicBezTo>
                <a:cubicBezTo>
                  <a:pt x="1384545" y="169770"/>
                  <a:pt x="1384358" y="170365"/>
                  <a:pt x="1384171" y="170977"/>
                </a:cubicBezTo>
                <a:cubicBezTo>
                  <a:pt x="1380755" y="171368"/>
                  <a:pt x="1377340" y="171775"/>
                  <a:pt x="1373907" y="172166"/>
                </a:cubicBezTo>
                <a:cubicBezTo>
                  <a:pt x="1373907" y="172387"/>
                  <a:pt x="1373907" y="172591"/>
                  <a:pt x="1373907" y="172812"/>
                </a:cubicBezTo>
                <a:cubicBezTo>
                  <a:pt x="1377952" y="172812"/>
                  <a:pt x="1381978" y="172812"/>
                  <a:pt x="1385547" y="172812"/>
                </a:cubicBezTo>
                <a:close/>
                <a:moveTo>
                  <a:pt x="113246" y="881477"/>
                </a:moveTo>
                <a:cubicBezTo>
                  <a:pt x="112805" y="880951"/>
                  <a:pt x="112362" y="880424"/>
                  <a:pt x="111921" y="879880"/>
                </a:cubicBezTo>
                <a:cubicBezTo>
                  <a:pt x="107180" y="883194"/>
                  <a:pt x="102439" y="886507"/>
                  <a:pt x="97375" y="890025"/>
                </a:cubicBezTo>
                <a:cubicBezTo>
                  <a:pt x="100960" y="894205"/>
                  <a:pt x="104461" y="894358"/>
                  <a:pt x="108998" y="893474"/>
                </a:cubicBezTo>
                <a:cubicBezTo>
                  <a:pt x="108200" y="890942"/>
                  <a:pt x="107571" y="888954"/>
                  <a:pt x="106874" y="886728"/>
                </a:cubicBezTo>
                <a:cubicBezTo>
                  <a:pt x="109083" y="884910"/>
                  <a:pt x="111173" y="883194"/>
                  <a:pt x="113246" y="881477"/>
                </a:cubicBezTo>
                <a:close/>
                <a:moveTo>
                  <a:pt x="1120194" y="1366847"/>
                </a:moveTo>
                <a:cubicBezTo>
                  <a:pt x="1128470" y="1370636"/>
                  <a:pt x="1135080" y="1369990"/>
                  <a:pt x="1139244" y="1365453"/>
                </a:cubicBezTo>
                <a:cubicBezTo>
                  <a:pt x="1130781" y="1363618"/>
                  <a:pt x="1126210" y="1363873"/>
                  <a:pt x="1120194" y="1366847"/>
                </a:cubicBezTo>
                <a:close/>
                <a:moveTo>
                  <a:pt x="2109641" y="849158"/>
                </a:moveTo>
                <a:cubicBezTo>
                  <a:pt x="2104442" y="850297"/>
                  <a:pt x="2101044" y="851027"/>
                  <a:pt x="2097084" y="851894"/>
                </a:cubicBezTo>
                <a:cubicBezTo>
                  <a:pt x="2098036" y="853219"/>
                  <a:pt x="2098682" y="855071"/>
                  <a:pt x="2099531" y="855173"/>
                </a:cubicBezTo>
                <a:cubicBezTo>
                  <a:pt x="2104442" y="855785"/>
                  <a:pt x="2109404" y="855989"/>
                  <a:pt x="2114366" y="856329"/>
                </a:cubicBezTo>
                <a:cubicBezTo>
                  <a:pt x="2114620" y="855666"/>
                  <a:pt x="2114875" y="855003"/>
                  <a:pt x="2115130" y="854341"/>
                </a:cubicBezTo>
                <a:cubicBezTo>
                  <a:pt x="2113023" y="852353"/>
                  <a:pt x="2110916" y="850364"/>
                  <a:pt x="2109641" y="849158"/>
                </a:cubicBezTo>
                <a:close/>
                <a:moveTo>
                  <a:pt x="1086295" y="1367713"/>
                </a:moveTo>
                <a:cubicBezTo>
                  <a:pt x="1093670" y="1368070"/>
                  <a:pt x="1101180" y="1371214"/>
                  <a:pt x="1109371" y="1366965"/>
                </a:cubicBezTo>
                <a:cubicBezTo>
                  <a:pt x="1100789" y="1362174"/>
                  <a:pt x="1093534" y="1365147"/>
                  <a:pt x="1086295" y="1367713"/>
                </a:cubicBezTo>
                <a:close/>
                <a:moveTo>
                  <a:pt x="253365" y="577315"/>
                </a:moveTo>
                <a:cubicBezTo>
                  <a:pt x="258157" y="579014"/>
                  <a:pt x="261810" y="577909"/>
                  <a:pt x="261113" y="574341"/>
                </a:cubicBezTo>
                <a:cubicBezTo>
                  <a:pt x="260196" y="569532"/>
                  <a:pt x="264868" y="569804"/>
                  <a:pt x="266092" y="567255"/>
                </a:cubicBezTo>
                <a:cubicBezTo>
                  <a:pt x="259057" y="563874"/>
                  <a:pt x="259193" y="563925"/>
                  <a:pt x="257035" y="570178"/>
                </a:cubicBezTo>
                <a:cubicBezTo>
                  <a:pt x="256168" y="572676"/>
                  <a:pt x="254622" y="574936"/>
                  <a:pt x="253365" y="577315"/>
                </a:cubicBezTo>
                <a:close/>
                <a:moveTo>
                  <a:pt x="1440687" y="1515835"/>
                </a:moveTo>
                <a:cubicBezTo>
                  <a:pt x="1440313" y="1514697"/>
                  <a:pt x="1440313" y="1513966"/>
                  <a:pt x="1439957" y="1513711"/>
                </a:cubicBezTo>
                <a:cubicBezTo>
                  <a:pt x="1433245" y="1508868"/>
                  <a:pt x="1433007" y="1508579"/>
                  <a:pt x="1438241" y="1502564"/>
                </a:cubicBezTo>
                <a:cubicBezTo>
                  <a:pt x="1440925" y="1499489"/>
                  <a:pt x="1441282" y="1496906"/>
                  <a:pt x="1438207" y="1492726"/>
                </a:cubicBezTo>
                <a:cubicBezTo>
                  <a:pt x="1439362" y="1501477"/>
                  <a:pt x="1427994" y="1505606"/>
                  <a:pt x="1432599" y="1514969"/>
                </a:cubicBezTo>
                <a:cubicBezTo>
                  <a:pt x="1435216" y="1515241"/>
                  <a:pt x="1437816" y="1515530"/>
                  <a:pt x="1440687" y="1515835"/>
                </a:cubicBezTo>
                <a:close/>
                <a:moveTo>
                  <a:pt x="251920" y="1040050"/>
                </a:moveTo>
                <a:cubicBezTo>
                  <a:pt x="245616" y="1042989"/>
                  <a:pt x="239295" y="1045912"/>
                  <a:pt x="232260" y="1049192"/>
                </a:cubicBezTo>
                <a:cubicBezTo>
                  <a:pt x="232328" y="1049549"/>
                  <a:pt x="232566" y="1051010"/>
                  <a:pt x="232804" y="1052471"/>
                </a:cubicBezTo>
                <a:cubicBezTo>
                  <a:pt x="241368" y="1051282"/>
                  <a:pt x="246924" y="1046286"/>
                  <a:pt x="251920" y="1040050"/>
                </a:cubicBezTo>
                <a:close/>
                <a:moveTo>
                  <a:pt x="340145" y="364859"/>
                </a:moveTo>
                <a:cubicBezTo>
                  <a:pt x="343747" y="370382"/>
                  <a:pt x="347349" y="372013"/>
                  <a:pt x="352753" y="371198"/>
                </a:cubicBezTo>
                <a:cubicBezTo>
                  <a:pt x="351495" y="368173"/>
                  <a:pt x="350289" y="365250"/>
                  <a:pt x="348844" y="361767"/>
                </a:cubicBezTo>
                <a:cubicBezTo>
                  <a:pt x="345905" y="362820"/>
                  <a:pt x="343407" y="363704"/>
                  <a:pt x="340145" y="364859"/>
                </a:cubicBezTo>
                <a:close/>
                <a:moveTo>
                  <a:pt x="691223" y="111470"/>
                </a:moveTo>
                <a:cubicBezTo>
                  <a:pt x="688318" y="111045"/>
                  <a:pt x="685531" y="110654"/>
                  <a:pt x="681725" y="110110"/>
                </a:cubicBezTo>
                <a:cubicBezTo>
                  <a:pt x="689796" y="116737"/>
                  <a:pt x="689966" y="116856"/>
                  <a:pt x="684274" y="124146"/>
                </a:cubicBezTo>
                <a:cubicBezTo>
                  <a:pt x="681844" y="127256"/>
                  <a:pt x="682676" y="129584"/>
                  <a:pt x="685157" y="133441"/>
                </a:cubicBezTo>
                <a:cubicBezTo>
                  <a:pt x="683934" y="124503"/>
                  <a:pt x="694401" y="120713"/>
                  <a:pt x="691223" y="111470"/>
                </a:cubicBezTo>
                <a:close/>
                <a:moveTo>
                  <a:pt x="699634" y="142974"/>
                </a:moveTo>
                <a:cubicBezTo>
                  <a:pt x="697085" y="141359"/>
                  <a:pt x="695149" y="139830"/>
                  <a:pt x="692939" y="138878"/>
                </a:cubicBezTo>
                <a:cubicBezTo>
                  <a:pt x="691937" y="138454"/>
                  <a:pt x="689372" y="139031"/>
                  <a:pt x="689304" y="139405"/>
                </a:cubicBezTo>
                <a:cubicBezTo>
                  <a:pt x="688777" y="143041"/>
                  <a:pt x="685531" y="146304"/>
                  <a:pt x="687077" y="150280"/>
                </a:cubicBezTo>
                <a:cubicBezTo>
                  <a:pt x="691410" y="147782"/>
                  <a:pt x="695319" y="145505"/>
                  <a:pt x="699634" y="142974"/>
                </a:cubicBezTo>
                <a:close/>
                <a:moveTo>
                  <a:pt x="2070236" y="489736"/>
                </a:moveTo>
                <a:cubicBezTo>
                  <a:pt x="2074926" y="491622"/>
                  <a:pt x="2078732" y="494035"/>
                  <a:pt x="2083168" y="491010"/>
                </a:cubicBezTo>
                <a:cubicBezTo>
                  <a:pt x="2079345" y="483143"/>
                  <a:pt x="2075895" y="482684"/>
                  <a:pt x="2070236" y="489736"/>
                </a:cubicBezTo>
                <a:close/>
                <a:moveTo>
                  <a:pt x="2076472" y="848036"/>
                </a:moveTo>
                <a:cubicBezTo>
                  <a:pt x="2082199" y="849362"/>
                  <a:pt x="2086498" y="850364"/>
                  <a:pt x="2092514" y="851775"/>
                </a:cubicBezTo>
                <a:cubicBezTo>
                  <a:pt x="2091408" y="848614"/>
                  <a:pt x="2091120" y="845505"/>
                  <a:pt x="2090066" y="845216"/>
                </a:cubicBezTo>
                <a:cubicBezTo>
                  <a:pt x="2085903" y="844111"/>
                  <a:pt x="2081383" y="843160"/>
                  <a:pt x="2076472" y="848036"/>
                </a:cubicBezTo>
                <a:close/>
                <a:moveTo>
                  <a:pt x="1803729" y="1354204"/>
                </a:moveTo>
                <a:cubicBezTo>
                  <a:pt x="1801316" y="1348240"/>
                  <a:pt x="1799599" y="1343992"/>
                  <a:pt x="1797424" y="1338588"/>
                </a:cubicBezTo>
                <a:cubicBezTo>
                  <a:pt x="1795470" y="1340848"/>
                  <a:pt x="1793431" y="1342632"/>
                  <a:pt x="1793652" y="1343023"/>
                </a:cubicBezTo>
                <a:cubicBezTo>
                  <a:pt x="1795929" y="1346727"/>
                  <a:pt x="1795436" y="1352624"/>
                  <a:pt x="1803729" y="1354204"/>
                </a:cubicBezTo>
                <a:close/>
                <a:moveTo>
                  <a:pt x="359924" y="1341681"/>
                </a:moveTo>
                <a:cubicBezTo>
                  <a:pt x="349151" y="1337773"/>
                  <a:pt x="349151" y="1337773"/>
                  <a:pt x="346398" y="1343057"/>
                </a:cubicBezTo>
                <a:cubicBezTo>
                  <a:pt x="352430" y="1346558"/>
                  <a:pt x="353551" y="1346490"/>
                  <a:pt x="359924" y="1341681"/>
                </a:cubicBezTo>
                <a:close/>
                <a:moveTo>
                  <a:pt x="339040" y="400934"/>
                </a:moveTo>
                <a:cubicBezTo>
                  <a:pt x="332158" y="403449"/>
                  <a:pt x="330850" y="407799"/>
                  <a:pt x="329134" y="413135"/>
                </a:cubicBezTo>
                <a:cubicBezTo>
                  <a:pt x="332022" y="414205"/>
                  <a:pt x="334605" y="415157"/>
                  <a:pt x="337171" y="416108"/>
                </a:cubicBezTo>
                <a:cubicBezTo>
                  <a:pt x="337460" y="415633"/>
                  <a:pt x="337765" y="415140"/>
                  <a:pt x="338055" y="414664"/>
                </a:cubicBezTo>
                <a:cubicBezTo>
                  <a:pt x="336899" y="412931"/>
                  <a:pt x="335743" y="411215"/>
                  <a:pt x="334657" y="409566"/>
                </a:cubicBezTo>
                <a:cubicBezTo>
                  <a:pt x="335880" y="407136"/>
                  <a:pt x="337052" y="404825"/>
                  <a:pt x="339040" y="400934"/>
                </a:cubicBezTo>
                <a:close/>
                <a:moveTo>
                  <a:pt x="119550" y="860101"/>
                </a:moveTo>
                <a:cubicBezTo>
                  <a:pt x="113688" y="864553"/>
                  <a:pt x="113688" y="864553"/>
                  <a:pt x="114861" y="871095"/>
                </a:cubicBezTo>
                <a:cubicBezTo>
                  <a:pt x="122524" y="869124"/>
                  <a:pt x="123187" y="867748"/>
                  <a:pt x="119550" y="860101"/>
                </a:cubicBezTo>
                <a:close/>
                <a:moveTo>
                  <a:pt x="1217272" y="1361324"/>
                </a:moveTo>
                <a:cubicBezTo>
                  <a:pt x="1214910" y="1355139"/>
                  <a:pt x="1214910" y="1355139"/>
                  <a:pt x="1199991" y="1352420"/>
                </a:cubicBezTo>
                <a:cubicBezTo>
                  <a:pt x="1201333" y="1356022"/>
                  <a:pt x="1203372" y="1360254"/>
                  <a:pt x="1206635" y="1358231"/>
                </a:cubicBezTo>
                <a:cubicBezTo>
                  <a:pt x="1211053" y="1355496"/>
                  <a:pt x="1212973" y="1358486"/>
                  <a:pt x="1217272" y="1361324"/>
                </a:cubicBezTo>
                <a:close/>
                <a:moveTo>
                  <a:pt x="1554944" y="1335241"/>
                </a:moveTo>
                <a:cubicBezTo>
                  <a:pt x="1562710" y="1334119"/>
                  <a:pt x="1564868" y="1331061"/>
                  <a:pt x="1562862" y="1324502"/>
                </a:cubicBezTo>
                <a:cubicBezTo>
                  <a:pt x="1560296" y="1325266"/>
                  <a:pt x="1557730" y="1326031"/>
                  <a:pt x="1554927" y="1326864"/>
                </a:cubicBezTo>
                <a:cubicBezTo>
                  <a:pt x="1557833" y="1330636"/>
                  <a:pt x="1557833" y="1330636"/>
                  <a:pt x="1554944" y="1335241"/>
                </a:cubicBezTo>
                <a:close/>
                <a:moveTo>
                  <a:pt x="276186" y="436295"/>
                </a:moveTo>
                <a:cubicBezTo>
                  <a:pt x="275761" y="435836"/>
                  <a:pt x="275336" y="435378"/>
                  <a:pt x="274911" y="434919"/>
                </a:cubicBezTo>
                <a:cubicBezTo>
                  <a:pt x="268845" y="438300"/>
                  <a:pt x="263067" y="442005"/>
                  <a:pt x="259975" y="448632"/>
                </a:cubicBezTo>
                <a:cubicBezTo>
                  <a:pt x="260400" y="449107"/>
                  <a:pt x="260841" y="449566"/>
                  <a:pt x="261266" y="450042"/>
                </a:cubicBezTo>
                <a:cubicBezTo>
                  <a:pt x="266245" y="445454"/>
                  <a:pt x="271224" y="440883"/>
                  <a:pt x="276186" y="436295"/>
                </a:cubicBezTo>
                <a:close/>
                <a:moveTo>
                  <a:pt x="225922" y="580373"/>
                </a:moveTo>
                <a:cubicBezTo>
                  <a:pt x="233297" y="575768"/>
                  <a:pt x="233365" y="571894"/>
                  <a:pt x="225922" y="566677"/>
                </a:cubicBezTo>
                <a:cubicBezTo>
                  <a:pt x="225922" y="571299"/>
                  <a:pt x="225922" y="575429"/>
                  <a:pt x="225922" y="580373"/>
                </a:cubicBezTo>
                <a:close/>
                <a:moveTo>
                  <a:pt x="648657" y="166814"/>
                </a:moveTo>
                <a:cubicBezTo>
                  <a:pt x="646755" y="173305"/>
                  <a:pt x="648675" y="177791"/>
                  <a:pt x="654061" y="181444"/>
                </a:cubicBezTo>
                <a:cubicBezTo>
                  <a:pt x="654758" y="180000"/>
                  <a:pt x="655846" y="178742"/>
                  <a:pt x="655574" y="178233"/>
                </a:cubicBezTo>
                <a:cubicBezTo>
                  <a:pt x="653398" y="174341"/>
                  <a:pt x="650985" y="170603"/>
                  <a:pt x="648657" y="166814"/>
                </a:cubicBezTo>
                <a:close/>
                <a:moveTo>
                  <a:pt x="1911477" y="1175071"/>
                </a:moveTo>
                <a:cubicBezTo>
                  <a:pt x="1902573" y="1172505"/>
                  <a:pt x="1900517" y="1173270"/>
                  <a:pt x="1897628" y="1180441"/>
                </a:cubicBezTo>
                <a:cubicBezTo>
                  <a:pt x="1900313" y="1178996"/>
                  <a:pt x="1902403" y="1177875"/>
                  <a:pt x="1905853" y="1176023"/>
                </a:cubicBezTo>
                <a:cubicBezTo>
                  <a:pt x="1906719" y="1177960"/>
                  <a:pt x="1907739" y="1180220"/>
                  <a:pt x="1908758" y="1182480"/>
                </a:cubicBezTo>
                <a:cubicBezTo>
                  <a:pt x="1909387" y="1182055"/>
                  <a:pt x="1910033" y="1181613"/>
                  <a:pt x="1910662" y="1181188"/>
                </a:cubicBezTo>
                <a:cubicBezTo>
                  <a:pt x="1910899" y="1179319"/>
                  <a:pt x="1911154" y="1177467"/>
                  <a:pt x="1911477" y="1175071"/>
                </a:cubicBezTo>
                <a:close/>
                <a:moveTo>
                  <a:pt x="1488759" y="1423686"/>
                </a:moveTo>
                <a:cubicBezTo>
                  <a:pt x="1485768" y="1408393"/>
                  <a:pt x="1485768" y="1408393"/>
                  <a:pt x="1481435" y="1406405"/>
                </a:cubicBezTo>
                <a:cubicBezTo>
                  <a:pt x="1482556" y="1412403"/>
                  <a:pt x="1482369" y="1418333"/>
                  <a:pt x="1488759" y="1423686"/>
                </a:cubicBezTo>
                <a:close/>
                <a:moveTo>
                  <a:pt x="163951" y="1048427"/>
                </a:moveTo>
                <a:cubicBezTo>
                  <a:pt x="159346" y="1051860"/>
                  <a:pt x="155115" y="1055037"/>
                  <a:pt x="149847" y="1058962"/>
                </a:cubicBezTo>
                <a:cubicBezTo>
                  <a:pt x="161726" y="1057484"/>
                  <a:pt x="164868" y="1055156"/>
                  <a:pt x="163951" y="1048427"/>
                </a:cubicBezTo>
                <a:close/>
                <a:moveTo>
                  <a:pt x="226245" y="955513"/>
                </a:moveTo>
                <a:cubicBezTo>
                  <a:pt x="225667" y="954986"/>
                  <a:pt x="225090" y="954442"/>
                  <a:pt x="224512" y="953916"/>
                </a:cubicBezTo>
                <a:cubicBezTo>
                  <a:pt x="220808" y="958725"/>
                  <a:pt x="217103" y="963533"/>
                  <a:pt x="213399" y="968342"/>
                </a:cubicBezTo>
                <a:cubicBezTo>
                  <a:pt x="222642" y="968240"/>
                  <a:pt x="221810" y="959642"/>
                  <a:pt x="226245" y="955513"/>
                </a:cubicBezTo>
                <a:close/>
                <a:moveTo>
                  <a:pt x="682200" y="90620"/>
                </a:moveTo>
                <a:cubicBezTo>
                  <a:pt x="678802" y="96380"/>
                  <a:pt x="681980" y="99915"/>
                  <a:pt x="684341" y="104197"/>
                </a:cubicBezTo>
                <a:cubicBezTo>
                  <a:pt x="688029" y="96449"/>
                  <a:pt x="687961" y="96007"/>
                  <a:pt x="682200" y="90620"/>
                </a:cubicBezTo>
                <a:close/>
                <a:moveTo>
                  <a:pt x="1315335" y="1536294"/>
                </a:moveTo>
                <a:cubicBezTo>
                  <a:pt x="1313109" y="1531808"/>
                  <a:pt x="1311580" y="1528749"/>
                  <a:pt x="1309693" y="1524960"/>
                </a:cubicBezTo>
                <a:cubicBezTo>
                  <a:pt x="1308725" y="1528410"/>
                  <a:pt x="1307620" y="1530823"/>
                  <a:pt x="1307535" y="1533252"/>
                </a:cubicBezTo>
                <a:cubicBezTo>
                  <a:pt x="1307484" y="1534901"/>
                  <a:pt x="1308436" y="1537331"/>
                  <a:pt x="1309727" y="1538061"/>
                </a:cubicBezTo>
                <a:cubicBezTo>
                  <a:pt x="1310730" y="1538639"/>
                  <a:pt x="1312905" y="1537144"/>
                  <a:pt x="1315335" y="1536294"/>
                </a:cubicBezTo>
                <a:close/>
                <a:moveTo>
                  <a:pt x="1593721" y="1322513"/>
                </a:moveTo>
                <a:cubicBezTo>
                  <a:pt x="1603542" y="1324043"/>
                  <a:pt x="1604834" y="1323567"/>
                  <a:pt x="1607994" y="1317569"/>
                </a:cubicBezTo>
                <a:cubicBezTo>
                  <a:pt x="1603780" y="1318112"/>
                  <a:pt x="1599548" y="1318673"/>
                  <a:pt x="1594757" y="1319302"/>
                </a:cubicBezTo>
                <a:cubicBezTo>
                  <a:pt x="1594553" y="1319948"/>
                  <a:pt x="1594145" y="1321205"/>
                  <a:pt x="1593721" y="1322513"/>
                </a:cubicBezTo>
                <a:close/>
                <a:moveTo>
                  <a:pt x="1094893" y="1409327"/>
                </a:moveTo>
                <a:cubicBezTo>
                  <a:pt x="1102795" y="1415597"/>
                  <a:pt x="1109898" y="1412437"/>
                  <a:pt x="1116695" y="1412845"/>
                </a:cubicBezTo>
                <a:cubicBezTo>
                  <a:pt x="1116745" y="1412165"/>
                  <a:pt x="1116813" y="1411502"/>
                  <a:pt x="1116864" y="1410823"/>
                </a:cubicBezTo>
                <a:cubicBezTo>
                  <a:pt x="1110135" y="1410364"/>
                  <a:pt x="1103390" y="1409905"/>
                  <a:pt x="1094893" y="1409327"/>
                </a:cubicBezTo>
                <a:close/>
                <a:moveTo>
                  <a:pt x="291920" y="1084995"/>
                </a:moveTo>
                <a:cubicBezTo>
                  <a:pt x="283680" y="1082004"/>
                  <a:pt x="283798" y="1082038"/>
                  <a:pt x="282014" y="1088631"/>
                </a:cubicBezTo>
                <a:cubicBezTo>
                  <a:pt x="281419" y="1090806"/>
                  <a:pt x="280043" y="1092777"/>
                  <a:pt x="278853" y="1095207"/>
                </a:cubicBezTo>
                <a:cubicBezTo>
                  <a:pt x="284580" y="1094052"/>
                  <a:pt x="287435" y="1091452"/>
                  <a:pt x="286160" y="1086014"/>
                </a:cubicBezTo>
                <a:cubicBezTo>
                  <a:pt x="287842" y="1085708"/>
                  <a:pt x="289202" y="1085470"/>
                  <a:pt x="291920" y="1084995"/>
                </a:cubicBezTo>
                <a:close/>
                <a:moveTo>
                  <a:pt x="1470441" y="1444688"/>
                </a:moveTo>
                <a:cubicBezTo>
                  <a:pt x="1469387" y="1446320"/>
                  <a:pt x="1467824" y="1447866"/>
                  <a:pt x="1468113" y="1448410"/>
                </a:cubicBezTo>
                <a:cubicBezTo>
                  <a:pt x="1470101" y="1452080"/>
                  <a:pt x="1472480" y="1455529"/>
                  <a:pt x="1474740" y="1459047"/>
                </a:cubicBezTo>
                <a:cubicBezTo>
                  <a:pt x="1475386" y="1458690"/>
                  <a:pt x="1476031" y="1458350"/>
                  <a:pt x="1476677" y="1457993"/>
                </a:cubicBezTo>
                <a:cubicBezTo>
                  <a:pt x="1476405" y="1453337"/>
                  <a:pt x="1474791" y="1449174"/>
                  <a:pt x="1470441" y="1444688"/>
                </a:cubicBezTo>
                <a:close/>
                <a:moveTo>
                  <a:pt x="1440959" y="1535325"/>
                </a:moveTo>
                <a:cubicBezTo>
                  <a:pt x="1444493" y="1529599"/>
                  <a:pt x="1441401" y="1526082"/>
                  <a:pt x="1438920" y="1521715"/>
                </a:cubicBezTo>
                <a:cubicBezTo>
                  <a:pt x="1435742" y="1529956"/>
                  <a:pt x="1435742" y="1529956"/>
                  <a:pt x="1440959" y="1535325"/>
                </a:cubicBezTo>
                <a:close/>
                <a:moveTo>
                  <a:pt x="1022727" y="151912"/>
                </a:moveTo>
                <a:cubicBezTo>
                  <a:pt x="1015488" y="146967"/>
                  <a:pt x="1015488" y="146967"/>
                  <a:pt x="1012565" y="152914"/>
                </a:cubicBezTo>
                <a:cubicBezTo>
                  <a:pt x="1014757" y="154205"/>
                  <a:pt x="1016966" y="155531"/>
                  <a:pt x="1019294" y="156907"/>
                </a:cubicBezTo>
                <a:cubicBezTo>
                  <a:pt x="1020569" y="155055"/>
                  <a:pt x="1021486" y="153730"/>
                  <a:pt x="1022727" y="151912"/>
                </a:cubicBezTo>
                <a:close/>
                <a:moveTo>
                  <a:pt x="773211" y="86168"/>
                </a:moveTo>
                <a:cubicBezTo>
                  <a:pt x="776287" y="83738"/>
                  <a:pt x="778717" y="81546"/>
                  <a:pt x="777596" y="76313"/>
                </a:cubicBezTo>
                <a:cubicBezTo>
                  <a:pt x="774400" y="77383"/>
                  <a:pt x="771767" y="78284"/>
                  <a:pt x="768521" y="79371"/>
                </a:cubicBezTo>
                <a:cubicBezTo>
                  <a:pt x="770442" y="82141"/>
                  <a:pt x="771665" y="83925"/>
                  <a:pt x="773211" y="86168"/>
                </a:cubicBezTo>
                <a:close/>
                <a:moveTo>
                  <a:pt x="170816" y="785012"/>
                </a:moveTo>
                <a:cubicBezTo>
                  <a:pt x="179550" y="781002"/>
                  <a:pt x="183917" y="775241"/>
                  <a:pt x="188030" y="769226"/>
                </a:cubicBezTo>
                <a:cubicBezTo>
                  <a:pt x="187503" y="768716"/>
                  <a:pt x="186976" y="768189"/>
                  <a:pt x="186466" y="767680"/>
                </a:cubicBezTo>
                <a:cubicBezTo>
                  <a:pt x="181692" y="772964"/>
                  <a:pt x="176933" y="778249"/>
                  <a:pt x="170816" y="785012"/>
                </a:cubicBezTo>
                <a:close/>
                <a:moveTo>
                  <a:pt x="355795" y="415089"/>
                </a:moveTo>
                <a:cubicBezTo>
                  <a:pt x="352515" y="414273"/>
                  <a:pt x="349592" y="411249"/>
                  <a:pt x="346347" y="415293"/>
                </a:cubicBezTo>
                <a:cubicBezTo>
                  <a:pt x="348097" y="418164"/>
                  <a:pt x="349746" y="420883"/>
                  <a:pt x="351615" y="423942"/>
                </a:cubicBezTo>
                <a:cubicBezTo>
                  <a:pt x="353110" y="420781"/>
                  <a:pt x="354316" y="418232"/>
                  <a:pt x="355795" y="415089"/>
                </a:cubicBezTo>
                <a:close/>
                <a:moveTo>
                  <a:pt x="1767756" y="1263108"/>
                </a:moveTo>
                <a:cubicBezTo>
                  <a:pt x="1762114" y="1265844"/>
                  <a:pt x="1762114" y="1265844"/>
                  <a:pt x="1764578" y="1274102"/>
                </a:cubicBezTo>
                <a:cubicBezTo>
                  <a:pt x="1769931" y="1271503"/>
                  <a:pt x="1769438" y="1267543"/>
                  <a:pt x="1767756" y="1263108"/>
                </a:cubicBezTo>
                <a:close/>
                <a:moveTo>
                  <a:pt x="1806447" y="1301222"/>
                </a:moveTo>
                <a:cubicBezTo>
                  <a:pt x="1809795" y="1305980"/>
                  <a:pt x="1804986" y="1311180"/>
                  <a:pt x="1810848" y="1313983"/>
                </a:cubicBezTo>
                <a:cubicBezTo>
                  <a:pt x="1814740" y="1307373"/>
                  <a:pt x="1814467" y="1306303"/>
                  <a:pt x="1806447" y="1301222"/>
                </a:cubicBezTo>
                <a:close/>
                <a:moveTo>
                  <a:pt x="2085410" y="599014"/>
                </a:moveTo>
                <a:cubicBezTo>
                  <a:pt x="2085869" y="598453"/>
                  <a:pt x="2086345" y="597909"/>
                  <a:pt x="2086804" y="597348"/>
                </a:cubicBezTo>
                <a:cubicBezTo>
                  <a:pt x="2084629" y="595479"/>
                  <a:pt x="2082624" y="593304"/>
                  <a:pt x="2080194" y="591877"/>
                </a:cubicBezTo>
                <a:cubicBezTo>
                  <a:pt x="2079412" y="591418"/>
                  <a:pt x="2077492" y="592947"/>
                  <a:pt x="2076099" y="593559"/>
                </a:cubicBezTo>
                <a:cubicBezTo>
                  <a:pt x="2076796" y="594851"/>
                  <a:pt x="2077203" y="596822"/>
                  <a:pt x="2078257" y="597298"/>
                </a:cubicBezTo>
                <a:cubicBezTo>
                  <a:pt x="2080465" y="598300"/>
                  <a:pt x="2083014" y="598487"/>
                  <a:pt x="2085410" y="599014"/>
                </a:cubicBezTo>
                <a:close/>
                <a:moveTo>
                  <a:pt x="2090202" y="179745"/>
                </a:moveTo>
                <a:cubicBezTo>
                  <a:pt x="2094331" y="179116"/>
                  <a:pt x="2099089" y="186746"/>
                  <a:pt x="2102964" y="178691"/>
                </a:cubicBezTo>
                <a:cubicBezTo>
                  <a:pt x="2098546" y="175242"/>
                  <a:pt x="2094348" y="176380"/>
                  <a:pt x="2090202" y="179745"/>
                </a:cubicBezTo>
                <a:close/>
                <a:moveTo>
                  <a:pt x="211733" y="1019778"/>
                </a:moveTo>
                <a:cubicBezTo>
                  <a:pt x="218496" y="1019795"/>
                  <a:pt x="219907" y="1018674"/>
                  <a:pt x="225327" y="1008699"/>
                </a:cubicBezTo>
                <a:cubicBezTo>
                  <a:pt x="220434" y="1013100"/>
                  <a:pt x="214690" y="1014323"/>
                  <a:pt x="211733" y="1019778"/>
                </a:cubicBezTo>
                <a:close/>
                <a:moveTo>
                  <a:pt x="1620687" y="1337433"/>
                </a:moveTo>
                <a:cubicBezTo>
                  <a:pt x="1615063" y="1334170"/>
                  <a:pt x="1611206" y="1331927"/>
                  <a:pt x="1606567" y="1329243"/>
                </a:cubicBezTo>
                <a:cubicBezTo>
                  <a:pt x="1606856" y="1331095"/>
                  <a:pt x="1606651" y="1332488"/>
                  <a:pt x="1607246" y="1333032"/>
                </a:cubicBezTo>
                <a:cubicBezTo>
                  <a:pt x="1609625" y="1335224"/>
                  <a:pt x="1612123" y="1337348"/>
                  <a:pt x="1614859" y="1339030"/>
                </a:cubicBezTo>
                <a:cubicBezTo>
                  <a:pt x="1615623" y="1339523"/>
                  <a:pt x="1617374" y="1338418"/>
                  <a:pt x="1620687" y="1337433"/>
                </a:cubicBezTo>
                <a:close/>
                <a:moveTo>
                  <a:pt x="568572" y="291215"/>
                </a:moveTo>
                <a:cubicBezTo>
                  <a:pt x="563781" y="289566"/>
                  <a:pt x="561929" y="291673"/>
                  <a:pt x="560365" y="295157"/>
                </a:cubicBezTo>
                <a:cubicBezTo>
                  <a:pt x="559329" y="297468"/>
                  <a:pt x="557868" y="299371"/>
                  <a:pt x="561045" y="301138"/>
                </a:cubicBezTo>
                <a:cubicBezTo>
                  <a:pt x="563526" y="297876"/>
                  <a:pt x="565820" y="294851"/>
                  <a:pt x="568572" y="291215"/>
                </a:cubicBezTo>
                <a:close/>
                <a:moveTo>
                  <a:pt x="451716" y="332064"/>
                </a:moveTo>
                <a:cubicBezTo>
                  <a:pt x="451495" y="331452"/>
                  <a:pt x="451275" y="330841"/>
                  <a:pt x="451054" y="330229"/>
                </a:cubicBezTo>
                <a:cubicBezTo>
                  <a:pt x="446500" y="331452"/>
                  <a:pt x="441946" y="332625"/>
                  <a:pt x="437409" y="333933"/>
                </a:cubicBezTo>
                <a:cubicBezTo>
                  <a:pt x="436712" y="334137"/>
                  <a:pt x="436186" y="334902"/>
                  <a:pt x="435573" y="335395"/>
                </a:cubicBezTo>
                <a:cubicBezTo>
                  <a:pt x="441266" y="335191"/>
                  <a:pt x="447111" y="335955"/>
                  <a:pt x="451716" y="332064"/>
                </a:cubicBezTo>
                <a:close/>
                <a:moveTo>
                  <a:pt x="1173890" y="165471"/>
                </a:moveTo>
                <a:cubicBezTo>
                  <a:pt x="1170492" y="165081"/>
                  <a:pt x="1167111" y="164690"/>
                  <a:pt x="1162574" y="164163"/>
                </a:cubicBezTo>
                <a:cubicBezTo>
                  <a:pt x="1167450" y="170892"/>
                  <a:pt x="1168827" y="171130"/>
                  <a:pt x="1173890" y="165471"/>
                </a:cubicBezTo>
                <a:close/>
                <a:moveTo>
                  <a:pt x="231054" y="824927"/>
                </a:moveTo>
                <a:cubicBezTo>
                  <a:pt x="223169" y="829294"/>
                  <a:pt x="223169" y="829294"/>
                  <a:pt x="225123" y="835445"/>
                </a:cubicBezTo>
                <a:cubicBezTo>
                  <a:pt x="228369" y="832556"/>
                  <a:pt x="231258" y="829923"/>
                  <a:pt x="231054" y="824927"/>
                </a:cubicBezTo>
                <a:close/>
                <a:moveTo>
                  <a:pt x="226551" y="652489"/>
                </a:moveTo>
                <a:cubicBezTo>
                  <a:pt x="225820" y="652251"/>
                  <a:pt x="225107" y="651996"/>
                  <a:pt x="224376" y="651758"/>
                </a:cubicBezTo>
                <a:cubicBezTo>
                  <a:pt x="222574" y="653015"/>
                  <a:pt x="220366" y="653967"/>
                  <a:pt x="219176" y="655649"/>
                </a:cubicBezTo>
                <a:cubicBezTo>
                  <a:pt x="218684" y="656346"/>
                  <a:pt x="220366" y="658589"/>
                  <a:pt x="221063" y="660118"/>
                </a:cubicBezTo>
                <a:cubicBezTo>
                  <a:pt x="222676" y="659133"/>
                  <a:pt x="224665" y="658470"/>
                  <a:pt x="225770" y="657077"/>
                </a:cubicBezTo>
                <a:cubicBezTo>
                  <a:pt x="226619" y="656023"/>
                  <a:pt x="226330" y="654052"/>
                  <a:pt x="226551" y="652489"/>
                </a:cubicBezTo>
                <a:close/>
                <a:moveTo>
                  <a:pt x="639635" y="207307"/>
                </a:moveTo>
                <a:cubicBezTo>
                  <a:pt x="634486" y="213832"/>
                  <a:pt x="635063" y="216686"/>
                  <a:pt x="641996" y="219303"/>
                </a:cubicBezTo>
                <a:cubicBezTo>
                  <a:pt x="641198" y="215242"/>
                  <a:pt x="640467" y="211555"/>
                  <a:pt x="639635" y="207307"/>
                </a:cubicBezTo>
                <a:close/>
                <a:moveTo>
                  <a:pt x="2096404" y="842225"/>
                </a:moveTo>
                <a:cubicBezTo>
                  <a:pt x="2100109" y="841409"/>
                  <a:pt x="2102810" y="840815"/>
                  <a:pt x="2105954" y="840135"/>
                </a:cubicBezTo>
                <a:cubicBezTo>
                  <a:pt x="2102505" y="836788"/>
                  <a:pt x="2099480" y="834629"/>
                  <a:pt x="2094926" y="836974"/>
                </a:cubicBezTo>
                <a:cubicBezTo>
                  <a:pt x="2095368" y="838555"/>
                  <a:pt x="2095793" y="840050"/>
                  <a:pt x="2096404" y="842225"/>
                </a:cubicBezTo>
                <a:close/>
                <a:moveTo>
                  <a:pt x="1154333" y="164384"/>
                </a:moveTo>
                <a:cubicBezTo>
                  <a:pt x="1154315" y="164010"/>
                  <a:pt x="1154299" y="163636"/>
                  <a:pt x="1154281" y="163262"/>
                </a:cubicBezTo>
                <a:cubicBezTo>
                  <a:pt x="1145955" y="163262"/>
                  <a:pt x="1137629" y="163262"/>
                  <a:pt x="1129320" y="163262"/>
                </a:cubicBezTo>
                <a:cubicBezTo>
                  <a:pt x="1129337" y="163636"/>
                  <a:pt x="1129337" y="164010"/>
                  <a:pt x="1129354" y="164384"/>
                </a:cubicBezTo>
                <a:cubicBezTo>
                  <a:pt x="1137663" y="164384"/>
                  <a:pt x="1146007" y="164384"/>
                  <a:pt x="1154333" y="164384"/>
                </a:cubicBezTo>
                <a:close/>
                <a:moveTo>
                  <a:pt x="1862743" y="1255037"/>
                </a:moveTo>
                <a:cubicBezTo>
                  <a:pt x="1860483" y="1256583"/>
                  <a:pt x="1858376" y="1257246"/>
                  <a:pt x="1858070" y="1258384"/>
                </a:cubicBezTo>
                <a:cubicBezTo>
                  <a:pt x="1857118" y="1261902"/>
                  <a:pt x="1858257" y="1264791"/>
                  <a:pt x="1862743" y="1266711"/>
                </a:cubicBezTo>
                <a:cubicBezTo>
                  <a:pt x="1862743" y="1262819"/>
                  <a:pt x="1862743" y="1259778"/>
                  <a:pt x="1862743" y="1255037"/>
                </a:cubicBezTo>
                <a:close/>
                <a:moveTo>
                  <a:pt x="238819" y="861205"/>
                </a:moveTo>
                <a:cubicBezTo>
                  <a:pt x="239312" y="861698"/>
                  <a:pt x="239805" y="862191"/>
                  <a:pt x="240298" y="862684"/>
                </a:cubicBezTo>
                <a:cubicBezTo>
                  <a:pt x="242592" y="861154"/>
                  <a:pt x="245039" y="859812"/>
                  <a:pt x="247078" y="858011"/>
                </a:cubicBezTo>
                <a:cubicBezTo>
                  <a:pt x="247689" y="857467"/>
                  <a:pt x="247129" y="855632"/>
                  <a:pt x="247112" y="854375"/>
                </a:cubicBezTo>
                <a:cubicBezTo>
                  <a:pt x="245872" y="854409"/>
                  <a:pt x="244053" y="853916"/>
                  <a:pt x="243475" y="854545"/>
                </a:cubicBezTo>
                <a:cubicBezTo>
                  <a:pt x="241658" y="856533"/>
                  <a:pt x="240332" y="858946"/>
                  <a:pt x="238819" y="861205"/>
                </a:cubicBezTo>
                <a:close/>
                <a:moveTo>
                  <a:pt x="137800" y="960628"/>
                </a:moveTo>
                <a:cubicBezTo>
                  <a:pt x="134350" y="964468"/>
                  <a:pt x="130884" y="968308"/>
                  <a:pt x="126415" y="973270"/>
                </a:cubicBezTo>
                <a:cubicBezTo>
                  <a:pt x="135965" y="972573"/>
                  <a:pt x="135421" y="965369"/>
                  <a:pt x="137800" y="960628"/>
                </a:cubicBezTo>
                <a:close/>
                <a:moveTo>
                  <a:pt x="1765682" y="1418367"/>
                </a:moveTo>
                <a:cubicBezTo>
                  <a:pt x="1765071" y="1418520"/>
                  <a:pt x="1764459" y="1418656"/>
                  <a:pt x="1763847" y="1418809"/>
                </a:cubicBezTo>
                <a:cubicBezTo>
                  <a:pt x="1761757" y="1426660"/>
                  <a:pt x="1761757" y="1426660"/>
                  <a:pt x="1767841" y="1429973"/>
                </a:cubicBezTo>
                <a:cubicBezTo>
                  <a:pt x="1767008" y="1425453"/>
                  <a:pt x="1766345" y="1421919"/>
                  <a:pt x="1765682" y="1418367"/>
                </a:cubicBezTo>
                <a:close/>
                <a:moveTo>
                  <a:pt x="671818" y="173628"/>
                </a:moveTo>
                <a:cubicBezTo>
                  <a:pt x="673552" y="169651"/>
                  <a:pt x="675879" y="165505"/>
                  <a:pt x="670306" y="162226"/>
                </a:cubicBezTo>
                <a:cubicBezTo>
                  <a:pt x="667060" y="166780"/>
                  <a:pt x="670408" y="170110"/>
                  <a:pt x="671818" y="173628"/>
                </a:cubicBezTo>
                <a:close/>
                <a:moveTo>
                  <a:pt x="1671154" y="1442632"/>
                </a:moveTo>
                <a:cubicBezTo>
                  <a:pt x="1671596" y="1443142"/>
                  <a:pt x="1672055" y="1443652"/>
                  <a:pt x="1672497" y="1444162"/>
                </a:cubicBezTo>
                <a:cubicBezTo>
                  <a:pt x="1674434" y="1443295"/>
                  <a:pt x="1677356" y="1442938"/>
                  <a:pt x="1678104" y="1441477"/>
                </a:cubicBezTo>
                <a:cubicBezTo>
                  <a:pt x="1679362" y="1439030"/>
                  <a:pt x="1677747" y="1436838"/>
                  <a:pt x="1673924" y="1435835"/>
                </a:cubicBezTo>
                <a:cubicBezTo>
                  <a:pt x="1673024" y="1438078"/>
                  <a:pt x="1672089" y="1440355"/>
                  <a:pt x="1671154" y="1442632"/>
                </a:cubicBezTo>
                <a:close/>
                <a:moveTo>
                  <a:pt x="244308" y="451792"/>
                </a:moveTo>
                <a:cubicBezTo>
                  <a:pt x="244800" y="452234"/>
                  <a:pt x="245311" y="452676"/>
                  <a:pt x="245804" y="453118"/>
                </a:cubicBezTo>
                <a:cubicBezTo>
                  <a:pt x="252583" y="450008"/>
                  <a:pt x="253246" y="449192"/>
                  <a:pt x="253841" y="442633"/>
                </a:cubicBezTo>
                <a:cubicBezTo>
                  <a:pt x="250442" y="445879"/>
                  <a:pt x="247367" y="448836"/>
                  <a:pt x="244308" y="451792"/>
                </a:cubicBezTo>
                <a:close/>
                <a:moveTo>
                  <a:pt x="1453466" y="1463924"/>
                </a:moveTo>
                <a:cubicBezTo>
                  <a:pt x="1455233" y="1458962"/>
                  <a:pt x="1453993" y="1455495"/>
                  <a:pt x="1451120" y="1451349"/>
                </a:cubicBezTo>
                <a:cubicBezTo>
                  <a:pt x="1449523" y="1459217"/>
                  <a:pt x="1449523" y="1459217"/>
                  <a:pt x="1453466" y="1463924"/>
                </a:cubicBezTo>
                <a:close/>
                <a:moveTo>
                  <a:pt x="2114773" y="793100"/>
                </a:moveTo>
                <a:cubicBezTo>
                  <a:pt x="2114077" y="793049"/>
                  <a:pt x="2113380" y="792998"/>
                  <a:pt x="2112666" y="792930"/>
                </a:cubicBezTo>
                <a:cubicBezTo>
                  <a:pt x="2112564" y="794392"/>
                  <a:pt x="2111799" y="796397"/>
                  <a:pt x="2112480" y="797213"/>
                </a:cubicBezTo>
                <a:cubicBezTo>
                  <a:pt x="2114314" y="799404"/>
                  <a:pt x="2116201" y="802616"/>
                  <a:pt x="2120772" y="800356"/>
                </a:cubicBezTo>
                <a:cubicBezTo>
                  <a:pt x="2118478" y="797569"/>
                  <a:pt x="2116626" y="795326"/>
                  <a:pt x="2114773" y="793100"/>
                </a:cubicBezTo>
                <a:close/>
                <a:moveTo>
                  <a:pt x="193807" y="753661"/>
                </a:moveTo>
                <a:cubicBezTo>
                  <a:pt x="189372" y="753134"/>
                  <a:pt x="184766" y="752574"/>
                  <a:pt x="179193" y="751911"/>
                </a:cubicBezTo>
                <a:cubicBezTo>
                  <a:pt x="186924" y="757773"/>
                  <a:pt x="189916" y="757943"/>
                  <a:pt x="193807" y="753661"/>
                </a:cubicBezTo>
                <a:close/>
                <a:moveTo>
                  <a:pt x="100281" y="900917"/>
                </a:moveTo>
                <a:cubicBezTo>
                  <a:pt x="95676" y="900220"/>
                  <a:pt x="92941" y="899523"/>
                  <a:pt x="90204" y="899557"/>
                </a:cubicBezTo>
                <a:cubicBezTo>
                  <a:pt x="89542" y="899574"/>
                  <a:pt x="88930" y="901970"/>
                  <a:pt x="88284" y="903262"/>
                </a:cubicBezTo>
                <a:cubicBezTo>
                  <a:pt x="89423" y="903703"/>
                  <a:pt x="90731" y="904740"/>
                  <a:pt x="91700" y="904485"/>
                </a:cubicBezTo>
                <a:cubicBezTo>
                  <a:pt x="93925" y="903941"/>
                  <a:pt x="96015" y="902769"/>
                  <a:pt x="100281" y="900917"/>
                </a:cubicBezTo>
                <a:close/>
                <a:moveTo>
                  <a:pt x="171513" y="928189"/>
                </a:moveTo>
                <a:cubicBezTo>
                  <a:pt x="163968" y="928835"/>
                  <a:pt x="163730" y="929260"/>
                  <a:pt x="165531" y="937790"/>
                </a:cubicBezTo>
                <a:cubicBezTo>
                  <a:pt x="167587" y="934476"/>
                  <a:pt x="169253" y="931809"/>
                  <a:pt x="171513" y="928189"/>
                </a:cubicBezTo>
                <a:close/>
                <a:moveTo>
                  <a:pt x="172328" y="728512"/>
                </a:moveTo>
                <a:cubicBezTo>
                  <a:pt x="165804" y="725182"/>
                  <a:pt x="165175" y="725420"/>
                  <a:pt x="160927" y="732658"/>
                </a:cubicBezTo>
                <a:cubicBezTo>
                  <a:pt x="165175" y="731129"/>
                  <a:pt x="168233" y="730008"/>
                  <a:pt x="172328" y="728512"/>
                </a:cubicBezTo>
                <a:close/>
                <a:moveTo>
                  <a:pt x="222031" y="1081647"/>
                </a:moveTo>
                <a:cubicBezTo>
                  <a:pt x="225447" y="1081698"/>
                  <a:pt x="227044" y="1086575"/>
                  <a:pt x="231819" y="1081732"/>
                </a:cubicBezTo>
                <a:cubicBezTo>
                  <a:pt x="225599" y="1081511"/>
                  <a:pt x="227723" y="1077637"/>
                  <a:pt x="227078" y="1074272"/>
                </a:cubicBezTo>
                <a:cubicBezTo>
                  <a:pt x="225565" y="1076499"/>
                  <a:pt x="224053" y="1078707"/>
                  <a:pt x="222031" y="1081647"/>
                </a:cubicBezTo>
                <a:close/>
                <a:moveTo>
                  <a:pt x="1072599" y="1358503"/>
                </a:moveTo>
                <a:cubicBezTo>
                  <a:pt x="1064019" y="1352250"/>
                  <a:pt x="1064019" y="1352250"/>
                  <a:pt x="1058564" y="1356855"/>
                </a:cubicBezTo>
                <a:cubicBezTo>
                  <a:pt x="1062999" y="1357382"/>
                  <a:pt x="1066958" y="1357841"/>
                  <a:pt x="1072599" y="1358503"/>
                </a:cubicBezTo>
                <a:close/>
                <a:moveTo>
                  <a:pt x="147231" y="788071"/>
                </a:moveTo>
                <a:cubicBezTo>
                  <a:pt x="151445" y="786184"/>
                  <a:pt x="151428" y="786184"/>
                  <a:pt x="153789" y="781817"/>
                </a:cubicBezTo>
                <a:cubicBezTo>
                  <a:pt x="150697" y="780696"/>
                  <a:pt x="147876" y="776737"/>
                  <a:pt x="144325" y="781936"/>
                </a:cubicBezTo>
                <a:cubicBezTo>
                  <a:pt x="146279" y="782276"/>
                  <a:pt x="147894" y="782565"/>
                  <a:pt x="149899" y="782922"/>
                </a:cubicBezTo>
                <a:cubicBezTo>
                  <a:pt x="148811" y="785029"/>
                  <a:pt x="148064" y="786490"/>
                  <a:pt x="147231" y="788071"/>
                </a:cubicBezTo>
                <a:close/>
                <a:moveTo>
                  <a:pt x="289966" y="457689"/>
                </a:moveTo>
                <a:cubicBezTo>
                  <a:pt x="290374" y="457162"/>
                  <a:pt x="290765" y="456635"/>
                  <a:pt x="291173" y="456091"/>
                </a:cubicBezTo>
                <a:cubicBezTo>
                  <a:pt x="289984" y="454834"/>
                  <a:pt x="288946" y="452778"/>
                  <a:pt x="287553" y="452489"/>
                </a:cubicBezTo>
                <a:cubicBezTo>
                  <a:pt x="284393" y="451843"/>
                  <a:pt x="282592" y="453950"/>
                  <a:pt x="281436" y="457094"/>
                </a:cubicBezTo>
                <a:cubicBezTo>
                  <a:pt x="284614" y="457315"/>
                  <a:pt x="287281" y="457502"/>
                  <a:pt x="289966" y="457689"/>
                </a:cubicBezTo>
                <a:close/>
                <a:moveTo>
                  <a:pt x="1184528" y="1353898"/>
                </a:moveTo>
                <a:cubicBezTo>
                  <a:pt x="1188079" y="1354221"/>
                  <a:pt x="1191648" y="1354527"/>
                  <a:pt x="1196082" y="1354935"/>
                </a:cubicBezTo>
                <a:cubicBezTo>
                  <a:pt x="1192480" y="1348801"/>
                  <a:pt x="1188759" y="1349820"/>
                  <a:pt x="1184528" y="1353898"/>
                </a:cubicBezTo>
                <a:close/>
                <a:moveTo>
                  <a:pt x="1659039" y="1352760"/>
                </a:moveTo>
                <a:cubicBezTo>
                  <a:pt x="1659446" y="1357535"/>
                  <a:pt x="1661010" y="1359727"/>
                  <a:pt x="1664307" y="1357976"/>
                </a:cubicBezTo>
                <a:cubicBezTo>
                  <a:pt x="1664986" y="1357620"/>
                  <a:pt x="1665241" y="1354629"/>
                  <a:pt x="1664952" y="1354493"/>
                </a:cubicBezTo>
                <a:cubicBezTo>
                  <a:pt x="1663100" y="1353661"/>
                  <a:pt x="1661027" y="1353287"/>
                  <a:pt x="1659039" y="1352760"/>
                </a:cubicBezTo>
                <a:close/>
                <a:moveTo>
                  <a:pt x="499414" y="327238"/>
                </a:moveTo>
                <a:cubicBezTo>
                  <a:pt x="499227" y="327765"/>
                  <a:pt x="499057" y="328309"/>
                  <a:pt x="498870" y="328836"/>
                </a:cubicBezTo>
                <a:cubicBezTo>
                  <a:pt x="502268" y="330518"/>
                  <a:pt x="505667" y="332183"/>
                  <a:pt x="510680" y="334664"/>
                </a:cubicBezTo>
                <a:cubicBezTo>
                  <a:pt x="507740" y="327986"/>
                  <a:pt x="503441" y="327867"/>
                  <a:pt x="499414" y="327238"/>
                </a:cubicBezTo>
                <a:close/>
                <a:moveTo>
                  <a:pt x="2120177" y="529226"/>
                </a:moveTo>
                <a:cubicBezTo>
                  <a:pt x="2120840" y="536822"/>
                  <a:pt x="2122607" y="539286"/>
                  <a:pt x="2127517" y="540424"/>
                </a:cubicBezTo>
                <a:cubicBezTo>
                  <a:pt x="2124884" y="536414"/>
                  <a:pt x="2122522" y="532829"/>
                  <a:pt x="2120177" y="529226"/>
                </a:cubicBezTo>
                <a:close/>
                <a:moveTo>
                  <a:pt x="2112598" y="900798"/>
                </a:moveTo>
                <a:cubicBezTo>
                  <a:pt x="2116914" y="902429"/>
                  <a:pt x="2119837" y="902701"/>
                  <a:pt x="2122267" y="898487"/>
                </a:cubicBezTo>
                <a:cubicBezTo>
                  <a:pt x="2118512" y="896720"/>
                  <a:pt x="2115691" y="896431"/>
                  <a:pt x="2112598" y="900798"/>
                </a:cubicBezTo>
                <a:close/>
                <a:moveTo>
                  <a:pt x="1150866" y="1348478"/>
                </a:moveTo>
                <a:cubicBezTo>
                  <a:pt x="1143899" y="1346252"/>
                  <a:pt x="1139226" y="1349157"/>
                  <a:pt x="1134349" y="1350041"/>
                </a:cubicBezTo>
                <a:cubicBezTo>
                  <a:pt x="1139278" y="1349854"/>
                  <a:pt x="1144409" y="1351808"/>
                  <a:pt x="1150866" y="1348478"/>
                </a:cubicBezTo>
                <a:close/>
                <a:moveTo>
                  <a:pt x="1172701" y="1350364"/>
                </a:moveTo>
                <a:cubicBezTo>
                  <a:pt x="1167196" y="1348903"/>
                  <a:pt x="1163186" y="1347832"/>
                  <a:pt x="1158988" y="1346727"/>
                </a:cubicBezTo>
                <a:cubicBezTo>
                  <a:pt x="1162897" y="1352029"/>
                  <a:pt x="1164528" y="1352556"/>
                  <a:pt x="1172701" y="1350364"/>
                </a:cubicBezTo>
                <a:close/>
                <a:moveTo>
                  <a:pt x="1332973" y="1459047"/>
                </a:moveTo>
                <a:cubicBezTo>
                  <a:pt x="1334111" y="1462242"/>
                  <a:pt x="1335165" y="1465521"/>
                  <a:pt x="1338750" y="1463380"/>
                </a:cubicBezTo>
                <a:cubicBezTo>
                  <a:pt x="1341503" y="1461732"/>
                  <a:pt x="1339753" y="1459115"/>
                  <a:pt x="1337900" y="1456940"/>
                </a:cubicBezTo>
                <a:cubicBezTo>
                  <a:pt x="1336219" y="1457671"/>
                  <a:pt x="1334757" y="1458299"/>
                  <a:pt x="1332973" y="1459047"/>
                </a:cubicBezTo>
                <a:close/>
                <a:moveTo>
                  <a:pt x="1190424" y="1358520"/>
                </a:moveTo>
                <a:cubicBezTo>
                  <a:pt x="1179651" y="1356005"/>
                  <a:pt x="1179651" y="1356005"/>
                  <a:pt x="1174928" y="1358520"/>
                </a:cubicBezTo>
                <a:cubicBezTo>
                  <a:pt x="1180365" y="1358520"/>
                  <a:pt x="1184681" y="1358520"/>
                  <a:pt x="1190424" y="1358520"/>
                </a:cubicBezTo>
                <a:close/>
                <a:moveTo>
                  <a:pt x="1289744" y="1403482"/>
                </a:moveTo>
                <a:cubicBezTo>
                  <a:pt x="1294825" y="1408852"/>
                  <a:pt x="1294825" y="1408852"/>
                  <a:pt x="1303100" y="1406711"/>
                </a:cubicBezTo>
                <a:cubicBezTo>
                  <a:pt x="1298309" y="1405538"/>
                  <a:pt x="1294859" y="1404705"/>
                  <a:pt x="1289744" y="1403482"/>
                </a:cubicBezTo>
                <a:close/>
                <a:moveTo>
                  <a:pt x="1779990" y="1358979"/>
                </a:moveTo>
                <a:cubicBezTo>
                  <a:pt x="1779124" y="1354017"/>
                  <a:pt x="1778546" y="1350721"/>
                  <a:pt x="1777968" y="1347407"/>
                </a:cubicBezTo>
                <a:cubicBezTo>
                  <a:pt x="1777424" y="1347492"/>
                  <a:pt x="1776881" y="1347594"/>
                  <a:pt x="1776337" y="1347679"/>
                </a:cubicBezTo>
                <a:cubicBezTo>
                  <a:pt x="1776388" y="1351010"/>
                  <a:pt x="1772820" y="1354748"/>
                  <a:pt x="1779990" y="1358979"/>
                </a:cubicBezTo>
                <a:close/>
                <a:moveTo>
                  <a:pt x="784120" y="169431"/>
                </a:moveTo>
                <a:cubicBezTo>
                  <a:pt x="787740" y="168479"/>
                  <a:pt x="790985" y="168530"/>
                  <a:pt x="789286" y="164826"/>
                </a:cubicBezTo>
                <a:cubicBezTo>
                  <a:pt x="788777" y="163704"/>
                  <a:pt x="786295" y="163466"/>
                  <a:pt x="784715" y="162820"/>
                </a:cubicBezTo>
                <a:cubicBezTo>
                  <a:pt x="784529" y="164843"/>
                  <a:pt x="784341" y="166848"/>
                  <a:pt x="784120" y="169431"/>
                </a:cubicBezTo>
                <a:close/>
                <a:moveTo>
                  <a:pt x="2044085" y="550178"/>
                </a:moveTo>
                <a:cubicBezTo>
                  <a:pt x="2041723" y="550756"/>
                  <a:pt x="2039379" y="551333"/>
                  <a:pt x="2036048" y="552149"/>
                </a:cubicBezTo>
                <a:cubicBezTo>
                  <a:pt x="2041553" y="556295"/>
                  <a:pt x="2041553" y="556295"/>
                  <a:pt x="2044085" y="550178"/>
                </a:cubicBezTo>
                <a:close/>
                <a:moveTo>
                  <a:pt x="216883" y="724417"/>
                </a:moveTo>
                <a:cubicBezTo>
                  <a:pt x="216797" y="723585"/>
                  <a:pt x="216729" y="722735"/>
                  <a:pt x="216644" y="721902"/>
                </a:cubicBezTo>
                <a:cubicBezTo>
                  <a:pt x="212566" y="719523"/>
                  <a:pt x="209882" y="724927"/>
                  <a:pt x="205974" y="723483"/>
                </a:cubicBezTo>
                <a:cubicBezTo>
                  <a:pt x="206058" y="724111"/>
                  <a:pt x="206143" y="724723"/>
                  <a:pt x="206228" y="725352"/>
                </a:cubicBezTo>
                <a:cubicBezTo>
                  <a:pt x="209763" y="725029"/>
                  <a:pt x="213314" y="724723"/>
                  <a:pt x="216883" y="724417"/>
                </a:cubicBezTo>
                <a:close/>
                <a:moveTo>
                  <a:pt x="1437170" y="1420865"/>
                </a:moveTo>
                <a:cubicBezTo>
                  <a:pt x="1437646" y="1424179"/>
                  <a:pt x="1436932" y="1427271"/>
                  <a:pt x="1440229" y="1429684"/>
                </a:cubicBezTo>
                <a:cubicBezTo>
                  <a:pt x="1441350" y="1423142"/>
                  <a:pt x="1441350" y="1423142"/>
                  <a:pt x="1437170" y="1420865"/>
                </a:cubicBezTo>
                <a:close/>
                <a:moveTo>
                  <a:pt x="1776813" y="1291401"/>
                </a:moveTo>
                <a:cubicBezTo>
                  <a:pt x="1777679" y="1287866"/>
                  <a:pt x="1778189" y="1285742"/>
                  <a:pt x="1778801" y="1283278"/>
                </a:cubicBezTo>
                <a:cubicBezTo>
                  <a:pt x="1775198" y="1283040"/>
                  <a:pt x="1773159" y="1283992"/>
                  <a:pt x="1773227" y="1286745"/>
                </a:cubicBezTo>
                <a:cubicBezTo>
                  <a:pt x="1773244" y="1287917"/>
                  <a:pt x="1774944" y="1289073"/>
                  <a:pt x="1776813" y="1291401"/>
                </a:cubicBezTo>
                <a:close/>
                <a:moveTo>
                  <a:pt x="1515861" y="1386897"/>
                </a:moveTo>
                <a:cubicBezTo>
                  <a:pt x="1512344" y="1387764"/>
                  <a:pt x="1509711" y="1388427"/>
                  <a:pt x="1505377" y="1389497"/>
                </a:cubicBezTo>
                <a:cubicBezTo>
                  <a:pt x="1513092" y="1391519"/>
                  <a:pt x="1513092" y="1391519"/>
                  <a:pt x="1515861" y="1386897"/>
                </a:cubicBezTo>
                <a:close/>
                <a:moveTo>
                  <a:pt x="121589" y="939302"/>
                </a:moveTo>
                <a:cubicBezTo>
                  <a:pt x="122235" y="939778"/>
                  <a:pt x="122880" y="940254"/>
                  <a:pt x="123527" y="940730"/>
                </a:cubicBezTo>
                <a:cubicBezTo>
                  <a:pt x="125803" y="937416"/>
                  <a:pt x="128064" y="934103"/>
                  <a:pt x="130340" y="930772"/>
                </a:cubicBezTo>
                <a:cubicBezTo>
                  <a:pt x="129831" y="930415"/>
                  <a:pt x="129304" y="930058"/>
                  <a:pt x="128794" y="929719"/>
                </a:cubicBezTo>
                <a:cubicBezTo>
                  <a:pt x="126398" y="932913"/>
                  <a:pt x="123986" y="936108"/>
                  <a:pt x="121589" y="939302"/>
                </a:cubicBezTo>
                <a:close/>
                <a:moveTo>
                  <a:pt x="616270" y="236924"/>
                </a:moveTo>
                <a:cubicBezTo>
                  <a:pt x="609677" y="235055"/>
                  <a:pt x="609677" y="235055"/>
                  <a:pt x="607315" y="238980"/>
                </a:cubicBezTo>
                <a:cubicBezTo>
                  <a:pt x="610833" y="238181"/>
                  <a:pt x="613552" y="237553"/>
                  <a:pt x="616270" y="236924"/>
                </a:cubicBezTo>
                <a:close/>
                <a:moveTo>
                  <a:pt x="1289013" y="1401953"/>
                </a:moveTo>
                <a:cubicBezTo>
                  <a:pt x="1289558" y="1401341"/>
                  <a:pt x="1290118" y="1400729"/>
                  <a:pt x="1290662" y="1400117"/>
                </a:cubicBezTo>
                <a:cubicBezTo>
                  <a:pt x="1288538" y="1397739"/>
                  <a:pt x="1286991" y="1394663"/>
                  <a:pt x="1283576" y="1393847"/>
                </a:cubicBezTo>
                <a:cubicBezTo>
                  <a:pt x="1283152" y="1394306"/>
                  <a:pt x="1282743" y="1394765"/>
                  <a:pt x="1282319" y="1395224"/>
                </a:cubicBezTo>
                <a:cubicBezTo>
                  <a:pt x="1284545" y="1397484"/>
                  <a:pt x="1286771" y="1399710"/>
                  <a:pt x="1289013" y="1401953"/>
                </a:cubicBezTo>
                <a:close/>
                <a:moveTo>
                  <a:pt x="494673" y="326525"/>
                </a:moveTo>
                <a:cubicBezTo>
                  <a:pt x="491071" y="326219"/>
                  <a:pt x="487485" y="325913"/>
                  <a:pt x="483883" y="325607"/>
                </a:cubicBezTo>
                <a:cubicBezTo>
                  <a:pt x="483831" y="326457"/>
                  <a:pt x="483781" y="327289"/>
                  <a:pt x="483730" y="328139"/>
                </a:cubicBezTo>
                <a:cubicBezTo>
                  <a:pt x="487197" y="330484"/>
                  <a:pt x="491037" y="327068"/>
                  <a:pt x="494673" y="326525"/>
                </a:cubicBezTo>
                <a:close/>
                <a:moveTo>
                  <a:pt x="530985" y="287850"/>
                </a:moveTo>
                <a:cubicBezTo>
                  <a:pt x="532651" y="291724"/>
                  <a:pt x="534418" y="292914"/>
                  <a:pt x="537493" y="290637"/>
                </a:cubicBezTo>
                <a:cubicBezTo>
                  <a:pt x="538004" y="290246"/>
                  <a:pt x="538038" y="289226"/>
                  <a:pt x="538513" y="287850"/>
                </a:cubicBezTo>
                <a:cubicBezTo>
                  <a:pt x="536016" y="287850"/>
                  <a:pt x="533942" y="287850"/>
                  <a:pt x="530985" y="287850"/>
                </a:cubicBezTo>
                <a:close/>
                <a:moveTo>
                  <a:pt x="1244238" y="195939"/>
                </a:moveTo>
                <a:cubicBezTo>
                  <a:pt x="1236371" y="193186"/>
                  <a:pt x="1235964" y="193220"/>
                  <a:pt x="1232480" y="195939"/>
                </a:cubicBezTo>
                <a:cubicBezTo>
                  <a:pt x="1236321" y="195939"/>
                  <a:pt x="1240280" y="195939"/>
                  <a:pt x="1244238" y="195939"/>
                </a:cubicBezTo>
                <a:close/>
                <a:moveTo>
                  <a:pt x="2091052" y="650993"/>
                </a:moveTo>
                <a:cubicBezTo>
                  <a:pt x="2089540" y="648648"/>
                  <a:pt x="2088010" y="646286"/>
                  <a:pt x="2086498" y="643942"/>
                </a:cubicBezTo>
                <a:cubicBezTo>
                  <a:pt x="2085751" y="644383"/>
                  <a:pt x="2085020" y="644825"/>
                  <a:pt x="2084272" y="645267"/>
                </a:cubicBezTo>
                <a:cubicBezTo>
                  <a:pt x="2083371" y="649022"/>
                  <a:pt x="2087467" y="649889"/>
                  <a:pt x="2091052" y="650993"/>
                </a:cubicBezTo>
                <a:close/>
                <a:moveTo>
                  <a:pt x="377375" y="355938"/>
                </a:moveTo>
                <a:cubicBezTo>
                  <a:pt x="382286" y="362514"/>
                  <a:pt x="382745" y="362650"/>
                  <a:pt x="386483" y="359354"/>
                </a:cubicBezTo>
                <a:cubicBezTo>
                  <a:pt x="383951" y="358402"/>
                  <a:pt x="381436" y="357468"/>
                  <a:pt x="377375" y="355938"/>
                </a:cubicBezTo>
                <a:close/>
                <a:moveTo>
                  <a:pt x="677511" y="240340"/>
                </a:moveTo>
                <a:cubicBezTo>
                  <a:pt x="679906" y="243602"/>
                  <a:pt x="681725" y="246100"/>
                  <a:pt x="683525" y="248581"/>
                </a:cubicBezTo>
                <a:cubicBezTo>
                  <a:pt x="683050" y="241478"/>
                  <a:pt x="683050" y="241478"/>
                  <a:pt x="677511" y="240340"/>
                </a:cubicBezTo>
                <a:close/>
                <a:moveTo>
                  <a:pt x="2152530" y="479252"/>
                </a:moveTo>
                <a:cubicBezTo>
                  <a:pt x="2154382" y="472965"/>
                  <a:pt x="2154382" y="472965"/>
                  <a:pt x="2148554" y="473576"/>
                </a:cubicBezTo>
                <a:cubicBezTo>
                  <a:pt x="2149761" y="475293"/>
                  <a:pt x="2150763" y="476720"/>
                  <a:pt x="2152530" y="479252"/>
                </a:cubicBezTo>
                <a:close/>
                <a:moveTo>
                  <a:pt x="1272327" y="107765"/>
                </a:moveTo>
                <a:cubicBezTo>
                  <a:pt x="1276185" y="110382"/>
                  <a:pt x="1276185" y="110382"/>
                  <a:pt x="1281758" y="107765"/>
                </a:cubicBezTo>
                <a:cubicBezTo>
                  <a:pt x="1277816" y="107765"/>
                  <a:pt x="1275335" y="107765"/>
                  <a:pt x="1272327" y="107765"/>
                </a:cubicBezTo>
                <a:close/>
                <a:moveTo>
                  <a:pt x="416066" y="371300"/>
                </a:moveTo>
                <a:cubicBezTo>
                  <a:pt x="416304" y="372047"/>
                  <a:pt x="416525" y="372778"/>
                  <a:pt x="416763" y="373508"/>
                </a:cubicBezTo>
                <a:cubicBezTo>
                  <a:pt x="419516" y="372846"/>
                  <a:pt x="422286" y="372200"/>
                  <a:pt x="425039" y="371537"/>
                </a:cubicBezTo>
                <a:cubicBezTo>
                  <a:pt x="421997" y="371198"/>
                  <a:pt x="418513" y="366966"/>
                  <a:pt x="416066" y="371300"/>
                </a:cubicBezTo>
                <a:close/>
                <a:moveTo>
                  <a:pt x="231479" y="725947"/>
                </a:moveTo>
                <a:cubicBezTo>
                  <a:pt x="231037" y="722939"/>
                  <a:pt x="230782" y="720645"/>
                  <a:pt x="227485" y="721240"/>
                </a:cubicBezTo>
                <a:cubicBezTo>
                  <a:pt x="226840" y="721359"/>
                  <a:pt x="225838" y="722361"/>
                  <a:pt x="225854" y="722922"/>
                </a:cubicBezTo>
                <a:cubicBezTo>
                  <a:pt x="225973" y="725947"/>
                  <a:pt x="228030" y="726337"/>
                  <a:pt x="231479" y="725947"/>
                </a:cubicBezTo>
                <a:close/>
                <a:moveTo>
                  <a:pt x="297256" y="770908"/>
                </a:moveTo>
                <a:cubicBezTo>
                  <a:pt x="295863" y="768071"/>
                  <a:pt x="293551" y="767459"/>
                  <a:pt x="291139" y="768767"/>
                </a:cubicBezTo>
                <a:cubicBezTo>
                  <a:pt x="290204" y="769277"/>
                  <a:pt x="290119" y="771316"/>
                  <a:pt x="289593" y="772811"/>
                </a:cubicBezTo>
                <a:cubicBezTo>
                  <a:pt x="292532" y="772098"/>
                  <a:pt x="294809" y="771520"/>
                  <a:pt x="297256" y="770908"/>
                </a:cubicBezTo>
                <a:close/>
                <a:moveTo>
                  <a:pt x="458513" y="406202"/>
                </a:moveTo>
                <a:cubicBezTo>
                  <a:pt x="461249" y="402769"/>
                  <a:pt x="462931" y="400662"/>
                  <a:pt x="464919" y="398164"/>
                </a:cubicBezTo>
                <a:cubicBezTo>
                  <a:pt x="458836" y="396890"/>
                  <a:pt x="458208" y="400170"/>
                  <a:pt x="458513" y="406202"/>
                </a:cubicBezTo>
                <a:close/>
                <a:moveTo>
                  <a:pt x="1062285" y="1348138"/>
                </a:moveTo>
                <a:cubicBezTo>
                  <a:pt x="1062336" y="1348784"/>
                  <a:pt x="1062404" y="1349429"/>
                  <a:pt x="1062455" y="1350058"/>
                </a:cubicBezTo>
                <a:cubicBezTo>
                  <a:pt x="1066839" y="1349548"/>
                  <a:pt x="1071240" y="1349022"/>
                  <a:pt x="1075624" y="1348512"/>
                </a:cubicBezTo>
                <a:cubicBezTo>
                  <a:pt x="1075590" y="1348087"/>
                  <a:pt x="1075539" y="1347662"/>
                  <a:pt x="1075505" y="1347254"/>
                </a:cubicBezTo>
                <a:cubicBezTo>
                  <a:pt x="1071121" y="1347560"/>
                  <a:pt x="1066703" y="1347849"/>
                  <a:pt x="1062285" y="1348138"/>
                </a:cubicBezTo>
                <a:close/>
                <a:moveTo>
                  <a:pt x="59533" y="948937"/>
                </a:moveTo>
                <a:cubicBezTo>
                  <a:pt x="56271" y="948682"/>
                  <a:pt x="54164" y="949277"/>
                  <a:pt x="52312" y="952200"/>
                </a:cubicBezTo>
                <a:cubicBezTo>
                  <a:pt x="55931" y="953219"/>
                  <a:pt x="58293" y="953168"/>
                  <a:pt x="59533" y="948937"/>
                </a:cubicBezTo>
                <a:close/>
                <a:moveTo>
                  <a:pt x="240518" y="998894"/>
                </a:moveTo>
                <a:cubicBezTo>
                  <a:pt x="242031" y="997620"/>
                  <a:pt x="243323" y="996532"/>
                  <a:pt x="245413" y="994765"/>
                </a:cubicBezTo>
                <a:cubicBezTo>
                  <a:pt x="242473" y="993712"/>
                  <a:pt x="240604" y="993049"/>
                  <a:pt x="238208" y="992200"/>
                </a:cubicBezTo>
                <a:cubicBezTo>
                  <a:pt x="239109" y="994816"/>
                  <a:pt x="239720" y="996566"/>
                  <a:pt x="240518" y="998894"/>
                </a:cubicBezTo>
                <a:close/>
                <a:moveTo>
                  <a:pt x="1193296" y="1149022"/>
                </a:moveTo>
                <a:cubicBezTo>
                  <a:pt x="1193381" y="1149854"/>
                  <a:pt x="1193449" y="1150670"/>
                  <a:pt x="1193534" y="1151503"/>
                </a:cubicBezTo>
                <a:cubicBezTo>
                  <a:pt x="1196168" y="1151112"/>
                  <a:pt x="1198801" y="1150721"/>
                  <a:pt x="1201435" y="1150330"/>
                </a:cubicBezTo>
                <a:cubicBezTo>
                  <a:pt x="1201367" y="1149888"/>
                  <a:pt x="1201316" y="1149464"/>
                  <a:pt x="1201248" y="1149022"/>
                </a:cubicBezTo>
                <a:cubicBezTo>
                  <a:pt x="1198597" y="1149022"/>
                  <a:pt x="1195946" y="1149022"/>
                  <a:pt x="1193296" y="1149022"/>
                </a:cubicBezTo>
                <a:close/>
                <a:moveTo>
                  <a:pt x="1581724" y="1380270"/>
                </a:moveTo>
                <a:cubicBezTo>
                  <a:pt x="1582131" y="1380814"/>
                  <a:pt x="1582556" y="1381341"/>
                  <a:pt x="1582964" y="1381885"/>
                </a:cubicBezTo>
                <a:cubicBezTo>
                  <a:pt x="1585428" y="1380661"/>
                  <a:pt x="1588623" y="1380151"/>
                  <a:pt x="1588605" y="1374289"/>
                </a:cubicBezTo>
                <a:cubicBezTo>
                  <a:pt x="1585564" y="1376923"/>
                  <a:pt x="1583644" y="1378605"/>
                  <a:pt x="1581724" y="1380270"/>
                </a:cubicBezTo>
                <a:close/>
                <a:moveTo>
                  <a:pt x="279023" y="1068376"/>
                </a:moveTo>
                <a:cubicBezTo>
                  <a:pt x="286211" y="1066099"/>
                  <a:pt x="286211" y="1066099"/>
                  <a:pt x="284784" y="1062650"/>
                </a:cubicBezTo>
                <a:cubicBezTo>
                  <a:pt x="283067" y="1064349"/>
                  <a:pt x="281334" y="1066065"/>
                  <a:pt x="279023" y="1068376"/>
                </a:cubicBezTo>
                <a:close/>
                <a:moveTo>
                  <a:pt x="758377" y="119371"/>
                </a:moveTo>
                <a:cubicBezTo>
                  <a:pt x="757357" y="118114"/>
                  <a:pt x="756321" y="116567"/>
                  <a:pt x="756151" y="116652"/>
                </a:cubicBezTo>
                <a:cubicBezTo>
                  <a:pt x="754927" y="117298"/>
                  <a:pt x="753789" y="118216"/>
                  <a:pt x="752855" y="119252"/>
                </a:cubicBezTo>
                <a:cubicBezTo>
                  <a:pt x="752735" y="119388"/>
                  <a:pt x="754095" y="121444"/>
                  <a:pt x="754588" y="121376"/>
                </a:cubicBezTo>
                <a:cubicBezTo>
                  <a:pt x="755726" y="121206"/>
                  <a:pt x="756780" y="120272"/>
                  <a:pt x="758377" y="119371"/>
                </a:cubicBezTo>
                <a:close/>
                <a:moveTo>
                  <a:pt x="251547" y="769277"/>
                </a:moveTo>
                <a:cubicBezTo>
                  <a:pt x="253977" y="773032"/>
                  <a:pt x="255948" y="772404"/>
                  <a:pt x="257681" y="770195"/>
                </a:cubicBezTo>
                <a:cubicBezTo>
                  <a:pt x="257867" y="769957"/>
                  <a:pt x="257477" y="769260"/>
                  <a:pt x="257171" y="768054"/>
                </a:cubicBezTo>
                <a:cubicBezTo>
                  <a:pt x="255302" y="768461"/>
                  <a:pt x="253416" y="768869"/>
                  <a:pt x="251547" y="769277"/>
                </a:cubicBezTo>
                <a:close/>
                <a:moveTo>
                  <a:pt x="2057900" y="582803"/>
                </a:moveTo>
                <a:cubicBezTo>
                  <a:pt x="2058002" y="581936"/>
                  <a:pt x="2058121" y="581087"/>
                  <a:pt x="2058223" y="580220"/>
                </a:cubicBezTo>
                <a:cubicBezTo>
                  <a:pt x="2055419" y="579575"/>
                  <a:pt x="2052598" y="578929"/>
                  <a:pt x="2049795" y="578283"/>
                </a:cubicBezTo>
                <a:cubicBezTo>
                  <a:pt x="2049642" y="578895"/>
                  <a:pt x="2049506" y="579507"/>
                  <a:pt x="2049352" y="580118"/>
                </a:cubicBezTo>
                <a:cubicBezTo>
                  <a:pt x="2052207" y="581019"/>
                  <a:pt x="2055062" y="581919"/>
                  <a:pt x="2057900" y="582803"/>
                </a:cubicBezTo>
                <a:close/>
                <a:moveTo>
                  <a:pt x="1632905" y="1256906"/>
                </a:moveTo>
                <a:cubicBezTo>
                  <a:pt x="1632429" y="1259319"/>
                  <a:pt x="1631936" y="1260559"/>
                  <a:pt x="1632021" y="1261766"/>
                </a:cubicBezTo>
                <a:cubicBezTo>
                  <a:pt x="1632089" y="1262700"/>
                  <a:pt x="1632871" y="1263567"/>
                  <a:pt x="1633635" y="1265079"/>
                </a:cubicBezTo>
                <a:cubicBezTo>
                  <a:pt x="1635997" y="1262293"/>
                  <a:pt x="1637322" y="1260287"/>
                  <a:pt x="1632905" y="1256906"/>
                </a:cubicBezTo>
                <a:close/>
                <a:moveTo>
                  <a:pt x="1534570" y="1361851"/>
                </a:moveTo>
                <a:cubicBezTo>
                  <a:pt x="1534383" y="1365776"/>
                  <a:pt x="1534281" y="1368002"/>
                  <a:pt x="1534111" y="1371333"/>
                </a:cubicBezTo>
                <a:cubicBezTo>
                  <a:pt x="1539175" y="1367900"/>
                  <a:pt x="1537136" y="1365725"/>
                  <a:pt x="1534570" y="1361851"/>
                </a:cubicBezTo>
                <a:close/>
                <a:moveTo>
                  <a:pt x="1765139" y="1276413"/>
                </a:moveTo>
                <a:cubicBezTo>
                  <a:pt x="1769064" y="1281562"/>
                  <a:pt x="1769064" y="1281562"/>
                  <a:pt x="1772275" y="1278860"/>
                </a:cubicBezTo>
                <a:cubicBezTo>
                  <a:pt x="1770321" y="1278197"/>
                  <a:pt x="1768690" y="1277637"/>
                  <a:pt x="1765139" y="1276413"/>
                </a:cubicBezTo>
                <a:close/>
                <a:moveTo>
                  <a:pt x="243237" y="439881"/>
                </a:moveTo>
                <a:cubicBezTo>
                  <a:pt x="242796" y="434732"/>
                  <a:pt x="240841" y="434579"/>
                  <a:pt x="238208" y="435904"/>
                </a:cubicBezTo>
                <a:cubicBezTo>
                  <a:pt x="237969" y="436023"/>
                  <a:pt x="238089" y="436839"/>
                  <a:pt x="238004" y="437774"/>
                </a:cubicBezTo>
                <a:cubicBezTo>
                  <a:pt x="239295" y="438283"/>
                  <a:pt x="240688" y="438844"/>
                  <a:pt x="243237" y="439881"/>
                </a:cubicBezTo>
                <a:close/>
                <a:moveTo>
                  <a:pt x="1842182" y="1286405"/>
                </a:moveTo>
                <a:cubicBezTo>
                  <a:pt x="1839226" y="1282921"/>
                  <a:pt x="1839226" y="1282921"/>
                  <a:pt x="1834179" y="1285912"/>
                </a:cubicBezTo>
                <a:cubicBezTo>
                  <a:pt x="1836898" y="1286082"/>
                  <a:pt x="1839276" y="1286218"/>
                  <a:pt x="1842182" y="1286405"/>
                </a:cubicBezTo>
                <a:close/>
                <a:moveTo>
                  <a:pt x="1496303" y="1391434"/>
                </a:moveTo>
                <a:cubicBezTo>
                  <a:pt x="1493737" y="1395037"/>
                  <a:pt x="1493720" y="1395054"/>
                  <a:pt x="1495300" y="1397976"/>
                </a:cubicBezTo>
                <a:cubicBezTo>
                  <a:pt x="1495436" y="1398214"/>
                  <a:pt x="1496235" y="1398112"/>
                  <a:pt x="1497391" y="1398231"/>
                </a:cubicBezTo>
                <a:cubicBezTo>
                  <a:pt x="1497051" y="1396107"/>
                  <a:pt x="1496745" y="1394153"/>
                  <a:pt x="1496303" y="1391434"/>
                </a:cubicBezTo>
                <a:close/>
                <a:moveTo>
                  <a:pt x="209830" y="874544"/>
                </a:moveTo>
                <a:cubicBezTo>
                  <a:pt x="209219" y="873882"/>
                  <a:pt x="208607" y="873236"/>
                  <a:pt x="207978" y="872573"/>
                </a:cubicBezTo>
                <a:cubicBezTo>
                  <a:pt x="206381" y="874341"/>
                  <a:pt x="204784" y="876108"/>
                  <a:pt x="203203" y="877875"/>
                </a:cubicBezTo>
                <a:cubicBezTo>
                  <a:pt x="203696" y="878351"/>
                  <a:pt x="204172" y="878810"/>
                  <a:pt x="204665" y="879285"/>
                </a:cubicBezTo>
                <a:cubicBezTo>
                  <a:pt x="206381" y="877705"/>
                  <a:pt x="208114" y="876125"/>
                  <a:pt x="209830" y="874544"/>
                </a:cubicBezTo>
                <a:close/>
                <a:moveTo>
                  <a:pt x="212379" y="939574"/>
                </a:moveTo>
                <a:cubicBezTo>
                  <a:pt x="212838" y="940033"/>
                  <a:pt x="213297" y="940492"/>
                  <a:pt x="213755" y="940968"/>
                </a:cubicBezTo>
                <a:cubicBezTo>
                  <a:pt x="216135" y="940084"/>
                  <a:pt x="218582" y="939251"/>
                  <a:pt x="219210" y="934324"/>
                </a:cubicBezTo>
                <a:cubicBezTo>
                  <a:pt x="216118" y="936686"/>
                  <a:pt x="214248" y="938130"/>
                  <a:pt x="212379" y="939574"/>
                </a:cubicBezTo>
                <a:close/>
                <a:moveTo>
                  <a:pt x="1584443" y="1338452"/>
                </a:moveTo>
                <a:cubicBezTo>
                  <a:pt x="1587450" y="1338248"/>
                  <a:pt x="1589302" y="1338112"/>
                  <a:pt x="1592225" y="1337909"/>
                </a:cubicBezTo>
                <a:cubicBezTo>
                  <a:pt x="1589302" y="1334816"/>
                  <a:pt x="1587518" y="1332675"/>
                  <a:pt x="1584443" y="1338452"/>
                </a:cubicBezTo>
                <a:close/>
                <a:moveTo>
                  <a:pt x="265667" y="779727"/>
                </a:moveTo>
                <a:cubicBezTo>
                  <a:pt x="269780" y="778555"/>
                  <a:pt x="272447" y="778572"/>
                  <a:pt x="273705" y="775054"/>
                </a:cubicBezTo>
                <a:cubicBezTo>
                  <a:pt x="269337" y="773372"/>
                  <a:pt x="268539" y="776482"/>
                  <a:pt x="265667" y="779727"/>
                </a:cubicBezTo>
                <a:close/>
                <a:moveTo>
                  <a:pt x="1358954" y="1428172"/>
                </a:moveTo>
                <a:cubicBezTo>
                  <a:pt x="1363152" y="1429582"/>
                  <a:pt x="1363152" y="1429582"/>
                  <a:pt x="1363763" y="1425793"/>
                </a:cubicBezTo>
                <a:cubicBezTo>
                  <a:pt x="1361928" y="1426711"/>
                  <a:pt x="1360433" y="1427441"/>
                  <a:pt x="1358954" y="1428172"/>
                </a:cubicBezTo>
                <a:close/>
                <a:moveTo>
                  <a:pt x="764597" y="198148"/>
                </a:moveTo>
                <a:cubicBezTo>
                  <a:pt x="764290" y="197434"/>
                  <a:pt x="764002" y="196737"/>
                  <a:pt x="763696" y="196024"/>
                </a:cubicBezTo>
                <a:cubicBezTo>
                  <a:pt x="761385" y="195565"/>
                  <a:pt x="759532" y="195888"/>
                  <a:pt x="759006" y="200442"/>
                </a:cubicBezTo>
                <a:cubicBezTo>
                  <a:pt x="761419" y="199456"/>
                  <a:pt x="763016" y="198793"/>
                  <a:pt x="764597" y="198148"/>
                </a:cubicBezTo>
                <a:close/>
                <a:moveTo>
                  <a:pt x="1032497" y="156193"/>
                </a:moveTo>
                <a:cubicBezTo>
                  <a:pt x="1035132" y="157383"/>
                  <a:pt x="1038003" y="158505"/>
                  <a:pt x="1040364" y="156873"/>
                </a:cubicBezTo>
                <a:cubicBezTo>
                  <a:pt x="1040246" y="156227"/>
                  <a:pt x="1040144" y="155582"/>
                  <a:pt x="1040025" y="154919"/>
                </a:cubicBezTo>
                <a:cubicBezTo>
                  <a:pt x="1037527" y="155344"/>
                  <a:pt x="1035012" y="155769"/>
                  <a:pt x="1032497" y="156193"/>
                </a:cubicBezTo>
                <a:close/>
                <a:moveTo>
                  <a:pt x="286007" y="853576"/>
                </a:moveTo>
                <a:cubicBezTo>
                  <a:pt x="286347" y="853032"/>
                  <a:pt x="286687" y="852488"/>
                  <a:pt x="287010" y="851928"/>
                </a:cubicBezTo>
                <a:cubicBezTo>
                  <a:pt x="285736" y="850942"/>
                  <a:pt x="284461" y="849974"/>
                  <a:pt x="283187" y="848988"/>
                </a:cubicBezTo>
                <a:cubicBezTo>
                  <a:pt x="282694" y="849821"/>
                  <a:pt x="282218" y="850670"/>
                  <a:pt x="281725" y="851503"/>
                </a:cubicBezTo>
                <a:cubicBezTo>
                  <a:pt x="283153" y="852200"/>
                  <a:pt x="284580" y="852896"/>
                  <a:pt x="286007" y="853576"/>
                </a:cubicBezTo>
                <a:close/>
                <a:moveTo>
                  <a:pt x="358615" y="422005"/>
                </a:moveTo>
                <a:cubicBezTo>
                  <a:pt x="359839" y="425318"/>
                  <a:pt x="361606" y="426644"/>
                  <a:pt x="365616" y="423959"/>
                </a:cubicBezTo>
                <a:cubicBezTo>
                  <a:pt x="362540" y="423109"/>
                  <a:pt x="360586" y="422565"/>
                  <a:pt x="358615" y="422005"/>
                </a:cubicBezTo>
                <a:close/>
                <a:moveTo>
                  <a:pt x="277494" y="457383"/>
                </a:moveTo>
                <a:cubicBezTo>
                  <a:pt x="274520" y="458181"/>
                  <a:pt x="272635" y="458691"/>
                  <a:pt x="269950" y="459422"/>
                </a:cubicBezTo>
                <a:cubicBezTo>
                  <a:pt x="273467" y="462055"/>
                  <a:pt x="275489" y="462124"/>
                  <a:pt x="277494" y="457383"/>
                </a:cubicBezTo>
                <a:close/>
                <a:moveTo>
                  <a:pt x="187655" y="852047"/>
                </a:moveTo>
                <a:cubicBezTo>
                  <a:pt x="184800" y="855445"/>
                  <a:pt x="184800" y="855445"/>
                  <a:pt x="187655" y="857552"/>
                </a:cubicBezTo>
                <a:cubicBezTo>
                  <a:pt x="187655" y="855564"/>
                  <a:pt x="187655" y="853797"/>
                  <a:pt x="187655" y="852047"/>
                </a:cubicBezTo>
                <a:close/>
                <a:moveTo>
                  <a:pt x="2154298" y="526898"/>
                </a:moveTo>
                <a:cubicBezTo>
                  <a:pt x="2155283" y="527833"/>
                  <a:pt x="2156286" y="528784"/>
                  <a:pt x="2157271" y="529719"/>
                </a:cubicBezTo>
                <a:cubicBezTo>
                  <a:pt x="2158460" y="528071"/>
                  <a:pt x="2159667" y="526405"/>
                  <a:pt x="2160856" y="524757"/>
                </a:cubicBezTo>
                <a:cubicBezTo>
                  <a:pt x="2160483" y="524469"/>
                  <a:pt x="2160109" y="524163"/>
                  <a:pt x="2159718" y="523874"/>
                </a:cubicBezTo>
                <a:cubicBezTo>
                  <a:pt x="2157900" y="524876"/>
                  <a:pt x="2156099" y="525896"/>
                  <a:pt x="2154298" y="526898"/>
                </a:cubicBezTo>
                <a:close/>
                <a:moveTo>
                  <a:pt x="964358" y="159014"/>
                </a:moveTo>
                <a:cubicBezTo>
                  <a:pt x="967910" y="161733"/>
                  <a:pt x="969711" y="161308"/>
                  <a:pt x="970934" y="158691"/>
                </a:cubicBezTo>
                <a:cubicBezTo>
                  <a:pt x="971104" y="158334"/>
                  <a:pt x="970764" y="157723"/>
                  <a:pt x="970577" y="156839"/>
                </a:cubicBezTo>
                <a:cubicBezTo>
                  <a:pt x="968776" y="157468"/>
                  <a:pt x="967043" y="158080"/>
                  <a:pt x="964358" y="159014"/>
                </a:cubicBezTo>
                <a:close/>
                <a:moveTo>
                  <a:pt x="264750" y="582514"/>
                </a:moveTo>
                <a:cubicBezTo>
                  <a:pt x="264036" y="581971"/>
                  <a:pt x="263339" y="581427"/>
                  <a:pt x="262626" y="580883"/>
                </a:cubicBezTo>
                <a:cubicBezTo>
                  <a:pt x="261606" y="582514"/>
                  <a:pt x="260604" y="584146"/>
                  <a:pt x="259584" y="585777"/>
                </a:cubicBezTo>
                <a:cubicBezTo>
                  <a:pt x="260179" y="586185"/>
                  <a:pt x="260774" y="586592"/>
                  <a:pt x="261351" y="586983"/>
                </a:cubicBezTo>
                <a:cubicBezTo>
                  <a:pt x="262490" y="585488"/>
                  <a:pt x="263628" y="583993"/>
                  <a:pt x="264750" y="582514"/>
                </a:cubicBezTo>
                <a:close/>
                <a:moveTo>
                  <a:pt x="831036" y="183772"/>
                </a:moveTo>
                <a:cubicBezTo>
                  <a:pt x="831104" y="184503"/>
                  <a:pt x="831172" y="185216"/>
                  <a:pt x="831240" y="185947"/>
                </a:cubicBezTo>
                <a:cubicBezTo>
                  <a:pt x="832753" y="185760"/>
                  <a:pt x="834282" y="185607"/>
                  <a:pt x="835760" y="185284"/>
                </a:cubicBezTo>
                <a:cubicBezTo>
                  <a:pt x="835845" y="185267"/>
                  <a:pt x="835641" y="183857"/>
                  <a:pt x="835556" y="183092"/>
                </a:cubicBezTo>
                <a:cubicBezTo>
                  <a:pt x="834061" y="183313"/>
                  <a:pt x="832549" y="183551"/>
                  <a:pt x="831036" y="183772"/>
                </a:cubicBezTo>
                <a:close/>
                <a:moveTo>
                  <a:pt x="1112072" y="820475"/>
                </a:moveTo>
                <a:cubicBezTo>
                  <a:pt x="1109422" y="819319"/>
                  <a:pt x="1107842" y="818640"/>
                  <a:pt x="1105173" y="817484"/>
                </a:cubicBezTo>
                <a:cubicBezTo>
                  <a:pt x="1106567" y="821664"/>
                  <a:pt x="1108063" y="822548"/>
                  <a:pt x="1112072" y="820475"/>
                </a:cubicBezTo>
                <a:close/>
                <a:moveTo>
                  <a:pt x="92244" y="909668"/>
                </a:moveTo>
                <a:cubicBezTo>
                  <a:pt x="92975" y="910279"/>
                  <a:pt x="93688" y="910891"/>
                  <a:pt x="94418" y="911520"/>
                </a:cubicBezTo>
                <a:cubicBezTo>
                  <a:pt x="95217" y="910144"/>
                  <a:pt x="96033" y="908767"/>
                  <a:pt x="96746" y="907340"/>
                </a:cubicBezTo>
                <a:cubicBezTo>
                  <a:pt x="96780" y="907255"/>
                  <a:pt x="95727" y="906439"/>
                  <a:pt x="95642" y="906507"/>
                </a:cubicBezTo>
                <a:cubicBezTo>
                  <a:pt x="94452" y="907510"/>
                  <a:pt x="93365" y="908597"/>
                  <a:pt x="92244" y="909668"/>
                </a:cubicBezTo>
                <a:close/>
                <a:moveTo>
                  <a:pt x="63798" y="942973"/>
                </a:moveTo>
                <a:cubicBezTo>
                  <a:pt x="67146" y="946473"/>
                  <a:pt x="67146" y="946473"/>
                  <a:pt x="70052" y="943975"/>
                </a:cubicBezTo>
                <a:cubicBezTo>
                  <a:pt x="67571" y="943567"/>
                  <a:pt x="65685" y="943262"/>
                  <a:pt x="63798" y="942973"/>
                </a:cubicBezTo>
                <a:close/>
                <a:moveTo>
                  <a:pt x="840688" y="192761"/>
                </a:moveTo>
                <a:cubicBezTo>
                  <a:pt x="841317" y="192676"/>
                  <a:pt x="841962" y="192608"/>
                  <a:pt x="842591" y="192523"/>
                </a:cubicBezTo>
                <a:cubicBezTo>
                  <a:pt x="842591" y="191538"/>
                  <a:pt x="842931" y="190365"/>
                  <a:pt x="842506" y="189634"/>
                </a:cubicBezTo>
                <a:cubicBezTo>
                  <a:pt x="841962" y="188717"/>
                  <a:pt x="840790" y="188156"/>
                  <a:pt x="839889" y="187442"/>
                </a:cubicBezTo>
                <a:cubicBezTo>
                  <a:pt x="839550" y="187697"/>
                  <a:pt x="839209" y="187935"/>
                  <a:pt x="838870" y="188190"/>
                </a:cubicBezTo>
                <a:cubicBezTo>
                  <a:pt x="839482" y="189719"/>
                  <a:pt x="840093" y="191249"/>
                  <a:pt x="840688" y="192761"/>
                </a:cubicBezTo>
                <a:close/>
                <a:moveTo>
                  <a:pt x="406228" y="972149"/>
                </a:moveTo>
                <a:cubicBezTo>
                  <a:pt x="408267" y="971197"/>
                  <a:pt x="410289" y="970228"/>
                  <a:pt x="413263" y="968835"/>
                </a:cubicBezTo>
                <a:cubicBezTo>
                  <a:pt x="408556" y="966269"/>
                  <a:pt x="407553" y="970245"/>
                  <a:pt x="406228" y="972149"/>
                </a:cubicBezTo>
                <a:close/>
                <a:moveTo>
                  <a:pt x="175268" y="971486"/>
                </a:moveTo>
                <a:cubicBezTo>
                  <a:pt x="173857" y="970194"/>
                  <a:pt x="173178" y="969090"/>
                  <a:pt x="172362" y="968971"/>
                </a:cubicBezTo>
                <a:cubicBezTo>
                  <a:pt x="171564" y="968852"/>
                  <a:pt x="170612" y="969719"/>
                  <a:pt x="169729" y="970160"/>
                </a:cubicBezTo>
                <a:cubicBezTo>
                  <a:pt x="170323" y="970993"/>
                  <a:pt x="170765" y="972250"/>
                  <a:pt x="171564" y="972556"/>
                </a:cubicBezTo>
                <a:cubicBezTo>
                  <a:pt x="172312" y="972828"/>
                  <a:pt x="173433" y="972080"/>
                  <a:pt x="175268" y="971486"/>
                </a:cubicBezTo>
                <a:close/>
                <a:moveTo>
                  <a:pt x="1192786" y="167867"/>
                </a:moveTo>
                <a:cubicBezTo>
                  <a:pt x="1192480" y="168394"/>
                  <a:pt x="1192175" y="168938"/>
                  <a:pt x="1191886" y="169465"/>
                </a:cubicBezTo>
                <a:cubicBezTo>
                  <a:pt x="1194315" y="170824"/>
                  <a:pt x="1196745" y="172183"/>
                  <a:pt x="1199192" y="173543"/>
                </a:cubicBezTo>
                <a:cubicBezTo>
                  <a:pt x="1199464" y="173067"/>
                  <a:pt x="1199719" y="172591"/>
                  <a:pt x="1199991" y="172098"/>
                </a:cubicBezTo>
                <a:cubicBezTo>
                  <a:pt x="1197578" y="170688"/>
                  <a:pt x="1195182" y="169278"/>
                  <a:pt x="1192786" y="167867"/>
                </a:cubicBezTo>
                <a:close/>
                <a:moveTo>
                  <a:pt x="1690254" y="1323176"/>
                </a:moveTo>
                <a:cubicBezTo>
                  <a:pt x="1689829" y="1322412"/>
                  <a:pt x="1689387" y="1321664"/>
                  <a:pt x="1688962" y="1320899"/>
                </a:cubicBezTo>
                <a:cubicBezTo>
                  <a:pt x="1687552" y="1322157"/>
                  <a:pt x="1684307" y="1320678"/>
                  <a:pt x="1684646" y="1325589"/>
                </a:cubicBezTo>
                <a:cubicBezTo>
                  <a:pt x="1686788" y="1324671"/>
                  <a:pt x="1688521" y="1323924"/>
                  <a:pt x="1690254" y="1323176"/>
                </a:cubicBezTo>
                <a:close/>
                <a:moveTo>
                  <a:pt x="860654" y="143687"/>
                </a:moveTo>
                <a:cubicBezTo>
                  <a:pt x="864086" y="144180"/>
                  <a:pt x="866415" y="143517"/>
                  <a:pt x="866040" y="138946"/>
                </a:cubicBezTo>
                <a:cubicBezTo>
                  <a:pt x="863662" y="141036"/>
                  <a:pt x="862166" y="142362"/>
                  <a:pt x="860654" y="143687"/>
                </a:cubicBezTo>
                <a:close/>
                <a:moveTo>
                  <a:pt x="1215844" y="141138"/>
                </a:moveTo>
                <a:cubicBezTo>
                  <a:pt x="1214044" y="140527"/>
                  <a:pt x="1213126" y="139949"/>
                  <a:pt x="1212277" y="140034"/>
                </a:cubicBezTo>
                <a:cubicBezTo>
                  <a:pt x="1211750" y="140085"/>
                  <a:pt x="1210815" y="141461"/>
                  <a:pt x="1210985" y="141750"/>
                </a:cubicBezTo>
                <a:cubicBezTo>
                  <a:pt x="1211410" y="142566"/>
                  <a:pt x="1212311" y="143585"/>
                  <a:pt x="1213058" y="143619"/>
                </a:cubicBezTo>
                <a:cubicBezTo>
                  <a:pt x="1213704" y="143653"/>
                  <a:pt x="1214417" y="142464"/>
                  <a:pt x="1215844" y="141138"/>
                </a:cubicBezTo>
                <a:close/>
                <a:moveTo>
                  <a:pt x="1124562" y="1348903"/>
                </a:moveTo>
                <a:cubicBezTo>
                  <a:pt x="1122166" y="1347713"/>
                  <a:pt x="1119600" y="1345045"/>
                  <a:pt x="1115335" y="1348410"/>
                </a:cubicBezTo>
                <a:cubicBezTo>
                  <a:pt x="1119396" y="1348631"/>
                  <a:pt x="1121979" y="1348767"/>
                  <a:pt x="1124562" y="1348903"/>
                </a:cubicBezTo>
                <a:close/>
                <a:moveTo>
                  <a:pt x="243628" y="702089"/>
                </a:moveTo>
                <a:cubicBezTo>
                  <a:pt x="243526" y="705862"/>
                  <a:pt x="244886" y="707085"/>
                  <a:pt x="248624" y="704978"/>
                </a:cubicBezTo>
                <a:cubicBezTo>
                  <a:pt x="246466" y="703721"/>
                  <a:pt x="245056" y="702905"/>
                  <a:pt x="243628" y="702089"/>
                </a:cubicBezTo>
                <a:close/>
                <a:moveTo>
                  <a:pt x="1371053" y="1508070"/>
                </a:moveTo>
                <a:cubicBezTo>
                  <a:pt x="1370781" y="1507237"/>
                  <a:pt x="1370509" y="1506405"/>
                  <a:pt x="1370237" y="1505572"/>
                </a:cubicBezTo>
                <a:cubicBezTo>
                  <a:pt x="1368895" y="1506201"/>
                  <a:pt x="1367535" y="1506829"/>
                  <a:pt x="1366193" y="1507475"/>
                </a:cubicBezTo>
                <a:cubicBezTo>
                  <a:pt x="1366533" y="1508138"/>
                  <a:pt x="1366992" y="1509378"/>
                  <a:pt x="1367212" y="1509344"/>
                </a:cubicBezTo>
                <a:cubicBezTo>
                  <a:pt x="1368521" y="1509072"/>
                  <a:pt x="1369778" y="1508529"/>
                  <a:pt x="1371053" y="1508070"/>
                </a:cubicBezTo>
                <a:close/>
                <a:moveTo>
                  <a:pt x="1385292" y="146899"/>
                </a:moveTo>
                <a:cubicBezTo>
                  <a:pt x="1385309" y="146389"/>
                  <a:pt x="1385343" y="145879"/>
                  <a:pt x="1385360" y="145369"/>
                </a:cubicBezTo>
                <a:cubicBezTo>
                  <a:pt x="1383508" y="145250"/>
                  <a:pt x="1381673" y="145132"/>
                  <a:pt x="1379820" y="145013"/>
                </a:cubicBezTo>
                <a:cubicBezTo>
                  <a:pt x="1379804" y="145641"/>
                  <a:pt x="1379770" y="146270"/>
                  <a:pt x="1379752" y="146899"/>
                </a:cubicBezTo>
                <a:cubicBezTo>
                  <a:pt x="1381605" y="146899"/>
                  <a:pt x="1383457" y="146899"/>
                  <a:pt x="1385292" y="146899"/>
                </a:cubicBezTo>
                <a:close/>
                <a:moveTo>
                  <a:pt x="359584" y="391384"/>
                </a:moveTo>
                <a:cubicBezTo>
                  <a:pt x="359584" y="390926"/>
                  <a:pt x="359567" y="390467"/>
                  <a:pt x="359567" y="390025"/>
                </a:cubicBezTo>
                <a:cubicBezTo>
                  <a:pt x="358122" y="390025"/>
                  <a:pt x="356661" y="390025"/>
                  <a:pt x="355217" y="390025"/>
                </a:cubicBezTo>
                <a:cubicBezTo>
                  <a:pt x="355217" y="390484"/>
                  <a:pt x="355234" y="390943"/>
                  <a:pt x="355234" y="391384"/>
                </a:cubicBezTo>
                <a:cubicBezTo>
                  <a:pt x="356679" y="391384"/>
                  <a:pt x="358140" y="391384"/>
                  <a:pt x="359584" y="391384"/>
                </a:cubicBezTo>
                <a:close/>
                <a:moveTo>
                  <a:pt x="816661" y="258063"/>
                </a:moveTo>
                <a:cubicBezTo>
                  <a:pt x="815981" y="258012"/>
                  <a:pt x="815318" y="257944"/>
                  <a:pt x="814639" y="257893"/>
                </a:cubicBezTo>
                <a:cubicBezTo>
                  <a:pt x="814571" y="259235"/>
                  <a:pt x="814434" y="260594"/>
                  <a:pt x="814554" y="261937"/>
                </a:cubicBezTo>
                <a:cubicBezTo>
                  <a:pt x="814571" y="262090"/>
                  <a:pt x="815930" y="262141"/>
                  <a:pt x="816661" y="262243"/>
                </a:cubicBezTo>
                <a:cubicBezTo>
                  <a:pt x="816661" y="260832"/>
                  <a:pt x="816661" y="259439"/>
                  <a:pt x="816661" y="258063"/>
                </a:cubicBezTo>
                <a:close/>
                <a:moveTo>
                  <a:pt x="2126108" y="812285"/>
                </a:moveTo>
                <a:cubicBezTo>
                  <a:pt x="2126158" y="812624"/>
                  <a:pt x="2126209" y="812947"/>
                  <a:pt x="2126243" y="813287"/>
                </a:cubicBezTo>
                <a:cubicBezTo>
                  <a:pt x="2127262" y="813389"/>
                  <a:pt x="2128333" y="813729"/>
                  <a:pt x="2129268" y="813491"/>
                </a:cubicBezTo>
                <a:cubicBezTo>
                  <a:pt x="2130168" y="813253"/>
                  <a:pt x="2130916" y="812404"/>
                  <a:pt x="2131731" y="811843"/>
                </a:cubicBezTo>
                <a:cubicBezTo>
                  <a:pt x="2131511" y="811452"/>
                  <a:pt x="2131290" y="811078"/>
                  <a:pt x="2131052" y="810687"/>
                </a:cubicBezTo>
                <a:cubicBezTo>
                  <a:pt x="2129404" y="811214"/>
                  <a:pt x="2127755" y="811758"/>
                  <a:pt x="2126108" y="812285"/>
                </a:cubicBezTo>
                <a:close/>
                <a:moveTo>
                  <a:pt x="243051" y="657213"/>
                </a:moveTo>
                <a:cubicBezTo>
                  <a:pt x="243237" y="657688"/>
                  <a:pt x="243441" y="658147"/>
                  <a:pt x="243628" y="658623"/>
                </a:cubicBezTo>
                <a:cubicBezTo>
                  <a:pt x="245616" y="657824"/>
                  <a:pt x="247605" y="657026"/>
                  <a:pt x="249593" y="656227"/>
                </a:cubicBezTo>
                <a:cubicBezTo>
                  <a:pt x="249371" y="655717"/>
                  <a:pt x="249168" y="655190"/>
                  <a:pt x="248946" y="654681"/>
                </a:cubicBezTo>
                <a:cubicBezTo>
                  <a:pt x="246993" y="655513"/>
                  <a:pt x="245022" y="656363"/>
                  <a:pt x="243051" y="657213"/>
                </a:cubicBezTo>
                <a:close/>
                <a:moveTo>
                  <a:pt x="850799" y="183398"/>
                </a:moveTo>
                <a:cubicBezTo>
                  <a:pt x="850340" y="183840"/>
                  <a:pt x="849881" y="184265"/>
                  <a:pt x="849422" y="184690"/>
                </a:cubicBezTo>
                <a:cubicBezTo>
                  <a:pt x="850340" y="185709"/>
                  <a:pt x="851224" y="186780"/>
                  <a:pt x="852242" y="187697"/>
                </a:cubicBezTo>
                <a:cubicBezTo>
                  <a:pt x="852328" y="187782"/>
                  <a:pt x="853348" y="186814"/>
                  <a:pt x="853942" y="186338"/>
                </a:cubicBezTo>
                <a:cubicBezTo>
                  <a:pt x="852889" y="185369"/>
                  <a:pt x="851835" y="184384"/>
                  <a:pt x="850799" y="183398"/>
                </a:cubicBezTo>
                <a:close/>
                <a:moveTo>
                  <a:pt x="215030" y="867255"/>
                </a:moveTo>
                <a:cubicBezTo>
                  <a:pt x="215336" y="867714"/>
                  <a:pt x="215659" y="868172"/>
                  <a:pt x="215965" y="868631"/>
                </a:cubicBezTo>
                <a:cubicBezTo>
                  <a:pt x="217919" y="867289"/>
                  <a:pt x="219873" y="865946"/>
                  <a:pt x="221827" y="864604"/>
                </a:cubicBezTo>
                <a:cubicBezTo>
                  <a:pt x="221538" y="864179"/>
                  <a:pt x="221249" y="863754"/>
                  <a:pt x="220961" y="863347"/>
                </a:cubicBezTo>
                <a:cubicBezTo>
                  <a:pt x="218989" y="864655"/>
                  <a:pt x="217019" y="865963"/>
                  <a:pt x="215030" y="867255"/>
                </a:cubicBezTo>
                <a:close/>
                <a:moveTo>
                  <a:pt x="1823354" y="1289599"/>
                </a:moveTo>
                <a:cubicBezTo>
                  <a:pt x="1822607" y="1289565"/>
                  <a:pt x="1821859" y="1289531"/>
                  <a:pt x="1821128" y="1289497"/>
                </a:cubicBezTo>
                <a:cubicBezTo>
                  <a:pt x="1821214" y="1291231"/>
                  <a:pt x="1821298" y="1292981"/>
                  <a:pt x="1821384" y="1294714"/>
                </a:cubicBezTo>
                <a:cubicBezTo>
                  <a:pt x="1821927" y="1294714"/>
                  <a:pt x="1822454" y="1294714"/>
                  <a:pt x="1822998" y="1294714"/>
                </a:cubicBezTo>
                <a:cubicBezTo>
                  <a:pt x="1823100" y="1293015"/>
                  <a:pt x="1823236" y="1291299"/>
                  <a:pt x="1823354" y="1289599"/>
                </a:cubicBezTo>
                <a:close/>
                <a:moveTo>
                  <a:pt x="1188759" y="197876"/>
                </a:moveTo>
                <a:cubicBezTo>
                  <a:pt x="1188640" y="197196"/>
                  <a:pt x="1188504" y="196499"/>
                  <a:pt x="1188385" y="195820"/>
                </a:cubicBezTo>
                <a:cubicBezTo>
                  <a:pt x="1186686" y="196296"/>
                  <a:pt x="1184969" y="196771"/>
                  <a:pt x="1183270" y="197247"/>
                </a:cubicBezTo>
                <a:cubicBezTo>
                  <a:pt x="1183372" y="197672"/>
                  <a:pt x="1183474" y="198114"/>
                  <a:pt x="1183576" y="198538"/>
                </a:cubicBezTo>
                <a:cubicBezTo>
                  <a:pt x="1185292" y="198317"/>
                  <a:pt x="1187025" y="198097"/>
                  <a:pt x="1188759" y="197876"/>
                </a:cubicBezTo>
                <a:close/>
                <a:moveTo>
                  <a:pt x="1921876" y="1146796"/>
                </a:moveTo>
                <a:cubicBezTo>
                  <a:pt x="1921112" y="1146813"/>
                  <a:pt x="1920347" y="1146830"/>
                  <a:pt x="1919583" y="1146847"/>
                </a:cubicBezTo>
                <a:cubicBezTo>
                  <a:pt x="1919718" y="1148597"/>
                  <a:pt x="1919854" y="1150347"/>
                  <a:pt x="1919990" y="1152097"/>
                </a:cubicBezTo>
                <a:cubicBezTo>
                  <a:pt x="1920533" y="1152080"/>
                  <a:pt x="1921094" y="1152046"/>
                  <a:pt x="1921639" y="1152029"/>
                </a:cubicBezTo>
                <a:cubicBezTo>
                  <a:pt x="1921723" y="1150279"/>
                  <a:pt x="1921808" y="1148546"/>
                  <a:pt x="1921876" y="1146796"/>
                </a:cubicBezTo>
                <a:close/>
                <a:moveTo>
                  <a:pt x="288624" y="995666"/>
                </a:moveTo>
                <a:cubicBezTo>
                  <a:pt x="289236" y="996074"/>
                  <a:pt x="289848" y="996498"/>
                  <a:pt x="290459" y="996906"/>
                </a:cubicBezTo>
                <a:cubicBezTo>
                  <a:pt x="291513" y="995428"/>
                  <a:pt x="292566" y="993950"/>
                  <a:pt x="293619" y="992454"/>
                </a:cubicBezTo>
                <a:cubicBezTo>
                  <a:pt x="293093" y="992063"/>
                  <a:pt x="292566" y="991690"/>
                  <a:pt x="292040" y="991299"/>
                </a:cubicBezTo>
                <a:cubicBezTo>
                  <a:pt x="290884" y="992760"/>
                  <a:pt x="289746" y="994222"/>
                  <a:pt x="288624" y="995666"/>
                </a:cubicBezTo>
                <a:close/>
                <a:moveTo>
                  <a:pt x="2115113" y="601529"/>
                </a:moveTo>
                <a:cubicBezTo>
                  <a:pt x="2115368" y="600866"/>
                  <a:pt x="2115623" y="600220"/>
                  <a:pt x="2115878" y="599575"/>
                </a:cubicBezTo>
                <a:cubicBezTo>
                  <a:pt x="2113754" y="599031"/>
                  <a:pt x="2111630" y="598487"/>
                  <a:pt x="2109506" y="597960"/>
                </a:cubicBezTo>
                <a:cubicBezTo>
                  <a:pt x="2109352" y="598487"/>
                  <a:pt x="2109200" y="598997"/>
                  <a:pt x="2109030" y="599524"/>
                </a:cubicBezTo>
                <a:cubicBezTo>
                  <a:pt x="2111052" y="600186"/>
                  <a:pt x="2113091" y="600866"/>
                  <a:pt x="2115113" y="601529"/>
                </a:cubicBezTo>
                <a:close/>
                <a:moveTo>
                  <a:pt x="1764528" y="1314357"/>
                </a:moveTo>
                <a:cubicBezTo>
                  <a:pt x="1764017" y="1314612"/>
                  <a:pt x="1763508" y="1314867"/>
                  <a:pt x="1762998" y="1315139"/>
                </a:cubicBezTo>
                <a:cubicBezTo>
                  <a:pt x="1763746" y="1316906"/>
                  <a:pt x="1764494" y="1318673"/>
                  <a:pt x="1765258" y="1320440"/>
                </a:cubicBezTo>
                <a:cubicBezTo>
                  <a:pt x="1765921" y="1320101"/>
                  <a:pt x="1766600" y="1319761"/>
                  <a:pt x="1767263" y="1319438"/>
                </a:cubicBezTo>
                <a:cubicBezTo>
                  <a:pt x="1766345" y="1317739"/>
                  <a:pt x="1765445" y="1316056"/>
                  <a:pt x="1764528" y="1314357"/>
                </a:cubicBezTo>
                <a:close/>
                <a:moveTo>
                  <a:pt x="1794399" y="1274969"/>
                </a:moveTo>
                <a:cubicBezTo>
                  <a:pt x="1794858" y="1275224"/>
                  <a:pt x="1795317" y="1275479"/>
                  <a:pt x="1795776" y="1275734"/>
                </a:cubicBezTo>
                <a:cubicBezTo>
                  <a:pt x="1796864" y="1273983"/>
                  <a:pt x="1797951" y="1272233"/>
                  <a:pt x="1799038" y="1270483"/>
                </a:cubicBezTo>
                <a:cubicBezTo>
                  <a:pt x="1798461" y="1270160"/>
                  <a:pt x="1797883" y="1269837"/>
                  <a:pt x="1797306" y="1269514"/>
                </a:cubicBezTo>
                <a:cubicBezTo>
                  <a:pt x="1796337" y="1271333"/>
                  <a:pt x="1795368" y="1273151"/>
                  <a:pt x="1794399" y="1274969"/>
                </a:cubicBezTo>
                <a:close/>
                <a:moveTo>
                  <a:pt x="263492" y="978402"/>
                </a:moveTo>
                <a:cubicBezTo>
                  <a:pt x="263866" y="979013"/>
                  <a:pt x="264223" y="979608"/>
                  <a:pt x="264597" y="980220"/>
                </a:cubicBezTo>
                <a:cubicBezTo>
                  <a:pt x="265905" y="979251"/>
                  <a:pt x="267213" y="978300"/>
                  <a:pt x="268522" y="977331"/>
                </a:cubicBezTo>
                <a:cubicBezTo>
                  <a:pt x="268199" y="976855"/>
                  <a:pt x="267876" y="976397"/>
                  <a:pt x="267537" y="975921"/>
                </a:cubicBezTo>
                <a:cubicBezTo>
                  <a:pt x="266194" y="976736"/>
                  <a:pt x="264834" y="977569"/>
                  <a:pt x="263492" y="978402"/>
                </a:cubicBezTo>
                <a:close/>
                <a:moveTo>
                  <a:pt x="243934" y="726456"/>
                </a:moveTo>
                <a:cubicBezTo>
                  <a:pt x="244291" y="726864"/>
                  <a:pt x="244648" y="727255"/>
                  <a:pt x="245005" y="727663"/>
                </a:cubicBezTo>
                <a:cubicBezTo>
                  <a:pt x="246534" y="726405"/>
                  <a:pt x="248063" y="725148"/>
                  <a:pt x="249593" y="723891"/>
                </a:cubicBezTo>
                <a:cubicBezTo>
                  <a:pt x="249168" y="723415"/>
                  <a:pt x="248743" y="722939"/>
                  <a:pt x="248318" y="722480"/>
                </a:cubicBezTo>
                <a:cubicBezTo>
                  <a:pt x="246856" y="723788"/>
                  <a:pt x="245395" y="725114"/>
                  <a:pt x="243934" y="726456"/>
                </a:cubicBezTo>
                <a:close/>
                <a:moveTo>
                  <a:pt x="1276066" y="1382802"/>
                </a:moveTo>
                <a:cubicBezTo>
                  <a:pt x="1276133" y="1382428"/>
                  <a:pt x="1276185" y="1382038"/>
                  <a:pt x="1276253" y="1381664"/>
                </a:cubicBezTo>
                <a:cubicBezTo>
                  <a:pt x="1274095" y="1381222"/>
                  <a:pt x="1271937" y="1380763"/>
                  <a:pt x="1269778" y="1380321"/>
                </a:cubicBezTo>
                <a:cubicBezTo>
                  <a:pt x="1269694" y="1380831"/>
                  <a:pt x="1269608" y="1381341"/>
                  <a:pt x="1269540" y="1381851"/>
                </a:cubicBezTo>
                <a:cubicBezTo>
                  <a:pt x="1271698" y="1382174"/>
                  <a:pt x="1273874" y="1382496"/>
                  <a:pt x="1276066" y="1382802"/>
                </a:cubicBezTo>
                <a:close/>
                <a:moveTo>
                  <a:pt x="532855" y="327425"/>
                </a:moveTo>
                <a:cubicBezTo>
                  <a:pt x="532651" y="326695"/>
                  <a:pt x="532447" y="325964"/>
                  <a:pt x="532260" y="325216"/>
                </a:cubicBezTo>
                <a:cubicBezTo>
                  <a:pt x="531037" y="325641"/>
                  <a:pt x="529796" y="326049"/>
                  <a:pt x="528590" y="326576"/>
                </a:cubicBezTo>
                <a:cubicBezTo>
                  <a:pt x="528504" y="326610"/>
                  <a:pt x="528811" y="327918"/>
                  <a:pt x="528879" y="327901"/>
                </a:cubicBezTo>
                <a:cubicBezTo>
                  <a:pt x="530204" y="327799"/>
                  <a:pt x="531530" y="327612"/>
                  <a:pt x="532855" y="327425"/>
                </a:cubicBezTo>
                <a:close/>
                <a:moveTo>
                  <a:pt x="1694230" y="1400100"/>
                </a:moveTo>
                <a:cubicBezTo>
                  <a:pt x="1693414" y="1401188"/>
                  <a:pt x="1692649" y="1401851"/>
                  <a:pt x="1692429" y="1402666"/>
                </a:cubicBezTo>
                <a:cubicBezTo>
                  <a:pt x="1692327" y="1403040"/>
                  <a:pt x="1693619" y="1404230"/>
                  <a:pt x="1693805" y="1404128"/>
                </a:cubicBezTo>
                <a:cubicBezTo>
                  <a:pt x="1694569" y="1403720"/>
                  <a:pt x="1695352" y="1403074"/>
                  <a:pt x="1695709" y="1402327"/>
                </a:cubicBezTo>
                <a:cubicBezTo>
                  <a:pt x="1695861" y="1402004"/>
                  <a:pt x="1694994" y="1401205"/>
                  <a:pt x="1694230" y="1400100"/>
                </a:cubicBezTo>
                <a:close/>
                <a:moveTo>
                  <a:pt x="1299821" y="1414119"/>
                </a:moveTo>
                <a:cubicBezTo>
                  <a:pt x="1299532" y="1413711"/>
                  <a:pt x="1299243" y="1413321"/>
                  <a:pt x="1298954" y="1412913"/>
                </a:cubicBezTo>
                <a:cubicBezTo>
                  <a:pt x="1297629" y="1413762"/>
                  <a:pt x="1296303" y="1414629"/>
                  <a:pt x="1294961" y="1415479"/>
                </a:cubicBezTo>
                <a:cubicBezTo>
                  <a:pt x="1295284" y="1415954"/>
                  <a:pt x="1295607" y="1416413"/>
                  <a:pt x="1295912" y="1416889"/>
                </a:cubicBezTo>
                <a:cubicBezTo>
                  <a:pt x="1297221" y="1415971"/>
                  <a:pt x="1298529" y="1415054"/>
                  <a:pt x="1299821" y="1414119"/>
                </a:cubicBezTo>
                <a:close/>
                <a:moveTo>
                  <a:pt x="2066838" y="540033"/>
                </a:moveTo>
                <a:cubicBezTo>
                  <a:pt x="2066804" y="539575"/>
                  <a:pt x="2066770" y="539116"/>
                  <a:pt x="2066736" y="538674"/>
                </a:cubicBezTo>
                <a:cubicBezTo>
                  <a:pt x="2065410" y="538674"/>
                  <a:pt x="2064102" y="538623"/>
                  <a:pt x="2062794" y="538759"/>
                </a:cubicBezTo>
                <a:cubicBezTo>
                  <a:pt x="2062709" y="538776"/>
                  <a:pt x="2062743" y="540084"/>
                  <a:pt x="2062726" y="540798"/>
                </a:cubicBezTo>
                <a:cubicBezTo>
                  <a:pt x="2064085" y="540543"/>
                  <a:pt x="2065461" y="540288"/>
                  <a:pt x="2066838" y="540033"/>
                </a:cubicBezTo>
                <a:close/>
                <a:moveTo>
                  <a:pt x="812600" y="193713"/>
                </a:moveTo>
                <a:cubicBezTo>
                  <a:pt x="811461" y="194987"/>
                  <a:pt x="810713" y="195667"/>
                  <a:pt x="810204" y="196499"/>
                </a:cubicBezTo>
                <a:cubicBezTo>
                  <a:pt x="810051" y="196737"/>
                  <a:pt x="810595" y="197417"/>
                  <a:pt x="810815" y="197893"/>
                </a:cubicBezTo>
                <a:cubicBezTo>
                  <a:pt x="811699" y="197400"/>
                  <a:pt x="812685" y="197026"/>
                  <a:pt x="813398" y="196346"/>
                </a:cubicBezTo>
                <a:cubicBezTo>
                  <a:pt x="813619" y="196142"/>
                  <a:pt x="813041" y="195106"/>
                  <a:pt x="812600" y="193713"/>
                </a:cubicBezTo>
                <a:close/>
                <a:moveTo>
                  <a:pt x="1310322" y="1431451"/>
                </a:moveTo>
                <a:cubicBezTo>
                  <a:pt x="1310883" y="1431876"/>
                  <a:pt x="1311460" y="1432318"/>
                  <a:pt x="1312021" y="1432743"/>
                </a:cubicBezTo>
                <a:cubicBezTo>
                  <a:pt x="1312395" y="1431689"/>
                  <a:pt x="1312854" y="1430653"/>
                  <a:pt x="1313091" y="1429548"/>
                </a:cubicBezTo>
                <a:cubicBezTo>
                  <a:pt x="1313177" y="1429123"/>
                  <a:pt x="1312752" y="1428580"/>
                  <a:pt x="1312548" y="1428087"/>
                </a:cubicBezTo>
                <a:cubicBezTo>
                  <a:pt x="1311648" y="1428529"/>
                  <a:pt x="1310628" y="1428818"/>
                  <a:pt x="1309915" y="1429463"/>
                </a:cubicBezTo>
                <a:cubicBezTo>
                  <a:pt x="1309659" y="1429701"/>
                  <a:pt x="1310169" y="1430772"/>
                  <a:pt x="1310322" y="1431451"/>
                </a:cubicBezTo>
                <a:close/>
                <a:moveTo>
                  <a:pt x="1199787" y="1049702"/>
                </a:moveTo>
                <a:cubicBezTo>
                  <a:pt x="1199906" y="1050194"/>
                  <a:pt x="1200025" y="1050687"/>
                  <a:pt x="1200160" y="1051180"/>
                </a:cubicBezTo>
                <a:cubicBezTo>
                  <a:pt x="1201452" y="1050908"/>
                  <a:pt x="1202743" y="1050636"/>
                  <a:pt x="1204035" y="1050364"/>
                </a:cubicBezTo>
                <a:cubicBezTo>
                  <a:pt x="1203899" y="1049769"/>
                  <a:pt x="1203746" y="1049175"/>
                  <a:pt x="1203610" y="1048580"/>
                </a:cubicBezTo>
                <a:cubicBezTo>
                  <a:pt x="1202336" y="1048954"/>
                  <a:pt x="1201062" y="1049328"/>
                  <a:pt x="1199787" y="1049702"/>
                </a:cubicBezTo>
                <a:close/>
                <a:moveTo>
                  <a:pt x="1407433" y="157349"/>
                </a:moveTo>
                <a:cubicBezTo>
                  <a:pt x="1407467" y="156873"/>
                  <a:pt x="1407501" y="156397"/>
                  <a:pt x="1407535" y="155922"/>
                </a:cubicBezTo>
                <a:cubicBezTo>
                  <a:pt x="1406193" y="155803"/>
                  <a:pt x="1404850" y="155684"/>
                  <a:pt x="1403491" y="155565"/>
                </a:cubicBezTo>
                <a:cubicBezTo>
                  <a:pt x="1403457" y="156075"/>
                  <a:pt x="1403423" y="156584"/>
                  <a:pt x="1403389" y="157094"/>
                </a:cubicBezTo>
                <a:cubicBezTo>
                  <a:pt x="1404749" y="157179"/>
                  <a:pt x="1406090" y="157264"/>
                  <a:pt x="1407433" y="157349"/>
                </a:cubicBezTo>
                <a:close/>
                <a:moveTo>
                  <a:pt x="588386" y="254766"/>
                </a:moveTo>
                <a:cubicBezTo>
                  <a:pt x="587230" y="256040"/>
                  <a:pt x="586448" y="256720"/>
                  <a:pt x="585939" y="257553"/>
                </a:cubicBezTo>
                <a:cubicBezTo>
                  <a:pt x="585786" y="257808"/>
                  <a:pt x="586296" y="258487"/>
                  <a:pt x="586516" y="258980"/>
                </a:cubicBezTo>
                <a:cubicBezTo>
                  <a:pt x="587418" y="258504"/>
                  <a:pt x="588436" y="258164"/>
                  <a:pt x="589151" y="257485"/>
                </a:cubicBezTo>
                <a:cubicBezTo>
                  <a:pt x="589371" y="257281"/>
                  <a:pt x="588811" y="256210"/>
                  <a:pt x="588386" y="254766"/>
                </a:cubicBezTo>
                <a:close/>
                <a:moveTo>
                  <a:pt x="685004" y="200594"/>
                </a:moveTo>
                <a:cubicBezTo>
                  <a:pt x="684358" y="200510"/>
                  <a:pt x="683730" y="200425"/>
                  <a:pt x="683084" y="200340"/>
                </a:cubicBezTo>
                <a:cubicBezTo>
                  <a:pt x="683016" y="201682"/>
                  <a:pt x="682948" y="203041"/>
                  <a:pt x="682880" y="204384"/>
                </a:cubicBezTo>
                <a:cubicBezTo>
                  <a:pt x="683356" y="204435"/>
                  <a:pt x="683832" y="204469"/>
                  <a:pt x="684308" y="204520"/>
                </a:cubicBezTo>
                <a:cubicBezTo>
                  <a:pt x="684545" y="203211"/>
                  <a:pt x="684766" y="201903"/>
                  <a:pt x="685004" y="200594"/>
                </a:cubicBezTo>
                <a:close/>
                <a:moveTo>
                  <a:pt x="1341758" y="163925"/>
                </a:moveTo>
                <a:cubicBezTo>
                  <a:pt x="1341656" y="163262"/>
                  <a:pt x="1341537" y="162600"/>
                  <a:pt x="1341435" y="161937"/>
                </a:cubicBezTo>
                <a:cubicBezTo>
                  <a:pt x="1340093" y="162345"/>
                  <a:pt x="1338767" y="162753"/>
                  <a:pt x="1337425" y="163143"/>
                </a:cubicBezTo>
                <a:cubicBezTo>
                  <a:pt x="1337527" y="163585"/>
                  <a:pt x="1337629" y="164027"/>
                  <a:pt x="1337730" y="164486"/>
                </a:cubicBezTo>
                <a:cubicBezTo>
                  <a:pt x="1339073" y="164299"/>
                  <a:pt x="1340415" y="164112"/>
                  <a:pt x="1341758" y="163925"/>
                </a:cubicBezTo>
                <a:close/>
                <a:moveTo>
                  <a:pt x="354911" y="378827"/>
                </a:moveTo>
                <a:cubicBezTo>
                  <a:pt x="355743" y="377689"/>
                  <a:pt x="356542" y="377043"/>
                  <a:pt x="356457" y="376601"/>
                </a:cubicBezTo>
                <a:cubicBezTo>
                  <a:pt x="356322" y="375921"/>
                  <a:pt x="355659" y="375089"/>
                  <a:pt x="355013" y="374834"/>
                </a:cubicBezTo>
                <a:cubicBezTo>
                  <a:pt x="354571" y="374664"/>
                  <a:pt x="353790" y="375344"/>
                  <a:pt x="353161" y="375632"/>
                </a:cubicBezTo>
                <a:cubicBezTo>
                  <a:pt x="353637" y="376499"/>
                  <a:pt x="354112" y="377366"/>
                  <a:pt x="354911" y="378827"/>
                </a:cubicBezTo>
                <a:close/>
                <a:moveTo>
                  <a:pt x="266551" y="1132148"/>
                </a:moveTo>
                <a:cubicBezTo>
                  <a:pt x="266721" y="1132709"/>
                  <a:pt x="266890" y="1133270"/>
                  <a:pt x="267061" y="1133848"/>
                </a:cubicBezTo>
                <a:cubicBezTo>
                  <a:pt x="268505" y="1133168"/>
                  <a:pt x="269950" y="1132488"/>
                  <a:pt x="271394" y="1131791"/>
                </a:cubicBezTo>
                <a:cubicBezTo>
                  <a:pt x="271173" y="1131299"/>
                  <a:pt x="270935" y="1130806"/>
                  <a:pt x="270714" y="1130313"/>
                </a:cubicBezTo>
                <a:cubicBezTo>
                  <a:pt x="269337" y="1130925"/>
                  <a:pt x="267944" y="1131537"/>
                  <a:pt x="266551" y="1132148"/>
                </a:cubicBezTo>
                <a:close/>
                <a:moveTo>
                  <a:pt x="239057" y="818674"/>
                </a:moveTo>
                <a:cubicBezTo>
                  <a:pt x="238734" y="818317"/>
                  <a:pt x="238394" y="817960"/>
                  <a:pt x="238072" y="817603"/>
                </a:cubicBezTo>
                <a:cubicBezTo>
                  <a:pt x="237239" y="818215"/>
                  <a:pt x="236202" y="818657"/>
                  <a:pt x="235659" y="819455"/>
                </a:cubicBezTo>
                <a:cubicBezTo>
                  <a:pt x="235115" y="820254"/>
                  <a:pt x="235047" y="821393"/>
                  <a:pt x="234775" y="822361"/>
                </a:cubicBezTo>
                <a:cubicBezTo>
                  <a:pt x="235149" y="822531"/>
                  <a:pt x="235523" y="822701"/>
                  <a:pt x="235897" y="822854"/>
                </a:cubicBezTo>
                <a:cubicBezTo>
                  <a:pt x="236933" y="821477"/>
                  <a:pt x="237987" y="820084"/>
                  <a:pt x="239057" y="818674"/>
                </a:cubicBezTo>
                <a:close/>
                <a:moveTo>
                  <a:pt x="1262421" y="213934"/>
                </a:moveTo>
                <a:cubicBezTo>
                  <a:pt x="1262573" y="213373"/>
                  <a:pt x="1262743" y="212812"/>
                  <a:pt x="1262897" y="212251"/>
                </a:cubicBezTo>
                <a:cubicBezTo>
                  <a:pt x="1261299" y="211979"/>
                  <a:pt x="1259702" y="211690"/>
                  <a:pt x="1258122" y="211419"/>
                </a:cubicBezTo>
                <a:cubicBezTo>
                  <a:pt x="1258020" y="211945"/>
                  <a:pt x="1257934" y="212472"/>
                  <a:pt x="1257832" y="212999"/>
                </a:cubicBezTo>
                <a:cubicBezTo>
                  <a:pt x="1259362" y="213305"/>
                  <a:pt x="1260891" y="213628"/>
                  <a:pt x="1262421" y="213934"/>
                </a:cubicBezTo>
                <a:close/>
                <a:moveTo>
                  <a:pt x="251954" y="603551"/>
                </a:moveTo>
                <a:cubicBezTo>
                  <a:pt x="251105" y="602990"/>
                  <a:pt x="250425" y="602157"/>
                  <a:pt x="249898" y="602259"/>
                </a:cubicBezTo>
                <a:cubicBezTo>
                  <a:pt x="249253" y="602378"/>
                  <a:pt x="248743" y="603245"/>
                  <a:pt x="248165" y="603789"/>
                </a:cubicBezTo>
                <a:cubicBezTo>
                  <a:pt x="248912" y="604400"/>
                  <a:pt x="249661" y="605012"/>
                  <a:pt x="250408" y="605607"/>
                </a:cubicBezTo>
                <a:cubicBezTo>
                  <a:pt x="250867" y="605012"/>
                  <a:pt x="251309" y="604400"/>
                  <a:pt x="251954" y="603551"/>
                </a:cubicBezTo>
                <a:close/>
                <a:moveTo>
                  <a:pt x="2105699" y="792353"/>
                </a:moveTo>
                <a:cubicBezTo>
                  <a:pt x="2106039" y="792727"/>
                  <a:pt x="2106379" y="793100"/>
                  <a:pt x="2106702" y="793474"/>
                </a:cubicBezTo>
                <a:cubicBezTo>
                  <a:pt x="2108164" y="792217"/>
                  <a:pt x="2109625" y="790959"/>
                  <a:pt x="2111069" y="789702"/>
                </a:cubicBezTo>
                <a:cubicBezTo>
                  <a:pt x="2110729" y="789311"/>
                  <a:pt x="2110390" y="788920"/>
                  <a:pt x="2110049" y="788529"/>
                </a:cubicBezTo>
                <a:cubicBezTo>
                  <a:pt x="2108605" y="789804"/>
                  <a:pt x="2107144" y="791078"/>
                  <a:pt x="2105699" y="792353"/>
                </a:cubicBezTo>
                <a:close/>
                <a:moveTo>
                  <a:pt x="418190" y="339507"/>
                </a:moveTo>
                <a:cubicBezTo>
                  <a:pt x="418326" y="340017"/>
                  <a:pt x="418462" y="340526"/>
                  <a:pt x="418599" y="341053"/>
                </a:cubicBezTo>
                <a:cubicBezTo>
                  <a:pt x="420332" y="340543"/>
                  <a:pt x="422065" y="340034"/>
                  <a:pt x="423798" y="339541"/>
                </a:cubicBezTo>
                <a:cubicBezTo>
                  <a:pt x="423679" y="339082"/>
                  <a:pt x="423543" y="338623"/>
                  <a:pt x="423424" y="338165"/>
                </a:cubicBezTo>
                <a:cubicBezTo>
                  <a:pt x="421674" y="338606"/>
                  <a:pt x="419924" y="339048"/>
                  <a:pt x="418190" y="339507"/>
                </a:cubicBezTo>
                <a:close/>
                <a:moveTo>
                  <a:pt x="1012854" y="804434"/>
                </a:moveTo>
                <a:cubicBezTo>
                  <a:pt x="1012735" y="804927"/>
                  <a:pt x="1012617" y="805420"/>
                  <a:pt x="1012481" y="805913"/>
                </a:cubicBezTo>
                <a:cubicBezTo>
                  <a:pt x="1013670" y="806150"/>
                  <a:pt x="1014859" y="806456"/>
                  <a:pt x="1016049" y="806592"/>
                </a:cubicBezTo>
                <a:cubicBezTo>
                  <a:pt x="1016202" y="806609"/>
                  <a:pt x="1016440" y="805742"/>
                  <a:pt x="1016627" y="805301"/>
                </a:cubicBezTo>
                <a:cubicBezTo>
                  <a:pt x="1015369" y="804995"/>
                  <a:pt x="1014112" y="804723"/>
                  <a:pt x="1012854" y="804434"/>
                </a:cubicBezTo>
                <a:close/>
                <a:moveTo>
                  <a:pt x="134282" y="787935"/>
                </a:moveTo>
                <a:cubicBezTo>
                  <a:pt x="134673" y="787442"/>
                  <a:pt x="135064" y="786966"/>
                  <a:pt x="135455" y="786473"/>
                </a:cubicBezTo>
                <a:cubicBezTo>
                  <a:pt x="134079" y="785658"/>
                  <a:pt x="132719" y="784859"/>
                  <a:pt x="131343" y="784043"/>
                </a:cubicBezTo>
                <a:cubicBezTo>
                  <a:pt x="131054" y="784519"/>
                  <a:pt x="130765" y="784995"/>
                  <a:pt x="130476" y="785471"/>
                </a:cubicBezTo>
                <a:cubicBezTo>
                  <a:pt x="131767" y="786303"/>
                  <a:pt x="133025" y="787119"/>
                  <a:pt x="134282" y="787935"/>
                </a:cubicBezTo>
                <a:close/>
                <a:moveTo>
                  <a:pt x="164138" y="840611"/>
                </a:moveTo>
                <a:cubicBezTo>
                  <a:pt x="164902" y="841257"/>
                  <a:pt x="165667" y="841902"/>
                  <a:pt x="166449" y="842548"/>
                </a:cubicBezTo>
                <a:cubicBezTo>
                  <a:pt x="167129" y="841511"/>
                  <a:pt x="167808" y="840492"/>
                  <a:pt x="168471" y="839455"/>
                </a:cubicBezTo>
                <a:cubicBezTo>
                  <a:pt x="167910" y="838963"/>
                  <a:pt x="167333" y="838470"/>
                  <a:pt x="166772" y="837994"/>
                </a:cubicBezTo>
                <a:cubicBezTo>
                  <a:pt x="165888" y="838861"/>
                  <a:pt x="165022" y="839744"/>
                  <a:pt x="164138" y="840611"/>
                </a:cubicBezTo>
                <a:close/>
                <a:moveTo>
                  <a:pt x="1380467" y="156516"/>
                </a:moveTo>
                <a:cubicBezTo>
                  <a:pt x="1380347" y="156075"/>
                  <a:pt x="1380229" y="155633"/>
                  <a:pt x="1380110" y="155191"/>
                </a:cubicBezTo>
                <a:cubicBezTo>
                  <a:pt x="1378461" y="155667"/>
                  <a:pt x="1376813" y="156143"/>
                  <a:pt x="1375165" y="156618"/>
                </a:cubicBezTo>
                <a:cubicBezTo>
                  <a:pt x="1375267" y="156992"/>
                  <a:pt x="1375352" y="157349"/>
                  <a:pt x="1375454" y="157723"/>
                </a:cubicBezTo>
                <a:cubicBezTo>
                  <a:pt x="1377136" y="157332"/>
                  <a:pt x="1378802" y="156924"/>
                  <a:pt x="1380467" y="156516"/>
                </a:cubicBezTo>
                <a:close/>
                <a:moveTo>
                  <a:pt x="1420926" y="1478503"/>
                </a:moveTo>
                <a:cubicBezTo>
                  <a:pt x="1421350" y="1478333"/>
                  <a:pt x="1421775" y="1478163"/>
                  <a:pt x="1422200" y="1478010"/>
                </a:cubicBezTo>
                <a:cubicBezTo>
                  <a:pt x="1421741" y="1476804"/>
                  <a:pt x="1421282" y="1475598"/>
                  <a:pt x="1420806" y="1474391"/>
                </a:cubicBezTo>
                <a:cubicBezTo>
                  <a:pt x="1420381" y="1474561"/>
                  <a:pt x="1419956" y="1474731"/>
                  <a:pt x="1419532" y="1474901"/>
                </a:cubicBezTo>
                <a:cubicBezTo>
                  <a:pt x="1419991" y="1476107"/>
                  <a:pt x="1420449" y="1477297"/>
                  <a:pt x="1420926" y="1478503"/>
                </a:cubicBezTo>
                <a:close/>
                <a:moveTo>
                  <a:pt x="1332939" y="1472250"/>
                </a:moveTo>
                <a:cubicBezTo>
                  <a:pt x="1333177" y="1471825"/>
                  <a:pt x="1333432" y="1471417"/>
                  <a:pt x="1333670" y="1470992"/>
                </a:cubicBezTo>
                <a:cubicBezTo>
                  <a:pt x="1332667" y="1470415"/>
                  <a:pt x="1331664" y="1469837"/>
                  <a:pt x="1330662" y="1469259"/>
                </a:cubicBezTo>
                <a:cubicBezTo>
                  <a:pt x="1330475" y="1469701"/>
                  <a:pt x="1330067" y="1470466"/>
                  <a:pt x="1330152" y="1470534"/>
                </a:cubicBezTo>
                <a:cubicBezTo>
                  <a:pt x="1331035" y="1471163"/>
                  <a:pt x="1332005" y="1471689"/>
                  <a:pt x="1332939" y="1472250"/>
                </a:cubicBezTo>
                <a:close/>
                <a:moveTo>
                  <a:pt x="1636881" y="1322378"/>
                </a:moveTo>
                <a:cubicBezTo>
                  <a:pt x="1636439" y="1323703"/>
                  <a:pt x="1636082" y="1324570"/>
                  <a:pt x="1635912" y="1325470"/>
                </a:cubicBezTo>
                <a:cubicBezTo>
                  <a:pt x="1635879" y="1325623"/>
                  <a:pt x="1636966" y="1326235"/>
                  <a:pt x="1637119" y="1326116"/>
                </a:cubicBezTo>
                <a:cubicBezTo>
                  <a:pt x="1637815" y="1325538"/>
                  <a:pt x="1638359" y="1324774"/>
                  <a:pt x="1638971" y="1324077"/>
                </a:cubicBezTo>
                <a:cubicBezTo>
                  <a:pt x="1638444" y="1323635"/>
                  <a:pt x="1637917" y="1323210"/>
                  <a:pt x="1636881" y="1322378"/>
                </a:cubicBezTo>
                <a:close/>
                <a:moveTo>
                  <a:pt x="1675402" y="1283091"/>
                </a:moveTo>
                <a:cubicBezTo>
                  <a:pt x="1674434" y="1282327"/>
                  <a:pt x="1673941" y="1281749"/>
                  <a:pt x="1673329" y="1281545"/>
                </a:cubicBezTo>
                <a:cubicBezTo>
                  <a:pt x="1672972" y="1281426"/>
                  <a:pt x="1672429" y="1281902"/>
                  <a:pt x="1671970" y="1282106"/>
                </a:cubicBezTo>
                <a:cubicBezTo>
                  <a:pt x="1672242" y="1282700"/>
                  <a:pt x="1672412" y="1283669"/>
                  <a:pt x="1672837" y="1283771"/>
                </a:cubicBezTo>
                <a:cubicBezTo>
                  <a:pt x="1673397" y="1283941"/>
                  <a:pt x="1674145" y="1283465"/>
                  <a:pt x="1675402" y="1283091"/>
                </a:cubicBezTo>
                <a:close/>
                <a:moveTo>
                  <a:pt x="830425" y="1379506"/>
                </a:moveTo>
                <a:cubicBezTo>
                  <a:pt x="829949" y="1379098"/>
                  <a:pt x="829473" y="1378673"/>
                  <a:pt x="829014" y="1378265"/>
                </a:cubicBezTo>
                <a:cubicBezTo>
                  <a:pt x="828403" y="1379302"/>
                  <a:pt x="827808" y="1380321"/>
                  <a:pt x="827196" y="1381358"/>
                </a:cubicBezTo>
                <a:cubicBezTo>
                  <a:pt x="827655" y="1381562"/>
                  <a:pt x="828403" y="1382055"/>
                  <a:pt x="828521" y="1381936"/>
                </a:cubicBezTo>
                <a:cubicBezTo>
                  <a:pt x="829218" y="1381205"/>
                  <a:pt x="829796" y="1380338"/>
                  <a:pt x="830425" y="1379506"/>
                </a:cubicBezTo>
                <a:close/>
                <a:moveTo>
                  <a:pt x="798530" y="74766"/>
                </a:moveTo>
                <a:cubicBezTo>
                  <a:pt x="799091" y="73849"/>
                  <a:pt x="799550" y="73288"/>
                  <a:pt x="799736" y="72642"/>
                </a:cubicBezTo>
                <a:cubicBezTo>
                  <a:pt x="799788" y="72489"/>
                  <a:pt x="798887" y="71759"/>
                  <a:pt x="798564" y="71844"/>
                </a:cubicBezTo>
                <a:cubicBezTo>
                  <a:pt x="797918" y="72014"/>
                  <a:pt x="797392" y="72557"/>
                  <a:pt x="796814" y="72948"/>
                </a:cubicBezTo>
                <a:cubicBezTo>
                  <a:pt x="797289" y="73458"/>
                  <a:pt x="797765" y="73951"/>
                  <a:pt x="798530" y="74766"/>
                </a:cubicBezTo>
                <a:close/>
                <a:moveTo>
                  <a:pt x="2070780" y="499371"/>
                </a:moveTo>
                <a:cubicBezTo>
                  <a:pt x="2071290" y="498912"/>
                  <a:pt x="2071817" y="498470"/>
                  <a:pt x="2072326" y="498011"/>
                </a:cubicBezTo>
                <a:cubicBezTo>
                  <a:pt x="2071426" y="497281"/>
                  <a:pt x="2070542" y="496533"/>
                  <a:pt x="2069591" y="495870"/>
                </a:cubicBezTo>
                <a:cubicBezTo>
                  <a:pt x="2069540" y="495836"/>
                  <a:pt x="2068690" y="496720"/>
                  <a:pt x="2068741" y="496805"/>
                </a:cubicBezTo>
                <a:cubicBezTo>
                  <a:pt x="2069370" y="497706"/>
                  <a:pt x="2070100" y="498538"/>
                  <a:pt x="2070780" y="499371"/>
                </a:cubicBezTo>
                <a:close/>
                <a:moveTo>
                  <a:pt x="1133262" y="1354969"/>
                </a:moveTo>
                <a:cubicBezTo>
                  <a:pt x="1132616" y="1355937"/>
                  <a:pt x="1131902" y="1356566"/>
                  <a:pt x="1131852" y="1357229"/>
                </a:cubicBezTo>
                <a:cubicBezTo>
                  <a:pt x="1131818" y="1357705"/>
                  <a:pt x="1132718" y="1358231"/>
                  <a:pt x="1133194" y="1358741"/>
                </a:cubicBezTo>
                <a:cubicBezTo>
                  <a:pt x="1133721" y="1358197"/>
                  <a:pt x="1134605" y="1357671"/>
                  <a:pt x="1134638" y="1357093"/>
                </a:cubicBezTo>
                <a:cubicBezTo>
                  <a:pt x="1134706" y="1356515"/>
                  <a:pt x="1133908" y="1355869"/>
                  <a:pt x="1133262" y="1354969"/>
                </a:cubicBezTo>
                <a:close/>
                <a:moveTo>
                  <a:pt x="265157" y="809022"/>
                </a:moveTo>
                <a:cubicBezTo>
                  <a:pt x="265327" y="809685"/>
                  <a:pt x="265497" y="810365"/>
                  <a:pt x="265667" y="811027"/>
                </a:cubicBezTo>
                <a:cubicBezTo>
                  <a:pt x="266993" y="810483"/>
                  <a:pt x="268301" y="809940"/>
                  <a:pt x="269627" y="809413"/>
                </a:cubicBezTo>
                <a:cubicBezTo>
                  <a:pt x="269473" y="808954"/>
                  <a:pt x="269321" y="808495"/>
                  <a:pt x="269168" y="808037"/>
                </a:cubicBezTo>
                <a:cubicBezTo>
                  <a:pt x="267826" y="808359"/>
                  <a:pt x="266500" y="808699"/>
                  <a:pt x="265157" y="809022"/>
                </a:cubicBezTo>
                <a:close/>
                <a:moveTo>
                  <a:pt x="2112173" y="833678"/>
                </a:moveTo>
                <a:cubicBezTo>
                  <a:pt x="2112360" y="833151"/>
                  <a:pt x="2112564" y="832624"/>
                  <a:pt x="2112751" y="832098"/>
                </a:cubicBezTo>
                <a:cubicBezTo>
                  <a:pt x="2111120" y="831690"/>
                  <a:pt x="2109489" y="831265"/>
                  <a:pt x="2107874" y="830857"/>
                </a:cubicBezTo>
                <a:cubicBezTo>
                  <a:pt x="2107755" y="831197"/>
                  <a:pt x="2107653" y="831554"/>
                  <a:pt x="2107535" y="831894"/>
                </a:cubicBezTo>
                <a:cubicBezTo>
                  <a:pt x="2109064" y="832488"/>
                  <a:pt x="2110627" y="833083"/>
                  <a:pt x="2112173" y="833678"/>
                </a:cubicBezTo>
                <a:close/>
                <a:moveTo>
                  <a:pt x="1462301" y="1447356"/>
                </a:moveTo>
                <a:cubicBezTo>
                  <a:pt x="1461639" y="1447424"/>
                  <a:pt x="1460993" y="1447492"/>
                  <a:pt x="1460331" y="1447560"/>
                </a:cubicBezTo>
                <a:cubicBezTo>
                  <a:pt x="1460517" y="1448733"/>
                  <a:pt x="1460722" y="1449888"/>
                  <a:pt x="1460908" y="1451060"/>
                </a:cubicBezTo>
                <a:cubicBezTo>
                  <a:pt x="1461367" y="1450908"/>
                  <a:pt x="1462217" y="1450806"/>
                  <a:pt x="1462233" y="1450602"/>
                </a:cubicBezTo>
                <a:cubicBezTo>
                  <a:pt x="1462387" y="1449548"/>
                  <a:pt x="1462301" y="1448444"/>
                  <a:pt x="1462301" y="1447356"/>
                </a:cubicBezTo>
                <a:close/>
                <a:moveTo>
                  <a:pt x="239431" y="578283"/>
                </a:moveTo>
                <a:cubicBezTo>
                  <a:pt x="238785" y="579133"/>
                  <a:pt x="237901" y="579829"/>
                  <a:pt x="238004" y="580305"/>
                </a:cubicBezTo>
                <a:cubicBezTo>
                  <a:pt x="238140" y="580951"/>
                  <a:pt x="238955" y="581699"/>
                  <a:pt x="239635" y="581885"/>
                </a:cubicBezTo>
                <a:cubicBezTo>
                  <a:pt x="239975" y="581988"/>
                  <a:pt x="241097" y="580917"/>
                  <a:pt x="241045" y="580441"/>
                </a:cubicBezTo>
                <a:cubicBezTo>
                  <a:pt x="240977" y="579778"/>
                  <a:pt x="240162" y="579201"/>
                  <a:pt x="239431" y="578283"/>
                </a:cubicBezTo>
                <a:close/>
                <a:moveTo>
                  <a:pt x="239924" y="684162"/>
                </a:moveTo>
                <a:cubicBezTo>
                  <a:pt x="238989" y="683364"/>
                  <a:pt x="238428" y="682480"/>
                  <a:pt x="237800" y="682446"/>
                </a:cubicBezTo>
                <a:cubicBezTo>
                  <a:pt x="237290" y="682412"/>
                  <a:pt x="236729" y="683381"/>
                  <a:pt x="236186" y="683908"/>
                </a:cubicBezTo>
                <a:cubicBezTo>
                  <a:pt x="236747" y="684451"/>
                  <a:pt x="237239" y="685301"/>
                  <a:pt x="237901" y="685454"/>
                </a:cubicBezTo>
                <a:cubicBezTo>
                  <a:pt x="238378" y="685573"/>
                  <a:pt x="239057" y="684757"/>
                  <a:pt x="239924" y="684162"/>
                </a:cubicBezTo>
                <a:close/>
                <a:moveTo>
                  <a:pt x="387519" y="982140"/>
                </a:moveTo>
                <a:cubicBezTo>
                  <a:pt x="386500" y="981477"/>
                  <a:pt x="385973" y="980934"/>
                  <a:pt x="385361" y="980781"/>
                </a:cubicBezTo>
                <a:cubicBezTo>
                  <a:pt x="384987" y="980696"/>
                  <a:pt x="384478" y="981205"/>
                  <a:pt x="384019" y="981443"/>
                </a:cubicBezTo>
                <a:cubicBezTo>
                  <a:pt x="384376" y="982004"/>
                  <a:pt x="384630" y="982939"/>
                  <a:pt x="385089" y="983058"/>
                </a:cubicBezTo>
                <a:cubicBezTo>
                  <a:pt x="385634" y="983211"/>
                  <a:pt x="386347" y="982633"/>
                  <a:pt x="387519" y="982140"/>
                </a:cubicBezTo>
                <a:close/>
                <a:moveTo>
                  <a:pt x="2078273" y="628462"/>
                </a:moveTo>
                <a:cubicBezTo>
                  <a:pt x="2078375" y="628037"/>
                  <a:pt x="2078461" y="627612"/>
                  <a:pt x="2078562" y="627204"/>
                </a:cubicBezTo>
                <a:cubicBezTo>
                  <a:pt x="2077271" y="626881"/>
                  <a:pt x="2075997" y="626558"/>
                  <a:pt x="2074706" y="626235"/>
                </a:cubicBezTo>
                <a:cubicBezTo>
                  <a:pt x="2074604" y="626694"/>
                  <a:pt x="2074502" y="627170"/>
                  <a:pt x="2074399" y="627629"/>
                </a:cubicBezTo>
                <a:cubicBezTo>
                  <a:pt x="2075674" y="627884"/>
                  <a:pt x="2076982" y="628173"/>
                  <a:pt x="2078273" y="628462"/>
                </a:cubicBezTo>
                <a:close/>
                <a:moveTo>
                  <a:pt x="31037" y="855785"/>
                </a:moveTo>
                <a:cubicBezTo>
                  <a:pt x="31088" y="856431"/>
                  <a:pt x="31122" y="857059"/>
                  <a:pt x="31173" y="857705"/>
                </a:cubicBezTo>
                <a:cubicBezTo>
                  <a:pt x="32346" y="857535"/>
                  <a:pt x="33501" y="857348"/>
                  <a:pt x="34674" y="857178"/>
                </a:cubicBezTo>
                <a:cubicBezTo>
                  <a:pt x="34572" y="856719"/>
                  <a:pt x="34504" y="855870"/>
                  <a:pt x="34351" y="855853"/>
                </a:cubicBezTo>
                <a:cubicBezTo>
                  <a:pt x="33246" y="855734"/>
                  <a:pt x="32142" y="855785"/>
                  <a:pt x="31037" y="855785"/>
                </a:cubicBezTo>
                <a:close/>
                <a:moveTo>
                  <a:pt x="249677" y="891979"/>
                </a:moveTo>
                <a:cubicBezTo>
                  <a:pt x="250102" y="892420"/>
                  <a:pt x="250527" y="892862"/>
                  <a:pt x="250952" y="893304"/>
                </a:cubicBezTo>
                <a:cubicBezTo>
                  <a:pt x="252022" y="892115"/>
                  <a:pt x="253076" y="890942"/>
                  <a:pt x="254146" y="889753"/>
                </a:cubicBezTo>
                <a:cubicBezTo>
                  <a:pt x="253823" y="889464"/>
                  <a:pt x="253501" y="889158"/>
                  <a:pt x="253195" y="888869"/>
                </a:cubicBezTo>
                <a:cubicBezTo>
                  <a:pt x="252006" y="889889"/>
                  <a:pt x="250850" y="890925"/>
                  <a:pt x="249677" y="891979"/>
                </a:cubicBezTo>
                <a:close/>
                <a:moveTo>
                  <a:pt x="40417" y="851792"/>
                </a:moveTo>
                <a:cubicBezTo>
                  <a:pt x="40145" y="851078"/>
                  <a:pt x="40009" y="850246"/>
                  <a:pt x="39788" y="850212"/>
                </a:cubicBezTo>
                <a:cubicBezTo>
                  <a:pt x="39075" y="850126"/>
                  <a:pt x="38344" y="850347"/>
                  <a:pt x="37613" y="850449"/>
                </a:cubicBezTo>
                <a:cubicBezTo>
                  <a:pt x="37834" y="851061"/>
                  <a:pt x="37936" y="852081"/>
                  <a:pt x="38310" y="852200"/>
                </a:cubicBezTo>
                <a:cubicBezTo>
                  <a:pt x="38904" y="852370"/>
                  <a:pt x="39686" y="851962"/>
                  <a:pt x="40417" y="851792"/>
                </a:cubicBezTo>
                <a:close/>
                <a:moveTo>
                  <a:pt x="178412" y="836176"/>
                </a:moveTo>
                <a:cubicBezTo>
                  <a:pt x="178921" y="836635"/>
                  <a:pt x="179431" y="837110"/>
                  <a:pt x="179941" y="837569"/>
                </a:cubicBezTo>
                <a:cubicBezTo>
                  <a:pt x="180620" y="836686"/>
                  <a:pt x="181351" y="835836"/>
                  <a:pt x="181946" y="834918"/>
                </a:cubicBezTo>
                <a:cubicBezTo>
                  <a:pt x="182014" y="834816"/>
                  <a:pt x="181131" y="833950"/>
                  <a:pt x="181097" y="833967"/>
                </a:cubicBezTo>
                <a:cubicBezTo>
                  <a:pt x="180162" y="834646"/>
                  <a:pt x="179295" y="835411"/>
                  <a:pt x="178412" y="836176"/>
                </a:cubicBezTo>
                <a:close/>
                <a:moveTo>
                  <a:pt x="1184833" y="1096583"/>
                </a:moveTo>
                <a:cubicBezTo>
                  <a:pt x="1185258" y="1096091"/>
                  <a:pt x="1185700" y="1095598"/>
                  <a:pt x="1186125" y="1095088"/>
                </a:cubicBezTo>
                <a:cubicBezTo>
                  <a:pt x="1185037" y="1094442"/>
                  <a:pt x="1183933" y="1093797"/>
                  <a:pt x="1182845" y="1093151"/>
                </a:cubicBezTo>
                <a:cubicBezTo>
                  <a:pt x="1182574" y="1093542"/>
                  <a:pt x="1182302" y="1093933"/>
                  <a:pt x="1182047" y="1094323"/>
                </a:cubicBezTo>
                <a:cubicBezTo>
                  <a:pt x="1182965" y="1095071"/>
                  <a:pt x="1183899" y="1095819"/>
                  <a:pt x="1184833" y="1096583"/>
                </a:cubicBezTo>
                <a:close/>
                <a:moveTo>
                  <a:pt x="1590661" y="1298486"/>
                </a:moveTo>
                <a:cubicBezTo>
                  <a:pt x="1590679" y="1298996"/>
                  <a:pt x="1590679" y="1299489"/>
                  <a:pt x="1590695" y="1299999"/>
                </a:cubicBezTo>
                <a:cubicBezTo>
                  <a:pt x="1591392" y="1300254"/>
                  <a:pt x="1592191" y="1300831"/>
                  <a:pt x="1592785" y="1300678"/>
                </a:cubicBezTo>
                <a:cubicBezTo>
                  <a:pt x="1593482" y="1300508"/>
                  <a:pt x="1594043" y="1299693"/>
                  <a:pt x="1595861" y="1298095"/>
                </a:cubicBezTo>
                <a:cubicBezTo>
                  <a:pt x="1593006" y="1298316"/>
                  <a:pt x="1591834" y="1298401"/>
                  <a:pt x="1590661" y="1298486"/>
                </a:cubicBezTo>
                <a:close/>
                <a:moveTo>
                  <a:pt x="145226" y="770008"/>
                </a:moveTo>
                <a:cubicBezTo>
                  <a:pt x="145311" y="770416"/>
                  <a:pt x="145379" y="770823"/>
                  <a:pt x="145463" y="771231"/>
                </a:cubicBezTo>
                <a:cubicBezTo>
                  <a:pt x="147197" y="770925"/>
                  <a:pt x="148913" y="770619"/>
                  <a:pt x="150646" y="770314"/>
                </a:cubicBezTo>
                <a:cubicBezTo>
                  <a:pt x="150561" y="769906"/>
                  <a:pt x="150459" y="769498"/>
                  <a:pt x="150374" y="769107"/>
                </a:cubicBezTo>
                <a:cubicBezTo>
                  <a:pt x="148658" y="769396"/>
                  <a:pt x="146942" y="769702"/>
                  <a:pt x="145226" y="770008"/>
                </a:cubicBezTo>
                <a:close/>
                <a:moveTo>
                  <a:pt x="1140552" y="1290092"/>
                </a:moveTo>
                <a:cubicBezTo>
                  <a:pt x="1140331" y="1290687"/>
                  <a:pt x="1140093" y="1291281"/>
                  <a:pt x="1139872" y="1291876"/>
                </a:cubicBezTo>
                <a:cubicBezTo>
                  <a:pt x="1141146" y="1292165"/>
                  <a:pt x="1142438" y="1292454"/>
                  <a:pt x="1143712" y="1292743"/>
                </a:cubicBezTo>
                <a:cubicBezTo>
                  <a:pt x="1143831" y="1292386"/>
                  <a:pt x="1143951" y="1292029"/>
                  <a:pt x="1144069" y="1291672"/>
                </a:cubicBezTo>
                <a:cubicBezTo>
                  <a:pt x="1142913" y="1291146"/>
                  <a:pt x="1141741" y="1290619"/>
                  <a:pt x="1140552" y="1290092"/>
                </a:cubicBezTo>
                <a:close/>
                <a:moveTo>
                  <a:pt x="1309626" y="212795"/>
                </a:moveTo>
                <a:cubicBezTo>
                  <a:pt x="1309592" y="213135"/>
                  <a:pt x="1309558" y="213492"/>
                  <a:pt x="1309524" y="213832"/>
                </a:cubicBezTo>
                <a:cubicBezTo>
                  <a:pt x="1311376" y="213730"/>
                  <a:pt x="1313228" y="213628"/>
                  <a:pt x="1315080" y="213543"/>
                </a:cubicBezTo>
                <a:cubicBezTo>
                  <a:pt x="1315063" y="213288"/>
                  <a:pt x="1315063" y="213050"/>
                  <a:pt x="1315046" y="212795"/>
                </a:cubicBezTo>
                <a:cubicBezTo>
                  <a:pt x="1313228" y="212795"/>
                  <a:pt x="1311426" y="212795"/>
                  <a:pt x="1309626" y="212795"/>
                </a:cubicBezTo>
                <a:close/>
                <a:moveTo>
                  <a:pt x="627536" y="227697"/>
                </a:moveTo>
                <a:cubicBezTo>
                  <a:pt x="627145" y="227731"/>
                  <a:pt x="626737" y="227765"/>
                  <a:pt x="626346" y="227799"/>
                </a:cubicBezTo>
                <a:cubicBezTo>
                  <a:pt x="626278" y="228547"/>
                  <a:pt x="625956" y="229397"/>
                  <a:pt x="626176" y="230042"/>
                </a:cubicBezTo>
                <a:cubicBezTo>
                  <a:pt x="626414" y="230722"/>
                  <a:pt x="627179" y="231198"/>
                  <a:pt x="627706" y="231776"/>
                </a:cubicBezTo>
                <a:cubicBezTo>
                  <a:pt x="628029" y="231555"/>
                  <a:pt x="628352" y="231334"/>
                  <a:pt x="628675" y="231130"/>
                </a:cubicBezTo>
                <a:cubicBezTo>
                  <a:pt x="628300" y="229991"/>
                  <a:pt x="627910" y="228853"/>
                  <a:pt x="627536" y="227697"/>
                </a:cubicBezTo>
                <a:close/>
                <a:moveTo>
                  <a:pt x="96203" y="873151"/>
                </a:moveTo>
                <a:cubicBezTo>
                  <a:pt x="95999" y="872726"/>
                  <a:pt x="95795" y="872285"/>
                  <a:pt x="95574" y="871860"/>
                </a:cubicBezTo>
                <a:cubicBezTo>
                  <a:pt x="94402" y="872420"/>
                  <a:pt x="93246" y="872998"/>
                  <a:pt x="92074" y="873559"/>
                </a:cubicBezTo>
                <a:cubicBezTo>
                  <a:pt x="92278" y="873984"/>
                  <a:pt x="92498" y="874409"/>
                  <a:pt x="92702" y="874833"/>
                </a:cubicBezTo>
                <a:cubicBezTo>
                  <a:pt x="93875" y="874273"/>
                  <a:pt x="95047" y="873712"/>
                  <a:pt x="96203" y="873151"/>
                </a:cubicBezTo>
                <a:close/>
                <a:moveTo>
                  <a:pt x="60790" y="897671"/>
                </a:moveTo>
                <a:cubicBezTo>
                  <a:pt x="60281" y="897994"/>
                  <a:pt x="59772" y="898317"/>
                  <a:pt x="59261" y="898640"/>
                </a:cubicBezTo>
                <a:cubicBezTo>
                  <a:pt x="59941" y="899591"/>
                  <a:pt x="60621" y="900543"/>
                  <a:pt x="61301" y="901511"/>
                </a:cubicBezTo>
                <a:cubicBezTo>
                  <a:pt x="61657" y="901291"/>
                  <a:pt x="62014" y="901070"/>
                  <a:pt x="62388" y="900849"/>
                </a:cubicBezTo>
                <a:cubicBezTo>
                  <a:pt x="61844" y="899778"/>
                  <a:pt x="61317" y="898725"/>
                  <a:pt x="60790" y="897671"/>
                </a:cubicBezTo>
                <a:close/>
                <a:moveTo>
                  <a:pt x="1705734" y="1375360"/>
                </a:moveTo>
                <a:cubicBezTo>
                  <a:pt x="1705190" y="1374986"/>
                  <a:pt x="1704612" y="1374578"/>
                  <a:pt x="1704035" y="1374187"/>
                </a:cubicBezTo>
                <a:cubicBezTo>
                  <a:pt x="1703831" y="1374629"/>
                  <a:pt x="1703338" y="1375224"/>
                  <a:pt x="1703474" y="1375462"/>
                </a:cubicBezTo>
                <a:cubicBezTo>
                  <a:pt x="1703814" y="1376022"/>
                  <a:pt x="1704442" y="1376396"/>
                  <a:pt x="1704952" y="1376855"/>
                </a:cubicBezTo>
                <a:cubicBezTo>
                  <a:pt x="1705173" y="1376430"/>
                  <a:pt x="1705394" y="1376005"/>
                  <a:pt x="1705734" y="1375360"/>
                </a:cubicBezTo>
                <a:close/>
                <a:moveTo>
                  <a:pt x="1238070" y="1377926"/>
                </a:moveTo>
                <a:cubicBezTo>
                  <a:pt x="1237578" y="1377518"/>
                  <a:pt x="1237034" y="1376906"/>
                  <a:pt x="1236916" y="1376974"/>
                </a:cubicBezTo>
                <a:cubicBezTo>
                  <a:pt x="1236287" y="1377382"/>
                  <a:pt x="1235760" y="1377959"/>
                  <a:pt x="1235216" y="1378469"/>
                </a:cubicBezTo>
                <a:cubicBezTo>
                  <a:pt x="1235742" y="1378928"/>
                  <a:pt x="1236269" y="1379370"/>
                  <a:pt x="1236779" y="1379812"/>
                </a:cubicBezTo>
                <a:cubicBezTo>
                  <a:pt x="1237221" y="1379183"/>
                  <a:pt x="1237646" y="1378554"/>
                  <a:pt x="1238070" y="1377926"/>
                </a:cubicBezTo>
                <a:close/>
                <a:moveTo>
                  <a:pt x="1057629" y="894069"/>
                </a:moveTo>
                <a:cubicBezTo>
                  <a:pt x="1057629" y="894307"/>
                  <a:pt x="1057629" y="894561"/>
                  <a:pt x="1057629" y="894799"/>
                </a:cubicBezTo>
                <a:cubicBezTo>
                  <a:pt x="1059124" y="894799"/>
                  <a:pt x="1060637" y="894799"/>
                  <a:pt x="1062132" y="894799"/>
                </a:cubicBezTo>
                <a:cubicBezTo>
                  <a:pt x="1062132" y="894561"/>
                  <a:pt x="1062132" y="894307"/>
                  <a:pt x="1062132" y="894069"/>
                </a:cubicBezTo>
                <a:cubicBezTo>
                  <a:pt x="1060637" y="894069"/>
                  <a:pt x="1059124" y="894069"/>
                  <a:pt x="1057629" y="894069"/>
                </a:cubicBezTo>
                <a:close/>
                <a:moveTo>
                  <a:pt x="1301928" y="1357756"/>
                </a:moveTo>
                <a:cubicBezTo>
                  <a:pt x="1302064" y="1358112"/>
                  <a:pt x="1302217" y="1358452"/>
                  <a:pt x="1302353" y="1358809"/>
                </a:cubicBezTo>
                <a:cubicBezTo>
                  <a:pt x="1303491" y="1358367"/>
                  <a:pt x="1304647" y="1357926"/>
                  <a:pt x="1305785" y="1357467"/>
                </a:cubicBezTo>
                <a:cubicBezTo>
                  <a:pt x="1305632" y="1357076"/>
                  <a:pt x="1305479" y="1356702"/>
                  <a:pt x="1305326" y="1356311"/>
                </a:cubicBezTo>
                <a:cubicBezTo>
                  <a:pt x="1304188" y="1356804"/>
                  <a:pt x="1303066" y="1357280"/>
                  <a:pt x="1301928" y="1357756"/>
                </a:cubicBezTo>
                <a:close/>
                <a:moveTo>
                  <a:pt x="1112718" y="1357773"/>
                </a:moveTo>
                <a:cubicBezTo>
                  <a:pt x="1112123" y="1357212"/>
                  <a:pt x="1111750" y="1356617"/>
                  <a:pt x="1111410" y="1356634"/>
                </a:cubicBezTo>
                <a:cubicBezTo>
                  <a:pt x="1110934" y="1356651"/>
                  <a:pt x="1110339" y="1357042"/>
                  <a:pt x="1110067" y="1357450"/>
                </a:cubicBezTo>
                <a:cubicBezTo>
                  <a:pt x="1109932" y="1357654"/>
                  <a:pt x="1110475" y="1358639"/>
                  <a:pt x="1110543" y="1358622"/>
                </a:cubicBezTo>
                <a:cubicBezTo>
                  <a:pt x="1111257" y="1358418"/>
                  <a:pt x="1111920" y="1358112"/>
                  <a:pt x="1112718" y="1357773"/>
                </a:cubicBezTo>
                <a:close/>
                <a:moveTo>
                  <a:pt x="891172" y="1383431"/>
                </a:moveTo>
                <a:cubicBezTo>
                  <a:pt x="891172" y="1383652"/>
                  <a:pt x="891172" y="1383890"/>
                  <a:pt x="891172" y="1384111"/>
                </a:cubicBezTo>
                <a:cubicBezTo>
                  <a:pt x="892685" y="1384111"/>
                  <a:pt x="894196" y="1384111"/>
                  <a:pt x="895709" y="1384111"/>
                </a:cubicBezTo>
                <a:cubicBezTo>
                  <a:pt x="895709" y="1383890"/>
                  <a:pt x="895709" y="1383652"/>
                  <a:pt x="895709" y="1383431"/>
                </a:cubicBezTo>
                <a:cubicBezTo>
                  <a:pt x="894196" y="1383431"/>
                  <a:pt x="892685" y="1383431"/>
                  <a:pt x="891172" y="1383431"/>
                </a:cubicBezTo>
                <a:close/>
                <a:moveTo>
                  <a:pt x="1370831" y="1385946"/>
                </a:moveTo>
                <a:cubicBezTo>
                  <a:pt x="1370764" y="1386779"/>
                  <a:pt x="1370560" y="1387509"/>
                  <a:pt x="1370713" y="1388172"/>
                </a:cubicBezTo>
                <a:cubicBezTo>
                  <a:pt x="1370781" y="1388461"/>
                  <a:pt x="1371528" y="1388614"/>
                  <a:pt x="1371971" y="1388818"/>
                </a:cubicBezTo>
                <a:cubicBezTo>
                  <a:pt x="1372123" y="1388138"/>
                  <a:pt x="1372412" y="1387458"/>
                  <a:pt x="1372361" y="1386796"/>
                </a:cubicBezTo>
                <a:cubicBezTo>
                  <a:pt x="1372327" y="1386507"/>
                  <a:pt x="1371546" y="1386320"/>
                  <a:pt x="1370831" y="1385946"/>
                </a:cubicBezTo>
                <a:close/>
                <a:moveTo>
                  <a:pt x="555353" y="302752"/>
                </a:moveTo>
                <a:cubicBezTo>
                  <a:pt x="554622" y="301801"/>
                  <a:pt x="554146" y="301189"/>
                  <a:pt x="553688" y="300577"/>
                </a:cubicBezTo>
                <a:cubicBezTo>
                  <a:pt x="553297" y="300917"/>
                  <a:pt x="552600" y="301240"/>
                  <a:pt x="552600" y="301597"/>
                </a:cubicBezTo>
                <a:cubicBezTo>
                  <a:pt x="552583" y="302277"/>
                  <a:pt x="552957" y="302956"/>
                  <a:pt x="553161" y="303619"/>
                </a:cubicBezTo>
                <a:cubicBezTo>
                  <a:pt x="553790" y="303364"/>
                  <a:pt x="554435" y="303109"/>
                  <a:pt x="555353" y="302752"/>
                </a:cubicBezTo>
                <a:close/>
                <a:moveTo>
                  <a:pt x="232804" y="866949"/>
                </a:moveTo>
                <a:cubicBezTo>
                  <a:pt x="233365" y="866354"/>
                  <a:pt x="233960" y="865895"/>
                  <a:pt x="234248" y="865301"/>
                </a:cubicBezTo>
                <a:cubicBezTo>
                  <a:pt x="234368" y="865046"/>
                  <a:pt x="233857" y="864468"/>
                  <a:pt x="233619" y="864043"/>
                </a:cubicBezTo>
                <a:cubicBezTo>
                  <a:pt x="233093" y="864485"/>
                  <a:pt x="232447" y="864859"/>
                  <a:pt x="232090" y="865403"/>
                </a:cubicBezTo>
                <a:cubicBezTo>
                  <a:pt x="231954" y="865607"/>
                  <a:pt x="232464" y="866235"/>
                  <a:pt x="232804" y="866949"/>
                </a:cubicBezTo>
                <a:close/>
                <a:moveTo>
                  <a:pt x="1047960" y="890857"/>
                </a:moveTo>
                <a:cubicBezTo>
                  <a:pt x="1047297" y="891214"/>
                  <a:pt x="1046856" y="891435"/>
                  <a:pt x="1046431" y="891656"/>
                </a:cubicBezTo>
                <a:cubicBezTo>
                  <a:pt x="1046873" y="892182"/>
                  <a:pt x="1047263" y="892828"/>
                  <a:pt x="1047824" y="893185"/>
                </a:cubicBezTo>
                <a:cubicBezTo>
                  <a:pt x="1048045" y="893321"/>
                  <a:pt x="1048674" y="892811"/>
                  <a:pt x="1049133" y="892607"/>
                </a:cubicBezTo>
                <a:cubicBezTo>
                  <a:pt x="1048742" y="891996"/>
                  <a:pt x="1048351" y="891418"/>
                  <a:pt x="1047960" y="890857"/>
                </a:cubicBezTo>
                <a:close/>
                <a:moveTo>
                  <a:pt x="1785716" y="1347339"/>
                </a:moveTo>
                <a:cubicBezTo>
                  <a:pt x="1786193" y="1347458"/>
                  <a:pt x="1786668" y="1347560"/>
                  <a:pt x="1787161" y="1347679"/>
                </a:cubicBezTo>
                <a:cubicBezTo>
                  <a:pt x="1787399" y="1346439"/>
                  <a:pt x="1787620" y="1345198"/>
                  <a:pt x="1787858" y="1343958"/>
                </a:cubicBezTo>
                <a:cubicBezTo>
                  <a:pt x="1787450" y="1343873"/>
                  <a:pt x="1787025" y="1343771"/>
                  <a:pt x="1786618" y="1343686"/>
                </a:cubicBezTo>
                <a:cubicBezTo>
                  <a:pt x="1786311" y="1344909"/>
                  <a:pt x="1786023" y="1346133"/>
                  <a:pt x="1785716" y="1347339"/>
                </a:cubicBezTo>
                <a:close/>
                <a:moveTo>
                  <a:pt x="2015334" y="106440"/>
                </a:moveTo>
                <a:cubicBezTo>
                  <a:pt x="2015878" y="105811"/>
                  <a:pt x="2016421" y="105183"/>
                  <a:pt x="2016965" y="104571"/>
                </a:cubicBezTo>
                <a:cubicBezTo>
                  <a:pt x="2015980" y="103874"/>
                  <a:pt x="2014977" y="103177"/>
                  <a:pt x="2013991" y="102481"/>
                </a:cubicBezTo>
                <a:cubicBezTo>
                  <a:pt x="2013668" y="102855"/>
                  <a:pt x="2013363" y="103245"/>
                  <a:pt x="2013040" y="103619"/>
                </a:cubicBezTo>
                <a:cubicBezTo>
                  <a:pt x="2013822" y="104571"/>
                  <a:pt x="2014570" y="105505"/>
                  <a:pt x="2015334" y="106440"/>
                </a:cubicBezTo>
                <a:close/>
                <a:moveTo>
                  <a:pt x="1703610" y="1408019"/>
                </a:moveTo>
                <a:cubicBezTo>
                  <a:pt x="1703100" y="1407475"/>
                  <a:pt x="1702556" y="1406897"/>
                  <a:pt x="1702013" y="1406337"/>
                </a:cubicBezTo>
                <a:cubicBezTo>
                  <a:pt x="1701622" y="1406931"/>
                  <a:pt x="1700772" y="1407747"/>
                  <a:pt x="1700942" y="1408053"/>
                </a:cubicBezTo>
                <a:cubicBezTo>
                  <a:pt x="1701265" y="1408665"/>
                  <a:pt x="1702131" y="1409004"/>
                  <a:pt x="1702760" y="1409446"/>
                </a:cubicBezTo>
                <a:cubicBezTo>
                  <a:pt x="1703015" y="1409038"/>
                  <a:pt x="1703253" y="1408614"/>
                  <a:pt x="1703610" y="1408019"/>
                </a:cubicBezTo>
                <a:close/>
                <a:moveTo>
                  <a:pt x="1391596" y="113560"/>
                </a:moveTo>
                <a:cubicBezTo>
                  <a:pt x="1391630" y="113135"/>
                  <a:pt x="1391664" y="112710"/>
                  <a:pt x="1391698" y="112285"/>
                </a:cubicBezTo>
                <a:cubicBezTo>
                  <a:pt x="1390526" y="112064"/>
                  <a:pt x="1389354" y="111843"/>
                  <a:pt x="1388181" y="111623"/>
                </a:cubicBezTo>
                <a:cubicBezTo>
                  <a:pt x="1388096" y="112047"/>
                  <a:pt x="1388011" y="112472"/>
                  <a:pt x="1387926" y="112897"/>
                </a:cubicBezTo>
                <a:cubicBezTo>
                  <a:pt x="1389132" y="113101"/>
                  <a:pt x="1390373" y="113339"/>
                  <a:pt x="1391596" y="113560"/>
                </a:cubicBezTo>
                <a:close/>
                <a:moveTo>
                  <a:pt x="359431" y="400492"/>
                </a:moveTo>
                <a:cubicBezTo>
                  <a:pt x="357596" y="400849"/>
                  <a:pt x="356781" y="400798"/>
                  <a:pt x="356661" y="401053"/>
                </a:cubicBezTo>
                <a:cubicBezTo>
                  <a:pt x="356322" y="401818"/>
                  <a:pt x="356254" y="402718"/>
                  <a:pt x="356066" y="403551"/>
                </a:cubicBezTo>
                <a:cubicBezTo>
                  <a:pt x="356899" y="402803"/>
                  <a:pt x="357749" y="402039"/>
                  <a:pt x="359431" y="400492"/>
                </a:cubicBezTo>
                <a:close/>
                <a:moveTo>
                  <a:pt x="1140925" y="1340984"/>
                </a:moveTo>
                <a:cubicBezTo>
                  <a:pt x="1140925" y="1341188"/>
                  <a:pt x="1140925" y="1341409"/>
                  <a:pt x="1140925" y="1341613"/>
                </a:cubicBezTo>
                <a:cubicBezTo>
                  <a:pt x="1142421" y="1341613"/>
                  <a:pt x="1143917" y="1341613"/>
                  <a:pt x="1145412" y="1341613"/>
                </a:cubicBezTo>
                <a:cubicBezTo>
                  <a:pt x="1145412" y="1341409"/>
                  <a:pt x="1145412" y="1341188"/>
                  <a:pt x="1145412" y="1340984"/>
                </a:cubicBezTo>
                <a:cubicBezTo>
                  <a:pt x="1143917" y="1340984"/>
                  <a:pt x="1142421" y="1340984"/>
                  <a:pt x="1140925" y="1340984"/>
                </a:cubicBezTo>
                <a:close/>
                <a:moveTo>
                  <a:pt x="2056387" y="966269"/>
                </a:moveTo>
                <a:cubicBezTo>
                  <a:pt x="2056303" y="965895"/>
                  <a:pt x="2056217" y="965521"/>
                  <a:pt x="2056149" y="965148"/>
                </a:cubicBezTo>
                <a:cubicBezTo>
                  <a:pt x="2054841" y="965386"/>
                  <a:pt x="2053516" y="965624"/>
                  <a:pt x="2052207" y="965861"/>
                </a:cubicBezTo>
                <a:cubicBezTo>
                  <a:pt x="2052292" y="966303"/>
                  <a:pt x="2052377" y="966762"/>
                  <a:pt x="2052462" y="967204"/>
                </a:cubicBezTo>
                <a:cubicBezTo>
                  <a:pt x="2053771" y="966898"/>
                  <a:pt x="2055079" y="966575"/>
                  <a:pt x="2056387" y="966269"/>
                </a:cubicBezTo>
                <a:close/>
                <a:moveTo>
                  <a:pt x="256033" y="688495"/>
                </a:moveTo>
                <a:cubicBezTo>
                  <a:pt x="255370" y="688020"/>
                  <a:pt x="254775" y="687374"/>
                  <a:pt x="254571" y="687493"/>
                </a:cubicBezTo>
                <a:cubicBezTo>
                  <a:pt x="253892" y="687850"/>
                  <a:pt x="253348" y="688478"/>
                  <a:pt x="252753" y="688988"/>
                </a:cubicBezTo>
                <a:cubicBezTo>
                  <a:pt x="253297" y="689345"/>
                  <a:pt x="253943" y="690110"/>
                  <a:pt x="254350" y="689991"/>
                </a:cubicBezTo>
                <a:cubicBezTo>
                  <a:pt x="254979" y="689821"/>
                  <a:pt x="255438" y="689056"/>
                  <a:pt x="256033" y="688495"/>
                </a:cubicBezTo>
                <a:close/>
                <a:moveTo>
                  <a:pt x="1187314" y="145369"/>
                </a:moveTo>
                <a:cubicBezTo>
                  <a:pt x="1186584" y="145199"/>
                  <a:pt x="1185887" y="144945"/>
                  <a:pt x="1185174" y="144927"/>
                </a:cubicBezTo>
                <a:cubicBezTo>
                  <a:pt x="1185021" y="144927"/>
                  <a:pt x="1184851" y="145726"/>
                  <a:pt x="1184681" y="146151"/>
                </a:cubicBezTo>
                <a:cubicBezTo>
                  <a:pt x="1185344" y="146406"/>
                  <a:pt x="1186007" y="146712"/>
                  <a:pt x="1186703" y="146865"/>
                </a:cubicBezTo>
                <a:cubicBezTo>
                  <a:pt x="1186788" y="146882"/>
                  <a:pt x="1187043" y="146049"/>
                  <a:pt x="1187314" y="145369"/>
                </a:cubicBezTo>
                <a:close/>
                <a:moveTo>
                  <a:pt x="427842" y="368037"/>
                </a:moveTo>
                <a:cubicBezTo>
                  <a:pt x="428233" y="367459"/>
                  <a:pt x="428624" y="366865"/>
                  <a:pt x="429015" y="366270"/>
                </a:cubicBezTo>
                <a:cubicBezTo>
                  <a:pt x="428573" y="366049"/>
                  <a:pt x="427927" y="365522"/>
                  <a:pt x="427724" y="365658"/>
                </a:cubicBezTo>
                <a:cubicBezTo>
                  <a:pt x="427163" y="366015"/>
                  <a:pt x="426772" y="366661"/>
                  <a:pt x="426313" y="367204"/>
                </a:cubicBezTo>
                <a:cubicBezTo>
                  <a:pt x="426754" y="367425"/>
                  <a:pt x="427179" y="367663"/>
                  <a:pt x="427842" y="368037"/>
                </a:cubicBezTo>
                <a:close/>
                <a:moveTo>
                  <a:pt x="703016" y="151419"/>
                </a:moveTo>
                <a:cubicBezTo>
                  <a:pt x="703220" y="150977"/>
                  <a:pt x="703713" y="150348"/>
                  <a:pt x="703577" y="150127"/>
                </a:cubicBezTo>
                <a:cubicBezTo>
                  <a:pt x="703220" y="149584"/>
                  <a:pt x="702591" y="149210"/>
                  <a:pt x="702064" y="148768"/>
                </a:cubicBezTo>
                <a:cubicBezTo>
                  <a:pt x="701946" y="149448"/>
                  <a:pt x="701674" y="150127"/>
                  <a:pt x="701758" y="150773"/>
                </a:cubicBezTo>
                <a:cubicBezTo>
                  <a:pt x="701776" y="151045"/>
                  <a:pt x="702557" y="151215"/>
                  <a:pt x="703016" y="151419"/>
                </a:cubicBezTo>
                <a:close/>
                <a:moveTo>
                  <a:pt x="994298" y="154205"/>
                </a:moveTo>
                <a:cubicBezTo>
                  <a:pt x="994401" y="153798"/>
                  <a:pt x="994503" y="153407"/>
                  <a:pt x="994621" y="152999"/>
                </a:cubicBezTo>
                <a:cubicBezTo>
                  <a:pt x="993466" y="152693"/>
                  <a:pt x="992294" y="152387"/>
                  <a:pt x="991138" y="152081"/>
                </a:cubicBezTo>
                <a:cubicBezTo>
                  <a:pt x="991036" y="152489"/>
                  <a:pt x="990934" y="152897"/>
                  <a:pt x="990832" y="153305"/>
                </a:cubicBezTo>
                <a:cubicBezTo>
                  <a:pt x="991988" y="153611"/>
                  <a:pt x="993144" y="153917"/>
                  <a:pt x="994298" y="154205"/>
                </a:cubicBezTo>
                <a:close/>
                <a:moveTo>
                  <a:pt x="1320263" y="162192"/>
                </a:moveTo>
                <a:cubicBezTo>
                  <a:pt x="1318359" y="162039"/>
                  <a:pt x="1317544" y="161750"/>
                  <a:pt x="1316949" y="161988"/>
                </a:cubicBezTo>
                <a:cubicBezTo>
                  <a:pt x="1316287" y="162243"/>
                  <a:pt x="1315828" y="163007"/>
                  <a:pt x="1315267" y="163551"/>
                </a:cubicBezTo>
                <a:cubicBezTo>
                  <a:pt x="1315522" y="163840"/>
                  <a:pt x="1315760" y="164146"/>
                  <a:pt x="1316015" y="164435"/>
                </a:cubicBezTo>
                <a:cubicBezTo>
                  <a:pt x="1317102" y="163840"/>
                  <a:pt x="1318173" y="163279"/>
                  <a:pt x="1320263" y="162192"/>
                </a:cubicBezTo>
                <a:close/>
                <a:moveTo>
                  <a:pt x="660943" y="178351"/>
                </a:moveTo>
                <a:cubicBezTo>
                  <a:pt x="661571" y="178420"/>
                  <a:pt x="662218" y="178487"/>
                  <a:pt x="662846" y="178555"/>
                </a:cubicBezTo>
                <a:cubicBezTo>
                  <a:pt x="662897" y="177349"/>
                  <a:pt x="662948" y="176159"/>
                  <a:pt x="662999" y="174953"/>
                </a:cubicBezTo>
                <a:cubicBezTo>
                  <a:pt x="662609" y="174885"/>
                  <a:pt x="662218" y="174834"/>
                  <a:pt x="661826" y="174766"/>
                </a:cubicBezTo>
                <a:cubicBezTo>
                  <a:pt x="661537" y="175956"/>
                  <a:pt x="661232" y="177145"/>
                  <a:pt x="660943" y="178351"/>
                </a:cubicBezTo>
                <a:close/>
                <a:moveTo>
                  <a:pt x="932787" y="177281"/>
                </a:moveTo>
                <a:cubicBezTo>
                  <a:pt x="933415" y="177774"/>
                  <a:pt x="933976" y="178369"/>
                  <a:pt x="934639" y="178657"/>
                </a:cubicBezTo>
                <a:cubicBezTo>
                  <a:pt x="934978" y="178793"/>
                  <a:pt x="935556" y="178369"/>
                  <a:pt x="936015" y="178216"/>
                </a:cubicBezTo>
                <a:cubicBezTo>
                  <a:pt x="935370" y="177502"/>
                  <a:pt x="934707" y="176788"/>
                  <a:pt x="934061" y="176075"/>
                </a:cubicBezTo>
                <a:cubicBezTo>
                  <a:pt x="933704" y="176431"/>
                  <a:pt x="933330" y="176771"/>
                  <a:pt x="932787" y="177281"/>
                </a:cubicBezTo>
                <a:close/>
                <a:moveTo>
                  <a:pt x="1169167" y="1309480"/>
                </a:moveTo>
                <a:cubicBezTo>
                  <a:pt x="1169167" y="1309243"/>
                  <a:pt x="1169167" y="1309022"/>
                  <a:pt x="1169167" y="1308784"/>
                </a:cubicBezTo>
                <a:cubicBezTo>
                  <a:pt x="1167672" y="1308784"/>
                  <a:pt x="1166176" y="1308784"/>
                  <a:pt x="1164681" y="1308784"/>
                </a:cubicBezTo>
                <a:cubicBezTo>
                  <a:pt x="1164681" y="1309022"/>
                  <a:pt x="1164681" y="1309243"/>
                  <a:pt x="1164681" y="1309480"/>
                </a:cubicBezTo>
                <a:cubicBezTo>
                  <a:pt x="1166176" y="1309480"/>
                  <a:pt x="1167672" y="1309480"/>
                  <a:pt x="1169167" y="1309480"/>
                </a:cubicBezTo>
                <a:close/>
                <a:moveTo>
                  <a:pt x="1206159" y="179660"/>
                </a:moveTo>
                <a:cubicBezTo>
                  <a:pt x="1205089" y="181240"/>
                  <a:pt x="1204494" y="181801"/>
                  <a:pt x="1204596" y="181988"/>
                </a:cubicBezTo>
                <a:cubicBezTo>
                  <a:pt x="1204817" y="182396"/>
                  <a:pt x="1205378" y="182820"/>
                  <a:pt x="1205836" y="182872"/>
                </a:cubicBezTo>
                <a:cubicBezTo>
                  <a:pt x="1206244" y="182906"/>
                  <a:pt x="1207077" y="182362"/>
                  <a:pt x="1207059" y="182175"/>
                </a:cubicBezTo>
                <a:cubicBezTo>
                  <a:pt x="1206923" y="181410"/>
                  <a:pt x="1206550" y="180679"/>
                  <a:pt x="1206159" y="179660"/>
                </a:cubicBezTo>
                <a:close/>
                <a:moveTo>
                  <a:pt x="1267722" y="195599"/>
                </a:moveTo>
                <a:cubicBezTo>
                  <a:pt x="1266991" y="195939"/>
                  <a:pt x="1266550" y="196142"/>
                  <a:pt x="1266091" y="196346"/>
                </a:cubicBezTo>
                <a:cubicBezTo>
                  <a:pt x="1266567" y="196873"/>
                  <a:pt x="1266957" y="197519"/>
                  <a:pt x="1267536" y="197893"/>
                </a:cubicBezTo>
                <a:cubicBezTo>
                  <a:pt x="1267756" y="198029"/>
                  <a:pt x="1268385" y="197502"/>
                  <a:pt x="1268810" y="197281"/>
                </a:cubicBezTo>
                <a:cubicBezTo>
                  <a:pt x="1268436" y="196703"/>
                  <a:pt x="1268062" y="196142"/>
                  <a:pt x="1267722" y="195599"/>
                </a:cubicBezTo>
                <a:close/>
                <a:moveTo>
                  <a:pt x="2069829" y="604061"/>
                </a:moveTo>
                <a:cubicBezTo>
                  <a:pt x="2070322" y="603500"/>
                  <a:pt x="2070831" y="602939"/>
                  <a:pt x="2071324" y="602378"/>
                </a:cubicBezTo>
                <a:cubicBezTo>
                  <a:pt x="2070356" y="601665"/>
                  <a:pt x="2069370" y="600968"/>
                  <a:pt x="2068401" y="600254"/>
                </a:cubicBezTo>
                <a:cubicBezTo>
                  <a:pt x="2067993" y="600730"/>
                  <a:pt x="2067569" y="601189"/>
                  <a:pt x="2067160" y="601665"/>
                </a:cubicBezTo>
                <a:cubicBezTo>
                  <a:pt x="2068044" y="602463"/>
                  <a:pt x="2068928" y="603262"/>
                  <a:pt x="2069829" y="604061"/>
                </a:cubicBezTo>
                <a:close/>
                <a:moveTo>
                  <a:pt x="383696" y="406643"/>
                </a:moveTo>
                <a:cubicBezTo>
                  <a:pt x="383017" y="407000"/>
                  <a:pt x="382592" y="407238"/>
                  <a:pt x="382167" y="407459"/>
                </a:cubicBezTo>
                <a:cubicBezTo>
                  <a:pt x="382608" y="407969"/>
                  <a:pt x="382983" y="408615"/>
                  <a:pt x="383544" y="408954"/>
                </a:cubicBezTo>
                <a:cubicBezTo>
                  <a:pt x="383781" y="409090"/>
                  <a:pt x="384393" y="408581"/>
                  <a:pt x="384851" y="408360"/>
                </a:cubicBezTo>
                <a:cubicBezTo>
                  <a:pt x="384444" y="407782"/>
                  <a:pt x="384053" y="407204"/>
                  <a:pt x="383696" y="406643"/>
                </a:cubicBezTo>
                <a:close/>
                <a:moveTo>
                  <a:pt x="264478" y="419286"/>
                </a:moveTo>
                <a:cubicBezTo>
                  <a:pt x="265107" y="419813"/>
                  <a:pt x="265718" y="420356"/>
                  <a:pt x="266347" y="420883"/>
                </a:cubicBezTo>
                <a:cubicBezTo>
                  <a:pt x="267027" y="419915"/>
                  <a:pt x="267724" y="418929"/>
                  <a:pt x="268403" y="417960"/>
                </a:cubicBezTo>
                <a:cubicBezTo>
                  <a:pt x="267944" y="417553"/>
                  <a:pt x="267469" y="417162"/>
                  <a:pt x="267010" y="416754"/>
                </a:cubicBezTo>
                <a:cubicBezTo>
                  <a:pt x="266160" y="417604"/>
                  <a:pt x="265311" y="418453"/>
                  <a:pt x="264478" y="419286"/>
                </a:cubicBezTo>
                <a:close/>
                <a:moveTo>
                  <a:pt x="268811" y="559133"/>
                </a:moveTo>
                <a:cubicBezTo>
                  <a:pt x="268420" y="558997"/>
                  <a:pt x="268029" y="558844"/>
                  <a:pt x="267655" y="558708"/>
                </a:cubicBezTo>
                <a:cubicBezTo>
                  <a:pt x="267179" y="559914"/>
                  <a:pt x="266704" y="561138"/>
                  <a:pt x="266228" y="562344"/>
                </a:cubicBezTo>
                <a:cubicBezTo>
                  <a:pt x="266653" y="562497"/>
                  <a:pt x="267078" y="562667"/>
                  <a:pt x="267503" y="562820"/>
                </a:cubicBezTo>
                <a:cubicBezTo>
                  <a:pt x="267944" y="561580"/>
                  <a:pt x="268386" y="560356"/>
                  <a:pt x="268811" y="559133"/>
                </a:cubicBezTo>
                <a:close/>
                <a:moveTo>
                  <a:pt x="1234435" y="1364757"/>
                </a:moveTo>
                <a:cubicBezTo>
                  <a:pt x="1234435" y="1364994"/>
                  <a:pt x="1234435" y="1365232"/>
                  <a:pt x="1234435" y="1365470"/>
                </a:cubicBezTo>
                <a:cubicBezTo>
                  <a:pt x="1235912" y="1365470"/>
                  <a:pt x="1237408" y="1365470"/>
                  <a:pt x="1238886" y="1365470"/>
                </a:cubicBezTo>
                <a:cubicBezTo>
                  <a:pt x="1238886" y="1365232"/>
                  <a:pt x="1238886" y="1364994"/>
                  <a:pt x="1238886" y="1364757"/>
                </a:cubicBezTo>
                <a:cubicBezTo>
                  <a:pt x="1237408" y="1364757"/>
                  <a:pt x="1235930" y="1364757"/>
                  <a:pt x="1234435" y="1364757"/>
                </a:cubicBezTo>
                <a:close/>
                <a:moveTo>
                  <a:pt x="1072243" y="1365776"/>
                </a:moveTo>
                <a:cubicBezTo>
                  <a:pt x="1072209" y="1365300"/>
                  <a:pt x="1072175" y="1364824"/>
                  <a:pt x="1072141" y="1364349"/>
                </a:cubicBezTo>
                <a:cubicBezTo>
                  <a:pt x="1071274" y="1364603"/>
                  <a:pt x="1070407" y="1364858"/>
                  <a:pt x="1069524" y="1365113"/>
                </a:cubicBezTo>
                <a:cubicBezTo>
                  <a:pt x="1070425" y="1365334"/>
                  <a:pt x="1071325" y="1365555"/>
                  <a:pt x="1072243" y="1365776"/>
                </a:cubicBezTo>
                <a:close/>
                <a:moveTo>
                  <a:pt x="1045275" y="1365521"/>
                </a:moveTo>
                <a:cubicBezTo>
                  <a:pt x="1045275" y="1365300"/>
                  <a:pt x="1045275" y="1365079"/>
                  <a:pt x="1045275" y="1364858"/>
                </a:cubicBezTo>
                <a:cubicBezTo>
                  <a:pt x="1044307" y="1364858"/>
                  <a:pt x="1043338" y="1364858"/>
                  <a:pt x="1042387" y="1364858"/>
                </a:cubicBezTo>
                <a:cubicBezTo>
                  <a:pt x="1042387" y="1365079"/>
                  <a:pt x="1042387" y="1365300"/>
                  <a:pt x="1042387" y="1365521"/>
                </a:cubicBezTo>
                <a:cubicBezTo>
                  <a:pt x="1043338" y="1365521"/>
                  <a:pt x="1044307" y="1365521"/>
                  <a:pt x="1045275" y="1365521"/>
                </a:cubicBezTo>
                <a:close/>
                <a:moveTo>
                  <a:pt x="268165" y="692659"/>
                </a:moveTo>
                <a:cubicBezTo>
                  <a:pt x="268590" y="692047"/>
                  <a:pt x="268998" y="691486"/>
                  <a:pt x="269389" y="690908"/>
                </a:cubicBezTo>
                <a:cubicBezTo>
                  <a:pt x="268946" y="690790"/>
                  <a:pt x="268437" y="690467"/>
                  <a:pt x="268080" y="690586"/>
                </a:cubicBezTo>
                <a:cubicBezTo>
                  <a:pt x="267655" y="690738"/>
                  <a:pt x="267383" y="691265"/>
                  <a:pt x="267027" y="691639"/>
                </a:cubicBezTo>
                <a:cubicBezTo>
                  <a:pt x="267333" y="691911"/>
                  <a:pt x="267655" y="692200"/>
                  <a:pt x="268165" y="692659"/>
                </a:cubicBezTo>
                <a:close/>
                <a:moveTo>
                  <a:pt x="1251393" y="1348835"/>
                </a:moveTo>
                <a:cubicBezTo>
                  <a:pt x="1251087" y="1348478"/>
                  <a:pt x="1250798" y="1347883"/>
                  <a:pt x="1250458" y="1347849"/>
                </a:cubicBezTo>
                <a:cubicBezTo>
                  <a:pt x="1250033" y="1347798"/>
                  <a:pt x="1249558" y="1348206"/>
                  <a:pt x="1249099" y="1348427"/>
                </a:cubicBezTo>
                <a:cubicBezTo>
                  <a:pt x="1249422" y="1348818"/>
                  <a:pt x="1249694" y="1349463"/>
                  <a:pt x="1250067" y="1349514"/>
                </a:cubicBezTo>
                <a:cubicBezTo>
                  <a:pt x="1250458" y="1349565"/>
                  <a:pt x="1250951" y="1349089"/>
                  <a:pt x="1251393" y="1348835"/>
                </a:cubicBezTo>
                <a:close/>
                <a:moveTo>
                  <a:pt x="643661" y="105081"/>
                </a:moveTo>
                <a:cubicBezTo>
                  <a:pt x="643271" y="104894"/>
                  <a:pt x="642880" y="104690"/>
                  <a:pt x="642473" y="104571"/>
                </a:cubicBezTo>
                <a:cubicBezTo>
                  <a:pt x="642404" y="104554"/>
                  <a:pt x="642048" y="105013"/>
                  <a:pt x="642098" y="105115"/>
                </a:cubicBezTo>
                <a:cubicBezTo>
                  <a:pt x="642302" y="105471"/>
                  <a:pt x="642625" y="105777"/>
                  <a:pt x="642897" y="106100"/>
                </a:cubicBezTo>
                <a:cubicBezTo>
                  <a:pt x="643152" y="105743"/>
                  <a:pt x="643407" y="105420"/>
                  <a:pt x="643661" y="105081"/>
                </a:cubicBezTo>
                <a:close/>
                <a:moveTo>
                  <a:pt x="1195335" y="1344417"/>
                </a:moveTo>
                <a:cubicBezTo>
                  <a:pt x="1195114" y="1343992"/>
                  <a:pt x="1194928" y="1343227"/>
                  <a:pt x="1194655" y="1343210"/>
                </a:cubicBezTo>
                <a:cubicBezTo>
                  <a:pt x="1194129" y="1343159"/>
                  <a:pt x="1193551" y="1343516"/>
                  <a:pt x="1192990" y="1343686"/>
                </a:cubicBezTo>
                <a:cubicBezTo>
                  <a:pt x="1193330" y="1344060"/>
                  <a:pt x="1193602" y="1344586"/>
                  <a:pt x="1194010" y="1344740"/>
                </a:cubicBezTo>
                <a:cubicBezTo>
                  <a:pt x="1194383" y="1344858"/>
                  <a:pt x="1194894" y="1344536"/>
                  <a:pt x="1195335" y="1344417"/>
                </a:cubicBezTo>
                <a:close/>
                <a:moveTo>
                  <a:pt x="1618784" y="1343839"/>
                </a:moveTo>
                <a:cubicBezTo>
                  <a:pt x="1619158" y="1343601"/>
                  <a:pt x="1619684" y="1343465"/>
                  <a:pt x="1619889" y="1343125"/>
                </a:cubicBezTo>
                <a:cubicBezTo>
                  <a:pt x="1620109" y="1342734"/>
                  <a:pt x="1620041" y="1342174"/>
                  <a:pt x="1620109" y="1341698"/>
                </a:cubicBezTo>
                <a:cubicBezTo>
                  <a:pt x="1619566" y="1341953"/>
                  <a:pt x="1618903" y="1342089"/>
                  <a:pt x="1618529" y="1342479"/>
                </a:cubicBezTo>
                <a:cubicBezTo>
                  <a:pt x="1618342" y="1342683"/>
                  <a:pt x="1618682" y="1343363"/>
                  <a:pt x="1618784" y="1343839"/>
                </a:cubicBezTo>
                <a:close/>
                <a:moveTo>
                  <a:pt x="1154706" y="1340644"/>
                </a:moveTo>
                <a:cubicBezTo>
                  <a:pt x="1154723" y="1341086"/>
                  <a:pt x="1154757" y="1341528"/>
                  <a:pt x="1154774" y="1341970"/>
                </a:cubicBezTo>
                <a:cubicBezTo>
                  <a:pt x="1155658" y="1341749"/>
                  <a:pt x="1156525" y="1341528"/>
                  <a:pt x="1157408" y="1341307"/>
                </a:cubicBezTo>
                <a:cubicBezTo>
                  <a:pt x="1156491" y="1341069"/>
                  <a:pt x="1155607" y="1340865"/>
                  <a:pt x="1154706" y="1340644"/>
                </a:cubicBezTo>
                <a:close/>
                <a:moveTo>
                  <a:pt x="1231868" y="1340763"/>
                </a:moveTo>
                <a:cubicBezTo>
                  <a:pt x="1232293" y="1340542"/>
                  <a:pt x="1233041" y="1340355"/>
                  <a:pt x="1233075" y="1340084"/>
                </a:cubicBezTo>
                <a:cubicBezTo>
                  <a:pt x="1233143" y="1339574"/>
                  <a:pt x="1232803" y="1339013"/>
                  <a:pt x="1232616" y="1338469"/>
                </a:cubicBezTo>
                <a:cubicBezTo>
                  <a:pt x="1232243" y="1338792"/>
                  <a:pt x="1231716" y="1339064"/>
                  <a:pt x="1231562" y="1339472"/>
                </a:cubicBezTo>
                <a:cubicBezTo>
                  <a:pt x="1231427" y="1339829"/>
                  <a:pt x="1231750" y="1340338"/>
                  <a:pt x="1231868" y="1340763"/>
                </a:cubicBezTo>
                <a:close/>
                <a:moveTo>
                  <a:pt x="1620619" y="141835"/>
                </a:moveTo>
                <a:cubicBezTo>
                  <a:pt x="1620789" y="141053"/>
                  <a:pt x="1620925" y="140357"/>
                  <a:pt x="1621078" y="139660"/>
                </a:cubicBezTo>
                <a:cubicBezTo>
                  <a:pt x="1620670" y="139660"/>
                  <a:pt x="1620109" y="139490"/>
                  <a:pt x="1619923" y="139694"/>
                </a:cubicBezTo>
                <a:cubicBezTo>
                  <a:pt x="1619600" y="140034"/>
                  <a:pt x="1619396" y="140612"/>
                  <a:pt x="1619412" y="141087"/>
                </a:cubicBezTo>
                <a:cubicBezTo>
                  <a:pt x="1619412" y="141308"/>
                  <a:pt x="1620059" y="141495"/>
                  <a:pt x="1620619" y="141835"/>
                </a:cubicBezTo>
                <a:close/>
                <a:moveTo>
                  <a:pt x="98174" y="779880"/>
                </a:moveTo>
                <a:cubicBezTo>
                  <a:pt x="98650" y="780169"/>
                  <a:pt x="99007" y="780424"/>
                  <a:pt x="99397" y="780577"/>
                </a:cubicBezTo>
                <a:cubicBezTo>
                  <a:pt x="99465" y="780611"/>
                  <a:pt x="99873" y="780169"/>
                  <a:pt x="99822" y="780084"/>
                </a:cubicBezTo>
                <a:cubicBezTo>
                  <a:pt x="99652" y="779710"/>
                  <a:pt x="99380" y="779387"/>
                  <a:pt x="99143" y="779048"/>
                </a:cubicBezTo>
                <a:cubicBezTo>
                  <a:pt x="98836" y="779303"/>
                  <a:pt x="98514" y="779574"/>
                  <a:pt x="98174" y="779880"/>
                </a:cubicBezTo>
                <a:close/>
                <a:moveTo>
                  <a:pt x="1146108" y="1366388"/>
                </a:moveTo>
                <a:cubicBezTo>
                  <a:pt x="1145870" y="1367016"/>
                  <a:pt x="1145496" y="1367560"/>
                  <a:pt x="1145632" y="1367781"/>
                </a:cubicBezTo>
                <a:cubicBezTo>
                  <a:pt x="1145870" y="1368172"/>
                  <a:pt x="1146397" y="1368512"/>
                  <a:pt x="1146856" y="1368580"/>
                </a:cubicBezTo>
                <a:cubicBezTo>
                  <a:pt x="1147127" y="1368614"/>
                  <a:pt x="1147468" y="1368087"/>
                  <a:pt x="1147790" y="1367815"/>
                </a:cubicBezTo>
                <a:cubicBezTo>
                  <a:pt x="1147247" y="1367356"/>
                  <a:pt x="1146720" y="1366897"/>
                  <a:pt x="1146108" y="1366388"/>
                </a:cubicBezTo>
                <a:close/>
                <a:moveTo>
                  <a:pt x="53790" y="942905"/>
                </a:moveTo>
                <a:cubicBezTo>
                  <a:pt x="53297" y="942463"/>
                  <a:pt x="52941" y="941919"/>
                  <a:pt x="52685" y="941953"/>
                </a:cubicBezTo>
                <a:cubicBezTo>
                  <a:pt x="52226" y="942021"/>
                  <a:pt x="51683" y="942361"/>
                  <a:pt x="51445" y="942752"/>
                </a:cubicBezTo>
                <a:cubicBezTo>
                  <a:pt x="51309" y="942990"/>
                  <a:pt x="51683" y="943516"/>
                  <a:pt x="51819" y="943924"/>
                </a:cubicBezTo>
                <a:cubicBezTo>
                  <a:pt x="52448" y="943618"/>
                  <a:pt x="53076" y="943279"/>
                  <a:pt x="53790" y="942905"/>
                </a:cubicBezTo>
                <a:close/>
                <a:moveTo>
                  <a:pt x="481827" y="1370687"/>
                </a:moveTo>
                <a:cubicBezTo>
                  <a:pt x="481453" y="1370296"/>
                  <a:pt x="481164" y="1369752"/>
                  <a:pt x="480807" y="1369701"/>
                </a:cubicBezTo>
                <a:cubicBezTo>
                  <a:pt x="480382" y="1369650"/>
                  <a:pt x="479890" y="1370024"/>
                  <a:pt x="479414" y="1370211"/>
                </a:cubicBezTo>
                <a:cubicBezTo>
                  <a:pt x="479873" y="1370687"/>
                  <a:pt x="480298" y="1371231"/>
                  <a:pt x="480825" y="1371604"/>
                </a:cubicBezTo>
                <a:cubicBezTo>
                  <a:pt x="480909" y="1371655"/>
                  <a:pt x="481487" y="1370993"/>
                  <a:pt x="481827" y="1370687"/>
                </a:cubicBezTo>
                <a:close/>
                <a:moveTo>
                  <a:pt x="1597985" y="1376668"/>
                </a:moveTo>
                <a:cubicBezTo>
                  <a:pt x="1597765" y="1376243"/>
                  <a:pt x="1597578" y="1375479"/>
                  <a:pt x="1597306" y="1375462"/>
                </a:cubicBezTo>
                <a:cubicBezTo>
                  <a:pt x="1596762" y="1375411"/>
                  <a:pt x="1596201" y="1375751"/>
                  <a:pt x="1595640" y="1375937"/>
                </a:cubicBezTo>
                <a:cubicBezTo>
                  <a:pt x="1595980" y="1376294"/>
                  <a:pt x="1596252" y="1376838"/>
                  <a:pt x="1596660" y="1376974"/>
                </a:cubicBezTo>
                <a:cubicBezTo>
                  <a:pt x="1597034" y="1377110"/>
                  <a:pt x="1597544" y="1376787"/>
                  <a:pt x="1597985" y="1376668"/>
                </a:cubicBezTo>
                <a:close/>
                <a:moveTo>
                  <a:pt x="2121723" y="805709"/>
                </a:moveTo>
                <a:cubicBezTo>
                  <a:pt x="2121570" y="805318"/>
                  <a:pt x="2121451" y="804910"/>
                  <a:pt x="2121231" y="804553"/>
                </a:cubicBezTo>
                <a:cubicBezTo>
                  <a:pt x="2121179" y="804485"/>
                  <a:pt x="2120618" y="804570"/>
                  <a:pt x="2120602" y="804655"/>
                </a:cubicBezTo>
                <a:cubicBezTo>
                  <a:pt x="2120500" y="805046"/>
                  <a:pt x="2120500" y="805471"/>
                  <a:pt x="2120466" y="805879"/>
                </a:cubicBezTo>
                <a:cubicBezTo>
                  <a:pt x="2120890" y="805811"/>
                  <a:pt x="2121299" y="805759"/>
                  <a:pt x="2121723" y="805709"/>
                </a:cubicBezTo>
                <a:close/>
                <a:moveTo>
                  <a:pt x="184954" y="1126201"/>
                </a:moveTo>
                <a:cubicBezTo>
                  <a:pt x="184563" y="1126031"/>
                  <a:pt x="184189" y="1125810"/>
                  <a:pt x="183782" y="1125708"/>
                </a:cubicBezTo>
                <a:cubicBezTo>
                  <a:pt x="183713" y="1125691"/>
                  <a:pt x="183357" y="1126150"/>
                  <a:pt x="183407" y="1126235"/>
                </a:cubicBezTo>
                <a:cubicBezTo>
                  <a:pt x="183611" y="1126592"/>
                  <a:pt x="183917" y="1126881"/>
                  <a:pt x="184172" y="1127204"/>
                </a:cubicBezTo>
                <a:cubicBezTo>
                  <a:pt x="184427" y="1126864"/>
                  <a:pt x="184699" y="1126524"/>
                  <a:pt x="184954" y="1126201"/>
                </a:cubicBezTo>
                <a:close/>
                <a:moveTo>
                  <a:pt x="393585" y="1384281"/>
                </a:moveTo>
                <a:cubicBezTo>
                  <a:pt x="393161" y="1384400"/>
                  <a:pt x="392719" y="1384518"/>
                  <a:pt x="392294" y="1384620"/>
                </a:cubicBezTo>
                <a:cubicBezTo>
                  <a:pt x="392532" y="1385011"/>
                  <a:pt x="392770" y="1385708"/>
                  <a:pt x="393025" y="1385708"/>
                </a:cubicBezTo>
                <a:cubicBezTo>
                  <a:pt x="393585" y="1385725"/>
                  <a:pt x="394146" y="1385402"/>
                  <a:pt x="394724" y="1385215"/>
                </a:cubicBezTo>
                <a:cubicBezTo>
                  <a:pt x="394333" y="1384909"/>
                  <a:pt x="393960" y="1384586"/>
                  <a:pt x="393585" y="1384281"/>
                </a:cubicBezTo>
                <a:close/>
                <a:moveTo>
                  <a:pt x="1637492" y="1299336"/>
                </a:moveTo>
                <a:cubicBezTo>
                  <a:pt x="1637917" y="1299132"/>
                  <a:pt x="1638342" y="1298911"/>
                  <a:pt x="1638784" y="1298707"/>
                </a:cubicBezTo>
                <a:cubicBezTo>
                  <a:pt x="1638563" y="1298299"/>
                  <a:pt x="1638325" y="1297909"/>
                  <a:pt x="1638104" y="1297501"/>
                </a:cubicBezTo>
                <a:cubicBezTo>
                  <a:pt x="1637544" y="1297824"/>
                  <a:pt x="1637000" y="1298163"/>
                  <a:pt x="1636439" y="1298486"/>
                </a:cubicBezTo>
                <a:cubicBezTo>
                  <a:pt x="1636779" y="1298775"/>
                  <a:pt x="1637136" y="1299047"/>
                  <a:pt x="1637492" y="1299336"/>
                </a:cubicBezTo>
                <a:close/>
                <a:moveTo>
                  <a:pt x="1250611" y="183772"/>
                </a:moveTo>
                <a:cubicBezTo>
                  <a:pt x="1251053" y="183636"/>
                  <a:pt x="1251478" y="183500"/>
                  <a:pt x="1251919" y="183364"/>
                </a:cubicBezTo>
                <a:cubicBezTo>
                  <a:pt x="1251630" y="182990"/>
                  <a:pt x="1251376" y="182311"/>
                  <a:pt x="1251069" y="182294"/>
                </a:cubicBezTo>
                <a:cubicBezTo>
                  <a:pt x="1250543" y="182277"/>
                  <a:pt x="1249999" y="182651"/>
                  <a:pt x="1249456" y="182872"/>
                </a:cubicBezTo>
                <a:cubicBezTo>
                  <a:pt x="1249846" y="183177"/>
                  <a:pt x="1250237" y="183483"/>
                  <a:pt x="1250611" y="183772"/>
                </a:cubicBezTo>
                <a:close/>
                <a:moveTo>
                  <a:pt x="1199634" y="1079897"/>
                </a:moveTo>
                <a:cubicBezTo>
                  <a:pt x="1199074" y="1079404"/>
                  <a:pt x="1198547" y="1078962"/>
                  <a:pt x="1198020" y="1078504"/>
                </a:cubicBezTo>
                <a:cubicBezTo>
                  <a:pt x="1197867" y="1078928"/>
                  <a:pt x="1197510" y="1079387"/>
                  <a:pt x="1197595" y="1079744"/>
                </a:cubicBezTo>
                <a:cubicBezTo>
                  <a:pt x="1197714" y="1080152"/>
                  <a:pt x="1198156" y="1080560"/>
                  <a:pt x="1198563" y="1080764"/>
                </a:cubicBezTo>
                <a:cubicBezTo>
                  <a:pt x="1198699" y="1080831"/>
                  <a:pt x="1199158" y="1080305"/>
                  <a:pt x="1199634" y="1079897"/>
                </a:cubicBezTo>
                <a:close/>
                <a:moveTo>
                  <a:pt x="1264613" y="180985"/>
                </a:moveTo>
                <a:cubicBezTo>
                  <a:pt x="1264358" y="181308"/>
                  <a:pt x="1264069" y="181597"/>
                  <a:pt x="1263882" y="181954"/>
                </a:cubicBezTo>
                <a:cubicBezTo>
                  <a:pt x="1263831" y="182039"/>
                  <a:pt x="1264204" y="182481"/>
                  <a:pt x="1264290" y="182464"/>
                </a:cubicBezTo>
                <a:cubicBezTo>
                  <a:pt x="1264681" y="182328"/>
                  <a:pt x="1265038" y="182107"/>
                  <a:pt x="1265412" y="181903"/>
                </a:cubicBezTo>
                <a:cubicBezTo>
                  <a:pt x="1265140" y="181597"/>
                  <a:pt x="1264885" y="181291"/>
                  <a:pt x="1264613" y="180985"/>
                </a:cubicBezTo>
                <a:close/>
                <a:moveTo>
                  <a:pt x="1135980" y="1306779"/>
                </a:moveTo>
                <a:cubicBezTo>
                  <a:pt x="1136014" y="1307237"/>
                  <a:pt x="1136066" y="1307696"/>
                  <a:pt x="1136100" y="1308155"/>
                </a:cubicBezTo>
                <a:cubicBezTo>
                  <a:pt x="1136966" y="1307917"/>
                  <a:pt x="1137833" y="1307662"/>
                  <a:pt x="1138699" y="1307424"/>
                </a:cubicBezTo>
                <a:cubicBezTo>
                  <a:pt x="1137799" y="1307203"/>
                  <a:pt x="1136881" y="1306999"/>
                  <a:pt x="1135980" y="1306779"/>
                </a:cubicBezTo>
                <a:close/>
                <a:moveTo>
                  <a:pt x="1802318" y="1313389"/>
                </a:moveTo>
                <a:cubicBezTo>
                  <a:pt x="1801979" y="1313100"/>
                  <a:pt x="1801639" y="1312794"/>
                  <a:pt x="1801282" y="1312505"/>
                </a:cubicBezTo>
                <a:cubicBezTo>
                  <a:pt x="1801129" y="1312726"/>
                  <a:pt x="1800823" y="1313066"/>
                  <a:pt x="1800857" y="1313117"/>
                </a:cubicBezTo>
                <a:cubicBezTo>
                  <a:pt x="1801146" y="1313457"/>
                  <a:pt x="1801520" y="1313729"/>
                  <a:pt x="1801859" y="1314017"/>
                </a:cubicBezTo>
                <a:cubicBezTo>
                  <a:pt x="1802012" y="1313830"/>
                  <a:pt x="1802165" y="1313609"/>
                  <a:pt x="1802318" y="1313389"/>
                </a:cubicBezTo>
                <a:close/>
                <a:moveTo>
                  <a:pt x="1807076" y="1415037"/>
                </a:moveTo>
                <a:cubicBezTo>
                  <a:pt x="1806345" y="1414782"/>
                  <a:pt x="1805682" y="1414561"/>
                  <a:pt x="1805020" y="1414323"/>
                </a:cubicBezTo>
                <a:cubicBezTo>
                  <a:pt x="1804986" y="1414765"/>
                  <a:pt x="1804782" y="1415326"/>
                  <a:pt x="1804986" y="1415597"/>
                </a:cubicBezTo>
                <a:cubicBezTo>
                  <a:pt x="1805258" y="1415954"/>
                  <a:pt x="1805835" y="1416209"/>
                  <a:pt x="1806294" y="1416226"/>
                </a:cubicBezTo>
                <a:cubicBezTo>
                  <a:pt x="1806481" y="1416243"/>
                  <a:pt x="1806719" y="1415580"/>
                  <a:pt x="1807076" y="1415037"/>
                </a:cubicBezTo>
                <a:close/>
                <a:moveTo>
                  <a:pt x="184682" y="956193"/>
                </a:moveTo>
                <a:cubicBezTo>
                  <a:pt x="184036" y="955904"/>
                  <a:pt x="183594" y="955496"/>
                  <a:pt x="183271" y="955581"/>
                </a:cubicBezTo>
                <a:cubicBezTo>
                  <a:pt x="182846" y="955700"/>
                  <a:pt x="182422" y="956142"/>
                  <a:pt x="182235" y="956566"/>
                </a:cubicBezTo>
                <a:cubicBezTo>
                  <a:pt x="182150" y="956736"/>
                  <a:pt x="182830" y="957484"/>
                  <a:pt x="182864" y="957467"/>
                </a:cubicBezTo>
                <a:cubicBezTo>
                  <a:pt x="183459" y="957110"/>
                  <a:pt x="184019" y="956686"/>
                  <a:pt x="184682" y="956193"/>
                </a:cubicBezTo>
                <a:close/>
                <a:moveTo>
                  <a:pt x="1111614" y="172812"/>
                </a:moveTo>
                <a:cubicBezTo>
                  <a:pt x="1111597" y="172506"/>
                  <a:pt x="1111580" y="172183"/>
                  <a:pt x="1111563" y="171878"/>
                </a:cubicBezTo>
                <a:cubicBezTo>
                  <a:pt x="1110594" y="171945"/>
                  <a:pt x="1109642" y="172013"/>
                  <a:pt x="1108674" y="172098"/>
                </a:cubicBezTo>
                <a:cubicBezTo>
                  <a:pt x="1108691" y="172336"/>
                  <a:pt x="1108691" y="172574"/>
                  <a:pt x="1108708" y="172829"/>
                </a:cubicBezTo>
                <a:cubicBezTo>
                  <a:pt x="1109694" y="172812"/>
                  <a:pt x="1110662" y="172812"/>
                  <a:pt x="1111614" y="172812"/>
                </a:cubicBezTo>
                <a:close/>
                <a:moveTo>
                  <a:pt x="2110322" y="614290"/>
                </a:moveTo>
                <a:cubicBezTo>
                  <a:pt x="2109727" y="613797"/>
                  <a:pt x="2109182" y="613338"/>
                  <a:pt x="2108639" y="612879"/>
                </a:cubicBezTo>
                <a:cubicBezTo>
                  <a:pt x="2108469" y="613304"/>
                  <a:pt x="2108078" y="613797"/>
                  <a:pt x="2108180" y="614154"/>
                </a:cubicBezTo>
                <a:cubicBezTo>
                  <a:pt x="2108299" y="614579"/>
                  <a:pt x="2108775" y="614987"/>
                  <a:pt x="2109200" y="615190"/>
                </a:cubicBezTo>
                <a:cubicBezTo>
                  <a:pt x="2109370" y="615275"/>
                  <a:pt x="2109811" y="614715"/>
                  <a:pt x="2110322" y="614290"/>
                </a:cubicBezTo>
                <a:close/>
                <a:moveTo>
                  <a:pt x="47587" y="910024"/>
                </a:moveTo>
                <a:cubicBezTo>
                  <a:pt x="47146" y="910228"/>
                  <a:pt x="46517" y="910313"/>
                  <a:pt x="46296" y="910653"/>
                </a:cubicBezTo>
                <a:cubicBezTo>
                  <a:pt x="46144" y="910908"/>
                  <a:pt x="46517" y="911503"/>
                  <a:pt x="46670" y="911928"/>
                </a:cubicBezTo>
                <a:cubicBezTo>
                  <a:pt x="47282" y="911656"/>
                  <a:pt x="47911" y="911384"/>
                  <a:pt x="48522" y="911112"/>
                </a:cubicBezTo>
                <a:cubicBezTo>
                  <a:pt x="48216" y="910772"/>
                  <a:pt x="47911" y="910398"/>
                  <a:pt x="47587" y="910024"/>
                </a:cubicBezTo>
                <a:close/>
                <a:moveTo>
                  <a:pt x="293721" y="1090126"/>
                </a:moveTo>
                <a:cubicBezTo>
                  <a:pt x="294096" y="1089532"/>
                  <a:pt x="294452" y="1088937"/>
                  <a:pt x="294792" y="1088359"/>
                </a:cubicBezTo>
                <a:cubicBezTo>
                  <a:pt x="294350" y="1088274"/>
                  <a:pt x="293823" y="1088002"/>
                  <a:pt x="293467" y="1088155"/>
                </a:cubicBezTo>
                <a:cubicBezTo>
                  <a:pt x="293059" y="1088325"/>
                  <a:pt x="292804" y="1088869"/>
                  <a:pt x="292481" y="1089243"/>
                </a:cubicBezTo>
                <a:cubicBezTo>
                  <a:pt x="292855" y="1089498"/>
                  <a:pt x="293195" y="1089735"/>
                  <a:pt x="293721" y="1090126"/>
                </a:cubicBezTo>
                <a:close/>
                <a:moveTo>
                  <a:pt x="1152277" y="1319625"/>
                </a:moveTo>
                <a:cubicBezTo>
                  <a:pt x="1152277" y="1319404"/>
                  <a:pt x="1152259" y="1319200"/>
                  <a:pt x="1152259" y="1318979"/>
                </a:cubicBezTo>
                <a:cubicBezTo>
                  <a:pt x="1151308" y="1318979"/>
                  <a:pt x="1150356" y="1318979"/>
                  <a:pt x="1149388" y="1318979"/>
                </a:cubicBezTo>
                <a:cubicBezTo>
                  <a:pt x="1149388" y="1319200"/>
                  <a:pt x="1149388" y="1319404"/>
                  <a:pt x="1149388" y="1319625"/>
                </a:cubicBezTo>
                <a:cubicBezTo>
                  <a:pt x="1150373" y="1319625"/>
                  <a:pt x="1151325" y="1319625"/>
                  <a:pt x="1152277" y="1319625"/>
                </a:cubicBezTo>
                <a:close/>
                <a:moveTo>
                  <a:pt x="1435352" y="1439455"/>
                </a:moveTo>
                <a:cubicBezTo>
                  <a:pt x="1435199" y="1439064"/>
                  <a:pt x="1435080" y="1438639"/>
                  <a:pt x="1434859" y="1438282"/>
                </a:cubicBezTo>
                <a:cubicBezTo>
                  <a:pt x="1434808" y="1438214"/>
                  <a:pt x="1434247" y="1438299"/>
                  <a:pt x="1434213" y="1438384"/>
                </a:cubicBezTo>
                <a:cubicBezTo>
                  <a:pt x="1434111" y="1438792"/>
                  <a:pt x="1434128" y="1439217"/>
                  <a:pt x="1434095" y="1439642"/>
                </a:cubicBezTo>
                <a:cubicBezTo>
                  <a:pt x="1434502" y="1439574"/>
                  <a:pt x="1434927" y="1439523"/>
                  <a:pt x="1435352" y="1439455"/>
                </a:cubicBezTo>
                <a:close/>
                <a:moveTo>
                  <a:pt x="1588912" y="1319659"/>
                </a:moveTo>
                <a:cubicBezTo>
                  <a:pt x="1588826" y="1319302"/>
                  <a:pt x="1588741" y="1318945"/>
                  <a:pt x="1588673" y="1318571"/>
                </a:cubicBezTo>
                <a:cubicBezTo>
                  <a:pt x="1587773" y="1318673"/>
                  <a:pt x="1586872" y="1318792"/>
                  <a:pt x="1585972" y="1318894"/>
                </a:cubicBezTo>
                <a:cubicBezTo>
                  <a:pt x="1585989" y="1319149"/>
                  <a:pt x="1586006" y="1319387"/>
                  <a:pt x="1586040" y="1319642"/>
                </a:cubicBezTo>
                <a:cubicBezTo>
                  <a:pt x="1586992" y="1319659"/>
                  <a:pt x="1587942" y="1319659"/>
                  <a:pt x="1588912" y="1319659"/>
                </a:cubicBezTo>
                <a:close/>
                <a:moveTo>
                  <a:pt x="397018" y="375225"/>
                </a:moveTo>
                <a:cubicBezTo>
                  <a:pt x="396440" y="374885"/>
                  <a:pt x="396032" y="374426"/>
                  <a:pt x="395727" y="374494"/>
                </a:cubicBezTo>
                <a:cubicBezTo>
                  <a:pt x="395302" y="374596"/>
                  <a:pt x="394843" y="375004"/>
                  <a:pt x="394622" y="375412"/>
                </a:cubicBezTo>
                <a:cubicBezTo>
                  <a:pt x="394521" y="375598"/>
                  <a:pt x="394979" y="376074"/>
                  <a:pt x="395166" y="376414"/>
                </a:cubicBezTo>
                <a:cubicBezTo>
                  <a:pt x="395743" y="376040"/>
                  <a:pt x="396338" y="375666"/>
                  <a:pt x="397018" y="375225"/>
                </a:cubicBezTo>
                <a:close/>
                <a:moveTo>
                  <a:pt x="201487" y="1099676"/>
                </a:moveTo>
                <a:cubicBezTo>
                  <a:pt x="201131" y="1099302"/>
                  <a:pt x="200808" y="1098741"/>
                  <a:pt x="200434" y="1098690"/>
                </a:cubicBezTo>
                <a:cubicBezTo>
                  <a:pt x="200026" y="1098639"/>
                  <a:pt x="199567" y="1099081"/>
                  <a:pt x="199125" y="1099319"/>
                </a:cubicBezTo>
                <a:cubicBezTo>
                  <a:pt x="199584" y="1099761"/>
                  <a:pt x="200009" y="1100254"/>
                  <a:pt x="200536" y="1100577"/>
                </a:cubicBezTo>
                <a:cubicBezTo>
                  <a:pt x="200638" y="1100628"/>
                  <a:pt x="201165" y="1099982"/>
                  <a:pt x="201487" y="1099676"/>
                </a:cubicBezTo>
                <a:close/>
                <a:moveTo>
                  <a:pt x="252583" y="677807"/>
                </a:moveTo>
                <a:cubicBezTo>
                  <a:pt x="252074" y="677349"/>
                  <a:pt x="251717" y="676805"/>
                  <a:pt x="251445" y="676839"/>
                </a:cubicBezTo>
                <a:cubicBezTo>
                  <a:pt x="250986" y="676907"/>
                  <a:pt x="250442" y="677263"/>
                  <a:pt x="250204" y="677654"/>
                </a:cubicBezTo>
                <a:cubicBezTo>
                  <a:pt x="250068" y="677892"/>
                  <a:pt x="250442" y="678436"/>
                  <a:pt x="250595" y="678844"/>
                </a:cubicBezTo>
                <a:cubicBezTo>
                  <a:pt x="251224" y="678521"/>
                  <a:pt x="251853" y="678198"/>
                  <a:pt x="252583" y="677807"/>
                </a:cubicBezTo>
                <a:close/>
                <a:moveTo>
                  <a:pt x="339601" y="387476"/>
                </a:moveTo>
                <a:cubicBezTo>
                  <a:pt x="339958" y="387697"/>
                  <a:pt x="340314" y="387952"/>
                  <a:pt x="340705" y="388105"/>
                </a:cubicBezTo>
                <a:cubicBezTo>
                  <a:pt x="340773" y="388139"/>
                  <a:pt x="341164" y="387697"/>
                  <a:pt x="341130" y="387612"/>
                </a:cubicBezTo>
                <a:cubicBezTo>
                  <a:pt x="340961" y="387238"/>
                  <a:pt x="340688" y="386915"/>
                  <a:pt x="340450" y="386576"/>
                </a:cubicBezTo>
                <a:cubicBezTo>
                  <a:pt x="340162" y="386881"/>
                  <a:pt x="339873" y="387170"/>
                  <a:pt x="339601" y="387476"/>
                </a:cubicBezTo>
                <a:close/>
                <a:moveTo>
                  <a:pt x="2063541" y="486066"/>
                </a:moveTo>
                <a:cubicBezTo>
                  <a:pt x="2063371" y="486406"/>
                  <a:pt x="2063218" y="486762"/>
                  <a:pt x="2063048" y="487102"/>
                </a:cubicBezTo>
                <a:cubicBezTo>
                  <a:pt x="2063830" y="487374"/>
                  <a:pt x="2064611" y="487646"/>
                  <a:pt x="2065410" y="487867"/>
                </a:cubicBezTo>
                <a:cubicBezTo>
                  <a:pt x="2065445" y="487884"/>
                  <a:pt x="2065699" y="487306"/>
                  <a:pt x="2065683" y="487289"/>
                </a:cubicBezTo>
                <a:cubicBezTo>
                  <a:pt x="2064986" y="486864"/>
                  <a:pt x="2064272" y="486473"/>
                  <a:pt x="2063541" y="486066"/>
                </a:cubicBezTo>
                <a:close/>
                <a:moveTo>
                  <a:pt x="747723" y="113186"/>
                </a:moveTo>
                <a:cubicBezTo>
                  <a:pt x="747145" y="112676"/>
                  <a:pt x="746601" y="112200"/>
                  <a:pt x="746074" y="111742"/>
                </a:cubicBezTo>
                <a:cubicBezTo>
                  <a:pt x="745871" y="112149"/>
                  <a:pt x="745463" y="112625"/>
                  <a:pt x="745547" y="112965"/>
                </a:cubicBezTo>
                <a:cubicBezTo>
                  <a:pt x="745667" y="113407"/>
                  <a:pt x="746126" y="113849"/>
                  <a:pt x="746551" y="114053"/>
                </a:cubicBezTo>
                <a:cubicBezTo>
                  <a:pt x="746721" y="114104"/>
                  <a:pt x="747196" y="113577"/>
                  <a:pt x="747723" y="113186"/>
                </a:cubicBezTo>
                <a:close/>
                <a:moveTo>
                  <a:pt x="170034" y="1004502"/>
                </a:moveTo>
                <a:cubicBezTo>
                  <a:pt x="169440" y="1004213"/>
                  <a:pt x="168913" y="1003771"/>
                  <a:pt x="168692" y="1003890"/>
                </a:cubicBezTo>
                <a:cubicBezTo>
                  <a:pt x="168284" y="1004111"/>
                  <a:pt x="167876" y="1004621"/>
                  <a:pt x="167791" y="1005063"/>
                </a:cubicBezTo>
                <a:cubicBezTo>
                  <a:pt x="167741" y="1005352"/>
                  <a:pt x="168250" y="1005759"/>
                  <a:pt x="168505" y="1006099"/>
                </a:cubicBezTo>
                <a:cubicBezTo>
                  <a:pt x="168998" y="1005589"/>
                  <a:pt x="169491" y="1005080"/>
                  <a:pt x="170034" y="1004502"/>
                </a:cubicBezTo>
                <a:close/>
                <a:moveTo>
                  <a:pt x="130000" y="815938"/>
                </a:moveTo>
                <a:cubicBezTo>
                  <a:pt x="130086" y="816295"/>
                  <a:pt x="130170" y="816635"/>
                  <a:pt x="130256" y="816991"/>
                </a:cubicBezTo>
                <a:cubicBezTo>
                  <a:pt x="131156" y="816873"/>
                  <a:pt x="132040" y="816754"/>
                  <a:pt x="132940" y="816635"/>
                </a:cubicBezTo>
                <a:cubicBezTo>
                  <a:pt x="132923" y="816414"/>
                  <a:pt x="132907" y="816176"/>
                  <a:pt x="132873" y="815955"/>
                </a:cubicBezTo>
                <a:cubicBezTo>
                  <a:pt x="131921" y="815938"/>
                  <a:pt x="130969" y="815938"/>
                  <a:pt x="130000" y="815938"/>
                </a:cubicBezTo>
                <a:close/>
                <a:moveTo>
                  <a:pt x="230204" y="858810"/>
                </a:moveTo>
                <a:cubicBezTo>
                  <a:pt x="230391" y="858419"/>
                  <a:pt x="230595" y="858028"/>
                  <a:pt x="230714" y="857620"/>
                </a:cubicBezTo>
                <a:cubicBezTo>
                  <a:pt x="230731" y="857552"/>
                  <a:pt x="230255" y="857195"/>
                  <a:pt x="230170" y="857246"/>
                </a:cubicBezTo>
                <a:cubicBezTo>
                  <a:pt x="229813" y="857450"/>
                  <a:pt x="229507" y="857773"/>
                  <a:pt x="229185" y="858045"/>
                </a:cubicBezTo>
                <a:cubicBezTo>
                  <a:pt x="229541" y="858283"/>
                  <a:pt x="229864" y="858555"/>
                  <a:pt x="230204" y="858810"/>
                </a:cubicBezTo>
                <a:close/>
                <a:moveTo>
                  <a:pt x="1361486" y="1473915"/>
                </a:moveTo>
                <a:cubicBezTo>
                  <a:pt x="1361231" y="1474238"/>
                  <a:pt x="1360942" y="1474561"/>
                  <a:pt x="1360755" y="1474918"/>
                </a:cubicBezTo>
                <a:cubicBezTo>
                  <a:pt x="1360704" y="1475020"/>
                  <a:pt x="1361078" y="1475478"/>
                  <a:pt x="1361146" y="1475444"/>
                </a:cubicBezTo>
                <a:cubicBezTo>
                  <a:pt x="1361537" y="1475292"/>
                  <a:pt x="1361894" y="1475071"/>
                  <a:pt x="1362268" y="1474867"/>
                </a:cubicBezTo>
                <a:cubicBezTo>
                  <a:pt x="1362012" y="1474544"/>
                  <a:pt x="1361741" y="1474238"/>
                  <a:pt x="1361486" y="1473915"/>
                </a:cubicBezTo>
                <a:close/>
                <a:moveTo>
                  <a:pt x="980331" y="156788"/>
                </a:moveTo>
                <a:cubicBezTo>
                  <a:pt x="979838" y="157349"/>
                  <a:pt x="979362" y="157893"/>
                  <a:pt x="978903" y="158420"/>
                </a:cubicBezTo>
                <a:cubicBezTo>
                  <a:pt x="979328" y="158572"/>
                  <a:pt x="979804" y="158946"/>
                  <a:pt x="980144" y="158844"/>
                </a:cubicBezTo>
                <a:cubicBezTo>
                  <a:pt x="980569" y="158725"/>
                  <a:pt x="980959" y="158267"/>
                  <a:pt x="981181" y="157859"/>
                </a:cubicBezTo>
                <a:cubicBezTo>
                  <a:pt x="981249" y="157706"/>
                  <a:pt x="980722" y="157264"/>
                  <a:pt x="980331" y="156788"/>
                </a:cubicBezTo>
                <a:close/>
                <a:moveTo>
                  <a:pt x="842064" y="147901"/>
                </a:moveTo>
                <a:cubicBezTo>
                  <a:pt x="842098" y="148394"/>
                  <a:pt x="842115" y="148887"/>
                  <a:pt x="842149" y="149380"/>
                </a:cubicBezTo>
                <a:cubicBezTo>
                  <a:pt x="843016" y="149108"/>
                  <a:pt x="843900" y="148853"/>
                  <a:pt x="844766" y="148581"/>
                </a:cubicBezTo>
                <a:cubicBezTo>
                  <a:pt x="843866" y="148360"/>
                  <a:pt x="842965" y="148139"/>
                  <a:pt x="842064" y="147901"/>
                </a:cubicBezTo>
                <a:close/>
                <a:moveTo>
                  <a:pt x="1378105" y="1513830"/>
                </a:moveTo>
                <a:cubicBezTo>
                  <a:pt x="1377595" y="1513015"/>
                  <a:pt x="1377238" y="1512386"/>
                  <a:pt x="1376796" y="1511842"/>
                </a:cubicBezTo>
                <a:cubicBezTo>
                  <a:pt x="1376762" y="1511791"/>
                  <a:pt x="1375794" y="1512250"/>
                  <a:pt x="1375810" y="1512454"/>
                </a:cubicBezTo>
                <a:cubicBezTo>
                  <a:pt x="1375844" y="1512930"/>
                  <a:pt x="1376083" y="1513507"/>
                  <a:pt x="1376439" y="1513796"/>
                </a:cubicBezTo>
                <a:cubicBezTo>
                  <a:pt x="1376712" y="1514000"/>
                  <a:pt x="1377306" y="1513830"/>
                  <a:pt x="1378105" y="1513830"/>
                </a:cubicBezTo>
                <a:close/>
                <a:moveTo>
                  <a:pt x="1480297" y="1519744"/>
                </a:moveTo>
                <a:cubicBezTo>
                  <a:pt x="1480075" y="1520117"/>
                  <a:pt x="1479804" y="1520474"/>
                  <a:pt x="1479650" y="1520882"/>
                </a:cubicBezTo>
                <a:cubicBezTo>
                  <a:pt x="1479616" y="1520950"/>
                  <a:pt x="1480059" y="1521358"/>
                  <a:pt x="1480161" y="1521324"/>
                </a:cubicBezTo>
                <a:cubicBezTo>
                  <a:pt x="1480534" y="1521154"/>
                  <a:pt x="1480874" y="1520865"/>
                  <a:pt x="1481214" y="1520627"/>
                </a:cubicBezTo>
                <a:cubicBezTo>
                  <a:pt x="1480908" y="1520321"/>
                  <a:pt x="1480602" y="1520032"/>
                  <a:pt x="1480297" y="1519744"/>
                </a:cubicBezTo>
                <a:close/>
                <a:moveTo>
                  <a:pt x="853211" y="147289"/>
                </a:moveTo>
                <a:cubicBezTo>
                  <a:pt x="853415" y="146644"/>
                  <a:pt x="853772" y="146100"/>
                  <a:pt x="853619" y="145879"/>
                </a:cubicBezTo>
                <a:cubicBezTo>
                  <a:pt x="853382" y="145505"/>
                  <a:pt x="852837" y="145165"/>
                  <a:pt x="852396" y="145115"/>
                </a:cubicBezTo>
                <a:cubicBezTo>
                  <a:pt x="852140" y="145081"/>
                  <a:pt x="851801" y="145624"/>
                  <a:pt x="851512" y="145896"/>
                </a:cubicBezTo>
                <a:cubicBezTo>
                  <a:pt x="852056" y="146321"/>
                  <a:pt x="852599" y="146780"/>
                  <a:pt x="853211" y="147289"/>
                </a:cubicBezTo>
                <a:close/>
                <a:moveTo>
                  <a:pt x="1280178" y="211113"/>
                </a:moveTo>
                <a:cubicBezTo>
                  <a:pt x="1280195" y="211419"/>
                  <a:pt x="1280212" y="211707"/>
                  <a:pt x="1280212" y="212013"/>
                </a:cubicBezTo>
                <a:cubicBezTo>
                  <a:pt x="1281164" y="211945"/>
                  <a:pt x="1282114" y="211894"/>
                  <a:pt x="1283050" y="211827"/>
                </a:cubicBezTo>
                <a:cubicBezTo>
                  <a:pt x="1283032" y="211589"/>
                  <a:pt x="1283032" y="211351"/>
                  <a:pt x="1283016" y="211113"/>
                </a:cubicBezTo>
                <a:cubicBezTo>
                  <a:pt x="1282080" y="211113"/>
                  <a:pt x="1281130" y="211113"/>
                  <a:pt x="1280178" y="211113"/>
                </a:cubicBezTo>
                <a:close/>
                <a:moveTo>
                  <a:pt x="294367" y="968699"/>
                </a:moveTo>
                <a:cubicBezTo>
                  <a:pt x="294911" y="969481"/>
                  <a:pt x="295268" y="970228"/>
                  <a:pt x="295455" y="970194"/>
                </a:cubicBezTo>
                <a:cubicBezTo>
                  <a:pt x="295965" y="970076"/>
                  <a:pt x="296406" y="969651"/>
                  <a:pt x="296883" y="969328"/>
                </a:cubicBezTo>
                <a:cubicBezTo>
                  <a:pt x="296152" y="969158"/>
                  <a:pt x="295438" y="968971"/>
                  <a:pt x="294367" y="968699"/>
                </a:cubicBezTo>
                <a:close/>
                <a:moveTo>
                  <a:pt x="1885037" y="1244451"/>
                </a:moveTo>
                <a:cubicBezTo>
                  <a:pt x="1885207" y="1244060"/>
                  <a:pt x="1885428" y="1243686"/>
                  <a:pt x="1885530" y="1243278"/>
                </a:cubicBezTo>
                <a:cubicBezTo>
                  <a:pt x="1885546" y="1243210"/>
                  <a:pt x="1885088" y="1242870"/>
                  <a:pt x="1885003" y="1242921"/>
                </a:cubicBezTo>
                <a:cubicBezTo>
                  <a:pt x="1884646" y="1243125"/>
                  <a:pt x="1884357" y="1243431"/>
                  <a:pt x="1884034" y="1243686"/>
                </a:cubicBezTo>
                <a:cubicBezTo>
                  <a:pt x="1884374" y="1243941"/>
                  <a:pt x="1884697" y="1244196"/>
                  <a:pt x="1885037" y="1244451"/>
                </a:cubicBezTo>
                <a:close/>
                <a:moveTo>
                  <a:pt x="1188810" y="1309548"/>
                </a:moveTo>
                <a:cubicBezTo>
                  <a:pt x="1189167" y="1309344"/>
                  <a:pt x="1189506" y="1309123"/>
                  <a:pt x="1189863" y="1308920"/>
                </a:cubicBezTo>
                <a:cubicBezTo>
                  <a:pt x="1189660" y="1308784"/>
                  <a:pt x="1189405" y="1308495"/>
                  <a:pt x="1189269" y="1308546"/>
                </a:cubicBezTo>
                <a:cubicBezTo>
                  <a:pt x="1188895" y="1308665"/>
                  <a:pt x="1188555" y="1308937"/>
                  <a:pt x="1188198" y="1309157"/>
                </a:cubicBezTo>
                <a:cubicBezTo>
                  <a:pt x="1188419" y="1309277"/>
                  <a:pt x="1188606" y="1309412"/>
                  <a:pt x="1188810" y="1309548"/>
                </a:cubicBezTo>
                <a:close/>
                <a:moveTo>
                  <a:pt x="1569676" y="1323720"/>
                </a:moveTo>
                <a:cubicBezTo>
                  <a:pt x="1569710" y="1323482"/>
                  <a:pt x="1569795" y="1323040"/>
                  <a:pt x="1569761" y="1323023"/>
                </a:cubicBezTo>
                <a:cubicBezTo>
                  <a:pt x="1569353" y="1322904"/>
                  <a:pt x="1568912" y="1322836"/>
                  <a:pt x="1568487" y="1322768"/>
                </a:cubicBezTo>
                <a:cubicBezTo>
                  <a:pt x="1568469" y="1323006"/>
                  <a:pt x="1568385" y="1323431"/>
                  <a:pt x="1568435" y="1323448"/>
                </a:cubicBezTo>
                <a:cubicBezTo>
                  <a:pt x="1568826" y="1323584"/>
                  <a:pt x="1569251" y="1323635"/>
                  <a:pt x="1569676" y="1323720"/>
                </a:cubicBezTo>
                <a:close/>
                <a:moveTo>
                  <a:pt x="1182250" y="1323805"/>
                </a:moveTo>
                <a:cubicBezTo>
                  <a:pt x="1182013" y="1323890"/>
                  <a:pt x="1181792" y="1323975"/>
                  <a:pt x="1181554" y="1324060"/>
                </a:cubicBezTo>
                <a:cubicBezTo>
                  <a:pt x="1181792" y="1324349"/>
                  <a:pt x="1181979" y="1324705"/>
                  <a:pt x="1182268" y="1324909"/>
                </a:cubicBezTo>
                <a:cubicBezTo>
                  <a:pt x="1182370" y="1324994"/>
                  <a:pt x="1182709" y="1324757"/>
                  <a:pt x="1182947" y="1324671"/>
                </a:cubicBezTo>
                <a:cubicBezTo>
                  <a:pt x="1182709" y="1324383"/>
                  <a:pt x="1182489" y="1324094"/>
                  <a:pt x="1182250" y="1323805"/>
                </a:cubicBezTo>
                <a:close/>
                <a:moveTo>
                  <a:pt x="1761129" y="1334425"/>
                </a:moveTo>
                <a:cubicBezTo>
                  <a:pt x="1761146" y="1334187"/>
                  <a:pt x="1761214" y="1333762"/>
                  <a:pt x="1761163" y="1333746"/>
                </a:cubicBezTo>
                <a:cubicBezTo>
                  <a:pt x="1760772" y="1333609"/>
                  <a:pt x="1760347" y="1333575"/>
                  <a:pt x="1759923" y="1333508"/>
                </a:cubicBezTo>
                <a:cubicBezTo>
                  <a:pt x="1759905" y="1333746"/>
                  <a:pt x="1759821" y="1334187"/>
                  <a:pt x="1759871" y="1334204"/>
                </a:cubicBezTo>
                <a:cubicBezTo>
                  <a:pt x="1760296" y="1334306"/>
                  <a:pt x="1760721" y="1334357"/>
                  <a:pt x="1761129" y="1334425"/>
                </a:cubicBezTo>
                <a:close/>
                <a:moveTo>
                  <a:pt x="1578274" y="1338503"/>
                </a:moveTo>
                <a:cubicBezTo>
                  <a:pt x="1577901" y="1338333"/>
                  <a:pt x="1577526" y="1338146"/>
                  <a:pt x="1577170" y="1337977"/>
                </a:cubicBezTo>
                <a:cubicBezTo>
                  <a:pt x="1577102" y="1338181"/>
                  <a:pt x="1576915" y="1338537"/>
                  <a:pt x="1576966" y="1338554"/>
                </a:cubicBezTo>
                <a:cubicBezTo>
                  <a:pt x="1577306" y="1338775"/>
                  <a:pt x="1577680" y="1338945"/>
                  <a:pt x="1578053" y="1339132"/>
                </a:cubicBezTo>
                <a:cubicBezTo>
                  <a:pt x="1578105" y="1338928"/>
                  <a:pt x="1578189" y="1338707"/>
                  <a:pt x="1578274" y="1338503"/>
                </a:cubicBezTo>
                <a:close/>
                <a:moveTo>
                  <a:pt x="1184681" y="1339319"/>
                </a:moveTo>
                <a:cubicBezTo>
                  <a:pt x="1184205" y="1339319"/>
                  <a:pt x="1183746" y="1339319"/>
                  <a:pt x="1183270" y="1339353"/>
                </a:cubicBezTo>
                <a:cubicBezTo>
                  <a:pt x="1183254" y="1339353"/>
                  <a:pt x="1183254" y="1339914"/>
                  <a:pt x="1183270" y="1339914"/>
                </a:cubicBezTo>
                <a:cubicBezTo>
                  <a:pt x="1183729" y="1339948"/>
                  <a:pt x="1184205" y="1339948"/>
                  <a:pt x="1184681" y="1339948"/>
                </a:cubicBezTo>
                <a:cubicBezTo>
                  <a:pt x="1184681" y="1339744"/>
                  <a:pt x="1184681" y="1339540"/>
                  <a:pt x="1184681" y="1339319"/>
                </a:cubicBezTo>
                <a:close/>
                <a:moveTo>
                  <a:pt x="1201112" y="1343941"/>
                </a:moveTo>
                <a:cubicBezTo>
                  <a:pt x="1200841" y="1343584"/>
                  <a:pt x="1200603" y="1343210"/>
                  <a:pt x="1200297" y="1342921"/>
                </a:cubicBezTo>
                <a:cubicBezTo>
                  <a:pt x="1200246" y="1342870"/>
                  <a:pt x="1199889" y="1343108"/>
                  <a:pt x="1199668" y="1343210"/>
                </a:cubicBezTo>
                <a:cubicBezTo>
                  <a:pt x="1199940" y="1343567"/>
                  <a:pt x="1200195" y="1343941"/>
                  <a:pt x="1200517" y="1344247"/>
                </a:cubicBezTo>
                <a:cubicBezTo>
                  <a:pt x="1200551" y="1344298"/>
                  <a:pt x="1200891" y="1344043"/>
                  <a:pt x="1201112" y="1343941"/>
                </a:cubicBezTo>
                <a:close/>
                <a:moveTo>
                  <a:pt x="517715" y="320713"/>
                </a:moveTo>
                <a:cubicBezTo>
                  <a:pt x="518054" y="320509"/>
                  <a:pt x="518394" y="320323"/>
                  <a:pt x="518734" y="320119"/>
                </a:cubicBezTo>
                <a:cubicBezTo>
                  <a:pt x="518531" y="319983"/>
                  <a:pt x="518292" y="319711"/>
                  <a:pt x="518156" y="319762"/>
                </a:cubicBezTo>
                <a:cubicBezTo>
                  <a:pt x="517783" y="319881"/>
                  <a:pt x="517459" y="320136"/>
                  <a:pt x="517120" y="320323"/>
                </a:cubicBezTo>
                <a:cubicBezTo>
                  <a:pt x="517324" y="320441"/>
                  <a:pt x="517511" y="320577"/>
                  <a:pt x="517715" y="320713"/>
                </a:cubicBezTo>
                <a:close/>
                <a:moveTo>
                  <a:pt x="1516422" y="1370313"/>
                </a:moveTo>
                <a:cubicBezTo>
                  <a:pt x="1516609" y="1369939"/>
                  <a:pt x="1516779" y="1369565"/>
                  <a:pt x="1516965" y="1369192"/>
                </a:cubicBezTo>
                <a:cubicBezTo>
                  <a:pt x="1516762" y="1369123"/>
                  <a:pt x="1516405" y="1368937"/>
                  <a:pt x="1516371" y="1368988"/>
                </a:cubicBezTo>
                <a:cubicBezTo>
                  <a:pt x="1516133" y="1369327"/>
                  <a:pt x="1515963" y="1369718"/>
                  <a:pt x="1515777" y="1370075"/>
                </a:cubicBezTo>
                <a:cubicBezTo>
                  <a:pt x="1515997" y="1370160"/>
                  <a:pt x="1516201" y="1370228"/>
                  <a:pt x="1516422" y="1370313"/>
                </a:cubicBezTo>
                <a:close/>
                <a:moveTo>
                  <a:pt x="1688045" y="1370092"/>
                </a:moveTo>
                <a:cubicBezTo>
                  <a:pt x="1688062" y="1369871"/>
                  <a:pt x="1688130" y="1369463"/>
                  <a:pt x="1688079" y="1369446"/>
                </a:cubicBezTo>
                <a:cubicBezTo>
                  <a:pt x="1687705" y="1369327"/>
                  <a:pt x="1687314" y="1369276"/>
                  <a:pt x="1686923" y="1369209"/>
                </a:cubicBezTo>
                <a:cubicBezTo>
                  <a:pt x="1686906" y="1369429"/>
                  <a:pt x="1686822" y="1369854"/>
                  <a:pt x="1686872" y="1369871"/>
                </a:cubicBezTo>
                <a:cubicBezTo>
                  <a:pt x="1687246" y="1369990"/>
                  <a:pt x="1687637" y="1370024"/>
                  <a:pt x="1688045" y="1370092"/>
                </a:cubicBezTo>
                <a:close/>
                <a:moveTo>
                  <a:pt x="1746940" y="1370228"/>
                </a:moveTo>
                <a:cubicBezTo>
                  <a:pt x="1746855" y="1369990"/>
                  <a:pt x="1746754" y="1369752"/>
                  <a:pt x="1746668" y="1369514"/>
                </a:cubicBezTo>
                <a:cubicBezTo>
                  <a:pt x="1746362" y="1369752"/>
                  <a:pt x="1746005" y="1369956"/>
                  <a:pt x="1745768" y="1370245"/>
                </a:cubicBezTo>
                <a:cubicBezTo>
                  <a:pt x="1745682" y="1370347"/>
                  <a:pt x="1745921" y="1370704"/>
                  <a:pt x="1746023" y="1370942"/>
                </a:cubicBezTo>
                <a:cubicBezTo>
                  <a:pt x="1746329" y="1370704"/>
                  <a:pt x="1746634" y="1370466"/>
                  <a:pt x="1746940" y="1370228"/>
                </a:cubicBezTo>
                <a:close/>
                <a:moveTo>
                  <a:pt x="1817645" y="1371791"/>
                </a:moveTo>
                <a:cubicBezTo>
                  <a:pt x="1817713" y="1371553"/>
                  <a:pt x="1817798" y="1371316"/>
                  <a:pt x="1817883" y="1371078"/>
                </a:cubicBezTo>
                <a:cubicBezTo>
                  <a:pt x="1817475" y="1371044"/>
                  <a:pt x="1817068" y="1370959"/>
                  <a:pt x="1816659" y="1370993"/>
                </a:cubicBezTo>
                <a:cubicBezTo>
                  <a:pt x="1816541" y="1371010"/>
                  <a:pt x="1816489" y="1371434"/>
                  <a:pt x="1816405" y="1371655"/>
                </a:cubicBezTo>
                <a:cubicBezTo>
                  <a:pt x="1816813" y="1371706"/>
                  <a:pt x="1817238" y="1371740"/>
                  <a:pt x="1817645" y="1371791"/>
                </a:cubicBezTo>
                <a:close/>
                <a:moveTo>
                  <a:pt x="233433" y="768665"/>
                </a:moveTo>
                <a:cubicBezTo>
                  <a:pt x="233093" y="768920"/>
                  <a:pt x="232737" y="769158"/>
                  <a:pt x="232430" y="769447"/>
                </a:cubicBezTo>
                <a:cubicBezTo>
                  <a:pt x="232379" y="769498"/>
                  <a:pt x="232617" y="769838"/>
                  <a:pt x="232719" y="770042"/>
                </a:cubicBezTo>
                <a:cubicBezTo>
                  <a:pt x="233059" y="769770"/>
                  <a:pt x="233433" y="769532"/>
                  <a:pt x="233739" y="769226"/>
                </a:cubicBezTo>
                <a:cubicBezTo>
                  <a:pt x="233789" y="769192"/>
                  <a:pt x="233552" y="768869"/>
                  <a:pt x="233433" y="768665"/>
                </a:cubicBezTo>
                <a:close/>
                <a:moveTo>
                  <a:pt x="2114145" y="821953"/>
                </a:moveTo>
                <a:cubicBezTo>
                  <a:pt x="2113923" y="821953"/>
                  <a:pt x="2113686" y="821953"/>
                  <a:pt x="2113465" y="821953"/>
                </a:cubicBezTo>
                <a:cubicBezTo>
                  <a:pt x="2113533" y="822361"/>
                  <a:pt x="2113567" y="822786"/>
                  <a:pt x="2113686" y="823177"/>
                </a:cubicBezTo>
                <a:cubicBezTo>
                  <a:pt x="2113703" y="823228"/>
                  <a:pt x="2114127" y="823160"/>
                  <a:pt x="2114348" y="823160"/>
                </a:cubicBezTo>
                <a:cubicBezTo>
                  <a:pt x="2114280" y="822752"/>
                  <a:pt x="2114213" y="822344"/>
                  <a:pt x="2114145" y="821953"/>
                </a:cubicBezTo>
                <a:close/>
                <a:moveTo>
                  <a:pt x="1627144" y="121971"/>
                </a:moveTo>
                <a:cubicBezTo>
                  <a:pt x="1627484" y="121767"/>
                  <a:pt x="1627840" y="121580"/>
                  <a:pt x="1628181" y="121376"/>
                </a:cubicBezTo>
                <a:cubicBezTo>
                  <a:pt x="1627977" y="121240"/>
                  <a:pt x="1627739" y="120968"/>
                  <a:pt x="1627586" y="121019"/>
                </a:cubicBezTo>
                <a:cubicBezTo>
                  <a:pt x="1627212" y="121138"/>
                  <a:pt x="1626890" y="121393"/>
                  <a:pt x="1626549" y="121580"/>
                </a:cubicBezTo>
                <a:cubicBezTo>
                  <a:pt x="1626754" y="121716"/>
                  <a:pt x="1626958" y="121835"/>
                  <a:pt x="1627144" y="121971"/>
                </a:cubicBezTo>
                <a:close/>
                <a:moveTo>
                  <a:pt x="1420483" y="1382785"/>
                </a:moveTo>
                <a:cubicBezTo>
                  <a:pt x="1420483" y="1382327"/>
                  <a:pt x="1420483" y="1381851"/>
                  <a:pt x="1420467" y="1381392"/>
                </a:cubicBezTo>
                <a:cubicBezTo>
                  <a:pt x="1420467" y="1381375"/>
                  <a:pt x="1419906" y="1381375"/>
                  <a:pt x="1419906" y="1381392"/>
                </a:cubicBezTo>
                <a:cubicBezTo>
                  <a:pt x="1419872" y="1381851"/>
                  <a:pt x="1419872" y="1382327"/>
                  <a:pt x="1419854" y="1382785"/>
                </a:cubicBezTo>
                <a:cubicBezTo>
                  <a:pt x="1420059" y="1382785"/>
                  <a:pt x="1420263" y="1382785"/>
                  <a:pt x="1420483" y="1382785"/>
                </a:cubicBezTo>
                <a:close/>
                <a:moveTo>
                  <a:pt x="1632191" y="1380321"/>
                </a:moveTo>
                <a:cubicBezTo>
                  <a:pt x="1631953" y="1380338"/>
                  <a:pt x="1631715" y="1380355"/>
                  <a:pt x="1631477" y="1380372"/>
                </a:cubicBezTo>
                <a:cubicBezTo>
                  <a:pt x="1631545" y="1380780"/>
                  <a:pt x="1631579" y="1381222"/>
                  <a:pt x="1631698" y="1381613"/>
                </a:cubicBezTo>
                <a:cubicBezTo>
                  <a:pt x="1631715" y="1381664"/>
                  <a:pt x="1632140" y="1381613"/>
                  <a:pt x="1632378" y="1381596"/>
                </a:cubicBezTo>
                <a:cubicBezTo>
                  <a:pt x="1632310" y="1381154"/>
                  <a:pt x="1632242" y="1380729"/>
                  <a:pt x="1632191" y="1380321"/>
                </a:cubicBezTo>
                <a:close/>
                <a:moveTo>
                  <a:pt x="1195097" y="1382140"/>
                </a:moveTo>
                <a:cubicBezTo>
                  <a:pt x="1194944" y="1381987"/>
                  <a:pt x="1194757" y="1381664"/>
                  <a:pt x="1194621" y="1381681"/>
                </a:cubicBezTo>
                <a:cubicBezTo>
                  <a:pt x="1194179" y="1381715"/>
                  <a:pt x="1193754" y="1381868"/>
                  <a:pt x="1193313" y="1381987"/>
                </a:cubicBezTo>
                <a:cubicBezTo>
                  <a:pt x="1193466" y="1382157"/>
                  <a:pt x="1193653" y="1382462"/>
                  <a:pt x="1193788" y="1382445"/>
                </a:cubicBezTo>
                <a:cubicBezTo>
                  <a:pt x="1194231" y="1382411"/>
                  <a:pt x="1194655" y="1382242"/>
                  <a:pt x="1195097" y="1382140"/>
                </a:cubicBezTo>
                <a:close/>
                <a:moveTo>
                  <a:pt x="818156" y="140951"/>
                </a:moveTo>
                <a:cubicBezTo>
                  <a:pt x="818156" y="140713"/>
                  <a:pt x="818156" y="140476"/>
                  <a:pt x="818156" y="140255"/>
                </a:cubicBezTo>
                <a:cubicBezTo>
                  <a:pt x="817731" y="140306"/>
                  <a:pt x="817306" y="140357"/>
                  <a:pt x="816899" y="140459"/>
                </a:cubicBezTo>
                <a:cubicBezTo>
                  <a:pt x="816848" y="140476"/>
                  <a:pt x="816933" y="140900"/>
                  <a:pt x="816933" y="141138"/>
                </a:cubicBezTo>
                <a:cubicBezTo>
                  <a:pt x="817358" y="141053"/>
                  <a:pt x="817765" y="141002"/>
                  <a:pt x="818156" y="140951"/>
                </a:cubicBezTo>
                <a:close/>
                <a:moveTo>
                  <a:pt x="537595" y="306661"/>
                </a:moveTo>
                <a:cubicBezTo>
                  <a:pt x="537443" y="306474"/>
                  <a:pt x="537256" y="306134"/>
                  <a:pt x="537120" y="306151"/>
                </a:cubicBezTo>
                <a:cubicBezTo>
                  <a:pt x="536661" y="306202"/>
                  <a:pt x="536202" y="306389"/>
                  <a:pt x="535760" y="306525"/>
                </a:cubicBezTo>
                <a:cubicBezTo>
                  <a:pt x="535930" y="306712"/>
                  <a:pt x="536100" y="307051"/>
                  <a:pt x="536253" y="307034"/>
                </a:cubicBezTo>
                <a:cubicBezTo>
                  <a:pt x="536695" y="306984"/>
                  <a:pt x="537154" y="306797"/>
                  <a:pt x="537595" y="306661"/>
                </a:cubicBezTo>
                <a:close/>
                <a:moveTo>
                  <a:pt x="1239889" y="143058"/>
                </a:moveTo>
                <a:cubicBezTo>
                  <a:pt x="1239702" y="143160"/>
                  <a:pt x="1239498" y="143279"/>
                  <a:pt x="1239311" y="143381"/>
                </a:cubicBezTo>
                <a:cubicBezTo>
                  <a:pt x="1239617" y="143568"/>
                  <a:pt x="1239923" y="143823"/>
                  <a:pt x="1240246" y="143925"/>
                </a:cubicBezTo>
                <a:cubicBezTo>
                  <a:pt x="1240399" y="143976"/>
                  <a:pt x="1240637" y="143738"/>
                  <a:pt x="1240823" y="143619"/>
                </a:cubicBezTo>
                <a:cubicBezTo>
                  <a:pt x="1240517" y="143449"/>
                  <a:pt x="1240195" y="143245"/>
                  <a:pt x="1239889" y="143058"/>
                </a:cubicBezTo>
                <a:close/>
                <a:moveTo>
                  <a:pt x="1325989" y="143534"/>
                </a:moveTo>
                <a:cubicBezTo>
                  <a:pt x="1325785" y="143347"/>
                  <a:pt x="1325598" y="143058"/>
                  <a:pt x="1325445" y="143075"/>
                </a:cubicBezTo>
                <a:cubicBezTo>
                  <a:pt x="1325004" y="143109"/>
                  <a:pt x="1324561" y="143279"/>
                  <a:pt x="1324120" y="143398"/>
                </a:cubicBezTo>
                <a:cubicBezTo>
                  <a:pt x="1324290" y="143568"/>
                  <a:pt x="1324460" y="143891"/>
                  <a:pt x="1324613" y="143874"/>
                </a:cubicBezTo>
                <a:cubicBezTo>
                  <a:pt x="1325054" y="143840"/>
                  <a:pt x="1325479" y="143670"/>
                  <a:pt x="1325989" y="143534"/>
                </a:cubicBezTo>
                <a:close/>
                <a:moveTo>
                  <a:pt x="1200687" y="145692"/>
                </a:moveTo>
                <a:cubicBezTo>
                  <a:pt x="1201044" y="145488"/>
                  <a:pt x="1201384" y="145284"/>
                  <a:pt x="1201741" y="145081"/>
                </a:cubicBezTo>
                <a:cubicBezTo>
                  <a:pt x="1201537" y="144945"/>
                  <a:pt x="1201300" y="144673"/>
                  <a:pt x="1201146" y="144707"/>
                </a:cubicBezTo>
                <a:cubicBezTo>
                  <a:pt x="1200773" y="144826"/>
                  <a:pt x="1200433" y="145081"/>
                  <a:pt x="1200092" y="145301"/>
                </a:cubicBezTo>
                <a:cubicBezTo>
                  <a:pt x="1200297" y="145437"/>
                  <a:pt x="1200501" y="145573"/>
                  <a:pt x="1200687" y="145692"/>
                </a:cubicBezTo>
                <a:close/>
                <a:moveTo>
                  <a:pt x="762659" y="151487"/>
                </a:moveTo>
                <a:cubicBezTo>
                  <a:pt x="762591" y="151266"/>
                  <a:pt x="762523" y="151062"/>
                  <a:pt x="762455" y="150841"/>
                </a:cubicBezTo>
                <a:cubicBezTo>
                  <a:pt x="762098" y="151028"/>
                  <a:pt x="761708" y="151181"/>
                  <a:pt x="761385" y="151419"/>
                </a:cubicBezTo>
                <a:cubicBezTo>
                  <a:pt x="761333" y="151453"/>
                  <a:pt x="761504" y="151809"/>
                  <a:pt x="761572" y="152030"/>
                </a:cubicBezTo>
                <a:cubicBezTo>
                  <a:pt x="761928" y="151843"/>
                  <a:pt x="762285" y="151657"/>
                  <a:pt x="762659" y="151487"/>
                </a:cubicBezTo>
                <a:close/>
                <a:moveTo>
                  <a:pt x="937238" y="159184"/>
                </a:moveTo>
                <a:cubicBezTo>
                  <a:pt x="937510" y="159184"/>
                  <a:pt x="937799" y="159184"/>
                  <a:pt x="938071" y="159184"/>
                </a:cubicBezTo>
                <a:cubicBezTo>
                  <a:pt x="937884" y="158912"/>
                  <a:pt x="937748" y="158572"/>
                  <a:pt x="937494" y="158403"/>
                </a:cubicBezTo>
                <a:cubicBezTo>
                  <a:pt x="937358" y="158317"/>
                  <a:pt x="937017" y="158589"/>
                  <a:pt x="936779" y="158691"/>
                </a:cubicBezTo>
                <a:cubicBezTo>
                  <a:pt x="936933" y="158861"/>
                  <a:pt x="937085" y="159031"/>
                  <a:pt x="937238" y="159184"/>
                </a:cubicBezTo>
                <a:close/>
                <a:moveTo>
                  <a:pt x="1595216" y="159966"/>
                </a:moveTo>
                <a:cubicBezTo>
                  <a:pt x="1595148" y="159762"/>
                  <a:pt x="1595080" y="159558"/>
                  <a:pt x="1594995" y="159337"/>
                </a:cubicBezTo>
                <a:cubicBezTo>
                  <a:pt x="1594638" y="159507"/>
                  <a:pt x="1594264" y="159660"/>
                  <a:pt x="1593924" y="159881"/>
                </a:cubicBezTo>
                <a:cubicBezTo>
                  <a:pt x="1593873" y="159915"/>
                  <a:pt x="1594043" y="160255"/>
                  <a:pt x="1594111" y="160459"/>
                </a:cubicBezTo>
                <a:cubicBezTo>
                  <a:pt x="1594502" y="160306"/>
                  <a:pt x="1594859" y="160136"/>
                  <a:pt x="1595216" y="159966"/>
                </a:cubicBezTo>
                <a:close/>
                <a:moveTo>
                  <a:pt x="1421690" y="1389871"/>
                </a:moveTo>
                <a:cubicBezTo>
                  <a:pt x="1422013" y="1390177"/>
                  <a:pt x="1422353" y="1390466"/>
                  <a:pt x="1422675" y="1390772"/>
                </a:cubicBezTo>
                <a:cubicBezTo>
                  <a:pt x="1422812" y="1390585"/>
                  <a:pt x="1423100" y="1390279"/>
                  <a:pt x="1423066" y="1390228"/>
                </a:cubicBezTo>
                <a:cubicBezTo>
                  <a:pt x="1422777" y="1389888"/>
                  <a:pt x="1422421" y="1389599"/>
                  <a:pt x="1422081" y="1389276"/>
                </a:cubicBezTo>
                <a:cubicBezTo>
                  <a:pt x="1421962" y="1389480"/>
                  <a:pt x="1421826" y="1389667"/>
                  <a:pt x="1421690" y="1389871"/>
                </a:cubicBezTo>
                <a:close/>
                <a:moveTo>
                  <a:pt x="1298988" y="165488"/>
                </a:moveTo>
                <a:cubicBezTo>
                  <a:pt x="1299006" y="165250"/>
                  <a:pt x="1299073" y="164826"/>
                  <a:pt x="1299022" y="164809"/>
                </a:cubicBezTo>
                <a:cubicBezTo>
                  <a:pt x="1298631" y="164690"/>
                  <a:pt x="1298189" y="164639"/>
                  <a:pt x="1297782" y="164571"/>
                </a:cubicBezTo>
                <a:cubicBezTo>
                  <a:pt x="1297764" y="164809"/>
                  <a:pt x="1297680" y="165233"/>
                  <a:pt x="1297731" y="165250"/>
                </a:cubicBezTo>
                <a:cubicBezTo>
                  <a:pt x="1298139" y="165369"/>
                  <a:pt x="1298563" y="165420"/>
                  <a:pt x="1298988" y="165488"/>
                </a:cubicBezTo>
                <a:close/>
                <a:moveTo>
                  <a:pt x="1132735" y="171249"/>
                </a:moveTo>
                <a:cubicBezTo>
                  <a:pt x="1133092" y="171045"/>
                  <a:pt x="1133432" y="170824"/>
                  <a:pt x="1133788" y="170620"/>
                </a:cubicBezTo>
                <a:cubicBezTo>
                  <a:pt x="1133585" y="170484"/>
                  <a:pt x="1133330" y="170212"/>
                  <a:pt x="1133194" y="170263"/>
                </a:cubicBezTo>
                <a:cubicBezTo>
                  <a:pt x="1132820" y="170382"/>
                  <a:pt x="1132481" y="170654"/>
                  <a:pt x="1132141" y="170875"/>
                </a:cubicBezTo>
                <a:cubicBezTo>
                  <a:pt x="1132345" y="170977"/>
                  <a:pt x="1132548" y="171113"/>
                  <a:pt x="1132735" y="171249"/>
                </a:cubicBezTo>
                <a:close/>
                <a:moveTo>
                  <a:pt x="1140671" y="172285"/>
                </a:moveTo>
                <a:cubicBezTo>
                  <a:pt x="1140212" y="172166"/>
                  <a:pt x="1139770" y="172030"/>
                  <a:pt x="1139311" y="171962"/>
                </a:cubicBezTo>
                <a:cubicBezTo>
                  <a:pt x="1139244" y="171945"/>
                  <a:pt x="1139124" y="172319"/>
                  <a:pt x="1139022" y="172506"/>
                </a:cubicBezTo>
                <a:cubicBezTo>
                  <a:pt x="1139481" y="172625"/>
                  <a:pt x="1139923" y="172778"/>
                  <a:pt x="1140399" y="172846"/>
                </a:cubicBezTo>
                <a:cubicBezTo>
                  <a:pt x="1140467" y="172846"/>
                  <a:pt x="1140585" y="172472"/>
                  <a:pt x="1140671" y="172285"/>
                </a:cubicBezTo>
                <a:close/>
                <a:moveTo>
                  <a:pt x="1329847" y="174562"/>
                </a:moveTo>
                <a:cubicBezTo>
                  <a:pt x="1330203" y="174358"/>
                  <a:pt x="1330543" y="174154"/>
                  <a:pt x="1330899" y="173934"/>
                </a:cubicBezTo>
                <a:cubicBezTo>
                  <a:pt x="1330696" y="173798"/>
                  <a:pt x="1330458" y="173509"/>
                  <a:pt x="1330305" y="173560"/>
                </a:cubicBezTo>
                <a:cubicBezTo>
                  <a:pt x="1329931" y="173679"/>
                  <a:pt x="1329592" y="173951"/>
                  <a:pt x="1329234" y="174154"/>
                </a:cubicBezTo>
                <a:cubicBezTo>
                  <a:pt x="1329438" y="174290"/>
                  <a:pt x="1329642" y="174426"/>
                  <a:pt x="1329847" y="174562"/>
                </a:cubicBezTo>
                <a:close/>
                <a:moveTo>
                  <a:pt x="877221" y="175956"/>
                </a:moveTo>
                <a:cubicBezTo>
                  <a:pt x="877137" y="175769"/>
                  <a:pt x="877035" y="175412"/>
                  <a:pt x="876983" y="175429"/>
                </a:cubicBezTo>
                <a:cubicBezTo>
                  <a:pt x="876542" y="175480"/>
                  <a:pt x="876100" y="175599"/>
                  <a:pt x="875658" y="175684"/>
                </a:cubicBezTo>
                <a:cubicBezTo>
                  <a:pt x="875743" y="175871"/>
                  <a:pt x="875845" y="176210"/>
                  <a:pt x="875913" y="176210"/>
                </a:cubicBezTo>
                <a:cubicBezTo>
                  <a:pt x="876338" y="176159"/>
                  <a:pt x="876779" y="176041"/>
                  <a:pt x="877221" y="175956"/>
                </a:cubicBezTo>
                <a:close/>
                <a:moveTo>
                  <a:pt x="1080093" y="177910"/>
                </a:moveTo>
                <a:cubicBezTo>
                  <a:pt x="1080416" y="177740"/>
                  <a:pt x="1080755" y="177553"/>
                  <a:pt x="1081079" y="177383"/>
                </a:cubicBezTo>
                <a:cubicBezTo>
                  <a:pt x="1080891" y="177264"/>
                  <a:pt x="1080654" y="177026"/>
                  <a:pt x="1080518" y="177060"/>
                </a:cubicBezTo>
                <a:cubicBezTo>
                  <a:pt x="1080161" y="177162"/>
                  <a:pt x="1079855" y="177383"/>
                  <a:pt x="1079515" y="177570"/>
                </a:cubicBezTo>
                <a:cubicBezTo>
                  <a:pt x="1079719" y="177672"/>
                  <a:pt x="1079906" y="177791"/>
                  <a:pt x="1080093" y="177910"/>
                </a:cubicBezTo>
                <a:close/>
                <a:moveTo>
                  <a:pt x="126653" y="848529"/>
                </a:moveTo>
                <a:cubicBezTo>
                  <a:pt x="126449" y="848597"/>
                  <a:pt x="126228" y="848682"/>
                  <a:pt x="126024" y="848750"/>
                </a:cubicBezTo>
                <a:cubicBezTo>
                  <a:pt x="126194" y="849107"/>
                  <a:pt x="126364" y="849498"/>
                  <a:pt x="126585" y="849821"/>
                </a:cubicBezTo>
                <a:cubicBezTo>
                  <a:pt x="126619" y="849872"/>
                  <a:pt x="126976" y="849702"/>
                  <a:pt x="127180" y="849634"/>
                </a:cubicBezTo>
                <a:cubicBezTo>
                  <a:pt x="126992" y="849260"/>
                  <a:pt x="126823" y="848886"/>
                  <a:pt x="126653" y="848529"/>
                </a:cubicBezTo>
                <a:close/>
                <a:moveTo>
                  <a:pt x="980909" y="182447"/>
                </a:moveTo>
                <a:cubicBezTo>
                  <a:pt x="980466" y="182345"/>
                  <a:pt x="980008" y="182192"/>
                  <a:pt x="979566" y="182141"/>
                </a:cubicBezTo>
                <a:cubicBezTo>
                  <a:pt x="979498" y="182124"/>
                  <a:pt x="979380" y="182481"/>
                  <a:pt x="979278" y="182668"/>
                </a:cubicBezTo>
                <a:cubicBezTo>
                  <a:pt x="979719" y="182769"/>
                  <a:pt x="980161" y="182906"/>
                  <a:pt x="980620" y="182973"/>
                </a:cubicBezTo>
                <a:cubicBezTo>
                  <a:pt x="980688" y="182990"/>
                  <a:pt x="980807" y="182634"/>
                  <a:pt x="980909" y="182447"/>
                </a:cubicBezTo>
                <a:close/>
                <a:moveTo>
                  <a:pt x="688675" y="186491"/>
                </a:moveTo>
                <a:cubicBezTo>
                  <a:pt x="688436" y="186491"/>
                  <a:pt x="688198" y="186491"/>
                  <a:pt x="687961" y="186491"/>
                </a:cubicBezTo>
                <a:cubicBezTo>
                  <a:pt x="688029" y="186916"/>
                  <a:pt x="688063" y="187358"/>
                  <a:pt x="688182" y="187765"/>
                </a:cubicBezTo>
                <a:cubicBezTo>
                  <a:pt x="688198" y="187816"/>
                  <a:pt x="688641" y="187748"/>
                  <a:pt x="688879" y="187731"/>
                </a:cubicBezTo>
                <a:cubicBezTo>
                  <a:pt x="688811" y="187306"/>
                  <a:pt x="688743" y="186882"/>
                  <a:pt x="688675" y="186491"/>
                </a:cubicBezTo>
                <a:close/>
                <a:moveTo>
                  <a:pt x="905752" y="191504"/>
                </a:moveTo>
                <a:cubicBezTo>
                  <a:pt x="906074" y="191792"/>
                  <a:pt x="906415" y="192098"/>
                  <a:pt x="906737" y="192387"/>
                </a:cubicBezTo>
                <a:cubicBezTo>
                  <a:pt x="906873" y="192200"/>
                  <a:pt x="907145" y="191877"/>
                  <a:pt x="907111" y="191844"/>
                </a:cubicBezTo>
                <a:cubicBezTo>
                  <a:pt x="906839" y="191521"/>
                  <a:pt x="906499" y="191249"/>
                  <a:pt x="906176" y="190977"/>
                </a:cubicBezTo>
                <a:cubicBezTo>
                  <a:pt x="906024" y="191147"/>
                  <a:pt x="905888" y="191334"/>
                  <a:pt x="905752" y="191504"/>
                </a:cubicBezTo>
                <a:close/>
                <a:moveTo>
                  <a:pt x="909982" y="197621"/>
                </a:moveTo>
                <a:cubicBezTo>
                  <a:pt x="909694" y="197281"/>
                  <a:pt x="909439" y="196924"/>
                  <a:pt x="909116" y="196635"/>
                </a:cubicBezTo>
                <a:cubicBezTo>
                  <a:pt x="909082" y="196601"/>
                  <a:pt x="908759" y="196856"/>
                  <a:pt x="908573" y="196975"/>
                </a:cubicBezTo>
                <a:cubicBezTo>
                  <a:pt x="908844" y="197298"/>
                  <a:pt x="909099" y="197655"/>
                  <a:pt x="909405" y="197944"/>
                </a:cubicBezTo>
                <a:cubicBezTo>
                  <a:pt x="909456" y="197995"/>
                  <a:pt x="909779" y="197740"/>
                  <a:pt x="909982" y="197621"/>
                </a:cubicBezTo>
                <a:close/>
                <a:moveTo>
                  <a:pt x="1353007" y="197740"/>
                </a:moveTo>
                <a:cubicBezTo>
                  <a:pt x="1352565" y="197621"/>
                  <a:pt x="1352123" y="197485"/>
                  <a:pt x="1351664" y="197417"/>
                </a:cubicBezTo>
                <a:cubicBezTo>
                  <a:pt x="1351596" y="197400"/>
                  <a:pt x="1351478" y="197757"/>
                  <a:pt x="1351376" y="197927"/>
                </a:cubicBezTo>
                <a:cubicBezTo>
                  <a:pt x="1351817" y="198046"/>
                  <a:pt x="1352259" y="198182"/>
                  <a:pt x="1352718" y="198249"/>
                </a:cubicBezTo>
                <a:cubicBezTo>
                  <a:pt x="1352803" y="198283"/>
                  <a:pt x="1352922" y="197927"/>
                  <a:pt x="1353007" y="197740"/>
                </a:cubicBezTo>
                <a:close/>
                <a:moveTo>
                  <a:pt x="102711" y="873338"/>
                </a:moveTo>
                <a:cubicBezTo>
                  <a:pt x="102796" y="873117"/>
                  <a:pt x="102898" y="872896"/>
                  <a:pt x="102982" y="872675"/>
                </a:cubicBezTo>
                <a:cubicBezTo>
                  <a:pt x="102592" y="872641"/>
                  <a:pt x="102184" y="872556"/>
                  <a:pt x="101794" y="872607"/>
                </a:cubicBezTo>
                <a:cubicBezTo>
                  <a:pt x="101691" y="872624"/>
                  <a:pt x="101640" y="873032"/>
                  <a:pt x="101572" y="873253"/>
                </a:cubicBezTo>
                <a:cubicBezTo>
                  <a:pt x="101946" y="873287"/>
                  <a:pt x="102320" y="873321"/>
                  <a:pt x="102711" y="873338"/>
                </a:cubicBezTo>
                <a:close/>
                <a:moveTo>
                  <a:pt x="2103881" y="879302"/>
                </a:moveTo>
                <a:cubicBezTo>
                  <a:pt x="2103796" y="879115"/>
                  <a:pt x="2103711" y="878776"/>
                  <a:pt x="2103643" y="878793"/>
                </a:cubicBezTo>
                <a:cubicBezTo>
                  <a:pt x="2103201" y="878844"/>
                  <a:pt x="2102760" y="878946"/>
                  <a:pt x="2102335" y="879047"/>
                </a:cubicBezTo>
                <a:cubicBezTo>
                  <a:pt x="2102419" y="879234"/>
                  <a:pt x="2102522" y="879574"/>
                  <a:pt x="2102573" y="879557"/>
                </a:cubicBezTo>
                <a:cubicBezTo>
                  <a:pt x="2102998" y="879506"/>
                  <a:pt x="2103439" y="879404"/>
                  <a:pt x="2103881" y="879302"/>
                </a:cubicBezTo>
                <a:close/>
                <a:moveTo>
                  <a:pt x="537613" y="282871"/>
                </a:moveTo>
                <a:cubicBezTo>
                  <a:pt x="537443" y="282684"/>
                  <a:pt x="537273" y="282345"/>
                  <a:pt x="537120" y="282362"/>
                </a:cubicBezTo>
                <a:cubicBezTo>
                  <a:pt x="536661" y="282413"/>
                  <a:pt x="536219" y="282599"/>
                  <a:pt x="535760" y="282719"/>
                </a:cubicBezTo>
                <a:cubicBezTo>
                  <a:pt x="535930" y="282905"/>
                  <a:pt x="536100" y="283245"/>
                  <a:pt x="536253" y="283228"/>
                </a:cubicBezTo>
                <a:cubicBezTo>
                  <a:pt x="536712" y="283194"/>
                  <a:pt x="537154" y="283007"/>
                  <a:pt x="537613" y="282871"/>
                </a:cubicBezTo>
                <a:close/>
                <a:moveTo>
                  <a:pt x="2060720" y="907119"/>
                </a:moveTo>
                <a:cubicBezTo>
                  <a:pt x="2060551" y="907272"/>
                  <a:pt x="2060211" y="907459"/>
                  <a:pt x="2060228" y="907595"/>
                </a:cubicBezTo>
                <a:cubicBezTo>
                  <a:pt x="2060279" y="908053"/>
                  <a:pt x="2060449" y="908495"/>
                  <a:pt x="2060585" y="908954"/>
                </a:cubicBezTo>
                <a:cubicBezTo>
                  <a:pt x="2060754" y="908784"/>
                  <a:pt x="2061112" y="908614"/>
                  <a:pt x="2061094" y="908461"/>
                </a:cubicBezTo>
                <a:cubicBezTo>
                  <a:pt x="2061026" y="908002"/>
                  <a:pt x="2060856" y="907561"/>
                  <a:pt x="2060720" y="907119"/>
                </a:cubicBezTo>
                <a:close/>
                <a:moveTo>
                  <a:pt x="251495" y="910313"/>
                </a:moveTo>
                <a:cubicBezTo>
                  <a:pt x="251699" y="910161"/>
                  <a:pt x="251904" y="910007"/>
                  <a:pt x="252108" y="909855"/>
                </a:cubicBezTo>
                <a:cubicBezTo>
                  <a:pt x="251683" y="909668"/>
                  <a:pt x="251275" y="909413"/>
                  <a:pt x="250833" y="909294"/>
                </a:cubicBezTo>
                <a:cubicBezTo>
                  <a:pt x="250680" y="909260"/>
                  <a:pt x="250442" y="909566"/>
                  <a:pt x="250238" y="909719"/>
                </a:cubicBezTo>
                <a:cubicBezTo>
                  <a:pt x="250663" y="909923"/>
                  <a:pt x="251088" y="910126"/>
                  <a:pt x="251495" y="910313"/>
                </a:cubicBezTo>
                <a:close/>
                <a:moveTo>
                  <a:pt x="143747" y="918708"/>
                </a:moveTo>
                <a:cubicBezTo>
                  <a:pt x="143459" y="919030"/>
                  <a:pt x="143169" y="919353"/>
                  <a:pt x="142880" y="919676"/>
                </a:cubicBezTo>
                <a:cubicBezTo>
                  <a:pt x="143068" y="919812"/>
                  <a:pt x="143373" y="920084"/>
                  <a:pt x="143407" y="920050"/>
                </a:cubicBezTo>
                <a:cubicBezTo>
                  <a:pt x="143713" y="919778"/>
                  <a:pt x="143985" y="919438"/>
                  <a:pt x="144257" y="919116"/>
                </a:cubicBezTo>
                <a:cubicBezTo>
                  <a:pt x="144087" y="918979"/>
                  <a:pt x="143918" y="918844"/>
                  <a:pt x="143747" y="918708"/>
                </a:cubicBezTo>
                <a:close/>
                <a:moveTo>
                  <a:pt x="369133" y="926473"/>
                </a:moveTo>
                <a:cubicBezTo>
                  <a:pt x="368675" y="926473"/>
                  <a:pt x="368216" y="926473"/>
                  <a:pt x="367758" y="926507"/>
                </a:cubicBezTo>
                <a:cubicBezTo>
                  <a:pt x="367740" y="926507"/>
                  <a:pt x="367758" y="926881"/>
                  <a:pt x="367758" y="927085"/>
                </a:cubicBezTo>
                <a:cubicBezTo>
                  <a:pt x="368216" y="927085"/>
                  <a:pt x="368675" y="927085"/>
                  <a:pt x="369133" y="927051"/>
                </a:cubicBezTo>
                <a:cubicBezTo>
                  <a:pt x="369133" y="927051"/>
                  <a:pt x="369117" y="926677"/>
                  <a:pt x="369133" y="926473"/>
                </a:cubicBezTo>
                <a:close/>
                <a:moveTo>
                  <a:pt x="2114604" y="279898"/>
                </a:moveTo>
                <a:cubicBezTo>
                  <a:pt x="2114484" y="279711"/>
                  <a:pt x="2114366" y="279524"/>
                  <a:pt x="2114229" y="279337"/>
                </a:cubicBezTo>
                <a:cubicBezTo>
                  <a:pt x="2113907" y="279609"/>
                  <a:pt x="2113550" y="279847"/>
                  <a:pt x="2113261" y="280153"/>
                </a:cubicBezTo>
                <a:cubicBezTo>
                  <a:pt x="2113210" y="280204"/>
                  <a:pt x="2113465" y="280526"/>
                  <a:pt x="2113584" y="280713"/>
                </a:cubicBezTo>
                <a:cubicBezTo>
                  <a:pt x="2113941" y="280441"/>
                  <a:pt x="2114280" y="280170"/>
                  <a:pt x="2114604" y="279898"/>
                </a:cubicBezTo>
                <a:close/>
                <a:moveTo>
                  <a:pt x="1009812" y="1419370"/>
                </a:moveTo>
                <a:cubicBezTo>
                  <a:pt x="1009371" y="1419251"/>
                  <a:pt x="1008912" y="1419115"/>
                  <a:pt x="1008453" y="1419064"/>
                </a:cubicBezTo>
                <a:cubicBezTo>
                  <a:pt x="1008385" y="1419047"/>
                  <a:pt x="1008267" y="1419404"/>
                  <a:pt x="1008164" y="1419591"/>
                </a:cubicBezTo>
                <a:cubicBezTo>
                  <a:pt x="1008606" y="1419710"/>
                  <a:pt x="1009065" y="1419846"/>
                  <a:pt x="1009507" y="1419897"/>
                </a:cubicBezTo>
                <a:cubicBezTo>
                  <a:pt x="1009592" y="1419914"/>
                  <a:pt x="1009711" y="1419557"/>
                  <a:pt x="1009812" y="1419370"/>
                </a:cubicBezTo>
                <a:close/>
                <a:moveTo>
                  <a:pt x="277171" y="599931"/>
                </a:moveTo>
                <a:cubicBezTo>
                  <a:pt x="277239" y="600135"/>
                  <a:pt x="277290" y="600339"/>
                  <a:pt x="277358" y="600560"/>
                </a:cubicBezTo>
                <a:cubicBezTo>
                  <a:pt x="277732" y="600390"/>
                  <a:pt x="278106" y="600254"/>
                  <a:pt x="278446" y="600033"/>
                </a:cubicBezTo>
                <a:cubicBezTo>
                  <a:pt x="278496" y="599999"/>
                  <a:pt x="278344" y="599626"/>
                  <a:pt x="278276" y="599405"/>
                </a:cubicBezTo>
                <a:cubicBezTo>
                  <a:pt x="277901" y="599592"/>
                  <a:pt x="277528" y="599761"/>
                  <a:pt x="277171" y="599931"/>
                </a:cubicBezTo>
                <a:close/>
                <a:moveTo>
                  <a:pt x="1745156" y="1426133"/>
                </a:moveTo>
                <a:cubicBezTo>
                  <a:pt x="1745037" y="1425929"/>
                  <a:pt x="1744918" y="1425742"/>
                  <a:pt x="1744782" y="1425538"/>
                </a:cubicBezTo>
                <a:cubicBezTo>
                  <a:pt x="1744578" y="1425861"/>
                  <a:pt x="1744306" y="1426150"/>
                  <a:pt x="1744187" y="1426507"/>
                </a:cubicBezTo>
                <a:cubicBezTo>
                  <a:pt x="1744137" y="1426643"/>
                  <a:pt x="1744408" y="1426897"/>
                  <a:pt x="1744528" y="1427084"/>
                </a:cubicBezTo>
                <a:cubicBezTo>
                  <a:pt x="1744748" y="1426762"/>
                  <a:pt x="1744952" y="1426456"/>
                  <a:pt x="1745156" y="1426133"/>
                </a:cubicBezTo>
                <a:close/>
                <a:moveTo>
                  <a:pt x="249015" y="765267"/>
                </a:moveTo>
                <a:cubicBezTo>
                  <a:pt x="248794" y="765335"/>
                  <a:pt x="248590" y="765403"/>
                  <a:pt x="248369" y="765488"/>
                </a:cubicBezTo>
                <a:cubicBezTo>
                  <a:pt x="248556" y="765862"/>
                  <a:pt x="248709" y="766235"/>
                  <a:pt x="248930" y="766575"/>
                </a:cubicBezTo>
                <a:cubicBezTo>
                  <a:pt x="248964" y="766626"/>
                  <a:pt x="249321" y="766456"/>
                  <a:pt x="249541" y="766388"/>
                </a:cubicBezTo>
                <a:cubicBezTo>
                  <a:pt x="249371" y="766014"/>
                  <a:pt x="249185" y="765641"/>
                  <a:pt x="249015" y="765267"/>
                </a:cubicBezTo>
                <a:close/>
                <a:moveTo>
                  <a:pt x="252464" y="1022344"/>
                </a:moveTo>
                <a:cubicBezTo>
                  <a:pt x="252345" y="1022157"/>
                  <a:pt x="252226" y="1021970"/>
                  <a:pt x="252108" y="1021783"/>
                </a:cubicBezTo>
                <a:cubicBezTo>
                  <a:pt x="251785" y="1022055"/>
                  <a:pt x="251428" y="1022310"/>
                  <a:pt x="251139" y="1022616"/>
                </a:cubicBezTo>
                <a:cubicBezTo>
                  <a:pt x="251088" y="1022667"/>
                  <a:pt x="251343" y="1022990"/>
                  <a:pt x="251445" y="1023177"/>
                </a:cubicBezTo>
                <a:cubicBezTo>
                  <a:pt x="251801" y="1022888"/>
                  <a:pt x="252124" y="1022616"/>
                  <a:pt x="252464" y="1022344"/>
                </a:cubicBezTo>
                <a:close/>
                <a:moveTo>
                  <a:pt x="2101060" y="564655"/>
                </a:moveTo>
                <a:cubicBezTo>
                  <a:pt x="2100772" y="564315"/>
                  <a:pt x="2100500" y="563942"/>
                  <a:pt x="2100177" y="563653"/>
                </a:cubicBezTo>
                <a:cubicBezTo>
                  <a:pt x="2100126" y="563619"/>
                  <a:pt x="2099803" y="563874"/>
                  <a:pt x="2099599" y="564010"/>
                </a:cubicBezTo>
                <a:cubicBezTo>
                  <a:pt x="2099888" y="564349"/>
                  <a:pt x="2100143" y="564706"/>
                  <a:pt x="2100466" y="565012"/>
                </a:cubicBezTo>
                <a:cubicBezTo>
                  <a:pt x="2100517" y="565029"/>
                  <a:pt x="2100856" y="564774"/>
                  <a:pt x="2101060" y="564655"/>
                </a:cubicBezTo>
                <a:close/>
                <a:moveTo>
                  <a:pt x="272872" y="551724"/>
                </a:moveTo>
                <a:cubicBezTo>
                  <a:pt x="272566" y="552047"/>
                  <a:pt x="272277" y="552387"/>
                  <a:pt x="271972" y="552710"/>
                </a:cubicBezTo>
                <a:cubicBezTo>
                  <a:pt x="272158" y="552846"/>
                  <a:pt x="272481" y="553118"/>
                  <a:pt x="272515" y="553084"/>
                </a:cubicBezTo>
                <a:cubicBezTo>
                  <a:pt x="272838" y="552812"/>
                  <a:pt x="273110" y="552472"/>
                  <a:pt x="273399" y="552149"/>
                </a:cubicBezTo>
                <a:cubicBezTo>
                  <a:pt x="273229" y="551996"/>
                  <a:pt x="273059" y="551860"/>
                  <a:pt x="272872" y="551724"/>
                </a:cubicBezTo>
                <a:close/>
                <a:moveTo>
                  <a:pt x="1209438" y="1102820"/>
                </a:moveTo>
                <a:cubicBezTo>
                  <a:pt x="1209472" y="1102599"/>
                  <a:pt x="1209540" y="1102174"/>
                  <a:pt x="1209506" y="1102174"/>
                </a:cubicBezTo>
                <a:cubicBezTo>
                  <a:pt x="1209115" y="1102055"/>
                  <a:pt x="1208708" y="1102004"/>
                  <a:pt x="1208300" y="1101919"/>
                </a:cubicBezTo>
                <a:cubicBezTo>
                  <a:pt x="1208283" y="1102140"/>
                  <a:pt x="1208198" y="1102531"/>
                  <a:pt x="1208266" y="1102548"/>
                </a:cubicBezTo>
                <a:cubicBezTo>
                  <a:pt x="1208640" y="1102684"/>
                  <a:pt x="1209047" y="1102735"/>
                  <a:pt x="1209438" y="1102820"/>
                </a:cubicBezTo>
                <a:close/>
                <a:moveTo>
                  <a:pt x="247910" y="508241"/>
                </a:moveTo>
                <a:cubicBezTo>
                  <a:pt x="247842" y="508020"/>
                  <a:pt x="247774" y="507816"/>
                  <a:pt x="247689" y="507595"/>
                </a:cubicBezTo>
                <a:cubicBezTo>
                  <a:pt x="247315" y="507782"/>
                  <a:pt x="246924" y="507935"/>
                  <a:pt x="246585" y="508173"/>
                </a:cubicBezTo>
                <a:cubicBezTo>
                  <a:pt x="246534" y="508207"/>
                  <a:pt x="246704" y="508580"/>
                  <a:pt x="246772" y="508784"/>
                </a:cubicBezTo>
                <a:cubicBezTo>
                  <a:pt x="247163" y="508615"/>
                  <a:pt x="247537" y="508428"/>
                  <a:pt x="247910" y="508241"/>
                </a:cubicBezTo>
                <a:close/>
                <a:moveTo>
                  <a:pt x="2099209" y="795853"/>
                </a:moveTo>
                <a:cubicBezTo>
                  <a:pt x="2098987" y="795921"/>
                  <a:pt x="2098784" y="795989"/>
                  <a:pt x="2098562" y="796057"/>
                </a:cubicBezTo>
                <a:cubicBezTo>
                  <a:pt x="2098750" y="796414"/>
                  <a:pt x="2098902" y="796805"/>
                  <a:pt x="2099123" y="797127"/>
                </a:cubicBezTo>
                <a:cubicBezTo>
                  <a:pt x="2099157" y="797178"/>
                  <a:pt x="2099514" y="797008"/>
                  <a:pt x="2099718" y="796941"/>
                </a:cubicBezTo>
                <a:cubicBezTo>
                  <a:pt x="2099565" y="796584"/>
                  <a:pt x="2099395" y="796210"/>
                  <a:pt x="2099209" y="795853"/>
                </a:cubicBezTo>
                <a:close/>
                <a:moveTo>
                  <a:pt x="1909574" y="1165555"/>
                </a:moveTo>
                <a:cubicBezTo>
                  <a:pt x="1909319" y="1165215"/>
                  <a:pt x="1909081" y="1164842"/>
                  <a:pt x="1908775" y="1164553"/>
                </a:cubicBezTo>
                <a:cubicBezTo>
                  <a:pt x="1908724" y="1164502"/>
                  <a:pt x="1908384" y="1164740"/>
                  <a:pt x="1908163" y="1164842"/>
                </a:cubicBezTo>
                <a:cubicBezTo>
                  <a:pt x="1908436" y="1165181"/>
                  <a:pt x="1908673" y="1165555"/>
                  <a:pt x="1908996" y="1165861"/>
                </a:cubicBezTo>
                <a:cubicBezTo>
                  <a:pt x="1909047" y="1165912"/>
                  <a:pt x="1909370" y="1165657"/>
                  <a:pt x="1909574" y="1165555"/>
                </a:cubicBezTo>
                <a:close/>
                <a:moveTo>
                  <a:pt x="777510" y="238249"/>
                </a:moveTo>
                <a:cubicBezTo>
                  <a:pt x="777187" y="237961"/>
                  <a:pt x="776865" y="237655"/>
                  <a:pt x="776524" y="237366"/>
                </a:cubicBezTo>
                <a:cubicBezTo>
                  <a:pt x="776389" y="237553"/>
                  <a:pt x="776117" y="237859"/>
                  <a:pt x="776151" y="237910"/>
                </a:cubicBezTo>
                <a:cubicBezTo>
                  <a:pt x="776423" y="238232"/>
                  <a:pt x="776763" y="238504"/>
                  <a:pt x="777085" y="238776"/>
                </a:cubicBezTo>
                <a:cubicBezTo>
                  <a:pt x="777239" y="238606"/>
                  <a:pt x="777374" y="238436"/>
                  <a:pt x="777510" y="238249"/>
                </a:cubicBezTo>
                <a:close/>
                <a:moveTo>
                  <a:pt x="375930" y="411724"/>
                </a:moveTo>
                <a:cubicBezTo>
                  <a:pt x="375472" y="411724"/>
                  <a:pt x="375013" y="411724"/>
                  <a:pt x="374555" y="411741"/>
                </a:cubicBezTo>
                <a:cubicBezTo>
                  <a:pt x="374537" y="411741"/>
                  <a:pt x="374555" y="412115"/>
                  <a:pt x="374537" y="412302"/>
                </a:cubicBezTo>
                <a:cubicBezTo>
                  <a:pt x="374996" y="412302"/>
                  <a:pt x="375455" y="412302"/>
                  <a:pt x="375914" y="412268"/>
                </a:cubicBezTo>
                <a:cubicBezTo>
                  <a:pt x="375930" y="412285"/>
                  <a:pt x="375914" y="411911"/>
                  <a:pt x="375930" y="411724"/>
                </a:cubicBezTo>
                <a:close/>
                <a:moveTo>
                  <a:pt x="374282" y="405267"/>
                </a:moveTo>
                <a:cubicBezTo>
                  <a:pt x="374198" y="405063"/>
                  <a:pt x="374096" y="404690"/>
                  <a:pt x="374062" y="404690"/>
                </a:cubicBezTo>
                <a:cubicBezTo>
                  <a:pt x="373603" y="404757"/>
                  <a:pt x="373161" y="404893"/>
                  <a:pt x="372702" y="404995"/>
                </a:cubicBezTo>
                <a:cubicBezTo>
                  <a:pt x="372787" y="405199"/>
                  <a:pt x="372889" y="405573"/>
                  <a:pt x="372940" y="405573"/>
                </a:cubicBezTo>
                <a:cubicBezTo>
                  <a:pt x="373399" y="405522"/>
                  <a:pt x="373840" y="405386"/>
                  <a:pt x="374282" y="405267"/>
                </a:cubicBezTo>
                <a:close/>
                <a:moveTo>
                  <a:pt x="1796065" y="1235343"/>
                </a:moveTo>
                <a:cubicBezTo>
                  <a:pt x="1796133" y="1235547"/>
                  <a:pt x="1796201" y="1235751"/>
                  <a:pt x="1796269" y="1235972"/>
                </a:cubicBezTo>
                <a:cubicBezTo>
                  <a:pt x="1796643" y="1235819"/>
                  <a:pt x="1797034" y="1235666"/>
                  <a:pt x="1797390" y="1235462"/>
                </a:cubicBezTo>
                <a:cubicBezTo>
                  <a:pt x="1797441" y="1235428"/>
                  <a:pt x="1797272" y="1235054"/>
                  <a:pt x="1797204" y="1234833"/>
                </a:cubicBezTo>
                <a:cubicBezTo>
                  <a:pt x="1796830" y="1235003"/>
                  <a:pt x="1796439" y="1235173"/>
                  <a:pt x="1796065" y="1235343"/>
                </a:cubicBezTo>
                <a:close/>
                <a:moveTo>
                  <a:pt x="835216" y="226168"/>
                </a:moveTo>
                <a:cubicBezTo>
                  <a:pt x="834843" y="225981"/>
                  <a:pt x="834468" y="225777"/>
                  <a:pt x="834112" y="225590"/>
                </a:cubicBezTo>
                <a:cubicBezTo>
                  <a:pt x="834044" y="225811"/>
                  <a:pt x="833857" y="226168"/>
                  <a:pt x="833908" y="226202"/>
                </a:cubicBezTo>
                <a:cubicBezTo>
                  <a:pt x="834248" y="226440"/>
                  <a:pt x="834622" y="226593"/>
                  <a:pt x="834995" y="226797"/>
                </a:cubicBezTo>
                <a:cubicBezTo>
                  <a:pt x="835081" y="226593"/>
                  <a:pt x="835148" y="226389"/>
                  <a:pt x="835216" y="226168"/>
                </a:cubicBezTo>
                <a:close/>
                <a:moveTo>
                  <a:pt x="1675096" y="1272556"/>
                </a:moveTo>
                <a:cubicBezTo>
                  <a:pt x="1674842" y="1272216"/>
                  <a:pt x="1674603" y="1271842"/>
                  <a:pt x="1674315" y="1271553"/>
                </a:cubicBezTo>
                <a:cubicBezTo>
                  <a:pt x="1674264" y="1271503"/>
                  <a:pt x="1673924" y="1271740"/>
                  <a:pt x="1673720" y="1271842"/>
                </a:cubicBezTo>
                <a:cubicBezTo>
                  <a:pt x="1673992" y="1272182"/>
                  <a:pt x="1674230" y="1272556"/>
                  <a:pt x="1674536" y="1272862"/>
                </a:cubicBezTo>
                <a:cubicBezTo>
                  <a:pt x="1674569" y="1272913"/>
                  <a:pt x="1674893" y="1272675"/>
                  <a:pt x="1675096" y="1272556"/>
                </a:cubicBezTo>
                <a:close/>
                <a:moveTo>
                  <a:pt x="1837747" y="1292046"/>
                </a:moveTo>
                <a:cubicBezTo>
                  <a:pt x="1837509" y="1292046"/>
                  <a:pt x="1837288" y="1292046"/>
                  <a:pt x="1837050" y="1292046"/>
                </a:cubicBezTo>
                <a:cubicBezTo>
                  <a:pt x="1837118" y="1292454"/>
                  <a:pt x="1837152" y="1292862"/>
                  <a:pt x="1837271" y="1293236"/>
                </a:cubicBezTo>
                <a:cubicBezTo>
                  <a:pt x="1837288" y="1293304"/>
                  <a:pt x="1837696" y="1293236"/>
                  <a:pt x="1837917" y="1293236"/>
                </a:cubicBezTo>
                <a:cubicBezTo>
                  <a:pt x="1837849" y="1292828"/>
                  <a:pt x="1837798" y="1292420"/>
                  <a:pt x="1837747" y="1292046"/>
                </a:cubicBezTo>
                <a:close/>
                <a:moveTo>
                  <a:pt x="1614485" y="1295598"/>
                </a:moveTo>
                <a:cubicBezTo>
                  <a:pt x="1614689" y="1295496"/>
                  <a:pt x="1614910" y="1295377"/>
                  <a:pt x="1615114" y="1295275"/>
                </a:cubicBezTo>
                <a:cubicBezTo>
                  <a:pt x="1614841" y="1294918"/>
                  <a:pt x="1614587" y="1294544"/>
                  <a:pt x="1614281" y="1294221"/>
                </a:cubicBezTo>
                <a:cubicBezTo>
                  <a:pt x="1614247" y="1294170"/>
                  <a:pt x="1613907" y="1294425"/>
                  <a:pt x="1613703" y="1294544"/>
                </a:cubicBezTo>
                <a:cubicBezTo>
                  <a:pt x="1613958" y="1294901"/>
                  <a:pt x="1614213" y="1295258"/>
                  <a:pt x="1614485" y="1295598"/>
                </a:cubicBezTo>
                <a:close/>
                <a:moveTo>
                  <a:pt x="825395" y="210314"/>
                </a:moveTo>
                <a:cubicBezTo>
                  <a:pt x="825463" y="210518"/>
                  <a:pt x="825531" y="210739"/>
                  <a:pt x="825599" y="210943"/>
                </a:cubicBezTo>
                <a:cubicBezTo>
                  <a:pt x="825972" y="210756"/>
                  <a:pt x="826347" y="210603"/>
                  <a:pt x="826686" y="210382"/>
                </a:cubicBezTo>
                <a:cubicBezTo>
                  <a:pt x="826737" y="210348"/>
                  <a:pt x="826567" y="209991"/>
                  <a:pt x="826499" y="209787"/>
                </a:cubicBezTo>
                <a:cubicBezTo>
                  <a:pt x="826142" y="209957"/>
                  <a:pt x="825769" y="210144"/>
                  <a:pt x="825395" y="210314"/>
                </a:cubicBezTo>
                <a:close/>
                <a:moveTo>
                  <a:pt x="523356" y="327731"/>
                </a:moveTo>
                <a:lnTo>
                  <a:pt x="522761" y="327680"/>
                </a:lnTo>
                <a:lnTo>
                  <a:pt x="522999" y="328309"/>
                </a:lnTo>
                <a:lnTo>
                  <a:pt x="523356" y="327731"/>
                </a:lnTo>
                <a:close/>
                <a:moveTo>
                  <a:pt x="1317204" y="1356379"/>
                </a:moveTo>
                <a:lnTo>
                  <a:pt x="1317153" y="1356923"/>
                </a:lnTo>
                <a:lnTo>
                  <a:pt x="1317764" y="1356702"/>
                </a:lnTo>
                <a:lnTo>
                  <a:pt x="1317204" y="1356379"/>
                </a:lnTo>
                <a:close/>
                <a:moveTo>
                  <a:pt x="1093245" y="819523"/>
                </a:moveTo>
                <a:lnTo>
                  <a:pt x="1092684" y="819761"/>
                </a:lnTo>
                <a:lnTo>
                  <a:pt x="1093245" y="820016"/>
                </a:lnTo>
                <a:lnTo>
                  <a:pt x="1093245" y="819523"/>
                </a:lnTo>
                <a:close/>
                <a:moveTo>
                  <a:pt x="1571817" y="1359965"/>
                </a:moveTo>
                <a:lnTo>
                  <a:pt x="1572361" y="1360321"/>
                </a:lnTo>
                <a:lnTo>
                  <a:pt x="1572446" y="1359761"/>
                </a:lnTo>
                <a:lnTo>
                  <a:pt x="1571817" y="1359965"/>
                </a:lnTo>
                <a:close/>
                <a:moveTo>
                  <a:pt x="749099" y="45472"/>
                </a:moveTo>
                <a:lnTo>
                  <a:pt x="748759" y="45981"/>
                </a:lnTo>
                <a:lnTo>
                  <a:pt x="749286" y="46066"/>
                </a:lnTo>
                <a:lnTo>
                  <a:pt x="749099" y="45472"/>
                </a:lnTo>
                <a:close/>
                <a:moveTo>
                  <a:pt x="706465" y="34290"/>
                </a:moveTo>
                <a:lnTo>
                  <a:pt x="706805" y="33764"/>
                </a:lnTo>
                <a:lnTo>
                  <a:pt x="706262" y="33679"/>
                </a:lnTo>
                <a:lnTo>
                  <a:pt x="706465" y="34290"/>
                </a:lnTo>
                <a:close/>
                <a:moveTo>
                  <a:pt x="277205" y="478164"/>
                </a:moveTo>
                <a:lnTo>
                  <a:pt x="277732" y="478521"/>
                </a:lnTo>
                <a:lnTo>
                  <a:pt x="277817" y="477960"/>
                </a:lnTo>
                <a:lnTo>
                  <a:pt x="277205" y="478164"/>
                </a:lnTo>
                <a:close/>
                <a:moveTo>
                  <a:pt x="306568" y="432098"/>
                </a:moveTo>
                <a:lnTo>
                  <a:pt x="305990" y="432370"/>
                </a:lnTo>
                <a:lnTo>
                  <a:pt x="306568" y="432659"/>
                </a:lnTo>
                <a:lnTo>
                  <a:pt x="306568" y="432098"/>
                </a:lnTo>
                <a:close/>
                <a:moveTo>
                  <a:pt x="195217" y="1025810"/>
                </a:moveTo>
                <a:lnTo>
                  <a:pt x="194877" y="1026337"/>
                </a:lnTo>
                <a:lnTo>
                  <a:pt x="195421" y="1026422"/>
                </a:lnTo>
                <a:lnTo>
                  <a:pt x="195217" y="1025810"/>
                </a:lnTo>
                <a:close/>
                <a:moveTo>
                  <a:pt x="1191461" y="1096431"/>
                </a:moveTo>
                <a:lnTo>
                  <a:pt x="1191410" y="1096957"/>
                </a:lnTo>
                <a:lnTo>
                  <a:pt x="1192004" y="1096753"/>
                </a:lnTo>
                <a:lnTo>
                  <a:pt x="1191461" y="1096431"/>
                </a:lnTo>
                <a:close/>
                <a:moveTo>
                  <a:pt x="232583" y="1022412"/>
                </a:moveTo>
                <a:lnTo>
                  <a:pt x="232226" y="1022939"/>
                </a:lnTo>
                <a:lnTo>
                  <a:pt x="232804" y="1023023"/>
                </a:lnTo>
                <a:lnTo>
                  <a:pt x="232583" y="1022412"/>
                </a:lnTo>
                <a:close/>
                <a:moveTo>
                  <a:pt x="194164" y="1018826"/>
                </a:moveTo>
                <a:lnTo>
                  <a:pt x="194707" y="1018571"/>
                </a:lnTo>
                <a:lnTo>
                  <a:pt x="194164" y="1018317"/>
                </a:lnTo>
                <a:lnTo>
                  <a:pt x="194164" y="1018826"/>
                </a:lnTo>
                <a:close/>
                <a:moveTo>
                  <a:pt x="1241062" y="1369956"/>
                </a:moveTo>
                <a:lnTo>
                  <a:pt x="1240483" y="1370228"/>
                </a:lnTo>
                <a:lnTo>
                  <a:pt x="1241044" y="1370500"/>
                </a:lnTo>
                <a:lnTo>
                  <a:pt x="1241062" y="1369956"/>
                </a:lnTo>
                <a:close/>
                <a:moveTo>
                  <a:pt x="1190051" y="804179"/>
                </a:moveTo>
                <a:lnTo>
                  <a:pt x="1189524" y="804417"/>
                </a:lnTo>
                <a:lnTo>
                  <a:pt x="1190051" y="804672"/>
                </a:lnTo>
                <a:lnTo>
                  <a:pt x="1190051" y="804179"/>
                </a:lnTo>
                <a:close/>
                <a:moveTo>
                  <a:pt x="2073771" y="583653"/>
                </a:moveTo>
                <a:lnTo>
                  <a:pt x="2073244" y="583313"/>
                </a:lnTo>
                <a:lnTo>
                  <a:pt x="2073159" y="583840"/>
                </a:lnTo>
                <a:lnTo>
                  <a:pt x="2073771" y="583653"/>
                </a:lnTo>
                <a:close/>
                <a:moveTo>
                  <a:pt x="199499" y="780900"/>
                </a:moveTo>
                <a:lnTo>
                  <a:pt x="199550" y="780424"/>
                </a:lnTo>
                <a:lnTo>
                  <a:pt x="198989" y="780611"/>
                </a:lnTo>
                <a:lnTo>
                  <a:pt x="199499" y="780900"/>
                </a:lnTo>
                <a:close/>
                <a:moveTo>
                  <a:pt x="237901" y="671214"/>
                </a:moveTo>
                <a:lnTo>
                  <a:pt x="237630" y="670653"/>
                </a:lnTo>
                <a:lnTo>
                  <a:pt x="237341" y="671214"/>
                </a:lnTo>
                <a:lnTo>
                  <a:pt x="237901" y="671214"/>
                </a:lnTo>
                <a:close/>
                <a:moveTo>
                  <a:pt x="1624714" y="1375054"/>
                </a:moveTo>
                <a:lnTo>
                  <a:pt x="1624664" y="1375564"/>
                </a:lnTo>
                <a:lnTo>
                  <a:pt x="1625258" y="1375360"/>
                </a:lnTo>
                <a:lnTo>
                  <a:pt x="1624714" y="1375054"/>
                </a:lnTo>
                <a:close/>
                <a:moveTo>
                  <a:pt x="341776" y="416992"/>
                </a:moveTo>
                <a:lnTo>
                  <a:pt x="342286" y="417332"/>
                </a:lnTo>
                <a:lnTo>
                  <a:pt x="342370" y="416822"/>
                </a:lnTo>
                <a:lnTo>
                  <a:pt x="341776" y="416992"/>
                </a:lnTo>
                <a:close/>
                <a:moveTo>
                  <a:pt x="273773" y="586864"/>
                </a:moveTo>
                <a:lnTo>
                  <a:pt x="274300" y="587221"/>
                </a:lnTo>
                <a:lnTo>
                  <a:pt x="274384" y="586660"/>
                </a:lnTo>
                <a:lnTo>
                  <a:pt x="273773" y="586864"/>
                </a:lnTo>
                <a:close/>
                <a:moveTo>
                  <a:pt x="2116642" y="859999"/>
                </a:moveTo>
                <a:lnTo>
                  <a:pt x="2116965" y="859506"/>
                </a:lnTo>
                <a:lnTo>
                  <a:pt x="2116456" y="859421"/>
                </a:lnTo>
                <a:lnTo>
                  <a:pt x="2116642" y="859999"/>
                </a:lnTo>
                <a:close/>
                <a:moveTo>
                  <a:pt x="1316983" y="1380304"/>
                </a:moveTo>
                <a:lnTo>
                  <a:pt x="1317510" y="1380644"/>
                </a:lnTo>
                <a:lnTo>
                  <a:pt x="1317595" y="1380100"/>
                </a:lnTo>
                <a:lnTo>
                  <a:pt x="1316983" y="1380304"/>
                </a:lnTo>
                <a:close/>
                <a:moveTo>
                  <a:pt x="1469354" y="1381613"/>
                </a:moveTo>
                <a:lnTo>
                  <a:pt x="1469693" y="1381086"/>
                </a:lnTo>
                <a:lnTo>
                  <a:pt x="1469150" y="1381001"/>
                </a:lnTo>
                <a:lnTo>
                  <a:pt x="1469354" y="1381613"/>
                </a:lnTo>
                <a:close/>
                <a:moveTo>
                  <a:pt x="848793" y="1383839"/>
                </a:moveTo>
                <a:lnTo>
                  <a:pt x="848266" y="1383499"/>
                </a:lnTo>
                <a:lnTo>
                  <a:pt x="848182" y="1384026"/>
                </a:lnTo>
                <a:lnTo>
                  <a:pt x="848793" y="1383839"/>
                </a:lnTo>
                <a:close/>
                <a:moveTo>
                  <a:pt x="168930" y="984689"/>
                </a:moveTo>
                <a:lnTo>
                  <a:pt x="168981" y="984213"/>
                </a:lnTo>
                <a:lnTo>
                  <a:pt x="168420" y="984400"/>
                </a:lnTo>
                <a:lnTo>
                  <a:pt x="168930" y="984689"/>
                </a:lnTo>
                <a:close/>
                <a:moveTo>
                  <a:pt x="259227" y="982888"/>
                </a:moveTo>
                <a:lnTo>
                  <a:pt x="258683" y="982531"/>
                </a:lnTo>
                <a:lnTo>
                  <a:pt x="258582" y="983091"/>
                </a:lnTo>
                <a:lnTo>
                  <a:pt x="259227" y="982888"/>
                </a:lnTo>
                <a:close/>
                <a:moveTo>
                  <a:pt x="2110423" y="841732"/>
                </a:moveTo>
                <a:lnTo>
                  <a:pt x="2110916" y="842055"/>
                </a:lnTo>
                <a:lnTo>
                  <a:pt x="2111001" y="841562"/>
                </a:lnTo>
                <a:lnTo>
                  <a:pt x="2110423" y="841732"/>
                </a:lnTo>
                <a:close/>
                <a:moveTo>
                  <a:pt x="1658971" y="1227747"/>
                </a:moveTo>
                <a:lnTo>
                  <a:pt x="1659022" y="1227254"/>
                </a:lnTo>
                <a:lnTo>
                  <a:pt x="1658461" y="1227458"/>
                </a:lnTo>
                <a:lnTo>
                  <a:pt x="1658971" y="1227747"/>
                </a:lnTo>
                <a:close/>
                <a:moveTo>
                  <a:pt x="1921383" y="1156600"/>
                </a:moveTo>
                <a:lnTo>
                  <a:pt x="1921044" y="1157127"/>
                </a:lnTo>
                <a:lnTo>
                  <a:pt x="1921587" y="1157212"/>
                </a:lnTo>
                <a:lnTo>
                  <a:pt x="1921383" y="1156600"/>
                </a:lnTo>
                <a:close/>
                <a:moveTo>
                  <a:pt x="200977" y="975768"/>
                </a:moveTo>
                <a:lnTo>
                  <a:pt x="200927" y="976295"/>
                </a:lnTo>
                <a:lnTo>
                  <a:pt x="201521" y="976074"/>
                </a:lnTo>
                <a:lnTo>
                  <a:pt x="200977" y="975768"/>
                </a:lnTo>
                <a:close/>
                <a:moveTo>
                  <a:pt x="197528" y="969481"/>
                </a:moveTo>
                <a:lnTo>
                  <a:pt x="198089" y="969226"/>
                </a:lnTo>
                <a:lnTo>
                  <a:pt x="197545" y="968971"/>
                </a:lnTo>
                <a:lnTo>
                  <a:pt x="197528" y="969481"/>
                </a:lnTo>
                <a:close/>
                <a:moveTo>
                  <a:pt x="335438" y="1240831"/>
                </a:moveTo>
                <a:lnTo>
                  <a:pt x="334894" y="1241086"/>
                </a:lnTo>
                <a:lnTo>
                  <a:pt x="335438" y="1241341"/>
                </a:lnTo>
                <a:lnTo>
                  <a:pt x="335438" y="1240831"/>
                </a:lnTo>
                <a:close/>
                <a:moveTo>
                  <a:pt x="354571" y="936227"/>
                </a:moveTo>
                <a:lnTo>
                  <a:pt x="355149" y="936278"/>
                </a:lnTo>
                <a:lnTo>
                  <a:pt x="354911" y="935649"/>
                </a:lnTo>
                <a:lnTo>
                  <a:pt x="354571" y="936227"/>
                </a:lnTo>
                <a:close/>
                <a:moveTo>
                  <a:pt x="240009" y="621223"/>
                </a:moveTo>
                <a:lnTo>
                  <a:pt x="240570" y="620951"/>
                </a:lnTo>
                <a:lnTo>
                  <a:pt x="240025" y="620679"/>
                </a:lnTo>
                <a:lnTo>
                  <a:pt x="240009" y="621223"/>
                </a:lnTo>
                <a:close/>
                <a:moveTo>
                  <a:pt x="1643202" y="1257994"/>
                </a:moveTo>
                <a:lnTo>
                  <a:pt x="1643728" y="1258334"/>
                </a:lnTo>
                <a:lnTo>
                  <a:pt x="1643814" y="1257790"/>
                </a:lnTo>
                <a:lnTo>
                  <a:pt x="1643202" y="1257994"/>
                </a:lnTo>
                <a:close/>
                <a:moveTo>
                  <a:pt x="1197052" y="1157858"/>
                </a:moveTo>
                <a:lnTo>
                  <a:pt x="1196559" y="1157535"/>
                </a:lnTo>
                <a:lnTo>
                  <a:pt x="1196473" y="1158028"/>
                </a:lnTo>
                <a:lnTo>
                  <a:pt x="1197052" y="1157858"/>
                </a:lnTo>
                <a:close/>
                <a:moveTo>
                  <a:pt x="1113313" y="915173"/>
                </a:moveTo>
                <a:lnTo>
                  <a:pt x="1113840" y="914935"/>
                </a:lnTo>
                <a:lnTo>
                  <a:pt x="1113313" y="914680"/>
                </a:lnTo>
                <a:lnTo>
                  <a:pt x="1113313" y="915173"/>
                </a:lnTo>
                <a:close/>
                <a:moveTo>
                  <a:pt x="1104171" y="913661"/>
                </a:moveTo>
                <a:lnTo>
                  <a:pt x="1103814" y="914188"/>
                </a:lnTo>
                <a:lnTo>
                  <a:pt x="1104375" y="914273"/>
                </a:lnTo>
                <a:lnTo>
                  <a:pt x="1104171" y="913661"/>
                </a:lnTo>
                <a:close/>
                <a:moveTo>
                  <a:pt x="1098309" y="841545"/>
                </a:moveTo>
                <a:lnTo>
                  <a:pt x="1097782" y="841766"/>
                </a:lnTo>
                <a:lnTo>
                  <a:pt x="1098309" y="842004"/>
                </a:lnTo>
                <a:lnTo>
                  <a:pt x="1098309" y="841545"/>
                </a:lnTo>
                <a:close/>
                <a:moveTo>
                  <a:pt x="150663" y="866269"/>
                </a:moveTo>
                <a:lnTo>
                  <a:pt x="150952" y="866864"/>
                </a:lnTo>
                <a:lnTo>
                  <a:pt x="151258" y="866286"/>
                </a:lnTo>
                <a:lnTo>
                  <a:pt x="150663" y="866269"/>
                </a:lnTo>
                <a:close/>
                <a:moveTo>
                  <a:pt x="109219" y="907816"/>
                </a:moveTo>
                <a:lnTo>
                  <a:pt x="109168" y="908359"/>
                </a:lnTo>
                <a:lnTo>
                  <a:pt x="109779" y="908138"/>
                </a:lnTo>
                <a:lnTo>
                  <a:pt x="109219" y="907816"/>
                </a:lnTo>
                <a:close/>
                <a:moveTo>
                  <a:pt x="1311868" y="1402445"/>
                </a:moveTo>
                <a:lnTo>
                  <a:pt x="1312429" y="1402802"/>
                </a:lnTo>
                <a:lnTo>
                  <a:pt x="1312514" y="1402225"/>
                </a:lnTo>
                <a:lnTo>
                  <a:pt x="1311868" y="1402445"/>
                </a:lnTo>
                <a:close/>
                <a:moveTo>
                  <a:pt x="1349778" y="1402802"/>
                </a:moveTo>
                <a:lnTo>
                  <a:pt x="1349829" y="1402276"/>
                </a:lnTo>
                <a:lnTo>
                  <a:pt x="1349234" y="1402496"/>
                </a:lnTo>
                <a:lnTo>
                  <a:pt x="1349778" y="1402802"/>
                </a:lnTo>
                <a:close/>
                <a:moveTo>
                  <a:pt x="264121" y="767323"/>
                </a:moveTo>
                <a:lnTo>
                  <a:pt x="264172" y="766779"/>
                </a:lnTo>
                <a:lnTo>
                  <a:pt x="263577" y="767000"/>
                </a:lnTo>
                <a:lnTo>
                  <a:pt x="264121" y="767323"/>
                </a:lnTo>
                <a:close/>
                <a:moveTo>
                  <a:pt x="546143" y="287595"/>
                </a:moveTo>
                <a:lnTo>
                  <a:pt x="545565" y="287867"/>
                </a:lnTo>
                <a:lnTo>
                  <a:pt x="546126" y="288139"/>
                </a:lnTo>
                <a:lnTo>
                  <a:pt x="546143" y="287595"/>
                </a:lnTo>
                <a:close/>
                <a:moveTo>
                  <a:pt x="263594" y="901206"/>
                </a:moveTo>
                <a:lnTo>
                  <a:pt x="264121" y="901545"/>
                </a:lnTo>
                <a:lnTo>
                  <a:pt x="264206" y="901002"/>
                </a:lnTo>
                <a:lnTo>
                  <a:pt x="263594" y="901206"/>
                </a:lnTo>
                <a:close/>
                <a:moveTo>
                  <a:pt x="1857781" y="1270245"/>
                </a:moveTo>
                <a:lnTo>
                  <a:pt x="1857832" y="1269701"/>
                </a:lnTo>
                <a:lnTo>
                  <a:pt x="1857237" y="1269922"/>
                </a:lnTo>
                <a:lnTo>
                  <a:pt x="1857781" y="1270245"/>
                </a:lnTo>
                <a:close/>
                <a:moveTo>
                  <a:pt x="1283186" y="1407849"/>
                </a:moveTo>
                <a:lnTo>
                  <a:pt x="1283746" y="1407594"/>
                </a:lnTo>
                <a:lnTo>
                  <a:pt x="1283186" y="1407322"/>
                </a:lnTo>
                <a:lnTo>
                  <a:pt x="1283186" y="1407849"/>
                </a:lnTo>
                <a:close/>
                <a:moveTo>
                  <a:pt x="1060925" y="1409582"/>
                </a:moveTo>
                <a:lnTo>
                  <a:pt x="1060977" y="1409055"/>
                </a:lnTo>
                <a:lnTo>
                  <a:pt x="1060399" y="1409259"/>
                </a:lnTo>
                <a:lnTo>
                  <a:pt x="1060925" y="1409582"/>
                </a:lnTo>
                <a:close/>
                <a:moveTo>
                  <a:pt x="1326210" y="1278537"/>
                </a:moveTo>
                <a:lnTo>
                  <a:pt x="1325700" y="1278214"/>
                </a:lnTo>
                <a:lnTo>
                  <a:pt x="1325615" y="1278724"/>
                </a:lnTo>
                <a:lnTo>
                  <a:pt x="1326210" y="1278537"/>
                </a:lnTo>
                <a:close/>
                <a:moveTo>
                  <a:pt x="551444" y="281155"/>
                </a:moveTo>
                <a:lnTo>
                  <a:pt x="550935" y="280815"/>
                </a:lnTo>
                <a:lnTo>
                  <a:pt x="550850" y="281325"/>
                </a:lnTo>
                <a:lnTo>
                  <a:pt x="551444" y="281155"/>
                </a:lnTo>
                <a:close/>
                <a:moveTo>
                  <a:pt x="2128146" y="875836"/>
                </a:moveTo>
                <a:lnTo>
                  <a:pt x="2127619" y="875496"/>
                </a:lnTo>
                <a:lnTo>
                  <a:pt x="2127535" y="876023"/>
                </a:lnTo>
                <a:lnTo>
                  <a:pt x="2128146" y="875836"/>
                </a:lnTo>
                <a:close/>
                <a:moveTo>
                  <a:pt x="1901434" y="875700"/>
                </a:moveTo>
                <a:lnTo>
                  <a:pt x="1901961" y="876057"/>
                </a:lnTo>
                <a:lnTo>
                  <a:pt x="1902046" y="875513"/>
                </a:lnTo>
                <a:lnTo>
                  <a:pt x="1901434" y="875700"/>
                </a:lnTo>
                <a:close/>
                <a:moveTo>
                  <a:pt x="635455" y="204010"/>
                </a:moveTo>
                <a:lnTo>
                  <a:pt x="635183" y="203432"/>
                </a:lnTo>
                <a:lnTo>
                  <a:pt x="634894" y="203993"/>
                </a:lnTo>
                <a:lnTo>
                  <a:pt x="635455" y="204010"/>
                </a:lnTo>
                <a:close/>
                <a:moveTo>
                  <a:pt x="1298818" y="201070"/>
                </a:moveTo>
                <a:lnTo>
                  <a:pt x="1298241" y="201325"/>
                </a:lnTo>
                <a:lnTo>
                  <a:pt x="1298801" y="201597"/>
                </a:lnTo>
                <a:lnTo>
                  <a:pt x="1298818" y="201070"/>
                </a:lnTo>
                <a:close/>
                <a:moveTo>
                  <a:pt x="2135895" y="746592"/>
                </a:moveTo>
                <a:lnTo>
                  <a:pt x="2136438" y="746949"/>
                </a:lnTo>
                <a:lnTo>
                  <a:pt x="2136524" y="746371"/>
                </a:lnTo>
                <a:lnTo>
                  <a:pt x="2135895" y="746592"/>
                </a:lnTo>
                <a:close/>
                <a:moveTo>
                  <a:pt x="928453" y="194171"/>
                </a:moveTo>
                <a:lnTo>
                  <a:pt x="927892" y="194426"/>
                </a:lnTo>
                <a:lnTo>
                  <a:pt x="928437" y="194681"/>
                </a:lnTo>
                <a:lnTo>
                  <a:pt x="928453" y="194171"/>
                </a:lnTo>
                <a:close/>
                <a:moveTo>
                  <a:pt x="1002880" y="1419710"/>
                </a:moveTo>
                <a:lnTo>
                  <a:pt x="1003424" y="1419455"/>
                </a:lnTo>
                <a:lnTo>
                  <a:pt x="1002880" y="1419200"/>
                </a:lnTo>
                <a:lnTo>
                  <a:pt x="1002880" y="1419710"/>
                </a:lnTo>
                <a:close/>
                <a:moveTo>
                  <a:pt x="1914535" y="1142072"/>
                </a:moveTo>
                <a:lnTo>
                  <a:pt x="1914876" y="1141562"/>
                </a:lnTo>
                <a:lnTo>
                  <a:pt x="1914349" y="1141477"/>
                </a:lnTo>
                <a:lnTo>
                  <a:pt x="1914535" y="1142072"/>
                </a:lnTo>
                <a:close/>
                <a:moveTo>
                  <a:pt x="260909" y="1064434"/>
                </a:moveTo>
                <a:lnTo>
                  <a:pt x="260400" y="1064094"/>
                </a:lnTo>
                <a:lnTo>
                  <a:pt x="260315" y="1064621"/>
                </a:lnTo>
                <a:lnTo>
                  <a:pt x="260909" y="1064434"/>
                </a:lnTo>
                <a:close/>
                <a:moveTo>
                  <a:pt x="872362" y="194273"/>
                </a:moveTo>
                <a:lnTo>
                  <a:pt x="871818" y="194528"/>
                </a:lnTo>
                <a:lnTo>
                  <a:pt x="872362" y="194783"/>
                </a:lnTo>
                <a:lnTo>
                  <a:pt x="872362" y="194273"/>
                </a:lnTo>
                <a:close/>
                <a:moveTo>
                  <a:pt x="1600177" y="1298367"/>
                </a:moveTo>
                <a:lnTo>
                  <a:pt x="1600551" y="1297824"/>
                </a:lnTo>
                <a:lnTo>
                  <a:pt x="1599957" y="1297739"/>
                </a:lnTo>
                <a:lnTo>
                  <a:pt x="1600177" y="1298367"/>
                </a:lnTo>
                <a:close/>
                <a:moveTo>
                  <a:pt x="1153890" y="190994"/>
                </a:moveTo>
                <a:lnTo>
                  <a:pt x="1154383" y="191300"/>
                </a:lnTo>
                <a:lnTo>
                  <a:pt x="1154469" y="190841"/>
                </a:lnTo>
                <a:lnTo>
                  <a:pt x="1153890" y="190994"/>
                </a:lnTo>
                <a:close/>
                <a:moveTo>
                  <a:pt x="1279821" y="187408"/>
                </a:moveTo>
                <a:lnTo>
                  <a:pt x="1279770" y="187901"/>
                </a:lnTo>
                <a:lnTo>
                  <a:pt x="1280347" y="187697"/>
                </a:lnTo>
                <a:lnTo>
                  <a:pt x="1279821" y="187408"/>
                </a:lnTo>
                <a:close/>
                <a:moveTo>
                  <a:pt x="968691" y="184248"/>
                </a:moveTo>
                <a:lnTo>
                  <a:pt x="969218" y="184588"/>
                </a:lnTo>
                <a:lnTo>
                  <a:pt x="969303" y="184044"/>
                </a:lnTo>
                <a:lnTo>
                  <a:pt x="968691" y="184248"/>
                </a:lnTo>
                <a:close/>
                <a:moveTo>
                  <a:pt x="311393" y="1167781"/>
                </a:moveTo>
                <a:lnTo>
                  <a:pt x="311343" y="1168291"/>
                </a:lnTo>
                <a:lnTo>
                  <a:pt x="311920" y="1168087"/>
                </a:lnTo>
                <a:lnTo>
                  <a:pt x="311393" y="1167781"/>
                </a:lnTo>
                <a:close/>
                <a:moveTo>
                  <a:pt x="900535" y="183313"/>
                </a:moveTo>
                <a:lnTo>
                  <a:pt x="899957" y="183262"/>
                </a:lnTo>
                <a:lnTo>
                  <a:pt x="900195" y="183891"/>
                </a:lnTo>
                <a:lnTo>
                  <a:pt x="900535" y="183313"/>
                </a:lnTo>
                <a:close/>
                <a:moveTo>
                  <a:pt x="550951" y="265556"/>
                </a:moveTo>
                <a:lnTo>
                  <a:pt x="550901" y="266117"/>
                </a:lnTo>
                <a:lnTo>
                  <a:pt x="551512" y="265896"/>
                </a:lnTo>
                <a:lnTo>
                  <a:pt x="550951" y="265556"/>
                </a:lnTo>
                <a:close/>
                <a:moveTo>
                  <a:pt x="854078" y="179898"/>
                </a:moveTo>
                <a:lnTo>
                  <a:pt x="854350" y="180459"/>
                </a:lnTo>
                <a:lnTo>
                  <a:pt x="854639" y="179915"/>
                </a:lnTo>
                <a:lnTo>
                  <a:pt x="854078" y="179898"/>
                </a:lnTo>
                <a:close/>
                <a:moveTo>
                  <a:pt x="1098326" y="1307067"/>
                </a:moveTo>
                <a:lnTo>
                  <a:pt x="1097782" y="1307322"/>
                </a:lnTo>
                <a:lnTo>
                  <a:pt x="1098309" y="1307577"/>
                </a:lnTo>
                <a:lnTo>
                  <a:pt x="1098326" y="1307067"/>
                </a:lnTo>
                <a:close/>
                <a:moveTo>
                  <a:pt x="1254367" y="177196"/>
                </a:moveTo>
                <a:lnTo>
                  <a:pt x="1254315" y="177757"/>
                </a:lnTo>
                <a:lnTo>
                  <a:pt x="1254927" y="177536"/>
                </a:lnTo>
                <a:lnTo>
                  <a:pt x="1254367" y="177196"/>
                </a:lnTo>
                <a:close/>
                <a:moveTo>
                  <a:pt x="1623015" y="1311044"/>
                </a:moveTo>
                <a:lnTo>
                  <a:pt x="1623592" y="1310772"/>
                </a:lnTo>
                <a:lnTo>
                  <a:pt x="1623032" y="1310483"/>
                </a:lnTo>
                <a:lnTo>
                  <a:pt x="1623015" y="1311044"/>
                </a:lnTo>
                <a:close/>
                <a:moveTo>
                  <a:pt x="860450" y="177791"/>
                </a:moveTo>
                <a:lnTo>
                  <a:pt x="860501" y="177247"/>
                </a:lnTo>
                <a:lnTo>
                  <a:pt x="859889" y="177468"/>
                </a:lnTo>
                <a:lnTo>
                  <a:pt x="860450" y="177791"/>
                </a:lnTo>
                <a:close/>
                <a:moveTo>
                  <a:pt x="830629" y="177978"/>
                </a:moveTo>
                <a:lnTo>
                  <a:pt x="830272" y="178504"/>
                </a:lnTo>
                <a:lnTo>
                  <a:pt x="830833" y="178589"/>
                </a:lnTo>
                <a:lnTo>
                  <a:pt x="830629" y="177978"/>
                </a:lnTo>
                <a:close/>
                <a:moveTo>
                  <a:pt x="1101198" y="175701"/>
                </a:moveTo>
                <a:lnTo>
                  <a:pt x="1101741" y="176058"/>
                </a:lnTo>
                <a:lnTo>
                  <a:pt x="1101826" y="175497"/>
                </a:lnTo>
                <a:lnTo>
                  <a:pt x="1101198" y="175701"/>
                </a:lnTo>
                <a:close/>
                <a:moveTo>
                  <a:pt x="984205" y="172625"/>
                </a:moveTo>
                <a:lnTo>
                  <a:pt x="984732" y="172387"/>
                </a:lnTo>
                <a:lnTo>
                  <a:pt x="984205" y="172149"/>
                </a:lnTo>
                <a:lnTo>
                  <a:pt x="984205" y="172625"/>
                </a:lnTo>
                <a:close/>
                <a:moveTo>
                  <a:pt x="345395" y="376074"/>
                </a:moveTo>
                <a:lnTo>
                  <a:pt x="345344" y="376601"/>
                </a:lnTo>
                <a:lnTo>
                  <a:pt x="345939" y="376380"/>
                </a:lnTo>
                <a:lnTo>
                  <a:pt x="345395" y="376074"/>
                </a:lnTo>
                <a:close/>
                <a:moveTo>
                  <a:pt x="2127433" y="853593"/>
                </a:moveTo>
                <a:lnTo>
                  <a:pt x="2127925" y="853916"/>
                </a:lnTo>
                <a:lnTo>
                  <a:pt x="2128010" y="853440"/>
                </a:lnTo>
                <a:lnTo>
                  <a:pt x="2127433" y="853593"/>
                </a:lnTo>
                <a:close/>
                <a:moveTo>
                  <a:pt x="1025241" y="157417"/>
                </a:moveTo>
                <a:lnTo>
                  <a:pt x="1025293" y="156924"/>
                </a:lnTo>
                <a:lnTo>
                  <a:pt x="1024698" y="157128"/>
                </a:lnTo>
                <a:lnTo>
                  <a:pt x="1025241" y="157417"/>
                </a:lnTo>
                <a:close/>
                <a:moveTo>
                  <a:pt x="528879" y="1444722"/>
                </a:moveTo>
                <a:lnTo>
                  <a:pt x="528828" y="1445215"/>
                </a:lnTo>
                <a:lnTo>
                  <a:pt x="529405" y="1445028"/>
                </a:lnTo>
                <a:lnTo>
                  <a:pt x="528879" y="1444722"/>
                </a:lnTo>
                <a:close/>
                <a:moveTo>
                  <a:pt x="637171" y="154426"/>
                </a:moveTo>
                <a:lnTo>
                  <a:pt x="636627" y="154375"/>
                </a:lnTo>
                <a:lnTo>
                  <a:pt x="636848" y="154970"/>
                </a:lnTo>
                <a:lnTo>
                  <a:pt x="637171" y="154426"/>
                </a:lnTo>
                <a:close/>
                <a:moveTo>
                  <a:pt x="1207247" y="1326099"/>
                </a:moveTo>
                <a:lnTo>
                  <a:pt x="1206737" y="1325776"/>
                </a:lnTo>
                <a:lnTo>
                  <a:pt x="1206652" y="1326269"/>
                </a:lnTo>
                <a:lnTo>
                  <a:pt x="1207247" y="1326099"/>
                </a:lnTo>
                <a:close/>
                <a:moveTo>
                  <a:pt x="539363" y="1448070"/>
                </a:moveTo>
                <a:lnTo>
                  <a:pt x="538802" y="1448342"/>
                </a:lnTo>
                <a:lnTo>
                  <a:pt x="539363" y="1448614"/>
                </a:lnTo>
                <a:lnTo>
                  <a:pt x="539363" y="1448070"/>
                </a:lnTo>
                <a:close/>
                <a:moveTo>
                  <a:pt x="1388351" y="138318"/>
                </a:moveTo>
                <a:lnTo>
                  <a:pt x="1388861" y="138640"/>
                </a:lnTo>
                <a:lnTo>
                  <a:pt x="1388945" y="138148"/>
                </a:lnTo>
                <a:lnTo>
                  <a:pt x="1388351" y="138318"/>
                </a:lnTo>
                <a:close/>
                <a:moveTo>
                  <a:pt x="1238615" y="1333541"/>
                </a:moveTo>
                <a:lnTo>
                  <a:pt x="1238054" y="1333491"/>
                </a:lnTo>
                <a:lnTo>
                  <a:pt x="1238275" y="1334085"/>
                </a:lnTo>
                <a:lnTo>
                  <a:pt x="1238615" y="1333541"/>
                </a:lnTo>
                <a:close/>
                <a:moveTo>
                  <a:pt x="1232531" y="1334833"/>
                </a:moveTo>
                <a:lnTo>
                  <a:pt x="1232582" y="1334289"/>
                </a:lnTo>
                <a:lnTo>
                  <a:pt x="1231987" y="1334510"/>
                </a:lnTo>
                <a:lnTo>
                  <a:pt x="1232531" y="1334833"/>
                </a:lnTo>
                <a:close/>
                <a:moveTo>
                  <a:pt x="654146" y="244774"/>
                </a:moveTo>
                <a:lnTo>
                  <a:pt x="653874" y="244197"/>
                </a:lnTo>
                <a:lnTo>
                  <a:pt x="653586" y="244757"/>
                </a:lnTo>
                <a:lnTo>
                  <a:pt x="654146" y="244774"/>
                </a:lnTo>
                <a:close/>
                <a:moveTo>
                  <a:pt x="1639277" y="1469973"/>
                </a:moveTo>
                <a:lnTo>
                  <a:pt x="1639616" y="1469446"/>
                </a:lnTo>
                <a:lnTo>
                  <a:pt x="1639073" y="1469361"/>
                </a:lnTo>
                <a:lnTo>
                  <a:pt x="1639277" y="1469973"/>
                </a:lnTo>
                <a:close/>
                <a:moveTo>
                  <a:pt x="1486108" y="1471146"/>
                </a:moveTo>
                <a:lnTo>
                  <a:pt x="1486379" y="1471723"/>
                </a:lnTo>
                <a:lnTo>
                  <a:pt x="1486669" y="1471146"/>
                </a:lnTo>
                <a:lnTo>
                  <a:pt x="1486108" y="1471146"/>
                </a:lnTo>
                <a:close/>
                <a:moveTo>
                  <a:pt x="1917713" y="1136702"/>
                </a:moveTo>
                <a:lnTo>
                  <a:pt x="1918206" y="1136753"/>
                </a:lnTo>
                <a:lnTo>
                  <a:pt x="1918002" y="1136193"/>
                </a:lnTo>
                <a:lnTo>
                  <a:pt x="1917713" y="1136702"/>
                </a:lnTo>
                <a:close/>
                <a:moveTo>
                  <a:pt x="273807" y="447612"/>
                </a:moveTo>
                <a:lnTo>
                  <a:pt x="274300" y="447935"/>
                </a:lnTo>
                <a:lnTo>
                  <a:pt x="274384" y="447425"/>
                </a:lnTo>
                <a:lnTo>
                  <a:pt x="273807" y="447612"/>
                </a:lnTo>
                <a:close/>
                <a:moveTo>
                  <a:pt x="432294" y="442243"/>
                </a:moveTo>
                <a:lnTo>
                  <a:pt x="431750" y="442497"/>
                </a:lnTo>
                <a:lnTo>
                  <a:pt x="432294" y="442752"/>
                </a:lnTo>
                <a:lnTo>
                  <a:pt x="432294" y="442243"/>
                </a:lnTo>
                <a:close/>
                <a:moveTo>
                  <a:pt x="1510900" y="1341596"/>
                </a:moveTo>
                <a:lnTo>
                  <a:pt x="1511443" y="1341358"/>
                </a:lnTo>
                <a:lnTo>
                  <a:pt x="1510900" y="1341103"/>
                </a:lnTo>
                <a:lnTo>
                  <a:pt x="1510900" y="1341596"/>
                </a:lnTo>
                <a:close/>
                <a:moveTo>
                  <a:pt x="1390526" y="108071"/>
                </a:moveTo>
                <a:lnTo>
                  <a:pt x="1390577" y="107561"/>
                </a:lnTo>
                <a:lnTo>
                  <a:pt x="1389999" y="107765"/>
                </a:lnTo>
                <a:lnTo>
                  <a:pt x="1390526" y="108071"/>
                </a:lnTo>
                <a:close/>
                <a:moveTo>
                  <a:pt x="1446346" y="102447"/>
                </a:moveTo>
                <a:lnTo>
                  <a:pt x="1446295" y="102922"/>
                </a:lnTo>
                <a:lnTo>
                  <a:pt x="1446855" y="102736"/>
                </a:lnTo>
                <a:lnTo>
                  <a:pt x="1446346" y="102447"/>
                </a:lnTo>
                <a:close/>
                <a:moveTo>
                  <a:pt x="1934994" y="1149837"/>
                </a:moveTo>
                <a:lnTo>
                  <a:pt x="1934654" y="1150347"/>
                </a:lnTo>
                <a:lnTo>
                  <a:pt x="1935181" y="1150432"/>
                </a:lnTo>
                <a:lnTo>
                  <a:pt x="1934994" y="1149837"/>
                </a:lnTo>
                <a:close/>
                <a:moveTo>
                  <a:pt x="1261164" y="1347900"/>
                </a:moveTo>
                <a:lnTo>
                  <a:pt x="1261112" y="1348325"/>
                </a:lnTo>
                <a:lnTo>
                  <a:pt x="1261656" y="1348155"/>
                </a:lnTo>
                <a:lnTo>
                  <a:pt x="1261164" y="1347900"/>
                </a:lnTo>
                <a:close/>
                <a:moveTo>
                  <a:pt x="811189" y="223075"/>
                </a:moveTo>
                <a:lnTo>
                  <a:pt x="810629" y="223347"/>
                </a:lnTo>
                <a:lnTo>
                  <a:pt x="811189" y="223619"/>
                </a:lnTo>
                <a:lnTo>
                  <a:pt x="811189" y="223075"/>
                </a:lnTo>
                <a:close/>
                <a:moveTo>
                  <a:pt x="262422" y="751486"/>
                </a:moveTo>
                <a:lnTo>
                  <a:pt x="261844" y="751758"/>
                </a:lnTo>
                <a:lnTo>
                  <a:pt x="262405" y="752047"/>
                </a:lnTo>
                <a:lnTo>
                  <a:pt x="262422" y="751486"/>
                </a:lnTo>
                <a:close/>
                <a:moveTo>
                  <a:pt x="2129607" y="551503"/>
                </a:moveTo>
                <a:lnTo>
                  <a:pt x="2129659" y="550977"/>
                </a:lnTo>
                <a:lnTo>
                  <a:pt x="2129081" y="551180"/>
                </a:lnTo>
                <a:lnTo>
                  <a:pt x="2129607" y="551503"/>
                </a:lnTo>
                <a:close/>
                <a:moveTo>
                  <a:pt x="1105310" y="1349871"/>
                </a:moveTo>
                <a:lnTo>
                  <a:pt x="1104817" y="1349548"/>
                </a:lnTo>
                <a:lnTo>
                  <a:pt x="1104732" y="1350041"/>
                </a:lnTo>
                <a:lnTo>
                  <a:pt x="1105310" y="1349871"/>
                </a:lnTo>
                <a:close/>
                <a:moveTo>
                  <a:pt x="1317187" y="1350126"/>
                </a:moveTo>
                <a:lnTo>
                  <a:pt x="1317782" y="1349837"/>
                </a:lnTo>
                <a:lnTo>
                  <a:pt x="1317204" y="1349548"/>
                </a:lnTo>
                <a:lnTo>
                  <a:pt x="1317187" y="1350126"/>
                </a:lnTo>
                <a:close/>
                <a:moveTo>
                  <a:pt x="1417051" y="1592097"/>
                </a:moveTo>
                <a:lnTo>
                  <a:pt x="1416779" y="1591536"/>
                </a:lnTo>
                <a:lnTo>
                  <a:pt x="1416490" y="1592097"/>
                </a:lnTo>
                <a:lnTo>
                  <a:pt x="1417051" y="1592097"/>
                </a:lnTo>
                <a:close/>
                <a:moveTo>
                  <a:pt x="251904" y="748105"/>
                </a:moveTo>
                <a:lnTo>
                  <a:pt x="251853" y="748665"/>
                </a:lnTo>
                <a:lnTo>
                  <a:pt x="252481" y="748427"/>
                </a:lnTo>
                <a:lnTo>
                  <a:pt x="251904" y="748105"/>
                </a:lnTo>
                <a:close/>
              </a:path>
            </a:pathLst>
          </a:custGeom>
          <a:solidFill>
            <a:schemeClr val="accent1"/>
          </a:solidFill>
          <a:ln w="16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10" name="Freeform: Shape 9">
            <a:extLst>
              <a:ext uri="{FF2B5EF4-FFF2-40B4-BE49-F238E27FC236}">
                <a16:creationId xmlns:a16="http://schemas.microsoft.com/office/drawing/2014/main" id="{C2AF7DED-7ECE-487E-B5C1-579C4A6FF85D}"/>
              </a:ext>
            </a:extLst>
          </p:cNvPr>
          <p:cNvSpPr/>
          <p:nvPr/>
        </p:nvSpPr>
        <p:spPr>
          <a:xfrm rot="4846707">
            <a:off x="7995966" y="485478"/>
            <a:ext cx="407525" cy="3105324"/>
          </a:xfrm>
          <a:custGeom>
            <a:avLst/>
            <a:gdLst>
              <a:gd name="connsiteX0" fmla="*/ 29474 w 2198808"/>
              <a:gd name="connsiteY0" fmla="*/ 874952 h 1624467"/>
              <a:gd name="connsiteX1" fmla="*/ 32753 w 2198808"/>
              <a:gd name="connsiteY1" fmla="*/ 872302 h 1624467"/>
              <a:gd name="connsiteX2" fmla="*/ 34929 w 2198808"/>
              <a:gd name="connsiteY2" fmla="*/ 869855 h 1624467"/>
              <a:gd name="connsiteX3" fmla="*/ 33909 w 2198808"/>
              <a:gd name="connsiteY3" fmla="*/ 861257 h 1624467"/>
              <a:gd name="connsiteX4" fmla="*/ 27112 w 2198808"/>
              <a:gd name="connsiteY4" fmla="*/ 866354 h 1624467"/>
              <a:gd name="connsiteX5" fmla="*/ 18021 w 2198808"/>
              <a:gd name="connsiteY5" fmla="*/ 865063 h 1624467"/>
              <a:gd name="connsiteX6" fmla="*/ 19635 w 2198808"/>
              <a:gd name="connsiteY6" fmla="*/ 873780 h 1624467"/>
              <a:gd name="connsiteX7" fmla="*/ 12957 w 2198808"/>
              <a:gd name="connsiteY7" fmla="*/ 876668 h 1624467"/>
              <a:gd name="connsiteX8" fmla="*/ 10222 w 2198808"/>
              <a:gd name="connsiteY8" fmla="*/ 867102 h 1624467"/>
              <a:gd name="connsiteX9" fmla="*/ 10969 w 2198808"/>
              <a:gd name="connsiteY9" fmla="*/ 862310 h 1624467"/>
              <a:gd name="connsiteX10" fmla="*/ 20621 w 2198808"/>
              <a:gd name="connsiteY10" fmla="*/ 851282 h 1624467"/>
              <a:gd name="connsiteX11" fmla="*/ 25038 w 2198808"/>
              <a:gd name="connsiteY11" fmla="*/ 846320 h 1624467"/>
              <a:gd name="connsiteX12" fmla="*/ 42864 w 2198808"/>
              <a:gd name="connsiteY12" fmla="*/ 824196 h 1624467"/>
              <a:gd name="connsiteX13" fmla="*/ 45667 w 2198808"/>
              <a:gd name="connsiteY13" fmla="*/ 821155 h 1624467"/>
              <a:gd name="connsiteX14" fmla="*/ 67333 w 2198808"/>
              <a:gd name="connsiteY14" fmla="*/ 792455 h 1624467"/>
              <a:gd name="connsiteX15" fmla="*/ 74997 w 2198808"/>
              <a:gd name="connsiteY15" fmla="*/ 787544 h 1624467"/>
              <a:gd name="connsiteX16" fmla="*/ 87010 w 2198808"/>
              <a:gd name="connsiteY16" fmla="*/ 773457 h 1624467"/>
              <a:gd name="connsiteX17" fmla="*/ 92430 w 2198808"/>
              <a:gd name="connsiteY17" fmla="*/ 766558 h 1624467"/>
              <a:gd name="connsiteX18" fmla="*/ 95285 w 2198808"/>
              <a:gd name="connsiteY18" fmla="*/ 772778 h 1624467"/>
              <a:gd name="connsiteX19" fmla="*/ 105786 w 2198808"/>
              <a:gd name="connsiteY19" fmla="*/ 762276 h 1624467"/>
              <a:gd name="connsiteX20" fmla="*/ 113790 w 2198808"/>
              <a:gd name="connsiteY20" fmla="*/ 760560 h 1624467"/>
              <a:gd name="connsiteX21" fmla="*/ 101147 w 2198808"/>
              <a:gd name="connsiteY21" fmla="*/ 775054 h 1624467"/>
              <a:gd name="connsiteX22" fmla="*/ 109865 w 2198808"/>
              <a:gd name="connsiteY22" fmla="*/ 770925 h 1624467"/>
              <a:gd name="connsiteX23" fmla="*/ 108403 w 2198808"/>
              <a:gd name="connsiteY23" fmla="*/ 776584 h 1624467"/>
              <a:gd name="connsiteX24" fmla="*/ 117885 w 2198808"/>
              <a:gd name="connsiteY24" fmla="*/ 772998 h 1624467"/>
              <a:gd name="connsiteX25" fmla="*/ 117851 w 2198808"/>
              <a:gd name="connsiteY25" fmla="*/ 772964 h 1624467"/>
              <a:gd name="connsiteX26" fmla="*/ 111462 w 2198808"/>
              <a:gd name="connsiteY26" fmla="*/ 781613 h 1624467"/>
              <a:gd name="connsiteX27" fmla="*/ 100230 w 2198808"/>
              <a:gd name="connsiteY27" fmla="*/ 791333 h 1624467"/>
              <a:gd name="connsiteX28" fmla="*/ 95489 w 2198808"/>
              <a:gd name="connsiteY28" fmla="*/ 794697 h 1624467"/>
              <a:gd name="connsiteX29" fmla="*/ 88234 w 2198808"/>
              <a:gd name="connsiteY29" fmla="*/ 797739 h 1624467"/>
              <a:gd name="connsiteX30" fmla="*/ 83204 w 2198808"/>
              <a:gd name="connsiteY30" fmla="*/ 803330 h 1624467"/>
              <a:gd name="connsiteX31" fmla="*/ 77103 w 2198808"/>
              <a:gd name="connsiteY31" fmla="*/ 818861 h 1624467"/>
              <a:gd name="connsiteX32" fmla="*/ 68879 w 2198808"/>
              <a:gd name="connsiteY32" fmla="*/ 816635 h 1624467"/>
              <a:gd name="connsiteX33" fmla="*/ 59125 w 2198808"/>
              <a:gd name="connsiteY33" fmla="*/ 827663 h 1624467"/>
              <a:gd name="connsiteX34" fmla="*/ 56985 w 2198808"/>
              <a:gd name="connsiteY34" fmla="*/ 821138 h 1624467"/>
              <a:gd name="connsiteX35" fmla="*/ 51937 w 2198808"/>
              <a:gd name="connsiteY35" fmla="*/ 827306 h 1624467"/>
              <a:gd name="connsiteX36" fmla="*/ 48761 w 2198808"/>
              <a:gd name="connsiteY36" fmla="*/ 821698 h 1624467"/>
              <a:gd name="connsiteX37" fmla="*/ 42898 w 2198808"/>
              <a:gd name="connsiteY37" fmla="*/ 838606 h 1624467"/>
              <a:gd name="connsiteX38" fmla="*/ 29813 w 2198808"/>
              <a:gd name="connsiteY38" fmla="*/ 852302 h 1624467"/>
              <a:gd name="connsiteX39" fmla="*/ 34640 w 2198808"/>
              <a:gd name="connsiteY39" fmla="*/ 848699 h 1624467"/>
              <a:gd name="connsiteX40" fmla="*/ 42609 w 2198808"/>
              <a:gd name="connsiteY40" fmla="*/ 842701 h 1624467"/>
              <a:gd name="connsiteX41" fmla="*/ 49779 w 2198808"/>
              <a:gd name="connsiteY41" fmla="*/ 837450 h 1624467"/>
              <a:gd name="connsiteX42" fmla="*/ 59737 w 2198808"/>
              <a:gd name="connsiteY42" fmla="*/ 833117 h 1624467"/>
              <a:gd name="connsiteX43" fmla="*/ 57732 w 2198808"/>
              <a:gd name="connsiteY43" fmla="*/ 837195 h 1624467"/>
              <a:gd name="connsiteX44" fmla="*/ 49983 w 2198808"/>
              <a:gd name="connsiteY44" fmla="*/ 843721 h 1624467"/>
              <a:gd name="connsiteX45" fmla="*/ 44189 w 2198808"/>
              <a:gd name="connsiteY45" fmla="*/ 855683 h 1624467"/>
              <a:gd name="connsiteX46" fmla="*/ 46976 w 2198808"/>
              <a:gd name="connsiteY46" fmla="*/ 854562 h 1624467"/>
              <a:gd name="connsiteX47" fmla="*/ 64903 w 2198808"/>
              <a:gd name="connsiteY47" fmla="*/ 838334 h 1624467"/>
              <a:gd name="connsiteX48" fmla="*/ 67248 w 2198808"/>
              <a:gd name="connsiteY48" fmla="*/ 831724 h 1624467"/>
              <a:gd name="connsiteX49" fmla="*/ 68522 w 2198808"/>
              <a:gd name="connsiteY49" fmla="*/ 829770 h 1624467"/>
              <a:gd name="connsiteX50" fmla="*/ 71564 w 2198808"/>
              <a:gd name="connsiteY50" fmla="*/ 832658 h 1624467"/>
              <a:gd name="connsiteX51" fmla="*/ 80604 w 2198808"/>
              <a:gd name="connsiteY51" fmla="*/ 824468 h 1624467"/>
              <a:gd name="connsiteX52" fmla="*/ 67825 w 2198808"/>
              <a:gd name="connsiteY52" fmla="*/ 821936 h 1624467"/>
              <a:gd name="connsiteX53" fmla="*/ 77069 w 2198808"/>
              <a:gd name="connsiteY53" fmla="*/ 818827 h 1624467"/>
              <a:gd name="connsiteX54" fmla="*/ 89559 w 2198808"/>
              <a:gd name="connsiteY54" fmla="*/ 817450 h 1624467"/>
              <a:gd name="connsiteX55" fmla="*/ 89049 w 2198808"/>
              <a:gd name="connsiteY55" fmla="*/ 821817 h 1624467"/>
              <a:gd name="connsiteX56" fmla="*/ 96406 w 2198808"/>
              <a:gd name="connsiteY56" fmla="*/ 833083 h 1624467"/>
              <a:gd name="connsiteX57" fmla="*/ 121233 w 2198808"/>
              <a:gd name="connsiteY57" fmla="*/ 818827 h 1624467"/>
              <a:gd name="connsiteX58" fmla="*/ 121249 w 2198808"/>
              <a:gd name="connsiteY58" fmla="*/ 818844 h 1624467"/>
              <a:gd name="connsiteX59" fmla="*/ 121233 w 2198808"/>
              <a:gd name="connsiteY59" fmla="*/ 818844 h 1624467"/>
              <a:gd name="connsiteX60" fmla="*/ 127350 w 2198808"/>
              <a:gd name="connsiteY60" fmla="*/ 812675 h 1624467"/>
              <a:gd name="connsiteX61" fmla="*/ 125922 w 2198808"/>
              <a:gd name="connsiteY61" fmla="*/ 807663 h 1624467"/>
              <a:gd name="connsiteX62" fmla="*/ 143747 w 2198808"/>
              <a:gd name="connsiteY62" fmla="*/ 802531 h 1624467"/>
              <a:gd name="connsiteX63" fmla="*/ 143527 w 2198808"/>
              <a:gd name="connsiteY63" fmla="*/ 801256 h 1624467"/>
              <a:gd name="connsiteX64" fmla="*/ 137919 w 2198808"/>
              <a:gd name="connsiteY64" fmla="*/ 800645 h 1624467"/>
              <a:gd name="connsiteX65" fmla="*/ 140858 w 2198808"/>
              <a:gd name="connsiteY65" fmla="*/ 790314 h 1624467"/>
              <a:gd name="connsiteX66" fmla="*/ 136696 w 2198808"/>
              <a:gd name="connsiteY66" fmla="*/ 792251 h 1624467"/>
              <a:gd name="connsiteX67" fmla="*/ 133586 w 2198808"/>
              <a:gd name="connsiteY67" fmla="*/ 794545 h 1624467"/>
              <a:gd name="connsiteX68" fmla="*/ 119431 w 2198808"/>
              <a:gd name="connsiteY68" fmla="*/ 807680 h 1624467"/>
              <a:gd name="connsiteX69" fmla="*/ 118378 w 2198808"/>
              <a:gd name="connsiteY69" fmla="*/ 810704 h 1624467"/>
              <a:gd name="connsiteX70" fmla="*/ 108114 w 2198808"/>
              <a:gd name="connsiteY70" fmla="*/ 814290 h 1624467"/>
              <a:gd name="connsiteX71" fmla="*/ 96712 w 2198808"/>
              <a:gd name="connsiteY71" fmla="*/ 823415 h 1624467"/>
              <a:gd name="connsiteX72" fmla="*/ 90102 w 2198808"/>
              <a:gd name="connsiteY72" fmla="*/ 811197 h 1624467"/>
              <a:gd name="connsiteX73" fmla="*/ 106381 w 2198808"/>
              <a:gd name="connsiteY73" fmla="*/ 803109 h 1624467"/>
              <a:gd name="connsiteX74" fmla="*/ 101623 w 2198808"/>
              <a:gd name="connsiteY74" fmla="*/ 801104 h 1624467"/>
              <a:gd name="connsiteX75" fmla="*/ 106755 w 2198808"/>
              <a:gd name="connsiteY75" fmla="*/ 796635 h 1624467"/>
              <a:gd name="connsiteX76" fmla="*/ 109865 w 2198808"/>
              <a:gd name="connsiteY76" fmla="*/ 791010 h 1624467"/>
              <a:gd name="connsiteX77" fmla="*/ 136542 w 2198808"/>
              <a:gd name="connsiteY77" fmla="*/ 766150 h 1624467"/>
              <a:gd name="connsiteX78" fmla="*/ 144342 w 2198808"/>
              <a:gd name="connsiteY78" fmla="*/ 766235 h 1624467"/>
              <a:gd name="connsiteX79" fmla="*/ 155166 w 2198808"/>
              <a:gd name="connsiteY79" fmla="*/ 762650 h 1624467"/>
              <a:gd name="connsiteX80" fmla="*/ 170256 w 2198808"/>
              <a:gd name="connsiteY80" fmla="*/ 752030 h 1624467"/>
              <a:gd name="connsiteX81" fmla="*/ 171037 w 2198808"/>
              <a:gd name="connsiteY81" fmla="*/ 748105 h 1624467"/>
              <a:gd name="connsiteX82" fmla="*/ 165447 w 2198808"/>
              <a:gd name="connsiteY82" fmla="*/ 749158 h 1624467"/>
              <a:gd name="connsiteX83" fmla="*/ 165447 w 2198808"/>
              <a:gd name="connsiteY83" fmla="*/ 749158 h 1624467"/>
              <a:gd name="connsiteX84" fmla="*/ 170170 w 2198808"/>
              <a:gd name="connsiteY84" fmla="*/ 742718 h 1624467"/>
              <a:gd name="connsiteX85" fmla="*/ 179312 w 2198808"/>
              <a:gd name="connsiteY85" fmla="*/ 736975 h 1624467"/>
              <a:gd name="connsiteX86" fmla="*/ 182422 w 2198808"/>
              <a:gd name="connsiteY86" fmla="*/ 730450 h 1624467"/>
              <a:gd name="connsiteX87" fmla="*/ 197715 w 2198808"/>
              <a:gd name="connsiteY87" fmla="*/ 718555 h 1624467"/>
              <a:gd name="connsiteX88" fmla="*/ 214232 w 2198808"/>
              <a:gd name="connsiteY88" fmla="*/ 716618 h 1624467"/>
              <a:gd name="connsiteX89" fmla="*/ 215455 w 2198808"/>
              <a:gd name="connsiteY89" fmla="*/ 718555 h 1624467"/>
              <a:gd name="connsiteX90" fmla="*/ 222082 w 2198808"/>
              <a:gd name="connsiteY90" fmla="*/ 710619 h 1624467"/>
              <a:gd name="connsiteX91" fmla="*/ 224478 w 2198808"/>
              <a:gd name="connsiteY91" fmla="*/ 715054 h 1624467"/>
              <a:gd name="connsiteX92" fmla="*/ 226279 w 2198808"/>
              <a:gd name="connsiteY92" fmla="*/ 714154 h 1624467"/>
              <a:gd name="connsiteX93" fmla="*/ 227672 w 2198808"/>
              <a:gd name="connsiteY93" fmla="*/ 702633 h 1624467"/>
              <a:gd name="connsiteX94" fmla="*/ 234266 w 2198808"/>
              <a:gd name="connsiteY94" fmla="*/ 714069 h 1624467"/>
              <a:gd name="connsiteX95" fmla="*/ 239465 w 2198808"/>
              <a:gd name="connsiteY95" fmla="*/ 717263 h 1624467"/>
              <a:gd name="connsiteX96" fmla="*/ 233552 w 2198808"/>
              <a:gd name="connsiteY96" fmla="*/ 689226 h 1624467"/>
              <a:gd name="connsiteX97" fmla="*/ 219856 w 2198808"/>
              <a:gd name="connsiteY97" fmla="*/ 694137 h 1624467"/>
              <a:gd name="connsiteX98" fmla="*/ 220434 w 2198808"/>
              <a:gd name="connsiteY98" fmla="*/ 685080 h 1624467"/>
              <a:gd name="connsiteX99" fmla="*/ 214673 w 2198808"/>
              <a:gd name="connsiteY99" fmla="*/ 699897 h 1624467"/>
              <a:gd name="connsiteX100" fmla="*/ 214707 w 2198808"/>
              <a:gd name="connsiteY100" fmla="*/ 699863 h 1624467"/>
              <a:gd name="connsiteX101" fmla="*/ 211445 w 2198808"/>
              <a:gd name="connsiteY101" fmla="*/ 706184 h 1624467"/>
              <a:gd name="connsiteX102" fmla="*/ 206177 w 2198808"/>
              <a:gd name="connsiteY102" fmla="*/ 711775 h 1624467"/>
              <a:gd name="connsiteX103" fmla="*/ 205311 w 2198808"/>
              <a:gd name="connsiteY103" fmla="*/ 706015 h 1624467"/>
              <a:gd name="connsiteX104" fmla="*/ 200315 w 2198808"/>
              <a:gd name="connsiteY104" fmla="*/ 710908 h 1624467"/>
              <a:gd name="connsiteX105" fmla="*/ 206211 w 2198808"/>
              <a:gd name="connsiteY105" fmla="*/ 711741 h 1624467"/>
              <a:gd name="connsiteX106" fmla="*/ 197715 w 2198808"/>
              <a:gd name="connsiteY106" fmla="*/ 718572 h 1624467"/>
              <a:gd name="connsiteX107" fmla="*/ 189355 w 2198808"/>
              <a:gd name="connsiteY107" fmla="*/ 719778 h 1624467"/>
              <a:gd name="connsiteX108" fmla="*/ 180722 w 2198808"/>
              <a:gd name="connsiteY108" fmla="*/ 728767 h 1624467"/>
              <a:gd name="connsiteX109" fmla="*/ 161385 w 2198808"/>
              <a:gd name="connsiteY109" fmla="*/ 744196 h 1624467"/>
              <a:gd name="connsiteX110" fmla="*/ 136560 w 2198808"/>
              <a:gd name="connsiteY110" fmla="*/ 766150 h 1624467"/>
              <a:gd name="connsiteX111" fmla="*/ 128828 w 2198808"/>
              <a:gd name="connsiteY111" fmla="*/ 759608 h 1624467"/>
              <a:gd name="connsiteX112" fmla="*/ 137409 w 2198808"/>
              <a:gd name="connsiteY112" fmla="*/ 755819 h 1624467"/>
              <a:gd name="connsiteX113" fmla="*/ 136576 w 2198808"/>
              <a:gd name="connsiteY113" fmla="*/ 747425 h 1624467"/>
              <a:gd name="connsiteX114" fmla="*/ 136542 w 2198808"/>
              <a:gd name="connsiteY114" fmla="*/ 747459 h 1624467"/>
              <a:gd name="connsiteX115" fmla="*/ 143782 w 2198808"/>
              <a:gd name="connsiteY115" fmla="*/ 741563 h 1624467"/>
              <a:gd name="connsiteX116" fmla="*/ 149151 w 2198808"/>
              <a:gd name="connsiteY116" fmla="*/ 748461 h 1624467"/>
              <a:gd name="connsiteX117" fmla="*/ 157392 w 2198808"/>
              <a:gd name="connsiteY117" fmla="*/ 739744 h 1624467"/>
              <a:gd name="connsiteX118" fmla="*/ 146653 w 2198808"/>
              <a:gd name="connsiteY118" fmla="*/ 730280 h 1624467"/>
              <a:gd name="connsiteX119" fmla="*/ 153603 w 2198808"/>
              <a:gd name="connsiteY119" fmla="*/ 729498 h 1624467"/>
              <a:gd name="connsiteX120" fmla="*/ 150612 w 2198808"/>
              <a:gd name="connsiteY120" fmla="*/ 721698 h 1624467"/>
              <a:gd name="connsiteX121" fmla="*/ 155268 w 2198808"/>
              <a:gd name="connsiteY121" fmla="*/ 715173 h 1624467"/>
              <a:gd name="connsiteX122" fmla="*/ 155234 w 2198808"/>
              <a:gd name="connsiteY122" fmla="*/ 715207 h 1624467"/>
              <a:gd name="connsiteX123" fmla="*/ 160944 w 2198808"/>
              <a:gd name="connsiteY123" fmla="*/ 709668 h 1624467"/>
              <a:gd name="connsiteX124" fmla="*/ 151767 w 2198808"/>
              <a:gd name="connsiteY124" fmla="*/ 704621 h 1624467"/>
              <a:gd name="connsiteX125" fmla="*/ 158887 w 2198808"/>
              <a:gd name="connsiteY125" fmla="*/ 697858 h 1624467"/>
              <a:gd name="connsiteX126" fmla="*/ 160315 w 2198808"/>
              <a:gd name="connsiteY126" fmla="*/ 698674 h 1624467"/>
              <a:gd name="connsiteX127" fmla="*/ 159448 w 2198808"/>
              <a:gd name="connsiteY127" fmla="*/ 704536 h 1624467"/>
              <a:gd name="connsiteX128" fmla="*/ 163560 w 2198808"/>
              <a:gd name="connsiteY128" fmla="*/ 702888 h 1624467"/>
              <a:gd name="connsiteX129" fmla="*/ 169763 w 2198808"/>
              <a:gd name="connsiteY129" fmla="*/ 690348 h 1624467"/>
              <a:gd name="connsiteX130" fmla="*/ 176712 w 2198808"/>
              <a:gd name="connsiteY130" fmla="*/ 685828 h 1624467"/>
              <a:gd name="connsiteX131" fmla="*/ 172600 w 2198808"/>
              <a:gd name="connsiteY131" fmla="*/ 692234 h 1624467"/>
              <a:gd name="connsiteX132" fmla="*/ 178650 w 2198808"/>
              <a:gd name="connsiteY132" fmla="*/ 701393 h 1624467"/>
              <a:gd name="connsiteX133" fmla="*/ 185497 w 2198808"/>
              <a:gd name="connsiteY133" fmla="*/ 695360 h 1624467"/>
              <a:gd name="connsiteX134" fmla="*/ 186908 w 2198808"/>
              <a:gd name="connsiteY134" fmla="*/ 696482 h 1624467"/>
              <a:gd name="connsiteX135" fmla="*/ 183577 w 2198808"/>
              <a:gd name="connsiteY135" fmla="*/ 702735 h 1624467"/>
              <a:gd name="connsiteX136" fmla="*/ 202744 w 2198808"/>
              <a:gd name="connsiteY136" fmla="*/ 698351 h 1624467"/>
              <a:gd name="connsiteX137" fmla="*/ 200688 w 2198808"/>
              <a:gd name="connsiteY137" fmla="*/ 693865 h 1624467"/>
              <a:gd name="connsiteX138" fmla="*/ 210018 w 2198808"/>
              <a:gd name="connsiteY138" fmla="*/ 684689 h 1624467"/>
              <a:gd name="connsiteX139" fmla="*/ 211343 w 2198808"/>
              <a:gd name="connsiteY139" fmla="*/ 672591 h 1624467"/>
              <a:gd name="connsiteX140" fmla="*/ 219754 w 2198808"/>
              <a:gd name="connsiteY140" fmla="*/ 668937 h 1624467"/>
              <a:gd name="connsiteX141" fmla="*/ 215931 w 2198808"/>
              <a:gd name="connsiteY141" fmla="*/ 661121 h 1624467"/>
              <a:gd name="connsiteX142" fmla="*/ 196338 w 2198808"/>
              <a:gd name="connsiteY142" fmla="*/ 675207 h 1624467"/>
              <a:gd name="connsiteX143" fmla="*/ 205582 w 2198808"/>
              <a:gd name="connsiteY143" fmla="*/ 661852 h 1624467"/>
              <a:gd name="connsiteX144" fmla="*/ 215387 w 2198808"/>
              <a:gd name="connsiteY144" fmla="*/ 648479 h 1624467"/>
              <a:gd name="connsiteX145" fmla="*/ 218666 w 2198808"/>
              <a:gd name="connsiteY145" fmla="*/ 642191 h 1624467"/>
              <a:gd name="connsiteX146" fmla="*/ 224936 w 2198808"/>
              <a:gd name="connsiteY146" fmla="*/ 631928 h 1624467"/>
              <a:gd name="connsiteX147" fmla="*/ 224902 w 2198808"/>
              <a:gd name="connsiteY147" fmla="*/ 631962 h 1624467"/>
              <a:gd name="connsiteX148" fmla="*/ 231377 w 2198808"/>
              <a:gd name="connsiteY148" fmla="*/ 633016 h 1624467"/>
              <a:gd name="connsiteX149" fmla="*/ 226636 w 2198808"/>
              <a:gd name="connsiteY149" fmla="*/ 626830 h 1624467"/>
              <a:gd name="connsiteX150" fmla="*/ 226653 w 2198808"/>
              <a:gd name="connsiteY150" fmla="*/ 626847 h 1624467"/>
              <a:gd name="connsiteX151" fmla="*/ 220586 w 2198808"/>
              <a:gd name="connsiteY151" fmla="*/ 624774 h 1624467"/>
              <a:gd name="connsiteX152" fmla="*/ 213161 w 2198808"/>
              <a:gd name="connsiteY152" fmla="*/ 640764 h 1624467"/>
              <a:gd name="connsiteX153" fmla="*/ 207265 w 2198808"/>
              <a:gd name="connsiteY153" fmla="*/ 641087 h 1624467"/>
              <a:gd name="connsiteX154" fmla="*/ 223101 w 2198808"/>
              <a:gd name="connsiteY154" fmla="*/ 617535 h 1624467"/>
              <a:gd name="connsiteX155" fmla="*/ 230154 w 2198808"/>
              <a:gd name="connsiteY155" fmla="*/ 619354 h 1624467"/>
              <a:gd name="connsiteX156" fmla="*/ 231870 w 2198808"/>
              <a:gd name="connsiteY156" fmla="*/ 604876 h 1624467"/>
              <a:gd name="connsiteX157" fmla="*/ 237290 w 2198808"/>
              <a:gd name="connsiteY157" fmla="*/ 591384 h 1624467"/>
              <a:gd name="connsiteX158" fmla="*/ 223017 w 2198808"/>
              <a:gd name="connsiteY158" fmla="*/ 594222 h 1624467"/>
              <a:gd name="connsiteX159" fmla="*/ 228980 w 2198808"/>
              <a:gd name="connsiteY159" fmla="*/ 598997 h 1624467"/>
              <a:gd name="connsiteX160" fmla="*/ 228522 w 2198808"/>
              <a:gd name="connsiteY160" fmla="*/ 599914 h 1624467"/>
              <a:gd name="connsiteX161" fmla="*/ 215863 w 2198808"/>
              <a:gd name="connsiteY161" fmla="*/ 596533 h 1624467"/>
              <a:gd name="connsiteX162" fmla="*/ 228352 w 2198808"/>
              <a:gd name="connsiteY162" fmla="*/ 585165 h 1624467"/>
              <a:gd name="connsiteX163" fmla="*/ 215608 w 2198808"/>
              <a:gd name="connsiteY163" fmla="*/ 582005 h 1624467"/>
              <a:gd name="connsiteX164" fmla="*/ 214232 w 2198808"/>
              <a:gd name="connsiteY164" fmla="*/ 579201 h 1624467"/>
              <a:gd name="connsiteX165" fmla="*/ 218751 w 2198808"/>
              <a:gd name="connsiteY165" fmla="*/ 577060 h 1624467"/>
              <a:gd name="connsiteX166" fmla="*/ 221181 w 2198808"/>
              <a:gd name="connsiteY166" fmla="*/ 572964 h 1624467"/>
              <a:gd name="connsiteX167" fmla="*/ 218666 w 2198808"/>
              <a:gd name="connsiteY167" fmla="*/ 568207 h 1624467"/>
              <a:gd name="connsiteX168" fmla="*/ 215200 w 2198808"/>
              <a:gd name="connsiteY168" fmla="*/ 571163 h 1624467"/>
              <a:gd name="connsiteX169" fmla="*/ 209763 w 2198808"/>
              <a:gd name="connsiteY169" fmla="*/ 583942 h 1624467"/>
              <a:gd name="connsiteX170" fmla="*/ 206738 w 2198808"/>
              <a:gd name="connsiteY170" fmla="*/ 576822 h 1624467"/>
              <a:gd name="connsiteX171" fmla="*/ 212906 w 2198808"/>
              <a:gd name="connsiteY171" fmla="*/ 566779 h 1624467"/>
              <a:gd name="connsiteX172" fmla="*/ 221215 w 2198808"/>
              <a:gd name="connsiteY172" fmla="*/ 562888 h 1624467"/>
              <a:gd name="connsiteX173" fmla="*/ 225770 w 2198808"/>
              <a:gd name="connsiteY173" fmla="*/ 546609 h 1624467"/>
              <a:gd name="connsiteX174" fmla="*/ 227996 w 2198808"/>
              <a:gd name="connsiteY174" fmla="*/ 546660 h 1624467"/>
              <a:gd name="connsiteX175" fmla="*/ 228964 w 2198808"/>
              <a:gd name="connsiteY175" fmla="*/ 555955 h 1624467"/>
              <a:gd name="connsiteX176" fmla="*/ 239890 w 2198808"/>
              <a:gd name="connsiteY176" fmla="*/ 566219 h 1624467"/>
              <a:gd name="connsiteX177" fmla="*/ 234639 w 2198808"/>
              <a:gd name="connsiteY177" fmla="*/ 560424 h 1624467"/>
              <a:gd name="connsiteX178" fmla="*/ 234827 w 2198808"/>
              <a:gd name="connsiteY178" fmla="*/ 557383 h 1624467"/>
              <a:gd name="connsiteX179" fmla="*/ 237630 w 2198808"/>
              <a:gd name="connsiteY179" fmla="*/ 556448 h 1624467"/>
              <a:gd name="connsiteX180" fmla="*/ 253246 w 2198808"/>
              <a:gd name="connsiteY180" fmla="*/ 560220 h 1624467"/>
              <a:gd name="connsiteX181" fmla="*/ 247383 w 2198808"/>
              <a:gd name="connsiteY181" fmla="*/ 554919 h 1624467"/>
              <a:gd name="connsiteX182" fmla="*/ 250442 w 2198808"/>
              <a:gd name="connsiteY182" fmla="*/ 552115 h 1624467"/>
              <a:gd name="connsiteX183" fmla="*/ 250425 w 2198808"/>
              <a:gd name="connsiteY183" fmla="*/ 552098 h 1624467"/>
              <a:gd name="connsiteX184" fmla="*/ 253246 w 2198808"/>
              <a:gd name="connsiteY184" fmla="*/ 555123 h 1624467"/>
              <a:gd name="connsiteX185" fmla="*/ 259686 w 2198808"/>
              <a:gd name="connsiteY185" fmla="*/ 545760 h 1624467"/>
              <a:gd name="connsiteX186" fmla="*/ 258666 w 2198808"/>
              <a:gd name="connsiteY186" fmla="*/ 537994 h 1624467"/>
              <a:gd name="connsiteX187" fmla="*/ 252142 w 2198808"/>
              <a:gd name="connsiteY187" fmla="*/ 541053 h 1624467"/>
              <a:gd name="connsiteX188" fmla="*/ 244818 w 2198808"/>
              <a:gd name="connsiteY188" fmla="*/ 551231 h 1624467"/>
              <a:gd name="connsiteX189" fmla="*/ 236661 w 2198808"/>
              <a:gd name="connsiteY189" fmla="*/ 552438 h 1624467"/>
              <a:gd name="connsiteX190" fmla="*/ 235795 w 2198808"/>
              <a:gd name="connsiteY190" fmla="*/ 544536 h 1624467"/>
              <a:gd name="connsiteX191" fmla="*/ 246160 w 2198808"/>
              <a:gd name="connsiteY191" fmla="*/ 536584 h 1624467"/>
              <a:gd name="connsiteX192" fmla="*/ 245327 w 2198808"/>
              <a:gd name="connsiteY192" fmla="*/ 531707 h 1624467"/>
              <a:gd name="connsiteX193" fmla="*/ 245650 w 2198808"/>
              <a:gd name="connsiteY193" fmla="*/ 531248 h 1624467"/>
              <a:gd name="connsiteX194" fmla="*/ 245361 w 2198808"/>
              <a:gd name="connsiteY194" fmla="*/ 531741 h 1624467"/>
              <a:gd name="connsiteX195" fmla="*/ 227944 w 2198808"/>
              <a:gd name="connsiteY195" fmla="*/ 538334 h 1624467"/>
              <a:gd name="connsiteX196" fmla="*/ 231938 w 2198808"/>
              <a:gd name="connsiteY196" fmla="*/ 523364 h 1624467"/>
              <a:gd name="connsiteX197" fmla="*/ 239414 w 2198808"/>
              <a:gd name="connsiteY197" fmla="*/ 528377 h 1624467"/>
              <a:gd name="connsiteX198" fmla="*/ 245906 w 2198808"/>
              <a:gd name="connsiteY198" fmla="*/ 519677 h 1624467"/>
              <a:gd name="connsiteX199" fmla="*/ 256372 w 2198808"/>
              <a:gd name="connsiteY199" fmla="*/ 515038 h 1624467"/>
              <a:gd name="connsiteX200" fmla="*/ 257273 w 2198808"/>
              <a:gd name="connsiteY200" fmla="*/ 509787 h 1624467"/>
              <a:gd name="connsiteX201" fmla="*/ 258157 w 2198808"/>
              <a:gd name="connsiteY201" fmla="*/ 504842 h 1624467"/>
              <a:gd name="connsiteX202" fmla="*/ 252753 w 2198808"/>
              <a:gd name="connsiteY202" fmla="*/ 514460 h 1624467"/>
              <a:gd name="connsiteX203" fmla="*/ 244648 w 2198808"/>
              <a:gd name="connsiteY203" fmla="*/ 512200 h 1624467"/>
              <a:gd name="connsiteX204" fmla="*/ 233994 w 2198808"/>
              <a:gd name="connsiteY204" fmla="*/ 520832 h 1624467"/>
              <a:gd name="connsiteX205" fmla="*/ 245379 w 2198808"/>
              <a:gd name="connsiteY205" fmla="*/ 498759 h 1624467"/>
              <a:gd name="connsiteX206" fmla="*/ 241249 w 2198808"/>
              <a:gd name="connsiteY206" fmla="*/ 496635 h 1624467"/>
              <a:gd name="connsiteX207" fmla="*/ 258123 w 2198808"/>
              <a:gd name="connsiteY207" fmla="*/ 483925 h 1624467"/>
              <a:gd name="connsiteX208" fmla="*/ 264834 w 2198808"/>
              <a:gd name="connsiteY208" fmla="*/ 485964 h 1624467"/>
              <a:gd name="connsiteX209" fmla="*/ 266364 w 2198808"/>
              <a:gd name="connsiteY209" fmla="*/ 470892 h 1624467"/>
              <a:gd name="connsiteX210" fmla="*/ 257681 w 2198808"/>
              <a:gd name="connsiteY210" fmla="*/ 475208 h 1624467"/>
              <a:gd name="connsiteX211" fmla="*/ 246143 w 2198808"/>
              <a:gd name="connsiteY211" fmla="*/ 476278 h 1624467"/>
              <a:gd name="connsiteX212" fmla="*/ 253841 w 2198808"/>
              <a:gd name="connsiteY212" fmla="*/ 463823 h 1624467"/>
              <a:gd name="connsiteX213" fmla="*/ 253823 w 2198808"/>
              <a:gd name="connsiteY213" fmla="*/ 463806 h 1624467"/>
              <a:gd name="connsiteX214" fmla="*/ 262337 w 2198808"/>
              <a:gd name="connsiteY214" fmla="*/ 458657 h 1624467"/>
              <a:gd name="connsiteX215" fmla="*/ 250646 w 2198808"/>
              <a:gd name="connsiteY215" fmla="*/ 460866 h 1624467"/>
              <a:gd name="connsiteX216" fmla="*/ 240824 w 2198808"/>
              <a:gd name="connsiteY216" fmla="*/ 458334 h 1624467"/>
              <a:gd name="connsiteX217" fmla="*/ 240824 w 2198808"/>
              <a:gd name="connsiteY217" fmla="*/ 465505 h 1624467"/>
              <a:gd name="connsiteX218" fmla="*/ 238548 w 2198808"/>
              <a:gd name="connsiteY218" fmla="*/ 450229 h 1624467"/>
              <a:gd name="connsiteX219" fmla="*/ 238853 w 2198808"/>
              <a:gd name="connsiteY219" fmla="*/ 449736 h 1624467"/>
              <a:gd name="connsiteX220" fmla="*/ 238564 w 2198808"/>
              <a:gd name="connsiteY220" fmla="*/ 450246 h 1624467"/>
              <a:gd name="connsiteX221" fmla="*/ 230561 w 2198808"/>
              <a:gd name="connsiteY221" fmla="*/ 448547 h 1624467"/>
              <a:gd name="connsiteX222" fmla="*/ 242728 w 2198808"/>
              <a:gd name="connsiteY222" fmla="*/ 444146 h 1624467"/>
              <a:gd name="connsiteX223" fmla="*/ 226619 w 2198808"/>
              <a:gd name="connsiteY223" fmla="*/ 435225 h 1624467"/>
              <a:gd name="connsiteX224" fmla="*/ 231767 w 2198808"/>
              <a:gd name="connsiteY224" fmla="*/ 428581 h 1624467"/>
              <a:gd name="connsiteX225" fmla="*/ 235879 w 2198808"/>
              <a:gd name="connsiteY225" fmla="*/ 431520 h 1624467"/>
              <a:gd name="connsiteX226" fmla="*/ 239601 w 2198808"/>
              <a:gd name="connsiteY226" fmla="*/ 426575 h 1624467"/>
              <a:gd name="connsiteX227" fmla="*/ 245379 w 2198808"/>
              <a:gd name="connsiteY227" fmla="*/ 433237 h 1624467"/>
              <a:gd name="connsiteX228" fmla="*/ 245872 w 2198808"/>
              <a:gd name="connsiteY228" fmla="*/ 433542 h 1624467"/>
              <a:gd name="connsiteX229" fmla="*/ 245361 w 2198808"/>
              <a:gd name="connsiteY229" fmla="*/ 433254 h 1624467"/>
              <a:gd name="connsiteX230" fmla="*/ 258853 w 2198808"/>
              <a:gd name="connsiteY230" fmla="*/ 426389 h 1624467"/>
              <a:gd name="connsiteX231" fmla="*/ 254588 w 2198808"/>
              <a:gd name="connsiteY231" fmla="*/ 418232 h 1624467"/>
              <a:gd name="connsiteX232" fmla="*/ 269303 w 2198808"/>
              <a:gd name="connsiteY232" fmla="*/ 411622 h 1624467"/>
              <a:gd name="connsiteX233" fmla="*/ 276492 w 2198808"/>
              <a:gd name="connsiteY233" fmla="*/ 418572 h 1624467"/>
              <a:gd name="connsiteX234" fmla="*/ 301810 w 2198808"/>
              <a:gd name="connsiteY234" fmla="*/ 397570 h 1624467"/>
              <a:gd name="connsiteX235" fmla="*/ 305548 w 2198808"/>
              <a:gd name="connsiteY235" fmla="*/ 385335 h 1624467"/>
              <a:gd name="connsiteX236" fmla="*/ 312889 w 2198808"/>
              <a:gd name="connsiteY236" fmla="*/ 387731 h 1624467"/>
              <a:gd name="connsiteX237" fmla="*/ 319414 w 2198808"/>
              <a:gd name="connsiteY237" fmla="*/ 386423 h 1624467"/>
              <a:gd name="connsiteX238" fmla="*/ 325616 w 2198808"/>
              <a:gd name="connsiteY238" fmla="*/ 376346 h 1624467"/>
              <a:gd name="connsiteX239" fmla="*/ 317103 w 2198808"/>
              <a:gd name="connsiteY239" fmla="*/ 370909 h 1624467"/>
              <a:gd name="connsiteX240" fmla="*/ 330748 w 2198808"/>
              <a:gd name="connsiteY240" fmla="*/ 373118 h 1624467"/>
              <a:gd name="connsiteX241" fmla="*/ 326466 w 2198808"/>
              <a:gd name="connsiteY241" fmla="*/ 362480 h 1624467"/>
              <a:gd name="connsiteX242" fmla="*/ 350272 w 2198808"/>
              <a:gd name="connsiteY242" fmla="*/ 352013 h 1624467"/>
              <a:gd name="connsiteX243" fmla="*/ 353994 w 2198808"/>
              <a:gd name="connsiteY243" fmla="*/ 348972 h 1624467"/>
              <a:gd name="connsiteX244" fmla="*/ 364325 w 2198808"/>
              <a:gd name="connsiteY244" fmla="*/ 341478 h 1624467"/>
              <a:gd name="connsiteX245" fmla="*/ 364291 w 2198808"/>
              <a:gd name="connsiteY245" fmla="*/ 341512 h 1624467"/>
              <a:gd name="connsiteX246" fmla="*/ 367859 w 2198808"/>
              <a:gd name="connsiteY246" fmla="*/ 347153 h 1624467"/>
              <a:gd name="connsiteX247" fmla="*/ 359975 w 2198808"/>
              <a:gd name="connsiteY247" fmla="*/ 352506 h 1624467"/>
              <a:gd name="connsiteX248" fmla="*/ 355098 w 2198808"/>
              <a:gd name="connsiteY248" fmla="*/ 362531 h 1624467"/>
              <a:gd name="connsiteX249" fmla="*/ 372074 w 2198808"/>
              <a:gd name="connsiteY249" fmla="*/ 354681 h 1624467"/>
              <a:gd name="connsiteX250" fmla="*/ 373790 w 2198808"/>
              <a:gd name="connsiteY250" fmla="*/ 351096 h 1624467"/>
              <a:gd name="connsiteX251" fmla="*/ 381147 w 2198808"/>
              <a:gd name="connsiteY251" fmla="*/ 340102 h 1624467"/>
              <a:gd name="connsiteX252" fmla="*/ 403356 w 2198808"/>
              <a:gd name="connsiteY252" fmla="*/ 330246 h 1624467"/>
              <a:gd name="connsiteX253" fmla="*/ 409389 w 2198808"/>
              <a:gd name="connsiteY253" fmla="*/ 327493 h 1624467"/>
              <a:gd name="connsiteX254" fmla="*/ 423101 w 2198808"/>
              <a:gd name="connsiteY254" fmla="*/ 322022 h 1624467"/>
              <a:gd name="connsiteX255" fmla="*/ 439533 w 2198808"/>
              <a:gd name="connsiteY255" fmla="*/ 318980 h 1624467"/>
              <a:gd name="connsiteX256" fmla="*/ 434367 w 2198808"/>
              <a:gd name="connsiteY256" fmla="*/ 324842 h 1624467"/>
              <a:gd name="connsiteX257" fmla="*/ 404903 w 2198808"/>
              <a:gd name="connsiteY257" fmla="*/ 336584 h 1624467"/>
              <a:gd name="connsiteX258" fmla="*/ 399719 w 2198808"/>
              <a:gd name="connsiteY258" fmla="*/ 339490 h 1624467"/>
              <a:gd name="connsiteX259" fmla="*/ 413585 w 2198808"/>
              <a:gd name="connsiteY259" fmla="*/ 341478 h 1624467"/>
              <a:gd name="connsiteX260" fmla="*/ 414062 w 2198808"/>
              <a:gd name="connsiteY260" fmla="*/ 341784 h 1624467"/>
              <a:gd name="connsiteX261" fmla="*/ 413569 w 2198808"/>
              <a:gd name="connsiteY261" fmla="*/ 341512 h 1624467"/>
              <a:gd name="connsiteX262" fmla="*/ 420382 w 2198808"/>
              <a:gd name="connsiteY262" fmla="*/ 334953 h 1624467"/>
              <a:gd name="connsiteX263" fmla="*/ 428029 w 2198808"/>
              <a:gd name="connsiteY263" fmla="*/ 331690 h 1624467"/>
              <a:gd name="connsiteX264" fmla="*/ 462031 w 2198808"/>
              <a:gd name="connsiteY264" fmla="*/ 331130 h 1624467"/>
              <a:gd name="connsiteX265" fmla="*/ 462506 w 2198808"/>
              <a:gd name="connsiteY265" fmla="*/ 332591 h 1624467"/>
              <a:gd name="connsiteX266" fmla="*/ 438921 w 2198808"/>
              <a:gd name="connsiteY266" fmla="*/ 346491 h 1624467"/>
              <a:gd name="connsiteX267" fmla="*/ 426857 w 2198808"/>
              <a:gd name="connsiteY267" fmla="*/ 348309 h 1624467"/>
              <a:gd name="connsiteX268" fmla="*/ 443628 w 2198808"/>
              <a:gd name="connsiteY268" fmla="*/ 354579 h 1624467"/>
              <a:gd name="connsiteX269" fmla="*/ 442490 w 2198808"/>
              <a:gd name="connsiteY269" fmla="*/ 358504 h 1624467"/>
              <a:gd name="connsiteX270" fmla="*/ 442370 w 2198808"/>
              <a:gd name="connsiteY270" fmla="*/ 358538 h 1624467"/>
              <a:gd name="connsiteX271" fmla="*/ 442456 w 2198808"/>
              <a:gd name="connsiteY271" fmla="*/ 358470 h 1624467"/>
              <a:gd name="connsiteX272" fmla="*/ 466873 w 2198808"/>
              <a:gd name="connsiteY272" fmla="*/ 347952 h 1624467"/>
              <a:gd name="connsiteX273" fmla="*/ 461334 w 2198808"/>
              <a:gd name="connsiteY273" fmla="*/ 350042 h 1624467"/>
              <a:gd name="connsiteX274" fmla="*/ 445089 w 2198808"/>
              <a:gd name="connsiteY274" fmla="*/ 347289 h 1624467"/>
              <a:gd name="connsiteX275" fmla="*/ 455862 w 2198808"/>
              <a:gd name="connsiteY275" fmla="*/ 345607 h 1624467"/>
              <a:gd name="connsiteX276" fmla="*/ 467588 w 2198808"/>
              <a:gd name="connsiteY276" fmla="*/ 336278 h 1624467"/>
              <a:gd name="connsiteX277" fmla="*/ 465446 w 2198808"/>
              <a:gd name="connsiteY277" fmla="*/ 325318 h 1624467"/>
              <a:gd name="connsiteX278" fmla="*/ 487944 w 2198808"/>
              <a:gd name="connsiteY278" fmla="*/ 321818 h 1624467"/>
              <a:gd name="connsiteX279" fmla="*/ 495607 w 2198808"/>
              <a:gd name="connsiteY279" fmla="*/ 316907 h 1624467"/>
              <a:gd name="connsiteX280" fmla="*/ 506007 w 2198808"/>
              <a:gd name="connsiteY280" fmla="*/ 312319 h 1624467"/>
              <a:gd name="connsiteX281" fmla="*/ 515285 w 2198808"/>
              <a:gd name="connsiteY281" fmla="*/ 311028 h 1624467"/>
              <a:gd name="connsiteX282" fmla="*/ 519329 w 2198808"/>
              <a:gd name="connsiteY282" fmla="*/ 312268 h 1624467"/>
              <a:gd name="connsiteX283" fmla="*/ 528250 w 2198808"/>
              <a:gd name="connsiteY283" fmla="*/ 308190 h 1624467"/>
              <a:gd name="connsiteX284" fmla="*/ 531427 w 2198808"/>
              <a:gd name="connsiteY284" fmla="*/ 303772 h 1624467"/>
              <a:gd name="connsiteX285" fmla="*/ 516321 w 2198808"/>
              <a:gd name="connsiteY285" fmla="*/ 305522 h 1624467"/>
              <a:gd name="connsiteX286" fmla="*/ 497986 w 2198808"/>
              <a:gd name="connsiteY286" fmla="*/ 310535 h 1624467"/>
              <a:gd name="connsiteX287" fmla="*/ 506823 w 2198808"/>
              <a:gd name="connsiteY287" fmla="*/ 303126 h 1624467"/>
              <a:gd name="connsiteX288" fmla="*/ 497069 w 2198808"/>
              <a:gd name="connsiteY288" fmla="*/ 303619 h 1624467"/>
              <a:gd name="connsiteX289" fmla="*/ 518292 w 2198808"/>
              <a:gd name="connsiteY289" fmla="*/ 296482 h 1624467"/>
              <a:gd name="connsiteX290" fmla="*/ 510799 w 2198808"/>
              <a:gd name="connsiteY290" fmla="*/ 286100 h 1624467"/>
              <a:gd name="connsiteX291" fmla="*/ 501011 w 2198808"/>
              <a:gd name="connsiteY291" fmla="*/ 288768 h 1624467"/>
              <a:gd name="connsiteX292" fmla="*/ 491512 w 2198808"/>
              <a:gd name="connsiteY292" fmla="*/ 286882 h 1624467"/>
              <a:gd name="connsiteX293" fmla="*/ 507757 w 2198808"/>
              <a:gd name="connsiteY293" fmla="*/ 284027 h 1624467"/>
              <a:gd name="connsiteX294" fmla="*/ 504053 w 2198808"/>
              <a:gd name="connsiteY294" fmla="*/ 278063 h 1624467"/>
              <a:gd name="connsiteX295" fmla="*/ 512192 w 2198808"/>
              <a:gd name="connsiteY295" fmla="*/ 280323 h 1624467"/>
              <a:gd name="connsiteX296" fmla="*/ 512158 w 2198808"/>
              <a:gd name="connsiteY296" fmla="*/ 280289 h 1624467"/>
              <a:gd name="connsiteX297" fmla="*/ 519992 w 2198808"/>
              <a:gd name="connsiteY297" fmla="*/ 291622 h 1624467"/>
              <a:gd name="connsiteX298" fmla="*/ 519737 w 2198808"/>
              <a:gd name="connsiteY298" fmla="*/ 282582 h 1624467"/>
              <a:gd name="connsiteX299" fmla="*/ 528777 w 2198808"/>
              <a:gd name="connsiteY299" fmla="*/ 275718 h 1624467"/>
              <a:gd name="connsiteX300" fmla="*/ 536950 w 2198808"/>
              <a:gd name="connsiteY300" fmla="*/ 271945 h 1624467"/>
              <a:gd name="connsiteX301" fmla="*/ 548318 w 2198808"/>
              <a:gd name="connsiteY301" fmla="*/ 261291 h 1624467"/>
              <a:gd name="connsiteX302" fmla="*/ 581147 w 2198808"/>
              <a:gd name="connsiteY302" fmla="*/ 250382 h 1624467"/>
              <a:gd name="connsiteX303" fmla="*/ 576015 w 2198808"/>
              <a:gd name="connsiteY303" fmla="*/ 241886 h 1624467"/>
              <a:gd name="connsiteX304" fmla="*/ 587825 w 2198808"/>
              <a:gd name="connsiteY304" fmla="*/ 238165 h 1624467"/>
              <a:gd name="connsiteX305" fmla="*/ 587825 w 2198808"/>
              <a:gd name="connsiteY305" fmla="*/ 225488 h 1624467"/>
              <a:gd name="connsiteX306" fmla="*/ 580144 w 2198808"/>
              <a:gd name="connsiteY306" fmla="*/ 217468 h 1624467"/>
              <a:gd name="connsiteX307" fmla="*/ 579669 w 2198808"/>
              <a:gd name="connsiteY307" fmla="*/ 217162 h 1624467"/>
              <a:gd name="connsiteX308" fmla="*/ 580162 w 2198808"/>
              <a:gd name="connsiteY308" fmla="*/ 217451 h 1624467"/>
              <a:gd name="connsiteX309" fmla="*/ 578429 w 2198808"/>
              <a:gd name="connsiteY309" fmla="*/ 224265 h 1624467"/>
              <a:gd name="connsiteX310" fmla="*/ 578463 w 2198808"/>
              <a:gd name="connsiteY310" fmla="*/ 224231 h 1624467"/>
              <a:gd name="connsiteX311" fmla="*/ 573279 w 2198808"/>
              <a:gd name="connsiteY311" fmla="*/ 226848 h 1624467"/>
              <a:gd name="connsiteX312" fmla="*/ 570526 w 2198808"/>
              <a:gd name="connsiteY312" fmla="*/ 228785 h 1624467"/>
              <a:gd name="connsiteX313" fmla="*/ 562320 w 2198808"/>
              <a:gd name="connsiteY313" fmla="*/ 229244 h 1624467"/>
              <a:gd name="connsiteX314" fmla="*/ 553025 w 2198808"/>
              <a:gd name="connsiteY314" fmla="*/ 231758 h 1624467"/>
              <a:gd name="connsiteX315" fmla="*/ 543951 w 2198808"/>
              <a:gd name="connsiteY315" fmla="*/ 231504 h 1624467"/>
              <a:gd name="connsiteX316" fmla="*/ 521453 w 2198808"/>
              <a:gd name="connsiteY316" fmla="*/ 235208 h 1624467"/>
              <a:gd name="connsiteX317" fmla="*/ 505361 w 2198808"/>
              <a:gd name="connsiteY317" fmla="*/ 240136 h 1624467"/>
              <a:gd name="connsiteX318" fmla="*/ 491852 w 2198808"/>
              <a:gd name="connsiteY318" fmla="*/ 240289 h 1624467"/>
              <a:gd name="connsiteX319" fmla="*/ 502388 w 2198808"/>
              <a:gd name="connsiteY319" fmla="*/ 234783 h 1624467"/>
              <a:gd name="connsiteX320" fmla="*/ 553449 w 2198808"/>
              <a:gd name="connsiteY320" fmla="*/ 223313 h 1624467"/>
              <a:gd name="connsiteX321" fmla="*/ 573008 w 2198808"/>
              <a:gd name="connsiteY321" fmla="*/ 212506 h 1624467"/>
              <a:gd name="connsiteX322" fmla="*/ 583798 w 2198808"/>
              <a:gd name="connsiteY322" fmla="*/ 209244 h 1624467"/>
              <a:gd name="connsiteX323" fmla="*/ 593297 w 2198808"/>
              <a:gd name="connsiteY323" fmla="*/ 204095 h 1624467"/>
              <a:gd name="connsiteX324" fmla="*/ 599379 w 2198808"/>
              <a:gd name="connsiteY324" fmla="*/ 195480 h 1624467"/>
              <a:gd name="connsiteX325" fmla="*/ 606789 w 2198808"/>
              <a:gd name="connsiteY325" fmla="*/ 204656 h 1624467"/>
              <a:gd name="connsiteX326" fmla="*/ 613195 w 2198808"/>
              <a:gd name="connsiteY326" fmla="*/ 195973 h 1624467"/>
              <a:gd name="connsiteX327" fmla="*/ 624256 w 2198808"/>
              <a:gd name="connsiteY327" fmla="*/ 191334 h 1624467"/>
              <a:gd name="connsiteX328" fmla="*/ 618819 w 2198808"/>
              <a:gd name="connsiteY328" fmla="*/ 180425 h 1624467"/>
              <a:gd name="connsiteX329" fmla="*/ 610017 w 2198808"/>
              <a:gd name="connsiteY329" fmla="*/ 182668 h 1624467"/>
              <a:gd name="connsiteX330" fmla="*/ 610102 w 2198808"/>
              <a:gd name="connsiteY330" fmla="*/ 183840 h 1624467"/>
              <a:gd name="connsiteX331" fmla="*/ 614503 w 2198808"/>
              <a:gd name="connsiteY331" fmla="*/ 184486 h 1624467"/>
              <a:gd name="connsiteX332" fmla="*/ 603356 w 2198808"/>
              <a:gd name="connsiteY332" fmla="*/ 190569 h 1624467"/>
              <a:gd name="connsiteX333" fmla="*/ 597069 w 2198808"/>
              <a:gd name="connsiteY333" fmla="*/ 180170 h 1624467"/>
              <a:gd name="connsiteX334" fmla="*/ 594078 w 2198808"/>
              <a:gd name="connsiteY334" fmla="*/ 175973 h 1624467"/>
              <a:gd name="connsiteX335" fmla="*/ 598547 w 2198808"/>
              <a:gd name="connsiteY335" fmla="*/ 171792 h 1624467"/>
              <a:gd name="connsiteX336" fmla="*/ 604376 w 2198808"/>
              <a:gd name="connsiteY336" fmla="*/ 170382 h 1624467"/>
              <a:gd name="connsiteX337" fmla="*/ 603917 w 2198808"/>
              <a:gd name="connsiteY337" fmla="*/ 165064 h 1624467"/>
              <a:gd name="connsiteX338" fmla="*/ 618343 w 2198808"/>
              <a:gd name="connsiteY338" fmla="*/ 166423 h 1624467"/>
              <a:gd name="connsiteX339" fmla="*/ 608063 w 2198808"/>
              <a:gd name="connsiteY339" fmla="*/ 158895 h 1624467"/>
              <a:gd name="connsiteX340" fmla="*/ 614146 w 2198808"/>
              <a:gd name="connsiteY340" fmla="*/ 157944 h 1624467"/>
              <a:gd name="connsiteX341" fmla="*/ 614656 w 2198808"/>
              <a:gd name="connsiteY341" fmla="*/ 158233 h 1624467"/>
              <a:gd name="connsiteX342" fmla="*/ 614146 w 2198808"/>
              <a:gd name="connsiteY342" fmla="*/ 157944 h 1624467"/>
              <a:gd name="connsiteX343" fmla="*/ 616083 w 2198808"/>
              <a:gd name="connsiteY343" fmla="*/ 152234 h 1624467"/>
              <a:gd name="connsiteX344" fmla="*/ 606601 w 2198808"/>
              <a:gd name="connsiteY344" fmla="*/ 149465 h 1624467"/>
              <a:gd name="connsiteX345" fmla="*/ 611750 w 2198808"/>
              <a:gd name="connsiteY345" fmla="*/ 147799 h 1624467"/>
              <a:gd name="connsiteX346" fmla="*/ 630901 w 2198808"/>
              <a:gd name="connsiteY346" fmla="*/ 145318 h 1624467"/>
              <a:gd name="connsiteX347" fmla="*/ 635964 w 2198808"/>
              <a:gd name="connsiteY347" fmla="*/ 139422 h 1624467"/>
              <a:gd name="connsiteX348" fmla="*/ 637341 w 2198808"/>
              <a:gd name="connsiteY348" fmla="*/ 132710 h 1624467"/>
              <a:gd name="connsiteX349" fmla="*/ 639142 w 2198808"/>
              <a:gd name="connsiteY349" fmla="*/ 132591 h 1624467"/>
              <a:gd name="connsiteX350" fmla="*/ 642880 w 2198808"/>
              <a:gd name="connsiteY350" fmla="*/ 137706 h 1624467"/>
              <a:gd name="connsiteX351" fmla="*/ 647825 w 2198808"/>
              <a:gd name="connsiteY351" fmla="*/ 139966 h 1624467"/>
              <a:gd name="connsiteX352" fmla="*/ 654843 w 2198808"/>
              <a:gd name="connsiteY352" fmla="*/ 148530 h 1624467"/>
              <a:gd name="connsiteX353" fmla="*/ 659872 w 2198808"/>
              <a:gd name="connsiteY353" fmla="*/ 133101 h 1624467"/>
              <a:gd name="connsiteX354" fmla="*/ 653093 w 2198808"/>
              <a:gd name="connsiteY354" fmla="*/ 131351 h 1624467"/>
              <a:gd name="connsiteX355" fmla="*/ 629388 w 2198808"/>
              <a:gd name="connsiteY355" fmla="*/ 105590 h 1624467"/>
              <a:gd name="connsiteX356" fmla="*/ 636305 w 2198808"/>
              <a:gd name="connsiteY356" fmla="*/ 101631 h 1624467"/>
              <a:gd name="connsiteX357" fmla="*/ 632073 w 2198808"/>
              <a:gd name="connsiteY357" fmla="*/ 96024 h 1624467"/>
              <a:gd name="connsiteX358" fmla="*/ 632192 w 2198808"/>
              <a:gd name="connsiteY358" fmla="*/ 93067 h 1624467"/>
              <a:gd name="connsiteX359" fmla="*/ 635828 w 2198808"/>
              <a:gd name="connsiteY359" fmla="*/ 92812 h 1624467"/>
              <a:gd name="connsiteX360" fmla="*/ 659890 w 2198808"/>
              <a:gd name="connsiteY360" fmla="*/ 110263 h 1624467"/>
              <a:gd name="connsiteX361" fmla="*/ 655692 w 2198808"/>
              <a:gd name="connsiteY361" fmla="*/ 95752 h 1624467"/>
              <a:gd name="connsiteX362" fmla="*/ 658581 w 2198808"/>
              <a:gd name="connsiteY362" fmla="*/ 93339 h 1624467"/>
              <a:gd name="connsiteX363" fmla="*/ 664240 w 2198808"/>
              <a:gd name="connsiteY363" fmla="*/ 98284 h 1624467"/>
              <a:gd name="connsiteX364" fmla="*/ 668573 w 2198808"/>
              <a:gd name="connsiteY364" fmla="*/ 108105 h 1624467"/>
              <a:gd name="connsiteX365" fmla="*/ 679091 w 2198808"/>
              <a:gd name="connsiteY365" fmla="*/ 110569 h 1624467"/>
              <a:gd name="connsiteX366" fmla="*/ 668913 w 2198808"/>
              <a:gd name="connsiteY366" fmla="*/ 101223 h 1624467"/>
              <a:gd name="connsiteX367" fmla="*/ 670458 w 2198808"/>
              <a:gd name="connsiteY367" fmla="*/ 97298 h 1624467"/>
              <a:gd name="connsiteX368" fmla="*/ 668623 w 2198808"/>
              <a:gd name="connsiteY368" fmla="*/ 89533 h 1624467"/>
              <a:gd name="connsiteX369" fmla="*/ 657409 w 2198808"/>
              <a:gd name="connsiteY369" fmla="*/ 83517 h 1624467"/>
              <a:gd name="connsiteX370" fmla="*/ 652447 w 2198808"/>
              <a:gd name="connsiteY370" fmla="*/ 79371 h 1624467"/>
              <a:gd name="connsiteX371" fmla="*/ 637884 w 2198808"/>
              <a:gd name="connsiteY371" fmla="*/ 61121 h 1624467"/>
              <a:gd name="connsiteX372" fmla="*/ 637936 w 2198808"/>
              <a:gd name="connsiteY372" fmla="*/ 61070 h 1624467"/>
              <a:gd name="connsiteX373" fmla="*/ 651886 w 2198808"/>
              <a:gd name="connsiteY373" fmla="*/ 72268 h 1624467"/>
              <a:gd name="connsiteX374" fmla="*/ 656083 w 2198808"/>
              <a:gd name="connsiteY374" fmla="*/ 77638 h 1624467"/>
              <a:gd name="connsiteX375" fmla="*/ 660026 w 2198808"/>
              <a:gd name="connsiteY375" fmla="*/ 67867 h 1624467"/>
              <a:gd name="connsiteX376" fmla="*/ 660485 w 2198808"/>
              <a:gd name="connsiteY376" fmla="*/ 68377 h 1624467"/>
              <a:gd name="connsiteX377" fmla="*/ 660008 w 2198808"/>
              <a:gd name="connsiteY377" fmla="*/ 67901 h 1624467"/>
              <a:gd name="connsiteX378" fmla="*/ 660008 w 2198808"/>
              <a:gd name="connsiteY378" fmla="*/ 53220 h 1624467"/>
              <a:gd name="connsiteX379" fmla="*/ 674995 w 2198808"/>
              <a:gd name="connsiteY379" fmla="*/ 55412 h 1624467"/>
              <a:gd name="connsiteX380" fmla="*/ 672277 w 2198808"/>
              <a:gd name="connsiteY380" fmla="*/ 43161 h 1624467"/>
              <a:gd name="connsiteX381" fmla="*/ 673789 w 2198808"/>
              <a:gd name="connsiteY381" fmla="*/ 41393 h 1624467"/>
              <a:gd name="connsiteX382" fmla="*/ 697307 w 2198808"/>
              <a:gd name="connsiteY382" fmla="*/ 32234 h 1624467"/>
              <a:gd name="connsiteX383" fmla="*/ 704256 w 2198808"/>
              <a:gd name="connsiteY383" fmla="*/ 29448 h 1624467"/>
              <a:gd name="connsiteX384" fmla="*/ 718870 w 2198808"/>
              <a:gd name="connsiteY384" fmla="*/ 26185 h 1624467"/>
              <a:gd name="connsiteX385" fmla="*/ 723882 w 2198808"/>
              <a:gd name="connsiteY385" fmla="*/ 27748 h 1624467"/>
              <a:gd name="connsiteX386" fmla="*/ 724529 w 2198808"/>
              <a:gd name="connsiteY386" fmla="*/ 32217 h 1624467"/>
              <a:gd name="connsiteX387" fmla="*/ 721537 w 2198808"/>
              <a:gd name="connsiteY387" fmla="*/ 38165 h 1624467"/>
              <a:gd name="connsiteX388" fmla="*/ 723832 w 2198808"/>
              <a:gd name="connsiteY388" fmla="*/ 45352 h 1624467"/>
              <a:gd name="connsiteX389" fmla="*/ 728521 w 2198808"/>
              <a:gd name="connsiteY389" fmla="*/ 39167 h 1624467"/>
              <a:gd name="connsiteX390" fmla="*/ 736236 w 2198808"/>
              <a:gd name="connsiteY390" fmla="*/ 48768 h 1624467"/>
              <a:gd name="connsiteX391" fmla="*/ 732107 w 2198808"/>
              <a:gd name="connsiteY391" fmla="*/ 56431 h 1624467"/>
              <a:gd name="connsiteX392" fmla="*/ 730867 w 2198808"/>
              <a:gd name="connsiteY392" fmla="*/ 74087 h 1624467"/>
              <a:gd name="connsiteX393" fmla="*/ 726924 w 2198808"/>
              <a:gd name="connsiteY393" fmla="*/ 87307 h 1624467"/>
              <a:gd name="connsiteX394" fmla="*/ 740416 w 2198808"/>
              <a:gd name="connsiteY394" fmla="*/ 92336 h 1624467"/>
              <a:gd name="connsiteX395" fmla="*/ 749167 w 2198808"/>
              <a:gd name="connsiteY395" fmla="*/ 95565 h 1624467"/>
              <a:gd name="connsiteX396" fmla="*/ 749473 w 2198808"/>
              <a:gd name="connsiteY396" fmla="*/ 102770 h 1624467"/>
              <a:gd name="connsiteX397" fmla="*/ 757935 w 2198808"/>
              <a:gd name="connsiteY397" fmla="*/ 104996 h 1624467"/>
              <a:gd name="connsiteX398" fmla="*/ 757035 w 2198808"/>
              <a:gd name="connsiteY398" fmla="*/ 99762 h 1624467"/>
              <a:gd name="connsiteX399" fmla="*/ 751716 w 2198808"/>
              <a:gd name="connsiteY399" fmla="*/ 89210 h 1624467"/>
              <a:gd name="connsiteX400" fmla="*/ 743781 w 2198808"/>
              <a:gd name="connsiteY400" fmla="*/ 86015 h 1624467"/>
              <a:gd name="connsiteX401" fmla="*/ 731257 w 2198808"/>
              <a:gd name="connsiteY401" fmla="*/ 87952 h 1624467"/>
              <a:gd name="connsiteX402" fmla="*/ 736049 w 2198808"/>
              <a:gd name="connsiteY402" fmla="*/ 77842 h 1624467"/>
              <a:gd name="connsiteX403" fmla="*/ 748266 w 2198808"/>
              <a:gd name="connsiteY403" fmla="*/ 77842 h 1624467"/>
              <a:gd name="connsiteX404" fmla="*/ 752837 w 2198808"/>
              <a:gd name="connsiteY404" fmla="*/ 69720 h 1624467"/>
              <a:gd name="connsiteX405" fmla="*/ 735352 w 2198808"/>
              <a:gd name="connsiteY405" fmla="*/ 41988 h 1624467"/>
              <a:gd name="connsiteX406" fmla="*/ 733586 w 2198808"/>
              <a:gd name="connsiteY406" fmla="*/ 37553 h 1624467"/>
              <a:gd name="connsiteX407" fmla="*/ 731733 w 2198808"/>
              <a:gd name="connsiteY407" fmla="*/ 23738 h 1624467"/>
              <a:gd name="connsiteX408" fmla="*/ 731869 w 2198808"/>
              <a:gd name="connsiteY408" fmla="*/ 0 h 1624467"/>
              <a:gd name="connsiteX409" fmla="*/ 742421 w 2198808"/>
              <a:gd name="connsiteY409" fmla="*/ 4044 h 1624467"/>
              <a:gd name="connsiteX410" fmla="*/ 751376 w 2198808"/>
              <a:gd name="connsiteY410" fmla="*/ 4775 h 1624467"/>
              <a:gd name="connsiteX411" fmla="*/ 757918 w 2198808"/>
              <a:gd name="connsiteY411" fmla="*/ 22175 h 1624467"/>
              <a:gd name="connsiteX412" fmla="*/ 755692 w 2198808"/>
              <a:gd name="connsiteY412" fmla="*/ 28258 h 1624467"/>
              <a:gd name="connsiteX413" fmla="*/ 753908 w 2198808"/>
              <a:gd name="connsiteY413" fmla="*/ 42005 h 1624467"/>
              <a:gd name="connsiteX414" fmla="*/ 749762 w 2198808"/>
              <a:gd name="connsiteY414" fmla="*/ 50348 h 1624467"/>
              <a:gd name="connsiteX415" fmla="*/ 767366 w 2198808"/>
              <a:gd name="connsiteY415" fmla="*/ 73849 h 1624467"/>
              <a:gd name="connsiteX416" fmla="*/ 776185 w 2198808"/>
              <a:gd name="connsiteY416" fmla="*/ 72285 h 1624467"/>
              <a:gd name="connsiteX417" fmla="*/ 782439 w 2198808"/>
              <a:gd name="connsiteY417" fmla="*/ 55157 h 1624467"/>
              <a:gd name="connsiteX418" fmla="*/ 786483 w 2198808"/>
              <a:gd name="connsiteY418" fmla="*/ 63211 h 1624467"/>
              <a:gd name="connsiteX419" fmla="*/ 790849 w 2198808"/>
              <a:gd name="connsiteY419" fmla="*/ 74681 h 1624467"/>
              <a:gd name="connsiteX420" fmla="*/ 789167 w 2198808"/>
              <a:gd name="connsiteY420" fmla="*/ 98488 h 1624467"/>
              <a:gd name="connsiteX421" fmla="*/ 788300 w 2198808"/>
              <a:gd name="connsiteY421" fmla="*/ 104707 h 1624467"/>
              <a:gd name="connsiteX422" fmla="*/ 789133 w 2198808"/>
              <a:gd name="connsiteY422" fmla="*/ 98471 h 1624467"/>
              <a:gd name="connsiteX423" fmla="*/ 797205 w 2198808"/>
              <a:gd name="connsiteY423" fmla="*/ 105369 h 1624467"/>
              <a:gd name="connsiteX424" fmla="*/ 796915 w 2198808"/>
              <a:gd name="connsiteY424" fmla="*/ 92149 h 1624467"/>
              <a:gd name="connsiteX425" fmla="*/ 797340 w 2198808"/>
              <a:gd name="connsiteY425" fmla="*/ 77604 h 1624467"/>
              <a:gd name="connsiteX426" fmla="*/ 790849 w 2198808"/>
              <a:gd name="connsiteY426" fmla="*/ 74698 h 1624467"/>
              <a:gd name="connsiteX427" fmla="*/ 792226 w 2198808"/>
              <a:gd name="connsiteY427" fmla="*/ 68734 h 1624467"/>
              <a:gd name="connsiteX428" fmla="*/ 790867 w 2198808"/>
              <a:gd name="connsiteY428" fmla="*/ 49380 h 1624467"/>
              <a:gd name="connsiteX429" fmla="*/ 791342 w 2198808"/>
              <a:gd name="connsiteY429" fmla="*/ 46066 h 1624467"/>
              <a:gd name="connsiteX430" fmla="*/ 794809 w 2198808"/>
              <a:gd name="connsiteY430" fmla="*/ 42872 h 1624467"/>
              <a:gd name="connsiteX431" fmla="*/ 797646 w 2198808"/>
              <a:gd name="connsiteY431" fmla="*/ 46406 h 1624467"/>
              <a:gd name="connsiteX432" fmla="*/ 799702 w 2198808"/>
              <a:gd name="connsiteY432" fmla="*/ 58063 h 1624467"/>
              <a:gd name="connsiteX433" fmla="*/ 802931 w 2198808"/>
              <a:gd name="connsiteY433" fmla="*/ 66610 h 1624467"/>
              <a:gd name="connsiteX434" fmla="*/ 803355 w 2198808"/>
              <a:gd name="connsiteY434" fmla="*/ 53441 h 1624467"/>
              <a:gd name="connsiteX435" fmla="*/ 803866 w 2198808"/>
              <a:gd name="connsiteY435" fmla="*/ 44571 h 1624467"/>
              <a:gd name="connsiteX436" fmla="*/ 806431 w 2198808"/>
              <a:gd name="connsiteY436" fmla="*/ 25386 h 1624467"/>
              <a:gd name="connsiteX437" fmla="*/ 806397 w 2198808"/>
              <a:gd name="connsiteY437" fmla="*/ 21325 h 1624467"/>
              <a:gd name="connsiteX438" fmla="*/ 816780 w 2198808"/>
              <a:gd name="connsiteY438" fmla="*/ 36364 h 1624467"/>
              <a:gd name="connsiteX439" fmla="*/ 817442 w 2198808"/>
              <a:gd name="connsiteY439" fmla="*/ 29754 h 1624467"/>
              <a:gd name="connsiteX440" fmla="*/ 817460 w 2198808"/>
              <a:gd name="connsiteY440" fmla="*/ 24792 h 1624467"/>
              <a:gd name="connsiteX441" fmla="*/ 824205 w 2198808"/>
              <a:gd name="connsiteY441" fmla="*/ 41461 h 1624467"/>
              <a:gd name="connsiteX442" fmla="*/ 828284 w 2198808"/>
              <a:gd name="connsiteY442" fmla="*/ 53339 h 1624467"/>
              <a:gd name="connsiteX443" fmla="*/ 833246 w 2198808"/>
              <a:gd name="connsiteY443" fmla="*/ 68479 h 1624467"/>
              <a:gd name="connsiteX444" fmla="*/ 834554 w 2198808"/>
              <a:gd name="connsiteY444" fmla="*/ 72268 h 1624467"/>
              <a:gd name="connsiteX445" fmla="*/ 834129 w 2198808"/>
              <a:gd name="connsiteY445" fmla="*/ 80136 h 1624467"/>
              <a:gd name="connsiteX446" fmla="*/ 845377 w 2198808"/>
              <a:gd name="connsiteY446" fmla="*/ 107171 h 1624467"/>
              <a:gd name="connsiteX447" fmla="*/ 852378 w 2198808"/>
              <a:gd name="connsiteY447" fmla="*/ 119473 h 1624467"/>
              <a:gd name="connsiteX448" fmla="*/ 882999 w 2198808"/>
              <a:gd name="connsiteY448" fmla="*/ 117740 h 1624467"/>
              <a:gd name="connsiteX449" fmla="*/ 898394 w 2198808"/>
              <a:gd name="connsiteY449" fmla="*/ 120085 h 1624467"/>
              <a:gd name="connsiteX450" fmla="*/ 897510 w 2198808"/>
              <a:gd name="connsiteY450" fmla="*/ 122345 h 1624467"/>
              <a:gd name="connsiteX451" fmla="*/ 890136 w 2198808"/>
              <a:gd name="connsiteY451" fmla="*/ 122854 h 1624467"/>
              <a:gd name="connsiteX452" fmla="*/ 884494 w 2198808"/>
              <a:gd name="connsiteY452" fmla="*/ 126542 h 1624467"/>
              <a:gd name="connsiteX453" fmla="*/ 868437 w 2198808"/>
              <a:gd name="connsiteY453" fmla="*/ 126899 h 1624467"/>
              <a:gd name="connsiteX454" fmla="*/ 865904 w 2198808"/>
              <a:gd name="connsiteY454" fmla="*/ 127833 h 1624467"/>
              <a:gd name="connsiteX455" fmla="*/ 884477 w 2198808"/>
              <a:gd name="connsiteY455" fmla="*/ 140000 h 1624467"/>
              <a:gd name="connsiteX456" fmla="*/ 894621 w 2198808"/>
              <a:gd name="connsiteY456" fmla="*/ 135837 h 1624467"/>
              <a:gd name="connsiteX457" fmla="*/ 895370 w 2198808"/>
              <a:gd name="connsiteY457" fmla="*/ 137349 h 1624467"/>
              <a:gd name="connsiteX458" fmla="*/ 888437 w 2198808"/>
              <a:gd name="connsiteY458" fmla="*/ 143279 h 1624467"/>
              <a:gd name="connsiteX459" fmla="*/ 889048 w 2198808"/>
              <a:gd name="connsiteY459" fmla="*/ 144724 h 1624467"/>
              <a:gd name="connsiteX460" fmla="*/ 902489 w 2198808"/>
              <a:gd name="connsiteY460" fmla="*/ 144724 h 1624467"/>
              <a:gd name="connsiteX461" fmla="*/ 888114 w 2198808"/>
              <a:gd name="connsiteY461" fmla="*/ 151164 h 1624467"/>
              <a:gd name="connsiteX462" fmla="*/ 904579 w 2198808"/>
              <a:gd name="connsiteY462" fmla="*/ 159813 h 1624467"/>
              <a:gd name="connsiteX463" fmla="*/ 916134 w 2198808"/>
              <a:gd name="connsiteY463" fmla="*/ 154188 h 1624467"/>
              <a:gd name="connsiteX464" fmla="*/ 917153 w 2198808"/>
              <a:gd name="connsiteY464" fmla="*/ 155616 h 1624467"/>
              <a:gd name="connsiteX465" fmla="*/ 914384 w 2198808"/>
              <a:gd name="connsiteY465" fmla="*/ 159490 h 1624467"/>
              <a:gd name="connsiteX466" fmla="*/ 920195 w 2198808"/>
              <a:gd name="connsiteY466" fmla="*/ 157859 h 1624467"/>
              <a:gd name="connsiteX467" fmla="*/ 941572 w 2198808"/>
              <a:gd name="connsiteY467" fmla="*/ 152523 h 1624467"/>
              <a:gd name="connsiteX468" fmla="*/ 970611 w 2198808"/>
              <a:gd name="connsiteY468" fmla="*/ 147527 h 1624467"/>
              <a:gd name="connsiteX469" fmla="*/ 976559 w 2198808"/>
              <a:gd name="connsiteY469" fmla="*/ 143500 h 1624467"/>
              <a:gd name="connsiteX470" fmla="*/ 1002030 w 2198808"/>
              <a:gd name="connsiteY470" fmla="*/ 144384 h 1624467"/>
              <a:gd name="connsiteX471" fmla="*/ 1010102 w 2198808"/>
              <a:gd name="connsiteY471" fmla="*/ 142888 h 1624467"/>
              <a:gd name="connsiteX472" fmla="*/ 1024783 w 2198808"/>
              <a:gd name="connsiteY472" fmla="*/ 140663 h 1624467"/>
              <a:gd name="connsiteX473" fmla="*/ 1033160 w 2198808"/>
              <a:gd name="connsiteY473" fmla="*/ 138912 h 1624467"/>
              <a:gd name="connsiteX474" fmla="*/ 1035200 w 2198808"/>
              <a:gd name="connsiteY474" fmla="*/ 137723 h 1624467"/>
              <a:gd name="connsiteX475" fmla="*/ 1050237 w 2198808"/>
              <a:gd name="connsiteY475" fmla="*/ 136126 h 1624467"/>
              <a:gd name="connsiteX476" fmla="*/ 1068097 w 2198808"/>
              <a:gd name="connsiteY476" fmla="*/ 137621 h 1624467"/>
              <a:gd name="connsiteX477" fmla="*/ 1064358 w 2198808"/>
              <a:gd name="connsiteY477" fmla="*/ 144367 h 1624467"/>
              <a:gd name="connsiteX478" fmla="*/ 1063865 w 2198808"/>
              <a:gd name="connsiteY478" fmla="*/ 144061 h 1624467"/>
              <a:gd name="connsiteX479" fmla="*/ 1064375 w 2198808"/>
              <a:gd name="connsiteY479" fmla="*/ 144350 h 1624467"/>
              <a:gd name="connsiteX480" fmla="*/ 1067502 w 2198808"/>
              <a:gd name="connsiteY480" fmla="*/ 148020 h 1624467"/>
              <a:gd name="connsiteX481" fmla="*/ 1051070 w 2198808"/>
              <a:gd name="connsiteY481" fmla="*/ 145505 h 1624467"/>
              <a:gd name="connsiteX482" fmla="*/ 1048062 w 2198808"/>
              <a:gd name="connsiteY482" fmla="*/ 153917 h 1624467"/>
              <a:gd name="connsiteX483" fmla="*/ 1060925 w 2198808"/>
              <a:gd name="connsiteY483" fmla="*/ 159677 h 1624467"/>
              <a:gd name="connsiteX484" fmla="*/ 1066312 w 2198808"/>
              <a:gd name="connsiteY484" fmla="*/ 161189 h 1624467"/>
              <a:gd name="connsiteX485" fmla="*/ 1074587 w 2198808"/>
              <a:gd name="connsiteY485" fmla="*/ 161223 h 1624467"/>
              <a:gd name="connsiteX486" fmla="*/ 1056541 w 2198808"/>
              <a:gd name="connsiteY486" fmla="*/ 162498 h 1624467"/>
              <a:gd name="connsiteX487" fmla="*/ 1042404 w 2198808"/>
              <a:gd name="connsiteY487" fmla="*/ 160645 h 1624467"/>
              <a:gd name="connsiteX488" fmla="*/ 1004800 w 2198808"/>
              <a:gd name="connsiteY488" fmla="*/ 164860 h 1624467"/>
              <a:gd name="connsiteX489" fmla="*/ 989116 w 2198808"/>
              <a:gd name="connsiteY489" fmla="*/ 168547 h 1624467"/>
              <a:gd name="connsiteX490" fmla="*/ 989677 w 2198808"/>
              <a:gd name="connsiteY490" fmla="*/ 170705 h 1624467"/>
              <a:gd name="connsiteX491" fmla="*/ 996763 w 2198808"/>
              <a:gd name="connsiteY491" fmla="*/ 169006 h 1624467"/>
              <a:gd name="connsiteX492" fmla="*/ 998342 w 2198808"/>
              <a:gd name="connsiteY492" fmla="*/ 172982 h 1624467"/>
              <a:gd name="connsiteX493" fmla="*/ 1004885 w 2198808"/>
              <a:gd name="connsiteY493" fmla="*/ 171538 h 1624467"/>
              <a:gd name="connsiteX494" fmla="*/ 1007263 w 2198808"/>
              <a:gd name="connsiteY494" fmla="*/ 174562 h 1624467"/>
              <a:gd name="connsiteX495" fmla="*/ 1008369 w 2198808"/>
              <a:gd name="connsiteY495" fmla="*/ 173526 h 1624467"/>
              <a:gd name="connsiteX496" fmla="*/ 1004885 w 2198808"/>
              <a:gd name="connsiteY496" fmla="*/ 171555 h 1624467"/>
              <a:gd name="connsiteX497" fmla="*/ 1012022 w 2198808"/>
              <a:gd name="connsiteY497" fmla="*/ 167765 h 1624467"/>
              <a:gd name="connsiteX498" fmla="*/ 1028181 w 2198808"/>
              <a:gd name="connsiteY498" fmla="*/ 165064 h 1624467"/>
              <a:gd name="connsiteX499" fmla="*/ 1031750 w 2198808"/>
              <a:gd name="connsiteY499" fmla="*/ 167544 h 1624467"/>
              <a:gd name="connsiteX500" fmla="*/ 1027722 w 2198808"/>
              <a:gd name="connsiteY500" fmla="*/ 170620 h 1624467"/>
              <a:gd name="connsiteX501" fmla="*/ 1015811 w 2198808"/>
              <a:gd name="connsiteY501" fmla="*/ 174324 h 1624467"/>
              <a:gd name="connsiteX502" fmla="*/ 1027468 w 2198808"/>
              <a:gd name="connsiteY502" fmla="*/ 175293 h 1624467"/>
              <a:gd name="connsiteX503" fmla="*/ 1040484 w 2198808"/>
              <a:gd name="connsiteY503" fmla="*/ 179150 h 1624467"/>
              <a:gd name="connsiteX504" fmla="*/ 1040484 w 2198808"/>
              <a:gd name="connsiteY504" fmla="*/ 175871 h 1624467"/>
              <a:gd name="connsiteX505" fmla="*/ 1060773 w 2198808"/>
              <a:gd name="connsiteY505" fmla="*/ 170841 h 1624467"/>
              <a:gd name="connsiteX506" fmla="*/ 1056983 w 2198808"/>
              <a:gd name="connsiteY506" fmla="*/ 168496 h 1624467"/>
              <a:gd name="connsiteX507" fmla="*/ 1063763 w 2198808"/>
              <a:gd name="connsiteY507" fmla="*/ 168428 h 1624467"/>
              <a:gd name="connsiteX508" fmla="*/ 1077816 w 2198808"/>
              <a:gd name="connsiteY508" fmla="*/ 169533 h 1624467"/>
              <a:gd name="connsiteX509" fmla="*/ 1083458 w 2198808"/>
              <a:gd name="connsiteY509" fmla="*/ 168173 h 1624467"/>
              <a:gd name="connsiteX510" fmla="*/ 1117052 w 2198808"/>
              <a:gd name="connsiteY510" fmla="*/ 164758 h 1624467"/>
              <a:gd name="connsiteX511" fmla="*/ 1117052 w 2198808"/>
              <a:gd name="connsiteY511" fmla="*/ 172931 h 1624467"/>
              <a:gd name="connsiteX512" fmla="*/ 1122999 w 2198808"/>
              <a:gd name="connsiteY512" fmla="*/ 164112 h 1624467"/>
              <a:gd name="connsiteX513" fmla="*/ 1120909 w 2198808"/>
              <a:gd name="connsiteY513" fmla="*/ 163483 h 1624467"/>
              <a:gd name="connsiteX514" fmla="*/ 1117018 w 2198808"/>
              <a:gd name="connsiteY514" fmla="*/ 164792 h 1624467"/>
              <a:gd name="connsiteX515" fmla="*/ 1122030 w 2198808"/>
              <a:gd name="connsiteY515" fmla="*/ 161427 h 1624467"/>
              <a:gd name="connsiteX516" fmla="*/ 1161537 w 2198808"/>
              <a:gd name="connsiteY516" fmla="*/ 157961 h 1624467"/>
              <a:gd name="connsiteX517" fmla="*/ 1175743 w 2198808"/>
              <a:gd name="connsiteY517" fmla="*/ 161036 h 1624467"/>
              <a:gd name="connsiteX518" fmla="*/ 1180637 w 2198808"/>
              <a:gd name="connsiteY518" fmla="*/ 161223 h 1624467"/>
              <a:gd name="connsiteX519" fmla="*/ 1203814 w 2198808"/>
              <a:gd name="connsiteY519" fmla="*/ 157706 h 1624467"/>
              <a:gd name="connsiteX520" fmla="*/ 1204765 w 2198808"/>
              <a:gd name="connsiteY520" fmla="*/ 151843 h 1624467"/>
              <a:gd name="connsiteX521" fmla="*/ 1222829 w 2198808"/>
              <a:gd name="connsiteY521" fmla="*/ 153917 h 1624467"/>
              <a:gd name="connsiteX522" fmla="*/ 1209286 w 2198808"/>
              <a:gd name="connsiteY522" fmla="*/ 155378 h 1624467"/>
              <a:gd name="connsiteX523" fmla="*/ 1217255 w 2198808"/>
              <a:gd name="connsiteY523" fmla="*/ 157978 h 1624467"/>
              <a:gd name="connsiteX524" fmla="*/ 1217272 w 2198808"/>
              <a:gd name="connsiteY524" fmla="*/ 157995 h 1624467"/>
              <a:gd name="connsiteX525" fmla="*/ 1209167 w 2198808"/>
              <a:gd name="connsiteY525" fmla="*/ 163619 h 1624467"/>
              <a:gd name="connsiteX526" fmla="*/ 1210119 w 2198808"/>
              <a:gd name="connsiteY526" fmla="*/ 166967 h 1624467"/>
              <a:gd name="connsiteX527" fmla="*/ 1231562 w 2198808"/>
              <a:gd name="connsiteY527" fmla="*/ 169566 h 1624467"/>
              <a:gd name="connsiteX528" fmla="*/ 1248844 w 2198808"/>
              <a:gd name="connsiteY528" fmla="*/ 170654 h 1624467"/>
              <a:gd name="connsiteX529" fmla="*/ 1249370 w 2198808"/>
              <a:gd name="connsiteY529" fmla="*/ 163126 h 1624467"/>
              <a:gd name="connsiteX530" fmla="*/ 1236626 w 2198808"/>
              <a:gd name="connsiteY530" fmla="*/ 161988 h 1624467"/>
              <a:gd name="connsiteX531" fmla="*/ 1251630 w 2198808"/>
              <a:gd name="connsiteY531" fmla="*/ 153713 h 1624467"/>
              <a:gd name="connsiteX532" fmla="*/ 1235742 w 2198808"/>
              <a:gd name="connsiteY532" fmla="*/ 148037 h 1624467"/>
              <a:gd name="connsiteX533" fmla="*/ 1204511 w 2198808"/>
              <a:gd name="connsiteY533" fmla="*/ 149396 h 1624467"/>
              <a:gd name="connsiteX534" fmla="*/ 1171784 w 2198808"/>
              <a:gd name="connsiteY534" fmla="*/ 152421 h 1624467"/>
              <a:gd name="connsiteX535" fmla="*/ 1158445 w 2198808"/>
              <a:gd name="connsiteY535" fmla="*/ 153033 h 1624467"/>
              <a:gd name="connsiteX536" fmla="*/ 1134383 w 2198808"/>
              <a:gd name="connsiteY536" fmla="*/ 150824 h 1624467"/>
              <a:gd name="connsiteX537" fmla="*/ 1124935 w 2198808"/>
              <a:gd name="connsiteY537" fmla="*/ 142379 h 1624467"/>
              <a:gd name="connsiteX538" fmla="*/ 1140807 w 2198808"/>
              <a:gd name="connsiteY538" fmla="*/ 141070 h 1624467"/>
              <a:gd name="connsiteX539" fmla="*/ 1150390 w 2198808"/>
              <a:gd name="connsiteY539" fmla="*/ 144673 h 1624467"/>
              <a:gd name="connsiteX540" fmla="*/ 1160959 w 2198808"/>
              <a:gd name="connsiteY540" fmla="*/ 145047 h 1624467"/>
              <a:gd name="connsiteX541" fmla="*/ 1179617 w 2198808"/>
              <a:gd name="connsiteY541" fmla="*/ 140459 h 1624467"/>
              <a:gd name="connsiteX542" fmla="*/ 1207739 w 2198808"/>
              <a:gd name="connsiteY542" fmla="*/ 136839 h 1624467"/>
              <a:gd name="connsiteX543" fmla="*/ 1211852 w 2198808"/>
              <a:gd name="connsiteY543" fmla="*/ 135990 h 1624467"/>
              <a:gd name="connsiteX544" fmla="*/ 1241690 w 2198808"/>
              <a:gd name="connsiteY544" fmla="*/ 133458 h 1624467"/>
              <a:gd name="connsiteX545" fmla="*/ 1302743 w 2198808"/>
              <a:gd name="connsiteY545" fmla="*/ 134290 h 1624467"/>
              <a:gd name="connsiteX546" fmla="*/ 1304426 w 2198808"/>
              <a:gd name="connsiteY546" fmla="*/ 134443 h 1624467"/>
              <a:gd name="connsiteX547" fmla="*/ 1332752 w 2198808"/>
              <a:gd name="connsiteY547" fmla="*/ 137655 h 1624467"/>
              <a:gd name="connsiteX548" fmla="*/ 1356235 w 2198808"/>
              <a:gd name="connsiteY548" fmla="*/ 140391 h 1624467"/>
              <a:gd name="connsiteX549" fmla="*/ 1376830 w 2198808"/>
              <a:gd name="connsiteY549" fmla="*/ 138691 h 1624467"/>
              <a:gd name="connsiteX550" fmla="*/ 1377680 w 2198808"/>
              <a:gd name="connsiteY550" fmla="*/ 132404 h 1624467"/>
              <a:gd name="connsiteX551" fmla="*/ 1382846 w 2198808"/>
              <a:gd name="connsiteY551" fmla="*/ 133475 h 1624467"/>
              <a:gd name="connsiteX552" fmla="*/ 1373873 w 2198808"/>
              <a:gd name="connsiteY552" fmla="*/ 129329 h 1624467"/>
              <a:gd name="connsiteX553" fmla="*/ 1372888 w 2198808"/>
              <a:gd name="connsiteY553" fmla="*/ 134103 h 1624467"/>
              <a:gd name="connsiteX554" fmla="*/ 1351358 w 2198808"/>
              <a:gd name="connsiteY554" fmla="*/ 133985 h 1624467"/>
              <a:gd name="connsiteX555" fmla="*/ 1344936 w 2198808"/>
              <a:gd name="connsiteY555" fmla="*/ 131062 h 1624467"/>
              <a:gd name="connsiteX556" fmla="*/ 1361316 w 2198808"/>
              <a:gd name="connsiteY556" fmla="*/ 128258 h 1624467"/>
              <a:gd name="connsiteX557" fmla="*/ 1365343 w 2198808"/>
              <a:gd name="connsiteY557" fmla="*/ 128241 h 1624467"/>
              <a:gd name="connsiteX558" fmla="*/ 1383967 w 2198808"/>
              <a:gd name="connsiteY558" fmla="*/ 127340 h 1624467"/>
              <a:gd name="connsiteX559" fmla="*/ 1398053 w 2198808"/>
              <a:gd name="connsiteY559" fmla="*/ 126780 h 1624467"/>
              <a:gd name="connsiteX560" fmla="*/ 1404663 w 2198808"/>
              <a:gd name="connsiteY560" fmla="*/ 125743 h 1624467"/>
              <a:gd name="connsiteX561" fmla="*/ 1416728 w 2198808"/>
              <a:gd name="connsiteY561" fmla="*/ 120612 h 1624467"/>
              <a:gd name="connsiteX562" fmla="*/ 1428096 w 2198808"/>
              <a:gd name="connsiteY562" fmla="*/ 124435 h 1624467"/>
              <a:gd name="connsiteX563" fmla="*/ 1412769 w 2198808"/>
              <a:gd name="connsiteY563" fmla="*/ 115922 h 1624467"/>
              <a:gd name="connsiteX564" fmla="*/ 1408963 w 2198808"/>
              <a:gd name="connsiteY564" fmla="*/ 115259 h 1624467"/>
              <a:gd name="connsiteX565" fmla="*/ 1401316 w 2198808"/>
              <a:gd name="connsiteY565" fmla="*/ 112676 h 1624467"/>
              <a:gd name="connsiteX566" fmla="*/ 1396609 w 2198808"/>
              <a:gd name="connsiteY566" fmla="*/ 117077 h 1624467"/>
              <a:gd name="connsiteX567" fmla="*/ 1378699 w 2198808"/>
              <a:gd name="connsiteY567" fmla="*/ 114188 h 1624467"/>
              <a:gd name="connsiteX568" fmla="*/ 1375063 w 2198808"/>
              <a:gd name="connsiteY568" fmla="*/ 114087 h 1624467"/>
              <a:gd name="connsiteX569" fmla="*/ 1371376 w 2198808"/>
              <a:gd name="connsiteY569" fmla="*/ 114273 h 1624467"/>
              <a:gd name="connsiteX570" fmla="*/ 1359192 w 2198808"/>
              <a:gd name="connsiteY570" fmla="*/ 110518 h 1624467"/>
              <a:gd name="connsiteX571" fmla="*/ 1348572 w 2198808"/>
              <a:gd name="connsiteY571" fmla="*/ 108683 h 1624467"/>
              <a:gd name="connsiteX572" fmla="*/ 1330475 w 2198808"/>
              <a:gd name="connsiteY572" fmla="*/ 109974 h 1624467"/>
              <a:gd name="connsiteX573" fmla="*/ 1323168 w 2198808"/>
              <a:gd name="connsiteY573" fmla="*/ 112115 h 1624467"/>
              <a:gd name="connsiteX574" fmla="*/ 1359922 w 2198808"/>
              <a:gd name="connsiteY574" fmla="*/ 112115 h 1624467"/>
              <a:gd name="connsiteX575" fmla="*/ 1346091 w 2198808"/>
              <a:gd name="connsiteY575" fmla="*/ 115939 h 1624467"/>
              <a:gd name="connsiteX576" fmla="*/ 1303984 w 2198808"/>
              <a:gd name="connsiteY576" fmla="*/ 114070 h 1624467"/>
              <a:gd name="connsiteX577" fmla="*/ 1273840 w 2198808"/>
              <a:gd name="connsiteY577" fmla="*/ 114936 h 1624467"/>
              <a:gd name="connsiteX578" fmla="*/ 1254231 w 2198808"/>
              <a:gd name="connsiteY578" fmla="*/ 113628 h 1624467"/>
              <a:gd name="connsiteX579" fmla="*/ 1266567 w 2198808"/>
              <a:gd name="connsiteY579" fmla="*/ 108717 h 1624467"/>
              <a:gd name="connsiteX580" fmla="*/ 1267043 w 2198808"/>
              <a:gd name="connsiteY580" fmla="*/ 109023 h 1624467"/>
              <a:gd name="connsiteX581" fmla="*/ 1266533 w 2198808"/>
              <a:gd name="connsiteY581" fmla="*/ 108734 h 1624467"/>
              <a:gd name="connsiteX582" fmla="*/ 1265921 w 2198808"/>
              <a:gd name="connsiteY582" fmla="*/ 108190 h 1624467"/>
              <a:gd name="connsiteX583" fmla="*/ 1256813 w 2198808"/>
              <a:gd name="connsiteY583" fmla="*/ 109210 h 1624467"/>
              <a:gd name="connsiteX584" fmla="*/ 1248368 w 2198808"/>
              <a:gd name="connsiteY584" fmla="*/ 108411 h 1624467"/>
              <a:gd name="connsiteX585" fmla="*/ 1226771 w 2198808"/>
              <a:gd name="connsiteY585" fmla="*/ 98471 h 1624467"/>
              <a:gd name="connsiteX586" fmla="*/ 1228538 w 2198808"/>
              <a:gd name="connsiteY586" fmla="*/ 97264 h 1624467"/>
              <a:gd name="connsiteX587" fmla="*/ 1258631 w 2198808"/>
              <a:gd name="connsiteY587" fmla="*/ 101869 h 1624467"/>
              <a:gd name="connsiteX588" fmla="*/ 1260178 w 2198808"/>
              <a:gd name="connsiteY588" fmla="*/ 101461 h 1624467"/>
              <a:gd name="connsiteX589" fmla="*/ 1280058 w 2198808"/>
              <a:gd name="connsiteY589" fmla="*/ 100000 h 1624467"/>
              <a:gd name="connsiteX590" fmla="*/ 1308300 w 2198808"/>
              <a:gd name="connsiteY590" fmla="*/ 100204 h 1624467"/>
              <a:gd name="connsiteX591" fmla="*/ 1306805 w 2198808"/>
              <a:gd name="connsiteY591" fmla="*/ 93016 h 1624467"/>
              <a:gd name="connsiteX592" fmla="*/ 1308062 w 2198808"/>
              <a:gd name="connsiteY592" fmla="*/ 92031 h 1624467"/>
              <a:gd name="connsiteX593" fmla="*/ 1354995 w 2198808"/>
              <a:gd name="connsiteY593" fmla="*/ 94732 h 1624467"/>
              <a:gd name="connsiteX594" fmla="*/ 1344426 w 2198808"/>
              <a:gd name="connsiteY594" fmla="*/ 100374 h 1624467"/>
              <a:gd name="connsiteX595" fmla="*/ 1363423 w 2198808"/>
              <a:gd name="connsiteY595" fmla="*/ 100221 h 1624467"/>
              <a:gd name="connsiteX596" fmla="*/ 1363389 w 2198808"/>
              <a:gd name="connsiteY596" fmla="*/ 100255 h 1624467"/>
              <a:gd name="connsiteX597" fmla="*/ 1370628 w 2198808"/>
              <a:gd name="connsiteY597" fmla="*/ 105811 h 1624467"/>
              <a:gd name="connsiteX598" fmla="*/ 1377068 w 2198808"/>
              <a:gd name="connsiteY598" fmla="*/ 109736 h 1624467"/>
              <a:gd name="connsiteX599" fmla="*/ 1376643 w 2198808"/>
              <a:gd name="connsiteY599" fmla="*/ 102277 h 1624467"/>
              <a:gd name="connsiteX600" fmla="*/ 1382709 w 2198808"/>
              <a:gd name="connsiteY600" fmla="*/ 103908 h 1624467"/>
              <a:gd name="connsiteX601" fmla="*/ 1394995 w 2198808"/>
              <a:gd name="connsiteY601" fmla="*/ 95701 h 1624467"/>
              <a:gd name="connsiteX602" fmla="*/ 1402709 w 2198808"/>
              <a:gd name="connsiteY602" fmla="*/ 94970 h 1624467"/>
              <a:gd name="connsiteX603" fmla="*/ 1403338 w 2198808"/>
              <a:gd name="connsiteY603" fmla="*/ 102294 h 1624467"/>
              <a:gd name="connsiteX604" fmla="*/ 1415658 w 2198808"/>
              <a:gd name="connsiteY604" fmla="*/ 95684 h 1624467"/>
              <a:gd name="connsiteX605" fmla="*/ 1429336 w 2198808"/>
              <a:gd name="connsiteY605" fmla="*/ 101087 h 1624467"/>
              <a:gd name="connsiteX606" fmla="*/ 1423627 w 2198808"/>
              <a:gd name="connsiteY606" fmla="*/ 98267 h 1624467"/>
              <a:gd name="connsiteX607" fmla="*/ 1440790 w 2198808"/>
              <a:gd name="connsiteY607" fmla="*/ 97043 h 1624467"/>
              <a:gd name="connsiteX608" fmla="*/ 1454213 w 2198808"/>
              <a:gd name="connsiteY608" fmla="*/ 98453 h 1624467"/>
              <a:gd name="connsiteX609" fmla="*/ 1493789 w 2198808"/>
              <a:gd name="connsiteY609" fmla="*/ 102005 h 1624467"/>
              <a:gd name="connsiteX610" fmla="*/ 1510611 w 2198808"/>
              <a:gd name="connsiteY610" fmla="*/ 103483 h 1624467"/>
              <a:gd name="connsiteX611" fmla="*/ 1528453 w 2198808"/>
              <a:gd name="connsiteY611" fmla="*/ 107408 h 1624467"/>
              <a:gd name="connsiteX612" fmla="*/ 1540381 w 2198808"/>
              <a:gd name="connsiteY612" fmla="*/ 105556 h 1624467"/>
              <a:gd name="connsiteX613" fmla="*/ 1557510 w 2198808"/>
              <a:gd name="connsiteY613" fmla="*/ 116058 h 1624467"/>
              <a:gd name="connsiteX614" fmla="*/ 1570747 w 2198808"/>
              <a:gd name="connsiteY614" fmla="*/ 116126 h 1624467"/>
              <a:gd name="connsiteX615" fmla="*/ 1596456 w 2198808"/>
              <a:gd name="connsiteY615" fmla="*/ 115072 h 1624467"/>
              <a:gd name="connsiteX616" fmla="*/ 1591494 w 2198808"/>
              <a:gd name="connsiteY616" fmla="*/ 112115 h 1624467"/>
              <a:gd name="connsiteX617" fmla="*/ 1619923 w 2198808"/>
              <a:gd name="connsiteY617" fmla="*/ 114868 h 1624467"/>
              <a:gd name="connsiteX618" fmla="*/ 1631070 w 2198808"/>
              <a:gd name="connsiteY618" fmla="*/ 114936 h 1624467"/>
              <a:gd name="connsiteX619" fmla="*/ 1664493 w 2198808"/>
              <a:gd name="connsiteY619" fmla="*/ 120136 h 1624467"/>
              <a:gd name="connsiteX620" fmla="*/ 1669540 w 2198808"/>
              <a:gd name="connsiteY620" fmla="*/ 120340 h 1624467"/>
              <a:gd name="connsiteX621" fmla="*/ 1689115 w 2198808"/>
              <a:gd name="connsiteY621" fmla="*/ 119966 h 1624467"/>
              <a:gd name="connsiteX622" fmla="*/ 1703797 w 2198808"/>
              <a:gd name="connsiteY622" fmla="*/ 122753 h 1624467"/>
              <a:gd name="connsiteX623" fmla="*/ 1729846 w 2198808"/>
              <a:gd name="connsiteY623" fmla="*/ 125454 h 1624467"/>
              <a:gd name="connsiteX624" fmla="*/ 1735657 w 2198808"/>
              <a:gd name="connsiteY624" fmla="*/ 124826 h 1624467"/>
              <a:gd name="connsiteX625" fmla="*/ 1758291 w 2198808"/>
              <a:gd name="connsiteY625" fmla="*/ 124724 h 1624467"/>
              <a:gd name="connsiteX626" fmla="*/ 1766618 w 2198808"/>
              <a:gd name="connsiteY626" fmla="*/ 125590 h 1624467"/>
              <a:gd name="connsiteX627" fmla="*/ 1804884 w 2198808"/>
              <a:gd name="connsiteY627" fmla="*/ 131147 h 1624467"/>
              <a:gd name="connsiteX628" fmla="*/ 1847636 w 2198808"/>
              <a:gd name="connsiteY628" fmla="*/ 138114 h 1624467"/>
              <a:gd name="connsiteX629" fmla="*/ 1837849 w 2198808"/>
              <a:gd name="connsiteY629" fmla="*/ 133169 h 1624467"/>
              <a:gd name="connsiteX630" fmla="*/ 1823354 w 2198808"/>
              <a:gd name="connsiteY630" fmla="*/ 127460 h 1624467"/>
              <a:gd name="connsiteX631" fmla="*/ 1813380 w 2198808"/>
              <a:gd name="connsiteY631" fmla="*/ 125760 h 1624467"/>
              <a:gd name="connsiteX632" fmla="*/ 1806804 w 2198808"/>
              <a:gd name="connsiteY632" fmla="*/ 123738 h 1624467"/>
              <a:gd name="connsiteX633" fmla="*/ 1817900 w 2198808"/>
              <a:gd name="connsiteY633" fmla="*/ 121580 h 1624467"/>
              <a:gd name="connsiteX634" fmla="*/ 1803406 w 2198808"/>
              <a:gd name="connsiteY634" fmla="*/ 117706 h 1624467"/>
              <a:gd name="connsiteX635" fmla="*/ 1789692 w 2198808"/>
              <a:gd name="connsiteY635" fmla="*/ 114715 h 1624467"/>
              <a:gd name="connsiteX636" fmla="*/ 1789268 w 2198808"/>
              <a:gd name="connsiteY636" fmla="*/ 112880 h 1624467"/>
              <a:gd name="connsiteX637" fmla="*/ 1794603 w 2198808"/>
              <a:gd name="connsiteY637" fmla="*/ 110909 h 1624467"/>
              <a:gd name="connsiteX638" fmla="*/ 1828606 w 2198808"/>
              <a:gd name="connsiteY638" fmla="*/ 117298 h 1624467"/>
              <a:gd name="connsiteX639" fmla="*/ 1850083 w 2198808"/>
              <a:gd name="connsiteY639" fmla="*/ 122056 h 1624467"/>
              <a:gd name="connsiteX640" fmla="*/ 1862199 w 2198808"/>
              <a:gd name="connsiteY640" fmla="*/ 117094 h 1624467"/>
              <a:gd name="connsiteX641" fmla="*/ 1860245 w 2198808"/>
              <a:gd name="connsiteY641" fmla="*/ 122668 h 1624467"/>
              <a:gd name="connsiteX642" fmla="*/ 1872004 w 2198808"/>
              <a:gd name="connsiteY642" fmla="*/ 119133 h 1624467"/>
              <a:gd name="connsiteX643" fmla="*/ 1871358 w 2198808"/>
              <a:gd name="connsiteY643" fmla="*/ 125607 h 1624467"/>
              <a:gd name="connsiteX644" fmla="*/ 1895198 w 2198808"/>
              <a:gd name="connsiteY644" fmla="*/ 129634 h 1624467"/>
              <a:gd name="connsiteX645" fmla="*/ 1908673 w 2198808"/>
              <a:gd name="connsiteY645" fmla="*/ 135463 h 1624467"/>
              <a:gd name="connsiteX646" fmla="*/ 1939327 w 2198808"/>
              <a:gd name="connsiteY646" fmla="*/ 144061 h 1624467"/>
              <a:gd name="connsiteX647" fmla="*/ 1973346 w 2198808"/>
              <a:gd name="connsiteY647" fmla="*/ 153848 h 1624467"/>
              <a:gd name="connsiteX648" fmla="*/ 1954111 w 2198808"/>
              <a:gd name="connsiteY648" fmla="*/ 142906 h 1624467"/>
              <a:gd name="connsiteX649" fmla="*/ 1922522 w 2198808"/>
              <a:gd name="connsiteY649" fmla="*/ 128836 h 1624467"/>
              <a:gd name="connsiteX650" fmla="*/ 1915640 w 2198808"/>
              <a:gd name="connsiteY650" fmla="*/ 124010 h 1624467"/>
              <a:gd name="connsiteX651" fmla="*/ 1915606 w 2198808"/>
              <a:gd name="connsiteY651" fmla="*/ 124044 h 1624467"/>
              <a:gd name="connsiteX652" fmla="*/ 1925376 w 2198808"/>
              <a:gd name="connsiteY652" fmla="*/ 124384 h 1624467"/>
              <a:gd name="connsiteX653" fmla="*/ 1955793 w 2198808"/>
              <a:gd name="connsiteY653" fmla="*/ 126406 h 1624467"/>
              <a:gd name="connsiteX654" fmla="*/ 1939786 w 2198808"/>
              <a:gd name="connsiteY654" fmla="*/ 120255 h 1624467"/>
              <a:gd name="connsiteX655" fmla="*/ 1916898 w 2198808"/>
              <a:gd name="connsiteY655" fmla="*/ 105964 h 1624467"/>
              <a:gd name="connsiteX656" fmla="*/ 1947789 w 2198808"/>
              <a:gd name="connsiteY656" fmla="*/ 113815 h 1624467"/>
              <a:gd name="connsiteX657" fmla="*/ 1928894 w 2198808"/>
              <a:gd name="connsiteY657" fmla="*/ 97944 h 1624467"/>
              <a:gd name="connsiteX658" fmla="*/ 1939429 w 2198808"/>
              <a:gd name="connsiteY658" fmla="*/ 99252 h 1624467"/>
              <a:gd name="connsiteX659" fmla="*/ 1939922 w 2198808"/>
              <a:gd name="connsiteY659" fmla="*/ 98012 h 1624467"/>
              <a:gd name="connsiteX660" fmla="*/ 1902505 w 2198808"/>
              <a:gd name="connsiteY660" fmla="*/ 83364 h 1624467"/>
              <a:gd name="connsiteX661" fmla="*/ 1914009 w 2198808"/>
              <a:gd name="connsiteY661" fmla="*/ 80102 h 1624467"/>
              <a:gd name="connsiteX662" fmla="*/ 1902012 w 2198808"/>
              <a:gd name="connsiteY662" fmla="*/ 73033 h 1624467"/>
              <a:gd name="connsiteX663" fmla="*/ 1915623 w 2198808"/>
              <a:gd name="connsiteY663" fmla="*/ 74732 h 1624467"/>
              <a:gd name="connsiteX664" fmla="*/ 1918597 w 2198808"/>
              <a:gd name="connsiteY664" fmla="*/ 76058 h 1624467"/>
              <a:gd name="connsiteX665" fmla="*/ 1918868 w 2198808"/>
              <a:gd name="connsiteY665" fmla="*/ 75106 h 1624467"/>
              <a:gd name="connsiteX666" fmla="*/ 1915589 w 2198808"/>
              <a:gd name="connsiteY666" fmla="*/ 74766 h 1624467"/>
              <a:gd name="connsiteX667" fmla="*/ 1905462 w 2198808"/>
              <a:gd name="connsiteY667" fmla="*/ 70824 h 1624467"/>
              <a:gd name="connsiteX668" fmla="*/ 1902029 w 2198808"/>
              <a:gd name="connsiteY668" fmla="*/ 73067 h 1624467"/>
              <a:gd name="connsiteX669" fmla="*/ 1887739 w 2198808"/>
              <a:gd name="connsiteY669" fmla="*/ 64435 h 1624467"/>
              <a:gd name="connsiteX670" fmla="*/ 1888095 w 2198808"/>
              <a:gd name="connsiteY670" fmla="*/ 63245 h 1624467"/>
              <a:gd name="connsiteX671" fmla="*/ 1904884 w 2198808"/>
              <a:gd name="connsiteY671" fmla="*/ 66933 h 1624467"/>
              <a:gd name="connsiteX672" fmla="*/ 1923813 w 2198808"/>
              <a:gd name="connsiteY672" fmla="*/ 71351 h 1624467"/>
              <a:gd name="connsiteX673" fmla="*/ 1937339 w 2198808"/>
              <a:gd name="connsiteY673" fmla="*/ 76143 h 1624467"/>
              <a:gd name="connsiteX674" fmla="*/ 1952752 w 2198808"/>
              <a:gd name="connsiteY674" fmla="*/ 78878 h 1624467"/>
              <a:gd name="connsiteX675" fmla="*/ 1962488 w 2198808"/>
              <a:gd name="connsiteY675" fmla="*/ 80900 h 1624467"/>
              <a:gd name="connsiteX676" fmla="*/ 1983032 w 2198808"/>
              <a:gd name="connsiteY676" fmla="*/ 87578 h 1624467"/>
              <a:gd name="connsiteX677" fmla="*/ 1959769 w 2198808"/>
              <a:gd name="connsiteY677" fmla="*/ 74715 h 1624467"/>
              <a:gd name="connsiteX678" fmla="*/ 1959820 w 2198808"/>
              <a:gd name="connsiteY678" fmla="*/ 74749 h 1624467"/>
              <a:gd name="connsiteX679" fmla="*/ 1956371 w 2198808"/>
              <a:gd name="connsiteY679" fmla="*/ 73016 h 1624467"/>
              <a:gd name="connsiteX680" fmla="*/ 1956421 w 2198808"/>
              <a:gd name="connsiteY680" fmla="*/ 73050 h 1624467"/>
              <a:gd name="connsiteX681" fmla="*/ 1951273 w 2198808"/>
              <a:gd name="connsiteY681" fmla="*/ 71317 h 1624467"/>
              <a:gd name="connsiteX682" fmla="*/ 1951324 w 2198808"/>
              <a:gd name="connsiteY682" fmla="*/ 71351 h 1624467"/>
              <a:gd name="connsiteX683" fmla="*/ 1931783 w 2198808"/>
              <a:gd name="connsiteY683" fmla="*/ 63415 h 1624467"/>
              <a:gd name="connsiteX684" fmla="*/ 1923236 w 2198808"/>
              <a:gd name="connsiteY684" fmla="*/ 59609 h 1624467"/>
              <a:gd name="connsiteX685" fmla="*/ 1927093 w 2198808"/>
              <a:gd name="connsiteY685" fmla="*/ 57230 h 1624467"/>
              <a:gd name="connsiteX686" fmla="*/ 1947773 w 2198808"/>
              <a:gd name="connsiteY686" fmla="*/ 64333 h 1624467"/>
              <a:gd name="connsiteX687" fmla="*/ 1951715 w 2198808"/>
              <a:gd name="connsiteY687" fmla="*/ 65845 h 1624467"/>
              <a:gd name="connsiteX688" fmla="*/ 1978834 w 2198808"/>
              <a:gd name="connsiteY688" fmla="*/ 75378 h 1624467"/>
              <a:gd name="connsiteX689" fmla="*/ 2018800 w 2198808"/>
              <a:gd name="connsiteY689" fmla="*/ 97332 h 1624467"/>
              <a:gd name="connsiteX690" fmla="*/ 2040585 w 2198808"/>
              <a:gd name="connsiteY690" fmla="*/ 117213 h 1624467"/>
              <a:gd name="connsiteX691" fmla="*/ 2057373 w 2198808"/>
              <a:gd name="connsiteY691" fmla="*/ 128258 h 1624467"/>
              <a:gd name="connsiteX692" fmla="*/ 2071035 w 2198808"/>
              <a:gd name="connsiteY692" fmla="*/ 134070 h 1624467"/>
              <a:gd name="connsiteX693" fmla="*/ 2075844 w 2198808"/>
              <a:gd name="connsiteY693" fmla="*/ 129465 h 1624467"/>
              <a:gd name="connsiteX694" fmla="*/ 2080908 w 2198808"/>
              <a:gd name="connsiteY694" fmla="*/ 134036 h 1624467"/>
              <a:gd name="connsiteX695" fmla="*/ 2082369 w 2198808"/>
              <a:gd name="connsiteY695" fmla="*/ 139830 h 1624467"/>
              <a:gd name="connsiteX696" fmla="*/ 2076880 w 2198808"/>
              <a:gd name="connsiteY696" fmla="*/ 144095 h 1624467"/>
              <a:gd name="connsiteX697" fmla="*/ 2066923 w 2198808"/>
              <a:gd name="connsiteY697" fmla="*/ 143279 h 1624467"/>
              <a:gd name="connsiteX698" fmla="*/ 2092156 w 2198808"/>
              <a:gd name="connsiteY698" fmla="*/ 155480 h 1624467"/>
              <a:gd name="connsiteX699" fmla="*/ 2106209 w 2198808"/>
              <a:gd name="connsiteY699" fmla="*/ 170841 h 1624467"/>
              <a:gd name="connsiteX700" fmla="*/ 2110797 w 2198808"/>
              <a:gd name="connsiteY700" fmla="*/ 172795 h 1624467"/>
              <a:gd name="connsiteX701" fmla="*/ 2114009 w 2198808"/>
              <a:gd name="connsiteY701" fmla="*/ 179966 h 1624467"/>
              <a:gd name="connsiteX702" fmla="*/ 2109081 w 2198808"/>
              <a:gd name="connsiteY702" fmla="*/ 184724 h 1624467"/>
              <a:gd name="connsiteX703" fmla="*/ 2100109 w 2198808"/>
              <a:gd name="connsiteY703" fmla="*/ 187120 h 1624467"/>
              <a:gd name="connsiteX704" fmla="*/ 2096744 w 2198808"/>
              <a:gd name="connsiteY704" fmla="*/ 190858 h 1624467"/>
              <a:gd name="connsiteX705" fmla="*/ 2100449 w 2198808"/>
              <a:gd name="connsiteY705" fmla="*/ 190671 h 1624467"/>
              <a:gd name="connsiteX706" fmla="*/ 2108690 w 2198808"/>
              <a:gd name="connsiteY706" fmla="*/ 202056 h 1624467"/>
              <a:gd name="connsiteX707" fmla="*/ 2111392 w 2198808"/>
              <a:gd name="connsiteY707" fmla="*/ 218436 h 1624467"/>
              <a:gd name="connsiteX708" fmla="*/ 2104493 w 2198808"/>
              <a:gd name="connsiteY708" fmla="*/ 218453 h 1624467"/>
              <a:gd name="connsiteX709" fmla="*/ 2097900 w 2198808"/>
              <a:gd name="connsiteY709" fmla="*/ 219082 h 1624467"/>
              <a:gd name="connsiteX710" fmla="*/ 2122828 w 2198808"/>
              <a:gd name="connsiteY710" fmla="*/ 234528 h 1624467"/>
              <a:gd name="connsiteX711" fmla="*/ 2111018 w 2198808"/>
              <a:gd name="connsiteY711" fmla="*/ 238674 h 1624467"/>
              <a:gd name="connsiteX712" fmla="*/ 2127314 w 2198808"/>
              <a:gd name="connsiteY712" fmla="*/ 254103 h 1624467"/>
              <a:gd name="connsiteX713" fmla="*/ 2115402 w 2198808"/>
              <a:gd name="connsiteY713" fmla="*/ 259677 h 1624467"/>
              <a:gd name="connsiteX714" fmla="*/ 2130593 w 2198808"/>
              <a:gd name="connsiteY714" fmla="*/ 270195 h 1624467"/>
              <a:gd name="connsiteX715" fmla="*/ 2136336 w 2198808"/>
              <a:gd name="connsiteY715" fmla="*/ 274188 h 1624467"/>
              <a:gd name="connsiteX716" fmla="*/ 2136031 w 2198808"/>
              <a:gd name="connsiteY716" fmla="*/ 276091 h 1624467"/>
              <a:gd name="connsiteX717" fmla="*/ 2120958 w 2198808"/>
              <a:gd name="connsiteY717" fmla="*/ 279966 h 1624467"/>
              <a:gd name="connsiteX718" fmla="*/ 2125275 w 2198808"/>
              <a:gd name="connsiteY718" fmla="*/ 287425 h 1624467"/>
              <a:gd name="connsiteX719" fmla="*/ 2120738 w 2198808"/>
              <a:gd name="connsiteY719" fmla="*/ 290739 h 1624467"/>
              <a:gd name="connsiteX720" fmla="*/ 2127076 w 2198808"/>
              <a:gd name="connsiteY720" fmla="*/ 296329 h 1624467"/>
              <a:gd name="connsiteX721" fmla="*/ 2127840 w 2198808"/>
              <a:gd name="connsiteY721" fmla="*/ 308139 h 1624467"/>
              <a:gd name="connsiteX722" fmla="*/ 2132989 w 2198808"/>
              <a:gd name="connsiteY722" fmla="*/ 312914 h 1624467"/>
              <a:gd name="connsiteX723" fmla="*/ 2125495 w 2198808"/>
              <a:gd name="connsiteY723" fmla="*/ 317264 h 1624467"/>
              <a:gd name="connsiteX724" fmla="*/ 2129166 w 2198808"/>
              <a:gd name="connsiteY724" fmla="*/ 323874 h 1624467"/>
              <a:gd name="connsiteX725" fmla="*/ 2143321 w 2198808"/>
              <a:gd name="connsiteY725" fmla="*/ 322413 h 1624467"/>
              <a:gd name="connsiteX726" fmla="*/ 2151086 w 2198808"/>
              <a:gd name="connsiteY726" fmla="*/ 328581 h 1624467"/>
              <a:gd name="connsiteX727" fmla="*/ 2138494 w 2198808"/>
              <a:gd name="connsiteY727" fmla="*/ 345794 h 1624467"/>
              <a:gd name="connsiteX728" fmla="*/ 2143779 w 2198808"/>
              <a:gd name="connsiteY728" fmla="*/ 351452 h 1624467"/>
              <a:gd name="connsiteX729" fmla="*/ 2136115 w 2198808"/>
              <a:gd name="connsiteY729" fmla="*/ 354069 h 1624467"/>
              <a:gd name="connsiteX730" fmla="*/ 2153210 w 2198808"/>
              <a:gd name="connsiteY730" fmla="*/ 362922 h 1624467"/>
              <a:gd name="connsiteX731" fmla="*/ 2149863 w 2198808"/>
              <a:gd name="connsiteY731" fmla="*/ 369974 h 1624467"/>
              <a:gd name="connsiteX732" fmla="*/ 2170423 w 2198808"/>
              <a:gd name="connsiteY732" fmla="*/ 378028 h 1624467"/>
              <a:gd name="connsiteX733" fmla="*/ 2168384 w 2198808"/>
              <a:gd name="connsiteY733" fmla="*/ 382752 h 1624467"/>
              <a:gd name="connsiteX734" fmla="*/ 2168520 w 2198808"/>
              <a:gd name="connsiteY734" fmla="*/ 387357 h 1624467"/>
              <a:gd name="connsiteX735" fmla="*/ 2175215 w 2198808"/>
              <a:gd name="connsiteY735" fmla="*/ 399422 h 1624467"/>
              <a:gd name="connsiteX736" fmla="*/ 2182148 w 2198808"/>
              <a:gd name="connsiteY736" fmla="*/ 404961 h 1624467"/>
              <a:gd name="connsiteX737" fmla="*/ 2162488 w 2198808"/>
              <a:gd name="connsiteY737" fmla="*/ 418674 h 1624467"/>
              <a:gd name="connsiteX738" fmla="*/ 2176065 w 2198808"/>
              <a:gd name="connsiteY738" fmla="*/ 422786 h 1624467"/>
              <a:gd name="connsiteX739" fmla="*/ 2153312 w 2198808"/>
              <a:gd name="connsiteY739" fmla="*/ 431928 h 1624467"/>
              <a:gd name="connsiteX740" fmla="*/ 2165971 w 2198808"/>
              <a:gd name="connsiteY740" fmla="*/ 440696 h 1624467"/>
              <a:gd name="connsiteX741" fmla="*/ 2171120 w 2198808"/>
              <a:gd name="connsiteY741" fmla="*/ 429515 h 1624467"/>
              <a:gd name="connsiteX742" fmla="*/ 2171392 w 2198808"/>
              <a:gd name="connsiteY742" fmla="*/ 443500 h 1624467"/>
              <a:gd name="connsiteX743" fmla="*/ 2184663 w 2198808"/>
              <a:gd name="connsiteY743" fmla="*/ 446304 h 1624467"/>
              <a:gd name="connsiteX744" fmla="*/ 2166107 w 2198808"/>
              <a:gd name="connsiteY744" fmla="*/ 453423 h 1624467"/>
              <a:gd name="connsiteX745" fmla="*/ 2162930 w 2198808"/>
              <a:gd name="connsiteY745" fmla="*/ 447119 h 1624467"/>
              <a:gd name="connsiteX746" fmla="*/ 2162063 w 2198808"/>
              <a:gd name="connsiteY746" fmla="*/ 448190 h 1624467"/>
              <a:gd name="connsiteX747" fmla="*/ 2165309 w 2198808"/>
              <a:gd name="connsiteY747" fmla="*/ 459609 h 1624467"/>
              <a:gd name="connsiteX748" fmla="*/ 2180330 w 2198808"/>
              <a:gd name="connsiteY748" fmla="*/ 455395 h 1624467"/>
              <a:gd name="connsiteX749" fmla="*/ 2172122 w 2198808"/>
              <a:gd name="connsiteY749" fmla="*/ 461733 h 1624467"/>
              <a:gd name="connsiteX750" fmla="*/ 2163321 w 2198808"/>
              <a:gd name="connsiteY750" fmla="*/ 470382 h 1624467"/>
              <a:gd name="connsiteX751" fmla="*/ 2162742 w 2198808"/>
              <a:gd name="connsiteY751" fmla="*/ 472693 h 1624467"/>
              <a:gd name="connsiteX752" fmla="*/ 2159956 w 2198808"/>
              <a:gd name="connsiteY752" fmla="*/ 482310 h 1624467"/>
              <a:gd name="connsiteX753" fmla="*/ 2167891 w 2198808"/>
              <a:gd name="connsiteY753" fmla="*/ 495106 h 1624467"/>
              <a:gd name="connsiteX754" fmla="*/ 2161367 w 2198808"/>
              <a:gd name="connsiteY754" fmla="*/ 499813 h 1624467"/>
              <a:gd name="connsiteX755" fmla="*/ 2170118 w 2198808"/>
              <a:gd name="connsiteY755" fmla="*/ 509005 h 1624467"/>
              <a:gd name="connsiteX756" fmla="*/ 2180686 w 2198808"/>
              <a:gd name="connsiteY756" fmla="*/ 506219 h 1624467"/>
              <a:gd name="connsiteX757" fmla="*/ 2180652 w 2198808"/>
              <a:gd name="connsiteY757" fmla="*/ 506185 h 1624467"/>
              <a:gd name="connsiteX758" fmla="*/ 2170457 w 2198808"/>
              <a:gd name="connsiteY758" fmla="*/ 514698 h 1624467"/>
              <a:gd name="connsiteX759" fmla="*/ 2170423 w 2198808"/>
              <a:gd name="connsiteY759" fmla="*/ 514613 h 1624467"/>
              <a:gd name="connsiteX760" fmla="*/ 2170474 w 2198808"/>
              <a:gd name="connsiteY760" fmla="*/ 514681 h 1624467"/>
              <a:gd name="connsiteX761" fmla="*/ 2159735 w 2198808"/>
              <a:gd name="connsiteY761" fmla="*/ 532217 h 1624467"/>
              <a:gd name="connsiteX762" fmla="*/ 2158494 w 2198808"/>
              <a:gd name="connsiteY762" fmla="*/ 540628 h 1624467"/>
              <a:gd name="connsiteX763" fmla="*/ 2168911 w 2198808"/>
              <a:gd name="connsiteY763" fmla="*/ 540628 h 1624467"/>
              <a:gd name="connsiteX764" fmla="*/ 2162980 w 2198808"/>
              <a:gd name="connsiteY764" fmla="*/ 548750 h 1624467"/>
              <a:gd name="connsiteX765" fmla="*/ 2161129 w 2198808"/>
              <a:gd name="connsiteY765" fmla="*/ 556363 h 1624467"/>
              <a:gd name="connsiteX766" fmla="*/ 2170220 w 2198808"/>
              <a:gd name="connsiteY766" fmla="*/ 559745 h 1624467"/>
              <a:gd name="connsiteX767" fmla="*/ 2178546 w 2198808"/>
              <a:gd name="connsiteY767" fmla="*/ 560577 h 1624467"/>
              <a:gd name="connsiteX768" fmla="*/ 2160024 w 2198808"/>
              <a:gd name="connsiteY768" fmla="*/ 573016 h 1624467"/>
              <a:gd name="connsiteX769" fmla="*/ 2165954 w 2198808"/>
              <a:gd name="connsiteY769" fmla="*/ 597434 h 1624467"/>
              <a:gd name="connsiteX770" fmla="*/ 2172292 w 2198808"/>
              <a:gd name="connsiteY770" fmla="*/ 596635 h 1624467"/>
              <a:gd name="connsiteX771" fmla="*/ 2169114 w 2198808"/>
              <a:gd name="connsiteY771" fmla="*/ 601699 h 1624467"/>
              <a:gd name="connsiteX772" fmla="*/ 2164051 w 2198808"/>
              <a:gd name="connsiteY772" fmla="*/ 614307 h 1624467"/>
              <a:gd name="connsiteX773" fmla="*/ 2161434 w 2198808"/>
              <a:gd name="connsiteY773" fmla="*/ 621223 h 1624467"/>
              <a:gd name="connsiteX774" fmla="*/ 2179497 w 2198808"/>
              <a:gd name="connsiteY774" fmla="*/ 628665 h 1624467"/>
              <a:gd name="connsiteX775" fmla="*/ 2165835 w 2198808"/>
              <a:gd name="connsiteY775" fmla="*/ 632948 h 1624467"/>
              <a:gd name="connsiteX776" fmla="*/ 2145852 w 2198808"/>
              <a:gd name="connsiteY776" fmla="*/ 639099 h 1624467"/>
              <a:gd name="connsiteX777" fmla="*/ 2157883 w 2198808"/>
              <a:gd name="connsiteY777" fmla="*/ 639099 h 1624467"/>
              <a:gd name="connsiteX778" fmla="*/ 2145445 w 2198808"/>
              <a:gd name="connsiteY778" fmla="*/ 655870 h 1624467"/>
              <a:gd name="connsiteX779" fmla="*/ 2160670 w 2198808"/>
              <a:gd name="connsiteY779" fmla="*/ 652030 h 1624467"/>
              <a:gd name="connsiteX780" fmla="*/ 2166107 w 2198808"/>
              <a:gd name="connsiteY780" fmla="*/ 650144 h 1624467"/>
              <a:gd name="connsiteX781" fmla="*/ 2161553 w 2198808"/>
              <a:gd name="connsiteY781" fmla="*/ 662123 h 1624467"/>
              <a:gd name="connsiteX782" fmla="*/ 2169591 w 2198808"/>
              <a:gd name="connsiteY782" fmla="*/ 657417 h 1624467"/>
              <a:gd name="connsiteX783" fmla="*/ 2171969 w 2198808"/>
              <a:gd name="connsiteY783" fmla="*/ 670840 h 1624467"/>
              <a:gd name="connsiteX784" fmla="*/ 2166396 w 2198808"/>
              <a:gd name="connsiteY784" fmla="*/ 666286 h 1624467"/>
              <a:gd name="connsiteX785" fmla="*/ 2160329 w 2198808"/>
              <a:gd name="connsiteY785" fmla="*/ 666032 h 1624467"/>
              <a:gd name="connsiteX786" fmla="*/ 2159599 w 2198808"/>
              <a:gd name="connsiteY786" fmla="*/ 672081 h 1624467"/>
              <a:gd name="connsiteX787" fmla="*/ 2162369 w 2198808"/>
              <a:gd name="connsiteY787" fmla="*/ 677263 h 1624467"/>
              <a:gd name="connsiteX788" fmla="*/ 2162930 w 2198808"/>
              <a:gd name="connsiteY788" fmla="*/ 682378 h 1624467"/>
              <a:gd name="connsiteX789" fmla="*/ 2154502 w 2198808"/>
              <a:gd name="connsiteY789" fmla="*/ 677400 h 1624467"/>
              <a:gd name="connsiteX790" fmla="*/ 2164340 w 2198808"/>
              <a:gd name="connsiteY790" fmla="*/ 692404 h 1624467"/>
              <a:gd name="connsiteX791" fmla="*/ 2162980 w 2198808"/>
              <a:gd name="connsiteY791" fmla="*/ 701563 h 1624467"/>
              <a:gd name="connsiteX792" fmla="*/ 2170559 w 2198808"/>
              <a:gd name="connsiteY792" fmla="*/ 698980 h 1624467"/>
              <a:gd name="connsiteX793" fmla="*/ 2177985 w 2198808"/>
              <a:gd name="connsiteY793" fmla="*/ 701410 h 1624467"/>
              <a:gd name="connsiteX794" fmla="*/ 2181094 w 2198808"/>
              <a:gd name="connsiteY794" fmla="*/ 697433 h 1624467"/>
              <a:gd name="connsiteX795" fmla="*/ 2199412 w 2198808"/>
              <a:gd name="connsiteY795" fmla="*/ 675513 h 1624467"/>
              <a:gd name="connsiteX796" fmla="*/ 2196422 w 2198808"/>
              <a:gd name="connsiteY796" fmla="*/ 684366 h 1624467"/>
              <a:gd name="connsiteX797" fmla="*/ 2189268 w 2198808"/>
              <a:gd name="connsiteY797" fmla="*/ 690365 h 1624467"/>
              <a:gd name="connsiteX798" fmla="*/ 2199667 w 2198808"/>
              <a:gd name="connsiteY798" fmla="*/ 691537 h 1624467"/>
              <a:gd name="connsiteX799" fmla="*/ 2189132 w 2198808"/>
              <a:gd name="connsiteY799" fmla="*/ 696482 h 1624467"/>
              <a:gd name="connsiteX800" fmla="*/ 2189046 w 2198808"/>
              <a:gd name="connsiteY800" fmla="*/ 696414 h 1624467"/>
              <a:gd name="connsiteX801" fmla="*/ 2189166 w 2198808"/>
              <a:gd name="connsiteY801" fmla="*/ 696448 h 1624467"/>
              <a:gd name="connsiteX802" fmla="*/ 2182437 w 2198808"/>
              <a:gd name="connsiteY802" fmla="*/ 709855 h 1624467"/>
              <a:gd name="connsiteX803" fmla="*/ 2174127 w 2198808"/>
              <a:gd name="connsiteY803" fmla="*/ 711333 h 1624467"/>
              <a:gd name="connsiteX804" fmla="*/ 2167024 w 2198808"/>
              <a:gd name="connsiteY804" fmla="*/ 729345 h 1624467"/>
              <a:gd name="connsiteX805" fmla="*/ 2172921 w 2198808"/>
              <a:gd name="connsiteY805" fmla="*/ 729345 h 1624467"/>
              <a:gd name="connsiteX806" fmla="*/ 2178069 w 2198808"/>
              <a:gd name="connsiteY806" fmla="*/ 738113 h 1624467"/>
              <a:gd name="connsiteX807" fmla="*/ 2179412 w 2198808"/>
              <a:gd name="connsiteY807" fmla="*/ 742174 h 1624467"/>
              <a:gd name="connsiteX808" fmla="*/ 2174977 w 2198808"/>
              <a:gd name="connsiteY808" fmla="*/ 742361 h 1624467"/>
              <a:gd name="connsiteX809" fmla="*/ 2163660 w 2198808"/>
              <a:gd name="connsiteY809" fmla="*/ 742089 h 1624467"/>
              <a:gd name="connsiteX810" fmla="*/ 2165377 w 2198808"/>
              <a:gd name="connsiteY810" fmla="*/ 749124 h 1624467"/>
              <a:gd name="connsiteX811" fmla="*/ 2165393 w 2198808"/>
              <a:gd name="connsiteY811" fmla="*/ 749107 h 1624467"/>
              <a:gd name="connsiteX812" fmla="*/ 2157237 w 2198808"/>
              <a:gd name="connsiteY812" fmla="*/ 749430 h 1624467"/>
              <a:gd name="connsiteX813" fmla="*/ 2151953 w 2198808"/>
              <a:gd name="connsiteY813" fmla="*/ 748529 h 1624467"/>
              <a:gd name="connsiteX814" fmla="*/ 2144289 w 2198808"/>
              <a:gd name="connsiteY814" fmla="*/ 745250 h 1624467"/>
              <a:gd name="connsiteX815" fmla="*/ 2153159 w 2198808"/>
              <a:gd name="connsiteY815" fmla="*/ 754494 h 1624467"/>
              <a:gd name="connsiteX816" fmla="*/ 2171935 w 2198808"/>
              <a:gd name="connsiteY816" fmla="*/ 764638 h 1624467"/>
              <a:gd name="connsiteX817" fmla="*/ 2164866 w 2198808"/>
              <a:gd name="connsiteY817" fmla="*/ 767289 h 1624467"/>
              <a:gd name="connsiteX818" fmla="*/ 2144407 w 2198808"/>
              <a:gd name="connsiteY818" fmla="*/ 762871 h 1624467"/>
              <a:gd name="connsiteX819" fmla="*/ 2133839 w 2198808"/>
              <a:gd name="connsiteY819" fmla="*/ 760475 h 1624467"/>
              <a:gd name="connsiteX820" fmla="*/ 2114382 w 2198808"/>
              <a:gd name="connsiteY820" fmla="*/ 757620 h 1624467"/>
              <a:gd name="connsiteX821" fmla="*/ 2114298 w 2198808"/>
              <a:gd name="connsiteY821" fmla="*/ 757552 h 1624467"/>
              <a:gd name="connsiteX822" fmla="*/ 2114400 w 2198808"/>
              <a:gd name="connsiteY822" fmla="*/ 757586 h 1624467"/>
              <a:gd name="connsiteX823" fmla="*/ 2113380 w 2198808"/>
              <a:gd name="connsiteY823" fmla="*/ 763483 h 1624467"/>
              <a:gd name="connsiteX824" fmla="*/ 2122828 w 2198808"/>
              <a:gd name="connsiteY824" fmla="*/ 767221 h 1624467"/>
              <a:gd name="connsiteX825" fmla="*/ 2132819 w 2198808"/>
              <a:gd name="connsiteY825" fmla="*/ 765947 h 1624467"/>
              <a:gd name="connsiteX826" fmla="*/ 2138171 w 2198808"/>
              <a:gd name="connsiteY826" fmla="*/ 767799 h 1624467"/>
              <a:gd name="connsiteX827" fmla="*/ 2138087 w 2198808"/>
              <a:gd name="connsiteY827" fmla="*/ 767833 h 1624467"/>
              <a:gd name="connsiteX828" fmla="*/ 2138155 w 2198808"/>
              <a:gd name="connsiteY828" fmla="*/ 767782 h 1624467"/>
              <a:gd name="connsiteX829" fmla="*/ 2162776 w 2198808"/>
              <a:gd name="connsiteY829" fmla="*/ 777297 h 1624467"/>
              <a:gd name="connsiteX830" fmla="*/ 2144952 w 2198808"/>
              <a:gd name="connsiteY830" fmla="*/ 777994 h 1624467"/>
              <a:gd name="connsiteX831" fmla="*/ 2137373 w 2198808"/>
              <a:gd name="connsiteY831" fmla="*/ 775428 h 1624467"/>
              <a:gd name="connsiteX832" fmla="*/ 2144986 w 2198808"/>
              <a:gd name="connsiteY832" fmla="*/ 777960 h 1624467"/>
              <a:gd name="connsiteX833" fmla="*/ 2149421 w 2198808"/>
              <a:gd name="connsiteY833" fmla="*/ 788971 h 1624467"/>
              <a:gd name="connsiteX834" fmla="*/ 2121213 w 2198808"/>
              <a:gd name="connsiteY834" fmla="*/ 785386 h 1624467"/>
              <a:gd name="connsiteX835" fmla="*/ 2122980 w 2198808"/>
              <a:gd name="connsiteY835" fmla="*/ 796108 h 1624467"/>
              <a:gd name="connsiteX836" fmla="*/ 2125563 w 2198808"/>
              <a:gd name="connsiteY836" fmla="*/ 791282 h 1624467"/>
              <a:gd name="connsiteX837" fmla="*/ 2138291 w 2198808"/>
              <a:gd name="connsiteY837" fmla="*/ 797671 h 1624467"/>
              <a:gd name="connsiteX838" fmla="*/ 2131426 w 2198808"/>
              <a:gd name="connsiteY838" fmla="*/ 802293 h 1624467"/>
              <a:gd name="connsiteX839" fmla="*/ 2140466 w 2198808"/>
              <a:gd name="connsiteY839" fmla="*/ 805301 h 1624467"/>
              <a:gd name="connsiteX840" fmla="*/ 2151358 w 2198808"/>
              <a:gd name="connsiteY840" fmla="*/ 814188 h 1624467"/>
              <a:gd name="connsiteX841" fmla="*/ 2149811 w 2198808"/>
              <a:gd name="connsiteY841" fmla="*/ 810755 h 1624467"/>
              <a:gd name="connsiteX842" fmla="*/ 2148367 w 2198808"/>
              <a:gd name="connsiteY842" fmla="*/ 805675 h 1624467"/>
              <a:gd name="connsiteX843" fmla="*/ 2163321 w 2198808"/>
              <a:gd name="connsiteY843" fmla="*/ 778946 h 1624467"/>
              <a:gd name="connsiteX844" fmla="*/ 2165122 w 2198808"/>
              <a:gd name="connsiteY844" fmla="*/ 779761 h 1624467"/>
              <a:gd name="connsiteX845" fmla="*/ 2162437 w 2198808"/>
              <a:gd name="connsiteY845" fmla="*/ 786915 h 1624467"/>
              <a:gd name="connsiteX846" fmla="*/ 2157883 w 2198808"/>
              <a:gd name="connsiteY846" fmla="*/ 801002 h 1624467"/>
              <a:gd name="connsiteX847" fmla="*/ 2157713 w 2198808"/>
              <a:gd name="connsiteY847" fmla="*/ 802633 h 1624467"/>
              <a:gd name="connsiteX848" fmla="*/ 2159718 w 2198808"/>
              <a:gd name="connsiteY848" fmla="*/ 819166 h 1624467"/>
              <a:gd name="connsiteX849" fmla="*/ 2142317 w 2198808"/>
              <a:gd name="connsiteY849" fmla="*/ 820628 h 1624467"/>
              <a:gd name="connsiteX850" fmla="*/ 2124527 w 2198808"/>
              <a:gd name="connsiteY850" fmla="*/ 819676 h 1624467"/>
              <a:gd name="connsiteX851" fmla="*/ 2146396 w 2198808"/>
              <a:gd name="connsiteY851" fmla="*/ 830653 h 1624467"/>
              <a:gd name="connsiteX852" fmla="*/ 2140720 w 2198808"/>
              <a:gd name="connsiteY852" fmla="*/ 832845 h 1624467"/>
              <a:gd name="connsiteX853" fmla="*/ 2141757 w 2198808"/>
              <a:gd name="connsiteY853" fmla="*/ 839269 h 1624467"/>
              <a:gd name="connsiteX854" fmla="*/ 2136235 w 2198808"/>
              <a:gd name="connsiteY854" fmla="*/ 844264 h 1624467"/>
              <a:gd name="connsiteX855" fmla="*/ 2151052 w 2198808"/>
              <a:gd name="connsiteY855" fmla="*/ 860509 h 1624467"/>
              <a:gd name="connsiteX856" fmla="*/ 2144340 w 2198808"/>
              <a:gd name="connsiteY856" fmla="*/ 863737 h 1624467"/>
              <a:gd name="connsiteX857" fmla="*/ 2145088 w 2198808"/>
              <a:gd name="connsiteY857" fmla="*/ 878504 h 1624467"/>
              <a:gd name="connsiteX858" fmla="*/ 2131477 w 2198808"/>
              <a:gd name="connsiteY858" fmla="*/ 880798 h 1624467"/>
              <a:gd name="connsiteX859" fmla="*/ 2137033 w 2198808"/>
              <a:gd name="connsiteY859" fmla="*/ 892319 h 1624467"/>
              <a:gd name="connsiteX860" fmla="*/ 2141672 w 2198808"/>
              <a:gd name="connsiteY860" fmla="*/ 902004 h 1624467"/>
              <a:gd name="connsiteX861" fmla="*/ 2132258 w 2198808"/>
              <a:gd name="connsiteY861" fmla="*/ 898708 h 1624467"/>
              <a:gd name="connsiteX862" fmla="*/ 2128130 w 2198808"/>
              <a:gd name="connsiteY862" fmla="*/ 916431 h 1624467"/>
              <a:gd name="connsiteX863" fmla="*/ 2121740 w 2198808"/>
              <a:gd name="connsiteY863" fmla="*/ 923381 h 1624467"/>
              <a:gd name="connsiteX864" fmla="*/ 2135759 w 2198808"/>
              <a:gd name="connsiteY864" fmla="*/ 927731 h 1624467"/>
              <a:gd name="connsiteX865" fmla="*/ 2124238 w 2198808"/>
              <a:gd name="connsiteY865" fmla="*/ 933576 h 1624467"/>
              <a:gd name="connsiteX866" fmla="*/ 2104527 w 2198808"/>
              <a:gd name="connsiteY866" fmla="*/ 938334 h 1624467"/>
              <a:gd name="connsiteX867" fmla="*/ 2092768 w 2198808"/>
              <a:gd name="connsiteY867" fmla="*/ 945691 h 1624467"/>
              <a:gd name="connsiteX868" fmla="*/ 2092955 w 2198808"/>
              <a:gd name="connsiteY868" fmla="*/ 947900 h 1624467"/>
              <a:gd name="connsiteX869" fmla="*/ 2101536 w 2198808"/>
              <a:gd name="connsiteY869" fmla="*/ 948410 h 1624467"/>
              <a:gd name="connsiteX870" fmla="*/ 2105903 w 2198808"/>
              <a:gd name="connsiteY870" fmla="*/ 961511 h 1624467"/>
              <a:gd name="connsiteX871" fmla="*/ 2105937 w 2198808"/>
              <a:gd name="connsiteY871" fmla="*/ 961477 h 1624467"/>
              <a:gd name="connsiteX872" fmla="*/ 2096574 w 2198808"/>
              <a:gd name="connsiteY872" fmla="*/ 958572 h 1624467"/>
              <a:gd name="connsiteX873" fmla="*/ 2094111 w 2198808"/>
              <a:gd name="connsiteY873" fmla="*/ 966728 h 1624467"/>
              <a:gd name="connsiteX874" fmla="*/ 2103779 w 2198808"/>
              <a:gd name="connsiteY874" fmla="*/ 972845 h 1624467"/>
              <a:gd name="connsiteX875" fmla="*/ 2097577 w 2198808"/>
              <a:gd name="connsiteY875" fmla="*/ 973457 h 1624467"/>
              <a:gd name="connsiteX876" fmla="*/ 2090253 w 2198808"/>
              <a:gd name="connsiteY876" fmla="*/ 972132 h 1624467"/>
              <a:gd name="connsiteX877" fmla="*/ 2086090 w 2198808"/>
              <a:gd name="connsiteY877" fmla="*/ 976312 h 1624467"/>
              <a:gd name="connsiteX878" fmla="*/ 2090270 w 2198808"/>
              <a:gd name="connsiteY878" fmla="*/ 979506 h 1624467"/>
              <a:gd name="connsiteX879" fmla="*/ 2097033 w 2198808"/>
              <a:gd name="connsiteY879" fmla="*/ 981851 h 1624467"/>
              <a:gd name="connsiteX880" fmla="*/ 2091867 w 2198808"/>
              <a:gd name="connsiteY880" fmla="*/ 989888 h 1624467"/>
              <a:gd name="connsiteX881" fmla="*/ 2080245 w 2198808"/>
              <a:gd name="connsiteY881" fmla="*/ 986252 h 1624467"/>
              <a:gd name="connsiteX882" fmla="*/ 2075164 w 2198808"/>
              <a:gd name="connsiteY882" fmla="*/ 987272 h 1624467"/>
              <a:gd name="connsiteX883" fmla="*/ 2076133 w 2198808"/>
              <a:gd name="connsiteY883" fmla="*/ 993474 h 1624467"/>
              <a:gd name="connsiteX884" fmla="*/ 2081978 w 2198808"/>
              <a:gd name="connsiteY884" fmla="*/ 997569 h 1624467"/>
              <a:gd name="connsiteX885" fmla="*/ 2073091 w 2198808"/>
              <a:gd name="connsiteY885" fmla="*/ 999319 h 1624467"/>
              <a:gd name="connsiteX886" fmla="*/ 2073482 w 2198808"/>
              <a:gd name="connsiteY886" fmla="*/ 1006541 h 1624467"/>
              <a:gd name="connsiteX887" fmla="*/ 2066821 w 2198808"/>
              <a:gd name="connsiteY887" fmla="*/ 999472 h 1624467"/>
              <a:gd name="connsiteX888" fmla="*/ 2060126 w 2198808"/>
              <a:gd name="connsiteY888" fmla="*/ 1005912 h 1624467"/>
              <a:gd name="connsiteX889" fmla="*/ 2063796 w 2198808"/>
              <a:gd name="connsiteY889" fmla="*/ 1018554 h 1624467"/>
              <a:gd name="connsiteX890" fmla="*/ 2053397 w 2198808"/>
              <a:gd name="connsiteY890" fmla="*/ 1024213 h 1624467"/>
              <a:gd name="connsiteX891" fmla="*/ 2034111 w 2198808"/>
              <a:gd name="connsiteY891" fmla="*/ 1039421 h 1624467"/>
              <a:gd name="connsiteX892" fmla="*/ 2026345 w 2198808"/>
              <a:gd name="connsiteY892" fmla="*/ 1050959 h 1624467"/>
              <a:gd name="connsiteX893" fmla="*/ 2014315 w 2198808"/>
              <a:gd name="connsiteY893" fmla="*/ 1052981 h 1624467"/>
              <a:gd name="connsiteX894" fmla="*/ 2004476 w 2198808"/>
              <a:gd name="connsiteY894" fmla="*/ 1064927 h 1624467"/>
              <a:gd name="connsiteX895" fmla="*/ 1989488 w 2198808"/>
              <a:gd name="connsiteY895" fmla="*/ 1071061 h 1624467"/>
              <a:gd name="connsiteX896" fmla="*/ 1994756 w 2198808"/>
              <a:gd name="connsiteY896" fmla="*/ 1075105 h 1624467"/>
              <a:gd name="connsiteX897" fmla="*/ 1983525 w 2198808"/>
              <a:gd name="connsiteY897" fmla="*/ 1092114 h 1624467"/>
              <a:gd name="connsiteX898" fmla="*/ 1978868 w 2198808"/>
              <a:gd name="connsiteY898" fmla="*/ 1088444 h 1624467"/>
              <a:gd name="connsiteX899" fmla="*/ 1973992 w 2198808"/>
              <a:gd name="connsiteY899" fmla="*/ 1095071 h 1624467"/>
              <a:gd name="connsiteX900" fmla="*/ 1970594 w 2198808"/>
              <a:gd name="connsiteY900" fmla="*/ 1087289 h 1624467"/>
              <a:gd name="connsiteX901" fmla="*/ 1955759 w 2198808"/>
              <a:gd name="connsiteY901" fmla="*/ 1103176 h 1624467"/>
              <a:gd name="connsiteX902" fmla="*/ 1957220 w 2198808"/>
              <a:gd name="connsiteY902" fmla="*/ 1106949 h 1624467"/>
              <a:gd name="connsiteX903" fmla="*/ 1945921 w 2198808"/>
              <a:gd name="connsiteY903" fmla="*/ 1125997 h 1624467"/>
              <a:gd name="connsiteX904" fmla="*/ 1954672 w 2198808"/>
              <a:gd name="connsiteY904" fmla="*/ 1123431 h 1624467"/>
              <a:gd name="connsiteX905" fmla="*/ 1943507 w 2198808"/>
              <a:gd name="connsiteY905" fmla="*/ 1145878 h 1624467"/>
              <a:gd name="connsiteX906" fmla="*/ 1942369 w 2198808"/>
              <a:gd name="connsiteY906" fmla="*/ 1136074 h 1624467"/>
              <a:gd name="connsiteX907" fmla="*/ 1942828 w 2198808"/>
              <a:gd name="connsiteY907" fmla="*/ 1149345 h 1624467"/>
              <a:gd name="connsiteX908" fmla="*/ 1937662 w 2198808"/>
              <a:gd name="connsiteY908" fmla="*/ 1160322 h 1624467"/>
              <a:gd name="connsiteX909" fmla="*/ 1929251 w 2198808"/>
              <a:gd name="connsiteY909" fmla="*/ 1177603 h 1624467"/>
              <a:gd name="connsiteX910" fmla="*/ 1926617 w 2198808"/>
              <a:gd name="connsiteY910" fmla="*/ 1181749 h 1624467"/>
              <a:gd name="connsiteX911" fmla="*/ 1910033 w 2198808"/>
              <a:gd name="connsiteY911" fmla="*/ 1191299 h 1624467"/>
              <a:gd name="connsiteX912" fmla="*/ 1903745 w 2198808"/>
              <a:gd name="connsiteY912" fmla="*/ 1189192 h 1624467"/>
              <a:gd name="connsiteX913" fmla="*/ 1907620 w 2198808"/>
              <a:gd name="connsiteY913" fmla="*/ 1184791 h 1624467"/>
              <a:gd name="connsiteX914" fmla="*/ 1903745 w 2198808"/>
              <a:gd name="connsiteY914" fmla="*/ 1189192 h 1624467"/>
              <a:gd name="connsiteX915" fmla="*/ 1898597 w 2198808"/>
              <a:gd name="connsiteY915" fmla="*/ 1190075 h 1624467"/>
              <a:gd name="connsiteX916" fmla="*/ 1904102 w 2198808"/>
              <a:gd name="connsiteY916" fmla="*/ 1197008 h 1624467"/>
              <a:gd name="connsiteX917" fmla="*/ 1901332 w 2198808"/>
              <a:gd name="connsiteY917" fmla="*/ 1205317 h 1624467"/>
              <a:gd name="connsiteX918" fmla="*/ 1892530 w 2198808"/>
              <a:gd name="connsiteY918" fmla="*/ 1216124 h 1624467"/>
              <a:gd name="connsiteX919" fmla="*/ 1902539 w 2198808"/>
              <a:gd name="connsiteY919" fmla="*/ 1221715 h 1624467"/>
              <a:gd name="connsiteX920" fmla="*/ 1901026 w 2198808"/>
              <a:gd name="connsiteY920" fmla="*/ 1224383 h 1624467"/>
              <a:gd name="connsiteX921" fmla="*/ 1891817 w 2198808"/>
              <a:gd name="connsiteY921" fmla="*/ 1225011 h 1624467"/>
              <a:gd name="connsiteX922" fmla="*/ 1885037 w 2198808"/>
              <a:gd name="connsiteY922" fmla="*/ 1209582 h 1624467"/>
              <a:gd name="connsiteX923" fmla="*/ 1885071 w 2198808"/>
              <a:gd name="connsiteY923" fmla="*/ 1202548 h 1624467"/>
              <a:gd name="connsiteX924" fmla="*/ 1885071 w 2198808"/>
              <a:gd name="connsiteY924" fmla="*/ 1209599 h 1624467"/>
              <a:gd name="connsiteX925" fmla="*/ 1880075 w 2198808"/>
              <a:gd name="connsiteY925" fmla="*/ 1215496 h 1624467"/>
              <a:gd name="connsiteX926" fmla="*/ 1886516 w 2198808"/>
              <a:gd name="connsiteY926" fmla="*/ 1219812 h 1624467"/>
              <a:gd name="connsiteX927" fmla="*/ 1874876 w 2198808"/>
              <a:gd name="connsiteY927" fmla="*/ 1230619 h 1624467"/>
              <a:gd name="connsiteX928" fmla="*/ 1878274 w 2198808"/>
              <a:gd name="connsiteY928" fmla="*/ 1235088 h 1624467"/>
              <a:gd name="connsiteX929" fmla="*/ 1878240 w 2198808"/>
              <a:gd name="connsiteY929" fmla="*/ 1235054 h 1624467"/>
              <a:gd name="connsiteX930" fmla="*/ 1892496 w 2198808"/>
              <a:gd name="connsiteY930" fmla="*/ 1234408 h 1624467"/>
              <a:gd name="connsiteX931" fmla="*/ 1890033 w 2198808"/>
              <a:gd name="connsiteY931" fmla="*/ 1230194 h 1624467"/>
              <a:gd name="connsiteX932" fmla="*/ 1898002 w 2198808"/>
              <a:gd name="connsiteY932" fmla="*/ 1236023 h 1624467"/>
              <a:gd name="connsiteX933" fmla="*/ 1901859 w 2198808"/>
              <a:gd name="connsiteY933" fmla="*/ 1246915 h 1624467"/>
              <a:gd name="connsiteX934" fmla="*/ 1895317 w 2198808"/>
              <a:gd name="connsiteY934" fmla="*/ 1256175 h 1624467"/>
              <a:gd name="connsiteX935" fmla="*/ 1885274 w 2198808"/>
              <a:gd name="connsiteY935" fmla="*/ 1254629 h 1624467"/>
              <a:gd name="connsiteX936" fmla="*/ 1870406 w 2198808"/>
              <a:gd name="connsiteY936" fmla="*/ 1267475 h 1624467"/>
              <a:gd name="connsiteX937" fmla="*/ 1868911 w 2198808"/>
              <a:gd name="connsiteY937" fmla="*/ 1273321 h 1624467"/>
              <a:gd name="connsiteX938" fmla="*/ 1872582 w 2198808"/>
              <a:gd name="connsiteY938" fmla="*/ 1279897 h 1624467"/>
              <a:gd name="connsiteX939" fmla="*/ 1862182 w 2198808"/>
              <a:gd name="connsiteY939" fmla="*/ 1283856 h 1624467"/>
              <a:gd name="connsiteX940" fmla="*/ 1861094 w 2198808"/>
              <a:gd name="connsiteY940" fmla="*/ 1298571 h 1624467"/>
              <a:gd name="connsiteX941" fmla="*/ 1869846 w 2198808"/>
              <a:gd name="connsiteY941" fmla="*/ 1304943 h 1624467"/>
              <a:gd name="connsiteX942" fmla="*/ 1879226 w 2198808"/>
              <a:gd name="connsiteY942" fmla="*/ 1295479 h 1624467"/>
              <a:gd name="connsiteX943" fmla="*/ 1884102 w 2198808"/>
              <a:gd name="connsiteY943" fmla="*/ 1297603 h 1624467"/>
              <a:gd name="connsiteX944" fmla="*/ 1883252 w 2198808"/>
              <a:gd name="connsiteY944" fmla="*/ 1302004 h 1624467"/>
              <a:gd name="connsiteX945" fmla="*/ 1872445 w 2198808"/>
              <a:gd name="connsiteY945" fmla="*/ 1312165 h 1624467"/>
              <a:gd name="connsiteX946" fmla="*/ 1866039 w 2198808"/>
              <a:gd name="connsiteY946" fmla="*/ 1312267 h 1624467"/>
              <a:gd name="connsiteX947" fmla="*/ 1856286 w 2198808"/>
              <a:gd name="connsiteY947" fmla="*/ 1317110 h 1624467"/>
              <a:gd name="connsiteX948" fmla="*/ 1851205 w 2198808"/>
              <a:gd name="connsiteY948" fmla="*/ 1324230 h 1624467"/>
              <a:gd name="connsiteX949" fmla="*/ 1849692 w 2198808"/>
              <a:gd name="connsiteY949" fmla="*/ 1323329 h 1624467"/>
              <a:gd name="connsiteX950" fmla="*/ 1851681 w 2198808"/>
              <a:gd name="connsiteY950" fmla="*/ 1318486 h 1624467"/>
              <a:gd name="connsiteX951" fmla="*/ 1836455 w 2198808"/>
              <a:gd name="connsiteY951" fmla="*/ 1325521 h 1624467"/>
              <a:gd name="connsiteX952" fmla="*/ 1825530 w 2198808"/>
              <a:gd name="connsiteY952" fmla="*/ 1330211 h 1624467"/>
              <a:gd name="connsiteX953" fmla="*/ 1830576 w 2198808"/>
              <a:gd name="connsiteY953" fmla="*/ 1341120 h 1624467"/>
              <a:gd name="connsiteX954" fmla="*/ 1840313 w 2198808"/>
              <a:gd name="connsiteY954" fmla="*/ 1339132 h 1624467"/>
              <a:gd name="connsiteX955" fmla="*/ 1836031 w 2198808"/>
              <a:gd name="connsiteY955" fmla="*/ 1333864 h 1624467"/>
              <a:gd name="connsiteX956" fmla="*/ 1846634 w 2198808"/>
              <a:gd name="connsiteY956" fmla="*/ 1330823 h 1624467"/>
              <a:gd name="connsiteX957" fmla="*/ 1845207 w 2198808"/>
              <a:gd name="connsiteY957" fmla="*/ 1336243 h 1624467"/>
              <a:gd name="connsiteX958" fmla="*/ 1852666 w 2198808"/>
              <a:gd name="connsiteY958" fmla="*/ 1341358 h 1624467"/>
              <a:gd name="connsiteX959" fmla="*/ 1855674 w 2198808"/>
              <a:gd name="connsiteY959" fmla="*/ 1345759 h 1624467"/>
              <a:gd name="connsiteX960" fmla="*/ 1851681 w 2198808"/>
              <a:gd name="connsiteY960" fmla="*/ 1348920 h 1624467"/>
              <a:gd name="connsiteX961" fmla="*/ 1844952 w 2198808"/>
              <a:gd name="connsiteY961" fmla="*/ 1357110 h 1624467"/>
              <a:gd name="connsiteX962" fmla="*/ 1831001 w 2198808"/>
              <a:gd name="connsiteY962" fmla="*/ 1356022 h 1624467"/>
              <a:gd name="connsiteX963" fmla="*/ 1842080 w 2198808"/>
              <a:gd name="connsiteY963" fmla="*/ 1361494 h 1624467"/>
              <a:gd name="connsiteX964" fmla="*/ 1841350 w 2198808"/>
              <a:gd name="connsiteY964" fmla="*/ 1363108 h 1624467"/>
              <a:gd name="connsiteX965" fmla="*/ 1827586 w 2198808"/>
              <a:gd name="connsiteY965" fmla="*/ 1372539 h 1624467"/>
              <a:gd name="connsiteX966" fmla="*/ 1821248 w 2198808"/>
              <a:gd name="connsiteY966" fmla="*/ 1375954 h 1624467"/>
              <a:gd name="connsiteX967" fmla="*/ 1813788 w 2198808"/>
              <a:gd name="connsiteY967" fmla="*/ 1383261 h 1624467"/>
              <a:gd name="connsiteX968" fmla="*/ 1812854 w 2198808"/>
              <a:gd name="connsiteY968" fmla="*/ 1387254 h 1624467"/>
              <a:gd name="connsiteX969" fmla="*/ 1802624 w 2198808"/>
              <a:gd name="connsiteY969" fmla="*/ 1380763 h 1624467"/>
              <a:gd name="connsiteX970" fmla="*/ 1795861 w 2198808"/>
              <a:gd name="connsiteY970" fmla="*/ 1382394 h 1624467"/>
              <a:gd name="connsiteX971" fmla="*/ 1795487 w 2198808"/>
              <a:gd name="connsiteY971" fmla="*/ 1371316 h 1624467"/>
              <a:gd name="connsiteX972" fmla="*/ 1791613 w 2198808"/>
              <a:gd name="connsiteY972" fmla="*/ 1372522 h 1624467"/>
              <a:gd name="connsiteX973" fmla="*/ 1789319 w 2198808"/>
              <a:gd name="connsiteY973" fmla="*/ 1389072 h 1624467"/>
              <a:gd name="connsiteX974" fmla="*/ 1795929 w 2198808"/>
              <a:gd name="connsiteY974" fmla="*/ 1389922 h 1624467"/>
              <a:gd name="connsiteX975" fmla="*/ 1820737 w 2198808"/>
              <a:gd name="connsiteY975" fmla="*/ 1415037 h 1624467"/>
              <a:gd name="connsiteX976" fmla="*/ 1813635 w 2198808"/>
              <a:gd name="connsiteY976" fmla="*/ 1418775 h 1624467"/>
              <a:gd name="connsiteX977" fmla="*/ 1818563 w 2198808"/>
              <a:gd name="connsiteY977" fmla="*/ 1427917 h 1624467"/>
              <a:gd name="connsiteX978" fmla="*/ 1813227 w 2198808"/>
              <a:gd name="connsiteY978" fmla="*/ 1427815 h 1624467"/>
              <a:gd name="connsiteX979" fmla="*/ 1796541 w 2198808"/>
              <a:gd name="connsiteY979" fmla="*/ 1415003 h 1624467"/>
              <a:gd name="connsiteX980" fmla="*/ 1791120 w 2198808"/>
              <a:gd name="connsiteY980" fmla="*/ 1408869 h 1624467"/>
              <a:gd name="connsiteX981" fmla="*/ 1792157 w 2198808"/>
              <a:gd name="connsiteY981" fmla="*/ 1421120 h 1624467"/>
              <a:gd name="connsiteX982" fmla="*/ 1785258 w 2198808"/>
              <a:gd name="connsiteY982" fmla="*/ 1427730 h 1624467"/>
              <a:gd name="connsiteX983" fmla="*/ 1782607 w 2198808"/>
              <a:gd name="connsiteY983" fmla="*/ 1413593 h 1624467"/>
              <a:gd name="connsiteX984" fmla="*/ 1765921 w 2198808"/>
              <a:gd name="connsiteY984" fmla="*/ 1408682 h 1624467"/>
              <a:gd name="connsiteX985" fmla="*/ 1762590 w 2198808"/>
              <a:gd name="connsiteY985" fmla="*/ 1399302 h 1624467"/>
              <a:gd name="connsiteX986" fmla="*/ 1765546 w 2198808"/>
              <a:gd name="connsiteY986" fmla="*/ 1390313 h 1624467"/>
              <a:gd name="connsiteX987" fmla="*/ 1760058 w 2198808"/>
              <a:gd name="connsiteY987" fmla="*/ 1398928 h 1624467"/>
              <a:gd name="connsiteX988" fmla="*/ 1757186 w 2198808"/>
              <a:gd name="connsiteY988" fmla="*/ 1408359 h 1624467"/>
              <a:gd name="connsiteX989" fmla="*/ 1780330 w 2198808"/>
              <a:gd name="connsiteY989" fmla="*/ 1418401 h 1624467"/>
              <a:gd name="connsiteX990" fmla="*/ 1780585 w 2198808"/>
              <a:gd name="connsiteY990" fmla="*/ 1420933 h 1624467"/>
              <a:gd name="connsiteX991" fmla="*/ 1778852 w 2198808"/>
              <a:gd name="connsiteY991" fmla="*/ 1428631 h 1624467"/>
              <a:gd name="connsiteX992" fmla="*/ 1787807 w 2198808"/>
              <a:gd name="connsiteY992" fmla="*/ 1436770 h 1624467"/>
              <a:gd name="connsiteX993" fmla="*/ 1798342 w 2198808"/>
              <a:gd name="connsiteY993" fmla="*/ 1443142 h 1624467"/>
              <a:gd name="connsiteX994" fmla="*/ 1813720 w 2198808"/>
              <a:gd name="connsiteY994" fmla="*/ 1460916 h 1624467"/>
              <a:gd name="connsiteX995" fmla="*/ 1794349 w 2198808"/>
              <a:gd name="connsiteY995" fmla="*/ 1445385 h 1624467"/>
              <a:gd name="connsiteX996" fmla="*/ 1793244 w 2198808"/>
              <a:gd name="connsiteY996" fmla="*/ 1452420 h 1624467"/>
              <a:gd name="connsiteX997" fmla="*/ 1788163 w 2198808"/>
              <a:gd name="connsiteY997" fmla="*/ 1450874 h 1624467"/>
              <a:gd name="connsiteX998" fmla="*/ 1779939 w 2198808"/>
              <a:gd name="connsiteY998" fmla="*/ 1440338 h 1624467"/>
              <a:gd name="connsiteX999" fmla="*/ 1774281 w 2198808"/>
              <a:gd name="connsiteY999" fmla="*/ 1438962 h 1624467"/>
              <a:gd name="connsiteX1000" fmla="*/ 1769302 w 2198808"/>
              <a:gd name="connsiteY1000" fmla="*/ 1439064 h 1624467"/>
              <a:gd name="connsiteX1001" fmla="*/ 1774671 w 2198808"/>
              <a:gd name="connsiteY1001" fmla="*/ 1447441 h 1624467"/>
              <a:gd name="connsiteX1002" fmla="*/ 1783015 w 2198808"/>
              <a:gd name="connsiteY1002" fmla="*/ 1448291 h 1624467"/>
              <a:gd name="connsiteX1003" fmla="*/ 1788163 w 2198808"/>
              <a:gd name="connsiteY1003" fmla="*/ 1450857 h 1624467"/>
              <a:gd name="connsiteX1004" fmla="*/ 1790610 w 2198808"/>
              <a:gd name="connsiteY1004" fmla="*/ 1469378 h 1624467"/>
              <a:gd name="connsiteX1005" fmla="*/ 1774247 w 2198808"/>
              <a:gd name="connsiteY1005" fmla="*/ 1465436 h 1624467"/>
              <a:gd name="connsiteX1006" fmla="*/ 1777254 w 2198808"/>
              <a:gd name="connsiteY1006" fmla="*/ 1477399 h 1624467"/>
              <a:gd name="connsiteX1007" fmla="*/ 1776116 w 2198808"/>
              <a:gd name="connsiteY1007" fmla="*/ 1479132 h 1624467"/>
              <a:gd name="connsiteX1008" fmla="*/ 1754910 w 2198808"/>
              <a:gd name="connsiteY1008" fmla="*/ 1488053 h 1624467"/>
              <a:gd name="connsiteX1009" fmla="*/ 1745530 w 2198808"/>
              <a:gd name="connsiteY1009" fmla="*/ 1491400 h 1624467"/>
              <a:gd name="connsiteX1010" fmla="*/ 1732021 w 2198808"/>
              <a:gd name="connsiteY1010" fmla="*/ 1494340 h 1624467"/>
              <a:gd name="connsiteX1011" fmla="*/ 1724306 w 2198808"/>
              <a:gd name="connsiteY1011" fmla="*/ 1491095 h 1624467"/>
              <a:gd name="connsiteX1012" fmla="*/ 1728401 w 2198808"/>
              <a:gd name="connsiteY1012" fmla="*/ 1479693 h 1624467"/>
              <a:gd name="connsiteX1013" fmla="*/ 1724986 w 2198808"/>
              <a:gd name="connsiteY1013" fmla="*/ 1475105 h 1624467"/>
              <a:gd name="connsiteX1014" fmla="*/ 1722454 w 2198808"/>
              <a:gd name="connsiteY1014" fmla="*/ 1479387 h 1624467"/>
              <a:gd name="connsiteX1015" fmla="*/ 1721995 w 2198808"/>
              <a:gd name="connsiteY1015" fmla="*/ 1482343 h 1624467"/>
              <a:gd name="connsiteX1016" fmla="*/ 1713567 w 2198808"/>
              <a:gd name="connsiteY1016" fmla="*/ 1472403 h 1624467"/>
              <a:gd name="connsiteX1017" fmla="*/ 1718427 w 2198808"/>
              <a:gd name="connsiteY1017" fmla="*/ 1463465 h 1624467"/>
              <a:gd name="connsiteX1018" fmla="*/ 1719633 w 2198808"/>
              <a:gd name="connsiteY1018" fmla="*/ 1448987 h 1624467"/>
              <a:gd name="connsiteX1019" fmla="*/ 1720194 w 2198808"/>
              <a:gd name="connsiteY1019" fmla="*/ 1435580 h 1624467"/>
              <a:gd name="connsiteX1020" fmla="*/ 1718801 w 2198808"/>
              <a:gd name="connsiteY1020" fmla="*/ 1426082 h 1624467"/>
              <a:gd name="connsiteX1021" fmla="*/ 1714145 w 2198808"/>
              <a:gd name="connsiteY1021" fmla="*/ 1425606 h 1624467"/>
              <a:gd name="connsiteX1022" fmla="*/ 1709727 w 2198808"/>
              <a:gd name="connsiteY1022" fmla="*/ 1429599 h 1624467"/>
              <a:gd name="connsiteX1023" fmla="*/ 1698886 w 2198808"/>
              <a:gd name="connsiteY1023" fmla="*/ 1426116 h 1624467"/>
              <a:gd name="connsiteX1024" fmla="*/ 1697577 w 2198808"/>
              <a:gd name="connsiteY1024" fmla="*/ 1424688 h 1624467"/>
              <a:gd name="connsiteX1025" fmla="*/ 1702726 w 2198808"/>
              <a:gd name="connsiteY1025" fmla="*/ 1422649 h 1624467"/>
              <a:gd name="connsiteX1026" fmla="*/ 1690152 w 2198808"/>
              <a:gd name="connsiteY1026" fmla="*/ 1416413 h 1624467"/>
              <a:gd name="connsiteX1027" fmla="*/ 1700534 w 2198808"/>
              <a:gd name="connsiteY1027" fmla="*/ 1437093 h 1624467"/>
              <a:gd name="connsiteX1028" fmla="*/ 1704612 w 2198808"/>
              <a:gd name="connsiteY1028" fmla="*/ 1435700 h 1624467"/>
              <a:gd name="connsiteX1029" fmla="*/ 1708435 w 2198808"/>
              <a:gd name="connsiteY1029" fmla="*/ 1433966 h 1624467"/>
              <a:gd name="connsiteX1030" fmla="*/ 1720228 w 2198808"/>
              <a:gd name="connsiteY1030" fmla="*/ 1435615 h 1624467"/>
              <a:gd name="connsiteX1031" fmla="*/ 1714893 w 2198808"/>
              <a:gd name="connsiteY1031" fmla="*/ 1443312 h 1624467"/>
              <a:gd name="connsiteX1032" fmla="*/ 1701791 w 2198808"/>
              <a:gd name="connsiteY1032" fmla="*/ 1444484 h 1624467"/>
              <a:gd name="connsiteX1033" fmla="*/ 1700466 w 2198808"/>
              <a:gd name="connsiteY1033" fmla="*/ 1456770 h 1624467"/>
              <a:gd name="connsiteX1034" fmla="*/ 1713312 w 2198808"/>
              <a:gd name="connsiteY1034" fmla="*/ 1478571 h 1624467"/>
              <a:gd name="connsiteX1035" fmla="*/ 1715623 w 2198808"/>
              <a:gd name="connsiteY1035" fmla="*/ 1486897 h 1624467"/>
              <a:gd name="connsiteX1036" fmla="*/ 1717034 w 2198808"/>
              <a:gd name="connsiteY1036" fmla="*/ 1496685 h 1624467"/>
              <a:gd name="connsiteX1037" fmla="*/ 1718019 w 2198808"/>
              <a:gd name="connsiteY1037" fmla="*/ 1521426 h 1624467"/>
              <a:gd name="connsiteX1038" fmla="*/ 1706057 w 2198808"/>
              <a:gd name="connsiteY1038" fmla="*/ 1517195 h 1624467"/>
              <a:gd name="connsiteX1039" fmla="*/ 1697442 w 2198808"/>
              <a:gd name="connsiteY1039" fmla="*/ 1516192 h 1624467"/>
              <a:gd name="connsiteX1040" fmla="*/ 1690764 w 2198808"/>
              <a:gd name="connsiteY1040" fmla="*/ 1498095 h 1624467"/>
              <a:gd name="connsiteX1041" fmla="*/ 1695555 w 2198808"/>
              <a:gd name="connsiteY1041" fmla="*/ 1476923 h 1624467"/>
              <a:gd name="connsiteX1042" fmla="*/ 1697663 w 2198808"/>
              <a:gd name="connsiteY1042" fmla="*/ 1468070 h 1624467"/>
              <a:gd name="connsiteX1043" fmla="*/ 1689353 w 2198808"/>
              <a:gd name="connsiteY1043" fmla="*/ 1458571 h 1624467"/>
              <a:gd name="connsiteX1044" fmla="*/ 1686311 w 2198808"/>
              <a:gd name="connsiteY1044" fmla="*/ 1453728 h 1624467"/>
              <a:gd name="connsiteX1045" fmla="*/ 1683236 w 2198808"/>
              <a:gd name="connsiteY1045" fmla="*/ 1447696 h 1624467"/>
              <a:gd name="connsiteX1046" fmla="*/ 1671766 w 2198808"/>
              <a:gd name="connsiteY1046" fmla="*/ 1450092 h 1624467"/>
              <a:gd name="connsiteX1047" fmla="*/ 1670934 w 2198808"/>
              <a:gd name="connsiteY1047" fmla="*/ 1457739 h 1624467"/>
              <a:gd name="connsiteX1048" fmla="*/ 1670968 w 2198808"/>
              <a:gd name="connsiteY1048" fmla="*/ 1457705 h 1624467"/>
              <a:gd name="connsiteX1049" fmla="*/ 1667858 w 2198808"/>
              <a:gd name="connsiteY1049" fmla="*/ 1465589 h 1624467"/>
              <a:gd name="connsiteX1050" fmla="*/ 1663117 w 2198808"/>
              <a:gd name="connsiteY1050" fmla="*/ 1460118 h 1624467"/>
              <a:gd name="connsiteX1051" fmla="*/ 1661248 w 2198808"/>
              <a:gd name="connsiteY1051" fmla="*/ 1448172 h 1624467"/>
              <a:gd name="connsiteX1052" fmla="*/ 1659973 w 2198808"/>
              <a:gd name="connsiteY1052" fmla="*/ 1442683 h 1624467"/>
              <a:gd name="connsiteX1053" fmla="*/ 1663728 w 2198808"/>
              <a:gd name="connsiteY1053" fmla="*/ 1420576 h 1624467"/>
              <a:gd name="connsiteX1054" fmla="*/ 1662964 w 2198808"/>
              <a:gd name="connsiteY1054" fmla="*/ 1417246 h 1624467"/>
              <a:gd name="connsiteX1055" fmla="*/ 1659056 w 2198808"/>
              <a:gd name="connsiteY1055" fmla="*/ 1421460 h 1624467"/>
              <a:gd name="connsiteX1056" fmla="*/ 1653771 w 2198808"/>
              <a:gd name="connsiteY1056" fmla="*/ 1417807 h 1624467"/>
              <a:gd name="connsiteX1057" fmla="*/ 1652479 w 2198808"/>
              <a:gd name="connsiteY1057" fmla="*/ 1419897 h 1624467"/>
              <a:gd name="connsiteX1058" fmla="*/ 1652310 w 2198808"/>
              <a:gd name="connsiteY1058" fmla="*/ 1428087 h 1624467"/>
              <a:gd name="connsiteX1059" fmla="*/ 1652242 w 2198808"/>
              <a:gd name="connsiteY1059" fmla="*/ 1445827 h 1624467"/>
              <a:gd name="connsiteX1060" fmla="*/ 1652276 w 2198808"/>
              <a:gd name="connsiteY1060" fmla="*/ 1445793 h 1624467"/>
              <a:gd name="connsiteX1061" fmla="*/ 1648181 w 2198808"/>
              <a:gd name="connsiteY1061" fmla="*/ 1449344 h 1624467"/>
              <a:gd name="connsiteX1062" fmla="*/ 1657917 w 2198808"/>
              <a:gd name="connsiteY1062" fmla="*/ 1451621 h 1624467"/>
              <a:gd name="connsiteX1063" fmla="*/ 1655657 w 2198808"/>
              <a:gd name="connsiteY1063" fmla="*/ 1479506 h 1624467"/>
              <a:gd name="connsiteX1064" fmla="*/ 1645360 w 2198808"/>
              <a:gd name="connsiteY1064" fmla="*/ 1456872 h 1624467"/>
              <a:gd name="connsiteX1065" fmla="*/ 1646754 w 2198808"/>
              <a:gd name="connsiteY1065" fmla="*/ 1467424 h 1624467"/>
              <a:gd name="connsiteX1066" fmla="*/ 1644527 w 2198808"/>
              <a:gd name="connsiteY1066" fmla="*/ 1480236 h 1624467"/>
              <a:gd name="connsiteX1067" fmla="*/ 1642386 w 2198808"/>
              <a:gd name="connsiteY1067" fmla="*/ 1488868 h 1624467"/>
              <a:gd name="connsiteX1068" fmla="*/ 1643491 w 2198808"/>
              <a:gd name="connsiteY1068" fmla="*/ 1499625 h 1624467"/>
              <a:gd name="connsiteX1069" fmla="*/ 1630950 w 2198808"/>
              <a:gd name="connsiteY1069" fmla="*/ 1485946 h 1624467"/>
              <a:gd name="connsiteX1070" fmla="*/ 1631631 w 2198808"/>
              <a:gd name="connsiteY1070" fmla="*/ 1496039 h 1624467"/>
              <a:gd name="connsiteX1071" fmla="*/ 1626720 w 2198808"/>
              <a:gd name="connsiteY1071" fmla="*/ 1476991 h 1624467"/>
              <a:gd name="connsiteX1072" fmla="*/ 1621384 w 2198808"/>
              <a:gd name="connsiteY1072" fmla="*/ 1469446 h 1624467"/>
              <a:gd name="connsiteX1073" fmla="*/ 1616592 w 2198808"/>
              <a:gd name="connsiteY1073" fmla="*/ 1453473 h 1624467"/>
              <a:gd name="connsiteX1074" fmla="*/ 1615232 w 2198808"/>
              <a:gd name="connsiteY1074" fmla="*/ 1449701 h 1624467"/>
              <a:gd name="connsiteX1075" fmla="*/ 1612327 w 2198808"/>
              <a:gd name="connsiteY1075" fmla="*/ 1429769 h 1624467"/>
              <a:gd name="connsiteX1076" fmla="*/ 1602744 w 2198808"/>
              <a:gd name="connsiteY1076" fmla="*/ 1412403 h 1624467"/>
              <a:gd name="connsiteX1077" fmla="*/ 1599192 w 2198808"/>
              <a:gd name="connsiteY1077" fmla="*/ 1404128 h 1624467"/>
              <a:gd name="connsiteX1078" fmla="*/ 1596184 w 2198808"/>
              <a:gd name="connsiteY1078" fmla="*/ 1403329 h 1624467"/>
              <a:gd name="connsiteX1079" fmla="*/ 1596218 w 2198808"/>
              <a:gd name="connsiteY1079" fmla="*/ 1403295 h 1624467"/>
              <a:gd name="connsiteX1080" fmla="*/ 1580177 w 2198808"/>
              <a:gd name="connsiteY1080" fmla="*/ 1400627 h 1624467"/>
              <a:gd name="connsiteX1081" fmla="*/ 1566193 w 2198808"/>
              <a:gd name="connsiteY1081" fmla="*/ 1403941 h 1624467"/>
              <a:gd name="connsiteX1082" fmla="*/ 1550577 w 2198808"/>
              <a:gd name="connsiteY1082" fmla="*/ 1414391 h 1624467"/>
              <a:gd name="connsiteX1083" fmla="*/ 1542251 w 2198808"/>
              <a:gd name="connsiteY1083" fmla="*/ 1417908 h 1624467"/>
              <a:gd name="connsiteX1084" fmla="*/ 1529404 w 2198808"/>
              <a:gd name="connsiteY1084" fmla="*/ 1424009 h 1624467"/>
              <a:gd name="connsiteX1085" fmla="*/ 1523457 w 2198808"/>
              <a:gd name="connsiteY1085" fmla="*/ 1430891 h 1624467"/>
              <a:gd name="connsiteX1086" fmla="*/ 1523134 w 2198808"/>
              <a:gd name="connsiteY1086" fmla="*/ 1423686 h 1624467"/>
              <a:gd name="connsiteX1087" fmla="*/ 1525479 w 2198808"/>
              <a:gd name="connsiteY1087" fmla="*/ 1424077 h 1624467"/>
              <a:gd name="connsiteX1088" fmla="*/ 1525241 w 2198808"/>
              <a:gd name="connsiteY1088" fmla="*/ 1422768 h 1624467"/>
              <a:gd name="connsiteX1089" fmla="*/ 1523151 w 2198808"/>
              <a:gd name="connsiteY1089" fmla="*/ 1423703 h 1624467"/>
              <a:gd name="connsiteX1090" fmla="*/ 1511290 w 2198808"/>
              <a:gd name="connsiteY1090" fmla="*/ 1427798 h 1624467"/>
              <a:gd name="connsiteX1091" fmla="*/ 1506617 w 2198808"/>
              <a:gd name="connsiteY1091" fmla="*/ 1431978 h 1624467"/>
              <a:gd name="connsiteX1092" fmla="*/ 1499548 w 2198808"/>
              <a:gd name="connsiteY1092" fmla="*/ 1434799 h 1624467"/>
              <a:gd name="connsiteX1093" fmla="*/ 1504613 w 2198808"/>
              <a:gd name="connsiteY1093" fmla="*/ 1445181 h 1624467"/>
              <a:gd name="connsiteX1094" fmla="*/ 1513432 w 2198808"/>
              <a:gd name="connsiteY1094" fmla="*/ 1443635 h 1624467"/>
              <a:gd name="connsiteX1095" fmla="*/ 1508657 w 2198808"/>
              <a:gd name="connsiteY1095" fmla="*/ 1441069 h 1624467"/>
              <a:gd name="connsiteX1096" fmla="*/ 1515913 w 2198808"/>
              <a:gd name="connsiteY1096" fmla="*/ 1435139 h 1624467"/>
              <a:gd name="connsiteX1097" fmla="*/ 1520263 w 2198808"/>
              <a:gd name="connsiteY1097" fmla="*/ 1438996 h 1624467"/>
              <a:gd name="connsiteX1098" fmla="*/ 1525920 w 2198808"/>
              <a:gd name="connsiteY1098" fmla="*/ 1445079 h 1624467"/>
              <a:gd name="connsiteX1099" fmla="*/ 1530220 w 2198808"/>
              <a:gd name="connsiteY1099" fmla="*/ 1450245 h 1624467"/>
              <a:gd name="connsiteX1100" fmla="*/ 1524527 w 2198808"/>
              <a:gd name="connsiteY1100" fmla="*/ 1454187 h 1624467"/>
              <a:gd name="connsiteX1101" fmla="*/ 1518597 w 2198808"/>
              <a:gd name="connsiteY1101" fmla="*/ 1460576 h 1624467"/>
              <a:gd name="connsiteX1102" fmla="*/ 1505343 w 2198808"/>
              <a:gd name="connsiteY1102" fmla="*/ 1459506 h 1624467"/>
              <a:gd name="connsiteX1103" fmla="*/ 1515624 w 2198808"/>
              <a:gd name="connsiteY1103" fmla="*/ 1466948 h 1624467"/>
              <a:gd name="connsiteX1104" fmla="*/ 1509557 w 2198808"/>
              <a:gd name="connsiteY1104" fmla="*/ 1467866 h 1624467"/>
              <a:gd name="connsiteX1105" fmla="*/ 1509082 w 2198808"/>
              <a:gd name="connsiteY1105" fmla="*/ 1467560 h 1624467"/>
              <a:gd name="connsiteX1106" fmla="*/ 1509574 w 2198808"/>
              <a:gd name="connsiteY1106" fmla="*/ 1467849 h 1624467"/>
              <a:gd name="connsiteX1107" fmla="*/ 1508266 w 2198808"/>
              <a:gd name="connsiteY1107" fmla="*/ 1474136 h 1624467"/>
              <a:gd name="connsiteX1108" fmla="*/ 1517374 w 2198808"/>
              <a:gd name="connsiteY1108" fmla="*/ 1476277 h 1624467"/>
              <a:gd name="connsiteX1109" fmla="*/ 1514145 w 2198808"/>
              <a:gd name="connsiteY1109" fmla="*/ 1477976 h 1624467"/>
              <a:gd name="connsiteX1110" fmla="*/ 1495827 w 2198808"/>
              <a:gd name="connsiteY1110" fmla="*/ 1481018 h 1624467"/>
              <a:gd name="connsiteX1111" fmla="*/ 1487586 w 2198808"/>
              <a:gd name="connsiteY1111" fmla="*/ 1489497 h 1624467"/>
              <a:gd name="connsiteX1112" fmla="*/ 1486022 w 2198808"/>
              <a:gd name="connsiteY1112" fmla="*/ 1493983 h 1624467"/>
              <a:gd name="connsiteX1113" fmla="*/ 1477238 w 2198808"/>
              <a:gd name="connsiteY1113" fmla="*/ 1486116 h 1624467"/>
              <a:gd name="connsiteX1114" fmla="*/ 1468962 w 2198808"/>
              <a:gd name="connsiteY1114" fmla="*/ 1476345 h 1624467"/>
              <a:gd name="connsiteX1115" fmla="*/ 1465207 w 2198808"/>
              <a:gd name="connsiteY1115" fmla="*/ 1478112 h 1624467"/>
              <a:gd name="connsiteX1116" fmla="*/ 1463151 w 2198808"/>
              <a:gd name="connsiteY1116" fmla="*/ 1492250 h 1624467"/>
              <a:gd name="connsiteX1117" fmla="*/ 1471324 w 2198808"/>
              <a:gd name="connsiteY1117" fmla="*/ 1495207 h 1624467"/>
              <a:gd name="connsiteX1118" fmla="*/ 1493925 w 2198808"/>
              <a:gd name="connsiteY1118" fmla="*/ 1520083 h 1624467"/>
              <a:gd name="connsiteX1119" fmla="*/ 1487569 w 2198808"/>
              <a:gd name="connsiteY1119" fmla="*/ 1524416 h 1624467"/>
              <a:gd name="connsiteX1120" fmla="*/ 1491494 w 2198808"/>
              <a:gd name="connsiteY1120" fmla="*/ 1529633 h 1624467"/>
              <a:gd name="connsiteX1121" fmla="*/ 1490985 w 2198808"/>
              <a:gd name="connsiteY1121" fmla="*/ 1533303 h 1624467"/>
              <a:gd name="connsiteX1122" fmla="*/ 1488028 w 2198808"/>
              <a:gd name="connsiteY1122" fmla="*/ 1533134 h 1624467"/>
              <a:gd name="connsiteX1123" fmla="*/ 1476456 w 2198808"/>
              <a:gd name="connsiteY1123" fmla="*/ 1523652 h 1624467"/>
              <a:gd name="connsiteX1124" fmla="*/ 1463576 w 2198808"/>
              <a:gd name="connsiteY1124" fmla="*/ 1514374 h 1624467"/>
              <a:gd name="connsiteX1125" fmla="*/ 1468011 w 2198808"/>
              <a:gd name="connsiteY1125" fmla="*/ 1530092 h 1624467"/>
              <a:gd name="connsiteX1126" fmla="*/ 1463763 w 2198808"/>
              <a:gd name="connsiteY1126" fmla="*/ 1533083 h 1624467"/>
              <a:gd name="connsiteX1127" fmla="*/ 1458937 w 2198808"/>
              <a:gd name="connsiteY1127" fmla="*/ 1529361 h 1624467"/>
              <a:gd name="connsiteX1128" fmla="*/ 1459549 w 2198808"/>
              <a:gd name="connsiteY1128" fmla="*/ 1526914 h 1624467"/>
              <a:gd name="connsiteX1129" fmla="*/ 1452871 w 2198808"/>
              <a:gd name="connsiteY1129" fmla="*/ 1517212 h 1624467"/>
              <a:gd name="connsiteX1130" fmla="*/ 1445072 w 2198808"/>
              <a:gd name="connsiteY1130" fmla="*/ 1515410 h 1624467"/>
              <a:gd name="connsiteX1131" fmla="*/ 1444307 w 2198808"/>
              <a:gd name="connsiteY1131" fmla="*/ 1517161 h 1624467"/>
              <a:gd name="connsiteX1132" fmla="*/ 1454977 w 2198808"/>
              <a:gd name="connsiteY1132" fmla="*/ 1524365 h 1624467"/>
              <a:gd name="connsiteX1133" fmla="*/ 1453534 w 2198808"/>
              <a:gd name="connsiteY1133" fmla="*/ 1528019 h 1624467"/>
              <a:gd name="connsiteX1134" fmla="*/ 1455233 w 2198808"/>
              <a:gd name="connsiteY1134" fmla="*/ 1536447 h 1624467"/>
              <a:gd name="connsiteX1135" fmla="*/ 1466499 w 2198808"/>
              <a:gd name="connsiteY1135" fmla="*/ 1542411 h 1624467"/>
              <a:gd name="connsiteX1136" fmla="*/ 1472123 w 2198808"/>
              <a:gd name="connsiteY1136" fmla="*/ 1547084 h 1624467"/>
              <a:gd name="connsiteX1137" fmla="*/ 1487688 w 2198808"/>
              <a:gd name="connsiteY1137" fmla="*/ 1566778 h 1624467"/>
              <a:gd name="connsiteX1138" fmla="*/ 1468707 w 2198808"/>
              <a:gd name="connsiteY1138" fmla="*/ 1547220 h 1624467"/>
              <a:gd name="connsiteX1139" fmla="*/ 1467450 w 2198808"/>
              <a:gd name="connsiteY1139" fmla="*/ 1548528 h 1624467"/>
              <a:gd name="connsiteX1140" fmla="*/ 1467977 w 2198808"/>
              <a:gd name="connsiteY1140" fmla="*/ 1556124 h 1624467"/>
              <a:gd name="connsiteX1141" fmla="*/ 1463678 w 2198808"/>
              <a:gd name="connsiteY1141" fmla="*/ 1557908 h 1624467"/>
              <a:gd name="connsiteX1142" fmla="*/ 1461979 w 2198808"/>
              <a:gd name="connsiteY1142" fmla="*/ 1556209 h 1624467"/>
              <a:gd name="connsiteX1143" fmla="*/ 1442948 w 2198808"/>
              <a:gd name="connsiteY1143" fmla="*/ 1542972 h 1624467"/>
              <a:gd name="connsiteX1144" fmla="*/ 1448147 w 2198808"/>
              <a:gd name="connsiteY1144" fmla="*/ 1551842 h 1624467"/>
              <a:gd name="connsiteX1145" fmla="*/ 1455454 w 2198808"/>
              <a:gd name="connsiteY1145" fmla="*/ 1552369 h 1624467"/>
              <a:gd name="connsiteX1146" fmla="*/ 1461996 w 2198808"/>
              <a:gd name="connsiteY1146" fmla="*/ 1556192 h 1624467"/>
              <a:gd name="connsiteX1147" fmla="*/ 1463695 w 2198808"/>
              <a:gd name="connsiteY1147" fmla="*/ 1557891 h 1624467"/>
              <a:gd name="connsiteX1148" fmla="*/ 1463695 w 2198808"/>
              <a:gd name="connsiteY1148" fmla="*/ 1572454 h 1624467"/>
              <a:gd name="connsiteX1149" fmla="*/ 1448147 w 2198808"/>
              <a:gd name="connsiteY1149" fmla="*/ 1570687 h 1624467"/>
              <a:gd name="connsiteX1150" fmla="*/ 1452344 w 2198808"/>
              <a:gd name="connsiteY1150" fmla="*/ 1583023 h 1624467"/>
              <a:gd name="connsiteX1151" fmla="*/ 1447144 w 2198808"/>
              <a:gd name="connsiteY1151" fmla="*/ 1585079 h 1624467"/>
              <a:gd name="connsiteX1152" fmla="*/ 1430917 w 2198808"/>
              <a:gd name="connsiteY1152" fmla="*/ 1591621 h 1624467"/>
              <a:gd name="connsiteX1153" fmla="*/ 1414315 w 2198808"/>
              <a:gd name="connsiteY1153" fmla="*/ 1595869 h 1624467"/>
              <a:gd name="connsiteX1154" fmla="*/ 1407723 w 2198808"/>
              <a:gd name="connsiteY1154" fmla="*/ 1597976 h 1624467"/>
              <a:gd name="connsiteX1155" fmla="*/ 1398495 w 2198808"/>
              <a:gd name="connsiteY1155" fmla="*/ 1596209 h 1624467"/>
              <a:gd name="connsiteX1156" fmla="*/ 1397051 w 2198808"/>
              <a:gd name="connsiteY1156" fmla="*/ 1580474 h 1624467"/>
              <a:gd name="connsiteX1157" fmla="*/ 1396185 w 2198808"/>
              <a:gd name="connsiteY1157" fmla="*/ 1586150 h 1624467"/>
              <a:gd name="connsiteX1158" fmla="*/ 1393720 w 2198808"/>
              <a:gd name="connsiteY1158" fmla="*/ 1585317 h 1624467"/>
              <a:gd name="connsiteX1159" fmla="*/ 1391800 w 2198808"/>
              <a:gd name="connsiteY1159" fmla="*/ 1568631 h 1624467"/>
              <a:gd name="connsiteX1160" fmla="*/ 1392888 w 2198808"/>
              <a:gd name="connsiteY1160" fmla="*/ 1551876 h 1624467"/>
              <a:gd name="connsiteX1161" fmla="*/ 1393482 w 2198808"/>
              <a:gd name="connsiteY1161" fmla="*/ 1542343 h 1624467"/>
              <a:gd name="connsiteX1162" fmla="*/ 1387824 w 2198808"/>
              <a:gd name="connsiteY1162" fmla="*/ 1530381 h 1624467"/>
              <a:gd name="connsiteX1163" fmla="*/ 1386601 w 2198808"/>
              <a:gd name="connsiteY1163" fmla="*/ 1530432 h 1624467"/>
              <a:gd name="connsiteX1164" fmla="*/ 1382982 w 2198808"/>
              <a:gd name="connsiteY1164" fmla="*/ 1536855 h 1624467"/>
              <a:gd name="connsiteX1165" fmla="*/ 1378597 w 2198808"/>
              <a:gd name="connsiteY1165" fmla="*/ 1530262 h 1624467"/>
              <a:gd name="connsiteX1166" fmla="*/ 1374451 w 2198808"/>
              <a:gd name="connsiteY1166" fmla="*/ 1532862 h 1624467"/>
              <a:gd name="connsiteX1167" fmla="*/ 1373754 w 2198808"/>
              <a:gd name="connsiteY1167" fmla="*/ 1530398 h 1624467"/>
              <a:gd name="connsiteX1168" fmla="*/ 1368096 w 2198808"/>
              <a:gd name="connsiteY1168" fmla="*/ 1521409 h 1624467"/>
              <a:gd name="connsiteX1169" fmla="*/ 1365224 w 2198808"/>
              <a:gd name="connsiteY1169" fmla="*/ 1521579 h 1624467"/>
              <a:gd name="connsiteX1170" fmla="*/ 1375640 w 2198808"/>
              <a:gd name="connsiteY1170" fmla="*/ 1541817 h 1624467"/>
              <a:gd name="connsiteX1171" fmla="*/ 1386567 w 2198808"/>
              <a:gd name="connsiteY1171" fmla="*/ 1538843 h 1624467"/>
              <a:gd name="connsiteX1172" fmla="*/ 1389881 w 2198808"/>
              <a:gd name="connsiteY1172" fmla="*/ 1547186 h 1624467"/>
              <a:gd name="connsiteX1173" fmla="*/ 1371749 w 2198808"/>
              <a:gd name="connsiteY1173" fmla="*/ 1555461 h 1624467"/>
              <a:gd name="connsiteX1174" fmla="*/ 1387535 w 2198808"/>
              <a:gd name="connsiteY1174" fmla="*/ 1582887 h 1624467"/>
              <a:gd name="connsiteX1175" fmla="*/ 1390135 w 2198808"/>
              <a:gd name="connsiteY1175" fmla="*/ 1587849 h 1624467"/>
              <a:gd name="connsiteX1176" fmla="*/ 1392701 w 2198808"/>
              <a:gd name="connsiteY1176" fmla="*/ 1604111 h 1624467"/>
              <a:gd name="connsiteX1177" fmla="*/ 1391290 w 2198808"/>
              <a:gd name="connsiteY1177" fmla="*/ 1625606 h 1624467"/>
              <a:gd name="connsiteX1178" fmla="*/ 1381809 w 2198808"/>
              <a:gd name="connsiteY1178" fmla="*/ 1622547 h 1624467"/>
              <a:gd name="connsiteX1179" fmla="*/ 1371817 w 2198808"/>
              <a:gd name="connsiteY1179" fmla="*/ 1623023 h 1624467"/>
              <a:gd name="connsiteX1180" fmla="*/ 1370407 w 2198808"/>
              <a:gd name="connsiteY1180" fmla="*/ 1615665 h 1624467"/>
              <a:gd name="connsiteX1181" fmla="*/ 1367875 w 2198808"/>
              <a:gd name="connsiteY1181" fmla="*/ 1604263 h 1624467"/>
              <a:gd name="connsiteX1182" fmla="*/ 1368283 w 2198808"/>
              <a:gd name="connsiteY1182" fmla="*/ 1597331 h 1624467"/>
              <a:gd name="connsiteX1183" fmla="*/ 1369949 w 2198808"/>
              <a:gd name="connsiteY1183" fmla="*/ 1581935 h 1624467"/>
              <a:gd name="connsiteX1184" fmla="*/ 1373380 w 2198808"/>
              <a:gd name="connsiteY1184" fmla="*/ 1574289 h 1624467"/>
              <a:gd name="connsiteX1185" fmla="*/ 1365701 w 2198808"/>
              <a:gd name="connsiteY1185" fmla="*/ 1564892 h 1624467"/>
              <a:gd name="connsiteX1186" fmla="*/ 1358241 w 2198808"/>
              <a:gd name="connsiteY1186" fmla="*/ 1552760 h 1624467"/>
              <a:gd name="connsiteX1187" fmla="*/ 1350220 w 2198808"/>
              <a:gd name="connsiteY1187" fmla="*/ 1539370 h 1624467"/>
              <a:gd name="connsiteX1188" fmla="*/ 1345921 w 2198808"/>
              <a:gd name="connsiteY1188" fmla="*/ 1554357 h 1624467"/>
              <a:gd name="connsiteX1189" fmla="*/ 1345751 w 2198808"/>
              <a:gd name="connsiteY1189" fmla="*/ 1558486 h 1624467"/>
              <a:gd name="connsiteX1190" fmla="*/ 1341554 w 2198808"/>
              <a:gd name="connsiteY1190" fmla="*/ 1570636 h 1624467"/>
              <a:gd name="connsiteX1191" fmla="*/ 1337187 w 2198808"/>
              <a:gd name="connsiteY1191" fmla="*/ 1564433 h 1624467"/>
              <a:gd name="connsiteX1192" fmla="*/ 1334910 w 2198808"/>
              <a:gd name="connsiteY1192" fmla="*/ 1551621 h 1624467"/>
              <a:gd name="connsiteX1193" fmla="*/ 1334061 w 2198808"/>
              <a:gd name="connsiteY1193" fmla="*/ 1546795 h 1624467"/>
              <a:gd name="connsiteX1194" fmla="*/ 1334485 w 2198808"/>
              <a:gd name="connsiteY1194" fmla="*/ 1527305 h 1624467"/>
              <a:gd name="connsiteX1195" fmla="*/ 1335896 w 2198808"/>
              <a:gd name="connsiteY1195" fmla="*/ 1521834 h 1624467"/>
              <a:gd name="connsiteX1196" fmla="*/ 1334519 w 2198808"/>
              <a:gd name="connsiteY1196" fmla="*/ 1527339 h 1624467"/>
              <a:gd name="connsiteX1197" fmla="*/ 1327060 w 2198808"/>
              <a:gd name="connsiteY1197" fmla="*/ 1521001 h 1624467"/>
              <a:gd name="connsiteX1198" fmla="*/ 1327280 w 2198808"/>
              <a:gd name="connsiteY1198" fmla="*/ 1535393 h 1624467"/>
              <a:gd name="connsiteX1199" fmla="*/ 1326414 w 2198808"/>
              <a:gd name="connsiteY1199" fmla="*/ 1547373 h 1624467"/>
              <a:gd name="connsiteX1200" fmla="*/ 1331291 w 2198808"/>
              <a:gd name="connsiteY1200" fmla="*/ 1552980 h 1624467"/>
              <a:gd name="connsiteX1201" fmla="*/ 1323474 w 2198808"/>
              <a:gd name="connsiteY1201" fmla="*/ 1551638 h 1624467"/>
              <a:gd name="connsiteX1202" fmla="*/ 1324102 w 2198808"/>
              <a:gd name="connsiteY1202" fmla="*/ 1553949 h 1624467"/>
              <a:gd name="connsiteX1203" fmla="*/ 1332157 w 2198808"/>
              <a:gd name="connsiteY1203" fmla="*/ 1561834 h 1624467"/>
              <a:gd name="connsiteX1204" fmla="*/ 1332310 w 2198808"/>
              <a:gd name="connsiteY1204" fmla="*/ 1579505 h 1624467"/>
              <a:gd name="connsiteX1205" fmla="*/ 1329167 w 2198808"/>
              <a:gd name="connsiteY1205" fmla="*/ 1582938 h 1624467"/>
              <a:gd name="connsiteX1206" fmla="*/ 1325989 w 2198808"/>
              <a:gd name="connsiteY1206" fmla="*/ 1578894 h 1624467"/>
              <a:gd name="connsiteX1207" fmla="*/ 1322098 w 2198808"/>
              <a:gd name="connsiteY1207" fmla="*/ 1559115 h 1624467"/>
              <a:gd name="connsiteX1208" fmla="*/ 1319956 w 2198808"/>
              <a:gd name="connsiteY1208" fmla="*/ 1570517 h 1624467"/>
              <a:gd name="connsiteX1209" fmla="*/ 1317544 w 2198808"/>
              <a:gd name="connsiteY1209" fmla="*/ 1585436 h 1624467"/>
              <a:gd name="connsiteX1210" fmla="*/ 1316405 w 2198808"/>
              <a:gd name="connsiteY1210" fmla="*/ 1596770 h 1624467"/>
              <a:gd name="connsiteX1211" fmla="*/ 1317544 w 2198808"/>
              <a:gd name="connsiteY1211" fmla="*/ 1603822 h 1624467"/>
              <a:gd name="connsiteX1212" fmla="*/ 1315708 w 2198808"/>
              <a:gd name="connsiteY1212" fmla="*/ 1604484 h 1624467"/>
              <a:gd name="connsiteX1213" fmla="*/ 1307994 w 2198808"/>
              <a:gd name="connsiteY1213" fmla="*/ 1590805 h 1624467"/>
              <a:gd name="connsiteX1214" fmla="*/ 1306244 w 2198808"/>
              <a:gd name="connsiteY1214" fmla="*/ 1591298 h 1624467"/>
              <a:gd name="connsiteX1215" fmla="*/ 1306669 w 2198808"/>
              <a:gd name="connsiteY1215" fmla="*/ 1600525 h 1624467"/>
              <a:gd name="connsiteX1216" fmla="*/ 1299922 w 2198808"/>
              <a:gd name="connsiteY1216" fmla="*/ 1583618 h 1624467"/>
              <a:gd name="connsiteX1217" fmla="*/ 1295640 w 2198808"/>
              <a:gd name="connsiteY1217" fmla="*/ 1575325 h 1624467"/>
              <a:gd name="connsiteX1218" fmla="*/ 1290186 w 2198808"/>
              <a:gd name="connsiteY1218" fmla="*/ 1556889 h 1624467"/>
              <a:gd name="connsiteX1219" fmla="*/ 1289252 w 2198808"/>
              <a:gd name="connsiteY1219" fmla="*/ 1554595 h 1624467"/>
              <a:gd name="connsiteX1220" fmla="*/ 1275810 w 2198808"/>
              <a:gd name="connsiteY1220" fmla="*/ 1515564 h 1624467"/>
              <a:gd name="connsiteX1221" fmla="*/ 1271953 w 2198808"/>
              <a:gd name="connsiteY1221" fmla="*/ 1507237 h 1624467"/>
              <a:gd name="connsiteX1222" fmla="*/ 1261452 w 2198808"/>
              <a:gd name="connsiteY1222" fmla="*/ 1500542 h 1624467"/>
              <a:gd name="connsiteX1223" fmla="*/ 1253313 w 2198808"/>
              <a:gd name="connsiteY1223" fmla="*/ 1494697 h 1624467"/>
              <a:gd name="connsiteX1224" fmla="*/ 1236575 w 2198808"/>
              <a:gd name="connsiteY1224" fmla="*/ 1482071 h 1624467"/>
              <a:gd name="connsiteX1225" fmla="*/ 1234774 w 2198808"/>
              <a:gd name="connsiteY1225" fmla="*/ 1473932 h 1624467"/>
              <a:gd name="connsiteX1226" fmla="*/ 1233296 w 2198808"/>
              <a:gd name="connsiteY1226" fmla="*/ 1472709 h 1624467"/>
              <a:gd name="connsiteX1227" fmla="*/ 1214536 w 2198808"/>
              <a:gd name="connsiteY1227" fmla="*/ 1460593 h 1624467"/>
              <a:gd name="connsiteX1228" fmla="*/ 1215607 w 2198808"/>
              <a:gd name="connsiteY1228" fmla="*/ 1455954 h 1624467"/>
              <a:gd name="connsiteX1229" fmla="*/ 1219006 w 2198808"/>
              <a:gd name="connsiteY1229" fmla="*/ 1457654 h 1624467"/>
              <a:gd name="connsiteX1230" fmla="*/ 1220705 w 2198808"/>
              <a:gd name="connsiteY1230" fmla="*/ 1459353 h 1624467"/>
              <a:gd name="connsiteX1231" fmla="*/ 1225853 w 2198808"/>
              <a:gd name="connsiteY1231" fmla="*/ 1463108 h 1624467"/>
              <a:gd name="connsiteX1232" fmla="*/ 1240280 w 2198808"/>
              <a:gd name="connsiteY1232" fmla="*/ 1469650 h 1624467"/>
              <a:gd name="connsiteX1233" fmla="*/ 1253296 w 2198808"/>
              <a:gd name="connsiteY1233" fmla="*/ 1482377 h 1624467"/>
              <a:gd name="connsiteX1234" fmla="*/ 1255046 w 2198808"/>
              <a:gd name="connsiteY1234" fmla="*/ 1484162 h 1624467"/>
              <a:gd name="connsiteX1235" fmla="*/ 1261062 w 2198808"/>
              <a:gd name="connsiteY1235" fmla="*/ 1485487 h 1624467"/>
              <a:gd name="connsiteX1236" fmla="*/ 1262148 w 2198808"/>
              <a:gd name="connsiteY1236" fmla="*/ 1478639 h 1624467"/>
              <a:gd name="connsiteX1237" fmla="*/ 1258682 w 2198808"/>
              <a:gd name="connsiteY1237" fmla="*/ 1472981 h 1624467"/>
              <a:gd name="connsiteX1238" fmla="*/ 1261622 w 2198808"/>
              <a:gd name="connsiteY1238" fmla="*/ 1472046 h 1624467"/>
              <a:gd name="connsiteX1239" fmla="*/ 1273330 w 2198808"/>
              <a:gd name="connsiteY1239" fmla="*/ 1486133 h 1624467"/>
              <a:gd name="connsiteX1240" fmla="*/ 1276558 w 2198808"/>
              <a:gd name="connsiteY1240" fmla="*/ 1495920 h 1624467"/>
              <a:gd name="connsiteX1241" fmla="*/ 1271648 w 2198808"/>
              <a:gd name="connsiteY1241" fmla="*/ 1496787 h 1624467"/>
              <a:gd name="connsiteX1242" fmla="*/ 1269949 w 2198808"/>
              <a:gd name="connsiteY1242" fmla="*/ 1495088 h 1624467"/>
              <a:gd name="connsiteX1243" fmla="*/ 1269931 w 2198808"/>
              <a:gd name="connsiteY1243" fmla="*/ 1495003 h 1624467"/>
              <a:gd name="connsiteX1244" fmla="*/ 1269965 w 2198808"/>
              <a:gd name="connsiteY1244" fmla="*/ 1495071 h 1624467"/>
              <a:gd name="connsiteX1245" fmla="*/ 1271664 w 2198808"/>
              <a:gd name="connsiteY1245" fmla="*/ 1496770 h 1624467"/>
              <a:gd name="connsiteX1246" fmla="*/ 1278988 w 2198808"/>
              <a:gd name="connsiteY1246" fmla="*/ 1508817 h 1624467"/>
              <a:gd name="connsiteX1247" fmla="*/ 1289218 w 2198808"/>
              <a:gd name="connsiteY1247" fmla="*/ 1520032 h 1624467"/>
              <a:gd name="connsiteX1248" fmla="*/ 1302030 w 2198808"/>
              <a:gd name="connsiteY1248" fmla="*/ 1514153 h 1624467"/>
              <a:gd name="connsiteX1249" fmla="*/ 1302149 w 2198808"/>
              <a:gd name="connsiteY1249" fmla="*/ 1504977 h 1624467"/>
              <a:gd name="connsiteX1250" fmla="*/ 1304715 w 2198808"/>
              <a:gd name="connsiteY1250" fmla="*/ 1503873 h 1624467"/>
              <a:gd name="connsiteX1251" fmla="*/ 1293194 w 2198808"/>
              <a:gd name="connsiteY1251" fmla="*/ 1494850 h 1624467"/>
              <a:gd name="connsiteX1252" fmla="*/ 1291069 w 2198808"/>
              <a:gd name="connsiteY1252" fmla="*/ 1489735 h 1624467"/>
              <a:gd name="connsiteX1253" fmla="*/ 1284783 w 2198808"/>
              <a:gd name="connsiteY1253" fmla="*/ 1478163 h 1624467"/>
              <a:gd name="connsiteX1254" fmla="*/ 1267280 w 2198808"/>
              <a:gd name="connsiteY1254" fmla="*/ 1459421 h 1624467"/>
              <a:gd name="connsiteX1255" fmla="*/ 1268351 w 2198808"/>
              <a:gd name="connsiteY1255" fmla="*/ 1457993 h 1624467"/>
              <a:gd name="connsiteX1256" fmla="*/ 1288011 w 2198808"/>
              <a:gd name="connsiteY1256" fmla="*/ 1470517 h 1624467"/>
              <a:gd name="connsiteX1257" fmla="*/ 1291035 w 2198808"/>
              <a:gd name="connsiteY1257" fmla="*/ 1461426 h 1624467"/>
              <a:gd name="connsiteX1258" fmla="*/ 1284969 w 2198808"/>
              <a:gd name="connsiteY1258" fmla="*/ 1447084 h 1624467"/>
              <a:gd name="connsiteX1259" fmla="*/ 1277832 w 2198808"/>
              <a:gd name="connsiteY1259" fmla="*/ 1445215 h 1624467"/>
              <a:gd name="connsiteX1260" fmla="*/ 1266210 w 2198808"/>
              <a:gd name="connsiteY1260" fmla="*/ 1431332 h 1624467"/>
              <a:gd name="connsiteX1261" fmla="*/ 1267927 w 2198808"/>
              <a:gd name="connsiteY1261" fmla="*/ 1427254 h 1624467"/>
              <a:gd name="connsiteX1262" fmla="*/ 1273194 w 2198808"/>
              <a:gd name="connsiteY1262" fmla="*/ 1430534 h 1624467"/>
              <a:gd name="connsiteX1263" fmla="*/ 1281486 w 2198808"/>
              <a:gd name="connsiteY1263" fmla="*/ 1441358 h 1624467"/>
              <a:gd name="connsiteX1264" fmla="*/ 1293483 w 2198808"/>
              <a:gd name="connsiteY1264" fmla="*/ 1451213 h 1624467"/>
              <a:gd name="connsiteX1265" fmla="*/ 1292141 w 2198808"/>
              <a:gd name="connsiteY1265" fmla="*/ 1440321 h 1624467"/>
              <a:gd name="connsiteX1266" fmla="*/ 1279566 w 2198808"/>
              <a:gd name="connsiteY1266" fmla="*/ 1427560 h 1624467"/>
              <a:gd name="connsiteX1267" fmla="*/ 1287280 w 2198808"/>
              <a:gd name="connsiteY1267" fmla="*/ 1425691 h 1624467"/>
              <a:gd name="connsiteX1268" fmla="*/ 1280246 w 2198808"/>
              <a:gd name="connsiteY1268" fmla="*/ 1421647 h 1624467"/>
              <a:gd name="connsiteX1269" fmla="*/ 1275284 w 2198808"/>
              <a:gd name="connsiteY1269" fmla="*/ 1421273 h 1624467"/>
              <a:gd name="connsiteX1270" fmla="*/ 1243814 w 2198808"/>
              <a:gd name="connsiteY1270" fmla="*/ 1412930 h 1624467"/>
              <a:gd name="connsiteX1271" fmla="*/ 1241248 w 2198808"/>
              <a:gd name="connsiteY1271" fmla="*/ 1412063 h 1624467"/>
              <a:gd name="connsiteX1272" fmla="*/ 1253908 w 2198808"/>
              <a:gd name="connsiteY1272" fmla="*/ 1403244 h 1624467"/>
              <a:gd name="connsiteX1273" fmla="*/ 1274265 w 2198808"/>
              <a:gd name="connsiteY1273" fmla="*/ 1403312 h 1624467"/>
              <a:gd name="connsiteX1274" fmla="*/ 1280739 w 2198808"/>
              <a:gd name="connsiteY1274" fmla="*/ 1396991 h 1624467"/>
              <a:gd name="connsiteX1275" fmla="*/ 1263763 w 2198808"/>
              <a:gd name="connsiteY1275" fmla="*/ 1398435 h 1624467"/>
              <a:gd name="connsiteX1276" fmla="*/ 1230492 w 2198808"/>
              <a:gd name="connsiteY1276" fmla="*/ 1386711 h 1624467"/>
              <a:gd name="connsiteX1277" fmla="*/ 1224239 w 2198808"/>
              <a:gd name="connsiteY1277" fmla="*/ 1395275 h 1624467"/>
              <a:gd name="connsiteX1278" fmla="*/ 1224885 w 2198808"/>
              <a:gd name="connsiteY1278" fmla="*/ 1399013 h 1624467"/>
              <a:gd name="connsiteX1279" fmla="*/ 1218920 w 2198808"/>
              <a:gd name="connsiteY1279" fmla="*/ 1395360 h 1624467"/>
              <a:gd name="connsiteX1280" fmla="*/ 1215403 w 2198808"/>
              <a:gd name="connsiteY1280" fmla="*/ 1390228 h 1624467"/>
              <a:gd name="connsiteX1281" fmla="*/ 1190407 w 2198808"/>
              <a:gd name="connsiteY1281" fmla="*/ 1387373 h 1624467"/>
              <a:gd name="connsiteX1282" fmla="*/ 1200110 w 2198808"/>
              <a:gd name="connsiteY1282" fmla="*/ 1403584 h 1624467"/>
              <a:gd name="connsiteX1283" fmla="*/ 1193908 w 2198808"/>
              <a:gd name="connsiteY1283" fmla="*/ 1401579 h 1624467"/>
              <a:gd name="connsiteX1284" fmla="*/ 1187961 w 2198808"/>
              <a:gd name="connsiteY1284" fmla="*/ 1394153 h 1624467"/>
              <a:gd name="connsiteX1285" fmla="*/ 1185140 w 2198808"/>
              <a:gd name="connsiteY1285" fmla="*/ 1390279 h 1624467"/>
              <a:gd name="connsiteX1286" fmla="*/ 1177034 w 2198808"/>
              <a:gd name="connsiteY1286" fmla="*/ 1387679 h 1624467"/>
              <a:gd name="connsiteX1287" fmla="*/ 1178156 w 2198808"/>
              <a:gd name="connsiteY1287" fmla="*/ 1391231 h 1624467"/>
              <a:gd name="connsiteX1288" fmla="*/ 1190985 w 2198808"/>
              <a:gd name="connsiteY1288" fmla="*/ 1404807 h 1624467"/>
              <a:gd name="connsiteX1289" fmla="*/ 1211087 w 2198808"/>
              <a:gd name="connsiteY1289" fmla="*/ 1415734 h 1624467"/>
              <a:gd name="connsiteX1290" fmla="*/ 1222336 w 2198808"/>
              <a:gd name="connsiteY1290" fmla="*/ 1423244 h 1624467"/>
              <a:gd name="connsiteX1291" fmla="*/ 1208589 w 2198808"/>
              <a:gd name="connsiteY1291" fmla="*/ 1423805 h 1624467"/>
              <a:gd name="connsiteX1292" fmla="*/ 1215352 w 2198808"/>
              <a:gd name="connsiteY1292" fmla="*/ 1431961 h 1624467"/>
              <a:gd name="connsiteX1293" fmla="*/ 1205700 w 2198808"/>
              <a:gd name="connsiteY1293" fmla="*/ 1428223 h 1624467"/>
              <a:gd name="connsiteX1294" fmla="*/ 1195437 w 2198808"/>
              <a:gd name="connsiteY1294" fmla="*/ 1420950 h 1624467"/>
              <a:gd name="connsiteX1295" fmla="*/ 1215267 w 2198808"/>
              <a:gd name="connsiteY1295" fmla="*/ 1444247 h 1624467"/>
              <a:gd name="connsiteX1296" fmla="*/ 1225785 w 2198808"/>
              <a:gd name="connsiteY1296" fmla="*/ 1452573 h 1624467"/>
              <a:gd name="connsiteX1297" fmla="*/ 1227484 w 2198808"/>
              <a:gd name="connsiteY1297" fmla="*/ 1454272 h 1624467"/>
              <a:gd name="connsiteX1298" fmla="*/ 1220671 w 2198808"/>
              <a:gd name="connsiteY1298" fmla="*/ 1459387 h 1624467"/>
              <a:gd name="connsiteX1299" fmla="*/ 1218972 w 2198808"/>
              <a:gd name="connsiteY1299" fmla="*/ 1457688 h 1624467"/>
              <a:gd name="connsiteX1300" fmla="*/ 1215573 w 2198808"/>
              <a:gd name="connsiteY1300" fmla="*/ 1455988 h 1624467"/>
              <a:gd name="connsiteX1301" fmla="*/ 1204867 w 2198808"/>
              <a:gd name="connsiteY1301" fmla="*/ 1440712 h 1624467"/>
              <a:gd name="connsiteX1302" fmla="*/ 1202047 w 2198808"/>
              <a:gd name="connsiteY1302" fmla="*/ 1436634 h 1624467"/>
              <a:gd name="connsiteX1303" fmla="*/ 1187145 w 2198808"/>
              <a:gd name="connsiteY1303" fmla="*/ 1421885 h 1624467"/>
              <a:gd name="connsiteX1304" fmla="*/ 1166329 w 2198808"/>
              <a:gd name="connsiteY1304" fmla="*/ 1420423 h 1624467"/>
              <a:gd name="connsiteX1305" fmla="*/ 1139056 w 2198808"/>
              <a:gd name="connsiteY1305" fmla="*/ 1420389 h 1624467"/>
              <a:gd name="connsiteX1306" fmla="*/ 1141368 w 2198808"/>
              <a:gd name="connsiteY1306" fmla="*/ 1424655 h 1624467"/>
              <a:gd name="connsiteX1307" fmla="*/ 1134435 w 2198808"/>
              <a:gd name="connsiteY1307" fmla="*/ 1426099 h 1624467"/>
              <a:gd name="connsiteX1308" fmla="*/ 1134469 w 2198808"/>
              <a:gd name="connsiteY1308" fmla="*/ 1426999 h 1624467"/>
              <a:gd name="connsiteX1309" fmla="*/ 1150323 w 2198808"/>
              <a:gd name="connsiteY1309" fmla="*/ 1426999 h 1624467"/>
              <a:gd name="connsiteX1310" fmla="*/ 1095131 w 2198808"/>
              <a:gd name="connsiteY1310" fmla="*/ 1427118 h 1624467"/>
              <a:gd name="connsiteX1311" fmla="*/ 1113313 w 2198808"/>
              <a:gd name="connsiteY1311" fmla="*/ 1420848 h 1624467"/>
              <a:gd name="connsiteX1312" fmla="*/ 1093398 w 2198808"/>
              <a:gd name="connsiteY1312" fmla="*/ 1418044 h 1624467"/>
              <a:gd name="connsiteX1313" fmla="*/ 1082829 w 2198808"/>
              <a:gd name="connsiteY1313" fmla="*/ 1418588 h 1624467"/>
              <a:gd name="connsiteX1314" fmla="*/ 1073670 w 2198808"/>
              <a:gd name="connsiteY1314" fmla="*/ 1413151 h 1624467"/>
              <a:gd name="connsiteX1315" fmla="*/ 1071240 w 2198808"/>
              <a:gd name="connsiteY1315" fmla="*/ 1418707 h 1624467"/>
              <a:gd name="connsiteX1316" fmla="*/ 1054094 w 2198808"/>
              <a:gd name="connsiteY1316" fmla="*/ 1419591 h 1624467"/>
              <a:gd name="connsiteX1317" fmla="*/ 1055879 w 2198808"/>
              <a:gd name="connsiteY1317" fmla="*/ 1426286 h 1624467"/>
              <a:gd name="connsiteX1318" fmla="*/ 1047485 w 2198808"/>
              <a:gd name="connsiteY1318" fmla="*/ 1426286 h 1624467"/>
              <a:gd name="connsiteX1319" fmla="*/ 1043729 w 2198808"/>
              <a:gd name="connsiteY1319" fmla="*/ 1417416 h 1624467"/>
              <a:gd name="connsiteX1320" fmla="*/ 1034180 w 2198808"/>
              <a:gd name="connsiteY1320" fmla="*/ 1425198 h 1624467"/>
              <a:gd name="connsiteX1321" fmla="*/ 1018513 w 2198808"/>
              <a:gd name="connsiteY1321" fmla="*/ 1419744 h 1624467"/>
              <a:gd name="connsiteX1322" fmla="*/ 1025904 w 2198808"/>
              <a:gd name="connsiteY1322" fmla="*/ 1423414 h 1624467"/>
              <a:gd name="connsiteX1323" fmla="*/ 989337 w 2198808"/>
              <a:gd name="connsiteY1323" fmla="*/ 1422225 h 1624467"/>
              <a:gd name="connsiteX1324" fmla="*/ 953144 w 2198808"/>
              <a:gd name="connsiteY1324" fmla="*/ 1418928 h 1624467"/>
              <a:gd name="connsiteX1325" fmla="*/ 916576 w 2198808"/>
              <a:gd name="connsiteY1325" fmla="*/ 1413541 h 1624467"/>
              <a:gd name="connsiteX1326" fmla="*/ 916610 w 2198808"/>
              <a:gd name="connsiteY1326" fmla="*/ 1413575 h 1624467"/>
              <a:gd name="connsiteX1327" fmla="*/ 892956 w 2198808"/>
              <a:gd name="connsiteY1327" fmla="*/ 1406728 h 1624467"/>
              <a:gd name="connsiteX1328" fmla="*/ 890016 w 2198808"/>
              <a:gd name="connsiteY1328" fmla="*/ 1407747 h 1624467"/>
              <a:gd name="connsiteX1329" fmla="*/ 880178 w 2198808"/>
              <a:gd name="connsiteY1329" fmla="*/ 1407016 h 1624467"/>
              <a:gd name="connsiteX1330" fmla="*/ 879498 w 2198808"/>
              <a:gd name="connsiteY1330" fmla="*/ 1406558 h 1624467"/>
              <a:gd name="connsiteX1331" fmla="*/ 856763 w 2198808"/>
              <a:gd name="connsiteY1331" fmla="*/ 1405776 h 1624467"/>
              <a:gd name="connsiteX1332" fmla="*/ 855438 w 2198808"/>
              <a:gd name="connsiteY1332" fmla="*/ 1406762 h 1624467"/>
              <a:gd name="connsiteX1333" fmla="*/ 855131 w 2198808"/>
              <a:gd name="connsiteY1333" fmla="*/ 1407237 h 1624467"/>
              <a:gd name="connsiteX1334" fmla="*/ 855420 w 2198808"/>
              <a:gd name="connsiteY1334" fmla="*/ 1406745 h 1624467"/>
              <a:gd name="connsiteX1335" fmla="*/ 858020 w 2198808"/>
              <a:gd name="connsiteY1335" fmla="*/ 1409446 h 1624467"/>
              <a:gd name="connsiteX1336" fmla="*/ 830679 w 2198808"/>
              <a:gd name="connsiteY1336" fmla="*/ 1407254 h 1624467"/>
              <a:gd name="connsiteX1337" fmla="*/ 824664 w 2198808"/>
              <a:gd name="connsiteY1337" fmla="*/ 1406745 h 1624467"/>
              <a:gd name="connsiteX1338" fmla="*/ 820722 w 2198808"/>
              <a:gd name="connsiteY1338" fmla="*/ 1407339 h 1624467"/>
              <a:gd name="connsiteX1339" fmla="*/ 790595 w 2198808"/>
              <a:gd name="connsiteY1339" fmla="*/ 1403006 h 1624467"/>
              <a:gd name="connsiteX1340" fmla="*/ 776321 w 2198808"/>
              <a:gd name="connsiteY1340" fmla="*/ 1401834 h 1624467"/>
              <a:gd name="connsiteX1341" fmla="*/ 751036 w 2198808"/>
              <a:gd name="connsiteY1341" fmla="*/ 1399982 h 1624467"/>
              <a:gd name="connsiteX1342" fmla="*/ 741062 w 2198808"/>
              <a:gd name="connsiteY1342" fmla="*/ 1398350 h 1624467"/>
              <a:gd name="connsiteX1343" fmla="*/ 723390 w 2198808"/>
              <a:gd name="connsiteY1343" fmla="*/ 1396821 h 1624467"/>
              <a:gd name="connsiteX1344" fmla="*/ 710221 w 2198808"/>
              <a:gd name="connsiteY1344" fmla="*/ 1398367 h 1624467"/>
              <a:gd name="connsiteX1345" fmla="*/ 695403 w 2198808"/>
              <a:gd name="connsiteY1345" fmla="*/ 1398180 h 1624467"/>
              <a:gd name="connsiteX1346" fmla="*/ 682014 w 2198808"/>
              <a:gd name="connsiteY1346" fmla="*/ 1396430 h 1624467"/>
              <a:gd name="connsiteX1347" fmla="*/ 646228 w 2198808"/>
              <a:gd name="connsiteY1347" fmla="*/ 1390585 h 1624467"/>
              <a:gd name="connsiteX1348" fmla="*/ 608845 w 2198808"/>
              <a:gd name="connsiteY1348" fmla="*/ 1383499 h 1624467"/>
              <a:gd name="connsiteX1349" fmla="*/ 600417 w 2198808"/>
              <a:gd name="connsiteY1349" fmla="*/ 1383431 h 1624467"/>
              <a:gd name="connsiteX1350" fmla="*/ 606143 w 2198808"/>
              <a:gd name="connsiteY1350" fmla="*/ 1389565 h 1624467"/>
              <a:gd name="connsiteX1351" fmla="*/ 607519 w 2198808"/>
              <a:gd name="connsiteY1351" fmla="*/ 1390279 h 1624467"/>
              <a:gd name="connsiteX1352" fmla="*/ 621894 w 2198808"/>
              <a:gd name="connsiteY1352" fmla="*/ 1392896 h 1624467"/>
              <a:gd name="connsiteX1353" fmla="*/ 637698 w 2198808"/>
              <a:gd name="connsiteY1353" fmla="*/ 1395224 h 1624467"/>
              <a:gd name="connsiteX1354" fmla="*/ 643016 w 2198808"/>
              <a:gd name="connsiteY1354" fmla="*/ 1401647 h 1624467"/>
              <a:gd name="connsiteX1355" fmla="*/ 637902 w 2198808"/>
              <a:gd name="connsiteY1355" fmla="*/ 1401664 h 1624467"/>
              <a:gd name="connsiteX1356" fmla="*/ 633347 w 2198808"/>
              <a:gd name="connsiteY1356" fmla="*/ 1400169 h 1624467"/>
              <a:gd name="connsiteX1357" fmla="*/ 633127 w 2198808"/>
              <a:gd name="connsiteY1357" fmla="*/ 1401341 h 1624467"/>
              <a:gd name="connsiteX1358" fmla="*/ 637918 w 2198808"/>
              <a:gd name="connsiteY1358" fmla="*/ 1401630 h 1624467"/>
              <a:gd name="connsiteX1359" fmla="*/ 643016 w 2198808"/>
              <a:gd name="connsiteY1359" fmla="*/ 1401647 h 1624467"/>
              <a:gd name="connsiteX1360" fmla="*/ 659311 w 2198808"/>
              <a:gd name="connsiteY1360" fmla="*/ 1406999 h 1624467"/>
              <a:gd name="connsiteX1361" fmla="*/ 653586 w 2198808"/>
              <a:gd name="connsiteY1361" fmla="*/ 1410517 h 1624467"/>
              <a:gd name="connsiteX1362" fmla="*/ 604002 w 2198808"/>
              <a:gd name="connsiteY1362" fmla="*/ 1400763 h 1624467"/>
              <a:gd name="connsiteX1363" fmla="*/ 587655 w 2198808"/>
              <a:gd name="connsiteY1363" fmla="*/ 1403431 h 1624467"/>
              <a:gd name="connsiteX1364" fmla="*/ 589049 w 2198808"/>
              <a:gd name="connsiteY1364" fmla="*/ 1398809 h 1624467"/>
              <a:gd name="connsiteX1365" fmla="*/ 577120 w 2198808"/>
              <a:gd name="connsiteY1365" fmla="*/ 1402055 h 1624467"/>
              <a:gd name="connsiteX1366" fmla="*/ 578785 w 2198808"/>
              <a:gd name="connsiteY1366" fmla="*/ 1395954 h 1624467"/>
              <a:gd name="connsiteX1367" fmla="*/ 569592 w 2198808"/>
              <a:gd name="connsiteY1367" fmla="*/ 1393355 h 1624467"/>
              <a:gd name="connsiteX1368" fmla="*/ 559906 w 2198808"/>
              <a:gd name="connsiteY1368" fmla="*/ 1391145 h 1624467"/>
              <a:gd name="connsiteX1369" fmla="*/ 556185 w 2198808"/>
              <a:gd name="connsiteY1369" fmla="*/ 1391757 h 1624467"/>
              <a:gd name="connsiteX1370" fmla="*/ 547077 w 2198808"/>
              <a:gd name="connsiteY1370" fmla="*/ 1386762 h 1624467"/>
              <a:gd name="connsiteX1371" fmla="*/ 500128 w 2198808"/>
              <a:gd name="connsiteY1371" fmla="*/ 1373762 h 1624467"/>
              <a:gd name="connsiteX1372" fmla="*/ 491359 w 2198808"/>
              <a:gd name="connsiteY1372" fmla="*/ 1374561 h 1624467"/>
              <a:gd name="connsiteX1373" fmla="*/ 532634 w 2198808"/>
              <a:gd name="connsiteY1373" fmla="*/ 1397110 h 1624467"/>
              <a:gd name="connsiteX1374" fmla="*/ 523067 w 2198808"/>
              <a:gd name="connsiteY1374" fmla="*/ 1399251 h 1624467"/>
              <a:gd name="connsiteX1375" fmla="*/ 493926 w 2198808"/>
              <a:gd name="connsiteY1375" fmla="*/ 1393660 h 1624467"/>
              <a:gd name="connsiteX1376" fmla="*/ 522422 w 2198808"/>
              <a:gd name="connsiteY1376" fmla="*/ 1406473 h 1624467"/>
              <a:gd name="connsiteX1377" fmla="*/ 528624 w 2198808"/>
              <a:gd name="connsiteY1377" fmla="*/ 1405929 h 1624467"/>
              <a:gd name="connsiteX1378" fmla="*/ 533143 w 2198808"/>
              <a:gd name="connsiteY1378" fmla="*/ 1414153 h 1624467"/>
              <a:gd name="connsiteX1379" fmla="*/ 518377 w 2198808"/>
              <a:gd name="connsiteY1379" fmla="*/ 1412029 h 1624467"/>
              <a:gd name="connsiteX1380" fmla="*/ 502574 w 2198808"/>
              <a:gd name="connsiteY1380" fmla="*/ 1408393 h 1624467"/>
              <a:gd name="connsiteX1381" fmla="*/ 520230 w 2198808"/>
              <a:gd name="connsiteY1381" fmla="*/ 1422887 h 1624467"/>
              <a:gd name="connsiteX1382" fmla="*/ 508811 w 2198808"/>
              <a:gd name="connsiteY1382" fmla="*/ 1422055 h 1624467"/>
              <a:gd name="connsiteX1383" fmla="*/ 508708 w 2198808"/>
              <a:gd name="connsiteY1383" fmla="*/ 1421987 h 1624467"/>
              <a:gd name="connsiteX1384" fmla="*/ 508828 w 2198808"/>
              <a:gd name="connsiteY1384" fmla="*/ 1422021 h 1624467"/>
              <a:gd name="connsiteX1385" fmla="*/ 529201 w 2198808"/>
              <a:gd name="connsiteY1385" fmla="*/ 1431553 h 1624467"/>
              <a:gd name="connsiteX1386" fmla="*/ 536083 w 2198808"/>
              <a:gd name="connsiteY1386" fmla="*/ 1433609 h 1624467"/>
              <a:gd name="connsiteX1387" fmla="*/ 545633 w 2198808"/>
              <a:gd name="connsiteY1387" fmla="*/ 1416277 h 1624467"/>
              <a:gd name="connsiteX1388" fmla="*/ 556407 w 2198808"/>
              <a:gd name="connsiteY1388" fmla="*/ 1405045 h 1624467"/>
              <a:gd name="connsiteX1389" fmla="*/ 556373 w 2198808"/>
              <a:gd name="connsiteY1389" fmla="*/ 1405079 h 1624467"/>
              <a:gd name="connsiteX1390" fmla="*/ 558140 w 2198808"/>
              <a:gd name="connsiteY1390" fmla="*/ 1412233 h 1624467"/>
              <a:gd name="connsiteX1391" fmla="*/ 551139 w 2198808"/>
              <a:gd name="connsiteY1391" fmla="*/ 1418265 h 1624467"/>
              <a:gd name="connsiteX1392" fmla="*/ 546636 w 2198808"/>
              <a:gd name="connsiteY1392" fmla="*/ 1424315 h 1624467"/>
              <a:gd name="connsiteX1393" fmla="*/ 547264 w 2198808"/>
              <a:gd name="connsiteY1393" fmla="*/ 1430211 h 1624467"/>
              <a:gd name="connsiteX1394" fmla="*/ 540841 w 2198808"/>
              <a:gd name="connsiteY1394" fmla="*/ 1430211 h 1624467"/>
              <a:gd name="connsiteX1395" fmla="*/ 545412 w 2198808"/>
              <a:gd name="connsiteY1395" fmla="*/ 1439268 h 1624467"/>
              <a:gd name="connsiteX1396" fmla="*/ 535301 w 2198808"/>
              <a:gd name="connsiteY1396" fmla="*/ 1440372 h 1624467"/>
              <a:gd name="connsiteX1397" fmla="*/ 545242 w 2198808"/>
              <a:gd name="connsiteY1397" fmla="*/ 1447917 h 1624467"/>
              <a:gd name="connsiteX1398" fmla="*/ 544767 w 2198808"/>
              <a:gd name="connsiteY1398" fmla="*/ 1449395 h 1624467"/>
              <a:gd name="connsiteX1399" fmla="*/ 563475 w 2198808"/>
              <a:gd name="connsiteY1399" fmla="*/ 1456243 h 1624467"/>
              <a:gd name="connsiteX1400" fmla="*/ 557698 w 2198808"/>
              <a:gd name="connsiteY1400" fmla="*/ 1457535 h 1624467"/>
              <a:gd name="connsiteX1401" fmla="*/ 505905 w 2198808"/>
              <a:gd name="connsiteY1401" fmla="*/ 1443057 h 1624467"/>
              <a:gd name="connsiteX1402" fmla="*/ 499431 w 2198808"/>
              <a:gd name="connsiteY1402" fmla="*/ 1441681 h 1624467"/>
              <a:gd name="connsiteX1403" fmla="*/ 481317 w 2198808"/>
              <a:gd name="connsiteY1403" fmla="*/ 1439081 h 1624467"/>
              <a:gd name="connsiteX1404" fmla="*/ 471411 w 2198808"/>
              <a:gd name="connsiteY1404" fmla="*/ 1437365 h 1624467"/>
              <a:gd name="connsiteX1405" fmla="*/ 464392 w 2198808"/>
              <a:gd name="connsiteY1405" fmla="*/ 1433745 h 1624467"/>
              <a:gd name="connsiteX1406" fmla="*/ 471445 w 2198808"/>
              <a:gd name="connsiteY1406" fmla="*/ 1437331 h 1624467"/>
              <a:gd name="connsiteX1407" fmla="*/ 491818 w 2198808"/>
              <a:gd name="connsiteY1407" fmla="*/ 1447526 h 1624467"/>
              <a:gd name="connsiteX1408" fmla="*/ 491920 w 2198808"/>
              <a:gd name="connsiteY1408" fmla="*/ 1447594 h 1624467"/>
              <a:gd name="connsiteX1409" fmla="*/ 491802 w 2198808"/>
              <a:gd name="connsiteY1409" fmla="*/ 1447560 h 1624467"/>
              <a:gd name="connsiteX1410" fmla="*/ 493670 w 2198808"/>
              <a:gd name="connsiteY1410" fmla="*/ 1444332 h 1624467"/>
              <a:gd name="connsiteX1411" fmla="*/ 501011 w 2198808"/>
              <a:gd name="connsiteY1411" fmla="*/ 1446863 h 1624467"/>
              <a:gd name="connsiteX1412" fmla="*/ 498649 w 2198808"/>
              <a:gd name="connsiteY1412" fmla="*/ 1450585 h 1624467"/>
              <a:gd name="connsiteX1413" fmla="*/ 527808 w 2198808"/>
              <a:gd name="connsiteY1413" fmla="*/ 1462581 h 1624467"/>
              <a:gd name="connsiteX1414" fmla="*/ 527349 w 2198808"/>
              <a:gd name="connsiteY1414" fmla="*/ 1464688 h 1624467"/>
              <a:gd name="connsiteX1415" fmla="*/ 498615 w 2198808"/>
              <a:gd name="connsiteY1415" fmla="*/ 1464501 h 1624467"/>
              <a:gd name="connsiteX1416" fmla="*/ 498649 w 2198808"/>
              <a:gd name="connsiteY1416" fmla="*/ 1464535 h 1624467"/>
              <a:gd name="connsiteX1417" fmla="*/ 504121 w 2198808"/>
              <a:gd name="connsiteY1417" fmla="*/ 1458078 h 1624467"/>
              <a:gd name="connsiteX1418" fmla="*/ 495744 w 2198808"/>
              <a:gd name="connsiteY1418" fmla="*/ 1455360 h 1624467"/>
              <a:gd name="connsiteX1419" fmla="*/ 431207 w 2198808"/>
              <a:gd name="connsiteY1419" fmla="*/ 1423499 h 1624467"/>
              <a:gd name="connsiteX1420" fmla="*/ 428573 w 2198808"/>
              <a:gd name="connsiteY1420" fmla="*/ 1421409 h 1624467"/>
              <a:gd name="connsiteX1421" fmla="*/ 420909 w 2198808"/>
              <a:gd name="connsiteY1421" fmla="*/ 1418571 h 1624467"/>
              <a:gd name="connsiteX1422" fmla="*/ 414996 w 2198808"/>
              <a:gd name="connsiteY1422" fmla="*/ 1411536 h 1624467"/>
              <a:gd name="connsiteX1423" fmla="*/ 408590 w 2198808"/>
              <a:gd name="connsiteY1423" fmla="*/ 1415258 h 1624467"/>
              <a:gd name="connsiteX1424" fmla="*/ 401691 w 2198808"/>
              <a:gd name="connsiteY1424" fmla="*/ 1408206 h 1624467"/>
              <a:gd name="connsiteX1425" fmla="*/ 402711 w 2198808"/>
              <a:gd name="connsiteY1425" fmla="*/ 1406677 h 1624467"/>
              <a:gd name="connsiteX1426" fmla="*/ 409457 w 2198808"/>
              <a:gd name="connsiteY1426" fmla="*/ 1407033 h 1624467"/>
              <a:gd name="connsiteX1427" fmla="*/ 393042 w 2198808"/>
              <a:gd name="connsiteY1427" fmla="*/ 1407135 h 1624467"/>
              <a:gd name="connsiteX1428" fmla="*/ 402915 w 2198808"/>
              <a:gd name="connsiteY1428" fmla="*/ 1418809 h 1624467"/>
              <a:gd name="connsiteX1429" fmla="*/ 408556 w 2198808"/>
              <a:gd name="connsiteY1429" fmla="*/ 1415207 h 1624467"/>
              <a:gd name="connsiteX1430" fmla="*/ 412583 w 2198808"/>
              <a:gd name="connsiteY1430" fmla="*/ 1426507 h 1624467"/>
              <a:gd name="connsiteX1431" fmla="*/ 420382 w 2198808"/>
              <a:gd name="connsiteY1431" fmla="*/ 1435529 h 1624467"/>
              <a:gd name="connsiteX1432" fmla="*/ 420535 w 2198808"/>
              <a:gd name="connsiteY1432" fmla="*/ 1435683 h 1624467"/>
              <a:gd name="connsiteX1433" fmla="*/ 422167 w 2198808"/>
              <a:gd name="connsiteY1433" fmla="*/ 1437314 h 1624467"/>
              <a:gd name="connsiteX1434" fmla="*/ 422133 w 2198808"/>
              <a:gd name="connsiteY1434" fmla="*/ 1437280 h 1624467"/>
              <a:gd name="connsiteX1435" fmla="*/ 424733 w 2198808"/>
              <a:gd name="connsiteY1435" fmla="*/ 1440423 h 1624467"/>
              <a:gd name="connsiteX1436" fmla="*/ 424138 w 2198808"/>
              <a:gd name="connsiteY1436" fmla="*/ 1441698 h 1624467"/>
              <a:gd name="connsiteX1437" fmla="*/ 415115 w 2198808"/>
              <a:gd name="connsiteY1437" fmla="*/ 1437654 h 1624467"/>
              <a:gd name="connsiteX1438" fmla="*/ 404971 w 2198808"/>
              <a:gd name="connsiteY1438" fmla="*/ 1431842 h 1624467"/>
              <a:gd name="connsiteX1439" fmla="*/ 381877 w 2198808"/>
              <a:gd name="connsiteY1439" fmla="*/ 1417925 h 1624467"/>
              <a:gd name="connsiteX1440" fmla="*/ 378972 w 2198808"/>
              <a:gd name="connsiteY1440" fmla="*/ 1416158 h 1624467"/>
              <a:gd name="connsiteX1441" fmla="*/ 362558 w 2198808"/>
              <a:gd name="connsiteY1441" fmla="*/ 1426252 h 1624467"/>
              <a:gd name="connsiteX1442" fmla="*/ 342337 w 2198808"/>
              <a:gd name="connsiteY1442" fmla="*/ 1442836 h 1624467"/>
              <a:gd name="connsiteX1443" fmla="*/ 339125 w 2198808"/>
              <a:gd name="connsiteY1443" fmla="*/ 1444009 h 1624467"/>
              <a:gd name="connsiteX1444" fmla="*/ 342286 w 2198808"/>
              <a:gd name="connsiteY1444" fmla="*/ 1430483 h 1624467"/>
              <a:gd name="connsiteX1445" fmla="*/ 343985 w 2198808"/>
              <a:gd name="connsiteY1445" fmla="*/ 1428784 h 1624467"/>
              <a:gd name="connsiteX1446" fmla="*/ 348199 w 2198808"/>
              <a:gd name="connsiteY1446" fmla="*/ 1424604 h 1624467"/>
              <a:gd name="connsiteX1447" fmla="*/ 344019 w 2198808"/>
              <a:gd name="connsiteY1447" fmla="*/ 1428801 h 1624467"/>
              <a:gd name="connsiteX1448" fmla="*/ 342320 w 2198808"/>
              <a:gd name="connsiteY1448" fmla="*/ 1430500 h 1624467"/>
              <a:gd name="connsiteX1449" fmla="*/ 337477 w 2198808"/>
              <a:gd name="connsiteY1449" fmla="*/ 1430976 h 1624467"/>
              <a:gd name="connsiteX1450" fmla="*/ 346211 w 2198808"/>
              <a:gd name="connsiteY1450" fmla="*/ 1418928 h 1624467"/>
              <a:gd name="connsiteX1451" fmla="*/ 354673 w 2198808"/>
              <a:gd name="connsiteY1451" fmla="*/ 1426591 h 1624467"/>
              <a:gd name="connsiteX1452" fmla="*/ 363254 w 2198808"/>
              <a:gd name="connsiteY1452" fmla="*/ 1417280 h 1624467"/>
              <a:gd name="connsiteX1453" fmla="*/ 368810 w 2198808"/>
              <a:gd name="connsiteY1453" fmla="*/ 1413660 h 1624467"/>
              <a:gd name="connsiteX1454" fmla="*/ 381028 w 2198808"/>
              <a:gd name="connsiteY1454" fmla="*/ 1398214 h 1624467"/>
              <a:gd name="connsiteX1455" fmla="*/ 389660 w 2198808"/>
              <a:gd name="connsiteY1455" fmla="*/ 1399829 h 1624467"/>
              <a:gd name="connsiteX1456" fmla="*/ 395607 w 2198808"/>
              <a:gd name="connsiteY1456" fmla="*/ 1397331 h 1624467"/>
              <a:gd name="connsiteX1457" fmla="*/ 392294 w 2198808"/>
              <a:gd name="connsiteY1457" fmla="*/ 1392318 h 1624467"/>
              <a:gd name="connsiteX1458" fmla="*/ 381911 w 2198808"/>
              <a:gd name="connsiteY1458" fmla="*/ 1388818 h 1624467"/>
              <a:gd name="connsiteX1459" fmla="*/ 376865 w 2198808"/>
              <a:gd name="connsiteY1459" fmla="*/ 1386456 h 1624467"/>
              <a:gd name="connsiteX1460" fmla="*/ 374792 w 2198808"/>
              <a:gd name="connsiteY1460" fmla="*/ 1391010 h 1624467"/>
              <a:gd name="connsiteX1461" fmla="*/ 370578 w 2198808"/>
              <a:gd name="connsiteY1461" fmla="*/ 1388903 h 1624467"/>
              <a:gd name="connsiteX1462" fmla="*/ 367197 w 2198808"/>
              <a:gd name="connsiteY1462" fmla="*/ 1380933 h 1624467"/>
              <a:gd name="connsiteX1463" fmla="*/ 375166 w 2198808"/>
              <a:gd name="connsiteY1463" fmla="*/ 1377671 h 1624467"/>
              <a:gd name="connsiteX1464" fmla="*/ 384801 w 2198808"/>
              <a:gd name="connsiteY1464" fmla="*/ 1378775 h 1624467"/>
              <a:gd name="connsiteX1465" fmla="*/ 357188 w 2198808"/>
              <a:gd name="connsiteY1465" fmla="*/ 1365368 h 1624467"/>
              <a:gd name="connsiteX1466" fmla="*/ 335743 w 2198808"/>
              <a:gd name="connsiteY1466" fmla="*/ 1346982 h 1624467"/>
              <a:gd name="connsiteX1467" fmla="*/ 341589 w 2198808"/>
              <a:gd name="connsiteY1467" fmla="*/ 1336702 h 1624467"/>
              <a:gd name="connsiteX1468" fmla="*/ 357120 w 2198808"/>
              <a:gd name="connsiteY1468" fmla="*/ 1330415 h 1624467"/>
              <a:gd name="connsiteX1469" fmla="*/ 350595 w 2198808"/>
              <a:gd name="connsiteY1469" fmla="*/ 1331061 h 1624467"/>
              <a:gd name="connsiteX1470" fmla="*/ 341198 w 2198808"/>
              <a:gd name="connsiteY1470" fmla="*/ 1318911 h 1624467"/>
              <a:gd name="connsiteX1471" fmla="*/ 338598 w 2198808"/>
              <a:gd name="connsiteY1471" fmla="*/ 1302904 h 1624467"/>
              <a:gd name="connsiteX1472" fmla="*/ 353433 w 2198808"/>
              <a:gd name="connsiteY1472" fmla="*/ 1302904 h 1624467"/>
              <a:gd name="connsiteX1473" fmla="*/ 336508 w 2198808"/>
              <a:gd name="connsiteY1473" fmla="*/ 1293253 h 1624467"/>
              <a:gd name="connsiteX1474" fmla="*/ 326466 w 2198808"/>
              <a:gd name="connsiteY1474" fmla="*/ 1285946 h 1624467"/>
              <a:gd name="connsiteX1475" fmla="*/ 336713 w 2198808"/>
              <a:gd name="connsiteY1475" fmla="*/ 1282480 h 1624467"/>
              <a:gd name="connsiteX1476" fmla="*/ 327792 w 2198808"/>
              <a:gd name="connsiteY1476" fmla="*/ 1270398 h 1624467"/>
              <a:gd name="connsiteX1477" fmla="*/ 321912 w 2198808"/>
              <a:gd name="connsiteY1477" fmla="*/ 1263941 h 1624467"/>
              <a:gd name="connsiteX1478" fmla="*/ 321878 w 2198808"/>
              <a:gd name="connsiteY1478" fmla="*/ 1263975 h 1624467"/>
              <a:gd name="connsiteX1479" fmla="*/ 334112 w 2198808"/>
              <a:gd name="connsiteY1479" fmla="*/ 1261868 h 1624467"/>
              <a:gd name="connsiteX1480" fmla="*/ 311445 w 2198808"/>
              <a:gd name="connsiteY1480" fmla="*/ 1245334 h 1624467"/>
              <a:gd name="connsiteX1481" fmla="*/ 329049 w 2198808"/>
              <a:gd name="connsiteY1481" fmla="*/ 1240661 h 1624467"/>
              <a:gd name="connsiteX1482" fmla="*/ 323356 w 2198808"/>
              <a:gd name="connsiteY1482" fmla="*/ 1233389 h 1624467"/>
              <a:gd name="connsiteX1483" fmla="*/ 329898 w 2198808"/>
              <a:gd name="connsiteY1483" fmla="*/ 1229514 h 1624467"/>
              <a:gd name="connsiteX1484" fmla="*/ 318480 w 2198808"/>
              <a:gd name="connsiteY1484" fmla="*/ 1226558 h 1624467"/>
              <a:gd name="connsiteX1485" fmla="*/ 318514 w 2198808"/>
              <a:gd name="connsiteY1485" fmla="*/ 1226592 h 1624467"/>
              <a:gd name="connsiteX1486" fmla="*/ 323187 w 2198808"/>
              <a:gd name="connsiteY1486" fmla="*/ 1222157 h 1624467"/>
              <a:gd name="connsiteX1487" fmla="*/ 317749 w 2198808"/>
              <a:gd name="connsiteY1487" fmla="*/ 1215802 h 1624467"/>
              <a:gd name="connsiteX1488" fmla="*/ 321793 w 2198808"/>
              <a:gd name="connsiteY1488" fmla="*/ 1213848 h 1624467"/>
              <a:gd name="connsiteX1489" fmla="*/ 316933 w 2198808"/>
              <a:gd name="connsiteY1489" fmla="*/ 1207832 h 1624467"/>
              <a:gd name="connsiteX1490" fmla="*/ 323221 w 2198808"/>
              <a:gd name="connsiteY1490" fmla="*/ 1204502 h 1624467"/>
              <a:gd name="connsiteX1491" fmla="*/ 320043 w 2198808"/>
              <a:gd name="connsiteY1491" fmla="*/ 1196583 h 1624467"/>
              <a:gd name="connsiteX1492" fmla="*/ 318360 w 2198808"/>
              <a:gd name="connsiteY1492" fmla="*/ 1196719 h 1624467"/>
              <a:gd name="connsiteX1493" fmla="*/ 317256 w 2198808"/>
              <a:gd name="connsiteY1493" fmla="*/ 1203346 h 1624467"/>
              <a:gd name="connsiteX1494" fmla="*/ 307485 w 2198808"/>
              <a:gd name="connsiteY1494" fmla="*/ 1200305 h 1624467"/>
              <a:gd name="connsiteX1495" fmla="*/ 292889 w 2198808"/>
              <a:gd name="connsiteY1495" fmla="*/ 1198809 h 1624467"/>
              <a:gd name="connsiteX1496" fmla="*/ 285565 w 2198808"/>
              <a:gd name="connsiteY1496" fmla="*/ 1206439 h 1624467"/>
              <a:gd name="connsiteX1497" fmla="*/ 292142 w 2198808"/>
              <a:gd name="connsiteY1497" fmla="*/ 1203057 h 1624467"/>
              <a:gd name="connsiteX1498" fmla="*/ 267910 w 2198808"/>
              <a:gd name="connsiteY1498" fmla="*/ 1224247 h 1624467"/>
              <a:gd name="connsiteX1499" fmla="*/ 271904 w 2198808"/>
              <a:gd name="connsiteY1499" fmla="*/ 1210109 h 1624467"/>
              <a:gd name="connsiteX1500" fmla="*/ 280213 w 2198808"/>
              <a:gd name="connsiteY1500" fmla="*/ 1202905 h 1624467"/>
              <a:gd name="connsiteX1501" fmla="*/ 284461 w 2198808"/>
              <a:gd name="connsiteY1501" fmla="*/ 1196023 h 1624467"/>
              <a:gd name="connsiteX1502" fmla="*/ 289507 w 2198808"/>
              <a:gd name="connsiteY1502" fmla="*/ 1192284 h 1624467"/>
              <a:gd name="connsiteX1503" fmla="*/ 298615 w 2198808"/>
              <a:gd name="connsiteY1503" fmla="*/ 1187883 h 1624467"/>
              <a:gd name="connsiteX1504" fmla="*/ 304937 w 2198808"/>
              <a:gd name="connsiteY1504" fmla="*/ 1179183 h 1624467"/>
              <a:gd name="connsiteX1505" fmla="*/ 309984 w 2198808"/>
              <a:gd name="connsiteY1505" fmla="*/ 1175003 h 1624467"/>
              <a:gd name="connsiteX1506" fmla="*/ 294198 w 2198808"/>
              <a:gd name="connsiteY1506" fmla="*/ 1155870 h 1624467"/>
              <a:gd name="connsiteX1507" fmla="*/ 299805 w 2198808"/>
              <a:gd name="connsiteY1507" fmla="*/ 1151333 h 1624467"/>
              <a:gd name="connsiteX1508" fmla="*/ 280247 w 2198808"/>
              <a:gd name="connsiteY1508" fmla="*/ 1142276 h 1624467"/>
              <a:gd name="connsiteX1509" fmla="*/ 281759 w 2198808"/>
              <a:gd name="connsiteY1509" fmla="*/ 1138911 h 1624467"/>
              <a:gd name="connsiteX1510" fmla="*/ 280213 w 2198808"/>
              <a:gd name="connsiteY1510" fmla="*/ 1134018 h 1624467"/>
              <a:gd name="connsiteX1511" fmla="*/ 275336 w 2198808"/>
              <a:gd name="connsiteY1511" fmla="*/ 1136345 h 1624467"/>
              <a:gd name="connsiteX1512" fmla="*/ 273687 w 2198808"/>
              <a:gd name="connsiteY1512" fmla="*/ 1143771 h 1624467"/>
              <a:gd name="connsiteX1513" fmla="*/ 262456 w 2198808"/>
              <a:gd name="connsiteY1513" fmla="*/ 1148444 h 1624467"/>
              <a:gd name="connsiteX1514" fmla="*/ 262490 w 2198808"/>
              <a:gd name="connsiteY1514" fmla="*/ 1148410 h 1624467"/>
              <a:gd name="connsiteX1515" fmla="*/ 256797 w 2198808"/>
              <a:gd name="connsiteY1515" fmla="*/ 1136804 h 1624467"/>
              <a:gd name="connsiteX1516" fmla="*/ 264274 w 2198808"/>
              <a:gd name="connsiteY1516" fmla="*/ 1124230 h 1624467"/>
              <a:gd name="connsiteX1517" fmla="*/ 270170 w 2198808"/>
              <a:gd name="connsiteY1517" fmla="*/ 1122956 h 1624467"/>
              <a:gd name="connsiteX1518" fmla="*/ 267146 w 2198808"/>
              <a:gd name="connsiteY1518" fmla="*/ 1117314 h 1624467"/>
              <a:gd name="connsiteX1519" fmla="*/ 283781 w 2198808"/>
              <a:gd name="connsiteY1519" fmla="*/ 1105300 h 1624467"/>
              <a:gd name="connsiteX1520" fmla="*/ 280943 w 2198808"/>
              <a:gd name="connsiteY1520" fmla="*/ 1101052 h 1624467"/>
              <a:gd name="connsiteX1521" fmla="*/ 272651 w 2198808"/>
              <a:gd name="connsiteY1521" fmla="*/ 1100831 h 1624467"/>
              <a:gd name="connsiteX1522" fmla="*/ 273144 w 2198808"/>
              <a:gd name="connsiteY1522" fmla="*/ 1100373 h 1624467"/>
              <a:gd name="connsiteX1523" fmla="*/ 272685 w 2198808"/>
              <a:gd name="connsiteY1523" fmla="*/ 1100865 h 1624467"/>
              <a:gd name="connsiteX1524" fmla="*/ 263271 w 2198808"/>
              <a:gd name="connsiteY1524" fmla="*/ 1109786 h 1624467"/>
              <a:gd name="connsiteX1525" fmla="*/ 254146 w 2198808"/>
              <a:gd name="connsiteY1525" fmla="*/ 1121154 h 1624467"/>
              <a:gd name="connsiteX1526" fmla="*/ 242660 w 2198808"/>
              <a:gd name="connsiteY1526" fmla="*/ 1117535 h 1624467"/>
              <a:gd name="connsiteX1527" fmla="*/ 242524 w 2198808"/>
              <a:gd name="connsiteY1527" fmla="*/ 1115751 h 1624467"/>
              <a:gd name="connsiteX1528" fmla="*/ 253552 w 2198808"/>
              <a:gd name="connsiteY1528" fmla="*/ 1106609 h 1624467"/>
              <a:gd name="connsiteX1529" fmla="*/ 264920 w 2198808"/>
              <a:gd name="connsiteY1529" fmla="*/ 1100152 h 1624467"/>
              <a:gd name="connsiteX1530" fmla="*/ 254368 w 2198808"/>
              <a:gd name="connsiteY1530" fmla="*/ 1095904 h 1624467"/>
              <a:gd name="connsiteX1531" fmla="*/ 257341 w 2198808"/>
              <a:gd name="connsiteY1531" fmla="*/ 1080424 h 1624467"/>
              <a:gd name="connsiteX1532" fmla="*/ 260774 w 2198808"/>
              <a:gd name="connsiteY1532" fmla="*/ 1080424 h 1624467"/>
              <a:gd name="connsiteX1533" fmla="*/ 260774 w 2198808"/>
              <a:gd name="connsiteY1533" fmla="*/ 1082140 h 1624467"/>
              <a:gd name="connsiteX1534" fmla="*/ 260468 w 2198808"/>
              <a:gd name="connsiteY1534" fmla="*/ 1082633 h 1624467"/>
              <a:gd name="connsiteX1535" fmla="*/ 260756 w 2198808"/>
              <a:gd name="connsiteY1535" fmla="*/ 1082123 h 1624467"/>
              <a:gd name="connsiteX1536" fmla="*/ 262456 w 2198808"/>
              <a:gd name="connsiteY1536" fmla="*/ 1080424 h 1624467"/>
              <a:gd name="connsiteX1537" fmla="*/ 264155 w 2198808"/>
              <a:gd name="connsiteY1537" fmla="*/ 1078724 h 1624467"/>
              <a:gd name="connsiteX1538" fmla="*/ 264648 w 2198808"/>
              <a:gd name="connsiteY1538" fmla="*/ 1078266 h 1624467"/>
              <a:gd name="connsiteX1539" fmla="*/ 264172 w 2198808"/>
              <a:gd name="connsiteY1539" fmla="*/ 1078758 h 1624467"/>
              <a:gd name="connsiteX1540" fmla="*/ 262473 w 2198808"/>
              <a:gd name="connsiteY1540" fmla="*/ 1080458 h 1624467"/>
              <a:gd name="connsiteX1541" fmla="*/ 260740 w 2198808"/>
              <a:gd name="connsiteY1541" fmla="*/ 1080458 h 1624467"/>
              <a:gd name="connsiteX1542" fmla="*/ 259075 w 2198808"/>
              <a:gd name="connsiteY1542" fmla="*/ 1078045 h 1624467"/>
              <a:gd name="connsiteX1543" fmla="*/ 257375 w 2198808"/>
              <a:gd name="connsiteY1543" fmla="*/ 1080458 h 1624467"/>
              <a:gd name="connsiteX1544" fmla="*/ 253943 w 2198808"/>
              <a:gd name="connsiteY1544" fmla="*/ 1078724 h 1624467"/>
              <a:gd name="connsiteX1545" fmla="*/ 254266 w 2198808"/>
              <a:gd name="connsiteY1545" fmla="*/ 1078249 h 1624467"/>
              <a:gd name="connsiteX1546" fmla="*/ 253977 w 2198808"/>
              <a:gd name="connsiteY1546" fmla="*/ 1078741 h 1624467"/>
              <a:gd name="connsiteX1547" fmla="*/ 241351 w 2198808"/>
              <a:gd name="connsiteY1547" fmla="*/ 1088869 h 1624467"/>
              <a:gd name="connsiteX1548" fmla="*/ 231547 w 2198808"/>
              <a:gd name="connsiteY1548" fmla="*/ 1101460 h 1624467"/>
              <a:gd name="connsiteX1549" fmla="*/ 229473 w 2198808"/>
              <a:gd name="connsiteY1549" fmla="*/ 1096804 h 1624467"/>
              <a:gd name="connsiteX1550" fmla="*/ 220025 w 2198808"/>
              <a:gd name="connsiteY1550" fmla="*/ 1104927 h 1624467"/>
              <a:gd name="connsiteX1551" fmla="*/ 218887 w 2198808"/>
              <a:gd name="connsiteY1551" fmla="*/ 1104519 h 1624467"/>
              <a:gd name="connsiteX1552" fmla="*/ 223391 w 2198808"/>
              <a:gd name="connsiteY1552" fmla="*/ 1090636 h 1624467"/>
              <a:gd name="connsiteX1553" fmla="*/ 225090 w 2198808"/>
              <a:gd name="connsiteY1553" fmla="*/ 1088920 h 1624467"/>
              <a:gd name="connsiteX1554" fmla="*/ 225565 w 2198808"/>
              <a:gd name="connsiteY1554" fmla="*/ 1088444 h 1624467"/>
              <a:gd name="connsiteX1555" fmla="*/ 225107 w 2198808"/>
              <a:gd name="connsiteY1555" fmla="*/ 1088954 h 1624467"/>
              <a:gd name="connsiteX1556" fmla="*/ 223391 w 2198808"/>
              <a:gd name="connsiteY1556" fmla="*/ 1090653 h 1624467"/>
              <a:gd name="connsiteX1557" fmla="*/ 212566 w 2198808"/>
              <a:gd name="connsiteY1557" fmla="*/ 1097144 h 1624467"/>
              <a:gd name="connsiteX1558" fmla="*/ 214622 w 2198808"/>
              <a:gd name="connsiteY1558" fmla="*/ 1092182 h 1624467"/>
              <a:gd name="connsiteX1559" fmla="*/ 221045 w 2198808"/>
              <a:gd name="connsiteY1559" fmla="*/ 1075156 h 1624467"/>
              <a:gd name="connsiteX1560" fmla="*/ 235336 w 2198808"/>
              <a:gd name="connsiteY1560" fmla="*/ 1059047 h 1624467"/>
              <a:gd name="connsiteX1561" fmla="*/ 231190 w 2198808"/>
              <a:gd name="connsiteY1561" fmla="*/ 1059132 h 1624467"/>
              <a:gd name="connsiteX1562" fmla="*/ 217307 w 2198808"/>
              <a:gd name="connsiteY1562" fmla="*/ 1076040 h 1624467"/>
              <a:gd name="connsiteX1563" fmla="*/ 209151 w 2198808"/>
              <a:gd name="connsiteY1563" fmla="*/ 1092454 h 1624467"/>
              <a:gd name="connsiteX1564" fmla="*/ 207673 w 2198808"/>
              <a:gd name="connsiteY1564" fmla="*/ 1098215 h 1624467"/>
              <a:gd name="connsiteX1565" fmla="*/ 205804 w 2198808"/>
              <a:gd name="connsiteY1565" fmla="*/ 1122429 h 1624467"/>
              <a:gd name="connsiteX1566" fmla="*/ 200434 w 2198808"/>
              <a:gd name="connsiteY1566" fmla="*/ 1123057 h 1624467"/>
              <a:gd name="connsiteX1567" fmla="*/ 197902 w 2198808"/>
              <a:gd name="connsiteY1567" fmla="*/ 1117892 h 1624467"/>
              <a:gd name="connsiteX1568" fmla="*/ 195268 w 2198808"/>
              <a:gd name="connsiteY1568" fmla="*/ 1121358 h 1624467"/>
              <a:gd name="connsiteX1569" fmla="*/ 185974 w 2198808"/>
              <a:gd name="connsiteY1569" fmla="*/ 1133916 h 1624467"/>
              <a:gd name="connsiteX1570" fmla="*/ 188879 w 2198808"/>
              <a:gd name="connsiteY1570" fmla="*/ 1136549 h 1624467"/>
              <a:gd name="connsiteX1571" fmla="*/ 178514 w 2198808"/>
              <a:gd name="connsiteY1571" fmla="*/ 1142310 h 1624467"/>
              <a:gd name="connsiteX1572" fmla="*/ 170697 w 2198808"/>
              <a:gd name="connsiteY1572" fmla="*/ 1146694 h 1624467"/>
              <a:gd name="connsiteX1573" fmla="*/ 170731 w 2198808"/>
              <a:gd name="connsiteY1573" fmla="*/ 1146728 h 1624467"/>
              <a:gd name="connsiteX1574" fmla="*/ 179720 w 2198808"/>
              <a:gd name="connsiteY1574" fmla="*/ 1129973 h 1624467"/>
              <a:gd name="connsiteX1575" fmla="*/ 170561 w 2198808"/>
              <a:gd name="connsiteY1575" fmla="*/ 1126779 h 1624467"/>
              <a:gd name="connsiteX1576" fmla="*/ 164886 w 2198808"/>
              <a:gd name="connsiteY1576" fmla="*/ 1126218 h 1624467"/>
              <a:gd name="connsiteX1577" fmla="*/ 168692 w 2198808"/>
              <a:gd name="connsiteY1577" fmla="*/ 1139659 h 1624467"/>
              <a:gd name="connsiteX1578" fmla="*/ 157409 w 2198808"/>
              <a:gd name="connsiteY1578" fmla="*/ 1132046 h 1624467"/>
              <a:gd name="connsiteX1579" fmla="*/ 167383 w 2198808"/>
              <a:gd name="connsiteY1579" fmla="*/ 1121800 h 1624467"/>
              <a:gd name="connsiteX1580" fmla="*/ 170357 w 2198808"/>
              <a:gd name="connsiteY1580" fmla="*/ 1120509 h 1624467"/>
              <a:gd name="connsiteX1581" fmla="*/ 176985 w 2198808"/>
              <a:gd name="connsiteY1581" fmla="*/ 1113270 h 1624467"/>
              <a:gd name="connsiteX1582" fmla="*/ 184614 w 2198808"/>
              <a:gd name="connsiteY1582" fmla="*/ 1106405 h 1624467"/>
              <a:gd name="connsiteX1583" fmla="*/ 189134 w 2198808"/>
              <a:gd name="connsiteY1583" fmla="*/ 1097875 h 1624467"/>
              <a:gd name="connsiteX1584" fmla="*/ 199295 w 2198808"/>
              <a:gd name="connsiteY1584" fmla="*/ 1088818 h 1624467"/>
              <a:gd name="connsiteX1585" fmla="*/ 212685 w 2198808"/>
              <a:gd name="connsiteY1585" fmla="*/ 1077722 h 1624467"/>
              <a:gd name="connsiteX1586" fmla="*/ 208980 w 2198808"/>
              <a:gd name="connsiteY1586" fmla="*/ 1067764 h 1624467"/>
              <a:gd name="connsiteX1587" fmla="*/ 216951 w 2198808"/>
              <a:gd name="connsiteY1587" fmla="*/ 1065929 h 1624467"/>
              <a:gd name="connsiteX1588" fmla="*/ 218785 w 2198808"/>
              <a:gd name="connsiteY1588" fmla="*/ 1056516 h 1624467"/>
              <a:gd name="connsiteX1589" fmla="*/ 227672 w 2198808"/>
              <a:gd name="connsiteY1589" fmla="*/ 1048886 h 1624467"/>
              <a:gd name="connsiteX1590" fmla="*/ 222592 w 2198808"/>
              <a:gd name="connsiteY1590" fmla="*/ 1051758 h 1624467"/>
              <a:gd name="connsiteX1591" fmla="*/ 221419 w 2198808"/>
              <a:gd name="connsiteY1591" fmla="*/ 1050891 h 1624467"/>
              <a:gd name="connsiteX1592" fmla="*/ 226381 w 2198808"/>
              <a:gd name="connsiteY1592" fmla="*/ 1042701 h 1624467"/>
              <a:gd name="connsiteX1593" fmla="*/ 223441 w 2198808"/>
              <a:gd name="connsiteY1593" fmla="*/ 1027815 h 1624467"/>
              <a:gd name="connsiteX1594" fmla="*/ 223339 w 2198808"/>
              <a:gd name="connsiteY1594" fmla="*/ 1027679 h 1624467"/>
              <a:gd name="connsiteX1595" fmla="*/ 229202 w 2198808"/>
              <a:gd name="connsiteY1595" fmla="*/ 1015105 h 1624467"/>
              <a:gd name="connsiteX1596" fmla="*/ 216644 w 2198808"/>
              <a:gd name="connsiteY1596" fmla="*/ 1025589 h 1624467"/>
              <a:gd name="connsiteX1597" fmla="*/ 213195 w 2198808"/>
              <a:gd name="connsiteY1597" fmla="*/ 1031129 h 1624467"/>
              <a:gd name="connsiteX1598" fmla="*/ 213195 w 2198808"/>
              <a:gd name="connsiteY1598" fmla="*/ 1031129 h 1624467"/>
              <a:gd name="connsiteX1599" fmla="*/ 206415 w 2198808"/>
              <a:gd name="connsiteY1599" fmla="*/ 1036227 h 1624467"/>
              <a:gd name="connsiteX1600" fmla="*/ 206398 w 2198808"/>
              <a:gd name="connsiteY1600" fmla="*/ 1036244 h 1624467"/>
              <a:gd name="connsiteX1601" fmla="*/ 201623 w 2198808"/>
              <a:gd name="connsiteY1601" fmla="*/ 1040916 h 1624467"/>
              <a:gd name="connsiteX1602" fmla="*/ 198055 w 2198808"/>
              <a:gd name="connsiteY1602" fmla="*/ 1044264 h 1624467"/>
              <a:gd name="connsiteX1603" fmla="*/ 175455 w 2198808"/>
              <a:gd name="connsiteY1603" fmla="*/ 1062701 h 1624467"/>
              <a:gd name="connsiteX1604" fmla="*/ 170222 w 2198808"/>
              <a:gd name="connsiteY1604" fmla="*/ 1075768 h 1624467"/>
              <a:gd name="connsiteX1605" fmla="*/ 158684 w 2198808"/>
              <a:gd name="connsiteY1605" fmla="*/ 1083686 h 1624467"/>
              <a:gd name="connsiteX1606" fmla="*/ 141844 w 2198808"/>
              <a:gd name="connsiteY1606" fmla="*/ 1097399 h 1624467"/>
              <a:gd name="connsiteX1607" fmla="*/ 141861 w 2198808"/>
              <a:gd name="connsiteY1607" fmla="*/ 1097416 h 1624467"/>
              <a:gd name="connsiteX1608" fmla="*/ 152040 w 2198808"/>
              <a:gd name="connsiteY1608" fmla="*/ 1080831 h 1624467"/>
              <a:gd name="connsiteX1609" fmla="*/ 153297 w 2198808"/>
              <a:gd name="connsiteY1609" fmla="*/ 1079897 h 1624467"/>
              <a:gd name="connsiteX1610" fmla="*/ 166806 w 2198808"/>
              <a:gd name="connsiteY1610" fmla="*/ 1061324 h 1624467"/>
              <a:gd name="connsiteX1611" fmla="*/ 167673 w 2198808"/>
              <a:gd name="connsiteY1611" fmla="*/ 1058962 h 1624467"/>
              <a:gd name="connsiteX1612" fmla="*/ 158208 w 2198808"/>
              <a:gd name="connsiteY1612" fmla="*/ 1065250 h 1624467"/>
              <a:gd name="connsiteX1613" fmla="*/ 132991 w 2198808"/>
              <a:gd name="connsiteY1613" fmla="*/ 1089956 h 1624467"/>
              <a:gd name="connsiteX1614" fmla="*/ 133331 w 2198808"/>
              <a:gd name="connsiteY1614" fmla="*/ 1092352 h 1624467"/>
              <a:gd name="connsiteX1615" fmla="*/ 133348 w 2198808"/>
              <a:gd name="connsiteY1615" fmla="*/ 1092318 h 1624467"/>
              <a:gd name="connsiteX1616" fmla="*/ 119193 w 2198808"/>
              <a:gd name="connsiteY1616" fmla="*/ 1105249 h 1624467"/>
              <a:gd name="connsiteX1617" fmla="*/ 109627 w 2198808"/>
              <a:gd name="connsiteY1617" fmla="*/ 1110245 h 1624467"/>
              <a:gd name="connsiteX1618" fmla="*/ 143441 w 2198808"/>
              <a:gd name="connsiteY1618" fmla="*/ 1070007 h 1624467"/>
              <a:gd name="connsiteX1619" fmla="*/ 136560 w 2198808"/>
              <a:gd name="connsiteY1619" fmla="*/ 1073576 h 1624467"/>
              <a:gd name="connsiteX1620" fmla="*/ 125277 w 2198808"/>
              <a:gd name="connsiteY1620" fmla="*/ 1078589 h 1624467"/>
              <a:gd name="connsiteX1621" fmla="*/ 121946 w 2198808"/>
              <a:gd name="connsiteY1621" fmla="*/ 1081885 h 1624467"/>
              <a:gd name="connsiteX1622" fmla="*/ 115608 w 2198808"/>
              <a:gd name="connsiteY1622" fmla="*/ 1086320 h 1624467"/>
              <a:gd name="connsiteX1623" fmla="*/ 120468 w 2198808"/>
              <a:gd name="connsiteY1623" fmla="*/ 1074425 h 1624467"/>
              <a:gd name="connsiteX1624" fmla="*/ 116356 w 2198808"/>
              <a:gd name="connsiteY1624" fmla="*/ 1073627 h 1624467"/>
              <a:gd name="connsiteX1625" fmla="*/ 116372 w 2198808"/>
              <a:gd name="connsiteY1625" fmla="*/ 1073644 h 1624467"/>
              <a:gd name="connsiteX1626" fmla="*/ 133297 w 2198808"/>
              <a:gd name="connsiteY1626" fmla="*/ 1050653 h 1624467"/>
              <a:gd name="connsiteX1627" fmla="*/ 137273 w 2198808"/>
              <a:gd name="connsiteY1627" fmla="*/ 1046269 h 1624467"/>
              <a:gd name="connsiteX1628" fmla="*/ 146857 w 2198808"/>
              <a:gd name="connsiteY1628" fmla="*/ 1035904 h 1624467"/>
              <a:gd name="connsiteX1629" fmla="*/ 152957 w 2198808"/>
              <a:gd name="connsiteY1629" fmla="*/ 1028988 h 1624467"/>
              <a:gd name="connsiteX1630" fmla="*/ 146347 w 2198808"/>
              <a:gd name="connsiteY1630" fmla="*/ 1026048 h 1624467"/>
              <a:gd name="connsiteX1631" fmla="*/ 145056 w 2198808"/>
              <a:gd name="connsiteY1631" fmla="*/ 1027492 h 1624467"/>
              <a:gd name="connsiteX1632" fmla="*/ 142082 w 2198808"/>
              <a:gd name="connsiteY1632" fmla="*/ 1034833 h 1624467"/>
              <a:gd name="connsiteX1633" fmla="*/ 141301 w 2198808"/>
              <a:gd name="connsiteY1633" fmla="*/ 1035156 h 1624467"/>
              <a:gd name="connsiteX1634" fmla="*/ 115404 w 2198808"/>
              <a:gd name="connsiteY1634" fmla="*/ 1059948 h 1624467"/>
              <a:gd name="connsiteX1635" fmla="*/ 103339 w 2198808"/>
              <a:gd name="connsiteY1635" fmla="*/ 1072301 h 1624467"/>
              <a:gd name="connsiteX1636" fmla="*/ 100536 w 2198808"/>
              <a:gd name="connsiteY1636" fmla="*/ 1071333 h 1624467"/>
              <a:gd name="connsiteX1637" fmla="*/ 96831 w 2198808"/>
              <a:gd name="connsiteY1637" fmla="*/ 1069837 h 1624467"/>
              <a:gd name="connsiteX1638" fmla="*/ 106024 w 2198808"/>
              <a:gd name="connsiteY1638" fmla="*/ 1060934 h 1624467"/>
              <a:gd name="connsiteX1639" fmla="*/ 111445 w 2198808"/>
              <a:gd name="connsiteY1639" fmla="*/ 1057212 h 1624467"/>
              <a:gd name="connsiteX1640" fmla="*/ 124478 w 2198808"/>
              <a:gd name="connsiteY1640" fmla="*/ 1044315 h 1624467"/>
              <a:gd name="connsiteX1641" fmla="*/ 126976 w 2198808"/>
              <a:gd name="connsiteY1641" fmla="*/ 1035139 h 1624467"/>
              <a:gd name="connsiteX1642" fmla="*/ 133603 w 2198808"/>
              <a:gd name="connsiteY1642" fmla="*/ 1034272 h 1624467"/>
              <a:gd name="connsiteX1643" fmla="*/ 140688 w 2198808"/>
              <a:gd name="connsiteY1643" fmla="*/ 1028886 h 1624467"/>
              <a:gd name="connsiteX1644" fmla="*/ 153943 w 2198808"/>
              <a:gd name="connsiteY1644" fmla="*/ 1016414 h 1624467"/>
              <a:gd name="connsiteX1645" fmla="*/ 155965 w 2198808"/>
              <a:gd name="connsiteY1645" fmla="*/ 1019710 h 1624467"/>
              <a:gd name="connsiteX1646" fmla="*/ 158225 w 2198808"/>
              <a:gd name="connsiteY1646" fmla="*/ 1022395 h 1624467"/>
              <a:gd name="connsiteX1647" fmla="*/ 158700 w 2198808"/>
              <a:gd name="connsiteY1647" fmla="*/ 1009719 h 1624467"/>
              <a:gd name="connsiteX1648" fmla="*/ 150731 w 2198808"/>
              <a:gd name="connsiteY1648" fmla="*/ 1011673 h 1624467"/>
              <a:gd name="connsiteX1649" fmla="*/ 137409 w 2198808"/>
              <a:gd name="connsiteY1649" fmla="*/ 1021800 h 1624467"/>
              <a:gd name="connsiteX1650" fmla="*/ 136322 w 2198808"/>
              <a:gd name="connsiteY1650" fmla="*/ 1021154 h 1624467"/>
              <a:gd name="connsiteX1651" fmla="*/ 138276 w 2198808"/>
              <a:gd name="connsiteY1651" fmla="*/ 1016091 h 1624467"/>
              <a:gd name="connsiteX1652" fmla="*/ 131581 w 2198808"/>
              <a:gd name="connsiteY1652" fmla="*/ 1012573 h 1624467"/>
              <a:gd name="connsiteX1653" fmla="*/ 118446 w 2198808"/>
              <a:gd name="connsiteY1653" fmla="*/ 1027153 h 1624467"/>
              <a:gd name="connsiteX1654" fmla="*/ 99601 w 2198808"/>
              <a:gd name="connsiteY1654" fmla="*/ 1042769 h 1624467"/>
              <a:gd name="connsiteX1655" fmla="*/ 96780 w 2198808"/>
              <a:gd name="connsiteY1655" fmla="*/ 1042140 h 1624467"/>
              <a:gd name="connsiteX1656" fmla="*/ 96780 w 2198808"/>
              <a:gd name="connsiteY1656" fmla="*/ 1035020 h 1624467"/>
              <a:gd name="connsiteX1657" fmla="*/ 85940 w 2198808"/>
              <a:gd name="connsiteY1657" fmla="*/ 1045131 h 1624467"/>
              <a:gd name="connsiteX1658" fmla="*/ 76848 w 2198808"/>
              <a:gd name="connsiteY1658" fmla="*/ 1040781 h 1624467"/>
              <a:gd name="connsiteX1659" fmla="*/ 91377 w 2198808"/>
              <a:gd name="connsiteY1659" fmla="*/ 1025522 h 1624467"/>
              <a:gd name="connsiteX1660" fmla="*/ 87435 w 2198808"/>
              <a:gd name="connsiteY1660" fmla="*/ 1024366 h 1624467"/>
              <a:gd name="connsiteX1661" fmla="*/ 87452 w 2198808"/>
              <a:gd name="connsiteY1661" fmla="*/ 1024383 h 1624467"/>
              <a:gd name="connsiteX1662" fmla="*/ 82388 w 2198808"/>
              <a:gd name="connsiteY1662" fmla="*/ 1020203 h 1624467"/>
              <a:gd name="connsiteX1663" fmla="*/ 75319 w 2198808"/>
              <a:gd name="connsiteY1663" fmla="*/ 1022667 h 1624467"/>
              <a:gd name="connsiteX1664" fmla="*/ 84699 w 2198808"/>
              <a:gd name="connsiteY1664" fmla="*/ 1008393 h 1624467"/>
              <a:gd name="connsiteX1665" fmla="*/ 86551 w 2198808"/>
              <a:gd name="connsiteY1665" fmla="*/ 1014137 h 1624467"/>
              <a:gd name="connsiteX1666" fmla="*/ 96967 w 2198808"/>
              <a:gd name="connsiteY1666" fmla="*/ 1009430 h 1624467"/>
              <a:gd name="connsiteX1667" fmla="*/ 95031 w 2198808"/>
              <a:gd name="connsiteY1667" fmla="*/ 1013729 h 1624467"/>
              <a:gd name="connsiteX1668" fmla="*/ 94622 w 2198808"/>
              <a:gd name="connsiteY1668" fmla="*/ 1020984 h 1624467"/>
              <a:gd name="connsiteX1669" fmla="*/ 101335 w 2198808"/>
              <a:gd name="connsiteY1669" fmla="*/ 1020390 h 1624467"/>
              <a:gd name="connsiteX1670" fmla="*/ 103662 w 2198808"/>
              <a:gd name="connsiteY1670" fmla="*/ 1016176 h 1624467"/>
              <a:gd name="connsiteX1671" fmla="*/ 106024 w 2198808"/>
              <a:gd name="connsiteY1671" fmla="*/ 1018181 h 1624467"/>
              <a:gd name="connsiteX1672" fmla="*/ 97987 w 2198808"/>
              <a:gd name="connsiteY1672" fmla="*/ 1030976 h 1624467"/>
              <a:gd name="connsiteX1673" fmla="*/ 98786 w 2198808"/>
              <a:gd name="connsiteY1673" fmla="*/ 1032029 h 1624467"/>
              <a:gd name="connsiteX1674" fmla="*/ 111564 w 2198808"/>
              <a:gd name="connsiteY1674" fmla="*/ 1026116 h 1624467"/>
              <a:gd name="connsiteX1675" fmla="*/ 110222 w 2198808"/>
              <a:gd name="connsiteY1675" fmla="*/ 1021902 h 1624467"/>
              <a:gd name="connsiteX1676" fmla="*/ 119007 w 2198808"/>
              <a:gd name="connsiteY1676" fmla="*/ 1017535 h 1624467"/>
              <a:gd name="connsiteX1677" fmla="*/ 131615 w 2198808"/>
              <a:gd name="connsiteY1677" fmla="*/ 1000611 h 1624467"/>
              <a:gd name="connsiteX1678" fmla="*/ 133297 w 2198808"/>
              <a:gd name="connsiteY1678" fmla="*/ 998894 h 1624467"/>
              <a:gd name="connsiteX1679" fmla="*/ 137069 w 2198808"/>
              <a:gd name="connsiteY1679" fmla="*/ 992318 h 1624467"/>
              <a:gd name="connsiteX1680" fmla="*/ 133314 w 2198808"/>
              <a:gd name="connsiteY1680" fmla="*/ 998911 h 1624467"/>
              <a:gd name="connsiteX1681" fmla="*/ 131598 w 2198808"/>
              <a:gd name="connsiteY1681" fmla="*/ 1000594 h 1624467"/>
              <a:gd name="connsiteX1682" fmla="*/ 122609 w 2198808"/>
              <a:gd name="connsiteY1682" fmla="*/ 999863 h 1624467"/>
              <a:gd name="connsiteX1683" fmla="*/ 105888 w 2198808"/>
              <a:gd name="connsiteY1683" fmla="*/ 1006184 h 1624467"/>
              <a:gd name="connsiteX1684" fmla="*/ 109150 w 2198808"/>
              <a:gd name="connsiteY1684" fmla="*/ 998538 h 1624467"/>
              <a:gd name="connsiteX1685" fmla="*/ 126415 w 2198808"/>
              <a:gd name="connsiteY1685" fmla="*/ 975751 h 1624467"/>
              <a:gd name="connsiteX1686" fmla="*/ 122201 w 2198808"/>
              <a:gd name="connsiteY1686" fmla="*/ 978759 h 1624467"/>
              <a:gd name="connsiteX1687" fmla="*/ 103934 w 2198808"/>
              <a:gd name="connsiteY1687" fmla="*/ 997552 h 1624467"/>
              <a:gd name="connsiteX1688" fmla="*/ 97528 w 2198808"/>
              <a:gd name="connsiteY1688" fmla="*/ 1002089 h 1624467"/>
              <a:gd name="connsiteX1689" fmla="*/ 96237 w 2198808"/>
              <a:gd name="connsiteY1689" fmla="*/ 1000849 h 1624467"/>
              <a:gd name="connsiteX1690" fmla="*/ 97749 w 2198808"/>
              <a:gd name="connsiteY1690" fmla="*/ 996719 h 1624467"/>
              <a:gd name="connsiteX1691" fmla="*/ 117121 w 2198808"/>
              <a:gd name="connsiteY1691" fmla="*/ 974612 h 1624467"/>
              <a:gd name="connsiteX1692" fmla="*/ 129066 w 2198808"/>
              <a:gd name="connsiteY1692" fmla="*/ 961851 h 1624467"/>
              <a:gd name="connsiteX1693" fmla="*/ 130170 w 2198808"/>
              <a:gd name="connsiteY1693" fmla="*/ 951265 h 1624467"/>
              <a:gd name="connsiteX1694" fmla="*/ 123679 w 2198808"/>
              <a:gd name="connsiteY1694" fmla="*/ 958996 h 1624467"/>
              <a:gd name="connsiteX1695" fmla="*/ 112142 w 2198808"/>
              <a:gd name="connsiteY1695" fmla="*/ 973423 h 1624467"/>
              <a:gd name="connsiteX1696" fmla="*/ 107503 w 2198808"/>
              <a:gd name="connsiteY1696" fmla="*/ 980322 h 1624467"/>
              <a:gd name="connsiteX1697" fmla="*/ 86568 w 2198808"/>
              <a:gd name="connsiteY1697" fmla="*/ 997654 h 1624467"/>
              <a:gd name="connsiteX1698" fmla="*/ 94164 w 2198808"/>
              <a:gd name="connsiteY1698" fmla="*/ 983601 h 1624467"/>
              <a:gd name="connsiteX1699" fmla="*/ 97817 w 2198808"/>
              <a:gd name="connsiteY1699" fmla="*/ 977331 h 1624467"/>
              <a:gd name="connsiteX1700" fmla="*/ 105735 w 2198808"/>
              <a:gd name="connsiteY1700" fmla="*/ 968546 h 1624467"/>
              <a:gd name="connsiteX1701" fmla="*/ 110749 w 2198808"/>
              <a:gd name="connsiteY1701" fmla="*/ 965538 h 1624467"/>
              <a:gd name="connsiteX1702" fmla="*/ 124580 w 2198808"/>
              <a:gd name="connsiteY1702" fmla="*/ 948665 h 1624467"/>
              <a:gd name="connsiteX1703" fmla="*/ 124835 w 2198808"/>
              <a:gd name="connsiteY1703" fmla="*/ 946779 h 1624467"/>
              <a:gd name="connsiteX1704" fmla="*/ 119686 w 2198808"/>
              <a:gd name="connsiteY1704" fmla="*/ 949073 h 1624467"/>
              <a:gd name="connsiteX1705" fmla="*/ 118021 w 2198808"/>
              <a:gd name="connsiteY1705" fmla="*/ 944264 h 1624467"/>
              <a:gd name="connsiteX1706" fmla="*/ 109729 w 2198808"/>
              <a:gd name="connsiteY1706" fmla="*/ 958979 h 1624467"/>
              <a:gd name="connsiteX1707" fmla="*/ 103952 w 2198808"/>
              <a:gd name="connsiteY1707" fmla="*/ 965318 h 1624467"/>
              <a:gd name="connsiteX1708" fmla="*/ 94198 w 2198808"/>
              <a:gd name="connsiteY1708" fmla="*/ 983635 h 1624467"/>
              <a:gd name="connsiteX1709" fmla="*/ 86008 w 2198808"/>
              <a:gd name="connsiteY1709" fmla="*/ 987238 h 1624467"/>
              <a:gd name="connsiteX1710" fmla="*/ 84716 w 2198808"/>
              <a:gd name="connsiteY1710" fmla="*/ 985912 h 1624467"/>
              <a:gd name="connsiteX1711" fmla="*/ 86908 w 2198808"/>
              <a:gd name="connsiteY1711" fmla="*/ 981647 h 1624467"/>
              <a:gd name="connsiteX1712" fmla="*/ 84461 w 2198808"/>
              <a:gd name="connsiteY1712" fmla="*/ 977994 h 1624467"/>
              <a:gd name="connsiteX1713" fmla="*/ 95489 w 2198808"/>
              <a:gd name="connsiteY1713" fmla="*/ 963754 h 1624467"/>
              <a:gd name="connsiteX1714" fmla="*/ 93042 w 2198808"/>
              <a:gd name="connsiteY1714" fmla="*/ 957960 h 1624467"/>
              <a:gd name="connsiteX1715" fmla="*/ 95778 w 2198808"/>
              <a:gd name="connsiteY1715" fmla="*/ 956142 h 1624467"/>
              <a:gd name="connsiteX1716" fmla="*/ 102524 w 2198808"/>
              <a:gd name="connsiteY1716" fmla="*/ 948750 h 1624467"/>
              <a:gd name="connsiteX1717" fmla="*/ 111683 w 2198808"/>
              <a:gd name="connsiteY1717" fmla="*/ 942378 h 1624467"/>
              <a:gd name="connsiteX1718" fmla="*/ 116848 w 2198808"/>
              <a:gd name="connsiteY1718" fmla="*/ 937042 h 1624467"/>
              <a:gd name="connsiteX1719" fmla="*/ 121351 w 2198808"/>
              <a:gd name="connsiteY1719" fmla="*/ 919064 h 1624467"/>
              <a:gd name="connsiteX1720" fmla="*/ 121335 w 2198808"/>
              <a:gd name="connsiteY1720" fmla="*/ 919081 h 1624467"/>
              <a:gd name="connsiteX1721" fmla="*/ 130595 w 2198808"/>
              <a:gd name="connsiteY1721" fmla="*/ 905623 h 1624467"/>
              <a:gd name="connsiteX1722" fmla="*/ 138989 w 2198808"/>
              <a:gd name="connsiteY1722" fmla="*/ 897943 h 1624467"/>
              <a:gd name="connsiteX1723" fmla="*/ 127214 w 2198808"/>
              <a:gd name="connsiteY1723" fmla="*/ 895020 h 1624467"/>
              <a:gd name="connsiteX1724" fmla="*/ 114045 w 2198808"/>
              <a:gd name="connsiteY1724" fmla="*/ 909549 h 1624467"/>
              <a:gd name="connsiteX1725" fmla="*/ 108098 w 2198808"/>
              <a:gd name="connsiteY1725" fmla="*/ 912879 h 1624467"/>
              <a:gd name="connsiteX1726" fmla="*/ 97953 w 2198808"/>
              <a:gd name="connsiteY1726" fmla="*/ 916940 h 1624467"/>
              <a:gd name="connsiteX1727" fmla="*/ 91513 w 2198808"/>
              <a:gd name="connsiteY1727" fmla="*/ 934493 h 1624467"/>
              <a:gd name="connsiteX1728" fmla="*/ 85735 w 2198808"/>
              <a:gd name="connsiteY1728" fmla="*/ 941681 h 1624467"/>
              <a:gd name="connsiteX1729" fmla="*/ 77834 w 2198808"/>
              <a:gd name="connsiteY1729" fmla="*/ 945997 h 1624467"/>
              <a:gd name="connsiteX1730" fmla="*/ 70086 w 2198808"/>
              <a:gd name="connsiteY1730" fmla="*/ 951367 h 1624467"/>
              <a:gd name="connsiteX1731" fmla="*/ 61896 w 2198808"/>
              <a:gd name="connsiteY1731" fmla="*/ 961018 h 1624467"/>
              <a:gd name="connsiteX1732" fmla="*/ 38191 w 2198808"/>
              <a:gd name="connsiteY1732" fmla="*/ 974816 h 1624467"/>
              <a:gd name="connsiteX1733" fmla="*/ 45226 w 2198808"/>
              <a:gd name="connsiteY1733" fmla="*/ 960747 h 1624467"/>
              <a:gd name="connsiteX1734" fmla="*/ 49847 w 2198808"/>
              <a:gd name="connsiteY1734" fmla="*/ 958962 h 1624467"/>
              <a:gd name="connsiteX1735" fmla="*/ 35201 w 2198808"/>
              <a:gd name="connsiteY1735" fmla="*/ 963245 h 1624467"/>
              <a:gd name="connsiteX1736" fmla="*/ 36933 w 2198808"/>
              <a:gd name="connsiteY1736" fmla="*/ 958232 h 1624467"/>
              <a:gd name="connsiteX1737" fmla="*/ 56899 w 2198808"/>
              <a:gd name="connsiteY1737" fmla="*/ 933236 h 1624467"/>
              <a:gd name="connsiteX1738" fmla="*/ 60179 w 2198808"/>
              <a:gd name="connsiteY1738" fmla="*/ 927476 h 1624467"/>
              <a:gd name="connsiteX1739" fmla="*/ 60145 w 2198808"/>
              <a:gd name="connsiteY1739" fmla="*/ 927527 h 1624467"/>
              <a:gd name="connsiteX1740" fmla="*/ 66602 w 2198808"/>
              <a:gd name="connsiteY1740" fmla="*/ 922174 h 1624467"/>
              <a:gd name="connsiteX1741" fmla="*/ 74232 w 2198808"/>
              <a:gd name="connsiteY1741" fmla="*/ 920730 h 1624467"/>
              <a:gd name="connsiteX1742" fmla="*/ 66653 w 2198808"/>
              <a:gd name="connsiteY1742" fmla="*/ 939302 h 1624467"/>
              <a:gd name="connsiteX1743" fmla="*/ 72516 w 2198808"/>
              <a:gd name="connsiteY1743" fmla="*/ 934630 h 1624467"/>
              <a:gd name="connsiteX1744" fmla="*/ 75761 w 2198808"/>
              <a:gd name="connsiteY1744" fmla="*/ 938436 h 1624467"/>
              <a:gd name="connsiteX1745" fmla="*/ 78870 w 2198808"/>
              <a:gd name="connsiteY1745" fmla="*/ 930908 h 1624467"/>
              <a:gd name="connsiteX1746" fmla="*/ 79329 w 2198808"/>
              <a:gd name="connsiteY1746" fmla="*/ 931384 h 1624467"/>
              <a:gd name="connsiteX1747" fmla="*/ 78854 w 2198808"/>
              <a:gd name="connsiteY1747" fmla="*/ 930925 h 1624467"/>
              <a:gd name="connsiteX1748" fmla="*/ 86194 w 2198808"/>
              <a:gd name="connsiteY1748" fmla="*/ 918368 h 1624467"/>
              <a:gd name="connsiteX1749" fmla="*/ 90034 w 2198808"/>
              <a:gd name="connsiteY1749" fmla="*/ 915462 h 1624467"/>
              <a:gd name="connsiteX1750" fmla="*/ 85192 w 2198808"/>
              <a:gd name="connsiteY1750" fmla="*/ 911299 h 1624467"/>
              <a:gd name="connsiteX1751" fmla="*/ 79720 w 2198808"/>
              <a:gd name="connsiteY1751" fmla="*/ 915394 h 1624467"/>
              <a:gd name="connsiteX1752" fmla="*/ 80876 w 2198808"/>
              <a:gd name="connsiteY1752" fmla="*/ 908376 h 1624467"/>
              <a:gd name="connsiteX1753" fmla="*/ 75591 w 2198808"/>
              <a:gd name="connsiteY1753" fmla="*/ 904213 h 1624467"/>
              <a:gd name="connsiteX1754" fmla="*/ 88913 w 2198808"/>
              <a:gd name="connsiteY1754" fmla="*/ 893763 h 1624467"/>
              <a:gd name="connsiteX1755" fmla="*/ 97919 w 2198808"/>
              <a:gd name="connsiteY1755" fmla="*/ 879234 h 1624467"/>
              <a:gd name="connsiteX1756" fmla="*/ 88335 w 2198808"/>
              <a:gd name="connsiteY1756" fmla="*/ 881698 h 1624467"/>
              <a:gd name="connsiteX1757" fmla="*/ 80247 w 2198808"/>
              <a:gd name="connsiteY1757" fmla="*/ 886864 h 1624467"/>
              <a:gd name="connsiteX1758" fmla="*/ 81165 w 2198808"/>
              <a:gd name="connsiteY1758" fmla="*/ 892437 h 1624467"/>
              <a:gd name="connsiteX1759" fmla="*/ 73484 w 2198808"/>
              <a:gd name="connsiteY1759" fmla="*/ 892437 h 1624467"/>
              <a:gd name="connsiteX1760" fmla="*/ 69745 w 2198808"/>
              <a:gd name="connsiteY1760" fmla="*/ 898946 h 1624467"/>
              <a:gd name="connsiteX1761" fmla="*/ 58259 w 2198808"/>
              <a:gd name="connsiteY1761" fmla="*/ 907527 h 1624467"/>
              <a:gd name="connsiteX1762" fmla="*/ 53858 w 2198808"/>
              <a:gd name="connsiteY1762" fmla="*/ 914035 h 1624467"/>
              <a:gd name="connsiteX1763" fmla="*/ 53993 w 2198808"/>
              <a:gd name="connsiteY1763" fmla="*/ 914850 h 1624467"/>
              <a:gd name="connsiteX1764" fmla="*/ 39363 w 2198808"/>
              <a:gd name="connsiteY1764" fmla="*/ 930857 h 1624467"/>
              <a:gd name="connsiteX1765" fmla="*/ 35574 w 2198808"/>
              <a:gd name="connsiteY1765" fmla="*/ 932234 h 1624467"/>
              <a:gd name="connsiteX1766" fmla="*/ 26840 w 2198808"/>
              <a:gd name="connsiteY1766" fmla="*/ 945895 h 1624467"/>
              <a:gd name="connsiteX1767" fmla="*/ 19177 w 2198808"/>
              <a:gd name="connsiteY1767" fmla="*/ 955020 h 1624467"/>
              <a:gd name="connsiteX1768" fmla="*/ 12516 w 2198808"/>
              <a:gd name="connsiteY1768" fmla="*/ 959353 h 1624467"/>
              <a:gd name="connsiteX1769" fmla="*/ 11173 w 2198808"/>
              <a:gd name="connsiteY1769" fmla="*/ 958011 h 1624467"/>
              <a:gd name="connsiteX1770" fmla="*/ 18361 w 2198808"/>
              <a:gd name="connsiteY1770" fmla="*/ 948614 h 1624467"/>
              <a:gd name="connsiteX1771" fmla="*/ 26993 w 2198808"/>
              <a:gd name="connsiteY1771" fmla="*/ 939234 h 1624467"/>
              <a:gd name="connsiteX1772" fmla="*/ 23102 w 2198808"/>
              <a:gd name="connsiteY1772" fmla="*/ 934952 h 1624467"/>
              <a:gd name="connsiteX1773" fmla="*/ 20960 w 2198808"/>
              <a:gd name="connsiteY1773" fmla="*/ 936770 h 1624467"/>
              <a:gd name="connsiteX1774" fmla="*/ 15982 w 2198808"/>
              <a:gd name="connsiteY1774" fmla="*/ 944621 h 1624467"/>
              <a:gd name="connsiteX1775" fmla="*/ 111 w 2198808"/>
              <a:gd name="connsiteY1775" fmla="*/ 948580 h 1624467"/>
              <a:gd name="connsiteX1776" fmla="*/ 4088 w 2198808"/>
              <a:gd name="connsiteY1776" fmla="*/ 944553 h 1624467"/>
              <a:gd name="connsiteX1777" fmla="*/ 4070 w 2198808"/>
              <a:gd name="connsiteY1777" fmla="*/ 944536 h 1624467"/>
              <a:gd name="connsiteX1778" fmla="*/ 9933 w 2198808"/>
              <a:gd name="connsiteY1778" fmla="*/ 945929 h 1624467"/>
              <a:gd name="connsiteX1779" fmla="*/ 8370 w 2198808"/>
              <a:gd name="connsiteY1779" fmla="*/ 939353 h 1624467"/>
              <a:gd name="connsiteX1780" fmla="*/ 21046 w 2198808"/>
              <a:gd name="connsiteY1780" fmla="*/ 919064 h 1624467"/>
              <a:gd name="connsiteX1781" fmla="*/ 21521 w 2198808"/>
              <a:gd name="connsiteY1781" fmla="*/ 918589 h 1624467"/>
              <a:gd name="connsiteX1782" fmla="*/ 21062 w 2198808"/>
              <a:gd name="connsiteY1782" fmla="*/ 919081 h 1624467"/>
              <a:gd name="connsiteX1783" fmla="*/ 18666 w 2198808"/>
              <a:gd name="connsiteY1783" fmla="*/ 919931 h 1624467"/>
              <a:gd name="connsiteX1784" fmla="*/ 15812 w 2198808"/>
              <a:gd name="connsiteY1784" fmla="*/ 919438 h 1624467"/>
              <a:gd name="connsiteX1785" fmla="*/ 20230 w 2198808"/>
              <a:gd name="connsiteY1785" fmla="*/ 911537 h 1624467"/>
              <a:gd name="connsiteX1786" fmla="*/ 30340 w 2198808"/>
              <a:gd name="connsiteY1786" fmla="*/ 893729 h 1624467"/>
              <a:gd name="connsiteX1787" fmla="*/ 39091 w 2198808"/>
              <a:gd name="connsiteY1787" fmla="*/ 885012 h 1624467"/>
              <a:gd name="connsiteX1788" fmla="*/ 45497 w 2198808"/>
              <a:gd name="connsiteY1788" fmla="*/ 876448 h 1624467"/>
              <a:gd name="connsiteX1789" fmla="*/ 51853 w 2198808"/>
              <a:gd name="connsiteY1789" fmla="*/ 874935 h 1624467"/>
              <a:gd name="connsiteX1790" fmla="*/ 51190 w 2198808"/>
              <a:gd name="connsiteY1790" fmla="*/ 880815 h 1624467"/>
              <a:gd name="connsiteX1791" fmla="*/ 36678 w 2198808"/>
              <a:gd name="connsiteY1791" fmla="*/ 896091 h 1624467"/>
              <a:gd name="connsiteX1792" fmla="*/ 23289 w 2198808"/>
              <a:gd name="connsiteY1792" fmla="*/ 913168 h 1624467"/>
              <a:gd name="connsiteX1793" fmla="*/ 30748 w 2198808"/>
              <a:gd name="connsiteY1793" fmla="*/ 907968 h 1624467"/>
              <a:gd name="connsiteX1794" fmla="*/ 45515 w 2198808"/>
              <a:gd name="connsiteY1794" fmla="*/ 890602 h 1624467"/>
              <a:gd name="connsiteX1795" fmla="*/ 58684 w 2198808"/>
              <a:gd name="connsiteY1795" fmla="*/ 880373 h 1624467"/>
              <a:gd name="connsiteX1796" fmla="*/ 67843 w 2198808"/>
              <a:gd name="connsiteY1796" fmla="*/ 868546 h 1624467"/>
              <a:gd name="connsiteX1797" fmla="*/ 78854 w 2198808"/>
              <a:gd name="connsiteY1797" fmla="*/ 853780 h 1624467"/>
              <a:gd name="connsiteX1798" fmla="*/ 92278 w 2198808"/>
              <a:gd name="connsiteY1798" fmla="*/ 838283 h 1624467"/>
              <a:gd name="connsiteX1799" fmla="*/ 86891 w 2198808"/>
              <a:gd name="connsiteY1799" fmla="*/ 827799 h 1624467"/>
              <a:gd name="connsiteX1800" fmla="*/ 74826 w 2198808"/>
              <a:gd name="connsiteY1800" fmla="*/ 837875 h 1624467"/>
              <a:gd name="connsiteX1801" fmla="*/ 66245 w 2198808"/>
              <a:gd name="connsiteY1801" fmla="*/ 844162 h 1624467"/>
              <a:gd name="connsiteX1802" fmla="*/ 59601 w 2198808"/>
              <a:gd name="connsiteY1802" fmla="*/ 849702 h 1624467"/>
              <a:gd name="connsiteX1803" fmla="*/ 51139 w 2198808"/>
              <a:gd name="connsiteY1803" fmla="*/ 865097 h 1624467"/>
              <a:gd name="connsiteX1804" fmla="*/ 44070 w 2198808"/>
              <a:gd name="connsiteY1804" fmla="*/ 868767 h 1624467"/>
              <a:gd name="connsiteX1805" fmla="*/ 32736 w 2198808"/>
              <a:gd name="connsiteY1805" fmla="*/ 879863 h 1624467"/>
              <a:gd name="connsiteX1806" fmla="*/ 29474 w 2198808"/>
              <a:gd name="connsiteY1806" fmla="*/ 883669 h 1624467"/>
              <a:gd name="connsiteX1807" fmla="*/ 11122 w 2198808"/>
              <a:gd name="connsiteY1807" fmla="*/ 906388 h 1624467"/>
              <a:gd name="connsiteX1808" fmla="*/ 5787 w 2198808"/>
              <a:gd name="connsiteY1808" fmla="*/ 913270 h 1624467"/>
              <a:gd name="connsiteX1809" fmla="*/ 13280 w 2198808"/>
              <a:gd name="connsiteY1809" fmla="*/ 897195 h 1624467"/>
              <a:gd name="connsiteX1810" fmla="*/ 29576 w 2198808"/>
              <a:gd name="connsiteY1810" fmla="*/ 874935 h 1624467"/>
              <a:gd name="connsiteX1811" fmla="*/ 29474 w 2198808"/>
              <a:gd name="connsiteY1811" fmla="*/ 874952 h 1624467"/>
              <a:gd name="connsiteX1812" fmla="*/ 700603 w 2198808"/>
              <a:gd name="connsiteY1812" fmla="*/ 236091 h 1624467"/>
              <a:gd name="connsiteX1813" fmla="*/ 701079 w 2198808"/>
              <a:gd name="connsiteY1813" fmla="*/ 236397 h 1624467"/>
              <a:gd name="connsiteX1814" fmla="*/ 700569 w 2198808"/>
              <a:gd name="connsiteY1814" fmla="*/ 236108 h 1624467"/>
              <a:gd name="connsiteX1815" fmla="*/ 700110 w 2198808"/>
              <a:gd name="connsiteY1815" fmla="*/ 235803 h 1624467"/>
              <a:gd name="connsiteX1816" fmla="*/ 700603 w 2198808"/>
              <a:gd name="connsiteY1816" fmla="*/ 236091 h 1624467"/>
              <a:gd name="connsiteX1817" fmla="*/ 1402301 w 2198808"/>
              <a:gd name="connsiteY1817" fmla="*/ 1523958 h 1624467"/>
              <a:gd name="connsiteX1818" fmla="*/ 1404018 w 2198808"/>
              <a:gd name="connsiteY1818" fmla="*/ 1525657 h 1624467"/>
              <a:gd name="connsiteX1819" fmla="*/ 1411426 w 2198808"/>
              <a:gd name="connsiteY1819" fmla="*/ 1525691 h 1624467"/>
              <a:gd name="connsiteX1820" fmla="*/ 1403984 w 2198808"/>
              <a:gd name="connsiteY1820" fmla="*/ 1525691 h 1624467"/>
              <a:gd name="connsiteX1821" fmla="*/ 1402285 w 2198808"/>
              <a:gd name="connsiteY1821" fmla="*/ 1523975 h 1624467"/>
              <a:gd name="connsiteX1822" fmla="*/ 1401826 w 2198808"/>
              <a:gd name="connsiteY1822" fmla="*/ 1523499 h 1624467"/>
              <a:gd name="connsiteX1823" fmla="*/ 1402301 w 2198808"/>
              <a:gd name="connsiteY1823" fmla="*/ 1523958 h 1624467"/>
              <a:gd name="connsiteX1824" fmla="*/ 32873 w 2198808"/>
              <a:gd name="connsiteY1824" fmla="*/ 924196 h 1624467"/>
              <a:gd name="connsiteX1825" fmla="*/ 34572 w 2198808"/>
              <a:gd name="connsiteY1825" fmla="*/ 922497 h 1624467"/>
              <a:gd name="connsiteX1826" fmla="*/ 36271 w 2198808"/>
              <a:gd name="connsiteY1826" fmla="*/ 920798 h 1624467"/>
              <a:gd name="connsiteX1827" fmla="*/ 36576 w 2198808"/>
              <a:gd name="connsiteY1827" fmla="*/ 920339 h 1624467"/>
              <a:gd name="connsiteX1828" fmla="*/ 36305 w 2198808"/>
              <a:gd name="connsiteY1828" fmla="*/ 920832 h 1624467"/>
              <a:gd name="connsiteX1829" fmla="*/ 34606 w 2198808"/>
              <a:gd name="connsiteY1829" fmla="*/ 922531 h 1624467"/>
              <a:gd name="connsiteX1830" fmla="*/ 32907 w 2198808"/>
              <a:gd name="connsiteY1830" fmla="*/ 924230 h 1624467"/>
              <a:gd name="connsiteX1831" fmla="*/ 32414 w 2198808"/>
              <a:gd name="connsiteY1831" fmla="*/ 924689 h 1624467"/>
              <a:gd name="connsiteX1832" fmla="*/ 32873 w 2198808"/>
              <a:gd name="connsiteY1832" fmla="*/ 924196 h 1624467"/>
              <a:gd name="connsiteX1833" fmla="*/ 802540 w 2198808"/>
              <a:gd name="connsiteY1833" fmla="*/ 183432 h 1624467"/>
              <a:gd name="connsiteX1834" fmla="*/ 802999 w 2198808"/>
              <a:gd name="connsiteY1834" fmla="*/ 183908 h 1624467"/>
              <a:gd name="connsiteX1835" fmla="*/ 802523 w 2198808"/>
              <a:gd name="connsiteY1835" fmla="*/ 183449 h 1624467"/>
              <a:gd name="connsiteX1836" fmla="*/ 802064 w 2198808"/>
              <a:gd name="connsiteY1836" fmla="*/ 182973 h 1624467"/>
              <a:gd name="connsiteX1837" fmla="*/ 802540 w 2198808"/>
              <a:gd name="connsiteY1837" fmla="*/ 183432 h 1624467"/>
              <a:gd name="connsiteX1838" fmla="*/ 1490627 w 2198808"/>
              <a:gd name="connsiteY1838" fmla="*/ 1476379 h 1624467"/>
              <a:gd name="connsiteX1839" fmla="*/ 1491120 w 2198808"/>
              <a:gd name="connsiteY1839" fmla="*/ 1475920 h 1624467"/>
              <a:gd name="connsiteX1840" fmla="*/ 1490661 w 2198808"/>
              <a:gd name="connsiteY1840" fmla="*/ 1476413 h 1624467"/>
              <a:gd name="connsiteX1841" fmla="*/ 1490186 w 2198808"/>
              <a:gd name="connsiteY1841" fmla="*/ 1476872 h 1624467"/>
              <a:gd name="connsiteX1842" fmla="*/ 1490627 w 2198808"/>
              <a:gd name="connsiteY1842" fmla="*/ 1476379 h 1624467"/>
              <a:gd name="connsiteX1843" fmla="*/ 884103 w 2198808"/>
              <a:gd name="connsiteY1843" fmla="*/ 157961 h 1624467"/>
              <a:gd name="connsiteX1844" fmla="*/ 884613 w 2198808"/>
              <a:gd name="connsiteY1844" fmla="*/ 158267 h 1624467"/>
              <a:gd name="connsiteX1845" fmla="*/ 884103 w 2198808"/>
              <a:gd name="connsiteY1845" fmla="*/ 157961 h 1624467"/>
              <a:gd name="connsiteX1846" fmla="*/ 882387 w 2198808"/>
              <a:gd name="connsiteY1846" fmla="*/ 156278 h 1624467"/>
              <a:gd name="connsiteX1847" fmla="*/ 876949 w 2198808"/>
              <a:gd name="connsiteY1847" fmla="*/ 152982 h 1624467"/>
              <a:gd name="connsiteX1848" fmla="*/ 873449 w 2198808"/>
              <a:gd name="connsiteY1848" fmla="*/ 150382 h 1624467"/>
              <a:gd name="connsiteX1849" fmla="*/ 863696 w 2198808"/>
              <a:gd name="connsiteY1849" fmla="*/ 147765 h 1624467"/>
              <a:gd name="connsiteX1850" fmla="*/ 866397 w 2198808"/>
              <a:gd name="connsiteY1850" fmla="*/ 157587 h 1624467"/>
              <a:gd name="connsiteX1851" fmla="*/ 845463 w 2198808"/>
              <a:gd name="connsiteY1851" fmla="*/ 154596 h 1624467"/>
              <a:gd name="connsiteX1852" fmla="*/ 856915 w 2198808"/>
              <a:gd name="connsiteY1852" fmla="*/ 168190 h 1624467"/>
              <a:gd name="connsiteX1853" fmla="*/ 835607 w 2198808"/>
              <a:gd name="connsiteY1853" fmla="*/ 161716 h 1624467"/>
              <a:gd name="connsiteX1854" fmla="*/ 838734 w 2198808"/>
              <a:gd name="connsiteY1854" fmla="*/ 157723 h 1624467"/>
              <a:gd name="connsiteX1855" fmla="*/ 832022 w 2198808"/>
              <a:gd name="connsiteY1855" fmla="*/ 163398 h 1624467"/>
              <a:gd name="connsiteX1856" fmla="*/ 837069 w 2198808"/>
              <a:gd name="connsiteY1856" fmla="*/ 171979 h 1624467"/>
              <a:gd name="connsiteX1857" fmla="*/ 846856 w 2198808"/>
              <a:gd name="connsiteY1857" fmla="*/ 171198 h 1624467"/>
              <a:gd name="connsiteX1858" fmla="*/ 847094 w 2198808"/>
              <a:gd name="connsiteY1858" fmla="*/ 172268 h 1624467"/>
              <a:gd name="connsiteX1859" fmla="*/ 839193 w 2198808"/>
              <a:gd name="connsiteY1859" fmla="*/ 176244 h 1624467"/>
              <a:gd name="connsiteX1860" fmla="*/ 856881 w 2198808"/>
              <a:gd name="connsiteY1860" fmla="*/ 168173 h 1624467"/>
              <a:gd name="connsiteX1861" fmla="*/ 864987 w 2198808"/>
              <a:gd name="connsiteY1861" fmla="*/ 166559 h 1624467"/>
              <a:gd name="connsiteX1862" fmla="*/ 872022 w 2198808"/>
              <a:gd name="connsiteY1862" fmla="*/ 162515 h 1624467"/>
              <a:gd name="connsiteX1863" fmla="*/ 880145 w 2198808"/>
              <a:gd name="connsiteY1863" fmla="*/ 161240 h 1624467"/>
              <a:gd name="connsiteX1864" fmla="*/ 873177 w 2198808"/>
              <a:gd name="connsiteY1864" fmla="*/ 158165 h 1624467"/>
              <a:gd name="connsiteX1865" fmla="*/ 873517 w 2198808"/>
              <a:gd name="connsiteY1865" fmla="*/ 156278 h 1624467"/>
              <a:gd name="connsiteX1866" fmla="*/ 882387 w 2198808"/>
              <a:gd name="connsiteY1866" fmla="*/ 156278 h 1624467"/>
              <a:gd name="connsiteX1867" fmla="*/ 884103 w 2198808"/>
              <a:gd name="connsiteY1867" fmla="*/ 157961 h 1624467"/>
              <a:gd name="connsiteX1868" fmla="*/ 1320755 w 2198808"/>
              <a:gd name="connsiteY1868" fmla="*/ 1442411 h 1624467"/>
              <a:gd name="connsiteX1869" fmla="*/ 1321214 w 2198808"/>
              <a:gd name="connsiteY1869" fmla="*/ 1442717 h 1624467"/>
              <a:gd name="connsiteX1870" fmla="*/ 1320721 w 2198808"/>
              <a:gd name="connsiteY1870" fmla="*/ 1442428 h 1624467"/>
              <a:gd name="connsiteX1871" fmla="*/ 1320263 w 2198808"/>
              <a:gd name="connsiteY1871" fmla="*/ 1441953 h 1624467"/>
              <a:gd name="connsiteX1872" fmla="*/ 1320755 w 2198808"/>
              <a:gd name="connsiteY1872" fmla="*/ 1442411 h 1624467"/>
              <a:gd name="connsiteX1873" fmla="*/ 792362 w 2198808"/>
              <a:gd name="connsiteY1873" fmla="*/ 156244 h 1624467"/>
              <a:gd name="connsiteX1874" fmla="*/ 792837 w 2198808"/>
              <a:gd name="connsiteY1874" fmla="*/ 156703 h 1624467"/>
              <a:gd name="connsiteX1875" fmla="*/ 792344 w 2198808"/>
              <a:gd name="connsiteY1875" fmla="*/ 156261 h 1624467"/>
              <a:gd name="connsiteX1876" fmla="*/ 791903 w 2198808"/>
              <a:gd name="connsiteY1876" fmla="*/ 155786 h 1624467"/>
              <a:gd name="connsiteX1877" fmla="*/ 792362 w 2198808"/>
              <a:gd name="connsiteY1877" fmla="*/ 156244 h 1624467"/>
              <a:gd name="connsiteX1878" fmla="*/ 1003033 w 2198808"/>
              <a:gd name="connsiteY1878" fmla="*/ 151147 h 1624467"/>
              <a:gd name="connsiteX1879" fmla="*/ 1003492 w 2198808"/>
              <a:gd name="connsiteY1879" fmla="*/ 151623 h 1624467"/>
              <a:gd name="connsiteX1880" fmla="*/ 1002999 w 2198808"/>
              <a:gd name="connsiteY1880" fmla="*/ 151181 h 1624467"/>
              <a:gd name="connsiteX1881" fmla="*/ 1002523 w 2198808"/>
              <a:gd name="connsiteY1881" fmla="*/ 150858 h 1624467"/>
              <a:gd name="connsiteX1882" fmla="*/ 1003033 w 2198808"/>
              <a:gd name="connsiteY1882" fmla="*/ 151147 h 1624467"/>
              <a:gd name="connsiteX1883" fmla="*/ 1172922 w 2198808"/>
              <a:gd name="connsiteY1883" fmla="*/ 1145063 h 1624467"/>
              <a:gd name="connsiteX1884" fmla="*/ 1173415 w 2198808"/>
              <a:gd name="connsiteY1884" fmla="*/ 1144604 h 1624467"/>
              <a:gd name="connsiteX1885" fmla="*/ 1172956 w 2198808"/>
              <a:gd name="connsiteY1885" fmla="*/ 1145080 h 1624467"/>
              <a:gd name="connsiteX1886" fmla="*/ 1172480 w 2198808"/>
              <a:gd name="connsiteY1886" fmla="*/ 1145555 h 1624467"/>
              <a:gd name="connsiteX1887" fmla="*/ 1172922 w 2198808"/>
              <a:gd name="connsiteY1887" fmla="*/ 1145063 h 1624467"/>
              <a:gd name="connsiteX1888" fmla="*/ 720977 w 2198808"/>
              <a:gd name="connsiteY1888" fmla="*/ 101903 h 1624467"/>
              <a:gd name="connsiteX1889" fmla="*/ 719261 w 2198808"/>
              <a:gd name="connsiteY1889" fmla="*/ 100204 h 1624467"/>
              <a:gd name="connsiteX1890" fmla="*/ 711886 w 2198808"/>
              <a:gd name="connsiteY1890" fmla="*/ 100170 h 1624467"/>
              <a:gd name="connsiteX1891" fmla="*/ 719277 w 2198808"/>
              <a:gd name="connsiteY1891" fmla="*/ 100170 h 1624467"/>
              <a:gd name="connsiteX1892" fmla="*/ 720977 w 2198808"/>
              <a:gd name="connsiteY1892" fmla="*/ 101903 h 1624467"/>
              <a:gd name="connsiteX1893" fmla="*/ 292821 w 2198808"/>
              <a:gd name="connsiteY1893" fmla="*/ 842650 h 1624467"/>
              <a:gd name="connsiteX1894" fmla="*/ 293314 w 2198808"/>
              <a:gd name="connsiteY1894" fmla="*/ 842208 h 1624467"/>
              <a:gd name="connsiteX1895" fmla="*/ 292855 w 2198808"/>
              <a:gd name="connsiteY1895" fmla="*/ 842684 h 1624467"/>
              <a:gd name="connsiteX1896" fmla="*/ 292379 w 2198808"/>
              <a:gd name="connsiteY1896" fmla="*/ 843126 h 1624467"/>
              <a:gd name="connsiteX1897" fmla="*/ 292821 w 2198808"/>
              <a:gd name="connsiteY1897" fmla="*/ 842650 h 1624467"/>
              <a:gd name="connsiteX1898" fmla="*/ 116118 w 2198808"/>
              <a:gd name="connsiteY1898" fmla="*/ 827357 h 1624467"/>
              <a:gd name="connsiteX1899" fmla="*/ 117817 w 2198808"/>
              <a:gd name="connsiteY1899" fmla="*/ 825658 h 1624467"/>
              <a:gd name="connsiteX1900" fmla="*/ 119516 w 2198808"/>
              <a:gd name="connsiteY1900" fmla="*/ 823958 h 1624467"/>
              <a:gd name="connsiteX1901" fmla="*/ 119839 w 2198808"/>
              <a:gd name="connsiteY1901" fmla="*/ 823483 h 1624467"/>
              <a:gd name="connsiteX1902" fmla="*/ 119550 w 2198808"/>
              <a:gd name="connsiteY1902" fmla="*/ 823975 h 1624467"/>
              <a:gd name="connsiteX1903" fmla="*/ 117851 w 2198808"/>
              <a:gd name="connsiteY1903" fmla="*/ 825675 h 1624467"/>
              <a:gd name="connsiteX1904" fmla="*/ 116152 w 2198808"/>
              <a:gd name="connsiteY1904" fmla="*/ 827374 h 1624467"/>
              <a:gd name="connsiteX1905" fmla="*/ 114436 w 2198808"/>
              <a:gd name="connsiteY1905" fmla="*/ 829073 h 1624467"/>
              <a:gd name="connsiteX1906" fmla="*/ 102252 w 2198808"/>
              <a:gd name="connsiteY1906" fmla="*/ 841647 h 1624467"/>
              <a:gd name="connsiteX1907" fmla="*/ 114402 w 2198808"/>
              <a:gd name="connsiteY1907" fmla="*/ 829056 h 1624467"/>
              <a:gd name="connsiteX1908" fmla="*/ 116118 w 2198808"/>
              <a:gd name="connsiteY1908" fmla="*/ 827357 h 1624467"/>
              <a:gd name="connsiteX1909" fmla="*/ 1346227 w 2198808"/>
              <a:gd name="connsiteY1909" fmla="*/ 1388036 h 1624467"/>
              <a:gd name="connsiteX1910" fmla="*/ 1346719 w 2198808"/>
              <a:gd name="connsiteY1910" fmla="*/ 1388342 h 1624467"/>
              <a:gd name="connsiteX1911" fmla="*/ 1346227 w 2198808"/>
              <a:gd name="connsiteY1911" fmla="*/ 1388036 h 1624467"/>
              <a:gd name="connsiteX1912" fmla="*/ 1345717 w 2198808"/>
              <a:gd name="connsiteY1912" fmla="*/ 1387747 h 1624467"/>
              <a:gd name="connsiteX1913" fmla="*/ 1346227 w 2198808"/>
              <a:gd name="connsiteY1913" fmla="*/ 1388036 h 1624467"/>
              <a:gd name="connsiteX1914" fmla="*/ 262235 w 2198808"/>
              <a:gd name="connsiteY1914" fmla="*/ 788275 h 1624467"/>
              <a:gd name="connsiteX1915" fmla="*/ 263934 w 2198808"/>
              <a:gd name="connsiteY1915" fmla="*/ 786575 h 1624467"/>
              <a:gd name="connsiteX1916" fmla="*/ 264410 w 2198808"/>
              <a:gd name="connsiteY1916" fmla="*/ 786116 h 1624467"/>
              <a:gd name="connsiteX1917" fmla="*/ 263968 w 2198808"/>
              <a:gd name="connsiteY1917" fmla="*/ 786609 h 1624467"/>
              <a:gd name="connsiteX1918" fmla="*/ 262269 w 2198808"/>
              <a:gd name="connsiteY1918" fmla="*/ 788308 h 1624467"/>
              <a:gd name="connsiteX1919" fmla="*/ 261963 w 2198808"/>
              <a:gd name="connsiteY1919" fmla="*/ 788784 h 1624467"/>
              <a:gd name="connsiteX1920" fmla="*/ 262235 w 2198808"/>
              <a:gd name="connsiteY1920" fmla="*/ 788275 h 1624467"/>
              <a:gd name="connsiteX1921" fmla="*/ 122914 w 2198808"/>
              <a:gd name="connsiteY1921" fmla="*/ 1070313 h 1624467"/>
              <a:gd name="connsiteX1922" fmla="*/ 123221 w 2198808"/>
              <a:gd name="connsiteY1922" fmla="*/ 1069854 h 1624467"/>
              <a:gd name="connsiteX1923" fmla="*/ 122932 w 2198808"/>
              <a:gd name="connsiteY1923" fmla="*/ 1070347 h 1624467"/>
              <a:gd name="connsiteX1924" fmla="*/ 122626 w 2198808"/>
              <a:gd name="connsiteY1924" fmla="*/ 1070823 h 1624467"/>
              <a:gd name="connsiteX1925" fmla="*/ 122914 w 2198808"/>
              <a:gd name="connsiteY1925" fmla="*/ 1070313 h 1624467"/>
              <a:gd name="connsiteX1926" fmla="*/ 231665 w 2198808"/>
              <a:gd name="connsiteY1926" fmla="*/ 664247 h 1624467"/>
              <a:gd name="connsiteX1927" fmla="*/ 233365 w 2198808"/>
              <a:gd name="connsiteY1927" fmla="*/ 662548 h 1624467"/>
              <a:gd name="connsiteX1928" fmla="*/ 240094 w 2198808"/>
              <a:gd name="connsiteY1928" fmla="*/ 655173 h 1624467"/>
              <a:gd name="connsiteX1929" fmla="*/ 249439 w 2198808"/>
              <a:gd name="connsiteY1929" fmla="*/ 644417 h 1624467"/>
              <a:gd name="connsiteX1930" fmla="*/ 250544 w 2198808"/>
              <a:gd name="connsiteY1930" fmla="*/ 639303 h 1624467"/>
              <a:gd name="connsiteX1931" fmla="*/ 243628 w 2198808"/>
              <a:gd name="connsiteY1931" fmla="*/ 641631 h 1624467"/>
              <a:gd name="connsiteX1932" fmla="*/ 249559 w 2198808"/>
              <a:gd name="connsiteY1932" fmla="*/ 635819 h 1624467"/>
              <a:gd name="connsiteX1933" fmla="*/ 258462 w 2198808"/>
              <a:gd name="connsiteY1933" fmla="*/ 630738 h 1624467"/>
              <a:gd name="connsiteX1934" fmla="*/ 263492 w 2198808"/>
              <a:gd name="connsiteY1934" fmla="*/ 619948 h 1624467"/>
              <a:gd name="connsiteX1935" fmla="*/ 266568 w 2198808"/>
              <a:gd name="connsiteY1935" fmla="*/ 623483 h 1624467"/>
              <a:gd name="connsiteX1936" fmla="*/ 269814 w 2198808"/>
              <a:gd name="connsiteY1936" fmla="*/ 626898 h 1624467"/>
              <a:gd name="connsiteX1937" fmla="*/ 277188 w 2198808"/>
              <a:gd name="connsiteY1937" fmla="*/ 618844 h 1624467"/>
              <a:gd name="connsiteX1938" fmla="*/ 281708 w 2198808"/>
              <a:gd name="connsiteY1938" fmla="*/ 618130 h 1624467"/>
              <a:gd name="connsiteX1939" fmla="*/ 277103 w 2198808"/>
              <a:gd name="connsiteY1939" fmla="*/ 611282 h 1624467"/>
              <a:gd name="connsiteX1940" fmla="*/ 267299 w 2198808"/>
              <a:gd name="connsiteY1940" fmla="*/ 614239 h 1624467"/>
              <a:gd name="connsiteX1941" fmla="*/ 260790 w 2198808"/>
              <a:gd name="connsiteY1941" fmla="*/ 617756 h 1624467"/>
              <a:gd name="connsiteX1942" fmla="*/ 249389 w 2198808"/>
              <a:gd name="connsiteY1942" fmla="*/ 623874 h 1624467"/>
              <a:gd name="connsiteX1943" fmla="*/ 248454 w 2198808"/>
              <a:gd name="connsiteY1943" fmla="*/ 625522 h 1624467"/>
              <a:gd name="connsiteX1944" fmla="*/ 254062 w 2198808"/>
              <a:gd name="connsiteY1944" fmla="*/ 627918 h 1624467"/>
              <a:gd name="connsiteX1945" fmla="*/ 248233 w 2198808"/>
              <a:gd name="connsiteY1945" fmla="*/ 629872 h 1624467"/>
              <a:gd name="connsiteX1946" fmla="*/ 236474 w 2198808"/>
              <a:gd name="connsiteY1946" fmla="*/ 641376 h 1624467"/>
              <a:gd name="connsiteX1947" fmla="*/ 231529 w 2198808"/>
              <a:gd name="connsiteY1947" fmla="*/ 652489 h 1624467"/>
              <a:gd name="connsiteX1948" fmla="*/ 233399 w 2198808"/>
              <a:gd name="connsiteY1948" fmla="*/ 662548 h 1624467"/>
              <a:gd name="connsiteX1949" fmla="*/ 231699 w 2198808"/>
              <a:gd name="connsiteY1949" fmla="*/ 664247 h 1624467"/>
              <a:gd name="connsiteX1950" fmla="*/ 231394 w 2198808"/>
              <a:gd name="connsiteY1950" fmla="*/ 664740 h 1624467"/>
              <a:gd name="connsiteX1951" fmla="*/ 231665 w 2198808"/>
              <a:gd name="connsiteY1951" fmla="*/ 664247 h 1624467"/>
              <a:gd name="connsiteX1952" fmla="*/ 1198427 w 2198808"/>
              <a:gd name="connsiteY1952" fmla="*/ 1338758 h 1624467"/>
              <a:gd name="connsiteX1953" fmla="*/ 1198903 w 2198808"/>
              <a:gd name="connsiteY1953" fmla="*/ 1339064 h 1624467"/>
              <a:gd name="connsiteX1954" fmla="*/ 1198411 w 2198808"/>
              <a:gd name="connsiteY1954" fmla="*/ 1338792 h 1624467"/>
              <a:gd name="connsiteX1955" fmla="*/ 1197918 w 2198808"/>
              <a:gd name="connsiteY1955" fmla="*/ 1338486 h 1624467"/>
              <a:gd name="connsiteX1956" fmla="*/ 1198427 w 2198808"/>
              <a:gd name="connsiteY1956" fmla="*/ 1338758 h 1624467"/>
              <a:gd name="connsiteX1957" fmla="*/ 128012 w 2198808"/>
              <a:gd name="connsiteY1957" fmla="*/ 987068 h 1624467"/>
              <a:gd name="connsiteX1958" fmla="*/ 128335 w 2198808"/>
              <a:gd name="connsiteY1958" fmla="*/ 986592 h 1624467"/>
              <a:gd name="connsiteX1959" fmla="*/ 128046 w 2198808"/>
              <a:gd name="connsiteY1959" fmla="*/ 987102 h 1624467"/>
              <a:gd name="connsiteX1960" fmla="*/ 127571 w 2198808"/>
              <a:gd name="connsiteY1960" fmla="*/ 987560 h 1624467"/>
              <a:gd name="connsiteX1961" fmla="*/ 128012 w 2198808"/>
              <a:gd name="connsiteY1961" fmla="*/ 987068 h 1624467"/>
              <a:gd name="connsiteX1962" fmla="*/ 260536 w 2198808"/>
              <a:gd name="connsiteY1962" fmla="*/ 436584 h 1624467"/>
              <a:gd name="connsiteX1963" fmla="*/ 260995 w 2198808"/>
              <a:gd name="connsiteY1963" fmla="*/ 436125 h 1624467"/>
              <a:gd name="connsiteX1964" fmla="*/ 260570 w 2198808"/>
              <a:gd name="connsiteY1964" fmla="*/ 436618 h 1624467"/>
              <a:gd name="connsiteX1965" fmla="*/ 260077 w 2198808"/>
              <a:gd name="connsiteY1965" fmla="*/ 437077 h 1624467"/>
              <a:gd name="connsiteX1966" fmla="*/ 260536 w 2198808"/>
              <a:gd name="connsiteY1966" fmla="*/ 436584 h 1624467"/>
              <a:gd name="connsiteX1967" fmla="*/ 197681 w 2198808"/>
              <a:gd name="connsiteY1967" fmla="*/ 985369 h 1624467"/>
              <a:gd name="connsiteX1968" fmla="*/ 198157 w 2198808"/>
              <a:gd name="connsiteY1968" fmla="*/ 984927 h 1624467"/>
              <a:gd name="connsiteX1969" fmla="*/ 197698 w 2198808"/>
              <a:gd name="connsiteY1969" fmla="*/ 985386 h 1624467"/>
              <a:gd name="connsiteX1970" fmla="*/ 195999 w 2198808"/>
              <a:gd name="connsiteY1970" fmla="*/ 987085 h 1624467"/>
              <a:gd name="connsiteX1971" fmla="*/ 189609 w 2198808"/>
              <a:gd name="connsiteY1971" fmla="*/ 984128 h 1624467"/>
              <a:gd name="connsiteX1972" fmla="*/ 176101 w 2198808"/>
              <a:gd name="connsiteY1972" fmla="*/ 999778 h 1624467"/>
              <a:gd name="connsiteX1973" fmla="*/ 176746 w 2198808"/>
              <a:gd name="connsiteY1973" fmla="*/ 1001188 h 1624467"/>
              <a:gd name="connsiteX1974" fmla="*/ 177477 w 2198808"/>
              <a:gd name="connsiteY1974" fmla="*/ 1001426 h 1624467"/>
              <a:gd name="connsiteX1975" fmla="*/ 195981 w 2198808"/>
              <a:gd name="connsiteY1975" fmla="*/ 987051 h 1624467"/>
              <a:gd name="connsiteX1976" fmla="*/ 197681 w 2198808"/>
              <a:gd name="connsiteY1976" fmla="*/ 985369 h 1624467"/>
              <a:gd name="connsiteX1977" fmla="*/ 1852547 w 2198808"/>
              <a:gd name="connsiteY1977" fmla="*/ 1260610 h 1624467"/>
              <a:gd name="connsiteX1978" fmla="*/ 1853006 w 2198808"/>
              <a:gd name="connsiteY1978" fmla="*/ 1261103 h 1624467"/>
              <a:gd name="connsiteX1979" fmla="*/ 1852513 w 2198808"/>
              <a:gd name="connsiteY1979" fmla="*/ 1260644 h 1624467"/>
              <a:gd name="connsiteX1980" fmla="*/ 1850814 w 2198808"/>
              <a:gd name="connsiteY1980" fmla="*/ 1258945 h 1624467"/>
              <a:gd name="connsiteX1981" fmla="*/ 1850730 w 2198808"/>
              <a:gd name="connsiteY1981" fmla="*/ 1258894 h 1624467"/>
              <a:gd name="connsiteX1982" fmla="*/ 1850832 w 2198808"/>
              <a:gd name="connsiteY1982" fmla="*/ 1258928 h 1624467"/>
              <a:gd name="connsiteX1983" fmla="*/ 1852547 w 2198808"/>
              <a:gd name="connsiteY1983" fmla="*/ 1260610 h 1624467"/>
              <a:gd name="connsiteX1984" fmla="*/ 588470 w 2198808"/>
              <a:gd name="connsiteY1984" fmla="*/ 263279 h 1624467"/>
              <a:gd name="connsiteX1985" fmla="*/ 588947 w 2198808"/>
              <a:gd name="connsiteY1985" fmla="*/ 263755 h 1624467"/>
              <a:gd name="connsiteX1986" fmla="*/ 588454 w 2198808"/>
              <a:gd name="connsiteY1986" fmla="*/ 263296 h 1624467"/>
              <a:gd name="connsiteX1987" fmla="*/ 588012 w 2198808"/>
              <a:gd name="connsiteY1987" fmla="*/ 262804 h 1624467"/>
              <a:gd name="connsiteX1988" fmla="*/ 588470 w 2198808"/>
              <a:gd name="connsiteY1988" fmla="*/ 263279 h 1624467"/>
              <a:gd name="connsiteX1989" fmla="*/ 1920517 w 2198808"/>
              <a:gd name="connsiteY1989" fmla="*/ 83177 h 1624467"/>
              <a:gd name="connsiteX1990" fmla="*/ 1920976 w 2198808"/>
              <a:gd name="connsiteY1990" fmla="*/ 83483 h 1624467"/>
              <a:gd name="connsiteX1991" fmla="*/ 1920483 w 2198808"/>
              <a:gd name="connsiteY1991" fmla="*/ 83194 h 1624467"/>
              <a:gd name="connsiteX1992" fmla="*/ 1920381 w 2198808"/>
              <a:gd name="connsiteY1992" fmla="*/ 83126 h 1624467"/>
              <a:gd name="connsiteX1993" fmla="*/ 1920517 w 2198808"/>
              <a:gd name="connsiteY1993" fmla="*/ 83177 h 1624467"/>
              <a:gd name="connsiteX1994" fmla="*/ 1988452 w 2198808"/>
              <a:gd name="connsiteY1994" fmla="*/ 90008 h 1624467"/>
              <a:gd name="connsiteX1995" fmla="*/ 1987993 w 2198808"/>
              <a:gd name="connsiteY1995" fmla="*/ 89550 h 1624467"/>
              <a:gd name="connsiteX1996" fmla="*/ 1988470 w 2198808"/>
              <a:gd name="connsiteY1996" fmla="*/ 89991 h 1624467"/>
              <a:gd name="connsiteX1997" fmla="*/ 1991868 w 2198808"/>
              <a:gd name="connsiteY1997" fmla="*/ 91691 h 1624467"/>
              <a:gd name="connsiteX1998" fmla="*/ 1995266 w 2198808"/>
              <a:gd name="connsiteY1998" fmla="*/ 93390 h 1624467"/>
              <a:gd name="connsiteX1999" fmla="*/ 1998665 w 2198808"/>
              <a:gd name="connsiteY1999" fmla="*/ 95089 h 1624467"/>
              <a:gd name="connsiteX2000" fmla="*/ 1999123 w 2198808"/>
              <a:gd name="connsiteY2000" fmla="*/ 95565 h 1624467"/>
              <a:gd name="connsiteX2001" fmla="*/ 1998631 w 2198808"/>
              <a:gd name="connsiteY2001" fmla="*/ 95106 h 1624467"/>
              <a:gd name="connsiteX2002" fmla="*/ 1995249 w 2198808"/>
              <a:gd name="connsiteY2002" fmla="*/ 93407 h 1624467"/>
              <a:gd name="connsiteX2003" fmla="*/ 1991851 w 2198808"/>
              <a:gd name="connsiteY2003" fmla="*/ 91708 h 1624467"/>
              <a:gd name="connsiteX2004" fmla="*/ 1988452 w 2198808"/>
              <a:gd name="connsiteY2004" fmla="*/ 90008 h 1624467"/>
              <a:gd name="connsiteX2005" fmla="*/ 1378512 w 2198808"/>
              <a:gd name="connsiteY2005" fmla="*/ 1479795 h 1624467"/>
              <a:gd name="connsiteX2006" fmla="*/ 1379022 w 2198808"/>
              <a:gd name="connsiteY2006" fmla="*/ 1480100 h 1624467"/>
              <a:gd name="connsiteX2007" fmla="*/ 1378512 w 2198808"/>
              <a:gd name="connsiteY2007" fmla="*/ 1479795 h 1624467"/>
              <a:gd name="connsiteX2008" fmla="*/ 1378512 w 2198808"/>
              <a:gd name="connsiteY2008" fmla="*/ 1479795 h 1624467"/>
              <a:gd name="connsiteX2009" fmla="*/ 1378512 w 2198808"/>
              <a:gd name="connsiteY2009" fmla="*/ 1479795 h 1624467"/>
              <a:gd name="connsiteX2010" fmla="*/ 853500 w 2198808"/>
              <a:gd name="connsiteY2010" fmla="*/ 130790 h 1624467"/>
              <a:gd name="connsiteX2011" fmla="*/ 853024 w 2198808"/>
              <a:gd name="connsiteY2011" fmla="*/ 130501 h 1624467"/>
              <a:gd name="connsiteX2012" fmla="*/ 853534 w 2198808"/>
              <a:gd name="connsiteY2012" fmla="*/ 130773 h 1624467"/>
              <a:gd name="connsiteX2013" fmla="*/ 853568 w 2198808"/>
              <a:gd name="connsiteY2013" fmla="*/ 130875 h 1624467"/>
              <a:gd name="connsiteX2014" fmla="*/ 853500 w 2198808"/>
              <a:gd name="connsiteY2014" fmla="*/ 130790 h 1624467"/>
              <a:gd name="connsiteX2015" fmla="*/ 744766 w 2198808"/>
              <a:gd name="connsiteY2015" fmla="*/ 146066 h 1624467"/>
              <a:gd name="connsiteX2016" fmla="*/ 744273 w 2198808"/>
              <a:gd name="connsiteY2016" fmla="*/ 145760 h 1624467"/>
              <a:gd name="connsiteX2017" fmla="*/ 744766 w 2198808"/>
              <a:gd name="connsiteY2017" fmla="*/ 146066 h 1624467"/>
              <a:gd name="connsiteX2018" fmla="*/ 744783 w 2198808"/>
              <a:gd name="connsiteY2018" fmla="*/ 146100 h 1624467"/>
              <a:gd name="connsiteX2019" fmla="*/ 744766 w 2198808"/>
              <a:gd name="connsiteY2019" fmla="*/ 146066 h 1624467"/>
              <a:gd name="connsiteX2020" fmla="*/ 1171223 w 2198808"/>
              <a:gd name="connsiteY2020" fmla="*/ 146083 h 1624467"/>
              <a:gd name="connsiteX2021" fmla="*/ 1171121 w 2198808"/>
              <a:gd name="connsiteY2021" fmla="*/ 146015 h 1624467"/>
              <a:gd name="connsiteX2022" fmla="*/ 1171257 w 2198808"/>
              <a:gd name="connsiteY2022" fmla="*/ 146049 h 1624467"/>
              <a:gd name="connsiteX2023" fmla="*/ 1171376 w 2198808"/>
              <a:gd name="connsiteY2023" fmla="*/ 146117 h 1624467"/>
              <a:gd name="connsiteX2024" fmla="*/ 1171223 w 2198808"/>
              <a:gd name="connsiteY2024" fmla="*/ 146083 h 1624467"/>
              <a:gd name="connsiteX2025" fmla="*/ 241861 w 2198808"/>
              <a:gd name="connsiteY2025" fmla="*/ 732217 h 1624467"/>
              <a:gd name="connsiteX2026" fmla="*/ 242371 w 2198808"/>
              <a:gd name="connsiteY2026" fmla="*/ 732523 h 1624467"/>
              <a:gd name="connsiteX2027" fmla="*/ 241861 w 2198808"/>
              <a:gd name="connsiteY2027" fmla="*/ 732217 h 1624467"/>
              <a:gd name="connsiteX2028" fmla="*/ 241844 w 2198808"/>
              <a:gd name="connsiteY2028" fmla="*/ 732217 h 1624467"/>
              <a:gd name="connsiteX2029" fmla="*/ 241861 w 2198808"/>
              <a:gd name="connsiteY2029" fmla="*/ 732217 h 1624467"/>
              <a:gd name="connsiteX2030" fmla="*/ 527315 w 2198808"/>
              <a:gd name="connsiteY2030" fmla="*/ 1437314 h 1624467"/>
              <a:gd name="connsiteX2031" fmla="*/ 527366 w 2198808"/>
              <a:gd name="connsiteY2031" fmla="*/ 1437348 h 1624467"/>
              <a:gd name="connsiteX2032" fmla="*/ 527315 w 2198808"/>
              <a:gd name="connsiteY2032" fmla="*/ 1437314 h 1624467"/>
              <a:gd name="connsiteX2033" fmla="*/ 518802 w 2198808"/>
              <a:gd name="connsiteY2033" fmla="*/ 1433932 h 1624467"/>
              <a:gd name="connsiteX2034" fmla="*/ 518292 w 2198808"/>
              <a:gd name="connsiteY2034" fmla="*/ 1433643 h 1624467"/>
              <a:gd name="connsiteX2035" fmla="*/ 518802 w 2198808"/>
              <a:gd name="connsiteY2035" fmla="*/ 1433932 h 1624467"/>
              <a:gd name="connsiteX2036" fmla="*/ 518819 w 2198808"/>
              <a:gd name="connsiteY2036" fmla="*/ 1433932 h 1624467"/>
              <a:gd name="connsiteX2037" fmla="*/ 518802 w 2198808"/>
              <a:gd name="connsiteY2037" fmla="*/ 1433932 h 1624467"/>
              <a:gd name="connsiteX2038" fmla="*/ 1686039 w 2198808"/>
              <a:gd name="connsiteY2038" fmla="*/ 1433915 h 1624467"/>
              <a:gd name="connsiteX2039" fmla="*/ 1686073 w 2198808"/>
              <a:gd name="connsiteY2039" fmla="*/ 1434017 h 1624467"/>
              <a:gd name="connsiteX2040" fmla="*/ 1686006 w 2198808"/>
              <a:gd name="connsiteY2040" fmla="*/ 1433932 h 1624467"/>
              <a:gd name="connsiteX2041" fmla="*/ 1684307 w 2198808"/>
              <a:gd name="connsiteY2041" fmla="*/ 1430534 h 1624467"/>
              <a:gd name="connsiteX2042" fmla="*/ 1684307 w 2198808"/>
              <a:gd name="connsiteY2042" fmla="*/ 1420865 h 1624467"/>
              <a:gd name="connsiteX2043" fmla="*/ 1682352 w 2198808"/>
              <a:gd name="connsiteY2043" fmla="*/ 1421137 h 1624467"/>
              <a:gd name="connsiteX2044" fmla="*/ 1684340 w 2198808"/>
              <a:gd name="connsiteY2044" fmla="*/ 1430517 h 1624467"/>
              <a:gd name="connsiteX2045" fmla="*/ 1686039 w 2198808"/>
              <a:gd name="connsiteY2045" fmla="*/ 1433915 h 1624467"/>
              <a:gd name="connsiteX2046" fmla="*/ 459346 w 2198808"/>
              <a:gd name="connsiteY2046" fmla="*/ 1430500 h 1624467"/>
              <a:gd name="connsiteX2047" fmla="*/ 459805 w 2198808"/>
              <a:gd name="connsiteY2047" fmla="*/ 1430806 h 1624467"/>
              <a:gd name="connsiteX2048" fmla="*/ 459312 w 2198808"/>
              <a:gd name="connsiteY2048" fmla="*/ 1430534 h 1624467"/>
              <a:gd name="connsiteX2049" fmla="*/ 455914 w 2198808"/>
              <a:gd name="connsiteY2049" fmla="*/ 1428835 h 1624467"/>
              <a:gd name="connsiteX2050" fmla="*/ 452515 w 2198808"/>
              <a:gd name="connsiteY2050" fmla="*/ 1427135 h 1624467"/>
              <a:gd name="connsiteX2051" fmla="*/ 452447 w 2198808"/>
              <a:gd name="connsiteY2051" fmla="*/ 1427084 h 1624467"/>
              <a:gd name="connsiteX2052" fmla="*/ 452549 w 2198808"/>
              <a:gd name="connsiteY2052" fmla="*/ 1427118 h 1624467"/>
              <a:gd name="connsiteX2053" fmla="*/ 455948 w 2198808"/>
              <a:gd name="connsiteY2053" fmla="*/ 1428818 h 1624467"/>
              <a:gd name="connsiteX2054" fmla="*/ 459346 w 2198808"/>
              <a:gd name="connsiteY2054" fmla="*/ 1430500 h 1624467"/>
              <a:gd name="connsiteX2055" fmla="*/ 1150832 w 2198808"/>
              <a:gd name="connsiteY2055" fmla="*/ 1291197 h 1624467"/>
              <a:gd name="connsiteX2056" fmla="*/ 1150934 w 2198808"/>
              <a:gd name="connsiteY2056" fmla="*/ 1291163 h 1624467"/>
              <a:gd name="connsiteX2057" fmla="*/ 1150849 w 2198808"/>
              <a:gd name="connsiteY2057" fmla="*/ 1291214 h 1624467"/>
              <a:gd name="connsiteX2058" fmla="*/ 1150526 w 2198808"/>
              <a:gd name="connsiteY2058" fmla="*/ 1291690 h 1624467"/>
              <a:gd name="connsiteX2059" fmla="*/ 1150832 w 2198808"/>
              <a:gd name="connsiteY2059" fmla="*/ 1291197 h 1624467"/>
              <a:gd name="connsiteX2060" fmla="*/ 267367 w 2198808"/>
              <a:gd name="connsiteY2060" fmla="*/ 1070347 h 1624467"/>
              <a:gd name="connsiteX2061" fmla="*/ 267231 w 2198808"/>
              <a:gd name="connsiteY2061" fmla="*/ 1070381 h 1624467"/>
              <a:gd name="connsiteX2062" fmla="*/ 267333 w 2198808"/>
              <a:gd name="connsiteY2062" fmla="*/ 1070313 h 1624467"/>
              <a:gd name="connsiteX2063" fmla="*/ 267826 w 2198808"/>
              <a:gd name="connsiteY2063" fmla="*/ 1069871 h 1624467"/>
              <a:gd name="connsiteX2064" fmla="*/ 267367 w 2198808"/>
              <a:gd name="connsiteY2064" fmla="*/ 1070347 h 1624467"/>
              <a:gd name="connsiteX2065" fmla="*/ 258871 w 2198808"/>
              <a:gd name="connsiteY2065" fmla="*/ 880050 h 1624467"/>
              <a:gd name="connsiteX2066" fmla="*/ 258751 w 2198808"/>
              <a:gd name="connsiteY2066" fmla="*/ 880084 h 1624467"/>
              <a:gd name="connsiteX2067" fmla="*/ 258837 w 2198808"/>
              <a:gd name="connsiteY2067" fmla="*/ 880016 h 1624467"/>
              <a:gd name="connsiteX2068" fmla="*/ 259142 w 2198808"/>
              <a:gd name="connsiteY2068" fmla="*/ 879540 h 1624467"/>
              <a:gd name="connsiteX2069" fmla="*/ 258871 w 2198808"/>
              <a:gd name="connsiteY2069" fmla="*/ 880050 h 1624467"/>
              <a:gd name="connsiteX2070" fmla="*/ 1181435 w 2198808"/>
              <a:gd name="connsiteY2070" fmla="*/ 1411825 h 1624467"/>
              <a:gd name="connsiteX2071" fmla="*/ 1184817 w 2198808"/>
              <a:gd name="connsiteY2071" fmla="*/ 1411825 h 1624467"/>
              <a:gd name="connsiteX2072" fmla="*/ 1187127 w 2198808"/>
              <a:gd name="connsiteY2072" fmla="*/ 1412216 h 1624467"/>
              <a:gd name="connsiteX2073" fmla="*/ 1186907 w 2198808"/>
              <a:gd name="connsiteY2073" fmla="*/ 1410942 h 1624467"/>
              <a:gd name="connsiteX2074" fmla="*/ 1184851 w 2198808"/>
              <a:gd name="connsiteY2074" fmla="*/ 1411859 h 1624467"/>
              <a:gd name="connsiteX2075" fmla="*/ 1181418 w 2198808"/>
              <a:gd name="connsiteY2075" fmla="*/ 1411859 h 1624467"/>
              <a:gd name="connsiteX2076" fmla="*/ 1178036 w 2198808"/>
              <a:gd name="connsiteY2076" fmla="*/ 1411859 h 1624467"/>
              <a:gd name="connsiteX2077" fmla="*/ 1169405 w 2198808"/>
              <a:gd name="connsiteY2077" fmla="*/ 1411859 h 1624467"/>
              <a:gd name="connsiteX2078" fmla="*/ 1178020 w 2198808"/>
              <a:gd name="connsiteY2078" fmla="*/ 1411825 h 1624467"/>
              <a:gd name="connsiteX2079" fmla="*/ 1181435 w 2198808"/>
              <a:gd name="connsiteY2079" fmla="*/ 1411825 h 1624467"/>
              <a:gd name="connsiteX2080" fmla="*/ 430459 w 2198808"/>
              <a:gd name="connsiteY2080" fmla="*/ 382243 h 1624467"/>
              <a:gd name="connsiteX2081" fmla="*/ 430323 w 2198808"/>
              <a:gd name="connsiteY2081" fmla="*/ 382277 h 1624467"/>
              <a:gd name="connsiteX2082" fmla="*/ 430425 w 2198808"/>
              <a:gd name="connsiteY2082" fmla="*/ 382209 h 1624467"/>
              <a:gd name="connsiteX2083" fmla="*/ 430730 w 2198808"/>
              <a:gd name="connsiteY2083" fmla="*/ 381750 h 1624467"/>
              <a:gd name="connsiteX2084" fmla="*/ 430459 w 2198808"/>
              <a:gd name="connsiteY2084" fmla="*/ 382243 h 1624467"/>
              <a:gd name="connsiteX2085" fmla="*/ 508590 w 2198808"/>
              <a:gd name="connsiteY2085" fmla="*/ 383908 h 1624467"/>
              <a:gd name="connsiteX2086" fmla="*/ 508708 w 2198808"/>
              <a:gd name="connsiteY2086" fmla="*/ 383874 h 1624467"/>
              <a:gd name="connsiteX2087" fmla="*/ 508624 w 2198808"/>
              <a:gd name="connsiteY2087" fmla="*/ 383942 h 1624467"/>
              <a:gd name="connsiteX2088" fmla="*/ 508318 w 2198808"/>
              <a:gd name="connsiteY2088" fmla="*/ 384418 h 1624467"/>
              <a:gd name="connsiteX2089" fmla="*/ 508590 w 2198808"/>
              <a:gd name="connsiteY2089" fmla="*/ 383908 h 1624467"/>
              <a:gd name="connsiteX2090" fmla="*/ 170510 w 2198808"/>
              <a:gd name="connsiteY2090" fmla="*/ 958215 h 1624467"/>
              <a:gd name="connsiteX2091" fmla="*/ 170442 w 2198808"/>
              <a:gd name="connsiteY2091" fmla="*/ 958317 h 1624467"/>
              <a:gd name="connsiteX2092" fmla="*/ 170493 w 2198808"/>
              <a:gd name="connsiteY2092" fmla="*/ 958198 h 1624467"/>
              <a:gd name="connsiteX2093" fmla="*/ 170799 w 2198808"/>
              <a:gd name="connsiteY2093" fmla="*/ 957722 h 1624467"/>
              <a:gd name="connsiteX2094" fmla="*/ 170510 w 2198808"/>
              <a:gd name="connsiteY2094" fmla="*/ 958215 h 1624467"/>
              <a:gd name="connsiteX2095" fmla="*/ 345514 w 2198808"/>
              <a:gd name="connsiteY2095" fmla="*/ 399201 h 1624467"/>
              <a:gd name="connsiteX2096" fmla="*/ 345990 w 2198808"/>
              <a:gd name="connsiteY2096" fmla="*/ 399507 h 1624467"/>
              <a:gd name="connsiteX2097" fmla="*/ 345480 w 2198808"/>
              <a:gd name="connsiteY2097" fmla="*/ 399218 h 1624467"/>
              <a:gd name="connsiteX2098" fmla="*/ 345412 w 2198808"/>
              <a:gd name="connsiteY2098" fmla="*/ 399167 h 1624467"/>
              <a:gd name="connsiteX2099" fmla="*/ 345514 w 2198808"/>
              <a:gd name="connsiteY2099" fmla="*/ 399201 h 1624467"/>
              <a:gd name="connsiteX2100" fmla="*/ 121249 w 2198808"/>
              <a:gd name="connsiteY2100" fmla="*/ 790008 h 1624467"/>
              <a:gd name="connsiteX2101" fmla="*/ 121181 w 2198808"/>
              <a:gd name="connsiteY2101" fmla="*/ 790093 h 1624467"/>
              <a:gd name="connsiteX2102" fmla="*/ 121215 w 2198808"/>
              <a:gd name="connsiteY2102" fmla="*/ 789974 h 1624467"/>
              <a:gd name="connsiteX2103" fmla="*/ 121521 w 2198808"/>
              <a:gd name="connsiteY2103" fmla="*/ 789498 h 1624467"/>
              <a:gd name="connsiteX2104" fmla="*/ 121249 w 2198808"/>
              <a:gd name="connsiteY2104" fmla="*/ 790008 h 1624467"/>
              <a:gd name="connsiteX2105" fmla="*/ 1251087 w 2198808"/>
              <a:gd name="connsiteY2105" fmla="*/ 1376175 h 1624467"/>
              <a:gd name="connsiteX2106" fmla="*/ 1250951 w 2198808"/>
              <a:gd name="connsiteY2106" fmla="*/ 1376209 h 1624467"/>
              <a:gd name="connsiteX2107" fmla="*/ 1251053 w 2198808"/>
              <a:gd name="connsiteY2107" fmla="*/ 1376141 h 1624467"/>
              <a:gd name="connsiteX2108" fmla="*/ 1251528 w 2198808"/>
              <a:gd name="connsiteY2108" fmla="*/ 1375665 h 1624467"/>
              <a:gd name="connsiteX2109" fmla="*/ 1251087 w 2198808"/>
              <a:gd name="connsiteY2109" fmla="*/ 1376175 h 1624467"/>
              <a:gd name="connsiteX2110" fmla="*/ 1123661 w 2198808"/>
              <a:gd name="connsiteY2110" fmla="*/ 1377841 h 1624467"/>
              <a:gd name="connsiteX2111" fmla="*/ 1123746 w 2198808"/>
              <a:gd name="connsiteY2111" fmla="*/ 1377909 h 1624467"/>
              <a:gd name="connsiteX2112" fmla="*/ 1123627 w 2198808"/>
              <a:gd name="connsiteY2112" fmla="*/ 1377875 h 1624467"/>
              <a:gd name="connsiteX2113" fmla="*/ 1123542 w 2198808"/>
              <a:gd name="connsiteY2113" fmla="*/ 1377807 h 1624467"/>
              <a:gd name="connsiteX2114" fmla="*/ 1123661 w 2198808"/>
              <a:gd name="connsiteY2114" fmla="*/ 1377841 h 1624467"/>
              <a:gd name="connsiteX2115" fmla="*/ 809320 w 2198808"/>
              <a:gd name="connsiteY2115" fmla="*/ 52608 h 1624467"/>
              <a:gd name="connsiteX2116" fmla="*/ 809388 w 2198808"/>
              <a:gd name="connsiteY2116" fmla="*/ 52506 h 1624467"/>
              <a:gd name="connsiteX2117" fmla="*/ 809354 w 2198808"/>
              <a:gd name="connsiteY2117" fmla="*/ 52642 h 1624467"/>
              <a:gd name="connsiteX2118" fmla="*/ 808878 w 2198808"/>
              <a:gd name="connsiteY2118" fmla="*/ 53101 h 1624467"/>
              <a:gd name="connsiteX2119" fmla="*/ 809320 w 2198808"/>
              <a:gd name="connsiteY2119" fmla="*/ 52608 h 1624467"/>
              <a:gd name="connsiteX2120" fmla="*/ 2105699 w 2198808"/>
              <a:gd name="connsiteY2120" fmla="*/ 784876 h 1624467"/>
              <a:gd name="connsiteX2121" fmla="*/ 2106175 w 2198808"/>
              <a:gd name="connsiteY2121" fmla="*/ 785352 h 1624467"/>
              <a:gd name="connsiteX2122" fmla="*/ 2105683 w 2198808"/>
              <a:gd name="connsiteY2122" fmla="*/ 784910 h 1624467"/>
              <a:gd name="connsiteX2123" fmla="*/ 2102726 w 2198808"/>
              <a:gd name="connsiteY2123" fmla="*/ 783551 h 1624467"/>
              <a:gd name="connsiteX2124" fmla="*/ 2102419 w 2198808"/>
              <a:gd name="connsiteY2124" fmla="*/ 784485 h 1624467"/>
              <a:gd name="connsiteX2125" fmla="*/ 2105699 w 2198808"/>
              <a:gd name="connsiteY2125" fmla="*/ 784876 h 1624467"/>
              <a:gd name="connsiteX2126" fmla="*/ 2126074 w 2198808"/>
              <a:gd name="connsiteY2126" fmla="*/ 839269 h 1624467"/>
              <a:gd name="connsiteX2127" fmla="*/ 2123134 w 2198808"/>
              <a:gd name="connsiteY2127" fmla="*/ 837977 h 1624467"/>
              <a:gd name="connsiteX2128" fmla="*/ 2122862 w 2198808"/>
              <a:gd name="connsiteY2128" fmla="*/ 838912 h 1624467"/>
              <a:gd name="connsiteX2129" fmla="*/ 2126090 w 2198808"/>
              <a:gd name="connsiteY2129" fmla="*/ 839252 h 1624467"/>
              <a:gd name="connsiteX2130" fmla="*/ 2131154 w 2198808"/>
              <a:gd name="connsiteY2130" fmla="*/ 839252 h 1624467"/>
              <a:gd name="connsiteX2131" fmla="*/ 2131238 w 2198808"/>
              <a:gd name="connsiteY2131" fmla="*/ 839218 h 1624467"/>
              <a:gd name="connsiteX2132" fmla="*/ 2131171 w 2198808"/>
              <a:gd name="connsiteY2132" fmla="*/ 839269 h 1624467"/>
              <a:gd name="connsiteX2133" fmla="*/ 2126074 w 2198808"/>
              <a:gd name="connsiteY2133" fmla="*/ 839269 h 1624467"/>
              <a:gd name="connsiteX2134" fmla="*/ 260552 w 2198808"/>
              <a:gd name="connsiteY2134" fmla="*/ 1055037 h 1624467"/>
              <a:gd name="connsiteX2135" fmla="*/ 258582 w 2198808"/>
              <a:gd name="connsiteY2135" fmla="*/ 1057127 h 1624467"/>
              <a:gd name="connsiteX2136" fmla="*/ 259516 w 2198808"/>
              <a:gd name="connsiteY2136" fmla="*/ 1057688 h 1624467"/>
              <a:gd name="connsiteX2137" fmla="*/ 260552 w 2198808"/>
              <a:gd name="connsiteY2137" fmla="*/ 1055037 h 1624467"/>
              <a:gd name="connsiteX2138" fmla="*/ 444036 w 2198808"/>
              <a:gd name="connsiteY2138" fmla="*/ 1422038 h 1624467"/>
              <a:gd name="connsiteX2139" fmla="*/ 444494 w 2198808"/>
              <a:gd name="connsiteY2139" fmla="*/ 1422479 h 1624467"/>
              <a:gd name="connsiteX2140" fmla="*/ 444053 w 2198808"/>
              <a:gd name="connsiteY2140" fmla="*/ 1422021 h 1624467"/>
              <a:gd name="connsiteX2141" fmla="*/ 438938 w 2198808"/>
              <a:gd name="connsiteY2141" fmla="*/ 1420338 h 1624467"/>
              <a:gd name="connsiteX2142" fmla="*/ 432634 w 2198808"/>
              <a:gd name="connsiteY2142" fmla="*/ 1418503 h 1624467"/>
              <a:gd name="connsiteX2143" fmla="*/ 438955 w 2198808"/>
              <a:gd name="connsiteY2143" fmla="*/ 1420304 h 1624467"/>
              <a:gd name="connsiteX2144" fmla="*/ 444036 w 2198808"/>
              <a:gd name="connsiteY2144" fmla="*/ 1422038 h 1624467"/>
              <a:gd name="connsiteX2145" fmla="*/ 173891 w 2198808"/>
              <a:gd name="connsiteY2145" fmla="*/ 832455 h 1624467"/>
              <a:gd name="connsiteX2146" fmla="*/ 177290 w 2198808"/>
              <a:gd name="connsiteY2146" fmla="*/ 829073 h 1624467"/>
              <a:gd name="connsiteX2147" fmla="*/ 183169 w 2198808"/>
              <a:gd name="connsiteY2147" fmla="*/ 826065 h 1624467"/>
              <a:gd name="connsiteX2148" fmla="*/ 181980 w 2198808"/>
              <a:gd name="connsiteY2148" fmla="*/ 824587 h 1624467"/>
              <a:gd name="connsiteX2149" fmla="*/ 177290 w 2198808"/>
              <a:gd name="connsiteY2149" fmla="*/ 829073 h 1624467"/>
              <a:gd name="connsiteX2150" fmla="*/ 173909 w 2198808"/>
              <a:gd name="connsiteY2150" fmla="*/ 832488 h 1624467"/>
              <a:gd name="connsiteX2151" fmla="*/ 173773 w 2198808"/>
              <a:gd name="connsiteY2151" fmla="*/ 832539 h 1624467"/>
              <a:gd name="connsiteX2152" fmla="*/ 173891 w 2198808"/>
              <a:gd name="connsiteY2152" fmla="*/ 832455 h 1624467"/>
              <a:gd name="connsiteX2153" fmla="*/ 1448181 w 2198808"/>
              <a:gd name="connsiteY2153" fmla="*/ 1401630 h 1624467"/>
              <a:gd name="connsiteX2154" fmla="*/ 1448215 w 2198808"/>
              <a:gd name="connsiteY2154" fmla="*/ 1401766 h 1624467"/>
              <a:gd name="connsiteX2155" fmla="*/ 1448147 w 2198808"/>
              <a:gd name="connsiteY2155" fmla="*/ 1401664 h 1624467"/>
              <a:gd name="connsiteX2156" fmla="*/ 1446669 w 2198808"/>
              <a:gd name="connsiteY2156" fmla="*/ 1399098 h 1624467"/>
              <a:gd name="connsiteX2157" fmla="*/ 1445819 w 2198808"/>
              <a:gd name="connsiteY2157" fmla="*/ 1399846 h 1624467"/>
              <a:gd name="connsiteX2158" fmla="*/ 1448181 w 2198808"/>
              <a:gd name="connsiteY2158" fmla="*/ 1401630 h 1624467"/>
              <a:gd name="connsiteX2159" fmla="*/ 1281673 w 2198808"/>
              <a:gd name="connsiteY2159" fmla="*/ 144350 h 1624467"/>
              <a:gd name="connsiteX2160" fmla="*/ 1281758 w 2198808"/>
              <a:gd name="connsiteY2160" fmla="*/ 144418 h 1624467"/>
              <a:gd name="connsiteX2161" fmla="*/ 1281639 w 2198808"/>
              <a:gd name="connsiteY2161" fmla="*/ 144384 h 1624467"/>
              <a:gd name="connsiteX2162" fmla="*/ 1278716 w 2198808"/>
              <a:gd name="connsiteY2162" fmla="*/ 143075 h 1624467"/>
              <a:gd name="connsiteX2163" fmla="*/ 1278445 w 2198808"/>
              <a:gd name="connsiteY2163" fmla="*/ 143942 h 1624467"/>
              <a:gd name="connsiteX2164" fmla="*/ 1281673 w 2198808"/>
              <a:gd name="connsiteY2164" fmla="*/ 144350 h 1624467"/>
              <a:gd name="connsiteX2165" fmla="*/ 2058104 w 2198808"/>
              <a:gd name="connsiteY2165" fmla="*/ 137570 h 1624467"/>
              <a:gd name="connsiteX2166" fmla="*/ 2058036 w 2198808"/>
              <a:gd name="connsiteY2166" fmla="*/ 137519 h 1624467"/>
              <a:gd name="connsiteX2167" fmla="*/ 2058121 w 2198808"/>
              <a:gd name="connsiteY2167" fmla="*/ 137536 h 1624467"/>
              <a:gd name="connsiteX2168" fmla="*/ 2060228 w 2198808"/>
              <a:gd name="connsiteY2168" fmla="*/ 139592 h 1624467"/>
              <a:gd name="connsiteX2169" fmla="*/ 2060822 w 2198808"/>
              <a:gd name="connsiteY2169" fmla="*/ 138606 h 1624467"/>
              <a:gd name="connsiteX2170" fmla="*/ 2058104 w 2198808"/>
              <a:gd name="connsiteY2170" fmla="*/ 137570 h 1624467"/>
              <a:gd name="connsiteX2171" fmla="*/ 1928996 w 2198808"/>
              <a:gd name="connsiteY2171" fmla="*/ 86593 h 1624467"/>
              <a:gd name="connsiteX2172" fmla="*/ 1929030 w 2198808"/>
              <a:gd name="connsiteY2172" fmla="*/ 86627 h 1624467"/>
              <a:gd name="connsiteX2173" fmla="*/ 1928996 w 2198808"/>
              <a:gd name="connsiteY2173" fmla="*/ 86593 h 1624467"/>
              <a:gd name="connsiteX2174" fmla="*/ 1926005 w 2198808"/>
              <a:gd name="connsiteY2174" fmla="*/ 85284 h 1624467"/>
              <a:gd name="connsiteX2175" fmla="*/ 1925717 w 2198808"/>
              <a:gd name="connsiteY2175" fmla="*/ 86253 h 1624467"/>
              <a:gd name="connsiteX2176" fmla="*/ 1928996 w 2198808"/>
              <a:gd name="connsiteY2176" fmla="*/ 86593 h 1624467"/>
              <a:gd name="connsiteX2177" fmla="*/ 1923899 w 2198808"/>
              <a:gd name="connsiteY2177" fmla="*/ 78097 h 1624467"/>
              <a:gd name="connsiteX2178" fmla="*/ 1926821 w 2198808"/>
              <a:gd name="connsiteY2178" fmla="*/ 79388 h 1624467"/>
              <a:gd name="connsiteX2179" fmla="*/ 1927093 w 2198808"/>
              <a:gd name="connsiteY2179" fmla="*/ 78522 h 1624467"/>
              <a:gd name="connsiteX2180" fmla="*/ 1923899 w 2198808"/>
              <a:gd name="connsiteY2180" fmla="*/ 78097 h 1624467"/>
              <a:gd name="connsiteX2181" fmla="*/ 517103 w 2198808"/>
              <a:gd name="connsiteY2181" fmla="*/ 329566 h 1624467"/>
              <a:gd name="connsiteX2182" fmla="*/ 517069 w 2198808"/>
              <a:gd name="connsiteY2182" fmla="*/ 329532 h 1624467"/>
              <a:gd name="connsiteX2183" fmla="*/ 517103 w 2198808"/>
              <a:gd name="connsiteY2183" fmla="*/ 329566 h 1624467"/>
              <a:gd name="connsiteX2184" fmla="*/ 514146 w 2198808"/>
              <a:gd name="connsiteY2184" fmla="*/ 328241 h 1624467"/>
              <a:gd name="connsiteX2185" fmla="*/ 513858 w 2198808"/>
              <a:gd name="connsiteY2185" fmla="*/ 329158 h 1624467"/>
              <a:gd name="connsiteX2186" fmla="*/ 517103 w 2198808"/>
              <a:gd name="connsiteY2186" fmla="*/ 329566 h 1624467"/>
              <a:gd name="connsiteX2187" fmla="*/ 145004 w 2198808"/>
              <a:gd name="connsiteY2187" fmla="*/ 1063550 h 1624467"/>
              <a:gd name="connsiteX2188" fmla="*/ 141453 w 2198808"/>
              <a:gd name="connsiteY2188" fmla="*/ 1063126 h 1624467"/>
              <a:gd name="connsiteX2189" fmla="*/ 141555 w 2198808"/>
              <a:gd name="connsiteY2189" fmla="*/ 1064672 h 1624467"/>
              <a:gd name="connsiteX2190" fmla="*/ 145022 w 2198808"/>
              <a:gd name="connsiteY2190" fmla="*/ 1063533 h 1624467"/>
              <a:gd name="connsiteX2191" fmla="*/ 148641 w 2198808"/>
              <a:gd name="connsiteY2191" fmla="*/ 1063975 h 1624467"/>
              <a:gd name="connsiteX2192" fmla="*/ 148590 w 2198808"/>
              <a:gd name="connsiteY2192" fmla="*/ 1062378 h 1624467"/>
              <a:gd name="connsiteX2193" fmla="*/ 145004 w 2198808"/>
              <a:gd name="connsiteY2193" fmla="*/ 1063550 h 1624467"/>
              <a:gd name="connsiteX2194" fmla="*/ 219788 w 2198808"/>
              <a:gd name="connsiteY2194" fmla="*/ 732251 h 1624467"/>
              <a:gd name="connsiteX2195" fmla="*/ 220740 w 2198808"/>
              <a:gd name="connsiteY2195" fmla="*/ 728614 h 1624467"/>
              <a:gd name="connsiteX2196" fmla="*/ 219499 w 2198808"/>
              <a:gd name="connsiteY2196" fmla="*/ 728343 h 1624467"/>
              <a:gd name="connsiteX2197" fmla="*/ 219754 w 2198808"/>
              <a:gd name="connsiteY2197" fmla="*/ 732217 h 1624467"/>
              <a:gd name="connsiteX2198" fmla="*/ 218089 w 2198808"/>
              <a:gd name="connsiteY2198" fmla="*/ 733950 h 1624467"/>
              <a:gd name="connsiteX2199" fmla="*/ 210748 w 2198808"/>
              <a:gd name="connsiteY2199" fmla="*/ 734970 h 1624467"/>
              <a:gd name="connsiteX2200" fmla="*/ 218089 w 2198808"/>
              <a:gd name="connsiteY2200" fmla="*/ 735615 h 1624467"/>
              <a:gd name="connsiteX2201" fmla="*/ 211462 w 2198808"/>
              <a:gd name="connsiteY2201" fmla="*/ 739099 h 1624467"/>
              <a:gd name="connsiteX2202" fmla="*/ 203628 w 2198808"/>
              <a:gd name="connsiteY2202" fmla="*/ 746830 h 1624467"/>
              <a:gd name="connsiteX2203" fmla="*/ 218428 w 2198808"/>
              <a:gd name="connsiteY2203" fmla="*/ 757229 h 1624467"/>
              <a:gd name="connsiteX2204" fmla="*/ 226585 w 2198808"/>
              <a:gd name="connsiteY2204" fmla="*/ 749481 h 1624467"/>
              <a:gd name="connsiteX2205" fmla="*/ 231547 w 2198808"/>
              <a:gd name="connsiteY2205" fmla="*/ 751129 h 1624467"/>
              <a:gd name="connsiteX2206" fmla="*/ 238751 w 2198808"/>
              <a:gd name="connsiteY2206" fmla="*/ 741359 h 1624467"/>
              <a:gd name="connsiteX2207" fmla="*/ 231071 w 2198808"/>
              <a:gd name="connsiteY2207" fmla="*/ 737212 h 1624467"/>
              <a:gd name="connsiteX2208" fmla="*/ 232362 w 2198808"/>
              <a:gd name="connsiteY2208" fmla="*/ 732336 h 1624467"/>
              <a:gd name="connsiteX2209" fmla="*/ 227621 w 2198808"/>
              <a:gd name="connsiteY2209" fmla="*/ 746065 h 1624467"/>
              <a:gd name="connsiteX2210" fmla="*/ 216899 w 2198808"/>
              <a:gd name="connsiteY2210" fmla="*/ 748088 h 1624467"/>
              <a:gd name="connsiteX2211" fmla="*/ 218038 w 2198808"/>
              <a:gd name="connsiteY2211" fmla="*/ 735632 h 1624467"/>
              <a:gd name="connsiteX2212" fmla="*/ 218038 w 2198808"/>
              <a:gd name="connsiteY2212" fmla="*/ 733899 h 1624467"/>
              <a:gd name="connsiteX2213" fmla="*/ 219788 w 2198808"/>
              <a:gd name="connsiteY2213" fmla="*/ 732251 h 1624467"/>
              <a:gd name="connsiteX2214" fmla="*/ 243543 w 2198808"/>
              <a:gd name="connsiteY2214" fmla="*/ 737298 h 1624467"/>
              <a:gd name="connsiteX2215" fmla="*/ 248641 w 2198808"/>
              <a:gd name="connsiteY2215" fmla="*/ 733899 h 1624467"/>
              <a:gd name="connsiteX2216" fmla="*/ 252566 w 2198808"/>
              <a:gd name="connsiteY2216" fmla="*/ 732149 h 1624467"/>
              <a:gd name="connsiteX2217" fmla="*/ 251445 w 2198808"/>
              <a:gd name="connsiteY2217" fmla="*/ 730602 h 1624467"/>
              <a:gd name="connsiteX2218" fmla="*/ 248658 w 2198808"/>
              <a:gd name="connsiteY2218" fmla="*/ 733933 h 1624467"/>
              <a:gd name="connsiteX2219" fmla="*/ 243560 w 2198808"/>
              <a:gd name="connsiteY2219" fmla="*/ 737331 h 1624467"/>
              <a:gd name="connsiteX2220" fmla="*/ 243255 w 2198808"/>
              <a:gd name="connsiteY2220" fmla="*/ 737790 h 1624467"/>
              <a:gd name="connsiteX2221" fmla="*/ 243543 w 2198808"/>
              <a:gd name="connsiteY2221" fmla="*/ 737298 h 1624467"/>
              <a:gd name="connsiteX2222" fmla="*/ 94045 w 2198808"/>
              <a:gd name="connsiteY2222" fmla="*/ 847748 h 1624467"/>
              <a:gd name="connsiteX2223" fmla="*/ 96899 w 2198808"/>
              <a:gd name="connsiteY2223" fmla="*/ 844655 h 1624467"/>
              <a:gd name="connsiteX2224" fmla="*/ 95795 w 2198808"/>
              <a:gd name="connsiteY2224" fmla="*/ 843924 h 1624467"/>
              <a:gd name="connsiteX2225" fmla="*/ 94062 w 2198808"/>
              <a:gd name="connsiteY2225" fmla="*/ 847765 h 1624467"/>
              <a:gd name="connsiteX2226" fmla="*/ 93756 w 2198808"/>
              <a:gd name="connsiteY2226" fmla="*/ 848240 h 1624467"/>
              <a:gd name="connsiteX2227" fmla="*/ 94045 w 2198808"/>
              <a:gd name="connsiteY2227" fmla="*/ 847748 h 1624467"/>
              <a:gd name="connsiteX2228" fmla="*/ 2017323 w 2198808"/>
              <a:gd name="connsiteY2228" fmla="*/ 992200 h 1624467"/>
              <a:gd name="connsiteX2229" fmla="*/ 2017288 w 2198808"/>
              <a:gd name="connsiteY2229" fmla="*/ 992063 h 1624467"/>
              <a:gd name="connsiteX2230" fmla="*/ 2017357 w 2198808"/>
              <a:gd name="connsiteY2230" fmla="*/ 992166 h 1624467"/>
              <a:gd name="connsiteX2231" fmla="*/ 2019123 w 2198808"/>
              <a:gd name="connsiteY2231" fmla="*/ 996006 h 1624467"/>
              <a:gd name="connsiteX2232" fmla="*/ 2020211 w 2198808"/>
              <a:gd name="connsiteY2232" fmla="*/ 995258 h 1624467"/>
              <a:gd name="connsiteX2233" fmla="*/ 2017323 w 2198808"/>
              <a:gd name="connsiteY2233" fmla="*/ 992200 h 1624467"/>
              <a:gd name="connsiteX2234" fmla="*/ 145022 w 2198808"/>
              <a:gd name="connsiteY2234" fmla="*/ 995564 h 1624467"/>
              <a:gd name="connsiteX2235" fmla="*/ 150120 w 2198808"/>
              <a:gd name="connsiteY2235" fmla="*/ 992166 h 1624467"/>
              <a:gd name="connsiteX2236" fmla="*/ 155217 w 2198808"/>
              <a:gd name="connsiteY2236" fmla="*/ 987068 h 1624467"/>
              <a:gd name="connsiteX2237" fmla="*/ 165888 w 2198808"/>
              <a:gd name="connsiteY2237" fmla="*/ 980713 h 1624467"/>
              <a:gd name="connsiteX2238" fmla="*/ 166228 w 2198808"/>
              <a:gd name="connsiteY2238" fmla="*/ 976108 h 1624467"/>
              <a:gd name="connsiteX2239" fmla="*/ 164393 w 2198808"/>
              <a:gd name="connsiteY2239" fmla="*/ 975496 h 1624467"/>
              <a:gd name="connsiteX2240" fmla="*/ 155234 w 2198808"/>
              <a:gd name="connsiteY2240" fmla="*/ 987085 h 1624467"/>
              <a:gd name="connsiteX2241" fmla="*/ 150136 w 2198808"/>
              <a:gd name="connsiteY2241" fmla="*/ 992183 h 1624467"/>
              <a:gd name="connsiteX2242" fmla="*/ 145022 w 2198808"/>
              <a:gd name="connsiteY2242" fmla="*/ 995564 h 1624467"/>
              <a:gd name="connsiteX2243" fmla="*/ 1675844 w 2198808"/>
              <a:gd name="connsiteY2243" fmla="*/ 1299693 h 1624467"/>
              <a:gd name="connsiteX2244" fmla="*/ 1680415 w 2198808"/>
              <a:gd name="connsiteY2244" fmla="*/ 1301137 h 1624467"/>
              <a:gd name="connsiteX2245" fmla="*/ 1680602 w 2198808"/>
              <a:gd name="connsiteY2245" fmla="*/ 1299931 h 1624467"/>
              <a:gd name="connsiteX2246" fmla="*/ 1675844 w 2198808"/>
              <a:gd name="connsiteY2246" fmla="*/ 1299693 h 1624467"/>
              <a:gd name="connsiteX2247" fmla="*/ 1332650 w 2198808"/>
              <a:gd name="connsiteY2247" fmla="*/ 1393134 h 1624467"/>
              <a:gd name="connsiteX2248" fmla="*/ 1333720 w 2198808"/>
              <a:gd name="connsiteY2248" fmla="*/ 1395207 h 1624467"/>
              <a:gd name="connsiteX2249" fmla="*/ 1334706 w 2198808"/>
              <a:gd name="connsiteY2249" fmla="*/ 1394204 h 1624467"/>
              <a:gd name="connsiteX2250" fmla="*/ 1332633 w 2198808"/>
              <a:gd name="connsiteY2250" fmla="*/ 1393168 h 1624467"/>
              <a:gd name="connsiteX2251" fmla="*/ 1331648 w 2198808"/>
              <a:gd name="connsiteY2251" fmla="*/ 1388971 h 1624467"/>
              <a:gd name="connsiteX2252" fmla="*/ 1330373 w 2198808"/>
              <a:gd name="connsiteY2252" fmla="*/ 1389429 h 1624467"/>
              <a:gd name="connsiteX2253" fmla="*/ 1332650 w 2198808"/>
              <a:gd name="connsiteY2253" fmla="*/ 1393134 h 1624467"/>
              <a:gd name="connsiteX2254" fmla="*/ 1594281 w 2198808"/>
              <a:gd name="connsiteY2254" fmla="*/ 1386371 h 1624467"/>
              <a:gd name="connsiteX2255" fmla="*/ 1593805 w 2198808"/>
              <a:gd name="connsiteY2255" fmla="*/ 1385878 h 1624467"/>
              <a:gd name="connsiteX2256" fmla="*/ 1594298 w 2198808"/>
              <a:gd name="connsiteY2256" fmla="*/ 1386337 h 1624467"/>
              <a:gd name="connsiteX2257" fmla="*/ 1595266 w 2198808"/>
              <a:gd name="connsiteY2257" fmla="*/ 1390585 h 1624467"/>
              <a:gd name="connsiteX2258" fmla="*/ 1596507 w 2198808"/>
              <a:gd name="connsiteY2258" fmla="*/ 1390075 h 1624467"/>
              <a:gd name="connsiteX2259" fmla="*/ 1594281 w 2198808"/>
              <a:gd name="connsiteY2259" fmla="*/ 1386371 h 1624467"/>
              <a:gd name="connsiteX2260" fmla="*/ 2153278 w 2198808"/>
              <a:gd name="connsiteY2260" fmla="*/ 552115 h 1624467"/>
              <a:gd name="connsiteX2261" fmla="*/ 2153380 w 2198808"/>
              <a:gd name="connsiteY2261" fmla="*/ 552200 h 1624467"/>
              <a:gd name="connsiteX2262" fmla="*/ 2153244 w 2198808"/>
              <a:gd name="connsiteY2262" fmla="*/ 552149 h 1624467"/>
              <a:gd name="connsiteX2263" fmla="*/ 2151511 w 2198808"/>
              <a:gd name="connsiteY2263" fmla="*/ 548326 h 1624467"/>
              <a:gd name="connsiteX2264" fmla="*/ 2150389 w 2198808"/>
              <a:gd name="connsiteY2264" fmla="*/ 549090 h 1624467"/>
              <a:gd name="connsiteX2265" fmla="*/ 2153278 w 2198808"/>
              <a:gd name="connsiteY2265" fmla="*/ 552115 h 1624467"/>
              <a:gd name="connsiteX2266" fmla="*/ 1575522 w 2198808"/>
              <a:gd name="connsiteY2266" fmla="*/ 1346184 h 1624467"/>
              <a:gd name="connsiteX2267" fmla="*/ 1575606 w 2198808"/>
              <a:gd name="connsiteY2267" fmla="*/ 1345504 h 1624467"/>
              <a:gd name="connsiteX2268" fmla="*/ 1572038 w 2198808"/>
              <a:gd name="connsiteY2268" fmla="*/ 1344468 h 1624467"/>
              <a:gd name="connsiteX2269" fmla="*/ 1571783 w 2198808"/>
              <a:gd name="connsiteY2269" fmla="*/ 1345793 h 1624467"/>
              <a:gd name="connsiteX2270" fmla="*/ 1577646 w 2198808"/>
              <a:gd name="connsiteY2270" fmla="*/ 1344858 h 1624467"/>
              <a:gd name="connsiteX2271" fmla="*/ 1576677 w 2198808"/>
              <a:gd name="connsiteY2271" fmla="*/ 1344654 h 1624467"/>
              <a:gd name="connsiteX2272" fmla="*/ 1575589 w 2198808"/>
              <a:gd name="connsiteY2272" fmla="*/ 1345589 h 1624467"/>
              <a:gd name="connsiteX2273" fmla="*/ 1575522 w 2198808"/>
              <a:gd name="connsiteY2273" fmla="*/ 1346184 h 1624467"/>
              <a:gd name="connsiteX2274" fmla="*/ 277545 w 2198808"/>
              <a:gd name="connsiteY2274" fmla="*/ 774698 h 1624467"/>
              <a:gd name="connsiteX2275" fmla="*/ 278055 w 2198808"/>
              <a:gd name="connsiteY2275" fmla="*/ 774986 h 1624467"/>
              <a:gd name="connsiteX2276" fmla="*/ 277545 w 2198808"/>
              <a:gd name="connsiteY2276" fmla="*/ 774698 h 1624467"/>
              <a:gd name="connsiteX2277" fmla="*/ 277766 w 2198808"/>
              <a:gd name="connsiteY2277" fmla="*/ 770704 h 1624467"/>
              <a:gd name="connsiteX2278" fmla="*/ 276322 w 2198808"/>
              <a:gd name="connsiteY2278" fmla="*/ 770925 h 1624467"/>
              <a:gd name="connsiteX2279" fmla="*/ 277545 w 2198808"/>
              <a:gd name="connsiteY2279" fmla="*/ 774698 h 1624467"/>
              <a:gd name="connsiteX2280" fmla="*/ 2124374 w 2198808"/>
              <a:gd name="connsiteY2280" fmla="*/ 739014 h 1624467"/>
              <a:gd name="connsiteX2281" fmla="*/ 2128282 w 2198808"/>
              <a:gd name="connsiteY2281" fmla="*/ 737246 h 1624467"/>
              <a:gd name="connsiteX2282" fmla="*/ 2127144 w 2198808"/>
              <a:gd name="connsiteY2282" fmla="*/ 735683 h 1624467"/>
              <a:gd name="connsiteX2283" fmla="*/ 2124374 w 2198808"/>
              <a:gd name="connsiteY2283" fmla="*/ 739014 h 1624467"/>
              <a:gd name="connsiteX2284" fmla="*/ 2124357 w 2198808"/>
              <a:gd name="connsiteY2284" fmla="*/ 739031 h 1624467"/>
              <a:gd name="connsiteX2285" fmla="*/ 2124374 w 2198808"/>
              <a:gd name="connsiteY2285" fmla="*/ 739014 h 1624467"/>
              <a:gd name="connsiteX2286" fmla="*/ 474622 w 2198808"/>
              <a:gd name="connsiteY2286" fmla="*/ 370331 h 1624467"/>
              <a:gd name="connsiteX2287" fmla="*/ 480026 w 2198808"/>
              <a:gd name="connsiteY2287" fmla="*/ 368904 h 1624467"/>
              <a:gd name="connsiteX2288" fmla="*/ 479312 w 2198808"/>
              <a:gd name="connsiteY2288" fmla="*/ 367340 h 1624467"/>
              <a:gd name="connsiteX2289" fmla="*/ 474622 w 2198808"/>
              <a:gd name="connsiteY2289" fmla="*/ 370331 h 1624467"/>
              <a:gd name="connsiteX2290" fmla="*/ 474333 w 2198808"/>
              <a:gd name="connsiteY2290" fmla="*/ 370824 h 1624467"/>
              <a:gd name="connsiteX2291" fmla="*/ 474622 w 2198808"/>
              <a:gd name="connsiteY2291" fmla="*/ 370331 h 1624467"/>
              <a:gd name="connsiteX2292" fmla="*/ 501810 w 2198808"/>
              <a:gd name="connsiteY2292" fmla="*/ 339745 h 1624467"/>
              <a:gd name="connsiteX2293" fmla="*/ 506346 w 2198808"/>
              <a:gd name="connsiteY2293" fmla="*/ 338538 h 1624467"/>
              <a:gd name="connsiteX2294" fmla="*/ 501844 w 2198808"/>
              <a:gd name="connsiteY2294" fmla="*/ 339762 h 1624467"/>
              <a:gd name="connsiteX2295" fmla="*/ 500144 w 2198808"/>
              <a:gd name="connsiteY2295" fmla="*/ 341478 h 1624467"/>
              <a:gd name="connsiteX2296" fmla="*/ 494690 w 2198808"/>
              <a:gd name="connsiteY2296" fmla="*/ 344010 h 1624467"/>
              <a:gd name="connsiteX2297" fmla="*/ 487468 w 2198808"/>
              <a:gd name="connsiteY2297" fmla="*/ 352132 h 1624467"/>
              <a:gd name="connsiteX2298" fmla="*/ 483033 w 2198808"/>
              <a:gd name="connsiteY2298" fmla="*/ 356091 h 1624467"/>
              <a:gd name="connsiteX2299" fmla="*/ 499040 w 2198808"/>
              <a:gd name="connsiteY2299" fmla="*/ 342718 h 1624467"/>
              <a:gd name="connsiteX2300" fmla="*/ 500128 w 2198808"/>
              <a:gd name="connsiteY2300" fmla="*/ 341444 h 1624467"/>
              <a:gd name="connsiteX2301" fmla="*/ 501810 w 2198808"/>
              <a:gd name="connsiteY2301" fmla="*/ 339745 h 1624467"/>
              <a:gd name="connsiteX2302" fmla="*/ 168794 w 2198808"/>
              <a:gd name="connsiteY2302" fmla="*/ 902106 h 1624467"/>
              <a:gd name="connsiteX2303" fmla="*/ 173518 w 2198808"/>
              <a:gd name="connsiteY2303" fmla="*/ 899557 h 1624467"/>
              <a:gd name="connsiteX2304" fmla="*/ 172380 w 2198808"/>
              <a:gd name="connsiteY2304" fmla="*/ 898147 h 1624467"/>
              <a:gd name="connsiteX2305" fmla="*/ 168828 w 2198808"/>
              <a:gd name="connsiteY2305" fmla="*/ 902140 h 1624467"/>
              <a:gd name="connsiteX2306" fmla="*/ 168352 w 2198808"/>
              <a:gd name="connsiteY2306" fmla="*/ 902616 h 1624467"/>
              <a:gd name="connsiteX2307" fmla="*/ 168794 w 2198808"/>
              <a:gd name="connsiteY2307" fmla="*/ 902106 h 1624467"/>
              <a:gd name="connsiteX2308" fmla="*/ 235081 w 2198808"/>
              <a:gd name="connsiteY2308" fmla="*/ 1029566 h 1624467"/>
              <a:gd name="connsiteX2309" fmla="*/ 236831 w 2198808"/>
              <a:gd name="connsiteY2309" fmla="*/ 1036329 h 1624467"/>
              <a:gd name="connsiteX2310" fmla="*/ 235064 w 2198808"/>
              <a:gd name="connsiteY2310" fmla="*/ 1029532 h 1624467"/>
              <a:gd name="connsiteX2311" fmla="*/ 235370 w 2198808"/>
              <a:gd name="connsiteY2311" fmla="*/ 1029073 h 1624467"/>
              <a:gd name="connsiteX2312" fmla="*/ 235081 w 2198808"/>
              <a:gd name="connsiteY2312" fmla="*/ 1029566 h 1624467"/>
              <a:gd name="connsiteX2313" fmla="*/ 846703 w 2198808"/>
              <a:gd name="connsiteY2313" fmla="*/ 224197 h 1624467"/>
              <a:gd name="connsiteX2314" fmla="*/ 854486 w 2198808"/>
              <a:gd name="connsiteY2314" fmla="*/ 224197 h 1624467"/>
              <a:gd name="connsiteX2315" fmla="*/ 854231 w 2198808"/>
              <a:gd name="connsiteY2315" fmla="*/ 222192 h 1624467"/>
              <a:gd name="connsiteX2316" fmla="*/ 846737 w 2198808"/>
              <a:gd name="connsiteY2316" fmla="*/ 224231 h 1624467"/>
              <a:gd name="connsiteX2317" fmla="*/ 844171 w 2198808"/>
              <a:gd name="connsiteY2317" fmla="*/ 225675 h 1624467"/>
              <a:gd name="connsiteX2318" fmla="*/ 844885 w 2198808"/>
              <a:gd name="connsiteY2318" fmla="*/ 226525 h 1624467"/>
              <a:gd name="connsiteX2319" fmla="*/ 846703 w 2198808"/>
              <a:gd name="connsiteY2319" fmla="*/ 224197 h 1624467"/>
              <a:gd name="connsiteX2320" fmla="*/ 330221 w 2198808"/>
              <a:gd name="connsiteY2320" fmla="*/ 389039 h 1624467"/>
              <a:gd name="connsiteX2321" fmla="*/ 324716 w 2198808"/>
              <a:gd name="connsiteY2321" fmla="*/ 390450 h 1624467"/>
              <a:gd name="connsiteX2322" fmla="*/ 325803 w 2198808"/>
              <a:gd name="connsiteY2322" fmla="*/ 392557 h 1624467"/>
              <a:gd name="connsiteX2323" fmla="*/ 330187 w 2198808"/>
              <a:gd name="connsiteY2323" fmla="*/ 389005 h 1624467"/>
              <a:gd name="connsiteX2324" fmla="*/ 330306 w 2198808"/>
              <a:gd name="connsiteY2324" fmla="*/ 388972 h 1624467"/>
              <a:gd name="connsiteX2325" fmla="*/ 330221 w 2198808"/>
              <a:gd name="connsiteY2325" fmla="*/ 389039 h 1624467"/>
              <a:gd name="connsiteX2326" fmla="*/ 1215386 w 2198808"/>
              <a:gd name="connsiteY2326" fmla="*/ 186831 h 1624467"/>
              <a:gd name="connsiteX2327" fmla="*/ 1215420 w 2198808"/>
              <a:gd name="connsiteY2327" fmla="*/ 179524 h 1624467"/>
              <a:gd name="connsiteX2328" fmla="*/ 1215420 w 2198808"/>
              <a:gd name="connsiteY2328" fmla="*/ 186865 h 1624467"/>
              <a:gd name="connsiteX2329" fmla="*/ 1210849 w 2198808"/>
              <a:gd name="connsiteY2329" fmla="*/ 187476 h 1624467"/>
              <a:gd name="connsiteX2330" fmla="*/ 1211137 w 2198808"/>
              <a:gd name="connsiteY2330" fmla="*/ 188615 h 1624467"/>
              <a:gd name="connsiteX2331" fmla="*/ 1215386 w 2198808"/>
              <a:gd name="connsiteY2331" fmla="*/ 186831 h 1624467"/>
              <a:gd name="connsiteX2332" fmla="*/ 1594298 w 2198808"/>
              <a:gd name="connsiteY2332" fmla="*/ 1342191 h 1624467"/>
              <a:gd name="connsiteX2333" fmla="*/ 1588011 w 2198808"/>
              <a:gd name="connsiteY2333" fmla="*/ 1344960 h 1624467"/>
              <a:gd name="connsiteX2334" fmla="*/ 1594281 w 2198808"/>
              <a:gd name="connsiteY2334" fmla="*/ 1342174 h 1624467"/>
              <a:gd name="connsiteX2335" fmla="*/ 1594587 w 2198808"/>
              <a:gd name="connsiteY2335" fmla="*/ 1341698 h 1624467"/>
              <a:gd name="connsiteX2336" fmla="*/ 1594298 w 2198808"/>
              <a:gd name="connsiteY2336" fmla="*/ 1342191 h 1624467"/>
              <a:gd name="connsiteX2337" fmla="*/ 199397 w 2198808"/>
              <a:gd name="connsiteY2337" fmla="*/ 917433 h 1624467"/>
              <a:gd name="connsiteX2338" fmla="*/ 204936 w 2198808"/>
              <a:gd name="connsiteY2338" fmla="*/ 913967 h 1624467"/>
              <a:gd name="connsiteX2339" fmla="*/ 203509 w 2198808"/>
              <a:gd name="connsiteY2339" fmla="*/ 912471 h 1624467"/>
              <a:gd name="connsiteX2340" fmla="*/ 199397 w 2198808"/>
              <a:gd name="connsiteY2340" fmla="*/ 917433 h 1624467"/>
              <a:gd name="connsiteX2341" fmla="*/ 199109 w 2198808"/>
              <a:gd name="connsiteY2341" fmla="*/ 917943 h 1624467"/>
              <a:gd name="connsiteX2342" fmla="*/ 199397 w 2198808"/>
              <a:gd name="connsiteY2342" fmla="*/ 917433 h 1624467"/>
              <a:gd name="connsiteX2343" fmla="*/ 979244 w 2198808"/>
              <a:gd name="connsiteY2343" fmla="*/ 166474 h 1624467"/>
              <a:gd name="connsiteX2344" fmla="*/ 971461 w 2198808"/>
              <a:gd name="connsiteY2344" fmla="*/ 166474 h 1624467"/>
              <a:gd name="connsiteX2345" fmla="*/ 971750 w 2198808"/>
              <a:gd name="connsiteY2345" fmla="*/ 168496 h 1624467"/>
              <a:gd name="connsiteX2346" fmla="*/ 979226 w 2198808"/>
              <a:gd name="connsiteY2346" fmla="*/ 166457 h 1624467"/>
              <a:gd name="connsiteX2347" fmla="*/ 979346 w 2198808"/>
              <a:gd name="connsiteY2347" fmla="*/ 166423 h 1624467"/>
              <a:gd name="connsiteX2348" fmla="*/ 979244 w 2198808"/>
              <a:gd name="connsiteY2348" fmla="*/ 166474 h 1624467"/>
              <a:gd name="connsiteX2349" fmla="*/ 240145 w 2198808"/>
              <a:gd name="connsiteY2349" fmla="*/ 606474 h 1624467"/>
              <a:gd name="connsiteX2350" fmla="*/ 241606 w 2198808"/>
              <a:gd name="connsiteY2350" fmla="*/ 598895 h 1624467"/>
              <a:gd name="connsiteX2351" fmla="*/ 240179 w 2198808"/>
              <a:gd name="connsiteY2351" fmla="*/ 606507 h 1624467"/>
              <a:gd name="connsiteX2352" fmla="*/ 238480 w 2198808"/>
              <a:gd name="connsiteY2352" fmla="*/ 609923 h 1624467"/>
              <a:gd name="connsiteX2353" fmla="*/ 233977 w 2198808"/>
              <a:gd name="connsiteY2353" fmla="*/ 613882 h 1624467"/>
              <a:gd name="connsiteX2354" fmla="*/ 238446 w 2198808"/>
              <a:gd name="connsiteY2354" fmla="*/ 609889 h 1624467"/>
              <a:gd name="connsiteX2355" fmla="*/ 240145 w 2198808"/>
              <a:gd name="connsiteY2355" fmla="*/ 606474 h 1624467"/>
              <a:gd name="connsiteX2356" fmla="*/ 1842335 w 2198808"/>
              <a:gd name="connsiteY2356" fmla="*/ 1255547 h 1624467"/>
              <a:gd name="connsiteX2357" fmla="*/ 1841877 w 2198808"/>
              <a:gd name="connsiteY2357" fmla="*/ 1255071 h 1624467"/>
              <a:gd name="connsiteX2358" fmla="*/ 1842369 w 2198808"/>
              <a:gd name="connsiteY2358" fmla="*/ 1255513 h 1624467"/>
              <a:gd name="connsiteX2359" fmla="*/ 1840653 w 2198808"/>
              <a:gd name="connsiteY2359" fmla="*/ 1260627 h 1624467"/>
              <a:gd name="connsiteX2360" fmla="*/ 1841639 w 2198808"/>
              <a:gd name="connsiteY2360" fmla="*/ 1266626 h 1624467"/>
              <a:gd name="connsiteX2361" fmla="*/ 1842352 w 2198808"/>
              <a:gd name="connsiteY2361" fmla="*/ 1262327 h 1624467"/>
              <a:gd name="connsiteX2362" fmla="*/ 1842335 w 2198808"/>
              <a:gd name="connsiteY2362" fmla="*/ 1255547 h 1624467"/>
              <a:gd name="connsiteX2363" fmla="*/ 265667 w 2198808"/>
              <a:gd name="connsiteY2363" fmla="*/ 880050 h 1624467"/>
              <a:gd name="connsiteX2364" fmla="*/ 260043 w 2198808"/>
              <a:gd name="connsiteY2364" fmla="*/ 885148 h 1624467"/>
              <a:gd name="connsiteX2365" fmla="*/ 261810 w 2198808"/>
              <a:gd name="connsiteY2365" fmla="*/ 886541 h 1624467"/>
              <a:gd name="connsiteX2366" fmla="*/ 265650 w 2198808"/>
              <a:gd name="connsiteY2366" fmla="*/ 880033 h 1624467"/>
              <a:gd name="connsiteX2367" fmla="*/ 266143 w 2198808"/>
              <a:gd name="connsiteY2367" fmla="*/ 879591 h 1624467"/>
              <a:gd name="connsiteX2368" fmla="*/ 265667 w 2198808"/>
              <a:gd name="connsiteY2368" fmla="*/ 880050 h 1624467"/>
              <a:gd name="connsiteX2369" fmla="*/ 257137 w 2198808"/>
              <a:gd name="connsiteY2369" fmla="*/ 659150 h 1624467"/>
              <a:gd name="connsiteX2370" fmla="*/ 263577 w 2198808"/>
              <a:gd name="connsiteY2370" fmla="*/ 658147 h 1624467"/>
              <a:gd name="connsiteX2371" fmla="*/ 257154 w 2198808"/>
              <a:gd name="connsiteY2371" fmla="*/ 659184 h 1624467"/>
              <a:gd name="connsiteX2372" fmla="*/ 257086 w 2198808"/>
              <a:gd name="connsiteY2372" fmla="*/ 659269 h 1624467"/>
              <a:gd name="connsiteX2373" fmla="*/ 257137 w 2198808"/>
              <a:gd name="connsiteY2373" fmla="*/ 659150 h 1624467"/>
              <a:gd name="connsiteX2374" fmla="*/ 146704 w 2198808"/>
              <a:gd name="connsiteY2374" fmla="*/ 971775 h 1624467"/>
              <a:gd name="connsiteX2375" fmla="*/ 153229 w 2198808"/>
              <a:gd name="connsiteY2375" fmla="*/ 967765 h 1624467"/>
              <a:gd name="connsiteX2376" fmla="*/ 146738 w 2198808"/>
              <a:gd name="connsiteY2376" fmla="*/ 971809 h 1624467"/>
              <a:gd name="connsiteX2377" fmla="*/ 142830 w 2198808"/>
              <a:gd name="connsiteY2377" fmla="*/ 973559 h 1624467"/>
              <a:gd name="connsiteX2378" fmla="*/ 143900 w 2198808"/>
              <a:gd name="connsiteY2378" fmla="*/ 975054 h 1624467"/>
              <a:gd name="connsiteX2379" fmla="*/ 146704 w 2198808"/>
              <a:gd name="connsiteY2379" fmla="*/ 971775 h 1624467"/>
              <a:gd name="connsiteX2380" fmla="*/ 1601095 w 2198808"/>
              <a:gd name="connsiteY2380" fmla="*/ 1338758 h 1624467"/>
              <a:gd name="connsiteX2381" fmla="*/ 1602556 w 2198808"/>
              <a:gd name="connsiteY2381" fmla="*/ 1341341 h 1624467"/>
              <a:gd name="connsiteX2382" fmla="*/ 1603406 w 2198808"/>
              <a:gd name="connsiteY2382" fmla="*/ 1340610 h 1624467"/>
              <a:gd name="connsiteX2383" fmla="*/ 1601061 w 2198808"/>
              <a:gd name="connsiteY2383" fmla="*/ 1338792 h 1624467"/>
              <a:gd name="connsiteX2384" fmla="*/ 1594773 w 2198808"/>
              <a:gd name="connsiteY2384" fmla="*/ 1336090 h 1624467"/>
              <a:gd name="connsiteX2385" fmla="*/ 1601095 w 2198808"/>
              <a:gd name="connsiteY2385" fmla="*/ 1338758 h 1624467"/>
              <a:gd name="connsiteX2386" fmla="*/ 233382 w 2198808"/>
              <a:gd name="connsiteY2386" fmla="*/ 895343 h 1624467"/>
              <a:gd name="connsiteX2387" fmla="*/ 224902 w 2198808"/>
              <a:gd name="connsiteY2387" fmla="*/ 902140 h 1624467"/>
              <a:gd name="connsiteX2388" fmla="*/ 224410 w 2198808"/>
              <a:gd name="connsiteY2388" fmla="*/ 902582 h 1624467"/>
              <a:gd name="connsiteX2389" fmla="*/ 224868 w 2198808"/>
              <a:gd name="connsiteY2389" fmla="*/ 902123 h 1624467"/>
              <a:gd name="connsiteX2390" fmla="*/ 233365 w 2198808"/>
              <a:gd name="connsiteY2390" fmla="*/ 895343 h 1624467"/>
              <a:gd name="connsiteX2391" fmla="*/ 233823 w 2198808"/>
              <a:gd name="connsiteY2391" fmla="*/ 894884 h 1624467"/>
              <a:gd name="connsiteX2392" fmla="*/ 233382 w 2198808"/>
              <a:gd name="connsiteY2392" fmla="*/ 895343 h 1624467"/>
              <a:gd name="connsiteX2393" fmla="*/ 2041112 w 2198808"/>
              <a:gd name="connsiteY2393" fmla="*/ 948019 h 1624467"/>
              <a:gd name="connsiteX2394" fmla="*/ 2040636 w 2198808"/>
              <a:gd name="connsiteY2394" fmla="*/ 947697 h 1624467"/>
              <a:gd name="connsiteX2395" fmla="*/ 2041146 w 2198808"/>
              <a:gd name="connsiteY2395" fmla="*/ 947985 h 1624467"/>
              <a:gd name="connsiteX2396" fmla="*/ 2049829 w 2198808"/>
              <a:gd name="connsiteY2396" fmla="*/ 946660 h 1624467"/>
              <a:gd name="connsiteX2397" fmla="*/ 2041112 w 2198808"/>
              <a:gd name="connsiteY2397" fmla="*/ 948019 h 1624467"/>
              <a:gd name="connsiteX2398" fmla="*/ 2064901 w 2198808"/>
              <a:gd name="connsiteY2398" fmla="*/ 473984 h 1624467"/>
              <a:gd name="connsiteX2399" fmla="*/ 2064425 w 2198808"/>
              <a:gd name="connsiteY2399" fmla="*/ 473678 h 1624467"/>
              <a:gd name="connsiteX2400" fmla="*/ 2064918 w 2198808"/>
              <a:gd name="connsiteY2400" fmla="*/ 473967 h 1624467"/>
              <a:gd name="connsiteX2401" fmla="*/ 2065767 w 2198808"/>
              <a:gd name="connsiteY2401" fmla="*/ 481410 h 1624467"/>
              <a:gd name="connsiteX2402" fmla="*/ 2064901 w 2198808"/>
              <a:gd name="connsiteY2402" fmla="*/ 473984 h 1624467"/>
              <a:gd name="connsiteX2403" fmla="*/ 275863 w 2198808"/>
              <a:gd name="connsiteY2403" fmla="*/ 1083941 h 1624467"/>
              <a:gd name="connsiteX2404" fmla="*/ 268946 w 2198808"/>
              <a:gd name="connsiteY2404" fmla="*/ 1091486 h 1624467"/>
              <a:gd name="connsiteX2405" fmla="*/ 275829 w 2198808"/>
              <a:gd name="connsiteY2405" fmla="*/ 1083907 h 1624467"/>
              <a:gd name="connsiteX2406" fmla="*/ 278428 w 2198808"/>
              <a:gd name="connsiteY2406" fmla="*/ 1082463 h 1624467"/>
              <a:gd name="connsiteX2407" fmla="*/ 277698 w 2198808"/>
              <a:gd name="connsiteY2407" fmla="*/ 1081579 h 1624467"/>
              <a:gd name="connsiteX2408" fmla="*/ 275863 w 2198808"/>
              <a:gd name="connsiteY2408" fmla="*/ 1083941 h 1624467"/>
              <a:gd name="connsiteX2409" fmla="*/ 258871 w 2198808"/>
              <a:gd name="connsiteY2409" fmla="*/ 900441 h 1624467"/>
              <a:gd name="connsiteX2410" fmla="*/ 252311 w 2198808"/>
              <a:gd name="connsiteY2410" fmla="*/ 905335 h 1624467"/>
              <a:gd name="connsiteX2411" fmla="*/ 258853 w 2198808"/>
              <a:gd name="connsiteY2411" fmla="*/ 900424 h 1624467"/>
              <a:gd name="connsiteX2412" fmla="*/ 259329 w 2198808"/>
              <a:gd name="connsiteY2412" fmla="*/ 899965 h 1624467"/>
              <a:gd name="connsiteX2413" fmla="*/ 258871 w 2198808"/>
              <a:gd name="connsiteY2413" fmla="*/ 900441 h 1624467"/>
              <a:gd name="connsiteX2414" fmla="*/ 868810 w 2198808"/>
              <a:gd name="connsiteY2414" fmla="*/ 183449 h 1624467"/>
              <a:gd name="connsiteX2415" fmla="*/ 858512 w 2198808"/>
              <a:gd name="connsiteY2415" fmla="*/ 183619 h 1624467"/>
              <a:gd name="connsiteX2416" fmla="*/ 868810 w 2198808"/>
              <a:gd name="connsiteY2416" fmla="*/ 183449 h 1624467"/>
              <a:gd name="connsiteX2417" fmla="*/ 871852 w 2198808"/>
              <a:gd name="connsiteY2417" fmla="*/ 182837 h 1624467"/>
              <a:gd name="connsiteX2418" fmla="*/ 871427 w 2198808"/>
              <a:gd name="connsiteY2418" fmla="*/ 181750 h 1624467"/>
              <a:gd name="connsiteX2419" fmla="*/ 868810 w 2198808"/>
              <a:gd name="connsiteY2419" fmla="*/ 183449 h 1624467"/>
              <a:gd name="connsiteX2420" fmla="*/ 673416 w 2198808"/>
              <a:gd name="connsiteY2420" fmla="*/ 237808 h 1624467"/>
              <a:gd name="connsiteX2421" fmla="*/ 676032 w 2198808"/>
              <a:gd name="connsiteY2421" fmla="*/ 233746 h 1624467"/>
              <a:gd name="connsiteX2422" fmla="*/ 673552 w 2198808"/>
              <a:gd name="connsiteY2422" fmla="*/ 231945 h 1624467"/>
              <a:gd name="connsiteX2423" fmla="*/ 671733 w 2198808"/>
              <a:gd name="connsiteY2423" fmla="*/ 236125 h 1624467"/>
              <a:gd name="connsiteX2424" fmla="*/ 670815 w 2198808"/>
              <a:gd name="connsiteY2424" fmla="*/ 238148 h 1624467"/>
              <a:gd name="connsiteX2425" fmla="*/ 673416 w 2198808"/>
              <a:gd name="connsiteY2425" fmla="*/ 237808 h 1624467"/>
              <a:gd name="connsiteX2426" fmla="*/ 1359838 w 2198808"/>
              <a:gd name="connsiteY2426" fmla="*/ 1537552 h 1624467"/>
              <a:gd name="connsiteX2427" fmla="*/ 1359872 w 2198808"/>
              <a:gd name="connsiteY2427" fmla="*/ 1537670 h 1624467"/>
              <a:gd name="connsiteX2428" fmla="*/ 1359804 w 2198808"/>
              <a:gd name="connsiteY2428" fmla="*/ 1537569 h 1624467"/>
              <a:gd name="connsiteX2429" fmla="*/ 1358105 w 2198808"/>
              <a:gd name="connsiteY2429" fmla="*/ 1525232 h 1624467"/>
              <a:gd name="connsiteX2430" fmla="*/ 1359838 w 2198808"/>
              <a:gd name="connsiteY2430" fmla="*/ 1537552 h 1624467"/>
              <a:gd name="connsiteX2431" fmla="*/ 763457 w 2198808"/>
              <a:gd name="connsiteY2431" fmla="*/ 88309 h 1624467"/>
              <a:gd name="connsiteX2432" fmla="*/ 763423 w 2198808"/>
              <a:gd name="connsiteY2432" fmla="*/ 88207 h 1624467"/>
              <a:gd name="connsiteX2433" fmla="*/ 763475 w 2198808"/>
              <a:gd name="connsiteY2433" fmla="*/ 88292 h 1624467"/>
              <a:gd name="connsiteX2434" fmla="*/ 765208 w 2198808"/>
              <a:gd name="connsiteY2434" fmla="*/ 100646 h 1624467"/>
              <a:gd name="connsiteX2435" fmla="*/ 763457 w 2198808"/>
              <a:gd name="connsiteY2435" fmla="*/ 88309 h 1624467"/>
              <a:gd name="connsiteX2436" fmla="*/ 255472 w 2198808"/>
              <a:gd name="connsiteY2436" fmla="*/ 817195 h 1624467"/>
              <a:gd name="connsiteX2437" fmla="*/ 246228 w 2198808"/>
              <a:gd name="connsiteY2437" fmla="*/ 823771 h 1624467"/>
              <a:gd name="connsiteX2438" fmla="*/ 255455 w 2198808"/>
              <a:gd name="connsiteY2438" fmla="*/ 817179 h 1624467"/>
              <a:gd name="connsiteX2439" fmla="*/ 258973 w 2198808"/>
              <a:gd name="connsiteY2439" fmla="*/ 812794 h 1624467"/>
              <a:gd name="connsiteX2440" fmla="*/ 257409 w 2198808"/>
              <a:gd name="connsiteY2440" fmla="*/ 811928 h 1624467"/>
              <a:gd name="connsiteX2441" fmla="*/ 255472 w 2198808"/>
              <a:gd name="connsiteY2441" fmla="*/ 817195 h 1624467"/>
              <a:gd name="connsiteX2442" fmla="*/ 274164 w 2198808"/>
              <a:gd name="connsiteY2442" fmla="*/ 849481 h 1624467"/>
              <a:gd name="connsiteX2443" fmla="*/ 270510 w 2198808"/>
              <a:gd name="connsiteY2443" fmla="*/ 859778 h 1624467"/>
              <a:gd name="connsiteX2444" fmla="*/ 275829 w 2198808"/>
              <a:gd name="connsiteY2444" fmla="*/ 856040 h 1624467"/>
              <a:gd name="connsiteX2445" fmla="*/ 274130 w 2198808"/>
              <a:gd name="connsiteY2445" fmla="*/ 849447 h 1624467"/>
              <a:gd name="connsiteX2446" fmla="*/ 274622 w 2198808"/>
              <a:gd name="connsiteY2446" fmla="*/ 849005 h 1624467"/>
              <a:gd name="connsiteX2447" fmla="*/ 274164 w 2198808"/>
              <a:gd name="connsiteY2447" fmla="*/ 849481 h 1624467"/>
              <a:gd name="connsiteX2448" fmla="*/ 243543 w 2198808"/>
              <a:gd name="connsiteY2448" fmla="*/ 781478 h 1624467"/>
              <a:gd name="connsiteX2449" fmla="*/ 248539 w 2198808"/>
              <a:gd name="connsiteY2449" fmla="*/ 778453 h 1624467"/>
              <a:gd name="connsiteX2450" fmla="*/ 246160 w 2198808"/>
              <a:gd name="connsiteY2450" fmla="*/ 773389 h 1624467"/>
              <a:gd name="connsiteX2451" fmla="*/ 243577 w 2198808"/>
              <a:gd name="connsiteY2451" fmla="*/ 781495 h 1624467"/>
              <a:gd name="connsiteX2452" fmla="*/ 241147 w 2198808"/>
              <a:gd name="connsiteY2452" fmla="*/ 787272 h 1624467"/>
              <a:gd name="connsiteX2453" fmla="*/ 243543 w 2198808"/>
              <a:gd name="connsiteY2453" fmla="*/ 781478 h 1624467"/>
              <a:gd name="connsiteX2454" fmla="*/ 1726804 w 2198808"/>
              <a:gd name="connsiteY2454" fmla="*/ 1418639 h 1624467"/>
              <a:gd name="connsiteX2455" fmla="*/ 1731341 w 2198808"/>
              <a:gd name="connsiteY2455" fmla="*/ 1423618 h 1624467"/>
              <a:gd name="connsiteX2456" fmla="*/ 1736184 w 2198808"/>
              <a:gd name="connsiteY2456" fmla="*/ 1421256 h 1624467"/>
              <a:gd name="connsiteX2457" fmla="*/ 1726804 w 2198808"/>
              <a:gd name="connsiteY2457" fmla="*/ 1418639 h 1624467"/>
              <a:gd name="connsiteX2458" fmla="*/ 155234 w 2198808"/>
              <a:gd name="connsiteY2458" fmla="*/ 944587 h 1624467"/>
              <a:gd name="connsiteX2459" fmla="*/ 155268 w 2198808"/>
              <a:gd name="connsiteY2459" fmla="*/ 944706 h 1624467"/>
              <a:gd name="connsiteX2460" fmla="*/ 155200 w 2198808"/>
              <a:gd name="connsiteY2460" fmla="*/ 944604 h 1624467"/>
              <a:gd name="connsiteX2461" fmla="*/ 161199 w 2198808"/>
              <a:gd name="connsiteY2461" fmla="*/ 939812 h 1624467"/>
              <a:gd name="connsiteX2462" fmla="*/ 160620 w 2198808"/>
              <a:gd name="connsiteY2462" fmla="*/ 938827 h 1624467"/>
              <a:gd name="connsiteX2463" fmla="*/ 151071 w 2198808"/>
              <a:gd name="connsiteY2463" fmla="*/ 940781 h 1624467"/>
              <a:gd name="connsiteX2464" fmla="*/ 155234 w 2198808"/>
              <a:gd name="connsiteY2464" fmla="*/ 944587 h 1624467"/>
              <a:gd name="connsiteX2465" fmla="*/ 129711 w 2198808"/>
              <a:gd name="connsiteY2465" fmla="*/ 992166 h 1624467"/>
              <a:gd name="connsiteX2466" fmla="*/ 138225 w 2198808"/>
              <a:gd name="connsiteY2466" fmla="*/ 981987 h 1624467"/>
              <a:gd name="connsiteX2467" fmla="*/ 138208 w 2198808"/>
              <a:gd name="connsiteY2467" fmla="*/ 981987 h 1624467"/>
              <a:gd name="connsiteX2468" fmla="*/ 138225 w 2198808"/>
              <a:gd name="connsiteY2468" fmla="*/ 981970 h 1624467"/>
              <a:gd name="connsiteX2469" fmla="*/ 129745 w 2198808"/>
              <a:gd name="connsiteY2469" fmla="*/ 992183 h 1624467"/>
              <a:gd name="connsiteX2470" fmla="*/ 127673 w 2198808"/>
              <a:gd name="connsiteY2470" fmla="*/ 994290 h 1624467"/>
              <a:gd name="connsiteX2471" fmla="*/ 128692 w 2198808"/>
              <a:gd name="connsiteY2471" fmla="*/ 994901 h 1624467"/>
              <a:gd name="connsiteX2472" fmla="*/ 129711 w 2198808"/>
              <a:gd name="connsiteY2472" fmla="*/ 992166 h 1624467"/>
              <a:gd name="connsiteX2473" fmla="*/ 173891 w 2198808"/>
              <a:gd name="connsiteY2473" fmla="*/ 769583 h 1624467"/>
              <a:gd name="connsiteX2474" fmla="*/ 178582 w 2198808"/>
              <a:gd name="connsiteY2474" fmla="*/ 768427 h 1624467"/>
              <a:gd name="connsiteX2475" fmla="*/ 179669 w 2198808"/>
              <a:gd name="connsiteY2475" fmla="*/ 764961 h 1624467"/>
              <a:gd name="connsiteX2476" fmla="*/ 176016 w 2198808"/>
              <a:gd name="connsiteY2476" fmla="*/ 764468 h 1624467"/>
              <a:gd name="connsiteX2477" fmla="*/ 173909 w 2198808"/>
              <a:gd name="connsiteY2477" fmla="*/ 769617 h 1624467"/>
              <a:gd name="connsiteX2478" fmla="*/ 173773 w 2198808"/>
              <a:gd name="connsiteY2478" fmla="*/ 769668 h 1624467"/>
              <a:gd name="connsiteX2479" fmla="*/ 173891 w 2198808"/>
              <a:gd name="connsiteY2479" fmla="*/ 769583 h 1624467"/>
              <a:gd name="connsiteX2480" fmla="*/ 218089 w 2198808"/>
              <a:gd name="connsiteY2480" fmla="*/ 772981 h 1624467"/>
              <a:gd name="connsiteX2481" fmla="*/ 218140 w 2198808"/>
              <a:gd name="connsiteY2481" fmla="*/ 773117 h 1624467"/>
              <a:gd name="connsiteX2482" fmla="*/ 218055 w 2198808"/>
              <a:gd name="connsiteY2482" fmla="*/ 773015 h 1624467"/>
              <a:gd name="connsiteX2483" fmla="*/ 220756 w 2198808"/>
              <a:gd name="connsiteY2483" fmla="*/ 767595 h 1624467"/>
              <a:gd name="connsiteX2484" fmla="*/ 219635 w 2198808"/>
              <a:gd name="connsiteY2484" fmla="*/ 766626 h 1624467"/>
              <a:gd name="connsiteX2485" fmla="*/ 211156 w 2198808"/>
              <a:gd name="connsiteY2485" fmla="*/ 771486 h 1624467"/>
              <a:gd name="connsiteX2486" fmla="*/ 211801 w 2198808"/>
              <a:gd name="connsiteY2486" fmla="*/ 772998 h 1624467"/>
              <a:gd name="connsiteX2487" fmla="*/ 218089 w 2198808"/>
              <a:gd name="connsiteY2487" fmla="*/ 772981 h 1624467"/>
              <a:gd name="connsiteX2488" fmla="*/ 180706 w 2198808"/>
              <a:gd name="connsiteY2488" fmla="*/ 1041460 h 1624467"/>
              <a:gd name="connsiteX2489" fmla="*/ 175897 w 2198808"/>
              <a:gd name="connsiteY2489" fmla="*/ 1047119 h 1624467"/>
              <a:gd name="connsiteX2490" fmla="*/ 170612 w 2198808"/>
              <a:gd name="connsiteY2490" fmla="*/ 1053593 h 1624467"/>
              <a:gd name="connsiteX2491" fmla="*/ 180688 w 2198808"/>
              <a:gd name="connsiteY2491" fmla="*/ 1041443 h 1624467"/>
              <a:gd name="connsiteX2492" fmla="*/ 186194 w 2198808"/>
              <a:gd name="connsiteY2492" fmla="*/ 1040152 h 1624467"/>
              <a:gd name="connsiteX2493" fmla="*/ 185549 w 2198808"/>
              <a:gd name="connsiteY2493" fmla="*/ 1038436 h 1624467"/>
              <a:gd name="connsiteX2494" fmla="*/ 180706 w 2198808"/>
              <a:gd name="connsiteY2494" fmla="*/ 1041460 h 1624467"/>
              <a:gd name="connsiteX2495" fmla="*/ 189185 w 2198808"/>
              <a:gd name="connsiteY2495" fmla="*/ 835853 h 1624467"/>
              <a:gd name="connsiteX2496" fmla="*/ 199448 w 2198808"/>
              <a:gd name="connsiteY2496" fmla="*/ 837348 h 1624467"/>
              <a:gd name="connsiteX2497" fmla="*/ 200094 w 2198808"/>
              <a:gd name="connsiteY2497" fmla="*/ 835989 h 1624467"/>
              <a:gd name="connsiteX2498" fmla="*/ 194028 w 2198808"/>
              <a:gd name="connsiteY2498" fmla="*/ 830381 h 1624467"/>
              <a:gd name="connsiteX2499" fmla="*/ 189202 w 2198808"/>
              <a:gd name="connsiteY2499" fmla="*/ 835870 h 1624467"/>
              <a:gd name="connsiteX2500" fmla="*/ 180162 w 2198808"/>
              <a:gd name="connsiteY2500" fmla="*/ 843194 h 1624467"/>
              <a:gd name="connsiteX2501" fmla="*/ 189185 w 2198808"/>
              <a:gd name="connsiteY2501" fmla="*/ 835853 h 1624467"/>
              <a:gd name="connsiteX2502" fmla="*/ 2143066 w 2198808"/>
              <a:gd name="connsiteY2502" fmla="*/ 740713 h 1624467"/>
              <a:gd name="connsiteX2503" fmla="*/ 2156812 w 2198808"/>
              <a:gd name="connsiteY2503" fmla="*/ 736363 h 1624467"/>
              <a:gd name="connsiteX2504" fmla="*/ 2150304 w 2198808"/>
              <a:gd name="connsiteY2504" fmla="*/ 735700 h 1624467"/>
              <a:gd name="connsiteX2505" fmla="*/ 2143082 w 2198808"/>
              <a:gd name="connsiteY2505" fmla="*/ 740747 h 1624467"/>
              <a:gd name="connsiteX2506" fmla="*/ 2142776 w 2198808"/>
              <a:gd name="connsiteY2506" fmla="*/ 741223 h 1624467"/>
              <a:gd name="connsiteX2507" fmla="*/ 2143066 w 2198808"/>
              <a:gd name="connsiteY2507" fmla="*/ 740713 h 1624467"/>
              <a:gd name="connsiteX2508" fmla="*/ 92328 w 2198808"/>
              <a:gd name="connsiteY2508" fmla="*/ 863024 h 1624467"/>
              <a:gd name="connsiteX2509" fmla="*/ 104902 w 2198808"/>
              <a:gd name="connsiteY2509" fmla="*/ 864213 h 1624467"/>
              <a:gd name="connsiteX2510" fmla="*/ 93076 w 2198808"/>
              <a:gd name="connsiteY2510" fmla="*/ 858861 h 1624467"/>
              <a:gd name="connsiteX2511" fmla="*/ 92346 w 2198808"/>
              <a:gd name="connsiteY2511" fmla="*/ 863041 h 1624467"/>
              <a:gd name="connsiteX2512" fmla="*/ 87825 w 2198808"/>
              <a:gd name="connsiteY2512" fmla="*/ 870500 h 1624467"/>
              <a:gd name="connsiteX2513" fmla="*/ 92328 w 2198808"/>
              <a:gd name="connsiteY2513" fmla="*/ 863024 h 1624467"/>
              <a:gd name="connsiteX2514" fmla="*/ 209575 w 2198808"/>
              <a:gd name="connsiteY2514" fmla="*/ 908920 h 1624467"/>
              <a:gd name="connsiteX2515" fmla="*/ 218394 w 2198808"/>
              <a:gd name="connsiteY2515" fmla="*/ 898300 h 1624467"/>
              <a:gd name="connsiteX2516" fmla="*/ 209575 w 2198808"/>
              <a:gd name="connsiteY2516" fmla="*/ 908920 h 1624467"/>
              <a:gd name="connsiteX2517" fmla="*/ 209541 w 2198808"/>
              <a:gd name="connsiteY2517" fmla="*/ 908954 h 1624467"/>
              <a:gd name="connsiteX2518" fmla="*/ 209575 w 2198808"/>
              <a:gd name="connsiteY2518" fmla="*/ 908920 h 1624467"/>
              <a:gd name="connsiteX2519" fmla="*/ 1303763 w 2198808"/>
              <a:gd name="connsiteY2519" fmla="*/ 1483193 h 1624467"/>
              <a:gd name="connsiteX2520" fmla="*/ 1305615 w 2198808"/>
              <a:gd name="connsiteY2520" fmla="*/ 1485623 h 1624467"/>
              <a:gd name="connsiteX2521" fmla="*/ 1306176 w 2198808"/>
              <a:gd name="connsiteY2521" fmla="*/ 1485062 h 1624467"/>
              <a:gd name="connsiteX2522" fmla="*/ 1303763 w 2198808"/>
              <a:gd name="connsiteY2522" fmla="*/ 1483193 h 1624467"/>
              <a:gd name="connsiteX2523" fmla="*/ 1291851 w 2198808"/>
              <a:gd name="connsiteY2523" fmla="*/ 1474731 h 1624467"/>
              <a:gd name="connsiteX2524" fmla="*/ 1291376 w 2198808"/>
              <a:gd name="connsiteY2524" fmla="*/ 1474425 h 1624467"/>
              <a:gd name="connsiteX2525" fmla="*/ 1291868 w 2198808"/>
              <a:gd name="connsiteY2525" fmla="*/ 1474697 h 1624467"/>
              <a:gd name="connsiteX2526" fmla="*/ 1303763 w 2198808"/>
              <a:gd name="connsiteY2526" fmla="*/ 1483193 h 1624467"/>
              <a:gd name="connsiteX2527" fmla="*/ 2097203 w 2198808"/>
              <a:gd name="connsiteY2527" fmla="*/ 876635 h 1624467"/>
              <a:gd name="connsiteX2528" fmla="*/ 2097662 w 2198808"/>
              <a:gd name="connsiteY2528" fmla="*/ 876940 h 1624467"/>
              <a:gd name="connsiteX2529" fmla="*/ 2097169 w 2198808"/>
              <a:gd name="connsiteY2529" fmla="*/ 876668 h 1624467"/>
              <a:gd name="connsiteX2530" fmla="*/ 2082743 w 2198808"/>
              <a:gd name="connsiteY2530" fmla="*/ 870177 h 1624467"/>
              <a:gd name="connsiteX2531" fmla="*/ 2088826 w 2198808"/>
              <a:gd name="connsiteY2531" fmla="*/ 876380 h 1624467"/>
              <a:gd name="connsiteX2532" fmla="*/ 2097203 w 2198808"/>
              <a:gd name="connsiteY2532" fmla="*/ 876635 h 1624467"/>
              <a:gd name="connsiteX2533" fmla="*/ 216390 w 2198808"/>
              <a:gd name="connsiteY2533" fmla="*/ 846048 h 1624467"/>
              <a:gd name="connsiteX2534" fmla="*/ 214945 w 2198808"/>
              <a:gd name="connsiteY2534" fmla="*/ 854562 h 1624467"/>
              <a:gd name="connsiteX2535" fmla="*/ 225633 w 2198808"/>
              <a:gd name="connsiteY2535" fmla="*/ 845267 h 1624467"/>
              <a:gd name="connsiteX2536" fmla="*/ 216356 w 2198808"/>
              <a:gd name="connsiteY2536" fmla="*/ 846099 h 1624467"/>
              <a:gd name="connsiteX2537" fmla="*/ 219244 w 2198808"/>
              <a:gd name="connsiteY2537" fmla="*/ 836261 h 1624467"/>
              <a:gd name="connsiteX2538" fmla="*/ 208607 w 2198808"/>
              <a:gd name="connsiteY2538" fmla="*/ 846065 h 1624467"/>
              <a:gd name="connsiteX2539" fmla="*/ 216390 w 2198808"/>
              <a:gd name="connsiteY2539" fmla="*/ 846048 h 1624467"/>
              <a:gd name="connsiteX2540" fmla="*/ 856915 w 2198808"/>
              <a:gd name="connsiteY2540" fmla="*/ 198742 h 1624467"/>
              <a:gd name="connsiteX2541" fmla="*/ 838241 w 2198808"/>
              <a:gd name="connsiteY2541" fmla="*/ 205199 h 1624467"/>
              <a:gd name="connsiteX2542" fmla="*/ 849728 w 2198808"/>
              <a:gd name="connsiteY2542" fmla="*/ 201274 h 1624467"/>
              <a:gd name="connsiteX2543" fmla="*/ 851954 w 2198808"/>
              <a:gd name="connsiteY2543" fmla="*/ 204962 h 1624467"/>
              <a:gd name="connsiteX2544" fmla="*/ 855199 w 2198808"/>
              <a:gd name="connsiteY2544" fmla="*/ 202124 h 1624467"/>
              <a:gd name="connsiteX2545" fmla="*/ 865768 w 2198808"/>
              <a:gd name="connsiteY2545" fmla="*/ 201206 h 1624467"/>
              <a:gd name="connsiteX2546" fmla="*/ 855165 w 2198808"/>
              <a:gd name="connsiteY2546" fmla="*/ 202158 h 1624467"/>
              <a:gd name="connsiteX2547" fmla="*/ 856865 w 2198808"/>
              <a:gd name="connsiteY2547" fmla="*/ 198725 h 1624467"/>
              <a:gd name="connsiteX2548" fmla="*/ 861367 w 2198808"/>
              <a:gd name="connsiteY2548" fmla="*/ 198165 h 1624467"/>
              <a:gd name="connsiteX2549" fmla="*/ 861113 w 2198808"/>
              <a:gd name="connsiteY2549" fmla="*/ 197111 h 1624467"/>
              <a:gd name="connsiteX2550" fmla="*/ 856915 w 2198808"/>
              <a:gd name="connsiteY2550" fmla="*/ 198742 h 1624467"/>
              <a:gd name="connsiteX2551" fmla="*/ 231665 w 2198808"/>
              <a:gd name="connsiteY2551" fmla="*/ 888529 h 1624467"/>
              <a:gd name="connsiteX2552" fmla="*/ 246398 w 2198808"/>
              <a:gd name="connsiteY2552" fmla="*/ 890959 h 1624467"/>
              <a:gd name="connsiteX2553" fmla="*/ 237273 w 2198808"/>
              <a:gd name="connsiteY2553" fmla="*/ 881851 h 1624467"/>
              <a:gd name="connsiteX2554" fmla="*/ 231683 w 2198808"/>
              <a:gd name="connsiteY2554" fmla="*/ 888546 h 1624467"/>
              <a:gd name="connsiteX2555" fmla="*/ 231615 w 2198808"/>
              <a:gd name="connsiteY2555" fmla="*/ 888563 h 1624467"/>
              <a:gd name="connsiteX2556" fmla="*/ 231665 w 2198808"/>
              <a:gd name="connsiteY2556" fmla="*/ 888529 h 1624467"/>
              <a:gd name="connsiteX2557" fmla="*/ 1281673 w 2198808"/>
              <a:gd name="connsiteY2557" fmla="*/ 1415258 h 1624467"/>
              <a:gd name="connsiteX2558" fmla="*/ 1268062 w 2198808"/>
              <a:gd name="connsiteY2558" fmla="*/ 1408444 h 1624467"/>
              <a:gd name="connsiteX2559" fmla="*/ 1273704 w 2198808"/>
              <a:gd name="connsiteY2559" fmla="*/ 1409157 h 1624467"/>
              <a:gd name="connsiteX2560" fmla="*/ 1273415 w 2198808"/>
              <a:gd name="connsiteY2560" fmla="*/ 1406931 h 1624467"/>
              <a:gd name="connsiteX2561" fmla="*/ 1268079 w 2198808"/>
              <a:gd name="connsiteY2561" fmla="*/ 1408461 h 1624467"/>
              <a:gd name="connsiteX2562" fmla="*/ 1256491 w 2198808"/>
              <a:gd name="connsiteY2562" fmla="*/ 1408461 h 1624467"/>
              <a:gd name="connsiteX2563" fmla="*/ 1268334 w 2198808"/>
              <a:gd name="connsiteY2563" fmla="*/ 1414051 h 1624467"/>
              <a:gd name="connsiteX2564" fmla="*/ 1281639 w 2198808"/>
              <a:gd name="connsiteY2564" fmla="*/ 1415241 h 1624467"/>
              <a:gd name="connsiteX2565" fmla="*/ 1282132 w 2198808"/>
              <a:gd name="connsiteY2565" fmla="*/ 1414782 h 1624467"/>
              <a:gd name="connsiteX2566" fmla="*/ 1281673 w 2198808"/>
              <a:gd name="connsiteY2566" fmla="*/ 1415258 h 1624467"/>
              <a:gd name="connsiteX2567" fmla="*/ 1837238 w 2198808"/>
              <a:gd name="connsiteY2567" fmla="*/ 1248716 h 1624467"/>
              <a:gd name="connsiteX2568" fmla="*/ 1839753 w 2198808"/>
              <a:gd name="connsiteY2568" fmla="*/ 1245657 h 1624467"/>
              <a:gd name="connsiteX2569" fmla="*/ 1836303 w 2198808"/>
              <a:gd name="connsiteY2569" fmla="*/ 1221375 h 1624467"/>
              <a:gd name="connsiteX2570" fmla="*/ 1834519 w 2198808"/>
              <a:gd name="connsiteY2570" fmla="*/ 1221596 h 1624467"/>
              <a:gd name="connsiteX2571" fmla="*/ 1837271 w 2198808"/>
              <a:gd name="connsiteY2571" fmla="*/ 1248750 h 1624467"/>
              <a:gd name="connsiteX2572" fmla="*/ 1836813 w 2198808"/>
              <a:gd name="connsiteY2572" fmla="*/ 1249209 h 1624467"/>
              <a:gd name="connsiteX2573" fmla="*/ 1837238 w 2198808"/>
              <a:gd name="connsiteY2573" fmla="*/ 1248716 h 1624467"/>
              <a:gd name="connsiteX2574" fmla="*/ 486738 w 2198808"/>
              <a:gd name="connsiteY2574" fmla="*/ 335837 h 1624467"/>
              <a:gd name="connsiteX2575" fmla="*/ 470238 w 2198808"/>
              <a:gd name="connsiteY2575" fmla="*/ 328904 h 1624467"/>
              <a:gd name="connsiteX2576" fmla="*/ 480212 w 2198808"/>
              <a:gd name="connsiteY2576" fmla="*/ 339184 h 1624467"/>
              <a:gd name="connsiteX2577" fmla="*/ 486228 w 2198808"/>
              <a:gd name="connsiteY2577" fmla="*/ 334409 h 1624467"/>
              <a:gd name="connsiteX2578" fmla="*/ 486755 w 2198808"/>
              <a:gd name="connsiteY2578" fmla="*/ 334919 h 1624467"/>
              <a:gd name="connsiteX2579" fmla="*/ 489099 w 2198808"/>
              <a:gd name="connsiteY2579" fmla="*/ 332948 h 1624467"/>
              <a:gd name="connsiteX2580" fmla="*/ 488182 w 2198808"/>
              <a:gd name="connsiteY2580" fmla="*/ 332047 h 1624467"/>
              <a:gd name="connsiteX2581" fmla="*/ 486738 w 2198808"/>
              <a:gd name="connsiteY2581" fmla="*/ 335837 h 1624467"/>
              <a:gd name="connsiteX2582" fmla="*/ 1172922 w 2198808"/>
              <a:gd name="connsiteY2582" fmla="*/ 1335394 h 1624467"/>
              <a:gd name="connsiteX2583" fmla="*/ 1172838 w 2198808"/>
              <a:gd name="connsiteY2583" fmla="*/ 1335343 h 1624467"/>
              <a:gd name="connsiteX2584" fmla="*/ 1172939 w 2198808"/>
              <a:gd name="connsiteY2584" fmla="*/ 1335377 h 1624467"/>
              <a:gd name="connsiteX2585" fmla="*/ 1170187 w 2198808"/>
              <a:gd name="connsiteY2585" fmla="*/ 1341426 h 1624467"/>
              <a:gd name="connsiteX2586" fmla="*/ 1179940 w 2198808"/>
              <a:gd name="connsiteY2586" fmla="*/ 1353287 h 1624467"/>
              <a:gd name="connsiteX2587" fmla="*/ 1181673 w 2198808"/>
              <a:gd name="connsiteY2587" fmla="*/ 1347475 h 1624467"/>
              <a:gd name="connsiteX2588" fmla="*/ 1177052 w 2198808"/>
              <a:gd name="connsiteY2588" fmla="*/ 1337824 h 1624467"/>
              <a:gd name="connsiteX2589" fmla="*/ 1172922 w 2198808"/>
              <a:gd name="connsiteY2589" fmla="*/ 1335394 h 1624467"/>
              <a:gd name="connsiteX2590" fmla="*/ 257137 w 2198808"/>
              <a:gd name="connsiteY2590" fmla="*/ 844349 h 1624467"/>
              <a:gd name="connsiteX2591" fmla="*/ 263849 w 2198808"/>
              <a:gd name="connsiteY2591" fmla="*/ 844264 h 1624467"/>
              <a:gd name="connsiteX2592" fmla="*/ 278292 w 2198808"/>
              <a:gd name="connsiteY2592" fmla="*/ 831503 h 1624467"/>
              <a:gd name="connsiteX2593" fmla="*/ 269966 w 2198808"/>
              <a:gd name="connsiteY2593" fmla="*/ 837093 h 1624467"/>
              <a:gd name="connsiteX2594" fmla="*/ 257154 w 2198808"/>
              <a:gd name="connsiteY2594" fmla="*/ 844383 h 1624467"/>
              <a:gd name="connsiteX2595" fmla="*/ 256849 w 2198808"/>
              <a:gd name="connsiteY2595" fmla="*/ 844859 h 1624467"/>
              <a:gd name="connsiteX2596" fmla="*/ 257137 w 2198808"/>
              <a:gd name="connsiteY2596" fmla="*/ 844349 h 1624467"/>
              <a:gd name="connsiteX2597" fmla="*/ 151819 w 2198808"/>
              <a:gd name="connsiteY2597" fmla="*/ 834171 h 1624467"/>
              <a:gd name="connsiteX2598" fmla="*/ 136169 w 2198808"/>
              <a:gd name="connsiteY2598" fmla="*/ 847629 h 1624467"/>
              <a:gd name="connsiteX2599" fmla="*/ 137970 w 2198808"/>
              <a:gd name="connsiteY2599" fmla="*/ 858708 h 1624467"/>
              <a:gd name="connsiteX2600" fmla="*/ 141385 w 2198808"/>
              <a:gd name="connsiteY2600" fmla="*/ 852573 h 1624467"/>
              <a:gd name="connsiteX2601" fmla="*/ 144172 w 2198808"/>
              <a:gd name="connsiteY2601" fmla="*/ 844094 h 1624467"/>
              <a:gd name="connsiteX2602" fmla="*/ 151801 w 2198808"/>
              <a:gd name="connsiteY2602" fmla="*/ 834154 h 1624467"/>
              <a:gd name="connsiteX2603" fmla="*/ 153501 w 2198808"/>
              <a:gd name="connsiteY2603" fmla="*/ 832455 h 1624467"/>
              <a:gd name="connsiteX2604" fmla="*/ 155166 w 2198808"/>
              <a:gd name="connsiteY2604" fmla="*/ 832777 h 1624467"/>
              <a:gd name="connsiteX2605" fmla="*/ 163153 w 2198808"/>
              <a:gd name="connsiteY2605" fmla="*/ 834884 h 1624467"/>
              <a:gd name="connsiteX2606" fmla="*/ 166483 w 2198808"/>
              <a:gd name="connsiteY2606" fmla="*/ 828342 h 1624467"/>
              <a:gd name="connsiteX2607" fmla="*/ 166992 w 2198808"/>
              <a:gd name="connsiteY2607" fmla="*/ 827697 h 1624467"/>
              <a:gd name="connsiteX2608" fmla="*/ 179839 w 2198808"/>
              <a:gd name="connsiteY2608" fmla="*/ 821393 h 1624467"/>
              <a:gd name="connsiteX2609" fmla="*/ 185804 w 2198808"/>
              <a:gd name="connsiteY2609" fmla="*/ 818844 h 1624467"/>
              <a:gd name="connsiteX2610" fmla="*/ 185906 w 2198808"/>
              <a:gd name="connsiteY2610" fmla="*/ 818929 h 1624467"/>
              <a:gd name="connsiteX2611" fmla="*/ 185770 w 2198808"/>
              <a:gd name="connsiteY2611" fmla="*/ 818878 h 1624467"/>
              <a:gd name="connsiteX2612" fmla="*/ 196781 w 2198808"/>
              <a:gd name="connsiteY2612" fmla="*/ 809702 h 1624467"/>
              <a:gd name="connsiteX2613" fmla="*/ 206517 w 2198808"/>
              <a:gd name="connsiteY2613" fmla="*/ 804128 h 1624467"/>
              <a:gd name="connsiteX2614" fmla="*/ 223832 w 2198808"/>
              <a:gd name="connsiteY2614" fmla="*/ 795598 h 1624467"/>
              <a:gd name="connsiteX2615" fmla="*/ 231394 w 2198808"/>
              <a:gd name="connsiteY2615" fmla="*/ 789634 h 1624467"/>
              <a:gd name="connsiteX2616" fmla="*/ 236067 w 2198808"/>
              <a:gd name="connsiteY2616" fmla="*/ 782514 h 1624467"/>
              <a:gd name="connsiteX2617" fmla="*/ 231529 w 2198808"/>
              <a:gd name="connsiteY2617" fmla="*/ 774765 h 1624467"/>
              <a:gd name="connsiteX2618" fmla="*/ 215421 w 2198808"/>
              <a:gd name="connsiteY2618" fmla="*/ 779608 h 1624467"/>
              <a:gd name="connsiteX2619" fmla="*/ 226958 w 2198808"/>
              <a:gd name="connsiteY2619" fmla="*/ 782752 h 1624467"/>
              <a:gd name="connsiteX2620" fmla="*/ 216050 w 2198808"/>
              <a:gd name="connsiteY2620" fmla="*/ 790891 h 1624467"/>
              <a:gd name="connsiteX2621" fmla="*/ 211411 w 2198808"/>
              <a:gd name="connsiteY2621" fmla="*/ 783517 h 1624467"/>
              <a:gd name="connsiteX2622" fmla="*/ 207996 w 2198808"/>
              <a:gd name="connsiteY2622" fmla="*/ 785386 h 1624467"/>
              <a:gd name="connsiteX2623" fmla="*/ 201810 w 2198808"/>
              <a:gd name="connsiteY2623" fmla="*/ 793746 h 1624467"/>
              <a:gd name="connsiteX2624" fmla="*/ 199635 w 2198808"/>
              <a:gd name="connsiteY2624" fmla="*/ 798708 h 1624467"/>
              <a:gd name="connsiteX2625" fmla="*/ 193620 w 2198808"/>
              <a:gd name="connsiteY2625" fmla="*/ 804502 h 1624467"/>
              <a:gd name="connsiteX2626" fmla="*/ 173603 w 2198808"/>
              <a:gd name="connsiteY2626" fmla="*/ 818113 h 1624467"/>
              <a:gd name="connsiteX2627" fmla="*/ 153535 w 2198808"/>
              <a:gd name="connsiteY2627" fmla="*/ 832472 h 1624467"/>
              <a:gd name="connsiteX2628" fmla="*/ 151819 w 2198808"/>
              <a:gd name="connsiteY2628" fmla="*/ 834171 h 1624467"/>
              <a:gd name="connsiteX2629" fmla="*/ 817816 w 2198808"/>
              <a:gd name="connsiteY2629" fmla="*/ 89974 h 1624467"/>
              <a:gd name="connsiteX2630" fmla="*/ 822557 w 2198808"/>
              <a:gd name="connsiteY2630" fmla="*/ 92387 h 1624467"/>
              <a:gd name="connsiteX2631" fmla="*/ 822557 w 2198808"/>
              <a:gd name="connsiteY2631" fmla="*/ 74256 h 1624467"/>
              <a:gd name="connsiteX2632" fmla="*/ 818683 w 2198808"/>
              <a:gd name="connsiteY2632" fmla="*/ 75344 h 1624467"/>
              <a:gd name="connsiteX2633" fmla="*/ 815216 w 2198808"/>
              <a:gd name="connsiteY2633" fmla="*/ 83177 h 1624467"/>
              <a:gd name="connsiteX2634" fmla="*/ 817850 w 2198808"/>
              <a:gd name="connsiteY2634" fmla="*/ 90008 h 1624467"/>
              <a:gd name="connsiteX2635" fmla="*/ 808505 w 2198808"/>
              <a:gd name="connsiteY2635" fmla="*/ 91368 h 1624467"/>
              <a:gd name="connsiteX2636" fmla="*/ 813109 w 2198808"/>
              <a:gd name="connsiteY2636" fmla="*/ 100731 h 1624467"/>
              <a:gd name="connsiteX2637" fmla="*/ 817816 w 2198808"/>
              <a:gd name="connsiteY2637" fmla="*/ 89974 h 1624467"/>
              <a:gd name="connsiteX2638" fmla="*/ 153518 w 2198808"/>
              <a:gd name="connsiteY2638" fmla="*/ 925895 h 1624467"/>
              <a:gd name="connsiteX2639" fmla="*/ 160366 w 2198808"/>
              <a:gd name="connsiteY2639" fmla="*/ 927900 h 1624467"/>
              <a:gd name="connsiteX2640" fmla="*/ 156424 w 2198808"/>
              <a:gd name="connsiteY2640" fmla="*/ 920084 h 1624467"/>
              <a:gd name="connsiteX2641" fmla="*/ 153484 w 2198808"/>
              <a:gd name="connsiteY2641" fmla="*/ 925929 h 1624467"/>
              <a:gd name="connsiteX2642" fmla="*/ 143475 w 2198808"/>
              <a:gd name="connsiteY2642" fmla="*/ 926116 h 1624467"/>
              <a:gd name="connsiteX2643" fmla="*/ 131411 w 2198808"/>
              <a:gd name="connsiteY2643" fmla="*/ 939489 h 1624467"/>
              <a:gd name="connsiteX2644" fmla="*/ 129372 w 2198808"/>
              <a:gd name="connsiteY2644" fmla="*/ 941596 h 1624467"/>
              <a:gd name="connsiteX2645" fmla="*/ 130391 w 2198808"/>
              <a:gd name="connsiteY2645" fmla="*/ 942191 h 1624467"/>
              <a:gd name="connsiteX2646" fmla="*/ 131411 w 2198808"/>
              <a:gd name="connsiteY2646" fmla="*/ 939489 h 1624467"/>
              <a:gd name="connsiteX2647" fmla="*/ 134690 w 2198808"/>
              <a:gd name="connsiteY2647" fmla="*/ 938657 h 1624467"/>
              <a:gd name="connsiteX2648" fmla="*/ 146024 w 2198808"/>
              <a:gd name="connsiteY2648" fmla="*/ 930381 h 1624467"/>
              <a:gd name="connsiteX2649" fmla="*/ 153518 w 2198808"/>
              <a:gd name="connsiteY2649" fmla="*/ 925895 h 1624467"/>
              <a:gd name="connsiteX2650" fmla="*/ 192600 w 2198808"/>
              <a:gd name="connsiteY2650" fmla="*/ 924213 h 1624467"/>
              <a:gd name="connsiteX2651" fmla="*/ 174300 w 2198808"/>
              <a:gd name="connsiteY2651" fmla="*/ 942803 h 1624467"/>
              <a:gd name="connsiteX2652" fmla="*/ 192600 w 2198808"/>
              <a:gd name="connsiteY2652" fmla="*/ 924213 h 1624467"/>
              <a:gd name="connsiteX2653" fmla="*/ 192906 w 2198808"/>
              <a:gd name="connsiteY2653" fmla="*/ 923720 h 1624467"/>
              <a:gd name="connsiteX2654" fmla="*/ 192600 w 2198808"/>
              <a:gd name="connsiteY2654" fmla="*/ 924213 h 1624467"/>
              <a:gd name="connsiteX2655" fmla="*/ 221487 w 2198808"/>
              <a:gd name="connsiteY2655" fmla="*/ 803601 h 1624467"/>
              <a:gd name="connsiteX2656" fmla="*/ 209270 w 2198808"/>
              <a:gd name="connsiteY2656" fmla="*/ 814800 h 1624467"/>
              <a:gd name="connsiteX2657" fmla="*/ 203153 w 2198808"/>
              <a:gd name="connsiteY2657" fmla="*/ 828291 h 1624467"/>
              <a:gd name="connsiteX2658" fmla="*/ 206840 w 2198808"/>
              <a:gd name="connsiteY2658" fmla="*/ 822497 h 1624467"/>
              <a:gd name="connsiteX2659" fmla="*/ 214707 w 2198808"/>
              <a:gd name="connsiteY2659" fmla="*/ 818895 h 1624467"/>
              <a:gd name="connsiteX2660" fmla="*/ 212464 w 2198808"/>
              <a:gd name="connsiteY2660" fmla="*/ 821206 h 1624467"/>
              <a:gd name="connsiteX2661" fmla="*/ 213807 w 2198808"/>
              <a:gd name="connsiteY2661" fmla="*/ 821885 h 1624467"/>
              <a:gd name="connsiteX2662" fmla="*/ 214673 w 2198808"/>
              <a:gd name="connsiteY2662" fmla="*/ 818861 h 1624467"/>
              <a:gd name="connsiteX2663" fmla="*/ 221504 w 2198808"/>
              <a:gd name="connsiteY2663" fmla="*/ 812064 h 1624467"/>
              <a:gd name="connsiteX2664" fmla="*/ 224121 w 2198808"/>
              <a:gd name="connsiteY2664" fmla="*/ 816499 h 1624467"/>
              <a:gd name="connsiteX2665" fmla="*/ 228964 w 2198808"/>
              <a:gd name="connsiteY2665" fmla="*/ 814697 h 1624467"/>
              <a:gd name="connsiteX2666" fmla="*/ 242082 w 2198808"/>
              <a:gd name="connsiteY2666" fmla="*/ 801155 h 1624467"/>
              <a:gd name="connsiteX2667" fmla="*/ 257137 w 2198808"/>
              <a:gd name="connsiteY2667" fmla="*/ 784893 h 1624467"/>
              <a:gd name="connsiteX2668" fmla="*/ 259091 w 2198808"/>
              <a:gd name="connsiteY2668" fmla="*/ 782837 h 1624467"/>
              <a:gd name="connsiteX2669" fmla="*/ 258140 w 2198808"/>
              <a:gd name="connsiteY2669" fmla="*/ 782208 h 1624467"/>
              <a:gd name="connsiteX2670" fmla="*/ 257171 w 2198808"/>
              <a:gd name="connsiteY2670" fmla="*/ 784910 h 1624467"/>
              <a:gd name="connsiteX2671" fmla="*/ 248437 w 2198808"/>
              <a:gd name="connsiteY2671" fmla="*/ 789600 h 1624467"/>
              <a:gd name="connsiteX2672" fmla="*/ 232090 w 2198808"/>
              <a:gd name="connsiteY2672" fmla="*/ 803890 h 1624467"/>
              <a:gd name="connsiteX2673" fmla="*/ 226228 w 2198808"/>
              <a:gd name="connsiteY2673" fmla="*/ 806711 h 1624467"/>
              <a:gd name="connsiteX2674" fmla="*/ 221453 w 2198808"/>
              <a:gd name="connsiteY2674" fmla="*/ 812098 h 1624467"/>
              <a:gd name="connsiteX2675" fmla="*/ 221470 w 2198808"/>
              <a:gd name="connsiteY2675" fmla="*/ 803585 h 1624467"/>
              <a:gd name="connsiteX2676" fmla="*/ 221521 w 2198808"/>
              <a:gd name="connsiteY2676" fmla="*/ 803517 h 1624467"/>
              <a:gd name="connsiteX2677" fmla="*/ 221487 w 2198808"/>
              <a:gd name="connsiteY2677" fmla="*/ 803601 h 1624467"/>
              <a:gd name="connsiteX2678" fmla="*/ 1611273 w 2198808"/>
              <a:gd name="connsiteY2678" fmla="*/ 1379557 h 1624467"/>
              <a:gd name="connsiteX2679" fmla="*/ 1599668 w 2198808"/>
              <a:gd name="connsiteY2679" fmla="*/ 1380100 h 1624467"/>
              <a:gd name="connsiteX2680" fmla="*/ 1602131 w 2198808"/>
              <a:gd name="connsiteY2680" fmla="*/ 1389429 h 1624467"/>
              <a:gd name="connsiteX2681" fmla="*/ 1617510 w 2198808"/>
              <a:gd name="connsiteY2681" fmla="*/ 1384077 h 1624467"/>
              <a:gd name="connsiteX2682" fmla="*/ 1612395 w 2198808"/>
              <a:gd name="connsiteY2682" fmla="*/ 1382700 h 1624467"/>
              <a:gd name="connsiteX2683" fmla="*/ 1611273 w 2198808"/>
              <a:gd name="connsiteY2683" fmla="*/ 1379557 h 1624467"/>
              <a:gd name="connsiteX2684" fmla="*/ 1611324 w 2198808"/>
              <a:gd name="connsiteY2684" fmla="*/ 1379523 h 1624467"/>
              <a:gd name="connsiteX2685" fmla="*/ 1611273 w 2198808"/>
              <a:gd name="connsiteY2685" fmla="*/ 1379557 h 1624467"/>
              <a:gd name="connsiteX2686" fmla="*/ 415183 w 2198808"/>
              <a:gd name="connsiteY2686" fmla="*/ 358453 h 1624467"/>
              <a:gd name="connsiteX2687" fmla="*/ 399516 w 2198808"/>
              <a:gd name="connsiteY2687" fmla="*/ 359847 h 1624467"/>
              <a:gd name="connsiteX2688" fmla="*/ 390476 w 2198808"/>
              <a:gd name="connsiteY2688" fmla="*/ 354647 h 1624467"/>
              <a:gd name="connsiteX2689" fmla="*/ 388947 w 2198808"/>
              <a:gd name="connsiteY2689" fmla="*/ 355548 h 1624467"/>
              <a:gd name="connsiteX2690" fmla="*/ 387995 w 2198808"/>
              <a:gd name="connsiteY2690" fmla="*/ 366932 h 1624467"/>
              <a:gd name="connsiteX2691" fmla="*/ 376355 w 2198808"/>
              <a:gd name="connsiteY2691" fmla="*/ 378742 h 1624467"/>
              <a:gd name="connsiteX2692" fmla="*/ 387961 w 2198808"/>
              <a:gd name="connsiteY2692" fmla="*/ 366882 h 1624467"/>
              <a:gd name="connsiteX2693" fmla="*/ 398394 w 2198808"/>
              <a:gd name="connsiteY2693" fmla="*/ 363075 h 1624467"/>
              <a:gd name="connsiteX2694" fmla="*/ 408369 w 2198808"/>
              <a:gd name="connsiteY2694" fmla="*/ 361784 h 1624467"/>
              <a:gd name="connsiteX2695" fmla="*/ 408335 w 2198808"/>
              <a:gd name="connsiteY2695" fmla="*/ 361818 h 1624467"/>
              <a:gd name="connsiteX2696" fmla="*/ 415132 w 2198808"/>
              <a:gd name="connsiteY2696" fmla="*/ 358385 h 1624467"/>
              <a:gd name="connsiteX2697" fmla="*/ 421487 w 2198808"/>
              <a:gd name="connsiteY2697" fmla="*/ 352574 h 1624467"/>
              <a:gd name="connsiteX2698" fmla="*/ 420366 w 2198808"/>
              <a:gd name="connsiteY2698" fmla="*/ 350858 h 1624467"/>
              <a:gd name="connsiteX2699" fmla="*/ 414062 w 2198808"/>
              <a:gd name="connsiteY2699" fmla="*/ 352659 h 1624467"/>
              <a:gd name="connsiteX2700" fmla="*/ 415183 w 2198808"/>
              <a:gd name="connsiteY2700" fmla="*/ 358453 h 1624467"/>
              <a:gd name="connsiteX2701" fmla="*/ 206194 w 2198808"/>
              <a:gd name="connsiteY2701" fmla="*/ 759388 h 1624467"/>
              <a:gd name="connsiteX2702" fmla="*/ 196474 w 2198808"/>
              <a:gd name="connsiteY2702" fmla="*/ 760968 h 1624467"/>
              <a:gd name="connsiteX2703" fmla="*/ 201436 w 2198808"/>
              <a:gd name="connsiteY2703" fmla="*/ 766439 h 1624467"/>
              <a:gd name="connsiteX2704" fmla="*/ 210799 w 2198808"/>
              <a:gd name="connsiteY2704" fmla="*/ 767425 h 1624467"/>
              <a:gd name="connsiteX2705" fmla="*/ 213569 w 2198808"/>
              <a:gd name="connsiteY2705" fmla="*/ 760390 h 1624467"/>
              <a:gd name="connsiteX2706" fmla="*/ 212244 w 2198808"/>
              <a:gd name="connsiteY2706" fmla="*/ 753372 h 1624467"/>
              <a:gd name="connsiteX2707" fmla="*/ 205022 w 2198808"/>
              <a:gd name="connsiteY2707" fmla="*/ 753712 h 1624467"/>
              <a:gd name="connsiteX2708" fmla="*/ 206177 w 2198808"/>
              <a:gd name="connsiteY2708" fmla="*/ 759405 h 1624467"/>
              <a:gd name="connsiteX2709" fmla="*/ 206194 w 2198808"/>
              <a:gd name="connsiteY2709" fmla="*/ 759388 h 1624467"/>
              <a:gd name="connsiteX2710" fmla="*/ 2086991 w 2198808"/>
              <a:gd name="connsiteY2710" fmla="*/ 609889 h 1624467"/>
              <a:gd name="connsiteX2711" fmla="*/ 2080720 w 2198808"/>
              <a:gd name="connsiteY2711" fmla="*/ 604162 h 1624467"/>
              <a:gd name="connsiteX2712" fmla="*/ 2077577 w 2198808"/>
              <a:gd name="connsiteY2712" fmla="*/ 611809 h 1624467"/>
              <a:gd name="connsiteX2713" fmla="*/ 2067823 w 2198808"/>
              <a:gd name="connsiteY2713" fmla="*/ 613780 h 1624467"/>
              <a:gd name="connsiteX2714" fmla="*/ 2073618 w 2198808"/>
              <a:gd name="connsiteY2714" fmla="*/ 619456 h 1624467"/>
              <a:gd name="connsiteX2715" fmla="*/ 2072955 w 2198808"/>
              <a:gd name="connsiteY2715" fmla="*/ 613593 h 1624467"/>
              <a:gd name="connsiteX2716" fmla="*/ 2079922 w 2198808"/>
              <a:gd name="connsiteY2716" fmla="*/ 619167 h 1624467"/>
              <a:gd name="connsiteX2717" fmla="*/ 2087330 w 2198808"/>
              <a:gd name="connsiteY2717" fmla="*/ 621104 h 1624467"/>
              <a:gd name="connsiteX2718" fmla="*/ 2086991 w 2198808"/>
              <a:gd name="connsiteY2718" fmla="*/ 609889 h 1624467"/>
              <a:gd name="connsiteX2719" fmla="*/ 2090695 w 2198808"/>
              <a:gd name="connsiteY2719" fmla="*/ 608903 h 1624467"/>
              <a:gd name="connsiteX2720" fmla="*/ 2089999 w 2198808"/>
              <a:gd name="connsiteY2720" fmla="*/ 607578 h 1624467"/>
              <a:gd name="connsiteX2721" fmla="*/ 2086991 w 2198808"/>
              <a:gd name="connsiteY2721" fmla="*/ 609889 h 1624467"/>
              <a:gd name="connsiteX2722" fmla="*/ 1228979 w 2198808"/>
              <a:gd name="connsiteY2722" fmla="*/ 1362547 h 1624467"/>
              <a:gd name="connsiteX2723" fmla="*/ 1240585 w 2198808"/>
              <a:gd name="connsiteY2723" fmla="*/ 1357263 h 1624467"/>
              <a:gd name="connsiteX2724" fmla="*/ 1228979 w 2198808"/>
              <a:gd name="connsiteY2724" fmla="*/ 1350687 h 1624467"/>
              <a:gd name="connsiteX2725" fmla="*/ 1219634 w 2198808"/>
              <a:gd name="connsiteY2725" fmla="*/ 1350330 h 1624467"/>
              <a:gd name="connsiteX2726" fmla="*/ 1217272 w 2198808"/>
              <a:gd name="connsiteY2726" fmla="*/ 1363635 h 1624467"/>
              <a:gd name="connsiteX2727" fmla="*/ 1197442 w 2198808"/>
              <a:gd name="connsiteY2727" fmla="*/ 1367390 h 1624467"/>
              <a:gd name="connsiteX2728" fmla="*/ 1205768 w 2198808"/>
              <a:gd name="connsiteY2728" fmla="*/ 1369616 h 1624467"/>
              <a:gd name="connsiteX2729" fmla="*/ 1214265 w 2198808"/>
              <a:gd name="connsiteY2729" fmla="*/ 1372471 h 1624467"/>
              <a:gd name="connsiteX2730" fmla="*/ 1227502 w 2198808"/>
              <a:gd name="connsiteY2730" fmla="*/ 1370636 h 1624467"/>
              <a:gd name="connsiteX2731" fmla="*/ 1228979 w 2198808"/>
              <a:gd name="connsiteY2731" fmla="*/ 1362547 h 1624467"/>
              <a:gd name="connsiteX2732" fmla="*/ 749864 w 2198808"/>
              <a:gd name="connsiteY2732" fmla="*/ 183449 h 1624467"/>
              <a:gd name="connsiteX2733" fmla="*/ 736406 w 2198808"/>
              <a:gd name="connsiteY2733" fmla="*/ 181563 h 1624467"/>
              <a:gd name="connsiteX2734" fmla="*/ 734248 w 2198808"/>
              <a:gd name="connsiteY2734" fmla="*/ 176618 h 1624467"/>
              <a:gd name="connsiteX2735" fmla="*/ 722200 w 2198808"/>
              <a:gd name="connsiteY2735" fmla="*/ 171707 h 1624467"/>
              <a:gd name="connsiteX2736" fmla="*/ 715862 w 2198808"/>
              <a:gd name="connsiteY2736" fmla="*/ 171572 h 1624467"/>
              <a:gd name="connsiteX2737" fmla="*/ 715386 w 2198808"/>
              <a:gd name="connsiteY2737" fmla="*/ 171266 h 1624467"/>
              <a:gd name="connsiteX2738" fmla="*/ 715896 w 2198808"/>
              <a:gd name="connsiteY2738" fmla="*/ 171538 h 1624467"/>
              <a:gd name="connsiteX2739" fmla="*/ 729490 w 2198808"/>
              <a:gd name="connsiteY2739" fmla="*/ 181767 h 1624467"/>
              <a:gd name="connsiteX2740" fmla="*/ 729456 w 2198808"/>
              <a:gd name="connsiteY2740" fmla="*/ 181733 h 1624467"/>
              <a:gd name="connsiteX2741" fmla="*/ 750799 w 2198808"/>
              <a:gd name="connsiteY2741" fmla="*/ 194579 h 1624467"/>
              <a:gd name="connsiteX2742" fmla="*/ 749864 w 2198808"/>
              <a:gd name="connsiteY2742" fmla="*/ 183449 h 1624467"/>
              <a:gd name="connsiteX2743" fmla="*/ 752939 w 2198808"/>
              <a:gd name="connsiteY2743" fmla="*/ 182855 h 1624467"/>
              <a:gd name="connsiteX2744" fmla="*/ 752514 w 2198808"/>
              <a:gd name="connsiteY2744" fmla="*/ 181767 h 1624467"/>
              <a:gd name="connsiteX2745" fmla="*/ 749864 w 2198808"/>
              <a:gd name="connsiteY2745" fmla="*/ 183449 h 1624467"/>
              <a:gd name="connsiteX2746" fmla="*/ 1592599 w 2198808"/>
              <a:gd name="connsiteY2746" fmla="*/ 1354085 h 1624467"/>
              <a:gd name="connsiteX2747" fmla="*/ 1579582 w 2198808"/>
              <a:gd name="connsiteY2747" fmla="*/ 1355768 h 1624467"/>
              <a:gd name="connsiteX2748" fmla="*/ 1574162 w 2198808"/>
              <a:gd name="connsiteY2748" fmla="*/ 1365028 h 1624467"/>
              <a:gd name="connsiteX2749" fmla="*/ 1565139 w 2198808"/>
              <a:gd name="connsiteY2749" fmla="*/ 1363856 h 1624467"/>
              <a:gd name="connsiteX2750" fmla="*/ 1564732 w 2198808"/>
              <a:gd name="connsiteY2750" fmla="*/ 1364858 h 1624467"/>
              <a:gd name="connsiteX2751" fmla="*/ 1574502 w 2198808"/>
              <a:gd name="connsiteY2751" fmla="*/ 1369038 h 1624467"/>
              <a:gd name="connsiteX2752" fmla="*/ 1577815 w 2198808"/>
              <a:gd name="connsiteY2752" fmla="*/ 1375835 h 1624467"/>
              <a:gd name="connsiteX2753" fmla="*/ 1585598 w 2198808"/>
              <a:gd name="connsiteY2753" fmla="*/ 1373321 h 1624467"/>
              <a:gd name="connsiteX2754" fmla="*/ 1581044 w 2198808"/>
              <a:gd name="connsiteY2754" fmla="*/ 1360406 h 1624467"/>
              <a:gd name="connsiteX2755" fmla="*/ 1586872 w 2198808"/>
              <a:gd name="connsiteY2755" fmla="*/ 1363822 h 1624467"/>
              <a:gd name="connsiteX2756" fmla="*/ 1601706 w 2198808"/>
              <a:gd name="connsiteY2756" fmla="*/ 1366031 h 1624467"/>
              <a:gd name="connsiteX2757" fmla="*/ 1592531 w 2198808"/>
              <a:gd name="connsiteY2757" fmla="*/ 1354034 h 1624467"/>
              <a:gd name="connsiteX2758" fmla="*/ 1603321 w 2198808"/>
              <a:gd name="connsiteY2758" fmla="*/ 1358520 h 1624467"/>
              <a:gd name="connsiteX2759" fmla="*/ 1611172 w 2198808"/>
              <a:gd name="connsiteY2759" fmla="*/ 1358877 h 1624467"/>
              <a:gd name="connsiteX2760" fmla="*/ 1614807 w 2198808"/>
              <a:gd name="connsiteY2760" fmla="*/ 1359642 h 1624467"/>
              <a:gd name="connsiteX2761" fmla="*/ 1610543 w 2198808"/>
              <a:gd name="connsiteY2761" fmla="*/ 1364485 h 1624467"/>
              <a:gd name="connsiteX2762" fmla="*/ 1617170 w 2198808"/>
              <a:gd name="connsiteY2762" fmla="*/ 1358129 h 1624467"/>
              <a:gd name="connsiteX2763" fmla="*/ 1612174 w 2198808"/>
              <a:gd name="connsiteY2763" fmla="*/ 1348410 h 1624467"/>
              <a:gd name="connsiteX2764" fmla="*/ 1603015 w 2198808"/>
              <a:gd name="connsiteY2764" fmla="*/ 1350143 h 1624467"/>
              <a:gd name="connsiteX2765" fmla="*/ 1602879 w 2198808"/>
              <a:gd name="connsiteY2765" fmla="*/ 1349209 h 1624467"/>
              <a:gd name="connsiteX2766" fmla="*/ 1610525 w 2198808"/>
              <a:gd name="connsiteY2766" fmla="*/ 1344434 h 1624467"/>
              <a:gd name="connsiteX2767" fmla="*/ 1592599 w 2198808"/>
              <a:gd name="connsiteY2767" fmla="*/ 1354085 h 1624467"/>
              <a:gd name="connsiteX2768" fmla="*/ 1697934 w 2198808"/>
              <a:gd name="connsiteY2768" fmla="*/ 1338792 h 1624467"/>
              <a:gd name="connsiteX2769" fmla="*/ 1712531 w 2198808"/>
              <a:gd name="connsiteY2769" fmla="*/ 1339829 h 1624467"/>
              <a:gd name="connsiteX2770" fmla="*/ 1722029 w 2198808"/>
              <a:gd name="connsiteY2770" fmla="*/ 1351757 h 1624467"/>
              <a:gd name="connsiteX2771" fmla="*/ 1733907 w 2198808"/>
              <a:gd name="connsiteY2771" fmla="*/ 1347271 h 1624467"/>
              <a:gd name="connsiteX2772" fmla="*/ 1722743 w 2198808"/>
              <a:gd name="connsiteY2772" fmla="*/ 1338044 h 1624467"/>
              <a:gd name="connsiteX2773" fmla="*/ 1710525 w 2198808"/>
              <a:gd name="connsiteY2773" fmla="*/ 1331995 h 1624467"/>
              <a:gd name="connsiteX2774" fmla="*/ 1697713 w 2198808"/>
              <a:gd name="connsiteY2774" fmla="*/ 1327441 h 1624467"/>
              <a:gd name="connsiteX2775" fmla="*/ 1697917 w 2198808"/>
              <a:gd name="connsiteY2775" fmla="*/ 1338758 h 1624467"/>
              <a:gd name="connsiteX2776" fmla="*/ 1698019 w 2198808"/>
              <a:gd name="connsiteY2776" fmla="*/ 1338724 h 1624467"/>
              <a:gd name="connsiteX2777" fmla="*/ 1697934 w 2198808"/>
              <a:gd name="connsiteY2777" fmla="*/ 1338792 h 1624467"/>
              <a:gd name="connsiteX2778" fmla="*/ 1545003 w 2198808"/>
              <a:gd name="connsiteY2778" fmla="*/ 1401647 h 1624467"/>
              <a:gd name="connsiteX2779" fmla="*/ 1546669 w 2198808"/>
              <a:gd name="connsiteY2779" fmla="*/ 1401494 h 1624467"/>
              <a:gd name="connsiteX2780" fmla="*/ 1562454 w 2198808"/>
              <a:gd name="connsiteY2780" fmla="*/ 1395631 h 1624467"/>
              <a:gd name="connsiteX2781" fmla="*/ 1578105 w 2198808"/>
              <a:gd name="connsiteY2781" fmla="*/ 1394289 h 1624467"/>
              <a:gd name="connsiteX2782" fmla="*/ 1585496 w 2198808"/>
              <a:gd name="connsiteY2782" fmla="*/ 1392029 h 1624467"/>
              <a:gd name="connsiteX2783" fmla="*/ 1565054 w 2198808"/>
              <a:gd name="connsiteY2783" fmla="*/ 1380559 h 1624467"/>
              <a:gd name="connsiteX2784" fmla="*/ 1554128 w 2198808"/>
              <a:gd name="connsiteY2784" fmla="*/ 1385113 h 1624467"/>
              <a:gd name="connsiteX2785" fmla="*/ 1560466 w 2198808"/>
              <a:gd name="connsiteY2785" fmla="*/ 1376787 h 1624467"/>
              <a:gd name="connsiteX2786" fmla="*/ 1547484 w 2198808"/>
              <a:gd name="connsiteY2786" fmla="*/ 1374323 h 1624467"/>
              <a:gd name="connsiteX2787" fmla="*/ 1560364 w 2198808"/>
              <a:gd name="connsiteY2787" fmla="*/ 1369158 h 1624467"/>
              <a:gd name="connsiteX2788" fmla="*/ 1541452 w 2198808"/>
              <a:gd name="connsiteY2788" fmla="*/ 1374323 h 1624467"/>
              <a:gd name="connsiteX2789" fmla="*/ 1548334 w 2198808"/>
              <a:gd name="connsiteY2789" fmla="*/ 1385079 h 1624467"/>
              <a:gd name="connsiteX2790" fmla="*/ 1542047 w 2198808"/>
              <a:gd name="connsiteY2790" fmla="*/ 1386371 h 1624467"/>
              <a:gd name="connsiteX2791" fmla="*/ 1535845 w 2198808"/>
              <a:gd name="connsiteY2791" fmla="*/ 1387373 h 1624467"/>
              <a:gd name="connsiteX2792" fmla="*/ 1543304 w 2198808"/>
              <a:gd name="connsiteY2792" fmla="*/ 1408376 h 1624467"/>
              <a:gd name="connsiteX2793" fmla="*/ 1543796 w 2198808"/>
              <a:gd name="connsiteY2793" fmla="*/ 1408682 h 1624467"/>
              <a:gd name="connsiteX2794" fmla="*/ 1543304 w 2198808"/>
              <a:gd name="connsiteY2794" fmla="*/ 1408393 h 1624467"/>
              <a:gd name="connsiteX2795" fmla="*/ 1545020 w 2198808"/>
              <a:gd name="connsiteY2795" fmla="*/ 1401579 h 1624467"/>
              <a:gd name="connsiteX2796" fmla="*/ 1545003 w 2198808"/>
              <a:gd name="connsiteY2796" fmla="*/ 1401647 h 1624467"/>
              <a:gd name="connsiteX2797" fmla="*/ 1065887 w 2198808"/>
              <a:gd name="connsiteY2797" fmla="*/ 1393151 h 1624467"/>
              <a:gd name="connsiteX2798" fmla="*/ 1048691 w 2198808"/>
              <a:gd name="connsiteY2798" fmla="*/ 1395954 h 1624467"/>
              <a:gd name="connsiteX2799" fmla="*/ 1043763 w 2198808"/>
              <a:gd name="connsiteY2799" fmla="*/ 1396362 h 1624467"/>
              <a:gd name="connsiteX2800" fmla="*/ 1032038 w 2198808"/>
              <a:gd name="connsiteY2800" fmla="*/ 1402004 h 1624467"/>
              <a:gd name="connsiteX2801" fmla="*/ 1021554 w 2198808"/>
              <a:gd name="connsiteY2801" fmla="*/ 1397671 h 1624467"/>
              <a:gd name="connsiteX2802" fmla="*/ 1035981 w 2198808"/>
              <a:gd name="connsiteY2802" fmla="*/ 1405300 h 1624467"/>
              <a:gd name="connsiteX2803" fmla="*/ 1039753 w 2198808"/>
              <a:gd name="connsiteY2803" fmla="*/ 1405980 h 1624467"/>
              <a:gd name="connsiteX2804" fmla="*/ 1047263 w 2198808"/>
              <a:gd name="connsiteY2804" fmla="*/ 1408427 h 1624467"/>
              <a:gd name="connsiteX2805" fmla="*/ 1057969 w 2198808"/>
              <a:gd name="connsiteY2805" fmla="*/ 1403567 h 1624467"/>
              <a:gd name="connsiteX2806" fmla="*/ 1078683 w 2198808"/>
              <a:gd name="connsiteY2806" fmla="*/ 1408987 h 1624467"/>
              <a:gd name="connsiteX2807" fmla="*/ 1087570 w 2198808"/>
              <a:gd name="connsiteY2807" fmla="*/ 1409327 h 1624467"/>
              <a:gd name="connsiteX2808" fmla="*/ 1106737 w 2198808"/>
              <a:gd name="connsiteY2808" fmla="*/ 1405113 h 1624467"/>
              <a:gd name="connsiteX2809" fmla="*/ 1133755 w 2198808"/>
              <a:gd name="connsiteY2809" fmla="*/ 1406642 h 1624467"/>
              <a:gd name="connsiteX2810" fmla="*/ 1177629 w 2198808"/>
              <a:gd name="connsiteY2810" fmla="*/ 1406608 h 1624467"/>
              <a:gd name="connsiteX2811" fmla="*/ 1183610 w 2198808"/>
              <a:gd name="connsiteY2811" fmla="*/ 1406150 h 1624467"/>
              <a:gd name="connsiteX2812" fmla="*/ 1182743 w 2198808"/>
              <a:gd name="connsiteY2812" fmla="*/ 1403431 h 1624467"/>
              <a:gd name="connsiteX2813" fmla="*/ 1173398 w 2198808"/>
              <a:gd name="connsiteY2813" fmla="*/ 1404026 h 1624467"/>
              <a:gd name="connsiteX2814" fmla="*/ 1161758 w 2198808"/>
              <a:gd name="connsiteY2814" fmla="*/ 1388784 h 1624467"/>
              <a:gd name="connsiteX2815" fmla="*/ 1155743 w 2198808"/>
              <a:gd name="connsiteY2815" fmla="*/ 1386524 h 1624467"/>
              <a:gd name="connsiteX2816" fmla="*/ 1105548 w 2198808"/>
              <a:gd name="connsiteY2816" fmla="*/ 1381630 h 1624467"/>
              <a:gd name="connsiteX2817" fmla="*/ 1088759 w 2198808"/>
              <a:gd name="connsiteY2817" fmla="*/ 1380083 h 1624467"/>
              <a:gd name="connsiteX2818" fmla="*/ 1060959 w 2198808"/>
              <a:gd name="connsiteY2818" fmla="*/ 1384128 h 1624467"/>
              <a:gd name="connsiteX2819" fmla="*/ 1071206 w 2198808"/>
              <a:gd name="connsiteY2819" fmla="*/ 1385589 h 1624467"/>
              <a:gd name="connsiteX2820" fmla="*/ 1071104 w 2198808"/>
              <a:gd name="connsiteY2820" fmla="*/ 1387390 h 1624467"/>
              <a:gd name="connsiteX2821" fmla="*/ 1065207 w 2198808"/>
              <a:gd name="connsiteY2821" fmla="*/ 1388461 h 1624467"/>
              <a:gd name="connsiteX2822" fmla="*/ 1065887 w 2198808"/>
              <a:gd name="connsiteY2822" fmla="*/ 1393151 h 1624467"/>
              <a:gd name="connsiteX2823" fmla="*/ 1065887 w 2198808"/>
              <a:gd name="connsiteY2823" fmla="*/ 1393151 h 1624467"/>
              <a:gd name="connsiteX2824" fmla="*/ 1407705 w 2198808"/>
              <a:gd name="connsiteY2824" fmla="*/ 1488767 h 1624467"/>
              <a:gd name="connsiteX2825" fmla="*/ 1408741 w 2198808"/>
              <a:gd name="connsiteY2825" fmla="*/ 1487220 h 1624467"/>
              <a:gd name="connsiteX2826" fmla="*/ 1404749 w 2198808"/>
              <a:gd name="connsiteY2826" fmla="*/ 1472913 h 1624467"/>
              <a:gd name="connsiteX2827" fmla="*/ 1402012 w 2198808"/>
              <a:gd name="connsiteY2827" fmla="*/ 1458605 h 1624467"/>
              <a:gd name="connsiteX2828" fmla="*/ 1401588 w 2198808"/>
              <a:gd name="connsiteY2828" fmla="*/ 1453270 h 1624467"/>
              <a:gd name="connsiteX2829" fmla="*/ 1409354 w 2198808"/>
              <a:gd name="connsiteY2829" fmla="*/ 1455122 h 1624467"/>
              <a:gd name="connsiteX2830" fmla="*/ 1402319 w 2198808"/>
              <a:gd name="connsiteY2830" fmla="*/ 1445368 h 1624467"/>
              <a:gd name="connsiteX2831" fmla="*/ 1398155 w 2198808"/>
              <a:gd name="connsiteY2831" fmla="*/ 1443261 h 1624467"/>
              <a:gd name="connsiteX2832" fmla="*/ 1390764 w 2198808"/>
              <a:gd name="connsiteY2832" fmla="*/ 1440457 h 1624467"/>
              <a:gd name="connsiteX2833" fmla="*/ 1372378 w 2198808"/>
              <a:gd name="connsiteY2833" fmla="*/ 1431519 h 1624467"/>
              <a:gd name="connsiteX2834" fmla="*/ 1370186 w 2198808"/>
              <a:gd name="connsiteY2834" fmla="*/ 1443992 h 1624467"/>
              <a:gd name="connsiteX2835" fmla="*/ 1386635 w 2198808"/>
              <a:gd name="connsiteY2835" fmla="*/ 1443992 h 1624467"/>
              <a:gd name="connsiteX2836" fmla="*/ 1397748 w 2198808"/>
              <a:gd name="connsiteY2836" fmla="*/ 1464654 h 1624467"/>
              <a:gd name="connsiteX2837" fmla="*/ 1401095 w 2198808"/>
              <a:gd name="connsiteY2837" fmla="*/ 1489072 h 1624467"/>
              <a:gd name="connsiteX2838" fmla="*/ 1407705 w 2198808"/>
              <a:gd name="connsiteY2838" fmla="*/ 1488767 h 1624467"/>
              <a:gd name="connsiteX2839" fmla="*/ 1253992 w 2198808"/>
              <a:gd name="connsiteY2839" fmla="*/ 169312 h 1624467"/>
              <a:gd name="connsiteX2840" fmla="*/ 1265598 w 2198808"/>
              <a:gd name="connsiteY2840" fmla="*/ 174919 h 1624467"/>
              <a:gd name="connsiteX2841" fmla="*/ 1270934 w 2198808"/>
              <a:gd name="connsiteY2841" fmla="*/ 181495 h 1624467"/>
              <a:gd name="connsiteX2842" fmla="*/ 1273720 w 2198808"/>
              <a:gd name="connsiteY2842" fmla="*/ 188020 h 1624467"/>
              <a:gd name="connsiteX2843" fmla="*/ 1279022 w 2198808"/>
              <a:gd name="connsiteY2843" fmla="*/ 181104 h 1624467"/>
              <a:gd name="connsiteX2844" fmla="*/ 1273636 w 2198808"/>
              <a:gd name="connsiteY2844" fmla="*/ 173118 h 1624467"/>
              <a:gd name="connsiteX2845" fmla="*/ 1284647 w 2198808"/>
              <a:gd name="connsiteY2845" fmla="*/ 172030 h 1624467"/>
              <a:gd name="connsiteX2846" fmla="*/ 1306957 w 2198808"/>
              <a:gd name="connsiteY2846" fmla="*/ 171878 h 1624467"/>
              <a:gd name="connsiteX2847" fmla="*/ 1290594 w 2198808"/>
              <a:gd name="connsiteY2847" fmla="*/ 169261 h 1624467"/>
              <a:gd name="connsiteX2848" fmla="*/ 1283321 w 2198808"/>
              <a:gd name="connsiteY2848" fmla="*/ 161852 h 1624467"/>
              <a:gd name="connsiteX2849" fmla="*/ 1274553 w 2198808"/>
              <a:gd name="connsiteY2849" fmla="*/ 171436 h 1624467"/>
              <a:gd name="connsiteX2850" fmla="*/ 1274978 w 2198808"/>
              <a:gd name="connsiteY2850" fmla="*/ 163466 h 1624467"/>
              <a:gd name="connsiteX2851" fmla="*/ 1260110 w 2198808"/>
              <a:gd name="connsiteY2851" fmla="*/ 161529 h 1624467"/>
              <a:gd name="connsiteX2852" fmla="*/ 1253992 w 2198808"/>
              <a:gd name="connsiteY2852" fmla="*/ 169312 h 1624467"/>
              <a:gd name="connsiteX2853" fmla="*/ 1601927 w 2198808"/>
              <a:gd name="connsiteY2853" fmla="*/ 1396005 h 1624467"/>
              <a:gd name="connsiteX2854" fmla="*/ 1606634 w 2198808"/>
              <a:gd name="connsiteY2854" fmla="*/ 1408614 h 1624467"/>
              <a:gd name="connsiteX2855" fmla="*/ 1619769 w 2198808"/>
              <a:gd name="connsiteY2855" fmla="*/ 1416583 h 1624467"/>
              <a:gd name="connsiteX2856" fmla="*/ 1626566 w 2198808"/>
              <a:gd name="connsiteY2856" fmla="*/ 1404994 h 1624467"/>
              <a:gd name="connsiteX2857" fmla="*/ 1625054 w 2198808"/>
              <a:gd name="connsiteY2857" fmla="*/ 1399659 h 1624467"/>
              <a:gd name="connsiteX2858" fmla="*/ 1630747 w 2198808"/>
              <a:gd name="connsiteY2858" fmla="*/ 1399302 h 1624467"/>
              <a:gd name="connsiteX2859" fmla="*/ 1630661 w 2198808"/>
              <a:gd name="connsiteY2859" fmla="*/ 1398163 h 1624467"/>
              <a:gd name="connsiteX2860" fmla="*/ 1615929 w 2198808"/>
              <a:gd name="connsiteY2860" fmla="*/ 1392199 h 1624467"/>
              <a:gd name="connsiteX2861" fmla="*/ 1601927 w 2198808"/>
              <a:gd name="connsiteY2861" fmla="*/ 1396005 h 1624467"/>
              <a:gd name="connsiteX2862" fmla="*/ 1331528 w 2198808"/>
              <a:gd name="connsiteY2862" fmla="*/ 155208 h 1624467"/>
              <a:gd name="connsiteX2863" fmla="*/ 1321282 w 2198808"/>
              <a:gd name="connsiteY2863" fmla="*/ 152914 h 1624467"/>
              <a:gd name="connsiteX2864" fmla="*/ 1288487 w 2198808"/>
              <a:gd name="connsiteY2864" fmla="*/ 151317 h 1624467"/>
              <a:gd name="connsiteX2865" fmla="*/ 1260483 w 2198808"/>
              <a:gd name="connsiteY2865" fmla="*/ 151368 h 1624467"/>
              <a:gd name="connsiteX2866" fmla="*/ 1254826 w 2198808"/>
              <a:gd name="connsiteY2866" fmla="*/ 152846 h 1624467"/>
              <a:gd name="connsiteX2867" fmla="*/ 1273890 w 2198808"/>
              <a:gd name="connsiteY2867" fmla="*/ 155548 h 1624467"/>
              <a:gd name="connsiteX2868" fmla="*/ 1280569 w 2198808"/>
              <a:gd name="connsiteY2868" fmla="*/ 155089 h 1624467"/>
              <a:gd name="connsiteX2869" fmla="*/ 1335437 w 2198808"/>
              <a:gd name="connsiteY2869" fmla="*/ 157502 h 1624467"/>
              <a:gd name="connsiteX2870" fmla="*/ 1363967 w 2198808"/>
              <a:gd name="connsiteY2870" fmla="*/ 153050 h 1624467"/>
              <a:gd name="connsiteX2871" fmla="*/ 1331528 w 2198808"/>
              <a:gd name="connsiteY2871" fmla="*/ 155208 h 1624467"/>
              <a:gd name="connsiteX2872" fmla="*/ 846669 w 2198808"/>
              <a:gd name="connsiteY2872" fmla="*/ 125081 h 1624467"/>
              <a:gd name="connsiteX2873" fmla="*/ 828471 w 2198808"/>
              <a:gd name="connsiteY2873" fmla="*/ 104554 h 1624467"/>
              <a:gd name="connsiteX2874" fmla="*/ 823882 w 2198808"/>
              <a:gd name="connsiteY2874" fmla="*/ 120747 h 1624467"/>
              <a:gd name="connsiteX2875" fmla="*/ 817528 w 2198808"/>
              <a:gd name="connsiteY2875" fmla="*/ 123789 h 1624467"/>
              <a:gd name="connsiteX2876" fmla="*/ 827366 w 2198808"/>
              <a:gd name="connsiteY2876" fmla="*/ 126253 h 1624467"/>
              <a:gd name="connsiteX2877" fmla="*/ 838309 w 2198808"/>
              <a:gd name="connsiteY2877" fmla="*/ 127646 h 1624467"/>
              <a:gd name="connsiteX2878" fmla="*/ 846669 w 2198808"/>
              <a:gd name="connsiteY2878" fmla="*/ 125081 h 1624467"/>
              <a:gd name="connsiteX2879" fmla="*/ 2050406 w 2198808"/>
              <a:gd name="connsiteY2879" fmla="*/ 937025 h 1624467"/>
              <a:gd name="connsiteX2880" fmla="*/ 2060822 w 2198808"/>
              <a:gd name="connsiteY2880" fmla="*/ 932302 h 1624467"/>
              <a:gd name="connsiteX2881" fmla="*/ 2069318 w 2198808"/>
              <a:gd name="connsiteY2881" fmla="*/ 927612 h 1624467"/>
              <a:gd name="connsiteX2882" fmla="*/ 2058205 w 2198808"/>
              <a:gd name="connsiteY2882" fmla="*/ 921069 h 1624467"/>
              <a:gd name="connsiteX2883" fmla="*/ 2046821 w 2198808"/>
              <a:gd name="connsiteY2883" fmla="*/ 919234 h 1624467"/>
              <a:gd name="connsiteX2884" fmla="*/ 2043405 w 2198808"/>
              <a:gd name="connsiteY2884" fmla="*/ 926014 h 1624467"/>
              <a:gd name="connsiteX2885" fmla="*/ 2048350 w 2198808"/>
              <a:gd name="connsiteY2885" fmla="*/ 928631 h 1624467"/>
              <a:gd name="connsiteX2886" fmla="*/ 2047959 w 2198808"/>
              <a:gd name="connsiteY2886" fmla="*/ 929872 h 1624467"/>
              <a:gd name="connsiteX2887" fmla="*/ 2044102 w 2198808"/>
              <a:gd name="connsiteY2887" fmla="*/ 933236 h 1624467"/>
              <a:gd name="connsiteX2888" fmla="*/ 2048656 w 2198808"/>
              <a:gd name="connsiteY2888" fmla="*/ 936397 h 1624467"/>
              <a:gd name="connsiteX2889" fmla="*/ 2050406 w 2198808"/>
              <a:gd name="connsiteY2889" fmla="*/ 937025 h 1624467"/>
              <a:gd name="connsiteX2890" fmla="*/ 1575029 w 2198808"/>
              <a:gd name="connsiteY2890" fmla="*/ 135463 h 1624467"/>
              <a:gd name="connsiteX2891" fmla="*/ 1577849 w 2198808"/>
              <a:gd name="connsiteY2891" fmla="*/ 130892 h 1624467"/>
              <a:gd name="connsiteX2892" fmla="*/ 1592888 w 2198808"/>
              <a:gd name="connsiteY2892" fmla="*/ 134647 h 1624467"/>
              <a:gd name="connsiteX2893" fmla="*/ 1587127 w 2198808"/>
              <a:gd name="connsiteY2893" fmla="*/ 129159 h 1624467"/>
              <a:gd name="connsiteX2894" fmla="*/ 1545003 w 2198808"/>
              <a:gd name="connsiteY2894" fmla="*/ 125624 h 1624467"/>
              <a:gd name="connsiteX2895" fmla="*/ 1544748 w 2198808"/>
              <a:gd name="connsiteY2895" fmla="*/ 127357 h 1624467"/>
              <a:gd name="connsiteX2896" fmla="*/ 1575029 w 2198808"/>
              <a:gd name="connsiteY2896" fmla="*/ 135463 h 1624467"/>
              <a:gd name="connsiteX2897" fmla="*/ 853687 w 2198808"/>
              <a:gd name="connsiteY2897" fmla="*/ 1386031 h 1624467"/>
              <a:gd name="connsiteX2898" fmla="*/ 860620 w 2198808"/>
              <a:gd name="connsiteY2898" fmla="*/ 1391180 h 1624467"/>
              <a:gd name="connsiteX2899" fmla="*/ 904834 w 2198808"/>
              <a:gd name="connsiteY2899" fmla="*/ 1394289 h 1624467"/>
              <a:gd name="connsiteX2900" fmla="*/ 879295 w 2198808"/>
              <a:gd name="connsiteY2900" fmla="*/ 1386931 h 1624467"/>
              <a:gd name="connsiteX2901" fmla="*/ 853687 w 2198808"/>
              <a:gd name="connsiteY2901" fmla="*/ 1386031 h 1624467"/>
              <a:gd name="connsiteX2902" fmla="*/ 2006175 w 2198808"/>
              <a:gd name="connsiteY2902" fmla="*/ 984332 h 1624467"/>
              <a:gd name="connsiteX2903" fmla="*/ 2014213 w 2198808"/>
              <a:gd name="connsiteY2903" fmla="*/ 984060 h 1624467"/>
              <a:gd name="connsiteX2904" fmla="*/ 2022284 w 2198808"/>
              <a:gd name="connsiteY2904" fmla="*/ 978810 h 1624467"/>
              <a:gd name="connsiteX2905" fmla="*/ 2027857 w 2198808"/>
              <a:gd name="connsiteY2905" fmla="*/ 973287 h 1624467"/>
              <a:gd name="connsiteX2906" fmla="*/ 2030424 w 2198808"/>
              <a:gd name="connsiteY2906" fmla="*/ 967238 h 1624467"/>
              <a:gd name="connsiteX2907" fmla="*/ 2025513 w 2198808"/>
              <a:gd name="connsiteY2907" fmla="*/ 963567 h 1624467"/>
              <a:gd name="connsiteX2908" fmla="*/ 2020075 w 2198808"/>
              <a:gd name="connsiteY2908" fmla="*/ 967459 h 1624467"/>
              <a:gd name="connsiteX2909" fmla="*/ 2020007 w 2198808"/>
              <a:gd name="connsiteY2909" fmla="*/ 977535 h 1624467"/>
              <a:gd name="connsiteX2910" fmla="*/ 2011001 w 2198808"/>
              <a:gd name="connsiteY2910" fmla="*/ 977501 h 1624467"/>
              <a:gd name="connsiteX2911" fmla="*/ 2006175 w 2198808"/>
              <a:gd name="connsiteY2911" fmla="*/ 984332 h 1624467"/>
              <a:gd name="connsiteX2912" fmla="*/ 202184 w 2198808"/>
              <a:gd name="connsiteY2912" fmla="*/ 730993 h 1624467"/>
              <a:gd name="connsiteX2913" fmla="*/ 190918 w 2198808"/>
              <a:gd name="connsiteY2913" fmla="*/ 733168 h 1624467"/>
              <a:gd name="connsiteX2914" fmla="*/ 190918 w 2198808"/>
              <a:gd name="connsiteY2914" fmla="*/ 737603 h 1624467"/>
              <a:gd name="connsiteX2915" fmla="*/ 175931 w 2198808"/>
              <a:gd name="connsiteY2915" fmla="*/ 744689 h 1624467"/>
              <a:gd name="connsiteX2916" fmla="*/ 178989 w 2198808"/>
              <a:gd name="connsiteY2916" fmla="*/ 748240 h 1624467"/>
              <a:gd name="connsiteX2917" fmla="*/ 196695 w 2198808"/>
              <a:gd name="connsiteY2917" fmla="*/ 746252 h 1624467"/>
              <a:gd name="connsiteX2918" fmla="*/ 202184 w 2198808"/>
              <a:gd name="connsiteY2918" fmla="*/ 730993 h 1624467"/>
              <a:gd name="connsiteX2919" fmla="*/ 1626634 w 2198808"/>
              <a:gd name="connsiteY2919" fmla="*/ 1447526 h 1624467"/>
              <a:gd name="connsiteX2920" fmla="*/ 1630441 w 2198808"/>
              <a:gd name="connsiteY2920" fmla="*/ 1446422 h 1624467"/>
              <a:gd name="connsiteX2921" fmla="*/ 1634009 w 2198808"/>
              <a:gd name="connsiteY2921" fmla="*/ 1438707 h 1624467"/>
              <a:gd name="connsiteX2922" fmla="*/ 1631579 w 2198808"/>
              <a:gd name="connsiteY2922" fmla="*/ 1433168 h 1624467"/>
              <a:gd name="connsiteX2923" fmla="*/ 1640670 w 2198808"/>
              <a:gd name="connsiteY2923" fmla="*/ 1429599 h 1624467"/>
              <a:gd name="connsiteX2924" fmla="*/ 1636133 w 2198808"/>
              <a:gd name="connsiteY2924" fmla="*/ 1420576 h 1624467"/>
              <a:gd name="connsiteX2925" fmla="*/ 1631222 w 2198808"/>
              <a:gd name="connsiteY2925" fmla="*/ 1429718 h 1624467"/>
              <a:gd name="connsiteX2926" fmla="*/ 1626634 w 2198808"/>
              <a:gd name="connsiteY2926" fmla="*/ 1428631 h 1624467"/>
              <a:gd name="connsiteX2927" fmla="*/ 1626634 w 2198808"/>
              <a:gd name="connsiteY2927" fmla="*/ 1447526 h 1624467"/>
              <a:gd name="connsiteX2928" fmla="*/ 1314978 w 2198808"/>
              <a:gd name="connsiteY2928" fmla="*/ 1367203 h 1624467"/>
              <a:gd name="connsiteX2929" fmla="*/ 1328130 w 2198808"/>
              <a:gd name="connsiteY2929" fmla="*/ 1367543 h 1624467"/>
              <a:gd name="connsiteX2930" fmla="*/ 1319990 w 2198808"/>
              <a:gd name="connsiteY2930" fmla="*/ 1366031 h 1624467"/>
              <a:gd name="connsiteX2931" fmla="*/ 1332582 w 2198808"/>
              <a:gd name="connsiteY2931" fmla="*/ 1363074 h 1624467"/>
              <a:gd name="connsiteX2932" fmla="*/ 1330135 w 2198808"/>
              <a:gd name="connsiteY2932" fmla="*/ 1355139 h 1624467"/>
              <a:gd name="connsiteX2933" fmla="*/ 1327960 w 2198808"/>
              <a:gd name="connsiteY2933" fmla="*/ 1353134 h 1624467"/>
              <a:gd name="connsiteX2934" fmla="*/ 1325904 w 2198808"/>
              <a:gd name="connsiteY2934" fmla="*/ 1360729 h 1624467"/>
              <a:gd name="connsiteX2935" fmla="*/ 1306159 w 2198808"/>
              <a:gd name="connsiteY2935" fmla="*/ 1364332 h 1624467"/>
              <a:gd name="connsiteX2936" fmla="*/ 1314978 w 2198808"/>
              <a:gd name="connsiteY2936" fmla="*/ 1367203 h 1624467"/>
              <a:gd name="connsiteX2937" fmla="*/ 1270017 w 2198808"/>
              <a:gd name="connsiteY2937" fmla="*/ 1369310 h 1624467"/>
              <a:gd name="connsiteX2938" fmla="*/ 1261078 w 2198808"/>
              <a:gd name="connsiteY2938" fmla="*/ 1362038 h 1624467"/>
              <a:gd name="connsiteX2939" fmla="*/ 1251800 w 2198808"/>
              <a:gd name="connsiteY2939" fmla="*/ 1362683 h 1624467"/>
              <a:gd name="connsiteX2940" fmla="*/ 1246380 w 2198808"/>
              <a:gd name="connsiteY2940" fmla="*/ 1371706 h 1624467"/>
              <a:gd name="connsiteX2941" fmla="*/ 1252956 w 2198808"/>
              <a:gd name="connsiteY2941" fmla="*/ 1370211 h 1624467"/>
              <a:gd name="connsiteX2942" fmla="*/ 1260705 w 2198808"/>
              <a:gd name="connsiteY2942" fmla="*/ 1368750 h 1624467"/>
              <a:gd name="connsiteX2943" fmla="*/ 1270017 w 2198808"/>
              <a:gd name="connsiteY2943" fmla="*/ 1369310 h 1624467"/>
              <a:gd name="connsiteX2944" fmla="*/ 716593 w 2198808"/>
              <a:gd name="connsiteY2944" fmla="*/ 137740 h 1624467"/>
              <a:gd name="connsiteX2945" fmla="*/ 719125 w 2198808"/>
              <a:gd name="connsiteY2945" fmla="*/ 148785 h 1624467"/>
              <a:gd name="connsiteX2946" fmla="*/ 717901 w 2198808"/>
              <a:gd name="connsiteY2946" fmla="*/ 157961 h 1624467"/>
              <a:gd name="connsiteX2947" fmla="*/ 725547 w 2198808"/>
              <a:gd name="connsiteY2947" fmla="*/ 167561 h 1624467"/>
              <a:gd name="connsiteX2948" fmla="*/ 721453 w 2198808"/>
              <a:gd name="connsiteY2948" fmla="*/ 136703 h 1624467"/>
              <a:gd name="connsiteX2949" fmla="*/ 716593 w 2198808"/>
              <a:gd name="connsiteY2949" fmla="*/ 137740 h 1624467"/>
              <a:gd name="connsiteX2950" fmla="*/ 161453 w 2198808"/>
              <a:gd name="connsiteY2950" fmla="*/ 876261 h 1624467"/>
              <a:gd name="connsiteX2951" fmla="*/ 159618 w 2198808"/>
              <a:gd name="connsiteY2951" fmla="*/ 875071 h 1624467"/>
              <a:gd name="connsiteX2952" fmla="*/ 139584 w 2198808"/>
              <a:gd name="connsiteY2952" fmla="*/ 892437 h 1624467"/>
              <a:gd name="connsiteX2953" fmla="*/ 143713 w 2198808"/>
              <a:gd name="connsiteY2953" fmla="*/ 889175 h 1624467"/>
              <a:gd name="connsiteX2954" fmla="*/ 146772 w 2198808"/>
              <a:gd name="connsiteY2954" fmla="*/ 900322 h 1624467"/>
              <a:gd name="connsiteX2955" fmla="*/ 148896 w 2198808"/>
              <a:gd name="connsiteY2955" fmla="*/ 899472 h 1624467"/>
              <a:gd name="connsiteX2956" fmla="*/ 149881 w 2198808"/>
              <a:gd name="connsiteY2956" fmla="*/ 889192 h 1624467"/>
              <a:gd name="connsiteX2957" fmla="*/ 154350 w 2198808"/>
              <a:gd name="connsiteY2957" fmla="*/ 886728 h 1624467"/>
              <a:gd name="connsiteX2958" fmla="*/ 159312 w 2198808"/>
              <a:gd name="connsiteY2958" fmla="*/ 882191 h 1624467"/>
              <a:gd name="connsiteX2959" fmla="*/ 161453 w 2198808"/>
              <a:gd name="connsiteY2959" fmla="*/ 876261 h 1624467"/>
              <a:gd name="connsiteX2960" fmla="*/ 1284018 w 2198808"/>
              <a:gd name="connsiteY2960" fmla="*/ 108003 h 1624467"/>
              <a:gd name="connsiteX2961" fmla="*/ 1303797 w 2198808"/>
              <a:gd name="connsiteY2961" fmla="*/ 111606 h 1624467"/>
              <a:gd name="connsiteX2962" fmla="*/ 1313840 w 2198808"/>
              <a:gd name="connsiteY2962" fmla="*/ 111759 h 1624467"/>
              <a:gd name="connsiteX2963" fmla="*/ 1318020 w 2198808"/>
              <a:gd name="connsiteY2963" fmla="*/ 108972 h 1624467"/>
              <a:gd name="connsiteX2964" fmla="*/ 1294791 w 2198808"/>
              <a:gd name="connsiteY2964" fmla="*/ 106831 h 1624467"/>
              <a:gd name="connsiteX2965" fmla="*/ 1288997 w 2198808"/>
              <a:gd name="connsiteY2965" fmla="*/ 107154 h 1624467"/>
              <a:gd name="connsiteX2966" fmla="*/ 1284018 w 2198808"/>
              <a:gd name="connsiteY2966" fmla="*/ 108003 h 1624467"/>
              <a:gd name="connsiteX2967" fmla="*/ 1725343 w 2198808"/>
              <a:gd name="connsiteY2967" fmla="*/ 1353440 h 1624467"/>
              <a:gd name="connsiteX2968" fmla="*/ 1724596 w 2198808"/>
              <a:gd name="connsiteY2968" fmla="*/ 1363091 h 1624467"/>
              <a:gd name="connsiteX2969" fmla="*/ 1726855 w 2198808"/>
              <a:gd name="connsiteY2969" fmla="*/ 1376226 h 1624467"/>
              <a:gd name="connsiteX2970" fmla="*/ 1727025 w 2198808"/>
              <a:gd name="connsiteY2970" fmla="*/ 1381290 h 1624467"/>
              <a:gd name="connsiteX2971" fmla="*/ 1731392 w 2198808"/>
              <a:gd name="connsiteY2971" fmla="*/ 1384162 h 1624467"/>
              <a:gd name="connsiteX2972" fmla="*/ 1730169 w 2198808"/>
              <a:gd name="connsiteY2972" fmla="*/ 1371519 h 1624467"/>
              <a:gd name="connsiteX2973" fmla="*/ 1730135 w 2198808"/>
              <a:gd name="connsiteY2973" fmla="*/ 1360525 h 1624467"/>
              <a:gd name="connsiteX2974" fmla="*/ 1725343 w 2198808"/>
              <a:gd name="connsiteY2974" fmla="*/ 1353440 h 1624467"/>
              <a:gd name="connsiteX2975" fmla="*/ 493483 w 2198808"/>
              <a:gd name="connsiteY2975" fmla="*/ 364146 h 1624467"/>
              <a:gd name="connsiteX2976" fmla="*/ 496440 w 2198808"/>
              <a:gd name="connsiteY2976" fmla="*/ 366797 h 1624467"/>
              <a:gd name="connsiteX2977" fmla="*/ 503831 w 2198808"/>
              <a:gd name="connsiteY2977" fmla="*/ 364842 h 1624467"/>
              <a:gd name="connsiteX2978" fmla="*/ 505837 w 2198808"/>
              <a:gd name="connsiteY2978" fmla="*/ 359762 h 1624467"/>
              <a:gd name="connsiteX2979" fmla="*/ 489201 w 2198808"/>
              <a:gd name="connsiteY2979" fmla="*/ 359762 h 1624467"/>
              <a:gd name="connsiteX2980" fmla="*/ 487298 w 2198808"/>
              <a:gd name="connsiteY2980" fmla="*/ 363449 h 1624467"/>
              <a:gd name="connsiteX2981" fmla="*/ 485327 w 2198808"/>
              <a:gd name="connsiteY2981" fmla="*/ 367782 h 1624467"/>
              <a:gd name="connsiteX2982" fmla="*/ 493483 w 2198808"/>
              <a:gd name="connsiteY2982" fmla="*/ 364146 h 1624467"/>
              <a:gd name="connsiteX2983" fmla="*/ 1163746 w 2198808"/>
              <a:gd name="connsiteY2983" fmla="*/ 1412131 h 1624467"/>
              <a:gd name="connsiteX2984" fmla="*/ 1137544 w 2198808"/>
              <a:gd name="connsiteY2984" fmla="*/ 1410194 h 1624467"/>
              <a:gd name="connsiteX2985" fmla="*/ 1130135 w 2198808"/>
              <a:gd name="connsiteY2985" fmla="*/ 1414068 h 1624467"/>
              <a:gd name="connsiteX2986" fmla="*/ 1143951 w 2198808"/>
              <a:gd name="connsiteY2986" fmla="*/ 1416787 h 1624467"/>
              <a:gd name="connsiteX2987" fmla="*/ 1148113 w 2198808"/>
              <a:gd name="connsiteY2987" fmla="*/ 1416583 h 1624467"/>
              <a:gd name="connsiteX2988" fmla="*/ 1163746 w 2198808"/>
              <a:gd name="connsiteY2988" fmla="*/ 1412131 h 1624467"/>
              <a:gd name="connsiteX2989" fmla="*/ 2021519 w 2198808"/>
              <a:gd name="connsiteY2989" fmla="*/ 937688 h 1624467"/>
              <a:gd name="connsiteX2990" fmla="*/ 2022777 w 2198808"/>
              <a:gd name="connsiteY2990" fmla="*/ 944808 h 1624467"/>
              <a:gd name="connsiteX2991" fmla="*/ 2012157 w 2198808"/>
              <a:gd name="connsiteY2991" fmla="*/ 957076 h 1624467"/>
              <a:gd name="connsiteX2992" fmla="*/ 2030831 w 2198808"/>
              <a:gd name="connsiteY2992" fmla="*/ 941375 h 1624467"/>
              <a:gd name="connsiteX2993" fmla="*/ 2030253 w 2198808"/>
              <a:gd name="connsiteY2993" fmla="*/ 939387 h 1624467"/>
              <a:gd name="connsiteX2994" fmla="*/ 2021519 w 2198808"/>
              <a:gd name="connsiteY2994" fmla="*/ 937688 h 1624467"/>
              <a:gd name="connsiteX2995" fmla="*/ 1063067 w 2198808"/>
              <a:gd name="connsiteY2995" fmla="*/ 1374476 h 1624467"/>
              <a:gd name="connsiteX2996" fmla="*/ 1108079 w 2198808"/>
              <a:gd name="connsiteY2996" fmla="*/ 1374476 h 1624467"/>
              <a:gd name="connsiteX2997" fmla="*/ 1063067 w 2198808"/>
              <a:gd name="connsiteY2997" fmla="*/ 1374476 h 1624467"/>
              <a:gd name="connsiteX2998" fmla="*/ 831546 w 2198808"/>
              <a:gd name="connsiteY2998" fmla="*/ 135293 h 1624467"/>
              <a:gd name="connsiteX2999" fmla="*/ 849218 w 2198808"/>
              <a:gd name="connsiteY2999" fmla="*/ 140187 h 1624467"/>
              <a:gd name="connsiteX3000" fmla="*/ 846669 w 2198808"/>
              <a:gd name="connsiteY3000" fmla="*/ 130756 h 1624467"/>
              <a:gd name="connsiteX3001" fmla="*/ 831546 w 2198808"/>
              <a:gd name="connsiteY3001" fmla="*/ 135293 h 1624467"/>
              <a:gd name="connsiteX3002" fmla="*/ 897782 w 2198808"/>
              <a:gd name="connsiteY3002" fmla="*/ 193662 h 1624467"/>
              <a:gd name="connsiteX3003" fmla="*/ 897562 w 2198808"/>
              <a:gd name="connsiteY3003" fmla="*/ 192540 h 1624467"/>
              <a:gd name="connsiteX3004" fmla="*/ 889558 w 2198808"/>
              <a:gd name="connsiteY3004" fmla="*/ 192540 h 1624467"/>
              <a:gd name="connsiteX3005" fmla="*/ 893568 w 2198808"/>
              <a:gd name="connsiteY3005" fmla="*/ 186321 h 1624467"/>
              <a:gd name="connsiteX3006" fmla="*/ 887264 w 2198808"/>
              <a:gd name="connsiteY3006" fmla="*/ 188360 h 1624467"/>
              <a:gd name="connsiteX3007" fmla="*/ 877476 w 2198808"/>
              <a:gd name="connsiteY3007" fmla="*/ 192591 h 1624467"/>
              <a:gd name="connsiteX3008" fmla="*/ 879227 w 2198808"/>
              <a:gd name="connsiteY3008" fmla="*/ 199949 h 1624467"/>
              <a:gd name="connsiteX3009" fmla="*/ 897782 w 2198808"/>
              <a:gd name="connsiteY3009" fmla="*/ 193662 h 1624467"/>
              <a:gd name="connsiteX3010" fmla="*/ 179703 w 2198808"/>
              <a:gd name="connsiteY3010" fmla="*/ 868461 h 1624467"/>
              <a:gd name="connsiteX3011" fmla="*/ 176169 w 2198808"/>
              <a:gd name="connsiteY3011" fmla="*/ 863550 h 1624467"/>
              <a:gd name="connsiteX3012" fmla="*/ 171801 w 2198808"/>
              <a:gd name="connsiteY3012" fmla="*/ 862803 h 1624467"/>
              <a:gd name="connsiteX3013" fmla="*/ 170086 w 2198808"/>
              <a:gd name="connsiteY3013" fmla="*/ 866609 h 1624467"/>
              <a:gd name="connsiteX3014" fmla="*/ 169134 w 2198808"/>
              <a:gd name="connsiteY3014" fmla="*/ 870755 h 1624467"/>
              <a:gd name="connsiteX3015" fmla="*/ 168675 w 2198808"/>
              <a:gd name="connsiteY3015" fmla="*/ 880356 h 1624467"/>
              <a:gd name="connsiteX3016" fmla="*/ 170170 w 2198808"/>
              <a:gd name="connsiteY3016" fmla="*/ 880645 h 1624467"/>
              <a:gd name="connsiteX3017" fmla="*/ 179703 w 2198808"/>
              <a:gd name="connsiteY3017" fmla="*/ 868461 h 1624467"/>
              <a:gd name="connsiteX3018" fmla="*/ 262540 w 2198808"/>
              <a:gd name="connsiteY3018" fmla="*/ 871435 h 1624467"/>
              <a:gd name="connsiteX3019" fmla="*/ 272192 w 2198808"/>
              <a:gd name="connsiteY3019" fmla="*/ 868427 h 1624467"/>
              <a:gd name="connsiteX3020" fmla="*/ 276424 w 2198808"/>
              <a:gd name="connsiteY3020" fmla="*/ 860441 h 1624467"/>
              <a:gd name="connsiteX3021" fmla="*/ 257817 w 2198808"/>
              <a:gd name="connsiteY3021" fmla="*/ 864978 h 1624467"/>
              <a:gd name="connsiteX3022" fmla="*/ 259007 w 2198808"/>
              <a:gd name="connsiteY3022" fmla="*/ 860577 h 1624467"/>
              <a:gd name="connsiteX3023" fmla="*/ 257766 w 2198808"/>
              <a:gd name="connsiteY3023" fmla="*/ 859829 h 1624467"/>
              <a:gd name="connsiteX3024" fmla="*/ 250629 w 2198808"/>
              <a:gd name="connsiteY3024" fmla="*/ 869685 h 1624467"/>
              <a:gd name="connsiteX3025" fmla="*/ 262540 w 2198808"/>
              <a:gd name="connsiteY3025" fmla="*/ 871435 h 1624467"/>
              <a:gd name="connsiteX3026" fmla="*/ 1448793 w 2198808"/>
              <a:gd name="connsiteY3026" fmla="*/ 1394442 h 1624467"/>
              <a:gd name="connsiteX3027" fmla="*/ 1450492 w 2198808"/>
              <a:gd name="connsiteY3027" fmla="*/ 1394255 h 1624467"/>
              <a:gd name="connsiteX3028" fmla="*/ 1450560 w 2198808"/>
              <a:gd name="connsiteY3028" fmla="*/ 1390568 h 1624467"/>
              <a:gd name="connsiteX3029" fmla="*/ 1452157 w 2198808"/>
              <a:gd name="connsiteY3029" fmla="*/ 1387832 h 1624467"/>
              <a:gd name="connsiteX3030" fmla="*/ 1442421 w 2198808"/>
              <a:gd name="connsiteY3030" fmla="*/ 1376107 h 1624467"/>
              <a:gd name="connsiteX3031" fmla="*/ 1439804 w 2198808"/>
              <a:gd name="connsiteY3031" fmla="*/ 1383788 h 1624467"/>
              <a:gd name="connsiteX3032" fmla="*/ 1448793 w 2198808"/>
              <a:gd name="connsiteY3032" fmla="*/ 1394442 h 1624467"/>
              <a:gd name="connsiteX3033" fmla="*/ 264172 w 2198808"/>
              <a:gd name="connsiteY3033" fmla="*/ 1012063 h 1624467"/>
              <a:gd name="connsiteX3034" fmla="*/ 284206 w 2198808"/>
              <a:gd name="connsiteY3034" fmla="*/ 994833 h 1624467"/>
              <a:gd name="connsiteX3035" fmla="*/ 264172 w 2198808"/>
              <a:gd name="connsiteY3035" fmla="*/ 1012063 h 1624467"/>
              <a:gd name="connsiteX3036" fmla="*/ 176849 w 2198808"/>
              <a:gd name="connsiteY3036" fmla="*/ 903126 h 1624467"/>
              <a:gd name="connsiteX3037" fmla="*/ 197239 w 2198808"/>
              <a:gd name="connsiteY3037" fmla="*/ 885827 h 1624467"/>
              <a:gd name="connsiteX3038" fmla="*/ 176849 w 2198808"/>
              <a:gd name="connsiteY3038" fmla="*/ 903126 h 1624467"/>
              <a:gd name="connsiteX3039" fmla="*/ 1301197 w 2198808"/>
              <a:gd name="connsiteY3039" fmla="*/ 1552454 h 1624467"/>
              <a:gd name="connsiteX3040" fmla="*/ 1307859 w 2198808"/>
              <a:gd name="connsiteY3040" fmla="*/ 1550245 h 1624467"/>
              <a:gd name="connsiteX3041" fmla="*/ 1309659 w 2198808"/>
              <a:gd name="connsiteY3041" fmla="*/ 1545538 h 1624467"/>
              <a:gd name="connsiteX3042" fmla="*/ 1301197 w 2198808"/>
              <a:gd name="connsiteY3042" fmla="*/ 1533014 h 1624467"/>
              <a:gd name="connsiteX3043" fmla="*/ 1301197 w 2198808"/>
              <a:gd name="connsiteY3043" fmla="*/ 1552454 h 1624467"/>
              <a:gd name="connsiteX3044" fmla="*/ 1373092 w 2198808"/>
              <a:gd name="connsiteY3044" fmla="*/ 144809 h 1624467"/>
              <a:gd name="connsiteX3045" fmla="*/ 1336558 w 2198808"/>
              <a:gd name="connsiteY3045" fmla="*/ 144809 h 1624467"/>
              <a:gd name="connsiteX3046" fmla="*/ 1373092 w 2198808"/>
              <a:gd name="connsiteY3046" fmla="*/ 144809 h 1624467"/>
              <a:gd name="connsiteX3047" fmla="*/ 1761316 w 2198808"/>
              <a:gd name="connsiteY3047" fmla="*/ 1382938 h 1624467"/>
              <a:gd name="connsiteX3048" fmla="*/ 1762811 w 2198808"/>
              <a:gd name="connsiteY3048" fmla="*/ 1369005 h 1624467"/>
              <a:gd name="connsiteX3049" fmla="*/ 1748385 w 2198808"/>
              <a:gd name="connsiteY3049" fmla="*/ 1379744 h 1624467"/>
              <a:gd name="connsiteX3050" fmla="*/ 1761316 w 2198808"/>
              <a:gd name="connsiteY3050" fmla="*/ 1382938 h 1624467"/>
              <a:gd name="connsiteX3051" fmla="*/ 671478 w 2198808"/>
              <a:gd name="connsiteY3051" fmla="*/ 83908 h 1624467"/>
              <a:gd name="connsiteX3052" fmla="*/ 680093 w 2198808"/>
              <a:gd name="connsiteY3052" fmla="*/ 81614 h 1624467"/>
              <a:gd name="connsiteX3053" fmla="*/ 676066 w 2198808"/>
              <a:gd name="connsiteY3053" fmla="*/ 75650 h 1624467"/>
              <a:gd name="connsiteX3054" fmla="*/ 663322 w 2198808"/>
              <a:gd name="connsiteY3054" fmla="*/ 73067 h 1624467"/>
              <a:gd name="connsiteX3055" fmla="*/ 671478 w 2198808"/>
              <a:gd name="connsiteY3055" fmla="*/ 83908 h 1624467"/>
              <a:gd name="connsiteX3056" fmla="*/ 162031 w 2198808"/>
              <a:gd name="connsiteY3056" fmla="*/ 970415 h 1624467"/>
              <a:gd name="connsiteX3057" fmla="*/ 151037 w 2198808"/>
              <a:gd name="connsiteY3057" fmla="*/ 976074 h 1624467"/>
              <a:gd name="connsiteX3058" fmla="*/ 146024 w 2198808"/>
              <a:gd name="connsiteY3058" fmla="*/ 983245 h 1624467"/>
              <a:gd name="connsiteX3059" fmla="*/ 142898 w 2198808"/>
              <a:gd name="connsiteY3059" fmla="*/ 987646 h 1624467"/>
              <a:gd name="connsiteX3060" fmla="*/ 162031 w 2198808"/>
              <a:gd name="connsiteY3060" fmla="*/ 970415 h 1624467"/>
              <a:gd name="connsiteX3061" fmla="*/ 379787 w 2198808"/>
              <a:gd name="connsiteY3061" fmla="*/ 351690 h 1624467"/>
              <a:gd name="connsiteX3062" fmla="*/ 392702 w 2198808"/>
              <a:gd name="connsiteY3062" fmla="*/ 347561 h 1624467"/>
              <a:gd name="connsiteX3063" fmla="*/ 404698 w 2198808"/>
              <a:gd name="connsiteY3063" fmla="*/ 345352 h 1624467"/>
              <a:gd name="connsiteX3064" fmla="*/ 404732 w 2198808"/>
              <a:gd name="connsiteY3064" fmla="*/ 343330 h 1624467"/>
              <a:gd name="connsiteX3065" fmla="*/ 392260 w 2198808"/>
              <a:gd name="connsiteY3065" fmla="*/ 343534 h 1624467"/>
              <a:gd name="connsiteX3066" fmla="*/ 379787 w 2198808"/>
              <a:gd name="connsiteY3066" fmla="*/ 351690 h 1624467"/>
              <a:gd name="connsiteX3067" fmla="*/ 2109811 w 2198808"/>
              <a:gd name="connsiteY3067" fmla="*/ 604876 h 1624467"/>
              <a:gd name="connsiteX3068" fmla="*/ 2093176 w 2198808"/>
              <a:gd name="connsiteY3068" fmla="*/ 585607 h 1624467"/>
              <a:gd name="connsiteX3069" fmla="*/ 2109811 w 2198808"/>
              <a:gd name="connsiteY3069" fmla="*/ 604876 h 1624467"/>
              <a:gd name="connsiteX3070" fmla="*/ 1424324 w 2198808"/>
              <a:gd name="connsiteY3070" fmla="*/ 1482972 h 1624467"/>
              <a:gd name="connsiteX3071" fmla="*/ 1435674 w 2198808"/>
              <a:gd name="connsiteY3071" fmla="*/ 1481511 h 1624467"/>
              <a:gd name="connsiteX3072" fmla="*/ 1436915 w 2198808"/>
              <a:gd name="connsiteY3072" fmla="*/ 1479336 h 1624467"/>
              <a:gd name="connsiteX3073" fmla="*/ 1436354 w 2198808"/>
              <a:gd name="connsiteY3073" fmla="*/ 1476379 h 1624467"/>
              <a:gd name="connsiteX3074" fmla="*/ 1432616 w 2198808"/>
              <a:gd name="connsiteY3074" fmla="*/ 1475971 h 1624467"/>
              <a:gd name="connsiteX3075" fmla="*/ 1424324 w 2198808"/>
              <a:gd name="connsiteY3075" fmla="*/ 1482972 h 1624467"/>
              <a:gd name="connsiteX3076" fmla="*/ 1385547 w 2198808"/>
              <a:gd name="connsiteY3076" fmla="*/ 172812 h 1624467"/>
              <a:gd name="connsiteX3077" fmla="*/ 1392123 w 2198808"/>
              <a:gd name="connsiteY3077" fmla="*/ 163347 h 1624467"/>
              <a:gd name="connsiteX3078" fmla="*/ 1375369 w 2198808"/>
              <a:gd name="connsiteY3078" fmla="*/ 163347 h 1624467"/>
              <a:gd name="connsiteX3079" fmla="*/ 1384731 w 2198808"/>
              <a:gd name="connsiteY3079" fmla="*/ 169159 h 1624467"/>
              <a:gd name="connsiteX3080" fmla="*/ 1384171 w 2198808"/>
              <a:gd name="connsiteY3080" fmla="*/ 170977 h 1624467"/>
              <a:gd name="connsiteX3081" fmla="*/ 1373907 w 2198808"/>
              <a:gd name="connsiteY3081" fmla="*/ 172166 h 1624467"/>
              <a:gd name="connsiteX3082" fmla="*/ 1373907 w 2198808"/>
              <a:gd name="connsiteY3082" fmla="*/ 172812 h 1624467"/>
              <a:gd name="connsiteX3083" fmla="*/ 1385547 w 2198808"/>
              <a:gd name="connsiteY3083" fmla="*/ 172812 h 1624467"/>
              <a:gd name="connsiteX3084" fmla="*/ 113246 w 2198808"/>
              <a:gd name="connsiteY3084" fmla="*/ 881477 h 1624467"/>
              <a:gd name="connsiteX3085" fmla="*/ 111921 w 2198808"/>
              <a:gd name="connsiteY3085" fmla="*/ 879880 h 1624467"/>
              <a:gd name="connsiteX3086" fmla="*/ 97375 w 2198808"/>
              <a:gd name="connsiteY3086" fmla="*/ 890025 h 1624467"/>
              <a:gd name="connsiteX3087" fmla="*/ 108998 w 2198808"/>
              <a:gd name="connsiteY3087" fmla="*/ 893474 h 1624467"/>
              <a:gd name="connsiteX3088" fmla="*/ 106874 w 2198808"/>
              <a:gd name="connsiteY3088" fmla="*/ 886728 h 1624467"/>
              <a:gd name="connsiteX3089" fmla="*/ 113246 w 2198808"/>
              <a:gd name="connsiteY3089" fmla="*/ 881477 h 1624467"/>
              <a:gd name="connsiteX3090" fmla="*/ 1120194 w 2198808"/>
              <a:gd name="connsiteY3090" fmla="*/ 1366847 h 1624467"/>
              <a:gd name="connsiteX3091" fmla="*/ 1139244 w 2198808"/>
              <a:gd name="connsiteY3091" fmla="*/ 1365453 h 1624467"/>
              <a:gd name="connsiteX3092" fmla="*/ 1120194 w 2198808"/>
              <a:gd name="connsiteY3092" fmla="*/ 1366847 h 1624467"/>
              <a:gd name="connsiteX3093" fmla="*/ 2109641 w 2198808"/>
              <a:gd name="connsiteY3093" fmla="*/ 849158 h 1624467"/>
              <a:gd name="connsiteX3094" fmla="*/ 2097084 w 2198808"/>
              <a:gd name="connsiteY3094" fmla="*/ 851894 h 1624467"/>
              <a:gd name="connsiteX3095" fmla="*/ 2099531 w 2198808"/>
              <a:gd name="connsiteY3095" fmla="*/ 855173 h 1624467"/>
              <a:gd name="connsiteX3096" fmla="*/ 2114366 w 2198808"/>
              <a:gd name="connsiteY3096" fmla="*/ 856329 h 1624467"/>
              <a:gd name="connsiteX3097" fmla="*/ 2115130 w 2198808"/>
              <a:gd name="connsiteY3097" fmla="*/ 854341 h 1624467"/>
              <a:gd name="connsiteX3098" fmla="*/ 2109641 w 2198808"/>
              <a:gd name="connsiteY3098" fmla="*/ 849158 h 1624467"/>
              <a:gd name="connsiteX3099" fmla="*/ 1086295 w 2198808"/>
              <a:gd name="connsiteY3099" fmla="*/ 1367713 h 1624467"/>
              <a:gd name="connsiteX3100" fmla="*/ 1109371 w 2198808"/>
              <a:gd name="connsiteY3100" fmla="*/ 1366965 h 1624467"/>
              <a:gd name="connsiteX3101" fmla="*/ 1086295 w 2198808"/>
              <a:gd name="connsiteY3101" fmla="*/ 1367713 h 1624467"/>
              <a:gd name="connsiteX3102" fmla="*/ 253365 w 2198808"/>
              <a:gd name="connsiteY3102" fmla="*/ 577315 h 1624467"/>
              <a:gd name="connsiteX3103" fmla="*/ 261113 w 2198808"/>
              <a:gd name="connsiteY3103" fmla="*/ 574341 h 1624467"/>
              <a:gd name="connsiteX3104" fmla="*/ 266092 w 2198808"/>
              <a:gd name="connsiteY3104" fmla="*/ 567255 h 1624467"/>
              <a:gd name="connsiteX3105" fmla="*/ 257035 w 2198808"/>
              <a:gd name="connsiteY3105" fmla="*/ 570178 h 1624467"/>
              <a:gd name="connsiteX3106" fmla="*/ 253365 w 2198808"/>
              <a:gd name="connsiteY3106" fmla="*/ 577315 h 1624467"/>
              <a:gd name="connsiteX3107" fmla="*/ 1440687 w 2198808"/>
              <a:gd name="connsiteY3107" fmla="*/ 1515835 h 1624467"/>
              <a:gd name="connsiteX3108" fmla="*/ 1439957 w 2198808"/>
              <a:gd name="connsiteY3108" fmla="*/ 1513711 h 1624467"/>
              <a:gd name="connsiteX3109" fmla="*/ 1438241 w 2198808"/>
              <a:gd name="connsiteY3109" fmla="*/ 1502564 h 1624467"/>
              <a:gd name="connsiteX3110" fmla="*/ 1438207 w 2198808"/>
              <a:gd name="connsiteY3110" fmla="*/ 1492726 h 1624467"/>
              <a:gd name="connsiteX3111" fmla="*/ 1432599 w 2198808"/>
              <a:gd name="connsiteY3111" fmla="*/ 1514969 h 1624467"/>
              <a:gd name="connsiteX3112" fmla="*/ 1440687 w 2198808"/>
              <a:gd name="connsiteY3112" fmla="*/ 1515835 h 1624467"/>
              <a:gd name="connsiteX3113" fmla="*/ 251920 w 2198808"/>
              <a:gd name="connsiteY3113" fmla="*/ 1040050 h 1624467"/>
              <a:gd name="connsiteX3114" fmla="*/ 232260 w 2198808"/>
              <a:gd name="connsiteY3114" fmla="*/ 1049192 h 1624467"/>
              <a:gd name="connsiteX3115" fmla="*/ 232804 w 2198808"/>
              <a:gd name="connsiteY3115" fmla="*/ 1052471 h 1624467"/>
              <a:gd name="connsiteX3116" fmla="*/ 251920 w 2198808"/>
              <a:gd name="connsiteY3116" fmla="*/ 1040050 h 1624467"/>
              <a:gd name="connsiteX3117" fmla="*/ 340145 w 2198808"/>
              <a:gd name="connsiteY3117" fmla="*/ 364859 h 1624467"/>
              <a:gd name="connsiteX3118" fmla="*/ 352753 w 2198808"/>
              <a:gd name="connsiteY3118" fmla="*/ 371198 h 1624467"/>
              <a:gd name="connsiteX3119" fmla="*/ 348844 w 2198808"/>
              <a:gd name="connsiteY3119" fmla="*/ 361767 h 1624467"/>
              <a:gd name="connsiteX3120" fmla="*/ 340145 w 2198808"/>
              <a:gd name="connsiteY3120" fmla="*/ 364859 h 1624467"/>
              <a:gd name="connsiteX3121" fmla="*/ 691223 w 2198808"/>
              <a:gd name="connsiteY3121" fmla="*/ 111470 h 1624467"/>
              <a:gd name="connsiteX3122" fmla="*/ 681725 w 2198808"/>
              <a:gd name="connsiteY3122" fmla="*/ 110110 h 1624467"/>
              <a:gd name="connsiteX3123" fmla="*/ 684274 w 2198808"/>
              <a:gd name="connsiteY3123" fmla="*/ 124146 h 1624467"/>
              <a:gd name="connsiteX3124" fmla="*/ 685157 w 2198808"/>
              <a:gd name="connsiteY3124" fmla="*/ 133441 h 1624467"/>
              <a:gd name="connsiteX3125" fmla="*/ 691223 w 2198808"/>
              <a:gd name="connsiteY3125" fmla="*/ 111470 h 1624467"/>
              <a:gd name="connsiteX3126" fmla="*/ 699634 w 2198808"/>
              <a:gd name="connsiteY3126" fmla="*/ 142974 h 1624467"/>
              <a:gd name="connsiteX3127" fmla="*/ 692939 w 2198808"/>
              <a:gd name="connsiteY3127" fmla="*/ 138878 h 1624467"/>
              <a:gd name="connsiteX3128" fmla="*/ 689304 w 2198808"/>
              <a:gd name="connsiteY3128" fmla="*/ 139405 h 1624467"/>
              <a:gd name="connsiteX3129" fmla="*/ 687077 w 2198808"/>
              <a:gd name="connsiteY3129" fmla="*/ 150280 h 1624467"/>
              <a:gd name="connsiteX3130" fmla="*/ 699634 w 2198808"/>
              <a:gd name="connsiteY3130" fmla="*/ 142974 h 1624467"/>
              <a:gd name="connsiteX3131" fmla="*/ 2070236 w 2198808"/>
              <a:gd name="connsiteY3131" fmla="*/ 489736 h 1624467"/>
              <a:gd name="connsiteX3132" fmla="*/ 2083168 w 2198808"/>
              <a:gd name="connsiteY3132" fmla="*/ 491010 h 1624467"/>
              <a:gd name="connsiteX3133" fmla="*/ 2070236 w 2198808"/>
              <a:gd name="connsiteY3133" fmla="*/ 489736 h 1624467"/>
              <a:gd name="connsiteX3134" fmla="*/ 2076472 w 2198808"/>
              <a:gd name="connsiteY3134" fmla="*/ 848036 h 1624467"/>
              <a:gd name="connsiteX3135" fmla="*/ 2092514 w 2198808"/>
              <a:gd name="connsiteY3135" fmla="*/ 851775 h 1624467"/>
              <a:gd name="connsiteX3136" fmla="*/ 2090066 w 2198808"/>
              <a:gd name="connsiteY3136" fmla="*/ 845216 h 1624467"/>
              <a:gd name="connsiteX3137" fmla="*/ 2076472 w 2198808"/>
              <a:gd name="connsiteY3137" fmla="*/ 848036 h 1624467"/>
              <a:gd name="connsiteX3138" fmla="*/ 1803729 w 2198808"/>
              <a:gd name="connsiteY3138" fmla="*/ 1354204 h 1624467"/>
              <a:gd name="connsiteX3139" fmla="*/ 1797424 w 2198808"/>
              <a:gd name="connsiteY3139" fmla="*/ 1338588 h 1624467"/>
              <a:gd name="connsiteX3140" fmla="*/ 1793652 w 2198808"/>
              <a:gd name="connsiteY3140" fmla="*/ 1343023 h 1624467"/>
              <a:gd name="connsiteX3141" fmla="*/ 1803729 w 2198808"/>
              <a:gd name="connsiteY3141" fmla="*/ 1354204 h 1624467"/>
              <a:gd name="connsiteX3142" fmla="*/ 359924 w 2198808"/>
              <a:gd name="connsiteY3142" fmla="*/ 1341681 h 1624467"/>
              <a:gd name="connsiteX3143" fmla="*/ 346398 w 2198808"/>
              <a:gd name="connsiteY3143" fmla="*/ 1343057 h 1624467"/>
              <a:gd name="connsiteX3144" fmla="*/ 359924 w 2198808"/>
              <a:gd name="connsiteY3144" fmla="*/ 1341681 h 1624467"/>
              <a:gd name="connsiteX3145" fmla="*/ 339040 w 2198808"/>
              <a:gd name="connsiteY3145" fmla="*/ 400934 h 1624467"/>
              <a:gd name="connsiteX3146" fmla="*/ 329134 w 2198808"/>
              <a:gd name="connsiteY3146" fmla="*/ 413135 h 1624467"/>
              <a:gd name="connsiteX3147" fmla="*/ 337171 w 2198808"/>
              <a:gd name="connsiteY3147" fmla="*/ 416108 h 1624467"/>
              <a:gd name="connsiteX3148" fmla="*/ 338055 w 2198808"/>
              <a:gd name="connsiteY3148" fmla="*/ 414664 h 1624467"/>
              <a:gd name="connsiteX3149" fmla="*/ 334657 w 2198808"/>
              <a:gd name="connsiteY3149" fmla="*/ 409566 h 1624467"/>
              <a:gd name="connsiteX3150" fmla="*/ 339040 w 2198808"/>
              <a:gd name="connsiteY3150" fmla="*/ 400934 h 1624467"/>
              <a:gd name="connsiteX3151" fmla="*/ 119550 w 2198808"/>
              <a:gd name="connsiteY3151" fmla="*/ 860101 h 1624467"/>
              <a:gd name="connsiteX3152" fmla="*/ 114861 w 2198808"/>
              <a:gd name="connsiteY3152" fmla="*/ 871095 h 1624467"/>
              <a:gd name="connsiteX3153" fmla="*/ 119550 w 2198808"/>
              <a:gd name="connsiteY3153" fmla="*/ 860101 h 1624467"/>
              <a:gd name="connsiteX3154" fmla="*/ 1217272 w 2198808"/>
              <a:gd name="connsiteY3154" fmla="*/ 1361324 h 1624467"/>
              <a:gd name="connsiteX3155" fmla="*/ 1199991 w 2198808"/>
              <a:gd name="connsiteY3155" fmla="*/ 1352420 h 1624467"/>
              <a:gd name="connsiteX3156" fmla="*/ 1206635 w 2198808"/>
              <a:gd name="connsiteY3156" fmla="*/ 1358231 h 1624467"/>
              <a:gd name="connsiteX3157" fmla="*/ 1217272 w 2198808"/>
              <a:gd name="connsiteY3157" fmla="*/ 1361324 h 1624467"/>
              <a:gd name="connsiteX3158" fmla="*/ 1554944 w 2198808"/>
              <a:gd name="connsiteY3158" fmla="*/ 1335241 h 1624467"/>
              <a:gd name="connsiteX3159" fmla="*/ 1562862 w 2198808"/>
              <a:gd name="connsiteY3159" fmla="*/ 1324502 h 1624467"/>
              <a:gd name="connsiteX3160" fmla="*/ 1554927 w 2198808"/>
              <a:gd name="connsiteY3160" fmla="*/ 1326864 h 1624467"/>
              <a:gd name="connsiteX3161" fmla="*/ 1554944 w 2198808"/>
              <a:gd name="connsiteY3161" fmla="*/ 1335241 h 1624467"/>
              <a:gd name="connsiteX3162" fmla="*/ 276186 w 2198808"/>
              <a:gd name="connsiteY3162" fmla="*/ 436295 h 1624467"/>
              <a:gd name="connsiteX3163" fmla="*/ 274911 w 2198808"/>
              <a:gd name="connsiteY3163" fmla="*/ 434919 h 1624467"/>
              <a:gd name="connsiteX3164" fmla="*/ 259975 w 2198808"/>
              <a:gd name="connsiteY3164" fmla="*/ 448632 h 1624467"/>
              <a:gd name="connsiteX3165" fmla="*/ 261266 w 2198808"/>
              <a:gd name="connsiteY3165" fmla="*/ 450042 h 1624467"/>
              <a:gd name="connsiteX3166" fmla="*/ 276186 w 2198808"/>
              <a:gd name="connsiteY3166" fmla="*/ 436295 h 1624467"/>
              <a:gd name="connsiteX3167" fmla="*/ 225922 w 2198808"/>
              <a:gd name="connsiteY3167" fmla="*/ 580373 h 1624467"/>
              <a:gd name="connsiteX3168" fmla="*/ 225922 w 2198808"/>
              <a:gd name="connsiteY3168" fmla="*/ 566677 h 1624467"/>
              <a:gd name="connsiteX3169" fmla="*/ 225922 w 2198808"/>
              <a:gd name="connsiteY3169" fmla="*/ 580373 h 1624467"/>
              <a:gd name="connsiteX3170" fmla="*/ 648657 w 2198808"/>
              <a:gd name="connsiteY3170" fmla="*/ 166814 h 1624467"/>
              <a:gd name="connsiteX3171" fmla="*/ 654061 w 2198808"/>
              <a:gd name="connsiteY3171" fmla="*/ 181444 h 1624467"/>
              <a:gd name="connsiteX3172" fmla="*/ 655574 w 2198808"/>
              <a:gd name="connsiteY3172" fmla="*/ 178233 h 1624467"/>
              <a:gd name="connsiteX3173" fmla="*/ 648657 w 2198808"/>
              <a:gd name="connsiteY3173" fmla="*/ 166814 h 1624467"/>
              <a:gd name="connsiteX3174" fmla="*/ 1911477 w 2198808"/>
              <a:gd name="connsiteY3174" fmla="*/ 1175071 h 1624467"/>
              <a:gd name="connsiteX3175" fmla="*/ 1897628 w 2198808"/>
              <a:gd name="connsiteY3175" fmla="*/ 1180441 h 1624467"/>
              <a:gd name="connsiteX3176" fmla="*/ 1905853 w 2198808"/>
              <a:gd name="connsiteY3176" fmla="*/ 1176023 h 1624467"/>
              <a:gd name="connsiteX3177" fmla="*/ 1908758 w 2198808"/>
              <a:gd name="connsiteY3177" fmla="*/ 1182480 h 1624467"/>
              <a:gd name="connsiteX3178" fmla="*/ 1910662 w 2198808"/>
              <a:gd name="connsiteY3178" fmla="*/ 1181188 h 1624467"/>
              <a:gd name="connsiteX3179" fmla="*/ 1911477 w 2198808"/>
              <a:gd name="connsiteY3179" fmla="*/ 1175071 h 1624467"/>
              <a:gd name="connsiteX3180" fmla="*/ 1488759 w 2198808"/>
              <a:gd name="connsiteY3180" fmla="*/ 1423686 h 1624467"/>
              <a:gd name="connsiteX3181" fmla="*/ 1481435 w 2198808"/>
              <a:gd name="connsiteY3181" fmla="*/ 1406405 h 1624467"/>
              <a:gd name="connsiteX3182" fmla="*/ 1488759 w 2198808"/>
              <a:gd name="connsiteY3182" fmla="*/ 1423686 h 1624467"/>
              <a:gd name="connsiteX3183" fmla="*/ 163951 w 2198808"/>
              <a:gd name="connsiteY3183" fmla="*/ 1048427 h 1624467"/>
              <a:gd name="connsiteX3184" fmla="*/ 149847 w 2198808"/>
              <a:gd name="connsiteY3184" fmla="*/ 1058962 h 1624467"/>
              <a:gd name="connsiteX3185" fmla="*/ 163951 w 2198808"/>
              <a:gd name="connsiteY3185" fmla="*/ 1048427 h 1624467"/>
              <a:gd name="connsiteX3186" fmla="*/ 226245 w 2198808"/>
              <a:gd name="connsiteY3186" fmla="*/ 955513 h 1624467"/>
              <a:gd name="connsiteX3187" fmla="*/ 224512 w 2198808"/>
              <a:gd name="connsiteY3187" fmla="*/ 953916 h 1624467"/>
              <a:gd name="connsiteX3188" fmla="*/ 213399 w 2198808"/>
              <a:gd name="connsiteY3188" fmla="*/ 968342 h 1624467"/>
              <a:gd name="connsiteX3189" fmla="*/ 226245 w 2198808"/>
              <a:gd name="connsiteY3189" fmla="*/ 955513 h 1624467"/>
              <a:gd name="connsiteX3190" fmla="*/ 682200 w 2198808"/>
              <a:gd name="connsiteY3190" fmla="*/ 90620 h 1624467"/>
              <a:gd name="connsiteX3191" fmla="*/ 684341 w 2198808"/>
              <a:gd name="connsiteY3191" fmla="*/ 104197 h 1624467"/>
              <a:gd name="connsiteX3192" fmla="*/ 682200 w 2198808"/>
              <a:gd name="connsiteY3192" fmla="*/ 90620 h 1624467"/>
              <a:gd name="connsiteX3193" fmla="*/ 1315335 w 2198808"/>
              <a:gd name="connsiteY3193" fmla="*/ 1536294 h 1624467"/>
              <a:gd name="connsiteX3194" fmla="*/ 1309693 w 2198808"/>
              <a:gd name="connsiteY3194" fmla="*/ 1524960 h 1624467"/>
              <a:gd name="connsiteX3195" fmla="*/ 1307535 w 2198808"/>
              <a:gd name="connsiteY3195" fmla="*/ 1533252 h 1624467"/>
              <a:gd name="connsiteX3196" fmla="*/ 1309727 w 2198808"/>
              <a:gd name="connsiteY3196" fmla="*/ 1538061 h 1624467"/>
              <a:gd name="connsiteX3197" fmla="*/ 1315335 w 2198808"/>
              <a:gd name="connsiteY3197" fmla="*/ 1536294 h 1624467"/>
              <a:gd name="connsiteX3198" fmla="*/ 1593721 w 2198808"/>
              <a:gd name="connsiteY3198" fmla="*/ 1322513 h 1624467"/>
              <a:gd name="connsiteX3199" fmla="*/ 1607994 w 2198808"/>
              <a:gd name="connsiteY3199" fmla="*/ 1317569 h 1624467"/>
              <a:gd name="connsiteX3200" fmla="*/ 1594757 w 2198808"/>
              <a:gd name="connsiteY3200" fmla="*/ 1319302 h 1624467"/>
              <a:gd name="connsiteX3201" fmla="*/ 1593721 w 2198808"/>
              <a:gd name="connsiteY3201" fmla="*/ 1322513 h 1624467"/>
              <a:gd name="connsiteX3202" fmla="*/ 1094893 w 2198808"/>
              <a:gd name="connsiteY3202" fmla="*/ 1409327 h 1624467"/>
              <a:gd name="connsiteX3203" fmla="*/ 1116695 w 2198808"/>
              <a:gd name="connsiteY3203" fmla="*/ 1412845 h 1624467"/>
              <a:gd name="connsiteX3204" fmla="*/ 1116864 w 2198808"/>
              <a:gd name="connsiteY3204" fmla="*/ 1410823 h 1624467"/>
              <a:gd name="connsiteX3205" fmla="*/ 1094893 w 2198808"/>
              <a:gd name="connsiteY3205" fmla="*/ 1409327 h 1624467"/>
              <a:gd name="connsiteX3206" fmla="*/ 291920 w 2198808"/>
              <a:gd name="connsiteY3206" fmla="*/ 1084995 h 1624467"/>
              <a:gd name="connsiteX3207" fmla="*/ 282014 w 2198808"/>
              <a:gd name="connsiteY3207" fmla="*/ 1088631 h 1624467"/>
              <a:gd name="connsiteX3208" fmla="*/ 278853 w 2198808"/>
              <a:gd name="connsiteY3208" fmla="*/ 1095207 h 1624467"/>
              <a:gd name="connsiteX3209" fmla="*/ 286160 w 2198808"/>
              <a:gd name="connsiteY3209" fmla="*/ 1086014 h 1624467"/>
              <a:gd name="connsiteX3210" fmla="*/ 291920 w 2198808"/>
              <a:gd name="connsiteY3210" fmla="*/ 1084995 h 1624467"/>
              <a:gd name="connsiteX3211" fmla="*/ 1470441 w 2198808"/>
              <a:gd name="connsiteY3211" fmla="*/ 1444688 h 1624467"/>
              <a:gd name="connsiteX3212" fmla="*/ 1468113 w 2198808"/>
              <a:gd name="connsiteY3212" fmla="*/ 1448410 h 1624467"/>
              <a:gd name="connsiteX3213" fmla="*/ 1474740 w 2198808"/>
              <a:gd name="connsiteY3213" fmla="*/ 1459047 h 1624467"/>
              <a:gd name="connsiteX3214" fmla="*/ 1476677 w 2198808"/>
              <a:gd name="connsiteY3214" fmla="*/ 1457993 h 1624467"/>
              <a:gd name="connsiteX3215" fmla="*/ 1470441 w 2198808"/>
              <a:gd name="connsiteY3215" fmla="*/ 1444688 h 1624467"/>
              <a:gd name="connsiteX3216" fmla="*/ 1440959 w 2198808"/>
              <a:gd name="connsiteY3216" fmla="*/ 1535325 h 1624467"/>
              <a:gd name="connsiteX3217" fmla="*/ 1438920 w 2198808"/>
              <a:gd name="connsiteY3217" fmla="*/ 1521715 h 1624467"/>
              <a:gd name="connsiteX3218" fmla="*/ 1440959 w 2198808"/>
              <a:gd name="connsiteY3218" fmla="*/ 1535325 h 1624467"/>
              <a:gd name="connsiteX3219" fmla="*/ 1022727 w 2198808"/>
              <a:gd name="connsiteY3219" fmla="*/ 151912 h 1624467"/>
              <a:gd name="connsiteX3220" fmla="*/ 1012565 w 2198808"/>
              <a:gd name="connsiteY3220" fmla="*/ 152914 h 1624467"/>
              <a:gd name="connsiteX3221" fmla="*/ 1019294 w 2198808"/>
              <a:gd name="connsiteY3221" fmla="*/ 156907 h 1624467"/>
              <a:gd name="connsiteX3222" fmla="*/ 1022727 w 2198808"/>
              <a:gd name="connsiteY3222" fmla="*/ 151912 h 1624467"/>
              <a:gd name="connsiteX3223" fmla="*/ 773211 w 2198808"/>
              <a:gd name="connsiteY3223" fmla="*/ 86168 h 1624467"/>
              <a:gd name="connsiteX3224" fmla="*/ 777596 w 2198808"/>
              <a:gd name="connsiteY3224" fmla="*/ 76313 h 1624467"/>
              <a:gd name="connsiteX3225" fmla="*/ 768521 w 2198808"/>
              <a:gd name="connsiteY3225" fmla="*/ 79371 h 1624467"/>
              <a:gd name="connsiteX3226" fmla="*/ 773211 w 2198808"/>
              <a:gd name="connsiteY3226" fmla="*/ 86168 h 1624467"/>
              <a:gd name="connsiteX3227" fmla="*/ 170816 w 2198808"/>
              <a:gd name="connsiteY3227" fmla="*/ 785012 h 1624467"/>
              <a:gd name="connsiteX3228" fmla="*/ 188030 w 2198808"/>
              <a:gd name="connsiteY3228" fmla="*/ 769226 h 1624467"/>
              <a:gd name="connsiteX3229" fmla="*/ 186466 w 2198808"/>
              <a:gd name="connsiteY3229" fmla="*/ 767680 h 1624467"/>
              <a:gd name="connsiteX3230" fmla="*/ 170816 w 2198808"/>
              <a:gd name="connsiteY3230" fmla="*/ 785012 h 1624467"/>
              <a:gd name="connsiteX3231" fmla="*/ 355795 w 2198808"/>
              <a:gd name="connsiteY3231" fmla="*/ 415089 h 1624467"/>
              <a:gd name="connsiteX3232" fmla="*/ 346347 w 2198808"/>
              <a:gd name="connsiteY3232" fmla="*/ 415293 h 1624467"/>
              <a:gd name="connsiteX3233" fmla="*/ 351615 w 2198808"/>
              <a:gd name="connsiteY3233" fmla="*/ 423942 h 1624467"/>
              <a:gd name="connsiteX3234" fmla="*/ 355795 w 2198808"/>
              <a:gd name="connsiteY3234" fmla="*/ 415089 h 1624467"/>
              <a:gd name="connsiteX3235" fmla="*/ 1767756 w 2198808"/>
              <a:gd name="connsiteY3235" fmla="*/ 1263108 h 1624467"/>
              <a:gd name="connsiteX3236" fmla="*/ 1764578 w 2198808"/>
              <a:gd name="connsiteY3236" fmla="*/ 1274102 h 1624467"/>
              <a:gd name="connsiteX3237" fmla="*/ 1767756 w 2198808"/>
              <a:gd name="connsiteY3237" fmla="*/ 1263108 h 1624467"/>
              <a:gd name="connsiteX3238" fmla="*/ 1806447 w 2198808"/>
              <a:gd name="connsiteY3238" fmla="*/ 1301222 h 1624467"/>
              <a:gd name="connsiteX3239" fmla="*/ 1810848 w 2198808"/>
              <a:gd name="connsiteY3239" fmla="*/ 1313983 h 1624467"/>
              <a:gd name="connsiteX3240" fmla="*/ 1806447 w 2198808"/>
              <a:gd name="connsiteY3240" fmla="*/ 1301222 h 1624467"/>
              <a:gd name="connsiteX3241" fmla="*/ 2085410 w 2198808"/>
              <a:gd name="connsiteY3241" fmla="*/ 599014 h 1624467"/>
              <a:gd name="connsiteX3242" fmla="*/ 2086804 w 2198808"/>
              <a:gd name="connsiteY3242" fmla="*/ 597348 h 1624467"/>
              <a:gd name="connsiteX3243" fmla="*/ 2080194 w 2198808"/>
              <a:gd name="connsiteY3243" fmla="*/ 591877 h 1624467"/>
              <a:gd name="connsiteX3244" fmla="*/ 2076099 w 2198808"/>
              <a:gd name="connsiteY3244" fmla="*/ 593559 h 1624467"/>
              <a:gd name="connsiteX3245" fmla="*/ 2078257 w 2198808"/>
              <a:gd name="connsiteY3245" fmla="*/ 597298 h 1624467"/>
              <a:gd name="connsiteX3246" fmla="*/ 2085410 w 2198808"/>
              <a:gd name="connsiteY3246" fmla="*/ 599014 h 1624467"/>
              <a:gd name="connsiteX3247" fmla="*/ 2090202 w 2198808"/>
              <a:gd name="connsiteY3247" fmla="*/ 179745 h 1624467"/>
              <a:gd name="connsiteX3248" fmla="*/ 2102964 w 2198808"/>
              <a:gd name="connsiteY3248" fmla="*/ 178691 h 1624467"/>
              <a:gd name="connsiteX3249" fmla="*/ 2090202 w 2198808"/>
              <a:gd name="connsiteY3249" fmla="*/ 179745 h 1624467"/>
              <a:gd name="connsiteX3250" fmla="*/ 211733 w 2198808"/>
              <a:gd name="connsiteY3250" fmla="*/ 1019778 h 1624467"/>
              <a:gd name="connsiteX3251" fmla="*/ 225327 w 2198808"/>
              <a:gd name="connsiteY3251" fmla="*/ 1008699 h 1624467"/>
              <a:gd name="connsiteX3252" fmla="*/ 211733 w 2198808"/>
              <a:gd name="connsiteY3252" fmla="*/ 1019778 h 1624467"/>
              <a:gd name="connsiteX3253" fmla="*/ 1620687 w 2198808"/>
              <a:gd name="connsiteY3253" fmla="*/ 1337433 h 1624467"/>
              <a:gd name="connsiteX3254" fmla="*/ 1606567 w 2198808"/>
              <a:gd name="connsiteY3254" fmla="*/ 1329243 h 1624467"/>
              <a:gd name="connsiteX3255" fmla="*/ 1607246 w 2198808"/>
              <a:gd name="connsiteY3255" fmla="*/ 1333032 h 1624467"/>
              <a:gd name="connsiteX3256" fmla="*/ 1614859 w 2198808"/>
              <a:gd name="connsiteY3256" fmla="*/ 1339030 h 1624467"/>
              <a:gd name="connsiteX3257" fmla="*/ 1620687 w 2198808"/>
              <a:gd name="connsiteY3257" fmla="*/ 1337433 h 1624467"/>
              <a:gd name="connsiteX3258" fmla="*/ 568572 w 2198808"/>
              <a:gd name="connsiteY3258" fmla="*/ 291215 h 1624467"/>
              <a:gd name="connsiteX3259" fmla="*/ 560365 w 2198808"/>
              <a:gd name="connsiteY3259" fmla="*/ 295157 h 1624467"/>
              <a:gd name="connsiteX3260" fmla="*/ 561045 w 2198808"/>
              <a:gd name="connsiteY3260" fmla="*/ 301138 h 1624467"/>
              <a:gd name="connsiteX3261" fmla="*/ 568572 w 2198808"/>
              <a:gd name="connsiteY3261" fmla="*/ 291215 h 1624467"/>
              <a:gd name="connsiteX3262" fmla="*/ 451716 w 2198808"/>
              <a:gd name="connsiteY3262" fmla="*/ 332064 h 1624467"/>
              <a:gd name="connsiteX3263" fmla="*/ 451054 w 2198808"/>
              <a:gd name="connsiteY3263" fmla="*/ 330229 h 1624467"/>
              <a:gd name="connsiteX3264" fmla="*/ 437409 w 2198808"/>
              <a:gd name="connsiteY3264" fmla="*/ 333933 h 1624467"/>
              <a:gd name="connsiteX3265" fmla="*/ 435573 w 2198808"/>
              <a:gd name="connsiteY3265" fmla="*/ 335395 h 1624467"/>
              <a:gd name="connsiteX3266" fmla="*/ 451716 w 2198808"/>
              <a:gd name="connsiteY3266" fmla="*/ 332064 h 1624467"/>
              <a:gd name="connsiteX3267" fmla="*/ 1173890 w 2198808"/>
              <a:gd name="connsiteY3267" fmla="*/ 165471 h 1624467"/>
              <a:gd name="connsiteX3268" fmla="*/ 1162574 w 2198808"/>
              <a:gd name="connsiteY3268" fmla="*/ 164163 h 1624467"/>
              <a:gd name="connsiteX3269" fmla="*/ 1173890 w 2198808"/>
              <a:gd name="connsiteY3269" fmla="*/ 165471 h 1624467"/>
              <a:gd name="connsiteX3270" fmla="*/ 231054 w 2198808"/>
              <a:gd name="connsiteY3270" fmla="*/ 824927 h 1624467"/>
              <a:gd name="connsiteX3271" fmla="*/ 225123 w 2198808"/>
              <a:gd name="connsiteY3271" fmla="*/ 835445 h 1624467"/>
              <a:gd name="connsiteX3272" fmla="*/ 231054 w 2198808"/>
              <a:gd name="connsiteY3272" fmla="*/ 824927 h 1624467"/>
              <a:gd name="connsiteX3273" fmla="*/ 226551 w 2198808"/>
              <a:gd name="connsiteY3273" fmla="*/ 652489 h 1624467"/>
              <a:gd name="connsiteX3274" fmla="*/ 224376 w 2198808"/>
              <a:gd name="connsiteY3274" fmla="*/ 651758 h 1624467"/>
              <a:gd name="connsiteX3275" fmla="*/ 219176 w 2198808"/>
              <a:gd name="connsiteY3275" fmla="*/ 655649 h 1624467"/>
              <a:gd name="connsiteX3276" fmla="*/ 221063 w 2198808"/>
              <a:gd name="connsiteY3276" fmla="*/ 660118 h 1624467"/>
              <a:gd name="connsiteX3277" fmla="*/ 225770 w 2198808"/>
              <a:gd name="connsiteY3277" fmla="*/ 657077 h 1624467"/>
              <a:gd name="connsiteX3278" fmla="*/ 226551 w 2198808"/>
              <a:gd name="connsiteY3278" fmla="*/ 652489 h 1624467"/>
              <a:gd name="connsiteX3279" fmla="*/ 639635 w 2198808"/>
              <a:gd name="connsiteY3279" fmla="*/ 207307 h 1624467"/>
              <a:gd name="connsiteX3280" fmla="*/ 641996 w 2198808"/>
              <a:gd name="connsiteY3280" fmla="*/ 219303 h 1624467"/>
              <a:gd name="connsiteX3281" fmla="*/ 639635 w 2198808"/>
              <a:gd name="connsiteY3281" fmla="*/ 207307 h 1624467"/>
              <a:gd name="connsiteX3282" fmla="*/ 2096404 w 2198808"/>
              <a:gd name="connsiteY3282" fmla="*/ 842225 h 1624467"/>
              <a:gd name="connsiteX3283" fmla="*/ 2105954 w 2198808"/>
              <a:gd name="connsiteY3283" fmla="*/ 840135 h 1624467"/>
              <a:gd name="connsiteX3284" fmla="*/ 2094926 w 2198808"/>
              <a:gd name="connsiteY3284" fmla="*/ 836974 h 1624467"/>
              <a:gd name="connsiteX3285" fmla="*/ 2096404 w 2198808"/>
              <a:gd name="connsiteY3285" fmla="*/ 842225 h 1624467"/>
              <a:gd name="connsiteX3286" fmla="*/ 1154333 w 2198808"/>
              <a:gd name="connsiteY3286" fmla="*/ 164384 h 1624467"/>
              <a:gd name="connsiteX3287" fmla="*/ 1154281 w 2198808"/>
              <a:gd name="connsiteY3287" fmla="*/ 163262 h 1624467"/>
              <a:gd name="connsiteX3288" fmla="*/ 1129320 w 2198808"/>
              <a:gd name="connsiteY3288" fmla="*/ 163262 h 1624467"/>
              <a:gd name="connsiteX3289" fmla="*/ 1129354 w 2198808"/>
              <a:gd name="connsiteY3289" fmla="*/ 164384 h 1624467"/>
              <a:gd name="connsiteX3290" fmla="*/ 1154333 w 2198808"/>
              <a:gd name="connsiteY3290" fmla="*/ 164384 h 1624467"/>
              <a:gd name="connsiteX3291" fmla="*/ 1862743 w 2198808"/>
              <a:gd name="connsiteY3291" fmla="*/ 1255037 h 1624467"/>
              <a:gd name="connsiteX3292" fmla="*/ 1858070 w 2198808"/>
              <a:gd name="connsiteY3292" fmla="*/ 1258384 h 1624467"/>
              <a:gd name="connsiteX3293" fmla="*/ 1862743 w 2198808"/>
              <a:gd name="connsiteY3293" fmla="*/ 1266711 h 1624467"/>
              <a:gd name="connsiteX3294" fmla="*/ 1862743 w 2198808"/>
              <a:gd name="connsiteY3294" fmla="*/ 1255037 h 1624467"/>
              <a:gd name="connsiteX3295" fmla="*/ 238819 w 2198808"/>
              <a:gd name="connsiteY3295" fmla="*/ 861205 h 1624467"/>
              <a:gd name="connsiteX3296" fmla="*/ 240298 w 2198808"/>
              <a:gd name="connsiteY3296" fmla="*/ 862684 h 1624467"/>
              <a:gd name="connsiteX3297" fmla="*/ 247078 w 2198808"/>
              <a:gd name="connsiteY3297" fmla="*/ 858011 h 1624467"/>
              <a:gd name="connsiteX3298" fmla="*/ 247112 w 2198808"/>
              <a:gd name="connsiteY3298" fmla="*/ 854375 h 1624467"/>
              <a:gd name="connsiteX3299" fmla="*/ 243475 w 2198808"/>
              <a:gd name="connsiteY3299" fmla="*/ 854545 h 1624467"/>
              <a:gd name="connsiteX3300" fmla="*/ 238819 w 2198808"/>
              <a:gd name="connsiteY3300" fmla="*/ 861205 h 1624467"/>
              <a:gd name="connsiteX3301" fmla="*/ 137800 w 2198808"/>
              <a:gd name="connsiteY3301" fmla="*/ 960628 h 1624467"/>
              <a:gd name="connsiteX3302" fmla="*/ 126415 w 2198808"/>
              <a:gd name="connsiteY3302" fmla="*/ 973270 h 1624467"/>
              <a:gd name="connsiteX3303" fmla="*/ 137800 w 2198808"/>
              <a:gd name="connsiteY3303" fmla="*/ 960628 h 1624467"/>
              <a:gd name="connsiteX3304" fmla="*/ 1765682 w 2198808"/>
              <a:gd name="connsiteY3304" fmla="*/ 1418367 h 1624467"/>
              <a:gd name="connsiteX3305" fmla="*/ 1763847 w 2198808"/>
              <a:gd name="connsiteY3305" fmla="*/ 1418809 h 1624467"/>
              <a:gd name="connsiteX3306" fmla="*/ 1767841 w 2198808"/>
              <a:gd name="connsiteY3306" fmla="*/ 1429973 h 1624467"/>
              <a:gd name="connsiteX3307" fmla="*/ 1765682 w 2198808"/>
              <a:gd name="connsiteY3307" fmla="*/ 1418367 h 1624467"/>
              <a:gd name="connsiteX3308" fmla="*/ 671818 w 2198808"/>
              <a:gd name="connsiteY3308" fmla="*/ 173628 h 1624467"/>
              <a:gd name="connsiteX3309" fmla="*/ 670306 w 2198808"/>
              <a:gd name="connsiteY3309" fmla="*/ 162226 h 1624467"/>
              <a:gd name="connsiteX3310" fmla="*/ 671818 w 2198808"/>
              <a:gd name="connsiteY3310" fmla="*/ 173628 h 1624467"/>
              <a:gd name="connsiteX3311" fmla="*/ 1671154 w 2198808"/>
              <a:gd name="connsiteY3311" fmla="*/ 1442632 h 1624467"/>
              <a:gd name="connsiteX3312" fmla="*/ 1672497 w 2198808"/>
              <a:gd name="connsiteY3312" fmla="*/ 1444162 h 1624467"/>
              <a:gd name="connsiteX3313" fmla="*/ 1678104 w 2198808"/>
              <a:gd name="connsiteY3313" fmla="*/ 1441477 h 1624467"/>
              <a:gd name="connsiteX3314" fmla="*/ 1673924 w 2198808"/>
              <a:gd name="connsiteY3314" fmla="*/ 1435835 h 1624467"/>
              <a:gd name="connsiteX3315" fmla="*/ 1671154 w 2198808"/>
              <a:gd name="connsiteY3315" fmla="*/ 1442632 h 1624467"/>
              <a:gd name="connsiteX3316" fmla="*/ 244308 w 2198808"/>
              <a:gd name="connsiteY3316" fmla="*/ 451792 h 1624467"/>
              <a:gd name="connsiteX3317" fmla="*/ 245804 w 2198808"/>
              <a:gd name="connsiteY3317" fmla="*/ 453118 h 1624467"/>
              <a:gd name="connsiteX3318" fmla="*/ 253841 w 2198808"/>
              <a:gd name="connsiteY3318" fmla="*/ 442633 h 1624467"/>
              <a:gd name="connsiteX3319" fmla="*/ 244308 w 2198808"/>
              <a:gd name="connsiteY3319" fmla="*/ 451792 h 1624467"/>
              <a:gd name="connsiteX3320" fmla="*/ 1453466 w 2198808"/>
              <a:gd name="connsiteY3320" fmla="*/ 1463924 h 1624467"/>
              <a:gd name="connsiteX3321" fmla="*/ 1451120 w 2198808"/>
              <a:gd name="connsiteY3321" fmla="*/ 1451349 h 1624467"/>
              <a:gd name="connsiteX3322" fmla="*/ 1453466 w 2198808"/>
              <a:gd name="connsiteY3322" fmla="*/ 1463924 h 1624467"/>
              <a:gd name="connsiteX3323" fmla="*/ 2114773 w 2198808"/>
              <a:gd name="connsiteY3323" fmla="*/ 793100 h 1624467"/>
              <a:gd name="connsiteX3324" fmla="*/ 2112666 w 2198808"/>
              <a:gd name="connsiteY3324" fmla="*/ 792930 h 1624467"/>
              <a:gd name="connsiteX3325" fmla="*/ 2112480 w 2198808"/>
              <a:gd name="connsiteY3325" fmla="*/ 797213 h 1624467"/>
              <a:gd name="connsiteX3326" fmla="*/ 2120772 w 2198808"/>
              <a:gd name="connsiteY3326" fmla="*/ 800356 h 1624467"/>
              <a:gd name="connsiteX3327" fmla="*/ 2114773 w 2198808"/>
              <a:gd name="connsiteY3327" fmla="*/ 793100 h 1624467"/>
              <a:gd name="connsiteX3328" fmla="*/ 193807 w 2198808"/>
              <a:gd name="connsiteY3328" fmla="*/ 753661 h 1624467"/>
              <a:gd name="connsiteX3329" fmla="*/ 179193 w 2198808"/>
              <a:gd name="connsiteY3329" fmla="*/ 751911 h 1624467"/>
              <a:gd name="connsiteX3330" fmla="*/ 193807 w 2198808"/>
              <a:gd name="connsiteY3330" fmla="*/ 753661 h 1624467"/>
              <a:gd name="connsiteX3331" fmla="*/ 100281 w 2198808"/>
              <a:gd name="connsiteY3331" fmla="*/ 900917 h 1624467"/>
              <a:gd name="connsiteX3332" fmla="*/ 90204 w 2198808"/>
              <a:gd name="connsiteY3332" fmla="*/ 899557 h 1624467"/>
              <a:gd name="connsiteX3333" fmla="*/ 88284 w 2198808"/>
              <a:gd name="connsiteY3333" fmla="*/ 903262 h 1624467"/>
              <a:gd name="connsiteX3334" fmla="*/ 91700 w 2198808"/>
              <a:gd name="connsiteY3334" fmla="*/ 904485 h 1624467"/>
              <a:gd name="connsiteX3335" fmla="*/ 100281 w 2198808"/>
              <a:gd name="connsiteY3335" fmla="*/ 900917 h 1624467"/>
              <a:gd name="connsiteX3336" fmla="*/ 171513 w 2198808"/>
              <a:gd name="connsiteY3336" fmla="*/ 928189 h 1624467"/>
              <a:gd name="connsiteX3337" fmla="*/ 165531 w 2198808"/>
              <a:gd name="connsiteY3337" fmla="*/ 937790 h 1624467"/>
              <a:gd name="connsiteX3338" fmla="*/ 171513 w 2198808"/>
              <a:gd name="connsiteY3338" fmla="*/ 928189 h 1624467"/>
              <a:gd name="connsiteX3339" fmla="*/ 172328 w 2198808"/>
              <a:gd name="connsiteY3339" fmla="*/ 728512 h 1624467"/>
              <a:gd name="connsiteX3340" fmla="*/ 160927 w 2198808"/>
              <a:gd name="connsiteY3340" fmla="*/ 732658 h 1624467"/>
              <a:gd name="connsiteX3341" fmla="*/ 172328 w 2198808"/>
              <a:gd name="connsiteY3341" fmla="*/ 728512 h 1624467"/>
              <a:gd name="connsiteX3342" fmla="*/ 222031 w 2198808"/>
              <a:gd name="connsiteY3342" fmla="*/ 1081647 h 1624467"/>
              <a:gd name="connsiteX3343" fmla="*/ 231819 w 2198808"/>
              <a:gd name="connsiteY3343" fmla="*/ 1081732 h 1624467"/>
              <a:gd name="connsiteX3344" fmla="*/ 227078 w 2198808"/>
              <a:gd name="connsiteY3344" fmla="*/ 1074272 h 1624467"/>
              <a:gd name="connsiteX3345" fmla="*/ 222031 w 2198808"/>
              <a:gd name="connsiteY3345" fmla="*/ 1081647 h 1624467"/>
              <a:gd name="connsiteX3346" fmla="*/ 1072599 w 2198808"/>
              <a:gd name="connsiteY3346" fmla="*/ 1358503 h 1624467"/>
              <a:gd name="connsiteX3347" fmla="*/ 1058564 w 2198808"/>
              <a:gd name="connsiteY3347" fmla="*/ 1356855 h 1624467"/>
              <a:gd name="connsiteX3348" fmla="*/ 1072599 w 2198808"/>
              <a:gd name="connsiteY3348" fmla="*/ 1358503 h 1624467"/>
              <a:gd name="connsiteX3349" fmla="*/ 147231 w 2198808"/>
              <a:gd name="connsiteY3349" fmla="*/ 788071 h 1624467"/>
              <a:gd name="connsiteX3350" fmla="*/ 153789 w 2198808"/>
              <a:gd name="connsiteY3350" fmla="*/ 781817 h 1624467"/>
              <a:gd name="connsiteX3351" fmla="*/ 144325 w 2198808"/>
              <a:gd name="connsiteY3351" fmla="*/ 781936 h 1624467"/>
              <a:gd name="connsiteX3352" fmla="*/ 149899 w 2198808"/>
              <a:gd name="connsiteY3352" fmla="*/ 782922 h 1624467"/>
              <a:gd name="connsiteX3353" fmla="*/ 147231 w 2198808"/>
              <a:gd name="connsiteY3353" fmla="*/ 788071 h 1624467"/>
              <a:gd name="connsiteX3354" fmla="*/ 289966 w 2198808"/>
              <a:gd name="connsiteY3354" fmla="*/ 457689 h 1624467"/>
              <a:gd name="connsiteX3355" fmla="*/ 291173 w 2198808"/>
              <a:gd name="connsiteY3355" fmla="*/ 456091 h 1624467"/>
              <a:gd name="connsiteX3356" fmla="*/ 287553 w 2198808"/>
              <a:gd name="connsiteY3356" fmla="*/ 452489 h 1624467"/>
              <a:gd name="connsiteX3357" fmla="*/ 281436 w 2198808"/>
              <a:gd name="connsiteY3357" fmla="*/ 457094 h 1624467"/>
              <a:gd name="connsiteX3358" fmla="*/ 289966 w 2198808"/>
              <a:gd name="connsiteY3358" fmla="*/ 457689 h 1624467"/>
              <a:gd name="connsiteX3359" fmla="*/ 1184528 w 2198808"/>
              <a:gd name="connsiteY3359" fmla="*/ 1353898 h 1624467"/>
              <a:gd name="connsiteX3360" fmla="*/ 1196082 w 2198808"/>
              <a:gd name="connsiteY3360" fmla="*/ 1354935 h 1624467"/>
              <a:gd name="connsiteX3361" fmla="*/ 1184528 w 2198808"/>
              <a:gd name="connsiteY3361" fmla="*/ 1353898 h 1624467"/>
              <a:gd name="connsiteX3362" fmla="*/ 1659039 w 2198808"/>
              <a:gd name="connsiteY3362" fmla="*/ 1352760 h 1624467"/>
              <a:gd name="connsiteX3363" fmla="*/ 1664307 w 2198808"/>
              <a:gd name="connsiteY3363" fmla="*/ 1357976 h 1624467"/>
              <a:gd name="connsiteX3364" fmla="*/ 1664952 w 2198808"/>
              <a:gd name="connsiteY3364" fmla="*/ 1354493 h 1624467"/>
              <a:gd name="connsiteX3365" fmla="*/ 1659039 w 2198808"/>
              <a:gd name="connsiteY3365" fmla="*/ 1352760 h 1624467"/>
              <a:gd name="connsiteX3366" fmla="*/ 499414 w 2198808"/>
              <a:gd name="connsiteY3366" fmla="*/ 327238 h 1624467"/>
              <a:gd name="connsiteX3367" fmla="*/ 498870 w 2198808"/>
              <a:gd name="connsiteY3367" fmla="*/ 328836 h 1624467"/>
              <a:gd name="connsiteX3368" fmla="*/ 510680 w 2198808"/>
              <a:gd name="connsiteY3368" fmla="*/ 334664 h 1624467"/>
              <a:gd name="connsiteX3369" fmla="*/ 499414 w 2198808"/>
              <a:gd name="connsiteY3369" fmla="*/ 327238 h 1624467"/>
              <a:gd name="connsiteX3370" fmla="*/ 2120177 w 2198808"/>
              <a:gd name="connsiteY3370" fmla="*/ 529226 h 1624467"/>
              <a:gd name="connsiteX3371" fmla="*/ 2127517 w 2198808"/>
              <a:gd name="connsiteY3371" fmla="*/ 540424 h 1624467"/>
              <a:gd name="connsiteX3372" fmla="*/ 2120177 w 2198808"/>
              <a:gd name="connsiteY3372" fmla="*/ 529226 h 1624467"/>
              <a:gd name="connsiteX3373" fmla="*/ 2112598 w 2198808"/>
              <a:gd name="connsiteY3373" fmla="*/ 900798 h 1624467"/>
              <a:gd name="connsiteX3374" fmla="*/ 2122267 w 2198808"/>
              <a:gd name="connsiteY3374" fmla="*/ 898487 h 1624467"/>
              <a:gd name="connsiteX3375" fmla="*/ 2112598 w 2198808"/>
              <a:gd name="connsiteY3375" fmla="*/ 900798 h 1624467"/>
              <a:gd name="connsiteX3376" fmla="*/ 1150866 w 2198808"/>
              <a:gd name="connsiteY3376" fmla="*/ 1348478 h 1624467"/>
              <a:gd name="connsiteX3377" fmla="*/ 1134349 w 2198808"/>
              <a:gd name="connsiteY3377" fmla="*/ 1350041 h 1624467"/>
              <a:gd name="connsiteX3378" fmla="*/ 1150866 w 2198808"/>
              <a:gd name="connsiteY3378" fmla="*/ 1348478 h 1624467"/>
              <a:gd name="connsiteX3379" fmla="*/ 1172701 w 2198808"/>
              <a:gd name="connsiteY3379" fmla="*/ 1350364 h 1624467"/>
              <a:gd name="connsiteX3380" fmla="*/ 1158988 w 2198808"/>
              <a:gd name="connsiteY3380" fmla="*/ 1346727 h 1624467"/>
              <a:gd name="connsiteX3381" fmla="*/ 1172701 w 2198808"/>
              <a:gd name="connsiteY3381" fmla="*/ 1350364 h 1624467"/>
              <a:gd name="connsiteX3382" fmla="*/ 1332973 w 2198808"/>
              <a:gd name="connsiteY3382" fmla="*/ 1459047 h 1624467"/>
              <a:gd name="connsiteX3383" fmla="*/ 1338750 w 2198808"/>
              <a:gd name="connsiteY3383" fmla="*/ 1463380 h 1624467"/>
              <a:gd name="connsiteX3384" fmla="*/ 1337900 w 2198808"/>
              <a:gd name="connsiteY3384" fmla="*/ 1456940 h 1624467"/>
              <a:gd name="connsiteX3385" fmla="*/ 1332973 w 2198808"/>
              <a:gd name="connsiteY3385" fmla="*/ 1459047 h 1624467"/>
              <a:gd name="connsiteX3386" fmla="*/ 1190424 w 2198808"/>
              <a:gd name="connsiteY3386" fmla="*/ 1358520 h 1624467"/>
              <a:gd name="connsiteX3387" fmla="*/ 1174928 w 2198808"/>
              <a:gd name="connsiteY3387" fmla="*/ 1358520 h 1624467"/>
              <a:gd name="connsiteX3388" fmla="*/ 1190424 w 2198808"/>
              <a:gd name="connsiteY3388" fmla="*/ 1358520 h 1624467"/>
              <a:gd name="connsiteX3389" fmla="*/ 1289744 w 2198808"/>
              <a:gd name="connsiteY3389" fmla="*/ 1403482 h 1624467"/>
              <a:gd name="connsiteX3390" fmla="*/ 1303100 w 2198808"/>
              <a:gd name="connsiteY3390" fmla="*/ 1406711 h 1624467"/>
              <a:gd name="connsiteX3391" fmla="*/ 1289744 w 2198808"/>
              <a:gd name="connsiteY3391" fmla="*/ 1403482 h 1624467"/>
              <a:gd name="connsiteX3392" fmla="*/ 1779990 w 2198808"/>
              <a:gd name="connsiteY3392" fmla="*/ 1358979 h 1624467"/>
              <a:gd name="connsiteX3393" fmla="*/ 1777968 w 2198808"/>
              <a:gd name="connsiteY3393" fmla="*/ 1347407 h 1624467"/>
              <a:gd name="connsiteX3394" fmla="*/ 1776337 w 2198808"/>
              <a:gd name="connsiteY3394" fmla="*/ 1347679 h 1624467"/>
              <a:gd name="connsiteX3395" fmla="*/ 1779990 w 2198808"/>
              <a:gd name="connsiteY3395" fmla="*/ 1358979 h 1624467"/>
              <a:gd name="connsiteX3396" fmla="*/ 784120 w 2198808"/>
              <a:gd name="connsiteY3396" fmla="*/ 169431 h 1624467"/>
              <a:gd name="connsiteX3397" fmla="*/ 789286 w 2198808"/>
              <a:gd name="connsiteY3397" fmla="*/ 164826 h 1624467"/>
              <a:gd name="connsiteX3398" fmla="*/ 784715 w 2198808"/>
              <a:gd name="connsiteY3398" fmla="*/ 162820 h 1624467"/>
              <a:gd name="connsiteX3399" fmla="*/ 784120 w 2198808"/>
              <a:gd name="connsiteY3399" fmla="*/ 169431 h 1624467"/>
              <a:gd name="connsiteX3400" fmla="*/ 2044085 w 2198808"/>
              <a:gd name="connsiteY3400" fmla="*/ 550178 h 1624467"/>
              <a:gd name="connsiteX3401" fmla="*/ 2036048 w 2198808"/>
              <a:gd name="connsiteY3401" fmla="*/ 552149 h 1624467"/>
              <a:gd name="connsiteX3402" fmla="*/ 2044085 w 2198808"/>
              <a:gd name="connsiteY3402" fmla="*/ 550178 h 1624467"/>
              <a:gd name="connsiteX3403" fmla="*/ 216883 w 2198808"/>
              <a:gd name="connsiteY3403" fmla="*/ 724417 h 1624467"/>
              <a:gd name="connsiteX3404" fmla="*/ 216644 w 2198808"/>
              <a:gd name="connsiteY3404" fmla="*/ 721902 h 1624467"/>
              <a:gd name="connsiteX3405" fmla="*/ 205974 w 2198808"/>
              <a:gd name="connsiteY3405" fmla="*/ 723483 h 1624467"/>
              <a:gd name="connsiteX3406" fmla="*/ 206228 w 2198808"/>
              <a:gd name="connsiteY3406" fmla="*/ 725352 h 1624467"/>
              <a:gd name="connsiteX3407" fmla="*/ 216883 w 2198808"/>
              <a:gd name="connsiteY3407" fmla="*/ 724417 h 1624467"/>
              <a:gd name="connsiteX3408" fmla="*/ 1437170 w 2198808"/>
              <a:gd name="connsiteY3408" fmla="*/ 1420865 h 1624467"/>
              <a:gd name="connsiteX3409" fmla="*/ 1440229 w 2198808"/>
              <a:gd name="connsiteY3409" fmla="*/ 1429684 h 1624467"/>
              <a:gd name="connsiteX3410" fmla="*/ 1437170 w 2198808"/>
              <a:gd name="connsiteY3410" fmla="*/ 1420865 h 1624467"/>
              <a:gd name="connsiteX3411" fmla="*/ 1776813 w 2198808"/>
              <a:gd name="connsiteY3411" fmla="*/ 1291401 h 1624467"/>
              <a:gd name="connsiteX3412" fmla="*/ 1778801 w 2198808"/>
              <a:gd name="connsiteY3412" fmla="*/ 1283278 h 1624467"/>
              <a:gd name="connsiteX3413" fmla="*/ 1773227 w 2198808"/>
              <a:gd name="connsiteY3413" fmla="*/ 1286745 h 1624467"/>
              <a:gd name="connsiteX3414" fmla="*/ 1776813 w 2198808"/>
              <a:gd name="connsiteY3414" fmla="*/ 1291401 h 1624467"/>
              <a:gd name="connsiteX3415" fmla="*/ 1515861 w 2198808"/>
              <a:gd name="connsiteY3415" fmla="*/ 1386897 h 1624467"/>
              <a:gd name="connsiteX3416" fmla="*/ 1505377 w 2198808"/>
              <a:gd name="connsiteY3416" fmla="*/ 1389497 h 1624467"/>
              <a:gd name="connsiteX3417" fmla="*/ 1515861 w 2198808"/>
              <a:gd name="connsiteY3417" fmla="*/ 1386897 h 1624467"/>
              <a:gd name="connsiteX3418" fmla="*/ 121589 w 2198808"/>
              <a:gd name="connsiteY3418" fmla="*/ 939302 h 1624467"/>
              <a:gd name="connsiteX3419" fmla="*/ 123527 w 2198808"/>
              <a:gd name="connsiteY3419" fmla="*/ 940730 h 1624467"/>
              <a:gd name="connsiteX3420" fmla="*/ 130340 w 2198808"/>
              <a:gd name="connsiteY3420" fmla="*/ 930772 h 1624467"/>
              <a:gd name="connsiteX3421" fmla="*/ 128794 w 2198808"/>
              <a:gd name="connsiteY3421" fmla="*/ 929719 h 1624467"/>
              <a:gd name="connsiteX3422" fmla="*/ 121589 w 2198808"/>
              <a:gd name="connsiteY3422" fmla="*/ 939302 h 1624467"/>
              <a:gd name="connsiteX3423" fmla="*/ 616270 w 2198808"/>
              <a:gd name="connsiteY3423" fmla="*/ 236924 h 1624467"/>
              <a:gd name="connsiteX3424" fmla="*/ 607315 w 2198808"/>
              <a:gd name="connsiteY3424" fmla="*/ 238980 h 1624467"/>
              <a:gd name="connsiteX3425" fmla="*/ 616270 w 2198808"/>
              <a:gd name="connsiteY3425" fmla="*/ 236924 h 1624467"/>
              <a:gd name="connsiteX3426" fmla="*/ 1289013 w 2198808"/>
              <a:gd name="connsiteY3426" fmla="*/ 1401953 h 1624467"/>
              <a:gd name="connsiteX3427" fmla="*/ 1290662 w 2198808"/>
              <a:gd name="connsiteY3427" fmla="*/ 1400117 h 1624467"/>
              <a:gd name="connsiteX3428" fmla="*/ 1283576 w 2198808"/>
              <a:gd name="connsiteY3428" fmla="*/ 1393847 h 1624467"/>
              <a:gd name="connsiteX3429" fmla="*/ 1282319 w 2198808"/>
              <a:gd name="connsiteY3429" fmla="*/ 1395224 h 1624467"/>
              <a:gd name="connsiteX3430" fmla="*/ 1289013 w 2198808"/>
              <a:gd name="connsiteY3430" fmla="*/ 1401953 h 1624467"/>
              <a:gd name="connsiteX3431" fmla="*/ 494673 w 2198808"/>
              <a:gd name="connsiteY3431" fmla="*/ 326525 h 1624467"/>
              <a:gd name="connsiteX3432" fmla="*/ 483883 w 2198808"/>
              <a:gd name="connsiteY3432" fmla="*/ 325607 h 1624467"/>
              <a:gd name="connsiteX3433" fmla="*/ 483730 w 2198808"/>
              <a:gd name="connsiteY3433" fmla="*/ 328139 h 1624467"/>
              <a:gd name="connsiteX3434" fmla="*/ 494673 w 2198808"/>
              <a:gd name="connsiteY3434" fmla="*/ 326525 h 1624467"/>
              <a:gd name="connsiteX3435" fmla="*/ 530985 w 2198808"/>
              <a:gd name="connsiteY3435" fmla="*/ 287850 h 1624467"/>
              <a:gd name="connsiteX3436" fmla="*/ 537493 w 2198808"/>
              <a:gd name="connsiteY3436" fmla="*/ 290637 h 1624467"/>
              <a:gd name="connsiteX3437" fmla="*/ 538513 w 2198808"/>
              <a:gd name="connsiteY3437" fmla="*/ 287850 h 1624467"/>
              <a:gd name="connsiteX3438" fmla="*/ 530985 w 2198808"/>
              <a:gd name="connsiteY3438" fmla="*/ 287850 h 1624467"/>
              <a:gd name="connsiteX3439" fmla="*/ 1244238 w 2198808"/>
              <a:gd name="connsiteY3439" fmla="*/ 195939 h 1624467"/>
              <a:gd name="connsiteX3440" fmla="*/ 1232480 w 2198808"/>
              <a:gd name="connsiteY3440" fmla="*/ 195939 h 1624467"/>
              <a:gd name="connsiteX3441" fmla="*/ 1244238 w 2198808"/>
              <a:gd name="connsiteY3441" fmla="*/ 195939 h 1624467"/>
              <a:gd name="connsiteX3442" fmla="*/ 2091052 w 2198808"/>
              <a:gd name="connsiteY3442" fmla="*/ 650993 h 1624467"/>
              <a:gd name="connsiteX3443" fmla="*/ 2086498 w 2198808"/>
              <a:gd name="connsiteY3443" fmla="*/ 643942 h 1624467"/>
              <a:gd name="connsiteX3444" fmla="*/ 2084272 w 2198808"/>
              <a:gd name="connsiteY3444" fmla="*/ 645267 h 1624467"/>
              <a:gd name="connsiteX3445" fmla="*/ 2091052 w 2198808"/>
              <a:gd name="connsiteY3445" fmla="*/ 650993 h 1624467"/>
              <a:gd name="connsiteX3446" fmla="*/ 377375 w 2198808"/>
              <a:gd name="connsiteY3446" fmla="*/ 355938 h 1624467"/>
              <a:gd name="connsiteX3447" fmla="*/ 386483 w 2198808"/>
              <a:gd name="connsiteY3447" fmla="*/ 359354 h 1624467"/>
              <a:gd name="connsiteX3448" fmla="*/ 377375 w 2198808"/>
              <a:gd name="connsiteY3448" fmla="*/ 355938 h 1624467"/>
              <a:gd name="connsiteX3449" fmla="*/ 677511 w 2198808"/>
              <a:gd name="connsiteY3449" fmla="*/ 240340 h 1624467"/>
              <a:gd name="connsiteX3450" fmla="*/ 683525 w 2198808"/>
              <a:gd name="connsiteY3450" fmla="*/ 248581 h 1624467"/>
              <a:gd name="connsiteX3451" fmla="*/ 677511 w 2198808"/>
              <a:gd name="connsiteY3451" fmla="*/ 240340 h 1624467"/>
              <a:gd name="connsiteX3452" fmla="*/ 2152530 w 2198808"/>
              <a:gd name="connsiteY3452" fmla="*/ 479252 h 1624467"/>
              <a:gd name="connsiteX3453" fmla="*/ 2148554 w 2198808"/>
              <a:gd name="connsiteY3453" fmla="*/ 473576 h 1624467"/>
              <a:gd name="connsiteX3454" fmla="*/ 2152530 w 2198808"/>
              <a:gd name="connsiteY3454" fmla="*/ 479252 h 1624467"/>
              <a:gd name="connsiteX3455" fmla="*/ 1272327 w 2198808"/>
              <a:gd name="connsiteY3455" fmla="*/ 107765 h 1624467"/>
              <a:gd name="connsiteX3456" fmla="*/ 1281758 w 2198808"/>
              <a:gd name="connsiteY3456" fmla="*/ 107765 h 1624467"/>
              <a:gd name="connsiteX3457" fmla="*/ 1272327 w 2198808"/>
              <a:gd name="connsiteY3457" fmla="*/ 107765 h 1624467"/>
              <a:gd name="connsiteX3458" fmla="*/ 416066 w 2198808"/>
              <a:gd name="connsiteY3458" fmla="*/ 371300 h 1624467"/>
              <a:gd name="connsiteX3459" fmla="*/ 416763 w 2198808"/>
              <a:gd name="connsiteY3459" fmla="*/ 373508 h 1624467"/>
              <a:gd name="connsiteX3460" fmla="*/ 425039 w 2198808"/>
              <a:gd name="connsiteY3460" fmla="*/ 371537 h 1624467"/>
              <a:gd name="connsiteX3461" fmla="*/ 416066 w 2198808"/>
              <a:gd name="connsiteY3461" fmla="*/ 371300 h 1624467"/>
              <a:gd name="connsiteX3462" fmla="*/ 231479 w 2198808"/>
              <a:gd name="connsiteY3462" fmla="*/ 725947 h 1624467"/>
              <a:gd name="connsiteX3463" fmla="*/ 227485 w 2198808"/>
              <a:gd name="connsiteY3463" fmla="*/ 721240 h 1624467"/>
              <a:gd name="connsiteX3464" fmla="*/ 225854 w 2198808"/>
              <a:gd name="connsiteY3464" fmla="*/ 722922 h 1624467"/>
              <a:gd name="connsiteX3465" fmla="*/ 231479 w 2198808"/>
              <a:gd name="connsiteY3465" fmla="*/ 725947 h 1624467"/>
              <a:gd name="connsiteX3466" fmla="*/ 297256 w 2198808"/>
              <a:gd name="connsiteY3466" fmla="*/ 770908 h 1624467"/>
              <a:gd name="connsiteX3467" fmla="*/ 291139 w 2198808"/>
              <a:gd name="connsiteY3467" fmla="*/ 768767 h 1624467"/>
              <a:gd name="connsiteX3468" fmla="*/ 289593 w 2198808"/>
              <a:gd name="connsiteY3468" fmla="*/ 772811 h 1624467"/>
              <a:gd name="connsiteX3469" fmla="*/ 297256 w 2198808"/>
              <a:gd name="connsiteY3469" fmla="*/ 770908 h 1624467"/>
              <a:gd name="connsiteX3470" fmla="*/ 458513 w 2198808"/>
              <a:gd name="connsiteY3470" fmla="*/ 406202 h 1624467"/>
              <a:gd name="connsiteX3471" fmla="*/ 464919 w 2198808"/>
              <a:gd name="connsiteY3471" fmla="*/ 398164 h 1624467"/>
              <a:gd name="connsiteX3472" fmla="*/ 458513 w 2198808"/>
              <a:gd name="connsiteY3472" fmla="*/ 406202 h 1624467"/>
              <a:gd name="connsiteX3473" fmla="*/ 1062285 w 2198808"/>
              <a:gd name="connsiteY3473" fmla="*/ 1348138 h 1624467"/>
              <a:gd name="connsiteX3474" fmla="*/ 1062455 w 2198808"/>
              <a:gd name="connsiteY3474" fmla="*/ 1350058 h 1624467"/>
              <a:gd name="connsiteX3475" fmla="*/ 1075624 w 2198808"/>
              <a:gd name="connsiteY3475" fmla="*/ 1348512 h 1624467"/>
              <a:gd name="connsiteX3476" fmla="*/ 1075505 w 2198808"/>
              <a:gd name="connsiteY3476" fmla="*/ 1347254 h 1624467"/>
              <a:gd name="connsiteX3477" fmla="*/ 1062285 w 2198808"/>
              <a:gd name="connsiteY3477" fmla="*/ 1348138 h 1624467"/>
              <a:gd name="connsiteX3478" fmla="*/ 59533 w 2198808"/>
              <a:gd name="connsiteY3478" fmla="*/ 948937 h 1624467"/>
              <a:gd name="connsiteX3479" fmla="*/ 52312 w 2198808"/>
              <a:gd name="connsiteY3479" fmla="*/ 952200 h 1624467"/>
              <a:gd name="connsiteX3480" fmla="*/ 59533 w 2198808"/>
              <a:gd name="connsiteY3480" fmla="*/ 948937 h 1624467"/>
              <a:gd name="connsiteX3481" fmla="*/ 240518 w 2198808"/>
              <a:gd name="connsiteY3481" fmla="*/ 998894 h 1624467"/>
              <a:gd name="connsiteX3482" fmla="*/ 245413 w 2198808"/>
              <a:gd name="connsiteY3482" fmla="*/ 994765 h 1624467"/>
              <a:gd name="connsiteX3483" fmla="*/ 238208 w 2198808"/>
              <a:gd name="connsiteY3483" fmla="*/ 992200 h 1624467"/>
              <a:gd name="connsiteX3484" fmla="*/ 240518 w 2198808"/>
              <a:gd name="connsiteY3484" fmla="*/ 998894 h 1624467"/>
              <a:gd name="connsiteX3485" fmla="*/ 1193296 w 2198808"/>
              <a:gd name="connsiteY3485" fmla="*/ 1149022 h 1624467"/>
              <a:gd name="connsiteX3486" fmla="*/ 1193534 w 2198808"/>
              <a:gd name="connsiteY3486" fmla="*/ 1151503 h 1624467"/>
              <a:gd name="connsiteX3487" fmla="*/ 1201435 w 2198808"/>
              <a:gd name="connsiteY3487" fmla="*/ 1150330 h 1624467"/>
              <a:gd name="connsiteX3488" fmla="*/ 1201248 w 2198808"/>
              <a:gd name="connsiteY3488" fmla="*/ 1149022 h 1624467"/>
              <a:gd name="connsiteX3489" fmla="*/ 1193296 w 2198808"/>
              <a:gd name="connsiteY3489" fmla="*/ 1149022 h 1624467"/>
              <a:gd name="connsiteX3490" fmla="*/ 1581724 w 2198808"/>
              <a:gd name="connsiteY3490" fmla="*/ 1380270 h 1624467"/>
              <a:gd name="connsiteX3491" fmla="*/ 1582964 w 2198808"/>
              <a:gd name="connsiteY3491" fmla="*/ 1381885 h 1624467"/>
              <a:gd name="connsiteX3492" fmla="*/ 1588605 w 2198808"/>
              <a:gd name="connsiteY3492" fmla="*/ 1374289 h 1624467"/>
              <a:gd name="connsiteX3493" fmla="*/ 1581724 w 2198808"/>
              <a:gd name="connsiteY3493" fmla="*/ 1380270 h 1624467"/>
              <a:gd name="connsiteX3494" fmla="*/ 279023 w 2198808"/>
              <a:gd name="connsiteY3494" fmla="*/ 1068376 h 1624467"/>
              <a:gd name="connsiteX3495" fmla="*/ 284784 w 2198808"/>
              <a:gd name="connsiteY3495" fmla="*/ 1062650 h 1624467"/>
              <a:gd name="connsiteX3496" fmla="*/ 279023 w 2198808"/>
              <a:gd name="connsiteY3496" fmla="*/ 1068376 h 1624467"/>
              <a:gd name="connsiteX3497" fmla="*/ 758377 w 2198808"/>
              <a:gd name="connsiteY3497" fmla="*/ 119371 h 1624467"/>
              <a:gd name="connsiteX3498" fmla="*/ 756151 w 2198808"/>
              <a:gd name="connsiteY3498" fmla="*/ 116652 h 1624467"/>
              <a:gd name="connsiteX3499" fmla="*/ 752855 w 2198808"/>
              <a:gd name="connsiteY3499" fmla="*/ 119252 h 1624467"/>
              <a:gd name="connsiteX3500" fmla="*/ 754588 w 2198808"/>
              <a:gd name="connsiteY3500" fmla="*/ 121376 h 1624467"/>
              <a:gd name="connsiteX3501" fmla="*/ 758377 w 2198808"/>
              <a:gd name="connsiteY3501" fmla="*/ 119371 h 1624467"/>
              <a:gd name="connsiteX3502" fmla="*/ 251547 w 2198808"/>
              <a:gd name="connsiteY3502" fmla="*/ 769277 h 1624467"/>
              <a:gd name="connsiteX3503" fmla="*/ 257681 w 2198808"/>
              <a:gd name="connsiteY3503" fmla="*/ 770195 h 1624467"/>
              <a:gd name="connsiteX3504" fmla="*/ 257171 w 2198808"/>
              <a:gd name="connsiteY3504" fmla="*/ 768054 h 1624467"/>
              <a:gd name="connsiteX3505" fmla="*/ 251547 w 2198808"/>
              <a:gd name="connsiteY3505" fmla="*/ 769277 h 1624467"/>
              <a:gd name="connsiteX3506" fmla="*/ 2057900 w 2198808"/>
              <a:gd name="connsiteY3506" fmla="*/ 582803 h 1624467"/>
              <a:gd name="connsiteX3507" fmla="*/ 2058223 w 2198808"/>
              <a:gd name="connsiteY3507" fmla="*/ 580220 h 1624467"/>
              <a:gd name="connsiteX3508" fmla="*/ 2049795 w 2198808"/>
              <a:gd name="connsiteY3508" fmla="*/ 578283 h 1624467"/>
              <a:gd name="connsiteX3509" fmla="*/ 2049352 w 2198808"/>
              <a:gd name="connsiteY3509" fmla="*/ 580118 h 1624467"/>
              <a:gd name="connsiteX3510" fmla="*/ 2057900 w 2198808"/>
              <a:gd name="connsiteY3510" fmla="*/ 582803 h 1624467"/>
              <a:gd name="connsiteX3511" fmla="*/ 1632905 w 2198808"/>
              <a:gd name="connsiteY3511" fmla="*/ 1256906 h 1624467"/>
              <a:gd name="connsiteX3512" fmla="*/ 1632021 w 2198808"/>
              <a:gd name="connsiteY3512" fmla="*/ 1261766 h 1624467"/>
              <a:gd name="connsiteX3513" fmla="*/ 1633635 w 2198808"/>
              <a:gd name="connsiteY3513" fmla="*/ 1265079 h 1624467"/>
              <a:gd name="connsiteX3514" fmla="*/ 1632905 w 2198808"/>
              <a:gd name="connsiteY3514" fmla="*/ 1256906 h 1624467"/>
              <a:gd name="connsiteX3515" fmla="*/ 1534570 w 2198808"/>
              <a:gd name="connsiteY3515" fmla="*/ 1361851 h 1624467"/>
              <a:gd name="connsiteX3516" fmla="*/ 1534111 w 2198808"/>
              <a:gd name="connsiteY3516" fmla="*/ 1371333 h 1624467"/>
              <a:gd name="connsiteX3517" fmla="*/ 1534570 w 2198808"/>
              <a:gd name="connsiteY3517" fmla="*/ 1361851 h 1624467"/>
              <a:gd name="connsiteX3518" fmla="*/ 1765139 w 2198808"/>
              <a:gd name="connsiteY3518" fmla="*/ 1276413 h 1624467"/>
              <a:gd name="connsiteX3519" fmla="*/ 1772275 w 2198808"/>
              <a:gd name="connsiteY3519" fmla="*/ 1278860 h 1624467"/>
              <a:gd name="connsiteX3520" fmla="*/ 1765139 w 2198808"/>
              <a:gd name="connsiteY3520" fmla="*/ 1276413 h 1624467"/>
              <a:gd name="connsiteX3521" fmla="*/ 243237 w 2198808"/>
              <a:gd name="connsiteY3521" fmla="*/ 439881 h 1624467"/>
              <a:gd name="connsiteX3522" fmla="*/ 238208 w 2198808"/>
              <a:gd name="connsiteY3522" fmla="*/ 435904 h 1624467"/>
              <a:gd name="connsiteX3523" fmla="*/ 238004 w 2198808"/>
              <a:gd name="connsiteY3523" fmla="*/ 437774 h 1624467"/>
              <a:gd name="connsiteX3524" fmla="*/ 243237 w 2198808"/>
              <a:gd name="connsiteY3524" fmla="*/ 439881 h 1624467"/>
              <a:gd name="connsiteX3525" fmla="*/ 1842182 w 2198808"/>
              <a:gd name="connsiteY3525" fmla="*/ 1286405 h 1624467"/>
              <a:gd name="connsiteX3526" fmla="*/ 1834179 w 2198808"/>
              <a:gd name="connsiteY3526" fmla="*/ 1285912 h 1624467"/>
              <a:gd name="connsiteX3527" fmla="*/ 1842182 w 2198808"/>
              <a:gd name="connsiteY3527" fmla="*/ 1286405 h 1624467"/>
              <a:gd name="connsiteX3528" fmla="*/ 1496303 w 2198808"/>
              <a:gd name="connsiteY3528" fmla="*/ 1391434 h 1624467"/>
              <a:gd name="connsiteX3529" fmla="*/ 1495300 w 2198808"/>
              <a:gd name="connsiteY3529" fmla="*/ 1397976 h 1624467"/>
              <a:gd name="connsiteX3530" fmla="*/ 1497391 w 2198808"/>
              <a:gd name="connsiteY3530" fmla="*/ 1398231 h 1624467"/>
              <a:gd name="connsiteX3531" fmla="*/ 1496303 w 2198808"/>
              <a:gd name="connsiteY3531" fmla="*/ 1391434 h 1624467"/>
              <a:gd name="connsiteX3532" fmla="*/ 209830 w 2198808"/>
              <a:gd name="connsiteY3532" fmla="*/ 874544 h 1624467"/>
              <a:gd name="connsiteX3533" fmla="*/ 207978 w 2198808"/>
              <a:gd name="connsiteY3533" fmla="*/ 872573 h 1624467"/>
              <a:gd name="connsiteX3534" fmla="*/ 203203 w 2198808"/>
              <a:gd name="connsiteY3534" fmla="*/ 877875 h 1624467"/>
              <a:gd name="connsiteX3535" fmla="*/ 204665 w 2198808"/>
              <a:gd name="connsiteY3535" fmla="*/ 879285 h 1624467"/>
              <a:gd name="connsiteX3536" fmla="*/ 209830 w 2198808"/>
              <a:gd name="connsiteY3536" fmla="*/ 874544 h 1624467"/>
              <a:gd name="connsiteX3537" fmla="*/ 212379 w 2198808"/>
              <a:gd name="connsiteY3537" fmla="*/ 939574 h 1624467"/>
              <a:gd name="connsiteX3538" fmla="*/ 213755 w 2198808"/>
              <a:gd name="connsiteY3538" fmla="*/ 940968 h 1624467"/>
              <a:gd name="connsiteX3539" fmla="*/ 219210 w 2198808"/>
              <a:gd name="connsiteY3539" fmla="*/ 934324 h 1624467"/>
              <a:gd name="connsiteX3540" fmla="*/ 212379 w 2198808"/>
              <a:gd name="connsiteY3540" fmla="*/ 939574 h 1624467"/>
              <a:gd name="connsiteX3541" fmla="*/ 1584443 w 2198808"/>
              <a:gd name="connsiteY3541" fmla="*/ 1338452 h 1624467"/>
              <a:gd name="connsiteX3542" fmla="*/ 1592225 w 2198808"/>
              <a:gd name="connsiteY3542" fmla="*/ 1337909 h 1624467"/>
              <a:gd name="connsiteX3543" fmla="*/ 1584443 w 2198808"/>
              <a:gd name="connsiteY3543" fmla="*/ 1338452 h 1624467"/>
              <a:gd name="connsiteX3544" fmla="*/ 265667 w 2198808"/>
              <a:gd name="connsiteY3544" fmla="*/ 779727 h 1624467"/>
              <a:gd name="connsiteX3545" fmla="*/ 273705 w 2198808"/>
              <a:gd name="connsiteY3545" fmla="*/ 775054 h 1624467"/>
              <a:gd name="connsiteX3546" fmla="*/ 265667 w 2198808"/>
              <a:gd name="connsiteY3546" fmla="*/ 779727 h 1624467"/>
              <a:gd name="connsiteX3547" fmla="*/ 1358954 w 2198808"/>
              <a:gd name="connsiteY3547" fmla="*/ 1428172 h 1624467"/>
              <a:gd name="connsiteX3548" fmla="*/ 1363763 w 2198808"/>
              <a:gd name="connsiteY3548" fmla="*/ 1425793 h 1624467"/>
              <a:gd name="connsiteX3549" fmla="*/ 1358954 w 2198808"/>
              <a:gd name="connsiteY3549" fmla="*/ 1428172 h 1624467"/>
              <a:gd name="connsiteX3550" fmla="*/ 764597 w 2198808"/>
              <a:gd name="connsiteY3550" fmla="*/ 198148 h 1624467"/>
              <a:gd name="connsiteX3551" fmla="*/ 763696 w 2198808"/>
              <a:gd name="connsiteY3551" fmla="*/ 196024 h 1624467"/>
              <a:gd name="connsiteX3552" fmla="*/ 759006 w 2198808"/>
              <a:gd name="connsiteY3552" fmla="*/ 200442 h 1624467"/>
              <a:gd name="connsiteX3553" fmla="*/ 764597 w 2198808"/>
              <a:gd name="connsiteY3553" fmla="*/ 198148 h 1624467"/>
              <a:gd name="connsiteX3554" fmla="*/ 1032497 w 2198808"/>
              <a:gd name="connsiteY3554" fmla="*/ 156193 h 1624467"/>
              <a:gd name="connsiteX3555" fmla="*/ 1040364 w 2198808"/>
              <a:gd name="connsiteY3555" fmla="*/ 156873 h 1624467"/>
              <a:gd name="connsiteX3556" fmla="*/ 1040025 w 2198808"/>
              <a:gd name="connsiteY3556" fmla="*/ 154919 h 1624467"/>
              <a:gd name="connsiteX3557" fmla="*/ 1032497 w 2198808"/>
              <a:gd name="connsiteY3557" fmla="*/ 156193 h 1624467"/>
              <a:gd name="connsiteX3558" fmla="*/ 286007 w 2198808"/>
              <a:gd name="connsiteY3558" fmla="*/ 853576 h 1624467"/>
              <a:gd name="connsiteX3559" fmla="*/ 287010 w 2198808"/>
              <a:gd name="connsiteY3559" fmla="*/ 851928 h 1624467"/>
              <a:gd name="connsiteX3560" fmla="*/ 283187 w 2198808"/>
              <a:gd name="connsiteY3560" fmla="*/ 848988 h 1624467"/>
              <a:gd name="connsiteX3561" fmla="*/ 281725 w 2198808"/>
              <a:gd name="connsiteY3561" fmla="*/ 851503 h 1624467"/>
              <a:gd name="connsiteX3562" fmla="*/ 286007 w 2198808"/>
              <a:gd name="connsiteY3562" fmla="*/ 853576 h 1624467"/>
              <a:gd name="connsiteX3563" fmla="*/ 358615 w 2198808"/>
              <a:gd name="connsiteY3563" fmla="*/ 422005 h 1624467"/>
              <a:gd name="connsiteX3564" fmla="*/ 365616 w 2198808"/>
              <a:gd name="connsiteY3564" fmla="*/ 423959 h 1624467"/>
              <a:gd name="connsiteX3565" fmla="*/ 358615 w 2198808"/>
              <a:gd name="connsiteY3565" fmla="*/ 422005 h 1624467"/>
              <a:gd name="connsiteX3566" fmla="*/ 277494 w 2198808"/>
              <a:gd name="connsiteY3566" fmla="*/ 457383 h 1624467"/>
              <a:gd name="connsiteX3567" fmla="*/ 269950 w 2198808"/>
              <a:gd name="connsiteY3567" fmla="*/ 459422 h 1624467"/>
              <a:gd name="connsiteX3568" fmla="*/ 277494 w 2198808"/>
              <a:gd name="connsiteY3568" fmla="*/ 457383 h 1624467"/>
              <a:gd name="connsiteX3569" fmla="*/ 187655 w 2198808"/>
              <a:gd name="connsiteY3569" fmla="*/ 852047 h 1624467"/>
              <a:gd name="connsiteX3570" fmla="*/ 187655 w 2198808"/>
              <a:gd name="connsiteY3570" fmla="*/ 857552 h 1624467"/>
              <a:gd name="connsiteX3571" fmla="*/ 187655 w 2198808"/>
              <a:gd name="connsiteY3571" fmla="*/ 852047 h 1624467"/>
              <a:gd name="connsiteX3572" fmla="*/ 2154298 w 2198808"/>
              <a:gd name="connsiteY3572" fmla="*/ 526898 h 1624467"/>
              <a:gd name="connsiteX3573" fmla="*/ 2157271 w 2198808"/>
              <a:gd name="connsiteY3573" fmla="*/ 529719 h 1624467"/>
              <a:gd name="connsiteX3574" fmla="*/ 2160856 w 2198808"/>
              <a:gd name="connsiteY3574" fmla="*/ 524757 h 1624467"/>
              <a:gd name="connsiteX3575" fmla="*/ 2159718 w 2198808"/>
              <a:gd name="connsiteY3575" fmla="*/ 523874 h 1624467"/>
              <a:gd name="connsiteX3576" fmla="*/ 2154298 w 2198808"/>
              <a:gd name="connsiteY3576" fmla="*/ 526898 h 1624467"/>
              <a:gd name="connsiteX3577" fmla="*/ 964358 w 2198808"/>
              <a:gd name="connsiteY3577" fmla="*/ 159014 h 1624467"/>
              <a:gd name="connsiteX3578" fmla="*/ 970934 w 2198808"/>
              <a:gd name="connsiteY3578" fmla="*/ 158691 h 1624467"/>
              <a:gd name="connsiteX3579" fmla="*/ 970577 w 2198808"/>
              <a:gd name="connsiteY3579" fmla="*/ 156839 h 1624467"/>
              <a:gd name="connsiteX3580" fmla="*/ 964358 w 2198808"/>
              <a:gd name="connsiteY3580" fmla="*/ 159014 h 1624467"/>
              <a:gd name="connsiteX3581" fmla="*/ 264750 w 2198808"/>
              <a:gd name="connsiteY3581" fmla="*/ 582514 h 1624467"/>
              <a:gd name="connsiteX3582" fmla="*/ 262626 w 2198808"/>
              <a:gd name="connsiteY3582" fmla="*/ 580883 h 1624467"/>
              <a:gd name="connsiteX3583" fmla="*/ 259584 w 2198808"/>
              <a:gd name="connsiteY3583" fmla="*/ 585777 h 1624467"/>
              <a:gd name="connsiteX3584" fmla="*/ 261351 w 2198808"/>
              <a:gd name="connsiteY3584" fmla="*/ 586983 h 1624467"/>
              <a:gd name="connsiteX3585" fmla="*/ 264750 w 2198808"/>
              <a:gd name="connsiteY3585" fmla="*/ 582514 h 1624467"/>
              <a:gd name="connsiteX3586" fmla="*/ 831036 w 2198808"/>
              <a:gd name="connsiteY3586" fmla="*/ 183772 h 1624467"/>
              <a:gd name="connsiteX3587" fmla="*/ 831240 w 2198808"/>
              <a:gd name="connsiteY3587" fmla="*/ 185947 h 1624467"/>
              <a:gd name="connsiteX3588" fmla="*/ 835760 w 2198808"/>
              <a:gd name="connsiteY3588" fmla="*/ 185284 h 1624467"/>
              <a:gd name="connsiteX3589" fmla="*/ 835556 w 2198808"/>
              <a:gd name="connsiteY3589" fmla="*/ 183092 h 1624467"/>
              <a:gd name="connsiteX3590" fmla="*/ 831036 w 2198808"/>
              <a:gd name="connsiteY3590" fmla="*/ 183772 h 1624467"/>
              <a:gd name="connsiteX3591" fmla="*/ 1112072 w 2198808"/>
              <a:gd name="connsiteY3591" fmla="*/ 820475 h 1624467"/>
              <a:gd name="connsiteX3592" fmla="*/ 1105173 w 2198808"/>
              <a:gd name="connsiteY3592" fmla="*/ 817484 h 1624467"/>
              <a:gd name="connsiteX3593" fmla="*/ 1112072 w 2198808"/>
              <a:gd name="connsiteY3593" fmla="*/ 820475 h 1624467"/>
              <a:gd name="connsiteX3594" fmla="*/ 92244 w 2198808"/>
              <a:gd name="connsiteY3594" fmla="*/ 909668 h 1624467"/>
              <a:gd name="connsiteX3595" fmla="*/ 94418 w 2198808"/>
              <a:gd name="connsiteY3595" fmla="*/ 911520 h 1624467"/>
              <a:gd name="connsiteX3596" fmla="*/ 96746 w 2198808"/>
              <a:gd name="connsiteY3596" fmla="*/ 907340 h 1624467"/>
              <a:gd name="connsiteX3597" fmla="*/ 95642 w 2198808"/>
              <a:gd name="connsiteY3597" fmla="*/ 906507 h 1624467"/>
              <a:gd name="connsiteX3598" fmla="*/ 92244 w 2198808"/>
              <a:gd name="connsiteY3598" fmla="*/ 909668 h 1624467"/>
              <a:gd name="connsiteX3599" fmla="*/ 63798 w 2198808"/>
              <a:gd name="connsiteY3599" fmla="*/ 942973 h 1624467"/>
              <a:gd name="connsiteX3600" fmla="*/ 70052 w 2198808"/>
              <a:gd name="connsiteY3600" fmla="*/ 943975 h 1624467"/>
              <a:gd name="connsiteX3601" fmla="*/ 63798 w 2198808"/>
              <a:gd name="connsiteY3601" fmla="*/ 942973 h 1624467"/>
              <a:gd name="connsiteX3602" fmla="*/ 840688 w 2198808"/>
              <a:gd name="connsiteY3602" fmla="*/ 192761 h 1624467"/>
              <a:gd name="connsiteX3603" fmla="*/ 842591 w 2198808"/>
              <a:gd name="connsiteY3603" fmla="*/ 192523 h 1624467"/>
              <a:gd name="connsiteX3604" fmla="*/ 842506 w 2198808"/>
              <a:gd name="connsiteY3604" fmla="*/ 189634 h 1624467"/>
              <a:gd name="connsiteX3605" fmla="*/ 839889 w 2198808"/>
              <a:gd name="connsiteY3605" fmla="*/ 187442 h 1624467"/>
              <a:gd name="connsiteX3606" fmla="*/ 838870 w 2198808"/>
              <a:gd name="connsiteY3606" fmla="*/ 188190 h 1624467"/>
              <a:gd name="connsiteX3607" fmla="*/ 840688 w 2198808"/>
              <a:gd name="connsiteY3607" fmla="*/ 192761 h 1624467"/>
              <a:gd name="connsiteX3608" fmla="*/ 406228 w 2198808"/>
              <a:gd name="connsiteY3608" fmla="*/ 972149 h 1624467"/>
              <a:gd name="connsiteX3609" fmla="*/ 413263 w 2198808"/>
              <a:gd name="connsiteY3609" fmla="*/ 968835 h 1624467"/>
              <a:gd name="connsiteX3610" fmla="*/ 406228 w 2198808"/>
              <a:gd name="connsiteY3610" fmla="*/ 972149 h 1624467"/>
              <a:gd name="connsiteX3611" fmla="*/ 175268 w 2198808"/>
              <a:gd name="connsiteY3611" fmla="*/ 971486 h 1624467"/>
              <a:gd name="connsiteX3612" fmla="*/ 172362 w 2198808"/>
              <a:gd name="connsiteY3612" fmla="*/ 968971 h 1624467"/>
              <a:gd name="connsiteX3613" fmla="*/ 169729 w 2198808"/>
              <a:gd name="connsiteY3613" fmla="*/ 970160 h 1624467"/>
              <a:gd name="connsiteX3614" fmla="*/ 171564 w 2198808"/>
              <a:gd name="connsiteY3614" fmla="*/ 972556 h 1624467"/>
              <a:gd name="connsiteX3615" fmla="*/ 175268 w 2198808"/>
              <a:gd name="connsiteY3615" fmla="*/ 971486 h 1624467"/>
              <a:gd name="connsiteX3616" fmla="*/ 1192786 w 2198808"/>
              <a:gd name="connsiteY3616" fmla="*/ 167867 h 1624467"/>
              <a:gd name="connsiteX3617" fmla="*/ 1191886 w 2198808"/>
              <a:gd name="connsiteY3617" fmla="*/ 169465 h 1624467"/>
              <a:gd name="connsiteX3618" fmla="*/ 1199192 w 2198808"/>
              <a:gd name="connsiteY3618" fmla="*/ 173543 h 1624467"/>
              <a:gd name="connsiteX3619" fmla="*/ 1199991 w 2198808"/>
              <a:gd name="connsiteY3619" fmla="*/ 172098 h 1624467"/>
              <a:gd name="connsiteX3620" fmla="*/ 1192786 w 2198808"/>
              <a:gd name="connsiteY3620" fmla="*/ 167867 h 1624467"/>
              <a:gd name="connsiteX3621" fmla="*/ 1690254 w 2198808"/>
              <a:gd name="connsiteY3621" fmla="*/ 1323176 h 1624467"/>
              <a:gd name="connsiteX3622" fmla="*/ 1688962 w 2198808"/>
              <a:gd name="connsiteY3622" fmla="*/ 1320899 h 1624467"/>
              <a:gd name="connsiteX3623" fmla="*/ 1684646 w 2198808"/>
              <a:gd name="connsiteY3623" fmla="*/ 1325589 h 1624467"/>
              <a:gd name="connsiteX3624" fmla="*/ 1690254 w 2198808"/>
              <a:gd name="connsiteY3624" fmla="*/ 1323176 h 1624467"/>
              <a:gd name="connsiteX3625" fmla="*/ 860654 w 2198808"/>
              <a:gd name="connsiteY3625" fmla="*/ 143687 h 1624467"/>
              <a:gd name="connsiteX3626" fmla="*/ 866040 w 2198808"/>
              <a:gd name="connsiteY3626" fmla="*/ 138946 h 1624467"/>
              <a:gd name="connsiteX3627" fmla="*/ 860654 w 2198808"/>
              <a:gd name="connsiteY3627" fmla="*/ 143687 h 1624467"/>
              <a:gd name="connsiteX3628" fmla="*/ 1215844 w 2198808"/>
              <a:gd name="connsiteY3628" fmla="*/ 141138 h 1624467"/>
              <a:gd name="connsiteX3629" fmla="*/ 1212277 w 2198808"/>
              <a:gd name="connsiteY3629" fmla="*/ 140034 h 1624467"/>
              <a:gd name="connsiteX3630" fmla="*/ 1210985 w 2198808"/>
              <a:gd name="connsiteY3630" fmla="*/ 141750 h 1624467"/>
              <a:gd name="connsiteX3631" fmla="*/ 1213058 w 2198808"/>
              <a:gd name="connsiteY3631" fmla="*/ 143619 h 1624467"/>
              <a:gd name="connsiteX3632" fmla="*/ 1215844 w 2198808"/>
              <a:gd name="connsiteY3632" fmla="*/ 141138 h 1624467"/>
              <a:gd name="connsiteX3633" fmla="*/ 1124562 w 2198808"/>
              <a:gd name="connsiteY3633" fmla="*/ 1348903 h 1624467"/>
              <a:gd name="connsiteX3634" fmla="*/ 1115335 w 2198808"/>
              <a:gd name="connsiteY3634" fmla="*/ 1348410 h 1624467"/>
              <a:gd name="connsiteX3635" fmla="*/ 1124562 w 2198808"/>
              <a:gd name="connsiteY3635" fmla="*/ 1348903 h 1624467"/>
              <a:gd name="connsiteX3636" fmla="*/ 243628 w 2198808"/>
              <a:gd name="connsiteY3636" fmla="*/ 702089 h 1624467"/>
              <a:gd name="connsiteX3637" fmla="*/ 248624 w 2198808"/>
              <a:gd name="connsiteY3637" fmla="*/ 704978 h 1624467"/>
              <a:gd name="connsiteX3638" fmla="*/ 243628 w 2198808"/>
              <a:gd name="connsiteY3638" fmla="*/ 702089 h 1624467"/>
              <a:gd name="connsiteX3639" fmla="*/ 1371053 w 2198808"/>
              <a:gd name="connsiteY3639" fmla="*/ 1508070 h 1624467"/>
              <a:gd name="connsiteX3640" fmla="*/ 1370237 w 2198808"/>
              <a:gd name="connsiteY3640" fmla="*/ 1505572 h 1624467"/>
              <a:gd name="connsiteX3641" fmla="*/ 1366193 w 2198808"/>
              <a:gd name="connsiteY3641" fmla="*/ 1507475 h 1624467"/>
              <a:gd name="connsiteX3642" fmla="*/ 1367212 w 2198808"/>
              <a:gd name="connsiteY3642" fmla="*/ 1509344 h 1624467"/>
              <a:gd name="connsiteX3643" fmla="*/ 1371053 w 2198808"/>
              <a:gd name="connsiteY3643" fmla="*/ 1508070 h 1624467"/>
              <a:gd name="connsiteX3644" fmla="*/ 1385292 w 2198808"/>
              <a:gd name="connsiteY3644" fmla="*/ 146899 h 1624467"/>
              <a:gd name="connsiteX3645" fmla="*/ 1385360 w 2198808"/>
              <a:gd name="connsiteY3645" fmla="*/ 145369 h 1624467"/>
              <a:gd name="connsiteX3646" fmla="*/ 1379820 w 2198808"/>
              <a:gd name="connsiteY3646" fmla="*/ 145013 h 1624467"/>
              <a:gd name="connsiteX3647" fmla="*/ 1379752 w 2198808"/>
              <a:gd name="connsiteY3647" fmla="*/ 146899 h 1624467"/>
              <a:gd name="connsiteX3648" fmla="*/ 1385292 w 2198808"/>
              <a:gd name="connsiteY3648" fmla="*/ 146899 h 1624467"/>
              <a:gd name="connsiteX3649" fmla="*/ 359584 w 2198808"/>
              <a:gd name="connsiteY3649" fmla="*/ 391384 h 1624467"/>
              <a:gd name="connsiteX3650" fmla="*/ 359567 w 2198808"/>
              <a:gd name="connsiteY3650" fmla="*/ 390025 h 1624467"/>
              <a:gd name="connsiteX3651" fmla="*/ 355217 w 2198808"/>
              <a:gd name="connsiteY3651" fmla="*/ 390025 h 1624467"/>
              <a:gd name="connsiteX3652" fmla="*/ 355234 w 2198808"/>
              <a:gd name="connsiteY3652" fmla="*/ 391384 h 1624467"/>
              <a:gd name="connsiteX3653" fmla="*/ 359584 w 2198808"/>
              <a:gd name="connsiteY3653" fmla="*/ 391384 h 1624467"/>
              <a:gd name="connsiteX3654" fmla="*/ 816661 w 2198808"/>
              <a:gd name="connsiteY3654" fmla="*/ 258063 h 1624467"/>
              <a:gd name="connsiteX3655" fmla="*/ 814639 w 2198808"/>
              <a:gd name="connsiteY3655" fmla="*/ 257893 h 1624467"/>
              <a:gd name="connsiteX3656" fmla="*/ 814554 w 2198808"/>
              <a:gd name="connsiteY3656" fmla="*/ 261937 h 1624467"/>
              <a:gd name="connsiteX3657" fmla="*/ 816661 w 2198808"/>
              <a:gd name="connsiteY3657" fmla="*/ 262243 h 1624467"/>
              <a:gd name="connsiteX3658" fmla="*/ 816661 w 2198808"/>
              <a:gd name="connsiteY3658" fmla="*/ 258063 h 1624467"/>
              <a:gd name="connsiteX3659" fmla="*/ 2126108 w 2198808"/>
              <a:gd name="connsiteY3659" fmla="*/ 812285 h 1624467"/>
              <a:gd name="connsiteX3660" fmla="*/ 2126243 w 2198808"/>
              <a:gd name="connsiteY3660" fmla="*/ 813287 h 1624467"/>
              <a:gd name="connsiteX3661" fmla="*/ 2129268 w 2198808"/>
              <a:gd name="connsiteY3661" fmla="*/ 813491 h 1624467"/>
              <a:gd name="connsiteX3662" fmla="*/ 2131731 w 2198808"/>
              <a:gd name="connsiteY3662" fmla="*/ 811843 h 1624467"/>
              <a:gd name="connsiteX3663" fmla="*/ 2131052 w 2198808"/>
              <a:gd name="connsiteY3663" fmla="*/ 810687 h 1624467"/>
              <a:gd name="connsiteX3664" fmla="*/ 2126108 w 2198808"/>
              <a:gd name="connsiteY3664" fmla="*/ 812285 h 1624467"/>
              <a:gd name="connsiteX3665" fmla="*/ 243051 w 2198808"/>
              <a:gd name="connsiteY3665" fmla="*/ 657213 h 1624467"/>
              <a:gd name="connsiteX3666" fmla="*/ 243628 w 2198808"/>
              <a:gd name="connsiteY3666" fmla="*/ 658623 h 1624467"/>
              <a:gd name="connsiteX3667" fmla="*/ 249593 w 2198808"/>
              <a:gd name="connsiteY3667" fmla="*/ 656227 h 1624467"/>
              <a:gd name="connsiteX3668" fmla="*/ 248946 w 2198808"/>
              <a:gd name="connsiteY3668" fmla="*/ 654681 h 1624467"/>
              <a:gd name="connsiteX3669" fmla="*/ 243051 w 2198808"/>
              <a:gd name="connsiteY3669" fmla="*/ 657213 h 1624467"/>
              <a:gd name="connsiteX3670" fmla="*/ 850799 w 2198808"/>
              <a:gd name="connsiteY3670" fmla="*/ 183398 h 1624467"/>
              <a:gd name="connsiteX3671" fmla="*/ 849422 w 2198808"/>
              <a:gd name="connsiteY3671" fmla="*/ 184690 h 1624467"/>
              <a:gd name="connsiteX3672" fmla="*/ 852242 w 2198808"/>
              <a:gd name="connsiteY3672" fmla="*/ 187697 h 1624467"/>
              <a:gd name="connsiteX3673" fmla="*/ 853942 w 2198808"/>
              <a:gd name="connsiteY3673" fmla="*/ 186338 h 1624467"/>
              <a:gd name="connsiteX3674" fmla="*/ 850799 w 2198808"/>
              <a:gd name="connsiteY3674" fmla="*/ 183398 h 1624467"/>
              <a:gd name="connsiteX3675" fmla="*/ 215030 w 2198808"/>
              <a:gd name="connsiteY3675" fmla="*/ 867255 h 1624467"/>
              <a:gd name="connsiteX3676" fmla="*/ 215965 w 2198808"/>
              <a:gd name="connsiteY3676" fmla="*/ 868631 h 1624467"/>
              <a:gd name="connsiteX3677" fmla="*/ 221827 w 2198808"/>
              <a:gd name="connsiteY3677" fmla="*/ 864604 h 1624467"/>
              <a:gd name="connsiteX3678" fmla="*/ 220961 w 2198808"/>
              <a:gd name="connsiteY3678" fmla="*/ 863347 h 1624467"/>
              <a:gd name="connsiteX3679" fmla="*/ 215030 w 2198808"/>
              <a:gd name="connsiteY3679" fmla="*/ 867255 h 1624467"/>
              <a:gd name="connsiteX3680" fmla="*/ 1823354 w 2198808"/>
              <a:gd name="connsiteY3680" fmla="*/ 1289599 h 1624467"/>
              <a:gd name="connsiteX3681" fmla="*/ 1821128 w 2198808"/>
              <a:gd name="connsiteY3681" fmla="*/ 1289497 h 1624467"/>
              <a:gd name="connsiteX3682" fmla="*/ 1821384 w 2198808"/>
              <a:gd name="connsiteY3682" fmla="*/ 1294714 h 1624467"/>
              <a:gd name="connsiteX3683" fmla="*/ 1822998 w 2198808"/>
              <a:gd name="connsiteY3683" fmla="*/ 1294714 h 1624467"/>
              <a:gd name="connsiteX3684" fmla="*/ 1823354 w 2198808"/>
              <a:gd name="connsiteY3684" fmla="*/ 1289599 h 1624467"/>
              <a:gd name="connsiteX3685" fmla="*/ 1188759 w 2198808"/>
              <a:gd name="connsiteY3685" fmla="*/ 197876 h 1624467"/>
              <a:gd name="connsiteX3686" fmla="*/ 1188385 w 2198808"/>
              <a:gd name="connsiteY3686" fmla="*/ 195820 h 1624467"/>
              <a:gd name="connsiteX3687" fmla="*/ 1183270 w 2198808"/>
              <a:gd name="connsiteY3687" fmla="*/ 197247 h 1624467"/>
              <a:gd name="connsiteX3688" fmla="*/ 1183576 w 2198808"/>
              <a:gd name="connsiteY3688" fmla="*/ 198538 h 1624467"/>
              <a:gd name="connsiteX3689" fmla="*/ 1188759 w 2198808"/>
              <a:gd name="connsiteY3689" fmla="*/ 197876 h 1624467"/>
              <a:gd name="connsiteX3690" fmla="*/ 1921876 w 2198808"/>
              <a:gd name="connsiteY3690" fmla="*/ 1146796 h 1624467"/>
              <a:gd name="connsiteX3691" fmla="*/ 1919583 w 2198808"/>
              <a:gd name="connsiteY3691" fmla="*/ 1146847 h 1624467"/>
              <a:gd name="connsiteX3692" fmla="*/ 1919990 w 2198808"/>
              <a:gd name="connsiteY3692" fmla="*/ 1152097 h 1624467"/>
              <a:gd name="connsiteX3693" fmla="*/ 1921639 w 2198808"/>
              <a:gd name="connsiteY3693" fmla="*/ 1152029 h 1624467"/>
              <a:gd name="connsiteX3694" fmla="*/ 1921876 w 2198808"/>
              <a:gd name="connsiteY3694" fmla="*/ 1146796 h 1624467"/>
              <a:gd name="connsiteX3695" fmla="*/ 288624 w 2198808"/>
              <a:gd name="connsiteY3695" fmla="*/ 995666 h 1624467"/>
              <a:gd name="connsiteX3696" fmla="*/ 290459 w 2198808"/>
              <a:gd name="connsiteY3696" fmla="*/ 996906 h 1624467"/>
              <a:gd name="connsiteX3697" fmla="*/ 293619 w 2198808"/>
              <a:gd name="connsiteY3697" fmla="*/ 992454 h 1624467"/>
              <a:gd name="connsiteX3698" fmla="*/ 292040 w 2198808"/>
              <a:gd name="connsiteY3698" fmla="*/ 991299 h 1624467"/>
              <a:gd name="connsiteX3699" fmla="*/ 288624 w 2198808"/>
              <a:gd name="connsiteY3699" fmla="*/ 995666 h 1624467"/>
              <a:gd name="connsiteX3700" fmla="*/ 2115113 w 2198808"/>
              <a:gd name="connsiteY3700" fmla="*/ 601529 h 1624467"/>
              <a:gd name="connsiteX3701" fmla="*/ 2115878 w 2198808"/>
              <a:gd name="connsiteY3701" fmla="*/ 599575 h 1624467"/>
              <a:gd name="connsiteX3702" fmla="*/ 2109506 w 2198808"/>
              <a:gd name="connsiteY3702" fmla="*/ 597960 h 1624467"/>
              <a:gd name="connsiteX3703" fmla="*/ 2109030 w 2198808"/>
              <a:gd name="connsiteY3703" fmla="*/ 599524 h 1624467"/>
              <a:gd name="connsiteX3704" fmla="*/ 2115113 w 2198808"/>
              <a:gd name="connsiteY3704" fmla="*/ 601529 h 1624467"/>
              <a:gd name="connsiteX3705" fmla="*/ 1764528 w 2198808"/>
              <a:gd name="connsiteY3705" fmla="*/ 1314357 h 1624467"/>
              <a:gd name="connsiteX3706" fmla="*/ 1762998 w 2198808"/>
              <a:gd name="connsiteY3706" fmla="*/ 1315139 h 1624467"/>
              <a:gd name="connsiteX3707" fmla="*/ 1765258 w 2198808"/>
              <a:gd name="connsiteY3707" fmla="*/ 1320440 h 1624467"/>
              <a:gd name="connsiteX3708" fmla="*/ 1767263 w 2198808"/>
              <a:gd name="connsiteY3708" fmla="*/ 1319438 h 1624467"/>
              <a:gd name="connsiteX3709" fmla="*/ 1764528 w 2198808"/>
              <a:gd name="connsiteY3709" fmla="*/ 1314357 h 1624467"/>
              <a:gd name="connsiteX3710" fmla="*/ 1794399 w 2198808"/>
              <a:gd name="connsiteY3710" fmla="*/ 1274969 h 1624467"/>
              <a:gd name="connsiteX3711" fmla="*/ 1795776 w 2198808"/>
              <a:gd name="connsiteY3711" fmla="*/ 1275734 h 1624467"/>
              <a:gd name="connsiteX3712" fmla="*/ 1799038 w 2198808"/>
              <a:gd name="connsiteY3712" fmla="*/ 1270483 h 1624467"/>
              <a:gd name="connsiteX3713" fmla="*/ 1797306 w 2198808"/>
              <a:gd name="connsiteY3713" fmla="*/ 1269514 h 1624467"/>
              <a:gd name="connsiteX3714" fmla="*/ 1794399 w 2198808"/>
              <a:gd name="connsiteY3714" fmla="*/ 1274969 h 1624467"/>
              <a:gd name="connsiteX3715" fmla="*/ 263492 w 2198808"/>
              <a:gd name="connsiteY3715" fmla="*/ 978402 h 1624467"/>
              <a:gd name="connsiteX3716" fmla="*/ 264597 w 2198808"/>
              <a:gd name="connsiteY3716" fmla="*/ 980220 h 1624467"/>
              <a:gd name="connsiteX3717" fmla="*/ 268522 w 2198808"/>
              <a:gd name="connsiteY3717" fmla="*/ 977331 h 1624467"/>
              <a:gd name="connsiteX3718" fmla="*/ 267537 w 2198808"/>
              <a:gd name="connsiteY3718" fmla="*/ 975921 h 1624467"/>
              <a:gd name="connsiteX3719" fmla="*/ 263492 w 2198808"/>
              <a:gd name="connsiteY3719" fmla="*/ 978402 h 1624467"/>
              <a:gd name="connsiteX3720" fmla="*/ 243934 w 2198808"/>
              <a:gd name="connsiteY3720" fmla="*/ 726456 h 1624467"/>
              <a:gd name="connsiteX3721" fmla="*/ 245005 w 2198808"/>
              <a:gd name="connsiteY3721" fmla="*/ 727663 h 1624467"/>
              <a:gd name="connsiteX3722" fmla="*/ 249593 w 2198808"/>
              <a:gd name="connsiteY3722" fmla="*/ 723891 h 1624467"/>
              <a:gd name="connsiteX3723" fmla="*/ 248318 w 2198808"/>
              <a:gd name="connsiteY3723" fmla="*/ 722480 h 1624467"/>
              <a:gd name="connsiteX3724" fmla="*/ 243934 w 2198808"/>
              <a:gd name="connsiteY3724" fmla="*/ 726456 h 1624467"/>
              <a:gd name="connsiteX3725" fmla="*/ 1276066 w 2198808"/>
              <a:gd name="connsiteY3725" fmla="*/ 1382802 h 1624467"/>
              <a:gd name="connsiteX3726" fmla="*/ 1276253 w 2198808"/>
              <a:gd name="connsiteY3726" fmla="*/ 1381664 h 1624467"/>
              <a:gd name="connsiteX3727" fmla="*/ 1269778 w 2198808"/>
              <a:gd name="connsiteY3727" fmla="*/ 1380321 h 1624467"/>
              <a:gd name="connsiteX3728" fmla="*/ 1269540 w 2198808"/>
              <a:gd name="connsiteY3728" fmla="*/ 1381851 h 1624467"/>
              <a:gd name="connsiteX3729" fmla="*/ 1276066 w 2198808"/>
              <a:gd name="connsiteY3729" fmla="*/ 1382802 h 1624467"/>
              <a:gd name="connsiteX3730" fmla="*/ 532855 w 2198808"/>
              <a:gd name="connsiteY3730" fmla="*/ 327425 h 1624467"/>
              <a:gd name="connsiteX3731" fmla="*/ 532260 w 2198808"/>
              <a:gd name="connsiteY3731" fmla="*/ 325216 h 1624467"/>
              <a:gd name="connsiteX3732" fmla="*/ 528590 w 2198808"/>
              <a:gd name="connsiteY3732" fmla="*/ 326576 h 1624467"/>
              <a:gd name="connsiteX3733" fmla="*/ 528879 w 2198808"/>
              <a:gd name="connsiteY3733" fmla="*/ 327901 h 1624467"/>
              <a:gd name="connsiteX3734" fmla="*/ 532855 w 2198808"/>
              <a:gd name="connsiteY3734" fmla="*/ 327425 h 1624467"/>
              <a:gd name="connsiteX3735" fmla="*/ 1694230 w 2198808"/>
              <a:gd name="connsiteY3735" fmla="*/ 1400100 h 1624467"/>
              <a:gd name="connsiteX3736" fmla="*/ 1692429 w 2198808"/>
              <a:gd name="connsiteY3736" fmla="*/ 1402666 h 1624467"/>
              <a:gd name="connsiteX3737" fmla="*/ 1693805 w 2198808"/>
              <a:gd name="connsiteY3737" fmla="*/ 1404128 h 1624467"/>
              <a:gd name="connsiteX3738" fmla="*/ 1695709 w 2198808"/>
              <a:gd name="connsiteY3738" fmla="*/ 1402327 h 1624467"/>
              <a:gd name="connsiteX3739" fmla="*/ 1694230 w 2198808"/>
              <a:gd name="connsiteY3739" fmla="*/ 1400100 h 1624467"/>
              <a:gd name="connsiteX3740" fmla="*/ 1299821 w 2198808"/>
              <a:gd name="connsiteY3740" fmla="*/ 1414119 h 1624467"/>
              <a:gd name="connsiteX3741" fmla="*/ 1298954 w 2198808"/>
              <a:gd name="connsiteY3741" fmla="*/ 1412913 h 1624467"/>
              <a:gd name="connsiteX3742" fmla="*/ 1294961 w 2198808"/>
              <a:gd name="connsiteY3742" fmla="*/ 1415479 h 1624467"/>
              <a:gd name="connsiteX3743" fmla="*/ 1295912 w 2198808"/>
              <a:gd name="connsiteY3743" fmla="*/ 1416889 h 1624467"/>
              <a:gd name="connsiteX3744" fmla="*/ 1299821 w 2198808"/>
              <a:gd name="connsiteY3744" fmla="*/ 1414119 h 1624467"/>
              <a:gd name="connsiteX3745" fmla="*/ 2066838 w 2198808"/>
              <a:gd name="connsiteY3745" fmla="*/ 540033 h 1624467"/>
              <a:gd name="connsiteX3746" fmla="*/ 2066736 w 2198808"/>
              <a:gd name="connsiteY3746" fmla="*/ 538674 h 1624467"/>
              <a:gd name="connsiteX3747" fmla="*/ 2062794 w 2198808"/>
              <a:gd name="connsiteY3747" fmla="*/ 538759 h 1624467"/>
              <a:gd name="connsiteX3748" fmla="*/ 2062726 w 2198808"/>
              <a:gd name="connsiteY3748" fmla="*/ 540798 h 1624467"/>
              <a:gd name="connsiteX3749" fmla="*/ 2066838 w 2198808"/>
              <a:gd name="connsiteY3749" fmla="*/ 540033 h 1624467"/>
              <a:gd name="connsiteX3750" fmla="*/ 812600 w 2198808"/>
              <a:gd name="connsiteY3750" fmla="*/ 193713 h 1624467"/>
              <a:gd name="connsiteX3751" fmla="*/ 810204 w 2198808"/>
              <a:gd name="connsiteY3751" fmla="*/ 196499 h 1624467"/>
              <a:gd name="connsiteX3752" fmla="*/ 810815 w 2198808"/>
              <a:gd name="connsiteY3752" fmla="*/ 197893 h 1624467"/>
              <a:gd name="connsiteX3753" fmla="*/ 813398 w 2198808"/>
              <a:gd name="connsiteY3753" fmla="*/ 196346 h 1624467"/>
              <a:gd name="connsiteX3754" fmla="*/ 812600 w 2198808"/>
              <a:gd name="connsiteY3754" fmla="*/ 193713 h 1624467"/>
              <a:gd name="connsiteX3755" fmla="*/ 1310322 w 2198808"/>
              <a:gd name="connsiteY3755" fmla="*/ 1431451 h 1624467"/>
              <a:gd name="connsiteX3756" fmla="*/ 1312021 w 2198808"/>
              <a:gd name="connsiteY3756" fmla="*/ 1432743 h 1624467"/>
              <a:gd name="connsiteX3757" fmla="*/ 1313091 w 2198808"/>
              <a:gd name="connsiteY3757" fmla="*/ 1429548 h 1624467"/>
              <a:gd name="connsiteX3758" fmla="*/ 1312548 w 2198808"/>
              <a:gd name="connsiteY3758" fmla="*/ 1428087 h 1624467"/>
              <a:gd name="connsiteX3759" fmla="*/ 1309915 w 2198808"/>
              <a:gd name="connsiteY3759" fmla="*/ 1429463 h 1624467"/>
              <a:gd name="connsiteX3760" fmla="*/ 1310322 w 2198808"/>
              <a:gd name="connsiteY3760" fmla="*/ 1431451 h 1624467"/>
              <a:gd name="connsiteX3761" fmla="*/ 1199787 w 2198808"/>
              <a:gd name="connsiteY3761" fmla="*/ 1049702 h 1624467"/>
              <a:gd name="connsiteX3762" fmla="*/ 1200160 w 2198808"/>
              <a:gd name="connsiteY3762" fmla="*/ 1051180 h 1624467"/>
              <a:gd name="connsiteX3763" fmla="*/ 1204035 w 2198808"/>
              <a:gd name="connsiteY3763" fmla="*/ 1050364 h 1624467"/>
              <a:gd name="connsiteX3764" fmla="*/ 1203610 w 2198808"/>
              <a:gd name="connsiteY3764" fmla="*/ 1048580 h 1624467"/>
              <a:gd name="connsiteX3765" fmla="*/ 1199787 w 2198808"/>
              <a:gd name="connsiteY3765" fmla="*/ 1049702 h 1624467"/>
              <a:gd name="connsiteX3766" fmla="*/ 1407433 w 2198808"/>
              <a:gd name="connsiteY3766" fmla="*/ 157349 h 1624467"/>
              <a:gd name="connsiteX3767" fmla="*/ 1407535 w 2198808"/>
              <a:gd name="connsiteY3767" fmla="*/ 155922 h 1624467"/>
              <a:gd name="connsiteX3768" fmla="*/ 1403491 w 2198808"/>
              <a:gd name="connsiteY3768" fmla="*/ 155565 h 1624467"/>
              <a:gd name="connsiteX3769" fmla="*/ 1403389 w 2198808"/>
              <a:gd name="connsiteY3769" fmla="*/ 157094 h 1624467"/>
              <a:gd name="connsiteX3770" fmla="*/ 1407433 w 2198808"/>
              <a:gd name="connsiteY3770" fmla="*/ 157349 h 1624467"/>
              <a:gd name="connsiteX3771" fmla="*/ 588386 w 2198808"/>
              <a:gd name="connsiteY3771" fmla="*/ 254766 h 1624467"/>
              <a:gd name="connsiteX3772" fmla="*/ 585939 w 2198808"/>
              <a:gd name="connsiteY3772" fmla="*/ 257553 h 1624467"/>
              <a:gd name="connsiteX3773" fmla="*/ 586516 w 2198808"/>
              <a:gd name="connsiteY3773" fmla="*/ 258980 h 1624467"/>
              <a:gd name="connsiteX3774" fmla="*/ 589151 w 2198808"/>
              <a:gd name="connsiteY3774" fmla="*/ 257485 h 1624467"/>
              <a:gd name="connsiteX3775" fmla="*/ 588386 w 2198808"/>
              <a:gd name="connsiteY3775" fmla="*/ 254766 h 1624467"/>
              <a:gd name="connsiteX3776" fmla="*/ 685004 w 2198808"/>
              <a:gd name="connsiteY3776" fmla="*/ 200594 h 1624467"/>
              <a:gd name="connsiteX3777" fmla="*/ 683084 w 2198808"/>
              <a:gd name="connsiteY3777" fmla="*/ 200340 h 1624467"/>
              <a:gd name="connsiteX3778" fmla="*/ 682880 w 2198808"/>
              <a:gd name="connsiteY3778" fmla="*/ 204384 h 1624467"/>
              <a:gd name="connsiteX3779" fmla="*/ 684308 w 2198808"/>
              <a:gd name="connsiteY3779" fmla="*/ 204520 h 1624467"/>
              <a:gd name="connsiteX3780" fmla="*/ 685004 w 2198808"/>
              <a:gd name="connsiteY3780" fmla="*/ 200594 h 1624467"/>
              <a:gd name="connsiteX3781" fmla="*/ 1341758 w 2198808"/>
              <a:gd name="connsiteY3781" fmla="*/ 163925 h 1624467"/>
              <a:gd name="connsiteX3782" fmla="*/ 1341435 w 2198808"/>
              <a:gd name="connsiteY3782" fmla="*/ 161937 h 1624467"/>
              <a:gd name="connsiteX3783" fmla="*/ 1337425 w 2198808"/>
              <a:gd name="connsiteY3783" fmla="*/ 163143 h 1624467"/>
              <a:gd name="connsiteX3784" fmla="*/ 1337730 w 2198808"/>
              <a:gd name="connsiteY3784" fmla="*/ 164486 h 1624467"/>
              <a:gd name="connsiteX3785" fmla="*/ 1341758 w 2198808"/>
              <a:gd name="connsiteY3785" fmla="*/ 163925 h 1624467"/>
              <a:gd name="connsiteX3786" fmla="*/ 354911 w 2198808"/>
              <a:gd name="connsiteY3786" fmla="*/ 378827 h 1624467"/>
              <a:gd name="connsiteX3787" fmla="*/ 356457 w 2198808"/>
              <a:gd name="connsiteY3787" fmla="*/ 376601 h 1624467"/>
              <a:gd name="connsiteX3788" fmla="*/ 355013 w 2198808"/>
              <a:gd name="connsiteY3788" fmla="*/ 374834 h 1624467"/>
              <a:gd name="connsiteX3789" fmla="*/ 353161 w 2198808"/>
              <a:gd name="connsiteY3789" fmla="*/ 375632 h 1624467"/>
              <a:gd name="connsiteX3790" fmla="*/ 354911 w 2198808"/>
              <a:gd name="connsiteY3790" fmla="*/ 378827 h 1624467"/>
              <a:gd name="connsiteX3791" fmla="*/ 266551 w 2198808"/>
              <a:gd name="connsiteY3791" fmla="*/ 1132148 h 1624467"/>
              <a:gd name="connsiteX3792" fmla="*/ 267061 w 2198808"/>
              <a:gd name="connsiteY3792" fmla="*/ 1133848 h 1624467"/>
              <a:gd name="connsiteX3793" fmla="*/ 271394 w 2198808"/>
              <a:gd name="connsiteY3793" fmla="*/ 1131791 h 1624467"/>
              <a:gd name="connsiteX3794" fmla="*/ 270714 w 2198808"/>
              <a:gd name="connsiteY3794" fmla="*/ 1130313 h 1624467"/>
              <a:gd name="connsiteX3795" fmla="*/ 266551 w 2198808"/>
              <a:gd name="connsiteY3795" fmla="*/ 1132148 h 1624467"/>
              <a:gd name="connsiteX3796" fmla="*/ 239057 w 2198808"/>
              <a:gd name="connsiteY3796" fmla="*/ 818674 h 1624467"/>
              <a:gd name="connsiteX3797" fmla="*/ 238072 w 2198808"/>
              <a:gd name="connsiteY3797" fmla="*/ 817603 h 1624467"/>
              <a:gd name="connsiteX3798" fmla="*/ 235659 w 2198808"/>
              <a:gd name="connsiteY3798" fmla="*/ 819455 h 1624467"/>
              <a:gd name="connsiteX3799" fmla="*/ 234775 w 2198808"/>
              <a:gd name="connsiteY3799" fmla="*/ 822361 h 1624467"/>
              <a:gd name="connsiteX3800" fmla="*/ 235897 w 2198808"/>
              <a:gd name="connsiteY3800" fmla="*/ 822854 h 1624467"/>
              <a:gd name="connsiteX3801" fmla="*/ 239057 w 2198808"/>
              <a:gd name="connsiteY3801" fmla="*/ 818674 h 1624467"/>
              <a:gd name="connsiteX3802" fmla="*/ 1262421 w 2198808"/>
              <a:gd name="connsiteY3802" fmla="*/ 213934 h 1624467"/>
              <a:gd name="connsiteX3803" fmla="*/ 1262897 w 2198808"/>
              <a:gd name="connsiteY3803" fmla="*/ 212251 h 1624467"/>
              <a:gd name="connsiteX3804" fmla="*/ 1258122 w 2198808"/>
              <a:gd name="connsiteY3804" fmla="*/ 211419 h 1624467"/>
              <a:gd name="connsiteX3805" fmla="*/ 1257832 w 2198808"/>
              <a:gd name="connsiteY3805" fmla="*/ 212999 h 1624467"/>
              <a:gd name="connsiteX3806" fmla="*/ 1262421 w 2198808"/>
              <a:gd name="connsiteY3806" fmla="*/ 213934 h 1624467"/>
              <a:gd name="connsiteX3807" fmla="*/ 251954 w 2198808"/>
              <a:gd name="connsiteY3807" fmla="*/ 603551 h 1624467"/>
              <a:gd name="connsiteX3808" fmla="*/ 249898 w 2198808"/>
              <a:gd name="connsiteY3808" fmla="*/ 602259 h 1624467"/>
              <a:gd name="connsiteX3809" fmla="*/ 248165 w 2198808"/>
              <a:gd name="connsiteY3809" fmla="*/ 603789 h 1624467"/>
              <a:gd name="connsiteX3810" fmla="*/ 250408 w 2198808"/>
              <a:gd name="connsiteY3810" fmla="*/ 605607 h 1624467"/>
              <a:gd name="connsiteX3811" fmla="*/ 251954 w 2198808"/>
              <a:gd name="connsiteY3811" fmla="*/ 603551 h 1624467"/>
              <a:gd name="connsiteX3812" fmla="*/ 2105699 w 2198808"/>
              <a:gd name="connsiteY3812" fmla="*/ 792353 h 1624467"/>
              <a:gd name="connsiteX3813" fmla="*/ 2106702 w 2198808"/>
              <a:gd name="connsiteY3813" fmla="*/ 793474 h 1624467"/>
              <a:gd name="connsiteX3814" fmla="*/ 2111069 w 2198808"/>
              <a:gd name="connsiteY3814" fmla="*/ 789702 h 1624467"/>
              <a:gd name="connsiteX3815" fmla="*/ 2110049 w 2198808"/>
              <a:gd name="connsiteY3815" fmla="*/ 788529 h 1624467"/>
              <a:gd name="connsiteX3816" fmla="*/ 2105699 w 2198808"/>
              <a:gd name="connsiteY3816" fmla="*/ 792353 h 1624467"/>
              <a:gd name="connsiteX3817" fmla="*/ 418190 w 2198808"/>
              <a:gd name="connsiteY3817" fmla="*/ 339507 h 1624467"/>
              <a:gd name="connsiteX3818" fmla="*/ 418599 w 2198808"/>
              <a:gd name="connsiteY3818" fmla="*/ 341053 h 1624467"/>
              <a:gd name="connsiteX3819" fmla="*/ 423798 w 2198808"/>
              <a:gd name="connsiteY3819" fmla="*/ 339541 h 1624467"/>
              <a:gd name="connsiteX3820" fmla="*/ 423424 w 2198808"/>
              <a:gd name="connsiteY3820" fmla="*/ 338165 h 1624467"/>
              <a:gd name="connsiteX3821" fmla="*/ 418190 w 2198808"/>
              <a:gd name="connsiteY3821" fmla="*/ 339507 h 1624467"/>
              <a:gd name="connsiteX3822" fmla="*/ 1012854 w 2198808"/>
              <a:gd name="connsiteY3822" fmla="*/ 804434 h 1624467"/>
              <a:gd name="connsiteX3823" fmla="*/ 1012481 w 2198808"/>
              <a:gd name="connsiteY3823" fmla="*/ 805913 h 1624467"/>
              <a:gd name="connsiteX3824" fmla="*/ 1016049 w 2198808"/>
              <a:gd name="connsiteY3824" fmla="*/ 806592 h 1624467"/>
              <a:gd name="connsiteX3825" fmla="*/ 1016627 w 2198808"/>
              <a:gd name="connsiteY3825" fmla="*/ 805301 h 1624467"/>
              <a:gd name="connsiteX3826" fmla="*/ 1012854 w 2198808"/>
              <a:gd name="connsiteY3826" fmla="*/ 804434 h 1624467"/>
              <a:gd name="connsiteX3827" fmla="*/ 134282 w 2198808"/>
              <a:gd name="connsiteY3827" fmla="*/ 787935 h 1624467"/>
              <a:gd name="connsiteX3828" fmla="*/ 135455 w 2198808"/>
              <a:gd name="connsiteY3828" fmla="*/ 786473 h 1624467"/>
              <a:gd name="connsiteX3829" fmla="*/ 131343 w 2198808"/>
              <a:gd name="connsiteY3829" fmla="*/ 784043 h 1624467"/>
              <a:gd name="connsiteX3830" fmla="*/ 130476 w 2198808"/>
              <a:gd name="connsiteY3830" fmla="*/ 785471 h 1624467"/>
              <a:gd name="connsiteX3831" fmla="*/ 134282 w 2198808"/>
              <a:gd name="connsiteY3831" fmla="*/ 787935 h 1624467"/>
              <a:gd name="connsiteX3832" fmla="*/ 164138 w 2198808"/>
              <a:gd name="connsiteY3832" fmla="*/ 840611 h 1624467"/>
              <a:gd name="connsiteX3833" fmla="*/ 166449 w 2198808"/>
              <a:gd name="connsiteY3833" fmla="*/ 842548 h 1624467"/>
              <a:gd name="connsiteX3834" fmla="*/ 168471 w 2198808"/>
              <a:gd name="connsiteY3834" fmla="*/ 839455 h 1624467"/>
              <a:gd name="connsiteX3835" fmla="*/ 166772 w 2198808"/>
              <a:gd name="connsiteY3835" fmla="*/ 837994 h 1624467"/>
              <a:gd name="connsiteX3836" fmla="*/ 164138 w 2198808"/>
              <a:gd name="connsiteY3836" fmla="*/ 840611 h 1624467"/>
              <a:gd name="connsiteX3837" fmla="*/ 1380467 w 2198808"/>
              <a:gd name="connsiteY3837" fmla="*/ 156516 h 1624467"/>
              <a:gd name="connsiteX3838" fmla="*/ 1380110 w 2198808"/>
              <a:gd name="connsiteY3838" fmla="*/ 155191 h 1624467"/>
              <a:gd name="connsiteX3839" fmla="*/ 1375165 w 2198808"/>
              <a:gd name="connsiteY3839" fmla="*/ 156618 h 1624467"/>
              <a:gd name="connsiteX3840" fmla="*/ 1375454 w 2198808"/>
              <a:gd name="connsiteY3840" fmla="*/ 157723 h 1624467"/>
              <a:gd name="connsiteX3841" fmla="*/ 1380467 w 2198808"/>
              <a:gd name="connsiteY3841" fmla="*/ 156516 h 1624467"/>
              <a:gd name="connsiteX3842" fmla="*/ 1420926 w 2198808"/>
              <a:gd name="connsiteY3842" fmla="*/ 1478503 h 1624467"/>
              <a:gd name="connsiteX3843" fmla="*/ 1422200 w 2198808"/>
              <a:gd name="connsiteY3843" fmla="*/ 1478010 h 1624467"/>
              <a:gd name="connsiteX3844" fmla="*/ 1420806 w 2198808"/>
              <a:gd name="connsiteY3844" fmla="*/ 1474391 h 1624467"/>
              <a:gd name="connsiteX3845" fmla="*/ 1419532 w 2198808"/>
              <a:gd name="connsiteY3845" fmla="*/ 1474901 h 1624467"/>
              <a:gd name="connsiteX3846" fmla="*/ 1420926 w 2198808"/>
              <a:gd name="connsiteY3846" fmla="*/ 1478503 h 1624467"/>
              <a:gd name="connsiteX3847" fmla="*/ 1332939 w 2198808"/>
              <a:gd name="connsiteY3847" fmla="*/ 1472250 h 1624467"/>
              <a:gd name="connsiteX3848" fmla="*/ 1333670 w 2198808"/>
              <a:gd name="connsiteY3848" fmla="*/ 1470992 h 1624467"/>
              <a:gd name="connsiteX3849" fmla="*/ 1330662 w 2198808"/>
              <a:gd name="connsiteY3849" fmla="*/ 1469259 h 1624467"/>
              <a:gd name="connsiteX3850" fmla="*/ 1330152 w 2198808"/>
              <a:gd name="connsiteY3850" fmla="*/ 1470534 h 1624467"/>
              <a:gd name="connsiteX3851" fmla="*/ 1332939 w 2198808"/>
              <a:gd name="connsiteY3851" fmla="*/ 1472250 h 1624467"/>
              <a:gd name="connsiteX3852" fmla="*/ 1636881 w 2198808"/>
              <a:gd name="connsiteY3852" fmla="*/ 1322378 h 1624467"/>
              <a:gd name="connsiteX3853" fmla="*/ 1635912 w 2198808"/>
              <a:gd name="connsiteY3853" fmla="*/ 1325470 h 1624467"/>
              <a:gd name="connsiteX3854" fmla="*/ 1637119 w 2198808"/>
              <a:gd name="connsiteY3854" fmla="*/ 1326116 h 1624467"/>
              <a:gd name="connsiteX3855" fmla="*/ 1638971 w 2198808"/>
              <a:gd name="connsiteY3855" fmla="*/ 1324077 h 1624467"/>
              <a:gd name="connsiteX3856" fmla="*/ 1636881 w 2198808"/>
              <a:gd name="connsiteY3856" fmla="*/ 1322378 h 1624467"/>
              <a:gd name="connsiteX3857" fmla="*/ 1675402 w 2198808"/>
              <a:gd name="connsiteY3857" fmla="*/ 1283091 h 1624467"/>
              <a:gd name="connsiteX3858" fmla="*/ 1673329 w 2198808"/>
              <a:gd name="connsiteY3858" fmla="*/ 1281545 h 1624467"/>
              <a:gd name="connsiteX3859" fmla="*/ 1671970 w 2198808"/>
              <a:gd name="connsiteY3859" fmla="*/ 1282106 h 1624467"/>
              <a:gd name="connsiteX3860" fmla="*/ 1672837 w 2198808"/>
              <a:gd name="connsiteY3860" fmla="*/ 1283771 h 1624467"/>
              <a:gd name="connsiteX3861" fmla="*/ 1675402 w 2198808"/>
              <a:gd name="connsiteY3861" fmla="*/ 1283091 h 1624467"/>
              <a:gd name="connsiteX3862" fmla="*/ 830425 w 2198808"/>
              <a:gd name="connsiteY3862" fmla="*/ 1379506 h 1624467"/>
              <a:gd name="connsiteX3863" fmla="*/ 829014 w 2198808"/>
              <a:gd name="connsiteY3863" fmla="*/ 1378265 h 1624467"/>
              <a:gd name="connsiteX3864" fmla="*/ 827196 w 2198808"/>
              <a:gd name="connsiteY3864" fmla="*/ 1381358 h 1624467"/>
              <a:gd name="connsiteX3865" fmla="*/ 828521 w 2198808"/>
              <a:gd name="connsiteY3865" fmla="*/ 1381936 h 1624467"/>
              <a:gd name="connsiteX3866" fmla="*/ 830425 w 2198808"/>
              <a:gd name="connsiteY3866" fmla="*/ 1379506 h 1624467"/>
              <a:gd name="connsiteX3867" fmla="*/ 798530 w 2198808"/>
              <a:gd name="connsiteY3867" fmla="*/ 74766 h 1624467"/>
              <a:gd name="connsiteX3868" fmla="*/ 799736 w 2198808"/>
              <a:gd name="connsiteY3868" fmla="*/ 72642 h 1624467"/>
              <a:gd name="connsiteX3869" fmla="*/ 798564 w 2198808"/>
              <a:gd name="connsiteY3869" fmla="*/ 71844 h 1624467"/>
              <a:gd name="connsiteX3870" fmla="*/ 796814 w 2198808"/>
              <a:gd name="connsiteY3870" fmla="*/ 72948 h 1624467"/>
              <a:gd name="connsiteX3871" fmla="*/ 798530 w 2198808"/>
              <a:gd name="connsiteY3871" fmla="*/ 74766 h 1624467"/>
              <a:gd name="connsiteX3872" fmla="*/ 2070780 w 2198808"/>
              <a:gd name="connsiteY3872" fmla="*/ 499371 h 1624467"/>
              <a:gd name="connsiteX3873" fmla="*/ 2072326 w 2198808"/>
              <a:gd name="connsiteY3873" fmla="*/ 498011 h 1624467"/>
              <a:gd name="connsiteX3874" fmla="*/ 2069591 w 2198808"/>
              <a:gd name="connsiteY3874" fmla="*/ 495870 h 1624467"/>
              <a:gd name="connsiteX3875" fmla="*/ 2068741 w 2198808"/>
              <a:gd name="connsiteY3875" fmla="*/ 496805 h 1624467"/>
              <a:gd name="connsiteX3876" fmla="*/ 2070780 w 2198808"/>
              <a:gd name="connsiteY3876" fmla="*/ 499371 h 1624467"/>
              <a:gd name="connsiteX3877" fmla="*/ 1133262 w 2198808"/>
              <a:gd name="connsiteY3877" fmla="*/ 1354969 h 1624467"/>
              <a:gd name="connsiteX3878" fmla="*/ 1131852 w 2198808"/>
              <a:gd name="connsiteY3878" fmla="*/ 1357229 h 1624467"/>
              <a:gd name="connsiteX3879" fmla="*/ 1133194 w 2198808"/>
              <a:gd name="connsiteY3879" fmla="*/ 1358741 h 1624467"/>
              <a:gd name="connsiteX3880" fmla="*/ 1134638 w 2198808"/>
              <a:gd name="connsiteY3880" fmla="*/ 1357093 h 1624467"/>
              <a:gd name="connsiteX3881" fmla="*/ 1133262 w 2198808"/>
              <a:gd name="connsiteY3881" fmla="*/ 1354969 h 1624467"/>
              <a:gd name="connsiteX3882" fmla="*/ 265157 w 2198808"/>
              <a:gd name="connsiteY3882" fmla="*/ 809022 h 1624467"/>
              <a:gd name="connsiteX3883" fmla="*/ 265667 w 2198808"/>
              <a:gd name="connsiteY3883" fmla="*/ 811027 h 1624467"/>
              <a:gd name="connsiteX3884" fmla="*/ 269627 w 2198808"/>
              <a:gd name="connsiteY3884" fmla="*/ 809413 h 1624467"/>
              <a:gd name="connsiteX3885" fmla="*/ 269168 w 2198808"/>
              <a:gd name="connsiteY3885" fmla="*/ 808037 h 1624467"/>
              <a:gd name="connsiteX3886" fmla="*/ 265157 w 2198808"/>
              <a:gd name="connsiteY3886" fmla="*/ 809022 h 1624467"/>
              <a:gd name="connsiteX3887" fmla="*/ 2112173 w 2198808"/>
              <a:gd name="connsiteY3887" fmla="*/ 833678 h 1624467"/>
              <a:gd name="connsiteX3888" fmla="*/ 2112751 w 2198808"/>
              <a:gd name="connsiteY3888" fmla="*/ 832098 h 1624467"/>
              <a:gd name="connsiteX3889" fmla="*/ 2107874 w 2198808"/>
              <a:gd name="connsiteY3889" fmla="*/ 830857 h 1624467"/>
              <a:gd name="connsiteX3890" fmla="*/ 2107535 w 2198808"/>
              <a:gd name="connsiteY3890" fmla="*/ 831894 h 1624467"/>
              <a:gd name="connsiteX3891" fmla="*/ 2112173 w 2198808"/>
              <a:gd name="connsiteY3891" fmla="*/ 833678 h 1624467"/>
              <a:gd name="connsiteX3892" fmla="*/ 1462301 w 2198808"/>
              <a:gd name="connsiteY3892" fmla="*/ 1447356 h 1624467"/>
              <a:gd name="connsiteX3893" fmla="*/ 1460331 w 2198808"/>
              <a:gd name="connsiteY3893" fmla="*/ 1447560 h 1624467"/>
              <a:gd name="connsiteX3894" fmla="*/ 1460908 w 2198808"/>
              <a:gd name="connsiteY3894" fmla="*/ 1451060 h 1624467"/>
              <a:gd name="connsiteX3895" fmla="*/ 1462233 w 2198808"/>
              <a:gd name="connsiteY3895" fmla="*/ 1450602 h 1624467"/>
              <a:gd name="connsiteX3896" fmla="*/ 1462301 w 2198808"/>
              <a:gd name="connsiteY3896" fmla="*/ 1447356 h 1624467"/>
              <a:gd name="connsiteX3897" fmla="*/ 239431 w 2198808"/>
              <a:gd name="connsiteY3897" fmla="*/ 578283 h 1624467"/>
              <a:gd name="connsiteX3898" fmla="*/ 238004 w 2198808"/>
              <a:gd name="connsiteY3898" fmla="*/ 580305 h 1624467"/>
              <a:gd name="connsiteX3899" fmla="*/ 239635 w 2198808"/>
              <a:gd name="connsiteY3899" fmla="*/ 581885 h 1624467"/>
              <a:gd name="connsiteX3900" fmla="*/ 241045 w 2198808"/>
              <a:gd name="connsiteY3900" fmla="*/ 580441 h 1624467"/>
              <a:gd name="connsiteX3901" fmla="*/ 239431 w 2198808"/>
              <a:gd name="connsiteY3901" fmla="*/ 578283 h 1624467"/>
              <a:gd name="connsiteX3902" fmla="*/ 239924 w 2198808"/>
              <a:gd name="connsiteY3902" fmla="*/ 684162 h 1624467"/>
              <a:gd name="connsiteX3903" fmla="*/ 237800 w 2198808"/>
              <a:gd name="connsiteY3903" fmla="*/ 682446 h 1624467"/>
              <a:gd name="connsiteX3904" fmla="*/ 236186 w 2198808"/>
              <a:gd name="connsiteY3904" fmla="*/ 683908 h 1624467"/>
              <a:gd name="connsiteX3905" fmla="*/ 237901 w 2198808"/>
              <a:gd name="connsiteY3905" fmla="*/ 685454 h 1624467"/>
              <a:gd name="connsiteX3906" fmla="*/ 239924 w 2198808"/>
              <a:gd name="connsiteY3906" fmla="*/ 684162 h 1624467"/>
              <a:gd name="connsiteX3907" fmla="*/ 387519 w 2198808"/>
              <a:gd name="connsiteY3907" fmla="*/ 982140 h 1624467"/>
              <a:gd name="connsiteX3908" fmla="*/ 385361 w 2198808"/>
              <a:gd name="connsiteY3908" fmla="*/ 980781 h 1624467"/>
              <a:gd name="connsiteX3909" fmla="*/ 384019 w 2198808"/>
              <a:gd name="connsiteY3909" fmla="*/ 981443 h 1624467"/>
              <a:gd name="connsiteX3910" fmla="*/ 385089 w 2198808"/>
              <a:gd name="connsiteY3910" fmla="*/ 983058 h 1624467"/>
              <a:gd name="connsiteX3911" fmla="*/ 387519 w 2198808"/>
              <a:gd name="connsiteY3911" fmla="*/ 982140 h 1624467"/>
              <a:gd name="connsiteX3912" fmla="*/ 2078273 w 2198808"/>
              <a:gd name="connsiteY3912" fmla="*/ 628462 h 1624467"/>
              <a:gd name="connsiteX3913" fmla="*/ 2078562 w 2198808"/>
              <a:gd name="connsiteY3913" fmla="*/ 627204 h 1624467"/>
              <a:gd name="connsiteX3914" fmla="*/ 2074706 w 2198808"/>
              <a:gd name="connsiteY3914" fmla="*/ 626235 h 1624467"/>
              <a:gd name="connsiteX3915" fmla="*/ 2074399 w 2198808"/>
              <a:gd name="connsiteY3915" fmla="*/ 627629 h 1624467"/>
              <a:gd name="connsiteX3916" fmla="*/ 2078273 w 2198808"/>
              <a:gd name="connsiteY3916" fmla="*/ 628462 h 1624467"/>
              <a:gd name="connsiteX3917" fmla="*/ 31037 w 2198808"/>
              <a:gd name="connsiteY3917" fmla="*/ 855785 h 1624467"/>
              <a:gd name="connsiteX3918" fmla="*/ 31173 w 2198808"/>
              <a:gd name="connsiteY3918" fmla="*/ 857705 h 1624467"/>
              <a:gd name="connsiteX3919" fmla="*/ 34674 w 2198808"/>
              <a:gd name="connsiteY3919" fmla="*/ 857178 h 1624467"/>
              <a:gd name="connsiteX3920" fmla="*/ 34351 w 2198808"/>
              <a:gd name="connsiteY3920" fmla="*/ 855853 h 1624467"/>
              <a:gd name="connsiteX3921" fmla="*/ 31037 w 2198808"/>
              <a:gd name="connsiteY3921" fmla="*/ 855785 h 1624467"/>
              <a:gd name="connsiteX3922" fmla="*/ 249677 w 2198808"/>
              <a:gd name="connsiteY3922" fmla="*/ 891979 h 1624467"/>
              <a:gd name="connsiteX3923" fmla="*/ 250952 w 2198808"/>
              <a:gd name="connsiteY3923" fmla="*/ 893304 h 1624467"/>
              <a:gd name="connsiteX3924" fmla="*/ 254146 w 2198808"/>
              <a:gd name="connsiteY3924" fmla="*/ 889753 h 1624467"/>
              <a:gd name="connsiteX3925" fmla="*/ 253195 w 2198808"/>
              <a:gd name="connsiteY3925" fmla="*/ 888869 h 1624467"/>
              <a:gd name="connsiteX3926" fmla="*/ 249677 w 2198808"/>
              <a:gd name="connsiteY3926" fmla="*/ 891979 h 1624467"/>
              <a:gd name="connsiteX3927" fmla="*/ 40417 w 2198808"/>
              <a:gd name="connsiteY3927" fmla="*/ 851792 h 1624467"/>
              <a:gd name="connsiteX3928" fmla="*/ 39788 w 2198808"/>
              <a:gd name="connsiteY3928" fmla="*/ 850212 h 1624467"/>
              <a:gd name="connsiteX3929" fmla="*/ 37613 w 2198808"/>
              <a:gd name="connsiteY3929" fmla="*/ 850449 h 1624467"/>
              <a:gd name="connsiteX3930" fmla="*/ 38310 w 2198808"/>
              <a:gd name="connsiteY3930" fmla="*/ 852200 h 1624467"/>
              <a:gd name="connsiteX3931" fmla="*/ 40417 w 2198808"/>
              <a:gd name="connsiteY3931" fmla="*/ 851792 h 1624467"/>
              <a:gd name="connsiteX3932" fmla="*/ 178412 w 2198808"/>
              <a:gd name="connsiteY3932" fmla="*/ 836176 h 1624467"/>
              <a:gd name="connsiteX3933" fmla="*/ 179941 w 2198808"/>
              <a:gd name="connsiteY3933" fmla="*/ 837569 h 1624467"/>
              <a:gd name="connsiteX3934" fmla="*/ 181946 w 2198808"/>
              <a:gd name="connsiteY3934" fmla="*/ 834918 h 1624467"/>
              <a:gd name="connsiteX3935" fmla="*/ 181097 w 2198808"/>
              <a:gd name="connsiteY3935" fmla="*/ 833967 h 1624467"/>
              <a:gd name="connsiteX3936" fmla="*/ 178412 w 2198808"/>
              <a:gd name="connsiteY3936" fmla="*/ 836176 h 1624467"/>
              <a:gd name="connsiteX3937" fmla="*/ 1184833 w 2198808"/>
              <a:gd name="connsiteY3937" fmla="*/ 1096583 h 1624467"/>
              <a:gd name="connsiteX3938" fmla="*/ 1186125 w 2198808"/>
              <a:gd name="connsiteY3938" fmla="*/ 1095088 h 1624467"/>
              <a:gd name="connsiteX3939" fmla="*/ 1182845 w 2198808"/>
              <a:gd name="connsiteY3939" fmla="*/ 1093151 h 1624467"/>
              <a:gd name="connsiteX3940" fmla="*/ 1182047 w 2198808"/>
              <a:gd name="connsiteY3940" fmla="*/ 1094323 h 1624467"/>
              <a:gd name="connsiteX3941" fmla="*/ 1184833 w 2198808"/>
              <a:gd name="connsiteY3941" fmla="*/ 1096583 h 1624467"/>
              <a:gd name="connsiteX3942" fmla="*/ 1590661 w 2198808"/>
              <a:gd name="connsiteY3942" fmla="*/ 1298486 h 1624467"/>
              <a:gd name="connsiteX3943" fmla="*/ 1590695 w 2198808"/>
              <a:gd name="connsiteY3943" fmla="*/ 1299999 h 1624467"/>
              <a:gd name="connsiteX3944" fmla="*/ 1592785 w 2198808"/>
              <a:gd name="connsiteY3944" fmla="*/ 1300678 h 1624467"/>
              <a:gd name="connsiteX3945" fmla="*/ 1595861 w 2198808"/>
              <a:gd name="connsiteY3945" fmla="*/ 1298095 h 1624467"/>
              <a:gd name="connsiteX3946" fmla="*/ 1590661 w 2198808"/>
              <a:gd name="connsiteY3946" fmla="*/ 1298486 h 1624467"/>
              <a:gd name="connsiteX3947" fmla="*/ 145226 w 2198808"/>
              <a:gd name="connsiteY3947" fmla="*/ 770008 h 1624467"/>
              <a:gd name="connsiteX3948" fmla="*/ 145463 w 2198808"/>
              <a:gd name="connsiteY3948" fmla="*/ 771231 h 1624467"/>
              <a:gd name="connsiteX3949" fmla="*/ 150646 w 2198808"/>
              <a:gd name="connsiteY3949" fmla="*/ 770314 h 1624467"/>
              <a:gd name="connsiteX3950" fmla="*/ 150374 w 2198808"/>
              <a:gd name="connsiteY3950" fmla="*/ 769107 h 1624467"/>
              <a:gd name="connsiteX3951" fmla="*/ 145226 w 2198808"/>
              <a:gd name="connsiteY3951" fmla="*/ 770008 h 1624467"/>
              <a:gd name="connsiteX3952" fmla="*/ 1140552 w 2198808"/>
              <a:gd name="connsiteY3952" fmla="*/ 1290092 h 1624467"/>
              <a:gd name="connsiteX3953" fmla="*/ 1139872 w 2198808"/>
              <a:gd name="connsiteY3953" fmla="*/ 1291876 h 1624467"/>
              <a:gd name="connsiteX3954" fmla="*/ 1143712 w 2198808"/>
              <a:gd name="connsiteY3954" fmla="*/ 1292743 h 1624467"/>
              <a:gd name="connsiteX3955" fmla="*/ 1144069 w 2198808"/>
              <a:gd name="connsiteY3955" fmla="*/ 1291672 h 1624467"/>
              <a:gd name="connsiteX3956" fmla="*/ 1140552 w 2198808"/>
              <a:gd name="connsiteY3956" fmla="*/ 1290092 h 1624467"/>
              <a:gd name="connsiteX3957" fmla="*/ 1309626 w 2198808"/>
              <a:gd name="connsiteY3957" fmla="*/ 212795 h 1624467"/>
              <a:gd name="connsiteX3958" fmla="*/ 1309524 w 2198808"/>
              <a:gd name="connsiteY3958" fmla="*/ 213832 h 1624467"/>
              <a:gd name="connsiteX3959" fmla="*/ 1315080 w 2198808"/>
              <a:gd name="connsiteY3959" fmla="*/ 213543 h 1624467"/>
              <a:gd name="connsiteX3960" fmla="*/ 1315046 w 2198808"/>
              <a:gd name="connsiteY3960" fmla="*/ 212795 h 1624467"/>
              <a:gd name="connsiteX3961" fmla="*/ 1309626 w 2198808"/>
              <a:gd name="connsiteY3961" fmla="*/ 212795 h 1624467"/>
              <a:gd name="connsiteX3962" fmla="*/ 627536 w 2198808"/>
              <a:gd name="connsiteY3962" fmla="*/ 227697 h 1624467"/>
              <a:gd name="connsiteX3963" fmla="*/ 626346 w 2198808"/>
              <a:gd name="connsiteY3963" fmla="*/ 227799 h 1624467"/>
              <a:gd name="connsiteX3964" fmla="*/ 626176 w 2198808"/>
              <a:gd name="connsiteY3964" fmla="*/ 230042 h 1624467"/>
              <a:gd name="connsiteX3965" fmla="*/ 627706 w 2198808"/>
              <a:gd name="connsiteY3965" fmla="*/ 231776 h 1624467"/>
              <a:gd name="connsiteX3966" fmla="*/ 628675 w 2198808"/>
              <a:gd name="connsiteY3966" fmla="*/ 231130 h 1624467"/>
              <a:gd name="connsiteX3967" fmla="*/ 627536 w 2198808"/>
              <a:gd name="connsiteY3967" fmla="*/ 227697 h 1624467"/>
              <a:gd name="connsiteX3968" fmla="*/ 96203 w 2198808"/>
              <a:gd name="connsiteY3968" fmla="*/ 873151 h 1624467"/>
              <a:gd name="connsiteX3969" fmla="*/ 95574 w 2198808"/>
              <a:gd name="connsiteY3969" fmla="*/ 871860 h 1624467"/>
              <a:gd name="connsiteX3970" fmla="*/ 92074 w 2198808"/>
              <a:gd name="connsiteY3970" fmla="*/ 873559 h 1624467"/>
              <a:gd name="connsiteX3971" fmla="*/ 92702 w 2198808"/>
              <a:gd name="connsiteY3971" fmla="*/ 874833 h 1624467"/>
              <a:gd name="connsiteX3972" fmla="*/ 96203 w 2198808"/>
              <a:gd name="connsiteY3972" fmla="*/ 873151 h 1624467"/>
              <a:gd name="connsiteX3973" fmla="*/ 60790 w 2198808"/>
              <a:gd name="connsiteY3973" fmla="*/ 897671 h 1624467"/>
              <a:gd name="connsiteX3974" fmla="*/ 59261 w 2198808"/>
              <a:gd name="connsiteY3974" fmla="*/ 898640 h 1624467"/>
              <a:gd name="connsiteX3975" fmla="*/ 61301 w 2198808"/>
              <a:gd name="connsiteY3975" fmla="*/ 901511 h 1624467"/>
              <a:gd name="connsiteX3976" fmla="*/ 62388 w 2198808"/>
              <a:gd name="connsiteY3976" fmla="*/ 900849 h 1624467"/>
              <a:gd name="connsiteX3977" fmla="*/ 60790 w 2198808"/>
              <a:gd name="connsiteY3977" fmla="*/ 897671 h 1624467"/>
              <a:gd name="connsiteX3978" fmla="*/ 1705734 w 2198808"/>
              <a:gd name="connsiteY3978" fmla="*/ 1375360 h 1624467"/>
              <a:gd name="connsiteX3979" fmla="*/ 1704035 w 2198808"/>
              <a:gd name="connsiteY3979" fmla="*/ 1374187 h 1624467"/>
              <a:gd name="connsiteX3980" fmla="*/ 1703474 w 2198808"/>
              <a:gd name="connsiteY3980" fmla="*/ 1375462 h 1624467"/>
              <a:gd name="connsiteX3981" fmla="*/ 1704952 w 2198808"/>
              <a:gd name="connsiteY3981" fmla="*/ 1376855 h 1624467"/>
              <a:gd name="connsiteX3982" fmla="*/ 1705734 w 2198808"/>
              <a:gd name="connsiteY3982" fmla="*/ 1375360 h 1624467"/>
              <a:gd name="connsiteX3983" fmla="*/ 1238070 w 2198808"/>
              <a:gd name="connsiteY3983" fmla="*/ 1377926 h 1624467"/>
              <a:gd name="connsiteX3984" fmla="*/ 1236916 w 2198808"/>
              <a:gd name="connsiteY3984" fmla="*/ 1376974 h 1624467"/>
              <a:gd name="connsiteX3985" fmla="*/ 1235216 w 2198808"/>
              <a:gd name="connsiteY3985" fmla="*/ 1378469 h 1624467"/>
              <a:gd name="connsiteX3986" fmla="*/ 1236779 w 2198808"/>
              <a:gd name="connsiteY3986" fmla="*/ 1379812 h 1624467"/>
              <a:gd name="connsiteX3987" fmla="*/ 1238070 w 2198808"/>
              <a:gd name="connsiteY3987" fmla="*/ 1377926 h 1624467"/>
              <a:gd name="connsiteX3988" fmla="*/ 1057629 w 2198808"/>
              <a:gd name="connsiteY3988" fmla="*/ 894069 h 1624467"/>
              <a:gd name="connsiteX3989" fmla="*/ 1057629 w 2198808"/>
              <a:gd name="connsiteY3989" fmla="*/ 894799 h 1624467"/>
              <a:gd name="connsiteX3990" fmla="*/ 1062132 w 2198808"/>
              <a:gd name="connsiteY3990" fmla="*/ 894799 h 1624467"/>
              <a:gd name="connsiteX3991" fmla="*/ 1062132 w 2198808"/>
              <a:gd name="connsiteY3991" fmla="*/ 894069 h 1624467"/>
              <a:gd name="connsiteX3992" fmla="*/ 1057629 w 2198808"/>
              <a:gd name="connsiteY3992" fmla="*/ 894069 h 1624467"/>
              <a:gd name="connsiteX3993" fmla="*/ 1301928 w 2198808"/>
              <a:gd name="connsiteY3993" fmla="*/ 1357756 h 1624467"/>
              <a:gd name="connsiteX3994" fmla="*/ 1302353 w 2198808"/>
              <a:gd name="connsiteY3994" fmla="*/ 1358809 h 1624467"/>
              <a:gd name="connsiteX3995" fmla="*/ 1305785 w 2198808"/>
              <a:gd name="connsiteY3995" fmla="*/ 1357467 h 1624467"/>
              <a:gd name="connsiteX3996" fmla="*/ 1305326 w 2198808"/>
              <a:gd name="connsiteY3996" fmla="*/ 1356311 h 1624467"/>
              <a:gd name="connsiteX3997" fmla="*/ 1301928 w 2198808"/>
              <a:gd name="connsiteY3997" fmla="*/ 1357756 h 1624467"/>
              <a:gd name="connsiteX3998" fmla="*/ 1112718 w 2198808"/>
              <a:gd name="connsiteY3998" fmla="*/ 1357773 h 1624467"/>
              <a:gd name="connsiteX3999" fmla="*/ 1111410 w 2198808"/>
              <a:gd name="connsiteY3999" fmla="*/ 1356634 h 1624467"/>
              <a:gd name="connsiteX4000" fmla="*/ 1110067 w 2198808"/>
              <a:gd name="connsiteY4000" fmla="*/ 1357450 h 1624467"/>
              <a:gd name="connsiteX4001" fmla="*/ 1110543 w 2198808"/>
              <a:gd name="connsiteY4001" fmla="*/ 1358622 h 1624467"/>
              <a:gd name="connsiteX4002" fmla="*/ 1112718 w 2198808"/>
              <a:gd name="connsiteY4002" fmla="*/ 1357773 h 1624467"/>
              <a:gd name="connsiteX4003" fmla="*/ 891172 w 2198808"/>
              <a:gd name="connsiteY4003" fmla="*/ 1383431 h 1624467"/>
              <a:gd name="connsiteX4004" fmla="*/ 891172 w 2198808"/>
              <a:gd name="connsiteY4004" fmla="*/ 1384111 h 1624467"/>
              <a:gd name="connsiteX4005" fmla="*/ 895709 w 2198808"/>
              <a:gd name="connsiteY4005" fmla="*/ 1384111 h 1624467"/>
              <a:gd name="connsiteX4006" fmla="*/ 895709 w 2198808"/>
              <a:gd name="connsiteY4006" fmla="*/ 1383431 h 1624467"/>
              <a:gd name="connsiteX4007" fmla="*/ 891172 w 2198808"/>
              <a:gd name="connsiteY4007" fmla="*/ 1383431 h 1624467"/>
              <a:gd name="connsiteX4008" fmla="*/ 1370831 w 2198808"/>
              <a:gd name="connsiteY4008" fmla="*/ 1385946 h 1624467"/>
              <a:gd name="connsiteX4009" fmla="*/ 1370713 w 2198808"/>
              <a:gd name="connsiteY4009" fmla="*/ 1388172 h 1624467"/>
              <a:gd name="connsiteX4010" fmla="*/ 1371971 w 2198808"/>
              <a:gd name="connsiteY4010" fmla="*/ 1388818 h 1624467"/>
              <a:gd name="connsiteX4011" fmla="*/ 1372361 w 2198808"/>
              <a:gd name="connsiteY4011" fmla="*/ 1386796 h 1624467"/>
              <a:gd name="connsiteX4012" fmla="*/ 1370831 w 2198808"/>
              <a:gd name="connsiteY4012" fmla="*/ 1385946 h 1624467"/>
              <a:gd name="connsiteX4013" fmla="*/ 555353 w 2198808"/>
              <a:gd name="connsiteY4013" fmla="*/ 302752 h 1624467"/>
              <a:gd name="connsiteX4014" fmla="*/ 553688 w 2198808"/>
              <a:gd name="connsiteY4014" fmla="*/ 300577 h 1624467"/>
              <a:gd name="connsiteX4015" fmla="*/ 552600 w 2198808"/>
              <a:gd name="connsiteY4015" fmla="*/ 301597 h 1624467"/>
              <a:gd name="connsiteX4016" fmla="*/ 553161 w 2198808"/>
              <a:gd name="connsiteY4016" fmla="*/ 303619 h 1624467"/>
              <a:gd name="connsiteX4017" fmla="*/ 555353 w 2198808"/>
              <a:gd name="connsiteY4017" fmla="*/ 302752 h 1624467"/>
              <a:gd name="connsiteX4018" fmla="*/ 232804 w 2198808"/>
              <a:gd name="connsiteY4018" fmla="*/ 866949 h 1624467"/>
              <a:gd name="connsiteX4019" fmla="*/ 234248 w 2198808"/>
              <a:gd name="connsiteY4019" fmla="*/ 865301 h 1624467"/>
              <a:gd name="connsiteX4020" fmla="*/ 233619 w 2198808"/>
              <a:gd name="connsiteY4020" fmla="*/ 864043 h 1624467"/>
              <a:gd name="connsiteX4021" fmla="*/ 232090 w 2198808"/>
              <a:gd name="connsiteY4021" fmla="*/ 865403 h 1624467"/>
              <a:gd name="connsiteX4022" fmla="*/ 232804 w 2198808"/>
              <a:gd name="connsiteY4022" fmla="*/ 866949 h 1624467"/>
              <a:gd name="connsiteX4023" fmla="*/ 1047960 w 2198808"/>
              <a:gd name="connsiteY4023" fmla="*/ 890857 h 1624467"/>
              <a:gd name="connsiteX4024" fmla="*/ 1046431 w 2198808"/>
              <a:gd name="connsiteY4024" fmla="*/ 891656 h 1624467"/>
              <a:gd name="connsiteX4025" fmla="*/ 1047824 w 2198808"/>
              <a:gd name="connsiteY4025" fmla="*/ 893185 h 1624467"/>
              <a:gd name="connsiteX4026" fmla="*/ 1049133 w 2198808"/>
              <a:gd name="connsiteY4026" fmla="*/ 892607 h 1624467"/>
              <a:gd name="connsiteX4027" fmla="*/ 1047960 w 2198808"/>
              <a:gd name="connsiteY4027" fmla="*/ 890857 h 1624467"/>
              <a:gd name="connsiteX4028" fmla="*/ 1785716 w 2198808"/>
              <a:gd name="connsiteY4028" fmla="*/ 1347339 h 1624467"/>
              <a:gd name="connsiteX4029" fmla="*/ 1787161 w 2198808"/>
              <a:gd name="connsiteY4029" fmla="*/ 1347679 h 1624467"/>
              <a:gd name="connsiteX4030" fmla="*/ 1787858 w 2198808"/>
              <a:gd name="connsiteY4030" fmla="*/ 1343958 h 1624467"/>
              <a:gd name="connsiteX4031" fmla="*/ 1786618 w 2198808"/>
              <a:gd name="connsiteY4031" fmla="*/ 1343686 h 1624467"/>
              <a:gd name="connsiteX4032" fmla="*/ 1785716 w 2198808"/>
              <a:gd name="connsiteY4032" fmla="*/ 1347339 h 1624467"/>
              <a:gd name="connsiteX4033" fmla="*/ 2015334 w 2198808"/>
              <a:gd name="connsiteY4033" fmla="*/ 106440 h 1624467"/>
              <a:gd name="connsiteX4034" fmla="*/ 2016965 w 2198808"/>
              <a:gd name="connsiteY4034" fmla="*/ 104571 h 1624467"/>
              <a:gd name="connsiteX4035" fmla="*/ 2013991 w 2198808"/>
              <a:gd name="connsiteY4035" fmla="*/ 102481 h 1624467"/>
              <a:gd name="connsiteX4036" fmla="*/ 2013040 w 2198808"/>
              <a:gd name="connsiteY4036" fmla="*/ 103619 h 1624467"/>
              <a:gd name="connsiteX4037" fmla="*/ 2015334 w 2198808"/>
              <a:gd name="connsiteY4037" fmla="*/ 106440 h 1624467"/>
              <a:gd name="connsiteX4038" fmla="*/ 1703610 w 2198808"/>
              <a:gd name="connsiteY4038" fmla="*/ 1408019 h 1624467"/>
              <a:gd name="connsiteX4039" fmla="*/ 1702013 w 2198808"/>
              <a:gd name="connsiteY4039" fmla="*/ 1406337 h 1624467"/>
              <a:gd name="connsiteX4040" fmla="*/ 1700942 w 2198808"/>
              <a:gd name="connsiteY4040" fmla="*/ 1408053 h 1624467"/>
              <a:gd name="connsiteX4041" fmla="*/ 1702760 w 2198808"/>
              <a:gd name="connsiteY4041" fmla="*/ 1409446 h 1624467"/>
              <a:gd name="connsiteX4042" fmla="*/ 1703610 w 2198808"/>
              <a:gd name="connsiteY4042" fmla="*/ 1408019 h 1624467"/>
              <a:gd name="connsiteX4043" fmla="*/ 1391596 w 2198808"/>
              <a:gd name="connsiteY4043" fmla="*/ 113560 h 1624467"/>
              <a:gd name="connsiteX4044" fmla="*/ 1391698 w 2198808"/>
              <a:gd name="connsiteY4044" fmla="*/ 112285 h 1624467"/>
              <a:gd name="connsiteX4045" fmla="*/ 1388181 w 2198808"/>
              <a:gd name="connsiteY4045" fmla="*/ 111623 h 1624467"/>
              <a:gd name="connsiteX4046" fmla="*/ 1387926 w 2198808"/>
              <a:gd name="connsiteY4046" fmla="*/ 112897 h 1624467"/>
              <a:gd name="connsiteX4047" fmla="*/ 1391596 w 2198808"/>
              <a:gd name="connsiteY4047" fmla="*/ 113560 h 1624467"/>
              <a:gd name="connsiteX4048" fmla="*/ 359431 w 2198808"/>
              <a:gd name="connsiteY4048" fmla="*/ 400492 h 1624467"/>
              <a:gd name="connsiteX4049" fmla="*/ 356661 w 2198808"/>
              <a:gd name="connsiteY4049" fmla="*/ 401053 h 1624467"/>
              <a:gd name="connsiteX4050" fmla="*/ 356066 w 2198808"/>
              <a:gd name="connsiteY4050" fmla="*/ 403551 h 1624467"/>
              <a:gd name="connsiteX4051" fmla="*/ 359431 w 2198808"/>
              <a:gd name="connsiteY4051" fmla="*/ 400492 h 1624467"/>
              <a:gd name="connsiteX4052" fmla="*/ 1140925 w 2198808"/>
              <a:gd name="connsiteY4052" fmla="*/ 1340984 h 1624467"/>
              <a:gd name="connsiteX4053" fmla="*/ 1140925 w 2198808"/>
              <a:gd name="connsiteY4053" fmla="*/ 1341613 h 1624467"/>
              <a:gd name="connsiteX4054" fmla="*/ 1145412 w 2198808"/>
              <a:gd name="connsiteY4054" fmla="*/ 1341613 h 1624467"/>
              <a:gd name="connsiteX4055" fmla="*/ 1145412 w 2198808"/>
              <a:gd name="connsiteY4055" fmla="*/ 1340984 h 1624467"/>
              <a:gd name="connsiteX4056" fmla="*/ 1140925 w 2198808"/>
              <a:gd name="connsiteY4056" fmla="*/ 1340984 h 1624467"/>
              <a:gd name="connsiteX4057" fmla="*/ 2056387 w 2198808"/>
              <a:gd name="connsiteY4057" fmla="*/ 966269 h 1624467"/>
              <a:gd name="connsiteX4058" fmla="*/ 2056149 w 2198808"/>
              <a:gd name="connsiteY4058" fmla="*/ 965148 h 1624467"/>
              <a:gd name="connsiteX4059" fmla="*/ 2052207 w 2198808"/>
              <a:gd name="connsiteY4059" fmla="*/ 965861 h 1624467"/>
              <a:gd name="connsiteX4060" fmla="*/ 2052462 w 2198808"/>
              <a:gd name="connsiteY4060" fmla="*/ 967204 h 1624467"/>
              <a:gd name="connsiteX4061" fmla="*/ 2056387 w 2198808"/>
              <a:gd name="connsiteY4061" fmla="*/ 966269 h 1624467"/>
              <a:gd name="connsiteX4062" fmla="*/ 256033 w 2198808"/>
              <a:gd name="connsiteY4062" fmla="*/ 688495 h 1624467"/>
              <a:gd name="connsiteX4063" fmla="*/ 254571 w 2198808"/>
              <a:gd name="connsiteY4063" fmla="*/ 687493 h 1624467"/>
              <a:gd name="connsiteX4064" fmla="*/ 252753 w 2198808"/>
              <a:gd name="connsiteY4064" fmla="*/ 688988 h 1624467"/>
              <a:gd name="connsiteX4065" fmla="*/ 254350 w 2198808"/>
              <a:gd name="connsiteY4065" fmla="*/ 689991 h 1624467"/>
              <a:gd name="connsiteX4066" fmla="*/ 256033 w 2198808"/>
              <a:gd name="connsiteY4066" fmla="*/ 688495 h 1624467"/>
              <a:gd name="connsiteX4067" fmla="*/ 1187314 w 2198808"/>
              <a:gd name="connsiteY4067" fmla="*/ 145369 h 1624467"/>
              <a:gd name="connsiteX4068" fmla="*/ 1185174 w 2198808"/>
              <a:gd name="connsiteY4068" fmla="*/ 144927 h 1624467"/>
              <a:gd name="connsiteX4069" fmla="*/ 1184681 w 2198808"/>
              <a:gd name="connsiteY4069" fmla="*/ 146151 h 1624467"/>
              <a:gd name="connsiteX4070" fmla="*/ 1186703 w 2198808"/>
              <a:gd name="connsiteY4070" fmla="*/ 146865 h 1624467"/>
              <a:gd name="connsiteX4071" fmla="*/ 1187314 w 2198808"/>
              <a:gd name="connsiteY4071" fmla="*/ 145369 h 1624467"/>
              <a:gd name="connsiteX4072" fmla="*/ 427842 w 2198808"/>
              <a:gd name="connsiteY4072" fmla="*/ 368037 h 1624467"/>
              <a:gd name="connsiteX4073" fmla="*/ 429015 w 2198808"/>
              <a:gd name="connsiteY4073" fmla="*/ 366270 h 1624467"/>
              <a:gd name="connsiteX4074" fmla="*/ 427724 w 2198808"/>
              <a:gd name="connsiteY4074" fmla="*/ 365658 h 1624467"/>
              <a:gd name="connsiteX4075" fmla="*/ 426313 w 2198808"/>
              <a:gd name="connsiteY4075" fmla="*/ 367204 h 1624467"/>
              <a:gd name="connsiteX4076" fmla="*/ 427842 w 2198808"/>
              <a:gd name="connsiteY4076" fmla="*/ 368037 h 1624467"/>
              <a:gd name="connsiteX4077" fmla="*/ 703016 w 2198808"/>
              <a:gd name="connsiteY4077" fmla="*/ 151419 h 1624467"/>
              <a:gd name="connsiteX4078" fmla="*/ 703577 w 2198808"/>
              <a:gd name="connsiteY4078" fmla="*/ 150127 h 1624467"/>
              <a:gd name="connsiteX4079" fmla="*/ 702064 w 2198808"/>
              <a:gd name="connsiteY4079" fmla="*/ 148768 h 1624467"/>
              <a:gd name="connsiteX4080" fmla="*/ 701758 w 2198808"/>
              <a:gd name="connsiteY4080" fmla="*/ 150773 h 1624467"/>
              <a:gd name="connsiteX4081" fmla="*/ 703016 w 2198808"/>
              <a:gd name="connsiteY4081" fmla="*/ 151419 h 1624467"/>
              <a:gd name="connsiteX4082" fmla="*/ 994298 w 2198808"/>
              <a:gd name="connsiteY4082" fmla="*/ 154205 h 1624467"/>
              <a:gd name="connsiteX4083" fmla="*/ 994621 w 2198808"/>
              <a:gd name="connsiteY4083" fmla="*/ 152999 h 1624467"/>
              <a:gd name="connsiteX4084" fmla="*/ 991138 w 2198808"/>
              <a:gd name="connsiteY4084" fmla="*/ 152081 h 1624467"/>
              <a:gd name="connsiteX4085" fmla="*/ 990832 w 2198808"/>
              <a:gd name="connsiteY4085" fmla="*/ 153305 h 1624467"/>
              <a:gd name="connsiteX4086" fmla="*/ 994298 w 2198808"/>
              <a:gd name="connsiteY4086" fmla="*/ 154205 h 1624467"/>
              <a:gd name="connsiteX4087" fmla="*/ 1320263 w 2198808"/>
              <a:gd name="connsiteY4087" fmla="*/ 162192 h 1624467"/>
              <a:gd name="connsiteX4088" fmla="*/ 1316949 w 2198808"/>
              <a:gd name="connsiteY4088" fmla="*/ 161988 h 1624467"/>
              <a:gd name="connsiteX4089" fmla="*/ 1315267 w 2198808"/>
              <a:gd name="connsiteY4089" fmla="*/ 163551 h 1624467"/>
              <a:gd name="connsiteX4090" fmla="*/ 1316015 w 2198808"/>
              <a:gd name="connsiteY4090" fmla="*/ 164435 h 1624467"/>
              <a:gd name="connsiteX4091" fmla="*/ 1320263 w 2198808"/>
              <a:gd name="connsiteY4091" fmla="*/ 162192 h 1624467"/>
              <a:gd name="connsiteX4092" fmla="*/ 660943 w 2198808"/>
              <a:gd name="connsiteY4092" fmla="*/ 178351 h 1624467"/>
              <a:gd name="connsiteX4093" fmla="*/ 662846 w 2198808"/>
              <a:gd name="connsiteY4093" fmla="*/ 178555 h 1624467"/>
              <a:gd name="connsiteX4094" fmla="*/ 662999 w 2198808"/>
              <a:gd name="connsiteY4094" fmla="*/ 174953 h 1624467"/>
              <a:gd name="connsiteX4095" fmla="*/ 661826 w 2198808"/>
              <a:gd name="connsiteY4095" fmla="*/ 174766 h 1624467"/>
              <a:gd name="connsiteX4096" fmla="*/ 660943 w 2198808"/>
              <a:gd name="connsiteY4096" fmla="*/ 178351 h 1624467"/>
              <a:gd name="connsiteX4097" fmla="*/ 932787 w 2198808"/>
              <a:gd name="connsiteY4097" fmla="*/ 177281 h 1624467"/>
              <a:gd name="connsiteX4098" fmla="*/ 934639 w 2198808"/>
              <a:gd name="connsiteY4098" fmla="*/ 178657 h 1624467"/>
              <a:gd name="connsiteX4099" fmla="*/ 936015 w 2198808"/>
              <a:gd name="connsiteY4099" fmla="*/ 178216 h 1624467"/>
              <a:gd name="connsiteX4100" fmla="*/ 934061 w 2198808"/>
              <a:gd name="connsiteY4100" fmla="*/ 176075 h 1624467"/>
              <a:gd name="connsiteX4101" fmla="*/ 932787 w 2198808"/>
              <a:gd name="connsiteY4101" fmla="*/ 177281 h 1624467"/>
              <a:gd name="connsiteX4102" fmla="*/ 1169167 w 2198808"/>
              <a:gd name="connsiteY4102" fmla="*/ 1309480 h 1624467"/>
              <a:gd name="connsiteX4103" fmla="*/ 1169167 w 2198808"/>
              <a:gd name="connsiteY4103" fmla="*/ 1308784 h 1624467"/>
              <a:gd name="connsiteX4104" fmla="*/ 1164681 w 2198808"/>
              <a:gd name="connsiteY4104" fmla="*/ 1308784 h 1624467"/>
              <a:gd name="connsiteX4105" fmla="*/ 1164681 w 2198808"/>
              <a:gd name="connsiteY4105" fmla="*/ 1309480 h 1624467"/>
              <a:gd name="connsiteX4106" fmla="*/ 1169167 w 2198808"/>
              <a:gd name="connsiteY4106" fmla="*/ 1309480 h 1624467"/>
              <a:gd name="connsiteX4107" fmla="*/ 1206159 w 2198808"/>
              <a:gd name="connsiteY4107" fmla="*/ 179660 h 1624467"/>
              <a:gd name="connsiteX4108" fmla="*/ 1204596 w 2198808"/>
              <a:gd name="connsiteY4108" fmla="*/ 181988 h 1624467"/>
              <a:gd name="connsiteX4109" fmla="*/ 1205836 w 2198808"/>
              <a:gd name="connsiteY4109" fmla="*/ 182872 h 1624467"/>
              <a:gd name="connsiteX4110" fmla="*/ 1207059 w 2198808"/>
              <a:gd name="connsiteY4110" fmla="*/ 182175 h 1624467"/>
              <a:gd name="connsiteX4111" fmla="*/ 1206159 w 2198808"/>
              <a:gd name="connsiteY4111" fmla="*/ 179660 h 1624467"/>
              <a:gd name="connsiteX4112" fmla="*/ 1267722 w 2198808"/>
              <a:gd name="connsiteY4112" fmla="*/ 195599 h 1624467"/>
              <a:gd name="connsiteX4113" fmla="*/ 1266091 w 2198808"/>
              <a:gd name="connsiteY4113" fmla="*/ 196346 h 1624467"/>
              <a:gd name="connsiteX4114" fmla="*/ 1267536 w 2198808"/>
              <a:gd name="connsiteY4114" fmla="*/ 197893 h 1624467"/>
              <a:gd name="connsiteX4115" fmla="*/ 1268810 w 2198808"/>
              <a:gd name="connsiteY4115" fmla="*/ 197281 h 1624467"/>
              <a:gd name="connsiteX4116" fmla="*/ 1267722 w 2198808"/>
              <a:gd name="connsiteY4116" fmla="*/ 195599 h 1624467"/>
              <a:gd name="connsiteX4117" fmla="*/ 2069829 w 2198808"/>
              <a:gd name="connsiteY4117" fmla="*/ 604061 h 1624467"/>
              <a:gd name="connsiteX4118" fmla="*/ 2071324 w 2198808"/>
              <a:gd name="connsiteY4118" fmla="*/ 602378 h 1624467"/>
              <a:gd name="connsiteX4119" fmla="*/ 2068401 w 2198808"/>
              <a:gd name="connsiteY4119" fmla="*/ 600254 h 1624467"/>
              <a:gd name="connsiteX4120" fmla="*/ 2067160 w 2198808"/>
              <a:gd name="connsiteY4120" fmla="*/ 601665 h 1624467"/>
              <a:gd name="connsiteX4121" fmla="*/ 2069829 w 2198808"/>
              <a:gd name="connsiteY4121" fmla="*/ 604061 h 1624467"/>
              <a:gd name="connsiteX4122" fmla="*/ 383696 w 2198808"/>
              <a:gd name="connsiteY4122" fmla="*/ 406643 h 1624467"/>
              <a:gd name="connsiteX4123" fmla="*/ 382167 w 2198808"/>
              <a:gd name="connsiteY4123" fmla="*/ 407459 h 1624467"/>
              <a:gd name="connsiteX4124" fmla="*/ 383544 w 2198808"/>
              <a:gd name="connsiteY4124" fmla="*/ 408954 h 1624467"/>
              <a:gd name="connsiteX4125" fmla="*/ 384851 w 2198808"/>
              <a:gd name="connsiteY4125" fmla="*/ 408360 h 1624467"/>
              <a:gd name="connsiteX4126" fmla="*/ 383696 w 2198808"/>
              <a:gd name="connsiteY4126" fmla="*/ 406643 h 1624467"/>
              <a:gd name="connsiteX4127" fmla="*/ 264478 w 2198808"/>
              <a:gd name="connsiteY4127" fmla="*/ 419286 h 1624467"/>
              <a:gd name="connsiteX4128" fmla="*/ 266347 w 2198808"/>
              <a:gd name="connsiteY4128" fmla="*/ 420883 h 1624467"/>
              <a:gd name="connsiteX4129" fmla="*/ 268403 w 2198808"/>
              <a:gd name="connsiteY4129" fmla="*/ 417960 h 1624467"/>
              <a:gd name="connsiteX4130" fmla="*/ 267010 w 2198808"/>
              <a:gd name="connsiteY4130" fmla="*/ 416754 h 1624467"/>
              <a:gd name="connsiteX4131" fmla="*/ 264478 w 2198808"/>
              <a:gd name="connsiteY4131" fmla="*/ 419286 h 1624467"/>
              <a:gd name="connsiteX4132" fmla="*/ 268811 w 2198808"/>
              <a:gd name="connsiteY4132" fmla="*/ 559133 h 1624467"/>
              <a:gd name="connsiteX4133" fmla="*/ 267655 w 2198808"/>
              <a:gd name="connsiteY4133" fmla="*/ 558708 h 1624467"/>
              <a:gd name="connsiteX4134" fmla="*/ 266228 w 2198808"/>
              <a:gd name="connsiteY4134" fmla="*/ 562344 h 1624467"/>
              <a:gd name="connsiteX4135" fmla="*/ 267503 w 2198808"/>
              <a:gd name="connsiteY4135" fmla="*/ 562820 h 1624467"/>
              <a:gd name="connsiteX4136" fmla="*/ 268811 w 2198808"/>
              <a:gd name="connsiteY4136" fmla="*/ 559133 h 1624467"/>
              <a:gd name="connsiteX4137" fmla="*/ 1234435 w 2198808"/>
              <a:gd name="connsiteY4137" fmla="*/ 1364757 h 1624467"/>
              <a:gd name="connsiteX4138" fmla="*/ 1234435 w 2198808"/>
              <a:gd name="connsiteY4138" fmla="*/ 1365470 h 1624467"/>
              <a:gd name="connsiteX4139" fmla="*/ 1238886 w 2198808"/>
              <a:gd name="connsiteY4139" fmla="*/ 1365470 h 1624467"/>
              <a:gd name="connsiteX4140" fmla="*/ 1238886 w 2198808"/>
              <a:gd name="connsiteY4140" fmla="*/ 1364757 h 1624467"/>
              <a:gd name="connsiteX4141" fmla="*/ 1234435 w 2198808"/>
              <a:gd name="connsiteY4141" fmla="*/ 1364757 h 1624467"/>
              <a:gd name="connsiteX4142" fmla="*/ 1072243 w 2198808"/>
              <a:gd name="connsiteY4142" fmla="*/ 1365776 h 1624467"/>
              <a:gd name="connsiteX4143" fmla="*/ 1072141 w 2198808"/>
              <a:gd name="connsiteY4143" fmla="*/ 1364349 h 1624467"/>
              <a:gd name="connsiteX4144" fmla="*/ 1069524 w 2198808"/>
              <a:gd name="connsiteY4144" fmla="*/ 1365113 h 1624467"/>
              <a:gd name="connsiteX4145" fmla="*/ 1072243 w 2198808"/>
              <a:gd name="connsiteY4145" fmla="*/ 1365776 h 1624467"/>
              <a:gd name="connsiteX4146" fmla="*/ 1045275 w 2198808"/>
              <a:gd name="connsiteY4146" fmla="*/ 1365521 h 1624467"/>
              <a:gd name="connsiteX4147" fmla="*/ 1045275 w 2198808"/>
              <a:gd name="connsiteY4147" fmla="*/ 1364858 h 1624467"/>
              <a:gd name="connsiteX4148" fmla="*/ 1042387 w 2198808"/>
              <a:gd name="connsiteY4148" fmla="*/ 1364858 h 1624467"/>
              <a:gd name="connsiteX4149" fmla="*/ 1042387 w 2198808"/>
              <a:gd name="connsiteY4149" fmla="*/ 1365521 h 1624467"/>
              <a:gd name="connsiteX4150" fmla="*/ 1045275 w 2198808"/>
              <a:gd name="connsiteY4150" fmla="*/ 1365521 h 1624467"/>
              <a:gd name="connsiteX4151" fmla="*/ 268165 w 2198808"/>
              <a:gd name="connsiteY4151" fmla="*/ 692659 h 1624467"/>
              <a:gd name="connsiteX4152" fmla="*/ 269389 w 2198808"/>
              <a:gd name="connsiteY4152" fmla="*/ 690908 h 1624467"/>
              <a:gd name="connsiteX4153" fmla="*/ 268080 w 2198808"/>
              <a:gd name="connsiteY4153" fmla="*/ 690586 h 1624467"/>
              <a:gd name="connsiteX4154" fmla="*/ 267027 w 2198808"/>
              <a:gd name="connsiteY4154" fmla="*/ 691639 h 1624467"/>
              <a:gd name="connsiteX4155" fmla="*/ 268165 w 2198808"/>
              <a:gd name="connsiteY4155" fmla="*/ 692659 h 1624467"/>
              <a:gd name="connsiteX4156" fmla="*/ 1251393 w 2198808"/>
              <a:gd name="connsiteY4156" fmla="*/ 1348835 h 1624467"/>
              <a:gd name="connsiteX4157" fmla="*/ 1250458 w 2198808"/>
              <a:gd name="connsiteY4157" fmla="*/ 1347849 h 1624467"/>
              <a:gd name="connsiteX4158" fmla="*/ 1249099 w 2198808"/>
              <a:gd name="connsiteY4158" fmla="*/ 1348427 h 1624467"/>
              <a:gd name="connsiteX4159" fmla="*/ 1250067 w 2198808"/>
              <a:gd name="connsiteY4159" fmla="*/ 1349514 h 1624467"/>
              <a:gd name="connsiteX4160" fmla="*/ 1251393 w 2198808"/>
              <a:gd name="connsiteY4160" fmla="*/ 1348835 h 1624467"/>
              <a:gd name="connsiteX4161" fmla="*/ 643661 w 2198808"/>
              <a:gd name="connsiteY4161" fmla="*/ 105081 h 1624467"/>
              <a:gd name="connsiteX4162" fmla="*/ 642473 w 2198808"/>
              <a:gd name="connsiteY4162" fmla="*/ 104571 h 1624467"/>
              <a:gd name="connsiteX4163" fmla="*/ 642098 w 2198808"/>
              <a:gd name="connsiteY4163" fmla="*/ 105115 h 1624467"/>
              <a:gd name="connsiteX4164" fmla="*/ 642897 w 2198808"/>
              <a:gd name="connsiteY4164" fmla="*/ 106100 h 1624467"/>
              <a:gd name="connsiteX4165" fmla="*/ 643661 w 2198808"/>
              <a:gd name="connsiteY4165" fmla="*/ 105081 h 1624467"/>
              <a:gd name="connsiteX4166" fmla="*/ 1195335 w 2198808"/>
              <a:gd name="connsiteY4166" fmla="*/ 1344417 h 1624467"/>
              <a:gd name="connsiteX4167" fmla="*/ 1194655 w 2198808"/>
              <a:gd name="connsiteY4167" fmla="*/ 1343210 h 1624467"/>
              <a:gd name="connsiteX4168" fmla="*/ 1192990 w 2198808"/>
              <a:gd name="connsiteY4168" fmla="*/ 1343686 h 1624467"/>
              <a:gd name="connsiteX4169" fmla="*/ 1194010 w 2198808"/>
              <a:gd name="connsiteY4169" fmla="*/ 1344740 h 1624467"/>
              <a:gd name="connsiteX4170" fmla="*/ 1195335 w 2198808"/>
              <a:gd name="connsiteY4170" fmla="*/ 1344417 h 1624467"/>
              <a:gd name="connsiteX4171" fmla="*/ 1618784 w 2198808"/>
              <a:gd name="connsiteY4171" fmla="*/ 1343839 h 1624467"/>
              <a:gd name="connsiteX4172" fmla="*/ 1619889 w 2198808"/>
              <a:gd name="connsiteY4172" fmla="*/ 1343125 h 1624467"/>
              <a:gd name="connsiteX4173" fmla="*/ 1620109 w 2198808"/>
              <a:gd name="connsiteY4173" fmla="*/ 1341698 h 1624467"/>
              <a:gd name="connsiteX4174" fmla="*/ 1618529 w 2198808"/>
              <a:gd name="connsiteY4174" fmla="*/ 1342479 h 1624467"/>
              <a:gd name="connsiteX4175" fmla="*/ 1618784 w 2198808"/>
              <a:gd name="connsiteY4175" fmla="*/ 1343839 h 1624467"/>
              <a:gd name="connsiteX4176" fmla="*/ 1154706 w 2198808"/>
              <a:gd name="connsiteY4176" fmla="*/ 1340644 h 1624467"/>
              <a:gd name="connsiteX4177" fmla="*/ 1154774 w 2198808"/>
              <a:gd name="connsiteY4177" fmla="*/ 1341970 h 1624467"/>
              <a:gd name="connsiteX4178" fmla="*/ 1157408 w 2198808"/>
              <a:gd name="connsiteY4178" fmla="*/ 1341307 h 1624467"/>
              <a:gd name="connsiteX4179" fmla="*/ 1154706 w 2198808"/>
              <a:gd name="connsiteY4179" fmla="*/ 1340644 h 1624467"/>
              <a:gd name="connsiteX4180" fmla="*/ 1231868 w 2198808"/>
              <a:gd name="connsiteY4180" fmla="*/ 1340763 h 1624467"/>
              <a:gd name="connsiteX4181" fmla="*/ 1233075 w 2198808"/>
              <a:gd name="connsiteY4181" fmla="*/ 1340084 h 1624467"/>
              <a:gd name="connsiteX4182" fmla="*/ 1232616 w 2198808"/>
              <a:gd name="connsiteY4182" fmla="*/ 1338469 h 1624467"/>
              <a:gd name="connsiteX4183" fmla="*/ 1231562 w 2198808"/>
              <a:gd name="connsiteY4183" fmla="*/ 1339472 h 1624467"/>
              <a:gd name="connsiteX4184" fmla="*/ 1231868 w 2198808"/>
              <a:gd name="connsiteY4184" fmla="*/ 1340763 h 1624467"/>
              <a:gd name="connsiteX4185" fmla="*/ 1620619 w 2198808"/>
              <a:gd name="connsiteY4185" fmla="*/ 141835 h 1624467"/>
              <a:gd name="connsiteX4186" fmla="*/ 1621078 w 2198808"/>
              <a:gd name="connsiteY4186" fmla="*/ 139660 h 1624467"/>
              <a:gd name="connsiteX4187" fmla="*/ 1619923 w 2198808"/>
              <a:gd name="connsiteY4187" fmla="*/ 139694 h 1624467"/>
              <a:gd name="connsiteX4188" fmla="*/ 1619412 w 2198808"/>
              <a:gd name="connsiteY4188" fmla="*/ 141087 h 1624467"/>
              <a:gd name="connsiteX4189" fmla="*/ 1620619 w 2198808"/>
              <a:gd name="connsiteY4189" fmla="*/ 141835 h 1624467"/>
              <a:gd name="connsiteX4190" fmla="*/ 98174 w 2198808"/>
              <a:gd name="connsiteY4190" fmla="*/ 779880 h 1624467"/>
              <a:gd name="connsiteX4191" fmla="*/ 99397 w 2198808"/>
              <a:gd name="connsiteY4191" fmla="*/ 780577 h 1624467"/>
              <a:gd name="connsiteX4192" fmla="*/ 99822 w 2198808"/>
              <a:gd name="connsiteY4192" fmla="*/ 780084 h 1624467"/>
              <a:gd name="connsiteX4193" fmla="*/ 99143 w 2198808"/>
              <a:gd name="connsiteY4193" fmla="*/ 779048 h 1624467"/>
              <a:gd name="connsiteX4194" fmla="*/ 98174 w 2198808"/>
              <a:gd name="connsiteY4194" fmla="*/ 779880 h 1624467"/>
              <a:gd name="connsiteX4195" fmla="*/ 1146108 w 2198808"/>
              <a:gd name="connsiteY4195" fmla="*/ 1366388 h 1624467"/>
              <a:gd name="connsiteX4196" fmla="*/ 1145632 w 2198808"/>
              <a:gd name="connsiteY4196" fmla="*/ 1367781 h 1624467"/>
              <a:gd name="connsiteX4197" fmla="*/ 1146856 w 2198808"/>
              <a:gd name="connsiteY4197" fmla="*/ 1368580 h 1624467"/>
              <a:gd name="connsiteX4198" fmla="*/ 1147790 w 2198808"/>
              <a:gd name="connsiteY4198" fmla="*/ 1367815 h 1624467"/>
              <a:gd name="connsiteX4199" fmla="*/ 1146108 w 2198808"/>
              <a:gd name="connsiteY4199" fmla="*/ 1366388 h 1624467"/>
              <a:gd name="connsiteX4200" fmla="*/ 53790 w 2198808"/>
              <a:gd name="connsiteY4200" fmla="*/ 942905 h 1624467"/>
              <a:gd name="connsiteX4201" fmla="*/ 52685 w 2198808"/>
              <a:gd name="connsiteY4201" fmla="*/ 941953 h 1624467"/>
              <a:gd name="connsiteX4202" fmla="*/ 51445 w 2198808"/>
              <a:gd name="connsiteY4202" fmla="*/ 942752 h 1624467"/>
              <a:gd name="connsiteX4203" fmla="*/ 51819 w 2198808"/>
              <a:gd name="connsiteY4203" fmla="*/ 943924 h 1624467"/>
              <a:gd name="connsiteX4204" fmla="*/ 53790 w 2198808"/>
              <a:gd name="connsiteY4204" fmla="*/ 942905 h 1624467"/>
              <a:gd name="connsiteX4205" fmla="*/ 481827 w 2198808"/>
              <a:gd name="connsiteY4205" fmla="*/ 1370687 h 1624467"/>
              <a:gd name="connsiteX4206" fmla="*/ 480807 w 2198808"/>
              <a:gd name="connsiteY4206" fmla="*/ 1369701 h 1624467"/>
              <a:gd name="connsiteX4207" fmla="*/ 479414 w 2198808"/>
              <a:gd name="connsiteY4207" fmla="*/ 1370211 h 1624467"/>
              <a:gd name="connsiteX4208" fmla="*/ 480825 w 2198808"/>
              <a:gd name="connsiteY4208" fmla="*/ 1371604 h 1624467"/>
              <a:gd name="connsiteX4209" fmla="*/ 481827 w 2198808"/>
              <a:gd name="connsiteY4209" fmla="*/ 1370687 h 1624467"/>
              <a:gd name="connsiteX4210" fmla="*/ 1597985 w 2198808"/>
              <a:gd name="connsiteY4210" fmla="*/ 1376668 h 1624467"/>
              <a:gd name="connsiteX4211" fmla="*/ 1597306 w 2198808"/>
              <a:gd name="connsiteY4211" fmla="*/ 1375462 h 1624467"/>
              <a:gd name="connsiteX4212" fmla="*/ 1595640 w 2198808"/>
              <a:gd name="connsiteY4212" fmla="*/ 1375937 h 1624467"/>
              <a:gd name="connsiteX4213" fmla="*/ 1596660 w 2198808"/>
              <a:gd name="connsiteY4213" fmla="*/ 1376974 h 1624467"/>
              <a:gd name="connsiteX4214" fmla="*/ 1597985 w 2198808"/>
              <a:gd name="connsiteY4214" fmla="*/ 1376668 h 1624467"/>
              <a:gd name="connsiteX4215" fmla="*/ 2121723 w 2198808"/>
              <a:gd name="connsiteY4215" fmla="*/ 805709 h 1624467"/>
              <a:gd name="connsiteX4216" fmla="*/ 2121231 w 2198808"/>
              <a:gd name="connsiteY4216" fmla="*/ 804553 h 1624467"/>
              <a:gd name="connsiteX4217" fmla="*/ 2120602 w 2198808"/>
              <a:gd name="connsiteY4217" fmla="*/ 804655 h 1624467"/>
              <a:gd name="connsiteX4218" fmla="*/ 2120466 w 2198808"/>
              <a:gd name="connsiteY4218" fmla="*/ 805879 h 1624467"/>
              <a:gd name="connsiteX4219" fmla="*/ 2121723 w 2198808"/>
              <a:gd name="connsiteY4219" fmla="*/ 805709 h 1624467"/>
              <a:gd name="connsiteX4220" fmla="*/ 184954 w 2198808"/>
              <a:gd name="connsiteY4220" fmla="*/ 1126201 h 1624467"/>
              <a:gd name="connsiteX4221" fmla="*/ 183782 w 2198808"/>
              <a:gd name="connsiteY4221" fmla="*/ 1125708 h 1624467"/>
              <a:gd name="connsiteX4222" fmla="*/ 183407 w 2198808"/>
              <a:gd name="connsiteY4222" fmla="*/ 1126235 h 1624467"/>
              <a:gd name="connsiteX4223" fmla="*/ 184172 w 2198808"/>
              <a:gd name="connsiteY4223" fmla="*/ 1127204 h 1624467"/>
              <a:gd name="connsiteX4224" fmla="*/ 184954 w 2198808"/>
              <a:gd name="connsiteY4224" fmla="*/ 1126201 h 1624467"/>
              <a:gd name="connsiteX4225" fmla="*/ 393585 w 2198808"/>
              <a:gd name="connsiteY4225" fmla="*/ 1384281 h 1624467"/>
              <a:gd name="connsiteX4226" fmla="*/ 392294 w 2198808"/>
              <a:gd name="connsiteY4226" fmla="*/ 1384620 h 1624467"/>
              <a:gd name="connsiteX4227" fmla="*/ 393025 w 2198808"/>
              <a:gd name="connsiteY4227" fmla="*/ 1385708 h 1624467"/>
              <a:gd name="connsiteX4228" fmla="*/ 394724 w 2198808"/>
              <a:gd name="connsiteY4228" fmla="*/ 1385215 h 1624467"/>
              <a:gd name="connsiteX4229" fmla="*/ 393585 w 2198808"/>
              <a:gd name="connsiteY4229" fmla="*/ 1384281 h 1624467"/>
              <a:gd name="connsiteX4230" fmla="*/ 1637492 w 2198808"/>
              <a:gd name="connsiteY4230" fmla="*/ 1299336 h 1624467"/>
              <a:gd name="connsiteX4231" fmla="*/ 1638784 w 2198808"/>
              <a:gd name="connsiteY4231" fmla="*/ 1298707 h 1624467"/>
              <a:gd name="connsiteX4232" fmla="*/ 1638104 w 2198808"/>
              <a:gd name="connsiteY4232" fmla="*/ 1297501 h 1624467"/>
              <a:gd name="connsiteX4233" fmla="*/ 1636439 w 2198808"/>
              <a:gd name="connsiteY4233" fmla="*/ 1298486 h 1624467"/>
              <a:gd name="connsiteX4234" fmla="*/ 1637492 w 2198808"/>
              <a:gd name="connsiteY4234" fmla="*/ 1299336 h 1624467"/>
              <a:gd name="connsiteX4235" fmla="*/ 1250611 w 2198808"/>
              <a:gd name="connsiteY4235" fmla="*/ 183772 h 1624467"/>
              <a:gd name="connsiteX4236" fmla="*/ 1251919 w 2198808"/>
              <a:gd name="connsiteY4236" fmla="*/ 183364 h 1624467"/>
              <a:gd name="connsiteX4237" fmla="*/ 1251069 w 2198808"/>
              <a:gd name="connsiteY4237" fmla="*/ 182294 h 1624467"/>
              <a:gd name="connsiteX4238" fmla="*/ 1249456 w 2198808"/>
              <a:gd name="connsiteY4238" fmla="*/ 182872 h 1624467"/>
              <a:gd name="connsiteX4239" fmla="*/ 1250611 w 2198808"/>
              <a:gd name="connsiteY4239" fmla="*/ 183772 h 1624467"/>
              <a:gd name="connsiteX4240" fmla="*/ 1199634 w 2198808"/>
              <a:gd name="connsiteY4240" fmla="*/ 1079897 h 1624467"/>
              <a:gd name="connsiteX4241" fmla="*/ 1198020 w 2198808"/>
              <a:gd name="connsiteY4241" fmla="*/ 1078504 h 1624467"/>
              <a:gd name="connsiteX4242" fmla="*/ 1197595 w 2198808"/>
              <a:gd name="connsiteY4242" fmla="*/ 1079744 h 1624467"/>
              <a:gd name="connsiteX4243" fmla="*/ 1198563 w 2198808"/>
              <a:gd name="connsiteY4243" fmla="*/ 1080764 h 1624467"/>
              <a:gd name="connsiteX4244" fmla="*/ 1199634 w 2198808"/>
              <a:gd name="connsiteY4244" fmla="*/ 1079897 h 1624467"/>
              <a:gd name="connsiteX4245" fmla="*/ 1264613 w 2198808"/>
              <a:gd name="connsiteY4245" fmla="*/ 180985 h 1624467"/>
              <a:gd name="connsiteX4246" fmla="*/ 1263882 w 2198808"/>
              <a:gd name="connsiteY4246" fmla="*/ 181954 h 1624467"/>
              <a:gd name="connsiteX4247" fmla="*/ 1264290 w 2198808"/>
              <a:gd name="connsiteY4247" fmla="*/ 182464 h 1624467"/>
              <a:gd name="connsiteX4248" fmla="*/ 1265412 w 2198808"/>
              <a:gd name="connsiteY4248" fmla="*/ 181903 h 1624467"/>
              <a:gd name="connsiteX4249" fmla="*/ 1264613 w 2198808"/>
              <a:gd name="connsiteY4249" fmla="*/ 180985 h 1624467"/>
              <a:gd name="connsiteX4250" fmla="*/ 1135980 w 2198808"/>
              <a:gd name="connsiteY4250" fmla="*/ 1306779 h 1624467"/>
              <a:gd name="connsiteX4251" fmla="*/ 1136100 w 2198808"/>
              <a:gd name="connsiteY4251" fmla="*/ 1308155 h 1624467"/>
              <a:gd name="connsiteX4252" fmla="*/ 1138699 w 2198808"/>
              <a:gd name="connsiteY4252" fmla="*/ 1307424 h 1624467"/>
              <a:gd name="connsiteX4253" fmla="*/ 1135980 w 2198808"/>
              <a:gd name="connsiteY4253" fmla="*/ 1306779 h 1624467"/>
              <a:gd name="connsiteX4254" fmla="*/ 1802318 w 2198808"/>
              <a:gd name="connsiteY4254" fmla="*/ 1313389 h 1624467"/>
              <a:gd name="connsiteX4255" fmla="*/ 1801282 w 2198808"/>
              <a:gd name="connsiteY4255" fmla="*/ 1312505 h 1624467"/>
              <a:gd name="connsiteX4256" fmla="*/ 1800857 w 2198808"/>
              <a:gd name="connsiteY4256" fmla="*/ 1313117 h 1624467"/>
              <a:gd name="connsiteX4257" fmla="*/ 1801859 w 2198808"/>
              <a:gd name="connsiteY4257" fmla="*/ 1314017 h 1624467"/>
              <a:gd name="connsiteX4258" fmla="*/ 1802318 w 2198808"/>
              <a:gd name="connsiteY4258" fmla="*/ 1313389 h 1624467"/>
              <a:gd name="connsiteX4259" fmla="*/ 1807076 w 2198808"/>
              <a:gd name="connsiteY4259" fmla="*/ 1415037 h 1624467"/>
              <a:gd name="connsiteX4260" fmla="*/ 1805020 w 2198808"/>
              <a:gd name="connsiteY4260" fmla="*/ 1414323 h 1624467"/>
              <a:gd name="connsiteX4261" fmla="*/ 1804986 w 2198808"/>
              <a:gd name="connsiteY4261" fmla="*/ 1415597 h 1624467"/>
              <a:gd name="connsiteX4262" fmla="*/ 1806294 w 2198808"/>
              <a:gd name="connsiteY4262" fmla="*/ 1416226 h 1624467"/>
              <a:gd name="connsiteX4263" fmla="*/ 1807076 w 2198808"/>
              <a:gd name="connsiteY4263" fmla="*/ 1415037 h 1624467"/>
              <a:gd name="connsiteX4264" fmla="*/ 184682 w 2198808"/>
              <a:gd name="connsiteY4264" fmla="*/ 956193 h 1624467"/>
              <a:gd name="connsiteX4265" fmla="*/ 183271 w 2198808"/>
              <a:gd name="connsiteY4265" fmla="*/ 955581 h 1624467"/>
              <a:gd name="connsiteX4266" fmla="*/ 182235 w 2198808"/>
              <a:gd name="connsiteY4266" fmla="*/ 956566 h 1624467"/>
              <a:gd name="connsiteX4267" fmla="*/ 182864 w 2198808"/>
              <a:gd name="connsiteY4267" fmla="*/ 957467 h 1624467"/>
              <a:gd name="connsiteX4268" fmla="*/ 184682 w 2198808"/>
              <a:gd name="connsiteY4268" fmla="*/ 956193 h 1624467"/>
              <a:gd name="connsiteX4269" fmla="*/ 1111614 w 2198808"/>
              <a:gd name="connsiteY4269" fmla="*/ 172812 h 1624467"/>
              <a:gd name="connsiteX4270" fmla="*/ 1111563 w 2198808"/>
              <a:gd name="connsiteY4270" fmla="*/ 171878 h 1624467"/>
              <a:gd name="connsiteX4271" fmla="*/ 1108674 w 2198808"/>
              <a:gd name="connsiteY4271" fmla="*/ 172098 h 1624467"/>
              <a:gd name="connsiteX4272" fmla="*/ 1108708 w 2198808"/>
              <a:gd name="connsiteY4272" fmla="*/ 172829 h 1624467"/>
              <a:gd name="connsiteX4273" fmla="*/ 1111614 w 2198808"/>
              <a:gd name="connsiteY4273" fmla="*/ 172812 h 1624467"/>
              <a:gd name="connsiteX4274" fmla="*/ 2110322 w 2198808"/>
              <a:gd name="connsiteY4274" fmla="*/ 614290 h 1624467"/>
              <a:gd name="connsiteX4275" fmla="*/ 2108639 w 2198808"/>
              <a:gd name="connsiteY4275" fmla="*/ 612879 h 1624467"/>
              <a:gd name="connsiteX4276" fmla="*/ 2108180 w 2198808"/>
              <a:gd name="connsiteY4276" fmla="*/ 614154 h 1624467"/>
              <a:gd name="connsiteX4277" fmla="*/ 2109200 w 2198808"/>
              <a:gd name="connsiteY4277" fmla="*/ 615190 h 1624467"/>
              <a:gd name="connsiteX4278" fmla="*/ 2110322 w 2198808"/>
              <a:gd name="connsiteY4278" fmla="*/ 614290 h 1624467"/>
              <a:gd name="connsiteX4279" fmla="*/ 47587 w 2198808"/>
              <a:gd name="connsiteY4279" fmla="*/ 910024 h 1624467"/>
              <a:gd name="connsiteX4280" fmla="*/ 46296 w 2198808"/>
              <a:gd name="connsiteY4280" fmla="*/ 910653 h 1624467"/>
              <a:gd name="connsiteX4281" fmla="*/ 46670 w 2198808"/>
              <a:gd name="connsiteY4281" fmla="*/ 911928 h 1624467"/>
              <a:gd name="connsiteX4282" fmla="*/ 48522 w 2198808"/>
              <a:gd name="connsiteY4282" fmla="*/ 911112 h 1624467"/>
              <a:gd name="connsiteX4283" fmla="*/ 47587 w 2198808"/>
              <a:gd name="connsiteY4283" fmla="*/ 910024 h 1624467"/>
              <a:gd name="connsiteX4284" fmla="*/ 293721 w 2198808"/>
              <a:gd name="connsiteY4284" fmla="*/ 1090126 h 1624467"/>
              <a:gd name="connsiteX4285" fmla="*/ 294792 w 2198808"/>
              <a:gd name="connsiteY4285" fmla="*/ 1088359 h 1624467"/>
              <a:gd name="connsiteX4286" fmla="*/ 293467 w 2198808"/>
              <a:gd name="connsiteY4286" fmla="*/ 1088155 h 1624467"/>
              <a:gd name="connsiteX4287" fmla="*/ 292481 w 2198808"/>
              <a:gd name="connsiteY4287" fmla="*/ 1089243 h 1624467"/>
              <a:gd name="connsiteX4288" fmla="*/ 293721 w 2198808"/>
              <a:gd name="connsiteY4288" fmla="*/ 1090126 h 1624467"/>
              <a:gd name="connsiteX4289" fmla="*/ 1152277 w 2198808"/>
              <a:gd name="connsiteY4289" fmla="*/ 1319625 h 1624467"/>
              <a:gd name="connsiteX4290" fmla="*/ 1152259 w 2198808"/>
              <a:gd name="connsiteY4290" fmla="*/ 1318979 h 1624467"/>
              <a:gd name="connsiteX4291" fmla="*/ 1149388 w 2198808"/>
              <a:gd name="connsiteY4291" fmla="*/ 1318979 h 1624467"/>
              <a:gd name="connsiteX4292" fmla="*/ 1149388 w 2198808"/>
              <a:gd name="connsiteY4292" fmla="*/ 1319625 h 1624467"/>
              <a:gd name="connsiteX4293" fmla="*/ 1152277 w 2198808"/>
              <a:gd name="connsiteY4293" fmla="*/ 1319625 h 1624467"/>
              <a:gd name="connsiteX4294" fmla="*/ 1435352 w 2198808"/>
              <a:gd name="connsiteY4294" fmla="*/ 1439455 h 1624467"/>
              <a:gd name="connsiteX4295" fmla="*/ 1434859 w 2198808"/>
              <a:gd name="connsiteY4295" fmla="*/ 1438282 h 1624467"/>
              <a:gd name="connsiteX4296" fmla="*/ 1434213 w 2198808"/>
              <a:gd name="connsiteY4296" fmla="*/ 1438384 h 1624467"/>
              <a:gd name="connsiteX4297" fmla="*/ 1434095 w 2198808"/>
              <a:gd name="connsiteY4297" fmla="*/ 1439642 h 1624467"/>
              <a:gd name="connsiteX4298" fmla="*/ 1435352 w 2198808"/>
              <a:gd name="connsiteY4298" fmla="*/ 1439455 h 1624467"/>
              <a:gd name="connsiteX4299" fmla="*/ 1588912 w 2198808"/>
              <a:gd name="connsiteY4299" fmla="*/ 1319659 h 1624467"/>
              <a:gd name="connsiteX4300" fmla="*/ 1588673 w 2198808"/>
              <a:gd name="connsiteY4300" fmla="*/ 1318571 h 1624467"/>
              <a:gd name="connsiteX4301" fmla="*/ 1585972 w 2198808"/>
              <a:gd name="connsiteY4301" fmla="*/ 1318894 h 1624467"/>
              <a:gd name="connsiteX4302" fmla="*/ 1586040 w 2198808"/>
              <a:gd name="connsiteY4302" fmla="*/ 1319642 h 1624467"/>
              <a:gd name="connsiteX4303" fmla="*/ 1588912 w 2198808"/>
              <a:gd name="connsiteY4303" fmla="*/ 1319659 h 1624467"/>
              <a:gd name="connsiteX4304" fmla="*/ 397018 w 2198808"/>
              <a:gd name="connsiteY4304" fmla="*/ 375225 h 1624467"/>
              <a:gd name="connsiteX4305" fmla="*/ 395727 w 2198808"/>
              <a:gd name="connsiteY4305" fmla="*/ 374494 h 1624467"/>
              <a:gd name="connsiteX4306" fmla="*/ 394622 w 2198808"/>
              <a:gd name="connsiteY4306" fmla="*/ 375412 h 1624467"/>
              <a:gd name="connsiteX4307" fmla="*/ 395166 w 2198808"/>
              <a:gd name="connsiteY4307" fmla="*/ 376414 h 1624467"/>
              <a:gd name="connsiteX4308" fmla="*/ 397018 w 2198808"/>
              <a:gd name="connsiteY4308" fmla="*/ 375225 h 1624467"/>
              <a:gd name="connsiteX4309" fmla="*/ 201487 w 2198808"/>
              <a:gd name="connsiteY4309" fmla="*/ 1099676 h 1624467"/>
              <a:gd name="connsiteX4310" fmla="*/ 200434 w 2198808"/>
              <a:gd name="connsiteY4310" fmla="*/ 1098690 h 1624467"/>
              <a:gd name="connsiteX4311" fmla="*/ 199125 w 2198808"/>
              <a:gd name="connsiteY4311" fmla="*/ 1099319 h 1624467"/>
              <a:gd name="connsiteX4312" fmla="*/ 200536 w 2198808"/>
              <a:gd name="connsiteY4312" fmla="*/ 1100577 h 1624467"/>
              <a:gd name="connsiteX4313" fmla="*/ 201487 w 2198808"/>
              <a:gd name="connsiteY4313" fmla="*/ 1099676 h 1624467"/>
              <a:gd name="connsiteX4314" fmla="*/ 252583 w 2198808"/>
              <a:gd name="connsiteY4314" fmla="*/ 677807 h 1624467"/>
              <a:gd name="connsiteX4315" fmla="*/ 251445 w 2198808"/>
              <a:gd name="connsiteY4315" fmla="*/ 676839 h 1624467"/>
              <a:gd name="connsiteX4316" fmla="*/ 250204 w 2198808"/>
              <a:gd name="connsiteY4316" fmla="*/ 677654 h 1624467"/>
              <a:gd name="connsiteX4317" fmla="*/ 250595 w 2198808"/>
              <a:gd name="connsiteY4317" fmla="*/ 678844 h 1624467"/>
              <a:gd name="connsiteX4318" fmla="*/ 252583 w 2198808"/>
              <a:gd name="connsiteY4318" fmla="*/ 677807 h 1624467"/>
              <a:gd name="connsiteX4319" fmla="*/ 339601 w 2198808"/>
              <a:gd name="connsiteY4319" fmla="*/ 387476 h 1624467"/>
              <a:gd name="connsiteX4320" fmla="*/ 340705 w 2198808"/>
              <a:gd name="connsiteY4320" fmla="*/ 388105 h 1624467"/>
              <a:gd name="connsiteX4321" fmla="*/ 341130 w 2198808"/>
              <a:gd name="connsiteY4321" fmla="*/ 387612 h 1624467"/>
              <a:gd name="connsiteX4322" fmla="*/ 340450 w 2198808"/>
              <a:gd name="connsiteY4322" fmla="*/ 386576 h 1624467"/>
              <a:gd name="connsiteX4323" fmla="*/ 339601 w 2198808"/>
              <a:gd name="connsiteY4323" fmla="*/ 387476 h 1624467"/>
              <a:gd name="connsiteX4324" fmla="*/ 2063541 w 2198808"/>
              <a:gd name="connsiteY4324" fmla="*/ 486066 h 1624467"/>
              <a:gd name="connsiteX4325" fmla="*/ 2063048 w 2198808"/>
              <a:gd name="connsiteY4325" fmla="*/ 487102 h 1624467"/>
              <a:gd name="connsiteX4326" fmla="*/ 2065410 w 2198808"/>
              <a:gd name="connsiteY4326" fmla="*/ 487867 h 1624467"/>
              <a:gd name="connsiteX4327" fmla="*/ 2065683 w 2198808"/>
              <a:gd name="connsiteY4327" fmla="*/ 487289 h 1624467"/>
              <a:gd name="connsiteX4328" fmla="*/ 2063541 w 2198808"/>
              <a:gd name="connsiteY4328" fmla="*/ 486066 h 1624467"/>
              <a:gd name="connsiteX4329" fmla="*/ 747723 w 2198808"/>
              <a:gd name="connsiteY4329" fmla="*/ 113186 h 1624467"/>
              <a:gd name="connsiteX4330" fmla="*/ 746074 w 2198808"/>
              <a:gd name="connsiteY4330" fmla="*/ 111742 h 1624467"/>
              <a:gd name="connsiteX4331" fmla="*/ 745547 w 2198808"/>
              <a:gd name="connsiteY4331" fmla="*/ 112965 h 1624467"/>
              <a:gd name="connsiteX4332" fmla="*/ 746551 w 2198808"/>
              <a:gd name="connsiteY4332" fmla="*/ 114053 h 1624467"/>
              <a:gd name="connsiteX4333" fmla="*/ 747723 w 2198808"/>
              <a:gd name="connsiteY4333" fmla="*/ 113186 h 1624467"/>
              <a:gd name="connsiteX4334" fmla="*/ 170034 w 2198808"/>
              <a:gd name="connsiteY4334" fmla="*/ 1004502 h 1624467"/>
              <a:gd name="connsiteX4335" fmla="*/ 168692 w 2198808"/>
              <a:gd name="connsiteY4335" fmla="*/ 1003890 h 1624467"/>
              <a:gd name="connsiteX4336" fmla="*/ 167791 w 2198808"/>
              <a:gd name="connsiteY4336" fmla="*/ 1005063 h 1624467"/>
              <a:gd name="connsiteX4337" fmla="*/ 168505 w 2198808"/>
              <a:gd name="connsiteY4337" fmla="*/ 1006099 h 1624467"/>
              <a:gd name="connsiteX4338" fmla="*/ 170034 w 2198808"/>
              <a:gd name="connsiteY4338" fmla="*/ 1004502 h 1624467"/>
              <a:gd name="connsiteX4339" fmla="*/ 130000 w 2198808"/>
              <a:gd name="connsiteY4339" fmla="*/ 815938 h 1624467"/>
              <a:gd name="connsiteX4340" fmla="*/ 130256 w 2198808"/>
              <a:gd name="connsiteY4340" fmla="*/ 816991 h 1624467"/>
              <a:gd name="connsiteX4341" fmla="*/ 132940 w 2198808"/>
              <a:gd name="connsiteY4341" fmla="*/ 816635 h 1624467"/>
              <a:gd name="connsiteX4342" fmla="*/ 132873 w 2198808"/>
              <a:gd name="connsiteY4342" fmla="*/ 815955 h 1624467"/>
              <a:gd name="connsiteX4343" fmla="*/ 130000 w 2198808"/>
              <a:gd name="connsiteY4343" fmla="*/ 815938 h 1624467"/>
              <a:gd name="connsiteX4344" fmla="*/ 230204 w 2198808"/>
              <a:gd name="connsiteY4344" fmla="*/ 858810 h 1624467"/>
              <a:gd name="connsiteX4345" fmla="*/ 230714 w 2198808"/>
              <a:gd name="connsiteY4345" fmla="*/ 857620 h 1624467"/>
              <a:gd name="connsiteX4346" fmla="*/ 230170 w 2198808"/>
              <a:gd name="connsiteY4346" fmla="*/ 857246 h 1624467"/>
              <a:gd name="connsiteX4347" fmla="*/ 229185 w 2198808"/>
              <a:gd name="connsiteY4347" fmla="*/ 858045 h 1624467"/>
              <a:gd name="connsiteX4348" fmla="*/ 230204 w 2198808"/>
              <a:gd name="connsiteY4348" fmla="*/ 858810 h 1624467"/>
              <a:gd name="connsiteX4349" fmla="*/ 1361486 w 2198808"/>
              <a:gd name="connsiteY4349" fmla="*/ 1473915 h 1624467"/>
              <a:gd name="connsiteX4350" fmla="*/ 1360755 w 2198808"/>
              <a:gd name="connsiteY4350" fmla="*/ 1474918 h 1624467"/>
              <a:gd name="connsiteX4351" fmla="*/ 1361146 w 2198808"/>
              <a:gd name="connsiteY4351" fmla="*/ 1475444 h 1624467"/>
              <a:gd name="connsiteX4352" fmla="*/ 1362268 w 2198808"/>
              <a:gd name="connsiteY4352" fmla="*/ 1474867 h 1624467"/>
              <a:gd name="connsiteX4353" fmla="*/ 1361486 w 2198808"/>
              <a:gd name="connsiteY4353" fmla="*/ 1473915 h 1624467"/>
              <a:gd name="connsiteX4354" fmla="*/ 980331 w 2198808"/>
              <a:gd name="connsiteY4354" fmla="*/ 156788 h 1624467"/>
              <a:gd name="connsiteX4355" fmla="*/ 978903 w 2198808"/>
              <a:gd name="connsiteY4355" fmla="*/ 158420 h 1624467"/>
              <a:gd name="connsiteX4356" fmla="*/ 980144 w 2198808"/>
              <a:gd name="connsiteY4356" fmla="*/ 158844 h 1624467"/>
              <a:gd name="connsiteX4357" fmla="*/ 981181 w 2198808"/>
              <a:gd name="connsiteY4357" fmla="*/ 157859 h 1624467"/>
              <a:gd name="connsiteX4358" fmla="*/ 980331 w 2198808"/>
              <a:gd name="connsiteY4358" fmla="*/ 156788 h 1624467"/>
              <a:gd name="connsiteX4359" fmla="*/ 842064 w 2198808"/>
              <a:gd name="connsiteY4359" fmla="*/ 147901 h 1624467"/>
              <a:gd name="connsiteX4360" fmla="*/ 842149 w 2198808"/>
              <a:gd name="connsiteY4360" fmla="*/ 149380 h 1624467"/>
              <a:gd name="connsiteX4361" fmla="*/ 844766 w 2198808"/>
              <a:gd name="connsiteY4361" fmla="*/ 148581 h 1624467"/>
              <a:gd name="connsiteX4362" fmla="*/ 842064 w 2198808"/>
              <a:gd name="connsiteY4362" fmla="*/ 147901 h 1624467"/>
              <a:gd name="connsiteX4363" fmla="*/ 1378105 w 2198808"/>
              <a:gd name="connsiteY4363" fmla="*/ 1513830 h 1624467"/>
              <a:gd name="connsiteX4364" fmla="*/ 1376796 w 2198808"/>
              <a:gd name="connsiteY4364" fmla="*/ 1511842 h 1624467"/>
              <a:gd name="connsiteX4365" fmla="*/ 1375810 w 2198808"/>
              <a:gd name="connsiteY4365" fmla="*/ 1512454 h 1624467"/>
              <a:gd name="connsiteX4366" fmla="*/ 1376439 w 2198808"/>
              <a:gd name="connsiteY4366" fmla="*/ 1513796 h 1624467"/>
              <a:gd name="connsiteX4367" fmla="*/ 1378105 w 2198808"/>
              <a:gd name="connsiteY4367" fmla="*/ 1513830 h 1624467"/>
              <a:gd name="connsiteX4368" fmla="*/ 1480297 w 2198808"/>
              <a:gd name="connsiteY4368" fmla="*/ 1519744 h 1624467"/>
              <a:gd name="connsiteX4369" fmla="*/ 1479650 w 2198808"/>
              <a:gd name="connsiteY4369" fmla="*/ 1520882 h 1624467"/>
              <a:gd name="connsiteX4370" fmla="*/ 1480161 w 2198808"/>
              <a:gd name="connsiteY4370" fmla="*/ 1521324 h 1624467"/>
              <a:gd name="connsiteX4371" fmla="*/ 1481214 w 2198808"/>
              <a:gd name="connsiteY4371" fmla="*/ 1520627 h 1624467"/>
              <a:gd name="connsiteX4372" fmla="*/ 1480297 w 2198808"/>
              <a:gd name="connsiteY4372" fmla="*/ 1519744 h 1624467"/>
              <a:gd name="connsiteX4373" fmla="*/ 853211 w 2198808"/>
              <a:gd name="connsiteY4373" fmla="*/ 147289 h 1624467"/>
              <a:gd name="connsiteX4374" fmla="*/ 853619 w 2198808"/>
              <a:gd name="connsiteY4374" fmla="*/ 145879 h 1624467"/>
              <a:gd name="connsiteX4375" fmla="*/ 852396 w 2198808"/>
              <a:gd name="connsiteY4375" fmla="*/ 145115 h 1624467"/>
              <a:gd name="connsiteX4376" fmla="*/ 851512 w 2198808"/>
              <a:gd name="connsiteY4376" fmla="*/ 145896 h 1624467"/>
              <a:gd name="connsiteX4377" fmla="*/ 853211 w 2198808"/>
              <a:gd name="connsiteY4377" fmla="*/ 147289 h 1624467"/>
              <a:gd name="connsiteX4378" fmla="*/ 1280178 w 2198808"/>
              <a:gd name="connsiteY4378" fmla="*/ 211113 h 1624467"/>
              <a:gd name="connsiteX4379" fmla="*/ 1280212 w 2198808"/>
              <a:gd name="connsiteY4379" fmla="*/ 212013 h 1624467"/>
              <a:gd name="connsiteX4380" fmla="*/ 1283050 w 2198808"/>
              <a:gd name="connsiteY4380" fmla="*/ 211827 h 1624467"/>
              <a:gd name="connsiteX4381" fmla="*/ 1283016 w 2198808"/>
              <a:gd name="connsiteY4381" fmla="*/ 211113 h 1624467"/>
              <a:gd name="connsiteX4382" fmla="*/ 1280178 w 2198808"/>
              <a:gd name="connsiteY4382" fmla="*/ 211113 h 1624467"/>
              <a:gd name="connsiteX4383" fmla="*/ 294367 w 2198808"/>
              <a:gd name="connsiteY4383" fmla="*/ 968699 h 1624467"/>
              <a:gd name="connsiteX4384" fmla="*/ 295455 w 2198808"/>
              <a:gd name="connsiteY4384" fmla="*/ 970194 h 1624467"/>
              <a:gd name="connsiteX4385" fmla="*/ 296883 w 2198808"/>
              <a:gd name="connsiteY4385" fmla="*/ 969328 h 1624467"/>
              <a:gd name="connsiteX4386" fmla="*/ 294367 w 2198808"/>
              <a:gd name="connsiteY4386" fmla="*/ 968699 h 1624467"/>
              <a:gd name="connsiteX4387" fmla="*/ 1885037 w 2198808"/>
              <a:gd name="connsiteY4387" fmla="*/ 1244451 h 1624467"/>
              <a:gd name="connsiteX4388" fmla="*/ 1885530 w 2198808"/>
              <a:gd name="connsiteY4388" fmla="*/ 1243278 h 1624467"/>
              <a:gd name="connsiteX4389" fmla="*/ 1885003 w 2198808"/>
              <a:gd name="connsiteY4389" fmla="*/ 1242921 h 1624467"/>
              <a:gd name="connsiteX4390" fmla="*/ 1884034 w 2198808"/>
              <a:gd name="connsiteY4390" fmla="*/ 1243686 h 1624467"/>
              <a:gd name="connsiteX4391" fmla="*/ 1885037 w 2198808"/>
              <a:gd name="connsiteY4391" fmla="*/ 1244451 h 1624467"/>
              <a:gd name="connsiteX4392" fmla="*/ 1188810 w 2198808"/>
              <a:gd name="connsiteY4392" fmla="*/ 1309548 h 1624467"/>
              <a:gd name="connsiteX4393" fmla="*/ 1189863 w 2198808"/>
              <a:gd name="connsiteY4393" fmla="*/ 1308920 h 1624467"/>
              <a:gd name="connsiteX4394" fmla="*/ 1189269 w 2198808"/>
              <a:gd name="connsiteY4394" fmla="*/ 1308546 h 1624467"/>
              <a:gd name="connsiteX4395" fmla="*/ 1188198 w 2198808"/>
              <a:gd name="connsiteY4395" fmla="*/ 1309157 h 1624467"/>
              <a:gd name="connsiteX4396" fmla="*/ 1188810 w 2198808"/>
              <a:gd name="connsiteY4396" fmla="*/ 1309548 h 1624467"/>
              <a:gd name="connsiteX4397" fmla="*/ 1569676 w 2198808"/>
              <a:gd name="connsiteY4397" fmla="*/ 1323720 h 1624467"/>
              <a:gd name="connsiteX4398" fmla="*/ 1569761 w 2198808"/>
              <a:gd name="connsiteY4398" fmla="*/ 1323023 h 1624467"/>
              <a:gd name="connsiteX4399" fmla="*/ 1568487 w 2198808"/>
              <a:gd name="connsiteY4399" fmla="*/ 1322768 h 1624467"/>
              <a:gd name="connsiteX4400" fmla="*/ 1568435 w 2198808"/>
              <a:gd name="connsiteY4400" fmla="*/ 1323448 h 1624467"/>
              <a:gd name="connsiteX4401" fmla="*/ 1569676 w 2198808"/>
              <a:gd name="connsiteY4401" fmla="*/ 1323720 h 1624467"/>
              <a:gd name="connsiteX4402" fmla="*/ 1182250 w 2198808"/>
              <a:gd name="connsiteY4402" fmla="*/ 1323805 h 1624467"/>
              <a:gd name="connsiteX4403" fmla="*/ 1181554 w 2198808"/>
              <a:gd name="connsiteY4403" fmla="*/ 1324060 h 1624467"/>
              <a:gd name="connsiteX4404" fmla="*/ 1182268 w 2198808"/>
              <a:gd name="connsiteY4404" fmla="*/ 1324909 h 1624467"/>
              <a:gd name="connsiteX4405" fmla="*/ 1182947 w 2198808"/>
              <a:gd name="connsiteY4405" fmla="*/ 1324671 h 1624467"/>
              <a:gd name="connsiteX4406" fmla="*/ 1182250 w 2198808"/>
              <a:gd name="connsiteY4406" fmla="*/ 1323805 h 1624467"/>
              <a:gd name="connsiteX4407" fmla="*/ 1761129 w 2198808"/>
              <a:gd name="connsiteY4407" fmla="*/ 1334425 h 1624467"/>
              <a:gd name="connsiteX4408" fmla="*/ 1761163 w 2198808"/>
              <a:gd name="connsiteY4408" fmla="*/ 1333746 h 1624467"/>
              <a:gd name="connsiteX4409" fmla="*/ 1759923 w 2198808"/>
              <a:gd name="connsiteY4409" fmla="*/ 1333508 h 1624467"/>
              <a:gd name="connsiteX4410" fmla="*/ 1759871 w 2198808"/>
              <a:gd name="connsiteY4410" fmla="*/ 1334204 h 1624467"/>
              <a:gd name="connsiteX4411" fmla="*/ 1761129 w 2198808"/>
              <a:gd name="connsiteY4411" fmla="*/ 1334425 h 1624467"/>
              <a:gd name="connsiteX4412" fmla="*/ 1578274 w 2198808"/>
              <a:gd name="connsiteY4412" fmla="*/ 1338503 h 1624467"/>
              <a:gd name="connsiteX4413" fmla="*/ 1577170 w 2198808"/>
              <a:gd name="connsiteY4413" fmla="*/ 1337977 h 1624467"/>
              <a:gd name="connsiteX4414" fmla="*/ 1576966 w 2198808"/>
              <a:gd name="connsiteY4414" fmla="*/ 1338554 h 1624467"/>
              <a:gd name="connsiteX4415" fmla="*/ 1578053 w 2198808"/>
              <a:gd name="connsiteY4415" fmla="*/ 1339132 h 1624467"/>
              <a:gd name="connsiteX4416" fmla="*/ 1578274 w 2198808"/>
              <a:gd name="connsiteY4416" fmla="*/ 1338503 h 1624467"/>
              <a:gd name="connsiteX4417" fmla="*/ 1184681 w 2198808"/>
              <a:gd name="connsiteY4417" fmla="*/ 1339319 h 1624467"/>
              <a:gd name="connsiteX4418" fmla="*/ 1183270 w 2198808"/>
              <a:gd name="connsiteY4418" fmla="*/ 1339353 h 1624467"/>
              <a:gd name="connsiteX4419" fmla="*/ 1183270 w 2198808"/>
              <a:gd name="connsiteY4419" fmla="*/ 1339914 h 1624467"/>
              <a:gd name="connsiteX4420" fmla="*/ 1184681 w 2198808"/>
              <a:gd name="connsiteY4420" fmla="*/ 1339948 h 1624467"/>
              <a:gd name="connsiteX4421" fmla="*/ 1184681 w 2198808"/>
              <a:gd name="connsiteY4421" fmla="*/ 1339319 h 1624467"/>
              <a:gd name="connsiteX4422" fmla="*/ 1201112 w 2198808"/>
              <a:gd name="connsiteY4422" fmla="*/ 1343941 h 1624467"/>
              <a:gd name="connsiteX4423" fmla="*/ 1200297 w 2198808"/>
              <a:gd name="connsiteY4423" fmla="*/ 1342921 h 1624467"/>
              <a:gd name="connsiteX4424" fmla="*/ 1199668 w 2198808"/>
              <a:gd name="connsiteY4424" fmla="*/ 1343210 h 1624467"/>
              <a:gd name="connsiteX4425" fmla="*/ 1200517 w 2198808"/>
              <a:gd name="connsiteY4425" fmla="*/ 1344247 h 1624467"/>
              <a:gd name="connsiteX4426" fmla="*/ 1201112 w 2198808"/>
              <a:gd name="connsiteY4426" fmla="*/ 1343941 h 1624467"/>
              <a:gd name="connsiteX4427" fmla="*/ 517715 w 2198808"/>
              <a:gd name="connsiteY4427" fmla="*/ 320713 h 1624467"/>
              <a:gd name="connsiteX4428" fmla="*/ 518734 w 2198808"/>
              <a:gd name="connsiteY4428" fmla="*/ 320119 h 1624467"/>
              <a:gd name="connsiteX4429" fmla="*/ 518156 w 2198808"/>
              <a:gd name="connsiteY4429" fmla="*/ 319762 h 1624467"/>
              <a:gd name="connsiteX4430" fmla="*/ 517120 w 2198808"/>
              <a:gd name="connsiteY4430" fmla="*/ 320323 h 1624467"/>
              <a:gd name="connsiteX4431" fmla="*/ 517715 w 2198808"/>
              <a:gd name="connsiteY4431" fmla="*/ 320713 h 1624467"/>
              <a:gd name="connsiteX4432" fmla="*/ 1516422 w 2198808"/>
              <a:gd name="connsiteY4432" fmla="*/ 1370313 h 1624467"/>
              <a:gd name="connsiteX4433" fmla="*/ 1516965 w 2198808"/>
              <a:gd name="connsiteY4433" fmla="*/ 1369192 h 1624467"/>
              <a:gd name="connsiteX4434" fmla="*/ 1516371 w 2198808"/>
              <a:gd name="connsiteY4434" fmla="*/ 1368988 h 1624467"/>
              <a:gd name="connsiteX4435" fmla="*/ 1515777 w 2198808"/>
              <a:gd name="connsiteY4435" fmla="*/ 1370075 h 1624467"/>
              <a:gd name="connsiteX4436" fmla="*/ 1516422 w 2198808"/>
              <a:gd name="connsiteY4436" fmla="*/ 1370313 h 1624467"/>
              <a:gd name="connsiteX4437" fmla="*/ 1688045 w 2198808"/>
              <a:gd name="connsiteY4437" fmla="*/ 1370092 h 1624467"/>
              <a:gd name="connsiteX4438" fmla="*/ 1688079 w 2198808"/>
              <a:gd name="connsiteY4438" fmla="*/ 1369446 h 1624467"/>
              <a:gd name="connsiteX4439" fmla="*/ 1686923 w 2198808"/>
              <a:gd name="connsiteY4439" fmla="*/ 1369209 h 1624467"/>
              <a:gd name="connsiteX4440" fmla="*/ 1686872 w 2198808"/>
              <a:gd name="connsiteY4440" fmla="*/ 1369871 h 1624467"/>
              <a:gd name="connsiteX4441" fmla="*/ 1688045 w 2198808"/>
              <a:gd name="connsiteY4441" fmla="*/ 1370092 h 1624467"/>
              <a:gd name="connsiteX4442" fmla="*/ 1746940 w 2198808"/>
              <a:gd name="connsiteY4442" fmla="*/ 1370228 h 1624467"/>
              <a:gd name="connsiteX4443" fmla="*/ 1746668 w 2198808"/>
              <a:gd name="connsiteY4443" fmla="*/ 1369514 h 1624467"/>
              <a:gd name="connsiteX4444" fmla="*/ 1745768 w 2198808"/>
              <a:gd name="connsiteY4444" fmla="*/ 1370245 h 1624467"/>
              <a:gd name="connsiteX4445" fmla="*/ 1746023 w 2198808"/>
              <a:gd name="connsiteY4445" fmla="*/ 1370942 h 1624467"/>
              <a:gd name="connsiteX4446" fmla="*/ 1746940 w 2198808"/>
              <a:gd name="connsiteY4446" fmla="*/ 1370228 h 1624467"/>
              <a:gd name="connsiteX4447" fmla="*/ 1817645 w 2198808"/>
              <a:gd name="connsiteY4447" fmla="*/ 1371791 h 1624467"/>
              <a:gd name="connsiteX4448" fmla="*/ 1817883 w 2198808"/>
              <a:gd name="connsiteY4448" fmla="*/ 1371078 h 1624467"/>
              <a:gd name="connsiteX4449" fmla="*/ 1816659 w 2198808"/>
              <a:gd name="connsiteY4449" fmla="*/ 1370993 h 1624467"/>
              <a:gd name="connsiteX4450" fmla="*/ 1816405 w 2198808"/>
              <a:gd name="connsiteY4450" fmla="*/ 1371655 h 1624467"/>
              <a:gd name="connsiteX4451" fmla="*/ 1817645 w 2198808"/>
              <a:gd name="connsiteY4451" fmla="*/ 1371791 h 1624467"/>
              <a:gd name="connsiteX4452" fmla="*/ 233433 w 2198808"/>
              <a:gd name="connsiteY4452" fmla="*/ 768665 h 1624467"/>
              <a:gd name="connsiteX4453" fmla="*/ 232430 w 2198808"/>
              <a:gd name="connsiteY4453" fmla="*/ 769447 h 1624467"/>
              <a:gd name="connsiteX4454" fmla="*/ 232719 w 2198808"/>
              <a:gd name="connsiteY4454" fmla="*/ 770042 h 1624467"/>
              <a:gd name="connsiteX4455" fmla="*/ 233739 w 2198808"/>
              <a:gd name="connsiteY4455" fmla="*/ 769226 h 1624467"/>
              <a:gd name="connsiteX4456" fmla="*/ 233433 w 2198808"/>
              <a:gd name="connsiteY4456" fmla="*/ 768665 h 1624467"/>
              <a:gd name="connsiteX4457" fmla="*/ 2114145 w 2198808"/>
              <a:gd name="connsiteY4457" fmla="*/ 821953 h 1624467"/>
              <a:gd name="connsiteX4458" fmla="*/ 2113465 w 2198808"/>
              <a:gd name="connsiteY4458" fmla="*/ 821953 h 1624467"/>
              <a:gd name="connsiteX4459" fmla="*/ 2113686 w 2198808"/>
              <a:gd name="connsiteY4459" fmla="*/ 823177 h 1624467"/>
              <a:gd name="connsiteX4460" fmla="*/ 2114348 w 2198808"/>
              <a:gd name="connsiteY4460" fmla="*/ 823160 h 1624467"/>
              <a:gd name="connsiteX4461" fmla="*/ 2114145 w 2198808"/>
              <a:gd name="connsiteY4461" fmla="*/ 821953 h 1624467"/>
              <a:gd name="connsiteX4462" fmla="*/ 1627144 w 2198808"/>
              <a:gd name="connsiteY4462" fmla="*/ 121971 h 1624467"/>
              <a:gd name="connsiteX4463" fmla="*/ 1628181 w 2198808"/>
              <a:gd name="connsiteY4463" fmla="*/ 121376 h 1624467"/>
              <a:gd name="connsiteX4464" fmla="*/ 1627586 w 2198808"/>
              <a:gd name="connsiteY4464" fmla="*/ 121019 h 1624467"/>
              <a:gd name="connsiteX4465" fmla="*/ 1626549 w 2198808"/>
              <a:gd name="connsiteY4465" fmla="*/ 121580 h 1624467"/>
              <a:gd name="connsiteX4466" fmla="*/ 1627144 w 2198808"/>
              <a:gd name="connsiteY4466" fmla="*/ 121971 h 1624467"/>
              <a:gd name="connsiteX4467" fmla="*/ 1420483 w 2198808"/>
              <a:gd name="connsiteY4467" fmla="*/ 1382785 h 1624467"/>
              <a:gd name="connsiteX4468" fmla="*/ 1420467 w 2198808"/>
              <a:gd name="connsiteY4468" fmla="*/ 1381392 h 1624467"/>
              <a:gd name="connsiteX4469" fmla="*/ 1419906 w 2198808"/>
              <a:gd name="connsiteY4469" fmla="*/ 1381392 h 1624467"/>
              <a:gd name="connsiteX4470" fmla="*/ 1419854 w 2198808"/>
              <a:gd name="connsiteY4470" fmla="*/ 1382785 h 1624467"/>
              <a:gd name="connsiteX4471" fmla="*/ 1420483 w 2198808"/>
              <a:gd name="connsiteY4471" fmla="*/ 1382785 h 1624467"/>
              <a:gd name="connsiteX4472" fmla="*/ 1632191 w 2198808"/>
              <a:gd name="connsiteY4472" fmla="*/ 1380321 h 1624467"/>
              <a:gd name="connsiteX4473" fmla="*/ 1631477 w 2198808"/>
              <a:gd name="connsiteY4473" fmla="*/ 1380372 h 1624467"/>
              <a:gd name="connsiteX4474" fmla="*/ 1631698 w 2198808"/>
              <a:gd name="connsiteY4474" fmla="*/ 1381613 h 1624467"/>
              <a:gd name="connsiteX4475" fmla="*/ 1632378 w 2198808"/>
              <a:gd name="connsiteY4475" fmla="*/ 1381596 h 1624467"/>
              <a:gd name="connsiteX4476" fmla="*/ 1632191 w 2198808"/>
              <a:gd name="connsiteY4476" fmla="*/ 1380321 h 1624467"/>
              <a:gd name="connsiteX4477" fmla="*/ 1195097 w 2198808"/>
              <a:gd name="connsiteY4477" fmla="*/ 1382140 h 1624467"/>
              <a:gd name="connsiteX4478" fmla="*/ 1194621 w 2198808"/>
              <a:gd name="connsiteY4478" fmla="*/ 1381681 h 1624467"/>
              <a:gd name="connsiteX4479" fmla="*/ 1193313 w 2198808"/>
              <a:gd name="connsiteY4479" fmla="*/ 1381987 h 1624467"/>
              <a:gd name="connsiteX4480" fmla="*/ 1193788 w 2198808"/>
              <a:gd name="connsiteY4480" fmla="*/ 1382445 h 1624467"/>
              <a:gd name="connsiteX4481" fmla="*/ 1195097 w 2198808"/>
              <a:gd name="connsiteY4481" fmla="*/ 1382140 h 1624467"/>
              <a:gd name="connsiteX4482" fmla="*/ 818156 w 2198808"/>
              <a:gd name="connsiteY4482" fmla="*/ 140951 h 1624467"/>
              <a:gd name="connsiteX4483" fmla="*/ 818156 w 2198808"/>
              <a:gd name="connsiteY4483" fmla="*/ 140255 h 1624467"/>
              <a:gd name="connsiteX4484" fmla="*/ 816899 w 2198808"/>
              <a:gd name="connsiteY4484" fmla="*/ 140459 h 1624467"/>
              <a:gd name="connsiteX4485" fmla="*/ 816933 w 2198808"/>
              <a:gd name="connsiteY4485" fmla="*/ 141138 h 1624467"/>
              <a:gd name="connsiteX4486" fmla="*/ 818156 w 2198808"/>
              <a:gd name="connsiteY4486" fmla="*/ 140951 h 1624467"/>
              <a:gd name="connsiteX4487" fmla="*/ 537595 w 2198808"/>
              <a:gd name="connsiteY4487" fmla="*/ 306661 h 1624467"/>
              <a:gd name="connsiteX4488" fmla="*/ 537120 w 2198808"/>
              <a:gd name="connsiteY4488" fmla="*/ 306151 h 1624467"/>
              <a:gd name="connsiteX4489" fmla="*/ 535760 w 2198808"/>
              <a:gd name="connsiteY4489" fmla="*/ 306525 h 1624467"/>
              <a:gd name="connsiteX4490" fmla="*/ 536253 w 2198808"/>
              <a:gd name="connsiteY4490" fmla="*/ 307034 h 1624467"/>
              <a:gd name="connsiteX4491" fmla="*/ 537595 w 2198808"/>
              <a:gd name="connsiteY4491" fmla="*/ 306661 h 1624467"/>
              <a:gd name="connsiteX4492" fmla="*/ 1239889 w 2198808"/>
              <a:gd name="connsiteY4492" fmla="*/ 143058 h 1624467"/>
              <a:gd name="connsiteX4493" fmla="*/ 1239311 w 2198808"/>
              <a:gd name="connsiteY4493" fmla="*/ 143381 h 1624467"/>
              <a:gd name="connsiteX4494" fmla="*/ 1240246 w 2198808"/>
              <a:gd name="connsiteY4494" fmla="*/ 143925 h 1624467"/>
              <a:gd name="connsiteX4495" fmla="*/ 1240823 w 2198808"/>
              <a:gd name="connsiteY4495" fmla="*/ 143619 h 1624467"/>
              <a:gd name="connsiteX4496" fmla="*/ 1239889 w 2198808"/>
              <a:gd name="connsiteY4496" fmla="*/ 143058 h 1624467"/>
              <a:gd name="connsiteX4497" fmla="*/ 1325989 w 2198808"/>
              <a:gd name="connsiteY4497" fmla="*/ 143534 h 1624467"/>
              <a:gd name="connsiteX4498" fmla="*/ 1325445 w 2198808"/>
              <a:gd name="connsiteY4498" fmla="*/ 143075 h 1624467"/>
              <a:gd name="connsiteX4499" fmla="*/ 1324120 w 2198808"/>
              <a:gd name="connsiteY4499" fmla="*/ 143398 h 1624467"/>
              <a:gd name="connsiteX4500" fmla="*/ 1324613 w 2198808"/>
              <a:gd name="connsiteY4500" fmla="*/ 143874 h 1624467"/>
              <a:gd name="connsiteX4501" fmla="*/ 1325989 w 2198808"/>
              <a:gd name="connsiteY4501" fmla="*/ 143534 h 1624467"/>
              <a:gd name="connsiteX4502" fmla="*/ 1200687 w 2198808"/>
              <a:gd name="connsiteY4502" fmla="*/ 145692 h 1624467"/>
              <a:gd name="connsiteX4503" fmla="*/ 1201741 w 2198808"/>
              <a:gd name="connsiteY4503" fmla="*/ 145081 h 1624467"/>
              <a:gd name="connsiteX4504" fmla="*/ 1201146 w 2198808"/>
              <a:gd name="connsiteY4504" fmla="*/ 144707 h 1624467"/>
              <a:gd name="connsiteX4505" fmla="*/ 1200092 w 2198808"/>
              <a:gd name="connsiteY4505" fmla="*/ 145301 h 1624467"/>
              <a:gd name="connsiteX4506" fmla="*/ 1200687 w 2198808"/>
              <a:gd name="connsiteY4506" fmla="*/ 145692 h 1624467"/>
              <a:gd name="connsiteX4507" fmla="*/ 762659 w 2198808"/>
              <a:gd name="connsiteY4507" fmla="*/ 151487 h 1624467"/>
              <a:gd name="connsiteX4508" fmla="*/ 762455 w 2198808"/>
              <a:gd name="connsiteY4508" fmla="*/ 150841 h 1624467"/>
              <a:gd name="connsiteX4509" fmla="*/ 761385 w 2198808"/>
              <a:gd name="connsiteY4509" fmla="*/ 151419 h 1624467"/>
              <a:gd name="connsiteX4510" fmla="*/ 761572 w 2198808"/>
              <a:gd name="connsiteY4510" fmla="*/ 152030 h 1624467"/>
              <a:gd name="connsiteX4511" fmla="*/ 762659 w 2198808"/>
              <a:gd name="connsiteY4511" fmla="*/ 151487 h 1624467"/>
              <a:gd name="connsiteX4512" fmla="*/ 937238 w 2198808"/>
              <a:gd name="connsiteY4512" fmla="*/ 159184 h 1624467"/>
              <a:gd name="connsiteX4513" fmla="*/ 938071 w 2198808"/>
              <a:gd name="connsiteY4513" fmla="*/ 159184 h 1624467"/>
              <a:gd name="connsiteX4514" fmla="*/ 937494 w 2198808"/>
              <a:gd name="connsiteY4514" fmla="*/ 158403 h 1624467"/>
              <a:gd name="connsiteX4515" fmla="*/ 936779 w 2198808"/>
              <a:gd name="connsiteY4515" fmla="*/ 158691 h 1624467"/>
              <a:gd name="connsiteX4516" fmla="*/ 937238 w 2198808"/>
              <a:gd name="connsiteY4516" fmla="*/ 159184 h 1624467"/>
              <a:gd name="connsiteX4517" fmla="*/ 1595216 w 2198808"/>
              <a:gd name="connsiteY4517" fmla="*/ 159966 h 1624467"/>
              <a:gd name="connsiteX4518" fmla="*/ 1594995 w 2198808"/>
              <a:gd name="connsiteY4518" fmla="*/ 159337 h 1624467"/>
              <a:gd name="connsiteX4519" fmla="*/ 1593924 w 2198808"/>
              <a:gd name="connsiteY4519" fmla="*/ 159881 h 1624467"/>
              <a:gd name="connsiteX4520" fmla="*/ 1594111 w 2198808"/>
              <a:gd name="connsiteY4520" fmla="*/ 160459 h 1624467"/>
              <a:gd name="connsiteX4521" fmla="*/ 1595216 w 2198808"/>
              <a:gd name="connsiteY4521" fmla="*/ 159966 h 1624467"/>
              <a:gd name="connsiteX4522" fmla="*/ 1421690 w 2198808"/>
              <a:gd name="connsiteY4522" fmla="*/ 1389871 h 1624467"/>
              <a:gd name="connsiteX4523" fmla="*/ 1422675 w 2198808"/>
              <a:gd name="connsiteY4523" fmla="*/ 1390772 h 1624467"/>
              <a:gd name="connsiteX4524" fmla="*/ 1423066 w 2198808"/>
              <a:gd name="connsiteY4524" fmla="*/ 1390228 h 1624467"/>
              <a:gd name="connsiteX4525" fmla="*/ 1422081 w 2198808"/>
              <a:gd name="connsiteY4525" fmla="*/ 1389276 h 1624467"/>
              <a:gd name="connsiteX4526" fmla="*/ 1421690 w 2198808"/>
              <a:gd name="connsiteY4526" fmla="*/ 1389871 h 1624467"/>
              <a:gd name="connsiteX4527" fmla="*/ 1298988 w 2198808"/>
              <a:gd name="connsiteY4527" fmla="*/ 165488 h 1624467"/>
              <a:gd name="connsiteX4528" fmla="*/ 1299022 w 2198808"/>
              <a:gd name="connsiteY4528" fmla="*/ 164809 h 1624467"/>
              <a:gd name="connsiteX4529" fmla="*/ 1297782 w 2198808"/>
              <a:gd name="connsiteY4529" fmla="*/ 164571 h 1624467"/>
              <a:gd name="connsiteX4530" fmla="*/ 1297731 w 2198808"/>
              <a:gd name="connsiteY4530" fmla="*/ 165250 h 1624467"/>
              <a:gd name="connsiteX4531" fmla="*/ 1298988 w 2198808"/>
              <a:gd name="connsiteY4531" fmla="*/ 165488 h 1624467"/>
              <a:gd name="connsiteX4532" fmla="*/ 1132735 w 2198808"/>
              <a:gd name="connsiteY4532" fmla="*/ 171249 h 1624467"/>
              <a:gd name="connsiteX4533" fmla="*/ 1133788 w 2198808"/>
              <a:gd name="connsiteY4533" fmla="*/ 170620 h 1624467"/>
              <a:gd name="connsiteX4534" fmla="*/ 1133194 w 2198808"/>
              <a:gd name="connsiteY4534" fmla="*/ 170263 h 1624467"/>
              <a:gd name="connsiteX4535" fmla="*/ 1132141 w 2198808"/>
              <a:gd name="connsiteY4535" fmla="*/ 170875 h 1624467"/>
              <a:gd name="connsiteX4536" fmla="*/ 1132735 w 2198808"/>
              <a:gd name="connsiteY4536" fmla="*/ 171249 h 1624467"/>
              <a:gd name="connsiteX4537" fmla="*/ 1140671 w 2198808"/>
              <a:gd name="connsiteY4537" fmla="*/ 172285 h 1624467"/>
              <a:gd name="connsiteX4538" fmla="*/ 1139311 w 2198808"/>
              <a:gd name="connsiteY4538" fmla="*/ 171962 h 1624467"/>
              <a:gd name="connsiteX4539" fmla="*/ 1139022 w 2198808"/>
              <a:gd name="connsiteY4539" fmla="*/ 172506 h 1624467"/>
              <a:gd name="connsiteX4540" fmla="*/ 1140399 w 2198808"/>
              <a:gd name="connsiteY4540" fmla="*/ 172846 h 1624467"/>
              <a:gd name="connsiteX4541" fmla="*/ 1140671 w 2198808"/>
              <a:gd name="connsiteY4541" fmla="*/ 172285 h 1624467"/>
              <a:gd name="connsiteX4542" fmla="*/ 1329847 w 2198808"/>
              <a:gd name="connsiteY4542" fmla="*/ 174562 h 1624467"/>
              <a:gd name="connsiteX4543" fmla="*/ 1330899 w 2198808"/>
              <a:gd name="connsiteY4543" fmla="*/ 173934 h 1624467"/>
              <a:gd name="connsiteX4544" fmla="*/ 1330305 w 2198808"/>
              <a:gd name="connsiteY4544" fmla="*/ 173560 h 1624467"/>
              <a:gd name="connsiteX4545" fmla="*/ 1329234 w 2198808"/>
              <a:gd name="connsiteY4545" fmla="*/ 174154 h 1624467"/>
              <a:gd name="connsiteX4546" fmla="*/ 1329847 w 2198808"/>
              <a:gd name="connsiteY4546" fmla="*/ 174562 h 1624467"/>
              <a:gd name="connsiteX4547" fmla="*/ 877221 w 2198808"/>
              <a:gd name="connsiteY4547" fmla="*/ 175956 h 1624467"/>
              <a:gd name="connsiteX4548" fmla="*/ 876983 w 2198808"/>
              <a:gd name="connsiteY4548" fmla="*/ 175429 h 1624467"/>
              <a:gd name="connsiteX4549" fmla="*/ 875658 w 2198808"/>
              <a:gd name="connsiteY4549" fmla="*/ 175684 h 1624467"/>
              <a:gd name="connsiteX4550" fmla="*/ 875913 w 2198808"/>
              <a:gd name="connsiteY4550" fmla="*/ 176210 h 1624467"/>
              <a:gd name="connsiteX4551" fmla="*/ 877221 w 2198808"/>
              <a:gd name="connsiteY4551" fmla="*/ 175956 h 1624467"/>
              <a:gd name="connsiteX4552" fmla="*/ 1080093 w 2198808"/>
              <a:gd name="connsiteY4552" fmla="*/ 177910 h 1624467"/>
              <a:gd name="connsiteX4553" fmla="*/ 1081079 w 2198808"/>
              <a:gd name="connsiteY4553" fmla="*/ 177383 h 1624467"/>
              <a:gd name="connsiteX4554" fmla="*/ 1080518 w 2198808"/>
              <a:gd name="connsiteY4554" fmla="*/ 177060 h 1624467"/>
              <a:gd name="connsiteX4555" fmla="*/ 1079515 w 2198808"/>
              <a:gd name="connsiteY4555" fmla="*/ 177570 h 1624467"/>
              <a:gd name="connsiteX4556" fmla="*/ 1080093 w 2198808"/>
              <a:gd name="connsiteY4556" fmla="*/ 177910 h 1624467"/>
              <a:gd name="connsiteX4557" fmla="*/ 126653 w 2198808"/>
              <a:gd name="connsiteY4557" fmla="*/ 848529 h 1624467"/>
              <a:gd name="connsiteX4558" fmla="*/ 126024 w 2198808"/>
              <a:gd name="connsiteY4558" fmla="*/ 848750 h 1624467"/>
              <a:gd name="connsiteX4559" fmla="*/ 126585 w 2198808"/>
              <a:gd name="connsiteY4559" fmla="*/ 849821 h 1624467"/>
              <a:gd name="connsiteX4560" fmla="*/ 127180 w 2198808"/>
              <a:gd name="connsiteY4560" fmla="*/ 849634 h 1624467"/>
              <a:gd name="connsiteX4561" fmla="*/ 126653 w 2198808"/>
              <a:gd name="connsiteY4561" fmla="*/ 848529 h 1624467"/>
              <a:gd name="connsiteX4562" fmla="*/ 980909 w 2198808"/>
              <a:gd name="connsiteY4562" fmla="*/ 182447 h 1624467"/>
              <a:gd name="connsiteX4563" fmla="*/ 979566 w 2198808"/>
              <a:gd name="connsiteY4563" fmla="*/ 182141 h 1624467"/>
              <a:gd name="connsiteX4564" fmla="*/ 979278 w 2198808"/>
              <a:gd name="connsiteY4564" fmla="*/ 182668 h 1624467"/>
              <a:gd name="connsiteX4565" fmla="*/ 980620 w 2198808"/>
              <a:gd name="connsiteY4565" fmla="*/ 182973 h 1624467"/>
              <a:gd name="connsiteX4566" fmla="*/ 980909 w 2198808"/>
              <a:gd name="connsiteY4566" fmla="*/ 182447 h 1624467"/>
              <a:gd name="connsiteX4567" fmla="*/ 688675 w 2198808"/>
              <a:gd name="connsiteY4567" fmla="*/ 186491 h 1624467"/>
              <a:gd name="connsiteX4568" fmla="*/ 687961 w 2198808"/>
              <a:gd name="connsiteY4568" fmla="*/ 186491 h 1624467"/>
              <a:gd name="connsiteX4569" fmla="*/ 688182 w 2198808"/>
              <a:gd name="connsiteY4569" fmla="*/ 187765 h 1624467"/>
              <a:gd name="connsiteX4570" fmla="*/ 688879 w 2198808"/>
              <a:gd name="connsiteY4570" fmla="*/ 187731 h 1624467"/>
              <a:gd name="connsiteX4571" fmla="*/ 688675 w 2198808"/>
              <a:gd name="connsiteY4571" fmla="*/ 186491 h 1624467"/>
              <a:gd name="connsiteX4572" fmla="*/ 905752 w 2198808"/>
              <a:gd name="connsiteY4572" fmla="*/ 191504 h 1624467"/>
              <a:gd name="connsiteX4573" fmla="*/ 906737 w 2198808"/>
              <a:gd name="connsiteY4573" fmla="*/ 192387 h 1624467"/>
              <a:gd name="connsiteX4574" fmla="*/ 907111 w 2198808"/>
              <a:gd name="connsiteY4574" fmla="*/ 191844 h 1624467"/>
              <a:gd name="connsiteX4575" fmla="*/ 906176 w 2198808"/>
              <a:gd name="connsiteY4575" fmla="*/ 190977 h 1624467"/>
              <a:gd name="connsiteX4576" fmla="*/ 905752 w 2198808"/>
              <a:gd name="connsiteY4576" fmla="*/ 191504 h 1624467"/>
              <a:gd name="connsiteX4577" fmla="*/ 909982 w 2198808"/>
              <a:gd name="connsiteY4577" fmla="*/ 197621 h 1624467"/>
              <a:gd name="connsiteX4578" fmla="*/ 909116 w 2198808"/>
              <a:gd name="connsiteY4578" fmla="*/ 196635 h 1624467"/>
              <a:gd name="connsiteX4579" fmla="*/ 908573 w 2198808"/>
              <a:gd name="connsiteY4579" fmla="*/ 196975 h 1624467"/>
              <a:gd name="connsiteX4580" fmla="*/ 909405 w 2198808"/>
              <a:gd name="connsiteY4580" fmla="*/ 197944 h 1624467"/>
              <a:gd name="connsiteX4581" fmla="*/ 909982 w 2198808"/>
              <a:gd name="connsiteY4581" fmla="*/ 197621 h 1624467"/>
              <a:gd name="connsiteX4582" fmla="*/ 1353007 w 2198808"/>
              <a:gd name="connsiteY4582" fmla="*/ 197740 h 1624467"/>
              <a:gd name="connsiteX4583" fmla="*/ 1351664 w 2198808"/>
              <a:gd name="connsiteY4583" fmla="*/ 197417 h 1624467"/>
              <a:gd name="connsiteX4584" fmla="*/ 1351376 w 2198808"/>
              <a:gd name="connsiteY4584" fmla="*/ 197927 h 1624467"/>
              <a:gd name="connsiteX4585" fmla="*/ 1352718 w 2198808"/>
              <a:gd name="connsiteY4585" fmla="*/ 198249 h 1624467"/>
              <a:gd name="connsiteX4586" fmla="*/ 1353007 w 2198808"/>
              <a:gd name="connsiteY4586" fmla="*/ 197740 h 1624467"/>
              <a:gd name="connsiteX4587" fmla="*/ 102711 w 2198808"/>
              <a:gd name="connsiteY4587" fmla="*/ 873338 h 1624467"/>
              <a:gd name="connsiteX4588" fmla="*/ 102982 w 2198808"/>
              <a:gd name="connsiteY4588" fmla="*/ 872675 h 1624467"/>
              <a:gd name="connsiteX4589" fmla="*/ 101794 w 2198808"/>
              <a:gd name="connsiteY4589" fmla="*/ 872607 h 1624467"/>
              <a:gd name="connsiteX4590" fmla="*/ 101572 w 2198808"/>
              <a:gd name="connsiteY4590" fmla="*/ 873253 h 1624467"/>
              <a:gd name="connsiteX4591" fmla="*/ 102711 w 2198808"/>
              <a:gd name="connsiteY4591" fmla="*/ 873338 h 1624467"/>
              <a:gd name="connsiteX4592" fmla="*/ 2103881 w 2198808"/>
              <a:gd name="connsiteY4592" fmla="*/ 879302 h 1624467"/>
              <a:gd name="connsiteX4593" fmla="*/ 2103643 w 2198808"/>
              <a:gd name="connsiteY4593" fmla="*/ 878793 h 1624467"/>
              <a:gd name="connsiteX4594" fmla="*/ 2102335 w 2198808"/>
              <a:gd name="connsiteY4594" fmla="*/ 879047 h 1624467"/>
              <a:gd name="connsiteX4595" fmla="*/ 2102573 w 2198808"/>
              <a:gd name="connsiteY4595" fmla="*/ 879557 h 1624467"/>
              <a:gd name="connsiteX4596" fmla="*/ 2103881 w 2198808"/>
              <a:gd name="connsiteY4596" fmla="*/ 879302 h 1624467"/>
              <a:gd name="connsiteX4597" fmla="*/ 537613 w 2198808"/>
              <a:gd name="connsiteY4597" fmla="*/ 282871 h 1624467"/>
              <a:gd name="connsiteX4598" fmla="*/ 537120 w 2198808"/>
              <a:gd name="connsiteY4598" fmla="*/ 282362 h 1624467"/>
              <a:gd name="connsiteX4599" fmla="*/ 535760 w 2198808"/>
              <a:gd name="connsiteY4599" fmla="*/ 282719 h 1624467"/>
              <a:gd name="connsiteX4600" fmla="*/ 536253 w 2198808"/>
              <a:gd name="connsiteY4600" fmla="*/ 283228 h 1624467"/>
              <a:gd name="connsiteX4601" fmla="*/ 537613 w 2198808"/>
              <a:gd name="connsiteY4601" fmla="*/ 282871 h 1624467"/>
              <a:gd name="connsiteX4602" fmla="*/ 2060720 w 2198808"/>
              <a:gd name="connsiteY4602" fmla="*/ 907119 h 1624467"/>
              <a:gd name="connsiteX4603" fmla="*/ 2060228 w 2198808"/>
              <a:gd name="connsiteY4603" fmla="*/ 907595 h 1624467"/>
              <a:gd name="connsiteX4604" fmla="*/ 2060585 w 2198808"/>
              <a:gd name="connsiteY4604" fmla="*/ 908954 h 1624467"/>
              <a:gd name="connsiteX4605" fmla="*/ 2061094 w 2198808"/>
              <a:gd name="connsiteY4605" fmla="*/ 908461 h 1624467"/>
              <a:gd name="connsiteX4606" fmla="*/ 2060720 w 2198808"/>
              <a:gd name="connsiteY4606" fmla="*/ 907119 h 1624467"/>
              <a:gd name="connsiteX4607" fmla="*/ 251495 w 2198808"/>
              <a:gd name="connsiteY4607" fmla="*/ 910313 h 1624467"/>
              <a:gd name="connsiteX4608" fmla="*/ 252108 w 2198808"/>
              <a:gd name="connsiteY4608" fmla="*/ 909855 h 1624467"/>
              <a:gd name="connsiteX4609" fmla="*/ 250833 w 2198808"/>
              <a:gd name="connsiteY4609" fmla="*/ 909294 h 1624467"/>
              <a:gd name="connsiteX4610" fmla="*/ 250238 w 2198808"/>
              <a:gd name="connsiteY4610" fmla="*/ 909719 h 1624467"/>
              <a:gd name="connsiteX4611" fmla="*/ 251495 w 2198808"/>
              <a:gd name="connsiteY4611" fmla="*/ 910313 h 1624467"/>
              <a:gd name="connsiteX4612" fmla="*/ 143747 w 2198808"/>
              <a:gd name="connsiteY4612" fmla="*/ 918708 h 1624467"/>
              <a:gd name="connsiteX4613" fmla="*/ 142880 w 2198808"/>
              <a:gd name="connsiteY4613" fmla="*/ 919676 h 1624467"/>
              <a:gd name="connsiteX4614" fmla="*/ 143407 w 2198808"/>
              <a:gd name="connsiteY4614" fmla="*/ 920050 h 1624467"/>
              <a:gd name="connsiteX4615" fmla="*/ 144257 w 2198808"/>
              <a:gd name="connsiteY4615" fmla="*/ 919116 h 1624467"/>
              <a:gd name="connsiteX4616" fmla="*/ 143747 w 2198808"/>
              <a:gd name="connsiteY4616" fmla="*/ 918708 h 1624467"/>
              <a:gd name="connsiteX4617" fmla="*/ 369133 w 2198808"/>
              <a:gd name="connsiteY4617" fmla="*/ 926473 h 1624467"/>
              <a:gd name="connsiteX4618" fmla="*/ 367758 w 2198808"/>
              <a:gd name="connsiteY4618" fmla="*/ 926507 h 1624467"/>
              <a:gd name="connsiteX4619" fmla="*/ 367758 w 2198808"/>
              <a:gd name="connsiteY4619" fmla="*/ 927085 h 1624467"/>
              <a:gd name="connsiteX4620" fmla="*/ 369133 w 2198808"/>
              <a:gd name="connsiteY4620" fmla="*/ 927051 h 1624467"/>
              <a:gd name="connsiteX4621" fmla="*/ 369133 w 2198808"/>
              <a:gd name="connsiteY4621" fmla="*/ 926473 h 1624467"/>
              <a:gd name="connsiteX4622" fmla="*/ 2114604 w 2198808"/>
              <a:gd name="connsiteY4622" fmla="*/ 279898 h 1624467"/>
              <a:gd name="connsiteX4623" fmla="*/ 2114229 w 2198808"/>
              <a:gd name="connsiteY4623" fmla="*/ 279337 h 1624467"/>
              <a:gd name="connsiteX4624" fmla="*/ 2113261 w 2198808"/>
              <a:gd name="connsiteY4624" fmla="*/ 280153 h 1624467"/>
              <a:gd name="connsiteX4625" fmla="*/ 2113584 w 2198808"/>
              <a:gd name="connsiteY4625" fmla="*/ 280713 h 1624467"/>
              <a:gd name="connsiteX4626" fmla="*/ 2114604 w 2198808"/>
              <a:gd name="connsiteY4626" fmla="*/ 279898 h 1624467"/>
              <a:gd name="connsiteX4627" fmla="*/ 1009812 w 2198808"/>
              <a:gd name="connsiteY4627" fmla="*/ 1419370 h 1624467"/>
              <a:gd name="connsiteX4628" fmla="*/ 1008453 w 2198808"/>
              <a:gd name="connsiteY4628" fmla="*/ 1419064 h 1624467"/>
              <a:gd name="connsiteX4629" fmla="*/ 1008164 w 2198808"/>
              <a:gd name="connsiteY4629" fmla="*/ 1419591 h 1624467"/>
              <a:gd name="connsiteX4630" fmla="*/ 1009507 w 2198808"/>
              <a:gd name="connsiteY4630" fmla="*/ 1419897 h 1624467"/>
              <a:gd name="connsiteX4631" fmla="*/ 1009812 w 2198808"/>
              <a:gd name="connsiteY4631" fmla="*/ 1419370 h 1624467"/>
              <a:gd name="connsiteX4632" fmla="*/ 277171 w 2198808"/>
              <a:gd name="connsiteY4632" fmla="*/ 599931 h 1624467"/>
              <a:gd name="connsiteX4633" fmla="*/ 277358 w 2198808"/>
              <a:gd name="connsiteY4633" fmla="*/ 600560 h 1624467"/>
              <a:gd name="connsiteX4634" fmla="*/ 278446 w 2198808"/>
              <a:gd name="connsiteY4634" fmla="*/ 600033 h 1624467"/>
              <a:gd name="connsiteX4635" fmla="*/ 278276 w 2198808"/>
              <a:gd name="connsiteY4635" fmla="*/ 599405 h 1624467"/>
              <a:gd name="connsiteX4636" fmla="*/ 277171 w 2198808"/>
              <a:gd name="connsiteY4636" fmla="*/ 599931 h 1624467"/>
              <a:gd name="connsiteX4637" fmla="*/ 1745156 w 2198808"/>
              <a:gd name="connsiteY4637" fmla="*/ 1426133 h 1624467"/>
              <a:gd name="connsiteX4638" fmla="*/ 1744782 w 2198808"/>
              <a:gd name="connsiteY4638" fmla="*/ 1425538 h 1624467"/>
              <a:gd name="connsiteX4639" fmla="*/ 1744187 w 2198808"/>
              <a:gd name="connsiteY4639" fmla="*/ 1426507 h 1624467"/>
              <a:gd name="connsiteX4640" fmla="*/ 1744528 w 2198808"/>
              <a:gd name="connsiteY4640" fmla="*/ 1427084 h 1624467"/>
              <a:gd name="connsiteX4641" fmla="*/ 1745156 w 2198808"/>
              <a:gd name="connsiteY4641" fmla="*/ 1426133 h 1624467"/>
              <a:gd name="connsiteX4642" fmla="*/ 249015 w 2198808"/>
              <a:gd name="connsiteY4642" fmla="*/ 765267 h 1624467"/>
              <a:gd name="connsiteX4643" fmla="*/ 248369 w 2198808"/>
              <a:gd name="connsiteY4643" fmla="*/ 765488 h 1624467"/>
              <a:gd name="connsiteX4644" fmla="*/ 248930 w 2198808"/>
              <a:gd name="connsiteY4644" fmla="*/ 766575 h 1624467"/>
              <a:gd name="connsiteX4645" fmla="*/ 249541 w 2198808"/>
              <a:gd name="connsiteY4645" fmla="*/ 766388 h 1624467"/>
              <a:gd name="connsiteX4646" fmla="*/ 249015 w 2198808"/>
              <a:gd name="connsiteY4646" fmla="*/ 765267 h 1624467"/>
              <a:gd name="connsiteX4647" fmla="*/ 252464 w 2198808"/>
              <a:gd name="connsiteY4647" fmla="*/ 1022344 h 1624467"/>
              <a:gd name="connsiteX4648" fmla="*/ 252108 w 2198808"/>
              <a:gd name="connsiteY4648" fmla="*/ 1021783 h 1624467"/>
              <a:gd name="connsiteX4649" fmla="*/ 251139 w 2198808"/>
              <a:gd name="connsiteY4649" fmla="*/ 1022616 h 1624467"/>
              <a:gd name="connsiteX4650" fmla="*/ 251445 w 2198808"/>
              <a:gd name="connsiteY4650" fmla="*/ 1023177 h 1624467"/>
              <a:gd name="connsiteX4651" fmla="*/ 252464 w 2198808"/>
              <a:gd name="connsiteY4651" fmla="*/ 1022344 h 1624467"/>
              <a:gd name="connsiteX4652" fmla="*/ 2101060 w 2198808"/>
              <a:gd name="connsiteY4652" fmla="*/ 564655 h 1624467"/>
              <a:gd name="connsiteX4653" fmla="*/ 2100177 w 2198808"/>
              <a:gd name="connsiteY4653" fmla="*/ 563653 h 1624467"/>
              <a:gd name="connsiteX4654" fmla="*/ 2099599 w 2198808"/>
              <a:gd name="connsiteY4654" fmla="*/ 564010 h 1624467"/>
              <a:gd name="connsiteX4655" fmla="*/ 2100466 w 2198808"/>
              <a:gd name="connsiteY4655" fmla="*/ 565012 h 1624467"/>
              <a:gd name="connsiteX4656" fmla="*/ 2101060 w 2198808"/>
              <a:gd name="connsiteY4656" fmla="*/ 564655 h 1624467"/>
              <a:gd name="connsiteX4657" fmla="*/ 272872 w 2198808"/>
              <a:gd name="connsiteY4657" fmla="*/ 551724 h 1624467"/>
              <a:gd name="connsiteX4658" fmla="*/ 271972 w 2198808"/>
              <a:gd name="connsiteY4658" fmla="*/ 552710 h 1624467"/>
              <a:gd name="connsiteX4659" fmla="*/ 272515 w 2198808"/>
              <a:gd name="connsiteY4659" fmla="*/ 553084 h 1624467"/>
              <a:gd name="connsiteX4660" fmla="*/ 273399 w 2198808"/>
              <a:gd name="connsiteY4660" fmla="*/ 552149 h 1624467"/>
              <a:gd name="connsiteX4661" fmla="*/ 272872 w 2198808"/>
              <a:gd name="connsiteY4661" fmla="*/ 551724 h 1624467"/>
              <a:gd name="connsiteX4662" fmla="*/ 1209438 w 2198808"/>
              <a:gd name="connsiteY4662" fmla="*/ 1102820 h 1624467"/>
              <a:gd name="connsiteX4663" fmla="*/ 1209506 w 2198808"/>
              <a:gd name="connsiteY4663" fmla="*/ 1102174 h 1624467"/>
              <a:gd name="connsiteX4664" fmla="*/ 1208300 w 2198808"/>
              <a:gd name="connsiteY4664" fmla="*/ 1101919 h 1624467"/>
              <a:gd name="connsiteX4665" fmla="*/ 1208266 w 2198808"/>
              <a:gd name="connsiteY4665" fmla="*/ 1102548 h 1624467"/>
              <a:gd name="connsiteX4666" fmla="*/ 1209438 w 2198808"/>
              <a:gd name="connsiteY4666" fmla="*/ 1102820 h 1624467"/>
              <a:gd name="connsiteX4667" fmla="*/ 247910 w 2198808"/>
              <a:gd name="connsiteY4667" fmla="*/ 508241 h 1624467"/>
              <a:gd name="connsiteX4668" fmla="*/ 247689 w 2198808"/>
              <a:gd name="connsiteY4668" fmla="*/ 507595 h 1624467"/>
              <a:gd name="connsiteX4669" fmla="*/ 246585 w 2198808"/>
              <a:gd name="connsiteY4669" fmla="*/ 508173 h 1624467"/>
              <a:gd name="connsiteX4670" fmla="*/ 246772 w 2198808"/>
              <a:gd name="connsiteY4670" fmla="*/ 508784 h 1624467"/>
              <a:gd name="connsiteX4671" fmla="*/ 247910 w 2198808"/>
              <a:gd name="connsiteY4671" fmla="*/ 508241 h 1624467"/>
              <a:gd name="connsiteX4672" fmla="*/ 2099209 w 2198808"/>
              <a:gd name="connsiteY4672" fmla="*/ 795853 h 1624467"/>
              <a:gd name="connsiteX4673" fmla="*/ 2098562 w 2198808"/>
              <a:gd name="connsiteY4673" fmla="*/ 796057 h 1624467"/>
              <a:gd name="connsiteX4674" fmla="*/ 2099123 w 2198808"/>
              <a:gd name="connsiteY4674" fmla="*/ 797127 h 1624467"/>
              <a:gd name="connsiteX4675" fmla="*/ 2099718 w 2198808"/>
              <a:gd name="connsiteY4675" fmla="*/ 796941 h 1624467"/>
              <a:gd name="connsiteX4676" fmla="*/ 2099209 w 2198808"/>
              <a:gd name="connsiteY4676" fmla="*/ 795853 h 1624467"/>
              <a:gd name="connsiteX4677" fmla="*/ 1909574 w 2198808"/>
              <a:gd name="connsiteY4677" fmla="*/ 1165555 h 1624467"/>
              <a:gd name="connsiteX4678" fmla="*/ 1908775 w 2198808"/>
              <a:gd name="connsiteY4678" fmla="*/ 1164553 h 1624467"/>
              <a:gd name="connsiteX4679" fmla="*/ 1908163 w 2198808"/>
              <a:gd name="connsiteY4679" fmla="*/ 1164842 h 1624467"/>
              <a:gd name="connsiteX4680" fmla="*/ 1908996 w 2198808"/>
              <a:gd name="connsiteY4680" fmla="*/ 1165861 h 1624467"/>
              <a:gd name="connsiteX4681" fmla="*/ 1909574 w 2198808"/>
              <a:gd name="connsiteY4681" fmla="*/ 1165555 h 1624467"/>
              <a:gd name="connsiteX4682" fmla="*/ 777510 w 2198808"/>
              <a:gd name="connsiteY4682" fmla="*/ 238249 h 1624467"/>
              <a:gd name="connsiteX4683" fmla="*/ 776524 w 2198808"/>
              <a:gd name="connsiteY4683" fmla="*/ 237366 h 1624467"/>
              <a:gd name="connsiteX4684" fmla="*/ 776151 w 2198808"/>
              <a:gd name="connsiteY4684" fmla="*/ 237910 h 1624467"/>
              <a:gd name="connsiteX4685" fmla="*/ 777085 w 2198808"/>
              <a:gd name="connsiteY4685" fmla="*/ 238776 h 1624467"/>
              <a:gd name="connsiteX4686" fmla="*/ 777510 w 2198808"/>
              <a:gd name="connsiteY4686" fmla="*/ 238249 h 1624467"/>
              <a:gd name="connsiteX4687" fmla="*/ 375930 w 2198808"/>
              <a:gd name="connsiteY4687" fmla="*/ 411724 h 1624467"/>
              <a:gd name="connsiteX4688" fmla="*/ 374555 w 2198808"/>
              <a:gd name="connsiteY4688" fmla="*/ 411741 h 1624467"/>
              <a:gd name="connsiteX4689" fmla="*/ 374537 w 2198808"/>
              <a:gd name="connsiteY4689" fmla="*/ 412302 h 1624467"/>
              <a:gd name="connsiteX4690" fmla="*/ 375914 w 2198808"/>
              <a:gd name="connsiteY4690" fmla="*/ 412268 h 1624467"/>
              <a:gd name="connsiteX4691" fmla="*/ 375930 w 2198808"/>
              <a:gd name="connsiteY4691" fmla="*/ 411724 h 1624467"/>
              <a:gd name="connsiteX4692" fmla="*/ 374282 w 2198808"/>
              <a:gd name="connsiteY4692" fmla="*/ 405267 h 1624467"/>
              <a:gd name="connsiteX4693" fmla="*/ 374062 w 2198808"/>
              <a:gd name="connsiteY4693" fmla="*/ 404690 h 1624467"/>
              <a:gd name="connsiteX4694" fmla="*/ 372702 w 2198808"/>
              <a:gd name="connsiteY4694" fmla="*/ 404995 h 1624467"/>
              <a:gd name="connsiteX4695" fmla="*/ 372940 w 2198808"/>
              <a:gd name="connsiteY4695" fmla="*/ 405573 h 1624467"/>
              <a:gd name="connsiteX4696" fmla="*/ 374282 w 2198808"/>
              <a:gd name="connsiteY4696" fmla="*/ 405267 h 1624467"/>
              <a:gd name="connsiteX4697" fmla="*/ 1796065 w 2198808"/>
              <a:gd name="connsiteY4697" fmla="*/ 1235343 h 1624467"/>
              <a:gd name="connsiteX4698" fmla="*/ 1796269 w 2198808"/>
              <a:gd name="connsiteY4698" fmla="*/ 1235972 h 1624467"/>
              <a:gd name="connsiteX4699" fmla="*/ 1797390 w 2198808"/>
              <a:gd name="connsiteY4699" fmla="*/ 1235462 h 1624467"/>
              <a:gd name="connsiteX4700" fmla="*/ 1797204 w 2198808"/>
              <a:gd name="connsiteY4700" fmla="*/ 1234833 h 1624467"/>
              <a:gd name="connsiteX4701" fmla="*/ 1796065 w 2198808"/>
              <a:gd name="connsiteY4701" fmla="*/ 1235343 h 1624467"/>
              <a:gd name="connsiteX4702" fmla="*/ 835216 w 2198808"/>
              <a:gd name="connsiteY4702" fmla="*/ 226168 h 1624467"/>
              <a:gd name="connsiteX4703" fmla="*/ 834112 w 2198808"/>
              <a:gd name="connsiteY4703" fmla="*/ 225590 h 1624467"/>
              <a:gd name="connsiteX4704" fmla="*/ 833908 w 2198808"/>
              <a:gd name="connsiteY4704" fmla="*/ 226202 h 1624467"/>
              <a:gd name="connsiteX4705" fmla="*/ 834995 w 2198808"/>
              <a:gd name="connsiteY4705" fmla="*/ 226797 h 1624467"/>
              <a:gd name="connsiteX4706" fmla="*/ 835216 w 2198808"/>
              <a:gd name="connsiteY4706" fmla="*/ 226168 h 1624467"/>
              <a:gd name="connsiteX4707" fmla="*/ 1675096 w 2198808"/>
              <a:gd name="connsiteY4707" fmla="*/ 1272556 h 1624467"/>
              <a:gd name="connsiteX4708" fmla="*/ 1674315 w 2198808"/>
              <a:gd name="connsiteY4708" fmla="*/ 1271553 h 1624467"/>
              <a:gd name="connsiteX4709" fmla="*/ 1673720 w 2198808"/>
              <a:gd name="connsiteY4709" fmla="*/ 1271842 h 1624467"/>
              <a:gd name="connsiteX4710" fmla="*/ 1674536 w 2198808"/>
              <a:gd name="connsiteY4710" fmla="*/ 1272862 h 1624467"/>
              <a:gd name="connsiteX4711" fmla="*/ 1675096 w 2198808"/>
              <a:gd name="connsiteY4711" fmla="*/ 1272556 h 1624467"/>
              <a:gd name="connsiteX4712" fmla="*/ 1837747 w 2198808"/>
              <a:gd name="connsiteY4712" fmla="*/ 1292046 h 1624467"/>
              <a:gd name="connsiteX4713" fmla="*/ 1837050 w 2198808"/>
              <a:gd name="connsiteY4713" fmla="*/ 1292046 h 1624467"/>
              <a:gd name="connsiteX4714" fmla="*/ 1837271 w 2198808"/>
              <a:gd name="connsiteY4714" fmla="*/ 1293236 h 1624467"/>
              <a:gd name="connsiteX4715" fmla="*/ 1837917 w 2198808"/>
              <a:gd name="connsiteY4715" fmla="*/ 1293236 h 1624467"/>
              <a:gd name="connsiteX4716" fmla="*/ 1837747 w 2198808"/>
              <a:gd name="connsiteY4716" fmla="*/ 1292046 h 1624467"/>
              <a:gd name="connsiteX4717" fmla="*/ 1614485 w 2198808"/>
              <a:gd name="connsiteY4717" fmla="*/ 1295598 h 1624467"/>
              <a:gd name="connsiteX4718" fmla="*/ 1615114 w 2198808"/>
              <a:gd name="connsiteY4718" fmla="*/ 1295275 h 1624467"/>
              <a:gd name="connsiteX4719" fmla="*/ 1614281 w 2198808"/>
              <a:gd name="connsiteY4719" fmla="*/ 1294221 h 1624467"/>
              <a:gd name="connsiteX4720" fmla="*/ 1613703 w 2198808"/>
              <a:gd name="connsiteY4720" fmla="*/ 1294544 h 1624467"/>
              <a:gd name="connsiteX4721" fmla="*/ 1614485 w 2198808"/>
              <a:gd name="connsiteY4721" fmla="*/ 1295598 h 1624467"/>
              <a:gd name="connsiteX4722" fmla="*/ 825395 w 2198808"/>
              <a:gd name="connsiteY4722" fmla="*/ 210314 h 1624467"/>
              <a:gd name="connsiteX4723" fmla="*/ 825599 w 2198808"/>
              <a:gd name="connsiteY4723" fmla="*/ 210943 h 1624467"/>
              <a:gd name="connsiteX4724" fmla="*/ 826686 w 2198808"/>
              <a:gd name="connsiteY4724" fmla="*/ 210382 h 1624467"/>
              <a:gd name="connsiteX4725" fmla="*/ 826499 w 2198808"/>
              <a:gd name="connsiteY4725" fmla="*/ 209787 h 1624467"/>
              <a:gd name="connsiteX4726" fmla="*/ 825395 w 2198808"/>
              <a:gd name="connsiteY4726" fmla="*/ 210314 h 1624467"/>
              <a:gd name="connsiteX4727" fmla="*/ 523356 w 2198808"/>
              <a:gd name="connsiteY4727" fmla="*/ 327731 h 1624467"/>
              <a:gd name="connsiteX4728" fmla="*/ 522761 w 2198808"/>
              <a:gd name="connsiteY4728" fmla="*/ 327680 h 1624467"/>
              <a:gd name="connsiteX4729" fmla="*/ 522999 w 2198808"/>
              <a:gd name="connsiteY4729" fmla="*/ 328309 h 1624467"/>
              <a:gd name="connsiteX4730" fmla="*/ 523356 w 2198808"/>
              <a:gd name="connsiteY4730" fmla="*/ 327731 h 1624467"/>
              <a:gd name="connsiteX4731" fmla="*/ 1317204 w 2198808"/>
              <a:gd name="connsiteY4731" fmla="*/ 1356379 h 1624467"/>
              <a:gd name="connsiteX4732" fmla="*/ 1317153 w 2198808"/>
              <a:gd name="connsiteY4732" fmla="*/ 1356923 h 1624467"/>
              <a:gd name="connsiteX4733" fmla="*/ 1317764 w 2198808"/>
              <a:gd name="connsiteY4733" fmla="*/ 1356702 h 1624467"/>
              <a:gd name="connsiteX4734" fmla="*/ 1317204 w 2198808"/>
              <a:gd name="connsiteY4734" fmla="*/ 1356379 h 1624467"/>
              <a:gd name="connsiteX4735" fmla="*/ 1093245 w 2198808"/>
              <a:gd name="connsiteY4735" fmla="*/ 819523 h 1624467"/>
              <a:gd name="connsiteX4736" fmla="*/ 1092684 w 2198808"/>
              <a:gd name="connsiteY4736" fmla="*/ 819761 h 1624467"/>
              <a:gd name="connsiteX4737" fmla="*/ 1093245 w 2198808"/>
              <a:gd name="connsiteY4737" fmla="*/ 820016 h 1624467"/>
              <a:gd name="connsiteX4738" fmla="*/ 1093245 w 2198808"/>
              <a:gd name="connsiteY4738" fmla="*/ 819523 h 1624467"/>
              <a:gd name="connsiteX4739" fmla="*/ 1571817 w 2198808"/>
              <a:gd name="connsiteY4739" fmla="*/ 1359965 h 1624467"/>
              <a:gd name="connsiteX4740" fmla="*/ 1572361 w 2198808"/>
              <a:gd name="connsiteY4740" fmla="*/ 1360321 h 1624467"/>
              <a:gd name="connsiteX4741" fmla="*/ 1572446 w 2198808"/>
              <a:gd name="connsiteY4741" fmla="*/ 1359761 h 1624467"/>
              <a:gd name="connsiteX4742" fmla="*/ 1571817 w 2198808"/>
              <a:gd name="connsiteY4742" fmla="*/ 1359965 h 1624467"/>
              <a:gd name="connsiteX4743" fmla="*/ 749099 w 2198808"/>
              <a:gd name="connsiteY4743" fmla="*/ 45472 h 1624467"/>
              <a:gd name="connsiteX4744" fmla="*/ 748759 w 2198808"/>
              <a:gd name="connsiteY4744" fmla="*/ 45981 h 1624467"/>
              <a:gd name="connsiteX4745" fmla="*/ 749286 w 2198808"/>
              <a:gd name="connsiteY4745" fmla="*/ 46066 h 1624467"/>
              <a:gd name="connsiteX4746" fmla="*/ 749099 w 2198808"/>
              <a:gd name="connsiteY4746" fmla="*/ 45472 h 1624467"/>
              <a:gd name="connsiteX4747" fmla="*/ 706465 w 2198808"/>
              <a:gd name="connsiteY4747" fmla="*/ 34290 h 1624467"/>
              <a:gd name="connsiteX4748" fmla="*/ 706805 w 2198808"/>
              <a:gd name="connsiteY4748" fmla="*/ 33764 h 1624467"/>
              <a:gd name="connsiteX4749" fmla="*/ 706262 w 2198808"/>
              <a:gd name="connsiteY4749" fmla="*/ 33679 h 1624467"/>
              <a:gd name="connsiteX4750" fmla="*/ 706465 w 2198808"/>
              <a:gd name="connsiteY4750" fmla="*/ 34290 h 1624467"/>
              <a:gd name="connsiteX4751" fmla="*/ 277205 w 2198808"/>
              <a:gd name="connsiteY4751" fmla="*/ 478164 h 1624467"/>
              <a:gd name="connsiteX4752" fmla="*/ 277732 w 2198808"/>
              <a:gd name="connsiteY4752" fmla="*/ 478521 h 1624467"/>
              <a:gd name="connsiteX4753" fmla="*/ 277817 w 2198808"/>
              <a:gd name="connsiteY4753" fmla="*/ 477960 h 1624467"/>
              <a:gd name="connsiteX4754" fmla="*/ 277205 w 2198808"/>
              <a:gd name="connsiteY4754" fmla="*/ 478164 h 1624467"/>
              <a:gd name="connsiteX4755" fmla="*/ 306568 w 2198808"/>
              <a:gd name="connsiteY4755" fmla="*/ 432098 h 1624467"/>
              <a:gd name="connsiteX4756" fmla="*/ 305990 w 2198808"/>
              <a:gd name="connsiteY4756" fmla="*/ 432370 h 1624467"/>
              <a:gd name="connsiteX4757" fmla="*/ 306568 w 2198808"/>
              <a:gd name="connsiteY4757" fmla="*/ 432659 h 1624467"/>
              <a:gd name="connsiteX4758" fmla="*/ 306568 w 2198808"/>
              <a:gd name="connsiteY4758" fmla="*/ 432098 h 1624467"/>
              <a:gd name="connsiteX4759" fmla="*/ 195217 w 2198808"/>
              <a:gd name="connsiteY4759" fmla="*/ 1025810 h 1624467"/>
              <a:gd name="connsiteX4760" fmla="*/ 194877 w 2198808"/>
              <a:gd name="connsiteY4760" fmla="*/ 1026337 h 1624467"/>
              <a:gd name="connsiteX4761" fmla="*/ 195421 w 2198808"/>
              <a:gd name="connsiteY4761" fmla="*/ 1026422 h 1624467"/>
              <a:gd name="connsiteX4762" fmla="*/ 195217 w 2198808"/>
              <a:gd name="connsiteY4762" fmla="*/ 1025810 h 1624467"/>
              <a:gd name="connsiteX4763" fmla="*/ 1191461 w 2198808"/>
              <a:gd name="connsiteY4763" fmla="*/ 1096431 h 1624467"/>
              <a:gd name="connsiteX4764" fmla="*/ 1191410 w 2198808"/>
              <a:gd name="connsiteY4764" fmla="*/ 1096957 h 1624467"/>
              <a:gd name="connsiteX4765" fmla="*/ 1192004 w 2198808"/>
              <a:gd name="connsiteY4765" fmla="*/ 1096753 h 1624467"/>
              <a:gd name="connsiteX4766" fmla="*/ 1191461 w 2198808"/>
              <a:gd name="connsiteY4766" fmla="*/ 1096431 h 1624467"/>
              <a:gd name="connsiteX4767" fmla="*/ 232583 w 2198808"/>
              <a:gd name="connsiteY4767" fmla="*/ 1022412 h 1624467"/>
              <a:gd name="connsiteX4768" fmla="*/ 232226 w 2198808"/>
              <a:gd name="connsiteY4768" fmla="*/ 1022939 h 1624467"/>
              <a:gd name="connsiteX4769" fmla="*/ 232804 w 2198808"/>
              <a:gd name="connsiteY4769" fmla="*/ 1023023 h 1624467"/>
              <a:gd name="connsiteX4770" fmla="*/ 232583 w 2198808"/>
              <a:gd name="connsiteY4770" fmla="*/ 1022412 h 1624467"/>
              <a:gd name="connsiteX4771" fmla="*/ 194164 w 2198808"/>
              <a:gd name="connsiteY4771" fmla="*/ 1018826 h 1624467"/>
              <a:gd name="connsiteX4772" fmla="*/ 194707 w 2198808"/>
              <a:gd name="connsiteY4772" fmla="*/ 1018571 h 1624467"/>
              <a:gd name="connsiteX4773" fmla="*/ 194164 w 2198808"/>
              <a:gd name="connsiteY4773" fmla="*/ 1018317 h 1624467"/>
              <a:gd name="connsiteX4774" fmla="*/ 194164 w 2198808"/>
              <a:gd name="connsiteY4774" fmla="*/ 1018826 h 1624467"/>
              <a:gd name="connsiteX4775" fmla="*/ 1241062 w 2198808"/>
              <a:gd name="connsiteY4775" fmla="*/ 1369956 h 1624467"/>
              <a:gd name="connsiteX4776" fmla="*/ 1240483 w 2198808"/>
              <a:gd name="connsiteY4776" fmla="*/ 1370228 h 1624467"/>
              <a:gd name="connsiteX4777" fmla="*/ 1241044 w 2198808"/>
              <a:gd name="connsiteY4777" fmla="*/ 1370500 h 1624467"/>
              <a:gd name="connsiteX4778" fmla="*/ 1241062 w 2198808"/>
              <a:gd name="connsiteY4778" fmla="*/ 1369956 h 1624467"/>
              <a:gd name="connsiteX4779" fmla="*/ 1190051 w 2198808"/>
              <a:gd name="connsiteY4779" fmla="*/ 804179 h 1624467"/>
              <a:gd name="connsiteX4780" fmla="*/ 1189524 w 2198808"/>
              <a:gd name="connsiteY4780" fmla="*/ 804417 h 1624467"/>
              <a:gd name="connsiteX4781" fmla="*/ 1190051 w 2198808"/>
              <a:gd name="connsiteY4781" fmla="*/ 804672 h 1624467"/>
              <a:gd name="connsiteX4782" fmla="*/ 1190051 w 2198808"/>
              <a:gd name="connsiteY4782" fmla="*/ 804179 h 1624467"/>
              <a:gd name="connsiteX4783" fmla="*/ 2073771 w 2198808"/>
              <a:gd name="connsiteY4783" fmla="*/ 583653 h 1624467"/>
              <a:gd name="connsiteX4784" fmla="*/ 2073244 w 2198808"/>
              <a:gd name="connsiteY4784" fmla="*/ 583313 h 1624467"/>
              <a:gd name="connsiteX4785" fmla="*/ 2073159 w 2198808"/>
              <a:gd name="connsiteY4785" fmla="*/ 583840 h 1624467"/>
              <a:gd name="connsiteX4786" fmla="*/ 2073771 w 2198808"/>
              <a:gd name="connsiteY4786" fmla="*/ 583653 h 1624467"/>
              <a:gd name="connsiteX4787" fmla="*/ 199499 w 2198808"/>
              <a:gd name="connsiteY4787" fmla="*/ 780900 h 1624467"/>
              <a:gd name="connsiteX4788" fmla="*/ 199550 w 2198808"/>
              <a:gd name="connsiteY4788" fmla="*/ 780424 h 1624467"/>
              <a:gd name="connsiteX4789" fmla="*/ 198989 w 2198808"/>
              <a:gd name="connsiteY4789" fmla="*/ 780611 h 1624467"/>
              <a:gd name="connsiteX4790" fmla="*/ 199499 w 2198808"/>
              <a:gd name="connsiteY4790" fmla="*/ 780900 h 1624467"/>
              <a:gd name="connsiteX4791" fmla="*/ 237901 w 2198808"/>
              <a:gd name="connsiteY4791" fmla="*/ 671214 h 1624467"/>
              <a:gd name="connsiteX4792" fmla="*/ 237630 w 2198808"/>
              <a:gd name="connsiteY4792" fmla="*/ 670653 h 1624467"/>
              <a:gd name="connsiteX4793" fmla="*/ 237341 w 2198808"/>
              <a:gd name="connsiteY4793" fmla="*/ 671214 h 1624467"/>
              <a:gd name="connsiteX4794" fmla="*/ 237901 w 2198808"/>
              <a:gd name="connsiteY4794" fmla="*/ 671214 h 1624467"/>
              <a:gd name="connsiteX4795" fmla="*/ 1624714 w 2198808"/>
              <a:gd name="connsiteY4795" fmla="*/ 1375054 h 1624467"/>
              <a:gd name="connsiteX4796" fmla="*/ 1624664 w 2198808"/>
              <a:gd name="connsiteY4796" fmla="*/ 1375564 h 1624467"/>
              <a:gd name="connsiteX4797" fmla="*/ 1625258 w 2198808"/>
              <a:gd name="connsiteY4797" fmla="*/ 1375360 h 1624467"/>
              <a:gd name="connsiteX4798" fmla="*/ 1624714 w 2198808"/>
              <a:gd name="connsiteY4798" fmla="*/ 1375054 h 1624467"/>
              <a:gd name="connsiteX4799" fmla="*/ 341776 w 2198808"/>
              <a:gd name="connsiteY4799" fmla="*/ 416992 h 1624467"/>
              <a:gd name="connsiteX4800" fmla="*/ 342286 w 2198808"/>
              <a:gd name="connsiteY4800" fmla="*/ 417332 h 1624467"/>
              <a:gd name="connsiteX4801" fmla="*/ 342370 w 2198808"/>
              <a:gd name="connsiteY4801" fmla="*/ 416822 h 1624467"/>
              <a:gd name="connsiteX4802" fmla="*/ 341776 w 2198808"/>
              <a:gd name="connsiteY4802" fmla="*/ 416992 h 1624467"/>
              <a:gd name="connsiteX4803" fmla="*/ 273773 w 2198808"/>
              <a:gd name="connsiteY4803" fmla="*/ 586864 h 1624467"/>
              <a:gd name="connsiteX4804" fmla="*/ 274300 w 2198808"/>
              <a:gd name="connsiteY4804" fmla="*/ 587221 h 1624467"/>
              <a:gd name="connsiteX4805" fmla="*/ 274384 w 2198808"/>
              <a:gd name="connsiteY4805" fmla="*/ 586660 h 1624467"/>
              <a:gd name="connsiteX4806" fmla="*/ 273773 w 2198808"/>
              <a:gd name="connsiteY4806" fmla="*/ 586864 h 1624467"/>
              <a:gd name="connsiteX4807" fmla="*/ 2116642 w 2198808"/>
              <a:gd name="connsiteY4807" fmla="*/ 859999 h 1624467"/>
              <a:gd name="connsiteX4808" fmla="*/ 2116965 w 2198808"/>
              <a:gd name="connsiteY4808" fmla="*/ 859506 h 1624467"/>
              <a:gd name="connsiteX4809" fmla="*/ 2116456 w 2198808"/>
              <a:gd name="connsiteY4809" fmla="*/ 859421 h 1624467"/>
              <a:gd name="connsiteX4810" fmla="*/ 2116642 w 2198808"/>
              <a:gd name="connsiteY4810" fmla="*/ 859999 h 1624467"/>
              <a:gd name="connsiteX4811" fmla="*/ 1316983 w 2198808"/>
              <a:gd name="connsiteY4811" fmla="*/ 1380304 h 1624467"/>
              <a:gd name="connsiteX4812" fmla="*/ 1317510 w 2198808"/>
              <a:gd name="connsiteY4812" fmla="*/ 1380644 h 1624467"/>
              <a:gd name="connsiteX4813" fmla="*/ 1317595 w 2198808"/>
              <a:gd name="connsiteY4813" fmla="*/ 1380100 h 1624467"/>
              <a:gd name="connsiteX4814" fmla="*/ 1316983 w 2198808"/>
              <a:gd name="connsiteY4814" fmla="*/ 1380304 h 1624467"/>
              <a:gd name="connsiteX4815" fmla="*/ 1469354 w 2198808"/>
              <a:gd name="connsiteY4815" fmla="*/ 1381613 h 1624467"/>
              <a:gd name="connsiteX4816" fmla="*/ 1469693 w 2198808"/>
              <a:gd name="connsiteY4816" fmla="*/ 1381086 h 1624467"/>
              <a:gd name="connsiteX4817" fmla="*/ 1469150 w 2198808"/>
              <a:gd name="connsiteY4817" fmla="*/ 1381001 h 1624467"/>
              <a:gd name="connsiteX4818" fmla="*/ 1469354 w 2198808"/>
              <a:gd name="connsiteY4818" fmla="*/ 1381613 h 1624467"/>
              <a:gd name="connsiteX4819" fmla="*/ 848793 w 2198808"/>
              <a:gd name="connsiteY4819" fmla="*/ 1383839 h 1624467"/>
              <a:gd name="connsiteX4820" fmla="*/ 848266 w 2198808"/>
              <a:gd name="connsiteY4820" fmla="*/ 1383499 h 1624467"/>
              <a:gd name="connsiteX4821" fmla="*/ 848182 w 2198808"/>
              <a:gd name="connsiteY4821" fmla="*/ 1384026 h 1624467"/>
              <a:gd name="connsiteX4822" fmla="*/ 848793 w 2198808"/>
              <a:gd name="connsiteY4822" fmla="*/ 1383839 h 1624467"/>
              <a:gd name="connsiteX4823" fmla="*/ 168930 w 2198808"/>
              <a:gd name="connsiteY4823" fmla="*/ 984689 h 1624467"/>
              <a:gd name="connsiteX4824" fmla="*/ 168981 w 2198808"/>
              <a:gd name="connsiteY4824" fmla="*/ 984213 h 1624467"/>
              <a:gd name="connsiteX4825" fmla="*/ 168420 w 2198808"/>
              <a:gd name="connsiteY4825" fmla="*/ 984400 h 1624467"/>
              <a:gd name="connsiteX4826" fmla="*/ 168930 w 2198808"/>
              <a:gd name="connsiteY4826" fmla="*/ 984689 h 1624467"/>
              <a:gd name="connsiteX4827" fmla="*/ 259227 w 2198808"/>
              <a:gd name="connsiteY4827" fmla="*/ 982888 h 1624467"/>
              <a:gd name="connsiteX4828" fmla="*/ 258683 w 2198808"/>
              <a:gd name="connsiteY4828" fmla="*/ 982531 h 1624467"/>
              <a:gd name="connsiteX4829" fmla="*/ 258582 w 2198808"/>
              <a:gd name="connsiteY4829" fmla="*/ 983091 h 1624467"/>
              <a:gd name="connsiteX4830" fmla="*/ 259227 w 2198808"/>
              <a:gd name="connsiteY4830" fmla="*/ 982888 h 1624467"/>
              <a:gd name="connsiteX4831" fmla="*/ 2110423 w 2198808"/>
              <a:gd name="connsiteY4831" fmla="*/ 841732 h 1624467"/>
              <a:gd name="connsiteX4832" fmla="*/ 2110916 w 2198808"/>
              <a:gd name="connsiteY4832" fmla="*/ 842055 h 1624467"/>
              <a:gd name="connsiteX4833" fmla="*/ 2111001 w 2198808"/>
              <a:gd name="connsiteY4833" fmla="*/ 841562 h 1624467"/>
              <a:gd name="connsiteX4834" fmla="*/ 2110423 w 2198808"/>
              <a:gd name="connsiteY4834" fmla="*/ 841732 h 1624467"/>
              <a:gd name="connsiteX4835" fmla="*/ 1658971 w 2198808"/>
              <a:gd name="connsiteY4835" fmla="*/ 1227747 h 1624467"/>
              <a:gd name="connsiteX4836" fmla="*/ 1659022 w 2198808"/>
              <a:gd name="connsiteY4836" fmla="*/ 1227254 h 1624467"/>
              <a:gd name="connsiteX4837" fmla="*/ 1658461 w 2198808"/>
              <a:gd name="connsiteY4837" fmla="*/ 1227458 h 1624467"/>
              <a:gd name="connsiteX4838" fmla="*/ 1658971 w 2198808"/>
              <a:gd name="connsiteY4838" fmla="*/ 1227747 h 1624467"/>
              <a:gd name="connsiteX4839" fmla="*/ 1921383 w 2198808"/>
              <a:gd name="connsiteY4839" fmla="*/ 1156600 h 1624467"/>
              <a:gd name="connsiteX4840" fmla="*/ 1921044 w 2198808"/>
              <a:gd name="connsiteY4840" fmla="*/ 1157127 h 1624467"/>
              <a:gd name="connsiteX4841" fmla="*/ 1921587 w 2198808"/>
              <a:gd name="connsiteY4841" fmla="*/ 1157212 h 1624467"/>
              <a:gd name="connsiteX4842" fmla="*/ 1921383 w 2198808"/>
              <a:gd name="connsiteY4842" fmla="*/ 1156600 h 1624467"/>
              <a:gd name="connsiteX4843" fmla="*/ 200977 w 2198808"/>
              <a:gd name="connsiteY4843" fmla="*/ 975768 h 1624467"/>
              <a:gd name="connsiteX4844" fmla="*/ 200927 w 2198808"/>
              <a:gd name="connsiteY4844" fmla="*/ 976295 h 1624467"/>
              <a:gd name="connsiteX4845" fmla="*/ 201521 w 2198808"/>
              <a:gd name="connsiteY4845" fmla="*/ 976074 h 1624467"/>
              <a:gd name="connsiteX4846" fmla="*/ 200977 w 2198808"/>
              <a:gd name="connsiteY4846" fmla="*/ 975768 h 1624467"/>
              <a:gd name="connsiteX4847" fmla="*/ 197528 w 2198808"/>
              <a:gd name="connsiteY4847" fmla="*/ 969481 h 1624467"/>
              <a:gd name="connsiteX4848" fmla="*/ 198089 w 2198808"/>
              <a:gd name="connsiteY4848" fmla="*/ 969226 h 1624467"/>
              <a:gd name="connsiteX4849" fmla="*/ 197545 w 2198808"/>
              <a:gd name="connsiteY4849" fmla="*/ 968971 h 1624467"/>
              <a:gd name="connsiteX4850" fmla="*/ 197528 w 2198808"/>
              <a:gd name="connsiteY4850" fmla="*/ 969481 h 1624467"/>
              <a:gd name="connsiteX4851" fmla="*/ 335438 w 2198808"/>
              <a:gd name="connsiteY4851" fmla="*/ 1240831 h 1624467"/>
              <a:gd name="connsiteX4852" fmla="*/ 334894 w 2198808"/>
              <a:gd name="connsiteY4852" fmla="*/ 1241086 h 1624467"/>
              <a:gd name="connsiteX4853" fmla="*/ 335438 w 2198808"/>
              <a:gd name="connsiteY4853" fmla="*/ 1241341 h 1624467"/>
              <a:gd name="connsiteX4854" fmla="*/ 335438 w 2198808"/>
              <a:gd name="connsiteY4854" fmla="*/ 1240831 h 1624467"/>
              <a:gd name="connsiteX4855" fmla="*/ 354571 w 2198808"/>
              <a:gd name="connsiteY4855" fmla="*/ 936227 h 1624467"/>
              <a:gd name="connsiteX4856" fmla="*/ 355149 w 2198808"/>
              <a:gd name="connsiteY4856" fmla="*/ 936278 h 1624467"/>
              <a:gd name="connsiteX4857" fmla="*/ 354911 w 2198808"/>
              <a:gd name="connsiteY4857" fmla="*/ 935649 h 1624467"/>
              <a:gd name="connsiteX4858" fmla="*/ 354571 w 2198808"/>
              <a:gd name="connsiteY4858" fmla="*/ 936227 h 1624467"/>
              <a:gd name="connsiteX4859" fmla="*/ 240009 w 2198808"/>
              <a:gd name="connsiteY4859" fmla="*/ 621223 h 1624467"/>
              <a:gd name="connsiteX4860" fmla="*/ 240570 w 2198808"/>
              <a:gd name="connsiteY4860" fmla="*/ 620951 h 1624467"/>
              <a:gd name="connsiteX4861" fmla="*/ 240025 w 2198808"/>
              <a:gd name="connsiteY4861" fmla="*/ 620679 h 1624467"/>
              <a:gd name="connsiteX4862" fmla="*/ 240009 w 2198808"/>
              <a:gd name="connsiteY4862" fmla="*/ 621223 h 1624467"/>
              <a:gd name="connsiteX4863" fmla="*/ 1643202 w 2198808"/>
              <a:gd name="connsiteY4863" fmla="*/ 1257994 h 1624467"/>
              <a:gd name="connsiteX4864" fmla="*/ 1643728 w 2198808"/>
              <a:gd name="connsiteY4864" fmla="*/ 1258334 h 1624467"/>
              <a:gd name="connsiteX4865" fmla="*/ 1643814 w 2198808"/>
              <a:gd name="connsiteY4865" fmla="*/ 1257790 h 1624467"/>
              <a:gd name="connsiteX4866" fmla="*/ 1643202 w 2198808"/>
              <a:gd name="connsiteY4866" fmla="*/ 1257994 h 1624467"/>
              <a:gd name="connsiteX4867" fmla="*/ 1197052 w 2198808"/>
              <a:gd name="connsiteY4867" fmla="*/ 1157858 h 1624467"/>
              <a:gd name="connsiteX4868" fmla="*/ 1196559 w 2198808"/>
              <a:gd name="connsiteY4868" fmla="*/ 1157535 h 1624467"/>
              <a:gd name="connsiteX4869" fmla="*/ 1196473 w 2198808"/>
              <a:gd name="connsiteY4869" fmla="*/ 1158028 h 1624467"/>
              <a:gd name="connsiteX4870" fmla="*/ 1197052 w 2198808"/>
              <a:gd name="connsiteY4870" fmla="*/ 1157858 h 1624467"/>
              <a:gd name="connsiteX4871" fmla="*/ 1113313 w 2198808"/>
              <a:gd name="connsiteY4871" fmla="*/ 915173 h 1624467"/>
              <a:gd name="connsiteX4872" fmla="*/ 1113840 w 2198808"/>
              <a:gd name="connsiteY4872" fmla="*/ 914935 h 1624467"/>
              <a:gd name="connsiteX4873" fmla="*/ 1113313 w 2198808"/>
              <a:gd name="connsiteY4873" fmla="*/ 914680 h 1624467"/>
              <a:gd name="connsiteX4874" fmla="*/ 1113313 w 2198808"/>
              <a:gd name="connsiteY4874" fmla="*/ 915173 h 1624467"/>
              <a:gd name="connsiteX4875" fmla="*/ 1104171 w 2198808"/>
              <a:gd name="connsiteY4875" fmla="*/ 913661 h 1624467"/>
              <a:gd name="connsiteX4876" fmla="*/ 1103814 w 2198808"/>
              <a:gd name="connsiteY4876" fmla="*/ 914188 h 1624467"/>
              <a:gd name="connsiteX4877" fmla="*/ 1104375 w 2198808"/>
              <a:gd name="connsiteY4877" fmla="*/ 914273 h 1624467"/>
              <a:gd name="connsiteX4878" fmla="*/ 1104171 w 2198808"/>
              <a:gd name="connsiteY4878" fmla="*/ 913661 h 1624467"/>
              <a:gd name="connsiteX4879" fmla="*/ 1098309 w 2198808"/>
              <a:gd name="connsiteY4879" fmla="*/ 841545 h 1624467"/>
              <a:gd name="connsiteX4880" fmla="*/ 1097782 w 2198808"/>
              <a:gd name="connsiteY4880" fmla="*/ 841766 h 1624467"/>
              <a:gd name="connsiteX4881" fmla="*/ 1098309 w 2198808"/>
              <a:gd name="connsiteY4881" fmla="*/ 842004 h 1624467"/>
              <a:gd name="connsiteX4882" fmla="*/ 1098309 w 2198808"/>
              <a:gd name="connsiteY4882" fmla="*/ 841545 h 1624467"/>
              <a:gd name="connsiteX4883" fmla="*/ 150663 w 2198808"/>
              <a:gd name="connsiteY4883" fmla="*/ 866269 h 1624467"/>
              <a:gd name="connsiteX4884" fmla="*/ 150952 w 2198808"/>
              <a:gd name="connsiteY4884" fmla="*/ 866864 h 1624467"/>
              <a:gd name="connsiteX4885" fmla="*/ 151258 w 2198808"/>
              <a:gd name="connsiteY4885" fmla="*/ 866286 h 1624467"/>
              <a:gd name="connsiteX4886" fmla="*/ 150663 w 2198808"/>
              <a:gd name="connsiteY4886" fmla="*/ 866269 h 1624467"/>
              <a:gd name="connsiteX4887" fmla="*/ 109219 w 2198808"/>
              <a:gd name="connsiteY4887" fmla="*/ 907816 h 1624467"/>
              <a:gd name="connsiteX4888" fmla="*/ 109168 w 2198808"/>
              <a:gd name="connsiteY4888" fmla="*/ 908359 h 1624467"/>
              <a:gd name="connsiteX4889" fmla="*/ 109779 w 2198808"/>
              <a:gd name="connsiteY4889" fmla="*/ 908138 h 1624467"/>
              <a:gd name="connsiteX4890" fmla="*/ 109219 w 2198808"/>
              <a:gd name="connsiteY4890" fmla="*/ 907816 h 1624467"/>
              <a:gd name="connsiteX4891" fmla="*/ 1311868 w 2198808"/>
              <a:gd name="connsiteY4891" fmla="*/ 1402445 h 1624467"/>
              <a:gd name="connsiteX4892" fmla="*/ 1312429 w 2198808"/>
              <a:gd name="connsiteY4892" fmla="*/ 1402802 h 1624467"/>
              <a:gd name="connsiteX4893" fmla="*/ 1312514 w 2198808"/>
              <a:gd name="connsiteY4893" fmla="*/ 1402225 h 1624467"/>
              <a:gd name="connsiteX4894" fmla="*/ 1311868 w 2198808"/>
              <a:gd name="connsiteY4894" fmla="*/ 1402445 h 1624467"/>
              <a:gd name="connsiteX4895" fmla="*/ 1349778 w 2198808"/>
              <a:gd name="connsiteY4895" fmla="*/ 1402802 h 1624467"/>
              <a:gd name="connsiteX4896" fmla="*/ 1349829 w 2198808"/>
              <a:gd name="connsiteY4896" fmla="*/ 1402276 h 1624467"/>
              <a:gd name="connsiteX4897" fmla="*/ 1349234 w 2198808"/>
              <a:gd name="connsiteY4897" fmla="*/ 1402496 h 1624467"/>
              <a:gd name="connsiteX4898" fmla="*/ 1349778 w 2198808"/>
              <a:gd name="connsiteY4898" fmla="*/ 1402802 h 1624467"/>
              <a:gd name="connsiteX4899" fmla="*/ 264121 w 2198808"/>
              <a:gd name="connsiteY4899" fmla="*/ 767323 h 1624467"/>
              <a:gd name="connsiteX4900" fmla="*/ 264172 w 2198808"/>
              <a:gd name="connsiteY4900" fmla="*/ 766779 h 1624467"/>
              <a:gd name="connsiteX4901" fmla="*/ 263577 w 2198808"/>
              <a:gd name="connsiteY4901" fmla="*/ 767000 h 1624467"/>
              <a:gd name="connsiteX4902" fmla="*/ 264121 w 2198808"/>
              <a:gd name="connsiteY4902" fmla="*/ 767323 h 1624467"/>
              <a:gd name="connsiteX4903" fmla="*/ 546143 w 2198808"/>
              <a:gd name="connsiteY4903" fmla="*/ 287595 h 1624467"/>
              <a:gd name="connsiteX4904" fmla="*/ 545565 w 2198808"/>
              <a:gd name="connsiteY4904" fmla="*/ 287867 h 1624467"/>
              <a:gd name="connsiteX4905" fmla="*/ 546126 w 2198808"/>
              <a:gd name="connsiteY4905" fmla="*/ 288139 h 1624467"/>
              <a:gd name="connsiteX4906" fmla="*/ 546143 w 2198808"/>
              <a:gd name="connsiteY4906" fmla="*/ 287595 h 1624467"/>
              <a:gd name="connsiteX4907" fmla="*/ 263594 w 2198808"/>
              <a:gd name="connsiteY4907" fmla="*/ 901206 h 1624467"/>
              <a:gd name="connsiteX4908" fmla="*/ 264121 w 2198808"/>
              <a:gd name="connsiteY4908" fmla="*/ 901545 h 1624467"/>
              <a:gd name="connsiteX4909" fmla="*/ 264206 w 2198808"/>
              <a:gd name="connsiteY4909" fmla="*/ 901002 h 1624467"/>
              <a:gd name="connsiteX4910" fmla="*/ 263594 w 2198808"/>
              <a:gd name="connsiteY4910" fmla="*/ 901206 h 1624467"/>
              <a:gd name="connsiteX4911" fmla="*/ 1857781 w 2198808"/>
              <a:gd name="connsiteY4911" fmla="*/ 1270245 h 1624467"/>
              <a:gd name="connsiteX4912" fmla="*/ 1857832 w 2198808"/>
              <a:gd name="connsiteY4912" fmla="*/ 1269701 h 1624467"/>
              <a:gd name="connsiteX4913" fmla="*/ 1857237 w 2198808"/>
              <a:gd name="connsiteY4913" fmla="*/ 1269922 h 1624467"/>
              <a:gd name="connsiteX4914" fmla="*/ 1857781 w 2198808"/>
              <a:gd name="connsiteY4914" fmla="*/ 1270245 h 1624467"/>
              <a:gd name="connsiteX4915" fmla="*/ 1283186 w 2198808"/>
              <a:gd name="connsiteY4915" fmla="*/ 1407849 h 1624467"/>
              <a:gd name="connsiteX4916" fmla="*/ 1283746 w 2198808"/>
              <a:gd name="connsiteY4916" fmla="*/ 1407594 h 1624467"/>
              <a:gd name="connsiteX4917" fmla="*/ 1283186 w 2198808"/>
              <a:gd name="connsiteY4917" fmla="*/ 1407322 h 1624467"/>
              <a:gd name="connsiteX4918" fmla="*/ 1283186 w 2198808"/>
              <a:gd name="connsiteY4918" fmla="*/ 1407849 h 1624467"/>
              <a:gd name="connsiteX4919" fmla="*/ 1060925 w 2198808"/>
              <a:gd name="connsiteY4919" fmla="*/ 1409582 h 1624467"/>
              <a:gd name="connsiteX4920" fmla="*/ 1060977 w 2198808"/>
              <a:gd name="connsiteY4920" fmla="*/ 1409055 h 1624467"/>
              <a:gd name="connsiteX4921" fmla="*/ 1060399 w 2198808"/>
              <a:gd name="connsiteY4921" fmla="*/ 1409259 h 1624467"/>
              <a:gd name="connsiteX4922" fmla="*/ 1060925 w 2198808"/>
              <a:gd name="connsiteY4922" fmla="*/ 1409582 h 1624467"/>
              <a:gd name="connsiteX4923" fmla="*/ 1326210 w 2198808"/>
              <a:gd name="connsiteY4923" fmla="*/ 1278537 h 1624467"/>
              <a:gd name="connsiteX4924" fmla="*/ 1325700 w 2198808"/>
              <a:gd name="connsiteY4924" fmla="*/ 1278214 h 1624467"/>
              <a:gd name="connsiteX4925" fmla="*/ 1325615 w 2198808"/>
              <a:gd name="connsiteY4925" fmla="*/ 1278724 h 1624467"/>
              <a:gd name="connsiteX4926" fmla="*/ 1326210 w 2198808"/>
              <a:gd name="connsiteY4926" fmla="*/ 1278537 h 1624467"/>
              <a:gd name="connsiteX4927" fmla="*/ 551444 w 2198808"/>
              <a:gd name="connsiteY4927" fmla="*/ 281155 h 1624467"/>
              <a:gd name="connsiteX4928" fmla="*/ 550935 w 2198808"/>
              <a:gd name="connsiteY4928" fmla="*/ 280815 h 1624467"/>
              <a:gd name="connsiteX4929" fmla="*/ 550850 w 2198808"/>
              <a:gd name="connsiteY4929" fmla="*/ 281325 h 1624467"/>
              <a:gd name="connsiteX4930" fmla="*/ 551444 w 2198808"/>
              <a:gd name="connsiteY4930" fmla="*/ 281155 h 1624467"/>
              <a:gd name="connsiteX4931" fmla="*/ 2128146 w 2198808"/>
              <a:gd name="connsiteY4931" fmla="*/ 875836 h 1624467"/>
              <a:gd name="connsiteX4932" fmla="*/ 2127619 w 2198808"/>
              <a:gd name="connsiteY4932" fmla="*/ 875496 h 1624467"/>
              <a:gd name="connsiteX4933" fmla="*/ 2127535 w 2198808"/>
              <a:gd name="connsiteY4933" fmla="*/ 876023 h 1624467"/>
              <a:gd name="connsiteX4934" fmla="*/ 2128146 w 2198808"/>
              <a:gd name="connsiteY4934" fmla="*/ 875836 h 1624467"/>
              <a:gd name="connsiteX4935" fmla="*/ 1901434 w 2198808"/>
              <a:gd name="connsiteY4935" fmla="*/ 875700 h 1624467"/>
              <a:gd name="connsiteX4936" fmla="*/ 1901961 w 2198808"/>
              <a:gd name="connsiteY4936" fmla="*/ 876057 h 1624467"/>
              <a:gd name="connsiteX4937" fmla="*/ 1902046 w 2198808"/>
              <a:gd name="connsiteY4937" fmla="*/ 875513 h 1624467"/>
              <a:gd name="connsiteX4938" fmla="*/ 1901434 w 2198808"/>
              <a:gd name="connsiteY4938" fmla="*/ 875700 h 1624467"/>
              <a:gd name="connsiteX4939" fmla="*/ 635455 w 2198808"/>
              <a:gd name="connsiteY4939" fmla="*/ 204010 h 1624467"/>
              <a:gd name="connsiteX4940" fmla="*/ 635183 w 2198808"/>
              <a:gd name="connsiteY4940" fmla="*/ 203432 h 1624467"/>
              <a:gd name="connsiteX4941" fmla="*/ 634894 w 2198808"/>
              <a:gd name="connsiteY4941" fmla="*/ 203993 h 1624467"/>
              <a:gd name="connsiteX4942" fmla="*/ 635455 w 2198808"/>
              <a:gd name="connsiteY4942" fmla="*/ 204010 h 1624467"/>
              <a:gd name="connsiteX4943" fmla="*/ 1298818 w 2198808"/>
              <a:gd name="connsiteY4943" fmla="*/ 201070 h 1624467"/>
              <a:gd name="connsiteX4944" fmla="*/ 1298241 w 2198808"/>
              <a:gd name="connsiteY4944" fmla="*/ 201325 h 1624467"/>
              <a:gd name="connsiteX4945" fmla="*/ 1298801 w 2198808"/>
              <a:gd name="connsiteY4945" fmla="*/ 201597 h 1624467"/>
              <a:gd name="connsiteX4946" fmla="*/ 1298818 w 2198808"/>
              <a:gd name="connsiteY4946" fmla="*/ 201070 h 1624467"/>
              <a:gd name="connsiteX4947" fmla="*/ 2135895 w 2198808"/>
              <a:gd name="connsiteY4947" fmla="*/ 746592 h 1624467"/>
              <a:gd name="connsiteX4948" fmla="*/ 2136438 w 2198808"/>
              <a:gd name="connsiteY4948" fmla="*/ 746949 h 1624467"/>
              <a:gd name="connsiteX4949" fmla="*/ 2136524 w 2198808"/>
              <a:gd name="connsiteY4949" fmla="*/ 746371 h 1624467"/>
              <a:gd name="connsiteX4950" fmla="*/ 2135895 w 2198808"/>
              <a:gd name="connsiteY4950" fmla="*/ 746592 h 1624467"/>
              <a:gd name="connsiteX4951" fmla="*/ 928453 w 2198808"/>
              <a:gd name="connsiteY4951" fmla="*/ 194171 h 1624467"/>
              <a:gd name="connsiteX4952" fmla="*/ 927892 w 2198808"/>
              <a:gd name="connsiteY4952" fmla="*/ 194426 h 1624467"/>
              <a:gd name="connsiteX4953" fmla="*/ 928437 w 2198808"/>
              <a:gd name="connsiteY4953" fmla="*/ 194681 h 1624467"/>
              <a:gd name="connsiteX4954" fmla="*/ 928453 w 2198808"/>
              <a:gd name="connsiteY4954" fmla="*/ 194171 h 1624467"/>
              <a:gd name="connsiteX4955" fmla="*/ 1002880 w 2198808"/>
              <a:gd name="connsiteY4955" fmla="*/ 1419710 h 1624467"/>
              <a:gd name="connsiteX4956" fmla="*/ 1003424 w 2198808"/>
              <a:gd name="connsiteY4956" fmla="*/ 1419455 h 1624467"/>
              <a:gd name="connsiteX4957" fmla="*/ 1002880 w 2198808"/>
              <a:gd name="connsiteY4957" fmla="*/ 1419200 h 1624467"/>
              <a:gd name="connsiteX4958" fmla="*/ 1002880 w 2198808"/>
              <a:gd name="connsiteY4958" fmla="*/ 1419710 h 1624467"/>
              <a:gd name="connsiteX4959" fmla="*/ 1914535 w 2198808"/>
              <a:gd name="connsiteY4959" fmla="*/ 1142072 h 1624467"/>
              <a:gd name="connsiteX4960" fmla="*/ 1914876 w 2198808"/>
              <a:gd name="connsiteY4960" fmla="*/ 1141562 h 1624467"/>
              <a:gd name="connsiteX4961" fmla="*/ 1914349 w 2198808"/>
              <a:gd name="connsiteY4961" fmla="*/ 1141477 h 1624467"/>
              <a:gd name="connsiteX4962" fmla="*/ 1914535 w 2198808"/>
              <a:gd name="connsiteY4962" fmla="*/ 1142072 h 1624467"/>
              <a:gd name="connsiteX4963" fmla="*/ 260909 w 2198808"/>
              <a:gd name="connsiteY4963" fmla="*/ 1064434 h 1624467"/>
              <a:gd name="connsiteX4964" fmla="*/ 260400 w 2198808"/>
              <a:gd name="connsiteY4964" fmla="*/ 1064094 h 1624467"/>
              <a:gd name="connsiteX4965" fmla="*/ 260315 w 2198808"/>
              <a:gd name="connsiteY4965" fmla="*/ 1064621 h 1624467"/>
              <a:gd name="connsiteX4966" fmla="*/ 260909 w 2198808"/>
              <a:gd name="connsiteY4966" fmla="*/ 1064434 h 1624467"/>
              <a:gd name="connsiteX4967" fmla="*/ 872362 w 2198808"/>
              <a:gd name="connsiteY4967" fmla="*/ 194273 h 1624467"/>
              <a:gd name="connsiteX4968" fmla="*/ 871818 w 2198808"/>
              <a:gd name="connsiteY4968" fmla="*/ 194528 h 1624467"/>
              <a:gd name="connsiteX4969" fmla="*/ 872362 w 2198808"/>
              <a:gd name="connsiteY4969" fmla="*/ 194783 h 1624467"/>
              <a:gd name="connsiteX4970" fmla="*/ 872362 w 2198808"/>
              <a:gd name="connsiteY4970" fmla="*/ 194273 h 1624467"/>
              <a:gd name="connsiteX4971" fmla="*/ 1600177 w 2198808"/>
              <a:gd name="connsiteY4971" fmla="*/ 1298367 h 1624467"/>
              <a:gd name="connsiteX4972" fmla="*/ 1600551 w 2198808"/>
              <a:gd name="connsiteY4972" fmla="*/ 1297824 h 1624467"/>
              <a:gd name="connsiteX4973" fmla="*/ 1599957 w 2198808"/>
              <a:gd name="connsiteY4973" fmla="*/ 1297739 h 1624467"/>
              <a:gd name="connsiteX4974" fmla="*/ 1600177 w 2198808"/>
              <a:gd name="connsiteY4974" fmla="*/ 1298367 h 1624467"/>
              <a:gd name="connsiteX4975" fmla="*/ 1153890 w 2198808"/>
              <a:gd name="connsiteY4975" fmla="*/ 190994 h 1624467"/>
              <a:gd name="connsiteX4976" fmla="*/ 1154383 w 2198808"/>
              <a:gd name="connsiteY4976" fmla="*/ 191300 h 1624467"/>
              <a:gd name="connsiteX4977" fmla="*/ 1154469 w 2198808"/>
              <a:gd name="connsiteY4977" fmla="*/ 190841 h 1624467"/>
              <a:gd name="connsiteX4978" fmla="*/ 1153890 w 2198808"/>
              <a:gd name="connsiteY4978" fmla="*/ 190994 h 1624467"/>
              <a:gd name="connsiteX4979" fmla="*/ 1279821 w 2198808"/>
              <a:gd name="connsiteY4979" fmla="*/ 187408 h 1624467"/>
              <a:gd name="connsiteX4980" fmla="*/ 1279770 w 2198808"/>
              <a:gd name="connsiteY4980" fmla="*/ 187901 h 1624467"/>
              <a:gd name="connsiteX4981" fmla="*/ 1280347 w 2198808"/>
              <a:gd name="connsiteY4981" fmla="*/ 187697 h 1624467"/>
              <a:gd name="connsiteX4982" fmla="*/ 1279821 w 2198808"/>
              <a:gd name="connsiteY4982" fmla="*/ 187408 h 1624467"/>
              <a:gd name="connsiteX4983" fmla="*/ 968691 w 2198808"/>
              <a:gd name="connsiteY4983" fmla="*/ 184248 h 1624467"/>
              <a:gd name="connsiteX4984" fmla="*/ 969218 w 2198808"/>
              <a:gd name="connsiteY4984" fmla="*/ 184588 h 1624467"/>
              <a:gd name="connsiteX4985" fmla="*/ 969303 w 2198808"/>
              <a:gd name="connsiteY4985" fmla="*/ 184044 h 1624467"/>
              <a:gd name="connsiteX4986" fmla="*/ 968691 w 2198808"/>
              <a:gd name="connsiteY4986" fmla="*/ 184248 h 1624467"/>
              <a:gd name="connsiteX4987" fmla="*/ 311393 w 2198808"/>
              <a:gd name="connsiteY4987" fmla="*/ 1167781 h 1624467"/>
              <a:gd name="connsiteX4988" fmla="*/ 311343 w 2198808"/>
              <a:gd name="connsiteY4988" fmla="*/ 1168291 h 1624467"/>
              <a:gd name="connsiteX4989" fmla="*/ 311920 w 2198808"/>
              <a:gd name="connsiteY4989" fmla="*/ 1168087 h 1624467"/>
              <a:gd name="connsiteX4990" fmla="*/ 311393 w 2198808"/>
              <a:gd name="connsiteY4990" fmla="*/ 1167781 h 1624467"/>
              <a:gd name="connsiteX4991" fmla="*/ 900535 w 2198808"/>
              <a:gd name="connsiteY4991" fmla="*/ 183313 h 1624467"/>
              <a:gd name="connsiteX4992" fmla="*/ 899957 w 2198808"/>
              <a:gd name="connsiteY4992" fmla="*/ 183262 h 1624467"/>
              <a:gd name="connsiteX4993" fmla="*/ 900195 w 2198808"/>
              <a:gd name="connsiteY4993" fmla="*/ 183891 h 1624467"/>
              <a:gd name="connsiteX4994" fmla="*/ 900535 w 2198808"/>
              <a:gd name="connsiteY4994" fmla="*/ 183313 h 1624467"/>
              <a:gd name="connsiteX4995" fmla="*/ 550951 w 2198808"/>
              <a:gd name="connsiteY4995" fmla="*/ 265556 h 1624467"/>
              <a:gd name="connsiteX4996" fmla="*/ 550901 w 2198808"/>
              <a:gd name="connsiteY4996" fmla="*/ 266117 h 1624467"/>
              <a:gd name="connsiteX4997" fmla="*/ 551512 w 2198808"/>
              <a:gd name="connsiteY4997" fmla="*/ 265896 h 1624467"/>
              <a:gd name="connsiteX4998" fmla="*/ 550951 w 2198808"/>
              <a:gd name="connsiteY4998" fmla="*/ 265556 h 1624467"/>
              <a:gd name="connsiteX4999" fmla="*/ 854078 w 2198808"/>
              <a:gd name="connsiteY4999" fmla="*/ 179898 h 1624467"/>
              <a:gd name="connsiteX5000" fmla="*/ 854350 w 2198808"/>
              <a:gd name="connsiteY5000" fmla="*/ 180459 h 1624467"/>
              <a:gd name="connsiteX5001" fmla="*/ 854639 w 2198808"/>
              <a:gd name="connsiteY5001" fmla="*/ 179915 h 1624467"/>
              <a:gd name="connsiteX5002" fmla="*/ 854078 w 2198808"/>
              <a:gd name="connsiteY5002" fmla="*/ 179898 h 1624467"/>
              <a:gd name="connsiteX5003" fmla="*/ 1098326 w 2198808"/>
              <a:gd name="connsiteY5003" fmla="*/ 1307067 h 1624467"/>
              <a:gd name="connsiteX5004" fmla="*/ 1097782 w 2198808"/>
              <a:gd name="connsiteY5004" fmla="*/ 1307322 h 1624467"/>
              <a:gd name="connsiteX5005" fmla="*/ 1098309 w 2198808"/>
              <a:gd name="connsiteY5005" fmla="*/ 1307577 h 1624467"/>
              <a:gd name="connsiteX5006" fmla="*/ 1098326 w 2198808"/>
              <a:gd name="connsiteY5006" fmla="*/ 1307067 h 1624467"/>
              <a:gd name="connsiteX5007" fmla="*/ 1254367 w 2198808"/>
              <a:gd name="connsiteY5007" fmla="*/ 177196 h 1624467"/>
              <a:gd name="connsiteX5008" fmla="*/ 1254315 w 2198808"/>
              <a:gd name="connsiteY5008" fmla="*/ 177757 h 1624467"/>
              <a:gd name="connsiteX5009" fmla="*/ 1254927 w 2198808"/>
              <a:gd name="connsiteY5009" fmla="*/ 177536 h 1624467"/>
              <a:gd name="connsiteX5010" fmla="*/ 1254367 w 2198808"/>
              <a:gd name="connsiteY5010" fmla="*/ 177196 h 1624467"/>
              <a:gd name="connsiteX5011" fmla="*/ 1623015 w 2198808"/>
              <a:gd name="connsiteY5011" fmla="*/ 1311044 h 1624467"/>
              <a:gd name="connsiteX5012" fmla="*/ 1623592 w 2198808"/>
              <a:gd name="connsiteY5012" fmla="*/ 1310772 h 1624467"/>
              <a:gd name="connsiteX5013" fmla="*/ 1623032 w 2198808"/>
              <a:gd name="connsiteY5013" fmla="*/ 1310483 h 1624467"/>
              <a:gd name="connsiteX5014" fmla="*/ 1623015 w 2198808"/>
              <a:gd name="connsiteY5014" fmla="*/ 1311044 h 1624467"/>
              <a:gd name="connsiteX5015" fmla="*/ 860450 w 2198808"/>
              <a:gd name="connsiteY5015" fmla="*/ 177791 h 1624467"/>
              <a:gd name="connsiteX5016" fmla="*/ 860501 w 2198808"/>
              <a:gd name="connsiteY5016" fmla="*/ 177247 h 1624467"/>
              <a:gd name="connsiteX5017" fmla="*/ 859889 w 2198808"/>
              <a:gd name="connsiteY5017" fmla="*/ 177468 h 1624467"/>
              <a:gd name="connsiteX5018" fmla="*/ 860450 w 2198808"/>
              <a:gd name="connsiteY5018" fmla="*/ 177791 h 1624467"/>
              <a:gd name="connsiteX5019" fmla="*/ 830629 w 2198808"/>
              <a:gd name="connsiteY5019" fmla="*/ 177978 h 1624467"/>
              <a:gd name="connsiteX5020" fmla="*/ 830272 w 2198808"/>
              <a:gd name="connsiteY5020" fmla="*/ 178504 h 1624467"/>
              <a:gd name="connsiteX5021" fmla="*/ 830833 w 2198808"/>
              <a:gd name="connsiteY5021" fmla="*/ 178589 h 1624467"/>
              <a:gd name="connsiteX5022" fmla="*/ 830629 w 2198808"/>
              <a:gd name="connsiteY5022" fmla="*/ 177978 h 1624467"/>
              <a:gd name="connsiteX5023" fmla="*/ 1101198 w 2198808"/>
              <a:gd name="connsiteY5023" fmla="*/ 175701 h 1624467"/>
              <a:gd name="connsiteX5024" fmla="*/ 1101741 w 2198808"/>
              <a:gd name="connsiteY5024" fmla="*/ 176058 h 1624467"/>
              <a:gd name="connsiteX5025" fmla="*/ 1101826 w 2198808"/>
              <a:gd name="connsiteY5025" fmla="*/ 175497 h 1624467"/>
              <a:gd name="connsiteX5026" fmla="*/ 1101198 w 2198808"/>
              <a:gd name="connsiteY5026" fmla="*/ 175701 h 1624467"/>
              <a:gd name="connsiteX5027" fmla="*/ 984205 w 2198808"/>
              <a:gd name="connsiteY5027" fmla="*/ 172625 h 1624467"/>
              <a:gd name="connsiteX5028" fmla="*/ 984732 w 2198808"/>
              <a:gd name="connsiteY5028" fmla="*/ 172387 h 1624467"/>
              <a:gd name="connsiteX5029" fmla="*/ 984205 w 2198808"/>
              <a:gd name="connsiteY5029" fmla="*/ 172149 h 1624467"/>
              <a:gd name="connsiteX5030" fmla="*/ 984205 w 2198808"/>
              <a:gd name="connsiteY5030" fmla="*/ 172625 h 1624467"/>
              <a:gd name="connsiteX5031" fmla="*/ 345395 w 2198808"/>
              <a:gd name="connsiteY5031" fmla="*/ 376074 h 1624467"/>
              <a:gd name="connsiteX5032" fmla="*/ 345344 w 2198808"/>
              <a:gd name="connsiteY5032" fmla="*/ 376601 h 1624467"/>
              <a:gd name="connsiteX5033" fmla="*/ 345939 w 2198808"/>
              <a:gd name="connsiteY5033" fmla="*/ 376380 h 1624467"/>
              <a:gd name="connsiteX5034" fmla="*/ 345395 w 2198808"/>
              <a:gd name="connsiteY5034" fmla="*/ 376074 h 1624467"/>
              <a:gd name="connsiteX5035" fmla="*/ 2127433 w 2198808"/>
              <a:gd name="connsiteY5035" fmla="*/ 853593 h 1624467"/>
              <a:gd name="connsiteX5036" fmla="*/ 2127925 w 2198808"/>
              <a:gd name="connsiteY5036" fmla="*/ 853916 h 1624467"/>
              <a:gd name="connsiteX5037" fmla="*/ 2128010 w 2198808"/>
              <a:gd name="connsiteY5037" fmla="*/ 853440 h 1624467"/>
              <a:gd name="connsiteX5038" fmla="*/ 2127433 w 2198808"/>
              <a:gd name="connsiteY5038" fmla="*/ 853593 h 1624467"/>
              <a:gd name="connsiteX5039" fmla="*/ 1025241 w 2198808"/>
              <a:gd name="connsiteY5039" fmla="*/ 157417 h 1624467"/>
              <a:gd name="connsiteX5040" fmla="*/ 1025293 w 2198808"/>
              <a:gd name="connsiteY5040" fmla="*/ 156924 h 1624467"/>
              <a:gd name="connsiteX5041" fmla="*/ 1024698 w 2198808"/>
              <a:gd name="connsiteY5041" fmla="*/ 157128 h 1624467"/>
              <a:gd name="connsiteX5042" fmla="*/ 1025241 w 2198808"/>
              <a:gd name="connsiteY5042" fmla="*/ 157417 h 1624467"/>
              <a:gd name="connsiteX5043" fmla="*/ 528879 w 2198808"/>
              <a:gd name="connsiteY5043" fmla="*/ 1444722 h 1624467"/>
              <a:gd name="connsiteX5044" fmla="*/ 528828 w 2198808"/>
              <a:gd name="connsiteY5044" fmla="*/ 1445215 h 1624467"/>
              <a:gd name="connsiteX5045" fmla="*/ 529405 w 2198808"/>
              <a:gd name="connsiteY5045" fmla="*/ 1445028 h 1624467"/>
              <a:gd name="connsiteX5046" fmla="*/ 528879 w 2198808"/>
              <a:gd name="connsiteY5046" fmla="*/ 1444722 h 1624467"/>
              <a:gd name="connsiteX5047" fmla="*/ 637171 w 2198808"/>
              <a:gd name="connsiteY5047" fmla="*/ 154426 h 1624467"/>
              <a:gd name="connsiteX5048" fmla="*/ 636627 w 2198808"/>
              <a:gd name="connsiteY5048" fmla="*/ 154375 h 1624467"/>
              <a:gd name="connsiteX5049" fmla="*/ 636848 w 2198808"/>
              <a:gd name="connsiteY5049" fmla="*/ 154970 h 1624467"/>
              <a:gd name="connsiteX5050" fmla="*/ 637171 w 2198808"/>
              <a:gd name="connsiteY5050" fmla="*/ 154426 h 1624467"/>
              <a:gd name="connsiteX5051" fmla="*/ 1207247 w 2198808"/>
              <a:gd name="connsiteY5051" fmla="*/ 1326099 h 1624467"/>
              <a:gd name="connsiteX5052" fmla="*/ 1206737 w 2198808"/>
              <a:gd name="connsiteY5052" fmla="*/ 1325776 h 1624467"/>
              <a:gd name="connsiteX5053" fmla="*/ 1206652 w 2198808"/>
              <a:gd name="connsiteY5053" fmla="*/ 1326269 h 1624467"/>
              <a:gd name="connsiteX5054" fmla="*/ 1207247 w 2198808"/>
              <a:gd name="connsiteY5054" fmla="*/ 1326099 h 1624467"/>
              <a:gd name="connsiteX5055" fmla="*/ 539363 w 2198808"/>
              <a:gd name="connsiteY5055" fmla="*/ 1448070 h 1624467"/>
              <a:gd name="connsiteX5056" fmla="*/ 538802 w 2198808"/>
              <a:gd name="connsiteY5056" fmla="*/ 1448342 h 1624467"/>
              <a:gd name="connsiteX5057" fmla="*/ 539363 w 2198808"/>
              <a:gd name="connsiteY5057" fmla="*/ 1448614 h 1624467"/>
              <a:gd name="connsiteX5058" fmla="*/ 539363 w 2198808"/>
              <a:gd name="connsiteY5058" fmla="*/ 1448070 h 1624467"/>
              <a:gd name="connsiteX5059" fmla="*/ 1388351 w 2198808"/>
              <a:gd name="connsiteY5059" fmla="*/ 138318 h 1624467"/>
              <a:gd name="connsiteX5060" fmla="*/ 1388861 w 2198808"/>
              <a:gd name="connsiteY5060" fmla="*/ 138640 h 1624467"/>
              <a:gd name="connsiteX5061" fmla="*/ 1388945 w 2198808"/>
              <a:gd name="connsiteY5061" fmla="*/ 138148 h 1624467"/>
              <a:gd name="connsiteX5062" fmla="*/ 1388351 w 2198808"/>
              <a:gd name="connsiteY5062" fmla="*/ 138318 h 1624467"/>
              <a:gd name="connsiteX5063" fmla="*/ 1238615 w 2198808"/>
              <a:gd name="connsiteY5063" fmla="*/ 1333541 h 1624467"/>
              <a:gd name="connsiteX5064" fmla="*/ 1238054 w 2198808"/>
              <a:gd name="connsiteY5064" fmla="*/ 1333491 h 1624467"/>
              <a:gd name="connsiteX5065" fmla="*/ 1238275 w 2198808"/>
              <a:gd name="connsiteY5065" fmla="*/ 1334085 h 1624467"/>
              <a:gd name="connsiteX5066" fmla="*/ 1238615 w 2198808"/>
              <a:gd name="connsiteY5066" fmla="*/ 1333541 h 1624467"/>
              <a:gd name="connsiteX5067" fmla="*/ 1232531 w 2198808"/>
              <a:gd name="connsiteY5067" fmla="*/ 1334833 h 1624467"/>
              <a:gd name="connsiteX5068" fmla="*/ 1232582 w 2198808"/>
              <a:gd name="connsiteY5068" fmla="*/ 1334289 h 1624467"/>
              <a:gd name="connsiteX5069" fmla="*/ 1231987 w 2198808"/>
              <a:gd name="connsiteY5069" fmla="*/ 1334510 h 1624467"/>
              <a:gd name="connsiteX5070" fmla="*/ 1232531 w 2198808"/>
              <a:gd name="connsiteY5070" fmla="*/ 1334833 h 1624467"/>
              <a:gd name="connsiteX5071" fmla="*/ 654146 w 2198808"/>
              <a:gd name="connsiteY5071" fmla="*/ 244774 h 1624467"/>
              <a:gd name="connsiteX5072" fmla="*/ 653874 w 2198808"/>
              <a:gd name="connsiteY5072" fmla="*/ 244197 h 1624467"/>
              <a:gd name="connsiteX5073" fmla="*/ 653586 w 2198808"/>
              <a:gd name="connsiteY5073" fmla="*/ 244757 h 1624467"/>
              <a:gd name="connsiteX5074" fmla="*/ 654146 w 2198808"/>
              <a:gd name="connsiteY5074" fmla="*/ 244774 h 1624467"/>
              <a:gd name="connsiteX5075" fmla="*/ 1639277 w 2198808"/>
              <a:gd name="connsiteY5075" fmla="*/ 1469973 h 1624467"/>
              <a:gd name="connsiteX5076" fmla="*/ 1639616 w 2198808"/>
              <a:gd name="connsiteY5076" fmla="*/ 1469446 h 1624467"/>
              <a:gd name="connsiteX5077" fmla="*/ 1639073 w 2198808"/>
              <a:gd name="connsiteY5077" fmla="*/ 1469361 h 1624467"/>
              <a:gd name="connsiteX5078" fmla="*/ 1639277 w 2198808"/>
              <a:gd name="connsiteY5078" fmla="*/ 1469973 h 1624467"/>
              <a:gd name="connsiteX5079" fmla="*/ 1486108 w 2198808"/>
              <a:gd name="connsiteY5079" fmla="*/ 1471146 h 1624467"/>
              <a:gd name="connsiteX5080" fmla="*/ 1486379 w 2198808"/>
              <a:gd name="connsiteY5080" fmla="*/ 1471723 h 1624467"/>
              <a:gd name="connsiteX5081" fmla="*/ 1486669 w 2198808"/>
              <a:gd name="connsiteY5081" fmla="*/ 1471146 h 1624467"/>
              <a:gd name="connsiteX5082" fmla="*/ 1486108 w 2198808"/>
              <a:gd name="connsiteY5082" fmla="*/ 1471146 h 1624467"/>
              <a:gd name="connsiteX5083" fmla="*/ 1917713 w 2198808"/>
              <a:gd name="connsiteY5083" fmla="*/ 1136702 h 1624467"/>
              <a:gd name="connsiteX5084" fmla="*/ 1918206 w 2198808"/>
              <a:gd name="connsiteY5084" fmla="*/ 1136753 h 1624467"/>
              <a:gd name="connsiteX5085" fmla="*/ 1918002 w 2198808"/>
              <a:gd name="connsiteY5085" fmla="*/ 1136193 h 1624467"/>
              <a:gd name="connsiteX5086" fmla="*/ 1917713 w 2198808"/>
              <a:gd name="connsiteY5086" fmla="*/ 1136702 h 1624467"/>
              <a:gd name="connsiteX5087" fmla="*/ 273807 w 2198808"/>
              <a:gd name="connsiteY5087" fmla="*/ 447612 h 1624467"/>
              <a:gd name="connsiteX5088" fmla="*/ 274300 w 2198808"/>
              <a:gd name="connsiteY5088" fmla="*/ 447935 h 1624467"/>
              <a:gd name="connsiteX5089" fmla="*/ 274384 w 2198808"/>
              <a:gd name="connsiteY5089" fmla="*/ 447425 h 1624467"/>
              <a:gd name="connsiteX5090" fmla="*/ 273807 w 2198808"/>
              <a:gd name="connsiteY5090" fmla="*/ 447612 h 1624467"/>
              <a:gd name="connsiteX5091" fmla="*/ 432294 w 2198808"/>
              <a:gd name="connsiteY5091" fmla="*/ 442243 h 1624467"/>
              <a:gd name="connsiteX5092" fmla="*/ 431750 w 2198808"/>
              <a:gd name="connsiteY5092" fmla="*/ 442497 h 1624467"/>
              <a:gd name="connsiteX5093" fmla="*/ 432294 w 2198808"/>
              <a:gd name="connsiteY5093" fmla="*/ 442752 h 1624467"/>
              <a:gd name="connsiteX5094" fmla="*/ 432294 w 2198808"/>
              <a:gd name="connsiteY5094" fmla="*/ 442243 h 1624467"/>
              <a:gd name="connsiteX5095" fmla="*/ 1510900 w 2198808"/>
              <a:gd name="connsiteY5095" fmla="*/ 1341596 h 1624467"/>
              <a:gd name="connsiteX5096" fmla="*/ 1511443 w 2198808"/>
              <a:gd name="connsiteY5096" fmla="*/ 1341358 h 1624467"/>
              <a:gd name="connsiteX5097" fmla="*/ 1510900 w 2198808"/>
              <a:gd name="connsiteY5097" fmla="*/ 1341103 h 1624467"/>
              <a:gd name="connsiteX5098" fmla="*/ 1510900 w 2198808"/>
              <a:gd name="connsiteY5098" fmla="*/ 1341596 h 1624467"/>
              <a:gd name="connsiteX5099" fmla="*/ 1390526 w 2198808"/>
              <a:gd name="connsiteY5099" fmla="*/ 108071 h 1624467"/>
              <a:gd name="connsiteX5100" fmla="*/ 1390577 w 2198808"/>
              <a:gd name="connsiteY5100" fmla="*/ 107561 h 1624467"/>
              <a:gd name="connsiteX5101" fmla="*/ 1389999 w 2198808"/>
              <a:gd name="connsiteY5101" fmla="*/ 107765 h 1624467"/>
              <a:gd name="connsiteX5102" fmla="*/ 1390526 w 2198808"/>
              <a:gd name="connsiteY5102" fmla="*/ 108071 h 1624467"/>
              <a:gd name="connsiteX5103" fmla="*/ 1446346 w 2198808"/>
              <a:gd name="connsiteY5103" fmla="*/ 102447 h 1624467"/>
              <a:gd name="connsiteX5104" fmla="*/ 1446295 w 2198808"/>
              <a:gd name="connsiteY5104" fmla="*/ 102922 h 1624467"/>
              <a:gd name="connsiteX5105" fmla="*/ 1446855 w 2198808"/>
              <a:gd name="connsiteY5105" fmla="*/ 102736 h 1624467"/>
              <a:gd name="connsiteX5106" fmla="*/ 1446346 w 2198808"/>
              <a:gd name="connsiteY5106" fmla="*/ 102447 h 1624467"/>
              <a:gd name="connsiteX5107" fmla="*/ 1934994 w 2198808"/>
              <a:gd name="connsiteY5107" fmla="*/ 1149837 h 1624467"/>
              <a:gd name="connsiteX5108" fmla="*/ 1934654 w 2198808"/>
              <a:gd name="connsiteY5108" fmla="*/ 1150347 h 1624467"/>
              <a:gd name="connsiteX5109" fmla="*/ 1935181 w 2198808"/>
              <a:gd name="connsiteY5109" fmla="*/ 1150432 h 1624467"/>
              <a:gd name="connsiteX5110" fmla="*/ 1934994 w 2198808"/>
              <a:gd name="connsiteY5110" fmla="*/ 1149837 h 1624467"/>
              <a:gd name="connsiteX5111" fmla="*/ 1261164 w 2198808"/>
              <a:gd name="connsiteY5111" fmla="*/ 1347900 h 1624467"/>
              <a:gd name="connsiteX5112" fmla="*/ 1261112 w 2198808"/>
              <a:gd name="connsiteY5112" fmla="*/ 1348325 h 1624467"/>
              <a:gd name="connsiteX5113" fmla="*/ 1261656 w 2198808"/>
              <a:gd name="connsiteY5113" fmla="*/ 1348155 h 1624467"/>
              <a:gd name="connsiteX5114" fmla="*/ 1261164 w 2198808"/>
              <a:gd name="connsiteY5114" fmla="*/ 1347900 h 1624467"/>
              <a:gd name="connsiteX5115" fmla="*/ 811189 w 2198808"/>
              <a:gd name="connsiteY5115" fmla="*/ 223075 h 1624467"/>
              <a:gd name="connsiteX5116" fmla="*/ 810629 w 2198808"/>
              <a:gd name="connsiteY5116" fmla="*/ 223347 h 1624467"/>
              <a:gd name="connsiteX5117" fmla="*/ 811189 w 2198808"/>
              <a:gd name="connsiteY5117" fmla="*/ 223619 h 1624467"/>
              <a:gd name="connsiteX5118" fmla="*/ 811189 w 2198808"/>
              <a:gd name="connsiteY5118" fmla="*/ 223075 h 1624467"/>
              <a:gd name="connsiteX5119" fmla="*/ 262422 w 2198808"/>
              <a:gd name="connsiteY5119" fmla="*/ 751486 h 1624467"/>
              <a:gd name="connsiteX5120" fmla="*/ 261844 w 2198808"/>
              <a:gd name="connsiteY5120" fmla="*/ 751758 h 1624467"/>
              <a:gd name="connsiteX5121" fmla="*/ 262405 w 2198808"/>
              <a:gd name="connsiteY5121" fmla="*/ 752047 h 1624467"/>
              <a:gd name="connsiteX5122" fmla="*/ 262422 w 2198808"/>
              <a:gd name="connsiteY5122" fmla="*/ 751486 h 1624467"/>
              <a:gd name="connsiteX5123" fmla="*/ 2129607 w 2198808"/>
              <a:gd name="connsiteY5123" fmla="*/ 551503 h 1624467"/>
              <a:gd name="connsiteX5124" fmla="*/ 2129659 w 2198808"/>
              <a:gd name="connsiteY5124" fmla="*/ 550977 h 1624467"/>
              <a:gd name="connsiteX5125" fmla="*/ 2129081 w 2198808"/>
              <a:gd name="connsiteY5125" fmla="*/ 551180 h 1624467"/>
              <a:gd name="connsiteX5126" fmla="*/ 2129607 w 2198808"/>
              <a:gd name="connsiteY5126" fmla="*/ 551503 h 1624467"/>
              <a:gd name="connsiteX5127" fmla="*/ 1105310 w 2198808"/>
              <a:gd name="connsiteY5127" fmla="*/ 1349871 h 1624467"/>
              <a:gd name="connsiteX5128" fmla="*/ 1104817 w 2198808"/>
              <a:gd name="connsiteY5128" fmla="*/ 1349548 h 1624467"/>
              <a:gd name="connsiteX5129" fmla="*/ 1104732 w 2198808"/>
              <a:gd name="connsiteY5129" fmla="*/ 1350041 h 1624467"/>
              <a:gd name="connsiteX5130" fmla="*/ 1105310 w 2198808"/>
              <a:gd name="connsiteY5130" fmla="*/ 1349871 h 1624467"/>
              <a:gd name="connsiteX5131" fmla="*/ 1317187 w 2198808"/>
              <a:gd name="connsiteY5131" fmla="*/ 1350126 h 1624467"/>
              <a:gd name="connsiteX5132" fmla="*/ 1317782 w 2198808"/>
              <a:gd name="connsiteY5132" fmla="*/ 1349837 h 1624467"/>
              <a:gd name="connsiteX5133" fmla="*/ 1317204 w 2198808"/>
              <a:gd name="connsiteY5133" fmla="*/ 1349548 h 1624467"/>
              <a:gd name="connsiteX5134" fmla="*/ 1317187 w 2198808"/>
              <a:gd name="connsiteY5134" fmla="*/ 1350126 h 1624467"/>
              <a:gd name="connsiteX5135" fmla="*/ 1417051 w 2198808"/>
              <a:gd name="connsiteY5135" fmla="*/ 1592097 h 1624467"/>
              <a:gd name="connsiteX5136" fmla="*/ 1416779 w 2198808"/>
              <a:gd name="connsiteY5136" fmla="*/ 1591536 h 1624467"/>
              <a:gd name="connsiteX5137" fmla="*/ 1416490 w 2198808"/>
              <a:gd name="connsiteY5137" fmla="*/ 1592097 h 1624467"/>
              <a:gd name="connsiteX5138" fmla="*/ 1417051 w 2198808"/>
              <a:gd name="connsiteY5138" fmla="*/ 1592097 h 1624467"/>
              <a:gd name="connsiteX5139" fmla="*/ 251904 w 2198808"/>
              <a:gd name="connsiteY5139" fmla="*/ 748105 h 1624467"/>
              <a:gd name="connsiteX5140" fmla="*/ 251853 w 2198808"/>
              <a:gd name="connsiteY5140" fmla="*/ 748665 h 1624467"/>
              <a:gd name="connsiteX5141" fmla="*/ 252481 w 2198808"/>
              <a:gd name="connsiteY5141" fmla="*/ 748427 h 1624467"/>
              <a:gd name="connsiteX5142" fmla="*/ 251904 w 2198808"/>
              <a:gd name="connsiteY5142" fmla="*/ 748105 h 162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Lst>
            <a:rect l="l" t="t" r="r" b="b"/>
            <a:pathLst>
              <a:path w="2198808" h="1624467">
                <a:moveTo>
                  <a:pt x="29474" y="874952"/>
                </a:moveTo>
                <a:cubicBezTo>
                  <a:pt x="30578" y="874069"/>
                  <a:pt x="31734" y="873253"/>
                  <a:pt x="32753" y="872302"/>
                </a:cubicBezTo>
                <a:cubicBezTo>
                  <a:pt x="33569" y="871554"/>
                  <a:pt x="34232" y="870670"/>
                  <a:pt x="34929" y="869855"/>
                </a:cubicBezTo>
                <a:cubicBezTo>
                  <a:pt x="31751" y="866337"/>
                  <a:pt x="31751" y="866337"/>
                  <a:pt x="33909" y="861257"/>
                </a:cubicBezTo>
                <a:cubicBezTo>
                  <a:pt x="29729" y="860339"/>
                  <a:pt x="29066" y="864009"/>
                  <a:pt x="27112" y="866354"/>
                </a:cubicBezTo>
                <a:cubicBezTo>
                  <a:pt x="24512" y="865980"/>
                  <a:pt x="21810" y="865607"/>
                  <a:pt x="18021" y="865063"/>
                </a:cubicBezTo>
                <a:cubicBezTo>
                  <a:pt x="18599" y="868223"/>
                  <a:pt x="19075" y="870721"/>
                  <a:pt x="19635" y="873780"/>
                </a:cubicBezTo>
                <a:cubicBezTo>
                  <a:pt x="17511" y="874698"/>
                  <a:pt x="15302" y="875666"/>
                  <a:pt x="12957" y="876668"/>
                </a:cubicBezTo>
                <a:cubicBezTo>
                  <a:pt x="11903" y="873100"/>
                  <a:pt x="10799" y="870160"/>
                  <a:pt x="10222" y="867102"/>
                </a:cubicBezTo>
                <a:cubicBezTo>
                  <a:pt x="9933" y="865573"/>
                  <a:pt x="10086" y="863449"/>
                  <a:pt x="10969" y="862310"/>
                </a:cubicBezTo>
                <a:cubicBezTo>
                  <a:pt x="13960" y="858453"/>
                  <a:pt x="17359" y="854935"/>
                  <a:pt x="20621" y="851282"/>
                </a:cubicBezTo>
                <a:cubicBezTo>
                  <a:pt x="22099" y="849634"/>
                  <a:pt x="23934" y="848190"/>
                  <a:pt x="25038" y="846320"/>
                </a:cubicBezTo>
                <a:cubicBezTo>
                  <a:pt x="29899" y="838062"/>
                  <a:pt x="36169" y="830959"/>
                  <a:pt x="42864" y="824196"/>
                </a:cubicBezTo>
                <a:cubicBezTo>
                  <a:pt x="43849" y="823211"/>
                  <a:pt x="45413" y="822310"/>
                  <a:pt x="45667" y="821155"/>
                </a:cubicBezTo>
                <a:cubicBezTo>
                  <a:pt x="48437" y="808224"/>
                  <a:pt x="60808" y="802548"/>
                  <a:pt x="67333" y="792455"/>
                </a:cubicBezTo>
                <a:cubicBezTo>
                  <a:pt x="68828" y="790144"/>
                  <a:pt x="72923" y="789668"/>
                  <a:pt x="74997" y="787544"/>
                </a:cubicBezTo>
                <a:cubicBezTo>
                  <a:pt x="79295" y="783143"/>
                  <a:pt x="83051" y="778198"/>
                  <a:pt x="87010" y="773457"/>
                </a:cubicBezTo>
                <a:cubicBezTo>
                  <a:pt x="88420" y="771775"/>
                  <a:pt x="89729" y="770008"/>
                  <a:pt x="92430" y="766558"/>
                </a:cubicBezTo>
                <a:cubicBezTo>
                  <a:pt x="93501" y="768886"/>
                  <a:pt x="94198" y="770399"/>
                  <a:pt x="95285" y="772778"/>
                </a:cubicBezTo>
                <a:cubicBezTo>
                  <a:pt x="99227" y="768920"/>
                  <a:pt x="103016" y="765981"/>
                  <a:pt x="105786" y="762276"/>
                </a:cubicBezTo>
                <a:cubicBezTo>
                  <a:pt x="108268" y="758963"/>
                  <a:pt x="110527" y="759065"/>
                  <a:pt x="113790" y="760560"/>
                </a:cubicBezTo>
                <a:cubicBezTo>
                  <a:pt x="114470" y="769532"/>
                  <a:pt x="104002" y="768240"/>
                  <a:pt x="101147" y="775054"/>
                </a:cubicBezTo>
                <a:cubicBezTo>
                  <a:pt x="104206" y="773610"/>
                  <a:pt x="106602" y="772472"/>
                  <a:pt x="109865" y="770925"/>
                </a:cubicBezTo>
                <a:cubicBezTo>
                  <a:pt x="109202" y="773508"/>
                  <a:pt x="108811" y="774969"/>
                  <a:pt x="108403" y="776584"/>
                </a:cubicBezTo>
                <a:cubicBezTo>
                  <a:pt x="111751" y="775326"/>
                  <a:pt x="114809" y="774154"/>
                  <a:pt x="117885" y="772998"/>
                </a:cubicBezTo>
                <a:lnTo>
                  <a:pt x="117851" y="772964"/>
                </a:lnTo>
                <a:cubicBezTo>
                  <a:pt x="115744" y="775870"/>
                  <a:pt x="113857" y="778963"/>
                  <a:pt x="111462" y="781613"/>
                </a:cubicBezTo>
                <a:cubicBezTo>
                  <a:pt x="108148" y="785284"/>
                  <a:pt x="105599" y="789838"/>
                  <a:pt x="100230" y="791333"/>
                </a:cubicBezTo>
                <a:cubicBezTo>
                  <a:pt x="98463" y="791826"/>
                  <a:pt x="96917" y="793389"/>
                  <a:pt x="95489" y="794697"/>
                </a:cubicBezTo>
                <a:cubicBezTo>
                  <a:pt x="93399" y="796601"/>
                  <a:pt x="91683" y="798130"/>
                  <a:pt x="88234" y="797739"/>
                </a:cubicBezTo>
                <a:cubicBezTo>
                  <a:pt x="84325" y="797280"/>
                  <a:pt x="81963" y="800101"/>
                  <a:pt x="83204" y="803330"/>
                </a:cubicBezTo>
                <a:cubicBezTo>
                  <a:pt x="85990" y="810636"/>
                  <a:pt x="82490" y="815003"/>
                  <a:pt x="77103" y="818861"/>
                </a:cubicBezTo>
                <a:cubicBezTo>
                  <a:pt x="73535" y="813814"/>
                  <a:pt x="72584" y="813304"/>
                  <a:pt x="68879" y="816635"/>
                </a:cubicBezTo>
                <a:cubicBezTo>
                  <a:pt x="65362" y="819778"/>
                  <a:pt x="62558" y="823721"/>
                  <a:pt x="59125" y="827663"/>
                </a:cubicBezTo>
                <a:cubicBezTo>
                  <a:pt x="58531" y="825862"/>
                  <a:pt x="57851" y="823755"/>
                  <a:pt x="56985" y="821138"/>
                </a:cubicBezTo>
                <a:cubicBezTo>
                  <a:pt x="55268" y="823228"/>
                  <a:pt x="53773" y="825046"/>
                  <a:pt x="51937" y="827306"/>
                </a:cubicBezTo>
                <a:cubicBezTo>
                  <a:pt x="50867" y="825437"/>
                  <a:pt x="50170" y="824196"/>
                  <a:pt x="48761" y="821698"/>
                </a:cubicBezTo>
                <a:cubicBezTo>
                  <a:pt x="47435" y="828308"/>
                  <a:pt x="40858" y="831231"/>
                  <a:pt x="42898" y="838606"/>
                </a:cubicBezTo>
                <a:cubicBezTo>
                  <a:pt x="34674" y="839540"/>
                  <a:pt x="31853" y="845539"/>
                  <a:pt x="29813" y="852302"/>
                </a:cubicBezTo>
                <a:cubicBezTo>
                  <a:pt x="31751" y="851435"/>
                  <a:pt x="33093" y="849940"/>
                  <a:pt x="34640" y="848699"/>
                </a:cubicBezTo>
                <a:cubicBezTo>
                  <a:pt x="37223" y="846609"/>
                  <a:pt x="39924" y="844655"/>
                  <a:pt x="42609" y="842701"/>
                </a:cubicBezTo>
                <a:cubicBezTo>
                  <a:pt x="45004" y="840951"/>
                  <a:pt x="47825" y="839591"/>
                  <a:pt x="49779" y="837450"/>
                </a:cubicBezTo>
                <a:cubicBezTo>
                  <a:pt x="52362" y="834646"/>
                  <a:pt x="54792" y="832370"/>
                  <a:pt x="59737" y="833117"/>
                </a:cubicBezTo>
                <a:cubicBezTo>
                  <a:pt x="58888" y="834918"/>
                  <a:pt x="58616" y="836380"/>
                  <a:pt x="57732" y="837195"/>
                </a:cubicBezTo>
                <a:cubicBezTo>
                  <a:pt x="55268" y="839506"/>
                  <a:pt x="52498" y="841460"/>
                  <a:pt x="49983" y="843721"/>
                </a:cubicBezTo>
                <a:cubicBezTo>
                  <a:pt x="46568" y="846779"/>
                  <a:pt x="42626" y="849668"/>
                  <a:pt x="44189" y="855683"/>
                </a:cubicBezTo>
                <a:cubicBezTo>
                  <a:pt x="45515" y="855173"/>
                  <a:pt x="46619" y="855105"/>
                  <a:pt x="46976" y="854562"/>
                </a:cubicBezTo>
                <a:cubicBezTo>
                  <a:pt x="51445" y="847476"/>
                  <a:pt x="57511" y="842208"/>
                  <a:pt x="64903" y="838334"/>
                </a:cubicBezTo>
                <a:cubicBezTo>
                  <a:pt x="67553" y="836940"/>
                  <a:pt x="67859" y="834494"/>
                  <a:pt x="67248" y="831724"/>
                </a:cubicBezTo>
                <a:cubicBezTo>
                  <a:pt x="67146" y="831231"/>
                  <a:pt x="68012" y="830517"/>
                  <a:pt x="68522" y="829770"/>
                </a:cubicBezTo>
                <a:cubicBezTo>
                  <a:pt x="69711" y="830891"/>
                  <a:pt x="70646" y="831775"/>
                  <a:pt x="71564" y="832658"/>
                </a:cubicBezTo>
                <a:cubicBezTo>
                  <a:pt x="74283" y="830194"/>
                  <a:pt x="76882" y="827850"/>
                  <a:pt x="80604" y="824468"/>
                </a:cubicBezTo>
                <a:cubicBezTo>
                  <a:pt x="76390" y="823635"/>
                  <a:pt x="73195" y="823007"/>
                  <a:pt x="67825" y="821936"/>
                </a:cubicBezTo>
                <a:cubicBezTo>
                  <a:pt x="72142" y="820492"/>
                  <a:pt x="74606" y="819659"/>
                  <a:pt x="77069" y="818827"/>
                </a:cubicBezTo>
                <a:cubicBezTo>
                  <a:pt x="81267" y="822429"/>
                  <a:pt x="84936" y="819235"/>
                  <a:pt x="89559" y="817450"/>
                </a:cubicBezTo>
                <a:cubicBezTo>
                  <a:pt x="89338" y="819387"/>
                  <a:pt x="89185" y="820747"/>
                  <a:pt x="89049" y="821817"/>
                </a:cubicBezTo>
                <a:cubicBezTo>
                  <a:pt x="91360" y="825369"/>
                  <a:pt x="93654" y="828869"/>
                  <a:pt x="96406" y="833083"/>
                </a:cubicBezTo>
                <a:cubicBezTo>
                  <a:pt x="101589" y="823635"/>
                  <a:pt x="111343" y="821121"/>
                  <a:pt x="121233" y="818827"/>
                </a:cubicBezTo>
                <a:cubicBezTo>
                  <a:pt x="121742" y="819200"/>
                  <a:pt x="122252" y="819574"/>
                  <a:pt x="121249" y="818844"/>
                </a:cubicBezTo>
                <a:cubicBezTo>
                  <a:pt x="122439" y="819235"/>
                  <a:pt x="121828" y="819048"/>
                  <a:pt x="121233" y="818844"/>
                </a:cubicBezTo>
                <a:cubicBezTo>
                  <a:pt x="120213" y="813015"/>
                  <a:pt x="120213" y="813015"/>
                  <a:pt x="127350" y="812675"/>
                </a:cubicBezTo>
                <a:cubicBezTo>
                  <a:pt x="126823" y="810823"/>
                  <a:pt x="126330" y="809090"/>
                  <a:pt x="125922" y="807663"/>
                </a:cubicBezTo>
                <a:cubicBezTo>
                  <a:pt x="131869" y="805946"/>
                  <a:pt x="137817" y="804247"/>
                  <a:pt x="143747" y="802531"/>
                </a:cubicBezTo>
                <a:cubicBezTo>
                  <a:pt x="143679" y="802106"/>
                  <a:pt x="143611" y="801681"/>
                  <a:pt x="143527" y="801256"/>
                </a:cubicBezTo>
                <a:cubicBezTo>
                  <a:pt x="142065" y="801104"/>
                  <a:pt x="140604" y="800934"/>
                  <a:pt x="137919" y="800645"/>
                </a:cubicBezTo>
                <a:cubicBezTo>
                  <a:pt x="138854" y="797365"/>
                  <a:pt x="139704" y="794375"/>
                  <a:pt x="140858" y="790314"/>
                </a:cubicBezTo>
                <a:cubicBezTo>
                  <a:pt x="139075" y="791129"/>
                  <a:pt x="137817" y="791571"/>
                  <a:pt x="136696" y="792251"/>
                </a:cubicBezTo>
                <a:cubicBezTo>
                  <a:pt x="135574" y="792930"/>
                  <a:pt x="134504" y="794664"/>
                  <a:pt x="133586" y="794545"/>
                </a:cubicBezTo>
                <a:cubicBezTo>
                  <a:pt x="123561" y="793338"/>
                  <a:pt x="121437" y="800390"/>
                  <a:pt x="119431" y="807680"/>
                </a:cubicBezTo>
                <a:cubicBezTo>
                  <a:pt x="119211" y="808478"/>
                  <a:pt x="118888" y="809243"/>
                  <a:pt x="118378" y="810704"/>
                </a:cubicBezTo>
                <a:cubicBezTo>
                  <a:pt x="113959" y="808835"/>
                  <a:pt x="111139" y="811095"/>
                  <a:pt x="108114" y="814290"/>
                </a:cubicBezTo>
                <a:cubicBezTo>
                  <a:pt x="104699" y="817892"/>
                  <a:pt x="100332" y="820594"/>
                  <a:pt x="96712" y="823415"/>
                </a:cubicBezTo>
                <a:cubicBezTo>
                  <a:pt x="95031" y="820305"/>
                  <a:pt x="92736" y="816040"/>
                  <a:pt x="90102" y="811197"/>
                </a:cubicBezTo>
                <a:cubicBezTo>
                  <a:pt x="96492" y="810840"/>
                  <a:pt x="102184" y="808563"/>
                  <a:pt x="106381" y="803109"/>
                </a:cubicBezTo>
                <a:cubicBezTo>
                  <a:pt x="105158" y="802599"/>
                  <a:pt x="104002" y="802106"/>
                  <a:pt x="101623" y="801104"/>
                </a:cubicBezTo>
                <a:cubicBezTo>
                  <a:pt x="103730" y="799303"/>
                  <a:pt x="105497" y="798181"/>
                  <a:pt x="106755" y="796635"/>
                </a:cubicBezTo>
                <a:cubicBezTo>
                  <a:pt x="108012" y="795071"/>
                  <a:pt x="108743" y="793100"/>
                  <a:pt x="109865" y="791010"/>
                </a:cubicBezTo>
                <a:cubicBezTo>
                  <a:pt x="115812" y="790568"/>
                  <a:pt x="132090" y="775717"/>
                  <a:pt x="136542" y="766150"/>
                </a:cubicBezTo>
                <a:cubicBezTo>
                  <a:pt x="139125" y="767612"/>
                  <a:pt x="141436" y="767782"/>
                  <a:pt x="144342" y="766235"/>
                </a:cubicBezTo>
                <a:cubicBezTo>
                  <a:pt x="147655" y="764485"/>
                  <a:pt x="151479" y="763585"/>
                  <a:pt x="155166" y="762650"/>
                </a:cubicBezTo>
                <a:cubicBezTo>
                  <a:pt x="161606" y="761036"/>
                  <a:pt x="165854" y="756414"/>
                  <a:pt x="170256" y="752030"/>
                </a:cubicBezTo>
                <a:cubicBezTo>
                  <a:pt x="170986" y="751299"/>
                  <a:pt x="170765" y="749634"/>
                  <a:pt x="171037" y="748105"/>
                </a:cubicBezTo>
                <a:cubicBezTo>
                  <a:pt x="168709" y="748546"/>
                  <a:pt x="167078" y="748852"/>
                  <a:pt x="165447" y="749158"/>
                </a:cubicBezTo>
                <a:lnTo>
                  <a:pt x="165447" y="749158"/>
                </a:lnTo>
                <a:cubicBezTo>
                  <a:pt x="166992" y="746983"/>
                  <a:pt x="168199" y="744383"/>
                  <a:pt x="170170" y="742718"/>
                </a:cubicBezTo>
                <a:cubicBezTo>
                  <a:pt x="172906" y="740424"/>
                  <a:pt x="176203" y="738793"/>
                  <a:pt x="179312" y="736975"/>
                </a:cubicBezTo>
                <a:cubicBezTo>
                  <a:pt x="181861" y="735479"/>
                  <a:pt x="184138" y="733950"/>
                  <a:pt x="182422" y="730450"/>
                </a:cubicBezTo>
                <a:cubicBezTo>
                  <a:pt x="188284" y="727459"/>
                  <a:pt x="195217" y="725861"/>
                  <a:pt x="197715" y="718555"/>
                </a:cubicBezTo>
                <a:cubicBezTo>
                  <a:pt x="203221" y="717909"/>
                  <a:pt x="208726" y="717263"/>
                  <a:pt x="214232" y="716618"/>
                </a:cubicBezTo>
                <a:cubicBezTo>
                  <a:pt x="214639" y="717263"/>
                  <a:pt x="215047" y="717909"/>
                  <a:pt x="215455" y="718555"/>
                </a:cubicBezTo>
                <a:cubicBezTo>
                  <a:pt x="217562" y="716023"/>
                  <a:pt x="219686" y="713491"/>
                  <a:pt x="222082" y="710619"/>
                </a:cubicBezTo>
                <a:cubicBezTo>
                  <a:pt x="222949" y="712217"/>
                  <a:pt x="223714" y="713627"/>
                  <a:pt x="224478" y="715054"/>
                </a:cubicBezTo>
                <a:cubicBezTo>
                  <a:pt x="225073" y="714749"/>
                  <a:pt x="225684" y="714443"/>
                  <a:pt x="226279" y="714154"/>
                </a:cubicBezTo>
                <a:cubicBezTo>
                  <a:pt x="226738" y="710314"/>
                  <a:pt x="227214" y="706473"/>
                  <a:pt x="227672" y="702633"/>
                </a:cubicBezTo>
                <a:cubicBezTo>
                  <a:pt x="230748" y="706388"/>
                  <a:pt x="232244" y="710382"/>
                  <a:pt x="234266" y="714069"/>
                </a:cubicBezTo>
                <a:cubicBezTo>
                  <a:pt x="234945" y="715309"/>
                  <a:pt x="237001" y="715802"/>
                  <a:pt x="239465" y="717263"/>
                </a:cubicBezTo>
                <a:cubicBezTo>
                  <a:pt x="238598" y="706439"/>
                  <a:pt x="240332" y="696635"/>
                  <a:pt x="233552" y="689226"/>
                </a:cubicBezTo>
                <a:cubicBezTo>
                  <a:pt x="228624" y="690993"/>
                  <a:pt x="224631" y="692421"/>
                  <a:pt x="219856" y="694137"/>
                </a:cubicBezTo>
                <a:cubicBezTo>
                  <a:pt x="220094" y="690450"/>
                  <a:pt x="220230" y="688274"/>
                  <a:pt x="220434" y="685080"/>
                </a:cubicBezTo>
                <a:cubicBezTo>
                  <a:pt x="215523" y="691486"/>
                  <a:pt x="215268" y="692183"/>
                  <a:pt x="214673" y="699897"/>
                </a:cubicBezTo>
                <a:lnTo>
                  <a:pt x="214707" y="699863"/>
                </a:lnTo>
                <a:cubicBezTo>
                  <a:pt x="213586" y="701970"/>
                  <a:pt x="211921" y="703959"/>
                  <a:pt x="211445" y="706184"/>
                </a:cubicBezTo>
                <a:cubicBezTo>
                  <a:pt x="210765" y="709362"/>
                  <a:pt x="209541" y="711401"/>
                  <a:pt x="206177" y="711775"/>
                </a:cubicBezTo>
                <a:cubicBezTo>
                  <a:pt x="205990" y="710535"/>
                  <a:pt x="205804" y="709277"/>
                  <a:pt x="205311" y="706015"/>
                </a:cubicBezTo>
                <a:cubicBezTo>
                  <a:pt x="203271" y="708020"/>
                  <a:pt x="202405" y="708852"/>
                  <a:pt x="200315" y="710908"/>
                </a:cubicBezTo>
                <a:cubicBezTo>
                  <a:pt x="203714" y="711384"/>
                  <a:pt x="204954" y="711571"/>
                  <a:pt x="206211" y="711741"/>
                </a:cubicBezTo>
                <a:cubicBezTo>
                  <a:pt x="205549" y="716720"/>
                  <a:pt x="200145" y="715785"/>
                  <a:pt x="197715" y="718572"/>
                </a:cubicBezTo>
                <a:cubicBezTo>
                  <a:pt x="194588" y="716550"/>
                  <a:pt x="191717" y="717569"/>
                  <a:pt x="189355" y="719778"/>
                </a:cubicBezTo>
                <a:cubicBezTo>
                  <a:pt x="186313" y="722599"/>
                  <a:pt x="183594" y="725760"/>
                  <a:pt x="180722" y="728767"/>
                </a:cubicBezTo>
                <a:cubicBezTo>
                  <a:pt x="174300" y="733967"/>
                  <a:pt x="168301" y="739778"/>
                  <a:pt x="161385" y="744196"/>
                </a:cubicBezTo>
                <a:cubicBezTo>
                  <a:pt x="151869" y="750246"/>
                  <a:pt x="145293" y="759388"/>
                  <a:pt x="136560" y="766150"/>
                </a:cubicBezTo>
                <a:cubicBezTo>
                  <a:pt x="132839" y="765675"/>
                  <a:pt x="130578" y="763415"/>
                  <a:pt x="128828" y="759608"/>
                </a:cubicBezTo>
                <a:cubicBezTo>
                  <a:pt x="131717" y="758334"/>
                  <a:pt x="134402" y="757144"/>
                  <a:pt x="137409" y="755819"/>
                </a:cubicBezTo>
                <a:cubicBezTo>
                  <a:pt x="137121" y="752896"/>
                  <a:pt x="136849" y="750161"/>
                  <a:pt x="136576" y="747425"/>
                </a:cubicBezTo>
                <a:lnTo>
                  <a:pt x="136542" y="747459"/>
                </a:lnTo>
                <a:cubicBezTo>
                  <a:pt x="139890" y="746745"/>
                  <a:pt x="139075" y="741495"/>
                  <a:pt x="143782" y="741563"/>
                </a:cubicBezTo>
                <a:cubicBezTo>
                  <a:pt x="148981" y="741647"/>
                  <a:pt x="149253" y="741257"/>
                  <a:pt x="149151" y="748461"/>
                </a:cubicBezTo>
                <a:cubicBezTo>
                  <a:pt x="152226" y="745199"/>
                  <a:pt x="154605" y="742684"/>
                  <a:pt x="157392" y="739744"/>
                </a:cubicBezTo>
                <a:cubicBezTo>
                  <a:pt x="154232" y="736958"/>
                  <a:pt x="151190" y="734273"/>
                  <a:pt x="146653" y="730280"/>
                </a:cubicBezTo>
                <a:cubicBezTo>
                  <a:pt x="150408" y="729855"/>
                  <a:pt x="151921" y="729685"/>
                  <a:pt x="153603" y="729498"/>
                </a:cubicBezTo>
                <a:cubicBezTo>
                  <a:pt x="152532" y="726932"/>
                  <a:pt x="150374" y="724213"/>
                  <a:pt x="150612" y="721698"/>
                </a:cubicBezTo>
                <a:cubicBezTo>
                  <a:pt x="150833" y="719405"/>
                  <a:pt x="153603" y="717332"/>
                  <a:pt x="155268" y="715173"/>
                </a:cubicBezTo>
                <a:lnTo>
                  <a:pt x="155234" y="715207"/>
                </a:lnTo>
                <a:cubicBezTo>
                  <a:pt x="156917" y="713576"/>
                  <a:pt x="158598" y="711928"/>
                  <a:pt x="160944" y="709668"/>
                </a:cubicBezTo>
                <a:cubicBezTo>
                  <a:pt x="157443" y="707748"/>
                  <a:pt x="155115" y="706456"/>
                  <a:pt x="151767" y="704621"/>
                </a:cubicBezTo>
                <a:cubicBezTo>
                  <a:pt x="154384" y="702140"/>
                  <a:pt x="156644" y="699999"/>
                  <a:pt x="158887" y="697858"/>
                </a:cubicBezTo>
                <a:cubicBezTo>
                  <a:pt x="159363" y="698130"/>
                  <a:pt x="159839" y="698402"/>
                  <a:pt x="160315" y="698674"/>
                </a:cubicBezTo>
                <a:cubicBezTo>
                  <a:pt x="160077" y="700305"/>
                  <a:pt x="159839" y="701919"/>
                  <a:pt x="159448" y="704536"/>
                </a:cubicBezTo>
                <a:cubicBezTo>
                  <a:pt x="161147" y="703891"/>
                  <a:pt x="163203" y="703755"/>
                  <a:pt x="163560" y="702888"/>
                </a:cubicBezTo>
                <a:cubicBezTo>
                  <a:pt x="165395" y="698623"/>
                  <a:pt x="169779" y="695768"/>
                  <a:pt x="169763" y="690348"/>
                </a:cubicBezTo>
                <a:cubicBezTo>
                  <a:pt x="169745" y="687646"/>
                  <a:pt x="172108" y="685386"/>
                  <a:pt x="176712" y="685828"/>
                </a:cubicBezTo>
                <a:cubicBezTo>
                  <a:pt x="175234" y="688139"/>
                  <a:pt x="174164" y="689804"/>
                  <a:pt x="172600" y="692234"/>
                </a:cubicBezTo>
                <a:cubicBezTo>
                  <a:pt x="174436" y="695004"/>
                  <a:pt x="176508" y="698147"/>
                  <a:pt x="178650" y="701393"/>
                </a:cubicBezTo>
                <a:cubicBezTo>
                  <a:pt x="181368" y="698997"/>
                  <a:pt x="183441" y="697178"/>
                  <a:pt x="185497" y="695360"/>
                </a:cubicBezTo>
                <a:cubicBezTo>
                  <a:pt x="185974" y="695734"/>
                  <a:pt x="186449" y="696108"/>
                  <a:pt x="186908" y="696482"/>
                </a:cubicBezTo>
                <a:cubicBezTo>
                  <a:pt x="185872" y="698436"/>
                  <a:pt x="184818" y="700407"/>
                  <a:pt x="183577" y="702735"/>
                </a:cubicBezTo>
                <a:cubicBezTo>
                  <a:pt x="191581" y="704995"/>
                  <a:pt x="193501" y="691724"/>
                  <a:pt x="202744" y="698351"/>
                </a:cubicBezTo>
                <a:cubicBezTo>
                  <a:pt x="201334" y="695292"/>
                  <a:pt x="200893" y="694307"/>
                  <a:pt x="200688" y="693865"/>
                </a:cubicBezTo>
                <a:cubicBezTo>
                  <a:pt x="203934" y="690721"/>
                  <a:pt x="207367" y="688020"/>
                  <a:pt x="210018" y="684689"/>
                </a:cubicBezTo>
                <a:cubicBezTo>
                  <a:pt x="212703" y="681308"/>
                  <a:pt x="216424" y="677637"/>
                  <a:pt x="211343" y="672591"/>
                </a:cubicBezTo>
                <a:cubicBezTo>
                  <a:pt x="214282" y="671316"/>
                  <a:pt x="216492" y="670365"/>
                  <a:pt x="219754" y="668937"/>
                </a:cubicBezTo>
                <a:cubicBezTo>
                  <a:pt x="218378" y="666117"/>
                  <a:pt x="217154" y="663636"/>
                  <a:pt x="215931" y="661121"/>
                </a:cubicBezTo>
                <a:cubicBezTo>
                  <a:pt x="207435" y="663942"/>
                  <a:pt x="207808" y="676958"/>
                  <a:pt x="196338" y="675207"/>
                </a:cubicBezTo>
                <a:cubicBezTo>
                  <a:pt x="197647" y="669073"/>
                  <a:pt x="200638" y="663568"/>
                  <a:pt x="205582" y="661852"/>
                </a:cubicBezTo>
                <a:cubicBezTo>
                  <a:pt x="212703" y="659387"/>
                  <a:pt x="213331" y="653814"/>
                  <a:pt x="215387" y="648479"/>
                </a:cubicBezTo>
                <a:cubicBezTo>
                  <a:pt x="216254" y="646252"/>
                  <a:pt x="216933" y="643211"/>
                  <a:pt x="218666" y="642191"/>
                </a:cubicBezTo>
                <a:cubicBezTo>
                  <a:pt x="222830" y="639744"/>
                  <a:pt x="223679" y="635836"/>
                  <a:pt x="224936" y="631928"/>
                </a:cubicBezTo>
                <a:lnTo>
                  <a:pt x="224902" y="631962"/>
                </a:lnTo>
                <a:cubicBezTo>
                  <a:pt x="226687" y="632251"/>
                  <a:pt x="228471" y="632540"/>
                  <a:pt x="231377" y="633016"/>
                </a:cubicBezTo>
                <a:cubicBezTo>
                  <a:pt x="229321" y="630331"/>
                  <a:pt x="227978" y="628580"/>
                  <a:pt x="226636" y="626830"/>
                </a:cubicBezTo>
                <a:lnTo>
                  <a:pt x="226653" y="626847"/>
                </a:lnTo>
                <a:cubicBezTo>
                  <a:pt x="224325" y="622446"/>
                  <a:pt x="222456" y="621648"/>
                  <a:pt x="220586" y="624774"/>
                </a:cubicBezTo>
                <a:cubicBezTo>
                  <a:pt x="217749" y="629515"/>
                  <a:pt x="215845" y="634834"/>
                  <a:pt x="213161" y="640764"/>
                </a:cubicBezTo>
                <a:cubicBezTo>
                  <a:pt x="212124" y="640815"/>
                  <a:pt x="210000" y="640934"/>
                  <a:pt x="207265" y="641087"/>
                </a:cubicBezTo>
                <a:cubicBezTo>
                  <a:pt x="208930" y="630586"/>
                  <a:pt x="214605" y="623466"/>
                  <a:pt x="223101" y="617535"/>
                </a:cubicBezTo>
                <a:cubicBezTo>
                  <a:pt x="224818" y="617977"/>
                  <a:pt x="227333" y="618623"/>
                  <a:pt x="230154" y="619354"/>
                </a:cubicBezTo>
                <a:cubicBezTo>
                  <a:pt x="230731" y="614052"/>
                  <a:pt x="230731" y="609311"/>
                  <a:pt x="231870" y="604876"/>
                </a:cubicBezTo>
                <a:cubicBezTo>
                  <a:pt x="233042" y="600356"/>
                  <a:pt x="235336" y="596125"/>
                  <a:pt x="237290" y="591384"/>
                </a:cubicBezTo>
                <a:cubicBezTo>
                  <a:pt x="231988" y="592438"/>
                  <a:pt x="227672" y="593287"/>
                  <a:pt x="223017" y="594222"/>
                </a:cubicBezTo>
                <a:cubicBezTo>
                  <a:pt x="224954" y="595785"/>
                  <a:pt x="226976" y="597382"/>
                  <a:pt x="228980" y="598997"/>
                </a:cubicBezTo>
                <a:cubicBezTo>
                  <a:pt x="228828" y="599303"/>
                  <a:pt x="228675" y="599609"/>
                  <a:pt x="228522" y="599914"/>
                </a:cubicBezTo>
                <a:cubicBezTo>
                  <a:pt x="224376" y="598810"/>
                  <a:pt x="220230" y="597705"/>
                  <a:pt x="215863" y="596533"/>
                </a:cubicBezTo>
                <a:cubicBezTo>
                  <a:pt x="217307" y="589668"/>
                  <a:pt x="223203" y="588224"/>
                  <a:pt x="228352" y="585165"/>
                </a:cubicBezTo>
                <a:cubicBezTo>
                  <a:pt x="223594" y="583975"/>
                  <a:pt x="219601" y="582990"/>
                  <a:pt x="215608" y="582005"/>
                </a:cubicBezTo>
                <a:cubicBezTo>
                  <a:pt x="215149" y="581070"/>
                  <a:pt x="214690" y="580135"/>
                  <a:pt x="214232" y="579201"/>
                </a:cubicBezTo>
                <a:cubicBezTo>
                  <a:pt x="215761" y="578521"/>
                  <a:pt x="217545" y="578113"/>
                  <a:pt x="218751" y="577060"/>
                </a:cubicBezTo>
                <a:cubicBezTo>
                  <a:pt x="219924" y="576040"/>
                  <a:pt x="221267" y="574307"/>
                  <a:pt x="221181" y="572964"/>
                </a:cubicBezTo>
                <a:cubicBezTo>
                  <a:pt x="221079" y="571333"/>
                  <a:pt x="219567" y="569787"/>
                  <a:pt x="218666" y="568207"/>
                </a:cubicBezTo>
                <a:cubicBezTo>
                  <a:pt x="217477" y="569175"/>
                  <a:pt x="215811" y="569906"/>
                  <a:pt x="215200" y="571163"/>
                </a:cubicBezTo>
                <a:cubicBezTo>
                  <a:pt x="213263" y="575140"/>
                  <a:pt x="211699" y="579286"/>
                  <a:pt x="209763" y="583942"/>
                </a:cubicBezTo>
                <a:cubicBezTo>
                  <a:pt x="206432" y="581801"/>
                  <a:pt x="204546" y="581444"/>
                  <a:pt x="206738" y="576822"/>
                </a:cubicBezTo>
                <a:cubicBezTo>
                  <a:pt x="208522" y="573067"/>
                  <a:pt x="210052" y="569991"/>
                  <a:pt x="212906" y="566779"/>
                </a:cubicBezTo>
                <a:cubicBezTo>
                  <a:pt x="215659" y="563653"/>
                  <a:pt x="218564" y="563126"/>
                  <a:pt x="221215" y="562888"/>
                </a:cubicBezTo>
                <a:cubicBezTo>
                  <a:pt x="222864" y="556992"/>
                  <a:pt x="224308" y="551809"/>
                  <a:pt x="225770" y="546609"/>
                </a:cubicBezTo>
                <a:cubicBezTo>
                  <a:pt x="226517" y="546626"/>
                  <a:pt x="227265" y="546643"/>
                  <a:pt x="227996" y="546660"/>
                </a:cubicBezTo>
                <a:cubicBezTo>
                  <a:pt x="228352" y="549753"/>
                  <a:pt x="229100" y="552880"/>
                  <a:pt x="228964" y="555955"/>
                </a:cubicBezTo>
                <a:cubicBezTo>
                  <a:pt x="228641" y="563619"/>
                  <a:pt x="230680" y="565862"/>
                  <a:pt x="239890" y="566219"/>
                </a:cubicBezTo>
                <a:cubicBezTo>
                  <a:pt x="237851" y="564027"/>
                  <a:pt x="236050" y="562361"/>
                  <a:pt x="234639" y="560424"/>
                </a:cubicBezTo>
                <a:cubicBezTo>
                  <a:pt x="234164" y="559761"/>
                  <a:pt x="234300" y="558079"/>
                  <a:pt x="234827" y="557383"/>
                </a:cubicBezTo>
                <a:cubicBezTo>
                  <a:pt x="235353" y="556703"/>
                  <a:pt x="237460" y="556193"/>
                  <a:pt x="237630" y="556448"/>
                </a:cubicBezTo>
                <a:cubicBezTo>
                  <a:pt x="241453" y="562106"/>
                  <a:pt x="248522" y="556550"/>
                  <a:pt x="253246" y="560220"/>
                </a:cubicBezTo>
                <a:cubicBezTo>
                  <a:pt x="251411" y="558555"/>
                  <a:pt x="249575" y="556907"/>
                  <a:pt x="247383" y="554919"/>
                </a:cubicBezTo>
                <a:cubicBezTo>
                  <a:pt x="248471" y="553916"/>
                  <a:pt x="249457" y="553016"/>
                  <a:pt x="250442" y="552115"/>
                </a:cubicBezTo>
                <a:lnTo>
                  <a:pt x="250425" y="552098"/>
                </a:lnTo>
                <a:cubicBezTo>
                  <a:pt x="251326" y="553067"/>
                  <a:pt x="252244" y="554035"/>
                  <a:pt x="253246" y="555123"/>
                </a:cubicBezTo>
                <a:cubicBezTo>
                  <a:pt x="255574" y="551741"/>
                  <a:pt x="257647" y="548733"/>
                  <a:pt x="259686" y="545760"/>
                </a:cubicBezTo>
                <a:cubicBezTo>
                  <a:pt x="254402" y="545114"/>
                  <a:pt x="255251" y="542022"/>
                  <a:pt x="258666" y="537994"/>
                </a:cubicBezTo>
                <a:cubicBezTo>
                  <a:pt x="255013" y="537230"/>
                  <a:pt x="253585" y="538810"/>
                  <a:pt x="252142" y="541053"/>
                </a:cubicBezTo>
                <a:cubicBezTo>
                  <a:pt x="249882" y="544570"/>
                  <a:pt x="247333" y="547901"/>
                  <a:pt x="244818" y="551231"/>
                </a:cubicBezTo>
                <a:cubicBezTo>
                  <a:pt x="242540" y="554256"/>
                  <a:pt x="239686" y="554409"/>
                  <a:pt x="236661" y="552438"/>
                </a:cubicBezTo>
                <a:cubicBezTo>
                  <a:pt x="233229" y="550195"/>
                  <a:pt x="233399" y="546983"/>
                  <a:pt x="235795" y="544536"/>
                </a:cubicBezTo>
                <a:cubicBezTo>
                  <a:pt x="238650" y="541631"/>
                  <a:pt x="242286" y="539490"/>
                  <a:pt x="246160" y="536584"/>
                </a:cubicBezTo>
                <a:cubicBezTo>
                  <a:pt x="245973" y="535480"/>
                  <a:pt x="245650" y="533593"/>
                  <a:pt x="245327" y="531707"/>
                </a:cubicBezTo>
                <a:cubicBezTo>
                  <a:pt x="245429" y="531554"/>
                  <a:pt x="245531" y="531401"/>
                  <a:pt x="245650" y="531248"/>
                </a:cubicBezTo>
                <a:cubicBezTo>
                  <a:pt x="245548" y="531418"/>
                  <a:pt x="245463" y="531571"/>
                  <a:pt x="245361" y="531741"/>
                </a:cubicBezTo>
                <a:cubicBezTo>
                  <a:pt x="239788" y="533848"/>
                  <a:pt x="234198" y="535955"/>
                  <a:pt x="227944" y="538334"/>
                </a:cubicBezTo>
                <a:cubicBezTo>
                  <a:pt x="229287" y="533287"/>
                  <a:pt x="230493" y="528750"/>
                  <a:pt x="231938" y="523364"/>
                </a:cubicBezTo>
                <a:cubicBezTo>
                  <a:pt x="234725" y="525233"/>
                  <a:pt x="236883" y="526677"/>
                  <a:pt x="239414" y="528377"/>
                </a:cubicBezTo>
                <a:cubicBezTo>
                  <a:pt x="241674" y="525233"/>
                  <a:pt x="243255" y="521767"/>
                  <a:pt x="245906" y="519677"/>
                </a:cubicBezTo>
                <a:cubicBezTo>
                  <a:pt x="248658" y="517518"/>
                  <a:pt x="252464" y="516686"/>
                  <a:pt x="256372" y="515038"/>
                </a:cubicBezTo>
                <a:cubicBezTo>
                  <a:pt x="256627" y="513559"/>
                  <a:pt x="256951" y="511673"/>
                  <a:pt x="257273" y="509787"/>
                </a:cubicBezTo>
                <a:cubicBezTo>
                  <a:pt x="257562" y="508139"/>
                  <a:pt x="257851" y="506507"/>
                  <a:pt x="258157" y="504842"/>
                </a:cubicBezTo>
                <a:cubicBezTo>
                  <a:pt x="252770" y="505471"/>
                  <a:pt x="252770" y="505471"/>
                  <a:pt x="252753" y="514460"/>
                </a:cubicBezTo>
                <a:cubicBezTo>
                  <a:pt x="250052" y="513712"/>
                  <a:pt x="247571" y="513016"/>
                  <a:pt x="244648" y="512200"/>
                </a:cubicBezTo>
                <a:cubicBezTo>
                  <a:pt x="243119" y="516601"/>
                  <a:pt x="239958" y="519354"/>
                  <a:pt x="233994" y="520832"/>
                </a:cubicBezTo>
                <a:cubicBezTo>
                  <a:pt x="238106" y="512863"/>
                  <a:pt x="241640" y="505998"/>
                  <a:pt x="245379" y="498759"/>
                </a:cubicBezTo>
                <a:cubicBezTo>
                  <a:pt x="244427" y="498266"/>
                  <a:pt x="242830" y="497451"/>
                  <a:pt x="241249" y="496635"/>
                </a:cubicBezTo>
                <a:cubicBezTo>
                  <a:pt x="244087" y="488207"/>
                  <a:pt x="254809" y="491062"/>
                  <a:pt x="258123" y="483925"/>
                </a:cubicBezTo>
                <a:cubicBezTo>
                  <a:pt x="260077" y="484519"/>
                  <a:pt x="261878" y="485063"/>
                  <a:pt x="264834" y="485964"/>
                </a:cubicBezTo>
                <a:cubicBezTo>
                  <a:pt x="265395" y="480492"/>
                  <a:pt x="265872" y="475666"/>
                  <a:pt x="266364" y="470892"/>
                </a:cubicBezTo>
                <a:cubicBezTo>
                  <a:pt x="259142" y="468326"/>
                  <a:pt x="258819" y="468496"/>
                  <a:pt x="257681" y="475208"/>
                </a:cubicBezTo>
                <a:cubicBezTo>
                  <a:pt x="253977" y="475547"/>
                  <a:pt x="250357" y="475887"/>
                  <a:pt x="246143" y="476278"/>
                </a:cubicBezTo>
                <a:cubicBezTo>
                  <a:pt x="246041" y="470518"/>
                  <a:pt x="249473" y="466898"/>
                  <a:pt x="253841" y="463823"/>
                </a:cubicBezTo>
                <a:lnTo>
                  <a:pt x="253823" y="463806"/>
                </a:lnTo>
                <a:cubicBezTo>
                  <a:pt x="259108" y="466338"/>
                  <a:pt x="259499" y="461461"/>
                  <a:pt x="262337" y="458657"/>
                </a:cubicBezTo>
                <a:cubicBezTo>
                  <a:pt x="256593" y="455530"/>
                  <a:pt x="253365" y="459643"/>
                  <a:pt x="250646" y="460866"/>
                </a:cubicBezTo>
                <a:cubicBezTo>
                  <a:pt x="246856" y="459881"/>
                  <a:pt x="243917" y="459116"/>
                  <a:pt x="240824" y="458334"/>
                </a:cubicBezTo>
                <a:cubicBezTo>
                  <a:pt x="240824" y="461172"/>
                  <a:pt x="240824" y="463041"/>
                  <a:pt x="240824" y="465505"/>
                </a:cubicBezTo>
                <a:cubicBezTo>
                  <a:pt x="234622" y="460696"/>
                  <a:pt x="234520" y="459677"/>
                  <a:pt x="238548" y="450229"/>
                </a:cubicBezTo>
                <a:cubicBezTo>
                  <a:pt x="238650" y="450059"/>
                  <a:pt x="238751" y="449906"/>
                  <a:pt x="238853" y="449736"/>
                </a:cubicBezTo>
                <a:cubicBezTo>
                  <a:pt x="238751" y="449906"/>
                  <a:pt x="238666" y="450076"/>
                  <a:pt x="238564" y="450246"/>
                </a:cubicBezTo>
                <a:cubicBezTo>
                  <a:pt x="235931" y="450110"/>
                  <a:pt x="232600" y="453474"/>
                  <a:pt x="230561" y="448547"/>
                </a:cubicBezTo>
                <a:cubicBezTo>
                  <a:pt x="234214" y="447221"/>
                  <a:pt x="237749" y="445947"/>
                  <a:pt x="242728" y="444146"/>
                </a:cubicBezTo>
                <a:cubicBezTo>
                  <a:pt x="236270" y="440560"/>
                  <a:pt x="231547" y="437960"/>
                  <a:pt x="226619" y="435225"/>
                </a:cubicBezTo>
                <a:cubicBezTo>
                  <a:pt x="228046" y="433389"/>
                  <a:pt x="229711" y="431232"/>
                  <a:pt x="231767" y="428581"/>
                </a:cubicBezTo>
                <a:cubicBezTo>
                  <a:pt x="233076" y="429515"/>
                  <a:pt x="234350" y="430433"/>
                  <a:pt x="235879" y="431520"/>
                </a:cubicBezTo>
                <a:cubicBezTo>
                  <a:pt x="236883" y="430178"/>
                  <a:pt x="237953" y="428768"/>
                  <a:pt x="239601" y="426575"/>
                </a:cubicBezTo>
                <a:cubicBezTo>
                  <a:pt x="241776" y="429091"/>
                  <a:pt x="243577" y="431164"/>
                  <a:pt x="245379" y="433237"/>
                </a:cubicBezTo>
                <a:cubicBezTo>
                  <a:pt x="245548" y="433339"/>
                  <a:pt x="245701" y="433440"/>
                  <a:pt x="245872" y="433542"/>
                </a:cubicBezTo>
                <a:cubicBezTo>
                  <a:pt x="245701" y="433440"/>
                  <a:pt x="245531" y="433356"/>
                  <a:pt x="245361" y="433254"/>
                </a:cubicBezTo>
                <a:cubicBezTo>
                  <a:pt x="248709" y="428853"/>
                  <a:pt x="251479" y="423415"/>
                  <a:pt x="258853" y="426389"/>
                </a:cubicBezTo>
                <a:cubicBezTo>
                  <a:pt x="257375" y="423551"/>
                  <a:pt x="256186" y="421291"/>
                  <a:pt x="254588" y="418232"/>
                </a:cubicBezTo>
                <a:cubicBezTo>
                  <a:pt x="260468" y="415598"/>
                  <a:pt x="265395" y="413390"/>
                  <a:pt x="269303" y="411622"/>
                </a:cubicBezTo>
                <a:cubicBezTo>
                  <a:pt x="272277" y="414511"/>
                  <a:pt x="274334" y="416482"/>
                  <a:pt x="276492" y="418572"/>
                </a:cubicBezTo>
                <a:cubicBezTo>
                  <a:pt x="283153" y="408819"/>
                  <a:pt x="291870" y="402463"/>
                  <a:pt x="301810" y="397570"/>
                </a:cubicBezTo>
                <a:cubicBezTo>
                  <a:pt x="308539" y="394256"/>
                  <a:pt x="308556" y="394001"/>
                  <a:pt x="305548" y="385335"/>
                </a:cubicBezTo>
                <a:cubicBezTo>
                  <a:pt x="308573" y="386287"/>
                  <a:pt x="310884" y="386712"/>
                  <a:pt x="312889" y="387731"/>
                </a:cubicBezTo>
                <a:cubicBezTo>
                  <a:pt x="315557" y="389073"/>
                  <a:pt x="317698" y="389192"/>
                  <a:pt x="319414" y="386423"/>
                </a:cubicBezTo>
                <a:cubicBezTo>
                  <a:pt x="321453" y="383126"/>
                  <a:pt x="323475" y="379830"/>
                  <a:pt x="325616" y="376346"/>
                </a:cubicBezTo>
                <a:cubicBezTo>
                  <a:pt x="322949" y="374647"/>
                  <a:pt x="320264" y="372931"/>
                  <a:pt x="317103" y="370909"/>
                </a:cubicBezTo>
                <a:cubicBezTo>
                  <a:pt x="322626" y="367153"/>
                  <a:pt x="326347" y="372489"/>
                  <a:pt x="330748" y="373118"/>
                </a:cubicBezTo>
                <a:cubicBezTo>
                  <a:pt x="330833" y="367986"/>
                  <a:pt x="323628" y="368071"/>
                  <a:pt x="326466" y="362480"/>
                </a:cubicBezTo>
                <a:cubicBezTo>
                  <a:pt x="336542" y="364469"/>
                  <a:pt x="343492" y="358453"/>
                  <a:pt x="350272" y="352013"/>
                </a:cubicBezTo>
                <a:cubicBezTo>
                  <a:pt x="351461" y="350892"/>
                  <a:pt x="352787" y="348921"/>
                  <a:pt x="353994" y="348972"/>
                </a:cubicBezTo>
                <a:cubicBezTo>
                  <a:pt x="359618" y="349210"/>
                  <a:pt x="361555" y="344859"/>
                  <a:pt x="364325" y="341478"/>
                </a:cubicBezTo>
                <a:lnTo>
                  <a:pt x="364291" y="341512"/>
                </a:lnTo>
                <a:cubicBezTo>
                  <a:pt x="369592" y="343177"/>
                  <a:pt x="370000" y="343738"/>
                  <a:pt x="367859" y="347153"/>
                </a:cubicBezTo>
                <a:cubicBezTo>
                  <a:pt x="366058" y="350025"/>
                  <a:pt x="364189" y="352200"/>
                  <a:pt x="359975" y="352506"/>
                </a:cubicBezTo>
                <a:cubicBezTo>
                  <a:pt x="354198" y="352914"/>
                  <a:pt x="352651" y="356873"/>
                  <a:pt x="355098" y="362531"/>
                </a:cubicBezTo>
                <a:cubicBezTo>
                  <a:pt x="362336" y="363449"/>
                  <a:pt x="366942" y="358419"/>
                  <a:pt x="372074" y="354681"/>
                </a:cubicBezTo>
                <a:cubicBezTo>
                  <a:pt x="373042" y="353967"/>
                  <a:pt x="374010" y="352132"/>
                  <a:pt x="373790" y="351096"/>
                </a:cubicBezTo>
                <a:cubicBezTo>
                  <a:pt x="372379" y="344758"/>
                  <a:pt x="377239" y="342107"/>
                  <a:pt x="381147" y="340102"/>
                </a:cubicBezTo>
                <a:cubicBezTo>
                  <a:pt x="388318" y="336431"/>
                  <a:pt x="394775" y="330943"/>
                  <a:pt x="403356" y="330246"/>
                </a:cubicBezTo>
                <a:cubicBezTo>
                  <a:pt x="405463" y="330076"/>
                  <a:pt x="408114" y="329057"/>
                  <a:pt x="409389" y="327493"/>
                </a:cubicBezTo>
                <a:cubicBezTo>
                  <a:pt x="413076" y="322990"/>
                  <a:pt x="418054" y="322752"/>
                  <a:pt x="423101" y="322022"/>
                </a:cubicBezTo>
                <a:cubicBezTo>
                  <a:pt x="428454" y="321257"/>
                  <a:pt x="433756" y="320068"/>
                  <a:pt x="439533" y="318980"/>
                </a:cubicBezTo>
                <a:cubicBezTo>
                  <a:pt x="440825" y="322871"/>
                  <a:pt x="437663" y="323585"/>
                  <a:pt x="434367" y="324842"/>
                </a:cubicBezTo>
                <a:cubicBezTo>
                  <a:pt x="424478" y="328581"/>
                  <a:pt x="414707" y="332608"/>
                  <a:pt x="404903" y="336584"/>
                </a:cubicBezTo>
                <a:cubicBezTo>
                  <a:pt x="403628" y="337094"/>
                  <a:pt x="402472" y="337927"/>
                  <a:pt x="399719" y="339490"/>
                </a:cubicBezTo>
                <a:cubicBezTo>
                  <a:pt x="405378" y="340306"/>
                  <a:pt x="409473" y="340883"/>
                  <a:pt x="413585" y="341478"/>
                </a:cubicBezTo>
                <a:cubicBezTo>
                  <a:pt x="413738" y="341580"/>
                  <a:pt x="413908" y="341682"/>
                  <a:pt x="414062" y="341784"/>
                </a:cubicBezTo>
                <a:cubicBezTo>
                  <a:pt x="413892" y="341699"/>
                  <a:pt x="413722" y="341597"/>
                  <a:pt x="413569" y="341512"/>
                </a:cubicBezTo>
                <a:cubicBezTo>
                  <a:pt x="413908" y="337315"/>
                  <a:pt x="417154" y="336176"/>
                  <a:pt x="420382" y="334953"/>
                </a:cubicBezTo>
                <a:cubicBezTo>
                  <a:pt x="422965" y="333967"/>
                  <a:pt x="425566" y="332965"/>
                  <a:pt x="428029" y="331690"/>
                </a:cubicBezTo>
                <a:cubicBezTo>
                  <a:pt x="439295" y="325879"/>
                  <a:pt x="450595" y="324605"/>
                  <a:pt x="462031" y="331130"/>
                </a:cubicBezTo>
                <a:cubicBezTo>
                  <a:pt x="462218" y="331231"/>
                  <a:pt x="462200" y="331656"/>
                  <a:pt x="462506" y="332591"/>
                </a:cubicBezTo>
                <a:cubicBezTo>
                  <a:pt x="455081" y="336975"/>
                  <a:pt x="447485" y="341444"/>
                  <a:pt x="438921" y="346491"/>
                </a:cubicBezTo>
                <a:cubicBezTo>
                  <a:pt x="435795" y="344214"/>
                  <a:pt x="431291" y="344503"/>
                  <a:pt x="426857" y="348309"/>
                </a:cubicBezTo>
                <a:cubicBezTo>
                  <a:pt x="433619" y="347238"/>
                  <a:pt x="437647" y="352727"/>
                  <a:pt x="443628" y="354579"/>
                </a:cubicBezTo>
                <a:cubicBezTo>
                  <a:pt x="443237" y="355921"/>
                  <a:pt x="442863" y="357213"/>
                  <a:pt x="442490" y="358504"/>
                </a:cubicBezTo>
                <a:cubicBezTo>
                  <a:pt x="441895" y="358691"/>
                  <a:pt x="441300" y="358895"/>
                  <a:pt x="442370" y="358538"/>
                </a:cubicBezTo>
                <a:cubicBezTo>
                  <a:pt x="441453" y="359201"/>
                  <a:pt x="441963" y="358844"/>
                  <a:pt x="442456" y="358470"/>
                </a:cubicBezTo>
                <a:cubicBezTo>
                  <a:pt x="451325" y="356941"/>
                  <a:pt x="459567" y="353780"/>
                  <a:pt x="466873" y="347952"/>
                </a:cubicBezTo>
                <a:cubicBezTo>
                  <a:pt x="465021" y="348632"/>
                  <a:pt x="463050" y="349107"/>
                  <a:pt x="461334" y="350042"/>
                </a:cubicBezTo>
                <a:cubicBezTo>
                  <a:pt x="455132" y="353441"/>
                  <a:pt x="449694" y="352982"/>
                  <a:pt x="445089" y="347289"/>
                </a:cubicBezTo>
                <a:cubicBezTo>
                  <a:pt x="448352" y="344944"/>
                  <a:pt x="448352" y="344944"/>
                  <a:pt x="455862" y="345607"/>
                </a:cubicBezTo>
                <a:cubicBezTo>
                  <a:pt x="458088" y="340458"/>
                  <a:pt x="461215" y="335871"/>
                  <a:pt x="467588" y="336278"/>
                </a:cubicBezTo>
                <a:cubicBezTo>
                  <a:pt x="466772" y="332115"/>
                  <a:pt x="466092" y="328598"/>
                  <a:pt x="465446" y="325318"/>
                </a:cubicBezTo>
                <a:cubicBezTo>
                  <a:pt x="472260" y="318453"/>
                  <a:pt x="480196" y="320815"/>
                  <a:pt x="487944" y="321818"/>
                </a:cubicBezTo>
                <a:cubicBezTo>
                  <a:pt x="490136" y="319575"/>
                  <a:pt x="490680" y="316006"/>
                  <a:pt x="495607" y="316907"/>
                </a:cubicBezTo>
                <a:cubicBezTo>
                  <a:pt x="498751" y="317468"/>
                  <a:pt x="503118" y="314715"/>
                  <a:pt x="506007" y="312319"/>
                </a:cubicBezTo>
                <a:cubicBezTo>
                  <a:pt x="509201" y="309668"/>
                  <a:pt x="511920" y="309668"/>
                  <a:pt x="515285" y="311028"/>
                </a:cubicBezTo>
                <a:cubicBezTo>
                  <a:pt x="516593" y="311554"/>
                  <a:pt x="517952" y="312047"/>
                  <a:pt x="519329" y="312268"/>
                </a:cubicBezTo>
                <a:cubicBezTo>
                  <a:pt x="523118" y="312829"/>
                  <a:pt x="526687" y="312931"/>
                  <a:pt x="528250" y="308190"/>
                </a:cubicBezTo>
                <a:cubicBezTo>
                  <a:pt x="528743" y="306678"/>
                  <a:pt x="530170" y="305454"/>
                  <a:pt x="531427" y="303772"/>
                </a:cubicBezTo>
                <a:cubicBezTo>
                  <a:pt x="525905" y="302175"/>
                  <a:pt x="521402" y="302888"/>
                  <a:pt x="516321" y="305522"/>
                </a:cubicBezTo>
                <a:cubicBezTo>
                  <a:pt x="510867" y="308343"/>
                  <a:pt x="504681" y="310399"/>
                  <a:pt x="497986" y="310535"/>
                </a:cubicBezTo>
                <a:cubicBezTo>
                  <a:pt x="498479" y="304927"/>
                  <a:pt x="504222" y="307051"/>
                  <a:pt x="506823" y="303126"/>
                </a:cubicBezTo>
                <a:cubicBezTo>
                  <a:pt x="503271" y="303313"/>
                  <a:pt x="500723" y="303432"/>
                  <a:pt x="497069" y="303619"/>
                </a:cubicBezTo>
                <a:cubicBezTo>
                  <a:pt x="502336" y="295905"/>
                  <a:pt x="509712" y="296635"/>
                  <a:pt x="518292" y="296482"/>
                </a:cubicBezTo>
                <a:cubicBezTo>
                  <a:pt x="515200" y="292200"/>
                  <a:pt x="513076" y="289261"/>
                  <a:pt x="510799" y="286100"/>
                </a:cubicBezTo>
                <a:cubicBezTo>
                  <a:pt x="507434" y="287068"/>
                  <a:pt x="504274" y="288445"/>
                  <a:pt x="501011" y="288768"/>
                </a:cubicBezTo>
                <a:cubicBezTo>
                  <a:pt x="497850" y="289074"/>
                  <a:pt x="494588" y="288275"/>
                  <a:pt x="491512" y="286882"/>
                </a:cubicBezTo>
                <a:cubicBezTo>
                  <a:pt x="496797" y="285947"/>
                  <a:pt x="502065" y="285029"/>
                  <a:pt x="507757" y="284027"/>
                </a:cubicBezTo>
                <a:cubicBezTo>
                  <a:pt x="506432" y="281903"/>
                  <a:pt x="505735" y="280764"/>
                  <a:pt x="504053" y="278063"/>
                </a:cubicBezTo>
                <a:cubicBezTo>
                  <a:pt x="507706" y="279082"/>
                  <a:pt x="509949" y="279694"/>
                  <a:pt x="512192" y="280323"/>
                </a:cubicBezTo>
                <a:lnTo>
                  <a:pt x="512158" y="280289"/>
                </a:lnTo>
                <a:cubicBezTo>
                  <a:pt x="513399" y="285080"/>
                  <a:pt x="517154" y="287952"/>
                  <a:pt x="519992" y="291622"/>
                </a:cubicBezTo>
                <a:cubicBezTo>
                  <a:pt x="524885" y="287816"/>
                  <a:pt x="519329" y="284860"/>
                  <a:pt x="519737" y="282582"/>
                </a:cubicBezTo>
                <a:cubicBezTo>
                  <a:pt x="523169" y="279932"/>
                  <a:pt x="525820" y="277587"/>
                  <a:pt x="528777" y="275718"/>
                </a:cubicBezTo>
                <a:cubicBezTo>
                  <a:pt x="531309" y="274103"/>
                  <a:pt x="534146" y="272098"/>
                  <a:pt x="536950" y="271945"/>
                </a:cubicBezTo>
                <a:cubicBezTo>
                  <a:pt x="543526" y="271588"/>
                  <a:pt x="546177" y="267612"/>
                  <a:pt x="548318" y="261291"/>
                </a:cubicBezTo>
                <a:cubicBezTo>
                  <a:pt x="560689" y="264333"/>
                  <a:pt x="572209" y="262667"/>
                  <a:pt x="581147" y="250382"/>
                </a:cubicBezTo>
                <a:cubicBezTo>
                  <a:pt x="579992" y="248462"/>
                  <a:pt x="578241" y="245556"/>
                  <a:pt x="576015" y="241886"/>
                </a:cubicBezTo>
                <a:cubicBezTo>
                  <a:pt x="579737" y="240713"/>
                  <a:pt x="583577" y="239490"/>
                  <a:pt x="587825" y="238165"/>
                </a:cubicBezTo>
                <a:cubicBezTo>
                  <a:pt x="587825" y="234205"/>
                  <a:pt x="587825" y="230110"/>
                  <a:pt x="587825" y="225488"/>
                </a:cubicBezTo>
                <a:cubicBezTo>
                  <a:pt x="585514" y="223058"/>
                  <a:pt x="582829" y="220255"/>
                  <a:pt x="580144" y="217468"/>
                </a:cubicBezTo>
                <a:cubicBezTo>
                  <a:pt x="579992" y="217366"/>
                  <a:pt x="579822" y="217264"/>
                  <a:pt x="579669" y="217162"/>
                </a:cubicBezTo>
                <a:cubicBezTo>
                  <a:pt x="579838" y="217264"/>
                  <a:pt x="580008" y="217349"/>
                  <a:pt x="580162" y="217451"/>
                </a:cubicBezTo>
                <a:cubicBezTo>
                  <a:pt x="579583" y="219728"/>
                  <a:pt x="579006" y="222005"/>
                  <a:pt x="578429" y="224265"/>
                </a:cubicBezTo>
                <a:lnTo>
                  <a:pt x="578463" y="224231"/>
                </a:lnTo>
                <a:cubicBezTo>
                  <a:pt x="576729" y="225097"/>
                  <a:pt x="574962" y="225913"/>
                  <a:pt x="573279" y="226848"/>
                </a:cubicBezTo>
                <a:cubicBezTo>
                  <a:pt x="572294" y="227391"/>
                  <a:pt x="571342" y="228020"/>
                  <a:pt x="570526" y="228785"/>
                </a:cubicBezTo>
                <a:cubicBezTo>
                  <a:pt x="568029" y="231113"/>
                  <a:pt x="565480" y="224928"/>
                  <a:pt x="562320" y="229244"/>
                </a:cubicBezTo>
                <a:cubicBezTo>
                  <a:pt x="560807" y="231283"/>
                  <a:pt x="556270" y="231402"/>
                  <a:pt x="553025" y="231758"/>
                </a:cubicBezTo>
                <a:cubicBezTo>
                  <a:pt x="550051" y="232081"/>
                  <a:pt x="546907" y="231130"/>
                  <a:pt x="543951" y="231504"/>
                </a:cubicBezTo>
                <a:cubicBezTo>
                  <a:pt x="536423" y="232472"/>
                  <a:pt x="528879" y="233577"/>
                  <a:pt x="521453" y="235208"/>
                </a:cubicBezTo>
                <a:cubicBezTo>
                  <a:pt x="515998" y="236414"/>
                  <a:pt x="510833" y="239014"/>
                  <a:pt x="505361" y="240136"/>
                </a:cubicBezTo>
                <a:cubicBezTo>
                  <a:pt x="501487" y="240934"/>
                  <a:pt x="497324" y="240289"/>
                  <a:pt x="491852" y="240289"/>
                </a:cubicBezTo>
                <a:cubicBezTo>
                  <a:pt x="495301" y="235922"/>
                  <a:pt x="499108" y="235548"/>
                  <a:pt x="502388" y="234783"/>
                </a:cubicBezTo>
                <a:cubicBezTo>
                  <a:pt x="519363" y="230756"/>
                  <a:pt x="536338" y="226729"/>
                  <a:pt x="553449" y="223313"/>
                </a:cubicBezTo>
                <a:cubicBezTo>
                  <a:pt x="561317" y="221733"/>
                  <a:pt x="567740" y="218232"/>
                  <a:pt x="573008" y="212506"/>
                </a:cubicBezTo>
                <a:cubicBezTo>
                  <a:pt x="576066" y="209176"/>
                  <a:pt x="578513" y="206814"/>
                  <a:pt x="583798" y="209244"/>
                </a:cubicBezTo>
                <a:cubicBezTo>
                  <a:pt x="587774" y="211079"/>
                  <a:pt x="590883" y="207221"/>
                  <a:pt x="593297" y="204095"/>
                </a:cubicBezTo>
                <a:cubicBezTo>
                  <a:pt x="595131" y="201733"/>
                  <a:pt x="596746" y="199218"/>
                  <a:pt x="599379" y="195480"/>
                </a:cubicBezTo>
                <a:cubicBezTo>
                  <a:pt x="600807" y="200679"/>
                  <a:pt x="602218" y="204825"/>
                  <a:pt x="606789" y="204656"/>
                </a:cubicBezTo>
                <a:cubicBezTo>
                  <a:pt x="612107" y="204452"/>
                  <a:pt x="611173" y="198844"/>
                  <a:pt x="613195" y="195973"/>
                </a:cubicBezTo>
                <a:cubicBezTo>
                  <a:pt x="616780" y="194460"/>
                  <a:pt x="620246" y="193016"/>
                  <a:pt x="624256" y="191334"/>
                </a:cubicBezTo>
                <a:cubicBezTo>
                  <a:pt x="622234" y="187272"/>
                  <a:pt x="620637" y="184095"/>
                  <a:pt x="618819" y="180425"/>
                </a:cubicBezTo>
                <a:cubicBezTo>
                  <a:pt x="615642" y="181240"/>
                  <a:pt x="612838" y="181954"/>
                  <a:pt x="610017" y="182668"/>
                </a:cubicBezTo>
                <a:cubicBezTo>
                  <a:pt x="610051" y="183058"/>
                  <a:pt x="610085" y="183449"/>
                  <a:pt x="610102" y="183840"/>
                </a:cubicBezTo>
                <a:cubicBezTo>
                  <a:pt x="611564" y="184044"/>
                  <a:pt x="613025" y="184265"/>
                  <a:pt x="614503" y="184486"/>
                </a:cubicBezTo>
                <a:cubicBezTo>
                  <a:pt x="613161" y="190586"/>
                  <a:pt x="612770" y="190807"/>
                  <a:pt x="603356" y="190569"/>
                </a:cubicBezTo>
                <a:cubicBezTo>
                  <a:pt x="604953" y="184911"/>
                  <a:pt x="601130" y="182600"/>
                  <a:pt x="597069" y="180170"/>
                </a:cubicBezTo>
                <a:cubicBezTo>
                  <a:pt x="595642" y="179320"/>
                  <a:pt x="593722" y="176856"/>
                  <a:pt x="594078" y="175973"/>
                </a:cubicBezTo>
                <a:cubicBezTo>
                  <a:pt x="594792" y="174239"/>
                  <a:pt x="596763" y="172761"/>
                  <a:pt x="598547" y="171792"/>
                </a:cubicBezTo>
                <a:cubicBezTo>
                  <a:pt x="600178" y="170909"/>
                  <a:pt x="602252" y="170858"/>
                  <a:pt x="604376" y="170382"/>
                </a:cubicBezTo>
                <a:cubicBezTo>
                  <a:pt x="604206" y="168462"/>
                  <a:pt x="604070" y="166916"/>
                  <a:pt x="603917" y="165064"/>
                </a:cubicBezTo>
                <a:cubicBezTo>
                  <a:pt x="608709" y="165522"/>
                  <a:pt x="613297" y="165947"/>
                  <a:pt x="618343" y="166423"/>
                </a:cubicBezTo>
                <a:cubicBezTo>
                  <a:pt x="617748" y="158317"/>
                  <a:pt x="609592" y="165013"/>
                  <a:pt x="608063" y="158895"/>
                </a:cubicBezTo>
                <a:cubicBezTo>
                  <a:pt x="610119" y="158572"/>
                  <a:pt x="612141" y="158267"/>
                  <a:pt x="614146" y="157944"/>
                </a:cubicBezTo>
                <a:cubicBezTo>
                  <a:pt x="614316" y="158046"/>
                  <a:pt x="614486" y="158148"/>
                  <a:pt x="614656" y="158233"/>
                </a:cubicBezTo>
                <a:cubicBezTo>
                  <a:pt x="614486" y="158131"/>
                  <a:pt x="614316" y="158029"/>
                  <a:pt x="614146" y="157944"/>
                </a:cubicBezTo>
                <a:cubicBezTo>
                  <a:pt x="614775" y="156109"/>
                  <a:pt x="615403" y="154256"/>
                  <a:pt x="616083" y="152234"/>
                </a:cubicBezTo>
                <a:cubicBezTo>
                  <a:pt x="613466" y="149702"/>
                  <a:pt x="608793" y="155667"/>
                  <a:pt x="606601" y="149465"/>
                </a:cubicBezTo>
                <a:cubicBezTo>
                  <a:pt x="608334" y="148887"/>
                  <a:pt x="610000" y="148054"/>
                  <a:pt x="611750" y="147799"/>
                </a:cubicBezTo>
                <a:cubicBezTo>
                  <a:pt x="618122" y="146882"/>
                  <a:pt x="624529" y="146202"/>
                  <a:pt x="630901" y="145318"/>
                </a:cubicBezTo>
                <a:cubicBezTo>
                  <a:pt x="634214" y="144860"/>
                  <a:pt x="635488" y="142481"/>
                  <a:pt x="635964" y="139422"/>
                </a:cubicBezTo>
                <a:cubicBezTo>
                  <a:pt x="636321" y="137162"/>
                  <a:pt x="636882" y="134936"/>
                  <a:pt x="637341" y="132710"/>
                </a:cubicBezTo>
                <a:cubicBezTo>
                  <a:pt x="637936" y="132676"/>
                  <a:pt x="638547" y="132625"/>
                  <a:pt x="639142" y="132591"/>
                </a:cubicBezTo>
                <a:cubicBezTo>
                  <a:pt x="640365" y="134324"/>
                  <a:pt x="641334" y="136329"/>
                  <a:pt x="642880" y="137706"/>
                </a:cubicBezTo>
                <a:cubicBezTo>
                  <a:pt x="644188" y="138878"/>
                  <a:pt x="646210" y="140068"/>
                  <a:pt x="647825" y="139966"/>
                </a:cubicBezTo>
                <a:cubicBezTo>
                  <a:pt x="656610" y="139354"/>
                  <a:pt x="657273" y="140034"/>
                  <a:pt x="654843" y="148530"/>
                </a:cubicBezTo>
                <a:cubicBezTo>
                  <a:pt x="660094" y="147120"/>
                  <a:pt x="661928" y="141104"/>
                  <a:pt x="659872" y="133101"/>
                </a:cubicBezTo>
                <a:cubicBezTo>
                  <a:pt x="657391" y="132523"/>
                  <a:pt x="654435" y="132727"/>
                  <a:pt x="653093" y="131351"/>
                </a:cubicBezTo>
                <a:cubicBezTo>
                  <a:pt x="645106" y="123109"/>
                  <a:pt x="637511" y="114511"/>
                  <a:pt x="629388" y="105590"/>
                </a:cubicBezTo>
                <a:cubicBezTo>
                  <a:pt x="631699" y="104282"/>
                  <a:pt x="633738" y="103109"/>
                  <a:pt x="636305" y="101631"/>
                </a:cubicBezTo>
                <a:cubicBezTo>
                  <a:pt x="634622" y="99473"/>
                  <a:pt x="633143" y="97876"/>
                  <a:pt x="632073" y="96024"/>
                </a:cubicBezTo>
                <a:cubicBezTo>
                  <a:pt x="631632" y="95259"/>
                  <a:pt x="631750" y="93254"/>
                  <a:pt x="632192" y="93067"/>
                </a:cubicBezTo>
                <a:cubicBezTo>
                  <a:pt x="633279" y="92574"/>
                  <a:pt x="635556" y="92319"/>
                  <a:pt x="635828" y="92812"/>
                </a:cubicBezTo>
                <a:cubicBezTo>
                  <a:pt x="640892" y="102209"/>
                  <a:pt x="652413" y="103109"/>
                  <a:pt x="659890" y="110263"/>
                </a:cubicBezTo>
                <a:cubicBezTo>
                  <a:pt x="658530" y="105573"/>
                  <a:pt x="657187" y="100883"/>
                  <a:pt x="655692" y="95752"/>
                </a:cubicBezTo>
                <a:cubicBezTo>
                  <a:pt x="656474" y="95072"/>
                  <a:pt x="657391" y="93900"/>
                  <a:pt x="658581" y="93339"/>
                </a:cubicBezTo>
                <a:cubicBezTo>
                  <a:pt x="663271" y="91164"/>
                  <a:pt x="665242" y="92693"/>
                  <a:pt x="664240" y="98284"/>
                </a:cubicBezTo>
                <a:cubicBezTo>
                  <a:pt x="663424" y="102821"/>
                  <a:pt x="664443" y="106321"/>
                  <a:pt x="668573" y="108105"/>
                </a:cubicBezTo>
                <a:cubicBezTo>
                  <a:pt x="671564" y="109397"/>
                  <a:pt x="674995" y="109652"/>
                  <a:pt x="679091" y="110569"/>
                </a:cubicBezTo>
                <a:cubicBezTo>
                  <a:pt x="677816" y="104214"/>
                  <a:pt x="670985" y="106032"/>
                  <a:pt x="668913" y="101223"/>
                </a:cubicBezTo>
                <a:cubicBezTo>
                  <a:pt x="669269" y="100289"/>
                  <a:pt x="669694" y="98691"/>
                  <a:pt x="670458" y="97298"/>
                </a:cubicBezTo>
                <a:cubicBezTo>
                  <a:pt x="672209" y="94087"/>
                  <a:pt x="672158" y="91843"/>
                  <a:pt x="668623" y="89533"/>
                </a:cubicBezTo>
                <a:cubicBezTo>
                  <a:pt x="665055" y="87205"/>
                  <a:pt x="663254" y="82260"/>
                  <a:pt x="657409" y="83517"/>
                </a:cubicBezTo>
                <a:cubicBezTo>
                  <a:pt x="656100" y="83806"/>
                  <a:pt x="653840" y="81070"/>
                  <a:pt x="652447" y="79371"/>
                </a:cubicBezTo>
                <a:cubicBezTo>
                  <a:pt x="647485" y="73373"/>
                  <a:pt x="642727" y="67222"/>
                  <a:pt x="637884" y="61121"/>
                </a:cubicBezTo>
                <a:cubicBezTo>
                  <a:pt x="637884" y="61121"/>
                  <a:pt x="637936" y="61070"/>
                  <a:pt x="637936" y="61070"/>
                </a:cubicBezTo>
                <a:cubicBezTo>
                  <a:pt x="644647" y="62226"/>
                  <a:pt x="650051" y="64843"/>
                  <a:pt x="651886" y="72268"/>
                </a:cubicBezTo>
                <a:cubicBezTo>
                  <a:pt x="652362" y="74222"/>
                  <a:pt x="654112" y="75854"/>
                  <a:pt x="656083" y="77638"/>
                </a:cubicBezTo>
                <a:cubicBezTo>
                  <a:pt x="655267" y="73237"/>
                  <a:pt x="653500" y="68717"/>
                  <a:pt x="660026" y="67867"/>
                </a:cubicBezTo>
                <a:lnTo>
                  <a:pt x="660485" y="68377"/>
                </a:lnTo>
                <a:lnTo>
                  <a:pt x="660008" y="67901"/>
                </a:lnTo>
                <a:cubicBezTo>
                  <a:pt x="660008" y="63177"/>
                  <a:pt x="660008" y="58437"/>
                  <a:pt x="660008" y="53220"/>
                </a:cubicBezTo>
                <a:cubicBezTo>
                  <a:pt x="665140" y="50960"/>
                  <a:pt x="669830" y="55786"/>
                  <a:pt x="674995" y="55412"/>
                </a:cubicBezTo>
                <a:cubicBezTo>
                  <a:pt x="677443" y="49057"/>
                  <a:pt x="677443" y="49057"/>
                  <a:pt x="672277" y="43161"/>
                </a:cubicBezTo>
                <a:cubicBezTo>
                  <a:pt x="672770" y="42566"/>
                  <a:pt x="673296" y="41376"/>
                  <a:pt x="673789" y="41393"/>
                </a:cubicBezTo>
                <a:cubicBezTo>
                  <a:pt x="682948" y="41665"/>
                  <a:pt x="690119" y="37026"/>
                  <a:pt x="697307" y="32234"/>
                </a:cubicBezTo>
                <a:cubicBezTo>
                  <a:pt x="699379" y="30858"/>
                  <a:pt x="702064" y="29193"/>
                  <a:pt x="704256" y="29448"/>
                </a:cubicBezTo>
                <a:cubicBezTo>
                  <a:pt x="709660" y="30093"/>
                  <a:pt x="714707" y="31232"/>
                  <a:pt x="718870" y="26185"/>
                </a:cubicBezTo>
                <a:cubicBezTo>
                  <a:pt x="719329" y="25624"/>
                  <a:pt x="722625" y="26644"/>
                  <a:pt x="723882" y="27748"/>
                </a:cubicBezTo>
                <a:cubicBezTo>
                  <a:pt x="724766" y="28530"/>
                  <a:pt x="724936" y="30858"/>
                  <a:pt x="724529" y="32217"/>
                </a:cubicBezTo>
                <a:cubicBezTo>
                  <a:pt x="723900" y="34307"/>
                  <a:pt x="721980" y="36058"/>
                  <a:pt x="721537" y="38165"/>
                </a:cubicBezTo>
                <a:cubicBezTo>
                  <a:pt x="721011" y="40748"/>
                  <a:pt x="720110" y="44384"/>
                  <a:pt x="723832" y="45352"/>
                </a:cubicBezTo>
                <a:cubicBezTo>
                  <a:pt x="728913" y="46678"/>
                  <a:pt x="725888" y="41325"/>
                  <a:pt x="728521" y="39167"/>
                </a:cubicBezTo>
                <a:cubicBezTo>
                  <a:pt x="731070" y="42345"/>
                  <a:pt x="733586" y="45472"/>
                  <a:pt x="736236" y="48768"/>
                </a:cubicBezTo>
                <a:cubicBezTo>
                  <a:pt x="734741" y="51521"/>
                  <a:pt x="733313" y="53934"/>
                  <a:pt x="732107" y="56431"/>
                </a:cubicBezTo>
                <a:cubicBezTo>
                  <a:pt x="729354" y="62124"/>
                  <a:pt x="727247" y="67816"/>
                  <a:pt x="730867" y="74087"/>
                </a:cubicBezTo>
                <a:cubicBezTo>
                  <a:pt x="734129" y="79728"/>
                  <a:pt x="730068" y="83602"/>
                  <a:pt x="726924" y="87307"/>
                </a:cubicBezTo>
                <a:cubicBezTo>
                  <a:pt x="729949" y="97213"/>
                  <a:pt x="733313" y="98301"/>
                  <a:pt x="740416" y="92336"/>
                </a:cubicBezTo>
                <a:cubicBezTo>
                  <a:pt x="743356" y="93424"/>
                  <a:pt x="746126" y="94443"/>
                  <a:pt x="749167" y="95565"/>
                </a:cubicBezTo>
                <a:cubicBezTo>
                  <a:pt x="749167" y="97434"/>
                  <a:pt x="748148" y="100968"/>
                  <a:pt x="749473" y="102770"/>
                </a:cubicBezTo>
                <a:cubicBezTo>
                  <a:pt x="750697" y="104418"/>
                  <a:pt x="754452" y="104197"/>
                  <a:pt x="757935" y="104996"/>
                </a:cubicBezTo>
                <a:cubicBezTo>
                  <a:pt x="757578" y="102719"/>
                  <a:pt x="757646" y="101087"/>
                  <a:pt x="757035" y="99762"/>
                </a:cubicBezTo>
                <a:cubicBezTo>
                  <a:pt x="755404" y="96177"/>
                  <a:pt x="753466" y="92727"/>
                  <a:pt x="751716" y="89210"/>
                </a:cubicBezTo>
                <a:cubicBezTo>
                  <a:pt x="749609" y="84996"/>
                  <a:pt x="747757" y="83823"/>
                  <a:pt x="743781" y="86015"/>
                </a:cubicBezTo>
                <a:cubicBezTo>
                  <a:pt x="739770" y="88207"/>
                  <a:pt x="735913" y="88598"/>
                  <a:pt x="731257" y="87952"/>
                </a:cubicBezTo>
                <a:cubicBezTo>
                  <a:pt x="732871" y="84537"/>
                  <a:pt x="734333" y="81478"/>
                  <a:pt x="736049" y="77842"/>
                </a:cubicBezTo>
                <a:cubicBezTo>
                  <a:pt x="739702" y="77842"/>
                  <a:pt x="743882" y="77842"/>
                  <a:pt x="748266" y="77842"/>
                </a:cubicBezTo>
                <a:cubicBezTo>
                  <a:pt x="749745" y="75225"/>
                  <a:pt x="751087" y="72829"/>
                  <a:pt x="752837" y="69720"/>
                </a:cubicBezTo>
                <a:cubicBezTo>
                  <a:pt x="747060" y="60561"/>
                  <a:pt x="741164" y="51300"/>
                  <a:pt x="735352" y="41988"/>
                </a:cubicBezTo>
                <a:cubicBezTo>
                  <a:pt x="734502" y="40612"/>
                  <a:pt x="733143" y="38624"/>
                  <a:pt x="733586" y="37553"/>
                </a:cubicBezTo>
                <a:cubicBezTo>
                  <a:pt x="735624" y="32455"/>
                  <a:pt x="733586" y="28207"/>
                  <a:pt x="731733" y="23738"/>
                </a:cubicBezTo>
                <a:cubicBezTo>
                  <a:pt x="728623" y="16262"/>
                  <a:pt x="731121" y="8836"/>
                  <a:pt x="731869" y="0"/>
                </a:cubicBezTo>
                <a:cubicBezTo>
                  <a:pt x="735913" y="1495"/>
                  <a:pt x="739379" y="2379"/>
                  <a:pt x="742421" y="4044"/>
                </a:cubicBezTo>
                <a:cubicBezTo>
                  <a:pt x="745547" y="5743"/>
                  <a:pt x="748046" y="9227"/>
                  <a:pt x="751376" y="4775"/>
                </a:cubicBezTo>
                <a:cubicBezTo>
                  <a:pt x="756287" y="10637"/>
                  <a:pt x="748182" y="19405"/>
                  <a:pt x="757918" y="22175"/>
                </a:cubicBezTo>
                <a:cubicBezTo>
                  <a:pt x="757035" y="24605"/>
                  <a:pt x="756338" y="26423"/>
                  <a:pt x="755692" y="28258"/>
                </a:cubicBezTo>
                <a:cubicBezTo>
                  <a:pt x="754129" y="32693"/>
                  <a:pt x="752175" y="36788"/>
                  <a:pt x="753908" y="42005"/>
                </a:cubicBezTo>
                <a:cubicBezTo>
                  <a:pt x="754843" y="44809"/>
                  <a:pt x="756933" y="49838"/>
                  <a:pt x="749762" y="50348"/>
                </a:cubicBezTo>
                <a:cubicBezTo>
                  <a:pt x="756066" y="58776"/>
                  <a:pt x="761521" y="66049"/>
                  <a:pt x="767366" y="73849"/>
                </a:cubicBezTo>
                <a:cubicBezTo>
                  <a:pt x="769643" y="73441"/>
                  <a:pt x="772651" y="72914"/>
                  <a:pt x="776185" y="72285"/>
                </a:cubicBezTo>
                <a:cubicBezTo>
                  <a:pt x="778207" y="66729"/>
                  <a:pt x="780281" y="61070"/>
                  <a:pt x="782439" y="55157"/>
                </a:cubicBezTo>
                <a:cubicBezTo>
                  <a:pt x="786941" y="56737"/>
                  <a:pt x="787723" y="59405"/>
                  <a:pt x="786483" y="63211"/>
                </a:cubicBezTo>
                <a:cubicBezTo>
                  <a:pt x="784885" y="68139"/>
                  <a:pt x="786074" y="72115"/>
                  <a:pt x="790849" y="74681"/>
                </a:cubicBezTo>
                <a:cubicBezTo>
                  <a:pt x="790288" y="82617"/>
                  <a:pt x="789728" y="90552"/>
                  <a:pt x="789167" y="98488"/>
                </a:cubicBezTo>
                <a:cubicBezTo>
                  <a:pt x="786210" y="100918"/>
                  <a:pt x="786210" y="100918"/>
                  <a:pt x="788300" y="104707"/>
                </a:cubicBezTo>
                <a:cubicBezTo>
                  <a:pt x="788641" y="102175"/>
                  <a:pt x="788878" y="100323"/>
                  <a:pt x="789133" y="98471"/>
                </a:cubicBezTo>
                <a:cubicBezTo>
                  <a:pt x="791393" y="100408"/>
                  <a:pt x="793670" y="102345"/>
                  <a:pt x="797205" y="105369"/>
                </a:cubicBezTo>
                <a:cubicBezTo>
                  <a:pt x="797205" y="100068"/>
                  <a:pt x="798496" y="95412"/>
                  <a:pt x="796915" y="92149"/>
                </a:cubicBezTo>
                <a:cubicBezTo>
                  <a:pt x="794400" y="86984"/>
                  <a:pt x="794825" y="82600"/>
                  <a:pt x="797340" y="77604"/>
                </a:cubicBezTo>
                <a:cubicBezTo>
                  <a:pt x="794893" y="76517"/>
                  <a:pt x="792871" y="75616"/>
                  <a:pt x="790849" y="74698"/>
                </a:cubicBezTo>
                <a:cubicBezTo>
                  <a:pt x="791580" y="72795"/>
                  <a:pt x="792821" y="71572"/>
                  <a:pt x="792226" y="68734"/>
                </a:cubicBezTo>
                <a:cubicBezTo>
                  <a:pt x="790901" y="62464"/>
                  <a:pt x="791172" y="55854"/>
                  <a:pt x="790867" y="49380"/>
                </a:cubicBezTo>
                <a:cubicBezTo>
                  <a:pt x="790815" y="48275"/>
                  <a:pt x="790765" y="46899"/>
                  <a:pt x="791342" y="46066"/>
                </a:cubicBezTo>
                <a:cubicBezTo>
                  <a:pt x="792209" y="44809"/>
                  <a:pt x="793636" y="43908"/>
                  <a:pt x="794809" y="42872"/>
                </a:cubicBezTo>
                <a:cubicBezTo>
                  <a:pt x="795794" y="44044"/>
                  <a:pt x="797323" y="45081"/>
                  <a:pt x="797646" y="46406"/>
                </a:cubicBezTo>
                <a:cubicBezTo>
                  <a:pt x="798564" y="50229"/>
                  <a:pt x="798836" y="54206"/>
                  <a:pt x="799702" y="58063"/>
                </a:cubicBezTo>
                <a:cubicBezTo>
                  <a:pt x="800229" y="60374"/>
                  <a:pt x="801367" y="62566"/>
                  <a:pt x="802931" y="66610"/>
                </a:cubicBezTo>
                <a:cubicBezTo>
                  <a:pt x="805021" y="60849"/>
                  <a:pt x="804036" y="57230"/>
                  <a:pt x="803355" y="53441"/>
                </a:cubicBezTo>
                <a:cubicBezTo>
                  <a:pt x="802846" y="50535"/>
                  <a:pt x="802319" y="46372"/>
                  <a:pt x="803866" y="44571"/>
                </a:cubicBezTo>
                <a:cubicBezTo>
                  <a:pt x="809184" y="38471"/>
                  <a:pt x="807927" y="32082"/>
                  <a:pt x="806431" y="25386"/>
                </a:cubicBezTo>
                <a:cubicBezTo>
                  <a:pt x="806194" y="24367"/>
                  <a:pt x="806397" y="23245"/>
                  <a:pt x="806397" y="21325"/>
                </a:cubicBezTo>
                <a:cubicBezTo>
                  <a:pt x="812260" y="24520"/>
                  <a:pt x="811665" y="31419"/>
                  <a:pt x="816780" y="36364"/>
                </a:cubicBezTo>
                <a:cubicBezTo>
                  <a:pt x="817119" y="33101"/>
                  <a:pt x="817340" y="31419"/>
                  <a:pt x="817442" y="29754"/>
                </a:cubicBezTo>
                <a:cubicBezTo>
                  <a:pt x="817528" y="28224"/>
                  <a:pt x="817460" y="26678"/>
                  <a:pt x="817460" y="24792"/>
                </a:cubicBezTo>
                <a:cubicBezTo>
                  <a:pt x="823560" y="28105"/>
                  <a:pt x="825990" y="36092"/>
                  <a:pt x="824205" y="41461"/>
                </a:cubicBezTo>
                <a:cubicBezTo>
                  <a:pt x="825922" y="46457"/>
                  <a:pt x="827128" y="49889"/>
                  <a:pt x="828284" y="53339"/>
                </a:cubicBezTo>
                <a:cubicBezTo>
                  <a:pt x="829966" y="58386"/>
                  <a:pt x="831580" y="63449"/>
                  <a:pt x="833246" y="68479"/>
                </a:cubicBezTo>
                <a:cubicBezTo>
                  <a:pt x="833670" y="69770"/>
                  <a:pt x="834945" y="71368"/>
                  <a:pt x="834554" y="72268"/>
                </a:cubicBezTo>
                <a:cubicBezTo>
                  <a:pt x="833398" y="74953"/>
                  <a:pt x="833177" y="77162"/>
                  <a:pt x="834129" y="80136"/>
                </a:cubicBezTo>
                <a:cubicBezTo>
                  <a:pt x="837137" y="89482"/>
                  <a:pt x="839277" y="99065"/>
                  <a:pt x="845377" y="107171"/>
                </a:cubicBezTo>
                <a:cubicBezTo>
                  <a:pt x="847978" y="110637"/>
                  <a:pt x="849728" y="114749"/>
                  <a:pt x="852378" y="119473"/>
                </a:cubicBezTo>
                <a:cubicBezTo>
                  <a:pt x="862047" y="126015"/>
                  <a:pt x="872447" y="118895"/>
                  <a:pt x="882999" y="117740"/>
                </a:cubicBezTo>
                <a:cubicBezTo>
                  <a:pt x="890475" y="116907"/>
                  <a:pt x="891359" y="116516"/>
                  <a:pt x="898394" y="120085"/>
                </a:cubicBezTo>
                <a:cubicBezTo>
                  <a:pt x="898105" y="120832"/>
                  <a:pt x="897986" y="121716"/>
                  <a:pt x="897510" y="122345"/>
                </a:cubicBezTo>
                <a:cubicBezTo>
                  <a:pt x="895148" y="125471"/>
                  <a:pt x="892174" y="122022"/>
                  <a:pt x="890136" y="122854"/>
                </a:cubicBezTo>
                <a:cubicBezTo>
                  <a:pt x="888283" y="123619"/>
                  <a:pt x="888012" y="127409"/>
                  <a:pt x="884494" y="126542"/>
                </a:cubicBezTo>
                <a:cubicBezTo>
                  <a:pt x="879159" y="125233"/>
                  <a:pt x="873925" y="129838"/>
                  <a:pt x="868437" y="126899"/>
                </a:cubicBezTo>
                <a:cubicBezTo>
                  <a:pt x="867842" y="126576"/>
                  <a:pt x="866517" y="127595"/>
                  <a:pt x="865904" y="127833"/>
                </a:cubicBezTo>
                <a:cubicBezTo>
                  <a:pt x="871971" y="131809"/>
                  <a:pt x="877969" y="135735"/>
                  <a:pt x="884477" y="140000"/>
                </a:cubicBezTo>
                <a:cubicBezTo>
                  <a:pt x="887349" y="138827"/>
                  <a:pt x="890985" y="137332"/>
                  <a:pt x="894621" y="135837"/>
                </a:cubicBezTo>
                <a:cubicBezTo>
                  <a:pt x="894877" y="136346"/>
                  <a:pt x="895131" y="136856"/>
                  <a:pt x="895370" y="137349"/>
                </a:cubicBezTo>
                <a:cubicBezTo>
                  <a:pt x="893058" y="139320"/>
                  <a:pt x="890747" y="141308"/>
                  <a:pt x="888437" y="143279"/>
                </a:cubicBezTo>
                <a:cubicBezTo>
                  <a:pt x="888641" y="143755"/>
                  <a:pt x="888844" y="144231"/>
                  <a:pt x="889048" y="144724"/>
                </a:cubicBezTo>
                <a:cubicBezTo>
                  <a:pt x="893246" y="144724"/>
                  <a:pt x="897442" y="144724"/>
                  <a:pt x="902489" y="144724"/>
                </a:cubicBezTo>
                <a:cubicBezTo>
                  <a:pt x="899346" y="151538"/>
                  <a:pt x="892905" y="148054"/>
                  <a:pt x="888114" y="151164"/>
                </a:cubicBezTo>
                <a:cubicBezTo>
                  <a:pt x="893806" y="154154"/>
                  <a:pt x="898955" y="156856"/>
                  <a:pt x="904579" y="159813"/>
                </a:cubicBezTo>
                <a:cubicBezTo>
                  <a:pt x="907944" y="158182"/>
                  <a:pt x="912038" y="156177"/>
                  <a:pt x="916134" y="154188"/>
                </a:cubicBezTo>
                <a:cubicBezTo>
                  <a:pt x="916474" y="154664"/>
                  <a:pt x="916813" y="155140"/>
                  <a:pt x="917153" y="155616"/>
                </a:cubicBezTo>
                <a:cubicBezTo>
                  <a:pt x="916422" y="156635"/>
                  <a:pt x="915692" y="157655"/>
                  <a:pt x="914384" y="159490"/>
                </a:cubicBezTo>
                <a:cubicBezTo>
                  <a:pt x="916847" y="158861"/>
                  <a:pt x="919328" y="158980"/>
                  <a:pt x="920195" y="157859"/>
                </a:cubicBezTo>
                <a:cubicBezTo>
                  <a:pt x="926040" y="150365"/>
                  <a:pt x="934180" y="153390"/>
                  <a:pt x="941572" y="152523"/>
                </a:cubicBezTo>
                <a:cubicBezTo>
                  <a:pt x="951325" y="151385"/>
                  <a:pt x="960993" y="149533"/>
                  <a:pt x="970611" y="147527"/>
                </a:cubicBezTo>
                <a:cubicBezTo>
                  <a:pt x="972786" y="147069"/>
                  <a:pt x="974553" y="143568"/>
                  <a:pt x="976559" y="143500"/>
                </a:cubicBezTo>
                <a:cubicBezTo>
                  <a:pt x="985055" y="143279"/>
                  <a:pt x="993636" y="143228"/>
                  <a:pt x="1002030" y="144384"/>
                </a:cubicBezTo>
                <a:cubicBezTo>
                  <a:pt x="1005361" y="144843"/>
                  <a:pt x="1007570" y="145794"/>
                  <a:pt x="1010102" y="142888"/>
                </a:cubicBezTo>
                <a:cubicBezTo>
                  <a:pt x="1014230" y="138148"/>
                  <a:pt x="1019617" y="138284"/>
                  <a:pt x="1024783" y="140663"/>
                </a:cubicBezTo>
                <a:cubicBezTo>
                  <a:pt x="1028317" y="142294"/>
                  <a:pt x="1031359" y="144690"/>
                  <a:pt x="1033160" y="138912"/>
                </a:cubicBezTo>
                <a:cubicBezTo>
                  <a:pt x="1033330" y="138351"/>
                  <a:pt x="1034469" y="137825"/>
                  <a:pt x="1035200" y="137723"/>
                </a:cubicBezTo>
                <a:cubicBezTo>
                  <a:pt x="1040229" y="137026"/>
                  <a:pt x="1045446" y="135327"/>
                  <a:pt x="1050237" y="136126"/>
                </a:cubicBezTo>
                <a:cubicBezTo>
                  <a:pt x="1056134" y="137111"/>
                  <a:pt x="1061843" y="138946"/>
                  <a:pt x="1068097" y="137621"/>
                </a:cubicBezTo>
                <a:cubicBezTo>
                  <a:pt x="1069099" y="141784"/>
                  <a:pt x="1067586" y="143585"/>
                  <a:pt x="1064358" y="144367"/>
                </a:cubicBezTo>
                <a:cubicBezTo>
                  <a:pt x="1064188" y="144265"/>
                  <a:pt x="1064035" y="144163"/>
                  <a:pt x="1063865" y="144061"/>
                </a:cubicBezTo>
                <a:cubicBezTo>
                  <a:pt x="1064035" y="144163"/>
                  <a:pt x="1064205" y="144248"/>
                  <a:pt x="1064375" y="144350"/>
                </a:cubicBezTo>
                <a:cubicBezTo>
                  <a:pt x="1065462" y="145624"/>
                  <a:pt x="1066533" y="146882"/>
                  <a:pt x="1067502" y="148020"/>
                </a:cubicBezTo>
                <a:cubicBezTo>
                  <a:pt x="1057442" y="151555"/>
                  <a:pt x="1057442" y="151555"/>
                  <a:pt x="1051070" y="145505"/>
                </a:cubicBezTo>
                <a:cubicBezTo>
                  <a:pt x="1045921" y="146882"/>
                  <a:pt x="1048946" y="150756"/>
                  <a:pt x="1048062" y="153917"/>
                </a:cubicBezTo>
                <a:cubicBezTo>
                  <a:pt x="1053347" y="154460"/>
                  <a:pt x="1058156" y="154630"/>
                  <a:pt x="1060925" y="159677"/>
                </a:cubicBezTo>
                <a:cubicBezTo>
                  <a:pt x="1061571" y="160850"/>
                  <a:pt x="1064443" y="161121"/>
                  <a:pt x="1066312" y="161189"/>
                </a:cubicBezTo>
                <a:cubicBezTo>
                  <a:pt x="1069048" y="161291"/>
                  <a:pt x="1071800" y="160815"/>
                  <a:pt x="1074587" y="161223"/>
                </a:cubicBezTo>
                <a:cubicBezTo>
                  <a:pt x="1068827" y="163959"/>
                  <a:pt x="1063594" y="166780"/>
                  <a:pt x="1056541" y="162498"/>
                </a:cubicBezTo>
                <a:cubicBezTo>
                  <a:pt x="1052803" y="160221"/>
                  <a:pt x="1047111" y="160272"/>
                  <a:pt x="1042404" y="160645"/>
                </a:cubicBezTo>
                <a:cubicBezTo>
                  <a:pt x="1029830" y="161631"/>
                  <a:pt x="1017324" y="163262"/>
                  <a:pt x="1004800" y="164860"/>
                </a:cubicBezTo>
                <a:cubicBezTo>
                  <a:pt x="999464" y="165539"/>
                  <a:pt x="994026" y="166253"/>
                  <a:pt x="989116" y="168547"/>
                </a:cubicBezTo>
                <a:cubicBezTo>
                  <a:pt x="989303" y="169261"/>
                  <a:pt x="989490" y="169991"/>
                  <a:pt x="989677" y="170705"/>
                </a:cubicBezTo>
                <a:cubicBezTo>
                  <a:pt x="992004" y="170144"/>
                  <a:pt x="994333" y="169583"/>
                  <a:pt x="996763" y="169006"/>
                </a:cubicBezTo>
                <a:cubicBezTo>
                  <a:pt x="997256" y="170246"/>
                  <a:pt x="997748" y="171487"/>
                  <a:pt x="998342" y="172982"/>
                </a:cubicBezTo>
                <a:cubicBezTo>
                  <a:pt x="1000569" y="172489"/>
                  <a:pt x="1002727" y="172013"/>
                  <a:pt x="1004885" y="171538"/>
                </a:cubicBezTo>
                <a:cubicBezTo>
                  <a:pt x="1005666" y="172540"/>
                  <a:pt x="1006465" y="173560"/>
                  <a:pt x="1007263" y="174562"/>
                </a:cubicBezTo>
                <a:cubicBezTo>
                  <a:pt x="1007638" y="174222"/>
                  <a:pt x="1007994" y="173865"/>
                  <a:pt x="1008369" y="173526"/>
                </a:cubicBezTo>
                <a:cubicBezTo>
                  <a:pt x="1007213" y="172863"/>
                  <a:pt x="1006040" y="172217"/>
                  <a:pt x="1004885" y="171555"/>
                </a:cubicBezTo>
                <a:cubicBezTo>
                  <a:pt x="1007263" y="170280"/>
                  <a:pt x="1009524" y="168734"/>
                  <a:pt x="1012022" y="167765"/>
                </a:cubicBezTo>
                <a:cubicBezTo>
                  <a:pt x="1017154" y="165760"/>
                  <a:pt x="1023203" y="168904"/>
                  <a:pt x="1028181" y="165064"/>
                </a:cubicBezTo>
                <a:cubicBezTo>
                  <a:pt x="1028538" y="164792"/>
                  <a:pt x="1030527" y="166661"/>
                  <a:pt x="1031750" y="167544"/>
                </a:cubicBezTo>
                <a:cubicBezTo>
                  <a:pt x="1030407" y="168632"/>
                  <a:pt x="1028912" y="170773"/>
                  <a:pt x="1027722" y="170620"/>
                </a:cubicBezTo>
                <a:cubicBezTo>
                  <a:pt x="1022965" y="169957"/>
                  <a:pt x="1019005" y="170688"/>
                  <a:pt x="1015811" y="174324"/>
                </a:cubicBezTo>
                <a:cubicBezTo>
                  <a:pt x="1019346" y="180900"/>
                  <a:pt x="1023135" y="171589"/>
                  <a:pt x="1027468" y="175293"/>
                </a:cubicBezTo>
                <a:cubicBezTo>
                  <a:pt x="1030543" y="177927"/>
                  <a:pt x="1035879" y="177910"/>
                  <a:pt x="1040484" y="179150"/>
                </a:cubicBezTo>
                <a:cubicBezTo>
                  <a:pt x="1040484" y="178097"/>
                  <a:pt x="1040484" y="176873"/>
                  <a:pt x="1040484" y="175871"/>
                </a:cubicBezTo>
                <a:cubicBezTo>
                  <a:pt x="1047281" y="174188"/>
                  <a:pt x="1053924" y="172540"/>
                  <a:pt x="1060773" y="170841"/>
                </a:cubicBezTo>
                <a:cubicBezTo>
                  <a:pt x="1059481" y="170042"/>
                  <a:pt x="1058394" y="169362"/>
                  <a:pt x="1056983" y="168496"/>
                </a:cubicBezTo>
                <a:cubicBezTo>
                  <a:pt x="1059464" y="165930"/>
                  <a:pt x="1061707" y="166559"/>
                  <a:pt x="1063763" y="168428"/>
                </a:cubicBezTo>
                <a:cubicBezTo>
                  <a:pt x="1068215" y="172455"/>
                  <a:pt x="1072803" y="172166"/>
                  <a:pt x="1077816" y="169533"/>
                </a:cubicBezTo>
                <a:cubicBezTo>
                  <a:pt x="1079481" y="168649"/>
                  <a:pt x="1081605" y="168037"/>
                  <a:pt x="1083458" y="168173"/>
                </a:cubicBezTo>
                <a:cubicBezTo>
                  <a:pt x="1094859" y="168938"/>
                  <a:pt x="1106007" y="167392"/>
                  <a:pt x="1117052" y="164758"/>
                </a:cubicBezTo>
                <a:cubicBezTo>
                  <a:pt x="1117052" y="167255"/>
                  <a:pt x="1117052" y="169736"/>
                  <a:pt x="1117052" y="172931"/>
                </a:cubicBezTo>
                <a:cubicBezTo>
                  <a:pt x="1121877" y="171113"/>
                  <a:pt x="1122438" y="167697"/>
                  <a:pt x="1122999" y="164112"/>
                </a:cubicBezTo>
                <a:cubicBezTo>
                  <a:pt x="1121911" y="163772"/>
                  <a:pt x="1121350" y="163381"/>
                  <a:pt x="1120909" y="163483"/>
                </a:cubicBezTo>
                <a:cubicBezTo>
                  <a:pt x="1119583" y="163806"/>
                  <a:pt x="1118309" y="164333"/>
                  <a:pt x="1117018" y="164792"/>
                </a:cubicBezTo>
                <a:cubicBezTo>
                  <a:pt x="1118683" y="163619"/>
                  <a:pt x="1120262" y="161614"/>
                  <a:pt x="1122030" y="161427"/>
                </a:cubicBezTo>
                <a:cubicBezTo>
                  <a:pt x="1135182" y="160000"/>
                  <a:pt x="1148351" y="158572"/>
                  <a:pt x="1161537" y="157961"/>
                </a:cubicBezTo>
                <a:cubicBezTo>
                  <a:pt x="1166193" y="157740"/>
                  <a:pt x="1172055" y="154664"/>
                  <a:pt x="1175743" y="161036"/>
                </a:cubicBezTo>
                <a:cubicBezTo>
                  <a:pt x="1176185" y="161801"/>
                  <a:pt x="1178988" y="161461"/>
                  <a:pt x="1180637" y="161223"/>
                </a:cubicBezTo>
                <a:cubicBezTo>
                  <a:pt x="1188147" y="160170"/>
                  <a:pt x="1195624" y="158963"/>
                  <a:pt x="1203814" y="157706"/>
                </a:cubicBezTo>
                <a:cubicBezTo>
                  <a:pt x="1200585" y="154868"/>
                  <a:pt x="1201877" y="153067"/>
                  <a:pt x="1204765" y="151843"/>
                </a:cubicBezTo>
                <a:cubicBezTo>
                  <a:pt x="1208063" y="150450"/>
                  <a:pt x="1217544" y="150977"/>
                  <a:pt x="1222829" y="153917"/>
                </a:cubicBezTo>
                <a:cubicBezTo>
                  <a:pt x="1218631" y="154375"/>
                  <a:pt x="1214435" y="154817"/>
                  <a:pt x="1209286" y="155378"/>
                </a:cubicBezTo>
                <a:cubicBezTo>
                  <a:pt x="1211852" y="158674"/>
                  <a:pt x="1214842" y="157451"/>
                  <a:pt x="1217255" y="157978"/>
                </a:cubicBezTo>
                <a:lnTo>
                  <a:pt x="1217272" y="157995"/>
                </a:lnTo>
                <a:cubicBezTo>
                  <a:pt x="1216898" y="162990"/>
                  <a:pt x="1211495" y="160493"/>
                  <a:pt x="1209167" y="163619"/>
                </a:cubicBezTo>
                <a:cubicBezTo>
                  <a:pt x="1209404" y="164554"/>
                  <a:pt x="1209371" y="166627"/>
                  <a:pt x="1210119" y="166967"/>
                </a:cubicBezTo>
                <a:cubicBezTo>
                  <a:pt x="1216932" y="170059"/>
                  <a:pt x="1223406" y="174069"/>
                  <a:pt x="1231562" y="169566"/>
                </a:cubicBezTo>
                <a:cubicBezTo>
                  <a:pt x="1236779" y="166695"/>
                  <a:pt x="1242947" y="167103"/>
                  <a:pt x="1248844" y="170654"/>
                </a:cubicBezTo>
                <a:cubicBezTo>
                  <a:pt x="1249047" y="167833"/>
                  <a:pt x="1249184" y="165743"/>
                  <a:pt x="1249370" y="163126"/>
                </a:cubicBezTo>
                <a:cubicBezTo>
                  <a:pt x="1245292" y="162753"/>
                  <a:pt x="1241198" y="162396"/>
                  <a:pt x="1236626" y="161988"/>
                </a:cubicBezTo>
                <a:cubicBezTo>
                  <a:pt x="1239277" y="154392"/>
                  <a:pt x="1249286" y="161461"/>
                  <a:pt x="1251630" y="153713"/>
                </a:cubicBezTo>
                <a:cubicBezTo>
                  <a:pt x="1247366" y="149278"/>
                  <a:pt x="1241877" y="147748"/>
                  <a:pt x="1235742" y="148037"/>
                </a:cubicBezTo>
                <a:cubicBezTo>
                  <a:pt x="1225326" y="148513"/>
                  <a:pt x="1214876" y="149889"/>
                  <a:pt x="1204511" y="149396"/>
                </a:cubicBezTo>
                <a:cubicBezTo>
                  <a:pt x="1193347" y="148870"/>
                  <a:pt x="1182659" y="151028"/>
                  <a:pt x="1171784" y="152421"/>
                </a:cubicBezTo>
                <a:cubicBezTo>
                  <a:pt x="1167382" y="152982"/>
                  <a:pt x="1162863" y="153288"/>
                  <a:pt x="1158445" y="153033"/>
                </a:cubicBezTo>
                <a:cubicBezTo>
                  <a:pt x="1150407" y="152591"/>
                  <a:pt x="1142370" y="151878"/>
                  <a:pt x="1134383" y="150824"/>
                </a:cubicBezTo>
                <a:cubicBezTo>
                  <a:pt x="1129796" y="150229"/>
                  <a:pt x="1125802" y="148207"/>
                  <a:pt x="1124935" y="142379"/>
                </a:cubicBezTo>
                <a:cubicBezTo>
                  <a:pt x="1130390" y="141920"/>
                  <a:pt x="1135590" y="141376"/>
                  <a:pt x="1140807" y="141070"/>
                </a:cubicBezTo>
                <a:cubicBezTo>
                  <a:pt x="1144443" y="140867"/>
                  <a:pt x="1147638" y="140850"/>
                  <a:pt x="1150390" y="144673"/>
                </a:cubicBezTo>
                <a:cubicBezTo>
                  <a:pt x="1152939" y="148241"/>
                  <a:pt x="1157425" y="148275"/>
                  <a:pt x="1160959" y="145047"/>
                </a:cubicBezTo>
                <a:cubicBezTo>
                  <a:pt x="1166550" y="139915"/>
                  <a:pt x="1172225" y="139524"/>
                  <a:pt x="1179617" y="140459"/>
                </a:cubicBezTo>
                <a:cubicBezTo>
                  <a:pt x="1188946" y="141631"/>
                  <a:pt x="1198751" y="141121"/>
                  <a:pt x="1207739" y="136839"/>
                </a:cubicBezTo>
                <a:cubicBezTo>
                  <a:pt x="1208963" y="136261"/>
                  <a:pt x="1210458" y="136126"/>
                  <a:pt x="1211852" y="135990"/>
                </a:cubicBezTo>
                <a:cubicBezTo>
                  <a:pt x="1221792" y="135072"/>
                  <a:pt x="1231732" y="133526"/>
                  <a:pt x="1241690" y="133458"/>
                </a:cubicBezTo>
                <a:cubicBezTo>
                  <a:pt x="1262047" y="133305"/>
                  <a:pt x="1282404" y="133968"/>
                  <a:pt x="1302743" y="134290"/>
                </a:cubicBezTo>
                <a:cubicBezTo>
                  <a:pt x="1303304" y="134307"/>
                  <a:pt x="1303916" y="134256"/>
                  <a:pt x="1304426" y="134443"/>
                </a:cubicBezTo>
                <a:cubicBezTo>
                  <a:pt x="1313652" y="137468"/>
                  <a:pt x="1323304" y="136703"/>
                  <a:pt x="1332752" y="137655"/>
                </a:cubicBezTo>
                <a:cubicBezTo>
                  <a:pt x="1340603" y="138454"/>
                  <a:pt x="1348385" y="140136"/>
                  <a:pt x="1356235" y="140391"/>
                </a:cubicBezTo>
                <a:cubicBezTo>
                  <a:pt x="1362896" y="140612"/>
                  <a:pt x="1369608" y="139354"/>
                  <a:pt x="1376830" y="138691"/>
                </a:cubicBezTo>
                <a:cubicBezTo>
                  <a:pt x="1377102" y="136635"/>
                  <a:pt x="1377357" y="134817"/>
                  <a:pt x="1377680" y="132404"/>
                </a:cubicBezTo>
                <a:cubicBezTo>
                  <a:pt x="1379124" y="132710"/>
                  <a:pt x="1380704" y="133033"/>
                  <a:pt x="1382846" y="133475"/>
                </a:cubicBezTo>
                <a:cubicBezTo>
                  <a:pt x="1381146" y="128105"/>
                  <a:pt x="1377476" y="129380"/>
                  <a:pt x="1373873" y="129329"/>
                </a:cubicBezTo>
                <a:cubicBezTo>
                  <a:pt x="1373482" y="131215"/>
                  <a:pt x="1373126" y="132999"/>
                  <a:pt x="1372888" y="134103"/>
                </a:cubicBezTo>
                <a:cubicBezTo>
                  <a:pt x="1365377" y="134103"/>
                  <a:pt x="1358343" y="134290"/>
                  <a:pt x="1351358" y="133985"/>
                </a:cubicBezTo>
                <a:cubicBezTo>
                  <a:pt x="1349456" y="133899"/>
                  <a:pt x="1347620" y="132336"/>
                  <a:pt x="1344936" y="131062"/>
                </a:cubicBezTo>
                <a:cubicBezTo>
                  <a:pt x="1350798" y="126933"/>
                  <a:pt x="1356235" y="128768"/>
                  <a:pt x="1361316" y="128258"/>
                </a:cubicBezTo>
                <a:cubicBezTo>
                  <a:pt x="1362675" y="128122"/>
                  <a:pt x="1364681" y="128904"/>
                  <a:pt x="1365343" y="128241"/>
                </a:cubicBezTo>
                <a:cubicBezTo>
                  <a:pt x="1371410" y="122158"/>
                  <a:pt x="1377578" y="126253"/>
                  <a:pt x="1383967" y="127340"/>
                </a:cubicBezTo>
                <a:cubicBezTo>
                  <a:pt x="1388504" y="128105"/>
                  <a:pt x="1393346" y="127154"/>
                  <a:pt x="1398053" y="126780"/>
                </a:cubicBezTo>
                <a:cubicBezTo>
                  <a:pt x="1400279" y="126610"/>
                  <a:pt x="1402557" y="125454"/>
                  <a:pt x="1404663" y="125743"/>
                </a:cubicBezTo>
                <a:cubicBezTo>
                  <a:pt x="1409829" y="126440"/>
                  <a:pt x="1413907" y="124945"/>
                  <a:pt x="1416728" y="120612"/>
                </a:cubicBezTo>
                <a:cubicBezTo>
                  <a:pt x="1422625" y="125573"/>
                  <a:pt x="1422625" y="125573"/>
                  <a:pt x="1428096" y="124435"/>
                </a:cubicBezTo>
                <a:cubicBezTo>
                  <a:pt x="1424647" y="116635"/>
                  <a:pt x="1420756" y="114545"/>
                  <a:pt x="1412769" y="115922"/>
                </a:cubicBezTo>
                <a:cubicBezTo>
                  <a:pt x="1411562" y="116126"/>
                  <a:pt x="1410186" y="115650"/>
                  <a:pt x="1408963" y="115259"/>
                </a:cubicBezTo>
                <a:cubicBezTo>
                  <a:pt x="1406023" y="114341"/>
                  <a:pt x="1403134" y="113288"/>
                  <a:pt x="1401316" y="112676"/>
                </a:cubicBezTo>
                <a:cubicBezTo>
                  <a:pt x="1399328" y="114613"/>
                  <a:pt x="1397969" y="117077"/>
                  <a:pt x="1396609" y="117077"/>
                </a:cubicBezTo>
                <a:cubicBezTo>
                  <a:pt x="1390543" y="117111"/>
                  <a:pt x="1384205" y="118216"/>
                  <a:pt x="1378699" y="114188"/>
                </a:cubicBezTo>
                <a:cubicBezTo>
                  <a:pt x="1377900" y="113594"/>
                  <a:pt x="1376303" y="114053"/>
                  <a:pt x="1375063" y="114087"/>
                </a:cubicBezTo>
                <a:cubicBezTo>
                  <a:pt x="1373788" y="114137"/>
                  <a:pt x="1371648" y="114766"/>
                  <a:pt x="1371376" y="114273"/>
                </a:cubicBezTo>
                <a:cubicBezTo>
                  <a:pt x="1368385" y="109193"/>
                  <a:pt x="1363440" y="111130"/>
                  <a:pt x="1359192" y="110518"/>
                </a:cubicBezTo>
                <a:cubicBezTo>
                  <a:pt x="1355624" y="110008"/>
                  <a:pt x="1352055" y="108462"/>
                  <a:pt x="1348572" y="108683"/>
                </a:cubicBezTo>
                <a:cubicBezTo>
                  <a:pt x="1342573" y="109057"/>
                  <a:pt x="1336389" y="105794"/>
                  <a:pt x="1330475" y="109974"/>
                </a:cubicBezTo>
                <a:cubicBezTo>
                  <a:pt x="1328691" y="111232"/>
                  <a:pt x="1325632" y="110688"/>
                  <a:pt x="1323168" y="112115"/>
                </a:cubicBezTo>
                <a:cubicBezTo>
                  <a:pt x="1335420" y="112115"/>
                  <a:pt x="1347671" y="112115"/>
                  <a:pt x="1359922" y="112115"/>
                </a:cubicBezTo>
                <a:cubicBezTo>
                  <a:pt x="1355963" y="116958"/>
                  <a:pt x="1350696" y="116024"/>
                  <a:pt x="1346091" y="115939"/>
                </a:cubicBezTo>
                <a:cubicBezTo>
                  <a:pt x="1332039" y="115667"/>
                  <a:pt x="1318020" y="114341"/>
                  <a:pt x="1303984" y="114070"/>
                </a:cubicBezTo>
                <a:cubicBezTo>
                  <a:pt x="1293941" y="113866"/>
                  <a:pt x="1283882" y="114902"/>
                  <a:pt x="1273840" y="114936"/>
                </a:cubicBezTo>
                <a:cubicBezTo>
                  <a:pt x="1267502" y="114953"/>
                  <a:pt x="1261180" y="114121"/>
                  <a:pt x="1254231" y="113628"/>
                </a:cubicBezTo>
                <a:cubicBezTo>
                  <a:pt x="1258920" y="111759"/>
                  <a:pt x="1262743" y="110246"/>
                  <a:pt x="1266567" y="108717"/>
                </a:cubicBezTo>
                <a:cubicBezTo>
                  <a:pt x="1266720" y="108819"/>
                  <a:pt x="1266889" y="108921"/>
                  <a:pt x="1267043" y="109023"/>
                </a:cubicBezTo>
                <a:cubicBezTo>
                  <a:pt x="1266873" y="108921"/>
                  <a:pt x="1266703" y="108836"/>
                  <a:pt x="1266533" y="108734"/>
                </a:cubicBezTo>
                <a:cubicBezTo>
                  <a:pt x="1266329" y="108547"/>
                  <a:pt x="1266091" y="108156"/>
                  <a:pt x="1265921" y="108190"/>
                </a:cubicBezTo>
                <a:cubicBezTo>
                  <a:pt x="1262845" y="108581"/>
                  <a:pt x="1259498" y="110025"/>
                  <a:pt x="1256813" y="109210"/>
                </a:cubicBezTo>
                <a:cubicBezTo>
                  <a:pt x="1253772" y="108292"/>
                  <a:pt x="1250594" y="109006"/>
                  <a:pt x="1248368" y="108411"/>
                </a:cubicBezTo>
                <a:cubicBezTo>
                  <a:pt x="1240874" y="106389"/>
                  <a:pt x="1231886" y="106695"/>
                  <a:pt x="1226771" y="98471"/>
                </a:cubicBezTo>
                <a:cubicBezTo>
                  <a:pt x="1227366" y="98046"/>
                  <a:pt x="1228181" y="97111"/>
                  <a:pt x="1228538" y="97264"/>
                </a:cubicBezTo>
                <a:cubicBezTo>
                  <a:pt x="1238173" y="101444"/>
                  <a:pt x="1249013" y="97757"/>
                  <a:pt x="1258631" y="101869"/>
                </a:cubicBezTo>
                <a:cubicBezTo>
                  <a:pt x="1259022" y="102039"/>
                  <a:pt x="1259668" y="101665"/>
                  <a:pt x="1260178" y="101461"/>
                </a:cubicBezTo>
                <a:cubicBezTo>
                  <a:pt x="1266652" y="98759"/>
                  <a:pt x="1273211" y="99371"/>
                  <a:pt x="1280058" y="100000"/>
                </a:cubicBezTo>
                <a:cubicBezTo>
                  <a:pt x="1289167" y="100832"/>
                  <a:pt x="1298411" y="100204"/>
                  <a:pt x="1308300" y="100204"/>
                </a:cubicBezTo>
                <a:cubicBezTo>
                  <a:pt x="1307654" y="97111"/>
                  <a:pt x="1307230" y="95055"/>
                  <a:pt x="1306805" y="93016"/>
                </a:cubicBezTo>
                <a:cubicBezTo>
                  <a:pt x="1307230" y="92676"/>
                  <a:pt x="1307620" y="92064"/>
                  <a:pt x="1308062" y="92031"/>
                </a:cubicBezTo>
                <a:cubicBezTo>
                  <a:pt x="1328334" y="90212"/>
                  <a:pt x="1349931" y="91300"/>
                  <a:pt x="1354995" y="94732"/>
                </a:cubicBezTo>
                <a:cubicBezTo>
                  <a:pt x="1351426" y="96635"/>
                  <a:pt x="1348130" y="98386"/>
                  <a:pt x="1344426" y="100374"/>
                </a:cubicBezTo>
                <a:cubicBezTo>
                  <a:pt x="1356932" y="104027"/>
                  <a:pt x="1357357" y="104010"/>
                  <a:pt x="1363423" y="100221"/>
                </a:cubicBezTo>
                <a:lnTo>
                  <a:pt x="1363389" y="100255"/>
                </a:lnTo>
                <a:cubicBezTo>
                  <a:pt x="1365802" y="102124"/>
                  <a:pt x="1368147" y="104044"/>
                  <a:pt x="1370628" y="105811"/>
                </a:cubicBezTo>
                <a:cubicBezTo>
                  <a:pt x="1372327" y="107018"/>
                  <a:pt x="1374179" y="107986"/>
                  <a:pt x="1377068" y="109736"/>
                </a:cubicBezTo>
                <a:cubicBezTo>
                  <a:pt x="1376881" y="106525"/>
                  <a:pt x="1376779" y="104843"/>
                  <a:pt x="1376643" y="102277"/>
                </a:cubicBezTo>
                <a:cubicBezTo>
                  <a:pt x="1379158" y="102939"/>
                  <a:pt x="1380960" y="103330"/>
                  <a:pt x="1382709" y="103908"/>
                </a:cubicBezTo>
                <a:cubicBezTo>
                  <a:pt x="1390865" y="106644"/>
                  <a:pt x="1394027" y="104707"/>
                  <a:pt x="1394995" y="95701"/>
                </a:cubicBezTo>
                <a:cubicBezTo>
                  <a:pt x="1397289" y="95480"/>
                  <a:pt x="1399702" y="95259"/>
                  <a:pt x="1402709" y="94970"/>
                </a:cubicBezTo>
                <a:cubicBezTo>
                  <a:pt x="1402964" y="97859"/>
                  <a:pt x="1403168" y="100204"/>
                  <a:pt x="1403338" y="102294"/>
                </a:cubicBezTo>
                <a:cubicBezTo>
                  <a:pt x="1410526" y="106134"/>
                  <a:pt x="1412327" y="99983"/>
                  <a:pt x="1415658" y="95684"/>
                </a:cubicBezTo>
                <a:cubicBezTo>
                  <a:pt x="1419226" y="100561"/>
                  <a:pt x="1422251" y="106525"/>
                  <a:pt x="1429336" y="101087"/>
                </a:cubicBezTo>
                <a:cubicBezTo>
                  <a:pt x="1427671" y="100255"/>
                  <a:pt x="1425938" y="99405"/>
                  <a:pt x="1423627" y="98267"/>
                </a:cubicBezTo>
                <a:cubicBezTo>
                  <a:pt x="1429813" y="95089"/>
                  <a:pt x="1435301" y="96295"/>
                  <a:pt x="1440790" y="97043"/>
                </a:cubicBezTo>
                <a:cubicBezTo>
                  <a:pt x="1445241" y="97638"/>
                  <a:pt x="1449727" y="98046"/>
                  <a:pt x="1454213" y="98453"/>
                </a:cubicBezTo>
                <a:cubicBezTo>
                  <a:pt x="1467399" y="99660"/>
                  <a:pt x="1480602" y="100815"/>
                  <a:pt x="1493789" y="102005"/>
                </a:cubicBezTo>
                <a:cubicBezTo>
                  <a:pt x="1499396" y="102515"/>
                  <a:pt x="1505004" y="103279"/>
                  <a:pt x="1510611" y="103483"/>
                </a:cubicBezTo>
                <a:cubicBezTo>
                  <a:pt x="1516830" y="103721"/>
                  <a:pt x="1522862" y="103466"/>
                  <a:pt x="1528453" y="107408"/>
                </a:cubicBezTo>
                <a:cubicBezTo>
                  <a:pt x="1532106" y="109974"/>
                  <a:pt x="1536558" y="109329"/>
                  <a:pt x="1540381" y="105556"/>
                </a:cubicBezTo>
                <a:cubicBezTo>
                  <a:pt x="1542047" y="117060"/>
                  <a:pt x="1552922" y="110841"/>
                  <a:pt x="1557510" y="116058"/>
                </a:cubicBezTo>
                <a:cubicBezTo>
                  <a:pt x="1562199" y="111351"/>
                  <a:pt x="1563610" y="110399"/>
                  <a:pt x="1570747" y="116126"/>
                </a:cubicBezTo>
                <a:cubicBezTo>
                  <a:pt x="1578818" y="110161"/>
                  <a:pt x="1587450" y="120238"/>
                  <a:pt x="1596456" y="115072"/>
                </a:cubicBezTo>
                <a:cubicBezTo>
                  <a:pt x="1594723" y="114036"/>
                  <a:pt x="1593346" y="113220"/>
                  <a:pt x="1591494" y="112115"/>
                </a:cubicBezTo>
                <a:cubicBezTo>
                  <a:pt x="1600041" y="110008"/>
                  <a:pt x="1616609" y="112353"/>
                  <a:pt x="1619923" y="114868"/>
                </a:cubicBezTo>
                <a:cubicBezTo>
                  <a:pt x="1624782" y="114868"/>
                  <a:pt x="1627977" y="114494"/>
                  <a:pt x="1631070" y="114936"/>
                </a:cubicBezTo>
                <a:cubicBezTo>
                  <a:pt x="1642233" y="116533"/>
                  <a:pt x="1653346" y="118419"/>
                  <a:pt x="1664493" y="120136"/>
                </a:cubicBezTo>
                <a:cubicBezTo>
                  <a:pt x="1666159" y="120391"/>
                  <a:pt x="1668045" y="120832"/>
                  <a:pt x="1669540" y="120340"/>
                </a:cubicBezTo>
                <a:cubicBezTo>
                  <a:pt x="1675997" y="118233"/>
                  <a:pt x="1682352" y="121835"/>
                  <a:pt x="1689115" y="119966"/>
                </a:cubicBezTo>
                <a:cubicBezTo>
                  <a:pt x="1693414" y="118793"/>
                  <a:pt x="1698801" y="122073"/>
                  <a:pt x="1703797" y="122753"/>
                </a:cubicBezTo>
                <a:cubicBezTo>
                  <a:pt x="1712445" y="123925"/>
                  <a:pt x="1721146" y="124690"/>
                  <a:pt x="1729846" y="125454"/>
                </a:cubicBezTo>
                <a:cubicBezTo>
                  <a:pt x="1731766" y="125624"/>
                  <a:pt x="1734060" y="125692"/>
                  <a:pt x="1735657" y="124826"/>
                </a:cubicBezTo>
                <a:cubicBezTo>
                  <a:pt x="1743270" y="120713"/>
                  <a:pt x="1750610" y="121376"/>
                  <a:pt x="1758291" y="124724"/>
                </a:cubicBezTo>
                <a:cubicBezTo>
                  <a:pt x="1760738" y="125794"/>
                  <a:pt x="1763813" y="125539"/>
                  <a:pt x="1766618" y="125590"/>
                </a:cubicBezTo>
                <a:cubicBezTo>
                  <a:pt x="1779617" y="125794"/>
                  <a:pt x="1792208" y="128241"/>
                  <a:pt x="1804884" y="131147"/>
                </a:cubicBezTo>
                <a:cubicBezTo>
                  <a:pt x="1818733" y="134307"/>
                  <a:pt x="1832956" y="135803"/>
                  <a:pt x="1847636" y="138114"/>
                </a:cubicBezTo>
                <a:cubicBezTo>
                  <a:pt x="1845173" y="133186"/>
                  <a:pt x="1842267" y="131419"/>
                  <a:pt x="1837849" y="133169"/>
                </a:cubicBezTo>
                <a:cubicBezTo>
                  <a:pt x="1834230" y="128241"/>
                  <a:pt x="1828317" y="128938"/>
                  <a:pt x="1823354" y="127460"/>
                </a:cubicBezTo>
                <a:cubicBezTo>
                  <a:pt x="1820143" y="126491"/>
                  <a:pt x="1816677" y="126440"/>
                  <a:pt x="1813380" y="125760"/>
                </a:cubicBezTo>
                <a:cubicBezTo>
                  <a:pt x="1811341" y="125352"/>
                  <a:pt x="1809387" y="124554"/>
                  <a:pt x="1806804" y="123738"/>
                </a:cubicBezTo>
                <a:cubicBezTo>
                  <a:pt x="1810083" y="118623"/>
                  <a:pt x="1813958" y="121767"/>
                  <a:pt x="1817900" y="121580"/>
                </a:cubicBezTo>
                <a:cubicBezTo>
                  <a:pt x="1813346" y="116788"/>
                  <a:pt x="1808061" y="118522"/>
                  <a:pt x="1803406" y="117706"/>
                </a:cubicBezTo>
                <a:cubicBezTo>
                  <a:pt x="1798801" y="116907"/>
                  <a:pt x="1794264" y="115735"/>
                  <a:pt x="1789692" y="114715"/>
                </a:cubicBezTo>
                <a:cubicBezTo>
                  <a:pt x="1789557" y="114104"/>
                  <a:pt x="1789404" y="113492"/>
                  <a:pt x="1789268" y="112880"/>
                </a:cubicBezTo>
                <a:cubicBezTo>
                  <a:pt x="1791052" y="112183"/>
                  <a:pt x="1792972" y="110637"/>
                  <a:pt x="1794603" y="110909"/>
                </a:cubicBezTo>
                <a:cubicBezTo>
                  <a:pt x="1805971" y="112829"/>
                  <a:pt x="1817305" y="115038"/>
                  <a:pt x="1828606" y="117298"/>
                </a:cubicBezTo>
                <a:cubicBezTo>
                  <a:pt x="1835793" y="118742"/>
                  <a:pt x="1842964" y="120357"/>
                  <a:pt x="1850083" y="122056"/>
                </a:cubicBezTo>
                <a:cubicBezTo>
                  <a:pt x="1855334" y="123313"/>
                  <a:pt x="1858545" y="120374"/>
                  <a:pt x="1862199" y="117094"/>
                </a:cubicBezTo>
                <a:cubicBezTo>
                  <a:pt x="1861536" y="118963"/>
                  <a:pt x="1860874" y="120849"/>
                  <a:pt x="1860245" y="122668"/>
                </a:cubicBezTo>
                <a:cubicBezTo>
                  <a:pt x="1865410" y="125794"/>
                  <a:pt x="1867620" y="120646"/>
                  <a:pt x="1872004" y="119133"/>
                </a:cubicBezTo>
                <a:cubicBezTo>
                  <a:pt x="1871783" y="121342"/>
                  <a:pt x="1871613" y="122940"/>
                  <a:pt x="1871358" y="125607"/>
                </a:cubicBezTo>
                <a:cubicBezTo>
                  <a:pt x="1878597" y="127884"/>
                  <a:pt x="1886414" y="129176"/>
                  <a:pt x="1895198" y="129634"/>
                </a:cubicBezTo>
                <a:cubicBezTo>
                  <a:pt x="1897084" y="135259"/>
                  <a:pt x="1903541" y="135259"/>
                  <a:pt x="1908673" y="135463"/>
                </a:cubicBezTo>
                <a:cubicBezTo>
                  <a:pt x="1919735" y="135922"/>
                  <a:pt x="1929336" y="140085"/>
                  <a:pt x="1939327" y="144061"/>
                </a:cubicBezTo>
                <a:cubicBezTo>
                  <a:pt x="1950237" y="148394"/>
                  <a:pt x="1961791" y="151130"/>
                  <a:pt x="1973346" y="153848"/>
                </a:cubicBezTo>
                <a:cubicBezTo>
                  <a:pt x="1968231" y="147697"/>
                  <a:pt x="1960772" y="145981"/>
                  <a:pt x="1954111" y="142906"/>
                </a:cubicBezTo>
                <a:cubicBezTo>
                  <a:pt x="1943643" y="138080"/>
                  <a:pt x="1932989" y="133662"/>
                  <a:pt x="1922522" y="128836"/>
                </a:cubicBezTo>
                <a:cubicBezTo>
                  <a:pt x="1920024" y="127680"/>
                  <a:pt x="1917917" y="125641"/>
                  <a:pt x="1915640" y="124010"/>
                </a:cubicBezTo>
                <a:lnTo>
                  <a:pt x="1915606" y="124044"/>
                </a:lnTo>
                <a:cubicBezTo>
                  <a:pt x="1918902" y="123126"/>
                  <a:pt x="1921893" y="123330"/>
                  <a:pt x="1925376" y="124384"/>
                </a:cubicBezTo>
                <a:cubicBezTo>
                  <a:pt x="1934672" y="127154"/>
                  <a:pt x="1944102" y="131028"/>
                  <a:pt x="1955793" y="126406"/>
                </a:cubicBezTo>
                <a:cubicBezTo>
                  <a:pt x="1949608" y="124078"/>
                  <a:pt x="1944442" y="122668"/>
                  <a:pt x="1939786" y="120255"/>
                </a:cubicBezTo>
                <a:cubicBezTo>
                  <a:pt x="1931885" y="116160"/>
                  <a:pt x="1922488" y="114494"/>
                  <a:pt x="1916898" y="105964"/>
                </a:cubicBezTo>
                <a:cubicBezTo>
                  <a:pt x="1926770" y="108479"/>
                  <a:pt x="1936643" y="110977"/>
                  <a:pt x="1947789" y="113815"/>
                </a:cubicBezTo>
                <a:cubicBezTo>
                  <a:pt x="1943847" y="104809"/>
                  <a:pt x="1932377" y="107629"/>
                  <a:pt x="1928894" y="97944"/>
                </a:cubicBezTo>
                <a:cubicBezTo>
                  <a:pt x="1933295" y="98488"/>
                  <a:pt x="1936371" y="98861"/>
                  <a:pt x="1939429" y="99252"/>
                </a:cubicBezTo>
                <a:cubicBezTo>
                  <a:pt x="1939599" y="98844"/>
                  <a:pt x="1939752" y="98436"/>
                  <a:pt x="1939922" y="98012"/>
                </a:cubicBezTo>
                <a:cubicBezTo>
                  <a:pt x="1928095" y="93373"/>
                  <a:pt x="1916252" y="88751"/>
                  <a:pt x="1902505" y="83364"/>
                </a:cubicBezTo>
                <a:cubicBezTo>
                  <a:pt x="1907263" y="82022"/>
                  <a:pt x="1909965" y="81240"/>
                  <a:pt x="1914009" y="80102"/>
                </a:cubicBezTo>
                <a:cubicBezTo>
                  <a:pt x="1909370" y="77366"/>
                  <a:pt x="1905683" y="75208"/>
                  <a:pt x="1902012" y="73033"/>
                </a:cubicBezTo>
                <a:cubicBezTo>
                  <a:pt x="1906549" y="73594"/>
                  <a:pt x="1911086" y="74155"/>
                  <a:pt x="1915623" y="74732"/>
                </a:cubicBezTo>
                <a:cubicBezTo>
                  <a:pt x="1916609" y="75174"/>
                  <a:pt x="1917611" y="75616"/>
                  <a:pt x="1918597" y="76058"/>
                </a:cubicBezTo>
                <a:cubicBezTo>
                  <a:pt x="1918682" y="75735"/>
                  <a:pt x="1918784" y="75412"/>
                  <a:pt x="1918868" y="75106"/>
                </a:cubicBezTo>
                <a:cubicBezTo>
                  <a:pt x="1917764" y="74987"/>
                  <a:pt x="1916677" y="74885"/>
                  <a:pt x="1915589" y="74766"/>
                </a:cubicBezTo>
                <a:cubicBezTo>
                  <a:pt x="1912225" y="73407"/>
                  <a:pt x="1908928" y="71810"/>
                  <a:pt x="1905462" y="70824"/>
                </a:cubicBezTo>
                <a:cubicBezTo>
                  <a:pt x="1904595" y="70586"/>
                  <a:pt x="1903184" y="72268"/>
                  <a:pt x="1902029" y="73067"/>
                </a:cubicBezTo>
                <a:cubicBezTo>
                  <a:pt x="1897271" y="70195"/>
                  <a:pt x="1892496" y="67324"/>
                  <a:pt x="1887739" y="64435"/>
                </a:cubicBezTo>
                <a:cubicBezTo>
                  <a:pt x="1887857" y="64044"/>
                  <a:pt x="1887977" y="63653"/>
                  <a:pt x="1888095" y="63245"/>
                </a:cubicBezTo>
                <a:cubicBezTo>
                  <a:pt x="1893686" y="64469"/>
                  <a:pt x="1899293" y="65675"/>
                  <a:pt x="1904884" y="66933"/>
                </a:cubicBezTo>
                <a:cubicBezTo>
                  <a:pt x="1911205" y="68360"/>
                  <a:pt x="1917560" y="69635"/>
                  <a:pt x="1923813" y="71351"/>
                </a:cubicBezTo>
                <a:cubicBezTo>
                  <a:pt x="1928418" y="72625"/>
                  <a:pt x="1932887" y="74409"/>
                  <a:pt x="1937339" y="76143"/>
                </a:cubicBezTo>
                <a:cubicBezTo>
                  <a:pt x="1942301" y="78080"/>
                  <a:pt x="1946889" y="80425"/>
                  <a:pt x="1952752" y="78878"/>
                </a:cubicBezTo>
                <a:cubicBezTo>
                  <a:pt x="1955623" y="78131"/>
                  <a:pt x="1959293" y="79932"/>
                  <a:pt x="1962488" y="80900"/>
                </a:cubicBezTo>
                <a:cubicBezTo>
                  <a:pt x="1968911" y="82855"/>
                  <a:pt x="1975266" y="85030"/>
                  <a:pt x="1983032" y="87578"/>
                </a:cubicBezTo>
                <a:cubicBezTo>
                  <a:pt x="1976014" y="80340"/>
                  <a:pt x="1968282" y="76856"/>
                  <a:pt x="1959769" y="74715"/>
                </a:cubicBezTo>
                <a:lnTo>
                  <a:pt x="1959820" y="74749"/>
                </a:lnTo>
                <a:cubicBezTo>
                  <a:pt x="1958665" y="74172"/>
                  <a:pt x="1957526" y="73594"/>
                  <a:pt x="1956371" y="73016"/>
                </a:cubicBezTo>
                <a:cubicBezTo>
                  <a:pt x="1956371" y="73016"/>
                  <a:pt x="1956421" y="73050"/>
                  <a:pt x="1956421" y="73050"/>
                </a:cubicBezTo>
                <a:cubicBezTo>
                  <a:pt x="1954706" y="72472"/>
                  <a:pt x="1952989" y="71894"/>
                  <a:pt x="1951273" y="71317"/>
                </a:cubicBezTo>
                <a:cubicBezTo>
                  <a:pt x="1951273" y="71317"/>
                  <a:pt x="1951324" y="71351"/>
                  <a:pt x="1951324" y="71351"/>
                </a:cubicBezTo>
                <a:cubicBezTo>
                  <a:pt x="1944799" y="68700"/>
                  <a:pt x="1938274" y="66083"/>
                  <a:pt x="1931783" y="63415"/>
                </a:cubicBezTo>
                <a:cubicBezTo>
                  <a:pt x="1929319" y="62396"/>
                  <a:pt x="1926906" y="61240"/>
                  <a:pt x="1923236" y="59609"/>
                </a:cubicBezTo>
                <a:cubicBezTo>
                  <a:pt x="1925462" y="58199"/>
                  <a:pt x="1926498" y="57043"/>
                  <a:pt x="1927093" y="57230"/>
                </a:cubicBezTo>
                <a:cubicBezTo>
                  <a:pt x="1934026" y="59473"/>
                  <a:pt x="1940891" y="61920"/>
                  <a:pt x="1947773" y="64333"/>
                </a:cubicBezTo>
                <a:cubicBezTo>
                  <a:pt x="1949098" y="64792"/>
                  <a:pt x="1950355" y="65556"/>
                  <a:pt x="1951715" y="65845"/>
                </a:cubicBezTo>
                <a:cubicBezTo>
                  <a:pt x="1961196" y="67816"/>
                  <a:pt x="1969931" y="71657"/>
                  <a:pt x="1978834" y="75378"/>
                </a:cubicBezTo>
                <a:cubicBezTo>
                  <a:pt x="1993006" y="81308"/>
                  <a:pt x="2005767" y="89363"/>
                  <a:pt x="2018800" y="97332"/>
                </a:cubicBezTo>
                <a:cubicBezTo>
                  <a:pt x="2027687" y="102770"/>
                  <a:pt x="2033754" y="110042"/>
                  <a:pt x="2040585" y="117213"/>
                </a:cubicBezTo>
                <a:cubicBezTo>
                  <a:pt x="2045088" y="121954"/>
                  <a:pt x="2051510" y="124979"/>
                  <a:pt x="2057373" y="128258"/>
                </a:cubicBezTo>
                <a:cubicBezTo>
                  <a:pt x="2061537" y="130586"/>
                  <a:pt x="2066175" y="132030"/>
                  <a:pt x="2071035" y="134070"/>
                </a:cubicBezTo>
                <a:cubicBezTo>
                  <a:pt x="2072514" y="132659"/>
                  <a:pt x="2074025" y="131198"/>
                  <a:pt x="2075844" y="129465"/>
                </a:cubicBezTo>
                <a:cubicBezTo>
                  <a:pt x="2077679" y="131062"/>
                  <a:pt x="2079752" y="132251"/>
                  <a:pt x="2080908" y="134036"/>
                </a:cubicBezTo>
                <a:cubicBezTo>
                  <a:pt x="2081978" y="135684"/>
                  <a:pt x="2083048" y="138437"/>
                  <a:pt x="2082369" y="139830"/>
                </a:cubicBezTo>
                <a:cubicBezTo>
                  <a:pt x="2081417" y="141750"/>
                  <a:pt x="2078954" y="143789"/>
                  <a:pt x="2076880" y="144095"/>
                </a:cubicBezTo>
                <a:cubicBezTo>
                  <a:pt x="2073703" y="144571"/>
                  <a:pt x="2070304" y="143636"/>
                  <a:pt x="2066923" y="143279"/>
                </a:cubicBezTo>
                <a:cubicBezTo>
                  <a:pt x="2069879" y="151147"/>
                  <a:pt x="2080686" y="156397"/>
                  <a:pt x="2092156" y="155480"/>
                </a:cubicBezTo>
                <a:cubicBezTo>
                  <a:pt x="2093720" y="163313"/>
                  <a:pt x="2098155" y="168768"/>
                  <a:pt x="2106209" y="170841"/>
                </a:cubicBezTo>
                <a:cubicBezTo>
                  <a:pt x="2107841" y="171266"/>
                  <a:pt x="2109931" y="171640"/>
                  <a:pt x="2110797" y="172795"/>
                </a:cubicBezTo>
                <a:cubicBezTo>
                  <a:pt x="2112378" y="174885"/>
                  <a:pt x="2114145" y="177621"/>
                  <a:pt x="2114009" y="179966"/>
                </a:cubicBezTo>
                <a:cubicBezTo>
                  <a:pt x="2113907" y="181682"/>
                  <a:pt x="2111120" y="183772"/>
                  <a:pt x="2109081" y="184724"/>
                </a:cubicBezTo>
                <a:cubicBezTo>
                  <a:pt x="2106311" y="185998"/>
                  <a:pt x="2103048" y="186168"/>
                  <a:pt x="2100109" y="187120"/>
                </a:cubicBezTo>
                <a:cubicBezTo>
                  <a:pt x="2098698" y="187578"/>
                  <a:pt x="2097543" y="188768"/>
                  <a:pt x="2096744" y="190858"/>
                </a:cubicBezTo>
                <a:cubicBezTo>
                  <a:pt x="2097985" y="190790"/>
                  <a:pt x="2099225" y="190637"/>
                  <a:pt x="2100449" y="190671"/>
                </a:cubicBezTo>
                <a:cubicBezTo>
                  <a:pt x="2108333" y="190892"/>
                  <a:pt x="2112276" y="195395"/>
                  <a:pt x="2108690" y="202056"/>
                </a:cubicBezTo>
                <a:cubicBezTo>
                  <a:pt x="2105309" y="208343"/>
                  <a:pt x="2106124" y="212897"/>
                  <a:pt x="2111392" y="218436"/>
                </a:cubicBezTo>
                <a:cubicBezTo>
                  <a:pt x="2108146" y="218436"/>
                  <a:pt x="2106311" y="218369"/>
                  <a:pt x="2104493" y="218453"/>
                </a:cubicBezTo>
                <a:cubicBezTo>
                  <a:pt x="2102658" y="218538"/>
                  <a:pt x="2100840" y="218793"/>
                  <a:pt x="2097900" y="219082"/>
                </a:cubicBezTo>
                <a:cubicBezTo>
                  <a:pt x="2104255" y="228275"/>
                  <a:pt x="2115895" y="226712"/>
                  <a:pt x="2122828" y="234528"/>
                </a:cubicBezTo>
                <a:cubicBezTo>
                  <a:pt x="2118648" y="235990"/>
                  <a:pt x="2115198" y="237213"/>
                  <a:pt x="2111018" y="238674"/>
                </a:cubicBezTo>
                <a:cubicBezTo>
                  <a:pt x="2115317" y="246049"/>
                  <a:pt x="2121026" y="250433"/>
                  <a:pt x="2127314" y="254103"/>
                </a:cubicBezTo>
                <a:cubicBezTo>
                  <a:pt x="2123779" y="259490"/>
                  <a:pt x="2123779" y="259490"/>
                  <a:pt x="2115402" y="259677"/>
                </a:cubicBezTo>
                <a:cubicBezTo>
                  <a:pt x="2120092" y="264129"/>
                  <a:pt x="2124017" y="268819"/>
                  <a:pt x="2130593" y="270195"/>
                </a:cubicBezTo>
                <a:cubicBezTo>
                  <a:pt x="2132700" y="270637"/>
                  <a:pt x="2134434" y="272812"/>
                  <a:pt x="2136336" y="274188"/>
                </a:cubicBezTo>
                <a:cubicBezTo>
                  <a:pt x="2136235" y="274817"/>
                  <a:pt x="2136133" y="275463"/>
                  <a:pt x="2136031" y="276091"/>
                </a:cubicBezTo>
                <a:cubicBezTo>
                  <a:pt x="2131324" y="277298"/>
                  <a:pt x="2126600" y="278521"/>
                  <a:pt x="2120958" y="279966"/>
                </a:cubicBezTo>
                <a:cubicBezTo>
                  <a:pt x="2122607" y="282820"/>
                  <a:pt x="2123898" y="285063"/>
                  <a:pt x="2125275" y="287425"/>
                </a:cubicBezTo>
                <a:cubicBezTo>
                  <a:pt x="2123813" y="288496"/>
                  <a:pt x="2122335" y="289583"/>
                  <a:pt x="2120738" y="290739"/>
                </a:cubicBezTo>
                <a:cubicBezTo>
                  <a:pt x="2122946" y="293118"/>
                  <a:pt x="2128826" y="292149"/>
                  <a:pt x="2127076" y="296329"/>
                </a:cubicBezTo>
                <a:cubicBezTo>
                  <a:pt x="2125138" y="300951"/>
                  <a:pt x="2136710" y="303568"/>
                  <a:pt x="2127840" y="308139"/>
                </a:cubicBezTo>
                <a:cubicBezTo>
                  <a:pt x="2129489" y="309668"/>
                  <a:pt x="2131001" y="311079"/>
                  <a:pt x="2132989" y="312914"/>
                </a:cubicBezTo>
                <a:cubicBezTo>
                  <a:pt x="2130186" y="314545"/>
                  <a:pt x="2128061" y="315769"/>
                  <a:pt x="2125495" y="317264"/>
                </a:cubicBezTo>
                <a:cubicBezTo>
                  <a:pt x="2126702" y="319422"/>
                  <a:pt x="2127857" y="321512"/>
                  <a:pt x="2129166" y="323874"/>
                </a:cubicBezTo>
                <a:cubicBezTo>
                  <a:pt x="2134450" y="315854"/>
                  <a:pt x="2136558" y="315786"/>
                  <a:pt x="2143321" y="322413"/>
                </a:cubicBezTo>
                <a:cubicBezTo>
                  <a:pt x="2145631" y="324672"/>
                  <a:pt x="2148401" y="326474"/>
                  <a:pt x="2151086" y="328581"/>
                </a:cubicBezTo>
                <a:cubicBezTo>
                  <a:pt x="2141009" y="335497"/>
                  <a:pt x="2141009" y="335497"/>
                  <a:pt x="2138494" y="345794"/>
                </a:cubicBezTo>
                <a:cubicBezTo>
                  <a:pt x="2139922" y="347323"/>
                  <a:pt x="2141519" y="349040"/>
                  <a:pt x="2143779" y="351452"/>
                </a:cubicBezTo>
                <a:cubicBezTo>
                  <a:pt x="2141094" y="352370"/>
                  <a:pt x="2139259" y="352999"/>
                  <a:pt x="2136115" y="354069"/>
                </a:cubicBezTo>
                <a:cubicBezTo>
                  <a:pt x="2142283" y="357264"/>
                  <a:pt x="2147433" y="359932"/>
                  <a:pt x="2153210" y="362922"/>
                </a:cubicBezTo>
                <a:cubicBezTo>
                  <a:pt x="2152088" y="365301"/>
                  <a:pt x="2151052" y="367476"/>
                  <a:pt x="2149863" y="369974"/>
                </a:cubicBezTo>
                <a:cubicBezTo>
                  <a:pt x="2154841" y="375836"/>
                  <a:pt x="2161536" y="378521"/>
                  <a:pt x="2170423" y="378028"/>
                </a:cubicBezTo>
                <a:cubicBezTo>
                  <a:pt x="2169523" y="380051"/>
                  <a:pt x="2168656" y="381342"/>
                  <a:pt x="2168384" y="382752"/>
                </a:cubicBezTo>
                <a:cubicBezTo>
                  <a:pt x="2168096" y="384248"/>
                  <a:pt x="2167806" y="386202"/>
                  <a:pt x="2168520" y="387357"/>
                </a:cubicBezTo>
                <a:cubicBezTo>
                  <a:pt x="2170899" y="391232"/>
                  <a:pt x="2175843" y="393339"/>
                  <a:pt x="2175215" y="399422"/>
                </a:cubicBezTo>
                <a:cubicBezTo>
                  <a:pt x="2175045" y="401002"/>
                  <a:pt x="2179701" y="403092"/>
                  <a:pt x="2182148" y="404961"/>
                </a:cubicBezTo>
                <a:cubicBezTo>
                  <a:pt x="2179191" y="413797"/>
                  <a:pt x="2169114" y="412472"/>
                  <a:pt x="2162488" y="418674"/>
                </a:cubicBezTo>
                <a:cubicBezTo>
                  <a:pt x="2167008" y="420050"/>
                  <a:pt x="2170746" y="421172"/>
                  <a:pt x="2176065" y="422786"/>
                </a:cubicBezTo>
                <a:cubicBezTo>
                  <a:pt x="2168164" y="427153"/>
                  <a:pt x="2161859" y="431418"/>
                  <a:pt x="2153312" y="431928"/>
                </a:cubicBezTo>
                <a:cubicBezTo>
                  <a:pt x="2155215" y="438555"/>
                  <a:pt x="2161315" y="438198"/>
                  <a:pt x="2165971" y="440696"/>
                </a:cubicBezTo>
                <a:cubicBezTo>
                  <a:pt x="2167671" y="436992"/>
                  <a:pt x="2169234" y="433593"/>
                  <a:pt x="2171120" y="429515"/>
                </a:cubicBezTo>
                <a:cubicBezTo>
                  <a:pt x="2178426" y="435446"/>
                  <a:pt x="2167637" y="437791"/>
                  <a:pt x="2171392" y="443500"/>
                </a:cubicBezTo>
                <a:cubicBezTo>
                  <a:pt x="2174230" y="444095"/>
                  <a:pt x="2178648" y="445029"/>
                  <a:pt x="2184663" y="446304"/>
                </a:cubicBezTo>
                <a:cubicBezTo>
                  <a:pt x="2178750" y="452013"/>
                  <a:pt x="2171613" y="449957"/>
                  <a:pt x="2166107" y="453423"/>
                </a:cubicBezTo>
                <a:cubicBezTo>
                  <a:pt x="2164866" y="450977"/>
                  <a:pt x="2163915" y="449057"/>
                  <a:pt x="2162930" y="447119"/>
                </a:cubicBezTo>
                <a:cubicBezTo>
                  <a:pt x="2162641" y="447459"/>
                  <a:pt x="2162233" y="447765"/>
                  <a:pt x="2162063" y="448190"/>
                </a:cubicBezTo>
                <a:cubicBezTo>
                  <a:pt x="2160279" y="452608"/>
                  <a:pt x="2160754" y="456465"/>
                  <a:pt x="2165309" y="459609"/>
                </a:cubicBezTo>
                <a:cubicBezTo>
                  <a:pt x="2170168" y="459014"/>
                  <a:pt x="2173074" y="449634"/>
                  <a:pt x="2180330" y="455395"/>
                </a:cubicBezTo>
                <a:cubicBezTo>
                  <a:pt x="2179361" y="459999"/>
                  <a:pt x="2175351" y="460866"/>
                  <a:pt x="2172122" y="461733"/>
                </a:cubicBezTo>
                <a:cubicBezTo>
                  <a:pt x="2167314" y="463041"/>
                  <a:pt x="2165750" y="467017"/>
                  <a:pt x="2163321" y="470382"/>
                </a:cubicBezTo>
                <a:cubicBezTo>
                  <a:pt x="2162878" y="471010"/>
                  <a:pt x="2162420" y="472319"/>
                  <a:pt x="2162742" y="472693"/>
                </a:cubicBezTo>
                <a:cubicBezTo>
                  <a:pt x="2166668" y="477468"/>
                  <a:pt x="2161723" y="479643"/>
                  <a:pt x="2159956" y="482310"/>
                </a:cubicBezTo>
                <a:cubicBezTo>
                  <a:pt x="2162624" y="486610"/>
                  <a:pt x="2165156" y="490688"/>
                  <a:pt x="2167891" y="495106"/>
                </a:cubicBezTo>
                <a:cubicBezTo>
                  <a:pt x="2165172" y="497077"/>
                  <a:pt x="2163439" y="498317"/>
                  <a:pt x="2161367" y="499813"/>
                </a:cubicBezTo>
                <a:cubicBezTo>
                  <a:pt x="2164798" y="502956"/>
                  <a:pt x="2172088" y="501563"/>
                  <a:pt x="2170118" y="509005"/>
                </a:cubicBezTo>
                <a:cubicBezTo>
                  <a:pt x="2174348" y="507884"/>
                  <a:pt x="2177509" y="507051"/>
                  <a:pt x="2180686" y="506219"/>
                </a:cubicBezTo>
                <a:lnTo>
                  <a:pt x="2180652" y="506185"/>
                </a:lnTo>
                <a:cubicBezTo>
                  <a:pt x="2178648" y="510688"/>
                  <a:pt x="2176506" y="515021"/>
                  <a:pt x="2170457" y="514698"/>
                </a:cubicBezTo>
                <a:cubicBezTo>
                  <a:pt x="2170270" y="514103"/>
                  <a:pt x="2170100" y="513525"/>
                  <a:pt x="2170423" y="514613"/>
                </a:cubicBezTo>
                <a:cubicBezTo>
                  <a:pt x="2169777" y="513678"/>
                  <a:pt x="2170134" y="514188"/>
                  <a:pt x="2170474" y="514681"/>
                </a:cubicBezTo>
                <a:cubicBezTo>
                  <a:pt x="2166192" y="520067"/>
                  <a:pt x="2165206" y="527374"/>
                  <a:pt x="2159735" y="532217"/>
                </a:cubicBezTo>
                <a:cubicBezTo>
                  <a:pt x="2158205" y="533559"/>
                  <a:pt x="2158902" y="537400"/>
                  <a:pt x="2158494" y="540628"/>
                </a:cubicBezTo>
                <a:cubicBezTo>
                  <a:pt x="2161961" y="540628"/>
                  <a:pt x="2164578" y="540628"/>
                  <a:pt x="2168911" y="540628"/>
                </a:cubicBezTo>
                <a:cubicBezTo>
                  <a:pt x="2166345" y="544044"/>
                  <a:pt x="2164255" y="546202"/>
                  <a:pt x="2162980" y="548750"/>
                </a:cubicBezTo>
                <a:cubicBezTo>
                  <a:pt x="2161825" y="551061"/>
                  <a:pt x="2160652" y="554018"/>
                  <a:pt x="2161129" y="556363"/>
                </a:cubicBezTo>
                <a:cubicBezTo>
                  <a:pt x="2162233" y="561885"/>
                  <a:pt x="2165513" y="563075"/>
                  <a:pt x="2170220" y="559745"/>
                </a:cubicBezTo>
                <a:cubicBezTo>
                  <a:pt x="2173312" y="557553"/>
                  <a:pt x="2175640" y="556992"/>
                  <a:pt x="2178546" y="560577"/>
                </a:cubicBezTo>
                <a:cubicBezTo>
                  <a:pt x="2174264" y="567578"/>
                  <a:pt x="2167246" y="570722"/>
                  <a:pt x="2160024" y="573016"/>
                </a:cubicBezTo>
                <a:cubicBezTo>
                  <a:pt x="2157900" y="582463"/>
                  <a:pt x="2165036" y="589158"/>
                  <a:pt x="2165954" y="597434"/>
                </a:cubicBezTo>
                <a:cubicBezTo>
                  <a:pt x="2167637" y="597230"/>
                  <a:pt x="2169336" y="597009"/>
                  <a:pt x="2172292" y="596635"/>
                </a:cubicBezTo>
                <a:cubicBezTo>
                  <a:pt x="2170797" y="599099"/>
                  <a:pt x="2170236" y="600713"/>
                  <a:pt x="2169114" y="601699"/>
                </a:cubicBezTo>
                <a:cubicBezTo>
                  <a:pt x="2165275" y="605097"/>
                  <a:pt x="2163032" y="608750"/>
                  <a:pt x="2164051" y="614307"/>
                </a:cubicBezTo>
                <a:cubicBezTo>
                  <a:pt x="2164425" y="616329"/>
                  <a:pt x="2162420" y="618810"/>
                  <a:pt x="2161434" y="621223"/>
                </a:cubicBezTo>
                <a:cubicBezTo>
                  <a:pt x="2164391" y="629073"/>
                  <a:pt x="2172258" y="627187"/>
                  <a:pt x="2179497" y="628665"/>
                </a:cubicBezTo>
                <a:cubicBezTo>
                  <a:pt x="2175011" y="633831"/>
                  <a:pt x="2170627" y="634001"/>
                  <a:pt x="2165835" y="632948"/>
                </a:cubicBezTo>
                <a:cubicBezTo>
                  <a:pt x="2158291" y="631282"/>
                  <a:pt x="2151647" y="633083"/>
                  <a:pt x="2145852" y="639099"/>
                </a:cubicBezTo>
                <a:cubicBezTo>
                  <a:pt x="2149659" y="639099"/>
                  <a:pt x="2153465" y="639099"/>
                  <a:pt x="2157883" y="639099"/>
                </a:cubicBezTo>
                <a:cubicBezTo>
                  <a:pt x="2153431" y="645114"/>
                  <a:pt x="2149539" y="650348"/>
                  <a:pt x="2145445" y="655870"/>
                </a:cubicBezTo>
                <a:cubicBezTo>
                  <a:pt x="2155674" y="659473"/>
                  <a:pt x="2155674" y="659473"/>
                  <a:pt x="2160670" y="652030"/>
                </a:cubicBezTo>
                <a:cubicBezTo>
                  <a:pt x="2161808" y="650331"/>
                  <a:pt x="2161808" y="650331"/>
                  <a:pt x="2166107" y="650144"/>
                </a:cubicBezTo>
                <a:cubicBezTo>
                  <a:pt x="2166753" y="654800"/>
                  <a:pt x="2158784" y="656057"/>
                  <a:pt x="2161553" y="662123"/>
                </a:cubicBezTo>
                <a:cubicBezTo>
                  <a:pt x="2164373" y="660475"/>
                  <a:pt x="2166922" y="658980"/>
                  <a:pt x="2169591" y="657417"/>
                </a:cubicBezTo>
                <a:cubicBezTo>
                  <a:pt x="2173855" y="661121"/>
                  <a:pt x="2171613" y="665352"/>
                  <a:pt x="2171969" y="670840"/>
                </a:cubicBezTo>
                <a:cubicBezTo>
                  <a:pt x="2169404" y="668665"/>
                  <a:pt x="2168096" y="666915"/>
                  <a:pt x="2166396" y="666286"/>
                </a:cubicBezTo>
                <a:cubicBezTo>
                  <a:pt x="2164493" y="665590"/>
                  <a:pt x="2161468" y="665046"/>
                  <a:pt x="2160329" y="666032"/>
                </a:cubicBezTo>
                <a:cubicBezTo>
                  <a:pt x="2159157" y="667051"/>
                  <a:pt x="2159225" y="670093"/>
                  <a:pt x="2159599" y="672081"/>
                </a:cubicBezTo>
                <a:cubicBezTo>
                  <a:pt x="2159956" y="673916"/>
                  <a:pt x="2161621" y="675445"/>
                  <a:pt x="2162369" y="677263"/>
                </a:cubicBezTo>
                <a:cubicBezTo>
                  <a:pt x="2162844" y="678402"/>
                  <a:pt x="2162674" y="679795"/>
                  <a:pt x="2162930" y="682378"/>
                </a:cubicBezTo>
                <a:cubicBezTo>
                  <a:pt x="2159769" y="680509"/>
                  <a:pt x="2157645" y="679252"/>
                  <a:pt x="2154502" y="677400"/>
                </a:cubicBezTo>
                <a:cubicBezTo>
                  <a:pt x="2155028" y="684910"/>
                  <a:pt x="2162335" y="685930"/>
                  <a:pt x="2164340" y="692404"/>
                </a:cubicBezTo>
                <a:cubicBezTo>
                  <a:pt x="2164085" y="694120"/>
                  <a:pt x="2163592" y="697366"/>
                  <a:pt x="2162980" y="701563"/>
                </a:cubicBezTo>
                <a:cubicBezTo>
                  <a:pt x="2166107" y="700492"/>
                  <a:pt x="2168333" y="699744"/>
                  <a:pt x="2170559" y="698980"/>
                </a:cubicBezTo>
                <a:cubicBezTo>
                  <a:pt x="2172666" y="702599"/>
                  <a:pt x="2175317" y="703568"/>
                  <a:pt x="2177985" y="701410"/>
                </a:cubicBezTo>
                <a:cubicBezTo>
                  <a:pt x="2179259" y="700373"/>
                  <a:pt x="2180007" y="698725"/>
                  <a:pt x="2181094" y="697433"/>
                </a:cubicBezTo>
                <a:cubicBezTo>
                  <a:pt x="2186940" y="690416"/>
                  <a:pt x="2192802" y="683398"/>
                  <a:pt x="2199412" y="675513"/>
                </a:cubicBezTo>
                <a:cubicBezTo>
                  <a:pt x="2201570" y="680934"/>
                  <a:pt x="2198682" y="682514"/>
                  <a:pt x="2196422" y="684366"/>
                </a:cubicBezTo>
                <a:cubicBezTo>
                  <a:pt x="2194298" y="686117"/>
                  <a:pt x="2192208" y="687901"/>
                  <a:pt x="2189268" y="690365"/>
                </a:cubicBezTo>
                <a:cubicBezTo>
                  <a:pt x="2192887" y="690772"/>
                  <a:pt x="2195215" y="691044"/>
                  <a:pt x="2199667" y="691537"/>
                </a:cubicBezTo>
                <a:cubicBezTo>
                  <a:pt x="2194926" y="693763"/>
                  <a:pt x="2192020" y="695122"/>
                  <a:pt x="2189132" y="696482"/>
                </a:cubicBezTo>
                <a:cubicBezTo>
                  <a:pt x="2188622" y="696125"/>
                  <a:pt x="2188130" y="695751"/>
                  <a:pt x="2189046" y="696414"/>
                </a:cubicBezTo>
                <a:cubicBezTo>
                  <a:pt x="2187959" y="696074"/>
                  <a:pt x="2188571" y="696261"/>
                  <a:pt x="2189166" y="696448"/>
                </a:cubicBezTo>
                <a:cubicBezTo>
                  <a:pt x="2191494" y="703092"/>
                  <a:pt x="2184918" y="705607"/>
                  <a:pt x="2182437" y="709855"/>
                </a:cubicBezTo>
                <a:cubicBezTo>
                  <a:pt x="2181468" y="711520"/>
                  <a:pt x="2176999" y="711146"/>
                  <a:pt x="2174127" y="711333"/>
                </a:cubicBezTo>
                <a:cubicBezTo>
                  <a:pt x="2165325" y="714460"/>
                  <a:pt x="2169166" y="722922"/>
                  <a:pt x="2167024" y="729345"/>
                </a:cubicBezTo>
                <a:cubicBezTo>
                  <a:pt x="2168639" y="729345"/>
                  <a:pt x="2170440" y="729345"/>
                  <a:pt x="2172921" y="729345"/>
                </a:cubicBezTo>
                <a:cubicBezTo>
                  <a:pt x="2172122" y="733678"/>
                  <a:pt x="2173380" y="736873"/>
                  <a:pt x="2178069" y="738113"/>
                </a:cubicBezTo>
                <a:cubicBezTo>
                  <a:pt x="2178817" y="738317"/>
                  <a:pt x="2178970" y="740764"/>
                  <a:pt x="2179412" y="742174"/>
                </a:cubicBezTo>
                <a:cubicBezTo>
                  <a:pt x="2177900" y="742276"/>
                  <a:pt x="2175979" y="743024"/>
                  <a:pt x="2174977" y="742361"/>
                </a:cubicBezTo>
                <a:cubicBezTo>
                  <a:pt x="2171137" y="739863"/>
                  <a:pt x="2167569" y="737960"/>
                  <a:pt x="2163660" y="742089"/>
                </a:cubicBezTo>
                <a:cubicBezTo>
                  <a:pt x="2164221" y="744417"/>
                  <a:pt x="2164798" y="746779"/>
                  <a:pt x="2165377" y="749124"/>
                </a:cubicBezTo>
                <a:cubicBezTo>
                  <a:pt x="2165377" y="749124"/>
                  <a:pt x="2165393" y="749107"/>
                  <a:pt x="2165393" y="749107"/>
                </a:cubicBezTo>
                <a:cubicBezTo>
                  <a:pt x="2162674" y="749226"/>
                  <a:pt x="2159956" y="749498"/>
                  <a:pt x="2157237" y="749430"/>
                </a:cubicBezTo>
                <a:cubicBezTo>
                  <a:pt x="2155470" y="749396"/>
                  <a:pt x="2153635" y="749090"/>
                  <a:pt x="2151953" y="748529"/>
                </a:cubicBezTo>
                <a:cubicBezTo>
                  <a:pt x="2149709" y="747782"/>
                  <a:pt x="2147569" y="746677"/>
                  <a:pt x="2144289" y="745250"/>
                </a:cubicBezTo>
                <a:cubicBezTo>
                  <a:pt x="2146107" y="750925"/>
                  <a:pt x="2148622" y="752913"/>
                  <a:pt x="2153159" y="754494"/>
                </a:cubicBezTo>
                <a:cubicBezTo>
                  <a:pt x="2159786" y="756805"/>
                  <a:pt x="2165699" y="761155"/>
                  <a:pt x="2171935" y="764638"/>
                </a:cubicBezTo>
                <a:cubicBezTo>
                  <a:pt x="2169829" y="768886"/>
                  <a:pt x="2167212" y="767782"/>
                  <a:pt x="2164866" y="767289"/>
                </a:cubicBezTo>
                <a:cubicBezTo>
                  <a:pt x="2158035" y="765879"/>
                  <a:pt x="2151222" y="764349"/>
                  <a:pt x="2144407" y="762871"/>
                </a:cubicBezTo>
                <a:cubicBezTo>
                  <a:pt x="2140874" y="762106"/>
                  <a:pt x="2137169" y="761766"/>
                  <a:pt x="2133839" y="760475"/>
                </a:cubicBezTo>
                <a:cubicBezTo>
                  <a:pt x="2127517" y="757994"/>
                  <a:pt x="2121315" y="755632"/>
                  <a:pt x="2114382" y="757620"/>
                </a:cubicBezTo>
                <a:cubicBezTo>
                  <a:pt x="2113873" y="757247"/>
                  <a:pt x="2113363" y="756890"/>
                  <a:pt x="2114298" y="757552"/>
                </a:cubicBezTo>
                <a:cubicBezTo>
                  <a:pt x="2113193" y="757212"/>
                  <a:pt x="2113805" y="757399"/>
                  <a:pt x="2114400" y="757586"/>
                </a:cubicBezTo>
                <a:cubicBezTo>
                  <a:pt x="2114077" y="759455"/>
                  <a:pt x="2113754" y="761324"/>
                  <a:pt x="2113380" y="763483"/>
                </a:cubicBezTo>
                <a:cubicBezTo>
                  <a:pt x="2116676" y="764808"/>
                  <a:pt x="2119667" y="766303"/>
                  <a:pt x="2122828" y="767221"/>
                </a:cubicBezTo>
                <a:cubicBezTo>
                  <a:pt x="2126209" y="768206"/>
                  <a:pt x="2129607" y="769328"/>
                  <a:pt x="2132819" y="765947"/>
                </a:cubicBezTo>
                <a:cubicBezTo>
                  <a:pt x="2134994" y="763669"/>
                  <a:pt x="2137407" y="764230"/>
                  <a:pt x="2138171" y="767799"/>
                </a:cubicBezTo>
                <a:cubicBezTo>
                  <a:pt x="2137560" y="767986"/>
                  <a:pt x="2136965" y="768172"/>
                  <a:pt x="2138087" y="767833"/>
                </a:cubicBezTo>
                <a:cubicBezTo>
                  <a:pt x="2137135" y="768512"/>
                  <a:pt x="2137645" y="768138"/>
                  <a:pt x="2138155" y="767782"/>
                </a:cubicBezTo>
                <a:cubicBezTo>
                  <a:pt x="2145581" y="770976"/>
                  <a:pt x="2154671" y="769821"/>
                  <a:pt x="2162776" y="777297"/>
                </a:cubicBezTo>
                <a:cubicBezTo>
                  <a:pt x="2155606" y="777586"/>
                  <a:pt x="2150270" y="777790"/>
                  <a:pt x="2144952" y="777994"/>
                </a:cubicBezTo>
                <a:cubicBezTo>
                  <a:pt x="2143167" y="775479"/>
                  <a:pt x="2141604" y="772472"/>
                  <a:pt x="2137373" y="775428"/>
                </a:cubicBezTo>
                <a:cubicBezTo>
                  <a:pt x="2139905" y="776278"/>
                  <a:pt x="2142454" y="777110"/>
                  <a:pt x="2144986" y="777960"/>
                </a:cubicBezTo>
                <a:cubicBezTo>
                  <a:pt x="2150899" y="780203"/>
                  <a:pt x="2144934" y="785403"/>
                  <a:pt x="2149421" y="788971"/>
                </a:cubicBezTo>
                <a:cubicBezTo>
                  <a:pt x="2138528" y="791248"/>
                  <a:pt x="2130831" y="783041"/>
                  <a:pt x="2121213" y="785386"/>
                </a:cubicBezTo>
                <a:cubicBezTo>
                  <a:pt x="2121367" y="788784"/>
                  <a:pt x="2114875" y="792692"/>
                  <a:pt x="2122980" y="796108"/>
                </a:cubicBezTo>
                <a:cubicBezTo>
                  <a:pt x="2123864" y="794460"/>
                  <a:pt x="2124731" y="792845"/>
                  <a:pt x="2125563" y="791282"/>
                </a:cubicBezTo>
                <a:cubicBezTo>
                  <a:pt x="2129539" y="793270"/>
                  <a:pt x="2133482" y="795258"/>
                  <a:pt x="2138291" y="797671"/>
                </a:cubicBezTo>
                <a:cubicBezTo>
                  <a:pt x="2135929" y="799269"/>
                  <a:pt x="2134246" y="800390"/>
                  <a:pt x="2131426" y="802293"/>
                </a:cubicBezTo>
                <a:cubicBezTo>
                  <a:pt x="2134926" y="803466"/>
                  <a:pt x="2137645" y="804366"/>
                  <a:pt x="2140466" y="805301"/>
                </a:cubicBezTo>
                <a:cubicBezTo>
                  <a:pt x="2141009" y="812370"/>
                  <a:pt x="2142810" y="814001"/>
                  <a:pt x="2151358" y="814188"/>
                </a:cubicBezTo>
                <a:cubicBezTo>
                  <a:pt x="2150780" y="812828"/>
                  <a:pt x="2150627" y="811180"/>
                  <a:pt x="2149811" y="810755"/>
                </a:cubicBezTo>
                <a:cubicBezTo>
                  <a:pt x="2147331" y="809447"/>
                  <a:pt x="2147653" y="807442"/>
                  <a:pt x="2148367" y="805675"/>
                </a:cubicBezTo>
                <a:cubicBezTo>
                  <a:pt x="2152258" y="796125"/>
                  <a:pt x="2157849" y="787561"/>
                  <a:pt x="2163321" y="778946"/>
                </a:cubicBezTo>
                <a:cubicBezTo>
                  <a:pt x="2163915" y="779217"/>
                  <a:pt x="2164510" y="779489"/>
                  <a:pt x="2165122" y="779761"/>
                </a:cubicBezTo>
                <a:cubicBezTo>
                  <a:pt x="2164238" y="782157"/>
                  <a:pt x="2163473" y="784604"/>
                  <a:pt x="2162437" y="786915"/>
                </a:cubicBezTo>
                <a:cubicBezTo>
                  <a:pt x="2160381" y="791452"/>
                  <a:pt x="2156982" y="795513"/>
                  <a:pt x="2157883" y="801002"/>
                </a:cubicBezTo>
                <a:cubicBezTo>
                  <a:pt x="2157968" y="801528"/>
                  <a:pt x="2158019" y="802310"/>
                  <a:pt x="2157713" y="802633"/>
                </a:cubicBezTo>
                <a:cubicBezTo>
                  <a:pt x="2152344" y="808427"/>
                  <a:pt x="2154807" y="813729"/>
                  <a:pt x="2159718" y="819166"/>
                </a:cubicBezTo>
                <a:cubicBezTo>
                  <a:pt x="2153227" y="819659"/>
                  <a:pt x="2147671" y="819625"/>
                  <a:pt x="2142317" y="820628"/>
                </a:cubicBezTo>
                <a:cubicBezTo>
                  <a:pt x="2136829" y="821647"/>
                  <a:pt x="2132003" y="816108"/>
                  <a:pt x="2124527" y="819676"/>
                </a:cubicBezTo>
                <a:cubicBezTo>
                  <a:pt x="2133839" y="821427"/>
                  <a:pt x="2140992" y="823601"/>
                  <a:pt x="2146396" y="830653"/>
                </a:cubicBezTo>
                <a:cubicBezTo>
                  <a:pt x="2144102" y="831537"/>
                  <a:pt x="2142199" y="832267"/>
                  <a:pt x="2140720" y="832845"/>
                </a:cubicBezTo>
                <a:cubicBezTo>
                  <a:pt x="2141145" y="835020"/>
                  <a:pt x="2142505" y="837620"/>
                  <a:pt x="2141757" y="839269"/>
                </a:cubicBezTo>
                <a:cubicBezTo>
                  <a:pt x="2140822" y="841342"/>
                  <a:pt x="2138155" y="842633"/>
                  <a:pt x="2136235" y="844264"/>
                </a:cubicBezTo>
                <a:cubicBezTo>
                  <a:pt x="2137662" y="852913"/>
                  <a:pt x="2140092" y="860679"/>
                  <a:pt x="2151052" y="860509"/>
                </a:cubicBezTo>
                <a:cubicBezTo>
                  <a:pt x="2150508" y="865318"/>
                  <a:pt x="2147433" y="863635"/>
                  <a:pt x="2144340" y="863737"/>
                </a:cubicBezTo>
                <a:cubicBezTo>
                  <a:pt x="2147415" y="869022"/>
                  <a:pt x="2136506" y="873389"/>
                  <a:pt x="2145088" y="878504"/>
                </a:cubicBezTo>
                <a:cubicBezTo>
                  <a:pt x="2140364" y="883177"/>
                  <a:pt x="2135436" y="877960"/>
                  <a:pt x="2131477" y="880798"/>
                </a:cubicBezTo>
                <a:cubicBezTo>
                  <a:pt x="2132649" y="884876"/>
                  <a:pt x="2131545" y="889685"/>
                  <a:pt x="2137033" y="892319"/>
                </a:cubicBezTo>
                <a:cubicBezTo>
                  <a:pt x="2139141" y="893321"/>
                  <a:pt x="2139684" y="897603"/>
                  <a:pt x="2141672" y="902004"/>
                </a:cubicBezTo>
                <a:cubicBezTo>
                  <a:pt x="2137832" y="900662"/>
                  <a:pt x="2135300" y="899778"/>
                  <a:pt x="2132258" y="898708"/>
                </a:cubicBezTo>
                <a:cubicBezTo>
                  <a:pt x="2128078" y="903890"/>
                  <a:pt x="2123032" y="908716"/>
                  <a:pt x="2128130" y="916431"/>
                </a:cubicBezTo>
                <a:cubicBezTo>
                  <a:pt x="2125903" y="918844"/>
                  <a:pt x="2123864" y="921069"/>
                  <a:pt x="2121740" y="923381"/>
                </a:cubicBezTo>
                <a:cubicBezTo>
                  <a:pt x="2123915" y="931316"/>
                  <a:pt x="2129931" y="928291"/>
                  <a:pt x="2135759" y="927731"/>
                </a:cubicBezTo>
                <a:cubicBezTo>
                  <a:pt x="2132785" y="933270"/>
                  <a:pt x="2127449" y="935343"/>
                  <a:pt x="2124238" y="933576"/>
                </a:cubicBezTo>
                <a:cubicBezTo>
                  <a:pt x="2115538" y="928784"/>
                  <a:pt x="2110491" y="934324"/>
                  <a:pt x="2104527" y="938334"/>
                </a:cubicBezTo>
                <a:cubicBezTo>
                  <a:pt x="2100958" y="940747"/>
                  <a:pt x="2097221" y="942922"/>
                  <a:pt x="2092768" y="945691"/>
                </a:cubicBezTo>
                <a:cubicBezTo>
                  <a:pt x="2092785" y="945844"/>
                  <a:pt x="2092887" y="947136"/>
                  <a:pt x="2092955" y="947900"/>
                </a:cubicBezTo>
                <a:cubicBezTo>
                  <a:pt x="2096319" y="948053"/>
                  <a:pt x="2101247" y="947510"/>
                  <a:pt x="2101536" y="948410"/>
                </a:cubicBezTo>
                <a:cubicBezTo>
                  <a:pt x="2102896" y="952794"/>
                  <a:pt x="2108928" y="955785"/>
                  <a:pt x="2105903" y="961511"/>
                </a:cubicBezTo>
                <a:lnTo>
                  <a:pt x="2105937" y="961477"/>
                </a:lnTo>
                <a:cubicBezTo>
                  <a:pt x="2103014" y="960577"/>
                  <a:pt x="2100092" y="959676"/>
                  <a:pt x="2096574" y="958572"/>
                </a:cubicBezTo>
                <a:cubicBezTo>
                  <a:pt x="2095708" y="961443"/>
                  <a:pt x="2094926" y="964009"/>
                  <a:pt x="2094111" y="966728"/>
                </a:cubicBezTo>
                <a:cubicBezTo>
                  <a:pt x="2097135" y="968648"/>
                  <a:pt x="2099616" y="970211"/>
                  <a:pt x="2103779" y="972845"/>
                </a:cubicBezTo>
                <a:cubicBezTo>
                  <a:pt x="2100398" y="973219"/>
                  <a:pt x="2098936" y="973644"/>
                  <a:pt x="2097577" y="973457"/>
                </a:cubicBezTo>
                <a:cubicBezTo>
                  <a:pt x="2095096" y="973134"/>
                  <a:pt x="2092564" y="971775"/>
                  <a:pt x="2090253" y="972132"/>
                </a:cubicBezTo>
                <a:cubicBezTo>
                  <a:pt x="2088673" y="972386"/>
                  <a:pt x="2087467" y="974850"/>
                  <a:pt x="2086090" y="976312"/>
                </a:cubicBezTo>
                <a:cubicBezTo>
                  <a:pt x="2087467" y="977433"/>
                  <a:pt x="2088724" y="979200"/>
                  <a:pt x="2090270" y="979506"/>
                </a:cubicBezTo>
                <a:cubicBezTo>
                  <a:pt x="2092530" y="979948"/>
                  <a:pt x="2095368" y="977875"/>
                  <a:pt x="2097033" y="981851"/>
                </a:cubicBezTo>
                <a:cubicBezTo>
                  <a:pt x="2095402" y="984383"/>
                  <a:pt x="2093618" y="987153"/>
                  <a:pt x="2091867" y="989888"/>
                </a:cubicBezTo>
                <a:cubicBezTo>
                  <a:pt x="2088044" y="988648"/>
                  <a:pt x="2084221" y="987136"/>
                  <a:pt x="2080245" y="986252"/>
                </a:cubicBezTo>
                <a:cubicBezTo>
                  <a:pt x="2078614" y="985878"/>
                  <a:pt x="2075300" y="986575"/>
                  <a:pt x="2075164" y="987272"/>
                </a:cubicBezTo>
                <a:cubicBezTo>
                  <a:pt x="2074773" y="989243"/>
                  <a:pt x="2074994" y="991911"/>
                  <a:pt x="2076133" y="993474"/>
                </a:cubicBezTo>
                <a:cubicBezTo>
                  <a:pt x="2077458" y="995292"/>
                  <a:pt x="2079990" y="996244"/>
                  <a:pt x="2081978" y="997569"/>
                </a:cubicBezTo>
                <a:cubicBezTo>
                  <a:pt x="2079769" y="1003160"/>
                  <a:pt x="2076574" y="997620"/>
                  <a:pt x="2073091" y="999319"/>
                </a:cubicBezTo>
                <a:cubicBezTo>
                  <a:pt x="2073210" y="1001460"/>
                  <a:pt x="2073346" y="1004009"/>
                  <a:pt x="2073482" y="1006541"/>
                </a:cubicBezTo>
                <a:cubicBezTo>
                  <a:pt x="2067092" y="1006456"/>
                  <a:pt x="2067092" y="1006456"/>
                  <a:pt x="2066821" y="999472"/>
                </a:cubicBezTo>
                <a:cubicBezTo>
                  <a:pt x="2065036" y="1001188"/>
                  <a:pt x="2062641" y="1003482"/>
                  <a:pt x="2060126" y="1005912"/>
                </a:cubicBezTo>
                <a:cubicBezTo>
                  <a:pt x="2065649" y="1008886"/>
                  <a:pt x="2055011" y="1014935"/>
                  <a:pt x="2063796" y="1018554"/>
                </a:cubicBezTo>
                <a:cubicBezTo>
                  <a:pt x="2059072" y="1021205"/>
                  <a:pt x="2056405" y="1023669"/>
                  <a:pt x="2053397" y="1024213"/>
                </a:cubicBezTo>
                <a:cubicBezTo>
                  <a:pt x="2044085" y="1025895"/>
                  <a:pt x="2037917" y="1030721"/>
                  <a:pt x="2034111" y="1039421"/>
                </a:cubicBezTo>
                <a:cubicBezTo>
                  <a:pt x="2032292" y="1043601"/>
                  <a:pt x="2029200" y="1047306"/>
                  <a:pt x="2026345" y="1050959"/>
                </a:cubicBezTo>
                <a:cubicBezTo>
                  <a:pt x="2024000" y="1053967"/>
                  <a:pt x="2019633" y="1054459"/>
                  <a:pt x="2014315" y="1052981"/>
                </a:cubicBezTo>
                <a:cubicBezTo>
                  <a:pt x="2011069" y="1057076"/>
                  <a:pt x="2008469" y="1061953"/>
                  <a:pt x="2004476" y="1064927"/>
                </a:cubicBezTo>
                <a:cubicBezTo>
                  <a:pt x="2000533" y="1067849"/>
                  <a:pt x="1995164" y="1068852"/>
                  <a:pt x="1989488" y="1071061"/>
                </a:cubicBezTo>
                <a:cubicBezTo>
                  <a:pt x="1991630" y="1072709"/>
                  <a:pt x="1993227" y="1073933"/>
                  <a:pt x="1994756" y="1075105"/>
                </a:cubicBezTo>
                <a:cubicBezTo>
                  <a:pt x="1996592" y="1084145"/>
                  <a:pt x="1990236" y="1087934"/>
                  <a:pt x="1983525" y="1092114"/>
                </a:cubicBezTo>
                <a:cubicBezTo>
                  <a:pt x="1982199" y="1091078"/>
                  <a:pt x="1980738" y="1089906"/>
                  <a:pt x="1978868" y="1088444"/>
                </a:cubicBezTo>
                <a:cubicBezTo>
                  <a:pt x="1977526" y="1090279"/>
                  <a:pt x="1976150" y="1092148"/>
                  <a:pt x="1973992" y="1095071"/>
                </a:cubicBezTo>
                <a:cubicBezTo>
                  <a:pt x="1972480" y="1091639"/>
                  <a:pt x="1971460" y="1089260"/>
                  <a:pt x="1970594" y="1087289"/>
                </a:cubicBezTo>
                <a:cubicBezTo>
                  <a:pt x="1965921" y="1092301"/>
                  <a:pt x="1961112" y="1097450"/>
                  <a:pt x="1955759" y="1103176"/>
                </a:cubicBezTo>
                <a:cubicBezTo>
                  <a:pt x="1956167" y="1104213"/>
                  <a:pt x="1956948" y="1106218"/>
                  <a:pt x="1957220" y="1106949"/>
                </a:cubicBezTo>
                <a:cubicBezTo>
                  <a:pt x="1953346" y="1113474"/>
                  <a:pt x="1950033" y="1119047"/>
                  <a:pt x="1945921" y="1125997"/>
                </a:cubicBezTo>
                <a:cubicBezTo>
                  <a:pt x="1949353" y="1124995"/>
                  <a:pt x="1951086" y="1124485"/>
                  <a:pt x="1954672" y="1123431"/>
                </a:cubicBezTo>
                <a:cubicBezTo>
                  <a:pt x="1950355" y="1130993"/>
                  <a:pt x="1950474" y="1138792"/>
                  <a:pt x="1943507" y="1145878"/>
                </a:cubicBezTo>
                <a:cubicBezTo>
                  <a:pt x="1942981" y="1141341"/>
                  <a:pt x="1942657" y="1138605"/>
                  <a:pt x="1942369" y="1136074"/>
                </a:cubicBezTo>
                <a:cubicBezTo>
                  <a:pt x="1936014" y="1139047"/>
                  <a:pt x="1935912" y="1141052"/>
                  <a:pt x="1942828" y="1149345"/>
                </a:cubicBezTo>
                <a:cubicBezTo>
                  <a:pt x="1941214" y="1152777"/>
                  <a:pt x="1939463" y="1156566"/>
                  <a:pt x="1937662" y="1160322"/>
                </a:cubicBezTo>
                <a:cubicBezTo>
                  <a:pt x="1934892" y="1166099"/>
                  <a:pt x="1932105" y="1171860"/>
                  <a:pt x="1929251" y="1177603"/>
                </a:cubicBezTo>
                <a:cubicBezTo>
                  <a:pt x="1928520" y="1179081"/>
                  <a:pt x="1927875" y="1180967"/>
                  <a:pt x="1926617" y="1181749"/>
                </a:cubicBezTo>
                <a:cubicBezTo>
                  <a:pt x="1921214" y="1185130"/>
                  <a:pt x="1915623" y="1188240"/>
                  <a:pt x="1910033" y="1191299"/>
                </a:cubicBezTo>
                <a:cubicBezTo>
                  <a:pt x="1907331" y="1192777"/>
                  <a:pt x="1905122" y="1192012"/>
                  <a:pt x="1903745" y="1189192"/>
                </a:cubicBezTo>
                <a:cubicBezTo>
                  <a:pt x="1905767" y="1188733"/>
                  <a:pt x="1909115" y="1189718"/>
                  <a:pt x="1907620" y="1184791"/>
                </a:cubicBezTo>
                <a:cubicBezTo>
                  <a:pt x="1906124" y="1186507"/>
                  <a:pt x="1904935" y="1187849"/>
                  <a:pt x="1903745" y="1189192"/>
                </a:cubicBezTo>
                <a:cubicBezTo>
                  <a:pt x="1902420" y="1189413"/>
                  <a:pt x="1901078" y="1189650"/>
                  <a:pt x="1898597" y="1190075"/>
                </a:cubicBezTo>
                <a:cubicBezTo>
                  <a:pt x="1900857" y="1192879"/>
                  <a:pt x="1902743" y="1194782"/>
                  <a:pt x="1904102" y="1197008"/>
                </a:cubicBezTo>
                <a:cubicBezTo>
                  <a:pt x="1906482" y="1200865"/>
                  <a:pt x="1905360" y="1202072"/>
                  <a:pt x="1901332" y="1205317"/>
                </a:cubicBezTo>
                <a:cubicBezTo>
                  <a:pt x="1897951" y="1208053"/>
                  <a:pt x="1895674" y="1212165"/>
                  <a:pt x="1892530" y="1216124"/>
                </a:cubicBezTo>
                <a:cubicBezTo>
                  <a:pt x="1893669" y="1220016"/>
                  <a:pt x="1895215" y="1223873"/>
                  <a:pt x="1902539" y="1221715"/>
                </a:cubicBezTo>
                <a:cubicBezTo>
                  <a:pt x="1902029" y="1222599"/>
                  <a:pt x="1901537" y="1223482"/>
                  <a:pt x="1901026" y="1224383"/>
                </a:cubicBezTo>
                <a:cubicBezTo>
                  <a:pt x="1898138" y="1224587"/>
                  <a:pt x="1895249" y="1224774"/>
                  <a:pt x="1891817" y="1225011"/>
                </a:cubicBezTo>
                <a:cubicBezTo>
                  <a:pt x="1889472" y="1219693"/>
                  <a:pt x="1887246" y="1214629"/>
                  <a:pt x="1885037" y="1209582"/>
                </a:cubicBezTo>
                <a:cubicBezTo>
                  <a:pt x="1888197" y="1206813"/>
                  <a:pt x="1888197" y="1206813"/>
                  <a:pt x="1885071" y="1202548"/>
                </a:cubicBezTo>
                <a:cubicBezTo>
                  <a:pt x="1885071" y="1205351"/>
                  <a:pt x="1885071" y="1207475"/>
                  <a:pt x="1885071" y="1209599"/>
                </a:cubicBezTo>
                <a:cubicBezTo>
                  <a:pt x="1883524" y="1211418"/>
                  <a:pt x="1881978" y="1213253"/>
                  <a:pt x="1880075" y="1215496"/>
                </a:cubicBezTo>
                <a:cubicBezTo>
                  <a:pt x="1882658" y="1217229"/>
                  <a:pt x="1884442" y="1218418"/>
                  <a:pt x="1886516" y="1219812"/>
                </a:cubicBezTo>
                <a:cubicBezTo>
                  <a:pt x="1885428" y="1225946"/>
                  <a:pt x="1880806" y="1228308"/>
                  <a:pt x="1874876" y="1230619"/>
                </a:cubicBezTo>
                <a:cubicBezTo>
                  <a:pt x="1876184" y="1232335"/>
                  <a:pt x="1877237" y="1233711"/>
                  <a:pt x="1878274" y="1235088"/>
                </a:cubicBezTo>
                <a:lnTo>
                  <a:pt x="1878240" y="1235054"/>
                </a:lnTo>
                <a:cubicBezTo>
                  <a:pt x="1883763" y="1241069"/>
                  <a:pt x="1885530" y="1241001"/>
                  <a:pt x="1892496" y="1234408"/>
                </a:cubicBezTo>
                <a:cubicBezTo>
                  <a:pt x="1891766" y="1233168"/>
                  <a:pt x="1891018" y="1231876"/>
                  <a:pt x="1890033" y="1230194"/>
                </a:cubicBezTo>
                <a:cubicBezTo>
                  <a:pt x="1894858" y="1229956"/>
                  <a:pt x="1898733" y="1231995"/>
                  <a:pt x="1898002" y="1236023"/>
                </a:cubicBezTo>
                <a:cubicBezTo>
                  <a:pt x="1897152" y="1240729"/>
                  <a:pt x="1899497" y="1243414"/>
                  <a:pt x="1901859" y="1246915"/>
                </a:cubicBezTo>
                <a:cubicBezTo>
                  <a:pt x="1899718" y="1249939"/>
                  <a:pt x="1897645" y="1252862"/>
                  <a:pt x="1895317" y="1256175"/>
                </a:cubicBezTo>
                <a:cubicBezTo>
                  <a:pt x="1891732" y="1255632"/>
                  <a:pt x="1888181" y="1255071"/>
                  <a:pt x="1885274" y="1254629"/>
                </a:cubicBezTo>
                <a:cubicBezTo>
                  <a:pt x="1880041" y="1259081"/>
                  <a:pt x="1874994" y="1263040"/>
                  <a:pt x="1870406" y="1267475"/>
                </a:cubicBezTo>
                <a:cubicBezTo>
                  <a:pt x="1869132" y="1268699"/>
                  <a:pt x="1868588" y="1271469"/>
                  <a:pt x="1868911" y="1273321"/>
                </a:cubicBezTo>
                <a:cubicBezTo>
                  <a:pt x="1869268" y="1275360"/>
                  <a:pt x="1870984" y="1277178"/>
                  <a:pt x="1872582" y="1279897"/>
                </a:cubicBezTo>
                <a:cubicBezTo>
                  <a:pt x="1869166" y="1281205"/>
                  <a:pt x="1865887" y="1282446"/>
                  <a:pt x="1862182" y="1283856"/>
                </a:cubicBezTo>
                <a:cubicBezTo>
                  <a:pt x="1861859" y="1288223"/>
                  <a:pt x="1861519" y="1292828"/>
                  <a:pt x="1861094" y="1298571"/>
                </a:cubicBezTo>
                <a:cubicBezTo>
                  <a:pt x="1863252" y="1300135"/>
                  <a:pt x="1866141" y="1302242"/>
                  <a:pt x="1869846" y="1304943"/>
                </a:cubicBezTo>
                <a:cubicBezTo>
                  <a:pt x="1869438" y="1297501"/>
                  <a:pt x="1875368" y="1297501"/>
                  <a:pt x="1879226" y="1295479"/>
                </a:cubicBezTo>
                <a:cubicBezTo>
                  <a:pt x="1880279" y="1294935"/>
                  <a:pt x="1882998" y="1296345"/>
                  <a:pt x="1884102" y="1297603"/>
                </a:cubicBezTo>
                <a:cubicBezTo>
                  <a:pt x="1884731" y="1298333"/>
                  <a:pt x="1884170" y="1301018"/>
                  <a:pt x="1883252" y="1302004"/>
                </a:cubicBezTo>
                <a:cubicBezTo>
                  <a:pt x="1879888" y="1305623"/>
                  <a:pt x="1876405" y="1309226"/>
                  <a:pt x="1872445" y="1312165"/>
                </a:cubicBezTo>
                <a:cubicBezTo>
                  <a:pt x="1871035" y="1313202"/>
                  <a:pt x="1868163" y="1312607"/>
                  <a:pt x="1866039" y="1312267"/>
                </a:cubicBezTo>
                <a:cubicBezTo>
                  <a:pt x="1861519" y="1311519"/>
                  <a:pt x="1858511" y="1313202"/>
                  <a:pt x="1856286" y="1317110"/>
                </a:cubicBezTo>
                <a:cubicBezTo>
                  <a:pt x="1854842" y="1319625"/>
                  <a:pt x="1852922" y="1321868"/>
                  <a:pt x="1851205" y="1324230"/>
                </a:cubicBezTo>
                <a:cubicBezTo>
                  <a:pt x="1850696" y="1323924"/>
                  <a:pt x="1850203" y="1323635"/>
                  <a:pt x="1849692" y="1323329"/>
                </a:cubicBezTo>
                <a:cubicBezTo>
                  <a:pt x="1850355" y="1321715"/>
                  <a:pt x="1851018" y="1320101"/>
                  <a:pt x="1851681" y="1318486"/>
                </a:cubicBezTo>
                <a:cubicBezTo>
                  <a:pt x="1840653" y="1315581"/>
                  <a:pt x="1839463" y="1316124"/>
                  <a:pt x="1836455" y="1325521"/>
                </a:cubicBezTo>
                <a:cubicBezTo>
                  <a:pt x="1833006" y="1326999"/>
                  <a:pt x="1829557" y="1328478"/>
                  <a:pt x="1825530" y="1330211"/>
                </a:cubicBezTo>
                <a:cubicBezTo>
                  <a:pt x="1827467" y="1334374"/>
                  <a:pt x="1828945" y="1337603"/>
                  <a:pt x="1830576" y="1341120"/>
                </a:cubicBezTo>
                <a:cubicBezTo>
                  <a:pt x="1833754" y="1340474"/>
                  <a:pt x="1836677" y="1339880"/>
                  <a:pt x="1840313" y="1339132"/>
                </a:cubicBezTo>
                <a:cubicBezTo>
                  <a:pt x="1838818" y="1337297"/>
                  <a:pt x="1837527" y="1335716"/>
                  <a:pt x="1836031" y="1333864"/>
                </a:cubicBezTo>
                <a:cubicBezTo>
                  <a:pt x="1838512" y="1329260"/>
                  <a:pt x="1842301" y="1330160"/>
                  <a:pt x="1846634" y="1330823"/>
                </a:cubicBezTo>
                <a:cubicBezTo>
                  <a:pt x="1846125" y="1332743"/>
                  <a:pt x="1845734" y="1334238"/>
                  <a:pt x="1845207" y="1336243"/>
                </a:cubicBezTo>
                <a:cubicBezTo>
                  <a:pt x="1847620" y="1337875"/>
                  <a:pt x="1850321" y="1339421"/>
                  <a:pt x="1852666" y="1341358"/>
                </a:cubicBezTo>
                <a:cubicBezTo>
                  <a:pt x="1854043" y="1342496"/>
                  <a:pt x="1855759" y="1344332"/>
                  <a:pt x="1855674" y="1345759"/>
                </a:cubicBezTo>
                <a:cubicBezTo>
                  <a:pt x="1855623" y="1346915"/>
                  <a:pt x="1853227" y="1348682"/>
                  <a:pt x="1851681" y="1348920"/>
                </a:cubicBezTo>
                <a:cubicBezTo>
                  <a:pt x="1846906" y="1349633"/>
                  <a:pt x="1843592" y="1351248"/>
                  <a:pt x="1844952" y="1357110"/>
                </a:cubicBezTo>
                <a:cubicBezTo>
                  <a:pt x="1839905" y="1357025"/>
                  <a:pt x="1835861" y="1351536"/>
                  <a:pt x="1831001" y="1356022"/>
                </a:cubicBezTo>
                <a:cubicBezTo>
                  <a:pt x="1833040" y="1361749"/>
                  <a:pt x="1840177" y="1356481"/>
                  <a:pt x="1842080" y="1361494"/>
                </a:cubicBezTo>
                <a:cubicBezTo>
                  <a:pt x="1841775" y="1362191"/>
                  <a:pt x="1841536" y="1363125"/>
                  <a:pt x="1841350" y="1363108"/>
                </a:cubicBezTo>
                <a:cubicBezTo>
                  <a:pt x="1834383" y="1362802"/>
                  <a:pt x="1832666" y="1370126"/>
                  <a:pt x="1827586" y="1372539"/>
                </a:cubicBezTo>
                <a:cubicBezTo>
                  <a:pt x="1825394" y="1373575"/>
                  <a:pt x="1823406" y="1375869"/>
                  <a:pt x="1821248" y="1375954"/>
                </a:cubicBezTo>
                <a:cubicBezTo>
                  <a:pt x="1816150" y="1376158"/>
                  <a:pt x="1814179" y="1378639"/>
                  <a:pt x="1813788" y="1383261"/>
                </a:cubicBezTo>
                <a:cubicBezTo>
                  <a:pt x="1813669" y="1384603"/>
                  <a:pt x="1813176" y="1385912"/>
                  <a:pt x="1812854" y="1387254"/>
                </a:cubicBezTo>
                <a:cubicBezTo>
                  <a:pt x="1806974" y="1388801"/>
                  <a:pt x="1807110" y="1382361"/>
                  <a:pt x="1802624" y="1380763"/>
                </a:cubicBezTo>
                <a:cubicBezTo>
                  <a:pt x="1800976" y="1381154"/>
                  <a:pt x="1798376" y="1381783"/>
                  <a:pt x="1795861" y="1382394"/>
                </a:cubicBezTo>
                <a:cubicBezTo>
                  <a:pt x="1793329" y="1377535"/>
                  <a:pt x="1793329" y="1377535"/>
                  <a:pt x="1795487" y="1371316"/>
                </a:cubicBezTo>
                <a:cubicBezTo>
                  <a:pt x="1793822" y="1371791"/>
                  <a:pt x="1791919" y="1371825"/>
                  <a:pt x="1791613" y="1372522"/>
                </a:cubicBezTo>
                <a:cubicBezTo>
                  <a:pt x="1789336" y="1377926"/>
                  <a:pt x="1788163" y="1383516"/>
                  <a:pt x="1789319" y="1389072"/>
                </a:cubicBezTo>
                <a:cubicBezTo>
                  <a:pt x="1792038" y="1389361"/>
                  <a:pt x="1794774" y="1388818"/>
                  <a:pt x="1795929" y="1389922"/>
                </a:cubicBezTo>
                <a:cubicBezTo>
                  <a:pt x="1804187" y="1397892"/>
                  <a:pt x="1812106" y="1406218"/>
                  <a:pt x="1820737" y="1415037"/>
                </a:cubicBezTo>
                <a:cubicBezTo>
                  <a:pt x="1817968" y="1416481"/>
                  <a:pt x="1816116" y="1417467"/>
                  <a:pt x="1813635" y="1418775"/>
                </a:cubicBezTo>
                <a:cubicBezTo>
                  <a:pt x="1815181" y="1421630"/>
                  <a:pt x="1816575" y="1424213"/>
                  <a:pt x="1818563" y="1427917"/>
                </a:cubicBezTo>
                <a:cubicBezTo>
                  <a:pt x="1816286" y="1427917"/>
                  <a:pt x="1813754" y="1428563"/>
                  <a:pt x="1813227" y="1427815"/>
                </a:cubicBezTo>
                <a:cubicBezTo>
                  <a:pt x="1808962" y="1421749"/>
                  <a:pt x="1802114" y="1419234"/>
                  <a:pt x="1796541" y="1415003"/>
                </a:cubicBezTo>
                <a:cubicBezTo>
                  <a:pt x="1794621" y="1413541"/>
                  <a:pt x="1793261" y="1411349"/>
                  <a:pt x="1791120" y="1408869"/>
                </a:cubicBezTo>
                <a:cubicBezTo>
                  <a:pt x="1789013" y="1413966"/>
                  <a:pt x="1791205" y="1417501"/>
                  <a:pt x="1792157" y="1421120"/>
                </a:cubicBezTo>
                <a:cubicBezTo>
                  <a:pt x="1793652" y="1426762"/>
                  <a:pt x="1792888" y="1427577"/>
                  <a:pt x="1785258" y="1427730"/>
                </a:cubicBezTo>
                <a:cubicBezTo>
                  <a:pt x="1785716" y="1422836"/>
                  <a:pt x="1786940" y="1417688"/>
                  <a:pt x="1782607" y="1413593"/>
                </a:cubicBezTo>
                <a:cubicBezTo>
                  <a:pt x="1777204" y="1412012"/>
                  <a:pt x="1771528" y="1410415"/>
                  <a:pt x="1765921" y="1408682"/>
                </a:cubicBezTo>
                <a:cubicBezTo>
                  <a:pt x="1760483" y="1407016"/>
                  <a:pt x="1759599" y="1404383"/>
                  <a:pt x="1762590" y="1399302"/>
                </a:cubicBezTo>
                <a:cubicBezTo>
                  <a:pt x="1765462" y="1394425"/>
                  <a:pt x="1765462" y="1394425"/>
                  <a:pt x="1765546" y="1390313"/>
                </a:cubicBezTo>
                <a:cubicBezTo>
                  <a:pt x="1763694" y="1393168"/>
                  <a:pt x="1761468" y="1395852"/>
                  <a:pt x="1760058" y="1398928"/>
                </a:cubicBezTo>
                <a:cubicBezTo>
                  <a:pt x="1758614" y="1402140"/>
                  <a:pt x="1757968" y="1405708"/>
                  <a:pt x="1757186" y="1408359"/>
                </a:cubicBezTo>
                <a:cubicBezTo>
                  <a:pt x="1765716" y="1412063"/>
                  <a:pt x="1773227" y="1415309"/>
                  <a:pt x="1780330" y="1418401"/>
                </a:cubicBezTo>
                <a:cubicBezTo>
                  <a:pt x="1780483" y="1419846"/>
                  <a:pt x="1780704" y="1420423"/>
                  <a:pt x="1780585" y="1420933"/>
                </a:cubicBezTo>
                <a:cubicBezTo>
                  <a:pt x="1779956" y="1423567"/>
                  <a:pt x="1777866" y="1427050"/>
                  <a:pt x="1778852" y="1428631"/>
                </a:cubicBezTo>
                <a:cubicBezTo>
                  <a:pt x="1780976" y="1431995"/>
                  <a:pt x="1784289" y="1435903"/>
                  <a:pt x="1787807" y="1436770"/>
                </a:cubicBezTo>
                <a:cubicBezTo>
                  <a:pt x="1792343" y="1437874"/>
                  <a:pt x="1795521" y="1440032"/>
                  <a:pt x="1798342" y="1443142"/>
                </a:cubicBezTo>
                <a:cubicBezTo>
                  <a:pt x="1803422" y="1448750"/>
                  <a:pt x="1808265" y="1454578"/>
                  <a:pt x="1813720" y="1460916"/>
                </a:cubicBezTo>
                <a:cubicBezTo>
                  <a:pt x="1803865" y="1459268"/>
                  <a:pt x="1798529" y="1453575"/>
                  <a:pt x="1794349" y="1445385"/>
                </a:cubicBezTo>
                <a:cubicBezTo>
                  <a:pt x="1794009" y="1447509"/>
                  <a:pt x="1793669" y="1449633"/>
                  <a:pt x="1793244" y="1452420"/>
                </a:cubicBezTo>
                <a:cubicBezTo>
                  <a:pt x="1791205" y="1451808"/>
                  <a:pt x="1789676" y="1451332"/>
                  <a:pt x="1788163" y="1450874"/>
                </a:cubicBezTo>
                <a:cubicBezTo>
                  <a:pt x="1785428" y="1447356"/>
                  <a:pt x="1782726" y="1443805"/>
                  <a:pt x="1779939" y="1440338"/>
                </a:cubicBezTo>
                <a:cubicBezTo>
                  <a:pt x="1778461" y="1438503"/>
                  <a:pt x="1776915" y="1437178"/>
                  <a:pt x="1774281" y="1438962"/>
                </a:cubicBezTo>
                <a:cubicBezTo>
                  <a:pt x="1773329" y="1439608"/>
                  <a:pt x="1771562" y="1439064"/>
                  <a:pt x="1769302" y="1439064"/>
                </a:cubicBezTo>
                <a:cubicBezTo>
                  <a:pt x="1771409" y="1442343"/>
                  <a:pt x="1773040" y="1444892"/>
                  <a:pt x="1774671" y="1447441"/>
                </a:cubicBezTo>
                <a:cubicBezTo>
                  <a:pt x="1777934" y="1446829"/>
                  <a:pt x="1780534" y="1447407"/>
                  <a:pt x="1783015" y="1448291"/>
                </a:cubicBezTo>
                <a:cubicBezTo>
                  <a:pt x="1784799" y="1448936"/>
                  <a:pt x="1786447" y="1449990"/>
                  <a:pt x="1788163" y="1450857"/>
                </a:cubicBezTo>
                <a:cubicBezTo>
                  <a:pt x="1788928" y="1456566"/>
                  <a:pt x="1789676" y="1462275"/>
                  <a:pt x="1790610" y="1469378"/>
                </a:cubicBezTo>
                <a:cubicBezTo>
                  <a:pt x="1784646" y="1467934"/>
                  <a:pt x="1779633" y="1466727"/>
                  <a:pt x="1774247" y="1465436"/>
                </a:cubicBezTo>
                <a:cubicBezTo>
                  <a:pt x="1770984" y="1470466"/>
                  <a:pt x="1774077" y="1474119"/>
                  <a:pt x="1777254" y="1477399"/>
                </a:cubicBezTo>
                <a:cubicBezTo>
                  <a:pt x="1776693" y="1478282"/>
                  <a:pt x="1776405" y="1479132"/>
                  <a:pt x="1776116" y="1479132"/>
                </a:cubicBezTo>
                <a:cubicBezTo>
                  <a:pt x="1767772" y="1479149"/>
                  <a:pt x="1761536" y="1483958"/>
                  <a:pt x="1754910" y="1488053"/>
                </a:cubicBezTo>
                <a:cubicBezTo>
                  <a:pt x="1752123" y="1489769"/>
                  <a:pt x="1748708" y="1491298"/>
                  <a:pt x="1745530" y="1491400"/>
                </a:cubicBezTo>
                <a:cubicBezTo>
                  <a:pt x="1740755" y="1491553"/>
                  <a:pt x="1736422" y="1491095"/>
                  <a:pt x="1732021" y="1494340"/>
                </a:cubicBezTo>
                <a:cubicBezTo>
                  <a:pt x="1728708" y="1496770"/>
                  <a:pt x="1725955" y="1493558"/>
                  <a:pt x="1724306" y="1491095"/>
                </a:cubicBezTo>
                <a:cubicBezTo>
                  <a:pt x="1725870" y="1486863"/>
                  <a:pt x="1727501" y="1483363"/>
                  <a:pt x="1728401" y="1479693"/>
                </a:cubicBezTo>
                <a:cubicBezTo>
                  <a:pt x="1728945" y="1477450"/>
                  <a:pt x="1728147" y="1474952"/>
                  <a:pt x="1724986" y="1475105"/>
                </a:cubicBezTo>
                <a:cubicBezTo>
                  <a:pt x="1722233" y="1475241"/>
                  <a:pt x="1722115" y="1477195"/>
                  <a:pt x="1722454" y="1479387"/>
                </a:cubicBezTo>
                <a:cubicBezTo>
                  <a:pt x="1722573" y="1480134"/>
                  <a:pt x="1722233" y="1480950"/>
                  <a:pt x="1721995" y="1482343"/>
                </a:cubicBezTo>
                <a:cubicBezTo>
                  <a:pt x="1716745" y="1480406"/>
                  <a:pt x="1717424" y="1474714"/>
                  <a:pt x="1713567" y="1472403"/>
                </a:cubicBezTo>
                <a:cubicBezTo>
                  <a:pt x="1715504" y="1468885"/>
                  <a:pt x="1717118" y="1466252"/>
                  <a:pt x="1718427" y="1463465"/>
                </a:cubicBezTo>
                <a:cubicBezTo>
                  <a:pt x="1720602" y="1458809"/>
                  <a:pt x="1722540" y="1453779"/>
                  <a:pt x="1719633" y="1448987"/>
                </a:cubicBezTo>
                <a:cubicBezTo>
                  <a:pt x="1716677" y="1444111"/>
                  <a:pt x="1718155" y="1439964"/>
                  <a:pt x="1720194" y="1435580"/>
                </a:cubicBezTo>
                <a:cubicBezTo>
                  <a:pt x="1722828" y="1431502"/>
                  <a:pt x="1722471" y="1428189"/>
                  <a:pt x="1718801" y="1426082"/>
                </a:cubicBezTo>
                <a:cubicBezTo>
                  <a:pt x="1717526" y="1425351"/>
                  <a:pt x="1715334" y="1424994"/>
                  <a:pt x="1714145" y="1425606"/>
                </a:cubicBezTo>
                <a:cubicBezTo>
                  <a:pt x="1712259" y="1426591"/>
                  <a:pt x="1710866" y="1428512"/>
                  <a:pt x="1709727" y="1429599"/>
                </a:cubicBezTo>
                <a:cubicBezTo>
                  <a:pt x="1705819" y="1428342"/>
                  <a:pt x="1702352" y="1427220"/>
                  <a:pt x="1698886" y="1426116"/>
                </a:cubicBezTo>
                <a:cubicBezTo>
                  <a:pt x="1698444" y="1425640"/>
                  <a:pt x="1698019" y="1425164"/>
                  <a:pt x="1697577" y="1424688"/>
                </a:cubicBezTo>
                <a:cubicBezTo>
                  <a:pt x="1699396" y="1423958"/>
                  <a:pt x="1701214" y="1423244"/>
                  <a:pt x="1702726" y="1422649"/>
                </a:cubicBezTo>
                <a:cubicBezTo>
                  <a:pt x="1700517" y="1415903"/>
                  <a:pt x="1695607" y="1417959"/>
                  <a:pt x="1690152" y="1416413"/>
                </a:cubicBezTo>
                <a:cubicBezTo>
                  <a:pt x="1694128" y="1424332"/>
                  <a:pt x="1697306" y="1430653"/>
                  <a:pt x="1700534" y="1437093"/>
                </a:cubicBezTo>
                <a:cubicBezTo>
                  <a:pt x="1702505" y="1436430"/>
                  <a:pt x="1703592" y="1436141"/>
                  <a:pt x="1704612" y="1435700"/>
                </a:cubicBezTo>
                <a:cubicBezTo>
                  <a:pt x="1705904" y="1435139"/>
                  <a:pt x="1707161" y="1433949"/>
                  <a:pt x="1708435" y="1433966"/>
                </a:cubicBezTo>
                <a:cubicBezTo>
                  <a:pt x="1712411" y="1433983"/>
                  <a:pt x="1716915" y="1430857"/>
                  <a:pt x="1720228" y="1435615"/>
                </a:cubicBezTo>
                <a:cubicBezTo>
                  <a:pt x="1713754" y="1435224"/>
                  <a:pt x="1715861" y="1440831"/>
                  <a:pt x="1714893" y="1443312"/>
                </a:cubicBezTo>
                <a:cubicBezTo>
                  <a:pt x="1709999" y="1443754"/>
                  <a:pt x="1705632" y="1444145"/>
                  <a:pt x="1701791" y="1444484"/>
                </a:cubicBezTo>
                <a:cubicBezTo>
                  <a:pt x="1697765" y="1448716"/>
                  <a:pt x="1698393" y="1452930"/>
                  <a:pt x="1700466" y="1456770"/>
                </a:cubicBezTo>
                <a:cubicBezTo>
                  <a:pt x="1704459" y="1464196"/>
                  <a:pt x="1708622" y="1471570"/>
                  <a:pt x="1713312" y="1478571"/>
                </a:cubicBezTo>
                <a:cubicBezTo>
                  <a:pt x="1715182" y="1481341"/>
                  <a:pt x="1716184" y="1483397"/>
                  <a:pt x="1715623" y="1486897"/>
                </a:cubicBezTo>
                <a:cubicBezTo>
                  <a:pt x="1715114" y="1490024"/>
                  <a:pt x="1715929" y="1493609"/>
                  <a:pt x="1717034" y="1496685"/>
                </a:cubicBezTo>
                <a:cubicBezTo>
                  <a:pt x="1719837" y="1504450"/>
                  <a:pt x="1718580" y="1512080"/>
                  <a:pt x="1718019" y="1521426"/>
                </a:cubicBezTo>
                <a:cubicBezTo>
                  <a:pt x="1713160" y="1519744"/>
                  <a:pt x="1709455" y="1518792"/>
                  <a:pt x="1706057" y="1517195"/>
                </a:cubicBezTo>
                <a:cubicBezTo>
                  <a:pt x="1702250" y="1515393"/>
                  <a:pt x="1702369" y="1515139"/>
                  <a:pt x="1697442" y="1516192"/>
                </a:cubicBezTo>
                <a:cubicBezTo>
                  <a:pt x="1694519" y="1510466"/>
                  <a:pt x="1699498" y="1502106"/>
                  <a:pt x="1690764" y="1498095"/>
                </a:cubicBezTo>
                <a:cubicBezTo>
                  <a:pt x="1695725" y="1491383"/>
                  <a:pt x="1696592" y="1484416"/>
                  <a:pt x="1695555" y="1476923"/>
                </a:cubicBezTo>
                <a:cubicBezTo>
                  <a:pt x="1695232" y="1474646"/>
                  <a:pt x="1696626" y="1472131"/>
                  <a:pt x="1697663" y="1468070"/>
                </a:cubicBezTo>
                <a:cubicBezTo>
                  <a:pt x="1696609" y="1465266"/>
                  <a:pt x="1694893" y="1460610"/>
                  <a:pt x="1689353" y="1458571"/>
                </a:cubicBezTo>
                <a:cubicBezTo>
                  <a:pt x="1687943" y="1458044"/>
                  <a:pt x="1687246" y="1455428"/>
                  <a:pt x="1686311" y="1453728"/>
                </a:cubicBezTo>
                <a:cubicBezTo>
                  <a:pt x="1685275" y="1451808"/>
                  <a:pt x="1684323" y="1449837"/>
                  <a:pt x="1683236" y="1447696"/>
                </a:cubicBezTo>
                <a:cubicBezTo>
                  <a:pt x="1679209" y="1448546"/>
                  <a:pt x="1675691" y="1449276"/>
                  <a:pt x="1671766" y="1450092"/>
                </a:cubicBezTo>
                <a:cubicBezTo>
                  <a:pt x="1671477" y="1452794"/>
                  <a:pt x="1671205" y="1455275"/>
                  <a:pt x="1670934" y="1457739"/>
                </a:cubicBezTo>
                <a:lnTo>
                  <a:pt x="1670968" y="1457705"/>
                </a:lnTo>
                <a:cubicBezTo>
                  <a:pt x="1669965" y="1460253"/>
                  <a:pt x="1668962" y="1462785"/>
                  <a:pt x="1667858" y="1465589"/>
                </a:cubicBezTo>
                <a:cubicBezTo>
                  <a:pt x="1663712" y="1465946"/>
                  <a:pt x="1662013" y="1463856"/>
                  <a:pt x="1663117" y="1460118"/>
                </a:cubicBezTo>
                <a:cubicBezTo>
                  <a:pt x="1664425" y="1455699"/>
                  <a:pt x="1664069" y="1451944"/>
                  <a:pt x="1661248" y="1448172"/>
                </a:cubicBezTo>
                <a:cubicBezTo>
                  <a:pt x="1660194" y="1446761"/>
                  <a:pt x="1659600" y="1444366"/>
                  <a:pt x="1659973" y="1442683"/>
                </a:cubicBezTo>
                <a:cubicBezTo>
                  <a:pt x="1661604" y="1435394"/>
                  <a:pt x="1658784" y="1427322"/>
                  <a:pt x="1663728" y="1420576"/>
                </a:cubicBezTo>
                <a:cubicBezTo>
                  <a:pt x="1664035" y="1420152"/>
                  <a:pt x="1663406" y="1419030"/>
                  <a:pt x="1662964" y="1417246"/>
                </a:cubicBezTo>
                <a:cubicBezTo>
                  <a:pt x="1661468" y="1418860"/>
                  <a:pt x="1660466" y="1419948"/>
                  <a:pt x="1659056" y="1421460"/>
                </a:cubicBezTo>
                <a:cubicBezTo>
                  <a:pt x="1657424" y="1420338"/>
                  <a:pt x="1655709" y="1419149"/>
                  <a:pt x="1653771" y="1417807"/>
                </a:cubicBezTo>
                <a:cubicBezTo>
                  <a:pt x="1653262" y="1418605"/>
                  <a:pt x="1652547" y="1419217"/>
                  <a:pt x="1652479" y="1419897"/>
                </a:cubicBezTo>
                <a:cubicBezTo>
                  <a:pt x="1652242" y="1422666"/>
                  <a:pt x="1651052" y="1426235"/>
                  <a:pt x="1652310" y="1428087"/>
                </a:cubicBezTo>
                <a:cubicBezTo>
                  <a:pt x="1656558" y="1434289"/>
                  <a:pt x="1653941" y="1439948"/>
                  <a:pt x="1652242" y="1445827"/>
                </a:cubicBezTo>
                <a:lnTo>
                  <a:pt x="1652276" y="1445793"/>
                </a:lnTo>
                <a:cubicBezTo>
                  <a:pt x="1651222" y="1446711"/>
                  <a:pt x="1650152" y="1447628"/>
                  <a:pt x="1648181" y="1449344"/>
                </a:cubicBezTo>
                <a:cubicBezTo>
                  <a:pt x="1652157" y="1450279"/>
                  <a:pt x="1654791" y="1450891"/>
                  <a:pt x="1657917" y="1451621"/>
                </a:cubicBezTo>
                <a:cubicBezTo>
                  <a:pt x="1659192" y="1460627"/>
                  <a:pt x="1660704" y="1469667"/>
                  <a:pt x="1655657" y="1479506"/>
                </a:cubicBezTo>
                <a:cubicBezTo>
                  <a:pt x="1647229" y="1474034"/>
                  <a:pt x="1652395" y="1463533"/>
                  <a:pt x="1645360" y="1456872"/>
                </a:cubicBezTo>
                <a:cubicBezTo>
                  <a:pt x="1645921" y="1461205"/>
                  <a:pt x="1646193" y="1464332"/>
                  <a:pt x="1646754" y="1467424"/>
                </a:cubicBezTo>
                <a:cubicBezTo>
                  <a:pt x="1647569" y="1471995"/>
                  <a:pt x="1647671" y="1476107"/>
                  <a:pt x="1644527" y="1480236"/>
                </a:cubicBezTo>
                <a:cubicBezTo>
                  <a:pt x="1642862" y="1482411"/>
                  <a:pt x="1642522" y="1485929"/>
                  <a:pt x="1642386" y="1488868"/>
                </a:cubicBezTo>
                <a:cubicBezTo>
                  <a:pt x="1642233" y="1492131"/>
                  <a:pt x="1643015" y="1495427"/>
                  <a:pt x="1643491" y="1499625"/>
                </a:cubicBezTo>
                <a:cubicBezTo>
                  <a:pt x="1636915" y="1496651"/>
                  <a:pt x="1638699" y="1487441"/>
                  <a:pt x="1630950" y="1485946"/>
                </a:cubicBezTo>
                <a:cubicBezTo>
                  <a:pt x="1631188" y="1489361"/>
                  <a:pt x="1631392" y="1492437"/>
                  <a:pt x="1631631" y="1496039"/>
                </a:cubicBezTo>
                <a:cubicBezTo>
                  <a:pt x="1625343" y="1491485"/>
                  <a:pt x="1623644" y="1484705"/>
                  <a:pt x="1626720" y="1476991"/>
                </a:cubicBezTo>
                <a:cubicBezTo>
                  <a:pt x="1623270" y="1475835"/>
                  <a:pt x="1621843" y="1473490"/>
                  <a:pt x="1621384" y="1469446"/>
                </a:cubicBezTo>
                <a:cubicBezTo>
                  <a:pt x="1620755" y="1464009"/>
                  <a:pt x="1618308" y="1458775"/>
                  <a:pt x="1616592" y="1453473"/>
                </a:cubicBezTo>
                <a:cubicBezTo>
                  <a:pt x="1616167" y="1452165"/>
                  <a:pt x="1614807" y="1450449"/>
                  <a:pt x="1615232" y="1449701"/>
                </a:cubicBezTo>
                <a:cubicBezTo>
                  <a:pt x="1619446" y="1442360"/>
                  <a:pt x="1613176" y="1436362"/>
                  <a:pt x="1612327" y="1429769"/>
                </a:cubicBezTo>
                <a:cubicBezTo>
                  <a:pt x="1611545" y="1423669"/>
                  <a:pt x="1605972" y="1418248"/>
                  <a:pt x="1602744" y="1412403"/>
                </a:cubicBezTo>
                <a:cubicBezTo>
                  <a:pt x="1601299" y="1409786"/>
                  <a:pt x="1600568" y="1406796"/>
                  <a:pt x="1599192" y="1404128"/>
                </a:cubicBezTo>
                <a:cubicBezTo>
                  <a:pt x="1598869" y="1403516"/>
                  <a:pt x="1597221" y="1403584"/>
                  <a:pt x="1596184" y="1403329"/>
                </a:cubicBezTo>
                <a:lnTo>
                  <a:pt x="1596218" y="1403295"/>
                </a:lnTo>
                <a:cubicBezTo>
                  <a:pt x="1591426" y="1399132"/>
                  <a:pt x="1585836" y="1399421"/>
                  <a:pt x="1580177" y="1400627"/>
                </a:cubicBezTo>
                <a:cubicBezTo>
                  <a:pt x="1575488" y="1401630"/>
                  <a:pt x="1570916" y="1403176"/>
                  <a:pt x="1566193" y="1403941"/>
                </a:cubicBezTo>
                <a:cubicBezTo>
                  <a:pt x="1559277" y="1405045"/>
                  <a:pt x="1554179" y="1408937"/>
                  <a:pt x="1550577" y="1414391"/>
                </a:cubicBezTo>
                <a:cubicBezTo>
                  <a:pt x="1548266" y="1417908"/>
                  <a:pt x="1546006" y="1419030"/>
                  <a:pt x="1542251" y="1417908"/>
                </a:cubicBezTo>
                <a:cubicBezTo>
                  <a:pt x="1536133" y="1416073"/>
                  <a:pt x="1532004" y="1417908"/>
                  <a:pt x="1529404" y="1424009"/>
                </a:cubicBezTo>
                <a:cubicBezTo>
                  <a:pt x="1528368" y="1426422"/>
                  <a:pt x="1525853" y="1428206"/>
                  <a:pt x="1523457" y="1430891"/>
                </a:cubicBezTo>
                <a:cubicBezTo>
                  <a:pt x="1523338" y="1428053"/>
                  <a:pt x="1523236" y="1425878"/>
                  <a:pt x="1523134" y="1423686"/>
                </a:cubicBezTo>
                <a:cubicBezTo>
                  <a:pt x="1523916" y="1423822"/>
                  <a:pt x="1524697" y="1423958"/>
                  <a:pt x="1525479" y="1424077"/>
                </a:cubicBezTo>
                <a:cubicBezTo>
                  <a:pt x="1525394" y="1423635"/>
                  <a:pt x="1525326" y="1423210"/>
                  <a:pt x="1525241" y="1422768"/>
                </a:cubicBezTo>
                <a:cubicBezTo>
                  <a:pt x="1524545" y="1423074"/>
                  <a:pt x="1523848" y="1423397"/>
                  <a:pt x="1523151" y="1423703"/>
                </a:cubicBezTo>
                <a:cubicBezTo>
                  <a:pt x="1514893" y="1421052"/>
                  <a:pt x="1515029" y="1421137"/>
                  <a:pt x="1511290" y="1427798"/>
                </a:cubicBezTo>
                <a:cubicBezTo>
                  <a:pt x="1510322" y="1429531"/>
                  <a:pt x="1508402" y="1430942"/>
                  <a:pt x="1506617" y="1431978"/>
                </a:cubicBezTo>
                <a:cubicBezTo>
                  <a:pt x="1504579" y="1433168"/>
                  <a:pt x="1502199" y="1433779"/>
                  <a:pt x="1499548" y="1434799"/>
                </a:cubicBezTo>
                <a:cubicBezTo>
                  <a:pt x="1501418" y="1438639"/>
                  <a:pt x="1502880" y="1441613"/>
                  <a:pt x="1504613" y="1445181"/>
                </a:cubicBezTo>
                <a:cubicBezTo>
                  <a:pt x="1507331" y="1444705"/>
                  <a:pt x="1509965" y="1444247"/>
                  <a:pt x="1513432" y="1443635"/>
                </a:cubicBezTo>
                <a:cubicBezTo>
                  <a:pt x="1511358" y="1442513"/>
                  <a:pt x="1510033" y="1441800"/>
                  <a:pt x="1508657" y="1441069"/>
                </a:cubicBezTo>
                <a:cubicBezTo>
                  <a:pt x="1509200" y="1436532"/>
                  <a:pt x="1512582" y="1435580"/>
                  <a:pt x="1515913" y="1435139"/>
                </a:cubicBezTo>
                <a:cubicBezTo>
                  <a:pt x="1518240" y="1434833"/>
                  <a:pt x="1521061" y="1434255"/>
                  <a:pt x="1520263" y="1438996"/>
                </a:cubicBezTo>
                <a:cubicBezTo>
                  <a:pt x="1519973" y="1440695"/>
                  <a:pt x="1523627" y="1443448"/>
                  <a:pt x="1525920" y="1445079"/>
                </a:cubicBezTo>
                <a:cubicBezTo>
                  <a:pt x="1527943" y="1446524"/>
                  <a:pt x="1531358" y="1447237"/>
                  <a:pt x="1530220" y="1450245"/>
                </a:cubicBezTo>
                <a:cubicBezTo>
                  <a:pt x="1529540" y="1452063"/>
                  <a:pt x="1526685" y="1453677"/>
                  <a:pt x="1524527" y="1454187"/>
                </a:cubicBezTo>
                <a:cubicBezTo>
                  <a:pt x="1520823" y="1455071"/>
                  <a:pt x="1518563" y="1456821"/>
                  <a:pt x="1518597" y="1460576"/>
                </a:cubicBezTo>
                <a:cubicBezTo>
                  <a:pt x="1513907" y="1460202"/>
                  <a:pt x="1509846" y="1459863"/>
                  <a:pt x="1505343" y="1459506"/>
                </a:cubicBezTo>
                <a:cubicBezTo>
                  <a:pt x="1505972" y="1467475"/>
                  <a:pt x="1514111" y="1460831"/>
                  <a:pt x="1515624" y="1466948"/>
                </a:cubicBezTo>
                <a:cubicBezTo>
                  <a:pt x="1513567" y="1467254"/>
                  <a:pt x="1511562" y="1467560"/>
                  <a:pt x="1509557" y="1467866"/>
                </a:cubicBezTo>
                <a:cubicBezTo>
                  <a:pt x="1509404" y="1467764"/>
                  <a:pt x="1509234" y="1467662"/>
                  <a:pt x="1509082" y="1467560"/>
                </a:cubicBezTo>
                <a:cubicBezTo>
                  <a:pt x="1509252" y="1467662"/>
                  <a:pt x="1509421" y="1467747"/>
                  <a:pt x="1509574" y="1467849"/>
                </a:cubicBezTo>
                <a:cubicBezTo>
                  <a:pt x="1509150" y="1469922"/>
                  <a:pt x="1508707" y="1471995"/>
                  <a:pt x="1508266" y="1474136"/>
                </a:cubicBezTo>
                <a:cubicBezTo>
                  <a:pt x="1511154" y="1474901"/>
                  <a:pt x="1514961" y="1470874"/>
                  <a:pt x="1517374" y="1476277"/>
                </a:cubicBezTo>
                <a:cubicBezTo>
                  <a:pt x="1516303" y="1476855"/>
                  <a:pt x="1515284" y="1477756"/>
                  <a:pt x="1514145" y="1477976"/>
                </a:cubicBezTo>
                <a:cubicBezTo>
                  <a:pt x="1508062" y="1479132"/>
                  <a:pt x="1501979" y="1480542"/>
                  <a:pt x="1495827" y="1481018"/>
                </a:cubicBezTo>
                <a:cubicBezTo>
                  <a:pt x="1490152" y="1481460"/>
                  <a:pt x="1487688" y="1484043"/>
                  <a:pt x="1487586" y="1489497"/>
                </a:cubicBezTo>
                <a:cubicBezTo>
                  <a:pt x="1487569" y="1490534"/>
                  <a:pt x="1486906" y="1491553"/>
                  <a:pt x="1486022" y="1493983"/>
                </a:cubicBezTo>
                <a:cubicBezTo>
                  <a:pt x="1482692" y="1491009"/>
                  <a:pt x="1479991" y="1488580"/>
                  <a:pt x="1477238" y="1486116"/>
                </a:cubicBezTo>
                <a:cubicBezTo>
                  <a:pt x="1467094" y="1488342"/>
                  <a:pt x="1465921" y="1487118"/>
                  <a:pt x="1468962" y="1476345"/>
                </a:cubicBezTo>
                <a:cubicBezTo>
                  <a:pt x="1467348" y="1477076"/>
                  <a:pt x="1465496" y="1477314"/>
                  <a:pt x="1465207" y="1478112"/>
                </a:cubicBezTo>
                <a:cubicBezTo>
                  <a:pt x="1463525" y="1482819"/>
                  <a:pt x="1462335" y="1487662"/>
                  <a:pt x="1463151" y="1492250"/>
                </a:cubicBezTo>
                <a:cubicBezTo>
                  <a:pt x="1466261" y="1493303"/>
                  <a:pt x="1469625" y="1493456"/>
                  <a:pt x="1471324" y="1495207"/>
                </a:cubicBezTo>
                <a:cubicBezTo>
                  <a:pt x="1478971" y="1503074"/>
                  <a:pt x="1486142" y="1511417"/>
                  <a:pt x="1493925" y="1520083"/>
                </a:cubicBezTo>
                <a:cubicBezTo>
                  <a:pt x="1491919" y="1521443"/>
                  <a:pt x="1490033" y="1522734"/>
                  <a:pt x="1487569" y="1524416"/>
                </a:cubicBezTo>
                <a:cubicBezTo>
                  <a:pt x="1488996" y="1526235"/>
                  <a:pt x="1490577" y="1527781"/>
                  <a:pt x="1491494" y="1529633"/>
                </a:cubicBezTo>
                <a:cubicBezTo>
                  <a:pt x="1491970" y="1530585"/>
                  <a:pt x="1491562" y="1532250"/>
                  <a:pt x="1490985" y="1533303"/>
                </a:cubicBezTo>
                <a:cubicBezTo>
                  <a:pt x="1490763" y="1533694"/>
                  <a:pt x="1488436" y="1533677"/>
                  <a:pt x="1488028" y="1533134"/>
                </a:cubicBezTo>
                <a:cubicBezTo>
                  <a:pt x="1484970" y="1528953"/>
                  <a:pt x="1481061" y="1526082"/>
                  <a:pt x="1476456" y="1523652"/>
                </a:cubicBezTo>
                <a:cubicBezTo>
                  <a:pt x="1472310" y="1521477"/>
                  <a:pt x="1468759" y="1518180"/>
                  <a:pt x="1463576" y="1514374"/>
                </a:cubicBezTo>
                <a:cubicBezTo>
                  <a:pt x="1465224" y="1520202"/>
                  <a:pt x="1466533" y="1524841"/>
                  <a:pt x="1468011" y="1530092"/>
                </a:cubicBezTo>
                <a:cubicBezTo>
                  <a:pt x="1466838" y="1530941"/>
                  <a:pt x="1465462" y="1532488"/>
                  <a:pt x="1463763" y="1533083"/>
                </a:cubicBezTo>
                <a:cubicBezTo>
                  <a:pt x="1460687" y="1534153"/>
                  <a:pt x="1458886" y="1532607"/>
                  <a:pt x="1458937" y="1529361"/>
                </a:cubicBezTo>
                <a:cubicBezTo>
                  <a:pt x="1458954" y="1528545"/>
                  <a:pt x="1459464" y="1527730"/>
                  <a:pt x="1459549" y="1526914"/>
                </a:cubicBezTo>
                <a:cubicBezTo>
                  <a:pt x="1460109" y="1521188"/>
                  <a:pt x="1458495" y="1518775"/>
                  <a:pt x="1452871" y="1517212"/>
                </a:cubicBezTo>
                <a:cubicBezTo>
                  <a:pt x="1450305" y="1516498"/>
                  <a:pt x="1447671" y="1516005"/>
                  <a:pt x="1445072" y="1515410"/>
                </a:cubicBezTo>
                <a:cubicBezTo>
                  <a:pt x="1444816" y="1515988"/>
                  <a:pt x="1444561" y="1516583"/>
                  <a:pt x="1444307" y="1517161"/>
                </a:cubicBezTo>
                <a:cubicBezTo>
                  <a:pt x="1447824" y="1519540"/>
                  <a:pt x="1451324" y="1521902"/>
                  <a:pt x="1454977" y="1524365"/>
                </a:cubicBezTo>
                <a:cubicBezTo>
                  <a:pt x="1454349" y="1526014"/>
                  <a:pt x="1454094" y="1527118"/>
                  <a:pt x="1453534" y="1528019"/>
                </a:cubicBezTo>
                <a:cubicBezTo>
                  <a:pt x="1451460" y="1531400"/>
                  <a:pt x="1451308" y="1533796"/>
                  <a:pt x="1455233" y="1536447"/>
                </a:cubicBezTo>
                <a:cubicBezTo>
                  <a:pt x="1458801" y="1538860"/>
                  <a:pt x="1460772" y="1543329"/>
                  <a:pt x="1466499" y="1542411"/>
                </a:cubicBezTo>
                <a:cubicBezTo>
                  <a:pt x="1468096" y="1542156"/>
                  <a:pt x="1470458" y="1545232"/>
                  <a:pt x="1472123" y="1547084"/>
                </a:cubicBezTo>
                <a:cubicBezTo>
                  <a:pt x="1477492" y="1553066"/>
                  <a:pt x="1483389" y="1558656"/>
                  <a:pt x="1487688" y="1566778"/>
                </a:cubicBezTo>
                <a:cubicBezTo>
                  <a:pt x="1477067" y="1563771"/>
                  <a:pt x="1472004" y="1556447"/>
                  <a:pt x="1468707" y="1547220"/>
                </a:cubicBezTo>
                <a:cubicBezTo>
                  <a:pt x="1468283" y="1547662"/>
                  <a:pt x="1467858" y="1548104"/>
                  <a:pt x="1467450" y="1548528"/>
                </a:cubicBezTo>
                <a:cubicBezTo>
                  <a:pt x="1467705" y="1551077"/>
                  <a:pt x="1468317" y="1553660"/>
                  <a:pt x="1467977" y="1556124"/>
                </a:cubicBezTo>
                <a:cubicBezTo>
                  <a:pt x="1467875" y="1556906"/>
                  <a:pt x="1465190" y="1557314"/>
                  <a:pt x="1463678" y="1557908"/>
                </a:cubicBezTo>
                <a:cubicBezTo>
                  <a:pt x="1463117" y="1557348"/>
                  <a:pt x="1462539" y="1556770"/>
                  <a:pt x="1461979" y="1556209"/>
                </a:cubicBezTo>
                <a:cubicBezTo>
                  <a:pt x="1458529" y="1548308"/>
                  <a:pt x="1453873" y="1542055"/>
                  <a:pt x="1442948" y="1542972"/>
                </a:cubicBezTo>
                <a:cubicBezTo>
                  <a:pt x="1445072" y="1546591"/>
                  <a:pt x="1446974" y="1549854"/>
                  <a:pt x="1448147" y="1551842"/>
                </a:cubicBezTo>
                <a:cubicBezTo>
                  <a:pt x="1451478" y="1552029"/>
                  <a:pt x="1453652" y="1551706"/>
                  <a:pt x="1455454" y="1552369"/>
                </a:cubicBezTo>
                <a:cubicBezTo>
                  <a:pt x="1457782" y="1553235"/>
                  <a:pt x="1459838" y="1554884"/>
                  <a:pt x="1461996" y="1556192"/>
                </a:cubicBezTo>
                <a:cubicBezTo>
                  <a:pt x="1462557" y="1556753"/>
                  <a:pt x="1463134" y="1557331"/>
                  <a:pt x="1463695" y="1557891"/>
                </a:cubicBezTo>
                <a:cubicBezTo>
                  <a:pt x="1463695" y="1562632"/>
                  <a:pt x="1463695" y="1567356"/>
                  <a:pt x="1463695" y="1572454"/>
                </a:cubicBezTo>
                <a:cubicBezTo>
                  <a:pt x="1458563" y="1575122"/>
                  <a:pt x="1453720" y="1570839"/>
                  <a:pt x="1448147" y="1570687"/>
                </a:cubicBezTo>
                <a:cubicBezTo>
                  <a:pt x="1444799" y="1575869"/>
                  <a:pt x="1448079" y="1579319"/>
                  <a:pt x="1452344" y="1583023"/>
                </a:cubicBezTo>
                <a:cubicBezTo>
                  <a:pt x="1450033" y="1583941"/>
                  <a:pt x="1448589" y="1584501"/>
                  <a:pt x="1447144" y="1585079"/>
                </a:cubicBezTo>
                <a:cubicBezTo>
                  <a:pt x="1441707" y="1587220"/>
                  <a:pt x="1436015" y="1588851"/>
                  <a:pt x="1430917" y="1591621"/>
                </a:cubicBezTo>
                <a:cubicBezTo>
                  <a:pt x="1425632" y="1594510"/>
                  <a:pt x="1420840" y="1597518"/>
                  <a:pt x="1414315" y="1595869"/>
                </a:cubicBezTo>
                <a:cubicBezTo>
                  <a:pt x="1412395" y="1595376"/>
                  <a:pt x="1409557" y="1596685"/>
                  <a:pt x="1407723" y="1597976"/>
                </a:cubicBezTo>
                <a:cubicBezTo>
                  <a:pt x="1403338" y="1601103"/>
                  <a:pt x="1403491" y="1601307"/>
                  <a:pt x="1398495" y="1596209"/>
                </a:cubicBezTo>
                <a:cubicBezTo>
                  <a:pt x="1403865" y="1582173"/>
                  <a:pt x="1403865" y="1582173"/>
                  <a:pt x="1397051" y="1580474"/>
                </a:cubicBezTo>
                <a:cubicBezTo>
                  <a:pt x="1396779" y="1582309"/>
                  <a:pt x="1396507" y="1584094"/>
                  <a:pt x="1396185" y="1586150"/>
                </a:cubicBezTo>
                <a:cubicBezTo>
                  <a:pt x="1395165" y="1585827"/>
                  <a:pt x="1394196" y="1585810"/>
                  <a:pt x="1393720" y="1585317"/>
                </a:cubicBezTo>
                <a:cubicBezTo>
                  <a:pt x="1388707" y="1580287"/>
                  <a:pt x="1387791" y="1575037"/>
                  <a:pt x="1391800" y="1568631"/>
                </a:cubicBezTo>
                <a:cubicBezTo>
                  <a:pt x="1394995" y="1563533"/>
                  <a:pt x="1396558" y="1557874"/>
                  <a:pt x="1392888" y="1551876"/>
                </a:cubicBezTo>
                <a:cubicBezTo>
                  <a:pt x="1391053" y="1548868"/>
                  <a:pt x="1391240" y="1545623"/>
                  <a:pt x="1393482" y="1542343"/>
                </a:cubicBezTo>
                <a:cubicBezTo>
                  <a:pt x="1398563" y="1534935"/>
                  <a:pt x="1397068" y="1532029"/>
                  <a:pt x="1387824" y="1530381"/>
                </a:cubicBezTo>
                <a:cubicBezTo>
                  <a:pt x="1387552" y="1530330"/>
                  <a:pt x="1387264" y="1530398"/>
                  <a:pt x="1386601" y="1530432"/>
                </a:cubicBezTo>
                <a:cubicBezTo>
                  <a:pt x="1385802" y="1531842"/>
                  <a:pt x="1384902" y="1533422"/>
                  <a:pt x="1382982" y="1536855"/>
                </a:cubicBezTo>
                <a:cubicBezTo>
                  <a:pt x="1381214" y="1534221"/>
                  <a:pt x="1380008" y="1532403"/>
                  <a:pt x="1378597" y="1530262"/>
                </a:cubicBezTo>
                <a:cubicBezTo>
                  <a:pt x="1377306" y="1531077"/>
                  <a:pt x="1375997" y="1531893"/>
                  <a:pt x="1374451" y="1532862"/>
                </a:cubicBezTo>
                <a:cubicBezTo>
                  <a:pt x="1374145" y="1531876"/>
                  <a:pt x="1373568" y="1531010"/>
                  <a:pt x="1373754" y="1530398"/>
                </a:cubicBezTo>
                <a:cubicBezTo>
                  <a:pt x="1376253" y="1522156"/>
                  <a:pt x="1376235" y="1522106"/>
                  <a:pt x="1368096" y="1521409"/>
                </a:cubicBezTo>
                <a:cubicBezTo>
                  <a:pt x="1367552" y="1521358"/>
                  <a:pt x="1366992" y="1521477"/>
                  <a:pt x="1365224" y="1521579"/>
                </a:cubicBezTo>
                <a:cubicBezTo>
                  <a:pt x="1367705" y="1529429"/>
                  <a:pt x="1371392" y="1536124"/>
                  <a:pt x="1375640" y="1541817"/>
                </a:cubicBezTo>
                <a:cubicBezTo>
                  <a:pt x="1380059" y="1540440"/>
                  <a:pt x="1383389" y="1538588"/>
                  <a:pt x="1386567" y="1538843"/>
                </a:cubicBezTo>
                <a:cubicBezTo>
                  <a:pt x="1387773" y="1538945"/>
                  <a:pt x="1388623" y="1543839"/>
                  <a:pt x="1389881" y="1547186"/>
                </a:cubicBezTo>
                <a:cubicBezTo>
                  <a:pt x="1382557" y="1548902"/>
                  <a:pt x="1374689" y="1547033"/>
                  <a:pt x="1371749" y="1555461"/>
                </a:cubicBezTo>
                <a:cubicBezTo>
                  <a:pt x="1374927" y="1565606"/>
                  <a:pt x="1381588" y="1574034"/>
                  <a:pt x="1387535" y="1582887"/>
                </a:cubicBezTo>
                <a:cubicBezTo>
                  <a:pt x="1388606" y="1584484"/>
                  <a:pt x="1390611" y="1586795"/>
                  <a:pt x="1390135" y="1587849"/>
                </a:cubicBezTo>
                <a:cubicBezTo>
                  <a:pt x="1387332" y="1594000"/>
                  <a:pt x="1391206" y="1598826"/>
                  <a:pt x="1392701" y="1604111"/>
                </a:cubicBezTo>
                <a:cubicBezTo>
                  <a:pt x="1394672" y="1611094"/>
                  <a:pt x="1394791" y="1617959"/>
                  <a:pt x="1391290" y="1625606"/>
                </a:cubicBezTo>
                <a:cubicBezTo>
                  <a:pt x="1387977" y="1624603"/>
                  <a:pt x="1384511" y="1624195"/>
                  <a:pt x="1381809" y="1622547"/>
                </a:cubicBezTo>
                <a:cubicBezTo>
                  <a:pt x="1378563" y="1620559"/>
                  <a:pt x="1375947" y="1617619"/>
                  <a:pt x="1371817" y="1623023"/>
                </a:cubicBezTo>
                <a:cubicBezTo>
                  <a:pt x="1371053" y="1619285"/>
                  <a:pt x="1370084" y="1617347"/>
                  <a:pt x="1370407" y="1615665"/>
                </a:cubicBezTo>
                <a:cubicBezTo>
                  <a:pt x="1371206" y="1611417"/>
                  <a:pt x="1372395" y="1607594"/>
                  <a:pt x="1367875" y="1604263"/>
                </a:cubicBezTo>
                <a:cubicBezTo>
                  <a:pt x="1366821" y="1603482"/>
                  <a:pt x="1367264" y="1599285"/>
                  <a:pt x="1368283" y="1597331"/>
                </a:cubicBezTo>
                <a:cubicBezTo>
                  <a:pt x="1370933" y="1592284"/>
                  <a:pt x="1371138" y="1587322"/>
                  <a:pt x="1369949" y="1581935"/>
                </a:cubicBezTo>
                <a:cubicBezTo>
                  <a:pt x="1369166" y="1578418"/>
                  <a:pt x="1369456" y="1578350"/>
                  <a:pt x="1373380" y="1574289"/>
                </a:cubicBezTo>
                <a:cubicBezTo>
                  <a:pt x="1370865" y="1571247"/>
                  <a:pt x="1368045" y="1568240"/>
                  <a:pt x="1365701" y="1564892"/>
                </a:cubicBezTo>
                <a:cubicBezTo>
                  <a:pt x="1362982" y="1561001"/>
                  <a:pt x="1360687" y="1556821"/>
                  <a:pt x="1358241" y="1552760"/>
                </a:cubicBezTo>
                <a:cubicBezTo>
                  <a:pt x="1355692" y="1548528"/>
                  <a:pt x="1353160" y="1544263"/>
                  <a:pt x="1350220" y="1539370"/>
                </a:cubicBezTo>
                <a:cubicBezTo>
                  <a:pt x="1346125" y="1544671"/>
                  <a:pt x="1343678" y="1548817"/>
                  <a:pt x="1345921" y="1554357"/>
                </a:cubicBezTo>
                <a:cubicBezTo>
                  <a:pt x="1346397" y="1555529"/>
                  <a:pt x="1346142" y="1557195"/>
                  <a:pt x="1345751" y="1558486"/>
                </a:cubicBezTo>
                <a:cubicBezTo>
                  <a:pt x="1344527" y="1562445"/>
                  <a:pt x="1343066" y="1566320"/>
                  <a:pt x="1341554" y="1570636"/>
                </a:cubicBezTo>
                <a:cubicBezTo>
                  <a:pt x="1337986" y="1570177"/>
                  <a:pt x="1336201" y="1568223"/>
                  <a:pt x="1337187" y="1564433"/>
                </a:cubicBezTo>
                <a:cubicBezTo>
                  <a:pt x="1338411" y="1559744"/>
                  <a:pt x="1337884" y="1555597"/>
                  <a:pt x="1334910" y="1551621"/>
                </a:cubicBezTo>
                <a:cubicBezTo>
                  <a:pt x="1334027" y="1550449"/>
                  <a:pt x="1334043" y="1548427"/>
                  <a:pt x="1334061" y="1546795"/>
                </a:cubicBezTo>
                <a:cubicBezTo>
                  <a:pt x="1334111" y="1540304"/>
                  <a:pt x="1334332" y="1533796"/>
                  <a:pt x="1334485" y="1527305"/>
                </a:cubicBezTo>
                <a:cubicBezTo>
                  <a:pt x="1337764" y="1526710"/>
                  <a:pt x="1338054" y="1524756"/>
                  <a:pt x="1335896" y="1521834"/>
                </a:cubicBezTo>
                <a:cubicBezTo>
                  <a:pt x="1335437" y="1523669"/>
                  <a:pt x="1334978" y="1525504"/>
                  <a:pt x="1334519" y="1527339"/>
                </a:cubicBezTo>
                <a:cubicBezTo>
                  <a:pt x="1332242" y="1525402"/>
                  <a:pt x="1329965" y="1523465"/>
                  <a:pt x="1327060" y="1521001"/>
                </a:cubicBezTo>
                <a:cubicBezTo>
                  <a:pt x="1325513" y="1526320"/>
                  <a:pt x="1324952" y="1531196"/>
                  <a:pt x="1327280" y="1535393"/>
                </a:cubicBezTo>
                <a:cubicBezTo>
                  <a:pt x="1329693" y="1539761"/>
                  <a:pt x="1329574" y="1543346"/>
                  <a:pt x="1326414" y="1547373"/>
                </a:cubicBezTo>
                <a:cubicBezTo>
                  <a:pt x="1327943" y="1549140"/>
                  <a:pt x="1329336" y="1550738"/>
                  <a:pt x="1331291" y="1552980"/>
                </a:cubicBezTo>
                <a:cubicBezTo>
                  <a:pt x="1328181" y="1552437"/>
                  <a:pt x="1325989" y="1552063"/>
                  <a:pt x="1323474" y="1551638"/>
                </a:cubicBezTo>
                <a:cubicBezTo>
                  <a:pt x="1323814" y="1552930"/>
                  <a:pt x="1323780" y="1553626"/>
                  <a:pt x="1324102" y="1553949"/>
                </a:cubicBezTo>
                <a:cubicBezTo>
                  <a:pt x="1326873" y="1556583"/>
                  <a:pt x="1331444" y="1558758"/>
                  <a:pt x="1332157" y="1561834"/>
                </a:cubicBezTo>
                <a:cubicBezTo>
                  <a:pt x="1333466" y="1567458"/>
                  <a:pt x="1332667" y="1573609"/>
                  <a:pt x="1332310" y="1579505"/>
                </a:cubicBezTo>
                <a:cubicBezTo>
                  <a:pt x="1332242" y="1580712"/>
                  <a:pt x="1330254" y="1581800"/>
                  <a:pt x="1329167" y="1582938"/>
                </a:cubicBezTo>
                <a:cubicBezTo>
                  <a:pt x="1328062" y="1581596"/>
                  <a:pt x="1326346" y="1580406"/>
                  <a:pt x="1325989" y="1578894"/>
                </a:cubicBezTo>
                <a:cubicBezTo>
                  <a:pt x="1324561" y="1572929"/>
                  <a:pt x="1323576" y="1566863"/>
                  <a:pt x="1322098" y="1559115"/>
                </a:cubicBezTo>
                <a:cubicBezTo>
                  <a:pt x="1318257" y="1563737"/>
                  <a:pt x="1319090" y="1567254"/>
                  <a:pt x="1319956" y="1570517"/>
                </a:cubicBezTo>
                <a:cubicBezTo>
                  <a:pt x="1321384" y="1575920"/>
                  <a:pt x="1321792" y="1580491"/>
                  <a:pt x="1317544" y="1585436"/>
                </a:cubicBezTo>
                <a:cubicBezTo>
                  <a:pt x="1315505" y="1587798"/>
                  <a:pt x="1316423" y="1592912"/>
                  <a:pt x="1316405" y="1596770"/>
                </a:cubicBezTo>
                <a:cubicBezTo>
                  <a:pt x="1316389" y="1599115"/>
                  <a:pt x="1317136" y="1601477"/>
                  <a:pt x="1317544" y="1603822"/>
                </a:cubicBezTo>
                <a:cubicBezTo>
                  <a:pt x="1316932" y="1604043"/>
                  <a:pt x="1316321" y="1604263"/>
                  <a:pt x="1315708" y="1604484"/>
                </a:cubicBezTo>
                <a:cubicBezTo>
                  <a:pt x="1313143" y="1599930"/>
                  <a:pt x="1310577" y="1595359"/>
                  <a:pt x="1307994" y="1590805"/>
                </a:cubicBezTo>
                <a:cubicBezTo>
                  <a:pt x="1307416" y="1590975"/>
                  <a:pt x="1306821" y="1591128"/>
                  <a:pt x="1306244" y="1591298"/>
                </a:cubicBezTo>
                <a:cubicBezTo>
                  <a:pt x="1306380" y="1594357"/>
                  <a:pt x="1306516" y="1597432"/>
                  <a:pt x="1306669" y="1600525"/>
                </a:cubicBezTo>
                <a:cubicBezTo>
                  <a:pt x="1300449" y="1599285"/>
                  <a:pt x="1298071" y="1592488"/>
                  <a:pt x="1299922" y="1583618"/>
                </a:cubicBezTo>
                <a:cubicBezTo>
                  <a:pt x="1298122" y="1580253"/>
                  <a:pt x="1296032" y="1577908"/>
                  <a:pt x="1295640" y="1575325"/>
                </a:cubicBezTo>
                <a:cubicBezTo>
                  <a:pt x="1294689" y="1568868"/>
                  <a:pt x="1294179" y="1562411"/>
                  <a:pt x="1290186" y="1556889"/>
                </a:cubicBezTo>
                <a:cubicBezTo>
                  <a:pt x="1289710" y="1556226"/>
                  <a:pt x="1289302" y="1555376"/>
                  <a:pt x="1289252" y="1554595"/>
                </a:cubicBezTo>
                <a:cubicBezTo>
                  <a:pt x="1287756" y="1534170"/>
                  <a:pt x="1286295" y="1530228"/>
                  <a:pt x="1275810" y="1515564"/>
                </a:cubicBezTo>
                <a:cubicBezTo>
                  <a:pt x="1273942" y="1512964"/>
                  <a:pt x="1273058" y="1509667"/>
                  <a:pt x="1271953" y="1507237"/>
                </a:cubicBezTo>
                <a:cubicBezTo>
                  <a:pt x="1268334" y="1504943"/>
                  <a:pt x="1264851" y="1502802"/>
                  <a:pt x="1261452" y="1500542"/>
                </a:cubicBezTo>
                <a:cubicBezTo>
                  <a:pt x="1258682" y="1498690"/>
                  <a:pt x="1255998" y="1496668"/>
                  <a:pt x="1253313" y="1494697"/>
                </a:cubicBezTo>
                <a:cubicBezTo>
                  <a:pt x="1247671" y="1490568"/>
                  <a:pt x="1241775" y="1486710"/>
                  <a:pt x="1236575" y="1482071"/>
                </a:cubicBezTo>
                <a:cubicBezTo>
                  <a:pt x="1234995" y="1480661"/>
                  <a:pt x="1235386" y="1477042"/>
                  <a:pt x="1234774" y="1473932"/>
                </a:cubicBezTo>
                <a:cubicBezTo>
                  <a:pt x="1234570" y="1473745"/>
                  <a:pt x="1233976" y="1472777"/>
                  <a:pt x="1233296" y="1472709"/>
                </a:cubicBezTo>
                <a:cubicBezTo>
                  <a:pt x="1224919" y="1471927"/>
                  <a:pt x="1220517" y="1465011"/>
                  <a:pt x="1214536" y="1460593"/>
                </a:cubicBezTo>
                <a:cubicBezTo>
                  <a:pt x="1212225" y="1458877"/>
                  <a:pt x="1212039" y="1456753"/>
                  <a:pt x="1215607" y="1455954"/>
                </a:cubicBezTo>
                <a:cubicBezTo>
                  <a:pt x="1216745" y="1456515"/>
                  <a:pt x="1217867" y="1457093"/>
                  <a:pt x="1219006" y="1457654"/>
                </a:cubicBezTo>
                <a:cubicBezTo>
                  <a:pt x="1219566" y="1458214"/>
                  <a:pt x="1220144" y="1458792"/>
                  <a:pt x="1220705" y="1459353"/>
                </a:cubicBezTo>
                <a:cubicBezTo>
                  <a:pt x="1222438" y="1460678"/>
                  <a:pt x="1224596" y="1463465"/>
                  <a:pt x="1225853" y="1463108"/>
                </a:cubicBezTo>
                <a:cubicBezTo>
                  <a:pt x="1232820" y="1461086"/>
                  <a:pt x="1235964" y="1466371"/>
                  <a:pt x="1240280" y="1469650"/>
                </a:cubicBezTo>
                <a:cubicBezTo>
                  <a:pt x="1245156" y="1473354"/>
                  <a:pt x="1250730" y="1476294"/>
                  <a:pt x="1253296" y="1482377"/>
                </a:cubicBezTo>
                <a:cubicBezTo>
                  <a:pt x="1253602" y="1483108"/>
                  <a:pt x="1254333" y="1483941"/>
                  <a:pt x="1255046" y="1484162"/>
                </a:cubicBezTo>
                <a:cubicBezTo>
                  <a:pt x="1257000" y="1484756"/>
                  <a:pt x="1259056" y="1485062"/>
                  <a:pt x="1261062" y="1485487"/>
                </a:cubicBezTo>
                <a:cubicBezTo>
                  <a:pt x="1261486" y="1483193"/>
                  <a:pt x="1262489" y="1480814"/>
                  <a:pt x="1262148" y="1478639"/>
                </a:cubicBezTo>
                <a:cubicBezTo>
                  <a:pt x="1261860" y="1476736"/>
                  <a:pt x="1260042" y="1475071"/>
                  <a:pt x="1258682" y="1472981"/>
                </a:cubicBezTo>
                <a:cubicBezTo>
                  <a:pt x="1260178" y="1472488"/>
                  <a:pt x="1261418" y="1471825"/>
                  <a:pt x="1261622" y="1472046"/>
                </a:cubicBezTo>
                <a:cubicBezTo>
                  <a:pt x="1265649" y="1476651"/>
                  <a:pt x="1269880" y="1481120"/>
                  <a:pt x="1273330" y="1486133"/>
                </a:cubicBezTo>
                <a:cubicBezTo>
                  <a:pt x="1275097" y="1488699"/>
                  <a:pt x="1275420" y="1492267"/>
                  <a:pt x="1276558" y="1495920"/>
                </a:cubicBezTo>
                <a:cubicBezTo>
                  <a:pt x="1274299" y="1496311"/>
                  <a:pt x="1272973" y="1496549"/>
                  <a:pt x="1271648" y="1496787"/>
                </a:cubicBezTo>
                <a:cubicBezTo>
                  <a:pt x="1271087" y="1496226"/>
                  <a:pt x="1270509" y="1495648"/>
                  <a:pt x="1269949" y="1495088"/>
                </a:cubicBezTo>
                <a:cubicBezTo>
                  <a:pt x="1269761" y="1494493"/>
                  <a:pt x="1269574" y="1493881"/>
                  <a:pt x="1269931" y="1495003"/>
                </a:cubicBezTo>
                <a:cubicBezTo>
                  <a:pt x="1269252" y="1494034"/>
                  <a:pt x="1269608" y="1494544"/>
                  <a:pt x="1269965" y="1495071"/>
                </a:cubicBezTo>
                <a:cubicBezTo>
                  <a:pt x="1270526" y="1495631"/>
                  <a:pt x="1271103" y="1496209"/>
                  <a:pt x="1271664" y="1496770"/>
                </a:cubicBezTo>
                <a:cubicBezTo>
                  <a:pt x="1274213" y="1500763"/>
                  <a:pt x="1278054" y="1504484"/>
                  <a:pt x="1278988" y="1508817"/>
                </a:cubicBezTo>
                <a:cubicBezTo>
                  <a:pt x="1280347" y="1515105"/>
                  <a:pt x="1284137" y="1517772"/>
                  <a:pt x="1289218" y="1520032"/>
                </a:cubicBezTo>
                <a:cubicBezTo>
                  <a:pt x="1295267" y="1522734"/>
                  <a:pt x="1300433" y="1520644"/>
                  <a:pt x="1302030" y="1514153"/>
                </a:cubicBezTo>
                <a:cubicBezTo>
                  <a:pt x="1302743" y="1511213"/>
                  <a:pt x="1302149" y="1507968"/>
                  <a:pt x="1302149" y="1504977"/>
                </a:cubicBezTo>
                <a:cubicBezTo>
                  <a:pt x="1302948" y="1504637"/>
                  <a:pt x="1303831" y="1504247"/>
                  <a:pt x="1304715" y="1503873"/>
                </a:cubicBezTo>
                <a:cubicBezTo>
                  <a:pt x="1299022" y="1502768"/>
                  <a:pt x="1295590" y="1499472"/>
                  <a:pt x="1293194" y="1494850"/>
                </a:cubicBezTo>
                <a:cubicBezTo>
                  <a:pt x="1292344" y="1493219"/>
                  <a:pt x="1291528" y="1491502"/>
                  <a:pt x="1291069" y="1489735"/>
                </a:cubicBezTo>
                <a:cubicBezTo>
                  <a:pt x="1289931" y="1485334"/>
                  <a:pt x="1288317" y="1481511"/>
                  <a:pt x="1284783" y="1478163"/>
                </a:cubicBezTo>
                <a:cubicBezTo>
                  <a:pt x="1278581" y="1472301"/>
                  <a:pt x="1273075" y="1465708"/>
                  <a:pt x="1267280" y="1459421"/>
                </a:cubicBezTo>
                <a:cubicBezTo>
                  <a:pt x="1267637" y="1458945"/>
                  <a:pt x="1267995" y="1458469"/>
                  <a:pt x="1268351" y="1457993"/>
                </a:cubicBezTo>
                <a:cubicBezTo>
                  <a:pt x="1275046" y="1462258"/>
                  <a:pt x="1281741" y="1466506"/>
                  <a:pt x="1288011" y="1470517"/>
                </a:cubicBezTo>
                <a:cubicBezTo>
                  <a:pt x="1292939" y="1468036"/>
                  <a:pt x="1292395" y="1464790"/>
                  <a:pt x="1291035" y="1461426"/>
                </a:cubicBezTo>
                <a:cubicBezTo>
                  <a:pt x="1289167" y="1456821"/>
                  <a:pt x="1287162" y="1452250"/>
                  <a:pt x="1284969" y="1447084"/>
                </a:cubicBezTo>
                <a:cubicBezTo>
                  <a:pt x="1282217" y="1449038"/>
                  <a:pt x="1280058" y="1448478"/>
                  <a:pt x="1277832" y="1445215"/>
                </a:cubicBezTo>
                <a:cubicBezTo>
                  <a:pt x="1274587" y="1440457"/>
                  <a:pt x="1270458" y="1436311"/>
                  <a:pt x="1266210" y="1431332"/>
                </a:cubicBezTo>
                <a:cubicBezTo>
                  <a:pt x="1266431" y="1430789"/>
                  <a:pt x="1267060" y="1429327"/>
                  <a:pt x="1267927" y="1427254"/>
                </a:cubicBezTo>
                <a:cubicBezTo>
                  <a:pt x="1269999" y="1428529"/>
                  <a:pt x="1271750" y="1429344"/>
                  <a:pt x="1273194" y="1430534"/>
                </a:cubicBezTo>
                <a:cubicBezTo>
                  <a:pt x="1276779" y="1433490"/>
                  <a:pt x="1280739" y="1436209"/>
                  <a:pt x="1281486" y="1441358"/>
                </a:cubicBezTo>
                <a:cubicBezTo>
                  <a:pt x="1288470" y="1441018"/>
                  <a:pt x="1289490" y="1447917"/>
                  <a:pt x="1293483" y="1451213"/>
                </a:cubicBezTo>
                <a:cubicBezTo>
                  <a:pt x="1296490" y="1443176"/>
                  <a:pt x="1296609" y="1441290"/>
                  <a:pt x="1292141" y="1440321"/>
                </a:cubicBezTo>
                <a:cubicBezTo>
                  <a:pt x="1285088" y="1438775"/>
                  <a:pt x="1284222" y="1432607"/>
                  <a:pt x="1279566" y="1427560"/>
                </a:cubicBezTo>
                <a:cubicBezTo>
                  <a:pt x="1282896" y="1426762"/>
                  <a:pt x="1285054" y="1426235"/>
                  <a:pt x="1287280" y="1425691"/>
                </a:cubicBezTo>
                <a:cubicBezTo>
                  <a:pt x="1285734" y="1422904"/>
                  <a:pt x="1284460" y="1420100"/>
                  <a:pt x="1280246" y="1421647"/>
                </a:cubicBezTo>
                <a:cubicBezTo>
                  <a:pt x="1278818" y="1422174"/>
                  <a:pt x="1276882" y="1421681"/>
                  <a:pt x="1275284" y="1421273"/>
                </a:cubicBezTo>
                <a:cubicBezTo>
                  <a:pt x="1264783" y="1418554"/>
                  <a:pt x="1254299" y="1415734"/>
                  <a:pt x="1243814" y="1412930"/>
                </a:cubicBezTo>
                <a:cubicBezTo>
                  <a:pt x="1242693" y="1412624"/>
                  <a:pt x="1241622" y="1412199"/>
                  <a:pt x="1241248" y="1412063"/>
                </a:cubicBezTo>
                <a:cubicBezTo>
                  <a:pt x="1244154" y="1404977"/>
                  <a:pt x="1248096" y="1402921"/>
                  <a:pt x="1253908" y="1403244"/>
                </a:cubicBezTo>
                <a:cubicBezTo>
                  <a:pt x="1260671" y="1403618"/>
                  <a:pt x="1267484" y="1403329"/>
                  <a:pt x="1274265" y="1403312"/>
                </a:cubicBezTo>
                <a:cubicBezTo>
                  <a:pt x="1277968" y="1403295"/>
                  <a:pt x="1281044" y="1402547"/>
                  <a:pt x="1280739" y="1396991"/>
                </a:cubicBezTo>
                <a:cubicBezTo>
                  <a:pt x="1274944" y="1399183"/>
                  <a:pt x="1269269" y="1391519"/>
                  <a:pt x="1263763" y="1398435"/>
                </a:cubicBezTo>
                <a:cubicBezTo>
                  <a:pt x="1254367" y="1388682"/>
                  <a:pt x="1241707" y="1389633"/>
                  <a:pt x="1230492" y="1386711"/>
                </a:cubicBezTo>
                <a:cubicBezTo>
                  <a:pt x="1224103" y="1385045"/>
                  <a:pt x="1222234" y="1388478"/>
                  <a:pt x="1224239" y="1395275"/>
                </a:cubicBezTo>
                <a:cubicBezTo>
                  <a:pt x="1224596" y="1396481"/>
                  <a:pt x="1224681" y="1397773"/>
                  <a:pt x="1224885" y="1399013"/>
                </a:cubicBezTo>
                <a:cubicBezTo>
                  <a:pt x="1220823" y="1400117"/>
                  <a:pt x="1219940" y="1397908"/>
                  <a:pt x="1218920" y="1395360"/>
                </a:cubicBezTo>
                <a:cubicBezTo>
                  <a:pt x="1218139" y="1393439"/>
                  <a:pt x="1216984" y="1390738"/>
                  <a:pt x="1215403" y="1390228"/>
                </a:cubicBezTo>
                <a:cubicBezTo>
                  <a:pt x="1207722" y="1387764"/>
                  <a:pt x="1199906" y="1385385"/>
                  <a:pt x="1190407" y="1387373"/>
                </a:cubicBezTo>
                <a:cubicBezTo>
                  <a:pt x="1193874" y="1393168"/>
                  <a:pt x="1196932" y="1398265"/>
                  <a:pt x="1200110" y="1403584"/>
                </a:cubicBezTo>
                <a:cubicBezTo>
                  <a:pt x="1196779" y="1405504"/>
                  <a:pt x="1194536" y="1404468"/>
                  <a:pt x="1193908" y="1401579"/>
                </a:cubicBezTo>
                <a:cubicBezTo>
                  <a:pt x="1193109" y="1397908"/>
                  <a:pt x="1191682" y="1395462"/>
                  <a:pt x="1187961" y="1394153"/>
                </a:cubicBezTo>
                <a:cubicBezTo>
                  <a:pt x="1186703" y="1393711"/>
                  <a:pt x="1185598" y="1391757"/>
                  <a:pt x="1185140" y="1390279"/>
                </a:cubicBezTo>
                <a:cubicBezTo>
                  <a:pt x="1183661" y="1385470"/>
                  <a:pt x="1180789" y="1386252"/>
                  <a:pt x="1177034" y="1387679"/>
                </a:cubicBezTo>
                <a:cubicBezTo>
                  <a:pt x="1177493" y="1389158"/>
                  <a:pt x="1177833" y="1390194"/>
                  <a:pt x="1178156" y="1391231"/>
                </a:cubicBezTo>
                <a:cubicBezTo>
                  <a:pt x="1180229" y="1397824"/>
                  <a:pt x="1187162" y="1399812"/>
                  <a:pt x="1190985" y="1404807"/>
                </a:cubicBezTo>
                <a:cubicBezTo>
                  <a:pt x="1195980" y="1411349"/>
                  <a:pt x="1202845" y="1414714"/>
                  <a:pt x="1211087" y="1415734"/>
                </a:cubicBezTo>
                <a:cubicBezTo>
                  <a:pt x="1215743" y="1416311"/>
                  <a:pt x="1219702" y="1418707"/>
                  <a:pt x="1222336" y="1423244"/>
                </a:cubicBezTo>
                <a:cubicBezTo>
                  <a:pt x="1217527" y="1424773"/>
                  <a:pt x="1212786" y="1417212"/>
                  <a:pt x="1208589" y="1423805"/>
                </a:cubicBezTo>
                <a:cubicBezTo>
                  <a:pt x="1210883" y="1426574"/>
                  <a:pt x="1213126" y="1429293"/>
                  <a:pt x="1215352" y="1431961"/>
                </a:cubicBezTo>
                <a:cubicBezTo>
                  <a:pt x="1208589" y="1437535"/>
                  <a:pt x="1208776" y="1429531"/>
                  <a:pt x="1205700" y="1428223"/>
                </a:cubicBezTo>
                <a:cubicBezTo>
                  <a:pt x="1201928" y="1426625"/>
                  <a:pt x="1198818" y="1423448"/>
                  <a:pt x="1195437" y="1420950"/>
                </a:cubicBezTo>
                <a:cubicBezTo>
                  <a:pt x="1199872" y="1430908"/>
                  <a:pt x="1208130" y="1437093"/>
                  <a:pt x="1215267" y="1444247"/>
                </a:cubicBezTo>
                <a:cubicBezTo>
                  <a:pt x="1218411" y="1447390"/>
                  <a:pt x="1222251" y="1449820"/>
                  <a:pt x="1225785" y="1452573"/>
                </a:cubicBezTo>
                <a:cubicBezTo>
                  <a:pt x="1226346" y="1453133"/>
                  <a:pt x="1226923" y="1453711"/>
                  <a:pt x="1227484" y="1454272"/>
                </a:cubicBezTo>
                <a:cubicBezTo>
                  <a:pt x="1227196" y="1458622"/>
                  <a:pt x="1224239" y="1459421"/>
                  <a:pt x="1220671" y="1459387"/>
                </a:cubicBezTo>
                <a:cubicBezTo>
                  <a:pt x="1220110" y="1458826"/>
                  <a:pt x="1219532" y="1458248"/>
                  <a:pt x="1218972" y="1457688"/>
                </a:cubicBezTo>
                <a:cubicBezTo>
                  <a:pt x="1217833" y="1457127"/>
                  <a:pt x="1216711" y="1456566"/>
                  <a:pt x="1215573" y="1455988"/>
                </a:cubicBezTo>
                <a:cubicBezTo>
                  <a:pt x="1210832" y="1451740"/>
                  <a:pt x="1204731" y="1448529"/>
                  <a:pt x="1204867" y="1440712"/>
                </a:cubicBezTo>
                <a:cubicBezTo>
                  <a:pt x="1204885" y="1439353"/>
                  <a:pt x="1203202" y="1437840"/>
                  <a:pt x="1202047" y="1436634"/>
                </a:cubicBezTo>
                <a:cubicBezTo>
                  <a:pt x="1197204" y="1431502"/>
                  <a:pt x="1193126" y="1424604"/>
                  <a:pt x="1187145" y="1421885"/>
                </a:cubicBezTo>
                <a:cubicBezTo>
                  <a:pt x="1181214" y="1419183"/>
                  <a:pt x="1173347" y="1420542"/>
                  <a:pt x="1166329" y="1420423"/>
                </a:cubicBezTo>
                <a:cubicBezTo>
                  <a:pt x="1157561" y="1420253"/>
                  <a:pt x="1148793" y="1420389"/>
                  <a:pt x="1139056" y="1420389"/>
                </a:cubicBezTo>
                <a:cubicBezTo>
                  <a:pt x="1139923" y="1421987"/>
                  <a:pt x="1140450" y="1422972"/>
                  <a:pt x="1141368" y="1424655"/>
                </a:cubicBezTo>
                <a:cubicBezTo>
                  <a:pt x="1138920" y="1425164"/>
                  <a:pt x="1136677" y="1425623"/>
                  <a:pt x="1134435" y="1426099"/>
                </a:cubicBezTo>
                <a:cubicBezTo>
                  <a:pt x="1134451" y="1426405"/>
                  <a:pt x="1134451" y="1426711"/>
                  <a:pt x="1134469" y="1426999"/>
                </a:cubicBezTo>
                <a:cubicBezTo>
                  <a:pt x="1139753" y="1426999"/>
                  <a:pt x="1145037" y="1426999"/>
                  <a:pt x="1150323" y="1426999"/>
                </a:cubicBezTo>
                <a:cubicBezTo>
                  <a:pt x="1142421" y="1429803"/>
                  <a:pt x="1103049" y="1429650"/>
                  <a:pt x="1095131" y="1427118"/>
                </a:cubicBezTo>
                <a:cubicBezTo>
                  <a:pt x="1101282" y="1423720"/>
                  <a:pt x="1106771" y="1421086"/>
                  <a:pt x="1113313" y="1420848"/>
                </a:cubicBezTo>
                <a:cubicBezTo>
                  <a:pt x="1106669" y="1419880"/>
                  <a:pt x="1100059" y="1418639"/>
                  <a:pt x="1093398" y="1418044"/>
                </a:cubicBezTo>
                <a:cubicBezTo>
                  <a:pt x="1089914" y="1417722"/>
                  <a:pt x="1086125" y="1419353"/>
                  <a:pt x="1082829" y="1418588"/>
                </a:cubicBezTo>
                <a:cubicBezTo>
                  <a:pt x="1079617" y="1417841"/>
                  <a:pt x="1076864" y="1415139"/>
                  <a:pt x="1073670" y="1413151"/>
                </a:cubicBezTo>
                <a:cubicBezTo>
                  <a:pt x="1072701" y="1415360"/>
                  <a:pt x="1072072" y="1416804"/>
                  <a:pt x="1071240" y="1418707"/>
                </a:cubicBezTo>
                <a:cubicBezTo>
                  <a:pt x="1065412" y="1416039"/>
                  <a:pt x="1059753" y="1415700"/>
                  <a:pt x="1054094" y="1419591"/>
                </a:cubicBezTo>
                <a:cubicBezTo>
                  <a:pt x="1054571" y="1421409"/>
                  <a:pt x="1055114" y="1423414"/>
                  <a:pt x="1055879" y="1426286"/>
                </a:cubicBezTo>
                <a:cubicBezTo>
                  <a:pt x="1052565" y="1426286"/>
                  <a:pt x="1050000" y="1426286"/>
                  <a:pt x="1047485" y="1426286"/>
                </a:cubicBezTo>
                <a:cubicBezTo>
                  <a:pt x="1046057" y="1423023"/>
                  <a:pt x="1048674" y="1418571"/>
                  <a:pt x="1043729" y="1417416"/>
                </a:cubicBezTo>
                <a:cubicBezTo>
                  <a:pt x="1037850" y="1416056"/>
                  <a:pt x="1037188" y="1421613"/>
                  <a:pt x="1034180" y="1425198"/>
                </a:cubicBezTo>
                <a:cubicBezTo>
                  <a:pt x="1030289" y="1419914"/>
                  <a:pt x="1025734" y="1416668"/>
                  <a:pt x="1018513" y="1419744"/>
                </a:cubicBezTo>
                <a:cubicBezTo>
                  <a:pt x="1021181" y="1421069"/>
                  <a:pt x="1023542" y="1422242"/>
                  <a:pt x="1025904" y="1423414"/>
                </a:cubicBezTo>
                <a:cubicBezTo>
                  <a:pt x="1013483" y="1425266"/>
                  <a:pt x="1001418" y="1423210"/>
                  <a:pt x="989337" y="1422225"/>
                </a:cubicBezTo>
                <a:cubicBezTo>
                  <a:pt x="977256" y="1421239"/>
                  <a:pt x="965225" y="1419115"/>
                  <a:pt x="953144" y="1418928"/>
                </a:cubicBezTo>
                <a:cubicBezTo>
                  <a:pt x="940620" y="1418724"/>
                  <a:pt x="928453" y="1417450"/>
                  <a:pt x="916576" y="1413541"/>
                </a:cubicBezTo>
                <a:lnTo>
                  <a:pt x="916610" y="1413575"/>
                </a:lnTo>
                <a:cubicBezTo>
                  <a:pt x="909286" y="1409344"/>
                  <a:pt x="900773" y="1409242"/>
                  <a:pt x="892956" y="1406728"/>
                </a:cubicBezTo>
                <a:cubicBezTo>
                  <a:pt x="892158" y="1406473"/>
                  <a:pt x="890968" y="1407288"/>
                  <a:pt x="890016" y="1407747"/>
                </a:cubicBezTo>
                <a:cubicBezTo>
                  <a:pt x="886584" y="1409446"/>
                  <a:pt x="883219" y="1410653"/>
                  <a:pt x="880178" y="1407016"/>
                </a:cubicBezTo>
                <a:cubicBezTo>
                  <a:pt x="880008" y="1406813"/>
                  <a:pt x="879652" y="1406507"/>
                  <a:pt x="879498" y="1406558"/>
                </a:cubicBezTo>
                <a:cubicBezTo>
                  <a:pt x="871784" y="1409786"/>
                  <a:pt x="864393" y="1404060"/>
                  <a:pt x="856763" y="1405776"/>
                </a:cubicBezTo>
                <a:cubicBezTo>
                  <a:pt x="856270" y="1405878"/>
                  <a:pt x="855879" y="1406422"/>
                  <a:pt x="855438" y="1406762"/>
                </a:cubicBezTo>
                <a:cubicBezTo>
                  <a:pt x="855336" y="1406914"/>
                  <a:pt x="855233" y="1407084"/>
                  <a:pt x="855131" y="1407237"/>
                </a:cubicBezTo>
                <a:cubicBezTo>
                  <a:pt x="855233" y="1407067"/>
                  <a:pt x="855318" y="1406914"/>
                  <a:pt x="855420" y="1406745"/>
                </a:cubicBezTo>
                <a:cubicBezTo>
                  <a:pt x="856287" y="1407645"/>
                  <a:pt x="857153" y="1408546"/>
                  <a:pt x="858020" y="1409446"/>
                </a:cubicBezTo>
                <a:cubicBezTo>
                  <a:pt x="848505" y="1409803"/>
                  <a:pt x="839227" y="1411536"/>
                  <a:pt x="830679" y="1407254"/>
                </a:cubicBezTo>
                <a:cubicBezTo>
                  <a:pt x="828505" y="1406167"/>
                  <a:pt x="827026" y="1404977"/>
                  <a:pt x="824664" y="1406745"/>
                </a:cubicBezTo>
                <a:cubicBezTo>
                  <a:pt x="823712" y="1407458"/>
                  <a:pt x="822013" y="1407509"/>
                  <a:pt x="820722" y="1407339"/>
                </a:cubicBezTo>
                <a:cubicBezTo>
                  <a:pt x="810663" y="1405963"/>
                  <a:pt x="800654" y="1404332"/>
                  <a:pt x="790595" y="1403006"/>
                </a:cubicBezTo>
                <a:cubicBezTo>
                  <a:pt x="785870" y="1402377"/>
                  <a:pt x="781045" y="1402496"/>
                  <a:pt x="776321" y="1401834"/>
                </a:cubicBezTo>
                <a:cubicBezTo>
                  <a:pt x="767944" y="1400661"/>
                  <a:pt x="759345" y="1403346"/>
                  <a:pt x="751036" y="1399982"/>
                </a:cubicBezTo>
                <a:cubicBezTo>
                  <a:pt x="747995" y="1398741"/>
                  <a:pt x="744427" y="1398707"/>
                  <a:pt x="741062" y="1398350"/>
                </a:cubicBezTo>
                <a:cubicBezTo>
                  <a:pt x="735183" y="1397722"/>
                  <a:pt x="729286" y="1397059"/>
                  <a:pt x="723390" y="1396821"/>
                </a:cubicBezTo>
                <a:cubicBezTo>
                  <a:pt x="718989" y="1396651"/>
                  <a:pt x="714792" y="1396617"/>
                  <a:pt x="710221" y="1398367"/>
                </a:cubicBezTo>
                <a:cubicBezTo>
                  <a:pt x="705939" y="1400016"/>
                  <a:pt x="700383" y="1398571"/>
                  <a:pt x="695403" y="1398180"/>
                </a:cubicBezTo>
                <a:cubicBezTo>
                  <a:pt x="690917" y="1397824"/>
                  <a:pt x="686465" y="1397127"/>
                  <a:pt x="682014" y="1396430"/>
                </a:cubicBezTo>
                <a:cubicBezTo>
                  <a:pt x="670068" y="1394544"/>
                  <a:pt x="658122" y="1392709"/>
                  <a:pt x="646228" y="1390585"/>
                </a:cubicBezTo>
                <a:cubicBezTo>
                  <a:pt x="633738" y="1388359"/>
                  <a:pt x="621334" y="1385742"/>
                  <a:pt x="608845" y="1383499"/>
                </a:cubicBezTo>
                <a:cubicBezTo>
                  <a:pt x="606176" y="1383023"/>
                  <a:pt x="603356" y="1383431"/>
                  <a:pt x="600417" y="1383431"/>
                </a:cubicBezTo>
                <a:cubicBezTo>
                  <a:pt x="602523" y="1385691"/>
                  <a:pt x="604308" y="1387662"/>
                  <a:pt x="606143" y="1389565"/>
                </a:cubicBezTo>
                <a:cubicBezTo>
                  <a:pt x="606500" y="1389939"/>
                  <a:pt x="607281" y="1390415"/>
                  <a:pt x="607519" y="1390279"/>
                </a:cubicBezTo>
                <a:cubicBezTo>
                  <a:pt x="613041" y="1386847"/>
                  <a:pt x="616729" y="1393134"/>
                  <a:pt x="621894" y="1392896"/>
                </a:cubicBezTo>
                <a:cubicBezTo>
                  <a:pt x="627111" y="1392658"/>
                  <a:pt x="632447" y="1394272"/>
                  <a:pt x="637698" y="1395224"/>
                </a:cubicBezTo>
                <a:cubicBezTo>
                  <a:pt x="641181" y="1395852"/>
                  <a:pt x="643305" y="1397807"/>
                  <a:pt x="643016" y="1401647"/>
                </a:cubicBezTo>
                <a:cubicBezTo>
                  <a:pt x="641317" y="1401647"/>
                  <a:pt x="639601" y="1401664"/>
                  <a:pt x="637902" y="1401664"/>
                </a:cubicBezTo>
                <a:cubicBezTo>
                  <a:pt x="636389" y="1401171"/>
                  <a:pt x="634860" y="1400661"/>
                  <a:pt x="633347" y="1400169"/>
                </a:cubicBezTo>
                <a:cubicBezTo>
                  <a:pt x="633279" y="1400559"/>
                  <a:pt x="633211" y="1400950"/>
                  <a:pt x="633127" y="1401341"/>
                </a:cubicBezTo>
                <a:cubicBezTo>
                  <a:pt x="634724" y="1401443"/>
                  <a:pt x="636321" y="1401545"/>
                  <a:pt x="637918" y="1401630"/>
                </a:cubicBezTo>
                <a:cubicBezTo>
                  <a:pt x="639618" y="1403584"/>
                  <a:pt x="641300" y="1403584"/>
                  <a:pt x="643016" y="1401647"/>
                </a:cubicBezTo>
                <a:cubicBezTo>
                  <a:pt x="648436" y="1403431"/>
                  <a:pt x="653857" y="1405215"/>
                  <a:pt x="659311" y="1406999"/>
                </a:cubicBezTo>
                <a:cubicBezTo>
                  <a:pt x="658683" y="1411094"/>
                  <a:pt x="656304" y="1410789"/>
                  <a:pt x="653586" y="1410517"/>
                </a:cubicBezTo>
                <a:cubicBezTo>
                  <a:pt x="636746" y="1408801"/>
                  <a:pt x="620382" y="1404756"/>
                  <a:pt x="604002" y="1400763"/>
                </a:cubicBezTo>
                <a:cubicBezTo>
                  <a:pt x="598173" y="1399336"/>
                  <a:pt x="592413" y="1397025"/>
                  <a:pt x="587655" y="1403431"/>
                </a:cubicBezTo>
                <a:cubicBezTo>
                  <a:pt x="588097" y="1401970"/>
                  <a:pt x="588522" y="1400508"/>
                  <a:pt x="589049" y="1398809"/>
                </a:cubicBezTo>
                <a:cubicBezTo>
                  <a:pt x="584002" y="1395394"/>
                  <a:pt x="581793" y="1401783"/>
                  <a:pt x="577120" y="1402055"/>
                </a:cubicBezTo>
                <a:cubicBezTo>
                  <a:pt x="577630" y="1400186"/>
                  <a:pt x="578072" y="1398554"/>
                  <a:pt x="578785" y="1395954"/>
                </a:cubicBezTo>
                <a:cubicBezTo>
                  <a:pt x="575862" y="1395122"/>
                  <a:pt x="572736" y="1394170"/>
                  <a:pt x="569592" y="1393355"/>
                </a:cubicBezTo>
                <a:cubicBezTo>
                  <a:pt x="566380" y="1392522"/>
                  <a:pt x="563169" y="1391570"/>
                  <a:pt x="559906" y="1391145"/>
                </a:cubicBezTo>
                <a:cubicBezTo>
                  <a:pt x="558207" y="1390925"/>
                  <a:pt x="556389" y="1391723"/>
                  <a:pt x="556185" y="1391757"/>
                </a:cubicBezTo>
                <a:cubicBezTo>
                  <a:pt x="552566" y="1389701"/>
                  <a:pt x="549915" y="1386965"/>
                  <a:pt x="547077" y="1386762"/>
                </a:cubicBezTo>
                <a:cubicBezTo>
                  <a:pt x="530493" y="1385572"/>
                  <a:pt x="515471" y="1379234"/>
                  <a:pt x="500128" y="1373762"/>
                </a:cubicBezTo>
                <a:cubicBezTo>
                  <a:pt x="497579" y="1372862"/>
                  <a:pt x="494435" y="1373626"/>
                  <a:pt x="491359" y="1374561"/>
                </a:cubicBezTo>
                <a:cubicBezTo>
                  <a:pt x="502931" y="1385504"/>
                  <a:pt x="520162" y="1385249"/>
                  <a:pt x="532634" y="1397110"/>
                </a:cubicBezTo>
                <a:cubicBezTo>
                  <a:pt x="528828" y="1397959"/>
                  <a:pt x="525854" y="1398639"/>
                  <a:pt x="523067" y="1399251"/>
                </a:cubicBezTo>
                <a:cubicBezTo>
                  <a:pt x="514078" y="1391910"/>
                  <a:pt x="504274" y="1391214"/>
                  <a:pt x="493926" y="1393660"/>
                </a:cubicBezTo>
                <a:cubicBezTo>
                  <a:pt x="501929" y="1401358"/>
                  <a:pt x="513993" y="1399608"/>
                  <a:pt x="522422" y="1406473"/>
                </a:cubicBezTo>
                <a:cubicBezTo>
                  <a:pt x="523645" y="1407458"/>
                  <a:pt x="526755" y="1406133"/>
                  <a:pt x="528624" y="1405929"/>
                </a:cubicBezTo>
                <a:cubicBezTo>
                  <a:pt x="530051" y="1408529"/>
                  <a:pt x="531427" y="1411044"/>
                  <a:pt x="533143" y="1414153"/>
                </a:cubicBezTo>
                <a:cubicBezTo>
                  <a:pt x="527961" y="1416209"/>
                  <a:pt x="523254" y="1412947"/>
                  <a:pt x="518377" y="1412029"/>
                </a:cubicBezTo>
                <a:cubicBezTo>
                  <a:pt x="513483" y="1411111"/>
                  <a:pt x="508674" y="1409803"/>
                  <a:pt x="502574" y="1408393"/>
                </a:cubicBezTo>
                <a:cubicBezTo>
                  <a:pt x="506857" y="1416107"/>
                  <a:pt x="516916" y="1414391"/>
                  <a:pt x="520230" y="1422887"/>
                </a:cubicBezTo>
                <a:cubicBezTo>
                  <a:pt x="515812" y="1422564"/>
                  <a:pt x="512311" y="1422310"/>
                  <a:pt x="508811" y="1422055"/>
                </a:cubicBezTo>
                <a:cubicBezTo>
                  <a:pt x="508301" y="1421715"/>
                  <a:pt x="507791" y="1421358"/>
                  <a:pt x="508708" y="1421987"/>
                </a:cubicBezTo>
                <a:cubicBezTo>
                  <a:pt x="507638" y="1421664"/>
                  <a:pt x="508233" y="1421851"/>
                  <a:pt x="508828" y="1422021"/>
                </a:cubicBezTo>
                <a:cubicBezTo>
                  <a:pt x="514452" y="1427645"/>
                  <a:pt x="522591" y="1427951"/>
                  <a:pt x="529201" y="1431553"/>
                </a:cubicBezTo>
                <a:cubicBezTo>
                  <a:pt x="531071" y="1432573"/>
                  <a:pt x="533381" y="1432828"/>
                  <a:pt x="536083" y="1433609"/>
                </a:cubicBezTo>
                <a:cubicBezTo>
                  <a:pt x="539125" y="1427866"/>
                  <a:pt x="546516" y="1424501"/>
                  <a:pt x="545633" y="1416277"/>
                </a:cubicBezTo>
                <a:cubicBezTo>
                  <a:pt x="550391" y="1413558"/>
                  <a:pt x="555098" y="1410908"/>
                  <a:pt x="556407" y="1405045"/>
                </a:cubicBezTo>
                <a:lnTo>
                  <a:pt x="556373" y="1405079"/>
                </a:lnTo>
                <a:cubicBezTo>
                  <a:pt x="561028" y="1406456"/>
                  <a:pt x="560246" y="1409599"/>
                  <a:pt x="558140" y="1412233"/>
                </a:cubicBezTo>
                <a:cubicBezTo>
                  <a:pt x="556253" y="1414595"/>
                  <a:pt x="553313" y="1416090"/>
                  <a:pt x="551139" y="1418265"/>
                </a:cubicBezTo>
                <a:cubicBezTo>
                  <a:pt x="549354" y="1420032"/>
                  <a:pt x="547536" y="1422055"/>
                  <a:pt x="546636" y="1424315"/>
                </a:cubicBezTo>
                <a:cubicBezTo>
                  <a:pt x="546024" y="1425878"/>
                  <a:pt x="546975" y="1428053"/>
                  <a:pt x="547264" y="1430211"/>
                </a:cubicBezTo>
                <a:cubicBezTo>
                  <a:pt x="545769" y="1430211"/>
                  <a:pt x="543866" y="1430211"/>
                  <a:pt x="540841" y="1430211"/>
                </a:cubicBezTo>
                <a:cubicBezTo>
                  <a:pt x="542455" y="1433388"/>
                  <a:pt x="543729" y="1435920"/>
                  <a:pt x="545412" y="1439268"/>
                </a:cubicBezTo>
                <a:cubicBezTo>
                  <a:pt x="542302" y="1439608"/>
                  <a:pt x="539601" y="1439897"/>
                  <a:pt x="535301" y="1440372"/>
                </a:cubicBezTo>
                <a:cubicBezTo>
                  <a:pt x="539465" y="1443482"/>
                  <a:pt x="542404" y="1445623"/>
                  <a:pt x="545242" y="1447917"/>
                </a:cubicBezTo>
                <a:cubicBezTo>
                  <a:pt x="545446" y="1448087"/>
                  <a:pt x="544767" y="1449361"/>
                  <a:pt x="544767" y="1449395"/>
                </a:cubicBezTo>
                <a:cubicBezTo>
                  <a:pt x="550408" y="1451468"/>
                  <a:pt x="555964" y="1453490"/>
                  <a:pt x="563475" y="1456243"/>
                </a:cubicBezTo>
                <a:cubicBezTo>
                  <a:pt x="560314" y="1456991"/>
                  <a:pt x="558802" y="1457891"/>
                  <a:pt x="557698" y="1457535"/>
                </a:cubicBezTo>
                <a:cubicBezTo>
                  <a:pt x="540637" y="1452029"/>
                  <a:pt x="522064" y="1451859"/>
                  <a:pt x="505905" y="1443057"/>
                </a:cubicBezTo>
                <a:cubicBezTo>
                  <a:pt x="504019" y="1442021"/>
                  <a:pt x="501334" y="1441154"/>
                  <a:pt x="499431" y="1441681"/>
                </a:cubicBezTo>
                <a:cubicBezTo>
                  <a:pt x="492872" y="1443516"/>
                  <a:pt x="487247" y="1440814"/>
                  <a:pt x="481317" y="1439081"/>
                </a:cubicBezTo>
                <a:cubicBezTo>
                  <a:pt x="478122" y="1438146"/>
                  <a:pt x="474724" y="1437908"/>
                  <a:pt x="471411" y="1437365"/>
                </a:cubicBezTo>
                <a:cubicBezTo>
                  <a:pt x="470646" y="1433677"/>
                  <a:pt x="468029" y="1432896"/>
                  <a:pt x="464392" y="1433745"/>
                </a:cubicBezTo>
                <a:cubicBezTo>
                  <a:pt x="466738" y="1434935"/>
                  <a:pt x="469099" y="1436141"/>
                  <a:pt x="471445" y="1437331"/>
                </a:cubicBezTo>
                <a:cubicBezTo>
                  <a:pt x="477103" y="1443006"/>
                  <a:pt x="484614" y="1444960"/>
                  <a:pt x="491818" y="1447526"/>
                </a:cubicBezTo>
                <a:cubicBezTo>
                  <a:pt x="492328" y="1447883"/>
                  <a:pt x="492838" y="1448240"/>
                  <a:pt x="491920" y="1447594"/>
                </a:cubicBezTo>
                <a:cubicBezTo>
                  <a:pt x="493008" y="1447934"/>
                  <a:pt x="492396" y="1447747"/>
                  <a:pt x="491802" y="1447560"/>
                </a:cubicBezTo>
                <a:cubicBezTo>
                  <a:pt x="491020" y="1445657"/>
                  <a:pt x="491241" y="1443941"/>
                  <a:pt x="493670" y="1444332"/>
                </a:cubicBezTo>
                <a:cubicBezTo>
                  <a:pt x="496050" y="1444722"/>
                  <a:pt x="498292" y="1445895"/>
                  <a:pt x="501011" y="1446863"/>
                </a:cubicBezTo>
                <a:cubicBezTo>
                  <a:pt x="499974" y="1448478"/>
                  <a:pt x="499346" y="1449497"/>
                  <a:pt x="498649" y="1450585"/>
                </a:cubicBezTo>
                <a:cubicBezTo>
                  <a:pt x="508386" y="1454595"/>
                  <a:pt x="518088" y="1458588"/>
                  <a:pt x="527808" y="1462581"/>
                </a:cubicBezTo>
                <a:cubicBezTo>
                  <a:pt x="527655" y="1463278"/>
                  <a:pt x="527502" y="1463975"/>
                  <a:pt x="527349" y="1464688"/>
                </a:cubicBezTo>
                <a:cubicBezTo>
                  <a:pt x="517732" y="1462887"/>
                  <a:pt x="508012" y="1457790"/>
                  <a:pt x="498615" y="1464501"/>
                </a:cubicBezTo>
                <a:lnTo>
                  <a:pt x="498649" y="1464535"/>
                </a:lnTo>
                <a:cubicBezTo>
                  <a:pt x="500264" y="1462632"/>
                  <a:pt x="501878" y="1460712"/>
                  <a:pt x="504121" y="1458078"/>
                </a:cubicBezTo>
                <a:cubicBezTo>
                  <a:pt x="501232" y="1457127"/>
                  <a:pt x="498531" y="1456107"/>
                  <a:pt x="495744" y="1455360"/>
                </a:cubicBezTo>
                <a:cubicBezTo>
                  <a:pt x="472141" y="1448970"/>
                  <a:pt x="450510" y="1438588"/>
                  <a:pt x="431207" y="1423499"/>
                </a:cubicBezTo>
                <a:cubicBezTo>
                  <a:pt x="430323" y="1422802"/>
                  <a:pt x="429575" y="1421817"/>
                  <a:pt x="428573" y="1421409"/>
                </a:cubicBezTo>
                <a:cubicBezTo>
                  <a:pt x="426041" y="1420372"/>
                  <a:pt x="423051" y="1420083"/>
                  <a:pt x="420909" y="1418571"/>
                </a:cubicBezTo>
                <a:cubicBezTo>
                  <a:pt x="418717" y="1417025"/>
                  <a:pt x="417307" y="1414391"/>
                  <a:pt x="414996" y="1411536"/>
                </a:cubicBezTo>
                <a:cubicBezTo>
                  <a:pt x="412736" y="1412845"/>
                  <a:pt x="410663" y="1414051"/>
                  <a:pt x="408590" y="1415258"/>
                </a:cubicBezTo>
                <a:cubicBezTo>
                  <a:pt x="406296" y="1412913"/>
                  <a:pt x="403985" y="1410551"/>
                  <a:pt x="401691" y="1408206"/>
                </a:cubicBezTo>
                <a:cubicBezTo>
                  <a:pt x="402031" y="1407696"/>
                  <a:pt x="402370" y="1407186"/>
                  <a:pt x="402711" y="1406677"/>
                </a:cubicBezTo>
                <a:cubicBezTo>
                  <a:pt x="404817" y="1406796"/>
                  <a:pt x="406925" y="1406897"/>
                  <a:pt x="409457" y="1407033"/>
                </a:cubicBezTo>
                <a:cubicBezTo>
                  <a:pt x="403832" y="1398112"/>
                  <a:pt x="401606" y="1398214"/>
                  <a:pt x="393042" y="1407135"/>
                </a:cubicBezTo>
                <a:cubicBezTo>
                  <a:pt x="396220" y="1410891"/>
                  <a:pt x="399380" y="1414629"/>
                  <a:pt x="402915" y="1418809"/>
                </a:cubicBezTo>
                <a:cubicBezTo>
                  <a:pt x="404903" y="1417552"/>
                  <a:pt x="406720" y="1416379"/>
                  <a:pt x="408556" y="1415207"/>
                </a:cubicBezTo>
                <a:cubicBezTo>
                  <a:pt x="415047" y="1420236"/>
                  <a:pt x="415047" y="1420236"/>
                  <a:pt x="412583" y="1426507"/>
                </a:cubicBezTo>
                <a:cubicBezTo>
                  <a:pt x="415081" y="1429395"/>
                  <a:pt x="417731" y="1432454"/>
                  <a:pt x="420382" y="1435529"/>
                </a:cubicBezTo>
                <a:lnTo>
                  <a:pt x="420535" y="1435683"/>
                </a:lnTo>
                <a:cubicBezTo>
                  <a:pt x="421079" y="1436226"/>
                  <a:pt x="421623" y="1436770"/>
                  <a:pt x="422167" y="1437314"/>
                </a:cubicBezTo>
                <a:lnTo>
                  <a:pt x="422133" y="1437280"/>
                </a:lnTo>
                <a:cubicBezTo>
                  <a:pt x="422999" y="1438333"/>
                  <a:pt x="423866" y="1439370"/>
                  <a:pt x="424733" y="1440423"/>
                </a:cubicBezTo>
                <a:cubicBezTo>
                  <a:pt x="424528" y="1440848"/>
                  <a:pt x="424342" y="1441273"/>
                  <a:pt x="424138" y="1441698"/>
                </a:cubicBezTo>
                <a:cubicBezTo>
                  <a:pt x="421113" y="1440355"/>
                  <a:pt x="418004" y="1439200"/>
                  <a:pt x="415115" y="1437654"/>
                </a:cubicBezTo>
                <a:cubicBezTo>
                  <a:pt x="411648" y="1435801"/>
                  <a:pt x="408454" y="1432080"/>
                  <a:pt x="404971" y="1431842"/>
                </a:cubicBezTo>
                <a:cubicBezTo>
                  <a:pt x="394605" y="1431111"/>
                  <a:pt x="389592" y="1422445"/>
                  <a:pt x="381877" y="1417925"/>
                </a:cubicBezTo>
                <a:cubicBezTo>
                  <a:pt x="380909" y="1417365"/>
                  <a:pt x="379975" y="1416770"/>
                  <a:pt x="378972" y="1416158"/>
                </a:cubicBezTo>
                <a:cubicBezTo>
                  <a:pt x="372583" y="1418197"/>
                  <a:pt x="367401" y="1421715"/>
                  <a:pt x="362558" y="1426252"/>
                </a:cubicBezTo>
                <a:cubicBezTo>
                  <a:pt x="356202" y="1432199"/>
                  <a:pt x="349151" y="1437399"/>
                  <a:pt x="342337" y="1442836"/>
                </a:cubicBezTo>
                <a:cubicBezTo>
                  <a:pt x="341538" y="1443465"/>
                  <a:pt x="340332" y="1443584"/>
                  <a:pt x="339125" y="1444009"/>
                </a:cubicBezTo>
                <a:cubicBezTo>
                  <a:pt x="335489" y="1438112"/>
                  <a:pt x="339448" y="1434425"/>
                  <a:pt x="342286" y="1430483"/>
                </a:cubicBezTo>
                <a:cubicBezTo>
                  <a:pt x="342847" y="1429922"/>
                  <a:pt x="343424" y="1429344"/>
                  <a:pt x="343985" y="1428784"/>
                </a:cubicBezTo>
                <a:cubicBezTo>
                  <a:pt x="346177" y="1428393"/>
                  <a:pt x="348284" y="1427917"/>
                  <a:pt x="348199" y="1424604"/>
                </a:cubicBezTo>
                <a:cubicBezTo>
                  <a:pt x="344937" y="1424518"/>
                  <a:pt x="344444" y="1426625"/>
                  <a:pt x="344019" y="1428801"/>
                </a:cubicBezTo>
                <a:cubicBezTo>
                  <a:pt x="343458" y="1429361"/>
                  <a:pt x="342881" y="1429939"/>
                  <a:pt x="342320" y="1430500"/>
                </a:cubicBezTo>
                <a:cubicBezTo>
                  <a:pt x="340943" y="1430636"/>
                  <a:pt x="339567" y="1430772"/>
                  <a:pt x="337477" y="1430976"/>
                </a:cubicBezTo>
                <a:cubicBezTo>
                  <a:pt x="338140" y="1424824"/>
                  <a:pt x="342983" y="1422717"/>
                  <a:pt x="346211" y="1418928"/>
                </a:cubicBezTo>
                <a:cubicBezTo>
                  <a:pt x="349405" y="1421817"/>
                  <a:pt x="351988" y="1424179"/>
                  <a:pt x="354673" y="1426591"/>
                </a:cubicBezTo>
                <a:cubicBezTo>
                  <a:pt x="357919" y="1423023"/>
                  <a:pt x="360434" y="1419998"/>
                  <a:pt x="363254" y="1417280"/>
                </a:cubicBezTo>
                <a:cubicBezTo>
                  <a:pt x="364835" y="1415767"/>
                  <a:pt x="366772" y="1414204"/>
                  <a:pt x="368810" y="1413660"/>
                </a:cubicBezTo>
                <a:cubicBezTo>
                  <a:pt x="376355" y="1411655"/>
                  <a:pt x="379397" y="1406184"/>
                  <a:pt x="381028" y="1398214"/>
                </a:cubicBezTo>
                <a:cubicBezTo>
                  <a:pt x="383883" y="1398707"/>
                  <a:pt x="386925" y="1398860"/>
                  <a:pt x="389660" y="1399829"/>
                </a:cubicBezTo>
                <a:cubicBezTo>
                  <a:pt x="392736" y="1400916"/>
                  <a:pt x="395149" y="1400169"/>
                  <a:pt x="395607" y="1397331"/>
                </a:cubicBezTo>
                <a:cubicBezTo>
                  <a:pt x="395846" y="1395818"/>
                  <a:pt x="393926" y="1393151"/>
                  <a:pt x="392294" y="1392318"/>
                </a:cubicBezTo>
                <a:cubicBezTo>
                  <a:pt x="389083" y="1390670"/>
                  <a:pt x="385361" y="1390007"/>
                  <a:pt x="381911" y="1388818"/>
                </a:cubicBezTo>
                <a:cubicBezTo>
                  <a:pt x="380348" y="1388274"/>
                  <a:pt x="378904" y="1387424"/>
                  <a:pt x="376865" y="1386456"/>
                </a:cubicBezTo>
                <a:cubicBezTo>
                  <a:pt x="376254" y="1387815"/>
                  <a:pt x="375625" y="1389158"/>
                  <a:pt x="374792" y="1391010"/>
                </a:cubicBezTo>
                <a:cubicBezTo>
                  <a:pt x="373348" y="1390330"/>
                  <a:pt x="371513" y="1390007"/>
                  <a:pt x="370578" y="1388903"/>
                </a:cubicBezTo>
                <a:cubicBezTo>
                  <a:pt x="368708" y="1386676"/>
                  <a:pt x="365548" y="1384756"/>
                  <a:pt x="367197" y="1380933"/>
                </a:cubicBezTo>
                <a:cubicBezTo>
                  <a:pt x="368794" y="1377246"/>
                  <a:pt x="372074" y="1377518"/>
                  <a:pt x="375166" y="1377671"/>
                </a:cubicBezTo>
                <a:cubicBezTo>
                  <a:pt x="377902" y="1377790"/>
                  <a:pt x="380620" y="1378282"/>
                  <a:pt x="384801" y="1378775"/>
                </a:cubicBezTo>
                <a:cubicBezTo>
                  <a:pt x="377477" y="1368648"/>
                  <a:pt x="367876" y="1366456"/>
                  <a:pt x="357188" y="1365368"/>
                </a:cubicBezTo>
                <a:cubicBezTo>
                  <a:pt x="355370" y="1353287"/>
                  <a:pt x="344987" y="1350687"/>
                  <a:pt x="335743" y="1346982"/>
                </a:cubicBezTo>
                <a:cubicBezTo>
                  <a:pt x="334673" y="1338724"/>
                  <a:pt x="334707" y="1338826"/>
                  <a:pt x="341589" y="1336702"/>
                </a:cubicBezTo>
                <a:cubicBezTo>
                  <a:pt x="346874" y="1335071"/>
                  <a:pt x="352074" y="1333117"/>
                  <a:pt x="357120" y="1330415"/>
                </a:cubicBezTo>
                <a:cubicBezTo>
                  <a:pt x="354945" y="1330636"/>
                  <a:pt x="352770" y="1330908"/>
                  <a:pt x="350595" y="1331061"/>
                </a:cubicBezTo>
                <a:cubicBezTo>
                  <a:pt x="342456" y="1331638"/>
                  <a:pt x="337358" y="1325827"/>
                  <a:pt x="341198" y="1318911"/>
                </a:cubicBezTo>
                <a:cubicBezTo>
                  <a:pt x="344835" y="1312352"/>
                  <a:pt x="344121" y="1308087"/>
                  <a:pt x="338598" y="1302904"/>
                </a:cubicBezTo>
                <a:cubicBezTo>
                  <a:pt x="343237" y="1302904"/>
                  <a:pt x="347893" y="1302904"/>
                  <a:pt x="353433" y="1302904"/>
                </a:cubicBezTo>
                <a:cubicBezTo>
                  <a:pt x="349405" y="1295275"/>
                  <a:pt x="342235" y="1294935"/>
                  <a:pt x="336508" y="1293253"/>
                </a:cubicBezTo>
                <a:cubicBezTo>
                  <a:pt x="332090" y="1291961"/>
                  <a:pt x="328692" y="1290772"/>
                  <a:pt x="326466" y="1285946"/>
                </a:cubicBezTo>
                <a:cubicBezTo>
                  <a:pt x="329780" y="1284825"/>
                  <a:pt x="333042" y="1283720"/>
                  <a:pt x="336713" y="1282480"/>
                </a:cubicBezTo>
                <a:cubicBezTo>
                  <a:pt x="335336" y="1276804"/>
                  <a:pt x="332362" y="1272998"/>
                  <a:pt x="327792" y="1270398"/>
                </a:cubicBezTo>
                <a:cubicBezTo>
                  <a:pt x="325107" y="1268869"/>
                  <a:pt x="321912" y="1267883"/>
                  <a:pt x="321912" y="1263941"/>
                </a:cubicBezTo>
                <a:lnTo>
                  <a:pt x="321878" y="1263975"/>
                </a:lnTo>
                <a:cubicBezTo>
                  <a:pt x="325956" y="1263261"/>
                  <a:pt x="330051" y="1262565"/>
                  <a:pt x="334112" y="1261868"/>
                </a:cubicBezTo>
                <a:cubicBezTo>
                  <a:pt x="330425" y="1252692"/>
                  <a:pt x="318412" y="1253525"/>
                  <a:pt x="311445" y="1245334"/>
                </a:cubicBezTo>
                <a:cubicBezTo>
                  <a:pt x="317698" y="1243669"/>
                  <a:pt x="322694" y="1242344"/>
                  <a:pt x="329049" y="1240661"/>
                </a:cubicBezTo>
                <a:cubicBezTo>
                  <a:pt x="326891" y="1237926"/>
                  <a:pt x="325311" y="1235887"/>
                  <a:pt x="323356" y="1233389"/>
                </a:cubicBezTo>
                <a:cubicBezTo>
                  <a:pt x="325055" y="1232386"/>
                  <a:pt x="327010" y="1231214"/>
                  <a:pt x="329898" y="1229514"/>
                </a:cubicBezTo>
                <a:cubicBezTo>
                  <a:pt x="325361" y="1228342"/>
                  <a:pt x="321929" y="1227458"/>
                  <a:pt x="318480" y="1226558"/>
                </a:cubicBezTo>
                <a:lnTo>
                  <a:pt x="318514" y="1226592"/>
                </a:lnTo>
                <a:cubicBezTo>
                  <a:pt x="319923" y="1225249"/>
                  <a:pt x="321351" y="1223907"/>
                  <a:pt x="323187" y="1222157"/>
                </a:cubicBezTo>
                <a:cubicBezTo>
                  <a:pt x="321368" y="1220050"/>
                  <a:pt x="319652" y="1218045"/>
                  <a:pt x="317749" y="1215802"/>
                </a:cubicBezTo>
                <a:cubicBezTo>
                  <a:pt x="319346" y="1215037"/>
                  <a:pt x="320552" y="1214442"/>
                  <a:pt x="321793" y="1213848"/>
                </a:cubicBezTo>
                <a:cubicBezTo>
                  <a:pt x="320298" y="1211995"/>
                  <a:pt x="318803" y="1210160"/>
                  <a:pt x="316933" y="1207832"/>
                </a:cubicBezTo>
                <a:cubicBezTo>
                  <a:pt x="319159" y="1206660"/>
                  <a:pt x="320807" y="1205776"/>
                  <a:pt x="323221" y="1204502"/>
                </a:cubicBezTo>
                <a:cubicBezTo>
                  <a:pt x="322184" y="1201919"/>
                  <a:pt x="321113" y="1199251"/>
                  <a:pt x="320043" y="1196583"/>
                </a:cubicBezTo>
                <a:cubicBezTo>
                  <a:pt x="319482" y="1196634"/>
                  <a:pt x="318921" y="1196668"/>
                  <a:pt x="318360" y="1196719"/>
                </a:cubicBezTo>
                <a:cubicBezTo>
                  <a:pt x="318004" y="1198877"/>
                  <a:pt x="317647" y="1201035"/>
                  <a:pt x="317256" y="1203346"/>
                </a:cubicBezTo>
                <a:cubicBezTo>
                  <a:pt x="313144" y="1204179"/>
                  <a:pt x="310272" y="1203958"/>
                  <a:pt x="307485" y="1200305"/>
                </a:cubicBezTo>
                <a:cubicBezTo>
                  <a:pt x="302558" y="1193813"/>
                  <a:pt x="299142" y="1193779"/>
                  <a:pt x="292889" y="1198809"/>
                </a:cubicBezTo>
                <a:cubicBezTo>
                  <a:pt x="290187" y="1200984"/>
                  <a:pt x="287451" y="1203142"/>
                  <a:pt x="285565" y="1206439"/>
                </a:cubicBezTo>
                <a:cubicBezTo>
                  <a:pt x="287553" y="1205419"/>
                  <a:pt x="289541" y="1204400"/>
                  <a:pt x="292142" y="1203057"/>
                </a:cubicBezTo>
                <a:cubicBezTo>
                  <a:pt x="289355" y="1210568"/>
                  <a:pt x="289355" y="1210568"/>
                  <a:pt x="267910" y="1224247"/>
                </a:cubicBezTo>
                <a:cubicBezTo>
                  <a:pt x="265463" y="1219438"/>
                  <a:pt x="266754" y="1214697"/>
                  <a:pt x="271904" y="1210109"/>
                </a:cubicBezTo>
                <a:cubicBezTo>
                  <a:pt x="274639" y="1207662"/>
                  <a:pt x="277511" y="1205385"/>
                  <a:pt x="280213" y="1202905"/>
                </a:cubicBezTo>
                <a:cubicBezTo>
                  <a:pt x="282201" y="1201086"/>
                  <a:pt x="286245" y="1200576"/>
                  <a:pt x="284461" y="1196023"/>
                </a:cubicBezTo>
                <a:cubicBezTo>
                  <a:pt x="284240" y="1195479"/>
                  <a:pt x="287537" y="1192777"/>
                  <a:pt x="289507" y="1192284"/>
                </a:cubicBezTo>
                <a:cubicBezTo>
                  <a:pt x="292906" y="1191435"/>
                  <a:pt x="296781" y="1192896"/>
                  <a:pt x="298615" y="1187883"/>
                </a:cubicBezTo>
                <a:cubicBezTo>
                  <a:pt x="299805" y="1184638"/>
                  <a:pt x="302592" y="1181902"/>
                  <a:pt x="304937" y="1179183"/>
                </a:cubicBezTo>
                <a:cubicBezTo>
                  <a:pt x="306313" y="1177569"/>
                  <a:pt x="308233" y="1176413"/>
                  <a:pt x="309984" y="1175003"/>
                </a:cubicBezTo>
                <a:cubicBezTo>
                  <a:pt x="307587" y="1167408"/>
                  <a:pt x="301742" y="1161256"/>
                  <a:pt x="294198" y="1155870"/>
                </a:cubicBezTo>
                <a:cubicBezTo>
                  <a:pt x="296729" y="1153814"/>
                  <a:pt x="298208" y="1152624"/>
                  <a:pt x="299805" y="1151333"/>
                </a:cubicBezTo>
                <a:cubicBezTo>
                  <a:pt x="295608" y="1143805"/>
                  <a:pt x="287179" y="1145368"/>
                  <a:pt x="280247" y="1142276"/>
                </a:cubicBezTo>
                <a:cubicBezTo>
                  <a:pt x="280807" y="1141120"/>
                  <a:pt x="281827" y="1139965"/>
                  <a:pt x="281759" y="1138911"/>
                </a:cubicBezTo>
                <a:cubicBezTo>
                  <a:pt x="281640" y="1137246"/>
                  <a:pt x="280773" y="1135649"/>
                  <a:pt x="280213" y="1134018"/>
                </a:cubicBezTo>
                <a:cubicBezTo>
                  <a:pt x="278530" y="1134765"/>
                  <a:pt x="276050" y="1135071"/>
                  <a:pt x="275336" y="1136345"/>
                </a:cubicBezTo>
                <a:cubicBezTo>
                  <a:pt x="274180" y="1138419"/>
                  <a:pt x="274198" y="1141137"/>
                  <a:pt x="273687" y="1143771"/>
                </a:cubicBezTo>
                <a:cubicBezTo>
                  <a:pt x="269593" y="1144706"/>
                  <a:pt x="263968" y="1141953"/>
                  <a:pt x="262456" y="1148444"/>
                </a:cubicBezTo>
                <a:lnTo>
                  <a:pt x="262490" y="1148410"/>
                </a:lnTo>
                <a:cubicBezTo>
                  <a:pt x="258955" y="1145674"/>
                  <a:pt x="255115" y="1143108"/>
                  <a:pt x="256797" y="1136804"/>
                </a:cubicBezTo>
                <a:cubicBezTo>
                  <a:pt x="259482" y="1133372"/>
                  <a:pt x="267112" y="1132063"/>
                  <a:pt x="264274" y="1124230"/>
                </a:cubicBezTo>
                <a:cubicBezTo>
                  <a:pt x="266364" y="1123788"/>
                  <a:pt x="267910" y="1123448"/>
                  <a:pt x="270170" y="1122956"/>
                </a:cubicBezTo>
                <a:cubicBezTo>
                  <a:pt x="269049" y="1120848"/>
                  <a:pt x="268063" y="1119013"/>
                  <a:pt x="267146" y="1117314"/>
                </a:cubicBezTo>
                <a:cubicBezTo>
                  <a:pt x="269830" y="1109735"/>
                  <a:pt x="277103" y="1108257"/>
                  <a:pt x="283781" y="1105300"/>
                </a:cubicBezTo>
                <a:cubicBezTo>
                  <a:pt x="282405" y="1103244"/>
                  <a:pt x="281368" y="1101664"/>
                  <a:pt x="280943" y="1101052"/>
                </a:cubicBezTo>
                <a:cubicBezTo>
                  <a:pt x="277545" y="1100967"/>
                  <a:pt x="275098" y="1100900"/>
                  <a:pt x="272651" y="1100831"/>
                </a:cubicBezTo>
                <a:cubicBezTo>
                  <a:pt x="272651" y="1100831"/>
                  <a:pt x="273144" y="1100373"/>
                  <a:pt x="273144" y="1100373"/>
                </a:cubicBezTo>
                <a:lnTo>
                  <a:pt x="272685" y="1100865"/>
                </a:lnTo>
                <a:cubicBezTo>
                  <a:pt x="269389" y="1103805"/>
                  <a:pt x="263985" y="1106320"/>
                  <a:pt x="263271" y="1109786"/>
                </a:cubicBezTo>
                <a:cubicBezTo>
                  <a:pt x="261997" y="1115972"/>
                  <a:pt x="257052" y="1117705"/>
                  <a:pt x="254146" y="1121154"/>
                </a:cubicBezTo>
                <a:cubicBezTo>
                  <a:pt x="250102" y="1119880"/>
                  <a:pt x="246381" y="1118707"/>
                  <a:pt x="242660" y="1117535"/>
                </a:cubicBezTo>
                <a:cubicBezTo>
                  <a:pt x="242608" y="1116940"/>
                  <a:pt x="242574" y="1116345"/>
                  <a:pt x="242524" y="1115751"/>
                </a:cubicBezTo>
                <a:cubicBezTo>
                  <a:pt x="247723" y="1114340"/>
                  <a:pt x="251156" y="1111605"/>
                  <a:pt x="253552" y="1106609"/>
                </a:cubicBezTo>
                <a:cubicBezTo>
                  <a:pt x="254894" y="1103839"/>
                  <a:pt x="259907" y="1102837"/>
                  <a:pt x="264920" y="1100152"/>
                </a:cubicBezTo>
                <a:cubicBezTo>
                  <a:pt x="260604" y="1098418"/>
                  <a:pt x="257562" y="1097195"/>
                  <a:pt x="254368" y="1095904"/>
                </a:cubicBezTo>
                <a:cubicBezTo>
                  <a:pt x="255404" y="1090551"/>
                  <a:pt x="256372" y="1085487"/>
                  <a:pt x="257341" y="1080424"/>
                </a:cubicBezTo>
                <a:cubicBezTo>
                  <a:pt x="258480" y="1080424"/>
                  <a:pt x="259635" y="1080424"/>
                  <a:pt x="260774" y="1080424"/>
                </a:cubicBezTo>
                <a:cubicBezTo>
                  <a:pt x="260774" y="1081001"/>
                  <a:pt x="260774" y="1081579"/>
                  <a:pt x="260774" y="1082140"/>
                </a:cubicBezTo>
                <a:cubicBezTo>
                  <a:pt x="260672" y="1082310"/>
                  <a:pt x="260570" y="1082463"/>
                  <a:pt x="260468" y="1082633"/>
                </a:cubicBezTo>
                <a:cubicBezTo>
                  <a:pt x="260570" y="1082463"/>
                  <a:pt x="260654" y="1082293"/>
                  <a:pt x="260756" y="1082123"/>
                </a:cubicBezTo>
                <a:cubicBezTo>
                  <a:pt x="261317" y="1081562"/>
                  <a:pt x="261895" y="1080985"/>
                  <a:pt x="262456" y="1080424"/>
                </a:cubicBezTo>
                <a:cubicBezTo>
                  <a:pt x="263017" y="1079863"/>
                  <a:pt x="263594" y="1079285"/>
                  <a:pt x="264155" y="1078724"/>
                </a:cubicBezTo>
                <a:cubicBezTo>
                  <a:pt x="264155" y="1078724"/>
                  <a:pt x="264648" y="1078266"/>
                  <a:pt x="264648" y="1078266"/>
                </a:cubicBezTo>
                <a:lnTo>
                  <a:pt x="264172" y="1078758"/>
                </a:lnTo>
                <a:cubicBezTo>
                  <a:pt x="263611" y="1079319"/>
                  <a:pt x="263033" y="1079897"/>
                  <a:pt x="262473" y="1080458"/>
                </a:cubicBezTo>
                <a:cubicBezTo>
                  <a:pt x="261895" y="1080458"/>
                  <a:pt x="261317" y="1080458"/>
                  <a:pt x="260740" y="1080458"/>
                </a:cubicBezTo>
                <a:cubicBezTo>
                  <a:pt x="260179" y="1079659"/>
                  <a:pt x="259618" y="1078861"/>
                  <a:pt x="259075" y="1078045"/>
                </a:cubicBezTo>
                <a:cubicBezTo>
                  <a:pt x="258514" y="1078843"/>
                  <a:pt x="257935" y="1079642"/>
                  <a:pt x="257375" y="1080458"/>
                </a:cubicBezTo>
                <a:cubicBezTo>
                  <a:pt x="256236" y="1079880"/>
                  <a:pt x="255081" y="1079302"/>
                  <a:pt x="253943" y="1078724"/>
                </a:cubicBezTo>
                <a:cubicBezTo>
                  <a:pt x="254044" y="1078572"/>
                  <a:pt x="254164" y="1078419"/>
                  <a:pt x="254266" y="1078249"/>
                </a:cubicBezTo>
                <a:cubicBezTo>
                  <a:pt x="254164" y="1078419"/>
                  <a:pt x="254078" y="1078589"/>
                  <a:pt x="253977" y="1078741"/>
                </a:cubicBezTo>
                <a:cubicBezTo>
                  <a:pt x="249066" y="1081086"/>
                  <a:pt x="247962" y="1087407"/>
                  <a:pt x="241351" y="1088869"/>
                </a:cubicBezTo>
                <a:cubicBezTo>
                  <a:pt x="236526" y="1089922"/>
                  <a:pt x="238582" y="1099761"/>
                  <a:pt x="231547" y="1101460"/>
                </a:cubicBezTo>
                <a:cubicBezTo>
                  <a:pt x="230986" y="1100186"/>
                  <a:pt x="230459" y="1099013"/>
                  <a:pt x="229473" y="1096804"/>
                </a:cubicBezTo>
                <a:cubicBezTo>
                  <a:pt x="226092" y="1099710"/>
                  <a:pt x="223051" y="1102310"/>
                  <a:pt x="220025" y="1104927"/>
                </a:cubicBezTo>
                <a:cubicBezTo>
                  <a:pt x="219652" y="1104791"/>
                  <a:pt x="219261" y="1104655"/>
                  <a:pt x="218887" y="1104519"/>
                </a:cubicBezTo>
                <a:cubicBezTo>
                  <a:pt x="220383" y="1099897"/>
                  <a:pt x="221895" y="1095258"/>
                  <a:pt x="223391" y="1090636"/>
                </a:cubicBezTo>
                <a:cubicBezTo>
                  <a:pt x="223951" y="1090058"/>
                  <a:pt x="224512" y="1089498"/>
                  <a:pt x="225090" y="1088920"/>
                </a:cubicBezTo>
                <a:lnTo>
                  <a:pt x="225565" y="1088444"/>
                </a:lnTo>
                <a:lnTo>
                  <a:pt x="225107" y="1088954"/>
                </a:lnTo>
                <a:cubicBezTo>
                  <a:pt x="224529" y="1089515"/>
                  <a:pt x="223968" y="1090075"/>
                  <a:pt x="223391" y="1090653"/>
                </a:cubicBezTo>
                <a:cubicBezTo>
                  <a:pt x="219669" y="1092114"/>
                  <a:pt x="218225" y="1097433"/>
                  <a:pt x="212566" y="1097144"/>
                </a:cubicBezTo>
                <a:cubicBezTo>
                  <a:pt x="213399" y="1095088"/>
                  <a:pt x="213773" y="1093474"/>
                  <a:pt x="214622" y="1092182"/>
                </a:cubicBezTo>
                <a:cubicBezTo>
                  <a:pt x="218055" y="1086983"/>
                  <a:pt x="219873" y="1081290"/>
                  <a:pt x="221045" y="1075156"/>
                </a:cubicBezTo>
                <a:cubicBezTo>
                  <a:pt x="222541" y="1067306"/>
                  <a:pt x="228760" y="1063261"/>
                  <a:pt x="235336" y="1059047"/>
                </a:cubicBezTo>
                <a:cubicBezTo>
                  <a:pt x="233943" y="1059047"/>
                  <a:pt x="232244" y="1058521"/>
                  <a:pt x="231190" y="1059132"/>
                </a:cubicBezTo>
                <a:cubicBezTo>
                  <a:pt x="224495" y="1063007"/>
                  <a:pt x="218871" y="1067917"/>
                  <a:pt x="217307" y="1076040"/>
                </a:cubicBezTo>
                <a:cubicBezTo>
                  <a:pt x="216101" y="1082259"/>
                  <a:pt x="213586" y="1087747"/>
                  <a:pt x="209151" y="1092454"/>
                </a:cubicBezTo>
                <a:cubicBezTo>
                  <a:pt x="207910" y="1093763"/>
                  <a:pt x="206942" y="1096974"/>
                  <a:pt x="207673" y="1098215"/>
                </a:cubicBezTo>
                <a:cubicBezTo>
                  <a:pt x="212804" y="1106864"/>
                  <a:pt x="208726" y="1114612"/>
                  <a:pt x="205804" y="1122429"/>
                </a:cubicBezTo>
                <a:cubicBezTo>
                  <a:pt x="204784" y="1125165"/>
                  <a:pt x="202303" y="1125165"/>
                  <a:pt x="200434" y="1123057"/>
                </a:cubicBezTo>
                <a:cubicBezTo>
                  <a:pt x="199414" y="1121902"/>
                  <a:pt x="199007" y="1120203"/>
                  <a:pt x="197902" y="1117892"/>
                </a:cubicBezTo>
                <a:cubicBezTo>
                  <a:pt x="196678" y="1119455"/>
                  <a:pt x="195370" y="1120356"/>
                  <a:pt x="195268" y="1121358"/>
                </a:cubicBezTo>
                <a:cubicBezTo>
                  <a:pt x="194418" y="1130228"/>
                  <a:pt x="194486" y="1130245"/>
                  <a:pt x="185974" y="1133916"/>
                </a:cubicBezTo>
                <a:cubicBezTo>
                  <a:pt x="186840" y="1134697"/>
                  <a:pt x="187639" y="1135428"/>
                  <a:pt x="188879" y="1136549"/>
                </a:cubicBezTo>
                <a:cubicBezTo>
                  <a:pt x="185888" y="1139387"/>
                  <a:pt x="183679" y="1142497"/>
                  <a:pt x="178514" y="1142310"/>
                </a:cubicBezTo>
                <a:cubicBezTo>
                  <a:pt x="175965" y="1142225"/>
                  <a:pt x="173314" y="1145147"/>
                  <a:pt x="170697" y="1146694"/>
                </a:cubicBezTo>
                <a:lnTo>
                  <a:pt x="170731" y="1146728"/>
                </a:lnTo>
                <a:cubicBezTo>
                  <a:pt x="173603" y="1141375"/>
                  <a:pt x="176474" y="1136040"/>
                  <a:pt x="179720" y="1129973"/>
                </a:cubicBezTo>
                <a:cubicBezTo>
                  <a:pt x="175879" y="1130738"/>
                  <a:pt x="172481" y="1130959"/>
                  <a:pt x="170561" y="1126779"/>
                </a:cubicBezTo>
                <a:cubicBezTo>
                  <a:pt x="170170" y="1125929"/>
                  <a:pt x="166924" y="1126371"/>
                  <a:pt x="164886" y="1126218"/>
                </a:cubicBezTo>
                <a:cubicBezTo>
                  <a:pt x="164427" y="1131825"/>
                  <a:pt x="171139" y="1133508"/>
                  <a:pt x="168692" y="1139659"/>
                </a:cubicBezTo>
                <a:cubicBezTo>
                  <a:pt x="164920" y="1137110"/>
                  <a:pt x="161419" y="1134765"/>
                  <a:pt x="157409" y="1132046"/>
                </a:cubicBezTo>
                <a:cubicBezTo>
                  <a:pt x="158871" y="1127221"/>
                  <a:pt x="160858" y="1122514"/>
                  <a:pt x="167383" y="1121800"/>
                </a:cubicBezTo>
                <a:cubicBezTo>
                  <a:pt x="168403" y="1121681"/>
                  <a:pt x="169406" y="1121035"/>
                  <a:pt x="170357" y="1120509"/>
                </a:cubicBezTo>
                <a:cubicBezTo>
                  <a:pt x="173246" y="1118911"/>
                  <a:pt x="170799" y="1113032"/>
                  <a:pt x="176985" y="1113270"/>
                </a:cubicBezTo>
                <a:cubicBezTo>
                  <a:pt x="179482" y="1113372"/>
                  <a:pt x="182167" y="1108733"/>
                  <a:pt x="184614" y="1106405"/>
                </a:cubicBezTo>
                <a:cubicBezTo>
                  <a:pt x="182914" y="1099285"/>
                  <a:pt x="183085" y="1099319"/>
                  <a:pt x="189134" y="1097875"/>
                </a:cubicBezTo>
                <a:cubicBezTo>
                  <a:pt x="193994" y="1096719"/>
                  <a:pt x="197630" y="1093814"/>
                  <a:pt x="199295" y="1088818"/>
                </a:cubicBezTo>
                <a:cubicBezTo>
                  <a:pt x="202388" y="1079489"/>
                  <a:pt x="202422" y="1079489"/>
                  <a:pt x="212685" y="1077722"/>
                </a:cubicBezTo>
                <a:cubicBezTo>
                  <a:pt x="211428" y="1074357"/>
                  <a:pt x="210255" y="1071197"/>
                  <a:pt x="208980" y="1067764"/>
                </a:cubicBezTo>
                <a:cubicBezTo>
                  <a:pt x="210391" y="1063431"/>
                  <a:pt x="214368" y="1067527"/>
                  <a:pt x="216951" y="1065929"/>
                </a:cubicBezTo>
                <a:cubicBezTo>
                  <a:pt x="217562" y="1062769"/>
                  <a:pt x="218191" y="1059523"/>
                  <a:pt x="218785" y="1056516"/>
                </a:cubicBezTo>
                <a:cubicBezTo>
                  <a:pt x="221861" y="1054018"/>
                  <a:pt x="227689" y="1055768"/>
                  <a:pt x="227672" y="1048886"/>
                </a:cubicBezTo>
                <a:cubicBezTo>
                  <a:pt x="225718" y="1049990"/>
                  <a:pt x="224155" y="1050874"/>
                  <a:pt x="222592" y="1051758"/>
                </a:cubicBezTo>
                <a:cubicBezTo>
                  <a:pt x="222201" y="1051469"/>
                  <a:pt x="221810" y="1051180"/>
                  <a:pt x="221419" y="1050891"/>
                </a:cubicBezTo>
                <a:cubicBezTo>
                  <a:pt x="223051" y="1048138"/>
                  <a:pt x="224359" y="1045131"/>
                  <a:pt x="226381" y="1042701"/>
                </a:cubicBezTo>
                <a:cubicBezTo>
                  <a:pt x="233144" y="1034544"/>
                  <a:pt x="232770" y="1032165"/>
                  <a:pt x="223441" y="1027815"/>
                </a:cubicBezTo>
                <a:lnTo>
                  <a:pt x="223339" y="1027679"/>
                </a:lnTo>
                <a:cubicBezTo>
                  <a:pt x="225684" y="1023873"/>
                  <a:pt x="229779" y="1020882"/>
                  <a:pt x="229202" y="1015105"/>
                </a:cubicBezTo>
                <a:cubicBezTo>
                  <a:pt x="224698" y="1018826"/>
                  <a:pt x="220502" y="1022021"/>
                  <a:pt x="216644" y="1025589"/>
                </a:cubicBezTo>
                <a:cubicBezTo>
                  <a:pt x="215098" y="1027017"/>
                  <a:pt x="214316" y="1029260"/>
                  <a:pt x="213195" y="1031129"/>
                </a:cubicBezTo>
                <a:lnTo>
                  <a:pt x="213195" y="1031129"/>
                </a:lnTo>
                <a:cubicBezTo>
                  <a:pt x="210935" y="1032828"/>
                  <a:pt x="208675" y="1034527"/>
                  <a:pt x="206415" y="1036227"/>
                </a:cubicBezTo>
                <a:lnTo>
                  <a:pt x="206398" y="1036244"/>
                </a:lnTo>
                <a:cubicBezTo>
                  <a:pt x="204800" y="1037807"/>
                  <a:pt x="203203" y="1039353"/>
                  <a:pt x="201623" y="1040916"/>
                </a:cubicBezTo>
                <a:cubicBezTo>
                  <a:pt x="200434" y="1042072"/>
                  <a:pt x="199414" y="1044009"/>
                  <a:pt x="198055" y="1044264"/>
                </a:cubicBezTo>
                <a:cubicBezTo>
                  <a:pt x="187129" y="1046337"/>
                  <a:pt x="180536" y="1053712"/>
                  <a:pt x="175455" y="1062701"/>
                </a:cubicBezTo>
                <a:cubicBezTo>
                  <a:pt x="173331" y="1066473"/>
                  <a:pt x="172176" y="1070789"/>
                  <a:pt x="170222" y="1075768"/>
                </a:cubicBezTo>
                <a:cubicBezTo>
                  <a:pt x="165633" y="1075921"/>
                  <a:pt x="162405" y="1079727"/>
                  <a:pt x="158684" y="1083686"/>
                </a:cubicBezTo>
                <a:cubicBezTo>
                  <a:pt x="153755" y="1088903"/>
                  <a:pt x="147519" y="1092879"/>
                  <a:pt x="141844" y="1097399"/>
                </a:cubicBezTo>
                <a:lnTo>
                  <a:pt x="141861" y="1097416"/>
                </a:lnTo>
                <a:cubicBezTo>
                  <a:pt x="142422" y="1090143"/>
                  <a:pt x="144546" y="1083856"/>
                  <a:pt x="152040" y="1080831"/>
                </a:cubicBezTo>
                <a:cubicBezTo>
                  <a:pt x="152515" y="1080645"/>
                  <a:pt x="153263" y="1080254"/>
                  <a:pt x="153297" y="1079897"/>
                </a:cubicBezTo>
                <a:cubicBezTo>
                  <a:pt x="154045" y="1070942"/>
                  <a:pt x="162354" y="1067544"/>
                  <a:pt x="166806" y="1061324"/>
                </a:cubicBezTo>
                <a:cubicBezTo>
                  <a:pt x="167214" y="1060747"/>
                  <a:pt x="167333" y="1059931"/>
                  <a:pt x="167673" y="1058962"/>
                </a:cubicBezTo>
                <a:cubicBezTo>
                  <a:pt x="162269" y="1058045"/>
                  <a:pt x="160808" y="1062905"/>
                  <a:pt x="158208" y="1065250"/>
                </a:cubicBezTo>
                <a:cubicBezTo>
                  <a:pt x="149457" y="1073100"/>
                  <a:pt x="141283" y="1081613"/>
                  <a:pt x="132991" y="1089956"/>
                </a:cubicBezTo>
                <a:cubicBezTo>
                  <a:pt x="132651" y="1090296"/>
                  <a:pt x="133195" y="1091537"/>
                  <a:pt x="133331" y="1092352"/>
                </a:cubicBezTo>
                <a:lnTo>
                  <a:pt x="133348" y="1092318"/>
                </a:lnTo>
                <a:cubicBezTo>
                  <a:pt x="128624" y="1096617"/>
                  <a:pt x="123781" y="1100797"/>
                  <a:pt x="119193" y="1105249"/>
                </a:cubicBezTo>
                <a:cubicBezTo>
                  <a:pt x="116696" y="1107662"/>
                  <a:pt x="115115" y="1111367"/>
                  <a:pt x="109627" y="1110245"/>
                </a:cubicBezTo>
                <a:cubicBezTo>
                  <a:pt x="119007" y="1095462"/>
                  <a:pt x="133603" y="1086082"/>
                  <a:pt x="143441" y="1070007"/>
                </a:cubicBezTo>
                <a:cubicBezTo>
                  <a:pt x="140043" y="1071724"/>
                  <a:pt x="138021" y="1072318"/>
                  <a:pt x="136560" y="1073576"/>
                </a:cubicBezTo>
                <a:cubicBezTo>
                  <a:pt x="133280" y="1076413"/>
                  <a:pt x="130697" y="1080254"/>
                  <a:pt x="125277" y="1078589"/>
                </a:cubicBezTo>
                <a:cubicBezTo>
                  <a:pt x="124529" y="1078368"/>
                  <a:pt x="122592" y="1080492"/>
                  <a:pt x="121946" y="1081885"/>
                </a:cubicBezTo>
                <a:cubicBezTo>
                  <a:pt x="120654" y="1084638"/>
                  <a:pt x="119227" y="1086677"/>
                  <a:pt x="115608" y="1086320"/>
                </a:cubicBezTo>
                <a:cubicBezTo>
                  <a:pt x="114027" y="1081137"/>
                  <a:pt x="118378" y="1078555"/>
                  <a:pt x="120468" y="1074425"/>
                </a:cubicBezTo>
                <a:cubicBezTo>
                  <a:pt x="118854" y="1074103"/>
                  <a:pt x="117596" y="1073865"/>
                  <a:pt x="116356" y="1073627"/>
                </a:cubicBezTo>
                <a:lnTo>
                  <a:pt x="116372" y="1073644"/>
                </a:lnTo>
                <a:cubicBezTo>
                  <a:pt x="120570" y="1064910"/>
                  <a:pt x="126211" y="1057263"/>
                  <a:pt x="133297" y="1050653"/>
                </a:cubicBezTo>
                <a:cubicBezTo>
                  <a:pt x="134741" y="1049311"/>
                  <a:pt x="136338" y="1047951"/>
                  <a:pt x="137273" y="1046269"/>
                </a:cubicBezTo>
                <a:cubicBezTo>
                  <a:pt x="139635" y="1041987"/>
                  <a:pt x="142303" y="1038317"/>
                  <a:pt x="146857" y="1035904"/>
                </a:cubicBezTo>
                <a:cubicBezTo>
                  <a:pt x="149168" y="1034680"/>
                  <a:pt x="150578" y="1031792"/>
                  <a:pt x="152957" y="1028988"/>
                </a:cubicBezTo>
                <a:cubicBezTo>
                  <a:pt x="150442" y="1027866"/>
                  <a:pt x="148318" y="1026932"/>
                  <a:pt x="146347" y="1026048"/>
                </a:cubicBezTo>
                <a:cubicBezTo>
                  <a:pt x="145667" y="1026779"/>
                  <a:pt x="144970" y="1027306"/>
                  <a:pt x="145056" y="1027492"/>
                </a:cubicBezTo>
                <a:cubicBezTo>
                  <a:pt x="146568" y="1030993"/>
                  <a:pt x="145888" y="1033525"/>
                  <a:pt x="142082" y="1034833"/>
                </a:cubicBezTo>
                <a:cubicBezTo>
                  <a:pt x="141810" y="1034918"/>
                  <a:pt x="141487" y="1034969"/>
                  <a:pt x="141301" y="1035156"/>
                </a:cubicBezTo>
                <a:cubicBezTo>
                  <a:pt x="132651" y="1043414"/>
                  <a:pt x="123952" y="1051605"/>
                  <a:pt x="115404" y="1059948"/>
                </a:cubicBezTo>
                <a:cubicBezTo>
                  <a:pt x="111292" y="1063958"/>
                  <a:pt x="107451" y="1068274"/>
                  <a:pt x="103339" y="1072301"/>
                </a:cubicBezTo>
                <a:cubicBezTo>
                  <a:pt x="103016" y="1072607"/>
                  <a:pt x="101504" y="1071707"/>
                  <a:pt x="100536" y="1071333"/>
                </a:cubicBezTo>
                <a:cubicBezTo>
                  <a:pt x="99329" y="1070874"/>
                  <a:pt x="98157" y="1070364"/>
                  <a:pt x="96831" y="1069837"/>
                </a:cubicBezTo>
                <a:cubicBezTo>
                  <a:pt x="97987" y="1062684"/>
                  <a:pt x="98021" y="1062854"/>
                  <a:pt x="106024" y="1060934"/>
                </a:cubicBezTo>
                <a:cubicBezTo>
                  <a:pt x="108030" y="1060458"/>
                  <a:pt x="109847" y="1058707"/>
                  <a:pt x="111445" y="1057212"/>
                </a:cubicBezTo>
                <a:cubicBezTo>
                  <a:pt x="115897" y="1053032"/>
                  <a:pt x="120349" y="1048818"/>
                  <a:pt x="124478" y="1044315"/>
                </a:cubicBezTo>
                <a:cubicBezTo>
                  <a:pt x="126653" y="1041936"/>
                  <a:pt x="129865" y="1039591"/>
                  <a:pt x="126976" y="1035139"/>
                </a:cubicBezTo>
                <a:cubicBezTo>
                  <a:pt x="129813" y="1034816"/>
                  <a:pt x="132006" y="1035105"/>
                  <a:pt x="133603" y="1034272"/>
                </a:cubicBezTo>
                <a:cubicBezTo>
                  <a:pt x="136237" y="1032896"/>
                  <a:pt x="139363" y="1031282"/>
                  <a:pt x="140688" y="1028886"/>
                </a:cubicBezTo>
                <a:cubicBezTo>
                  <a:pt x="143798" y="1023261"/>
                  <a:pt x="147214" y="1019302"/>
                  <a:pt x="153943" y="1016414"/>
                </a:cubicBezTo>
                <a:cubicBezTo>
                  <a:pt x="154588" y="1017467"/>
                  <a:pt x="155217" y="1018623"/>
                  <a:pt x="155965" y="1019710"/>
                </a:cubicBezTo>
                <a:cubicBezTo>
                  <a:pt x="156576" y="1020577"/>
                  <a:pt x="157324" y="1021341"/>
                  <a:pt x="158225" y="1022395"/>
                </a:cubicBezTo>
                <a:cubicBezTo>
                  <a:pt x="161011" y="1018181"/>
                  <a:pt x="163323" y="1014459"/>
                  <a:pt x="158700" y="1009719"/>
                </a:cubicBezTo>
                <a:cubicBezTo>
                  <a:pt x="156644" y="1013151"/>
                  <a:pt x="154028" y="1015666"/>
                  <a:pt x="150731" y="1011673"/>
                </a:cubicBezTo>
                <a:cubicBezTo>
                  <a:pt x="146008" y="1015258"/>
                  <a:pt x="141708" y="1018521"/>
                  <a:pt x="137409" y="1021800"/>
                </a:cubicBezTo>
                <a:cubicBezTo>
                  <a:pt x="137053" y="1021579"/>
                  <a:pt x="136696" y="1021375"/>
                  <a:pt x="136322" y="1021154"/>
                </a:cubicBezTo>
                <a:cubicBezTo>
                  <a:pt x="136883" y="1019693"/>
                  <a:pt x="137460" y="1018215"/>
                  <a:pt x="138276" y="1016091"/>
                </a:cubicBezTo>
                <a:cubicBezTo>
                  <a:pt x="136390" y="1015105"/>
                  <a:pt x="134045" y="1013865"/>
                  <a:pt x="131581" y="1012573"/>
                </a:cubicBezTo>
                <a:cubicBezTo>
                  <a:pt x="126042" y="1016804"/>
                  <a:pt x="121351" y="1021053"/>
                  <a:pt x="118446" y="1027153"/>
                </a:cubicBezTo>
                <a:cubicBezTo>
                  <a:pt x="114622" y="1035173"/>
                  <a:pt x="106959" y="1038860"/>
                  <a:pt x="99601" y="1042769"/>
                </a:cubicBezTo>
                <a:cubicBezTo>
                  <a:pt x="99057" y="1043058"/>
                  <a:pt x="98038" y="1042446"/>
                  <a:pt x="96780" y="1042140"/>
                </a:cubicBezTo>
                <a:cubicBezTo>
                  <a:pt x="96780" y="1040050"/>
                  <a:pt x="96780" y="1037994"/>
                  <a:pt x="96780" y="1035020"/>
                </a:cubicBezTo>
                <a:cubicBezTo>
                  <a:pt x="92362" y="1039132"/>
                  <a:pt x="88675" y="1042565"/>
                  <a:pt x="85940" y="1045131"/>
                </a:cubicBezTo>
                <a:cubicBezTo>
                  <a:pt x="82575" y="1043516"/>
                  <a:pt x="79584" y="1042089"/>
                  <a:pt x="76848" y="1040781"/>
                </a:cubicBezTo>
                <a:cubicBezTo>
                  <a:pt x="81606" y="1033406"/>
                  <a:pt x="91683" y="1035173"/>
                  <a:pt x="91377" y="1025522"/>
                </a:cubicBezTo>
                <a:cubicBezTo>
                  <a:pt x="90374" y="1025233"/>
                  <a:pt x="88896" y="1024791"/>
                  <a:pt x="87435" y="1024366"/>
                </a:cubicBezTo>
                <a:lnTo>
                  <a:pt x="87452" y="1024383"/>
                </a:lnTo>
                <a:cubicBezTo>
                  <a:pt x="87418" y="1021001"/>
                  <a:pt x="86500" y="1018691"/>
                  <a:pt x="82388" y="1020203"/>
                </a:cubicBezTo>
                <a:cubicBezTo>
                  <a:pt x="80621" y="1020849"/>
                  <a:pt x="78836" y="1021443"/>
                  <a:pt x="75319" y="1022667"/>
                </a:cubicBezTo>
                <a:cubicBezTo>
                  <a:pt x="78616" y="1017654"/>
                  <a:pt x="80944" y="1014120"/>
                  <a:pt x="84699" y="1008393"/>
                </a:cubicBezTo>
                <a:cubicBezTo>
                  <a:pt x="85497" y="1010874"/>
                  <a:pt x="86008" y="1012471"/>
                  <a:pt x="86551" y="1014137"/>
                </a:cubicBezTo>
                <a:cubicBezTo>
                  <a:pt x="90120" y="1012522"/>
                  <a:pt x="92855" y="1011282"/>
                  <a:pt x="96967" y="1009430"/>
                </a:cubicBezTo>
                <a:cubicBezTo>
                  <a:pt x="95981" y="1011707"/>
                  <a:pt x="95812" y="1013134"/>
                  <a:pt x="95031" y="1013729"/>
                </a:cubicBezTo>
                <a:cubicBezTo>
                  <a:pt x="91887" y="1016091"/>
                  <a:pt x="92550" y="1018640"/>
                  <a:pt x="94622" y="1020984"/>
                </a:cubicBezTo>
                <a:cubicBezTo>
                  <a:pt x="96899" y="1023584"/>
                  <a:pt x="99414" y="1022004"/>
                  <a:pt x="101335" y="1020390"/>
                </a:cubicBezTo>
                <a:cubicBezTo>
                  <a:pt x="102490" y="1019438"/>
                  <a:pt x="102914" y="1017603"/>
                  <a:pt x="103662" y="1016176"/>
                </a:cubicBezTo>
                <a:cubicBezTo>
                  <a:pt x="104444" y="1016838"/>
                  <a:pt x="105243" y="1017518"/>
                  <a:pt x="106024" y="1018181"/>
                </a:cubicBezTo>
                <a:cubicBezTo>
                  <a:pt x="103339" y="1022446"/>
                  <a:pt x="100672" y="1026711"/>
                  <a:pt x="97987" y="1030976"/>
                </a:cubicBezTo>
                <a:cubicBezTo>
                  <a:pt x="98259" y="1031333"/>
                  <a:pt x="98514" y="1031690"/>
                  <a:pt x="98786" y="1032029"/>
                </a:cubicBezTo>
                <a:cubicBezTo>
                  <a:pt x="102830" y="1030160"/>
                  <a:pt x="106874" y="1028274"/>
                  <a:pt x="111564" y="1026116"/>
                </a:cubicBezTo>
                <a:cubicBezTo>
                  <a:pt x="111241" y="1025114"/>
                  <a:pt x="110867" y="1023907"/>
                  <a:pt x="110222" y="1021902"/>
                </a:cubicBezTo>
                <a:cubicBezTo>
                  <a:pt x="114945" y="1023618"/>
                  <a:pt x="116831" y="1020866"/>
                  <a:pt x="119007" y="1017535"/>
                </a:cubicBezTo>
                <a:cubicBezTo>
                  <a:pt x="122864" y="1011656"/>
                  <a:pt x="127384" y="1006235"/>
                  <a:pt x="131615" y="1000611"/>
                </a:cubicBezTo>
                <a:cubicBezTo>
                  <a:pt x="132176" y="1000033"/>
                  <a:pt x="132736" y="999472"/>
                  <a:pt x="133297" y="998894"/>
                </a:cubicBezTo>
                <a:cubicBezTo>
                  <a:pt x="135574" y="997416"/>
                  <a:pt x="138089" y="996159"/>
                  <a:pt x="137069" y="992318"/>
                </a:cubicBezTo>
                <a:cubicBezTo>
                  <a:pt x="135812" y="994510"/>
                  <a:pt x="134572" y="996719"/>
                  <a:pt x="133314" y="998911"/>
                </a:cubicBezTo>
                <a:cubicBezTo>
                  <a:pt x="132736" y="999472"/>
                  <a:pt x="132176" y="1000033"/>
                  <a:pt x="131598" y="1000594"/>
                </a:cubicBezTo>
                <a:cubicBezTo>
                  <a:pt x="128811" y="1000373"/>
                  <a:pt x="126024" y="1000135"/>
                  <a:pt x="122609" y="999863"/>
                </a:cubicBezTo>
                <a:cubicBezTo>
                  <a:pt x="119211" y="1006541"/>
                  <a:pt x="111853" y="1004077"/>
                  <a:pt x="105888" y="1006184"/>
                </a:cubicBezTo>
                <a:cubicBezTo>
                  <a:pt x="103730" y="1002106"/>
                  <a:pt x="107060" y="1000254"/>
                  <a:pt x="109150" y="998538"/>
                </a:cubicBezTo>
                <a:cubicBezTo>
                  <a:pt x="116644" y="992420"/>
                  <a:pt x="120944" y="983822"/>
                  <a:pt x="126415" y="975751"/>
                </a:cubicBezTo>
                <a:cubicBezTo>
                  <a:pt x="125004" y="976736"/>
                  <a:pt x="123407" y="977552"/>
                  <a:pt x="122201" y="978759"/>
                </a:cubicBezTo>
                <a:cubicBezTo>
                  <a:pt x="116067" y="984978"/>
                  <a:pt x="110136" y="991401"/>
                  <a:pt x="103934" y="997552"/>
                </a:cubicBezTo>
                <a:cubicBezTo>
                  <a:pt x="102099" y="999370"/>
                  <a:pt x="99686" y="1000594"/>
                  <a:pt x="97528" y="1002089"/>
                </a:cubicBezTo>
                <a:cubicBezTo>
                  <a:pt x="97103" y="1001681"/>
                  <a:pt x="96678" y="1001256"/>
                  <a:pt x="96237" y="1000849"/>
                </a:cubicBezTo>
                <a:cubicBezTo>
                  <a:pt x="96730" y="999455"/>
                  <a:pt x="96848" y="997756"/>
                  <a:pt x="97749" y="996719"/>
                </a:cubicBezTo>
                <a:cubicBezTo>
                  <a:pt x="104138" y="989294"/>
                  <a:pt x="110833" y="982123"/>
                  <a:pt x="117121" y="974612"/>
                </a:cubicBezTo>
                <a:cubicBezTo>
                  <a:pt x="120876" y="970126"/>
                  <a:pt x="123645" y="964995"/>
                  <a:pt x="129066" y="961851"/>
                </a:cubicBezTo>
                <a:cubicBezTo>
                  <a:pt x="133025" y="959557"/>
                  <a:pt x="133025" y="956465"/>
                  <a:pt x="130170" y="951265"/>
                </a:cubicBezTo>
                <a:cubicBezTo>
                  <a:pt x="127842" y="954035"/>
                  <a:pt x="125718" y="956482"/>
                  <a:pt x="123679" y="958996"/>
                </a:cubicBezTo>
                <a:cubicBezTo>
                  <a:pt x="119805" y="963788"/>
                  <a:pt x="115914" y="968563"/>
                  <a:pt x="112142" y="973423"/>
                </a:cubicBezTo>
                <a:cubicBezTo>
                  <a:pt x="110442" y="975615"/>
                  <a:pt x="108624" y="977824"/>
                  <a:pt x="107503" y="980322"/>
                </a:cubicBezTo>
                <a:cubicBezTo>
                  <a:pt x="103425" y="989430"/>
                  <a:pt x="95421" y="993814"/>
                  <a:pt x="86568" y="997654"/>
                </a:cubicBezTo>
                <a:cubicBezTo>
                  <a:pt x="89100" y="992964"/>
                  <a:pt x="91632" y="988274"/>
                  <a:pt x="94164" y="983601"/>
                </a:cubicBezTo>
                <a:cubicBezTo>
                  <a:pt x="95370" y="981494"/>
                  <a:pt x="96356" y="979234"/>
                  <a:pt x="97817" y="977331"/>
                </a:cubicBezTo>
                <a:cubicBezTo>
                  <a:pt x="100247" y="974120"/>
                  <a:pt x="102456" y="969821"/>
                  <a:pt x="105735" y="968546"/>
                </a:cubicBezTo>
                <a:cubicBezTo>
                  <a:pt x="107757" y="967765"/>
                  <a:pt x="109406" y="967153"/>
                  <a:pt x="110749" y="965538"/>
                </a:cubicBezTo>
                <a:cubicBezTo>
                  <a:pt x="115387" y="959931"/>
                  <a:pt x="119992" y="954307"/>
                  <a:pt x="124580" y="948665"/>
                </a:cubicBezTo>
                <a:cubicBezTo>
                  <a:pt x="124835" y="948342"/>
                  <a:pt x="124716" y="947714"/>
                  <a:pt x="124835" y="946779"/>
                </a:cubicBezTo>
                <a:cubicBezTo>
                  <a:pt x="122982" y="947611"/>
                  <a:pt x="121351" y="948342"/>
                  <a:pt x="119686" y="949073"/>
                </a:cubicBezTo>
                <a:cubicBezTo>
                  <a:pt x="119227" y="947731"/>
                  <a:pt x="118888" y="946779"/>
                  <a:pt x="118021" y="944264"/>
                </a:cubicBezTo>
                <a:cubicBezTo>
                  <a:pt x="114758" y="949889"/>
                  <a:pt x="111530" y="954171"/>
                  <a:pt x="109729" y="958979"/>
                </a:cubicBezTo>
                <a:cubicBezTo>
                  <a:pt x="108505" y="962242"/>
                  <a:pt x="107146" y="963890"/>
                  <a:pt x="103952" y="965318"/>
                </a:cubicBezTo>
                <a:cubicBezTo>
                  <a:pt x="96339" y="968733"/>
                  <a:pt x="92770" y="976108"/>
                  <a:pt x="94198" y="983635"/>
                </a:cubicBezTo>
                <a:cubicBezTo>
                  <a:pt x="91462" y="984842"/>
                  <a:pt x="88743" y="986031"/>
                  <a:pt x="86008" y="987238"/>
                </a:cubicBezTo>
                <a:cubicBezTo>
                  <a:pt x="85583" y="986796"/>
                  <a:pt x="85158" y="986354"/>
                  <a:pt x="84716" y="985912"/>
                </a:cubicBezTo>
                <a:cubicBezTo>
                  <a:pt x="85515" y="984485"/>
                  <a:pt x="86891" y="983074"/>
                  <a:pt x="86908" y="981647"/>
                </a:cubicBezTo>
                <a:cubicBezTo>
                  <a:pt x="86925" y="980441"/>
                  <a:pt x="85345" y="979234"/>
                  <a:pt x="84461" y="977994"/>
                </a:cubicBezTo>
                <a:cubicBezTo>
                  <a:pt x="88216" y="973134"/>
                  <a:pt x="91819" y="968495"/>
                  <a:pt x="95489" y="963754"/>
                </a:cubicBezTo>
                <a:cubicBezTo>
                  <a:pt x="94674" y="961834"/>
                  <a:pt x="93925" y="960084"/>
                  <a:pt x="93042" y="957960"/>
                </a:cubicBezTo>
                <a:cubicBezTo>
                  <a:pt x="94045" y="957314"/>
                  <a:pt x="95065" y="956872"/>
                  <a:pt x="95778" y="956142"/>
                </a:cubicBezTo>
                <a:cubicBezTo>
                  <a:pt x="98105" y="953746"/>
                  <a:pt x="100587" y="951435"/>
                  <a:pt x="102524" y="948750"/>
                </a:cubicBezTo>
                <a:cubicBezTo>
                  <a:pt x="104886" y="945487"/>
                  <a:pt x="106925" y="942684"/>
                  <a:pt x="111683" y="942378"/>
                </a:cubicBezTo>
                <a:cubicBezTo>
                  <a:pt x="113620" y="942259"/>
                  <a:pt x="117222" y="938317"/>
                  <a:pt x="116848" y="937042"/>
                </a:cubicBezTo>
                <a:cubicBezTo>
                  <a:pt x="114775" y="929923"/>
                  <a:pt x="118632" y="924706"/>
                  <a:pt x="121351" y="919064"/>
                </a:cubicBezTo>
                <a:lnTo>
                  <a:pt x="121335" y="919081"/>
                </a:lnTo>
                <a:cubicBezTo>
                  <a:pt x="128216" y="917263"/>
                  <a:pt x="130527" y="912285"/>
                  <a:pt x="130595" y="905623"/>
                </a:cubicBezTo>
                <a:cubicBezTo>
                  <a:pt x="133739" y="903703"/>
                  <a:pt x="140536" y="905861"/>
                  <a:pt x="138989" y="897943"/>
                </a:cubicBezTo>
                <a:cubicBezTo>
                  <a:pt x="135489" y="897076"/>
                  <a:pt x="131819" y="896176"/>
                  <a:pt x="127214" y="895020"/>
                </a:cubicBezTo>
                <a:cubicBezTo>
                  <a:pt x="123119" y="899591"/>
                  <a:pt x="118752" y="904740"/>
                  <a:pt x="114045" y="909549"/>
                </a:cubicBezTo>
                <a:cubicBezTo>
                  <a:pt x="112464" y="911163"/>
                  <a:pt x="109729" y="913304"/>
                  <a:pt x="108098" y="912879"/>
                </a:cubicBezTo>
                <a:cubicBezTo>
                  <a:pt x="103527" y="911724"/>
                  <a:pt x="101301" y="914595"/>
                  <a:pt x="97953" y="916940"/>
                </a:cubicBezTo>
                <a:cubicBezTo>
                  <a:pt x="100654" y="924485"/>
                  <a:pt x="96305" y="929532"/>
                  <a:pt x="91513" y="934493"/>
                </a:cubicBezTo>
                <a:cubicBezTo>
                  <a:pt x="89389" y="936703"/>
                  <a:pt x="87571" y="939217"/>
                  <a:pt x="85735" y="941681"/>
                </a:cubicBezTo>
                <a:cubicBezTo>
                  <a:pt x="83764" y="944332"/>
                  <a:pt x="82575" y="947085"/>
                  <a:pt x="77834" y="945997"/>
                </a:cubicBezTo>
                <a:cubicBezTo>
                  <a:pt x="75744" y="945521"/>
                  <a:pt x="72380" y="949124"/>
                  <a:pt x="70086" y="951367"/>
                </a:cubicBezTo>
                <a:cubicBezTo>
                  <a:pt x="67078" y="954307"/>
                  <a:pt x="64206" y="957518"/>
                  <a:pt x="61896" y="961018"/>
                </a:cubicBezTo>
                <a:cubicBezTo>
                  <a:pt x="56356" y="969430"/>
                  <a:pt x="49423" y="975190"/>
                  <a:pt x="38191" y="974816"/>
                </a:cubicBezTo>
                <a:cubicBezTo>
                  <a:pt x="40485" y="970228"/>
                  <a:pt x="42745" y="965708"/>
                  <a:pt x="45226" y="960747"/>
                </a:cubicBezTo>
                <a:cubicBezTo>
                  <a:pt x="46144" y="960390"/>
                  <a:pt x="47791" y="959761"/>
                  <a:pt x="49847" y="958962"/>
                </a:cubicBezTo>
                <a:cubicBezTo>
                  <a:pt x="43272" y="954476"/>
                  <a:pt x="40655" y="961290"/>
                  <a:pt x="35201" y="963245"/>
                </a:cubicBezTo>
                <a:cubicBezTo>
                  <a:pt x="35999" y="960849"/>
                  <a:pt x="36117" y="959268"/>
                  <a:pt x="36933" y="958232"/>
                </a:cubicBezTo>
                <a:cubicBezTo>
                  <a:pt x="43527" y="949855"/>
                  <a:pt x="50306" y="941613"/>
                  <a:pt x="56899" y="933236"/>
                </a:cubicBezTo>
                <a:cubicBezTo>
                  <a:pt x="58259" y="931520"/>
                  <a:pt x="59109" y="929413"/>
                  <a:pt x="60179" y="927476"/>
                </a:cubicBezTo>
                <a:lnTo>
                  <a:pt x="60145" y="927527"/>
                </a:lnTo>
                <a:cubicBezTo>
                  <a:pt x="62286" y="925725"/>
                  <a:pt x="64325" y="923771"/>
                  <a:pt x="66602" y="922174"/>
                </a:cubicBezTo>
                <a:cubicBezTo>
                  <a:pt x="68777" y="920645"/>
                  <a:pt x="70952" y="918266"/>
                  <a:pt x="74232" y="920730"/>
                </a:cubicBezTo>
                <a:cubicBezTo>
                  <a:pt x="74232" y="927662"/>
                  <a:pt x="63730" y="930347"/>
                  <a:pt x="66653" y="939302"/>
                </a:cubicBezTo>
                <a:cubicBezTo>
                  <a:pt x="68777" y="937603"/>
                  <a:pt x="70442" y="936278"/>
                  <a:pt x="72516" y="934630"/>
                </a:cubicBezTo>
                <a:cubicBezTo>
                  <a:pt x="73705" y="936023"/>
                  <a:pt x="74792" y="937314"/>
                  <a:pt x="75761" y="938436"/>
                </a:cubicBezTo>
                <a:cubicBezTo>
                  <a:pt x="80570" y="937314"/>
                  <a:pt x="72991" y="931588"/>
                  <a:pt x="78870" y="930908"/>
                </a:cubicBezTo>
                <a:lnTo>
                  <a:pt x="79329" y="931384"/>
                </a:lnTo>
                <a:lnTo>
                  <a:pt x="78854" y="930925"/>
                </a:lnTo>
                <a:cubicBezTo>
                  <a:pt x="79261" y="925555"/>
                  <a:pt x="79703" y="920254"/>
                  <a:pt x="86194" y="918368"/>
                </a:cubicBezTo>
                <a:cubicBezTo>
                  <a:pt x="87418" y="918011"/>
                  <a:pt x="88369" y="916754"/>
                  <a:pt x="90034" y="915462"/>
                </a:cubicBezTo>
                <a:cubicBezTo>
                  <a:pt x="88284" y="913967"/>
                  <a:pt x="86908" y="912777"/>
                  <a:pt x="85192" y="911299"/>
                </a:cubicBezTo>
                <a:cubicBezTo>
                  <a:pt x="83577" y="912505"/>
                  <a:pt x="82116" y="913593"/>
                  <a:pt x="79720" y="915394"/>
                </a:cubicBezTo>
                <a:cubicBezTo>
                  <a:pt x="80179" y="912590"/>
                  <a:pt x="80502" y="910602"/>
                  <a:pt x="80876" y="908376"/>
                </a:cubicBezTo>
                <a:cubicBezTo>
                  <a:pt x="79363" y="907187"/>
                  <a:pt x="77698" y="905878"/>
                  <a:pt x="75591" y="904213"/>
                </a:cubicBezTo>
                <a:cubicBezTo>
                  <a:pt x="80400" y="900543"/>
                  <a:pt x="85311" y="897739"/>
                  <a:pt x="88913" y="893763"/>
                </a:cubicBezTo>
                <a:cubicBezTo>
                  <a:pt x="92396" y="889923"/>
                  <a:pt x="94538" y="884859"/>
                  <a:pt x="97919" y="879234"/>
                </a:cubicBezTo>
                <a:cubicBezTo>
                  <a:pt x="93739" y="879455"/>
                  <a:pt x="90901" y="877450"/>
                  <a:pt x="88335" y="881698"/>
                </a:cubicBezTo>
                <a:cubicBezTo>
                  <a:pt x="86942" y="884009"/>
                  <a:pt x="83339" y="884995"/>
                  <a:pt x="80247" y="886864"/>
                </a:cubicBezTo>
                <a:cubicBezTo>
                  <a:pt x="80485" y="888291"/>
                  <a:pt x="80774" y="890075"/>
                  <a:pt x="81165" y="892437"/>
                </a:cubicBezTo>
                <a:cubicBezTo>
                  <a:pt x="78429" y="892437"/>
                  <a:pt x="76049" y="892437"/>
                  <a:pt x="73484" y="892437"/>
                </a:cubicBezTo>
                <a:cubicBezTo>
                  <a:pt x="72192" y="894612"/>
                  <a:pt x="70426" y="896618"/>
                  <a:pt x="69745" y="898946"/>
                </a:cubicBezTo>
                <a:cubicBezTo>
                  <a:pt x="67996" y="904825"/>
                  <a:pt x="64886" y="907833"/>
                  <a:pt x="58259" y="907527"/>
                </a:cubicBezTo>
                <a:cubicBezTo>
                  <a:pt x="55013" y="907374"/>
                  <a:pt x="51190" y="909073"/>
                  <a:pt x="53858" y="914035"/>
                </a:cubicBezTo>
                <a:cubicBezTo>
                  <a:pt x="53977" y="914273"/>
                  <a:pt x="54113" y="914731"/>
                  <a:pt x="53993" y="914850"/>
                </a:cubicBezTo>
                <a:cubicBezTo>
                  <a:pt x="48641" y="919761"/>
                  <a:pt x="46228" y="927357"/>
                  <a:pt x="39363" y="930857"/>
                </a:cubicBezTo>
                <a:cubicBezTo>
                  <a:pt x="38140" y="931469"/>
                  <a:pt x="35914" y="931401"/>
                  <a:pt x="35574" y="932234"/>
                </a:cubicBezTo>
                <a:cubicBezTo>
                  <a:pt x="33450" y="937416"/>
                  <a:pt x="28726" y="941138"/>
                  <a:pt x="26840" y="945895"/>
                </a:cubicBezTo>
                <a:cubicBezTo>
                  <a:pt x="25090" y="950296"/>
                  <a:pt x="23119" y="953015"/>
                  <a:pt x="19177" y="955020"/>
                </a:cubicBezTo>
                <a:cubicBezTo>
                  <a:pt x="16832" y="956210"/>
                  <a:pt x="14724" y="957892"/>
                  <a:pt x="12516" y="959353"/>
                </a:cubicBezTo>
                <a:cubicBezTo>
                  <a:pt x="12073" y="958911"/>
                  <a:pt x="11615" y="958453"/>
                  <a:pt x="11173" y="958011"/>
                </a:cubicBezTo>
                <a:cubicBezTo>
                  <a:pt x="13671" y="954901"/>
                  <a:pt x="17443" y="952131"/>
                  <a:pt x="18361" y="948614"/>
                </a:cubicBezTo>
                <a:cubicBezTo>
                  <a:pt x="19635" y="943771"/>
                  <a:pt x="23832" y="942616"/>
                  <a:pt x="26993" y="939234"/>
                </a:cubicBezTo>
                <a:cubicBezTo>
                  <a:pt x="25651" y="937756"/>
                  <a:pt x="24461" y="936431"/>
                  <a:pt x="23102" y="934952"/>
                </a:cubicBezTo>
                <a:cubicBezTo>
                  <a:pt x="22167" y="935734"/>
                  <a:pt x="21385" y="936125"/>
                  <a:pt x="20960" y="936770"/>
                </a:cubicBezTo>
                <a:cubicBezTo>
                  <a:pt x="19245" y="939353"/>
                  <a:pt x="17732" y="942055"/>
                  <a:pt x="15982" y="944621"/>
                </a:cubicBezTo>
                <a:cubicBezTo>
                  <a:pt x="10426" y="952828"/>
                  <a:pt x="10120" y="952879"/>
                  <a:pt x="111" y="948580"/>
                </a:cubicBezTo>
                <a:cubicBezTo>
                  <a:pt x="-551" y="945301"/>
                  <a:pt x="1878" y="945029"/>
                  <a:pt x="4088" y="944553"/>
                </a:cubicBezTo>
                <a:lnTo>
                  <a:pt x="4070" y="944536"/>
                </a:lnTo>
                <a:cubicBezTo>
                  <a:pt x="5549" y="947034"/>
                  <a:pt x="7231" y="948614"/>
                  <a:pt x="9933" y="945929"/>
                </a:cubicBezTo>
                <a:cubicBezTo>
                  <a:pt x="12957" y="942922"/>
                  <a:pt x="9440" y="941341"/>
                  <a:pt x="8370" y="939353"/>
                </a:cubicBezTo>
                <a:cubicBezTo>
                  <a:pt x="13127" y="932777"/>
                  <a:pt x="19924" y="927697"/>
                  <a:pt x="21046" y="919064"/>
                </a:cubicBezTo>
                <a:lnTo>
                  <a:pt x="21521" y="918589"/>
                </a:lnTo>
                <a:lnTo>
                  <a:pt x="21062" y="919081"/>
                </a:lnTo>
                <a:cubicBezTo>
                  <a:pt x="20264" y="919370"/>
                  <a:pt x="19499" y="919761"/>
                  <a:pt x="18666" y="919931"/>
                </a:cubicBezTo>
                <a:cubicBezTo>
                  <a:pt x="18174" y="920033"/>
                  <a:pt x="17630" y="919778"/>
                  <a:pt x="15812" y="919438"/>
                </a:cubicBezTo>
                <a:cubicBezTo>
                  <a:pt x="17460" y="916584"/>
                  <a:pt x="19822" y="914205"/>
                  <a:pt x="20230" y="911537"/>
                </a:cubicBezTo>
                <a:cubicBezTo>
                  <a:pt x="21351" y="904230"/>
                  <a:pt x="27503" y="899999"/>
                  <a:pt x="30340" y="893729"/>
                </a:cubicBezTo>
                <a:cubicBezTo>
                  <a:pt x="31937" y="890229"/>
                  <a:pt x="36322" y="888070"/>
                  <a:pt x="39091" y="885012"/>
                </a:cubicBezTo>
                <a:cubicBezTo>
                  <a:pt x="41471" y="882378"/>
                  <a:pt x="43305" y="879251"/>
                  <a:pt x="45497" y="876448"/>
                </a:cubicBezTo>
                <a:cubicBezTo>
                  <a:pt x="47162" y="874307"/>
                  <a:pt x="49304" y="872556"/>
                  <a:pt x="51853" y="874935"/>
                </a:cubicBezTo>
                <a:cubicBezTo>
                  <a:pt x="53943" y="876872"/>
                  <a:pt x="52991" y="878946"/>
                  <a:pt x="51190" y="880815"/>
                </a:cubicBezTo>
                <a:cubicBezTo>
                  <a:pt x="46296" y="885844"/>
                  <a:pt x="41267" y="890772"/>
                  <a:pt x="36678" y="896091"/>
                </a:cubicBezTo>
                <a:cubicBezTo>
                  <a:pt x="32125" y="901358"/>
                  <a:pt x="28064" y="907034"/>
                  <a:pt x="23289" y="913168"/>
                </a:cubicBezTo>
                <a:cubicBezTo>
                  <a:pt x="27350" y="912930"/>
                  <a:pt x="28879" y="910195"/>
                  <a:pt x="30748" y="907968"/>
                </a:cubicBezTo>
                <a:cubicBezTo>
                  <a:pt x="35625" y="902140"/>
                  <a:pt x="40179" y="895989"/>
                  <a:pt x="45515" y="890602"/>
                </a:cubicBezTo>
                <a:cubicBezTo>
                  <a:pt x="49406" y="886694"/>
                  <a:pt x="54690" y="884179"/>
                  <a:pt x="58684" y="880373"/>
                </a:cubicBezTo>
                <a:cubicBezTo>
                  <a:pt x="62269" y="876957"/>
                  <a:pt x="65837" y="872981"/>
                  <a:pt x="67843" y="868546"/>
                </a:cubicBezTo>
                <a:cubicBezTo>
                  <a:pt x="70493" y="862667"/>
                  <a:pt x="74606" y="858300"/>
                  <a:pt x="78854" y="853780"/>
                </a:cubicBezTo>
                <a:cubicBezTo>
                  <a:pt x="83391" y="848937"/>
                  <a:pt x="87553" y="843771"/>
                  <a:pt x="92278" y="838283"/>
                </a:cubicBezTo>
                <a:cubicBezTo>
                  <a:pt x="88743" y="836550"/>
                  <a:pt x="84359" y="834239"/>
                  <a:pt x="86891" y="827799"/>
                </a:cubicBezTo>
                <a:cubicBezTo>
                  <a:pt x="80366" y="829362"/>
                  <a:pt x="77749" y="833967"/>
                  <a:pt x="74826" y="837875"/>
                </a:cubicBezTo>
                <a:cubicBezTo>
                  <a:pt x="72498" y="840968"/>
                  <a:pt x="70120" y="843601"/>
                  <a:pt x="66245" y="844162"/>
                </a:cubicBezTo>
                <a:cubicBezTo>
                  <a:pt x="62762" y="844672"/>
                  <a:pt x="61080" y="846490"/>
                  <a:pt x="59601" y="849702"/>
                </a:cubicBezTo>
                <a:cubicBezTo>
                  <a:pt x="56916" y="855530"/>
                  <a:pt x="53433" y="861002"/>
                  <a:pt x="51139" y="865097"/>
                </a:cubicBezTo>
                <a:cubicBezTo>
                  <a:pt x="47843" y="866728"/>
                  <a:pt x="45158" y="867187"/>
                  <a:pt x="44070" y="868767"/>
                </a:cubicBezTo>
                <a:cubicBezTo>
                  <a:pt x="40960" y="873236"/>
                  <a:pt x="37750" y="877331"/>
                  <a:pt x="32736" y="879863"/>
                </a:cubicBezTo>
                <a:cubicBezTo>
                  <a:pt x="31360" y="880560"/>
                  <a:pt x="30544" y="882361"/>
                  <a:pt x="29474" y="883669"/>
                </a:cubicBezTo>
                <a:cubicBezTo>
                  <a:pt x="23339" y="891231"/>
                  <a:pt x="17155" y="898742"/>
                  <a:pt x="11122" y="906388"/>
                </a:cubicBezTo>
                <a:cubicBezTo>
                  <a:pt x="9355" y="908631"/>
                  <a:pt x="8046" y="911248"/>
                  <a:pt x="5787" y="913270"/>
                </a:cubicBezTo>
                <a:cubicBezTo>
                  <a:pt x="5515" y="906541"/>
                  <a:pt x="9831" y="902038"/>
                  <a:pt x="13280" y="897195"/>
                </a:cubicBezTo>
                <a:cubicBezTo>
                  <a:pt x="18616" y="889702"/>
                  <a:pt x="24138" y="882361"/>
                  <a:pt x="29576" y="874935"/>
                </a:cubicBezTo>
                <a:lnTo>
                  <a:pt x="29474" y="874952"/>
                </a:lnTo>
                <a:close/>
                <a:moveTo>
                  <a:pt x="700603" y="236091"/>
                </a:moveTo>
                <a:cubicBezTo>
                  <a:pt x="700756" y="236193"/>
                  <a:pt x="700926" y="236295"/>
                  <a:pt x="701079" y="236397"/>
                </a:cubicBezTo>
                <a:cubicBezTo>
                  <a:pt x="700909" y="236295"/>
                  <a:pt x="700739" y="236210"/>
                  <a:pt x="700569" y="236108"/>
                </a:cubicBezTo>
                <a:cubicBezTo>
                  <a:pt x="700417" y="236007"/>
                  <a:pt x="700263" y="235905"/>
                  <a:pt x="700110" y="235803"/>
                </a:cubicBezTo>
                <a:cubicBezTo>
                  <a:pt x="700280" y="235905"/>
                  <a:pt x="700451" y="236007"/>
                  <a:pt x="700603" y="236091"/>
                </a:cubicBezTo>
                <a:close/>
                <a:moveTo>
                  <a:pt x="1402301" y="1523958"/>
                </a:moveTo>
                <a:cubicBezTo>
                  <a:pt x="1402880" y="1524518"/>
                  <a:pt x="1403440" y="1525096"/>
                  <a:pt x="1404018" y="1525657"/>
                </a:cubicBezTo>
                <a:cubicBezTo>
                  <a:pt x="1407298" y="1529242"/>
                  <a:pt x="1407298" y="1529242"/>
                  <a:pt x="1411426" y="1525691"/>
                </a:cubicBezTo>
                <a:cubicBezTo>
                  <a:pt x="1408402" y="1525691"/>
                  <a:pt x="1406193" y="1525691"/>
                  <a:pt x="1403984" y="1525691"/>
                </a:cubicBezTo>
                <a:cubicBezTo>
                  <a:pt x="1403423" y="1525113"/>
                  <a:pt x="1402846" y="1524552"/>
                  <a:pt x="1402285" y="1523975"/>
                </a:cubicBezTo>
                <a:lnTo>
                  <a:pt x="1401826" y="1523499"/>
                </a:lnTo>
                <a:lnTo>
                  <a:pt x="1402301" y="1523958"/>
                </a:lnTo>
                <a:close/>
                <a:moveTo>
                  <a:pt x="32873" y="924196"/>
                </a:moveTo>
                <a:cubicBezTo>
                  <a:pt x="33433" y="923635"/>
                  <a:pt x="34011" y="923058"/>
                  <a:pt x="34572" y="922497"/>
                </a:cubicBezTo>
                <a:cubicBezTo>
                  <a:pt x="35133" y="921936"/>
                  <a:pt x="35710" y="921358"/>
                  <a:pt x="36271" y="920798"/>
                </a:cubicBezTo>
                <a:cubicBezTo>
                  <a:pt x="36373" y="920645"/>
                  <a:pt x="36475" y="920492"/>
                  <a:pt x="36576" y="920339"/>
                </a:cubicBezTo>
                <a:cubicBezTo>
                  <a:pt x="36492" y="920509"/>
                  <a:pt x="36390" y="920662"/>
                  <a:pt x="36305" y="920832"/>
                </a:cubicBezTo>
                <a:cubicBezTo>
                  <a:pt x="35744" y="921392"/>
                  <a:pt x="35167" y="921970"/>
                  <a:pt x="34606" y="922531"/>
                </a:cubicBezTo>
                <a:cubicBezTo>
                  <a:pt x="34045" y="923092"/>
                  <a:pt x="33467" y="923669"/>
                  <a:pt x="32907" y="924230"/>
                </a:cubicBezTo>
                <a:lnTo>
                  <a:pt x="32414" y="924689"/>
                </a:lnTo>
                <a:lnTo>
                  <a:pt x="32873" y="924196"/>
                </a:lnTo>
                <a:close/>
                <a:moveTo>
                  <a:pt x="802540" y="183432"/>
                </a:moveTo>
                <a:lnTo>
                  <a:pt x="802999" y="183908"/>
                </a:lnTo>
                <a:lnTo>
                  <a:pt x="802523" y="183449"/>
                </a:lnTo>
                <a:lnTo>
                  <a:pt x="802064" y="182973"/>
                </a:lnTo>
                <a:lnTo>
                  <a:pt x="802540" y="183432"/>
                </a:lnTo>
                <a:close/>
                <a:moveTo>
                  <a:pt x="1490627" y="1476379"/>
                </a:moveTo>
                <a:lnTo>
                  <a:pt x="1491120" y="1475920"/>
                </a:lnTo>
                <a:lnTo>
                  <a:pt x="1490661" y="1476413"/>
                </a:lnTo>
                <a:lnTo>
                  <a:pt x="1490186" y="1476872"/>
                </a:lnTo>
                <a:lnTo>
                  <a:pt x="1490627" y="1476379"/>
                </a:lnTo>
                <a:close/>
                <a:moveTo>
                  <a:pt x="884103" y="157961"/>
                </a:moveTo>
                <a:cubicBezTo>
                  <a:pt x="884273" y="158063"/>
                  <a:pt x="884443" y="158165"/>
                  <a:pt x="884613" y="158267"/>
                </a:cubicBezTo>
                <a:cubicBezTo>
                  <a:pt x="884426" y="158148"/>
                  <a:pt x="884257" y="158063"/>
                  <a:pt x="884103" y="157961"/>
                </a:cubicBezTo>
                <a:cubicBezTo>
                  <a:pt x="883526" y="157400"/>
                  <a:pt x="882965" y="156839"/>
                  <a:pt x="882387" y="156278"/>
                </a:cubicBezTo>
                <a:cubicBezTo>
                  <a:pt x="880569" y="155191"/>
                  <a:pt x="878734" y="154120"/>
                  <a:pt x="876949" y="152982"/>
                </a:cubicBezTo>
                <a:cubicBezTo>
                  <a:pt x="875726" y="152200"/>
                  <a:pt x="874163" y="151538"/>
                  <a:pt x="873449" y="150382"/>
                </a:cubicBezTo>
                <a:cubicBezTo>
                  <a:pt x="870475" y="145539"/>
                  <a:pt x="870561" y="145471"/>
                  <a:pt x="863696" y="147765"/>
                </a:cubicBezTo>
                <a:cubicBezTo>
                  <a:pt x="864409" y="150365"/>
                  <a:pt x="865123" y="152965"/>
                  <a:pt x="866397" y="157587"/>
                </a:cubicBezTo>
                <a:cubicBezTo>
                  <a:pt x="858853" y="152557"/>
                  <a:pt x="853075" y="147969"/>
                  <a:pt x="845463" y="154596"/>
                </a:cubicBezTo>
                <a:cubicBezTo>
                  <a:pt x="851087" y="158080"/>
                  <a:pt x="855182" y="162226"/>
                  <a:pt x="856915" y="168190"/>
                </a:cubicBezTo>
                <a:cubicBezTo>
                  <a:pt x="849932" y="166304"/>
                  <a:pt x="844732" y="158386"/>
                  <a:pt x="835607" y="161716"/>
                </a:cubicBezTo>
                <a:cubicBezTo>
                  <a:pt x="836593" y="160459"/>
                  <a:pt x="837562" y="159218"/>
                  <a:pt x="838734" y="157723"/>
                </a:cubicBezTo>
                <a:cubicBezTo>
                  <a:pt x="832667" y="157094"/>
                  <a:pt x="830306" y="159116"/>
                  <a:pt x="832022" y="163398"/>
                </a:cubicBezTo>
                <a:cubicBezTo>
                  <a:pt x="833246" y="166457"/>
                  <a:pt x="835386" y="169176"/>
                  <a:pt x="837069" y="171979"/>
                </a:cubicBezTo>
                <a:cubicBezTo>
                  <a:pt x="840552" y="171707"/>
                  <a:pt x="843712" y="171453"/>
                  <a:pt x="846856" y="171198"/>
                </a:cubicBezTo>
                <a:cubicBezTo>
                  <a:pt x="846941" y="171555"/>
                  <a:pt x="847026" y="171911"/>
                  <a:pt x="847094" y="172268"/>
                </a:cubicBezTo>
                <a:cubicBezTo>
                  <a:pt x="844461" y="173594"/>
                  <a:pt x="841826" y="174919"/>
                  <a:pt x="839193" y="176244"/>
                </a:cubicBezTo>
                <a:cubicBezTo>
                  <a:pt x="846499" y="176159"/>
                  <a:pt x="852837" y="174409"/>
                  <a:pt x="856881" y="168173"/>
                </a:cubicBezTo>
                <a:cubicBezTo>
                  <a:pt x="859584" y="167612"/>
                  <a:pt x="862269" y="166678"/>
                  <a:pt x="864987" y="166559"/>
                </a:cubicBezTo>
                <a:cubicBezTo>
                  <a:pt x="868182" y="166423"/>
                  <a:pt x="870595" y="166270"/>
                  <a:pt x="872022" y="162515"/>
                </a:cubicBezTo>
                <a:cubicBezTo>
                  <a:pt x="872447" y="161393"/>
                  <a:pt x="876678" y="161716"/>
                  <a:pt x="880145" y="161240"/>
                </a:cubicBezTo>
                <a:cubicBezTo>
                  <a:pt x="877137" y="159915"/>
                  <a:pt x="875148" y="159048"/>
                  <a:pt x="873177" y="158165"/>
                </a:cubicBezTo>
                <a:cubicBezTo>
                  <a:pt x="873296" y="157536"/>
                  <a:pt x="873398" y="156907"/>
                  <a:pt x="873517" y="156278"/>
                </a:cubicBezTo>
                <a:cubicBezTo>
                  <a:pt x="876474" y="156278"/>
                  <a:pt x="879430" y="156278"/>
                  <a:pt x="882387" y="156278"/>
                </a:cubicBezTo>
                <a:cubicBezTo>
                  <a:pt x="882965" y="156822"/>
                  <a:pt x="883526" y="157383"/>
                  <a:pt x="884103" y="157961"/>
                </a:cubicBezTo>
                <a:close/>
                <a:moveTo>
                  <a:pt x="1320755" y="1442411"/>
                </a:moveTo>
                <a:cubicBezTo>
                  <a:pt x="1320908" y="1442513"/>
                  <a:pt x="1321062" y="1442615"/>
                  <a:pt x="1321214" y="1442717"/>
                </a:cubicBezTo>
                <a:cubicBezTo>
                  <a:pt x="1321044" y="1442615"/>
                  <a:pt x="1320892" y="1442530"/>
                  <a:pt x="1320721" y="1442428"/>
                </a:cubicBezTo>
                <a:lnTo>
                  <a:pt x="1320263" y="1441953"/>
                </a:lnTo>
                <a:lnTo>
                  <a:pt x="1320755" y="1442411"/>
                </a:lnTo>
                <a:close/>
                <a:moveTo>
                  <a:pt x="792362" y="156244"/>
                </a:moveTo>
                <a:lnTo>
                  <a:pt x="792837" y="156703"/>
                </a:lnTo>
                <a:lnTo>
                  <a:pt x="792344" y="156261"/>
                </a:lnTo>
                <a:lnTo>
                  <a:pt x="791903" y="155786"/>
                </a:lnTo>
                <a:lnTo>
                  <a:pt x="792362" y="156244"/>
                </a:lnTo>
                <a:close/>
                <a:moveTo>
                  <a:pt x="1003033" y="151147"/>
                </a:moveTo>
                <a:lnTo>
                  <a:pt x="1003492" y="151623"/>
                </a:lnTo>
                <a:cubicBezTo>
                  <a:pt x="1003492" y="151623"/>
                  <a:pt x="1002999" y="151181"/>
                  <a:pt x="1002999" y="151181"/>
                </a:cubicBezTo>
                <a:cubicBezTo>
                  <a:pt x="1002846" y="151079"/>
                  <a:pt x="1002676" y="150977"/>
                  <a:pt x="1002523" y="150858"/>
                </a:cubicBezTo>
                <a:cubicBezTo>
                  <a:pt x="1002710" y="150960"/>
                  <a:pt x="1002863" y="151045"/>
                  <a:pt x="1003033" y="151147"/>
                </a:cubicBezTo>
                <a:close/>
                <a:moveTo>
                  <a:pt x="1172922" y="1145063"/>
                </a:moveTo>
                <a:lnTo>
                  <a:pt x="1173415" y="1144604"/>
                </a:lnTo>
                <a:lnTo>
                  <a:pt x="1172956" y="1145080"/>
                </a:lnTo>
                <a:lnTo>
                  <a:pt x="1172480" y="1145555"/>
                </a:lnTo>
                <a:lnTo>
                  <a:pt x="1172922" y="1145063"/>
                </a:lnTo>
                <a:close/>
                <a:moveTo>
                  <a:pt x="720977" y="101903"/>
                </a:moveTo>
                <a:cubicBezTo>
                  <a:pt x="720417" y="101342"/>
                  <a:pt x="719838" y="100781"/>
                  <a:pt x="719261" y="100204"/>
                </a:cubicBezTo>
                <a:cubicBezTo>
                  <a:pt x="716049" y="97536"/>
                  <a:pt x="716049" y="97536"/>
                  <a:pt x="711886" y="100170"/>
                </a:cubicBezTo>
                <a:cubicBezTo>
                  <a:pt x="714961" y="100170"/>
                  <a:pt x="717119" y="100170"/>
                  <a:pt x="719277" y="100170"/>
                </a:cubicBezTo>
                <a:cubicBezTo>
                  <a:pt x="719872" y="100747"/>
                  <a:pt x="720433" y="101308"/>
                  <a:pt x="720977" y="101903"/>
                </a:cubicBezTo>
                <a:close/>
                <a:moveTo>
                  <a:pt x="292821" y="842650"/>
                </a:moveTo>
                <a:lnTo>
                  <a:pt x="293314" y="842208"/>
                </a:lnTo>
                <a:lnTo>
                  <a:pt x="292855" y="842684"/>
                </a:lnTo>
                <a:lnTo>
                  <a:pt x="292379" y="843126"/>
                </a:lnTo>
                <a:lnTo>
                  <a:pt x="292821" y="842650"/>
                </a:lnTo>
                <a:close/>
                <a:moveTo>
                  <a:pt x="116118" y="827357"/>
                </a:moveTo>
                <a:cubicBezTo>
                  <a:pt x="116678" y="826796"/>
                  <a:pt x="117256" y="826218"/>
                  <a:pt x="117817" y="825658"/>
                </a:cubicBezTo>
                <a:cubicBezTo>
                  <a:pt x="118378" y="825097"/>
                  <a:pt x="118955" y="824519"/>
                  <a:pt x="119516" y="823958"/>
                </a:cubicBezTo>
                <a:cubicBezTo>
                  <a:pt x="119618" y="823805"/>
                  <a:pt x="119738" y="823652"/>
                  <a:pt x="119839" y="823483"/>
                </a:cubicBezTo>
                <a:cubicBezTo>
                  <a:pt x="119738" y="823652"/>
                  <a:pt x="119652" y="823805"/>
                  <a:pt x="119550" y="823975"/>
                </a:cubicBezTo>
                <a:cubicBezTo>
                  <a:pt x="118989" y="824536"/>
                  <a:pt x="118412" y="825114"/>
                  <a:pt x="117851" y="825675"/>
                </a:cubicBezTo>
                <a:cubicBezTo>
                  <a:pt x="117290" y="826235"/>
                  <a:pt x="116712" y="826813"/>
                  <a:pt x="116152" y="827374"/>
                </a:cubicBezTo>
                <a:cubicBezTo>
                  <a:pt x="115591" y="827935"/>
                  <a:pt x="115013" y="828512"/>
                  <a:pt x="114436" y="829073"/>
                </a:cubicBezTo>
                <a:cubicBezTo>
                  <a:pt x="110408" y="833304"/>
                  <a:pt x="103645" y="834816"/>
                  <a:pt x="102252" y="841647"/>
                </a:cubicBezTo>
                <a:cubicBezTo>
                  <a:pt x="108250" y="839370"/>
                  <a:pt x="113993" y="836856"/>
                  <a:pt x="114402" y="829056"/>
                </a:cubicBezTo>
                <a:cubicBezTo>
                  <a:pt x="114997" y="828495"/>
                  <a:pt x="115557" y="827918"/>
                  <a:pt x="116118" y="827357"/>
                </a:cubicBezTo>
                <a:close/>
                <a:moveTo>
                  <a:pt x="1346227" y="1388036"/>
                </a:moveTo>
                <a:cubicBezTo>
                  <a:pt x="1346397" y="1388138"/>
                  <a:pt x="1346567" y="1388240"/>
                  <a:pt x="1346719" y="1388342"/>
                </a:cubicBezTo>
                <a:cubicBezTo>
                  <a:pt x="1346567" y="1388240"/>
                  <a:pt x="1346397" y="1388155"/>
                  <a:pt x="1346227" y="1388036"/>
                </a:cubicBezTo>
                <a:cubicBezTo>
                  <a:pt x="1346057" y="1387951"/>
                  <a:pt x="1345887" y="1387849"/>
                  <a:pt x="1345717" y="1387747"/>
                </a:cubicBezTo>
                <a:cubicBezTo>
                  <a:pt x="1345887" y="1387849"/>
                  <a:pt x="1346057" y="1387951"/>
                  <a:pt x="1346227" y="1388036"/>
                </a:cubicBezTo>
                <a:close/>
                <a:moveTo>
                  <a:pt x="262235" y="788275"/>
                </a:moveTo>
                <a:cubicBezTo>
                  <a:pt x="262796" y="787714"/>
                  <a:pt x="263373" y="787136"/>
                  <a:pt x="263934" y="786575"/>
                </a:cubicBezTo>
                <a:lnTo>
                  <a:pt x="264410" y="786116"/>
                </a:lnTo>
                <a:lnTo>
                  <a:pt x="263968" y="786609"/>
                </a:lnTo>
                <a:cubicBezTo>
                  <a:pt x="263407" y="787170"/>
                  <a:pt x="262830" y="787748"/>
                  <a:pt x="262269" y="788308"/>
                </a:cubicBezTo>
                <a:cubicBezTo>
                  <a:pt x="262167" y="788461"/>
                  <a:pt x="262065" y="788631"/>
                  <a:pt x="261963" y="788784"/>
                </a:cubicBezTo>
                <a:cubicBezTo>
                  <a:pt x="262065" y="788614"/>
                  <a:pt x="262150" y="788444"/>
                  <a:pt x="262235" y="788275"/>
                </a:cubicBezTo>
                <a:close/>
                <a:moveTo>
                  <a:pt x="122914" y="1070313"/>
                </a:moveTo>
                <a:cubicBezTo>
                  <a:pt x="123017" y="1070160"/>
                  <a:pt x="123119" y="1070007"/>
                  <a:pt x="123221" y="1069854"/>
                </a:cubicBezTo>
                <a:cubicBezTo>
                  <a:pt x="123119" y="1070007"/>
                  <a:pt x="123034" y="1070177"/>
                  <a:pt x="122932" y="1070347"/>
                </a:cubicBezTo>
                <a:cubicBezTo>
                  <a:pt x="122830" y="1070500"/>
                  <a:pt x="122728" y="1070670"/>
                  <a:pt x="122626" y="1070823"/>
                </a:cubicBezTo>
                <a:cubicBezTo>
                  <a:pt x="122728" y="1070653"/>
                  <a:pt x="122830" y="1070483"/>
                  <a:pt x="122914" y="1070313"/>
                </a:cubicBezTo>
                <a:close/>
                <a:moveTo>
                  <a:pt x="231665" y="664247"/>
                </a:moveTo>
                <a:cubicBezTo>
                  <a:pt x="232226" y="663687"/>
                  <a:pt x="232804" y="663126"/>
                  <a:pt x="233365" y="662548"/>
                </a:cubicBezTo>
                <a:cubicBezTo>
                  <a:pt x="237613" y="661919"/>
                  <a:pt x="240077" y="659370"/>
                  <a:pt x="240094" y="655173"/>
                </a:cubicBezTo>
                <a:cubicBezTo>
                  <a:pt x="240111" y="648716"/>
                  <a:pt x="243662" y="645641"/>
                  <a:pt x="249439" y="644417"/>
                </a:cubicBezTo>
                <a:cubicBezTo>
                  <a:pt x="253263" y="643602"/>
                  <a:pt x="251819" y="641682"/>
                  <a:pt x="250544" y="639303"/>
                </a:cubicBezTo>
                <a:cubicBezTo>
                  <a:pt x="248148" y="640118"/>
                  <a:pt x="245888" y="640866"/>
                  <a:pt x="243628" y="641631"/>
                </a:cubicBezTo>
                <a:cubicBezTo>
                  <a:pt x="244886" y="638640"/>
                  <a:pt x="245225" y="635021"/>
                  <a:pt x="249559" y="635819"/>
                </a:cubicBezTo>
                <a:cubicBezTo>
                  <a:pt x="253841" y="636601"/>
                  <a:pt x="256576" y="634035"/>
                  <a:pt x="258462" y="630738"/>
                </a:cubicBezTo>
                <a:cubicBezTo>
                  <a:pt x="260315" y="627527"/>
                  <a:pt x="261624" y="624027"/>
                  <a:pt x="263492" y="619948"/>
                </a:cubicBezTo>
                <a:cubicBezTo>
                  <a:pt x="264834" y="621495"/>
                  <a:pt x="265684" y="622514"/>
                  <a:pt x="266568" y="623483"/>
                </a:cubicBezTo>
                <a:cubicBezTo>
                  <a:pt x="267367" y="624366"/>
                  <a:pt x="268216" y="625233"/>
                  <a:pt x="269814" y="626898"/>
                </a:cubicBezTo>
                <a:cubicBezTo>
                  <a:pt x="267842" y="617552"/>
                  <a:pt x="268743" y="616839"/>
                  <a:pt x="277188" y="618844"/>
                </a:cubicBezTo>
                <a:cubicBezTo>
                  <a:pt x="278632" y="619184"/>
                  <a:pt x="280348" y="618368"/>
                  <a:pt x="281708" y="618130"/>
                </a:cubicBezTo>
                <a:cubicBezTo>
                  <a:pt x="279737" y="615207"/>
                  <a:pt x="278224" y="612931"/>
                  <a:pt x="277103" y="611282"/>
                </a:cubicBezTo>
                <a:cubicBezTo>
                  <a:pt x="273161" y="612438"/>
                  <a:pt x="270153" y="613151"/>
                  <a:pt x="267299" y="614239"/>
                </a:cubicBezTo>
                <a:cubicBezTo>
                  <a:pt x="264988" y="615123"/>
                  <a:pt x="262031" y="615938"/>
                  <a:pt x="260790" y="617756"/>
                </a:cubicBezTo>
                <a:cubicBezTo>
                  <a:pt x="257901" y="621954"/>
                  <a:pt x="254112" y="623534"/>
                  <a:pt x="249389" y="623874"/>
                </a:cubicBezTo>
                <a:cubicBezTo>
                  <a:pt x="249117" y="623891"/>
                  <a:pt x="248912" y="624689"/>
                  <a:pt x="248454" y="625522"/>
                </a:cubicBezTo>
                <a:cubicBezTo>
                  <a:pt x="250374" y="626337"/>
                  <a:pt x="252244" y="627153"/>
                  <a:pt x="254062" y="627918"/>
                </a:cubicBezTo>
                <a:cubicBezTo>
                  <a:pt x="252532" y="633151"/>
                  <a:pt x="248946" y="629736"/>
                  <a:pt x="248233" y="629872"/>
                </a:cubicBezTo>
                <a:cubicBezTo>
                  <a:pt x="243458" y="634426"/>
                  <a:pt x="239380" y="637468"/>
                  <a:pt x="236474" y="641376"/>
                </a:cubicBezTo>
                <a:cubicBezTo>
                  <a:pt x="234112" y="644536"/>
                  <a:pt x="233127" y="648750"/>
                  <a:pt x="231529" y="652489"/>
                </a:cubicBezTo>
                <a:cubicBezTo>
                  <a:pt x="235761" y="655173"/>
                  <a:pt x="232770" y="659201"/>
                  <a:pt x="233399" y="662548"/>
                </a:cubicBezTo>
                <a:cubicBezTo>
                  <a:pt x="232838" y="663109"/>
                  <a:pt x="232278" y="663687"/>
                  <a:pt x="231699" y="664247"/>
                </a:cubicBezTo>
                <a:cubicBezTo>
                  <a:pt x="231597" y="664417"/>
                  <a:pt x="231495" y="664570"/>
                  <a:pt x="231394" y="664740"/>
                </a:cubicBezTo>
                <a:cubicBezTo>
                  <a:pt x="231462" y="664587"/>
                  <a:pt x="231563" y="664417"/>
                  <a:pt x="231665" y="664247"/>
                </a:cubicBezTo>
                <a:close/>
                <a:moveTo>
                  <a:pt x="1198427" y="1338758"/>
                </a:moveTo>
                <a:cubicBezTo>
                  <a:pt x="1198581" y="1338860"/>
                  <a:pt x="1198751" y="1338962"/>
                  <a:pt x="1198903" y="1339064"/>
                </a:cubicBezTo>
                <a:cubicBezTo>
                  <a:pt x="1198733" y="1338979"/>
                  <a:pt x="1198581" y="1338877"/>
                  <a:pt x="1198411" y="1338792"/>
                </a:cubicBezTo>
                <a:cubicBezTo>
                  <a:pt x="1198241" y="1338690"/>
                  <a:pt x="1198088" y="1338588"/>
                  <a:pt x="1197918" y="1338486"/>
                </a:cubicBezTo>
                <a:cubicBezTo>
                  <a:pt x="1198088" y="1338571"/>
                  <a:pt x="1198258" y="1338673"/>
                  <a:pt x="1198427" y="1338758"/>
                </a:cubicBezTo>
                <a:close/>
                <a:moveTo>
                  <a:pt x="128012" y="987068"/>
                </a:moveTo>
                <a:cubicBezTo>
                  <a:pt x="128114" y="986915"/>
                  <a:pt x="128216" y="986745"/>
                  <a:pt x="128335" y="986592"/>
                </a:cubicBezTo>
                <a:cubicBezTo>
                  <a:pt x="128234" y="986762"/>
                  <a:pt x="128148" y="986932"/>
                  <a:pt x="128046" y="987102"/>
                </a:cubicBezTo>
                <a:lnTo>
                  <a:pt x="127571" y="987560"/>
                </a:lnTo>
                <a:cubicBezTo>
                  <a:pt x="127571" y="987560"/>
                  <a:pt x="128012" y="987068"/>
                  <a:pt x="128012" y="987068"/>
                </a:cubicBezTo>
                <a:close/>
                <a:moveTo>
                  <a:pt x="260536" y="436584"/>
                </a:moveTo>
                <a:lnTo>
                  <a:pt x="260995" y="436125"/>
                </a:lnTo>
                <a:lnTo>
                  <a:pt x="260570" y="436618"/>
                </a:lnTo>
                <a:lnTo>
                  <a:pt x="260077" y="437077"/>
                </a:lnTo>
                <a:lnTo>
                  <a:pt x="260536" y="436584"/>
                </a:lnTo>
                <a:close/>
                <a:moveTo>
                  <a:pt x="197681" y="985369"/>
                </a:moveTo>
                <a:lnTo>
                  <a:pt x="198157" y="984927"/>
                </a:lnTo>
                <a:lnTo>
                  <a:pt x="197698" y="985386"/>
                </a:lnTo>
                <a:cubicBezTo>
                  <a:pt x="197137" y="985946"/>
                  <a:pt x="196560" y="986524"/>
                  <a:pt x="195999" y="987085"/>
                </a:cubicBezTo>
                <a:cubicBezTo>
                  <a:pt x="194028" y="986184"/>
                  <a:pt x="192074" y="985267"/>
                  <a:pt x="189609" y="984128"/>
                </a:cubicBezTo>
                <a:cubicBezTo>
                  <a:pt x="185073" y="989345"/>
                  <a:pt x="180552" y="994528"/>
                  <a:pt x="176101" y="999778"/>
                </a:cubicBezTo>
                <a:cubicBezTo>
                  <a:pt x="175965" y="999948"/>
                  <a:pt x="176508" y="1000713"/>
                  <a:pt x="176746" y="1001188"/>
                </a:cubicBezTo>
                <a:cubicBezTo>
                  <a:pt x="177001" y="1001273"/>
                  <a:pt x="177426" y="1001494"/>
                  <a:pt x="177477" y="1001426"/>
                </a:cubicBezTo>
                <a:cubicBezTo>
                  <a:pt x="182609" y="995309"/>
                  <a:pt x="189117" y="990959"/>
                  <a:pt x="195981" y="987051"/>
                </a:cubicBezTo>
                <a:cubicBezTo>
                  <a:pt x="196542" y="986507"/>
                  <a:pt x="197103" y="985929"/>
                  <a:pt x="197681" y="985369"/>
                </a:cubicBezTo>
                <a:close/>
                <a:moveTo>
                  <a:pt x="1852547" y="1260610"/>
                </a:moveTo>
                <a:lnTo>
                  <a:pt x="1853006" y="1261103"/>
                </a:lnTo>
                <a:lnTo>
                  <a:pt x="1852513" y="1260644"/>
                </a:lnTo>
                <a:cubicBezTo>
                  <a:pt x="1851953" y="1260084"/>
                  <a:pt x="1851375" y="1259506"/>
                  <a:pt x="1850814" y="1258945"/>
                </a:cubicBezTo>
                <a:cubicBezTo>
                  <a:pt x="1850305" y="1258588"/>
                  <a:pt x="1849812" y="1258214"/>
                  <a:pt x="1850730" y="1258894"/>
                </a:cubicBezTo>
                <a:cubicBezTo>
                  <a:pt x="1849624" y="1258537"/>
                  <a:pt x="1850237" y="1258741"/>
                  <a:pt x="1850832" y="1258928"/>
                </a:cubicBezTo>
                <a:cubicBezTo>
                  <a:pt x="1851409" y="1259472"/>
                  <a:pt x="1851987" y="1260033"/>
                  <a:pt x="1852547" y="1260610"/>
                </a:cubicBezTo>
                <a:close/>
                <a:moveTo>
                  <a:pt x="588470" y="263279"/>
                </a:moveTo>
                <a:lnTo>
                  <a:pt x="588947" y="263755"/>
                </a:lnTo>
                <a:lnTo>
                  <a:pt x="588454" y="263296"/>
                </a:lnTo>
                <a:lnTo>
                  <a:pt x="588012" y="262804"/>
                </a:lnTo>
                <a:lnTo>
                  <a:pt x="588470" y="263279"/>
                </a:lnTo>
                <a:close/>
                <a:moveTo>
                  <a:pt x="1920517" y="83177"/>
                </a:moveTo>
                <a:cubicBezTo>
                  <a:pt x="1920669" y="83279"/>
                  <a:pt x="1920823" y="83381"/>
                  <a:pt x="1920976" y="83483"/>
                </a:cubicBezTo>
                <a:cubicBezTo>
                  <a:pt x="1920806" y="83381"/>
                  <a:pt x="1920653" y="83296"/>
                  <a:pt x="1920483" y="83194"/>
                </a:cubicBezTo>
                <a:cubicBezTo>
                  <a:pt x="1919973" y="82838"/>
                  <a:pt x="1919463" y="82481"/>
                  <a:pt x="1920381" y="83126"/>
                </a:cubicBezTo>
                <a:cubicBezTo>
                  <a:pt x="1919310" y="82821"/>
                  <a:pt x="1919905" y="82991"/>
                  <a:pt x="1920517" y="83177"/>
                </a:cubicBezTo>
                <a:close/>
                <a:moveTo>
                  <a:pt x="1988452" y="90008"/>
                </a:moveTo>
                <a:lnTo>
                  <a:pt x="1987993" y="89550"/>
                </a:lnTo>
                <a:cubicBezTo>
                  <a:pt x="1987993" y="89550"/>
                  <a:pt x="1988470" y="89991"/>
                  <a:pt x="1988470" y="89991"/>
                </a:cubicBezTo>
                <a:cubicBezTo>
                  <a:pt x="1989608" y="90552"/>
                  <a:pt x="1990729" y="91113"/>
                  <a:pt x="1991868" y="91691"/>
                </a:cubicBezTo>
                <a:cubicBezTo>
                  <a:pt x="1993006" y="92251"/>
                  <a:pt x="1994127" y="92829"/>
                  <a:pt x="1995266" y="93390"/>
                </a:cubicBezTo>
                <a:cubicBezTo>
                  <a:pt x="1996405" y="93950"/>
                  <a:pt x="1997526" y="94511"/>
                  <a:pt x="1998665" y="95089"/>
                </a:cubicBezTo>
                <a:lnTo>
                  <a:pt x="1999123" y="95565"/>
                </a:lnTo>
                <a:cubicBezTo>
                  <a:pt x="1999123" y="95565"/>
                  <a:pt x="1998631" y="95106"/>
                  <a:pt x="1998631" y="95106"/>
                </a:cubicBezTo>
                <a:cubicBezTo>
                  <a:pt x="1997509" y="94545"/>
                  <a:pt x="1996371" y="93967"/>
                  <a:pt x="1995249" y="93407"/>
                </a:cubicBezTo>
                <a:cubicBezTo>
                  <a:pt x="1994111" y="92846"/>
                  <a:pt x="1992989" y="92268"/>
                  <a:pt x="1991851" y="91708"/>
                </a:cubicBezTo>
                <a:cubicBezTo>
                  <a:pt x="1990712" y="91147"/>
                  <a:pt x="1989590" y="90569"/>
                  <a:pt x="1988452" y="90008"/>
                </a:cubicBezTo>
                <a:close/>
                <a:moveTo>
                  <a:pt x="1378512" y="1479795"/>
                </a:moveTo>
                <a:cubicBezTo>
                  <a:pt x="1378682" y="1479896"/>
                  <a:pt x="1378852" y="1479998"/>
                  <a:pt x="1379022" y="1480100"/>
                </a:cubicBezTo>
                <a:cubicBezTo>
                  <a:pt x="1378852" y="1479998"/>
                  <a:pt x="1378682" y="1479896"/>
                  <a:pt x="1378512" y="1479795"/>
                </a:cubicBezTo>
                <a:cubicBezTo>
                  <a:pt x="1378309" y="1479200"/>
                  <a:pt x="1378105" y="1478605"/>
                  <a:pt x="1378512" y="1479795"/>
                </a:cubicBezTo>
                <a:cubicBezTo>
                  <a:pt x="1377782" y="1478775"/>
                  <a:pt x="1378139" y="1479285"/>
                  <a:pt x="1378512" y="1479795"/>
                </a:cubicBezTo>
                <a:close/>
                <a:moveTo>
                  <a:pt x="853500" y="130790"/>
                </a:moveTo>
                <a:cubicBezTo>
                  <a:pt x="853348" y="130688"/>
                  <a:pt x="853177" y="130603"/>
                  <a:pt x="853024" y="130501"/>
                </a:cubicBezTo>
                <a:cubicBezTo>
                  <a:pt x="853194" y="130586"/>
                  <a:pt x="853364" y="130688"/>
                  <a:pt x="853534" y="130773"/>
                </a:cubicBezTo>
                <a:cubicBezTo>
                  <a:pt x="853721" y="131368"/>
                  <a:pt x="853908" y="131979"/>
                  <a:pt x="853568" y="130875"/>
                </a:cubicBezTo>
                <a:cubicBezTo>
                  <a:pt x="854231" y="131809"/>
                  <a:pt x="853857" y="131300"/>
                  <a:pt x="853500" y="130790"/>
                </a:cubicBezTo>
                <a:close/>
                <a:moveTo>
                  <a:pt x="744766" y="146066"/>
                </a:moveTo>
                <a:cubicBezTo>
                  <a:pt x="744597" y="145964"/>
                  <a:pt x="744443" y="145862"/>
                  <a:pt x="744273" y="145760"/>
                </a:cubicBezTo>
                <a:cubicBezTo>
                  <a:pt x="744443" y="145862"/>
                  <a:pt x="744613" y="145964"/>
                  <a:pt x="744766" y="146066"/>
                </a:cubicBezTo>
                <a:cubicBezTo>
                  <a:pt x="744970" y="146661"/>
                  <a:pt x="745174" y="147256"/>
                  <a:pt x="744783" y="146100"/>
                </a:cubicBezTo>
                <a:cubicBezTo>
                  <a:pt x="745497" y="147086"/>
                  <a:pt x="745140" y="146576"/>
                  <a:pt x="744766" y="146066"/>
                </a:cubicBezTo>
                <a:close/>
                <a:moveTo>
                  <a:pt x="1171223" y="146083"/>
                </a:moveTo>
                <a:cubicBezTo>
                  <a:pt x="1170713" y="145726"/>
                  <a:pt x="1170203" y="145352"/>
                  <a:pt x="1171121" y="146015"/>
                </a:cubicBezTo>
                <a:cubicBezTo>
                  <a:pt x="1170051" y="145692"/>
                  <a:pt x="1170645" y="145862"/>
                  <a:pt x="1171257" y="146049"/>
                </a:cubicBezTo>
                <a:cubicBezTo>
                  <a:pt x="1171766" y="146389"/>
                  <a:pt x="1172259" y="146746"/>
                  <a:pt x="1171376" y="146117"/>
                </a:cubicBezTo>
                <a:cubicBezTo>
                  <a:pt x="1172395" y="146440"/>
                  <a:pt x="1171800" y="146253"/>
                  <a:pt x="1171223" y="146083"/>
                </a:cubicBezTo>
                <a:close/>
                <a:moveTo>
                  <a:pt x="241861" y="732217"/>
                </a:moveTo>
                <a:cubicBezTo>
                  <a:pt x="242031" y="732319"/>
                  <a:pt x="242201" y="732421"/>
                  <a:pt x="242371" y="732523"/>
                </a:cubicBezTo>
                <a:cubicBezTo>
                  <a:pt x="242201" y="732421"/>
                  <a:pt x="242031" y="732336"/>
                  <a:pt x="241861" y="732217"/>
                </a:cubicBezTo>
                <a:cubicBezTo>
                  <a:pt x="241351" y="731843"/>
                  <a:pt x="240859" y="731486"/>
                  <a:pt x="241844" y="732217"/>
                </a:cubicBezTo>
                <a:cubicBezTo>
                  <a:pt x="240672" y="731826"/>
                  <a:pt x="241266" y="732030"/>
                  <a:pt x="241861" y="732217"/>
                </a:cubicBezTo>
                <a:close/>
                <a:moveTo>
                  <a:pt x="527315" y="1437314"/>
                </a:moveTo>
                <a:cubicBezTo>
                  <a:pt x="527825" y="1437671"/>
                  <a:pt x="528318" y="1438027"/>
                  <a:pt x="527366" y="1437348"/>
                </a:cubicBezTo>
                <a:cubicBezTo>
                  <a:pt x="528470" y="1437722"/>
                  <a:pt x="527876" y="1437518"/>
                  <a:pt x="527315" y="1437314"/>
                </a:cubicBezTo>
                <a:close/>
                <a:moveTo>
                  <a:pt x="518802" y="1433932"/>
                </a:moveTo>
                <a:cubicBezTo>
                  <a:pt x="518633" y="1433830"/>
                  <a:pt x="518462" y="1433745"/>
                  <a:pt x="518292" y="1433643"/>
                </a:cubicBezTo>
                <a:cubicBezTo>
                  <a:pt x="518462" y="1433728"/>
                  <a:pt x="518633" y="1433830"/>
                  <a:pt x="518802" y="1433932"/>
                </a:cubicBezTo>
                <a:cubicBezTo>
                  <a:pt x="519312" y="1434306"/>
                  <a:pt x="519839" y="1434680"/>
                  <a:pt x="518819" y="1433932"/>
                </a:cubicBezTo>
                <a:cubicBezTo>
                  <a:pt x="520008" y="1434323"/>
                  <a:pt x="519414" y="1434119"/>
                  <a:pt x="518802" y="1433932"/>
                </a:cubicBezTo>
                <a:close/>
                <a:moveTo>
                  <a:pt x="1686039" y="1433915"/>
                </a:moveTo>
                <a:cubicBezTo>
                  <a:pt x="1686227" y="1434493"/>
                  <a:pt x="1686431" y="1435071"/>
                  <a:pt x="1686073" y="1434017"/>
                </a:cubicBezTo>
                <a:cubicBezTo>
                  <a:pt x="1686720" y="1434918"/>
                  <a:pt x="1686363" y="1434425"/>
                  <a:pt x="1686006" y="1433932"/>
                </a:cubicBezTo>
                <a:cubicBezTo>
                  <a:pt x="1685445" y="1432794"/>
                  <a:pt x="1684867" y="1431672"/>
                  <a:pt x="1684307" y="1430534"/>
                </a:cubicBezTo>
                <a:cubicBezTo>
                  <a:pt x="1684307" y="1427305"/>
                  <a:pt x="1684307" y="1424094"/>
                  <a:pt x="1684307" y="1420865"/>
                </a:cubicBezTo>
                <a:cubicBezTo>
                  <a:pt x="1683660" y="1420950"/>
                  <a:pt x="1682998" y="1421035"/>
                  <a:pt x="1682352" y="1421137"/>
                </a:cubicBezTo>
                <a:cubicBezTo>
                  <a:pt x="1683015" y="1424264"/>
                  <a:pt x="1683678" y="1427390"/>
                  <a:pt x="1684340" y="1430517"/>
                </a:cubicBezTo>
                <a:cubicBezTo>
                  <a:pt x="1684918" y="1431638"/>
                  <a:pt x="1685479" y="1432777"/>
                  <a:pt x="1686039" y="1433915"/>
                </a:cubicBezTo>
                <a:close/>
                <a:moveTo>
                  <a:pt x="459346" y="1430500"/>
                </a:moveTo>
                <a:cubicBezTo>
                  <a:pt x="459499" y="1430602"/>
                  <a:pt x="459651" y="1430704"/>
                  <a:pt x="459805" y="1430806"/>
                </a:cubicBezTo>
                <a:cubicBezTo>
                  <a:pt x="459635" y="1430721"/>
                  <a:pt x="459482" y="1430619"/>
                  <a:pt x="459312" y="1430534"/>
                </a:cubicBezTo>
                <a:cubicBezTo>
                  <a:pt x="458174" y="1429973"/>
                  <a:pt x="457052" y="1429395"/>
                  <a:pt x="455914" y="1428835"/>
                </a:cubicBezTo>
                <a:cubicBezTo>
                  <a:pt x="454775" y="1428274"/>
                  <a:pt x="453653" y="1427696"/>
                  <a:pt x="452515" y="1427135"/>
                </a:cubicBezTo>
                <a:cubicBezTo>
                  <a:pt x="452005" y="1426779"/>
                  <a:pt x="451495" y="1426405"/>
                  <a:pt x="452447" y="1427084"/>
                </a:cubicBezTo>
                <a:cubicBezTo>
                  <a:pt x="451343" y="1426745"/>
                  <a:pt x="451938" y="1426931"/>
                  <a:pt x="452549" y="1427118"/>
                </a:cubicBezTo>
                <a:cubicBezTo>
                  <a:pt x="453688" y="1427679"/>
                  <a:pt x="454809" y="1428257"/>
                  <a:pt x="455948" y="1428818"/>
                </a:cubicBezTo>
                <a:cubicBezTo>
                  <a:pt x="457086" y="1429378"/>
                  <a:pt x="458224" y="1429939"/>
                  <a:pt x="459346" y="1430500"/>
                </a:cubicBezTo>
                <a:close/>
                <a:moveTo>
                  <a:pt x="1150832" y="1291197"/>
                </a:moveTo>
                <a:cubicBezTo>
                  <a:pt x="1151427" y="1291010"/>
                  <a:pt x="1152022" y="1290823"/>
                  <a:pt x="1150934" y="1291163"/>
                </a:cubicBezTo>
                <a:cubicBezTo>
                  <a:pt x="1151868" y="1290500"/>
                  <a:pt x="1151359" y="1290857"/>
                  <a:pt x="1150849" y="1291214"/>
                </a:cubicBezTo>
                <a:cubicBezTo>
                  <a:pt x="1150747" y="1291367"/>
                  <a:pt x="1150645" y="1291519"/>
                  <a:pt x="1150526" y="1291690"/>
                </a:cubicBezTo>
                <a:cubicBezTo>
                  <a:pt x="1150628" y="1291519"/>
                  <a:pt x="1150730" y="1291350"/>
                  <a:pt x="1150832" y="1291197"/>
                </a:cubicBezTo>
                <a:close/>
                <a:moveTo>
                  <a:pt x="267367" y="1070347"/>
                </a:moveTo>
                <a:cubicBezTo>
                  <a:pt x="266772" y="1070534"/>
                  <a:pt x="266160" y="1070721"/>
                  <a:pt x="267231" y="1070381"/>
                </a:cubicBezTo>
                <a:cubicBezTo>
                  <a:pt x="266313" y="1071027"/>
                  <a:pt x="266822" y="1070670"/>
                  <a:pt x="267333" y="1070313"/>
                </a:cubicBezTo>
                <a:lnTo>
                  <a:pt x="267826" y="1069871"/>
                </a:lnTo>
                <a:cubicBezTo>
                  <a:pt x="267826" y="1069888"/>
                  <a:pt x="267367" y="1070347"/>
                  <a:pt x="267367" y="1070347"/>
                </a:cubicBezTo>
                <a:close/>
                <a:moveTo>
                  <a:pt x="258871" y="880050"/>
                </a:moveTo>
                <a:cubicBezTo>
                  <a:pt x="258276" y="880237"/>
                  <a:pt x="257681" y="880424"/>
                  <a:pt x="258751" y="880084"/>
                </a:cubicBezTo>
                <a:cubicBezTo>
                  <a:pt x="257833" y="880730"/>
                  <a:pt x="258344" y="880373"/>
                  <a:pt x="258837" y="880016"/>
                </a:cubicBezTo>
                <a:cubicBezTo>
                  <a:pt x="258939" y="879863"/>
                  <a:pt x="259041" y="879693"/>
                  <a:pt x="259142" y="879540"/>
                </a:cubicBezTo>
                <a:cubicBezTo>
                  <a:pt x="259057" y="879727"/>
                  <a:pt x="258955" y="879897"/>
                  <a:pt x="258871" y="880050"/>
                </a:cubicBezTo>
                <a:close/>
                <a:moveTo>
                  <a:pt x="1181435" y="1411825"/>
                </a:moveTo>
                <a:cubicBezTo>
                  <a:pt x="1182557" y="1411825"/>
                  <a:pt x="1183695" y="1411825"/>
                  <a:pt x="1184817" y="1411825"/>
                </a:cubicBezTo>
                <a:cubicBezTo>
                  <a:pt x="1185582" y="1411961"/>
                  <a:pt x="1186363" y="1412097"/>
                  <a:pt x="1187127" y="1412216"/>
                </a:cubicBezTo>
                <a:cubicBezTo>
                  <a:pt x="1187059" y="1411791"/>
                  <a:pt x="1186975" y="1411366"/>
                  <a:pt x="1186907" y="1410942"/>
                </a:cubicBezTo>
                <a:cubicBezTo>
                  <a:pt x="1186227" y="1411248"/>
                  <a:pt x="1185530" y="1411553"/>
                  <a:pt x="1184851" y="1411859"/>
                </a:cubicBezTo>
                <a:cubicBezTo>
                  <a:pt x="1183712" y="1411859"/>
                  <a:pt x="1182557" y="1411859"/>
                  <a:pt x="1181418" y="1411859"/>
                </a:cubicBezTo>
                <a:cubicBezTo>
                  <a:pt x="1180297" y="1411859"/>
                  <a:pt x="1179176" y="1411859"/>
                  <a:pt x="1178036" y="1411859"/>
                </a:cubicBezTo>
                <a:cubicBezTo>
                  <a:pt x="1175165" y="1411859"/>
                  <a:pt x="1172277" y="1411859"/>
                  <a:pt x="1169405" y="1411859"/>
                </a:cubicBezTo>
                <a:cubicBezTo>
                  <a:pt x="1172786" y="1415683"/>
                  <a:pt x="1175369" y="1413558"/>
                  <a:pt x="1178020" y="1411825"/>
                </a:cubicBezTo>
                <a:cubicBezTo>
                  <a:pt x="1179142" y="1411825"/>
                  <a:pt x="1180280" y="1411825"/>
                  <a:pt x="1181435" y="1411825"/>
                </a:cubicBezTo>
                <a:close/>
                <a:moveTo>
                  <a:pt x="430459" y="382243"/>
                </a:moveTo>
                <a:cubicBezTo>
                  <a:pt x="429881" y="382429"/>
                  <a:pt x="429303" y="382600"/>
                  <a:pt x="430323" y="382277"/>
                </a:cubicBezTo>
                <a:cubicBezTo>
                  <a:pt x="429439" y="382888"/>
                  <a:pt x="429932" y="382548"/>
                  <a:pt x="430425" y="382209"/>
                </a:cubicBezTo>
                <a:cubicBezTo>
                  <a:pt x="430527" y="382056"/>
                  <a:pt x="430629" y="381903"/>
                  <a:pt x="430730" y="381750"/>
                </a:cubicBezTo>
                <a:cubicBezTo>
                  <a:pt x="430663" y="381920"/>
                  <a:pt x="430561" y="382073"/>
                  <a:pt x="430459" y="382243"/>
                </a:cubicBezTo>
                <a:close/>
                <a:moveTo>
                  <a:pt x="508590" y="383908"/>
                </a:moveTo>
                <a:cubicBezTo>
                  <a:pt x="509185" y="383721"/>
                  <a:pt x="509779" y="383534"/>
                  <a:pt x="508708" y="383874"/>
                </a:cubicBezTo>
                <a:cubicBezTo>
                  <a:pt x="509626" y="383228"/>
                  <a:pt x="509117" y="383585"/>
                  <a:pt x="508624" y="383942"/>
                </a:cubicBezTo>
                <a:cubicBezTo>
                  <a:pt x="508522" y="384095"/>
                  <a:pt x="508420" y="384248"/>
                  <a:pt x="508318" y="384418"/>
                </a:cubicBezTo>
                <a:cubicBezTo>
                  <a:pt x="508403" y="384248"/>
                  <a:pt x="508504" y="384078"/>
                  <a:pt x="508590" y="383908"/>
                </a:cubicBezTo>
                <a:close/>
                <a:moveTo>
                  <a:pt x="170510" y="958215"/>
                </a:moveTo>
                <a:cubicBezTo>
                  <a:pt x="170136" y="958708"/>
                  <a:pt x="169763" y="959200"/>
                  <a:pt x="170442" y="958317"/>
                </a:cubicBezTo>
                <a:cubicBezTo>
                  <a:pt x="170068" y="959370"/>
                  <a:pt x="170272" y="958793"/>
                  <a:pt x="170493" y="958198"/>
                </a:cubicBezTo>
                <a:cubicBezTo>
                  <a:pt x="170595" y="958045"/>
                  <a:pt x="170697" y="957875"/>
                  <a:pt x="170799" y="957722"/>
                </a:cubicBezTo>
                <a:cubicBezTo>
                  <a:pt x="170697" y="957875"/>
                  <a:pt x="170612" y="958045"/>
                  <a:pt x="170510" y="958215"/>
                </a:cubicBezTo>
                <a:close/>
                <a:moveTo>
                  <a:pt x="345514" y="399201"/>
                </a:moveTo>
                <a:cubicBezTo>
                  <a:pt x="345668" y="399303"/>
                  <a:pt x="345837" y="399405"/>
                  <a:pt x="345990" y="399507"/>
                </a:cubicBezTo>
                <a:cubicBezTo>
                  <a:pt x="345820" y="399405"/>
                  <a:pt x="345650" y="399320"/>
                  <a:pt x="345480" y="399218"/>
                </a:cubicBezTo>
                <a:cubicBezTo>
                  <a:pt x="344971" y="398844"/>
                  <a:pt x="344478" y="398470"/>
                  <a:pt x="345412" y="399167"/>
                </a:cubicBezTo>
                <a:cubicBezTo>
                  <a:pt x="344308" y="398810"/>
                  <a:pt x="344919" y="399014"/>
                  <a:pt x="345514" y="399201"/>
                </a:cubicBezTo>
                <a:close/>
                <a:moveTo>
                  <a:pt x="121249" y="790008"/>
                </a:moveTo>
                <a:cubicBezTo>
                  <a:pt x="120876" y="790517"/>
                  <a:pt x="120502" y="791027"/>
                  <a:pt x="121181" y="790093"/>
                </a:cubicBezTo>
                <a:cubicBezTo>
                  <a:pt x="120824" y="791180"/>
                  <a:pt x="121029" y="790568"/>
                  <a:pt x="121215" y="789974"/>
                </a:cubicBezTo>
                <a:cubicBezTo>
                  <a:pt x="121317" y="789821"/>
                  <a:pt x="121419" y="789651"/>
                  <a:pt x="121521" y="789498"/>
                </a:cubicBezTo>
                <a:cubicBezTo>
                  <a:pt x="121419" y="789668"/>
                  <a:pt x="121335" y="789838"/>
                  <a:pt x="121249" y="790008"/>
                </a:cubicBezTo>
                <a:close/>
                <a:moveTo>
                  <a:pt x="1251087" y="1376175"/>
                </a:moveTo>
                <a:cubicBezTo>
                  <a:pt x="1250475" y="1376345"/>
                  <a:pt x="1249880" y="1376515"/>
                  <a:pt x="1250951" y="1376209"/>
                </a:cubicBezTo>
                <a:cubicBezTo>
                  <a:pt x="1250017" y="1376821"/>
                  <a:pt x="1250526" y="1376481"/>
                  <a:pt x="1251053" y="1376141"/>
                </a:cubicBezTo>
                <a:lnTo>
                  <a:pt x="1251528" y="1375665"/>
                </a:lnTo>
                <a:cubicBezTo>
                  <a:pt x="1251546" y="1375665"/>
                  <a:pt x="1251087" y="1376175"/>
                  <a:pt x="1251087" y="1376175"/>
                </a:cubicBezTo>
                <a:close/>
                <a:moveTo>
                  <a:pt x="1123661" y="1377841"/>
                </a:moveTo>
                <a:cubicBezTo>
                  <a:pt x="1124171" y="1378197"/>
                  <a:pt x="1124681" y="1378537"/>
                  <a:pt x="1123746" y="1377909"/>
                </a:cubicBezTo>
                <a:cubicBezTo>
                  <a:pt x="1124834" y="1378231"/>
                  <a:pt x="1124239" y="1378044"/>
                  <a:pt x="1123627" y="1377875"/>
                </a:cubicBezTo>
                <a:cubicBezTo>
                  <a:pt x="1123118" y="1377518"/>
                  <a:pt x="1122608" y="1377178"/>
                  <a:pt x="1123542" y="1377807"/>
                </a:cubicBezTo>
                <a:cubicBezTo>
                  <a:pt x="1122472" y="1377484"/>
                  <a:pt x="1123067" y="1377654"/>
                  <a:pt x="1123661" y="1377841"/>
                </a:cubicBezTo>
                <a:close/>
                <a:moveTo>
                  <a:pt x="809320" y="52608"/>
                </a:moveTo>
                <a:cubicBezTo>
                  <a:pt x="809660" y="52099"/>
                  <a:pt x="810000" y="51606"/>
                  <a:pt x="809388" y="52506"/>
                </a:cubicBezTo>
                <a:cubicBezTo>
                  <a:pt x="809694" y="51453"/>
                  <a:pt x="809524" y="52048"/>
                  <a:pt x="809354" y="52642"/>
                </a:cubicBezTo>
                <a:lnTo>
                  <a:pt x="808878" y="53101"/>
                </a:lnTo>
                <a:cubicBezTo>
                  <a:pt x="808878" y="53084"/>
                  <a:pt x="809320" y="52608"/>
                  <a:pt x="809320" y="52608"/>
                </a:cubicBezTo>
                <a:close/>
                <a:moveTo>
                  <a:pt x="2105699" y="784876"/>
                </a:moveTo>
                <a:lnTo>
                  <a:pt x="2106175" y="785352"/>
                </a:lnTo>
                <a:lnTo>
                  <a:pt x="2105683" y="784910"/>
                </a:lnTo>
                <a:cubicBezTo>
                  <a:pt x="2104697" y="784451"/>
                  <a:pt x="2103711" y="784009"/>
                  <a:pt x="2102726" y="783551"/>
                </a:cubicBezTo>
                <a:cubicBezTo>
                  <a:pt x="2102624" y="783856"/>
                  <a:pt x="2102522" y="784179"/>
                  <a:pt x="2102419" y="784485"/>
                </a:cubicBezTo>
                <a:cubicBezTo>
                  <a:pt x="2103525" y="784621"/>
                  <a:pt x="2104612" y="784740"/>
                  <a:pt x="2105699" y="784876"/>
                </a:cubicBezTo>
                <a:close/>
                <a:moveTo>
                  <a:pt x="2126074" y="839269"/>
                </a:moveTo>
                <a:cubicBezTo>
                  <a:pt x="2125088" y="838844"/>
                  <a:pt x="2124102" y="838419"/>
                  <a:pt x="2123134" y="837977"/>
                </a:cubicBezTo>
                <a:cubicBezTo>
                  <a:pt x="2123048" y="838283"/>
                  <a:pt x="2122946" y="838606"/>
                  <a:pt x="2122862" y="838912"/>
                </a:cubicBezTo>
                <a:cubicBezTo>
                  <a:pt x="2123932" y="839031"/>
                  <a:pt x="2125020" y="839132"/>
                  <a:pt x="2126090" y="839252"/>
                </a:cubicBezTo>
                <a:cubicBezTo>
                  <a:pt x="2127773" y="839252"/>
                  <a:pt x="2129472" y="839252"/>
                  <a:pt x="2131154" y="839252"/>
                </a:cubicBezTo>
                <a:cubicBezTo>
                  <a:pt x="2131765" y="839048"/>
                  <a:pt x="2132360" y="838861"/>
                  <a:pt x="2131238" y="839218"/>
                </a:cubicBezTo>
                <a:cubicBezTo>
                  <a:pt x="2132190" y="838521"/>
                  <a:pt x="2131681" y="838895"/>
                  <a:pt x="2131171" y="839269"/>
                </a:cubicBezTo>
                <a:cubicBezTo>
                  <a:pt x="2129472" y="839269"/>
                  <a:pt x="2127773" y="839269"/>
                  <a:pt x="2126074" y="839269"/>
                </a:cubicBezTo>
                <a:close/>
                <a:moveTo>
                  <a:pt x="260552" y="1055037"/>
                </a:moveTo>
                <a:cubicBezTo>
                  <a:pt x="259890" y="1055734"/>
                  <a:pt x="259227" y="1056430"/>
                  <a:pt x="258582" y="1057127"/>
                </a:cubicBezTo>
                <a:cubicBezTo>
                  <a:pt x="258887" y="1057314"/>
                  <a:pt x="259193" y="1057501"/>
                  <a:pt x="259516" y="1057688"/>
                </a:cubicBezTo>
                <a:cubicBezTo>
                  <a:pt x="259856" y="1056804"/>
                  <a:pt x="260196" y="1055921"/>
                  <a:pt x="260552" y="1055037"/>
                </a:cubicBezTo>
                <a:close/>
                <a:moveTo>
                  <a:pt x="444036" y="1422038"/>
                </a:moveTo>
                <a:lnTo>
                  <a:pt x="444494" y="1422479"/>
                </a:lnTo>
                <a:lnTo>
                  <a:pt x="444053" y="1422021"/>
                </a:lnTo>
                <a:cubicBezTo>
                  <a:pt x="442354" y="1421460"/>
                  <a:pt x="440637" y="1420899"/>
                  <a:pt x="438938" y="1420338"/>
                </a:cubicBezTo>
                <a:cubicBezTo>
                  <a:pt x="437579" y="1418078"/>
                  <a:pt x="435896" y="1416481"/>
                  <a:pt x="432634" y="1418503"/>
                </a:cubicBezTo>
                <a:cubicBezTo>
                  <a:pt x="434741" y="1419098"/>
                  <a:pt x="436848" y="1419710"/>
                  <a:pt x="438955" y="1420304"/>
                </a:cubicBezTo>
                <a:cubicBezTo>
                  <a:pt x="440655" y="1420899"/>
                  <a:pt x="442336" y="1421460"/>
                  <a:pt x="444036" y="1422038"/>
                </a:cubicBezTo>
                <a:close/>
                <a:moveTo>
                  <a:pt x="173891" y="832455"/>
                </a:moveTo>
                <a:cubicBezTo>
                  <a:pt x="175030" y="831333"/>
                  <a:pt x="176169" y="830194"/>
                  <a:pt x="177290" y="829073"/>
                </a:cubicBezTo>
                <a:cubicBezTo>
                  <a:pt x="179244" y="828070"/>
                  <a:pt x="181215" y="827068"/>
                  <a:pt x="183169" y="826065"/>
                </a:cubicBezTo>
                <a:cubicBezTo>
                  <a:pt x="182778" y="825573"/>
                  <a:pt x="182388" y="825080"/>
                  <a:pt x="181980" y="824587"/>
                </a:cubicBezTo>
                <a:cubicBezTo>
                  <a:pt x="180417" y="826082"/>
                  <a:pt x="178853" y="827578"/>
                  <a:pt x="177290" y="829073"/>
                </a:cubicBezTo>
                <a:cubicBezTo>
                  <a:pt x="176169" y="830211"/>
                  <a:pt x="175030" y="831350"/>
                  <a:pt x="173909" y="832488"/>
                </a:cubicBezTo>
                <a:cubicBezTo>
                  <a:pt x="173314" y="832676"/>
                  <a:pt x="172719" y="832862"/>
                  <a:pt x="173773" y="832539"/>
                </a:cubicBezTo>
                <a:cubicBezTo>
                  <a:pt x="172872" y="833151"/>
                  <a:pt x="173382" y="832811"/>
                  <a:pt x="173891" y="832455"/>
                </a:cubicBezTo>
                <a:close/>
                <a:moveTo>
                  <a:pt x="1448181" y="1401630"/>
                </a:moveTo>
                <a:cubicBezTo>
                  <a:pt x="1448368" y="1402225"/>
                  <a:pt x="1448555" y="1402836"/>
                  <a:pt x="1448215" y="1401766"/>
                </a:cubicBezTo>
                <a:cubicBezTo>
                  <a:pt x="1448861" y="1402666"/>
                  <a:pt x="1448504" y="1402156"/>
                  <a:pt x="1448147" y="1401664"/>
                </a:cubicBezTo>
                <a:cubicBezTo>
                  <a:pt x="1447654" y="1400814"/>
                  <a:pt x="1447162" y="1399948"/>
                  <a:pt x="1446669" y="1399098"/>
                </a:cubicBezTo>
                <a:cubicBezTo>
                  <a:pt x="1446380" y="1399353"/>
                  <a:pt x="1446108" y="1399591"/>
                  <a:pt x="1445819" y="1399846"/>
                </a:cubicBezTo>
                <a:cubicBezTo>
                  <a:pt x="1446617" y="1400423"/>
                  <a:pt x="1447399" y="1401018"/>
                  <a:pt x="1448181" y="1401630"/>
                </a:cubicBezTo>
                <a:close/>
                <a:moveTo>
                  <a:pt x="1281673" y="144350"/>
                </a:moveTo>
                <a:cubicBezTo>
                  <a:pt x="1282183" y="144690"/>
                  <a:pt x="1282693" y="145030"/>
                  <a:pt x="1281758" y="144418"/>
                </a:cubicBezTo>
                <a:cubicBezTo>
                  <a:pt x="1282829" y="144741"/>
                  <a:pt x="1282234" y="144554"/>
                  <a:pt x="1281639" y="144384"/>
                </a:cubicBezTo>
                <a:cubicBezTo>
                  <a:pt x="1280671" y="143942"/>
                  <a:pt x="1279685" y="143517"/>
                  <a:pt x="1278716" y="143075"/>
                </a:cubicBezTo>
                <a:cubicBezTo>
                  <a:pt x="1278631" y="143364"/>
                  <a:pt x="1278529" y="143653"/>
                  <a:pt x="1278445" y="143942"/>
                </a:cubicBezTo>
                <a:cubicBezTo>
                  <a:pt x="1279515" y="144078"/>
                  <a:pt x="1280603" y="144214"/>
                  <a:pt x="1281673" y="144350"/>
                </a:cubicBezTo>
                <a:close/>
                <a:moveTo>
                  <a:pt x="2058104" y="137570"/>
                </a:moveTo>
                <a:cubicBezTo>
                  <a:pt x="2057594" y="137213"/>
                  <a:pt x="2057084" y="136856"/>
                  <a:pt x="2058036" y="137519"/>
                </a:cubicBezTo>
                <a:cubicBezTo>
                  <a:pt x="2056914" y="137162"/>
                  <a:pt x="2057509" y="137349"/>
                  <a:pt x="2058121" y="137536"/>
                </a:cubicBezTo>
                <a:cubicBezTo>
                  <a:pt x="2058818" y="138216"/>
                  <a:pt x="2059514" y="138912"/>
                  <a:pt x="2060228" y="139592"/>
                </a:cubicBezTo>
                <a:cubicBezTo>
                  <a:pt x="2060431" y="139269"/>
                  <a:pt x="2060636" y="138929"/>
                  <a:pt x="2060822" y="138606"/>
                </a:cubicBezTo>
                <a:cubicBezTo>
                  <a:pt x="2059922" y="138284"/>
                  <a:pt x="2059021" y="137927"/>
                  <a:pt x="2058104" y="137570"/>
                </a:cubicBezTo>
                <a:close/>
                <a:moveTo>
                  <a:pt x="1928996" y="86593"/>
                </a:moveTo>
                <a:cubicBezTo>
                  <a:pt x="1929506" y="86950"/>
                  <a:pt x="1930015" y="87324"/>
                  <a:pt x="1929030" y="86627"/>
                </a:cubicBezTo>
                <a:cubicBezTo>
                  <a:pt x="1930185" y="86984"/>
                  <a:pt x="1929590" y="86797"/>
                  <a:pt x="1928996" y="86593"/>
                </a:cubicBezTo>
                <a:cubicBezTo>
                  <a:pt x="1927993" y="86168"/>
                  <a:pt x="1926991" y="85726"/>
                  <a:pt x="1926005" y="85284"/>
                </a:cubicBezTo>
                <a:cubicBezTo>
                  <a:pt x="1925903" y="85607"/>
                  <a:pt x="1925819" y="85930"/>
                  <a:pt x="1925717" y="86253"/>
                </a:cubicBezTo>
                <a:cubicBezTo>
                  <a:pt x="1926804" y="86355"/>
                  <a:pt x="1927909" y="86474"/>
                  <a:pt x="1928996" y="86593"/>
                </a:cubicBezTo>
                <a:close/>
                <a:moveTo>
                  <a:pt x="1923899" y="78097"/>
                </a:moveTo>
                <a:cubicBezTo>
                  <a:pt x="1924867" y="78522"/>
                  <a:pt x="1925853" y="78963"/>
                  <a:pt x="1926821" y="79388"/>
                </a:cubicBezTo>
                <a:cubicBezTo>
                  <a:pt x="1926906" y="79099"/>
                  <a:pt x="1926991" y="78810"/>
                  <a:pt x="1927093" y="78522"/>
                </a:cubicBezTo>
                <a:cubicBezTo>
                  <a:pt x="1926023" y="78386"/>
                  <a:pt x="1924952" y="78250"/>
                  <a:pt x="1923899" y="78097"/>
                </a:cubicBezTo>
                <a:close/>
                <a:moveTo>
                  <a:pt x="517103" y="329566"/>
                </a:moveTo>
                <a:cubicBezTo>
                  <a:pt x="517629" y="329940"/>
                  <a:pt x="518140" y="330314"/>
                  <a:pt x="517069" y="329532"/>
                </a:cubicBezTo>
                <a:cubicBezTo>
                  <a:pt x="518326" y="329940"/>
                  <a:pt x="517715" y="329753"/>
                  <a:pt x="517103" y="329566"/>
                </a:cubicBezTo>
                <a:cubicBezTo>
                  <a:pt x="516134" y="329124"/>
                  <a:pt x="515149" y="328683"/>
                  <a:pt x="514146" y="328241"/>
                </a:cubicBezTo>
                <a:cubicBezTo>
                  <a:pt x="514044" y="328547"/>
                  <a:pt x="513960" y="328853"/>
                  <a:pt x="513858" y="329158"/>
                </a:cubicBezTo>
                <a:cubicBezTo>
                  <a:pt x="514945" y="329294"/>
                  <a:pt x="516016" y="329430"/>
                  <a:pt x="517103" y="329566"/>
                </a:cubicBezTo>
                <a:close/>
                <a:moveTo>
                  <a:pt x="145004" y="1063550"/>
                </a:moveTo>
                <a:cubicBezTo>
                  <a:pt x="143816" y="1063414"/>
                  <a:pt x="142643" y="1063261"/>
                  <a:pt x="141453" y="1063126"/>
                </a:cubicBezTo>
                <a:cubicBezTo>
                  <a:pt x="141487" y="1063635"/>
                  <a:pt x="141521" y="1064145"/>
                  <a:pt x="141555" y="1064672"/>
                </a:cubicBezTo>
                <a:cubicBezTo>
                  <a:pt x="142710" y="1064298"/>
                  <a:pt x="143866" y="1063907"/>
                  <a:pt x="145022" y="1063533"/>
                </a:cubicBezTo>
                <a:cubicBezTo>
                  <a:pt x="146228" y="1063686"/>
                  <a:pt x="147435" y="1063822"/>
                  <a:pt x="148641" y="1063975"/>
                </a:cubicBezTo>
                <a:cubicBezTo>
                  <a:pt x="148624" y="1063448"/>
                  <a:pt x="148607" y="1062905"/>
                  <a:pt x="148590" y="1062378"/>
                </a:cubicBezTo>
                <a:cubicBezTo>
                  <a:pt x="147401" y="1062752"/>
                  <a:pt x="146211" y="1063143"/>
                  <a:pt x="145004" y="1063550"/>
                </a:cubicBezTo>
                <a:close/>
                <a:moveTo>
                  <a:pt x="219788" y="732251"/>
                </a:moveTo>
                <a:cubicBezTo>
                  <a:pt x="220111" y="731044"/>
                  <a:pt x="220434" y="729821"/>
                  <a:pt x="220740" y="728614"/>
                </a:cubicBezTo>
                <a:cubicBezTo>
                  <a:pt x="220332" y="728529"/>
                  <a:pt x="219907" y="728427"/>
                  <a:pt x="219499" y="728343"/>
                </a:cubicBezTo>
                <a:cubicBezTo>
                  <a:pt x="219584" y="729634"/>
                  <a:pt x="219669" y="730925"/>
                  <a:pt x="219754" y="732217"/>
                </a:cubicBezTo>
                <a:cubicBezTo>
                  <a:pt x="219193" y="732795"/>
                  <a:pt x="218650" y="733372"/>
                  <a:pt x="218089" y="733950"/>
                </a:cubicBezTo>
                <a:cubicBezTo>
                  <a:pt x="215710" y="733083"/>
                  <a:pt x="213127" y="729209"/>
                  <a:pt x="210748" y="734970"/>
                </a:cubicBezTo>
                <a:cubicBezTo>
                  <a:pt x="213382" y="735207"/>
                  <a:pt x="215744" y="735411"/>
                  <a:pt x="218089" y="735615"/>
                </a:cubicBezTo>
                <a:cubicBezTo>
                  <a:pt x="217324" y="739574"/>
                  <a:pt x="214266" y="738878"/>
                  <a:pt x="211462" y="739099"/>
                </a:cubicBezTo>
                <a:cubicBezTo>
                  <a:pt x="205293" y="739574"/>
                  <a:pt x="204818" y="740118"/>
                  <a:pt x="203628" y="746830"/>
                </a:cubicBezTo>
                <a:cubicBezTo>
                  <a:pt x="211767" y="745981"/>
                  <a:pt x="216883" y="749753"/>
                  <a:pt x="218428" y="757229"/>
                </a:cubicBezTo>
                <a:cubicBezTo>
                  <a:pt x="225277" y="758521"/>
                  <a:pt x="223798" y="752183"/>
                  <a:pt x="226585" y="749481"/>
                </a:cubicBezTo>
                <a:cubicBezTo>
                  <a:pt x="228352" y="750059"/>
                  <a:pt x="230068" y="750636"/>
                  <a:pt x="231547" y="751129"/>
                </a:cubicBezTo>
                <a:cubicBezTo>
                  <a:pt x="233909" y="747918"/>
                  <a:pt x="236016" y="745063"/>
                  <a:pt x="238751" y="741359"/>
                </a:cubicBezTo>
                <a:cubicBezTo>
                  <a:pt x="235795" y="739761"/>
                  <a:pt x="233348" y="738436"/>
                  <a:pt x="231071" y="737212"/>
                </a:cubicBezTo>
                <a:cubicBezTo>
                  <a:pt x="231428" y="735887"/>
                  <a:pt x="231767" y="734613"/>
                  <a:pt x="232362" y="732336"/>
                </a:cubicBezTo>
                <a:cubicBezTo>
                  <a:pt x="225005" y="737926"/>
                  <a:pt x="225005" y="737926"/>
                  <a:pt x="227621" y="746065"/>
                </a:cubicBezTo>
                <a:cubicBezTo>
                  <a:pt x="224274" y="746694"/>
                  <a:pt x="220977" y="747323"/>
                  <a:pt x="216899" y="748088"/>
                </a:cubicBezTo>
                <a:cubicBezTo>
                  <a:pt x="217698" y="743449"/>
                  <a:pt x="224257" y="739795"/>
                  <a:pt x="218038" y="735632"/>
                </a:cubicBezTo>
                <a:cubicBezTo>
                  <a:pt x="218038" y="735054"/>
                  <a:pt x="218038" y="734477"/>
                  <a:pt x="218038" y="733899"/>
                </a:cubicBezTo>
                <a:cubicBezTo>
                  <a:pt x="218632" y="733355"/>
                  <a:pt x="219210" y="732795"/>
                  <a:pt x="219788" y="732251"/>
                </a:cubicBezTo>
                <a:close/>
                <a:moveTo>
                  <a:pt x="243543" y="737298"/>
                </a:moveTo>
                <a:cubicBezTo>
                  <a:pt x="245243" y="736159"/>
                  <a:pt x="246942" y="735037"/>
                  <a:pt x="248641" y="733899"/>
                </a:cubicBezTo>
                <a:cubicBezTo>
                  <a:pt x="249950" y="733321"/>
                  <a:pt x="251258" y="732726"/>
                  <a:pt x="252566" y="732149"/>
                </a:cubicBezTo>
                <a:cubicBezTo>
                  <a:pt x="252192" y="731639"/>
                  <a:pt x="251819" y="731112"/>
                  <a:pt x="251445" y="730602"/>
                </a:cubicBezTo>
                <a:cubicBezTo>
                  <a:pt x="250510" y="731707"/>
                  <a:pt x="249593" y="732829"/>
                  <a:pt x="248658" y="733933"/>
                </a:cubicBezTo>
                <a:cubicBezTo>
                  <a:pt x="246958" y="735071"/>
                  <a:pt x="245259" y="736193"/>
                  <a:pt x="243560" y="737331"/>
                </a:cubicBezTo>
                <a:cubicBezTo>
                  <a:pt x="243458" y="737484"/>
                  <a:pt x="243357" y="737637"/>
                  <a:pt x="243255" y="737790"/>
                </a:cubicBezTo>
                <a:cubicBezTo>
                  <a:pt x="243357" y="737637"/>
                  <a:pt x="243458" y="737467"/>
                  <a:pt x="243543" y="737298"/>
                </a:cubicBezTo>
                <a:close/>
                <a:moveTo>
                  <a:pt x="94045" y="847748"/>
                </a:moveTo>
                <a:cubicBezTo>
                  <a:pt x="94997" y="846711"/>
                  <a:pt x="95948" y="845691"/>
                  <a:pt x="96899" y="844655"/>
                </a:cubicBezTo>
                <a:cubicBezTo>
                  <a:pt x="96526" y="844417"/>
                  <a:pt x="96169" y="844162"/>
                  <a:pt x="95795" y="843924"/>
                </a:cubicBezTo>
                <a:cubicBezTo>
                  <a:pt x="95217" y="845199"/>
                  <a:pt x="94640" y="846490"/>
                  <a:pt x="94062" y="847765"/>
                </a:cubicBezTo>
                <a:cubicBezTo>
                  <a:pt x="93959" y="847918"/>
                  <a:pt x="93857" y="848087"/>
                  <a:pt x="93756" y="848240"/>
                </a:cubicBezTo>
                <a:cubicBezTo>
                  <a:pt x="93841" y="848070"/>
                  <a:pt x="93943" y="847918"/>
                  <a:pt x="94045" y="847748"/>
                </a:cubicBezTo>
                <a:close/>
                <a:moveTo>
                  <a:pt x="2017323" y="992200"/>
                </a:moveTo>
                <a:cubicBezTo>
                  <a:pt x="2017135" y="991588"/>
                  <a:pt x="2016948" y="990993"/>
                  <a:pt x="2017288" y="992063"/>
                </a:cubicBezTo>
                <a:cubicBezTo>
                  <a:pt x="2016642" y="991146"/>
                  <a:pt x="2016999" y="991656"/>
                  <a:pt x="2017357" y="992166"/>
                </a:cubicBezTo>
                <a:cubicBezTo>
                  <a:pt x="2017951" y="993440"/>
                  <a:pt x="2018529" y="994731"/>
                  <a:pt x="2019123" y="996006"/>
                </a:cubicBezTo>
                <a:cubicBezTo>
                  <a:pt x="2019481" y="995751"/>
                  <a:pt x="2019854" y="995513"/>
                  <a:pt x="2020211" y="995258"/>
                </a:cubicBezTo>
                <a:cubicBezTo>
                  <a:pt x="2019242" y="994239"/>
                  <a:pt x="2018291" y="993219"/>
                  <a:pt x="2017323" y="992200"/>
                </a:cubicBezTo>
                <a:close/>
                <a:moveTo>
                  <a:pt x="145022" y="995564"/>
                </a:moveTo>
                <a:cubicBezTo>
                  <a:pt x="146721" y="994425"/>
                  <a:pt x="148420" y="993287"/>
                  <a:pt x="150120" y="992166"/>
                </a:cubicBezTo>
                <a:cubicBezTo>
                  <a:pt x="151819" y="990466"/>
                  <a:pt x="153518" y="988767"/>
                  <a:pt x="155217" y="987068"/>
                </a:cubicBezTo>
                <a:cubicBezTo>
                  <a:pt x="158802" y="984995"/>
                  <a:pt x="162558" y="983126"/>
                  <a:pt x="165888" y="980713"/>
                </a:cubicBezTo>
                <a:cubicBezTo>
                  <a:pt x="166687" y="980135"/>
                  <a:pt x="166143" y="977688"/>
                  <a:pt x="166228" y="976108"/>
                </a:cubicBezTo>
                <a:cubicBezTo>
                  <a:pt x="165617" y="975904"/>
                  <a:pt x="165005" y="975700"/>
                  <a:pt x="164393" y="975496"/>
                </a:cubicBezTo>
                <a:cubicBezTo>
                  <a:pt x="161335" y="979353"/>
                  <a:pt x="158293" y="983228"/>
                  <a:pt x="155234" y="987085"/>
                </a:cubicBezTo>
                <a:cubicBezTo>
                  <a:pt x="152226" y="987476"/>
                  <a:pt x="150527" y="989175"/>
                  <a:pt x="150136" y="992183"/>
                </a:cubicBezTo>
                <a:cubicBezTo>
                  <a:pt x="148420" y="993321"/>
                  <a:pt x="146721" y="994442"/>
                  <a:pt x="145022" y="995564"/>
                </a:cubicBezTo>
                <a:close/>
                <a:moveTo>
                  <a:pt x="1675844" y="1299693"/>
                </a:moveTo>
                <a:cubicBezTo>
                  <a:pt x="1677374" y="1300169"/>
                  <a:pt x="1678903" y="1300661"/>
                  <a:pt x="1680415" y="1301137"/>
                </a:cubicBezTo>
                <a:cubicBezTo>
                  <a:pt x="1680483" y="1300729"/>
                  <a:pt x="1680551" y="1300339"/>
                  <a:pt x="1680602" y="1299931"/>
                </a:cubicBezTo>
                <a:cubicBezTo>
                  <a:pt x="1679022" y="1299863"/>
                  <a:pt x="1677424" y="1299778"/>
                  <a:pt x="1675844" y="1299693"/>
                </a:cubicBezTo>
                <a:close/>
                <a:moveTo>
                  <a:pt x="1332650" y="1393134"/>
                </a:moveTo>
                <a:cubicBezTo>
                  <a:pt x="1333007" y="1393830"/>
                  <a:pt x="1333364" y="1394510"/>
                  <a:pt x="1333720" y="1395207"/>
                </a:cubicBezTo>
                <a:cubicBezTo>
                  <a:pt x="1334043" y="1394867"/>
                  <a:pt x="1334383" y="1394544"/>
                  <a:pt x="1334706" y="1394204"/>
                </a:cubicBezTo>
                <a:cubicBezTo>
                  <a:pt x="1334009" y="1393864"/>
                  <a:pt x="1333313" y="1393507"/>
                  <a:pt x="1332633" y="1393168"/>
                </a:cubicBezTo>
                <a:cubicBezTo>
                  <a:pt x="1332310" y="1391774"/>
                  <a:pt x="1331987" y="1390364"/>
                  <a:pt x="1331648" y="1388971"/>
                </a:cubicBezTo>
                <a:cubicBezTo>
                  <a:pt x="1331223" y="1389123"/>
                  <a:pt x="1330798" y="1389276"/>
                  <a:pt x="1330373" y="1389429"/>
                </a:cubicBezTo>
                <a:cubicBezTo>
                  <a:pt x="1331121" y="1390653"/>
                  <a:pt x="1331885" y="1391893"/>
                  <a:pt x="1332650" y="1393134"/>
                </a:cubicBezTo>
                <a:close/>
                <a:moveTo>
                  <a:pt x="1594281" y="1386371"/>
                </a:moveTo>
                <a:lnTo>
                  <a:pt x="1593805" y="1385878"/>
                </a:lnTo>
                <a:lnTo>
                  <a:pt x="1594298" y="1386337"/>
                </a:lnTo>
                <a:cubicBezTo>
                  <a:pt x="1594621" y="1387747"/>
                  <a:pt x="1594944" y="1389175"/>
                  <a:pt x="1595266" y="1390585"/>
                </a:cubicBezTo>
                <a:cubicBezTo>
                  <a:pt x="1595674" y="1390415"/>
                  <a:pt x="1596099" y="1390245"/>
                  <a:pt x="1596507" y="1390075"/>
                </a:cubicBezTo>
                <a:cubicBezTo>
                  <a:pt x="1595759" y="1388852"/>
                  <a:pt x="1595012" y="1387611"/>
                  <a:pt x="1594281" y="1386371"/>
                </a:cubicBezTo>
                <a:close/>
                <a:moveTo>
                  <a:pt x="2153278" y="552115"/>
                </a:moveTo>
                <a:cubicBezTo>
                  <a:pt x="2153787" y="552472"/>
                  <a:pt x="2154298" y="552829"/>
                  <a:pt x="2153380" y="552200"/>
                </a:cubicBezTo>
                <a:cubicBezTo>
                  <a:pt x="2154434" y="552523"/>
                  <a:pt x="2153839" y="552336"/>
                  <a:pt x="2153244" y="552149"/>
                </a:cubicBezTo>
                <a:cubicBezTo>
                  <a:pt x="2152666" y="550874"/>
                  <a:pt x="2152088" y="549600"/>
                  <a:pt x="2151511" y="548326"/>
                </a:cubicBezTo>
                <a:cubicBezTo>
                  <a:pt x="2151137" y="548581"/>
                  <a:pt x="2150763" y="548835"/>
                  <a:pt x="2150389" y="549090"/>
                </a:cubicBezTo>
                <a:cubicBezTo>
                  <a:pt x="2151340" y="550093"/>
                  <a:pt x="2152310" y="551095"/>
                  <a:pt x="2153278" y="552115"/>
                </a:cubicBezTo>
                <a:close/>
                <a:moveTo>
                  <a:pt x="1575522" y="1346184"/>
                </a:moveTo>
                <a:cubicBezTo>
                  <a:pt x="1575556" y="1345963"/>
                  <a:pt x="1575572" y="1345725"/>
                  <a:pt x="1575606" y="1345504"/>
                </a:cubicBezTo>
                <a:cubicBezTo>
                  <a:pt x="1574417" y="1345164"/>
                  <a:pt x="1573228" y="1344807"/>
                  <a:pt x="1572038" y="1344468"/>
                </a:cubicBezTo>
                <a:cubicBezTo>
                  <a:pt x="1571953" y="1344909"/>
                  <a:pt x="1571868" y="1345351"/>
                  <a:pt x="1571783" y="1345793"/>
                </a:cubicBezTo>
                <a:cubicBezTo>
                  <a:pt x="1573024" y="1345929"/>
                  <a:pt x="1574281" y="1346065"/>
                  <a:pt x="1577646" y="1344858"/>
                </a:cubicBezTo>
                <a:cubicBezTo>
                  <a:pt x="1577051" y="1344723"/>
                  <a:pt x="1576779" y="1344570"/>
                  <a:pt x="1576677" y="1344654"/>
                </a:cubicBezTo>
                <a:cubicBezTo>
                  <a:pt x="1576286" y="1344926"/>
                  <a:pt x="1575947" y="1345266"/>
                  <a:pt x="1575589" y="1345589"/>
                </a:cubicBezTo>
                <a:cubicBezTo>
                  <a:pt x="1576184" y="1345368"/>
                  <a:pt x="1576762" y="1345164"/>
                  <a:pt x="1575522" y="1346184"/>
                </a:cubicBezTo>
                <a:close/>
                <a:moveTo>
                  <a:pt x="277545" y="774698"/>
                </a:moveTo>
                <a:cubicBezTo>
                  <a:pt x="277715" y="774800"/>
                  <a:pt x="277885" y="774902"/>
                  <a:pt x="278055" y="774986"/>
                </a:cubicBezTo>
                <a:cubicBezTo>
                  <a:pt x="277885" y="774902"/>
                  <a:pt x="277715" y="774800"/>
                  <a:pt x="277545" y="774698"/>
                </a:cubicBezTo>
                <a:cubicBezTo>
                  <a:pt x="277613" y="773372"/>
                  <a:pt x="277698" y="772030"/>
                  <a:pt x="277766" y="770704"/>
                </a:cubicBezTo>
                <a:cubicBezTo>
                  <a:pt x="277290" y="770772"/>
                  <a:pt x="276797" y="770857"/>
                  <a:pt x="276322" y="770925"/>
                </a:cubicBezTo>
                <a:cubicBezTo>
                  <a:pt x="276729" y="772183"/>
                  <a:pt x="277137" y="773440"/>
                  <a:pt x="277545" y="774698"/>
                </a:cubicBezTo>
                <a:close/>
                <a:moveTo>
                  <a:pt x="2124374" y="739014"/>
                </a:moveTo>
                <a:cubicBezTo>
                  <a:pt x="2125683" y="738419"/>
                  <a:pt x="2126974" y="737841"/>
                  <a:pt x="2128282" y="737246"/>
                </a:cubicBezTo>
                <a:cubicBezTo>
                  <a:pt x="2127908" y="736720"/>
                  <a:pt x="2127517" y="736210"/>
                  <a:pt x="2127144" y="735683"/>
                </a:cubicBezTo>
                <a:cubicBezTo>
                  <a:pt x="2126226" y="736805"/>
                  <a:pt x="2125309" y="737909"/>
                  <a:pt x="2124374" y="739014"/>
                </a:cubicBezTo>
                <a:cubicBezTo>
                  <a:pt x="2123779" y="739201"/>
                  <a:pt x="2123184" y="739405"/>
                  <a:pt x="2124357" y="739031"/>
                </a:cubicBezTo>
                <a:cubicBezTo>
                  <a:pt x="2123355" y="739727"/>
                  <a:pt x="2123864" y="739371"/>
                  <a:pt x="2124374" y="739014"/>
                </a:cubicBezTo>
                <a:close/>
                <a:moveTo>
                  <a:pt x="474622" y="370331"/>
                </a:moveTo>
                <a:cubicBezTo>
                  <a:pt x="476423" y="369855"/>
                  <a:pt x="478224" y="369379"/>
                  <a:pt x="480026" y="368904"/>
                </a:cubicBezTo>
                <a:cubicBezTo>
                  <a:pt x="479788" y="368377"/>
                  <a:pt x="479550" y="367867"/>
                  <a:pt x="479312" y="367340"/>
                </a:cubicBezTo>
                <a:cubicBezTo>
                  <a:pt x="477766" y="368343"/>
                  <a:pt x="476202" y="369345"/>
                  <a:pt x="474622" y="370331"/>
                </a:cubicBezTo>
                <a:cubicBezTo>
                  <a:pt x="474537" y="370501"/>
                  <a:pt x="474435" y="370671"/>
                  <a:pt x="474333" y="370824"/>
                </a:cubicBezTo>
                <a:cubicBezTo>
                  <a:pt x="474435" y="370654"/>
                  <a:pt x="474537" y="370501"/>
                  <a:pt x="474622" y="370331"/>
                </a:cubicBezTo>
                <a:close/>
                <a:moveTo>
                  <a:pt x="501810" y="339745"/>
                </a:moveTo>
                <a:cubicBezTo>
                  <a:pt x="503067" y="339405"/>
                  <a:pt x="504342" y="339065"/>
                  <a:pt x="506346" y="338538"/>
                </a:cubicBezTo>
                <a:cubicBezTo>
                  <a:pt x="502982" y="336142"/>
                  <a:pt x="502268" y="337672"/>
                  <a:pt x="501844" y="339762"/>
                </a:cubicBezTo>
                <a:cubicBezTo>
                  <a:pt x="501283" y="340339"/>
                  <a:pt x="500705" y="340900"/>
                  <a:pt x="500144" y="341478"/>
                </a:cubicBezTo>
                <a:cubicBezTo>
                  <a:pt x="498242" y="342328"/>
                  <a:pt x="494639" y="343313"/>
                  <a:pt x="494690" y="344010"/>
                </a:cubicBezTo>
                <a:cubicBezTo>
                  <a:pt x="495098" y="349515"/>
                  <a:pt x="490662" y="350161"/>
                  <a:pt x="487468" y="352132"/>
                </a:cubicBezTo>
                <a:cubicBezTo>
                  <a:pt x="486347" y="352829"/>
                  <a:pt x="485464" y="353899"/>
                  <a:pt x="483033" y="356091"/>
                </a:cubicBezTo>
                <a:cubicBezTo>
                  <a:pt x="494894" y="351860"/>
                  <a:pt x="494877" y="351843"/>
                  <a:pt x="499040" y="342718"/>
                </a:cubicBezTo>
                <a:cubicBezTo>
                  <a:pt x="499261" y="342226"/>
                  <a:pt x="499754" y="341869"/>
                  <a:pt x="500128" y="341444"/>
                </a:cubicBezTo>
                <a:cubicBezTo>
                  <a:pt x="500671" y="340866"/>
                  <a:pt x="501232" y="340306"/>
                  <a:pt x="501810" y="339745"/>
                </a:cubicBezTo>
                <a:close/>
                <a:moveTo>
                  <a:pt x="168794" y="902106"/>
                </a:moveTo>
                <a:cubicBezTo>
                  <a:pt x="170374" y="901257"/>
                  <a:pt x="171938" y="900407"/>
                  <a:pt x="173518" y="899557"/>
                </a:cubicBezTo>
                <a:cubicBezTo>
                  <a:pt x="173144" y="899081"/>
                  <a:pt x="172753" y="898623"/>
                  <a:pt x="172380" y="898147"/>
                </a:cubicBezTo>
                <a:cubicBezTo>
                  <a:pt x="171190" y="899472"/>
                  <a:pt x="170000" y="900798"/>
                  <a:pt x="168828" y="902140"/>
                </a:cubicBezTo>
                <a:lnTo>
                  <a:pt x="168352" y="902616"/>
                </a:lnTo>
                <a:lnTo>
                  <a:pt x="168794" y="902106"/>
                </a:lnTo>
                <a:close/>
                <a:moveTo>
                  <a:pt x="235081" y="1029566"/>
                </a:moveTo>
                <a:cubicBezTo>
                  <a:pt x="233110" y="1031571"/>
                  <a:pt x="233246" y="1033355"/>
                  <a:pt x="236831" y="1036329"/>
                </a:cubicBezTo>
                <a:cubicBezTo>
                  <a:pt x="235947" y="1032981"/>
                  <a:pt x="235506" y="1031248"/>
                  <a:pt x="235064" y="1029532"/>
                </a:cubicBezTo>
                <a:cubicBezTo>
                  <a:pt x="235166" y="1029379"/>
                  <a:pt x="235268" y="1029226"/>
                  <a:pt x="235370" y="1029073"/>
                </a:cubicBezTo>
                <a:cubicBezTo>
                  <a:pt x="235268" y="1029243"/>
                  <a:pt x="235166" y="1029413"/>
                  <a:pt x="235081" y="1029566"/>
                </a:cubicBezTo>
                <a:close/>
                <a:moveTo>
                  <a:pt x="846703" y="224197"/>
                </a:moveTo>
                <a:cubicBezTo>
                  <a:pt x="849303" y="224197"/>
                  <a:pt x="851886" y="224197"/>
                  <a:pt x="854486" y="224197"/>
                </a:cubicBezTo>
                <a:cubicBezTo>
                  <a:pt x="854400" y="223534"/>
                  <a:pt x="854316" y="222855"/>
                  <a:pt x="854231" y="222192"/>
                </a:cubicBezTo>
                <a:cubicBezTo>
                  <a:pt x="851733" y="222872"/>
                  <a:pt x="849235" y="223551"/>
                  <a:pt x="846737" y="224231"/>
                </a:cubicBezTo>
                <a:cubicBezTo>
                  <a:pt x="845888" y="224707"/>
                  <a:pt x="845038" y="225199"/>
                  <a:pt x="844171" y="225675"/>
                </a:cubicBezTo>
                <a:cubicBezTo>
                  <a:pt x="844409" y="225964"/>
                  <a:pt x="844647" y="226236"/>
                  <a:pt x="844885" y="226525"/>
                </a:cubicBezTo>
                <a:cubicBezTo>
                  <a:pt x="845479" y="225743"/>
                  <a:pt x="846092" y="224979"/>
                  <a:pt x="846703" y="224197"/>
                </a:cubicBezTo>
                <a:close/>
                <a:moveTo>
                  <a:pt x="330221" y="389039"/>
                </a:moveTo>
                <a:cubicBezTo>
                  <a:pt x="328386" y="389515"/>
                  <a:pt x="326551" y="389974"/>
                  <a:pt x="324716" y="390450"/>
                </a:cubicBezTo>
                <a:cubicBezTo>
                  <a:pt x="325073" y="391146"/>
                  <a:pt x="325446" y="391860"/>
                  <a:pt x="325803" y="392557"/>
                </a:cubicBezTo>
                <a:cubicBezTo>
                  <a:pt x="327265" y="391367"/>
                  <a:pt x="328726" y="390195"/>
                  <a:pt x="330187" y="389005"/>
                </a:cubicBezTo>
                <a:cubicBezTo>
                  <a:pt x="330799" y="388819"/>
                  <a:pt x="331393" y="388632"/>
                  <a:pt x="330306" y="388972"/>
                </a:cubicBezTo>
                <a:cubicBezTo>
                  <a:pt x="331241" y="388309"/>
                  <a:pt x="330731" y="388666"/>
                  <a:pt x="330221" y="389039"/>
                </a:cubicBezTo>
                <a:close/>
                <a:moveTo>
                  <a:pt x="1215386" y="186831"/>
                </a:moveTo>
                <a:cubicBezTo>
                  <a:pt x="1216660" y="184979"/>
                  <a:pt x="1218581" y="183228"/>
                  <a:pt x="1215420" y="179524"/>
                </a:cubicBezTo>
                <a:cubicBezTo>
                  <a:pt x="1215420" y="182872"/>
                  <a:pt x="1215420" y="184876"/>
                  <a:pt x="1215420" y="186865"/>
                </a:cubicBezTo>
                <a:cubicBezTo>
                  <a:pt x="1213890" y="187069"/>
                  <a:pt x="1212378" y="187272"/>
                  <a:pt x="1210849" y="187476"/>
                </a:cubicBezTo>
                <a:cubicBezTo>
                  <a:pt x="1210951" y="187850"/>
                  <a:pt x="1211036" y="188241"/>
                  <a:pt x="1211137" y="188615"/>
                </a:cubicBezTo>
                <a:cubicBezTo>
                  <a:pt x="1212548" y="188020"/>
                  <a:pt x="1213976" y="187425"/>
                  <a:pt x="1215386" y="186831"/>
                </a:cubicBezTo>
                <a:close/>
                <a:moveTo>
                  <a:pt x="1594298" y="1342191"/>
                </a:moveTo>
                <a:cubicBezTo>
                  <a:pt x="1592038" y="1342717"/>
                  <a:pt x="1589217" y="1341188"/>
                  <a:pt x="1588011" y="1344960"/>
                </a:cubicBezTo>
                <a:cubicBezTo>
                  <a:pt x="1590101" y="1344026"/>
                  <a:pt x="1592191" y="1343091"/>
                  <a:pt x="1594281" y="1342174"/>
                </a:cubicBezTo>
                <a:cubicBezTo>
                  <a:pt x="1594383" y="1342021"/>
                  <a:pt x="1594485" y="1341851"/>
                  <a:pt x="1594587" y="1341698"/>
                </a:cubicBezTo>
                <a:cubicBezTo>
                  <a:pt x="1594485" y="1341851"/>
                  <a:pt x="1594383" y="1342021"/>
                  <a:pt x="1594298" y="1342191"/>
                </a:cubicBezTo>
                <a:close/>
                <a:moveTo>
                  <a:pt x="199397" y="917433"/>
                </a:moveTo>
                <a:cubicBezTo>
                  <a:pt x="201249" y="916278"/>
                  <a:pt x="203085" y="915122"/>
                  <a:pt x="204936" y="913967"/>
                </a:cubicBezTo>
                <a:cubicBezTo>
                  <a:pt x="204461" y="913474"/>
                  <a:pt x="203985" y="912964"/>
                  <a:pt x="203509" y="912471"/>
                </a:cubicBezTo>
                <a:cubicBezTo>
                  <a:pt x="202133" y="914120"/>
                  <a:pt x="200756" y="915768"/>
                  <a:pt x="199397" y="917433"/>
                </a:cubicBezTo>
                <a:cubicBezTo>
                  <a:pt x="199295" y="917603"/>
                  <a:pt x="199193" y="917773"/>
                  <a:pt x="199109" y="917943"/>
                </a:cubicBezTo>
                <a:cubicBezTo>
                  <a:pt x="199193" y="917756"/>
                  <a:pt x="199295" y="917586"/>
                  <a:pt x="199397" y="917433"/>
                </a:cubicBezTo>
                <a:close/>
                <a:moveTo>
                  <a:pt x="979244" y="166474"/>
                </a:moveTo>
                <a:cubicBezTo>
                  <a:pt x="976643" y="166474"/>
                  <a:pt x="974060" y="166474"/>
                  <a:pt x="971461" y="166474"/>
                </a:cubicBezTo>
                <a:cubicBezTo>
                  <a:pt x="971563" y="167154"/>
                  <a:pt x="971648" y="167816"/>
                  <a:pt x="971750" y="168496"/>
                </a:cubicBezTo>
                <a:cubicBezTo>
                  <a:pt x="974248" y="167816"/>
                  <a:pt x="976729" y="167137"/>
                  <a:pt x="979226" y="166457"/>
                </a:cubicBezTo>
                <a:cubicBezTo>
                  <a:pt x="979821" y="166287"/>
                  <a:pt x="980399" y="166100"/>
                  <a:pt x="979346" y="166423"/>
                </a:cubicBezTo>
                <a:cubicBezTo>
                  <a:pt x="980263" y="165777"/>
                  <a:pt x="979753" y="166134"/>
                  <a:pt x="979244" y="166474"/>
                </a:cubicBezTo>
                <a:close/>
                <a:moveTo>
                  <a:pt x="240145" y="606474"/>
                </a:moveTo>
                <a:cubicBezTo>
                  <a:pt x="242388" y="605148"/>
                  <a:pt x="243900" y="603585"/>
                  <a:pt x="241606" y="598895"/>
                </a:cubicBezTo>
                <a:cubicBezTo>
                  <a:pt x="240909" y="602599"/>
                  <a:pt x="240536" y="604553"/>
                  <a:pt x="240179" y="606507"/>
                </a:cubicBezTo>
                <a:cubicBezTo>
                  <a:pt x="239618" y="607646"/>
                  <a:pt x="239041" y="608784"/>
                  <a:pt x="238480" y="609923"/>
                </a:cubicBezTo>
                <a:cubicBezTo>
                  <a:pt x="237137" y="611095"/>
                  <a:pt x="235811" y="612285"/>
                  <a:pt x="233977" y="613882"/>
                </a:cubicBezTo>
                <a:cubicBezTo>
                  <a:pt x="239057" y="614069"/>
                  <a:pt x="239057" y="614069"/>
                  <a:pt x="238446" y="609889"/>
                </a:cubicBezTo>
                <a:cubicBezTo>
                  <a:pt x="239023" y="608750"/>
                  <a:pt x="239584" y="607612"/>
                  <a:pt x="240145" y="606474"/>
                </a:cubicBezTo>
                <a:close/>
                <a:moveTo>
                  <a:pt x="1842335" y="1255547"/>
                </a:moveTo>
                <a:lnTo>
                  <a:pt x="1841877" y="1255071"/>
                </a:lnTo>
                <a:lnTo>
                  <a:pt x="1842369" y="1255513"/>
                </a:lnTo>
                <a:cubicBezTo>
                  <a:pt x="1841791" y="1257212"/>
                  <a:pt x="1841230" y="1258911"/>
                  <a:pt x="1840653" y="1260627"/>
                </a:cubicBezTo>
                <a:cubicBezTo>
                  <a:pt x="1838886" y="1262582"/>
                  <a:pt x="1838920" y="1264332"/>
                  <a:pt x="1841639" y="1266626"/>
                </a:cubicBezTo>
                <a:cubicBezTo>
                  <a:pt x="1841944" y="1264773"/>
                  <a:pt x="1842148" y="1263550"/>
                  <a:pt x="1842352" y="1262327"/>
                </a:cubicBezTo>
                <a:cubicBezTo>
                  <a:pt x="1846107" y="1259064"/>
                  <a:pt x="1846107" y="1258809"/>
                  <a:pt x="1842335" y="1255547"/>
                </a:cubicBezTo>
                <a:close/>
                <a:moveTo>
                  <a:pt x="265667" y="880050"/>
                </a:moveTo>
                <a:cubicBezTo>
                  <a:pt x="263798" y="881749"/>
                  <a:pt x="261912" y="883449"/>
                  <a:pt x="260043" y="885148"/>
                </a:cubicBezTo>
                <a:cubicBezTo>
                  <a:pt x="260638" y="885606"/>
                  <a:pt x="261215" y="886065"/>
                  <a:pt x="261810" y="886541"/>
                </a:cubicBezTo>
                <a:cubicBezTo>
                  <a:pt x="263085" y="884366"/>
                  <a:pt x="264376" y="882191"/>
                  <a:pt x="265650" y="880033"/>
                </a:cubicBezTo>
                <a:lnTo>
                  <a:pt x="266143" y="879591"/>
                </a:lnTo>
                <a:lnTo>
                  <a:pt x="265667" y="880050"/>
                </a:lnTo>
                <a:close/>
                <a:moveTo>
                  <a:pt x="257137" y="659150"/>
                </a:moveTo>
                <a:cubicBezTo>
                  <a:pt x="258887" y="658878"/>
                  <a:pt x="260638" y="658606"/>
                  <a:pt x="263577" y="658147"/>
                </a:cubicBezTo>
                <a:cubicBezTo>
                  <a:pt x="259720" y="655343"/>
                  <a:pt x="257987" y="655751"/>
                  <a:pt x="257154" y="659184"/>
                </a:cubicBezTo>
                <a:cubicBezTo>
                  <a:pt x="256797" y="659693"/>
                  <a:pt x="256458" y="660186"/>
                  <a:pt x="257086" y="659269"/>
                </a:cubicBezTo>
                <a:cubicBezTo>
                  <a:pt x="256781" y="660322"/>
                  <a:pt x="256951" y="659744"/>
                  <a:pt x="257137" y="659150"/>
                </a:cubicBezTo>
                <a:close/>
                <a:moveTo>
                  <a:pt x="146704" y="971775"/>
                </a:moveTo>
                <a:cubicBezTo>
                  <a:pt x="148879" y="970432"/>
                  <a:pt x="151054" y="969107"/>
                  <a:pt x="153229" y="967765"/>
                </a:cubicBezTo>
                <a:cubicBezTo>
                  <a:pt x="148998" y="966541"/>
                  <a:pt x="147231" y="968410"/>
                  <a:pt x="146738" y="971809"/>
                </a:cubicBezTo>
                <a:cubicBezTo>
                  <a:pt x="145429" y="972386"/>
                  <a:pt x="144138" y="972981"/>
                  <a:pt x="142830" y="973559"/>
                </a:cubicBezTo>
                <a:cubicBezTo>
                  <a:pt x="143187" y="974052"/>
                  <a:pt x="143543" y="974562"/>
                  <a:pt x="143900" y="975054"/>
                </a:cubicBezTo>
                <a:cubicBezTo>
                  <a:pt x="144834" y="973967"/>
                  <a:pt x="145769" y="972862"/>
                  <a:pt x="146704" y="971775"/>
                </a:cubicBezTo>
                <a:close/>
                <a:moveTo>
                  <a:pt x="1601095" y="1338758"/>
                </a:moveTo>
                <a:cubicBezTo>
                  <a:pt x="1601588" y="1339625"/>
                  <a:pt x="1602063" y="1340474"/>
                  <a:pt x="1602556" y="1341341"/>
                </a:cubicBezTo>
                <a:cubicBezTo>
                  <a:pt x="1602845" y="1341103"/>
                  <a:pt x="1603134" y="1340848"/>
                  <a:pt x="1603406" y="1340610"/>
                </a:cubicBezTo>
                <a:cubicBezTo>
                  <a:pt x="1602624" y="1339999"/>
                  <a:pt x="1601843" y="1339404"/>
                  <a:pt x="1601061" y="1338792"/>
                </a:cubicBezTo>
                <a:cubicBezTo>
                  <a:pt x="1599702" y="1336685"/>
                  <a:pt x="1599226" y="1333287"/>
                  <a:pt x="1594773" y="1336090"/>
                </a:cubicBezTo>
                <a:cubicBezTo>
                  <a:pt x="1596881" y="1336974"/>
                  <a:pt x="1598987" y="1337875"/>
                  <a:pt x="1601095" y="1338758"/>
                </a:cubicBezTo>
                <a:close/>
                <a:moveTo>
                  <a:pt x="233382" y="895343"/>
                </a:moveTo>
                <a:cubicBezTo>
                  <a:pt x="230561" y="897603"/>
                  <a:pt x="227723" y="899880"/>
                  <a:pt x="224902" y="902140"/>
                </a:cubicBezTo>
                <a:lnTo>
                  <a:pt x="224410" y="902582"/>
                </a:lnTo>
                <a:lnTo>
                  <a:pt x="224868" y="902123"/>
                </a:lnTo>
                <a:cubicBezTo>
                  <a:pt x="227706" y="899863"/>
                  <a:pt x="230527" y="897603"/>
                  <a:pt x="233365" y="895343"/>
                </a:cubicBezTo>
                <a:lnTo>
                  <a:pt x="233823" y="894884"/>
                </a:lnTo>
                <a:lnTo>
                  <a:pt x="233382" y="895343"/>
                </a:lnTo>
                <a:close/>
                <a:moveTo>
                  <a:pt x="2041112" y="948019"/>
                </a:moveTo>
                <a:cubicBezTo>
                  <a:pt x="2040958" y="947917"/>
                  <a:pt x="2040788" y="947815"/>
                  <a:pt x="2040636" y="947697"/>
                </a:cubicBezTo>
                <a:cubicBezTo>
                  <a:pt x="2040806" y="947799"/>
                  <a:pt x="2040976" y="947883"/>
                  <a:pt x="2041146" y="947985"/>
                </a:cubicBezTo>
                <a:cubicBezTo>
                  <a:pt x="2046073" y="950279"/>
                  <a:pt x="2046073" y="950279"/>
                  <a:pt x="2049829" y="946660"/>
                </a:cubicBezTo>
                <a:cubicBezTo>
                  <a:pt x="2046039" y="947255"/>
                  <a:pt x="2043575" y="947628"/>
                  <a:pt x="2041112" y="948019"/>
                </a:cubicBezTo>
                <a:close/>
                <a:moveTo>
                  <a:pt x="2064901" y="473984"/>
                </a:moveTo>
                <a:cubicBezTo>
                  <a:pt x="2064748" y="473882"/>
                  <a:pt x="2064577" y="473780"/>
                  <a:pt x="2064425" y="473678"/>
                </a:cubicBezTo>
                <a:cubicBezTo>
                  <a:pt x="2064595" y="473780"/>
                  <a:pt x="2064765" y="473865"/>
                  <a:pt x="2064918" y="473967"/>
                </a:cubicBezTo>
                <a:cubicBezTo>
                  <a:pt x="2063813" y="476465"/>
                  <a:pt x="2062250" y="479014"/>
                  <a:pt x="2065767" y="481410"/>
                </a:cubicBezTo>
                <a:cubicBezTo>
                  <a:pt x="2068334" y="478351"/>
                  <a:pt x="2067246" y="476091"/>
                  <a:pt x="2064901" y="473984"/>
                </a:cubicBezTo>
                <a:close/>
                <a:moveTo>
                  <a:pt x="275863" y="1083941"/>
                </a:moveTo>
                <a:cubicBezTo>
                  <a:pt x="272226" y="1084995"/>
                  <a:pt x="268811" y="1086303"/>
                  <a:pt x="268946" y="1091486"/>
                </a:cubicBezTo>
                <a:cubicBezTo>
                  <a:pt x="271241" y="1088954"/>
                  <a:pt x="273535" y="1086439"/>
                  <a:pt x="275829" y="1083907"/>
                </a:cubicBezTo>
                <a:cubicBezTo>
                  <a:pt x="276695" y="1083431"/>
                  <a:pt x="277562" y="1082938"/>
                  <a:pt x="278428" y="1082463"/>
                </a:cubicBezTo>
                <a:cubicBezTo>
                  <a:pt x="278191" y="1082174"/>
                  <a:pt x="277935" y="1081885"/>
                  <a:pt x="277698" y="1081579"/>
                </a:cubicBezTo>
                <a:cubicBezTo>
                  <a:pt x="277086" y="1082378"/>
                  <a:pt x="276474" y="1083159"/>
                  <a:pt x="275863" y="1083941"/>
                </a:cubicBezTo>
                <a:close/>
                <a:moveTo>
                  <a:pt x="258871" y="900441"/>
                </a:moveTo>
                <a:cubicBezTo>
                  <a:pt x="255863" y="900628"/>
                  <a:pt x="252379" y="899897"/>
                  <a:pt x="252311" y="905335"/>
                </a:cubicBezTo>
                <a:cubicBezTo>
                  <a:pt x="254486" y="903703"/>
                  <a:pt x="256661" y="902055"/>
                  <a:pt x="258853" y="900424"/>
                </a:cubicBezTo>
                <a:lnTo>
                  <a:pt x="259329" y="899965"/>
                </a:lnTo>
                <a:lnTo>
                  <a:pt x="258871" y="900441"/>
                </a:lnTo>
                <a:close/>
                <a:moveTo>
                  <a:pt x="868810" y="183449"/>
                </a:moveTo>
                <a:cubicBezTo>
                  <a:pt x="865377" y="183500"/>
                  <a:pt x="861945" y="183568"/>
                  <a:pt x="858512" y="183619"/>
                </a:cubicBezTo>
                <a:cubicBezTo>
                  <a:pt x="862489" y="187952"/>
                  <a:pt x="865565" y="185165"/>
                  <a:pt x="868810" y="183449"/>
                </a:cubicBezTo>
                <a:cubicBezTo>
                  <a:pt x="869813" y="183228"/>
                  <a:pt x="870832" y="183024"/>
                  <a:pt x="871852" y="182837"/>
                </a:cubicBezTo>
                <a:cubicBezTo>
                  <a:pt x="871716" y="182481"/>
                  <a:pt x="871563" y="182107"/>
                  <a:pt x="871427" y="181750"/>
                </a:cubicBezTo>
                <a:cubicBezTo>
                  <a:pt x="870561" y="182311"/>
                  <a:pt x="869677" y="182872"/>
                  <a:pt x="868810" y="183449"/>
                </a:cubicBezTo>
                <a:close/>
                <a:moveTo>
                  <a:pt x="673416" y="237808"/>
                </a:moveTo>
                <a:cubicBezTo>
                  <a:pt x="675658" y="237332"/>
                  <a:pt x="677153" y="236210"/>
                  <a:pt x="676032" y="233746"/>
                </a:cubicBezTo>
                <a:cubicBezTo>
                  <a:pt x="675658" y="232948"/>
                  <a:pt x="674401" y="232540"/>
                  <a:pt x="673552" y="231945"/>
                </a:cubicBezTo>
                <a:cubicBezTo>
                  <a:pt x="672939" y="233339"/>
                  <a:pt x="672345" y="234732"/>
                  <a:pt x="671733" y="236125"/>
                </a:cubicBezTo>
                <a:cubicBezTo>
                  <a:pt x="671428" y="236805"/>
                  <a:pt x="671121" y="237468"/>
                  <a:pt x="670815" y="238148"/>
                </a:cubicBezTo>
                <a:cubicBezTo>
                  <a:pt x="671682" y="238029"/>
                  <a:pt x="672548" y="237910"/>
                  <a:pt x="673416" y="237808"/>
                </a:cubicBezTo>
                <a:close/>
                <a:moveTo>
                  <a:pt x="1359838" y="1537552"/>
                </a:moveTo>
                <a:cubicBezTo>
                  <a:pt x="1360024" y="1538146"/>
                  <a:pt x="1360211" y="1538758"/>
                  <a:pt x="1359872" y="1537670"/>
                </a:cubicBezTo>
                <a:cubicBezTo>
                  <a:pt x="1360517" y="1538588"/>
                  <a:pt x="1360161" y="1538078"/>
                  <a:pt x="1359804" y="1537569"/>
                </a:cubicBezTo>
                <a:cubicBezTo>
                  <a:pt x="1359243" y="1533456"/>
                  <a:pt x="1358665" y="1529344"/>
                  <a:pt x="1358105" y="1525232"/>
                </a:cubicBezTo>
                <a:cubicBezTo>
                  <a:pt x="1356235" y="1529803"/>
                  <a:pt x="1356083" y="1534034"/>
                  <a:pt x="1359838" y="1537552"/>
                </a:cubicBezTo>
                <a:close/>
                <a:moveTo>
                  <a:pt x="763457" y="88309"/>
                </a:moveTo>
                <a:cubicBezTo>
                  <a:pt x="763271" y="87714"/>
                  <a:pt x="763067" y="87103"/>
                  <a:pt x="763423" y="88207"/>
                </a:cubicBezTo>
                <a:cubicBezTo>
                  <a:pt x="762761" y="87273"/>
                  <a:pt x="763118" y="87782"/>
                  <a:pt x="763475" y="88292"/>
                </a:cubicBezTo>
                <a:cubicBezTo>
                  <a:pt x="764052" y="92404"/>
                  <a:pt x="764630" y="96516"/>
                  <a:pt x="765208" y="100646"/>
                </a:cubicBezTo>
                <a:cubicBezTo>
                  <a:pt x="766941" y="96092"/>
                  <a:pt x="767281" y="91810"/>
                  <a:pt x="763457" y="88309"/>
                </a:cubicBezTo>
                <a:close/>
                <a:moveTo>
                  <a:pt x="255472" y="817195"/>
                </a:moveTo>
                <a:cubicBezTo>
                  <a:pt x="251207" y="817212"/>
                  <a:pt x="248828" y="819710"/>
                  <a:pt x="246228" y="823771"/>
                </a:cubicBezTo>
                <a:cubicBezTo>
                  <a:pt x="251513" y="823279"/>
                  <a:pt x="253433" y="820169"/>
                  <a:pt x="255455" y="817179"/>
                </a:cubicBezTo>
                <a:cubicBezTo>
                  <a:pt x="256627" y="815717"/>
                  <a:pt x="257800" y="814256"/>
                  <a:pt x="258973" y="812794"/>
                </a:cubicBezTo>
                <a:cubicBezTo>
                  <a:pt x="258446" y="812506"/>
                  <a:pt x="257935" y="812217"/>
                  <a:pt x="257409" y="811928"/>
                </a:cubicBezTo>
                <a:cubicBezTo>
                  <a:pt x="256763" y="813678"/>
                  <a:pt x="256118" y="815428"/>
                  <a:pt x="255472" y="817195"/>
                </a:cubicBezTo>
                <a:close/>
                <a:moveTo>
                  <a:pt x="274164" y="849481"/>
                </a:moveTo>
                <a:cubicBezTo>
                  <a:pt x="271547" y="852081"/>
                  <a:pt x="270357" y="855122"/>
                  <a:pt x="270510" y="859778"/>
                </a:cubicBezTo>
                <a:cubicBezTo>
                  <a:pt x="272940" y="858062"/>
                  <a:pt x="274486" y="856991"/>
                  <a:pt x="275829" y="856040"/>
                </a:cubicBezTo>
                <a:cubicBezTo>
                  <a:pt x="275200" y="853593"/>
                  <a:pt x="274657" y="851520"/>
                  <a:pt x="274130" y="849447"/>
                </a:cubicBezTo>
                <a:lnTo>
                  <a:pt x="274622" y="849005"/>
                </a:lnTo>
                <a:lnTo>
                  <a:pt x="274164" y="849481"/>
                </a:lnTo>
                <a:close/>
                <a:moveTo>
                  <a:pt x="243543" y="781478"/>
                </a:moveTo>
                <a:cubicBezTo>
                  <a:pt x="245225" y="780492"/>
                  <a:pt x="247247" y="779829"/>
                  <a:pt x="248539" y="778453"/>
                </a:cubicBezTo>
                <a:cubicBezTo>
                  <a:pt x="250663" y="776193"/>
                  <a:pt x="249525" y="774647"/>
                  <a:pt x="246160" y="773389"/>
                </a:cubicBezTo>
                <a:cubicBezTo>
                  <a:pt x="245209" y="776346"/>
                  <a:pt x="244393" y="778912"/>
                  <a:pt x="243577" y="781495"/>
                </a:cubicBezTo>
                <a:cubicBezTo>
                  <a:pt x="241759" y="782837"/>
                  <a:pt x="239041" y="783652"/>
                  <a:pt x="241147" y="787272"/>
                </a:cubicBezTo>
                <a:cubicBezTo>
                  <a:pt x="241946" y="785352"/>
                  <a:pt x="242744" y="783415"/>
                  <a:pt x="243543" y="781478"/>
                </a:cubicBezTo>
                <a:close/>
                <a:moveTo>
                  <a:pt x="1726804" y="1418639"/>
                </a:moveTo>
                <a:cubicBezTo>
                  <a:pt x="1728299" y="1420321"/>
                  <a:pt x="1729540" y="1422377"/>
                  <a:pt x="1731341" y="1423618"/>
                </a:cubicBezTo>
                <a:cubicBezTo>
                  <a:pt x="1733635" y="1425198"/>
                  <a:pt x="1735300" y="1424145"/>
                  <a:pt x="1736184" y="1421256"/>
                </a:cubicBezTo>
                <a:cubicBezTo>
                  <a:pt x="1732768" y="1420287"/>
                  <a:pt x="1729794" y="1419455"/>
                  <a:pt x="1726804" y="1418639"/>
                </a:cubicBezTo>
                <a:close/>
                <a:moveTo>
                  <a:pt x="155234" y="944587"/>
                </a:moveTo>
                <a:cubicBezTo>
                  <a:pt x="155421" y="945182"/>
                  <a:pt x="155608" y="945759"/>
                  <a:pt x="155268" y="944706"/>
                </a:cubicBezTo>
                <a:cubicBezTo>
                  <a:pt x="155913" y="945606"/>
                  <a:pt x="155557" y="945097"/>
                  <a:pt x="155200" y="944604"/>
                </a:cubicBezTo>
                <a:cubicBezTo>
                  <a:pt x="157205" y="943007"/>
                  <a:pt x="159211" y="941409"/>
                  <a:pt x="161199" y="939812"/>
                </a:cubicBezTo>
                <a:cubicBezTo>
                  <a:pt x="161011" y="939489"/>
                  <a:pt x="160808" y="939149"/>
                  <a:pt x="160620" y="938827"/>
                </a:cubicBezTo>
                <a:cubicBezTo>
                  <a:pt x="157868" y="939387"/>
                  <a:pt x="155132" y="939948"/>
                  <a:pt x="151071" y="940781"/>
                </a:cubicBezTo>
                <a:cubicBezTo>
                  <a:pt x="153280" y="942803"/>
                  <a:pt x="154248" y="943703"/>
                  <a:pt x="155234" y="944587"/>
                </a:cubicBezTo>
                <a:close/>
                <a:moveTo>
                  <a:pt x="129711" y="992166"/>
                </a:moveTo>
                <a:cubicBezTo>
                  <a:pt x="134028" y="990007"/>
                  <a:pt x="138616" y="988087"/>
                  <a:pt x="138225" y="981987"/>
                </a:cubicBezTo>
                <a:cubicBezTo>
                  <a:pt x="138820" y="981800"/>
                  <a:pt x="139414" y="981596"/>
                  <a:pt x="138208" y="981987"/>
                </a:cubicBezTo>
                <a:cubicBezTo>
                  <a:pt x="139261" y="981273"/>
                  <a:pt x="138734" y="981630"/>
                  <a:pt x="138225" y="981970"/>
                </a:cubicBezTo>
                <a:cubicBezTo>
                  <a:pt x="134656" y="984757"/>
                  <a:pt x="130680" y="987204"/>
                  <a:pt x="129745" y="992183"/>
                </a:cubicBezTo>
                <a:cubicBezTo>
                  <a:pt x="129049" y="992879"/>
                  <a:pt x="128369" y="993593"/>
                  <a:pt x="127673" y="994290"/>
                </a:cubicBezTo>
                <a:cubicBezTo>
                  <a:pt x="128012" y="994493"/>
                  <a:pt x="128352" y="994697"/>
                  <a:pt x="128692" y="994901"/>
                </a:cubicBezTo>
                <a:cubicBezTo>
                  <a:pt x="129049" y="993984"/>
                  <a:pt x="129372" y="993066"/>
                  <a:pt x="129711" y="992166"/>
                </a:cubicBezTo>
                <a:close/>
                <a:moveTo>
                  <a:pt x="173891" y="769583"/>
                </a:moveTo>
                <a:cubicBezTo>
                  <a:pt x="175489" y="769243"/>
                  <a:pt x="177290" y="769243"/>
                  <a:pt x="178582" y="768427"/>
                </a:cubicBezTo>
                <a:cubicBezTo>
                  <a:pt x="179363" y="767935"/>
                  <a:pt x="179346" y="766167"/>
                  <a:pt x="179669" y="764961"/>
                </a:cubicBezTo>
                <a:cubicBezTo>
                  <a:pt x="178446" y="764774"/>
                  <a:pt x="177087" y="764145"/>
                  <a:pt x="176016" y="764468"/>
                </a:cubicBezTo>
                <a:cubicBezTo>
                  <a:pt x="173416" y="765216"/>
                  <a:pt x="172685" y="767102"/>
                  <a:pt x="173909" y="769617"/>
                </a:cubicBezTo>
                <a:cubicBezTo>
                  <a:pt x="173314" y="769821"/>
                  <a:pt x="172702" y="770008"/>
                  <a:pt x="173773" y="769668"/>
                </a:cubicBezTo>
                <a:cubicBezTo>
                  <a:pt x="172872" y="770331"/>
                  <a:pt x="173382" y="769957"/>
                  <a:pt x="173891" y="769583"/>
                </a:cubicBezTo>
                <a:close/>
                <a:moveTo>
                  <a:pt x="218089" y="772981"/>
                </a:moveTo>
                <a:cubicBezTo>
                  <a:pt x="218293" y="773576"/>
                  <a:pt x="218496" y="774171"/>
                  <a:pt x="218140" y="773117"/>
                </a:cubicBezTo>
                <a:cubicBezTo>
                  <a:pt x="218802" y="774018"/>
                  <a:pt x="218428" y="773508"/>
                  <a:pt x="218055" y="773015"/>
                </a:cubicBezTo>
                <a:cubicBezTo>
                  <a:pt x="218955" y="771214"/>
                  <a:pt x="219856" y="769396"/>
                  <a:pt x="220756" y="767595"/>
                </a:cubicBezTo>
                <a:cubicBezTo>
                  <a:pt x="220383" y="767272"/>
                  <a:pt x="220009" y="766949"/>
                  <a:pt x="219635" y="766626"/>
                </a:cubicBezTo>
                <a:cubicBezTo>
                  <a:pt x="216815" y="768240"/>
                  <a:pt x="213994" y="769872"/>
                  <a:pt x="211156" y="771486"/>
                </a:cubicBezTo>
                <a:cubicBezTo>
                  <a:pt x="211377" y="771996"/>
                  <a:pt x="211597" y="772489"/>
                  <a:pt x="211801" y="772998"/>
                </a:cubicBezTo>
                <a:cubicBezTo>
                  <a:pt x="213909" y="772981"/>
                  <a:pt x="215999" y="772981"/>
                  <a:pt x="218089" y="772981"/>
                </a:cubicBezTo>
                <a:close/>
                <a:moveTo>
                  <a:pt x="180706" y="1041460"/>
                </a:moveTo>
                <a:cubicBezTo>
                  <a:pt x="179109" y="1043346"/>
                  <a:pt x="177494" y="1045216"/>
                  <a:pt x="175897" y="1047119"/>
                </a:cubicBezTo>
                <a:cubicBezTo>
                  <a:pt x="174520" y="1048767"/>
                  <a:pt x="173178" y="1050449"/>
                  <a:pt x="170612" y="1053593"/>
                </a:cubicBezTo>
                <a:cubicBezTo>
                  <a:pt x="180400" y="1049226"/>
                  <a:pt x="180400" y="1049226"/>
                  <a:pt x="180688" y="1041443"/>
                </a:cubicBezTo>
                <a:cubicBezTo>
                  <a:pt x="182524" y="1041019"/>
                  <a:pt x="184359" y="1040594"/>
                  <a:pt x="186194" y="1040152"/>
                </a:cubicBezTo>
                <a:cubicBezTo>
                  <a:pt x="185974" y="1039574"/>
                  <a:pt x="185770" y="1039013"/>
                  <a:pt x="185549" y="1038436"/>
                </a:cubicBezTo>
                <a:cubicBezTo>
                  <a:pt x="183934" y="1039438"/>
                  <a:pt x="182320" y="1040458"/>
                  <a:pt x="180706" y="1041460"/>
                </a:cubicBezTo>
                <a:close/>
                <a:moveTo>
                  <a:pt x="189185" y="835853"/>
                </a:moveTo>
                <a:cubicBezTo>
                  <a:pt x="192600" y="836346"/>
                  <a:pt x="196033" y="836856"/>
                  <a:pt x="199448" y="837348"/>
                </a:cubicBezTo>
                <a:cubicBezTo>
                  <a:pt x="199669" y="836890"/>
                  <a:pt x="199873" y="836448"/>
                  <a:pt x="200094" y="835989"/>
                </a:cubicBezTo>
                <a:cubicBezTo>
                  <a:pt x="198225" y="834256"/>
                  <a:pt x="196356" y="832522"/>
                  <a:pt x="194028" y="830381"/>
                </a:cubicBezTo>
                <a:cubicBezTo>
                  <a:pt x="192040" y="832641"/>
                  <a:pt x="190612" y="834256"/>
                  <a:pt x="189202" y="835870"/>
                </a:cubicBezTo>
                <a:cubicBezTo>
                  <a:pt x="186517" y="838045"/>
                  <a:pt x="183850" y="840203"/>
                  <a:pt x="180162" y="843194"/>
                </a:cubicBezTo>
                <a:cubicBezTo>
                  <a:pt x="188233" y="843584"/>
                  <a:pt x="188233" y="843584"/>
                  <a:pt x="189185" y="835853"/>
                </a:cubicBezTo>
                <a:close/>
                <a:moveTo>
                  <a:pt x="2143066" y="740713"/>
                </a:moveTo>
                <a:cubicBezTo>
                  <a:pt x="2148027" y="740645"/>
                  <a:pt x="2153295" y="741495"/>
                  <a:pt x="2156812" y="736363"/>
                </a:cubicBezTo>
                <a:cubicBezTo>
                  <a:pt x="2154756" y="734681"/>
                  <a:pt x="2152972" y="733236"/>
                  <a:pt x="2150304" y="735700"/>
                </a:cubicBezTo>
                <a:cubicBezTo>
                  <a:pt x="2148164" y="737671"/>
                  <a:pt x="2145513" y="739082"/>
                  <a:pt x="2143082" y="740747"/>
                </a:cubicBezTo>
                <a:cubicBezTo>
                  <a:pt x="2142980" y="740900"/>
                  <a:pt x="2142878" y="741070"/>
                  <a:pt x="2142776" y="741223"/>
                </a:cubicBezTo>
                <a:cubicBezTo>
                  <a:pt x="2142862" y="741036"/>
                  <a:pt x="2142964" y="740883"/>
                  <a:pt x="2143066" y="740713"/>
                </a:cubicBezTo>
                <a:close/>
                <a:moveTo>
                  <a:pt x="92328" y="863024"/>
                </a:moveTo>
                <a:cubicBezTo>
                  <a:pt x="96628" y="863584"/>
                  <a:pt x="100706" y="869175"/>
                  <a:pt x="104902" y="864213"/>
                </a:cubicBezTo>
                <a:cubicBezTo>
                  <a:pt x="101147" y="862514"/>
                  <a:pt x="97324" y="860781"/>
                  <a:pt x="93076" y="858861"/>
                </a:cubicBezTo>
                <a:cubicBezTo>
                  <a:pt x="92805" y="860407"/>
                  <a:pt x="92583" y="861732"/>
                  <a:pt x="92346" y="863041"/>
                </a:cubicBezTo>
                <a:cubicBezTo>
                  <a:pt x="89729" y="864604"/>
                  <a:pt x="87384" y="866320"/>
                  <a:pt x="87825" y="870500"/>
                </a:cubicBezTo>
                <a:cubicBezTo>
                  <a:pt x="91767" y="868954"/>
                  <a:pt x="92244" y="866099"/>
                  <a:pt x="92328" y="863024"/>
                </a:cubicBezTo>
                <a:close/>
                <a:moveTo>
                  <a:pt x="209575" y="908920"/>
                </a:moveTo>
                <a:cubicBezTo>
                  <a:pt x="216883" y="905471"/>
                  <a:pt x="218310" y="903771"/>
                  <a:pt x="218394" y="898300"/>
                </a:cubicBezTo>
                <a:cubicBezTo>
                  <a:pt x="214470" y="901137"/>
                  <a:pt x="210170" y="903465"/>
                  <a:pt x="209575" y="908920"/>
                </a:cubicBezTo>
                <a:cubicBezTo>
                  <a:pt x="208980" y="909124"/>
                  <a:pt x="208386" y="909311"/>
                  <a:pt x="209541" y="908954"/>
                </a:cubicBezTo>
                <a:cubicBezTo>
                  <a:pt x="208556" y="909651"/>
                  <a:pt x="209066" y="909277"/>
                  <a:pt x="209575" y="908920"/>
                </a:cubicBezTo>
                <a:close/>
                <a:moveTo>
                  <a:pt x="1303763" y="1483193"/>
                </a:moveTo>
                <a:cubicBezTo>
                  <a:pt x="1304375" y="1484009"/>
                  <a:pt x="1305004" y="1484807"/>
                  <a:pt x="1305615" y="1485623"/>
                </a:cubicBezTo>
                <a:cubicBezTo>
                  <a:pt x="1305803" y="1485436"/>
                  <a:pt x="1305989" y="1485249"/>
                  <a:pt x="1306176" y="1485062"/>
                </a:cubicBezTo>
                <a:cubicBezTo>
                  <a:pt x="1305360" y="1484433"/>
                  <a:pt x="1304561" y="1483822"/>
                  <a:pt x="1303763" y="1483193"/>
                </a:cubicBezTo>
                <a:cubicBezTo>
                  <a:pt x="1299888" y="1474306"/>
                  <a:pt x="1298665" y="1473439"/>
                  <a:pt x="1291851" y="1474731"/>
                </a:cubicBezTo>
                <a:cubicBezTo>
                  <a:pt x="1291698" y="1474629"/>
                  <a:pt x="1291546" y="1474527"/>
                  <a:pt x="1291376" y="1474425"/>
                </a:cubicBezTo>
                <a:cubicBezTo>
                  <a:pt x="1291546" y="1474510"/>
                  <a:pt x="1291716" y="1474612"/>
                  <a:pt x="1291868" y="1474697"/>
                </a:cubicBezTo>
                <a:cubicBezTo>
                  <a:pt x="1295046" y="1478639"/>
                  <a:pt x="1298631" y="1481987"/>
                  <a:pt x="1303763" y="1483193"/>
                </a:cubicBezTo>
                <a:close/>
                <a:moveTo>
                  <a:pt x="2097203" y="876635"/>
                </a:moveTo>
                <a:cubicBezTo>
                  <a:pt x="2097356" y="876737"/>
                  <a:pt x="2097509" y="876839"/>
                  <a:pt x="2097662" y="876940"/>
                </a:cubicBezTo>
                <a:cubicBezTo>
                  <a:pt x="2097492" y="876856"/>
                  <a:pt x="2097339" y="876754"/>
                  <a:pt x="2097169" y="876668"/>
                </a:cubicBezTo>
                <a:cubicBezTo>
                  <a:pt x="2093057" y="873423"/>
                  <a:pt x="2088384" y="871554"/>
                  <a:pt x="2082743" y="870177"/>
                </a:cubicBezTo>
                <a:cubicBezTo>
                  <a:pt x="2083116" y="874799"/>
                  <a:pt x="2085581" y="876108"/>
                  <a:pt x="2088826" y="876380"/>
                </a:cubicBezTo>
                <a:cubicBezTo>
                  <a:pt x="2091613" y="876601"/>
                  <a:pt x="2094416" y="876550"/>
                  <a:pt x="2097203" y="876635"/>
                </a:cubicBezTo>
                <a:close/>
                <a:moveTo>
                  <a:pt x="216390" y="846048"/>
                </a:moveTo>
                <a:cubicBezTo>
                  <a:pt x="215999" y="848359"/>
                  <a:pt x="215608" y="850687"/>
                  <a:pt x="214945" y="854562"/>
                </a:cubicBezTo>
                <a:cubicBezTo>
                  <a:pt x="219176" y="850874"/>
                  <a:pt x="222133" y="848308"/>
                  <a:pt x="225633" y="845267"/>
                </a:cubicBezTo>
                <a:cubicBezTo>
                  <a:pt x="221861" y="845607"/>
                  <a:pt x="219109" y="845845"/>
                  <a:pt x="216356" y="846099"/>
                </a:cubicBezTo>
                <a:cubicBezTo>
                  <a:pt x="217290" y="842922"/>
                  <a:pt x="218225" y="839744"/>
                  <a:pt x="219244" y="836261"/>
                </a:cubicBezTo>
                <a:cubicBezTo>
                  <a:pt x="214232" y="837195"/>
                  <a:pt x="211904" y="841188"/>
                  <a:pt x="208607" y="846065"/>
                </a:cubicBezTo>
                <a:cubicBezTo>
                  <a:pt x="212006" y="846048"/>
                  <a:pt x="214198" y="846048"/>
                  <a:pt x="216390" y="846048"/>
                </a:cubicBezTo>
                <a:close/>
                <a:moveTo>
                  <a:pt x="856915" y="198742"/>
                </a:moveTo>
                <a:cubicBezTo>
                  <a:pt x="850799" y="199099"/>
                  <a:pt x="843934" y="196924"/>
                  <a:pt x="838241" y="205199"/>
                </a:cubicBezTo>
                <a:cubicBezTo>
                  <a:pt x="843169" y="203517"/>
                  <a:pt x="846415" y="202396"/>
                  <a:pt x="849728" y="201274"/>
                </a:cubicBezTo>
                <a:cubicBezTo>
                  <a:pt x="850543" y="202617"/>
                  <a:pt x="851206" y="203721"/>
                  <a:pt x="851954" y="204962"/>
                </a:cubicBezTo>
                <a:cubicBezTo>
                  <a:pt x="853126" y="203942"/>
                  <a:pt x="854163" y="203024"/>
                  <a:pt x="855199" y="202124"/>
                </a:cubicBezTo>
                <a:cubicBezTo>
                  <a:pt x="858207" y="204520"/>
                  <a:pt x="861079" y="203993"/>
                  <a:pt x="865768" y="201206"/>
                </a:cubicBezTo>
                <a:cubicBezTo>
                  <a:pt x="860977" y="201631"/>
                  <a:pt x="858071" y="201886"/>
                  <a:pt x="855165" y="202158"/>
                </a:cubicBezTo>
                <a:cubicBezTo>
                  <a:pt x="855726" y="201019"/>
                  <a:pt x="856304" y="199864"/>
                  <a:pt x="856865" y="198725"/>
                </a:cubicBezTo>
                <a:cubicBezTo>
                  <a:pt x="858377" y="198538"/>
                  <a:pt x="859872" y="198352"/>
                  <a:pt x="861367" y="198165"/>
                </a:cubicBezTo>
                <a:cubicBezTo>
                  <a:pt x="861283" y="197808"/>
                  <a:pt x="861197" y="197468"/>
                  <a:pt x="861113" y="197111"/>
                </a:cubicBezTo>
                <a:cubicBezTo>
                  <a:pt x="859736" y="197655"/>
                  <a:pt x="858326" y="198199"/>
                  <a:pt x="856915" y="198742"/>
                </a:cubicBezTo>
                <a:close/>
                <a:moveTo>
                  <a:pt x="231665" y="888529"/>
                </a:moveTo>
                <a:cubicBezTo>
                  <a:pt x="236474" y="889328"/>
                  <a:pt x="241300" y="890109"/>
                  <a:pt x="246398" y="890959"/>
                </a:cubicBezTo>
                <a:cubicBezTo>
                  <a:pt x="246993" y="882854"/>
                  <a:pt x="238174" y="887867"/>
                  <a:pt x="237273" y="881851"/>
                </a:cubicBezTo>
                <a:cubicBezTo>
                  <a:pt x="234843" y="884757"/>
                  <a:pt x="233263" y="886660"/>
                  <a:pt x="231683" y="888546"/>
                </a:cubicBezTo>
                <a:cubicBezTo>
                  <a:pt x="231088" y="888750"/>
                  <a:pt x="230476" y="888954"/>
                  <a:pt x="231615" y="888563"/>
                </a:cubicBezTo>
                <a:cubicBezTo>
                  <a:pt x="230663" y="889277"/>
                  <a:pt x="231156" y="888903"/>
                  <a:pt x="231665" y="888529"/>
                </a:cubicBezTo>
                <a:close/>
                <a:moveTo>
                  <a:pt x="1281673" y="1415258"/>
                </a:moveTo>
                <a:cubicBezTo>
                  <a:pt x="1277119" y="1413032"/>
                  <a:pt x="1271087" y="1413745"/>
                  <a:pt x="1268062" y="1408444"/>
                </a:cubicBezTo>
                <a:cubicBezTo>
                  <a:pt x="1269949" y="1408682"/>
                  <a:pt x="1271818" y="1408920"/>
                  <a:pt x="1273704" y="1409157"/>
                </a:cubicBezTo>
                <a:cubicBezTo>
                  <a:pt x="1273602" y="1408410"/>
                  <a:pt x="1273500" y="1407662"/>
                  <a:pt x="1273415" y="1406931"/>
                </a:cubicBezTo>
                <a:cubicBezTo>
                  <a:pt x="1271630" y="1407441"/>
                  <a:pt x="1269863" y="1407951"/>
                  <a:pt x="1268079" y="1408461"/>
                </a:cubicBezTo>
                <a:cubicBezTo>
                  <a:pt x="1264239" y="1408461"/>
                  <a:pt x="1260399" y="1408461"/>
                  <a:pt x="1256491" y="1408461"/>
                </a:cubicBezTo>
                <a:cubicBezTo>
                  <a:pt x="1260687" y="1410500"/>
                  <a:pt x="1264341" y="1412828"/>
                  <a:pt x="1268334" y="1414051"/>
                </a:cubicBezTo>
                <a:cubicBezTo>
                  <a:pt x="1272582" y="1415360"/>
                  <a:pt x="1276898" y="1418605"/>
                  <a:pt x="1281639" y="1415241"/>
                </a:cubicBezTo>
                <a:lnTo>
                  <a:pt x="1282132" y="1414782"/>
                </a:lnTo>
                <a:lnTo>
                  <a:pt x="1281673" y="1415258"/>
                </a:lnTo>
                <a:close/>
                <a:moveTo>
                  <a:pt x="1837238" y="1248716"/>
                </a:moveTo>
                <a:cubicBezTo>
                  <a:pt x="1838121" y="1247696"/>
                  <a:pt x="1839854" y="1246575"/>
                  <a:pt x="1839753" y="1245657"/>
                </a:cubicBezTo>
                <a:cubicBezTo>
                  <a:pt x="1838784" y="1237535"/>
                  <a:pt x="1837509" y="1229463"/>
                  <a:pt x="1836303" y="1221375"/>
                </a:cubicBezTo>
                <a:cubicBezTo>
                  <a:pt x="1835708" y="1221443"/>
                  <a:pt x="1835114" y="1221511"/>
                  <a:pt x="1834519" y="1221596"/>
                </a:cubicBezTo>
                <a:cubicBezTo>
                  <a:pt x="1835436" y="1230653"/>
                  <a:pt x="1836354" y="1239693"/>
                  <a:pt x="1837271" y="1248750"/>
                </a:cubicBezTo>
                <a:lnTo>
                  <a:pt x="1836813" y="1249209"/>
                </a:lnTo>
                <a:cubicBezTo>
                  <a:pt x="1836796" y="1249209"/>
                  <a:pt x="1837238" y="1248716"/>
                  <a:pt x="1837238" y="1248716"/>
                </a:cubicBezTo>
                <a:close/>
                <a:moveTo>
                  <a:pt x="486738" y="335837"/>
                </a:moveTo>
                <a:cubicBezTo>
                  <a:pt x="481827" y="331520"/>
                  <a:pt x="477918" y="326321"/>
                  <a:pt x="470238" y="328904"/>
                </a:cubicBezTo>
                <a:cubicBezTo>
                  <a:pt x="473535" y="332302"/>
                  <a:pt x="476440" y="335310"/>
                  <a:pt x="480212" y="339184"/>
                </a:cubicBezTo>
                <a:cubicBezTo>
                  <a:pt x="481674" y="338436"/>
                  <a:pt x="484036" y="337213"/>
                  <a:pt x="486228" y="334409"/>
                </a:cubicBezTo>
                <a:cubicBezTo>
                  <a:pt x="486398" y="334579"/>
                  <a:pt x="486568" y="334749"/>
                  <a:pt x="486755" y="334919"/>
                </a:cubicBezTo>
                <a:cubicBezTo>
                  <a:pt x="487536" y="334256"/>
                  <a:pt x="488318" y="333610"/>
                  <a:pt x="489099" y="332948"/>
                </a:cubicBezTo>
                <a:cubicBezTo>
                  <a:pt x="488794" y="332642"/>
                  <a:pt x="488488" y="332336"/>
                  <a:pt x="488182" y="332047"/>
                </a:cubicBezTo>
                <a:cubicBezTo>
                  <a:pt x="487536" y="332846"/>
                  <a:pt x="486891" y="333627"/>
                  <a:pt x="486738" y="335837"/>
                </a:cubicBezTo>
                <a:close/>
                <a:moveTo>
                  <a:pt x="1172922" y="1335394"/>
                </a:moveTo>
                <a:cubicBezTo>
                  <a:pt x="1172413" y="1335020"/>
                  <a:pt x="1171902" y="1334663"/>
                  <a:pt x="1172838" y="1335343"/>
                </a:cubicBezTo>
                <a:cubicBezTo>
                  <a:pt x="1171732" y="1334986"/>
                  <a:pt x="1172327" y="1335173"/>
                  <a:pt x="1172939" y="1335377"/>
                </a:cubicBezTo>
                <a:cubicBezTo>
                  <a:pt x="1172039" y="1337348"/>
                  <a:pt x="1171138" y="1339319"/>
                  <a:pt x="1170187" y="1341426"/>
                </a:cubicBezTo>
                <a:cubicBezTo>
                  <a:pt x="1173211" y="1345096"/>
                  <a:pt x="1176116" y="1348631"/>
                  <a:pt x="1179940" y="1353287"/>
                </a:cubicBezTo>
                <a:cubicBezTo>
                  <a:pt x="1180909" y="1350245"/>
                  <a:pt x="1182081" y="1348580"/>
                  <a:pt x="1181673" y="1347475"/>
                </a:cubicBezTo>
                <a:cubicBezTo>
                  <a:pt x="1180501" y="1344111"/>
                  <a:pt x="1178937" y="1340831"/>
                  <a:pt x="1177052" y="1337824"/>
                </a:cubicBezTo>
                <a:cubicBezTo>
                  <a:pt x="1176321" y="1336600"/>
                  <a:pt x="1174333" y="1336175"/>
                  <a:pt x="1172922" y="1335394"/>
                </a:cubicBezTo>
                <a:close/>
                <a:moveTo>
                  <a:pt x="257137" y="844349"/>
                </a:moveTo>
                <a:cubicBezTo>
                  <a:pt x="259380" y="844315"/>
                  <a:pt x="261624" y="844315"/>
                  <a:pt x="263849" y="844264"/>
                </a:cubicBezTo>
                <a:cubicBezTo>
                  <a:pt x="271767" y="844077"/>
                  <a:pt x="275675" y="840781"/>
                  <a:pt x="278292" y="831503"/>
                </a:cubicBezTo>
                <a:cubicBezTo>
                  <a:pt x="275200" y="833695"/>
                  <a:pt x="272753" y="836771"/>
                  <a:pt x="269966" y="837093"/>
                </a:cubicBezTo>
                <a:cubicBezTo>
                  <a:pt x="264393" y="837756"/>
                  <a:pt x="261063" y="841342"/>
                  <a:pt x="257154" y="844383"/>
                </a:cubicBezTo>
                <a:cubicBezTo>
                  <a:pt x="257052" y="844536"/>
                  <a:pt x="256951" y="844689"/>
                  <a:pt x="256849" y="844859"/>
                </a:cubicBezTo>
                <a:cubicBezTo>
                  <a:pt x="256967" y="844672"/>
                  <a:pt x="257052" y="844519"/>
                  <a:pt x="257137" y="844349"/>
                </a:cubicBezTo>
                <a:close/>
                <a:moveTo>
                  <a:pt x="151819" y="834171"/>
                </a:moveTo>
                <a:cubicBezTo>
                  <a:pt x="144495" y="836652"/>
                  <a:pt x="140858" y="843245"/>
                  <a:pt x="136169" y="847629"/>
                </a:cubicBezTo>
                <a:cubicBezTo>
                  <a:pt x="136849" y="851826"/>
                  <a:pt x="137392" y="855139"/>
                  <a:pt x="137970" y="858708"/>
                </a:cubicBezTo>
                <a:cubicBezTo>
                  <a:pt x="142201" y="857807"/>
                  <a:pt x="143135" y="855683"/>
                  <a:pt x="141385" y="852573"/>
                </a:cubicBezTo>
                <a:cubicBezTo>
                  <a:pt x="139109" y="848563"/>
                  <a:pt x="141606" y="844927"/>
                  <a:pt x="144172" y="844094"/>
                </a:cubicBezTo>
                <a:cubicBezTo>
                  <a:pt x="149507" y="842361"/>
                  <a:pt x="150204" y="838147"/>
                  <a:pt x="151801" y="834154"/>
                </a:cubicBezTo>
                <a:cubicBezTo>
                  <a:pt x="152362" y="833593"/>
                  <a:pt x="152940" y="833015"/>
                  <a:pt x="153501" y="832455"/>
                </a:cubicBezTo>
                <a:cubicBezTo>
                  <a:pt x="154062" y="832556"/>
                  <a:pt x="154622" y="832641"/>
                  <a:pt x="155166" y="832777"/>
                </a:cubicBezTo>
                <a:cubicBezTo>
                  <a:pt x="157834" y="833525"/>
                  <a:pt x="160519" y="834969"/>
                  <a:pt x="163153" y="834884"/>
                </a:cubicBezTo>
                <a:cubicBezTo>
                  <a:pt x="167299" y="834749"/>
                  <a:pt x="165804" y="830789"/>
                  <a:pt x="166483" y="828342"/>
                </a:cubicBezTo>
                <a:cubicBezTo>
                  <a:pt x="166551" y="828087"/>
                  <a:pt x="166789" y="827714"/>
                  <a:pt x="166992" y="827697"/>
                </a:cubicBezTo>
                <a:cubicBezTo>
                  <a:pt x="171989" y="827187"/>
                  <a:pt x="173416" y="819659"/>
                  <a:pt x="179839" y="821393"/>
                </a:cubicBezTo>
                <a:cubicBezTo>
                  <a:pt x="181470" y="821834"/>
                  <a:pt x="183798" y="819761"/>
                  <a:pt x="185804" y="818844"/>
                </a:cubicBezTo>
                <a:cubicBezTo>
                  <a:pt x="186313" y="819217"/>
                  <a:pt x="186823" y="819591"/>
                  <a:pt x="185906" y="818929"/>
                </a:cubicBezTo>
                <a:cubicBezTo>
                  <a:pt x="186992" y="819269"/>
                  <a:pt x="186381" y="819082"/>
                  <a:pt x="185770" y="818878"/>
                </a:cubicBezTo>
                <a:cubicBezTo>
                  <a:pt x="188148" y="814273"/>
                  <a:pt x="191428" y="810857"/>
                  <a:pt x="196781" y="809702"/>
                </a:cubicBezTo>
                <a:cubicBezTo>
                  <a:pt x="200586" y="808886"/>
                  <a:pt x="203357" y="805980"/>
                  <a:pt x="206517" y="804128"/>
                </a:cubicBezTo>
                <a:cubicBezTo>
                  <a:pt x="211887" y="800985"/>
                  <a:pt x="215540" y="793967"/>
                  <a:pt x="223832" y="795598"/>
                </a:cubicBezTo>
                <a:cubicBezTo>
                  <a:pt x="225906" y="796006"/>
                  <a:pt x="229134" y="792013"/>
                  <a:pt x="231394" y="789634"/>
                </a:cubicBezTo>
                <a:cubicBezTo>
                  <a:pt x="233246" y="787663"/>
                  <a:pt x="234418" y="785080"/>
                  <a:pt x="236067" y="782514"/>
                </a:cubicBezTo>
                <a:cubicBezTo>
                  <a:pt x="234793" y="780322"/>
                  <a:pt x="233450" y="778045"/>
                  <a:pt x="231529" y="774765"/>
                </a:cubicBezTo>
                <a:cubicBezTo>
                  <a:pt x="227639" y="783075"/>
                  <a:pt x="220264" y="775717"/>
                  <a:pt x="215421" y="779608"/>
                </a:cubicBezTo>
                <a:cubicBezTo>
                  <a:pt x="217851" y="786201"/>
                  <a:pt x="223748" y="779387"/>
                  <a:pt x="226958" y="782752"/>
                </a:cubicBezTo>
                <a:cubicBezTo>
                  <a:pt x="223051" y="785675"/>
                  <a:pt x="219550" y="788275"/>
                  <a:pt x="216050" y="790891"/>
                </a:cubicBezTo>
                <a:cubicBezTo>
                  <a:pt x="211105" y="791061"/>
                  <a:pt x="212719" y="786320"/>
                  <a:pt x="211411" y="783517"/>
                </a:cubicBezTo>
                <a:cubicBezTo>
                  <a:pt x="209916" y="784366"/>
                  <a:pt x="208998" y="785250"/>
                  <a:pt x="207996" y="785386"/>
                </a:cubicBezTo>
                <a:cubicBezTo>
                  <a:pt x="202983" y="786065"/>
                  <a:pt x="200298" y="788020"/>
                  <a:pt x="201810" y="793746"/>
                </a:cubicBezTo>
                <a:cubicBezTo>
                  <a:pt x="202184" y="795139"/>
                  <a:pt x="200774" y="797331"/>
                  <a:pt x="199635" y="798708"/>
                </a:cubicBezTo>
                <a:cubicBezTo>
                  <a:pt x="197885" y="800849"/>
                  <a:pt x="195845" y="802854"/>
                  <a:pt x="193620" y="804502"/>
                </a:cubicBezTo>
                <a:cubicBezTo>
                  <a:pt x="187078" y="809311"/>
                  <a:pt x="180977" y="815700"/>
                  <a:pt x="173603" y="818113"/>
                </a:cubicBezTo>
                <a:cubicBezTo>
                  <a:pt x="164920" y="820951"/>
                  <a:pt x="158836" y="825760"/>
                  <a:pt x="153535" y="832472"/>
                </a:cubicBezTo>
                <a:cubicBezTo>
                  <a:pt x="152957" y="833049"/>
                  <a:pt x="152396" y="833610"/>
                  <a:pt x="151819" y="834171"/>
                </a:cubicBezTo>
                <a:close/>
                <a:moveTo>
                  <a:pt x="817816" y="89974"/>
                </a:moveTo>
                <a:cubicBezTo>
                  <a:pt x="819618" y="90892"/>
                  <a:pt x="821401" y="91810"/>
                  <a:pt x="822557" y="92387"/>
                </a:cubicBezTo>
                <a:cubicBezTo>
                  <a:pt x="822557" y="86100"/>
                  <a:pt x="822557" y="80340"/>
                  <a:pt x="822557" y="74256"/>
                </a:cubicBezTo>
                <a:cubicBezTo>
                  <a:pt x="820773" y="74766"/>
                  <a:pt x="819736" y="75157"/>
                  <a:pt x="818683" y="75344"/>
                </a:cubicBezTo>
                <a:cubicBezTo>
                  <a:pt x="812276" y="76466"/>
                  <a:pt x="811886" y="77536"/>
                  <a:pt x="815216" y="83177"/>
                </a:cubicBezTo>
                <a:cubicBezTo>
                  <a:pt x="816440" y="85250"/>
                  <a:pt x="816983" y="87714"/>
                  <a:pt x="817850" y="90008"/>
                </a:cubicBezTo>
                <a:cubicBezTo>
                  <a:pt x="814554" y="87884"/>
                  <a:pt x="811172" y="84928"/>
                  <a:pt x="808505" y="91368"/>
                </a:cubicBezTo>
                <a:cubicBezTo>
                  <a:pt x="809898" y="94205"/>
                  <a:pt x="811410" y="97281"/>
                  <a:pt x="813109" y="100731"/>
                </a:cubicBezTo>
                <a:cubicBezTo>
                  <a:pt x="814945" y="96550"/>
                  <a:pt x="816389" y="93271"/>
                  <a:pt x="817816" y="89974"/>
                </a:cubicBezTo>
                <a:close/>
                <a:moveTo>
                  <a:pt x="153518" y="925895"/>
                </a:moveTo>
                <a:cubicBezTo>
                  <a:pt x="155710" y="926541"/>
                  <a:pt x="157919" y="927187"/>
                  <a:pt x="160366" y="927900"/>
                </a:cubicBezTo>
                <a:cubicBezTo>
                  <a:pt x="160552" y="921596"/>
                  <a:pt x="160552" y="921596"/>
                  <a:pt x="156424" y="920084"/>
                </a:cubicBezTo>
                <a:cubicBezTo>
                  <a:pt x="155438" y="922021"/>
                  <a:pt x="154470" y="923975"/>
                  <a:pt x="153484" y="925929"/>
                </a:cubicBezTo>
                <a:cubicBezTo>
                  <a:pt x="150068" y="921341"/>
                  <a:pt x="146636" y="924009"/>
                  <a:pt x="143475" y="926116"/>
                </a:cubicBezTo>
                <a:cubicBezTo>
                  <a:pt x="138361" y="929532"/>
                  <a:pt x="134639" y="934324"/>
                  <a:pt x="131411" y="939489"/>
                </a:cubicBezTo>
                <a:cubicBezTo>
                  <a:pt x="130731" y="940186"/>
                  <a:pt x="130052" y="940883"/>
                  <a:pt x="129372" y="941596"/>
                </a:cubicBezTo>
                <a:cubicBezTo>
                  <a:pt x="129711" y="941800"/>
                  <a:pt x="130052" y="942004"/>
                  <a:pt x="130391" y="942191"/>
                </a:cubicBezTo>
                <a:cubicBezTo>
                  <a:pt x="130731" y="941290"/>
                  <a:pt x="131071" y="940390"/>
                  <a:pt x="131411" y="939489"/>
                </a:cubicBezTo>
                <a:cubicBezTo>
                  <a:pt x="132498" y="939217"/>
                  <a:pt x="133586" y="938911"/>
                  <a:pt x="134690" y="938657"/>
                </a:cubicBezTo>
                <a:cubicBezTo>
                  <a:pt x="139618" y="937518"/>
                  <a:pt x="144563" y="937025"/>
                  <a:pt x="146024" y="930381"/>
                </a:cubicBezTo>
                <a:cubicBezTo>
                  <a:pt x="146466" y="928444"/>
                  <a:pt x="150918" y="927374"/>
                  <a:pt x="153518" y="925895"/>
                </a:cubicBezTo>
                <a:close/>
                <a:moveTo>
                  <a:pt x="192600" y="924213"/>
                </a:moveTo>
                <a:cubicBezTo>
                  <a:pt x="180977" y="924400"/>
                  <a:pt x="179907" y="934714"/>
                  <a:pt x="174300" y="942803"/>
                </a:cubicBezTo>
                <a:cubicBezTo>
                  <a:pt x="183884" y="938538"/>
                  <a:pt x="189661" y="932726"/>
                  <a:pt x="192600" y="924213"/>
                </a:cubicBezTo>
                <a:cubicBezTo>
                  <a:pt x="192703" y="924043"/>
                  <a:pt x="192805" y="923873"/>
                  <a:pt x="192906" y="923720"/>
                </a:cubicBezTo>
                <a:cubicBezTo>
                  <a:pt x="192787" y="923890"/>
                  <a:pt x="192685" y="924043"/>
                  <a:pt x="192600" y="924213"/>
                </a:cubicBezTo>
                <a:close/>
                <a:moveTo>
                  <a:pt x="221487" y="803601"/>
                </a:moveTo>
                <a:cubicBezTo>
                  <a:pt x="216186" y="806082"/>
                  <a:pt x="213739" y="811911"/>
                  <a:pt x="209270" y="814800"/>
                </a:cubicBezTo>
                <a:cubicBezTo>
                  <a:pt x="203816" y="818334"/>
                  <a:pt x="203611" y="823075"/>
                  <a:pt x="203153" y="828291"/>
                </a:cubicBezTo>
                <a:cubicBezTo>
                  <a:pt x="204988" y="826660"/>
                  <a:pt x="206262" y="824672"/>
                  <a:pt x="206840" y="822497"/>
                </a:cubicBezTo>
                <a:cubicBezTo>
                  <a:pt x="208318" y="816873"/>
                  <a:pt x="208182" y="816839"/>
                  <a:pt x="214707" y="818895"/>
                </a:cubicBezTo>
                <a:cubicBezTo>
                  <a:pt x="213960" y="819659"/>
                  <a:pt x="213212" y="820441"/>
                  <a:pt x="212464" y="821206"/>
                </a:cubicBezTo>
                <a:cubicBezTo>
                  <a:pt x="212906" y="821427"/>
                  <a:pt x="213365" y="821647"/>
                  <a:pt x="213807" y="821885"/>
                </a:cubicBezTo>
                <a:cubicBezTo>
                  <a:pt x="214096" y="820883"/>
                  <a:pt x="214384" y="819880"/>
                  <a:pt x="214673" y="818861"/>
                </a:cubicBezTo>
                <a:cubicBezTo>
                  <a:pt x="217001" y="816635"/>
                  <a:pt x="216933" y="812030"/>
                  <a:pt x="221504" y="812064"/>
                </a:cubicBezTo>
                <a:cubicBezTo>
                  <a:pt x="222354" y="813627"/>
                  <a:pt x="222915" y="816125"/>
                  <a:pt x="224121" y="816499"/>
                </a:cubicBezTo>
                <a:cubicBezTo>
                  <a:pt x="225497" y="816924"/>
                  <a:pt x="228522" y="815836"/>
                  <a:pt x="228964" y="814697"/>
                </a:cubicBezTo>
                <a:cubicBezTo>
                  <a:pt x="231479" y="808206"/>
                  <a:pt x="237664" y="805590"/>
                  <a:pt x="242082" y="801155"/>
                </a:cubicBezTo>
                <a:cubicBezTo>
                  <a:pt x="247281" y="795921"/>
                  <a:pt x="254028" y="792064"/>
                  <a:pt x="257137" y="784893"/>
                </a:cubicBezTo>
                <a:cubicBezTo>
                  <a:pt x="257783" y="784213"/>
                  <a:pt x="258446" y="783517"/>
                  <a:pt x="259091" y="782837"/>
                </a:cubicBezTo>
                <a:cubicBezTo>
                  <a:pt x="258769" y="782633"/>
                  <a:pt x="258462" y="782429"/>
                  <a:pt x="258140" y="782208"/>
                </a:cubicBezTo>
                <a:cubicBezTo>
                  <a:pt x="257817" y="783109"/>
                  <a:pt x="257494" y="784009"/>
                  <a:pt x="257171" y="784910"/>
                </a:cubicBezTo>
                <a:cubicBezTo>
                  <a:pt x="254232" y="786439"/>
                  <a:pt x="250952" y="787561"/>
                  <a:pt x="248437" y="789600"/>
                </a:cubicBezTo>
                <a:cubicBezTo>
                  <a:pt x="242812" y="794137"/>
                  <a:pt x="237630" y="799234"/>
                  <a:pt x="232090" y="803890"/>
                </a:cubicBezTo>
                <a:cubicBezTo>
                  <a:pt x="230527" y="805199"/>
                  <a:pt x="228301" y="805742"/>
                  <a:pt x="226228" y="806711"/>
                </a:cubicBezTo>
                <a:cubicBezTo>
                  <a:pt x="225872" y="809362"/>
                  <a:pt x="227740" y="814205"/>
                  <a:pt x="221453" y="812098"/>
                </a:cubicBezTo>
                <a:cubicBezTo>
                  <a:pt x="221453" y="809260"/>
                  <a:pt x="221453" y="806422"/>
                  <a:pt x="221470" y="803585"/>
                </a:cubicBezTo>
                <a:cubicBezTo>
                  <a:pt x="221844" y="803075"/>
                  <a:pt x="222218" y="802565"/>
                  <a:pt x="221521" y="803517"/>
                </a:cubicBezTo>
                <a:cubicBezTo>
                  <a:pt x="221861" y="802395"/>
                  <a:pt x="221674" y="802990"/>
                  <a:pt x="221487" y="803601"/>
                </a:cubicBezTo>
                <a:close/>
                <a:moveTo>
                  <a:pt x="1611273" y="1379557"/>
                </a:moveTo>
                <a:cubicBezTo>
                  <a:pt x="1607722" y="1379727"/>
                  <a:pt x="1604187" y="1379897"/>
                  <a:pt x="1599668" y="1380100"/>
                </a:cubicBezTo>
                <a:cubicBezTo>
                  <a:pt x="1600620" y="1383703"/>
                  <a:pt x="1601367" y="1386507"/>
                  <a:pt x="1602131" y="1389429"/>
                </a:cubicBezTo>
                <a:cubicBezTo>
                  <a:pt x="1607994" y="1389259"/>
                  <a:pt x="1613194" y="1389582"/>
                  <a:pt x="1617510" y="1384077"/>
                </a:cubicBezTo>
                <a:cubicBezTo>
                  <a:pt x="1615250" y="1383516"/>
                  <a:pt x="1613601" y="1383465"/>
                  <a:pt x="1612395" y="1382700"/>
                </a:cubicBezTo>
                <a:cubicBezTo>
                  <a:pt x="1611665" y="1382208"/>
                  <a:pt x="1611631" y="1380627"/>
                  <a:pt x="1611273" y="1379557"/>
                </a:cubicBezTo>
                <a:cubicBezTo>
                  <a:pt x="1611851" y="1379353"/>
                  <a:pt x="1612446" y="1379149"/>
                  <a:pt x="1611324" y="1379523"/>
                </a:cubicBezTo>
                <a:cubicBezTo>
                  <a:pt x="1612276" y="1378826"/>
                  <a:pt x="1611783" y="1379200"/>
                  <a:pt x="1611273" y="1379557"/>
                </a:cubicBezTo>
                <a:close/>
                <a:moveTo>
                  <a:pt x="415183" y="358453"/>
                </a:moveTo>
                <a:cubicBezTo>
                  <a:pt x="409423" y="353797"/>
                  <a:pt x="404291" y="357179"/>
                  <a:pt x="399516" y="359847"/>
                </a:cubicBezTo>
                <a:cubicBezTo>
                  <a:pt x="396254" y="357977"/>
                  <a:pt x="393365" y="356312"/>
                  <a:pt x="390476" y="354647"/>
                </a:cubicBezTo>
                <a:cubicBezTo>
                  <a:pt x="389966" y="354953"/>
                  <a:pt x="389457" y="355259"/>
                  <a:pt x="388947" y="355548"/>
                </a:cubicBezTo>
                <a:cubicBezTo>
                  <a:pt x="392107" y="359932"/>
                  <a:pt x="391088" y="363602"/>
                  <a:pt x="387995" y="366932"/>
                </a:cubicBezTo>
                <a:cubicBezTo>
                  <a:pt x="376389" y="370858"/>
                  <a:pt x="374962" y="372217"/>
                  <a:pt x="376355" y="378742"/>
                </a:cubicBezTo>
                <a:cubicBezTo>
                  <a:pt x="381946" y="376261"/>
                  <a:pt x="384801" y="371401"/>
                  <a:pt x="387961" y="366882"/>
                </a:cubicBezTo>
                <a:cubicBezTo>
                  <a:pt x="391445" y="365607"/>
                  <a:pt x="394911" y="364350"/>
                  <a:pt x="398394" y="363075"/>
                </a:cubicBezTo>
                <a:cubicBezTo>
                  <a:pt x="401589" y="362158"/>
                  <a:pt x="405378" y="367578"/>
                  <a:pt x="408369" y="361784"/>
                </a:cubicBezTo>
                <a:lnTo>
                  <a:pt x="408335" y="361818"/>
                </a:lnTo>
                <a:cubicBezTo>
                  <a:pt x="410595" y="360679"/>
                  <a:pt x="412872" y="359541"/>
                  <a:pt x="415132" y="358385"/>
                </a:cubicBezTo>
                <a:cubicBezTo>
                  <a:pt x="417256" y="356448"/>
                  <a:pt x="419363" y="354511"/>
                  <a:pt x="421487" y="352574"/>
                </a:cubicBezTo>
                <a:cubicBezTo>
                  <a:pt x="421113" y="351996"/>
                  <a:pt x="420739" y="351435"/>
                  <a:pt x="420366" y="350858"/>
                </a:cubicBezTo>
                <a:cubicBezTo>
                  <a:pt x="418258" y="351452"/>
                  <a:pt x="416152" y="352064"/>
                  <a:pt x="414062" y="352659"/>
                </a:cubicBezTo>
                <a:cubicBezTo>
                  <a:pt x="414555" y="355191"/>
                  <a:pt x="414860" y="356822"/>
                  <a:pt x="415183" y="358453"/>
                </a:cubicBezTo>
                <a:close/>
                <a:moveTo>
                  <a:pt x="206194" y="759388"/>
                </a:moveTo>
                <a:cubicBezTo>
                  <a:pt x="203119" y="759880"/>
                  <a:pt x="200043" y="760390"/>
                  <a:pt x="196474" y="760968"/>
                </a:cubicBezTo>
                <a:cubicBezTo>
                  <a:pt x="198462" y="763160"/>
                  <a:pt x="199992" y="764774"/>
                  <a:pt x="201436" y="766439"/>
                </a:cubicBezTo>
                <a:cubicBezTo>
                  <a:pt x="204257" y="769719"/>
                  <a:pt x="207706" y="768546"/>
                  <a:pt x="210799" y="767425"/>
                </a:cubicBezTo>
                <a:cubicBezTo>
                  <a:pt x="213977" y="766269"/>
                  <a:pt x="214368" y="763466"/>
                  <a:pt x="213569" y="760390"/>
                </a:cubicBezTo>
                <a:cubicBezTo>
                  <a:pt x="213025" y="758232"/>
                  <a:pt x="212737" y="756023"/>
                  <a:pt x="212244" y="753372"/>
                </a:cubicBezTo>
                <a:cubicBezTo>
                  <a:pt x="209711" y="753491"/>
                  <a:pt x="207451" y="753593"/>
                  <a:pt x="205022" y="753712"/>
                </a:cubicBezTo>
                <a:cubicBezTo>
                  <a:pt x="205515" y="756125"/>
                  <a:pt x="205838" y="757773"/>
                  <a:pt x="206177" y="759405"/>
                </a:cubicBezTo>
                <a:cubicBezTo>
                  <a:pt x="206177" y="759421"/>
                  <a:pt x="206194" y="759388"/>
                  <a:pt x="206194" y="759388"/>
                </a:cubicBezTo>
                <a:close/>
                <a:moveTo>
                  <a:pt x="2086991" y="609889"/>
                </a:moveTo>
                <a:cubicBezTo>
                  <a:pt x="2084986" y="608054"/>
                  <a:pt x="2082980" y="606219"/>
                  <a:pt x="2080720" y="604162"/>
                </a:cubicBezTo>
                <a:cubicBezTo>
                  <a:pt x="2079599" y="606881"/>
                  <a:pt x="2078461" y="609651"/>
                  <a:pt x="2077577" y="611809"/>
                </a:cubicBezTo>
                <a:cubicBezTo>
                  <a:pt x="2073941" y="612540"/>
                  <a:pt x="2070848" y="613168"/>
                  <a:pt x="2067823" y="613780"/>
                </a:cubicBezTo>
                <a:cubicBezTo>
                  <a:pt x="2068316" y="618249"/>
                  <a:pt x="2069370" y="620713"/>
                  <a:pt x="2073618" y="619456"/>
                </a:cubicBezTo>
                <a:cubicBezTo>
                  <a:pt x="2073448" y="617926"/>
                  <a:pt x="2073312" y="616703"/>
                  <a:pt x="2072955" y="613593"/>
                </a:cubicBezTo>
                <a:cubicBezTo>
                  <a:pt x="2076201" y="616261"/>
                  <a:pt x="2077832" y="618198"/>
                  <a:pt x="2079922" y="619167"/>
                </a:cubicBezTo>
                <a:cubicBezTo>
                  <a:pt x="2082318" y="620288"/>
                  <a:pt x="2085122" y="620560"/>
                  <a:pt x="2087330" y="621104"/>
                </a:cubicBezTo>
                <a:cubicBezTo>
                  <a:pt x="2091833" y="616635"/>
                  <a:pt x="2088214" y="613372"/>
                  <a:pt x="2086991" y="609889"/>
                </a:cubicBezTo>
                <a:cubicBezTo>
                  <a:pt x="2088231" y="609566"/>
                  <a:pt x="2089472" y="609226"/>
                  <a:pt x="2090695" y="608903"/>
                </a:cubicBezTo>
                <a:cubicBezTo>
                  <a:pt x="2090457" y="608462"/>
                  <a:pt x="2090236" y="608020"/>
                  <a:pt x="2089999" y="607578"/>
                </a:cubicBezTo>
                <a:cubicBezTo>
                  <a:pt x="2089013" y="608343"/>
                  <a:pt x="2088010" y="609124"/>
                  <a:pt x="2086991" y="609889"/>
                </a:cubicBezTo>
                <a:close/>
                <a:moveTo>
                  <a:pt x="1228979" y="1362547"/>
                </a:moveTo>
                <a:cubicBezTo>
                  <a:pt x="1232684" y="1360865"/>
                  <a:pt x="1236389" y="1359166"/>
                  <a:pt x="1240585" y="1357263"/>
                </a:cubicBezTo>
                <a:cubicBezTo>
                  <a:pt x="1238563" y="1351519"/>
                  <a:pt x="1233754" y="1351129"/>
                  <a:pt x="1228979" y="1350687"/>
                </a:cubicBezTo>
                <a:cubicBezTo>
                  <a:pt x="1225887" y="1348478"/>
                  <a:pt x="1222777" y="1348801"/>
                  <a:pt x="1219634" y="1350330"/>
                </a:cubicBezTo>
                <a:cubicBezTo>
                  <a:pt x="1219379" y="1360338"/>
                  <a:pt x="1219379" y="1360338"/>
                  <a:pt x="1217272" y="1363635"/>
                </a:cubicBezTo>
                <a:cubicBezTo>
                  <a:pt x="1203508" y="1362633"/>
                  <a:pt x="1203406" y="1362649"/>
                  <a:pt x="1197442" y="1367390"/>
                </a:cubicBezTo>
                <a:cubicBezTo>
                  <a:pt x="1200501" y="1368291"/>
                  <a:pt x="1204290" y="1370636"/>
                  <a:pt x="1205768" y="1369616"/>
                </a:cubicBezTo>
                <a:cubicBezTo>
                  <a:pt x="1211019" y="1365997"/>
                  <a:pt x="1212667" y="1369463"/>
                  <a:pt x="1214265" y="1372471"/>
                </a:cubicBezTo>
                <a:cubicBezTo>
                  <a:pt x="1219345" y="1371774"/>
                  <a:pt x="1223967" y="1371129"/>
                  <a:pt x="1227502" y="1370636"/>
                </a:cubicBezTo>
                <a:cubicBezTo>
                  <a:pt x="1228045" y="1367781"/>
                  <a:pt x="1228504" y="1365164"/>
                  <a:pt x="1228979" y="1362547"/>
                </a:cubicBezTo>
                <a:close/>
                <a:moveTo>
                  <a:pt x="749864" y="183449"/>
                </a:moveTo>
                <a:cubicBezTo>
                  <a:pt x="745735" y="182872"/>
                  <a:pt x="741589" y="182294"/>
                  <a:pt x="736406" y="181563"/>
                </a:cubicBezTo>
                <a:cubicBezTo>
                  <a:pt x="736015" y="180645"/>
                  <a:pt x="735233" y="178589"/>
                  <a:pt x="734248" y="176618"/>
                </a:cubicBezTo>
                <a:cubicBezTo>
                  <a:pt x="731342" y="170773"/>
                  <a:pt x="728709" y="169889"/>
                  <a:pt x="722200" y="171707"/>
                </a:cubicBezTo>
                <a:cubicBezTo>
                  <a:pt x="720246" y="172251"/>
                  <a:pt x="717986" y="171657"/>
                  <a:pt x="715862" y="171572"/>
                </a:cubicBezTo>
                <a:cubicBezTo>
                  <a:pt x="715710" y="171470"/>
                  <a:pt x="715540" y="171368"/>
                  <a:pt x="715386" y="171266"/>
                </a:cubicBezTo>
                <a:cubicBezTo>
                  <a:pt x="715556" y="171368"/>
                  <a:pt x="715726" y="171453"/>
                  <a:pt x="715896" y="171538"/>
                </a:cubicBezTo>
                <a:cubicBezTo>
                  <a:pt x="720433" y="182328"/>
                  <a:pt x="721589" y="183194"/>
                  <a:pt x="729490" y="181767"/>
                </a:cubicBezTo>
                <a:lnTo>
                  <a:pt x="729456" y="181733"/>
                </a:lnTo>
                <a:cubicBezTo>
                  <a:pt x="734622" y="188904"/>
                  <a:pt x="742183" y="192064"/>
                  <a:pt x="750799" y="194579"/>
                </a:cubicBezTo>
                <a:cubicBezTo>
                  <a:pt x="749150" y="190637"/>
                  <a:pt x="747145" y="187154"/>
                  <a:pt x="749864" y="183449"/>
                </a:cubicBezTo>
                <a:cubicBezTo>
                  <a:pt x="750883" y="183245"/>
                  <a:pt x="751920" y="183058"/>
                  <a:pt x="752939" y="182855"/>
                </a:cubicBezTo>
                <a:cubicBezTo>
                  <a:pt x="752803" y="182498"/>
                  <a:pt x="752651" y="182124"/>
                  <a:pt x="752514" y="181767"/>
                </a:cubicBezTo>
                <a:cubicBezTo>
                  <a:pt x="751631" y="182311"/>
                  <a:pt x="750747" y="182872"/>
                  <a:pt x="749864" y="183449"/>
                </a:cubicBezTo>
                <a:close/>
                <a:moveTo>
                  <a:pt x="1592599" y="1354085"/>
                </a:moveTo>
                <a:cubicBezTo>
                  <a:pt x="1587926" y="1354697"/>
                  <a:pt x="1583253" y="1355292"/>
                  <a:pt x="1579582" y="1355768"/>
                </a:cubicBezTo>
                <a:cubicBezTo>
                  <a:pt x="1577458" y="1359693"/>
                  <a:pt x="1576558" y="1363737"/>
                  <a:pt x="1574162" y="1365028"/>
                </a:cubicBezTo>
                <a:cubicBezTo>
                  <a:pt x="1572004" y="1366201"/>
                  <a:pt x="1568215" y="1364366"/>
                  <a:pt x="1565139" y="1363856"/>
                </a:cubicBezTo>
                <a:cubicBezTo>
                  <a:pt x="1565003" y="1364196"/>
                  <a:pt x="1564868" y="1364519"/>
                  <a:pt x="1564732" y="1364858"/>
                </a:cubicBezTo>
                <a:cubicBezTo>
                  <a:pt x="1567909" y="1366218"/>
                  <a:pt x="1571086" y="1367577"/>
                  <a:pt x="1574502" y="1369038"/>
                </a:cubicBezTo>
                <a:cubicBezTo>
                  <a:pt x="1575420" y="1370942"/>
                  <a:pt x="1576507" y="1373134"/>
                  <a:pt x="1577815" y="1375835"/>
                </a:cubicBezTo>
                <a:cubicBezTo>
                  <a:pt x="1580432" y="1374986"/>
                  <a:pt x="1582710" y="1374255"/>
                  <a:pt x="1585598" y="1373321"/>
                </a:cubicBezTo>
                <a:cubicBezTo>
                  <a:pt x="1583967" y="1368716"/>
                  <a:pt x="1582539" y="1364654"/>
                  <a:pt x="1581044" y="1360406"/>
                </a:cubicBezTo>
                <a:cubicBezTo>
                  <a:pt x="1585258" y="1358554"/>
                  <a:pt x="1585802" y="1360644"/>
                  <a:pt x="1586872" y="1363822"/>
                </a:cubicBezTo>
                <a:cubicBezTo>
                  <a:pt x="1589625" y="1371978"/>
                  <a:pt x="1595164" y="1372641"/>
                  <a:pt x="1601706" y="1366031"/>
                </a:cubicBezTo>
                <a:cubicBezTo>
                  <a:pt x="1597374" y="1363244"/>
                  <a:pt x="1597374" y="1363244"/>
                  <a:pt x="1592531" y="1354034"/>
                </a:cubicBezTo>
                <a:cubicBezTo>
                  <a:pt x="1596133" y="1355513"/>
                  <a:pt x="1599837" y="1356787"/>
                  <a:pt x="1603321" y="1358520"/>
                </a:cubicBezTo>
                <a:cubicBezTo>
                  <a:pt x="1605989" y="1359846"/>
                  <a:pt x="1608351" y="1360865"/>
                  <a:pt x="1611172" y="1358877"/>
                </a:cubicBezTo>
                <a:cubicBezTo>
                  <a:pt x="1611698" y="1358503"/>
                  <a:pt x="1613006" y="1359217"/>
                  <a:pt x="1614807" y="1359642"/>
                </a:cubicBezTo>
                <a:cubicBezTo>
                  <a:pt x="1613092" y="1361596"/>
                  <a:pt x="1611987" y="1362836"/>
                  <a:pt x="1610543" y="1364485"/>
                </a:cubicBezTo>
                <a:cubicBezTo>
                  <a:pt x="1617458" y="1364128"/>
                  <a:pt x="1619005" y="1362581"/>
                  <a:pt x="1617170" y="1358129"/>
                </a:cubicBezTo>
                <a:cubicBezTo>
                  <a:pt x="1615793" y="1354799"/>
                  <a:pt x="1613890" y="1351706"/>
                  <a:pt x="1612174" y="1348410"/>
                </a:cubicBezTo>
                <a:cubicBezTo>
                  <a:pt x="1608912" y="1349039"/>
                  <a:pt x="1605955" y="1349599"/>
                  <a:pt x="1603015" y="1350143"/>
                </a:cubicBezTo>
                <a:cubicBezTo>
                  <a:pt x="1602964" y="1349837"/>
                  <a:pt x="1602930" y="1349531"/>
                  <a:pt x="1602879" y="1349209"/>
                </a:cubicBezTo>
                <a:cubicBezTo>
                  <a:pt x="1605139" y="1347798"/>
                  <a:pt x="1607399" y="1346388"/>
                  <a:pt x="1610525" y="1344434"/>
                </a:cubicBezTo>
                <a:cubicBezTo>
                  <a:pt x="1598733" y="1345130"/>
                  <a:pt x="1598733" y="1345130"/>
                  <a:pt x="1592599" y="1354085"/>
                </a:cubicBezTo>
                <a:close/>
                <a:moveTo>
                  <a:pt x="1697934" y="1338792"/>
                </a:moveTo>
                <a:cubicBezTo>
                  <a:pt x="1702590" y="1339115"/>
                  <a:pt x="1707246" y="1339455"/>
                  <a:pt x="1712531" y="1339829"/>
                </a:cubicBezTo>
                <a:cubicBezTo>
                  <a:pt x="1714009" y="1344502"/>
                  <a:pt x="1715589" y="1349922"/>
                  <a:pt x="1722029" y="1351757"/>
                </a:cubicBezTo>
                <a:cubicBezTo>
                  <a:pt x="1725377" y="1350500"/>
                  <a:pt x="1728962" y="1349140"/>
                  <a:pt x="1733907" y="1347271"/>
                </a:cubicBezTo>
                <a:cubicBezTo>
                  <a:pt x="1728640" y="1344943"/>
                  <a:pt x="1728758" y="1338996"/>
                  <a:pt x="1722743" y="1338044"/>
                </a:cubicBezTo>
                <a:cubicBezTo>
                  <a:pt x="1718427" y="1337365"/>
                  <a:pt x="1714077" y="1334765"/>
                  <a:pt x="1710525" y="1331995"/>
                </a:cubicBezTo>
                <a:cubicBezTo>
                  <a:pt x="1706618" y="1328971"/>
                  <a:pt x="1703151" y="1326065"/>
                  <a:pt x="1697713" y="1327441"/>
                </a:cubicBezTo>
                <a:cubicBezTo>
                  <a:pt x="1700959" y="1333508"/>
                  <a:pt x="1700959" y="1333508"/>
                  <a:pt x="1697917" y="1338758"/>
                </a:cubicBezTo>
                <a:cubicBezTo>
                  <a:pt x="1697322" y="1338945"/>
                  <a:pt x="1696727" y="1339132"/>
                  <a:pt x="1698019" y="1338724"/>
                </a:cubicBezTo>
                <a:cubicBezTo>
                  <a:pt x="1696898" y="1339489"/>
                  <a:pt x="1697408" y="1339132"/>
                  <a:pt x="1697934" y="1338792"/>
                </a:cubicBezTo>
                <a:close/>
                <a:moveTo>
                  <a:pt x="1545003" y="1401647"/>
                </a:moveTo>
                <a:cubicBezTo>
                  <a:pt x="1545564" y="1401613"/>
                  <a:pt x="1546345" y="1401800"/>
                  <a:pt x="1546669" y="1401494"/>
                </a:cubicBezTo>
                <a:cubicBezTo>
                  <a:pt x="1551086" y="1397399"/>
                  <a:pt x="1557289" y="1398078"/>
                  <a:pt x="1562454" y="1395631"/>
                </a:cubicBezTo>
                <a:cubicBezTo>
                  <a:pt x="1566906" y="1393524"/>
                  <a:pt x="1572819" y="1394442"/>
                  <a:pt x="1578105" y="1394289"/>
                </a:cubicBezTo>
                <a:cubicBezTo>
                  <a:pt x="1580415" y="1394221"/>
                  <a:pt x="1582896" y="1395479"/>
                  <a:pt x="1585496" y="1392029"/>
                </a:cubicBezTo>
                <a:cubicBezTo>
                  <a:pt x="1575623" y="1392250"/>
                  <a:pt x="1570797" y="1385334"/>
                  <a:pt x="1565054" y="1380559"/>
                </a:cubicBezTo>
                <a:cubicBezTo>
                  <a:pt x="1561078" y="1381664"/>
                  <a:pt x="1559056" y="1386371"/>
                  <a:pt x="1554128" y="1385113"/>
                </a:cubicBezTo>
                <a:cubicBezTo>
                  <a:pt x="1556201" y="1382394"/>
                  <a:pt x="1557985" y="1380033"/>
                  <a:pt x="1560466" y="1376787"/>
                </a:cubicBezTo>
                <a:cubicBezTo>
                  <a:pt x="1551154" y="1377654"/>
                  <a:pt x="1551154" y="1377654"/>
                  <a:pt x="1547484" y="1374323"/>
                </a:cubicBezTo>
                <a:cubicBezTo>
                  <a:pt x="1551613" y="1372658"/>
                  <a:pt x="1555470" y="1371112"/>
                  <a:pt x="1560364" y="1369158"/>
                </a:cubicBezTo>
                <a:cubicBezTo>
                  <a:pt x="1551783" y="1365572"/>
                  <a:pt x="1547467" y="1370857"/>
                  <a:pt x="1541452" y="1374323"/>
                </a:cubicBezTo>
                <a:cubicBezTo>
                  <a:pt x="1543780" y="1377959"/>
                  <a:pt x="1545870" y="1381239"/>
                  <a:pt x="1548334" y="1385079"/>
                </a:cubicBezTo>
                <a:cubicBezTo>
                  <a:pt x="1545751" y="1385623"/>
                  <a:pt x="1543898" y="1386031"/>
                  <a:pt x="1542047" y="1386371"/>
                </a:cubicBezTo>
                <a:cubicBezTo>
                  <a:pt x="1539923" y="1386762"/>
                  <a:pt x="1537781" y="1387067"/>
                  <a:pt x="1535845" y="1387373"/>
                </a:cubicBezTo>
                <a:cubicBezTo>
                  <a:pt x="1534094" y="1399132"/>
                  <a:pt x="1534094" y="1399132"/>
                  <a:pt x="1543304" y="1408376"/>
                </a:cubicBezTo>
                <a:cubicBezTo>
                  <a:pt x="1543474" y="1408478"/>
                  <a:pt x="1543627" y="1408580"/>
                  <a:pt x="1543796" y="1408682"/>
                </a:cubicBezTo>
                <a:cubicBezTo>
                  <a:pt x="1543627" y="1408580"/>
                  <a:pt x="1543457" y="1408495"/>
                  <a:pt x="1543304" y="1408393"/>
                </a:cubicBezTo>
                <a:cubicBezTo>
                  <a:pt x="1543882" y="1406116"/>
                  <a:pt x="1544443" y="1403856"/>
                  <a:pt x="1545020" y="1401579"/>
                </a:cubicBezTo>
                <a:lnTo>
                  <a:pt x="1545003" y="1401647"/>
                </a:lnTo>
                <a:close/>
                <a:moveTo>
                  <a:pt x="1065887" y="1393151"/>
                </a:moveTo>
                <a:cubicBezTo>
                  <a:pt x="1060110" y="1393694"/>
                  <a:pt x="1054010" y="1391859"/>
                  <a:pt x="1048691" y="1395954"/>
                </a:cubicBezTo>
                <a:cubicBezTo>
                  <a:pt x="1047570" y="1396821"/>
                  <a:pt x="1045241" y="1396855"/>
                  <a:pt x="1043763" y="1396362"/>
                </a:cubicBezTo>
                <a:cubicBezTo>
                  <a:pt x="1038411" y="1394578"/>
                  <a:pt x="1034350" y="1395580"/>
                  <a:pt x="1032038" y="1402004"/>
                </a:cubicBezTo>
                <a:cubicBezTo>
                  <a:pt x="1028810" y="1398333"/>
                  <a:pt x="1026346" y="1394289"/>
                  <a:pt x="1021554" y="1397671"/>
                </a:cubicBezTo>
                <a:cubicBezTo>
                  <a:pt x="1025395" y="1404621"/>
                  <a:pt x="1028657" y="1406269"/>
                  <a:pt x="1035981" y="1405300"/>
                </a:cubicBezTo>
                <a:cubicBezTo>
                  <a:pt x="1037188" y="1405147"/>
                  <a:pt x="1038530" y="1405623"/>
                  <a:pt x="1039753" y="1405980"/>
                </a:cubicBezTo>
                <a:cubicBezTo>
                  <a:pt x="1042132" y="1406677"/>
                  <a:pt x="1044477" y="1407509"/>
                  <a:pt x="1047263" y="1408427"/>
                </a:cubicBezTo>
                <a:cubicBezTo>
                  <a:pt x="1049422" y="1403057"/>
                  <a:pt x="1053653" y="1402598"/>
                  <a:pt x="1057969" y="1403567"/>
                </a:cubicBezTo>
                <a:cubicBezTo>
                  <a:pt x="1064919" y="1405130"/>
                  <a:pt x="1071733" y="1407390"/>
                  <a:pt x="1078683" y="1408987"/>
                </a:cubicBezTo>
                <a:cubicBezTo>
                  <a:pt x="1081605" y="1409667"/>
                  <a:pt x="1085752" y="1410738"/>
                  <a:pt x="1087570" y="1409327"/>
                </a:cubicBezTo>
                <a:cubicBezTo>
                  <a:pt x="1093500" y="1404722"/>
                  <a:pt x="1100059" y="1404841"/>
                  <a:pt x="1106737" y="1405113"/>
                </a:cubicBezTo>
                <a:cubicBezTo>
                  <a:pt x="1115743" y="1405470"/>
                  <a:pt x="1124749" y="1406490"/>
                  <a:pt x="1133755" y="1406642"/>
                </a:cubicBezTo>
                <a:cubicBezTo>
                  <a:pt x="1148385" y="1406880"/>
                  <a:pt x="1163015" y="1406677"/>
                  <a:pt x="1177629" y="1406608"/>
                </a:cubicBezTo>
                <a:cubicBezTo>
                  <a:pt x="1179498" y="1406608"/>
                  <a:pt x="1181384" y="1406320"/>
                  <a:pt x="1183610" y="1406150"/>
                </a:cubicBezTo>
                <a:cubicBezTo>
                  <a:pt x="1183202" y="1404841"/>
                  <a:pt x="1182947" y="1403414"/>
                  <a:pt x="1182743" y="1403431"/>
                </a:cubicBezTo>
                <a:cubicBezTo>
                  <a:pt x="1179617" y="1403516"/>
                  <a:pt x="1176491" y="1403805"/>
                  <a:pt x="1173398" y="1404026"/>
                </a:cubicBezTo>
                <a:cubicBezTo>
                  <a:pt x="1169540" y="1398877"/>
                  <a:pt x="1165921" y="1393592"/>
                  <a:pt x="1161758" y="1388784"/>
                </a:cubicBezTo>
                <a:cubicBezTo>
                  <a:pt x="1160518" y="1387339"/>
                  <a:pt x="1157833" y="1386745"/>
                  <a:pt x="1155743" y="1386524"/>
                </a:cubicBezTo>
                <a:cubicBezTo>
                  <a:pt x="1139022" y="1384790"/>
                  <a:pt x="1122285" y="1383244"/>
                  <a:pt x="1105548" y="1381630"/>
                </a:cubicBezTo>
                <a:cubicBezTo>
                  <a:pt x="1099940" y="1381086"/>
                  <a:pt x="1094265" y="1379625"/>
                  <a:pt x="1088759" y="1380083"/>
                </a:cubicBezTo>
                <a:cubicBezTo>
                  <a:pt x="1079022" y="1380899"/>
                  <a:pt x="1069371" y="1382853"/>
                  <a:pt x="1060959" y="1384128"/>
                </a:cubicBezTo>
                <a:cubicBezTo>
                  <a:pt x="1063406" y="1384485"/>
                  <a:pt x="1067315" y="1385028"/>
                  <a:pt x="1071206" y="1385589"/>
                </a:cubicBezTo>
                <a:cubicBezTo>
                  <a:pt x="1071172" y="1386184"/>
                  <a:pt x="1071138" y="1386796"/>
                  <a:pt x="1071104" y="1387390"/>
                </a:cubicBezTo>
                <a:cubicBezTo>
                  <a:pt x="1068878" y="1387798"/>
                  <a:pt x="1066652" y="1388189"/>
                  <a:pt x="1065207" y="1388461"/>
                </a:cubicBezTo>
                <a:cubicBezTo>
                  <a:pt x="1065480" y="1390330"/>
                  <a:pt x="1065684" y="1391740"/>
                  <a:pt x="1065887" y="1393151"/>
                </a:cubicBezTo>
                <a:lnTo>
                  <a:pt x="1065887" y="1393151"/>
                </a:lnTo>
                <a:close/>
                <a:moveTo>
                  <a:pt x="1407705" y="1488767"/>
                </a:moveTo>
                <a:cubicBezTo>
                  <a:pt x="1408045" y="1488257"/>
                  <a:pt x="1408402" y="1487730"/>
                  <a:pt x="1408741" y="1487220"/>
                </a:cubicBezTo>
                <a:cubicBezTo>
                  <a:pt x="1401554" y="1483805"/>
                  <a:pt x="1404137" y="1477603"/>
                  <a:pt x="1404749" y="1472913"/>
                </a:cubicBezTo>
                <a:cubicBezTo>
                  <a:pt x="1405462" y="1467475"/>
                  <a:pt x="1405088" y="1463057"/>
                  <a:pt x="1402012" y="1458605"/>
                </a:cubicBezTo>
                <a:cubicBezTo>
                  <a:pt x="1401265" y="1457518"/>
                  <a:pt x="1401724" y="1455615"/>
                  <a:pt x="1401588" y="1453270"/>
                </a:cubicBezTo>
                <a:cubicBezTo>
                  <a:pt x="1404307" y="1453915"/>
                  <a:pt x="1406210" y="1454374"/>
                  <a:pt x="1409354" y="1455122"/>
                </a:cubicBezTo>
                <a:cubicBezTo>
                  <a:pt x="1406549" y="1451163"/>
                  <a:pt x="1404647" y="1448087"/>
                  <a:pt x="1402319" y="1445368"/>
                </a:cubicBezTo>
                <a:cubicBezTo>
                  <a:pt x="1401367" y="1444230"/>
                  <a:pt x="1399311" y="1442955"/>
                  <a:pt x="1398155" y="1443261"/>
                </a:cubicBezTo>
                <a:cubicBezTo>
                  <a:pt x="1394723" y="1444196"/>
                  <a:pt x="1393160" y="1441800"/>
                  <a:pt x="1390764" y="1440457"/>
                </a:cubicBezTo>
                <a:cubicBezTo>
                  <a:pt x="1384970" y="1437195"/>
                  <a:pt x="1380211" y="1431451"/>
                  <a:pt x="1372378" y="1431519"/>
                </a:cubicBezTo>
                <a:cubicBezTo>
                  <a:pt x="1375420" y="1439183"/>
                  <a:pt x="1375420" y="1439183"/>
                  <a:pt x="1370186" y="1443992"/>
                </a:cubicBezTo>
                <a:cubicBezTo>
                  <a:pt x="1375726" y="1443992"/>
                  <a:pt x="1380908" y="1443992"/>
                  <a:pt x="1386635" y="1443992"/>
                </a:cubicBezTo>
                <a:cubicBezTo>
                  <a:pt x="1390118" y="1450500"/>
                  <a:pt x="1393754" y="1457688"/>
                  <a:pt x="1397748" y="1464654"/>
                </a:cubicBezTo>
                <a:cubicBezTo>
                  <a:pt x="1402081" y="1472216"/>
                  <a:pt x="1400059" y="1480610"/>
                  <a:pt x="1401095" y="1489072"/>
                </a:cubicBezTo>
                <a:cubicBezTo>
                  <a:pt x="1403542" y="1488953"/>
                  <a:pt x="1405632" y="1488868"/>
                  <a:pt x="1407705" y="1488767"/>
                </a:cubicBezTo>
                <a:close/>
                <a:moveTo>
                  <a:pt x="1253992" y="169312"/>
                </a:moveTo>
                <a:cubicBezTo>
                  <a:pt x="1257731" y="171147"/>
                  <a:pt x="1261571" y="173271"/>
                  <a:pt x="1265598" y="174919"/>
                </a:cubicBezTo>
                <a:cubicBezTo>
                  <a:pt x="1268725" y="176193"/>
                  <a:pt x="1270883" y="177621"/>
                  <a:pt x="1270934" y="181495"/>
                </a:cubicBezTo>
                <a:cubicBezTo>
                  <a:pt x="1270951" y="183279"/>
                  <a:pt x="1272378" y="185030"/>
                  <a:pt x="1273720" y="188020"/>
                </a:cubicBezTo>
                <a:cubicBezTo>
                  <a:pt x="1276235" y="184741"/>
                  <a:pt x="1277680" y="182855"/>
                  <a:pt x="1279022" y="181104"/>
                </a:cubicBezTo>
                <a:cubicBezTo>
                  <a:pt x="1277255" y="178471"/>
                  <a:pt x="1275794" y="176330"/>
                  <a:pt x="1273636" y="173118"/>
                </a:cubicBezTo>
                <a:cubicBezTo>
                  <a:pt x="1278139" y="172608"/>
                  <a:pt x="1281554" y="171436"/>
                  <a:pt x="1284647" y="172030"/>
                </a:cubicBezTo>
                <a:cubicBezTo>
                  <a:pt x="1294485" y="173934"/>
                  <a:pt x="1298036" y="174222"/>
                  <a:pt x="1306957" y="171878"/>
                </a:cubicBezTo>
                <a:cubicBezTo>
                  <a:pt x="1301180" y="170960"/>
                  <a:pt x="1295946" y="170127"/>
                  <a:pt x="1290594" y="169261"/>
                </a:cubicBezTo>
                <a:cubicBezTo>
                  <a:pt x="1287875" y="164639"/>
                  <a:pt x="1287875" y="164639"/>
                  <a:pt x="1283321" y="161852"/>
                </a:cubicBezTo>
                <a:cubicBezTo>
                  <a:pt x="1280857" y="164537"/>
                  <a:pt x="1278343" y="167306"/>
                  <a:pt x="1274553" y="171436"/>
                </a:cubicBezTo>
                <a:cubicBezTo>
                  <a:pt x="1274774" y="167409"/>
                  <a:pt x="1274876" y="165437"/>
                  <a:pt x="1274978" y="163466"/>
                </a:cubicBezTo>
                <a:cubicBezTo>
                  <a:pt x="1269558" y="162753"/>
                  <a:pt x="1264833" y="162005"/>
                  <a:pt x="1260110" y="161529"/>
                </a:cubicBezTo>
                <a:cubicBezTo>
                  <a:pt x="1255878" y="161104"/>
                  <a:pt x="1253874" y="163262"/>
                  <a:pt x="1253992" y="169312"/>
                </a:cubicBezTo>
                <a:close/>
                <a:moveTo>
                  <a:pt x="1601927" y="1396005"/>
                </a:moveTo>
                <a:cubicBezTo>
                  <a:pt x="1603508" y="1400338"/>
                  <a:pt x="1604664" y="1404689"/>
                  <a:pt x="1606634" y="1408614"/>
                </a:cubicBezTo>
                <a:cubicBezTo>
                  <a:pt x="1609234" y="1413847"/>
                  <a:pt x="1614383" y="1416124"/>
                  <a:pt x="1619769" y="1416583"/>
                </a:cubicBezTo>
                <a:cubicBezTo>
                  <a:pt x="1625904" y="1417093"/>
                  <a:pt x="1629183" y="1410908"/>
                  <a:pt x="1626566" y="1404994"/>
                </a:cubicBezTo>
                <a:cubicBezTo>
                  <a:pt x="1625852" y="1403363"/>
                  <a:pt x="1625564" y="1401545"/>
                  <a:pt x="1625054" y="1399659"/>
                </a:cubicBezTo>
                <a:cubicBezTo>
                  <a:pt x="1627467" y="1399506"/>
                  <a:pt x="1629115" y="1399404"/>
                  <a:pt x="1630747" y="1399302"/>
                </a:cubicBezTo>
                <a:cubicBezTo>
                  <a:pt x="1630713" y="1398928"/>
                  <a:pt x="1630695" y="1398554"/>
                  <a:pt x="1630661" y="1398163"/>
                </a:cubicBezTo>
                <a:cubicBezTo>
                  <a:pt x="1626209" y="1396362"/>
                  <a:pt x="1621758" y="1394561"/>
                  <a:pt x="1615929" y="1392199"/>
                </a:cubicBezTo>
                <a:cubicBezTo>
                  <a:pt x="1612378" y="1393168"/>
                  <a:pt x="1607297" y="1394544"/>
                  <a:pt x="1601927" y="1396005"/>
                </a:cubicBezTo>
                <a:close/>
                <a:moveTo>
                  <a:pt x="1331528" y="155208"/>
                </a:moveTo>
                <a:cubicBezTo>
                  <a:pt x="1327314" y="154239"/>
                  <a:pt x="1324324" y="153118"/>
                  <a:pt x="1321282" y="152914"/>
                </a:cubicBezTo>
                <a:cubicBezTo>
                  <a:pt x="1310356" y="152200"/>
                  <a:pt x="1299430" y="151623"/>
                  <a:pt x="1288487" y="151317"/>
                </a:cubicBezTo>
                <a:cubicBezTo>
                  <a:pt x="1279158" y="151062"/>
                  <a:pt x="1269812" y="151249"/>
                  <a:pt x="1260483" y="151368"/>
                </a:cubicBezTo>
                <a:cubicBezTo>
                  <a:pt x="1258988" y="151385"/>
                  <a:pt x="1257493" y="152115"/>
                  <a:pt x="1254826" y="152846"/>
                </a:cubicBezTo>
                <a:cubicBezTo>
                  <a:pt x="1261741" y="156448"/>
                  <a:pt x="1267773" y="156278"/>
                  <a:pt x="1273890" y="155548"/>
                </a:cubicBezTo>
                <a:cubicBezTo>
                  <a:pt x="1276099" y="155293"/>
                  <a:pt x="1278343" y="154987"/>
                  <a:pt x="1280569" y="155089"/>
                </a:cubicBezTo>
                <a:cubicBezTo>
                  <a:pt x="1298852" y="155888"/>
                  <a:pt x="1317136" y="157128"/>
                  <a:pt x="1335437" y="157502"/>
                </a:cubicBezTo>
                <a:cubicBezTo>
                  <a:pt x="1344511" y="157689"/>
                  <a:pt x="1353754" y="157162"/>
                  <a:pt x="1363967" y="153050"/>
                </a:cubicBezTo>
                <a:cubicBezTo>
                  <a:pt x="1351494" y="152795"/>
                  <a:pt x="1340535" y="150535"/>
                  <a:pt x="1331528" y="155208"/>
                </a:cubicBezTo>
                <a:close/>
                <a:moveTo>
                  <a:pt x="846669" y="125081"/>
                </a:moveTo>
                <a:cubicBezTo>
                  <a:pt x="844579" y="114036"/>
                  <a:pt x="840467" y="105250"/>
                  <a:pt x="828471" y="104554"/>
                </a:cubicBezTo>
                <a:cubicBezTo>
                  <a:pt x="818343" y="107935"/>
                  <a:pt x="822540" y="115089"/>
                  <a:pt x="823882" y="120747"/>
                </a:cubicBezTo>
                <a:cubicBezTo>
                  <a:pt x="821640" y="121818"/>
                  <a:pt x="820025" y="122600"/>
                  <a:pt x="817528" y="123789"/>
                </a:cubicBezTo>
                <a:cubicBezTo>
                  <a:pt x="821826" y="124775"/>
                  <a:pt x="825361" y="124588"/>
                  <a:pt x="827366" y="126253"/>
                </a:cubicBezTo>
                <a:cubicBezTo>
                  <a:pt x="831036" y="129261"/>
                  <a:pt x="834366" y="129142"/>
                  <a:pt x="838309" y="127646"/>
                </a:cubicBezTo>
                <a:cubicBezTo>
                  <a:pt x="840926" y="126627"/>
                  <a:pt x="843678" y="125964"/>
                  <a:pt x="846669" y="125081"/>
                </a:cubicBezTo>
                <a:close/>
                <a:moveTo>
                  <a:pt x="2050406" y="937025"/>
                </a:moveTo>
                <a:cubicBezTo>
                  <a:pt x="2052785" y="932811"/>
                  <a:pt x="2055691" y="930755"/>
                  <a:pt x="2060822" y="932302"/>
                </a:cubicBezTo>
                <a:cubicBezTo>
                  <a:pt x="2064000" y="933253"/>
                  <a:pt x="2067194" y="931486"/>
                  <a:pt x="2069318" y="927612"/>
                </a:cubicBezTo>
                <a:cubicBezTo>
                  <a:pt x="2065393" y="925233"/>
                  <a:pt x="2062029" y="922548"/>
                  <a:pt x="2058205" y="921069"/>
                </a:cubicBezTo>
                <a:cubicBezTo>
                  <a:pt x="2054858" y="919778"/>
                  <a:pt x="2051001" y="919846"/>
                  <a:pt x="2046821" y="919234"/>
                </a:cubicBezTo>
                <a:cubicBezTo>
                  <a:pt x="2045971" y="920917"/>
                  <a:pt x="2044748" y="923364"/>
                  <a:pt x="2043405" y="926014"/>
                </a:cubicBezTo>
                <a:cubicBezTo>
                  <a:pt x="2045308" y="927017"/>
                  <a:pt x="2046872" y="927849"/>
                  <a:pt x="2048350" y="928631"/>
                </a:cubicBezTo>
                <a:cubicBezTo>
                  <a:pt x="2048129" y="929362"/>
                  <a:pt x="2048129" y="929702"/>
                  <a:pt x="2047959" y="929872"/>
                </a:cubicBezTo>
                <a:cubicBezTo>
                  <a:pt x="2046736" y="930993"/>
                  <a:pt x="2045461" y="932064"/>
                  <a:pt x="2044102" y="933236"/>
                </a:cubicBezTo>
                <a:cubicBezTo>
                  <a:pt x="2045903" y="934493"/>
                  <a:pt x="2047262" y="935445"/>
                  <a:pt x="2048656" y="936397"/>
                </a:cubicBezTo>
                <a:cubicBezTo>
                  <a:pt x="2048843" y="936550"/>
                  <a:pt x="2049132" y="936583"/>
                  <a:pt x="2050406" y="937025"/>
                </a:cubicBezTo>
                <a:close/>
                <a:moveTo>
                  <a:pt x="1575029" y="135463"/>
                </a:moveTo>
                <a:cubicBezTo>
                  <a:pt x="1575895" y="134053"/>
                  <a:pt x="1576762" y="132642"/>
                  <a:pt x="1577849" y="130892"/>
                </a:cubicBezTo>
                <a:cubicBezTo>
                  <a:pt x="1582233" y="138742"/>
                  <a:pt x="1582233" y="138742"/>
                  <a:pt x="1592888" y="134647"/>
                </a:cubicBezTo>
                <a:cubicBezTo>
                  <a:pt x="1592973" y="130705"/>
                  <a:pt x="1590866" y="129430"/>
                  <a:pt x="1587127" y="129159"/>
                </a:cubicBezTo>
                <a:cubicBezTo>
                  <a:pt x="1573074" y="128122"/>
                  <a:pt x="1559056" y="126814"/>
                  <a:pt x="1545003" y="125624"/>
                </a:cubicBezTo>
                <a:cubicBezTo>
                  <a:pt x="1544918" y="126202"/>
                  <a:pt x="1544834" y="126780"/>
                  <a:pt x="1544748" y="127357"/>
                </a:cubicBezTo>
                <a:cubicBezTo>
                  <a:pt x="1554841" y="130042"/>
                  <a:pt x="1564918" y="132744"/>
                  <a:pt x="1575029" y="135463"/>
                </a:cubicBezTo>
                <a:close/>
                <a:moveTo>
                  <a:pt x="853687" y="1386031"/>
                </a:moveTo>
                <a:cubicBezTo>
                  <a:pt x="856508" y="1388206"/>
                  <a:pt x="858394" y="1390840"/>
                  <a:pt x="860620" y="1391180"/>
                </a:cubicBezTo>
                <a:cubicBezTo>
                  <a:pt x="874995" y="1393389"/>
                  <a:pt x="889371" y="1396107"/>
                  <a:pt x="904834" y="1394289"/>
                </a:cubicBezTo>
                <a:cubicBezTo>
                  <a:pt x="895794" y="1391740"/>
                  <a:pt x="887349" y="1389871"/>
                  <a:pt x="879295" y="1386931"/>
                </a:cubicBezTo>
                <a:cubicBezTo>
                  <a:pt x="871190" y="1383975"/>
                  <a:pt x="863339" y="1382666"/>
                  <a:pt x="853687" y="1386031"/>
                </a:cubicBezTo>
                <a:close/>
                <a:moveTo>
                  <a:pt x="2006175" y="984332"/>
                </a:moveTo>
                <a:cubicBezTo>
                  <a:pt x="2009251" y="984196"/>
                  <a:pt x="2011783" y="983720"/>
                  <a:pt x="2014213" y="984060"/>
                </a:cubicBezTo>
                <a:cubicBezTo>
                  <a:pt x="2018614" y="984672"/>
                  <a:pt x="2021469" y="983295"/>
                  <a:pt x="2022284" y="978810"/>
                </a:cubicBezTo>
                <a:cubicBezTo>
                  <a:pt x="2022879" y="975564"/>
                  <a:pt x="2024782" y="974035"/>
                  <a:pt x="2027857" y="973287"/>
                </a:cubicBezTo>
                <a:cubicBezTo>
                  <a:pt x="2031171" y="972488"/>
                  <a:pt x="2031562" y="969583"/>
                  <a:pt x="2030424" y="967238"/>
                </a:cubicBezTo>
                <a:cubicBezTo>
                  <a:pt x="2029608" y="965572"/>
                  <a:pt x="2027398" y="964077"/>
                  <a:pt x="2025513" y="963567"/>
                </a:cubicBezTo>
                <a:cubicBezTo>
                  <a:pt x="2022675" y="962803"/>
                  <a:pt x="2020415" y="964468"/>
                  <a:pt x="2020075" y="967459"/>
                </a:cubicBezTo>
                <a:cubicBezTo>
                  <a:pt x="2019735" y="970483"/>
                  <a:pt x="2020007" y="973559"/>
                  <a:pt x="2020007" y="977535"/>
                </a:cubicBezTo>
                <a:cubicBezTo>
                  <a:pt x="2016710" y="977535"/>
                  <a:pt x="2013856" y="977654"/>
                  <a:pt x="2011001" y="977501"/>
                </a:cubicBezTo>
                <a:cubicBezTo>
                  <a:pt x="2006056" y="977246"/>
                  <a:pt x="2005122" y="978385"/>
                  <a:pt x="2006175" y="984332"/>
                </a:cubicBezTo>
                <a:close/>
                <a:moveTo>
                  <a:pt x="202184" y="730993"/>
                </a:moveTo>
                <a:cubicBezTo>
                  <a:pt x="197732" y="731860"/>
                  <a:pt x="194248" y="732523"/>
                  <a:pt x="190918" y="733168"/>
                </a:cubicBezTo>
                <a:cubicBezTo>
                  <a:pt x="190918" y="735122"/>
                  <a:pt x="190918" y="736414"/>
                  <a:pt x="190918" y="737603"/>
                </a:cubicBezTo>
                <a:cubicBezTo>
                  <a:pt x="185990" y="739931"/>
                  <a:pt x="181215" y="742191"/>
                  <a:pt x="175931" y="744689"/>
                </a:cubicBezTo>
                <a:cubicBezTo>
                  <a:pt x="177019" y="745998"/>
                  <a:pt x="178072" y="748292"/>
                  <a:pt x="178989" y="748240"/>
                </a:cubicBezTo>
                <a:cubicBezTo>
                  <a:pt x="184682" y="747901"/>
                  <a:pt x="190340" y="747034"/>
                  <a:pt x="196695" y="746252"/>
                </a:cubicBezTo>
                <a:cubicBezTo>
                  <a:pt x="191717" y="737977"/>
                  <a:pt x="201674" y="737298"/>
                  <a:pt x="202184" y="730993"/>
                </a:cubicBezTo>
                <a:close/>
                <a:moveTo>
                  <a:pt x="1626634" y="1447526"/>
                </a:moveTo>
                <a:cubicBezTo>
                  <a:pt x="1628317" y="1447016"/>
                  <a:pt x="1629353" y="1446557"/>
                  <a:pt x="1630441" y="1446422"/>
                </a:cubicBezTo>
                <a:cubicBezTo>
                  <a:pt x="1636643" y="1445606"/>
                  <a:pt x="1637322" y="1444094"/>
                  <a:pt x="1634009" y="1438707"/>
                </a:cubicBezTo>
                <a:cubicBezTo>
                  <a:pt x="1633092" y="1437212"/>
                  <a:pt x="1632581" y="1435479"/>
                  <a:pt x="1631579" y="1433168"/>
                </a:cubicBezTo>
                <a:cubicBezTo>
                  <a:pt x="1635691" y="1432998"/>
                  <a:pt x="1639702" y="1434408"/>
                  <a:pt x="1640670" y="1429599"/>
                </a:cubicBezTo>
                <a:cubicBezTo>
                  <a:pt x="1639158" y="1426608"/>
                  <a:pt x="1637645" y="1423601"/>
                  <a:pt x="1636133" y="1420576"/>
                </a:cubicBezTo>
                <a:cubicBezTo>
                  <a:pt x="1634451" y="1423720"/>
                  <a:pt x="1632803" y="1426779"/>
                  <a:pt x="1631222" y="1429718"/>
                </a:cubicBezTo>
                <a:cubicBezTo>
                  <a:pt x="1629030" y="1429191"/>
                  <a:pt x="1627433" y="1428818"/>
                  <a:pt x="1626634" y="1428631"/>
                </a:cubicBezTo>
                <a:cubicBezTo>
                  <a:pt x="1626634" y="1435054"/>
                  <a:pt x="1626634" y="1440848"/>
                  <a:pt x="1626634" y="1447526"/>
                </a:cubicBezTo>
                <a:close/>
                <a:moveTo>
                  <a:pt x="1314978" y="1367203"/>
                </a:moveTo>
                <a:cubicBezTo>
                  <a:pt x="1322761" y="1373592"/>
                  <a:pt x="1324647" y="1373644"/>
                  <a:pt x="1328130" y="1367543"/>
                </a:cubicBezTo>
                <a:cubicBezTo>
                  <a:pt x="1325547" y="1367628"/>
                  <a:pt x="1322625" y="1371265"/>
                  <a:pt x="1319990" y="1366031"/>
                </a:cubicBezTo>
                <a:cubicBezTo>
                  <a:pt x="1324511" y="1364960"/>
                  <a:pt x="1328674" y="1363992"/>
                  <a:pt x="1332582" y="1363074"/>
                </a:cubicBezTo>
                <a:cubicBezTo>
                  <a:pt x="1331682" y="1360100"/>
                  <a:pt x="1331019" y="1357586"/>
                  <a:pt x="1330135" y="1355139"/>
                </a:cubicBezTo>
                <a:cubicBezTo>
                  <a:pt x="1329915" y="1354527"/>
                  <a:pt x="1329065" y="1354119"/>
                  <a:pt x="1327960" y="1353134"/>
                </a:cubicBezTo>
                <a:cubicBezTo>
                  <a:pt x="1327196" y="1355971"/>
                  <a:pt x="1326584" y="1358231"/>
                  <a:pt x="1325904" y="1360729"/>
                </a:cubicBezTo>
                <a:cubicBezTo>
                  <a:pt x="1319192" y="1361953"/>
                  <a:pt x="1312667" y="1363142"/>
                  <a:pt x="1306159" y="1364332"/>
                </a:cubicBezTo>
                <a:cubicBezTo>
                  <a:pt x="1308045" y="1369667"/>
                  <a:pt x="1308045" y="1369667"/>
                  <a:pt x="1314978" y="1367203"/>
                </a:cubicBezTo>
                <a:close/>
                <a:moveTo>
                  <a:pt x="1270017" y="1369310"/>
                </a:moveTo>
                <a:cubicBezTo>
                  <a:pt x="1267688" y="1361681"/>
                  <a:pt x="1267688" y="1361664"/>
                  <a:pt x="1261078" y="1362038"/>
                </a:cubicBezTo>
                <a:cubicBezTo>
                  <a:pt x="1257986" y="1362208"/>
                  <a:pt x="1254876" y="1362327"/>
                  <a:pt x="1251800" y="1362683"/>
                </a:cubicBezTo>
                <a:cubicBezTo>
                  <a:pt x="1245598" y="1363397"/>
                  <a:pt x="1245547" y="1363550"/>
                  <a:pt x="1246380" y="1371706"/>
                </a:cubicBezTo>
                <a:cubicBezTo>
                  <a:pt x="1248674" y="1371248"/>
                  <a:pt x="1251528" y="1371519"/>
                  <a:pt x="1252956" y="1370211"/>
                </a:cubicBezTo>
                <a:cubicBezTo>
                  <a:pt x="1255522" y="1367883"/>
                  <a:pt x="1257765" y="1368138"/>
                  <a:pt x="1260705" y="1368750"/>
                </a:cubicBezTo>
                <a:cubicBezTo>
                  <a:pt x="1263644" y="1369344"/>
                  <a:pt x="1266737" y="1369140"/>
                  <a:pt x="1270017" y="1369310"/>
                </a:cubicBezTo>
                <a:close/>
                <a:moveTo>
                  <a:pt x="716593" y="137740"/>
                </a:moveTo>
                <a:cubicBezTo>
                  <a:pt x="717646" y="142124"/>
                  <a:pt x="718921" y="145420"/>
                  <a:pt x="719125" y="148785"/>
                </a:cubicBezTo>
                <a:cubicBezTo>
                  <a:pt x="719311" y="151809"/>
                  <a:pt x="718139" y="154885"/>
                  <a:pt x="717901" y="157961"/>
                </a:cubicBezTo>
                <a:cubicBezTo>
                  <a:pt x="717476" y="163313"/>
                  <a:pt x="719379" y="165811"/>
                  <a:pt x="725547" y="167561"/>
                </a:cubicBezTo>
                <a:cubicBezTo>
                  <a:pt x="724172" y="157213"/>
                  <a:pt x="722846" y="147205"/>
                  <a:pt x="721453" y="136703"/>
                </a:cubicBezTo>
                <a:cubicBezTo>
                  <a:pt x="719600" y="137077"/>
                  <a:pt x="717766" y="137485"/>
                  <a:pt x="716593" y="137740"/>
                </a:cubicBezTo>
                <a:close/>
                <a:moveTo>
                  <a:pt x="161453" y="876261"/>
                </a:moveTo>
                <a:cubicBezTo>
                  <a:pt x="160842" y="875870"/>
                  <a:pt x="160230" y="875462"/>
                  <a:pt x="159618" y="875071"/>
                </a:cubicBezTo>
                <a:cubicBezTo>
                  <a:pt x="152940" y="880866"/>
                  <a:pt x="146262" y="886643"/>
                  <a:pt x="139584" y="892437"/>
                </a:cubicBezTo>
                <a:cubicBezTo>
                  <a:pt x="140961" y="891350"/>
                  <a:pt x="142337" y="890262"/>
                  <a:pt x="143713" y="889175"/>
                </a:cubicBezTo>
                <a:cubicBezTo>
                  <a:pt x="144733" y="892896"/>
                  <a:pt x="145752" y="896618"/>
                  <a:pt x="146772" y="900322"/>
                </a:cubicBezTo>
                <a:cubicBezTo>
                  <a:pt x="147485" y="900033"/>
                  <a:pt x="148182" y="899744"/>
                  <a:pt x="148896" y="899472"/>
                </a:cubicBezTo>
                <a:cubicBezTo>
                  <a:pt x="149219" y="896125"/>
                  <a:pt x="149541" y="892777"/>
                  <a:pt x="149881" y="889192"/>
                </a:cubicBezTo>
                <a:cubicBezTo>
                  <a:pt x="150612" y="887425"/>
                  <a:pt x="154997" y="891265"/>
                  <a:pt x="154350" y="886728"/>
                </a:cubicBezTo>
                <a:cubicBezTo>
                  <a:pt x="153773" y="882684"/>
                  <a:pt x="158259" y="884230"/>
                  <a:pt x="159312" y="882191"/>
                </a:cubicBezTo>
                <a:cubicBezTo>
                  <a:pt x="160281" y="880339"/>
                  <a:pt x="160756" y="878232"/>
                  <a:pt x="161453" y="876261"/>
                </a:cubicBezTo>
                <a:close/>
                <a:moveTo>
                  <a:pt x="1284018" y="108003"/>
                </a:moveTo>
                <a:cubicBezTo>
                  <a:pt x="1291121" y="109329"/>
                  <a:pt x="1297425" y="110671"/>
                  <a:pt x="1303797" y="111606"/>
                </a:cubicBezTo>
                <a:cubicBezTo>
                  <a:pt x="1307094" y="112081"/>
                  <a:pt x="1310526" y="112115"/>
                  <a:pt x="1313840" y="111759"/>
                </a:cubicBezTo>
                <a:cubicBezTo>
                  <a:pt x="1315318" y="111589"/>
                  <a:pt x="1316626" y="109957"/>
                  <a:pt x="1318020" y="108972"/>
                </a:cubicBezTo>
                <a:cubicBezTo>
                  <a:pt x="1309965" y="107205"/>
                  <a:pt x="1302845" y="101138"/>
                  <a:pt x="1294791" y="106831"/>
                </a:cubicBezTo>
                <a:cubicBezTo>
                  <a:pt x="1293449" y="107782"/>
                  <a:pt x="1290951" y="107001"/>
                  <a:pt x="1288997" y="107154"/>
                </a:cubicBezTo>
                <a:cubicBezTo>
                  <a:pt x="1287502" y="107290"/>
                  <a:pt x="1286023" y="107663"/>
                  <a:pt x="1284018" y="108003"/>
                </a:cubicBezTo>
                <a:close/>
                <a:moveTo>
                  <a:pt x="1725343" y="1353440"/>
                </a:moveTo>
                <a:cubicBezTo>
                  <a:pt x="1722658" y="1356685"/>
                  <a:pt x="1723780" y="1359778"/>
                  <a:pt x="1724596" y="1363091"/>
                </a:cubicBezTo>
                <a:cubicBezTo>
                  <a:pt x="1725648" y="1367390"/>
                  <a:pt x="1726227" y="1371825"/>
                  <a:pt x="1726855" y="1376226"/>
                </a:cubicBezTo>
                <a:cubicBezTo>
                  <a:pt x="1727093" y="1377892"/>
                  <a:pt x="1726720" y="1379642"/>
                  <a:pt x="1727025" y="1381290"/>
                </a:cubicBezTo>
                <a:cubicBezTo>
                  <a:pt x="1727670" y="1384723"/>
                  <a:pt x="1729727" y="1384977"/>
                  <a:pt x="1731392" y="1384162"/>
                </a:cubicBezTo>
                <a:cubicBezTo>
                  <a:pt x="1730916" y="1379370"/>
                  <a:pt x="1730373" y="1375445"/>
                  <a:pt x="1730169" y="1371519"/>
                </a:cubicBezTo>
                <a:cubicBezTo>
                  <a:pt x="1729982" y="1367866"/>
                  <a:pt x="1730237" y="1364196"/>
                  <a:pt x="1730135" y="1360525"/>
                </a:cubicBezTo>
                <a:cubicBezTo>
                  <a:pt x="1730067" y="1357297"/>
                  <a:pt x="1729234" y="1354476"/>
                  <a:pt x="1725343" y="1353440"/>
                </a:cubicBezTo>
                <a:close/>
                <a:moveTo>
                  <a:pt x="493483" y="364146"/>
                </a:moveTo>
                <a:cubicBezTo>
                  <a:pt x="494741" y="365267"/>
                  <a:pt x="495930" y="366338"/>
                  <a:pt x="496440" y="366797"/>
                </a:cubicBezTo>
                <a:cubicBezTo>
                  <a:pt x="499380" y="366015"/>
                  <a:pt x="501606" y="365403"/>
                  <a:pt x="503831" y="364842"/>
                </a:cubicBezTo>
                <a:cubicBezTo>
                  <a:pt x="507570" y="363925"/>
                  <a:pt x="507196" y="361903"/>
                  <a:pt x="505837" y="359762"/>
                </a:cubicBezTo>
                <a:cubicBezTo>
                  <a:pt x="500008" y="359762"/>
                  <a:pt x="494724" y="359762"/>
                  <a:pt x="489201" y="359762"/>
                </a:cubicBezTo>
                <a:cubicBezTo>
                  <a:pt x="488556" y="361002"/>
                  <a:pt x="487893" y="362209"/>
                  <a:pt x="487298" y="363449"/>
                </a:cubicBezTo>
                <a:cubicBezTo>
                  <a:pt x="486618" y="364876"/>
                  <a:pt x="485990" y="366321"/>
                  <a:pt x="485327" y="367782"/>
                </a:cubicBezTo>
                <a:cubicBezTo>
                  <a:pt x="491207" y="370246"/>
                  <a:pt x="491207" y="370246"/>
                  <a:pt x="493483" y="364146"/>
                </a:cubicBezTo>
                <a:close/>
                <a:moveTo>
                  <a:pt x="1163746" y="1412131"/>
                </a:moveTo>
                <a:cubicBezTo>
                  <a:pt x="1155216" y="1411485"/>
                  <a:pt x="1146380" y="1410755"/>
                  <a:pt x="1137544" y="1410194"/>
                </a:cubicBezTo>
                <a:cubicBezTo>
                  <a:pt x="1134401" y="1409990"/>
                  <a:pt x="1131427" y="1410534"/>
                  <a:pt x="1130135" y="1414068"/>
                </a:cubicBezTo>
                <a:cubicBezTo>
                  <a:pt x="1134910" y="1415020"/>
                  <a:pt x="1139413" y="1416005"/>
                  <a:pt x="1143951" y="1416787"/>
                </a:cubicBezTo>
                <a:cubicBezTo>
                  <a:pt x="1145292" y="1417025"/>
                  <a:pt x="1146805" y="1416940"/>
                  <a:pt x="1148113" y="1416583"/>
                </a:cubicBezTo>
                <a:cubicBezTo>
                  <a:pt x="1153381" y="1415190"/>
                  <a:pt x="1158581" y="1413626"/>
                  <a:pt x="1163746" y="1412131"/>
                </a:cubicBezTo>
                <a:close/>
                <a:moveTo>
                  <a:pt x="2021519" y="937688"/>
                </a:moveTo>
                <a:cubicBezTo>
                  <a:pt x="2022080" y="940900"/>
                  <a:pt x="2022437" y="942922"/>
                  <a:pt x="2022777" y="944808"/>
                </a:cubicBezTo>
                <a:cubicBezTo>
                  <a:pt x="2018427" y="946643"/>
                  <a:pt x="2018138" y="946966"/>
                  <a:pt x="2012157" y="957076"/>
                </a:cubicBezTo>
                <a:cubicBezTo>
                  <a:pt x="2021927" y="954612"/>
                  <a:pt x="2024918" y="946354"/>
                  <a:pt x="2030831" y="941375"/>
                </a:cubicBezTo>
                <a:cubicBezTo>
                  <a:pt x="2030644" y="940713"/>
                  <a:pt x="2030440" y="940050"/>
                  <a:pt x="2030253" y="939387"/>
                </a:cubicBezTo>
                <a:cubicBezTo>
                  <a:pt x="2027535" y="938878"/>
                  <a:pt x="2024833" y="938351"/>
                  <a:pt x="2021519" y="937688"/>
                </a:cubicBezTo>
                <a:close/>
                <a:moveTo>
                  <a:pt x="1063067" y="1374476"/>
                </a:moveTo>
                <a:cubicBezTo>
                  <a:pt x="1071512" y="1378112"/>
                  <a:pt x="1102370" y="1378010"/>
                  <a:pt x="1108079" y="1374476"/>
                </a:cubicBezTo>
                <a:cubicBezTo>
                  <a:pt x="1093075" y="1374476"/>
                  <a:pt x="1078071" y="1374476"/>
                  <a:pt x="1063067" y="1374476"/>
                </a:cubicBezTo>
                <a:close/>
                <a:moveTo>
                  <a:pt x="831546" y="135293"/>
                </a:moveTo>
                <a:cubicBezTo>
                  <a:pt x="837051" y="142820"/>
                  <a:pt x="842778" y="141427"/>
                  <a:pt x="849218" y="140187"/>
                </a:cubicBezTo>
                <a:cubicBezTo>
                  <a:pt x="848351" y="136992"/>
                  <a:pt x="847604" y="134222"/>
                  <a:pt x="846669" y="130756"/>
                </a:cubicBezTo>
                <a:cubicBezTo>
                  <a:pt x="841249" y="132370"/>
                  <a:pt x="836881" y="133679"/>
                  <a:pt x="831546" y="135293"/>
                </a:cubicBezTo>
                <a:close/>
                <a:moveTo>
                  <a:pt x="897782" y="193662"/>
                </a:moveTo>
                <a:cubicBezTo>
                  <a:pt x="897714" y="193288"/>
                  <a:pt x="897629" y="192914"/>
                  <a:pt x="897562" y="192540"/>
                </a:cubicBezTo>
                <a:cubicBezTo>
                  <a:pt x="895268" y="192540"/>
                  <a:pt x="892973" y="192540"/>
                  <a:pt x="889558" y="192540"/>
                </a:cubicBezTo>
                <a:cubicBezTo>
                  <a:pt x="891206" y="189991"/>
                  <a:pt x="892276" y="188309"/>
                  <a:pt x="893568" y="186321"/>
                </a:cubicBezTo>
                <a:cubicBezTo>
                  <a:pt x="890391" y="184826"/>
                  <a:pt x="888589" y="185471"/>
                  <a:pt x="887264" y="188360"/>
                </a:cubicBezTo>
                <a:cubicBezTo>
                  <a:pt x="885327" y="192591"/>
                  <a:pt x="882081" y="194222"/>
                  <a:pt x="877476" y="192591"/>
                </a:cubicBezTo>
                <a:cubicBezTo>
                  <a:pt x="878020" y="194885"/>
                  <a:pt x="878547" y="197111"/>
                  <a:pt x="879227" y="199949"/>
                </a:cubicBezTo>
                <a:cubicBezTo>
                  <a:pt x="885752" y="197740"/>
                  <a:pt x="891767" y="195701"/>
                  <a:pt x="897782" y="193662"/>
                </a:cubicBezTo>
                <a:close/>
                <a:moveTo>
                  <a:pt x="179703" y="868461"/>
                </a:moveTo>
                <a:cubicBezTo>
                  <a:pt x="178684" y="866966"/>
                  <a:pt x="177732" y="864893"/>
                  <a:pt x="176169" y="863550"/>
                </a:cubicBezTo>
                <a:cubicBezTo>
                  <a:pt x="175166" y="862684"/>
                  <a:pt x="172991" y="862293"/>
                  <a:pt x="171801" y="862803"/>
                </a:cubicBezTo>
                <a:cubicBezTo>
                  <a:pt x="170850" y="863211"/>
                  <a:pt x="170527" y="865250"/>
                  <a:pt x="170086" y="866609"/>
                </a:cubicBezTo>
                <a:cubicBezTo>
                  <a:pt x="169643" y="867951"/>
                  <a:pt x="169253" y="869362"/>
                  <a:pt x="169134" y="870755"/>
                </a:cubicBezTo>
                <a:cubicBezTo>
                  <a:pt x="168879" y="873950"/>
                  <a:pt x="168811" y="877161"/>
                  <a:pt x="168675" y="880356"/>
                </a:cubicBezTo>
                <a:cubicBezTo>
                  <a:pt x="169168" y="880458"/>
                  <a:pt x="169677" y="880543"/>
                  <a:pt x="170170" y="880645"/>
                </a:cubicBezTo>
                <a:cubicBezTo>
                  <a:pt x="173178" y="876805"/>
                  <a:pt x="176169" y="872981"/>
                  <a:pt x="179703" y="868461"/>
                </a:cubicBezTo>
                <a:close/>
                <a:moveTo>
                  <a:pt x="262540" y="871435"/>
                </a:moveTo>
                <a:cubicBezTo>
                  <a:pt x="266636" y="870212"/>
                  <a:pt x="269677" y="869804"/>
                  <a:pt x="272192" y="868427"/>
                </a:cubicBezTo>
                <a:cubicBezTo>
                  <a:pt x="274945" y="866932"/>
                  <a:pt x="278021" y="864961"/>
                  <a:pt x="276424" y="860441"/>
                </a:cubicBezTo>
                <a:cubicBezTo>
                  <a:pt x="270323" y="863160"/>
                  <a:pt x="265922" y="871588"/>
                  <a:pt x="257817" y="864978"/>
                </a:cubicBezTo>
                <a:cubicBezTo>
                  <a:pt x="258208" y="863499"/>
                  <a:pt x="258616" y="862038"/>
                  <a:pt x="259007" y="860577"/>
                </a:cubicBezTo>
                <a:cubicBezTo>
                  <a:pt x="258598" y="860322"/>
                  <a:pt x="258174" y="860067"/>
                  <a:pt x="257766" y="859829"/>
                </a:cubicBezTo>
                <a:cubicBezTo>
                  <a:pt x="255387" y="863109"/>
                  <a:pt x="253008" y="866405"/>
                  <a:pt x="250629" y="869685"/>
                </a:cubicBezTo>
                <a:cubicBezTo>
                  <a:pt x="255659" y="869430"/>
                  <a:pt x="260009" y="865912"/>
                  <a:pt x="262540" y="871435"/>
                </a:cubicBezTo>
                <a:close/>
                <a:moveTo>
                  <a:pt x="1448793" y="1394442"/>
                </a:moveTo>
                <a:cubicBezTo>
                  <a:pt x="1449354" y="1394374"/>
                  <a:pt x="1449931" y="1394306"/>
                  <a:pt x="1450492" y="1394255"/>
                </a:cubicBezTo>
                <a:cubicBezTo>
                  <a:pt x="1450492" y="1393015"/>
                  <a:pt x="1450237" y="1391723"/>
                  <a:pt x="1450560" y="1390568"/>
                </a:cubicBezTo>
                <a:cubicBezTo>
                  <a:pt x="1450865" y="1389446"/>
                  <a:pt x="1451767" y="1388478"/>
                  <a:pt x="1452157" y="1387832"/>
                </a:cubicBezTo>
                <a:cubicBezTo>
                  <a:pt x="1448827" y="1383822"/>
                  <a:pt x="1445700" y="1380066"/>
                  <a:pt x="1442421" y="1376107"/>
                </a:cubicBezTo>
                <a:cubicBezTo>
                  <a:pt x="1439124" y="1378282"/>
                  <a:pt x="1437204" y="1380440"/>
                  <a:pt x="1439804" y="1383788"/>
                </a:cubicBezTo>
                <a:cubicBezTo>
                  <a:pt x="1442658" y="1387458"/>
                  <a:pt x="1445802" y="1390891"/>
                  <a:pt x="1448793" y="1394442"/>
                </a:cubicBezTo>
                <a:close/>
                <a:moveTo>
                  <a:pt x="264172" y="1012063"/>
                </a:moveTo>
                <a:cubicBezTo>
                  <a:pt x="280756" y="1005046"/>
                  <a:pt x="280484" y="1007221"/>
                  <a:pt x="284206" y="994833"/>
                </a:cubicBezTo>
                <a:cubicBezTo>
                  <a:pt x="276016" y="998996"/>
                  <a:pt x="268012" y="1005657"/>
                  <a:pt x="264172" y="1012063"/>
                </a:cubicBezTo>
                <a:close/>
                <a:moveTo>
                  <a:pt x="176849" y="903126"/>
                </a:moveTo>
                <a:cubicBezTo>
                  <a:pt x="187299" y="901630"/>
                  <a:pt x="190442" y="892471"/>
                  <a:pt x="197239" y="885827"/>
                </a:cubicBezTo>
                <a:cubicBezTo>
                  <a:pt x="186772" y="887985"/>
                  <a:pt x="180518" y="893525"/>
                  <a:pt x="176849" y="903126"/>
                </a:cubicBezTo>
                <a:close/>
                <a:moveTo>
                  <a:pt x="1301197" y="1552454"/>
                </a:moveTo>
                <a:cubicBezTo>
                  <a:pt x="1303372" y="1551791"/>
                  <a:pt x="1305972" y="1551519"/>
                  <a:pt x="1307859" y="1550245"/>
                </a:cubicBezTo>
                <a:cubicBezTo>
                  <a:pt x="1309047" y="1549429"/>
                  <a:pt x="1310203" y="1546541"/>
                  <a:pt x="1309659" y="1545538"/>
                </a:cubicBezTo>
                <a:cubicBezTo>
                  <a:pt x="1307416" y="1541460"/>
                  <a:pt x="1304494" y="1537755"/>
                  <a:pt x="1301197" y="1533014"/>
                </a:cubicBezTo>
                <a:cubicBezTo>
                  <a:pt x="1301197" y="1540576"/>
                  <a:pt x="1301197" y="1546507"/>
                  <a:pt x="1301197" y="1552454"/>
                </a:cubicBezTo>
                <a:close/>
                <a:moveTo>
                  <a:pt x="1373092" y="144809"/>
                </a:moveTo>
                <a:cubicBezTo>
                  <a:pt x="1361486" y="144809"/>
                  <a:pt x="1349881" y="144809"/>
                  <a:pt x="1336558" y="144809"/>
                </a:cubicBezTo>
                <a:cubicBezTo>
                  <a:pt x="1350865" y="148292"/>
                  <a:pt x="1366414" y="148581"/>
                  <a:pt x="1373092" y="144809"/>
                </a:cubicBezTo>
                <a:close/>
                <a:moveTo>
                  <a:pt x="1761316" y="1382938"/>
                </a:moveTo>
                <a:cubicBezTo>
                  <a:pt x="1761877" y="1377620"/>
                  <a:pt x="1762267" y="1374136"/>
                  <a:pt x="1762811" y="1369005"/>
                </a:cubicBezTo>
                <a:cubicBezTo>
                  <a:pt x="1757424" y="1373015"/>
                  <a:pt x="1753686" y="1375802"/>
                  <a:pt x="1748385" y="1379744"/>
                </a:cubicBezTo>
                <a:cubicBezTo>
                  <a:pt x="1753720" y="1381069"/>
                  <a:pt x="1757306" y="1381953"/>
                  <a:pt x="1761316" y="1382938"/>
                </a:cubicBezTo>
                <a:close/>
                <a:moveTo>
                  <a:pt x="671478" y="83908"/>
                </a:moveTo>
                <a:cubicBezTo>
                  <a:pt x="674638" y="83076"/>
                  <a:pt x="677103" y="82413"/>
                  <a:pt x="680093" y="81614"/>
                </a:cubicBezTo>
                <a:cubicBezTo>
                  <a:pt x="678071" y="78624"/>
                  <a:pt x="676525" y="76346"/>
                  <a:pt x="676066" y="75650"/>
                </a:cubicBezTo>
                <a:cubicBezTo>
                  <a:pt x="670883" y="74596"/>
                  <a:pt x="667383" y="73883"/>
                  <a:pt x="663322" y="73067"/>
                </a:cubicBezTo>
                <a:cubicBezTo>
                  <a:pt x="666108" y="76788"/>
                  <a:pt x="668623" y="80119"/>
                  <a:pt x="671478" y="83908"/>
                </a:cubicBezTo>
                <a:close/>
                <a:moveTo>
                  <a:pt x="162031" y="970415"/>
                </a:moveTo>
                <a:cubicBezTo>
                  <a:pt x="153518" y="971316"/>
                  <a:pt x="151631" y="971877"/>
                  <a:pt x="151037" y="976074"/>
                </a:cubicBezTo>
                <a:cubicBezTo>
                  <a:pt x="150527" y="979778"/>
                  <a:pt x="148454" y="981341"/>
                  <a:pt x="146024" y="983245"/>
                </a:cubicBezTo>
                <a:cubicBezTo>
                  <a:pt x="144954" y="984077"/>
                  <a:pt x="144359" y="985538"/>
                  <a:pt x="142898" y="987646"/>
                </a:cubicBezTo>
                <a:cubicBezTo>
                  <a:pt x="152685" y="984944"/>
                  <a:pt x="155489" y="976974"/>
                  <a:pt x="162031" y="970415"/>
                </a:cubicBezTo>
                <a:close/>
                <a:moveTo>
                  <a:pt x="379787" y="351690"/>
                </a:moveTo>
                <a:cubicBezTo>
                  <a:pt x="386908" y="353339"/>
                  <a:pt x="389219" y="347901"/>
                  <a:pt x="392702" y="347561"/>
                </a:cubicBezTo>
                <a:cubicBezTo>
                  <a:pt x="396831" y="347153"/>
                  <a:pt x="400994" y="347799"/>
                  <a:pt x="404698" y="345352"/>
                </a:cubicBezTo>
                <a:cubicBezTo>
                  <a:pt x="404919" y="345216"/>
                  <a:pt x="404732" y="344469"/>
                  <a:pt x="404732" y="343330"/>
                </a:cubicBezTo>
                <a:cubicBezTo>
                  <a:pt x="400502" y="347323"/>
                  <a:pt x="396763" y="339932"/>
                  <a:pt x="392260" y="343534"/>
                </a:cubicBezTo>
                <a:cubicBezTo>
                  <a:pt x="388879" y="346253"/>
                  <a:pt x="384971" y="348343"/>
                  <a:pt x="379787" y="351690"/>
                </a:cubicBezTo>
                <a:close/>
                <a:moveTo>
                  <a:pt x="2109811" y="604876"/>
                </a:moveTo>
                <a:cubicBezTo>
                  <a:pt x="2104374" y="598589"/>
                  <a:pt x="2098936" y="592285"/>
                  <a:pt x="2093176" y="585607"/>
                </a:cubicBezTo>
                <a:cubicBezTo>
                  <a:pt x="2094790" y="595666"/>
                  <a:pt x="2098852" y="603092"/>
                  <a:pt x="2109811" y="604876"/>
                </a:cubicBezTo>
                <a:close/>
                <a:moveTo>
                  <a:pt x="1424324" y="1482972"/>
                </a:moveTo>
                <a:cubicBezTo>
                  <a:pt x="1432871" y="1489191"/>
                  <a:pt x="1432921" y="1489174"/>
                  <a:pt x="1435674" y="1481511"/>
                </a:cubicBezTo>
                <a:cubicBezTo>
                  <a:pt x="1435947" y="1480729"/>
                  <a:pt x="1436830" y="1480100"/>
                  <a:pt x="1436915" y="1479336"/>
                </a:cubicBezTo>
                <a:cubicBezTo>
                  <a:pt x="1437017" y="1478333"/>
                  <a:pt x="1436932" y="1476702"/>
                  <a:pt x="1436354" y="1476379"/>
                </a:cubicBezTo>
                <a:cubicBezTo>
                  <a:pt x="1435301" y="1475801"/>
                  <a:pt x="1433414" y="1475411"/>
                  <a:pt x="1432616" y="1475971"/>
                </a:cubicBezTo>
                <a:cubicBezTo>
                  <a:pt x="1429897" y="1477874"/>
                  <a:pt x="1427484" y="1480236"/>
                  <a:pt x="1424324" y="1482972"/>
                </a:cubicBezTo>
                <a:close/>
                <a:moveTo>
                  <a:pt x="1385547" y="172812"/>
                </a:moveTo>
                <a:cubicBezTo>
                  <a:pt x="1388045" y="169227"/>
                  <a:pt x="1389948" y="166474"/>
                  <a:pt x="1392123" y="163347"/>
                </a:cubicBezTo>
                <a:cubicBezTo>
                  <a:pt x="1386227" y="163347"/>
                  <a:pt x="1380960" y="163347"/>
                  <a:pt x="1375369" y="163347"/>
                </a:cubicBezTo>
                <a:cubicBezTo>
                  <a:pt x="1378682" y="165403"/>
                  <a:pt x="1381707" y="167289"/>
                  <a:pt x="1384731" y="169159"/>
                </a:cubicBezTo>
                <a:cubicBezTo>
                  <a:pt x="1384545" y="169770"/>
                  <a:pt x="1384358" y="170365"/>
                  <a:pt x="1384171" y="170977"/>
                </a:cubicBezTo>
                <a:cubicBezTo>
                  <a:pt x="1380755" y="171368"/>
                  <a:pt x="1377340" y="171775"/>
                  <a:pt x="1373907" y="172166"/>
                </a:cubicBezTo>
                <a:cubicBezTo>
                  <a:pt x="1373907" y="172387"/>
                  <a:pt x="1373907" y="172591"/>
                  <a:pt x="1373907" y="172812"/>
                </a:cubicBezTo>
                <a:cubicBezTo>
                  <a:pt x="1377952" y="172812"/>
                  <a:pt x="1381978" y="172812"/>
                  <a:pt x="1385547" y="172812"/>
                </a:cubicBezTo>
                <a:close/>
                <a:moveTo>
                  <a:pt x="113246" y="881477"/>
                </a:moveTo>
                <a:cubicBezTo>
                  <a:pt x="112805" y="880951"/>
                  <a:pt x="112362" y="880424"/>
                  <a:pt x="111921" y="879880"/>
                </a:cubicBezTo>
                <a:cubicBezTo>
                  <a:pt x="107180" y="883194"/>
                  <a:pt x="102439" y="886507"/>
                  <a:pt x="97375" y="890025"/>
                </a:cubicBezTo>
                <a:cubicBezTo>
                  <a:pt x="100960" y="894205"/>
                  <a:pt x="104461" y="894358"/>
                  <a:pt x="108998" y="893474"/>
                </a:cubicBezTo>
                <a:cubicBezTo>
                  <a:pt x="108200" y="890942"/>
                  <a:pt x="107571" y="888954"/>
                  <a:pt x="106874" y="886728"/>
                </a:cubicBezTo>
                <a:cubicBezTo>
                  <a:pt x="109083" y="884910"/>
                  <a:pt x="111173" y="883194"/>
                  <a:pt x="113246" y="881477"/>
                </a:cubicBezTo>
                <a:close/>
                <a:moveTo>
                  <a:pt x="1120194" y="1366847"/>
                </a:moveTo>
                <a:cubicBezTo>
                  <a:pt x="1128470" y="1370636"/>
                  <a:pt x="1135080" y="1369990"/>
                  <a:pt x="1139244" y="1365453"/>
                </a:cubicBezTo>
                <a:cubicBezTo>
                  <a:pt x="1130781" y="1363618"/>
                  <a:pt x="1126210" y="1363873"/>
                  <a:pt x="1120194" y="1366847"/>
                </a:cubicBezTo>
                <a:close/>
                <a:moveTo>
                  <a:pt x="2109641" y="849158"/>
                </a:moveTo>
                <a:cubicBezTo>
                  <a:pt x="2104442" y="850297"/>
                  <a:pt x="2101044" y="851027"/>
                  <a:pt x="2097084" y="851894"/>
                </a:cubicBezTo>
                <a:cubicBezTo>
                  <a:pt x="2098036" y="853219"/>
                  <a:pt x="2098682" y="855071"/>
                  <a:pt x="2099531" y="855173"/>
                </a:cubicBezTo>
                <a:cubicBezTo>
                  <a:pt x="2104442" y="855785"/>
                  <a:pt x="2109404" y="855989"/>
                  <a:pt x="2114366" y="856329"/>
                </a:cubicBezTo>
                <a:cubicBezTo>
                  <a:pt x="2114620" y="855666"/>
                  <a:pt x="2114875" y="855003"/>
                  <a:pt x="2115130" y="854341"/>
                </a:cubicBezTo>
                <a:cubicBezTo>
                  <a:pt x="2113023" y="852353"/>
                  <a:pt x="2110916" y="850364"/>
                  <a:pt x="2109641" y="849158"/>
                </a:cubicBezTo>
                <a:close/>
                <a:moveTo>
                  <a:pt x="1086295" y="1367713"/>
                </a:moveTo>
                <a:cubicBezTo>
                  <a:pt x="1093670" y="1368070"/>
                  <a:pt x="1101180" y="1371214"/>
                  <a:pt x="1109371" y="1366965"/>
                </a:cubicBezTo>
                <a:cubicBezTo>
                  <a:pt x="1100789" y="1362174"/>
                  <a:pt x="1093534" y="1365147"/>
                  <a:pt x="1086295" y="1367713"/>
                </a:cubicBezTo>
                <a:close/>
                <a:moveTo>
                  <a:pt x="253365" y="577315"/>
                </a:moveTo>
                <a:cubicBezTo>
                  <a:pt x="258157" y="579014"/>
                  <a:pt x="261810" y="577909"/>
                  <a:pt x="261113" y="574341"/>
                </a:cubicBezTo>
                <a:cubicBezTo>
                  <a:pt x="260196" y="569532"/>
                  <a:pt x="264868" y="569804"/>
                  <a:pt x="266092" y="567255"/>
                </a:cubicBezTo>
                <a:cubicBezTo>
                  <a:pt x="259057" y="563874"/>
                  <a:pt x="259193" y="563925"/>
                  <a:pt x="257035" y="570178"/>
                </a:cubicBezTo>
                <a:cubicBezTo>
                  <a:pt x="256168" y="572676"/>
                  <a:pt x="254622" y="574936"/>
                  <a:pt x="253365" y="577315"/>
                </a:cubicBezTo>
                <a:close/>
                <a:moveTo>
                  <a:pt x="1440687" y="1515835"/>
                </a:moveTo>
                <a:cubicBezTo>
                  <a:pt x="1440313" y="1514697"/>
                  <a:pt x="1440313" y="1513966"/>
                  <a:pt x="1439957" y="1513711"/>
                </a:cubicBezTo>
                <a:cubicBezTo>
                  <a:pt x="1433245" y="1508868"/>
                  <a:pt x="1433007" y="1508579"/>
                  <a:pt x="1438241" y="1502564"/>
                </a:cubicBezTo>
                <a:cubicBezTo>
                  <a:pt x="1440925" y="1499489"/>
                  <a:pt x="1441282" y="1496906"/>
                  <a:pt x="1438207" y="1492726"/>
                </a:cubicBezTo>
                <a:cubicBezTo>
                  <a:pt x="1439362" y="1501477"/>
                  <a:pt x="1427994" y="1505606"/>
                  <a:pt x="1432599" y="1514969"/>
                </a:cubicBezTo>
                <a:cubicBezTo>
                  <a:pt x="1435216" y="1515241"/>
                  <a:pt x="1437816" y="1515530"/>
                  <a:pt x="1440687" y="1515835"/>
                </a:cubicBezTo>
                <a:close/>
                <a:moveTo>
                  <a:pt x="251920" y="1040050"/>
                </a:moveTo>
                <a:cubicBezTo>
                  <a:pt x="245616" y="1042989"/>
                  <a:pt x="239295" y="1045912"/>
                  <a:pt x="232260" y="1049192"/>
                </a:cubicBezTo>
                <a:cubicBezTo>
                  <a:pt x="232328" y="1049549"/>
                  <a:pt x="232566" y="1051010"/>
                  <a:pt x="232804" y="1052471"/>
                </a:cubicBezTo>
                <a:cubicBezTo>
                  <a:pt x="241368" y="1051282"/>
                  <a:pt x="246924" y="1046286"/>
                  <a:pt x="251920" y="1040050"/>
                </a:cubicBezTo>
                <a:close/>
                <a:moveTo>
                  <a:pt x="340145" y="364859"/>
                </a:moveTo>
                <a:cubicBezTo>
                  <a:pt x="343747" y="370382"/>
                  <a:pt x="347349" y="372013"/>
                  <a:pt x="352753" y="371198"/>
                </a:cubicBezTo>
                <a:cubicBezTo>
                  <a:pt x="351495" y="368173"/>
                  <a:pt x="350289" y="365250"/>
                  <a:pt x="348844" y="361767"/>
                </a:cubicBezTo>
                <a:cubicBezTo>
                  <a:pt x="345905" y="362820"/>
                  <a:pt x="343407" y="363704"/>
                  <a:pt x="340145" y="364859"/>
                </a:cubicBezTo>
                <a:close/>
                <a:moveTo>
                  <a:pt x="691223" y="111470"/>
                </a:moveTo>
                <a:cubicBezTo>
                  <a:pt x="688318" y="111045"/>
                  <a:pt x="685531" y="110654"/>
                  <a:pt x="681725" y="110110"/>
                </a:cubicBezTo>
                <a:cubicBezTo>
                  <a:pt x="689796" y="116737"/>
                  <a:pt x="689966" y="116856"/>
                  <a:pt x="684274" y="124146"/>
                </a:cubicBezTo>
                <a:cubicBezTo>
                  <a:pt x="681844" y="127256"/>
                  <a:pt x="682676" y="129584"/>
                  <a:pt x="685157" y="133441"/>
                </a:cubicBezTo>
                <a:cubicBezTo>
                  <a:pt x="683934" y="124503"/>
                  <a:pt x="694401" y="120713"/>
                  <a:pt x="691223" y="111470"/>
                </a:cubicBezTo>
                <a:close/>
                <a:moveTo>
                  <a:pt x="699634" y="142974"/>
                </a:moveTo>
                <a:cubicBezTo>
                  <a:pt x="697085" y="141359"/>
                  <a:pt x="695149" y="139830"/>
                  <a:pt x="692939" y="138878"/>
                </a:cubicBezTo>
                <a:cubicBezTo>
                  <a:pt x="691937" y="138454"/>
                  <a:pt x="689372" y="139031"/>
                  <a:pt x="689304" y="139405"/>
                </a:cubicBezTo>
                <a:cubicBezTo>
                  <a:pt x="688777" y="143041"/>
                  <a:pt x="685531" y="146304"/>
                  <a:pt x="687077" y="150280"/>
                </a:cubicBezTo>
                <a:cubicBezTo>
                  <a:pt x="691410" y="147782"/>
                  <a:pt x="695319" y="145505"/>
                  <a:pt x="699634" y="142974"/>
                </a:cubicBezTo>
                <a:close/>
                <a:moveTo>
                  <a:pt x="2070236" y="489736"/>
                </a:moveTo>
                <a:cubicBezTo>
                  <a:pt x="2074926" y="491622"/>
                  <a:pt x="2078732" y="494035"/>
                  <a:pt x="2083168" y="491010"/>
                </a:cubicBezTo>
                <a:cubicBezTo>
                  <a:pt x="2079345" y="483143"/>
                  <a:pt x="2075895" y="482684"/>
                  <a:pt x="2070236" y="489736"/>
                </a:cubicBezTo>
                <a:close/>
                <a:moveTo>
                  <a:pt x="2076472" y="848036"/>
                </a:moveTo>
                <a:cubicBezTo>
                  <a:pt x="2082199" y="849362"/>
                  <a:pt x="2086498" y="850364"/>
                  <a:pt x="2092514" y="851775"/>
                </a:cubicBezTo>
                <a:cubicBezTo>
                  <a:pt x="2091408" y="848614"/>
                  <a:pt x="2091120" y="845505"/>
                  <a:pt x="2090066" y="845216"/>
                </a:cubicBezTo>
                <a:cubicBezTo>
                  <a:pt x="2085903" y="844111"/>
                  <a:pt x="2081383" y="843160"/>
                  <a:pt x="2076472" y="848036"/>
                </a:cubicBezTo>
                <a:close/>
                <a:moveTo>
                  <a:pt x="1803729" y="1354204"/>
                </a:moveTo>
                <a:cubicBezTo>
                  <a:pt x="1801316" y="1348240"/>
                  <a:pt x="1799599" y="1343992"/>
                  <a:pt x="1797424" y="1338588"/>
                </a:cubicBezTo>
                <a:cubicBezTo>
                  <a:pt x="1795470" y="1340848"/>
                  <a:pt x="1793431" y="1342632"/>
                  <a:pt x="1793652" y="1343023"/>
                </a:cubicBezTo>
                <a:cubicBezTo>
                  <a:pt x="1795929" y="1346727"/>
                  <a:pt x="1795436" y="1352624"/>
                  <a:pt x="1803729" y="1354204"/>
                </a:cubicBezTo>
                <a:close/>
                <a:moveTo>
                  <a:pt x="359924" y="1341681"/>
                </a:moveTo>
                <a:cubicBezTo>
                  <a:pt x="349151" y="1337773"/>
                  <a:pt x="349151" y="1337773"/>
                  <a:pt x="346398" y="1343057"/>
                </a:cubicBezTo>
                <a:cubicBezTo>
                  <a:pt x="352430" y="1346558"/>
                  <a:pt x="353551" y="1346490"/>
                  <a:pt x="359924" y="1341681"/>
                </a:cubicBezTo>
                <a:close/>
                <a:moveTo>
                  <a:pt x="339040" y="400934"/>
                </a:moveTo>
                <a:cubicBezTo>
                  <a:pt x="332158" y="403449"/>
                  <a:pt x="330850" y="407799"/>
                  <a:pt x="329134" y="413135"/>
                </a:cubicBezTo>
                <a:cubicBezTo>
                  <a:pt x="332022" y="414205"/>
                  <a:pt x="334605" y="415157"/>
                  <a:pt x="337171" y="416108"/>
                </a:cubicBezTo>
                <a:cubicBezTo>
                  <a:pt x="337460" y="415633"/>
                  <a:pt x="337765" y="415140"/>
                  <a:pt x="338055" y="414664"/>
                </a:cubicBezTo>
                <a:cubicBezTo>
                  <a:pt x="336899" y="412931"/>
                  <a:pt x="335743" y="411215"/>
                  <a:pt x="334657" y="409566"/>
                </a:cubicBezTo>
                <a:cubicBezTo>
                  <a:pt x="335880" y="407136"/>
                  <a:pt x="337052" y="404825"/>
                  <a:pt x="339040" y="400934"/>
                </a:cubicBezTo>
                <a:close/>
                <a:moveTo>
                  <a:pt x="119550" y="860101"/>
                </a:moveTo>
                <a:cubicBezTo>
                  <a:pt x="113688" y="864553"/>
                  <a:pt x="113688" y="864553"/>
                  <a:pt x="114861" y="871095"/>
                </a:cubicBezTo>
                <a:cubicBezTo>
                  <a:pt x="122524" y="869124"/>
                  <a:pt x="123187" y="867748"/>
                  <a:pt x="119550" y="860101"/>
                </a:cubicBezTo>
                <a:close/>
                <a:moveTo>
                  <a:pt x="1217272" y="1361324"/>
                </a:moveTo>
                <a:cubicBezTo>
                  <a:pt x="1214910" y="1355139"/>
                  <a:pt x="1214910" y="1355139"/>
                  <a:pt x="1199991" y="1352420"/>
                </a:cubicBezTo>
                <a:cubicBezTo>
                  <a:pt x="1201333" y="1356022"/>
                  <a:pt x="1203372" y="1360254"/>
                  <a:pt x="1206635" y="1358231"/>
                </a:cubicBezTo>
                <a:cubicBezTo>
                  <a:pt x="1211053" y="1355496"/>
                  <a:pt x="1212973" y="1358486"/>
                  <a:pt x="1217272" y="1361324"/>
                </a:cubicBezTo>
                <a:close/>
                <a:moveTo>
                  <a:pt x="1554944" y="1335241"/>
                </a:moveTo>
                <a:cubicBezTo>
                  <a:pt x="1562710" y="1334119"/>
                  <a:pt x="1564868" y="1331061"/>
                  <a:pt x="1562862" y="1324502"/>
                </a:cubicBezTo>
                <a:cubicBezTo>
                  <a:pt x="1560296" y="1325266"/>
                  <a:pt x="1557730" y="1326031"/>
                  <a:pt x="1554927" y="1326864"/>
                </a:cubicBezTo>
                <a:cubicBezTo>
                  <a:pt x="1557833" y="1330636"/>
                  <a:pt x="1557833" y="1330636"/>
                  <a:pt x="1554944" y="1335241"/>
                </a:cubicBezTo>
                <a:close/>
                <a:moveTo>
                  <a:pt x="276186" y="436295"/>
                </a:moveTo>
                <a:cubicBezTo>
                  <a:pt x="275761" y="435836"/>
                  <a:pt x="275336" y="435378"/>
                  <a:pt x="274911" y="434919"/>
                </a:cubicBezTo>
                <a:cubicBezTo>
                  <a:pt x="268845" y="438300"/>
                  <a:pt x="263067" y="442005"/>
                  <a:pt x="259975" y="448632"/>
                </a:cubicBezTo>
                <a:cubicBezTo>
                  <a:pt x="260400" y="449107"/>
                  <a:pt x="260841" y="449566"/>
                  <a:pt x="261266" y="450042"/>
                </a:cubicBezTo>
                <a:cubicBezTo>
                  <a:pt x="266245" y="445454"/>
                  <a:pt x="271224" y="440883"/>
                  <a:pt x="276186" y="436295"/>
                </a:cubicBezTo>
                <a:close/>
                <a:moveTo>
                  <a:pt x="225922" y="580373"/>
                </a:moveTo>
                <a:cubicBezTo>
                  <a:pt x="233297" y="575768"/>
                  <a:pt x="233365" y="571894"/>
                  <a:pt x="225922" y="566677"/>
                </a:cubicBezTo>
                <a:cubicBezTo>
                  <a:pt x="225922" y="571299"/>
                  <a:pt x="225922" y="575429"/>
                  <a:pt x="225922" y="580373"/>
                </a:cubicBezTo>
                <a:close/>
                <a:moveTo>
                  <a:pt x="648657" y="166814"/>
                </a:moveTo>
                <a:cubicBezTo>
                  <a:pt x="646755" y="173305"/>
                  <a:pt x="648675" y="177791"/>
                  <a:pt x="654061" y="181444"/>
                </a:cubicBezTo>
                <a:cubicBezTo>
                  <a:pt x="654758" y="180000"/>
                  <a:pt x="655846" y="178742"/>
                  <a:pt x="655574" y="178233"/>
                </a:cubicBezTo>
                <a:cubicBezTo>
                  <a:pt x="653398" y="174341"/>
                  <a:pt x="650985" y="170603"/>
                  <a:pt x="648657" y="166814"/>
                </a:cubicBezTo>
                <a:close/>
                <a:moveTo>
                  <a:pt x="1911477" y="1175071"/>
                </a:moveTo>
                <a:cubicBezTo>
                  <a:pt x="1902573" y="1172505"/>
                  <a:pt x="1900517" y="1173270"/>
                  <a:pt x="1897628" y="1180441"/>
                </a:cubicBezTo>
                <a:cubicBezTo>
                  <a:pt x="1900313" y="1178996"/>
                  <a:pt x="1902403" y="1177875"/>
                  <a:pt x="1905853" y="1176023"/>
                </a:cubicBezTo>
                <a:cubicBezTo>
                  <a:pt x="1906719" y="1177960"/>
                  <a:pt x="1907739" y="1180220"/>
                  <a:pt x="1908758" y="1182480"/>
                </a:cubicBezTo>
                <a:cubicBezTo>
                  <a:pt x="1909387" y="1182055"/>
                  <a:pt x="1910033" y="1181613"/>
                  <a:pt x="1910662" y="1181188"/>
                </a:cubicBezTo>
                <a:cubicBezTo>
                  <a:pt x="1910899" y="1179319"/>
                  <a:pt x="1911154" y="1177467"/>
                  <a:pt x="1911477" y="1175071"/>
                </a:cubicBezTo>
                <a:close/>
                <a:moveTo>
                  <a:pt x="1488759" y="1423686"/>
                </a:moveTo>
                <a:cubicBezTo>
                  <a:pt x="1485768" y="1408393"/>
                  <a:pt x="1485768" y="1408393"/>
                  <a:pt x="1481435" y="1406405"/>
                </a:cubicBezTo>
                <a:cubicBezTo>
                  <a:pt x="1482556" y="1412403"/>
                  <a:pt x="1482369" y="1418333"/>
                  <a:pt x="1488759" y="1423686"/>
                </a:cubicBezTo>
                <a:close/>
                <a:moveTo>
                  <a:pt x="163951" y="1048427"/>
                </a:moveTo>
                <a:cubicBezTo>
                  <a:pt x="159346" y="1051860"/>
                  <a:pt x="155115" y="1055037"/>
                  <a:pt x="149847" y="1058962"/>
                </a:cubicBezTo>
                <a:cubicBezTo>
                  <a:pt x="161726" y="1057484"/>
                  <a:pt x="164868" y="1055156"/>
                  <a:pt x="163951" y="1048427"/>
                </a:cubicBezTo>
                <a:close/>
                <a:moveTo>
                  <a:pt x="226245" y="955513"/>
                </a:moveTo>
                <a:cubicBezTo>
                  <a:pt x="225667" y="954986"/>
                  <a:pt x="225090" y="954442"/>
                  <a:pt x="224512" y="953916"/>
                </a:cubicBezTo>
                <a:cubicBezTo>
                  <a:pt x="220808" y="958725"/>
                  <a:pt x="217103" y="963533"/>
                  <a:pt x="213399" y="968342"/>
                </a:cubicBezTo>
                <a:cubicBezTo>
                  <a:pt x="222642" y="968240"/>
                  <a:pt x="221810" y="959642"/>
                  <a:pt x="226245" y="955513"/>
                </a:cubicBezTo>
                <a:close/>
                <a:moveTo>
                  <a:pt x="682200" y="90620"/>
                </a:moveTo>
                <a:cubicBezTo>
                  <a:pt x="678802" y="96380"/>
                  <a:pt x="681980" y="99915"/>
                  <a:pt x="684341" y="104197"/>
                </a:cubicBezTo>
                <a:cubicBezTo>
                  <a:pt x="688029" y="96449"/>
                  <a:pt x="687961" y="96007"/>
                  <a:pt x="682200" y="90620"/>
                </a:cubicBezTo>
                <a:close/>
                <a:moveTo>
                  <a:pt x="1315335" y="1536294"/>
                </a:moveTo>
                <a:cubicBezTo>
                  <a:pt x="1313109" y="1531808"/>
                  <a:pt x="1311580" y="1528749"/>
                  <a:pt x="1309693" y="1524960"/>
                </a:cubicBezTo>
                <a:cubicBezTo>
                  <a:pt x="1308725" y="1528410"/>
                  <a:pt x="1307620" y="1530823"/>
                  <a:pt x="1307535" y="1533252"/>
                </a:cubicBezTo>
                <a:cubicBezTo>
                  <a:pt x="1307484" y="1534901"/>
                  <a:pt x="1308436" y="1537331"/>
                  <a:pt x="1309727" y="1538061"/>
                </a:cubicBezTo>
                <a:cubicBezTo>
                  <a:pt x="1310730" y="1538639"/>
                  <a:pt x="1312905" y="1537144"/>
                  <a:pt x="1315335" y="1536294"/>
                </a:cubicBezTo>
                <a:close/>
                <a:moveTo>
                  <a:pt x="1593721" y="1322513"/>
                </a:moveTo>
                <a:cubicBezTo>
                  <a:pt x="1603542" y="1324043"/>
                  <a:pt x="1604834" y="1323567"/>
                  <a:pt x="1607994" y="1317569"/>
                </a:cubicBezTo>
                <a:cubicBezTo>
                  <a:pt x="1603780" y="1318112"/>
                  <a:pt x="1599548" y="1318673"/>
                  <a:pt x="1594757" y="1319302"/>
                </a:cubicBezTo>
                <a:cubicBezTo>
                  <a:pt x="1594553" y="1319948"/>
                  <a:pt x="1594145" y="1321205"/>
                  <a:pt x="1593721" y="1322513"/>
                </a:cubicBezTo>
                <a:close/>
                <a:moveTo>
                  <a:pt x="1094893" y="1409327"/>
                </a:moveTo>
                <a:cubicBezTo>
                  <a:pt x="1102795" y="1415597"/>
                  <a:pt x="1109898" y="1412437"/>
                  <a:pt x="1116695" y="1412845"/>
                </a:cubicBezTo>
                <a:cubicBezTo>
                  <a:pt x="1116745" y="1412165"/>
                  <a:pt x="1116813" y="1411502"/>
                  <a:pt x="1116864" y="1410823"/>
                </a:cubicBezTo>
                <a:cubicBezTo>
                  <a:pt x="1110135" y="1410364"/>
                  <a:pt x="1103390" y="1409905"/>
                  <a:pt x="1094893" y="1409327"/>
                </a:cubicBezTo>
                <a:close/>
                <a:moveTo>
                  <a:pt x="291920" y="1084995"/>
                </a:moveTo>
                <a:cubicBezTo>
                  <a:pt x="283680" y="1082004"/>
                  <a:pt x="283798" y="1082038"/>
                  <a:pt x="282014" y="1088631"/>
                </a:cubicBezTo>
                <a:cubicBezTo>
                  <a:pt x="281419" y="1090806"/>
                  <a:pt x="280043" y="1092777"/>
                  <a:pt x="278853" y="1095207"/>
                </a:cubicBezTo>
                <a:cubicBezTo>
                  <a:pt x="284580" y="1094052"/>
                  <a:pt x="287435" y="1091452"/>
                  <a:pt x="286160" y="1086014"/>
                </a:cubicBezTo>
                <a:cubicBezTo>
                  <a:pt x="287842" y="1085708"/>
                  <a:pt x="289202" y="1085470"/>
                  <a:pt x="291920" y="1084995"/>
                </a:cubicBezTo>
                <a:close/>
                <a:moveTo>
                  <a:pt x="1470441" y="1444688"/>
                </a:moveTo>
                <a:cubicBezTo>
                  <a:pt x="1469387" y="1446320"/>
                  <a:pt x="1467824" y="1447866"/>
                  <a:pt x="1468113" y="1448410"/>
                </a:cubicBezTo>
                <a:cubicBezTo>
                  <a:pt x="1470101" y="1452080"/>
                  <a:pt x="1472480" y="1455529"/>
                  <a:pt x="1474740" y="1459047"/>
                </a:cubicBezTo>
                <a:cubicBezTo>
                  <a:pt x="1475386" y="1458690"/>
                  <a:pt x="1476031" y="1458350"/>
                  <a:pt x="1476677" y="1457993"/>
                </a:cubicBezTo>
                <a:cubicBezTo>
                  <a:pt x="1476405" y="1453337"/>
                  <a:pt x="1474791" y="1449174"/>
                  <a:pt x="1470441" y="1444688"/>
                </a:cubicBezTo>
                <a:close/>
                <a:moveTo>
                  <a:pt x="1440959" y="1535325"/>
                </a:moveTo>
                <a:cubicBezTo>
                  <a:pt x="1444493" y="1529599"/>
                  <a:pt x="1441401" y="1526082"/>
                  <a:pt x="1438920" y="1521715"/>
                </a:cubicBezTo>
                <a:cubicBezTo>
                  <a:pt x="1435742" y="1529956"/>
                  <a:pt x="1435742" y="1529956"/>
                  <a:pt x="1440959" y="1535325"/>
                </a:cubicBezTo>
                <a:close/>
                <a:moveTo>
                  <a:pt x="1022727" y="151912"/>
                </a:moveTo>
                <a:cubicBezTo>
                  <a:pt x="1015488" y="146967"/>
                  <a:pt x="1015488" y="146967"/>
                  <a:pt x="1012565" y="152914"/>
                </a:cubicBezTo>
                <a:cubicBezTo>
                  <a:pt x="1014757" y="154205"/>
                  <a:pt x="1016966" y="155531"/>
                  <a:pt x="1019294" y="156907"/>
                </a:cubicBezTo>
                <a:cubicBezTo>
                  <a:pt x="1020569" y="155055"/>
                  <a:pt x="1021486" y="153730"/>
                  <a:pt x="1022727" y="151912"/>
                </a:cubicBezTo>
                <a:close/>
                <a:moveTo>
                  <a:pt x="773211" y="86168"/>
                </a:moveTo>
                <a:cubicBezTo>
                  <a:pt x="776287" y="83738"/>
                  <a:pt x="778717" y="81546"/>
                  <a:pt x="777596" y="76313"/>
                </a:cubicBezTo>
                <a:cubicBezTo>
                  <a:pt x="774400" y="77383"/>
                  <a:pt x="771767" y="78284"/>
                  <a:pt x="768521" y="79371"/>
                </a:cubicBezTo>
                <a:cubicBezTo>
                  <a:pt x="770442" y="82141"/>
                  <a:pt x="771665" y="83925"/>
                  <a:pt x="773211" y="86168"/>
                </a:cubicBezTo>
                <a:close/>
                <a:moveTo>
                  <a:pt x="170816" y="785012"/>
                </a:moveTo>
                <a:cubicBezTo>
                  <a:pt x="179550" y="781002"/>
                  <a:pt x="183917" y="775241"/>
                  <a:pt x="188030" y="769226"/>
                </a:cubicBezTo>
                <a:cubicBezTo>
                  <a:pt x="187503" y="768716"/>
                  <a:pt x="186976" y="768189"/>
                  <a:pt x="186466" y="767680"/>
                </a:cubicBezTo>
                <a:cubicBezTo>
                  <a:pt x="181692" y="772964"/>
                  <a:pt x="176933" y="778249"/>
                  <a:pt x="170816" y="785012"/>
                </a:cubicBezTo>
                <a:close/>
                <a:moveTo>
                  <a:pt x="355795" y="415089"/>
                </a:moveTo>
                <a:cubicBezTo>
                  <a:pt x="352515" y="414273"/>
                  <a:pt x="349592" y="411249"/>
                  <a:pt x="346347" y="415293"/>
                </a:cubicBezTo>
                <a:cubicBezTo>
                  <a:pt x="348097" y="418164"/>
                  <a:pt x="349746" y="420883"/>
                  <a:pt x="351615" y="423942"/>
                </a:cubicBezTo>
                <a:cubicBezTo>
                  <a:pt x="353110" y="420781"/>
                  <a:pt x="354316" y="418232"/>
                  <a:pt x="355795" y="415089"/>
                </a:cubicBezTo>
                <a:close/>
                <a:moveTo>
                  <a:pt x="1767756" y="1263108"/>
                </a:moveTo>
                <a:cubicBezTo>
                  <a:pt x="1762114" y="1265844"/>
                  <a:pt x="1762114" y="1265844"/>
                  <a:pt x="1764578" y="1274102"/>
                </a:cubicBezTo>
                <a:cubicBezTo>
                  <a:pt x="1769931" y="1271503"/>
                  <a:pt x="1769438" y="1267543"/>
                  <a:pt x="1767756" y="1263108"/>
                </a:cubicBezTo>
                <a:close/>
                <a:moveTo>
                  <a:pt x="1806447" y="1301222"/>
                </a:moveTo>
                <a:cubicBezTo>
                  <a:pt x="1809795" y="1305980"/>
                  <a:pt x="1804986" y="1311180"/>
                  <a:pt x="1810848" y="1313983"/>
                </a:cubicBezTo>
                <a:cubicBezTo>
                  <a:pt x="1814740" y="1307373"/>
                  <a:pt x="1814467" y="1306303"/>
                  <a:pt x="1806447" y="1301222"/>
                </a:cubicBezTo>
                <a:close/>
                <a:moveTo>
                  <a:pt x="2085410" y="599014"/>
                </a:moveTo>
                <a:cubicBezTo>
                  <a:pt x="2085869" y="598453"/>
                  <a:pt x="2086345" y="597909"/>
                  <a:pt x="2086804" y="597348"/>
                </a:cubicBezTo>
                <a:cubicBezTo>
                  <a:pt x="2084629" y="595479"/>
                  <a:pt x="2082624" y="593304"/>
                  <a:pt x="2080194" y="591877"/>
                </a:cubicBezTo>
                <a:cubicBezTo>
                  <a:pt x="2079412" y="591418"/>
                  <a:pt x="2077492" y="592947"/>
                  <a:pt x="2076099" y="593559"/>
                </a:cubicBezTo>
                <a:cubicBezTo>
                  <a:pt x="2076796" y="594851"/>
                  <a:pt x="2077203" y="596822"/>
                  <a:pt x="2078257" y="597298"/>
                </a:cubicBezTo>
                <a:cubicBezTo>
                  <a:pt x="2080465" y="598300"/>
                  <a:pt x="2083014" y="598487"/>
                  <a:pt x="2085410" y="599014"/>
                </a:cubicBezTo>
                <a:close/>
                <a:moveTo>
                  <a:pt x="2090202" y="179745"/>
                </a:moveTo>
                <a:cubicBezTo>
                  <a:pt x="2094331" y="179116"/>
                  <a:pt x="2099089" y="186746"/>
                  <a:pt x="2102964" y="178691"/>
                </a:cubicBezTo>
                <a:cubicBezTo>
                  <a:pt x="2098546" y="175242"/>
                  <a:pt x="2094348" y="176380"/>
                  <a:pt x="2090202" y="179745"/>
                </a:cubicBezTo>
                <a:close/>
                <a:moveTo>
                  <a:pt x="211733" y="1019778"/>
                </a:moveTo>
                <a:cubicBezTo>
                  <a:pt x="218496" y="1019795"/>
                  <a:pt x="219907" y="1018674"/>
                  <a:pt x="225327" y="1008699"/>
                </a:cubicBezTo>
                <a:cubicBezTo>
                  <a:pt x="220434" y="1013100"/>
                  <a:pt x="214690" y="1014323"/>
                  <a:pt x="211733" y="1019778"/>
                </a:cubicBezTo>
                <a:close/>
                <a:moveTo>
                  <a:pt x="1620687" y="1337433"/>
                </a:moveTo>
                <a:cubicBezTo>
                  <a:pt x="1615063" y="1334170"/>
                  <a:pt x="1611206" y="1331927"/>
                  <a:pt x="1606567" y="1329243"/>
                </a:cubicBezTo>
                <a:cubicBezTo>
                  <a:pt x="1606856" y="1331095"/>
                  <a:pt x="1606651" y="1332488"/>
                  <a:pt x="1607246" y="1333032"/>
                </a:cubicBezTo>
                <a:cubicBezTo>
                  <a:pt x="1609625" y="1335224"/>
                  <a:pt x="1612123" y="1337348"/>
                  <a:pt x="1614859" y="1339030"/>
                </a:cubicBezTo>
                <a:cubicBezTo>
                  <a:pt x="1615623" y="1339523"/>
                  <a:pt x="1617374" y="1338418"/>
                  <a:pt x="1620687" y="1337433"/>
                </a:cubicBezTo>
                <a:close/>
                <a:moveTo>
                  <a:pt x="568572" y="291215"/>
                </a:moveTo>
                <a:cubicBezTo>
                  <a:pt x="563781" y="289566"/>
                  <a:pt x="561929" y="291673"/>
                  <a:pt x="560365" y="295157"/>
                </a:cubicBezTo>
                <a:cubicBezTo>
                  <a:pt x="559329" y="297468"/>
                  <a:pt x="557868" y="299371"/>
                  <a:pt x="561045" y="301138"/>
                </a:cubicBezTo>
                <a:cubicBezTo>
                  <a:pt x="563526" y="297876"/>
                  <a:pt x="565820" y="294851"/>
                  <a:pt x="568572" y="291215"/>
                </a:cubicBezTo>
                <a:close/>
                <a:moveTo>
                  <a:pt x="451716" y="332064"/>
                </a:moveTo>
                <a:cubicBezTo>
                  <a:pt x="451495" y="331452"/>
                  <a:pt x="451275" y="330841"/>
                  <a:pt x="451054" y="330229"/>
                </a:cubicBezTo>
                <a:cubicBezTo>
                  <a:pt x="446500" y="331452"/>
                  <a:pt x="441946" y="332625"/>
                  <a:pt x="437409" y="333933"/>
                </a:cubicBezTo>
                <a:cubicBezTo>
                  <a:pt x="436712" y="334137"/>
                  <a:pt x="436186" y="334902"/>
                  <a:pt x="435573" y="335395"/>
                </a:cubicBezTo>
                <a:cubicBezTo>
                  <a:pt x="441266" y="335191"/>
                  <a:pt x="447111" y="335955"/>
                  <a:pt x="451716" y="332064"/>
                </a:cubicBezTo>
                <a:close/>
                <a:moveTo>
                  <a:pt x="1173890" y="165471"/>
                </a:moveTo>
                <a:cubicBezTo>
                  <a:pt x="1170492" y="165081"/>
                  <a:pt x="1167111" y="164690"/>
                  <a:pt x="1162574" y="164163"/>
                </a:cubicBezTo>
                <a:cubicBezTo>
                  <a:pt x="1167450" y="170892"/>
                  <a:pt x="1168827" y="171130"/>
                  <a:pt x="1173890" y="165471"/>
                </a:cubicBezTo>
                <a:close/>
                <a:moveTo>
                  <a:pt x="231054" y="824927"/>
                </a:moveTo>
                <a:cubicBezTo>
                  <a:pt x="223169" y="829294"/>
                  <a:pt x="223169" y="829294"/>
                  <a:pt x="225123" y="835445"/>
                </a:cubicBezTo>
                <a:cubicBezTo>
                  <a:pt x="228369" y="832556"/>
                  <a:pt x="231258" y="829923"/>
                  <a:pt x="231054" y="824927"/>
                </a:cubicBezTo>
                <a:close/>
                <a:moveTo>
                  <a:pt x="226551" y="652489"/>
                </a:moveTo>
                <a:cubicBezTo>
                  <a:pt x="225820" y="652251"/>
                  <a:pt x="225107" y="651996"/>
                  <a:pt x="224376" y="651758"/>
                </a:cubicBezTo>
                <a:cubicBezTo>
                  <a:pt x="222574" y="653015"/>
                  <a:pt x="220366" y="653967"/>
                  <a:pt x="219176" y="655649"/>
                </a:cubicBezTo>
                <a:cubicBezTo>
                  <a:pt x="218684" y="656346"/>
                  <a:pt x="220366" y="658589"/>
                  <a:pt x="221063" y="660118"/>
                </a:cubicBezTo>
                <a:cubicBezTo>
                  <a:pt x="222676" y="659133"/>
                  <a:pt x="224665" y="658470"/>
                  <a:pt x="225770" y="657077"/>
                </a:cubicBezTo>
                <a:cubicBezTo>
                  <a:pt x="226619" y="656023"/>
                  <a:pt x="226330" y="654052"/>
                  <a:pt x="226551" y="652489"/>
                </a:cubicBezTo>
                <a:close/>
                <a:moveTo>
                  <a:pt x="639635" y="207307"/>
                </a:moveTo>
                <a:cubicBezTo>
                  <a:pt x="634486" y="213832"/>
                  <a:pt x="635063" y="216686"/>
                  <a:pt x="641996" y="219303"/>
                </a:cubicBezTo>
                <a:cubicBezTo>
                  <a:pt x="641198" y="215242"/>
                  <a:pt x="640467" y="211555"/>
                  <a:pt x="639635" y="207307"/>
                </a:cubicBezTo>
                <a:close/>
                <a:moveTo>
                  <a:pt x="2096404" y="842225"/>
                </a:moveTo>
                <a:cubicBezTo>
                  <a:pt x="2100109" y="841409"/>
                  <a:pt x="2102810" y="840815"/>
                  <a:pt x="2105954" y="840135"/>
                </a:cubicBezTo>
                <a:cubicBezTo>
                  <a:pt x="2102505" y="836788"/>
                  <a:pt x="2099480" y="834629"/>
                  <a:pt x="2094926" y="836974"/>
                </a:cubicBezTo>
                <a:cubicBezTo>
                  <a:pt x="2095368" y="838555"/>
                  <a:pt x="2095793" y="840050"/>
                  <a:pt x="2096404" y="842225"/>
                </a:cubicBezTo>
                <a:close/>
                <a:moveTo>
                  <a:pt x="1154333" y="164384"/>
                </a:moveTo>
                <a:cubicBezTo>
                  <a:pt x="1154315" y="164010"/>
                  <a:pt x="1154299" y="163636"/>
                  <a:pt x="1154281" y="163262"/>
                </a:cubicBezTo>
                <a:cubicBezTo>
                  <a:pt x="1145955" y="163262"/>
                  <a:pt x="1137629" y="163262"/>
                  <a:pt x="1129320" y="163262"/>
                </a:cubicBezTo>
                <a:cubicBezTo>
                  <a:pt x="1129337" y="163636"/>
                  <a:pt x="1129337" y="164010"/>
                  <a:pt x="1129354" y="164384"/>
                </a:cubicBezTo>
                <a:cubicBezTo>
                  <a:pt x="1137663" y="164384"/>
                  <a:pt x="1146007" y="164384"/>
                  <a:pt x="1154333" y="164384"/>
                </a:cubicBezTo>
                <a:close/>
                <a:moveTo>
                  <a:pt x="1862743" y="1255037"/>
                </a:moveTo>
                <a:cubicBezTo>
                  <a:pt x="1860483" y="1256583"/>
                  <a:pt x="1858376" y="1257246"/>
                  <a:pt x="1858070" y="1258384"/>
                </a:cubicBezTo>
                <a:cubicBezTo>
                  <a:pt x="1857118" y="1261902"/>
                  <a:pt x="1858257" y="1264791"/>
                  <a:pt x="1862743" y="1266711"/>
                </a:cubicBezTo>
                <a:cubicBezTo>
                  <a:pt x="1862743" y="1262819"/>
                  <a:pt x="1862743" y="1259778"/>
                  <a:pt x="1862743" y="1255037"/>
                </a:cubicBezTo>
                <a:close/>
                <a:moveTo>
                  <a:pt x="238819" y="861205"/>
                </a:moveTo>
                <a:cubicBezTo>
                  <a:pt x="239312" y="861698"/>
                  <a:pt x="239805" y="862191"/>
                  <a:pt x="240298" y="862684"/>
                </a:cubicBezTo>
                <a:cubicBezTo>
                  <a:pt x="242592" y="861154"/>
                  <a:pt x="245039" y="859812"/>
                  <a:pt x="247078" y="858011"/>
                </a:cubicBezTo>
                <a:cubicBezTo>
                  <a:pt x="247689" y="857467"/>
                  <a:pt x="247129" y="855632"/>
                  <a:pt x="247112" y="854375"/>
                </a:cubicBezTo>
                <a:cubicBezTo>
                  <a:pt x="245872" y="854409"/>
                  <a:pt x="244053" y="853916"/>
                  <a:pt x="243475" y="854545"/>
                </a:cubicBezTo>
                <a:cubicBezTo>
                  <a:pt x="241658" y="856533"/>
                  <a:pt x="240332" y="858946"/>
                  <a:pt x="238819" y="861205"/>
                </a:cubicBezTo>
                <a:close/>
                <a:moveTo>
                  <a:pt x="137800" y="960628"/>
                </a:moveTo>
                <a:cubicBezTo>
                  <a:pt x="134350" y="964468"/>
                  <a:pt x="130884" y="968308"/>
                  <a:pt x="126415" y="973270"/>
                </a:cubicBezTo>
                <a:cubicBezTo>
                  <a:pt x="135965" y="972573"/>
                  <a:pt x="135421" y="965369"/>
                  <a:pt x="137800" y="960628"/>
                </a:cubicBezTo>
                <a:close/>
                <a:moveTo>
                  <a:pt x="1765682" y="1418367"/>
                </a:moveTo>
                <a:cubicBezTo>
                  <a:pt x="1765071" y="1418520"/>
                  <a:pt x="1764459" y="1418656"/>
                  <a:pt x="1763847" y="1418809"/>
                </a:cubicBezTo>
                <a:cubicBezTo>
                  <a:pt x="1761757" y="1426660"/>
                  <a:pt x="1761757" y="1426660"/>
                  <a:pt x="1767841" y="1429973"/>
                </a:cubicBezTo>
                <a:cubicBezTo>
                  <a:pt x="1767008" y="1425453"/>
                  <a:pt x="1766345" y="1421919"/>
                  <a:pt x="1765682" y="1418367"/>
                </a:cubicBezTo>
                <a:close/>
                <a:moveTo>
                  <a:pt x="671818" y="173628"/>
                </a:moveTo>
                <a:cubicBezTo>
                  <a:pt x="673552" y="169651"/>
                  <a:pt x="675879" y="165505"/>
                  <a:pt x="670306" y="162226"/>
                </a:cubicBezTo>
                <a:cubicBezTo>
                  <a:pt x="667060" y="166780"/>
                  <a:pt x="670408" y="170110"/>
                  <a:pt x="671818" y="173628"/>
                </a:cubicBezTo>
                <a:close/>
                <a:moveTo>
                  <a:pt x="1671154" y="1442632"/>
                </a:moveTo>
                <a:cubicBezTo>
                  <a:pt x="1671596" y="1443142"/>
                  <a:pt x="1672055" y="1443652"/>
                  <a:pt x="1672497" y="1444162"/>
                </a:cubicBezTo>
                <a:cubicBezTo>
                  <a:pt x="1674434" y="1443295"/>
                  <a:pt x="1677356" y="1442938"/>
                  <a:pt x="1678104" y="1441477"/>
                </a:cubicBezTo>
                <a:cubicBezTo>
                  <a:pt x="1679362" y="1439030"/>
                  <a:pt x="1677747" y="1436838"/>
                  <a:pt x="1673924" y="1435835"/>
                </a:cubicBezTo>
                <a:cubicBezTo>
                  <a:pt x="1673024" y="1438078"/>
                  <a:pt x="1672089" y="1440355"/>
                  <a:pt x="1671154" y="1442632"/>
                </a:cubicBezTo>
                <a:close/>
                <a:moveTo>
                  <a:pt x="244308" y="451792"/>
                </a:moveTo>
                <a:cubicBezTo>
                  <a:pt x="244800" y="452234"/>
                  <a:pt x="245311" y="452676"/>
                  <a:pt x="245804" y="453118"/>
                </a:cubicBezTo>
                <a:cubicBezTo>
                  <a:pt x="252583" y="450008"/>
                  <a:pt x="253246" y="449192"/>
                  <a:pt x="253841" y="442633"/>
                </a:cubicBezTo>
                <a:cubicBezTo>
                  <a:pt x="250442" y="445879"/>
                  <a:pt x="247367" y="448836"/>
                  <a:pt x="244308" y="451792"/>
                </a:cubicBezTo>
                <a:close/>
                <a:moveTo>
                  <a:pt x="1453466" y="1463924"/>
                </a:moveTo>
                <a:cubicBezTo>
                  <a:pt x="1455233" y="1458962"/>
                  <a:pt x="1453993" y="1455495"/>
                  <a:pt x="1451120" y="1451349"/>
                </a:cubicBezTo>
                <a:cubicBezTo>
                  <a:pt x="1449523" y="1459217"/>
                  <a:pt x="1449523" y="1459217"/>
                  <a:pt x="1453466" y="1463924"/>
                </a:cubicBezTo>
                <a:close/>
                <a:moveTo>
                  <a:pt x="2114773" y="793100"/>
                </a:moveTo>
                <a:cubicBezTo>
                  <a:pt x="2114077" y="793049"/>
                  <a:pt x="2113380" y="792998"/>
                  <a:pt x="2112666" y="792930"/>
                </a:cubicBezTo>
                <a:cubicBezTo>
                  <a:pt x="2112564" y="794392"/>
                  <a:pt x="2111799" y="796397"/>
                  <a:pt x="2112480" y="797213"/>
                </a:cubicBezTo>
                <a:cubicBezTo>
                  <a:pt x="2114314" y="799404"/>
                  <a:pt x="2116201" y="802616"/>
                  <a:pt x="2120772" y="800356"/>
                </a:cubicBezTo>
                <a:cubicBezTo>
                  <a:pt x="2118478" y="797569"/>
                  <a:pt x="2116626" y="795326"/>
                  <a:pt x="2114773" y="793100"/>
                </a:cubicBezTo>
                <a:close/>
                <a:moveTo>
                  <a:pt x="193807" y="753661"/>
                </a:moveTo>
                <a:cubicBezTo>
                  <a:pt x="189372" y="753134"/>
                  <a:pt x="184766" y="752574"/>
                  <a:pt x="179193" y="751911"/>
                </a:cubicBezTo>
                <a:cubicBezTo>
                  <a:pt x="186924" y="757773"/>
                  <a:pt x="189916" y="757943"/>
                  <a:pt x="193807" y="753661"/>
                </a:cubicBezTo>
                <a:close/>
                <a:moveTo>
                  <a:pt x="100281" y="900917"/>
                </a:moveTo>
                <a:cubicBezTo>
                  <a:pt x="95676" y="900220"/>
                  <a:pt x="92941" y="899523"/>
                  <a:pt x="90204" y="899557"/>
                </a:cubicBezTo>
                <a:cubicBezTo>
                  <a:pt x="89542" y="899574"/>
                  <a:pt x="88930" y="901970"/>
                  <a:pt x="88284" y="903262"/>
                </a:cubicBezTo>
                <a:cubicBezTo>
                  <a:pt x="89423" y="903703"/>
                  <a:pt x="90731" y="904740"/>
                  <a:pt x="91700" y="904485"/>
                </a:cubicBezTo>
                <a:cubicBezTo>
                  <a:pt x="93925" y="903941"/>
                  <a:pt x="96015" y="902769"/>
                  <a:pt x="100281" y="900917"/>
                </a:cubicBezTo>
                <a:close/>
                <a:moveTo>
                  <a:pt x="171513" y="928189"/>
                </a:moveTo>
                <a:cubicBezTo>
                  <a:pt x="163968" y="928835"/>
                  <a:pt x="163730" y="929260"/>
                  <a:pt x="165531" y="937790"/>
                </a:cubicBezTo>
                <a:cubicBezTo>
                  <a:pt x="167587" y="934476"/>
                  <a:pt x="169253" y="931809"/>
                  <a:pt x="171513" y="928189"/>
                </a:cubicBezTo>
                <a:close/>
                <a:moveTo>
                  <a:pt x="172328" y="728512"/>
                </a:moveTo>
                <a:cubicBezTo>
                  <a:pt x="165804" y="725182"/>
                  <a:pt x="165175" y="725420"/>
                  <a:pt x="160927" y="732658"/>
                </a:cubicBezTo>
                <a:cubicBezTo>
                  <a:pt x="165175" y="731129"/>
                  <a:pt x="168233" y="730008"/>
                  <a:pt x="172328" y="728512"/>
                </a:cubicBezTo>
                <a:close/>
                <a:moveTo>
                  <a:pt x="222031" y="1081647"/>
                </a:moveTo>
                <a:cubicBezTo>
                  <a:pt x="225447" y="1081698"/>
                  <a:pt x="227044" y="1086575"/>
                  <a:pt x="231819" y="1081732"/>
                </a:cubicBezTo>
                <a:cubicBezTo>
                  <a:pt x="225599" y="1081511"/>
                  <a:pt x="227723" y="1077637"/>
                  <a:pt x="227078" y="1074272"/>
                </a:cubicBezTo>
                <a:cubicBezTo>
                  <a:pt x="225565" y="1076499"/>
                  <a:pt x="224053" y="1078707"/>
                  <a:pt x="222031" y="1081647"/>
                </a:cubicBezTo>
                <a:close/>
                <a:moveTo>
                  <a:pt x="1072599" y="1358503"/>
                </a:moveTo>
                <a:cubicBezTo>
                  <a:pt x="1064019" y="1352250"/>
                  <a:pt x="1064019" y="1352250"/>
                  <a:pt x="1058564" y="1356855"/>
                </a:cubicBezTo>
                <a:cubicBezTo>
                  <a:pt x="1062999" y="1357382"/>
                  <a:pt x="1066958" y="1357841"/>
                  <a:pt x="1072599" y="1358503"/>
                </a:cubicBezTo>
                <a:close/>
                <a:moveTo>
                  <a:pt x="147231" y="788071"/>
                </a:moveTo>
                <a:cubicBezTo>
                  <a:pt x="151445" y="786184"/>
                  <a:pt x="151428" y="786184"/>
                  <a:pt x="153789" y="781817"/>
                </a:cubicBezTo>
                <a:cubicBezTo>
                  <a:pt x="150697" y="780696"/>
                  <a:pt x="147876" y="776737"/>
                  <a:pt x="144325" y="781936"/>
                </a:cubicBezTo>
                <a:cubicBezTo>
                  <a:pt x="146279" y="782276"/>
                  <a:pt x="147894" y="782565"/>
                  <a:pt x="149899" y="782922"/>
                </a:cubicBezTo>
                <a:cubicBezTo>
                  <a:pt x="148811" y="785029"/>
                  <a:pt x="148064" y="786490"/>
                  <a:pt x="147231" y="788071"/>
                </a:cubicBezTo>
                <a:close/>
                <a:moveTo>
                  <a:pt x="289966" y="457689"/>
                </a:moveTo>
                <a:cubicBezTo>
                  <a:pt x="290374" y="457162"/>
                  <a:pt x="290765" y="456635"/>
                  <a:pt x="291173" y="456091"/>
                </a:cubicBezTo>
                <a:cubicBezTo>
                  <a:pt x="289984" y="454834"/>
                  <a:pt x="288946" y="452778"/>
                  <a:pt x="287553" y="452489"/>
                </a:cubicBezTo>
                <a:cubicBezTo>
                  <a:pt x="284393" y="451843"/>
                  <a:pt x="282592" y="453950"/>
                  <a:pt x="281436" y="457094"/>
                </a:cubicBezTo>
                <a:cubicBezTo>
                  <a:pt x="284614" y="457315"/>
                  <a:pt x="287281" y="457502"/>
                  <a:pt x="289966" y="457689"/>
                </a:cubicBezTo>
                <a:close/>
                <a:moveTo>
                  <a:pt x="1184528" y="1353898"/>
                </a:moveTo>
                <a:cubicBezTo>
                  <a:pt x="1188079" y="1354221"/>
                  <a:pt x="1191648" y="1354527"/>
                  <a:pt x="1196082" y="1354935"/>
                </a:cubicBezTo>
                <a:cubicBezTo>
                  <a:pt x="1192480" y="1348801"/>
                  <a:pt x="1188759" y="1349820"/>
                  <a:pt x="1184528" y="1353898"/>
                </a:cubicBezTo>
                <a:close/>
                <a:moveTo>
                  <a:pt x="1659039" y="1352760"/>
                </a:moveTo>
                <a:cubicBezTo>
                  <a:pt x="1659446" y="1357535"/>
                  <a:pt x="1661010" y="1359727"/>
                  <a:pt x="1664307" y="1357976"/>
                </a:cubicBezTo>
                <a:cubicBezTo>
                  <a:pt x="1664986" y="1357620"/>
                  <a:pt x="1665241" y="1354629"/>
                  <a:pt x="1664952" y="1354493"/>
                </a:cubicBezTo>
                <a:cubicBezTo>
                  <a:pt x="1663100" y="1353661"/>
                  <a:pt x="1661027" y="1353287"/>
                  <a:pt x="1659039" y="1352760"/>
                </a:cubicBezTo>
                <a:close/>
                <a:moveTo>
                  <a:pt x="499414" y="327238"/>
                </a:moveTo>
                <a:cubicBezTo>
                  <a:pt x="499227" y="327765"/>
                  <a:pt x="499057" y="328309"/>
                  <a:pt x="498870" y="328836"/>
                </a:cubicBezTo>
                <a:cubicBezTo>
                  <a:pt x="502268" y="330518"/>
                  <a:pt x="505667" y="332183"/>
                  <a:pt x="510680" y="334664"/>
                </a:cubicBezTo>
                <a:cubicBezTo>
                  <a:pt x="507740" y="327986"/>
                  <a:pt x="503441" y="327867"/>
                  <a:pt x="499414" y="327238"/>
                </a:cubicBezTo>
                <a:close/>
                <a:moveTo>
                  <a:pt x="2120177" y="529226"/>
                </a:moveTo>
                <a:cubicBezTo>
                  <a:pt x="2120840" y="536822"/>
                  <a:pt x="2122607" y="539286"/>
                  <a:pt x="2127517" y="540424"/>
                </a:cubicBezTo>
                <a:cubicBezTo>
                  <a:pt x="2124884" y="536414"/>
                  <a:pt x="2122522" y="532829"/>
                  <a:pt x="2120177" y="529226"/>
                </a:cubicBezTo>
                <a:close/>
                <a:moveTo>
                  <a:pt x="2112598" y="900798"/>
                </a:moveTo>
                <a:cubicBezTo>
                  <a:pt x="2116914" y="902429"/>
                  <a:pt x="2119837" y="902701"/>
                  <a:pt x="2122267" y="898487"/>
                </a:cubicBezTo>
                <a:cubicBezTo>
                  <a:pt x="2118512" y="896720"/>
                  <a:pt x="2115691" y="896431"/>
                  <a:pt x="2112598" y="900798"/>
                </a:cubicBezTo>
                <a:close/>
                <a:moveTo>
                  <a:pt x="1150866" y="1348478"/>
                </a:moveTo>
                <a:cubicBezTo>
                  <a:pt x="1143899" y="1346252"/>
                  <a:pt x="1139226" y="1349157"/>
                  <a:pt x="1134349" y="1350041"/>
                </a:cubicBezTo>
                <a:cubicBezTo>
                  <a:pt x="1139278" y="1349854"/>
                  <a:pt x="1144409" y="1351808"/>
                  <a:pt x="1150866" y="1348478"/>
                </a:cubicBezTo>
                <a:close/>
                <a:moveTo>
                  <a:pt x="1172701" y="1350364"/>
                </a:moveTo>
                <a:cubicBezTo>
                  <a:pt x="1167196" y="1348903"/>
                  <a:pt x="1163186" y="1347832"/>
                  <a:pt x="1158988" y="1346727"/>
                </a:cubicBezTo>
                <a:cubicBezTo>
                  <a:pt x="1162897" y="1352029"/>
                  <a:pt x="1164528" y="1352556"/>
                  <a:pt x="1172701" y="1350364"/>
                </a:cubicBezTo>
                <a:close/>
                <a:moveTo>
                  <a:pt x="1332973" y="1459047"/>
                </a:moveTo>
                <a:cubicBezTo>
                  <a:pt x="1334111" y="1462242"/>
                  <a:pt x="1335165" y="1465521"/>
                  <a:pt x="1338750" y="1463380"/>
                </a:cubicBezTo>
                <a:cubicBezTo>
                  <a:pt x="1341503" y="1461732"/>
                  <a:pt x="1339753" y="1459115"/>
                  <a:pt x="1337900" y="1456940"/>
                </a:cubicBezTo>
                <a:cubicBezTo>
                  <a:pt x="1336219" y="1457671"/>
                  <a:pt x="1334757" y="1458299"/>
                  <a:pt x="1332973" y="1459047"/>
                </a:cubicBezTo>
                <a:close/>
                <a:moveTo>
                  <a:pt x="1190424" y="1358520"/>
                </a:moveTo>
                <a:cubicBezTo>
                  <a:pt x="1179651" y="1356005"/>
                  <a:pt x="1179651" y="1356005"/>
                  <a:pt x="1174928" y="1358520"/>
                </a:cubicBezTo>
                <a:cubicBezTo>
                  <a:pt x="1180365" y="1358520"/>
                  <a:pt x="1184681" y="1358520"/>
                  <a:pt x="1190424" y="1358520"/>
                </a:cubicBezTo>
                <a:close/>
                <a:moveTo>
                  <a:pt x="1289744" y="1403482"/>
                </a:moveTo>
                <a:cubicBezTo>
                  <a:pt x="1294825" y="1408852"/>
                  <a:pt x="1294825" y="1408852"/>
                  <a:pt x="1303100" y="1406711"/>
                </a:cubicBezTo>
                <a:cubicBezTo>
                  <a:pt x="1298309" y="1405538"/>
                  <a:pt x="1294859" y="1404705"/>
                  <a:pt x="1289744" y="1403482"/>
                </a:cubicBezTo>
                <a:close/>
                <a:moveTo>
                  <a:pt x="1779990" y="1358979"/>
                </a:moveTo>
                <a:cubicBezTo>
                  <a:pt x="1779124" y="1354017"/>
                  <a:pt x="1778546" y="1350721"/>
                  <a:pt x="1777968" y="1347407"/>
                </a:cubicBezTo>
                <a:cubicBezTo>
                  <a:pt x="1777424" y="1347492"/>
                  <a:pt x="1776881" y="1347594"/>
                  <a:pt x="1776337" y="1347679"/>
                </a:cubicBezTo>
                <a:cubicBezTo>
                  <a:pt x="1776388" y="1351010"/>
                  <a:pt x="1772820" y="1354748"/>
                  <a:pt x="1779990" y="1358979"/>
                </a:cubicBezTo>
                <a:close/>
                <a:moveTo>
                  <a:pt x="784120" y="169431"/>
                </a:moveTo>
                <a:cubicBezTo>
                  <a:pt x="787740" y="168479"/>
                  <a:pt x="790985" y="168530"/>
                  <a:pt x="789286" y="164826"/>
                </a:cubicBezTo>
                <a:cubicBezTo>
                  <a:pt x="788777" y="163704"/>
                  <a:pt x="786295" y="163466"/>
                  <a:pt x="784715" y="162820"/>
                </a:cubicBezTo>
                <a:cubicBezTo>
                  <a:pt x="784529" y="164843"/>
                  <a:pt x="784341" y="166848"/>
                  <a:pt x="784120" y="169431"/>
                </a:cubicBezTo>
                <a:close/>
                <a:moveTo>
                  <a:pt x="2044085" y="550178"/>
                </a:moveTo>
                <a:cubicBezTo>
                  <a:pt x="2041723" y="550756"/>
                  <a:pt x="2039379" y="551333"/>
                  <a:pt x="2036048" y="552149"/>
                </a:cubicBezTo>
                <a:cubicBezTo>
                  <a:pt x="2041553" y="556295"/>
                  <a:pt x="2041553" y="556295"/>
                  <a:pt x="2044085" y="550178"/>
                </a:cubicBezTo>
                <a:close/>
                <a:moveTo>
                  <a:pt x="216883" y="724417"/>
                </a:moveTo>
                <a:cubicBezTo>
                  <a:pt x="216797" y="723585"/>
                  <a:pt x="216729" y="722735"/>
                  <a:pt x="216644" y="721902"/>
                </a:cubicBezTo>
                <a:cubicBezTo>
                  <a:pt x="212566" y="719523"/>
                  <a:pt x="209882" y="724927"/>
                  <a:pt x="205974" y="723483"/>
                </a:cubicBezTo>
                <a:cubicBezTo>
                  <a:pt x="206058" y="724111"/>
                  <a:pt x="206143" y="724723"/>
                  <a:pt x="206228" y="725352"/>
                </a:cubicBezTo>
                <a:cubicBezTo>
                  <a:pt x="209763" y="725029"/>
                  <a:pt x="213314" y="724723"/>
                  <a:pt x="216883" y="724417"/>
                </a:cubicBezTo>
                <a:close/>
                <a:moveTo>
                  <a:pt x="1437170" y="1420865"/>
                </a:moveTo>
                <a:cubicBezTo>
                  <a:pt x="1437646" y="1424179"/>
                  <a:pt x="1436932" y="1427271"/>
                  <a:pt x="1440229" y="1429684"/>
                </a:cubicBezTo>
                <a:cubicBezTo>
                  <a:pt x="1441350" y="1423142"/>
                  <a:pt x="1441350" y="1423142"/>
                  <a:pt x="1437170" y="1420865"/>
                </a:cubicBezTo>
                <a:close/>
                <a:moveTo>
                  <a:pt x="1776813" y="1291401"/>
                </a:moveTo>
                <a:cubicBezTo>
                  <a:pt x="1777679" y="1287866"/>
                  <a:pt x="1778189" y="1285742"/>
                  <a:pt x="1778801" y="1283278"/>
                </a:cubicBezTo>
                <a:cubicBezTo>
                  <a:pt x="1775198" y="1283040"/>
                  <a:pt x="1773159" y="1283992"/>
                  <a:pt x="1773227" y="1286745"/>
                </a:cubicBezTo>
                <a:cubicBezTo>
                  <a:pt x="1773244" y="1287917"/>
                  <a:pt x="1774944" y="1289073"/>
                  <a:pt x="1776813" y="1291401"/>
                </a:cubicBezTo>
                <a:close/>
                <a:moveTo>
                  <a:pt x="1515861" y="1386897"/>
                </a:moveTo>
                <a:cubicBezTo>
                  <a:pt x="1512344" y="1387764"/>
                  <a:pt x="1509711" y="1388427"/>
                  <a:pt x="1505377" y="1389497"/>
                </a:cubicBezTo>
                <a:cubicBezTo>
                  <a:pt x="1513092" y="1391519"/>
                  <a:pt x="1513092" y="1391519"/>
                  <a:pt x="1515861" y="1386897"/>
                </a:cubicBezTo>
                <a:close/>
                <a:moveTo>
                  <a:pt x="121589" y="939302"/>
                </a:moveTo>
                <a:cubicBezTo>
                  <a:pt x="122235" y="939778"/>
                  <a:pt x="122880" y="940254"/>
                  <a:pt x="123527" y="940730"/>
                </a:cubicBezTo>
                <a:cubicBezTo>
                  <a:pt x="125803" y="937416"/>
                  <a:pt x="128064" y="934103"/>
                  <a:pt x="130340" y="930772"/>
                </a:cubicBezTo>
                <a:cubicBezTo>
                  <a:pt x="129831" y="930415"/>
                  <a:pt x="129304" y="930058"/>
                  <a:pt x="128794" y="929719"/>
                </a:cubicBezTo>
                <a:cubicBezTo>
                  <a:pt x="126398" y="932913"/>
                  <a:pt x="123986" y="936108"/>
                  <a:pt x="121589" y="939302"/>
                </a:cubicBezTo>
                <a:close/>
                <a:moveTo>
                  <a:pt x="616270" y="236924"/>
                </a:moveTo>
                <a:cubicBezTo>
                  <a:pt x="609677" y="235055"/>
                  <a:pt x="609677" y="235055"/>
                  <a:pt x="607315" y="238980"/>
                </a:cubicBezTo>
                <a:cubicBezTo>
                  <a:pt x="610833" y="238181"/>
                  <a:pt x="613552" y="237553"/>
                  <a:pt x="616270" y="236924"/>
                </a:cubicBezTo>
                <a:close/>
                <a:moveTo>
                  <a:pt x="1289013" y="1401953"/>
                </a:moveTo>
                <a:cubicBezTo>
                  <a:pt x="1289558" y="1401341"/>
                  <a:pt x="1290118" y="1400729"/>
                  <a:pt x="1290662" y="1400117"/>
                </a:cubicBezTo>
                <a:cubicBezTo>
                  <a:pt x="1288538" y="1397739"/>
                  <a:pt x="1286991" y="1394663"/>
                  <a:pt x="1283576" y="1393847"/>
                </a:cubicBezTo>
                <a:cubicBezTo>
                  <a:pt x="1283152" y="1394306"/>
                  <a:pt x="1282743" y="1394765"/>
                  <a:pt x="1282319" y="1395224"/>
                </a:cubicBezTo>
                <a:cubicBezTo>
                  <a:pt x="1284545" y="1397484"/>
                  <a:pt x="1286771" y="1399710"/>
                  <a:pt x="1289013" y="1401953"/>
                </a:cubicBezTo>
                <a:close/>
                <a:moveTo>
                  <a:pt x="494673" y="326525"/>
                </a:moveTo>
                <a:cubicBezTo>
                  <a:pt x="491071" y="326219"/>
                  <a:pt x="487485" y="325913"/>
                  <a:pt x="483883" y="325607"/>
                </a:cubicBezTo>
                <a:cubicBezTo>
                  <a:pt x="483831" y="326457"/>
                  <a:pt x="483781" y="327289"/>
                  <a:pt x="483730" y="328139"/>
                </a:cubicBezTo>
                <a:cubicBezTo>
                  <a:pt x="487197" y="330484"/>
                  <a:pt x="491037" y="327068"/>
                  <a:pt x="494673" y="326525"/>
                </a:cubicBezTo>
                <a:close/>
                <a:moveTo>
                  <a:pt x="530985" y="287850"/>
                </a:moveTo>
                <a:cubicBezTo>
                  <a:pt x="532651" y="291724"/>
                  <a:pt x="534418" y="292914"/>
                  <a:pt x="537493" y="290637"/>
                </a:cubicBezTo>
                <a:cubicBezTo>
                  <a:pt x="538004" y="290246"/>
                  <a:pt x="538038" y="289226"/>
                  <a:pt x="538513" y="287850"/>
                </a:cubicBezTo>
                <a:cubicBezTo>
                  <a:pt x="536016" y="287850"/>
                  <a:pt x="533942" y="287850"/>
                  <a:pt x="530985" y="287850"/>
                </a:cubicBezTo>
                <a:close/>
                <a:moveTo>
                  <a:pt x="1244238" y="195939"/>
                </a:moveTo>
                <a:cubicBezTo>
                  <a:pt x="1236371" y="193186"/>
                  <a:pt x="1235964" y="193220"/>
                  <a:pt x="1232480" y="195939"/>
                </a:cubicBezTo>
                <a:cubicBezTo>
                  <a:pt x="1236321" y="195939"/>
                  <a:pt x="1240280" y="195939"/>
                  <a:pt x="1244238" y="195939"/>
                </a:cubicBezTo>
                <a:close/>
                <a:moveTo>
                  <a:pt x="2091052" y="650993"/>
                </a:moveTo>
                <a:cubicBezTo>
                  <a:pt x="2089540" y="648648"/>
                  <a:pt x="2088010" y="646286"/>
                  <a:pt x="2086498" y="643942"/>
                </a:cubicBezTo>
                <a:cubicBezTo>
                  <a:pt x="2085751" y="644383"/>
                  <a:pt x="2085020" y="644825"/>
                  <a:pt x="2084272" y="645267"/>
                </a:cubicBezTo>
                <a:cubicBezTo>
                  <a:pt x="2083371" y="649022"/>
                  <a:pt x="2087467" y="649889"/>
                  <a:pt x="2091052" y="650993"/>
                </a:cubicBezTo>
                <a:close/>
                <a:moveTo>
                  <a:pt x="377375" y="355938"/>
                </a:moveTo>
                <a:cubicBezTo>
                  <a:pt x="382286" y="362514"/>
                  <a:pt x="382745" y="362650"/>
                  <a:pt x="386483" y="359354"/>
                </a:cubicBezTo>
                <a:cubicBezTo>
                  <a:pt x="383951" y="358402"/>
                  <a:pt x="381436" y="357468"/>
                  <a:pt x="377375" y="355938"/>
                </a:cubicBezTo>
                <a:close/>
                <a:moveTo>
                  <a:pt x="677511" y="240340"/>
                </a:moveTo>
                <a:cubicBezTo>
                  <a:pt x="679906" y="243602"/>
                  <a:pt x="681725" y="246100"/>
                  <a:pt x="683525" y="248581"/>
                </a:cubicBezTo>
                <a:cubicBezTo>
                  <a:pt x="683050" y="241478"/>
                  <a:pt x="683050" y="241478"/>
                  <a:pt x="677511" y="240340"/>
                </a:cubicBezTo>
                <a:close/>
                <a:moveTo>
                  <a:pt x="2152530" y="479252"/>
                </a:moveTo>
                <a:cubicBezTo>
                  <a:pt x="2154382" y="472965"/>
                  <a:pt x="2154382" y="472965"/>
                  <a:pt x="2148554" y="473576"/>
                </a:cubicBezTo>
                <a:cubicBezTo>
                  <a:pt x="2149761" y="475293"/>
                  <a:pt x="2150763" y="476720"/>
                  <a:pt x="2152530" y="479252"/>
                </a:cubicBezTo>
                <a:close/>
                <a:moveTo>
                  <a:pt x="1272327" y="107765"/>
                </a:moveTo>
                <a:cubicBezTo>
                  <a:pt x="1276185" y="110382"/>
                  <a:pt x="1276185" y="110382"/>
                  <a:pt x="1281758" y="107765"/>
                </a:cubicBezTo>
                <a:cubicBezTo>
                  <a:pt x="1277816" y="107765"/>
                  <a:pt x="1275335" y="107765"/>
                  <a:pt x="1272327" y="107765"/>
                </a:cubicBezTo>
                <a:close/>
                <a:moveTo>
                  <a:pt x="416066" y="371300"/>
                </a:moveTo>
                <a:cubicBezTo>
                  <a:pt x="416304" y="372047"/>
                  <a:pt x="416525" y="372778"/>
                  <a:pt x="416763" y="373508"/>
                </a:cubicBezTo>
                <a:cubicBezTo>
                  <a:pt x="419516" y="372846"/>
                  <a:pt x="422286" y="372200"/>
                  <a:pt x="425039" y="371537"/>
                </a:cubicBezTo>
                <a:cubicBezTo>
                  <a:pt x="421997" y="371198"/>
                  <a:pt x="418513" y="366966"/>
                  <a:pt x="416066" y="371300"/>
                </a:cubicBezTo>
                <a:close/>
                <a:moveTo>
                  <a:pt x="231479" y="725947"/>
                </a:moveTo>
                <a:cubicBezTo>
                  <a:pt x="231037" y="722939"/>
                  <a:pt x="230782" y="720645"/>
                  <a:pt x="227485" y="721240"/>
                </a:cubicBezTo>
                <a:cubicBezTo>
                  <a:pt x="226840" y="721359"/>
                  <a:pt x="225838" y="722361"/>
                  <a:pt x="225854" y="722922"/>
                </a:cubicBezTo>
                <a:cubicBezTo>
                  <a:pt x="225973" y="725947"/>
                  <a:pt x="228030" y="726337"/>
                  <a:pt x="231479" y="725947"/>
                </a:cubicBezTo>
                <a:close/>
                <a:moveTo>
                  <a:pt x="297256" y="770908"/>
                </a:moveTo>
                <a:cubicBezTo>
                  <a:pt x="295863" y="768071"/>
                  <a:pt x="293551" y="767459"/>
                  <a:pt x="291139" y="768767"/>
                </a:cubicBezTo>
                <a:cubicBezTo>
                  <a:pt x="290204" y="769277"/>
                  <a:pt x="290119" y="771316"/>
                  <a:pt x="289593" y="772811"/>
                </a:cubicBezTo>
                <a:cubicBezTo>
                  <a:pt x="292532" y="772098"/>
                  <a:pt x="294809" y="771520"/>
                  <a:pt x="297256" y="770908"/>
                </a:cubicBezTo>
                <a:close/>
                <a:moveTo>
                  <a:pt x="458513" y="406202"/>
                </a:moveTo>
                <a:cubicBezTo>
                  <a:pt x="461249" y="402769"/>
                  <a:pt x="462931" y="400662"/>
                  <a:pt x="464919" y="398164"/>
                </a:cubicBezTo>
                <a:cubicBezTo>
                  <a:pt x="458836" y="396890"/>
                  <a:pt x="458208" y="400170"/>
                  <a:pt x="458513" y="406202"/>
                </a:cubicBezTo>
                <a:close/>
                <a:moveTo>
                  <a:pt x="1062285" y="1348138"/>
                </a:moveTo>
                <a:cubicBezTo>
                  <a:pt x="1062336" y="1348784"/>
                  <a:pt x="1062404" y="1349429"/>
                  <a:pt x="1062455" y="1350058"/>
                </a:cubicBezTo>
                <a:cubicBezTo>
                  <a:pt x="1066839" y="1349548"/>
                  <a:pt x="1071240" y="1349022"/>
                  <a:pt x="1075624" y="1348512"/>
                </a:cubicBezTo>
                <a:cubicBezTo>
                  <a:pt x="1075590" y="1348087"/>
                  <a:pt x="1075539" y="1347662"/>
                  <a:pt x="1075505" y="1347254"/>
                </a:cubicBezTo>
                <a:cubicBezTo>
                  <a:pt x="1071121" y="1347560"/>
                  <a:pt x="1066703" y="1347849"/>
                  <a:pt x="1062285" y="1348138"/>
                </a:cubicBezTo>
                <a:close/>
                <a:moveTo>
                  <a:pt x="59533" y="948937"/>
                </a:moveTo>
                <a:cubicBezTo>
                  <a:pt x="56271" y="948682"/>
                  <a:pt x="54164" y="949277"/>
                  <a:pt x="52312" y="952200"/>
                </a:cubicBezTo>
                <a:cubicBezTo>
                  <a:pt x="55931" y="953219"/>
                  <a:pt x="58293" y="953168"/>
                  <a:pt x="59533" y="948937"/>
                </a:cubicBezTo>
                <a:close/>
                <a:moveTo>
                  <a:pt x="240518" y="998894"/>
                </a:moveTo>
                <a:cubicBezTo>
                  <a:pt x="242031" y="997620"/>
                  <a:pt x="243323" y="996532"/>
                  <a:pt x="245413" y="994765"/>
                </a:cubicBezTo>
                <a:cubicBezTo>
                  <a:pt x="242473" y="993712"/>
                  <a:pt x="240604" y="993049"/>
                  <a:pt x="238208" y="992200"/>
                </a:cubicBezTo>
                <a:cubicBezTo>
                  <a:pt x="239109" y="994816"/>
                  <a:pt x="239720" y="996566"/>
                  <a:pt x="240518" y="998894"/>
                </a:cubicBezTo>
                <a:close/>
                <a:moveTo>
                  <a:pt x="1193296" y="1149022"/>
                </a:moveTo>
                <a:cubicBezTo>
                  <a:pt x="1193381" y="1149854"/>
                  <a:pt x="1193449" y="1150670"/>
                  <a:pt x="1193534" y="1151503"/>
                </a:cubicBezTo>
                <a:cubicBezTo>
                  <a:pt x="1196168" y="1151112"/>
                  <a:pt x="1198801" y="1150721"/>
                  <a:pt x="1201435" y="1150330"/>
                </a:cubicBezTo>
                <a:cubicBezTo>
                  <a:pt x="1201367" y="1149888"/>
                  <a:pt x="1201316" y="1149464"/>
                  <a:pt x="1201248" y="1149022"/>
                </a:cubicBezTo>
                <a:cubicBezTo>
                  <a:pt x="1198597" y="1149022"/>
                  <a:pt x="1195946" y="1149022"/>
                  <a:pt x="1193296" y="1149022"/>
                </a:cubicBezTo>
                <a:close/>
                <a:moveTo>
                  <a:pt x="1581724" y="1380270"/>
                </a:moveTo>
                <a:cubicBezTo>
                  <a:pt x="1582131" y="1380814"/>
                  <a:pt x="1582556" y="1381341"/>
                  <a:pt x="1582964" y="1381885"/>
                </a:cubicBezTo>
                <a:cubicBezTo>
                  <a:pt x="1585428" y="1380661"/>
                  <a:pt x="1588623" y="1380151"/>
                  <a:pt x="1588605" y="1374289"/>
                </a:cubicBezTo>
                <a:cubicBezTo>
                  <a:pt x="1585564" y="1376923"/>
                  <a:pt x="1583644" y="1378605"/>
                  <a:pt x="1581724" y="1380270"/>
                </a:cubicBezTo>
                <a:close/>
                <a:moveTo>
                  <a:pt x="279023" y="1068376"/>
                </a:moveTo>
                <a:cubicBezTo>
                  <a:pt x="286211" y="1066099"/>
                  <a:pt x="286211" y="1066099"/>
                  <a:pt x="284784" y="1062650"/>
                </a:cubicBezTo>
                <a:cubicBezTo>
                  <a:pt x="283067" y="1064349"/>
                  <a:pt x="281334" y="1066065"/>
                  <a:pt x="279023" y="1068376"/>
                </a:cubicBezTo>
                <a:close/>
                <a:moveTo>
                  <a:pt x="758377" y="119371"/>
                </a:moveTo>
                <a:cubicBezTo>
                  <a:pt x="757357" y="118114"/>
                  <a:pt x="756321" y="116567"/>
                  <a:pt x="756151" y="116652"/>
                </a:cubicBezTo>
                <a:cubicBezTo>
                  <a:pt x="754927" y="117298"/>
                  <a:pt x="753789" y="118216"/>
                  <a:pt x="752855" y="119252"/>
                </a:cubicBezTo>
                <a:cubicBezTo>
                  <a:pt x="752735" y="119388"/>
                  <a:pt x="754095" y="121444"/>
                  <a:pt x="754588" y="121376"/>
                </a:cubicBezTo>
                <a:cubicBezTo>
                  <a:pt x="755726" y="121206"/>
                  <a:pt x="756780" y="120272"/>
                  <a:pt x="758377" y="119371"/>
                </a:cubicBezTo>
                <a:close/>
                <a:moveTo>
                  <a:pt x="251547" y="769277"/>
                </a:moveTo>
                <a:cubicBezTo>
                  <a:pt x="253977" y="773032"/>
                  <a:pt x="255948" y="772404"/>
                  <a:pt x="257681" y="770195"/>
                </a:cubicBezTo>
                <a:cubicBezTo>
                  <a:pt x="257867" y="769957"/>
                  <a:pt x="257477" y="769260"/>
                  <a:pt x="257171" y="768054"/>
                </a:cubicBezTo>
                <a:cubicBezTo>
                  <a:pt x="255302" y="768461"/>
                  <a:pt x="253416" y="768869"/>
                  <a:pt x="251547" y="769277"/>
                </a:cubicBezTo>
                <a:close/>
                <a:moveTo>
                  <a:pt x="2057900" y="582803"/>
                </a:moveTo>
                <a:cubicBezTo>
                  <a:pt x="2058002" y="581936"/>
                  <a:pt x="2058121" y="581087"/>
                  <a:pt x="2058223" y="580220"/>
                </a:cubicBezTo>
                <a:cubicBezTo>
                  <a:pt x="2055419" y="579575"/>
                  <a:pt x="2052598" y="578929"/>
                  <a:pt x="2049795" y="578283"/>
                </a:cubicBezTo>
                <a:cubicBezTo>
                  <a:pt x="2049642" y="578895"/>
                  <a:pt x="2049506" y="579507"/>
                  <a:pt x="2049352" y="580118"/>
                </a:cubicBezTo>
                <a:cubicBezTo>
                  <a:pt x="2052207" y="581019"/>
                  <a:pt x="2055062" y="581919"/>
                  <a:pt x="2057900" y="582803"/>
                </a:cubicBezTo>
                <a:close/>
                <a:moveTo>
                  <a:pt x="1632905" y="1256906"/>
                </a:moveTo>
                <a:cubicBezTo>
                  <a:pt x="1632429" y="1259319"/>
                  <a:pt x="1631936" y="1260559"/>
                  <a:pt x="1632021" y="1261766"/>
                </a:cubicBezTo>
                <a:cubicBezTo>
                  <a:pt x="1632089" y="1262700"/>
                  <a:pt x="1632871" y="1263567"/>
                  <a:pt x="1633635" y="1265079"/>
                </a:cubicBezTo>
                <a:cubicBezTo>
                  <a:pt x="1635997" y="1262293"/>
                  <a:pt x="1637322" y="1260287"/>
                  <a:pt x="1632905" y="1256906"/>
                </a:cubicBezTo>
                <a:close/>
                <a:moveTo>
                  <a:pt x="1534570" y="1361851"/>
                </a:moveTo>
                <a:cubicBezTo>
                  <a:pt x="1534383" y="1365776"/>
                  <a:pt x="1534281" y="1368002"/>
                  <a:pt x="1534111" y="1371333"/>
                </a:cubicBezTo>
                <a:cubicBezTo>
                  <a:pt x="1539175" y="1367900"/>
                  <a:pt x="1537136" y="1365725"/>
                  <a:pt x="1534570" y="1361851"/>
                </a:cubicBezTo>
                <a:close/>
                <a:moveTo>
                  <a:pt x="1765139" y="1276413"/>
                </a:moveTo>
                <a:cubicBezTo>
                  <a:pt x="1769064" y="1281562"/>
                  <a:pt x="1769064" y="1281562"/>
                  <a:pt x="1772275" y="1278860"/>
                </a:cubicBezTo>
                <a:cubicBezTo>
                  <a:pt x="1770321" y="1278197"/>
                  <a:pt x="1768690" y="1277637"/>
                  <a:pt x="1765139" y="1276413"/>
                </a:cubicBezTo>
                <a:close/>
                <a:moveTo>
                  <a:pt x="243237" y="439881"/>
                </a:moveTo>
                <a:cubicBezTo>
                  <a:pt x="242796" y="434732"/>
                  <a:pt x="240841" y="434579"/>
                  <a:pt x="238208" y="435904"/>
                </a:cubicBezTo>
                <a:cubicBezTo>
                  <a:pt x="237969" y="436023"/>
                  <a:pt x="238089" y="436839"/>
                  <a:pt x="238004" y="437774"/>
                </a:cubicBezTo>
                <a:cubicBezTo>
                  <a:pt x="239295" y="438283"/>
                  <a:pt x="240688" y="438844"/>
                  <a:pt x="243237" y="439881"/>
                </a:cubicBezTo>
                <a:close/>
                <a:moveTo>
                  <a:pt x="1842182" y="1286405"/>
                </a:moveTo>
                <a:cubicBezTo>
                  <a:pt x="1839226" y="1282921"/>
                  <a:pt x="1839226" y="1282921"/>
                  <a:pt x="1834179" y="1285912"/>
                </a:cubicBezTo>
                <a:cubicBezTo>
                  <a:pt x="1836898" y="1286082"/>
                  <a:pt x="1839276" y="1286218"/>
                  <a:pt x="1842182" y="1286405"/>
                </a:cubicBezTo>
                <a:close/>
                <a:moveTo>
                  <a:pt x="1496303" y="1391434"/>
                </a:moveTo>
                <a:cubicBezTo>
                  <a:pt x="1493737" y="1395037"/>
                  <a:pt x="1493720" y="1395054"/>
                  <a:pt x="1495300" y="1397976"/>
                </a:cubicBezTo>
                <a:cubicBezTo>
                  <a:pt x="1495436" y="1398214"/>
                  <a:pt x="1496235" y="1398112"/>
                  <a:pt x="1497391" y="1398231"/>
                </a:cubicBezTo>
                <a:cubicBezTo>
                  <a:pt x="1497051" y="1396107"/>
                  <a:pt x="1496745" y="1394153"/>
                  <a:pt x="1496303" y="1391434"/>
                </a:cubicBezTo>
                <a:close/>
                <a:moveTo>
                  <a:pt x="209830" y="874544"/>
                </a:moveTo>
                <a:cubicBezTo>
                  <a:pt x="209219" y="873882"/>
                  <a:pt x="208607" y="873236"/>
                  <a:pt x="207978" y="872573"/>
                </a:cubicBezTo>
                <a:cubicBezTo>
                  <a:pt x="206381" y="874341"/>
                  <a:pt x="204784" y="876108"/>
                  <a:pt x="203203" y="877875"/>
                </a:cubicBezTo>
                <a:cubicBezTo>
                  <a:pt x="203696" y="878351"/>
                  <a:pt x="204172" y="878810"/>
                  <a:pt x="204665" y="879285"/>
                </a:cubicBezTo>
                <a:cubicBezTo>
                  <a:pt x="206381" y="877705"/>
                  <a:pt x="208114" y="876125"/>
                  <a:pt x="209830" y="874544"/>
                </a:cubicBezTo>
                <a:close/>
                <a:moveTo>
                  <a:pt x="212379" y="939574"/>
                </a:moveTo>
                <a:cubicBezTo>
                  <a:pt x="212838" y="940033"/>
                  <a:pt x="213297" y="940492"/>
                  <a:pt x="213755" y="940968"/>
                </a:cubicBezTo>
                <a:cubicBezTo>
                  <a:pt x="216135" y="940084"/>
                  <a:pt x="218582" y="939251"/>
                  <a:pt x="219210" y="934324"/>
                </a:cubicBezTo>
                <a:cubicBezTo>
                  <a:pt x="216118" y="936686"/>
                  <a:pt x="214248" y="938130"/>
                  <a:pt x="212379" y="939574"/>
                </a:cubicBezTo>
                <a:close/>
                <a:moveTo>
                  <a:pt x="1584443" y="1338452"/>
                </a:moveTo>
                <a:cubicBezTo>
                  <a:pt x="1587450" y="1338248"/>
                  <a:pt x="1589302" y="1338112"/>
                  <a:pt x="1592225" y="1337909"/>
                </a:cubicBezTo>
                <a:cubicBezTo>
                  <a:pt x="1589302" y="1334816"/>
                  <a:pt x="1587518" y="1332675"/>
                  <a:pt x="1584443" y="1338452"/>
                </a:cubicBezTo>
                <a:close/>
                <a:moveTo>
                  <a:pt x="265667" y="779727"/>
                </a:moveTo>
                <a:cubicBezTo>
                  <a:pt x="269780" y="778555"/>
                  <a:pt x="272447" y="778572"/>
                  <a:pt x="273705" y="775054"/>
                </a:cubicBezTo>
                <a:cubicBezTo>
                  <a:pt x="269337" y="773372"/>
                  <a:pt x="268539" y="776482"/>
                  <a:pt x="265667" y="779727"/>
                </a:cubicBezTo>
                <a:close/>
                <a:moveTo>
                  <a:pt x="1358954" y="1428172"/>
                </a:moveTo>
                <a:cubicBezTo>
                  <a:pt x="1363152" y="1429582"/>
                  <a:pt x="1363152" y="1429582"/>
                  <a:pt x="1363763" y="1425793"/>
                </a:cubicBezTo>
                <a:cubicBezTo>
                  <a:pt x="1361928" y="1426711"/>
                  <a:pt x="1360433" y="1427441"/>
                  <a:pt x="1358954" y="1428172"/>
                </a:cubicBezTo>
                <a:close/>
                <a:moveTo>
                  <a:pt x="764597" y="198148"/>
                </a:moveTo>
                <a:cubicBezTo>
                  <a:pt x="764290" y="197434"/>
                  <a:pt x="764002" y="196737"/>
                  <a:pt x="763696" y="196024"/>
                </a:cubicBezTo>
                <a:cubicBezTo>
                  <a:pt x="761385" y="195565"/>
                  <a:pt x="759532" y="195888"/>
                  <a:pt x="759006" y="200442"/>
                </a:cubicBezTo>
                <a:cubicBezTo>
                  <a:pt x="761419" y="199456"/>
                  <a:pt x="763016" y="198793"/>
                  <a:pt x="764597" y="198148"/>
                </a:cubicBezTo>
                <a:close/>
                <a:moveTo>
                  <a:pt x="1032497" y="156193"/>
                </a:moveTo>
                <a:cubicBezTo>
                  <a:pt x="1035132" y="157383"/>
                  <a:pt x="1038003" y="158505"/>
                  <a:pt x="1040364" y="156873"/>
                </a:cubicBezTo>
                <a:cubicBezTo>
                  <a:pt x="1040246" y="156227"/>
                  <a:pt x="1040144" y="155582"/>
                  <a:pt x="1040025" y="154919"/>
                </a:cubicBezTo>
                <a:cubicBezTo>
                  <a:pt x="1037527" y="155344"/>
                  <a:pt x="1035012" y="155769"/>
                  <a:pt x="1032497" y="156193"/>
                </a:cubicBezTo>
                <a:close/>
                <a:moveTo>
                  <a:pt x="286007" y="853576"/>
                </a:moveTo>
                <a:cubicBezTo>
                  <a:pt x="286347" y="853032"/>
                  <a:pt x="286687" y="852488"/>
                  <a:pt x="287010" y="851928"/>
                </a:cubicBezTo>
                <a:cubicBezTo>
                  <a:pt x="285736" y="850942"/>
                  <a:pt x="284461" y="849974"/>
                  <a:pt x="283187" y="848988"/>
                </a:cubicBezTo>
                <a:cubicBezTo>
                  <a:pt x="282694" y="849821"/>
                  <a:pt x="282218" y="850670"/>
                  <a:pt x="281725" y="851503"/>
                </a:cubicBezTo>
                <a:cubicBezTo>
                  <a:pt x="283153" y="852200"/>
                  <a:pt x="284580" y="852896"/>
                  <a:pt x="286007" y="853576"/>
                </a:cubicBezTo>
                <a:close/>
                <a:moveTo>
                  <a:pt x="358615" y="422005"/>
                </a:moveTo>
                <a:cubicBezTo>
                  <a:pt x="359839" y="425318"/>
                  <a:pt x="361606" y="426644"/>
                  <a:pt x="365616" y="423959"/>
                </a:cubicBezTo>
                <a:cubicBezTo>
                  <a:pt x="362540" y="423109"/>
                  <a:pt x="360586" y="422565"/>
                  <a:pt x="358615" y="422005"/>
                </a:cubicBezTo>
                <a:close/>
                <a:moveTo>
                  <a:pt x="277494" y="457383"/>
                </a:moveTo>
                <a:cubicBezTo>
                  <a:pt x="274520" y="458181"/>
                  <a:pt x="272635" y="458691"/>
                  <a:pt x="269950" y="459422"/>
                </a:cubicBezTo>
                <a:cubicBezTo>
                  <a:pt x="273467" y="462055"/>
                  <a:pt x="275489" y="462124"/>
                  <a:pt x="277494" y="457383"/>
                </a:cubicBezTo>
                <a:close/>
                <a:moveTo>
                  <a:pt x="187655" y="852047"/>
                </a:moveTo>
                <a:cubicBezTo>
                  <a:pt x="184800" y="855445"/>
                  <a:pt x="184800" y="855445"/>
                  <a:pt x="187655" y="857552"/>
                </a:cubicBezTo>
                <a:cubicBezTo>
                  <a:pt x="187655" y="855564"/>
                  <a:pt x="187655" y="853797"/>
                  <a:pt x="187655" y="852047"/>
                </a:cubicBezTo>
                <a:close/>
                <a:moveTo>
                  <a:pt x="2154298" y="526898"/>
                </a:moveTo>
                <a:cubicBezTo>
                  <a:pt x="2155283" y="527833"/>
                  <a:pt x="2156286" y="528784"/>
                  <a:pt x="2157271" y="529719"/>
                </a:cubicBezTo>
                <a:cubicBezTo>
                  <a:pt x="2158460" y="528071"/>
                  <a:pt x="2159667" y="526405"/>
                  <a:pt x="2160856" y="524757"/>
                </a:cubicBezTo>
                <a:cubicBezTo>
                  <a:pt x="2160483" y="524469"/>
                  <a:pt x="2160109" y="524163"/>
                  <a:pt x="2159718" y="523874"/>
                </a:cubicBezTo>
                <a:cubicBezTo>
                  <a:pt x="2157900" y="524876"/>
                  <a:pt x="2156099" y="525896"/>
                  <a:pt x="2154298" y="526898"/>
                </a:cubicBezTo>
                <a:close/>
                <a:moveTo>
                  <a:pt x="964358" y="159014"/>
                </a:moveTo>
                <a:cubicBezTo>
                  <a:pt x="967910" y="161733"/>
                  <a:pt x="969711" y="161308"/>
                  <a:pt x="970934" y="158691"/>
                </a:cubicBezTo>
                <a:cubicBezTo>
                  <a:pt x="971104" y="158334"/>
                  <a:pt x="970764" y="157723"/>
                  <a:pt x="970577" y="156839"/>
                </a:cubicBezTo>
                <a:cubicBezTo>
                  <a:pt x="968776" y="157468"/>
                  <a:pt x="967043" y="158080"/>
                  <a:pt x="964358" y="159014"/>
                </a:cubicBezTo>
                <a:close/>
                <a:moveTo>
                  <a:pt x="264750" y="582514"/>
                </a:moveTo>
                <a:cubicBezTo>
                  <a:pt x="264036" y="581971"/>
                  <a:pt x="263339" y="581427"/>
                  <a:pt x="262626" y="580883"/>
                </a:cubicBezTo>
                <a:cubicBezTo>
                  <a:pt x="261606" y="582514"/>
                  <a:pt x="260604" y="584146"/>
                  <a:pt x="259584" y="585777"/>
                </a:cubicBezTo>
                <a:cubicBezTo>
                  <a:pt x="260179" y="586185"/>
                  <a:pt x="260774" y="586592"/>
                  <a:pt x="261351" y="586983"/>
                </a:cubicBezTo>
                <a:cubicBezTo>
                  <a:pt x="262490" y="585488"/>
                  <a:pt x="263628" y="583993"/>
                  <a:pt x="264750" y="582514"/>
                </a:cubicBezTo>
                <a:close/>
                <a:moveTo>
                  <a:pt x="831036" y="183772"/>
                </a:moveTo>
                <a:cubicBezTo>
                  <a:pt x="831104" y="184503"/>
                  <a:pt x="831172" y="185216"/>
                  <a:pt x="831240" y="185947"/>
                </a:cubicBezTo>
                <a:cubicBezTo>
                  <a:pt x="832753" y="185760"/>
                  <a:pt x="834282" y="185607"/>
                  <a:pt x="835760" y="185284"/>
                </a:cubicBezTo>
                <a:cubicBezTo>
                  <a:pt x="835845" y="185267"/>
                  <a:pt x="835641" y="183857"/>
                  <a:pt x="835556" y="183092"/>
                </a:cubicBezTo>
                <a:cubicBezTo>
                  <a:pt x="834061" y="183313"/>
                  <a:pt x="832549" y="183551"/>
                  <a:pt x="831036" y="183772"/>
                </a:cubicBezTo>
                <a:close/>
                <a:moveTo>
                  <a:pt x="1112072" y="820475"/>
                </a:moveTo>
                <a:cubicBezTo>
                  <a:pt x="1109422" y="819319"/>
                  <a:pt x="1107842" y="818640"/>
                  <a:pt x="1105173" y="817484"/>
                </a:cubicBezTo>
                <a:cubicBezTo>
                  <a:pt x="1106567" y="821664"/>
                  <a:pt x="1108063" y="822548"/>
                  <a:pt x="1112072" y="820475"/>
                </a:cubicBezTo>
                <a:close/>
                <a:moveTo>
                  <a:pt x="92244" y="909668"/>
                </a:moveTo>
                <a:cubicBezTo>
                  <a:pt x="92975" y="910279"/>
                  <a:pt x="93688" y="910891"/>
                  <a:pt x="94418" y="911520"/>
                </a:cubicBezTo>
                <a:cubicBezTo>
                  <a:pt x="95217" y="910144"/>
                  <a:pt x="96033" y="908767"/>
                  <a:pt x="96746" y="907340"/>
                </a:cubicBezTo>
                <a:cubicBezTo>
                  <a:pt x="96780" y="907255"/>
                  <a:pt x="95727" y="906439"/>
                  <a:pt x="95642" y="906507"/>
                </a:cubicBezTo>
                <a:cubicBezTo>
                  <a:pt x="94452" y="907510"/>
                  <a:pt x="93365" y="908597"/>
                  <a:pt x="92244" y="909668"/>
                </a:cubicBezTo>
                <a:close/>
                <a:moveTo>
                  <a:pt x="63798" y="942973"/>
                </a:moveTo>
                <a:cubicBezTo>
                  <a:pt x="67146" y="946473"/>
                  <a:pt x="67146" y="946473"/>
                  <a:pt x="70052" y="943975"/>
                </a:cubicBezTo>
                <a:cubicBezTo>
                  <a:pt x="67571" y="943567"/>
                  <a:pt x="65685" y="943262"/>
                  <a:pt x="63798" y="942973"/>
                </a:cubicBezTo>
                <a:close/>
                <a:moveTo>
                  <a:pt x="840688" y="192761"/>
                </a:moveTo>
                <a:cubicBezTo>
                  <a:pt x="841317" y="192676"/>
                  <a:pt x="841962" y="192608"/>
                  <a:pt x="842591" y="192523"/>
                </a:cubicBezTo>
                <a:cubicBezTo>
                  <a:pt x="842591" y="191538"/>
                  <a:pt x="842931" y="190365"/>
                  <a:pt x="842506" y="189634"/>
                </a:cubicBezTo>
                <a:cubicBezTo>
                  <a:pt x="841962" y="188717"/>
                  <a:pt x="840790" y="188156"/>
                  <a:pt x="839889" y="187442"/>
                </a:cubicBezTo>
                <a:cubicBezTo>
                  <a:pt x="839550" y="187697"/>
                  <a:pt x="839209" y="187935"/>
                  <a:pt x="838870" y="188190"/>
                </a:cubicBezTo>
                <a:cubicBezTo>
                  <a:pt x="839482" y="189719"/>
                  <a:pt x="840093" y="191249"/>
                  <a:pt x="840688" y="192761"/>
                </a:cubicBezTo>
                <a:close/>
                <a:moveTo>
                  <a:pt x="406228" y="972149"/>
                </a:moveTo>
                <a:cubicBezTo>
                  <a:pt x="408267" y="971197"/>
                  <a:pt x="410289" y="970228"/>
                  <a:pt x="413263" y="968835"/>
                </a:cubicBezTo>
                <a:cubicBezTo>
                  <a:pt x="408556" y="966269"/>
                  <a:pt x="407553" y="970245"/>
                  <a:pt x="406228" y="972149"/>
                </a:cubicBezTo>
                <a:close/>
                <a:moveTo>
                  <a:pt x="175268" y="971486"/>
                </a:moveTo>
                <a:cubicBezTo>
                  <a:pt x="173857" y="970194"/>
                  <a:pt x="173178" y="969090"/>
                  <a:pt x="172362" y="968971"/>
                </a:cubicBezTo>
                <a:cubicBezTo>
                  <a:pt x="171564" y="968852"/>
                  <a:pt x="170612" y="969719"/>
                  <a:pt x="169729" y="970160"/>
                </a:cubicBezTo>
                <a:cubicBezTo>
                  <a:pt x="170323" y="970993"/>
                  <a:pt x="170765" y="972250"/>
                  <a:pt x="171564" y="972556"/>
                </a:cubicBezTo>
                <a:cubicBezTo>
                  <a:pt x="172312" y="972828"/>
                  <a:pt x="173433" y="972080"/>
                  <a:pt x="175268" y="971486"/>
                </a:cubicBezTo>
                <a:close/>
                <a:moveTo>
                  <a:pt x="1192786" y="167867"/>
                </a:moveTo>
                <a:cubicBezTo>
                  <a:pt x="1192480" y="168394"/>
                  <a:pt x="1192175" y="168938"/>
                  <a:pt x="1191886" y="169465"/>
                </a:cubicBezTo>
                <a:cubicBezTo>
                  <a:pt x="1194315" y="170824"/>
                  <a:pt x="1196745" y="172183"/>
                  <a:pt x="1199192" y="173543"/>
                </a:cubicBezTo>
                <a:cubicBezTo>
                  <a:pt x="1199464" y="173067"/>
                  <a:pt x="1199719" y="172591"/>
                  <a:pt x="1199991" y="172098"/>
                </a:cubicBezTo>
                <a:cubicBezTo>
                  <a:pt x="1197578" y="170688"/>
                  <a:pt x="1195182" y="169278"/>
                  <a:pt x="1192786" y="167867"/>
                </a:cubicBezTo>
                <a:close/>
                <a:moveTo>
                  <a:pt x="1690254" y="1323176"/>
                </a:moveTo>
                <a:cubicBezTo>
                  <a:pt x="1689829" y="1322412"/>
                  <a:pt x="1689387" y="1321664"/>
                  <a:pt x="1688962" y="1320899"/>
                </a:cubicBezTo>
                <a:cubicBezTo>
                  <a:pt x="1687552" y="1322157"/>
                  <a:pt x="1684307" y="1320678"/>
                  <a:pt x="1684646" y="1325589"/>
                </a:cubicBezTo>
                <a:cubicBezTo>
                  <a:pt x="1686788" y="1324671"/>
                  <a:pt x="1688521" y="1323924"/>
                  <a:pt x="1690254" y="1323176"/>
                </a:cubicBezTo>
                <a:close/>
                <a:moveTo>
                  <a:pt x="860654" y="143687"/>
                </a:moveTo>
                <a:cubicBezTo>
                  <a:pt x="864086" y="144180"/>
                  <a:pt x="866415" y="143517"/>
                  <a:pt x="866040" y="138946"/>
                </a:cubicBezTo>
                <a:cubicBezTo>
                  <a:pt x="863662" y="141036"/>
                  <a:pt x="862166" y="142362"/>
                  <a:pt x="860654" y="143687"/>
                </a:cubicBezTo>
                <a:close/>
                <a:moveTo>
                  <a:pt x="1215844" y="141138"/>
                </a:moveTo>
                <a:cubicBezTo>
                  <a:pt x="1214044" y="140527"/>
                  <a:pt x="1213126" y="139949"/>
                  <a:pt x="1212277" y="140034"/>
                </a:cubicBezTo>
                <a:cubicBezTo>
                  <a:pt x="1211750" y="140085"/>
                  <a:pt x="1210815" y="141461"/>
                  <a:pt x="1210985" y="141750"/>
                </a:cubicBezTo>
                <a:cubicBezTo>
                  <a:pt x="1211410" y="142566"/>
                  <a:pt x="1212311" y="143585"/>
                  <a:pt x="1213058" y="143619"/>
                </a:cubicBezTo>
                <a:cubicBezTo>
                  <a:pt x="1213704" y="143653"/>
                  <a:pt x="1214417" y="142464"/>
                  <a:pt x="1215844" y="141138"/>
                </a:cubicBezTo>
                <a:close/>
                <a:moveTo>
                  <a:pt x="1124562" y="1348903"/>
                </a:moveTo>
                <a:cubicBezTo>
                  <a:pt x="1122166" y="1347713"/>
                  <a:pt x="1119600" y="1345045"/>
                  <a:pt x="1115335" y="1348410"/>
                </a:cubicBezTo>
                <a:cubicBezTo>
                  <a:pt x="1119396" y="1348631"/>
                  <a:pt x="1121979" y="1348767"/>
                  <a:pt x="1124562" y="1348903"/>
                </a:cubicBezTo>
                <a:close/>
                <a:moveTo>
                  <a:pt x="243628" y="702089"/>
                </a:moveTo>
                <a:cubicBezTo>
                  <a:pt x="243526" y="705862"/>
                  <a:pt x="244886" y="707085"/>
                  <a:pt x="248624" y="704978"/>
                </a:cubicBezTo>
                <a:cubicBezTo>
                  <a:pt x="246466" y="703721"/>
                  <a:pt x="245056" y="702905"/>
                  <a:pt x="243628" y="702089"/>
                </a:cubicBezTo>
                <a:close/>
                <a:moveTo>
                  <a:pt x="1371053" y="1508070"/>
                </a:moveTo>
                <a:cubicBezTo>
                  <a:pt x="1370781" y="1507237"/>
                  <a:pt x="1370509" y="1506405"/>
                  <a:pt x="1370237" y="1505572"/>
                </a:cubicBezTo>
                <a:cubicBezTo>
                  <a:pt x="1368895" y="1506201"/>
                  <a:pt x="1367535" y="1506829"/>
                  <a:pt x="1366193" y="1507475"/>
                </a:cubicBezTo>
                <a:cubicBezTo>
                  <a:pt x="1366533" y="1508138"/>
                  <a:pt x="1366992" y="1509378"/>
                  <a:pt x="1367212" y="1509344"/>
                </a:cubicBezTo>
                <a:cubicBezTo>
                  <a:pt x="1368521" y="1509072"/>
                  <a:pt x="1369778" y="1508529"/>
                  <a:pt x="1371053" y="1508070"/>
                </a:cubicBezTo>
                <a:close/>
                <a:moveTo>
                  <a:pt x="1385292" y="146899"/>
                </a:moveTo>
                <a:cubicBezTo>
                  <a:pt x="1385309" y="146389"/>
                  <a:pt x="1385343" y="145879"/>
                  <a:pt x="1385360" y="145369"/>
                </a:cubicBezTo>
                <a:cubicBezTo>
                  <a:pt x="1383508" y="145250"/>
                  <a:pt x="1381673" y="145132"/>
                  <a:pt x="1379820" y="145013"/>
                </a:cubicBezTo>
                <a:cubicBezTo>
                  <a:pt x="1379804" y="145641"/>
                  <a:pt x="1379770" y="146270"/>
                  <a:pt x="1379752" y="146899"/>
                </a:cubicBezTo>
                <a:cubicBezTo>
                  <a:pt x="1381605" y="146899"/>
                  <a:pt x="1383457" y="146899"/>
                  <a:pt x="1385292" y="146899"/>
                </a:cubicBezTo>
                <a:close/>
                <a:moveTo>
                  <a:pt x="359584" y="391384"/>
                </a:moveTo>
                <a:cubicBezTo>
                  <a:pt x="359584" y="390926"/>
                  <a:pt x="359567" y="390467"/>
                  <a:pt x="359567" y="390025"/>
                </a:cubicBezTo>
                <a:cubicBezTo>
                  <a:pt x="358122" y="390025"/>
                  <a:pt x="356661" y="390025"/>
                  <a:pt x="355217" y="390025"/>
                </a:cubicBezTo>
                <a:cubicBezTo>
                  <a:pt x="355217" y="390484"/>
                  <a:pt x="355234" y="390943"/>
                  <a:pt x="355234" y="391384"/>
                </a:cubicBezTo>
                <a:cubicBezTo>
                  <a:pt x="356679" y="391384"/>
                  <a:pt x="358140" y="391384"/>
                  <a:pt x="359584" y="391384"/>
                </a:cubicBezTo>
                <a:close/>
                <a:moveTo>
                  <a:pt x="816661" y="258063"/>
                </a:moveTo>
                <a:cubicBezTo>
                  <a:pt x="815981" y="258012"/>
                  <a:pt x="815318" y="257944"/>
                  <a:pt x="814639" y="257893"/>
                </a:cubicBezTo>
                <a:cubicBezTo>
                  <a:pt x="814571" y="259235"/>
                  <a:pt x="814434" y="260594"/>
                  <a:pt x="814554" y="261937"/>
                </a:cubicBezTo>
                <a:cubicBezTo>
                  <a:pt x="814571" y="262090"/>
                  <a:pt x="815930" y="262141"/>
                  <a:pt x="816661" y="262243"/>
                </a:cubicBezTo>
                <a:cubicBezTo>
                  <a:pt x="816661" y="260832"/>
                  <a:pt x="816661" y="259439"/>
                  <a:pt x="816661" y="258063"/>
                </a:cubicBezTo>
                <a:close/>
                <a:moveTo>
                  <a:pt x="2126108" y="812285"/>
                </a:moveTo>
                <a:cubicBezTo>
                  <a:pt x="2126158" y="812624"/>
                  <a:pt x="2126209" y="812947"/>
                  <a:pt x="2126243" y="813287"/>
                </a:cubicBezTo>
                <a:cubicBezTo>
                  <a:pt x="2127262" y="813389"/>
                  <a:pt x="2128333" y="813729"/>
                  <a:pt x="2129268" y="813491"/>
                </a:cubicBezTo>
                <a:cubicBezTo>
                  <a:pt x="2130168" y="813253"/>
                  <a:pt x="2130916" y="812404"/>
                  <a:pt x="2131731" y="811843"/>
                </a:cubicBezTo>
                <a:cubicBezTo>
                  <a:pt x="2131511" y="811452"/>
                  <a:pt x="2131290" y="811078"/>
                  <a:pt x="2131052" y="810687"/>
                </a:cubicBezTo>
                <a:cubicBezTo>
                  <a:pt x="2129404" y="811214"/>
                  <a:pt x="2127755" y="811758"/>
                  <a:pt x="2126108" y="812285"/>
                </a:cubicBezTo>
                <a:close/>
                <a:moveTo>
                  <a:pt x="243051" y="657213"/>
                </a:moveTo>
                <a:cubicBezTo>
                  <a:pt x="243237" y="657688"/>
                  <a:pt x="243441" y="658147"/>
                  <a:pt x="243628" y="658623"/>
                </a:cubicBezTo>
                <a:cubicBezTo>
                  <a:pt x="245616" y="657824"/>
                  <a:pt x="247605" y="657026"/>
                  <a:pt x="249593" y="656227"/>
                </a:cubicBezTo>
                <a:cubicBezTo>
                  <a:pt x="249371" y="655717"/>
                  <a:pt x="249168" y="655190"/>
                  <a:pt x="248946" y="654681"/>
                </a:cubicBezTo>
                <a:cubicBezTo>
                  <a:pt x="246993" y="655513"/>
                  <a:pt x="245022" y="656363"/>
                  <a:pt x="243051" y="657213"/>
                </a:cubicBezTo>
                <a:close/>
                <a:moveTo>
                  <a:pt x="850799" y="183398"/>
                </a:moveTo>
                <a:cubicBezTo>
                  <a:pt x="850340" y="183840"/>
                  <a:pt x="849881" y="184265"/>
                  <a:pt x="849422" y="184690"/>
                </a:cubicBezTo>
                <a:cubicBezTo>
                  <a:pt x="850340" y="185709"/>
                  <a:pt x="851224" y="186780"/>
                  <a:pt x="852242" y="187697"/>
                </a:cubicBezTo>
                <a:cubicBezTo>
                  <a:pt x="852328" y="187782"/>
                  <a:pt x="853348" y="186814"/>
                  <a:pt x="853942" y="186338"/>
                </a:cubicBezTo>
                <a:cubicBezTo>
                  <a:pt x="852889" y="185369"/>
                  <a:pt x="851835" y="184384"/>
                  <a:pt x="850799" y="183398"/>
                </a:cubicBezTo>
                <a:close/>
                <a:moveTo>
                  <a:pt x="215030" y="867255"/>
                </a:moveTo>
                <a:cubicBezTo>
                  <a:pt x="215336" y="867714"/>
                  <a:pt x="215659" y="868172"/>
                  <a:pt x="215965" y="868631"/>
                </a:cubicBezTo>
                <a:cubicBezTo>
                  <a:pt x="217919" y="867289"/>
                  <a:pt x="219873" y="865946"/>
                  <a:pt x="221827" y="864604"/>
                </a:cubicBezTo>
                <a:cubicBezTo>
                  <a:pt x="221538" y="864179"/>
                  <a:pt x="221249" y="863754"/>
                  <a:pt x="220961" y="863347"/>
                </a:cubicBezTo>
                <a:cubicBezTo>
                  <a:pt x="218989" y="864655"/>
                  <a:pt x="217019" y="865963"/>
                  <a:pt x="215030" y="867255"/>
                </a:cubicBezTo>
                <a:close/>
                <a:moveTo>
                  <a:pt x="1823354" y="1289599"/>
                </a:moveTo>
                <a:cubicBezTo>
                  <a:pt x="1822607" y="1289565"/>
                  <a:pt x="1821859" y="1289531"/>
                  <a:pt x="1821128" y="1289497"/>
                </a:cubicBezTo>
                <a:cubicBezTo>
                  <a:pt x="1821214" y="1291231"/>
                  <a:pt x="1821298" y="1292981"/>
                  <a:pt x="1821384" y="1294714"/>
                </a:cubicBezTo>
                <a:cubicBezTo>
                  <a:pt x="1821927" y="1294714"/>
                  <a:pt x="1822454" y="1294714"/>
                  <a:pt x="1822998" y="1294714"/>
                </a:cubicBezTo>
                <a:cubicBezTo>
                  <a:pt x="1823100" y="1293015"/>
                  <a:pt x="1823236" y="1291299"/>
                  <a:pt x="1823354" y="1289599"/>
                </a:cubicBezTo>
                <a:close/>
                <a:moveTo>
                  <a:pt x="1188759" y="197876"/>
                </a:moveTo>
                <a:cubicBezTo>
                  <a:pt x="1188640" y="197196"/>
                  <a:pt x="1188504" y="196499"/>
                  <a:pt x="1188385" y="195820"/>
                </a:cubicBezTo>
                <a:cubicBezTo>
                  <a:pt x="1186686" y="196296"/>
                  <a:pt x="1184969" y="196771"/>
                  <a:pt x="1183270" y="197247"/>
                </a:cubicBezTo>
                <a:cubicBezTo>
                  <a:pt x="1183372" y="197672"/>
                  <a:pt x="1183474" y="198114"/>
                  <a:pt x="1183576" y="198538"/>
                </a:cubicBezTo>
                <a:cubicBezTo>
                  <a:pt x="1185292" y="198317"/>
                  <a:pt x="1187025" y="198097"/>
                  <a:pt x="1188759" y="197876"/>
                </a:cubicBezTo>
                <a:close/>
                <a:moveTo>
                  <a:pt x="1921876" y="1146796"/>
                </a:moveTo>
                <a:cubicBezTo>
                  <a:pt x="1921112" y="1146813"/>
                  <a:pt x="1920347" y="1146830"/>
                  <a:pt x="1919583" y="1146847"/>
                </a:cubicBezTo>
                <a:cubicBezTo>
                  <a:pt x="1919718" y="1148597"/>
                  <a:pt x="1919854" y="1150347"/>
                  <a:pt x="1919990" y="1152097"/>
                </a:cubicBezTo>
                <a:cubicBezTo>
                  <a:pt x="1920533" y="1152080"/>
                  <a:pt x="1921094" y="1152046"/>
                  <a:pt x="1921639" y="1152029"/>
                </a:cubicBezTo>
                <a:cubicBezTo>
                  <a:pt x="1921723" y="1150279"/>
                  <a:pt x="1921808" y="1148546"/>
                  <a:pt x="1921876" y="1146796"/>
                </a:cubicBezTo>
                <a:close/>
                <a:moveTo>
                  <a:pt x="288624" y="995666"/>
                </a:moveTo>
                <a:cubicBezTo>
                  <a:pt x="289236" y="996074"/>
                  <a:pt x="289848" y="996498"/>
                  <a:pt x="290459" y="996906"/>
                </a:cubicBezTo>
                <a:cubicBezTo>
                  <a:pt x="291513" y="995428"/>
                  <a:pt x="292566" y="993950"/>
                  <a:pt x="293619" y="992454"/>
                </a:cubicBezTo>
                <a:cubicBezTo>
                  <a:pt x="293093" y="992063"/>
                  <a:pt x="292566" y="991690"/>
                  <a:pt x="292040" y="991299"/>
                </a:cubicBezTo>
                <a:cubicBezTo>
                  <a:pt x="290884" y="992760"/>
                  <a:pt x="289746" y="994222"/>
                  <a:pt x="288624" y="995666"/>
                </a:cubicBezTo>
                <a:close/>
                <a:moveTo>
                  <a:pt x="2115113" y="601529"/>
                </a:moveTo>
                <a:cubicBezTo>
                  <a:pt x="2115368" y="600866"/>
                  <a:pt x="2115623" y="600220"/>
                  <a:pt x="2115878" y="599575"/>
                </a:cubicBezTo>
                <a:cubicBezTo>
                  <a:pt x="2113754" y="599031"/>
                  <a:pt x="2111630" y="598487"/>
                  <a:pt x="2109506" y="597960"/>
                </a:cubicBezTo>
                <a:cubicBezTo>
                  <a:pt x="2109352" y="598487"/>
                  <a:pt x="2109200" y="598997"/>
                  <a:pt x="2109030" y="599524"/>
                </a:cubicBezTo>
                <a:cubicBezTo>
                  <a:pt x="2111052" y="600186"/>
                  <a:pt x="2113091" y="600866"/>
                  <a:pt x="2115113" y="601529"/>
                </a:cubicBezTo>
                <a:close/>
                <a:moveTo>
                  <a:pt x="1764528" y="1314357"/>
                </a:moveTo>
                <a:cubicBezTo>
                  <a:pt x="1764017" y="1314612"/>
                  <a:pt x="1763508" y="1314867"/>
                  <a:pt x="1762998" y="1315139"/>
                </a:cubicBezTo>
                <a:cubicBezTo>
                  <a:pt x="1763746" y="1316906"/>
                  <a:pt x="1764494" y="1318673"/>
                  <a:pt x="1765258" y="1320440"/>
                </a:cubicBezTo>
                <a:cubicBezTo>
                  <a:pt x="1765921" y="1320101"/>
                  <a:pt x="1766600" y="1319761"/>
                  <a:pt x="1767263" y="1319438"/>
                </a:cubicBezTo>
                <a:cubicBezTo>
                  <a:pt x="1766345" y="1317739"/>
                  <a:pt x="1765445" y="1316056"/>
                  <a:pt x="1764528" y="1314357"/>
                </a:cubicBezTo>
                <a:close/>
                <a:moveTo>
                  <a:pt x="1794399" y="1274969"/>
                </a:moveTo>
                <a:cubicBezTo>
                  <a:pt x="1794858" y="1275224"/>
                  <a:pt x="1795317" y="1275479"/>
                  <a:pt x="1795776" y="1275734"/>
                </a:cubicBezTo>
                <a:cubicBezTo>
                  <a:pt x="1796864" y="1273983"/>
                  <a:pt x="1797951" y="1272233"/>
                  <a:pt x="1799038" y="1270483"/>
                </a:cubicBezTo>
                <a:cubicBezTo>
                  <a:pt x="1798461" y="1270160"/>
                  <a:pt x="1797883" y="1269837"/>
                  <a:pt x="1797306" y="1269514"/>
                </a:cubicBezTo>
                <a:cubicBezTo>
                  <a:pt x="1796337" y="1271333"/>
                  <a:pt x="1795368" y="1273151"/>
                  <a:pt x="1794399" y="1274969"/>
                </a:cubicBezTo>
                <a:close/>
                <a:moveTo>
                  <a:pt x="263492" y="978402"/>
                </a:moveTo>
                <a:cubicBezTo>
                  <a:pt x="263866" y="979013"/>
                  <a:pt x="264223" y="979608"/>
                  <a:pt x="264597" y="980220"/>
                </a:cubicBezTo>
                <a:cubicBezTo>
                  <a:pt x="265905" y="979251"/>
                  <a:pt x="267213" y="978300"/>
                  <a:pt x="268522" y="977331"/>
                </a:cubicBezTo>
                <a:cubicBezTo>
                  <a:pt x="268199" y="976855"/>
                  <a:pt x="267876" y="976397"/>
                  <a:pt x="267537" y="975921"/>
                </a:cubicBezTo>
                <a:cubicBezTo>
                  <a:pt x="266194" y="976736"/>
                  <a:pt x="264834" y="977569"/>
                  <a:pt x="263492" y="978402"/>
                </a:cubicBezTo>
                <a:close/>
                <a:moveTo>
                  <a:pt x="243934" y="726456"/>
                </a:moveTo>
                <a:cubicBezTo>
                  <a:pt x="244291" y="726864"/>
                  <a:pt x="244648" y="727255"/>
                  <a:pt x="245005" y="727663"/>
                </a:cubicBezTo>
                <a:cubicBezTo>
                  <a:pt x="246534" y="726405"/>
                  <a:pt x="248063" y="725148"/>
                  <a:pt x="249593" y="723891"/>
                </a:cubicBezTo>
                <a:cubicBezTo>
                  <a:pt x="249168" y="723415"/>
                  <a:pt x="248743" y="722939"/>
                  <a:pt x="248318" y="722480"/>
                </a:cubicBezTo>
                <a:cubicBezTo>
                  <a:pt x="246856" y="723788"/>
                  <a:pt x="245395" y="725114"/>
                  <a:pt x="243934" y="726456"/>
                </a:cubicBezTo>
                <a:close/>
                <a:moveTo>
                  <a:pt x="1276066" y="1382802"/>
                </a:moveTo>
                <a:cubicBezTo>
                  <a:pt x="1276133" y="1382428"/>
                  <a:pt x="1276185" y="1382038"/>
                  <a:pt x="1276253" y="1381664"/>
                </a:cubicBezTo>
                <a:cubicBezTo>
                  <a:pt x="1274095" y="1381222"/>
                  <a:pt x="1271937" y="1380763"/>
                  <a:pt x="1269778" y="1380321"/>
                </a:cubicBezTo>
                <a:cubicBezTo>
                  <a:pt x="1269694" y="1380831"/>
                  <a:pt x="1269608" y="1381341"/>
                  <a:pt x="1269540" y="1381851"/>
                </a:cubicBezTo>
                <a:cubicBezTo>
                  <a:pt x="1271698" y="1382174"/>
                  <a:pt x="1273874" y="1382496"/>
                  <a:pt x="1276066" y="1382802"/>
                </a:cubicBezTo>
                <a:close/>
                <a:moveTo>
                  <a:pt x="532855" y="327425"/>
                </a:moveTo>
                <a:cubicBezTo>
                  <a:pt x="532651" y="326695"/>
                  <a:pt x="532447" y="325964"/>
                  <a:pt x="532260" y="325216"/>
                </a:cubicBezTo>
                <a:cubicBezTo>
                  <a:pt x="531037" y="325641"/>
                  <a:pt x="529796" y="326049"/>
                  <a:pt x="528590" y="326576"/>
                </a:cubicBezTo>
                <a:cubicBezTo>
                  <a:pt x="528504" y="326610"/>
                  <a:pt x="528811" y="327918"/>
                  <a:pt x="528879" y="327901"/>
                </a:cubicBezTo>
                <a:cubicBezTo>
                  <a:pt x="530204" y="327799"/>
                  <a:pt x="531530" y="327612"/>
                  <a:pt x="532855" y="327425"/>
                </a:cubicBezTo>
                <a:close/>
                <a:moveTo>
                  <a:pt x="1694230" y="1400100"/>
                </a:moveTo>
                <a:cubicBezTo>
                  <a:pt x="1693414" y="1401188"/>
                  <a:pt x="1692649" y="1401851"/>
                  <a:pt x="1692429" y="1402666"/>
                </a:cubicBezTo>
                <a:cubicBezTo>
                  <a:pt x="1692327" y="1403040"/>
                  <a:pt x="1693619" y="1404230"/>
                  <a:pt x="1693805" y="1404128"/>
                </a:cubicBezTo>
                <a:cubicBezTo>
                  <a:pt x="1694569" y="1403720"/>
                  <a:pt x="1695352" y="1403074"/>
                  <a:pt x="1695709" y="1402327"/>
                </a:cubicBezTo>
                <a:cubicBezTo>
                  <a:pt x="1695861" y="1402004"/>
                  <a:pt x="1694994" y="1401205"/>
                  <a:pt x="1694230" y="1400100"/>
                </a:cubicBezTo>
                <a:close/>
                <a:moveTo>
                  <a:pt x="1299821" y="1414119"/>
                </a:moveTo>
                <a:cubicBezTo>
                  <a:pt x="1299532" y="1413711"/>
                  <a:pt x="1299243" y="1413321"/>
                  <a:pt x="1298954" y="1412913"/>
                </a:cubicBezTo>
                <a:cubicBezTo>
                  <a:pt x="1297629" y="1413762"/>
                  <a:pt x="1296303" y="1414629"/>
                  <a:pt x="1294961" y="1415479"/>
                </a:cubicBezTo>
                <a:cubicBezTo>
                  <a:pt x="1295284" y="1415954"/>
                  <a:pt x="1295607" y="1416413"/>
                  <a:pt x="1295912" y="1416889"/>
                </a:cubicBezTo>
                <a:cubicBezTo>
                  <a:pt x="1297221" y="1415971"/>
                  <a:pt x="1298529" y="1415054"/>
                  <a:pt x="1299821" y="1414119"/>
                </a:cubicBezTo>
                <a:close/>
                <a:moveTo>
                  <a:pt x="2066838" y="540033"/>
                </a:moveTo>
                <a:cubicBezTo>
                  <a:pt x="2066804" y="539575"/>
                  <a:pt x="2066770" y="539116"/>
                  <a:pt x="2066736" y="538674"/>
                </a:cubicBezTo>
                <a:cubicBezTo>
                  <a:pt x="2065410" y="538674"/>
                  <a:pt x="2064102" y="538623"/>
                  <a:pt x="2062794" y="538759"/>
                </a:cubicBezTo>
                <a:cubicBezTo>
                  <a:pt x="2062709" y="538776"/>
                  <a:pt x="2062743" y="540084"/>
                  <a:pt x="2062726" y="540798"/>
                </a:cubicBezTo>
                <a:cubicBezTo>
                  <a:pt x="2064085" y="540543"/>
                  <a:pt x="2065461" y="540288"/>
                  <a:pt x="2066838" y="540033"/>
                </a:cubicBezTo>
                <a:close/>
                <a:moveTo>
                  <a:pt x="812600" y="193713"/>
                </a:moveTo>
                <a:cubicBezTo>
                  <a:pt x="811461" y="194987"/>
                  <a:pt x="810713" y="195667"/>
                  <a:pt x="810204" y="196499"/>
                </a:cubicBezTo>
                <a:cubicBezTo>
                  <a:pt x="810051" y="196737"/>
                  <a:pt x="810595" y="197417"/>
                  <a:pt x="810815" y="197893"/>
                </a:cubicBezTo>
                <a:cubicBezTo>
                  <a:pt x="811699" y="197400"/>
                  <a:pt x="812685" y="197026"/>
                  <a:pt x="813398" y="196346"/>
                </a:cubicBezTo>
                <a:cubicBezTo>
                  <a:pt x="813619" y="196142"/>
                  <a:pt x="813041" y="195106"/>
                  <a:pt x="812600" y="193713"/>
                </a:cubicBezTo>
                <a:close/>
                <a:moveTo>
                  <a:pt x="1310322" y="1431451"/>
                </a:moveTo>
                <a:cubicBezTo>
                  <a:pt x="1310883" y="1431876"/>
                  <a:pt x="1311460" y="1432318"/>
                  <a:pt x="1312021" y="1432743"/>
                </a:cubicBezTo>
                <a:cubicBezTo>
                  <a:pt x="1312395" y="1431689"/>
                  <a:pt x="1312854" y="1430653"/>
                  <a:pt x="1313091" y="1429548"/>
                </a:cubicBezTo>
                <a:cubicBezTo>
                  <a:pt x="1313177" y="1429123"/>
                  <a:pt x="1312752" y="1428580"/>
                  <a:pt x="1312548" y="1428087"/>
                </a:cubicBezTo>
                <a:cubicBezTo>
                  <a:pt x="1311648" y="1428529"/>
                  <a:pt x="1310628" y="1428818"/>
                  <a:pt x="1309915" y="1429463"/>
                </a:cubicBezTo>
                <a:cubicBezTo>
                  <a:pt x="1309659" y="1429701"/>
                  <a:pt x="1310169" y="1430772"/>
                  <a:pt x="1310322" y="1431451"/>
                </a:cubicBezTo>
                <a:close/>
                <a:moveTo>
                  <a:pt x="1199787" y="1049702"/>
                </a:moveTo>
                <a:cubicBezTo>
                  <a:pt x="1199906" y="1050194"/>
                  <a:pt x="1200025" y="1050687"/>
                  <a:pt x="1200160" y="1051180"/>
                </a:cubicBezTo>
                <a:cubicBezTo>
                  <a:pt x="1201452" y="1050908"/>
                  <a:pt x="1202743" y="1050636"/>
                  <a:pt x="1204035" y="1050364"/>
                </a:cubicBezTo>
                <a:cubicBezTo>
                  <a:pt x="1203899" y="1049769"/>
                  <a:pt x="1203746" y="1049175"/>
                  <a:pt x="1203610" y="1048580"/>
                </a:cubicBezTo>
                <a:cubicBezTo>
                  <a:pt x="1202336" y="1048954"/>
                  <a:pt x="1201062" y="1049328"/>
                  <a:pt x="1199787" y="1049702"/>
                </a:cubicBezTo>
                <a:close/>
                <a:moveTo>
                  <a:pt x="1407433" y="157349"/>
                </a:moveTo>
                <a:cubicBezTo>
                  <a:pt x="1407467" y="156873"/>
                  <a:pt x="1407501" y="156397"/>
                  <a:pt x="1407535" y="155922"/>
                </a:cubicBezTo>
                <a:cubicBezTo>
                  <a:pt x="1406193" y="155803"/>
                  <a:pt x="1404850" y="155684"/>
                  <a:pt x="1403491" y="155565"/>
                </a:cubicBezTo>
                <a:cubicBezTo>
                  <a:pt x="1403457" y="156075"/>
                  <a:pt x="1403423" y="156584"/>
                  <a:pt x="1403389" y="157094"/>
                </a:cubicBezTo>
                <a:cubicBezTo>
                  <a:pt x="1404749" y="157179"/>
                  <a:pt x="1406090" y="157264"/>
                  <a:pt x="1407433" y="157349"/>
                </a:cubicBezTo>
                <a:close/>
                <a:moveTo>
                  <a:pt x="588386" y="254766"/>
                </a:moveTo>
                <a:cubicBezTo>
                  <a:pt x="587230" y="256040"/>
                  <a:pt x="586448" y="256720"/>
                  <a:pt x="585939" y="257553"/>
                </a:cubicBezTo>
                <a:cubicBezTo>
                  <a:pt x="585786" y="257808"/>
                  <a:pt x="586296" y="258487"/>
                  <a:pt x="586516" y="258980"/>
                </a:cubicBezTo>
                <a:cubicBezTo>
                  <a:pt x="587418" y="258504"/>
                  <a:pt x="588436" y="258164"/>
                  <a:pt x="589151" y="257485"/>
                </a:cubicBezTo>
                <a:cubicBezTo>
                  <a:pt x="589371" y="257281"/>
                  <a:pt x="588811" y="256210"/>
                  <a:pt x="588386" y="254766"/>
                </a:cubicBezTo>
                <a:close/>
                <a:moveTo>
                  <a:pt x="685004" y="200594"/>
                </a:moveTo>
                <a:cubicBezTo>
                  <a:pt x="684358" y="200510"/>
                  <a:pt x="683730" y="200425"/>
                  <a:pt x="683084" y="200340"/>
                </a:cubicBezTo>
                <a:cubicBezTo>
                  <a:pt x="683016" y="201682"/>
                  <a:pt x="682948" y="203041"/>
                  <a:pt x="682880" y="204384"/>
                </a:cubicBezTo>
                <a:cubicBezTo>
                  <a:pt x="683356" y="204435"/>
                  <a:pt x="683832" y="204469"/>
                  <a:pt x="684308" y="204520"/>
                </a:cubicBezTo>
                <a:cubicBezTo>
                  <a:pt x="684545" y="203211"/>
                  <a:pt x="684766" y="201903"/>
                  <a:pt x="685004" y="200594"/>
                </a:cubicBezTo>
                <a:close/>
                <a:moveTo>
                  <a:pt x="1341758" y="163925"/>
                </a:moveTo>
                <a:cubicBezTo>
                  <a:pt x="1341656" y="163262"/>
                  <a:pt x="1341537" y="162600"/>
                  <a:pt x="1341435" y="161937"/>
                </a:cubicBezTo>
                <a:cubicBezTo>
                  <a:pt x="1340093" y="162345"/>
                  <a:pt x="1338767" y="162753"/>
                  <a:pt x="1337425" y="163143"/>
                </a:cubicBezTo>
                <a:cubicBezTo>
                  <a:pt x="1337527" y="163585"/>
                  <a:pt x="1337629" y="164027"/>
                  <a:pt x="1337730" y="164486"/>
                </a:cubicBezTo>
                <a:cubicBezTo>
                  <a:pt x="1339073" y="164299"/>
                  <a:pt x="1340415" y="164112"/>
                  <a:pt x="1341758" y="163925"/>
                </a:cubicBezTo>
                <a:close/>
                <a:moveTo>
                  <a:pt x="354911" y="378827"/>
                </a:moveTo>
                <a:cubicBezTo>
                  <a:pt x="355743" y="377689"/>
                  <a:pt x="356542" y="377043"/>
                  <a:pt x="356457" y="376601"/>
                </a:cubicBezTo>
                <a:cubicBezTo>
                  <a:pt x="356322" y="375921"/>
                  <a:pt x="355659" y="375089"/>
                  <a:pt x="355013" y="374834"/>
                </a:cubicBezTo>
                <a:cubicBezTo>
                  <a:pt x="354571" y="374664"/>
                  <a:pt x="353790" y="375344"/>
                  <a:pt x="353161" y="375632"/>
                </a:cubicBezTo>
                <a:cubicBezTo>
                  <a:pt x="353637" y="376499"/>
                  <a:pt x="354112" y="377366"/>
                  <a:pt x="354911" y="378827"/>
                </a:cubicBezTo>
                <a:close/>
                <a:moveTo>
                  <a:pt x="266551" y="1132148"/>
                </a:moveTo>
                <a:cubicBezTo>
                  <a:pt x="266721" y="1132709"/>
                  <a:pt x="266890" y="1133270"/>
                  <a:pt x="267061" y="1133848"/>
                </a:cubicBezTo>
                <a:cubicBezTo>
                  <a:pt x="268505" y="1133168"/>
                  <a:pt x="269950" y="1132488"/>
                  <a:pt x="271394" y="1131791"/>
                </a:cubicBezTo>
                <a:cubicBezTo>
                  <a:pt x="271173" y="1131299"/>
                  <a:pt x="270935" y="1130806"/>
                  <a:pt x="270714" y="1130313"/>
                </a:cubicBezTo>
                <a:cubicBezTo>
                  <a:pt x="269337" y="1130925"/>
                  <a:pt x="267944" y="1131537"/>
                  <a:pt x="266551" y="1132148"/>
                </a:cubicBezTo>
                <a:close/>
                <a:moveTo>
                  <a:pt x="239057" y="818674"/>
                </a:moveTo>
                <a:cubicBezTo>
                  <a:pt x="238734" y="818317"/>
                  <a:pt x="238394" y="817960"/>
                  <a:pt x="238072" y="817603"/>
                </a:cubicBezTo>
                <a:cubicBezTo>
                  <a:pt x="237239" y="818215"/>
                  <a:pt x="236202" y="818657"/>
                  <a:pt x="235659" y="819455"/>
                </a:cubicBezTo>
                <a:cubicBezTo>
                  <a:pt x="235115" y="820254"/>
                  <a:pt x="235047" y="821393"/>
                  <a:pt x="234775" y="822361"/>
                </a:cubicBezTo>
                <a:cubicBezTo>
                  <a:pt x="235149" y="822531"/>
                  <a:pt x="235523" y="822701"/>
                  <a:pt x="235897" y="822854"/>
                </a:cubicBezTo>
                <a:cubicBezTo>
                  <a:pt x="236933" y="821477"/>
                  <a:pt x="237987" y="820084"/>
                  <a:pt x="239057" y="818674"/>
                </a:cubicBezTo>
                <a:close/>
                <a:moveTo>
                  <a:pt x="1262421" y="213934"/>
                </a:moveTo>
                <a:cubicBezTo>
                  <a:pt x="1262573" y="213373"/>
                  <a:pt x="1262743" y="212812"/>
                  <a:pt x="1262897" y="212251"/>
                </a:cubicBezTo>
                <a:cubicBezTo>
                  <a:pt x="1261299" y="211979"/>
                  <a:pt x="1259702" y="211690"/>
                  <a:pt x="1258122" y="211419"/>
                </a:cubicBezTo>
                <a:cubicBezTo>
                  <a:pt x="1258020" y="211945"/>
                  <a:pt x="1257934" y="212472"/>
                  <a:pt x="1257832" y="212999"/>
                </a:cubicBezTo>
                <a:cubicBezTo>
                  <a:pt x="1259362" y="213305"/>
                  <a:pt x="1260891" y="213628"/>
                  <a:pt x="1262421" y="213934"/>
                </a:cubicBezTo>
                <a:close/>
                <a:moveTo>
                  <a:pt x="251954" y="603551"/>
                </a:moveTo>
                <a:cubicBezTo>
                  <a:pt x="251105" y="602990"/>
                  <a:pt x="250425" y="602157"/>
                  <a:pt x="249898" y="602259"/>
                </a:cubicBezTo>
                <a:cubicBezTo>
                  <a:pt x="249253" y="602378"/>
                  <a:pt x="248743" y="603245"/>
                  <a:pt x="248165" y="603789"/>
                </a:cubicBezTo>
                <a:cubicBezTo>
                  <a:pt x="248912" y="604400"/>
                  <a:pt x="249661" y="605012"/>
                  <a:pt x="250408" y="605607"/>
                </a:cubicBezTo>
                <a:cubicBezTo>
                  <a:pt x="250867" y="605012"/>
                  <a:pt x="251309" y="604400"/>
                  <a:pt x="251954" y="603551"/>
                </a:cubicBezTo>
                <a:close/>
                <a:moveTo>
                  <a:pt x="2105699" y="792353"/>
                </a:moveTo>
                <a:cubicBezTo>
                  <a:pt x="2106039" y="792727"/>
                  <a:pt x="2106379" y="793100"/>
                  <a:pt x="2106702" y="793474"/>
                </a:cubicBezTo>
                <a:cubicBezTo>
                  <a:pt x="2108164" y="792217"/>
                  <a:pt x="2109625" y="790959"/>
                  <a:pt x="2111069" y="789702"/>
                </a:cubicBezTo>
                <a:cubicBezTo>
                  <a:pt x="2110729" y="789311"/>
                  <a:pt x="2110390" y="788920"/>
                  <a:pt x="2110049" y="788529"/>
                </a:cubicBezTo>
                <a:cubicBezTo>
                  <a:pt x="2108605" y="789804"/>
                  <a:pt x="2107144" y="791078"/>
                  <a:pt x="2105699" y="792353"/>
                </a:cubicBezTo>
                <a:close/>
                <a:moveTo>
                  <a:pt x="418190" y="339507"/>
                </a:moveTo>
                <a:cubicBezTo>
                  <a:pt x="418326" y="340017"/>
                  <a:pt x="418462" y="340526"/>
                  <a:pt x="418599" y="341053"/>
                </a:cubicBezTo>
                <a:cubicBezTo>
                  <a:pt x="420332" y="340543"/>
                  <a:pt x="422065" y="340034"/>
                  <a:pt x="423798" y="339541"/>
                </a:cubicBezTo>
                <a:cubicBezTo>
                  <a:pt x="423679" y="339082"/>
                  <a:pt x="423543" y="338623"/>
                  <a:pt x="423424" y="338165"/>
                </a:cubicBezTo>
                <a:cubicBezTo>
                  <a:pt x="421674" y="338606"/>
                  <a:pt x="419924" y="339048"/>
                  <a:pt x="418190" y="339507"/>
                </a:cubicBezTo>
                <a:close/>
                <a:moveTo>
                  <a:pt x="1012854" y="804434"/>
                </a:moveTo>
                <a:cubicBezTo>
                  <a:pt x="1012735" y="804927"/>
                  <a:pt x="1012617" y="805420"/>
                  <a:pt x="1012481" y="805913"/>
                </a:cubicBezTo>
                <a:cubicBezTo>
                  <a:pt x="1013670" y="806150"/>
                  <a:pt x="1014859" y="806456"/>
                  <a:pt x="1016049" y="806592"/>
                </a:cubicBezTo>
                <a:cubicBezTo>
                  <a:pt x="1016202" y="806609"/>
                  <a:pt x="1016440" y="805742"/>
                  <a:pt x="1016627" y="805301"/>
                </a:cubicBezTo>
                <a:cubicBezTo>
                  <a:pt x="1015369" y="804995"/>
                  <a:pt x="1014112" y="804723"/>
                  <a:pt x="1012854" y="804434"/>
                </a:cubicBezTo>
                <a:close/>
                <a:moveTo>
                  <a:pt x="134282" y="787935"/>
                </a:moveTo>
                <a:cubicBezTo>
                  <a:pt x="134673" y="787442"/>
                  <a:pt x="135064" y="786966"/>
                  <a:pt x="135455" y="786473"/>
                </a:cubicBezTo>
                <a:cubicBezTo>
                  <a:pt x="134079" y="785658"/>
                  <a:pt x="132719" y="784859"/>
                  <a:pt x="131343" y="784043"/>
                </a:cubicBezTo>
                <a:cubicBezTo>
                  <a:pt x="131054" y="784519"/>
                  <a:pt x="130765" y="784995"/>
                  <a:pt x="130476" y="785471"/>
                </a:cubicBezTo>
                <a:cubicBezTo>
                  <a:pt x="131767" y="786303"/>
                  <a:pt x="133025" y="787119"/>
                  <a:pt x="134282" y="787935"/>
                </a:cubicBezTo>
                <a:close/>
                <a:moveTo>
                  <a:pt x="164138" y="840611"/>
                </a:moveTo>
                <a:cubicBezTo>
                  <a:pt x="164902" y="841257"/>
                  <a:pt x="165667" y="841902"/>
                  <a:pt x="166449" y="842548"/>
                </a:cubicBezTo>
                <a:cubicBezTo>
                  <a:pt x="167129" y="841511"/>
                  <a:pt x="167808" y="840492"/>
                  <a:pt x="168471" y="839455"/>
                </a:cubicBezTo>
                <a:cubicBezTo>
                  <a:pt x="167910" y="838963"/>
                  <a:pt x="167333" y="838470"/>
                  <a:pt x="166772" y="837994"/>
                </a:cubicBezTo>
                <a:cubicBezTo>
                  <a:pt x="165888" y="838861"/>
                  <a:pt x="165022" y="839744"/>
                  <a:pt x="164138" y="840611"/>
                </a:cubicBezTo>
                <a:close/>
                <a:moveTo>
                  <a:pt x="1380467" y="156516"/>
                </a:moveTo>
                <a:cubicBezTo>
                  <a:pt x="1380347" y="156075"/>
                  <a:pt x="1380229" y="155633"/>
                  <a:pt x="1380110" y="155191"/>
                </a:cubicBezTo>
                <a:cubicBezTo>
                  <a:pt x="1378461" y="155667"/>
                  <a:pt x="1376813" y="156143"/>
                  <a:pt x="1375165" y="156618"/>
                </a:cubicBezTo>
                <a:cubicBezTo>
                  <a:pt x="1375267" y="156992"/>
                  <a:pt x="1375352" y="157349"/>
                  <a:pt x="1375454" y="157723"/>
                </a:cubicBezTo>
                <a:cubicBezTo>
                  <a:pt x="1377136" y="157332"/>
                  <a:pt x="1378802" y="156924"/>
                  <a:pt x="1380467" y="156516"/>
                </a:cubicBezTo>
                <a:close/>
                <a:moveTo>
                  <a:pt x="1420926" y="1478503"/>
                </a:moveTo>
                <a:cubicBezTo>
                  <a:pt x="1421350" y="1478333"/>
                  <a:pt x="1421775" y="1478163"/>
                  <a:pt x="1422200" y="1478010"/>
                </a:cubicBezTo>
                <a:cubicBezTo>
                  <a:pt x="1421741" y="1476804"/>
                  <a:pt x="1421282" y="1475598"/>
                  <a:pt x="1420806" y="1474391"/>
                </a:cubicBezTo>
                <a:cubicBezTo>
                  <a:pt x="1420381" y="1474561"/>
                  <a:pt x="1419956" y="1474731"/>
                  <a:pt x="1419532" y="1474901"/>
                </a:cubicBezTo>
                <a:cubicBezTo>
                  <a:pt x="1419991" y="1476107"/>
                  <a:pt x="1420449" y="1477297"/>
                  <a:pt x="1420926" y="1478503"/>
                </a:cubicBezTo>
                <a:close/>
                <a:moveTo>
                  <a:pt x="1332939" y="1472250"/>
                </a:moveTo>
                <a:cubicBezTo>
                  <a:pt x="1333177" y="1471825"/>
                  <a:pt x="1333432" y="1471417"/>
                  <a:pt x="1333670" y="1470992"/>
                </a:cubicBezTo>
                <a:cubicBezTo>
                  <a:pt x="1332667" y="1470415"/>
                  <a:pt x="1331664" y="1469837"/>
                  <a:pt x="1330662" y="1469259"/>
                </a:cubicBezTo>
                <a:cubicBezTo>
                  <a:pt x="1330475" y="1469701"/>
                  <a:pt x="1330067" y="1470466"/>
                  <a:pt x="1330152" y="1470534"/>
                </a:cubicBezTo>
                <a:cubicBezTo>
                  <a:pt x="1331035" y="1471163"/>
                  <a:pt x="1332005" y="1471689"/>
                  <a:pt x="1332939" y="1472250"/>
                </a:cubicBezTo>
                <a:close/>
                <a:moveTo>
                  <a:pt x="1636881" y="1322378"/>
                </a:moveTo>
                <a:cubicBezTo>
                  <a:pt x="1636439" y="1323703"/>
                  <a:pt x="1636082" y="1324570"/>
                  <a:pt x="1635912" y="1325470"/>
                </a:cubicBezTo>
                <a:cubicBezTo>
                  <a:pt x="1635879" y="1325623"/>
                  <a:pt x="1636966" y="1326235"/>
                  <a:pt x="1637119" y="1326116"/>
                </a:cubicBezTo>
                <a:cubicBezTo>
                  <a:pt x="1637815" y="1325538"/>
                  <a:pt x="1638359" y="1324774"/>
                  <a:pt x="1638971" y="1324077"/>
                </a:cubicBezTo>
                <a:cubicBezTo>
                  <a:pt x="1638444" y="1323635"/>
                  <a:pt x="1637917" y="1323210"/>
                  <a:pt x="1636881" y="1322378"/>
                </a:cubicBezTo>
                <a:close/>
                <a:moveTo>
                  <a:pt x="1675402" y="1283091"/>
                </a:moveTo>
                <a:cubicBezTo>
                  <a:pt x="1674434" y="1282327"/>
                  <a:pt x="1673941" y="1281749"/>
                  <a:pt x="1673329" y="1281545"/>
                </a:cubicBezTo>
                <a:cubicBezTo>
                  <a:pt x="1672972" y="1281426"/>
                  <a:pt x="1672429" y="1281902"/>
                  <a:pt x="1671970" y="1282106"/>
                </a:cubicBezTo>
                <a:cubicBezTo>
                  <a:pt x="1672242" y="1282700"/>
                  <a:pt x="1672412" y="1283669"/>
                  <a:pt x="1672837" y="1283771"/>
                </a:cubicBezTo>
                <a:cubicBezTo>
                  <a:pt x="1673397" y="1283941"/>
                  <a:pt x="1674145" y="1283465"/>
                  <a:pt x="1675402" y="1283091"/>
                </a:cubicBezTo>
                <a:close/>
                <a:moveTo>
                  <a:pt x="830425" y="1379506"/>
                </a:moveTo>
                <a:cubicBezTo>
                  <a:pt x="829949" y="1379098"/>
                  <a:pt x="829473" y="1378673"/>
                  <a:pt x="829014" y="1378265"/>
                </a:cubicBezTo>
                <a:cubicBezTo>
                  <a:pt x="828403" y="1379302"/>
                  <a:pt x="827808" y="1380321"/>
                  <a:pt x="827196" y="1381358"/>
                </a:cubicBezTo>
                <a:cubicBezTo>
                  <a:pt x="827655" y="1381562"/>
                  <a:pt x="828403" y="1382055"/>
                  <a:pt x="828521" y="1381936"/>
                </a:cubicBezTo>
                <a:cubicBezTo>
                  <a:pt x="829218" y="1381205"/>
                  <a:pt x="829796" y="1380338"/>
                  <a:pt x="830425" y="1379506"/>
                </a:cubicBezTo>
                <a:close/>
                <a:moveTo>
                  <a:pt x="798530" y="74766"/>
                </a:moveTo>
                <a:cubicBezTo>
                  <a:pt x="799091" y="73849"/>
                  <a:pt x="799550" y="73288"/>
                  <a:pt x="799736" y="72642"/>
                </a:cubicBezTo>
                <a:cubicBezTo>
                  <a:pt x="799788" y="72489"/>
                  <a:pt x="798887" y="71759"/>
                  <a:pt x="798564" y="71844"/>
                </a:cubicBezTo>
                <a:cubicBezTo>
                  <a:pt x="797918" y="72014"/>
                  <a:pt x="797392" y="72557"/>
                  <a:pt x="796814" y="72948"/>
                </a:cubicBezTo>
                <a:cubicBezTo>
                  <a:pt x="797289" y="73458"/>
                  <a:pt x="797765" y="73951"/>
                  <a:pt x="798530" y="74766"/>
                </a:cubicBezTo>
                <a:close/>
                <a:moveTo>
                  <a:pt x="2070780" y="499371"/>
                </a:moveTo>
                <a:cubicBezTo>
                  <a:pt x="2071290" y="498912"/>
                  <a:pt x="2071817" y="498470"/>
                  <a:pt x="2072326" y="498011"/>
                </a:cubicBezTo>
                <a:cubicBezTo>
                  <a:pt x="2071426" y="497281"/>
                  <a:pt x="2070542" y="496533"/>
                  <a:pt x="2069591" y="495870"/>
                </a:cubicBezTo>
                <a:cubicBezTo>
                  <a:pt x="2069540" y="495836"/>
                  <a:pt x="2068690" y="496720"/>
                  <a:pt x="2068741" y="496805"/>
                </a:cubicBezTo>
                <a:cubicBezTo>
                  <a:pt x="2069370" y="497706"/>
                  <a:pt x="2070100" y="498538"/>
                  <a:pt x="2070780" y="499371"/>
                </a:cubicBezTo>
                <a:close/>
                <a:moveTo>
                  <a:pt x="1133262" y="1354969"/>
                </a:moveTo>
                <a:cubicBezTo>
                  <a:pt x="1132616" y="1355937"/>
                  <a:pt x="1131902" y="1356566"/>
                  <a:pt x="1131852" y="1357229"/>
                </a:cubicBezTo>
                <a:cubicBezTo>
                  <a:pt x="1131818" y="1357705"/>
                  <a:pt x="1132718" y="1358231"/>
                  <a:pt x="1133194" y="1358741"/>
                </a:cubicBezTo>
                <a:cubicBezTo>
                  <a:pt x="1133721" y="1358197"/>
                  <a:pt x="1134605" y="1357671"/>
                  <a:pt x="1134638" y="1357093"/>
                </a:cubicBezTo>
                <a:cubicBezTo>
                  <a:pt x="1134706" y="1356515"/>
                  <a:pt x="1133908" y="1355869"/>
                  <a:pt x="1133262" y="1354969"/>
                </a:cubicBezTo>
                <a:close/>
                <a:moveTo>
                  <a:pt x="265157" y="809022"/>
                </a:moveTo>
                <a:cubicBezTo>
                  <a:pt x="265327" y="809685"/>
                  <a:pt x="265497" y="810365"/>
                  <a:pt x="265667" y="811027"/>
                </a:cubicBezTo>
                <a:cubicBezTo>
                  <a:pt x="266993" y="810483"/>
                  <a:pt x="268301" y="809940"/>
                  <a:pt x="269627" y="809413"/>
                </a:cubicBezTo>
                <a:cubicBezTo>
                  <a:pt x="269473" y="808954"/>
                  <a:pt x="269321" y="808495"/>
                  <a:pt x="269168" y="808037"/>
                </a:cubicBezTo>
                <a:cubicBezTo>
                  <a:pt x="267826" y="808359"/>
                  <a:pt x="266500" y="808699"/>
                  <a:pt x="265157" y="809022"/>
                </a:cubicBezTo>
                <a:close/>
                <a:moveTo>
                  <a:pt x="2112173" y="833678"/>
                </a:moveTo>
                <a:cubicBezTo>
                  <a:pt x="2112360" y="833151"/>
                  <a:pt x="2112564" y="832624"/>
                  <a:pt x="2112751" y="832098"/>
                </a:cubicBezTo>
                <a:cubicBezTo>
                  <a:pt x="2111120" y="831690"/>
                  <a:pt x="2109489" y="831265"/>
                  <a:pt x="2107874" y="830857"/>
                </a:cubicBezTo>
                <a:cubicBezTo>
                  <a:pt x="2107755" y="831197"/>
                  <a:pt x="2107653" y="831554"/>
                  <a:pt x="2107535" y="831894"/>
                </a:cubicBezTo>
                <a:cubicBezTo>
                  <a:pt x="2109064" y="832488"/>
                  <a:pt x="2110627" y="833083"/>
                  <a:pt x="2112173" y="833678"/>
                </a:cubicBezTo>
                <a:close/>
                <a:moveTo>
                  <a:pt x="1462301" y="1447356"/>
                </a:moveTo>
                <a:cubicBezTo>
                  <a:pt x="1461639" y="1447424"/>
                  <a:pt x="1460993" y="1447492"/>
                  <a:pt x="1460331" y="1447560"/>
                </a:cubicBezTo>
                <a:cubicBezTo>
                  <a:pt x="1460517" y="1448733"/>
                  <a:pt x="1460722" y="1449888"/>
                  <a:pt x="1460908" y="1451060"/>
                </a:cubicBezTo>
                <a:cubicBezTo>
                  <a:pt x="1461367" y="1450908"/>
                  <a:pt x="1462217" y="1450806"/>
                  <a:pt x="1462233" y="1450602"/>
                </a:cubicBezTo>
                <a:cubicBezTo>
                  <a:pt x="1462387" y="1449548"/>
                  <a:pt x="1462301" y="1448444"/>
                  <a:pt x="1462301" y="1447356"/>
                </a:cubicBezTo>
                <a:close/>
                <a:moveTo>
                  <a:pt x="239431" y="578283"/>
                </a:moveTo>
                <a:cubicBezTo>
                  <a:pt x="238785" y="579133"/>
                  <a:pt x="237901" y="579829"/>
                  <a:pt x="238004" y="580305"/>
                </a:cubicBezTo>
                <a:cubicBezTo>
                  <a:pt x="238140" y="580951"/>
                  <a:pt x="238955" y="581699"/>
                  <a:pt x="239635" y="581885"/>
                </a:cubicBezTo>
                <a:cubicBezTo>
                  <a:pt x="239975" y="581988"/>
                  <a:pt x="241097" y="580917"/>
                  <a:pt x="241045" y="580441"/>
                </a:cubicBezTo>
                <a:cubicBezTo>
                  <a:pt x="240977" y="579778"/>
                  <a:pt x="240162" y="579201"/>
                  <a:pt x="239431" y="578283"/>
                </a:cubicBezTo>
                <a:close/>
                <a:moveTo>
                  <a:pt x="239924" y="684162"/>
                </a:moveTo>
                <a:cubicBezTo>
                  <a:pt x="238989" y="683364"/>
                  <a:pt x="238428" y="682480"/>
                  <a:pt x="237800" y="682446"/>
                </a:cubicBezTo>
                <a:cubicBezTo>
                  <a:pt x="237290" y="682412"/>
                  <a:pt x="236729" y="683381"/>
                  <a:pt x="236186" y="683908"/>
                </a:cubicBezTo>
                <a:cubicBezTo>
                  <a:pt x="236747" y="684451"/>
                  <a:pt x="237239" y="685301"/>
                  <a:pt x="237901" y="685454"/>
                </a:cubicBezTo>
                <a:cubicBezTo>
                  <a:pt x="238378" y="685573"/>
                  <a:pt x="239057" y="684757"/>
                  <a:pt x="239924" y="684162"/>
                </a:cubicBezTo>
                <a:close/>
                <a:moveTo>
                  <a:pt x="387519" y="982140"/>
                </a:moveTo>
                <a:cubicBezTo>
                  <a:pt x="386500" y="981477"/>
                  <a:pt x="385973" y="980934"/>
                  <a:pt x="385361" y="980781"/>
                </a:cubicBezTo>
                <a:cubicBezTo>
                  <a:pt x="384987" y="980696"/>
                  <a:pt x="384478" y="981205"/>
                  <a:pt x="384019" y="981443"/>
                </a:cubicBezTo>
                <a:cubicBezTo>
                  <a:pt x="384376" y="982004"/>
                  <a:pt x="384630" y="982939"/>
                  <a:pt x="385089" y="983058"/>
                </a:cubicBezTo>
                <a:cubicBezTo>
                  <a:pt x="385634" y="983211"/>
                  <a:pt x="386347" y="982633"/>
                  <a:pt x="387519" y="982140"/>
                </a:cubicBezTo>
                <a:close/>
                <a:moveTo>
                  <a:pt x="2078273" y="628462"/>
                </a:moveTo>
                <a:cubicBezTo>
                  <a:pt x="2078375" y="628037"/>
                  <a:pt x="2078461" y="627612"/>
                  <a:pt x="2078562" y="627204"/>
                </a:cubicBezTo>
                <a:cubicBezTo>
                  <a:pt x="2077271" y="626881"/>
                  <a:pt x="2075997" y="626558"/>
                  <a:pt x="2074706" y="626235"/>
                </a:cubicBezTo>
                <a:cubicBezTo>
                  <a:pt x="2074604" y="626694"/>
                  <a:pt x="2074502" y="627170"/>
                  <a:pt x="2074399" y="627629"/>
                </a:cubicBezTo>
                <a:cubicBezTo>
                  <a:pt x="2075674" y="627884"/>
                  <a:pt x="2076982" y="628173"/>
                  <a:pt x="2078273" y="628462"/>
                </a:cubicBezTo>
                <a:close/>
                <a:moveTo>
                  <a:pt x="31037" y="855785"/>
                </a:moveTo>
                <a:cubicBezTo>
                  <a:pt x="31088" y="856431"/>
                  <a:pt x="31122" y="857059"/>
                  <a:pt x="31173" y="857705"/>
                </a:cubicBezTo>
                <a:cubicBezTo>
                  <a:pt x="32346" y="857535"/>
                  <a:pt x="33501" y="857348"/>
                  <a:pt x="34674" y="857178"/>
                </a:cubicBezTo>
                <a:cubicBezTo>
                  <a:pt x="34572" y="856719"/>
                  <a:pt x="34504" y="855870"/>
                  <a:pt x="34351" y="855853"/>
                </a:cubicBezTo>
                <a:cubicBezTo>
                  <a:pt x="33246" y="855734"/>
                  <a:pt x="32142" y="855785"/>
                  <a:pt x="31037" y="855785"/>
                </a:cubicBezTo>
                <a:close/>
                <a:moveTo>
                  <a:pt x="249677" y="891979"/>
                </a:moveTo>
                <a:cubicBezTo>
                  <a:pt x="250102" y="892420"/>
                  <a:pt x="250527" y="892862"/>
                  <a:pt x="250952" y="893304"/>
                </a:cubicBezTo>
                <a:cubicBezTo>
                  <a:pt x="252022" y="892115"/>
                  <a:pt x="253076" y="890942"/>
                  <a:pt x="254146" y="889753"/>
                </a:cubicBezTo>
                <a:cubicBezTo>
                  <a:pt x="253823" y="889464"/>
                  <a:pt x="253501" y="889158"/>
                  <a:pt x="253195" y="888869"/>
                </a:cubicBezTo>
                <a:cubicBezTo>
                  <a:pt x="252006" y="889889"/>
                  <a:pt x="250850" y="890925"/>
                  <a:pt x="249677" y="891979"/>
                </a:cubicBezTo>
                <a:close/>
                <a:moveTo>
                  <a:pt x="40417" y="851792"/>
                </a:moveTo>
                <a:cubicBezTo>
                  <a:pt x="40145" y="851078"/>
                  <a:pt x="40009" y="850246"/>
                  <a:pt x="39788" y="850212"/>
                </a:cubicBezTo>
                <a:cubicBezTo>
                  <a:pt x="39075" y="850126"/>
                  <a:pt x="38344" y="850347"/>
                  <a:pt x="37613" y="850449"/>
                </a:cubicBezTo>
                <a:cubicBezTo>
                  <a:pt x="37834" y="851061"/>
                  <a:pt x="37936" y="852081"/>
                  <a:pt x="38310" y="852200"/>
                </a:cubicBezTo>
                <a:cubicBezTo>
                  <a:pt x="38904" y="852370"/>
                  <a:pt x="39686" y="851962"/>
                  <a:pt x="40417" y="851792"/>
                </a:cubicBezTo>
                <a:close/>
                <a:moveTo>
                  <a:pt x="178412" y="836176"/>
                </a:moveTo>
                <a:cubicBezTo>
                  <a:pt x="178921" y="836635"/>
                  <a:pt x="179431" y="837110"/>
                  <a:pt x="179941" y="837569"/>
                </a:cubicBezTo>
                <a:cubicBezTo>
                  <a:pt x="180620" y="836686"/>
                  <a:pt x="181351" y="835836"/>
                  <a:pt x="181946" y="834918"/>
                </a:cubicBezTo>
                <a:cubicBezTo>
                  <a:pt x="182014" y="834816"/>
                  <a:pt x="181131" y="833950"/>
                  <a:pt x="181097" y="833967"/>
                </a:cubicBezTo>
                <a:cubicBezTo>
                  <a:pt x="180162" y="834646"/>
                  <a:pt x="179295" y="835411"/>
                  <a:pt x="178412" y="836176"/>
                </a:cubicBezTo>
                <a:close/>
                <a:moveTo>
                  <a:pt x="1184833" y="1096583"/>
                </a:moveTo>
                <a:cubicBezTo>
                  <a:pt x="1185258" y="1096091"/>
                  <a:pt x="1185700" y="1095598"/>
                  <a:pt x="1186125" y="1095088"/>
                </a:cubicBezTo>
                <a:cubicBezTo>
                  <a:pt x="1185037" y="1094442"/>
                  <a:pt x="1183933" y="1093797"/>
                  <a:pt x="1182845" y="1093151"/>
                </a:cubicBezTo>
                <a:cubicBezTo>
                  <a:pt x="1182574" y="1093542"/>
                  <a:pt x="1182302" y="1093933"/>
                  <a:pt x="1182047" y="1094323"/>
                </a:cubicBezTo>
                <a:cubicBezTo>
                  <a:pt x="1182965" y="1095071"/>
                  <a:pt x="1183899" y="1095819"/>
                  <a:pt x="1184833" y="1096583"/>
                </a:cubicBezTo>
                <a:close/>
                <a:moveTo>
                  <a:pt x="1590661" y="1298486"/>
                </a:moveTo>
                <a:cubicBezTo>
                  <a:pt x="1590679" y="1298996"/>
                  <a:pt x="1590679" y="1299489"/>
                  <a:pt x="1590695" y="1299999"/>
                </a:cubicBezTo>
                <a:cubicBezTo>
                  <a:pt x="1591392" y="1300254"/>
                  <a:pt x="1592191" y="1300831"/>
                  <a:pt x="1592785" y="1300678"/>
                </a:cubicBezTo>
                <a:cubicBezTo>
                  <a:pt x="1593482" y="1300508"/>
                  <a:pt x="1594043" y="1299693"/>
                  <a:pt x="1595861" y="1298095"/>
                </a:cubicBezTo>
                <a:cubicBezTo>
                  <a:pt x="1593006" y="1298316"/>
                  <a:pt x="1591834" y="1298401"/>
                  <a:pt x="1590661" y="1298486"/>
                </a:cubicBezTo>
                <a:close/>
                <a:moveTo>
                  <a:pt x="145226" y="770008"/>
                </a:moveTo>
                <a:cubicBezTo>
                  <a:pt x="145311" y="770416"/>
                  <a:pt x="145379" y="770823"/>
                  <a:pt x="145463" y="771231"/>
                </a:cubicBezTo>
                <a:cubicBezTo>
                  <a:pt x="147197" y="770925"/>
                  <a:pt x="148913" y="770619"/>
                  <a:pt x="150646" y="770314"/>
                </a:cubicBezTo>
                <a:cubicBezTo>
                  <a:pt x="150561" y="769906"/>
                  <a:pt x="150459" y="769498"/>
                  <a:pt x="150374" y="769107"/>
                </a:cubicBezTo>
                <a:cubicBezTo>
                  <a:pt x="148658" y="769396"/>
                  <a:pt x="146942" y="769702"/>
                  <a:pt x="145226" y="770008"/>
                </a:cubicBezTo>
                <a:close/>
                <a:moveTo>
                  <a:pt x="1140552" y="1290092"/>
                </a:moveTo>
                <a:cubicBezTo>
                  <a:pt x="1140331" y="1290687"/>
                  <a:pt x="1140093" y="1291281"/>
                  <a:pt x="1139872" y="1291876"/>
                </a:cubicBezTo>
                <a:cubicBezTo>
                  <a:pt x="1141146" y="1292165"/>
                  <a:pt x="1142438" y="1292454"/>
                  <a:pt x="1143712" y="1292743"/>
                </a:cubicBezTo>
                <a:cubicBezTo>
                  <a:pt x="1143831" y="1292386"/>
                  <a:pt x="1143951" y="1292029"/>
                  <a:pt x="1144069" y="1291672"/>
                </a:cubicBezTo>
                <a:cubicBezTo>
                  <a:pt x="1142913" y="1291146"/>
                  <a:pt x="1141741" y="1290619"/>
                  <a:pt x="1140552" y="1290092"/>
                </a:cubicBezTo>
                <a:close/>
                <a:moveTo>
                  <a:pt x="1309626" y="212795"/>
                </a:moveTo>
                <a:cubicBezTo>
                  <a:pt x="1309592" y="213135"/>
                  <a:pt x="1309558" y="213492"/>
                  <a:pt x="1309524" y="213832"/>
                </a:cubicBezTo>
                <a:cubicBezTo>
                  <a:pt x="1311376" y="213730"/>
                  <a:pt x="1313228" y="213628"/>
                  <a:pt x="1315080" y="213543"/>
                </a:cubicBezTo>
                <a:cubicBezTo>
                  <a:pt x="1315063" y="213288"/>
                  <a:pt x="1315063" y="213050"/>
                  <a:pt x="1315046" y="212795"/>
                </a:cubicBezTo>
                <a:cubicBezTo>
                  <a:pt x="1313228" y="212795"/>
                  <a:pt x="1311426" y="212795"/>
                  <a:pt x="1309626" y="212795"/>
                </a:cubicBezTo>
                <a:close/>
                <a:moveTo>
                  <a:pt x="627536" y="227697"/>
                </a:moveTo>
                <a:cubicBezTo>
                  <a:pt x="627145" y="227731"/>
                  <a:pt x="626737" y="227765"/>
                  <a:pt x="626346" y="227799"/>
                </a:cubicBezTo>
                <a:cubicBezTo>
                  <a:pt x="626278" y="228547"/>
                  <a:pt x="625956" y="229397"/>
                  <a:pt x="626176" y="230042"/>
                </a:cubicBezTo>
                <a:cubicBezTo>
                  <a:pt x="626414" y="230722"/>
                  <a:pt x="627179" y="231198"/>
                  <a:pt x="627706" y="231776"/>
                </a:cubicBezTo>
                <a:cubicBezTo>
                  <a:pt x="628029" y="231555"/>
                  <a:pt x="628352" y="231334"/>
                  <a:pt x="628675" y="231130"/>
                </a:cubicBezTo>
                <a:cubicBezTo>
                  <a:pt x="628300" y="229991"/>
                  <a:pt x="627910" y="228853"/>
                  <a:pt x="627536" y="227697"/>
                </a:cubicBezTo>
                <a:close/>
                <a:moveTo>
                  <a:pt x="96203" y="873151"/>
                </a:moveTo>
                <a:cubicBezTo>
                  <a:pt x="95999" y="872726"/>
                  <a:pt x="95795" y="872285"/>
                  <a:pt x="95574" y="871860"/>
                </a:cubicBezTo>
                <a:cubicBezTo>
                  <a:pt x="94402" y="872420"/>
                  <a:pt x="93246" y="872998"/>
                  <a:pt x="92074" y="873559"/>
                </a:cubicBezTo>
                <a:cubicBezTo>
                  <a:pt x="92278" y="873984"/>
                  <a:pt x="92498" y="874409"/>
                  <a:pt x="92702" y="874833"/>
                </a:cubicBezTo>
                <a:cubicBezTo>
                  <a:pt x="93875" y="874273"/>
                  <a:pt x="95047" y="873712"/>
                  <a:pt x="96203" y="873151"/>
                </a:cubicBezTo>
                <a:close/>
                <a:moveTo>
                  <a:pt x="60790" y="897671"/>
                </a:moveTo>
                <a:cubicBezTo>
                  <a:pt x="60281" y="897994"/>
                  <a:pt x="59772" y="898317"/>
                  <a:pt x="59261" y="898640"/>
                </a:cubicBezTo>
                <a:cubicBezTo>
                  <a:pt x="59941" y="899591"/>
                  <a:pt x="60621" y="900543"/>
                  <a:pt x="61301" y="901511"/>
                </a:cubicBezTo>
                <a:cubicBezTo>
                  <a:pt x="61657" y="901291"/>
                  <a:pt x="62014" y="901070"/>
                  <a:pt x="62388" y="900849"/>
                </a:cubicBezTo>
                <a:cubicBezTo>
                  <a:pt x="61844" y="899778"/>
                  <a:pt x="61317" y="898725"/>
                  <a:pt x="60790" y="897671"/>
                </a:cubicBezTo>
                <a:close/>
                <a:moveTo>
                  <a:pt x="1705734" y="1375360"/>
                </a:moveTo>
                <a:cubicBezTo>
                  <a:pt x="1705190" y="1374986"/>
                  <a:pt x="1704612" y="1374578"/>
                  <a:pt x="1704035" y="1374187"/>
                </a:cubicBezTo>
                <a:cubicBezTo>
                  <a:pt x="1703831" y="1374629"/>
                  <a:pt x="1703338" y="1375224"/>
                  <a:pt x="1703474" y="1375462"/>
                </a:cubicBezTo>
                <a:cubicBezTo>
                  <a:pt x="1703814" y="1376022"/>
                  <a:pt x="1704442" y="1376396"/>
                  <a:pt x="1704952" y="1376855"/>
                </a:cubicBezTo>
                <a:cubicBezTo>
                  <a:pt x="1705173" y="1376430"/>
                  <a:pt x="1705394" y="1376005"/>
                  <a:pt x="1705734" y="1375360"/>
                </a:cubicBezTo>
                <a:close/>
                <a:moveTo>
                  <a:pt x="1238070" y="1377926"/>
                </a:moveTo>
                <a:cubicBezTo>
                  <a:pt x="1237578" y="1377518"/>
                  <a:pt x="1237034" y="1376906"/>
                  <a:pt x="1236916" y="1376974"/>
                </a:cubicBezTo>
                <a:cubicBezTo>
                  <a:pt x="1236287" y="1377382"/>
                  <a:pt x="1235760" y="1377959"/>
                  <a:pt x="1235216" y="1378469"/>
                </a:cubicBezTo>
                <a:cubicBezTo>
                  <a:pt x="1235742" y="1378928"/>
                  <a:pt x="1236269" y="1379370"/>
                  <a:pt x="1236779" y="1379812"/>
                </a:cubicBezTo>
                <a:cubicBezTo>
                  <a:pt x="1237221" y="1379183"/>
                  <a:pt x="1237646" y="1378554"/>
                  <a:pt x="1238070" y="1377926"/>
                </a:cubicBezTo>
                <a:close/>
                <a:moveTo>
                  <a:pt x="1057629" y="894069"/>
                </a:moveTo>
                <a:cubicBezTo>
                  <a:pt x="1057629" y="894307"/>
                  <a:pt x="1057629" y="894561"/>
                  <a:pt x="1057629" y="894799"/>
                </a:cubicBezTo>
                <a:cubicBezTo>
                  <a:pt x="1059124" y="894799"/>
                  <a:pt x="1060637" y="894799"/>
                  <a:pt x="1062132" y="894799"/>
                </a:cubicBezTo>
                <a:cubicBezTo>
                  <a:pt x="1062132" y="894561"/>
                  <a:pt x="1062132" y="894307"/>
                  <a:pt x="1062132" y="894069"/>
                </a:cubicBezTo>
                <a:cubicBezTo>
                  <a:pt x="1060637" y="894069"/>
                  <a:pt x="1059124" y="894069"/>
                  <a:pt x="1057629" y="894069"/>
                </a:cubicBezTo>
                <a:close/>
                <a:moveTo>
                  <a:pt x="1301928" y="1357756"/>
                </a:moveTo>
                <a:cubicBezTo>
                  <a:pt x="1302064" y="1358112"/>
                  <a:pt x="1302217" y="1358452"/>
                  <a:pt x="1302353" y="1358809"/>
                </a:cubicBezTo>
                <a:cubicBezTo>
                  <a:pt x="1303491" y="1358367"/>
                  <a:pt x="1304647" y="1357926"/>
                  <a:pt x="1305785" y="1357467"/>
                </a:cubicBezTo>
                <a:cubicBezTo>
                  <a:pt x="1305632" y="1357076"/>
                  <a:pt x="1305479" y="1356702"/>
                  <a:pt x="1305326" y="1356311"/>
                </a:cubicBezTo>
                <a:cubicBezTo>
                  <a:pt x="1304188" y="1356804"/>
                  <a:pt x="1303066" y="1357280"/>
                  <a:pt x="1301928" y="1357756"/>
                </a:cubicBezTo>
                <a:close/>
                <a:moveTo>
                  <a:pt x="1112718" y="1357773"/>
                </a:moveTo>
                <a:cubicBezTo>
                  <a:pt x="1112123" y="1357212"/>
                  <a:pt x="1111750" y="1356617"/>
                  <a:pt x="1111410" y="1356634"/>
                </a:cubicBezTo>
                <a:cubicBezTo>
                  <a:pt x="1110934" y="1356651"/>
                  <a:pt x="1110339" y="1357042"/>
                  <a:pt x="1110067" y="1357450"/>
                </a:cubicBezTo>
                <a:cubicBezTo>
                  <a:pt x="1109932" y="1357654"/>
                  <a:pt x="1110475" y="1358639"/>
                  <a:pt x="1110543" y="1358622"/>
                </a:cubicBezTo>
                <a:cubicBezTo>
                  <a:pt x="1111257" y="1358418"/>
                  <a:pt x="1111920" y="1358112"/>
                  <a:pt x="1112718" y="1357773"/>
                </a:cubicBezTo>
                <a:close/>
                <a:moveTo>
                  <a:pt x="891172" y="1383431"/>
                </a:moveTo>
                <a:cubicBezTo>
                  <a:pt x="891172" y="1383652"/>
                  <a:pt x="891172" y="1383890"/>
                  <a:pt x="891172" y="1384111"/>
                </a:cubicBezTo>
                <a:cubicBezTo>
                  <a:pt x="892685" y="1384111"/>
                  <a:pt x="894196" y="1384111"/>
                  <a:pt x="895709" y="1384111"/>
                </a:cubicBezTo>
                <a:cubicBezTo>
                  <a:pt x="895709" y="1383890"/>
                  <a:pt x="895709" y="1383652"/>
                  <a:pt x="895709" y="1383431"/>
                </a:cubicBezTo>
                <a:cubicBezTo>
                  <a:pt x="894196" y="1383431"/>
                  <a:pt x="892685" y="1383431"/>
                  <a:pt x="891172" y="1383431"/>
                </a:cubicBezTo>
                <a:close/>
                <a:moveTo>
                  <a:pt x="1370831" y="1385946"/>
                </a:moveTo>
                <a:cubicBezTo>
                  <a:pt x="1370764" y="1386779"/>
                  <a:pt x="1370560" y="1387509"/>
                  <a:pt x="1370713" y="1388172"/>
                </a:cubicBezTo>
                <a:cubicBezTo>
                  <a:pt x="1370781" y="1388461"/>
                  <a:pt x="1371528" y="1388614"/>
                  <a:pt x="1371971" y="1388818"/>
                </a:cubicBezTo>
                <a:cubicBezTo>
                  <a:pt x="1372123" y="1388138"/>
                  <a:pt x="1372412" y="1387458"/>
                  <a:pt x="1372361" y="1386796"/>
                </a:cubicBezTo>
                <a:cubicBezTo>
                  <a:pt x="1372327" y="1386507"/>
                  <a:pt x="1371546" y="1386320"/>
                  <a:pt x="1370831" y="1385946"/>
                </a:cubicBezTo>
                <a:close/>
                <a:moveTo>
                  <a:pt x="555353" y="302752"/>
                </a:moveTo>
                <a:cubicBezTo>
                  <a:pt x="554622" y="301801"/>
                  <a:pt x="554146" y="301189"/>
                  <a:pt x="553688" y="300577"/>
                </a:cubicBezTo>
                <a:cubicBezTo>
                  <a:pt x="553297" y="300917"/>
                  <a:pt x="552600" y="301240"/>
                  <a:pt x="552600" y="301597"/>
                </a:cubicBezTo>
                <a:cubicBezTo>
                  <a:pt x="552583" y="302277"/>
                  <a:pt x="552957" y="302956"/>
                  <a:pt x="553161" y="303619"/>
                </a:cubicBezTo>
                <a:cubicBezTo>
                  <a:pt x="553790" y="303364"/>
                  <a:pt x="554435" y="303109"/>
                  <a:pt x="555353" y="302752"/>
                </a:cubicBezTo>
                <a:close/>
                <a:moveTo>
                  <a:pt x="232804" y="866949"/>
                </a:moveTo>
                <a:cubicBezTo>
                  <a:pt x="233365" y="866354"/>
                  <a:pt x="233960" y="865895"/>
                  <a:pt x="234248" y="865301"/>
                </a:cubicBezTo>
                <a:cubicBezTo>
                  <a:pt x="234368" y="865046"/>
                  <a:pt x="233857" y="864468"/>
                  <a:pt x="233619" y="864043"/>
                </a:cubicBezTo>
                <a:cubicBezTo>
                  <a:pt x="233093" y="864485"/>
                  <a:pt x="232447" y="864859"/>
                  <a:pt x="232090" y="865403"/>
                </a:cubicBezTo>
                <a:cubicBezTo>
                  <a:pt x="231954" y="865607"/>
                  <a:pt x="232464" y="866235"/>
                  <a:pt x="232804" y="866949"/>
                </a:cubicBezTo>
                <a:close/>
                <a:moveTo>
                  <a:pt x="1047960" y="890857"/>
                </a:moveTo>
                <a:cubicBezTo>
                  <a:pt x="1047297" y="891214"/>
                  <a:pt x="1046856" y="891435"/>
                  <a:pt x="1046431" y="891656"/>
                </a:cubicBezTo>
                <a:cubicBezTo>
                  <a:pt x="1046873" y="892182"/>
                  <a:pt x="1047263" y="892828"/>
                  <a:pt x="1047824" y="893185"/>
                </a:cubicBezTo>
                <a:cubicBezTo>
                  <a:pt x="1048045" y="893321"/>
                  <a:pt x="1048674" y="892811"/>
                  <a:pt x="1049133" y="892607"/>
                </a:cubicBezTo>
                <a:cubicBezTo>
                  <a:pt x="1048742" y="891996"/>
                  <a:pt x="1048351" y="891418"/>
                  <a:pt x="1047960" y="890857"/>
                </a:cubicBezTo>
                <a:close/>
                <a:moveTo>
                  <a:pt x="1785716" y="1347339"/>
                </a:moveTo>
                <a:cubicBezTo>
                  <a:pt x="1786193" y="1347458"/>
                  <a:pt x="1786668" y="1347560"/>
                  <a:pt x="1787161" y="1347679"/>
                </a:cubicBezTo>
                <a:cubicBezTo>
                  <a:pt x="1787399" y="1346439"/>
                  <a:pt x="1787620" y="1345198"/>
                  <a:pt x="1787858" y="1343958"/>
                </a:cubicBezTo>
                <a:cubicBezTo>
                  <a:pt x="1787450" y="1343873"/>
                  <a:pt x="1787025" y="1343771"/>
                  <a:pt x="1786618" y="1343686"/>
                </a:cubicBezTo>
                <a:cubicBezTo>
                  <a:pt x="1786311" y="1344909"/>
                  <a:pt x="1786023" y="1346133"/>
                  <a:pt x="1785716" y="1347339"/>
                </a:cubicBezTo>
                <a:close/>
                <a:moveTo>
                  <a:pt x="2015334" y="106440"/>
                </a:moveTo>
                <a:cubicBezTo>
                  <a:pt x="2015878" y="105811"/>
                  <a:pt x="2016421" y="105183"/>
                  <a:pt x="2016965" y="104571"/>
                </a:cubicBezTo>
                <a:cubicBezTo>
                  <a:pt x="2015980" y="103874"/>
                  <a:pt x="2014977" y="103177"/>
                  <a:pt x="2013991" y="102481"/>
                </a:cubicBezTo>
                <a:cubicBezTo>
                  <a:pt x="2013668" y="102855"/>
                  <a:pt x="2013363" y="103245"/>
                  <a:pt x="2013040" y="103619"/>
                </a:cubicBezTo>
                <a:cubicBezTo>
                  <a:pt x="2013822" y="104571"/>
                  <a:pt x="2014570" y="105505"/>
                  <a:pt x="2015334" y="106440"/>
                </a:cubicBezTo>
                <a:close/>
                <a:moveTo>
                  <a:pt x="1703610" y="1408019"/>
                </a:moveTo>
                <a:cubicBezTo>
                  <a:pt x="1703100" y="1407475"/>
                  <a:pt x="1702556" y="1406897"/>
                  <a:pt x="1702013" y="1406337"/>
                </a:cubicBezTo>
                <a:cubicBezTo>
                  <a:pt x="1701622" y="1406931"/>
                  <a:pt x="1700772" y="1407747"/>
                  <a:pt x="1700942" y="1408053"/>
                </a:cubicBezTo>
                <a:cubicBezTo>
                  <a:pt x="1701265" y="1408665"/>
                  <a:pt x="1702131" y="1409004"/>
                  <a:pt x="1702760" y="1409446"/>
                </a:cubicBezTo>
                <a:cubicBezTo>
                  <a:pt x="1703015" y="1409038"/>
                  <a:pt x="1703253" y="1408614"/>
                  <a:pt x="1703610" y="1408019"/>
                </a:cubicBezTo>
                <a:close/>
                <a:moveTo>
                  <a:pt x="1391596" y="113560"/>
                </a:moveTo>
                <a:cubicBezTo>
                  <a:pt x="1391630" y="113135"/>
                  <a:pt x="1391664" y="112710"/>
                  <a:pt x="1391698" y="112285"/>
                </a:cubicBezTo>
                <a:cubicBezTo>
                  <a:pt x="1390526" y="112064"/>
                  <a:pt x="1389354" y="111843"/>
                  <a:pt x="1388181" y="111623"/>
                </a:cubicBezTo>
                <a:cubicBezTo>
                  <a:pt x="1388096" y="112047"/>
                  <a:pt x="1388011" y="112472"/>
                  <a:pt x="1387926" y="112897"/>
                </a:cubicBezTo>
                <a:cubicBezTo>
                  <a:pt x="1389132" y="113101"/>
                  <a:pt x="1390373" y="113339"/>
                  <a:pt x="1391596" y="113560"/>
                </a:cubicBezTo>
                <a:close/>
                <a:moveTo>
                  <a:pt x="359431" y="400492"/>
                </a:moveTo>
                <a:cubicBezTo>
                  <a:pt x="357596" y="400849"/>
                  <a:pt x="356781" y="400798"/>
                  <a:pt x="356661" y="401053"/>
                </a:cubicBezTo>
                <a:cubicBezTo>
                  <a:pt x="356322" y="401818"/>
                  <a:pt x="356254" y="402718"/>
                  <a:pt x="356066" y="403551"/>
                </a:cubicBezTo>
                <a:cubicBezTo>
                  <a:pt x="356899" y="402803"/>
                  <a:pt x="357749" y="402039"/>
                  <a:pt x="359431" y="400492"/>
                </a:cubicBezTo>
                <a:close/>
                <a:moveTo>
                  <a:pt x="1140925" y="1340984"/>
                </a:moveTo>
                <a:cubicBezTo>
                  <a:pt x="1140925" y="1341188"/>
                  <a:pt x="1140925" y="1341409"/>
                  <a:pt x="1140925" y="1341613"/>
                </a:cubicBezTo>
                <a:cubicBezTo>
                  <a:pt x="1142421" y="1341613"/>
                  <a:pt x="1143917" y="1341613"/>
                  <a:pt x="1145412" y="1341613"/>
                </a:cubicBezTo>
                <a:cubicBezTo>
                  <a:pt x="1145412" y="1341409"/>
                  <a:pt x="1145412" y="1341188"/>
                  <a:pt x="1145412" y="1340984"/>
                </a:cubicBezTo>
                <a:cubicBezTo>
                  <a:pt x="1143917" y="1340984"/>
                  <a:pt x="1142421" y="1340984"/>
                  <a:pt x="1140925" y="1340984"/>
                </a:cubicBezTo>
                <a:close/>
                <a:moveTo>
                  <a:pt x="2056387" y="966269"/>
                </a:moveTo>
                <a:cubicBezTo>
                  <a:pt x="2056303" y="965895"/>
                  <a:pt x="2056217" y="965521"/>
                  <a:pt x="2056149" y="965148"/>
                </a:cubicBezTo>
                <a:cubicBezTo>
                  <a:pt x="2054841" y="965386"/>
                  <a:pt x="2053516" y="965624"/>
                  <a:pt x="2052207" y="965861"/>
                </a:cubicBezTo>
                <a:cubicBezTo>
                  <a:pt x="2052292" y="966303"/>
                  <a:pt x="2052377" y="966762"/>
                  <a:pt x="2052462" y="967204"/>
                </a:cubicBezTo>
                <a:cubicBezTo>
                  <a:pt x="2053771" y="966898"/>
                  <a:pt x="2055079" y="966575"/>
                  <a:pt x="2056387" y="966269"/>
                </a:cubicBezTo>
                <a:close/>
                <a:moveTo>
                  <a:pt x="256033" y="688495"/>
                </a:moveTo>
                <a:cubicBezTo>
                  <a:pt x="255370" y="688020"/>
                  <a:pt x="254775" y="687374"/>
                  <a:pt x="254571" y="687493"/>
                </a:cubicBezTo>
                <a:cubicBezTo>
                  <a:pt x="253892" y="687850"/>
                  <a:pt x="253348" y="688478"/>
                  <a:pt x="252753" y="688988"/>
                </a:cubicBezTo>
                <a:cubicBezTo>
                  <a:pt x="253297" y="689345"/>
                  <a:pt x="253943" y="690110"/>
                  <a:pt x="254350" y="689991"/>
                </a:cubicBezTo>
                <a:cubicBezTo>
                  <a:pt x="254979" y="689821"/>
                  <a:pt x="255438" y="689056"/>
                  <a:pt x="256033" y="688495"/>
                </a:cubicBezTo>
                <a:close/>
                <a:moveTo>
                  <a:pt x="1187314" y="145369"/>
                </a:moveTo>
                <a:cubicBezTo>
                  <a:pt x="1186584" y="145199"/>
                  <a:pt x="1185887" y="144945"/>
                  <a:pt x="1185174" y="144927"/>
                </a:cubicBezTo>
                <a:cubicBezTo>
                  <a:pt x="1185021" y="144927"/>
                  <a:pt x="1184851" y="145726"/>
                  <a:pt x="1184681" y="146151"/>
                </a:cubicBezTo>
                <a:cubicBezTo>
                  <a:pt x="1185344" y="146406"/>
                  <a:pt x="1186007" y="146712"/>
                  <a:pt x="1186703" y="146865"/>
                </a:cubicBezTo>
                <a:cubicBezTo>
                  <a:pt x="1186788" y="146882"/>
                  <a:pt x="1187043" y="146049"/>
                  <a:pt x="1187314" y="145369"/>
                </a:cubicBezTo>
                <a:close/>
                <a:moveTo>
                  <a:pt x="427842" y="368037"/>
                </a:moveTo>
                <a:cubicBezTo>
                  <a:pt x="428233" y="367459"/>
                  <a:pt x="428624" y="366865"/>
                  <a:pt x="429015" y="366270"/>
                </a:cubicBezTo>
                <a:cubicBezTo>
                  <a:pt x="428573" y="366049"/>
                  <a:pt x="427927" y="365522"/>
                  <a:pt x="427724" y="365658"/>
                </a:cubicBezTo>
                <a:cubicBezTo>
                  <a:pt x="427163" y="366015"/>
                  <a:pt x="426772" y="366661"/>
                  <a:pt x="426313" y="367204"/>
                </a:cubicBezTo>
                <a:cubicBezTo>
                  <a:pt x="426754" y="367425"/>
                  <a:pt x="427179" y="367663"/>
                  <a:pt x="427842" y="368037"/>
                </a:cubicBezTo>
                <a:close/>
                <a:moveTo>
                  <a:pt x="703016" y="151419"/>
                </a:moveTo>
                <a:cubicBezTo>
                  <a:pt x="703220" y="150977"/>
                  <a:pt x="703713" y="150348"/>
                  <a:pt x="703577" y="150127"/>
                </a:cubicBezTo>
                <a:cubicBezTo>
                  <a:pt x="703220" y="149584"/>
                  <a:pt x="702591" y="149210"/>
                  <a:pt x="702064" y="148768"/>
                </a:cubicBezTo>
                <a:cubicBezTo>
                  <a:pt x="701946" y="149448"/>
                  <a:pt x="701674" y="150127"/>
                  <a:pt x="701758" y="150773"/>
                </a:cubicBezTo>
                <a:cubicBezTo>
                  <a:pt x="701776" y="151045"/>
                  <a:pt x="702557" y="151215"/>
                  <a:pt x="703016" y="151419"/>
                </a:cubicBezTo>
                <a:close/>
                <a:moveTo>
                  <a:pt x="994298" y="154205"/>
                </a:moveTo>
                <a:cubicBezTo>
                  <a:pt x="994401" y="153798"/>
                  <a:pt x="994503" y="153407"/>
                  <a:pt x="994621" y="152999"/>
                </a:cubicBezTo>
                <a:cubicBezTo>
                  <a:pt x="993466" y="152693"/>
                  <a:pt x="992294" y="152387"/>
                  <a:pt x="991138" y="152081"/>
                </a:cubicBezTo>
                <a:cubicBezTo>
                  <a:pt x="991036" y="152489"/>
                  <a:pt x="990934" y="152897"/>
                  <a:pt x="990832" y="153305"/>
                </a:cubicBezTo>
                <a:cubicBezTo>
                  <a:pt x="991988" y="153611"/>
                  <a:pt x="993144" y="153917"/>
                  <a:pt x="994298" y="154205"/>
                </a:cubicBezTo>
                <a:close/>
                <a:moveTo>
                  <a:pt x="1320263" y="162192"/>
                </a:moveTo>
                <a:cubicBezTo>
                  <a:pt x="1318359" y="162039"/>
                  <a:pt x="1317544" y="161750"/>
                  <a:pt x="1316949" y="161988"/>
                </a:cubicBezTo>
                <a:cubicBezTo>
                  <a:pt x="1316287" y="162243"/>
                  <a:pt x="1315828" y="163007"/>
                  <a:pt x="1315267" y="163551"/>
                </a:cubicBezTo>
                <a:cubicBezTo>
                  <a:pt x="1315522" y="163840"/>
                  <a:pt x="1315760" y="164146"/>
                  <a:pt x="1316015" y="164435"/>
                </a:cubicBezTo>
                <a:cubicBezTo>
                  <a:pt x="1317102" y="163840"/>
                  <a:pt x="1318173" y="163279"/>
                  <a:pt x="1320263" y="162192"/>
                </a:cubicBezTo>
                <a:close/>
                <a:moveTo>
                  <a:pt x="660943" y="178351"/>
                </a:moveTo>
                <a:cubicBezTo>
                  <a:pt x="661571" y="178420"/>
                  <a:pt x="662218" y="178487"/>
                  <a:pt x="662846" y="178555"/>
                </a:cubicBezTo>
                <a:cubicBezTo>
                  <a:pt x="662897" y="177349"/>
                  <a:pt x="662948" y="176159"/>
                  <a:pt x="662999" y="174953"/>
                </a:cubicBezTo>
                <a:cubicBezTo>
                  <a:pt x="662609" y="174885"/>
                  <a:pt x="662218" y="174834"/>
                  <a:pt x="661826" y="174766"/>
                </a:cubicBezTo>
                <a:cubicBezTo>
                  <a:pt x="661537" y="175956"/>
                  <a:pt x="661232" y="177145"/>
                  <a:pt x="660943" y="178351"/>
                </a:cubicBezTo>
                <a:close/>
                <a:moveTo>
                  <a:pt x="932787" y="177281"/>
                </a:moveTo>
                <a:cubicBezTo>
                  <a:pt x="933415" y="177774"/>
                  <a:pt x="933976" y="178369"/>
                  <a:pt x="934639" y="178657"/>
                </a:cubicBezTo>
                <a:cubicBezTo>
                  <a:pt x="934978" y="178793"/>
                  <a:pt x="935556" y="178369"/>
                  <a:pt x="936015" y="178216"/>
                </a:cubicBezTo>
                <a:cubicBezTo>
                  <a:pt x="935370" y="177502"/>
                  <a:pt x="934707" y="176788"/>
                  <a:pt x="934061" y="176075"/>
                </a:cubicBezTo>
                <a:cubicBezTo>
                  <a:pt x="933704" y="176431"/>
                  <a:pt x="933330" y="176771"/>
                  <a:pt x="932787" y="177281"/>
                </a:cubicBezTo>
                <a:close/>
                <a:moveTo>
                  <a:pt x="1169167" y="1309480"/>
                </a:moveTo>
                <a:cubicBezTo>
                  <a:pt x="1169167" y="1309243"/>
                  <a:pt x="1169167" y="1309022"/>
                  <a:pt x="1169167" y="1308784"/>
                </a:cubicBezTo>
                <a:cubicBezTo>
                  <a:pt x="1167672" y="1308784"/>
                  <a:pt x="1166176" y="1308784"/>
                  <a:pt x="1164681" y="1308784"/>
                </a:cubicBezTo>
                <a:cubicBezTo>
                  <a:pt x="1164681" y="1309022"/>
                  <a:pt x="1164681" y="1309243"/>
                  <a:pt x="1164681" y="1309480"/>
                </a:cubicBezTo>
                <a:cubicBezTo>
                  <a:pt x="1166176" y="1309480"/>
                  <a:pt x="1167672" y="1309480"/>
                  <a:pt x="1169167" y="1309480"/>
                </a:cubicBezTo>
                <a:close/>
                <a:moveTo>
                  <a:pt x="1206159" y="179660"/>
                </a:moveTo>
                <a:cubicBezTo>
                  <a:pt x="1205089" y="181240"/>
                  <a:pt x="1204494" y="181801"/>
                  <a:pt x="1204596" y="181988"/>
                </a:cubicBezTo>
                <a:cubicBezTo>
                  <a:pt x="1204817" y="182396"/>
                  <a:pt x="1205378" y="182820"/>
                  <a:pt x="1205836" y="182872"/>
                </a:cubicBezTo>
                <a:cubicBezTo>
                  <a:pt x="1206244" y="182906"/>
                  <a:pt x="1207077" y="182362"/>
                  <a:pt x="1207059" y="182175"/>
                </a:cubicBezTo>
                <a:cubicBezTo>
                  <a:pt x="1206923" y="181410"/>
                  <a:pt x="1206550" y="180679"/>
                  <a:pt x="1206159" y="179660"/>
                </a:cubicBezTo>
                <a:close/>
                <a:moveTo>
                  <a:pt x="1267722" y="195599"/>
                </a:moveTo>
                <a:cubicBezTo>
                  <a:pt x="1266991" y="195939"/>
                  <a:pt x="1266550" y="196142"/>
                  <a:pt x="1266091" y="196346"/>
                </a:cubicBezTo>
                <a:cubicBezTo>
                  <a:pt x="1266567" y="196873"/>
                  <a:pt x="1266957" y="197519"/>
                  <a:pt x="1267536" y="197893"/>
                </a:cubicBezTo>
                <a:cubicBezTo>
                  <a:pt x="1267756" y="198029"/>
                  <a:pt x="1268385" y="197502"/>
                  <a:pt x="1268810" y="197281"/>
                </a:cubicBezTo>
                <a:cubicBezTo>
                  <a:pt x="1268436" y="196703"/>
                  <a:pt x="1268062" y="196142"/>
                  <a:pt x="1267722" y="195599"/>
                </a:cubicBezTo>
                <a:close/>
                <a:moveTo>
                  <a:pt x="2069829" y="604061"/>
                </a:moveTo>
                <a:cubicBezTo>
                  <a:pt x="2070322" y="603500"/>
                  <a:pt x="2070831" y="602939"/>
                  <a:pt x="2071324" y="602378"/>
                </a:cubicBezTo>
                <a:cubicBezTo>
                  <a:pt x="2070356" y="601665"/>
                  <a:pt x="2069370" y="600968"/>
                  <a:pt x="2068401" y="600254"/>
                </a:cubicBezTo>
                <a:cubicBezTo>
                  <a:pt x="2067993" y="600730"/>
                  <a:pt x="2067569" y="601189"/>
                  <a:pt x="2067160" y="601665"/>
                </a:cubicBezTo>
                <a:cubicBezTo>
                  <a:pt x="2068044" y="602463"/>
                  <a:pt x="2068928" y="603262"/>
                  <a:pt x="2069829" y="604061"/>
                </a:cubicBezTo>
                <a:close/>
                <a:moveTo>
                  <a:pt x="383696" y="406643"/>
                </a:moveTo>
                <a:cubicBezTo>
                  <a:pt x="383017" y="407000"/>
                  <a:pt x="382592" y="407238"/>
                  <a:pt x="382167" y="407459"/>
                </a:cubicBezTo>
                <a:cubicBezTo>
                  <a:pt x="382608" y="407969"/>
                  <a:pt x="382983" y="408615"/>
                  <a:pt x="383544" y="408954"/>
                </a:cubicBezTo>
                <a:cubicBezTo>
                  <a:pt x="383781" y="409090"/>
                  <a:pt x="384393" y="408581"/>
                  <a:pt x="384851" y="408360"/>
                </a:cubicBezTo>
                <a:cubicBezTo>
                  <a:pt x="384444" y="407782"/>
                  <a:pt x="384053" y="407204"/>
                  <a:pt x="383696" y="406643"/>
                </a:cubicBezTo>
                <a:close/>
                <a:moveTo>
                  <a:pt x="264478" y="419286"/>
                </a:moveTo>
                <a:cubicBezTo>
                  <a:pt x="265107" y="419813"/>
                  <a:pt x="265718" y="420356"/>
                  <a:pt x="266347" y="420883"/>
                </a:cubicBezTo>
                <a:cubicBezTo>
                  <a:pt x="267027" y="419915"/>
                  <a:pt x="267724" y="418929"/>
                  <a:pt x="268403" y="417960"/>
                </a:cubicBezTo>
                <a:cubicBezTo>
                  <a:pt x="267944" y="417553"/>
                  <a:pt x="267469" y="417162"/>
                  <a:pt x="267010" y="416754"/>
                </a:cubicBezTo>
                <a:cubicBezTo>
                  <a:pt x="266160" y="417604"/>
                  <a:pt x="265311" y="418453"/>
                  <a:pt x="264478" y="419286"/>
                </a:cubicBezTo>
                <a:close/>
                <a:moveTo>
                  <a:pt x="268811" y="559133"/>
                </a:moveTo>
                <a:cubicBezTo>
                  <a:pt x="268420" y="558997"/>
                  <a:pt x="268029" y="558844"/>
                  <a:pt x="267655" y="558708"/>
                </a:cubicBezTo>
                <a:cubicBezTo>
                  <a:pt x="267179" y="559914"/>
                  <a:pt x="266704" y="561138"/>
                  <a:pt x="266228" y="562344"/>
                </a:cubicBezTo>
                <a:cubicBezTo>
                  <a:pt x="266653" y="562497"/>
                  <a:pt x="267078" y="562667"/>
                  <a:pt x="267503" y="562820"/>
                </a:cubicBezTo>
                <a:cubicBezTo>
                  <a:pt x="267944" y="561580"/>
                  <a:pt x="268386" y="560356"/>
                  <a:pt x="268811" y="559133"/>
                </a:cubicBezTo>
                <a:close/>
                <a:moveTo>
                  <a:pt x="1234435" y="1364757"/>
                </a:moveTo>
                <a:cubicBezTo>
                  <a:pt x="1234435" y="1364994"/>
                  <a:pt x="1234435" y="1365232"/>
                  <a:pt x="1234435" y="1365470"/>
                </a:cubicBezTo>
                <a:cubicBezTo>
                  <a:pt x="1235912" y="1365470"/>
                  <a:pt x="1237408" y="1365470"/>
                  <a:pt x="1238886" y="1365470"/>
                </a:cubicBezTo>
                <a:cubicBezTo>
                  <a:pt x="1238886" y="1365232"/>
                  <a:pt x="1238886" y="1364994"/>
                  <a:pt x="1238886" y="1364757"/>
                </a:cubicBezTo>
                <a:cubicBezTo>
                  <a:pt x="1237408" y="1364757"/>
                  <a:pt x="1235930" y="1364757"/>
                  <a:pt x="1234435" y="1364757"/>
                </a:cubicBezTo>
                <a:close/>
                <a:moveTo>
                  <a:pt x="1072243" y="1365776"/>
                </a:moveTo>
                <a:cubicBezTo>
                  <a:pt x="1072209" y="1365300"/>
                  <a:pt x="1072175" y="1364824"/>
                  <a:pt x="1072141" y="1364349"/>
                </a:cubicBezTo>
                <a:cubicBezTo>
                  <a:pt x="1071274" y="1364603"/>
                  <a:pt x="1070407" y="1364858"/>
                  <a:pt x="1069524" y="1365113"/>
                </a:cubicBezTo>
                <a:cubicBezTo>
                  <a:pt x="1070425" y="1365334"/>
                  <a:pt x="1071325" y="1365555"/>
                  <a:pt x="1072243" y="1365776"/>
                </a:cubicBezTo>
                <a:close/>
                <a:moveTo>
                  <a:pt x="1045275" y="1365521"/>
                </a:moveTo>
                <a:cubicBezTo>
                  <a:pt x="1045275" y="1365300"/>
                  <a:pt x="1045275" y="1365079"/>
                  <a:pt x="1045275" y="1364858"/>
                </a:cubicBezTo>
                <a:cubicBezTo>
                  <a:pt x="1044307" y="1364858"/>
                  <a:pt x="1043338" y="1364858"/>
                  <a:pt x="1042387" y="1364858"/>
                </a:cubicBezTo>
                <a:cubicBezTo>
                  <a:pt x="1042387" y="1365079"/>
                  <a:pt x="1042387" y="1365300"/>
                  <a:pt x="1042387" y="1365521"/>
                </a:cubicBezTo>
                <a:cubicBezTo>
                  <a:pt x="1043338" y="1365521"/>
                  <a:pt x="1044307" y="1365521"/>
                  <a:pt x="1045275" y="1365521"/>
                </a:cubicBezTo>
                <a:close/>
                <a:moveTo>
                  <a:pt x="268165" y="692659"/>
                </a:moveTo>
                <a:cubicBezTo>
                  <a:pt x="268590" y="692047"/>
                  <a:pt x="268998" y="691486"/>
                  <a:pt x="269389" y="690908"/>
                </a:cubicBezTo>
                <a:cubicBezTo>
                  <a:pt x="268946" y="690790"/>
                  <a:pt x="268437" y="690467"/>
                  <a:pt x="268080" y="690586"/>
                </a:cubicBezTo>
                <a:cubicBezTo>
                  <a:pt x="267655" y="690738"/>
                  <a:pt x="267383" y="691265"/>
                  <a:pt x="267027" y="691639"/>
                </a:cubicBezTo>
                <a:cubicBezTo>
                  <a:pt x="267333" y="691911"/>
                  <a:pt x="267655" y="692200"/>
                  <a:pt x="268165" y="692659"/>
                </a:cubicBezTo>
                <a:close/>
                <a:moveTo>
                  <a:pt x="1251393" y="1348835"/>
                </a:moveTo>
                <a:cubicBezTo>
                  <a:pt x="1251087" y="1348478"/>
                  <a:pt x="1250798" y="1347883"/>
                  <a:pt x="1250458" y="1347849"/>
                </a:cubicBezTo>
                <a:cubicBezTo>
                  <a:pt x="1250033" y="1347798"/>
                  <a:pt x="1249558" y="1348206"/>
                  <a:pt x="1249099" y="1348427"/>
                </a:cubicBezTo>
                <a:cubicBezTo>
                  <a:pt x="1249422" y="1348818"/>
                  <a:pt x="1249694" y="1349463"/>
                  <a:pt x="1250067" y="1349514"/>
                </a:cubicBezTo>
                <a:cubicBezTo>
                  <a:pt x="1250458" y="1349565"/>
                  <a:pt x="1250951" y="1349089"/>
                  <a:pt x="1251393" y="1348835"/>
                </a:cubicBezTo>
                <a:close/>
                <a:moveTo>
                  <a:pt x="643661" y="105081"/>
                </a:moveTo>
                <a:cubicBezTo>
                  <a:pt x="643271" y="104894"/>
                  <a:pt x="642880" y="104690"/>
                  <a:pt x="642473" y="104571"/>
                </a:cubicBezTo>
                <a:cubicBezTo>
                  <a:pt x="642404" y="104554"/>
                  <a:pt x="642048" y="105013"/>
                  <a:pt x="642098" y="105115"/>
                </a:cubicBezTo>
                <a:cubicBezTo>
                  <a:pt x="642302" y="105471"/>
                  <a:pt x="642625" y="105777"/>
                  <a:pt x="642897" y="106100"/>
                </a:cubicBezTo>
                <a:cubicBezTo>
                  <a:pt x="643152" y="105743"/>
                  <a:pt x="643407" y="105420"/>
                  <a:pt x="643661" y="105081"/>
                </a:cubicBezTo>
                <a:close/>
                <a:moveTo>
                  <a:pt x="1195335" y="1344417"/>
                </a:moveTo>
                <a:cubicBezTo>
                  <a:pt x="1195114" y="1343992"/>
                  <a:pt x="1194928" y="1343227"/>
                  <a:pt x="1194655" y="1343210"/>
                </a:cubicBezTo>
                <a:cubicBezTo>
                  <a:pt x="1194129" y="1343159"/>
                  <a:pt x="1193551" y="1343516"/>
                  <a:pt x="1192990" y="1343686"/>
                </a:cubicBezTo>
                <a:cubicBezTo>
                  <a:pt x="1193330" y="1344060"/>
                  <a:pt x="1193602" y="1344586"/>
                  <a:pt x="1194010" y="1344740"/>
                </a:cubicBezTo>
                <a:cubicBezTo>
                  <a:pt x="1194383" y="1344858"/>
                  <a:pt x="1194894" y="1344536"/>
                  <a:pt x="1195335" y="1344417"/>
                </a:cubicBezTo>
                <a:close/>
                <a:moveTo>
                  <a:pt x="1618784" y="1343839"/>
                </a:moveTo>
                <a:cubicBezTo>
                  <a:pt x="1619158" y="1343601"/>
                  <a:pt x="1619684" y="1343465"/>
                  <a:pt x="1619889" y="1343125"/>
                </a:cubicBezTo>
                <a:cubicBezTo>
                  <a:pt x="1620109" y="1342734"/>
                  <a:pt x="1620041" y="1342174"/>
                  <a:pt x="1620109" y="1341698"/>
                </a:cubicBezTo>
                <a:cubicBezTo>
                  <a:pt x="1619566" y="1341953"/>
                  <a:pt x="1618903" y="1342089"/>
                  <a:pt x="1618529" y="1342479"/>
                </a:cubicBezTo>
                <a:cubicBezTo>
                  <a:pt x="1618342" y="1342683"/>
                  <a:pt x="1618682" y="1343363"/>
                  <a:pt x="1618784" y="1343839"/>
                </a:cubicBezTo>
                <a:close/>
                <a:moveTo>
                  <a:pt x="1154706" y="1340644"/>
                </a:moveTo>
                <a:cubicBezTo>
                  <a:pt x="1154723" y="1341086"/>
                  <a:pt x="1154757" y="1341528"/>
                  <a:pt x="1154774" y="1341970"/>
                </a:cubicBezTo>
                <a:cubicBezTo>
                  <a:pt x="1155658" y="1341749"/>
                  <a:pt x="1156525" y="1341528"/>
                  <a:pt x="1157408" y="1341307"/>
                </a:cubicBezTo>
                <a:cubicBezTo>
                  <a:pt x="1156491" y="1341069"/>
                  <a:pt x="1155607" y="1340865"/>
                  <a:pt x="1154706" y="1340644"/>
                </a:cubicBezTo>
                <a:close/>
                <a:moveTo>
                  <a:pt x="1231868" y="1340763"/>
                </a:moveTo>
                <a:cubicBezTo>
                  <a:pt x="1232293" y="1340542"/>
                  <a:pt x="1233041" y="1340355"/>
                  <a:pt x="1233075" y="1340084"/>
                </a:cubicBezTo>
                <a:cubicBezTo>
                  <a:pt x="1233143" y="1339574"/>
                  <a:pt x="1232803" y="1339013"/>
                  <a:pt x="1232616" y="1338469"/>
                </a:cubicBezTo>
                <a:cubicBezTo>
                  <a:pt x="1232243" y="1338792"/>
                  <a:pt x="1231716" y="1339064"/>
                  <a:pt x="1231562" y="1339472"/>
                </a:cubicBezTo>
                <a:cubicBezTo>
                  <a:pt x="1231427" y="1339829"/>
                  <a:pt x="1231750" y="1340338"/>
                  <a:pt x="1231868" y="1340763"/>
                </a:cubicBezTo>
                <a:close/>
                <a:moveTo>
                  <a:pt x="1620619" y="141835"/>
                </a:moveTo>
                <a:cubicBezTo>
                  <a:pt x="1620789" y="141053"/>
                  <a:pt x="1620925" y="140357"/>
                  <a:pt x="1621078" y="139660"/>
                </a:cubicBezTo>
                <a:cubicBezTo>
                  <a:pt x="1620670" y="139660"/>
                  <a:pt x="1620109" y="139490"/>
                  <a:pt x="1619923" y="139694"/>
                </a:cubicBezTo>
                <a:cubicBezTo>
                  <a:pt x="1619600" y="140034"/>
                  <a:pt x="1619396" y="140612"/>
                  <a:pt x="1619412" y="141087"/>
                </a:cubicBezTo>
                <a:cubicBezTo>
                  <a:pt x="1619412" y="141308"/>
                  <a:pt x="1620059" y="141495"/>
                  <a:pt x="1620619" y="141835"/>
                </a:cubicBezTo>
                <a:close/>
                <a:moveTo>
                  <a:pt x="98174" y="779880"/>
                </a:moveTo>
                <a:cubicBezTo>
                  <a:pt x="98650" y="780169"/>
                  <a:pt x="99007" y="780424"/>
                  <a:pt x="99397" y="780577"/>
                </a:cubicBezTo>
                <a:cubicBezTo>
                  <a:pt x="99465" y="780611"/>
                  <a:pt x="99873" y="780169"/>
                  <a:pt x="99822" y="780084"/>
                </a:cubicBezTo>
                <a:cubicBezTo>
                  <a:pt x="99652" y="779710"/>
                  <a:pt x="99380" y="779387"/>
                  <a:pt x="99143" y="779048"/>
                </a:cubicBezTo>
                <a:cubicBezTo>
                  <a:pt x="98836" y="779303"/>
                  <a:pt x="98514" y="779574"/>
                  <a:pt x="98174" y="779880"/>
                </a:cubicBezTo>
                <a:close/>
                <a:moveTo>
                  <a:pt x="1146108" y="1366388"/>
                </a:moveTo>
                <a:cubicBezTo>
                  <a:pt x="1145870" y="1367016"/>
                  <a:pt x="1145496" y="1367560"/>
                  <a:pt x="1145632" y="1367781"/>
                </a:cubicBezTo>
                <a:cubicBezTo>
                  <a:pt x="1145870" y="1368172"/>
                  <a:pt x="1146397" y="1368512"/>
                  <a:pt x="1146856" y="1368580"/>
                </a:cubicBezTo>
                <a:cubicBezTo>
                  <a:pt x="1147127" y="1368614"/>
                  <a:pt x="1147468" y="1368087"/>
                  <a:pt x="1147790" y="1367815"/>
                </a:cubicBezTo>
                <a:cubicBezTo>
                  <a:pt x="1147247" y="1367356"/>
                  <a:pt x="1146720" y="1366897"/>
                  <a:pt x="1146108" y="1366388"/>
                </a:cubicBezTo>
                <a:close/>
                <a:moveTo>
                  <a:pt x="53790" y="942905"/>
                </a:moveTo>
                <a:cubicBezTo>
                  <a:pt x="53297" y="942463"/>
                  <a:pt x="52941" y="941919"/>
                  <a:pt x="52685" y="941953"/>
                </a:cubicBezTo>
                <a:cubicBezTo>
                  <a:pt x="52226" y="942021"/>
                  <a:pt x="51683" y="942361"/>
                  <a:pt x="51445" y="942752"/>
                </a:cubicBezTo>
                <a:cubicBezTo>
                  <a:pt x="51309" y="942990"/>
                  <a:pt x="51683" y="943516"/>
                  <a:pt x="51819" y="943924"/>
                </a:cubicBezTo>
                <a:cubicBezTo>
                  <a:pt x="52448" y="943618"/>
                  <a:pt x="53076" y="943279"/>
                  <a:pt x="53790" y="942905"/>
                </a:cubicBezTo>
                <a:close/>
                <a:moveTo>
                  <a:pt x="481827" y="1370687"/>
                </a:moveTo>
                <a:cubicBezTo>
                  <a:pt x="481453" y="1370296"/>
                  <a:pt x="481164" y="1369752"/>
                  <a:pt x="480807" y="1369701"/>
                </a:cubicBezTo>
                <a:cubicBezTo>
                  <a:pt x="480382" y="1369650"/>
                  <a:pt x="479890" y="1370024"/>
                  <a:pt x="479414" y="1370211"/>
                </a:cubicBezTo>
                <a:cubicBezTo>
                  <a:pt x="479873" y="1370687"/>
                  <a:pt x="480298" y="1371231"/>
                  <a:pt x="480825" y="1371604"/>
                </a:cubicBezTo>
                <a:cubicBezTo>
                  <a:pt x="480909" y="1371655"/>
                  <a:pt x="481487" y="1370993"/>
                  <a:pt x="481827" y="1370687"/>
                </a:cubicBezTo>
                <a:close/>
                <a:moveTo>
                  <a:pt x="1597985" y="1376668"/>
                </a:moveTo>
                <a:cubicBezTo>
                  <a:pt x="1597765" y="1376243"/>
                  <a:pt x="1597578" y="1375479"/>
                  <a:pt x="1597306" y="1375462"/>
                </a:cubicBezTo>
                <a:cubicBezTo>
                  <a:pt x="1596762" y="1375411"/>
                  <a:pt x="1596201" y="1375751"/>
                  <a:pt x="1595640" y="1375937"/>
                </a:cubicBezTo>
                <a:cubicBezTo>
                  <a:pt x="1595980" y="1376294"/>
                  <a:pt x="1596252" y="1376838"/>
                  <a:pt x="1596660" y="1376974"/>
                </a:cubicBezTo>
                <a:cubicBezTo>
                  <a:pt x="1597034" y="1377110"/>
                  <a:pt x="1597544" y="1376787"/>
                  <a:pt x="1597985" y="1376668"/>
                </a:cubicBezTo>
                <a:close/>
                <a:moveTo>
                  <a:pt x="2121723" y="805709"/>
                </a:moveTo>
                <a:cubicBezTo>
                  <a:pt x="2121570" y="805318"/>
                  <a:pt x="2121451" y="804910"/>
                  <a:pt x="2121231" y="804553"/>
                </a:cubicBezTo>
                <a:cubicBezTo>
                  <a:pt x="2121179" y="804485"/>
                  <a:pt x="2120618" y="804570"/>
                  <a:pt x="2120602" y="804655"/>
                </a:cubicBezTo>
                <a:cubicBezTo>
                  <a:pt x="2120500" y="805046"/>
                  <a:pt x="2120500" y="805471"/>
                  <a:pt x="2120466" y="805879"/>
                </a:cubicBezTo>
                <a:cubicBezTo>
                  <a:pt x="2120890" y="805811"/>
                  <a:pt x="2121299" y="805759"/>
                  <a:pt x="2121723" y="805709"/>
                </a:cubicBezTo>
                <a:close/>
                <a:moveTo>
                  <a:pt x="184954" y="1126201"/>
                </a:moveTo>
                <a:cubicBezTo>
                  <a:pt x="184563" y="1126031"/>
                  <a:pt x="184189" y="1125810"/>
                  <a:pt x="183782" y="1125708"/>
                </a:cubicBezTo>
                <a:cubicBezTo>
                  <a:pt x="183713" y="1125691"/>
                  <a:pt x="183357" y="1126150"/>
                  <a:pt x="183407" y="1126235"/>
                </a:cubicBezTo>
                <a:cubicBezTo>
                  <a:pt x="183611" y="1126592"/>
                  <a:pt x="183917" y="1126881"/>
                  <a:pt x="184172" y="1127204"/>
                </a:cubicBezTo>
                <a:cubicBezTo>
                  <a:pt x="184427" y="1126864"/>
                  <a:pt x="184699" y="1126524"/>
                  <a:pt x="184954" y="1126201"/>
                </a:cubicBezTo>
                <a:close/>
                <a:moveTo>
                  <a:pt x="393585" y="1384281"/>
                </a:moveTo>
                <a:cubicBezTo>
                  <a:pt x="393161" y="1384400"/>
                  <a:pt x="392719" y="1384518"/>
                  <a:pt x="392294" y="1384620"/>
                </a:cubicBezTo>
                <a:cubicBezTo>
                  <a:pt x="392532" y="1385011"/>
                  <a:pt x="392770" y="1385708"/>
                  <a:pt x="393025" y="1385708"/>
                </a:cubicBezTo>
                <a:cubicBezTo>
                  <a:pt x="393585" y="1385725"/>
                  <a:pt x="394146" y="1385402"/>
                  <a:pt x="394724" y="1385215"/>
                </a:cubicBezTo>
                <a:cubicBezTo>
                  <a:pt x="394333" y="1384909"/>
                  <a:pt x="393960" y="1384586"/>
                  <a:pt x="393585" y="1384281"/>
                </a:cubicBezTo>
                <a:close/>
                <a:moveTo>
                  <a:pt x="1637492" y="1299336"/>
                </a:moveTo>
                <a:cubicBezTo>
                  <a:pt x="1637917" y="1299132"/>
                  <a:pt x="1638342" y="1298911"/>
                  <a:pt x="1638784" y="1298707"/>
                </a:cubicBezTo>
                <a:cubicBezTo>
                  <a:pt x="1638563" y="1298299"/>
                  <a:pt x="1638325" y="1297909"/>
                  <a:pt x="1638104" y="1297501"/>
                </a:cubicBezTo>
                <a:cubicBezTo>
                  <a:pt x="1637544" y="1297824"/>
                  <a:pt x="1637000" y="1298163"/>
                  <a:pt x="1636439" y="1298486"/>
                </a:cubicBezTo>
                <a:cubicBezTo>
                  <a:pt x="1636779" y="1298775"/>
                  <a:pt x="1637136" y="1299047"/>
                  <a:pt x="1637492" y="1299336"/>
                </a:cubicBezTo>
                <a:close/>
                <a:moveTo>
                  <a:pt x="1250611" y="183772"/>
                </a:moveTo>
                <a:cubicBezTo>
                  <a:pt x="1251053" y="183636"/>
                  <a:pt x="1251478" y="183500"/>
                  <a:pt x="1251919" y="183364"/>
                </a:cubicBezTo>
                <a:cubicBezTo>
                  <a:pt x="1251630" y="182990"/>
                  <a:pt x="1251376" y="182311"/>
                  <a:pt x="1251069" y="182294"/>
                </a:cubicBezTo>
                <a:cubicBezTo>
                  <a:pt x="1250543" y="182277"/>
                  <a:pt x="1249999" y="182651"/>
                  <a:pt x="1249456" y="182872"/>
                </a:cubicBezTo>
                <a:cubicBezTo>
                  <a:pt x="1249846" y="183177"/>
                  <a:pt x="1250237" y="183483"/>
                  <a:pt x="1250611" y="183772"/>
                </a:cubicBezTo>
                <a:close/>
                <a:moveTo>
                  <a:pt x="1199634" y="1079897"/>
                </a:moveTo>
                <a:cubicBezTo>
                  <a:pt x="1199074" y="1079404"/>
                  <a:pt x="1198547" y="1078962"/>
                  <a:pt x="1198020" y="1078504"/>
                </a:cubicBezTo>
                <a:cubicBezTo>
                  <a:pt x="1197867" y="1078928"/>
                  <a:pt x="1197510" y="1079387"/>
                  <a:pt x="1197595" y="1079744"/>
                </a:cubicBezTo>
                <a:cubicBezTo>
                  <a:pt x="1197714" y="1080152"/>
                  <a:pt x="1198156" y="1080560"/>
                  <a:pt x="1198563" y="1080764"/>
                </a:cubicBezTo>
                <a:cubicBezTo>
                  <a:pt x="1198699" y="1080831"/>
                  <a:pt x="1199158" y="1080305"/>
                  <a:pt x="1199634" y="1079897"/>
                </a:cubicBezTo>
                <a:close/>
                <a:moveTo>
                  <a:pt x="1264613" y="180985"/>
                </a:moveTo>
                <a:cubicBezTo>
                  <a:pt x="1264358" y="181308"/>
                  <a:pt x="1264069" y="181597"/>
                  <a:pt x="1263882" y="181954"/>
                </a:cubicBezTo>
                <a:cubicBezTo>
                  <a:pt x="1263831" y="182039"/>
                  <a:pt x="1264204" y="182481"/>
                  <a:pt x="1264290" y="182464"/>
                </a:cubicBezTo>
                <a:cubicBezTo>
                  <a:pt x="1264681" y="182328"/>
                  <a:pt x="1265038" y="182107"/>
                  <a:pt x="1265412" y="181903"/>
                </a:cubicBezTo>
                <a:cubicBezTo>
                  <a:pt x="1265140" y="181597"/>
                  <a:pt x="1264885" y="181291"/>
                  <a:pt x="1264613" y="180985"/>
                </a:cubicBezTo>
                <a:close/>
                <a:moveTo>
                  <a:pt x="1135980" y="1306779"/>
                </a:moveTo>
                <a:cubicBezTo>
                  <a:pt x="1136014" y="1307237"/>
                  <a:pt x="1136066" y="1307696"/>
                  <a:pt x="1136100" y="1308155"/>
                </a:cubicBezTo>
                <a:cubicBezTo>
                  <a:pt x="1136966" y="1307917"/>
                  <a:pt x="1137833" y="1307662"/>
                  <a:pt x="1138699" y="1307424"/>
                </a:cubicBezTo>
                <a:cubicBezTo>
                  <a:pt x="1137799" y="1307203"/>
                  <a:pt x="1136881" y="1306999"/>
                  <a:pt x="1135980" y="1306779"/>
                </a:cubicBezTo>
                <a:close/>
                <a:moveTo>
                  <a:pt x="1802318" y="1313389"/>
                </a:moveTo>
                <a:cubicBezTo>
                  <a:pt x="1801979" y="1313100"/>
                  <a:pt x="1801639" y="1312794"/>
                  <a:pt x="1801282" y="1312505"/>
                </a:cubicBezTo>
                <a:cubicBezTo>
                  <a:pt x="1801129" y="1312726"/>
                  <a:pt x="1800823" y="1313066"/>
                  <a:pt x="1800857" y="1313117"/>
                </a:cubicBezTo>
                <a:cubicBezTo>
                  <a:pt x="1801146" y="1313457"/>
                  <a:pt x="1801520" y="1313729"/>
                  <a:pt x="1801859" y="1314017"/>
                </a:cubicBezTo>
                <a:cubicBezTo>
                  <a:pt x="1802012" y="1313830"/>
                  <a:pt x="1802165" y="1313609"/>
                  <a:pt x="1802318" y="1313389"/>
                </a:cubicBezTo>
                <a:close/>
                <a:moveTo>
                  <a:pt x="1807076" y="1415037"/>
                </a:moveTo>
                <a:cubicBezTo>
                  <a:pt x="1806345" y="1414782"/>
                  <a:pt x="1805682" y="1414561"/>
                  <a:pt x="1805020" y="1414323"/>
                </a:cubicBezTo>
                <a:cubicBezTo>
                  <a:pt x="1804986" y="1414765"/>
                  <a:pt x="1804782" y="1415326"/>
                  <a:pt x="1804986" y="1415597"/>
                </a:cubicBezTo>
                <a:cubicBezTo>
                  <a:pt x="1805258" y="1415954"/>
                  <a:pt x="1805835" y="1416209"/>
                  <a:pt x="1806294" y="1416226"/>
                </a:cubicBezTo>
                <a:cubicBezTo>
                  <a:pt x="1806481" y="1416243"/>
                  <a:pt x="1806719" y="1415580"/>
                  <a:pt x="1807076" y="1415037"/>
                </a:cubicBezTo>
                <a:close/>
                <a:moveTo>
                  <a:pt x="184682" y="956193"/>
                </a:moveTo>
                <a:cubicBezTo>
                  <a:pt x="184036" y="955904"/>
                  <a:pt x="183594" y="955496"/>
                  <a:pt x="183271" y="955581"/>
                </a:cubicBezTo>
                <a:cubicBezTo>
                  <a:pt x="182846" y="955700"/>
                  <a:pt x="182422" y="956142"/>
                  <a:pt x="182235" y="956566"/>
                </a:cubicBezTo>
                <a:cubicBezTo>
                  <a:pt x="182150" y="956736"/>
                  <a:pt x="182830" y="957484"/>
                  <a:pt x="182864" y="957467"/>
                </a:cubicBezTo>
                <a:cubicBezTo>
                  <a:pt x="183459" y="957110"/>
                  <a:pt x="184019" y="956686"/>
                  <a:pt x="184682" y="956193"/>
                </a:cubicBezTo>
                <a:close/>
                <a:moveTo>
                  <a:pt x="1111614" y="172812"/>
                </a:moveTo>
                <a:cubicBezTo>
                  <a:pt x="1111597" y="172506"/>
                  <a:pt x="1111580" y="172183"/>
                  <a:pt x="1111563" y="171878"/>
                </a:cubicBezTo>
                <a:cubicBezTo>
                  <a:pt x="1110594" y="171945"/>
                  <a:pt x="1109642" y="172013"/>
                  <a:pt x="1108674" y="172098"/>
                </a:cubicBezTo>
                <a:cubicBezTo>
                  <a:pt x="1108691" y="172336"/>
                  <a:pt x="1108691" y="172574"/>
                  <a:pt x="1108708" y="172829"/>
                </a:cubicBezTo>
                <a:cubicBezTo>
                  <a:pt x="1109694" y="172812"/>
                  <a:pt x="1110662" y="172812"/>
                  <a:pt x="1111614" y="172812"/>
                </a:cubicBezTo>
                <a:close/>
                <a:moveTo>
                  <a:pt x="2110322" y="614290"/>
                </a:moveTo>
                <a:cubicBezTo>
                  <a:pt x="2109727" y="613797"/>
                  <a:pt x="2109182" y="613338"/>
                  <a:pt x="2108639" y="612879"/>
                </a:cubicBezTo>
                <a:cubicBezTo>
                  <a:pt x="2108469" y="613304"/>
                  <a:pt x="2108078" y="613797"/>
                  <a:pt x="2108180" y="614154"/>
                </a:cubicBezTo>
                <a:cubicBezTo>
                  <a:pt x="2108299" y="614579"/>
                  <a:pt x="2108775" y="614987"/>
                  <a:pt x="2109200" y="615190"/>
                </a:cubicBezTo>
                <a:cubicBezTo>
                  <a:pt x="2109370" y="615275"/>
                  <a:pt x="2109811" y="614715"/>
                  <a:pt x="2110322" y="614290"/>
                </a:cubicBezTo>
                <a:close/>
                <a:moveTo>
                  <a:pt x="47587" y="910024"/>
                </a:moveTo>
                <a:cubicBezTo>
                  <a:pt x="47146" y="910228"/>
                  <a:pt x="46517" y="910313"/>
                  <a:pt x="46296" y="910653"/>
                </a:cubicBezTo>
                <a:cubicBezTo>
                  <a:pt x="46144" y="910908"/>
                  <a:pt x="46517" y="911503"/>
                  <a:pt x="46670" y="911928"/>
                </a:cubicBezTo>
                <a:cubicBezTo>
                  <a:pt x="47282" y="911656"/>
                  <a:pt x="47911" y="911384"/>
                  <a:pt x="48522" y="911112"/>
                </a:cubicBezTo>
                <a:cubicBezTo>
                  <a:pt x="48216" y="910772"/>
                  <a:pt x="47911" y="910398"/>
                  <a:pt x="47587" y="910024"/>
                </a:cubicBezTo>
                <a:close/>
                <a:moveTo>
                  <a:pt x="293721" y="1090126"/>
                </a:moveTo>
                <a:cubicBezTo>
                  <a:pt x="294096" y="1089532"/>
                  <a:pt x="294452" y="1088937"/>
                  <a:pt x="294792" y="1088359"/>
                </a:cubicBezTo>
                <a:cubicBezTo>
                  <a:pt x="294350" y="1088274"/>
                  <a:pt x="293823" y="1088002"/>
                  <a:pt x="293467" y="1088155"/>
                </a:cubicBezTo>
                <a:cubicBezTo>
                  <a:pt x="293059" y="1088325"/>
                  <a:pt x="292804" y="1088869"/>
                  <a:pt x="292481" y="1089243"/>
                </a:cubicBezTo>
                <a:cubicBezTo>
                  <a:pt x="292855" y="1089498"/>
                  <a:pt x="293195" y="1089735"/>
                  <a:pt x="293721" y="1090126"/>
                </a:cubicBezTo>
                <a:close/>
                <a:moveTo>
                  <a:pt x="1152277" y="1319625"/>
                </a:moveTo>
                <a:cubicBezTo>
                  <a:pt x="1152277" y="1319404"/>
                  <a:pt x="1152259" y="1319200"/>
                  <a:pt x="1152259" y="1318979"/>
                </a:cubicBezTo>
                <a:cubicBezTo>
                  <a:pt x="1151308" y="1318979"/>
                  <a:pt x="1150356" y="1318979"/>
                  <a:pt x="1149388" y="1318979"/>
                </a:cubicBezTo>
                <a:cubicBezTo>
                  <a:pt x="1149388" y="1319200"/>
                  <a:pt x="1149388" y="1319404"/>
                  <a:pt x="1149388" y="1319625"/>
                </a:cubicBezTo>
                <a:cubicBezTo>
                  <a:pt x="1150373" y="1319625"/>
                  <a:pt x="1151325" y="1319625"/>
                  <a:pt x="1152277" y="1319625"/>
                </a:cubicBezTo>
                <a:close/>
                <a:moveTo>
                  <a:pt x="1435352" y="1439455"/>
                </a:moveTo>
                <a:cubicBezTo>
                  <a:pt x="1435199" y="1439064"/>
                  <a:pt x="1435080" y="1438639"/>
                  <a:pt x="1434859" y="1438282"/>
                </a:cubicBezTo>
                <a:cubicBezTo>
                  <a:pt x="1434808" y="1438214"/>
                  <a:pt x="1434247" y="1438299"/>
                  <a:pt x="1434213" y="1438384"/>
                </a:cubicBezTo>
                <a:cubicBezTo>
                  <a:pt x="1434111" y="1438792"/>
                  <a:pt x="1434128" y="1439217"/>
                  <a:pt x="1434095" y="1439642"/>
                </a:cubicBezTo>
                <a:cubicBezTo>
                  <a:pt x="1434502" y="1439574"/>
                  <a:pt x="1434927" y="1439523"/>
                  <a:pt x="1435352" y="1439455"/>
                </a:cubicBezTo>
                <a:close/>
                <a:moveTo>
                  <a:pt x="1588912" y="1319659"/>
                </a:moveTo>
                <a:cubicBezTo>
                  <a:pt x="1588826" y="1319302"/>
                  <a:pt x="1588741" y="1318945"/>
                  <a:pt x="1588673" y="1318571"/>
                </a:cubicBezTo>
                <a:cubicBezTo>
                  <a:pt x="1587773" y="1318673"/>
                  <a:pt x="1586872" y="1318792"/>
                  <a:pt x="1585972" y="1318894"/>
                </a:cubicBezTo>
                <a:cubicBezTo>
                  <a:pt x="1585989" y="1319149"/>
                  <a:pt x="1586006" y="1319387"/>
                  <a:pt x="1586040" y="1319642"/>
                </a:cubicBezTo>
                <a:cubicBezTo>
                  <a:pt x="1586992" y="1319659"/>
                  <a:pt x="1587942" y="1319659"/>
                  <a:pt x="1588912" y="1319659"/>
                </a:cubicBezTo>
                <a:close/>
                <a:moveTo>
                  <a:pt x="397018" y="375225"/>
                </a:moveTo>
                <a:cubicBezTo>
                  <a:pt x="396440" y="374885"/>
                  <a:pt x="396032" y="374426"/>
                  <a:pt x="395727" y="374494"/>
                </a:cubicBezTo>
                <a:cubicBezTo>
                  <a:pt x="395302" y="374596"/>
                  <a:pt x="394843" y="375004"/>
                  <a:pt x="394622" y="375412"/>
                </a:cubicBezTo>
                <a:cubicBezTo>
                  <a:pt x="394521" y="375598"/>
                  <a:pt x="394979" y="376074"/>
                  <a:pt x="395166" y="376414"/>
                </a:cubicBezTo>
                <a:cubicBezTo>
                  <a:pt x="395743" y="376040"/>
                  <a:pt x="396338" y="375666"/>
                  <a:pt x="397018" y="375225"/>
                </a:cubicBezTo>
                <a:close/>
                <a:moveTo>
                  <a:pt x="201487" y="1099676"/>
                </a:moveTo>
                <a:cubicBezTo>
                  <a:pt x="201131" y="1099302"/>
                  <a:pt x="200808" y="1098741"/>
                  <a:pt x="200434" y="1098690"/>
                </a:cubicBezTo>
                <a:cubicBezTo>
                  <a:pt x="200026" y="1098639"/>
                  <a:pt x="199567" y="1099081"/>
                  <a:pt x="199125" y="1099319"/>
                </a:cubicBezTo>
                <a:cubicBezTo>
                  <a:pt x="199584" y="1099761"/>
                  <a:pt x="200009" y="1100254"/>
                  <a:pt x="200536" y="1100577"/>
                </a:cubicBezTo>
                <a:cubicBezTo>
                  <a:pt x="200638" y="1100628"/>
                  <a:pt x="201165" y="1099982"/>
                  <a:pt x="201487" y="1099676"/>
                </a:cubicBezTo>
                <a:close/>
                <a:moveTo>
                  <a:pt x="252583" y="677807"/>
                </a:moveTo>
                <a:cubicBezTo>
                  <a:pt x="252074" y="677349"/>
                  <a:pt x="251717" y="676805"/>
                  <a:pt x="251445" y="676839"/>
                </a:cubicBezTo>
                <a:cubicBezTo>
                  <a:pt x="250986" y="676907"/>
                  <a:pt x="250442" y="677263"/>
                  <a:pt x="250204" y="677654"/>
                </a:cubicBezTo>
                <a:cubicBezTo>
                  <a:pt x="250068" y="677892"/>
                  <a:pt x="250442" y="678436"/>
                  <a:pt x="250595" y="678844"/>
                </a:cubicBezTo>
                <a:cubicBezTo>
                  <a:pt x="251224" y="678521"/>
                  <a:pt x="251853" y="678198"/>
                  <a:pt x="252583" y="677807"/>
                </a:cubicBezTo>
                <a:close/>
                <a:moveTo>
                  <a:pt x="339601" y="387476"/>
                </a:moveTo>
                <a:cubicBezTo>
                  <a:pt x="339958" y="387697"/>
                  <a:pt x="340314" y="387952"/>
                  <a:pt x="340705" y="388105"/>
                </a:cubicBezTo>
                <a:cubicBezTo>
                  <a:pt x="340773" y="388139"/>
                  <a:pt x="341164" y="387697"/>
                  <a:pt x="341130" y="387612"/>
                </a:cubicBezTo>
                <a:cubicBezTo>
                  <a:pt x="340961" y="387238"/>
                  <a:pt x="340688" y="386915"/>
                  <a:pt x="340450" y="386576"/>
                </a:cubicBezTo>
                <a:cubicBezTo>
                  <a:pt x="340162" y="386881"/>
                  <a:pt x="339873" y="387170"/>
                  <a:pt x="339601" y="387476"/>
                </a:cubicBezTo>
                <a:close/>
                <a:moveTo>
                  <a:pt x="2063541" y="486066"/>
                </a:moveTo>
                <a:cubicBezTo>
                  <a:pt x="2063371" y="486406"/>
                  <a:pt x="2063218" y="486762"/>
                  <a:pt x="2063048" y="487102"/>
                </a:cubicBezTo>
                <a:cubicBezTo>
                  <a:pt x="2063830" y="487374"/>
                  <a:pt x="2064611" y="487646"/>
                  <a:pt x="2065410" y="487867"/>
                </a:cubicBezTo>
                <a:cubicBezTo>
                  <a:pt x="2065445" y="487884"/>
                  <a:pt x="2065699" y="487306"/>
                  <a:pt x="2065683" y="487289"/>
                </a:cubicBezTo>
                <a:cubicBezTo>
                  <a:pt x="2064986" y="486864"/>
                  <a:pt x="2064272" y="486473"/>
                  <a:pt x="2063541" y="486066"/>
                </a:cubicBezTo>
                <a:close/>
                <a:moveTo>
                  <a:pt x="747723" y="113186"/>
                </a:moveTo>
                <a:cubicBezTo>
                  <a:pt x="747145" y="112676"/>
                  <a:pt x="746601" y="112200"/>
                  <a:pt x="746074" y="111742"/>
                </a:cubicBezTo>
                <a:cubicBezTo>
                  <a:pt x="745871" y="112149"/>
                  <a:pt x="745463" y="112625"/>
                  <a:pt x="745547" y="112965"/>
                </a:cubicBezTo>
                <a:cubicBezTo>
                  <a:pt x="745667" y="113407"/>
                  <a:pt x="746126" y="113849"/>
                  <a:pt x="746551" y="114053"/>
                </a:cubicBezTo>
                <a:cubicBezTo>
                  <a:pt x="746721" y="114104"/>
                  <a:pt x="747196" y="113577"/>
                  <a:pt x="747723" y="113186"/>
                </a:cubicBezTo>
                <a:close/>
                <a:moveTo>
                  <a:pt x="170034" y="1004502"/>
                </a:moveTo>
                <a:cubicBezTo>
                  <a:pt x="169440" y="1004213"/>
                  <a:pt x="168913" y="1003771"/>
                  <a:pt x="168692" y="1003890"/>
                </a:cubicBezTo>
                <a:cubicBezTo>
                  <a:pt x="168284" y="1004111"/>
                  <a:pt x="167876" y="1004621"/>
                  <a:pt x="167791" y="1005063"/>
                </a:cubicBezTo>
                <a:cubicBezTo>
                  <a:pt x="167741" y="1005352"/>
                  <a:pt x="168250" y="1005759"/>
                  <a:pt x="168505" y="1006099"/>
                </a:cubicBezTo>
                <a:cubicBezTo>
                  <a:pt x="168998" y="1005589"/>
                  <a:pt x="169491" y="1005080"/>
                  <a:pt x="170034" y="1004502"/>
                </a:cubicBezTo>
                <a:close/>
                <a:moveTo>
                  <a:pt x="130000" y="815938"/>
                </a:moveTo>
                <a:cubicBezTo>
                  <a:pt x="130086" y="816295"/>
                  <a:pt x="130170" y="816635"/>
                  <a:pt x="130256" y="816991"/>
                </a:cubicBezTo>
                <a:cubicBezTo>
                  <a:pt x="131156" y="816873"/>
                  <a:pt x="132040" y="816754"/>
                  <a:pt x="132940" y="816635"/>
                </a:cubicBezTo>
                <a:cubicBezTo>
                  <a:pt x="132923" y="816414"/>
                  <a:pt x="132907" y="816176"/>
                  <a:pt x="132873" y="815955"/>
                </a:cubicBezTo>
                <a:cubicBezTo>
                  <a:pt x="131921" y="815938"/>
                  <a:pt x="130969" y="815938"/>
                  <a:pt x="130000" y="815938"/>
                </a:cubicBezTo>
                <a:close/>
                <a:moveTo>
                  <a:pt x="230204" y="858810"/>
                </a:moveTo>
                <a:cubicBezTo>
                  <a:pt x="230391" y="858419"/>
                  <a:pt x="230595" y="858028"/>
                  <a:pt x="230714" y="857620"/>
                </a:cubicBezTo>
                <a:cubicBezTo>
                  <a:pt x="230731" y="857552"/>
                  <a:pt x="230255" y="857195"/>
                  <a:pt x="230170" y="857246"/>
                </a:cubicBezTo>
                <a:cubicBezTo>
                  <a:pt x="229813" y="857450"/>
                  <a:pt x="229507" y="857773"/>
                  <a:pt x="229185" y="858045"/>
                </a:cubicBezTo>
                <a:cubicBezTo>
                  <a:pt x="229541" y="858283"/>
                  <a:pt x="229864" y="858555"/>
                  <a:pt x="230204" y="858810"/>
                </a:cubicBezTo>
                <a:close/>
                <a:moveTo>
                  <a:pt x="1361486" y="1473915"/>
                </a:moveTo>
                <a:cubicBezTo>
                  <a:pt x="1361231" y="1474238"/>
                  <a:pt x="1360942" y="1474561"/>
                  <a:pt x="1360755" y="1474918"/>
                </a:cubicBezTo>
                <a:cubicBezTo>
                  <a:pt x="1360704" y="1475020"/>
                  <a:pt x="1361078" y="1475478"/>
                  <a:pt x="1361146" y="1475444"/>
                </a:cubicBezTo>
                <a:cubicBezTo>
                  <a:pt x="1361537" y="1475292"/>
                  <a:pt x="1361894" y="1475071"/>
                  <a:pt x="1362268" y="1474867"/>
                </a:cubicBezTo>
                <a:cubicBezTo>
                  <a:pt x="1362012" y="1474544"/>
                  <a:pt x="1361741" y="1474238"/>
                  <a:pt x="1361486" y="1473915"/>
                </a:cubicBezTo>
                <a:close/>
                <a:moveTo>
                  <a:pt x="980331" y="156788"/>
                </a:moveTo>
                <a:cubicBezTo>
                  <a:pt x="979838" y="157349"/>
                  <a:pt x="979362" y="157893"/>
                  <a:pt x="978903" y="158420"/>
                </a:cubicBezTo>
                <a:cubicBezTo>
                  <a:pt x="979328" y="158572"/>
                  <a:pt x="979804" y="158946"/>
                  <a:pt x="980144" y="158844"/>
                </a:cubicBezTo>
                <a:cubicBezTo>
                  <a:pt x="980569" y="158725"/>
                  <a:pt x="980959" y="158267"/>
                  <a:pt x="981181" y="157859"/>
                </a:cubicBezTo>
                <a:cubicBezTo>
                  <a:pt x="981249" y="157706"/>
                  <a:pt x="980722" y="157264"/>
                  <a:pt x="980331" y="156788"/>
                </a:cubicBezTo>
                <a:close/>
                <a:moveTo>
                  <a:pt x="842064" y="147901"/>
                </a:moveTo>
                <a:cubicBezTo>
                  <a:pt x="842098" y="148394"/>
                  <a:pt x="842115" y="148887"/>
                  <a:pt x="842149" y="149380"/>
                </a:cubicBezTo>
                <a:cubicBezTo>
                  <a:pt x="843016" y="149108"/>
                  <a:pt x="843900" y="148853"/>
                  <a:pt x="844766" y="148581"/>
                </a:cubicBezTo>
                <a:cubicBezTo>
                  <a:pt x="843866" y="148360"/>
                  <a:pt x="842965" y="148139"/>
                  <a:pt x="842064" y="147901"/>
                </a:cubicBezTo>
                <a:close/>
                <a:moveTo>
                  <a:pt x="1378105" y="1513830"/>
                </a:moveTo>
                <a:cubicBezTo>
                  <a:pt x="1377595" y="1513015"/>
                  <a:pt x="1377238" y="1512386"/>
                  <a:pt x="1376796" y="1511842"/>
                </a:cubicBezTo>
                <a:cubicBezTo>
                  <a:pt x="1376762" y="1511791"/>
                  <a:pt x="1375794" y="1512250"/>
                  <a:pt x="1375810" y="1512454"/>
                </a:cubicBezTo>
                <a:cubicBezTo>
                  <a:pt x="1375844" y="1512930"/>
                  <a:pt x="1376083" y="1513507"/>
                  <a:pt x="1376439" y="1513796"/>
                </a:cubicBezTo>
                <a:cubicBezTo>
                  <a:pt x="1376712" y="1514000"/>
                  <a:pt x="1377306" y="1513830"/>
                  <a:pt x="1378105" y="1513830"/>
                </a:cubicBezTo>
                <a:close/>
                <a:moveTo>
                  <a:pt x="1480297" y="1519744"/>
                </a:moveTo>
                <a:cubicBezTo>
                  <a:pt x="1480075" y="1520117"/>
                  <a:pt x="1479804" y="1520474"/>
                  <a:pt x="1479650" y="1520882"/>
                </a:cubicBezTo>
                <a:cubicBezTo>
                  <a:pt x="1479616" y="1520950"/>
                  <a:pt x="1480059" y="1521358"/>
                  <a:pt x="1480161" y="1521324"/>
                </a:cubicBezTo>
                <a:cubicBezTo>
                  <a:pt x="1480534" y="1521154"/>
                  <a:pt x="1480874" y="1520865"/>
                  <a:pt x="1481214" y="1520627"/>
                </a:cubicBezTo>
                <a:cubicBezTo>
                  <a:pt x="1480908" y="1520321"/>
                  <a:pt x="1480602" y="1520032"/>
                  <a:pt x="1480297" y="1519744"/>
                </a:cubicBezTo>
                <a:close/>
                <a:moveTo>
                  <a:pt x="853211" y="147289"/>
                </a:moveTo>
                <a:cubicBezTo>
                  <a:pt x="853415" y="146644"/>
                  <a:pt x="853772" y="146100"/>
                  <a:pt x="853619" y="145879"/>
                </a:cubicBezTo>
                <a:cubicBezTo>
                  <a:pt x="853382" y="145505"/>
                  <a:pt x="852837" y="145165"/>
                  <a:pt x="852396" y="145115"/>
                </a:cubicBezTo>
                <a:cubicBezTo>
                  <a:pt x="852140" y="145081"/>
                  <a:pt x="851801" y="145624"/>
                  <a:pt x="851512" y="145896"/>
                </a:cubicBezTo>
                <a:cubicBezTo>
                  <a:pt x="852056" y="146321"/>
                  <a:pt x="852599" y="146780"/>
                  <a:pt x="853211" y="147289"/>
                </a:cubicBezTo>
                <a:close/>
                <a:moveTo>
                  <a:pt x="1280178" y="211113"/>
                </a:moveTo>
                <a:cubicBezTo>
                  <a:pt x="1280195" y="211419"/>
                  <a:pt x="1280212" y="211707"/>
                  <a:pt x="1280212" y="212013"/>
                </a:cubicBezTo>
                <a:cubicBezTo>
                  <a:pt x="1281164" y="211945"/>
                  <a:pt x="1282114" y="211894"/>
                  <a:pt x="1283050" y="211827"/>
                </a:cubicBezTo>
                <a:cubicBezTo>
                  <a:pt x="1283032" y="211589"/>
                  <a:pt x="1283032" y="211351"/>
                  <a:pt x="1283016" y="211113"/>
                </a:cubicBezTo>
                <a:cubicBezTo>
                  <a:pt x="1282080" y="211113"/>
                  <a:pt x="1281130" y="211113"/>
                  <a:pt x="1280178" y="211113"/>
                </a:cubicBezTo>
                <a:close/>
                <a:moveTo>
                  <a:pt x="294367" y="968699"/>
                </a:moveTo>
                <a:cubicBezTo>
                  <a:pt x="294911" y="969481"/>
                  <a:pt x="295268" y="970228"/>
                  <a:pt x="295455" y="970194"/>
                </a:cubicBezTo>
                <a:cubicBezTo>
                  <a:pt x="295965" y="970076"/>
                  <a:pt x="296406" y="969651"/>
                  <a:pt x="296883" y="969328"/>
                </a:cubicBezTo>
                <a:cubicBezTo>
                  <a:pt x="296152" y="969158"/>
                  <a:pt x="295438" y="968971"/>
                  <a:pt x="294367" y="968699"/>
                </a:cubicBezTo>
                <a:close/>
                <a:moveTo>
                  <a:pt x="1885037" y="1244451"/>
                </a:moveTo>
                <a:cubicBezTo>
                  <a:pt x="1885207" y="1244060"/>
                  <a:pt x="1885428" y="1243686"/>
                  <a:pt x="1885530" y="1243278"/>
                </a:cubicBezTo>
                <a:cubicBezTo>
                  <a:pt x="1885546" y="1243210"/>
                  <a:pt x="1885088" y="1242870"/>
                  <a:pt x="1885003" y="1242921"/>
                </a:cubicBezTo>
                <a:cubicBezTo>
                  <a:pt x="1884646" y="1243125"/>
                  <a:pt x="1884357" y="1243431"/>
                  <a:pt x="1884034" y="1243686"/>
                </a:cubicBezTo>
                <a:cubicBezTo>
                  <a:pt x="1884374" y="1243941"/>
                  <a:pt x="1884697" y="1244196"/>
                  <a:pt x="1885037" y="1244451"/>
                </a:cubicBezTo>
                <a:close/>
                <a:moveTo>
                  <a:pt x="1188810" y="1309548"/>
                </a:moveTo>
                <a:cubicBezTo>
                  <a:pt x="1189167" y="1309344"/>
                  <a:pt x="1189506" y="1309123"/>
                  <a:pt x="1189863" y="1308920"/>
                </a:cubicBezTo>
                <a:cubicBezTo>
                  <a:pt x="1189660" y="1308784"/>
                  <a:pt x="1189405" y="1308495"/>
                  <a:pt x="1189269" y="1308546"/>
                </a:cubicBezTo>
                <a:cubicBezTo>
                  <a:pt x="1188895" y="1308665"/>
                  <a:pt x="1188555" y="1308937"/>
                  <a:pt x="1188198" y="1309157"/>
                </a:cubicBezTo>
                <a:cubicBezTo>
                  <a:pt x="1188419" y="1309277"/>
                  <a:pt x="1188606" y="1309412"/>
                  <a:pt x="1188810" y="1309548"/>
                </a:cubicBezTo>
                <a:close/>
                <a:moveTo>
                  <a:pt x="1569676" y="1323720"/>
                </a:moveTo>
                <a:cubicBezTo>
                  <a:pt x="1569710" y="1323482"/>
                  <a:pt x="1569795" y="1323040"/>
                  <a:pt x="1569761" y="1323023"/>
                </a:cubicBezTo>
                <a:cubicBezTo>
                  <a:pt x="1569353" y="1322904"/>
                  <a:pt x="1568912" y="1322836"/>
                  <a:pt x="1568487" y="1322768"/>
                </a:cubicBezTo>
                <a:cubicBezTo>
                  <a:pt x="1568469" y="1323006"/>
                  <a:pt x="1568385" y="1323431"/>
                  <a:pt x="1568435" y="1323448"/>
                </a:cubicBezTo>
                <a:cubicBezTo>
                  <a:pt x="1568826" y="1323584"/>
                  <a:pt x="1569251" y="1323635"/>
                  <a:pt x="1569676" y="1323720"/>
                </a:cubicBezTo>
                <a:close/>
                <a:moveTo>
                  <a:pt x="1182250" y="1323805"/>
                </a:moveTo>
                <a:cubicBezTo>
                  <a:pt x="1182013" y="1323890"/>
                  <a:pt x="1181792" y="1323975"/>
                  <a:pt x="1181554" y="1324060"/>
                </a:cubicBezTo>
                <a:cubicBezTo>
                  <a:pt x="1181792" y="1324349"/>
                  <a:pt x="1181979" y="1324705"/>
                  <a:pt x="1182268" y="1324909"/>
                </a:cubicBezTo>
                <a:cubicBezTo>
                  <a:pt x="1182370" y="1324994"/>
                  <a:pt x="1182709" y="1324757"/>
                  <a:pt x="1182947" y="1324671"/>
                </a:cubicBezTo>
                <a:cubicBezTo>
                  <a:pt x="1182709" y="1324383"/>
                  <a:pt x="1182489" y="1324094"/>
                  <a:pt x="1182250" y="1323805"/>
                </a:cubicBezTo>
                <a:close/>
                <a:moveTo>
                  <a:pt x="1761129" y="1334425"/>
                </a:moveTo>
                <a:cubicBezTo>
                  <a:pt x="1761146" y="1334187"/>
                  <a:pt x="1761214" y="1333762"/>
                  <a:pt x="1761163" y="1333746"/>
                </a:cubicBezTo>
                <a:cubicBezTo>
                  <a:pt x="1760772" y="1333609"/>
                  <a:pt x="1760347" y="1333575"/>
                  <a:pt x="1759923" y="1333508"/>
                </a:cubicBezTo>
                <a:cubicBezTo>
                  <a:pt x="1759905" y="1333746"/>
                  <a:pt x="1759821" y="1334187"/>
                  <a:pt x="1759871" y="1334204"/>
                </a:cubicBezTo>
                <a:cubicBezTo>
                  <a:pt x="1760296" y="1334306"/>
                  <a:pt x="1760721" y="1334357"/>
                  <a:pt x="1761129" y="1334425"/>
                </a:cubicBezTo>
                <a:close/>
                <a:moveTo>
                  <a:pt x="1578274" y="1338503"/>
                </a:moveTo>
                <a:cubicBezTo>
                  <a:pt x="1577901" y="1338333"/>
                  <a:pt x="1577526" y="1338146"/>
                  <a:pt x="1577170" y="1337977"/>
                </a:cubicBezTo>
                <a:cubicBezTo>
                  <a:pt x="1577102" y="1338181"/>
                  <a:pt x="1576915" y="1338537"/>
                  <a:pt x="1576966" y="1338554"/>
                </a:cubicBezTo>
                <a:cubicBezTo>
                  <a:pt x="1577306" y="1338775"/>
                  <a:pt x="1577680" y="1338945"/>
                  <a:pt x="1578053" y="1339132"/>
                </a:cubicBezTo>
                <a:cubicBezTo>
                  <a:pt x="1578105" y="1338928"/>
                  <a:pt x="1578189" y="1338707"/>
                  <a:pt x="1578274" y="1338503"/>
                </a:cubicBezTo>
                <a:close/>
                <a:moveTo>
                  <a:pt x="1184681" y="1339319"/>
                </a:moveTo>
                <a:cubicBezTo>
                  <a:pt x="1184205" y="1339319"/>
                  <a:pt x="1183746" y="1339319"/>
                  <a:pt x="1183270" y="1339353"/>
                </a:cubicBezTo>
                <a:cubicBezTo>
                  <a:pt x="1183254" y="1339353"/>
                  <a:pt x="1183254" y="1339914"/>
                  <a:pt x="1183270" y="1339914"/>
                </a:cubicBezTo>
                <a:cubicBezTo>
                  <a:pt x="1183729" y="1339948"/>
                  <a:pt x="1184205" y="1339948"/>
                  <a:pt x="1184681" y="1339948"/>
                </a:cubicBezTo>
                <a:cubicBezTo>
                  <a:pt x="1184681" y="1339744"/>
                  <a:pt x="1184681" y="1339540"/>
                  <a:pt x="1184681" y="1339319"/>
                </a:cubicBezTo>
                <a:close/>
                <a:moveTo>
                  <a:pt x="1201112" y="1343941"/>
                </a:moveTo>
                <a:cubicBezTo>
                  <a:pt x="1200841" y="1343584"/>
                  <a:pt x="1200603" y="1343210"/>
                  <a:pt x="1200297" y="1342921"/>
                </a:cubicBezTo>
                <a:cubicBezTo>
                  <a:pt x="1200246" y="1342870"/>
                  <a:pt x="1199889" y="1343108"/>
                  <a:pt x="1199668" y="1343210"/>
                </a:cubicBezTo>
                <a:cubicBezTo>
                  <a:pt x="1199940" y="1343567"/>
                  <a:pt x="1200195" y="1343941"/>
                  <a:pt x="1200517" y="1344247"/>
                </a:cubicBezTo>
                <a:cubicBezTo>
                  <a:pt x="1200551" y="1344298"/>
                  <a:pt x="1200891" y="1344043"/>
                  <a:pt x="1201112" y="1343941"/>
                </a:cubicBezTo>
                <a:close/>
                <a:moveTo>
                  <a:pt x="517715" y="320713"/>
                </a:moveTo>
                <a:cubicBezTo>
                  <a:pt x="518054" y="320509"/>
                  <a:pt x="518394" y="320323"/>
                  <a:pt x="518734" y="320119"/>
                </a:cubicBezTo>
                <a:cubicBezTo>
                  <a:pt x="518531" y="319983"/>
                  <a:pt x="518292" y="319711"/>
                  <a:pt x="518156" y="319762"/>
                </a:cubicBezTo>
                <a:cubicBezTo>
                  <a:pt x="517783" y="319881"/>
                  <a:pt x="517459" y="320136"/>
                  <a:pt x="517120" y="320323"/>
                </a:cubicBezTo>
                <a:cubicBezTo>
                  <a:pt x="517324" y="320441"/>
                  <a:pt x="517511" y="320577"/>
                  <a:pt x="517715" y="320713"/>
                </a:cubicBezTo>
                <a:close/>
                <a:moveTo>
                  <a:pt x="1516422" y="1370313"/>
                </a:moveTo>
                <a:cubicBezTo>
                  <a:pt x="1516609" y="1369939"/>
                  <a:pt x="1516779" y="1369565"/>
                  <a:pt x="1516965" y="1369192"/>
                </a:cubicBezTo>
                <a:cubicBezTo>
                  <a:pt x="1516762" y="1369123"/>
                  <a:pt x="1516405" y="1368937"/>
                  <a:pt x="1516371" y="1368988"/>
                </a:cubicBezTo>
                <a:cubicBezTo>
                  <a:pt x="1516133" y="1369327"/>
                  <a:pt x="1515963" y="1369718"/>
                  <a:pt x="1515777" y="1370075"/>
                </a:cubicBezTo>
                <a:cubicBezTo>
                  <a:pt x="1515997" y="1370160"/>
                  <a:pt x="1516201" y="1370228"/>
                  <a:pt x="1516422" y="1370313"/>
                </a:cubicBezTo>
                <a:close/>
                <a:moveTo>
                  <a:pt x="1688045" y="1370092"/>
                </a:moveTo>
                <a:cubicBezTo>
                  <a:pt x="1688062" y="1369871"/>
                  <a:pt x="1688130" y="1369463"/>
                  <a:pt x="1688079" y="1369446"/>
                </a:cubicBezTo>
                <a:cubicBezTo>
                  <a:pt x="1687705" y="1369327"/>
                  <a:pt x="1687314" y="1369276"/>
                  <a:pt x="1686923" y="1369209"/>
                </a:cubicBezTo>
                <a:cubicBezTo>
                  <a:pt x="1686906" y="1369429"/>
                  <a:pt x="1686822" y="1369854"/>
                  <a:pt x="1686872" y="1369871"/>
                </a:cubicBezTo>
                <a:cubicBezTo>
                  <a:pt x="1687246" y="1369990"/>
                  <a:pt x="1687637" y="1370024"/>
                  <a:pt x="1688045" y="1370092"/>
                </a:cubicBezTo>
                <a:close/>
                <a:moveTo>
                  <a:pt x="1746940" y="1370228"/>
                </a:moveTo>
                <a:cubicBezTo>
                  <a:pt x="1746855" y="1369990"/>
                  <a:pt x="1746754" y="1369752"/>
                  <a:pt x="1746668" y="1369514"/>
                </a:cubicBezTo>
                <a:cubicBezTo>
                  <a:pt x="1746362" y="1369752"/>
                  <a:pt x="1746005" y="1369956"/>
                  <a:pt x="1745768" y="1370245"/>
                </a:cubicBezTo>
                <a:cubicBezTo>
                  <a:pt x="1745682" y="1370347"/>
                  <a:pt x="1745921" y="1370704"/>
                  <a:pt x="1746023" y="1370942"/>
                </a:cubicBezTo>
                <a:cubicBezTo>
                  <a:pt x="1746329" y="1370704"/>
                  <a:pt x="1746634" y="1370466"/>
                  <a:pt x="1746940" y="1370228"/>
                </a:cubicBezTo>
                <a:close/>
                <a:moveTo>
                  <a:pt x="1817645" y="1371791"/>
                </a:moveTo>
                <a:cubicBezTo>
                  <a:pt x="1817713" y="1371553"/>
                  <a:pt x="1817798" y="1371316"/>
                  <a:pt x="1817883" y="1371078"/>
                </a:cubicBezTo>
                <a:cubicBezTo>
                  <a:pt x="1817475" y="1371044"/>
                  <a:pt x="1817068" y="1370959"/>
                  <a:pt x="1816659" y="1370993"/>
                </a:cubicBezTo>
                <a:cubicBezTo>
                  <a:pt x="1816541" y="1371010"/>
                  <a:pt x="1816489" y="1371434"/>
                  <a:pt x="1816405" y="1371655"/>
                </a:cubicBezTo>
                <a:cubicBezTo>
                  <a:pt x="1816813" y="1371706"/>
                  <a:pt x="1817238" y="1371740"/>
                  <a:pt x="1817645" y="1371791"/>
                </a:cubicBezTo>
                <a:close/>
                <a:moveTo>
                  <a:pt x="233433" y="768665"/>
                </a:moveTo>
                <a:cubicBezTo>
                  <a:pt x="233093" y="768920"/>
                  <a:pt x="232737" y="769158"/>
                  <a:pt x="232430" y="769447"/>
                </a:cubicBezTo>
                <a:cubicBezTo>
                  <a:pt x="232379" y="769498"/>
                  <a:pt x="232617" y="769838"/>
                  <a:pt x="232719" y="770042"/>
                </a:cubicBezTo>
                <a:cubicBezTo>
                  <a:pt x="233059" y="769770"/>
                  <a:pt x="233433" y="769532"/>
                  <a:pt x="233739" y="769226"/>
                </a:cubicBezTo>
                <a:cubicBezTo>
                  <a:pt x="233789" y="769192"/>
                  <a:pt x="233552" y="768869"/>
                  <a:pt x="233433" y="768665"/>
                </a:cubicBezTo>
                <a:close/>
                <a:moveTo>
                  <a:pt x="2114145" y="821953"/>
                </a:moveTo>
                <a:cubicBezTo>
                  <a:pt x="2113923" y="821953"/>
                  <a:pt x="2113686" y="821953"/>
                  <a:pt x="2113465" y="821953"/>
                </a:cubicBezTo>
                <a:cubicBezTo>
                  <a:pt x="2113533" y="822361"/>
                  <a:pt x="2113567" y="822786"/>
                  <a:pt x="2113686" y="823177"/>
                </a:cubicBezTo>
                <a:cubicBezTo>
                  <a:pt x="2113703" y="823228"/>
                  <a:pt x="2114127" y="823160"/>
                  <a:pt x="2114348" y="823160"/>
                </a:cubicBezTo>
                <a:cubicBezTo>
                  <a:pt x="2114280" y="822752"/>
                  <a:pt x="2114213" y="822344"/>
                  <a:pt x="2114145" y="821953"/>
                </a:cubicBezTo>
                <a:close/>
                <a:moveTo>
                  <a:pt x="1627144" y="121971"/>
                </a:moveTo>
                <a:cubicBezTo>
                  <a:pt x="1627484" y="121767"/>
                  <a:pt x="1627840" y="121580"/>
                  <a:pt x="1628181" y="121376"/>
                </a:cubicBezTo>
                <a:cubicBezTo>
                  <a:pt x="1627977" y="121240"/>
                  <a:pt x="1627739" y="120968"/>
                  <a:pt x="1627586" y="121019"/>
                </a:cubicBezTo>
                <a:cubicBezTo>
                  <a:pt x="1627212" y="121138"/>
                  <a:pt x="1626890" y="121393"/>
                  <a:pt x="1626549" y="121580"/>
                </a:cubicBezTo>
                <a:cubicBezTo>
                  <a:pt x="1626754" y="121716"/>
                  <a:pt x="1626958" y="121835"/>
                  <a:pt x="1627144" y="121971"/>
                </a:cubicBezTo>
                <a:close/>
                <a:moveTo>
                  <a:pt x="1420483" y="1382785"/>
                </a:moveTo>
                <a:cubicBezTo>
                  <a:pt x="1420483" y="1382327"/>
                  <a:pt x="1420483" y="1381851"/>
                  <a:pt x="1420467" y="1381392"/>
                </a:cubicBezTo>
                <a:cubicBezTo>
                  <a:pt x="1420467" y="1381375"/>
                  <a:pt x="1419906" y="1381375"/>
                  <a:pt x="1419906" y="1381392"/>
                </a:cubicBezTo>
                <a:cubicBezTo>
                  <a:pt x="1419872" y="1381851"/>
                  <a:pt x="1419872" y="1382327"/>
                  <a:pt x="1419854" y="1382785"/>
                </a:cubicBezTo>
                <a:cubicBezTo>
                  <a:pt x="1420059" y="1382785"/>
                  <a:pt x="1420263" y="1382785"/>
                  <a:pt x="1420483" y="1382785"/>
                </a:cubicBezTo>
                <a:close/>
                <a:moveTo>
                  <a:pt x="1632191" y="1380321"/>
                </a:moveTo>
                <a:cubicBezTo>
                  <a:pt x="1631953" y="1380338"/>
                  <a:pt x="1631715" y="1380355"/>
                  <a:pt x="1631477" y="1380372"/>
                </a:cubicBezTo>
                <a:cubicBezTo>
                  <a:pt x="1631545" y="1380780"/>
                  <a:pt x="1631579" y="1381222"/>
                  <a:pt x="1631698" y="1381613"/>
                </a:cubicBezTo>
                <a:cubicBezTo>
                  <a:pt x="1631715" y="1381664"/>
                  <a:pt x="1632140" y="1381613"/>
                  <a:pt x="1632378" y="1381596"/>
                </a:cubicBezTo>
                <a:cubicBezTo>
                  <a:pt x="1632310" y="1381154"/>
                  <a:pt x="1632242" y="1380729"/>
                  <a:pt x="1632191" y="1380321"/>
                </a:cubicBezTo>
                <a:close/>
                <a:moveTo>
                  <a:pt x="1195097" y="1382140"/>
                </a:moveTo>
                <a:cubicBezTo>
                  <a:pt x="1194944" y="1381987"/>
                  <a:pt x="1194757" y="1381664"/>
                  <a:pt x="1194621" y="1381681"/>
                </a:cubicBezTo>
                <a:cubicBezTo>
                  <a:pt x="1194179" y="1381715"/>
                  <a:pt x="1193754" y="1381868"/>
                  <a:pt x="1193313" y="1381987"/>
                </a:cubicBezTo>
                <a:cubicBezTo>
                  <a:pt x="1193466" y="1382157"/>
                  <a:pt x="1193653" y="1382462"/>
                  <a:pt x="1193788" y="1382445"/>
                </a:cubicBezTo>
                <a:cubicBezTo>
                  <a:pt x="1194231" y="1382411"/>
                  <a:pt x="1194655" y="1382242"/>
                  <a:pt x="1195097" y="1382140"/>
                </a:cubicBezTo>
                <a:close/>
                <a:moveTo>
                  <a:pt x="818156" y="140951"/>
                </a:moveTo>
                <a:cubicBezTo>
                  <a:pt x="818156" y="140713"/>
                  <a:pt x="818156" y="140476"/>
                  <a:pt x="818156" y="140255"/>
                </a:cubicBezTo>
                <a:cubicBezTo>
                  <a:pt x="817731" y="140306"/>
                  <a:pt x="817306" y="140357"/>
                  <a:pt x="816899" y="140459"/>
                </a:cubicBezTo>
                <a:cubicBezTo>
                  <a:pt x="816848" y="140476"/>
                  <a:pt x="816933" y="140900"/>
                  <a:pt x="816933" y="141138"/>
                </a:cubicBezTo>
                <a:cubicBezTo>
                  <a:pt x="817358" y="141053"/>
                  <a:pt x="817765" y="141002"/>
                  <a:pt x="818156" y="140951"/>
                </a:cubicBezTo>
                <a:close/>
                <a:moveTo>
                  <a:pt x="537595" y="306661"/>
                </a:moveTo>
                <a:cubicBezTo>
                  <a:pt x="537443" y="306474"/>
                  <a:pt x="537256" y="306134"/>
                  <a:pt x="537120" y="306151"/>
                </a:cubicBezTo>
                <a:cubicBezTo>
                  <a:pt x="536661" y="306202"/>
                  <a:pt x="536202" y="306389"/>
                  <a:pt x="535760" y="306525"/>
                </a:cubicBezTo>
                <a:cubicBezTo>
                  <a:pt x="535930" y="306712"/>
                  <a:pt x="536100" y="307051"/>
                  <a:pt x="536253" y="307034"/>
                </a:cubicBezTo>
                <a:cubicBezTo>
                  <a:pt x="536695" y="306984"/>
                  <a:pt x="537154" y="306797"/>
                  <a:pt x="537595" y="306661"/>
                </a:cubicBezTo>
                <a:close/>
                <a:moveTo>
                  <a:pt x="1239889" y="143058"/>
                </a:moveTo>
                <a:cubicBezTo>
                  <a:pt x="1239702" y="143160"/>
                  <a:pt x="1239498" y="143279"/>
                  <a:pt x="1239311" y="143381"/>
                </a:cubicBezTo>
                <a:cubicBezTo>
                  <a:pt x="1239617" y="143568"/>
                  <a:pt x="1239923" y="143823"/>
                  <a:pt x="1240246" y="143925"/>
                </a:cubicBezTo>
                <a:cubicBezTo>
                  <a:pt x="1240399" y="143976"/>
                  <a:pt x="1240637" y="143738"/>
                  <a:pt x="1240823" y="143619"/>
                </a:cubicBezTo>
                <a:cubicBezTo>
                  <a:pt x="1240517" y="143449"/>
                  <a:pt x="1240195" y="143245"/>
                  <a:pt x="1239889" y="143058"/>
                </a:cubicBezTo>
                <a:close/>
                <a:moveTo>
                  <a:pt x="1325989" y="143534"/>
                </a:moveTo>
                <a:cubicBezTo>
                  <a:pt x="1325785" y="143347"/>
                  <a:pt x="1325598" y="143058"/>
                  <a:pt x="1325445" y="143075"/>
                </a:cubicBezTo>
                <a:cubicBezTo>
                  <a:pt x="1325004" y="143109"/>
                  <a:pt x="1324561" y="143279"/>
                  <a:pt x="1324120" y="143398"/>
                </a:cubicBezTo>
                <a:cubicBezTo>
                  <a:pt x="1324290" y="143568"/>
                  <a:pt x="1324460" y="143891"/>
                  <a:pt x="1324613" y="143874"/>
                </a:cubicBezTo>
                <a:cubicBezTo>
                  <a:pt x="1325054" y="143840"/>
                  <a:pt x="1325479" y="143670"/>
                  <a:pt x="1325989" y="143534"/>
                </a:cubicBezTo>
                <a:close/>
                <a:moveTo>
                  <a:pt x="1200687" y="145692"/>
                </a:moveTo>
                <a:cubicBezTo>
                  <a:pt x="1201044" y="145488"/>
                  <a:pt x="1201384" y="145284"/>
                  <a:pt x="1201741" y="145081"/>
                </a:cubicBezTo>
                <a:cubicBezTo>
                  <a:pt x="1201537" y="144945"/>
                  <a:pt x="1201300" y="144673"/>
                  <a:pt x="1201146" y="144707"/>
                </a:cubicBezTo>
                <a:cubicBezTo>
                  <a:pt x="1200773" y="144826"/>
                  <a:pt x="1200433" y="145081"/>
                  <a:pt x="1200092" y="145301"/>
                </a:cubicBezTo>
                <a:cubicBezTo>
                  <a:pt x="1200297" y="145437"/>
                  <a:pt x="1200501" y="145573"/>
                  <a:pt x="1200687" y="145692"/>
                </a:cubicBezTo>
                <a:close/>
                <a:moveTo>
                  <a:pt x="762659" y="151487"/>
                </a:moveTo>
                <a:cubicBezTo>
                  <a:pt x="762591" y="151266"/>
                  <a:pt x="762523" y="151062"/>
                  <a:pt x="762455" y="150841"/>
                </a:cubicBezTo>
                <a:cubicBezTo>
                  <a:pt x="762098" y="151028"/>
                  <a:pt x="761708" y="151181"/>
                  <a:pt x="761385" y="151419"/>
                </a:cubicBezTo>
                <a:cubicBezTo>
                  <a:pt x="761333" y="151453"/>
                  <a:pt x="761504" y="151809"/>
                  <a:pt x="761572" y="152030"/>
                </a:cubicBezTo>
                <a:cubicBezTo>
                  <a:pt x="761928" y="151843"/>
                  <a:pt x="762285" y="151657"/>
                  <a:pt x="762659" y="151487"/>
                </a:cubicBezTo>
                <a:close/>
                <a:moveTo>
                  <a:pt x="937238" y="159184"/>
                </a:moveTo>
                <a:cubicBezTo>
                  <a:pt x="937510" y="159184"/>
                  <a:pt x="937799" y="159184"/>
                  <a:pt x="938071" y="159184"/>
                </a:cubicBezTo>
                <a:cubicBezTo>
                  <a:pt x="937884" y="158912"/>
                  <a:pt x="937748" y="158572"/>
                  <a:pt x="937494" y="158403"/>
                </a:cubicBezTo>
                <a:cubicBezTo>
                  <a:pt x="937358" y="158317"/>
                  <a:pt x="937017" y="158589"/>
                  <a:pt x="936779" y="158691"/>
                </a:cubicBezTo>
                <a:cubicBezTo>
                  <a:pt x="936933" y="158861"/>
                  <a:pt x="937085" y="159031"/>
                  <a:pt x="937238" y="159184"/>
                </a:cubicBezTo>
                <a:close/>
                <a:moveTo>
                  <a:pt x="1595216" y="159966"/>
                </a:moveTo>
                <a:cubicBezTo>
                  <a:pt x="1595148" y="159762"/>
                  <a:pt x="1595080" y="159558"/>
                  <a:pt x="1594995" y="159337"/>
                </a:cubicBezTo>
                <a:cubicBezTo>
                  <a:pt x="1594638" y="159507"/>
                  <a:pt x="1594264" y="159660"/>
                  <a:pt x="1593924" y="159881"/>
                </a:cubicBezTo>
                <a:cubicBezTo>
                  <a:pt x="1593873" y="159915"/>
                  <a:pt x="1594043" y="160255"/>
                  <a:pt x="1594111" y="160459"/>
                </a:cubicBezTo>
                <a:cubicBezTo>
                  <a:pt x="1594502" y="160306"/>
                  <a:pt x="1594859" y="160136"/>
                  <a:pt x="1595216" y="159966"/>
                </a:cubicBezTo>
                <a:close/>
                <a:moveTo>
                  <a:pt x="1421690" y="1389871"/>
                </a:moveTo>
                <a:cubicBezTo>
                  <a:pt x="1422013" y="1390177"/>
                  <a:pt x="1422353" y="1390466"/>
                  <a:pt x="1422675" y="1390772"/>
                </a:cubicBezTo>
                <a:cubicBezTo>
                  <a:pt x="1422812" y="1390585"/>
                  <a:pt x="1423100" y="1390279"/>
                  <a:pt x="1423066" y="1390228"/>
                </a:cubicBezTo>
                <a:cubicBezTo>
                  <a:pt x="1422777" y="1389888"/>
                  <a:pt x="1422421" y="1389599"/>
                  <a:pt x="1422081" y="1389276"/>
                </a:cubicBezTo>
                <a:cubicBezTo>
                  <a:pt x="1421962" y="1389480"/>
                  <a:pt x="1421826" y="1389667"/>
                  <a:pt x="1421690" y="1389871"/>
                </a:cubicBezTo>
                <a:close/>
                <a:moveTo>
                  <a:pt x="1298988" y="165488"/>
                </a:moveTo>
                <a:cubicBezTo>
                  <a:pt x="1299006" y="165250"/>
                  <a:pt x="1299073" y="164826"/>
                  <a:pt x="1299022" y="164809"/>
                </a:cubicBezTo>
                <a:cubicBezTo>
                  <a:pt x="1298631" y="164690"/>
                  <a:pt x="1298189" y="164639"/>
                  <a:pt x="1297782" y="164571"/>
                </a:cubicBezTo>
                <a:cubicBezTo>
                  <a:pt x="1297764" y="164809"/>
                  <a:pt x="1297680" y="165233"/>
                  <a:pt x="1297731" y="165250"/>
                </a:cubicBezTo>
                <a:cubicBezTo>
                  <a:pt x="1298139" y="165369"/>
                  <a:pt x="1298563" y="165420"/>
                  <a:pt x="1298988" y="165488"/>
                </a:cubicBezTo>
                <a:close/>
                <a:moveTo>
                  <a:pt x="1132735" y="171249"/>
                </a:moveTo>
                <a:cubicBezTo>
                  <a:pt x="1133092" y="171045"/>
                  <a:pt x="1133432" y="170824"/>
                  <a:pt x="1133788" y="170620"/>
                </a:cubicBezTo>
                <a:cubicBezTo>
                  <a:pt x="1133585" y="170484"/>
                  <a:pt x="1133330" y="170212"/>
                  <a:pt x="1133194" y="170263"/>
                </a:cubicBezTo>
                <a:cubicBezTo>
                  <a:pt x="1132820" y="170382"/>
                  <a:pt x="1132481" y="170654"/>
                  <a:pt x="1132141" y="170875"/>
                </a:cubicBezTo>
                <a:cubicBezTo>
                  <a:pt x="1132345" y="170977"/>
                  <a:pt x="1132548" y="171113"/>
                  <a:pt x="1132735" y="171249"/>
                </a:cubicBezTo>
                <a:close/>
                <a:moveTo>
                  <a:pt x="1140671" y="172285"/>
                </a:moveTo>
                <a:cubicBezTo>
                  <a:pt x="1140212" y="172166"/>
                  <a:pt x="1139770" y="172030"/>
                  <a:pt x="1139311" y="171962"/>
                </a:cubicBezTo>
                <a:cubicBezTo>
                  <a:pt x="1139244" y="171945"/>
                  <a:pt x="1139124" y="172319"/>
                  <a:pt x="1139022" y="172506"/>
                </a:cubicBezTo>
                <a:cubicBezTo>
                  <a:pt x="1139481" y="172625"/>
                  <a:pt x="1139923" y="172778"/>
                  <a:pt x="1140399" y="172846"/>
                </a:cubicBezTo>
                <a:cubicBezTo>
                  <a:pt x="1140467" y="172846"/>
                  <a:pt x="1140585" y="172472"/>
                  <a:pt x="1140671" y="172285"/>
                </a:cubicBezTo>
                <a:close/>
                <a:moveTo>
                  <a:pt x="1329847" y="174562"/>
                </a:moveTo>
                <a:cubicBezTo>
                  <a:pt x="1330203" y="174358"/>
                  <a:pt x="1330543" y="174154"/>
                  <a:pt x="1330899" y="173934"/>
                </a:cubicBezTo>
                <a:cubicBezTo>
                  <a:pt x="1330696" y="173798"/>
                  <a:pt x="1330458" y="173509"/>
                  <a:pt x="1330305" y="173560"/>
                </a:cubicBezTo>
                <a:cubicBezTo>
                  <a:pt x="1329931" y="173679"/>
                  <a:pt x="1329592" y="173951"/>
                  <a:pt x="1329234" y="174154"/>
                </a:cubicBezTo>
                <a:cubicBezTo>
                  <a:pt x="1329438" y="174290"/>
                  <a:pt x="1329642" y="174426"/>
                  <a:pt x="1329847" y="174562"/>
                </a:cubicBezTo>
                <a:close/>
                <a:moveTo>
                  <a:pt x="877221" y="175956"/>
                </a:moveTo>
                <a:cubicBezTo>
                  <a:pt x="877137" y="175769"/>
                  <a:pt x="877035" y="175412"/>
                  <a:pt x="876983" y="175429"/>
                </a:cubicBezTo>
                <a:cubicBezTo>
                  <a:pt x="876542" y="175480"/>
                  <a:pt x="876100" y="175599"/>
                  <a:pt x="875658" y="175684"/>
                </a:cubicBezTo>
                <a:cubicBezTo>
                  <a:pt x="875743" y="175871"/>
                  <a:pt x="875845" y="176210"/>
                  <a:pt x="875913" y="176210"/>
                </a:cubicBezTo>
                <a:cubicBezTo>
                  <a:pt x="876338" y="176159"/>
                  <a:pt x="876779" y="176041"/>
                  <a:pt x="877221" y="175956"/>
                </a:cubicBezTo>
                <a:close/>
                <a:moveTo>
                  <a:pt x="1080093" y="177910"/>
                </a:moveTo>
                <a:cubicBezTo>
                  <a:pt x="1080416" y="177740"/>
                  <a:pt x="1080755" y="177553"/>
                  <a:pt x="1081079" y="177383"/>
                </a:cubicBezTo>
                <a:cubicBezTo>
                  <a:pt x="1080891" y="177264"/>
                  <a:pt x="1080654" y="177026"/>
                  <a:pt x="1080518" y="177060"/>
                </a:cubicBezTo>
                <a:cubicBezTo>
                  <a:pt x="1080161" y="177162"/>
                  <a:pt x="1079855" y="177383"/>
                  <a:pt x="1079515" y="177570"/>
                </a:cubicBezTo>
                <a:cubicBezTo>
                  <a:pt x="1079719" y="177672"/>
                  <a:pt x="1079906" y="177791"/>
                  <a:pt x="1080093" y="177910"/>
                </a:cubicBezTo>
                <a:close/>
                <a:moveTo>
                  <a:pt x="126653" y="848529"/>
                </a:moveTo>
                <a:cubicBezTo>
                  <a:pt x="126449" y="848597"/>
                  <a:pt x="126228" y="848682"/>
                  <a:pt x="126024" y="848750"/>
                </a:cubicBezTo>
                <a:cubicBezTo>
                  <a:pt x="126194" y="849107"/>
                  <a:pt x="126364" y="849498"/>
                  <a:pt x="126585" y="849821"/>
                </a:cubicBezTo>
                <a:cubicBezTo>
                  <a:pt x="126619" y="849872"/>
                  <a:pt x="126976" y="849702"/>
                  <a:pt x="127180" y="849634"/>
                </a:cubicBezTo>
                <a:cubicBezTo>
                  <a:pt x="126992" y="849260"/>
                  <a:pt x="126823" y="848886"/>
                  <a:pt x="126653" y="848529"/>
                </a:cubicBezTo>
                <a:close/>
                <a:moveTo>
                  <a:pt x="980909" y="182447"/>
                </a:moveTo>
                <a:cubicBezTo>
                  <a:pt x="980466" y="182345"/>
                  <a:pt x="980008" y="182192"/>
                  <a:pt x="979566" y="182141"/>
                </a:cubicBezTo>
                <a:cubicBezTo>
                  <a:pt x="979498" y="182124"/>
                  <a:pt x="979380" y="182481"/>
                  <a:pt x="979278" y="182668"/>
                </a:cubicBezTo>
                <a:cubicBezTo>
                  <a:pt x="979719" y="182769"/>
                  <a:pt x="980161" y="182906"/>
                  <a:pt x="980620" y="182973"/>
                </a:cubicBezTo>
                <a:cubicBezTo>
                  <a:pt x="980688" y="182990"/>
                  <a:pt x="980807" y="182634"/>
                  <a:pt x="980909" y="182447"/>
                </a:cubicBezTo>
                <a:close/>
                <a:moveTo>
                  <a:pt x="688675" y="186491"/>
                </a:moveTo>
                <a:cubicBezTo>
                  <a:pt x="688436" y="186491"/>
                  <a:pt x="688198" y="186491"/>
                  <a:pt x="687961" y="186491"/>
                </a:cubicBezTo>
                <a:cubicBezTo>
                  <a:pt x="688029" y="186916"/>
                  <a:pt x="688063" y="187358"/>
                  <a:pt x="688182" y="187765"/>
                </a:cubicBezTo>
                <a:cubicBezTo>
                  <a:pt x="688198" y="187816"/>
                  <a:pt x="688641" y="187748"/>
                  <a:pt x="688879" y="187731"/>
                </a:cubicBezTo>
                <a:cubicBezTo>
                  <a:pt x="688811" y="187306"/>
                  <a:pt x="688743" y="186882"/>
                  <a:pt x="688675" y="186491"/>
                </a:cubicBezTo>
                <a:close/>
                <a:moveTo>
                  <a:pt x="905752" y="191504"/>
                </a:moveTo>
                <a:cubicBezTo>
                  <a:pt x="906074" y="191792"/>
                  <a:pt x="906415" y="192098"/>
                  <a:pt x="906737" y="192387"/>
                </a:cubicBezTo>
                <a:cubicBezTo>
                  <a:pt x="906873" y="192200"/>
                  <a:pt x="907145" y="191877"/>
                  <a:pt x="907111" y="191844"/>
                </a:cubicBezTo>
                <a:cubicBezTo>
                  <a:pt x="906839" y="191521"/>
                  <a:pt x="906499" y="191249"/>
                  <a:pt x="906176" y="190977"/>
                </a:cubicBezTo>
                <a:cubicBezTo>
                  <a:pt x="906024" y="191147"/>
                  <a:pt x="905888" y="191334"/>
                  <a:pt x="905752" y="191504"/>
                </a:cubicBezTo>
                <a:close/>
                <a:moveTo>
                  <a:pt x="909982" y="197621"/>
                </a:moveTo>
                <a:cubicBezTo>
                  <a:pt x="909694" y="197281"/>
                  <a:pt x="909439" y="196924"/>
                  <a:pt x="909116" y="196635"/>
                </a:cubicBezTo>
                <a:cubicBezTo>
                  <a:pt x="909082" y="196601"/>
                  <a:pt x="908759" y="196856"/>
                  <a:pt x="908573" y="196975"/>
                </a:cubicBezTo>
                <a:cubicBezTo>
                  <a:pt x="908844" y="197298"/>
                  <a:pt x="909099" y="197655"/>
                  <a:pt x="909405" y="197944"/>
                </a:cubicBezTo>
                <a:cubicBezTo>
                  <a:pt x="909456" y="197995"/>
                  <a:pt x="909779" y="197740"/>
                  <a:pt x="909982" y="197621"/>
                </a:cubicBezTo>
                <a:close/>
                <a:moveTo>
                  <a:pt x="1353007" y="197740"/>
                </a:moveTo>
                <a:cubicBezTo>
                  <a:pt x="1352565" y="197621"/>
                  <a:pt x="1352123" y="197485"/>
                  <a:pt x="1351664" y="197417"/>
                </a:cubicBezTo>
                <a:cubicBezTo>
                  <a:pt x="1351596" y="197400"/>
                  <a:pt x="1351478" y="197757"/>
                  <a:pt x="1351376" y="197927"/>
                </a:cubicBezTo>
                <a:cubicBezTo>
                  <a:pt x="1351817" y="198046"/>
                  <a:pt x="1352259" y="198182"/>
                  <a:pt x="1352718" y="198249"/>
                </a:cubicBezTo>
                <a:cubicBezTo>
                  <a:pt x="1352803" y="198283"/>
                  <a:pt x="1352922" y="197927"/>
                  <a:pt x="1353007" y="197740"/>
                </a:cubicBezTo>
                <a:close/>
                <a:moveTo>
                  <a:pt x="102711" y="873338"/>
                </a:moveTo>
                <a:cubicBezTo>
                  <a:pt x="102796" y="873117"/>
                  <a:pt x="102898" y="872896"/>
                  <a:pt x="102982" y="872675"/>
                </a:cubicBezTo>
                <a:cubicBezTo>
                  <a:pt x="102592" y="872641"/>
                  <a:pt x="102184" y="872556"/>
                  <a:pt x="101794" y="872607"/>
                </a:cubicBezTo>
                <a:cubicBezTo>
                  <a:pt x="101691" y="872624"/>
                  <a:pt x="101640" y="873032"/>
                  <a:pt x="101572" y="873253"/>
                </a:cubicBezTo>
                <a:cubicBezTo>
                  <a:pt x="101946" y="873287"/>
                  <a:pt x="102320" y="873321"/>
                  <a:pt x="102711" y="873338"/>
                </a:cubicBezTo>
                <a:close/>
                <a:moveTo>
                  <a:pt x="2103881" y="879302"/>
                </a:moveTo>
                <a:cubicBezTo>
                  <a:pt x="2103796" y="879115"/>
                  <a:pt x="2103711" y="878776"/>
                  <a:pt x="2103643" y="878793"/>
                </a:cubicBezTo>
                <a:cubicBezTo>
                  <a:pt x="2103201" y="878844"/>
                  <a:pt x="2102760" y="878946"/>
                  <a:pt x="2102335" y="879047"/>
                </a:cubicBezTo>
                <a:cubicBezTo>
                  <a:pt x="2102419" y="879234"/>
                  <a:pt x="2102522" y="879574"/>
                  <a:pt x="2102573" y="879557"/>
                </a:cubicBezTo>
                <a:cubicBezTo>
                  <a:pt x="2102998" y="879506"/>
                  <a:pt x="2103439" y="879404"/>
                  <a:pt x="2103881" y="879302"/>
                </a:cubicBezTo>
                <a:close/>
                <a:moveTo>
                  <a:pt x="537613" y="282871"/>
                </a:moveTo>
                <a:cubicBezTo>
                  <a:pt x="537443" y="282684"/>
                  <a:pt x="537273" y="282345"/>
                  <a:pt x="537120" y="282362"/>
                </a:cubicBezTo>
                <a:cubicBezTo>
                  <a:pt x="536661" y="282413"/>
                  <a:pt x="536219" y="282599"/>
                  <a:pt x="535760" y="282719"/>
                </a:cubicBezTo>
                <a:cubicBezTo>
                  <a:pt x="535930" y="282905"/>
                  <a:pt x="536100" y="283245"/>
                  <a:pt x="536253" y="283228"/>
                </a:cubicBezTo>
                <a:cubicBezTo>
                  <a:pt x="536712" y="283194"/>
                  <a:pt x="537154" y="283007"/>
                  <a:pt x="537613" y="282871"/>
                </a:cubicBezTo>
                <a:close/>
                <a:moveTo>
                  <a:pt x="2060720" y="907119"/>
                </a:moveTo>
                <a:cubicBezTo>
                  <a:pt x="2060551" y="907272"/>
                  <a:pt x="2060211" y="907459"/>
                  <a:pt x="2060228" y="907595"/>
                </a:cubicBezTo>
                <a:cubicBezTo>
                  <a:pt x="2060279" y="908053"/>
                  <a:pt x="2060449" y="908495"/>
                  <a:pt x="2060585" y="908954"/>
                </a:cubicBezTo>
                <a:cubicBezTo>
                  <a:pt x="2060754" y="908784"/>
                  <a:pt x="2061112" y="908614"/>
                  <a:pt x="2061094" y="908461"/>
                </a:cubicBezTo>
                <a:cubicBezTo>
                  <a:pt x="2061026" y="908002"/>
                  <a:pt x="2060856" y="907561"/>
                  <a:pt x="2060720" y="907119"/>
                </a:cubicBezTo>
                <a:close/>
                <a:moveTo>
                  <a:pt x="251495" y="910313"/>
                </a:moveTo>
                <a:cubicBezTo>
                  <a:pt x="251699" y="910161"/>
                  <a:pt x="251904" y="910007"/>
                  <a:pt x="252108" y="909855"/>
                </a:cubicBezTo>
                <a:cubicBezTo>
                  <a:pt x="251683" y="909668"/>
                  <a:pt x="251275" y="909413"/>
                  <a:pt x="250833" y="909294"/>
                </a:cubicBezTo>
                <a:cubicBezTo>
                  <a:pt x="250680" y="909260"/>
                  <a:pt x="250442" y="909566"/>
                  <a:pt x="250238" y="909719"/>
                </a:cubicBezTo>
                <a:cubicBezTo>
                  <a:pt x="250663" y="909923"/>
                  <a:pt x="251088" y="910126"/>
                  <a:pt x="251495" y="910313"/>
                </a:cubicBezTo>
                <a:close/>
                <a:moveTo>
                  <a:pt x="143747" y="918708"/>
                </a:moveTo>
                <a:cubicBezTo>
                  <a:pt x="143459" y="919030"/>
                  <a:pt x="143169" y="919353"/>
                  <a:pt x="142880" y="919676"/>
                </a:cubicBezTo>
                <a:cubicBezTo>
                  <a:pt x="143068" y="919812"/>
                  <a:pt x="143373" y="920084"/>
                  <a:pt x="143407" y="920050"/>
                </a:cubicBezTo>
                <a:cubicBezTo>
                  <a:pt x="143713" y="919778"/>
                  <a:pt x="143985" y="919438"/>
                  <a:pt x="144257" y="919116"/>
                </a:cubicBezTo>
                <a:cubicBezTo>
                  <a:pt x="144087" y="918979"/>
                  <a:pt x="143918" y="918844"/>
                  <a:pt x="143747" y="918708"/>
                </a:cubicBezTo>
                <a:close/>
                <a:moveTo>
                  <a:pt x="369133" y="926473"/>
                </a:moveTo>
                <a:cubicBezTo>
                  <a:pt x="368675" y="926473"/>
                  <a:pt x="368216" y="926473"/>
                  <a:pt x="367758" y="926507"/>
                </a:cubicBezTo>
                <a:cubicBezTo>
                  <a:pt x="367740" y="926507"/>
                  <a:pt x="367758" y="926881"/>
                  <a:pt x="367758" y="927085"/>
                </a:cubicBezTo>
                <a:cubicBezTo>
                  <a:pt x="368216" y="927085"/>
                  <a:pt x="368675" y="927085"/>
                  <a:pt x="369133" y="927051"/>
                </a:cubicBezTo>
                <a:cubicBezTo>
                  <a:pt x="369133" y="927051"/>
                  <a:pt x="369117" y="926677"/>
                  <a:pt x="369133" y="926473"/>
                </a:cubicBezTo>
                <a:close/>
                <a:moveTo>
                  <a:pt x="2114604" y="279898"/>
                </a:moveTo>
                <a:cubicBezTo>
                  <a:pt x="2114484" y="279711"/>
                  <a:pt x="2114366" y="279524"/>
                  <a:pt x="2114229" y="279337"/>
                </a:cubicBezTo>
                <a:cubicBezTo>
                  <a:pt x="2113907" y="279609"/>
                  <a:pt x="2113550" y="279847"/>
                  <a:pt x="2113261" y="280153"/>
                </a:cubicBezTo>
                <a:cubicBezTo>
                  <a:pt x="2113210" y="280204"/>
                  <a:pt x="2113465" y="280526"/>
                  <a:pt x="2113584" y="280713"/>
                </a:cubicBezTo>
                <a:cubicBezTo>
                  <a:pt x="2113941" y="280441"/>
                  <a:pt x="2114280" y="280170"/>
                  <a:pt x="2114604" y="279898"/>
                </a:cubicBezTo>
                <a:close/>
                <a:moveTo>
                  <a:pt x="1009812" y="1419370"/>
                </a:moveTo>
                <a:cubicBezTo>
                  <a:pt x="1009371" y="1419251"/>
                  <a:pt x="1008912" y="1419115"/>
                  <a:pt x="1008453" y="1419064"/>
                </a:cubicBezTo>
                <a:cubicBezTo>
                  <a:pt x="1008385" y="1419047"/>
                  <a:pt x="1008267" y="1419404"/>
                  <a:pt x="1008164" y="1419591"/>
                </a:cubicBezTo>
                <a:cubicBezTo>
                  <a:pt x="1008606" y="1419710"/>
                  <a:pt x="1009065" y="1419846"/>
                  <a:pt x="1009507" y="1419897"/>
                </a:cubicBezTo>
                <a:cubicBezTo>
                  <a:pt x="1009592" y="1419914"/>
                  <a:pt x="1009711" y="1419557"/>
                  <a:pt x="1009812" y="1419370"/>
                </a:cubicBezTo>
                <a:close/>
                <a:moveTo>
                  <a:pt x="277171" y="599931"/>
                </a:moveTo>
                <a:cubicBezTo>
                  <a:pt x="277239" y="600135"/>
                  <a:pt x="277290" y="600339"/>
                  <a:pt x="277358" y="600560"/>
                </a:cubicBezTo>
                <a:cubicBezTo>
                  <a:pt x="277732" y="600390"/>
                  <a:pt x="278106" y="600254"/>
                  <a:pt x="278446" y="600033"/>
                </a:cubicBezTo>
                <a:cubicBezTo>
                  <a:pt x="278496" y="599999"/>
                  <a:pt x="278344" y="599626"/>
                  <a:pt x="278276" y="599405"/>
                </a:cubicBezTo>
                <a:cubicBezTo>
                  <a:pt x="277901" y="599592"/>
                  <a:pt x="277528" y="599761"/>
                  <a:pt x="277171" y="599931"/>
                </a:cubicBezTo>
                <a:close/>
                <a:moveTo>
                  <a:pt x="1745156" y="1426133"/>
                </a:moveTo>
                <a:cubicBezTo>
                  <a:pt x="1745037" y="1425929"/>
                  <a:pt x="1744918" y="1425742"/>
                  <a:pt x="1744782" y="1425538"/>
                </a:cubicBezTo>
                <a:cubicBezTo>
                  <a:pt x="1744578" y="1425861"/>
                  <a:pt x="1744306" y="1426150"/>
                  <a:pt x="1744187" y="1426507"/>
                </a:cubicBezTo>
                <a:cubicBezTo>
                  <a:pt x="1744137" y="1426643"/>
                  <a:pt x="1744408" y="1426897"/>
                  <a:pt x="1744528" y="1427084"/>
                </a:cubicBezTo>
                <a:cubicBezTo>
                  <a:pt x="1744748" y="1426762"/>
                  <a:pt x="1744952" y="1426456"/>
                  <a:pt x="1745156" y="1426133"/>
                </a:cubicBezTo>
                <a:close/>
                <a:moveTo>
                  <a:pt x="249015" y="765267"/>
                </a:moveTo>
                <a:cubicBezTo>
                  <a:pt x="248794" y="765335"/>
                  <a:pt x="248590" y="765403"/>
                  <a:pt x="248369" y="765488"/>
                </a:cubicBezTo>
                <a:cubicBezTo>
                  <a:pt x="248556" y="765862"/>
                  <a:pt x="248709" y="766235"/>
                  <a:pt x="248930" y="766575"/>
                </a:cubicBezTo>
                <a:cubicBezTo>
                  <a:pt x="248964" y="766626"/>
                  <a:pt x="249321" y="766456"/>
                  <a:pt x="249541" y="766388"/>
                </a:cubicBezTo>
                <a:cubicBezTo>
                  <a:pt x="249371" y="766014"/>
                  <a:pt x="249185" y="765641"/>
                  <a:pt x="249015" y="765267"/>
                </a:cubicBezTo>
                <a:close/>
                <a:moveTo>
                  <a:pt x="252464" y="1022344"/>
                </a:moveTo>
                <a:cubicBezTo>
                  <a:pt x="252345" y="1022157"/>
                  <a:pt x="252226" y="1021970"/>
                  <a:pt x="252108" y="1021783"/>
                </a:cubicBezTo>
                <a:cubicBezTo>
                  <a:pt x="251785" y="1022055"/>
                  <a:pt x="251428" y="1022310"/>
                  <a:pt x="251139" y="1022616"/>
                </a:cubicBezTo>
                <a:cubicBezTo>
                  <a:pt x="251088" y="1022667"/>
                  <a:pt x="251343" y="1022990"/>
                  <a:pt x="251445" y="1023177"/>
                </a:cubicBezTo>
                <a:cubicBezTo>
                  <a:pt x="251801" y="1022888"/>
                  <a:pt x="252124" y="1022616"/>
                  <a:pt x="252464" y="1022344"/>
                </a:cubicBezTo>
                <a:close/>
                <a:moveTo>
                  <a:pt x="2101060" y="564655"/>
                </a:moveTo>
                <a:cubicBezTo>
                  <a:pt x="2100772" y="564315"/>
                  <a:pt x="2100500" y="563942"/>
                  <a:pt x="2100177" y="563653"/>
                </a:cubicBezTo>
                <a:cubicBezTo>
                  <a:pt x="2100126" y="563619"/>
                  <a:pt x="2099803" y="563874"/>
                  <a:pt x="2099599" y="564010"/>
                </a:cubicBezTo>
                <a:cubicBezTo>
                  <a:pt x="2099888" y="564349"/>
                  <a:pt x="2100143" y="564706"/>
                  <a:pt x="2100466" y="565012"/>
                </a:cubicBezTo>
                <a:cubicBezTo>
                  <a:pt x="2100517" y="565029"/>
                  <a:pt x="2100856" y="564774"/>
                  <a:pt x="2101060" y="564655"/>
                </a:cubicBezTo>
                <a:close/>
                <a:moveTo>
                  <a:pt x="272872" y="551724"/>
                </a:moveTo>
                <a:cubicBezTo>
                  <a:pt x="272566" y="552047"/>
                  <a:pt x="272277" y="552387"/>
                  <a:pt x="271972" y="552710"/>
                </a:cubicBezTo>
                <a:cubicBezTo>
                  <a:pt x="272158" y="552846"/>
                  <a:pt x="272481" y="553118"/>
                  <a:pt x="272515" y="553084"/>
                </a:cubicBezTo>
                <a:cubicBezTo>
                  <a:pt x="272838" y="552812"/>
                  <a:pt x="273110" y="552472"/>
                  <a:pt x="273399" y="552149"/>
                </a:cubicBezTo>
                <a:cubicBezTo>
                  <a:pt x="273229" y="551996"/>
                  <a:pt x="273059" y="551860"/>
                  <a:pt x="272872" y="551724"/>
                </a:cubicBezTo>
                <a:close/>
                <a:moveTo>
                  <a:pt x="1209438" y="1102820"/>
                </a:moveTo>
                <a:cubicBezTo>
                  <a:pt x="1209472" y="1102599"/>
                  <a:pt x="1209540" y="1102174"/>
                  <a:pt x="1209506" y="1102174"/>
                </a:cubicBezTo>
                <a:cubicBezTo>
                  <a:pt x="1209115" y="1102055"/>
                  <a:pt x="1208708" y="1102004"/>
                  <a:pt x="1208300" y="1101919"/>
                </a:cubicBezTo>
                <a:cubicBezTo>
                  <a:pt x="1208283" y="1102140"/>
                  <a:pt x="1208198" y="1102531"/>
                  <a:pt x="1208266" y="1102548"/>
                </a:cubicBezTo>
                <a:cubicBezTo>
                  <a:pt x="1208640" y="1102684"/>
                  <a:pt x="1209047" y="1102735"/>
                  <a:pt x="1209438" y="1102820"/>
                </a:cubicBezTo>
                <a:close/>
                <a:moveTo>
                  <a:pt x="247910" y="508241"/>
                </a:moveTo>
                <a:cubicBezTo>
                  <a:pt x="247842" y="508020"/>
                  <a:pt x="247774" y="507816"/>
                  <a:pt x="247689" y="507595"/>
                </a:cubicBezTo>
                <a:cubicBezTo>
                  <a:pt x="247315" y="507782"/>
                  <a:pt x="246924" y="507935"/>
                  <a:pt x="246585" y="508173"/>
                </a:cubicBezTo>
                <a:cubicBezTo>
                  <a:pt x="246534" y="508207"/>
                  <a:pt x="246704" y="508580"/>
                  <a:pt x="246772" y="508784"/>
                </a:cubicBezTo>
                <a:cubicBezTo>
                  <a:pt x="247163" y="508615"/>
                  <a:pt x="247537" y="508428"/>
                  <a:pt x="247910" y="508241"/>
                </a:cubicBezTo>
                <a:close/>
                <a:moveTo>
                  <a:pt x="2099209" y="795853"/>
                </a:moveTo>
                <a:cubicBezTo>
                  <a:pt x="2098987" y="795921"/>
                  <a:pt x="2098784" y="795989"/>
                  <a:pt x="2098562" y="796057"/>
                </a:cubicBezTo>
                <a:cubicBezTo>
                  <a:pt x="2098750" y="796414"/>
                  <a:pt x="2098902" y="796805"/>
                  <a:pt x="2099123" y="797127"/>
                </a:cubicBezTo>
                <a:cubicBezTo>
                  <a:pt x="2099157" y="797178"/>
                  <a:pt x="2099514" y="797008"/>
                  <a:pt x="2099718" y="796941"/>
                </a:cubicBezTo>
                <a:cubicBezTo>
                  <a:pt x="2099565" y="796584"/>
                  <a:pt x="2099395" y="796210"/>
                  <a:pt x="2099209" y="795853"/>
                </a:cubicBezTo>
                <a:close/>
                <a:moveTo>
                  <a:pt x="1909574" y="1165555"/>
                </a:moveTo>
                <a:cubicBezTo>
                  <a:pt x="1909319" y="1165215"/>
                  <a:pt x="1909081" y="1164842"/>
                  <a:pt x="1908775" y="1164553"/>
                </a:cubicBezTo>
                <a:cubicBezTo>
                  <a:pt x="1908724" y="1164502"/>
                  <a:pt x="1908384" y="1164740"/>
                  <a:pt x="1908163" y="1164842"/>
                </a:cubicBezTo>
                <a:cubicBezTo>
                  <a:pt x="1908436" y="1165181"/>
                  <a:pt x="1908673" y="1165555"/>
                  <a:pt x="1908996" y="1165861"/>
                </a:cubicBezTo>
                <a:cubicBezTo>
                  <a:pt x="1909047" y="1165912"/>
                  <a:pt x="1909370" y="1165657"/>
                  <a:pt x="1909574" y="1165555"/>
                </a:cubicBezTo>
                <a:close/>
                <a:moveTo>
                  <a:pt x="777510" y="238249"/>
                </a:moveTo>
                <a:cubicBezTo>
                  <a:pt x="777187" y="237961"/>
                  <a:pt x="776865" y="237655"/>
                  <a:pt x="776524" y="237366"/>
                </a:cubicBezTo>
                <a:cubicBezTo>
                  <a:pt x="776389" y="237553"/>
                  <a:pt x="776117" y="237859"/>
                  <a:pt x="776151" y="237910"/>
                </a:cubicBezTo>
                <a:cubicBezTo>
                  <a:pt x="776423" y="238232"/>
                  <a:pt x="776763" y="238504"/>
                  <a:pt x="777085" y="238776"/>
                </a:cubicBezTo>
                <a:cubicBezTo>
                  <a:pt x="777239" y="238606"/>
                  <a:pt x="777374" y="238436"/>
                  <a:pt x="777510" y="238249"/>
                </a:cubicBezTo>
                <a:close/>
                <a:moveTo>
                  <a:pt x="375930" y="411724"/>
                </a:moveTo>
                <a:cubicBezTo>
                  <a:pt x="375472" y="411724"/>
                  <a:pt x="375013" y="411724"/>
                  <a:pt x="374555" y="411741"/>
                </a:cubicBezTo>
                <a:cubicBezTo>
                  <a:pt x="374537" y="411741"/>
                  <a:pt x="374555" y="412115"/>
                  <a:pt x="374537" y="412302"/>
                </a:cubicBezTo>
                <a:cubicBezTo>
                  <a:pt x="374996" y="412302"/>
                  <a:pt x="375455" y="412302"/>
                  <a:pt x="375914" y="412268"/>
                </a:cubicBezTo>
                <a:cubicBezTo>
                  <a:pt x="375930" y="412285"/>
                  <a:pt x="375914" y="411911"/>
                  <a:pt x="375930" y="411724"/>
                </a:cubicBezTo>
                <a:close/>
                <a:moveTo>
                  <a:pt x="374282" y="405267"/>
                </a:moveTo>
                <a:cubicBezTo>
                  <a:pt x="374198" y="405063"/>
                  <a:pt x="374096" y="404690"/>
                  <a:pt x="374062" y="404690"/>
                </a:cubicBezTo>
                <a:cubicBezTo>
                  <a:pt x="373603" y="404757"/>
                  <a:pt x="373161" y="404893"/>
                  <a:pt x="372702" y="404995"/>
                </a:cubicBezTo>
                <a:cubicBezTo>
                  <a:pt x="372787" y="405199"/>
                  <a:pt x="372889" y="405573"/>
                  <a:pt x="372940" y="405573"/>
                </a:cubicBezTo>
                <a:cubicBezTo>
                  <a:pt x="373399" y="405522"/>
                  <a:pt x="373840" y="405386"/>
                  <a:pt x="374282" y="405267"/>
                </a:cubicBezTo>
                <a:close/>
                <a:moveTo>
                  <a:pt x="1796065" y="1235343"/>
                </a:moveTo>
                <a:cubicBezTo>
                  <a:pt x="1796133" y="1235547"/>
                  <a:pt x="1796201" y="1235751"/>
                  <a:pt x="1796269" y="1235972"/>
                </a:cubicBezTo>
                <a:cubicBezTo>
                  <a:pt x="1796643" y="1235819"/>
                  <a:pt x="1797034" y="1235666"/>
                  <a:pt x="1797390" y="1235462"/>
                </a:cubicBezTo>
                <a:cubicBezTo>
                  <a:pt x="1797441" y="1235428"/>
                  <a:pt x="1797272" y="1235054"/>
                  <a:pt x="1797204" y="1234833"/>
                </a:cubicBezTo>
                <a:cubicBezTo>
                  <a:pt x="1796830" y="1235003"/>
                  <a:pt x="1796439" y="1235173"/>
                  <a:pt x="1796065" y="1235343"/>
                </a:cubicBezTo>
                <a:close/>
                <a:moveTo>
                  <a:pt x="835216" y="226168"/>
                </a:moveTo>
                <a:cubicBezTo>
                  <a:pt x="834843" y="225981"/>
                  <a:pt x="834468" y="225777"/>
                  <a:pt x="834112" y="225590"/>
                </a:cubicBezTo>
                <a:cubicBezTo>
                  <a:pt x="834044" y="225811"/>
                  <a:pt x="833857" y="226168"/>
                  <a:pt x="833908" y="226202"/>
                </a:cubicBezTo>
                <a:cubicBezTo>
                  <a:pt x="834248" y="226440"/>
                  <a:pt x="834622" y="226593"/>
                  <a:pt x="834995" y="226797"/>
                </a:cubicBezTo>
                <a:cubicBezTo>
                  <a:pt x="835081" y="226593"/>
                  <a:pt x="835148" y="226389"/>
                  <a:pt x="835216" y="226168"/>
                </a:cubicBezTo>
                <a:close/>
                <a:moveTo>
                  <a:pt x="1675096" y="1272556"/>
                </a:moveTo>
                <a:cubicBezTo>
                  <a:pt x="1674842" y="1272216"/>
                  <a:pt x="1674603" y="1271842"/>
                  <a:pt x="1674315" y="1271553"/>
                </a:cubicBezTo>
                <a:cubicBezTo>
                  <a:pt x="1674264" y="1271503"/>
                  <a:pt x="1673924" y="1271740"/>
                  <a:pt x="1673720" y="1271842"/>
                </a:cubicBezTo>
                <a:cubicBezTo>
                  <a:pt x="1673992" y="1272182"/>
                  <a:pt x="1674230" y="1272556"/>
                  <a:pt x="1674536" y="1272862"/>
                </a:cubicBezTo>
                <a:cubicBezTo>
                  <a:pt x="1674569" y="1272913"/>
                  <a:pt x="1674893" y="1272675"/>
                  <a:pt x="1675096" y="1272556"/>
                </a:cubicBezTo>
                <a:close/>
                <a:moveTo>
                  <a:pt x="1837747" y="1292046"/>
                </a:moveTo>
                <a:cubicBezTo>
                  <a:pt x="1837509" y="1292046"/>
                  <a:pt x="1837288" y="1292046"/>
                  <a:pt x="1837050" y="1292046"/>
                </a:cubicBezTo>
                <a:cubicBezTo>
                  <a:pt x="1837118" y="1292454"/>
                  <a:pt x="1837152" y="1292862"/>
                  <a:pt x="1837271" y="1293236"/>
                </a:cubicBezTo>
                <a:cubicBezTo>
                  <a:pt x="1837288" y="1293304"/>
                  <a:pt x="1837696" y="1293236"/>
                  <a:pt x="1837917" y="1293236"/>
                </a:cubicBezTo>
                <a:cubicBezTo>
                  <a:pt x="1837849" y="1292828"/>
                  <a:pt x="1837798" y="1292420"/>
                  <a:pt x="1837747" y="1292046"/>
                </a:cubicBezTo>
                <a:close/>
                <a:moveTo>
                  <a:pt x="1614485" y="1295598"/>
                </a:moveTo>
                <a:cubicBezTo>
                  <a:pt x="1614689" y="1295496"/>
                  <a:pt x="1614910" y="1295377"/>
                  <a:pt x="1615114" y="1295275"/>
                </a:cubicBezTo>
                <a:cubicBezTo>
                  <a:pt x="1614841" y="1294918"/>
                  <a:pt x="1614587" y="1294544"/>
                  <a:pt x="1614281" y="1294221"/>
                </a:cubicBezTo>
                <a:cubicBezTo>
                  <a:pt x="1614247" y="1294170"/>
                  <a:pt x="1613907" y="1294425"/>
                  <a:pt x="1613703" y="1294544"/>
                </a:cubicBezTo>
                <a:cubicBezTo>
                  <a:pt x="1613958" y="1294901"/>
                  <a:pt x="1614213" y="1295258"/>
                  <a:pt x="1614485" y="1295598"/>
                </a:cubicBezTo>
                <a:close/>
                <a:moveTo>
                  <a:pt x="825395" y="210314"/>
                </a:moveTo>
                <a:cubicBezTo>
                  <a:pt x="825463" y="210518"/>
                  <a:pt x="825531" y="210739"/>
                  <a:pt x="825599" y="210943"/>
                </a:cubicBezTo>
                <a:cubicBezTo>
                  <a:pt x="825972" y="210756"/>
                  <a:pt x="826347" y="210603"/>
                  <a:pt x="826686" y="210382"/>
                </a:cubicBezTo>
                <a:cubicBezTo>
                  <a:pt x="826737" y="210348"/>
                  <a:pt x="826567" y="209991"/>
                  <a:pt x="826499" y="209787"/>
                </a:cubicBezTo>
                <a:cubicBezTo>
                  <a:pt x="826142" y="209957"/>
                  <a:pt x="825769" y="210144"/>
                  <a:pt x="825395" y="210314"/>
                </a:cubicBezTo>
                <a:close/>
                <a:moveTo>
                  <a:pt x="523356" y="327731"/>
                </a:moveTo>
                <a:lnTo>
                  <a:pt x="522761" y="327680"/>
                </a:lnTo>
                <a:lnTo>
                  <a:pt x="522999" y="328309"/>
                </a:lnTo>
                <a:lnTo>
                  <a:pt x="523356" y="327731"/>
                </a:lnTo>
                <a:close/>
                <a:moveTo>
                  <a:pt x="1317204" y="1356379"/>
                </a:moveTo>
                <a:lnTo>
                  <a:pt x="1317153" y="1356923"/>
                </a:lnTo>
                <a:lnTo>
                  <a:pt x="1317764" y="1356702"/>
                </a:lnTo>
                <a:lnTo>
                  <a:pt x="1317204" y="1356379"/>
                </a:lnTo>
                <a:close/>
                <a:moveTo>
                  <a:pt x="1093245" y="819523"/>
                </a:moveTo>
                <a:lnTo>
                  <a:pt x="1092684" y="819761"/>
                </a:lnTo>
                <a:lnTo>
                  <a:pt x="1093245" y="820016"/>
                </a:lnTo>
                <a:lnTo>
                  <a:pt x="1093245" y="819523"/>
                </a:lnTo>
                <a:close/>
                <a:moveTo>
                  <a:pt x="1571817" y="1359965"/>
                </a:moveTo>
                <a:lnTo>
                  <a:pt x="1572361" y="1360321"/>
                </a:lnTo>
                <a:lnTo>
                  <a:pt x="1572446" y="1359761"/>
                </a:lnTo>
                <a:lnTo>
                  <a:pt x="1571817" y="1359965"/>
                </a:lnTo>
                <a:close/>
                <a:moveTo>
                  <a:pt x="749099" y="45472"/>
                </a:moveTo>
                <a:lnTo>
                  <a:pt x="748759" y="45981"/>
                </a:lnTo>
                <a:lnTo>
                  <a:pt x="749286" y="46066"/>
                </a:lnTo>
                <a:lnTo>
                  <a:pt x="749099" y="45472"/>
                </a:lnTo>
                <a:close/>
                <a:moveTo>
                  <a:pt x="706465" y="34290"/>
                </a:moveTo>
                <a:lnTo>
                  <a:pt x="706805" y="33764"/>
                </a:lnTo>
                <a:lnTo>
                  <a:pt x="706262" y="33679"/>
                </a:lnTo>
                <a:lnTo>
                  <a:pt x="706465" y="34290"/>
                </a:lnTo>
                <a:close/>
                <a:moveTo>
                  <a:pt x="277205" y="478164"/>
                </a:moveTo>
                <a:lnTo>
                  <a:pt x="277732" y="478521"/>
                </a:lnTo>
                <a:lnTo>
                  <a:pt x="277817" y="477960"/>
                </a:lnTo>
                <a:lnTo>
                  <a:pt x="277205" y="478164"/>
                </a:lnTo>
                <a:close/>
                <a:moveTo>
                  <a:pt x="306568" y="432098"/>
                </a:moveTo>
                <a:lnTo>
                  <a:pt x="305990" y="432370"/>
                </a:lnTo>
                <a:lnTo>
                  <a:pt x="306568" y="432659"/>
                </a:lnTo>
                <a:lnTo>
                  <a:pt x="306568" y="432098"/>
                </a:lnTo>
                <a:close/>
                <a:moveTo>
                  <a:pt x="195217" y="1025810"/>
                </a:moveTo>
                <a:lnTo>
                  <a:pt x="194877" y="1026337"/>
                </a:lnTo>
                <a:lnTo>
                  <a:pt x="195421" y="1026422"/>
                </a:lnTo>
                <a:lnTo>
                  <a:pt x="195217" y="1025810"/>
                </a:lnTo>
                <a:close/>
                <a:moveTo>
                  <a:pt x="1191461" y="1096431"/>
                </a:moveTo>
                <a:lnTo>
                  <a:pt x="1191410" y="1096957"/>
                </a:lnTo>
                <a:lnTo>
                  <a:pt x="1192004" y="1096753"/>
                </a:lnTo>
                <a:lnTo>
                  <a:pt x="1191461" y="1096431"/>
                </a:lnTo>
                <a:close/>
                <a:moveTo>
                  <a:pt x="232583" y="1022412"/>
                </a:moveTo>
                <a:lnTo>
                  <a:pt x="232226" y="1022939"/>
                </a:lnTo>
                <a:lnTo>
                  <a:pt x="232804" y="1023023"/>
                </a:lnTo>
                <a:lnTo>
                  <a:pt x="232583" y="1022412"/>
                </a:lnTo>
                <a:close/>
                <a:moveTo>
                  <a:pt x="194164" y="1018826"/>
                </a:moveTo>
                <a:lnTo>
                  <a:pt x="194707" y="1018571"/>
                </a:lnTo>
                <a:lnTo>
                  <a:pt x="194164" y="1018317"/>
                </a:lnTo>
                <a:lnTo>
                  <a:pt x="194164" y="1018826"/>
                </a:lnTo>
                <a:close/>
                <a:moveTo>
                  <a:pt x="1241062" y="1369956"/>
                </a:moveTo>
                <a:lnTo>
                  <a:pt x="1240483" y="1370228"/>
                </a:lnTo>
                <a:lnTo>
                  <a:pt x="1241044" y="1370500"/>
                </a:lnTo>
                <a:lnTo>
                  <a:pt x="1241062" y="1369956"/>
                </a:lnTo>
                <a:close/>
                <a:moveTo>
                  <a:pt x="1190051" y="804179"/>
                </a:moveTo>
                <a:lnTo>
                  <a:pt x="1189524" y="804417"/>
                </a:lnTo>
                <a:lnTo>
                  <a:pt x="1190051" y="804672"/>
                </a:lnTo>
                <a:lnTo>
                  <a:pt x="1190051" y="804179"/>
                </a:lnTo>
                <a:close/>
                <a:moveTo>
                  <a:pt x="2073771" y="583653"/>
                </a:moveTo>
                <a:lnTo>
                  <a:pt x="2073244" y="583313"/>
                </a:lnTo>
                <a:lnTo>
                  <a:pt x="2073159" y="583840"/>
                </a:lnTo>
                <a:lnTo>
                  <a:pt x="2073771" y="583653"/>
                </a:lnTo>
                <a:close/>
                <a:moveTo>
                  <a:pt x="199499" y="780900"/>
                </a:moveTo>
                <a:lnTo>
                  <a:pt x="199550" y="780424"/>
                </a:lnTo>
                <a:lnTo>
                  <a:pt x="198989" y="780611"/>
                </a:lnTo>
                <a:lnTo>
                  <a:pt x="199499" y="780900"/>
                </a:lnTo>
                <a:close/>
                <a:moveTo>
                  <a:pt x="237901" y="671214"/>
                </a:moveTo>
                <a:lnTo>
                  <a:pt x="237630" y="670653"/>
                </a:lnTo>
                <a:lnTo>
                  <a:pt x="237341" y="671214"/>
                </a:lnTo>
                <a:lnTo>
                  <a:pt x="237901" y="671214"/>
                </a:lnTo>
                <a:close/>
                <a:moveTo>
                  <a:pt x="1624714" y="1375054"/>
                </a:moveTo>
                <a:lnTo>
                  <a:pt x="1624664" y="1375564"/>
                </a:lnTo>
                <a:lnTo>
                  <a:pt x="1625258" y="1375360"/>
                </a:lnTo>
                <a:lnTo>
                  <a:pt x="1624714" y="1375054"/>
                </a:lnTo>
                <a:close/>
                <a:moveTo>
                  <a:pt x="341776" y="416992"/>
                </a:moveTo>
                <a:lnTo>
                  <a:pt x="342286" y="417332"/>
                </a:lnTo>
                <a:lnTo>
                  <a:pt x="342370" y="416822"/>
                </a:lnTo>
                <a:lnTo>
                  <a:pt x="341776" y="416992"/>
                </a:lnTo>
                <a:close/>
                <a:moveTo>
                  <a:pt x="273773" y="586864"/>
                </a:moveTo>
                <a:lnTo>
                  <a:pt x="274300" y="587221"/>
                </a:lnTo>
                <a:lnTo>
                  <a:pt x="274384" y="586660"/>
                </a:lnTo>
                <a:lnTo>
                  <a:pt x="273773" y="586864"/>
                </a:lnTo>
                <a:close/>
                <a:moveTo>
                  <a:pt x="2116642" y="859999"/>
                </a:moveTo>
                <a:lnTo>
                  <a:pt x="2116965" y="859506"/>
                </a:lnTo>
                <a:lnTo>
                  <a:pt x="2116456" y="859421"/>
                </a:lnTo>
                <a:lnTo>
                  <a:pt x="2116642" y="859999"/>
                </a:lnTo>
                <a:close/>
                <a:moveTo>
                  <a:pt x="1316983" y="1380304"/>
                </a:moveTo>
                <a:lnTo>
                  <a:pt x="1317510" y="1380644"/>
                </a:lnTo>
                <a:lnTo>
                  <a:pt x="1317595" y="1380100"/>
                </a:lnTo>
                <a:lnTo>
                  <a:pt x="1316983" y="1380304"/>
                </a:lnTo>
                <a:close/>
                <a:moveTo>
                  <a:pt x="1469354" y="1381613"/>
                </a:moveTo>
                <a:lnTo>
                  <a:pt x="1469693" y="1381086"/>
                </a:lnTo>
                <a:lnTo>
                  <a:pt x="1469150" y="1381001"/>
                </a:lnTo>
                <a:lnTo>
                  <a:pt x="1469354" y="1381613"/>
                </a:lnTo>
                <a:close/>
                <a:moveTo>
                  <a:pt x="848793" y="1383839"/>
                </a:moveTo>
                <a:lnTo>
                  <a:pt x="848266" y="1383499"/>
                </a:lnTo>
                <a:lnTo>
                  <a:pt x="848182" y="1384026"/>
                </a:lnTo>
                <a:lnTo>
                  <a:pt x="848793" y="1383839"/>
                </a:lnTo>
                <a:close/>
                <a:moveTo>
                  <a:pt x="168930" y="984689"/>
                </a:moveTo>
                <a:lnTo>
                  <a:pt x="168981" y="984213"/>
                </a:lnTo>
                <a:lnTo>
                  <a:pt x="168420" y="984400"/>
                </a:lnTo>
                <a:lnTo>
                  <a:pt x="168930" y="984689"/>
                </a:lnTo>
                <a:close/>
                <a:moveTo>
                  <a:pt x="259227" y="982888"/>
                </a:moveTo>
                <a:lnTo>
                  <a:pt x="258683" y="982531"/>
                </a:lnTo>
                <a:lnTo>
                  <a:pt x="258582" y="983091"/>
                </a:lnTo>
                <a:lnTo>
                  <a:pt x="259227" y="982888"/>
                </a:lnTo>
                <a:close/>
                <a:moveTo>
                  <a:pt x="2110423" y="841732"/>
                </a:moveTo>
                <a:lnTo>
                  <a:pt x="2110916" y="842055"/>
                </a:lnTo>
                <a:lnTo>
                  <a:pt x="2111001" y="841562"/>
                </a:lnTo>
                <a:lnTo>
                  <a:pt x="2110423" y="841732"/>
                </a:lnTo>
                <a:close/>
                <a:moveTo>
                  <a:pt x="1658971" y="1227747"/>
                </a:moveTo>
                <a:lnTo>
                  <a:pt x="1659022" y="1227254"/>
                </a:lnTo>
                <a:lnTo>
                  <a:pt x="1658461" y="1227458"/>
                </a:lnTo>
                <a:lnTo>
                  <a:pt x="1658971" y="1227747"/>
                </a:lnTo>
                <a:close/>
                <a:moveTo>
                  <a:pt x="1921383" y="1156600"/>
                </a:moveTo>
                <a:lnTo>
                  <a:pt x="1921044" y="1157127"/>
                </a:lnTo>
                <a:lnTo>
                  <a:pt x="1921587" y="1157212"/>
                </a:lnTo>
                <a:lnTo>
                  <a:pt x="1921383" y="1156600"/>
                </a:lnTo>
                <a:close/>
                <a:moveTo>
                  <a:pt x="200977" y="975768"/>
                </a:moveTo>
                <a:lnTo>
                  <a:pt x="200927" y="976295"/>
                </a:lnTo>
                <a:lnTo>
                  <a:pt x="201521" y="976074"/>
                </a:lnTo>
                <a:lnTo>
                  <a:pt x="200977" y="975768"/>
                </a:lnTo>
                <a:close/>
                <a:moveTo>
                  <a:pt x="197528" y="969481"/>
                </a:moveTo>
                <a:lnTo>
                  <a:pt x="198089" y="969226"/>
                </a:lnTo>
                <a:lnTo>
                  <a:pt x="197545" y="968971"/>
                </a:lnTo>
                <a:lnTo>
                  <a:pt x="197528" y="969481"/>
                </a:lnTo>
                <a:close/>
                <a:moveTo>
                  <a:pt x="335438" y="1240831"/>
                </a:moveTo>
                <a:lnTo>
                  <a:pt x="334894" y="1241086"/>
                </a:lnTo>
                <a:lnTo>
                  <a:pt x="335438" y="1241341"/>
                </a:lnTo>
                <a:lnTo>
                  <a:pt x="335438" y="1240831"/>
                </a:lnTo>
                <a:close/>
                <a:moveTo>
                  <a:pt x="354571" y="936227"/>
                </a:moveTo>
                <a:lnTo>
                  <a:pt x="355149" y="936278"/>
                </a:lnTo>
                <a:lnTo>
                  <a:pt x="354911" y="935649"/>
                </a:lnTo>
                <a:lnTo>
                  <a:pt x="354571" y="936227"/>
                </a:lnTo>
                <a:close/>
                <a:moveTo>
                  <a:pt x="240009" y="621223"/>
                </a:moveTo>
                <a:lnTo>
                  <a:pt x="240570" y="620951"/>
                </a:lnTo>
                <a:lnTo>
                  <a:pt x="240025" y="620679"/>
                </a:lnTo>
                <a:lnTo>
                  <a:pt x="240009" y="621223"/>
                </a:lnTo>
                <a:close/>
                <a:moveTo>
                  <a:pt x="1643202" y="1257994"/>
                </a:moveTo>
                <a:lnTo>
                  <a:pt x="1643728" y="1258334"/>
                </a:lnTo>
                <a:lnTo>
                  <a:pt x="1643814" y="1257790"/>
                </a:lnTo>
                <a:lnTo>
                  <a:pt x="1643202" y="1257994"/>
                </a:lnTo>
                <a:close/>
                <a:moveTo>
                  <a:pt x="1197052" y="1157858"/>
                </a:moveTo>
                <a:lnTo>
                  <a:pt x="1196559" y="1157535"/>
                </a:lnTo>
                <a:lnTo>
                  <a:pt x="1196473" y="1158028"/>
                </a:lnTo>
                <a:lnTo>
                  <a:pt x="1197052" y="1157858"/>
                </a:lnTo>
                <a:close/>
                <a:moveTo>
                  <a:pt x="1113313" y="915173"/>
                </a:moveTo>
                <a:lnTo>
                  <a:pt x="1113840" y="914935"/>
                </a:lnTo>
                <a:lnTo>
                  <a:pt x="1113313" y="914680"/>
                </a:lnTo>
                <a:lnTo>
                  <a:pt x="1113313" y="915173"/>
                </a:lnTo>
                <a:close/>
                <a:moveTo>
                  <a:pt x="1104171" y="913661"/>
                </a:moveTo>
                <a:lnTo>
                  <a:pt x="1103814" y="914188"/>
                </a:lnTo>
                <a:lnTo>
                  <a:pt x="1104375" y="914273"/>
                </a:lnTo>
                <a:lnTo>
                  <a:pt x="1104171" y="913661"/>
                </a:lnTo>
                <a:close/>
                <a:moveTo>
                  <a:pt x="1098309" y="841545"/>
                </a:moveTo>
                <a:lnTo>
                  <a:pt x="1097782" y="841766"/>
                </a:lnTo>
                <a:lnTo>
                  <a:pt x="1098309" y="842004"/>
                </a:lnTo>
                <a:lnTo>
                  <a:pt x="1098309" y="841545"/>
                </a:lnTo>
                <a:close/>
                <a:moveTo>
                  <a:pt x="150663" y="866269"/>
                </a:moveTo>
                <a:lnTo>
                  <a:pt x="150952" y="866864"/>
                </a:lnTo>
                <a:lnTo>
                  <a:pt x="151258" y="866286"/>
                </a:lnTo>
                <a:lnTo>
                  <a:pt x="150663" y="866269"/>
                </a:lnTo>
                <a:close/>
                <a:moveTo>
                  <a:pt x="109219" y="907816"/>
                </a:moveTo>
                <a:lnTo>
                  <a:pt x="109168" y="908359"/>
                </a:lnTo>
                <a:lnTo>
                  <a:pt x="109779" y="908138"/>
                </a:lnTo>
                <a:lnTo>
                  <a:pt x="109219" y="907816"/>
                </a:lnTo>
                <a:close/>
                <a:moveTo>
                  <a:pt x="1311868" y="1402445"/>
                </a:moveTo>
                <a:lnTo>
                  <a:pt x="1312429" y="1402802"/>
                </a:lnTo>
                <a:lnTo>
                  <a:pt x="1312514" y="1402225"/>
                </a:lnTo>
                <a:lnTo>
                  <a:pt x="1311868" y="1402445"/>
                </a:lnTo>
                <a:close/>
                <a:moveTo>
                  <a:pt x="1349778" y="1402802"/>
                </a:moveTo>
                <a:lnTo>
                  <a:pt x="1349829" y="1402276"/>
                </a:lnTo>
                <a:lnTo>
                  <a:pt x="1349234" y="1402496"/>
                </a:lnTo>
                <a:lnTo>
                  <a:pt x="1349778" y="1402802"/>
                </a:lnTo>
                <a:close/>
                <a:moveTo>
                  <a:pt x="264121" y="767323"/>
                </a:moveTo>
                <a:lnTo>
                  <a:pt x="264172" y="766779"/>
                </a:lnTo>
                <a:lnTo>
                  <a:pt x="263577" y="767000"/>
                </a:lnTo>
                <a:lnTo>
                  <a:pt x="264121" y="767323"/>
                </a:lnTo>
                <a:close/>
                <a:moveTo>
                  <a:pt x="546143" y="287595"/>
                </a:moveTo>
                <a:lnTo>
                  <a:pt x="545565" y="287867"/>
                </a:lnTo>
                <a:lnTo>
                  <a:pt x="546126" y="288139"/>
                </a:lnTo>
                <a:lnTo>
                  <a:pt x="546143" y="287595"/>
                </a:lnTo>
                <a:close/>
                <a:moveTo>
                  <a:pt x="263594" y="901206"/>
                </a:moveTo>
                <a:lnTo>
                  <a:pt x="264121" y="901545"/>
                </a:lnTo>
                <a:lnTo>
                  <a:pt x="264206" y="901002"/>
                </a:lnTo>
                <a:lnTo>
                  <a:pt x="263594" y="901206"/>
                </a:lnTo>
                <a:close/>
                <a:moveTo>
                  <a:pt x="1857781" y="1270245"/>
                </a:moveTo>
                <a:lnTo>
                  <a:pt x="1857832" y="1269701"/>
                </a:lnTo>
                <a:lnTo>
                  <a:pt x="1857237" y="1269922"/>
                </a:lnTo>
                <a:lnTo>
                  <a:pt x="1857781" y="1270245"/>
                </a:lnTo>
                <a:close/>
                <a:moveTo>
                  <a:pt x="1283186" y="1407849"/>
                </a:moveTo>
                <a:lnTo>
                  <a:pt x="1283746" y="1407594"/>
                </a:lnTo>
                <a:lnTo>
                  <a:pt x="1283186" y="1407322"/>
                </a:lnTo>
                <a:lnTo>
                  <a:pt x="1283186" y="1407849"/>
                </a:lnTo>
                <a:close/>
                <a:moveTo>
                  <a:pt x="1060925" y="1409582"/>
                </a:moveTo>
                <a:lnTo>
                  <a:pt x="1060977" y="1409055"/>
                </a:lnTo>
                <a:lnTo>
                  <a:pt x="1060399" y="1409259"/>
                </a:lnTo>
                <a:lnTo>
                  <a:pt x="1060925" y="1409582"/>
                </a:lnTo>
                <a:close/>
                <a:moveTo>
                  <a:pt x="1326210" y="1278537"/>
                </a:moveTo>
                <a:lnTo>
                  <a:pt x="1325700" y="1278214"/>
                </a:lnTo>
                <a:lnTo>
                  <a:pt x="1325615" y="1278724"/>
                </a:lnTo>
                <a:lnTo>
                  <a:pt x="1326210" y="1278537"/>
                </a:lnTo>
                <a:close/>
                <a:moveTo>
                  <a:pt x="551444" y="281155"/>
                </a:moveTo>
                <a:lnTo>
                  <a:pt x="550935" y="280815"/>
                </a:lnTo>
                <a:lnTo>
                  <a:pt x="550850" y="281325"/>
                </a:lnTo>
                <a:lnTo>
                  <a:pt x="551444" y="281155"/>
                </a:lnTo>
                <a:close/>
                <a:moveTo>
                  <a:pt x="2128146" y="875836"/>
                </a:moveTo>
                <a:lnTo>
                  <a:pt x="2127619" y="875496"/>
                </a:lnTo>
                <a:lnTo>
                  <a:pt x="2127535" y="876023"/>
                </a:lnTo>
                <a:lnTo>
                  <a:pt x="2128146" y="875836"/>
                </a:lnTo>
                <a:close/>
                <a:moveTo>
                  <a:pt x="1901434" y="875700"/>
                </a:moveTo>
                <a:lnTo>
                  <a:pt x="1901961" y="876057"/>
                </a:lnTo>
                <a:lnTo>
                  <a:pt x="1902046" y="875513"/>
                </a:lnTo>
                <a:lnTo>
                  <a:pt x="1901434" y="875700"/>
                </a:lnTo>
                <a:close/>
                <a:moveTo>
                  <a:pt x="635455" y="204010"/>
                </a:moveTo>
                <a:lnTo>
                  <a:pt x="635183" y="203432"/>
                </a:lnTo>
                <a:lnTo>
                  <a:pt x="634894" y="203993"/>
                </a:lnTo>
                <a:lnTo>
                  <a:pt x="635455" y="204010"/>
                </a:lnTo>
                <a:close/>
                <a:moveTo>
                  <a:pt x="1298818" y="201070"/>
                </a:moveTo>
                <a:lnTo>
                  <a:pt x="1298241" y="201325"/>
                </a:lnTo>
                <a:lnTo>
                  <a:pt x="1298801" y="201597"/>
                </a:lnTo>
                <a:lnTo>
                  <a:pt x="1298818" y="201070"/>
                </a:lnTo>
                <a:close/>
                <a:moveTo>
                  <a:pt x="2135895" y="746592"/>
                </a:moveTo>
                <a:lnTo>
                  <a:pt x="2136438" y="746949"/>
                </a:lnTo>
                <a:lnTo>
                  <a:pt x="2136524" y="746371"/>
                </a:lnTo>
                <a:lnTo>
                  <a:pt x="2135895" y="746592"/>
                </a:lnTo>
                <a:close/>
                <a:moveTo>
                  <a:pt x="928453" y="194171"/>
                </a:moveTo>
                <a:lnTo>
                  <a:pt x="927892" y="194426"/>
                </a:lnTo>
                <a:lnTo>
                  <a:pt x="928437" y="194681"/>
                </a:lnTo>
                <a:lnTo>
                  <a:pt x="928453" y="194171"/>
                </a:lnTo>
                <a:close/>
                <a:moveTo>
                  <a:pt x="1002880" y="1419710"/>
                </a:moveTo>
                <a:lnTo>
                  <a:pt x="1003424" y="1419455"/>
                </a:lnTo>
                <a:lnTo>
                  <a:pt x="1002880" y="1419200"/>
                </a:lnTo>
                <a:lnTo>
                  <a:pt x="1002880" y="1419710"/>
                </a:lnTo>
                <a:close/>
                <a:moveTo>
                  <a:pt x="1914535" y="1142072"/>
                </a:moveTo>
                <a:lnTo>
                  <a:pt x="1914876" y="1141562"/>
                </a:lnTo>
                <a:lnTo>
                  <a:pt x="1914349" y="1141477"/>
                </a:lnTo>
                <a:lnTo>
                  <a:pt x="1914535" y="1142072"/>
                </a:lnTo>
                <a:close/>
                <a:moveTo>
                  <a:pt x="260909" y="1064434"/>
                </a:moveTo>
                <a:lnTo>
                  <a:pt x="260400" y="1064094"/>
                </a:lnTo>
                <a:lnTo>
                  <a:pt x="260315" y="1064621"/>
                </a:lnTo>
                <a:lnTo>
                  <a:pt x="260909" y="1064434"/>
                </a:lnTo>
                <a:close/>
                <a:moveTo>
                  <a:pt x="872362" y="194273"/>
                </a:moveTo>
                <a:lnTo>
                  <a:pt x="871818" y="194528"/>
                </a:lnTo>
                <a:lnTo>
                  <a:pt x="872362" y="194783"/>
                </a:lnTo>
                <a:lnTo>
                  <a:pt x="872362" y="194273"/>
                </a:lnTo>
                <a:close/>
                <a:moveTo>
                  <a:pt x="1600177" y="1298367"/>
                </a:moveTo>
                <a:lnTo>
                  <a:pt x="1600551" y="1297824"/>
                </a:lnTo>
                <a:lnTo>
                  <a:pt x="1599957" y="1297739"/>
                </a:lnTo>
                <a:lnTo>
                  <a:pt x="1600177" y="1298367"/>
                </a:lnTo>
                <a:close/>
                <a:moveTo>
                  <a:pt x="1153890" y="190994"/>
                </a:moveTo>
                <a:lnTo>
                  <a:pt x="1154383" y="191300"/>
                </a:lnTo>
                <a:lnTo>
                  <a:pt x="1154469" y="190841"/>
                </a:lnTo>
                <a:lnTo>
                  <a:pt x="1153890" y="190994"/>
                </a:lnTo>
                <a:close/>
                <a:moveTo>
                  <a:pt x="1279821" y="187408"/>
                </a:moveTo>
                <a:lnTo>
                  <a:pt x="1279770" y="187901"/>
                </a:lnTo>
                <a:lnTo>
                  <a:pt x="1280347" y="187697"/>
                </a:lnTo>
                <a:lnTo>
                  <a:pt x="1279821" y="187408"/>
                </a:lnTo>
                <a:close/>
                <a:moveTo>
                  <a:pt x="968691" y="184248"/>
                </a:moveTo>
                <a:lnTo>
                  <a:pt x="969218" y="184588"/>
                </a:lnTo>
                <a:lnTo>
                  <a:pt x="969303" y="184044"/>
                </a:lnTo>
                <a:lnTo>
                  <a:pt x="968691" y="184248"/>
                </a:lnTo>
                <a:close/>
                <a:moveTo>
                  <a:pt x="311393" y="1167781"/>
                </a:moveTo>
                <a:lnTo>
                  <a:pt x="311343" y="1168291"/>
                </a:lnTo>
                <a:lnTo>
                  <a:pt x="311920" y="1168087"/>
                </a:lnTo>
                <a:lnTo>
                  <a:pt x="311393" y="1167781"/>
                </a:lnTo>
                <a:close/>
                <a:moveTo>
                  <a:pt x="900535" y="183313"/>
                </a:moveTo>
                <a:lnTo>
                  <a:pt x="899957" y="183262"/>
                </a:lnTo>
                <a:lnTo>
                  <a:pt x="900195" y="183891"/>
                </a:lnTo>
                <a:lnTo>
                  <a:pt x="900535" y="183313"/>
                </a:lnTo>
                <a:close/>
                <a:moveTo>
                  <a:pt x="550951" y="265556"/>
                </a:moveTo>
                <a:lnTo>
                  <a:pt x="550901" y="266117"/>
                </a:lnTo>
                <a:lnTo>
                  <a:pt x="551512" y="265896"/>
                </a:lnTo>
                <a:lnTo>
                  <a:pt x="550951" y="265556"/>
                </a:lnTo>
                <a:close/>
                <a:moveTo>
                  <a:pt x="854078" y="179898"/>
                </a:moveTo>
                <a:lnTo>
                  <a:pt x="854350" y="180459"/>
                </a:lnTo>
                <a:lnTo>
                  <a:pt x="854639" y="179915"/>
                </a:lnTo>
                <a:lnTo>
                  <a:pt x="854078" y="179898"/>
                </a:lnTo>
                <a:close/>
                <a:moveTo>
                  <a:pt x="1098326" y="1307067"/>
                </a:moveTo>
                <a:lnTo>
                  <a:pt x="1097782" y="1307322"/>
                </a:lnTo>
                <a:lnTo>
                  <a:pt x="1098309" y="1307577"/>
                </a:lnTo>
                <a:lnTo>
                  <a:pt x="1098326" y="1307067"/>
                </a:lnTo>
                <a:close/>
                <a:moveTo>
                  <a:pt x="1254367" y="177196"/>
                </a:moveTo>
                <a:lnTo>
                  <a:pt x="1254315" y="177757"/>
                </a:lnTo>
                <a:lnTo>
                  <a:pt x="1254927" y="177536"/>
                </a:lnTo>
                <a:lnTo>
                  <a:pt x="1254367" y="177196"/>
                </a:lnTo>
                <a:close/>
                <a:moveTo>
                  <a:pt x="1623015" y="1311044"/>
                </a:moveTo>
                <a:lnTo>
                  <a:pt x="1623592" y="1310772"/>
                </a:lnTo>
                <a:lnTo>
                  <a:pt x="1623032" y="1310483"/>
                </a:lnTo>
                <a:lnTo>
                  <a:pt x="1623015" y="1311044"/>
                </a:lnTo>
                <a:close/>
                <a:moveTo>
                  <a:pt x="860450" y="177791"/>
                </a:moveTo>
                <a:lnTo>
                  <a:pt x="860501" y="177247"/>
                </a:lnTo>
                <a:lnTo>
                  <a:pt x="859889" y="177468"/>
                </a:lnTo>
                <a:lnTo>
                  <a:pt x="860450" y="177791"/>
                </a:lnTo>
                <a:close/>
                <a:moveTo>
                  <a:pt x="830629" y="177978"/>
                </a:moveTo>
                <a:lnTo>
                  <a:pt x="830272" y="178504"/>
                </a:lnTo>
                <a:lnTo>
                  <a:pt x="830833" y="178589"/>
                </a:lnTo>
                <a:lnTo>
                  <a:pt x="830629" y="177978"/>
                </a:lnTo>
                <a:close/>
                <a:moveTo>
                  <a:pt x="1101198" y="175701"/>
                </a:moveTo>
                <a:lnTo>
                  <a:pt x="1101741" y="176058"/>
                </a:lnTo>
                <a:lnTo>
                  <a:pt x="1101826" y="175497"/>
                </a:lnTo>
                <a:lnTo>
                  <a:pt x="1101198" y="175701"/>
                </a:lnTo>
                <a:close/>
                <a:moveTo>
                  <a:pt x="984205" y="172625"/>
                </a:moveTo>
                <a:lnTo>
                  <a:pt x="984732" y="172387"/>
                </a:lnTo>
                <a:lnTo>
                  <a:pt x="984205" y="172149"/>
                </a:lnTo>
                <a:lnTo>
                  <a:pt x="984205" y="172625"/>
                </a:lnTo>
                <a:close/>
                <a:moveTo>
                  <a:pt x="345395" y="376074"/>
                </a:moveTo>
                <a:lnTo>
                  <a:pt x="345344" y="376601"/>
                </a:lnTo>
                <a:lnTo>
                  <a:pt x="345939" y="376380"/>
                </a:lnTo>
                <a:lnTo>
                  <a:pt x="345395" y="376074"/>
                </a:lnTo>
                <a:close/>
                <a:moveTo>
                  <a:pt x="2127433" y="853593"/>
                </a:moveTo>
                <a:lnTo>
                  <a:pt x="2127925" y="853916"/>
                </a:lnTo>
                <a:lnTo>
                  <a:pt x="2128010" y="853440"/>
                </a:lnTo>
                <a:lnTo>
                  <a:pt x="2127433" y="853593"/>
                </a:lnTo>
                <a:close/>
                <a:moveTo>
                  <a:pt x="1025241" y="157417"/>
                </a:moveTo>
                <a:lnTo>
                  <a:pt x="1025293" y="156924"/>
                </a:lnTo>
                <a:lnTo>
                  <a:pt x="1024698" y="157128"/>
                </a:lnTo>
                <a:lnTo>
                  <a:pt x="1025241" y="157417"/>
                </a:lnTo>
                <a:close/>
                <a:moveTo>
                  <a:pt x="528879" y="1444722"/>
                </a:moveTo>
                <a:lnTo>
                  <a:pt x="528828" y="1445215"/>
                </a:lnTo>
                <a:lnTo>
                  <a:pt x="529405" y="1445028"/>
                </a:lnTo>
                <a:lnTo>
                  <a:pt x="528879" y="1444722"/>
                </a:lnTo>
                <a:close/>
                <a:moveTo>
                  <a:pt x="637171" y="154426"/>
                </a:moveTo>
                <a:lnTo>
                  <a:pt x="636627" y="154375"/>
                </a:lnTo>
                <a:lnTo>
                  <a:pt x="636848" y="154970"/>
                </a:lnTo>
                <a:lnTo>
                  <a:pt x="637171" y="154426"/>
                </a:lnTo>
                <a:close/>
                <a:moveTo>
                  <a:pt x="1207247" y="1326099"/>
                </a:moveTo>
                <a:lnTo>
                  <a:pt x="1206737" y="1325776"/>
                </a:lnTo>
                <a:lnTo>
                  <a:pt x="1206652" y="1326269"/>
                </a:lnTo>
                <a:lnTo>
                  <a:pt x="1207247" y="1326099"/>
                </a:lnTo>
                <a:close/>
                <a:moveTo>
                  <a:pt x="539363" y="1448070"/>
                </a:moveTo>
                <a:lnTo>
                  <a:pt x="538802" y="1448342"/>
                </a:lnTo>
                <a:lnTo>
                  <a:pt x="539363" y="1448614"/>
                </a:lnTo>
                <a:lnTo>
                  <a:pt x="539363" y="1448070"/>
                </a:lnTo>
                <a:close/>
                <a:moveTo>
                  <a:pt x="1388351" y="138318"/>
                </a:moveTo>
                <a:lnTo>
                  <a:pt x="1388861" y="138640"/>
                </a:lnTo>
                <a:lnTo>
                  <a:pt x="1388945" y="138148"/>
                </a:lnTo>
                <a:lnTo>
                  <a:pt x="1388351" y="138318"/>
                </a:lnTo>
                <a:close/>
                <a:moveTo>
                  <a:pt x="1238615" y="1333541"/>
                </a:moveTo>
                <a:lnTo>
                  <a:pt x="1238054" y="1333491"/>
                </a:lnTo>
                <a:lnTo>
                  <a:pt x="1238275" y="1334085"/>
                </a:lnTo>
                <a:lnTo>
                  <a:pt x="1238615" y="1333541"/>
                </a:lnTo>
                <a:close/>
                <a:moveTo>
                  <a:pt x="1232531" y="1334833"/>
                </a:moveTo>
                <a:lnTo>
                  <a:pt x="1232582" y="1334289"/>
                </a:lnTo>
                <a:lnTo>
                  <a:pt x="1231987" y="1334510"/>
                </a:lnTo>
                <a:lnTo>
                  <a:pt x="1232531" y="1334833"/>
                </a:lnTo>
                <a:close/>
                <a:moveTo>
                  <a:pt x="654146" y="244774"/>
                </a:moveTo>
                <a:lnTo>
                  <a:pt x="653874" y="244197"/>
                </a:lnTo>
                <a:lnTo>
                  <a:pt x="653586" y="244757"/>
                </a:lnTo>
                <a:lnTo>
                  <a:pt x="654146" y="244774"/>
                </a:lnTo>
                <a:close/>
                <a:moveTo>
                  <a:pt x="1639277" y="1469973"/>
                </a:moveTo>
                <a:lnTo>
                  <a:pt x="1639616" y="1469446"/>
                </a:lnTo>
                <a:lnTo>
                  <a:pt x="1639073" y="1469361"/>
                </a:lnTo>
                <a:lnTo>
                  <a:pt x="1639277" y="1469973"/>
                </a:lnTo>
                <a:close/>
                <a:moveTo>
                  <a:pt x="1486108" y="1471146"/>
                </a:moveTo>
                <a:lnTo>
                  <a:pt x="1486379" y="1471723"/>
                </a:lnTo>
                <a:lnTo>
                  <a:pt x="1486669" y="1471146"/>
                </a:lnTo>
                <a:lnTo>
                  <a:pt x="1486108" y="1471146"/>
                </a:lnTo>
                <a:close/>
                <a:moveTo>
                  <a:pt x="1917713" y="1136702"/>
                </a:moveTo>
                <a:lnTo>
                  <a:pt x="1918206" y="1136753"/>
                </a:lnTo>
                <a:lnTo>
                  <a:pt x="1918002" y="1136193"/>
                </a:lnTo>
                <a:lnTo>
                  <a:pt x="1917713" y="1136702"/>
                </a:lnTo>
                <a:close/>
                <a:moveTo>
                  <a:pt x="273807" y="447612"/>
                </a:moveTo>
                <a:lnTo>
                  <a:pt x="274300" y="447935"/>
                </a:lnTo>
                <a:lnTo>
                  <a:pt x="274384" y="447425"/>
                </a:lnTo>
                <a:lnTo>
                  <a:pt x="273807" y="447612"/>
                </a:lnTo>
                <a:close/>
                <a:moveTo>
                  <a:pt x="432294" y="442243"/>
                </a:moveTo>
                <a:lnTo>
                  <a:pt x="431750" y="442497"/>
                </a:lnTo>
                <a:lnTo>
                  <a:pt x="432294" y="442752"/>
                </a:lnTo>
                <a:lnTo>
                  <a:pt x="432294" y="442243"/>
                </a:lnTo>
                <a:close/>
                <a:moveTo>
                  <a:pt x="1510900" y="1341596"/>
                </a:moveTo>
                <a:lnTo>
                  <a:pt x="1511443" y="1341358"/>
                </a:lnTo>
                <a:lnTo>
                  <a:pt x="1510900" y="1341103"/>
                </a:lnTo>
                <a:lnTo>
                  <a:pt x="1510900" y="1341596"/>
                </a:lnTo>
                <a:close/>
                <a:moveTo>
                  <a:pt x="1390526" y="108071"/>
                </a:moveTo>
                <a:lnTo>
                  <a:pt x="1390577" y="107561"/>
                </a:lnTo>
                <a:lnTo>
                  <a:pt x="1389999" y="107765"/>
                </a:lnTo>
                <a:lnTo>
                  <a:pt x="1390526" y="108071"/>
                </a:lnTo>
                <a:close/>
                <a:moveTo>
                  <a:pt x="1446346" y="102447"/>
                </a:moveTo>
                <a:lnTo>
                  <a:pt x="1446295" y="102922"/>
                </a:lnTo>
                <a:lnTo>
                  <a:pt x="1446855" y="102736"/>
                </a:lnTo>
                <a:lnTo>
                  <a:pt x="1446346" y="102447"/>
                </a:lnTo>
                <a:close/>
                <a:moveTo>
                  <a:pt x="1934994" y="1149837"/>
                </a:moveTo>
                <a:lnTo>
                  <a:pt x="1934654" y="1150347"/>
                </a:lnTo>
                <a:lnTo>
                  <a:pt x="1935181" y="1150432"/>
                </a:lnTo>
                <a:lnTo>
                  <a:pt x="1934994" y="1149837"/>
                </a:lnTo>
                <a:close/>
                <a:moveTo>
                  <a:pt x="1261164" y="1347900"/>
                </a:moveTo>
                <a:lnTo>
                  <a:pt x="1261112" y="1348325"/>
                </a:lnTo>
                <a:lnTo>
                  <a:pt x="1261656" y="1348155"/>
                </a:lnTo>
                <a:lnTo>
                  <a:pt x="1261164" y="1347900"/>
                </a:lnTo>
                <a:close/>
                <a:moveTo>
                  <a:pt x="811189" y="223075"/>
                </a:moveTo>
                <a:lnTo>
                  <a:pt x="810629" y="223347"/>
                </a:lnTo>
                <a:lnTo>
                  <a:pt x="811189" y="223619"/>
                </a:lnTo>
                <a:lnTo>
                  <a:pt x="811189" y="223075"/>
                </a:lnTo>
                <a:close/>
                <a:moveTo>
                  <a:pt x="262422" y="751486"/>
                </a:moveTo>
                <a:lnTo>
                  <a:pt x="261844" y="751758"/>
                </a:lnTo>
                <a:lnTo>
                  <a:pt x="262405" y="752047"/>
                </a:lnTo>
                <a:lnTo>
                  <a:pt x="262422" y="751486"/>
                </a:lnTo>
                <a:close/>
                <a:moveTo>
                  <a:pt x="2129607" y="551503"/>
                </a:moveTo>
                <a:lnTo>
                  <a:pt x="2129659" y="550977"/>
                </a:lnTo>
                <a:lnTo>
                  <a:pt x="2129081" y="551180"/>
                </a:lnTo>
                <a:lnTo>
                  <a:pt x="2129607" y="551503"/>
                </a:lnTo>
                <a:close/>
                <a:moveTo>
                  <a:pt x="1105310" y="1349871"/>
                </a:moveTo>
                <a:lnTo>
                  <a:pt x="1104817" y="1349548"/>
                </a:lnTo>
                <a:lnTo>
                  <a:pt x="1104732" y="1350041"/>
                </a:lnTo>
                <a:lnTo>
                  <a:pt x="1105310" y="1349871"/>
                </a:lnTo>
                <a:close/>
                <a:moveTo>
                  <a:pt x="1317187" y="1350126"/>
                </a:moveTo>
                <a:lnTo>
                  <a:pt x="1317782" y="1349837"/>
                </a:lnTo>
                <a:lnTo>
                  <a:pt x="1317204" y="1349548"/>
                </a:lnTo>
                <a:lnTo>
                  <a:pt x="1317187" y="1350126"/>
                </a:lnTo>
                <a:close/>
                <a:moveTo>
                  <a:pt x="1417051" y="1592097"/>
                </a:moveTo>
                <a:lnTo>
                  <a:pt x="1416779" y="1591536"/>
                </a:lnTo>
                <a:lnTo>
                  <a:pt x="1416490" y="1592097"/>
                </a:lnTo>
                <a:lnTo>
                  <a:pt x="1417051" y="1592097"/>
                </a:lnTo>
                <a:close/>
                <a:moveTo>
                  <a:pt x="251904" y="748105"/>
                </a:moveTo>
                <a:lnTo>
                  <a:pt x="251853" y="748665"/>
                </a:lnTo>
                <a:lnTo>
                  <a:pt x="252481" y="748427"/>
                </a:lnTo>
                <a:lnTo>
                  <a:pt x="251904" y="748105"/>
                </a:lnTo>
                <a:close/>
              </a:path>
            </a:pathLst>
          </a:custGeom>
          <a:solidFill>
            <a:schemeClr val="accent1"/>
          </a:solidFill>
          <a:ln w="16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Tree>
    <p:extLst>
      <p:ext uri="{BB962C8B-B14F-4D97-AF65-F5344CB8AC3E}">
        <p14:creationId xmlns:p14="http://schemas.microsoft.com/office/powerpoint/2010/main" val="935677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right)">
                                      <p:cBhvr>
                                        <p:cTn id="10" dur="500"/>
                                        <p:tgtEl>
                                          <p:spTgt spid="10"/>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right)">
                                      <p:cBhvr>
                                        <p:cTn id="13" dur="500"/>
                                        <p:tgtEl>
                                          <p:spTgt spid="6"/>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2" presetClass="entr" presetSubtype="1"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up)">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1" grpId="0" animBg="1"/>
      <p:bldP spid="9" grpId="0"/>
      <p:bldP spid="6" grpId="0" animBg="1"/>
      <p:bldP spid="1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631908E1-2ADB-4971-B80C-4A00F2D097A7}"/>
              </a:ext>
            </a:extLst>
          </p:cNvPr>
          <p:cNvSpPr/>
          <p:nvPr/>
        </p:nvSpPr>
        <p:spPr>
          <a:xfrm rot="5400000">
            <a:off x="667313" y="802894"/>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3" name="Title 2">
            <a:extLst>
              <a:ext uri="{FF2B5EF4-FFF2-40B4-BE49-F238E27FC236}">
                <a16:creationId xmlns:a16="http://schemas.microsoft.com/office/drawing/2014/main" id="{9DF11AE3-2BA2-4F21-8AAC-B5BB2FA0D895}"/>
              </a:ext>
            </a:extLst>
          </p:cNvPr>
          <p:cNvSpPr>
            <a:spLocks noGrp="1"/>
          </p:cNvSpPr>
          <p:nvPr>
            <p:ph type="ctrTitle"/>
          </p:nvPr>
        </p:nvSpPr>
        <p:spPr/>
        <p:txBody>
          <a:bodyPr/>
          <a:lstStyle/>
          <a:p>
            <a:r>
              <a:rPr lang="ru-RU" dirty="0"/>
              <a:t>Заголовок слайда</a:t>
            </a:r>
            <a:endParaRPr lang="en-ID" dirty="0"/>
          </a:p>
        </p:txBody>
      </p:sp>
      <p:sp>
        <p:nvSpPr>
          <p:cNvPr id="30" name="Rectangle 29">
            <a:extLst>
              <a:ext uri="{FF2B5EF4-FFF2-40B4-BE49-F238E27FC236}">
                <a16:creationId xmlns:a16="http://schemas.microsoft.com/office/drawing/2014/main" id="{4BA65E88-2968-4B85-B913-B9853EC67F9B}"/>
              </a:ext>
            </a:extLst>
          </p:cNvPr>
          <p:cNvSpPr/>
          <p:nvPr/>
        </p:nvSpPr>
        <p:spPr>
          <a:xfrm>
            <a:off x="1236040" y="3090485"/>
            <a:ext cx="4138600" cy="1266885"/>
          </a:xfrm>
          <a:prstGeom prst="rect">
            <a:avLst/>
          </a:prstGeom>
        </p:spPr>
        <p:txBody>
          <a:bodyPr wrap="square">
            <a:spAutoFit/>
          </a:bodyPr>
          <a:lstStyle/>
          <a:p>
            <a:pPr lvl="0" defTabSz="228600">
              <a:lnSpc>
                <a:spcPct val="130000"/>
              </a:lnSpc>
              <a:defRPr/>
            </a:pPr>
            <a:r>
              <a:rPr lang="ru-RU" sz="1200" dirty="0">
                <a:solidFill>
                  <a:prstClr val="white"/>
                </a:solidFill>
                <a:latin typeface="+mj-lt"/>
                <a:ea typeface="Lato" pitchFamily="34" charset="0"/>
                <a:cs typeface="Lato" pitchFamily="34" charset="0"/>
              </a:rPr>
              <a:t>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a:t>
            </a:r>
            <a:endParaRPr lang="en-US" sz="1200" dirty="0">
              <a:solidFill>
                <a:prstClr val="white"/>
              </a:solidFill>
              <a:latin typeface="+mj-lt"/>
              <a:ea typeface="Lato" pitchFamily="34" charset="0"/>
              <a:cs typeface="Lato" pitchFamily="34" charset="0"/>
            </a:endParaRPr>
          </a:p>
        </p:txBody>
      </p:sp>
      <p:pic>
        <p:nvPicPr>
          <p:cNvPr id="9" name="Picture 8">
            <a:extLst>
              <a:ext uri="{FF2B5EF4-FFF2-40B4-BE49-F238E27FC236}">
                <a16:creationId xmlns:a16="http://schemas.microsoft.com/office/drawing/2014/main" id="{5614946A-848C-46F0-9A37-3B70133544B4}"/>
              </a:ext>
            </a:extLst>
          </p:cNvPr>
          <p:cNvPicPr>
            <a:picLocks noChangeAspect="1"/>
          </p:cNvPicPr>
          <p:nvPr/>
        </p:nvPicPr>
        <p:blipFill>
          <a:blip r:embed="rId2">
            <a:extLst>
              <a:ext uri="{28A0092B-C50C-407E-A947-70E740481C1C}">
                <a14:useLocalDpi xmlns:a14="http://schemas.microsoft.com/office/drawing/2010/main" val="0"/>
              </a:ext>
            </a:extLst>
          </a:blip>
          <a:srcRect l="19382" t="3304" r="19377" b="33229"/>
          <a:stretch>
            <a:fillRect/>
          </a:stretch>
        </p:blipFill>
        <p:spPr>
          <a:xfrm>
            <a:off x="5882640" y="-213360"/>
            <a:ext cx="6480160" cy="6715760"/>
          </a:xfrm>
          <a:custGeom>
            <a:avLst/>
            <a:gdLst>
              <a:gd name="connsiteX0" fmla="*/ 5401542 w 6480160"/>
              <a:gd name="connsiteY0" fmla="*/ 1991 h 6715760"/>
              <a:gd name="connsiteX1" fmla="*/ 5445932 w 6480160"/>
              <a:gd name="connsiteY1" fmla="*/ 66079 h 6715760"/>
              <a:gd name="connsiteX2" fmla="*/ 5283256 w 6480160"/>
              <a:gd name="connsiteY2" fmla="*/ 830577 h 6715760"/>
              <a:gd name="connsiteX3" fmla="*/ 4679932 w 6480160"/>
              <a:gd name="connsiteY3" fmla="*/ 1838203 h 6715760"/>
              <a:gd name="connsiteX4" fmla="*/ 4578053 w 6480160"/>
              <a:gd name="connsiteY4" fmla="*/ 1832729 h 6715760"/>
              <a:gd name="connsiteX5" fmla="*/ 4367581 w 6480160"/>
              <a:gd name="connsiteY5" fmla="*/ 1534411 h 6715760"/>
              <a:gd name="connsiteX6" fmla="*/ 4247250 w 6480160"/>
              <a:gd name="connsiteY6" fmla="*/ 1452758 h 6715760"/>
              <a:gd name="connsiteX7" fmla="*/ 4106375 w 6480160"/>
              <a:gd name="connsiteY7" fmla="*/ 1459605 h 6715760"/>
              <a:gd name="connsiteX8" fmla="*/ 4336136 w 6480160"/>
              <a:gd name="connsiteY8" fmla="*/ 1557215 h 6715760"/>
              <a:gd name="connsiteX9" fmla="*/ 4462334 w 6480160"/>
              <a:gd name="connsiteY9" fmla="*/ 1712765 h 6715760"/>
              <a:gd name="connsiteX10" fmla="*/ 4482458 w 6480160"/>
              <a:gd name="connsiteY10" fmla="*/ 1746061 h 6715760"/>
              <a:gd name="connsiteX11" fmla="*/ 4520194 w 6480160"/>
              <a:gd name="connsiteY11" fmla="*/ 1808555 h 6715760"/>
              <a:gd name="connsiteX12" fmla="*/ 4578890 w 6480160"/>
              <a:gd name="connsiteY12" fmla="*/ 1906625 h 6715760"/>
              <a:gd name="connsiteX13" fmla="*/ 4695026 w 6480160"/>
              <a:gd name="connsiteY13" fmla="*/ 2068098 h 6715760"/>
              <a:gd name="connsiteX14" fmla="*/ 4948265 w 6480160"/>
              <a:gd name="connsiteY14" fmla="*/ 2672493 h 6715760"/>
              <a:gd name="connsiteX15" fmla="*/ 5517206 w 6480160"/>
              <a:gd name="connsiteY15" fmla="*/ 2377824 h 6715760"/>
              <a:gd name="connsiteX16" fmla="*/ 5665208 w 6480160"/>
              <a:gd name="connsiteY16" fmla="*/ 2314876 h 6715760"/>
              <a:gd name="connsiteX17" fmla="*/ 5669401 w 6480160"/>
              <a:gd name="connsiteY17" fmla="*/ 2382842 h 6715760"/>
              <a:gd name="connsiteX18" fmla="*/ 5360821 w 6480160"/>
              <a:gd name="connsiteY18" fmla="*/ 2827124 h 6715760"/>
              <a:gd name="connsiteX19" fmla="*/ 5196050 w 6480160"/>
              <a:gd name="connsiteY19" fmla="*/ 3067971 h 6715760"/>
              <a:gd name="connsiteX20" fmla="*/ 5244684 w 6480160"/>
              <a:gd name="connsiteY20" fmla="*/ 3270039 h 6715760"/>
              <a:gd name="connsiteX21" fmla="*/ 5058530 w 6480160"/>
              <a:gd name="connsiteY21" fmla="*/ 4997464 h 6715760"/>
              <a:gd name="connsiteX22" fmla="*/ 4918497 w 6480160"/>
              <a:gd name="connsiteY22" fmla="*/ 4759810 h 6715760"/>
              <a:gd name="connsiteX23" fmla="*/ 5014088 w 6480160"/>
              <a:gd name="connsiteY23" fmla="*/ 4988341 h 6715760"/>
              <a:gd name="connsiteX24" fmla="*/ 5276548 w 6480160"/>
              <a:gd name="connsiteY24" fmla="*/ 5180376 h 6715760"/>
              <a:gd name="connsiteX25" fmla="*/ 6459718 w 6480160"/>
              <a:gd name="connsiteY25" fmla="*/ 5456800 h 6715760"/>
              <a:gd name="connsiteX26" fmla="*/ 6466426 w 6480160"/>
              <a:gd name="connsiteY26" fmla="*/ 5509257 h 6715760"/>
              <a:gd name="connsiteX27" fmla="*/ 6230798 w 6480160"/>
              <a:gd name="connsiteY27" fmla="*/ 5569012 h 6715760"/>
              <a:gd name="connsiteX28" fmla="*/ 4646393 w 6480160"/>
              <a:gd name="connsiteY28" fmla="*/ 5602768 h 6715760"/>
              <a:gd name="connsiteX29" fmla="*/ 4314334 w 6480160"/>
              <a:gd name="connsiteY29" fmla="*/ 5902910 h 6715760"/>
              <a:gd name="connsiteX30" fmla="*/ 4209096 w 6480160"/>
              <a:gd name="connsiteY30" fmla="*/ 6258703 h 6715760"/>
              <a:gd name="connsiteX31" fmla="*/ 4248508 w 6480160"/>
              <a:gd name="connsiteY31" fmla="*/ 6504565 h 6715760"/>
              <a:gd name="connsiteX32" fmla="*/ 4243894 w 6480160"/>
              <a:gd name="connsiteY32" fmla="*/ 6715760 h 6715760"/>
              <a:gd name="connsiteX33" fmla="*/ 3512696 w 6480160"/>
              <a:gd name="connsiteY33" fmla="*/ 6206702 h 6715760"/>
              <a:gd name="connsiteX34" fmla="*/ 1883848 w 6480160"/>
              <a:gd name="connsiteY34" fmla="*/ 6378672 h 6715760"/>
              <a:gd name="connsiteX35" fmla="*/ 1258302 w 6480160"/>
              <a:gd name="connsiteY35" fmla="*/ 6422916 h 6715760"/>
              <a:gd name="connsiteX36" fmla="*/ 1028545 w 6480160"/>
              <a:gd name="connsiteY36" fmla="*/ 6467619 h 6715760"/>
              <a:gd name="connsiteX37" fmla="*/ 821845 w 6480160"/>
              <a:gd name="connsiteY37" fmla="*/ 6393723 h 6715760"/>
              <a:gd name="connsiteX38" fmla="*/ 97354 w 6480160"/>
              <a:gd name="connsiteY38" fmla="*/ 6123684 h 6715760"/>
              <a:gd name="connsiteX39" fmla="*/ 505 w 6480160"/>
              <a:gd name="connsiteY39" fmla="*/ 5975892 h 6715760"/>
              <a:gd name="connsiteX40" fmla="*/ 98191 w 6480160"/>
              <a:gd name="connsiteY40" fmla="*/ 5816243 h 6715760"/>
              <a:gd name="connsiteX41" fmla="*/ 470080 w 6480160"/>
              <a:gd name="connsiteY41" fmla="*/ 5331817 h 6715760"/>
              <a:gd name="connsiteX42" fmla="*/ 796271 w 6480160"/>
              <a:gd name="connsiteY42" fmla="*/ 4982867 h 6715760"/>
              <a:gd name="connsiteX43" fmla="*/ 1405465 w 6480160"/>
              <a:gd name="connsiteY43" fmla="*/ 4466055 h 6715760"/>
              <a:gd name="connsiteX44" fmla="*/ 1453681 w 6480160"/>
              <a:gd name="connsiteY44" fmla="*/ 4365701 h 6715760"/>
              <a:gd name="connsiteX45" fmla="*/ 1475064 w 6480160"/>
              <a:gd name="connsiteY45" fmla="*/ 4341069 h 6715760"/>
              <a:gd name="connsiteX46" fmla="*/ 1408401 w 6480160"/>
              <a:gd name="connsiteY46" fmla="*/ 4357034 h 6715760"/>
              <a:gd name="connsiteX47" fmla="*/ 1363958 w 6480160"/>
              <a:gd name="connsiteY47" fmla="*/ 4378473 h 6715760"/>
              <a:gd name="connsiteX48" fmla="*/ 1448231 w 6480160"/>
              <a:gd name="connsiteY48" fmla="*/ 4302753 h 6715760"/>
              <a:gd name="connsiteX49" fmla="*/ 1460389 w 6480160"/>
              <a:gd name="connsiteY49" fmla="*/ 4297739 h 6715760"/>
              <a:gd name="connsiteX50" fmla="*/ 1545080 w 6480160"/>
              <a:gd name="connsiteY50" fmla="*/ 4179140 h 6715760"/>
              <a:gd name="connsiteX51" fmla="*/ 2050713 w 6480160"/>
              <a:gd name="connsiteY51" fmla="*/ 4132156 h 6715760"/>
              <a:gd name="connsiteX52" fmla="*/ 2515262 w 6480160"/>
              <a:gd name="connsiteY52" fmla="*/ 4050963 h 6715760"/>
              <a:gd name="connsiteX53" fmla="*/ 2342942 w 6480160"/>
              <a:gd name="connsiteY53" fmla="*/ 2122835 h 6715760"/>
              <a:gd name="connsiteX54" fmla="*/ 2396189 w 6480160"/>
              <a:gd name="connsiteY54" fmla="*/ 1989189 h 6715760"/>
              <a:gd name="connsiteX55" fmla="*/ 2506039 w 6480160"/>
              <a:gd name="connsiteY55" fmla="*/ 2019292 h 6715760"/>
              <a:gd name="connsiteX56" fmla="*/ 3516886 w 6480160"/>
              <a:gd name="connsiteY56" fmla="*/ 3654115 h 6715760"/>
              <a:gd name="connsiteX57" fmla="*/ 4276599 w 6480160"/>
              <a:gd name="connsiteY57" fmla="*/ 3154183 h 6715760"/>
              <a:gd name="connsiteX58" fmla="*/ 4365064 w 6480160"/>
              <a:gd name="connsiteY58" fmla="*/ 2987232 h 6715760"/>
              <a:gd name="connsiteX59" fmla="*/ 4217903 w 6480160"/>
              <a:gd name="connsiteY59" fmla="*/ 2277015 h 6715760"/>
              <a:gd name="connsiteX60" fmla="*/ 4194420 w 6480160"/>
              <a:gd name="connsiteY60" fmla="*/ 2220909 h 6715760"/>
              <a:gd name="connsiteX61" fmla="*/ 4150399 w 6480160"/>
              <a:gd name="connsiteY61" fmla="*/ 2131048 h 6715760"/>
              <a:gd name="connsiteX62" fmla="*/ 3942863 w 6480160"/>
              <a:gd name="connsiteY62" fmla="*/ 2119645 h 6715760"/>
              <a:gd name="connsiteX63" fmla="*/ 3893389 w 6480160"/>
              <a:gd name="connsiteY63" fmla="*/ 2080871 h 6715760"/>
              <a:gd name="connsiteX64" fmla="*/ 3721492 w 6480160"/>
              <a:gd name="connsiteY64" fmla="*/ 1977327 h 6715760"/>
              <a:gd name="connsiteX65" fmla="*/ 3311868 w 6480160"/>
              <a:gd name="connsiteY65" fmla="*/ 1810376 h 6715760"/>
              <a:gd name="connsiteX66" fmla="*/ 2344201 w 6480160"/>
              <a:gd name="connsiteY66" fmla="*/ 997070 h 6715760"/>
              <a:gd name="connsiteX67" fmla="*/ 2399124 w 6480160"/>
              <a:gd name="connsiteY67" fmla="*/ 885314 h 6715760"/>
              <a:gd name="connsiteX68" fmla="*/ 2724475 w 6480160"/>
              <a:gd name="connsiteY68" fmla="*/ 773103 h 6715760"/>
              <a:gd name="connsiteX69" fmla="*/ 2812102 w 6480160"/>
              <a:gd name="connsiteY69" fmla="*/ 800930 h 6715760"/>
              <a:gd name="connsiteX70" fmla="*/ 3002028 w 6480160"/>
              <a:gd name="connsiteY70" fmla="*/ 977914 h 6715760"/>
              <a:gd name="connsiteX71" fmla="*/ 4406989 w 6480160"/>
              <a:gd name="connsiteY71" fmla="*/ 961035 h 6715760"/>
              <a:gd name="connsiteX72" fmla="*/ 5332312 w 6480160"/>
              <a:gd name="connsiteY72" fmla="*/ 35062 h 6715760"/>
              <a:gd name="connsiteX73" fmla="*/ 5401542 w 6480160"/>
              <a:gd name="connsiteY73" fmla="*/ 1991 h 671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480160" h="6715760">
                <a:moveTo>
                  <a:pt x="5401542" y="1991"/>
                </a:moveTo>
                <a:cubicBezTo>
                  <a:pt x="5425912" y="8606"/>
                  <a:pt x="5446140" y="31413"/>
                  <a:pt x="5445932" y="66079"/>
                </a:cubicBezTo>
                <a:cubicBezTo>
                  <a:pt x="5445094" y="334290"/>
                  <a:pt x="5414486" y="599312"/>
                  <a:pt x="5283256" y="830577"/>
                </a:cubicBezTo>
                <a:cubicBezTo>
                  <a:pt x="5089135" y="1173599"/>
                  <a:pt x="4907594" y="1523005"/>
                  <a:pt x="4679932" y="1838203"/>
                </a:cubicBezTo>
                <a:cubicBezTo>
                  <a:pt x="4651842" y="1877888"/>
                  <a:pt x="4598178" y="1875149"/>
                  <a:pt x="4578053" y="1832729"/>
                </a:cubicBezTo>
                <a:cubicBezTo>
                  <a:pt x="4525224" y="1719604"/>
                  <a:pt x="4451432" y="1612866"/>
                  <a:pt x="4367581" y="1534411"/>
                </a:cubicBezTo>
                <a:cubicBezTo>
                  <a:pt x="4331522" y="1500200"/>
                  <a:pt x="4292110" y="1469638"/>
                  <a:pt x="4247250" y="1452758"/>
                </a:cubicBezTo>
                <a:cubicBezTo>
                  <a:pt x="4202387" y="1436341"/>
                  <a:pt x="4150818" y="1435427"/>
                  <a:pt x="4106375" y="1459605"/>
                </a:cubicBezTo>
                <a:cubicBezTo>
                  <a:pt x="4197356" y="1451848"/>
                  <a:pt x="4266536" y="1494727"/>
                  <a:pt x="4336136" y="1557215"/>
                </a:cubicBezTo>
                <a:cubicBezTo>
                  <a:pt x="4385187" y="1601009"/>
                  <a:pt x="4427116" y="1653921"/>
                  <a:pt x="4462334" y="1712765"/>
                </a:cubicBezTo>
                <a:cubicBezTo>
                  <a:pt x="4469043" y="1723253"/>
                  <a:pt x="4475750" y="1734659"/>
                  <a:pt x="4482458" y="1746061"/>
                </a:cubicBezTo>
                <a:cubicBezTo>
                  <a:pt x="4494616" y="1766132"/>
                  <a:pt x="4507196" y="1786656"/>
                  <a:pt x="4520194" y="1808555"/>
                </a:cubicBezTo>
                <a:cubicBezTo>
                  <a:pt x="4539059" y="1840028"/>
                  <a:pt x="4558765" y="1872869"/>
                  <a:pt x="4578890" y="1906625"/>
                </a:cubicBezTo>
                <a:cubicBezTo>
                  <a:pt x="4615784" y="1961816"/>
                  <a:pt x="4657290" y="2013363"/>
                  <a:pt x="4695026" y="2068098"/>
                </a:cubicBezTo>
                <a:cubicBezTo>
                  <a:pt x="4817454" y="2244173"/>
                  <a:pt x="4904240" y="2451720"/>
                  <a:pt x="4948265" y="2672493"/>
                </a:cubicBezTo>
                <a:cubicBezTo>
                  <a:pt x="5173409" y="2581262"/>
                  <a:pt x="5314283" y="2496877"/>
                  <a:pt x="5517206" y="2377824"/>
                </a:cubicBezTo>
                <a:cubicBezTo>
                  <a:pt x="5550747" y="2358208"/>
                  <a:pt x="5641310" y="2275646"/>
                  <a:pt x="5665208" y="2314876"/>
                </a:cubicBezTo>
                <a:cubicBezTo>
                  <a:pt x="5677368" y="2334030"/>
                  <a:pt x="5681560" y="2362313"/>
                  <a:pt x="5669401" y="2382842"/>
                </a:cubicBezTo>
                <a:cubicBezTo>
                  <a:pt x="5580933" y="2529260"/>
                  <a:pt x="5489537" y="2699861"/>
                  <a:pt x="5360821" y="2827124"/>
                </a:cubicBezTo>
                <a:cubicBezTo>
                  <a:pt x="5309670" y="2877760"/>
                  <a:pt x="5208208" y="3042882"/>
                  <a:pt x="5196050" y="3067971"/>
                </a:cubicBezTo>
                <a:cubicBezTo>
                  <a:pt x="5183052" y="3094879"/>
                  <a:pt x="5205272" y="3164671"/>
                  <a:pt x="5244684" y="3270039"/>
                </a:cubicBezTo>
                <a:cubicBezTo>
                  <a:pt x="5556200" y="4104789"/>
                  <a:pt x="5085362" y="5039428"/>
                  <a:pt x="5058530" y="4997464"/>
                </a:cubicBezTo>
                <a:cubicBezTo>
                  <a:pt x="5031698" y="4955499"/>
                  <a:pt x="4924783" y="4811812"/>
                  <a:pt x="4918497" y="4759810"/>
                </a:cubicBezTo>
                <a:cubicBezTo>
                  <a:pt x="4910108" y="4843743"/>
                  <a:pt x="4967548" y="4924937"/>
                  <a:pt x="5014088" y="4988341"/>
                </a:cubicBezTo>
                <a:cubicBezTo>
                  <a:pt x="5086621" y="5086866"/>
                  <a:pt x="5167958" y="5139323"/>
                  <a:pt x="5276548" y="5180376"/>
                </a:cubicBezTo>
                <a:cubicBezTo>
                  <a:pt x="5648018" y="5320870"/>
                  <a:pt x="6063928" y="5395221"/>
                  <a:pt x="6459718" y="5456800"/>
                </a:cubicBezTo>
                <a:cubicBezTo>
                  <a:pt x="6483196" y="5460450"/>
                  <a:pt x="6487809" y="5496030"/>
                  <a:pt x="6466426" y="5509257"/>
                </a:cubicBezTo>
                <a:cubicBezTo>
                  <a:pt x="6387602" y="5558978"/>
                  <a:pt x="6303329" y="5556695"/>
                  <a:pt x="6230798" y="5569012"/>
                </a:cubicBezTo>
                <a:cubicBezTo>
                  <a:pt x="5705037" y="5659328"/>
                  <a:pt x="4645970" y="5600029"/>
                  <a:pt x="4646393" y="5602768"/>
                </a:cubicBezTo>
                <a:cubicBezTo>
                  <a:pt x="4555411" y="5723192"/>
                  <a:pt x="4441788" y="5838596"/>
                  <a:pt x="4314334" y="5902910"/>
                </a:cubicBezTo>
                <a:cubicBezTo>
                  <a:pt x="4272826" y="6019230"/>
                  <a:pt x="4237605" y="6137825"/>
                  <a:pt x="4209096" y="6258703"/>
                </a:cubicBezTo>
                <a:cubicBezTo>
                  <a:pt x="4198197" y="6306141"/>
                  <a:pt x="4232156" y="6470355"/>
                  <a:pt x="4248508" y="6504565"/>
                </a:cubicBezTo>
                <a:cubicBezTo>
                  <a:pt x="4279953" y="6571618"/>
                  <a:pt x="4269472" y="6642320"/>
                  <a:pt x="4243894" y="6715760"/>
                </a:cubicBezTo>
                <a:cubicBezTo>
                  <a:pt x="3954184" y="6656006"/>
                  <a:pt x="3737003" y="6414248"/>
                  <a:pt x="3512696" y="6206702"/>
                </a:cubicBezTo>
                <a:cubicBezTo>
                  <a:pt x="2730346" y="6418353"/>
                  <a:pt x="2412122" y="6324387"/>
                  <a:pt x="1883848" y="6378672"/>
                </a:cubicBezTo>
                <a:cubicBezTo>
                  <a:pt x="1663732" y="6401022"/>
                  <a:pt x="1464579" y="6421547"/>
                  <a:pt x="1258302" y="6422916"/>
                </a:cubicBezTo>
                <a:cubicBezTo>
                  <a:pt x="1164388" y="6423371"/>
                  <a:pt x="1127912" y="6476742"/>
                  <a:pt x="1028545" y="6467619"/>
                </a:cubicBezTo>
                <a:cubicBezTo>
                  <a:pt x="978653" y="6463056"/>
                  <a:pt x="870061" y="6401022"/>
                  <a:pt x="821845" y="6393723"/>
                </a:cubicBezTo>
                <a:cubicBezTo>
                  <a:pt x="562320" y="6354949"/>
                  <a:pt x="325015" y="6274214"/>
                  <a:pt x="97354" y="6123684"/>
                </a:cubicBezTo>
                <a:cubicBezTo>
                  <a:pt x="47880" y="6090842"/>
                  <a:pt x="-5785" y="6042034"/>
                  <a:pt x="505" y="5975892"/>
                </a:cubicBezTo>
                <a:cubicBezTo>
                  <a:pt x="4696" y="5936207"/>
                  <a:pt x="74295" y="5846805"/>
                  <a:pt x="98191" y="5816243"/>
                </a:cubicBezTo>
                <a:cubicBezTo>
                  <a:pt x="235293" y="5642907"/>
                  <a:pt x="342626" y="5509257"/>
                  <a:pt x="470080" y="5331817"/>
                </a:cubicBezTo>
                <a:cubicBezTo>
                  <a:pt x="572383" y="5189044"/>
                  <a:pt x="642821" y="5047181"/>
                  <a:pt x="796271" y="4982867"/>
                </a:cubicBezTo>
                <a:cubicBezTo>
                  <a:pt x="1007581" y="4893916"/>
                  <a:pt x="1209249" y="4622966"/>
                  <a:pt x="1405465" y="4466055"/>
                </a:cubicBezTo>
                <a:cubicBezTo>
                  <a:pt x="1401693" y="4436863"/>
                  <a:pt x="1439842" y="4383947"/>
                  <a:pt x="1453681" y="4365701"/>
                </a:cubicBezTo>
                <a:cubicBezTo>
                  <a:pt x="1460389" y="4357034"/>
                  <a:pt x="1467516" y="4348826"/>
                  <a:pt x="1475064" y="4341069"/>
                </a:cubicBezTo>
                <a:cubicBezTo>
                  <a:pt x="1452841" y="4347001"/>
                  <a:pt x="1430203" y="4350195"/>
                  <a:pt x="1408401" y="4357034"/>
                </a:cubicBezTo>
                <a:cubicBezTo>
                  <a:pt x="1392467" y="4362052"/>
                  <a:pt x="1378632" y="4371175"/>
                  <a:pt x="1363958" y="4378473"/>
                </a:cubicBezTo>
                <a:cubicBezTo>
                  <a:pt x="1362281" y="4347001"/>
                  <a:pt x="1427266" y="4313245"/>
                  <a:pt x="1448231" y="4302753"/>
                </a:cubicBezTo>
                <a:cubicBezTo>
                  <a:pt x="1452422" y="4300928"/>
                  <a:pt x="1456194" y="4299558"/>
                  <a:pt x="1460389" y="4297739"/>
                </a:cubicBezTo>
                <a:cubicBezTo>
                  <a:pt x="1451586" y="4262158"/>
                  <a:pt x="1464162" y="4221104"/>
                  <a:pt x="1545080" y="4179140"/>
                </a:cubicBezTo>
                <a:cubicBezTo>
                  <a:pt x="1706497" y="4095211"/>
                  <a:pt x="1892233" y="4144014"/>
                  <a:pt x="2050713" y="4132156"/>
                </a:cubicBezTo>
                <a:cubicBezTo>
                  <a:pt x="2315273" y="4112086"/>
                  <a:pt x="2496396" y="4082434"/>
                  <a:pt x="2515262" y="4050963"/>
                </a:cubicBezTo>
                <a:cubicBezTo>
                  <a:pt x="2607501" y="3897242"/>
                  <a:pt x="2319463" y="2583545"/>
                  <a:pt x="2342942" y="2122835"/>
                </a:cubicBezTo>
                <a:cubicBezTo>
                  <a:pt x="2345460" y="2072207"/>
                  <a:pt x="2354685" y="2011538"/>
                  <a:pt x="2396189" y="1989189"/>
                </a:cubicBezTo>
                <a:cubicBezTo>
                  <a:pt x="2433087" y="1969574"/>
                  <a:pt x="2474594" y="1993293"/>
                  <a:pt x="2506039" y="2019292"/>
                </a:cubicBezTo>
                <a:cubicBezTo>
                  <a:pt x="2784852" y="2249191"/>
                  <a:pt x="3379370" y="3533696"/>
                  <a:pt x="3516886" y="3654115"/>
                </a:cubicBezTo>
                <a:cubicBezTo>
                  <a:pt x="3637218" y="3759028"/>
                  <a:pt x="4227125" y="3192953"/>
                  <a:pt x="4276599" y="3154183"/>
                </a:cubicBezTo>
                <a:cubicBezTo>
                  <a:pt x="4325652" y="3115409"/>
                  <a:pt x="4354582" y="3052915"/>
                  <a:pt x="4365064" y="2987232"/>
                </a:cubicBezTo>
                <a:cubicBezTo>
                  <a:pt x="4398186" y="2780600"/>
                  <a:pt x="4292532" y="2462667"/>
                  <a:pt x="4217903" y="2277015"/>
                </a:cubicBezTo>
                <a:cubicBezTo>
                  <a:pt x="4209518" y="2256490"/>
                  <a:pt x="4201550" y="2237786"/>
                  <a:pt x="4194420" y="2220909"/>
                </a:cubicBezTo>
                <a:cubicBezTo>
                  <a:pt x="4196520" y="2200380"/>
                  <a:pt x="4148304" y="2123294"/>
                  <a:pt x="4150399" y="2131048"/>
                </a:cubicBezTo>
                <a:cubicBezTo>
                  <a:pt x="4100508" y="2066274"/>
                  <a:pt x="4007012" y="2066733"/>
                  <a:pt x="3942863" y="2119645"/>
                </a:cubicBezTo>
                <a:cubicBezTo>
                  <a:pt x="3926930" y="2105959"/>
                  <a:pt x="3910581" y="2093187"/>
                  <a:pt x="3893389" y="2080871"/>
                </a:cubicBezTo>
                <a:cubicBezTo>
                  <a:pt x="3838465" y="2040276"/>
                  <a:pt x="3778929" y="2006519"/>
                  <a:pt x="3721492" y="1977327"/>
                </a:cubicBezTo>
                <a:cubicBezTo>
                  <a:pt x="3589421" y="1910729"/>
                  <a:pt x="3447710" y="1867851"/>
                  <a:pt x="3311868" y="1810376"/>
                </a:cubicBezTo>
                <a:cubicBezTo>
                  <a:pt x="2928239" y="1647536"/>
                  <a:pt x="2590309" y="1362900"/>
                  <a:pt x="2344201" y="997070"/>
                </a:cubicBezTo>
                <a:cubicBezTo>
                  <a:pt x="2313596" y="951457"/>
                  <a:pt x="2347555" y="885773"/>
                  <a:pt x="2399124" y="885314"/>
                </a:cubicBezTo>
                <a:cubicBezTo>
                  <a:pt x="2511489" y="884859"/>
                  <a:pt x="2625531" y="843808"/>
                  <a:pt x="2724475" y="773103"/>
                </a:cubicBezTo>
                <a:cubicBezTo>
                  <a:pt x="2756760" y="749839"/>
                  <a:pt x="2796169" y="763980"/>
                  <a:pt x="2812102" y="800930"/>
                </a:cubicBezTo>
                <a:cubicBezTo>
                  <a:pt x="2846483" y="881665"/>
                  <a:pt x="2926144" y="939140"/>
                  <a:pt x="3002028" y="977914"/>
                </a:cubicBezTo>
                <a:cubicBezTo>
                  <a:pt x="3433035" y="1197318"/>
                  <a:pt x="3956698" y="1184091"/>
                  <a:pt x="4406989" y="961035"/>
                </a:cubicBezTo>
                <a:cubicBezTo>
                  <a:pt x="4788103" y="772193"/>
                  <a:pt x="5114290" y="438294"/>
                  <a:pt x="5332312" y="35062"/>
                </a:cubicBezTo>
                <a:cubicBezTo>
                  <a:pt x="5348664" y="4956"/>
                  <a:pt x="5377173" y="-4623"/>
                  <a:pt x="5401542" y="1991"/>
                </a:cubicBezTo>
                <a:close/>
              </a:path>
            </a:pathLst>
          </a:custGeom>
        </p:spPr>
      </p:pic>
    </p:spTree>
    <p:extLst>
      <p:ext uri="{BB962C8B-B14F-4D97-AF65-F5344CB8AC3E}">
        <p14:creationId xmlns:p14="http://schemas.microsoft.com/office/powerpoint/2010/main" val="4287356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25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childTnLst>
                          </p:cTn>
                        </p:par>
                        <p:par>
                          <p:cTn id="15" fill="hold">
                            <p:stCondLst>
                              <p:cond delay="1250"/>
                            </p:stCondLst>
                            <p:childTnLst>
                              <p:par>
                                <p:cTn id="16" presetID="22" presetClass="entr" presetSubtype="1"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up)">
                                      <p:cBhvr>
                                        <p:cTn id="1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 grpId="0"/>
      <p:bldP spid="3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Picture 41">
            <a:extLst>
              <a:ext uri="{FF2B5EF4-FFF2-40B4-BE49-F238E27FC236}">
                <a16:creationId xmlns:a16="http://schemas.microsoft.com/office/drawing/2014/main" id="{C1EE3524-577E-4DFB-9DBD-B6830BE6F56B}"/>
              </a:ext>
            </a:extLst>
          </p:cNvPr>
          <p:cNvPicPr>
            <a:picLocks noChangeAspect="1"/>
          </p:cNvPicPr>
          <p:nvPr/>
        </p:nvPicPr>
        <p:blipFill>
          <a:blip r:embed="rId2">
            <a:extLst>
              <a:ext uri="{28A0092B-C50C-407E-A947-70E740481C1C}">
                <a14:useLocalDpi xmlns:a14="http://schemas.microsoft.com/office/drawing/2010/main" val="0"/>
              </a:ext>
            </a:extLst>
          </a:blip>
          <a:srcRect l="17391" t="8029" r="12481" b="8013"/>
          <a:stretch>
            <a:fillRect/>
          </a:stretch>
        </p:blipFill>
        <p:spPr>
          <a:xfrm>
            <a:off x="2" y="0"/>
            <a:ext cx="5729467" cy="6859292"/>
          </a:xfrm>
          <a:custGeom>
            <a:avLst/>
            <a:gdLst>
              <a:gd name="connsiteX0" fmla="*/ 5122451 w 5729467"/>
              <a:gd name="connsiteY0" fmla="*/ 6855243 h 6859292"/>
              <a:gd name="connsiteX1" fmla="*/ 5121885 w 5729467"/>
              <a:gd name="connsiteY1" fmla="*/ 6859292 h 6859292"/>
              <a:gd name="connsiteX2" fmla="*/ 5120437 w 5729467"/>
              <a:gd name="connsiteY2" fmla="*/ 6859292 h 6859292"/>
              <a:gd name="connsiteX3" fmla="*/ 5164366 w 5729467"/>
              <a:gd name="connsiteY3" fmla="*/ 6839620 h 6859292"/>
              <a:gd name="connsiteX4" fmla="*/ 5165811 w 5729467"/>
              <a:gd name="connsiteY4" fmla="*/ 6839620 h 6859292"/>
              <a:gd name="connsiteX5" fmla="*/ 5165811 w 5729467"/>
              <a:gd name="connsiteY5" fmla="*/ 6854231 h 6859292"/>
              <a:gd name="connsiteX6" fmla="*/ 5164366 w 5729467"/>
              <a:gd name="connsiteY6" fmla="*/ 6854167 h 6859292"/>
              <a:gd name="connsiteX7" fmla="*/ 5164366 w 5729467"/>
              <a:gd name="connsiteY7" fmla="*/ 6839620 h 6859292"/>
              <a:gd name="connsiteX8" fmla="*/ 5122249 w 5729467"/>
              <a:gd name="connsiteY8" fmla="*/ 6815394 h 6859292"/>
              <a:gd name="connsiteX9" fmla="*/ 5113818 w 5729467"/>
              <a:gd name="connsiteY9" fmla="*/ 6834874 h 6859292"/>
              <a:gd name="connsiteX10" fmla="*/ 5122249 w 5729467"/>
              <a:gd name="connsiteY10" fmla="*/ 6815394 h 6859292"/>
              <a:gd name="connsiteX11" fmla="*/ 5067565 w 5729467"/>
              <a:gd name="connsiteY11" fmla="*/ 6802809 h 6859292"/>
              <a:gd name="connsiteX12" fmla="*/ 5068568 w 5729467"/>
              <a:gd name="connsiteY12" fmla="*/ 6804956 h 6859292"/>
              <a:gd name="connsiteX13" fmla="*/ 5066319 w 5729467"/>
              <a:gd name="connsiteY13" fmla="*/ 6808184 h 6859292"/>
              <a:gd name="connsiteX14" fmla="*/ 5065235 w 5729467"/>
              <a:gd name="connsiteY14" fmla="*/ 6805969 h 6859292"/>
              <a:gd name="connsiteX15" fmla="*/ 5067565 w 5729467"/>
              <a:gd name="connsiteY15" fmla="*/ 6802809 h 6859292"/>
              <a:gd name="connsiteX16" fmla="*/ 5181228 w 5729467"/>
              <a:gd name="connsiteY16" fmla="*/ 6799582 h 6859292"/>
              <a:gd name="connsiteX17" fmla="*/ 5179504 w 5729467"/>
              <a:gd name="connsiteY17" fmla="*/ 6847464 h 6859292"/>
              <a:gd name="connsiteX18" fmla="*/ 5175985 w 5729467"/>
              <a:gd name="connsiteY18" fmla="*/ 6824614 h 6859292"/>
              <a:gd name="connsiteX19" fmla="*/ 5181228 w 5729467"/>
              <a:gd name="connsiteY19" fmla="*/ 6799582 h 6859292"/>
              <a:gd name="connsiteX20" fmla="*/ 5090572 w 5729467"/>
              <a:gd name="connsiteY20" fmla="*/ 6782059 h 6859292"/>
              <a:gd name="connsiteX21" fmla="*/ 5091733 w 5729467"/>
              <a:gd name="connsiteY21" fmla="*/ 6803818 h 6859292"/>
              <a:gd name="connsiteX22" fmla="*/ 5098480 w 5729467"/>
              <a:gd name="connsiteY22" fmla="*/ 6837722 h 6859292"/>
              <a:gd name="connsiteX23" fmla="*/ 5097948 w 5729467"/>
              <a:gd name="connsiteY23" fmla="*/ 6859292 h 6859292"/>
              <a:gd name="connsiteX24" fmla="*/ 5089576 w 5729467"/>
              <a:gd name="connsiteY24" fmla="*/ 6859292 h 6859292"/>
              <a:gd name="connsiteX25" fmla="*/ 5091418 w 5729467"/>
              <a:gd name="connsiteY25" fmla="*/ 6849077 h 6859292"/>
              <a:gd name="connsiteX26" fmla="*/ 5085996 w 5729467"/>
              <a:gd name="connsiteY26" fmla="*/ 6820833 h 6859292"/>
              <a:gd name="connsiteX27" fmla="*/ 5082923 w 5729467"/>
              <a:gd name="connsiteY27" fmla="*/ 6800996 h 6859292"/>
              <a:gd name="connsiteX28" fmla="*/ 5090572 w 5729467"/>
              <a:gd name="connsiteY28" fmla="*/ 6782059 h 6859292"/>
              <a:gd name="connsiteX29" fmla="*/ 5164207 w 5729467"/>
              <a:gd name="connsiteY29" fmla="*/ 6771499 h 6859292"/>
              <a:gd name="connsiteX30" fmla="*/ 5169346 w 5729467"/>
              <a:gd name="connsiteY30" fmla="*/ 6785414 h 6859292"/>
              <a:gd name="connsiteX31" fmla="*/ 5165811 w 5729467"/>
              <a:gd name="connsiteY31" fmla="*/ 6788511 h 6859292"/>
              <a:gd name="connsiteX32" fmla="*/ 5160953 w 5729467"/>
              <a:gd name="connsiteY32" fmla="*/ 6774343 h 6859292"/>
              <a:gd name="connsiteX33" fmla="*/ 5164207 w 5729467"/>
              <a:gd name="connsiteY33" fmla="*/ 6771499 h 6859292"/>
              <a:gd name="connsiteX34" fmla="*/ 5052830 w 5729467"/>
              <a:gd name="connsiteY34" fmla="*/ 6768209 h 6859292"/>
              <a:gd name="connsiteX35" fmla="*/ 5054596 w 5729467"/>
              <a:gd name="connsiteY35" fmla="*/ 6797430 h 6859292"/>
              <a:gd name="connsiteX36" fmla="*/ 5049818 w 5729467"/>
              <a:gd name="connsiteY36" fmla="*/ 6798189 h 6859292"/>
              <a:gd name="connsiteX37" fmla="*/ 5047813 w 5729467"/>
              <a:gd name="connsiteY37" fmla="*/ 6769031 h 6859292"/>
              <a:gd name="connsiteX38" fmla="*/ 5052830 w 5729467"/>
              <a:gd name="connsiteY38" fmla="*/ 6768209 h 6859292"/>
              <a:gd name="connsiteX39" fmla="*/ 5330225 w 5729467"/>
              <a:gd name="connsiteY39" fmla="*/ 6765488 h 6859292"/>
              <a:gd name="connsiteX40" fmla="*/ 5342913 w 5729467"/>
              <a:gd name="connsiteY40" fmla="*/ 6799518 h 6859292"/>
              <a:gd name="connsiteX41" fmla="*/ 5325329 w 5729467"/>
              <a:gd name="connsiteY41" fmla="*/ 6828110 h 6859292"/>
              <a:gd name="connsiteX42" fmla="*/ 5330225 w 5729467"/>
              <a:gd name="connsiteY42" fmla="*/ 6765488 h 6859292"/>
              <a:gd name="connsiteX43" fmla="*/ 5181068 w 5729467"/>
              <a:gd name="connsiteY43" fmla="*/ 6749801 h 6859292"/>
              <a:gd name="connsiteX44" fmla="*/ 5181068 w 5729467"/>
              <a:gd name="connsiteY44" fmla="*/ 6788321 h 6859292"/>
              <a:gd name="connsiteX45" fmla="*/ 5181068 w 5729467"/>
              <a:gd name="connsiteY45" fmla="*/ 6749801 h 6859292"/>
              <a:gd name="connsiteX46" fmla="*/ 5332755 w 5729467"/>
              <a:gd name="connsiteY46" fmla="*/ 6725133 h 6859292"/>
              <a:gd name="connsiteX47" fmla="*/ 5334883 w 5729467"/>
              <a:gd name="connsiteY47" fmla="*/ 6727281 h 6859292"/>
              <a:gd name="connsiteX48" fmla="*/ 5334039 w 5729467"/>
              <a:gd name="connsiteY48" fmla="*/ 6729812 h 6859292"/>
              <a:gd name="connsiteX49" fmla="*/ 5332755 w 5729467"/>
              <a:gd name="connsiteY49" fmla="*/ 6728170 h 6859292"/>
              <a:gd name="connsiteX50" fmla="*/ 5332755 w 5729467"/>
              <a:gd name="connsiteY50" fmla="*/ 6725133 h 6859292"/>
              <a:gd name="connsiteX51" fmla="*/ 5066641 w 5729467"/>
              <a:gd name="connsiteY51" fmla="*/ 6683069 h 6859292"/>
              <a:gd name="connsiteX52" fmla="*/ 5060738 w 5729467"/>
              <a:gd name="connsiteY52" fmla="*/ 6769284 h 6859292"/>
              <a:gd name="connsiteX53" fmla="*/ 5060738 w 5729467"/>
              <a:gd name="connsiteY53" fmla="*/ 6721716 h 6859292"/>
              <a:gd name="connsiteX54" fmla="*/ 5057770 w 5729467"/>
              <a:gd name="connsiteY54" fmla="*/ 6718935 h 6859292"/>
              <a:gd name="connsiteX55" fmla="*/ 5051022 w 5729467"/>
              <a:gd name="connsiteY55" fmla="*/ 6742718 h 6859292"/>
              <a:gd name="connsiteX56" fmla="*/ 5044719 w 5729467"/>
              <a:gd name="connsiteY56" fmla="*/ 6734115 h 6859292"/>
              <a:gd name="connsiteX57" fmla="*/ 5066641 w 5729467"/>
              <a:gd name="connsiteY57" fmla="*/ 6683069 h 6859292"/>
              <a:gd name="connsiteX58" fmla="*/ 5046406 w 5729467"/>
              <a:gd name="connsiteY58" fmla="*/ 6676682 h 6859292"/>
              <a:gd name="connsiteX59" fmla="*/ 5048576 w 5729467"/>
              <a:gd name="connsiteY59" fmla="*/ 6680475 h 6859292"/>
              <a:gd name="connsiteX60" fmla="*/ 5047088 w 5729467"/>
              <a:gd name="connsiteY60" fmla="*/ 6682183 h 6859292"/>
              <a:gd name="connsiteX61" fmla="*/ 5044959 w 5729467"/>
              <a:gd name="connsiteY61" fmla="*/ 6678323 h 6859292"/>
              <a:gd name="connsiteX62" fmla="*/ 5046406 w 5729467"/>
              <a:gd name="connsiteY62" fmla="*/ 6676682 h 6859292"/>
              <a:gd name="connsiteX63" fmla="*/ 5091134 w 5729467"/>
              <a:gd name="connsiteY63" fmla="*/ 6666118 h 6859292"/>
              <a:gd name="connsiteX64" fmla="*/ 5094065 w 5729467"/>
              <a:gd name="connsiteY64" fmla="*/ 6667446 h 6859292"/>
              <a:gd name="connsiteX65" fmla="*/ 5092216 w 5729467"/>
              <a:gd name="connsiteY65" fmla="*/ 6674023 h 6859292"/>
              <a:gd name="connsiteX66" fmla="*/ 5089688 w 5729467"/>
              <a:gd name="connsiteY66" fmla="*/ 6670733 h 6859292"/>
              <a:gd name="connsiteX67" fmla="*/ 5091134 w 5729467"/>
              <a:gd name="connsiteY67" fmla="*/ 6666118 h 6859292"/>
              <a:gd name="connsiteX68" fmla="*/ 5067645 w 5729467"/>
              <a:gd name="connsiteY68" fmla="*/ 6655933 h 6859292"/>
              <a:gd name="connsiteX69" fmla="*/ 5069652 w 5729467"/>
              <a:gd name="connsiteY69" fmla="*/ 6656629 h 6859292"/>
              <a:gd name="connsiteX70" fmla="*/ 5069132 w 5729467"/>
              <a:gd name="connsiteY70" fmla="*/ 6659223 h 6859292"/>
              <a:gd name="connsiteX71" fmla="*/ 5067766 w 5729467"/>
              <a:gd name="connsiteY71" fmla="*/ 6658717 h 6859292"/>
              <a:gd name="connsiteX72" fmla="*/ 5067645 w 5729467"/>
              <a:gd name="connsiteY72" fmla="*/ 6655933 h 6859292"/>
              <a:gd name="connsiteX73" fmla="*/ 5212988 w 5729467"/>
              <a:gd name="connsiteY73" fmla="*/ 6651507 h 6859292"/>
              <a:gd name="connsiteX74" fmla="*/ 5215077 w 5729467"/>
              <a:gd name="connsiteY74" fmla="*/ 6757771 h 6859292"/>
              <a:gd name="connsiteX75" fmla="*/ 5221019 w 5729467"/>
              <a:gd name="connsiteY75" fmla="*/ 6848286 h 6859292"/>
              <a:gd name="connsiteX76" fmla="*/ 5207608 w 5729467"/>
              <a:gd name="connsiteY76" fmla="*/ 6858660 h 6859292"/>
              <a:gd name="connsiteX77" fmla="*/ 5206723 w 5729467"/>
              <a:gd name="connsiteY77" fmla="*/ 6857837 h 6859292"/>
              <a:gd name="connsiteX78" fmla="*/ 5203479 w 5729467"/>
              <a:gd name="connsiteY78" fmla="*/ 6805494 h 6859292"/>
              <a:gd name="connsiteX79" fmla="*/ 5205308 w 5729467"/>
              <a:gd name="connsiteY79" fmla="*/ 6753817 h 6859292"/>
              <a:gd name="connsiteX80" fmla="*/ 5212988 w 5729467"/>
              <a:gd name="connsiteY80" fmla="*/ 6651507 h 6859292"/>
              <a:gd name="connsiteX81" fmla="*/ 5178539 w 5729467"/>
              <a:gd name="connsiteY81" fmla="*/ 6602993 h 6859292"/>
              <a:gd name="connsiteX82" fmla="*/ 5180586 w 5729467"/>
              <a:gd name="connsiteY82" fmla="*/ 6638791 h 6859292"/>
              <a:gd name="connsiteX83" fmla="*/ 5185527 w 5729467"/>
              <a:gd name="connsiteY83" fmla="*/ 6699451 h 6859292"/>
              <a:gd name="connsiteX84" fmla="*/ 5178420 w 5729467"/>
              <a:gd name="connsiteY84" fmla="*/ 6714695 h 6859292"/>
              <a:gd name="connsiteX85" fmla="*/ 5166975 w 5729467"/>
              <a:gd name="connsiteY85" fmla="*/ 6707295 h 6859292"/>
              <a:gd name="connsiteX86" fmla="*/ 5159188 w 5729467"/>
              <a:gd name="connsiteY86" fmla="*/ 6676555 h 6859292"/>
              <a:gd name="connsiteX87" fmla="*/ 5156056 w 5729467"/>
              <a:gd name="connsiteY87" fmla="*/ 6675416 h 6859292"/>
              <a:gd name="connsiteX88" fmla="*/ 5151720 w 5729467"/>
              <a:gd name="connsiteY88" fmla="*/ 6709446 h 6859292"/>
              <a:gd name="connsiteX89" fmla="*/ 5167176 w 5729467"/>
              <a:gd name="connsiteY89" fmla="*/ 6750371 h 6859292"/>
              <a:gd name="connsiteX90" fmla="*/ 5143610 w 5729467"/>
              <a:gd name="connsiteY90" fmla="*/ 6772002 h 6859292"/>
              <a:gd name="connsiteX91" fmla="*/ 5144250 w 5729467"/>
              <a:gd name="connsiteY91" fmla="*/ 6716214 h 6859292"/>
              <a:gd name="connsiteX92" fmla="*/ 5129434 w 5729467"/>
              <a:gd name="connsiteY92" fmla="*/ 6688381 h 6859292"/>
              <a:gd name="connsiteX93" fmla="*/ 5123854 w 5729467"/>
              <a:gd name="connsiteY93" fmla="*/ 6683892 h 6859292"/>
              <a:gd name="connsiteX94" fmla="*/ 5131244 w 5729467"/>
              <a:gd name="connsiteY94" fmla="*/ 6672189 h 6859292"/>
              <a:gd name="connsiteX95" fmla="*/ 5147222 w 5729467"/>
              <a:gd name="connsiteY95" fmla="*/ 6637335 h 6859292"/>
              <a:gd name="connsiteX96" fmla="*/ 5146378 w 5729467"/>
              <a:gd name="connsiteY96" fmla="*/ 6618742 h 6859292"/>
              <a:gd name="connsiteX97" fmla="*/ 5159547 w 5729467"/>
              <a:gd name="connsiteY97" fmla="*/ 6612228 h 6859292"/>
              <a:gd name="connsiteX98" fmla="*/ 5159988 w 5729467"/>
              <a:gd name="connsiteY98" fmla="*/ 6660236 h 6859292"/>
              <a:gd name="connsiteX99" fmla="*/ 5178539 w 5729467"/>
              <a:gd name="connsiteY99" fmla="*/ 6602993 h 6859292"/>
              <a:gd name="connsiteX100" fmla="*/ 5214152 w 5729467"/>
              <a:gd name="connsiteY100" fmla="*/ 6571366 h 6859292"/>
              <a:gd name="connsiteX101" fmla="*/ 5217322 w 5729467"/>
              <a:gd name="connsiteY101" fmla="*/ 6572126 h 6859292"/>
              <a:gd name="connsiteX102" fmla="*/ 5214474 w 5729467"/>
              <a:gd name="connsiteY102" fmla="*/ 6601031 h 6859292"/>
              <a:gd name="connsiteX103" fmla="*/ 5211222 w 5729467"/>
              <a:gd name="connsiteY103" fmla="*/ 6599575 h 6859292"/>
              <a:gd name="connsiteX104" fmla="*/ 5214152 w 5729467"/>
              <a:gd name="connsiteY104" fmla="*/ 6571366 h 6859292"/>
              <a:gd name="connsiteX105" fmla="*/ 5177615 w 5729467"/>
              <a:gd name="connsiteY105" fmla="*/ 6546002 h 6859292"/>
              <a:gd name="connsiteX106" fmla="*/ 5172960 w 5729467"/>
              <a:gd name="connsiteY106" fmla="*/ 6580788 h 6859292"/>
              <a:gd name="connsiteX107" fmla="*/ 5177615 w 5729467"/>
              <a:gd name="connsiteY107" fmla="*/ 6546002 h 6859292"/>
              <a:gd name="connsiteX108" fmla="*/ 5153647 w 5729467"/>
              <a:gd name="connsiteY108" fmla="*/ 6538981 h 6859292"/>
              <a:gd name="connsiteX109" fmla="*/ 5151358 w 5729467"/>
              <a:gd name="connsiteY109" fmla="*/ 6574084 h 6859292"/>
              <a:gd name="connsiteX110" fmla="*/ 5153647 w 5729467"/>
              <a:gd name="connsiteY110" fmla="*/ 6538981 h 6859292"/>
              <a:gd name="connsiteX111" fmla="*/ 5038897 w 5729467"/>
              <a:gd name="connsiteY111" fmla="*/ 6520984 h 6859292"/>
              <a:gd name="connsiteX112" fmla="*/ 5039017 w 5729467"/>
              <a:gd name="connsiteY112" fmla="*/ 6521144 h 6859292"/>
              <a:gd name="connsiteX113" fmla="*/ 5038842 w 5729467"/>
              <a:gd name="connsiteY113" fmla="*/ 6521211 h 6859292"/>
              <a:gd name="connsiteX114" fmla="*/ 5038817 w 5729467"/>
              <a:gd name="connsiteY114" fmla="*/ 6521207 h 6859292"/>
              <a:gd name="connsiteX115" fmla="*/ 5180666 w 5729467"/>
              <a:gd name="connsiteY115" fmla="*/ 6494197 h 6859292"/>
              <a:gd name="connsiteX116" fmla="*/ 5179263 w 5729467"/>
              <a:gd name="connsiteY116" fmla="*/ 6526202 h 6859292"/>
              <a:gd name="connsiteX117" fmla="*/ 5180666 w 5729467"/>
              <a:gd name="connsiteY117" fmla="*/ 6494197 h 6859292"/>
              <a:gd name="connsiteX118" fmla="*/ 4932982 w 5729467"/>
              <a:gd name="connsiteY118" fmla="*/ 6486037 h 6859292"/>
              <a:gd name="connsiteX119" fmla="*/ 4934868 w 5729467"/>
              <a:gd name="connsiteY119" fmla="*/ 6489581 h 6859292"/>
              <a:gd name="connsiteX120" fmla="*/ 4931899 w 5729467"/>
              <a:gd name="connsiteY120" fmla="*/ 6492805 h 6859292"/>
              <a:gd name="connsiteX121" fmla="*/ 4930010 w 5729467"/>
              <a:gd name="connsiteY121" fmla="*/ 6489328 h 6859292"/>
              <a:gd name="connsiteX122" fmla="*/ 4932982 w 5729467"/>
              <a:gd name="connsiteY122" fmla="*/ 6486037 h 6859292"/>
              <a:gd name="connsiteX123" fmla="*/ 5072504 w 5729467"/>
              <a:gd name="connsiteY123" fmla="*/ 6470794 h 6859292"/>
              <a:gd name="connsiteX124" fmla="*/ 5073788 w 5729467"/>
              <a:gd name="connsiteY124" fmla="*/ 6472439 h 6859292"/>
              <a:gd name="connsiteX125" fmla="*/ 5073829 w 5729467"/>
              <a:gd name="connsiteY125" fmla="*/ 6475473 h 6859292"/>
              <a:gd name="connsiteX126" fmla="*/ 5071660 w 5729467"/>
              <a:gd name="connsiteY126" fmla="*/ 6473322 h 6859292"/>
              <a:gd name="connsiteX127" fmla="*/ 5072504 w 5729467"/>
              <a:gd name="connsiteY127" fmla="*/ 6470794 h 6859292"/>
              <a:gd name="connsiteX128" fmla="*/ 5151277 w 5729467"/>
              <a:gd name="connsiteY128" fmla="*/ 6459191 h 6859292"/>
              <a:gd name="connsiteX129" fmla="*/ 5155734 w 5729467"/>
              <a:gd name="connsiteY129" fmla="*/ 6505141 h 6859292"/>
              <a:gd name="connsiteX130" fmla="*/ 5151277 w 5729467"/>
              <a:gd name="connsiteY130" fmla="*/ 6505584 h 6859292"/>
              <a:gd name="connsiteX131" fmla="*/ 5151274 w 5729467"/>
              <a:gd name="connsiteY131" fmla="*/ 6457738 h 6859292"/>
              <a:gd name="connsiteX132" fmla="*/ 5151277 w 5729467"/>
              <a:gd name="connsiteY132" fmla="*/ 6457762 h 6859292"/>
              <a:gd name="connsiteX133" fmla="*/ 5151277 w 5729467"/>
              <a:gd name="connsiteY133" fmla="*/ 6459191 h 6859292"/>
              <a:gd name="connsiteX134" fmla="*/ 5151157 w 5729467"/>
              <a:gd name="connsiteY134" fmla="*/ 6457951 h 6859292"/>
              <a:gd name="connsiteX135" fmla="*/ 5028862 w 5729467"/>
              <a:gd name="connsiteY135" fmla="*/ 6424997 h 6859292"/>
              <a:gd name="connsiteX136" fmla="*/ 5037894 w 5729467"/>
              <a:gd name="connsiteY136" fmla="*/ 6485658 h 6859292"/>
              <a:gd name="connsiteX137" fmla="*/ 5045223 w 5729467"/>
              <a:gd name="connsiteY137" fmla="*/ 6502980 h 6859292"/>
              <a:gd name="connsiteX138" fmla="*/ 5038897 w 5729467"/>
              <a:gd name="connsiteY138" fmla="*/ 6520984 h 6859292"/>
              <a:gd name="connsiteX139" fmla="*/ 5028257 w 5729467"/>
              <a:gd name="connsiteY139" fmla="*/ 6506856 h 6859292"/>
              <a:gd name="connsiteX140" fmla="*/ 5026050 w 5729467"/>
              <a:gd name="connsiteY140" fmla="*/ 6484645 h 6859292"/>
              <a:gd name="connsiteX141" fmla="*/ 5022838 w 5729467"/>
              <a:gd name="connsiteY141" fmla="*/ 6470541 h 6859292"/>
              <a:gd name="connsiteX142" fmla="*/ 5022960 w 5729467"/>
              <a:gd name="connsiteY142" fmla="*/ 6470667 h 6859292"/>
              <a:gd name="connsiteX143" fmla="*/ 5021498 w 5729467"/>
              <a:gd name="connsiteY143" fmla="*/ 6446646 h 6859292"/>
              <a:gd name="connsiteX144" fmla="*/ 5028862 w 5729467"/>
              <a:gd name="connsiteY144" fmla="*/ 6424997 h 6859292"/>
              <a:gd name="connsiteX145" fmla="*/ 5154769 w 5729467"/>
              <a:gd name="connsiteY145" fmla="*/ 6422533 h 6859292"/>
              <a:gd name="connsiteX146" fmla="*/ 5159408 w 5729467"/>
              <a:gd name="connsiteY146" fmla="*/ 6442828 h 6859292"/>
              <a:gd name="connsiteX147" fmla="*/ 5151274 w 5729467"/>
              <a:gd name="connsiteY147" fmla="*/ 6457738 h 6859292"/>
              <a:gd name="connsiteX148" fmla="*/ 5148086 w 5729467"/>
              <a:gd name="connsiteY148" fmla="*/ 6438984 h 6859292"/>
              <a:gd name="connsiteX149" fmla="*/ 5154769 w 5729467"/>
              <a:gd name="connsiteY149" fmla="*/ 6422533 h 6859292"/>
              <a:gd name="connsiteX150" fmla="*/ 4979958 w 5729467"/>
              <a:gd name="connsiteY150" fmla="*/ 6422343 h 6859292"/>
              <a:gd name="connsiteX151" fmla="*/ 4981725 w 5729467"/>
              <a:gd name="connsiteY151" fmla="*/ 6422406 h 6859292"/>
              <a:gd name="connsiteX152" fmla="*/ 4981725 w 5729467"/>
              <a:gd name="connsiteY152" fmla="*/ 6437080 h 6859292"/>
              <a:gd name="connsiteX153" fmla="*/ 4979517 w 5729467"/>
              <a:gd name="connsiteY153" fmla="*/ 6436953 h 6859292"/>
              <a:gd name="connsiteX154" fmla="*/ 4979958 w 5729467"/>
              <a:gd name="connsiteY154" fmla="*/ 6422343 h 6859292"/>
              <a:gd name="connsiteX155" fmla="*/ 4983450 w 5729467"/>
              <a:gd name="connsiteY155" fmla="*/ 6377305 h 6859292"/>
              <a:gd name="connsiteX156" fmla="*/ 4985940 w 5729467"/>
              <a:gd name="connsiteY156" fmla="*/ 6399126 h 6859292"/>
              <a:gd name="connsiteX157" fmla="*/ 4982566 w 5729467"/>
              <a:gd name="connsiteY157" fmla="*/ 6400138 h 6859292"/>
              <a:gd name="connsiteX158" fmla="*/ 4979636 w 5729467"/>
              <a:gd name="connsiteY158" fmla="*/ 6378444 h 6859292"/>
              <a:gd name="connsiteX159" fmla="*/ 4983450 w 5729467"/>
              <a:gd name="connsiteY159" fmla="*/ 6377305 h 6859292"/>
              <a:gd name="connsiteX160" fmla="*/ 5106952 w 5729467"/>
              <a:gd name="connsiteY160" fmla="*/ 6372815 h 6859292"/>
              <a:gd name="connsiteX161" fmla="*/ 5111852 w 5729467"/>
              <a:gd name="connsiteY161" fmla="*/ 6373698 h 6859292"/>
              <a:gd name="connsiteX162" fmla="*/ 5111290 w 5729467"/>
              <a:gd name="connsiteY162" fmla="*/ 6390903 h 6859292"/>
              <a:gd name="connsiteX163" fmla="*/ 5104303 w 5729467"/>
              <a:gd name="connsiteY163" fmla="*/ 6389641 h 6859292"/>
              <a:gd name="connsiteX164" fmla="*/ 5106952 w 5729467"/>
              <a:gd name="connsiteY164" fmla="*/ 6372815 h 6859292"/>
              <a:gd name="connsiteX165" fmla="*/ 4926840 w 5729467"/>
              <a:gd name="connsiteY165" fmla="*/ 6330879 h 6859292"/>
              <a:gd name="connsiteX166" fmla="*/ 4949164 w 5729467"/>
              <a:gd name="connsiteY166" fmla="*/ 6336064 h 6859292"/>
              <a:gd name="connsiteX167" fmla="*/ 4966709 w 5729467"/>
              <a:gd name="connsiteY167" fmla="*/ 6343465 h 6859292"/>
              <a:gd name="connsiteX168" fmla="*/ 4967551 w 5729467"/>
              <a:gd name="connsiteY168" fmla="*/ 6417597 h 6859292"/>
              <a:gd name="connsiteX169" fmla="*/ 4954704 w 5729467"/>
              <a:gd name="connsiteY169" fmla="*/ 6470920 h 6859292"/>
              <a:gd name="connsiteX170" fmla="*/ 4950888 w 5729467"/>
              <a:gd name="connsiteY170" fmla="*/ 6430819 h 6859292"/>
              <a:gd name="connsiteX171" fmla="*/ 4953980 w 5729467"/>
              <a:gd name="connsiteY171" fmla="*/ 6386730 h 6859292"/>
              <a:gd name="connsiteX172" fmla="*/ 4948722 w 5729467"/>
              <a:gd name="connsiteY172" fmla="*/ 6383630 h 6859292"/>
              <a:gd name="connsiteX173" fmla="*/ 4929889 w 5729467"/>
              <a:gd name="connsiteY173" fmla="*/ 6440367 h 6859292"/>
              <a:gd name="connsiteX174" fmla="*/ 4927281 w 5729467"/>
              <a:gd name="connsiteY174" fmla="*/ 6427402 h 6859292"/>
              <a:gd name="connsiteX175" fmla="*/ 4926961 w 5729467"/>
              <a:gd name="connsiteY175" fmla="*/ 6392801 h 6859292"/>
              <a:gd name="connsiteX176" fmla="*/ 4945266 w 5729467"/>
              <a:gd name="connsiteY176" fmla="*/ 6360036 h 6859292"/>
              <a:gd name="connsiteX177" fmla="*/ 4938926 w 5729467"/>
              <a:gd name="connsiteY177" fmla="*/ 6318606 h 6859292"/>
              <a:gd name="connsiteX178" fmla="*/ 4938926 w 5729467"/>
              <a:gd name="connsiteY178" fmla="*/ 6321200 h 6859292"/>
              <a:gd name="connsiteX179" fmla="*/ 4937319 w 5729467"/>
              <a:gd name="connsiteY179" fmla="*/ 6321707 h 6859292"/>
              <a:gd name="connsiteX180" fmla="*/ 4936354 w 5729467"/>
              <a:gd name="connsiteY180" fmla="*/ 6319492 h 6859292"/>
              <a:gd name="connsiteX181" fmla="*/ 4938926 w 5729467"/>
              <a:gd name="connsiteY181" fmla="*/ 6318606 h 6859292"/>
              <a:gd name="connsiteX182" fmla="*/ 5045522 w 5729467"/>
              <a:gd name="connsiteY182" fmla="*/ 6282237 h 6859292"/>
              <a:gd name="connsiteX183" fmla="*/ 5045843 w 5729467"/>
              <a:gd name="connsiteY183" fmla="*/ 6292418 h 6859292"/>
              <a:gd name="connsiteX184" fmla="*/ 5043998 w 5729467"/>
              <a:gd name="connsiteY184" fmla="*/ 6292546 h 6859292"/>
              <a:gd name="connsiteX185" fmla="*/ 5043677 w 5729467"/>
              <a:gd name="connsiteY185" fmla="*/ 6282365 h 6859292"/>
              <a:gd name="connsiteX186" fmla="*/ 5045522 w 5729467"/>
              <a:gd name="connsiteY186" fmla="*/ 6282237 h 6859292"/>
              <a:gd name="connsiteX187" fmla="*/ 5072182 w 5729467"/>
              <a:gd name="connsiteY187" fmla="*/ 6277618 h 6859292"/>
              <a:gd name="connsiteX188" fmla="*/ 5073747 w 5729467"/>
              <a:gd name="connsiteY188" fmla="*/ 6277745 h 6859292"/>
              <a:gd name="connsiteX189" fmla="*/ 5073747 w 5729467"/>
              <a:gd name="connsiteY189" fmla="*/ 6316391 h 6859292"/>
              <a:gd name="connsiteX190" fmla="*/ 5072182 w 5729467"/>
              <a:gd name="connsiteY190" fmla="*/ 6316265 h 6859292"/>
              <a:gd name="connsiteX191" fmla="*/ 5072182 w 5729467"/>
              <a:gd name="connsiteY191" fmla="*/ 6277618 h 6859292"/>
              <a:gd name="connsiteX192" fmla="*/ 4935469 w 5729467"/>
              <a:gd name="connsiteY192" fmla="*/ 6262185 h 6859292"/>
              <a:gd name="connsiteX193" fmla="*/ 4926718 w 5729467"/>
              <a:gd name="connsiteY193" fmla="*/ 6284199 h 6859292"/>
              <a:gd name="connsiteX194" fmla="*/ 4935469 w 5729467"/>
              <a:gd name="connsiteY194" fmla="*/ 6262185 h 6859292"/>
              <a:gd name="connsiteX195" fmla="*/ 4949042 w 5729467"/>
              <a:gd name="connsiteY195" fmla="*/ 6259844 h 6859292"/>
              <a:gd name="connsiteX196" fmla="*/ 4951651 w 5729467"/>
              <a:gd name="connsiteY196" fmla="*/ 6260920 h 6859292"/>
              <a:gd name="connsiteX197" fmla="*/ 4949445 w 5729467"/>
              <a:gd name="connsiteY197" fmla="*/ 6273698 h 6859292"/>
              <a:gd name="connsiteX198" fmla="*/ 4946914 w 5729467"/>
              <a:gd name="connsiteY198" fmla="*/ 6272623 h 6859292"/>
              <a:gd name="connsiteX199" fmla="*/ 4949042 w 5729467"/>
              <a:gd name="connsiteY199" fmla="*/ 6259844 h 6859292"/>
              <a:gd name="connsiteX200" fmla="*/ 4967913 w 5729467"/>
              <a:gd name="connsiteY200" fmla="*/ 6250038 h 6859292"/>
              <a:gd name="connsiteX201" fmla="*/ 4969439 w 5729467"/>
              <a:gd name="connsiteY201" fmla="*/ 6253582 h 6859292"/>
              <a:gd name="connsiteX202" fmla="*/ 4968233 w 5729467"/>
              <a:gd name="connsiteY202" fmla="*/ 6255228 h 6859292"/>
              <a:gd name="connsiteX203" fmla="*/ 4967310 w 5729467"/>
              <a:gd name="connsiteY203" fmla="*/ 6252760 h 6859292"/>
              <a:gd name="connsiteX204" fmla="*/ 4967913 w 5729467"/>
              <a:gd name="connsiteY204" fmla="*/ 6250038 h 6859292"/>
              <a:gd name="connsiteX205" fmla="*/ 4936274 w 5729467"/>
              <a:gd name="connsiteY205" fmla="*/ 6243018 h 6859292"/>
              <a:gd name="connsiteX206" fmla="*/ 4937478 w 5729467"/>
              <a:gd name="connsiteY206" fmla="*/ 6244664 h 6859292"/>
              <a:gd name="connsiteX207" fmla="*/ 4936596 w 5729467"/>
              <a:gd name="connsiteY207" fmla="*/ 6249346 h 6859292"/>
              <a:gd name="connsiteX208" fmla="*/ 4935391 w 5729467"/>
              <a:gd name="connsiteY208" fmla="*/ 6247764 h 6859292"/>
              <a:gd name="connsiteX209" fmla="*/ 4936274 w 5729467"/>
              <a:gd name="connsiteY209" fmla="*/ 6243018 h 6859292"/>
              <a:gd name="connsiteX210" fmla="*/ 5072101 w 5729467"/>
              <a:gd name="connsiteY210" fmla="*/ 6232327 h 6859292"/>
              <a:gd name="connsiteX211" fmla="*/ 5073829 w 5729467"/>
              <a:gd name="connsiteY211" fmla="*/ 6233027 h 6859292"/>
              <a:gd name="connsiteX212" fmla="*/ 5073386 w 5729467"/>
              <a:gd name="connsiteY212" fmla="*/ 6235555 h 6859292"/>
              <a:gd name="connsiteX213" fmla="*/ 5072182 w 5729467"/>
              <a:gd name="connsiteY213" fmla="*/ 6234985 h 6859292"/>
              <a:gd name="connsiteX214" fmla="*/ 5072101 w 5729467"/>
              <a:gd name="connsiteY214" fmla="*/ 6232327 h 6859292"/>
              <a:gd name="connsiteX215" fmla="*/ 5048856 w 5729467"/>
              <a:gd name="connsiteY215" fmla="*/ 6206967 h 6859292"/>
              <a:gd name="connsiteX216" fmla="*/ 5052870 w 5729467"/>
              <a:gd name="connsiteY216" fmla="*/ 6222716 h 6859292"/>
              <a:gd name="connsiteX217" fmla="*/ 5049017 w 5729467"/>
              <a:gd name="connsiteY217" fmla="*/ 6225500 h 6859292"/>
              <a:gd name="connsiteX218" fmla="*/ 5044034 w 5729467"/>
              <a:gd name="connsiteY218" fmla="*/ 6211582 h 6859292"/>
              <a:gd name="connsiteX219" fmla="*/ 5048856 w 5729467"/>
              <a:gd name="connsiteY219" fmla="*/ 6206967 h 6859292"/>
              <a:gd name="connsiteX220" fmla="*/ 4955225 w 5729467"/>
              <a:gd name="connsiteY220" fmla="*/ 6205384 h 6859292"/>
              <a:gd name="connsiteX221" fmla="*/ 4956430 w 5729467"/>
              <a:gd name="connsiteY221" fmla="*/ 6210823 h 6859292"/>
              <a:gd name="connsiteX222" fmla="*/ 4953741 w 5729467"/>
              <a:gd name="connsiteY222" fmla="*/ 6213860 h 6859292"/>
              <a:gd name="connsiteX223" fmla="*/ 4951491 w 5729467"/>
              <a:gd name="connsiteY223" fmla="*/ 6209177 h 6859292"/>
              <a:gd name="connsiteX224" fmla="*/ 4955225 w 5729467"/>
              <a:gd name="connsiteY224" fmla="*/ 6205384 h 6859292"/>
              <a:gd name="connsiteX225" fmla="*/ 5072504 w 5729467"/>
              <a:gd name="connsiteY225" fmla="*/ 6181792 h 6859292"/>
              <a:gd name="connsiteX226" fmla="*/ 5073829 w 5729467"/>
              <a:gd name="connsiteY226" fmla="*/ 6181792 h 6859292"/>
              <a:gd name="connsiteX227" fmla="*/ 5073829 w 5729467"/>
              <a:gd name="connsiteY227" fmla="*/ 6196086 h 6859292"/>
              <a:gd name="connsiteX228" fmla="*/ 5072504 w 5729467"/>
              <a:gd name="connsiteY228" fmla="*/ 6196086 h 6859292"/>
              <a:gd name="connsiteX229" fmla="*/ 5072504 w 5729467"/>
              <a:gd name="connsiteY229" fmla="*/ 6181792 h 6859292"/>
              <a:gd name="connsiteX230" fmla="*/ 4924871 w 5729467"/>
              <a:gd name="connsiteY230" fmla="*/ 6160853 h 6859292"/>
              <a:gd name="connsiteX231" fmla="*/ 4934707 w 5729467"/>
              <a:gd name="connsiteY231" fmla="*/ 6161233 h 6859292"/>
              <a:gd name="connsiteX232" fmla="*/ 4930452 w 5729467"/>
              <a:gd name="connsiteY232" fmla="*/ 6196465 h 6859292"/>
              <a:gd name="connsiteX233" fmla="*/ 4924871 w 5729467"/>
              <a:gd name="connsiteY233" fmla="*/ 6160853 h 6859292"/>
              <a:gd name="connsiteX234" fmla="*/ 4935551 w 5729467"/>
              <a:gd name="connsiteY234" fmla="*/ 6123346 h 6859292"/>
              <a:gd name="connsiteX235" fmla="*/ 4938202 w 5729467"/>
              <a:gd name="connsiteY235" fmla="*/ 6124612 h 6859292"/>
              <a:gd name="connsiteX236" fmla="*/ 4935309 w 5729467"/>
              <a:gd name="connsiteY236" fmla="*/ 6142572 h 6859292"/>
              <a:gd name="connsiteX237" fmla="*/ 4931697 w 5729467"/>
              <a:gd name="connsiteY237" fmla="*/ 6139665 h 6859292"/>
              <a:gd name="connsiteX238" fmla="*/ 4935551 w 5729467"/>
              <a:gd name="connsiteY238" fmla="*/ 6123346 h 6859292"/>
              <a:gd name="connsiteX239" fmla="*/ 5020951 w 5729467"/>
              <a:gd name="connsiteY239" fmla="*/ 6100386 h 6859292"/>
              <a:gd name="connsiteX240" fmla="*/ 5030988 w 5729467"/>
              <a:gd name="connsiteY240" fmla="*/ 6143589 h 6859292"/>
              <a:gd name="connsiteX241" fmla="*/ 5047088 w 5729467"/>
              <a:gd name="connsiteY241" fmla="*/ 6123409 h 6859292"/>
              <a:gd name="connsiteX242" fmla="*/ 5062989 w 5729467"/>
              <a:gd name="connsiteY242" fmla="*/ 6156680 h 6859292"/>
              <a:gd name="connsiteX243" fmla="*/ 5046446 w 5729467"/>
              <a:gd name="connsiteY243" fmla="*/ 6176349 h 6859292"/>
              <a:gd name="connsiteX244" fmla="*/ 5043073 w 5729467"/>
              <a:gd name="connsiteY244" fmla="*/ 6154528 h 6859292"/>
              <a:gd name="connsiteX245" fmla="*/ 5029863 w 5729467"/>
              <a:gd name="connsiteY245" fmla="*/ 6219615 h 6859292"/>
              <a:gd name="connsiteX246" fmla="*/ 5022358 w 5729467"/>
              <a:gd name="connsiteY246" fmla="*/ 6157566 h 6859292"/>
              <a:gd name="connsiteX247" fmla="*/ 5022597 w 5729467"/>
              <a:gd name="connsiteY247" fmla="*/ 6147381 h 6859292"/>
              <a:gd name="connsiteX248" fmla="*/ 5018302 w 5729467"/>
              <a:gd name="connsiteY248" fmla="*/ 6100829 h 6859292"/>
              <a:gd name="connsiteX249" fmla="*/ 5020951 w 5729467"/>
              <a:gd name="connsiteY249" fmla="*/ 6100386 h 6859292"/>
              <a:gd name="connsiteX250" fmla="*/ 4936836 w 5729467"/>
              <a:gd name="connsiteY250" fmla="*/ 6091720 h 6859292"/>
              <a:gd name="connsiteX251" fmla="*/ 4937759 w 5729467"/>
              <a:gd name="connsiteY251" fmla="*/ 6094185 h 6859292"/>
              <a:gd name="connsiteX252" fmla="*/ 4935511 w 5729467"/>
              <a:gd name="connsiteY252" fmla="*/ 6095703 h 6859292"/>
              <a:gd name="connsiteX253" fmla="*/ 4935511 w 5729467"/>
              <a:gd name="connsiteY253" fmla="*/ 6092733 h 6859292"/>
              <a:gd name="connsiteX254" fmla="*/ 4936836 w 5729467"/>
              <a:gd name="connsiteY254" fmla="*/ 6091720 h 6859292"/>
              <a:gd name="connsiteX255" fmla="*/ 5022597 w 5729467"/>
              <a:gd name="connsiteY255" fmla="*/ 6042952 h 6859292"/>
              <a:gd name="connsiteX256" fmla="*/ 5036689 w 5729467"/>
              <a:gd name="connsiteY256" fmla="*/ 6073122 h 6859292"/>
              <a:gd name="connsiteX257" fmla="*/ 5020520 w 5729467"/>
              <a:gd name="connsiteY257" fmla="*/ 6061070 h 6859292"/>
              <a:gd name="connsiteX258" fmla="*/ 5022597 w 5729467"/>
              <a:gd name="connsiteY258" fmla="*/ 6042952 h 6859292"/>
              <a:gd name="connsiteX259" fmla="*/ 5057447 w 5729467"/>
              <a:gd name="connsiteY259" fmla="*/ 5996776 h 6859292"/>
              <a:gd name="connsiteX260" fmla="*/ 5060058 w 5729467"/>
              <a:gd name="connsiteY260" fmla="*/ 6058323 h 6859292"/>
              <a:gd name="connsiteX261" fmla="*/ 5057447 w 5729467"/>
              <a:gd name="connsiteY261" fmla="*/ 5996776 h 6859292"/>
              <a:gd name="connsiteX262" fmla="*/ 5079931 w 5729467"/>
              <a:gd name="connsiteY262" fmla="*/ 5966099 h 6859292"/>
              <a:gd name="connsiteX263" fmla="*/ 5081737 w 5729467"/>
              <a:gd name="connsiteY263" fmla="*/ 5966099 h 6859292"/>
              <a:gd name="connsiteX264" fmla="*/ 5081737 w 5729467"/>
              <a:gd name="connsiteY264" fmla="*/ 5981849 h 6859292"/>
              <a:gd name="connsiteX265" fmla="*/ 5079931 w 5729467"/>
              <a:gd name="connsiteY265" fmla="*/ 5981849 h 6859292"/>
              <a:gd name="connsiteX266" fmla="*/ 5079931 w 5729467"/>
              <a:gd name="connsiteY266" fmla="*/ 5966099 h 6859292"/>
              <a:gd name="connsiteX267" fmla="*/ 5018784 w 5729467"/>
              <a:gd name="connsiteY267" fmla="*/ 5964787 h 6859292"/>
              <a:gd name="connsiteX268" fmla="*/ 5042271 w 5729467"/>
              <a:gd name="connsiteY268" fmla="*/ 6004366 h 6859292"/>
              <a:gd name="connsiteX269" fmla="*/ 5043073 w 5729467"/>
              <a:gd name="connsiteY269" fmla="*/ 6030047 h 6859292"/>
              <a:gd name="connsiteX270" fmla="*/ 5027536 w 5729467"/>
              <a:gd name="connsiteY270" fmla="*/ 6023532 h 6859292"/>
              <a:gd name="connsiteX271" fmla="*/ 5037492 w 5729467"/>
              <a:gd name="connsiteY271" fmla="*/ 6015815 h 6859292"/>
              <a:gd name="connsiteX272" fmla="*/ 5027817 w 5729467"/>
              <a:gd name="connsiteY272" fmla="*/ 5993865 h 6859292"/>
              <a:gd name="connsiteX273" fmla="*/ 5014326 w 5729467"/>
              <a:gd name="connsiteY273" fmla="*/ 5998547 h 6859292"/>
              <a:gd name="connsiteX274" fmla="*/ 5018781 w 5729467"/>
              <a:gd name="connsiteY274" fmla="*/ 5964833 h 6859292"/>
              <a:gd name="connsiteX275" fmla="*/ 5018824 w 5729467"/>
              <a:gd name="connsiteY275" fmla="*/ 5963812 h 6859292"/>
              <a:gd name="connsiteX276" fmla="*/ 5018784 w 5729467"/>
              <a:gd name="connsiteY276" fmla="*/ 5964787 h 6859292"/>
              <a:gd name="connsiteX277" fmla="*/ 5018662 w 5729467"/>
              <a:gd name="connsiteY277" fmla="*/ 5964580 h 6859292"/>
              <a:gd name="connsiteX278" fmla="*/ 4989072 w 5729467"/>
              <a:gd name="connsiteY278" fmla="*/ 5961420 h 6859292"/>
              <a:gd name="connsiteX279" fmla="*/ 4991840 w 5729467"/>
              <a:gd name="connsiteY279" fmla="*/ 6006644 h 6859292"/>
              <a:gd name="connsiteX280" fmla="*/ 4979235 w 5729467"/>
              <a:gd name="connsiteY280" fmla="*/ 6010314 h 6859292"/>
              <a:gd name="connsiteX281" fmla="*/ 4976383 w 5729467"/>
              <a:gd name="connsiteY281" fmla="*/ 5978305 h 6859292"/>
              <a:gd name="connsiteX282" fmla="*/ 4989072 w 5729467"/>
              <a:gd name="connsiteY282" fmla="*/ 5961420 h 6859292"/>
              <a:gd name="connsiteX283" fmla="*/ 5068127 w 5729467"/>
              <a:gd name="connsiteY283" fmla="*/ 5946552 h 6859292"/>
              <a:gd name="connsiteX284" fmla="*/ 5070135 w 5729467"/>
              <a:gd name="connsiteY284" fmla="*/ 5948958 h 6859292"/>
              <a:gd name="connsiteX285" fmla="*/ 5069573 w 5729467"/>
              <a:gd name="connsiteY285" fmla="*/ 5951236 h 6859292"/>
              <a:gd name="connsiteX286" fmla="*/ 5067524 w 5729467"/>
              <a:gd name="connsiteY286" fmla="*/ 5948958 h 6859292"/>
              <a:gd name="connsiteX287" fmla="*/ 5068127 w 5729467"/>
              <a:gd name="connsiteY287" fmla="*/ 5946552 h 6859292"/>
              <a:gd name="connsiteX288" fmla="*/ 5019706 w 5729467"/>
              <a:gd name="connsiteY288" fmla="*/ 5941747 h 6859292"/>
              <a:gd name="connsiteX289" fmla="*/ 5023201 w 5729467"/>
              <a:gd name="connsiteY289" fmla="*/ 5943013 h 6859292"/>
              <a:gd name="connsiteX290" fmla="*/ 5018824 w 5729467"/>
              <a:gd name="connsiteY290" fmla="*/ 5963812 h 6859292"/>
              <a:gd name="connsiteX291" fmla="*/ 5081978 w 5729467"/>
              <a:gd name="connsiteY291" fmla="*/ 5880770 h 6859292"/>
              <a:gd name="connsiteX292" fmla="*/ 5083505 w 5729467"/>
              <a:gd name="connsiteY292" fmla="*/ 5909741 h 6859292"/>
              <a:gd name="connsiteX293" fmla="*/ 5065518 w 5729467"/>
              <a:gd name="connsiteY293" fmla="*/ 5890575 h 6859292"/>
              <a:gd name="connsiteX294" fmla="*/ 5066240 w 5729467"/>
              <a:gd name="connsiteY294" fmla="*/ 5884440 h 6859292"/>
              <a:gd name="connsiteX295" fmla="*/ 5081978 w 5729467"/>
              <a:gd name="connsiteY295" fmla="*/ 5880770 h 6859292"/>
              <a:gd name="connsiteX296" fmla="*/ 5030988 w 5729467"/>
              <a:gd name="connsiteY296" fmla="*/ 5864830 h 6859292"/>
              <a:gd name="connsiteX297" fmla="*/ 5035604 w 5729467"/>
              <a:gd name="connsiteY297" fmla="*/ 5879381 h 6859292"/>
              <a:gd name="connsiteX298" fmla="*/ 5037373 w 5729467"/>
              <a:gd name="connsiteY298" fmla="*/ 5891334 h 6859292"/>
              <a:gd name="connsiteX299" fmla="*/ 5013363 w 5729467"/>
              <a:gd name="connsiteY299" fmla="*/ 5912526 h 6859292"/>
              <a:gd name="connsiteX300" fmla="*/ 5030988 w 5729467"/>
              <a:gd name="connsiteY300" fmla="*/ 5864830 h 6859292"/>
              <a:gd name="connsiteX301" fmla="*/ 5071100 w 5729467"/>
              <a:gd name="connsiteY301" fmla="*/ 5829154 h 6859292"/>
              <a:gd name="connsiteX302" fmla="*/ 5072583 w 5729467"/>
              <a:gd name="connsiteY302" fmla="*/ 5830737 h 6859292"/>
              <a:gd name="connsiteX303" fmla="*/ 5070615 w 5729467"/>
              <a:gd name="connsiteY303" fmla="*/ 5834787 h 6859292"/>
              <a:gd name="connsiteX304" fmla="*/ 5069051 w 5729467"/>
              <a:gd name="connsiteY304" fmla="*/ 5833141 h 6859292"/>
              <a:gd name="connsiteX305" fmla="*/ 5071100 w 5729467"/>
              <a:gd name="connsiteY305" fmla="*/ 5829154 h 6859292"/>
              <a:gd name="connsiteX306" fmla="*/ 5120483 w 5729467"/>
              <a:gd name="connsiteY306" fmla="*/ 5764135 h 6859292"/>
              <a:gd name="connsiteX307" fmla="*/ 5122089 w 5729467"/>
              <a:gd name="connsiteY307" fmla="*/ 5792787 h 6859292"/>
              <a:gd name="connsiteX308" fmla="*/ 5117592 w 5729467"/>
              <a:gd name="connsiteY308" fmla="*/ 5793672 h 6859292"/>
              <a:gd name="connsiteX309" fmla="*/ 5117592 w 5729467"/>
              <a:gd name="connsiteY309" fmla="*/ 5764321 h 6859292"/>
              <a:gd name="connsiteX310" fmla="*/ 5120483 w 5729467"/>
              <a:gd name="connsiteY310" fmla="*/ 5764135 h 6859292"/>
              <a:gd name="connsiteX311" fmla="*/ 5168624 w 5729467"/>
              <a:gd name="connsiteY311" fmla="*/ 5757807 h 6859292"/>
              <a:gd name="connsiteX312" fmla="*/ 5170709 w 5729467"/>
              <a:gd name="connsiteY312" fmla="*/ 5757933 h 6859292"/>
              <a:gd name="connsiteX313" fmla="*/ 5170226 w 5729467"/>
              <a:gd name="connsiteY313" fmla="*/ 5772417 h 6859292"/>
              <a:gd name="connsiteX314" fmla="*/ 5168624 w 5729467"/>
              <a:gd name="connsiteY314" fmla="*/ 5772354 h 6859292"/>
              <a:gd name="connsiteX315" fmla="*/ 5168624 w 5729467"/>
              <a:gd name="connsiteY315" fmla="*/ 5757807 h 6859292"/>
              <a:gd name="connsiteX316" fmla="*/ 5177977 w 5729467"/>
              <a:gd name="connsiteY316" fmla="*/ 5698158 h 6859292"/>
              <a:gd name="connsiteX317" fmla="*/ 5180347 w 5729467"/>
              <a:gd name="connsiteY317" fmla="*/ 5713972 h 6859292"/>
              <a:gd name="connsiteX318" fmla="*/ 5176933 w 5729467"/>
              <a:gd name="connsiteY318" fmla="*/ 5715680 h 6859292"/>
              <a:gd name="connsiteX319" fmla="*/ 5173039 w 5729467"/>
              <a:gd name="connsiteY319" fmla="*/ 5700310 h 6859292"/>
              <a:gd name="connsiteX320" fmla="*/ 5177977 w 5729467"/>
              <a:gd name="connsiteY320" fmla="*/ 5698158 h 6859292"/>
              <a:gd name="connsiteX321" fmla="*/ 5062586 w 5729467"/>
              <a:gd name="connsiteY321" fmla="*/ 5696640 h 6859292"/>
              <a:gd name="connsiteX322" fmla="*/ 5063270 w 5729467"/>
              <a:gd name="connsiteY322" fmla="*/ 5719667 h 6859292"/>
              <a:gd name="connsiteX323" fmla="*/ 5058410 w 5729467"/>
              <a:gd name="connsiteY323" fmla="*/ 5719920 h 6859292"/>
              <a:gd name="connsiteX324" fmla="*/ 5058410 w 5729467"/>
              <a:gd name="connsiteY324" fmla="*/ 5696703 h 6859292"/>
              <a:gd name="connsiteX325" fmla="*/ 5062586 w 5729467"/>
              <a:gd name="connsiteY325" fmla="*/ 5696640 h 6859292"/>
              <a:gd name="connsiteX326" fmla="*/ 4995216 w 5729467"/>
              <a:gd name="connsiteY326" fmla="*/ 5667165 h 6859292"/>
              <a:gd name="connsiteX327" fmla="*/ 4995174 w 5729467"/>
              <a:gd name="connsiteY327" fmla="*/ 5669949 h 6859292"/>
              <a:gd name="connsiteX328" fmla="*/ 4993488 w 5729467"/>
              <a:gd name="connsiteY328" fmla="*/ 5670519 h 6859292"/>
              <a:gd name="connsiteX329" fmla="*/ 4992485 w 5729467"/>
              <a:gd name="connsiteY329" fmla="*/ 5668115 h 6859292"/>
              <a:gd name="connsiteX330" fmla="*/ 4995216 w 5729467"/>
              <a:gd name="connsiteY330" fmla="*/ 5667165 h 6859292"/>
              <a:gd name="connsiteX331" fmla="*/ 4995254 w 5729467"/>
              <a:gd name="connsiteY331" fmla="*/ 5642371 h 6859292"/>
              <a:gd name="connsiteX332" fmla="*/ 4996421 w 5729467"/>
              <a:gd name="connsiteY332" fmla="*/ 5647682 h 6859292"/>
              <a:gd name="connsiteX333" fmla="*/ 4993768 w 5729467"/>
              <a:gd name="connsiteY333" fmla="*/ 5650783 h 6859292"/>
              <a:gd name="connsiteX334" fmla="*/ 4991562 w 5729467"/>
              <a:gd name="connsiteY334" fmla="*/ 5646231 h 6859292"/>
              <a:gd name="connsiteX335" fmla="*/ 4995254 w 5729467"/>
              <a:gd name="connsiteY335" fmla="*/ 5642371 h 6859292"/>
              <a:gd name="connsiteX336" fmla="*/ 4975823 w 5729467"/>
              <a:gd name="connsiteY336" fmla="*/ 5600307 h 6859292"/>
              <a:gd name="connsiteX337" fmla="*/ 4980078 w 5729467"/>
              <a:gd name="connsiteY337" fmla="*/ 5600623 h 6859292"/>
              <a:gd name="connsiteX338" fmla="*/ 4978230 w 5729467"/>
              <a:gd name="connsiteY338" fmla="*/ 5651099 h 6859292"/>
              <a:gd name="connsiteX339" fmla="*/ 4975823 w 5729467"/>
              <a:gd name="connsiteY339" fmla="*/ 5651099 h 6859292"/>
              <a:gd name="connsiteX340" fmla="*/ 4975823 w 5729467"/>
              <a:gd name="connsiteY340" fmla="*/ 5600307 h 6859292"/>
              <a:gd name="connsiteX341" fmla="*/ 4994011 w 5729467"/>
              <a:gd name="connsiteY341" fmla="*/ 5594805 h 6859292"/>
              <a:gd name="connsiteX342" fmla="*/ 5005092 w 5729467"/>
              <a:gd name="connsiteY342" fmla="*/ 5617322 h 6859292"/>
              <a:gd name="connsiteX343" fmla="*/ 4997944 w 5729467"/>
              <a:gd name="connsiteY343" fmla="*/ 5623773 h 6859292"/>
              <a:gd name="connsiteX344" fmla="*/ 4991179 w 5729467"/>
              <a:gd name="connsiteY344" fmla="*/ 5613621 h 6859292"/>
              <a:gd name="connsiteX345" fmla="*/ 4992245 w 5729467"/>
              <a:gd name="connsiteY345" fmla="*/ 5598535 h 6859292"/>
              <a:gd name="connsiteX346" fmla="*/ 4994011 w 5729467"/>
              <a:gd name="connsiteY346" fmla="*/ 5594805 h 6859292"/>
              <a:gd name="connsiteX347" fmla="*/ 5021071 w 5729467"/>
              <a:gd name="connsiteY347" fmla="*/ 5593919 h 6859292"/>
              <a:gd name="connsiteX348" fmla="*/ 5032716 w 5729467"/>
              <a:gd name="connsiteY348" fmla="*/ 5619727 h 6859292"/>
              <a:gd name="connsiteX349" fmla="*/ 5032675 w 5729467"/>
              <a:gd name="connsiteY349" fmla="*/ 5819227 h 6859292"/>
              <a:gd name="connsiteX350" fmla="*/ 5032675 w 5729467"/>
              <a:gd name="connsiteY350" fmla="*/ 5852937 h 6859292"/>
              <a:gd name="connsiteX351" fmla="*/ 5019626 w 5729467"/>
              <a:gd name="connsiteY351" fmla="*/ 5833837 h 6859292"/>
              <a:gd name="connsiteX352" fmla="*/ 5019906 w 5729467"/>
              <a:gd name="connsiteY352" fmla="*/ 5771535 h 6859292"/>
              <a:gd name="connsiteX353" fmla="*/ 5021393 w 5729467"/>
              <a:gd name="connsiteY353" fmla="*/ 5752811 h 6859292"/>
              <a:gd name="connsiteX354" fmla="*/ 5021071 w 5729467"/>
              <a:gd name="connsiteY354" fmla="*/ 5593919 h 6859292"/>
              <a:gd name="connsiteX355" fmla="*/ 4962050 w 5729467"/>
              <a:gd name="connsiteY355" fmla="*/ 5519217 h 6859292"/>
              <a:gd name="connsiteX356" fmla="*/ 4964219 w 5729467"/>
              <a:gd name="connsiteY356" fmla="*/ 5522951 h 6859292"/>
              <a:gd name="connsiteX357" fmla="*/ 4962733 w 5729467"/>
              <a:gd name="connsiteY357" fmla="*/ 5524719 h 6859292"/>
              <a:gd name="connsiteX358" fmla="*/ 4960606 w 5729467"/>
              <a:gd name="connsiteY358" fmla="*/ 5520863 h 6859292"/>
              <a:gd name="connsiteX359" fmla="*/ 4962050 w 5729467"/>
              <a:gd name="connsiteY359" fmla="*/ 5519217 h 6859292"/>
              <a:gd name="connsiteX360" fmla="*/ 5133292 w 5729467"/>
              <a:gd name="connsiteY360" fmla="*/ 5516813 h 6859292"/>
              <a:gd name="connsiteX361" fmla="*/ 5134897 w 5729467"/>
              <a:gd name="connsiteY361" fmla="*/ 5518205 h 6859292"/>
              <a:gd name="connsiteX362" fmla="*/ 5133891 w 5729467"/>
              <a:gd name="connsiteY362" fmla="*/ 5520293 h 6859292"/>
              <a:gd name="connsiteX363" fmla="*/ 5131926 w 5729467"/>
              <a:gd name="connsiteY363" fmla="*/ 5520293 h 6859292"/>
              <a:gd name="connsiteX364" fmla="*/ 5133292 w 5729467"/>
              <a:gd name="connsiteY364" fmla="*/ 5516813 h 6859292"/>
              <a:gd name="connsiteX365" fmla="*/ 5007623 w 5729467"/>
              <a:gd name="connsiteY365" fmla="*/ 5465957 h 6859292"/>
              <a:gd name="connsiteX366" fmla="*/ 5016696 w 5729467"/>
              <a:gd name="connsiteY366" fmla="*/ 5490439 h 6859292"/>
              <a:gd name="connsiteX367" fmla="*/ 5003526 w 5729467"/>
              <a:gd name="connsiteY367" fmla="*/ 5533828 h 6859292"/>
              <a:gd name="connsiteX368" fmla="*/ 5002161 w 5729467"/>
              <a:gd name="connsiteY368" fmla="*/ 5577221 h 6859292"/>
              <a:gd name="connsiteX369" fmla="*/ 4990317 w 5729467"/>
              <a:gd name="connsiteY369" fmla="*/ 5570896 h 6859292"/>
              <a:gd name="connsiteX370" fmla="*/ 4987625 w 5729467"/>
              <a:gd name="connsiteY370" fmla="*/ 5511058 h 6859292"/>
              <a:gd name="connsiteX371" fmla="*/ 4997183 w 5729467"/>
              <a:gd name="connsiteY371" fmla="*/ 5511058 h 6859292"/>
              <a:gd name="connsiteX372" fmla="*/ 5007623 w 5729467"/>
              <a:gd name="connsiteY372" fmla="*/ 5465957 h 6859292"/>
              <a:gd name="connsiteX373" fmla="*/ 5125101 w 5729467"/>
              <a:gd name="connsiteY373" fmla="*/ 5441102 h 6859292"/>
              <a:gd name="connsiteX374" fmla="*/ 5136703 w 5729467"/>
              <a:gd name="connsiteY374" fmla="*/ 5442807 h 6859292"/>
              <a:gd name="connsiteX375" fmla="*/ 5136422 w 5729467"/>
              <a:gd name="connsiteY375" fmla="*/ 5450587 h 6859292"/>
              <a:gd name="connsiteX376" fmla="*/ 5124337 w 5729467"/>
              <a:gd name="connsiteY376" fmla="*/ 5449388 h 6859292"/>
              <a:gd name="connsiteX377" fmla="*/ 5125101 w 5729467"/>
              <a:gd name="connsiteY377" fmla="*/ 5441102 h 6859292"/>
              <a:gd name="connsiteX378" fmla="*/ 4900220 w 5729467"/>
              <a:gd name="connsiteY378" fmla="*/ 5419278 h 6859292"/>
              <a:gd name="connsiteX379" fmla="*/ 4904435 w 5729467"/>
              <a:gd name="connsiteY379" fmla="*/ 5420797 h 6859292"/>
              <a:gd name="connsiteX380" fmla="*/ 4900140 w 5729467"/>
              <a:gd name="connsiteY380" fmla="*/ 5448186 h 6859292"/>
              <a:gd name="connsiteX381" fmla="*/ 4897129 w 5729467"/>
              <a:gd name="connsiteY381" fmla="*/ 5447110 h 6859292"/>
              <a:gd name="connsiteX382" fmla="*/ 4900220 w 5729467"/>
              <a:gd name="connsiteY382" fmla="*/ 5419278 h 6859292"/>
              <a:gd name="connsiteX383" fmla="*/ 4872356 w 5729467"/>
              <a:gd name="connsiteY383" fmla="*/ 5412511 h 6859292"/>
              <a:gd name="connsiteX384" fmla="*/ 4872356 w 5729467"/>
              <a:gd name="connsiteY384" fmla="*/ 5457169 h 6859292"/>
              <a:gd name="connsiteX385" fmla="*/ 4856655 w 5729467"/>
              <a:gd name="connsiteY385" fmla="*/ 5442617 h 6859292"/>
              <a:gd name="connsiteX386" fmla="*/ 4872356 w 5729467"/>
              <a:gd name="connsiteY386" fmla="*/ 5412511 h 6859292"/>
              <a:gd name="connsiteX387" fmla="*/ 5068690 w 5729467"/>
              <a:gd name="connsiteY387" fmla="*/ 5364502 h 6859292"/>
              <a:gd name="connsiteX388" fmla="*/ 5067887 w 5729467"/>
              <a:gd name="connsiteY388" fmla="*/ 5403908 h 6859292"/>
              <a:gd name="connsiteX389" fmla="*/ 5064033 w 5729467"/>
              <a:gd name="connsiteY389" fmla="*/ 5365261 h 6859292"/>
              <a:gd name="connsiteX390" fmla="*/ 5068690 w 5729467"/>
              <a:gd name="connsiteY390" fmla="*/ 5364502 h 6859292"/>
              <a:gd name="connsiteX391" fmla="*/ 4858661 w 5729467"/>
              <a:gd name="connsiteY391" fmla="*/ 5358279 h 6859292"/>
              <a:gd name="connsiteX392" fmla="*/ 4863764 w 5729467"/>
              <a:gd name="connsiteY392" fmla="*/ 5364249 h 6859292"/>
              <a:gd name="connsiteX393" fmla="*/ 4862399 w 5729467"/>
              <a:gd name="connsiteY393" fmla="*/ 5366337 h 6859292"/>
              <a:gd name="connsiteX394" fmla="*/ 4858315 w 5729467"/>
              <a:gd name="connsiteY394" fmla="*/ 5357530 h 6859292"/>
              <a:gd name="connsiteX395" fmla="*/ 4858661 w 5729467"/>
              <a:gd name="connsiteY395" fmla="*/ 5358279 h 6859292"/>
              <a:gd name="connsiteX396" fmla="*/ 4858143 w 5729467"/>
              <a:gd name="connsiteY396" fmla="*/ 5357672 h 6859292"/>
              <a:gd name="connsiteX397" fmla="*/ 4979235 w 5729467"/>
              <a:gd name="connsiteY397" fmla="*/ 5333889 h 6859292"/>
              <a:gd name="connsiteX398" fmla="*/ 4985297 w 5729467"/>
              <a:gd name="connsiteY398" fmla="*/ 5376585 h 6859292"/>
              <a:gd name="connsiteX399" fmla="*/ 4989031 w 5729467"/>
              <a:gd name="connsiteY399" fmla="*/ 5379935 h 6859292"/>
              <a:gd name="connsiteX400" fmla="*/ 4995697 w 5729467"/>
              <a:gd name="connsiteY400" fmla="*/ 5355962 h 6859292"/>
              <a:gd name="connsiteX401" fmla="*/ 4998627 w 5729467"/>
              <a:gd name="connsiteY401" fmla="*/ 5408337 h 6859292"/>
              <a:gd name="connsiteX402" fmla="*/ 4986263 w 5729467"/>
              <a:gd name="connsiteY402" fmla="*/ 5402010 h 6859292"/>
              <a:gd name="connsiteX403" fmla="*/ 4978634 w 5729467"/>
              <a:gd name="connsiteY403" fmla="*/ 5459885 h 6859292"/>
              <a:gd name="connsiteX404" fmla="*/ 4980561 w 5729467"/>
              <a:gd name="connsiteY404" fmla="*/ 5487781 h 6859292"/>
              <a:gd name="connsiteX405" fmla="*/ 4973574 w 5729467"/>
              <a:gd name="connsiteY405" fmla="*/ 5488857 h 6859292"/>
              <a:gd name="connsiteX406" fmla="*/ 4968112 w 5729467"/>
              <a:gd name="connsiteY406" fmla="*/ 5435850 h 6859292"/>
              <a:gd name="connsiteX407" fmla="*/ 4974619 w 5729467"/>
              <a:gd name="connsiteY407" fmla="*/ 5350141 h 6859292"/>
              <a:gd name="connsiteX408" fmla="*/ 4975382 w 5729467"/>
              <a:gd name="connsiteY408" fmla="*/ 5334455 h 6859292"/>
              <a:gd name="connsiteX409" fmla="*/ 4979235 w 5729467"/>
              <a:gd name="connsiteY409" fmla="*/ 5333889 h 6859292"/>
              <a:gd name="connsiteX410" fmla="*/ 4905238 w 5729467"/>
              <a:gd name="connsiteY410" fmla="*/ 5331737 h 6859292"/>
              <a:gd name="connsiteX411" fmla="*/ 4888013 w 5729467"/>
              <a:gd name="connsiteY411" fmla="*/ 5350967 h 6859292"/>
              <a:gd name="connsiteX412" fmla="*/ 4905238 w 5729467"/>
              <a:gd name="connsiteY412" fmla="*/ 5331737 h 6859292"/>
              <a:gd name="connsiteX413" fmla="*/ 5066641 w 5729467"/>
              <a:gd name="connsiteY413" fmla="*/ 5325476 h 6859292"/>
              <a:gd name="connsiteX414" fmla="*/ 5069773 w 5729467"/>
              <a:gd name="connsiteY414" fmla="*/ 5326232 h 6859292"/>
              <a:gd name="connsiteX415" fmla="*/ 5069332 w 5729467"/>
              <a:gd name="connsiteY415" fmla="*/ 5340213 h 6859292"/>
              <a:gd name="connsiteX416" fmla="*/ 5064433 w 5729467"/>
              <a:gd name="connsiteY416" fmla="*/ 5339517 h 6859292"/>
              <a:gd name="connsiteX417" fmla="*/ 5066641 w 5729467"/>
              <a:gd name="connsiteY417" fmla="*/ 5325476 h 6859292"/>
              <a:gd name="connsiteX418" fmla="*/ 5001679 w 5729467"/>
              <a:gd name="connsiteY418" fmla="*/ 5325349 h 6859292"/>
              <a:gd name="connsiteX419" fmla="*/ 5013160 w 5729467"/>
              <a:gd name="connsiteY419" fmla="*/ 5348373 h 6859292"/>
              <a:gd name="connsiteX420" fmla="*/ 4993728 w 5729467"/>
              <a:gd name="connsiteY420" fmla="*/ 5336163 h 6859292"/>
              <a:gd name="connsiteX421" fmla="*/ 5001679 w 5729467"/>
              <a:gd name="connsiteY421" fmla="*/ 5325349 h 6859292"/>
              <a:gd name="connsiteX422" fmla="*/ 4903590 w 5729467"/>
              <a:gd name="connsiteY422" fmla="*/ 5302199 h 6859292"/>
              <a:gd name="connsiteX423" fmla="*/ 4904716 w 5729467"/>
              <a:gd name="connsiteY423" fmla="*/ 5302199 h 6859292"/>
              <a:gd name="connsiteX424" fmla="*/ 4904716 w 5729467"/>
              <a:gd name="connsiteY424" fmla="*/ 5311241 h 6859292"/>
              <a:gd name="connsiteX425" fmla="*/ 4903590 w 5729467"/>
              <a:gd name="connsiteY425" fmla="*/ 5311241 h 6859292"/>
              <a:gd name="connsiteX426" fmla="*/ 4903590 w 5729467"/>
              <a:gd name="connsiteY426" fmla="*/ 5302199 h 6859292"/>
              <a:gd name="connsiteX427" fmla="*/ 4962413 w 5729467"/>
              <a:gd name="connsiteY427" fmla="*/ 5299415 h 6859292"/>
              <a:gd name="connsiteX428" fmla="*/ 4962975 w 5729467"/>
              <a:gd name="connsiteY428" fmla="*/ 5303588 h 6859292"/>
              <a:gd name="connsiteX429" fmla="*/ 4961487 w 5729467"/>
              <a:gd name="connsiteY429" fmla="*/ 5303841 h 6859292"/>
              <a:gd name="connsiteX430" fmla="*/ 4960925 w 5729467"/>
              <a:gd name="connsiteY430" fmla="*/ 5299605 h 6859292"/>
              <a:gd name="connsiteX431" fmla="*/ 4962413 w 5729467"/>
              <a:gd name="connsiteY431" fmla="*/ 5299415 h 6859292"/>
              <a:gd name="connsiteX432" fmla="*/ 5067243 w 5729467"/>
              <a:gd name="connsiteY432" fmla="*/ 5297770 h 6859292"/>
              <a:gd name="connsiteX433" fmla="*/ 5068690 w 5729467"/>
              <a:gd name="connsiteY433" fmla="*/ 5299289 h 6859292"/>
              <a:gd name="connsiteX434" fmla="*/ 5066720 w 5729467"/>
              <a:gd name="connsiteY434" fmla="*/ 5303209 h 6859292"/>
              <a:gd name="connsiteX435" fmla="*/ 5065275 w 5729467"/>
              <a:gd name="connsiteY435" fmla="*/ 5301626 h 6859292"/>
              <a:gd name="connsiteX436" fmla="*/ 5067243 w 5729467"/>
              <a:gd name="connsiteY436" fmla="*/ 5297770 h 6859292"/>
              <a:gd name="connsiteX437" fmla="*/ 5131244 w 5729467"/>
              <a:gd name="connsiteY437" fmla="*/ 5287079 h 6859292"/>
              <a:gd name="connsiteX438" fmla="*/ 5132889 w 5729467"/>
              <a:gd name="connsiteY438" fmla="*/ 5287079 h 6859292"/>
              <a:gd name="connsiteX439" fmla="*/ 5131805 w 5729467"/>
              <a:gd name="connsiteY439" fmla="*/ 5291319 h 6859292"/>
              <a:gd name="connsiteX440" fmla="*/ 5130519 w 5729467"/>
              <a:gd name="connsiteY440" fmla="*/ 5289737 h 6859292"/>
              <a:gd name="connsiteX441" fmla="*/ 5131244 w 5729467"/>
              <a:gd name="connsiteY441" fmla="*/ 5287079 h 6859292"/>
              <a:gd name="connsiteX442" fmla="*/ 5000876 w 5729467"/>
              <a:gd name="connsiteY442" fmla="*/ 5282780 h 6859292"/>
              <a:gd name="connsiteX443" fmla="*/ 5001116 w 5729467"/>
              <a:gd name="connsiteY443" fmla="*/ 5286320 h 6859292"/>
              <a:gd name="connsiteX444" fmla="*/ 4999269 w 5729467"/>
              <a:gd name="connsiteY444" fmla="*/ 5285940 h 6859292"/>
              <a:gd name="connsiteX445" fmla="*/ 4999068 w 5729467"/>
              <a:gd name="connsiteY445" fmla="*/ 5283535 h 6859292"/>
              <a:gd name="connsiteX446" fmla="*/ 5000876 w 5729467"/>
              <a:gd name="connsiteY446" fmla="*/ 5282780 h 6859292"/>
              <a:gd name="connsiteX447" fmla="*/ 4909132 w 5729467"/>
              <a:gd name="connsiteY447" fmla="*/ 5270633 h 6859292"/>
              <a:gd name="connsiteX448" fmla="*/ 4909091 w 5729467"/>
              <a:gd name="connsiteY448" fmla="*/ 5273481 h 6859292"/>
              <a:gd name="connsiteX449" fmla="*/ 4907849 w 5729467"/>
              <a:gd name="connsiteY449" fmla="*/ 5274557 h 6859292"/>
              <a:gd name="connsiteX450" fmla="*/ 4907047 w 5729467"/>
              <a:gd name="connsiteY450" fmla="*/ 5272089 h 6859292"/>
              <a:gd name="connsiteX451" fmla="*/ 4909132 w 5729467"/>
              <a:gd name="connsiteY451" fmla="*/ 5270633 h 6859292"/>
              <a:gd name="connsiteX452" fmla="*/ 4974016 w 5729467"/>
              <a:gd name="connsiteY452" fmla="*/ 5267220 h 6859292"/>
              <a:gd name="connsiteX453" fmla="*/ 4981843 w 5729467"/>
              <a:gd name="connsiteY453" fmla="*/ 5283033 h 6859292"/>
              <a:gd name="connsiteX454" fmla="*/ 4982205 w 5729467"/>
              <a:gd name="connsiteY454" fmla="*/ 5310799 h 6859292"/>
              <a:gd name="connsiteX455" fmla="*/ 4966586 w 5729467"/>
              <a:gd name="connsiteY455" fmla="*/ 5276898 h 6859292"/>
              <a:gd name="connsiteX456" fmla="*/ 4974016 w 5729467"/>
              <a:gd name="connsiteY456" fmla="*/ 5267220 h 6859292"/>
              <a:gd name="connsiteX457" fmla="*/ 4995174 w 5729467"/>
              <a:gd name="connsiteY457" fmla="*/ 5241096 h 6859292"/>
              <a:gd name="connsiteX458" fmla="*/ 5005011 w 5729467"/>
              <a:gd name="connsiteY458" fmla="*/ 5254947 h 6859292"/>
              <a:gd name="connsiteX459" fmla="*/ 5001719 w 5729467"/>
              <a:gd name="connsiteY459" fmla="*/ 5260386 h 6859292"/>
              <a:gd name="connsiteX460" fmla="*/ 4992164 w 5729467"/>
              <a:gd name="connsiteY460" fmla="*/ 5246092 h 6859292"/>
              <a:gd name="connsiteX461" fmla="*/ 4995174 w 5729467"/>
              <a:gd name="connsiteY461" fmla="*/ 5241096 h 6859292"/>
              <a:gd name="connsiteX462" fmla="*/ 5067243 w 5729467"/>
              <a:gd name="connsiteY462" fmla="*/ 5234958 h 6859292"/>
              <a:gd name="connsiteX463" fmla="*/ 5068568 w 5729467"/>
              <a:gd name="connsiteY463" fmla="*/ 5236350 h 6859292"/>
              <a:gd name="connsiteX464" fmla="*/ 5066843 w 5729467"/>
              <a:gd name="connsiteY464" fmla="*/ 5239957 h 6859292"/>
              <a:gd name="connsiteX465" fmla="*/ 5065439 w 5729467"/>
              <a:gd name="connsiteY465" fmla="*/ 5238501 h 6859292"/>
              <a:gd name="connsiteX466" fmla="*/ 5067243 w 5729467"/>
              <a:gd name="connsiteY466" fmla="*/ 5234958 h 6859292"/>
              <a:gd name="connsiteX467" fmla="*/ 4973934 w 5729467"/>
              <a:gd name="connsiteY467" fmla="*/ 5213516 h 6859292"/>
              <a:gd name="connsiteX468" fmla="*/ 4970362 w 5729467"/>
              <a:gd name="connsiteY468" fmla="*/ 5248749 h 6859292"/>
              <a:gd name="connsiteX469" fmla="*/ 4954061 w 5729467"/>
              <a:gd name="connsiteY469" fmla="*/ 5230721 h 6859292"/>
              <a:gd name="connsiteX470" fmla="*/ 4950446 w 5729467"/>
              <a:gd name="connsiteY470" fmla="*/ 5245079 h 6859292"/>
              <a:gd name="connsiteX471" fmla="*/ 4948801 w 5729467"/>
              <a:gd name="connsiteY471" fmla="*/ 5252606 h 6859292"/>
              <a:gd name="connsiteX472" fmla="*/ 4946633 w 5729467"/>
              <a:gd name="connsiteY472" fmla="*/ 5251597 h 6859292"/>
              <a:gd name="connsiteX473" fmla="*/ 4948400 w 5729467"/>
              <a:gd name="connsiteY473" fmla="*/ 5217566 h 6859292"/>
              <a:gd name="connsiteX474" fmla="*/ 4973934 w 5729467"/>
              <a:gd name="connsiteY474" fmla="*/ 5213516 h 6859292"/>
              <a:gd name="connsiteX475" fmla="*/ 4997743 w 5729467"/>
              <a:gd name="connsiteY475" fmla="*/ 5175629 h 6859292"/>
              <a:gd name="connsiteX476" fmla="*/ 4997662 w 5729467"/>
              <a:gd name="connsiteY476" fmla="*/ 5178663 h 6859292"/>
              <a:gd name="connsiteX477" fmla="*/ 4996299 w 5729467"/>
              <a:gd name="connsiteY477" fmla="*/ 5179866 h 6859292"/>
              <a:gd name="connsiteX478" fmla="*/ 4995456 w 5729467"/>
              <a:gd name="connsiteY478" fmla="*/ 5177212 h 6859292"/>
              <a:gd name="connsiteX479" fmla="*/ 4997743 w 5729467"/>
              <a:gd name="connsiteY479" fmla="*/ 5175629 h 6859292"/>
              <a:gd name="connsiteX480" fmla="*/ 5133130 w 5729467"/>
              <a:gd name="connsiteY480" fmla="*/ 5175186 h 6859292"/>
              <a:gd name="connsiteX481" fmla="*/ 5137706 w 5729467"/>
              <a:gd name="connsiteY481" fmla="*/ 5199349 h 6859292"/>
              <a:gd name="connsiteX482" fmla="*/ 5133130 w 5729467"/>
              <a:gd name="connsiteY482" fmla="*/ 5200931 h 6859292"/>
              <a:gd name="connsiteX483" fmla="*/ 5133130 w 5729467"/>
              <a:gd name="connsiteY483" fmla="*/ 5175186 h 6859292"/>
              <a:gd name="connsiteX484" fmla="*/ 5068891 w 5729467"/>
              <a:gd name="connsiteY484" fmla="*/ 5159500 h 6859292"/>
              <a:gd name="connsiteX485" fmla="*/ 5073588 w 5729467"/>
              <a:gd name="connsiteY485" fmla="*/ 5187203 h 6859292"/>
              <a:gd name="connsiteX486" fmla="*/ 5064493 w 5729467"/>
              <a:gd name="connsiteY486" fmla="*/ 5174394 h 6859292"/>
              <a:gd name="connsiteX487" fmla="*/ 5068891 w 5729467"/>
              <a:gd name="connsiteY487" fmla="*/ 5159500 h 6859292"/>
              <a:gd name="connsiteX488" fmla="*/ 4997023 w 5729467"/>
              <a:gd name="connsiteY488" fmla="*/ 5131224 h 6859292"/>
              <a:gd name="connsiteX489" fmla="*/ 4998225 w 5729467"/>
              <a:gd name="connsiteY489" fmla="*/ 5136663 h 6859292"/>
              <a:gd name="connsiteX490" fmla="*/ 4996580 w 5729467"/>
              <a:gd name="connsiteY490" fmla="*/ 5141030 h 6859292"/>
              <a:gd name="connsiteX491" fmla="*/ 4995618 w 5729467"/>
              <a:gd name="connsiteY491" fmla="*/ 5131541 h 6859292"/>
              <a:gd name="connsiteX492" fmla="*/ 4997023 w 5729467"/>
              <a:gd name="connsiteY492" fmla="*/ 5131224 h 6859292"/>
              <a:gd name="connsiteX493" fmla="*/ 5064797 w 5729467"/>
              <a:gd name="connsiteY493" fmla="*/ 5110542 h 6859292"/>
              <a:gd name="connsiteX494" fmla="*/ 5063349 w 5729467"/>
              <a:gd name="connsiteY494" fmla="*/ 5142168 h 6859292"/>
              <a:gd name="connsiteX495" fmla="*/ 5064797 w 5729467"/>
              <a:gd name="connsiteY495" fmla="*/ 5110542 h 6859292"/>
              <a:gd name="connsiteX496" fmla="*/ 4968434 w 5729467"/>
              <a:gd name="connsiteY496" fmla="*/ 5098839 h 6859292"/>
              <a:gd name="connsiteX497" fmla="*/ 4969439 w 5729467"/>
              <a:gd name="connsiteY497" fmla="*/ 5121673 h 6859292"/>
              <a:gd name="connsiteX498" fmla="*/ 4964943 w 5729467"/>
              <a:gd name="connsiteY498" fmla="*/ 5123001 h 6859292"/>
              <a:gd name="connsiteX499" fmla="*/ 4962573 w 5729467"/>
              <a:gd name="connsiteY499" fmla="*/ 5100485 h 6859292"/>
              <a:gd name="connsiteX500" fmla="*/ 4968434 w 5729467"/>
              <a:gd name="connsiteY500" fmla="*/ 5098839 h 6859292"/>
              <a:gd name="connsiteX501" fmla="*/ 4967591 w 5729467"/>
              <a:gd name="connsiteY501" fmla="*/ 5071580 h 6859292"/>
              <a:gd name="connsiteX502" fmla="*/ 4968595 w 5729467"/>
              <a:gd name="connsiteY502" fmla="*/ 5073475 h 6859292"/>
              <a:gd name="connsiteX503" fmla="*/ 4967752 w 5729467"/>
              <a:gd name="connsiteY503" fmla="*/ 5076069 h 6859292"/>
              <a:gd name="connsiteX504" fmla="*/ 4965984 w 5729467"/>
              <a:gd name="connsiteY504" fmla="*/ 5072842 h 6859292"/>
              <a:gd name="connsiteX505" fmla="*/ 4967591 w 5729467"/>
              <a:gd name="connsiteY505" fmla="*/ 5071580 h 6859292"/>
              <a:gd name="connsiteX506" fmla="*/ 5038256 w 5729467"/>
              <a:gd name="connsiteY506" fmla="*/ 5069618 h 6859292"/>
              <a:gd name="connsiteX507" fmla="*/ 5039579 w 5729467"/>
              <a:gd name="connsiteY507" fmla="*/ 5071197 h 6859292"/>
              <a:gd name="connsiteX508" fmla="*/ 5038817 w 5729467"/>
              <a:gd name="connsiteY508" fmla="*/ 5073918 h 6859292"/>
              <a:gd name="connsiteX509" fmla="*/ 5037092 w 5729467"/>
              <a:gd name="connsiteY509" fmla="*/ 5073918 h 6859292"/>
              <a:gd name="connsiteX510" fmla="*/ 5038256 w 5729467"/>
              <a:gd name="connsiteY510" fmla="*/ 5069618 h 6859292"/>
              <a:gd name="connsiteX511" fmla="*/ 4998707 w 5729467"/>
              <a:gd name="connsiteY511" fmla="*/ 5068669 h 6859292"/>
              <a:gd name="connsiteX512" fmla="*/ 5002202 w 5729467"/>
              <a:gd name="connsiteY512" fmla="*/ 5069429 h 6859292"/>
              <a:gd name="connsiteX513" fmla="*/ 5000354 w 5729467"/>
              <a:gd name="connsiteY513" fmla="*/ 5073665 h 6859292"/>
              <a:gd name="connsiteX514" fmla="*/ 4997023 w 5729467"/>
              <a:gd name="connsiteY514" fmla="*/ 5073032 h 6859292"/>
              <a:gd name="connsiteX515" fmla="*/ 4998707 w 5729467"/>
              <a:gd name="connsiteY515" fmla="*/ 5068669 h 6859292"/>
              <a:gd name="connsiteX516" fmla="*/ 5108638 w 5729467"/>
              <a:gd name="connsiteY516" fmla="*/ 5067277 h 6859292"/>
              <a:gd name="connsiteX517" fmla="*/ 5111290 w 5729467"/>
              <a:gd name="connsiteY517" fmla="*/ 5070120 h 6859292"/>
              <a:gd name="connsiteX518" fmla="*/ 5110967 w 5729467"/>
              <a:gd name="connsiteY518" fmla="*/ 5075310 h 6859292"/>
              <a:gd name="connsiteX519" fmla="*/ 5108236 w 5729467"/>
              <a:gd name="connsiteY519" fmla="*/ 5072716 h 6859292"/>
              <a:gd name="connsiteX520" fmla="*/ 5108638 w 5729467"/>
              <a:gd name="connsiteY520" fmla="*/ 5067277 h 6859292"/>
              <a:gd name="connsiteX521" fmla="*/ 4984495 w 5729467"/>
              <a:gd name="connsiteY521" fmla="*/ 5045326 h 6859292"/>
              <a:gd name="connsiteX522" fmla="*/ 4985620 w 5729467"/>
              <a:gd name="connsiteY522" fmla="*/ 5054245 h 6859292"/>
              <a:gd name="connsiteX523" fmla="*/ 4982045 w 5729467"/>
              <a:gd name="connsiteY523" fmla="*/ 5049692 h 6859292"/>
              <a:gd name="connsiteX524" fmla="*/ 4984495 w 5729467"/>
              <a:gd name="connsiteY524" fmla="*/ 5045326 h 6859292"/>
              <a:gd name="connsiteX525" fmla="*/ 4999792 w 5729467"/>
              <a:gd name="connsiteY525" fmla="*/ 5035334 h 6859292"/>
              <a:gd name="connsiteX526" fmla="*/ 5001318 w 5729467"/>
              <a:gd name="connsiteY526" fmla="*/ 5039128 h 6859292"/>
              <a:gd name="connsiteX527" fmla="*/ 4999590 w 5729467"/>
              <a:gd name="connsiteY527" fmla="*/ 5043557 h 6859292"/>
              <a:gd name="connsiteX528" fmla="*/ 4997904 w 5729467"/>
              <a:gd name="connsiteY528" fmla="*/ 5040014 h 6859292"/>
              <a:gd name="connsiteX529" fmla="*/ 4999792 w 5729467"/>
              <a:gd name="connsiteY529" fmla="*/ 5035334 h 6859292"/>
              <a:gd name="connsiteX530" fmla="*/ 4964340 w 5729467"/>
              <a:gd name="connsiteY530" fmla="*/ 5016231 h 6859292"/>
              <a:gd name="connsiteX531" fmla="*/ 4965626 w 5729467"/>
              <a:gd name="connsiteY531" fmla="*/ 5017813 h 6859292"/>
              <a:gd name="connsiteX532" fmla="*/ 4965626 w 5729467"/>
              <a:gd name="connsiteY532" fmla="*/ 5020914 h 6859292"/>
              <a:gd name="connsiteX533" fmla="*/ 4963457 w 5729467"/>
              <a:gd name="connsiteY533" fmla="*/ 5018763 h 6859292"/>
              <a:gd name="connsiteX534" fmla="*/ 4964340 w 5729467"/>
              <a:gd name="connsiteY534" fmla="*/ 5016231 h 6859292"/>
              <a:gd name="connsiteX535" fmla="*/ 5150876 w 5729467"/>
              <a:gd name="connsiteY535" fmla="*/ 4984035 h 6859292"/>
              <a:gd name="connsiteX536" fmla="*/ 5153447 w 5729467"/>
              <a:gd name="connsiteY536" fmla="*/ 4986060 h 6859292"/>
              <a:gd name="connsiteX537" fmla="*/ 5151720 w 5729467"/>
              <a:gd name="connsiteY537" fmla="*/ 4991056 h 6859292"/>
              <a:gd name="connsiteX538" fmla="*/ 5149067 w 5729467"/>
              <a:gd name="connsiteY538" fmla="*/ 4988905 h 6859292"/>
              <a:gd name="connsiteX539" fmla="*/ 5150876 w 5729467"/>
              <a:gd name="connsiteY539" fmla="*/ 4984035 h 6859292"/>
              <a:gd name="connsiteX540" fmla="*/ 4969439 w 5729467"/>
              <a:gd name="connsiteY540" fmla="*/ 4941339 h 6859292"/>
              <a:gd name="connsiteX541" fmla="*/ 4972489 w 5729467"/>
              <a:gd name="connsiteY541" fmla="*/ 4990930 h 6859292"/>
              <a:gd name="connsiteX542" fmla="*/ 4963938 w 5729467"/>
              <a:gd name="connsiteY542" fmla="*/ 4999532 h 6859292"/>
              <a:gd name="connsiteX543" fmla="*/ 4962668 w 5729467"/>
              <a:gd name="connsiteY543" fmla="*/ 4970414 h 6859292"/>
              <a:gd name="connsiteX544" fmla="*/ 4969439 w 5729467"/>
              <a:gd name="connsiteY544" fmla="*/ 4941339 h 6859292"/>
              <a:gd name="connsiteX545" fmla="*/ 5071980 w 5729467"/>
              <a:gd name="connsiteY545" fmla="*/ 4940390 h 6859292"/>
              <a:gd name="connsiteX546" fmla="*/ 5070735 w 5729467"/>
              <a:gd name="connsiteY546" fmla="*/ 5015914 h 6859292"/>
              <a:gd name="connsiteX547" fmla="*/ 5080052 w 5729467"/>
              <a:gd name="connsiteY547" fmla="*/ 5089414 h 6859292"/>
              <a:gd name="connsiteX548" fmla="*/ 5062708 w 5729467"/>
              <a:gd name="connsiteY548" fmla="*/ 5090996 h 6859292"/>
              <a:gd name="connsiteX549" fmla="*/ 5071980 w 5729467"/>
              <a:gd name="connsiteY549" fmla="*/ 4940390 h 6859292"/>
              <a:gd name="connsiteX550" fmla="*/ 5060258 w 5729467"/>
              <a:gd name="connsiteY550" fmla="*/ 4923502 h 6859292"/>
              <a:gd name="connsiteX551" fmla="*/ 5061783 w 5729467"/>
              <a:gd name="connsiteY551" fmla="*/ 4923881 h 6859292"/>
              <a:gd name="connsiteX552" fmla="*/ 5061783 w 5729467"/>
              <a:gd name="connsiteY552" fmla="*/ 4937862 h 6859292"/>
              <a:gd name="connsiteX553" fmla="*/ 5060258 w 5729467"/>
              <a:gd name="connsiteY553" fmla="*/ 4937862 h 6859292"/>
              <a:gd name="connsiteX554" fmla="*/ 5060258 w 5729467"/>
              <a:gd name="connsiteY554" fmla="*/ 4923502 h 6859292"/>
              <a:gd name="connsiteX555" fmla="*/ 5022639 w 5729467"/>
              <a:gd name="connsiteY555" fmla="*/ 4907309 h 6859292"/>
              <a:gd name="connsiteX556" fmla="*/ 5025929 w 5729467"/>
              <a:gd name="connsiteY556" fmla="*/ 4909018 h 6859292"/>
              <a:gd name="connsiteX557" fmla="*/ 5022920 w 5729467"/>
              <a:gd name="connsiteY557" fmla="*/ 4920657 h 6859292"/>
              <a:gd name="connsiteX558" fmla="*/ 5019183 w 5729467"/>
              <a:gd name="connsiteY558" fmla="*/ 4918570 h 6859292"/>
              <a:gd name="connsiteX559" fmla="*/ 5022639 w 5729467"/>
              <a:gd name="connsiteY559" fmla="*/ 4907309 h 6859292"/>
              <a:gd name="connsiteX560" fmla="*/ 5020349 w 5729467"/>
              <a:gd name="connsiteY560" fmla="*/ 4872017 h 6859292"/>
              <a:gd name="connsiteX561" fmla="*/ 5021472 w 5729467"/>
              <a:gd name="connsiteY561" fmla="*/ 4872017 h 6859292"/>
              <a:gd name="connsiteX562" fmla="*/ 5021472 w 5729467"/>
              <a:gd name="connsiteY562" fmla="*/ 4881312 h 6859292"/>
              <a:gd name="connsiteX563" fmla="*/ 5020349 w 5729467"/>
              <a:gd name="connsiteY563" fmla="*/ 4881312 h 6859292"/>
              <a:gd name="connsiteX564" fmla="*/ 5020349 w 5729467"/>
              <a:gd name="connsiteY564" fmla="*/ 4872017 h 6859292"/>
              <a:gd name="connsiteX565" fmla="*/ 5076436 w 5729467"/>
              <a:gd name="connsiteY565" fmla="*/ 4869675 h 6859292"/>
              <a:gd name="connsiteX566" fmla="*/ 5075355 w 5729467"/>
              <a:gd name="connsiteY566" fmla="*/ 4873912 h 6859292"/>
              <a:gd name="connsiteX567" fmla="*/ 5074110 w 5729467"/>
              <a:gd name="connsiteY567" fmla="*/ 4872333 h 6859292"/>
              <a:gd name="connsiteX568" fmla="*/ 5074792 w 5729467"/>
              <a:gd name="connsiteY568" fmla="*/ 4869802 h 6859292"/>
              <a:gd name="connsiteX569" fmla="*/ 5076436 w 5729467"/>
              <a:gd name="connsiteY569" fmla="*/ 4869675 h 6859292"/>
              <a:gd name="connsiteX570" fmla="*/ 5071778 w 5729467"/>
              <a:gd name="connsiteY570" fmla="*/ 4828055 h 6859292"/>
              <a:gd name="connsiteX571" fmla="*/ 5079852 w 5729467"/>
              <a:gd name="connsiteY571" fmla="*/ 4846778 h 6859292"/>
              <a:gd name="connsiteX572" fmla="*/ 5074110 w 5729467"/>
              <a:gd name="connsiteY572" fmla="*/ 4854685 h 6859292"/>
              <a:gd name="connsiteX573" fmla="*/ 5063912 w 5729467"/>
              <a:gd name="connsiteY573" fmla="*/ 4838176 h 6859292"/>
              <a:gd name="connsiteX574" fmla="*/ 5071778 w 5729467"/>
              <a:gd name="connsiteY574" fmla="*/ 4828055 h 6859292"/>
              <a:gd name="connsiteX575" fmla="*/ 5024765 w 5729467"/>
              <a:gd name="connsiteY575" fmla="*/ 4812432 h 6859292"/>
              <a:gd name="connsiteX576" fmla="*/ 5028659 w 5729467"/>
              <a:gd name="connsiteY576" fmla="*/ 4812621 h 6859292"/>
              <a:gd name="connsiteX577" fmla="*/ 5028617 w 5729467"/>
              <a:gd name="connsiteY577" fmla="*/ 4833493 h 6859292"/>
              <a:gd name="connsiteX578" fmla="*/ 5023922 w 5729467"/>
              <a:gd name="connsiteY578" fmla="*/ 4833430 h 6859292"/>
              <a:gd name="connsiteX579" fmla="*/ 5024765 w 5729467"/>
              <a:gd name="connsiteY579" fmla="*/ 4812432 h 6859292"/>
              <a:gd name="connsiteX580" fmla="*/ 5066720 w 5729467"/>
              <a:gd name="connsiteY580" fmla="*/ 4800855 h 6859292"/>
              <a:gd name="connsiteX581" fmla="*/ 5069051 w 5729467"/>
              <a:gd name="connsiteY581" fmla="*/ 4805095 h 6859292"/>
              <a:gd name="connsiteX582" fmla="*/ 5065399 w 5729467"/>
              <a:gd name="connsiteY582" fmla="*/ 4808888 h 6859292"/>
              <a:gd name="connsiteX583" fmla="*/ 5064193 w 5729467"/>
              <a:gd name="connsiteY583" fmla="*/ 4803576 h 6859292"/>
              <a:gd name="connsiteX584" fmla="*/ 5066720 w 5729467"/>
              <a:gd name="connsiteY584" fmla="*/ 4800855 h 6859292"/>
              <a:gd name="connsiteX585" fmla="*/ 5052629 w 5729467"/>
              <a:gd name="connsiteY585" fmla="*/ 4725394 h 6859292"/>
              <a:gd name="connsiteX586" fmla="*/ 5053834 w 5729467"/>
              <a:gd name="connsiteY586" fmla="*/ 4726913 h 6859292"/>
              <a:gd name="connsiteX587" fmla="*/ 5053834 w 5729467"/>
              <a:gd name="connsiteY587" fmla="*/ 4729887 h 6859292"/>
              <a:gd name="connsiteX588" fmla="*/ 5051828 w 5729467"/>
              <a:gd name="connsiteY588" fmla="*/ 4727862 h 6859292"/>
              <a:gd name="connsiteX589" fmla="*/ 5052629 w 5729467"/>
              <a:gd name="connsiteY589" fmla="*/ 4725394 h 6859292"/>
              <a:gd name="connsiteX590" fmla="*/ 5116227 w 5729467"/>
              <a:gd name="connsiteY590" fmla="*/ 4665809 h 6859292"/>
              <a:gd name="connsiteX591" fmla="*/ 5117592 w 5729467"/>
              <a:gd name="connsiteY591" fmla="*/ 4671061 h 6859292"/>
              <a:gd name="connsiteX592" fmla="*/ 5115504 w 5729467"/>
              <a:gd name="connsiteY592" fmla="*/ 4674479 h 6859292"/>
              <a:gd name="connsiteX593" fmla="*/ 5112933 w 5729467"/>
              <a:gd name="connsiteY593" fmla="*/ 4670682 h 6859292"/>
              <a:gd name="connsiteX594" fmla="*/ 5116227 w 5729467"/>
              <a:gd name="connsiteY594" fmla="*/ 4665809 h 6859292"/>
              <a:gd name="connsiteX595" fmla="*/ 5215316 w 5729467"/>
              <a:gd name="connsiteY595" fmla="*/ 4637790 h 6859292"/>
              <a:gd name="connsiteX596" fmla="*/ 5215518 w 5729467"/>
              <a:gd name="connsiteY596" fmla="*/ 4643102 h 6859292"/>
              <a:gd name="connsiteX597" fmla="*/ 5207328 w 5729467"/>
              <a:gd name="connsiteY597" fmla="*/ 4643926 h 6859292"/>
              <a:gd name="connsiteX598" fmla="*/ 5207126 w 5729467"/>
              <a:gd name="connsiteY598" fmla="*/ 4638487 h 6859292"/>
              <a:gd name="connsiteX599" fmla="*/ 5215316 w 5729467"/>
              <a:gd name="connsiteY599" fmla="*/ 4637790 h 6859292"/>
              <a:gd name="connsiteX600" fmla="*/ 5120080 w 5729467"/>
              <a:gd name="connsiteY600" fmla="*/ 4628239 h 6859292"/>
              <a:gd name="connsiteX601" fmla="*/ 5121688 w 5729467"/>
              <a:gd name="connsiteY601" fmla="*/ 4633048 h 6859292"/>
              <a:gd name="connsiteX602" fmla="*/ 5118233 w 5729467"/>
              <a:gd name="connsiteY602" fmla="*/ 4638234 h 6859292"/>
              <a:gd name="connsiteX603" fmla="*/ 5116106 w 5729467"/>
              <a:gd name="connsiteY603" fmla="*/ 4632158 h 6859292"/>
              <a:gd name="connsiteX604" fmla="*/ 5120080 w 5729467"/>
              <a:gd name="connsiteY604" fmla="*/ 4628239 h 6859292"/>
              <a:gd name="connsiteX605" fmla="*/ 5069933 w 5729467"/>
              <a:gd name="connsiteY605" fmla="*/ 4590858 h 6859292"/>
              <a:gd name="connsiteX606" fmla="*/ 5084830 w 5729467"/>
              <a:gd name="connsiteY606" fmla="*/ 4621345 h 6859292"/>
              <a:gd name="connsiteX607" fmla="*/ 5077160 w 5729467"/>
              <a:gd name="connsiteY607" fmla="*/ 4688203 h 6859292"/>
              <a:gd name="connsiteX608" fmla="*/ 5075755 w 5729467"/>
              <a:gd name="connsiteY608" fmla="*/ 4769166 h 6859292"/>
              <a:gd name="connsiteX609" fmla="*/ 5055076 w 5729467"/>
              <a:gd name="connsiteY609" fmla="*/ 4761766 h 6859292"/>
              <a:gd name="connsiteX610" fmla="*/ 5071299 w 5729467"/>
              <a:gd name="connsiteY610" fmla="*/ 4726153 h 6859292"/>
              <a:gd name="connsiteX611" fmla="*/ 5057366 w 5729467"/>
              <a:gd name="connsiteY611" fmla="*/ 4696110 h 6859292"/>
              <a:gd name="connsiteX612" fmla="*/ 5049818 w 5729467"/>
              <a:gd name="connsiteY612" fmla="*/ 4679411 h 6859292"/>
              <a:gd name="connsiteX613" fmla="*/ 5050942 w 5729467"/>
              <a:gd name="connsiteY613" fmla="*/ 4673399 h 6859292"/>
              <a:gd name="connsiteX614" fmla="*/ 5068409 w 5729467"/>
              <a:gd name="connsiteY614" fmla="*/ 4662522 h 6859292"/>
              <a:gd name="connsiteX615" fmla="*/ 5066961 w 5729467"/>
              <a:gd name="connsiteY615" fmla="*/ 4611160 h 6859292"/>
              <a:gd name="connsiteX616" fmla="*/ 5069933 w 5729467"/>
              <a:gd name="connsiteY616" fmla="*/ 4590858 h 6859292"/>
              <a:gd name="connsiteX617" fmla="*/ 5042786 w 5729467"/>
              <a:gd name="connsiteY617" fmla="*/ 4567633 h 6859292"/>
              <a:gd name="connsiteX618" fmla="*/ 5045000 w 5729467"/>
              <a:gd name="connsiteY618" fmla="*/ 4586302 h 6859292"/>
              <a:gd name="connsiteX619" fmla="*/ 5040744 w 5729467"/>
              <a:gd name="connsiteY619" fmla="*/ 4586618 h 6859292"/>
              <a:gd name="connsiteX620" fmla="*/ 5042609 w 5729467"/>
              <a:gd name="connsiteY620" fmla="*/ 4566358 h 6859292"/>
              <a:gd name="connsiteX621" fmla="*/ 5042874 w 5729467"/>
              <a:gd name="connsiteY621" fmla="*/ 4566823 h 6859292"/>
              <a:gd name="connsiteX622" fmla="*/ 5042786 w 5729467"/>
              <a:gd name="connsiteY622" fmla="*/ 4567633 h 6859292"/>
              <a:gd name="connsiteX623" fmla="*/ 5042712 w 5729467"/>
              <a:gd name="connsiteY623" fmla="*/ 4567012 h 6859292"/>
              <a:gd name="connsiteX624" fmla="*/ 5070656 w 5729467"/>
              <a:gd name="connsiteY624" fmla="*/ 4557144 h 6859292"/>
              <a:gd name="connsiteX625" fmla="*/ 5071778 w 5729467"/>
              <a:gd name="connsiteY625" fmla="*/ 4559042 h 6859292"/>
              <a:gd name="connsiteX626" fmla="*/ 5070817 w 5729467"/>
              <a:gd name="connsiteY626" fmla="*/ 4561570 h 6859292"/>
              <a:gd name="connsiteX627" fmla="*/ 5069010 w 5729467"/>
              <a:gd name="connsiteY627" fmla="*/ 4558343 h 6859292"/>
              <a:gd name="connsiteX628" fmla="*/ 5070656 w 5729467"/>
              <a:gd name="connsiteY628" fmla="*/ 4557144 h 6859292"/>
              <a:gd name="connsiteX629" fmla="*/ 5040865 w 5729467"/>
              <a:gd name="connsiteY629" fmla="*/ 4555435 h 6859292"/>
              <a:gd name="connsiteX630" fmla="*/ 5042609 w 5729467"/>
              <a:gd name="connsiteY630" fmla="*/ 4566358 h 6859292"/>
              <a:gd name="connsiteX631" fmla="*/ 5038175 w 5729467"/>
              <a:gd name="connsiteY631" fmla="*/ 4558600 h 6859292"/>
              <a:gd name="connsiteX632" fmla="*/ 5040865 w 5729467"/>
              <a:gd name="connsiteY632" fmla="*/ 4555435 h 6859292"/>
              <a:gd name="connsiteX633" fmla="*/ 5025768 w 5729467"/>
              <a:gd name="connsiteY633" fmla="*/ 4550310 h 6859292"/>
              <a:gd name="connsiteX634" fmla="*/ 5012360 w 5729467"/>
              <a:gd name="connsiteY634" fmla="*/ 4608439 h 6859292"/>
              <a:gd name="connsiteX635" fmla="*/ 5025768 w 5729467"/>
              <a:gd name="connsiteY635" fmla="*/ 4550310 h 6859292"/>
              <a:gd name="connsiteX636" fmla="*/ 5086315 w 5729467"/>
              <a:gd name="connsiteY636" fmla="*/ 4526780 h 6859292"/>
              <a:gd name="connsiteX637" fmla="*/ 5089245 w 5729467"/>
              <a:gd name="connsiteY637" fmla="*/ 4528742 h 6859292"/>
              <a:gd name="connsiteX638" fmla="*/ 5087718 w 5729467"/>
              <a:gd name="connsiteY638" fmla="*/ 4535636 h 6859292"/>
              <a:gd name="connsiteX639" fmla="*/ 5085192 w 5729467"/>
              <a:gd name="connsiteY639" fmla="*/ 4531906 h 6859292"/>
              <a:gd name="connsiteX640" fmla="*/ 5086315 w 5729467"/>
              <a:gd name="connsiteY640" fmla="*/ 4526780 h 6859292"/>
              <a:gd name="connsiteX641" fmla="*/ 5137869 w 5729467"/>
              <a:gd name="connsiteY641" fmla="*/ 4526024 h 6859292"/>
              <a:gd name="connsiteX642" fmla="*/ 5139552 w 5729467"/>
              <a:gd name="connsiteY642" fmla="*/ 4526024 h 6859292"/>
              <a:gd name="connsiteX643" fmla="*/ 5138387 w 5729467"/>
              <a:gd name="connsiteY643" fmla="*/ 4530133 h 6859292"/>
              <a:gd name="connsiteX644" fmla="*/ 5137186 w 5729467"/>
              <a:gd name="connsiteY644" fmla="*/ 4528489 h 6859292"/>
              <a:gd name="connsiteX645" fmla="*/ 5137869 w 5729467"/>
              <a:gd name="connsiteY645" fmla="*/ 4526024 h 6859292"/>
              <a:gd name="connsiteX646" fmla="*/ 5076838 w 5729467"/>
              <a:gd name="connsiteY646" fmla="*/ 4520898 h 6859292"/>
              <a:gd name="connsiteX647" fmla="*/ 5059255 w 5729467"/>
              <a:gd name="connsiteY647" fmla="*/ 4549867 h 6859292"/>
              <a:gd name="connsiteX648" fmla="*/ 5076838 w 5729467"/>
              <a:gd name="connsiteY648" fmla="*/ 4520898 h 6859292"/>
              <a:gd name="connsiteX649" fmla="*/ 5106029 w 5729467"/>
              <a:gd name="connsiteY649" fmla="*/ 4493066 h 6859292"/>
              <a:gd name="connsiteX650" fmla="*/ 5125742 w 5729467"/>
              <a:gd name="connsiteY650" fmla="*/ 4495787 h 6859292"/>
              <a:gd name="connsiteX651" fmla="*/ 5121205 w 5729467"/>
              <a:gd name="connsiteY651" fmla="*/ 4570932 h 6859292"/>
              <a:gd name="connsiteX652" fmla="*/ 5107233 w 5729467"/>
              <a:gd name="connsiteY652" fmla="*/ 4538230 h 6859292"/>
              <a:gd name="connsiteX653" fmla="*/ 5106029 w 5729467"/>
              <a:gd name="connsiteY653" fmla="*/ 4493066 h 6859292"/>
              <a:gd name="connsiteX654" fmla="*/ 5078648 w 5729467"/>
              <a:gd name="connsiteY654" fmla="*/ 4447146 h 6859292"/>
              <a:gd name="connsiteX655" fmla="*/ 5078648 w 5729467"/>
              <a:gd name="connsiteY655" fmla="*/ 4505465 h 6859292"/>
              <a:gd name="connsiteX656" fmla="*/ 5070651 w 5729467"/>
              <a:gd name="connsiteY656" fmla="*/ 4476023 h 6859292"/>
              <a:gd name="connsiteX657" fmla="*/ 5078648 w 5729467"/>
              <a:gd name="connsiteY657" fmla="*/ 4447146 h 6859292"/>
              <a:gd name="connsiteX658" fmla="*/ 5093421 w 5729467"/>
              <a:gd name="connsiteY658" fmla="*/ 4421149 h 6859292"/>
              <a:gd name="connsiteX659" fmla="*/ 5086477 w 5729467"/>
              <a:gd name="connsiteY659" fmla="*/ 4457394 h 6859292"/>
              <a:gd name="connsiteX660" fmla="*/ 5093421 w 5729467"/>
              <a:gd name="connsiteY660" fmla="*/ 4421149 h 6859292"/>
              <a:gd name="connsiteX661" fmla="*/ 5081175 w 5729467"/>
              <a:gd name="connsiteY661" fmla="*/ 4405526 h 6859292"/>
              <a:gd name="connsiteX662" fmla="*/ 5064876 w 5729467"/>
              <a:gd name="connsiteY662" fmla="*/ 4427030 h 6859292"/>
              <a:gd name="connsiteX663" fmla="*/ 5067524 w 5729467"/>
              <a:gd name="connsiteY663" fmla="*/ 4419250 h 6859292"/>
              <a:gd name="connsiteX664" fmla="*/ 5081175 w 5729467"/>
              <a:gd name="connsiteY664" fmla="*/ 4405526 h 6859292"/>
              <a:gd name="connsiteX665" fmla="*/ 5120242 w 5729467"/>
              <a:gd name="connsiteY665" fmla="*/ 4376305 h 6859292"/>
              <a:gd name="connsiteX666" fmla="*/ 5121728 w 5729467"/>
              <a:gd name="connsiteY666" fmla="*/ 4417609 h 6859292"/>
              <a:gd name="connsiteX667" fmla="*/ 5137869 w 5729467"/>
              <a:gd name="connsiteY667" fmla="*/ 4450690 h 6859292"/>
              <a:gd name="connsiteX668" fmla="*/ 5119960 w 5729467"/>
              <a:gd name="connsiteY668" fmla="*/ 4466819 h 6859292"/>
              <a:gd name="connsiteX669" fmla="*/ 5116950 w 5729467"/>
              <a:gd name="connsiteY669" fmla="*/ 4444045 h 6859292"/>
              <a:gd name="connsiteX670" fmla="*/ 5109280 w 5729467"/>
              <a:gd name="connsiteY670" fmla="*/ 4449234 h 6859292"/>
              <a:gd name="connsiteX671" fmla="*/ 5106526 w 5729467"/>
              <a:gd name="connsiteY671" fmla="*/ 4429022 h 6859292"/>
              <a:gd name="connsiteX672" fmla="*/ 5120242 w 5729467"/>
              <a:gd name="connsiteY672" fmla="*/ 4376305 h 6859292"/>
              <a:gd name="connsiteX673" fmla="*/ 5159628 w 5729467"/>
              <a:gd name="connsiteY673" fmla="*/ 4370799 h 6859292"/>
              <a:gd name="connsiteX674" fmla="*/ 5159628 w 5729467"/>
              <a:gd name="connsiteY674" fmla="*/ 4373457 h 6859292"/>
              <a:gd name="connsiteX675" fmla="*/ 5158064 w 5729467"/>
              <a:gd name="connsiteY675" fmla="*/ 4373964 h 6859292"/>
              <a:gd name="connsiteX676" fmla="*/ 5157099 w 5729467"/>
              <a:gd name="connsiteY676" fmla="*/ 4371684 h 6859292"/>
              <a:gd name="connsiteX677" fmla="*/ 5159628 w 5729467"/>
              <a:gd name="connsiteY677" fmla="*/ 4370799 h 6859292"/>
              <a:gd name="connsiteX678" fmla="*/ 5134855 w 5729467"/>
              <a:gd name="connsiteY678" fmla="*/ 4368841 h 6859292"/>
              <a:gd name="connsiteX679" fmla="*/ 5140196 w 5729467"/>
              <a:gd name="connsiteY679" fmla="*/ 4378073 h 6859292"/>
              <a:gd name="connsiteX680" fmla="*/ 5138230 w 5729467"/>
              <a:gd name="connsiteY680" fmla="*/ 4381426 h 6859292"/>
              <a:gd name="connsiteX681" fmla="*/ 5132168 w 5729467"/>
              <a:gd name="connsiteY681" fmla="*/ 4373899 h 6859292"/>
              <a:gd name="connsiteX682" fmla="*/ 5134855 w 5729467"/>
              <a:gd name="connsiteY682" fmla="*/ 4368841 h 6859292"/>
              <a:gd name="connsiteX683" fmla="*/ 5081857 w 5729467"/>
              <a:gd name="connsiteY683" fmla="*/ 4367195 h 6859292"/>
              <a:gd name="connsiteX684" fmla="*/ 5081737 w 5729467"/>
              <a:gd name="connsiteY684" fmla="*/ 4379085 h 6859292"/>
              <a:gd name="connsiteX685" fmla="*/ 5078686 w 5729467"/>
              <a:gd name="connsiteY685" fmla="*/ 4389460 h 6859292"/>
              <a:gd name="connsiteX686" fmla="*/ 5076759 w 5729467"/>
              <a:gd name="connsiteY686" fmla="*/ 4387877 h 6859292"/>
              <a:gd name="connsiteX687" fmla="*/ 5079852 w 5729467"/>
              <a:gd name="connsiteY687" fmla="*/ 4367449 h 6859292"/>
              <a:gd name="connsiteX688" fmla="*/ 5081857 w 5729467"/>
              <a:gd name="connsiteY688" fmla="*/ 4367195 h 6859292"/>
              <a:gd name="connsiteX689" fmla="*/ 5037975 w 5729467"/>
              <a:gd name="connsiteY689" fmla="*/ 4349105 h 6859292"/>
              <a:gd name="connsiteX690" fmla="*/ 5043395 w 5729467"/>
              <a:gd name="connsiteY690" fmla="*/ 4349737 h 6859292"/>
              <a:gd name="connsiteX691" fmla="*/ 5037975 w 5729467"/>
              <a:gd name="connsiteY691" fmla="*/ 4437784 h 6859292"/>
              <a:gd name="connsiteX692" fmla="*/ 5037975 w 5729467"/>
              <a:gd name="connsiteY692" fmla="*/ 4349105 h 6859292"/>
              <a:gd name="connsiteX693" fmla="*/ 5109522 w 5729467"/>
              <a:gd name="connsiteY693" fmla="*/ 4347270 h 6859292"/>
              <a:gd name="connsiteX694" fmla="*/ 5109522 w 5729467"/>
              <a:gd name="connsiteY694" fmla="*/ 4356631 h 6859292"/>
              <a:gd name="connsiteX695" fmla="*/ 5108436 w 5729467"/>
              <a:gd name="connsiteY695" fmla="*/ 4356758 h 6859292"/>
              <a:gd name="connsiteX696" fmla="*/ 5108436 w 5729467"/>
              <a:gd name="connsiteY696" fmla="*/ 4347396 h 6859292"/>
              <a:gd name="connsiteX697" fmla="*/ 5109522 w 5729467"/>
              <a:gd name="connsiteY697" fmla="*/ 4347270 h 6859292"/>
              <a:gd name="connsiteX698" fmla="*/ 5098198 w 5729467"/>
              <a:gd name="connsiteY698" fmla="*/ 4340692 h 6859292"/>
              <a:gd name="connsiteX699" fmla="*/ 5099926 w 5729467"/>
              <a:gd name="connsiteY699" fmla="*/ 4359479 h 6859292"/>
              <a:gd name="connsiteX700" fmla="*/ 5096873 w 5729467"/>
              <a:gd name="connsiteY700" fmla="*/ 4360108 h 6859292"/>
              <a:gd name="connsiteX701" fmla="*/ 5095510 w 5729467"/>
              <a:gd name="connsiteY701" fmla="*/ 4341262 h 6859292"/>
              <a:gd name="connsiteX702" fmla="*/ 5098198 w 5729467"/>
              <a:gd name="connsiteY702" fmla="*/ 4340692 h 6859292"/>
              <a:gd name="connsiteX703" fmla="*/ 5097435 w 5729467"/>
              <a:gd name="connsiteY703" fmla="*/ 4302046 h 6859292"/>
              <a:gd name="connsiteX704" fmla="*/ 5098078 w 5729467"/>
              <a:gd name="connsiteY704" fmla="*/ 4304320 h 6859292"/>
              <a:gd name="connsiteX705" fmla="*/ 5096312 w 5729467"/>
              <a:gd name="connsiteY705" fmla="*/ 4305775 h 6859292"/>
              <a:gd name="connsiteX706" fmla="*/ 5096312 w 5729467"/>
              <a:gd name="connsiteY706" fmla="*/ 4303118 h 6859292"/>
              <a:gd name="connsiteX707" fmla="*/ 5097435 w 5729467"/>
              <a:gd name="connsiteY707" fmla="*/ 4302046 h 6859292"/>
              <a:gd name="connsiteX708" fmla="*/ 5099403 w 5729467"/>
              <a:gd name="connsiteY708" fmla="*/ 4259982 h 6859292"/>
              <a:gd name="connsiteX709" fmla="*/ 5101010 w 5729467"/>
              <a:gd name="connsiteY709" fmla="*/ 4261311 h 6859292"/>
              <a:gd name="connsiteX710" fmla="*/ 5098962 w 5729467"/>
              <a:gd name="connsiteY710" fmla="*/ 4264155 h 6859292"/>
              <a:gd name="connsiteX711" fmla="*/ 5098119 w 5729467"/>
              <a:gd name="connsiteY711" fmla="*/ 4261564 h 6859292"/>
              <a:gd name="connsiteX712" fmla="*/ 5099403 w 5729467"/>
              <a:gd name="connsiteY712" fmla="*/ 4259982 h 6859292"/>
              <a:gd name="connsiteX713" fmla="*/ 5097515 w 5729467"/>
              <a:gd name="connsiteY713" fmla="*/ 4187871 h 6859292"/>
              <a:gd name="connsiteX714" fmla="*/ 5102176 w 5729467"/>
              <a:gd name="connsiteY714" fmla="*/ 4188757 h 6859292"/>
              <a:gd name="connsiteX715" fmla="*/ 5099524 w 5729467"/>
              <a:gd name="connsiteY715" fmla="*/ 4206911 h 6859292"/>
              <a:gd name="connsiteX716" fmla="*/ 5096193 w 5729467"/>
              <a:gd name="connsiteY716" fmla="*/ 4206026 h 6859292"/>
              <a:gd name="connsiteX717" fmla="*/ 5097515 w 5729467"/>
              <a:gd name="connsiteY717" fmla="*/ 4187871 h 6859292"/>
              <a:gd name="connsiteX718" fmla="*/ 5118354 w 5729467"/>
              <a:gd name="connsiteY718" fmla="*/ 4167696 h 6859292"/>
              <a:gd name="connsiteX719" fmla="*/ 5121446 w 5729467"/>
              <a:gd name="connsiteY719" fmla="*/ 4216843 h 6859292"/>
              <a:gd name="connsiteX720" fmla="*/ 5131525 w 5729467"/>
              <a:gd name="connsiteY720" fmla="*/ 4259855 h 6859292"/>
              <a:gd name="connsiteX721" fmla="*/ 5114138 w 5729467"/>
              <a:gd name="connsiteY721" fmla="*/ 4259855 h 6859292"/>
              <a:gd name="connsiteX722" fmla="*/ 5120242 w 5729467"/>
              <a:gd name="connsiteY722" fmla="*/ 4245242 h 6859292"/>
              <a:gd name="connsiteX723" fmla="*/ 5109039 w 5729467"/>
              <a:gd name="connsiteY723" fmla="*/ 4232465 h 6859292"/>
              <a:gd name="connsiteX724" fmla="*/ 5113093 w 5729467"/>
              <a:gd name="connsiteY724" fmla="*/ 4201283 h 6859292"/>
              <a:gd name="connsiteX725" fmla="*/ 5118354 w 5729467"/>
              <a:gd name="connsiteY725" fmla="*/ 4167696 h 6859292"/>
              <a:gd name="connsiteX726" fmla="*/ 5099524 w 5729467"/>
              <a:gd name="connsiteY726" fmla="*/ 4154917 h 6859292"/>
              <a:gd name="connsiteX727" fmla="*/ 5101772 w 5729467"/>
              <a:gd name="connsiteY727" fmla="*/ 4158397 h 6859292"/>
              <a:gd name="connsiteX728" fmla="*/ 5100288 w 5729467"/>
              <a:gd name="connsiteY728" fmla="*/ 4163013 h 6859292"/>
              <a:gd name="connsiteX729" fmla="*/ 5097878 w 5729467"/>
              <a:gd name="connsiteY729" fmla="*/ 4159410 h 6859292"/>
              <a:gd name="connsiteX730" fmla="*/ 5099524 w 5729467"/>
              <a:gd name="connsiteY730" fmla="*/ 4154917 h 6859292"/>
              <a:gd name="connsiteX731" fmla="*/ 5118393 w 5729467"/>
              <a:gd name="connsiteY731" fmla="*/ 4146001 h 6859292"/>
              <a:gd name="connsiteX732" fmla="*/ 5119437 w 5729467"/>
              <a:gd name="connsiteY732" fmla="*/ 4149857 h 6859292"/>
              <a:gd name="connsiteX733" fmla="*/ 5117790 w 5729467"/>
              <a:gd name="connsiteY733" fmla="*/ 4150427 h 6859292"/>
              <a:gd name="connsiteX734" fmla="*/ 5117071 w 5729467"/>
              <a:gd name="connsiteY734" fmla="*/ 4147959 h 6859292"/>
              <a:gd name="connsiteX735" fmla="*/ 5118393 w 5729467"/>
              <a:gd name="connsiteY735" fmla="*/ 4146001 h 6859292"/>
              <a:gd name="connsiteX736" fmla="*/ 5050339 w 5729467"/>
              <a:gd name="connsiteY736" fmla="*/ 4143849 h 6859292"/>
              <a:gd name="connsiteX737" fmla="*/ 5058251 w 5729467"/>
              <a:gd name="connsiteY737" fmla="*/ 4165797 h 6859292"/>
              <a:gd name="connsiteX738" fmla="*/ 5066481 w 5729467"/>
              <a:gd name="connsiteY738" fmla="*/ 4156309 h 6859292"/>
              <a:gd name="connsiteX739" fmla="*/ 5048454 w 5729467"/>
              <a:gd name="connsiteY739" fmla="*/ 4187997 h 6859292"/>
              <a:gd name="connsiteX740" fmla="*/ 5050339 w 5729467"/>
              <a:gd name="connsiteY740" fmla="*/ 4143849 h 6859292"/>
              <a:gd name="connsiteX741" fmla="*/ 5120523 w 5729467"/>
              <a:gd name="connsiteY741" fmla="*/ 4109882 h 6859292"/>
              <a:gd name="connsiteX742" fmla="*/ 5128351 w 5729467"/>
              <a:gd name="connsiteY742" fmla="*/ 4129615 h 6859292"/>
              <a:gd name="connsiteX743" fmla="*/ 5118655 w 5729467"/>
              <a:gd name="connsiteY743" fmla="*/ 4123806 h 6859292"/>
              <a:gd name="connsiteX744" fmla="*/ 5120523 w 5729467"/>
              <a:gd name="connsiteY744" fmla="*/ 4109882 h 6859292"/>
              <a:gd name="connsiteX745" fmla="*/ 5022639 w 5729467"/>
              <a:gd name="connsiteY745" fmla="*/ 4085910 h 6859292"/>
              <a:gd name="connsiteX746" fmla="*/ 5022654 w 5729467"/>
              <a:gd name="connsiteY746" fmla="*/ 4085953 h 6859292"/>
              <a:gd name="connsiteX747" fmla="*/ 5022590 w 5729467"/>
              <a:gd name="connsiteY747" fmla="*/ 4086022 h 6859292"/>
              <a:gd name="connsiteX748" fmla="*/ 5116387 w 5729467"/>
              <a:gd name="connsiteY748" fmla="*/ 4077687 h 6859292"/>
              <a:gd name="connsiteX749" fmla="*/ 5117872 w 5729467"/>
              <a:gd name="connsiteY749" fmla="*/ 4082936 h 6859292"/>
              <a:gd name="connsiteX750" fmla="*/ 5115624 w 5729467"/>
              <a:gd name="connsiteY750" fmla="*/ 4086986 h 6859292"/>
              <a:gd name="connsiteX751" fmla="*/ 5113015 w 5729467"/>
              <a:gd name="connsiteY751" fmla="*/ 4082619 h 6859292"/>
              <a:gd name="connsiteX752" fmla="*/ 5116387 w 5729467"/>
              <a:gd name="connsiteY752" fmla="*/ 4077687 h 6859292"/>
              <a:gd name="connsiteX753" fmla="*/ 5174124 w 5729467"/>
              <a:gd name="connsiteY753" fmla="*/ 4068325 h 6859292"/>
              <a:gd name="connsiteX754" fmla="*/ 5178258 w 5729467"/>
              <a:gd name="connsiteY754" fmla="*/ 4070351 h 6859292"/>
              <a:gd name="connsiteX755" fmla="*/ 5176732 w 5729467"/>
              <a:gd name="connsiteY755" fmla="*/ 4075725 h 6859292"/>
              <a:gd name="connsiteX756" fmla="*/ 5173562 w 5729467"/>
              <a:gd name="connsiteY756" fmla="*/ 4074017 h 6859292"/>
              <a:gd name="connsiteX757" fmla="*/ 5174124 w 5729467"/>
              <a:gd name="connsiteY757" fmla="*/ 4068325 h 6859292"/>
              <a:gd name="connsiteX758" fmla="*/ 5101333 w 5729467"/>
              <a:gd name="connsiteY758" fmla="*/ 4066871 h 6859292"/>
              <a:gd name="connsiteX759" fmla="*/ 5106430 w 5729467"/>
              <a:gd name="connsiteY759" fmla="*/ 4131134 h 6859292"/>
              <a:gd name="connsiteX760" fmla="*/ 5094626 w 5729467"/>
              <a:gd name="connsiteY760" fmla="*/ 4094387 h 6859292"/>
              <a:gd name="connsiteX761" fmla="*/ 5101333 w 5729467"/>
              <a:gd name="connsiteY761" fmla="*/ 4066871 h 6859292"/>
              <a:gd name="connsiteX762" fmla="*/ 5144411 w 5729467"/>
              <a:gd name="connsiteY762" fmla="*/ 4007728 h 6859292"/>
              <a:gd name="connsiteX763" fmla="*/ 5146701 w 5729467"/>
              <a:gd name="connsiteY763" fmla="*/ 4021520 h 6859292"/>
              <a:gd name="connsiteX764" fmla="*/ 5143730 w 5729467"/>
              <a:gd name="connsiteY764" fmla="*/ 4022785 h 6859292"/>
              <a:gd name="connsiteX765" fmla="*/ 5141120 w 5729467"/>
              <a:gd name="connsiteY765" fmla="*/ 4009183 h 6859292"/>
              <a:gd name="connsiteX766" fmla="*/ 5144411 w 5729467"/>
              <a:gd name="connsiteY766" fmla="*/ 4007728 h 6859292"/>
              <a:gd name="connsiteX767" fmla="*/ 5056765 w 5729467"/>
              <a:gd name="connsiteY767" fmla="*/ 3902729 h 6859292"/>
              <a:gd name="connsiteX768" fmla="*/ 5055679 w 5729467"/>
              <a:gd name="connsiteY768" fmla="*/ 3924613 h 6859292"/>
              <a:gd name="connsiteX769" fmla="*/ 5054276 w 5729467"/>
              <a:gd name="connsiteY769" fmla="*/ 3992991 h 6859292"/>
              <a:gd name="connsiteX770" fmla="*/ 5049097 w 5729467"/>
              <a:gd name="connsiteY770" fmla="*/ 4042961 h 6859292"/>
              <a:gd name="connsiteX771" fmla="*/ 5053112 w 5729467"/>
              <a:gd name="connsiteY771" fmla="*/ 4080215 h 6859292"/>
              <a:gd name="connsiteX772" fmla="*/ 5065797 w 5729467"/>
              <a:gd name="connsiteY772" fmla="*/ 4103242 h 6859292"/>
              <a:gd name="connsiteX773" fmla="*/ 5030460 w 5729467"/>
              <a:gd name="connsiteY773" fmla="*/ 4107946 h 6859292"/>
              <a:gd name="connsiteX774" fmla="*/ 5022654 w 5729467"/>
              <a:gd name="connsiteY774" fmla="*/ 4085953 h 6859292"/>
              <a:gd name="connsiteX775" fmla="*/ 5031294 w 5729467"/>
              <a:gd name="connsiteY775" fmla="*/ 4076595 h 6859292"/>
              <a:gd name="connsiteX776" fmla="*/ 5034078 w 5729467"/>
              <a:gd name="connsiteY776" fmla="*/ 4060165 h 6859292"/>
              <a:gd name="connsiteX777" fmla="*/ 5039982 w 5729467"/>
              <a:gd name="connsiteY777" fmla="*/ 3949536 h 6859292"/>
              <a:gd name="connsiteX778" fmla="*/ 5041024 w 5729467"/>
              <a:gd name="connsiteY778" fmla="*/ 3941123 h 6859292"/>
              <a:gd name="connsiteX779" fmla="*/ 5056765 w 5729467"/>
              <a:gd name="connsiteY779" fmla="*/ 3902729 h 6859292"/>
              <a:gd name="connsiteX780" fmla="*/ 5243023 w 5729467"/>
              <a:gd name="connsiteY780" fmla="*/ 3880402 h 6859292"/>
              <a:gd name="connsiteX781" fmla="*/ 5244304 w 5729467"/>
              <a:gd name="connsiteY781" fmla="*/ 3882047 h 6859292"/>
              <a:gd name="connsiteX782" fmla="*/ 5243624 w 5729467"/>
              <a:gd name="connsiteY782" fmla="*/ 3884702 h 6859292"/>
              <a:gd name="connsiteX783" fmla="*/ 5241937 w 5729467"/>
              <a:gd name="connsiteY783" fmla="*/ 3884702 h 6859292"/>
              <a:gd name="connsiteX784" fmla="*/ 5243023 w 5729467"/>
              <a:gd name="connsiteY784" fmla="*/ 3880402 h 6859292"/>
              <a:gd name="connsiteX785" fmla="*/ 5189461 w 5729467"/>
              <a:gd name="connsiteY785" fmla="*/ 3876162 h 6859292"/>
              <a:gd name="connsiteX786" fmla="*/ 5190626 w 5729467"/>
              <a:gd name="connsiteY786" fmla="*/ 3898300 h 6859292"/>
              <a:gd name="connsiteX787" fmla="*/ 5186850 w 5729467"/>
              <a:gd name="connsiteY787" fmla="*/ 3898932 h 6859292"/>
              <a:gd name="connsiteX788" fmla="*/ 5184281 w 5729467"/>
              <a:gd name="connsiteY788" fmla="*/ 3877302 h 6859292"/>
              <a:gd name="connsiteX789" fmla="*/ 5189461 w 5729467"/>
              <a:gd name="connsiteY789" fmla="*/ 3876162 h 6859292"/>
              <a:gd name="connsiteX790" fmla="*/ 5164246 w 5729467"/>
              <a:gd name="connsiteY790" fmla="*/ 3872432 h 6859292"/>
              <a:gd name="connsiteX791" fmla="*/ 5153687 w 5729467"/>
              <a:gd name="connsiteY791" fmla="*/ 3912597 h 6859292"/>
              <a:gd name="connsiteX792" fmla="*/ 5164246 w 5729467"/>
              <a:gd name="connsiteY792" fmla="*/ 3872432 h 6859292"/>
              <a:gd name="connsiteX793" fmla="*/ 5135044 w 5729467"/>
              <a:gd name="connsiteY793" fmla="*/ 3851972 h 6859292"/>
              <a:gd name="connsiteX794" fmla="*/ 5135217 w 5729467"/>
              <a:gd name="connsiteY794" fmla="*/ 3852189 h 6859292"/>
              <a:gd name="connsiteX795" fmla="*/ 5135160 w 5729467"/>
              <a:gd name="connsiteY795" fmla="*/ 3852399 h 6859292"/>
              <a:gd name="connsiteX796" fmla="*/ 5135096 w 5729467"/>
              <a:gd name="connsiteY796" fmla="*/ 3852317 h 6859292"/>
              <a:gd name="connsiteX797" fmla="*/ 5085754 w 5729467"/>
              <a:gd name="connsiteY797" fmla="*/ 3847448 h 6859292"/>
              <a:gd name="connsiteX798" fmla="*/ 5085754 w 5729467"/>
              <a:gd name="connsiteY798" fmla="*/ 3857249 h 6859292"/>
              <a:gd name="connsiteX799" fmla="*/ 5084428 w 5729467"/>
              <a:gd name="connsiteY799" fmla="*/ 3857438 h 6859292"/>
              <a:gd name="connsiteX800" fmla="*/ 5084428 w 5729467"/>
              <a:gd name="connsiteY800" fmla="*/ 3847637 h 6859292"/>
              <a:gd name="connsiteX801" fmla="*/ 5085754 w 5729467"/>
              <a:gd name="connsiteY801" fmla="*/ 3847448 h 6859292"/>
              <a:gd name="connsiteX802" fmla="*/ 5122370 w 5729467"/>
              <a:gd name="connsiteY802" fmla="*/ 3835997 h 6859292"/>
              <a:gd name="connsiteX803" fmla="*/ 5133355 w 5729467"/>
              <a:gd name="connsiteY803" fmla="*/ 3840931 h 6859292"/>
              <a:gd name="connsiteX804" fmla="*/ 5135044 w 5729467"/>
              <a:gd name="connsiteY804" fmla="*/ 3851972 h 6859292"/>
              <a:gd name="connsiteX805" fmla="*/ 5153447 w 5729467"/>
              <a:gd name="connsiteY805" fmla="*/ 3834605 h 6859292"/>
              <a:gd name="connsiteX806" fmla="*/ 5155090 w 5729467"/>
              <a:gd name="connsiteY806" fmla="*/ 3836060 h 6859292"/>
              <a:gd name="connsiteX807" fmla="*/ 5154129 w 5729467"/>
              <a:gd name="connsiteY807" fmla="*/ 3838148 h 6859292"/>
              <a:gd name="connsiteX808" fmla="*/ 5152161 w 5729467"/>
              <a:gd name="connsiteY808" fmla="*/ 3838148 h 6859292"/>
              <a:gd name="connsiteX809" fmla="*/ 5153447 w 5729467"/>
              <a:gd name="connsiteY809" fmla="*/ 3834605 h 6859292"/>
              <a:gd name="connsiteX810" fmla="*/ 5113374 w 5729467"/>
              <a:gd name="connsiteY810" fmla="*/ 3802093 h 6859292"/>
              <a:gd name="connsiteX811" fmla="*/ 5118916 w 5729467"/>
              <a:gd name="connsiteY811" fmla="*/ 3803485 h 6859292"/>
              <a:gd name="connsiteX812" fmla="*/ 5116187 w 5729467"/>
              <a:gd name="connsiteY812" fmla="*/ 3845423 h 6859292"/>
              <a:gd name="connsiteX813" fmla="*/ 5122210 w 5729467"/>
              <a:gd name="connsiteY813" fmla="*/ 3868446 h 6859292"/>
              <a:gd name="connsiteX814" fmla="*/ 5131303 w 5729467"/>
              <a:gd name="connsiteY814" fmla="*/ 3866842 h 6859292"/>
              <a:gd name="connsiteX815" fmla="*/ 5135160 w 5729467"/>
              <a:gd name="connsiteY815" fmla="*/ 3852399 h 6859292"/>
              <a:gd name="connsiteX816" fmla="*/ 5145255 w 5729467"/>
              <a:gd name="connsiteY816" fmla="*/ 3865409 h 6859292"/>
              <a:gd name="connsiteX817" fmla="*/ 5143851 w 5729467"/>
              <a:gd name="connsiteY817" fmla="*/ 3886283 h 6859292"/>
              <a:gd name="connsiteX818" fmla="*/ 5132889 w 5729467"/>
              <a:gd name="connsiteY818" fmla="*/ 3883562 h 6859292"/>
              <a:gd name="connsiteX819" fmla="*/ 5131926 w 5729467"/>
              <a:gd name="connsiteY819" fmla="*/ 3953522 h 6859292"/>
              <a:gd name="connsiteX820" fmla="*/ 5157421 w 5729467"/>
              <a:gd name="connsiteY820" fmla="*/ 3936570 h 6859292"/>
              <a:gd name="connsiteX821" fmla="*/ 5154371 w 5729467"/>
              <a:gd name="connsiteY821" fmla="*/ 3971676 h 6859292"/>
              <a:gd name="connsiteX822" fmla="*/ 5130882 w 5729467"/>
              <a:gd name="connsiteY822" fmla="*/ 3966297 h 6859292"/>
              <a:gd name="connsiteX823" fmla="*/ 5126466 w 5729467"/>
              <a:gd name="connsiteY823" fmla="*/ 3997041 h 6859292"/>
              <a:gd name="connsiteX824" fmla="*/ 5128551 w 5729467"/>
              <a:gd name="connsiteY824" fmla="*/ 4034675 h 6859292"/>
              <a:gd name="connsiteX825" fmla="*/ 5122128 w 5729467"/>
              <a:gd name="connsiteY825" fmla="*/ 4057192 h 6859292"/>
              <a:gd name="connsiteX826" fmla="*/ 5106711 w 5729467"/>
              <a:gd name="connsiteY826" fmla="*/ 4048716 h 6859292"/>
              <a:gd name="connsiteX827" fmla="*/ 5093582 w 5729467"/>
              <a:gd name="connsiteY827" fmla="*/ 4025249 h 6859292"/>
              <a:gd name="connsiteX828" fmla="*/ 5093502 w 5729467"/>
              <a:gd name="connsiteY828" fmla="*/ 4018039 h 6859292"/>
              <a:gd name="connsiteX829" fmla="*/ 5107754 w 5729467"/>
              <a:gd name="connsiteY829" fmla="*/ 4008994 h 6859292"/>
              <a:gd name="connsiteX830" fmla="*/ 5120363 w 5729467"/>
              <a:gd name="connsiteY830" fmla="*/ 3928601 h 6859292"/>
              <a:gd name="connsiteX831" fmla="*/ 5114420 w 5729467"/>
              <a:gd name="connsiteY831" fmla="*/ 3882677 h 6859292"/>
              <a:gd name="connsiteX832" fmla="*/ 5097555 w 5729467"/>
              <a:gd name="connsiteY832" fmla="*/ 3970031 h 6859292"/>
              <a:gd name="connsiteX833" fmla="*/ 5093742 w 5729467"/>
              <a:gd name="connsiteY833" fmla="*/ 3958328 h 6859292"/>
              <a:gd name="connsiteX834" fmla="*/ 5095791 w 5729467"/>
              <a:gd name="connsiteY834" fmla="*/ 3868066 h 6859292"/>
              <a:gd name="connsiteX835" fmla="*/ 5099203 w 5729467"/>
              <a:gd name="connsiteY835" fmla="*/ 3840297 h 6859292"/>
              <a:gd name="connsiteX836" fmla="*/ 5109401 w 5729467"/>
              <a:gd name="connsiteY836" fmla="*/ 3849912 h 6859292"/>
              <a:gd name="connsiteX837" fmla="*/ 5113374 w 5729467"/>
              <a:gd name="connsiteY837" fmla="*/ 3802093 h 6859292"/>
              <a:gd name="connsiteX838" fmla="*/ 5154371 w 5729467"/>
              <a:gd name="connsiteY838" fmla="*/ 3767936 h 6859292"/>
              <a:gd name="connsiteX839" fmla="*/ 5167778 w 5729467"/>
              <a:gd name="connsiteY839" fmla="*/ 3776792 h 6859292"/>
              <a:gd name="connsiteX840" fmla="*/ 5152442 w 5729467"/>
              <a:gd name="connsiteY840" fmla="*/ 3774708 h 6859292"/>
              <a:gd name="connsiteX841" fmla="*/ 5154371 w 5729467"/>
              <a:gd name="connsiteY841" fmla="*/ 3767936 h 6859292"/>
              <a:gd name="connsiteX842" fmla="*/ 5165569 w 5729467"/>
              <a:gd name="connsiteY842" fmla="*/ 3679826 h 6859292"/>
              <a:gd name="connsiteX843" fmla="*/ 5170509 w 5729467"/>
              <a:gd name="connsiteY843" fmla="*/ 3685771 h 6859292"/>
              <a:gd name="connsiteX844" fmla="*/ 5166052 w 5729467"/>
              <a:gd name="connsiteY844" fmla="*/ 3690581 h 6859292"/>
              <a:gd name="connsiteX845" fmla="*/ 5162037 w 5729467"/>
              <a:gd name="connsiteY845" fmla="*/ 3685075 h 6859292"/>
              <a:gd name="connsiteX846" fmla="*/ 5165569 w 5729467"/>
              <a:gd name="connsiteY846" fmla="*/ 3679826 h 6859292"/>
              <a:gd name="connsiteX847" fmla="*/ 5242299 w 5729467"/>
              <a:gd name="connsiteY847" fmla="*/ 3639661 h 6859292"/>
              <a:gd name="connsiteX848" fmla="*/ 5242057 w 5729467"/>
              <a:gd name="connsiteY848" fmla="*/ 3642315 h 6859292"/>
              <a:gd name="connsiteX849" fmla="*/ 5240771 w 5729467"/>
              <a:gd name="connsiteY849" fmla="*/ 3642632 h 6859292"/>
              <a:gd name="connsiteX850" fmla="*/ 5240330 w 5729467"/>
              <a:gd name="connsiteY850" fmla="*/ 3640041 h 6859292"/>
              <a:gd name="connsiteX851" fmla="*/ 5242299 w 5729467"/>
              <a:gd name="connsiteY851" fmla="*/ 3639661 h 6859292"/>
              <a:gd name="connsiteX852" fmla="*/ 5150314 w 5729467"/>
              <a:gd name="connsiteY852" fmla="*/ 3585515 h 6859292"/>
              <a:gd name="connsiteX853" fmla="*/ 5154090 w 5729467"/>
              <a:gd name="connsiteY853" fmla="*/ 3587983 h 6859292"/>
              <a:gd name="connsiteX854" fmla="*/ 5150233 w 5729467"/>
              <a:gd name="connsiteY854" fmla="*/ 3599433 h 6859292"/>
              <a:gd name="connsiteX855" fmla="*/ 5147784 w 5729467"/>
              <a:gd name="connsiteY855" fmla="*/ 3597851 h 6859292"/>
              <a:gd name="connsiteX856" fmla="*/ 5150314 w 5729467"/>
              <a:gd name="connsiteY856" fmla="*/ 3585515 h 6859292"/>
              <a:gd name="connsiteX857" fmla="*/ 5190625 w 5729467"/>
              <a:gd name="connsiteY857" fmla="*/ 3506766 h 6859292"/>
              <a:gd name="connsiteX858" fmla="*/ 5196446 w 5729467"/>
              <a:gd name="connsiteY858" fmla="*/ 3518783 h 6859292"/>
              <a:gd name="connsiteX859" fmla="*/ 5179987 w 5729467"/>
              <a:gd name="connsiteY859" fmla="*/ 3536241 h 6859292"/>
              <a:gd name="connsiteX860" fmla="*/ 5176521 w 5729467"/>
              <a:gd name="connsiteY860" fmla="*/ 3520715 h 6859292"/>
              <a:gd name="connsiteX861" fmla="*/ 5182393 w 5729467"/>
              <a:gd name="connsiteY861" fmla="*/ 3509171 h 6859292"/>
              <a:gd name="connsiteX862" fmla="*/ 5190625 w 5729467"/>
              <a:gd name="connsiteY862" fmla="*/ 3506766 h 6859292"/>
              <a:gd name="connsiteX863" fmla="*/ 5234507 w 5729467"/>
              <a:gd name="connsiteY863" fmla="*/ 3463754 h 6859292"/>
              <a:gd name="connsiteX864" fmla="*/ 5241213 w 5729467"/>
              <a:gd name="connsiteY864" fmla="*/ 3466348 h 6859292"/>
              <a:gd name="connsiteX865" fmla="*/ 5240651 w 5729467"/>
              <a:gd name="connsiteY865" fmla="*/ 3470584 h 6859292"/>
              <a:gd name="connsiteX866" fmla="*/ 5233825 w 5729467"/>
              <a:gd name="connsiteY866" fmla="*/ 3469889 h 6859292"/>
              <a:gd name="connsiteX867" fmla="*/ 5234507 w 5729467"/>
              <a:gd name="connsiteY867" fmla="*/ 3463754 h 6859292"/>
              <a:gd name="connsiteX868" fmla="*/ 5150233 w 5729467"/>
              <a:gd name="connsiteY868" fmla="*/ 3426373 h 6859292"/>
              <a:gd name="connsiteX869" fmla="*/ 5152563 w 5729467"/>
              <a:gd name="connsiteY869" fmla="*/ 3432255 h 6859292"/>
              <a:gd name="connsiteX870" fmla="*/ 5149952 w 5729467"/>
              <a:gd name="connsiteY870" fmla="*/ 3435482 h 6859292"/>
              <a:gd name="connsiteX871" fmla="*/ 5148266 w 5729467"/>
              <a:gd name="connsiteY871" fmla="*/ 3430926 h 6859292"/>
              <a:gd name="connsiteX872" fmla="*/ 5150233 w 5729467"/>
              <a:gd name="connsiteY872" fmla="*/ 3426373 h 6859292"/>
              <a:gd name="connsiteX873" fmla="*/ 5204555 w 5729467"/>
              <a:gd name="connsiteY873" fmla="*/ 3417518 h 6859292"/>
              <a:gd name="connsiteX874" fmla="*/ 5206284 w 5729467"/>
              <a:gd name="connsiteY874" fmla="*/ 3419412 h 6859292"/>
              <a:gd name="connsiteX875" fmla="*/ 5205641 w 5729467"/>
              <a:gd name="connsiteY875" fmla="*/ 3421754 h 6859292"/>
              <a:gd name="connsiteX876" fmla="*/ 5204555 w 5729467"/>
              <a:gd name="connsiteY876" fmla="*/ 3420238 h 6859292"/>
              <a:gd name="connsiteX877" fmla="*/ 5204555 w 5729467"/>
              <a:gd name="connsiteY877" fmla="*/ 3417518 h 6859292"/>
              <a:gd name="connsiteX878" fmla="*/ 5218930 w 5729467"/>
              <a:gd name="connsiteY878" fmla="*/ 3384436 h 6859292"/>
              <a:gd name="connsiteX879" fmla="*/ 5221380 w 5729467"/>
              <a:gd name="connsiteY879" fmla="*/ 3384627 h 6859292"/>
              <a:gd name="connsiteX880" fmla="*/ 5221380 w 5729467"/>
              <a:gd name="connsiteY880" fmla="*/ 3423463 h 6859292"/>
              <a:gd name="connsiteX881" fmla="*/ 5217486 w 5729467"/>
              <a:gd name="connsiteY881" fmla="*/ 3423209 h 6859292"/>
              <a:gd name="connsiteX882" fmla="*/ 5218930 w 5729467"/>
              <a:gd name="connsiteY882" fmla="*/ 3384436 h 6859292"/>
              <a:gd name="connsiteX883" fmla="*/ 5175085 w 5729467"/>
              <a:gd name="connsiteY883" fmla="*/ 3334151 h 6859292"/>
              <a:gd name="connsiteX884" fmla="*/ 5178018 w 5729467"/>
              <a:gd name="connsiteY884" fmla="*/ 3335290 h 6859292"/>
              <a:gd name="connsiteX885" fmla="*/ 5175849 w 5729467"/>
              <a:gd name="connsiteY885" fmla="*/ 3342184 h 6859292"/>
              <a:gd name="connsiteX886" fmla="*/ 5173440 w 5729467"/>
              <a:gd name="connsiteY886" fmla="*/ 3338893 h 6859292"/>
              <a:gd name="connsiteX887" fmla="*/ 5175085 w 5729467"/>
              <a:gd name="connsiteY887" fmla="*/ 3334151 h 6859292"/>
              <a:gd name="connsiteX888" fmla="*/ 5202991 w 5729467"/>
              <a:gd name="connsiteY888" fmla="*/ 3330354 h 6859292"/>
              <a:gd name="connsiteX889" fmla="*/ 5191508 w 5729467"/>
              <a:gd name="connsiteY889" fmla="*/ 3363815 h 6859292"/>
              <a:gd name="connsiteX890" fmla="*/ 5184763 w 5729467"/>
              <a:gd name="connsiteY890" fmla="*/ 3349520 h 6859292"/>
              <a:gd name="connsiteX891" fmla="*/ 5187533 w 5729467"/>
              <a:gd name="connsiteY891" fmla="*/ 3335985 h 6859292"/>
              <a:gd name="connsiteX892" fmla="*/ 5202991 w 5729467"/>
              <a:gd name="connsiteY892" fmla="*/ 3330354 h 6859292"/>
              <a:gd name="connsiteX893" fmla="*/ 5105146 w 5729467"/>
              <a:gd name="connsiteY893" fmla="*/ 3327890 h 6859292"/>
              <a:gd name="connsiteX894" fmla="*/ 5126466 w 5729467"/>
              <a:gd name="connsiteY894" fmla="*/ 3340032 h 6859292"/>
              <a:gd name="connsiteX895" fmla="*/ 5129115 w 5729467"/>
              <a:gd name="connsiteY895" fmla="*/ 3349774 h 6859292"/>
              <a:gd name="connsiteX896" fmla="*/ 5114822 w 5729467"/>
              <a:gd name="connsiteY896" fmla="*/ 3363624 h 6859292"/>
              <a:gd name="connsiteX897" fmla="*/ 5123109 w 5729467"/>
              <a:gd name="connsiteY897" fmla="*/ 3396801 h 6859292"/>
              <a:gd name="connsiteX898" fmla="*/ 5123094 w 5729467"/>
              <a:gd name="connsiteY898" fmla="*/ 3396833 h 6859292"/>
              <a:gd name="connsiteX899" fmla="*/ 5123133 w 5729467"/>
              <a:gd name="connsiteY899" fmla="*/ 3396896 h 6859292"/>
              <a:gd name="connsiteX900" fmla="*/ 5123109 w 5729467"/>
              <a:gd name="connsiteY900" fmla="*/ 3396801 h 6859292"/>
              <a:gd name="connsiteX901" fmla="*/ 5130259 w 5729467"/>
              <a:gd name="connsiteY901" fmla="*/ 3382538 h 6859292"/>
              <a:gd name="connsiteX902" fmla="*/ 5141280 w 5729467"/>
              <a:gd name="connsiteY902" fmla="*/ 3388546 h 6859292"/>
              <a:gd name="connsiteX903" fmla="*/ 5135217 w 5729467"/>
              <a:gd name="connsiteY903" fmla="*/ 3408663 h 6859292"/>
              <a:gd name="connsiteX904" fmla="*/ 5127670 w 5729467"/>
              <a:gd name="connsiteY904" fmla="*/ 3510057 h 6859292"/>
              <a:gd name="connsiteX905" fmla="*/ 5129476 w 5729467"/>
              <a:gd name="connsiteY905" fmla="*/ 3531561 h 6859292"/>
              <a:gd name="connsiteX906" fmla="*/ 5132247 w 5729467"/>
              <a:gd name="connsiteY906" fmla="*/ 3549907 h 6859292"/>
              <a:gd name="connsiteX907" fmla="*/ 5147022 w 5729467"/>
              <a:gd name="connsiteY907" fmla="*/ 3668123 h 6859292"/>
              <a:gd name="connsiteX908" fmla="*/ 5108878 w 5729467"/>
              <a:gd name="connsiteY908" fmla="*/ 3674134 h 6859292"/>
              <a:gd name="connsiteX909" fmla="*/ 5104342 w 5729467"/>
              <a:gd name="connsiteY909" fmla="*/ 3639787 h 6859292"/>
              <a:gd name="connsiteX910" fmla="*/ 5085394 w 5729467"/>
              <a:gd name="connsiteY910" fmla="*/ 3641623 h 6859292"/>
              <a:gd name="connsiteX911" fmla="*/ 5076155 w 5729467"/>
              <a:gd name="connsiteY911" fmla="*/ 3696778 h 6859292"/>
              <a:gd name="connsiteX912" fmla="*/ 5072261 w 5729467"/>
              <a:gd name="connsiteY912" fmla="*/ 3688175 h 6859292"/>
              <a:gd name="connsiteX913" fmla="*/ 5090130 w 5729467"/>
              <a:gd name="connsiteY913" fmla="*/ 3439719 h 6859292"/>
              <a:gd name="connsiteX914" fmla="*/ 5105146 w 5729467"/>
              <a:gd name="connsiteY914" fmla="*/ 3327890 h 6859292"/>
              <a:gd name="connsiteX915" fmla="*/ 5224110 w 5729467"/>
              <a:gd name="connsiteY915" fmla="*/ 3326370 h 6859292"/>
              <a:gd name="connsiteX916" fmla="*/ 5226478 w 5729467"/>
              <a:gd name="connsiteY916" fmla="*/ 3329847 h 6859292"/>
              <a:gd name="connsiteX917" fmla="*/ 5224832 w 5729467"/>
              <a:gd name="connsiteY917" fmla="*/ 3334656 h 6859292"/>
              <a:gd name="connsiteX918" fmla="*/ 5222344 w 5729467"/>
              <a:gd name="connsiteY918" fmla="*/ 3331049 h 6859292"/>
              <a:gd name="connsiteX919" fmla="*/ 5224110 w 5729467"/>
              <a:gd name="connsiteY919" fmla="*/ 3326370 h 6859292"/>
              <a:gd name="connsiteX920" fmla="*/ 5051345 w 5729467"/>
              <a:gd name="connsiteY920" fmla="*/ 3299803 h 6859292"/>
              <a:gd name="connsiteX921" fmla="*/ 5053634 w 5729467"/>
              <a:gd name="connsiteY921" fmla="*/ 3303913 h 6859292"/>
              <a:gd name="connsiteX922" fmla="*/ 5052147 w 5729467"/>
              <a:gd name="connsiteY922" fmla="*/ 3308786 h 6859292"/>
              <a:gd name="connsiteX923" fmla="*/ 5049338 w 5729467"/>
              <a:gd name="connsiteY923" fmla="*/ 3306064 h 6859292"/>
              <a:gd name="connsiteX924" fmla="*/ 5051345 w 5729467"/>
              <a:gd name="connsiteY924" fmla="*/ 3299803 h 6859292"/>
              <a:gd name="connsiteX925" fmla="*/ 5195369 w 5729467"/>
              <a:gd name="connsiteY925" fmla="*/ 3290084 h 6859292"/>
              <a:gd name="connsiteX926" fmla="*/ 5198212 w 5729467"/>
              <a:gd name="connsiteY926" fmla="*/ 3315490 h 6859292"/>
              <a:gd name="connsiteX927" fmla="*/ 5192230 w 5729467"/>
              <a:gd name="connsiteY927" fmla="*/ 3315426 h 6859292"/>
              <a:gd name="connsiteX928" fmla="*/ 5195603 w 5729467"/>
              <a:gd name="connsiteY928" fmla="*/ 3288739 h 6859292"/>
              <a:gd name="connsiteX929" fmla="*/ 5195443 w 5729467"/>
              <a:gd name="connsiteY929" fmla="*/ 3289491 h 6859292"/>
              <a:gd name="connsiteX930" fmla="*/ 5195369 w 5729467"/>
              <a:gd name="connsiteY930" fmla="*/ 3290084 h 6859292"/>
              <a:gd name="connsiteX931" fmla="*/ 5195283 w 5729467"/>
              <a:gd name="connsiteY931" fmla="*/ 3289302 h 6859292"/>
              <a:gd name="connsiteX932" fmla="*/ 5126185 w 5729467"/>
              <a:gd name="connsiteY932" fmla="*/ 3285319 h 6859292"/>
              <a:gd name="connsiteX933" fmla="*/ 5125944 w 5729467"/>
              <a:gd name="connsiteY933" fmla="*/ 3288037 h 6859292"/>
              <a:gd name="connsiteX934" fmla="*/ 5124618 w 5729467"/>
              <a:gd name="connsiteY934" fmla="*/ 3288416 h 6859292"/>
              <a:gd name="connsiteX935" fmla="*/ 5124215 w 5729467"/>
              <a:gd name="connsiteY935" fmla="*/ 3285762 h 6859292"/>
              <a:gd name="connsiteX936" fmla="*/ 5126185 w 5729467"/>
              <a:gd name="connsiteY936" fmla="*/ 3285319 h 6859292"/>
              <a:gd name="connsiteX937" fmla="*/ 5036047 w 5729467"/>
              <a:gd name="connsiteY937" fmla="*/ 3278299 h 6859292"/>
              <a:gd name="connsiteX938" fmla="*/ 5039300 w 5729467"/>
              <a:gd name="connsiteY938" fmla="*/ 3279881 h 6859292"/>
              <a:gd name="connsiteX939" fmla="*/ 5037613 w 5729467"/>
              <a:gd name="connsiteY939" fmla="*/ 3284243 h 6859292"/>
              <a:gd name="connsiteX940" fmla="*/ 5034481 w 5729467"/>
              <a:gd name="connsiteY940" fmla="*/ 3282471 h 6859292"/>
              <a:gd name="connsiteX941" fmla="*/ 5036047 w 5729467"/>
              <a:gd name="connsiteY941" fmla="*/ 3278299 h 6859292"/>
              <a:gd name="connsiteX942" fmla="*/ 5198734 w 5729467"/>
              <a:gd name="connsiteY942" fmla="*/ 3274122 h 6859292"/>
              <a:gd name="connsiteX943" fmla="*/ 5202068 w 5729467"/>
              <a:gd name="connsiteY943" fmla="*/ 3277413 h 6859292"/>
              <a:gd name="connsiteX944" fmla="*/ 5195603 w 5729467"/>
              <a:gd name="connsiteY944" fmla="*/ 3288739 h 6859292"/>
              <a:gd name="connsiteX945" fmla="*/ 5045924 w 5729467"/>
              <a:gd name="connsiteY945" fmla="*/ 3241674 h 6859292"/>
              <a:gd name="connsiteX946" fmla="*/ 5047008 w 5729467"/>
              <a:gd name="connsiteY946" fmla="*/ 3245531 h 6859292"/>
              <a:gd name="connsiteX947" fmla="*/ 5045363 w 5729467"/>
              <a:gd name="connsiteY947" fmla="*/ 3246103 h 6859292"/>
              <a:gd name="connsiteX948" fmla="*/ 5044678 w 5729467"/>
              <a:gd name="connsiteY948" fmla="*/ 3243889 h 6859292"/>
              <a:gd name="connsiteX949" fmla="*/ 5045924 w 5729467"/>
              <a:gd name="connsiteY949" fmla="*/ 3241674 h 6859292"/>
              <a:gd name="connsiteX950" fmla="*/ 5220697 w 5729467"/>
              <a:gd name="connsiteY950" fmla="*/ 3233957 h 6859292"/>
              <a:gd name="connsiteX951" fmla="*/ 5222426 w 5729467"/>
              <a:gd name="connsiteY951" fmla="*/ 3233957 h 6859292"/>
              <a:gd name="connsiteX952" fmla="*/ 5221220 w 5729467"/>
              <a:gd name="connsiteY952" fmla="*/ 3236742 h 6859292"/>
              <a:gd name="connsiteX953" fmla="*/ 5219735 w 5729467"/>
              <a:gd name="connsiteY953" fmla="*/ 3235666 h 6859292"/>
              <a:gd name="connsiteX954" fmla="*/ 5220697 w 5729467"/>
              <a:gd name="connsiteY954" fmla="*/ 3233957 h 6859292"/>
              <a:gd name="connsiteX955" fmla="*/ 5078124 w 5729467"/>
              <a:gd name="connsiteY955" fmla="*/ 3231553 h 6859292"/>
              <a:gd name="connsiteX956" fmla="*/ 5082379 w 5729467"/>
              <a:gd name="connsiteY956" fmla="*/ 3233705 h 6859292"/>
              <a:gd name="connsiteX957" fmla="*/ 5077362 w 5729467"/>
              <a:gd name="connsiteY957" fmla="*/ 3258689 h 6859292"/>
              <a:gd name="connsiteX958" fmla="*/ 5073227 w 5729467"/>
              <a:gd name="connsiteY958" fmla="*/ 3256601 h 6859292"/>
              <a:gd name="connsiteX959" fmla="*/ 5078124 w 5729467"/>
              <a:gd name="connsiteY959" fmla="*/ 3231553 h 6859292"/>
              <a:gd name="connsiteX960" fmla="*/ 5053513 w 5729467"/>
              <a:gd name="connsiteY960" fmla="*/ 3130094 h 6859292"/>
              <a:gd name="connsiteX961" fmla="*/ 5049298 w 5729467"/>
              <a:gd name="connsiteY961" fmla="*/ 3140595 h 6859292"/>
              <a:gd name="connsiteX962" fmla="*/ 5039740 w 5729467"/>
              <a:gd name="connsiteY962" fmla="*/ 3146037 h 6859292"/>
              <a:gd name="connsiteX963" fmla="*/ 5053513 w 5729467"/>
              <a:gd name="connsiteY963" fmla="*/ 3130094 h 6859292"/>
              <a:gd name="connsiteX964" fmla="*/ 5220336 w 5729467"/>
              <a:gd name="connsiteY964" fmla="*/ 3111310 h 6859292"/>
              <a:gd name="connsiteX965" fmla="*/ 5221179 w 5729467"/>
              <a:gd name="connsiteY965" fmla="*/ 3116243 h 6859292"/>
              <a:gd name="connsiteX966" fmla="*/ 5218408 w 5729467"/>
              <a:gd name="connsiteY966" fmla="*/ 3119723 h 6859292"/>
              <a:gd name="connsiteX967" fmla="*/ 5217403 w 5729467"/>
              <a:gd name="connsiteY967" fmla="*/ 3114787 h 6859292"/>
              <a:gd name="connsiteX968" fmla="*/ 5220336 w 5729467"/>
              <a:gd name="connsiteY968" fmla="*/ 3111310 h 6859292"/>
              <a:gd name="connsiteX969" fmla="*/ 5020028 w 5729467"/>
              <a:gd name="connsiteY969" fmla="*/ 3090059 h 6859292"/>
              <a:gd name="connsiteX970" fmla="*/ 5028218 w 5729467"/>
              <a:gd name="connsiteY970" fmla="*/ 3110614 h 6859292"/>
              <a:gd name="connsiteX971" fmla="*/ 5019945 w 5729467"/>
              <a:gd name="connsiteY971" fmla="*/ 3145278 h 6859292"/>
              <a:gd name="connsiteX972" fmla="*/ 5015129 w 5729467"/>
              <a:gd name="connsiteY972" fmla="*/ 3143063 h 6859292"/>
              <a:gd name="connsiteX973" fmla="*/ 5020028 w 5729467"/>
              <a:gd name="connsiteY973" fmla="*/ 3090059 h 6859292"/>
              <a:gd name="connsiteX974" fmla="*/ 5103781 w 5729467"/>
              <a:gd name="connsiteY974" fmla="*/ 3089680 h 6859292"/>
              <a:gd name="connsiteX975" fmla="*/ 5106270 w 5729467"/>
              <a:gd name="connsiteY975" fmla="*/ 3089997 h 6859292"/>
              <a:gd name="connsiteX976" fmla="*/ 5106391 w 5729467"/>
              <a:gd name="connsiteY976" fmla="*/ 3099038 h 6859292"/>
              <a:gd name="connsiteX977" fmla="*/ 5103660 w 5729467"/>
              <a:gd name="connsiteY977" fmla="*/ 3095244 h 6859292"/>
              <a:gd name="connsiteX978" fmla="*/ 5103781 w 5729467"/>
              <a:gd name="connsiteY978" fmla="*/ 3089680 h 6859292"/>
              <a:gd name="connsiteX979" fmla="*/ 5073386 w 5729467"/>
              <a:gd name="connsiteY979" fmla="*/ 3074310 h 6859292"/>
              <a:gd name="connsiteX980" fmla="*/ 5084830 w 5729467"/>
              <a:gd name="connsiteY980" fmla="*/ 3080065 h 6859292"/>
              <a:gd name="connsiteX981" fmla="*/ 5074753 w 5729467"/>
              <a:gd name="connsiteY981" fmla="*/ 3116243 h 6859292"/>
              <a:gd name="connsiteX982" fmla="*/ 5071941 w 5729467"/>
              <a:gd name="connsiteY982" fmla="*/ 3089363 h 6859292"/>
              <a:gd name="connsiteX983" fmla="*/ 5073386 w 5729467"/>
              <a:gd name="connsiteY983" fmla="*/ 3074310 h 6859292"/>
              <a:gd name="connsiteX984" fmla="*/ 5223267 w 5729467"/>
              <a:gd name="connsiteY984" fmla="*/ 3058999 h 6859292"/>
              <a:gd name="connsiteX985" fmla="*/ 5225235 w 5729467"/>
              <a:gd name="connsiteY985" fmla="*/ 3062607 h 6859292"/>
              <a:gd name="connsiteX986" fmla="*/ 5223909 w 5729467"/>
              <a:gd name="connsiteY986" fmla="*/ 3064189 h 6859292"/>
              <a:gd name="connsiteX987" fmla="*/ 5221863 w 5729467"/>
              <a:gd name="connsiteY987" fmla="*/ 3060644 h 6859292"/>
              <a:gd name="connsiteX988" fmla="*/ 5223267 w 5729467"/>
              <a:gd name="connsiteY988" fmla="*/ 3058999 h 6859292"/>
              <a:gd name="connsiteX989" fmla="*/ 5100448 w 5729467"/>
              <a:gd name="connsiteY989" fmla="*/ 3049195 h 6859292"/>
              <a:gd name="connsiteX990" fmla="*/ 5105064 w 5729467"/>
              <a:gd name="connsiteY990" fmla="*/ 3050081 h 6859292"/>
              <a:gd name="connsiteX991" fmla="*/ 5102655 w 5729467"/>
              <a:gd name="connsiteY991" fmla="*/ 3066842 h 6859292"/>
              <a:gd name="connsiteX992" fmla="*/ 5099564 w 5729467"/>
              <a:gd name="connsiteY992" fmla="*/ 3065894 h 6859292"/>
              <a:gd name="connsiteX993" fmla="*/ 5100448 w 5729467"/>
              <a:gd name="connsiteY993" fmla="*/ 3049195 h 6859292"/>
              <a:gd name="connsiteX994" fmla="*/ 5031148 w 5729467"/>
              <a:gd name="connsiteY994" fmla="*/ 3024146 h 6859292"/>
              <a:gd name="connsiteX995" fmla="*/ 5026331 w 5729467"/>
              <a:gd name="connsiteY995" fmla="*/ 3074053 h 6859292"/>
              <a:gd name="connsiteX996" fmla="*/ 5023637 w 5729467"/>
              <a:gd name="connsiteY996" fmla="*/ 3048153 h 6859292"/>
              <a:gd name="connsiteX997" fmla="*/ 5031148 w 5729467"/>
              <a:gd name="connsiteY997" fmla="*/ 3024146 h 6859292"/>
              <a:gd name="connsiteX998" fmla="*/ 5103739 w 5729467"/>
              <a:gd name="connsiteY998" fmla="*/ 3002135 h 6859292"/>
              <a:gd name="connsiteX999" fmla="*/ 5104222 w 5729467"/>
              <a:gd name="connsiteY999" fmla="*/ 3007067 h 6859292"/>
              <a:gd name="connsiteX1000" fmla="*/ 5102415 w 5729467"/>
              <a:gd name="connsiteY1000" fmla="*/ 3007704 h 6859292"/>
              <a:gd name="connsiteX1001" fmla="*/ 5102014 w 5729467"/>
              <a:gd name="connsiteY1001" fmla="*/ 3002768 h 6859292"/>
              <a:gd name="connsiteX1002" fmla="*/ 5103739 w 5729467"/>
              <a:gd name="connsiteY1002" fmla="*/ 3002135 h 6859292"/>
              <a:gd name="connsiteX1003" fmla="*/ 4978539 w 5729467"/>
              <a:gd name="connsiteY1003" fmla="*/ 2909162 h 6859292"/>
              <a:gd name="connsiteX1004" fmla="*/ 4978592 w 5729467"/>
              <a:gd name="connsiteY1004" fmla="*/ 2909722 h 6859292"/>
              <a:gd name="connsiteX1005" fmla="*/ 4978411 w 5729467"/>
              <a:gd name="connsiteY1005" fmla="*/ 2910181 h 6859292"/>
              <a:gd name="connsiteX1006" fmla="*/ 4978471 w 5729467"/>
              <a:gd name="connsiteY1006" fmla="*/ 2909597 h 6859292"/>
              <a:gd name="connsiteX1007" fmla="*/ 5218367 w 5729467"/>
              <a:gd name="connsiteY1007" fmla="*/ 2886256 h 6859292"/>
              <a:gd name="connsiteX1008" fmla="*/ 5218328 w 5729467"/>
              <a:gd name="connsiteY1008" fmla="*/ 2889231 h 6859292"/>
              <a:gd name="connsiteX1009" fmla="*/ 5217085 w 5729467"/>
              <a:gd name="connsiteY1009" fmla="*/ 2890433 h 6859292"/>
              <a:gd name="connsiteX1010" fmla="*/ 5216282 w 5729467"/>
              <a:gd name="connsiteY1010" fmla="*/ 2887775 h 6859292"/>
              <a:gd name="connsiteX1011" fmla="*/ 5218367 w 5729467"/>
              <a:gd name="connsiteY1011" fmla="*/ 2886256 h 6859292"/>
              <a:gd name="connsiteX1012" fmla="*/ 5053634 w 5729467"/>
              <a:gd name="connsiteY1012" fmla="*/ 2881640 h 6859292"/>
              <a:gd name="connsiteX1013" fmla="*/ 5055238 w 5729467"/>
              <a:gd name="connsiteY1013" fmla="*/ 2881703 h 6859292"/>
              <a:gd name="connsiteX1014" fmla="*/ 5055599 w 5729467"/>
              <a:gd name="connsiteY1014" fmla="*/ 2884168 h 6859292"/>
              <a:gd name="connsiteX1015" fmla="*/ 5052870 w 5729467"/>
              <a:gd name="connsiteY1015" fmla="*/ 2884105 h 6859292"/>
              <a:gd name="connsiteX1016" fmla="*/ 5053634 w 5729467"/>
              <a:gd name="connsiteY1016" fmla="*/ 2881640 h 6859292"/>
              <a:gd name="connsiteX1017" fmla="*/ 4984857 w 5729467"/>
              <a:gd name="connsiteY1017" fmla="*/ 2868671 h 6859292"/>
              <a:gd name="connsiteX1018" fmla="*/ 4981288 w 5729467"/>
              <a:gd name="connsiteY1018" fmla="*/ 2891530 h 6859292"/>
              <a:gd name="connsiteX1019" fmla="*/ 4978539 w 5729467"/>
              <a:gd name="connsiteY1019" fmla="*/ 2909162 h 6859292"/>
              <a:gd name="connsiteX1020" fmla="*/ 4976770 w 5729467"/>
              <a:gd name="connsiteY1020" fmla="*/ 2890550 h 6859292"/>
              <a:gd name="connsiteX1021" fmla="*/ 4984857 w 5729467"/>
              <a:gd name="connsiteY1021" fmla="*/ 2868671 h 6859292"/>
              <a:gd name="connsiteX1022" fmla="*/ 5034648 w 5729467"/>
              <a:gd name="connsiteY1022" fmla="*/ 2783911 h 6859292"/>
              <a:gd name="connsiteX1023" fmla="*/ 5033560 w 5729467"/>
              <a:gd name="connsiteY1023" fmla="*/ 2794286 h 6859292"/>
              <a:gd name="connsiteX1024" fmla="*/ 5031148 w 5729467"/>
              <a:gd name="connsiteY1024" fmla="*/ 2793021 h 6859292"/>
              <a:gd name="connsiteX1025" fmla="*/ 5034922 w 5729467"/>
              <a:gd name="connsiteY1025" fmla="*/ 2782729 h 6859292"/>
              <a:gd name="connsiteX1026" fmla="*/ 5034842 w 5729467"/>
              <a:gd name="connsiteY1026" fmla="*/ 2783409 h 6859292"/>
              <a:gd name="connsiteX1027" fmla="*/ 5034648 w 5729467"/>
              <a:gd name="connsiteY1027" fmla="*/ 2783911 h 6859292"/>
              <a:gd name="connsiteX1028" fmla="*/ 5034721 w 5729467"/>
              <a:gd name="connsiteY1028" fmla="*/ 2783219 h 6859292"/>
              <a:gd name="connsiteX1029" fmla="*/ 5036127 w 5729467"/>
              <a:gd name="connsiteY1029" fmla="*/ 2772464 h 6859292"/>
              <a:gd name="connsiteX1030" fmla="*/ 5038537 w 5729467"/>
              <a:gd name="connsiteY1030" fmla="*/ 2773857 h 6859292"/>
              <a:gd name="connsiteX1031" fmla="*/ 5034922 w 5729467"/>
              <a:gd name="connsiteY1031" fmla="*/ 2782729 h 6859292"/>
              <a:gd name="connsiteX1032" fmla="*/ 5046406 w 5729467"/>
              <a:gd name="connsiteY1032" fmla="*/ 2587262 h 6859292"/>
              <a:gd name="connsiteX1033" fmla="*/ 5048856 w 5729467"/>
              <a:gd name="connsiteY1033" fmla="*/ 2588335 h 6859292"/>
              <a:gd name="connsiteX1034" fmla="*/ 5047813 w 5729467"/>
              <a:gd name="connsiteY1034" fmla="*/ 2590486 h 6859292"/>
              <a:gd name="connsiteX1035" fmla="*/ 5046205 w 5729467"/>
              <a:gd name="connsiteY1035" fmla="*/ 2589854 h 6859292"/>
              <a:gd name="connsiteX1036" fmla="*/ 5046406 w 5729467"/>
              <a:gd name="connsiteY1036" fmla="*/ 2587262 h 6859292"/>
              <a:gd name="connsiteX1037" fmla="*/ 5073466 w 5729467"/>
              <a:gd name="connsiteY1037" fmla="*/ 2383270 h 6859292"/>
              <a:gd name="connsiteX1038" fmla="*/ 5076838 w 5729467"/>
              <a:gd name="connsiteY1038" fmla="*/ 2384598 h 6859292"/>
              <a:gd name="connsiteX1039" fmla="*/ 5074472 w 5729467"/>
              <a:gd name="connsiteY1039" fmla="*/ 2397690 h 6859292"/>
              <a:gd name="connsiteX1040" fmla="*/ 5071498 w 5729467"/>
              <a:gd name="connsiteY1040" fmla="*/ 2396741 h 6859292"/>
              <a:gd name="connsiteX1041" fmla="*/ 5073466 w 5729467"/>
              <a:gd name="connsiteY1041" fmla="*/ 2383270 h 6859292"/>
              <a:gd name="connsiteX1042" fmla="*/ 5091253 w 5729467"/>
              <a:gd name="connsiteY1042" fmla="*/ 2344370 h 6859292"/>
              <a:gd name="connsiteX1043" fmla="*/ 5092658 w 5729467"/>
              <a:gd name="connsiteY1043" fmla="*/ 2345889 h 6859292"/>
              <a:gd name="connsiteX1044" fmla="*/ 5090813 w 5729467"/>
              <a:gd name="connsiteY1044" fmla="*/ 2349746 h 6859292"/>
              <a:gd name="connsiteX1045" fmla="*/ 5089326 w 5729467"/>
              <a:gd name="connsiteY1045" fmla="*/ 2348163 h 6859292"/>
              <a:gd name="connsiteX1046" fmla="*/ 5091253 w 5729467"/>
              <a:gd name="connsiteY1046" fmla="*/ 2344370 h 6859292"/>
              <a:gd name="connsiteX1047" fmla="*/ 5172114 w 5729467"/>
              <a:gd name="connsiteY1047" fmla="*/ 2268972 h 6859292"/>
              <a:gd name="connsiteX1048" fmla="*/ 5156175 w 5729467"/>
              <a:gd name="connsiteY1048" fmla="*/ 2336084 h 6859292"/>
              <a:gd name="connsiteX1049" fmla="*/ 5125782 w 5729467"/>
              <a:gd name="connsiteY1049" fmla="*/ 2376439 h 6859292"/>
              <a:gd name="connsiteX1050" fmla="*/ 5172114 w 5729467"/>
              <a:gd name="connsiteY1050" fmla="*/ 2268972 h 6859292"/>
              <a:gd name="connsiteX1051" fmla="*/ 5184803 w 5729467"/>
              <a:gd name="connsiteY1051" fmla="*/ 2265809 h 6859292"/>
              <a:gd name="connsiteX1052" fmla="*/ 5186248 w 5729467"/>
              <a:gd name="connsiteY1052" fmla="*/ 2269162 h 6859292"/>
              <a:gd name="connsiteX1053" fmla="*/ 5185126 w 5729467"/>
              <a:gd name="connsiteY1053" fmla="*/ 2270744 h 6859292"/>
              <a:gd name="connsiteX1054" fmla="*/ 5184201 w 5729467"/>
              <a:gd name="connsiteY1054" fmla="*/ 2268403 h 6859292"/>
              <a:gd name="connsiteX1055" fmla="*/ 5184803 w 5729467"/>
              <a:gd name="connsiteY1055" fmla="*/ 2265809 h 6859292"/>
              <a:gd name="connsiteX1056" fmla="*/ 5099005 w 5729467"/>
              <a:gd name="connsiteY1056" fmla="*/ 2252188 h 6859292"/>
              <a:gd name="connsiteX1057" fmla="*/ 5097435 w 5729467"/>
              <a:gd name="connsiteY1057" fmla="*/ 2269732 h 6859292"/>
              <a:gd name="connsiteX1058" fmla="*/ 5093260 w 5729467"/>
              <a:gd name="connsiteY1058" fmla="*/ 2266505 h 6859292"/>
              <a:gd name="connsiteX1059" fmla="*/ 5099038 w 5729467"/>
              <a:gd name="connsiteY1059" fmla="*/ 2251830 h 6859292"/>
              <a:gd name="connsiteX1060" fmla="*/ 5099079 w 5729467"/>
              <a:gd name="connsiteY1060" fmla="*/ 2251861 h 6859292"/>
              <a:gd name="connsiteX1061" fmla="*/ 5099106 w 5729467"/>
              <a:gd name="connsiteY1061" fmla="*/ 2251934 h 6859292"/>
              <a:gd name="connsiteX1062" fmla="*/ 5099005 w 5729467"/>
              <a:gd name="connsiteY1062" fmla="*/ 2252188 h 6859292"/>
              <a:gd name="connsiteX1063" fmla="*/ 5196847 w 5729467"/>
              <a:gd name="connsiteY1063" fmla="*/ 2180672 h 6859292"/>
              <a:gd name="connsiteX1064" fmla="*/ 5196847 w 5729467"/>
              <a:gd name="connsiteY1064" fmla="*/ 2214889 h 6859292"/>
              <a:gd name="connsiteX1065" fmla="*/ 5196847 w 5729467"/>
              <a:gd name="connsiteY1065" fmla="*/ 2180672 h 6859292"/>
              <a:gd name="connsiteX1066" fmla="*/ 5257877 w 5729467"/>
              <a:gd name="connsiteY1066" fmla="*/ 2155434 h 6859292"/>
              <a:gd name="connsiteX1067" fmla="*/ 5261931 w 5729467"/>
              <a:gd name="connsiteY1067" fmla="*/ 2156193 h 6859292"/>
              <a:gd name="connsiteX1068" fmla="*/ 5261209 w 5729467"/>
              <a:gd name="connsiteY1068" fmla="*/ 2175673 h 6859292"/>
              <a:gd name="connsiteX1069" fmla="*/ 5255909 w 5729467"/>
              <a:gd name="connsiteY1069" fmla="*/ 2174977 h 6859292"/>
              <a:gd name="connsiteX1070" fmla="*/ 5257877 w 5729467"/>
              <a:gd name="connsiteY1070" fmla="*/ 2155434 h 6859292"/>
              <a:gd name="connsiteX1071" fmla="*/ 5276385 w 5729467"/>
              <a:gd name="connsiteY1071" fmla="*/ 2127981 h 6859292"/>
              <a:gd name="connsiteX1072" fmla="*/ 5278955 w 5729467"/>
              <a:gd name="connsiteY1072" fmla="*/ 2128171 h 6859292"/>
              <a:gd name="connsiteX1073" fmla="*/ 5278434 w 5729467"/>
              <a:gd name="connsiteY1073" fmla="*/ 2142402 h 6859292"/>
              <a:gd name="connsiteX1074" fmla="*/ 5275984 w 5729467"/>
              <a:gd name="connsiteY1074" fmla="*/ 2142212 h 6859292"/>
              <a:gd name="connsiteX1075" fmla="*/ 5276385 w 5729467"/>
              <a:gd name="connsiteY1075" fmla="*/ 2127981 h 6859292"/>
              <a:gd name="connsiteX1076" fmla="*/ 5398361 w 5729467"/>
              <a:gd name="connsiteY1076" fmla="*/ 2124121 h 6859292"/>
              <a:gd name="connsiteX1077" fmla="*/ 5402978 w 5729467"/>
              <a:gd name="connsiteY1077" fmla="*/ 2125007 h 6859292"/>
              <a:gd name="connsiteX1078" fmla="*/ 5401370 w 5729467"/>
              <a:gd name="connsiteY1078" fmla="*/ 2144743 h 6859292"/>
              <a:gd name="connsiteX1079" fmla="*/ 5396995 w 5729467"/>
              <a:gd name="connsiteY1079" fmla="*/ 2143921 h 6859292"/>
              <a:gd name="connsiteX1080" fmla="*/ 5398361 w 5729467"/>
              <a:gd name="connsiteY1080" fmla="*/ 2124121 h 6859292"/>
              <a:gd name="connsiteX1081" fmla="*/ 5205319 w 5729467"/>
              <a:gd name="connsiteY1081" fmla="*/ 2111725 h 6859292"/>
              <a:gd name="connsiteX1082" fmla="*/ 5205319 w 5729467"/>
              <a:gd name="connsiteY1082" fmla="*/ 2144807 h 6859292"/>
              <a:gd name="connsiteX1083" fmla="*/ 5203313 w 5729467"/>
              <a:gd name="connsiteY1083" fmla="*/ 2144743 h 6859292"/>
              <a:gd name="connsiteX1084" fmla="*/ 5201824 w 5729467"/>
              <a:gd name="connsiteY1084" fmla="*/ 2112422 h 6859292"/>
              <a:gd name="connsiteX1085" fmla="*/ 5205319 w 5729467"/>
              <a:gd name="connsiteY1085" fmla="*/ 2111725 h 6859292"/>
              <a:gd name="connsiteX1086" fmla="*/ 5400209 w 5729467"/>
              <a:gd name="connsiteY1086" fmla="*/ 2099389 h 6859292"/>
              <a:gd name="connsiteX1087" fmla="*/ 5401853 w 5729467"/>
              <a:gd name="connsiteY1087" fmla="*/ 2102364 h 6859292"/>
              <a:gd name="connsiteX1088" fmla="*/ 5400331 w 5729467"/>
              <a:gd name="connsiteY1088" fmla="*/ 2103566 h 6859292"/>
              <a:gd name="connsiteX1089" fmla="*/ 5399404 w 5729467"/>
              <a:gd name="connsiteY1089" fmla="*/ 2101731 h 6859292"/>
              <a:gd name="connsiteX1090" fmla="*/ 5400209 w 5729467"/>
              <a:gd name="connsiteY1090" fmla="*/ 2099389 h 6859292"/>
              <a:gd name="connsiteX1091" fmla="*/ 5215116 w 5729467"/>
              <a:gd name="connsiteY1091" fmla="*/ 2067071 h 6859292"/>
              <a:gd name="connsiteX1092" fmla="*/ 5219974 w 5729467"/>
              <a:gd name="connsiteY1092" fmla="*/ 2075860 h 6859292"/>
              <a:gd name="connsiteX1093" fmla="*/ 5216522 w 5729467"/>
              <a:gd name="connsiteY1093" fmla="*/ 2080986 h 6859292"/>
              <a:gd name="connsiteX1094" fmla="*/ 5212304 w 5729467"/>
              <a:gd name="connsiteY1094" fmla="*/ 2070738 h 6859292"/>
              <a:gd name="connsiteX1095" fmla="*/ 5215116 w 5729467"/>
              <a:gd name="connsiteY1095" fmla="*/ 2067071 h 6859292"/>
              <a:gd name="connsiteX1096" fmla="*/ 5236436 w 5729467"/>
              <a:gd name="connsiteY1096" fmla="*/ 2045500 h 6859292"/>
              <a:gd name="connsiteX1097" fmla="*/ 5238642 w 5729467"/>
              <a:gd name="connsiteY1097" fmla="*/ 2046259 h 6859292"/>
              <a:gd name="connsiteX1098" fmla="*/ 5238042 w 5729467"/>
              <a:gd name="connsiteY1098" fmla="*/ 2048917 h 6859292"/>
              <a:gd name="connsiteX1099" fmla="*/ 5236556 w 5729467"/>
              <a:gd name="connsiteY1099" fmla="*/ 2048410 h 6859292"/>
              <a:gd name="connsiteX1100" fmla="*/ 5236436 w 5729467"/>
              <a:gd name="connsiteY1100" fmla="*/ 2045500 h 6859292"/>
              <a:gd name="connsiteX1101" fmla="*/ 5229088 w 5729467"/>
              <a:gd name="connsiteY1101" fmla="*/ 1957010 h 6859292"/>
              <a:gd name="connsiteX1102" fmla="*/ 5232542 w 5729467"/>
              <a:gd name="connsiteY1102" fmla="*/ 1960614 h 6859292"/>
              <a:gd name="connsiteX1103" fmla="*/ 5226439 w 5729467"/>
              <a:gd name="connsiteY1103" fmla="*/ 1973583 h 6859292"/>
              <a:gd name="connsiteX1104" fmla="*/ 5224150 w 5729467"/>
              <a:gd name="connsiteY1104" fmla="*/ 1971304 h 6859292"/>
              <a:gd name="connsiteX1105" fmla="*/ 5229088 w 5729467"/>
              <a:gd name="connsiteY1105" fmla="*/ 1957010 h 6859292"/>
              <a:gd name="connsiteX1106" fmla="*/ 5202468 w 5729467"/>
              <a:gd name="connsiteY1106" fmla="*/ 1896729 h 6859292"/>
              <a:gd name="connsiteX1107" fmla="*/ 5204517 w 5729467"/>
              <a:gd name="connsiteY1107" fmla="*/ 1897742 h 6859292"/>
              <a:gd name="connsiteX1108" fmla="*/ 5202188 w 5729467"/>
              <a:gd name="connsiteY1108" fmla="*/ 1908875 h 6859292"/>
              <a:gd name="connsiteX1109" fmla="*/ 5200259 w 5729467"/>
              <a:gd name="connsiteY1109" fmla="*/ 1907926 h 6859292"/>
              <a:gd name="connsiteX1110" fmla="*/ 5202468 w 5729467"/>
              <a:gd name="connsiteY1110" fmla="*/ 1896729 h 6859292"/>
              <a:gd name="connsiteX1111" fmla="*/ 5212585 w 5729467"/>
              <a:gd name="connsiteY1111" fmla="*/ 1836764 h 6859292"/>
              <a:gd name="connsiteX1112" fmla="*/ 5215918 w 5729467"/>
              <a:gd name="connsiteY1112" fmla="*/ 1837967 h 6859292"/>
              <a:gd name="connsiteX1113" fmla="*/ 5210782 w 5729467"/>
              <a:gd name="connsiteY1113" fmla="*/ 1871048 h 6859292"/>
              <a:gd name="connsiteX1114" fmla="*/ 5207407 w 5729467"/>
              <a:gd name="connsiteY1114" fmla="*/ 1869782 h 6859292"/>
              <a:gd name="connsiteX1115" fmla="*/ 5212585 w 5729467"/>
              <a:gd name="connsiteY1115" fmla="*/ 1836764 h 6859292"/>
              <a:gd name="connsiteX1116" fmla="*/ 5151142 w 5729467"/>
              <a:gd name="connsiteY1116" fmla="*/ 1714821 h 6859292"/>
              <a:gd name="connsiteX1117" fmla="*/ 5149990 w 5729467"/>
              <a:gd name="connsiteY1117" fmla="*/ 1737457 h 6859292"/>
              <a:gd name="connsiteX1118" fmla="*/ 5146541 w 5729467"/>
              <a:gd name="connsiteY1118" fmla="*/ 1736133 h 6859292"/>
              <a:gd name="connsiteX1119" fmla="*/ 5151225 w 5729467"/>
              <a:gd name="connsiteY1119" fmla="*/ 1714324 h 6859292"/>
              <a:gd name="connsiteX1120" fmla="*/ 5151196 w 5729467"/>
              <a:gd name="connsiteY1120" fmla="*/ 1714561 h 6859292"/>
              <a:gd name="connsiteX1121" fmla="*/ 5151142 w 5729467"/>
              <a:gd name="connsiteY1121" fmla="*/ 1714821 h 6859292"/>
              <a:gd name="connsiteX1122" fmla="*/ 5151157 w 5729467"/>
              <a:gd name="connsiteY1122" fmla="*/ 1714498 h 6859292"/>
              <a:gd name="connsiteX1123" fmla="*/ 5152523 w 5729467"/>
              <a:gd name="connsiteY1123" fmla="*/ 1703743 h 6859292"/>
              <a:gd name="connsiteX1124" fmla="*/ 5154892 w 5729467"/>
              <a:gd name="connsiteY1124" fmla="*/ 1705072 h 6859292"/>
              <a:gd name="connsiteX1125" fmla="*/ 5151225 w 5729467"/>
              <a:gd name="connsiteY1125" fmla="*/ 1714324 h 6859292"/>
              <a:gd name="connsiteX1126" fmla="*/ 5136422 w 5729467"/>
              <a:gd name="connsiteY1126" fmla="*/ 1680087 h 6859292"/>
              <a:gd name="connsiteX1127" fmla="*/ 5141160 w 5729467"/>
              <a:gd name="connsiteY1127" fmla="*/ 1685213 h 6859292"/>
              <a:gd name="connsiteX1128" fmla="*/ 5133774 w 5729467"/>
              <a:gd name="connsiteY1128" fmla="*/ 1701216 h 6859292"/>
              <a:gd name="connsiteX1129" fmla="*/ 5130721 w 5729467"/>
              <a:gd name="connsiteY1129" fmla="*/ 1698242 h 6859292"/>
              <a:gd name="connsiteX1130" fmla="*/ 5136422 w 5729467"/>
              <a:gd name="connsiteY1130" fmla="*/ 1680087 h 6859292"/>
              <a:gd name="connsiteX1131" fmla="*/ 5129274 w 5729467"/>
              <a:gd name="connsiteY1131" fmla="*/ 1593495 h 6859292"/>
              <a:gd name="connsiteX1132" fmla="*/ 5132288 w 5729467"/>
              <a:gd name="connsiteY1132" fmla="*/ 1596403 h 6859292"/>
              <a:gd name="connsiteX1133" fmla="*/ 5130882 w 5729467"/>
              <a:gd name="connsiteY1133" fmla="*/ 1601782 h 6859292"/>
              <a:gd name="connsiteX1134" fmla="*/ 5128113 w 5729467"/>
              <a:gd name="connsiteY1134" fmla="*/ 1598934 h 6859292"/>
              <a:gd name="connsiteX1135" fmla="*/ 5129274 w 5729467"/>
              <a:gd name="connsiteY1135" fmla="*/ 1593495 h 6859292"/>
              <a:gd name="connsiteX1136" fmla="*/ 5209334 w 5729467"/>
              <a:gd name="connsiteY1136" fmla="*/ 1435933 h 6859292"/>
              <a:gd name="connsiteX1137" fmla="*/ 5212546 w 5729467"/>
              <a:gd name="connsiteY1137" fmla="*/ 1440422 h 6859292"/>
              <a:gd name="connsiteX1138" fmla="*/ 5198212 w 5729467"/>
              <a:gd name="connsiteY1138" fmla="*/ 1480777 h 6859292"/>
              <a:gd name="connsiteX1139" fmla="*/ 5174245 w 5729467"/>
              <a:gd name="connsiteY1139" fmla="*/ 1460412 h 6859292"/>
              <a:gd name="connsiteX1140" fmla="*/ 5209334 w 5729467"/>
              <a:gd name="connsiteY1140" fmla="*/ 1435933 h 6859292"/>
              <a:gd name="connsiteX1141" fmla="*/ 5161998 w 5729467"/>
              <a:gd name="connsiteY1141" fmla="*/ 1379955 h 6859292"/>
              <a:gd name="connsiteX1142" fmla="*/ 5142003 w 5729467"/>
              <a:gd name="connsiteY1142" fmla="*/ 1511647 h 6859292"/>
              <a:gd name="connsiteX1143" fmla="*/ 5161998 w 5729467"/>
              <a:gd name="connsiteY1143" fmla="*/ 1379955 h 6859292"/>
              <a:gd name="connsiteX1144" fmla="*/ 5210058 w 5729467"/>
              <a:gd name="connsiteY1144" fmla="*/ 1321446 h 6859292"/>
              <a:gd name="connsiteX1145" fmla="*/ 5209093 w 5729467"/>
              <a:gd name="connsiteY1145" fmla="*/ 1363826 h 6859292"/>
              <a:gd name="connsiteX1146" fmla="*/ 5211824 w 5729467"/>
              <a:gd name="connsiteY1146" fmla="*/ 1376285 h 6859292"/>
              <a:gd name="connsiteX1147" fmla="*/ 5210981 w 5729467"/>
              <a:gd name="connsiteY1147" fmla="*/ 1401713 h 6859292"/>
              <a:gd name="connsiteX1148" fmla="*/ 5194680 w 5729467"/>
              <a:gd name="connsiteY1148" fmla="*/ 1410758 h 6859292"/>
              <a:gd name="connsiteX1149" fmla="*/ 5210058 w 5729467"/>
              <a:gd name="connsiteY1149" fmla="*/ 1321446 h 6859292"/>
              <a:gd name="connsiteX1150" fmla="*/ 5223337 w 5729467"/>
              <a:gd name="connsiteY1150" fmla="*/ 1259910 h 6859292"/>
              <a:gd name="connsiteX1151" fmla="*/ 5219291 w 5729467"/>
              <a:gd name="connsiteY1151" fmla="*/ 1294878 h 6859292"/>
              <a:gd name="connsiteX1152" fmla="*/ 5214714 w 5729467"/>
              <a:gd name="connsiteY1152" fmla="*/ 1292664 h 6859292"/>
              <a:gd name="connsiteX1153" fmla="*/ 5223561 w 5729467"/>
              <a:gd name="connsiteY1153" fmla="*/ 1258787 h 6859292"/>
              <a:gd name="connsiteX1154" fmla="*/ 5223507 w 5729467"/>
              <a:gd name="connsiteY1154" fmla="*/ 1259267 h 6859292"/>
              <a:gd name="connsiteX1155" fmla="*/ 5223337 w 5729467"/>
              <a:gd name="connsiteY1155" fmla="*/ 1259910 h 6859292"/>
              <a:gd name="connsiteX1156" fmla="*/ 5223427 w 5729467"/>
              <a:gd name="connsiteY1156" fmla="*/ 1259139 h 6859292"/>
              <a:gd name="connsiteX1157" fmla="*/ 5224712 w 5729467"/>
              <a:gd name="connsiteY1157" fmla="*/ 1248453 h 6859292"/>
              <a:gd name="connsiteX1158" fmla="*/ 5227002 w 5729467"/>
              <a:gd name="connsiteY1158" fmla="*/ 1249714 h 6859292"/>
              <a:gd name="connsiteX1159" fmla="*/ 5223561 w 5729467"/>
              <a:gd name="connsiteY1159" fmla="*/ 1258787 h 6859292"/>
              <a:gd name="connsiteX1160" fmla="*/ 5194560 w 5729467"/>
              <a:gd name="connsiteY1160" fmla="*/ 1154078 h 6859292"/>
              <a:gd name="connsiteX1161" fmla="*/ 5194317 w 5729467"/>
              <a:gd name="connsiteY1161" fmla="*/ 1156862 h 6859292"/>
              <a:gd name="connsiteX1162" fmla="*/ 5192873 w 5729467"/>
              <a:gd name="connsiteY1162" fmla="*/ 1157242 h 6859292"/>
              <a:gd name="connsiteX1163" fmla="*/ 5192390 w 5729467"/>
              <a:gd name="connsiteY1163" fmla="*/ 1154521 h 6859292"/>
              <a:gd name="connsiteX1164" fmla="*/ 5194560 w 5729467"/>
              <a:gd name="connsiteY1164" fmla="*/ 1154078 h 6859292"/>
              <a:gd name="connsiteX1165" fmla="*/ 5166615 w 5729467"/>
              <a:gd name="connsiteY1165" fmla="*/ 1106449 h 6859292"/>
              <a:gd name="connsiteX1166" fmla="*/ 5169985 w 5729467"/>
              <a:gd name="connsiteY1166" fmla="*/ 1109293 h 6859292"/>
              <a:gd name="connsiteX1167" fmla="*/ 5166013 w 5729467"/>
              <a:gd name="connsiteY1167" fmla="*/ 1119857 h 6859292"/>
              <a:gd name="connsiteX1168" fmla="*/ 5163845 w 5729467"/>
              <a:gd name="connsiteY1168" fmla="*/ 1118216 h 6859292"/>
              <a:gd name="connsiteX1169" fmla="*/ 5166615 w 5729467"/>
              <a:gd name="connsiteY1169" fmla="*/ 1106449 h 6859292"/>
              <a:gd name="connsiteX1170" fmla="*/ 5230615 w 5729467"/>
              <a:gd name="connsiteY1170" fmla="*/ 1092029 h 6859292"/>
              <a:gd name="connsiteX1171" fmla="*/ 5232221 w 5729467"/>
              <a:gd name="connsiteY1171" fmla="*/ 1092471 h 6859292"/>
              <a:gd name="connsiteX1172" fmla="*/ 5232019 w 5729467"/>
              <a:gd name="connsiteY1172" fmla="*/ 1097214 h 6859292"/>
              <a:gd name="connsiteX1173" fmla="*/ 5230413 w 5729467"/>
              <a:gd name="connsiteY1173" fmla="*/ 1096771 h 6859292"/>
              <a:gd name="connsiteX1174" fmla="*/ 5230615 w 5729467"/>
              <a:gd name="connsiteY1174" fmla="*/ 1092029 h 6859292"/>
              <a:gd name="connsiteX1175" fmla="*/ 5258278 w 5729467"/>
              <a:gd name="connsiteY1175" fmla="*/ 883482 h 6859292"/>
              <a:gd name="connsiteX1176" fmla="*/ 5261690 w 5729467"/>
              <a:gd name="connsiteY1176" fmla="*/ 885002 h 6859292"/>
              <a:gd name="connsiteX1177" fmla="*/ 5258962 w 5729467"/>
              <a:gd name="connsiteY1177" fmla="*/ 898853 h 6859292"/>
              <a:gd name="connsiteX1178" fmla="*/ 5255989 w 5729467"/>
              <a:gd name="connsiteY1178" fmla="*/ 897524 h 6859292"/>
              <a:gd name="connsiteX1179" fmla="*/ 5258278 w 5729467"/>
              <a:gd name="connsiteY1179" fmla="*/ 883482 h 6859292"/>
              <a:gd name="connsiteX1180" fmla="*/ 5275621 w 5729467"/>
              <a:gd name="connsiteY1180" fmla="*/ 848124 h 6859292"/>
              <a:gd name="connsiteX1181" fmla="*/ 5275138 w 5729467"/>
              <a:gd name="connsiteY1181" fmla="*/ 863810 h 6859292"/>
              <a:gd name="connsiteX1182" fmla="*/ 5272089 w 5729467"/>
              <a:gd name="connsiteY1182" fmla="*/ 855397 h 6859292"/>
              <a:gd name="connsiteX1183" fmla="*/ 5275621 w 5729467"/>
              <a:gd name="connsiteY1183" fmla="*/ 848124 h 6859292"/>
              <a:gd name="connsiteX1184" fmla="*/ 5254582 w 5729467"/>
              <a:gd name="connsiteY1184" fmla="*/ 831868 h 6859292"/>
              <a:gd name="connsiteX1185" fmla="*/ 5256189 w 5729467"/>
              <a:gd name="connsiteY1185" fmla="*/ 840344 h 6859292"/>
              <a:gd name="connsiteX1186" fmla="*/ 5246754 w 5729467"/>
              <a:gd name="connsiteY1186" fmla="*/ 845086 h 6859292"/>
              <a:gd name="connsiteX1187" fmla="*/ 5245188 w 5729467"/>
              <a:gd name="connsiteY1187" fmla="*/ 838951 h 6859292"/>
              <a:gd name="connsiteX1188" fmla="*/ 5254582 w 5729467"/>
              <a:gd name="connsiteY1188" fmla="*/ 831868 h 6859292"/>
              <a:gd name="connsiteX1189" fmla="*/ 5529852 w 5729467"/>
              <a:gd name="connsiteY1189" fmla="*/ 615733 h 6859292"/>
              <a:gd name="connsiteX1190" fmla="*/ 5531539 w 5729467"/>
              <a:gd name="connsiteY1190" fmla="*/ 617567 h 6859292"/>
              <a:gd name="connsiteX1191" fmla="*/ 5530896 w 5729467"/>
              <a:gd name="connsiteY1191" fmla="*/ 619909 h 6859292"/>
              <a:gd name="connsiteX1192" fmla="*/ 5529852 w 5729467"/>
              <a:gd name="connsiteY1192" fmla="*/ 618453 h 6859292"/>
              <a:gd name="connsiteX1193" fmla="*/ 5529852 w 5729467"/>
              <a:gd name="connsiteY1193" fmla="*/ 615733 h 6859292"/>
              <a:gd name="connsiteX1194" fmla="*/ 5583372 w 5729467"/>
              <a:gd name="connsiteY1194" fmla="*/ 608142 h 6859292"/>
              <a:gd name="connsiteX1195" fmla="*/ 5554464 w 5729467"/>
              <a:gd name="connsiteY1195" fmla="*/ 673735 h 6859292"/>
              <a:gd name="connsiteX1196" fmla="*/ 5583372 w 5729467"/>
              <a:gd name="connsiteY1196" fmla="*/ 608142 h 6859292"/>
              <a:gd name="connsiteX1197" fmla="*/ 5587306 w 5729467"/>
              <a:gd name="connsiteY1197" fmla="*/ 573289 h 6859292"/>
              <a:gd name="connsiteX1198" fmla="*/ 5590438 w 5729467"/>
              <a:gd name="connsiteY1198" fmla="*/ 578099 h 6859292"/>
              <a:gd name="connsiteX1199" fmla="*/ 5586905 w 5729467"/>
              <a:gd name="connsiteY1199" fmla="*/ 585815 h 6859292"/>
              <a:gd name="connsiteX1200" fmla="*/ 5583695 w 5729467"/>
              <a:gd name="connsiteY1200" fmla="*/ 578794 h 6859292"/>
              <a:gd name="connsiteX1201" fmla="*/ 5587306 w 5729467"/>
              <a:gd name="connsiteY1201" fmla="*/ 573289 h 6859292"/>
              <a:gd name="connsiteX1202" fmla="*/ 5536638 w 5729467"/>
              <a:gd name="connsiteY1202" fmla="*/ 559248 h 6859292"/>
              <a:gd name="connsiteX1203" fmla="*/ 5540975 w 5729467"/>
              <a:gd name="connsiteY1203" fmla="*/ 559881 h 6859292"/>
              <a:gd name="connsiteX1204" fmla="*/ 5538846 w 5729467"/>
              <a:gd name="connsiteY1204" fmla="*/ 582461 h 6859292"/>
              <a:gd name="connsiteX1205" fmla="*/ 5534669 w 5729467"/>
              <a:gd name="connsiteY1205" fmla="*/ 581322 h 6859292"/>
              <a:gd name="connsiteX1206" fmla="*/ 5536638 w 5729467"/>
              <a:gd name="connsiteY1206" fmla="*/ 559248 h 6859292"/>
              <a:gd name="connsiteX1207" fmla="*/ 5524434 w 5729467"/>
              <a:gd name="connsiteY1207" fmla="*/ 526078 h 6859292"/>
              <a:gd name="connsiteX1208" fmla="*/ 5523226 w 5729467"/>
              <a:gd name="connsiteY1208" fmla="*/ 536478 h 6859292"/>
              <a:gd name="connsiteX1209" fmla="*/ 5520739 w 5729467"/>
              <a:gd name="connsiteY1209" fmla="*/ 535022 h 6859292"/>
              <a:gd name="connsiteX1210" fmla="*/ 5580481 w 5729467"/>
              <a:gd name="connsiteY1210" fmla="*/ 525344 h 6859292"/>
              <a:gd name="connsiteX1211" fmla="*/ 5582850 w 5729467"/>
              <a:gd name="connsiteY1211" fmla="*/ 527179 h 6859292"/>
              <a:gd name="connsiteX1212" fmla="*/ 5581202 w 5729467"/>
              <a:gd name="connsiteY1212" fmla="*/ 531858 h 6859292"/>
              <a:gd name="connsiteX1213" fmla="*/ 5578756 w 5729467"/>
              <a:gd name="connsiteY1213" fmla="*/ 529964 h 6859292"/>
              <a:gd name="connsiteX1214" fmla="*/ 5580481 w 5729467"/>
              <a:gd name="connsiteY1214" fmla="*/ 525344 h 6859292"/>
              <a:gd name="connsiteX1215" fmla="*/ 5524678 w 5729467"/>
              <a:gd name="connsiteY1215" fmla="*/ 524935 h 6859292"/>
              <a:gd name="connsiteX1216" fmla="*/ 5524632 w 5729467"/>
              <a:gd name="connsiteY1216" fmla="*/ 525597 h 6859292"/>
              <a:gd name="connsiteX1217" fmla="*/ 5524434 w 5729467"/>
              <a:gd name="connsiteY1217" fmla="*/ 526078 h 6859292"/>
              <a:gd name="connsiteX1218" fmla="*/ 5524512 w 5729467"/>
              <a:gd name="connsiteY1218" fmla="*/ 525408 h 6859292"/>
              <a:gd name="connsiteX1219" fmla="*/ 5597022 w 5729467"/>
              <a:gd name="connsiteY1219" fmla="*/ 438310 h 6859292"/>
              <a:gd name="connsiteX1220" fmla="*/ 5601278 w 5729467"/>
              <a:gd name="connsiteY1220" fmla="*/ 440711 h 6859292"/>
              <a:gd name="connsiteX1221" fmla="*/ 5591923 w 5729467"/>
              <a:gd name="connsiteY1221" fmla="*/ 480246 h 6859292"/>
              <a:gd name="connsiteX1222" fmla="*/ 5588472 w 5729467"/>
              <a:gd name="connsiteY1222" fmla="*/ 478349 h 6859292"/>
              <a:gd name="connsiteX1223" fmla="*/ 5597022 w 5729467"/>
              <a:gd name="connsiteY1223" fmla="*/ 438310 h 6859292"/>
              <a:gd name="connsiteX1224" fmla="*/ 5570282 w 5729467"/>
              <a:gd name="connsiteY1224" fmla="*/ 330020 h 6859292"/>
              <a:gd name="connsiteX1225" fmla="*/ 5571528 w 5729467"/>
              <a:gd name="connsiteY1225" fmla="*/ 331413 h 6859292"/>
              <a:gd name="connsiteX1226" fmla="*/ 5571528 w 5729467"/>
              <a:gd name="connsiteY1226" fmla="*/ 334320 h 6859292"/>
              <a:gd name="connsiteX1227" fmla="*/ 5569520 w 5729467"/>
              <a:gd name="connsiteY1227" fmla="*/ 332362 h 6859292"/>
              <a:gd name="connsiteX1228" fmla="*/ 5570282 w 5729467"/>
              <a:gd name="connsiteY1228" fmla="*/ 330020 h 6859292"/>
              <a:gd name="connsiteX1229" fmla="*/ 5606377 w 5729467"/>
              <a:gd name="connsiteY1229" fmla="*/ 265187 h 6859292"/>
              <a:gd name="connsiteX1230" fmla="*/ 5607702 w 5729467"/>
              <a:gd name="connsiteY1230" fmla="*/ 271638 h 6859292"/>
              <a:gd name="connsiteX1231" fmla="*/ 5604009 w 5729467"/>
              <a:gd name="connsiteY1231" fmla="*/ 273409 h 6859292"/>
              <a:gd name="connsiteX1232" fmla="*/ 5606377 w 5729467"/>
              <a:gd name="connsiteY1232" fmla="*/ 265187 h 6859292"/>
              <a:gd name="connsiteX1233" fmla="*/ 5634161 w 5729467"/>
              <a:gd name="connsiteY1233" fmla="*/ 60312 h 6859292"/>
              <a:gd name="connsiteX1234" fmla="*/ 5638095 w 5729467"/>
              <a:gd name="connsiteY1234" fmla="*/ 63282 h 6859292"/>
              <a:gd name="connsiteX1235" fmla="*/ 5632074 w 5729467"/>
              <a:gd name="connsiteY1235" fmla="*/ 82576 h 6859292"/>
              <a:gd name="connsiteX1236" fmla="*/ 5628661 w 5729467"/>
              <a:gd name="connsiteY1236" fmla="*/ 80044 h 6859292"/>
              <a:gd name="connsiteX1237" fmla="*/ 5634161 w 5729467"/>
              <a:gd name="connsiteY1237" fmla="*/ 60312 h 6859292"/>
              <a:gd name="connsiteX1238" fmla="*/ 5627817 w 5729467"/>
              <a:gd name="connsiteY1238" fmla="*/ 11734 h 6859292"/>
              <a:gd name="connsiteX1239" fmla="*/ 5630027 w 5729467"/>
              <a:gd name="connsiteY1239" fmla="*/ 16666 h 6859292"/>
              <a:gd name="connsiteX1240" fmla="*/ 5625290 w 5729467"/>
              <a:gd name="connsiteY1240" fmla="*/ 20776 h 6859292"/>
              <a:gd name="connsiteX1241" fmla="*/ 5623079 w 5729467"/>
              <a:gd name="connsiteY1241" fmla="*/ 15147 h 6859292"/>
              <a:gd name="connsiteX1242" fmla="*/ 5627817 w 5729467"/>
              <a:gd name="connsiteY1242" fmla="*/ 11734 h 6859292"/>
              <a:gd name="connsiteX1243" fmla="*/ 5698553 w 5729467"/>
              <a:gd name="connsiteY1243" fmla="*/ 0 h 6859292"/>
              <a:gd name="connsiteX1244" fmla="*/ 5729467 w 5729467"/>
              <a:gd name="connsiteY1244" fmla="*/ 0 h 6859292"/>
              <a:gd name="connsiteX1245" fmla="*/ 5727491 w 5729467"/>
              <a:gd name="connsiteY1245" fmla="*/ 4109 h 6859292"/>
              <a:gd name="connsiteX1246" fmla="*/ 5701534 w 5729467"/>
              <a:gd name="connsiteY1246" fmla="*/ 30201 h 6859292"/>
              <a:gd name="connsiteX1247" fmla="*/ 5684468 w 5729467"/>
              <a:gd name="connsiteY1247" fmla="*/ 60501 h 6859292"/>
              <a:gd name="connsiteX1248" fmla="*/ 5674271 w 5729467"/>
              <a:gd name="connsiteY1248" fmla="*/ 76188 h 6859292"/>
              <a:gd name="connsiteX1249" fmla="*/ 5675234 w 5729467"/>
              <a:gd name="connsiteY1249" fmla="*/ 59362 h 6859292"/>
              <a:gd name="connsiteX1250" fmla="*/ 5689201 w 5729467"/>
              <a:gd name="connsiteY1250" fmla="*/ 17005 h 6859292"/>
              <a:gd name="connsiteX1251" fmla="*/ 5643108 w 5729467"/>
              <a:gd name="connsiteY1251" fmla="*/ 0 h 6859292"/>
              <a:gd name="connsiteX1252" fmla="*/ 5660320 w 5729467"/>
              <a:gd name="connsiteY1252" fmla="*/ 0 h 6859292"/>
              <a:gd name="connsiteX1253" fmla="*/ 5650221 w 5729467"/>
              <a:gd name="connsiteY1253" fmla="*/ 5785 h 6859292"/>
              <a:gd name="connsiteX1254" fmla="*/ 5650221 w 5729467"/>
              <a:gd name="connsiteY1254" fmla="*/ 37981 h 6859292"/>
              <a:gd name="connsiteX1255" fmla="*/ 5646329 w 5729467"/>
              <a:gd name="connsiteY1255" fmla="*/ 38614 h 6859292"/>
              <a:gd name="connsiteX1256" fmla="*/ 0 w 5729467"/>
              <a:gd name="connsiteY1256" fmla="*/ 0 h 6859292"/>
              <a:gd name="connsiteX1257" fmla="*/ 5614415 w 5729467"/>
              <a:gd name="connsiteY1257" fmla="*/ 0 h 6859292"/>
              <a:gd name="connsiteX1258" fmla="*/ 5600555 w 5729467"/>
              <a:gd name="connsiteY1258" fmla="*/ 33808 h 6859292"/>
              <a:gd name="connsiteX1259" fmla="*/ 5582408 w 5729467"/>
              <a:gd name="connsiteY1259" fmla="*/ 88900 h 6859292"/>
              <a:gd name="connsiteX1260" fmla="*/ 5565103 w 5729467"/>
              <a:gd name="connsiteY1260" fmla="*/ 78778 h 6859292"/>
              <a:gd name="connsiteX1261" fmla="*/ 5553740 w 5729467"/>
              <a:gd name="connsiteY1261" fmla="*/ 94655 h 6859292"/>
              <a:gd name="connsiteX1262" fmla="*/ 5524431 w 5729467"/>
              <a:gd name="connsiteY1262" fmla="*/ 117745 h 6859292"/>
              <a:gd name="connsiteX1263" fmla="*/ 5495442 w 5729467"/>
              <a:gd name="connsiteY1263" fmla="*/ 205791 h 6859292"/>
              <a:gd name="connsiteX1264" fmla="*/ 5516923 w 5729467"/>
              <a:gd name="connsiteY1264" fmla="*/ 199088 h 6859292"/>
              <a:gd name="connsiteX1265" fmla="*/ 5475006 w 5729467"/>
              <a:gd name="connsiteY1265" fmla="*/ 363165 h 6859292"/>
              <a:gd name="connsiteX1266" fmla="*/ 5497852 w 5729467"/>
              <a:gd name="connsiteY1266" fmla="*/ 312182 h 6859292"/>
              <a:gd name="connsiteX1267" fmla="*/ 5523749 w 5729467"/>
              <a:gd name="connsiteY1267" fmla="*/ 269803 h 6859292"/>
              <a:gd name="connsiteX1268" fmla="*/ 5513550 w 5729467"/>
              <a:gd name="connsiteY1268" fmla="*/ 343239 h 6859292"/>
              <a:gd name="connsiteX1269" fmla="*/ 5503634 w 5729467"/>
              <a:gd name="connsiteY1269" fmla="*/ 377586 h 6859292"/>
              <a:gd name="connsiteX1270" fmla="*/ 5510099 w 5729467"/>
              <a:gd name="connsiteY1270" fmla="*/ 403014 h 6859292"/>
              <a:gd name="connsiteX1271" fmla="*/ 5538965 w 5729467"/>
              <a:gd name="connsiteY1271" fmla="*/ 295294 h 6859292"/>
              <a:gd name="connsiteX1272" fmla="*/ 5537239 w 5729467"/>
              <a:gd name="connsiteY1272" fmla="*/ 391816 h 6859292"/>
              <a:gd name="connsiteX1273" fmla="*/ 5551774 w 5729467"/>
              <a:gd name="connsiteY1273" fmla="*/ 386631 h 6859292"/>
              <a:gd name="connsiteX1274" fmla="*/ 5544466 w 5729467"/>
              <a:gd name="connsiteY1274" fmla="*/ 430973 h 6859292"/>
              <a:gd name="connsiteX1275" fmla="*/ 5531977 w 5729467"/>
              <a:gd name="connsiteY1275" fmla="*/ 422556 h 6859292"/>
              <a:gd name="connsiteX1276" fmla="*/ 5544627 w 5729467"/>
              <a:gd name="connsiteY1276" fmla="*/ 468227 h 6859292"/>
              <a:gd name="connsiteX1277" fmla="*/ 5524678 w 5729467"/>
              <a:gd name="connsiteY1277" fmla="*/ 524935 h 6859292"/>
              <a:gd name="connsiteX1278" fmla="*/ 5527282 w 5729467"/>
              <a:gd name="connsiteY1278" fmla="*/ 486824 h 6859292"/>
              <a:gd name="connsiteX1279" fmla="*/ 5512506 w 5729467"/>
              <a:gd name="connsiteY1279" fmla="*/ 512125 h 6859292"/>
              <a:gd name="connsiteX1280" fmla="*/ 5496929 w 5729467"/>
              <a:gd name="connsiteY1280" fmla="*/ 578541 h 6859292"/>
              <a:gd name="connsiteX1281" fmla="*/ 5481671 w 5729467"/>
              <a:gd name="connsiteY1281" fmla="*/ 622563 h 6859292"/>
              <a:gd name="connsiteX1282" fmla="*/ 5472678 w 5729467"/>
              <a:gd name="connsiteY1282" fmla="*/ 652926 h 6859292"/>
              <a:gd name="connsiteX1283" fmla="*/ 5468622 w 5729467"/>
              <a:gd name="connsiteY1283" fmla="*/ 650902 h 6859292"/>
              <a:gd name="connsiteX1284" fmla="*/ 5477416 w 5729467"/>
              <a:gd name="connsiteY1284" fmla="*/ 597265 h 6859292"/>
              <a:gd name="connsiteX1285" fmla="*/ 5449792 w 5729467"/>
              <a:gd name="connsiteY1285" fmla="*/ 636734 h 6859292"/>
              <a:gd name="connsiteX1286" fmla="*/ 5426185 w 5729467"/>
              <a:gd name="connsiteY1286" fmla="*/ 703783 h 6859292"/>
              <a:gd name="connsiteX1287" fmla="*/ 5418115 w 5729467"/>
              <a:gd name="connsiteY1287" fmla="*/ 682527 h 6859292"/>
              <a:gd name="connsiteX1288" fmla="*/ 5385711 w 5729467"/>
              <a:gd name="connsiteY1288" fmla="*/ 739834 h 6859292"/>
              <a:gd name="connsiteX1289" fmla="*/ 5375314 w 5729467"/>
              <a:gd name="connsiteY1289" fmla="*/ 785758 h 6859292"/>
              <a:gd name="connsiteX1290" fmla="*/ 5342995 w 5729467"/>
              <a:gd name="connsiteY1290" fmla="*/ 835602 h 6859292"/>
              <a:gd name="connsiteX1291" fmla="*/ 5299994 w 5729467"/>
              <a:gd name="connsiteY1291" fmla="*/ 906506 h 6859292"/>
              <a:gd name="connsiteX1292" fmla="*/ 5303405 w 5729467"/>
              <a:gd name="connsiteY1292" fmla="*/ 865708 h 6859292"/>
              <a:gd name="connsiteX1293" fmla="*/ 5320872 w 5729467"/>
              <a:gd name="connsiteY1293" fmla="*/ 820164 h 6859292"/>
              <a:gd name="connsiteX1294" fmla="*/ 5329504 w 5729467"/>
              <a:gd name="connsiteY1294" fmla="*/ 808212 h 6859292"/>
              <a:gd name="connsiteX1295" fmla="*/ 5354677 w 5729467"/>
              <a:gd name="connsiteY1295" fmla="*/ 760836 h 6859292"/>
              <a:gd name="connsiteX1296" fmla="*/ 5354275 w 5729467"/>
              <a:gd name="connsiteY1296" fmla="*/ 739328 h 6859292"/>
              <a:gd name="connsiteX1297" fmla="*/ 5316296 w 5729467"/>
              <a:gd name="connsiteY1297" fmla="*/ 778670 h 6859292"/>
              <a:gd name="connsiteX1298" fmla="*/ 5297985 w 5729467"/>
              <a:gd name="connsiteY1298" fmla="*/ 782784 h 6859292"/>
              <a:gd name="connsiteX1299" fmla="*/ 5291160 w 5729467"/>
              <a:gd name="connsiteY1299" fmla="*/ 808591 h 6859292"/>
              <a:gd name="connsiteX1300" fmla="*/ 5264260 w 5729467"/>
              <a:gd name="connsiteY1300" fmla="*/ 821177 h 6859292"/>
              <a:gd name="connsiteX1301" fmla="*/ 5267752 w 5729467"/>
              <a:gd name="connsiteY1301" fmla="*/ 777092 h 6859292"/>
              <a:gd name="connsiteX1302" fmla="*/ 5252537 w 5729467"/>
              <a:gd name="connsiteY1302" fmla="*/ 787720 h 6859292"/>
              <a:gd name="connsiteX1303" fmla="*/ 5222261 w 5729467"/>
              <a:gd name="connsiteY1303" fmla="*/ 864949 h 6859292"/>
              <a:gd name="connsiteX1304" fmla="*/ 5206845 w 5729467"/>
              <a:gd name="connsiteY1304" fmla="*/ 907265 h 6859292"/>
              <a:gd name="connsiteX1305" fmla="*/ 5176653 w 5729467"/>
              <a:gd name="connsiteY1305" fmla="*/ 921117 h 6859292"/>
              <a:gd name="connsiteX1306" fmla="*/ 5147062 w 5729467"/>
              <a:gd name="connsiteY1306" fmla="*/ 936803 h 6859292"/>
              <a:gd name="connsiteX1307" fmla="*/ 5118875 w 5729467"/>
              <a:gd name="connsiteY1307" fmla="*/ 1028646 h 6859292"/>
              <a:gd name="connsiteX1308" fmla="*/ 5144652 w 5729467"/>
              <a:gd name="connsiteY1308" fmla="*/ 1019158 h 6859292"/>
              <a:gd name="connsiteX1309" fmla="*/ 5094707 w 5729467"/>
              <a:gd name="connsiteY1309" fmla="*/ 1205503 h 6859292"/>
              <a:gd name="connsiteX1310" fmla="*/ 5098520 w 5729467"/>
              <a:gd name="connsiteY1310" fmla="*/ 1208224 h 6859292"/>
              <a:gd name="connsiteX1311" fmla="*/ 5110606 w 5729467"/>
              <a:gd name="connsiteY1311" fmla="*/ 1164705 h 6859292"/>
              <a:gd name="connsiteX1312" fmla="*/ 5127068 w 5729467"/>
              <a:gd name="connsiteY1312" fmla="*/ 1128271 h 6859292"/>
              <a:gd name="connsiteX1313" fmla="*/ 5149067 w 5729467"/>
              <a:gd name="connsiteY1313" fmla="*/ 1087346 h 6859292"/>
              <a:gd name="connsiteX1314" fmla="*/ 5149111 w 5729467"/>
              <a:gd name="connsiteY1314" fmla="*/ 1116757 h 6859292"/>
              <a:gd name="connsiteX1315" fmla="*/ 5134534 w 5729467"/>
              <a:gd name="connsiteY1315" fmla="*/ 1175079 h 6859292"/>
              <a:gd name="connsiteX1316" fmla="*/ 5129355 w 5729467"/>
              <a:gd name="connsiteY1316" fmla="*/ 1230804 h 6859292"/>
              <a:gd name="connsiteX1317" fmla="*/ 5158064 w 5729467"/>
              <a:gd name="connsiteY1317" fmla="*/ 1145855 h 6859292"/>
              <a:gd name="connsiteX1318" fmla="*/ 5164811 w 5729467"/>
              <a:gd name="connsiteY1318" fmla="*/ 1213157 h 6859292"/>
              <a:gd name="connsiteX1319" fmla="*/ 5176410 w 5729467"/>
              <a:gd name="connsiteY1319" fmla="*/ 1208600 h 6859292"/>
              <a:gd name="connsiteX1320" fmla="*/ 5169065 w 5729467"/>
              <a:gd name="connsiteY1320" fmla="*/ 1251866 h 6859292"/>
              <a:gd name="connsiteX1321" fmla="*/ 5158022 w 5729467"/>
              <a:gd name="connsiteY1321" fmla="*/ 1244593 h 6859292"/>
              <a:gd name="connsiteX1322" fmla="*/ 5170509 w 5729467"/>
              <a:gd name="connsiteY1322" fmla="*/ 1291082 h 6859292"/>
              <a:gd name="connsiteX1323" fmla="*/ 5151230 w 5729467"/>
              <a:gd name="connsiteY1323" fmla="*/ 1334916 h 6859292"/>
              <a:gd name="connsiteX1324" fmla="*/ 5151237 w 5729467"/>
              <a:gd name="connsiteY1324" fmla="*/ 1334854 h 6859292"/>
              <a:gd name="connsiteX1325" fmla="*/ 5151118 w 5729467"/>
              <a:gd name="connsiteY1325" fmla="*/ 1335171 h 6859292"/>
              <a:gd name="connsiteX1326" fmla="*/ 5151230 w 5729467"/>
              <a:gd name="connsiteY1326" fmla="*/ 1334916 h 6859292"/>
              <a:gd name="connsiteX1327" fmla="*/ 5138990 w 5729467"/>
              <a:gd name="connsiteY1327" fmla="*/ 1426508 h 6859292"/>
              <a:gd name="connsiteX1328" fmla="*/ 5127309 w 5729467"/>
              <a:gd name="connsiteY1328" fmla="*/ 1524992 h 6859292"/>
              <a:gd name="connsiteX1329" fmla="*/ 5122972 w 5729467"/>
              <a:gd name="connsiteY1329" fmla="*/ 1554090 h 6859292"/>
              <a:gd name="connsiteX1330" fmla="*/ 5115062 w 5729467"/>
              <a:gd name="connsiteY1330" fmla="*/ 1621451 h 6859292"/>
              <a:gd name="connsiteX1331" fmla="*/ 5103499 w 5729467"/>
              <a:gd name="connsiteY1331" fmla="*/ 1684327 h 6859292"/>
              <a:gd name="connsiteX1332" fmla="*/ 5093222 w 5729467"/>
              <a:gd name="connsiteY1332" fmla="*/ 1674332 h 6859292"/>
              <a:gd name="connsiteX1333" fmla="*/ 5087037 w 5729467"/>
              <a:gd name="connsiteY1333" fmla="*/ 1777500 h 6859292"/>
              <a:gd name="connsiteX1334" fmla="*/ 5089124 w 5729467"/>
              <a:gd name="connsiteY1334" fmla="*/ 1780154 h 6859292"/>
              <a:gd name="connsiteX1335" fmla="*/ 5106632 w 5729467"/>
              <a:gd name="connsiteY1335" fmla="*/ 1733980 h 6859292"/>
              <a:gd name="connsiteX1336" fmla="*/ 5123373 w 5729467"/>
              <a:gd name="connsiteY1336" fmla="*/ 1685656 h 6859292"/>
              <a:gd name="connsiteX1337" fmla="*/ 5127828 w 5729467"/>
              <a:gd name="connsiteY1337" fmla="*/ 1729044 h 6859292"/>
              <a:gd name="connsiteX1338" fmla="*/ 5118233 w 5729467"/>
              <a:gd name="connsiteY1338" fmla="*/ 1774273 h 6859292"/>
              <a:gd name="connsiteX1339" fmla="*/ 5117872 w 5729467"/>
              <a:gd name="connsiteY1339" fmla="*/ 1815513 h 6859292"/>
              <a:gd name="connsiteX1340" fmla="*/ 5132689 w 5729467"/>
              <a:gd name="connsiteY1340" fmla="*/ 1828542 h 6859292"/>
              <a:gd name="connsiteX1341" fmla="*/ 5146219 w 5729467"/>
              <a:gd name="connsiteY1341" fmla="*/ 1765480 h 6859292"/>
              <a:gd name="connsiteX1342" fmla="*/ 5166936 w 5729467"/>
              <a:gd name="connsiteY1342" fmla="*/ 1783824 h 6859292"/>
              <a:gd name="connsiteX1343" fmla="*/ 5161796 w 5729467"/>
              <a:gd name="connsiteY1343" fmla="*/ 1827529 h 6859292"/>
              <a:gd name="connsiteX1344" fmla="*/ 5146861 w 5729467"/>
              <a:gd name="connsiteY1344" fmla="*/ 1810138 h 6859292"/>
              <a:gd name="connsiteX1345" fmla="*/ 5149550 w 5729467"/>
              <a:gd name="connsiteY1345" fmla="*/ 1841891 h 6859292"/>
              <a:gd name="connsiteX1346" fmla="*/ 5147745 w 5729467"/>
              <a:gd name="connsiteY1346" fmla="*/ 1899830 h 6859292"/>
              <a:gd name="connsiteX1347" fmla="*/ 5129757 w 5729467"/>
              <a:gd name="connsiteY1347" fmla="*/ 1889645 h 6859292"/>
              <a:gd name="connsiteX1348" fmla="*/ 5123253 w 5729467"/>
              <a:gd name="connsiteY1348" fmla="*/ 1985894 h 6859292"/>
              <a:gd name="connsiteX1349" fmla="*/ 5123133 w 5729467"/>
              <a:gd name="connsiteY1349" fmla="*/ 1986358 h 6859292"/>
              <a:gd name="connsiteX1350" fmla="*/ 5123215 w 5729467"/>
              <a:gd name="connsiteY1350" fmla="*/ 1986484 h 6859292"/>
              <a:gd name="connsiteX1351" fmla="*/ 5123253 w 5729467"/>
              <a:gd name="connsiteY1351" fmla="*/ 1985894 h 6859292"/>
              <a:gd name="connsiteX1352" fmla="*/ 5141603 w 5729467"/>
              <a:gd name="connsiteY1352" fmla="*/ 1915073 h 6859292"/>
              <a:gd name="connsiteX1353" fmla="*/ 5136622 w 5729467"/>
              <a:gd name="connsiteY1353" fmla="*/ 1976680 h 6859292"/>
              <a:gd name="connsiteX1354" fmla="*/ 5119559 w 5729467"/>
              <a:gd name="connsiteY1354" fmla="*/ 2089588 h 6859292"/>
              <a:gd name="connsiteX1355" fmla="*/ 5113015 w 5729467"/>
              <a:gd name="connsiteY1355" fmla="*/ 2134876 h 6859292"/>
              <a:gd name="connsiteX1356" fmla="*/ 5115624 w 5729467"/>
              <a:gd name="connsiteY1356" fmla="*/ 2164226 h 6859292"/>
              <a:gd name="connsiteX1357" fmla="*/ 5155172 w 5729467"/>
              <a:gd name="connsiteY1357" fmla="*/ 1948281 h 6859292"/>
              <a:gd name="connsiteX1358" fmla="*/ 5154170 w 5729467"/>
              <a:gd name="connsiteY1358" fmla="*/ 1993822 h 6859292"/>
              <a:gd name="connsiteX1359" fmla="*/ 5150393 w 5729467"/>
              <a:gd name="connsiteY1359" fmla="*/ 2034176 h 6859292"/>
              <a:gd name="connsiteX1360" fmla="*/ 5143490 w 5729467"/>
              <a:gd name="connsiteY1360" fmla="*/ 2076936 h 6859292"/>
              <a:gd name="connsiteX1361" fmla="*/ 5140999 w 5729467"/>
              <a:gd name="connsiteY1361" fmla="*/ 2121404 h 6859292"/>
              <a:gd name="connsiteX1362" fmla="*/ 5152764 w 5729467"/>
              <a:gd name="connsiteY1362" fmla="*/ 2111916 h 6859292"/>
              <a:gd name="connsiteX1363" fmla="*/ 5158185 w 5729467"/>
              <a:gd name="connsiteY1363" fmla="*/ 2127159 h 6859292"/>
              <a:gd name="connsiteX1364" fmla="*/ 5161796 w 5729467"/>
              <a:gd name="connsiteY1364" fmla="*/ 2124818 h 6859292"/>
              <a:gd name="connsiteX1365" fmla="*/ 5169467 w 5729467"/>
              <a:gd name="connsiteY1365" fmla="*/ 2079973 h 6859292"/>
              <a:gd name="connsiteX1366" fmla="*/ 5169708 w 5729467"/>
              <a:gd name="connsiteY1366" fmla="*/ 2037656 h 6859292"/>
              <a:gd name="connsiteX1367" fmla="*/ 5169305 w 5729467"/>
              <a:gd name="connsiteY1367" fmla="*/ 2034745 h 6859292"/>
              <a:gd name="connsiteX1368" fmla="*/ 5194399 w 5729467"/>
              <a:gd name="connsiteY1368" fmla="*/ 1960803 h 6859292"/>
              <a:gd name="connsiteX1369" fmla="*/ 5199698 w 5729467"/>
              <a:gd name="connsiteY1369" fmla="*/ 1957769 h 6859292"/>
              <a:gd name="connsiteX1370" fmla="*/ 5192552 w 5729467"/>
              <a:gd name="connsiteY1370" fmla="*/ 1987877 h 6859292"/>
              <a:gd name="connsiteX1371" fmla="*/ 5201626 w 5729467"/>
              <a:gd name="connsiteY1371" fmla="*/ 2000466 h 6859292"/>
              <a:gd name="connsiteX1372" fmla="*/ 5193596 w 5729467"/>
              <a:gd name="connsiteY1372" fmla="*/ 2110144 h 6859292"/>
              <a:gd name="connsiteX1373" fmla="*/ 5181309 w 5729467"/>
              <a:gd name="connsiteY1373" fmla="*/ 2214256 h 6859292"/>
              <a:gd name="connsiteX1374" fmla="*/ 5134293 w 5729467"/>
              <a:gd name="connsiteY1374" fmla="*/ 2271883 h 6859292"/>
              <a:gd name="connsiteX1375" fmla="*/ 5124618 w 5729467"/>
              <a:gd name="connsiteY1375" fmla="*/ 2259484 h 6859292"/>
              <a:gd name="connsiteX1376" fmla="*/ 5135217 w 5729467"/>
              <a:gd name="connsiteY1376" fmla="*/ 2232854 h 6859292"/>
              <a:gd name="connsiteX1377" fmla="*/ 5135257 w 5729467"/>
              <a:gd name="connsiteY1377" fmla="*/ 2232917 h 6859292"/>
              <a:gd name="connsiteX1378" fmla="*/ 5138831 w 5729467"/>
              <a:gd name="connsiteY1378" fmla="*/ 2208818 h 6859292"/>
              <a:gd name="connsiteX1379" fmla="*/ 5152161 w 5729467"/>
              <a:gd name="connsiteY1379" fmla="*/ 2200658 h 6859292"/>
              <a:gd name="connsiteX1380" fmla="*/ 5110124 w 5729467"/>
              <a:gd name="connsiteY1380" fmla="*/ 2171057 h 6859292"/>
              <a:gd name="connsiteX1381" fmla="*/ 5096514 w 5729467"/>
              <a:gd name="connsiteY1381" fmla="*/ 2126463 h 6859292"/>
              <a:gd name="connsiteX1382" fmla="*/ 5104020 w 5729467"/>
              <a:gd name="connsiteY1382" fmla="*/ 2066055 h 6859292"/>
              <a:gd name="connsiteX1383" fmla="*/ 5093663 w 5729467"/>
              <a:gd name="connsiteY1383" fmla="*/ 2162898 h 6859292"/>
              <a:gd name="connsiteX1384" fmla="*/ 5085353 w 5729467"/>
              <a:gd name="connsiteY1384" fmla="*/ 2223115 h 6859292"/>
              <a:gd name="connsiteX1385" fmla="*/ 5093782 w 5729467"/>
              <a:gd name="connsiteY1385" fmla="*/ 2184972 h 6859292"/>
              <a:gd name="connsiteX1386" fmla="*/ 5122572 w 5729467"/>
              <a:gd name="connsiteY1386" fmla="*/ 2206983 h 6859292"/>
              <a:gd name="connsiteX1387" fmla="*/ 5097959 w 5729467"/>
              <a:gd name="connsiteY1387" fmla="*/ 2315841 h 6859292"/>
              <a:gd name="connsiteX1388" fmla="*/ 5098158 w 5729467"/>
              <a:gd name="connsiteY1388" fmla="*/ 2298700 h 6859292"/>
              <a:gd name="connsiteX1389" fmla="*/ 5106149 w 5729467"/>
              <a:gd name="connsiteY1389" fmla="*/ 2270175 h 6859292"/>
              <a:gd name="connsiteX1390" fmla="*/ 5099106 w 5729467"/>
              <a:gd name="connsiteY1390" fmla="*/ 2251934 h 6859292"/>
              <a:gd name="connsiteX1391" fmla="*/ 5099122 w 5729467"/>
              <a:gd name="connsiteY1391" fmla="*/ 2251894 h 6859292"/>
              <a:gd name="connsiteX1392" fmla="*/ 5099079 w 5729467"/>
              <a:gd name="connsiteY1392" fmla="*/ 2251861 h 6859292"/>
              <a:gd name="connsiteX1393" fmla="*/ 5099043 w 5729467"/>
              <a:gd name="connsiteY1393" fmla="*/ 2251767 h 6859292"/>
              <a:gd name="connsiteX1394" fmla="*/ 5099038 w 5729467"/>
              <a:gd name="connsiteY1394" fmla="*/ 2251830 h 6859292"/>
              <a:gd name="connsiteX1395" fmla="*/ 5087684 w 5729467"/>
              <a:gd name="connsiteY1395" fmla="*/ 2243466 h 6859292"/>
              <a:gd name="connsiteX1396" fmla="*/ 5077963 w 5729467"/>
              <a:gd name="connsiteY1396" fmla="*/ 2257522 h 6859292"/>
              <a:gd name="connsiteX1397" fmla="*/ 5049017 w 5729467"/>
              <a:gd name="connsiteY1397" fmla="*/ 2325583 h 6859292"/>
              <a:gd name="connsiteX1398" fmla="*/ 5038739 w 5729467"/>
              <a:gd name="connsiteY1398" fmla="*/ 2347088 h 6859292"/>
              <a:gd name="connsiteX1399" fmla="*/ 5032114 w 5729467"/>
              <a:gd name="connsiteY1399" fmla="*/ 2329570 h 6859292"/>
              <a:gd name="connsiteX1400" fmla="*/ 5008624 w 5729467"/>
              <a:gd name="connsiteY1400" fmla="*/ 2373971 h 6859292"/>
              <a:gd name="connsiteX1401" fmla="*/ 5037373 w 5729467"/>
              <a:gd name="connsiteY1401" fmla="*/ 2359867 h 6859292"/>
              <a:gd name="connsiteX1402" fmla="*/ 5021112 w 5729467"/>
              <a:gd name="connsiteY1402" fmla="*/ 2405596 h 6859292"/>
              <a:gd name="connsiteX1403" fmla="*/ 5000275 w 5729467"/>
              <a:gd name="connsiteY1403" fmla="*/ 2403639 h 6859292"/>
              <a:gd name="connsiteX1404" fmla="*/ 4994371 w 5729467"/>
              <a:gd name="connsiteY1404" fmla="*/ 2416351 h 6859292"/>
              <a:gd name="connsiteX1405" fmla="*/ 4967551 w 5729467"/>
              <a:gd name="connsiteY1405" fmla="*/ 2433366 h 6859292"/>
              <a:gd name="connsiteX1406" fmla="*/ 4957313 w 5729467"/>
              <a:gd name="connsiteY1406" fmla="*/ 2480551 h 6859292"/>
              <a:gd name="connsiteX1407" fmla="*/ 4941132 w 5729467"/>
              <a:gd name="connsiteY1407" fmla="*/ 2520784 h 6859292"/>
              <a:gd name="connsiteX1408" fmla="*/ 4956149 w 5729467"/>
              <a:gd name="connsiteY1408" fmla="*/ 2514393 h 6859292"/>
              <a:gd name="connsiteX1409" fmla="*/ 4956669 w 5729467"/>
              <a:gd name="connsiteY1409" fmla="*/ 2526096 h 6859292"/>
              <a:gd name="connsiteX1410" fmla="*/ 4927923 w 5729467"/>
              <a:gd name="connsiteY1410" fmla="*/ 2612561 h 6859292"/>
              <a:gd name="connsiteX1411" fmla="*/ 4913629 w 5729467"/>
              <a:gd name="connsiteY1411" fmla="*/ 2701683 h 6859292"/>
              <a:gd name="connsiteX1412" fmla="*/ 4938281 w 5729467"/>
              <a:gd name="connsiteY1412" fmla="*/ 2626416 h 6859292"/>
              <a:gd name="connsiteX1413" fmla="*/ 4947356 w 5729467"/>
              <a:gd name="connsiteY1413" fmla="*/ 2611675 h 6859292"/>
              <a:gd name="connsiteX1414" fmla="*/ 4965666 w 5729467"/>
              <a:gd name="connsiteY1414" fmla="*/ 2590043 h 6859292"/>
              <a:gd name="connsiteX1415" fmla="*/ 4943823 w 5729467"/>
              <a:gd name="connsiteY1415" fmla="*/ 2721926 h 6859292"/>
              <a:gd name="connsiteX1416" fmla="*/ 4965022 w 5729467"/>
              <a:gd name="connsiteY1416" fmla="*/ 2669740 h 6859292"/>
              <a:gd name="connsiteX1417" fmla="*/ 4982447 w 5729467"/>
              <a:gd name="connsiteY1417" fmla="*/ 2615598 h 6859292"/>
              <a:gd name="connsiteX1418" fmla="*/ 4975422 w 5729467"/>
              <a:gd name="connsiteY1418" fmla="*/ 2654371 h 6859292"/>
              <a:gd name="connsiteX1419" fmla="*/ 4977589 w 5729467"/>
              <a:gd name="connsiteY1419" fmla="*/ 2710226 h 6859292"/>
              <a:gd name="connsiteX1420" fmla="*/ 4992205 w 5729467"/>
              <a:gd name="connsiteY1420" fmla="*/ 2706492 h 6859292"/>
              <a:gd name="connsiteX1421" fmla="*/ 4984936 w 5729467"/>
              <a:gd name="connsiteY1421" fmla="*/ 2748999 h 6859292"/>
              <a:gd name="connsiteX1422" fmla="*/ 4974417 w 5729467"/>
              <a:gd name="connsiteY1422" fmla="*/ 2736156 h 6859292"/>
              <a:gd name="connsiteX1423" fmla="*/ 4985660 w 5729467"/>
              <a:gd name="connsiteY1423" fmla="*/ 2787329 h 6859292"/>
              <a:gd name="connsiteX1424" fmla="*/ 4966467 w 5729467"/>
              <a:gd name="connsiteY1424" fmla="*/ 2840145 h 6859292"/>
              <a:gd name="connsiteX1425" fmla="*/ 4966586 w 5729467"/>
              <a:gd name="connsiteY1425" fmla="*/ 2839893 h 6859292"/>
              <a:gd name="connsiteX1426" fmla="*/ 4957393 w 5729467"/>
              <a:gd name="connsiteY1426" fmla="*/ 2916051 h 6859292"/>
              <a:gd name="connsiteX1427" fmla="*/ 4944824 w 5729467"/>
              <a:gd name="connsiteY1427" fmla="*/ 3016366 h 6859292"/>
              <a:gd name="connsiteX1428" fmla="*/ 4933184 w 5729467"/>
              <a:gd name="connsiteY1428" fmla="*/ 3098030 h 6859292"/>
              <a:gd name="connsiteX1429" fmla="*/ 4938454 w 5729467"/>
              <a:gd name="connsiteY1429" fmla="*/ 3130868 h 6859292"/>
              <a:gd name="connsiteX1430" fmla="*/ 4938363 w 5729467"/>
              <a:gd name="connsiteY1430" fmla="*/ 3130857 h 6859292"/>
              <a:gd name="connsiteX1431" fmla="*/ 4938483 w 5729467"/>
              <a:gd name="connsiteY1431" fmla="*/ 3131047 h 6859292"/>
              <a:gd name="connsiteX1432" fmla="*/ 4938454 w 5729467"/>
              <a:gd name="connsiteY1432" fmla="*/ 3130868 h 6859292"/>
              <a:gd name="connsiteX1433" fmla="*/ 4944987 w 5729467"/>
              <a:gd name="connsiteY1433" fmla="*/ 3131551 h 6859292"/>
              <a:gd name="connsiteX1434" fmla="*/ 4945829 w 5729467"/>
              <a:gd name="connsiteY1434" fmla="*/ 3141924 h 6859292"/>
              <a:gd name="connsiteX1435" fmla="*/ 4942497 w 5729467"/>
              <a:gd name="connsiteY1435" fmla="*/ 3182406 h 6859292"/>
              <a:gd name="connsiteX1436" fmla="*/ 4940490 w 5729467"/>
              <a:gd name="connsiteY1436" fmla="*/ 3245028 h 6859292"/>
              <a:gd name="connsiteX1437" fmla="*/ 4934468 w 5729467"/>
              <a:gd name="connsiteY1437" fmla="*/ 3282219 h 6859292"/>
              <a:gd name="connsiteX1438" fmla="*/ 4941734 w 5729467"/>
              <a:gd name="connsiteY1438" fmla="*/ 3292973 h 6859292"/>
              <a:gd name="connsiteX1439" fmla="*/ 4934948 w 5729467"/>
              <a:gd name="connsiteY1439" fmla="*/ 3348065 h 6859292"/>
              <a:gd name="connsiteX1440" fmla="*/ 4953620 w 5729467"/>
              <a:gd name="connsiteY1440" fmla="*/ 3292973 h 6859292"/>
              <a:gd name="connsiteX1441" fmla="*/ 4958999 w 5729467"/>
              <a:gd name="connsiteY1441" fmla="*/ 3256158 h 6859292"/>
              <a:gd name="connsiteX1442" fmla="*/ 4960565 w 5729467"/>
              <a:gd name="connsiteY1442" fmla="*/ 3229844 h 6859292"/>
              <a:gd name="connsiteX1443" fmla="*/ 4951491 w 5729467"/>
              <a:gd name="connsiteY1443" fmla="*/ 3186392 h 6859292"/>
              <a:gd name="connsiteX1444" fmla="*/ 4967188 w 5729467"/>
              <a:gd name="connsiteY1444" fmla="*/ 3146860 h 6859292"/>
              <a:gd name="connsiteX1445" fmla="*/ 4955947 w 5729467"/>
              <a:gd name="connsiteY1445" fmla="*/ 3150083 h 6859292"/>
              <a:gd name="connsiteX1446" fmla="*/ 4977466 w 5729467"/>
              <a:gd name="connsiteY1446" fmla="*/ 3117762 h 6859292"/>
              <a:gd name="connsiteX1447" fmla="*/ 4943984 w 5729467"/>
              <a:gd name="connsiteY1447" fmla="*/ 3098658 h 6859292"/>
              <a:gd name="connsiteX1448" fmla="*/ 4969479 w 5729467"/>
              <a:gd name="connsiteY1448" fmla="*/ 2932809 h 6859292"/>
              <a:gd name="connsiteX1449" fmla="*/ 4978411 w 5729467"/>
              <a:gd name="connsiteY1449" fmla="*/ 2910181 h 6859292"/>
              <a:gd name="connsiteX1450" fmla="*/ 4971758 w 5729467"/>
              <a:gd name="connsiteY1450" fmla="*/ 2974826 h 6859292"/>
              <a:gd name="connsiteX1451" fmla="*/ 4964500 w 5729467"/>
              <a:gd name="connsiteY1451" fmla="*/ 3045085 h 6859292"/>
              <a:gd name="connsiteX1452" fmla="*/ 4980119 w 5729467"/>
              <a:gd name="connsiteY1452" fmla="*/ 3028197 h 6859292"/>
              <a:gd name="connsiteX1453" fmla="*/ 4985297 w 5729467"/>
              <a:gd name="connsiteY1453" fmla="*/ 3055396 h 6859292"/>
              <a:gd name="connsiteX1454" fmla="*/ 4989110 w 5729467"/>
              <a:gd name="connsiteY1454" fmla="*/ 3043313 h 6859292"/>
              <a:gd name="connsiteX1455" fmla="*/ 4992002 w 5729467"/>
              <a:gd name="connsiteY1455" fmla="*/ 2978289 h 6859292"/>
              <a:gd name="connsiteX1456" fmla="*/ 4994933 w 5729467"/>
              <a:gd name="connsiteY1456" fmla="*/ 2954634 h 6859292"/>
              <a:gd name="connsiteX1457" fmla="*/ 5019545 w 5729467"/>
              <a:gd name="connsiteY1457" fmla="*/ 2856276 h 6859292"/>
              <a:gd name="connsiteX1458" fmla="*/ 5026733 w 5729467"/>
              <a:gd name="connsiteY1458" fmla="*/ 2843877 h 6859292"/>
              <a:gd name="connsiteX1459" fmla="*/ 5023519 w 5729467"/>
              <a:gd name="connsiteY1459" fmla="*/ 2871329 h 6859292"/>
              <a:gd name="connsiteX1460" fmla="*/ 5032997 w 5729467"/>
              <a:gd name="connsiteY1460" fmla="*/ 2872658 h 6859292"/>
              <a:gd name="connsiteX1461" fmla="*/ 5029261 w 5729467"/>
              <a:gd name="connsiteY1461" fmla="*/ 2902576 h 6859292"/>
              <a:gd name="connsiteX1462" fmla="*/ 5019545 w 5729467"/>
              <a:gd name="connsiteY1462" fmla="*/ 2904410 h 6859292"/>
              <a:gd name="connsiteX1463" fmla="*/ 5021955 w 5729467"/>
              <a:gd name="connsiteY1463" fmla="*/ 2916932 h 6859292"/>
              <a:gd name="connsiteX1464" fmla="*/ 5027095 w 5729467"/>
              <a:gd name="connsiteY1464" fmla="*/ 2933383 h 6859292"/>
              <a:gd name="connsiteX1465" fmla="*/ 5022115 w 5729467"/>
              <a:gd name="connsiteY1465" fmla="*/ 2989423 h 6859292"/>
              <a:gd name="connsiteX1466" fmla="*/ 5018421 w 5729467"/>
              <a:gd name="connsiteY1466" fmla="*/ 3029778 h 6859292"/>
              <a:gd name="connsiteX1467" fmla="*/ 5014726 w 5729467"/>
              <a:gd name="connsiteY1467" fmla="*/ 3060454 h 6859292"/>
              <a:gd name="connsiteX1468" fmla="*/ 5006618 w 5729467"/>
              <a:gd name="connsiteY1468" fmla="*/ 3111184 h 6859292"/>
              <a:gd name="connsiteX1469" fmla="*/ 4986543 w 5729467"/>
              <a:gd name="connsiteY1469" fmla="*/ 3149198 h 6859292"/>
              <a:gd name="connsiteX1470" fmla="*/ 4996339 w 5729467"/>
              <a:gd name="connsiteY1470" fmla="*/ 3214601 h 6859292"/>
              <a:gd name="connsiteX1471" fmla="*/ 4990598 w 5729467"/>
              <a:gd name="connsiteY1471" fmla="*/ 3270455 h 6859292"/>
              <a:gd name="connsiteX1472" fmla="*/ 4990598 w 5729467"/>
              <a:gd name="connsiteY1472" fmla="*/ 3273236 h 6859292"/>
              <a:gd name="connsiteX1473" fmla="*/ 4990637 w 5729467"/>
              <a:gd name="connsiteY1473" fmla="*/ 3276022 h 6859292"/>
              <a:gd name="connsiteX1474" fmla="*/ 4990637 w 5729467"/>
              <a:gd name="connsiteY1474" fmla="*/ 3312835 h 6859292"/>
              <a:gd name="connsiteX1475" fmla="*/ 4994491 w 5729467"/>
              <a:gd name="connsiteY1475" fmla="*/ 3313529 h 6859292"/>
              <a:gd name="connsiteX1476" fmla="*/ 5003767 w 5729467"/>
              <a:gd name="connsiteY1476" fmla="*/ 3240725 h 6859292"/>
              <a:gd name="connsiteX1477" fmla="*/ 5015812 w 5729467"/>
              <a:gd name="connsiteY1477" fmla="*/ 3275324 h 6859292"/>
              <a:gd name="connsiteX1478" fmla="*/ 5011998 w 5729467"/>
              <a:gd name="connsiteY1478" fmla="*/ 3333011 h 6859292"/>
              <a:gd name="connsiteX1479" fmla="*/ 5023240 w 5729467"/>
              <a:gd name="connsiteY1479" fmla="*/ 3353886 h 6859292"/>
              <a:gd name="connsiteX1480" fmla="*/ 5030024 w 5729467"/>
              <a:gd name="connsiteY1480" fmla="*/ 3316439 h 6859292"/>
              <a:gd name="connsiteX1481" fmla="*/ 5053955 w 5729467"/>
              <a:gd name="connsiteY1481" fmla="*/ 3352744 h 6859292"/>
              <a:gd name="connsiteX1482" fmla="*/ 5075755 w 5729467"/>
              <a:gd name="connsiteY1482" fmla="*/ 3273047 h 6859292"/>
              <a:gd name="connsiteX1483" fmla="*/ 5075034 w 5729467"/>
              <a:gd name="connsiteY1483" fmla="*/ 3346170 h 6859292"/>
              <a:gd name="connsiteX1484" fmla="*/ 5074873 w 5729467"/>
              <a:gd name="connsiteY1484" fmla="*/ 3358060 h 6859292"/>
              <a:gd name="connsiteX1485" fmla="*/ 5075314 w 5729467"/>
              <a:gd name="connsiteY1485" fmla="*/ 3414797 h 6859292"/>
              <a:gd name="connsiteX1486" fmla="*/ 5071138 w 5729467"/>
              <a:gd name="connsiteY1486" fmla="*/ 3528651 h 6859292"/>
              <a:gd name="connsiteX1487" fmla="*/ 5065235 w 5729467"/>
              <a:gd name="connsiteY1487" fmla="*/ 3605694 h 6859292"/>
              <a:gd name="connsiteX1488" fmla="*/ 5054999 w 5729467"/>
              <a:gd name="connsiteY1488" fmla="*/ 3617140 h 6859292"/>
              <a:gd name="connsiteX1489" fmla="*/ 5057528 w 5729467"/>
              <a:gd name="connsiteY1489" fmla="*/ 3560530 h 6859292"/>
              <a:gd name="connsiteX1490" fmla="*/ 5052870 w 5729467"/>
              <a:gd name="connsiteY1490" fmla="*/ 3559521 h 6859292"/>
              <a:gd name="connsiteX1491" fmla="*/ 5049696 w 5729467"/>
              <a:gd name="connsiteY1491" fmla="*/ 3598927 h 6859292"/>
              <a:gd name="connsiteX1492" fmla="*/ 5053151 w 5729467"/>
              <a:gd name="connsiteY1492" fmla="*/ 3639345 h 6859292"/>
              <a:gd name="connsiteX1493" fmla="*/ 5056765 w 5729467"/>
              <a:gd name="connsiteY1493" fmla="*/ 3683557 h 6859292"/>
              <a:gd name="connsiteX1494" fmla="*/ 5053151 w 5729467"/>
              <a:gd name="connsiteY1494" fmla="*/ 3723788 h 6859292"/>
              <a:gd name="connsiteX1495" fmla="*/ 5038739 w 5729467"/>
              <a:gd name="connsiteY1495" fmla="*/ 3735868 h 6859292"/>
              <a:gd name="connsiteX1496" fmla="*/ 5029341 w 5729467"/>
              <a:gd name="connsiteY1496" fmla="*/ 3755793 h 6859292"/>
              <a:gd name="connsiteX1497" fmla="*/ 5040624 w 5729467"/>
              <a:gd name="connsiteY1497" fmla="*/ 3786091 h 6859292"/>
              <a:gd name="connsiteX1498" fmla="*/ 5048736 w 5729467"/>
              <a:gd name="connsiteY1498" fmla="*/ 3771417 h 6859292"/>
              <a:gd name="connsiteX1499" fmla="*/ 5049857 w 5729467"/>
              <a:gd name="connsiteY1499" fmla="*/ 3773375 h 6859292"/>
              <a:gd name="connsiteX1500" fmla="*/ 5058171 w 5729467"/>
              <a:gd name="connsiteY1500" fmla="*/ 3844474 h 6859292"/>
              <a:gd name="connsiteX1501" fmla="*/ 5046365 w 5729467"/>
              <a:gd name="connsiteY1501" fmla="*/ 3873378 h 6859292"/>
              <a:gd name="connsiteX1502" fmla="*/ 5034443 w 5729467"/>
              <a:gd name="connsiteY1502" fmla="*/ 3864652 h 6859292"/>
              <a:gd name="connsiteX1503" fmla="*/ 5031711 w 5729467"/>
              <a:gd name="connsiteY1503" fmla="*/ 3944223 h 6859292"/>
              <a:gd name="connsiteX1504" fmla="*/ 5020187 w 5729467"/>
              <a:gd name="connsiteY1504" fmla="*/ 4071106 h 6859292"/>
              <a:gd name="connsiteX1505" fmla="*/ 5022518 w 5729467"/>
              <a:gd name="connsiteY1505" fmla="*/ 4086100 h 6859292"/>
              <a:gd name="connsiteX1506" fmla="*/ 5022590 w 5729467"/>
              <a:gd name="connsiteY1506" fmla="*/ 4086022 h 6859292"/>
              <a:gd name="connsiteX1507" fmla="*/ 5013021 w 5729467"/>
              <a:gd name="connsiteY1507" fmla="*/ 4108277 h 6859292"/>
              <a:gd name="connsiteX1508" fmla="*/ 5011957 w 5729467"/>
              <a:gd name="connsiteY1508" fmla="*/ 4130121 h 6859292"/>
              <a:gd name="connsiteX1509" fmla="*/ 5041507 w 5729467"/>
              <a:gd name="connsiteY1509" fmla="*/ 4152832 h 6859292"/>
              <a:gd name="connsiteX1510" fmla="*/ 5036970 w 5729467"/>
              <a:gd name="connsiteY1510" fmla="*/ 4208114 h 6859292"/>
              <a:gd name="connsiteX1511" fmla="*/ 5048655 w 5729467"/>
              <a:gd name="connsiteY1511" fmla="*/ 4257134 h 6859292"/>
              <a:gd name="connsiteX1512" fmla="*/ 5072744 w 5729467"/>
              <a:gd name="connsiteY1512" fmla="*/ 4231643 h 6859292"/>
              <a:gd name="connsiteX1513" fmla="*/ 5082218 w 5729467"/>
              <a:gd name="connsiteY1513" fmla="*/ 4303118 h 6859292"/>
              <a:gd name="connsiteX1514" fmla="*/ 5066761 w 5729467"/>
              <a:gd name="connsiteY1514" fmla="*/ 4264471 h 6859292"/>
              <a:gd name="connsiteX1515" fmla="*/ 5044360 w 5729467"/>
              <a:gd name="connsiteY1515" fmla="*/ 4267699 h 6859292"/>
              <a:gd name="connsiteX1516" fmla="*/ 5041588 w 5729467"/>
              <a:gd name="connsiteY1516" fmla="*/ 4293819 h 6859292"/>
              <a:gd name="connsiteX1517" fmla="*/ 5025287 w 5729467"/>
              <a:gd name="connsiteY1517" fmla="*/ 4299451 h 6859292"/>
              <a:gd name="connsiteX1518" fmla="*/ 5022799 w 5729467"/>
              <a:gd name="connsiteY1518" fmla="*/ 4345877 h 6859292"/>
              <a:gd name="connsiteX1519" fmla="*/ 5018542 w 5729467"/>
              <a:gd name="connsiteY1519" fmla="*/ 4432029 h 6859292"/>
              <a:gd name="connsiteX1520" fmla="*/ 5008424 w 5729467"/>
              <a:gd name="connsiteY1520" fmla="*/ 4467515 h 6859292"/>
              <a:gd name="connsiteX1521" fmla="*/ 5002623 w 5729467"/>
              <a:gd name="connsiteY1521" fmla="*/ 4497131 h 6859292"/>
              <a:gd name="connsiteX1522" fmla="*/ 5002480 w 5729467"/>
              <a:gd name="connsiteY1522" fmla="*/ 4496926 h 6859292"/>
              <a:gd name="connsiteX1523" fmla="*/ 5002602 w 5729467"/>
              <a:gd name="connsiteY1523" fmla="*/ 4497243 h 6859292"/>
              <a:gd name="connsiteX1524" fmla="*/ 5002623 w 5729467"/>
              <a:gd name="connsiteY1524" fmla="*/ 4497131 h 6859292"/>
              <a:gd name="connsiteX1525" fmla="*/ 5013372 w 5729467"/>
              <a:gd name="connsiteY1525" fmla="*/ 4512526 h 6859292"/>
              <a:gd name="connsiteX1526" fmla="*/ 5019504 w 5729467"/>
              <a:gd name="connsiteY1526" fmla="*/ 4535193 h 6859292"/>
              <a:gd name="connsiteX1527" fmla="*/ 5002596 w 5729467"/>
              <a:gd name="connsiteY1527" fmla="*/ 4535193 h 6859292"/>
              <a:gd name="connsiteX1528" fmla="*/ 5002602 w 5729467"/>
              <a:gd name="connsiteY1528" fmla="*/ 4535003 h 6859292"/>
              <a:gd name="connsiteX1529" fmla="*/ 5002480 w 5729467"/>
              <a:gd name="connsiteY1529" fmla="*/ 4535193 h 6859292"/>
              <a:gd name="connsiteX1530" fmla="*/ 5002596 w 5729467"/>
              <a:gd name="connsiteY1530" fmla="*/ 4535193 h 6859292"/>
              <a:gd name="connsiteX1531" fmla="*/ 5001955 w 5729467"/>
              <a:gd name="connsiteY1531" fmla="*/ 4561040 h 6859292"/>
              <a:gd name="connsiteX1532" fmla="*/ 4996220 w 5729467"/>
              <a:gd name="connsiteY1532" fmla="*/ 4586365 h 6859292"/>
              <a:gd name="connsiteX1533" fmla="*/ 4999471 w 5729467"/>
              <a:gd name="connsiteY1533" fmla="*/ 4621725 h 6859292"/>
              <a:gd name="connsiteX1534" fmla="*/ 5004248 w 5729467"/>
              <a:gd name="connsiteY1534" fmla="*/ 4642027 h 6859292"/>
              <a:gd name="connsiteX1535" fmla="*/ 5016895 w 5729467"/>
              <a:gd name="connsiteY1535" fmla="*/ 4642027 h 6859292"/>
              <a:gd name="connsiteX1536" fmla="*/ 5019945 w 5729467"/>
              <a:gd name="connsiteY1536" fmla="*/ 4678399 h 6859292"/>
              <a:gd name="connsiteX1537" fmla="*/ 5025045 w 5729467"/>
              <a:gd name="connsiteY1537" fmla="*/ 4768723 h 6859292"/>
              <a:gd name="connsiteX1538" fmla="*/ 5017138 w 5729467"/>
              <a:gd name="connsiteY1538" fmla="*/ 4808698 h 6859292"/>
              <a:gd name="connsiteX1539" fmla="*/ 5012239 w 5729467"/>
              <a:gd name="connsiteY1539" fmla="*/ 4857593 h 6859292"/>
              <a:gd name="connsiteX1540" fmla="*/ 4989312 w 5729467"/>
              <a:gd name="connsiteY1540" fmla="*/ 4848424 h 6859292"/>
              <a:gd name="connsiteX1541" fmla="*/ 4989753 w 5729467"/>
              <a:gd name="connsiteY1541" fmla="*/ 4899782 h 6859292"/>
              <a:gd name="connsiteX1542" fmla="*/ 4997623 w 5729467"/>
              <a:gd name="connsiteY1542" fmla="*/ 4888711 h 6859292"/>
              <a:gd name="connsiteX1543" fmla="*/ 5011557 w 5729467"/>
              <a:gd name="connsiteY1543" fmla="*/ 4914899 h 6859292"/>
              <a:gd name="connsiteX1544" fmla="*/ 4998827 w 5729467"/>
              <a:gd name="connsiteY1544" fmla="*/ 4939377 h 6859292"/>
              <a:gd name="connsiteX1545" fmla="*/ 5007623 w 5729467"/>
              <a:gd name="connsiteY1545" fmla="*/ 5007565 h 6859292"/>
              <a:gd name="connsiteX1546" fmla="*/ 4983812 w 5729467"/>
              <a:gd name="connsiteY1546" fmla="*/ 4951967 h 6859292"/>
              <a:gd name="connsiteX1547" fmla="*/ 4988951 w 5729467"/>
              <a:gd name="connsiteY1547" fmla="*/ 4973471 h 6859292"/>
              <a:gd name="connsiteX1548" fmla="*/ 4979677 w 5729467"/>
              <a:gd name="connsiteY1548" fmla="*/ 4905917 h 6859292"/>
              <a:gd name="connsiteX1549" fmla="*/ 4964782 w 5729467"/>
              <a:gd name="connsiteY1549" fmla="*/ 4932547 h 6859292"/>
              <a:gd name="connsiteX1550" fmla="*/ 4963738 w 5729467"/>
              <a:gd name="connsiteY1550" fmla="*/ 4908575 h 6859292"/>
              <a:gd name="connsiteX1551" fmla="*/ 4955465 w 5729467"/>
              <a:gd name="connsiteY1551" fmla="*/ 4888648 h 6859292"/>
              <a:gd name="connsiteX1552" fmla="*/ 4951933 w 5729467"/>
              <a:gd name="connsiteY1552" fmla="*/ 4943301 h 6859292"/>
              <a:gd name="connsiteX1553" fmla="*/ 4953660 w 5729467"/>
              <a:gd name="connsiteY1553" fmla="*/ 4965059 h 6859292"/>
              <a:gd name="connsiteX1554" fmla="*/ 4938764 w 5729467"/>
              <a:gd name="connsiteY1554" fmla="*/ 4981504 h 6859292"/>
              <a:gd name="connsiteX1555" fmla="*/ 4927844 w 5729467"/>
              <a:gd name="connsiteY1555" fmla="*/ 4956203 h 6859292"/>
              <a:gd name="connsiteX1556" fmla="*/ 4906445 w 5729467"/>
              <a:gd name="connsiteY1556" fmla="*/ 4945010 h 6859292"/>
              <a:gd name="connsiteX1557" fmla="*/ 4902671 w 5729467"/>
              <a:gd name="connsiteY1557" fmla="*/ 4949879 h 6859292"/>
              <a:gd name="connsiteX1558" fmla="*/ 4904635 w 5729467"/>
              <a:gd name="connsiteY1558" fmla="*/ 4903389 h 6859292"/>
              <a:gd name="connsiteX1559" fmla="*/ 4882233 w 5729467"/>
              <a:gd name="connsiteY1559" fmla="*/ 4874987 h 6859292"/>
              <a:gd name="connsiteX1560" fmla="*/ 4858022 w 5729467"/>
              <a:gd name="connsiteY1560" fmla="*/ 4880995 h 6859292"/>
              <a:gd name="connsiteX1561" fmla="*/ 4879622 w 5729467"/>
              <a:gd name="connsiteY1561" fmla="*/ 4903326 h 6859292"/>
              <a:gd name="connsiteX1562" fmla="*/ 4886288 w 5729467"/>
              <a:gd name="connsiteY1562" fmla="*/ 4952789 h 6859292"/>
              <a:gd name="connsiteX1563" fmla="*/ 4887092 w 5729467"/>
              <a:gd name="connsiteY1563" fmla="*/ 4962025 h 6859292"/>
              <a:gd name="connsiteX1564" fmla="*/ 4885163 w 5729467"/>
              <a:gd name="connsiteY1564" fmla="*/ 5064619 h 6859292"/>
              <a:gd name="connsiteX1565" fmla="*/ 4889219 w 5729467"/>
              <a:gd name="connsiteY1565" fmla="*/ 5080179 h 6859292"/>
              <a:gd name="connsiteX1566" fmla="*/ 4893474 w 5729467"/>
              <a:gd name="connsiteY1566" fmla="*/ 5080115 h 6859292"/>
              <a:gd name="connsiteX1567" fmla="*/ 4896085 w 5729467"/>
              <a:gd name="connsiteY1567" fmla="*/ 5042482 h 6859292"/>
              <a:gd name="connsiteX1568" fmla="*/ 4911141 w 5729467"/>
              <a:gd name="connsiteY1568" fmla="*/ 5018320 h 6859292"/>
              <a:gd name="connsiteX1569" fmla="*/ 4920335 w 5729467"/>
              <a:gd name="connsiteY1569" fmla="*/ 4982517 h 6859292"/>
              <a:gd name="connsiteX1570" fmla="*/ 4923830 w 5729467"/>
              <a:gd name="connsiteY1570" fmla="*/ 4983656 h 6859292"/>
              <a:gd name="connsiteX1571" fmla="*/ 4923830 w 5729467"/>
              <a:gd name="connsiteY1571" fmla="*/ 5017180 h 6859292"/>
              <a:gd name="connsiteX1572" fmla="*/ 4944866 w 5729467"/>
              <a:gd name="connsiteY1572" fmla="*/ 5010982 h 6859292"/>
              <a:gd name="connsiteX1573" fmla="*/ 4948921 w 5729467"/>
              <a:gd name="connsiteY1573" fmla="*/ 5050198 h 6859292"/>
              <a:gd name="connsiteX1574" fmla="*/ 4923105 w 5729467"/>
              <a:gd name="connsiteY1574" fmla="*/ 5046718 h 6859292"/>
              <a:gd name="connsiteX1575" fmla="*/ 4920857 w 5729467"/>
              <a:gd name="connsiteY1575" fmla="*/ 5073728 h 6859292"/>
              <a:gd name="connsiteX1576" fmla="*/ 4947959 w 5729467"/>
              <a:gd name="connsiteY1576" fmla="*/ 5068099 h 6859292"/>
              <a:gd name="connsiteX1577" fmla="*/ 4940289 w 5729467"/>
              <a:gd name="connsiteY1577" fmla="*/ 5146784 h 6859292"/>
              <a:gd name="connsiteX1578" fmla="*/ 4949525 w 5729467"/>
              <a:gd name="connsiteY1578" fmla="*/ 5114842 h 6859292"/>
              <a:gd name="connsiteX1579" fmla="*/ 4973574 w 5729467"/>
              <a:gd name="connsiteY1579" fmla="*/ 5176706 h 6859292"/>
              <a:gd name="connsiteX1580" fmla="*/ 4955746 w 5729467"/>
              <a:gd name="connsiteY1580" fmla="*/ 5169305 h 6859292"/>
              <a:gd name="connsiteX1581" fmla="*/ 4953057 w 5729467"/>
              <a:gd name="connsiteY1581" fmla="*/ 5190937 h 6859292"/>
              <a:gd name="connsiteX1582" fmla="*/ 4949968 w 5729467"/>
              <a:gd name="connsiteY1582" fmla="*/ 5196944 h 6859292"/>
              <a:gd name="connsiteX1583" fmla="*/ 4933826 w 5729467"/>
              <a:gd name="connsiteY1583" fmla="*/ 5165381 h 6859292"/>
              <a:gd name="connsiteX1584" fmla="*/ 4931697 w 5729467"/>
              <a:gd name="connsiteY1584" fmla="*/ 5205610 h 6859292"/>
              <a:gd name="connsiteX1585" fmla="*/ 4932742 w 5729467"/>
              <a:gd name="connsiteY1585" fmla="*/ 5268039 h 6859292"/>
              <a:gd name="connsiteX1586" fmla="*/ 4946231 w 5729467"/>
              <a:gd name="connsiteY1586" fmla="*/ 5306625 h 6859292"/>
              <a:gd name="connsiteX1587" fmla="*/ 4954423 w 5729467"/>
              <a:gd name="connsiteY1587" fmla="*/ 5382213 h 6859292"/>
              <a:gd name="connsiteX1588" fmla="*/ 4945468 w 5729467"/>
              <a:gd name="connsiteY1588" fmla="*/ 5406375 h 6859292"/>
              <a:gd name="connsiteX1589" fmla="*/ 4925353 w 5729467"/>
              <a:gd name="connsiteY1589" fmla="*/ 5370003 h 6859292"/>
              <a:gd name="connsiteX1590" fmla="*/ 4916641 w 5729467"/>
              <a:gd name="connsiteY1590" fmla="*/ 5376898 h 6859292"/>
              <a:gd name="connsiteX1591" fmla="*/ 4914633 w 5729467"/>
              <a:gd name="connsiteY1591" fmla="*/ 5368232 h 6859292"/>
              <a:gd name="connsiteX1592" fmla="*/ 4924030 w 5729467"/>
              <a:gd name="connsiteY1592" fmla="*/ 5241032 h 6859292"/>
              <a:gd name="connsiteX1593" fmla="*/ 4924670 w 5729467"/>
              <a:gd name="connsiteY1593" fmla="*/ 5200867 h 6859292"/>
              <a:gd name="connsiteX1594" fmla="*/ 4925314 w 5729467"/>
              <a:gd name="connsiteY1594" fmla="*/ 5152982 h 6859292"/>
              <a:gd name="connsiteX1595" fmla="*/ 4931175 w 5729467"/>
              <a:gd name="connsiteY1595" fmla="*/ 5148176 h 6859292"/>
              <a:gd name="connsiteX1596" fmla="*/ 4916441 w 5729467"/>
              <a:gd name="connsiteY1596" fmla="*/ 5131351 h 6859292"/>
              <a:gd name="connsiteX1597" fmla="*/ 4909413 w 5729467"/>
              <a:gd name="connsiteY1597" fmla="*/ 5221549 h 6859292"/>
              <a:gd name="connsiteX1598" fmla="*/ 4905519 w 5729467"/>
              <a:gd name="connsiteY1598" fmla="*/ 5168226 h 6859292"/>
              <a:gd name="connsiteX1599" fmla="*/ 4908529 w 5729467"/>
              <a:gd name="connsiteY1599" fmla="*/ 5122495 h 6859292"/>
              <a:gd name="connsiteX1600" fmla="*/ 4908852 w 5729467"/>
              <a:gd name="connsiteY1600" fmla="*/ 5079043 h 6859292"/>
              <a:gd name="connsiteX1601" fmla="*/ 4909413 w 5729467"/>
              <a:gd name="connsiteY1601" fmla="*/ 5059117 h 6859292"/>
              <a:gd name="connsiteX1602" fmla="*/ 4905078 w 5729467"/>
              <a:gd name="connsiteY1602" fmla="*/ 5057852 h 6859292"/>
              <a:gd name="connsiteX1603" fmla="*/ 4898854 w 5729467"/>
              <a:gd name="connsiteY1603" fmla="*/ 5093591 h 6859292"/>
              <a:gd name="connsiteX1604" fmla="*/ 4876131 w 5729467"/>
              <a:gd name="connsiteY1604" fmla="*/ 5117943 h 6859292"/>
              <a:gd name="connsiteX1605" fmla="*/ 4873199 w 5729467"/>
              <a:gd name="connsiteY1605" fmla="*/ 5048237 h 6859292"/>
              <a:gd name="connsiteX1606" fmla="*/ 4869223 w 5729467"/>
              <a:gd name="connsiteY1606" fmla="*/ 5047541 h 6859292"/>
              <a:gd name="connsiteX1607" fmla="*/ 4861715 w 5729467"/>
              <a:gd name="connsiteY1607" fmla="*/ 5133376 h 6859292"/>
              <a:gd name="connsiteX1608" fmla="*/ 4891990 w 5729467"/>
              <a:gd name="connsiteY1608" fmla="*/ 5176199 h 6859292"/>
              <a:gd name="connsiteX1609" fmla="*/ 4892071 w 5729467"/>
              <a:gd name="connsiteY1609" fmla="*/ 5164749 h 6859292"/>
              <a:gd name="connsiteX1610" fmla="*/ 4897210 w 5729467"/>
              <a:gd name="connsiteY1610" fmla="*/ 5155767 h 6859292"/>
              <a:gd name="connsiteX1611" fmla="*/ 4898453 w 5729467"/>
              <a:gd name="connsiteY1611" fmla="*/ 5199855 h 6859292"/>
              <a:gd name="connsiteX1612" fmla="*/ 4876010 w 5729467"/>
              <a:gd name="connsiteY1612" fmla="*/ 5203015 h 6859292"/>
              <a:gd name="connsiteX1613" fmla="*/ 4860030 w 5729467"/>
              <a:gd name="connsiteY1613" fmla="*/ 5223891 h 6859292"/>
              <a:gd name="connsiteX1614" fmla="*/ 4848185 w 5729467"/>
              <a:gd name="connsiteY1614" fmla="*/ 5248053 h 6859292"/>
              <a:gd name="connsiteX1615" fmla="*/ 4856415 w 5729467"/>
              <a:gd name="connsiteY1615" fmla="*/ 5285813 h 6859292"/>
              <a:gd name="connsiteX1616" fmla="*/ 4866255 w 5729467"/>
              <a:gd name="connsiteY1616" fmla="*/ 5266081 h 6859292"/>
              <a:gd name="connsiteX1617" fmla="*/ 4877454 w 5729467"/>
              <a:gd name="connsiteY1617" fmla="*/ 5341795 h 6859292"/>
              <a:gd name="connsiteX1618" fmla="*/ 4858315 w 5729467"/>
              <a:gd name="connsiteY1618" fmla="*/ 5357530 h 6859292"/>
              <a:gd name="connsiteX1619" fmla="*/ 4858264 w 5729467"/>
              <a:gd name="connsiteY1619" fmla="*/ 5357418 h 6859292"/>
              <a:gd name="connsiteX1620" fmla="*/ 4850032 w 5729467"/>
              <a:gd name="connsiteY1620" fmla="*/ 5379619 h 6859292"/>
              <a:gd name="connsiteX1621" fmla="*/ 4848065 w 5729467"/>
              <a:gd name="connsiteY1621" fmla="*/ 5463240 h 6859292"/>
              <a:gd name="connsiteX1622" fmla="*/ 4870349 w 5729467"/>
              <a:gd name="connsiteY1622" fmla="*/ 5483098 h 6859292"/>
              <a:gd name="connsiteX1623" fmla="*/ 4874885 w 5729467"/>
              <a:gd name="connsiteY1623" fmla="*/ 5521495 h 6859292"/>
              <a:gd name="connsiteX1624" fmla="*/ 4890183 w 5729467"/>
              <a:gd name="connsiteY1624" fmla="*/ 5529022 h 6859292"/>
              <a:gd name="connsiteX1625" fmla="*/ 4904635 w 5729467"/>
              <a:gd name="connsiteY1625" fmla="*/ 5532056 h 6859292"/>
              <a:gd name="connsiteX1626" fmla="*/ 4912266 w 5729467"/>
              <a:gd name="connsiteY1626" fmla="*/ 5393028 h 6859292"/>
              <a:gd name="connsiteX1627" fmla="*/ 4932701 w 5729467"/>
              <a:gd name="connsiteY1627" fmla="*/ 5413017 h 6859292"/>
              <a:gd name="connsiteX1628" fmla="*/ 4947517 w 5729467"/>
              <a:gd name="connsiteY1628" fmla="*/ 5429588 h 6859292"/>
              <a:gd name="connsiteX1629" fmla="*/ 4950770 w 5729467"/>
              <a:gd name="connsiteY1629" fmla="*/ 5518838 h 6859292"/>
              <a:gd name="connsiteX1630" fmla="*/ 4957594 w 5729467"/>
              <a:gd name="connsiteY1630" fmla="*/ 5559066 h 6859292"/>
              <a:gd name="connsiteX1631" fmla="*/ 4952254 w 5729467"/>
              <a:gd name="connsiteY1631" fmla="*/ 5559445 h 6859292"/>
              <a:gd name="connsiteX1632" fmla="*/ 4949164 w 5729467"/>
              <a:gd name="connsiteY1632" fmla="*/ 5582469 h 6859292"/>
              <a:gd name="connsiteX1633" fmla="*/ 4953620 w 5729467"/>
              <a:gd name="connsiteY1633" fmla="*/ 5640093 h 6859292"/>
              <a:gd name="connsiteX1634" fmla="*/ 4959443 w 5729467"/>
              <a:gd name="connsiteY1634" fmla="*/ 5694365 h 6859292"/>
              <a:gd name="connsiteX1635" fmla="*/ 4967150 w 5729467"/>
              <a:gd name="connsiteY1635" fmla="*/ 5740665 h 6859292"/>
              <a:gd name="connsiteX1636" fmla="*/ 4973814 w 5729467"/>
              <a:gd name="connsiteY1636" fmla="*/ 5781843 h 6859292"/>
              <a:gd name="connsiteX1637" fmla="*/ 4973895 w 5729467"/>
              <a:gd name="connsiteY1637" fmla="*/ 5856481 h 6859292"/>
              <a:gd name="connsiteX1638" fmla="*/ 4978311 w 5729467"/>
              <a:gd name="connsiteY1638" fmla="*/ 5886461 h 6859292"/>
              <a:gd name="connsiteX1639" fmla="*/ 4990317 w 5729467"/>
              <a:gd name="connsiteY1639" fmla="*/ 5791078 h 6859292"/>
              <a:gd name="connsiteX1640" fmla="*/ 4990759 w 5729467"/>
              <a:gd name="connsiteY1640" fmla="*/ 5693353 h 6859292"/>
              <a:gd name="connsiteX1641" fmla="*/ 5004127 w 5729467"/>
              <a:gd name="connsiteY1641" fmla="*/ 5741425 h 6859292"/>
              <a:gd name="connsiteX1642" fmla="*/ 5006096 w 5729467"/>
              <a:gd name="connsiteY1642" fmla="*/ 5759832 h 6859292"/>
              <a:gd name="connsiteX1643" fmla="*/ 5001599 w 5729467"/>
              <a:gd name="connsiteY1643" fmla="*/ 5865969 h 6859292"/>
              <a:gd name="connsiteX1644" fmla="*/ 4990718 w 5729467"/>
              <a:gd name="connsiteY1644" fmla="*/ 5901392 h 6859292"/>
              <a:gd name="connsiteX1645" fmla="*/ 4990839 w 5729467"/>
              <a:gd name="connsiteY1645" fmla="*/ 5901202 h 6859292"/>
              <a:gd name="connsiteX1646" fmla="*/ 4987465 w 5729467"/>
              <a:gd name="connsiteY1646" fmla="*/ 5930550 h 6859292"/>
              <a:gd name="connsiteX1647" fmla="*/ 4966467 w 5729467"/>
              <a:gd name="connsiteY1647" fmla="*/ 5949464 h 6859292"/>
              <a:gd name="connsiteX1648" fmla="*/ 4943543 w 5729467"/>
              <a:gd name="connsiteY1648" fmla="*/ 5949464 h 6859292"/>
              <a:gd name="connsiteX1649" fmla="*/ 4946512 w 5729467"/>
              <a:gd name="connsiteY1649" fmla="*/ 6048012 h 6859292"/>
              <a:gd name="connsiteX1650" fmla="*/ 4952495 w 5729467"/>
              <a:gd name="connsiteY1650" fmla="*/ 6004619 h 6859292"/>
              <a:gd name="connsiteX1651" fmla="*/ 4971126 w 5729467"/>
              <a:gd name="connsiteY1651" fmla="*/ 6104496 h 6859292"/>
              <a:gd name="connsiteX1652" fmla="*/ 4982004 w 5729467"/>
              <a:gd name="connsiteY1652" fmla="*/ 6070465 h 6859292"/>
              <a:gd name="connsiteX1653" fmla="*/ 4985177 w 5729467"/>
              <a:gd name="connsiteY1653" fmla="*/ 6070972 h 6859292"/>
              <a:gd name="connsiteX1654" fmla="*/ 4985177 w 5729467"/>
              <a:gd name="connsiteY1654" fmla="*/ 6156996 h 6859292"/>
              <a:gd name="connsiteX1655" fmla="*/ 4972530 w 5729467"/>
              <a:gd name="connsiteY1655" fmla="*/ 6121448 h 6859292"/>
              <a:gd name="connsiteX1656" fmla="*/ 4945266 w 5729467"/>
              <a:gd name="connsiteY1656" fmla="*/ 6135931 h 6859292"/>
              <a:gd name="connsiteX1657" fmla="*/ 4948801 w 5729467"/>
              <a:gd name="connsiteY1657" fmla="*/ 6066039 h 6859292"/>
              <a:gd name="connsiteX1658" fmla="*/ 4922785 w 5729467"/>
              <a:gd name="connsiteY1658" fmla="*/ 6029541 h 6859292"/>
              <a:gd name="connsiteX1659" fmla="*/ 4926718 w 5729467"/>
              <a:gd name="connsiteY1659" fmla="*/ 5861227 h 6859292"/>
              <a:gd name="connsiteX1660" fmla="*/ 4926718 w 5729467"/>
              <a:gd name="connsiteY1660" fmla="*/ 5798161 h 6859292"/>
              <a:gd name="connsiteX1661" fmla="*/ 4926919 w 5729467"/>
              <a:gd name="connsiteY1661" fmla="*/ 5732315 h 6859292"/>
              <a:gd name="connsiteX1662" fmla="*/ 4914150 w 5729467"/>
              <a:gd name="connsiteY1662" fmla="*/ 5737885 h 6859292"/>
              <a:gd name="connsiteX1663" fmla="*/ 4918971 w 5729467"/>
              <a:gd name="connsiteY1663" fmla="*/ 5767042 h 6859292"/>
              <a:gd name="connsiteX1664" fmla="*/ 4921098 w 5729467"/>
              <a:gd name="connsiteY1664" fmla="*/ 5856101 h 6859292"/>
              <a:gd name="connsiteX1665" fmla="*/ 4907649 w 5729467"/>
              <a:gd name="connsiteY1665" fmla="*/ 5857683 h 6859292"/>
              <a:gd name="connsiteX1666" fmla="*/ 4910740 w 5729467"/>
              <a:gd name="connsiteY1666" fmla="*/ 5915560 h 6859292"/>
              <a:gd name="connsiteX1667" fmla="*/ 4906725 w 5729467"/>
              <a:gd name="connsiteY1667" fmla="*/ 5961230 h 6859292"/>
              <a:gd name="connsiteX1668" fmla="*/ 4903552 w 5729467"/>
              <a:gd name="connsiteY1668" fmla="*/ 5986912 h 6859292"/>
              <a:gd name="connsiteX1669" fmla="*/ 4899377 w 5729467"/>
              <a:gd name="connsiteY1669" fmla="*/ 6065090 h 6859292"/>
              <a:gd name="connsiteX1670" fmla="*/ 4904676 w 5729467"/>
              <a:gd name="connsiteY1670" fmla="*/ 6110630 h 6859292"/>
              <a:gd name="connsiteX1671" fmla="*/ 4900622 w 5729467"/>
              <a:gd name="connsiteY1671" fmla="*/ 6133783 h 6859292"/>
              <a:gd name="connsiteX1672" fmla="*/ 4896324 w 5729467"/>
              <a:gd name="connsiteY1672" fmla="*/ 6211456 h 6859292"/>
              <a:gd name="connsiteX1673" fmla="*/ 4895845 w 5729467"/>
              <a:gd name="connsiteY1673" fmla="*/ 6340683 h 6859292"/>
              <a:gd name="connsiteX1674" fmla="*/ 4894719 w 5729467"/>
              <a:gd name="connsiteY1674" fmla="*/ 6372119 h 6859292"/>
              <a:gd name="connsiteX1675" fmla="*/ 4901064 w 5729467"/>
              <a:gd name="connsiteY1675" fmla="*/ 6434043 h 6859292"/>
              <a:gd name="connsiteX1676" fmla="*/ 4896848 w 5729467"/>
              <a:gd name="connsiteY1676" fmla="*/ 6495083 h 6859292"/>
              <a:gd name="connsiteX1677" fmla="*/ 4900661 w 5729467"/>
              <a:gd name="connsiteY1677" fmla="*/ 6514373 h 6859292"/>
              <a:gd name="connsiteX1678" fmla="*/ 4907890 w 5729467"/>
              <a:gd name="connsiteY1678" fmla="*/ 6547834 h 6859292"/>
              <a:gd name="connsiteX1679" fmla="*/ 4910538 w 5729467"/>
              <a:gd name="connsiteY1679" fmla="*/ 6718239 h 6859292"/>
              <a:gd name="connsiteX1680" fmla="*/ 4923549 w 5729467"/>
              <a:gd name="connsiteY1680" fmla="*/ 6747776 h 6859292"/>
              <a:gd name="connsiteX1681" fmla="*/ 4924790 w 5729467"/>
              <a:gd name="connsiteY1681" fmla="*/ 6535691 h 6859292"/>
              <a:gd name="connsiteX1682" fmla="*/ 4928928 w 5729467"/>
              <a:gd name="connsiteY1682" fmla="*/ 6535311 h 6859292"/>
              <a:gd name="connsiteX1683" fmla="*/ 4932662 w 5729467"/>
              <a:gd name="connsiteY1683" fmla="*/ 6563393 h 6859292"/>
              <a:gd name="connsiteX1684" fmla="*/ 4948441 w 5729467"/>
              <a:gd name="connsiteY1684" fmla="*/ 6552580 h 6859292"/>
              <a:gd name="connsiteX1685" fmla="*/ 4948441 w 5729467"/>
              <a:gd name="connsiteY1685" fmla="*/ 6488315 h 6859292"/>
              <a:gd name="connsiteX1686" fmla="*/ 4963215 w 5729467"/>
              <a:gd name="connsiteY1686" fmla="*/ 6494576 h 6859292"/>
              <a:gd name="connsiteX1687" fmla="*/ 4968917 w 5729467"/>
              <a:gd name="connsiteY1687" fmla="*/ 6469845 h 6859292"/>
              <a:gd name="connsiteX1688" fmla="*/ 4990317 w 5729467"/>
              <a:gd name="connsiteY1688" fmla="*/ 6472060 h 6859292"/>
              <a:gd name="connsiteX1689" fmla="*/ 5006938 w 5729467"/>
              <a:gd name="connsiteY1689" fmla="*/ 6456057 h 6859292"/>
              <a:gd name="connsiteX1690" fmla="*/ 5012402 w 5729467"/>
              <a:gd name="connsiteY1690" fmla="*/ 6508428 h 6859292"/>
              <a:gd name="connsiteX1691" fmla="*/ 4992485 w 5729467"/>
              <a:gd name="connsiteY1691" fmla="*/ 6478004 h 6859292"/>
              <a:gd name="connsiteX1692" fmla="*/ 4992485 w 5729467"/>
              <a:gd name="connsiteY1692" fmla="*/ 6530379 h 6859292"/>
              <a:gd name="connsiteX1693" fmla="*/ 4973574 w 5729467"/>
              <a:gd name="connsiteY1693" fmla="*/ 6505521 h 6859292"/>
              <a:gd name="connsiteX1694" fmla="*/ 4965063 w 5729467"/>
              <a:gd name="connsiteY1694" fmla="*/ 6527342 h 6859292"/>
              <a:gd name="connsiteX1695" fmla="*/ 4971888 w 5729467"/>
              <a:gd name="connsiteY1695" fmla="*/ 6561118 h 6859292"/>
              <a:gd name="connsiteX1696" fmla="*/ 4999029 w 5729467"/>
              <a:gd name="connsiteY1696" fmla="*/ 6580598 h 6859292"/>
              <a:gd name="connsiteX1697" fmla="*/ 5002963 w 5729467"/>
              <a:gd name="connsiteY1697" fmla="*/ 6554161 h 6859292"/>
              <a:gd name="connsiteX1698" fmla="*/ 5006217 w 5729467"/>
              <a:gd name="connsiteY1698" fmla="*/ 6554098 h 6859292"/>
              <a:gd name="connsiteX1699" fmla="*/ 5010753 w 5729467"/>
              <a:gd name="connsiteY1699" fmla="*/ 6615515 h 6859292"/>
              <a:gd name="connsiteX1700" fmla="*/ 5021876 w 5729467"/>
              <a:gd name="connsiteY1700" fmla="*/ 6589960 h 6859292"/>
              <a:gd name="connsiteX1701" fmla="*/ 5018343 w 5729467"/>
              <a:gd name="connsiteY1701" fmla="*/ 6529050 h 6859292"/>
              <a:gd name="connsiteX1702" fmla="*/ 5038842 w 5729467"/>
              <a:gd name="connsiteY1702" fmla="*/ 6521211 h 6859292"/>
              <a:gd name="connsiteX1703" fmla="*/ 5058893 w 5729467"/>
              <a:gd name="connsiteY1703" fmla="*/ 6524367 h 6859292"/>
              <a:gd name="connsiteX1704" fmla="*/ 5050541 w 5729467"/>
              <a:gd name="connsiteY1704" fmla="*/ 6571177 h 6859292"/>
              <a:gd name="connsiteX1705" fmla="*/ 5051384 w 5729467"/>
              <a:gd name="connsiteY1705" fmla="*/ 6583889 h 6859292"/>
              <a:gd name="connsiteX1706" fmla="*/ 5053875 w 5729467"/>
              <a:gd name="connsiteY1706" fmla="*/ 6642651 h 6859292"/>
              <a:gd name="connsiteX1707" fmla="*/ 5035163 w 5729467"/>
              <a:gd name="connsiteY1707" fmla="*/ 6637588 h 6859292"/>
              <a:gd name="connsiteX1708" fmla="*/ 5037815 w 5729467"/>
              <a:gd name="connsiteY1708" fmla="*/ 6838671 h 6859292"/>
              <a:gd name="connsiteX1709" fmla="*/ 5044319 w 5729467"/>
              <a:gd name="connsiteY1709" fmla="*/ 6839303 h 6859292"/>
              <a:gd name="connsiteX1710" fmla="*/ 5050021 w 5729467"/>
              <a:gd name="connsiteY1710" fmla="*/ 6815078 h 6859292"/>
              <a:gd name="connsiteX1711" fmla="*/ 5065275 w 5729467"/>
              <a:gd name="connsiteY1711" fmla="*/ 6823997 h 6859292"/>
              <a:gd name="connsiteX1712" fmla="*/ 5051183 w 5729467"/>
              <a:gd name="connsiteY1712" fmla="*/ 6838164 h 6859292"/>
              <a:gd name="connsiteX1713" fmla="*/ 5064394 w 5729467"/>
              <a:gd name="connsiteY1713" fmla="*/ 6855179 h 6859292"/>
              <a:gd name="connsiteX1714" fmla="*/ 5064376 w 5729467"/>
              <a:gd name="connsiteY1714" fmla="*/ 6859292 h 6859292"/>
              <a:gd name="connsiteX1715" fmla="*/ 0 w 5729467"/>
              <a:gd name="connsiteY1715" fmla="*/ 6859292 h 685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Lst>
            <a:rect l="l" t="t" r="r" b="b"/>
            <a:pathLst>
              <a:path w="5729467" h="6859292">
                <a:moveTo>
                  <a:pt x="5122451" y="6855243"/>
                </a:moveTo>
                <a:lnTo>
                  <a:pt x="5121885" y="6859292"/>
                </a:lnTo>
                <a:lnTo>
                  <a:pt x="5120437" y="6859292"/>
                </a:lnTo>
                <a:close/>
                <a:moveTo>
                  <a:pt x="5164366" y="6839620"/>
                </a:moveTo>
                <a:cubicBezTo>
                  <a:pt x="5164849" y="6839620"/>
                  <a:pt x="5165328" y="6839620"/>
                  <a:pt x="5165811" y="6839620"/>
                </a:cubicBezTo>
                <a:cubicBezTo>
                  <a:pt x="5165811" y="6844489"/>
                  <a:pt x="5165811" y="6849361"/>
                  <a:pt x="5165811" y="6854231"/>
                </a:cubicBezTo>
                <a:cubicBezTo>
                  <a:pt x="5165328" y="6854231"/>
                  <a:pt x="5164849" y="6854231"/>
                  <a:pt x="5164366" y="6854167"/>
                </a:cubicBezTo>
                <a:cubicBezTo>
                  <a:pt x="5164366" y="6849298"/>
                  <a:pt x="5164366" y="6844425"/>
                  <a:pt x="5164366" y="6839620"/>
                </a:cubicBezTo>
                <a:close/>
                <a:moveTo>
                  <a:pt x="5122249" y="6815394"/>
                </a:moveTo>
                <a:cubicBezTo>
                  <a:pt x="5126665" y="6829878"/>
                  <a:pt x="5125382" y="6837658"/>
                  <a:pt x="5113818" y="6834874"/>
                </a:cubicBezTo>
                <a:cubicBezTo>
                  <a:pt x="5117231" y="6827094"/>
                  <a:pt x="5119761" y="6821212"/>
                  <a:pt x="5122249" y="6815394"/>
                </a:cubicBezTo>
                <a:close/>
                <a:moveTo>
                  <a:pt x="5067565" y="6802809"/>
                </a:moveTo>
                <a:cubicBezTo>
                  <a:pt x="5067926" y="6803565"/>
                  <a:pt x="5068650" y="6804830"/>
                  <a:pt x="5068568" y="6804956"/>
                </a:cubicBezTo>
                <a:cubicBezTo>
                  <a:pt x="5067887" y="6806159"/>
                  <a:pt x="5067083" y="6807171"/>
                  <a:pt x="5066319" y="6808184"/>
                </a:cubicBezTo>
                <a:cubicBezTo>
                  <a:pt x="5065958" y="6807488"/>
                  <a:pt x="5065597" y="6806728"/>
                  <a:pt x="5065235" y="6805969"/>
                </a:cubicBezTo>
                <a:cubicBezTo>
                  <a:pt x="5065998" y="6804893"/>
                  <a:pt x="5066802" y="6803881"/>
                  <a:pt x="5067565" y="6802809"/>
                </a:cubicBezTo>
                <a:close/>
                <a:moveTo>
                  <a:pt x="5181228" y="6799582"/>
                </a:moveTo>
                <a:cubicBezTo>
                  <a:pt x="5182474" y="6818875"/>
                  <a:pt x="5188335" y="6831524"/>
                  <a:pt x="5179504" y="6847464"/>
                </a:cubicBezTo>
                <a:cubicBezTo>
                  <a:pt x="5177377" y="6839367"/>
                  <a:pt x="5175952" y="6832172"/>
                  <a:pt x="5175985" y="6824614"/>
                </a:cubicBezTo>
                <a:cubicBezTo>
                  <a:pt x="5176021" y="6817055"/>
                  <a:pt x="5177516" y="6809133"/>
                  <a:pt x="5181228" y="6799582"/>
                </a:cubicBezTo>
                <a:close/>
                <a:moveTo>
                  <a:pt x="5090572" y="6782059"/>
                </a:moveTo>
                <a:cubicBezTo>
                  <a:pt x="5090853" y="6789650"/>
                  <a:pt x="5089366" y="6801290"/>
                  <a:pt x="5091733" y="6803818"/>
                </a:cubicBezTo>
                <a:cubicBezTo>
                  <a:pt x="5100409" y="6812989"/>
                  <a:pt x="5098761" y="6825579"/>
                  <a:pt x="5098480" y="6837722"/>
                </a:cubicBezTo>
                <a:lnTo>
                  <a:pt x="5097948" y="6859292"/>
                </a:lnTo>
                <a:lnTo>
                  <a:pt x="5089576" y="6859292"/>
                </a:lnTo>
                <a:lnTo>
                  <a:pt x="5091418" y="6849077"/>
                </a:lnTo>
                <a:cubicBezTo>
                  <a:pt x="5091414" y="6839841"/>
                  <a:pt x="5089668" y="6830543"/>
                  <a:pt x="5085996" y="6820833"/>
                </a:cubicBezTo>
                <a:cubicBezTo>
                  <a:pt x="5083065" y="6813085"/>
                  <a:pt x="5082099" y="6806965"/>
                  <a:pt x="5082923" y="6800996"/>
                </a:cubicBezTo>
                <a:cubicBezTo>
                  <a:pt x="5083744" y="6795026"/>
                  <a:pt x="5086354" y="6789207"/>
                  <a:pt x="5090572" y="6782059"/>
                </a:cubicBezTo>
                <a:close/>
                <a:moveTo>
                  <a:pt x="5164207" y="6771499"/>
                </a:moveTo>
                <a:cubicBezTo>
                  <a:pt x="5165892" y="6776116"/>
                  <a:pt x="5167618" y="6780731"/>
                  <a:pt x="5169346" y="6785414"/>
                </a:cubicBezTo>
                <a:cubicBezTo>
                  <a:pt x="5168182" y="6786422"/>
                  <a:pt x="5166975" y="6787498"/>
                  <a:pt x="5165811" y="6788511"/>
                </a:cubicBezTo>
                <a:cubicBezTo>
                  <a:pt x="5164207" y="6783768"/>
                  <a:pt x="5162559" y="6779089"/>
                  <a:pt x="5160953" y="6774343"/>
                </a:cubicBezTo>
                <a:cubicBezTo>
                  <a:pt x="5162037" y="6773394"/>
                  <a:pt x="5163123" y="6772445"/>
                  <a:pt x="5164207" y="6771499"/>
                </a:cubicBezTo>
                <a:close/>
                <a:moveTo>
                  <a:pt x="5052830" y="6768209"/>
                </a:moveTo>
                <a:cubicBezTo>
                  <a:pt x="5053432" y="6778010"/>
                  <a:pt x="5054036" y="6787751"/>
                  <a:pt x="5054596" y="6797430"/>
                </a:cubicBezTo>
                <a:cubicBezTo>
                  <a:pt x="5052991" y="6797683"/>
                  <a:pt x="5051424" y="6797936"/>
                  <a:pt x="5049818" y="6798189"/>
                </a:cubicBezTo>
                <a:cubicBezTo>
                  <a:pt x="5049137" y="6788448"/>
                  <a:pt x="5048494" y="6778769"/>
                  <a:pt x="5047813" y="6769031"/>
                </a:cubicBezTo>
                <a:cubicBezTo>
                  <a:pt x="5049500" y="6768778"/>
                  <a:pt x="5051143" y="6768462"/>
                  <a:pt x="5052830" y="6768209"/>
                </a:cubicBezTo>
                <a:close/>
                <a:moveTo>
                  <a:pt x="5330225" y="6765488"/>
                </a:moveTo>
                <a:cubicBezTo>
                  <a:pt x="5336410" y="6782124"/>
                  <a:pt x="5340143" y="6792054"/>
                  <a:pt x="5342913" y="6799518"/>
                </a:cubicBezTo>
                <a:cubicBezTo>
                  <a:pt x="5336892" y="6809323"/>
                  <a:pt x="5332315" y="6816723"/>
                  <a:pt x="5325329" y="6828110"/>
                </a:cubicBezTo>
                <a:cubicBezTo>
                  <a:pt x="5326895" y="6807931"/>
                  <a:pt x="5328258" y="6790410"/>
                  <a:pt x="5330225" y="6765488"/>
                </a:cubicBezTo>
                <a:close/>
                <a:moveTo>
                  <a:pt x="5181068" y="6749801"/>
                </a:moveTo>
                <a:cubicBezTo>
                  <a:pt x="5186248" y="6767069"/>
                  <a:pt x="5194317" y="6776305"/>
                  <a:pt x="5181068" y="6788321"/>
                </a:cubicBezTo>
                <a:cubicBezTo>
                  <a:pt x="5181068" y="6777947"/>
                  <a:pt x="5181068" y="6767513"/>
                  <a:pt x="5181068" y="6749801"/>
                </a:cubicBezTo>
                <a:close/>
                <a:moveTo>
                  <a:pt x="5332755" y="6725133"/>
                </a:moveTo>
                <a:cubicBezTo>
                  <a:pt x="5333477" y="6725829"/>
                  <a:pt x="5334282" y="6726398"/>
                  <a:pt x="5334883" y="6727281"/>
                </a:cubicBezTo>
                <a:cubicBezTo>
                  <a:pt x="5335004" y="6727474"/>
                  <a:pt x="5334360" y="6728926"/>
                  <a:pt x="5334039" y="6729812"/>
                </a:cubicBezTo>
                <a:cubicBezTo>
                  <a:pt x="5333598" y="6729243"/>
                  <a:pt x="5332915" y="6728862"/>
                  <a:pt x="5332755" y="6728170"/>
                </a:cubicBezTo>
                <a:cubicBezTo>
                  <a:pt x="5332557" y="6727281"/>
                  <a:pt x="5332714" y="6726145"/>
                  <a:pt x="5332755" y="6725133"/>
                </a:cubicBezTo>
                <a:close/>
                <a:moveTo>
                  <a:pt x="5066641" y="6683069"/>
                </a:moveTo>
                <a:cubicBezTo>
                  <a:pt x="5073145" y="6712547"/>
                  <a:pt x="5067685" y="6740819"/>
                  <a:pt x="5060738" y="6769284"/>
                </a:cubicBezTo>
                <a:cubicBezTo>
                  <a:pt x="5060738" y="6753409"/>
                  <a:pt x="5060738" y="6737592"/>
                  <a:pt x="5060738" y="6721716"/>
                </a:cubicBezTo>
                <a:cubicBezTo>
                  <a:pt x="5059737" y="6720770"/>
                  <a:pt x="5058772" y="6719821"/>
                  <a:pt x="5057770" y="6718935"/>
                </a:cubicBezTo>
                <a:cubicBezTo>
                  <a:pt x="5055479" y="6726904"/>
                  <a:pt x="5053231" y="6734811"/>
                  <a:pt x="5051022" y="6742718"/>
                </a:cubicBezTo>
                <a:cubicBezTo>
                  <a:pt x="5048936" y="6739870"/>
                  <a:pt x="5046807" y="6736959"/>
                  <a:pt x="5044719" y="6734115"/>
                </a:cubicBezTo>
                <a:cubicBezTo>
                  <a:pt x="5051986" y="6717163"/>
                  <a:pt x="5059255" y="6700275"/>
                  <a:pt x="5066641" y="6683069"/>
                </a:cubicBezTo>
                <a:close/>
                <a:moveTo>
                  <a:pt x="5046406" y="6676682"/>
                </a:moveTo>
                <a:cubicBezTo>
                  <a:pt x="5047209" y="6677821"/>
                  <a:pt x="5047892" y="6679150"/>
                  <a:pt x="5048576" y="6680475"/>
                </a:cubicBezTo>
                <a:cubicBezTo>
                  <a:pt x="5048094" y="6680981"/>
                  <a:pt x="5047571" y="6681551"/>
                  <a:pt x="5047088" y="6682183"/>
                </a:cubicBezTo>
                <a:cubicBezTo>
                  <a:pt x="5046365" y="6680918"/>
                  <a:pt x="5045683" y="6679593"/>
                  <a:pt x="5044959" y="6678323"/>
                </a:cubicBezTo>
                <a:cubicBezTo>
                  <a:pt x="5045441" y="6677757"/>
                  <a:pt x="5046286" y="6676555"/>
                  <a:pt x="5046406" y="6676682"/>
                </a:cubicBezTo>
                <a:close/>
                <a:moveTo>
                  <a:pt x="5091134" y="6666118"/>
                </a:moveTo>
                <a:cubicBezTo>
                  <a:pt x="5091733" y="6665548"/>
                  <a:pt x="5093060" y="6666940"/>
                  <a:pt x="5094065" y="6667446"/>
                </a:cubicBezTo>
                <a:cubicBezTo>
                  <a:pt x="5093461" y="6669661"/>
                  <a:pt x="5092819" y="6671813"/>
                  <a:pt x="5092216" y="6674023"/>
                </a:cubicBezTo>
                <a:cubicBezTo>
                  <a:pt x="5091374" y="6672948"/>
                  <a:pt x="5090531" y="6671876"/>
                  <a:pt x="5089688" y="6670733"/>
                </a:cubicBezTo>
                <a:cubicBezTo>
                  <a:pt x="5090130" y="6669155"/>
                  <a:pt x="5090370" y="6666877"/>
                  <a:pt x="5091134" y="6666118"/>
                </a:cubicBezTo>
                <a:close/>
                <a:moveTo>
                  <a:pt x="5067645" y="6655933"/>
                </a:moveTo>
                <a:cubicBezTo>
                  <a:pt x="5068329" y="6656186"/>
                  <a:pt x="5068971" y="6656439"/>
                  <a:pt x="5069652" y="6656629"/>
                </a:cubicBezTo>
                <a:cubicBezTo>
                  <a:pt x="5069493" y="6657515"/>
                  <a:pt x="5069332" y="6658338"/>
                  <a:pt x="5069132" y="6659223"/>
                </a:cubicBezTo>
                <a:cubicBezTo>
                  <a:pt x="5068650" y="6659033"/>
                  <a:pt x="5067887" y="6659097"/>
                  <a:pt x="5067766" y="6658717"/>
                </a:cubicBezTo>
                <a:cubicBezTo>
                  <a:pt x="5067524" y="6657958"/>
                  <a:pt x="5067645" y="6656882"/>
                  <a:pt x="5067645" y="6655933"/>
                </a:cubicBezTo>
                <a:close/>
                <a:moveTo>
                  <a:pt x="5212988" y="6651507"/>
                </a:moveTo>
                <a:cubicBezTo>
                  <a:pt x="5214634" y="6687435"/>
                  <a:pt x="5220255" y="6722348"/>
                  <a:pt x="5215077" y="6757771"/>
                </a:cubicBezTo>
                <a:cubicBezTo>
                  <a:pt x="5210619" y="6788321"/>
                  <a:pt x="5209375" y="6818812"/>
                  <a:pt x="5221019" y="6848286"/>
                </a:cubicBezTo>
                <a:cubicBezTo>
                  <a:pt x="5215598" y="6852522"/>
                  <a:pt x="5211624" y="6855685"/>
                  <a:pt x="5207608" y="6858660"/>
                </a:cubicBezTo>
                <a:cubicBezTo>
                  <a:pt x="5207328" y="6858850"/>
                  <a:pt x="5206605" y="6857711"/>
                  <a:pt x="5206723" y="6857837"/>
                </a:cubicBezTo>
                <a:cubicBezTo>
                  <a:pt x="5204485" y="6840253"/>
                  <a:pt x="5203559" y="6822818"/>
                  <a:pt x="5203479" y="6805494"/>
                </a:cubicBezTo>
                <a:cubicBezTo>
                  <a:pt x="5203399" y="6788171"/>
                  <a:pt x="5204165" y="6770958"/>
                  <a:pt x="5205308" y="6753817"/>
                </a:cubicBezTo>
                <a:cubicBezTo>
                  <a:pt x="5207598" y="6719533"/>
                  <a:pt x="5211401" y="6685535"/>
                  <a:pt x="5212988" y="6651507"/>
                </a:cubicBezTo>
                <a:close/>
                <a:moveTo>
                  <a:pt x="5178539" y="6602993"/>
                </a:moveTo>
                <a:cubicBezTo>
                  <a:pt x="5179987" y="6615515"/>
                  <a:pt x="5176893" y="6631391"/>
                  <a:pt x="5180586" y="6638791"/>
                </a:cubicBezTo>
                <a:cubicBezTo>
                  <a:pt x="5190504" y="6658527"/>
                  <a:pt x="5183599" y="6679530"/>
                  <a:pt x="5185527" y="6699451"/>
                </a:cubicBezTo>
                <a:cubicBezTo>
                  <a:pt x="5185969" y="6704194"/>
                  <a:pt x="5181550" y="6713429"/>
                  <a:pt x="5178420" y="6714695"/>
                </a:cubicBezTo>
                <a:cubicBezTo>
                  <a:pt x="5175045" y="6716024"/>
                  <a:pt x="5168904" y="6712038"/>
                  <a:pt x="5166975" y="6707295"/>
                </a:cubicBezTo>
                <a:cubicBezTo>
                  <a:pt x="5163244" y="6698060"/>
                  <a:pt x="5161636" y="6686866"/>
                  <a:pt x="5159188" y="6676555"/>
                </a:cubicBezTo>
                <a:cubicBezTo>
                  <a:pt x="5158143" y="6676175"/>
                  <a:pt x="5157099" y="6675796"/>
                  <a:pt x="5156056" y="6675416"/>
                </a:cubicBezTo>
                <a:cubicBezTo>
                  <a:pt x="5154409" y="6686866"/>
                  <a:pt x="5149912" y="6699642"/>
                  <a:pt x="5151720" y="6709446"/>
                </a:cubicBezTo>
                <a:cubicBezTo>
                  <a:pt x="5154448" y="6723994"/>
                  <a:pt x="5161636" y="6736457"/>
                  <a:pt x="5167176" y="6750371"/>
                </a:cubicBezTo>
                <a:cubicBezTo>
                  <a:pt x="5155131" y="6740882"/>
                  <a:pt x="5150716" y="6759859"/>
                  <a:pt x="5143610" y="6772002"/>
                </a:cubicBezTo>
                <a:cubicBezTo>
                  <a:pt x="5139674" y="6748535"/>
                  <a:pt x="5139674" y="6748535"/>
                  <a:pt x="5144250" y="6716214"/>
                </a:cubicBezTo>
                <a:cubicBezTo>
                  <a:pt x="5147947" y="6690090"/>
                  <a:pt x="5146822" y="6688065"/>
                  <a:pt x="5129434" y="6688381"/>
                </a:cubicBezTo>
                <a:cubicBezTo>
                  <a:pt x="5127951" y="6688381"/>
                  <a:pt x="5126424" y="6686044"/>
                  <a:pt x="5123854" y="6683892"/>
                </a:cubicBezTo>
                <a:cubicBezTo>
                  <a:pt x="5126826" y="6678960"/>
                  <a:pt x="5128994" y="6672252"/>
                  <a:pt x="5131244" y="6672189"/>
                </a:cubicBezTo>
                <a:cubicBezTo>
                  <a:pt x="5146822" y="6671686"/>
                  <a:pt x="5147062" y="6654540"/>
                  <a:pt x="5147222" y="6637335"/>
                </a:cubicBezTo>
                <a:cubicBezTo>
                  <a:pt x="5147304" y="6631138"/>
                  <a:pt x="5145374" y="6624370"/>
                  <a:pt x="5146378" y="6618742"/>
                </a:cubicBezTo>
                <a:cubicBezTo>
                  <a:pt x="5148348" y="6607418"/>
                  <a:pt x="5153005" y="6603815"/>
                  <a:pt x="5159547" y="6612228"/>
                </a:cubicBezTo>
                <a:cubicBezTo>
                  <a:pt x="5148266" y="6642398"/>
                  <a:pt x="5148266" y="6642398"/>
                  <a:pt x="5159988" y="6660236"/>
                </a:cubicBezTo>
                <a:cubicBezTo>
                  <a:pt x="5183920" y="6655489"/>
                  <a:pt x="5171714" y="6622092"/>
                  <a:pt x="5178539" y="6602993"/>
                </a:cubicBezTo>
                <a:close/>
                <a:moveTo>
                  <a:pt x="5214152" y="6571366"/>
                </a:moveTo>
                <a:cubicBezTo>
                  <a:pt x="5215197" y="6571620"/>
                  <a:pt x="5216282" y="6571873"/>
                  <a:pt x="5217322" y="6572126"/>
                </a:cubicBezTo>
                <a:cubicBezTo>
                  <a:pt x="5216362" y="6581800"/>
                  <a:pt x="5215437" y="6591415"/>
                  <a:pt x="5214474" y="6601031"/>
                </a:cubicBezTo>
                <a:cubicBezTo>
                  <a:pt x="5213388" y="6600525"/>
                  <a:pt x="5212304" y="6600081"/>
                  <a:pt x="5211222" y="6599575"/>
                </a:cubicBezTo>
                <a:cubicBezTo>
                  <a:pt x="5212183" y="6590149"/>
                  <a:pt x="5213149" y="6580788"/>
                  <a:pt x="5214152" y="6571366"/>
                </a:cubicBezTo>
                <a:close/>
                <a:moveTo>
                  <a:pt x="5177615" y="6546002"/>
                </a:moveTo>
                <a:cubicBezTo>
                  <a:pt x="5185407" y="6566177"/>
                  <a:pt x="5185407" y="6566177"/>
                  <a:pt x="5172960" y="6580788"/>
                </a:cubicBezTo>
                <a:cubicBezTo>
                  <a:pt x="5174927" y="6566114"/>
                  <a:pt x="5176251" y="6556060"/>
                  <a:pt x="5177615" y="6546002"/>
                </a:cubicBezTo>
                <a:close/>
                <a:moveTo>
                  <a:pt x="5153647" y="6538981"/>
                </a:moveTo>
                <a:cubicBezTo>
                  <a:pt x="5158185" y="6559979"/>
                  <a:pt x="5158185" y="6559979"/>
                  <a:pt x="5151358" y="6574084"/>
                </a:cubicBezTo>
                <a:cubicBezTo>
                  <a:pt x="5152161" y="6561878"/>
                  <a:pt x="5152723" y="6553592"/>
                  <a:pt x="5153647" y="6538981"/>
                </a:cubicBezTo>
                <a:close/>
                <a:moveTo>
                  <a:pt x="5038897" y="6520984"/>
                </a:moveTo>
                <a:lnTo>
                  <a:pt x="5039017" y="6521144"/>
                </a:lnTo>
                <a:lnTo>
                  <a:pt x="5038842" y="6521211"/>
                </a:lnTo>
                <a:lnTo>
                  <a:pt x="5038817" y="6521207"/>
                </a:lnTo>
                <a:close/>
                <a:moveTo>
                  <a:pt x="5180666" y="6494197"/>
                </a:moveTo>
                <a:cubicBezTo>
                  <a:pt x="5191748" y="6505330"/>
                  <a:pt x="5187010" y="6512794"/>
                  <a:pt x="5179263" y="6526202"/>
                </a:cubicBezTo>
                <a:cubicBezTo>
                  <a:pt x="5179905" y="6511212"/>
                  <a:pt x="5180267" y="6502673"/>
                  <a:pt x="5180666" y="6494197"/>
                </a:cubicBezTo>
                <a:close/>
                <a:moveTo>
                  <a:pt x="4932982" y="6486037"/>
                </a:moveTo>
                <a:cubicBezTo>
                  <a:pt x="4933343" y="6485847"/>
                  <a:pt x="4934226" y="6488315"/>
                  <a:pt x="4934868" y="6489581"/>
                </a:cubicBezTo>
                <a:cubicBezTo>
                  <a:pt x="4933906" y="6490716"/>
                  <a:pt x="4932982" y="6492298"/>
                  <a:pt x="4931899" y="6492805"/>
                </a:cubicBezTo>
                <a:cubicBezTo>
                  <a:pt x="4931537" y="6492995"/>
                  <a:pt x="4930653" y="6490527"/>
                  <a:pt x="4930010" y="6489328"/>
                </a:cubicBezTo>
                <a:cubicBezTo>
                  <a:pt x="4930975" y="6488125"/>
                  <a:pt x="4931858" y="6486543"/>
                  <a:pt x="4932982" y="6486037"/>
                </a:cubicBezTo>
                <a:close/>
                <a:moveTo>
                  <a:pt x="5072504" y="6470794"/>
                </a:moveTo>
                <a:cubicBezTo>
                  <a:pt x="5072946" y="6471300"/>
                  <a:pt x="5073628" y="6471743"/>
                  <a:pt x="5073788" y="6472439"/>
                </a:cubicBezTo>
                <a:cubicBezTo>
                  <a:pt x="5074030" y="6473322"/>
                  <a:pt x="5073829" y="6474461"/>
                  <a:pt x="5073829" y="6475473"/>
                </a:cubicBezTo>
                <a:cubicBezTo>
                  <a:pt x="5073066" y="6474777"/>
                  <a:pt x="5072261" y="6474211"/>
                  <a:pt x="5071660" y="6473322"/>
                </a:cubicBezTo>
                <a:cubicBezTo>
                  <a:pt x="5071539" y="6473195"/>
                  <a:pt x="5072182" y="6471679"/>
                  <a:pt x="5072504" y="6470794"/>
                </a:cubicBezTo>
                <a:close/>
                <a:moveTo>
                  <a:pt x="5151277" y="6459191"/>
                </a:moveTo>
                <a:lnTo>
                  <a:pt x="5155734" y="6505141"/>
                </a:lnTo>
                <a:cubicBezTo>
                  <a:pt x="5154249" y="6505267"/>
                  <a:pt x="5152764" y="6505457"/>
                  <a:pt x="5151277" y="6505584"/>
                </a:cubicBezTo>
                <a:close/>
                <a:moveTo>
                  <a:pt x="5151274" y="6457738"/>
                </a:moveTo>
                <a:lnTo>
                  <a:pt x="5151277" y="6457762"/>
                </a:lnTo>
                <a:lnTo>
                  <a:pt x="5151277" y="6459191"/>
                </a:lnTo>
                <a:lnTo>
                  <a:pt x="5151157" y="6457951"/>
                </a:lnTo>
                <a:close/>
                <a:moveTo>
                  <a:pt x="5028862" y="6424997"/>
                </a:moveTo>
                <a:cubicBezTo>
                  <a:pt x="5027897" y="6447075"/>
                  <a:pt x="5044759" y="6461938"/>
                  <a:pt x="5037894" y="6485658"/>
                </a:cubicBezTo>
                <a:cubicBezTo>
                  <a:pt x="5044518" y="6491160"/>
                  <a:pt x="5046016" y="6496994"/>
                  <a:pt x="5045223" y="6502980"/>
                </a:cubicBezTo>
                <a:lnTo>
                  <a:pt x="5038897" y="6520984"/>
                </a:lnTo>
                <a:lnTo>
                  <a:pt x="5028257" y="6506856"/>
                </a:lnTo>
                <a:cubicBezTo>
                  <a:pt x="5025818" y="6501075"/>
                  <a:pt x="5024804" y="6493975"/>
                  <a:pt x="5026050" y="6484645"/>
                </a:cubicBezTo>
                <a:cubicBezTo>
                  <a:pt x="5026612" y="6480472"/>
                  <a:pt x="5024001" y="6475283"/>
                  <a:pt x="5022838" y="6470541"/>
                </a:cubicBezTo>
                <a:lnTo>
                  <a:pt x="5022960" y="6470667"/>
                </a:lnTo>
                <a:cubicBezTo>
                  <a:pt x="5018783" y="6461495"/>
                  <a:pt x="5019404" y="6453872"/>
                  <a:pt x="5021498" y="6446646"/>
                </a:cubicBezTo>
                <a:cubicBezTo>
                  <a:pt x="5023590" y="6439418"/>
                  <a:pt x="5027154" y="6432587"/>
                  <a:pt x="5028862" y="6424997"/>
                </a:cubicBezTo>
                <a:close/>
                <a:moveTo>
                  <a:pt x="5154769" y="6422533"/>
                </a:moveTo>
                <a:cubicBezTo>
                  <a:pt x="5162257" y="6431515"/>
                  <a:pt x="5161908" y="6437603"/>
                  <a:pt x="5159408" y="6442828"/>
                </a:cubicBezTo>
                <a:lnTo>
                  <a:pt x="5151274" y="6457738"/>
                </a:lnTo>
                <a:lnTo>
                  <a:pt x="5148086" y="6438984"/>
                </a:lnTo>
                <a:cubicBezTo>
                  <a:pt x="5148838" y="6433221"/>
                  <a:pt x="5151237" y="6427844"/>
                  <a:pt x="5154769" y="6422533"/>
                </a:cubicBezTo>
                <a:close/>
                <a:moveTo>
                  <a:pt x="4979958" y="6422343"/>
                </a:moveTo>
                <a:cubicBezTo>
                  <a:pt x="4980561" y="6422343"/>
                  <a:pt x="4981123" y="6422406"/>
                  <a:pt x="4981725" y="6422406"/>
                </a:cubicBezTo>
                <a:cubicBezTo>
                  <a:pt x="4981725" y="6427338"/>
                  <a:pt x="4981725" y="6432207"/>
                  <a:pt x="4981725" y="6437080"/>
                </a:cubicBezTo>
                <a:cubicBezTo>
                  <a:pt x="4981001" y="6437017"/>
                  <a:pt x="4980279" y="6437017"/>
                  <a:pt x="4979517" y="6436953"/>
                </a:cubicBezTo>
                <a:cubicBezTo>
                  <a:pt x="4979677" y="6432081"/>
                  <a:pt x="4979797" y="6427211"/>
                  <a:pt x="4979958" y="6422343"/>
                </a:cubicBezTo>
                <a:close/>
                <a:moveTo>
                  <a:pt x="4983450" y="6377305"/>
                </a:moveTo>
                <a:cubicBezTo>
                  <a:pt x="4984294" y="6384578"/>
                  <a:pt x="4985098" y="6391852"/>
                  <a:pt x="4985940" y="6399126"/>
                </a:cubicBezTo>
                <a:cubicBezTo>
                  <a:pt x="4984815" y="6399442"/>
                  <a:pt x="4983691" y="6399826"/>
                  <a:pt x="4982566" y="6400138"/>
                </a:cubicBezTo>
                <a:cubicBezTo>
                  <a:pt x="4981605" y="6392928"/>
                  <a:pt x="4980601" y="6385655"/>
                  <a:pt x="4979636" y="6378444"/>
                </a:cubicBezTo>
                <a:cubicBezTo>
                  <a:pt x="4980922" y="6378064"/>
                  <a:pt x="4982166" y="6377685"/>
                  <a:pt x="4983450" y="6377305"/>
                </a:cubicBezTo>
                <a:close/>
                <a:moveTo>
                  <a:pt x="5106952" y="6372815"/>
                </a:moveTo>
                <a:cubicBezTo>
                  <a:pt x="5107073" y="6372246"/>
                  <a:pt x="5111852" y="6373318"/>
                  <a:pt x="5111852" y="6373698"/>
                </a:cubicBezTo>
                <a:cubicBezTo>
                  <a:pt x="5111932" y="6379456"/>
                  <a:pt x="5111530" y="6385211"/>
                  <a:pt x="5111290" y="6390903"/>
                </a:cubicBezTo>
                <a:cubicBezTo>
                  <a:pt x="5108960" y="6390460"/>
                  <a:pt x="5106632" y="6390084"/>
                  <a:pt x="5104303" y="6389641"/>
                </a:cubicBezTo>
                <a:cubicBezTo>
                  <a:pt x="5105106" y="6384009"/>
                  <a:pt x="5105789" y="6378254"/>
                  <a:pt x="5106952" y="6372815"/>
                </a:cubicBezTo>
                <a:close/>
                <a:moveTo>
                  <a:pt x="4926840" y="6330879"/>
                </a:moveTo>
                <a:cubicBezTo>
                  <a:pt x="4937639" y="6341756"/>
                  <a:pt x="4937400" y="6339984"/>
                  <a:pt x="4949164" y="6336064"/>
                </a:cubicBezTo>
                <a:cubicBezTo>
                  <a:pt x="4954704" y="6334229"/>
                  <a:pt x="4966424" y="6339735"/>
                  <a:pt x="4966709" y="6343465"/>
                </a:cubicBezTo>
                <a:cubicBezTo>
                  <a:pt x="4968515" y="6368006"/>
                  <a:pt x="4969681" y="6393308"/>
                  <a:pt x="4967551" y="6417597"/>
                </a:cubicBezTo>
                <a:cubicBezTo>
                  <a:pt x="4965984" y="6435877"/>
                  <a:pt x="4959200" y="6453082"/>
                  <a:pt x="4954704" y="6470920"/>
                </a:cubicBezTo>
                <a:cubicBezTo>
                  <a:pt x="4941213" y="6461431"/>
                  <a:pt x="4950245" y="6444796"/>
                  <a:pt x="4950888" y="6430819"/>
                </a:cubicBezTo>
                <a:cubicBezTo>
                  <a:pt x="4951572" y="6416078"/>
                  <a:pt x="4952898" y="6401404"/>
                  <a:pt x="4953980" y="6386730"/>
                </a:cubicBezTo>
                <a:cubicBezTo>
                  <a:pt x="4952214" y="6385718"/>
                  <a:pt x="4950446" y="6384642"/>
                  <a:pt x="4948722" y="6383630"/>
                </a:cubicBezTo>
                <a:cubicBezTo>
                  <a:pt x="4945508" y="6405581"/>
                  <a:pt x="4926076" y="6410639"/>
                  <a:pt x="4929889" y="6440367"/>
                </a:cubicBezTo>
                <a:cubicBezTo>
                  <a:pt x="4928085" y="6435371"/>
                  <a:pt x="4927362" y="6431388"/>
                  <a:pt x="4927281" y="6427402"/>
                </a:cubicBezTo>
                <a:cubicBezTo>
                  <a:pt x="4927040" y="6415888"/>
                  <a:pt x="4926840" y="6404378"/>
                  <a:pt x="4926961" y="6392801"/>
                </a:cubicBezTo>
                <a:cubicBezTo>
                  <a:pt x="4927281" y="6362504"/>
                  <a:pt x="4927362" y="6362504"/>
                  <a:pt x="4945266" y="6360036"/>
                </a:cubicBezTo>
                <a:close/>
                <a:moveTo>
                  <a:pt x="4938926" y="6318606"/>
                </a:moveTo>
                <a:cubicBezTo>
                  <a:pt x="4938926" y="6319492"/>
                  <a:pt x="4938926" y="6320315"/>
                  <a:pt x="4938926" y="6321200"/>
                </a:cubicBezTo>
                <a:cubicBezTo>
                  <a:pt x="4938403" y="6321390"/>
                  <a:pt x="4937759" y="6322023"/>
                  <a:pt x="4937319" y="6321707"/>
                </a:cubicBezTo>
                <a:cubicBezTo>
                  <a:pt x="4936875" y="6321390"/>
                  <a:pt x="4936676" y="6320252"/>
                  <a:pt x="4936354" y="6319492"/>
                </a:cubicBezTo>
                <a:cubicBezTo>
                  <a:pt x="4937198" y="6319175"/>
                  <a:pt x="4938041" y="6318922"/>
                  <a:pt x="4938926" y="6318606"/>
                </a:cubicBezTo>
                <a:close/>
                <a:moveTo>
                  <a:pt x="5045522" y="6282237"/>
                </a:moveTo>
                <a:cubicBezTo>
                  <a:pt x="5045643" y="6285651"/>
                  <a:pt x="5045722" y="6289005"/>
                  <a:pt x="5045843" y="6292418"/>
                </a:cubicBezTo>
                <a:cubicBezTo>
                  <a:pt x="5045241" y="6292482"/>
                  <a:pt x="5044599" y="6292482"/>
                  <a:pt x="5043998" y="6292546"/>
                </a:cubicBezTo>
                <a:cubicBezTo>
                  <a:pt x="5043877" y="6289132"/>
                  <a:pt x="5043798" y="6285777"/>
                  <a:pt x="5043677" y="6282365"/>
                </a:cubicBezTo>
                <a:cubicBezTo>
                  <a:pt x="5044281" y="6282302"/>
                  <a:pt x="5044880" y="6282302"/>
                  <a:pt x="5045522" y="6282237"/>
                </a:cubicBezTo>
                <a:close/>
                <a:moveTo>
                  <a:pt x="5072182" y="6277618"/>
                </a:moveTo>
                <a:cubicBezTo>
                  <a:pt x="5072705" y="6277682"/>
                  <a:pt x="5073227" y="6277682"/>
                  <a:pt x="5073747" y="6277745"/>
                </a:cubicBezTo>
                <a:cubicBezTo>
                  <a:pt x="5073747" y="6290651"/>
                  <a:pt x="5073747" y="6303489"/>
                  <a:pt x="5073747" y="6316391"/>
                </a:cubicBezTo>
                <a:cubicBezTo>
                  <a:pt x="5073227" y="6316328"/>
                  <a:pt x="5072705" y="6316328"/>
                  <a:pt x="5072182" y="6316265"/>
                </a:cubicBezTo>
                <a:cubicBezTo>
                  <a:pt x="5072182" y="6303363"/>
                  <a:pt x="5072182" y="6290461"/>
                  <a:pt x="5072182" y="6277618"/>
                </a:cubicBezTo>
                <a:close/>
                <a:moveTo>
                  <a:pt x="4935469" y="6262185"/>
                </a:moveTo>
                <a:cubicBezTo>
                  <a:pt x="4939646" y="6289891"/>
                  <a:pt x="4939646" y="6289891"/>
                  <a:pt x="4926718" y="6284199"/>
                </a:cubicBezTo>
                <a:cubicBezTo>
                  <a:pt x="4929127" y="6278125"/>
                  <a:pt x="4931377" y="6272559"/>
                  <a:pt x="4935469" y="6262185"/>
                </a:cubicBezTo>
                <a:close/>
                <a:moveTo>
                  <a:pt x="4949042" y="6259844"/>
                </a:moveTo>
                <a:cubicBezTo>
                  <a:pt x="4949927" y="6260223"/>
                  <a:pt x="4950770" y="6260603"/>
                  <a:pt x="4951651" y="6260920"/>
                </a:cubicBezTo>
                <a:cubicBezTo>
                  <a:pt x="4950929" y="6265223"/>
                  <a:pt x="4950166" y="6269458"/>
                  <a:pt x="4949445" y="6273698"/>
                </a:cubicBezTo>
                <a:cubicBezTo>
                  <a:pt x="4948602" y="6273319"/>
                  <a:pt x="4947757" y="6273002"/>
                  <a:pt x="4946914" y="6272623"/>
                </a:cubicBezTo>
                <a:cubicBezTo>
                  <a:pt x="4947636" y="6268383"/>
                  <a:pt x="4948320" y="6264083"/>
                  <a:pt x="4949042" y="6259844"/>
                </a:cubicBezTo>
                <a:close/>
                <a:moveTo>
                  <a:pt x="4967913" y="6250038"/>
                </a:moveTo>
                <a:cubicBezTo>
                  <a:pt x="4968434" y="6251182"/>
                  <a:pt x="4969037" y="6252316"/>
                  <a:pt x="4969439" y="6253582"/>
                </a:cubicBezTo>
                <a:cubicBezTo>
                  <a:pt x="4969479" y="6253772"/>
                  <a:pt x="4968676" y="6254659"/>
                  <a:pt x="4968233" y="6255228"/>
                </a:cubicBezTo>
                <a:cubicBezTo>
                  <a:pt x="4967913" y="6254468"/>
                  <a:pt x="4967632" y="6253646"/>
                  <a:pt x="4967310" y="6252760"/>
                </a:cubicBezTo>
                <a:cubicBezTo>
                  <a:pt x="4967511" y="6251874"/>
                  <a:pt x="4967711" y="6250991"/>
                  <a:pt x="4967913" y="6250038"/>
                </a:cubicBezTo>
                <a:close/>
                <a:moveTo>
                  <a:pt x="4936274" y="6243018"/>
                </a:moveTo>
                <a:cubicBezTo>
                  <a:pt x="4936676" y="6243588"/>
                  <a:pt x="4937520" y="6244221"/>
                  <a:pt x="4937478" y="6244664"/>
                </a:cubicBezTo>
                <a:cubicBezTo>
                  <a:pt x="4937358" y="6246245"/>
                  <a:pt x="4936917" y="6247827"/>
                  <a:pt x="4936596" y="6249346"/>
                </a:cubicBezTo>
                <a:cubicBezTo>
                  <a:pt x="4936195" y="6248840"/>
                  <a:pt x="4935350" y="6248207"/>
                  <a:pt x="4935391" y="6247764"/>
                </a:cubicBezTo>
                <a:cubicBezTo>
                  <a:pt x="4935551" y="6246182"/>
                  <a:pt x="4935952" y="6244600"/>
                  <a:pt x="4936274" y="6243018"/>
                </a:cubicBezTo>
                <a:close/>
                <a:moveTo>
                  <a:pt x="5072101" y="6232327"/>
                </a:moveTo>
                <a:cubicBezTo>
                  <a:pt x="5072663" y="6232580"/>
                  <a:pt x="5073267" y="6232837"/>
                  <a:pt x="5073829" y="6233027"/>
                </a:cubicBezTo>
                <a:cubicBezTo>
                  <a:pt x="5073709" y="6233910"/>
                  <a:pt x="5073548" y="6234732"/>
                  <a:pt x="5073386" y="6235555"/>
                </a:cubicBezTo>
                <a:cubicBezTo>
                  <a:pt x="5072986" y="6235365"/>
                  <a:pt x="5072303" y="6235365"/>
                  <a:pt x="5072182" y="6234985"/>
                </a:cubicBezTo>
                <a:cubicBezTo>
                  <a:pt x="5071980" y="6234226"/>
                  <a:pt x="5072101" y="6233217"/>
                  <a:pt x="5072101" y="6232327"/>
                </a:cubicBezTo>
                <a:close/>
                <a:moveTo>
                  <a:pt x="5048856" y="6206967"/>
                </a:moveTo>
                <a:cubicBezTo>
                  <a:pt x="5050179" y="6212216"/>
                  <a:pt x="5051543" y="6217467"/>
                  <a:pt x="5052870" y="6222716"/>
                </a:cubicBezTo>
                <a:cubicBezTo>
                  <a:pt x="5051585" y="6223666"/>
                  <a:pt x="5050301" y="6224547"/>
                  <a:pt x="5049017" y="6225500"/>
                </a:cubicBezTo>
                <a:cubicBezTo>
                  <a:pt x="5047370" y="6220818"/>
                  <a:pt x="5045683" y="6216202"/>
                  <a:pt x="5044034" y="6211582"/>
                </a:cubicBezTo>
                <a:cubicBezTo>
                  <a:pt x="5045643" y="6210068"/>
                  <a:pt x="5047249" y="6208485"/>
                  <a:pt x="5048856" y="6206967"/>
                </a:cubicBezTo>
                <a:close/>
                <a:moveTo>
                  <a:pt x="4955225" y="6205384"/>
                </a:moveTo>
                <a:cubicBezTo>
                  <a:pt x="4955668" y="6207220"/>
                  <a:pt x="4956630" y="6209177"/>
                  <a:pt x="4956430" y="6210823"/>
                </a:cubicBezTo>
                <a:cubicBezTo>
                  <a:pt x="4956268" y="6212025"/>
                  <a:pt x="4954704" y="6212848"/>
                  <a:pt x="4953741" y="6213860"/>
                </a:cubicBezTo>
                <a:cubicBezTo>
                  <a:pt x="4952978" y="6212279"/>
                  <a:pt x="4952254" y="6210697"/>
                  <a:pt x="4951491" y="6209177"/>
                </a:cubicBezTo>
                <a:cubicBezTo>
                  <a:pt x="4952736" y="6207916"/>
                  <a:pt x="4953980" y="6206650"/>
                  <a:pt x="4955225" y="6205384"/>
                </a:cubicBezTo>
                <a:close/>
                <a:moveTo>
                  <a:pt x="5072504" y="6181792"/>
                </a:moveTo>
                <a:cubicBezTo>
                  <a:pt x="5072946" y="6181792"/>
                  <a:pt x="5073386" y="6181792"/>
                  <a:pt x="5073829" y="6181792"/>
                </a:cubicBezTo>
                <a:cubicBezTo>
                  <a:pt x="5073829" y="6186534"/>
                  <a:pt x="5073829" y="6191339"/>
                  <a:pt x="5073829" y="6196086"/>
                </a:cubicBezTo>
                <a:cubicBezTo>
                  <a:pt x="5073386" y="6196086"/>
                  <a:pt x="5072946" y="6196086"/>
                  <a:pt x="5072504" y="6196086"/>
                </a:cubicBezTo>
                <a:cubicBezTo>
                  <a:pt x="5072504" y="6191339"/>
                  <a:pt x="5072504" y="6186534"/>
                  <a:pt x="5072504" y="6181792"/>
                </a:cubicBezTo>
                <a:close/>
                <a:moveTo>
                  <a:pt x="4924871" y="6160853"/>
                </a:moveTo>
                <a:cubicBezTo>
                  <a:pt x="4929008" y="6160853"/>
                  <a:pt x="4933304" y="6158895"/>
                  <a:pt x="4934707" y="6161233"/>
                </a:cubicBezTo>
                <a:cubicBezTo>
                  <a:pt x="4939326" y="6168890"/>
                  <a:pt x="4937961" y="6176923"/>
                  <a:pt x="4930452" y="6196465"/>
                </a:cubicBezTo>
                <a:cubicBezTo>
                  <a:pt x="4928928" y="6186660"/>
                  <a:pt x="4927242" y="6176033"/>
                  <a:pt x="4924871" y="6160853"/>
                </a:cubicBezTo>
                <a:close/>
                <a:moveTo>
                  <a:pt x="4935551" y="6123346"/>
                </a:moveTo>
                <a:cubicBezTo>
                  <a:pt x="4936435" y="6123789"/>
                  <a:pt x="4937319" y="6124169"/>
                  <a:pt x="4938202" y="6124612"/>
                </a:cubicBezTo>
                <a:cubicBezTo>
                  <a:pt x="4937239" y="6130556"/>
                  <a:pt x="4936274" y="6136564"/>
                  <a:pt x="4935309" y="6142572"/>
                </a:cubicBezTo>
                <a:cubicBezTo>
                  <a:pt x="4934105" y="6141627"/>
                  <a:pt x="4932903" y="6140614"/>
                  <a:pt x="4931697" y="6139665"/>
                </a:cubicBezTo>
                <a:cubicBezTo>
                  <a:pt x="4932982" y="6134227"/>
                  <a:pt x="4934265" y="6128784"/>
                  <a:pt x="4935551" y="6123346"/>
                </a:cubicBezTo>
                <a:close/>
                <a:moveTo>
                  <a:pt x="5020951" y="6100386"/>
                </a:moveTo>
                <a:cubicBezTo>
                  <a:pt x="5024202" y="6114427"/>
                  <a:pt x="5027497" y="6128468"/>
                  <a:pt x="5030988" y="6143589"/>
                </a:cubicBezTo>
                <a:cubicBezTo>
                  <a:pt x="5037935" y="6134919"/>
                  <a:pt x="5043034" y="6128531"/>
                  <a:pt x="5047088" y="6123409"/>
                </a:cubicBezTo>
                <a:cubicBezTo>
                  <a:pt x="5052711" y="6135235"/>
                  <a:pt x="5057688" y="6145610"/>
                  <a:pt x="5062989" y="6156680"/>
                </a:cubicBezTo>
                <a:cubicBezTo>
                  <a:pt x="5057849" y="6162815"/>
                  <a:pt x="5052307" y="6169329"/>
                  <a:pt x="5046446" y="6176349"/>
                </a:cubicBezTo>
                <a:cubicBezTo>
                  <a:pt x="5045281" y="6168759"/>
                  <a:pt x="5044281" y="6162308"/>
                  <a:pt x="5043073" y="6154528"/>
                </a:cubicBezTo>
                <a:cubicBezTo>
                  <a:pt x="5015771" y="6166612"/>
                  <a:pt x="5042111" y="6200009"/>
                  <a:pt x="5029863" y="6219615"/>
                </a:cubicBezTo>
                <a:cubicBezTo>
                  <a:pt x="5020389" y="6199566"/>
                  <a:pt x="5017780" y="6179640"/>
                  <a:pt x="5022358" y="6157566"/>
                </a:cubicBezTo>
                <a:cubicBezTo>
                  <a:pt x="5022999" y="6154465"/>
                  <a:pt x="5022920" y="6150735"/>
                  <a:pt x="5022597" y="6147381"/>
                </a:cubicBezTo>
                <a:cubicBezTo>
                  <a:pt x="5021272" y="6131821"/>
                  <a:pt x="5019747" y="6116325"/>
                  <a:pt x="5018302" y="6100829"/>
                </a:cubicBezTo>
                <a:cubicBezTo>
                  <a:pt x="5019183" y="6100703"/>
                  <a:pt x="5020068" y="6100512"/>
                  <a:pt x="5020951" y="6100386"/>
                </a:cubicBezTo>
                <a:close/>
                <a:moveTo>
                  <a:pt x="4936836" y="6091720"/>
                </a:moveTo>
                <a:cubicBezTo>
                  <a:pt x="4937277" y="6092353"/>
                  <a:pt x="4937478" y="6093362"/>
                  <a:pt x="4937759" y="6094185"/>
                </a:cubicBezTo>
                <a:cubicBezTo>
                  <a:pt x="4936997" y="6094694"/>
                  <a:pt x="4936274" y="6095197"/>
                  <a:pt x="4935511" y="6095703"/>
                </a:cubicBezTo>
                <a:cubicBezTo>
                  <a:pt x="4935511" y="6094694"/>
                  <a:pt x="4935511" y="6093678"/>
                  <a:pt x="4935511" y="6092733"/>
                </a:cubicBezTo>
                <a:cubicBezTo>
                  <a:pt x="4935994" y="6092353"/>
                  <a:pt x="4936716" y="6091530"/>
                  <a:pt x="4936836" y="6091720"/>
                </a:cubicBezTo>
                <a:close/>
                <a:moveTo>
                  <a:pt x="5022597" y="6042952"/>
                </a:moveTo>
                <a:cubicBezTo>
                  <a:pt x="5027616" y="6053767"/>
                  <a:pt x="5031952" y="6063065"/>
                  <a:pt x="5036689" y="6073122"/>
                </a:cubicBezTo>
                <a:cubicBezTo>
                  <a:pt x="5023621" y="6075161"/>
                  <a:pt x="5019789" y="6074533"/>
                  <a:pt x="5020520" y="6061070"/>
                </a:cubicBezTo>
                <a:cubicBezTo>
                  <a:pt x="5020764" y="6056583"/>
                  <a:pt x="5021514" y="6050669"/>
                  <a:pt x="5022597" y="6042952"/>
                </a:cubicBezTo>
                <a:close/>
                <a:moveTo>
                  <a:pt x="5057447" y="5996776"/>
                </a:moveTo>
                <a:cubicBezTo>
                  <a:pt x="5065275" y="6016765"/>
                  <a:pt x="5070215" y="6036878"/>
                  <a:pt x="5060058" y="6058323"/>
                </a:cubicBezTo>
                <a:cubicBezTo>
                  <a:pt x="5059174" y="6037827"/>
                  <a:pt x="5058332" y="6017335"/>
                  <a:pt x="5057447" y="5996776"/>
                </a:cubicBezTo>
                <a:close/>
                <a:moveTo>
                  <a:pt x="5079931" y="5966099"/>
                </a:moveTo>
                <a:cubicBezTo>
                  <a:pt x="5080534" y="5966099"/>
                  <a:pt x="5081136" y="5966099"/>
                  <a:pt x="5081737" y="5966099"/>
                </a:cubicBezTo>
                <a:cubicBezTo>
                  <a:pt x="5081737" y="5971348"/>
                  <a:pt x="5081737" y="5976600"/>
                  <a:pt x="5081737" y="5981849"/>
                </a:cubicBezTo>
                <a:cubicBezTo>
                  <a:pt x="5081136" y="5981849"/>
                  <a:pt x="5080534" y="5981849"/>
                  <a:pt x="5079931" y="5981849"/>
                </a:cubicBezTo>
                <a:cubicBezTo>
                  <a:pt x="5079931" y="5976600"/>
                  <a:pt x="5079931" y="5971348"/>
                  <a:pt x="5079931" y="5966099"/>
                </a:cubicBezTo>
                <a:close/>
                <a:moveTo>
                  <a:pt x="5018784" y="5964787"/>
                </a:moveTo>
                <a:lnTo>
                  <a:pt x="5042271" y="6004366"/>
                </a:lnTo>
                <a:cubicBezTo>
                  <a:pt x="5047088" y="6012209"/>
                  <a:pt x="5048053" y="6020055"/>
                  <a:pt x="5043073" y="6030047"/>
                </a:cubicBezTo>
                <a:cubicBezTo>
                  <a:pt x="5038458" y="6028152"/>
                  <a:pt x="5033841" y="6026190"/>
                  <a:pt x="5027536" y="6023532"/>
                </a:cubicBezTo>
                <a:cubicBezTo>
                  <a:pt x="5031952" y="6020119"/>
                  <a:pt x="5034200" y="6018347"/>
                  <a:pt x="5037492" y="6015815"/>
                </a:cubicBezTo>
                <a:cubicBezTo>
                  <a:pt x="5034039" y="6007973"/>
                  <a:pt x="5030827" y="6000699"/>
                  <a:pt x="5027817" y="5993865"/>
                </a:cubicBezTo>
                <a:cubicBezTo>
                  <a:pt x="5023640" y="5995320"/>
                  <a:pt x="5020308" y="5996460"/>
                  <a:pt x="5014326" y="5998547"/>
                </a:cubicBezTo>
                <a:cubicBezTo>
                  <a:pt x="5016173" y="5984569"/>
                  <a:pt x="5017499" y="5974702"/>
                  <a:pt x="5018781" y="5964833"/>
                </a:cubicBezTo>
                <a:close/>
                <a:moveTo>
                  <a:pt x="5018824" y="5963812"/>
                </a:moveTo>
                <a:lnTo>
                  <a:pt x="5018784" y="5964787"/>
                </a:lnTo>
                <a:lnTo>
                  <a:pt x="5018662" y="5964580"/>
                </a:lnTo>
                <a:close/>
                <a:moveTo>
                  <a:pt x="4989072" y="5961420"/>
                </a:moveTo>
                <a:cubicBezTo>
                  <a:pt x="4990035" y="5977106"/>
                  <a:pt x="4990879" y="5991084"/>
                  <a:pt x="4991840" y="6006644"/>
                </a:cubicBezTo>
                <a:cubicBezTo>
                  <a:pt x="4986583" y="6008163"/>
                  <a:pt x="4982447" y="6009361"/>
                  <a:pt x="4979235" y="6010314"/>
                </a:cubicBezTo>
                <a:cubicBezTo>
                  <a:pt x="4978151" y="5998231"/>
                  <a:pt x="4977308" y="5988236"/>
                  <a:pt x="4976383" y="5978305"/>
                </a:cubicBezTo>
                <a:cubicBezTo>
                  <a:pt x="4975141" y="5964201"/>
                  <a:pt x="4981442" y="5964264"/>
                  <a:pt x="4989072" y="5961420"/>
                </a:cubicBezTo>
                <a:close/>
                <a:moveTo>
                  <a:pt x="5068127" y="5946552"/>
                </a:moveTo>
                <a:cubicBezTo>
                  <a:pt x="5068810" y="5947312"/>
                  <a:pt x="5069613" y="5948008"/>
                  <a:pt x="5070135" y="5948958"/>
                </a:cubicBezTo>
                <a:cubicBezTo>
                  <a:pt x="5070296" y="5949274"/>
                  <a:pt x="5069773" y="5950476"/>
                  <a:pt x="5069573" y="5951236"/>
                </a:cubicBezTo>
                <a:cubicBezTo>
                  <a:pt x="5068891" y="5950540"/>
                  <a:pt x="5068208" y="5949780"/>
                  <a:pt x="5067524" y="5948958"/>
                </a:cubicBezTo>
                <a:cubicBezTo>
                  <a:pt x="5067725" y="5948135"/>
                  <a:pt x="5067926" y="5947375"/>
                  <a:pt x="5068127" y="5946552"/>
                </a:cubicBezTo>
                <a:close/>
                <a:moveTo>
                  <a:pt x="5019706" y="5941747"/>
                </a:moveTo>
                <a:cubicBezTo>
                  <a:pt x="5020871" y="5942189"/>
                  <a:pt x="5022035" y="5942633"/>
                  <a:pt x="5023201" y="5943013"/>
                </a:cubicBezTo>
                <a:lnTo>
                  <a:pt x="5018824" y="5963812"/>
                </a:lnTo>
                <a:close/>
                <a:moveTo>
                  <a:pt x="5081978" y="5880770"/>
                </a:moveTo>
                <a:cubicBezTo>
                  <a:pt x="5082501" y="5890322"/>
                  <a:pt x="5082862" y="5897722"/>
                  <a:pt x="5083505" y="5909741"/>
                </a:cubicBezTo>
                <a:cubicBezTo>
                  <a:pt x="5075793" y="5901582"/>
                  <a:pt x="5070656" y="5896077"/>
                  <a:pt x="5065518" y="5890575"/>
                </a:cubicBezTo>
                <a:cubicBezTo>
                  <a:pt x="5065757" y="5888549"/>
                  <a:pt x="5065998" y="5886528"/>
                  <a:pt x="5066240" y="5884440"/>
                </a:cubicBezTo>
                <a:cubicBezTo>
                  <a:pt x="5071100" y="5883301"/>
                  <a:pt x="5075917" y="5882162"/>
                  <a:pt x="5081978" y="5880770"/>
                </a:cubicBezTo>
                <a:close/>
                <a:moveTo>
                  <a:pt x="5030988" y="5864830"/>
                </a:moveTo>
                <a:cubicBezTo>
                  <a:pt x="5032756" y="5870269"/>
                  <a:pt x="5034443" y="5874636"/>
                  <a:pt x="5035604" y="5879381"/>
                </a:cubicBezTo>
                <a:cubicBezTo>
                  <a:pt x="5036529" y="5883111"/>
                  <a:pt x="5036810" y="5887225"/>
                  <a:pt x="5037373" y="5891334"/>
                </a:cubicBezTo>
                <a:cubicBezTo>
                  <a:pt x="5029301" y="5898481"/>
                  <a:pt x="5023439" y="5903667"/>
                  <a:pt x="5013363" y="5912526"/>
                </a:cubicBezTo>
                <a:cubicBezTo>
                  <a:pt x="5021433" y="5893296"/>
                  <a:pt x="5013924" y="5869893"/>
                  <a:pt x="5030988" y="5864830"/>
                </a:cubicBezTo>
                <a:close/>
                <a:moveTo>
                  <a:pt x="5071100" y="5829154"/>
                </a:moveTo>
                <a:cubicBezTo>
                  <a:pt x="5071177" y="5829032"/>
                  <a:pt x="5072062" y="5830167"/>
                  <a:pt x="5072583" y="5830737"/>
                </a:cubicBezTo>
                <a:cubicBezTo>
                  <a:pt x="5071941" y="5832066"/>
                  <a:pt x="5071299" y="5833458"/>
                  <a:pt x="5070615" y="5834787"/>
                </a:cubicBezTo>
                <a:cubicBezTo>
                  <a:pt x="5070096" y="5834217"/>
                  <a:pt x="5069573" y="5833711"/>
                  <a:pt x="5069051" y="5833141"/>
                </a:cubicBezTo>
                <a:cubicBezTo>
                  <a:pt x="5069735" y="5831812"/>
                  <a:pt x="5070337" y="5830360"/>
                  <a:pt x="5071100" y="5829154"/>
                </a:cubicBezTo>
                <a:close/>
                <a:moveTo>
                  <a:pt x="5120483" y="5764135"/>
                </a:moveTo>
                <a:cubicBezTo>
                  <a:pt x="5121005" y="5773683"/>
                  <a:pt x="5121569" y="5783234"/>
                  <a:pt x="5122089" y="5792787"/>
                </a:cubicBezTo>
                <a:cubicBezTo>
                  <a:pt x="5120603" y="5793103"/>
                  <a:pt x="5119077" y="5793356"/>
                  <a:pt x="5117592" y="5793672"/>
                </a:cubicBezTo>
                <a:cubicBezTo>
                  <a:pt x="5117592" y="5783868"/>
                  <a:pt x="5117592" y="5774126"/>
                  <a:pt x="5117592" y="5764321"/>
                </a:cubicBezTo>
                <a:cubicBezTo>
                  <a:pt x="5118554" y="5764257"/>
                  <a:pt x="5119518" y="5764198"/>
                  <a:pt x="5120483" y="5764135"/>
                </a:cubicBezTo>
                <a:close/>
                <a:moveTo>
                  <a:pt x="5168624" y="5757807"/>
                </a:moveTo>
                <a:cubicBezTo>
                  <a:pt x="5169305" y="5757870"/>
                  <a:pt x="5169985" y="5757870"/>
                  <a:pt x="5170709" y="5757933"/>
                </a:cubicBezTo>
                <a:cubicBezTo>
                  <a:pt x="5170549" y="5762739"/>
                  <a:pt x="5170390" y="5767612"/>
                  <a:pt x="5170226" y="5772417"/>
                </a:cubicBezTo>
                <a:cubicBezTo>
                  <a:pt x="5169708" y="5772417"/>
                  <a:pt x="5169185" y="5772354"/>
                  <a:pt x="5168624" y="5772354"/>
                </a:cubicBezTo>
                <a:cubicBezTo>
                  <a:pt x="5168624" y="5767485"/>
                  <a:pt x="5168624" y="5762675"/>
                  <a:pt x="5168624" y="5757807"/>
                </a:cubicBezTo>
                <a:close/>
                <a:moveTo>
                  <a:pt x="5177977" y="5698158"/>
                </a:moveTo>
                <a:cubicBezTo>
                  <a:pt x="5178782" y="5703410"/>
                  <a:pt x="5179584" y="5708723"/>
                  <a:pt x="5180347" y="5713972"/>
                </a:cubicBezTo>
                <a:cubicBezTo>
                  <a:pt x="5179223" y="5714541"/>
                  <a:pt x="5178058" y="5715114"/>
                  <a:pt x="5176933" y="5715680"/>
                </a:cubicBezTo>
                <a:cubicBezTo>
                  <a:pt x="5175647" y="5710621"/>
                  <a:pt x="5174325" y="5705436"/>
                  <a:pt x="5173039" y="5700310"/>
                </a:cubicBezTo>
                <a:cubicBezTo>
                  <a:pt x="5174686" y="5699614"/>
                  <a:pt x="5176331" y="5698854"/>
                  <a:pt x="5177977" y="5698158"/>
                </a:cubicBezTo>
                <a:close/>
                <a:moveTo>
                  <a:pt x="5062586" y="5696640"/>
                </a:moveTo>
                <a:cubicBezTo>
                  <a:pt x="5062828" y="5704293"/>
                  <a:pt x="5063068" y="5711950"/>
                  <a:pt x="5063270" y="5719667"/>
                </a:cubicBezTo>
                <a:cubicBezTo>
                  <a:pt x="5061662" y="5719730"/>
                  <a:pt x="5060018" y="5719793"/>
                  <a:pt x="5058410" y="5719920"/>
                </a:cubicBezTo>
                <a:cubicBezTo>
                  <a:pt x="5058410" y="5712203"/>
                  <a:pt x="5058410" y="5704424"/>
                  <a:pt x="5058410" y="5696703"/>
                </a:cubicBezTo>
                <a:cubicBezTo>
                  <a:pt x="5059816" y="5696703"/>
                  <a:pt x="5061181" y="5696703"/>
                  <a:pt x="5062586" y="5696640"/>
                </a:cubicBezTo>
                <a:close/>
                <a:moveTo>
                  <a:pt x="4995216" y="5667165"/>
                </a:moveTo>
                <a:cubicBezTo>
                  <a:pt x="4995174" y="5668115"/>
                  <a:pt x="4995174" y="5669001"/>
                  <a:pt x="4995174" y="5669949"/>
                </a:cubicBezTo>
                <a:cubicBezTo>
                  <a:pt x="4994613" y="5670203"/>
                  <a:pt x="4993930" y="5670836"/>
                  <a:pt x="4993488" y="5670519"/>
                </a:cubicBezTo>
                <a:cubicBezTo>
                  <a:pt x="4993005" y="5670203"/>
                  <a:pt x="4992805" y="5668937"/>
                  <a:pt x="4992485" y="5668115"/>
                </a:cubicBezTo>
                <a:cubicBezTo>
                  <a:pt x="4993408" y="5667799"/>
                  <a:pt x="4994292" y="5667481"/>
                  <a:pt x="4995216" y="5667165"/>
                </a:cubicBezTo>
                <a:close/>
                <a:moveTo>
                  <a:pt x="4995254" y="5642371"/>
                </a:moveTo>
                <a:cubicBezTo>
                  <a:pt x="4995697" y="5644142"/>
                  <a:pt x="4996621" y="5646104"/>
                  <a:pt x="4996421" y="5647682"/>
                </a:cubicBezTo>
                <a:cubicBezTo>
                  <a:pt x="4996260" y="5648948"/>
                  <a:pt x="4994733" y="5649770"/>
                  <a:pt x="4993768" y="5650783"/>
                </a:cubicBezTo>
                <a:cubicBezTo>
                  <a:pt x="4993046" y="5649264"/>
                  <a:pt x="4992285" y="5647745"/>
                  <a:pt x="4991562" y="5646231"/>
                </a:cubicBezTo>
                <a:cubicBezTo>
                  <a:pt x="4992805" y="5644965"/>
                  <a:pt x="4994011" y="5643636"/>
                  <a:pt x="4995254" y="5642371"/>
                </a:cubicBezTo>
                <a:close/>
                <a:moveTo>
                  <a:pt x="4975823" y="5600307"/>
                </a:moveTo>
                <a:cubicBezTo>
                  <a:pt x="4977227" y="5600433"/>
                  <a:pt x="4978673" y="5600497"/>
                  <a:pt x="4980078" y="5600623"/>
                </a:cubicBezTo>
                <a:cubicBezTo>
                  <a:pt x="4979437" y="5617449"/>
                  <a:pt x="4978832" y="5634274"/>
                  <a:pt x="4978230" y="5651099"/>
                </a:cubicBezTo>
                <a:cubicBezTo>
                  <a:pt x="4977428" y="5651099"/>
                  <a:pt x="4976624" y="5651099"/>
                  <a:pt x="4975823" y="5651099"/>
                </a:cubicBezTo>
                <a:cubicBezTo>
                  <a:pt x="4975823" y="5634147"/>
                  <a:pt x="4975823" y="5617196"/>
                  <a:pt x="4975823" y="5600307"/>
                </a:cubicBezTo>
                <a:close/>
                <a:moveTo>
                  <a:pt x="4994011" y="5594805"/>
                </a:moveTo>
                <a:cubicBezTo>
                  <a:pt x="5002082" y="5596641"/>
                  <a:pt x="5006457" y="5603914"/>
                  <a:pt x="5005092" y="5617322"/>
                </a:cubicBezTo>
                <a:cubicBezTo>
                  <a:pt x="5004811" y="5620170"/>
                  <a:pt x="4999792" y="5624722"/>
                  <a:pt x="4997944" y="5623773"/>
                </a:cubicBezTo>
                <a:cubicBezTo>
                  <a:pt x="4993910" y="5621655"/>
                  <a:pt x="4991893" y="5618050"/>
                  <a:pt x="4991179" y="5613621"/>
                </a:cubicBezTo>
                <a:cubicBezTo>
                  <a:pt x="4990468" y="5609194"/>
                  <a:pt x="4991060" y="5603944"/>
                  <a:pt x="4992245" y="5598535"/>
                </a:cubicBezTo>
                <a:cubicBezTo>
                  <a:pt x="4992443" y="5597589"/>
                  <a:pt x="4993005" y="5596830"/>
                  <a:pt x="4994011" y="5594805"/>
                </a:cubicBezTo>
                <a:close/>
                <a:moveTo>
                  <a:pt x="5021071" y="5593919"/>
                </a:moveTo>
                <a:cubicBezTo>
                  <a:pt x="5031671" y="5597463"/>
                  <a:pt x="5032796" y="5606568"/>
                  <a:pt x="5032716" y="5619727"/>
                </a:cubicBezTo>
                <a:cubicBezTo>
                  <a:pt x="5032314" y="5686205"/>
                  <a:pt x="5032595" y="5752685"/>
                  <a:pt x="5032675" y="5819227"/>
                </a:cubicBezTo>
                <a:cubicBezTo>
                  <a:pt x="5032675" y="5830360"/>
                  <a:pt x="5032675" y="5841554"/>
                  <a:pt x="5032675" y="5852937"/>
                </a:cubicBezTo>
                <a:cubicBezTo>
                  <a:pt x="5019945" y="5849587"/>
                  <a:pt x="5019425" y="5848321"/>
                  <a:pt x="5019626" y="5833837"/>
                </a:cubicBezTo>
                <a:cubicBezTo>
                  <a:pt x="5019945" y="5813092"/>
                  <a:pt x="5019706" y="5792280"/>
                  <a:pt x="5019906" y="5771535"/>
                </a:cubicBezTo>
                <a:cubicBezTo>
                  <a:pt x="5019987" y="5765270"/>
                  <a:pt x="5020389" y="5758819"/>
                  <a:pt x="5021393" y="5752811"/>
                </a:cubicBezTo>
                <a:cubicBezTo>
                  <a:pt x="5030104" y="5700500"/>
                  <a:pt x="5027616" y="5648062"/>
                  <a:pt x="5021071" y="5593919"/>
                </a:cubicBezTo>
                <a:close/>
                <a:moveTo>
                  <a:pt x="4962050" y="5519217"/>
                </a:moveTo>
                <a:cubicBezTo>
                  <a:pt x="4962854" y="5520356"/>
                  <a:pt x="4963537" y="5521685"/>
                  <a:pt x="4964219" y="5522951"/>
                </a:cubicBezTo>
                <a:cubicBezTo>
                  <a:pt x="4963738" y="5523520"/>
                  <a:pt x="4963256" y="5524087"/>
                  <a:pt x="4962733" y="5524719"/>
                </a:cubicBezTo>
                <a:cubicBezTo>
                  <a:pt x="4962009" y="5523457"/>
                  <a:pt x="4961328" y="5522128"/>
                  <a:pt x="4960606" y="5520863"/>
                </a:cubicBezTo>
                <a:cubicBezTo>
                  <a:pt x="4961086" y="5520293"/>
                  <a:pt x="4961931" y="5519091"/>
                  <a:pt x="4962050" y="5519217"/>
                </a:cubicBezTo>
                <a:close/>
                <a:moveTo>
                  <a:pt x="5133292" y="5516813"/>
                </a:moveTo>
                <a:cubicBezTo>
                  <a:pt x="5133370" y="5516686"/>
                  <a:pt x="5134335" y="5517699"/>
                  <a:pt x="5134897" y="5518205"/>
                </a:cubicBezTo>
                <a:cubicBezTo>
                  <a:pt x="5134534" y="5518901"/>
                  <a:pt x="5134212" y="5519597"/>
                  <a:pt x="5133891" y="5520293"/>
                </a:cubicBezTo>
                <a:cubicBezTo>
                  <a:pt x="5133251" y="5520293"/>
                  <a:pt x="5132608" y="5520293"/>
                  <a:pt x="5131926" y="5520293"/>
                </a:cubicBezTo>
                <a:cubicBezTo>
                  <a:pt x="5132367" y="5519091"/>
                  <a:pt x="5132730" y="5517825"/>
                  <a:pt x="5133292" y="5516813"/>
                </a:cubicBezTo>
                <a:close/>
                <a:moveTo>
                  <a:pt x="5007623" y="5465957"/>
                </a:moveTo>
                <a:cubicBezTo>
                  <a:pt x="5011436" y="5476268"/>
                  <a:pt x="5014407" y="5484241"/>
                  <a:pt x="5016696" y="5490439"/>
                </a:cubicBezTo>
                <a:cubicBezTo>
                  <a:pt x="5011515" y="5508273"/>
                  <a:pt x="5009347" y="5523647"/>
                  <a:pt x="5003526" y="5533828"/>
                </a:cubicBezTo>
                <a:cubicBezTo>
                  <a:pt x="4994854" y="5549075"/>
                  <a:pt x="5011676" y="5560965"/>
                  <a:pt x="5002161" y="5577221"/>
                </a:cubicBezTo>
                <a:cubicBezTo>
                  <a:pt x="4998024" y="5575006"/>
                  <a:pt x="4993046" y="5572351"/>
                  <a:pt x="4990317" y="5570896"/>
                </a:cubicBezTo>
                <a:cubicBezTo>
                  <a:pt x="4989272" y="5547616"/>
                  <a:pt x="4988470" y="5529275"/>
                  <a:pt x="4987625" y="5511058"/>
                </a:cubicBezTo>
                <a:cubicBezTo>
                  <a:pt x="4990799" y="5511058"/>
                  <a:pt x="4993287" y="5511058"/>
                  <a:pt x="4997183" y="5511058"/>
                </a:cubicBezTo>
                <a:cubicBezTo>
                  <a:pt x="4990156" y="5490186"/>
                  <a:pt x="4998346" y="5479305"/>
                  <a:pt x="5007623" y="5465957"/>
                </a:cubicBezTo>
                <a:close/>
                <a:moveTo>
                  <a:pt x="5125101" y="5441102"/>
                </a:moveTo>
                <a:cubicBezTo>
                  <a:pt x="5128954" y="5441229"/>
                  <a:pt x="5132809" y="5442048"/>
                  <a:pt x="5136703" y="5442807"/>
                </a:cubicBezTo>
                <a:cubicBezTo>
                  <a:pt x="5136622" y="5445401"/>
                  <a:pt x="5136502" y="5447996"/>
                  <a:pt x="5136422" y="5450587"/>
                </a:cubicBezTo>
                <a:cubicBezTo>
                  <a:pt x="5132408" y="5450207"/>
                  <a:pt x="5128351" y="5449764"/>
                  <a:pt x="5124337" y="5449388"/>
                </a:cubicBezTo>
                <a:cubicBezTo>
                  <a:pt x="5124577" y="5446477"/>
                  <a:pt x="5124900" y="5441102"/>
                  <a:pt x="5125101" y="5441102"/>
                </a:cubicBezTo>
                <a:close/>
                <a:moveTo>
                  <a:pt x="4900220" y="5419278"/>
                </a:moveTo>
                <a:cubicBezTo>
                  <a:pt x="4901626" y="5419784"/>
                  <a:pt x="4903029" y="5420290"/>
                  <a:pt x="4904435" y="5420797"/>
                </a:cubicBezTo>
                <a:cubicBezTo>
                  <a:pt x="4902989" y="5429905"/>
                  <a:pt x="4901585" y="5439077"/>
                  <a:pt x="4900140" y="5448186"/>
                </a:cubicBezTo>
                <a:cubicBezTo>
                  <a:pt x="4899135" y="5447806"/>
                  <a:pt x="4898131" y="5447490"/>
                  <a:pt x="4897129" y="5447110"/>
                </a:cubicBezTo>
                <a:cubicBezTo>
                  <a:pt x="4898172" y="5437875"/>
                  <a:pt x="4899216" y="5428576"/>
                  <a:pt x="4900220" y="5419278"/>
                </a:cubicBezTo>
                <a:close/>
                <a:moveTo>
                  <a:pt x="4872356" y="5412511"/>
                </a:moveTo>
                <a:cubicBezTo>
                  <a:pt x="4872356" y="5428323"/>
                  <a:pt x="4872356" y="5441102"/>
                  <a:pt x="4872356" y="5457169"/>
                </a:cubicBezTo>
                <a:cubicBezTo>
                  <a:pt x="4865612" y="5450907"/>
                  <a:pt x="4860794" y="5446414"/>
                  <a:pt x="4856655" y="5442617"/>
                </a:cubicBezTo>
                <a:cubicBezTo>
                  <a:pt x="4862036" y="5432306"/>
                  <a:pt x="4866735" y="5423264"/>
                  <a:pt x="4872356" y="5412511"/>
                </a:cubicBezTo>
                <a:close/>
                <a:moveTo>
                  <a:pt x="5068690" y="5364502"/>
                </a:moveTo>
                <a:cubicBezTo>
                  <a:pt x="5072342" y="5377214"/>
                  <a:pt x="5070215" y="5390563"/>
                  <a:pt x="5067887" y="5403908"/>
                </a:cubicBezTo>
                <a:cubicBezTo>
                  <a:pt x="5066601" y="5391005"/>
                  <a:pt x="5065317" y="5378163"/>
                  <a:pt x="5064033" y="5365261"/>
                </a:cubicBezTo>
                <a:cubicBezTo>
                  <a:pt x="5065597" y="5365008"/>
                  <a:pt x="5067123" y="5364755"/>
                  <a:pt x="5068690" y="5364502"/>
                </a:cubicBezTo>
                <a:close/>
                <a:moveTo>
                  <a:pt x="4858661" y="5358279"/>
                </a:moveTo>
                <a:lnTo>
                  <a:pt x="4863764" y="5364249"/>
                </a:lnTo>
                <a:cubicBezTo>
                  <a:pt x="4863323" y="5364945"/>
                  <a:pt x="4862840" y="5365641"/>
                  <a:pt x="4862399" y="5366337"/>
                </a:cubicBezTo>
                <a:close/>
                <a:moveTo>
                  <a:pt x="4858315" y="5357530"/>
                </a:moveTo>
                <a:lnTo>
                  <a:pt x="4858661" y="5358279"/>
                </a:lnTo>
                <a:lnTo>
                  <a:pt x="4858143" y="5357672"/>
                </a:lnTo>
                <a:close/>
                <a:moveTo>
                  <a:pt x="4979235" y="5333889"/>
                </a:moveTo>
                <a:cubicBezTo>
                  <a:pt x="4981244" y="5348120"/>
                  <a:pt x="4983289" y="5362351"/>
                  <a:pt x="4985297" y="5376585"/>
                </a:cubicBezTo>
                <a:cubicBezTo>
                  <a:pt x="4986543" y="5377720"/>
                  <a:pt x="4987785" y="5378796"/>
                  <a:pt x="4989031" y="5379935"/>
                </a:cubicBezTo>
                <a:cubicBezTo>
                  <a:pt x="4991361" y="5371586"/>
                  <a:pt x="4993689" y="5363173"/>
                  <a:pt x="4995697" y="5355962"/>
                </a:cubicBezTo>
                <a:cubicBezTo>
                  <a:pt x="5019664" y="5383665"/>
                  <a:pt x="5019504" y="5390689"/>
                  <a:pt x="4998627" y="5408337"/>
                </a:cubicBezTo>
                <a:cubicBezTo>
                  <a:pt x="4995618" y="5399988"/>
                  <a:pt x="4990718" y="5388538"/>
                  <a:pt x="4986263" y="5402010"/>
                </a:cubicBezTo>
                <a:cubicBezTo>
                  <a:pt x="4980561" y="5419151"/>
                  <a:pt x="4970001" y="5436293"/>
                  <a:pt x="4978634" y="5459885"/>
                </a:cubicBezTo>
                <a:cubicBezTo>
                  <a:pt x="4981362" y="5467286"/>
                  <a:pt x="4980040" y="5478356"/>
                  <a:pt x="4980561" y="5487781"/>
                </a:cubicBezTo>
                <a:cubicBezTo>
                  <a:pt x="4978230" y="5488161"/>
                  <a:pt x="4975904" y="5488478"/>
                  <a:pt x="4973574" y="5488857"/>
                </a:cubicBezTo>
                <a:cubicBezTo>
                  <a:pt x="4967831" y="5472601"/>
                  <a:pt x="4967188" y="5454004"/>
                  <a:pt x="4968112" y="5435850"/>
                </a:cubicBezTo>
                <a:cubicBezTo>
                  <a:pt x="4969559" y="5407198"/>
                  <a:pt x="4972408" y="5378670"/>
                  <a:pt x="4974619" y="5350141"/>
                </a:cubicBezTo>
                <a:cubicBezTo>
                  <a:pt x="4975019" y="5344956"/>
                  <a:pt x="4975141" y="5339707"/>
                  <a:pt x="4975382" y="5334455"/>
                </a:cubicBezTo>
                <a:cubicBezTo>
                  <a:pt x="4976667" y="5334264"/>
                  <a:pt x="4977949" y="5334078"/>
                  <a:pt x="4979235" y="5333889"/>
                </a:cubicBezTo>
                <a:close/>
                <a:moveTo>
                  <a:pt x="4905238" y="5331737"/>
                </a:moveTo>
                <a:cubicBezTo>
                  <a:pt x="4904395" y="5362667"/>
                  <a:pt x="4904395" y="5362667"/>
                  <a:pt x="4888013" y="5350967"/>
                </a:cubicBezTo>
                <a:cubicBezTo>
                  <a:pt x="4893554" y="5344765"/>
                  <a:pt x="4898573" y="5339138"/>
                  <a:pt x="4905238" y="5331737"/>
                </a:cubicBezTo>
                <a:close/>
                <a:moveTo>
                  <a:pt x="5066641" y="5325476"/>
                </a:moveTo>
                <a:cubicBezTo>
                  <a:pt x="5067685" y="5325729"/>
                  <a:pt x="5068729" y="5325982"/>
                  <a:pt x="5069773" y="5326232"/>
                </a:cubicBezTo>
                <a:cubicBezTo>
                  <a:pt x="5069613" y="5330915"/>
                  <a:pt x="5069493" y="5335534"/>
                  <a:pt x="5069332" y="5340213"/>
                </a:cubicBezTo>
                <a:cubicBezTo>
                  <a:pt x="5067685" y="5339960"/>
                  <a:pt x="5066038" y="5339707"/>
                  <a:pt x="5064433" y="5339517"/>
                </a:cubicBezTo>
                <a:cubicBezTo>
                  <a:pt x="5065155" y="5334834"/>
                  <a:pt x="5065878" y="5330155"/>
                  <a:pt x="5066641" y="5325476"/>
                </a:cubicBezTo>
                <a:close/>
                <a:moveTo>
                  <a:pt x="5001679" y="5325349"/>
                </a:moveTo>
                <a:cubicBezTo>
                  <a:pt x="5009226" y="5326738"/>
                  <a:pt x="5011436" y="5335846"/>
                  <a:pt x="5013160" y="5348373"/>
                </a:cubicBezTo>
                <a:cubicBezTo>
                  <a:pt x="5006015" y="5343880"/>
                  <a:pt x="5000837" y="5340593"/>
                  <a:pt x="4993728" y="5336163"/>
                </a:cubicBezTo>
                <a:cubicBezTo>
                  <a:pt x="4997264" y="5331168"/>
                  <a:pt x="4999710" y="5325033"/>
                  <a:pt x="5001679" y="5325349"/>
                </a:cubicBezTo>
                <a:close/>
                <a:moveTo>
                  <a:pt x="4903590" y="5302199"/>
                </a:moveTo>
                <a:cubicBezTo>
                  <a:pt x="4903953" y="5302199"/>
                  <a:pt x="4904354" y="5302199"/>
                  <a:pt x="4904716" y="5302199"/>
                </a:cubicBezTo>
                <a:cubicBezTo>
                  <a:pt x="4904716" y="5305233"/>
                  <a:pt x="4904716" y="5308208"/>
                  <a:pt x="4904716" y="5311241"/>
                </a:cubicBezTo>
                <a:cubicBezTo>
                  <a:pt x="4904354" y="5311241"/>
                  <a:pt x="4903953" y="5311241"/>
                  <a:pt x="4903590" y="5311241"/>
                </a:cubicBezTo>
                <a:cubicBezTo>
                  <a:pt x="4903590" y="5308208"/>
                  <a:pt x="4903590" y="5305233"/>
                  <a:pt x="4903590" y="5302199"/>
                </a:cubicBezTo>
                <a:close/>
                <a:moveTo>
                  <a:pt x="4962413" y="5299415"/>
                </a:moveTo>
                <a:cubicBezTo>
                  <a:pt x="4962694" y="5300744"/>
                  <a:pt x="4962813" y="5302136"/>
                  <a:pt x="4962975" y="5303588"/>
                </a:cubicBezTo>
                <a:cubicBezTo>
                  <a:pt x="4962452" y="5303715"/>
                  <a:pt x="4961527" y="5304031"/>
                  <a:pt x="4961487" y="5303841"/>
                </a:cubicBezTo>
                <a:cubicBezTo>
                  <a:pt x="4961207" y="5302453"/>
                  <a:pt x="4961086" y="5300994"/>
                  <a:pt x="4960925" y="5299605"/>
                </a:cubicBezTo>
                <a:cubicBezTo>
                  <a:pt x="4961448" y="5299542"/>
                  <a:pt x="4962372" y="5299226"/>
                  <a:pt x="4962413" y="5299415"/>
                </a:cubicBezTo>
                <a:close/>
                <a:moveTo>
                  <a:pt x="5067243" y="5297770"/>
                </a:moveTo>
                <a:cubicBezTo>
                  <a:pt x="5067323" y="5297643"/>
                  <a:pt x="5068167" y="5298720"/>
                  <a:pt x="5068690" y="5299289"/>
                </a:cubicBezTo>
                <a:cubicBezTo>
                  <a:pt x="5068048" y="5300617"/>
                  <a:pt x="5067444" y="5302006"/>
                  <a:pt x="5066720" y="5303209"/>
                </a:cubicBezTo>
                <a:cubicBezTo>
                  <a:pt x="5066641" y="5303272"/>
                  <a:pt x="5065797" y="5302199"/>
                  <a:pt x="5065275" y="5301626"/>
                </a:cubicBezTo>
                <a:cubicBezTo>
                  <a:pt x="5065917" y="5300301"/>
                  <a:pt x="5066521" y="5298909"/>
                  <a:pt x="5067243" y="5297770"/>
                </a:cubicBezTo>
                <a:close/>
                <a:moveTo>
                  <a:pt x="5131244" y="5287079"/>
                </a:moveTo>
                <a:cubicBezTo>
                  <a:pt x="5131765" y="5287079"/>
                  <a:pt x="5132327" y="5287079"/>
                  <a:pt x="5132889" y="5287079"/>
                </a:cubicBezTo>
                <a:cubicBezTo>
                  <a:pt x="5132529" y="5288471"/>
                  <a:pt x="5132168" y="5289927"/>
                  <a:pt x="5131805" y="5291319"/>
                </a:cubicBezTo>
                <a:cubicBezTo>
                  <a:pt x="5131364" y="5290813"/>
                  <a:pt x="5130560" y="5290370"/>
                  <a:pt x="5130519" y="5289737"/>
                </a:cubicBezTo>
                <a:cubicBezTo>
                  <a:pt x="5130439" y="5288977"/>
                  <a:pt x="5130922" y="5288028"/>
                  <a:pt x="5131244" y="5287079"/>
                </a:cubicBezTo>
                <a:close/>
                <a:moveTo>
                  <a:pt x="5000876" y="5282780"/>
                </a:moveTo>
                <a:cubicBezTo>
                  <a:pt x="5000956" y="5283982"/>
                  <a:pt x="5001038" y="5285117"/>
                  <a:pt x="5001116" y="5286320"/>
                </a:cubicBezTo>
                <a:cubicBezTo>
                  <a:pt x="5000473" y="5286193"/>
                  <a:pt x="4999752" y="5286383"/>
                  <a:pt x="4999269" y="5285940"/>
                </a:cubicBezTo>
                <a:cubicBezTo>
                  <a:pt x="4999029" y="5285624"/>
                  <a:pt x="4999150" y="5284362"/>
                  <a:pt x="4999068" y="5283535"/>
                </a:cubicBezTo>
                <a:cubicBezTo>
                  <a:pt x="4999672" y="5283286"/>
                  <a:pt x="5000275" y="5283033"/>
                  <a:pt x="5000876" y="5282780"/>
                </a:cubicBezTo>
                <a:close/>
                <a:moveTo>
                  <a:pt x="4909132" y="5270633"/>
                </a:moveTo>
                <a:cubicBezTo>
                  <a:pt x="4909132" y="5271583"/>
                  <a:pt x="4909292" y="5272659"/>
                  <a:pt x="4909091" y="5273481"/>
                </a:cubicBezTo>
                <a:cubicBezTo>
                  <a:pt x="4908931" y="5273987"/>
                  <a:pt x="4908291" y="5274177"/>
                  <a:pt x="4907849" y="5274557"/>
                </a:cubicBezTo>
                <a:cubicBezTo>
                  <a:pt x="4907568" y="5273734"/>
                  <a:pt x="4907328" y="5272912"/>
                  <a:pt x="4907047" y="5272089"/>
                </a:cubicBezTo>
                <a:cubicBezTo>
                  <a:pt x="4907729" y="5271583"/>
                  <a:pt x="4908451" y="5271139"/>
                  <a:pt x="4909132" y="5270633"/>
                </a:cubicBezTo>
                <a:close/>
                <a:moveTo>
                  <a:pt x="4974016" y="5267220"/>
                </a:moveTo>
                <a:cubicBezTo>
                  <a:pt x="4976747" y="5272468"/>
                  <a:pt x="4980922" y="5277151"/>
                  <a:pt x="4981843" y="5283033"/>
                </a:cubicBezTo>
                <a:cubicBezTo>
                  <a:pt x="4983169" y="5291762"/>
                  <a:pt x="4982205" y="5301373"/>
                  <a:pt x="4982205" y="5310799"/>
                </a:cubicBezTo>
                <a:cubicBezTo>
                  <a:pt x="4977185" y="5299985"/>
                  <a:pt x="4972609" y="5289990"/>
                  <a:pt x="4966586" y="5276898"/>
                </a:cubicBezTo>
                <a:cubicBezTo>
                  <a:pt x="4967671" y="5275506"/>
                  <a:pt x="4970842" y="5271393"/>
                  <a:pt x="4974016" y="5267220"/>
                </a:cubicBezTo>
                <a:close/>
                <a:moveTo>
                  <a:pt x="4995174" y="5241096"/>
                </a:moveTo>
                <a:cubicBezTo>
                  <a:pt x="4998467" y="5245711"/>
                  <a:pt x="5001719" y="5250328"/>
                  <a:pt x="5005011" y="5254947"/>
                </a:cubicBezTo>
                <a:cubicBezTo>
                  <a:pt x="5003926" y="5256782"/>
                  <a:pt x="5002845" y="5258555"/>
                  <a:pt x="5001719" y="5260386"/>
                </a:cubicBezTo>
                <a:cubicBezTo>
                  <a:pt x="4998546" y="5255643"/>
                  <a:pt x="4995376" y="5250838"/>
                  <a:pt x="4992164" y="5246092"/>
                </a:cubicBezTo>
                <a:cubicBezTo>
                  <a:pt x="4993166" y="5244446"/>
                  <a:pt x="4994169" y="5242737"/>
                  <a:pt x="4995174" y="5241096"/>
                </a:cubicBezTo>
                <a:close/>
                <a:moveTo>
                  <a:pt x="5067243" y="5234958"/>
                </a:moveTo>
                <a:cubicBezTo>
                  <a:pt x="5067323" y="5234831"/>
                  <a:pt x="5068127" y="5235848"/>
                  <a:pt x="5068568" y="5236350"/>
                </a:cubicBezTo>
                <a:cubicBezTo>
                  <a:pt x="5067965" y="5237615"/>
                  <a:pt x="5067404" y="5238754"/>
                  <a:pt x="5066843" y="5239957"/>
                </a:cubicBezTo>
                <a:cubicBezTo>
                  <a:pt x="5066360" y="5239451"/>
                  <a:pt x="5065917" y="5239007"/>
                  <a:pt x="5065439" y="5238501"/>
                </a:cubicBezTo>
                <a:cubicBezTo>
                  <a:pt x="5065998" y="5237299"/>
                  <a:pt x="5066560" y="5236037"/>
                  <a:pt x="5067243" y="5234958"/>
                </a:cubicBezTo>
                <a:close/>
                <a:moveTo>
                  <a:pt x="4973934" y="5213516"/>
                </a:moveTo>
                <a:cubicBezTo>
                  <a:pt x="4972569" y="5226988"/>
                  <a:pt x="4971485" y="5237869"/>
                  <a:pt x="4970362" y="5248749"/>
                </a:cubicBezTo>
                <a:cubicBezTo>
                  <a:pt x="4964179" y="5241919"/>
                  <a:pt x="4959724" y="5236983"/>
                  <a:pt x="4954061" y="5230721"/>
                </a:cubicBezTo>
                <a:cubicBezTo>
                  <a:pt x="4952294" y="5237805"/>
                  <a:pt x="4951330" y="5241413"/>
                  <a:pt x="4950446" y="5245079"/>
                </a:cubicBezTo>
                <a:cubicBezTo>
                  <a:pt x="4949845" y="5247547"/>
                  <a:pt x="4949324" y="5250078"/>
                  <a:pt x="4948801" y="5252606"/>
                </a:cubicBezTo>
                <a:cubicBezTo>
                  <a:pt x="4948079" y="5252289"/>
                  <a:pt x="4947356" y="5251910"/>
                  <a:pt x="4946633" y="5251597"/>
                </a:cubicBezTo>
                <a:cubicBezTo>
                  <a:pt x="4947195" y="5240526"/>
                  <a:pt x="4947757" y="5229393"/>
                  <a:pt x="4948400" y="5217566"/>
                </a:cubicBezTo>
                <a:cubicBezTo>
                  <a:pt x="4956992" y="5216175"/>
                  <a:pt x="4964018" y="5215098"/>
                  <a:pt x="4973934" y="5213516"/>
                </a:cubicBezTo>
                <a:close/>
                <a:moveTo>
                  <a:pt x="4997743" y="5175629"/>
                </a:moveTo>
                <a:cubicBezTo>
                  <a:pt x="4997743" y="5176642"/>
                  <a:pt x="4997904" y="5177777"/>
                  <a:pt x="4997662" y="5178663"/>
                </a:cubicBezTo>
                <a:cubicBezTo>
                  <a:pt x="4997462" y="5179233"/>
                  <a:pt x="4996743" y="5179486"/>
                  <a:pt x="4996299" y="5179866"/>
                </a:cubicBezTo>
                <a:cubicBezTo>
                  <a:pt x="4996018" y="5178980"/>
                  <a:pt x="4995737" y="5178093"/>
                  <a:pt x="4995456" y="5177212"/>
                </a:cubicBezTo>
                <a:cubicBezTo>
                  <a:pt x="4996220" y="5176706"/>
                  <a:pt x="4996982" y="5176132"/>
                  <a:pt x="4997743" y="5175629"/>
                </a:cubicBezTo>
                <a:close/>
                <a:moveTo>
                  <a:pt x="5133130" y="5175186"/>
                </a:moveTo>
                <a:cubicBezTo>
                  <a:pt x="5144411" y="5183662"/>
                  <a:pt x="5141682" y="5191569"/>
                  <a:pt x="5137706" y="5199349"/>
                </a:cubicBezTo>
                <a:cubicBezTo>
                  <a:pt x="5137145" y="5200488"/>
                  <a:pt x="5135418" y="5200172"/>
                  <a:pt x="5133130" y="5200931"/>
                </a:cubicBezTo>
                <a:cubicBezTo>
                  <a:pt x="5133130" y="5193278"/>
                  <a:pt x="5133130" y="5186000"/>
                  <a:pt x="5133130" y="5175186"/>
                </a:cubicBezTo>
                <a:close/>
                <a:moveTo>
                  <a:pt x="5068891" y="5159500"/>
                </a:moveTo>
                <a:cubicBezTo>
                  <a:pt x="5070175" y="5167343"/>
                  <a:pt x="5071539" y="5175186"/>
                  <a:pt x="5073588" y="5187203"/>
                </a:cubicBezTo>
                <a:cubicBezTo>
                  <a:pt x="5067144" y="5183376"/>
                  <a:pt x="5064695" y="5179059"/>
                  <a:pt x="5064493" y="5174394"/>
                </a:cubicBezTo>
                <a:cubicBezTo>
                  <a:pt x="5064293" y="5169730"/>
                  <a:pt x="5066341" y="5164718"/>
                  <a:pt x="5068891" y="5159500"/>
                </a:cubicBezTo>
                <a:close/>
                <a:moveTo>
                  <a:pt x="4997023" y="5131224"/>
                </a:moveTo>
                <a:cubicBezTo>
                  <a:pt x="4997462" y="5133060"/>
                  <a:pt x="4998265" y="5134832"/>
                  <a:pt x="4998225" y="5136663"/>
                </a:cubicBezTo>
                <a:cubicBezTo>
                  <a:pt x="4998184" y="5138119"/>
                  <a:pt x="4997183" y="5139574"/>
                  <a:pt x="4996580" y="5141030"/>
                </a:cubicBezTo>
                <a:cubicBezTo>
                  <a:pt x="4996299" y="5137802"/>
                  <a:pt x="4995938" y="5134642"/>
                  <a:pt x="4995618" y="5131541"/>
                </a:cubicBezTo>
                <a:cubicBezTo>
                  <a:pt x="4996098" y="5131415"/>
                  <a:pt x="4996580" y="5131351"/>
                  <a:pt x="4997023" y="5131224"/>
                </a:cubicBezTo>
                <a:close/>
                <a:moveTo>
                  <a:pt x="5064797" y="5110542"/>
                </a:moveTo>
                <a:cubicBezTo>
                  <a:pt x="5072904" y="5136350"/>
                  <a:pt x="5072904" y="5136350"/>
                  <a:pt x="5063349" y="5142168"/>
                </a:cubicBezTo>
                <a:cubicBezTo>
                  <a:pt x="5063791" y="5132364"/>
                  <a:pt x="5064193" y="5123634"/>
                  <a:pt x="5064797" y="5110542"/>
                </a:cubicBezTo>
                <a:close/>
                <a:moveTo>
                  <a:pt x="4968434" y="5098839"/>
                </a:moveTo>
                <a:cubicBezTo>
                  <a:pt x="4968837" y="5106429"/>
                  <a:pt x="4969237" y="5114083"/>
                  <a:pt x="4969439" y="5121673"/>
                </a:cubicBezTo>
                <a:cubicBezTo>
                  <a:pt x="4969439" y="5121926"/>
                  <a:pt x="4967310" y="5122306"/>
                  <a:pt x="4964943" y="5123001"/>
                </a:cubicBezTo>
                <a:cubicBezTo>
                  <a:pt x="4964139" y="5115475"/>
                  <a:pt x="4963337" y="5108011"/>
                  <a:pt x="4962573" y="5100485"/>
                </a:cubicBezTo>
                <a:cubicBezTo>
                  <a:pt x="4964542" y="5099915"/>
                  <a:pt x="4966467" y="5099409"/>
                  <a:pt x="4968434" y="5098839"/>
                </a:cubicBezTo>
                <a:close/>
                <a:moveTo>
                  <a:pt x="4967591" y="5071580"/>
                </a:moveTo>
                <a:cubicBezTo>
                  <a:pt x="4967913" y="5071517"/>
                  <a:pt x="4968233" y="5072779"/>
                  <a:pt x="4968595" y="5073475"/>
                </a:cubicBezTo>
                <a:cubicBezTo>
                  <a:pt x="4968313" y="5074360"/>
                  <a:pt x="4968032" y="5075183"/>
                  <a:pt x="4967752" y="5076069"/>
                </a:cubicBezTo>
                <a:cubicBezTo>
                  <a:pt x="4967150" y="5074994"/>
                  <a:pt x="4966586" y="5073918"/>
                  <a:pt x="4965984" y="5072842"/>
                </a:cubicBezTo>
                <a:cubicBezTo>
                  <a:pt x="4966507" y="5072399"/>
                  <a:pt x="4967069" y="5071517"/>
                  <a:pt x="4967591" y="5071580"/>
                </a:cubicBezTo>
                <a:close/>
                <a:moveTo>
                  <a:pt x="5038256" y="5069618"/>
                </a:moveTo>
                <a:cubicBezTo>
                  <a:pt x="5038739" y="5070120"/>
                  <a:pt x="5039540" y="5070627"/>
                  <a:pt x="5039579" y="5071197"/>
                </a:cubicBezTo>
                <a:cubicBezTo>
                  <a:pt x="5039619" y="5072082"/>
                  <a:pt x="5039136" y="5072969"/>
                  <a:pt x="5038817" y="5073918"/>
                </a:cubicBezTo>
                <a:cubicBezTo>
                  <a:pt x="5038256" y="5073918"/>
                  <a:pt x="5037694" y="5073918"/>
                  <a:pt x="5037092" y="5073918"/>
                </a:cubicBezTo>
                <a:cubicBezTo>
                  <a:pt x="5037492" y="5072462"/>
                  <a:pt x="5037855" y="5071070"/>
                  <a:pt x="5038256" y="5069618"/>
                </a:cubicBezTo>
                <a:close/>
                <a:moveTo>
                  <a:pt x="4998707" y="5068669"/>
                </a:moveTo>
                <a:cubicBezTo>
                  <a:pt x="4999672" y="5068036"/>
                  <a:pt x="5001038" y="5069049"/>
                  <a:pt x="5002202" y="5069429"/>
                </a:cubicBezTo>
                <a:cubicBezTo>
                  <a:pt x="5001599" y="5070880"/>
                  <a:pt x="5001198" y="5073095"/>
                  <a:pt x="5000354" y="5073665"/>
                </a:cubicBezTo>
                <a:cubicBezTo>
                  <a:pt x="4999471" y="5074234"/>
                  <a:pt x="4998145" y="5073285"/>
                  <a:pt x="4997023" y="5073032"/>
                </a:cubicBezTo>
                <a:cubicBezTo>
                  <a:pt x="4997582" y="5071517"/>
                  <a:pt x="4997904" y="5069176"/>
                  <a:pt x="4998707" y="5068669"/>
                </a:cubicBezTo>
                <a:close/>
                <a:moveTo>
                  <a:pt x="5108638" y="5067277"/>
                </a:moveTo>
                <a:cubicBezTo>
                  <a:pt x="5109561" y="5068163"/>
                  <a:pt x="5110928" y="5068795"/>
                  <a:pt x="5111290" y="5070120"/>
                </a:cubicBezTo>
                <a:cubicBezTo>
                  <a:pt x="5111650" y="5071517"/>
                  <a:pt x="5111128" y="5073538"/>
                  <a:pt x="5110967" y="5075310"/>
                </a:cubicBezTo>
                <a:cubicBezTo>
                  <a:pt x="5110005" y="5074487"/>
                  <a:pt x="5108557" y="5073981"/>
                  <a:pt x="5108236" y="5072716"/>
                </a:cubicBezTo>
                <a:cubicBezTo>
                  <a:pt x="5107874" y="5071260"/>
                  <a:pt x="5108477" y="5069112"/>
                  <a:pt x="5108638" y="5067277"/>
                </a:cubicBezTo>
                <a:close/>
                <a:moveTo>
                  <a:pt x="4984495" y="5045326"/>
                </a:moveTo>
                <a:cubicBezTo>
                  <a:pt x="4984815" y="5047857"/>
                  <a:pt x="4985137" y="5050452"/>
                  <a:pt x="4985620" y="5054245"/>
                </a:cubicBezTo>
                <a:cubicBezTo>
                  <a:pt x="4983892" y="5052034"/>
                  <a:pt x="4982969" y="5050831"/>
                  <a:pt x="4982045" y="5049692"/>
                </a:cubicBezTo>
                <a:cubicBezTo>
                  <a:pt x="4982847" y="5048237"/>
                  <a:pt x="4983691" y="5046781"/>
                  <a:pt x="4984495" y="5045326"/>
                </a:cubicBezTo>
                <a:close/>
                <a:moveTo>
                  <a:pt x="4999792" y="5035334"/>
                </a:moveTo>
                <a:cubicBezTo>
                  <a:pt x="5000354" y="5036663"/>
                  <a:pt x="5001397" y="5038056"/>
                  <a:pt x="5001318" y="5039128"/>
                </a:cubicBezTo>
                <a:cubicBezTo>
                  <a:pt x="5001198" y="5040710"/>
                  <a:pt x="5000192" y="5042102"/>
                  <a:pt x="4999590" y="5043557"/>
                </a:cubicBezTo>
                <a:cubicBezTo>
                  <a:pt x="4998988" y="5042355"/>
                  <a:pt x="4997782" y="5041026"/>
                  <a:pt x="4997904" y="5040014"/>
                </a:cubicBezTo>
                <a:cubicBezTo>
                  <a:pt x="4998024" y="5038372"/>
                  <a:pt x="4999029" y="5036977"/>
                  <a:pt x="4999792" y="5035334"/>
                </a:cubicBezTo>
                <a:close/>
                <a:moveTo>
                  <a:pt x="4964340" y="5016231"/>
                </a:moveTo>
                <a:cubicBezTo>
                  <a:pt x="4964782" y="5016801"/>
                  <a:pt x="4965223" y="5017370"/>
                  <a:pt x="4965626" y="5017813"/>
                </a:cubicBezTo>
                <a:cubicBezTo>
                  <a:pt x="4965626" y="5018889"/>
                  <a:pt x="4965626" y="5019902"/>
                  <a:pt x="4965626" y="5020914"/>
                </a:cubicBezTo>
                <a:cubicBezTo>
                  <a:pt x="4964863" y="5020218"/>
                  <a:pt x="4964059" y="5019644"/>
                  <a:pt x="4963457" y="5018763"/>
                </a:cubicBezTo>
                <a:cubicBezTo>
                  <a:pt x="4963337" y="5018636"/>
                  <a:pt x="4964018" y="5017117"/>
                  <a:pt x="4964340" y="5016231"/>
                </a:cubicBezTo>
                <a:close/>
                <a:moveTo>
                  <a:pt x="5150876" y="4984035"/>
                </a:moveTo>
                <a:cubicBezTo>
                  <a:pt x="5151118" y="4983719"/>
                  <a:pt x="5152563" y="4985301"/>
                  <a:pt x="5153447" y="4986060"/>
                </a:cubicBezTo>
                <a:cubicBezTo>
                  <a:pt x="5152884" y="4987706"/>
                  <a:pt x="5152322" y="4989348"/>
                  <a:pt x="5151720" y="4991056"/>
                </a:cubicBezTo>
                <a:cubicBezTo>
                  <a:pt x="5150837" y="4990360"/>
                  <a:pt x="5149952" y="4989601"/>
                  <a:pt x="5149067" y="4988905"/>
                </a:cubicBezTo>
                <a:cubicBezTo>
                  <a:pt x="5149630" y="4987200"/>
                  <a:pt x="5150032" y="4985301"/>
                  <a:pt x="5150876" y="4984035"/>
                </a:cubicBezTo>
                <a:close/>
                <a:moveTo>
                  <a:pt x="4969439" y="4941339"/>
                </a:moveTo>
                <a:cubicBezTo>
                  <a:pt x="4976145" y="4960886"/>
                  <a:pt x="4974939" y="4976066"/>
                  <a:pt x="4972489" y="4990930"/>
                </a:cubicBezTo>
                <a:cubicBezTo>
                  <a:pt x="4971967" y="4994094"/>
                  <a:pt x="4967913" y="4995735"/>
                  <a:pt x="4963938" y="4999532"/>
                </a:cubicBezTo>
                <a:cubicBezTo>
                  <a:pt x="4962914" y="4989191"/>
                  <a:pt x="4962121" y="4979799"/>
                  <a:pt x="4962668" y="4970414"/>
                </a:cubicBezTo>
                <a:cubicBezTo>
                  <a:pt x="4963215" y="4961029"/>
                  <a:pt x="4965102" y="4951650"/>
                  <a:pt x="4969439" y="4941339"/>
                </a:cubicBezTo>
                <a:close/>
                <a:moveTo>
                  <a:pt x="5071980" y="4940390"/>
                </a:moveTo>
                <a:cubicBezTo>
                  <a:pt x="5078726" y="4966324"/>
                  <a:pt x="5070215" y="4991056"/>
                  <a:pt x="5070735" y="5015914"/>
                </a:cubicBezTo>
                <a:cubicBezTo>
                  <a:pt x="5071257" y="5041089"/>
                  <a:pt x="5076879" y="5066011"/>
                  <a:pt x="5080052" y="5089414"/>
                </a:cubicBezTo>
                <a:cubicBezTo>
                  <a:pt x="5075154" y="5089857"/>
                  <a:pt x="5069735" y="5090363"/>
                  <a:pt x="5062708" y="5090996"/>
                </a:cubicBezTo>
                <a:cubicBezTo>
                  <a:pt x="5061260" y="5039761"/>
                  <a:pt x="5064836" y="4989854"/>
                  <a:pt x="5071980" y="4940390"/>
                </a:cubicBezTo>
                <a:close/>
                <a:moveTo>
                  <a:pt x="5060258" y="4923502"/>
                </a:moveTo>
                <a:cubicBezTo>
                  <a:pt x="5060778" y="4923628"/>
                  <a:pt x="5061302" y="4923755"/>
                  <a:pt x="5061783" y="4923881"/>
                </a:cubicBezTo>
                <a:cubicBezTo>
                  <a:pt x="5061783" y="4928564"/>
                  <a:pt x="5061783" y="4933180"/>
                  <a:pt x="5061783" y="4937862"/>
                </a:cubicBezTo>
                <a:cubicBezTo>
                  <a:pt x="5061260" y="4937862"/>
                  <a:pt x="5060738" y="4937862"/>
                  <a:pt x="5060258" y="4937862"/>
                </a:cubicBezTo>
                <a:cubicBezTo>
                  <a:pt x="5060258" y="4933053"/>
                  <a:pt x="5060258" y="4928311"/>
                  <a:pt x="5060258" y="4923502"/>
                </a:cubicBezTo>
                <a:close/>
                <a:moveTo>
                  <a:pt x="5022639" y="4907309"/>
                </a:moveTo>
                <a:cubicBezTo>
                  <a:pt x="5022758" y="4906993"/>
                  <a:pt x="5024804" y="4908448"/>
                  <a:pt x="5025929" y="4909018"/>
                </a:cubicBezTo>
                <a:cubicBezTo>
                  <a:pt x="5024925" y="4912941"/>
                  <a:pt x="5023922" y="4916798"/>
                  <a:pt x="5022920" y="4920657"/>
                </a:cubicBezTo>
                <a:cubicBezTo>
                  <a:pt x="5021674" y="4919962"/>
                  <a:pt x="5020428" y="4919265"/>
                  <a:pt x="5019183" y="4918570"/>
                </a:cubicBezTo>
                <a:cubicBezTo>
                  <a:pt x="5020268" y="4914772"/>
                  <a:pt x="5021312" y="4910916"/>
                  <a:pt x="5022639" y="4907309"/>
                </a:cubicBezTo>
                <a:close/>
                <a:moveTo>
                  <a:pt x="5020349" y="4872017"/>
                </a:moveTo>
                <a:cubicBezTo>
                  <a:pt x="5020708" y="4872017"/>
                  <a:pt x="5021112" y="4872017"/>
                  <a:pt x="5021472" y="4872017"/>
                </a:cubicBezTo>
                <a:cubicBezTo>
                  <a:pt x="5021472" y="4875114"/>
                  <a:pt x="5021472" y="4878214"/>
                  <a:pt x="5021472" y="4881312"/>
                </a:cubicBezTo>
                <a:cubicBezTo>
                  <a:pt x="5021112" y="4881312"/>
                  <a:pt x="5020708" y="4881312"/>
                  <a:pt x="5020349" y="4881312"/>
                </a:cubicBezTo>
                <a:cubicBezTo>
                  <a:pt x="5020349" y="4878214"/>
                  <a:pt x="5020349" y="4875114"/>
                  <a:pt x="5020349" y="4872017"/>
                </a:cubicBezTo>
                <a:close/>
                <a:moveTo>
                  <a:pt x="5076436" y="4869675"/>
                </a:moveTo>
                <a:cubicBezTo>
                  <a:pt x="5076077" y="4871064"/>
                  <a:pt x="5075715" y="4872519"/>
                  <a:pt x="5075355" y="4873912"/>
                </a:cubicBezTo>
                <a:cubicBezTo>
                  <a:pt x="5074913" y="4873405"/>
                  <a:pt x="5074150" y="4872962"/>
                  <a:pt x="5074110" y="4872333"/>
                </a:cubicBezTo>
                <a:cubicBezTo>
                  <a:pt x="5074030" y="4871574"/>
                  <a:pt x="5074511" y="4870688"/>
                  <a:pt x="5074792" y="4869802"/>
                </a:cubicBezTo>
                <a:cubicBezTo>
                  <a:pt x="5075355" y="4869738"/>
                  <a:pt x="5075875" y="4869738"/>
                  <a:pt x="5076436" y="4869675"/>
                </a:cubicBezTo>
                <a:close/>
                <a:moveTo>
                  <a:pt x="5071778" y="4828055"/>
                </a:moveTo>
                <a:cubicBezTo>
                  <a:pt x="5074472" y="4834316"/>
                  <a:pt x="5077160" y="4840514"/>
                  <a:pt x="5079852" y="4846778"/>
                </a:cubicBezTo>
                <a:cubicBezTo>
                  <a:pt x="5077923" y="4849433"/>
                  <a:pt x="5076038" y="4852027"/>
                  <a:pt x="5074110" y="4854685"/>
                </a:cubicBezTo>
                <a:cubicBezTo>
                  <a:pt x="5070696" y="4849179"/>
                  <a:pt x="5067323" y="4843678"/>
                  <a:pt x="5063912" y="4838176"/>
                </a:cubicBezTo>
                <a:cubicBezTo>
                  <a:pt x="5066521" y="4834822"/>
                  <a:pt x="5069170" y="4831405"/>
                  <a:pt x="5071778" y="4828055"/>
                </a:cubicBezTo>
                <a:close/>
                <a:moveTo>
                  <a:pt x="5024765" y="4812432"/>
                </a:moveTo>
                <a:cubicBezTo>
                  <a:pt x="5026050" y="4812495"/>
                  <a:pt x="5027376" y="4812558"/>
                  <a:pt x="5028659" y="4812621"/>
                </a:cubicBezTo>
                <a:cubicBezTo>
                  <a:pt x="5028617" y="4819578"/>
                  <a:pt x="5028617" y="4826536"/>
                  <a:pt x="5028617" y="4833493"/>
                </a:cubicBezTo>
                <a:cubicBezTo>
                  <a:pt x="5027053" y="4833493"/>
                  <a:pt x="5025487" y="4833430"/>
                  <a:pt x="5023922" y="4833430"/>
                </a:cubicBezTo>
                <a:cubicBezTo>
                  <a:pt x="5024202" y="4826410"/>
                  <a:pt x="5024483" y="4819452"/>
                  <a:pt x="5024765" y="4812432"/>
                </a:cubicBezTo>
                <a:close/>
                <a:moveTo>
                  <a:pt x="5066720" y="4800855"/>
                </a:moveTo>
                <a:cubicBezTo>
                  <a:pt x="5067685" y="4801614"/>
                  <a:pt x="5068288" y="4803639"/>
                  <a:pt x="5069051" y="4805095"/>
                </a:cubicBezTo>
                <a:cubicBezTo>
                  <a:pt x="5067846" y="4806357"/>
                  <a:pt x="5066601" y="4807622"/>
                  <a:pt x="5065399" y="4808888"/>
                </a:cubicBezTo>
                <a:cubicBezTo>
                  <a:pt x="5064995" y="4807180"/>
                  <a:pt x="5064595" y="4805348"/>
                  <a:pt x="5064193" y="4803576"/>
                </a:cubicBezTo>
                <a:cubicBezTo>
                  <a:pt x="5065036" y="4802627"/>
                  <a:pt x="5066279" y="4800539"/>
                  <a:pt x="5066720" y="4800855"/>
                </a:cubicBezTo>
                <a:close/>
                <a:moveTo>
                  <a:pt x="5052629" y="4725394"/>
                </a:moveTo>
                <a:cubicBezTo>
                  <a:pt x="5053032" y="4725963"/>
                  <a:pt x="5053432" y="4726469"/>
                  <a:pt x="5053834" y="4726913"/>
                </a:cubicBezTo>
                <a:cubicBezTo>
                  <a:pt x="5053834" y="4727925"/>
                  <a:pt x="5053834" y="4728938"/>
                  <a:pt x="5053834" y="4729887"/>
                </a:cubicBezTo>
                <a:cubicBezTo>
                  <a:pt x="5053151" y="4729254"/>
                  <a:pt x="5052389" y="4728747"/>
                  <a:pt x="5051828" y="4727862"/>
                </a:cubicBezTo>
                <a:cubicBezTo>
                  <a:pt x="5051706" y="4727672"/>
                  <a:pt x="5052348" y="4726280"/>
                  <a:pt x="5052629" y="4725394"/>
                </a:cubicBezTo>
                <a:close/>
                <a:moveTo>
                  <a:pt x="5116227" y="4665809"/>
                </a:moveTo>
                <a:cubicBezTo>
                  <a:pt x="5116750" y="4667581"/>
                  <a:pt x="5117673" y="4669353"/>
                  <a:pt x="5117592" y="4671061"/>
                </a:cubicBezTo>
                <a:cubicBezTo>
                  <a:pt x="5117592" y="4672327"/>
                  <a:pt x="5116187" y="4673462"/>
                  <a:pt x="5115504" y="4674479"/>
                </a:cubicBezTo>
                <a:cubicBezTo>
                  <a:pt x="5114700" y="4673273"/>
                  <a:pt x="5113818" y="4671948"/>
                  <a:pt x="5112933" y="4670682"/>
                </a:cubicBezTo>
                <a:cubicBezTo>
                  <a:pt x="5114018" y="4669036"/>
                  <a:pt x="5115103" y="4667455"/>
                  <a:pt x="5116227" y="4665809"/>
                </a:cubicBezTo>
                <a:close/>
                <a:moveTo>
                  <a:pt x="5215316" y="4637790"/>
                </a:moveTo>
                <a:cubicBezTo>
                  <a:pt x="5215398" y="4639563"/>
                  <a:pt x="5215437" y="4641334"/>
                  <a:pt x="5215518" y="4643102"/>
                </a:cubicBezTo>
                <a:cubicBezTo>
                  <a:pt x="5212787" y="4643355"/>
                  <a:pt x="5210058" y="4643672"/>
                  <a:pt x="5207328" y="4643926"/>
                </a:cubicBezTo>
                <a:cubicBezTo>
                  <a:pt x="5207245" y="4642090"/>
                  <a:pt x="5207206" y="4640318"/>
                  <a:pt x="5207126" y="4638487"/>
                </a:cubicBezTo>
                <a:cubicBezTo>
                  <a:pt x="5209856" y="4638234"/>
                  <a:pt x="5212585" y="4638043"/>
                  <a:pt x="5215316" y="4637790"/>
                </a:cubicBezTo>
                <a:close/>
                <a:moveTo>
                  <a:pt x="5120080" y="4628239"/>
                </a:moveTo>
                <a:cubicBezTo>
                  <a:pt x="5120683" y="4629884"/>
                  <a:pt x="5122009" y="4632222"/>
                  <a:pt x="5121688" y="4633048"/>
                </a:cubicBezTo>
                <a:cubicBezTo>
                  <a:pt x="5120924" y="4635133"/>
                  <a:pt x="5119437" y="4636588"/>
                  <a:pt x="5118233" y="4638234"/>
                </a:cubicBezTo>
                <a:cubicBezTo>
                  <a:pt x="5117633" y="4636651"/>
                  <a:pt x="5117071" y="4634943"/>
                  <a:pt x="5116106" y="4632158"/>
                </a:cubicBezTo>
                <a:cubicBezTo>
                  <a:pt x="5117392" y="4630896"/>
                  <a:pt x="5118756" y="4629568"/>
                  <a:pt x="5120080" y="4628239"/>
                </a:cubicBezTo>
                <a:close/>
                <a:moveTo>
                  <a:pt x="5069933" y="4590858"/>
                </a:moveTo>
                <a:cubicBezTo>
                  <a:pt x="5075034" y="4601355"/>
                  <a:pt x="5079610" y="4610717"/>
                  <a:pt x="5084830" y="4621345"/>
                </a:cubicBezTo>
                <a:cubicBezTo>
                  <a:pt x="5077401" y="4640702"/>
                  <a:pt x="5074552" y="4662269"/>
                  <a:pt x="5077160" y="4688203"/>
                </a:cubicBezTo>
                <a:cubicBezTo>
                  <a:pt x="5079730" y="4714075"/>
                  <a:pt x="5076478" y="4741396"/>
                  <a:pt x="5075755" y="4769166"/>
                </a:cubicBezTo>
                <a:cubicBezTo>
                  <a:pt x="5068489" y="4766571"/>
                  <a:pt x="5062546" y="4764423"/>
                  <a:pt x="5055076" y="4761766"/>
                </a:cubicBezTo>
                <a:cubicBezTo>
                  <a:pt x="5070016" y="4748801"/>
                  <a:pt x="5070735" y="4745889"/>
                  <a:pt x="5071299" y="4726153"/>
                </a:cubicBezTo>
                <a:cubicBezTo>
                  <a:pt x="5071778" y="4709454"/>
                  <a:pt x="5066601" y="4701738"/>
                  <a:pt x="5057366" y="4696110"/>
                </a:cubicBezTo>
                <a:cubicBezTo>
                  <a:pt x="5053993" y="4694021"/>
                  <a:pt x="5052268" y="4685166"/>
                  <a:pt x="5049818" y="4679411"/>
                </a:cubicBezTo>
                <a:cubicBezTo>
                  <a:pt x="5050179" y="4677386"/>
                  <a:pt x="5050581" y="4675424"/>
                  <a:pt x="5050942" y="4673399"/>
                </a:cubicBezTo>
                <a:cubicBezTo>
                  <a:pt x="5061260" y="4682448"/>
                  <a:pt x="5066118" y="4674605"/>
                  <a:pt x="5068409" y="4662522"/>
                </a:cubicBezTo>
                <a:cubicBezTo>
                  <a:pt x="5071700" y="4645380"/>
                  <a:pt x="5074030" y="4627796"/>
                  <a:pt x="5066961" y="4611160"/>
                </a:cubicBezTo>
                <a:cubicBezTo>
                  <a:pt x="5063270" y="4602494"/>
                  <a:pt x="5064714" y="4596233"/>
                  <a:pt x="5069933" y="4590858"/>
                </a:cubicBezTo>
                <a:close/>
                <a:moveTo>
                  <a:pt x="5042786" y="4567633"/>
                </a:moveTo>
                <a:lnTo>
                  <a:pt x="5045000" y="4586302"/>
                </a:lnTo>
                <a:cubicBezTo>
                  <a:pt x="5043596" y="4586428"/>
                  <a:pt x="5042190" y="4586491"/>
                  <a:pt x="5040744" y="4586618"/>
                </a:cubicBezTo>
                <a:close/>
                <a:moveTo>
                  <a:pt x="5042609" y="4566358"/>
                </a:moveTo>
                <a:lnTo>
                  <a:pt x="5042874" y="4566823"/>
                </a:lnTo>
                <a:lnTo>
                  <a:pt x="5042786" y="4567633"/>
                </a:lnTo>
                <a:lnTo>
                  <a:pt x="5042712" y="4567012"/>
                </a:lnTo>
                <a:close/>
                <a:moveTo>
                  <a:pt x="5070656" y="4557144"/>
                </a:moveTo>
                <a:cubicBezTo>
                  <a:pt x="5071059" y="4557144"/>
                  <a:pt x="5071419" y="4558343"/>
                  <a:pt x="5071778" y="4559042"/>
                </a:cubicBezTo>
                <a:cubicBezTo>
                  <a:pt x="5071459" y="4559862"/>
                  <a:pt x="5071138" y="4560747"/>
                  <a:pt x="5070817" y="4561570"/>
                </a:cubicBezTo>
                <a:cubicBezTo>
                  <a:pt x="5070215" y="4560494"/>
                  <a:pt x="5069613" y="4559418"/>
                  <a:pt x="5069010" y="4558343"/>
                </a:cubicBezTo>
                <a:cubicBezTo>
                  <a:pt x="5069573" y="4557900"/>
                  <a:pt x="5070135" y="4557081"/>
                  <a:pt x="5070656" y="4557144"/>
                </a:cubicBezTo>
                <a:close/>
                <a:moveTo>
                  <a:pt x="5040865" y="4555435"/>
                </a:moveTo>
                <a:lnTo>
                  <a:pt x="5042609" y="4566358"/>
                </a:lnTo>
                <a:lnTo>
                  <a:pt x="5038175" y="4558600"/>
                </a:lnTo>
                <a:cubicBezTo>
                  <a:pt x="5039057" y="4557523"/>
                  <a:pt x="5039982" y="4556511"/>
                  <a:pt x="5040865" y="4555435"/>
                </a:cubicBezTo>
                <a:close/>
                <a:moveTo>
                  <a:pt x="5025768" y="4550310"/>
                </a:moveTo>
                <a:cubicBezTo>
                  <a:pt x="5027295" y="4577509"/>
                  <a:pt x="5023240" y="4595727"/>
                  <a:pt x="5012360" y="4608439"/>
                </a:cubicBezTo>
                <a:cubicBezTo>
                  <a:pt x="5017539" y="4588200"/>
                  <a:pt x="5010030" y="4565870"/>
                  <a:pt x="5025768" y="4550310"/>
                </a:cubicBezTo>
                <a:close/>
                <a:moveTo>
                  <a:pt x="5086315" y="4526780"/>
                </a:moveTo>
                <a:cubicBezTo>
                  <a:pt x="5087358" y="4527413"/>
                  <a:pt x="5089286" y="4528362"/>
                  <a:pt x="5089245" y="4528742"/>
                </a:cubicBezTo>
                <a:cubicBezTo>
                  <a:pt x="5088964" y="4531083"/>
                  <a:pt x="5088283" y="4533361"/>
                  <a:pt x="5087718" y="4535636"/>
                </a:cubicBezTo>
                <a:cubicBezTo>
                  <a:pt x="5086877" y="4534370"/>
                  <a:pt x="5086035" y="4533108"/>
                  <a:pt x="5085192" y="4531906"/>
                </a:cubicBezTo>
                <a:cubicBezTo>
                  <a:pt x="5085552" y="4530198"/>
                  <a:pt x="5085955" y="4528489"/>
                  <a:pt x="5086315" y="4526780"/>
                </a:cubicBezTo>
                <a:close/>
                <a:moveTo>
                  <a:pt x="5137869" y="4526024"/>
                </a:moveTo>
                <a:cubicBezTo>
                  <a:pt x="5138429" y="4526024"/>
                  <a:pt x="5138990" y="4526024"/>
                  <a:pt x="5139552" y="4526024"/>
                </a:cubicBezTo>
                <a:cubicBezTo>
                  <a:pt x="5139151" y="4527413"/>
                  <a:pt x="5138792" y="4528805"/>
                  <a:pt x="5138387" y="4530133"/>
                </a:cubicBezTo>
                <a:cubicBezTo>
                  <a:pt x="5137949" y="4529564"/>
                  <a:pt x="5137226" y="4529121"/>
                  <a:pt x="5137186" y="4528489"/>
                </a:cubicBezTo>
                <a:cubicBezTo>
                  <a:pt x="5137145" y="4527666"/>
                  <a:pt x="5137627" y="4526780"/>
                  <a:pt x="5137869" y="4526024"/>
                </a:cubicBezTo>
                <a:close/>
                <a:moveTo>
                  <a:pt x="5076838" y="4520898"/>
                </a:moveTo>
                <a:cubicBezTo>
                  <a:pt x="5069212" y="4533425"/>
                  <a:pt x="5064235" y="4541648"/>
                  <a:pt x="5059255" y="4549867"/>
                </a:cubicBezTo>
                <a:cubicBezTo>
                  <a:pt x="5058289" y="4533867"/>
                  <a:pt x="5059937" y="4521531"/>
                  <a:pt x="5076838" y="4520898"/>
                </a:cubicBezTo>
                <a:close/>
                <a:moveTo>
                  <a:pt x="5106029" y="4493066"/>
                </a:moveTo>
                <a:cubicBezTo>
                  <a:pt x="5109603" y="4493572"/>
                  <a:pt x="5115022" y="4494331"/>
                  <a:pt x="5125742" y="4495787"/>
                </a:cubicBezTo>
                <a:cubicBezTo>
                  <a:pt x="5110726" y="4521468"/>
                  <a:pt x="5121486" y="4545694"/>
                  <a:pt x="5121205" y="4570932"/>
                </a:cubicBezTo>
                <a:cubicBezTo>
                  <a:pt x="5108719" y="4564987"/>
                  <a:pt x="5107233" y="4552777"/>
                  <a:pt x="5107233" y="4538230"/>
                </a:cubicBezTo>
                <a:cubicBezTo>
                  <a:pt x="5107271" y="4523366"/>
                  <a:pt x="5106470" y="4508566"/>
                  <a:pt x="5106029" y="4493066"/>
                </a:cubicBezTo>
                <a:close/>
                <a:moveTo>
                  <a:pt x="5078648" y="4447146"/>
                </a:moveTo>
                <a:cubicBezTo>
                  <a:pt x="5078648" y="4468144"/>
                  <a:pt x="5078648" y="4485159"/>
                  <a:pt x="5078648" y="4505465"/>
                </a:cubicBezTo>
                <a:cubicBezTo>
                  <a:pt x="5072724" y="4494935"/>
                  <a:pt x="5070356" y="4485431"/>
                  <a:pt x="5070651" y="4476023"/>
                </a:cubicBezTo>
                <a:cubicBezTo>
                  <a:pt x="5070948" y="4466613"/>
                  <a:pt x="5073909" y="4457298"/>
                  <a:pt x="5078648" y="4447146"/>
                </a:cubicBezTo>
                <a:close/>
                <a:moveTo>
                  <a:pt x="5093421" y="4421149"/>
                </a:moveTo>
                <a:cubicBezTo>
                  <a:pt x="5096474" y="4443795"/>
                  <a:pt x="5096474" y="4443795"/>
                  <a:pt x="5086477" y="4457394"/>
                </a:cubicBezTo>
                <a:cubicBezTo>
                  <a:pt x="5089045" y="4444045"/>
                  <a:pt x="5090692" y="4435510"/>
                  <a:pt x="5093421" y="4421149"/>
                </a:cubicBezTo>
                <a:close/>
                <a:moveTo>
                  <a:pt x="5081175" y="4405526"/>
                </a:moveTo>
                <a:cubicBezTo>
                  <a:pt x="5080012" y="4439050"/>
                  <a:pt x="5079692" y="4439430"/>
                  <a:pt x="5064876" y="4427030"/>
                </a:cubicBezTo>
                <a:cubicBezTo>
                  <a:pt x="5065717" y="4424376"/>
                  <a:pt x="5066199" y="4420896"/>
                  <a:pt x="5067524" y="4419250"/>
                </a:cubicBezTo>
                <a:cubicBezTo>
                  <a:pt x="5071138" y="4414951"/>
                  <a:pt x="5075154" y="4411470"/>
                  <a:pt x="5081175" y="4405526"/>
                </a:cubicBezTo>
                <a:close/>
                <a:moveTo>
                  <a:pt x="5120242" y="4376305"/>
                </a:moveTo>
                <a:cubicBezTo>
                  <a:pt x="5122128" y="4390472"/>
                  <a:pt x="5119197" y="4405462"/>
                  <a:pt x="5121728" y="4417609"/>
                </a:cubicBezTo>
                <a:cubicBezTo>
                  <a:pt x="5124296" y="4430067"/>
                  <a:pt x="5132247" y="4439809"/>
                  <a:pt x="5137869" y="4450690"/>
                </a:cubicBezTo>
                <a:cubicBezTo>
                  <a:pt x="5131685" y="4456255"/>
                  <a:pt x="5125662" y="4461693"/>
                  <a:pt x="5119960" y="4466819"/>
                </a:cubicBezTo>
                <a:cubicBezTo>
                  <a:pt x="5119278" y="4461757"/>
                  <a:pt x="5118153" y="4453154"/>
                  <a:pt x="5116950" y="4444045"/>
                </a:cubicBezTo>
                <a:cubicBezTo>
                  <a:pt x="5113093" y="4446640"/>
                  <a:pt x="5110647" y="4448349"/>
                  <a:pt x="5109280" y="4449234"/>
                </a:cubicBezTo>
                <a:cubicBezTo>
                  <a:pt x="5106792" y="4441881"/>
                  <a:pt x="5106114" y="4435243"/>
                  <a:pt x="5106526" y="4429022"/>
                </a:cubicBezTo>
                <a:cubicBezTo>
                  <a:pt x="5107767" y="4410363"/>
                  <a:pt x="5118825" y="4395467"/>
                  <a:pt x="5120242" y="4376305"/>
                </a:cubicBezTo>
                <a:close/>
                <a:moveTo>
                  <a:pt x="5159628" y="4370799"/>
                </a:moveTo>
                <a:cubicBezTo>
                  <a:pt x="5159628" y="4371684"/>
                  <a:pt x="5159628" y="4372571"/>
                  <a:pt x="5159628" y="4373457"/>
                </a:cubicBezTo>
                <a:cubicBezTo>
                  <a:pt x="5159147" y="4373646"/>
                  <a:pt x="5158466" y="4374280"/>
                  <a:pt x="5158064" y="4373964"/>
                </a:cubicBezTo>
                <a:cubicBezTo>
                  <a:pt x="5157622" y="4373646"/>
                  <a:pt x="5157421" y="4372508"/>
                  <a:pt x="5157099" y="4371684"/>
                </a:cubicBezTo>
                <a:cubicBezTo>
                  <a:pt x="5157942" y="4371368"/>
                  <a:pt x="5158786" y="4371115"/>
                  <a:pt x="5159628" y="4370799"/>
                </a:cubicBezTo>
                <a:close/>
                <a:moveTo>
                  <a:pt x="5134855" y="4368841"/>
                </a:moveTo>
                <a:cubicBezTo>
                  <a:pt x="5136622" y="4371938"/>
                  <a:pt x="5138387" y="4374976"/>
                  <a:pt x="5140196" y="4378073"/>
                </a:cubicBezTo>
                <a:cubicBezTo>
                  <a:pt x="5139552" y="4379212"/>
                  <a:pt x="5138911" y="4380287"/>
                  <a:pt x="5138230" y="4381426"/>
                </a:cubicBezTo>
                <a:cubicBezTo>
                  <a:pt x="5136221" y="4378895"/>
                  <a:pt x="5134212" y="4376431"/>
                  <a:pt x="5132168" y="4373899"/>
                </a:cubicBezTo>
                <a:cubicBezTo>
                  <a:pt x="5133051" y="4372191"/>
                  <a:pt x="5133932" y="4370546"/>
                  <a:pt x="5134855" y="4368841"/>
                </a:cubicBezTo>
                <a:close/>
                <a:moveTo>
                  <a:pt x="5081857" y="4367195"/>
                </a:moveTo>
                <a:cubicBezTo>
                  <a:pt x="5081857" y="4371179"/>
                  <a:pt x="5082259" y="4375292"/>
                  <a:pt x="5081737" y="4379085"/>
                </a:cubicBezTo>
                <a:cubicBezTo>
                  <a:pt x="5081214" y="4382692"/>
                  <a:pt x="5079730" y="4385979"/>
                  <a:pt x="5078686" y="4389460"/>
                </a:cubicBezTo>
                <a:cubicBezTo>
                  <a:pt x="5078044" y="4388954"/>
                  <a:pt x="5077401" y="4388384"/>
                  <a:pt x="5076759" y="4387877"/>
                </a:cubicBezTo>
                <a:cubicBezTo>
                  <a:pt x="5077803" y="4381110"/>
                  <a:pt x="5078847" y="4374280"/>
                  <a:pt x="5079852" y="4367449"/>
                </a:cubicBezTo>
                <a:cubicBezTo>
                  <a:pt x="5080534" y="4367386"/>
                  <a:pt x="5081175" y="4367259"/>
                  <a:pt x="5081857" y="4367195"/>
                </a:cubicBezTo>
                <a:close/>
                <a:moveTo>
                  <a:pt x="5037975" y="4349105"/>
                </a:moveTo>
                <a:cubicBezTo>
                  <a:pt x="5039780" y="4349294"/>
                  <a:pt x="5041588" y="4349548"/>
                  <a:pt x="5043395" y="4349737"/>
                </a:cubicBezTo>
                <a:cubicBezTo>
                  <a:pt x="5037412" y="4376621"/>
                  <a:pt x="5053915" y="4404640"/>
                  <a:pt x="5037975" y="4437784"/>
                </a:cubicBezTo>
                <a:cubicBezTo>
                  <a:pt x="5037975" y="4403754"/>
                  <a:pt x="5037975" y="4376431"/>
                  <a:pt x="5037975" y="4349105"/>
                </a:cubicBezTo>
                <a:close/>
                <a:moveTo>
                  <a:pt x="5109522" y="4347270"/>
                </a:moveTo>
                <a:cubicBezTo>
                  <a:pt x="5109522" y="4350370"/>
                  <a:pt x="5109522" y="4353535"/>
                  <a:pt x="5109522" y="4356631"/>
                </a:cubicBezTo>
                <a:cubicBezTo>
                  <a:pt x="5109161" y="4356694"/>
                  <a:pt x="5108798" y="4356758"/>
                  <a:pt x="5108436" y="4356758"/>
                </a:cubicBezTo>
                <a:cubicBezTo>
                  <a:pt x="5108436" y="4353661"/>
                  <a:pt x="5108436" y="4350560"/>
                  <a:pt x="5108436" y="4347396"/>
                </a:cubicBezTo>
                <a:cubicBezTo>
                  <a:pt x="5108798" y="4347333"/>
                  <a:pt x="5109161" y="4347270"/>
                  <a:pt x="5109522" y="4347270"/>
                </a:cubicBezTo>
                <a:close/>
                <a:moveTo>
                  <a:pt x="5098198" y="4340692"/>
                </a:moveTo>
                <a:cubicBezTo>
                  <a:pt x="5098761" y="4347016"/>
                  <a:pt x="5099323" y="4353278"/>
                  <a:pt x="5099926" y="4359479"/>
                </a:cubicBezTo>
                <a:cubicBezTo>
                  <a:pt x="5098921" y="4359669"/>
                  <a:pt x="5097917" y="4359922"/>
                  <a:pt x="5096873" y="4360108"/>
                </a:cubicBezTo>
                <a:cubicBezTo>
                  <a:pt x="5096433" y="4353847"/>
                  <a:pt x="5095952" y="4347586"/>
                  <a:pt x="5095510" y="4341262"/>
                </a:cubicBezTo>
                <a:cubicBezTo>
                  <a:pt x="5096394" y="4341072"/>
                  <a:pt x="5097274" y="4340882"/>
                  <a:pt x="5098198" y="4340692"/>
                </a:cubicBezTo>
                <a:close/>
                <a:moveTo>
                  <a:pt x="5097435" y="4302046"/>
                </a:moveTo>
                <a:cubicBezTo>
                  <a:pt x="5097677" y="4302869"/>
                  <a:pt x="5098198" y="4304194"/>
                  <a:pt x="5098078" y="4304320"/>
                </a:cubicBezTo>
                <a:cubicBezTo>
                  <a:pt x="5097597" y="4305016"/>
                  <a:pt x="5096914" y="4305333"/>
                  <a:pt x="5096312" y="4305775"/>
                </a:cubicBezTo>
                <a:cubicBezTo>
                  <a:pt x="5096353" y="4304890"/>
                  <a:pt x="5096353" y="4304004"/>
                  <a:pt x="5096312" y="4303118"/>
                </a:cubicBezTo>
                <a:cubicBezTo>
                  <a:pt x="5096675" y="4302742"/>
                  <a:pt x="5097076" y="4302425"/>
                  <a:pt x="5097435" y="4302046"/>
                </a:cubicBezTo>
                <a:close/>
                <a:moveTo>
                  <a:pt x="5099403" y="4259982"/>
                </a:moveTo>
                <a:cubicBezTo>
                  <a:pt x="5099926" y="4259982"/>
                  <a:pt x="5100488" y="4260864"/>
                  <a:pt x="5101010" y="4261311"/>
                </a:cubicBezTo>
                <a:cubicBezTo>
                  <a:pt x="5100327" y="4262256"/>
                  <a:pt x="5099646" y="4263206"/>
                  <a:pt x="5098962" y="4264155"/>
                </a:cubicBezTo>
                <a:cubicBezTo>
                  <a:pt x="5098722" y="4263269"/>
                  <a:pt x="5098441" y="4262447"/>
                  <a:pt x="5098119" y="4261564"/>
                </a:cubicBezTo>
                <a:cubicBezTo>
                  <a:pt x="5098560" y="4260995"/>
                  <a:pt x="5099003" y="4259982"/>
                  <a:pt x="5099403" y="4259982"/>
                </a:cubicBezTo>
                <a:close/>
                <a:moveTo>
                  <a:pt x="5097515" y="4187871"/>
                </a:moveTo>
                <a:cubicBezTo>
                  <a:pt x="5099082" y="4188188"/>
                  <a:pt x="5100608" y="4188441"/>
                  <a:pt x="5102176" y="4188757"/>
                </a:cubicBezTo>
                <a:cubicBezTo>
                  <a:pt x="5101293" y="4194832"/>
                  <a:pt x="5100409" y="4200840"/>
                  <a:pt x="5099524" y="4206911"/>
                </a:cubicBezTo>
                <a:cubicBezTo>
                  <a:pt x="5098400" y="4206595"/>
                  <a:pt x="5097316" y="4206342"/>
                  <a:pt x="5096193" y="4206026"/>
                </a:cubicBezTo>
                <a:cubicBezTo>
                  <a:pt x="5096635" y="4199954"/>
                  <a:pt x="5097076" y="4193883"/>
                  <a:pt x="5097515" y="4187871"/>
                </a:cubicBezTo>
                <a:close/>
                <a:moveTo>
                  <a:pt x="5118354" y="4167696"/>
                </a:moveTo>
                <a:cubicBezTo>
                  <a:pt x="5125101" y="4187808"/>
                  <a:pt x="5123050" y="4201220"/>
                  <a:pt x="5121446" y="4216843"/>
                </a:cubicBezTo>
                <a:cubicBezTo>
                  <a:pt x="5120162" y="4229302"/>
                  <a:pt x="5127469" y="4243916"/>
                  <a:pt x="5131525" y="4259855"/>
                </a:cubicBezTo>
                <a:cubicBezTo>
                  <a:pt x="5123694" y="4259855"/>
                  <a:pt x="5119278" y="4259855"/>
                  <a:pt x="5114138" y="4259855"/>
                </a:cubicBezTo>
                <a:cubicBezTo>
                  <a:pt x="5116387" y="4254540"/>
                  <a:pt x="5118111" y="4250367"/>
                  <a:pt x="5120242" y="4245242"/>
                </a:cubicBezTo>
                <a:cubicBezTo>
                  <a:pt x="5116427" y="4240879"/>
                  <a:pt x="5112813" y="4236765"/>
                  <a:pt x="5109039" y="4232465"/>
                </a:cubicBezTo>
                <a:cubicBezTo>
                  <a:pt x="5110405" y="4221712"/>
                  <a:pt x="5111650" y="4211464"/>
                  <a:pt x="5113093" y="4201283"/>
                </a:cubicBezTo>
                <a:cubicBezTo>
                  <a:pt x="5114460" y="4191794"/>
                  <a:pt x="5116026" y="4182370"/>
                  <a:pt x="5118354" y="4167696"/>
                </a:cubicBezTo>
                <a:close/>
                <a:moveTo>
                  <a:pt x="5099524" y="4154917"/>
                </a:moveTo>
                <a:cubicBezTo>
                  <a:pt x="5100327" y="4156055"/>
                  <a:pt x="5101653" y="4157132"/>
                  <a:pt x="5101772" y="4158397"/>
                </a:cubicBezTo>
                <a:cubicBezTo>
                  <a:pt x="5101892" y="4159852"/>
                  <a:pt x="5100850" y="4161498"/>
                  <a:pt x="5100288" y="4163013"/>
                </a:cubicBezTo>
                <a:cubicBezTo>
                  <a:pt x="5099445" y="4161814"/>
                  <a:pt x="5097997" y="4160802"/>
                  <a:pt x="5097878" y="4159410"/>
                </a:cubicBezTo>
                <a:cubicBezTo>
                  <a:pt x="5097757" y="4158080"/>
                  <a:pt x="5098921" y="4156435"/>
                  <a:pt x="5099524" y="4154917"/>
                </a:cubicBezTo>
                <a:close/>
                <a:moveTo>
                  <a:pt x="5118393" y="4146001"/>
                </a:moveTo>
                <a:cubicBezTo>
                  <a:pt x="5118756" y="4147263"/>
                  <a:pt x="5119077" y="4148592"/>
                  <a:pt x="5119437" y="4149857"/>
                </a:cubicBezTo>
                <a:cubicBezTo>
                  <a:pt x="5118875" y="4150110"/>
                  <a:pt x="5118153" y="4150743"/>
                  <a:pt x="5117790" y="4150427"/>
                </a:cubicBezTo>
                <a:cubicBezTo>
                  <a:pt x="5117392" y="4150110"/>
                  <a:pt x="5117310" y="4148845"/>
                  <a:pt x="5117071" y="4147959"/>
                </a:cubicBezTo>
                <a:cubicBezTo>
                  <a:pt x="5117513" y="4147326"/>
                  <a:pt x="5117952" y="4146630"/>
                  <a:pt x="5118393" y="4146001"/>
                </a:cubicBezTo>
                <a:close/>
                <a:moveTo>
                  <a:pt x="5050339" y="4143849"/>
                </a:moveTo>
                <a:cubicBezTo>
                  <a:pt x="5054519" y="4155486"/>
                  <a:pt x="5056322" y="4160485"/>
                  <a:pt x="5058251" y="4165797"/>
                </a:cubicBezTo>
                <a:cubicBezTo>
                  <a:pt x="5061260" y="4162380"/>
                  <a:pt x="5063270" y="4160042"/>
                  <a:pt x="5066481" y="4156309"/>
                </a:cubicBezTo>
                <a:cubicBezTo>
                  <a:pt x="5065558" y="4189643"/>
                  <a:pt x="5065558" y="4189643"/>
                  <a:pt x="5048454" y="4187997"/>
                </a:cubicBezTo>
                <a:cubicBezTo>
                  <a:pt x="5049017" y="4175222"/>
                  <a:pt x="5049537" y="4162696"/>
                  <a:pt x="5050339" y="4143849"/>
                </a:cubicBezTo>
                <a:close/>
                <a:moveTo>
                  <a:pt x="5120523" y="4109882"/>
                </a:moveTo>
                <a:cubicBezTo>
                  <a:pt x="5123255" y="4116777"/>
                  <a:pt x="5125181" y="4121582"/>
                  <a:pt x="5128351" y="4129615"/>
                </a:cubicBezTo>
                <a:cubicBezTo>
                  <a:pt x="5121667" y="4129615"/>
                  <a:pt x="5119197" y="4127387"/>
                  <a:pt x="5118655" y="4123806"/>
                </a:cubicBezTo>
                <a:cubicBezTo>
                  <a:pt x="5118114" y="4120224"/>
                  <a:pt x="5119498" y="4115292"/>
                  <a:pt x="5120523" y="4109882"/>
                </a:cubicBezTo>
                <a:close/>
                <a:moveTo>
                  <a:pt x="5022639" y="4085910"/>
                </a:moveTo>
                <a:lnTo>
                  <a:pt x="5022654" y="4085953"/>
                </a:lnTo>
                <a:lnTo>
                  <a:pt x="5022590" y="4086022"/>
                </a:lnTo>
                <a:close/>
                <a:moveTo>
                  <a:pt x="5116387" y="4077687"/>
                </a:moveTo>
                <a:cubicBezTo>
                  <a:pt x="5116950" y="4079459"/>
                  <a:pt x="5117952" y="4081227"/>
                  <a:pt x="5117872" y="4082936"/>
                </a:cubicBezTo>
                <a:cubicBezTo>
                  <a:pt x="5117790" y="4084329"/>
                  <a:pt x="5116469" y="4085531"/>
                  <a:pt x="5115624" y="4086986"/>
                </a:cubicBezTo>
                <a:cubicBezTo>
                  <a:pt x="5114700" y="4085467"/>
                  <a:pt x="5113857" y="4084012"/>
                  <a:pt x="5113015" y="4082619"/>
                </a:cubicBezTo>
                <a:cubicBezTo>
                  <a:pt x="5114138" y="4080975"/>
                  <a:pt x="5115263" y="4079332"/>
                  <a:pt x="5116387" y="4077687"/>
                </a:cubicBezTo>
                <a:close/>
                <a:moveTo>
                  <a:pt x="5174124" y="4068325"/>
                </a:moveTo>
                <a:cubicBezTo>
                  <a:pt x="5175489" y="4069021"/>
                  <a:pt x="5176893" y="4069654"/>
                  <a:pt x="5178258" y="4070351"/>
                </a:cubicBezTo>
                <a:cubicBezTo>
                  <a:pt x="5177777" y="4072123"/>
                  <a:pt x="5177255" y="4073954"/>
                  <a:pt x="5176732" y="4075725"/>
                </a:cubicBezTo>
                <a:cubicBezTo>
                  <a:pt x="5175607" y="4075156"/>
                  <a:pt x="5173843" y="4075093"/>
                  <a:pt x="5173562" y="4074017"/>
                </a:cubicBezTo>
                <a:cubicBezTo>
                  <a:pt x="5173159" y="4072498"/>
                  <a:pt x="5173882" y="4070223"/>
                  <a:pt x="5174124" y="4068325"/>
                </a:cubicBezTo>
                <a:close/>
                <a:moveTo>
                  <a:pt x="5101333" y="4066871"/>
                </a:moveTo>
                <a:cubicBezTo>
                  <a:pt x="5108598" y="4091665"/>
                  <a:pt x="5110005" y="4106655"/>
                  <a:pt x="5106430" y="4131134"/>
                </a:cubicBezTo>
                <a:cubicBezTo>
                  <a:pt x="5101452" y="4116460"/>
                  <a:pt x="5095952" y="4106022"/>
                  <a:pt x="5094626" y="4094387"/>
                </a:cubicBezTo>
                <a:cubicBezTo>
                  <a:pt x="5093701" y="4086479"/>
                  <a:pt x="5098681" y="4076928"/>
                  <a:pt x="5101333" y="4066871"/>
                </a:cubicBezTo>
                <a:close/>
                <a:moveTo>
                  <a:pt x="5144411" y="4007728"/>
                </a:moveTo>
                <a:cubicBezTo>
                  <a:pt x="5145174" y="4012347"/>
                  <a:pt x="5145938" y="4016963"/>
                  <a:pt x="5146701" y="4021520"/>
                </a:cubicBezTo>
                <a:cubicBezTo>
                  <a:pt x="5145697" y="4021959"/>
                  <a:pt x="5144692" y="4022338"/>
                  <a:pt x="5143730" y="4022785"/>
                </a:cubicBezTo>
                <a:cubicBezTo>
                  <a:pt x="5142846" y="4018229"/>
                  <a:pt x="5142003" y="4013736"/>
                  <a:pt x="5141120" y="4009183"/>
                </a:cubicBezTo>
                <a:cubicBezTo>
                  <a:pt x="5142204" y="4008677"/>
                  <a:pt x="5143329" y="4008171"/>
                  <a:pt x="5144411" y="4007728"/>
                </a:cubicBezTo>
                <a:close/>
                <a:moveTo>
                  <a:pt x="5056765" y="3902729"/>
                </a:moveTo>
                <a:cubicBezTo>
                  <a:pt x="5056202" y="3914939"/>
                  <a:pt x="5056282" y="3919872"/>
                  <a:pt x="5055679" y="3924613"/>
                </a:cubicBezTo>
                <a:cubicBezTo>
                  <a:pt x="5052950" y="3947320"/>
                  <a:pt x="5051143" y="3969778"/>
                  <a:pt x="5054276" y="3992991"/>
                </a:cubicBezTo>
                <a:cubicBezTo>
                  <a:pt x="5056602" y="4010132"/>
                  <a:pt x="5056765" y="4026704"/>
                  <a:pt x="5049097" y="4042961"/>
                </a:cubicBezTo>
                <a:cubicBezTo>
                  <a:pt x="5043636" y="4054474"/>
                  <a:pt x="5046125" y="4069021"/>
                  <a:pt x="5053112" y="4080215"/>
                </a:cubicBezTo>
                <a:cubicBezTo>
                  <a:pt x="5057649" y="4087492"/>
                  <a:pt x="5061622" y="4095588"/>
                  <a:pt x="5065797" y="4103242"/>
                </a:cubicBezTo>
                <a:cubicBezTo>
                  <a:pt x="5051585" y="4123212"/>
                  <a:pt x="5039404" y="4124255"/>
                  <a:pt x="5030460" y="4107946"/>
                </a:cubicBezTo>
                <a:lnTo>
                  <a:pt x="5022654" y="4085953"/>
                </a:lnTo>
                <a:lnTo>
                  <a:pt x="5031294" y="4076595"/>
                </a:lnTo>
                <a:cubicBezTo>
                  <a:pt x="5033036" y="4072120"/>
                  <a:pt x="5033777" y="4066490"/>
                  <a:pt x="5034078" y="4060165"/>
                </a:cubicBezTo>
                <a:cubicBezTo>
                  <a:pt x="5035846" y="4023224"/>
                  <a:pt x="5037975" y="3986413"/>
                  <a:pt x="5039982" y="3949536"/>
                </a:cubicBezTo>
                <a:cubicBezTo>
                  <a:pt x="5040142" y="3946565"/>
                  <a:pt x="5040543" y="3941186"/>
                  <a:pt x="5041024" y="3941123"/>
                </a:cubicBezTo>
                <a:cubicBezTo>
                  <a:pt x="5054036" y="3939794"/>
                  <a:pt x="5048454" y="3918099"/>
                  <a:pt x="5056765" y="3902729"/>
                </a:cubicBezTo>
                <a:close/>
                <a:moveTo>
                  <a:pt x="5243023" y="3880402"/>
                </a:moveTo>
                <a:cubicBezTo>
                  <a:pt x="5243461" y="3880905"/>
                  <a:pt x="5244264" y="3881411"/>
                  <a:pt x="5244304" y="3882047"/>
                </a:cubicBezTo>
                <a:cubicBezTo>
                  <a:pt x="5244385" y="3882866"/>
                  <a:pt x="5243903" y="3883816"/>
                  <a:pt x="5243624" y="3884702"/>
                </a:cubicBezTo>
                <a:cubicBezTo>
                  <a:pt x="5243061" y="3884702"/>
                  <a:pt x="5242499" y="3884702"/>
                  <a:pt x="5241937" y="3884702"/>
                </a:cubicBezTo>
                <a:cubicBezTo>
                  <a:pt x="5242299" y="3883247"/>
                  <a:pt x="5242660" y="3881857"/>
                  <a:pt x="5243023" y="3880402"/>
                </a:cubicBezTo>
                <a:close/>
                <a:moveTo>
                  <a:pt x="5189461" y="3876162"/>
                </a:moveTo>
                <a:cubicBezTo>
                  <a:pt x="5189823" y="3883562"/>
                  <a:pt x="5190224" y="3890899"/>
                  <a:pt x="5190626" y="3898300"/>
                </a:cubicBezTo>
                <a:cubicBezTo>
                  <a:pt x="5189379" y="3898489"/>
                  <a:pt x="5188094" y="3898743"/>
                  <a:pt x="5186850" y="3898932"/>
                </a:cubicBezTo>
                <a:cubicBezTo>
                  <a:pt x="5186008" y="3891722"/>
                  <a:pt x="5185126" y="3884511"/>
                  <a:pt x="5184281" y="3877302"/>
                </a:cubicBezTo>
                <a:cubicBezTo>
                  <a:pt x="5186008" y="3876922"/>
                  <a:pt x="5187733" y="3876542"/>
                  <a:pt x="5189461" y="3876162"/>
                </a:cubicBezTo>
                <a:close/>
                <a:moveTo>
                  <a:pt x="5164246" y="3872432"/>
                </a:moveTo>
                <a:cubicBezTo>
                  <a:pt x="5168945" y="3905450"/>
                  <a:pt x="5168343" y="3908041"/>
                  <a:pt x="5153687" y="3912597"/>
                </a:cubicBezTo>
                <a:cubicBezTo>
                  <a:pt x="5157017" y="3877176"/>
                  <a:pt x="5157017" y="3877176"/>
                  <a:pt x="5164246" y="3872432"/>
                </a:cubicBezTo>
                <a:close/>
                <a:moveTo>
                  <a:pt x="5135044" y="3851972"/>
                </a:moveTo>
                <a:lnTo>
                  <a:pt x="5135217" y="3852189"/>
                </a:lnTo>
                <a:lnTo>
                  <a:pt x="5135160" y="3852399"/>
                </a:lnTo>
                <a:lnTo>
                  <a:pt x="5135096" y="3852317"/>
                </a:lnTo>
                <a:close/>
                <a:moveTo>
                  <a:pt x="5085754" y="3847448"/>
                </a:moveTo>
                <a:cubicBezTo>
                  <a:pt x="5085754" y="3850734"/>
                  <a:pt x="5085754" y="3853962"/>
                  <a:pt x="5085754" y="3857249"/>
                </a:cubicBezTo>
                <a:cubicBezTo>
                  <a:pt x="5085311" y="3857312"/>
                  <a:pt x="5084871" y="3857375"/>
                  <a:pt x="5084428" y="3857438"/>
                </a:cubicBezTo>
                <a:cubicBezTo>
                  <a:pt x="5084428" y="3854152"/>
                  <a:pt x="5084428" y="3850924"/>
                  <a:pt x="5084428" y="3847637"/>
                </a:cubicBezTo>
                <a:cubicBezTo>
                  <a:pt x="5084871" y="3847574"/>
                  <a:pt x="5085311" y="3847511"/>
                  <a:pt x="5085754" y="3847448"/>
                </a:cubicBezTo>
                <a:close/>
                <a:moveTo>
                  <a:pt x="5122370" y="3835997"/>
                </a:moveTo>
                <a:cubicBezTo>
                  <a:pt x="5128873" y="3835523"/>
                  <a:pt x="5131886" y="3837689"/>
                  <a:pt x="5133355" y="3840931"/>
                </a:cubicBezTo>
                <a:lnTo>
                  <a:pt x="5135044" y="3851972"/>
                </a:lnTo>
                <a:close/>
                <a:moveTo>
                  <a:pt x="5153447" y="3834605"/>
                </a:moveTo>
                <a:cubicBezTo>
                  <a:pt x="5154008" y="3835111"/>
                  <a:pt x="5154529" y="3835554"/>
                  <a:pt x="5155090" y="3836060"/>
                </a:cubicBezTo>
                <a:cubicBezTo>
                  <a:pt x="5154731" y="3836757"/>
                  <a:pt x="5154409" y="3837453"/>
                  <a:pt x="5154129" y="3838148"/>
                </a:cubicBezTo>
                <a:cubicBezTo>
                  <a:pt x="5153447" y="3838148"/>
                  <a:pt x="5152803" y="3838148"/>
                  <a:pt x="5152161" y="3838148"/>
                </a:cubicBezTo>
                <a:cubicBezTo>
                  <a:pt x="5152602" y="3836946"/>
                  <a:pt x="5153005" y="3835808"/>
                  <a:pt x="5153447" y="3834605"/>
                </a:cubicBezTo>
                <a:close/>
                <a:moveTo>
                  <a:pt x="5113374" y="3802093"/>
                </a:moveTo>
                <a:cubicBezTo>
                  <a:pt x="5115223" y="3802536"/>
                  <a:pt x="5117071" y="3802980"/>
                  <a:pt x="5118916" y="3803485"/>
                </a:cubicBezTo>
                <a:cubicBezTo>
                  <a:pt x="5117913" y="3817463"/>
                  <a:pt x="5115986" y="3831508"/>
                  <a:pt x="5116187" y="3845423"/>
                </a:cubicBezTo>
                <a:cubicBezTo>
                  <a:pt x="5116307" y="3853456"/>
                  <a:pt x="5118594" y="3865788"/>
                  <a:pt x="5122210" y="3868446"/>
                </a:cubicBezTo>
                <a:cubicBezTo>
                  <a:pt x="5126385" y="3871484"/>
                  <a:pt x="5129275" y="3870250"/>
                  <a:pt x="5131303" y="3866842"/>
                </a:cubicBezTo>
                <a:lnTo>
                  <a:pt x="5135160" y="3852399"/>
                </a:lnTo>
                <a:lnTo>
                  <a:pt x="5145255" y="3865409"/>
                </a:lnTo>
                <a:cubicBezTo>
                  <a:pt x="5147835" y="3870328"/>
                  <a:pt x="5148488" y="3876542"/>
                  <a:pt x="5143851" y="3886283"/>
                </a:cubicBezTo>
                <a:cubicBezTo>
                  <a:pt x="5140116" y="3885334"/>
                  <a:pt x="5136422" y="3884448"/>
                  <a:pt x="5132889" y="3883562"/>
                </a:cubicBezTo>
                <a:cubicBezTo>
                  <a:pt x="5125300" y="3915255"/>
                  <a:pt x="5125059" y="3925499"/>
                  <a:pt x="5131926" y="3953522"/>
                </a:cubicBezTo>
                <a:cubicBezTo>
                  <a:pt x="5139914" y="3948210"/>
                  <a:pt x="5147865" y="3942894"/>
                  <a:pt x="5157421" y="3936570"/>
                </a:cubicBezTo>
                <a:cubicBezTo>
                  <a:pt x="5156257" y="3950231"/>
                  <a:pt x="5155372" y="3960415"/>
                  <a:pt x="5154371" y="3971676"/>
                </a:cubicBezTo>
                <a:cubicBezTo>
                  <a:pt x="5146981" y="3960732"/>
                  <a:pt x="5139713" y="3958200"/>
                  <a:pt x="5130882" y="3966297"/>
                </a:cubicBezTo>
                <a:cubicBezTo>
                  <a:pt x="5121849" y="3974584"/>
                  <a:pt x="5125902" y="3986097"/>
                  <a:pt x="5126466" y="3997041"/>
                </a:cubicBezTo>
                <a:cubicBezTo>
                  <a:pt x="5127148" y="4009563"/>
                  <a:pt x="5127750" y="4022149"/>
                  <a:pt x="5128551" y="4034675"/>
                </a:cubicBezTo>
                <a:cubicBezTo>
                  <a:pt x="5129195" y="4044416"/>
                  <a:pt x="5130077" y="4055926"/>
                  <a:pt x="5122128" y="4057192"/>
                </a:cubicBezTo>
                <a:cubicBezTo>
                  <a:pt x="5117151" y="4058014"/>
                  <a:pt x="5110928" y="4053715"/>
                  <a:pt x="5106711" y="4048716"/>
                </a:cubicBezTo>
                <a:cubicBezTo>
                  <a:pt x="5101531" y="4042581"/>
                  <a:pt x="5097757" y="4033345"/>
                  <a:pt x="5093582" y="4025249"/>
                </a:cubicBezTo>
                <a:cubicBezTo>
                  <a:pt x="5092938" y="4024047"/>
                  <a:pt x="5093502" y="4021329"/>
                  <a:pt x="5093502" y="4018039"/>
                </a:cubicBezTo>
                <a:cubicBezTo>
                  <a:pt x="5097677" y="4015381"/>
                  <a:pt x="5102216" y="4012474"/>
                  <a:pt x="5107754" y="4008994"/>
                </a:cubicBezTo>
                <a:cubicBezTo>
                  <a:pt x="5100409" y="3976925"/>
                  <a:pt x="5115304" y="3954724"/>
                  <a:pt x="5120363" y="3928601"/>
                </a:cubicBezTo>
                <a:cubicBezTo>
                  <a:pt x="5124417" y="3907665"/>
                  <a:pt x="5124296" y="3893114"/>
                  <a:pt x="5114420" y="3882677"/>
                </a:cubicBezTo>
                <a:cubicBezTo>
                  <a:pt x="5099284" y="3905514"/>
                  <a:pt x="5109603" y="3941692"/>
                  <a:pt x="5097555" y="3970031"/>
                </a:cubicBezTo>
                <a:cubicBezTo>
                  <a:pt x="5095389" y="3963580"/>
                  <a:pt x="5093582" y="3960795"/>
                  <a:pt x="5093742" y="3958328"/>
                </a:cubicBezTo>
                <a:cubicBezTo>
                  <a:pt x="5095871" y="3928347"/>
                  <a:pt x="5100207" y="3898743"/>
                  <a:pt x="5095791" y="3868066"/>
                </a:cubicBezTo>
                <a:cubicBezTo>
                  <a:pt x="5094626" y="3859843"/>
                  <a:pt x="5097878" y="3849975"/>
                  <a:pt x="5099203" y="3840297"/>
                </a:cubicBezTo>
                <a:cubicBezTo>
                  <a:pt x="5102735" y="3843650"/>
                  <a:pt x="5105265" y="3845992"/>
                  <a:pt x="5109401" y="3849912"/>
                </a:cubicBezTo>
                <a:cubicBezTo>
                  <a:pt x="5110886" y="3832200"/>
                  <a:pt x="5112133" y="3817147"/>
                  <a:pt x="5113374" y="3802093"/>
                </a:cubicBezTo>
                <a:close/>
                <a:moveTo>
                  <a:pt x="5154371" y="3767936"/>
                </a:moveTo>
                <a:cubicBezTo>
                  <a:pt x="5158185" y="3770467"/>
                  <a:pt x="5162037" y="3772999"/>
                  <a:pt x="5167778" y="3776792"/>
                </a:cubicBezTo>
                <a:cubicBezTo>
                  <a:pt x="5159948" y="3787293"/>
                  <a:pt x="5155693" y="3785142"/>
                  <a:pt x="5152442" y="3774708"/>
                </a:cubicBezTo>
                <a:cubicBezTo>
                  <a:pt x="5152121" y="3773628"/>
                  <a:pt x="5153365" y="3771290"/>
                  <a:pt x="5154371" y="3767936"/>
                </a:cubicBezTo>
                <a:close/>
                <a:moveTo>
                  <a:pt x="5165569" y="3679826"/>
                </a:moveTo>
                <a:cubicBezTo>
                  <a:pt x="5167057" y="3680016"/>
                  <a:pt x="5168343" y="3682990"/>
                  <a:pt x="5170509" y="3685771"/>
                </a:cubicBezTo>
                <a:cubicBezTo>
                  <a:pt x="5168582" y="3687986"/>
                  <a:pt x="5167057" y="3690960"/>
                  <a:pt x="5166052" y="3690581"/>
                </a:cubicBezTo>
                <a:cubicBezTo>
                  <a:pt x="5164528" y="3689947"/>
                  <a:pt x="5163363" y="3687037"/>
                  <a:pt x="5162037" y="3685075"/>
                </a:cubicBezTo>
                <a:cubicBezTo>
                  <a:pt x="5163202" y="3683180"/>
                  <a:pt x="5164486" y="3679700"/>
                  <a:pt x="5165569" y="3679826"/>
                </a:cubicBezTo>
                <a:close/>
                <a:moveTo>
                  <a:pt x="5242299" y="3639661"/>
                </a:moveTo>
                <a:cubicBezTo>
                  <a:pt x="5242259" y="3640547"/>
                  <a:pt x="5242338" y="3641623"/>
                  <a:pt x="5242057" y="3642315"/>
                </a:cubicBezTo>
                <a:cubicBezTo>
                  <a:pt x="5241937" y="3642695"/>
                  <a:pt x="5241213" y="3642568"/>
                  <a:pt x="5240771" y="3642632"/>
                </a:cubicBezTo>
                <a:cubicBezTo>
                  <a:pt x="5240612" y="3641749"/>
                  <a:pt x="5240491" y="3640863"/>
                  <a:pt x="5240330" y="3640041"/>
                </a:cubicBezTo>
                <a:cubicBezTo>
                  <a:pt x="5240972" y="3639915"/>
                  <a:pt x="5241656" y="3639787"/>
                  <a:pt x="5242299" y="3639661"/>
                </a:cubicBezTo>
                <a:close/>
                <a:moveTo>
                  <a:pt x="5150314" y="3585515"/>
                </a:moveTo>
                <a:cubicBezTo>
                  <a:pt x="5151558" y="3586338"/>
                  <a:pt x="5152844" y="3587160"/>
                  <a:pt x="5154090" y="3587983"/>
                </a:cubicBezTo>
                <a:cubicBezTo>
                  <a:pt x="5152803" y="3591780"/>
                  <a:pt x="5151518" y="3595573"/>
                  <a:pt x="5150233" y="3599433"/>
                </a:cubicBezTo>
                <a:cubicBezTo>
                  <a:pt x="5149430" y="3598927"/>
                  <a:pt x="5148587" y="3598358"/>
                  <a:pt x="5147784" y="3597851"/>
                </a:cubicBezTo>
                <a:cubicBezTo>
                  <a:pt x="5148629" y="3593738"/>
                  <a:pt x="5149470" y="3589628"/>
                  <a:pt x="5150314" y="3585515"/>
                </a:cubicBezTo>
                <a:close/>
                <a:moveTo>
                  <a:pt x="5190625" y="3506766"/>
                </a:moveTo>
                <a:cubicBezTo>
                  <a:pt x="5193084" y="3507856"/>
                  <a:pt x="5195142" y="3511351"/>
                  <a:pt x="5196446" y="3518783"/>
                </a:cubicBezTo>
                <a:cubicBezTo>
                  <a:pt x="5191266" y="3524288"/>
                  <a:pt x="5185809" y="3530043"/>
                  <a:pt x="5179987" y="3536241"/>
                </a:cubicBezTo>
                <a:cubicBezTo>
                  <a:pt x="5177897" y="3530486"/>
                  <a:pt x="5176430" y="3525268"/>
                  <a:pt x="5176521" y="3520715"/>
                </a:cubicBezTo>
                <a:cubicBezTo>
                  <a:pt x="5176612" y="3516161"/>
                  <a:pt x="5178258" y="3512271"/>
                  <a:pt x="5182393" y="3509171"/>
                </a:cubicBezTo>
                <a:cubicBezTo>
                  <a:pt x="5185305" y="3506988"/>
                  <a:pt x="5188166" y="3505675"/>
                  <a:pt x="5190625" y="3506766"/>
                </a:cubicBezTo>
                <a:close/>
                <a:moveTo>
                  <a:pt x="5234507" y="3463754"/>
                </a:moveTo>
                <a:cubicBezTo>
                  <a:pt x="5236756" y="3464640"/>
                  <a:pt x="5238964" y="3465463"/>
                  <a:pt x="5241213" y="3466348"/>
                </a:cubicBezTo>
                <a:cubicBezTo>
                  <a:pt x="5241013" y="3467741"/>
                  <a:pt x="5240853" y="3469197"/>
                  <a:pt x="5240651" y="3470584"/>
                </a:cubicBezTo>
                <a:cubicBezTo>
                  <a:pt x="5238362" y="3470332"/>
                  <a:pt x="5236115" y="3470141"/>
                  <a:pt x="5233825" y="3469889"/>
                </a:cubicBezTo>
                <a:cubicBezTo>
                  <a:pt x="5234066" y="3467867"/>
                  <a:pt x="5234268" y="3465843"/>
                  <a:pt x="5234507" y="3463754"/>
                </a:cubicBezTo>
                <a:close/>
                <a:moveTo>
                  <a:pt x="5150233" y="3426373"/>
                </a:moveTo>
                <a:cubicBezTo>
                  <a:pt x="5151077" y="3428335"/>
                  <a:pt x="5152121" y="3430104"/>
                  <a:pt x="5152563" y="3432255"/>
                </a:cubicBezTo>
                <a:cubicBezTo>
                  <a:pt x="5152684" y="3432887"/>
                  <a:pt x="5150876" y="3434406"/>
                  <a:pt x="5149952" y="3435482"/>
                </a:cubicBezTo>
                <a:cubicBezTo>
                  <a:pt x="5149350" y="3433964"/>
                  <a:pt x="5148228" y="3432381"/>
                  <a:pt x="5148266" y="3430926"/>
                </a:cubicBezTo>
                <a:cubicBezTo>
                  <a:pt x="5148348" y="3429344"/>
                  <a:pt x="5149550" y="3427892"/>
                  <a:pt x="5150233" y="3426373"/>
                </a:cubicBezTo>
                <a:close/>
                <a:moveTo>
                  <a:pt x="5204555" y="3417518"/>
                </a:moveTo>
                <a:cubicBezTo>
                  <a:pt x="5205160" y="3418088"/>
                  <a:pt x="5205882" y="3418594"/>
                  <a:pt x="5206284" y="3419412"/>
                </a:cubicBezTo>
                <a:cubicBezTo>
                  <a:pt x="5206485" y="3419729"/>
                  <a:pt x="5205882" y="3420932"/>
                  <a:pt x="5205641" y="3421754"/>
                </a:cubicBezTo>
                <a:cubicBezTo>
                  <a:pt x="5205280" y="3421248"/>
                  <a:pt x="5204718" y="3420868"/>
                  <a:pt x="5204555" y="3420238"/>
                </a:cubicBezTo>
                <a:cubicBezTo>
                  <a:pt x="5204397" y="3419412"/>
                  <a:pt x="5204517" y="3418404"/>
                  <a:pt x="5204555" y="3417518"/>
                </a:cubicBezTo>
                <a:close/>
                <a:moveTo>
                  <a:pt x="5218930" y="3384436"/>
                </a:moveTo>
                <a:cubicBezTo>
                  <a:pt x="5219735" y="3384500"/>
                  <a:pt x="5220577" y="3384562"/>
                  <a:pt x="5221380" y="3384627"/>
                </a:cubicBezTo>
                <a:cubicBezTo>
                  <a:pt x="5221380" y="3397592"/>
                  <a:pt x="5221380" y="3410560"/>
                  <a:pt x="5221380" y="3423463"/>
                </a:cubicBezTo>
                <a:cubicBezTo>
                  <a:pt x="5220095" y="3423400"/>
                  <a:pt x="5218770" y="3423336"/>
                  <a:pt x="5217486" y="3423209"/>
                </a:cubicBezTo>
                <a:cubicBezTo>
                  <a:pt x="5217966" y="3410308"/>
                  <a:pt x="5218448" y="3397402"/>
                  <a:pt x="5218930" y="3384436"/>
                </a:cubicBezTo>
                <a:close/>
                <a:moveTo>
                  <a:pt x="5175085" y="3334151"/>
                </a:moveTo>
                <a:cubicBezTo>
                  <a:pt x="5175647" y="3333581"/>
                  <a:pt x="5177014" y="3334847"/>
                  <a:pt x="5178018" y="3335290"/>
                </a:cubicBezTo>
                <a:cubicBezTo>
                  <a:pt x="5177295" y="3337564"/>
                  <a:pt x="5176571" y="3339905"/>
                  <a:pt x="5175849" y="3342184"/>
                </a:cubicBezTo>
                <a:cubicBezTo>
                  <a:pt x="5175085" y="3341108"/>
                  <a:pt x="5174245" y="3340032"/>
                  <a:pt x="5173440" y="3338893"/>
                </a:cubicBezTo>
                <a:cubicBezTo>
                  <a:pt x="5173962" y="3337248"/>
                  <a:pt x="5174245" y="3335036"/>
                  <a:pt x="5175085" y="3334151"/>
                </a:cubicBezTo>
                <a:close/>
                <a:moveTo>
                  <a:pt x="5202991" y="3330354"/>
                </a:moveTo>
                <a:cubicBezTo>
                  <a:pt x="5197851" y="3345343"/>
                  <a:pt x="5194800" y="3354203"/>
                  <a:pt x="5191508" y="3363815"/>
                </a:cubicBezTo>
                <a:cubicBezTo>
                  <a:pt x="5186811" y="3359260"/>
                  <a:pt x="5184993" y="3354327"/>
                  <a:pt x="5184763" y="3349520"/>
                </a:cubicBezTo>
                <a:cubicBezTo>
                  <a:pt x="5184531" y="3344714"/>
                  <a:pt x="5185886" y="3340033"/>
                  <a:pt x="5187533" y="3335985"/>
                </a:cubicBezTo>
                <a:cubicBezTo>
                  <a:pt x="5189020" y="3332253"/>
                  <a:pt x="5194921" y="3333011"/>
                  <a:pt x="5202991" y="3330354"/>
                </a:cubicBezTo>
                <a:close/>
                <a:moveTo>
                  <a:pt x="5105146" y="3327890"/>
                </a:moveTo>
                <a:cubicBezTo>
                  <a:pt x="5108155" y="3360021"/>
                  <a:pt x="5117231" y="3350659"/>
                  <a:pt x="5126466" y="3340032"/>
                </a:cubicBezTo>
                <a:cubicBezTo>
                  <a:pt x="5127350" y="3343259"/>
                  <a:pt x="5128232" y="3346546"/>
                  <a:pt x="5129115" y="3349774"/>
                </a:cubicBezTo>
                <a:cubicBezTo>
                  <a:pt x="5123694" y="3355022"/>
                  <a:pt x="5118233" y="3360337"/>
                  <a:pt x="5114822" y="3363624"/>
                </a:cubicBezTo>
                <a:lnTo>
                  <a:pt x="5123109" y="3396801"/>
                </a:lnTo>
                <a:lnTo>
                  <a:pt x="5123094" y="3396833"/>
                </a:lnTo>
                <a:lnTo>
                  <a:pt x="5123133" y="3396896"/>
                </a:lnTo>
                <a:lnTo>
                  <a:pt x="5123109" y="3396801"/>
                </a:lnTo>
                <a:lnTo>
                  <a:pt x="5130259" y="3382538"/>
                </a:lnTo>
                <a:cubicBezTo>
                  <a:pt x="5132790" y="3378379"/>
                  <a:pt x="5135961" y="3377604"/>
                  <a:pt x="5141280" y="3388546"/>
                </a:cubicBezTo>
                <a:cubicBezTo>
                  <a:pt x="5139072" y="3395693"/>
                  <a:pt x="5135981" y="3401828"/>
                  <a:pt x="5135217" y="3408663"/>
                </a:cubicBezTo>
                <a:cubicBezTo>
                  <a:pt x="5131444" y="3442187"/>
                  <a:pt x="5135941" y="3477103"/>
                  <a:pt x="5127670" y="3510057"/>
                </a:cubicBezTo>
                <a:cubicBezTo>
                  <a:pt x="5126185" y="3515939"/>
                  <a:pt x="5128592" y="3524415"/>
                  <a:pt x="5129476" y="3531561"/>
                </a:cubicBezTo>
                <a:cubicBezTo>
                  <a:pt x="5130238" y="3537760"/>
                  <a:pt x="5132247" y="3543836"/>
                  <a:pt x="5132247" y="3549907"/>
                </a:cubicBezTo>
                <a:cubicBezTo>
                  <a:pt x="5132086" y="3617204"/>
                  <a:pt x="5135618" y="3628148"/>
                  <a:pt x="5147022" y="3668123"/>
                </a:cubicBezTo>
                <a:cubicBezTo>
                  <a:pt x="5134051" y="3670148"/>
                  <a:pt x="5121648" y="3672110"/>
                  <a:pt x="5108878" y="3674134"/>
                </a:cubicBezTo>
                <a:cubicBezTo>
                  <a:pt x="5107473" y="3663381"/>
                  <a:pt x="5106029" y="3652436"/>
                  <a:pt x="5104342" y="3639787"/>
                </a:cubicBezTo>
                <a:cubicBezTo>
                  <a:pt x="5097476" y="3640484"/>
                  <a:pt x="5091774" y="3640990"/>
                  <a:pt x="5085394" y="3641623"/>
                </a:cubicBezTo>
                <a:cubicBezTo>
                  <a:pt x="5082339" y="3659964"/>
                  <a:pt x="5079450" y="3677105"/>
                  <a:pt x="5076155" y="3696778"/>
                </a:cubicBezTo>
                <a:cubicBezTo>
                  <a:pt x="5073709" y="3691463"/>
                  <a:pt x="5072182" y="3689694"/>
                  <a:pt x="5072261" y="3688175"/>
                </a:cubicBezTo>
                <a:cubicBezTo>
                  <a:pt x="5078044" y="3605315"/>
                  <a:pt x="5083263" y="3522390"/>
                  <a:pt x="5090130" y="3439719"/>
                </a:cubicBezTo>
                <a:cubicBezTo>
                  <a:pt x="5093060" y="3404549"/>
                  <a:pt x="5099363" y="3370080"/>
                  <a:pt x="5105146" y="3327890"/>
                </a:cubicBezTo>
                <a:close/>
                <a:moveTo>
                  <a:pt x="5224110" y="3326370"/>
                </a:moveTo>
                <a:cubicBezTo>
                  <a:pt x="5224953" y="3327506"/>
                  <a:pt x="5226398" y="3328585"/>
                  <a:pt x="5226478" y="3329847"/>
                </a:cubicBezTo>
                <a:cubicBezTo>
                  <a:pt x="5226559" y="3331366"/>
                  <a:pt x="5225475" y="3333011"/>
                  <a:pt x="5224832" y="3334656"/>
                </a:cubicBezTo>
                <a:cubicBezTo>
                  <a:pt x="5223948" y="3333454"/>
                  <a:pt x="5222426" y="3332378"/>
                  <a:pt x="5222344" y="3331049"/>
                </a:cubicBezTo>
                <a:cubicBezTo>
                  <a:pt x="5222221" y="3329593"/>
                  <a:pt x="5223465" y="3327952"/>
                  <a:pt x="5224110" y="3326370"/>
                </a:cubicBezTo>
                <a:close/>
                <a:moveTo>
                  <a:pt x="5051345" y="3299803"/>
                </a:moveTo>
                <a:cubicBezTo>
                  <a:pt x="5052109" y="3301132"/>
                  <a:pt x="5052870" y="3302525"/>
                  <a:pt x="5053634" y="3303913"/>
                </a:cubicBezTo>
                <a:cubicBezTo>
                  <a:pt x="5053151" y="3305558"/>
                  <a:pt x="5052670" y="3307203"/>
                  <a:pt x="5052147" y="3308786"/>
                </a:cubicBezTo>
                <a:cubicBezTo>
                  <a:pt x="5051143" y="3307837"/>
                  <a:pt x="5049257" y="3306571"/>
                  <a:pt x="5049338" y="3306064"/>
                </a:cubicBezTo>
                <a:cubicBezTo>
                  <a:pt x="5049696" y="3303849"/>
                  <a:pt x="5050620" y="3301828"/>
                  <a:pt x="5051345" y="3299803"/>
                </a:cubicBezTo>
                <a:close/>
                <a:moveTo>
                  <a:pt x="5195369" y="3290084"/>
                </a:moveTo>
                <a:lnTo>
                  <a:pt x="5198212" y="3315490"/>
                </a:lnTo>
                <a:cubicBezTo>
                  <a:pt x="5196204" y="3315490"/>
                  <a:pt x="5194197" y="3315426"/>
                  <a:pt x="5192230" y="3315426"/>
                </a:cubicBezTo>
                <a:close/>
                <a:moveTo>
                  <a:pt x="5195603" y="3288739"/>
                </a:moveTo>
                <a:lnTo>
                  <a:pt x="5195443" y="3289491"/>
                </a:lnTo>
                <a:lnTo>
                  <a:pt x="5195369" y="3290084"/>
                </a:lnTo>
                <a:lnTo>
                  <a:pt x="5195283" y="3289302"/>
                </a:lnTo>
                <a:close/>
                <a:moveTo>
                  <a:pt x="5126185" y="3285319"/>
                </a:moveTo>
                <a:cubicBezTo>
                  <a:pt x="5126104" y="3286268"/>
                  <a:pt x="5126185" y="3287281"/>
                  <a:pt x="5125944" y="3288037"/>
                </a:cubicBezTo>
                <a:cubicBezTo>
                  <a:pt x="5125823" y="3288416"/>
                  <a:pt x="5125059" y="3288290"/>
                  <a:pt x="5124618" y="3288416"/>
                </a:cubicBezTo>
                <a:cubicBezTo>
                  <a:pt x="5124497" y="3287534"/>
                  <a:pt x="5124337" y="3286645"/>
                  <a:pt x="5124215" y="3285762"/>
                </a:cubicBezTo>
                <a:cubicBezTo>
                  <a:pt x="5124858" y="3285636"/>
                  <a:pt x="5125542" y="3285446"/>
                  <a:pt x="5126185" y="3285319"/>
                </a:cubicBezTo>
                <a:close/>
                <a:moveTo>
                  <a:pt x="5036047" y="3278299"/>
                </a:moveTo>
                <a:cubicBezTo>
                  <a:pt x="5037010" y="3277983"/>
                  <a:pt x="5038216" y="3279248"/>
                  <a:pt x="5039300" y="3279881"/>
                </a:cubicBezTo>
                <a:cubicBezTo>
                  <a:pt x="5038778" y="3281396"/>
                  <a:pt x="5038377" y="3283864"/>
                  <a:pt x="5037613" y="3284243"/>
                </a:cubicBezTo>
                <a:cubicBezTo>
                  <a:pt x="5036770" y="3284687"/>
                  <a:pt x="5035525" y="3283168"/>
                  <a:pt x="5034481" y="3282471"/>
                </a:cubicBezTo>
                <a:cubicBezTo>
                  <a:pt x="5035003" y="3281016"/>
                  <a:pt x="5035363" y="3278548"/>
                  <a:pt x="5036047" y="3278299"/>
                </a:cubicBezTo>
                <a:close/>
                <a:moveTo>
                  <a:pt x="5198734" y="3274122"/>
                </a:moveTo>
                <a:cubicBezTo>
                  <a:pt x="5199859" y="3275198"/>
                  <a:pt x="5200944" y="3276273"/>
                  <a:pt x="5202068" y="3277413"/>
                </a:cubicBezTo>
                <a:lnTo>
                  <a:pt x="5195603" y="3288739"/>
                </a:lnTo>
                <a:close/>
                <a:moveTo>
                  <a:pt x="5045924" y="3241674"/>
                </a:moveTo>
                <a:cubicBezTo>
                  <a:pt x="5046286" y="3242940"/>
                  <a:pt x="5046646" y="3244268"/>
                  <a:pt x="5047008" y="3245531"/>
                </a:cubicBezTo>
                <a:cubicBezTo>
                  <a:pt x="5046446" y="3245788"/>
                  <a:pt x="5045722" y="3246420"/>
                  <a:pt x="5045363" y="3246103"/>
                </a:cubicBezTo>
                <a:cubicBezTo>
                  <a:pt x="5044959" y="3245788"/>
                  <a:pt x="5044880" y="3244522"/>
                  <a:pt x="5044678" y="3243889"/>
                </a:cubicBezTo>
                <a:cubicBezTo>
                  <a:pt x="5045120" y="3243129"/>
                  <a:pt x="5045522" y="3242434"/>
                  <a:pt x="5045924" y="3241674"/>
                </a:cubicBezTo>
                <a:close/>
                <a:moveTo>
                  <a:pt x="5220697" y="3233957"/>
                </a:moveTo>
                <a:cubicBezTo>
                  <a:pt x="5221220" y="3233641"/>
                  <a:pt x="5221863" y="3233894"/>
                  <a:pt x="5222426" y="3233957"/>
                </a:cubicBezTo>
                <a:cubicBezTo>
                  <a:pt x="5222022" y="3234907"/>
                  <a:pt x="5221741" y="3236109"/>
                  <a:pt x="5221220" y="3236742"/>
                </a:cubicBezTo>
                <a:cubicBezTo>
                  <a:pt x="5221019" y="3236931"/>
                  <a:pt x="5220255" y="3236045"/>
                  <a:pt x="5219735" y="3235666"/>
                </a:cubicBezTo>
                <a:cubicBezTo>
                  <a:pt x="5220054" y="3235033"/>
                  <a:pt x="5220297" y="3234148"/>
                  <a:pt x="5220697" y="3233957"/>
                </a:cubicBezTo>
                <a:close/>
                <a:moveTo>
                  <a:pt x="5078124" y="3231553"/>
                </a:moveTo>
                <a:cubicBezTo>
                  <a:pt x="5079530" y="3232249"/>
                  <a:pt x="5080976" y="3233008"/>
                  <a:pt x="5082379" y="3233705"/>
                </a:cubicBezTo>
                <a:cubicBezTo>
                  <a:pt x="5080736" y="3242054"/>
                  <a:pt x="5079049" y="3250403"/>
                  <a:pt x="5077362" y="3258689"/>
                </a:cubicBezTo>
                <a:cubicBezTo>
                  <a:pt x="5075997" y="3257993"/>
                  <a:pt x="5074591" y="3257297"/>
                  <a:pt x="5073227" y="3256601"/>
                </a:cubicBezTo>
                <a:cubicBezTo>
                  <a:pt x="5074873" y="3248251"/>
                  <a:pt x="5076478" y="3239902"/>
                  <a:pt x="5078124" y="3231553"/>
                </a:cubicBezTo>
                <a:close/>
                <a:moveTo>
                  <a:pt x="5053513" y="3130094"/>
                </a:moveTo>
                <a:cubicBezTo>
                  <a:pt x="5051907" y="3134334"/>
                  <a:pt x="5051103" y="3138574"/>
                  <a:pt x="5049298" y="3140595"/>
                </a:cubicBezTo>
                <a:cubicBezTo>
                  <a:pt x="5047008" y="3143126"/>
                  <a:pt x="5043917" y="3143822"/>
                  <a:pt x="5039740" y="3146037"/>
                </a:cubicBezTo>
                <a:cubicBezTo>
                  <a:pt x="5043958" y="3130094"/>
                  <a:pt x="5043958" y="3130094"/>
                  <a:pt x="5053513" y="3130094"/>
                </a:cubicBezTo>
                <a:close/>
                <a:moveTo>
                  <a:pt x="5220336" y="3111310"/>
                </a:moveTo>
                <a:cubicBezTo>
                  <a:pt x="5220657" y="3112956"/>
                  <a:pt x="5221501" y="3114977"/>
                  <a:pt x="5221179" y="3116243"/>
                </a:cubicBezTo>
                <a:cubicBezTo>
                  <a:pt x="5220778" y="3117762"/>
                  <a:pt x="5219372" y="3118584"/>
                  <a:pt x="5218408" y="3119723"/>
                </a:cubicBezTo>
                <a:cubicBezTo>
                  <a:pt x="5218086" y="3118141"/>
                  <a:pt x="5217765" y="3116496"/>
                  <a:pt x="5217403" y="3114787"/>
                </a:cubicBezTo>
                <a:cubicBezTo>
                  <a:pt x="5218367" y="3113653"/>
                  <a:pt x="5219331" y="3112513"/>
                  <a:pt x="5220336" y="3111310"/>
                </a:cubicBezTo>
                <a:close/>
                <a:moveTo>
                  <a:pt x="5020028" y="3090059"/>
                </a:moveTo>
                <a:cubicBezTo>
                  <a:pt x="5023960" y="3099481"/>
                  <a:pt x="5028820" y="3105872"/>
                  <a:pt x="5028218" y="3110614"/>
                </a:cubicBezTo>
                <a:cubicBezTo>
                  <a:pt x="5026773" y="3122568"/>
                  <a:pt x="5022878" y="3133764"/>
                  <a:pt x="5019945" y="3145278"/>
                </a:cubicBezTo>
                <a:cubicBezTo>
                  <a:pt x="5018343" y="3144518"/>
                  <a:pt x="5016736" y="3143822"/>
                  <a:pt x="5015129" y="3143063"/>
                </a:cubicBezTo>
                <a:cubicBezTo>
                  <a:pt x="5016615" y="3127187"/>
                  <a:pt x="5018100" y="3111184"/>
                  <a:pt x="5020028" y="3090059"/>
                </a:cubicBezTo>
                <a:close/>
                <a:moveTo>
                  <a:pt x="5103781" y="3089680"/>
                </a:moveTo>
                <a:cubicBezTo>
                  <a:pt x="5104663" y="3089806"/>
                  <a:pt x="5106231" y="3089743"/>
                  <a:pt x="5106270" y="3089997"/>
                </a:cubicBezTo>
                <a:cubicBezTo>
                  <a:pt x="5106470" y="3092587"/>
                  <a:pt x="5106391" y="3095244"/>
                  <a:pt x="5106391" y="3099038"/>
                </a:cubicBezTo>
                <a:cubicBezTo>
                  <a:pt x="5104945" y="3097143"/>
                  <a:pt x="5103860" y="3096383"/>
                  <a:pt x="5103660" y="3095244"/>
                </a:cubicBezTo>
                <a:cubicBezTo>
                  <a:pt x="5103377" y="3093536"/>
                  <a:pt x="5103739" y="3091575"/>
                  <a:pt x="5103781" y="3089680"/>
                </a:cubicBezTo>
                <a:close/>
                <a:moveTo>
                  <a:pt x="5073386" y="3074310"/>
                </a:moveTo>
                <a:cubicBezTo>
                  <a:pt x="5077321" y="3076078"/>
                  <a:pt x="5082862" y="3075951"/>
                  <a:pt x="5084830" y="3080065"/>
                </a:cubicBezTo>
                <a:cubicBezTo>
                  <a:pt x="5090050" y="3090941"/>
                  <a:pt x="5085592" y="3105682"/>
                  <a:pt x="5074753" y="3116243"/>
                </a:cubicBezTo>
                <a:cubicBezTo>
                  <a:pt x="5071100" y="3108146"/>
                  <a:pt x="5081256" y="3096130"/>
                  <a:pt x="5071941" y="3089363"/>
                </a:cubicBezTo>
                <a:cubicBezTo>
                  <a:pt x="5071138" y="3088790"/>
                  <a:pt x="5072825" y="3079495"/>
                  <a:pt x="5073386" y="3074310"/>
                </a:cubicBezTo>
                <a:close/>
                <a:moveTo>
                  <a:pt x="5223267" y="3058999"/>
                </a:moveTo>
                <a:cubicBezTo>
                  <a:pt x="5223909" y="3060201"/>
                  <a:pt x="5224590" y="3061404"/>
                  <a:pt x="5225235" y="3062607"/>
                </a:cubicBezTo>
                <a:cubicBezTo>
                  <a:pt x="5224752" y="3063176"/>
                  <a:pt x="5223988" y="3064315"/>
                  <a:pt x="5223909" y="3064189"/>
                </a:cubicBezTo>
                <a:cubicBezTo>
                  <a:pt x="5223145" y="3063113"/>
                  <a:pt x="5222544" y="3061847"/>
                  <a:pt x="5221863" y="3060644"/>
                </a:cubicBezTo>
                <a:cubicBezTo>
                  <a:pt x="5222344" y="3060139"/>
                  <a:pt x="5222784" y="3059569"/>
                  <a:pt x="5223267" y="3058999"/>
                </a:cubicBezTo>
                <a:close/>
                <a:moveTo>
                  <a:pt x="5100448" y="3049195"/>
                </a:moveTo>
                <a:cubicBezTo>
                  <a:pt x="5101975" y="3049510"/>
                  <a:pt x="5103539" y="3049764"/>
                  <a:pt x="5105064" y="3050081"/>
                </a:cubicBezTo>
                <a:cubicBezTo>
                  <a:pt x="5104261" y="3055645"/>
                  <a:pt x="5103459" y="3061278"/>
                  <a:pt x="5102655" y="3066842"/>
                </a:cubicBezTo>
                <a:cubicBezTo>
                  <a:pt x="5101614" y="3066526"/>
                  <a:pt x="5100608" y="3066209"/>
                  <a:pt x="5099564" y="3065894"/>
                </a:cubicBezTo>
                <a:cubicBezTo>
                  <a:pt x="5099806" y="3060328"/>
                  <a:pt x="5100125" y="3054764"/>
                  <a:pt x="5100448" y="3049195"/>
                </a:cubicBezTo>
                <a:close/>
                <a:moveTo>
                  <a:pt x="5031148" y="3024146"/>
                </a:moveTo>
                <a:cubicBezTo>
                  <a:pt x="5036127" y="3044135"/>
                  <a:pt x="5033198" y="3057101"/>
                  <a:pt x="5026331" y="3074053"/>
                </a:cubicBezTo>
                <a:cubicBezTo>
                  <a:pt x="5024102" y="3064345"/>
                  <a:pt x="5023018" y="3056091"/>
                  <a:pt x="5023637" y="3048153"/>
                </a:cubicBezTo>
                <a:cubicBezTo>
                  <a:pt x="5024253" y="3040215"/>
                  <a:pt x="5026572" y="3032593"/>
                  <a:pt x="5031148" y="3024146"/>
                </a:cubicBezTo>
                <a:close/>
                <a:moveTo>
                  <a:pt x="5103739" y="3002135"/>
                </a:moveTo>
                <a:cubicBezTo>
                  <a:pt x="5103900" y="3003780"/>
                  <a:pt x="5104061" y="3005426"/>
                  <a:pt x="5104222" y="3007067"/>
                </a:cubicBezTo>
                <a:cubicBezTo>
                  <a:pt x="5103619" y="3007257"/>
                  <a:pt x="5103017" y="3007514"/>
                  <a:pt x="5102415" y="3007704"/>
                </a:cubicBezTo>
                <a:cubicBezTo>
                  <a:pt x="5102255" y="3006059"/>
                  <a:pt x="5102054" y="3004413"/>
                  <a:pt x="5102014" y="3002768"/>
                </a:cubicBezTo>
                <a:cubicBezTo>
                  <a:pt x="5102014" y="3002578"/>
                  <a:pt x="5103137" y="3002324"/>
                  <a:pt x="5103739" y="3002135"/>
                </a:cubicBezTo>
                <a:close/>
                <a:moveTo>
                  <a:pt x="4978539" y="2909162"/>
                </a:moveTo>
                <a:lnTo>
                  <a:pt x="4978592" y="2909722"/>
                </a:lnTo>
                <a:lnTo>
                  <a:pt x="4978411" y="2910181"/>
                </a:lnTo>
                <a:lnTo>
                  <a:pt x="4978471" y="2909597"/>
                </a:lnTo>
                <a:close/>
                <a:moveTo>
                  <a:pt x="5218367" y="2886256"/>
                </a:moveTo>
                <a:cubicBezTo>
                  <a:pt x="5218367" y="2887269"/>
                  <a:pt x="5218527" y="2888345"/>
                  <a:pt x="5218328" y="2889231"/>
                </a:cubicBezTo>
                <a:cubicBezTo>
                  <a:pt x="5218208" y="2889799"/>
                  <a:pt x="5217526" y="2890052"/>
                  <a:pt x="5217085" y="2890433"/>
                </a:cubicBezTo>
                <a:cubicBezTo>
                  <a:pt x="5216804" y="2889547"/>
                  <a:pt x="5216563" y="2888661"/>
                  <a:pt x="5216282" y="2887775"/>
                </a:cubicBezTo>
                <a:cubicBezTo>
                  <a:pt x="5216963" y="2887269"/>
                  <a:pt x="5217685" y="2886762"/>
                  <a:pt x="5218367" y="2886256"/>
                </a:cubicBezTo>
                <a:close/>
                <a:moveTo>
                  <a:pt x="5053634" y="2881640"/>
                </a:moveTo>
                <a:cubicBezTo>
                  <a:pt x="5054195" y="2881640"/>
                  <a:pt x="5054919" y="2881324"/>
                  <a:pt x="5055238" y="2881703"/>
                </a:cubicBezTo>
                <a:cubicBezTo>
                  <a:pt x="5055558" y="2882146"/>
                  <a:pt x="5055479" y="2883282"/>
                  <a:pt x="5055599" y="2884168"/>
                </a:cubicBezTo>
                <a:cubicBezTo>
                  <a:pt x="5054675" y="2884168"/>
                  <a:pt x="5053795" y="2884105"/>
                  <a:pt x="5052870" y="2884105"/>
                </a:cubicBezTo>
                <a:cubicBezTo>
                  <a:pt x="5053112" y="2883282"/>
                  <a:pt x="5053392" y="2882463"/>
                  <a:pt x="5053634" y="2881640"/>
                </a:cubicBezTo>
                <a:close/>
                <a:moveTo>
                  <a:pt x="4984857" y="2868671"/>
                </a:moveTo>
                <a:cubicBezTo>
                  <a:pt x="4983450" y="2877622"/>
                  <a:pt x="4982306" y="2884976"/>
                  <a:pt x="4981288" y="2891530"/>
                </a:cubicBezTo>
                <a:lnTo>
                  <a:pt x="4978539" y="2909162"/>
                </a:lnTo>
                <a:lnTo>
                  <a:pt x="4976770" y="2890550"/>
                </a:lnTo>
                <a:cubicBezTo>
                  <a:pt x="4977016" y="2883806"/>
                  <a:pt x="4978915" y="2876611"/>
                  <a:pt x="4984857" y="2868671"/>
                </a:cubicBezTo>
                <a:close/>
                <a:moveTo>
                  <a:pt x="5034648" y="2783911"/>
                </a:moveTo>
                <a:lnTo>
                  <a:pt x="5033560" y="2794286"/>
                </a:lnTo>
                <a:cubicBezTo>
                  <a:pt x="5032756" y="2793843"/>
                  <a:pt x="5031952" y="2793463"/>
                  <a:pt x="5031148" y="2793021"/>
                </a:cubicBezTo>
                <a:close/>
                <a:moveTo>
                  <a:pt x="5034922" y="2782729"/>
                </a:moveTo>
                <a:lnTo>
                  <a:pt x="5034842" y="2783409"/>
                </a:lnTo>
                <a:lnTo>
                  <a:pt x="5034648" y="2783911"/>
                </a:lnTo>
                <a:lnTo>
                  <a:pt x="5034721" y="2783219"/>
                </a:lnTo>
                <a:close/>
                <a:moveTo>
                  <a:pt x="5036127" y="2772464"/>
                </a:moveTo>
                <a:cubicBezTo>
                  <a:pt x="5036931" y="2772908"/>
                  <a:pt x="5037734" y="2773351"/>
                  <a:pt x="5038537" y="2773857"/>
                </a:cubicBezTo>
                <a:lnTo>
                  <a:pt x="5034922" y="2782729"/>
                </a:lnTo>
                <a:close/>
                <a:moveTo>
                  <a:pt x="5046406" y="2587262"/>
                </a:moveTo>
                <a:cubicBezTo>
                  <a:pt x="5047209" y="2587639"/>
                  <a:pt x="5048053" y="2587955"/>
                  <a:pt x="5048856" y="2588335"/>
                </a:cubicBezTo>
                <a:cubicBezTo>
                  <a:pt x="5048534" y="2589095"/>
                  <a:pt x="5048253" y="2590171"/>
                  <a:pt x="5047813" y="2590486"/>
                </a:cubicBezTo>
                <a:cubicBezTo>
                  <a:pt x="5047409" y="2590677"/>
                  <a:pt x="5046767" y="2590107"/>
                  <a:pt x="5046205" y="2589854"/>
                </a:cubicBezTo>
                <a:cubicBezTo>
                  <a:pt x="5046286" y="2588968"/>
                  <a:pt x="5046365" y="2588082"/>
                  <a:pt x="5046406" y="2587262"/>
                </a:cubicBezTo>
                <a:close/>
                <a:moveTo>
                  <a:pt x="5073466" y="2383270"/>
                </a:moveTo>
                <a:cubicBezTo>
                  <a:pt x="5074591" y="2383713"/>
                  <a:pt x="5075715" y="2384156"/>
                  <a:pt x="5076838" y="2384598"/>
                </a:cubicBezTo>
                <a:cubicBezTo>
                  <a:pt x="5076038" y="2388961"/>
                  <a:pt x="5075274" y="2393328"/>
                  <a:pt x="5074472" y="2397690"/>
                </a:cubicBezTo>
                <a:cubicBezTo>
                  <a:pt x="5073466" y="2397378"/>
                  <a:pt x="5072463" y="2397058"/>
                  <a:pt x="5071498" y="2396741"/>
                </a:cubicBezTo>
                <a:cubicBezTo>
                  <a:pt x="5072142" y="2392252"/>
                  <a:pt x="5072825" y="2387763"/>
                  <a:pt x="5073466" y="2383270"/>
                </a:cubicBezTo>
                <a:close/>
                <a:moveTo>
                  <a:pt x="5091253" y="2344370"/>
                </a:moveTo>
                <a:cubicBezTo>
                  <a:pt x="5091336" y="2344244"/>
                  <a:pt x="5092176" y="2345319"/>
                  <a:pt x="5092658" y="2345889"/>
                </a:cubicBezTo>
                <a:cubicBezTo>
                  <a:pt x="5092055" y="2347151"/>
                  <a:pt x="5091456" y="2348480"/>
                  <a:pt x="5090813" y="2349746"/>
                </a:cubicBezTo>
                <a:cubicBezTo>
                  <a:pt x="5090331" y="2349239"/>
                  <a:pt x="5089809" y="2348733"/>
                  <a:pt x="5089326" y="2348163"/>
                </a:cubicBezTo>
                <a:cubicBezTo>
                  <a:pt x="5089969" y="2346901"/>
                  <a:pt x="5090531" y="2345506"/>
                  <a:pt x="5091253" y="2344370"/>
                </a:cubicBezTo>
                <a:close/>
                <a:moveTo>
                  <a:pt x="5172114" y="2268972"/>
                </a:moveTo>
                <a:cubicBezTo>
                  <a:pt x="5174003" y="2295919"/>
                  <a:pt x="5168463" y="2327418"/>
                  <a:pt x="5156175" y="2336084"/>
                </a:cubicBezTo>
                <a:cubicBezTo>
                  <a:pt x="5143770" y="2344813"/>
                  <a:pt x="5135177" y="2358664"/>
                  <a:pt x="5125782" y="2376439"/>
                </a:cubicBezTo>
                <a:cubicBezTo>
                  <a:pt x="5128633" y="2337476"/>
                  <a:pt x="5155050" y="2278018"/>
                  <a:pt x="5172114" y="2268972"/>
                </a:cubicBezTo>
                <a:close/>
                <a:moveTo>
                  <a:pt x="5184803" y="2265809"/>
                </a:moveTo>
                <a:cubicBezTo>
                  <a:pt x="5185285" y="2266884"/>
                  <a:pt x="5185847" y="2267960"/>
                  <a:pt x="5186248" y="2269162"/>
                </a:cubicBezTo>
                <a:cubicBezTo>
                  <a:pt x="5186287" y="2269352"/>
                  <a:pt x="5185527" y="2270238"/>
                  <a:pt x="5185126" y="2270744"/>
                </a:cubicBezTo>
                <a:cubicBezTo>
                  <a:pt x="5184803" y="2269985"/>
                  <a:pt x="5184522" y="2269226"/>
                  <a:pt x="5184201" y="2268403"/>
                </a:cubicBezTo>
                <a:cubicBezTo>
                  <a:pt x="5184403" y="2267517"/>
                  <a:pt x="5184604" y="2266694"/>
                  <a:pt x="5184803" y="2265809"/>
                </a:cubicBezTo>
                <a:close/>
                <a:moveTo>
                  <a:pt x="5099005" y="2252188"/>
                </a:moveTo>
                <a:lnTo>
                  <a:pt x="5097435" y="2269732"/>
                </a:lnTo>
                <a:cubicBezTo>
                  <a:pt x="5096032" y="2268656"/>
                  <a:pt x="5094666" y="2267580"/>
                  <a:pt x="5093260" y="2266505"/>
                </a:cubicBezTo>
                <a:close/>
                <a:moveTo>
                  <a:pt x="5099038" y="2251830"/>
                </a:moveTo>
                <a:lnTo>
                  <a:pt x="5099079" y="2251861"/>
                </a:lnTo>
                <a:lnTo>
                  <a:pt x="5099106" y="2251934"/>
                </a:lnTo>
                <a:lnTo>
                  <a:pt x="5099005" y="2252188"/>
                </a:lnTo>
                <a:close/>
                <a:moveTo>
                  <a:pt x="5196847" y="2180672"/>
                </a:moveTo>
                <a:cubicBezTo>
                  <a:pt x="5209456" y="2199139"/>
                  <a:pt x="5209456" y="2199139"/>
                  <a:pt x="5196847" y="2214889"/>
                </a:cubicBezTo>
                <a:cubicBezTo>
                  <a:pt x="5196847" y="2203443"/>
                  <a:pt x="5196847" y="2193068"/>
                  <a:pt x="5196847" y="2180672"/>
                </a:cubicBezTo>
                <a:close/>
                <a:moveTo>
                  <a:pt x="5257877" y="2155434"/>
                </a:moveTo>
                <a:cubicBezTo>
                  <a:pt x="5259243" y="2155684"/>
                  <a:pt x="5260606" y="2155941"/>
                  <a:pt x="5261931" y="2156193"/>
                </a:cubicBezTo>
                <a:cubicBezTo>
                  <a:pt x="5261690" y="2162708"/>
                  <a:pt x="5261448" y="2169159"/>
                  <a:pt x="5261209" y="2175673"/>
                </a:cubicBezTo>
                <a:cubicBezTo>
                  <a:pt x="5259441" y="2175420"/>
                  <a:pt x="5257676" y="2175231"/>
                  <a:pt x="5255909" y="2174977"/>
                </a:cubicBezTo>
                <a:cubicBezTo>
                  <a:pt x="5256551" y="2168463"/>
                  <a:pt x="5257194" y="2161948"/>
                  <a:pt x="5257877" y="2155434"/>
                </a:cubicBezTo>
                <a:close/>
                <a:moveTo>
                  <a:pt x="5276385" y="2127981"/>
                </a:moveTo>
                <a:cubicBezTo>
                  <a:pt x="5277228" y="2128044"/>
                  <a:pt x="5278111" y="2128108"/>
                  <a:pt x="5278955" y="2128171"/>
                </a:cubicBezTo>
                <a:cubicBezTo>
                  <a:pt x="5278794" y="2132914"/>
                  <a:pt x="5278594" y="2137660"/>
                  <a:pt x="5278434" y="2142402"/>
                </a:cubicBezTo>
                <a:cubicBezTo>
                  <a:pt x="5277629" y="2142339"/>
                  <a:pt x="5276788" y="2142276"/>
                  <a:pt x="5275984" y="2142212"/>
                </a:cubicBezTo>
                <a:cubicBezTo>
                  <a:pt x="5276104" y="2137407"/>
                  <a:pt x="5276264" y="2132724"/>
                  <a:pt x="5276385" y="2127981"/>
                </a:cubicBezTo>
                <a:close/>
                <a:moveTo>
                  <a:pt x="5398361" y="2124121"/>
                </a:moveTo>
                <a:cubicBezTo>
                  <a:pt x="5399887" y="2124437"/>
                  <a:pt x="5401452" y="2124691"/>
                  <a:pt x="5402978" y="2125007"/>
                </a:cubicBezTo>
                <a:cubicBezTo>
                  <a:pt x="5402456" y="2131589"/>
                  <a:pt x="5401893" y="2138166"/>
                  <a:pt x="5401370" y="2144743"/>
                </a:cubicBezTo>
                <a:cubicBezTo>
                  <a:pt x="5399927" y="2144490"/>
                  <a:pt x="5398481" y="2144174"/>
                  <a:pt x="5396995" y="2143921"/>
                </a:cubicBezTo>
                <a:cubicBezTo>
                  <a:pt x="5397437" y="2137280"/>
                  <a:pt x="5397880" y="2130703"/>
                  <a:pt x="5398361" y="2124121"/>
                </a:cubicBezTo>
                <a:close/>
                <a:moveTo>
                  <a:pt x="5205319" y="2111725"/>
                </a:moveTo>
                <a:cubicBezTo>
                  <a:pt x="5205319" y="2122733"/>
                  <a:pt x="5205319" y="2133800"/>
                  <a:pt x="5205319" y="2144807"/>
                </a:cubicBezTo>
                <a:cubicBezTo>
                  <a:pt x="5204637" y="2144807"/>
                  <a:pt x="5203994" y="2144807"/>
                  <a:pt x="5203313" y="2144743"/>
                </a:cubicBezTo>
                <a:cubicBezTo>
                  <a:pt x="5202830" y="2133989"/>
                  <a:pt x="5202307" y="2123239"/>
                  <a:pt x="5201824" y="2112422"/>
                </a:cubicBezTo>
                <a:cubicBezTo>
                  <a:pt x="5202991" y="2112169"/>
                  <a:pt x="5204155" y="2111979"/>
                  <a:pt x="5205319" y="2111725"/>
                </a:cubicBezTo>
                <a:close/>
                <a:moveTo>
                  <a:pt x="5400209" y="2099389"/>
                </a:moveTo>
                <a:cubicBezTo>
                  <a:pt x="5400771" y="2100402"/>
                  <a:pt x="5401291" y="2101351"/>
                  <a:pt x="5401853" y="2102364"/>
                </a:cubicBezTo>
                <a:cubicBezTo>
                  <a:pt x="5401331" y="2102744"/>
                  <a:pt x="5400849" y="2103123"/>
                  <a:pt x="5400331" y="2103566"/>
                </a:cubicBezTo>
                <a:cubicBezTo>
                  <a:pt x="5400007" y="2102933"/>
                  <a:pt x="5399404" y="2102300"/>
                  <a:pt x="5399404" y="2101731"/>
                </a:cubicBezTo>
                <a:cubicBezTo>
                  <a:pt x="5399404" y="2100908"/>
                  <a:pt x="5399927" y="2100153"/>
                  <a:pt x="5400209" y="2099389"/>
                </a:cubicBezTo>
                <a:close/>
                <a:moveTo>
                  <a:pt x="5215116" y="2067071"/>
                </a:moveTo>
                <a:cubicBezTo>
                  <a:pt x="5216722" y="2069978"/>
                  <a:pt x="5218367" y="2072953"/>
                  <a:pt x="5219974" y="2075860"/>
                </a:cubicBezTo>
                <a:cubicBezTo>
                  <a:pt x="5218809" y="2077569"/>
                  <a:pt x="5217685" y="2079277"/>
                  <a:pt x="5216522" y="2080986"/>
                </a:cubicBezTo>
                <a:cubicBezTo>
                  <a:pt x="5215116" y="2077569"/>
                  <a:pt x="5213710" y="2074155"/>
                  <a:pt x="5212304" y="2070738"/>
                </a:cubicBezTo>
                <a:cubicBezTo>
                  <a:pt x="5213227" y="2069536"/>
                  <a:pt x="5214152" y="2068270"/>
                  <a:pt x="5215116" y="2067071"/>
                </a:cubicBezTo>
                <a:close/>
                <a:moveTo>
                  <a:pt x="5236436" y="2045500"/>
                </a:moveTo>
                <a:cubicBezTo>
                  <a:pt x="5237159" y="2045753"/>
                  <a:pt x="5237923" y="2046006"/>
                  <a:pt x="5238642" y="2046259"/>
                </a:cubicBezTo>
                <a:cubicBezTo>
                  <a:pt x="5238482" y="2047145"/>
                  <a:pt x="5238241" y="2048031"/>
                  <a:pt x="5238042" y="2048917"/>
                </a:cubicBezTo>
                <a:cubicBezTo>
                  <a:pt x="5237520" y="2048791"/>
                  <a:pt x="5236717" y="2048854"/>
                  <a:pt x="5236556" y="2048410"/>
                </a:cubicBezTo>
                <a:cubicBezTo>
                  <a:pt x="5236315" y="2047651"/>
                  <a:pt x="5236476" y="2046513"/>
                  <a:pt x="5236436" y="2045500"/>
                </a:cubicBezTo>
                <a:close/>
                <a:moveTo>
                  <a:pt x="5229088" y="1957010"/>
                </a:moveTo>
                <a:cubicBezTo>
                  <a:pt x="5230253" y="1958209"/>
                  <a:pt x="5231417" y="1959415"/>
                  <a:pt x="5232542" y="1960614"/>
                </a:cubicBezTo>
                <a:cubicBezTo>
                  <a:pt x="5230493" y="1964917"/>
                  <a:pt x="5228486" y="1969279"/>
                  <a:pt x="5226439" y="1973583"/>
                </a:cubicBezTo>
                <a:cubicBezTo>
                  <a:pt x="5225676" y="1972824"/>
                  <a:pt x="5224914" y="1972064"/>
                  <a:pt x="5224150" y="1971304"/>
                </a:cubicBezTo>
                <a:cubicBezTo>
                  <a:pt x="5225795" y="1966562"/>
                  <a:pt x="5227443" y="1961753"/>
                  <a:pt x="5229088" y="1957010"/>
                </a:cubicBezTo>
                <a:close/>
                <a:moveTo>
                  <a:pt x="5202468" y="1896729"/>
                </a:moveTo>
                <a:cubicBezTo>
                  <a:pt x="5203151" y="1897046"/>
                  <a:pt x="5203834" y="1897425"/>
                  <a:pt x="5204517" y="1897742"/>
                </a:cubicBezTo>
                <a:cubicBezTo>
                  <a:pt x="5203713" y="1901472"/>
                  <a:pt x="5202950" y="1905205"/>
                  <a:pt x="5202188" y="1908875"/>
                </a:cubicBezTo>
                <a:cubicBezTo>
                  <a:pt x="5201546" y="1908559"/>
                  <a:pt x="5200904" y="1908243"/>
                  <a:pt x="5200259" y="1907926"/>
                </a:cubicBezTo>
                <a:cubicBezTo>
                  <a:pt x="5200985" y="1904192"/>
                  <a:pt x="5201745" y="1900462"/>
                  <a:pt x="5202468" y="1896729"/>
                </a:cubicBezTo>
                <a:close/>
                <a:moveTo>
                  <a:pt x="5212585" y="1836764"/>
                </a:moveTo>
                <a:cubicBezTo>
                  <a:pt x="5213710" y="1837144"/>
                  <a:pt x="5214794" y="1837587"/>
                  <a:pt x="5215918" y="1837967"/>
                </a:cubicBezTo>
                <a:cubicBezTo>
                  <a:pt x="5214193" y="1848974"/>
                  <a:pt x="5212506" y="1860040"/>
                  <a:pt x="5210782" y="1871048"/>
                </a:cubicBezTo>
                <a:cubicBezTo>
                  <a:pt x="5209656" y="1870605"/>
                  <a:pt x="5208532" y="1870225"/>
                  <a:pt x="5207407" y="1869782"/>
                </a:cubicBezTo>
                <a:cubicBezTo>
                  <a:pt x="5209134" y="1858778"/>
                  <a:pt x="5210861" y="1847772"/>
                  <a:pt x="5212585" y="1836764"/>
                </a:cubicBezTo>
                <a:close/>
                <a:moveTo>
                  <a:pt x="5151142" y="1714821"/>
                </a:moveTo>
                <a:lnTo>
                  <a:pt x="5149990" y="1737457"/>
                </a:lnTo>
                <a:cubicBezTo>
                  <a:pt x="5148829" y="1737014"/>
                  <a:pt x="5147705" y="1736575"/>
                  <a:pt x="5146541" y="1736133"/>
                </a:cubicBezTo>
                <a:close/>
                <a:moveTo>
                  <a:pt x="5151225" y="1714324"/>
                </a:moveTo>
                <a:lnTo>
                  <a:pt x="5151196" y="1714561"/>
                </a:lnTo>
                <a:lnTo>
                  <a:pt x="5151142" y="1714821"/>
                </a:lnTo>
                <a:lnTo>
                  <a:pt x="5151157" y="1714498"/>
                </a:lnTo>
                <a:close/>
                <a:moveTo>
                  <a:pt x="5152523" y="1703743"/>
                </a:moveTo>
                <a:cubicBezTo>
                  <a:pt x="5153326" y="1704186"/>
                  <a:pt x="5154090" y="1704629"/>
                  <a:pt x="5154892" y="1705072"/>
                </a:cubicBezTo>
                <a:lnTo>
                  <a:pt x="5151225" y="1714324"/>
                </a:lnTo>
                <a:close/>
                <a:moveTo>
                  <a:pt x="5136422" y="1680087"/>
                </a:moveTo>
                <a:cubicBezTo>
                  <a:pt x="5137989" y="1681796"/>
                  <a:pt x="5139593" y="1683505"/>
                  <a:pt x="5141160" y="1685213"/>
                </a:cubicBezTo>
                <a:cubicBezTo>
                  <a:pt x="5138712" y="1690525"/>
                  <a:pt x="5136262" y="1695900"/>
                  <a:pt x="5133774" y="1701216"/>
                </a:cubicBezTo>
                <a:cubicBezTo>
                  <a:pt x="5132770" y="1700203"/>
                  <a:pt x="5131765" y="1699254"/>
                  <a:pt x="5130721" y="1698242"/>
                </a:cubicBezTo>
                <a:cubicBezTo>
                  <a:pt x="5132648" y="1692233"/>
                  <a:pt x="5134534" y="1686159"/>
                  <a:pt x="5136422" y="1680087"/>
                </a:cubicBezTo>
                <a:close/>
                <a:moveTo>
                  <a:pt x="5129274" y="1593495"/>
                </a:moveTo>
                <a:cubicBezTo>
                  <a:pt x="5130279" y="1594445"/>
                  <a:pt x="5131282" y="1595394"/>
                  <a:pt x="5132288" y="1596403"/>
                </a:cubicBezTo>
                <a:cubicBezTo>
                  <a:pt x="5131805" y="1598175"/>
                  <a:pt x="5131364" y="1600010"/>
                  <a:pt x="5130882" y="1601782"/>
                </a:cubicBezTo>
                <a:cubicBezTo>
                  <a:pt x="5129917" y="1600833"/>
                  <a:pt x="5128273" y="1600137"/>
                  <a:pt x="5128113" y="1598934"/>
                </a:cubicBezTo>
                <a:cubicBezTo>
                  <a:pt x="5127911" y="1597293"/>
                  <a:pt x="5128832" y="1595331"/>
                  <a:pt x="5129274" y="1593495"/>
                </a:cubicBezTo>
                <a:close/>
                <a:moveTo>
                  <a:pt x="5209334" y="1435933"/>
                </a:moveTo>
                <a:cubicBezTo>
                  <a:pt x="5210418" y="1437452"/>
                  <a:pt x="5211463" y="1438907"/>
                  <a:pt x="5212546" y="1440422"/>
                </a:cubicBezTo>
                <a:cubicBezTo>
                  <a:pt x="5207929" y="1453327"/>
                  <a:pt x="5203351" y="1466229"/>
                  <a:pt x="5198212" y="1480777"/>
                </a:cubicBezTo>
                <a:cubicBezTo>
                  <a:pt x="5190023" y="1473820"/>
                  <a:pt x="5183879" y="1468635"/>
                  <a:pt x="5174245" y="1460412"/>
                </a:cubicBezTo>
                <a:cubicBezTo>
                  <a:pt x="5188054" y="1450796"/>
                  <a:pt x="5198695" y="1443333"/>
                  <a:pt x="5209334" y="1435933"/>
                </a:cubicBezTo>
                <a:close/>
                <a:moveTo>
                  <a:pt x="5161998" y="1379955"/>
                </a:moveTo>
                <a:cubicBezTo>
                  <a:pt x="5166214" y="1400257"/>
                  <a:pt x="5151358" y="1496214"/>
                  <a:pt x="5142003" y="1511647"/>
                </a:cubicBezTo>
                <a:cubicBezTo>
                  <a:pt x="5149350" y="1463192"/>
                  <a:pt x="5155693" y="1421576"/>
                  <a:pt x="5161998" y="1379955"/>
                </a:cubicBezTo>
                <a:close/>
                <a:moveTo>
                  <a:pt x="5210058" y="1321446"/>
                </a:moveTo>
                <a:cubicBezTo>
                  <a:pt x="5211503" y="1336119"/>
                  <a:pt x="5209937" y="1349907"/>
                  <a:pt x="5209093" y="1363826"/>
                </a:cubicBezTo>
                <a:cubicBezTo>
                  <a:pt x="5208853" y="1367935"/>
                  <a:pt x="5209976" y="1374829"/>
                  <a:pt x="5211824" y="1376285"/>
                </a:cubicBezTo>
                <a:cubicBezTo>
                  <a:pt x="5224029" y="1386090"/>
                  <a:pt x="5215116" y="1395388"/>
                  <a:pt x="5210981" y="1401713"/>
                </a:cubicBezTo>
                <a:cubicBezTo>
                  <a:pt x="5207768" y="1406708"/>
                  <a:pt x="5201745" y="1407151"/>
                  <a:pt x="5194680" y="1410758"/>
                </a:cubicBezTo>
                <a:cubicBezTo>
                  <a:pt x="5200140" y="1379069"/>
                  <a:pt x="5205120" y="1350287"/>
                  <a:pt x="5210058" y="1321446"/>
                </a:cubicBezTo>
                <a:close/>
                <a:moveTo>
                  <a:pt x="5223337" y="1259910"/>
                </a:moveTo>
                <a:lnTo>
                  <a:pt x="5219291" y="1294878"/>
                </a:lnTo>
                <a:cubicBezTo>
                  <a:pt x="5217765" y="1294119"/>
                  <a:pt x="5216241" y="1293424"/>
                  <a:pt x="5214714" y="1292664"/>
                </a:cubicBezTo>
                <a:close/>
                <a:moveTo>
                  <a:pt x="5223561" y="1258787"/>
                </a:moveTo>
                <a:lnTo>
                  <a:pt x="5223507" y="1259267"/>
                </a:lnTo>
                <a:lnTo>
                  <a:pt x="5223337" y="1259910"/>
                </a:lnTo>
                <a:lnTo>
                  <a:pt x="5223427" y="1259139"/>
                </a:lnTo>
                <a:close/>
                <a:moveTo>
                  <a:pt x="5224712" y="1248453"/>
                </a:moveTo>
                <a:cubicBezTo>
                  <a:pt x="5225475" y="1248895"/>
                  <a:pt x="5226239" y="1249275"/>
                  <a:pt x="5227002" y="1249714"/>
                </a:cubicBezTo>
                <a:lnTo>
                  <a:pt x="5223561" y="1258787"/>
                </a:lnTo>
                <a:close/>
                <a:moveTo>
                  <a:pt x="5194560" y="1154078"/>
                </a:moveTo>
                <a:cubicBezTo>
                  <a:pt x="5194479" y="1155027"/>
                  <a:pt x="5194600" y="1156103"/>
                  <a:pt x="5194317" y="1156862"/>
                </a:cubicBezTo>
                <a:cubicBezTo>
                  <a:pt x="5194158" y="1157305"/>
                  <a:pt x="5193394" y="1157115"/>
                  <a:pt x="5192873" y="1157242"/>
                </a:cubicBezTo>
                <a:cubicBezTo>
                  <a:pt x="5192712" y="1156356"/>
                  <a:pt x="5192552" y="1155406"/>
                  <a:pt x="5192390" y="1154521"/>
                </a:cubicBezTo>
                <a:cubicBezTo>
                  <a:pt x="5193113" y="1154394"/>
                  <a:pt x="5193837" y="1154204"/>
                  <a:pt x="5194560" y="1154078"/>
                </a:cubicBezTo>
                <a:close/>
                <a:moveTo>
                  <a:pt x="5166615" y="1106449"/>
                </a:moveTo>
                <a:cubicBezTo>
                  <a:pt x="5167739" y="1107398"/>
                  <a:pt x="5168863" y="1108348"/>
                  <a:pt x="5169985" y="1109293"/>
                </a:cubicBezTo>
                <a:cubicBezTo>
                  <a:pt x="5168664" y="1112837"/>
                  <a:pt x="5167338" y="1116317"/>
                  <a:pt x="5166013" y="1119857"/>
                </a:cubicBezTo>
                <a:cubicBezTo>
                  <a:pt x="5165289" y="1119287"/>
                  <a:pt x="5164568" y="1118782"/>
                  <a:pt x="5163845" y="1118216"/>
                </a:cubicBezTo>
                <a:cubicBezTo>
                  <a:pt x="5164729" y="1114229"/>
                  <a:pt x="5165691" y="1110373"/>
                  <a:pt x="5166615" y="1106449"/>
                </a:cubicBezTo>
                <a:close/>
                <a:moveTo>
                  <a:pt x="5230615" y="1092029"/>
                </a:moveTo>
                <a:cubicBezTo>
                  <a:pt x="5231177" y="1092155"/>
                  <a:pt x="5232181" y="1092281"/>
                  <a:pt x="5232221" y="1092471"/>
                </a:cubicBezTo>
                <a:cubicBezTo>
                  <a:pt x="5232261" y="1094050"/>
                  <a:pt x="5232142" y="1095632"/>
                  <a:pt x="5232019" y="1097214"/>
                </a:cubicBezTo>
                <a:cubicBezTo>
                  <a:pt x="5231458" y="1097088"/>
                  <a:pt x="5230454" y="1096960"/>
                  <a:pt x="5230413" y="1096771"/>
                </a:cubicBezTo>
                <a:cubicBezTo>
                  <a:pt x="5230373" y="1095189"/>
                  <a:pt x="5230535" y="1093607"/>
                  <a:pt x="5230615" y="1092029"/>
                </a:cubicBezTo>
                <a:close/>
                <a:moveTo>
                  <a:pt x="5258278" y="883482"/>
                </a:moveTo>
                <a:cubicBezTo>
                  <a:pt x="5259401" y="883989"/>
                  <a:pt x="5260566" y="884495"/>
                  <a:pt x="5261690" y="885002"/>
                </a:cubicBezTo>
                <a:cubicBezTo>
                  <a:pt x="5260765" y="889618"/>
                  <a:pt x="5259883" y="894234"/>
                  <a:pt x="5258962" y="898853"/>
                </a:cubicBezTo>
                <a:cubicBezTo>
                  <a:pt x="5257957" y="898410"/>
                  <a:pt x="5256993" y="897967"/>
                  <a:pt x="5255989" y="897524"/>
                </a:cubicBezTo>
                <a:cubicBezTo>
                  <a:pt x="5256793" y="892845"/>
                  <a:pt x="5257514" y="888162"/>
                  <a:pt x="5258278" y="883482"/>
                </a:cubicBezTo>
                <a:close/>
                <a:moveTo>
                  <a:pt x="5275621" y="848124"/>
                </a:moveTo>
                <a:cubicBezTo>
                  <a:pt x="5275501" y="852047"/>
                  <a:pt x="5275381" y="856031"/>
                  <a:pt x="5275138" y="863810"/>
                </a:cubicBezTo>
                <a:cubicBezTo>
                  <a:pt x="5273094" y="858309"/>
                  <a:pt x="5271807" y="856220"/>
                  <a:pt x="5272089" y="855397"/>
                </a:cubicBezTo>
                <a:cubicBezTo>
                  <a:pt x="5272971" y="852739"/>
                  <a:pt x="5274419" y="850528"/>
                  <a:pt x="5275621" y="848124"/>
                </a:cubicBezTo>
                <a:close/>
                <a:moveTo>
                  <a:pt x="5254582" y="831868"/>
                </a:moveTo>
                <a:cubicBezTo>
                  <a:pt x="5255104" y="834715"/>
                  <a:pt x="5255625" y="837560"/>
                  <a:pt x="5256189" y="840344"/>
                </a:cubicBezTo>
                <a:cubicBezTo>
                  <a:pt x="5253059" y="841926"/>
                  <a:pt x="5249885" y="843507"/>
                  <a:pt x="5246754" y="845086"/>
                </a:cubicBezTo>
                <a:cubicBezTo>
                  <a:pt x="5246233" y="843064"/>
                  <a:pt x="5245711" y="840976"/>
                  <a:pt x="5245188" y="838951"/>
                </a:cubicBezTo>
                <a:cubicBezTo>
                  <a:pt x="5248279" y="836614"/>
                  <a:pt x="5251452" y="834272"/>
                  <a:pt x="5254582" y="831868"/>
                </a:cubicBezTo>
                <a:close/>
                <a:moveTo>
                  <a:pt x="5529852" y="615733"/>
                </a:moveTo>
                <a:cubicBezTo>
                  <a:pt x="5530455" y="616302"/>
                  <a:pt x="5531177" y="616745"/>
                  <a:pt x="5531539" y="617567"/>
                </a:cubicBezTo>
                <a:cubicBezTo>
                  <a:pt x="5531700" y="617884"/>
                  <a:pt x="5531137" y="619086"/>
                  <a:pt x="5530896" y="619909"/>
                </a:cubicBezTo>
                <a:cubicBezTo>
                  <a:pt x="5530536" y="619402"/>
                  <a:pt x="5529972" y="619023"/>
                  <a:pt x="5529852" y="618453"/>
                </a:cubicBezTo>
                <a:cubicBezTo>
                  <a:pt x="5529691" y="617631"/>
                  <a:pt x="5529852" y="616681"/>
                  <a:pt x="5529852" y="615733"/>
                </a:cubicBezTo>
                <a:close/>
                <a:moveTo>
                  <a:pt x="5583372" y="608142"/>
                </a:moveTo>
                <a:cubicBezTo>
                  <a:pt x="5573978" y="629397"/>
                  <a:pt x="5564903" y="650016"/>
                  <a:pt x="5554464" y="673735"/>
                </a:cubicBezTo>
                <a:cubicBezTo>
                  <a:pt x="5559040" y="623954"/>
                  <a:pt x="5567794" y="604349"/>
                  <a:pt x="5583372" y="608142"/>
                </a:cubicBezTo>
                <a:close/>
                <a:moveTo>
                  <a:pt x="5587306" y="573289"/>
                </a:moveTo>
                <a:cubicBezTo>
                  <a:pt x="5588069" y="572909"/>
                  <a:pt x="5590557" y="576643"/>
                  <a:pt x="5590438" y="578099"/>
                </a:cubicBezTo>
                <a:cubicBezTo>
                  <a:pt x="5590236" y="580503"/>
                  <a:pt x="5588513" y="582524"/>
                  <a:pt x="5586905" y="585815"/>
                </a:cubicBezTo>
                <a:cubicBezTo>
                  <a:pt x="5585459" y="582841"/>
                  <a:pt x="5583493" y="580503"/>
                  <a:pt x="5583695" y="578794"/>
                </a:cubicBezTo>
                <a:cubicBezTo>
                  <a:pt x="5583975" y="576516"/>
                  <a:pt x="5585779" y="573985"/>
                  <a:pt x="5587306" y="573289"/>
                </a:cubicBezTo>
                <a:close/>
                <a:moveTo>
                  <a:pt x="5536638" y="559248"/>
                </a:moveTo>
                <a:cubicBezTo>
                  <a:pt x="5538083" y="559438"/>
                  <a:pt x="5539527" y="559691"/>
                  <a:pt x="5540975" y="559881"/>
                </a:cubicBezTo>
                <a:cubicBezTo>
                  <a:pt x="5540251" y="567407"/>
                  <a:pt x="5539569" y="574934"/>
                  <a:pt x="5538846" y="582461"/>
                </a:cubicBezTo>
                <a:cubicBezTo>
                  <a:pt x="5537441" y="582085"/>
                  <a:pt x="5536076" y="581702"/>
                  <a:pt x="5534669" y="581322"/>
                </a:cubicBezTo>
                <a:cubicBezTo>
                  <a:pt x="5535313" y="573922"/>
                  <a:pt x="5535955" y="566585"/>
                  <a:pt x="5536638" y="559248"/>
                </a:cubicBezTo>
                <a:close/>
                <a:moveTo>
                  <a:pt x="5524434" y="526078"/>
                </a:moveTo>
                <a:lnTo>
                  <a:pt x="5523226" y="536478"/>
                </a:lnTo>
                <a:cubicBezTo>
                  <a:pt x="5522383" y="535972"/>
                  <a:pt x="5521580" y="535529"/>
                  <a:pt x="5520739" y="535022"/>
                </a:cubicBezTo>
                <a:close/>
                <a:moveTo>
                  <a:pt x="5580481" y="525344"/>
                </a:moveTo>
                <a:cubicBezTo>
                  <a:pt x="5580682" y="525027"/>
                  <a:pt x="5582047" y="526483"/>
                  <a:pt x="5582850" y="527179"/>
                </a:cubicBezTo>
                <a:cubicBezTo>
                  <a:pt x="5582328" y="528761"/>
                  <a:pt x="5581766" y="530276"/>
                  <a:pt x="5581202" y="531858"/>
                </a:cubicBezTo>
                <a:cubicBezTo>
                  <a:pt x="5580401" y="531229"/>
                  <a:pt x="5579597" y="530596"/>
                  <a:pt x="5578756" y="529964"/>
                </a:cubicBezTo>
                <a:cubicBezTo>
                  <a:pt x="5579317" y="528381"/>
                  <a:pt x="5579717" y="526546"/>
                  <a:pt x="5580481" y="525344"/>
                </a:cubicBezTo>
                <a:close/>
                <a:moveTo>
                  <a:pt x="5524678" y="524935"/>
                </a:moveTo>
                <a:lnTo>
                  <a:pt x="5524632" y="525597"/>
                </a:lnTo>
                <a:lnTo>
                  <a:pt x="5524434" y="526078"/>
                </a:lnTo>
                <a:lnTo>
                  <a:pt x="5524512" y="525408"/>
                </a:lnTo>
                <a:close/>
                <a:moveTo>
                  <a:pt x="5597022" y="438310"/>
                </a:moveTo>
                <a:cubicBezTo>
                  <a:pt x="5598428" y="439133"/>
                  <a:pt x="5599875" y="439892"/>
                  <a:pt x="5601278" y="440711"/>
                </a:cubicBezTo>
                <a:cubicBezTo>
                  <a:pt x="5598147" y="453870"/>
                  <a:pt x="5595014" y="467025"/>
                  <a:pt x="5591923" y="480246"/>
                </a:cubicBezTo>
                <a:cubicBezTo>
                  <a:pt x="5590759" y="479614"/>
                  <a:pt x="5589594" y="478981"/>
                  <a:pt x="5588472" y="478349"/>
                </a:cubicBezTo>
                <a:cubicBezTo>
                  <a:pt x="5591321" y="465003"/>
                  <a:pt x="5594174" y="451655"/>
                  <a:pt x="5597022" y="438310"/>
                </a:cubicBezTo>
                <a:close/>
                <a:moveTo>
                  <a:pt x="5570282" y="330020"/>
                </a:moveTo>
                <a:cubicBezTo>
                  <a:pt x="5570726" y="330400"/>
                  <a:pt x="5571126" y="330906"/>
                  <a:pt x="5571528" y="331413"/>
                </a:cubicBezTo>
                <a:cubicBezTo>
                  <a:pt x="5571528" y="332362"/>
                  <a:pt x="5571528" y="333312"/>
                  <a:pt x="5571528" y="334320"/>
                </a:cubicBezTo>
                <a:cubicBezTo>
                  <a:pt x="5570844" y="333691"/>
                  <a:pt x="5570082" y="333184"/>
                  <a:pt x="5569520" y="332362"/>
                </a:cubicBezTo>
                <a:cubicBezTo>
                  <a:pt x="5569398" y="332172"/>
                  <a:pt x="5570000" y="330843"/>
                  <a:pt x="5570282" y="330020"/>
                </a:cubicBezTo>
                <a:close/>
                <a:moveTo>
                  <a:pt x="5606377" y="265187"/>
                </a:moveTo>
                <a:cubicBezTo>
                  <a:pt x="5607020" y="268221"/>
                  <a:pt x="5607383" y="269930"/>
                  <a:pt x="5607702" y="271638"/>
                </a:cubicBezTo>
                <a:cubicBezTo>
                  <a:pt x="5606457" y="272208"/>
                  <a:pt x="5605252" y="272777"/>
                  <a:pt x="5604009" y="273409"/>
                </a:cubicBezTo>
                <a:cubicBezTo>
                  <a:pt x="5604689" y="271005"/>
                  <a:pt x="5605414" y="268537"/>
                  <a:pt x="5606377" y="265187"/>
                </a:cubicBezTo>
                <a:close/>
                <a:moveTo>
                  <a:pt x="5634161" y="60312"/>
                </a:moveTo>
                <a:cubicBezTo>
                  <a:pt x="5635486" y="61320"/>
                  <a:pt x="5636770" y="62269"/>
                  <a:pt x="5638095" y="63282"/>
                </a:cubicBezTo>
                <a:cubicBezTo>
                  <a:pt x="5636090" y="69670"/>
                  <a:pt x="5634080" y="76125"/>
                  <a:pt x="5632074" y="82576"/>
                </a:cubicBezTo>
                <a:cubicBezTo>
                  <a:pt x="5630952" y="81752"/>
                  <a:pt x="5629826" y="80867"/>
                  <a:pt x="5628661" y="80044"/>
                </a:cubicBezTo>
                <a:cubicBezTo>
                  <a:pt x="5630509" y="73466"/>
                  <a:pt x="5632314" y="66890"/>
                  <a:pt x="5634161" y="60312"/>
                </a:cubicBezTo>
                <a:close/>
                <a:moveTo>
                  <a:pt x="5627817" y="11734"/>
                </a:moveTo>
                <a:cubicBezTo>
                  <a:pt x="5628219" y="11544"/>
                  <a:pt x="5629103" y="14515"/>
                  <a:pt x="5630027" y="16666"/>
                </a:cubicBezTo>
                <a:cubicBezTo>
                  <a:pt x="5628420" y="18185"/>
                  <a:pt x="5626934" y="20080"/>
                  <a:pt x="5625290" y="20776"/>
                </a:cubicBezTo>
                <a:cubicBezTo>
                  <a:pt x="5624887" y="20966"/>
                  <a:pt x="5623843" y="17109"/>
                  <a:pt x="5623079" y="15147"/>
                </a:cubicBezTo>
                <a:cubicBezTo>
                  <a:pt x="5624646" y="13945"/>
                  <a:pt x="5626173" y="12363"/>
                  <a:pt x="5627817" y="11734"/>
                </a:cubicBezTo>
                <a:close/>
                <a:moveTo>
                  <a:pt x="5698553" y="0"/>
                </a:moveTo>
                <a:lnTo>
                  <a:pt x="5729467" y="0"/>
                </a:lnTo>
                <a:lnTo>
                  <a:pt x="5727491" y="4109"/>
                </a:lnTo>
                <a:cubicBezTo>
                  <a:pt x="5719872" y="14404"/>
                  <a:pt x="5711009" y="22643"/>
                  <a:pt x="5701534" y="30201"/>
                </a:cubicBezTo>
                <a:cubicBezTo>
                  <a:pt x="5694429" y="35897"/>
                  <a:pt x="5689889" y="49937"/>
                  <a:pt x="5684468" y="60501"/>
                </a:cubicBezTo>
                <a:cubicBezTo>
                  <a:pt x="5681659" y="65940"/>
                  <a:pt x="5679450" y="72011"/>
                  <a:pt x="5674271" y="76188"/>
                </a:cubicBezTo>
                <a:cubicBezTo>
                  <a:pt x="5674512" y="70492"/>
                  <a:pt x="5673548" y="63599"/>
                  <a:pt x="5675234" y="59362"/>
                </a:cubicBezTo>
                <a:cubicBezTo>
                  <a:pt x="5680573" y="45921"/>
                  <a:pt x="5684378" y="30977"/>
                  <a:pt x="5689201" y="17005"/>
                </a:cubicBezTo>
                <a:close/>
                <a:moveTo>
                  <a:pt x="5643108" y="0"/>
                </a:moveTo>
                <a:lnTo>
                  <a:pt x="5660320" y="0"/>
                </a:lnTo>
                <a:lnTo>
                  <a:pt x="5650221" y="5785"/>
                </a:lnTo>
                <a:cubicBezTo>
                  <a:pt x="5650221" y="18438"/>
                  <a:pt x="5650221" y="28243"/>
                  <a:pt x="5650221" y="37981"/>
                </a:cubicBezTo>
                <a:cubicBezTo>
                  <a:pt x="5648937" y="38171"/>
                  <a:pt x="5647611" y="38424"/>
                  <a:pt x="5646329" y="38614"/>
                </a:cubicBezTo>
                <a:close/>
                <a:moveTo>
                  <a:pt x="0" y="0"/>
                </a:moveTo>
                <a:lnTo>
                  <a:pt x="5614415" y="0"/>
                </a:lnTo>
                <a:lnTo>
                  <a:pt x="5600555" y="33808"/>
                </a:lnTo>
                <a:cubicBezTo>
                  <a:pt x="5593890" y="51709"/>
                  <a:pt x="5588352" y="70682"/>
                  <a:pt x="5582408" y="88900"/>
                </a:cubicBezTo>
                <a:cubicBezTo>
                  <a:pt x="5575219" y="84284"/>
                  <a:pt x="5569840" y="77766"/>
                  <a:pt x="5565103" y="78778"/>
                </a:cubicBezTo>
                <a:cubicBezTo>
                  <a:pt x="5560888" y="79665"/>
                  <a:pt x="5556552" y="88077"/>
                  <a:pt x="5553740" y="94655"/>
                </a:cubicBezTo>
                <a:cubicBezTo>
                  <a:pt x="5543340" y="119074"/>
                  <a:pt x="5543583" y="119323"/>
                  <a:pt x="5524431" y="117745"/>
                </a:cubicBezTo>
                <a:cubicBezTo>
                  <a:pt x="5529290" y="155759"/>
                  <a:pt x="5504278" y="171445"/>
                  <a:pt x="5495442" y="205791"/>
                </a:cubicBezTo>
                <a:cubicBezTo>
                  <a:pt x="5504117" y="203071"/>
                  <a:pt x="5508814" y="201615"/>
                  <a:pt x="5516923" y="199088"/>
                </a:cubicBezTo>
                <a:cubicBezTo>
                  <a:pt x="5501586" y="253800"/>
                  <a:pt x="5478341" y="299977"/>
                  <a:pt x="5475006" y="363165"/>
                </a:cubicBezTo>
                <a:cubicBezTo>
                  <a:pt x="5488578" y="348555"/>
                  <a:pt x="5491429" y="328691"/>
                  <a:pt x="5497852" y="312182"/>
                </a:cubicBezTo>
                <a:cubicBezTo>
                  <a:pt x="5504196" y="295927"/>
                  <a:pt x="5514877" y="283843"/>
                  <a:pt x="5523749" y="269803"/>
                </a:cubicBezTo>
                <a:cubicBezTo>
                  <a:pt x="5526159" y="295358"/>
                  <a:pt x="5521020" y="319583"/>
                  <a:pt x="5513550" y="343239"/>
                </a:cubicBezTo>
                <a:cubicBezTo>
                  <a:pt x="5510018" y="354499"/>
                  <a:pt x="5506724" y="366009"/>
                  <a:pt x="5503634" y="377586"/>
                </a:cubicBezTo>
                <a:cubicBezTo>
                  <a:pt x="5501064" y="387201"/>
                  <a:pt x="5501466" y="395803"/>
                  <a:pt x="5510099" y="403014"/>
                </a:cubicBezTo>
                <a:cubicBezTo>
                  <a:pt x="5519493" y="367970"/>
                  <a:pt x="5528687" y="333628"/>
                  <a:pt x="5538965" y="295294"/>
                </a:cubicBezTo>
                <a:cubicBezTo>
                  <a:pt x="5541896" y="330020"/>
                  <a:pt x="5519010" y="359245"/>
                  <a:pt x="5537239" y="391816"/>
                </a:cubicBezTo>
                <a:cubicBezTo>
                  <a:pt x="5541738" y="390238"/>
                  <a:pt x="5546475" y="388530"/>
                  <a:pt x="5551774" y="386631"/>
                </a:cubicBezTo>
                <a:cubicBezTo>
                  <a:pt x="5549163" y="402444"/>
                  <a:pt x="5546917" y="416232"/>
                  <a:pt x="5544466" y="430973"/>
                </a:cubicBezTo>
                <a:cubicBezTo>
                  <a:pt x="5539808" y="427809"/>
                  <a:pt x="5535835" y="425151"/>
                  <a:pt x="5531977" y="422556"/>
                </a:cubicBezTo>
                <a:cubicBezTo>
                  <a:pt x="5522383" y="446533"/>
                  <a:pt x="5535554" y="454629"/>
                  <a:pt x="5544627" y="468227"/>
                </a:cubicBezTo>
                <a:lnTo>
                  <a:pt x="5524678" y="524935"/>
                </a:lnTo>
                <a:lnTo>
                  <a:pt x="5527282" y="486824"/>
                </a:lnTo>
                <a:cubicBezTo>
                  <a:pt x="5517604" y="490305"/>
                  <a:pt x="5511743" y="496566"/>
                  <a:pt x="5512506" y="512125"/>
                </a:cubicBezTo>
                <a:cubicBezTo>
                  <a:pt x="5513752" y="538123"/>
                  <a:pt x="5505483" y="558172"/>
                  <a:pt x="5496929" y="578541"/>
                </a:cubicBezTo>
                <a:cubicBezTo>
                  <a:pt x="5491066" y="592456"/>
                  <a:pt x="5486530" y="607699"/>
                  <a:pt x="5481671" y="622563"/>
                </a:cubicBezTo>
                <a:cubicBezTo>
                  <a:pt x="5478419" y="632494"/>
                  <a:pt x="5475650" y="642805"/>
                  <a:pt x="5472678" y="652926"/>
                </a:cubicBezTo>
                <a:cubicBezTo>
                  <a:pt x="5471313" y="652231"/>
                  <a:pt x="5469988" y="651597"/>
                  <a:pt x="5468622" y="650902"/>
                </a:cubicBezTo>
                <a:cubicBezTo>
                  <a:pt x="5471354" y="634266"/>
                  <a:pt x="5474084" y="617567"/>
                  <a:pt x="5477416" y="597265"/>
                </a:cubicBezTo>
                <a:cubicBezTo>
                  <a:pt x="5459589" y="601755"/>
                  <a:pt x="5450314" y="615986"/>
                  <a:pt x="5449792" y="636734"/>
                </a:cubicBezTo>
                <a:cubicBezTo>
                  <a:pt x="5449150" y="665006"/>
                  <a:pt x="5434655" y="675823"/>
                  <a:pt x="5426185" y="703783"/>
                </a:cubicBezTo>
                <a:cubicBezTo>
                  <a:pt x="5421889" y="692459"/>
                  <a:pt x="5419921" y="687210"/>
                  <a:pt x="5418115" y="682527"/>
                </a:cubicBezTo>
                <a:cubicBezTo>
                  <a:pt x="5405388" y="684489"/>
                  <a:pt x="5385069" y="720291"/>
                  <a:pt x="5385711" y="739834"/>
                </a:cubicBezTo>
                <a:cubicBezTo>
                  <a:pt x="5386276" y="757672"/>
                  <a:pt x="5383305" y="772979"/>
                  <a:pt x="5375314" y="785758"/>
                </a:cubicBezTo>
                <a:cubicBezTo>
                  <a:pt x="5364674" y="802710"/>
                  <a:pt x="5355722" y="824467"/>
                  <a:pt x="5342995" y="835602"/>
                </a:cubicBezTo>
                <a:cubicBezTo>
                  <a:pt x="5323682" y="852426"/>
                  <a:pt x="5310915" y="876462"/>
                  <a:pt x="5299994" y="906506"/>
                </a:cubicBezTo>
                <a:cubicBezTo>
                  <a:pt x="5297302" y="887782"/>
                  <a:pt x="5298187" y="879307"/>
                  <a:pt x="5303405" y="865708"/>
                </a:cubicBezTo>
                <a:cubicBezTo>
                  <a:pt x="5309228" y="850528"/>
                  <a:pt x="5314688" y="834968"/>
                  <a:pt x="5320872" y="820164"/>
                </a:cubicBezTo>
                <a:cubicBezTo>
                  <a:pt x="5322878" y="815295"/>
                  <a:pt x="5327015" y="812705"/>
                  <a:pt x="5329504" y="808212"/>
                </a:cubicBezTo>
                <a:cubicBezTo>
                  <a:pt x="5338173" y="792778"/>
                  <a:pt x="5347008" y="777472"/>
                  <a:pt x="5354677" y="760836"/>
                </a:cubicBezTo>
                <a:cubicBezTo>
                  <a:pt x="5356685" y="756470"/>
                  <a:pt x="5354555" y="747424"/>
                  <a:pt x="5354275" y="739328"/>
                </a:cubicBezTo>
                <a:cubicBezTo>
                  <a:pt x="5334482" y="739011"/>
                  <a:pt x="5329062" y="767350"/>
                  <a:pt x="5316296" y="778670"/>
                </a:cubicBezTo>
                <a:cubicBezTo>
                  <a:pt x="5305374" y="768806"/>
                  <a:pt x="5303888" y="768553"/>
                  <a:pt x="5297985" y="782784"/>
                </a:cubicBezTo>
                <a:cubicBezTo>
                  <a:pt x="5294814" y="790500"/>
                  <a:pt x="5293168" y="799799"/>
                  <a:pt x="5291160" y="808591"/>
                </a:cubicBezTo>
                <a:cubicBezTo>
                  <a:pt x="5286582" y="828264"/>
                  <a:pt x="5276545" y="832880"/>
                  <a:pt x="5264260" y="821177"/>
                </a:cubicBezTo>
                <a:cubicBezTo>
                  <a:pt x="5265263" y="808275"/>
                  <a:pt x="5266267" y="795689"/>
                  <a:pt x="5267752" y="777092"/>
                </a:cubicBezTo>
                <a:cubicBezTo>
                  <a:pt x="5260044" y="782214"/>
                  <a:pt x="5254664" y="783100"/>
                  <a:pt x="5252537" y="787720"/>
                </a:cubicBezTo>
                <a:cubicBezTo>
                  <a:pt x="5241134" y="812005"/>
                  <a:pt x="5227443" y="833766"/>
                  <a:pt x="5222261" y="864949"/>
                </a:cubicBezTo>
                <a:cubicBezTo>
                  <a:pt x="5219735" y="880319"/>
                  <a:pt x="5212025" y="893604"/>
                  <a:pt x="5206845" y="907265"/>
                </a:cubicBezTo>
                <a:cubicBezTo>
                  <a:pt x="5187533" y="896385"/>
                  <a:pt x="5186930" y="895752"/>
                  <a:pt x="5176653" y="921117"/>
                </a:cubicBezTo>
                <a:cubicBezTo>
                  <a:pt x="5169506" y="938828"/>
                  <a:pt x="5161355" y="947051"/>
                  <a:pt x="5147062" y="936803"/>
                </a:cubicBezTo>
                <a:cubicBezTo>
                  <a:pt x="5152000" y="976846"/>
                  <a:pt x="5131685" y="996325"/>
                  <a:pt x="5118875" y="1028646"/>
                </a:cubicBezTo>
                <a:cubicBezTo>
                  <a:pt x="5128390" y="1025167"/>
                  <a:pt x="5133932" y="1023145"/>
                  <a:pt x="5144652" y="1019158"/>
                </a:cubicBezTo>
                <a:cubicBezTo>
                  <a:pt x="5118434" y="1080008"/>
                  <a:pt x="5103699" y="1141050"/>
                  <a:pt x="5094707" y="1205503"/>
                </a:cubicBezTo>
                <a:cubicBezTo>
                  <a:pt x="5095992" y="1206389"/>
                  <a:pt x="5097274" y="1207271"/>
                  <a:pt x="5098520" y="1208224"/>
                </a:cubicBezTo>
                <a:cubicBezTo>
                  <a:pt x="5102494" y="1193673"/>
                  <a:pt x="5105748" y="1178430"/>
                  <a:pt x="5110606" y="1164705"/>
                </a:cubicBezTo>
                <a:cubicBezTo>
                  <a:pt x="5115183" y="1151737"/>
                  <a:pt x="5121205" y="1139974"/>
                  <a:pt x="5127068" y="1128271"/>
                </a:cubicBezTo>
                <a:cubicBezTo>
                  <a:pt x="5133490" y="1115431"/>
                  <a:pt x="5140477" y="1103222"/>
                  <a:pt x="5149067" y="1087346"/>
                </a:cubicBezTo>
                <a:cubicBezTo>
                  <a:pt x="5149190" y="1097847"/>
                  <a:pt x="5150837" y="1108095"/>
                  <a:pt x="5149111" y="1116757"/>
                </a:cubicBezTo>
                <a:cubicBezTo>
                  <a:pt x="5145093" y="1136620"/>
                  <a:pt x="5139432" y="1155660"/>
                  <a:pt x="5134534" y="1175079"/>
                </a:cubicBezTo>
                <a:cubicBezTo>
                  <a:pt x="5130680" y="1190387"/>
                  <a:pt x="5126506" y="1205693"/>
                  <a:pt x="5129355" y="1230804"/>
                </a:cubicBezTo>
                <a:cubicBezTo>
                  <a:pt x="5145416" y="1203288"/>
                  <a:pt x="5145535" y="1170144"/>
                  <a:pt x="5158064" y="1145855"/>
                </a:cubicBezTo>
                <a:cubicBezTo>
                  <a:pt x="5161515" y="1168562"/>
                  <a:pt x="5144531" y="1193990"/>
                  <a:pt x="5164811" y="1213157"/>
                </a:cubicBezTo>
                <a:cubicBezTo>
                  <a:pt x="5167176" y="1212207"/>
                  <a:pt x="5171553" y="1210499"/>
                  <a:pt x="5176410" y="1208600"/>
                </a:cubicBezTo>
                <a:cubicBezTo>
                  <a:pt x="5174003" y="1222771"/>
                  <a:pt x="5171553" y="1237129"/>
                  <a:pt x="5169065" y="1251866"/>
                </a:cubicBezTo>
                <a:cubicBezTo>
                  <a:pt x="5165732" y="1249651"/>
                  <a:pt x="5162200" y="1247377"/>
                  <a:pt x="5158022" y="1244593"/>
                </a:cubicBezTo>
                <a:cubicBezTo>
                  <a:pt x="5150113" y="1266670"/>
                  <a:pt x="5159147" y="1278180"/>
                  <a:pt x="5170509" y="1291082"/>
                </a:cubicBezTo>
                <a:lnTo>
                  <a:pt x="5151230" y="1334916"/>
                </a:lnTo>
                <a:lnTo>
                  <a:pt x="5151237" y="1334854"/>
                </a:lnTo>
                <a:lnTo>
                  <a:pt x="5151118" y="1335171"/>
                </a:lnTo>
                <a:lnTo>
                  <a:pt x="5151230" y="1334916"/>
                </a:lnTo>
                <a:lnTo>
                  <a:pt x="5138990" y="1426508"/>
                </a:lnTo>
                <a:cubicBezTo>
                  <a:pt x="5131926" y="1457564"/>
                  <a:pt x="5131082" y="1492037"/>
                  <a:pt x="5127309" y="1524992"/>
                </a:cubicBezTo>
                <a:cubicBezTo>
                  <a:pt x="5126185" y="1534797"/>
                  <a:pt x="5124215" y="1544349"/>
                  <a:pt x="5122972" y="1554090"/>
                </a:cubicBezTo>
                <a:cubicBezTo>
                  <a:pt x="5120080" y="1576481"/>
                  <a:pt x="5115825" y="1598871"/>
                  <a:pt x="5115062" y="1621451"/>
                </a:cubicBezTo>
                <a:cubicBezTo>
                  <a:pt x="5114298" y="1644226"/>
                  <a:pt x="5111369" y="1664654"/>
                  <a:pt x="5103499" y="1684327"/>
                </a:cubicBezTo>
                <a:cubicBezTo>
                  <a:pt x="5100207" y="1681163"/>
                  <a:pt x="5097677" y="1678695"/>
                  <a:pt x="5093222" y="1674332"/>
                </a:cubicBezTo>
                <a:cubicBezTo>
                  <a:pt x="5091093" y="1710008"/>
                  <a:pt x="5089045" y="1743722"/>
                  <a:pt x="5087037" y="1777500"/>
                </a:cubicBezTo>
                <a:cubicBezTo>
                  <a:pt x="5087718" y="1778382"/>
                  <a:pt x="5088403" y="1779268"/>
                  <a:pt x="5089124" y="1780154"/>
                </a:cubicBezTo>
                <a:cubicBezTo>
                  <a:pt x="5094988" y="1764783"/>
                  <a:pt x="5100970" y="1749541"/>
                  <a:pt x="5106632" y="1733980"/>
                </a:cubicBezTo>
                <a:cubicBezTo>
                  <a:pt x="5112053" y="1718990"/>
                  <a:pt x="5117111" y="1703743"/>
                  <a:pt x="5123373" y="1685656"/>
                </a:cubicBezTo>
                <a:cubicBezTo>
                  <a:pt x="5125461" y="1703933"/>
                  <a:pt x="5128914" y="1717029"/>
                  <a:pt x="5127828" y="1729044"/>
                </a:cubicBezTo>
                <a:cubicBezTo>
                  <a:pt x="5126424" y="1744481"/>
                  <a:pt x="5120322" y="1758776"/>
                  <a:pt x="5118233" y="1774273"/>
                </a:cubicBezTo>
                <a:cubicBezTo>
                  <a:pt x="5116427" y="1787617"/>
                  <a:pt x="5116387" y="1802165"/>
                  <a:pt x="5117872" y="1815513"/>
                </a:cubicBezTo>
                <a:cubicBezTo>
                  <a:pt x="5118393" y="1820065"/>
                  <a:pt x="5125823" y="1822787"/>
                  <a:pt x="5132689" y="1828542"/>
                </a:cubicBezTo>
                <a:cubicBezTo>
                  <a:pt x="5132247" y="1802165"/>
                  <a:pt x="5127992" y="1777876"/>
                  <a:pt x="5146219" y="1765480"/>
                </a:cubicBezTo>
                <a:cubicBezTo>
                  <a:pt x="5151277" y="1776677"/>
                  <a:pt x="5153527" y="1795650"/>
                  <a:pt x="5166936" y="1783824"/>
                </a:cubicBezTo>
                <a:cubicBezTo>
                  <a:pt x="5165089" y="1799511"/>
                  <a:pt x="5163564" y="1812476"/>
                  <a:pt x="5161796" y="1827529"/>
                </a:cubicBezTo>
                <a:cubicBezTo>
                  <a:pt x="5157781" y="1822850"/>
                  <a:pt x="5154090" y="1818550"/>
                  <a:pt x="5146861" y="1810138"/>
                </a:cubicBezTo>
                <a:cubicBezTo>
                  <a:pt x="5147947" y="1825065"/>
                  <a:pt x="5146458" y="1837714"/>
                  <a:pt x="5149550" y="1841891"/>
                </a:cubicBezTo>
                <a:cubicBezTo>
                  <a:pt x="5164328" y="1861876"/>
                  <a:pt x="5155974" y="1878765"/>
                  <a:pt x="5147745" y="1899830"/>
                </a:cubicBezTo>
                <a:cubicBezTo>
                  <a:pt x="5142565" y="1890468"/>
                  <a:pt x="5137908" y="1873959"/>
                  <a:pt x="5129757" y="1889645"/>
                </a:cubicBezTo>
                <a:lnTo>
                  <a:pt x="5123253" y="1985894"/>
                </a:lnTo>
                <a:lnTo>
                  <a:pt x="5123133" y="1986358"/>
                </a:lnTo>
                <a:cubicBezTo>
                  <a:pt x="5123133" y="1986358"/>
                  <a:pt x="5123215" y="1986484"/>
                  <a:pt x="5123215" y="1986484"/>
                </a:cubicBezTo>
                <a:lnTo>
                  <a:pt x="5123253" y="1985894"/>
                </a:lnTo>
                <a:lnTo>
                  <a:pt x="5141603" y="1915073"/>
                </a:lnTo>
                <a:cubicBezTo>
                  <a:pt x="5144772" y="1939362"/>
                  <a:pt x="5142125" y="1960614"/>
                  <a:pt x="5136622" y="1976680"/>
                </a:cubicBezTo>
                <a:cubicBezTo>
                  <a:pt x="5124337" y="2012482"/>
                  <a:pt x="5126987" y="2052710"/>
                  <a:pt x="5119559" y="2089588"/>
                </a:cubicBezTo>
                <a:cubicBezTo>
                  <a:pt x="5116589" y="2104325"/>
                  <a:pt x="5114541" y="2119632"/>
                  <a:pt x="5113015" y="2134876"/>
                </a:cubicBezTo>
                <a:cubicBezTo>
                  <a:pt x="5112053" y="2144237"/>
                  <a:pt x="5112854" y="2154105"/>
                  <a:pt x="5115624" y="2164226"/>
                </a:cubicBezTo>
                <a:cubicBezTo>
                  <a:pt x="5132206" y="2095850"/>
                  <a:pt x="5142485" y="2025257"/>
                  <a:pt x="5155172" y="1948281"/>
                </a:cubicBezTo>
                <a:cubicBezTo>
                  <a:pt x="5161596" y="1968647"/>
                  <a:pt x="5155653" y="1981109"/>
                  <a:pt x="5154170" y="1993822"/>
                </a:cubicBezTo>
                <a:cubicBezTo>
                  <a:pt x="5152643" y="2007170"/>
                  <a:pt x="5152121" y="2020894"/>
                  <a:pt x="5150393" y="2034176"/>
                </a:cubicBezTo>
                <a:cubicBezTo>
                  <a:pt x="5148509" y="2048600"/>
                  <a:pt x="5145135" y="2062515"/>
                  <a:pt x="5143490" y="2076936"/>
                </a:cubicBezTo>
                <a:cubicBezTo>
                  <a:pt x="5142003" y="2089905"/>
                  <a:pt x="5141923" y="2103250"/>
                  <a:pt x="5140999" y="2121404"/>
                </a:cubicBezTo>
                <a:cubicBezTo>
                  <a:pt x="5146941" y="2116595"/>
                  <a:pt x="5149470" y="2114569"/>
                  <a:pt x="5152764" y="2111916"/>
                </a:cubicBezTo>
                <a:cubicBezTo>
                  <a:pt x="5154569" y="2116974"/>
                  <a:pt x="5156377" y="2122100"/>
                  <a:pt x="5158185" y="2127159"/>
                </a:cubicBezTo>
                <a:cubicBezTo>
                  <a:pt x="5159628" y="2126273"/>
                  <a:pt x="5161554" y="2125957"/>
                  <a:pt x="5161796" y="2124818"/>
                </a:cubicBezTo>
                <a:cubicBezTo>
                  <a:pt x="5164811" y="2109827"/>
                  <a:pt x="5171351" y="2093382"/>
                  <a:pt x="5169467" y="2079973"/>
                </a:cubicBezTo>
                <a:cubicBezTo>
                  <a:pt x="5167298" y="2064730"/>
                  <a:pt x="5175768" y="2051445"/>
                  <a:pt x="5169708" y="2037656"/>
                </a:cubicBezTo>
                <a:cubicBezTo>
                  <a:pt x="5169346" y="2036897"/>
                  <a:pt x="5169065" y="2035442"/>
                  <a:pt x="5169305" y="2034745"/>
                </a:cubicBezTo>
                <a:cubicBezTo>
                  <a:pt x="5177576" y="2010014"/>
                  <a:pt x="5185847" y="1985282"/>
                  <a:pt x="5194399" y="1960803"/>
                </a:cubicBezTo>
                <a:cubicBezTo>
                  <a:pt x="5195081" y="1958845"/>
                  <a:pt x="5197892" y="1958719"/>
                  <a:pt x="5199698" y="1957769"/>
                </a:cubicBezTo>
                <a:cubicBezTo>
                  <a:pt x="5211544" y="1977882"/>
                  <a:pt x="5190103" y="1972127"/>
                  <a:pt x="5192552" y="1987877"/>
                </a:cubicBezTo>
                <a:cubicBezTo>
                  <a:pt x="5194760" y="1990977"/>
                  <a:pt x="5198453" y="1996100"/>
                  <a:pt x="5201626" y="2000466"/>
                </a:cubicBezTo>
                <a:cubicBezTo>
                  <a:pt x="5199217" y="2037656"/>
                  <a:pt x="5200302" y="2075796"/>
                  <a:pt x="5193596" y="2110144"/>
                </a:cubicBezTo>
                <a:cubicBezTo>
                  <a:pt x="5186970" y="2144048"/>
                  <a:pt x="5186287" y="2178964"/>
                  <a:pt x="5181309" y="2214256"/>
                </a:cubicBezTo>
                <a:cubicBezTo>
                  <a:pt x="5156818" y="2215399"/>
                  <a:pt x="5153204" y="2255940"/>
                  <a:pt x="5134293" y="2271883"/>
                </a:cubicBezTo>
                <a:cubicBezTo>
                  <a:pt x="5131765" y="2268656"/>
                  <a:pt x="5128432" y="2264356"/>
                  <a:pt x="5124618" y="2259484"/>
                </a:cubicBezTo>
                <a:cubicBezTo>
                  <a:pt x="5128432" y="2249932"/>
                  <a:pt x="5131805" y="2241393"/>
                  <a:pt x="5135217" y="2232854"/>
                </a:cubicBezTo>
                <a:lnTo>
                  <a:pt x="5135257" y="2232917"/>
                </a:lnTo>
                <a:cubicBezTo>
                  <a:pt x="5130238" y="2222605"/>
                  <a:pt x="5129476" y="2213944"/>
                  <a:pt x="5138831" y="2208818"/>
                </a:cubicBezTo>
                <a:cubicBezTo>
                  <a:pt x="5142888" y="2206603"/>
                  <a:pt x="5146822" y="2203949"/>
                  <a:pt x="5152161" y="2200658"/>
                </a:cubicBezTo>
                <a:cubicBezTo>
                  <a:pt x="5140598" y="2176243"/>
                  <a:pt x="5121527" y="2187441"/>
                  <a:pt x="5110124" y="2171057"/>
                </a:cubicBezTo>
                <a:cubicBezTo>
                  <a:pt x="5101412" y="2158595"/>
                  <a:pt x="5116991" y="2129374"/>
                  <a:pt x="5096514" y="2126463"/>
                </a:cubicBezTo>
                <a:cubicBezTo>
                  <a:pt x="5099203" y="2104831"/>
                  <a:pt x="5101614" y="2085411"/>
                  <a:pt x="5104020" y="2066055"/>
                </a:cubicBezTo>
                <a:cubicBezTo>
                  <a:pt x="5089648" y="2085981"/>
                  <a:pt x="5086035" y="2129311"/>
                  <a:pt x="5093663" y="2162898"/>
                </a:cubicBezTo>
                <a:cubicBezTo>
                  <a:pt x="5078967" y="2176496"/>
                  <a:pt x="5075633" y="2196929"/>
                  <a:pt x="5085353" y="2223115"/>
                </a:cubicBezTo>
                <a:cubicBezTo>
                  <a:pt x="5087841" y="2211855"/>
                  <a:pt x="5090331" y="2200658"/>
                  <a:pt x="5093782" y="2184972"/>
                </a:cubicBezTo>
                <a:cubicBezTo>
                  <a:pt x="5103057" y="2192055"/>
                  <a:pt x="5112053" y="2198950"/>
                  <a:pt x="5122572" y="2206983"/>
                </a:cubicBezTo>
                <a:cubicBezTo>
                  <a:pt x="5121969" y="2244494"/>
                  <a:pt x="5114499" y="2281494"/>
                  <a:pt x="5097959" y="2315841"/>
                </a:cubicBezTo>
                <a:cubicBezTo>
                  <a:pt x="5097959" y="2310087"/>
                  <a:pt x="5097035" y="2303889"/>
                  <a:pt x="5098158" y="2298700"/>
                </a:cubicBezTo>
                <a:cubicBezTo>
                  <a:pt x="5100248" y="2288895"/>
                  <a:pt x="5104020" y="2279979"/>
                  <a:pt x="5106149" y="2270175"/>
                </a:cubicBezTo>
                <a:lnTo>
                  <a:pt x="5099106" y="2251934"/>
                </a:lnTo>
                <a:lnTo>
                  <a:pt x="5099122" y="2251894"/>
                </a:lnTo>
                <a:lnTo>
                  <a:pt x="5099079" y="2251861"/>
                </a:lnTo>
                <a:lnTo>
                  <a:pt x="5099043" y="2251767"/>
                </a:lnTo>
                <a:lnTo>
                  <a:pt x="5099038" y="2251830"/>
                </a:lnTo>
                <a:lnTo>
                  <a:pt x="5087684" y="2243466"/>
                </a:lnTo>
                <a:cubicBezTo>
                  <a:pt x="5084619" y="2244240"/>
                  <a:pt x="5081838" y="2248761"/>
                  <a:pt x="5077963" y="2257522"/>
                </a:cubicBezTo>
                <a:cubicBezTo>
                  <a:pt x="5068087" y="2279916"/>
                  <a:pt x="5058732" y="2302939"/>
                  <a:pt x="5049017" y="2325583"/>
                </a:cubicBezTo>
                <a:cubicBezTo>
                  <a:pt x="5046446" y="2331591"/>
                  <a:pt x="5043476" y="2337223"/>
                  <a:pt x="5038739" y="2347088"/>
                </a:cubicBezTo>
                <a:cubicBezTo>
                  <a:pt x="5036169" y="2340257"/>
                  <a:pt x="5034159" y="2335009"/>
                  <a:pt x="5032114" y="2329570"/>
                </a:cubicBezTo>
                <a:cubicBezTo>
                  <a:pt x="5018460" y="2336971"/>
                  <a:pt x="5009347" y="2348417"/>
                  <a:pt x="5008624" y="2373971"/>
                </a:cubicBezTo>
                <a:cubicBezTo>
                  <a:pt x="5018262" y="2369229"/>
                  <a:pt x="5027295" y="2364799"/>
                  <a:pt x="5037373" y="2359867"/>
                </a:cubicBezTo>
                <a:cubicBezTo>
                  <a:pt x="5038416" y="2379350"/>
                  <a:pt x="5028218" y="2389598"/>
                  <a:pt x="5021112" y="2405596"/>
                </a:cubicBezTo>
                <a:cubicBezTo>
                  <a:pt x="5014445" y="2390924"/>
                  <a:pt x="5007219" y="2389278"/>
                  <a:pt x="5000275" y="2403639"/>
                </a:cubicBezTo>
                <a:cubicBezTo>
                  <a:pt x="4998265" y="2407812"/>
                  <a:pt x="4995897" y="2411736"/>
                  <a:pt x="4994371" y="2416351"/>
                </a:cubicBezTo>
                <a:cubicBezTo>
                  <a:pt x="4988148" y="2435201"/>
                  <a:pt x="4979195" y="2442412"/>
                  <a:pt x="4967551" y="2433366"/>
                </a:cubicBezTo>
                <a:cubicBezTo>
                  <a:pt x="4964100" y="2450002"/>
                  <a:pt x="4962091" y="2466447"/>
                  <a:pt x="4957313" y="2480551"/>
                </a:cubicBezTo>
                <a:cubicBezTo>
                  <a:pt x="4952816" y="2493774"/>
                  <a:pt x="4945306" y="2504461"/>
                  <a:pt x="4941132" y="2520784"/>
                </a:cubicBezTo>
                <a:cubicBezTo>
                  <a:pt x="4945749" y="2518822"/>
                  <a:pt x="4950325" y="2516861"/>
                  <a:pt x="4956149" y="2514393"/>
                </a:cubicBezTo>
                <a:cubicBezTo>
                  <a:pt x="4956389" y="2518759"/>
                  <a:pt x="4957594" y="2523311"/>
                  <a:pt x="4956669" y="2526096"/>
                </a:cubicBezTo>
                <a:cubicBezTo>
                  <a:pt x="4947195" y="2555001"/>
                  <a:pt x="4936233" y="2582897"/>
                  <a:pt x="4927923" y="2612561"/>
                </a:cubicBezTo>
                <a:cubicBezTo>
                  <a:pt x="4920133" y="2640456"/>
                  <a:pt x="4914112" y="2669867"/>
                  <a:pt x="4913629" y="2701683"/>
                </a:cubicBezTo>
                <a:cubicBezTo>
                  <a:pt x="4919451" y="2674487"/>
                  <a:pt x="4936958" y="2657535"/>
                  <a:pt x="4938281" y="2626416"/>
                </a:cubicBezTo>
                <a:cubicBezTo>
                  <a:pt x="4938523" y="2621163"/>
                  <a:pt x="4943944" y="2616041"/>
                  <a:pt x="4947356" y="2611675"/>
                </a:cubicBezTo>
                <a:cubicBezTo>
                  <a:pt x="4953219" y="2604212"/>
                  <a:pt x="4959360" y="2597443"/>
                  <a:pt x="4965666" y="2590043"/>
                </a:cubicBezTo>
                <a:cubicBezTo>
                  <a:pt x="4970081" y="2636157"/>
                  <a:pt x="4945349" y="2671829"/>
                  <a:pt x="4943823" y="2721926"/>
                </a:cubicBezTo>
                <a:cubicBezTo>
                  <a:pt x="4959843" y="2708074"/>
                  <a:pt x="4960606" y="2687199"/>
                  <a:pt x="4965022" y="2669740"/>
                </a:cubicBezTo>
                <a:cubicBezTo>
                  <a:pt x="4969720" y="2651274"/>
                  <a:pt x="4974980" y="2633120"/>
                  <a:pt x="4982447" y="2615598"/>
                </a:cubicBezTo>
                <a:cubicBezTo>
                  <a:pt x="4980159" y="2628564"/>
                  <a:pt x="4978634" y="2641975"/>
                  <a:pt x="4975422" y="2654371"/>
                </a:cubicBezTo>
                <a:cubicBezTo>
                  <a:pt x="4970484" y="2673285"/>
                  <a:pt x="4970924" y="2690933"/>
                  <a:pt x="4977589" y="2710226"/>
                </a:cubicBezTo>
                <a:cubicBezTo>
                  <a:pt x="4982205" y="2709023"/>
                  <a:pt x="4987143" y="2707757"/>
                  <a:pt x="4992205" y="2706492"/>
                </a:cubicBezTo>
                <a:cubicBezTo>
                  <a:pt x="4989634" y="2721483"/>
                  <a:pt x="4987303" y="2735270"/>
                  <a:pt x="4984936" y="2748999"/>
                </a:cubicBezTo>
                <a:cubicBezTo>
                  <a:pt x="4981843" y="2745265"/>
                  <a:pt x="4978432" y="2741093"/>
                  <a:pt x="4974417" y="2736156"/>
                </a:cubicBezTo>
                <a:cubicBezTo>
                  <a:pt x="4964100" y="2760318"/>
                  <a:pt x="4977548" y="2770693"/>
                  <a:pt x="4985660" y="2787329"/>
                </a:cubicBezTo>
                <a:cubicBezTo>
                  <a:pt x="4979397" y="2804534"/>
                  <a:pt x="4972932" y="2822309"/>
                  <a:pt x="4966467" y="2840145"/>
                </a:cubicBezTo>
                <a:cubicBezTo>
                  <a:pt x="4966467" y="2840145"/>
                  <a:pt x="4966586" y="2839893"/>
                  <a:pt x="4966586" y="2839893"/>
                </a:cubicBezTo>
                <a:cubicBezTo>
                  <a:pt x="4967188" y="2866397"/>
                  <a:pt x="4963295" y="2890623"/>
                  <a:pt x="4957393" y="2916051"/>
                </a:cubicBezTo>
                <a:cubicBezTo>
                  <a:pt x="4950046" y="2947676"/>
                  <a:pt x="4949003" y="2982842"/>
                  <a:pt x="4944824" y="3016366"/>
                </a:cubicBezTo>
                <a:cubicBezTo>
                  <a:pt x="4941414" y="3043755"/>
                  <a:pt x="4938605" y="3071588"/>
                  <a:pt x="4933184" y="3098030"/>
                </a:cubicBezTo>
                <a:lnTo>
                  <a:pt x="4938454" y="3130868"/>
                </a:lnTo>
                <a:lnTo>
                  <a:pt x="4938363" y="3130857"/>
                </a:lnTo>
                <a:lnTo>
                  <a:pt x="4938483" y="3131047"/>
                </a:lnTo>
                <a:lnTo>
                  <a:pt x="4938454" y="3130868"/>
                </a:lnTo>
                <a:lnTo>
                  <a:pt x="4944987" y="3131551"/>
                </a:lnTo>
                <a:cubicBezTo>
                  <a:pt x="4946081" y="3133653"/>
                  <a:pt x="4946210" y="3137370"/>
                  <a:pt x="4945829" y="3141924"/>
                </a:cubicBezTo>
                <a:cubicBezTo>
                  <a:pt x="4944704" y="3155395"/>
                  <a:pt x="4943099" y="3168871"/>
                  <a:pt x="4942497" y="3182406"/>
                </a:cubicBezTo>
                <a:cubicBezTo>
                  <a:pt x="4941574" y="3203281"/>
                  <a:pt x="4941774" y="3224216"/>
                  <a:pt x="4940490" y="3245028"/>
                </a:cubicBezTo>
                <a:cubicBezTo>
                  <a:pt x="4939807" y="3256095"/>
                  <a:pt x="4937038" y="3266849"/>
                  <a:pt x="4934468" y="3282219"/>
                </a:cubicBezTo>
                <a:cubicBezTo>
                  <a:pt x="4935149" y="3283231"/>
                  <a:pt x="4938324" y="3287911"/>
                  <a:pt x="4941734" y="3292973"/>
                </a:cubicBezTo>
                <a:cubicBezTo>
                  <a:pt x="4939686" y="3309672"/>
                  <a:pt x="4937478" y="3327506"/>
                  <a:pt x="4934948" y="3348065"/>
                </a:cubicBezTo>
                <a:cubicBezTo>
                  <a:pt x="4948239" y="3338133"/>
                  <a:pt x="4955988" y="3315236"/>
                  <a:pt x="4953620" y="3292973"/>
                </a:cubicBezTo>
                <a:cubicBezTo>
                  <a:pt x="4952094" y="3278675"/>
                  <a:pt x="4951210" y="3267671"/>
                  <a:pt x="4958999" y="3256158"/>
                </a:cubicBezTo>
                <a:cubicBezTo>
                  <a:pt x="4962131" y="3251542"/>
                  <a:pt x="4961850" y="3238197"/>
                  <a:pt x="4960565" y="3229844"/>
                </a:cubicBezTo>
                <a:cubicBezTo>
                  <a:pt x="4958236" y="3214917"/>
                  <a:pt x="4950607" y="3200180"/>
                  <a:pt x="4951491" y="3186392"/>
                </a:cubicBezTo>
                <a:cubicBezTo>
                  <a:pt x="4952375" y="3173044"/>
                  <a:pt x="4961167" y="3161027"/>
                  <a:pt x="4967188" y="3146860"/>
                </a:cubicBezTo>
                <a:cubicBezTo>
                  <a:pt x="4963337" y="3147932"/>
                  <a:pt x="4959924" y="3148944"/>
                  <a:pt x="4955947" y="3150083"/>
                </a:cubicBezTo>
                <a:cubicBezTo>
                  <a:pt x="4952978" y="3121305"/>
                  <a:pt x="4974377" y="3139772"/>
                  <a:pt x="4977466" y="3117762"/>
                </a:cubicBezTo>
                <a:cubicBezTo>
                  <a:pt x="4966827" y="3111691"/>
                  <a:pt x="4955705" y="3105366"/>
                  <a:pt x="4943984" y="3098658"/>
                </a:cubicBezTo>
                <a:cubicBezTo>
                  <a:pt x="4952576" y="3042174"/>
                  <a:pt x="4960686" y="2987335"/>
                  <a:pt x="4969479" y="2932809"/>
                </a:cubicBezTo>
                <a:lnTo>
                  <a:pt x="4978411" y="2910181"/>
                </a:lnTo>
                <a:lnTo>
                  <a:pt x="4971758" y="2974826"/>
                </a:lnTo>
                <a:cubicBezTo>
                  <a:pt x="4969459" y="2997124"/>
                  <a:pt x="4967070" y="3020258"/>
                  <a:pt x="4964500" y="3045085"/>
                </a:cubicBezTo>
                <a:cubicBezTo>
                  <a:pt x="4971726" y="3037241"/>
                  <a:pt x="4975502" y="3033195"/>
                  <a:pt x="4980119" y="3028197"/>
                </a:cubicBezTo>
                <a:cubicBezTo>
                  <a:pt x="4981605" y="3036039"/>
                  <a:pt x="4982887" y="3042617"/>
                  <a:pt x="4985297" y="3055396"/>
                </a:cubicBezTo>
                <a:cubicBezTo>
                  <a:pt x="4987465" y="3048692"/>
                  <a:pt x="4988992" y="3046035"/>
                  <a:pt x="4989110" y="3043313"/>
                </a:cubicBezTo>
                <a:cubicBezTo>
                  <a:pt x="4990115" y="3021745"/>
                  <a:pt x="4997063" y="3001123"/>
                  <a:pt x="4992002" y="2978289"/>
                </a:cubicBezTo>
                <a:cubicBezTo>
                  <a:pt x="4990517" y="2971585"/>
                  <a:pt x="4991921" y="2959692"/>
                  <a:pt x="4994933" y="2954634"/>
                </a:cubicBezTo>
                <a:cubicBezTo>
                  <a:pt x="5011638" y="2926737"/>
                  <a:pt x="5012802" y="2889926"/>
                  <a:pt x="5019545" y="2856276"/>
                </a:cubicBezTo>
                <a:cubicBezTo>
                  <a:pt x="5020469" y="2851593"/>
                  <a:pt x="5022157" y="2847357"/>
                  <a:pt x="5026733" y="2843877"/>
                </a:cubicBezTo>
                <a:cubicBezTo>
                  <a:pt x="5025689" y="2852668"/>
                  <a:pt x="5024685" y="2861461"/>
                  <a:pt x="5023519" y="2871329"/>
                </a:cubicBezTo>
                <a:cubicBezTo>
                  <a:pt x="5026692" y="2871772"/>
                  <a:pt x="5029583" y="2872151"/>
                  <a:pt x="5032997" y="2872658"/>
                </a:cubicBezTo>
                <a:cubicBezTo>
                  <a:pt x="5031711" y="2882906"/>
                  <a:pt x="5030466" y="2892959"/>
                  <a:pt x="5029261" y="2902576"/>
                </a:cubicBezTo>
                <a:cubicBezTo>
                  <a:pt x="5025689" y="2903271"/>
                  <a:pt x="5022639" y="2903842"/>
                  <a:pt x="5019545" y="2904410"/>
                </a:cubicBezTo>
                <a:cubicBezTo>
                  <a:pt x="5020349" y="2908773"/>
                  <a:pt x="5020790" y="2916680"/>
                  <a:pt x="5021955" y="2916932"/>
                </a:cubicBezTo>
                <a:cubicBezTo>
                  <a:pt x="5029423" y="2918578"/>
                  <a:pt x="5027697" y="2926294"/>
                  <a:pt x="5027095" y="2933383"/>
                </a:cubicBezTo>
                <a:cubicBezTo>
                  <a:pt x="5025487" y="2952102"/>
                  <a:pt x="5023800" y="2970762"/>
                  <a:pt x="5022115" y="2989423"/>
                </a:cubicBezTo>
                <a:cubicBezTo>
                  <a:pt x="5020910" y="3002895"/>
                  <a:pt x="5019785" y="3016366"/>
                  <a:pt x="5018421" y="3029778"/>
                </a:cubicBezTo>
                <a:cubicBezTo>
                  <a:pt x="5017378" y="3040022"/>
                  <a:pt x="5016215" y="3050333"/>
                  <a:pt x="5014726" y="3060454"/>
                </a:cubicBezTo>
                <a:cubicBezTo>
                  <a:pt x="5012402" y="3076205"/>
                  <a:pt x="5009749" y="3091890"/>
                  <a:pt x="5006618" y="3111184"/>
                </a:cubicBezTo>
                <a:cubicBezTo>
                  <a:pt x="5001279" y="3121368"/>
                  <a:pt x="4993930" y="3135220"/>
                  <a:pt x="4986543" y="3149198"/>
                </a:cubicBezTo>
                <a:cubicBezTo>
                  <a:pt x="4996299" y="3169883"/>
                  <a:pt x="4999792" y="3190691"/>
                  <a:pt x="4996339" y="3214601"/>
                </a:cubicBezTo>
                <a:cubicBezTo>
                  <a:pt x="4993689" y="3232945"/>
                  <a:pt x="4992443" y="3251795"/>
                  <a:pt x="4990598" y="3270455"/>
                </a:cubicBezTo>
                <a:cubicBezTo>
                  <a:pt x="4990598" y="3270455"/>
                  <a:pt x="4990598" y="3273236"/>
                  <a:pt x="4990598" y="3273236"/>
                </a:cubicBezTo>
                <a:lnTo>
                  <a:pt x="4990637" y="3276022"/>
                </a:lnTo>
                <a:cubicBezTo>
                  <a:pt x="4990637" y="3288290"/>
                  <a:pt x="4990637" y="3300562"/>
                  <a:pt x="4990637" y="3312835"/>
                </a:cubicBezTo>
                <a:cubicBezTo>
                  <a:pt x="4991921" y="3313089"/>
                  <a:pt x="4993207" y="3313275"/>
                  <a:pt x="4994491" y="3313529"/>
                </a:cubicBezTo>
                <a:cubicBezTo>
                  <a:pt x="4997582" y="3289302"/>
                  <a:pt x="5000675" y="3265076"/>
                  <a:pt x="5003767" y="3240725"/>
                </a:cubicBezTo>
                <a:cubicBezTo>
                  <a:pt x="5012402" y="3248504"/>
                  <a:pt x="5017138" y="3259765"/>
                  <a:pt x="5015812" y="3275324"/>
                </a:cubicBezTo>
                <a:cubicBezTo>
                  <a:pt x="5014164" y="3294365"/>
                  <a:pt x="5020951" y="3313844"/>
                  <a:pt x="5011998" y="3333011"/>
                </a:cubicBezTo>
                <a:cubicBezTo>
                  <a:pt x="5007542" y="3342500"/>
                  <a:pt x="5012360" y="3352870"/>
                  <a:pt x="5023240" y="3353886"/>
                </a:cubicBezTo>
                <a:cubicBezTo>
                  <a:pt x="5025448" y="3341740"/>
                  <a:pt x="5027736" y="3329152"/>
                  <a:pt x="5030024" y="3316439"/>
                </a:cubicBezTo>
                <a:cubicBezTo>
                  <a:pt x="5049941" y="3330480"/>
                  <a:pt x="5049941" y="3330480"/>
                  <a:pt x="5053955" y="3352744"/>
                </a:cubicBezTo>
                <a:cubicBezTo>
                  <a:pt x="5057808" y="3324472"/>
                  <a:pt x="5059696" y="3294808"/>
                  <a:pt x="5075755" y="3273047"/>
                </a:cubicBezTo>
                <a:cubicBezTo>
                  <a:pt x="5079209" y="3298602"/>
                  <a:pt x="5082501" y="3322258"/>
                  <a:pt x="5075034" y="3346170"/>
                </a:cubicBezTo>
                <a:cubicBezTo>
                  <a:pt x="5074030" y="3349457"/>
                  <a:pt x="5074150" y="3354452"/>
                  <a:pt x="5074873" y="3358060"/>
                </a:cubicBezTo>
                <a:cubicBezTo>
                  <a:pt x="5078807" y="3377100"/>
                  <a:pt x="5077562" y="3394748"/>
                  <a:pt x="5075314" y="3414797"/>
                </a:cubicBezTo>
                <a:cubicBezTo>
                  <a:pt x="5071138" y="3451991"/>
                  <a:pt x="5072784" y="3490701"/>
                  <a:pt x="5071138" y="3528651"/>
                </a:cubicBezTo>
                <a:cubicBezTo>
                  <a:pt x="5070016" y="3554459"/>
                  <a:pt x="5067725" y="3580140"/>
                  <a:pt x="5065235" y="3605694"/>
                </a:cubicBezTo>
                <a:cubicBezTo>
                  <a:pt x="5064755" y="3610563"/>
                  <a:pt x="5060819" y="3614613"/>
                  <a:pt x="5054999" y="3617140"/>
                </a:cubicBezTo>
                <a:cubicBezTo>
                  <a:pt x="5055839" y="3598294"/>
                  <a:pt x="5056683" y="3579380"/>
                  <a:pt x="5057528" y="3560530"/>
                </a:cubicBezTo>
                <a:cubicBezTo>
                  <a:pt x="5055961" y="3560214"/>
                  <a:pt x="5054437" y="3559837"/>
                  <a:pt x="5052870" y="3559521"/>
                </a:cubicBezTo>
                <a:cubicBezTo>
                  <a:pt x="5051828" y="3572676"/>
                  <a:pt x="5050942" y="3585832"/>
                  <a:pt x="5049696" y="3598927"/>
                </a:cubicBezTo>
                <a:cubicBezTo>
                  <a:pt x="5048334" y="3612841"/>
                  <a:pt x="5044479" y="3624671"/>
                  <a:pt x="5053151" y="3639345"/>
                </a:cubicBezTo>
                <a:cubicBezTo>
                  <a:pt x="5058410" y="3648201"/>
                  <a:pt x="5056845" y="3668439"/>
                  <a:pt x="5056765" y="3683557"/>
                </a:cubicBezTo>
                <a:cubicBezTo>
                  <a:pt x="5056683" y="3697032"/>
                  <a:pt x="5054437" y="3710439"/>
                  <a:pt x="5053151" y="3723788"/>
                </a:cubicBezTo>
                <a:cubicBezTo>
                  <a:pt x="5048213" y="3727771"/>
                  <a:pt x="5042832" y="3730556"/>
                  <a:pt x="5038739" y="3735868"/>
                </a:cubicBezTo>
                <a:cubicBezTo>
                  <a:pt x="5035082" y="3740614"/>
                  <a:pt x="5032835" y="3748077"/>
                  <a:pt x="5029341" y="3755793"/>
                </a:cubicBezTo>
                <a:cubicBezTo>
                  <a:pt x="5032474" y="3764270"/>
                  <a:pt x="5036127" y="3774011"/>
                  <a:pt x="5040624" y="3786091"/>
                </a:cubicBezTo>
                <a:cubicBezTo>
                  <a:pt x="5043958" y="3780082"/>
                  <a:pt x="5046324" y="3775779"/>
                  <a:pt x="5048736" y="3771417"/>
                </a:cubicBezTo>
                <a:cubicBezTo>
                  <a:pt x="5049137" y="3772113"/>
                  <a:pt x="5049941" y="3772999"/>
                  <a:pt x="5049857" y="3773375"/>
                </a:cubicBezTo>
                <a:cubicBezTo>
                  <a:pt x="5043355" y="3799946"/>
                  <a:pt x="5063752" y="3818918"/>
                  <a:pt x="5058171" y="3844474"/>
                </a:cubicBezTo>
                <a:cubicBezTo>
                  <a:pt x="5055961" y="3854657"/>
                  <a:pt x="5050660" y="3863198"/>
                  <a:pt x="5046365" y="3873378"/>
                </a:cubicBezTo>
                <a:cubicBezTo>
                  <a:pt x="5042552" y="3870598"/>
                  <a:pt x="5039178" y="3868129"/>
                  <a:pt x="5034443" y="3864652"/>
                </a:cubicBezTo>
                <a:cubicBezTo>
                  <a:pt x="5033560" y="3892165"/>
                  <a:pt x="5033679" y="3918415"/>
                  <a:pt x="5031711" y="3944223"/>
                </a:cubicBezTo>
                <a:cubicBezTo>
                  <a:pt x="5028498" y="3986667"/>
                  <a:pt x="5023883" y="4028793"/>
                  <a:pt x="5020187" y="4071106"/>
                </a:cubicBezTo>
                <a:cubicBezTo>
                  <a:pt x="5019785" y="4075852"/>
                  <a:pt x="5021674" y="4081101"/>
                  <a:pt x="5022518" y="4086100"/>
                </a:cubicBezTo>
                <a:lnTo>
                  <a:pt x="5022590" y="4086022"/>
                </a:lnTo>
                <a:lnTo>
                  <a:pt x="5013021" y="4108277"/>
                </a:lnTo>
                <a:cubicBezTo>
                  <a:pt x="5011687" y="4113803"/>
                  <a:pt x="5011778" y="4119242"/>
                  <a:pt x="5011957" y="4130121"/>
                </a:cubicBezTo>
                <a:cubicBezTo>
                  <a:pt x="5021834" y="4137712"/>
                  <a:pt x="5031711" y="4145301"/>
                  <a:pt x="5041507" y="4152832"/>
                </a:cubicBezTo>
                <a:cubicBezTo>
                  <a:pt x="5039982" y="4173007"/>
                  <a:pt x="5039941" y="4191225"/>
                  <a:pt x="5036970" y="4208114"/>
                </a:cubicBezTo>
                <a:cubicBezTo>
                  <a:pt x="5033358" y="4228483"/>
                  <a:pt x="5037010" y="4242714"/>
                  <a:pt x="5048655" y="4257134"/>
                </a:cubicBezTo>
                <a:cubicBezTo>
                  <a:pt x="5055519" y="4249861"/>
                  <a:pt x="5062867" y="4242081"/>
                  <a:pt x="5072744" y="4231643"/>
                </a:cubicBezTo>
                <a:cubicBezTo>
                  <a:pt x="5071100" y="4258970"/>
                  <a:pt x="5094505" y="4271998"/>
                  <a:pt x="5082218" y="4303118"/>
                </a:cubicBezTo>
                <a:cubicBezTo>
                  <a:pt x="5076718" y="4289330"/>
                  <a:pt x="5071902" y="4277250"/>
                  <a:pt x="5066761" y="4264471"/>
                </a:cubicBezTo>
                <a:cubicBezTo>
                  <a:pt x="5059577" y="4265484"/>
                  <a:pt x="5052429" y="4266560"/>
                  <a:pt x="5044360" y="4267699"/>
                </a:cubicBezTo>
                <a:cubicBezTo>
                  <a:pt x="5043476" y="4275922"/>
                  <a:pt x="5042631" y="4284018"/>
                  <a:pt x="5041588" y="4293819"/>
                </a:cubicBezTo>
                <a:cubicBezTo>
                  <a:pt x="5036367" y="4295591"/>
                  <a:pt x="5030707" y="4297553"/>
                  <a:pt x="5025287" y="4299451"/>
                </a:cubicBezTo>
                <a:cubicBezTo>
                  <a:pt x="5018343" y="4309636"/>
                  <a:pt x="5017258" y="4331647"/>
                  <a:pt x="5022799" y="4345877"/>
                </a:cubicBezTo>
                <a:cubicBezTo>
                  <a:pt x="5034039" y="4374849"/>
                  <a:pt x="5032395" y="4407234"/>
                  <a:pt x="5018542" y="4432029"/>
                </a:cubicBezTo>
                <a:cubicBezTo>
                  <a:pt x="5012880" y="4442151"/>
                  <a:pt x="5007261" y="4451259"/>
                  <a:pt x="5008424" y="4467515"/>
                </a:cubicBezTo>
                <a:lnTo>
                  <a:pt x="5002623" y="4497131"/>
                </a:lnTo>
                <a:lnTo>
                  <a:pt x="5002480" y="4496926"/>
                </a:lnTo>
                <a:lnTo>
                  <a:pt x="5002602" y="4497243"/>
                </a:lnTo>
                <a:lnTo>
                  <a:pt x="5002623" y="4497131"/>
                </a:lnTo>
                <a:lnTo>
                  <a:pt x="5013372" y="4512526"/>
                </a:lnTo>
                <a:cubicBezTo>
                  <a:pt x="5016754" y="4518211"/>
                  <a:pt x="5019344" y="4525073"/>
                  <a:pt x="5019504" y="4535193"/>
                </a:cubicBezTo>
                <a:lnTo>
                  <a:pt x="5002596" y="4535193"/>
                </a:lnTo>
                <a:lnTo>
                  <a:pt x="5002602" y="4535003"/>
                </a:lnTo>
                <a:lnTo>
                  <a:pt x="5002480" y="4535193"/>
                </a:lnTo>
                <a:lnTo>
                  <a:pt x="5002596" y="4535193"/>
                </a:lnTo>
                <a:lnTo>
                  <a:pt x="5001955" y="4561040"/>
                </a:lnTo>
                <a:cubicBezTo>
                  <a:pt x="5001348" y="4569619"/>
                  <a:pt x="4999892" y="4578079"/>
                  <a:pt x="4996220" y="4586365"/>
                </a:cubicBezTo>
                <a:cubicBezTo>
                  <a:pt x="4991961" y="4595917"/>
                  <a:pt x="4988148" y="4611350"/>
                  <a:pt x="4999471" y="4621725"/>
                </a:cubicBezTo>
                <a:cubicBezTo>
                  <a:pt x="5002441" y="4624441"/>
                  <a:pt x="5002641" y="4634753"/>
                  <a:pt x="5004248" y="4642027"/>
                </a:cubicBezTo>
                <a:cubicBezTo>
                  <a:pt x="5007863" y="4642027"/>
                  <a:pt x="5011597" y="4642027"/>
                  <a:pt x="5016895" y="4642027"/>
                </a:cubicBezTo>
                <a:cubicBezTo>
                  <a:pt x="5018142" y="4654426"/>
                  <a:pt x="5022639" y="4669036"/>
                  <a:pt x="5019945" y="4678399"/>
                </a:cubicBezTo>
                <a:cubicBezTo>
                  <a:pt x="5010753" y="4710214"/>
                  <a:pt x="5019626" y="4737730"/>
                  <a:pt x="5025045" y="4768723"/>
                </a:cubicBezTo>
                <a:cubicBezTo>
                  <a:pt x="5018018" y="4778717"/>
                  <a:pt x="5014365" y="4790164"/>
                  <a:pt x="5017138" y="4808698"/>
                </a:cubicBezTo>
                <a:cubicBezTo>
                  <a:pt x="5019304" y="4823186"/>
                  <a:pt x="5014246" y="4840323"/>
                  <a:pt x="5012239" y="4857593"/>
                </a:cubicBezTo>
                <a:cubicBezTo>
                  <a:pt x="5003003" y="4853863"/>
                  <a:pt x="4996299" y="4851205"/>
                  <a:pt x="4989312" y="4848424"/>
                </a:cubicBezTo>
                <a:cubicBezTo>
                  <a:pt x="4981765" y="4864866"/>
                  <a:pt x="4981725" y="4881122"/>
                  <a:pt x="4989753" y="4899782"/>
                </a:cubicBezTo>
                <a:cubicBezTo>
                  <a:pt x="4992404" y="4896052"/>
                  <a:pt x="4994652" y="4892888"/>
                  <a:pt x="4997623" y="4888711"/>
                </a:cubicBezTo>
                <a:cubicBezTo>
                  <a:pt x="5002161" y="4897191"/>
                  <a:pt x="5006618" y="4905600"/>
                  <a:pt x="5011557" y="4914899"/>
                </a:cubicBezTo>
                <a:cubicBezTo>
                  <a:pt x="4998707" y="4921666"/>
                  <a:pt x="4997143" y="4923818"/>
                  <a:pt x="4998827" y="4939377"/>
                </a:cubicBezTo>
                <a:cubicBezTo>
                  <a:pt x="5001279" y="4962528"/>
                  <a:pt x="5004730" y="4985491"/>
                  <a:pt x="5007623" y="5007565"/>
                </a:cubicBezTo>
                <a:cubicBezTo>
                  <a:pt x="4977668" y="4991056"/>
                  <a:pt x="4982205" y="4991310"/>
                  <a:pt x="4983812" y="4951967"/>
                </a:cubicBezTo>
                <a:cubicBezTo>
                  <a:pt x="4986061" y="4961266"/>
                  <a:pt x="4987385" y="4966958"/>
                  <a:pt x="4988951" y="4973471"/>
                </a:cubicBezTo>
                <a:cubicBezTo>
                  <a:pt x="4999991" y="4943870"/>
                  <a:pt x="4997183" y="4923185"/>
                  <a:pt x="4979677" y="4905917"/>
                </a:cubicBezTo>
                <a:cubicBezTo>
                  <a:pt x="4975542" y="4913321"/>
                  <a:pt x="4971284" y="4920911"/>
                  <a:pt x="4964782" y="4932547"/>
                </a:cubicBezTo>
                <a:cubicBezTo>
                  <a:pt x="4964381" y="4921291"/>
                  <a:pt x="4965022" y="4914393"/>
                  <a:pt x="4963738" y="4908575"/>
                </a:cubicBezTo>
                <a:cubicBezTo>
                  <a:pt x="4962372" y="4902377"/>
                  <a:pt x="4959162" y="4897191"/>
                  <a:pt x="4955465" y="4888648"/>
                </a:cubicBezTo>
                <a:cubicBezTo>
                  <a:pt x="4947757" y="4908701"/>
                  <a:pt x="4950727" y="4926159"/>
                  <a:pt x="4951933" y="4943301"/>
                </a:cubicBezTo>
                <a:cubicBezTo>
                  <a:pt x="4952455" y="4950574"/>
                  <a:pt x="4953941" y="4957912"/>
                  <a:pt x="4953660" y="4965059"/>
                </a:cubicBezTo>
                <a:cubicBezTo>
                  <a:pt x="4953137" y="4980049"/>
                  <a:pt x="4947435" y="4984795"/>
                  <a:pt x="4938764" y="4981504"/>
                </a:cubicBezTo>
                <a:cubicBezTo>
                  <a:pt x="4935110" y="4972585"/>
                  <a:pt x="4932742" y="4961392"/>
                  <a:pt x="4927844" y="4956203"/>
                </a:cubicBezTo>
                <a:cubicBezTo>
                  <a:pt x="4921821" y="4949816"/>
                  <a:pt x="4913708" y="4948296"/>
                  <a:pt x="4906445" y="4945010"/>
                </a:cubicBezTo>
                <a:cubicBezTo>
                  <a:pt x="4906203" y="4944883"/>
                  <a:pt x="4905360" y="4948233"/>
                  <a:pt x="4902671" y="4949879"/>
                </a:cubicBezTo>
                <a:cubicBezTo>
                  <a:pt x="4903351" y="4934003"/>
                  <a:pt x="4903994" y="4918063"/>
                  <a:pt x="4904635" y="4903389"/>
                </a:cubicBezTo>
                <a:cubicBezTo>
                  <a:pt x="4897290" y="4894091"/>
                  <a:pt x="4890264" y="4885172"/>
                  <a:pt x="4882233" y="4874987"/>
                </a:cubicBezTo>
                <a:cubicBezTo>
                  <a:pt x="4875689" y="4876632"/>
                  <a:pt x="4867617" y="4878658"/>
                  <a:pt x="4858022" y="4880995"/>
                </a:cubicBezTo>
                <a:cubicBezTo>
                  <a:pt x="4862880" y="4898327"/>
                  <a:pt x="4873639" y="4895229"/>
                  <a:pt x="4879622" y="4903326"/>
                </a:cubicBezTo>
                <a:cubicBezTo>
                  <a:pt x="4881873" y="4920088"/>
                  <a:pt x="4884119" y="4936407"/>
                  <a:pt x="4886288" y="4952789"/>
                </a:cubicBezTo>
                <a:cubicBezTo>
                  <a:pt x="4886690" y="4955887"/>
                  <a:pt x="4887771" y="4959684"/>
                  <a:pt x="4887092" y="4962025"/>
                </a:cubicBezTo>
                <a:cubicBezTo>
                  <a:pt x="4876733" y="4995799"/>
                  <a:pt x="4887212" y="5030525"/>
                  <a:pt x="4885163" y="5064619"/>
                </a:cubicBezTo>
                <a:cubicBezTo>
                  <a:pt x="4884882" y="5069555"/>
                  <a:pt x="4887771" y="5074994"/>
                  <a:pt x="4889219" y="5080179"/>
                </a:cubicBezTo>
                <a:cubicBezTo>
                  <a:pt x="4890625" y="5080179"/>
                  <a:pt x="4892029" y="5080179"/>
                  <a:pt x="4893474" y="5080115"/>
                </a:cubicBezTo>
                <a:cubicBezTo>
                  <a:pt x="4894438" y="5067530"/>
                  <a:pt x="4897129" y="5054624"/>
                  <a:pt x="4896085" y="5042482"/>
                </a:cubicBezTo>
                <a:cubicBezTo>
                  <a:pt x="4893594" y="5014080"/>
                  <a:pt x="4892875" y="5014270"/>
                  <a:pt x="4911141" y="5018320"/>
                </a:cubicBezTo>
                <a:cubicBezTo>
                  <a:pt x="4914191" y="5006426"/>
                  <a:pt x="4917284" y="4994473"/>
                  <a:pt x="4920335" y="4982517"/>
                </a:cubicBezTo>
                <a:cubicBezTo>
                  <a:pt x="4921498" y="4982897"/>
                  <a:pt x="4922665" y="4983277"/>
                  <a:pt x="4923830" y="4983656"/>
                </a:cubicBezTo>
                <a:cubicBezTo>
                  <a:pt x="4923830" y="4994157"/>
                  <a:pt x="4923830" y="5004658"/>
                  <a:pt x="4923830" y="5017180"/>
                </a:cubicBezTo>
                <a:cubicBezTo>
                  <a:pt x="4931578" y="5014902"/>
                  <a:pt x="4937881" y="5013071"/>
                  <a:pt x="4944866" y="5010982"/>
                </a:cubicBezTo>
                <a:cubicBezTo>
                  <a:pt x="4946110" y="5022809"/>
                  <a:pt x="4947356" y="5034955"/>
                  <a:pt x="4948921" y="5050198"/>
                </a:cubicBezTo>
                <a:cubicBezTo>
                  <a:pt x="4940690" y="5049059"/>
                  <a:pt x="4933184" y="5048047"/>
                  <a:pt x="4923105" y="5046718"/>
                </a:cubicBezTo>
                <a:cubicBezTo>
                  <a:pt x="4922424" y="5055067"/>
                  <a:pt x="4921699" y="5063733"/>
                  <a:pt x="4920857" y="5073728"/>
                </a:cubicBezTo>
                <a:cubicBezTo>
                  <a:pt x="4931899" y="5074297"/>
                  <a:pt x="4936997" y="5051781"/>
                  <a:pt x="4947959" y="5068099"/>
                </a:cubicBezTo>
                <a:cubicBezTo>
                  <a:pt x="4933264" y="5088149"/>
                  <a:pt x="4928969" y="5112184"/>
                  <a:pt x="4940289" y="5146784"/>
                </a:cubicBezTo>
                <a:cubicBezTo>
                  <a:pt x="4944266" y="5132996"/>
                  <a:pt x="4946755" y="5124520"/>
                  <a:pt x="4949525" y="5114842"/>
                </a:cubicBezTo>
                <a:cubicBezTo>
                  <a:pt x="4957714" y="5135971"/>
                  <a:pt x="4965705" y="5156526"/>
                  <a:pt x="4973574" y="5176706"/>
                </a:cubicBezTo>
                <a:cubicBezTo>
                  <a:pt x="4962372" y="5181131"/>
                  <a:pt x="4962372" y="5181131"/>
                  <a:pt x="4955746" y="5169305"/>
                </a:cubicBezTo>
                <a:cubicBezTo>
                  <a:pt x="4954865" y="5176642"/>
                  <a:pt x="4954022" y="5183852"/>
                  <a:pt x="4953057" y="5190937"/>
                </a:cubicBezTo>
                <a:cubicBezTo>
                  <a:pt x="4952936" y="5191822"/>
                  <a:pt x="4952254" y="5192581"/>
                  <a:pt x="4949968" y="5196944"/>
                </a:cubicBezTo>
                <a:cubicBezTo>
                  <a:pt x="4944745" y="5186696"/>
                  <a:pt x="4939847" y="5177148"/>
                  <a:pt x="4933826" y="5165381"/>
                </a:cubicBezTo>
                <a:cubicBezTo>
                  <a:pt x="4933023" y="5180055"/>
                  <a:pt x="4931777" y="5192834"/>
                  <a:pt x="4931697" y="5205610"/>
                </a:cubicBezTo>
                <a:cubicBezTo>
                  <a:pt x="4931578" y="5226422"/>
                  <a:pt x="4931578" y="5247357"/>
                  <a:pt x="4932742" y="5268039"/>
                </a:cubicBezTo>
                <a:cubicBezTo>
                  <a:pt x="4933585" y="5283286"/>
                  <a:pt x="4935712" y="5296631"/>
                  <a:pt x="4946231" y="5306625"/>
                </a:cubicBezTo>
                <a:cubicBezTo>
                  <a:pt x="4959843" y="5319591"/>
                  <a:pt x="4962611" y="5359566"/>
                  <a:pt x="4954423" y="5382213"/>
                </a:cubicBezTo>
                <a:cubicBezTo>
                  <a:pt x="4951852" y="5389297"/>
                  <a:pt x="4949164" y="5396318"/>
                  <a:pt x="4945468" y="5406375"/>
                </a:cubicBezTo>
                <a:cubicBezTo>
                  <a:pt x="4938162" y="5393154"/>
                  <a:pt x="4931858" y="5381770"/>
                  <a:pt x="4925353" y="5370003"/>
                </a:cubicBezTo>
                <a:cubicBezTo>
                  <a:pt x="4922583" y="5372218"/>
                  <a:pt x="4919892" y="5374307"/>
                  <a:pt x="4916641" y="5376898"/>
                </a:cubicBezTo>
                <a:cubicBezTo>
                  <a:pt x="4915879" y="5373674"/>
                  <a:pt x="4914633" y="5370953"/>
                  <a:pt x="4914633" y="5368232"/>
                </a:cubicBezTo>
                <a:cubicBezTo>
                  <a:pt x="4914713" y="5325286"/>
                  <a:pt x="4914633" y="5282527"/>
                  <a:pt x="4924030" y="5241032"/>
                </a:cubicBezTo>
                <a:cubicBezTo>
                  <a:pt x="4926759" y="5229013"/>
                  <a:pt x="4924551" y="5214339"/>
                  <a:pt x="4924670" y="5200867"/>
                </a:cubicBezTo>
                <a:cubicBezTo>
                  <a:pt x="4924832" y="5184928"/>
                  <a:pt x="4925072" y="5168925"/>
                  <a:pt x="4925314" y="5152982"/>
                </a:cubicBezTo>
                <a:cubicBezTo>
                  <a:pt x="4927281" y="5151404"/>
                  <a:pt x="4929207" y="5149822"/>
                  <a:pt x="4931175" y="5148176"/>
                </a:cubicBezTo>
                <a:cubicBezTo>
                  <a:pt x="4927081" y="5143497"/>
                  <a:pt x="4922986" y="5138815"/>
                  <a:pt x="4916441" y="5131351"/>
                </a:cubicBezTo>
                <a:cubicBezTo>
                  <a:pt x="4914031" y="5162091"/>
                  <a:pt x="4911984" y="5188594"/>
                  <a:pt x="4909413" y="5221549"/>
                </a:cubicBezTo>
                <a:cubicBezTo>
                  <a:pt x="4902068" y="5200551"/>
                  <a:pt x="4900140" y="5184168"/>
                  <a:pt x="4905519" y="5168226"/>
                </a:cubicBezTo>
                <a:cubicBezTo>
                  <a:pt x="4910659" y="5152982"/>
                  <a:pt x="4910097" y="5138625"/>
                  <a:pt x="4908529" y="5122495"/>
                </a:cubicBezTo>
                <a:cubicBezTo>
                  <a:pt x="4907166" y="5108391"/>
                  <a:pt x="4908611" y="5093591"/>
                  <a:pt x="4908852" y="5079043"/>
                </a:cubicBezTo>
                <a:cubicBezTo>
                  <a:pt x="4908972" y="5072399"/>
                  <a:pt x="4909213" y="5065758"/>
                  <a:pt x="4909413" y="5059117"/>
                </a:cubicBezTo>
                <a:cubicBezTo>
                  <a:pt x="4907969" y="5058674"/>
                  <a:pt x="4906523" y="5058231"/>
                  <a:pt x="4905078" y="5057852"/>
                </a:cubicBezTo>
                <a:cubicBezTo>
                  <a:pt x="4903190" y="5069935"/>
                  <a:pt x="4903110" y="5084102"/>
                  <a:pt x="4898854" y="5093591"/>
                </a:cubicBezTo>
                <a:cubicBezTo>
                  <a:pt x="4894599" y="5103016"/>
                  <a:pt x="4886129" y="5107695"/>
                  <a:pt x="4876131" y="5117943"/>
                </a:cubicBezTo>
                <a:cubicBezTo>
                  <a:pt x="4875046" y="5092072"/>
                  <a:pt x="4874122" y="5070185"/>
                  <a:pt x="4873199" y="5048237"/>
                </a:cubicBezTo>
                <a:cubicBezTo>
                  <a:pt x="4871874" y="5047984"/>
                  <a:pt x="4870551" y="5047794"/>
                  <a:pt x="4869223" y="5047541"/>
                </a:cubicBezTo>
                <a:cubicBezTo>
                  <a:pt x="4866814" y="5075120"/>
                  <a:pt x="4864406" y="5102700"/>
                  <a:pt x="4861715" y="5133376"/>
                </a:cubicBezTo>
                <a:cubicBezTo>
                  <a:pt x="4876010" y="5167217"/>
                  <a:pt x="4876010" y="5167217"/>
                  <a:pt x="4891990" y="5176199"/>
                </a:cubicBezTo>
                <a:cubicBezTo>
                  <a:pt x="4891990" y="5171769"/>
                  <a:pt x="4891709" y="5168162"/>
                  <a:pt x="4892071" y="5164749"/>
                </a:cubicBezTo>
                <a:cubicBezTo>
                  <a:pt x="4892432" y="5161462"/>
                  <a:pt x="4893394" y="5158298"/>
                  <a:pt x="4897210" y="5155767"/>
                </a:cubicBezTo>
                <a:cubicBezTo>
                  <a:pt x="4897569" y="5168989"/>
                  <a:pt x="4897932" y="5182144"/>
                  <a:pt x="4898453" y="5199855"/>
                </a:cubicBezTo>
                <a:cubicBezTo>
                  <a:pt x="4889259" y="5189417"/>
                  <a:pt x="4881592" y="5184928"/>
                  <a:pt x="4876010" y="5203015"/>
                </a:cubicBezTo>
                <a:cubicBezTo>
                  <a:pt x="4872998" y="5212820"/>
                  <a:pt x="4869265" y="5221866"/>
                  <a:pt x="4860030" y="5223891"/>
                </a:cubicBezTo>
                <a:cubicBezTo>
                  <a:pt x="4855575" y="5224903"/>
                  <a:pt x="4852280" y="5239198"/>
                  <a:pt x="4848185" y="5248053"/>
                </a:cubicBezTo>
                <a:cubicBezTo>
                  <a:pt x="4850717" y="5259567"/>
                  <a:pt x="4853205" y="5271076"/>
                  <a:pt x="4856415" y="5285813"/>
                </a:cubicBezTo>
                <a:cubicBezTo>
                  <a:pt x="4860392" y="5277844"/>
                  <a:pt x="4863042" y="5272468"/>
                  <a:pt x="4866255" y="5266081"/>
                </a:cubicBezTo>
                <a:cubicBezTo>
                  <a:pt x="4870189" y="5292711"/>
                  <a:pt x="4873961" y="5318203"/>
                  <a:pt x="4877454" y="5341795"/>
                </a:cubicBezTo>
                <a:lnTo>
                  <a:pt x="4858315" y="5357530"/>
                </a:lnTo>
                <a:lnTo>
                  <a:pt x="4858264" y="5357418"/>
                </a:lnTo>
                <a:cubicBezTo>
                  <a:pt x="4850717" y="5360389"/>
                  <a:pt x="4850234" y="5369750"/>
                  <a:pt x="4850032" y="5379619"/>
                </a:cubicBezTo>
                <a:cubicBezTo>
                  <a:pt x="4849471" y="5407768"/>
                  <a:pt x="4848748" y="5435913"/>
                  <a:pt x="4848065" y="5463240"/>
                </a:cubicBezTo>
                <a:cubicBezTo>
                  <a:pt x="4855575" y="5469501"/>
                  <a:pt x="4865691" y="5473171"/>
                  <a:pt x="4870349" y="5483098"/>
                </a:cubicBezTo>
                <a:cubicBezTo>
                  <a:pt x="4874805" y="5492713"/>
                  <a:pt x="4873639" y="5508843"/>
                  <a:pt x="4874885" y="5521495"/>
                </a:cubicBezTo>
                <a:cubicBezTo>
                  <a:pt x="4881069" y="5523584"/>
                  <a:pt x="4888055" y="5511944"/>
                  <a:pt x="4890183" y="5529022"/>
                </a:cubicBezTo>
                <a:cubicBezTo>
                  <a:pt x="4892510" y="5547742"/>
                  <a:pt x="4901546" y="5515930"/>
                  <a:pt x="4904635" y="5532056"/>
                </a:cubicBezTo>
                <a:cubicBezTo>
                  <a:pt x="4917404" y="5488541"/>
                  <a:pt x="4906885" y="5440213"/>
                  <a:pt x="4912266" y="5393028"/>
                </a:cubicBezTo>
                <a:cubicBezTo>
                  <a:pt x="4922704" y="5395432"/>
                  <a:pt x="4929008" y="5399418"/>
                  <a:pt x="4932701" y="5413017"/>
                </a:cubicBezTo>
                <a:cubicBezTo>
                  <a:pt x="4934226" y="5418582"/>
                  <a:pt x="4939847" y="5421366"/>
                  <a:pt x="4947517" y="5429588"/>
                </a:cubicBezTo>
                <a:cubicBezTo>
                  <a:pt x="4948360" y="5454321"/>
                  <a:pt x="4948883" y="5486642"/>
                  <a:pt x="4950770" y="5518838"/>
                </a:cubicBezTo>
                <a:cubicBezTo>
                  <a:pt x="4951531" y="5532245"/>
                  <a:pt x="4955147" y="5545215"/>
                  <a:pt x="4957594" y="5559066"/>
                </a:cubicBezTo>
                <a:cubicBezTo>
                  <a:pt x="4957795" y="5559066"/>
                  <a:pt x="4955027" y="5559256"/>
                  <a:pt x="4952254" y="5559445"/>
                </a:cubicBezTo>
                <a:cubicBezTo>
                  <a:pt x="4947877" y="5566023"/>
                  <a:pt x="4959924" y="5578043"/>
                  <a:pt x="4949164" y="5582469"/>
                </a:cubicBezTo>
                <a:cubicBezTo>
                  <a:pt x="4950607" y="5601699"/>
                  <a:pt x="4951772" y="5620992"/>
                  <a:pt x="4953620" y="5640093"/>
                </a:cubicBezTo>
                <a:cubicBezTo>
                  <a:pt x="4955344" y="5658246"/>
                  <a:pt x="4959643" y="5676337"/>
                  <a:pt x="4959443" y="5694365"/>
                </a:cubicBezTo>
                <a:cubicBezTo>
                  <a:pt x="4959241" y="5711823"/>
                  <a:pt x="4959241" y="5725738"/>
                  <a:pt x="4967150" y="5740665"/>
                </a:cubicBezTo>
                <a:cubicBezTo>
                  <a:pt x="4972369" y="5750597"/>
                  <a:pt x="4973294" y="5767738"/>
                  <a:pt x="4973814" y="5781843"/>
                </a:cubicBezTo>
                <a:cubicBezTo>
                  <a:pt x="4974738" y="5806637"/>
                  <a:pt x="4973574" y="5831622"/>
                  <a:pt x="4973895" y="5856481"/>
                </a:cubicBezTo>
                <a:cubicBezTo>
                  <a:pt x="4973976" y="5864070"/>
                  <a:pt x="4976025" y="5871665"/>
                  <a:pt x="4978311" y="5886461"/>
                </a:cubicBezTo>
                <a:cubicBezTo>
                  <a:pt x="4993287" y="5852751"/>
                  <a:pt x="4988429" y="5820493"/>
                  <a:pt x="4990317" y="5791078"/>
                </a:cubicBezTo>
                <a:cubicBezTo>
                  <a:pt x="4992323" y="5759895"/>
                  <a:pt x="4990759" y="5728143"/>
                  <a:pt x="4990759" y="5693353"/>
                </a:cubicBezTo>
                <a:cubicBezTo>
                  <a:pt x="4995897" y="5711571"/>
                  <a:pt x="5000313" y="5726307"/>
                  <a:pt x="5004127" y="5741425"/>
                </a:cubicBezTo>
                <a:cubicBezTo>
                  <a:pt x="5005574" y="5747116"/>
                  <a:pt x="5006296" y="5753697"/>
                  <a:pt x="5006096" y="5759832"/>
                </a:cubicBezTo>
                <a:cubicBezTo>
                  <a:pt x="5004931" y="5795255"/>
                  <a:pt x="5004289" y="5830800"/>
                  <a:pt x="5001599" y="5865969"/>
                </a:cubicBezTo>
                <a:cubicBezTo>
                  <a:pt x="5000675" y="5878302"/>
                  <a:pt x="4994491" y="5889626"/>
                  <a:pt x="4990718" y="5901392"/>
                </a:cubicBezTo>
                <a:lnTo>
                  <a:pt x="4990839" y="5901202"/>
                </a:lnTo>
                <a:cubicBezTo>
                  <a:pt x="4995857" y="5912716"/>
                  <a:pt x="4999389" y="5923466"/>
                  <a:pt x="4987465" y="5930550"/>
                </a:cubicBezTo>
                <a:cubicBezTo>
                  <a:pt x="4979998" y="5934980"/>
                  <a:pt x="4972851" y="5940798"/>
                  <a:pt x="4966467" y="5949464"/>
                </a:cubicBezTo>
                <a:cubicBezTo>
                  <a:pt x="4959322" y="5949464"/>
                  <a:pt x="4952173" y="5949464"/>
                  <a:pt x="4943543" y="5949464"/>
                </a:cubicBezTo>
                <a:cubicBezTo>
                  <a:pt x="4944146" y="5983178"/>
                  <a:pt x="4932502" y="6014740"/>
                  <a:pt x="4946512" y="6048012"/>
                </a:cubicBezTo>
                <a:cubicBezTo>
                  <a:pt x="4948520" y="6033464"/>
                  <a:pt x="4950485" y="6018976"/>
                  <a:pt x="4952495" y="6004619"/>
                </a:cubicBezTo>
                <a:cubicBezTo>
                  <a:pt x="4972811" y="6029161"/>
                  <a:pt x="4958037" y="6070528"/>
                  <a:pt x="4971126" y="6104496"/>
                </a:cubicBezTo>
                <a:cubicBezTo>
                  <a:pt x="4975502" y="6090771"/>
                  <a:pt x="4978753" y="6080586"/>
                  <a:pt x="4982004" y="6070465"/>
                </a:cubicBezTo>
                <a:cubicBezTo>
                  <a:pt x="4983049" y="6070654"/>
                  <a:pt x="4984133" y="6070781"/>
                  <a:pt x="4985177" y="6070972"/>
                </a:cubicBezTo>
                <a:cubicBezTo>
                  <a:pt x="4985177" y="6099247"/>
                  <a:pt x="4985177" y="6127519"/>
                  <a:pt x="4985177" y="6156996"/>
                </a:cubicBezTo>
                <a:cubicBezTo>
                  <a:pt x="4966788" y="6157882"/>
                  <a:pt x="4985982" y="6125560"/>
                  <a:pt x="4972530" y="6121448"/>
                </a:cubicBezTo>
                <a:cubicBezTo>
                  <a:pt x="4963938" y="6122776"/>
                  <a:pt x="4959079" y="6147002"/>
                  <a:pt x="4945266" y="6135931"/>
                </a:cubicBezTo>
                <a:cubicBezTo>
                  <a:pt x="4951291" y="6112655"/>
                  <a:pt x="4952736" y="6089505"/>
                  <a:pt x="4948801" y="6066039"/>
                </a:cubicBezTo>
                <a:cubicBezTo>
                  <a:pt x="4928607" y="6067368"/>
                  <a:pt x="4924068" y="6059714"/>
                  <a:pt x="4922785" y="6029541"/>
                </a:cubicBezTo>
                <a:cubicBezTo>
                  <a:pt x="4920375" y="5973183"/>
                  <a:pt x="4929247" y="5917521"/>
                  <a:pt x="4926718" y="5861227"/>
                </a:cubicBezTo>
                <a:cubicBezTo>
                  <a:pt x="4935110" y="5840289"/>
                  <a:pt x="4925794" y="5819227"/>
                  <a:pt x="4926718" y="5798161"/>
                </a:cubicBezTo>
                <a:cubicBezTo>
                  <a:pt x="4927643" y="5777416"/>
                  <a:pt x="4926919" y="5756541"/>
                  <a:pt x="4926919" y="5732315"/>
                </a:cubicBezTo>
                <a:cubicBezTo>
                  <a:pt x="4920495" y="5735163"/>
                  <a:pt x="4916521" y="5736872"/>
                  <a:pt x="4914150" y="5737885"/>
                </a:cubicBezTo>
                <a:cubicBezTo>
                  <a:pt x="4916118" y="5749014"/>
                  <a:pt x="4919692" y="5758503"/>
                  <a:pt x="4918971" y="5767042"/>
                </a:cubicBezTo>
                <a:cubicBezTo>
                  <a:pt x="4916601" y="5796199"/>
                  <a:pt x="4907809" y="5824729"/>
                  <a:pt x="4921098" y="5856101"/>
                </a:cubicBezTo>
                <a:cubicBezTo>
                  <a:pt x="4914592" y="5856860"/>
                  <a:pt x="4911623" y="5857177"/>
                  <a:pt x="4907649" y="5857683"/>
                </a:cubicBezTo>
                <a:cubicBezTo>
                  <a:pt x="4905720" y="5877230"/>
                  <a:pt x="4905238" y="5896519"/>
                  <a:pt x="4910740" y="5915560"/>
                </a:cubicBezTo>
                <a:cubicBezTo>
                  <a:pt x="4915397" y="5931689"/>
                  <a:pt x="4916842" y="5946806"/>
                  <a:pt x="4906725" y="5961230"/>
                </a:cubicBezTo>
                <a:cubicBezTo>
                  <a:pt x="4903310" y="5966099"/>
                  <a:pt x="4901305" y="5981279"/>
                  <a:pt x="4903552" y="5986912"/>
                </a:cubicBezTo>
                <a:cubicBezTo>
                  <a:pt x="4914875" y="6015373"/>
                  <a:pt x="4904034" y="6039978"/>
                  <a:pt x="4899377" y="6065090"/>
                </a:cubicBezTo>
                <a:cubicBezTo>
                  <a:pt x="4894959" y="6088936"/>
                  <a:pt x="4893877" y="6088493"/>
                  <a:pt x="4904676" y="6110630"/>
                </a:cubicBezTo>
                <a:cubicBezTo>
                  <a:pt x="4903391" y="6117780"/>
                  <a:pt x="4901666" y="6125687"/>
                  <a:pt x="4900622" y="6133783"/>
                </a:cubicBezTo>
                <a:cubicBezTo>
                  <a:pt x="4897290" y="6159338"/>
                  <a:pt x="4894839" y="6184323"/>
                  <a:pt x="4896324" y="6211456"/>
                </a:cubicBezTo>
                <a:cubicBezTo>
                  <a:pt x="4898694" y="6254215"/>
                  <a:pt x="4896324" y="6297545"/>
                  <a:pt x="4895845" y="6340683"/>
                </a:cubicBezTo>
                <a:cubicBezTo>
                  <a:pt x="4895723" y="6351181"/>
                  <a:pt x="4895322" y="6361682"/>
                  <a:pt x="4894719" y="6372119"/>
                </a:cubicBezTo>
                <a:cubicBezTo>
                  <a:pt x="4893474" y="6393497"/>
                  <a:pt x="4905117" y="6410830"/>
                  <a:pt x="4901064" y="6434043"/>
                </a:cubicBezTo>
                <a:cubicBezTo>
                  <a:pt x="4897648" y="6453526"/>
                  <a:pt x="4897569" y="6474650"/>
                  <a:pt x="4896848" y="6495083"/>
                </a:cubicBezTo>
                <a:cubicBezTo>
                  <a:pt x="4896608" y="6501597"/>
                  <a:pt x="4897932" y="6511971"/>
                  <a:pt x="4900661" y="6514373"/>
                </a:cubicBezTo>
                <a:cubicBezTo>
                  <a:pt x="4910176" y="6522536"/>
                  <a:pt x="4908412" y="6537522"/>
                  <a:pt x="4907890" y="6547834"/>
                </a:cubicBezTo>
                <a:cubicBezTo>
                  <a:pt x="4904996" y="6604890"/>
                  <a:pt x="4911785" y="6661375"/>
                  <a:pt x="4910538" y="6718239"/>
                </a:cubicBezTo>
                <a:cubicBezTo>
                  <a:pt x="4910258" y="6730824"/>
                  <a:pt x="4909253" y="6746574"/>
                  <a:pt x="4923549" y="6747776"/>
                </a:cubicBezTo>
                <a:cubicBezTo>
                  <a:pt x="4923026" y="6676049"/>
                  <a:pt x="4920776" y="6605710"/>
                  <a:pt x="4924790" y="6535691"/>
                </a:cubicBezTo>
                <a:cubicBezTo>
                  <a:pt x="4926158" y="6535564"/>
                  <a:pt x="4927564" y="6535438"/>
                  <a:pt x="4928928" y="6535311"/>
                </a:cubicBezTo>
                <a:cubicBezTo>
                  <a:pt x="4930051" y="6543724"/>
                  <a:pt x="4931175" y="6552199"/>
                  <a:pt x="4932662" y="6563393"/>
                </a:cubicBezTo>
                <a:cubicBezTo>
                  <a:pt x="4939608" y="6558587"/>
                  <a:pt x="4945388" y="6554605"/>
                  <a:pt x="4948441" y="6552580"/>
                </a:cubicBezTo>
                <a:cubicBezTo>
                  <a:pt x="4948441" y="6529742"/>
                  <a:pt x="4948441" y="6510200"/>
                  <a:pt x="4948441" y="6488315"/>
                </a:cubicBezTo>
                <a:cubicBezTo>
                  <a:pt x="4953941" y="6490653"/>
                  <a:pt x="4958037" y="6492361"/>
                  <a:pt x="4963215" y="6494576"/>
                </a:cubicBezTo>
                <a:cubicBezTo>
                  <a:pt x="4965144" y="6486290"/>
                  <a:pt x="4966869" y="6478764"/>
                  <a:pt x="4968917" y="6469845"/>
                </a:cubicBezTo>
                <a:cubicBezTo>
                  <a:pt x="4976063" y="6470857"/>
                  <a:pt x="4983531" y="6474084"/>
                  <a:pt x="4990317" y="6472060"/>
                </a:cubicBezTo>
                <a:cubicBezTo>
                  <a:pt x="4995857" y="6470414"/>
                  <a:pt x="5000635" y="6462444"/>
                  <a:pt x="5006938" y="6456057"/>
                </a:cubicBezTo>
                <a:cubicBezTo>
                  <a:pt x="5008343" y="6469401"/>
                  <a:pt x="5009990" y="6485594"/>
                  <a:pt x="5012402" y="6508428"/>
                </a:cubicBezTo>
                <a:cubicBezTo>
                  <a:pt x="5004811" y="6496854"/>
                  <a:pt x="4999953" y="6489455"/>
                  <a:pt x="4992485" y="6478004"/>
                </a:cubicBezTo>
                <a:cubicBezTo>
                  <a:pt x="4992485" y="6497171"/>
                  <a:pt x="4992485" y="6510579"/>
                  <a:pt x="4992485" y="6530379"/>
                </a:cubicBezTo>
                <a:cubicBezTo>
                  <a:pt x="4984213" y="6519498"/>
                  <a:pt x="4978915" y="6512541"/>
                  <a:pt x="4973574" y="6505521"/>
                </a:cubicBezTo>
                <a:cubicBezTo>
                  <a:pt x="4966068" y="6508174"/>
                  <a:pt x="4961448" y="6513111"/>
                  <a:pt x="4965063" y="6527342"/>
                </a:cubicBezTo>
                <a:cubicBezTo>
                  <a:pt x="4967711" y="6537779"/>
                  <a:pt x="4969439" y="6548783"/>
                  <a:pt x="4971888" y="6561118"/>
                </a:cubicBezTo>
                <a:cubicBezTo>
                  <a:pt x="4979397" y="6566494"/>
                  <a:pt x="4988591" y="6573135"/>
                  <a:pt x="4999029" y="6580598"/>
                </a:cubicBezTo>
                <a:cubicBezTo>
                  <a:pt x="4999991" y="6574084"/>
                  <a:pt x="5001479" y="6564156"/>
                  <a:pt x="5002963" y="6554161"/>
                </a:cubicBezTo>
                <a:cubicBezTo>
                  <a:pt x="5004048" y="6554161"/>
                  <a:pt x="5005131" y="6554161"/>
                  <a:pt x="5006217" y="6554098"/>
                </a:cubicBezTo>
                <a:cubicBezTo>
                  <a:pt x="5007623" y="6573262"/>
                  <a:pt x="5009065" y="6592492"/>
                  <a:pt x="5010753" y="6615515"/>
                </a:cubicBezTo>
                <a:cubicBezTo>
                  <a:pt x="5019987" y="6607988"/>
                  <a:pt x="5024162" y="6604954"/>
                  <a:pt x="5021876" y="6589960"/>
                </a:cubicBezTo>
                <a:cubicBezTo>
                  <a:pt x="5018902" y="6570101"/>
                  <a:pt x="5019344" y="6548909"/>
                  <a:pt x="5018343" y="6529050"/>
                </a:cubicBezTo>
                <a:lnTo>
                  <a:pt x="5038842" y="6521211"/>
                </a:lnTo>
                <a:lnTo>
                  <a:pt x="5058893" y="6524367"/>
                </a:lnTo>
                <a:cubicBezTo>
                  <a:pt x="5055800" y="6541762"/>
                  <a:pt x="5053151" y="6556499"/>
                  <a:pt x="5050541" y="6571177"/>
                </a:cubicBezTo>
                <a:cubicBezTo>
                  <a:pt x="5050822" y="6575413"/>
                  <a:pt x="5051103" y="6579652"/>
                  <a:pt x="5051384" y="6583889"/>
                </a:cubicBezTo>
                <a:cubicBezTo>
                  <a:pt x="5052187" y="6602486"/>
                  <a:pt x="5052950" y="6621020"/>
                  <a:pt x="5053875" y="6642651"/>
                </a:cubicBezTo>
                <a:cubicBezTo>
                  <a:pt x="5047128" y="6640816"/>
                  <a:pt x="5042392" y="6639550"/>
                  <a:pt x="5035163" y="6637588"/>
                </a:cubicBezTo>
                <a:cubicBezTo>
                  <a:pt x="5032193" y="6705902"/>
                  <a:pt x="5033278" y="6772382"/>
                  <a:pt x="5037815" y="6838671"/>
                </a:cubicBezTo>
                <a:cubicBezTo>
                  <a:pt x="5039982" y="6838861"/>
                  <a:pt x="5042151" y="6839113"/>
                  <a:pt x="5044319" y="6839303"/>
                </a:cubicBezTo>
                <a:cubicBezTo>
                  <a:pt x="5046044" y="6832093"/>
                  <a:pt x="5047730" y="6824820"/>
                  <a:pt x="5050021" y="6815078"/>
                </a:cubicBezTo>
                <a:cubicBezTo>
                  <a:pt x="5054397" y="6817609"/>
                  <a:pt x="5058813" y="6820204"/>
                  <a:pt x="5065275" y="6823997"/>
                </a:cubicBezTo>
                <a:cubicBezTo>
                  <a:pt x="5059696" y="6829625"/>
                  <a:pt x="5056243" y="6833106"/>
                  <a:pt x="5051183" y="6838164"/>
                </a:cubicBezTo>
                <a:cubicBezTo>
                  <a:pt x="5056322" y="6844805"/>
                  <a:pt x="5060215" y="6849805"/>
                  <a:pt x="5064394" y="6855179"/>
                </a:cubicBezTo>
                <a:lnTo>
                  <a:pt x="5064376" y="6859292"/>
                </a:lnTo>
                <a:lnTo>
                  <a:pt x="0" y="6859292"/>
                </a:lnTo>
                <a:close/>
              </a:path>
            </a:pathLst>
          </a:custGeom>
        </p:spPr>
      </p:pic>
      <p:sp>
        <p:nvSpPr>
          <p:cNvPr id="34" name="Freeform: Shape 33">
            <a:extLst>
              <a:ext uri="{FF2B5EF4-FFF2-40B4-BE49-F238E27FC236}">
                <a16:creationId xmlns:a16="http://schemas.microsoft.com/office/drawing/2014/main" id="{25914F4F-F14B-44CA-AF17-3A801A0D8531}"/>
              </a:ext>
            </a:extLst>
          </p:cNvPr>
          <p:cNvSpPr/>
          <p:nvPr/>
        </p:nvSpPr>
        <p:spPr>
          <a:xfrm>
            <a:off x="1" y="-1292"/>
            <a:ext cx="5729467" cy="6859292"/>
          </a:xfrm>
          <a:custGeom>
            <a:avLst/>
            <a:gdLst>
              <a:gd name="connsiteX0" fmla="*/ 5326661 w 5957876"/>
              <a:gd name="connsiteY0" fmla="*/ 6855243 h 6859292"/>
              <a:gd name="connsiteX1" fmla="*/ 5326072 w 5957876"/>
              <a:gd name="connsiteY1" fmla="*/ 6859292 h 6859292"/>
              <a:gd name="connsiteX2" fmla="*/ 5324566 w 5957876"/>
              <a:gd name="connsiteY2" fmla="*/ 6859292 h 6859292"/>
              <a:gd name="connsiteX3" fmla="*/ 5370247 w 5957876"/>
              <a:gd name="connsiteY3" fmla="*/ 6839620 h 6859292"/>
              <a:gd name="connsiteX4" fmla="*/ 5371749 w 5957876"/>
              <a:gd name="connsiteY4" fmla="*/ 6839620 h 6859292"/>
              <a:gd name="connsiteX5" fmla="*/ 5371749 w 5957876"/>
              <a:gd name="connsiteY5" fmla="*/ 6854231 h 6859292"/>
              <a:gd name="connsiteX6" fmla="*/ 5370247 w 5957876"/>
              <a:gd name="connsiteY6" fmla="*/ 6854167 h 6859292"/>
              <a:gd name="connsiteX7" fmla="*/ 5370247 w 5957876"/>
              <a:gd name="connsiteY7" fmla="*/ 6839620 h 6859292"/>
              <a:gd name="connsiteX8" fmla="*/ 5326451 w 5957876"/>
              <a:gd name="connsiteY8" fmla="*/ 6815394 h 6859292"/>
              <a:gd name="connsiteX9" fmla="*/ 5317683 w 5957876"/>
              <a:gd name="connsiteY9" fmla="*/ 6834874 h 6859292"/>
              <a:gd name="connsiteX10" fmla="*/ 5326451 w 5957876"/>
              <a:gd name="connsiteY10" fmla="*/ 6815394 h 6859292"/>
              <a:gd name="connsiteX11" fmla="*/ 5269587 w 5957876"/>
              <a:gd name="connsiteY11" fmla="*/ 6802809 h 6859292"/>
              <a:gd name="connsiteX12" fmla="*/ 5270630 w 5957876"/>
              <a:gd name="connsiteY12" fmla="*/ 6804956 h 6859292"/>
              <a:gd name="connsiteX13" fmla="*/ 5268291 w 5957876"/>
              <a:gd name="connsiteY13" fmla="*/ 6808184 h 6859292"/>
              <a:gd name="connsiteX14" fmla="*/ 5267164 w 5957876"/>
              <a:gd name="connsiteY14" fmla="*/ 6805969 h 6859292"/>
              <a:gd name="connsiteX15" fmla="*/ 5269587 w 5957876"/>
              <a:gd name="connsiteY15" fmla="*/ 6802809 h 6859292"/>
              <a:gd name="connsiteX16" fmla="*/ 5387781 w 5957876"/>
              <a:gd name="connsiteY16" fmla="*/ 6799582 h 6859292"/>
              <a:gd name="connsiteX17" fmla="*/ 5385988 w 5957876"/>
              <a:gd name="connsiteY17" fmla="*/ 6847464 h 6859292"/>
              <a:gd name="connsiteX18" fmla="*/ 5382329 w 5957876"/>
              <a:gd name="connsiteY18" fmla="*/ 6824614 h 6859292"/>
              <a:gd name="connsiteX19" fmla="*/ 5387781 w 5957876"/>
              <a:gd name="connsiteY19" fmla="*/ 6799582 h 6859292"/>
              <a:gd name="connsiteX20" fmla="*/ 5293511 w 5957876"/>
              <a:gd name="connsiteY20" fmla="*/ 6782059 h 6859292"/>
              <a:gd name="connsiteX21" fmla="*/ 5294718 w 5957876"/>
              <a:gd name="connsiteY21" fmla="*/ 6803818 h 6859292"/>
              <a:gd name="connsiteX22" fmla="*/ 5301734 w 5957876"/>
              <a:gd name="connsiteY22" fmla="*/ 6837722 h 6859292"/>
              <a:gd name="connsiteX23" fmla="*/ 5301181 w 5957876"/>
              <a:gd name="connsiteY23" fmla="*/ 6859292 h 6859292"/>
              <a:gd name="connsiteX24" fmla="*/ 5292475 w 5957876"/>
              <a:gd name="connsiteY24" fmla="*/ 6859292 h 6859292"/>
              <a:gd name="connsiteX25" fmla="*/ 5294391 w 5957876"/>
              <a:gd name="connsiteY25" fmla="*/ 6849077 h 6859292"/>
              <a:gd name="connsiteX26" fmla="*/ 5288752 w 5957876"/>
              <a:gd name="connsiteY26" fmla="*/ 6820833 h 6859292"/>
              <a:gd name="connsiteX27" fmla="*/ 5285557 w 5957876"/>
              <a:gd name="connsiteY27" fmla="*/ 6800996 h 6859292"/>
              <a:gd name="connsiteX28" fmla="*/ 5293511 w 5957876"/>
              <a:gd name="connsiteY28" fmla="*/ 6782059 h 6859292"/>
              <a:gd name="connsiteX29" fmla="*/ 5370081 w 5957876"/>
              <a:gd name="connsiteY29" fmla="*/ 6771499 h 6859292"/>
              <a:gd name="connsiteX30" fmla="*/ 5375425 w 5957876"/>
              <a:gd name="connsiteY30" fmla="*/ 6785414 h 6859292"/>
              <a:gd name="connsiteX31" fmla="*/ 5371749 w 5957876"/>
              <a:gd name="connsiteY31" fmla="*/ 6788511 h 6859292"/>
              <a:gd name="connsiteX32" fmla="*/ 5366698 w 5957876"/>
              <a:gd name="connsiteY32" fmla="*/ 6774343 h 6859292"/>
              <a:gd name="connsiteX33" fmla="*/ 5370081 w 5957876"/>
              <a:gd name="connsiteY33" fmla="*/ 6771499 h 6859292"/>
              <a:gd name="connsiteX34" fmla="*/ 5254264 w 5957876"/>
              <a:gd name="connsiteY34" fmla="*/ 6768209 h 6859292"/>
              <a:gd name="connsiteX35" fmla="*/ 5256101 w 5957876"/>
              <a:gd name="connsiteY35" fmla="*/ 6797430 h 6859292"/>
              <a:gd name="connsiteX36" fmla="*/ 5251132 w 5957876"/>
              <a:gd name="connsiteY36" fmla="*/ 6798189 h 6859292"/>
              <a:gd name="connsiteX37" fmla="*/ 5249047 w 5957876"/>
              <a:gd name="connsiteY37" fmla="*/ 6769031 h 6859292"/>
              <a:gd name="connsiteX38" fmla="*/ 5254264 w 5957876"/>
              <a:gd name="connsiteY38" fmla="*/ 6768209 h 6859292"/>
              <a:gd name="connsiteX39" fmla="*/ 5542718 w 5957876"/>
              <a:gd name="connsiteY39" fmla="*/ 6765488 h 6859292"/>
              <a:gd name="connsiteX40" fmla="*/ 5555912 w 5957876"/>
              <a:gd name="connsiteY40" fmla="*/ 6799518 h 6859292"/>
              <a:gd name="connsiteX41" fmla="*/ 5537626 w 5957876"/>
              <a:gd name="connsiteY41" fmla="*/ 6828110 h 6859292"/>
              <a:gd name="connsiteX42" fmla="*/ 5542718 w 5957876"/>
              <a:gd name="connsiteY42" fmla="*/ 6765488 h 6859292"/>
              <a:gd name="connsiteX43" fmla="*/ 5387614 w 5957876"/>
              <a:gd name="connsiteY43" fmla="*/ 6749801 h 6859292"/>
              <a:gd name="connsiteX44" fmla="*/ 5387614 w 5957876"/>
              <a:gd name="connsiteY44" fmla="*/ 6788321 h 6859292"/>
              <a:gd name="connsiteX45" fmla="*/ 5387614 w 5957876"/>
              <a:gd name="connsiteY45" fmla="*/ 6749801 h 6859292"/>
              <a:gd name="connsiteX46" fmla="*/ 5545349 w 5957876"/>
              <a:gd name="connsiteY46" fmla="*/ 6725133 h 6859292"/>
              <a:gd name="connsiteX47" fmla="*/ 5547561 w 5957876"/>
              <a:gd name="connsiteY47" fmla="*/ 6727281 h 6859292"/>
              <a:gd name="connsiteX48" fmla="*/ 5546684 w 5957876"/>
              <a:gd name="connsiteY48" fmla="*/ 6729812 h 6859292"/>
              <a:gd name="connsiteX49" fmla="*/ 5545349 w 5957876"/>
              <a:gd name="connsiteY49" fmla="*/ 6728170 h 6859292"/>
              <a:gd name="connsiteX50" fmla="*/ 5545349 w 5957876"/>
              <a:gd name="connsiteY50" fmla="*/ 6725133 h 6859292"/>
              <a:gd name="connsiteX51" fmla="*/ 5268626 w 5957876"/>
              <a:gd name="connsiteY51" fmla="*/ 6683069 h 6859292"/>
              <a:gd name="connsiteX52" fmla="*/ 5262487 w 5957876"/>
              <a:gd name="connsiteY52" fmla="*/ 6769284 h 6859292"/>
              <a:gd name="connsiteX53" fmla="*/ 5262487 w 5957876"/>
              <a:gd name="connsiteY53" fmla="*/ 6721716 h 6859292"/>
              <a:gd name="connsiteX54" fmla="*/ 5259401 w 5957876"/>
              <a:gd name="connsiteY54" fmla="*/ 6718935 h 6859292"/>
              <a:gd name="connsiteX55" fmla="*/ 5252384 w 5957876"/>
              <a:gd name="connsiteY55" fmla="*/ 6742718 h 6859292"/>
              <a:gd name="connsiteX56" fmla="*/ 5245830 w 5957876"/>
              <a:gd name="connsiteY56" fmla="*/ 6734115 h 6859292"/>
              <a:gd name="connsiteX57" fmla="*/ 5268626 w 5957876"/>
              <a:gd name="connsiteY57" fmla="*/ 6683069 h 6859292"/>
              <a:gd name="connsiteX58" fmla="*/ 5247584 w 5957876"/>
              <a:gd name="connsiteY58" fmla="*/ 6676682 h 6859292"/>
              <a:gd name="connsiteX59" fmla="*/ 5249841 w 5957876"/>
              <a:gd name="connsiteY59" fmla="*/ 6680475 h 6859292"/>
              <a:gd name="connsiteX60" fmla="*/ 5248293 w 5957876"/>
              <a:gd name="connsiteY60" fmla="*/ 6682183 h 6859292"/>
              <a:gd name="connsiteX61" fmla="*/ 5246079 w 5957876"/>
              <a:gd name="connsiteY61" fmla="*/ 6678323 h 6859292"/>
              <a:gd name="connsiteX62" fmla="*/ 5247584 w 5957876"/>
              <a:gd name="connsiteY62" fmla="*/ 6676682 h 6859292"/>
              <a:gd name="connsiteX63" fmla="*/ 5294095 w 5957876"/>
              <a:gd name="connsiteY63" fmla="*/ 6666118 h 6859292"/>
              <a:gd name="connsiteX64" fmla="*/ 5297143 w 5957876"/>
              <a:gd name="connsiteY64" fmla="*/ 6667446 h 6859292"/>
              <a:gd name="connsiteX65" fmla="*/ 5295220 w 5957876"/>
              <a:gd name="connsiteY65" fmla="*/ 6674023 h 6859292"/>
              <a:gd name="connsiteX66" fmla="*/ 5292592 w 5957876"/>
              <a:gd name="connsiteY66" fmla="*/ 6670733 h 6859292"/>
              <a:gd name="connsiteX67" fmla="*/ 5294095 w 5957876"/>
              <a:gd name="connsiteY67" fmla="*/ 6666118 h 6859292"/>
              <a:gd name="connsiteX68" fmla="*/ 5269670 w 5957876"/>
              <a:gd name="connsiteY68" fmla="*/ 6655933 h 6859292"/>
              <a:gd name="connsiteX69" fmla="*/ 5271757 w 5957876"/>
              <a:gd name="connsiteY69" fmla="*/ 6656629 h 6859292"/>
              <a:gd name="connsiteX70" fmla="*/ 5271216 w 5957876"/>
              <a:gd name="connsiteY70" fmla="*/ 6659223 h 6859292"/>
              <a:gd name="connsiteX71" fmla="*/ 5269796 w 5957876"/>
              <a:gd name="connsiteY71" fmla="*/ 6658717 h 6859292"/>
              <a:gd name="connsiteX72" fmla="*/ 5269670 w 5957876"/>
              <a:gd name="connsiteY72" fmla="*/ 6655933 h 6859292"/>
              <a:gd name="connsiteX73" fmla="*/ 5420807 w 5957876"/>
              <a:gd name="connsiteY73" fmla="*/ 6651507 h 6859292"/>
              <a:gd name="connsiteX74" fmla="*/ 5422979 w 5957876"/>
              <a:gd name="connsiteY74" fmla="*/ 6757771 h 6859292"/>
              <a:gd name="connsiteX75" fmla="*/ 5429158 w 5957876"/>
              <a:gd name="connsiteY75" fmla="*/ 6848286 h 6859292"/>
              <a:gd name="connsiteX76" fmla="*/ 5415213 w 5957876"/>
              <a:gd name="connsiteY76" fmla="*/ 6858660 h 6859292"/>
              <a:gd name="connsiteX77" fmla="*/ 5414292 w 5957876"/>
              <a:gd name="connsiteY77" fmla="*/ 6857837 h 6859292"/>
              <a:gd name="connsiteX78" fmla="*/ 5410919 w 5957876"/>
              <a:gd name="connsiteY78" fmla="*/ 6805494 h 6859292"/>
              <a:gd name="connsiteX79" fmla="*/ 5412821 w 5957876"/>
              <a:gd name="connsiteY79" fmla="*/ 6753817 h 6859292"/>
              <a:gd name="connsiteX80" fmla="*/ 5420807 w 5957876"/>
              <a:gd name="connsiteY80" fmla="*/ 6651507 h 6859292"/>
              <a:gd name="connsiteX81" fmla="*/ 5384985 w 5957876"/>
              <a:gd name="connsiteY81" fmla="*/ 6602993 h 6859292"/>
              <a:gd name="connsiteX82" fmla="*/ 5387113 w 5957876"/>
              <a:gd name="connsiteY82" fmla="*/ 6638791 h 6859292"/>
              <a:gd name="connsiteX83" fmla="*/ 5392251 w 5957876"/>
              <a:gd name="connsiteY83" fmla="*/ 6699451 h 6859292"/>
              <a:gd name="connsiteX84" fmla="*/ 5384861 w 5957876"/>
              <a:gd name="connsiteY84" fmla="*/ 6714695 h 6859292"/>
              <a:gd name="connsiteX85" fmla="*/ 5372960 w 5957876"/>
              <a:gd name="connsiteY85" fmla="*/ 6707295 h 6859292"/>
              <a:gd name="connsiteX86" fmla="*/ 5364862 w 5957876"/>
              <a:gd name="connsiteY86" fmla="*/ 6676555 h 6859292"/>
              <a:gd name="connsiteX87" fmla="*/ 5361605 w 5957876"/>
              <a:gd name="connsiteY87" fmla="*/ 6675416 h 6859292"/>
              <a:gd name="connsiteX88" fmla="*/ 5357096 w 5957876"/>
              <a:gd name="connsiteY88" fmla="*/ 6709446 h 6859292"/>
              <a:gd name="connsiteX89" fmla="*/ 5373169 w 5957876"/>
              <a:gd name="connsiteY89" fmla="*/ 6750371 h 6859292"/>
              <a:gd name="connsiteX90" fmla="*/ 5348663 w 5957876"/>
              <a:gd name="connsiteY90" fmla="*/ 6772002 h 6859292"/>
              <a:gd name="connsiteX91" fmla="*/ 5349329 w 5957876"/>
              <a:gd name="connsiteY91" fmla="*/ 6716214 h 6859292"/>
              <a:gd name="connsiteX92" fmla="*/ 5333922 w 5957876"/>
              <a:gd name="connsiteY92" fmla="*/ 6688381 h 6859292"/>
              <a:gd name="connsiteX93" fmla="*/ 5328120 w 5957876"/>
              <a:gd name="connsiteY93" fmla="*/ 6683892 h 6859292"/>
              <a:gd name="connsiteX94" fmla="*/ 5335804 w 5957876"/>
              <a:gd name="connsiteY94" fmla="*/ 6672189 h 6859292"/>
              <a:gd name="connsiteX95" fmla="*/ 5352419 w 5957876"/>
              <a:gd name="connsiteY95" fmla="*/ 6637335 h 6859292"/>
              <a:gd name="connsiteX96" fmla="*/ 5351542 w 5957876"/>
              <a:gd name="connsiteY96" fmla="*/ 6618742 h 6859292"/>
              <a:gd name="connsiteX97" fmla="*/ 5365236 w 5957876"/>
              <a:gd name="connsiteY97" fmla="*/ 6612228 h 6859292"/>
              <a:gd name="connsiteX98" fmla="*/ 5365694 w 5957876"/>
              <a:gd name="connsiteY98" fmla="*/ 6660236 h 6859292"/>
              <a:gd name="connsiteX99" fmla="*/ 5384985 w 5957876"/>
              <a:gd name="connsiteY99" fmla="*/ 6602993 h 6859292"/>
              <a:gd name="connsiteX100" fmla="*/ 5422017 w 5957876"/>
              <a:gd name="connsiteY100" fmla="*/ 6571366 h 6859292"/>
              <a:gd name="connsiteX101" fmla="*/ 5425314 w 5957876"/>
              <a:gd name="connsiteY101" fmla="*/ 6572126 h 6859292"/>
              <a:gd name="connsiteX102" fmla="*/ 5422352 w 5957876"/>
              <a:gd name="connsiteY102" fmla="*/ 6601031 h 6859292"/>
              <a:gd name="connsiteX103" fmla="*/ 5418971 w 5957876"/>
              <a:gd name="connsiteY103" fmla="*/ 6599575 h 6859292"/>
              <a:gd name="connsiteX104" fmla="*/ 5422017 w 5957876"/>
              <a:gd name="connsiteY104" fmla="*/ 6571366 h 6859292"/>
              <a:gd name="connsiteX105" fmla="*/ 5384024 w 5957876"/>
              <a:gd name="connsiteY105" fmla="*/ 6546002 h 6859292"/>
              <a:gd name="connsiteX106" fmla="*/ 5379183 w 5957876"/>
              <a:gd name="connsiteY106" fmla="*/ 6580788 h 6859292"/>
              <a:gd name="connsiteX107" fmla="*/ 5384024 w 5957876"/>
              <a:gd name="connsiteY107" fmla="*/ 6546002 h 6859292"/>
              <a:gd name="connsiteX108" fmla="*/ 5359100 w 5957876"/>
              <a:gd name="connsiteY108" fmla="*/ 6538981 h 6859292"/>
              <a:gd name="connsiteX109" fmla="*/ 5356720 w 5957876"/>
              <a:gd name="connsiteY109" fmla="*/ 6574084 h 6859292"/>
              <a:gd name="connsiteX110" fmla="*/ 5359100 w 5957876"/>
              <a:gd name="connsiteY110" fmla="*/ 6538981 h 6859292"/>
              <a:gd name="connsiteX111" fmla="*/ 5239776 w 5957876"/>
              <a:gd name="connsiteY111" fmla="*/ 6520984 h 6859292"/>
              <a:gd name="connsiteX112" fmla="*/ 5239901 w 5957876"/>
              <a:gd name="connsiteY112" fmla="*/ 6521144 h 6859292"/>
              <a:gd name="connsiteX113" fmla="*/ 5239719 w 5957876"/>
              <a:gd name="connsiteY113" fmla="*/ 6521211 h 6859292"/>
              <a:gd name="connsiteX114" fmla="*/ 5239693 w 5957876"/>
              <a:gd name="connsiteY114" fmla="*/ 6521207 h 6859292"/>
              <a:gd name="connsiteX115" fmla="*/ 5387196 w 5957876"/>
              <a:gd name="connsiteY115" fmla="*/ 6494197 h 6859292"/>
              <a:gd name="connsiteX116" fmla="*/ 5385737 w 5957876"/>
              <a:gd name="connsiteY116" fmla="*/ 6526202 h 6859292"/>
              <a:gd name="connsiteX117" fmla="*/ 5387196 w 5957876"/>
              <a:gd name="connsiteY117" fmla="*/ 6494197 h 6859292"/>
              <a:gd name="connsiteX118" fmla="*/ 5129638 w 5957876"/>
              <a:gd name="connsiteY118" fmla="*/ 6486037 h 6859292"/>
              <a:gd name="connsiteX119" fmla="*/ 5131600 w 5957876"/>
              <a:gd name="connsiteY119" fmla="*/ 6489581 h 6859292"/>
              <a:gd name="connsiteX120" fmla="*/ 5128512 w 5957876"/>
              <a:gd name="connsiteY120" fmla="*/ 6492805 h 6859292"/>
              <a:gd name="connsiteX121" fmla="*/ 5126548 w 5957876"/>
              <a:gd name="connsiteY121" fmla="*/ 6489328 h 6859292"/>
              <a:gd name="connsiteX122" fmla="*/ 5129638 w 5957876"/>
              <a:gd name="connsiteY122" fmla="*/ 6486037 h 6859292"/>
              <a:gd name="connsiteX123" fmla="*/ 5274722 w 5957876"/>
              <a:gd name="connsiteY123" fmla="*/ 6470794 h 6859292"/>
              <a:gd name="connsiteX124" fmla="*/ 5276058 w 5957876"/>
              <a:gd name="connsiteY124" fmla="*/ 6472439 h 6859292"/>
              <a:gd name="connsiteX125" fmla="*/ 5276100 w 5957876"/>
              <a:gd name="connsiteY125" fmla="*/ 6475473 h 6859292"/>
              <a:gd name="connsiteX126" fmla="*/ 5273845 w 5957876"/>
              <a:gd name="connsiteY126" fmla="*/ 6473322 h 6859292"/>
              <a:gd name="connsiteX127" fmla="*/ 5274722 w 5957876"/>
              <a:gd name="connsiteY127" fmla="*/ 6470794 h 6859292"/>
              <a:gd name="connsiteX128" fmla="*/ 5356636 w 5957876"/>
              <a:gd name="connsiteY128" fmla="*/ 6459191 h 6859292"/>
              <a:gd name="connsiteX129" fmla="*/ 5361271 w 5957876"/>
              <a:gd name="connsiteY129" fmla="*/ 6505141 h 6859292"/>
              <a:gd name="connsiteX130" fmla="*/ 5356636 w 5957876"/>
              <a:gd name="connsiteY130" fmla="*/ 6505584 h 6859292"/>
              <a:gd name="connsiteX131" fmla="*/ 5356633 w 5957876"/>
              <a:gd name="connsiteY131" fmla="*/ 6457738 h 6859292"/>
              <a:gd name="connsiteX132" fmla="*/ 5356636 w 5957876"/>
              <a:gd name="connsiteY132" fmla="*/ 6457762 h 6859292"/>
              <a:gd name="connsiteX133" fmla="*/ 5356636 w 5957876"/>
              <a:gd name="connsiteY133" fmla="*/ 6459191 h 6859292"/>
              <a:gd name="connsiteX134" fmla="*/ 5356511 w 5957876"/>
              <a:gd name="connsiteY134" fmla="*/ 6457951 h 6859292"/>
              <a:gd name="connsiteX135" fmla="*/ 5229341 w 5957876"/>
              <a:gd name="connsiteY135" fmla="*/ 6424997 h 6859292"/>
              <a:gd name="connsiteX136" fmla="*/ 5238733 w 5957876"/>
              <a:gd name="connsiteY136" fmla="*/ 6485658 h 6859292"/>
              <a:gd name="connsiteX137" fmla="*/ 5246354 w 5957876"/>
              <a:gd name="connsiteY137" fmla="*/ 6502980 h 6859292"/>
              <a:gd name="connsiteX138" fmla="*/ 5239776 w 5957876"/>
              <a:gd name="connsiteY138" fmla="*/ 6520984 h 6859292"/>
              <a:gd name="connsiteX139" fmla="*/ 5228712 w 5957876"/>
              <a:gd name="connsiteY139" fmla="*/ 6506856 h 6859292"/>
              <a:gd name="connsiteX140" fmla="*/ 5226417 w 5957876"/>
              <a:gd name="connsiteY140" fmla="*/ 6484645 h 6859292"/>
              <a:gd name="connsiteX141" fmla="*/ 5223077 w 5957876"/>
              <a:gd name="connsiteY141" fmla="*/ 6470541 h 6859292"/>
              <a:gd name="connsiteX142" fmla="*/ 5223203 w 5957876"/>
              <a:gd name="connsiteY142" fmla="*/ 6470667 h 6859292"/>
              <a:gd name="connsiteX143" fmla="*/ 5221683 w 5957876"/>
              <a:gd name="connsiteY143" fmla="*/ 6446646 h 6859292"/>
              <a:gd name="connsiteX144" fmla="*/ 5229341 w 5957876"/>
              <a:gd name="connsiteY144" fmla="*/ 6424997 h 6859292"/>
              <a:gd name="connsiteX145" fmla="*/ 5360267 w 5957876"/>
              <a:gd name="connsiteY145" fmla="*/ 6422533 h 6859292"/>
              <a:gd name="connsiteX146" fmla="*/ 5365091 w 5957876"/>
              <a:gd name="connsiteY146" fmla="*/ 6442828 h 6859292"/>
              <a:gd name="connsiteX147" fmla="*/ 5356633 w 5957876"/>
              <a:gd name="connsiteY147" fmla="*/ 6457738 h 6859292"/>
              <a:gd name="connsiteX148" fmla="*/ 5353318 w 5957876"/>
              <a:gd name="connsiteY148" fmla="*/ 6438984 h 6859292"/>
              <a:gd name="connsiteX149" fmla="*/ 5360267 w 5957876"/>
              <a:gd name="connsiteY149" fmla="*/ 6422533 h 6859292"/>
              <a:gd name="connsiteX150" fmla="*/ 5178487 w 5957876"/>
              <a:gd name="connsiteY150" fmla="*/ 6422343 h 6859292"/>
              <a:gd name="connsiteX151" fmla="*/ 5180325 w 5957876"/>
              <a:gd name="connsiteY151" fmla="*/ 6422406 h 6859292"/>
              <a:gd name="connsiteX152" fmla="*/ 5180325 w 5957876"/>
              <a:gd name="connsiteY152" fmla="*/ 6437080 h 6859292"/>
              <a:gd name="connsiteX153" fmla="*/ 5178028 w 5957876"/>
              <a:gd name="connsiteY153" fmla="*/ 6436953 h 6859292"/>
              <a:gd name="connsiteX154" fmla="*/ 5178487 w 5957876"/>
              <a:gd name="connsiteY154" fmla="*/ 6422343 h 6859292"/>
              <a:gd name="connsiteX155" fmla="*/ 5182118 w 5957876"/>
              <a:gd name="connsiteY155" fmla="*/ 6377305 h 6859292"/>
              <a:gd name="connsiteX156" fmla="*/ 5184708 w 5957876"/>
              <a:gd name="connsiteY156" fmla="*/ 6399126 h 6859292"/>
              <a:gd name="connsiteX157" fmla="*/ 5181199 w 5957876"/>
              <a:gd name="connsiteY157" fmla="*/ 6400138 h 6859292"/>
              <a:gd name="connsiteX158" fmla="*/ 5178152 w 5957876"/>
              <a:gd name="connsiteY158" fmla="*/ 6378444 h 6859292"/>
              <a:gd name="connsiteX159" fmla="*/ 5182118 w 5957876"/>
              <a:gd name="connsiteY159" fmla="*/ 6377305 h 6859292"/>
              <a:gd name="connsiteX160" fmla="*/ 5310544 w 5957876"/>
              <a:gd name="connsiteY160" fmla="*/ 6372815 h 6859292"/>
              <a:gd name="connsiteX161" fmla="*/ 5315639 w 5957876"/>
              <a:gd name="connsiteY161" fmla="*/ 6373698 h 6859292"/>
              <a:gd name="connsiteX162" fmla="*/ 5315055 w 5957876"/>
              <a:gd name="connsiteY162" fmla="*/ 6390903 h 6859292"/>
              <a:gd name="connsiteX163" fmla="*/ 5307789 w 5957876"/>
              <a:gd name="connsiteY163" fmla="*/ 6389641 h 6859292"/>
              <a:gd name="connsiteX164" fmla="*/ 5310544 w 5957876"/>
              <a:gd name="connsiteY164" fmla="*/ 6372815 h 6859292"/>
              <a:gd name="connsiteX165" fmla="*/ 5123251 w 5957876"/>
              <a:gd name="connsiteY165" fmla="*/ 6330879 h 6859292"/>
              <a:gd name="connsiteX166" fmla="*/ 5146465 w 5957876"/>
              <a:gd name="connsiteY166" fmla="*/ 6336064 h 6859292"/>
              <a:gd name="connsiteX167" fmla="*/ 5164710 w 5957876"/>
              <a:gd name="connsiteY167" fmla="*/ 6343465 h 6859292"/>
              <a:gd name="connsiteX168" fmla="*/ 5165585 w 5957876"/>
              <a:gd name="connsiteY168" fmla="*/ 6417597 h 6859292"/>
              <a:gd name="connsiteX169" fmla="*/ 5152226 w 5957876"/>
              <a:gd name="connsiteY169" fmla="*/ 6470920 h 6859292"/>
              <a:gd name="connsiteX170" fmla="*/ 5148258 w 5957876"/>
              <a:gd name="connsiteY170" fmla="*/ 6430819 h 6859292"/>
              <a:gd name="connsiteX171" fmla="*/ 5151473 w 5957876"/>
              <a:gd name="connsiteY171" fmla="*/ 6386730 h 6859292"/>
              <a:gd name="connsiteX172" fmla="*/ 5146006 w 5957876"/>
              <a:gd name="connsiteY172" fmla="*/ 6383630 h 6859292"/>
              <a:gd name="connsiteX173" fmla="*/ 5126422 w 5957876"/>
              <a:gd name="connsiteY173" fmla="*/ 6440367 h 6859292"/>
              <a:gd name="connsiteX174" fmla="*/ 5123710 w 5957876"/>
              <a:gd name="connsiteY174" fmla="*/ 6427402 h 6859292"/>
              <a:gd name="connsiteX175" fmla="*/ 5123377 w 5957876"/>
              <a:gd name="connsiteY175" fmla="*/ 6392801 h 6859292"/>
              <a:gd name="connsiteX176" fmla="*/ 5142412 w 5957876"/>
              <a:gd name="connsiteY176" fmla="*/ 6360036 h 6859292"/>
              <a:gd name="connsiteX177" fmla="*/ 5135819 w 5957876"/>
              <a:gd name="connsiteY177" fmla="*/ 6318606 h 6859292"/>
              <a:gd name="connsiteX178" fmla="*/ 5135819 w 5957876"/>
              <a:gd name="connsiteY178" fmla="*/ 6321200 h 6859292"/>
              <a:gd name="connsiteX179" fmla="*/ 5134148 w 5957876"/>
              <a:gd name="connsiteY179" fmla="*/ 6321707 h 6859292"/>
              <a:gd name="connsiteX180" fmla="*/ 5133145 w 5957876"/>
              <a:gd name="connsiteY180" fmla="*/ 6319492 h 6859292"/>
              <a:gd name="connsiteX181" fmla="*/ 5135819 w 5957876"/>
              <a:gd name="connsiteY181" fmla="*/ 6318606 h 6859292"/>
              <a:gd name="connsiteX182" fmla="*/ 5246665 w 5957876"/>
              <a:gd name="connsiteY182" fmla="*/ 6282237 h 6859292"/>
              <a:gd name="connsiteX183" fmla="*/ 5246999 w 5957876"/>
              <a:gd name="connsiteY183" fmla="*/ 6292418 h 6859292"/>
              <a:gd name="connsiteX184" fmla="*/ 5245080 w 5957876"/>
              <a:gd name="connsiteY184" fmla="*/ 6292546 h 6859292"/>
              <a:gd name="connsiteX185" fmla="*/ 5244746 w 5957876"/>
              <a:gd name="connsiteY185" fmla="*/ 6282365 h 6859292"/>
              <a:gd name="connsiteX186" fmla="*/ 5246665 w 5957876"/>
              <a:gd name="connsiteY186" fmla="*/ 6282237 h 6859292"/>
              <a:gd name="connsiteX187" fmla="*/ 5274388 w 5957876"/>
              <a:gd name="connsiteY187" fmla="*/ 6277618 h 6859292"/>
              <a:gd name="connsiteX188" fmla="*/ 5276015 w 5957876"/>
              <a:gd name="connsiteY188" fmla="*/ 6277745 h 6859292"/>
              <a:gd name="connsiteX189" fmla="*/ 5276015 w 5957876"/>
              <a:gd name="connsiteY189" fmla="*/ 6316391 h 6859292"/>
              <a:gd name="connsiteX190" fmla="*/ 5274388 w 5957876"/>
              <a:gd name="connsiteY190" fmla="*/ 6316265 h 6859292"/>
              <a:gd name="connsiteX191" fmla="*/ 5274388 w 5957876"/>
              <a:gd name="connsiteY191" fmla="*/ 6277618 h 6859292"/>
              <a:gd name="connsiteX192" fmla="*/ 5132225 w 5957876"/>
              <a:gd name="connsiteY192" fmla="*/ 6262185 h 6859292"/>
              <a:gd name="connsiteX193" fmla="*/ 5123125 w 5957876"/>
              <a:gd name="connsiteY193" fmla="*/ 6284199 h 6859292"/>
              <a:gd name="connsiteX194" fmla="*/ 5132225 w 5957876"/>
              <a:gd name="connsiteY194" fmla="*/ 6262185 h 6859292"/>
              <a:gd name="connsiteX195" fmla="*/ 5146339 w 5957876"/>
              <a:gd name="connsiteY195" fmla="*/ 6259844 h 6859292"/>
              <a:gd name="connsiteX196" fmla="*/ 5149052 w 5957876"/>
              <a:gd name="connsiteY196" fmla="*/ 6260920 h 6859292"/>
              <a:gd name="connsiteX197" fmla="*/ 5146758 w 5957876"/>
              <a:gd name="connsiteY197" fmla="*/ 6273698 h 6859292"/>
              <a:gd name="connsiteX198" fmla="*/ 5144126 w 5957876"/>
              <a:gd name="connsiteY198" fmla="*/ 6272623 h 6859292"/>
              <a:gd name="connsiteX199" fmla="*/ 5146339 w 5957876"/>
              <a:gd name="connsiteY199" fmla="*/ 6259844 h 6859292"/>
              <a:gd name="connsiteX200" fmla="*/ 5165962 w 5957876"/>
              <a:gd name="connsiteY200" fmla="*/ 6250038 h 6859292"/>
              <a:gd name="connsiteX201" fmla="*/ 5167549 w 5957876"/>
              <a:gd name="connsiteY201" fmla="*/ 6253582 h 6859292"/>
              <a:gd name="connsiteX202" fmla="*/ 5166295 w 5957876"/>
              <a:gd name="connsiteY202" fmla="*/ 6255228 h 6859292"/>
              <a:gd name="connsiteX203" fmla="*/ 5165335 w 5957876"/>
              <a:gd name="connsiteY203" fmla="*/ 6252760 h 6859292"/>
              <a:gd name="connsiteX204" fmla="*/ 5165962 w 5957876"/>
              <a:gd name="connsiteY204" fmla="*/ 6250038 h 6859292"/>
              <a:gd name="connsiteX205" fmla="*/ 5133062 w 5957876"/>
              <a:gd name="connsiteY205" fmla="*/ 6243018 h 6859292"/>
              <a:gd name="connsiteX206" fmla="*/ 5134314 w 5957876"/>
              <a:gd name="connsiteY206" fmla="*/ 6244664 h 6859292"/>
              <a:gd name="connsiteX207" fmla="*/ 5133396 w 5957876"/>
              <a:gd name="connsiteY207" fmla="*/ 6249346 h 6859292"/>
              <a:gd name="connsiteX208" fmla="*/ 5132143 w 5957876"/>
              <a:gd name="connsiteY208" fmla="*/ 6247764 h 6859292"/>
              <a:gd name="connsiteX209" fmla="*/ 5133062 w 5957876"/>
              <a:gd name="connsiteY209" fmla="*/ 6243018 h 6859292"/>
              <a:gd name="connsiteX210" fmla="*/ 5274303 w 5957876"/>
              <a:gd name="connsiteY210" fmla="*/ 6232327 h 6859292"/>
              <a:gd name="connsiteX211" fmla="*/ 5276100 w 5957876"/>
              <a:gd name="connsiteY211" fmla="*/ 6233027 h 6859292"/>
              <a:gd name="connsiteX212" fmla="*/ 5275640 w 5957876"/>
              <a:gd name="connsiteY212" fmla="*/ 6235555 h 6859292"/>
              <a:gd name="connsiteX213" fmla="*/ 5274388 w 5957876"/>
              <a:gd name="connsiteY213" fmla="*/ 6234985 h 6859292"/>
              <a:gd name="connsiteX214" fmla="*/ 5274303 w 5957876"/>
              <a:gd name="connsiteY214" fmla="*/ 6232327 h 6859292"/>
              <a:gd name="connsiteX215" fmla="*/ 5250132 w 5957876"/>
              <a:gd name="connsiteY215" fmla="*/ 6206967 h 6859292"/>
              <a:gd name="connsiteX216" fmla="*/ 5254306 w 5957876"/>
              <a:gd name="connsiteY216" fmla="*/ 6222716 h 6859292"/>
              <a:gd name="connsiteX217" fmla="*/ 5250299 w 5957876"/>
              <a:gd name="connsiteY217" fmla="*/ 6225500 h 6859292"/>
              <a:gd name="connsiteX218" fmla="*/ 5245118 w 5957876"/>
              <a:gd name="connsiteY218" fmla="*/ 6211582 h 6859292"/>
              <a:gd name="connsiteX219" fmla="*/ 5250132 w 5957876"/>
              <a:gd name="connsiteY219" fmla="*/ 6206967 h 6859292"/>
              <a:gd name="connsiteX220" fmla="*/ 5152768 w 5957876"/>
              <a:gd name="connsiteY220" fmla="*/ 6205384 h 6859292"/>
              <a:gd name="connsiteX221" fmla="*/ 5154021 w 5957876"/>
              <a:gd name="connsiteY221" fmla="*/ 6210823 h 6859292"/>
              <a:gd name="connsiteX222" fmla="*/ 5151225 w 5957876"/>
              <a:gd name="connsiteY222" fmla="*/ 6213860 h 6859292"/>
              <a:gd name="connsiteX223" fmla="*/ 5148885 w 5957876"/>
              <a:gd name="connsiteY223" fmla="*/ 6209177 h 6859292"/>
              <a:gd name="connsiteX224" fmla="*/ 5152768 w 5957876"/>
              <a:gd name="connsiteY224" fmla="*/ 6205384 h 6859292"/>
              <a:gd name="connsiteX225" fmla="*/ 5274722 w 5957876"/>
              <a:gd name="connsiteY225" fmla="*/ 6181792 h 6859292"/>
              <a:gd name="connsiteX226" fmla="*/ 5276100 w 5957876"/>
              <a:gd name="connsiteY226" fmla="*/ 6181792 h 6859292"/>
              <a:gd name="connsiteX227" fmla="*/ 5276100 w 5957876"/>
              <a:gd name="connsiteY227" fmla="*/ 6196086 h 6859292"/>
              <a:gd name="connsiteX228" fmla="*/ 5274722 w 5957876"/>
              <a:gd name="connsiteY228" fmla="*/ 6196086 h 6859292"/>
              <a:gd name="connsiteX229" fmla="*/ 5274722 w 5957876"/>
              <a:gd name="connsiteY229" fmla="*/ 6181792 h 6859292"/>
              <a:gd name="connsiteX230" fmla="*/ 5121204 w 5957876"/>
              <a:gd name="connsiteY230" fmla="*/ 6160853 h 6859292"/>
              <a:gd name="connsiteX231" fmla="*/ 5131432 w 5957876"/>
              <a:gd name="connsiteY231" fmla="*/ 6161233 h 6859292"/>
              <a:gd name="connsiteX232" fmla="*/ 5127007 w 5957876"/>
              <a:gd name="connsiteY232" fmla="*/ 6196465 h 6859292"/>
              <a:gd name="connsiteX233" fmla="*/ 5121204 w 5957876"/>
              <a:gd name="connsiteY233" fmla="*/ 6160853 h 6859292"/>
              <a:gd name="connsiteX234" fmla="*/ 5132310 w 5957876"/>
              <a:gd name="connsiteY234" fmla="*/ 6123346 h 6859292"/>
              <a:gd name="connsiteX235" fmla="*/ 5135066 w 5957876"/>
              <a:gd name="connsiteY235" fmla="*/ 6124612 h 6859292"/>
              <a:gd name="connsiteX236" fmla="*/ 5132058 w 5957876"/>
              <a:gd name="connsiteY236" fmla="*/ 6142572 h 6859292"/>
              <a:gd name="connsiteX237" fmla="*/ 5128302 w 5957876"/>
              <a:gd name="connsiteY237" fmla="*/ 6139665 h 6859292"/>
              <a:gd name="connsiteX238" fmla="*/ 5132310 w 5957876"/>
              <a:gd name="connsiteY238" fmla="*/ 6123346 h 6859292"/>
              <a:gd name="connsiteX239" fmla="*/ 5221114 w 5957876"/>
              <a:gd name="connsiteY239" fmla="*/ 6100386 h 6859292"/>
              <a:gd name="connsiteX240" fmla="*/ 5231551 w 5957876"/>
              <a:gd name="connsiteY240" fmla="*/ 6143589 h 6859292"/>
              <a:gd name="connsiteX241" fmla="*/ 5248293 w 5957876"/>
              <a:gd name="connsiteY241" fmla="*/ 6123409 h 6859292"/>
              <a:gd name="connsiteX242" fmla="*/ 5264828 w 5957876"/>
              <a:gd name="connsiteY242" fmla="*/ 6156680 h 6859292"/>
              <a:gd name="connsiteX243" fmla="*/ 5247626 w 5957876"/>
              <a:gd name="connsiteY243" fmla="*/ 6176349 h 6859292"/>
              <a:gd name="connsiteX244" fmla="*/ 5244118 w 5957876"/>
              <a:gd name="connsiteY244" fmla="*/ 6154528 h 6859292"/>
              <a:gd name="connsiteX245" fmla="*/ 5230382 w 5957876"/>
              <a:gd name="connsiteY245" fmla="*/ 6219615 h 6859292"/>
              <a:gd name="connsiteX246" fmla="*/ 5222577 w 5957876"/>
              <a:gd name="connsiteY246" fmla="*/ 6157566 h 6859292"/>
              <a:gd name="connsiteX247" fmla="*/ 5222826 w 5957876"/>
              <a:gd name="connsiteY247" fmla="*/ 6147381 h 6859292"/>
              <a:gd name="connsiteX248" fmla="*/ 5218360 w 5957876"/>
              <a:gd name="connsiteY248" fmla="*/ 6100829 h 6859292"/>
              <a:gd name="connsiteX249" fmla="*/ 5221114 w 5957876"/>
              <a:gd name="connsiteY249" fmla="*/ 6100386 h 6859292"/>
              <a:gd name="connsiteX250" fmla="*/ 5133646 w 5957876"/>
              <a:gd name="connsiteY250" fmla="*/ 6091720 h 6859292"/>
              <a:gd name="connsiteX251" fmla="*/ 5134606 w 5957876"/>
              <a:gd name="connsiteY251" fmla="*/ 6094185 h 6859292"/>
              <a:gd name="connsiteX252" fmla="*/ 5132268 w 5957876"/>
              <a:gd name="connsiteY252" fmla="*/ 6095703 h 6859292"/>
              <a:gd name="connsiteX253" fmla="*/ 5132268 w 5957876"/>
              <a:gd name="connsiteY253" fmla="*/ 6092733 h 6859292"/>
              <a:gd name="connsiteX254" fmla="*/ 5133646 w 5957876"/>
              <a:gd name="connsiteY254" fmla="*/ 6091720 h 6859292"/>
              <a:gd name="connsiteX255" fmla="*/ 5222826 w 5957876"/>
              <a:gd name="connsiteY255" fmla="*/ 6042952 h 6859292"/>
              <a:gd name="connsiteX256" fmla="*/ 5237480 w 5957876"/>
              <a:gd name="connsiteY256" fmla="*/ 6073122 h 6859292"/>
              <a:gd name="connsiteX257" fmla="*/ 5220666 w 5957876"/>
              <a:gd name="connsiteY257" fmla="*/ 6061070 h 6859292"/>
              <a:gd name="connsiteX258" fmla="*/ 5222826 w 5957876"/>
              <a:gd name="connsiteY258" fmla="*/ 6042952 h 6859292"/>
              <a:gd name="connsiteX259" fmla="*/ 5259065 w 5957876"/>
              <a:gd name="connsiteY259" fmla="*/ 5996776 h 6859292"/>
              <a:gd name="connsiteX260" fmla="*/ 5261780 w 5957876"/>
              <a:gd name="connsiteY260" fmla="*/ 6058323 h 6859292"/>
              <a:gd name="connsiteX261" fmla="*/ 5259065 w 5957876"/>
              <a:gd name="connsiteY261" fmla="*/ 5996776 h 6859292"/>
              <a:gd name="connsiteX262" fmla="*/ 5282446 w 5957876"/>
              <a:gd name="connsiteY262" fmla="*/ 5966099 h 6859292"/>
              <a:gd name="connsiteX263" fmla="*/ 5284324 w 5957876"/>
              <a:gd name="connsiteY263" fmla="*/ 5966099 h 6859292"/>
              <a:gd name="connsiteX264" fmla="*/ 5284324 w 5957876"/>
              <a:gd name="connsiteY264" fmla="*/ 5981849 h 6859292"/>
              <a:gd name="connsiteX265" fmla="*/ 5282446 w 5957876"/>
              <a:gd name="connsiteY265" fmla="*/ 5981849 h 6859292"/>
              <a:gd name="connsiteX266" fmla="*/ 5282446 w 5957876"/>
              <a:gd name="connsiteY266" fmla="*/ 5966099 h 6859292"/>
              <a:gd name="connsiteX267" fmla="*/ 5218861 w 5957876"/>
              <a:gd name="connsiteY267" fmla="*/ 5964787 h 6859292"/>
              <a:gd name="connsiteX268" fmla="*/ 5243284 w 5957876"/>
              <a:gd name="connsiteY268" fmla="*/ 6004366 h 6859292"/>
              <a:gd name="connsiteX269" fmla="*/ 5244118 w 5957876"/>
              <a:gd name="connsiteY269" fmla="*/ 6030047 h 6859292"/>
              <a:gd name="connsiteX270" fmla="*/ 5227962 w 5957876"/>
              <a:gd name="connsiteY270" fmla="*/ 6023532 h 6859292"/>
              <a:gd name="connsiteX271" fmla="*/ 5238315 w 5957876"/>
              <a:gd name="connsiteY271" fmla="*/ 6015815 h 6859292"/>
              <a:gd name="connsiteX272" fmla="*/ 5228254 w 5957876"/>
              <a:gd name="connsiteY272" fmla="*/ 5993865 h 6859292"/>
              <a:gd name="connsiteX273" fmla="*/ 5214225 w 5957876"/>
              <a:gd name="connsiteY273" fmla="*/ 5998547 h 6859292"/>
              <a:gd name="connsiteX274" fmla="*/ 5218858 w 5957876"/>
              <a:gd name="connsiteY274" fmla="*/ 5964833 h 6859292"/>
              <a:gd name="connsiteX275" fmla="*/ 5218902 w 5957876"/>
              <a:gd name="connsiteY275" fmla="*/ 5963812 h 6859292"/>
              <a:gd name="connsiteX276" fmla="*/ 5218861 w 5957876"/>
              <a:gd name="connsiteY276" fmla="*/ 5964787 h 6859292"/>
              <a:gd name="connsiteX277" fmla="*/ 5218734 w 5957876"/>
              <a:gd name="connsiteY277" fmla="*/ 5964580 h 6859292"/>
              <a:gd name="connsiteX278" fmla="*/ 5187964 w 5957876"/>
              <a:gd name="connsiteY278" fmla="*/ 5961420 h 6859292"/>
              <a:gd name="connsiteX279" fmla="*/ 5190843 w 5957876"/>
              <a:gd name="connsiteY279" fmla="*/ 6006644 h 6859292"/>
              <a:gd name="connsiteX280" fmla="*/ 5177735 w 5957876"/>
              <a:gd name="connsiteY280" fmla="*/ 6010314 h 6859292"/>
              <a:gd name="connsiteX281" fmla="*/ 5174770 w 5957876"/>
              <a:gd name="connsiteY281" fmla="*/ 5978305 h 6859292"/>
              <a:gd name="connsiteX282" fmla="*/ 5187964 w 5957876"/>
              <a:gd name="connsiteY282" fmla="*/ 5961420 h 6859292"/>
              <a:gd name="connsiteX283" fmla="*/ 5270171 w 5957876"/>
              <a:gd name="connsiteY283" fmla="*/ 5946552 h 6859292"/>
              <a:gd name="connsiteX284" fmla="*/ 5272259 w 5957876"/>
              <a:gd name="connsiteY284" fmla="*/ 5948958 h 6859292"/>
              <a:gd name="connsiteX285" fmla="*/ 5271675 w 5957876"/>
              <a:gd name="connsiteY285" fmla="*/ 5951236 h 6859292"/>
              <a:gd name="connsiteX286" fmla="*/ 5269544 w 5957876"/>
              <a:gd name="connsiteY286" fmla="*/ 5948958 h 6859292"/>
              <a:gd name="connsiteX287" fmla="*/ 5270171 w 5957876"/>
              <a:gd name="connsiteY287" fmla="*/ 5946552 h 6859292"/>
              <a:gd name="connsiteX288" fmla="*/ 5219820 w 5957876"/>
              <a:gd name="connsiteY288" fmla="*/ 5941747 h 6859292"/>
              <a:gd name="connsiteX289" fmla="*/ 5223454 w 5957876"/>
              <a:gd name="connsiteY289" fmla="*/ 5943013 h 6859292"/>
              <a:gd name="connsiteX290" fmla="*/ 5218902 w 5957876"/>
              <a:gd name="connsiteY290" fmla="*/ 5963812 h 6859292"/>
              <a:gd name="connsiteX291" fmla="*/ 5284574 w 5957876"/>
              <a:gd name="connsiteY291" fmla="*/ 5880770 h 6859292"/>
              <a:gd name="connsiteX292" fmla="*/ 5286162 w 5957876"/>
              <a:gd name="connsiteY292" fmla="*/ 5909741 h 6859292"/>
              <a:gd name="connsiteX293" fmla="*/ 5267458 w 5957876"/>
              <a:gd name="connsiteY293" fmla="*/ 5890575 h 6859292"/>
              <a:gd name="connsiteX294" fmla="*/ 5268209 w 5957876"/>
              <a:gd name="connsiteY294" fmla="*/ 5884440 h 6859292"/>
              <a:gd name="connsiteX295" fmla="*/ 5284574 w 5957876"/>
              <a:gd name="connsiteY295" fmla="*/ 5880770 h 6859292"/>
              <a:gd name="connsiteX296" fmla="*/ 5231551 w 5957876"/>
              <a:gd name="connsiteY296" fmla="*/ 5864830 h 6859292"/>
              <a:gd name="connsiteX297" fmla="*/ 5236351 w 5957876"/>
              <a:gd name="connsiteY297" fmla="*/ 5879381 h 6859292"/>
              <a:gd name="connsiteX298" fmla="*/ 5238191 w 5957876"/>
              <a:gd name="connsiteY298" fmla="*/ 5891334 h 6859292"/>
              <a:gd name="connsiteX299" fmla="*/ 5213224 w 5957876"/>
              <a:gd name="connsiteY299" fmla="*/ 5912526 h 6859292"/>
              <a:gd name="connsiteX300" fmla="*/ 5231551 w 5957876"/>
              <a:gd name="connsiteY300" fmla="*/ 5864830 h 6859292"/>
              <a:gd name="connsiteX301" fmla="*/ 5273263 w 5957876"/>
              <a:gd name="connsiteY301" fmla="*/ 5829154 h 6859292"/>
              <a:gd name="connsiteX302" fmla="*/ 5274805 w 5957876"/>
              <a:gd name="connsiteY302" fmla="*/ 5830737 h 6859292"/>
              <a:gd name="connsiteX303" fmla="*/ 5272758 w 5957876"/>
              <a:gd name="connsiteY303" fmla="*/ 5834787 h 6859292"/>
              <a:gd name="connsiteX304" fmla="*/ 5271132 w 5957876"/>
              <a:gd name="connsiteY304" fmla="*/ 5833141 h 6859292"/>
              <a:gd name="connsiteX305" fmla="*/ 5273263 w 5957876"/>
              <a:gd name="connsiteY305" fmla="*/ 5829154 h 6859292"/>
              <a:gd name="connsiteX306" fmla="*/ 5324614 w 5957876"/>
              <a:gd name="connsiteY306" fmla="*/ 5764135 h 6859292"/>
              <a:gd name="connsiteX307" fmla="*/ 5326284 w 5957876"/>
              <a:gd name="connsiteY307" fmla="*/ 5792787 h 6859292"/>
              <a:gd name="connsiteX308" fmla="*/ 5321608 w 5957876"/>
              <a:gd name="connsiteY308" fmla="*/ 5793672 h 6859292"/>
              <a:gd name="connsiteX309" fmla="*/ 5321608 w 5957876"/>
              <a:gd name="connsiteY309" fmla="*/ 5764321 h 6859292"/>
              <a:gd name="connsiteX310" fmla="*/ 5324614 w 5957876"/>
              <a:gd name="connsiteY310" fmla="*/ 5764135 h 6859292"/>
              <a:gd name="connsiteX311" fmla="*/ 5374674 w 5957876"/>
              <a:gd name="connsiteY311" fmla="*/ 5757807 h 6859292"/>
              <a:gd name="connsiteX312" fmla="*/ 5376842 w 5957876"/>
              <a:gd name="connsiteY312" fmla="*/ 5757933 h 6859292"/>
              <a:gd name="connsiteX313" fmla="*/ 5376340 w 5957876"/>
              <a:gd name="connsiteY313" fmla="*/ 5772417 h 6859292"/>
              <a:gd name="connsiteX314" fmla="*/ 5374674 w 5957876"/>
              <a:gd name="connsiteY314" fmla="*/ 5772354 h 6859292"/>
              <a:gd name="connsiteX315" fmla="*/ 5374674 w 5957876"/>
              <a:gd name="connsiteY315" fmla="*/ 5757807 h 6859292"/>
              <a:gd name="connsiteX316" fmla="*/ 5384400 w 5957876"/>
              <a:gd name="connsiteY316" fmla="*/ 5698158 h 6859292"/>
              <a:gd name="connsiteX317" fmla="*/ 5386865 w 5957876"/>
              <a:gd name="connsiteY317" fmla="*/ 5713972 h 6859292"/>
              <a:gd name="connsiteX318" fmla="*/ 5383315 w 5957876"/>
              <a:gd name="connsiteY318" fmla="*/ 5715680 h 6859292"/>
              <a:gd name="connsiteX319" fmla="*/ 5379265 w 5957876"/>
              <a:gd name="connsiteY319" fmla="*/ 5700310 h 6859292"/>
              <a:gd name="connsiteX320" fmla="*/ 5384400 w 5957876"/>
              <a:gd name="connsiteY320" fmla="*/ 5698158 h 6859292"/>
              <a:gd name="connsiteX321" fmla="*/ 5264409 w 5957876"/>
              <a:gd name="connsiteY321" fmla="*/ 5696640 h 6859292"/>
              <a:gd name="connsiteX322" fmla="*/ 5265120 w 5957876"/>
              <a:gd name="connsiteY322" fmla="*/ 5719667 h 6859292"/>
              <a:gd name="connsiteX323" fmla="*/ 5260067 w 5957876"/>
              <a:gd name="connsiteY323" fmla="*/ 5719920 h 6859292"/>
              <a:gd name="connsiteX324" fmla="*/ 5260067 w 5957876"/>
              <a:gd name="connsiteY324" fmla="*/ 5696703 h 6859292"/>
              <a:gd name="connsiteX325" fmla="*/ 5264409 w 5957876"/>
              <a:gd name="connsiteY325" fmla="*/ 5696640 h 6859292"/>
              <a:gd name="connsiteX326" fmla="*/ 5194353 w 5957876"/>
              <a:gd name="connsiteY326" fmla="*/ 5667165 h 6859292"/>
              <a:gd name="connsiteX327" fmla="*/ 5194310 w 5957876"/>
              <a:gd name="connsiteY327" fmla="*/ 5669949 h 6859292"/>
              <a:gd name="connsiteX328" fmla="*/ 5192556 w 5957876"/>
              <a:gd name="connsiteY328" fmla="*/ 5670519 h 6859292"/>
              <a:gd name="connsiteX329" fmla="*/ 5191513 w 5957876"/>
              <a:gd name="connsiteY329" fmla="*/ 5668115 h 6859292"/>
              <a:gd name="connsiteX330" fmla="*/ 5194353 w 5957876"/>
              <a:gd name="connsiteY330" fmla="*/ 5667165 h 6859292"/>
              <a:gd name="connsiteX331" fmla="*/ 5194393 w 5957876"/>
              <a:gd name="connsiteY331" fmla="*/ 5642371 h 6859292"/>
              <a:gd name="connsiteX332" fmla="*/ 5195606 w 5957876"/>
              <a:gd name="connsiteY332" fmla="*/ 5647682 h 6859292"/>
              <a:gd name="connsiteX333" fmla="*/ 5192848 w 5957876"/>
              <a:gd name="connsiteY333" fmla="*/ 5650783 h 6859292"/>
              <a:gd name="connsiteX334" fmla="*/ 5190554 w 5957876"/>
              <a:gd name="connsiteY334" fmla="*/ 5646231 h 6859292"/>
              <a:gd name="connsiteX335" fmla="*/ 5194393 w 5957876"/>
              <a:gd name="connsiteY335" fmla="*/ 5642371 h 6859292"/>
              <a:gd name="connsiteX336" fmla="*/ 5174187 w 5957876"/>
              <a:gd name="connsiteY336" fmla="*/ 5600307 h 6859292"/>
              <a:gd name="connsiteX337" fmla="*/ 5178612 w 5957876"/>
              <a:gd name="connsiteY337" fmla="*/ 5600623 h 6859292"/>
              <a:gd name="connsiteX338" fmla="*/ 5176690 w 5957876"/>
              <a:gd name="connsiteY338" fmla="*/ 5651099 h 6859292"/>
              <a:gd name="connsiteX339" fmla="*/ 5174187 w 5957876"/>
              <a:gd name="connsiteY339" fmla="*/ 5651099 h 6859292"/>
              <a:gd name="connsiteX340" fmla="*/ 5174187 w 5957876"/>
              <a:gd name="connsiteY340" fmla="*/ 5600307 h 6859292"/>
              <a:gd name="connsiteX341" fmla="*/ 5193100 w 5957876"/>
              <a:gd name="connsiteY341" fmla="*/ 5594805 h 6859292"/>
              <a:gd name="connsiteX342" fmla="*/ 5204623 w 5957876"/>
              <a:gd name="connsiteY342" fmla="*/ 5617322 h 6859292"/>
              <a:gd name="connsiteX343" fmla="*/ 5197190 w 5957876"/>
              <a:gd name="connsiteY343" fmla="*/ 5623773 h 6859292"/>
              <a:gd name="connsiteX344" fmla="*/ 5190155 w 5957876"/>
              <a:gd name="connsiteY344" fmla="*/ 5613621 h 6859292"/>
              <a:gd name="connsiteX345" fmla="*/ 5191264 w 5957876"/>
              <a:gd name="connsiteY345" fmla="*/ 5598535 h 6859292"/>
              <a:gd name="connsiteX346" fmla="*/ 5193100 w 5957876"/>
              <a:gd name="connsiteY346" fmla="*/ 5594805 h 6859292"/>
              <a:gd name="connsiteX347" fmla="*/ 5221239 w 5957876"/>
              <a:gd name="connsiteY347" fmla="*/ 5593919 h 6859292"/>
              <a:gd name="connsiteX348" fmla="*/ 5233348 w 5957876"/>
              <a:gd name="connsiteY348" fmla="*/ 5619727 h 6859292"/>
              <a:gd name="connsiteX349" fmla="*/ 5233306 w 5957876"/>
              <a:gd name="connsiteY349" fmla="*/ 5819227 h 6859292"/>
              <a:gd name="connsiteX350" fmla="*/ 5233306 w 5957876"/>
              <a:gd name="connsiteY350" fmla="*/ 5852937 h 6859292"/>
              <a:gd name="connsiteX351" fmla="*/ 5219736 w 5957876"/>
              <a:gd name="connsiteY351" fmla="*/ 5833837 h 6859292"/>
              <a:gd name="connsiteX352" fmla="*/ 5220028 w 5957876"/>
              <a:gd name="connsiteY352" fmla="*/ 5771535 h 6859292"/>
              <a:gd name="connsiteX353" fmla="*/ 5221574 w 5957876"/>
              <a:gd name="connsiteY353" fmla="*/ 5752811 h 6859292"/>
              <a:gd name="connsiteX354" fmla="*/ 5221239 w 5957876"/>
              <a:gd name="connsiteY354" fmla="*/ 5593919 h 6859292"/>
              <a:gd name="connsiteX355" fmla="*/ 5159865 w 5957876"/>
              <a:gd name="connsiteY355" fmla="*/ 5519217 h 6859292"/>
              <a:gd name="connsiteX356" fmla="*/ 5162121 w 5957876"/>
              <a:gd name="connsiteY356" fmla="*/ 5522951 h 6859292"/>
              <a:gd name="connsiteX357" fmla="*/ 5160575 w 5957876"/>
              <a:gd name="connsiteY357" fmla="*/ 5524719 h 6859292"/>
              <a:gd name="connsiteX358" fmla="*/ 5158364 w 5957876"/>
              <a:gd name="connsiteY358" fmla="*/ 5520863 h 6859292"/>
              <a:gd name="connsiteX359" fmla="*/ 5159865 w 5957876"/>
              <a:gd name="connsiteY359" fmla="*/ 5519217 h 6859292"/>
              <a:gd name="connsiteX360" fmla="*/ 5337934 w 5957876"/>
              <a:gd name="connsiteY360" fmla="*/ 5516813 h 6859292"/>
              <a:gd name="connsiteX361" fmla="*/ 5339603 w 5957876"/>
              <a:gd name="connsiteY361" fmla="*/ 5518205 h 6859292"/>
              <a:gd name="connsiteX362" fmla="*/ 5338557 w 5957876"/>
              <a:gd name="connsiteY362" fmla="*/ 5520293 h 6859292"/>
              <a:gd name="connsiteX363" fmla="*/ 5336513 w 5957876"/>
              <a:gd name="connsiteY363" fmla="*/ 5520293 h 6859292"/>
              <a:gd name="connsiteX364" fmla="*/ 5337934 w 5957876"/>
              <a:gd name="connsiteY364" fmla="*/ 5516813 h 6859292"/>
              <a:gd name="connsiteX365" fmla="*/ 5207255 w 5957876"/>
              <a:gd name="connsiteY365" fmla="*/ 5465957 h 6859292"/>
              <a:gd name="connsiteX366" fmla="*/ 5216690 w 5957876"/>
              <a:gd name="connsiteY366" fmla="*/ 5490439 h 6859292"/>
              <a:gd name="connsiteX367" fmla="*/ 5202995 w 5957876"/>
              <a:gd name="connsiteY367" fmla="*/ 5533828 h 6859292"/>
              <a:gd name="connsiteX368" fmla="*/ 5201575 w 5957876"/>
              <a:gd name="connsiteY368" fmla="*/ 5577221 h 6859292"/>
              <a:gd name="connsiteX369" fmla="*/ 5189259 w 5957876"/>
              <a:gd name="connsiteY369" fmla="*/ 5570896 h 6859292"/>
              <a:gd name="connsiteX370" fmla="*/ 5186460 w 5957876"/>
              <a:gd name="connsiteY370" fmla="*/ 5511058 h 6859292"/>
              <a:gd name="connsiteX371" fmla="*/ 5196399 w 5957876"/>
              <a:gd name="connsiteY371" fmla="*/ 5511058 h 6859292"/>
              <a:gd name="connsiteX372" fmla="*/ 5207255 w 5957876"/>
              <a:gd name="connsiteY372" fmla="*/ 5465957 h 6859292"/>
              <a:gd name="connsiteX373" fmla="*/ 5329416 w 5957876"/>
              <a:gd name="connsiteY373" fmla="*/ 5441102 h 6859292"/>
              <a:gd name="connsiteX374" fmla="*/ 5341481 w 5957876"/>
              <a:gd name="connsiteY374" fmla="*/ 5442807 h 6859292"/>
              <a:gd name="connsiteX375" fmla="*/ 5341189 w 5957876"/>
              <a:gd name="connsiteY375" fmla="*/ 5450587 h 6859292"/>
              <a:gd name="connsiteX376" fmla="*/ 5328622 w 5957876"/>
              <a:gd name="connsiteY376" fmla="*/ 5449388 h 6859292"/>
              <a:gd name="connsiteX377" fmla="*/ 5329416 w 5957876"/>
              <a:gd name="connsiteY377" fmla="*/ 5441102 h 6859292"/>
              <a:gd name="connsiteX378" fmla="*/ 5095570 w 5957876"/>
              <a:gd name="connsiteY378" fmla="*/ 5419278 h 6859292"/>
              <a:gd name="connsiteX379" fmla="*/ 5099953 w 5957876"/>
              <a:gd name="connsiteY379" fmla="*/ 5420797 h 6859292"/>
              <a:gd name="connsiteX380" fmla="*/ 5095487 w 5957876"/>
              <a:gd name="connsiteY380" fmla="*/ 5448186 h 6859292"/>
              <a:gd name="connsiteX381" fmla="*/ 5092356 w 5957876"/>
              <a:gd name="connsiteY381" fmla="*/ 5447110 h 6859292"/>
              <a:gd name="connsiteX382" fmla="*/ 5095570 w 5957876"/>
              <a:gd name="connsiteY382" fmla="*/ 5419278 h 6859292"/>
              <a:gd name="connsiteX383" fmla="*/ 5066595 w 5957876"/>
              <a:gd name="connsiteY383" fmla="*/ 5412511 h 6859292"/>
              <a:gd name="connsiteX384" fmla="*/ 5066595 w 5957876"/>
              <a:gd name="connsiteY384" fmla="*/ 5457169 h 6859292"/>
              <a:gd name="connsiteX385" fmla="*/ 5050269 w 5957876"/>
              <a:gd name="connsiteY385" fmla="*/ 5442617 h 6859292"/>
              <a:gd name="connsiteX386" fmla="*/ 5066595 w 5957876"/>
              <a:gd name="connsiteY386" fmla="*/ 5412511 h 6859292"/>
              <a:gd name="connsiteX387" fmla="*/ 5270756 w 5957876"/>
              <a:gd name="connsiteY387" fmla="*/ 5364502 h 6859292"/>
              <a:gd name="connsiteX388" fmla="*/ 5269921 w 5957876"/>
              <a:gd name="connsiteY388" fmla="*/ 5403908 h 6859292"/>
              <a:gd name="connsiteX389" fmla="*/ 5265914 w 5957876"/>
              <a:gd name="connsiteY389" fmla="*/ 5365261 h 6859292"/>
              <a:gd name="connsiteX390" fmla="*/ 5270756 w 5957876"/>
              <a:gd name="connsiteY390" fmla="*/ 5364502 h 6859292"/>
              <a:gd name="connsiteX391" fmla="*/ 5052355 w 5957876"/>
              <a:gd name="connsiteY391" fmla="*/ 5358279 h 6859292"/>
              <a:gd name="connsiteX392" fmla="*/ 5057661 w 5957876"/>
              <a:gd name="connsiteY392" fmla="*/ 5364249 h 6859292"/>
              <a:gd name="connsiteX393" fmla="*/ 5056241 w 5957876"/>
              <a:gd name="connsiteY393" fmla="*/ 5366337 h 6859292"/>
              <a:gd name="connsiteX394" fmla="*/ 5051995 w 5957876"/>
              <a:gd name="connsiteY394" fmla="*/ 5357530 h 6859292"/>
              <a:gd name="connsiteX395" fmla="*/ 5052355 w 5957876"/>
              <a:gd name="connsiteY395" fmla="*/ 5358279 h 6859292"/>
              <a:gd name="connsiteX396" fmla="*/ 5051816 w 5957876"/>
              <a:gd name="connsiteY396" fmla="*/ 5357672 h 6859292"/>
              <a:gd name="connsiteX397" fmla="*/ 5177735 w 5957876"/>
              <a:gd name="connsiteY397" fmla="*/ 5333889 h 6859292"/>
              <a:gd name="connsiteX398" fmla="*/ 5184039 w 5957876"/>
              <a:gd name="connsiteY398" fmla="*/ 5376585 h 6859292"/>
              <a:gd name="connsiteX399" fmla="*/ 5187922 w 5957876"/>
              <a:gd name="connsiteY399" fmla="*/ 5379935 h 6859292"/>
              <a:gd name="connsiteX400" fmla="*/ 5194853 w 5957876"/>
              <a:gd name="connsiteY400" fmla="*/ 5355962 h 6859292"/>
              <a:gd name="connsiteX401" fmla="*/ 5197900 w 5957876"/>
              <a:gd name="connsiteY401" fmla="*/ 5408337 h 6859292"/>
              <a:gd name="connsiteX402" fmla="*/ 5185043 w 5957876"/>
              <a:gd name="connsiteY402" fmla="*/ 5402010 h 6859292"/>
              <a:gd name="connsiteX403" fmla="*/ 5177110 w 5957876"/>
              <a:gd name="connsiteY403" fmla="*/ 5459885 h 6859292"/>
              <a:gd name="connsiteX404" fmla="*/ 5179114 w 5957876"/>
              <a:gd name="connsiteY404" fmla="*/ 5487781 h 6859292"/>
              <a:gd name="connsiteX405" fmla="*/ 5171849 w 5957876"/>
              <a:gd name="connsiteY405" fmla="*/ 5488857 h 6859292"/>
              <a:gd name="connsiteX406" fmla="*/ 5166169 w 5957876"/>
              <a:gd name="connsiteY406" fmla="*/ 5435850 h 6859292"/>
              <a:gd name="connsiteX407" fmla="*/ 5172935 w 5957876"/>
              <a:gd name="connsiteY407" fmla="*/ 5350141 h 6859292"/>
              <a:gd name="connsiteX408" fmla="*/ 5173729 w 5957876"/>
              <a:gd name="connsiteY408" fmla="*/ 5334455 h 6859292"/>
              <a:gd name="connsiteX409" fmla="*/ 5177735 w 5957876"/>
              <a:gd name="connsiteY409" fmla="*/ 5333889 h 6859292"/>
              <a:gd name="connsiteX410" fmla="*/ 5100788 w 5957876"/>
              <a:gd name="connsiteY410" fmla="*/ 5331737 h 6859292"/>
              <a:gd name="connsiteX411" fmla="*/ 5082877 w 5957876"/>
              <a:gd name="connsiteY411" fmla="*/ 5350967 h 6859292"/>
              <a:gd name="connsiteX412" fmla="*/ 5100788 w 5957876"/>
              <a:gd name="connsiteY412" fmla="*/ 5331737 h 6859292"/>
              <a:gd name="connsiteX413" fmla="*/ 5268626 w 5957876"/>
              <a:gd name="connsiteY413" fmla="*/ 5325476 h 6859292"/>
              <a:gd name="connsiteX414" fmla="*/ 5271883 w 5957876"/>
              <a:gd name="connsiteY414" fmla="*/ 5326232 h 6859292"/>
              <a:gd name="connsiteX415" fmla="*/ 5271424 w 5957876"/>
              <a:gd name="connsiteY415" fmla="*/ 5340213 h 6859292"/>
              <a:gd name="connsiteX416" fmla="*/ 5266330 w 5957876"/>
              <a:gd name="connsiteY416" fmla="*/ 5339517 h 6859292"/>
              <a:gd name="connsiteX417" fmla="*/ 5268626 w 5957876"/>
              <a:gd name="connsiteY417" fmla="*/ 5325476 h 6859292"/>
              <a:gd name="connsiteX418" fmla="*/ 5201074 w 5957876"/>
              <a:gd name="connsiteY418" fmla="*/ 5325349 h 6859292"/>
              <a:gd name="connsiteX419" fmla="*/ 5213013 w 5957876"/>
              <a:gd name="connsiteY419" fmla="*/ 5348373 h 6859292"/>
              <a:gd name="connsiteX420" fmla="*/ 5192806 w 5957876"/>
              <a:gd name="connsiteY420" fmla="*/ 5336163 h 6859292"/>
              <a:gd name="connsiteX421" fmla="*/ 5201074 w 5957876"/>
              <a:gd name="connsiteY421" fmla="*/ 5325349 h 6859292"/>
              <a:gd name="connsiteX422" fmla="*/ 5099075 w 5957876"/>
              <a:gd name="connsiteY422" fmla="*/ 5302199 h 6859292"/>
              <a:gd name="connsiteX423" fmla="*/ 5100245 w 5957876"/>
              <a:gd name="connsiteY423" fmla="*/ 5302199 h 6859292"/>
              <a:gd name="connsiteX424" fmla="*/ 5100245 w 5957876"/>
              <a:gd name="connsiteY424" fmla="*/ 5311241 h 6859292"/>
              <a:gd name="connsiteX425" fmla="*/ 5099075 w 5957876"/>
              <a:gd name="connsiteY425" fmla="*/ 5311241 h 6859292"/>
              <a:gd name="connsiteX426" fmla="*/ 5099075 w 5957876"/>
              <a:gd name="connsiteY426" fmla="*/ 5302199 h 6859292"/>
              <a:gd name="connsiteX427" fmla="*/ 5160243 w 5957876"/>
              <a:gd name="connsiteY427" fmla="*/ 5299415 h 6859292"/>
              <a:gd name="connsiteX428" fmla="*/ 5160827 w 5957876"/>
              <a:gd name="connsiteY428" fmla="*/ 5303588 h 6859292"/>
              <a:gd name="connsiteX429" fmla="*/ 5159280 w 5957876"/>
              <a:gd name="connsiteY429" fmla="*/ 5303841 h 6859292"/>
              <a:gd name="connsiteX430" fmla="*/ 5158695 w 5957876"/>
              <a:gd name="connsiteY430" fmla="*/ 5299605 h 6859292"/>
              <a:gd name="connsiteX431" fmla="*/ 5160243 w 5957876"/>
              <a:gd name="connsiteY431" fmla="*/ 5299415 h 6859292"/>
              <a:gd name="connsiteX432" fmla="*/ 5269252 w 5957876"/>
              <a:gd name="connsiteY432" fmla="*/ 5297770 h 6859292"/>
              <a:gd name="connsiteX433" fmla="*/ 5270756 w 5957876"/>
              <a:gd name="connsiteY433" fmla="*/ 5299289 h 6859292"/>
              <a:gd name="connsiteX434" fmla="*/ 5268708 w 5957876"/>
              <a:gd name="connsiteY434" fmla="*/ 5303209 h 6859292"/>
              <a:gd name="connsiteX435" fmla="*/ 5267205 w 5957876"/>
              <a:gd name="connsiteY435" fmla="*/ 5301626 h 6859292"/>
              <a:gd name="connsiteX436" fmla="*/ 5269252 w 5957876"/>
              <a:gd name="connsiteY436" fmla="*/ 5297770 h 6859292"/>
              <a:gd name="connsiteX437" fmla="*/ 5335804 w 5957876"/>
              <a:gd name="connsiteY437" fmla="*/ 5287079 h 6859292"/>
              <a:gd name="connsiteX438" fmla="*/ 5337515 w 5957876"/>
              <a:gd name="connsiteY438" fmla="*/ 5287079 h 6859292"/>
              <a:gd name="connsiteX439" fmla="*/ 5336388 w 5957876"/>
              <a:gd name="connsiteY439" fmla="*/ 5291319 h 6859292"/>
              <a:gd name="connsiteX440" fmla="*/ 5335050 w 5957876"/>
              <a:gd name="connsiteY440" fmla="*/ 5289737 h 6859292"/>
              <a:gd name="connsiteX441" fmla="*/ 5335804 w 5957876"/>
              <a:gd name="connsiteY441" fmla="*/ 5287079 h 6859292"/>
              <a:gd name="connsiteX442" fmla="*/ 5200239 w 5957876"/>
              <a:gd name="connsiteY442" fmla="*/ 5282780 h 6859292"/>
              <a:gd name="connsiteX443" fmla="*/ 5200489 w 5957876"/>
              <a:gd name="connsiteY443" fmla="*/ 5286320 h 6859292"/>
              <a:gd name="connsiteX444" fmla="*/ 5198568 w 5957876"/>
              <a:gd name="connsiteY444" fmla="*/ 5285940 h 6859292"/>
              <a:gd name="connsiteX445" fmla="*/ 5198359 w 5957876"/>
              <a:gd name="connsiteY445" fmla="*/ 5283535 h 6859292"/>
              <a:gd name="connsiteX446" fmla="*/ 5200239 w 5957876"/>
              <a:gd name="connsiteY446" fmla="*/ 5282780 h 6859292"/>
              <a:gd name="connsiteX447" fmla="*/ 5104838 w 5957876"/>
              <a:gd name="connsiteY447" fmla="*/ 5270633 h 6859292"/>
              <a:gd name="connsiteX448" fmla="*/ 5104795 w 5957876"/>
              <a:gd name="connsiteY448" fmla="*/ 5273481 h 6859292"/>
              <a:gd name="connsiteX449" fmla="*/ 5103503 w 5957876"/>
              <a:gd name="connsiteY449" fmla="*/ 5274557 h 6859292"/>
              <a:gd name="connsiteX450" fmla="*/ 5102669 w 5957876"/>
              <a:gd name="connsiteY450" fmla="*/ 5272089 h 6859292"/>
              <a:gd name="connsiteX451" fmla="*/ 5104838 w 5957876"/>
              <a:gd name="connsiteY451" fmla="*/ 5270633 h 6859292"/>
              <a:gd name="connsiteX452" fmla="*/ 5172308 w 5957876"/>
              <a:gd name="connsiteY452" fmla="*/ 5267220 h 6859292"/>
              <a:gd name="connsiteX453" fmla="*/ 5180447 w 5957876"/>
              <a:gd name="connsiteY453" fmla="*/ 5283033 h 6859292"/>
              <a:gd name="connsiteX454" fmla="*/ 5180824 w 5957876"/>
              <a:gd name="connsiteY454" fmla="*/ 5310799 h 6859292"/>
              <a:gd name="connsiteX455" fmla="*/ 5164582 w 5957876"/>
              <a:gd name="connsiteY455" fmla="*/ 5276898 h 6859292"/>
              <a:gd name="connsiteX456" fmla="*/ 5172308 w 5957876"/>
              <a:gd name="connsiteY456" fmla="*/ 5267220 h 6859292"/>
              <a:gd name="connsiteX457" fmla="*/ 5194310 w 5957876"/>
              <a:gd name="connsiteY457" fmla="*/ 5241096 h 6859292"/>
              <a:gd name="connsiteX458" fmla="*/ 5204539 w 5957876"/>
              <a:gd name="connsiteY458" fmla="*/ 5254947 h 6859292"/>
              <a:gd name="connsiteX459" fmla="*/ 5201116 w 5957876"/>
              <a:gd name="connsiteY459" fmla="*/ 5260386 h 6859292"/>
              <a:gd name="connsiteX460" fmla="*/ 5191180 w 5957876"/>
              <a:gd name="connsiteY460" fmla="*/ 5246092 h 6859292"/>
              <a:gd name="connsiteX461" fmla="*/ 5194310 w 5957876"/>
              <a:gd name="connsiteY461" fmla="*/ 5241096 h 6859292"/>
              <a:gd name="connsiteX462" fmla="*/ 5269252 w 5957876"/>
              <a:gd name="connsiteY462" fmla="*/ 5234958 h 6859292"/>
              <a:gd name="connsiteX463" fmla="*/ 5270630 w 5957876"/>
              <a:gd name="connsiteY463" fmla="*/ 5236350 h 6859292"/>
              <a:gd name="connsiteX464" fmla="*/ 5268836 w 5957876"/>
              <a:gd name="connsiteY464" fmla="*/ 5239957 h 6859292"/>
              <a:gd name="connsiteX465" fmla="*/ 5267376 w 5957876"/>
              <a:gd name="connsiteY465" fmla="*/ 5238501 h 6859292"/>
              <a:gd name="connsiteX466" fmla="*/ 5269252 w 5957876"/>
              <a:gd name="connsiteY466" fmla="*/ 5234958 h 6859292"/>
              <a:gd name="connsiteX467" fmla="*/ 5172223 w 5957876"/>
              <a:gd name="connsiteY467" fmla="*/ 5213516 h 6859292"/>
              <a:gd name="connsiteX468" fmla="*/ 5168509 w 5957876"/>
              <a:gd name="connsiteY468" fmla="*/ 5248749 h 6859292"/>
              <a:gd name="connsiteX469" fmla="*/ 5151558 w 5957876"/>
              <a:gd name="connsiteY469" fmla="*/ 5230721 h 6859292"/>
              <a:gd name="connsiteX470" fmla="*/ 5147799 w 5957876"/>
              <a:gd name="connsiteY470" fmla="*/ 5245079 h 6859292"/>
              <a:gd name="connsiteX471" fmla="*/ 5146088 w 5957876"/>
              <a:gd name="connsiteY471" fmla="*/ 5252606 h 6859292"/>
              <a:gd name="connsiteX472" fmla="*/ 5143834 w 5957876"/>
              <a:gd name="connsiteY472" fmla="*/ 5251597 h 6859292"/>
              <a:gd name="connsiteX473" fmla="*/ 5145671 w 5957876"/>
              <a:gd name="connsiteY473" fmla="*/ 5217566 h 6859292"/>
              <a:gd name="connsiteX474" fmla="*/ 5172223 w 5957876"/>
              <a:gd name="connsiteY474" fmla="*/ 5213516 h 6859292"/>
              <a:gd name="connsiteX475" fmla="*/ 5196981 w 5957876"/>
              <a:gd name="connsiteY475" fmla="*/ 5175629 h 6859292"/>
              <a:gd name="connsiteX476" fmla="*/ 5196897 w 5957876"/>
              <a:gd name="connsiteY476" fmla="*/ 5178663 h 6859292"/>
              <a:gd name="connsiteX477" fmla="*/ 5195480 w 5957876"/>
              <a:gd name="connsiteY477" fmla="*/ 5179866 h 6859292"/>
              <a:gd name="connsiteX478" fmla="*/ 5194603 w 5957876"/>
              <a:gd name="connsiteY478" fmla="*/ 5177212 h 6859292"/>
              <a:gd name="connsiteX479" fmla="*/ 5196981 w 5957876"/>
              <a:gd name="connsiteY479" fmla="*/ 5175629 h 6859292"/>
              <a:gd name="connsiteX480" fmla="*/ 5337765 w 5957876"/>
              <a:gd name="connsiteY480" fmla="*/ 5175186 h 6859292"/>
              <a:gd name="connsiteX481" fmla="*/ 5342524 w 5957876"/>
              <a:gd name="connsiteY481" fmla="*/ 5199349 h 6859292"/>
              <a:gd name="connsiteX482" fmla="*/ 5337765 w 5957876"/>
              <a:gd name="connsiteY482" fmla="*/ 5200931 h 6859292"/>
              <a:gd name="connsiteX483" fmla="*/ 5337765 w 5957876"/>
              <a:gd name="connsiteY483" fmla="*/ 5175186 h 6859292"/>
              <a:gd name="connsiteX484" fmla="*/ 5270965 w 5957876"/>
              <a:gd name="connsiteY484" fmla="*/ 5159500 h 6859292"/>
              <a:gd name="connsiteX485" fmla="*/ 5275850 w 5957876"/>
              <a:gd name="connsiteY485" fmla="*/ 5187203 h 6859292"/>
              <a:gd name="connsiteX486" fmla="*/ 5266392 w 5957876"/>
              <a:gd name="connsiteY486" fmla="*/ 5174394 h 6859292"/>
              <a:gd name="connsiteX487" fmla="*/ 5270965 w 5957876"/>
              <a:gd name="connsiteY487" fmla="*/ 5159500 h 6859292"/>
              <a:gd name="connsiteX488" fmla="*/ 5196232 w 5957876"/>
              <a:gd name="connsiteY488" fmla="*/ 5131224 h 6859292"/>
              <a:gd name="connsiteX489" fmla="*/ 5197482 w 5957876"/>
              <a:gd name="connsiteY489" fmla="*/ 5136663 h 6859292"/>
              <a:gd name="connsiteX490" fmla="*/ 5195772 w 5957876"/>
              <a:gd name="connsiteY490" fmla="*/ 5141030 h 6859292"/>
              <a:gd name="connsiteX491" fmla="*/ 5194771 w 5957876"/>
              <a:gd name="connsiteY491" fmla="*/ 5131541 h 6859292"/>
              <a:gd name="connsiteX492" fmla="*/ 5196232 w 5957876"/>
              <a:gd name="connsiteY492" fmla="*/ 5131224 h 6859292"/>
              <a:gd name="connsiteX493" fmla="*/ 5266708 w 5957876"/>
              <a:gd name="connsiteY493" fmla="*/ 5110542 h 6859292"/>
              <a:gd name="connsiteX494" fmla="*/ 5265203 w 5957876"/>
              <a:gd name="connsiteY494" fmla="*/ 5142168 h 6859292"/>
              <a:gd name="connsiteX495" fmla="*/ 5266708 w 5957876"/>
              <a:gd name="connsiteY495" fmla="*/ 5110542 h 6859292"/>
              <a:gd name="connsiteX496" fmla="*/ 5166504 w 5957876"/>
              <a:gd name="connsiteY496" fmla="*/ 5098839 h 6859292"/>
              <a:gd name="connsiteX497" fmla="*/ 5167549 w 5957876"/>
              <a:gd name="connsiteY497" fmla="*/ 5121673 h 6859292"/>
              <a:gd name="connsiteX498" fmla="*/ 5162873 w 5957876"/>
              <a:gd name="connsiteY498" fmla="*/ 5123001 h 6859292"/>
              <a:gd name="connsiteX499" fmla="*/ 5160409 w 5957876"/>
              <a:gd name="connsiteY499" fmla="*/ 5100485 h 6859292"/>
              <a:gd name="connsiteX500" fmla="*/ 5166504 w 5957876"/>
              <a:gd name="connsiteY500" fmla="*/ 5098839 h 6859292"/>
              <a:gd name="connsiteX501" fmla="*/ 5165627 w 5957876"/>
              <a:gd name="connsiteY501" fmla="*/ 5071580 h 6859292"/>
              <a:gd name="connsiteX502" fmla="*/ 5166671 w 5957876"/>
              <a:gd name="connsiteY502" fmla="*/ 5073475 h 6859292"/>
              <a:gd name="connsiteX503" fmla="*/ 5165794 w 5957876"/>
              <a:gd name="connsiteY503" fmla="*/ 5076069 h 6859292"/>
              <a:gd name="connsiteX504" fmla="*/ 5163956 w 5957876"/>
              <a:gd name="connsiteY504" fmla="*/ 5072842 h 6859292"/>
              <a:gd name="connsiteX505" fmla="*/ 5165627 w 5957876"/>
              <a:gd name="connsiteY505" fmla="*/ 5071580 h 6859292"/>
              <a:gd name="connsiteX506" fmla="*/ 5239109 w 5957876"/>
              <a:gd name="connsiteY506" fmla="*/ 5069618 h 6859292"/>
              <a:gd name="connsiteX507" fmla="*/ 5240485 w 5957876"/>
              <a:gd name="connsiteY507" fmla="*/ 5071197 h 6859292"/>
              <a:gd name="connsiteX508" fmla="*/ 5239693 w 5957876"/>
              <a:gd name="connsiteY508" fmla="*/ 5073918 h 6859292"/>
              <a:gd name="connsiteX509" fmla="*/ 5237899 w 5957876"/>
              <a:gd name="connsiteY509" fmla="*/ 5073918 h 6859292"/>
              <a:gd name="connsiteX510" fmla="*/ 5239109 w 5957876"/>
              <a:gd name="connsiteY510" fmla="*/ 5069618 h 6859292"/>
              <a:gd name="connsiteX511" fmla="*/ 5197984 w 5957876"/>
              <a:gd name="connsiteY511" fmla="*/ 5068669 h 6859292"/>
              <a:gd name="connsiteX512" fmla="*/ 5201618 w 5957876"/>
              <a:gd name="connsiteY512" fmla="*/ 5069429 h 6859292"/>
              <a:gd name="connsiteX513" fmla="*/ 5199696 w 5957876"/>
              <a:gd name="connsiteY513" fmla="*/ 5073665 h 6859292"/>
              <a:gd name="connsiteX514" fmla="*/ 5196232 w 5957876"/>
              <a:gd name="connsiteY514" fmla="*/ 5073032 h 6859292"/>
              <a:gd name="connsiteX515" fmla="*/ 5197984 w 5957876"/>
              <a:gd name="connsiteY515" fmla="*/ 5068669 h 6859292"/>
              <a:gd name="connsiteX516" fmla="*/ 5312297 w 5957876"/>
              <a:gd name="connsiteY516" fmla="*/ 5067277 h 6859292"/>
              <a:gd name="connsiteX517" fmla="*/ 5315055 w 5957876"/>
              <a:gd name="connsiteY517" fmla="*/ 5070120 h 6859292"/>
              <a:gd name="connsiteX518" fmla="*/ 5314719 w 5957876"/>
              <a:gd name="connsiteY518" fmla="*/ 5075310 h 6859292"/>
              <a:gd name="connsiteX519" fmla="*/ 5311879 w 5957876"/>
              <a:gd name="connsiteY519" fmla="*/ 5072716 h 6859292"/>
              <a:gd name="connsiteX520" fmla="*/ 5312297 w 5957876"/>
              <a:gd name="connsiteY520" fmla="*/ 5067277 h 6859292"/>
              <a:gd name="connsiteX521" fmla="*/ 5183205 w 5957876"/>
              <a:gd name="connsiteY521" fmla="*/ 5045326 h 6859292"/>
              <a:gd name="connsiteX522" fmla="*/ 5184375 w 5957876"/>
              <a:gd name="connsiteY522" fmla="*/ 5054245 h 6859292"/>
              <a:gd name="connsiteX523" fmla="*/ 5180657 w 5957876"/>
              <a:gd name="connsiteY523" fmla="*/ 5049692 h 6859292"/>
              <a:gd name="connsiteX524" fmla="*/ 5183205 w 5957876"/>
              <a:gd name="connsiteY524" fmla="*/ 5045326 h 6859292"/>
              <a:gd name="connsiteX525" fmla="*/ 5199112 w 5957876"/>
              <a:gd name="connsiteY525" fmla="*/ 5035334 h 6859292"/>
              <a:gd name="connsiteX526" fmla="*/ 5200699 w 5957876"/>
              <a:gd name="connsiteY526" fmla="*/ 5039128 h 6859292"/>
              <a:gd name="connsiteX527" fmla="*/ 5198902 w 5957876"/>
              <a:gd name="connsiteY527" fmla="*/ 5043557 h 6859292"/>
              <a:gd name="connsiteX528" fmla="*/ 5197148 w 5957876"/>
              <a:gd name="connsiteY528" fmla="*/ 5040014 h 6859292"/>
              <a:gd name="connsiteX529" fmla="*/ 5199112 w 5957876"/>
              <a:gd name="connsiteY529" fmla="*/ 5035334 h 6859292"/>
              <a:gd name="connsiteX530" fmla="*/ 5162246 w 5957876"/>
              <a:gd name="connsiteY530" fmla="*/ 5016231 h 6859292"/>
              <a:gd name="connsiteX531" fmla="*/ 5163584 w 5957876"/>
              <a:gd name="connsiteY531" fmla="*/ 5017813 h 6859292"/>
              <a:gd name="connsiteX532" fmla="*/ 5163584 w 5957876"/>
              <a:gd name="connsiteY532" fmla="*/ 5020914 h 6859292"/>
              <a:gd name="connsiteX533" fmla="*/ 5161328 w 5957876"/>
              <a:gd name="connsiteY533" fmla="*/ 5018763 h 6859292"/>
              <a:gd name="connsiteX534" fmla="*/ 5162246 w 5957876"/>
              <a:gd name="connsiteY534" fmla="*/ 5016231 h 6859292"/>
              <a:gd name="connsiteX535" fmla="*/ 5356219 w 5957876"/>
              <a:gd name="connsiteY535" fmla="*/ 4984035 h 6859292"/>
              <a:gd name="connsiteX536" fmla="*/ 5358892 w 5957876"/>
              <a:gd name="connsiteY536" fmla="*/ 4986060 h 6859292"/>
              <a:gd name="connsiteX537" fmla="*/ 5357096 w 5957876"/>
              <a:gd name="connsiteY537" fmla="*/ 4991056 h 6859292"/>
              <a:gd name="connsiteX538" fmla="*/ 5354338 w 5957876"/>
              <a:gd name="connsiteY538" fmla="*/ 4988905 h 6859292"/>
              <a:gd name="connsiteX539" fmla="*/ 5356219 w 5957876"/>
              <a:gd name="connsiteY539" fmla="*/ 4984035 h 6859292"/>
              <a:gd name="connsiteX540" fmla="*/ 5167549 w 5957876"/>
              <a:gd name="connsiteY540" fmla="*/ 4941339 h 6859292"/>
              <a:gd name="connsiteX541" fmla="*/ 5170720 w 5957876"/>
              <a:gd name="connsiteY541" fmla="*/ 4990930 h 6859292"/>
              <a:gd name="connsiteX542" fmla="*/ 5161828 w 5957876"/>
              <a:gd name="connsiteY542" fmla="*/ 4999532 h 6859292"/>
              <a:gd name="connsiteX543" fmla="*/ 5160508 w 5957876"/>
              <a:gd name="connsiteY543" fmla="*/ 4970414 h 6859292"/>
              <a:gd name="connsiteX544" fmla="*/ 5167549 w 5957876"/>
              <a:gd name="connsiteY544" fmla="*/ 4941339 h 6859292"/>
              <a:gd name="connsiteX545" fmla="*/ 5274178 w 5957876"/>
              <a:gd name="connsiteY545" fmla="*/ 4940390 h 6859292"/>
              <a:gd name="connsiteX546" fmla="*/ 5272883 w 5957876"/>
              <a:gd name="connsiteY546" fmla="*/ 5015914 h 6859292"/>
              <a:gd name="connsiteX547" fmla="*/ 5282571 w 5957876"/>
              <a:gd name="connsiteY547" fmla="*/ 5089414 h 6859292"/>
              <a:gd name="connsiteX548" fmla="*/ 5264536 w 5957876"/>
              <a:gd name="connsiteY548" fmla="*/ 5090996 h 6859292"/>
              <a:gd name="connsiteX549" fmla="*/ 5274178 w 5957876"/>
              <a:gd name="connsiteY549" fmla="*/ 4940390 h 6859292"/>
              <a:gd name="connsiteX550" fmla="*/ 5261988 w 5957876"/>
              <a:gd name="connsiteY550" fmla="*/ 4923502 h 6859292"/>
              <a:gd name="connsiteX551" fmla="*/ 5263574 w 5957876"/>
              <a:gd name="connsiteY551" fmla="*/ 4923881 h 6859292"/>
              <a:gd name="connsiteX552" fmla="*/ 5263574 w 5957876"/>
              <a:gd name="connsiteY552" fmla="*/ 4937862 h 6859292"/>
              <a:gd name="connsiteX553" fmla="*/ 5261988 w 5957876"/>
              <a:gd name="connsiteY553" fmla="*/ 4937862 h 6859292"/>
              <a:gd name="connsiteX554" fmla="*/ 5261988 w 5957876"/>
              <a:gd name="connsiteY554" fmla="*/ 4923502 h 6859292"/>
              <a:gd name="connsiteX555" fmla="*/ 5222870 w 5957876"/>
              <a:gd name="connsiteY555" fmla="*/ 4907309 h 6859292"/>
              <a:gd name="connsiteX556" fmla="*/ 5226291 w 5957876"/>
              <a:gd name="connsiteY556" fmla="*/ 4909018 h 6859292"/>
              <a:gd name="connsiteX557" fmla="*/ 5223162 w 5957876"/>
              <a:gd name="connsiteY557" fmla="*/ 4920657 h 6859292"/>
              <a:gd name="connsiteX558" fmla="*/ 5219276 w 5957876"/>
              <a:gd name="connsiteY558" fmla="*/ 4918570 h 6859292"/>
              <a:gd name="connsiteX559" fmla="*/ 5222870 w 5957876"/>
              <a:gd name="connsiteY559" fmla="*/ 4907309 h 6859292"/>
              <a:gd name="connsiteX560" fmla="*/ 5220488 w 5957876"/>
              <a:gd name="connsiteY560" fmla="*/ 4872017 h 6859292"/>
              <a:gd name="connsiteX561" fmla="*/ 5221656 w 5957876"/>
              <a:gd name="connsiteY561" fmla="*/ 4872017 h 6859292"/>
              <a:gd name="connsiteX562" fmla="*/ 5221656 w 5957876"/>
              <a:gd name="connsiteY562" fmla="*/ 4881312 h 6859292"/>
              <a:gd name="connsiteX563" fmla="*/ 5220488 w 5957876"/>
              <a:gd name="connsiteY563" fmla="*/ 4881312 h 6859292"/>
              <a:gd name="connsiteX564" fmla="*/ 5220488 w 5957876"/>
              <a:gd name="connsiteY564" fmla="*/ 4872017 h 6859292"/>
              <a:gd name="connsiteX565" fmla="*/ 5278811 w 5957876"/>
              <a:gd name="connsiteY565" fmla="*/ 4869675 h 6859292"/>
              <a:gd name="connsiteX566" fmla="*/ 5277687 w 5957876"/>
              <a:gd name="connsiteY566" fmla="*/ 4873912 h 6859292"/>
              <a:gd name="connsiteX567" fmla="*/ 5276393 w 5957876"/>
              <a:gd name="connsiteY567" fmla="*/ 4872333 h 6859292"/>
              <a:gd name="connsiteX568" fmla="*/ 5277102 w 5957876"/>
              <a:gd name="connsiteY568" fmla="*/ 4869802 h 6859292"/>
              <a:gd name="connsiteX569" fmla="*/ 5278811 w 5957876"/>
              <a:gd name="connsiteY569" fmla="*/ 4869675 h 6859292"/>
              <a:gd name="connsiteX570" fmla="*/ 5273968 w 5957876"/>
              <a:gd name="connsiteY570" fmla="*/ 4828055 h 6859292"/>
              <a:gd name="connsiteX571" fmla="*/ 5282363 w 5957876"/>
              <a:gd name="connsiteY571" fmla="*/ 4846778 h 6859292"/>
              <a:gd name="connsiteX572" fmla="*/ 5276393 w 5957876"/>
              <a:gd name="connsiteY572" fmla="*/ 4854685 h 6859292"/>
              <a:gd name="connsiteX573" fmla="*/ 5265788 w 5957876"/>
              <a:gd name="connsiteY573" fmla="*/ 4838176 h 6859292"/>
              <a:gd name="connsiteX574" fmla="*/ 5273968 w 5957876"/>
              <a:gd name="connsiteY574" fmla="*/ 4828055 h 6859292"/>
              <a:gd name="connsiteX575" fmla="*/ 5225080 w 5957876"/>
              <a:gd name="connsiteY575" fmla="*/ 4812432 h 6859292"/>
              <a:gd name="connsiteX576" fmla="*/ 5229130 w 5957876"/>
              <a:gd name="connsiteY576" fmla="*/ 4812621 h 6859292"/>
              <a:gd name="connsiteX577" fmla="*/ 5229086 w 5957876"/>
              <a:gd name="connsiteY577" fmla="*/ 4833493 h 6859292"/>
              <a:gd name="connsiteX578" fmla="*/ 5224204 w 5957876"/>
              <a:gd name="connsiteY578" fmla="*/ 4833430 h 6859292"/>
              <a:gd name="connsiteX579" fmla="*/ 5225080 w 5957876"/>
              <a:gd name="connsiteY579" fmla="*/ 4812432 h 6859292"/>
              <a:gd name="connsiteX580" fmla="*/ 5268708 w 5957876"/>
              <a:gd name="connsiteY580" fmla="*/ 4800855 h 6859292"/>
              <a:gd name="connsiteX581" fmla="*/ 5271132 w 5957876"/>
              <a:gd name="connsiteY581" fmla="*/ 4805095 h 6859292"/>
              <a:gd name="connsiteX582" fmla="*/ 5267334 w 5957876"/>
              <a:gd name="connsiteY582" fmla="*/ 4808888 h 6859292"/>
              <a:gd name="connsiteX583" fmla="*/ 5266080 w 5957876"/>
              <a:gd name="connsiteY583" fmla="*/ 4803576 h 6859292"/>
              <a:gd name="connsiteX584" fmla="*/ 5268708 w 5957876"/>
              <a:gd name="connsiteY584" fmla="*/ 4800855 h 6859292"/>
              <a:gd name="connsiteX585" fmla="*/ 5254055 w 5957876"/>
              <a:gd name="connsiteY585" fmla="*/ 4725394 h 6859292"/>
              <a:gd name="connsiteX586" fmla="*/ 5255308 w 5957876"/>
              <a:gd name="connsiteY586" fmla="*/ 4726913 h 6859292"/>
              <a:gd name="connsiteX587" fmla="*/ 5255308 w 5957876"/>
              <a:gd name="connsiteY587" fmla="*/ 4729887 h 6859292"/>
              <a:gd name="connsiteX588" fmla="*/ 5253222 w 5957876"/>
              <a:gd name="connsiteY588" fmla="*/ 4727862 h 6859292"/>
              <a:gd name="connsiteX589" fmla="*/ 5254055 w 5957876"/>
              <a:gd name="connsiteY589" fmla="*/ 4725394 h 6859292"/>
              <a:gd name="connsiteX590" fmla="*/ 5320189 w 5957876"/>
              <a:gd name="connsiteY590" fmla="*/ 4665809 h 6859292"/>
              <a:gd name="connsiteX591" fmla="*/ 5321608 w 5957876"/>
              <a:gd name="connsiteY591" fmla="*/ 4671061 h 6859292"/>
              <a:gd name="connsiteX592" fmla="*/ 5319437 w 5957876"/>
              <a:gd name="connsiteY592" fmla="*/ 4674479 h 6859292"/>
              <a:gd name="connsiteX593" fmla="*/ 5316763 w 5957876"/>
              <a:gd name="connsiteY593" fmla="*/ 4670682 h 6859292"/>
              <a:gd name="connsiteX594" fmla="*/ 5320189 w 5957876"/>
              <a:gd name="connsiteY594" fmla="*/ 4665809 h 6859292"/>
              <a:gd name="connsiteX595" fmla="*/ 5423228 w 5957876"/>
              <a:gd name="connsiteY595" fmla="*/ 4637790 h 6859292"/>
              <a:gd name="connsiteX596" fmla="*/ 5423438 w 5957876"/>
              <a:gd name="connsiteY596" fmla="*/ 4643102 h 6859292"/>
              <a:gd name="connsiteX597" fmla="*/ 5414921 w 5957876"/>
              <a:gd name="connsiteY597" fmla="*/ 4643926 h 6859292"/>
              <a:gd name="connsiteX598" fmla="*/ 5414711 w 5957876"/>
              <a:gd name="connsiteY598" fmla="*/ 4638487 h 6859292"/>
              <a:gd name="connsiteX599" fmla="*/ 5423228 w 5957876"/>
              <a:gd name="connsiteY599" fmla="*/ 4637790 h 6859292"/>
              <a:gd name="connsiteX600" fmla="*/ 5324195 w 5957876"/>
              <a:gd name="connsiteY600" fmla="*/ 4628239 h 6859292"/>
              <a:gd name="connsiteX601" fmla="*/ 5325867 w 5957876"/>
              <a:gd name="connsiteY601" fmla="*/ 4633048 h 6859292"/>
              <a:gd name="connsiteX602" fmla="*/ 5322275 w 5957876"/>
              <a:gd name="connsiteY602" fmla="*/ 4638234 h 6859292"/>
              <a:gd name="connsiteX603" fmla="*/ 5320063 w 5957876"/>
              <a:gd name="connsiteY603" fmla="*/ 4632158 h 6859292"/>
              <a:gd name="connsiteX604" fmla="*/ 5324195 w 5957876"/>
              <a:gd name="connsiteY604" fmla="*/ 4628239 h 6859292"/>
              <a:gd name="connsiteX605" fmla="*/ 5272049 w 5957876"/>
              <a:gd name="connsiteY605" fmla="*/ 4590858 h 6859292"/>
              <a:gd name="connsiteX606" fmla="*/ 5287540 w 5957876"/>
              <a:gd name="connsiteY606" fmla="*/ 4621345 h 6859292"/>
              <a:gd name="connsiteX607" fmla="*/ 5279564 w 5957876"/>
              <a:gd name="connsiteY607" fmla="*/ 4688203 h 6859292"/>
              <a:gd name="connsiteX608" fmla="*/ 5278103 w 5957876"/>
              <a:gd name="connsiteY608" fmla="*/ 4769166 h 6859292"/>
              <a:gd name="connsiteX609" fmla="*/ 5256600 w 5957876"/>
              <a:gd name="connsiteY609" fmla="*/ 4761766 h 6859292"/>
              <a:gd name="connsiteX610" fmla="*/ 5273469 w 5957876"/>
              <a:gd name="connsiteY610" fmla="*/ 4726153 h 6859292"/>
              <a:gd name="connsiteX611" fmla="*/ 5258981 w 5957876"/>
              <a:gd name="connsiteY611" fmla="*/ 4696110 h 6859292"/>
              <a:gd name="connsiteX612" fmla="*/ 5251132 w 5957876"/>
              <a:gd name="connsiteY612" fmla="*/ 4679411 h 6859292"/>
              <a:gd name="connsiteX613" fmla="*/ 5252301 w 5957876"/>
              <a:gd name="connsiteY613" fmla="*/ 4673399 h 6859292"/>
              <a:gd name="connsiteX614" fmla="*/ 5270464 w 5957876"/>
              <a:gd name="connsiteY614" fmla="*/ 4662522 h 6859292"/>
              <a:gd name="connsiteX615" fmla="*/ 5268959 w 5957876"/>
              <a:gd name="connsiteY615" fmla="*/ 4611160 h 6859292"/>
              <a:gd name="connsiteX616" fmla="*/ 5272049 w 5957876"/>
              <a:gd name="connsiteY616" fmla="*/ 4590858 h 6859292"/>
              <a:gd name="connsiteX617" fmla="*/ 5243820 w 5957876"/>
              <a:gd name="connsiteY617" fmla="*/ 4567633 h 6859292"/>
              <a:gd name="connsiteX618" fmla="*/ 5246122 w 5957876"/>
              <a:gd name="connsiteY618" fmla="*/ 4586302 h 6859292"/>
              <a:gd name="connsiteX619" fmla="*/ 5241696 w 5957876"/>
              <a:gd name="connsiteY619" fmla="*/ 4586618 h 6859292"/>
              <a:gd name="connsiteX620" fmla="*/ 5243636 w 5957876"/>
              <a:gd name="connsiteY620" fmla="*/ 4566358 h 6859292"/>
              <a:gd name="connsiteX621" fmla="*/ 5243911 w 5957876"/>
              <a:gd name="connsiteY621" fmla="*/ 4566823 h 6859292"/>
              <a:gd name="connsiteX622" fmla="*/ 5243820 w 5957876"/>
              <a:gd name="connsiteY622" fmla="*/ 4567633 h 6859292"/>
              <a:gd name="connsiteX623" fmla="*/ 5243743 w 5957876"/>
              <a:gd name="connsiteY623" fmla="*/ 4567012 h 6859292"/>
              <a:gd name="connsiteX624" fmla="*/ 5272801 w 5957876"/>
              <a:gd name="connsiteY624" fmla="*/ 4557144 h 6859292"/>
              <a:gd name="connsiteX625" fmla="*/ 5273968 w 5957876"/>
              <a:gd name="connsiteY625" fmla="*/ 4559042 h 6859292"/>
              <a:gd name="connsiteX626" fmla="*/ 5272968 w 5957876"/>
              <a:gd name="connsiteY626" fmla="*/ 4561570 h 6859292"/>
              <a:gd name="connsiteX627" fmla="*/ 5271089 w 5957876"/>
              <a:gd name="connsiteY627" fmla="*/ 4558343 h 6859292"/>
              <a:gd name="connsiteX628" fmla="*/ 5272801 w 5957876"/>
              <a:gd name="connsiteY628" fmla="*/ 4557144 h 6859292"/>
              <a:gd name="connsiteX629" fmla="*/ 5241822 w 5957876"/>
              <a:gd name="connsiteY629" fmla="*/ 4555435 h 6859292"/>
              <a:gd name="connsiteX630" fmla="*/ 5243636 w 5957876"/>
              <a:gd name="connsiteY630" fmla="*/ 4566358 h 6859292"/>
              <a:gd name="connsiteX631" fmla="*/ 5239025 w 5957876"/>
              <a:gd name="connsiteY631" fmla="*/ 4558600 h 6859292"/>
              <a:gd name="connsiteX632" fmla="*/ 5241822 w 5957876"/>
              <a:gd name="connsiteY632" fmla="*/ 4555435 h 6859292"/>
              <a:gd name="connsiteX633" fmla="*/ 5226123 w 5957876"/>
              <a:gd name="connsiteY633" fmla="*/ 4550310 h 6859292"/>
              <a:gd name="connsiteX634" fmla="*/ 5212181 w 5957876"/>
              <a:gd name="connsiteY634" fmla="*/ 4608439 h 6859292"/>
              <a:gd name="connsiteX635" fmla="*/ 5226123 w 5957876"/>
              <a:gd name="connsiteY635" fmla="*/ 4550310 h 6859292"/>
              <a:gd name="connsiteX636" fmla="*/ 5289084 w 5957876"/>
              <a:gd name="connsiteY636" fmla="*/ 4526780 h 6859292"/>
              <a:gd name="connsiteX637" fmla="*/ 5292131 w 5957876"/>
              <a:gd name="connsiteY637" fmla="*/ 4528742 h 6859292"/>
              <a:gd name="connsiteX638" fmla="*/ 5290543 w 5957876"/>
              <a:gd name="connsiteY638" fmla="*/ 4535636 h 6859292"/>
              <a:gd name="connsiteX639" fmla="*/ 5287916 w 5957876"/>
              <a:gd name="connsiteY639" fmla="*/ 4531906 h 6859292"/>
              <a:gd name="connsiteX640" fmla="*/ 5289084 w 5957876"/>
              <a:gd name="connsiteY640" fmla="*/ 4526780 h 6859292"/>
              <a:gd name="connsiteX641" fmla="*/ 5342693 w 5957876"/>
              <a:gd name="connsiteY641" fmla="*/ 4526024 h 6859292"/>
              <a:gd name="connsiteX642" fmla="*/ 5344443 w 5957876"/>
              <a:gd name="connsiteY642" fmla="*/ 4526024 h 6859292"/>
              <a:gd name="connsiteX643" fmla="*/ 5343232 w 5957876"/>
              <a:gd name="connsiteY643" fmla="*/ 4530133 h 6859292"/>
              <a:gd name="connsiteX644" fmla="*/ 5341983 w 5957876"/>
              <a:gd name="connsiteY644" fmla="*/ 4528489 h 6859292"/>
              <a:gd name="connsiteX645" fmla="*/ 5342693 w 5957876"/>
              <a:gd name="connsiteY645" fmla="*/ 4526024 h 6859292"/>
              <a:gd name="connsiteX646" fmla="*/ 5279229 w 5957876"/>
              <a:gd name="connsiteY646" fmla="*/ 4520898 h 6859292"/>
              <a:gd name="connsiteX647" fmla="*/ 5260945 w 5957876"/>
              <a:gd name="connsiteY647" fmla="*/ 4549867 h 6859292"/>
              <a:gd name="connsiteX648" fmla="*/ 5279229 w 5957876"/>
              <a:gd name="connsiteY648" fmla="*/ 4520898 h 6859292"/>
              <a:gd name="connsiteX649" fmla="*/ 5309584 w 5957876"/>
              <a:gd name="connsiteY649" fmla="*/ 4493066 h 6859292"/>
              <a:gd name="connsiteX650" fmla="*/ 5330083 w 5957876"/>
              <a:gd name="connsiteY650" fmla="*/ 4495787 h 6859292"/>
              <a:gd name="connsiteX651" fmla="*/ 5325365 w 5957876"/>
              <a:gd name="connsiteY651" fmla="*/ 4570932 h 6859292"/>
              <a:gd name="connsiteX652" fmla="*/ 5310836 w 5957876"/>
              <a:gd name="connsiteY652" fmla="*/ 4538230 h 6859292"/>
              <a:gd name="connsiteX653" fmla="*/ 5309584 w 5957876"/>
              <a:gd name="connsiteY653" fmla="*/ 4493066 h 6859292"/>
              <a:gd name="connsiteX654" fmla="*/ 5281111 w 5957876"/>
              <a:gd name="connsiteY654" fmla="*/ 4447146 h 6859292"/>
              <a:gd name="connsiteX655" fmla="*/ 5281111 w 5957876"/>
              <a:gd name="connsiteY655" fmla="*/ 4505465 h 6859292"/>
              <a:gd name="connsiteX656" fmla="*/ 5272796 w 5957876"/>
              <a:gd name="connsiteY656" fmla="*/ 4476023 h 6859292"/>
              <a:gd name="connsiteX657" fmla="*/ 5281111 w 5957876"/>
              <a:gd name="connsiteY657" fmla="*/ 4447146 h 6859292"/>
              <a:gd name="connsiteX658" fmla="*/ 5296473 w 5957876"/>
              <a:gd name="connsiteY658" fmla="*/ 4421149 h 6859292"/>
              <a:gd name="connsiteX659" fmla="*/ 5289252 w 5957876"/>
              <a:gd name="connsiteY659" fmla="*/ 4457394 h 6859292"/>
              <a:gd name="connsiteX660" fmla="*/ 5296473 w 5957876"/>
              <a:gd name="connsiteY660" fmla="*/ 4421149 h 6859292"/>
              <a:gd name="connsiteX661" fmla="*/ 5283739 w 5957876"/>
              <a:gd name="connsiteY661" fmla="*/ 4405526 h 6859292"/>
              <a:gd name="connsiteX662" fmla="*/ 5266790 w 5957876"/>
              <a:gd name="connsiteY662" fmla="*/ 4427030 h 6859292"/>
              <a:gd name="connsiteX663" fmla="*/ 5269544 w 5957876"/>
              <a:gd name="connsiteY663" fmla="*/ 4419250 h 6859292"/>
              <a:gd name="connsiteX664" fmla="*/ 5283739 w 5957876"/>
              <a:gd name="connsiteY664" fmla="*/ 4405526 h 6859292"/>
              <a:gd name="connsiteX665" fmla="*/ 5324364 w 5957876"/>
              <a:gd name="connsiteY665" fmla="*/ 4376305 h 6859292"/>
              <a:gd name="connsiteX666" fmla="*/ 5325909 w 5957876"/>
              <a:gd name="connsiteY666" fmla="*/ 4417609 h 6859292"/>
              <a:gd name="connsiteX667" fmla="*/ 5342693 w 5957876"/>
              <a:gd name="connsiteY667" fmla="*/ 4450690 h 6859292"/>
              <a:gd name="connsiteX668" fmla="*/ 5324070 w 5957876"/>
              <a:gd name="connsiteY668" fmla="*/ 4466819 h 6859292"/>
              <a:gd name="connsiteX669" fmla="*/ 5320940 w 5957876"/>
              <a:gd name="connsiteY669" fmla="*/ 4444045 h 6859292"/>
              <a:gd name="connsiteX670" fmla="*/ 5312965 w 5957876"/>
              <a:gd name="connsiteY670" fmla="*/ 4449234 h 6859292"/>
              <a:gd name="connsiteX671" fmla="*/ 5310101 w 5957876"/>
              <a:gd name="connsiteY671" fmla="*/ 4429022 h 6859292"/>
              <a:gd name="connsiteX672" fmla="*/ 5324364 w 5957876"/>
              <a:gd name="connsiteY672" fmla="*/ 4376305 h 6859292"/>
              <a:gd name="connsiteX673" fmla="*/ 5365320 w 5957876"/>
              <a:gd name="connsiteY673" fmla="*/ 4370799 h 6859292"/>
              <a:gd name="connsiteX674" fmla="*/ 5365320 w 5957876"/>
              <a:gd name="connsiteY674" fmla="*/ 4373457 h 6859292"/>
              <a:gd name="connsiteX675" fmla="*/ 5363693 w 5957876"/>
              <a:gd name="connsiteY675" fmla="*/ 4373964 h 6859292"/>
              <a:gd name="connsiteX676" fmla="*/ 5362690 w 5957876"/>
              <a:gd name="connsiteY676" fmla="*/ 4371684 h 6859292"/>
              <a:gd name="connsiteX677" fmla="*/ 5365320 w 5957876"/>
              <a:gd name="connsiteY677" fmla="*/ 4370799 h 6859292"/>
              <a:gd name="connsiteX678" fmla="*/ 5339559 w 5957876"/>
              <a:gd name="connsiteY678" fmla="*/ 4368841 h 6859292"/>
              <a:gd name="connsiteX679" fmla="*/ 5345113 w 5957876"/>
              <a:gd name="connsiteY679" fmla="*/ 4378073 h 6859292"/>
              <a:gd name="connsiteX680" fmla="*/ 5343069 w 5957876"/>
              <a:gd name="connsiteY680" fmla="*/ 4381426 h 6859292"/>
              <a:gd name="connsiteX681" fmla="*/ 5336765 w 5957876"/>
              <a:gd name="connsiteY681" fmla="*/ 4373899 h 6859292"/>
              <a:gd name="connsiteX682" fmla="*/ 5339559 w 5957876"/>
              <a:gd name="connsiteY682" fmla="*/ 4368841 h 6859292"/>
              <a:gd name="connsiteX683" fmla="*/ 5284448 w 5957876"/>
              <a:gd name="connsiteY683" fmla="*/ 4367195 h 6859292"/>
              <a:gd name="connsiteX684" fmla="*/ 5284324 w 5957876"/>
              <a:gd name="connsiteY684" fmla="*/ 4379085 h 6859292"/>
              <a:gd name="connsiteX685" fmla="*/ 5281151 w 5957876"/>
              <a:gd name="connsiteY685" fmla="*/ 4389460 h 6859292"/>
              <a:gd name="connsiteX686" fmla="*/ 5279147 w 5957876"/>
              <a:gd name="connsiteY686" fmla="*/ 4387877 h 6859292"/>
              <a:gd name="connsiteX687" fmla="*/ 5282363 w 5957876"/>
              <a:gd name="connsiteY687" fmla="*/ 4367449 h 6859292"/>
              <a:gd name="connsiteX688" fmla="*/ 5284448 w 5957876"/>
              <a:gd name="connsiteY688" fmla="*/ 4367195 h 6859292"/>
              <a:gd name="connsiteX689" fmla="*/ 5238817 w 5957876"/>
              <a:gd name="connsiteY689" fmla="*/ 4349105 h 6859292"/>
              <a:gd name="connsiteX690" fmla="*/ 5244453 w 5957876"/>
              <a:gd name="connsiteY690" fmla="*/ 4349737 h 6859292"/>
              <a:gd name="connsiteX691" fmla="*/ 5238817 w 5957876"/>
              <a:gd name="connsiteY691" fmla="*/ 4437784 h 6859292"/>
              <a:gd name="connsiteX692" fmla="*/ 5238817 w 5957876"/>
              <a:gd name="connsiteY692" fmla="*/ 4349105 h 6859292"/>
              <a:gd name="connsiteX693" fmla="*/ 5313216 w 5957876"/>
              <a:gd name="connsiteY693" fmla="*/ 4347270 h 6859292"/>
              <a:gd name="connsiteX694" fmla="*/ 5313216 w 5957876"/>
              <a:gd name="connsiteY694" fmla="*/ 4356631 h 6859292"/>
              <a:gd name="connsiteX695" fmla="*/ 5312087 w 5957876"/>
              <a:gd name="connsiteY695" fmla="*/ 4356758 h 6859292"/>
              <a:gd name="connsiteX696" fmla="*/ 5312087 w 5957876"/>
              <a:gd name="connsiteY696" fmla="*/ 4347396 h 6859292"/>
              <a:gd name="connsiteX697" fmla="*/ 5313216 w 5957876"/>
              <a:gd name="connsiteY697" fmla="*/ 4347270 h 6859292"/>
              <a:gd name="connsiteX698" fmla="*/ 5301441 w 5957876"/>
              <a:gd name="connsiteY698" fmla="*/ 4340692 h 6859292"/>
              <a:gd name="connsiteX699" fmla="*/ 5303238 w 5957876"/>
              <a:gd name="connsiteY699" fmla="*/ 4359479 h 6859292"/>
              <a:gd name="connsiteX700" fmla="*/ 5300063 w 5957876"/>
              <a:gd name="connsiteY700" fmla="*/ 4360108 h 6859292"/>
              <a:gd name="connsiteX701" fmla="*/ 5298646 w 5957876"/>
              <a:gd name="connsiteY701" fmla="*/ 4341262 h 6859292"/>
              <a:gd name="connsiteX702" fmla="*/ 5301441 w 5957876"/>
              <a:gd name="connsiteY702" fmla="*/ 4340692 h 6859292"/>
              <a:gd name="connsiteX703" fmla="*/ 5300647 w 5957876"/>
              <a:gd name="connsiteY703" fmla="*/ 4302046 h 6859292"/>
              <a:gd name="connsiteX704" fmla="*/ 5301316 w 5957876"/>
              <a:gd name="connsiteY704" fmla="*/ 4304320 h 6859292"/>
              <a:gd name="connsiteX705" fmla="*/ 5299480 w 5957876"/>
              <a:gd name="connsiteY705" fmla="*/ 4305775 h 6859292"/>
              <a:gd name="connsiteX706" fmla="*/ 5299480 w 5957876"/>
              <a:gd name="connsiteY706" fmla="*/ 4303118 h 6859292"/>
              <a:gd name="connsiteX707" fmla="*/ 5300647 w 5957876"/>
              <a:gd name="connsiteY707" fmla="*/ 4302046 h 6859292"/>
              <a:gd name="connsiteX708" fmla="*/ 5302694 w 5957876"/>
              <a:gd name="connsiteY708" fmla="*/ 4259982 h 6859292"/>
              <a:gd name="connsiteX709" fmla="*/ 5304365 w 5957876"/>
              <a:gd name="connsiteY709" fmla="*/ 4261311 h 6859292"/>
              <a:gd name="connsiteX710" fmla="*/ 5302235 w 5957876"/>
              <a:gd name="connsiteY710" fmla="*/ 4264155 h 6859292"/>
              <a:gd name="connsiteX711" fmla="*/ 5301359 w 5957876"/>
              <a:gd name="connsiteY711" fmla="*/ 4261564 h 6859292"/>
              <a:gd name="connsiteX712" fmla="*/ 5302694 w 5957876"/>
              <a:gd name="connsiteY712" fmla="*/ 4259982 h 6859292"/>
              <a:gd name="connsiteX713" fmla="*/ 5300731 w 5957876"/>
              <a:gd name="connsiteY713" fmla="*/ 4187871 h 6859292"/>
              <a:gd name="connsiteX714" fmla="*/ 5305577 w 5957876"/>
              <a:gd name="connsiteY714" fmla="*/ 4188757 h 6859292"/>
              <a:gd name="connsiteX715" fmla="*/ 5302820 w 5957876"/>
              <a:gd name="connsiteY715" fmla="*/ 4206911 h 6859292"/>
              <a:gd name="connsiteX716" fmla="*/ 5299356 w 5957876"/>
              <a:gd name="connsiteY716" fmla="*/ 4206026 h 6859292"/>
              <a:gd name="connsiteX717" fmla="*/ 5300731 w 5957876"/>
              <a:gd name="connsiteY717" fmla="*/ 4187871 h 6859292"/>
              <a:gd name="connsiteX718" fmla="*/ 5322400 w 5957876"/>
              <a:gd name="connsiteY718" fmla="*/ 4167696 h 6859292"/>
              <a:gd name="connsiteX719" fmla="*/ 5325616 w 5957876"/>
              <a:gd name="connsiteY719" fmla="*/ 4216843 h 6859292"/>
              <a:gd name="connsiteX720" fmla="*/ 5336096 w 5957876"/>
              <a:gd name="connsiteY720" fmla="*/ 4259855 h 6859292"/>
              <a:gd name="connsiteX721" fmla="*/ 5318016 w 5957876"/>
              <a:gd name="connsiteY721" fmla="*/ 4259855 h 6859292"/>
              <a:gd name="connsiteX722" fmla="*/ 5324364 w 5957876"/>
              <a:gd name="connsiteY722" fmla="*/ 4245242 h 6859292"/>
              <a:gd name="connsiteX723" fmla="*/ 5312714 w 5957876"/>
              <a:gd name="connsiteY723" fmla="*/ 4232465 h 6859292"/>
              <a:gd name="connsiteX724" fmla="*/ 5316930 w 5957876"/>
              <a:gd name="connsiteY724" fmla="*/ 4201283 h 6859292"/>
              <a:gd name="connsiteX725" fmla="*/ 5322400 w 5957876"/>
              <a:gd name="connsiteY725" fmla="*/ 4167696 h 6859292"/>
              <a:gd name="connsiteX726" fmla="*/ 5302820 w 5957876"/>
              <a:gd name="connsiteY726" fmla="*/ 4154917 h 6859292"/>
              <a:gd name="connsiteX727" fmla="*/ 5305157 w 5957876"/>
              <a:gd name="connsiteY727" fmla="*/ 4158397 h 6859292"/>
              <a:gd name="connsiteX728" fmla="*/ 5303614 w 5957876"/>
              <a:gd name="connsiteY728" fmla="*/ 4163013 h 6859292"/>
              <a:gd name="connsiteX729" fmla="*/ 5301108 w 5957876"/>
              <a:gd name="connsiteY729" fmla="*/ 4159410 h 6859292"/>
              <a:gd name="connsiteX730" fmla="*/ 5302820 w 5957876"/>
              <a:gd name="connsiteY730" fmla="*/ 4154917 h 6859292"/>
              <a:gd name="connsiteX731" fmla="*/ 5322441 w 5957876"/>
              <a:gd name="connsiteY731" fmla="*/ 4146001 h 6859292"/>
              <a:gd name="connsiteX732" fmla="*/ 5323527 w 5957876"/>
              <a:gd name="connsiteY732" fmla="*/ 4149857 h 6859292"/>
              <a:gd name="connsiteX733" fmla="*/ 5321814 w 5957876"/>
              <a:gd name="connsiteY733" fmla="*/ 4150427 h 6859292"/>
              <a:gd name="connsiteX734" fmla="*/ 5321066 w 5957876"/>
              <a:gd name="connsiteY734" fmla="*/ 4147959 h 6859292"/>
              <a:gd name="connsiteX735" fmla="*/ 5322441 w 5957876"/>
              <a:gd name="connsiteY735" fmla="*/ 4146001 h 6859292"/>
              <a:gd name="connsiteX736" fmla="*/ 5251674 w 5957876"/>
              <a:gd name="connsiteY736" fmla="*/ 4143849 h 6859292"/>
              <a:gd name="connsiteX737" fmla="*/ 5259901 w 5957876"/>
              <a:gd name="connsiteY737" fmla="*/ 4165797 h 6859292"/>
              <a:gd name="connsiteX738" fmla="*/ 5268459 w 5957876"/>
              <a:gd name="connsiteY738" fmla="*/ 4156309 h 6859292"/>
              <a:gd name="connsiteX739" fmla="*/ 5249714 w 5957876"/>
              <a:gd name="connsiteY739" fmla="*/ 4187997 h 6859292"/>
              <a:gd name="connsiteX740" fmla="*/ 5251674 w 5957876"/>
              <a:gd name="connsiteY740" fmla="*/ 4143849 h 6859292"/>
              <a:gd name="connsiteX741" fmla="*/ 5324656 w 5957876"/>
              <a:gd name="connsiteY741" fmla="*/ 4109882 h 6859292"/>
              <a:gd name="connsiteX742" fmla="*/ 5332796 w 5957876"/>
              <a:gd name="connsiteY742" fmla="*/ 4129615 h 6859292"/>
              <a:gd name="connsiteX743" fmla="*/ 5322713 w 5957876"/>
              <a:gd name="connsiteY743" fmla="*/ 4123806 h 6859292"/>
              <a:gd name="connsiteX744" fmla="*/ 5324656 w 5957876"/>
              <a:gd name="connsiteY744" fmla="*/ 4109882 h 6859292"/>
              <a:gd name="connsiteX745" fmla="*/ 5222870 w 5957876"/>
              <a:gd name="connsiteY745" fmla="*/ 4085910 h 6859292"/>
              <a:gd name="connsiteX746" fmla="*/ 5222885 w 5957876"/>
              <a:gd name="connsiteY746" fmla="*/ 4085953 h 6859292"/>
              <a:gd name="connsiteX747" fmla="*/ 5222819 w 5957876"/>
              <a:gd name="connsiteY747" fmla="*/ 4086022 h 6859292"/>
              <a:gd name="connsiteX748" fmla="*/ 5320355 w 5957876"/>
              <a:gd name="connsiteY748" fmla="*/ 4077687 h 6859292"/>
              <a:gd name="connsiteX749" fmla="*/ 5321899 w 5957876"/>
              <a:gd name="connsiteY749" fmla="*/ 4082936 h 6859292"/>
              <a:gd name="connsiteX750" fmla="*/ 5319561 w 5957876"/>
              <a:gd name="connsiteY750" fmla="*/ 4086986 h 6859292"/>
              <a:gd name="connsiteX751" fmla="*/ 5316848 w 5957876"/>
              <a:gd name="connsiteY751" fmla="*/ 4082619 h 6859292"/>
              <a:gd name="connsiteX752" fmla="*/ 5320355 w 5957876"/>
              <a:gd name="connsiteY752" fmla="*/ 4077687 h 6859292"/>
              <a:gd name="connsiteX753" fmla="*/ 5380394 w 5957876"/>
              <a:gd name="connsiteY753" fmla="*/ 4068325 h 6859292"/>
              <a:gd name="connsiteX754" fmla="*/ 5384692 w 5957876"/>
              <a:gd name="connsiteY754" fmla="*/ 4070351 h 6859292"/>
              <a:gd name="connsiteX755" fmla="*/ 5383106 w 5957876"/>
              <a:gd name="connsiteY755" fmla="*/ 4075725 h 6859292"/>
              <a:gd name="connsiteX756" fmla="*/ 5379809 w 5957876"/>
              <a:gd name="connsiteY756" fmla="*/ 4074017 h 6859292"/>
              <a:gd name="connsiteX757" fmla="*/ 5380394 w 5957876"/>
              <a:gd name="connsiteY757" fmla="*/ 4068325 h 6859292"/>
              <a:gd name="connsiteX758" fmla="*/ 5304701 w 5957876"/>
              <a:gd name="connsiteY758" fmla="*/ 4066871 h 6859292"/>
              <a:gd name="connsiteX759" fmla="*/ 5310001 w 5957876"/>
              <a:gd name="connsiteY759" fmla="*/ 4131134 h 6859292"/>
              <a:gd name="connsiteX760" fmla="*/ 5297726 w 5957876"/>
              <a:gd name="connsiteY760" fmla="*/ 4094387 h 6859292"/>
              <a:gd name="connsiteX761" fmla="*/ 5304701 w 5957876"/>
              <a:gd name="connsiteY761" fmla="*/ 4066871 h 6859292"/>
              <a:gd name="connsiteX762" fmla="*/ 5349496 w 5957876"/>
              <a:gd name="connsiteY762" fmla="*/ 4007728 h 6859292"/>
              <a:gd name="connsiteX763" fmla="*/ 5351877 w 5957876"/>
              <a:gd name="connsiteY763" fmla="*/ 4021520 h 6859292"/>
              <a:gd name="connsiteX764" fmla="*/ 5348788 w 5957876"/>
              <a:gd name="connsiteY764" fmla="*/ 4022785 h 6859292"/>
              <a:gd name="connsiteX765" fmla="*/ 5346074 w 5957876"/>
              <a:gd name="connsiteY765" fmla="*/ 4009183 h 6859292"/>
              <a:gd name="connsiteX766" fmla="*/ 5349496 w 5957876"/>
              <a:gd name="connsiteY766" fmla="*/ 4007728 h 6859292"/>
              <a:gd name="connsiteX767" fmla="*/ 5258356 w 5957876"/>
              <a:gd name="connsiteY767" fmla="*/ 3902729 h 6859292"/>
              <a:gd name="connsiteX768" fmla="*/ 5257227 w 5957876"/>
              <a:gd name="connsiteY768" fmla="*/ 3924613 h 6859292"/>
              <a:gd name="connsiteX769" fmla="*/ 5255768 w 5957876"/>
              <a:gd name="connsiteY769" fmla="*/ 3992991 h 6859292"/>
              <a:gd name="connsiteX770" fmla="*/ 5250382 w 5957876"/>
              <a:gd name="connsiteY770" fmla="*/ 4042961 h 6859292"/>
              <a:gd name="connsiteX771" fmla="*/ 5254557 w 5957876"/>
              <a:gd name="connsiteY771" fmla="*/ 4080215 h 6859292"/>
              <a:gd name="connsiteX772" fmla="*/ 5267748 w 5957876"/>
              <a:gd name="connsiteY772" fmla="*/ 4103242 h 6859292"/>
              <a:gd name="connsiteX773" fmla="*/ 5231002 w 5957876"/>
              <a:gd name="connsiteY773" fmla="*/ 4107946 h 6859292"/>
              <a:gd name="connsiteX774" fmla="*/ 5222885 w 5957876"/>
              <a:gd name="connsiteY774" fmla="*/ 4085953 h 6859292"/>
              <a:gd name="connsiteX775" fmla="*/ 5231870 w 5957876"/>
              <a:gd name="connsiteY775" fmla="*/ 4076595 h 6859292"/>
              <a:gd name="connsiteX776" fmla="*/ 5234765 w 5957876"/>
              <a:gd name="connsiteY776" fmla="*/ 4060165 h 6859292"/>
              <a:gd name="connsiteX777" fmla="*/ 5240904 w 5957876"/>
              <a:gd name="connsiteY777" fmla="*/ 3949536 h 6859292"/>
              <a:gd name="connsiteX778" fmla="*/ 5241988 w 5957876"/>
              <a:gd name="connsiteY778" fmla="*/ 3941123 h 6859292"/>
              <a:gd name="connsiteX779" fmla="*/ 5258356 w 5957876"/>
              <a:gd name="connsiteY779" fmla="*/ 3902729 h 6859292"/>
              <a:gd name="connsiteX780" fmla="*/ 5452039 w 5957876"/>
              <a:gd name="connsiteY780" fmla="*/ 3880402 h 6859292"/>
              <a:gd name="connsiteX781" fmla="*/ 5453371 w 5957876"/>
              <a:gd name="connsiteY781" fmla="*/ 3882047 h 6859292"/>
              <a:gd name="connsiteX782" fmla="*/ 5452664 w 5957876"/>
              <a:gd name="connsiteY782" fmla="*/ 3884702 h 6859292"/>
              <a:gd name="connsiteX783" fmla="*/ 5450910 w 5957876"/>
              <a:gd name="connsiteY783" fmla="*/ 3884702 h 6859292"/>
              <a:gd name="connsiteX784" fmla="*/ 5452039 w 5957876"/>
              <a:gd name="connsiteY784" fmla="*/ 3880402 h 6859292"/>
              <a:gd name="connsiteX785" fmla="*/ 5396342 w 5957876"/>
              <a:gd name="connsiteY785" fmla="*/ 3876162 h 6859292"/>
              <a:gd name="connsiteX786" fmla="*/ 5397553 w 5957876"/>
              <a:gd name="connsiteY786" fmla="*/ 3898300 h 6859292"/>
              <a:gd name="connsiteX787" fmla="*/ 5393627 w 5957876"/>
              <a:gd name="connsiteY787" fmla="*/ 3898932 h 6859292"/>
              <a:gd name="connsiteX788" fmla="*/ 5390956 w 5957876"/>
              <a:gd name="connsiteY788" fmla="*/ 3877302 h 6859292"/>
              <a:gd name="connsiteX789" fmla="*/ 5396342 w 5957876"/>
              <a:gd name="connsiteY789" fmla="*/ 3876162 h 6859292"/>
              <a:gd name="connsiteX790" fmla="*/ 5370122 w 5957876"/>
              <a:gd name="connsiteY790" fmla="*/ 3872432 h 6859292"/>
              <a:gd name="connsiteX791" fmla="*/ 5359142 w 5957876"/>
              <a:gd name="connsiteY791" fmla="*/ 3912597 h 6859292"/>
              <a:gd name="connsiteX792" fmla="*/ 5370122 w 5957876"/>
              <a:gd name="connsiteY792" fmla="*/ 3872432 h 6859292"/>
              <a:gd name="connsiteX793" fmla="*/ 5339756 w 5957876"/>
              <a:gd name="connsiteY793" fmla="*/ 3851972 h 6859292"/>
              <a:gd name="connsiteX794" fmla="*/ 5339936 w 5957876"/>
              <a:gd name="connsiteY794" fmla="*/ 3852189 h 6859292"/>
              <a:gd name="connsiteX795" fmla="*/ 5339876 w 5957876"/>
              <a:gd name="connsiteY795" fmla="*/ 3852399 h 6859292"/>
              <a:gd name="connsiteX796" fmla="*/ 5339810 w 5957876"/>
              <a:gd name="connsiteY796" fmla="*/ 3852317 h 6859292"/>
              <a:gd name="connsiteX797" fmla="*/ 5288501 w 5957876"/>
              <a:gd name="connsiteY797" fmla="*/ 3847448 h 6859292"/>
              <a:gd name="connsiteX798" fmla="*/ 5288501 w 5957876"/>
              <a:gd name="connsiteY798" fmla="*/ 3857249 h 6859292"/>
              <a:gd name="connsiteX799" fmla="*/ 5287122 w 5957876"/>
              <a:gd name="connsiteY799" fmla="*/ 3857438 h 6859292"/>
              <a:gd name="connsiteX800" fmla="*/ 5287122 w 5957876"/>
              <a:gd name="connsiteY800" fmla="*/ 3847637 h 6859292"/>
              <a:gd name="connsiteX801" fmla="*/ 5288501 w 5957876"/>
              <a:gd name="connsiteY801" fmla="*/ 3847448 h 6859292"/>
              <a:gd name="connsiteX802" fmla="*/ 5326576 w 5957876"/>
              <a:gd name="connsiteY802" fmla="*/ 3835997 h 6859292"/>
              <a:gd name="connsiteX803" fmla="*/ 5337999 w 5957876"/>
              <a:gd name="connsiteY803" fmla="*/ 3840931 h 6859292"/>
              <a:gd name="connsiteX804" fmla="*/ 5339756 w 5957876"/>
              <a:gd name="connsiteY804" fmla="*/ 3851972 h 6859292"/>
              <a:gd name="connsiteX805" fmla="*/ 5358892 w 5957876"/>
              <a:gd name="connsiteY805" fmla="*/ 3834605 h 6859292"/>
              <a:gd name="connsiteX806" fmla="*/ 5360601 w 5957876"/>
              <a:gd name="connsiteY806" fmla="*/ 3836060 h 6859292"/>
              <a:gd name="connsiteX807" fmla="*/ 5359601 w 5957876"/>
              <a:gd name="connsiteY807" fmla="*/ 3838148 h 6859292"/>
              <a:gd name="connsiteX808" fmla="*/ 5357555 w 5957876"/>
              <a:gd name="connsiteY808" fmla="*/ 3838148 h 6859292"/>
              <a:gd name="connsiteX809" fmla="*/ 5358892 w 5957876"/>
              <a:gd name="connsiteY809" fmla="*/ 3834605 h 6859292"/>
              <a:gd name="connsiteX810" fmla="*/ 5317222 w 5957876"/>
              <a:gd name="connsiteY810" fmla="*/ 3802093 h 6859292"/>
              <a:gd name="connsiteX811" fmla="*/ 5322985 w 5957876"/>
              <a:gd name="connsiteY811" fmla="*/ 3803485 h 6859292"/>
              <a:gd name="connsiteX812" fmla="*/ 5320147 w 5957876"/>
              <a:gd name="connsiteY812" fmla="*/ 3845423 h 6859292"/>
              <a:gd name="connsiteX813" fmla="*/ 5326410 w 5957876"/>
              <a:gd name="connsiteY813" fmla="*/ 3868446 h 6859292"/>
              <a:gd name="connsiteX814" fmla="*/ 5335866 w 5957876"/>
              <a:gd name="connsiteY814" fmla="*/ 3866842 h 6859292"/>
              <a:gd name="connsiteX815" fmla="*/ 5339876 w 5957876"/>
              <a:gd name="connsiteY815" fmla="*/ 3852399 h 6859292"/>
              <a:gd name="connsiteX816" fmla="*/ 5350374 w 5957876"/>
              <a:gd name="connsiteY816" fmla="*/ 3865409 h 6859292"/>
              <a:gd name="connsiteX817" fmla="*/ 5348914 w 5957876"/>
              <a:gd name="connsiteY817" fmla="*/ 3886283 h 6859292"/>
              <a:gd name="connsiteX818" fmla="*/ 5337515 w 5957876"/>
              <a:gd name="connsiteY818" fmla="*/ 3883562 h 6859292"/>
              <a:gd name="connsiteX819" fmla="*/ 5336513 w 5957876"/>
              <a:gd name="connsiteY819" fmla="*/ 3953522 h 6859292"/>
              <a:gd name="connsiteX820" fmla="*/ 5363025 w 5957876"/>
              <a:gd name="connsiteY820" fmla="*/ 3936570 h 6859292"/>
              <a:gd name="connsiteX821" fmla="*/ 5359853 w 5957876"/>
              <a:gd name="connsiteY821" fmla="*/ 3971676 h 6859292"/>
              <a:gd name="connsiteX822" fmla="*/ 5335428 w 5957876"/>
              <a:gd name="connsiteY822" fmla="*/ 3966297 h 6859292"/>
              <a:gd name="connsiteX823" fmla="*/ 5330836 w 5957876"/>
              <a:gd name="connsiteY823" fmla="*/ 3997041 h 6859292"/>
              <a:gd name="connsiteX824" fmla="*/ 5333004 w 5957876"/>
              <a:gd name="connsiteY824" fmla="*/ 4034675 h 6859292"/>
              <a:gd name="connsiteX825" fmla="*/ 5326325 w 5957876"/>
              <a:gd name="connsiteY825" fmla="*/ 4057192 h 6859292"/>
              <a:gd name="connsiteX826" fmla="*/ 5310293 w 5957876"/>
              <a:gd name="connsiteY826" fmla="*/ 4048716 h 6859292"/>
              <a:gd name="connsiteX827" fmla="*/ 5296641 w 5957876"/>
              <a:gd name="connsiteY827" fmla="*/ 4025249 h 6859292"/>
              <a:gd name="connsiteX828" fmla="*/ 5296558 w 5957876"/>
              <a:gd name="connsiteY828" fmla="*/ 4018039 h 6859292"/>
              <a:gd name="connsiteX829" fmla="*/ 5311378 w 5957876"/>
              <a:gd name="connsiteY829" fmla="*/ 4008994 h 6859292"/>
              <a:gd name="connsiteX830" fmla="*/ 5324489 w 5957876"/>
              <a:gd name="connsiteY830" fmla="*/ 3928601 h 6859292"/>
              <a:gd name="connsiteX831" fmla="*/ 5318309 w 5957876"/>
              <a:gd name="connsiteY831" fmla="*/ 3882677 h 6859292"/>
              <a:gd name="connsiteX832" fmla="*/ 5300772 w 5957876"/>
              <a:gd name="connsiteY832" fmla="*/ 3970031 h 6859292"/>
              <a:gd name="connsiteX833" fmla="*/ 5296807 w 5957876"/>
              <a:gd name="connsiteY833" fmla="*/ 3958328 h 6859292"/>
              <a:gd name="connsiteX834" fmla="*/ 5298938 w 5957876"/>
              <a:gd name="connsiteY834" fmla="*/ 3868066 h 6859292"/>
              <a:gd name="connsiteX835" fmla="*/ 5302486 w 5957876"/>
              <a:gd name="connsiteY835" fmla="*/ 3840297 h 6859292"/>
              <a:gd name="connsiteX836" fmla="*/ 5313090 w 5957876"/>
              <a:gd name="connsiteY836" fmla="*/ 3849912 h 6859292"/>
              <a:gd name="connsiteX837" fmla="*/ 5317222 w 5957876"/>
              <a:gd name="connsiteY837" fmla="*/ 3802093 h 6859292"/>
              <a:gd name="connsiteX838" fmla="*/ 5359853 w 5957876"/>
              <a:gd name="connsiteY838" fmla="*/ 3767936 h 6859292"/>
              <a:gd name="connsiteX839" fmla="*/ 5373795 w 5957876"/>
              <a:gd name="connsiteY839" fmla="*/ 3776792 h 6859292"/>
              <a:gd name="connsiteX840" fmla="*/ 5357847 w 5957876"/>
              <a:gd name="connsiteY840" fmla="*/ 3774708 h 6859292"/>
              <a:gd name="connsiteX841" fmla="*/ 5359853 w 5957876"/>
              <a:gd name="connsiteY841" fmla="*/ 3767936 h 6859292"/>
              <a:gd name="connsiteX842" fmla="*/ 5371498 w 5957876"/>
              <a:gd name="connsiteY842" fmla="*/ 3679826 h 6859292"/>
              <a:gd name="connsiteX843" fmla="*/ 5376635 w 5957876"/>
              <a:gd name="connsiteY843" fmla="*/ 3685771 h 6859292"/>
              <a:gd name="connsiteX844" fmla="*/ 5372000 w 5957876"/>
              <a:gd name="connsiteY844" fmla="*/ 3690581 h 6859292"/>
              <a:gd name="connsiteX845" fmla="*/ 5367825 w 5957876"/>
              <a:gd name="connsiteY845" fmla="*/ 3685075 h 6859292"/>
              <a:gd name="connsiteX846" fmla="*/ 5371498 w 5957876"/>
              <a:gd name="connsiteY846" fmla="*/ 3679826 h 6859292"/>
              <a:gd name="connsiteX847" fmla="*/ 5451286 w 5957876"/>
              <a:gd name="connsiteY847" fmla="*/ 3639661 h 6859292"/>
              <a:gd name="connsiteX848" fmla="*/ 5451035 w 5957876"/>
              <a:gd name="connsiteY848" fmla="*/ 3642315 h 6859292"/>
              <a:gd name="connsiteX849" fmla="*/ 5449698 w 5957876"/>
              <a:gd name="connsiteY849" fmla="*/ 3642632 h 6859292"/>
              <a:gd name="connsiteX850" fmla="*/ 5449239 w 5957876"/>
              <a:gd name="connsiteY850" fmla="*/ 3640041 h 6859292"/>
              <a:gd name="connsiteX851" fmla="*/ 5451286 w 5957876"/>
              <a:gd name="connsiteY851" fmla="*/ 3639661 h 6859292"/>
              <a:gd name="connsiteX852" fmla="*/ 5355634 w 5957876"/>
              <a:gd name="connsiteY852" fmla="*/ 3585515 h 6859292"/>
              <a:gd name="connsiteX853" fmla="*/ 5359561 w 5957876"/>
              <a:gd name="connsiteY853" fmla="*/ 3587983 h 6859292"/>
              <a:gd name="connsiteX854" fmla="*/ 5355550 w 5957876"/>
              <a:gd name="connsiteY854" fmla="*/ 3599433 h 6859292"/>
              <a:gd name="connsiteX855" fmla="*/ 5353004 w 5957876"/>
              <a:gd name="connsiteY855" fmla="*/ 3597851 h 6859292"/>
              <a:gd name="connsiteX856" fmla="*/ 5355634 w 5957876"/>
              <a:gd name="connsiteY856" fmla="*/ 3585515 h 6859292"/>
              <a:gd name="connsiteX857" fmla="*/ 5397552 w 5957876"/>
              <a:gd name="connsiteY857" fmla="*/ 3506766 h 6859292"/>
              <a:gd name="connsiteX858" fmla="*/ 5403606 w 5957876"/>
              <a:gd name="connsiteY858" fmla="*/ 3518783 h 6859292"/>
              <a:gd name="connsiteX859" fmla="*/ 5386490 w 5957876"/>
              <a:gd name="connsiteY859" fmla="*/ 3536241 h 6859292"/>
              <a:gd name="connsiteX860" fmla="*/ 5382886 w 5957876"/>
              <a:gd name="connsiteY860" fmla="*/ 3520715 h 6859292"/>
              <a:gd name="connsiteX861" fmla="*/ 5388992 w 5957876"/>
              <a:gd name="connsiteY861" fmla="*/ 3509171 h 6859292"/>
              <a:gd name="connsiteX862" fmla="*/ 5397552 w 5957876"/>
              <a:gd name="connsiteY862" fmla="*/ 3506766 h 6859292"/>
              <a:gd name="connsiteX863" fmla="*/ 5443184 w 5957876"/>
              <a:gd name="connsiteY863" fmla="*/ 3463754 h 6859292"/>
              <a:gd name="connsiteX864" fmla="*/ 5450157 w 5957876"/>
              <a:gd name="connsiteY864" fmla="*/ 3466348 h 6859292"/>
              <a:gd name="connsiteX865" fmla="*/ 5449573 w 5957876"/>
              <a:gd name="connsiteY865" fmla="*/ 3470584 h 6859292"/>
              <a:gd name="connsiteX866" fmla="*/ 5442475 w 5957876"/>
              <a:gd name="connsiteY866" fmla="*/ 3469889 h 6859292"/>
              <a:gd name="connsiteX867" fmla="*/ 5443184 w 5957876"/>
              <a:gd name="connsiteY867" fmla="*/ 3463754 h 6859292"/>
              <a:gd name="connsiteX868" fmla="*/ 5355550 w 5957876"/>
              <a:gd name="connsiteY868" fmla="*/ 3426373 h 6859292"/>
              <a:gd name="connsiteX869" fmla="*/ 5357973 w 5957876"/>
              <a:gd name="connsiteY869" fmla="*/ 3432255 h 6859292"/>
              <a:gd name="connsiteX870" fmla="*/ 5355258 w 5957876"/>
              <a:gd name="connsiteY870" fmla="*/ 3435482 h 6859292"/>
              <a:gd name="connsiteX871" fmla="*/ 5353505 w 5957876"/>
              <a:gd name="connsiteY871" fmla="*/ 3430926 h 6859292"/>
              <a:gd name="connsiteX872" fmla="*/ 5355550 w 5957876"/>
              <a:gd name="connsiteY872" fmla="*/ 3426373 h 6859292"/>
              <a:gd name="connsiteX873" fmla="*/ 5412038 w 5957876"/>
              <a:gd name="connsiteY873" fmla="*/ 3417518 h 6859292"/>
              <a:gd name="connsiteX874" fmla="*/ 5413836 w 5957876"/>
              <a:gd name="connsiteY874" fmla="*/ 3419412 h 6859292"/>
              <a:gd name="connsiteX875" fmla="*/ 5413167 w 5957876"/>
              <a:gd name="connsiteY875" fmla="*/ 3421754 h 6859292"/>
              <a:gd name="connsiteX876" fmla="*/ 5412038 w 5957876"/>
              <a:gd name="connsiteY876" fmla="*/ 3420238 h 6859292"/>
              <a:gd name="connsiteX877" fmla="*/ 5412038 w 5957876"/>
              <a:gd name="connsiteY877" fmla="*/ 3417518 h 6859292"/>
              <a:gd name="connsiteX878" fmla="*/ 5426986 w 5957876"/>
              <a:gd name="connsiteY878" fmla="*/ 3384436 h 6859292"/>
              <a:gd name="connsiteX879" fmla="*/ 5429534 w 5957876"/>
              <a:gd name="connsiteY879" fmla="*/ 3384627 h 6859292"/>
              <a:gd name="connsiteX880" fmla="*/ 5429534 w 5957876"/>
              <a:gd name="connsiteY880" fmla="*/ 3423463 h 6859292"/>
              <a:gd name="connsiteX881" fmla="*/ 5425484 w 5957876"/>
              <a:gd name="connsiteY881" fmla="*/ 3423209 h 6859292"/>
              <a:gd name="connsiteX882" fmla="*/ 5426986 w 5957876"/>
              <a:gd name="connsiteY882" fmla="*/ 3384436 h 6859292"/>
              <a:gd name="connsiteX883" fmla="*/ 5381393 w 5957876"/>
              <a:gd name="connsiteY883" fmla="*/ 3334151 h 6859292"/>
              <a:gd name="connsiteX884" fmla="*/ 5384443 w 5957876"/>
              <a:gd name="connsiteY884" fmla="*/ 3335290 h 6859292"/>
              <a:gd name="connsiteX885" fmla="*/ 5382187 w 5957876"/>
              <a:gd name="connsiteY885" fmla="*/ 3342184 h 6859292"/>
              <a:gd name="connsiteX886" fmla="*/ 5379682 w 5957876"/>
              <a:gd name="connsiteY886" fmla="*/ 3338893 h 6859292"/>
              <a:gd name="connsiteX887" fmla="*/ 5381393 w 5957876"/>
              <a:gd name="connsiteY887" fmla="*/ 3334151 h 6859292"/>
              <a:gd name="connsiteX888" fmla="*/ 5410411 w 5957876"/>
              <a:gd name="connsiteY888" fmla="*/ 3330354 h 6859292"/>
              <a:gd name="connsiteX889" fmla="*/ 5398471 w 5957876"/>
              <a:gd name="connsiteY889" fmla="*/ 3363815 h 6859292"/>
              <a:gd name="connsiteX890" fmla="*/ 5391457 w 5957876"/>
              <a:gd name="connsiteY890" fmla="*/ 3349520 h 6859292"/>
              <a:gd name="connsiteX891" fmla="*/ 5394337 w 5957876"/>
              <a:gd name="connsiteY891" fmla="*/ 3335985 h 6859292"/>
              <a:gd name="connsiteX892" fmla="*/ 5410411 w 5957876"/>
              <a:gd name="connsiteY892" fmla="*/ 3330354 h 6859292"/>
              <a:gd name="connsiteX893" fmla="*/ 5308666 w 5957876"/>
              <a:gd name="connsiteY893" fmla="*/ 3327890 h 6859292"/>
              <a:gd name="connsiteX894" fmla="*/ 5330836 w 5957876"/>
              <a:gd name="connsiteY894" fmla="*/ 3340032 h 6859292"/>
              <a:gd name="connsiteX895" fmla="*/ 5333590 w 5957876"/>
              <a:gd name="connsiteY895" fmla="*/ 3349774 h 6859292"/>
              <a:gd name="connsiteX896" fmla="*/ 5318728 w 5957876"/>
              <a:gd name="connsiteY896" fmla="*/ 3363624 h 6859292"/>
              <a:gd name="connsiteX897" fmla="*/ 5327345 w 5957876"/>
              <a:gd name="connsiteY897" fmla="*/ 3396801 h 6859292"/>
              <a:gd name="connsiteX898" fmla="*/ 5327329 w 5957876"/>
              <a:gd name="connsiteY898" fmla="*/ 3396833 h 6859292"/>
              <a:gd name="connsiteX899" fmla="*/ 5327370 w 5957876"/>
              <a:gd name="connsiteY899" fmla="*/ 3396896 h 6859292"/>
              <a:gd name="connsiteX900" fmla="*/ 5327345 w 5957876"/>
              <a:gd name="connsiteY900" fmla="*/ 3396801 h 6859292"/>
              <a:gd name="connsiteX901" fmla="*/ 5334780 w 5957876"/>
              <a:gd name="connsiteY901" fmla="*/ 3382538 h 6859292"/>
              <a:gd name="connsiteX902" fmla="*/ 5346240 w 5957876"/>
              <a:gd name="connsiteY902" fmla="*/ 3388546 h 6859292"/>
              <a:gd name="connsiteX903" fmla="*/ 5339936 w 5957876"/>
              <a:gd name="connsiteY903" fmla="*/ 3408663 h 6859292"/>
              <a:gd name="connsiteX904" fmla="*/ 5332088 w 5957876"/>
              <a:gd name="connsiteY904" fmla="*/ 3510057 h 6859292"/>
              <a:gd name="connsiteX905" fmla="*/ 5333966 w 5957876"/>
              <a:gd name="connsiteY905" fmla="*/ 3531561 h 6859292"/>
              <a:gd name="connsiteX906" fmla="*/ 5336847 w 5957876"/>
              <a:gd name="connsiteY906" fmla="*/ 3549907 h 6859292"/>
              <a:gd name="connsiteX907" fmla="*/ 5352211 w 5957876"/>
              <a:gd name="connsiteY907" fmla="*/ 3668123 h 6859292"/>
              <a:gd name="connsiteX908" fmla="*/ 5312547 w 5957876"/>
              <a:gd name="connsiteY908" fmla="*/ 3674134 h 6859292"/>
              <a:gd name="connsiteX909" fmla="*/ 5307830 w 5957876"/>
              <a:gd name="connsiteY909" fmla="*/ 3639787 h 6859292"/>
              <a:gd name="connsiteX910" fmla="*/ 5288126 w 5957876"/>
              <a:gd name="connsiteY910" fmla="*/ 3641623 h 6859292"/>
              <a:gd name="connsiteX911" fmla="*/ 5278519 w 5957876"/>
              <a:gd name="connsiteY911" fmla="*/ 3696778 h 6859292"/>
              <a:gd name="connsiteX912" fmla="*/ 5274470 w 5957876"/>
              <a:gd name="connsiteY912" fmla="*/ 3688175 h 6859292"/>
              <a:gd name="connsiteX913" fmla="*/ 5293051 w 5957876"/>
              <a:gd name="connsiteY913" fmla="*/ 3439719 h 6859292"/>
              <a:gd name="connsiteX914" fmla="*/ 5308666 w 5957876"/>
              <a:gd name="connsiteY914" fmla="*/ 3327890 h 6859292"/>
              <a:gd name="connsiteX915" fmla="*/ 5432372 w 5957876"/>
              <a:gd name="connsiteY915" fmla="*/ 3326370 h 6859292"/>
              <a:gd name="connsiteX916" fmla="*/ 5434835 w 5957876"/>
              <a:gd name="connsiteY916" fmla="*/ 3329847 h 6859292"/>
              <a:gd name="connsiteX917" fmla="*/ 5433123 w 5957876"/>
              <a:gd name="connsiteY917" fmla="*/ 3334656 h 6859292"/>
              <a:gd name="connsiteX918" fmla="*/ 5430536 w 5957876"/>
              <a:gd name="connsiteY918" fmla="*/ 3331049 h 6859292"/>
              <a:gd name="connsiteX919" fmla="*/ 5432372 w 5957876"/>
              <a:gd name="connsiteY919" fmla="*/ 3326370 h 6859292"/>
              <a:gd name="connsiteX920" fmla="*/ 5252720 w 5957876"/>
              <a:gd name="connsiteY920" fmla="*/ 3299803 h 6859292"/>
              <a:gd name="connsiteX921" fmla="*/ 5255100 w 5957876"/>
              <a:gd name="connsiteY921" fmla="*/ 3303913 h 6859292"/>
              <a:gd name="connsiteX922" fmla="*/ 5253554 w 5957876"/>
              <a:gd name="connsiteY922" fmla="*/ 3308786 h 6859292"/>
              <a:gd name="connsiteX923" fmla="*/ 5250633 w 5957876"/>
              <a:gd name="connsiteY923" fmla="*/ 3306064 h 6859292"/>
              <a:gd name="connsiteX924" fmla="*/ 5252720 w 5957876"/>
              <a:gd name="connsiteY924" fmla="*/ 3299803 h 6859292"/>
              <a:gd name="connsiteX925" fmla="*/ 5402486 w 5957876"/>
              <a:gd name="connsiteY925" fmla="*/ 3290084 h 6859292"/>
              <a:gd name="connsiteX926" fmla="*/ 5405442 w 5957876"/>
              <a:gd name="connsiteY926" fmla="*/ 3315490 h 6859292"/>
              <a:gd name="connsiteX927" fmla="*/ 5399221 w 5957876"/>
              <a:gd name="connsiteY927" fmla="*/ 3315426 h 6859292"/>
              <a:gd name="connsiteX928" fmla="*/ 5402729 w 5957876"/>
              <a:gd name="connsiteY928" fmla="*/ 3288739 h 6859292"/>
              <a:gd name="connsiteX929" fmla="*/ 5402563 w 5957876"/>
              <a:gd name="connsiteY929" fmla="*/ 3289491 h 6859292"/>
              <a:gd name="connsiteX930" fmla="*/ 5402486 w 5957876"/>
              <a:gd name="connsiteY930" fmla="*/ 3290084 h 6859292"/>
              <a:gd name="connsiteX931" fmla="*/ 5402396 w 5957876"/>
              <a:gd name="connsiteY931" fmla="*/ 3289302 h 6859292"/>
              <a:gd name="connsiteX932" fmla="*/ 5330544 w 5957876"/>
              <a:gd name="connsiteY932" fmla="*/ 3285319 h 6859292"/>
              <a:gd name="connsiteX933" fmla="*/ 5330293 w 5957876"/>
              <a:gd name="connsiteY933" fmla="*/ 3288037 h 6859292"/>
              <a:gd name="connsiteX934" fmla="*/ 5328914 w 5957876"/>
              <a:gd name="connsiteY934" fmla="*/ 3288416 h 6859292"/>
              <a:gd name="connsiteX935" fmla="*/ 5328495 w 5957876"/>
              <a:gd name="connsiteY935" fmla="*/ 3285762 h 6859292"/>
              <a:gd name="connsiteX936" fmla="*/ 5330544 w 5957876"/>
              <a:gd name="connsiteY936" fmla="*/ 3285319 h 6859292"/>
              <a:gd name="connsiteX937" fmla="*/ 5236812 w 5957876"/>
              <a:gd name="connsiteY937" fmla="*/ 3278299 h 6859292"/>
              <a:gd name="connsiteX938" fmla="*/ 5240195 w 5957876"/>
              <a:gd name="connsiteY938" fmla="*/ 3279881 h 6859292"/>
              <a:gd name="connsiteX939" fmla="*/ 5238441 w 5957876"/>
              <a:gd name="connsiteY939" fmla="*/ 3284243 h 6859292"/>
              <a:gd name="connsiteX940" fmla="*/ 5235184 w 5957876"/>
              <a:gd name="connsiteY940" fmla="*/ 3282471 h 6859292"/>
              <a:gd name="connsiteX941" fmla="*/ 5236812 w 5957876"/>
              <a:gd name="connsiteY941" fmla="*/ 3278299 h 6859292"/>
              <a:gd name="connsiteX942" fmla="*/ 5405985 w 5957876"/>
              <a:gd name="connsiteY942" fmla="*/ 3274122 h 6859292"/>
              <a:gd name="connsiteX943" fmla="*/ 5409452 w 5957876"/>
              <a:gd name="connsiteY943" fmla="*/ 3277413 h 6859292"/>
              <a:gd name="connsiteX944" fmla="*/ 5402729 w 5957876"/>
              <a:gd name="connsiteY944" fmla="*/ 3288739 h 6859292"/>
              <a:gd name="connsiteX945" fmla="*/ 5247083 w 5957876"/>
              <a:gd name="connsiteY945" fmla="*/ 3241674 h 6859292"/>
              <a:gd name="connsiteX946" fmla="*/ 5248210 w 5957876"/>
              <a:gd name="connsiteY946" fmla="*/ 3245531 h 6859292"/>
              <a:gd name="connsiteX947" fmla="*/ 5246499 w 5957876"/>
              <a:gd name="connsiteY947" fmla="*/ 3246103 h 6859292"/>
              <a:gd name="connsiteX948" fmla="*/ 5245787 w 5957876"/>
              <a:gd name="connsiteY948" fmla="*/ 3243889 h 6859292"/>
              <a:gd name="connsiteX949" fmla="*/ 5247083 w 5957876"/>
              <a:gd name="connsiteY949" fmla="*/ 3241674 h 6859292"/>
              <a:gd name="connsiteX950" fmla="*/ 5428823 w 5957876"/>
              <a:gd name="connsiteY950" fmla="*/ 3233957 h 6859292"/>
              <a:gd name="connsiteX951" fmla="*/ 5430621 w 5957876"/>
              <a:gd name="connsiteY951" fmla="*/ 3233957 h 6859292"/>
              <a:gd name="connsiteX952" fmla="*/ 5429367 w 5957876"/>
              <a:gd name="connsiteY952" fmla="*/ 3236742 h 6859292"/>
              <a:gd name="connsiteX953" fmla="*/ 5427823 w 5957876"/>
              <a:gd name="connsiteY953" fmla="*/ 3235666 h 6859292"/>
              <a:gd name="connsiteX954" fmla="*/ 5428823 w 5957876"/>
              <a:gd name="connsiteY954" fmla="*/ 3233957 h 6859292"/>
              <a:gd name="connsiteX955" fmla="*/ 5280567 w 5957876"/>
              <a:gd name="connsiteY955" fmla="*/ 3231553 h 6859292"/>
              <a:gd name="connsiteX956" fmla="*/ 5284991 w 5957876"/>
              <a:gd name="connsiteY956" fmla="*/ 3233705 h 6859292"/>
              <a:gd name="connsiteX957" fmla="*/ 5279774 w 5957876"/>
              <a:gd name="connsiteY957" fmla="*/ 3258689 h 6859292"/>
              <a:gd name="connsiteX958" fmla="*/ 5275474 w 5957876"/>
              <a:gd name="connsiteY958" fmla="*/ 3256601 h 6859292"/>
              <a:gd name="connsiteX959" fmla="*/ 5280567 w 5957876"/>
              <a:gd name="connsiteY959" fmla="*/ 3231553 h 6859292"/>
              <a:gd name="connsiteX960" fmla="*/ 5254974 w 5957876"/>
              <a:gd name="connsiteY960" fmla="*/ 3130094 h 6859292"/>
              <a:gd name="connsiteX961" fmla="*/ 5250591 w 5957876"/>
              <a:gd name="connsiteY961" fmla="*/ 3140595 h 6859292"/>
              <a:gd name="connsiteX962" fmla="*/ 5240652 w 5957876"/>
              <a:gd name="connsiteY962" fmla="*/ 3146037 h 6859292"/>
              <a:gd name="connsiteX963" fmla="*/ 5254974 w 5957876"/>
              <a:gd name="connsiteY963" fmla="*/ 3130094 h 6859292"/>
              <a:gd name="connsiteX964" fmla="*/ 5428448 w 5957876"/>
              <a:gd name="connsiteY964" fmla="*/ 3111310 h 6859292"/>
              <a:gd name="connsiteX965" fmla="*/ 5429325 w 5957876"/>
              <a:gd name="connsiteY965" fmla="*/ 3116243 h 6859292"/>
              <a:gd name="connsiteX966" fmla="*/ 5426443 w 5957876"/>
              <a:gd name="connsiteY966" fmla="*/ 3119723 h 6859292"/>
              <a:gd name="connsiteX967" fmla="*/ 5425398 w 5957876"/>
              <a:gd name="connsiteY967" fmla="*/ 3114787 h 6859292"/>
              <a:gd name="connsiteX968" fmla="*/ 5428448 w 5957876"/>
              <a:gd name="connsiteY968" fmla="*/ 3111310 h 6859292"/>
              <a:gd name="connsiteX969" fmla="*/ 5220154 w 5957876"/>
              <a:gd name="connsiteY969" fmla="*/ 3090059 h 6859292"/>
              <a:gd name="connsiteX970" fmla="*/ 5228671 w 5957876"/>
              <a:gd name="connsiteY970" fmla="*/ 3110614 h 6859292"/>
              <a:gd name="connsiteX971" fmla="*/ 5220068 w 5957876"/>
              <a:gd name="connsiteY971" fmla="*/ 3145278 h 6859292"/>
              <a:gd name="connsiteX972" fmla="*/ 5215060 w 5957876"/>
              <a:gd name="connsiteY972" fmla="*/ 3143063 h 6859292"/>
              <a:gd name="connsiteX973" fmla="*/ 5220154 w 5957876"/>
              <a:gd name="connsiteY973" fmla="*/ 3090059 h 6859292"/>
              <a:gd name="connsiteX974" fmla="*/ 5307246 w 5957876"/>
              <a:gd name="connsiteY974" fmla="*/ 3089680 h 6859292"/>
              <a:gd name="connsiteX975" fmla="*/ 5309835 w 5957876"/>
              <a:gd name="connsiteY975" fmla="*/ 3089997 h 6859292"/>
              <a:gd name="connsiteX976" fmla="*/ 5309960 w 5957876"/>
              <a:gd name="connsiteY976" fmla="*/ 3099038 h 6859292"/>
              <a:gd name="connsiteX977" fmla="*/ 5307121 w 5957876"/>
              <a:gd name="connsiteY977" fmla="*/ 3095244 h 6859292"/>
              <a:gd name="connsiteX978" fmla="*/ 5307246 w 5957876"/>
              <a:gd name="connsiteY978" fmla="*/ 3089680 h 6859292"/>
              <a:gd name="connsiteX979" fmla="*/ 5275640 w 5957876"/>
              <a:gd name="connsiteY979" fmla="*/ 3074310 h 6859292"/>
              <a:gd name="connsiteX980" fmla="*/ 5287540 w 5957876"/>
              <a:gd name="connsiteY980" fmla="*/ 3080065 h 6859292"/>
              <a:gd name="connsiteX981" fmla="*/ 5277061 w 5957876"/>
              <a:gd name="connsiteY981" fmla="*/ 3116243 h 6859292"/>
              <a:gd name="connsiteX982" fmla="*/ 5274137 w 5957876"/>
              <a:gd name="connsiteY982" fmla="*/ 3089363 h 6859292"/>
              <a:gd name="connsiteX983" fmla="*/ 5275640 w 5957876"/>
              <a:gd name="connsiteY983" fmla="*/ 3074310 h 6859292"/>
              <a:gd name="connsiteX984" fmla="*/ 5431496 w 5957876"/>
              <a:gd name="connsiteY984" fmla="*/ 3058999 h 6859292"/>
              <a:gd name="connsiteX985" fmla="*/ 5433542 w 5957876"/>
              <a:gd name="connsiteY985" fmla="*/ 3062607 h 6859292"/>
              <a:gd name="connsiteX986" fmla="*/ 5432163 w 5957876"/>
              <a:gd name="connsiteY986" fmla="*/ 3064189 h 6859292"/>
              <a:gd name="connsiteX987" fmla="*/ 5430036 w 5957876"/>
              <a:gd name="connsiteY987" fmla="*/ 3060644 h 6859292"/>
              <a:gd name="connsiteX988" fmla="*/ 5431496 w 5957876"/>
              <a:gd name="connsiteY988" fmla="*/ 3058999 h 6859292"/>
              <a:gd name="connsiteX989" fmla="*/ 5303780 w 5957876"/>
              <a:gd name="connsiteY989" fmla="*/ 3049195 h 6859292"/>
              <a:gd name="connsiteX990" fmla="*/ 5308580 w 5957876"/>
              <a:gd name="connsiteY990" fmla="*/ 3050081 h 6859292"/>
              <a:gd name="connsiteX991" fmla="*/ 5306075 w 5957876"/>
              <a:gd name="connsiteY991" fmla="*/ 3066842 h 6859292"/>
              <a:gd name="connsiteX992" fmla="*/ 5302861 w 5957876"/>
              <a:gd name="connsiteY992" fmla="*/ 3065894 h 6859292"/>
              <a:gd name="connsiteX993" fmla="*/ 5303780 w 5957876"/>
              <a:gd name="connsiteY993" fmla="*/ 3049195 h 6859292"/>
              <a:gd name="connsiteX994" fmla="*/ 5231718 w 5957876"/>
              <a:gd name="connsiteY994" fmla="*/ 3024146 h 6859292"/>
              <a:gd name="connsiteX995" fmla="*/ 5226709 w 5957876"/>
              <a:gd name="connsiteY995" fmla="*/ 3074053 h 6859292"/>
              <a:gd name="connsiteX996" fmla="*/ 5223907 w 5957876"/>
              <a:gd name="connsiteY996" fmla="*/ 3048153 h 6859292"/>
              <a:gd name="connsiteX997" fmla="*/ 5231718 w 5957876"/>
              <a:gd name="connsiteY997" fmla="*/ 3024146 h 6859292"/>
              <a:gd name="connsiteX998" fmla="*/ 5307203 w 5957876"/>
              <a:gd name="connsiteY998" fmla="*/ 3002135 h 6859292"/>
              <a:gd name="connsiteX999" fmla="*/ 5307705 w 5957876"/>
              <a:gd name="connsiteY999" fmla="*/ 3007067 h 6859292"/>
              <a:gd name="connsiteX1000" fmla="*/ 5305826 w 5957876"/>
              <a:gd name="connsiteY1000" fmla="*/ 3007704 h 6859292"/>
              <a:gd name="connsiteX1001" fmla="*/ 5305409 w 5957876"/>
              <a:gd name="connsiteY1001" fmla="*/ 3002768 h 6859292"/>
              <a:gd name="connsiteX1002" fmla="*/ 5307203 w 5957876"/>
              <a:gd name="connsiteY1002" fmla="*/ 3002135 h 6859292"/>
              <a:gd name="connsiteX1003" fmla="*/ 5177012 w 5957876"/>
              <a:gd name="connsiteY1003" fmla="*/ 2909162 h 6859292"/>
              <a:gd name="connsiteX1004" fmla="*/ 5177067 w 5957876"/>
              <a:gd name="connsiteY1004" fmla="*/ 2909722 h 6859292"/>
              <a:gd name="connsiteX1005" fmla="*/ 5176878 w 5957876"/>
              <a:gd name="connsiteY1005" fmla="*/ 2910181 h 6859292"/>
              <a:gd name="connsiteX1006" fmla="*/ 5176941 w 5957876"/>
              <a:gd name="connsiteY1006" fmla="*/ 2909597 h 6859292"/>
              <a:gd name="connsiteX1007" fmla="*/ 5426400 w 5957876"/>
              <a:gd name="connsiteY1007" fmla="*/ 2886256 h 6859292"/>
              <a:gd name="connsiteX1008" fmla="*/ 5426360 w 5957876"/>
              <a:gd name="connsiteY1008" fmla="*/ 2889231 h 6859292"/>
              <a:gd name="connsiteX1009" fmla="*/ 5425067 w 5957876"/>
              <a:gd name="connsiteY1009" fmla="*/ 2890433 h 6859292"/>
              <a:gd name="connsiteX1010" fmla="*/ 5424232 w 5957876"/>
              <a:gd name="connsiteY1010" fmla="*/ 2887775 h 6859292"/>
              <a:gd name="connsiteX1011" fmla="*/ 5426400 w 5957876"/>
              <a:gd name="connsiteY1011" fmla="*/ 2886256 h 6859292"/>
              <a:gd name="connsiteX1012" fmla="*/ 5255100 w 5957876"/>
              <a:gd name="connsiteY1012" fmla="*/ 2881640 h 6859292"/>
              <a:gd name="connsiteX1013" fmla="*/ 5256768 w 5957876"/>
              <a:gd name="connsiteY1013" fmla="*/ 2881703 h 6859292"/>
              <a:gd name="connsiteX1014" fmla="*/ 5257144 w 5957876"/>
              <a:gd name="connsiteY1014" fmla="*/ 2884168 h 6859292"/>
              <a:gd name="connsiteX1015" fmla="*/ 5254306 w 5957876"/>
              <a:gd name="connsiteY1015" fmla="*/ 2884105 h 6859292"/>
              <a:gd name="connsiteX1016" fmla="*/ 5255100 w 5957876"/>
              <a:gd name="connsiteY1016" fmla="*/ 2881640 h 6859292"/>
              <a:gd name="connsiteX1017" fmla="*/ 5183581 w 5957876"/>
              <a:gd name="connsiteY1017" fmla="*/ 2868671 h 6859292"/>
              <a:gd name="connsiteX1018" fmla="*/ 5179870 w 5957876"/>
              <a:gd name="connsiteY1018" fmla="*/ 2891530 h 6859292"/>
              <a:gd name="connsiteX1019" fmla="*/ 5177012 w 5957876"/>
              <a:gd name="connsiteY1019" fmla="*/ 2909162 h 6859292"/>
              <a:gd name="connsiteX1020" fmla="*/ 5175172 w 5957876"/>
              <a:gd name="connsiteY1020" fmla="*/ 2890550 h 6859292"/>
              <a:gd name="connsiteX1021" fmla="*/ 5183581 w 5957876"/>
              <a:gd name="connsiteY1021" fmla="*/ 2868671 h 6859292"/>
              <a:gd name="connsiteX1022" fmla="*/ 5235357 w 5957876"/>
              <a:gd name="connsiteY1022" fmla="*/ 2783911 h 6859292"/>
              <a:gd name="connsiteX1023" fmla="*/ 5234226 w 5957876"/>
              <a:gd name="connsiteY1023" fmla="*/ 2794286 h 6859292"/>
              <a:gd name="connsiteX1024" fmla="*/ 5231718 w 5957876"/>
              <a:gd name="connsiteY1024" fmla="*/ 2793021 h 6859292"/>
              <a:gd name="connsiteX1025" fmla="*/ 5235642 w 5957876"/>
              <a:gd name="connsiteY1025" fmla="*/ 2782729 h 6859292"/>
              <a:gd name="connsiteX1026" fmla="*/ 5235559 w 5957876"/>
              <a:gd name="connsiteY1026" fmla="*/ 2783409 h 6859292"/>
              <a:gd name="connsiteX1027" fmla="*/ 5235357 w 5957876"/>
              <a:gd name="connsiteY1027" fmla="*/ 2783911 h 6859292"/>
              <a:gd name="connsiteX1028" fmla="*/ 5235433 w 5957876"/>
              <a:gd name="connsiteY1028" fmla="*/ 2783219 h 6859292"/>
              <a:gd name="connsiteX1029" fmla="*/ 5236895 w 5957876"/>
              <a:gd name="connsiteY1029" fmla="*/ 2772464 h 6859292"/>
              <a:gd name="connsiteX1030" fmla="*/ 5239401 w 5957876"/>
              <a:gd name="connsiteY1030" fmla="*/ 2773857 h 6859292"/>
              <a:gd name="connsiteX1031" fmla="*/ 5235642 w 5957876"/>
              <a:gd name="connsiteY1031" fmla="*/ 2782729 h 6859292"/>
              <a:gd name="connsiteX1032" fmla="*/ 5247584 w 5957876"/>
              <a:gd name="connsiteY1032" fmla="*/ 2587262 h 6859292"/>
              <a:gd name="connsiteX1033" fmla="*/ 5250132 w 5957876"/>
              <a:gd name="connsiteY1033" fmla="*/ 2588335 h 6859292"/>
              <a:gd name="connsiteX1034" fmla="*/ 5249047 w 5957876"/>
              <a:gd name="connsiteY1034" fmla="*/ 2590486 h 6859292"/>
              <a:gd name="connsiteX1035" fmla="*/ 5247375 w 5957876"/>
              <a:gd name="connsiteY1035" fmla="*/ 2589854 h 6859292"/>
              <a:gd name="connsiteX1036" fmla="*/ 5247584 w 5957876"/>
              <a:gd name="connsiteY1036" fmla="*/ 2587262 h 6859292"/>
              <a:gd name="connsiteX1037" fmla="*/ 5275723 w 5957876"/>
              <a:gd name="connsiteY1037" fmla="*/ 2383270 h 6859292"/>
              <a:gd name="connsiteX1038" fmla="*/ 5279229 w 5957876"/>
              <a:gd name="connsiteY1038" fmla="*/ 2384598 h 6859292"/>
              <a:gd name="connsiteX1039" fmla="*/ 5276769 w 5957876"/>
              <a:gd name="connsiteY1039" fmla="*/ 2397690 h 6859292"/>
              <a:gd name="connsiteX1040" fmla="*/ 5273676 w 5957876"/>
              <a:gd name="connsiteY1040" fmla="*/ 2396741 h 6859292"/>
              <a:gd name="connsiteX1041" fmla="*/ 5275723 w 5957876"/>
              <a:gd name="connsiteY1041" fmla="*/ 2383270 h 6859292"/>
              <a:gd name="connsiteX1042" fmla="*/ 5294219 w 5957876"/>
              <a:gd name="connsiteY1042" fmla="*/ 2344370 h 6859292"/>
              <a:gd name="connsiteX1043" fmla="*/ 5295680 w 5957876"/>
              <a:gd name="connsiteY1043" fmla="*/ 2345889 h 6859292"/>
              <a:gd name="connsiteX1044" fmla="*/ 5293761 w 5957876"/>
              <a:gd name="connsiteY1044" fmla="*/ 2349746 h 6859292"/>
              <a:gd name="connsiteX1045" fmla="*/ 5292215 w 5957876"/>
              <a:gd name="connsiteY1045" fmla="*/ 2348163 h 6859292"/>
              <a:gd name="connsiteX1046" fmla="*/ 5294219 w 5957876"/>
              <a:gd name="connsiteY1046" fmla="*/ 2344370 h 6859292"/>
              <a:gd name="connsiteX1047" fmla="*/ 5378304 w 5957876"/>
              <a:gd name="connsiteY1047" fmla="*/ 2268972 h 6859292"/>
              <a:gd name="connsiteX1048" fmla="*/ 5361729 w 5957876"/>
              <a:gd name="connsiteY1048" fmla="*/ 2336084 h 6859292"/>
              <a:gd name="connsiteX1049" fmla="*/ 5330124 w 5957876"/>
              <a:gd name="connsiteY1049" fmla="*/ 2376439 h 6859292"/>
              <a:gd name="connsiteX1050" fmla="*/ 5378304 w 5957876"/>
              <a:gd name="connsiteY1050" fmla="*/ 2268972 h 6859292"/>
              <a:gd name="connsiteX1051" fmla="*/ 5391498 w 5957876"/>
              <a:gd name="connsiteY1051" fmla="*/ 2265809 h 6859292"/>
              <a:gd name="connsiteX1052" fmla="*/ 5393001 w 5957876"/>
              <a:gd name="connsiteY1052" fmla="*/ 2269162 h 6859292"/>
              <a:gd name="connsiteX1053" fmla="*/ 5391834 w 5957876"/>
              <a:gd name="connsiteY1053" fmla="*/ 2270744 h 6859292"/>
              <a:gd name="connsiteX1054" fmla="*/ 5390872 w 5957876"/>
              <a:gd name="connsiteY1054" fmla="*/ 2268403 h 6859292"/>
              <a:gd name="connsiteX1055" fmla="*/ 5391498 w 5957876"/>
              <a:gd name="connsiteY1055" fmla="*/ 2265809 h 6859292"/>
              <a:gd name="connsiteX1056" fmla="*/ 5302280 w 5957876"/>
              <a:gd name="connsiteY1056" fmla="*/ 2252188 h 6859292"/>
              <a:gd name="connsiteX1057" fmla="*/ 5300647 w 5957876"/>
              <a:gd name="connsiteY1057" fmla="*/ 2269732 h 6859292"/>
              <a:gd name="connsiteX1058" fmla="*/ 5296306 w 5957876"/>
              <a:gd name="connsiteY1058" fmla="*/ 2266505 h 6859292"/>
              <a:gd name="connsiteX1059" fmla="*/ 5302314 w 5957876"/>
              <a:gd name="connsiteY1059" fmla="*/ 2251830 h 6859292"/>
              <a:gd name="connsiteX1060" fmla="*/ 5302357 w 5957876"/>
              <a:gd name="connsiteY1060" fmla="*/ 2251861 h 6859292"/>
              <a:gd name="connsiteX1061" fmla="*/ 5302385 w 5957876"/>
              <a:gd name="connsiteY1061" fmla="*/ 2251934 h 6859292"/>
              <a:gd name="connsiteX1062" fmla="*/ 5302280 w 5957876"/>
              <a:gd name="connsiteY1062" fmla="*/ 2252188 h 6859292"/>
              <a:gd name="connsiteX1063" fmla="*/ 5404023 w 5957876"/>
              <a:gd name="connsiteY1063" fmla="*/ 2180672 h 6859292"/>
              <a:gd name="connsiteX1064" fmla="*/ 5404023 w 5957876"/>
              <a:gd name="connsiteY1064" fmla="*/ 2214889 h 6859292"/>
              <a:gd name="connsiteX1065" fmla="*/ 5404023 w 5957876"/>
              <a:gd name="connsiteY1065" fmla="*/ 2180672 h 6859292"/>
              <a:gd name="connsiteX1066" fmla="*/ 5467485 w 5957876"/>
              <a:gd name="connsiteY1066" fmla="*/ 2155434 h 6859292"/>
              <a:gd name="connsiteX1067" fmla="*/ 5471701 w 5957876"/>
              <a:gd name="connsiteY1067" fmla="*/ 2156193 h 6859292"/>
              <a:gd name="connsiteX1068" fmla="*/ 5470950 w 5957876"/>
              <a:gd name="connsiteY1068" fmla="*/ 2175673 h 6859292"/>
              <a:gd name="connsiteX1069" fmla="*/ 5465439 w 5957876"/>
              <a:gd name="connsiteY1069" fmla="*/ 2174977 h 6859292"/>
              <a:gd name="connsiteX1070" fmla="*/ 5467485 w 5957876"/>
              <a:gd name="connsiteY1070" fmla="*/ 2155434 h 6859292"/>
              <a:gd name="connsiteX1071" fmla="*/ 5486731 w 5957876"/>
              <a:gd name="connsiteY1071" fmla="*/ 2127981 h 6859292"/>
              <a:gd name="connsiteX1072" fmla="*/ 5489404 w 5957876"/>
              <a:gd name="connsiteY1072" fmla="*/ 2128171 h 6859292"/>
              <a:gd name="connsiteX1073" fmla="*/ 5488862 w 5957876"/>
              <a:gd name="connsiteY1073" fmla="*/ 2142402 h 6859292"/>
              <a:gd name="connsiteX1074" fmla="*/ 5486314 w 5957876"/>
              <a:gd name="connsiteY1074" fmla="*/ 2142212 h 6859292"/>
              <a:gd name="connsiteX1075" fmla="*/ 5486731 w 5957876"/>
              <a:gd name="connsiteY1075" fmla="*/ 2127981 h 6859292"/>
              <a:gd name="connsiteX1076" fmla="*/ 5613570 w 5957876"/>
              <a:gd name="connsiteY1076" fmla="*/ 2124121 h 6859292"/>
              <a:gd name="connsiteX1077" fmla="*/ 5618371 w 5957876"/>
              <a:gd name="connsiteY1077" fmla="*/ 2125007 h 6859292"/>
              <a:gd name="connsiteX1078" fmla="*/ 5616699 w 5957876"/>
              <a:gd name="connsiteY1078" fmla="*/ 2144743 h 6859292"/>
              <a:gd name="connsiteX1079" fmla="*/ 5612150 w 5957876"/>
              <a:gd name="connsiteY1079" fmla="*/ 2143921 h 6859292"/>
              <a:gd name="connsiteX1080" fmla="*/ 5613570 w 5957876"/>
              <a:gd name="connsiteY1080" fmla="*/ 2124121 h 6859292"/>
              <a:gd name="connsiteX1081" fmla="*/ 5412832 w 5957876"/>
              <a:gd name="connsiteY1081" fmla="*/ 2111725 h 6859292"/>
              <a:gd name="connsiteX1082" fmla="*/ 5412832 w 5957876"/>
              <a:gd name="connsiteY1082" fmla="*/ 2144807 h 6859292"/>
              <a:gd name="connsiteX1083" fmla="*/ 5410746 w 5957876"/>
              <a:gd name="connsiteY1083" fmla="*/ 2144743 h 6859292"/>
              <a:gd name="connsiteX1084" fmla="*/ 5409198 w 5957876"/>
              <a:gd name="connsiteY1084" fmla="*/ 2112422 h 6859292"/>
              <a:gd name="connsiteX1085" fmla="*/ 5412832 w 5957876"/>
              <a:gd name="connsiteY1085" fmla="*/ 2111725 h 6859292"/>
              <a:gd name="connsiteX1086" fmla="*/ 5615492 w 5957876"/>
              <a:gd name="connsiteY1086" fmla="*/ 2099389 h 6859292"/>
              <a:gd name="connsiteX1087" fmla="*/ 5617201 w 5957876"/>
              <a:gd name="connsiteY1087" fmla="*/ 2102364 h 6859292"/>
              <a:gd name="connsiteX1088" fmla="*/ 5615618 w 5957876"/>
              <a:gd name="connsiteY1088" fmla="*/ 2103566 h 6859292"/>
              <a:gd name="connsiteX1089" fmla="*/ 5614655 w 5957876"/>
              <a:gd name="connsiteY1089" fmla="*/ 2101731 h 6859292"/>
              <a:gd name="connsiteX1090" fmla="*/ 5615492 w 5957876"/>
              <a:gd name="connsiteY1090" fmla="*/ 2099389 h 6859292"/>
              <a:gd name="connsiteX1091" fmla="*/ 5423020 w 5957876"/>
              <a:gd name="connsiteY1091" fmla="*/ 2067071 h 6859292"/>
              <a:gd name="connsiteX1092" fmla="*/ 5428071 w 5957876"/>
              <a:gd name="connsiteY1092" fmla="*/ 2075860 h 6859292"/>
              <a:gd name="connsiteX1093" fmla="*/ 5424482 w 5957876"/>
              <a:gd name="connsiteY1093" fmla="*/ 2080986 h 6859292"/>
              <a:gd name="connsiteX1094" fmla="*/ 5420096 w 5957876"/>
              <a:gd name="connsiteY1094" fmla="*/ 2070738 h 6859292"/>
              <a:gd name="connsiteX1095" fmla="*/ 5423020 w 5957876"/>
              <a:gd name="connsiteY1095" fmla="*/ 2067071 h 6859292"/>
              <a:gd name="connsiteX1096" fmla="*/ 5445190 w 5957876"/>
              <a:gd name="connsiteY1096" fmla="*/ 2045500 h 6859292"/>
              <a:gd name="connsiteX1097" fmla="*/ 5447484 w 5957876"/>
              <a:gd name="connsiteY1097" fmla="*/ 2046259 h 6859292"/>
              <a:gd name="connsiteX1098" fmla="*/ 5446860 w 5957876"/>
              <a:gd name="connsiteY1098" fmla="*/ 2048917 h 6859292"/>
              <a:gd name="connsiteX1099" fmla="*/ 5445315 w 5957876"/>
              <a:gd name="connsiteY1099" fmla="*/ 2048410 h 6859292"/>
              <a:gd name="connsiteX1100" fmla="*/ 5445190 w 5957876"/>
              <a:gd name="connsiteY1100" fmla="*/ 2045500 h 6859292"/>
              <a:gd name="connsiteX1101" fmla="*/ 5437549 w 5957876"/>
              <a:gd name="connsiteY1101" fmla="*/ 1957010 h 6859292"/>
              <a:gd name="connsiteX1102" fmla="*/ 5441141 w 5957876"/>
              <a:gd name="connsiteY1102" fmla="*/ 1960614 h 6859292"/>
              <a:gd name="connsiteX1103" fmla="*/ 5434794 w 5957876"/>
              <a:gd name="connsiteY1103" fmla="*/ 1973583 h 6859292"/>
              <a:gd name="connsiteX1104" fmla="*/ 5432414 w 5957876"/>
              <a:gd name="connsiteY1104" fmla="*/ 1971304 h 6859292"/>
              <a:gd name="connsiteX1105" fmla="*/ 5437549 w 5957876"/>
              <a:gd name="connsiteY1105" fmla="*/ 1957010 h 6859292"/>
              <a:gd name="connsiteX1106" fmla="*/ 5409868 w 5957876"/>
              <a:gd name="connsiteY1106" fmla="*/ 1896729 h 6859292"/>
              <a:gd name="connsiteX1107" fmla="*/ 5411998 w 5957876"/>
              <a:gd name="connsiteY1107" fmla="*/ 1897742 h 6859292"/>
              <a:gd name="connsiteX1108" fmla="*/ 5409576 w 5957876"/>
              <a:gd name="connsiteY1108" fmla="*/ 1908875 h 6859292"/>
              <a:gd name="connsiteX1109" fmla="*/ 5407571 w 5957876"/>
              <a:gd name="connsiteY1109" fmla="*/ 1907926 h 6859292"/>
              <a:gd name="connsiteX1110" fmla="*/ 5409868 w 5957876"/>
              <a:gd name="connsiteY1110" fmla="*/ 1896729 h 6859292"/>
              <a:gd name="connsiteX1111" fmla="*/ 5420388 w 5957876"/>
              <a:gd name="connsiteY1111" fmla="*/ 1836764 h 6859292"/>
              <a:gd name="connsiteX1112" fmla="*/ 5423854 w 5957876"/>
              <a:gd name="connsiteY1112" fmla="*/ 1837967 h 6859292"/>
              <a:gd name="connsiteX1113" fmla="*/ 5418513 w 5957876"/>
              <a:gd name="connsiteY1113" fmla="*/ 1871048 h 6859292"/>
              <a:gd name="connsiteX1114" fmla="*/ 5415003 w 5957876"/>
              <a:gd name="connsiteY1114" fmla="*/ 1869782 h 6859292"/>
              <a:gd name="connsiteX1115" fmla="*/ 5420388 w 5957876"/>
              <a:gd name="connsiteY1115" fmla="*/ 1836764 h 6859292"/>
              <a:gd name="connsiteX1116" fmla="*/ 5356495 w 5957876"/>
              <a:gd name="connsiteY1116" fmla="*/ 1714821 h 6859292"/>
              <a:gd name="connsiteX1117" fmla="*/ 5355298 w 5957876"/>
              <a:gd name="connsiteY1117" fmla="*/ 1737457 h 6859292"/>
              <a:gd name="connsiteX1118" fmla="*/ 5351711 w 5957876"/>
              <a:gd name="connsiteY1118" fmla="*/ 1736133 h 6859292"/>
              <a:gd name="connsiteX1119" fmla="*/ 5356582 w 5957876"/>
              <a:gd name="connsiteY1119" fmla="*/ 1714324 h 6859292"/>
              <a:gd name="connsiteX1120" fmla="*/ 5356552 w 5957876"/>
              <a:gd name="connsiteY1120" fmla="*/ 1714561 h 6859292"/>
              <a:gd name="connsiteX1121" fmla="*/ 5356495 w 5957876"/>
              <a:gd name="connsiteY1121" fmla="*/ 1714821 h 6859292"/>
              <a:gd name="connsiteX1122" fmla="*/ 5356511 w 5957876"/>
              <a:gd name="connsiteY1122" fmla="*/ 1714498 h 6859292"/>
              <a:gd name="connsiteX1123" fmla="*/ 5357931 w 5957876"/>
              <a:gd name="connsiteY1123" fmla="*/ 1703743 h 6859292"/>
              <a:gd name="connsiteX1124" fmla="*/ 5360395 w 5957876"/>
              <a:gd name="connsiteY1124" fmla="*/ 1705072 h 6859292"/>
              <a:gd name="connsiteX1125" fmla="*/ 5356582 w 5957876"/>
              <a:gd name="connsiteY1125" fmla="*/ 1714324 h 6859292"/>
              <a:gd name="connsiteX1126" fmla="*/ 5341189 w 5957876"/>
              <a:gd name="connsiteY1126" fmla="*/ 1680087 h 6859292"/>
              <a:gd name="connsiteX1127" fmla="*/ 5346115 w 5957876"/>
              <a:gd name="connsiteY1127" fmla="*/ 1685213 h 6859292"/>
              <a:gd name="connsiteX1128" fmla="*/ 5338435 w 5957876"/>
              <a:gd name="connsiteY1128" fmla="*/ 1701216 h 6859292"/>
              <a:gd name="connsiteX1129" fmla="*/ 5335260 w 5957876"/>
              <a:gd name="connsiteY1129" fmla="*/ 1698242 h 6859292"/>
              <a:gd name="connsiteX1130" fmla="*/ 5341189 w 5957876"/>
              <a:gd name="connsiteY1130" fmla="*/ 1680087 h 6859292"/>
              <a:gd name="connsiteX1131" fmla="*/ 5333756 w 5957876"/>
              <a:gd name="connsiteY1131" fmla="*/ 1593495 h 6859292"/>
              <a:gd name="connsiteX1132" fmla="*/ 5336890 w 5957876"/>
              <a:gd name="connsiteY1132" fmla="*/ 1596403 h 6859292"/>
              <a:gd name="connsiteX1133" fmla="*/ 5335428 w 5957876"/>
              <a:gd name="connsiteY1133" fmla="*/ 1601782 h 6859292"/>
              <a:gd name="connsiteX1134" fmla="*/ 5332548 w 5957876"/>
              <a:gd name="connsiteY1134" fmla="*/ 1598934 h 6859292"/>
              <a:gd name="connsiteX1135" fmla="*/ 5333756 w 5957876"/>
              <a:gd name="connsiteY1135" fmla="*/ 1593495 h 6859292"/>
              <a:gd name="connsiteX1136" fmla="*/ 5417007 w 5957876"/>
              <a:gd name="connsiteY1136" fmla="*/ 1435933 h 6859292"/>
              <a:gd name="connsiteX1137" fmla="*/ 5420347 w 5957876"/>
              <a:gd name="connsiteY1137" fmla="*/ 1440422 h 6859292"/>
              <a:gd name="connsiteX1138" fmla="*/ 5405442 w 5957876"/>
              <a:gd name="connsiteY1138" fmla="*/ 1480777 h 6859292"/>
              <a:gd name="connsiteX1139" fmla="*/ 5380519 w 5957876"/>
              <a:gd name="connsiteY1139" fmla="*/ 1460412 h 6859292"/>
              <a:gd name="connsiteX1140" fmla="*/ 5417007 w 5957876"/>
              <a:gd name="connsiteY1140" fmla="*/ 1435933 h 6859292"/>
              <a:gd name="connsiteX1141" fmla="*/ 5367784 w 5957876"/>
              <a:gd name="connsiteY1141" fmla="*/ 1379955 h 6859292"/>
              <a:gd name="connsiteX1142" fmla="*/ 5346992 w 5957876"/>
              <a:gd name="connsiteY1142" fmla="*/ 1511647 h 6859292"/>
              <a:gd name="connsiteX1143" fmla="*/ 5367784 w 5957876"/>
              <a:gd name="connsiteY1143" fmla="*/ 1379955 h 6859292"/>
              <a:gd name="connsiteX1144" fmla="*/ 5417760 w 5957876"/>
              <a:gd name="connsiteY1144" fmla="*/ 1321446 h 6859292"/>
              <a:gd name="connsiteX1145" fmla="*/ 5416757 w 5957876"/>
              <a:gd name="connsiteY1145" fmla="*/ 1363826 h 6859292"/>
              <a:gd name="connsiteX1146" fmla="*/ 5419597 w 5957876"/>
              <a:gd name="connsiteY1146" fmla="*/ 1376285 h 6859292"/>
              <a:gd name="connsiteX1147" fmla="*/ 5418720 w 5957876"/>
              <a:gd name="connsiteY1147" fmla="*/ 1401713 h 6859292"/>
              <a:gd name="connsiteX1148" fmla="*/ 5401769 w 5957876"/>
              <a:gd name="connsiteY1148" fmla="*/ 1410758 h 6859292"/>
              <a:gd name="connsiteX1149" fmla="*/ 5417760 w 5957876"/>
              <a:gd name="connsiteY1149" fmla="*/ 1321446 h 6859292"/>
              <a:gd name="connsiteX1150" fmla="*/ 5431569 w 5957876"/>
              <a:gd name="connsiteY1150" fmla="*/ 1259910 h 6859292"/>
              <a:gd name="connsiteX1151" fmla="*/ 5427361 w 5957876"/>
              <a:gd name="connsiteY1151" fmla="*/ 1294878 h 6859292"/>
              <a:gd name="connsiteX1152" fmla="*/ 5422602 w 5957876"/>
              <a:gd name="connsiteY1152" fmla="*/ 1292664 h 6859292"/>
              <a:gd name="connsiteX1153" fmla="*/ 5431801 w 5957876"/>
              <a:gd name="connsiteY1153" fmla="*/ 1258787 h 6859292"/>
              <a:gd name="connsiteX1154" fmla="*/ 5431745 w 5957876"/>
              <a:gd name="connsiteY1154" fmla="*/ 1259267 h 6859292"/>
              <a:gd name="connsiteX1155" fmla="*/ 5431569 w 5957876"/>
              <a:gd name="connsiteY1155" fmla="*/ 1259910 h 6859292"/>
              <a:gd name="connsiteX1156" fmla="*/ 5431662 w 5957876"/>
              <a:gd name="connsiteY1156" fmla="*/ 1259139 h 6859292"/>
              <a:gd name="connsiteX1157" fmla="*/ 5432998 w 5957876"/>
              <a:gd name="connsiteY1157" fmla="*/ 1248453 h 6859292"/>
              <a:gd name="connsiteX1158" fmla="*/ 5435380 w 5957876"/>
              <a:gd name="connsiteY1158" fmla="*/ 1249714 h 6859292"/>
              <a:gd name="connsiteX1159" fmla="*/ 5431801 w 5957876"/>
              <a:gd name="connsiteY1159" fmla="*/ 1258787 h 6859292"/>
              <a:gd name="connsiteX1160" fmla="*/ 5401644 w 5957876"/>
              <a:gd name="connsiteY1160" fmla="*/ 1154078 h 6859292"/>
              <a:gd name="connsiteX1161" fmla="*/ 5401392 w 5957876"/>
              <a:gd name="connsiteY1161" fmla="*/ 1156862 h 6859292"/>
              <a:gd name="connsiteX1162" fmla="*/ 5399890 w 5957876"/>
              <a:gd name="connsiteY1162" fmla="*/ 1157242 h 6859292"/>
              <a:gd name="connsiteX1163" fmla="*/ 5399388 w 5957876"/>
              <a:gd name="connsiteY1163" fmla="*/ 1154521 h 6859292"/>
              <a:gd name="connsiteX1164" fmla="*/ 5401644 w 5957876"/>
              <a:gd name="connsiteY1164" fmla="*/ 1154078 h 6859292"/>
              <a:gd name="connsiteX1165" fmla="*/ 5372585 w 5957876"/>
              <a:gd name="connsiteY1165" fmla="*/ 1106449 h 6859292"/>
              <a:gd name="connsiteX1166" fmla="*/ 5376090 w 5957876"/>
              <a:gd name="connsiteY1166" fmla="*/ 1109293 h 6859292"/>
              <a:gd name="connsiteX1167" fmla="*/ 5371959 w 5957876"/>
              <a:gd name="connsiteY1167" fmla="*/ 1119857 h 6859292"/>
              <a:gd name="connsiteX1168" fmla="*/ 5369705 w 5957876"/>
              <a:gd name="connsiteY1168" fmla="*/ 1118216 h 6859292"/>
              <a:gd name="connsiteX1169" fmla="*/ 5372585 w 5957876"/>
              <a:gd name="connsiteY1169" fmla="*/ 1106449 h 6859292"/>
              <a:gd name="connsiteX1170" fmla="*/ 5439137 w 5957876"/>
              <a:gd name="connsiteY1170" fmla="*/ 1092029 h 6859292"/>
              <a:gd name="connsiteX1171" fmla="*/ 5440807 w 5957876"/>
              <a:gd name="connsiteY1171" fmla="*/ 1092471 h 6859292"/>
              <a:gd name="connsiteX1172" fmla="*/ 5440597 w 5957876"/>
              <a:gd name="connsiteY1172" fmla="*/ 1097214 h 6859292"/>
              <a:gd name="connsiteX1173" fmla="*/ 5438927 w 5957876"/>
              <a:gd name="connsiteY1173" fmla="*/ 1096771 h 6859292"/>
              <a:gd name="connsiteX1174" fmla="*/ 5439137 w 5957876"/>
              <a:gd name="connsiteY1174" fmla="*/ 1092029 h 6859292"/>
              <a:gd name="connsiteX1175" fmla="*/ 5467902 w 5957876"/>
              <a:gd name="connsiteY1175" fmla="*/ 883482 h 6859292"/>
              <a:gd name="connsiteX1176" fmla="*/ 5471450 w 5957876"/>
              <a:gd name="connsiteY1176" fmla="*/ 885002 h 6859292"/>
              <a:gd name="connsiteX1177" fmla="*/ 5468614 w 5957876"/>
              <a:gd name="connsiteY1177" fmla="*/ 898853 h 6859292"/>
              <a:gd name="connsiteX1178" fmla="*/ 5465522 w 5957876"/>
              <a:gd name="connsiteY1178" fmla="*/ 897524 h 6859292"/>
              <a:gd name="connsiteX1179" fmla="*/ 5467902 w 5957876"/>
              <a:gd name="connsiteY1179" fmla="*/ 883482 h 6859292"/>
              <a:gd name="connsiteX1180" fmla="*/ 5485937 w 5957876"/>
              <a:gd name="connsiteY1180" fmla="*/ 848124 h 6859292"/>
              <a:gd name="connsiteX1181" fmla="*/ 5485435 w 5957876"/>
              <a:gd name="connsiteY1181" fmla="*/ 863810 h 6859292"/>
              <a:gd name="connsiteX1182" fmla="*/ 5482264 w 5957876"/>
              <a:gd name="connsiteY1182" fmla="*/ 855397 h 6859292"/>
              <a:gd name="connsiteX1183" fmla="*/ 5485937 w 5957876"/>
              <a:gd name="connsiteY1183" fmla="*/ 848124 h 6859292"/>
              <a:gd name="connsiteX1184" fmla="*/ 5464059 w 5957876"/>
              <a:gd name="connsiteY1184" fmla="*/ 831868 h 6859292"/>
              <a:gd name="connsiteX1185" fmla="*/ 5465730 w 5957876"/>
              <a:gd name="connsiteY1185" fmla="*/ 840344 h 6859292"/>
              <a:gd name="connsiteX1186" fmla="*/ 5455919 w 5957876"/>
              <a:gd name="connsiteY1186" fmla="*/ 845086 h 6859292"/>
              <a:gd name="connsiteX1187" fmla="*/ 5454291 w 5957876"/>
              <a:gd name="connsiteY1187" fmla="*/ 838951 h 6859292"/>
              <a:gd name="connsiteX1188" fmla="*/ 5464059 w 5957876"/>
              <a:gd name="connsiteY1188" fmla="*/ 831868 h 6859292"/>
              <a:gd name="connsiteX1189" fmla="*/ 5750303 w 5957876"/>
              <a:gd name="connsiteY1189" fmla="*/ 615733 h 6859292"/>
              <a:gd name="connsiteX1190" fmla="*/ 5752057 w 5957876"/>
              <a:gd name="connsiteY1190" fmla="*/ 617567 h 6859292"/>
              <a:gd name="connsiteX1191" fmla="*/ 5751389 w 5957876"/>
              <a:gd name="connsiteY1191" fmla="*/ 619909 h 6859292"/>
              <a:gd name="connsiteX1192" fmla="*/ 5750303 w 5957876"/>
              <a:gd name="connsiteY1192" fmla="*/ 618453 h 6859292"/>
              <a:gd name="connsiteX1193" fmla="*/ 5750303 w 5957876"/>
              <a:gd name="connsiteY1193" fmla="*/ 615733 h 6859292"/>
              <a:gd name="connsiteX1194" fmla="*/ 5805957 w 5957876"/>
              <a:gd name="connsiteY1194" fmla="*/ 608142 h 6859292"/>
              <a:gd name="connsiteX1195" fmla="*/ 5775896 w 5957876"/>
              <a:gd name="connsiteY1195" fmla="*/ 673735 h 6859292"/>
              <a:gd name="connsiteX1196" fmla="*/ 5805957 w 5957876"/>
              <a:gd name="connsiteY1196" fmla="*/ 608142 h 6859292"/>
              <a:gd name="connsiteX1197" fmla="*/ 5810047 w 5957876"/>
              <a:gd name="connsiteY1197" fmla="*/ 573289 h 6859292"/>
              <a:gd name="connsiteX1198" fmla="*/ 5813304 w 5957876"/>
              <a:gd name="connsiteY1198" fmla="*/ 578099 h 6859292"/>
              <a:gd name="connsiteX1199" fmla="*/ 5809630 w 5957876"/>
              <a:gd name="connsiteY1199" fmla="*/ 585815 h 6859292"/>
              <a:gd name="connsiteX1200" fmla="*/ 5806292 w 5957876"/>
              <a:gd name="connsiteY1200" fmla="*/ 578794 h 6859292"/>
              <a:gd name="connsiteX1201" fmla="*/ 5810047 w 5957876"/>
              <a:gd name="connsiteY1201" fmla="*/ 573289 h 6859292"/>
              <a:gd name="connsiteX1202" fmla="*/ 5757360 w 5957876"/>
              <a:gd name="connsiteY1202" fmla="*/ 559248 h 6859292"/>
              <a:gd name="connsiteX1203" fmla="*/ 5761869 w 5957876"/>
              <a:gd name="connsiteY1203" fmla="*/ 559881 h 6859292"/>
              <a:gd name="connsiteX1204" fmla="*/ 5759656 w 5957876"/>
              <a:gd name="connsiteY1204" fmla="*/ 582461 h 6859292"/>
              <a:gd name="connsiteX1205" fmla="*/ 5755312 w 5957876"/>
              <a:gd name="connsiteY1205" fmla="*/ 581322 h 6859292"/>
              <a:gd name="connsiteX1206" fmla="*/ 5757360 w 5957876"/>
              <a:gd name="connsiteY1206" fmla="*/ 559248 h 6859292"/>
              <a:gd name="connsiteX1207" fmla="*/ 5744669 w 5957876"/>
              <a:gd name="connsiteY1207" fmla="*/ 526078 h 6859292"/>
              <a:gd name="connsiteX1208" fmla="*/ 5743413 w 5957876"/>
              <a:gd name="connsiteY1208" fmla="*/ 536478 h 6859292"/>
              <a:gd name="connsiteX1209" fmla="*/ 5740827 w 5957876"/>
              <a:gd name="connsiteY1209" fmla="*/ 535022 h 6859292"/>
              <a:gd name="connsiteX1210" fmla="*/ 5802950 w 5957876"/>
              <a:gd name="connsiteY1210" fmla="*/ 525344 h 6859292"/>
              <a:gd name="connsiteX1211" fmla="*/ 5805414 w 5957876"/>
              <a:gd name="connsiteY1211" fmla="*/ 527179 h 6859292"/>
              <a:gd name="connsiteX1212" fmla="*/ 5803700 w 5957876"/>
              <a:gd name="connsiteY1212" fmla="*/ 531858 h 6859292"/>
              <a:gd name="connsiteX1213" fmla="*/ 5801157 w 5957876"/>
              <a:gd name="connsiteY1213" fmla="*/ 529964 h 6859292"/>
              <a:gd name="connsiteX1214" fmla="*/ 5802950 w 5957876"/>
              <a:gd name="connsiteY1214" fmla="*/ 525344 h 6859292"/>
              <a:gd name="connsiteX1215" fmla="*/ 5744923 w 5957876"/>
              <a:gd name="connsiteY1215" fmla="*/ 524935 h 6859292"/>
              <a:gd name="connsiteX1216" fmla="*/ 5744875 w 5957876"/>
              <a:gd name="connsiteY1216" fmla="*/ 525597 h 6859292"/>
              <a:gd name="connsiteX1217" fmla="*/ 5744669 w 5957876"/>
              <a:gd name="connsiteY1217" fmla="*/ 526078 h 6859292"/>
              <a:gd name="connsiteX1218" fmla="*/ 5744750 w 5957876"/>
              <a:gd name="connsiteY1218" fmla="*/ 525408 h 6859292"/>
              <a:gd name="connsiteX1219" fmla="*/ 5820151 w 5957876"/>
              <a:gd name="connsiteY1219" fmla="*/ 438310 h 6859292"/>
              <a:gd name="connsiteX1220" fmla="*/ 5824576 w 5957876"/>
              <a:gd name="connsiteY1220" fmla="*/ 440711 h 6859292"/>
              <a:gd name="connsiteX1221" fmla="*/ 5814848 w 5957876"/>
              <a:gd name="connsiteY1221" fmla="*/ 480246 h 6859292"/>
              <a:gd name="connsiteX1222" fmla="*/ 5811260 w 5957876"/>
              <a:gd name="connsiteY1222" fmla="*/ 478349 h 6859292"/>
              <a:gd name="connsiteX1223" fmla="*/ 5820151 w 5957876"/>
              <a:gd name="connsiteY1223" fmla="*/ 438310 h 6859292"/>
              <a:gd name="connsiteX1224" fmla="*/ 5792345 w 5957876"/>
              <a:gd name="connsiteY1224" fmla="*/ 330020 h 6859292"/>
              <a:gd name="connsiteX1225" fmla="*/ 5793640 w 5957876"/>
              <a:gd name="connsiteY1225" fmla="*/ 331413 h 6859292"/>
              <a:gd name="connsiteX1226" fmla="*/ 5793640 w 5957876"/>
              <a:gd name="connsiteY1226" fmla="*/ 334320 h 6859292"/>
              <a:gd name="connsiteX1227" fmla="*/ 5791552 w 5957876"/>
              <a:gd name="connsiteY1227" fmla="*/ 332362 h 6859292"/>
              <a:gd name="connsiteX1228" fmla="*/ 5792345 w 5957876"/>
              <a:gd name="connsiteY1228" fmla="*/ 330020 h 6859292"/>
              <a:gd name="connsiteX1229" fmla="*/ 5829879 w 5957876"/>
              <a:gd name="connsiteY1229" fmla="*/ 265187 h 6859292"/>
              <a:gd name="connsiteX1230" fmla="*/ 5831257 w 5957876"/>
              <a:gd name="connsiteY1230" fmla="*/ 271638 h 6859292"/>
              <a:gd name="connsiteX1231" fmla="*/ 5827416 w 5957876"/>
              <a:gd name="connsiteY1231" fmla="*/ 273409 h 6859292"/>
              <a:gd name="connsiteX1232" fmla="*/ 5829879 w 5957876"/>
              <a:gd name="connsiteY1232" fmla="*/ 265187 h 6859292"/>
              <a:gd name="connsiteX1233" fmla="*/ 5858770 w 5957876"/>
              <a:gd name="connsiteY1233" fmla="*/ 60312 h 6859292"/>
              <a:gd name="connsiteX1234" fmla="*/ 5862861 w 5957876"/>
              <a:gd name="connsiteY1234" fmla="*/ 63282 h 6859292"/>
              <a:gd name="connsiteX1235" fmla="*/ 5856600 w 5957876"/>
              <a:gd name="connsiteY1235" fmla="*/ 82576 h 6859292"/>
              <a:gd name="connsiteX1236" fmla="*/ 5853051 w 5957876"/>
              <a:gd name="connsiteY1236" fmla="*/ 80044 h 6859292"/>
              <a:gd name="connsiteX1237" fmla="*/ 5858770 w 5957876"/>
              <a:gd name="connsiteY1237" fmla="*/ 60312 h 6859292"/>
              <a:gd name="connsiteX1238" fmla="*/ 5852173 w 5957876"/>
              <a:gd name="connsiteY1238" fmla="*/ 11734 h 6859292"/>
              <a:gd name="connsiteX1239" fmla="*/ 5854471 w 5957876"/>
              <a:gd name="connsiteY1239" fmla="*/ 16666 h 6859292"/>
              <a:gd name="connsiteX1240" fmla="*/ 5849546 w 5957876"/>
              <a:gd name="connsiteY1240" fmla="*/ 20776 h 6859292"/>
              <a:gd name="connsiteX1241" fmla="*/ 5847247 w 5957876"/>
              <a:gd name="connsiteY1241" fmla="*/ 15147 h 6859292"/>
              <a:gd name="connsiteX1242" fmla="*/ 5852173 w 5957876"/>
              <a:gd name="connsiteY1242" fmla="*/ 11734 h 6859292"/>
              <a:gd name="connsiteX1243" fmla="*/ 5925729 w 5957876"/>
              <a:gd name="connsiteY1243" fmla="*/ 0 h 6859292"/>
              <a:gd name="connsiteX1244" fmla="*/ 5957876 w 5957876"/>
              <a:gd name="connsiteY1244" fmla="*/ 0 h 6859292"/>
              <a:gd name="connsiteX1245" fmla="*/ 5955821 w 5957876"/>
              <a:gd name="connsiteY1245" fmla="*/ 4109 h 6859292"/>
              <a:gd name="connsiteX1246" fmla="*/ 5928829 w 5957876"/>
              <a:gd name="connsiteY1246" fmla="*/ 30201 h 6859292"/>
              <a:gd name="connsiteX1247" fmla="*/ 5911083 w 5957876"/>
              <a:gd name="connsiteY1247" fmla="*/ 60501 h 6859292"/>
              <a:gd name="connsiteX1248" fmla="*/ 5900479 w 5957876"/>
              <a:gd name="connsiteY1248" fmla="*/ 76188 h 6859292"/>
              <a:gd name="connsiteX1249" fmla="*/ 5901481 w 5957876"/>
              <a:gd name="connsiteY1249" fmla="*/ 59362 h 6859292"/>
              <a:gd name="connsiteX1250" fmla="*/ 5916005 w 5957876"/>
              <a:gd name="connsiteY1250" fmla="*/ 17005 h 6859292"/>
              <a:gd name="connsiteX1251" fmla="*/ 5868074 w 5957876"/>
              <a:gd name="connsiteY1251" fmla="*/ 0 h 6859292"/>
              <a:gd name="connsiteX1252" fmla="*/ 5885972 w 5957876"/>
              <a:gd name="connsiteY1252" fmla="*/ 0 h 6859292"/>
              <a:gd name="connsiteX1253" fmla="*/ 5875471 w 5957876"/>
              <a:gd name="connsiteY1253" fmla="*/ 5785 h 6859292"/>
              <a:gd name="connsiteX1254" fmla="*/ 5875471 w 5957876"/>
              <a:gd name="connsiteY1254" fmla="*/ 37981 h 6859292"/>
              <a:gd name="connsiteX1255" fmla="*/ 5871423 w 5957876"/>
              <a:gd name="connsiteY1255" fmla="*/ 38614 h 6859292"/>
              <a:gd name="connsiteX1256" fmla="*/ 0 w 5957876"/>
              <a:gd name="connsiteY1256" fmla="*/ 0 h 6859292"/>
              <a:gd name="connsiteX1257" fmla="*/ 5838237 w 5957876"/>
              <a:gd name="connsiteY1257" fmla="*/ 0 h 6859292"/>
              <a:gd name="connsiteX1258" fmla="*/ 5823825 w 5957876"/>
              <a:gd name="connsiteY1258" fmla="*/ 33808 h 6859292"/>
              <a:gd name="connsiteX1259" fmla="*/ 5804954 w 5957876"/>
              <a:gd name="connsiteY1259" fmla="*/ 88900 h 6859292"/>
              <a:gd name="connsiteX1260" fmla="*/ 5786959 w 5957876"/>
              <a:gd name="connsiteY1260" fmla="*/ 78778 h 6859292"/>
              <a:gd name="connsiteX1261" fmla="*/ 5775143 w 5957876"/>
              <a:gd name="connsiteY1261" fmla="*/ 94655 h 6859292"/>
              <a:gd name="connsiteX1262" fmla="*/ 5744666 w 5957876"/>
              <a:gd name="connsiteY1262" fmla="*/ 117745 h 6859292"/>
              <a:gd name="connsiteX1263" fmla="*/ 5714521 w 5957876"/>
              <a:gd name="connsiteY1263" fmla="*/ 205791 h 6859292"/>
              <a:gd name="connsiteX1264" fmla="*/ 5736859 w 5957876"/>
              <a:gd name="connsiteY1264" fmla="*/ 199088 h 6859292"/>
              <a:gd name="connsiteX1265" fmla="*/ 5693271 w 5957876"/>
              <a:gd name="connsiteY1265" fmla="*/ 363165 h 6859292"/>
              <a:gd name="connsiteX1266" fmla="*/ 5717027 w 5957876"/>
              <a:gd name="connsiteY1266" fmla="*/ 312182 h 6859292"/>
              <a:gd name="connsiteX1267" fmla="*/ 5743957 w 5957876"/>
              <a:gd name="connsiteY1267" fmla="*/ 269803 h 6859292"/>
              <a:gd name="connsiteX1268" fmla="*/ 5733351 w 5957876"/>
              <a:gd name="connsiteY1268" fmla="*/ 343239 h 6859292"/>
              <a:gd name="connsiteX1269" fmla="*/ 5723040 w 5957876"/>
              <a:gd name="connsiteY1269" fmla="*/ 377586 h 6859292"/>
              <a:gd name="connsiteX1270" fmla="*/ 5729763 w 5957876"/>
              <a:gd name="connsiteY1270" fmla="*/ 403014 h 6859292"/>
              <a:gd name="connsiteX1271" fmla="*/ 5759779 w 5957876"/>
              <a:gd name="connsiteY1271" fmla="*/ 295294 h 6859292"/>
              <a:gd name="connsiteX1272" fmla="*/ 5757984 w 5957876"/>
              <a:gd name="connsiteY1272" fmla="*/ 391816 h 6859292"/>
              <a:gd name="connsiteX1273" fmla="*/ 5773099 w 5957876"/>
              <a:gd name="connsiteY1273" fmla="*/ 386631 h 6859292"/>
              <a:gd name="connsiteX1274" fmla="*/ 5765500 w 5957876"/>
              <a:gd name="connsiteY1274" fmla="*/ 430973 h 6859292"/>
              <a:gd name="connsiteX1275" fmla="*/ 5752513 w 5957876"/>
              <a:gd name="connsiteY1275" fmla="*/ 422556 h 6859292"/>
              <a:gd name="connsiteX1276" fmla="*/ 5765667 w 5957876"/>
              <a:gd name="connsiteY1276" fmla="*/ 468227 h 6859292"/>
              <a:gd name="connsiteX1277" fmla="*/ 5744923 w 5957876"/>
              <a:gd name="connsiteY1277" fmla="*/ 524935 h 6859292"/>
              <a:gd name="connsiteX1278" fmla="*/ 5747630 w 5957876"/>
              <a:gd name="connsiteY1278" fmla="*/ 486824 h 6859292"/>
              <a:gd name="connsiteX1279" fmla="*/ 5732265 w 5957876"/>
              <a:gd name="connsiteY1279" fmla="*/ 512125 h 6859292"/>
              <a:gd name="connsiteX1280" fmla="*/ 5716067 w 5957876"/>
              <a:gd name="connsiteY1280" fmla="*/ 578541 h 6859292"/>
              <a:gd name="connsiteX1281" fmla="*/ 5700201 w 5957876"/>
              <a:gd name="connsiteY1281" fmla="*/ 622563 h 6859292"/>
              <a:gd name="connsiteX1282" fmla="*/ 5690850 w 5957876"/>
              <a:gd name="connsiteY1282" fmla="*/ 652926 h 6859292"/>
              <a:gd name="connsiteX1283" fmla="*/ 5686632 w 5957876"/>
              <a:gd name="connsiteY1283" fmla="*/ 650902 h 6859292"/>
              <a:gd name="connsiteX1284" fmla="*/ 5695777 w 5957876"/>
              <a:gd name="connsiteY1284" fmla="*/ 597265 h 6859292"/>
              <a:gd name="connsiteX1285" fmla="*/ 5667051 w 5957876"/>
              <a:gd name="connsiteY1285" fmla="*/ 636734 h 6859292"/>
              <a:gd name="connsiteX1286" fmla="*/ 5642503 w 5957876"/>
              <a:gd name="connsiteY1286" fmla="*/ 703783 h 6859292"/>
              <a:gd name="connsiteX1287" fmla="*/ 5634111 w 5957876"/>
              <a:gd name="connsiteY1287" fmla="*/ 682527 h 6859292"/>
              <a:gd name="connsiteX1288" fmla="*/ 5600416 w 5957876"/>
              <a:gd name="connsiteY1288" fmla="*/ 739834 h 6859292"/>
              <a:gd name="connsiteX1289" fmla="*/ 5589604 w 5957876"/>
              <a:gd name="connsiteY1289" fmla="*/ 785758 h 6859292"/>
              <a:gd name="connsiteX1290" fmla="*/ 5555997 w 5957876"/>
              <a:gd name="connsiteY1290" fmla="*/ 835602 h 6859292"/>
              <a:gd name="connsiteX1291" fmla="*/ 5511281 w 5957876"/>
              <a:gd name="connsiteY1291" fmla="*/ 906506 h 6859292"/>
              <a:gd name="connsiteX1292" fmla="*/ 5514829 w 5957876"/>
              <a:gd name="connsiteY1292" fmla="*/ 865708 h 6859292"/>
              <a:gd name="connsiteX1293" fmla="*/ 5532992 w 5957876"/>
              <a:gd name="connsiteY1293" fmla="*/ 820164 h 6859292"/>
              <a:gd name="connsiteX1294" fmla="*/ 5541968 w 5957876"/>
              <a:gd name="connsiteY1294" fmla="*/ 808212 h 6859292"/>
              <a:gd name="connsiteX1295" fmla="*/ 5568145 w 5957876"/>
              <a:gd name="connsiteY1295" fmla="*/ 760836 h 6859292"/>
              <a:gd name="connsiteX1296" fmla="*/ 5567726 w 5957876"/>
              <a:gd name="connsiteY1296" fmla="*/ 739328 h 6859292"/>
              <a:gd name="connsiteX1297" fmla="*/ 5528233 w 5957876"/>
              <a:gd name="connsiteY1297" fmla="*/ 778670 h 6859292"/>
              <a:gd name="connsiteX1298" fmla="*/ 5509192 w 5957876"/>
              <a:gd name="connsiteY1298" fmla="*/ 782784 h 6859292"/>
              <a:gd name="connsiteX1299" fmla="*/ 5502095 w 5957876"/>
              <a:gd name="connsiteY1299" fmla="*/ 808591 h 6859292"/>
              <a:gd name="connsiteX1300" fmla="*/ 5474123 w 5957876"/>
              <a:gd name="connsiteY1300" fmla="*/ 821177 h 6859292"/>
              <a:gd name="connsiteX1301" fmla="*/ 5477754 w 5957876"/>
              <a:gd name="connsiteY1301" fmla="*/ 777092 h 6859292"/>
              <a:gd name="connsiteX1302" fmla="*/ 5461933 w 5957876"/>
              <a:gd name="connsiteY1302" fmla="*/ 787720 h 6859292"/>
              <a:gd name="connsiteX1303" fmla="*/ 5430450 w 5957876"/>
              <a:gd name="connsiteY1303" fmla="*/ 864949 h 6859292"/>
              <a:gd name="connsiteX1304" fmla="*/ 5414419 w 5957876"/>
              <a:gd name="connsiteY1304" fmla="*/ 907265 h 6859292"/>
              <a:gd name="connsiteX1305" fmla="*/ 5383023 w 5957876"/>
              <a:gd name="connsiteY1305" fmla="*/ 921117 h 6859292"/>
              <a:gd name="connsiteX1306" fmla="*/ 5352253 w 5957876"/>
              <a:gd name="connsiteY1306" fmla="*/ 936803 h 6859292"/>
              <a:gd name="connsiteX1307" fmla="*/ 5322942 w 5957876"/>
              <a:gd name="connsiteY1307" fmla="*/ 1028646 h 6859292"/>
              <a:gd name="connsiteX1308" fmla="*/ 5349747 w 5957876"/>
              <a:gd name="connsiteY1308" fmla="*/ 1019158 h 6859292"/>
              <a:gd name="connsiteX1309" fmla="*/ 5297811 w 5957876"/>
              <a:gd name="connsiteY1309" fmla="*/ 1205503 h 6859292"/>
              <a:gd name="connsiteX1310" fmla="*/ 5301776 w 5957876"/>
              <a:gd name="connsiteY1310" fmla="*/ 1208224 h 6859292"/>
              <a:gd name="connsiteX1311" fmla="*/ 5314343 w 5957876"/>
              <a:gd name="connsiteY1311" fmla="*/ 1164705 h 6859292"/>
              <a:gd name="connsiteX1312" fmla="*/ 5331462 w 5957876"/>
              <a:gd name="connsiteY1312" fmla="*/ 1128271 h 6859292"/>
              <a:gd name="connsiteX1313" fmla="*/ 5354338 w 5957876"/>
              <a:gd name="connsiteY1313" fmla="*/ 1087346 h 6859292"/>
              <a:gd name="connsiteX1314" fmla="*/ 5354383 w 5957876"/>
              <a:gd name="connsiteY1314" fmla="*/ 1116757 h 6859292"/>
              <a:gd name="connsiteX1315" fmla="*/ 5339225 w 5957876"/>
              <a:gd name="connsiteY1315" fmla="*/ 1175079 h 6859292"/>
              <a:gd name="connsiteX1316" fmla="*/ 5333840 w 5957876"/>
              <a:gd name="connsiteY1316" fmla="*/ 1230804 h 6859292"/>
              <a:gd name="connsiteX1317" fmla="*/ 5363693 w 5957876"/>
              <a:gd name="connsiteY1317" fmla="*/ 1145855 h 6859292"/>
              <a:gd name="connsiteX1318" fmla="*/ 5370709 w 5957876"/>
              <a:gd name="connsiteY1318" fmla="*/ 1213157 h 6859292"/>
              <a:gd name="connsiteX1319" fmla="*/ 5382771 w 5957876"/>
              <a:gd name="connsiteY1319" fmla="*/ 1208600 h 6859292"/>
              <a:gd name="connsiteX1320" fmla="*/ 5375133 w 5957876"/>
              <a:gd name="connsiteY1320" fmla="*/ 1251866 h 6859292"/>
              <a:gd name="connsiteX1321" fmla="*/ 5363650 w 5957876"/>
              <a:gd name="connsiteY1321" fmla="*/ 1244593 h 6859292"/>
              <a:gd name="connsiteX1322" fmla="*/ 5376635 w 5957876"/>
              <a:gd name="connsiteY1322" fmla="*/ 1291082 h 6859292"/>
              <a:gd name="connsiteX1323" fmla="*/ 5356587 w 5957876"/>
              <a:gd name="connsiteY1323" fmla="*/ 1334916 h 6859292"/>
              <a:gd name="connsiteX1324" fmla="*/ 5356594 w 5957876"/>
              <a:gd name="connsiteY1324" fmla="*/ 1334854 h 6859292"/>
              <a:gd name="connsiteX1325" fmla="*/ 5356470 w 5957876"/>
              <a:gd name="connsiteY1325" fmla="*/ 1335171 h 6859292"/>
              <a:gd name="connsiteX1326" fmla="*/ 5356587 w 5957876"/>
              <a:gd name="connsiteY1326" fmla="*/ 1334916 h 6859292"/>
              <a:gd name="connsiteX1327" fmla="*/ 5343859 w 5957876"/>
              <a:gd name="connsiteY1327" fmla="*/ 1426508 h 6859292"/>
              <a:gd name="connsiteX1328" fmla="*/ 5331712 w 5957876"/>
              <a:gd name="connsiteY1328" fmla="*/ 1524992 h 6859292"/>
              <a:gd name="connsiteX1329" fmla="*/ 5327202 w 5957876"/>
              <a:gd name="connsiteY1329" fmla="*/ 1554090 h 6859292"/>
              <a:gd name="connsiteX1330" fmla="*/ 5318977 w 5957876"/>
              <a:gd name="connsiteY1330" fmla="*/ 1621451 h 6859292"/>
              <a:gd name="connsiteX1331" fmla="*/ 5306953 w 5957876"/>
              <a:gd name="connsiteY1331" fmla="*/ 1684327 h 6859292"/>
              <a:gd name="connsiteX1332" fmla="*/ 5296266 w 5957876"/>
              <a:gd name="connsiteY1332" fmla="*/ 1674332 h 6859292"/>
              <a:gd name="connsiteX1333" fmla="*/ 5289835 w 5957876"/>
              <a:gd name="connsiteY1333" fmla="*/ 1777500 h 6859292"/>
              <a:gd name="connsiteX1334" fmla="*/ 5292005 w 5957876"/>
              <a:gd name="connsiteY1334" fmla="*/ 1780154 h 6859292"/>
              <a:gd name="connsiteX1335" fmla="*/ 5310211 w 5957876"/>
              <a:gd name="connsiteY1335" fmla="*/ 1733980 h 6859292"/>
              <a:gd name="connsiteX1336" fmla="*/ 5327619 w 5957876"/>
              <a:gd name="connsiteY1336" fmla="*/ 1685656 h 6859292"/>
              <a:gd name="connsiteX1337" fmla="*/ 5332252 w 5957876"/>
              <a:gd name="connsiteY1337" fmla="*/ 1729044 h 6859292"/>
              <a:gd name="connsiteX1338" fmla="*/ 5322275 w 5957876"/>
              <a:gd name="connsiteY1338" fmla="*/ 1774273 h 6859292"/>
              <a:gd name="connsiteX1339" fmla="*/ 5321899 w 5957876"/>
              <a:gd name="connsiteY1339" fmla="*/ 1815513 h 6859292"/>
              <a:gd name="connsiteX1340" fmla="*/ 5337307 w 5957876"/>
              <a:gd name="connsiteY1340" fmla="*/ 1828542 h 6859292"/>
              <a:gd name="connsiteX1341" fmla="*/ 5351376 w 5957876"/>
              <a:gd name="connsiteY1341" fmla="*/ 1765480 h 6859292"/>
              <a:gd name="connsiteX1342" fmla="*/ 5372919 w 5957876"/>
              <a:gd name="connsiteY1342" fmla="*/ 1783824 h 6859292"/>
              <a:gd name="connsiteX1343" fmla="*/ 5367574 w 5957876"/>
              <a:gd name="connsiteY1343" fmla="*/ 1827529 h 6859292"/>
              <a:gd name="connsiteX1344" fmla="*/ 5352044 w 5957876"/>
              <a:gd name="connsiteY1344" fmla="*/ 1810138 h 6859292"/>
              <a:gd name="connsiteX1345" fmla="*/ 5354840 w 5957876"/>
              <a:gd name="connsiteY1345" fmla="*/ 1841891 h 6859292"/>
              <a:gd name="connsiteX1346" fmla="*/ 5352963 w 5957876"/>
              <a:gd name="connsiteY1346" fmla="*/ 1899830 h 6859292"/>
              <a:gd name="connsiteX1347" fmla="*/ 5334258 w 5957876"/>
              <a:gd name="connsiteY1347" fmla="*/ 1889645 h 6859292"/>
              <a:gd name="connsiteX1348" fmla="*/ 5327495 w 5957876"/>
              <a:gd name="connsiteY1348" fmla="*/ 1985894 h 6859292"/>
              <a:gd name="connsiteX1349" fmla="*/ 5327370 w 5957876"/>
              <a:gd name="connsiteY1349" fmla="*/ 1986358 h 6859292"/>
              <a:gd name="connsiteX1350" fmla="*/ 5327455 w 5957876"/>
              <a:gd name="connsiteY1350" fmla="*/ 1986484 h 6859292"/>
              <a:gd name="connsiteX1351" fmla="*/ 5327495 w 5957876"/>
              <a:gd name="connsiteY1351" fmla="*/ 1985894 h 6859292"/>
              <a:gd name="connsiteX1352" fmla="*/ 5346576 w 5957876"/>
              <a:gd name="connsiteY1352" fmla="*/ 1915073 h 6859292"/>
              <a:gd name="connsiteX1353" fmla="*/ 5341397 w 5957876"/>
              <a:gd name="connsiteY1353" fmla="*/ 1976680 h 6859292"/>
              <a:gd name="connsiteX1354" fmla="*/ 5323653 w 5957876"/>
              <a:gd name="connsiteY1354" fmla="*/ 2089588 h 6859292"/>
              <a:gd name="connsiteX1355" fmla="*/ 5316848 w 5957876"/>
              <a:gd name="connsiteY1355" fmla="*/ 2134876 h 6859292"/>
              <a:gd name="connsiteX1356" fmla="*/ 5319561 w 5957876"/>
              <a:gd name="connsiteY1356" fmla="*/ 2164226 h 6859292"/>
              <a:gd name="connsiteX1357" fmla="*/ 5360686 w 5957876"/>
              <a:gd name="connsiteY1357" fmla="*/ 1948281 h 6859292"/>
              <a:gd name="connsiteX1358" fmla="*/ 5359644 w 5957876"/>
              <a:gd name="connsiteY1358" fmla="*/ 1993822 h 6859292"/>
              <a:gd name="connsiteX1359" fmla="*/ 5355717 w 5957876"/>
              <a:gd name="connsiteY1359" fmla="*/ 2034176 h 6859292"/>
              <a:gd name="connsiteX1360" fmla="*/ 5348538 w 5957876"/>
              <a:gd name="connsiteY1360" fmla="*/ 2076936 h 6859292"/>
              <a:gd name="connsiteX1361" fmla="*/ 5345948 w 5957876"/>
              <a:gd name="connsiteY1361" fmla="*/ 2121404 h 6859292"/>
              <a:gd name="connsiteX1362" fmla="*/ 5358182 w 5957876"/>
              <a:gd name="connsiteY1362" fmla="*/ 2111916 h 6859292"/>
              <a:gd name="connsiteX1363" fmla="*/ 5363819 w 5957876"/>
              <a:gd name="connsiteY1363" fmla="*/ 2127159 h 6859292"/>
              <a:gd name="connsiteX1364" fmla="*/ 5367574 w 5957876"/>
              <a:gd name="connsiteY1364" fmla="*/ 2124818 h 6859292"/>
              <a:gd name="connsiteX1365" fmla="*/ 5375551 w 5957876"/>
              <a:gd name="connsiteY1365" fmla="*/ 2079973 h 6859292"/>
              <a:gd name="connsiteX1366" fmla="*/ 5375802 w 5957876"/>
              <a:gd name="connsiteY1366" fmla="*/ 2037656 h 6859292"/>
              <a:gd name="connsiteX1367" fmla="*/ 5375382 w 5957876"/>
              <a:gd name="connsiteY1367" fmla="*/ 2034745 h 6859292"/>
              <a:gd name="connsiteX1368" fmla="*/ 5401477 w 5957876"/>
              <a:gd name="connsiteY1368" fmla="*/ 1960803 h 6859292"/>
              <a:gd name="connsiteX1369" fmla="*/ 5406987 w 5957876"/>
              <a:gd name="connsiteY1369" fmla="*/ 1957769 h 6859292"/>
              <a:gd name="connsiteX1370" fmla="*/ 5399556 w 5957876"/>
              <a:gd name="connsiteY1370" fmla="*/ 1987877 h 6859292"/>
              <a:gd name="connsiteX1371" fmla="*/ 5408992 w 5957876"/>
              <a:gd name="connsiteY1371" fmla="*/ 2000466 h 6859292"/>
              <a:gd name="connsiteX1372" fmla="*/ 5400642 w 5957876"/>
              <a:gd name="connsiteY1372" fmla="*/ 2110144 h 6859292"/>
              <a:gd name="connsiteX1373" fmla="*/ 5387865 w 5957876"/>
              <a:gd name="connsiteY1373" fmla="*/ 2214256 h 6859292"/>
              <a:gd name="connsiteX1374" fmla="*/ 5338975 w 5957876"/>
              <a:gd name="connsiteY1374" fmla="*/ 2271883 h 6859292"/>
              <a:gd name="connsiteX1375" fmla="*/ 5328914 w 5957876"/>
              <a:gd name="connsiteY1375" fmla="*/ 2259484 h 6859292"/>
              <a:gd name="connsiteX1376" fmla="*/ 5339936 w 5957876"/>
              <a:gd name="connsiteY1376" fmla="*/ 2232854 h 6859292"/>
              <a:gd name="connsiteX1377" fmla="*/ 5339977 w 5957876"/>
              <a:gd name="connsiteY1377" fmla="*/ 2232917 h 6859292"/>
              <a:gd name="connsiteX1378" fmla="*/ 5343694 w 5957876"/>
              <a:gd name="connsiteY1378" fmla="*/ 2208818 h 6859292"/>
              <a:gd name="connsiteX1379" fmla="*/ 5357555 w 5957876"/>
              <a:gd name="connsiteY1379" fmla="*/ 2200658 h 6859292"/>
              <a:gd name="connsiteX1380" fmla="*/ 5313842 w 5957876"/>
              <a:gd name="connsiteY1380" fmla="*/ 2171057 h 6859292"/>
              <a:gd name="connsiteX1381" fmla="*/ 5299690 w 5957876"/>
              <a:gd name="connsiteY1381" fmla="*/ 2126463 h 6859292"/>
              <a:gd name="connsiteX1382" fmla="*/ 5307495 w 5957876"/>
              <a:gd name="connsiteY1382" fmla="*/ 2066055 h 6859292"/>
              <a:gd name="connsiteX1383" fmla="*/ 5296725 w 5957876"/>
              <a:gd name="connsiteY1383" fmla="*/ 2162898 h 6859292"/>
              <a:gd name="connsiteX1384" fmla="*/ 5288084 w 5957876"/>
              <a:gd name="connsiteY1384" fmla="*/ 2223115 h 6859292"/>
              <a:gd name="connsiteX1385" fmla="*/ 5296849 w 5957876"/>
              <a:gd name="connsiteY1385" fmla="*/ 2184972 h 6859292"/>
              <a:gd name="connsiteX1386" fmla="*/ 5326786 w 5957876"/>
              <a:gd name="connsiteY1386" fmla="*/ 2206983 h 6859292"/>
              <a:gd name="connsiteX1387" fmla="*/ 5301192 w 5957876"/>
              <a:gd name="connsiteY1387" fmla="*/ 2315841 h 6859292"/>
              <a:gd name="connsiteX1388" fmla="*/ 5301399 w 5957876"/>
              <a:gd name="connsiteY1388" fmla="*/ 2298700 h 6859292"/>
              <a:gd name="connsiteX1389" fmla="*/ 5309709 w 5957876"/>
              <a:gd name="connsiteY1389" fmla="*/ 2270175 h 6859292"/>
              <a:gd name="connsiteX1390" fmla="*/ 5302385 w 5957876"/>
              <a:gd name="connsiteY1390" fmla="*/ 2251934 h 6859292"/>
              <a:gd name="connsiteX1391" fmla="*/ 5302402 w 5957876"/>
              <a:gd name="connsiteY1391" fmla="*/ 2251894 h 6859292"/>
              <a:gd name="connsiteX1392" fmla="*/ 5302357 w 5957876"/>
              <a:gd name="connsiteY1392" fmla="*/ 2251861 h 6859292"/>
              <a:gd name="connsiteX1393" fmla="*/ 5302319 w 5957876"/>
              <a:gd name="connsiteY1393" fmla="*/ 2251767 h 6859292"/>
              <a:gd name="connsiteX1394" fmla="*/ 5302314 w 5957876"/>
              <a:gd name="connsiteY1394" fmla="*/ 2251830 h 6859292"/>
              <a:gd name="connsiteX1395" fmla="*/ 5290508 w 5957876"/>
              <a:gd name="connsiteY1395" fmla="*/ 2243466 h 6859292"/>
              <a:gd name="connsiteX1396" fmla="*/ 5280399 w 5957876"/>
              <a:gd name="connsiteY1396" fmla="*/ 2257522 h 6859292"/>
              <a:gd name="connsiteX1397" fmla="*/ 5250299 w 5957876"/>
              <a:gd name="connsiteY1397" fmla="*/ 2325583 h 6859292"/>
              <a:gd name="connsiteX1398" fmla="*/ 5239611 w 5957876"/>
              <a:gd name="connsiteY1398" fmla="*/ 2347088 h 6859292"/>
              <a:gd name="connsiteX1399" fmla="*/ 5232722 w 5957876"/>
              <a:gd name="connsiteY1399" fmla="*/ 2329570 h 6859292"/>
              <a:gd name="connsiteX1400" fmla="*/ 5208296 w 5957876"/>
              <a:gd name="connsiteY1400" fmla="*/ 2373971 h 6859292"/>
              <a:gd name="connsiteX1401" fmla="*/ 5238191 w 5957876"/>
              <a:gd name="connsiteY1401" fmla="*/ 2359867 h 6859292"/>
              <a:gd name="connsiteX1402" fmla="*/ 5221282 w 5957876"/>
              <a:gd name="connsiteY1402" fmla="*/ 2405596 h 6859292"/>
              <a:gd name="connsiteX1403" fmla="*/ 5199614 w 5957876"/>
              <a:gd name="connsiteY1403" fmla="*/ 2403639 h 6859292"/>
              <a:gd name="connsiteX1404" fmla="*/ 5193475 w 5957876"/>
              <a:gd name="connsiteY1404" fmla="*/ 2416351 h 6859292"/>
              <a:gd name="connsiteX1405" fmla="*/ 5165585 w 5957876"/>
              <a:gd name="connsiteY1405" fmla="*/ 2433366 h 6859292"/>
              <a:gd name="connsiteX1406" fmla="*/ 5154939 w 5957876"/>
              <a:gd name="connsiteY1406" fmla="*/ 2480551 h 6859292"/>
              <a:gd name="connsiteX1407" fmla="*/ 5138113 w 5957876"/>
              <a:gd name="connsiteY1407" fmla="*/ 2520784 h 6859292"/>
              <a:gd name="connsiteX1408" fmla="*/ 5153729 w 5957876"/>
              <a:gd name="connsiteY1408" fmla="*/ 2514393 h 6859292"/>
              <a:gd name="connsiteX1409" fmla="*/ 5154270 w 5957876"/>
              <a:gd name="connsiteY1409" fmla="*/ 2526096 h 6859292"/>
              <a:gd name="connsiteX1410" fmla="*/ 5124378 w 5957876"/>
              <a:gd name="connsiteY1410" fmla="*/ 2612561 h 6859292"/>
              <a:gd name="connsiteX1411" fmla="*/ 5109514 w 5957876"/>
              <a:gd name="connsiteY1411" fmla="*/ 2701683 h 6859292"/>
              <a:gd name="connsiteX1412" fmla="*/ 5135149 w 5957876"/>
              <a:gd name="connsiteY1412" fmla="*/ 2626416 h 6859292"/>
              <a:gd name="connsiteX1413" fmla="*/ 5144585 w 5957876"/>
              <a:gd name="connsiteY1413" fmla="*/ 2611675 h 6859292"/>
              <a:gd name="connsiteX1414" fmla="*/ 5163625 w 5957876"/>
              <a:gd name="connsiteY1414" fmla="*/ 2590043 h 6859292"/>
              <a:gd name="connsiteX1415" fmla="*/ 5140912 w 5957876"/>
              <a:gd name="connsiteY1415" fmla="*/ 2721926 h 6859292"/>
              <a:gd name="connsiteX1416" fmla="*/ 5162956 w 5957876"/>
              <a:gd name="connsiteY1416" fmla="*/ 2669740 h 6859292"/>
              <a:gd name="connsiteX1417" fmla="*/ 5181075 w 5957876"/>
              <a:gd name="connsiteY1417" fmla="*/ 2615598 h 6859292"/>
              <a:gd name="connsiteX1418" fmla="*/ 5173770 w 5957876"/>
              <a:gd name="connsiteY1418" fmla="*/ 2654371 h 6859292"/>
              <a:gd name="connsiteX1419" fmla="*/ 5176024 w 5957876"/>
              <a:gd name="connsiteY1419" fmla="*/ 2710226 h 6859292"/>
              <a:gd name="connsiteX1420" fmla="*/ 5191222 w 5957876"/>
              <a:gd name="connsiteY1420" fmla="*/ 2706492 h 6859292"/>
              <a:gd name="connsiteX1421" fmla="*/ 5183664 w 5957876"/>
              <a:gd name="connsiteY1421" fmla="*/ 2748999 h 6859292"/>
              <a:gd name="connsiteX1422" fmla="*/ 5172725 w 5957876"/>
              <a:gd name="connsiteY1422" fmla="*/ 2736156 h 6859292"/>
              <a:gd name="connsiteX1423" fmla="*/ 5184416 w 5957876"/>
              <a:gd name="connsiteY1423" fmla="*/ 2787329 h 6859292"/>
              <a:gd name="connsiteX1424" fmla="*/ 5164458 w 5957876"/>
              <a:gd name="connsiteY1424" fmla="*/ 2840145 h 6859292"/>
              <a:gd name="connsiteX1425" fmla="*/ 5164582 w 5957876"/>
              <a:gd name="connsiteY1425" fmla="*/ 2839893 h 6859292"/>
              <a:gd name="connsiteX1426" fmla="*/ 5155022 w 5957876"/>
              <a:gd name="connsiteY1426" fmla="*/ 2916051 h 6859292"/>
              <a:gd name="connsiteX1427" fmla="*/ 5141952 w 5957876"/>
              <a:gd name="connsiteY1427" fmla="*/ 3016366 h 6859292"/>
              <a:gd name="connsiteX1428" fmla="*/ 5129848 w 5957876"/>
              <a:gd name="connsiteY1428" fmla="*/ 3098030 h 6859292"/>
              <a:gd name="connsiteX1429" fmla="*/ 5135328 w 5957876"/>
              <a:gd name="connsiteY1429" fmla="*/ 3130868 h 6859292"/>
              <a:gd name="connsiteX1430" fmla="*/ 5135234 w 5957876"/>
              <a:gd name="connsiteY1430" fmla="*/ 3130857 h 6859292"/>
              <a:gd name="connsiteX1431" fmla="*/ 5135359 w 5957876"/>
              <a:gd name="connsiteY1431" fmla="*/ 3131047 h 6859292"/>
              <a:gd name="connsiteX1432" fmla="*/ 5135328 w 5957876"/>
              <a:gd name="connsiteY1432" fmla="*/ 3130868 h 6859292"/>
              <a:gd name="connsiteX1433" fmla="*/ 5142122 w 5957876"/>
              <a:gd name="connsiteY1433" fmla="*/ 3131551 h 6859292"/>
              <a:gd name="connsiteX1434" fmla="*/ 5142997 w 5957876"/>
              <a:gd name="connsiteY1434" fmla="*/ 3141924 h 6859292"/>
              <a:gd name="connsiteX1435" fmla="*/ 5139533 w 5957876"/>
              <a:gd name="connsiteY1435" fmla="*/ 3182406 h 6859292"/>
              <a:gd name="connsiteX1436" fmla="*/ 5137446 w 5957876"/>
              <a:gd name="connsiteY1436" fmla="*/ 3245028 h 6859292"/>
              <a:gd name="connsiteX1437" fmla="*/ 5131184 w 5957876"/>
              <a:gd name="connsiteY1437" fmla="*/ 3282219 h 6859292"/>
              <a:gd name="connsiteX1438" fmla="*/ 5138739 w 5957876"/>
              <a:gd name="connsiteY1438" fmla="*/ 3292973 h 6859292"/>
              <a:gd name="connsiteX1439" fmla="*/ 5131683 w 5957876"/>
              <a:gd name="connsiteY1439" fmla="*/ 3348065 h 6859292"/>
              <a:gd name="connsiteX1440" fmla="*/ 5151099 w 5957876"/>
              <a:gd name="connsiteY1440" fmla="*/ 3292973 h 6859292"/>
              <a:gd name="connsiteX1441" fmla="*/ 5156693 w 5957876"/>
              <a:gd name="connsiteY1441" fmla="*/ 3256158 h 6859292"/>
              <a:gd name="connsiteX1442" fmla="*/ 5158321 w 5957876"/>
              <a:gd name="connsiteY1442" fmla="*/ 3229844 h 6859292"/>
              <a:gd name="connsiteX1443" fmla="*/ 5148885 w 5957876"/>
              <a:gd name="connsiteY1443" fmla="*/ 3186392 h 6859292"/>
              <a:gd name="connsiteX1444" fmla="*/ 5165208 w 5957876"/>
              <a:gd name="connsiteY1444" fmla="*/ 3146860 h 6859292"/>
              <a:gd name="connsiteX1445" fmla="*/ 5153519 w 5957876"/>
              <a:gd name="connsiteY1445" fmla="*/ 3150083 h 6859292"/>
              <a:gd name="connsiteX1446" fmla="*/ 5175896 w 5957876"/>
              <a:gd name="connsiteY1446" fmla="*/ 3117762 h 6859292"/>
              <a:gd name="connsiteX1447" fmla="*/ 5141079 w 5957876"/>
              <a:gd name="connsiteY1447" fmla="*/ 3098658 h 6859292"/>
              <a:gd name="connsiteX1448" fmla="*/ 5167590 w 5957876"/>
              <a:gd name="connsiteY1448" fmla="*/ 2932809 h 6859292"/>
              <a:gd name="connsiteX1449" fmla="*/ 5176878 w 5957876"/>
              <a:gd name="connsiteY1449" fmla="*/ 2910181 h 6859292"/>
              <a:gd name="connsiteX1450" fmla="*/ 5169960 w 5957876"/>
              <a:gd name="connsiteY1450" fmla="*/ 2974826 h 6859292"/>
              <a:gd name="connsiteX1451" fmla="*/ 5162413 w 5957876"/>
              <a:gd name="connsiteY1451" fmla="*/ 3045085 h 6859292"/>
              <a:gd name="connsiteX1452" fmla="*/ 5178654 w 5957876"/>
              <a:gd name="connsiteY1452" fmla="*/ 3028197 h 6859292"/>
              <a:gd name="connsiteX1453" fmla="*/ 5184039 w 5957876"/>
              <a:gd name="connsiteY1453" fmla="*/ 3055396 h 6859292"/>
              <a:gd name="connsiteX1454" fmla="*/ 5188004 w 5957876"/>
              <a:gd name="connsiteY1454" fmla="*/ 3043313 h 6859292"/>
              <a:gd name="connsiteX1455" fmla="*/ 5191011 w 5957876"/>
              <a:gd name="connsiteY1455" fmla="*/ 2978289 h 6859292"/>
              <a:gd name="connsiteX1456" fmla="*/ 5194059 w 5957876"/>
              <a:gd name="connsiteY1456" fmla="*/ 2954634 h 6859292"/>
              <a:gd name="connsiteX1457" fmla="*/ 5219652 w 5957876"/>
              <a:gd name="connsiteY1457" fmla="*/ 2856276 h 6859292"/>
              <a:gd name="connsiteX1458" fmla="*/ 5227127 w 5957876"/>
              <a:gd name="connsiteY1458" fmla="*/ 2843877 h 6859292"/>
              <a:gd name="connsiteX1459" fmla="*/ 5223785 w 5957876"/>
              <a:gd name="connsiteY1459" fmla="*/ 2871329 h 6859292"/>
              <a:gd name="connsiteX1460" fmla="*/ 5233640 w 5957876"/>
              <a:gd name="connsiteY1460" fmla="*/ 2872658 h 6859292"/>
              <a:gd name="connsiteX1461" fmla="*/ 5229756 w 5957876"/>
              <a:gd name="connsiteY1461" fmla="*/ 2902576 h 6859292"/>
              <a:gd name="connsiteX1462" fmla="*/ 5219652 w 5957876"/>
              <a:gd name="connsiteY1462" fmla="*/ 2904410 h 6859292"/>
              <a:gd name="connsiteX1463" fmla="*/ 5222158 w 5957876"/>
              <a:gd name="connsiteY1463" fmla="*/ 2916932 h 6859292"/>
              <a:gd name="connsiteX1464" fmla="*/ 5227503 w 5957876"/>
              <a:gd name="connsiteY1464" fmla="*/ 2933383 h 6859292"/>
              <a:gd name="connsiteX1465" fmla="*/ 5222325 w 5957876"/>
              <a:gd name="connsiteY1465" fmla="*/ 2989423 h 6859292"/>
              <a:gd name="connsiteX1466" fmla="*/ 5218483 w 5957876"/>
              <a:gd name="connsiteY1466" fmla="*/ 3029778 h 6859292"/>
              <a:gd name="connsiteX1467" fmla="*/ 5214641 w 5957876"/>
              <a:gd name="connsiteY1467" fmla="*/ 3060454 h 6859292"/>
              <a:gd name="connsiteX1468" fmla="*/ 5206210 w 5957876"/>
              <a:gd name="connsiteY1468" fmla="*/ 3111184 h 6859292"/>
              <a:gd name="connsiteX1469" fmla="*/ 5185335 w 5957876"/>
              <a:gd name="connsiteY1469" fmla="*/ 3149198 h 6859292"/>
              <a:gd name="connsiteX1470" fmla="*/ 5195521 w 5957876"/>
              <a:gd name="connsiteY1470" fmla="*/ 3214601 h 6859292"/>
              <a:gd name="connsiteX1471" fmla="*/ 5189551 w 5957876"/>
              <a:gd name="connsiteY1471" fmla="*/ 3270455 h 6859292"/>
              <a:gd name="connsiteX1472" fmla="*/ 5189551 w 5957876"/>
              <a:gd name="connsiteY1472" fmla="*/ 3273236 h 6859292"/>
              <a:gd name="connsiteX1473" fmla="*/ 5189592 w 5957876"/>
              <a:gd name="connsiteY1473" fmla="*/ 3276022 h 6859292"/>
              <a:gd name="connsiteX1474" fmla="*/ 5189592 w 5957876"/>
              <a:gd name="connsiteY1474" fmla="*/ 3312835 h 6859292"/>
              <a:gd name="connsiteX1475" fmla="*/ 5193599 w 5957876"/>
              <a:gd name="connsiteY1475" fmla="*/ 3313529 h 6859292"/>
              <a:gd name="connsiteX1476" fmla="*/ 5203245 w 5957876"/>
              <a:gd name="connsiteY1476" fmla="*/ 3240725 h 6859292"/>
              <a:gd name="connsiteX1477" fmla="*/ 5215770 w 5957876"/>
              <a:gd name="connsiteY1477" fmla="*/ 3275324 h 6859292"/>
              <a:gd name="connsiteX1478" fmla="*/ 5211804 w 5957876"/>
              <a:gd name="connsiteY1478" fmla="*/ 3333011 h 6859292"/>
              <a:gd name="connsiteX1479" fmla="*/ 5223495 w 5957876"/>
              <a:gd name="connsiteY1479" fmla="*/ 3353886 h 6859292"/>
              <a:gd name="connsiteX1480" fmla="*/ 5230549 w 5957876"/>
              <a:gd name="connsiteY1480" fmla="*/ 3316439 h 6859292"/>
              <a:gd name="connsiteX1481" fmla="*/ 5255434 w 5957876"/>
              <a:gd name="connsiteY1481" fmla="*/ 3352744 h 6859292"/>
              <a:gd name="connsiteX1482" fmla="*/ 5278103 w 5957876"/>
              <a:gd name="connsiteY1482" fmla="*/ 3273047 h 6859292"/>
              <a:gd name="connsiteX1483" fmla="*/ 5277353 w 5957876"/>
              <a:gd name="connsiteY1483" fmla="*/ 3346170 h 6859292"/>
              <a:gd name="connsiteX1484" fmla="*/ 5277186 w 5957876"/>
              <a:gd name="connsiteY1484" fmla="*/ 3358060 h 6859292"/>
              <a:gd name="connsiteX1485" fmla="*/ 5277645 w 5957876"/>
              <a:gd name="connsiteY1485" fmla="*/ 3414797 h 6859292"/>
              <a:gd name="connsiteX1486" fmla="*/ 5273302 w 5957876"/>
              <a:gd name="connsiteY1486" fmla="*/ 3528651 h 6859292"/>
              <a:gd name="connsiteX1487" fmla="*/ 5267164 w 5957876"/>
              <a:gd name="connsiteY1487" fmla="*/ 3605694 h 6859292"/>
              <a:gd name="connsiteX1488" fmla="*/ 5256520 w 5957876"/>
              <a:gd name="connsiteY1488" fmla="*/ 3617140 h 6859292"/>
              <a:gd name="connsiteX1489" fmla="*/ 5259149 w 5957876"/>
              <a:gd name="connsiteY1489" fmla="*/ 3560530 h 6859292"/>
              <a:gd name="connsiteX1490" fmla="*/ 5254306 w 5957876"/>
              <a:gd name="connsiteY1490" fmla="*/ 3559521 h 6859292"/>
              <a:gd name="connsiteX1491" fmla="*/ 5251005 w 5957876"/>
              <a:gd name="connsiteY1491" fmla="*/ 3598927 h 6859292"/>
              <a:gd name="connsiteX1492" fmla="*/ 5254598 w 5957876"/>
              <a:gd name="connsiteY1492" fmla="*/ 3639345 h 6859292"/>
              <a:gd name="connsiteX1493" fmla="*/ 5258356 w 5957876"/>
              <a:gd name="connsiteY1493" fmla="*/ 3683557 h 6859292"/>
              <a:gd name="connsiteX1494" fmla="*/ 5254598 w 5957876"/>
              <a:gd name="connsiteY1494" fmla="*/ 3723788 h 6859292"/>
              <a:gd name="connsiteX1495" fmla="*/ 5239611 w 5957876"/>
              <a:gd name="connsiteY1495" fmla="*/ 3735868 h 6859292"/>
              <a:gd name="connsiteX1496" fmla="*/ 5229839 w 5957876"/>
              <a:gd name="connsiteY1496" fmla="*/ 3755793 h 6859292"/>
              <a:gd name="connsiteX1497" fmla="*/ 5241572 w 5957876"/>
              <a:gd name="connsiteY1497" fmla="*/ 3786091 h 6859292"/>
              <a:gd name="connsiteX1498" fmla="*/ 5250007 w 5957876"/>
              <a:gd name="connsiteY1498" fmla="*/ 3771417 h 6859292"/>
              <a:gd name="connsiteX1499" fmla="*/ 5251173 w 5957876"/>
              <a:gd name="connsiteY1499" fmla="*/ 3773375 h 6859292"/>
              <a:gd name="connsiteX1500" fmla="*/ 5259818 w 5957876"/>
              <a:gd name="connsiteY1500" fmla="*/ 3844474 h 6859292"/>
              <a:gd name="connsiteX1501" fmla="*/ 5247541 w 5957876"/>
              <a:gd name="connsiteY1501" fmla="*/ 3873378 h 6859292"/>
              <a:gd name="connsiteX1502" fmla="*/ 5235144 w 5957876"/>
              <a:gd name="connsiteY1502" fmla="*/ 3864652 h 6859292"/>
              <a:gd name="connsiteX1503" fmla="*/ 5232303 w 5957876"/>
              <a:gd name="connsiteY1503" fmla="*/ 3944223 h 6859292"/>
              <a:gd name="connsiteX1504" fmla="*/ 5220320 w 5957876"/>
              <a:gd name="connsiteY1504" fmla="*/ 4071106 h 6859292"/>
              <a:gd name="connsiteX1505" fmla="*/ 5222744 w 5957876"/>
              <a:gd name="connsiteY1505" fmla="*/ 4086100 h 6859292"/>
              <a:gd name="connsiteX1506" fmla="*/ 5222819 w 5957876"/>
              <a:gd name="connsiteY1506" fmla="*/ 4086022 h 6859292"/>
              <a:gd name="connsiteX1507" fmla="*/ 5212868 w 5957876"/>
              <a:gd name="connsiteY1507" fmla="*/ 4108277 h 6859292"/>
              <a:gd name="connsiteX1508" fmla="*/ 5211762 w 5957876"/>
              <a:gd name="connsiteY1508" fmla="*/ 4130121 h 6859292"/>
              <a:gd name="connsiteX1509" fmla="*/ 5242490 w 5957876"/>
              <a:gd name="connsiteY1509" fmla="*/ 4152832 h 6859292"/>
              <a:gd name="connsiteX1510" fmla="*/ 5237772 w 5957876"/>
              <a:gd name="connsiteY1510" fmla="*/ 4208114 h 6859292"/>
              <a:gd name="connsiteX1511" fmla="*/ 5249923 w 5957876"/>
              <a:gd name="connsiteY1511" fmla="*/ 4257134 h 6859292"/>
              <a:gd name="connsiteX1512" fmla="*/ 5274972 w 5957876"/>
              <a:gd name="connsiteY1512" fmla="*/ 4231643 h 6859292"/>
              <a:gd name="connsiteX1513" fmla="*/ 5284824 w 5957876"/>
              <a:gd name="connsiteY1513" fmla="*/ 4303118 h 6859292"/>
              <a:gd name="connsiteX1514" fmla="*/ 5268751 w 5957876"/>
              <a:gd name="connsiteY1514" fmla="*/ 4264471 h 6859292"/>
              <a:gd name="connsiteX1515" fmla="*/ 5245456 w 5957876"/>
              <a:gd name="connsiteY1515" fmla="*/ 4267699 h 6859292"/>
              <a:gd name="connsiteX1516" fmla="*/ 5242574 w 5957876"/>
              <a:gd name="connsiteY1516" fmla="*/ 4293819 h 6859292"/>
              <a:gd name="connsiteX1517" fmla="*/ 5225623 w 5957876"/>
              <a:gd name="connsiteY1517" fmla="*/ 4299451 h 6859292"/>
              <a:gd name="connsiteX1518" fmla="*/ 5223036 w 5957876"/>
              <a:gd name="connsiteY1518" fmla="*/ 4345877 h 6859292"/>
              <a:gd name="connsiteX1519" fmla="*/ 5218609 w 5957876"/>
              <a:gd name="connsiteY1519" fmla="*/ 4432029 h 6859292"/>
              <a:gd name="connsiteX1520" fmla="*/ 5208088 w 5957876"/>
              <a:gd name="connsiteY1520" fmla="*/ 4467515 h 6859292"/>
              <a:gd name="connsiteX1521" fmla="*/ 5202056 w 5957876"/>
              <a:gd name="connsiteY1521" fmla="*/ 4497131 h 6859292"/>
              <a:gd name="connsiteX1522" fmla="*/ 5201907 w 5957876"/>
              <a:gd name="connsiteY1522" fmla="*/ 4496926 h 6859292"/>
              <a:gd name="connsiteX1523" fmla="*/ 5202034 w 5957876"/>
              <a:gd name="connsiteY1523" fmla="*/ 4497243 h 6859292"/>
              <a:gd name="connsiteX1524" fmla="*/ 5202056 w 5957876"/>
              <a:gd name="connsiteY1524" fmla="*/ 4497131 h 6859292"/>
              <a:gd name="connsiteX1525" fmla="*/ 5213233 w 5957876"/>
              <a:gd name="connsiteY1525" fmla="*/ 4512526 h 6859292"/>
              <a:gd name="connsiteX1526" fmla="*/ 5219610 w 5957876"/>
              <a:gd name="connsiteY1526" fmla="*/ 4535193 h 6859292"/>
              <a:gd name="connsiteX1527" fmla="*/ 5202028 w 5957876"/>
              <a:gd name="connsiteY1527" fmla="*/ 4535193 h 6859292"/>
              <a:gd name="connsiteX1528" fmla="*/ 5202034 w 5957876"/>
              <a:gd name="connsiteY1528" fmla="*/ 4535003 h 6859292"/>
              <a:gd name="connsiteX1529" fmla="*/ 5201907 w 5957876"/>
              <a:gd name="connsiteY1529" fmla="*/ 4535193 h 6859292"/>
              <a:gd name="connsiteX1530" fmla="*/ 5202028 w 5957876"/>
              <a:gd name="connsiteY1530" fmla="*/ 4535193 h 6859292"/>
              <a:gd name="connsiteX1531" fmla="*/ 5201361 w 5957876"/>
              <a:gd name="connsiteY1531" fmla="*/ 4561040 h 6859292"/>
              <a:gd name="connsiteX1532" fmla="*/ 5195397 w 5957876"/>
              <a:gd name="connsiteY1532" fmla="*/ 4586365 h 6859292"/>
              <a:gd name="connsiteX1533" fmla="*/ 5198778 w 5957876"/>
              <a:gd name="connsiteY1533" fmla="*/ 4621725 h 6859292"/>
              <a:gd name="connsiteX1534" fmla="*/ 5203745 w 5957876"/>
              <a:gd name="connsiteY1534" fmla="*/ 4642027 h 6859292"/>
              <a:gd name="connsiteX1535" fmla="*/ 5216897 w 5957876"/>
              <a:gd name="connsiteY1535" fmla="*/ 4642027 h 6859292"/>
              <a:gd name="connsiteX1536" fmla="*/ 5220068 w 5957876"/>
              <a:gd name="connsiteY1536" fmla="*/ 4678399 h 6859292"/>
              <a:gd name="connsiteX1537" fmla="*/ 5225372 w 5957876"/>
              <a:gd name="connsiteY1537" fmla="*/ 4768723 h 6859292"/>
              <a:gd name="connsiteX1538" fmla="*/ 5217149 w 5957876"/>
              <a:gd name="connsiteY1538" fmla="*/ 4808698 h 6859292"/>
              <a:gd name="connsiteX1539" fmla="*/ 5212055 w 5957876"/>
              <a:gd name="connsiteY1539" fmla="*/ 4857593 h 6859292"/>
              <a:gd name="connsiteX1540" fmla="*/ 5188214 w 5957876"/>
              <a:gd name="connsiteY1540" fmla="*/ 4848424 h 6859292"/>
              <a:gd name="connsiteX1541" fmla="*/ 5188673 w 5957876"/>
              <a:gd name="connsiteY1541" fmla="*/ 4899782 h 6859292"/>
              <a:gd name="connsiteX1542" fmla="*/ 5196856 w 5957876"/>
              <a:gd name="connsiteY1542" fmla="*/ 4888711 h 6859292"/>
              <a:gd name="connsiteX1543" fmla="*/ 5211346 w 5957876"/>
              <a:gd name="connsiteY1543" fmla="*/ 4914899 h 6859292"/>
              <a:gd name="connsiteX1544" fmla="*/ 5198108 w 5957876"/>
              <a:gd name="connsiteY1544" fmla="*/ 4939377 h 6859292"/>
              <a:gd name="connsiteX1545" fmla="*/ 5207255 w 5957876"/>
              <a:gd name="connsiteY1545" fmla="*/ 5007565 h 6859292"/>
              <a:gd name="connsiteX1546" fmla="*/ 5182495 w 5957876"/>
              <a:gd name="connsiteY1546" fmla="*/ 4951967 h 6859292"/>
              <a:gd name="connsiteX1547" fmla="*/ 5187839 w 5957876"/>
              <a:gd name="connsiteY1547" fmla="*/ 4973471 h 6859292"/>
              <a:gd name="connsiteX1548" fmla="*/ 5178195 w 5957876"/>
              <a:gd name="connsiteY1548" fmla="*/ 4905917 h 6859292"/>
              <a:gd name="connsiteX1549" fmla="*/ 5162706 w 5957876"/>
              <a:gd name="connsiteY1549" fmla="*/ 4932547 h 6859292"/>
              <a:gd name="connsiteX1550" fmla="*/ 5161620 w 5957876"/>
              <a:gd name="connsiteY1550" fmla="*/ 4908575 h 6859292"/>
              <a:gd name="connsiteX1551" fmla="*/ 5153018 w 5957876"/>
              <a:gd name="connsiteY1551" fmla="*/ 4888648 h 6859292"/>
              <a:gd name="connsiteX1552" fmla="*/ 5149345 w 5957876"/>
              <a:gd name="connsiteY1552" fmla="*/ 4943301 h 6859292"/>
              <a:gd name="connsiteX1553" fmla="*/ 5151141 w 5957876"/>
              <a:gd name="connsiteY1553" fmla="*/ 4965059 h 6859292"/>
              <a:gd name="connsiteX1554" fmla="*/ 5135651 w 5957876"/>
              <a:gd name="connsiteY1554" fmla="*/ 4981504 h 6859292"/>
              <a:gd name="connsiteX1555" fmla="*/ 5124295 w 5957876"/>
              <a:gd name="connsiteY1555" fmla="*/ 4956203 h 6859292"/>
              <a:gd name="connsiteX1556" fmla="*/ 5102043 w 5957876"/>
              <a:gd name="connsiteY1556" fmla="*/ 4945010 h 6859292"/>
              <a:gd name="connsiteX1557" fmla="*/ 5098119 w 5957876"/>
              <a:gd name="connsiteY1557" fmla="*/ 4949879 h 6859292"/>
              <a:gd name="connsiteX1558" fmla="*/ 5100161 w 5957876"/>
              <a:gd name="connsiteY1558" fmla="*/ 4903389 h 6859292"/>
              <a:gd name="connsiteX1559" fmla="*/ 5076866 w 5957876"/>
              <a:gd name="connsiteY1559" fmla="*/ 4874987 h 6859292"/>
              <a:gd name="connsiteX1560" fmla="*/ 5051690 w 5957876"/>
              <a:gd name="connsiteY1560" fmla="*/ 4880995 h 6859292"/>
              <a:gd name="connsiteX1561" fmla="*/ 5074151 w 5957876"/>
              <a:gd name="connsiteY1561" fmla="*/ 4903326 h 6859292"/>
              <a:gd name="connsiteX1562" fmla="*/ 5081083 w 5957876"/>
              <a:gd name="connsiteY1562" fmla="*/ 4952789 h 6859292"/>
              <a:gd name="connsiteX1563" fmla="*/ 5081919 w 5957876"/>
              <a:gd name="connsiteY1563" fmla="*/ 4962025 h 6859292"/>
              <a:gd name="connsiteX1564" fmla="*/ 5079913 w 5957876"/>
              <a:gd name="connsiteY1564" fmla="*/ 5064619 h 6859292"/>
              <a:gd name="connsiteX1565" fmla="*/ 5084131 w 5957876"/>
              <a:gd name="connsiteY1565" fmla="*/ 5080179 h 6859292"/>
              <a:gd name="connsiteX1566" fmla="*/ 5088555 w 5957876"/>
              <a:gd name="connsiteY1566" fmla="*/ 5080115 h 6859292"/>
              <a:gd name="connsiteX1567" fmla="*/ 5091270 w 5957876"/>
              <a:gd name="connsiteY1567" fmla="*/ 5042482 h 6859292"/>
              <a:gd name="connsiteX1568" fmla="*/ 5106927 w 5957876"/>
              <a:gd name="connsiteY1568" fmla="*/ 5018320 h 6859292"/>
              <a:gd name="connsiteX1569" fmla="*/ 5116487 w 5957876"/>
              <a:gd name="connsiteY1569" fmla="*/ 4982517 h 6859292"/>
              <a:gd name="connsiteX1570" fmla="*/ 5120121 w 5957876"/>
              <a:gd name="connsiteY1570" fmla="*/ 4983656 h 6859292"/>
              <a:gd name="connsiteX1571" fmla="*/ 5120121 w 5957876"/>
              <a:gd name="connsiteY1571" fmla="*/ 5017180 h 6859292"/>
              <a:gd name="connsiteX1572" fmla="*/ 5141996 w 5957876"/>
              <a:gd name="connsiteY1572" fmla="*/ 5010982 h 6859292"/>
              <a:gd name="connsiteX1573" fmla="*/ 5146213 w 5957876"/>
              <a:gd name="connsiteY1573" fmla="*/ 5050198 h 6859292"/>
              <a:gd name="connsiteX1574" fmla="*/ 5119368 w 5957876"/>
              <a:gd name="connsiteY1574" fmla="*/ 5046718 h 6859292"/>
              <a:gd name="connsiteX1575" fmla="*/ 5117030 w 5957876"/>
              <a:gd name="connsiteY1575" fmla="*/ 5073728 h 6859292"/>
              <a:gd name="connsiteX1576" fmla="*/ 5145212 w 5957876"/>
              <a:gd name="connsiteY1576" fmla="*/ 5068099 h 6859292"/>
              <a:gd name="connsiteX1577" fmla="*/ 5137237 w 5957876"/>
              <a:gd name="connsiteY1577" fmla="*/ 5146784 h 6859292"/>
              <a:gd name="connsiteX1578" fmla="*/ 5146841 w 5957876"/>
              <a:gd name="connsiteY1578" fmla="*/ 5114842 h 6859292"/>
              <a:gd name="connsiteX1579" fmla="*/ 5171849 w 5957876"/>
              <a:gd name="connsiteY1579" fmla="*/ 5176706 h 6859292"/>
              <a:gd name="connsiteX1580" fmla="*/ 5153310 w 5957876"/>
              <a:gd name="connsiteY1580" fmla="*/ 5169305 h 6859292"/>
              <a:gd name="connsiteX1581" fmla="*/ 5150514 w 5957876"/>
              <a:gd name="connsiteY1581" fmla="*/ 5190937 h 6859292"/>
              <a:gd name="connsiteX1582" fmla="*/ 5147301 w 5957876"/>
              <a:gd name="connsiteY1582" fmla="*/ 5196944 h 6859292"/>
              <a:gd name="connsiteX1583" fmla="*/ 5130516 w 5957876"/>
              <a:gd name="connsiteY1583" fmla="*/ 5165381 h 6859292"/>
              <a:gd name="connsiteX1584" fmla="*/ 5128302 w 5957876"/>
              <a:gd name="connsiteY1584" fmla="*/ 5205610 h 6859292"/>
              <a:gd name="connsiteX1585" fmla="*/ 5129389 w 5957876"/>
              <a:gd name="connsiteY1585" fmla="*/ 5268039 h 6859292"/>
              <a:gd name="connsiteX1586" fmla="*/ 5143415 w 5957876"/>
              <a:gd name="connsiteY1586" fmla="*/ 5306625 h 6859292"/>
              <a:gd name="connsiteX1587" fmla="*/ 5151934 w 5957876"/>
              <a:gd name="connsiteY1587" fmla="*/ 5382213 h 6859292"/>
              <a:gd name="connsiteX1588" fmla="*/ 5142622 w 5957876"/>
              <a:gd name="connsiteY1588" fmla="*/ 5406375 h 6859292"/>
              <a:gd name="connsiteX1589" fmla="*/ 5121705 w 5957876"/>
              <a:gd name="connsiteY1589" fmla="*/ 5370003 h 6859292"/>
              <a:gd name="connsiteX1590" fmla="*/ 5112646 w 5957876"/>
              <a:gd name="connsiteY1590" fmla="*/ 5376898 h 6859292"/>
              <a:gd name="connsiteX1591" fmla="*/ 5110558 w 5957876"/>
              <a:gd name="connsiteY1591" fmla="*/ 5368232 h 6859292"/>
              <a:gd name="connsiteX1592" fmla="*/ 5120329 w 5957876"/>
              <a:gd name="connsiteY1592" fmla="*/ 5241032 h 6859292"/>
              <a:gd name="connsiteX1593" fmla="*/ 5120995 w 5957876"/>
              <a:gd name="connsiteY1593" fmla="*/ 5200867 h 6859292"/>
              <a:gd name="connsiteX1594" fmla="*/ 5121665 w 5957876"/>
              <a:gd name="connsiteY1594" fmla="*/ 5152982 h 6859292"/>
              <a:gd name="connsiteX1595" fmla="*/ 5127759 w 5957876"/>
              <a:gd name="connsiteY1595" fmla="*/ 5148176 h 6859292"/>
              <a:gd name="connsiteX1596" fmla="*/ 5112438 w 5957876"/>
              <a:gd name="connsiteY1596" fmla="*/ 5131351 h 6859292"/>
              <a:gd name="connsiteX1597" fmla="*/ 5105130 w 5957876"/>
              <a:gd name="connsiteY1597" fmla="*/ 5221549 h 6859292"/>
              <a:gd name="connsiteX1598" fmla="*/ 5101081 w 5957876"/>
              <a:gd name="connsiteY1598" fmla="*/ 5168226 h 6859292"/>
              <a:gd name="connsiteX1599" fmla="*/ 5104210 w 5957876"/>
              <a:gd name="connsiteY1599" fmla="*/ 5122495 h 6859292"/>
              <a:gd name="connsiteX1600" fmla="*/ 5104546 w 5957876"/>
              <a:gd name="connsiteY1600" fmla="*/ 5079043 h 6859292"/>
              <a:gd name="connsiteX1601" fmla="*/ 5105130 w 5957876"/>
              <a:gd name="connsiteY1601" fmla="*/ 5059117 h 6859292"/>
              <a:gd name="connsiteX1602" fmla="*/ 5100622 w 5957876"/>
              <a:gd name="connsiteY1602" fmla="*/ 5057852 h 6859292"/>
              <a:gd name="connsiteX1603" fmla="*/ 5094150 w 5957876"/>
              <a:gd name="connsiteY1603" fmla="*/ 5093591 h 6859292"/>
              <a:gd name="connsiteX1604" fmla="*/ 5070521 w 5957876"/>
              <a:gd name="connsiteY1604" fmla="*/ 5117943 h 6859292"/>
              <a:gd name="connsiteX1605" fmla="*/ 5067472 w 5957876"/>
              <a:gd name="connsiteY1605" fmla="*/ 5048237 h 6859292"/>
              <a:gd name="connsiteX1606" fmla="*/ 5063338 w 5957876"/>
              <a:gd name="connsiteY1606" fmla="*/ 5047541 h 6859292"/>
              <a:gd name="connsiteX1607" fmla="*/ 5055530 w 5957876"/>
              <a:gd name="connsiteY1607" fmla="*/ 5133376 h 6859292"/>
              <a:gd name="connsiteX1608" fmla="*/ 5087012 w 5957876"/>
              <a:gd name="connsiteY1608" fmla="*/ 5176199 h 6859292"/>
              <a:gd name="connsiteX1609" fmla="*/ 5087096 w 5957876"/>
              <a:gd name="connsiteY1609" fmla="*/ 5164749 h 6859292"/>
              <a:gd name="connsiteX1610" fmla="*/ 5092440 w 5957876"/>
              <a:gd name="connsiteY1610" fmla="*/ 5155767 h 6859292"/>
              <a:gd name="connsiteX1611" fmla="*/ 5093733 w 5957876"/>
              <a:gd name="connsiteY1611" fmla="*/ 5199855 h 6859292"/>
              <a:gd name="connsiteX1612" fmla="*/ 5070395 w 5957876"/>
              <a:gd name="connsiteY1612" fmla="*/ 5203015 h 6859292"/>
              <a:gd name="connsiteX1613" fmla="*/ 5053778 w 5957876"/>
              <a:gd name="connsiteY1613" fmla="*/ 5223891 h 6859292"/>
              <a:gd name="connsiteX1614" fmla="*/ 5041461 w 5957876"/>
              <a:gd name="connsiteY1614" fmla="*/ 5248053 h 6859292"/>
              <a:gd name="connsiteX1615" fmla="*/ 5050019 w 5957876"/>
              <a:gd name="connsiteY1615" fmla="*/ 5285813 h 6859292"/>
              <a:gd name="connsiteX1616" fmla="*/ 5060251 w 5957876"/>
              <a:gd name="connsiteY1616" fmla="*/ 5266081 h 6859292"/>
              <a:gd name="connsiteX1617" fmla="*/ 5071897 w 5957876"/>
              <a:gd name="connsiteY1617" fmla="*/ 5341795 h 6859292"/>
              <a:gd name="connsiteX1618" fmla="*/ 5051995 w 5957876"/>
              <a:gd name="connsiteY1618" fmla="*/ 5357530 h 6859292"/>
              <a:gd name="connsiteX1619" fmla="*/ 5051942 w 5957876"/>
              <a:gd name="connsiteY1619" fmla="*/ 5357418 h 6859292"/>
              <a:gd name="connsiteX1620" fmla="*/ 5043382 w 5957876"/>
              <a:gd name="connsiteY1620" fmla="*/ 5379619 h 6859292"/>
              <a:gd name="connsiteX1621" fmla="*/ 5041336 w 5957876"/>
              <a:gd name="connsiteY1621" fmla="*/ 5463240 h 6859292"/>
              <a:gd name="connsiteX1622" fmla="*/ 5064508 w 5957876"/>
              <a:gd name="connsiteY1622" fmla="*/ 5483098 h 6859292"/>
              <a:gd name="connsiteX1623" fmla="*/ 5069225 w 5957876"/>
              <a:gd name="connsiteY1623" fmla="*/ 5521495 h 6859292"/>
              <a:gd name="connsiteX1624" fmla="*/ 5085133 w 5957876"/>
              <a:gd name="connsiteY1624" fmla="*/ 5529022 h 6859292"/>
              <a:gd name="connsiteX1625" fmla="*/ 5100161 w 5957876"/>
              <a:gd name="connsiteY1625" fmla="*/ 5532056 h 6859292"/>
              <a:gd name="connsiteX1626" fmla="*/ 5108097 w 5957876"/>
              <a:gd name="connsiteY1626" fmla="*/ 5393028 h 6859292"/>
              <a:gd name="connsiteX1627" fmla="*/ 5129346 w 5957876"/>
              <a:gd name="connsiteY1627" fmla="*/ 5413017 h 6859292"/>
              <a:gd name="connsiteX1628" fmla="*/ 5144753 w 5957876"/>
              <a:gd name="connsiteY1628" fmla="*/ 5429588 h 6859292"/>
              <a:gd name="connsiteX1629" fmla="*/ 5148135 w 5957876"/>
              <a:gd name="connsiteY1629" fmla="*/ 5518838 h 6859292"/>
              <a:gd name="connsiteX1630" fmla="*/ 5155231 w 5957876"/>
              <a:gd name="connsiteY1630" fmla="*/ 5559066 h 6859292"/>
              <a:gd name="connsiteX1631" fmla="*/ 5149679 w 5957876"/>
              <a:gd name="connsiteY1631" fmla="*/ 5559445 h 6859292"/>
              <a:gd name="connsiteX1632" fmla="*/ 5146465 w 5957876"/>
              <a:gd name="connsiteY1632" fmla="*/ 5582469 h 6859292"/>
              <a:gd name="connsiteX1633" fmla="*/ 5151099 w 5957876"/>
              <a:gd name="connsiteY1633" fmla="*/ 5640093 h 6859292"/>
              <a:gd name="connsiteX1634" fmla="*/ 5157154 w 5957876"/>
              <a:gd name="connsiteY1634" fmla="*/ 5694365 h 6859292"/>
              <a:gd name="connsiteX1635" fmla="*/ 5165168 w 5957876"/>
              <a:gd name="connsiteY1635" fmla="*/ 5740665 h 6859292"/>
              <a:gd name="connsiteX1636" fmla="*/ 5172098 w 5957876"/>
              <a:gd name="connsiteY1636" fmla="*/ 5781843 h 6859292"/>
              <a:gd name="connsiteX1637" fmla="*/ 5172182 w 5957876"/>
              <a:gd name="connsiteY1637" fmla="*/ 5856481 h 6859292"/>
              <a:gd name="connsiteX1638" fmla="*/ 5176774 w 5957876"/>
              <a:gd name="connsiteY1638" fmla="*/ 5886461 h 6859292"/>
              <a:gd name="connsiteX1639" fmla="*/ 5189259 w 5957876"/>
              <a:gd name="connsiteY1639" fmla="*/ 5791078 h 6859292"/>
              <a:gd name="connsiteX1640" fmla="*/ 5189719 w 5957876"/>
              <a:gd name="connsiteY1640" fmla="*/ 5693353 h 6859292"/>
              <a:gd name="connsiteX1641" fmla="*/ 5203620 w 5957876"/>
              <a:gd name="connsiteY1641" fmla="*/ 5741425 h 6859292"/>
              <a:gd name="connsiteX1642" fmla="*/ 5205667 w 5957876"/>
              <a:gd name="connsiteY1642" fmla="*/ 5759832 h 6859292"/>
              <a:gd name="connsiteX1643" fmla="*/ 5200991 w 5957876"/>
              <a:gd name="connsiteY1643" fmla="*/ 5865969 h 6859292"/>
              <a:gd name="connsiteX1644" fmla="*/ 5189676 w 5957876"/>
              <a:gd name="connsiteY1644" fmla="*/ 5901392 h 6859292"/>
              <a:gd name="connsiteX1645" fmla="*/ 5189802 w 5957876"/>
              <a:gd name="connsiteY1645" fmla="*/ 5901202 h 6859292"/>
              <a:gd name="connsiteX1646" fmla="*/ 5186293 w 5957876"/>
              <a:gd name="connsiteY1646" fmla="*/ 5930550 h 6859292"/>
              <a:gd name="connsiteX1647" fmla="*/ 5164458 w 5957876"/>
              <a:gd name="connsiteY1647" fmla="*/ 5949464 h 6859292"/>
              <a:gd name="connsiteX1648" fmla="*/ 5140620 w 5957876"/>
              <a:gd name="connsiteY1648" fmla="*/ 5949464 h 6859292"/>
              <a:gd name="connsiteX1649" fmla="*/ 5143708 w 5957876"/>
              <a:gd name="connsiteY1649" fmla="*/ 6048012 h 6859292"/>
              <a:gd name="connsiteX1650" fmla="*/ 5149929 w 5957876"/>
              <a:gd name="connsiteY1650" fmla="*/ 6004619 h 6859292"/>
              <a:gd name="connsiteX1651" fmla="*/ 5169303 w 5957876"/>
              <a:gd name="connsiteY1651" fmla="*/ 6104496 h 6859292"/>
              <a:gd name="connsiteX1652" fmla="*/ 5180615 w 5957876"/>
              <a:gd name="connsiteY1652" fmla="*/ 6070465 h 6859292"/>
              <a:gd name="connsiteX1653" fmla="*/ 5183914 w 5957876"/>
              <a:gd name="connsiteY1653" fmla="*/ 6070972 h 6859292"/>
              <a:gd name="connsiteX1654" fmla="*/ 5183914 w 5957876"/>
              <a:gd name="connsiteY1654" fmla="*/ 6156996 h 6859292"/>
              <a:gd name="connsiteX1655" fmla="*/ 5170763 w 5957876"/>
              <a:gd name="connsiteY1655" fmla="*/ 6121448 h 6859292"/>
              <a:gd name="connsiteX1656" fmla="*/ 5142412 w 5957876"/>
              <a:gd name="connsiteY1656" fmla="*/ 6135931 h 6859292"/>
              <a:gd name="connsiteX1657" fmla="*/ 5146088 w 5957876"/>
              <a:gd name="connsiteY1657" fmla="*/ 6066039 h 6859292"/>
              <a:gd name="connsiteX1658" fmla="*/ 5119035 w 5957876"/>
              <a:gd name="connsiteY1658" fmla="*/ 6029541 h 6859292"/>
              <a:gd name="connsiteX1659" fmla="*/ 5123125 w 5957876"/>
              <a:gd name="connsiteY1659" fmla="*/ 5861227 h 6859292"/>
              <a:gd name="connsiteX1660" fmla="*/ 5123125 w 5957876"/>
              <a:gd name="connsiteY1660" fmla="*/ 5798161 h 6859292"/>
              <a:gd name="connsiteX1661" fmla="*/ 5123334 w 5957876"/>
              <a:gd name="connsiteY1661" fmla="*/ 5732315 h 6859292"/>
              <a:gd name="connsiteX1662" fmla="*/ 5110056 w 5957876"/>
              <a:gd name="connsiteY1662" fmla="*/ 5737885 h 6859292"/>
              <a:gd name="connsiteX1663" fmla="*/ 5115069 w 5957876"/>
              <a:gd name="connsiteY1663" fmla="*/ 5767042 h 6859292"/>
              <a:gd name="connsiteX1664" fmla="*/ 5117281 w 5957876"/>
              <a:gd name="connsiteY1664" fmla="*/ 5856101 h 6859292"/>
              <a:gd name="connsiteX1665" fmla="*/ 5103295 w 5957876"/>
              <a:gd name="connsiteY1665" fmla="*/ 5857683 h 6859292"/>
              <a:gd name="connsiteX1666" fmla="*/ 5106510 w 5957876"/>
              <a:gd name="connsiteY1666" fmla="*/ 5915560 h 6859292"/>
              <a:gd name="connsiteX1667" fmla="*/ 5102335 w 5957876"/>
              <a:gd name="connsiteY1667" fmla="*/ 5961230 h 6859292"/>
              <a:gd name="connsiteX1668" fmla="*/ 5099035 w 5957876"/>
              <a:gd name="connsiteY1668" fmla="*/ 5986912 h 6859292"/>
              <a:gd name="connsiteX1669" fmla="*/ 5094694 w 5957876"/>
              <a:gd name="connsiteY1669" fmla="*/ 6065090 h 6859292"/>
              <a:gd name="connsiteX1670" fmla="*/ 5100204 w 5957876"/>
              <a:gd name="connsiteY1670" fmla="*/ 6110630 h 6859292"/>
              <a:gd name="connsiteX1671" fmla="*/ 5095988 w 5957876"/>
              <a:gd name="connsiteY1671" fmla="*/ 6133783 h 6859292"/>
              <a:gd name="connsiteX1672" fmla="*/ 5091519 w 5957876"/>
              <a:gd name="connsiteY1672" fmla="*/ 6211456 h 6859292"/>
              <a:gd name="connsiteX1673" fmla="*/ 5091021 w 5957876"/>
              <a:gd name="connsiteY1673" fmla="*/ 6340683 h 6859292"/>
              <a:gd name="connsiteX1674" fmla="*/ 5089850 w 5957876"/>
              <a:gd name="connsiteY1674" fmla="*/ 6372119 h 6859292"/>
              <a:gd name="connsiteX1675" fmla="*/ 5096448 w 5957876"/>
              <a:gd name="connsiteY1675" fmla="*/ 6434043 h 6859292"/>
              <a:gd name="connsiteX1676" fmla="*/ 5092064 w 5957876"/>
              <a:gd name="connsiteY1676" fmla="*/ 6495083 h 6859292"/>
              <a:gd name="connsiteX1677" fmla="*/ 5096029 w 5957876"/>
              <a:gd name="connsiteY1677" fmla="*/ 6514373 h 6859292"/>
              <a:gd name="connsiteX1678" fmla="*/ 5103546 w 5957876"/>
              <a:gd name="connsiteY1678" fmla="*/ 6547834 h 6859292"/>
              <a:gd name="connsiteX1679" fmla="*/ 5106300 w 5957876"/>
              <a:gd name="connsiteY1679" fmla="*/ 6718239 h 6859292"/>
              <a:gd name="connsiteX1680" fmla="*/ 5119829 w 5957876"/>
              <a:gd name="connsiteY1680" fmla="*/ 6747776 h 6859292"/>
              <a:gd name="connsiteX1681" fmla="*/ 5121120 w 5957876"/>
              <a:gd name="connsiteY1681" fmla="*/ 6535691 h 6859292"/>
              <a:gd name="connsiteX1682" fmla="*/ 5125423 w 5957876"/>
              <a:gd name="connsiteY1682" fmla="*/ 6535311 h 6859292"/>
              <a:gd name="connsiteX1683" fmla="*/ 5129306 w 5957876"/>
              <a:gd name="connsiteY1683" fmla="*/ 6563393 h 6859292"/>
              <a:gd name="connsiteX1684" fmla="*/ 5145714 w 5957876"/>
              <a:gd name="connsiteY1684" fmla="*/ 6552580 h 6859292"/>
              <a:gd name="connsiteX1685" fmla="*/ 5145714 w 5957876"/>
              <a:gd name="connsiteY1685" fmla="*/ 6488315 h 6859292"/>
              <a:gd name="connsiteX1686" fmla="*/ 5161077 w 5957876"/>
              <a:gd name="connsiteY1686" fmla="*/ 6494576 h 6859292"/>
              <a:gd name="connsiteX1687" fmla="*/ 5167006 w 5957876"/>
              <a:gd name="connsiteY1687" fmla="*/ 6469845 h 6859292"/>
              <a:gd name="connsiteX1688" fmla="*/ 5189259 w 5957876"/>
              <a:gd name="connsiteY1688" fmla="*/ 6472060 h 6859292"/>
              <a:gd name="connsiteX1689" fmla="*/ 5206543 w 5957876"/>
              <a:gd name="connsiteY1689" fmla="*/ 6456057 h 6859292"/>
              <a:gd name="connsiteX1690" fmla="*/ 5212224 w 5957876"/>
              <a:gd name="connsiteY1690" fmla="*/ 6508428 h 6859292"/>
              <a:gd name="connsiteX1691" fmla="*/ 5191513 w 5957876"/>
              <a:gd name="connsiteY1691" fmla="*/ 6478004 h 6859292"/>
              <a:gd name="connsiteX1692" fmla="*/ 5191513 w 5957876"/>
              <a:gd name="connsiteY1692" fmla="*/ 6530379 h 6859292"/>
              <a:gd name="connsiteX1693" fmla="*/ 5171849 w 5957876"/>
              <a:gd name="connsiteY1693" fmla="*/ 6505521 h 6859292"/>
              <a:gd name="connsiteX1694" fmla="*/ 5162998 w 5957876"/>
              <a:gd name="connsiteY1694" fmla="*/ 6527342 h 6859292"/>
              <a:gd name="connsiteX1695" fmla="*/ 5170095 w 5957876"/>
              <a:gd name="connsiteY1695" fmla="*/ 6561118 h 6859292"/>
              <a:gd name="connsiteX1696" fmla="*/ 5198318 w 5957876"/>
              <a:gd name="connsiteY1696" fmla="*/ 6580598 h 6859292"/>
              <a:gd name="connsiteX1697" fmla="*/ 5202409 w 5957876"/>
              <a:gd name="connsiteY1697" fmla="*/ 6554161 h 6859292"/>
              <a:gd name="connsiteX1698" fmla="*/ 5205793 w 5957876"/>
              <a:gd name="connsiteY1698" fmla="*/ 6554098 h 6859292"/>
              <a:gd name="connsiteX1699" fmla="*/ 5210510 w 5957876"/>
              <a:gd name="connsiteY1699" fmla="*/ 6615515 h 6859292"/>
              <a:gd name="connsiteX1700" fmla="*/ 5222076 w 5957876"/>
              <a:gd name="connsiteY1700" fmla="*/ 6589960 h 6859292"/>
              <a:gd name="connsiteX1701" fmla="*/ 5218402 w 5957876"/>
              <a:gd name="connsiteY1701" fmla="*/ 6529050 h 6859292"/>
              <a:gd name="connsiteX1702" fmla="*/ 5239719 w 5957876"/>
              <a:gd name="connsiteY1702" fmla="*/ 6521211 h 6859292"/>
              <a:gd name="connsiteX1703" fmla="*/ 5260569 w 5957876"/>
              <a:gd name="connsiteY1703" fmla="*/ 6524367 h 6859292"/>
              <a:gd name="connsiteX1704" fmla="*/ 5251884 w 5957876"/>
              <a:gd name="connsiteY1704" fmla="*/ 6571177 h 6859292"/>
              <a:gd name="connsiteX1705" fmla="*/ 5252760 w 5957876"/>
              <a:gd name="connsiteY1705" fmla="*/ 6583889 h 6859292"/>
              <a:gd name="connsiteX1706" fmla="*/ 5255351 w 5957876"/>
              <a:gd name="connsiteY1706" fmla="*/ 6642651 h 6859292"/>
              <a:gd name="connsiteX1707" fmla="*/ 5235893 w 5957876"/>
              <a:gd name="connsiteY1707" fmla="*/ 6637588 h 6859292"/>
              <a:gd name="connsiteX1708" fmla="*/ 5238651 w 5957876"/>
              <a:gd name="connsiteY1708" fmla="*/ 6838671 h 6859292"/>
              <a:gd name="connsiteX1709" fmla="*/ 5245414 w 5957876"/>
              <a:gd name="connsiteY1709" fmla="*/ 6839303 h 6859292"/>
              <a:gd name="connsiteX1710" fmla="*/ 5251343 w 5957876"/>
              <a:gd name="connsiteY1710" fmla="*/ 6815078 h 6859292"/>
              <a:gd name="connsiteX1711" fmla="*/ 5267205 w 5957876"/>
              <a:gd name="connsiteY1711" fmla="*/ 6823997 h 6859292"/>
              <a:gd name="connsiteX1712" fmla="*/ 5252552 w 5957876"/>
              <a:gd name="connsiteY1712" fmla="*/ 6838164 h 6859292"/>
              <a:gd name="connsiteX1713" fmla="*/ 5266289 w 5957876"/>
              <a:gd name="connsiteY1713" fmla="*/ 6855179 h 6859292"/>
              <a:gd name="connsiteX1714" fmla="*/ 5266270 w 5957876"/>
              <a:gd name="connsiteY1714" fmla="*/ 6859292 h 6859292"/>
              <a:gd name="connsiteX1715" fmla="*/ 0 w 5957876"/>
              <a:gd name="connsiteY1715" fmla="*/ 6859292 h 685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Lst>
            <a:rect l="l" t="t" r="r" b="b"/>
            <a:pathLst>
              <a:path w="5957876" h="6859292">
                <a:moveTo>
                  <a:pt x="5326661" y="6855243"/>
                </a:moveTo>
                <a:lnTo>
                  <a:pt x="5326072" y="6859292"/>
                </a:lnTo>
                <a:lnTo>
                  <a:pt x="5324566" y="6859292"/>
                </a:lnTo>
                <a:close/>
                <a:moveTo>
                  <a:pt x="5370247" y="6839620"/>
                </a:moveTo>
                <a:cubicBezTo>
                  <a:pt x="5370749" y="6839620"/>
                  <a:pt x="5371247" y="6839620"/>
                  <a:pt x="5371749" y="6839620"/>
                </a:cubicBezTo>
                <a:cubicBezTo>
                  <a:pt x="5371749" y="6844489"/>
                  <a:pt x="5371749" y="6849361"/>
                  <a:pt x="5371749" y="6854231"/>
                </a:cubicBezTo>
                <a:cubicBezTo>
                  <a:pt x="5371247" y="6854231"/>
                  <a:pt x="5370749" y="6854231"/>
                  <a:pt x="5370247" y="6854167"/>
                </a:cubicBezTo>
                <a:cubicBezTo>
                  <a:pt x="5370247" y="6849298"/>
                  <a:pt x="5370247" y="6844425"/>
                  <a:pt x="5370247" y="6839620"/>
                </a:cubicBezTo>
                <a:close/>
                <a:moveTo>
                  <a:pt x="5326451" y="6815394"/>
                </a:moveTo>
                <a:cubicBezTo>
                  <a:pt x="5331043" y="6829878"/>
                  <a:pt x="5329708" y="6837658"/>
                  <a:pt x="5317683" y="6834874"/>
                </a:cubicBezTo>
                <a:cubicBezTo>
                  <a:pt x="5321233" y="6827094"/>
                  <a:pt x="5323863" y="6821212"/>
                  <a:pt x="5326451" y="6815394"/>
                </a:cubicBezTo>
                <a:close/>
                <a:moveTo>
                  <a:pt x="5269587" y="6802809"/>
                </a:moveTo>
                <a:cubicBezTo>
                  <a:pt x="5269962" y="6803565"/>
                  <a:pt x="5270715" y="6804830"/>
                  <a:pt x="5270630" y="6804956"/>
                </a:cubicBezTo>
                <a:cubicBezTo>
                  <a:pt x="5269921" y="6806159"/>
                  <a:pt x="5269085" y="6807171"/>
                  <a:pt x="5268291" y="6808184"/>
                </a:cubicBezTo>
                <a:cubicBezTo>
                  <a:pt x="5267915" y="6807488"/>
                  <a:pt x="5267540" y="6806728"/>
                  <a:pt x="5267164" y="6805969"/>
                </a:cubicBezTo>
                <a:cubicBezTo>
                  <a:pt x="5267957" y="6804893"/>
                  <a:pt x="5268793" y="6803881"/>
                  <a:pt x="5269587" y="6802809"/>
                </a:cubicBezTo>
                <a:close/>
                <a:moveTo>
                  <a:pt x="5387781" y="6799582"/>
                </a:moveTo>
                <a:cubicBezTo>
                  <a:pt x="5389077" y="6818875"/>
                  <a:pt x="5395171" y="6831524"/>
                  <a:pt x="5385988" y="6847464"/>
                </a:cubicBezTo>
                <a:cubicBezTo>
                  <a:pt x="5383776" y="6839367"/>
                  <a:pt x="5382294" y="6832172"/>
                  <a:pt x="5382329" y="6824614"/>
                </a:cubicBezTo>
                <a:cubicBezTo>
                  <a:pt x="5382366" y="6817055"/>
                  <a:pt x="5383921" y="6809133"/>
                  <a:pt x="5387781" y="6799582"/>
                </a:cubicBezTo>
                <a:close/>
                <a:moveTo>
                  <a:pt x="5293511" y="6782059"/>
                </a:moveTo>
                <a:cubicBezTo>
                  <a:pt x="5293803" y="6789650"/>
                  <a:pt x="5292257" y="6801290"/>
                  <a:pt x="5294718" y="6803818"/>
                </a:cubicBezTo>
                <a:cubicBezTo>
                  <a:pt x="5303740" y="6812989"/>
                  <a:pt x="5302026" y="6825579"/>
                  <a:pt x="5301734" y="6837722"/>
                </a:cubicBezTo>
                <a:lnTo>
                  <a:pt x="5301181" y="6859292"/>
                </a:lnTo>
                <a:lnTo>
                  <a:pt x="5292475" y="6859292"/>
                </a:lnTo>
                <a:lnTo>
                  <a:pt x="5294391" y="6849077"/>
                </a:lnTo>
                <a:cubicBezTo>
                  <a:pt x="5294386" y="6839841"/>
                  <a:pt x="5292571" y="6830543"/>
                  <a:pt x="5288752" y="6820833"/>
                </a:cubicBezTo>
                <a:cubicBezTo>
                  <a:pt x="5285704" y="6813085"/>
                  <a:pt x="5284700" y="6806965"/>
                  <a:pt x="5285557" y="6800996"/>
                </a:cubicBezTo>
                <a:cubicBezTo>
                  <a:pt x="5286411" y="6795026"/>
                  <a:pt x="5289125" y="6789207"/>
                  <a:pt x="5293511" y="6782059"/>
                </a:cubicBezTo>
                <a:close/>
                <a:moveTo>
                  <a:pt x="5370081" y="6771499"/>
                </a:moveTo>
                <a:cubicBezTo>
                  <a:pt x="5371833" y="6776116"/>
                  <a:pt x="5373628" y="6780731"/>
                  <a:pt x="5375425" y="6785414"/>
                </a:cubicBezTo>
                <a:cubicBezTo>
                  <a:pt x="5374215" y="6786422"/>
                  <a:pt x="5372960" y="6787498"/>
                  <a:pt x="5371749" y="6788511"/>
                </a:cubicBezTo>
                <a:cubicBezTo>
                  <a:pt x="5370081" y="6783768"/>
                  <a:pt x="5368368" y="6779089"/>
                  <a:pt x="5366698" y="6774343"/>
                </a:cubicBezTo>
                <a:cubicBezTo>
                  <a:pt x="5367825" y="6773394"/>
                  <a:pt x="5368954" y="6772445"/>
                  <a:pt x="5370081" y="6771499"/>
                </a:cubicBezTo>
                <a:close/>
                <a:moveTo>
                  <a:pt x="5254264" y="6768209"/>
                </a:moveTo>
                <a:cubicBezTo>
                  <a:pt x="5254890" y="6778010"/>
                  <a:pt x="5255518" y="6787751"/>
                  <a:pt x="5256101" y="6797430"/>
                </a:cubicBezTo>
                <a:cubicBezTo>
                  <a:pt x="5254432" y="6797683"/>
                  <a:pt x="5252802" y="6797936"/>
                  <a:pt x="5251132" y="6798189"/>
                </a:cubicBezTo>
                <a:cubicBezTo>
                  <a:pt x="5250424" y="6788448"/>
                  <a:pt x="5249755" y="6778769"/>
                  <a:pt x="5249047" y="6769031"/>
                </a:cubicBezTo>
                <a:cubicBezTo>
                  <a:pt x="5250801" y="6768778"/>
                  <a:pt x="5252510" y="6768462"/>
                  <a:pt x="5254264" y="6768209"/>
                </a:cubicBezTo>
                <a:close/>
                <a:moveTo>
                  <a:pt x="5542718" y="6765488"/>
                </a:moveTo>
                <a:cubicBezTo>
                  <a:pt x="5549149" y="6782124"/>
                  <a:pt x="5553031" y="6792054"/>
                  <a:pt x="5555912" y="6799518"/>
                </a:cubicBezTo>
                <a:cubicBezTo>
                  <a:pt x="5549650" y="6809323"/>
                  <a:pt x="5544891" y="6816723"/>
                  <a:pt x="5537626" y="6828110"/>
                </a:cubicBezTo>
                <a:cubicBezTo>
                  <a:pt x="5539255" y="6807931"/>
                  <a:pt x="5540672" y="6790410"/>
                  <a:pt x="5542718" y="6765488"/>
                </a:cubicBezTo>
                <a:close/>
                <a:moveTo>
                  <a:pt x="5387614" y="6749801"/>
                </a:moveTo>
                <a:cubicBezTo>
                  <a:pt x="5393001" y="6767069"/>
                  <a:pt x="5401392" y="6776305"/>
                  <a:pt x="5387614" y="6788321"/>
                </a:cubicBezTo>
                <a:cubicBezTo>
                  <a:pt x="5387614" y="6777947"/>
                  <a:pt x="5387614" y="6767513"/>
                  <a:pt x="5387614" y="6749801"/>
                </a:cubicBezTo>
                <a:close/>
                <a:moveTo>
                  <a:pt x="5545349" y="6725133"/>
                </a:moveTo>
                <a:cubicBezTo>
                  <a:pt x="5546099" y="6725829"/>
                  <a:pt x="5546936" y="6726398"/>
                  <a:pt x="5547561" y="6727281"/>
                </a:cubicBezTo>
                <a:cubicBezTo>
                  <a:pt x="5547687" y="6727474"/>
                  <a:pt x="5547018" y="6728926"/>
                  <a:pt x="5546684" y="6729812"/>
                </a:cubicBezTo>
                <a:cubicBezTo>
                  <a:pt x="5546225" y="6729243"/>
                  <a:pt x="5545515" y="6728862"/>
                  <a:pt x="5545349" y="6728170"/>
                </a:cubicBezTo>
                <a:cubicBezTo>
                  <a:pt x="5545143" y="6727281"/>
                  <a:pt x="5545306" y="6726145"/>
                  <a:pt x="5545349" y="6725133"/>
                </a:cubicBezTo>
                <a:close/>
                <a:moveTo>
                  <a:pt x="5268626" y="6683069"/>
                </a:moveTo>
                <a:cubicBezTo>
                  <a:pt x="5275389" y="6712547"/>
                  <a:pt x="5269711" y="6740819"/>
                  <a:pt x="5262487" y="6769284"/>
                </a:cubicBezTo>
                <a:cubicBezTo>
                  <a:pt x="5262487" y="6753409"/>
                  <a:pt x="5262487" y="6737592"/>
                  <a:pt x="5262487" y="6721716"/>
                </a:cubicBezTo>
                <a:cubicBezTo>
                  <a:pt x="5261447" y="6720770"/>
                  <a:pt x="5260443" y="6719821"/>
                  <a:pt x="5259401" y="6718935"/>
                </a:cubicBezTo>
                <a:cubicBezTo>
                  <a:pt x="5257019" y="6726904"/>
                  <a:pt x="5254681" y="6734811"/>
                  <a:pt x="5252384" y="6742718"/>
                </a:cubicBezTo>
                <a:cubicBezTo>
                  <a:pt x="5250215" y="6739870"/>
                  <a:pt x="5248001" y="6736959"/>
                  <a:pt x="5245830" y="6734115"/>
                </a:cubicBezTo>
                <a:cubicBezTo>
                  <a:pt x="5253387" y="6717163"/>
                  <a:pt x="5260945" y="6700275"/>
                  <a:pt x="5268626" y="6683069"/>
                </a:cubicBezTo>
                <a:close/>
                <a:moveTo>
                  <a:pt x="5247584" y="6676682"/>
                </a:moveTo>
                <a:cubicBezTo>
                  <a:pt x="5248419" y="6677821"/>
                  <a:pt x="5249129" y="6679150"/>
                  <a:pt x="5249841" y="6680475"/>
                </a:cubicBezTo>
                <a:cubicBezTo>
                  <a:pt x="5249339" y="6680981"/>
                  <a:pt x="5248795" y="6681551"/>
                  <a:pt x="5248293" y="6682183"/>
                </a:cubicBezTo>
                <a:cubicBezTo>
                  <a:pt x="5247541" y="6680918"/>
                  <a:pt x="5246832" y="6679593"/>
                  <a:pt x="5246079" y="6678323"/>
                </a:cubicBezTo>
                <a:cubicBezTo>
                  <a:pt x="5246581" y="6677757"/>
                  <a:pt x="5247459" y="6676555"/>
                  <a:pt x="5247584" y="6676682"/>
                </a:cubicBezTo>
                <a:close/>
                <a:moveTo>
                  <a:pt x="5294095" y="6666118"/>
                </a:moveTo>
                <a:cubicBezTo>
                  <a:pt x="5294718" y="6665548"/>
                  <a:pt x="5296098" y="6666940"/>
                  <a:pt x="5297143" y="6667446"/>
                </a:cubicBezTo>
                <a:cubicBezTo>
                  <a:pt x="5296515" y="6669661"/>
                  <a:pt x="5295847" y="6671813"/>
                  <a:pt x="5295220" y="6674023"/>
                </a:cubicBezTo>
                <a:cubicBezTo>
                  <a:pt x="5294345" y="6672948"/>
                  <a:pt x="5293468" y="6671876"/>
                  <a:pt x="5292592" y="6670733"/>
                </a:cubicBezTo>
                <a:cubicBezTo>
                  <a:pt x="5293051" y="6669155"/>
                  <a:pt x="5293301" y="6666877"/>
                  <a:pt x="5294095" y="6666118"/>
                </a:cubicBezTo>
                <a:close/>
                <a:moveTo>
                  <a:pt x="5269670" y="6655933"/>
                </a:moveTo>
                <a:cubicBezTo>
                  <a:pt x="5270381" y="6656186"/>
                  <a:pt x="5271049" y="6656439"/>
                  <a:pt x="5271757" y="6656629"/>
                </a:cubicBezTo>
                <a:cubicBezTo>
                  <a:pt x="5271591" y="6657515"/>
                  <a:pt x="5271424" y="6658338"/>
                  <a:pt x="5271216" y="6659223"/>
                </a:cubicBezTo>
                <a:cubicBezTo>
                  <a:pt x="5270715" y="6659033"/>
                  <a:pt x="5269921" y="6659097"/>
                  <a:pt x="5269796" y="6658717"/>
                </a:cubicBezTo>
                <a:cubicBezTo>
                  <a:pt x="5269544" y="6657958"/>
                  <a:pt x="5269670" y="6656882"/>
                  <a:pt x="5269670" y="6655933"/>
                </a:cubicBezTo>
                <a:close/>
                <a:moveTo>
                  <a:pt x="5420807" y="6651507"/>
                </a:moveTo>
                <a:cubicBezTo>
                  <a:pt x="5422519" y="6687435"/>
                  <a:pt x="5428364" y="6722348"/>
                  <a:pt x="5422979" y="6757771"/>
                </a:cubicBezTo>
                <a:cubicBezTo>
                  <a:pt x="5418344" y="6788321"/>
                  <a:pt x="5417050" y="6818812"/>
                  <a:pt x="5429158" y="6848286"/>
                </a:cubicBezTo>
                <a:cubicBezTo>
                  <a:pt x="5423521" y="6852522"/>
                  <a:pt x="5419389" y="6855685"/>
                  <a:pt x="5415213" y="6858660"/>
                </a:cubicBezTo>
                <a:cubicBezTo>
                  <a:pt x="5414921" y="6858850"/>
                  <a:pt x="5414169" y="6857711"/>
                  <a:pt x="5414292" y="6857837"/>
                </a:cubicBezTo>
                <a:cubicBezTo>
                  <a:pt x="5411965" y="6840253"/>
                  <a:pt x="5411002" y="6822818"/>
                  <a:pt x="5410919" y="6805494"/>
                </a:cubicBezTo>
                <a:cubicBezTo>
                  <a:pt x="5410836" y="6788171"/>
                  <a:pt x="5411632" y="6770958"/>
                  <a:pt x="5412821" y="6753817"/>
                </a:cubicBezTo>
                <a:cubicBezTo>
                  <a:pt x="5415202" y="6719533"/>
                  <a:pt x="5419157" y="6685535"/>
                  <a:pt x="5420807" y="6651507"/>
                </a:cubicBezTo>
                <a:close/>
                <a:moveTo>
                  <a:pt x="5384985" y="6602993"/>
                </a:moveTo>
                <a:cubicBezTo>
                  <a:pt x="5386490" y="6615515"/>
                  <a:pt x="5383273" y="6631391"/>
                  <a:pt x="5387113" y="6638791"/>
                </a:cubicBezTo>
                <a:cubicBezTo>
                  <a:pt x="5397427" y="6658527"/>
                  <a:pt x="5390246" y="6679530"/>
                  <a:pt x="5392251" y="6699451"/>
                </a:cubicBezTo>
                <a:cubicBezTo>
                  <a:pt x="5392711" y="6704194"/>
                  <a:pt x="5388116" y="6713429"/>
                  <a:pt x="5384861" y="6714695"/>
                </a:cubicBezTo>
                <a:cubicBezTo>
                  <a:pt x="5381351" y="6716024"/>
                  <a:pt x="5374966" y="6712038"/>
                  <a:pt x="5372960" y="6707295"/>
                </a:cubicBezTo>
                <a:cubicBezTo>
                  <a:pt x="5369080" y="6698060"/>
                  <a:pt x="5367408" y="6686866"/>
                  <a:pt x="5364862" y="6676555"/>
                </a:cubicBezTo>
                <a:cubicBezTo>
                  <a:pt x="5363776" y="6676175"/>
                  <a:pt x="5362690" y="6675796"/>
                  <a:pt x="5361605" y="6675416"/>
                </a:cubicBezTo>
                <a:cubicBezTo>
                  <a:pt x="5359893" y="6686866"/>
                  <a:pt x="5355216" y="6699642"/>
                  <a:pt x="5357096" y="6709446"/>
                </a:cubicBezTo>
                <a:cubicBezTo>
                  <a:pt x="5359933" y="6723994"/>
                  <a:pt x="5367408" y="6736457"/>
                  <a:pt x="5373169" y="6750371"/>
                </a:cubicBezTo>
                <a:cubicBezTo>
                  <a:pt x="5360643" y="6740882"/>
                  <a:pt x="5356052" y="6759859"/>
                  <a:pt x="5348663" y="6772002"/>
                </a:cubicBezTo>
                <a:cubicBezTo>
                  <a:pt x="5344570" y="6748535"/>
                  <a:pt x="5344570" y="6748535"/>
                  <a:pt x="5349329" y="6716214"/>
                </a:cubicBezTo>
                <a:cubicBezTo>
                  <a:pt x="5353173" y="6690090"/>
                  <a:pt x="5352003" y="6688065"/>
                  <a:pt x="5333922" y="6688381"/>
                </a:cubicBezTo>
                <a:cubicBezTo>
                  <a:pt x="5332380" y="6688381"/>
                  <a:pt x="5330792" y="6686044"/>
                  <a:pt x="5328120" y="6683892"/>
                </a:cubicBezTo>
                <a:cubicBezTo>
                  <a:pt x="5331210" y="6678960"/>
                  <a:pt x="5333464" y="6672252"/>
                  <a:pt x="5335804" y="6672189"/>
                </a:cubicBezTo>
                <a:cubicBezTo>
                  <a:pt x="5352003" y="6671686"/>
                  <a:pt x="5352253" y="6654540"/>
                  <a:pt x="5352419" y="6637335"/>
                </a:cubicBezTo>
                <a:cubicBezTo>
                  <a:pt x="5352504" y="6631138"/>
                  <a:pt x="5350497" y="6624370"/>
                  <a:pt x="5351542" y="6618742"/>
                </a:cubicBezTo>
                <a:cubicBezTo>
                  <a:pt x="5353590" y="6607418"/>
                  <a:pt x="5358433" y="6603815"/>
                  <a:pt x="5365236" y="6612228"/>
                </a:cubicBezTo>
                <a:cubicBezTo>
                  <a:pt x="5353505" y="6642398"/>
                  <a:pt x="5353505" y="6642398"/>
                  <a:pt x="5365694" y="6660236"/>
                </a:cubicBezTo>
                <a:cubicBezTo>
                  <a:pt x="5390580" y="6655489"/>
                  <a:pt x="5377888" y="6622092"/>
                  <a:pt x="5384985" y="6602993"/>
                </a:cubicBezTo>
                <a:close/>
                <a:moveTo>
                  <a:pt x="5422017" y="6571366"/>
                </a:moveTo>
                <a:cubicBezTo>
                  <a:pt x="5423104" y="6571620"/>
                  <a:pt x="5424232" y="6571873"/>
                  <a:pt x="5425314" y="6572126"/>
                </a:cubicBezTo>
                <a:cubicBezTo>
                  <a:pt x="5424315" y="6581800"/>
                  <a:pt x="5423354" y="6591415"/>
                  <a:pt x="5422352" y="6601031"/>
                </a:cubicBezTo>
                <a:cubicBezTo>
                  <a:pt x="5421223" y="6600525"/>
                  <a:pt x="5420096" y="6600081"/>
                  <a:pt x="5418971" y="6599575"/>
                </a:cubicBezTo>
                <a:cubicBezTo>
                  <a:pt x="5419970" y="6590149"/>
                  <a:pt x="5420974" y="6580788"/>
                  <a:pt x="5422017" y="6571366"/>
                </a:cubicBezTo>
                <a:close/>
                <a:moveTo>
                  <a:pt x="5384024" y="6546002"/>
                </a:moveTo>
                <a:cubicBezTo>
                  <a:pt x="5392126" y="6566177"/>
                  <a:pt x="5392126" y="6566177"/>
                  <a:pt x="5379183" y="6580788"/>
                </a:cubicBezTo>
                <a:cubicBezTo>
                  <a:pt x="5381229" y="6566114"/>
                  <a:pt x="5382605" y="6556060"/>
                  <a:pt x="5384024" y="6546002"/>
                </a:cubicBezTo>
                <a:close/>
                <a:moveTo>
                  <a:pt x="5359100" y="6538981"/>
                </a:moveTo>
                <a:cubicBezTo>
                  <a:pt x="5363819" y="6559979"/>
                  <a:pt x="5363819" y="6559979"/>
                  <a:pt x="5356720" y="6574084"/>
                </a:cubicBezTo>
                <a:cubicBezTo>
                  <a:pt x="5357555" y="6561878"/>
                  <a:pt x="5358139" y="6553592"/>
                  <a:pt x="5359100" y="6538981"/>
                </a:cubicBezTo>
                <a:close/>
                <a:moveTo>
                  <a:pt x="5239776" y="6520984"/>
                </a:moveTo>
                <a:lnTo>
                  <a:pt x="5239901" y="6521144"/>
                </a:lnTo>
                <a:lnTo>
                  <a:pt x="5239719" y="6521211"/>
                </a:lnTo>
                <a:lnTo>
                  <a:pt x="5239693" y="6521207"/>
                </a:lnTo>
                <a:close/>
                <a:moveTo>
                  <a:pt x="5387196" y="6494197"/>
                </a:moveTo>
                <a:cubicBezTo>
                  <a:pt x="5398720" y="6505330"/>
                  <a:pt x="5393793" y="6512794"/>
                  <a:pt x="5385737" y="6526202"/>
                </a:cubicBezTo>
                <a:cubicBezTo>
                  <a:pt x="5386405" y="6511212"/>
                  <a:pt x="5386782" y="6502673"/>
                  <a:pt x="5387196" y="6494197"/>
                </a:cubicBezTo>
                <a:close/>
                <a:moveTo>
                  <a:pt x="5129638" y="6486037"/>
                </a:moveTo>
                <a:cubicBezTo>
                  <a:pt x="5130014" y="6485847"/>
                  <a:pt x="5130932" y="6488315"/>
                  <a:pt x="5131600" y="6489581"/>
                </a:cubicBezTo>
                <a:cubicBezTo>
                  <a:pt x="5130599" y="6490716"/>
                  <a:pt x="5129638" y="6492298"/>
                  <a:pt x="5128512" y="6492805"/>
                </a:cubicBezTo>
                <a:cubicBezTo>
                  <a:pt x="5128136" y="6492995"/>
                  <a:pt x="5127216" y="6490527"/>
                  <a:pt x="5126548" y="6489328"/>
                </a:cubicBezTo>
                <a:cubicBezTo>
                  <a:pt x="5127551" y="6488125"/>
                  <a:pt x="5128470" y="6486543"/>
                  <a:pt x="5129638" y="6486037"/>
                </a:cubicBezTo>
                <a:close/>
                <a:moveTo>
                  <a:pt x="5274722" y="6470794"/>
                </a:moveTo>
                <a:cubicBezTo>
                  <a:pt x="5275182" y="6471300"/>
                  <a:pt x="5275891" y="6471743"/>
                  <a:pt x="5276058" y="6472439"/>
                </a:cubicBezTo>
                <a:cubicBezTo>
                  <a:pt x="5276309" y="6473322"/>
                  <a:pt x="5276100" y="6474461"/>
                  <a:pt x="5276100" y="6475473"/>
                </a:cubicBezTo>
                <a:cubicBezTo>
                  <a:pt x="5275307" y="6474777"/>
                  <a:pt x="5274470" y="6474211"/>
                  <a:pt x="5273845" y="6473322"/>
                </a:cubicBezTo>
                <a:cubicBezTo>
                  <a:pt x="5273719" y="6473195"/>
                  <a:pt x="5274388" y="6471679"/>
                  <a:pt x="5274722" y="6470794"/>
                </a:cubicBezTo>
                <a:close/>
                <a:moveTo>
                  <a:pt x="5356636" y="6459191"/>
                </a:moveTo>
                <a:lnTo>
                  <a:pt x="5361271" y="6505141"/>
                </a:lnTo>
                <a:cubicBezTo>
                  <a:pt x="5359726" y="6505267"/>
                  <a:pt x="5358182" y="6505457"/>
                  <a:pt x="5356636" y="6505584"/>
                </a:cubicBezTo>
                <a:close/>
                <a:moveTo>
                  <a:pt x="5356633" y="6457738"/>
                </a:moveTo>
                <a:lnTo>
                  <a:pt x="5356636" y="6457762"/>
                </a:lnTo>
                <a:lnTo>
                  <a:pt x="5356636" y="6459191"/>
                </a:lnTo>
                <a:lnTo>
                  <a:pt x="5356511" y="6457951"/>
                </a:lnTo>
                <a:close/>
                <a:moveTo>
                  <a:pt x="5229341" y="6424997"/>
                </a:moveTo>
                <a:cubicBezTo>
                  <a:pt x="5228337" y="6447075"/>
                  <a:pt x="5245871" y="6461938"/>
                  <a:pt x="5238733" y="6485658"/>
                </a:cubicBezTo>
                <a:cubicBezTo>
                  <a:pt x="5245621" y="6491160"/>
                  <a:pt x="5247178" y="6496994"/>
                  <a:pt x="5246354" y="6502980"/>
                </a:cubicBezTo>
                <a:lnTo>
                  <a:pt x="5239776" y="6520984"/>
                </a:lnTo>
                <a:lnTo>
                  <a:pt x="5228712" y="6506856"/>
                </a:lnTo>
                <a:cubicBezTo>
                  <a:pt x="5226175" y="6501075"/>
                  <a:pt x="5225121" y="6493975"/>
                  <a:pt x="5226417" y="6484645"/>
                </a:cubicBezTo>
                <a:cubicBezTo>
                  <a:pt x="5227001" y="6480472"/>
                  <a:pt x="5224286" y="6475283"/>
                  <a:pt x="5223077" y="6470541"/>
                </a:cubicBezTo>
                <a:lnTo>
                  <a:pt x="5223203" y="6470667"/>
                </a:lnTo>
                <a:cubicBezTo>
                  <a:pt x="5218860" y="6461495"/>
                  <a:pt x="5219506" y="6453872"/>
                  <a:pt x="5221683" y="6446646"/>
                </a:cubicBezTo>
                <a:cubicBezTo>
                  <a:pt x="5223859" y="6439418"/>
                  <a:pt x="5227565" y="6432587"/>
                  <a:pt x="5229341" y="6424997"/>
                </a:cubicBezTo>
                <a:close/>
                <a:moveTo>
                  <a:pt x="5360267" y="6422533"/>
                </a:moveTo>
                <a:cubicBezTo>
                  <a:pt x="5368054" y="6431515"/>
                  <a:pt x="5367691" y="6437603"/>
                  <a:pt x="5365091" y="6442828"/>
                </a:cubicBezTo>
                <a:lnTo>
                  <a:pt x="5356633" y="6457738"/>
                </a:lnTo>
                <a:lnTo>
                  <a:pt x="5353318" y="6438984"/>
                </a:lnTo>
                <a:cubicBezTo>
                  <a:pt x="5354100" y="6433221"/>
                  <a:pt x="5356594" y="6427844"/>
                  <a:pt x="5360267" y="6422533"/>
                </a:cubicBezTo>
                <a:close/>
                <a:moveTo>
                  <a:pt x="5178487" y="6422343"/>
                </a:moveTo>
                <a:cubicBezTo>
                  <a:pt x="5179114" y="6422343"/>
                  <a:pt x="5179698" y="6422406"/>
                  <a:pt x="5180325" y="6422406"/>
                </a:cubicBezTo>
                <a:cubicBezTo>
                  <a:pt x="5180325" y="6427338"/>
                  <a:pt x="5180325" y="6432207"/>
                  <a:pt x="5180325" y="6437080"/>
                </a:cubicBezTo>
                <a:cubicBezTo>
                  <a:pt x="5179572" y="6437017"/>
                  <a:pt x="5178821" y="6437017"/>
                  <a:pt x="5178028" y="6436953"/>
                </a:cubicBezTo>
                <a:cubicBezTo>
                  <a:pt x="5178195" y="6432081"/>
                  <a:pt x="5178320" y="6427211"/>
                  <a:pt x="5178487" y="6422343"/>
                </a:cubicBezTo>
                <a:close/>
                <a:moveTo>
                  <a:pt x="5182118" y="6377305"/>
                </a:moveTo>
                <a:cubicBezTo>
                  <a:pt x="5182996" y="6384578"/>
                  <a:pt x="5183832" y="6391852"/>
                  <a:pt x="5184708" y="6399126"/>
                </a:cubicBezTo>
                <a:cubicBezTo>
                  <a:pt x="5183538" y="6399442"/>
                  <a:pt x="5182369" y="6399826"/>
                  <a:pt x="5181199" y="6400138"/>
                </a:cubicBezTo>
                <a:cubicBezTo>
                  <a:pt x="5180200" y="6392928"/>
                  <a:pt x="5179156" y="6385655"/>
                  <a:pt x="5178152" y="6378444"/>
                </a:cubicBezTo>
                <a:cubicBezTo>
                  <a:pt x="5179490" y="6378064"/>
                  <a:pt x="5180783" y="6377685"/>
                  <a:pt x="5182118" y="6377305"/>
                </a:cubicBezTo>
                <a:close/>
                <a:moveTo>
                  <a:pt x="5310544" y="6372815"/>
                </a:moveTo>
                <a:cubicBezTo>
                  <a:pt x="5310670" y="6372246"/>
                  <a:pt x="5315639" y="6373318"/>
                  <a:pt x="5315639" y="6373698"/>
                </a:cubicBezTo>
                <a:cubicBezTo>
                  <a:pt x="5315722" y="6379456"/>
                  <a:pt x="5315304" y="6385211"/>
                  <a:pt x="5315055" y="6390903"/>
                </a:cubicBezTo>
                <a:cubicBezTo>
                  <a:pt x="5312632" y="6390460"/>
                  <a:pt x="5310211" y="6390084"/>
                  <a:pt x="5307789" y="6389641"/>
                </a:cubicBezTo>
                <a:cubicBezTo>
                  <a:pt x="5308624" y="6384009"/>
                  <a:pt x="5309334" y="6378254"/>
                  <a:pt x="5310544" y="6372815"/>
                </a:cubicBezTo>
                <a:close/>
                <a:moveTo>
                  <a:pt x="5123251" y="6330879"/>
                </a:moveTo>
                <a:cubicBezTo>
                  <a:pt x="5134481" y="6341756"/>
                  <a:pt x="5134232" y="6339984"/>
                  <a:pt x="5146465" y="6336064"/>
                </a:cubicBezTo>
                <a:cubicBezTo>
                  <a:pt x="5152226" y="6334229"/>
                  <a:pt x="5164414" y="6339735"/>
                  <a:pt x="5164710" y="6343465"/>
                </a:cubicBezTo>
                <a:cubicBezTo>
                  <a:pt x="5166588" y="6368006"/>
                  <a:pt x="5167800" y="6393308"/>
                  <a:pt x="5165585" y="6417597"/>
                </a:cubicBezTo>
                <a:cubicBezTo>
                  <a:pt x="5163956" y="6435877"/>
                  <a:pt x="5156902" y="6453082"/>
                  <a:pt x="5152226" y="6470920"/>
                </a:cubicBezTo>
                <a:cubicBezTo>
                  <a:pt x="5138197" y="6461431"/>
                  <a:pt x="5147590" y="6444796"/>
                  <a:pt x="5148258" y="6430819"/>
                </a:cubicBezTo>
                <a:cubicBezTo>
                  <a:pt x="5148969" y="6416078"/>
                  <a:pt x="5150348" y="6401404"/>
                  <a:pt x="5151473" y="6386730"/>
                </a:cubicBezTo>
                <a:cubicBezTo>
                  <a:pt x="5149637" y="6385718"/>
                  <a:pt x="5147799" y="6384642"/>
                  <a:pt x="5146006" y="6383630"/>
                </a:cubicBezTo>
                <a:cubicBezTo>
                  <a:pt x="5142664" y="6405581"/>
                  <a:pt x="5122457" y="6410639"/>
                  <a:pt x="5126422" y="6440367"/>
                </a:cubicBezTo>
                <a:cubicBezTo>
                  <a:pt x="5124546" y="6435371"/>
                  <a:pt x="5123794" y="6431388"/>
                  <a:pt x="5123710" y="6427402"/>
                </a:cubicBezTo>
                <a:cubicBezTo>
                  <a:pt x="5123459" y="6415888"/>
                  <a:pt x="5123251" y="6404378"/>
                  <a:pt x="5123377" y="6392801"/>
                </a:cubicBezTo>
                <a:cubicBezTo>
                  <a:pt x="5123710" y="6362504"/>
                  <a:pt x="5123794" y="6362504"/>
                  <a:pt x="5142412" y="6360036"/>
                </a:cubicBezTo>
                <a:close/>
                <a:moveTo>
                  <a:pt x="5135819" y="6318606"/>
                </a:moveTo>
                <a:cubicBezTo>
                  <a:pt x="5135819" y="6319492"/>
                  <a:pt x="5135819" y="6320315"/>
                  <a:pt x="5135819" y="6321200"/>
                </a:cubicBezTo>
                <a:cubicBezTo>
                  <a:pt x="5135275" y="6321390"/>
                  <a:pt x="5134606" y="6322023"/>
                  <a:pt x="5134148" y="6321707"/>
                </a:cubicBezTo>
                <a:cubicBezTo>
                  <a:pt x="5133687" y="6321390"/>
                  <a:pt x="5133480" y="6320252"/>
                  <a:pt x="5133145" y="6319492"/>
                </a:cubicBezTo>
                <a:cubicBezTo>
                  <a:pt x="5134022" y="6319175"/>
                  <a:pt x="5134899" y="6318922"/>
                  <a:pt x="5135819" y="6318606"/>
                </a:cubicBezTo>
                <a:close/>
                <a:moveTo>
                  <a:pt x="5246665" y="6282237"/>
                </a:moveTo>
                <a:cubicBezTo>
                  <a:pt x="5246791" y="6285651"/>
                  <a:pt x="5246873" y="6289005"/>
                  <a:pt x="5246999" y="6292418"/>
                </a:cubicBezTo>
                <a:cubicBezTo>
                  <a:pt x="5246373" y="6292482"/>
                  <a:pt x="5245705" y="6292482"/>
                  <a:pt x="5245080" y="6292546"/>
                </a:cubicBezTo>
                <a:cubicBezTo>
                  <a:pt x="5244954" y="6289132"/>
                  <a:pt x="5244872" y="6285777"/>
                  <a:pt x="5244746" y="6282365"/>
                </a:cubicBezTo>
                <a:cubicBezTo>
                  <a:pt x="5245374" y="6282302"/>
                  <a:pt x="5245997" y="6282302"/>
                  <a:pt x="5246665" y="6282237"/>
                </a:cubicBezTo>
                <a:close/>
                <a:moveTo>
                  <a:pt x="5274388" y="6277618"/>
                </a:moveTo>
                <a:cubicBezTo>
                  <a:pt x="5274931" y="6277682"/>
                  <a:pt x="5275474" y="6277682"/>
                  <a:pt x="5276015" y="6277745"/>
                </a:cubicBezTo>
                <a:cubicBezTo>
                  <a:pt x="5276015" y="6290651"/>
                  <a:pt x="5276015" y="6303489"/>
                  <a:pt x="5276015" y="6316391"/>
                </a:cubicBezTo>
                <a:cubicBezTo>
                  <a:pt x="5275474" y="6316328"/>
                  <a:pt x="5274931" y="6316328"/>
                  <a:pt x="5274388" y="6316265"/>
                </a:cubicBezTo>
                <a:cubicBezTo>
                  <a:pt x="5274388" y="6303363"/>
                  <a:pt x="5274388" y="6290461"/>
                  <a:pt x="5274388" y="6277618"/>
                </a:cubicBezTo>
                <a:close/>
                <a:moveTo>
                  <a:pt x="5132225" y="6262185"/>
                </a:moveTo>
                <a:cubicBezTo>
                  <a:pt x="5136568" y="6289891"/>
                  <a:pt x="5136568" y="6289891"/>
                  <a:pt x="5123125" y="6284199"/>
                </a:cubicBezTo>
                <a:cubicBezTo>
                  <a:pt x="5125630" y="6278125"/>
                  <a:pt x="5127969" y="6272559"/>
                  <a:pt x="5132225" y="6262185"/>
                </a:cubicBezTo>
                <a:close/>
                <a:moveTo>
                  <a:pt x="5146339" y="6259844"/>
                </a:moveTo>
                <a:cubicBezTo>
                  <a:pt x="5147259" y="6260223"/>
                  <a:pt x="5148135" y="6260603"/>
                  <a:pt x="5149052" y="6260920"/>
                </a:cubicBezTo>
                <a:cubicBezTo>
                  <a:pt x="5148301" y="6265223"/>
                  <a:pt x="5147507" y="6269458"/>
                  <a:pt x="5146758" y="6273698"/>
                </a:cubicBezTo>
                <a:cubicBezTo>
                  <a:pt x="5145881" y="6273319"/>
                  <a:pt x="5145002" y="6273002"/>
                  <a:pt x="5144126" y="6272623"/>
                </a:cubicBezTo>
                <a:cubicBezTo>
                  <a:pt x="5144877" y="6268383"/>
                  <a:pt x="5145588" y="6264083"/>
                  <a:pt x="5146339" y="6259844"/>
                </a:cubicBezTo>
                <a:close/>
                <a:moveTo>
                  <a:pt x="5165962" y="6250038"/>
                </a:moveTo>
                <a:cubicBezTo>
                  <a:pt x="5166504" y="6251182"/>
                  <a:pt x="5167131" y="6252316"/>
                  <a:pt x="5167549" y="6253582"/>
                </a:cubicBezTo>
                <a:cubicBezTo>
                  <a:pt x="5167590" y="6253772"/>
                  <a:pt x="5166755" y="6254659"/>
                  <a:pt x="5166295" y="6255228"/>
                </a:cubicBezTo>
                <a:cubicBezTo>
                  <a:pt x="5165962" y="6254468"/>
                  <a:pt x="5165670" y="6253646"/>
                  <a:pt x="5165335" y="6252760"/>
                </a:cubicBezTo>
                <a:cubicBezTo>
                  <a:pt x="5165544" y="6251874"/>
                  <a:pt x="5165752" y="6250991"/>
                  <a:pt x="5165962" y="6250038"/>
                </a:cubicBezTo>
                <a:close/>
                <a:moveTo>
                  <a:pt x="5133062" y="6243018"/>
                </a:moveTo>
                <a:cubicBezTo>
                  <a:pt x="5133480" y="6243588"/>
                  <a:pt x="5134357" y="6244221"/>
                  <a:pt x="5134314" y="6244664"/>
                </a:cubicBezTo>
                <a:cubicBezTo>
                  <a:pt x="5134189" y="6246245"/>
                  <a:pt x="5133730" y="6247827"/>
                  <a:pt x="5133396" y="6249346"/>
                </a:cubicBezTo>
                <a:cubicBezTo>
                  <a:pt x="5132979" y="6248840"/>
                  <a:pt x="5132101" y="6248207"/>
                  <a:pt x="5132143" y="6247764"/>
                </a:cubicBezTo>
                <a:cubicBezTo>
                  <a:pt x="5132310" y="6246182"/>
                  <a:pt x="5132727" y="6244600"/>
                  <a:pt x="5133062" y="6243018"/>
                </a:cubicBezTo>
                <a:close/>
                <a:moveTo>
                  <a:pt x="5274303" y="6232327"/>
                </a:moveTo>
                <a:cubicBezTo>
                  <a:pt x="5274888" y="6232580"/>
                  <a:pt x="5275516" y="6232837"/>
                  <a:pt x="5276100" y="6233027"/>
                </a:cubicBezTo>
                <a:cubicBezTo>
                  <a:pt x="5275975" y="6233910"/>
                  <a:pt x="5275808" y="6234732"/>
                  <a:pt x="5275640" y="6235555"/>
                </a:cubicBezTo>
                <a:cubicBezTo>
                  <a:pt x="5275224" y="6235365"/>
                  <a:pt x="5274513" y="6235365"/>
                  <a:pt x="5274388" y="6234985"/>
                </a:cubicBezTo>
                <a:cubicBezTo>
                  <a:pt x="5274178" y="6234226"/>
                  <a:pt x="5274303" y="6233217"/>
                  <a:pt x="5274303" y="6232327"/>
                </a:cubicBezTo>
                <a:close/>
                <a:moveTo>
                  <a:pt x="5250132" y="6206967"/>
                </a:moveTo>
                <a:cubicBezTo>
                  <a:pt x="5251507" y="6212216"/>
                  <a:pt x="5252926" y="6217467"/>
                  <a:pt x="5254306" y="6222716"/>
                </a:cubicBezTo>
                <a:cubicBezTo>
                  <a:pt x="5252970" y="6223666"/>
                  <a:pt x="5251634" y="6224547"/>
                  <a:pt x="5250299" y="6225500"/>
                </a:cubicBezTo>
                <a:cubicBezTo>
                  <a:pt x="5248586" y="6220818"/>
                  <a:pt x="5246832" y="6216202"/>
                  <a:pt x="5245118" y="6211582"/>
                </a:cubicBezTo>
                <a:cubicBezTo>
                  <a:pt x="5246791" y="6210068"/>
                  <a:pt x="5248461" y="6208485"/>
                  <a:pt x="5250132" y="6206967"/>
                </a:cubicBezTo>
                <a:close/>
                <a:moveTo>
                  <a:pt x="5152768" y="6205384"/>
                </a:moveTo>
                <a:cubicBezTo>
                  <a:pt x="5153229" y="6207220"/>
                  <a:pt x="5154229" y="6209177"/>
                  <a:pt x="5154021" y="6210823"/>
                </a:cubicBezTo>
                <a:cubicBezTo>
                  <a:pt x="5153853" y="6212025"/>
                  <a:pt x="5152226" y="6212848"/>
                  <a:pt x="5151225" y="6213860"/>
                </a:cubicBezTo>
                <a:cubicBezTo>
                  <a:pt x="5150431" y="6212279"/>
                  <a:pt x="5149679" y="6210697"/>
                  <a:pt x="5148885" y="6209177"/>
                </a:cubicBezTo>
                <a:cubicBezTo>
                  <a:pt x="5150180" y="6207916"/>
                  <a:pt x="5151473" y="6206650"/>
                  <a:pt x="5152768" y="6205384"/>
                </a:cubicBezTo>
                <a:close/>
                <a:moveTo>
                  <a:pt x="5274722" y="6181792"/>
                </a:moveTo>
                <a:cubicBezTo>
                  <a:pt x="5275182" y="6181792"/>
                  <a:pt x="5275640" y="6181792"/>
                  <a:pt x="5276100" y="6181792"/>
                </a:cubicBezTo>
                <a:cubicBezTo>
                  <a:pt x="5276100" y="6186534"/>
                  <a:pt x="5276100" y="6191339"/>
                  <a:pt x="5276100" y="6196086"/>
                </a:cubicBezTo>
                <a:cubicBezTo>
                  <a:pt x="5275640" y="6196086"/>
                  <a:pt x="5275182" y="6196086"/>
                  <a:pt x="5274722" y="6196086"/>
                </a:cubicBezTo>
                <a:cubicBezTo>
                  <a:pt x="5274722" y="6191339"/>
                  <a:pt x="5274722" y="6186534"/>
                  <a:pt x="5274722" y="6181792"/>
                </a:cubicBezTo>
                <a:close/>
                <a:moveTo>
                  <a:pt x="5121204" y="6160853"/>
                </a:moveTo>
                <a:cubicBezTo>
                  <a:pt x="5125506" y="6160853"/>
                  <a:pt x="5129973" y="6158895"/>
                  <a:pt x="5131432" y="6161233"/>
                </a:cubicBezTo>
                <a:cubicBezTo>
                  <a:pt x="5136235" y="6168890"/>
                  <a:pt x="5134816" y="6176923"/>
                  <a:pt x="5127007" y="6196465"/>
                </a:cubicBezTo>
                <a:cubicBezTo>
                  <a:pt x="5125423" y="6186660"/>
                  <a:pt x="5123669" y="6176033"/>
                  <a:pt x="5121204" y="6160853"/>
                </a:cubicBezTo>
                <a:close/>
                <a:moveTo>
                  <a:pt x="5132310" y="6123346"/>
                </a:moveTo>
                <a:cubicBezTo>
                  <a:pt x="5133229" y="6123789"/>
                  <a:pt x="5134148" y="6124169"/>
                  <a:pt x="5135066" y="6124612"/>
                </a:cubicBezTo>
                <a:cubicBezTo>
                  <a:pt x="5134065" y="6130556"/>
                  <a:pt x="5133062" y="6136564"/>
                  <a:pt x="5132058" y="6142572"/>
                </a:cubicBezTo>
                <a:cubicBezTo>
                  <a:pt x="5130806" y="6141627"/>
                  <a:pt x="5129556" y="6140614"/>
                  <a:pt x="5128302" y="6139665"/>
                </a:cubicBezTo>
                <a:cubicBezTo>
                  <a:pt x="5129638" y="6134227"/>
                  <a:pt x="5130972" y="6128784"/>
                  <a:pt x="5132310" y="6123346"/>
                </a:cubicBezTo>
                <a:close/>
                <a:moveTo>
                  <a:pt x="5221114" y="6100386"/>
                </a:moveTo>
                <a:cubicBezTo>
                  <a:pt x="5224495" y="6114427"/>
                  <a:pt x="5227921" y="6128468"/>
                  <a:pt x="5231551" y="6143589"/>
                </a:cubicBezTo>
                <a:cubicBezTo>
                  <a:pt x="5238775" y="6134919"/>
                  <a:pt x="5244078" y="6128531"/>
                  <a:pt x="5248293" y="6123409"/>
                </a:cubicBezTo>
                <a:cubicBezTo>
                  <a:pt x="5254140" y="6135235"/>
                  <a:pt x="5259316" y="6145610"/>
                  <a:pt x="5264828" y="6156680"/>
                </a:cubicBezTo>
                <a:cubicBezTo>
                  <a:pt x="5259483" y="6162815"/>
                  <a:pt x="5253720" y="6169329"/>
                  <a:pt x="5247626" y="6176349"/>
                </a:cubicBezTo>
                <a:cubicBezTo>
                  <a:pt x="5246414" y="6168759"/>
                  <a:pt x="5245374" y="6162308"/>
                  <a:pt x="5244118" y="6154528"/>
                </a:cubicBezTo>
                <a:cubicBezTo>
                  <a:pt x="5215728" y="6166612"/>
                  <a:pt x="5243118" y="6200009"/>
                  <a:pt x="5230382" y="6219615"/>
                </a:cubicBezTo>
                <a:cubicBezTo>
                  <a:pt x="5220530" y="6199566"/>
                  <a:pt x="5217817" y="6179640"/>
                  <a:pt x="5222577" y="6157566"/>
                </a:cubicBezTo>
                <a:cubicBezTo>
                  <a:pt x="5223244" y="6154465"/>
                  <a:pt x="5223162" y="6150735"/>
                  <a:pt x="5222826" y="6147381"/>
                </a:cubicBezTo>
                <a:cubicBezTo>
                  <a:pt x="5221448" y="6131821"/>
                  <a:pt x="5219862" y="6116325"/>
                  <a:pt x="5218360" y="6100829"/>
                </a:cubicBezTo>
                <a:cubicBezTo>
                  <a:pt x="5219276" y="6100703"/>
                  <a:pt x="5220196" y="6100512"/>
                  <a:pt x="5221114" y="6100386"/>
                </a:cubicBezTo>
                <a:close/>
                <a:moveTo>
                  <a:pt x="5133646" y="6091720"/>
                </a:moveTo>
                <a:cubicBezTo>
                  <a:pt x="5134105" y="6092353"/>
                  <a:pt x="5134314" y="6093362"/>
                  <a:pt x="5134606" y="6094185"/>
                </a:cubicBezTo>
                <a:cubicBezTo>
                  <a:pt x="5133813" y="6094694"/>
                  <a:pt x="5133062" y="6095197"/>
                  <a:pt x="5132268" y="6095703"/>
                </a:cubicBezTo>
                <a:cubicBezTo>
                  <a:pt x="5132268" y="6094694"/>
                  <a:pt x="5132268" y="6093678"/>
                  <a:pt x="5132268" y="6092733"/>
                </a:cubicBezTo>
                <a:cubicBezTo>
                  <a:pt x="5132770" y="6092353"/>
                  <a:pt x="5133521" y="6091530"/>
                  <a:pt x="5133646" y="6091720"/>
                </a:cubicBezTo>
                <a:close/>
                <a:moveTo>
                  <a:pt x="5222826" y="6042952"/>
                </a:moveTo>
                <a:cubicBezTo>
                  <a:pt x="5228045" y="6053767"/>
                  <a:pt x="5232554" y="6063065"/>
                  <a:pt x="5237480" y="6073122"/>
                </a:cubicBezTo>
                <a:cubicBezTo>
                  <a:pt x="5223891" y="6075161"/>
                  <a:pt x="5219906" y="6074533"/>
                  <a:pt x="5220666" y="6061070"/>
                </a:cubicBezTo>
                <a:cubicBezTo>
                  <a:pt x="5220920" y="6056583"/>
                  <a:pt x="5221700" y="6050669"/>
                  <a:pt x="5222826" y="6042952"/>
                </a:cubicBezTo>
                <a:close/>
                <a:moveTo>
                  <a:pt x="5259065" y="5996776"/>
                </a:moveTo>
                <a:cubicBezTo>
                  <a:pt x="5267205" y="6016765"/>
                  <a:pt x="5272342" y="6036878"/>
                  <a:pt x="5261780" y="6058323"/>
                </a:cubicBezTo>
                <a:cubicBezTo>
                  <a:pt x="5260861" y="6037827"/>
                  <a:pt x="5259985" y="6017335"/>
                  <a:pt x="5259065" y="5996776"/>
                </a:cubicBezTo>
                <a:close/>
                <a:moveTo>
                  <a:pt x="5282446" y="5966099"/>
                </a:moveTo>
                <a:cubicBezTo>
                  <a:pt x="5283073" y="5966099"/>
                  <a:pt x="5283699" y="5966099"/>
                  <a:pt x="5284324" y="5966099"/>
                </a:cubicBezTo>
                <a:cubicBezTo>
                  <a:pt x="5284324" y="5971348"/>
                  <a:pt x="5284324" y="5976600"/>
                  <a:pt x="5284324" y="5981849"/>
                </a:cubicBezTo>
                <a:cubicBezTo>
                  <a:pt x="5283699" y="5981849"/>
                  <a:pt x="5283073" y="5981849"/>
                  <a:pt x="5282446" y="5981849"/>
                </a:cubicBezTo>
                <a:cubicBezTo>
                  <a:pt x="5282446" y="5976600"/>
                  <a:pt x="5282446" y="5971348"/>
                  <a:pt x="5282446" y="5966099"/>
                </a:cubicBezTo>
                <a:close/>
                <a:moveTo>
                  <a:pt x="5218861" y="5964787"/>
                </a:moveTo>
                <a:lnTo>
                  <a:pt x="5243284" y="6004366"/>
                </a:lnTo>
                <a:cubicBezTo>
                  <a:pt x="5248293" y="6012209"/>
                  <a:pt x="5249297" y="6020055"/>
                  <a:pt x="5244118" y="6030047"/>
                </a:cubicBezTo>
                <a:cubicBezTo>
                  <a:pt x="5239319" y="6028152"/>
                  <a:pt x="5234518" y="6026190"/>
                  <a:pt x="5227962" y="6023532"/>
                </a:cubicBezTo>
                <a:cubicBezTo>
                  <a:pt x="5232554" y="6020119"/>
                  <a:pt x="5234891" y="6018347"/>
                  <a:pt x="5238315" y="6015815"/>
                </a:cubicBezTo>
                <a:cubicBezTo>
                  <a:pt x="5234724" y="6007973"/>
                  <a:pt x="5231384" y="6000699"/>
                  <a:pt x="5228254" y="5993865"/>
                </a:cubicBezTo>
                <a:cubicBezTo>
                  <a:pt x="5223910" y="5995320"/>
                  <a:pt x="5220446" y="5996460"/>
                  <a:pt x="5214225" y="5998547"/>
                </a:cubicBezTo>
                <a:cubicBezTo>
                  <a:pt x="5216146" y="5984569"/>
                  <a:pt x="5217525" y="5974702"/>
                  <a:pt x="5218858" y="5964833"/>
                </a:cubicBezTo>
                <a:close/>
                <a:moveTo>
                  <a:pt x="5218902" y="5963812"/>
                </a:moveTo>
                <a:lnTo>
                  <a:pt x="5218861" y="5964787"/>
                </a:lnTo>
                <a:lnTo>
                  <a:pt x="5218734" y="5964580"/>
                </a:lnTo>
                <a:close/>
                <a:moveTo>
                  <a:pt x="5187964" y="5961420"/>
                </a:moveTo>
                <a:cubicBezTo>
                  <a:pt x="5188966" y="5977106"/>
                  <a:pt x="5189843" y="5991084"/>
                  <a:pt x="5190843" y="6006644"/>
                </a:cubicBezTo>
                <a:cubicBezTo>
                  <a:pt x="5185376" y="6008163"/>
                  <a:pt x="5181075" y="6009361"/>
                  <a:pt x="5177735" y="6010314"/>
                </a:cubicBezTo>
                <a:cubicBezTo>
                  <a:pt x="5176608" y="5998231"/>
                  <a:pt x="5175731" y="5988236"/>
                  <a:pt x="5174770" y="5978305"/>
                </a:cubicBezTo>
                <a:cubicBezTo>
                  <a:pt x="5173478" y="5964201"/>
                  <a:pt x="5180030" y="5964264"/>
                  <a:pt x="5187964" y="5961420"/>
                </a:cubicBezTo>
                <a:close/>
                <a:moveTo>
                  <a:pt x="5270171" y="5946552"/>
                </a:moveTo>
                <a:cubicBezTo>
                  <a:pt x="5270881" y="5947312"/>
                  <a:pt x="5271716" y="5948008"/>
                  <a:pt x="5272259" y="5948958"/>
                </a:cubicBezTo>
                <a:cubicBezTo>
                  <a:pt x="5272426" y="5949274"/>
                  <a:pt x="5271883" y="5950476"/>
                  <a:pt x="5271675" y="5951236"/>
                </a:cubicBezTo>
                <a:cubicBezTo>
                  <a:pt x="5270965" y="5950540"/>
                  <a:pt x="5270255" y="5949780"/>
                  <a:pt x="5269544" y="5948958"/>
                </a:cubicBezTo>
                <a:cubicBezTo>
                  <a:pt x="5269753" y="5948135"/>
                  <a:pt x="5269962" y="5947375"/>
                  <a:pt x="5270171" y="5946552"/>
                </a:cubicBezTo>
                <a:close/>
                <a:moveTo>
                  <a:pt x="5219820" y="5941747"/>
                </a:moveTo>
                <a:cubicBezTo>
                  <a:pt x="5221031" y="5942189"/>
                  <a:pt x="5222242" y="5942633"/>
                  <a:pt x="5223454" y="5943013"/>
                </a:cubicBezTo>
                <a:lnTo>
                  <a:pt x="5218902" y="5963812"/>
                </a:lnTo>
                <a:close/>
                <a:moveTo>
                  <a:pt x="5284574" y="5880770"/>
                </a:moveTo>
                <a:cubicBezTo>
                  <a:pt x="5285118" y="5890322"/>
                  <a:pt x="5285493" y="5897722"/>
                  <a:pt x="5286162" y="5909741"/>
                </a:cubicBezTo>
                <a:cubicBezTo>
                  <a:pt x="5278143" y="5901582"/>
                  <a:pt x="5272801" y="5896077"/>
                  <a:pt x="5267458" y="5890575"/>
                </a:cubicBezTo>
                <a:cubicBezTo>
                  <a:pt x="5267707" y="5888549"/>
                  <a:pt x="5267957" y="5886528"/>
                  <a:pt x="5268209" y="5884440"/>
                </a:cubicBezTo>
                <a:cubicBezTo>
                  <a:pt x="5273263" y="5883301"/>
                  <a:pt x="5278272" y="5882162"/>
                  <a:pt x="5284574" y="5880770"/>
                </a:cubicBezTo>
                <a:close/>
                <a:moveTo>
                  <a:pt x="5231551" y="5864830"/>
                </a:moveTo>
                <a:cubicBezTo>
                  <a:pt x="5233390" y="5870269"/>
                  <a:pt x="5235144" y="5874636"/>
                  <a:pt x="5236351" y="5879381"/>
                </a:cubicBezTo>
                <a:cubicBezTo>
                  <a:pt x="5237313" y="5883111"/>
                  <a:pt x="5237606" y="5887225"/>
                  <a:pt x="5238191" y="5891334"/>
                </a:cubicBezTo>
                <a:cubicBezTo>
                  <a:pt x="5229797" y="5898481"/>
                  <a:pt x="5223701" y="5903667"/>
                  <a:pt x="5213224" y="5912526"/>
                </a:cubicBezTo>
                <a:cubicBezTo>
                  <a:pt x="5221616" y="5893296"/>
                  <a:pt x="5213807" y="5869893"/>
                  <a:pt x="5231551" y="5864830"/>
                </a:cubicBezTo>
                <a:close/>
                <a:moveTo>
                  <a:pt x="5273263" y="5829154"/>
                </a:moveTo>
                <a:cubicBezTo>
                  <a:pt x="5273343" y="5829032"/>
                  <a:pt x="5274263" y="5830167"/>
                  <a:pt x="5274805" y="5830737"/>
                </a:cubicBezTo>
                <a:cubicBezTo>
                  <a:pt x="5274137" y="5832066"/>
                  <a:pt x="5273469" y="5833458"/>
                  <a:pt x="5272758" y="5834787"/>
                </a:cubicBezTo>
                <a:cubicBezTo>
                  <a:pt x="5272218" y="5834217"/>
                  <a:pt x="5271675" y="5833711"/>
                  <a:pt x="5271132" y="5833141"/>
                </a:cubicBezTo>
                <a:cubicBezTo>
                  <a:pt x="5271843" y="5831812"/>
                  <a:pt x="5272469" y="5830360"/>
                  <a:pt x="5273263" y="5829154"/>
                </a:cubicBezTo>
                <a:close/>
                <a:moveTo>
                  <a:pt x="5324614" y="5764135"/>
                </a:moveTo>
                <a:cubicBezTo>
                  <a:pt x="5325157" y="5773683"/>
                  <a:pt x="5325743" y="5783234"/>
                  <a:pt x="5326284" y="5792787"/>
                </a:cubicBezTo>
                <a:cubicBezTo>
                  <a:pt x="5324739" y="5793103"/>
                  <a:pt x="5323152" y="5793356"/>
                  <a:pt x="5321608" y="5793672"/>
                </a:cubicBezTo>
                <a:cubicBezTo>
                  <a:pt x="5321608" y="5783868"/>
                  <a:pt x="5321608" y="5774126"/>
                  <a:pt x="5321608" y="5764321"/>
                </a:cubicBezTo>
                <a:cubicBezTo>
                  <a:pt x="5322608" y="5764257"/>
                  <a:pt x="5323611" y="5764198"/>
                  <a:pt x="5324614" y="5764135"/>
                </a:cubicBezTo>
                <a:close/>
                <a:moveTo>
                  <a:pt x="5374674" y="5757807"/>
                </a:moveTo>
                <a:cubicBezTo>
                  <a:pt x="5375382" y="5757870"/>
                  <a:pt x="5376090" y="5757870"/>
                  <a:pt x="5376842" y="5757933"/>
                </a:cubicBezTo>
                <a:cubicBezTo>
                  <a:pt x="5376676" y="5762739"/>
                  <a:pt x="5376511" y="5767612"/>
                  <a:pt x="5376340" y="5772417"/>
                </a:cubicBezTo>
                <a:cubicBezTo>
                  <a:pt x="5375802" y="5772417"/>
                  <a:pt x="5375258" y="5772354"/>
                  <a:pt x="5374674" y="5772354"/>
                </a:cubicBezTo>
                <a:cubicBezTo>
                  <a:pt x="5374674" y="5767485"/>
                  <a:pt x="5374674" y="5762675"/>
                  <a:pt x="5374674" y="5757807"/>
                </a:cubicBezTo>
                <a:close/>
                <a:moveTo>
                  <a:pt x="5384400" y="5698158"/>
                </a:moveTo>
                <a:cubicBezTo>
                  <a:pt x="5385237" y="5703410"/>
                  <a:pt x="5386071" y="5708723"/>
                  <a:pt x="5386865" y="5713972"/>
                </a:cubicBezTo>
                <a:cubicBezTo>
                  <a:pt x="5385696" y="5714541"/>
                  <a:pt x="5384484" y="5715114"/>
                  <a:pt x="5383315" y="5715680"/>
                </a:cubicBezTo>
                <a:cubicBezTo>
                  <a:pt x="5381977" y="5710621"/>
                  <a:pt x="5380603" y="5705436"/>
                  <a:pt x="5379265" y="5700310"/>
                </a:cubicBezTo>
                <a:cubicBezTo>
                  <a:pt x="5380978" y="5699614"/>
                  <a:pt x="5382689" y="5698854"/>
                  <a:pt x="5384400" y="5698158"/>
                </a:cubicBezTo>
                <a:close/>
                <a:moveTo>
                  <a:pt x="5264409" y="5696640"/>
                </a:moveTo>
                <a:cubicBezTo>
                  <a:pt x="5264661" y="5704293"/>
                  <a:pt x="5264910" y="5711950"/>
                  <a:pt x="5265120" y="5719667"/>
                </a:cubicBezTo>
                <a:cubicBezTo>
                  <a:pt x="5263448" y="5719730"/>
                  <a:pt x="5261739" y="5719793"/>
                  <a:pt x="5260067" y="5719920"/>
                </a:cubicBezTo>
                <a:cubicBezTo>
                  <a:pt x="5260067" y="5712203"/>
                  <a:pt x="5260067" y="5704424"/>
                  <a:pt x="5260067" y="5696703"/>
                </a:cubicBezTo>
                <a:cubicBezTo>
                  <a:pt x="5261529" y="5696703"/>
                  <a:pt x="5262948" y="5696703"/>
                  <a:pt x="5264409" y="5696640"/>
                </a:cubicBezTo>
                <a:close/>
                <a:moveTo>
                  <a:pt x="5194353" y="5667165"/>
                </a:moveTo>
                <a:cubicBezTo>
                  <a:pt x="5194310" y="5668115"/>
                  <a:pt x="5194310" y="5669001"/>
                  <a:pt x="5194310" y="5669949"/>
                </a:cubicBezTo>
                <a:cubicBezTo>
                  <a:pt x="5193726" y="5670203"/>
                  <a:pt x="5193016" y="5670836"/>
                  <a:pt x="5192556" y="5670519"/>
                </a:cubicBezTo>
                <a:cubicBezTo>
                  <a:pt x="5192054" y="5670203"/>
                  <a:pt x="5191846" y="5668937"/>
                  <a:pt x="5191513" y="5668115"/>
                </a:cubicBezTo>
                <a:cubicBezTo>
                  <a:pt x="5192473" y="5667799"/>
                  <a:pt x="5193393" y="5667481"/>
                  <a:pt x="5194353" y="5667165"/>
                </a:cubicBezTo>
                <a:close/>
                <a:moveTo>
                  <a:pt x="5194393" y="5642371"/>
                </a:moveTo>
                <a:cubicBezTo>
                  <a:pt x="5194853" y="5644142"/>
                  <a:pt x="5195814" y="5646104"/>
                  <a:pt x="5195606" y="5647682"/>
                </a:cubicBezTo>
                <a:cubicBezTo>
                  <a:pt x="5195439" y="5648948"/>
                  <a:pt x="5193851" y="5649770"/>
                  <a:pt x="5192848" y="5650783"/>
                </a:cubicBezTo>
                <a:cubicBezTo>
                  <a:pt x="5192097" y="5649264"/>
                  <a:pt x="5191305" y="5647745"/>
                  <a:pt x="5190554" y="5646231"/>
                </a:cubicBezTo>
                <a:cubicBezTo>
                  <a:pt x="5191846" y="5644965"/>
                  <a:pt x="5193100" y="5643636"/>
                  <a:pt x="5194393" y="5642371"/>
                </a:cubicBezTo>
                <a:close/>
                <a:moveTo>
                  <a:pt x="5174187" y="5600307"/>
                </a:moveTo>
                <a:cubicBezTo>
                  <a:pt x="5175647" y="5600433"/>
                  <a:pt x="5177151" y="5600497"/>
                  <a:pt x="5178612" y="5600623"/>
                </a:cubicBezTo>
                <a:cubicBezTo>
                  <a:pt x="5177945" y="5617449"/>
                  <a:pt x="5177316" y="5634274"/>
                  <a:pt x="5176690" y="5651099"/>
                </a:cubicBezTo>
                <a:cubicBezTo>
                  <a:pt x="5175856" y="5651099"/>
                  <a:pt x="5175020" y="5651099"/>
                  <a:pt x="5174187" y="5651099"/>
                </a:cubicBezTo>
                <a:cubicBezTo>
                  <a:pt x="5174187" y="5634147"/>
                  <a:pt x="5174187" y="5617196"/>
                  <a:pt x="5174187" y="5600307"/>
                </a:cubicBezTo>
                <a:close/>
                <a:moveTo>
                  <a:pt x="5193100" y="5594805"/>
                </a:moveTo>
                <a:cubicBezTo>
                  <a:pt x="5201493" y="5596641"/>
                  <a:pt x="5206042" y="5603914"/>
                  <a:pt x="5204623" y="5617322"/>
                </a:cubicBezTo>
                <a:cubicBezTo>
                  <a:pt x="5204331" y="5620170"/>
                  <a:pt x="5199112" y="5624722"/>
                  <a:pt x="5197190" y="5623773"/>
                </a:cubicBezTo>
                <a:cubicBezTo>
                  <a:pt x="5192995" y="5621655"/>
                  <a:pt x="5190898" y="5618050"/>
                  <a:pt x="5190155" y="5613621"/>
                </a:cubicBezTo>
                <a:cubicBezTo>
                  <a:pt x="5189416" y="5609194"/>
                  <a:pt x="5190032" y="5603944"/>
                  <a:pt x="5191264" y="5598535"/>
                </a:cubicBezTo>
                <a:cubicBezTo>
                  <a:pt x="5191470" y="5597589"/>
                  <a:pt x="5192054" y="5596830"/>
                  <a:pt x="5193100" y="5594805"/>
                </a:cubicBezTo>
                <a:close/>
                <a:moveTo>
                  <a:pt x="5221239" y="5593919"/>
                </a:moveTo>
                <a:cubicBezTo>
                  <a:pt x="5232262" y="5597463"/>
                  <a:pt x="5233432" y="5606568"/>
                  <a:pt x="5233348" y="5619727"/>
                </a:cubicBezTo>
                <a:cubicBezTo>
                  <a:pt x="5232930" y="5686205"/>
                  <a:pt x="5233222" y="5752685"/>
                  <a:pt x="5233306" y="5819227"/>
                </a:cubicBezTo>
                <a:cubicBezTo>
                  <a:pt x="5233306" y="5830360"/>
                  <a:pt x="5233306" y="5841554"/>
                  <a:pt x="5233306" y="5852937"/>
                </a:cubicBezTo>
                <a:cubicBezTo>
                  <a:pt x="5220068" y="5849587"/>
                  <a:pt x="5219527" y="5848321"/>
                  <a:pt x="5219736" y="5833837"/>
                </a:cubicBezTo>
                <a:cubicBezTo>
                  <a:pt x="5220068" y="5813092"/>
                  <a:pt x="5219820" y="5792280"/>
                  <a:pt x="5220028" y="5771535"/>
                </a:cubicBezTo>
                <a:cubicBezTo>
                  <a:pt x="5220112" y="5765270"/>
                  <a:pt x="5220530" y="5758819"/>
                  <a:pt x="5221574" y="5752811"/>
                </a:cubicBezTo>
                <a:cubicBezTo>
                  <a:pt x="5230632" y="5700500"/>
                  <a:pt x="5228045" y="5648062"/>
                  <a:pt x="5221239" y="5593919"/>
                </a:cubicBezTo>
                <a:close/>
                <a:moveTo>
                  <a:pt x="5159865" y="5519217"/>
                </a:moveTo>
                <a:cubicBezTo>
                  <a:pt x="5160701" y="5520356"/>
                  <a:pt x="5161411" y="5521685"/>
                  <a:pt x="5162121" y="5522951"/>
                </a:cubicBezTo>
                <a:cubicBezTo>
                  <a:pt x="5161620" y="5523520"/>
                  <a:pt x="5161119" y="5524087"/>
                  <a:pt x="5160575" y="5524719"/>
                </a:cubicBezTo>
                <a:cubicBezTo>
                  <a:pt x="5159823" y="5523457"/>
                  <a:pt x="5159114" y="5522128"/>
                  <a:pt x="5158364" y="5520863"/>
                </a:cubicBezTo>
                <a:cubicBezTo>
                  <a:pt x="5158863" y="5520293"/>
                  <a:pt x="5159741" y="5519091"/>
                  <a:pt x="5159865" y="5519217"/>
                </a:cubicBezTo>
                <a:close/>
                <a:moveTo>
                  <a:pt x="5337934" y="5516813"/>
                </a:moveTo>
                <a:cubicBezTo>
                  <a:pt x="5338015" y="5516686"/>
                  <a:pt x="5339018" y="5517699"/>
                  <a:pt x="5339603" y="5518205"/>
                </a:cubicBezTo>
                <a:cubicBezTo>
                  <a:pt x="5339225" y="5518901"/>
                  <a:pt x="5338891" y="5519597"/>
                  <a:pt x="5338557" y="5520293"/>
                </a:cubicBezTo>
                <a:cubicBezTo>
                  <a:pt x="5337891" y="5520293"/>
                  <a:pt x="5337223" y="5520293"/>
                  <a:pt x="5336513" y="5520293"/>
                </a:cubicBezTo>
                <a:cubicBezTo>
                  <a:pt x="5336972" y="5519091"/>
                  <a:pt x="5337349" y="5517825"/>
                  <a:pt x="5337934" y="5516813"/>
                </a:cubicBezTo>
                <a:close/>
                <a:moveTo>
                  <a:pt x="5207255" y="5465957"/>
                </a:moveTo>
                <a:cubicBezTo>
                  <a:pt x="5211220" y="5476268"/>
                  <a:pt x="5214309" y="5484241"/>
                  <a:pt x="5216690" y="5490439"/>
                </a:cubicBezTo>
                <a:cubicBezTo>
                  <a:pt x="5211302" y="5508273"/>
                  <a:pt x="5209048" y="5523647"/>
                  <a:pt x="5202995" y="5533828"/>
                </a:cubicBezTo>
                <a:cubicBezTo>
                  <a:pt x="5193977" y="5549075"/>
                  <a:pt x="5211470" y="5560965"/>
                  <a:pt x="5201575" y="5577221"/>
                </a:cubicBezTo>
                <a:cubicBezTo>
                  <a:pt x="5197273" y="5575006"/>
                  <a:pt x="5192097" y="5572351"/>
                  <a:pt x="5189259" y="5570896"/>
                </a:cubicBezTo>
                <a:cubicBezTo>
                  <a:pt x="5188172" y="5547616"/>
                  <a:pt x="5187338" y="5529275"/>
                  <a:pt x="5186460" y="5511058"/>
                </a:cubicBezTo>
                <a:cubicBezTo>
                  <a:pt x="5189760" y="5511058"/>
                  <a:pt x="5192347" y="5511058"/>
                  <a:pt x="5196399" y="5511058"/>
                </a:cubicBezTo>
                <a:cubicBezTo>
                  <a:pt x="5189092" y="5490186"/>
                  <a:pt x="5197608" y="5479305"/>
                  <a:pt x="5207255" y="5465957"/>
                </a:cubicBezTo>
                <a:close/>
                <a:moveTo>
                  <a:pt x="5329416" y="5441102"/>
                </a:moveTo>
                <a:cubicBezTo>
                  <a:pt x="5333423" y="5441229"/>
                  <a:pt x="5337432" y="5442048"/>
                  <a:pt x="5341481" y="5442807"/>
                </a:cubicBezTo>
                <a:cubicBezTo>
                  <a:pt x="5341397" y="5445401"/>
                  <a:pt x="5341272" y="5447996"/>
                  <a:pt x="5341189" y="5450587"/>
                </a:cubicBezTo>
                <a:cubicBezTo>
                  <a:pt x="5337015" y="5450207"/>
                  <a:pt x="5332796" y="5449764"/>
                  <a:pt x="5328622" y="5449388"/>
                </a:cubicBezTo>
                <a:cubicBezTo>
                  <a:pt x="5328871" y="5446477"/>
                  <a:pt x="5329207" y="5441102"/>
                  <a:pt x="5329416" y="5441102"/>
                </a:cubicBezTo>
                <a:close/>
                <a:moveTo>
                  <a:pt x="5095570" y="5419278"/>
                </a:moveTo>
                <a:cubicBezTo>
                  <a:pt x="5097032" y="5419784"/>
                  <a:pt x="5098491" y="5420290"/>
                  <a:pt x="5099953" y="5420797"/>
                </a:cubicBezTo>
                <a:cubicBezTo>
                  <a:pt x="5098450" y="5429905"/>
                  <a:pt x="5096990" y="5439077"/>
                  <a:pt x="5095487" y="5448186"/>
                </a:cubicBezTo>
                <a:cubicBezTo>
                  <a:pt x="5094442" y="5447806"/>
                  <a:pt x="5093398" y="5447490"/>
                  <a:pt x="5092356" y="5447110"/>
                </a:cubicBezTo>
                <a:cubicBezTo>
                  <a:pt x="5093441" y="5437875"/>
                  <a:pt x="5094526" y="5428576"/>
                  <a:pt x="5095570" y="5419278"/>
                </a:cubicBezTo>
                <a:close/>
                <a:moveTo>
                  <a:pt x="5066595" y="5412511"/>
                </a:moveTo>
                <a:cubicBezTo>
                  <a:pt x="5066595" y="5428323"/>
                  <a:pt x="5066595" y="5441102"/>
                  <a:pt x="5066595" y="5457169"/>
                </a:cubicBezTo>
                <a:cubicBezTo>
                  <a:pt x="5059583" y="5450907"/>
                  <a:pt x="5054572" y="5446414"/>
                  <a:pt x="5050269" y="5442617"/>
                </a:cubicBezTo>
                <a:cubicBezTo>
                  <a:pt x="5055864" y="5432306"/>
                  <a:pt x="5060750" y="5423264"/>
                  <a:pt x="5066595" y="5412511"/>
                </a:cubicBezTo>
                <a:close/>
                <a:moveTo>
                  <a:pt x="5270756" y="5364502"/>
                </a:moveTo>
                <a:cubicBezTo>
                  <a:pt x="5274554" y="5377214"/>
                  <a:pt x="5272342" y="5390563"/>
                  <a:pt x="5269921" y="5403908"/>
                </a:cubicBezTo>
                <a:cubicBezTo>
                  <a:pt x="5268584" y="5391005"/>
                  <a:pt x="5267249" y="5378163"/>
                  <a:pt x="5265914" y="5365261"/>
                </a:cubicBezTo>
                <a:cubicBezTo>
                  <a:pt x="5267540" y="5365008"/>
                  <a:pt x="5269127" y="5364755"/>
                  <a:pt x="5270756" y="5364502"/>
                </a:cubicBezTo>
                <a:close/>
                <a:moveTo>
                  <a:pt x="5052355" y="5358279"/>
                </a:moveTo>
                <a:lnTo>
                  <a:pt x="5057661" y="5364249"/>
                </a:lnTo>
                <a:cubicBezTo>
                  <a:pt x="5057202" y="5364945"/>
                  <a:pt x="5056700" y="5365641"/>
                  <a:pt x="5056241" y="5366337"/>
                </a:cubicBezTo>
                <a:close/>
                <a:moveTo>
                  <a:pt x="5051995" y="5357530"/>
                </a:moveTo>
                <a:lnTo>
                  <a:pt x="5052355" y="5358279"/>
                </a:lnTo>
                <a:lnTo>
                  <a:pt x="5051816" y="5357672"/>
                </a:lnTo>
                <a:close/>
                <a:moveTo>
                  <a:pt x="5177735" y="5333889"/>
                </a:moveTo>
                <a:cubicBezTo>
                  <a:pt x="5179824" y="5348120"/>
                  <a:pt x="5181951" y="5362351"/>
                  <a:pt x="5184039" y="5376585"/>
                </a:cubicBezTo>
                <a:cubicBezTo>
                  <a:pt x="5185335" y="5377720"/>
                  <a:pt x="5186626" y="5378796"/>
                  <a:pt x="5187922" y="5379935"/>
                </a:cubicBezTo>
                <a:cubicBezTo>
                  <a:pt x="5190345" y="5371586"/>
                  <a:pt x="5192765" y="5363173"/>
                  <a:pt x="5194853" y="5355962"/>
                </a:cubicBezTo>
                <a:cubicBezTo>
                  <a:pt x="5219776" y="5383665"/>
                  <a:pt x="5219610" y="5390689"/>
                  <a:pt x="5197900" y="5408337"/>
                </a:cubicBezTo>
                <a:cubicBezTo>
                  <a:pt x="5194771" y="5399988"/>
                  <a:pt x="5189676" y="5388538"/>
                  <a:pt x="5185043" y="5402010"/>
                </a:cubicBezTo>
                <a:cubicBezTo>
                  <a:pt x="5179114" y="5419151"/>
                  <a:pt x="5168133" y="5436293"/>
                  <a:pt x="5177110" y="5459885"/>
                </a:cubicBezTo>
                <a:cubicBezTo>
                  <a:pt x="5179947" y="5467286"/>
                  <a:pt x="5178572" y="5478356"/>
                  <a:pt x="5179114" y="5487781"/>
                </a:cubicBezTo>
                <a:cubicBezTo>
                  <a:pt x="5176690" y="5488161"/>
                  <a:pt x="5174271" y="5488478"/>
                  <a:pt x="5171849" y="5488857"/>
                </a:cubicBezTo>
                <a:cubicBezTo>
                  <a:pt x="5165877" y="5472601"/>
                  <a:pt x="5165208" y="5454004"/>
                  <a:pt x="5166169" y="5435850"/>
                </a:cubicBezTo>
                <a:cubicBezTo>
                  <a:pt x="5167674" y="5407198"/>
                  <a:pt x="5170636" y="5378670"/>
                  <a:pt x="5172935" y="5350141"/>
                </a:cubicBezTo>
                <a:cubicBezTo>
                  <a:pt x="5173351" y="5344956"/>
                  <a:pt x="5173478" y="5339707"/>
                  <a:pt x="5173729" y="5334455"/>
                </a:cubicBezTo>
                <a:cubicBezTo>
                  <a:pt x="5175065" y="5334264"/>
                  <a:pt x="5176398" y="5334078"/>
                  <a:pt x="5177735" y="5333889"/>
                </a:cubicBezTo>
                <a:close/>
                <a:moveTo>
                  <a:pt x="5100788" y="5331737"/>
                </a:moveTo>
                <a:cubicBezTo>
                  <a:pt x="5099912" y="5362667"/>
                  <a:pt x="5099912" y="5362667"/>
                  <a:pt x="5082877" y="5350967"/>
                </a:cubicBezTo>
                <a:cubicBezTo>
                  <a:pt x="5088639" y="5344765"/>
                  <a:pt x="5093858" y="5339138"/>
                  <a:pt x="5100788" y="5331737"/>
                </a:cubicBezTo>
                <a:close/>
                <a:moveTo>
                  <a:pt x="5268626" y="5325476"/>
                </a:moveTo>
                <a:cubicBezTo>
                  <a:pt x="5269711" y="5325729"/>
                  <a:pt x="5270797" y="5325982"/>
                  <a:pt x="5271883" y="5326232"/>
                </a:cubicBezTo>
                <a:cubicBezTo>
                  <a:pt x="5271716" y="5330915"/>
                  <a:pt x="5271591" y="5335534"/>
                  <a:pt x="5271424" y="5340213"/>
                </a:cubicBezTo>
                <a:cubicBezTo>
                  <a:pt x="5269711" y="5339960"/>
                  <a:pt x="5267999" y="5339707"/>
                  <a:pt x="5266330" y="5339517"/>
                </a:cubicBezTo>
                <a:cubicBezTo>
                  <a:pt x="5267080" y="5334834"/>
                  <a:pt x="5267832" y="5330155"/>
                  <a:pt x="5268626" y="5325476"/>
                </a:cubicBezTo>
                <a:close/>
                <a:moveTo>
                  <a:pt x="5201074" y="5325349"/>
                </a:moveTo>
                <a:cubicBezTo>
                  <a:pt x="5208922" y="5326738"/>
                  <a:pt x="5211220" y="5335846"/>
                  <a:pt x="5213013" y="5348373"/>
                </a:cubicBezTo>
                <a:cubicBezTo>
                  <a:pt x="5205583" y="5343880"/>
                  <a:pt x="5200198" y="5340593"/>
                  <a:pt x="5192806" y="5336163"/>
                </a:cubicBezTo>
                <a:cubicBezTo>
                  <a:pt x="5196483" y="5331168"/>
                  <a:pt x="5199027" y="5325033"/>
                  <a:pt x="5201074" y="5325349"/>
                </a:cubicBezTo>
                <a:close/>
                <a:moveTo>
                  <a:pt x="5099075" y="5302199"/>
                </a:moveTo>
                <a:cubicBezTo>
                  <a:pt x="5099452" y="5302199"/>
                  <a:pt x="5099869" y="5302199"/>
                  <a:pt x="5100245" y="5302199"/>
                </a:cubicBezTo>
                <a:cubicBezTo>
                  <a:pt x="5100245" y="5305233"/>
                  <a:pt x="5100245" y="5308208"/>
                  <a:pt x="5100245" y="5311241"/>
                </a:cubicBezTo>
                <a:cubicBezTo>
                  <a:pt x="5099869" y="5311241"/>
                  <a:pt x="5099452" y="5311241"/>
                  <a:pt x="5099075" y="5311241"/>
                </a:cubicBezTo>
                <a:cubicBezTo>
                  <a:pt x="5099075" y="5308208"/>
                  <a:pt x="5099075" y="5305233"/>
                  <a:pt x="5099075" y="5302199"/>
                </a:cubicBezTo>
                <a:close/>
                <a:moveTo>
                  <a:pt x="5160243" y="5299415"/>
                </a:moveTo>
                <a:cubicBezTo>
                  <a:pt x="5160535" y="5300744"/>
                  <a:pt x="5160659" y="5302136"/>
                  <a:pt x="5160827" y="5303588"/>
                </a:cubicBezTo>
                <a:cubicBezTo>
                  <a:pt x="5160283" y="5303715"/>
                  <a:pt x="5159321" y="5304031"/>
                  <a:pt x="5159280" y="5303841"/>
                </a:cubicBezTo>
                <a:cubicBezTo>
                  <a:pt x="5158989" y="5302453"/>
                  <a:pt x="5158863" y="5300994"/>
                  <a:pt x="5158695" y="5299605"/>
                </a:cubicBezTo>
                <a:cubicBezTo>
                  <a:pt x="5159239" y="5299542"/>
                  <a:pt x="5160200" y="5299226"/>
                  <a:pt x="5160243" y="5299415"/>
                </a:cubicBezTo>
                <a:close/>
                <a:moveTo>
                  <a:pt x="5269252" y="5297770"/>
                </a:moveTo>
                <a:cubicBezTo>
                  <a:pt x="5269335" y="5297643"/>
                  <a:pt x="5270213" y="5298720"/>
                  <a:pt x="5270756" y="5299289"/>
                </a:cubicBezTo>
                <a:cubicBezTo>
                  <a:pt x="5270089" y="5300617"/>
                  <a:pt x="5269461" y="5302006"/>
                  <a:pt x="5268708" y="5303209"/>
                </a:cubicBezTo>
                <a:cubicBezTo>
                  <a:pt x="5268626" y="5303272"/>
                  <a:pt x="5267748" y="5302199"/>
                  <a:pt x="5267205" y="5301626"/>
                </a:cubicBezTo>
                <a:cubicBezTo>
                  <a:pt x="5267873" y="5300301"/>
                  <a:pt x="5268501" y="5298909"/>
                  <a:pt x="5269252" y="5297770"/>
                </a:cubicBezTo>
                <a:close/>
                <a:moveTo>
                  <a:pt x="5335804" y="5287079"/>
                </a:moveTo>
                <a:cubicBezTo>
                  <a:pt x="5336346" y="5287079"/>
                  <a:pt x="5336930" y="5287079"/>
                  <a:pt x="5337515" y="5287079"/>
                </a:cubicBezTo>
                <a:cubicBezTo>
                  <a:pt x="5337140" y="5288471"/>
                  <a:pt x="5336765" y="5289927"/>
                  <a:pt x="5336388" y="5291319"/>
                </a:cubicBezTo>
                <a:cubicBezTo>
                  <a:pt x="5335929" y="5290813"/>
                  <a:pt x="5335093" y="5290370"/>
                  <a:pt x="5335050" y="5289737"/>
                </a:cubicBezTo>
                <a:cubicBezTo>
                  <a:pt x="5334967" y="5288977"/>
                  <a:pt x="5335469" y="5288028"/>
                  <a:pt x="5335804" y="5287079"/>
                </a:cubicBezTo>
                <a:close/>
                <a:moveTo>
                  <a:pt x="5200239" y="5282780"/>
                </a:moveTo>
                <a:cubicBezTo>
                  <a:pt x="5200322" y="5283982"/>
                  <a:pt x="5200407" y="5285117"/>
                  <a:pt x="5200489" y="5286320"/>
                </a:cubicBezTo>
                <a:cubicBezTo>
                  <a:pt x="5199820" y="5286193"/>
                  <a:pt x="5199070" y="5286383"/>
                  <a:pt x="5198568" y="5285940"/>
                </a:cubicBezTo>
                <a:cubicBezTo>
                  <a:pt x="5198318" y="5285624"/>
                  <a:pt x="5198444" y="5284362"/>
                  <a:pt x="5198359" y="5283535"/>
                </a:cubicBezTo>
                <a:cubicBezTo>
                  <a:pt x="5198987" y="5283286"/>
                  <a:pt x="5199614" y="5283033"/>
                  <a:pt x="5200239" y="5282780"/>
                </a:cubicBezTo>
                <a:close/>
                <a:moveTo>
                  <a:pt x="5104838" y="5270633"/>
                </a:moveTo>
                <a:cubicBezTo>
                  <a:pt x="5104838" y="5271583"/>
                  <a:pt x="5105004" y="5272659"/>
                  <a:pt x="5104795" y="5273481"/>
                </a:cubicBezTo>
                <a:cubicBezTo>
                  <a:pt x="5104629" y="5273987"/>
                  <a:pt x="5103963" y="5274177"/>
                  <a:pt x="5103503" y="5274557"/>
                </a:cubicBezTo>
                <a:cubicBezTo>
                  <a:pt x="5103211" y="5273734"/>
                  <a:pt x="5102962" y="5272912"/>
                  <a:pt x="5102669" y="5272089"/>
                </a:cubicBezTo>
                <a:cubicBezTo>
                  <a:pt x="5103379" y="5271583"/>
                  <a:pt x="5104129" y="5271139"/>
                  <a:pt x="5104838" y="5270633"/>
                </a:cubicBezTo>
                <a:close/>
                <a:moveTo>
                  <a:pt x="5172308" y="5267220"/>
                </a:moveTo>
                <a:cubicBezTo>
                  <a:pt x="5175148" y="5272468"/>
                  <a:pt x="5179490" y="5277151"/>
                  <a:pt x="5180447" y="5283033"/>
                </a:cubicBezTo>
                <a:cubicBezTo>
                  <a:pt x="5181826" y="5291762"/>
                  <a:pt x="5180824" y="5301373"/>
                  <a:pt x="5180824" y="5310799"/>
                </a:cubicBezTo>
                <a:cubicBezTo>
                  <a:pt x="5175604" y="5299985"/>
                  <a:pt x="5170845" y="5289990"/>
                  <a:pt x="5164582" y="5276898"/>
                </a:cubicBezTo>
                <a:cubicBezTo>
                  <a:pt x="5165710" y="5275506"/>
                  <a:pt x="5169008" y="5271393"/>
                  <a:pt x="5172308" y="5267220"/>
                </a:cubicBezTo>
                <a:close/>
                <a:moveTo>
                  <a:pt x="5194310" y="5241096"/>
                </a:moveTo>
                <a:cubicBezTo>
                  <a:pt x="5197734" y="5245711"/>
                  <a:pt x="5201116" y="5250328"/>
                  <a:pt x="5204539" y="5254947"/>
                </a:cubicBezTo>
                <a:cubicBezTo>
                  <a:pt x="5203411" y="5256782"/>
                  <a:pt x="5202286" y="5258555"/>
                  <a:pt x="5201116" y="5260386"/>
                </a:cubicBezTo>
                <a:cubicBezTo>
                  <a:pt x="5197816" y="5255643"/>
                  <a:pt x="5194520" y="5250838"/>
                  <a:pt x="5191180" y="5246092"/>
                </a:cubicBezTo>
                <a:cubicBezTo>
                  <a:pt x="5192222" y="5244446"/>
                  <a:pt x="5193265" y="5242737"/>
                  <a:pt x="5194310" y="5241096"/>
                </a:cubicBezTo>
                <a:close/>
                <a:moveTo>
                  <a:pt x="5269252" y="5234958"/>
                </a:moveTo>
                <a:cubicBezTo>
                  <a:pt x="5269335" y="5234831"/>
                  <a:pt x="5270171" y="5235848"/>
                  <a:pt x="5270630" y="5236350"/>
                </a:cubicBezTo>
                <a:cubicBezTo>
                  <a:pt x="5270003" y="5237615"/>
                  <a:pt x="5269419" y="5238754"/>
                  <a:pt x="5268836" y="5239957"/>
                </a:cubicBezTo>
                <a:cubicBezTo>
                  <a:pt x="5268334" y="5239451"/>
                  <a:pt x="5267873" y="5239007"/>
                  <a:pt x="5267376" y="5238501"/>
                </a:cubicBezTo>
                <a:cubicBezTo>
                  <a:pt x="5267957" y="5237299"/>
                  <a:pt x="5268541" y="5236037"/>
                  <a:pt x="5269252" y="5234958"/>
                </a:cubicBezTo>
                <a:close/>
                <a:moveTo>
                  <a:pt x="5172223" y="5213516"/>
                </a:moveTo>
                <a:cubicBezTo>
                  <a:pt x="5170804" y="5226988"/>
                  <a:pt x="5169676" y="5237869"/>
                  <a:pt x="5168509" y="5248749"/>
                </a:cubicBezTo>
                <a:cubicBezTo>
                  <a:pt x="5162079" y="5241919"/>
                  <a:pt x="5157446" y="5236983"/>
                  <a:pt x="5151558" y="5230721"/>
                </a:cubicBezTo>
                <a:cubicBezTo>
                  <a:pt x="5149720" y="5237805"/>
                  <a:pt x="5148718" y="5241413"/>
                  <a:pt x="5147799" y="5245079"/>
                </a:cubicBezTo>
                <a:cubicBezTo>
                  <a:pt x="5147174" y="5247547"/>
                  <a:pt x="5146632" y="5250078"/>
                  <a:pt x="5146088" y="5252606"/>
                </a:cubicBezTo>
                <a:cubicBezTo>
                  <a:pt x="5145337" y="5252289"/>
                  <a:pt x="5144585" y="5251910"/>
                  <a:pt x="5143834" y="5251597"/>
                </a:cubicBezTo>
                <a:cubicBezTo>
                  <a:pt x="5144418" y="5240526"/>
                  <a:pt x="5145002" y="5229393"/>
                  <a:pt x="5145671" y="5217566"/>
                </a:cubicBezTo>
                <a:cubicBezTo>
                  <a:pt x="5154606" y="5216175"/>
                  <a:pt x="5161912" y="5215098"/>
                  <a:pt x="5172223" y="5213516"/>
                </a:cubicBezTo>
                <a:close/>
                <a:moveTo>
                  <a:pt x="5196981" y="5175629"/>
                </a:moveTo>
                <a:cubicBezTo>
                  <a:pt x="5196981" y="5176642"/>
                  <a:pt x="5197148" y="5177777"/>
                  <a:pt x="5196897" y="5178663"/>
                </a:cubicBezTo>
                <a:cubicBezTo>
                  <a:pt x="5196689" y="5179233"/>
                  <a:pt x="5195941" y="5179486"/>
                  <a:pt x="5195480" y="5179866"/>
                </a:cubicBezTo>
                <a:cubicBezTo>
                  <a:pt x="5195187" y="5178980"/>
                  <a:pt x="5194895" y="5178093"/>
                  <a:pt x="5194603" y="5177212"/>
                </a:cubicBezTo>
                <a:cubicBezTo>
                  <a:pt x="5195397" y="5176706"/>
                  <a:pt x="5196190" y="5176132"/>
                  <a:pt x="5196981" y="5175629"/>
                </a:cubicBezTo>
                <a:close/>
                <a:moveTo>
                  <a:pt x="5337765" y="5175186"/>
                </a:moveTo>
                <a:cubicBezTo>
                  <a:pt x="5349496" y="5183662"/>
                  <a:pt x="5346658" y="5191569"/>
                  <a:pt x="5342524" y="5199349"/>
                </a:cubicBezTo>
                <a:cubicBezTo>
                  <a:pt x="5341940" y="5200488"/>
                  <a:pt x="5340145" y="5200172"/>
                  <a:pt x="5337765" y="5200931"/>
                </a:cubicBezTo>
                <a:cubicBezTo>
                  <a:pt x="5337765" y="5193278"/>
                  <a:pt x="5337765" y="5186000"/>
                  <a:pt x="5337765" y="5175186"/>
                </a:cubicBezTo>
                <a:close/>
                <a:moveTo>
                  <a:pt x="5270965" y="5159500"/>
                </a:moveTo>
                <a:cubicBezTo>
                  <a:pt x="5272301" y="5167343"/>
                  <a:pt x="5273719" y="5175186"/>
                  <a:pt x="5275850" y="5187203"/>
                </a:cubicBezTo>
                <a:cubicBezTo>
                  <a:pt x="5269149" y="5183376"/>
                  <a:pt x="5266602" y="5179059"/>
                  <a:pt x="5266392" y="5174394"/>
                </a:cubicBezTo>
                <a:cubicBezTo>
                  <a:pt x="5266184" y="5169730"/>
                  <a:pt x="5268314" y="5164718"/>
                  <a:pt x="5270965" y="5159500"/>
                </a:cubicBezTo>
                <a:close/>
                <a:moveTo>
                  <a:pt x="5196232" y="5131224"/>
                </a:moveTo>
                <a:cubicBezTo>
                  <a:pt x="5196689" y="5133060"/>
                  <a:pt x="5197524" y="5134832"/>
                  <a:pt x="5197482" y="5136663"/>
                </a:cubicBezTo>
                <a:cubicBezTo>
                  <a:pt x="5197440" y="5138119"/>
                  <a:pt x="5196399" y="5139574"/>
                  <a:pt x="5195772" y="5141030"/>
                </a:cubicBezTo>
                <a:cubicBezTo>
                  <a:pt x="5195480" y="5137802"/>
                  <a:pt x="5195104" y="5134642"/>
                  <a:pt x="5194771" y="5131541"/>
                </a:cubicBezTo>
                <a:cubicBezTo>
                  <a:pt x="5195271" y="5131415"/>
                  <a:pt x="5195772" y="5131351"/>
                  <a:pt x="5196232" y="5131224"/>
                </a:cubicBezTo>
                <a:close/>
                <a:moveTo>
                  <a:pt x="5266708" y="5110542"/>
                </a:moveTo>
                <a:cubicBezTo>
                  <a:pt x="5275138" y="5136350"/>
                  <a:pt x="5275138" y="5136350"/>
                  <a:pt x="5265203" y="5142168"/>
                </a:cubicBezTo>
                <a:cubicBezTo>
                  <a:pt x="5265662" y="5132364"/>
                  <a:pt x="5266080" y="5123634"/>
                  <a:pt x="5266708" y="5110542"/>
                </a:cubicBezTo>
                <a:close/>
                <a:moveTo>
                  <a:pt x="5166504" y="5098839"/>
                </a:moveTo>
                <a:cubicBezTo>
                  <a:pt x="5166923" y="5106429"/>
                  <a:pt x="5167339" y="5114083"/>
                  <a:pt x="5167549" y="5121673"/>
                </a:cubicBezTo>
                <a:cubicBezTo>
                  <a:pt x="5167549" y="5121926"/>
                  <a:pt x="5165335" y="5122306"/>
                  <a:pt x="5162873" y="5123001"/>
                </a:cubicBezTo>
                <a:cubicBezTo>
                  <a:pt x="5162037" y="5115475"/>
                  <a:pt x="5161203" y="5108011"/>
                  <a:pt x="5160409" y="5100485"/>
                </a:cubicBezTo>
                <a:cubicBezTo>
                  <a:pt x="5162456" y="5099915"/>
                  <a:pt x="5164458" y="5099409"/>
                  <a:pt x="5166504" y="5098839"/>
                </a:cubicBezTo>
                <a:close/>
                <a:moveTo>
                  <a:pt x="5165627" y="5071580"/>
                </a:moveTo>
                <a:cubicBezTo>
                  <a:pt x="5165962" y="5071517"/>
                  <a:pt x="5166295" y="5072779"/>
                  <a:pt x="5166671" y="5073475"/>
                </a:cubicBezTo>
                <a:cubicBezTo>
                  <a:pt x="5166378" y="5074360"/>
                  <a:pt x="5166086" y="5075183"/>
                  <a:pt x="5165794" y="5076069"/>
                </a:cubicBezTo>
                <a:cubicBezTo>
                  <a:pt x="5165168" y="5074994"/>
                  <a:pt x="5164582" y="5073918"/>
                  <a:pt x="5163956" y="5072842"/>
                </a:cubicBezTo>
                <a:cubicBezTo>
                  <a:pt x="5164500" y="5072399"/>
                  <a:pt x="5165084" y="5071517"/>
                  <a:pt x="5165627" y="5071580"/>
                </a:cubicBezTo>
                <a:close/>
                <a:moveTo>
                  <a:pt x="5239109" y="5069618"/>
                </a:moveTo>
                <a:cubicBezTo>
                  <a:pt x="5239611" y="5070120"/>
                  <a:pt x="5240444" y="5070627"/>
                  <a:pt x="5240485" y="5071197"/>
                </a:cubicBezTo>
                <a:cubicBezTo>
                  <a:pt x="5240526" y="5072082"/>
                  <a:pt x="5240024" y="5072969"/>
                  <a:pt x="5239693" y="5073918"/>
                </a:cubicBezTo>
                <a:cubicBezTo>
                  <a:pt x="5239109" y="5073918"/>
                  <a:pt x="5238525" y="5073918"/>
                  <a:pt x="5237899" y="5073918"/>
                </a:cubicBezTo>
                <a:cubicBezTo>
                  <a:pt x="5238315" y="5072462"/>
                  <a:pt x="5238692" y="5071070"/>
                  <a:pt x="5239109" y="5069618"/>
                </a:cubicBezTo>
                <a:close/>
                <a:moveTo>
                  <a:pt x="5197984" y="5068669"/>
                </a:moveTo>
                <a:cubicBezTo>
                  <a:pt x="5198987" y="5068036"/>
                  <a:pt x="5200407" y="5069049"/>
                  <a:pt x="5201618" y="5069429"/>
                </a:cubicBezTo>
                <a:cubicBezTo>
                  <a:pt x="5200991" y="5070880"/>
                  <a:pt x="5200574" y="5073095"/>
                  <a:pt x="5199696" y="5073665"/>
                </a:cubicBezTo>
                <a:cubicBezTo>
                  <a:pt x="5198778" y="5074234"/>
                  <a:pt x="5197399" y="5073285"/>
                  <a:pt x="5196232" y="5073032"/>
                </a:cubicBezTo>
                <a:cubicBezTo>
                  <a:pt x="5196814" y="5071517"/>
                  <a:pt x="5197148" y="5069176"/>
                  <a:pt x="5197984" y="5068669"/>
                </a:cubicBezTo>
                <a:close/>
                <a:moveTo>
                  <a:pt x="5312297" y="5067277"/>
                </a:moveTo>
                <a:cubicBezTo>
                  <a:pt x="5313257" y="5068163"/>
                  <a:pt x="5314678" y="5068795"/>
                  <a:pt x="5315055" y="5070120"/>
                </a:cubicBezTo>
                <a:cubicBezTo>
                  <a:pt x="5315429" y="5071517"/>
                  <a:pt x="5314886" y="5073538"/>
                  <a:pt x="5314719" y="5075310"/>
                </a:cubicBezTo>
                <a:cubicBezTo>
                  <a:pt x="5313718" y="5074487"/>
                  <a:pt x="5312213" y="5073981"/>
                  <a:pt x="5311879" y="5072716"/>
                </a:cubicBezTo>
                <a:cubicBezTo>
                  <a:pt x="5311503" y="5071260"/>
                  <a:pt x="5312130" y="5069112"/>
                  <a:pt x="5312297" y="5067277"/>
                </a:cubicBezTo>
                <a:close/>
                <a:moveTo>
                  <a:pt x="5183205" y="5045326"/>
                </a:moveTo>
                <a:cubicBezTo>
                  <a:pt x="5183538" y="5047857"/>
                  <a:pt x="5183873" y="5050452"/>
                  <a:pt x="5184375" y="5054245"/>
                </a:cubicBezTo>
                <a:cubicBezTo>
                  <a:pt x="5182578" y="5052034"/>
                  <a:pt x="5181618" y="5050831"/>
                  <a:pt x="5180657" y="5049692"/>
                </a:cubicBezTo>
                <a:cubicBezTo>
                  <a:pt x="5181491" y="5048237"/>
                  <a:pt x="5182369" y="5046781"/>
                  <a:pt x="5183205" y="5045326"/>
                </a:cubicBezTo>
                <a:close/>
                <a:moveTo>
                  <a:pt x="5199112" y="5035334"/>
                </a:moveTo>
                <a:cubicBezTo>
                  <a:pt x="5199696" y="5036663"/>
                  <a:pt x="5200781" y="5038056"/>
                  <a:pt x="5200699" y="5039128"/>
                </a:cubicBezTo>
                <a:cubicBezTo>
                  <a:pt x="5200574" y="5040710"/>
                  <a:pt x="5199528" y="5042102"/>
                  <a:pt x="5198902" y="5043557"/>
                </a:cubicBezTo>
                <a:cubicBezTo>
                  <a:pt x="5198276" y="5042355"/>
                  <a:pt x="5197022" y="5041026"/>
                  <a:pt x="5197148" y="5040014"/>
                </a:cubicBezTo>
                <a:cubicBezTo>
                  <a:pt x="5197273" y="5038372"/>
                  <a:pt x="5198318" y="5036977"/>
                  <a:pt x="5199112" y="5035334"/>
                </a:cubicBezTo>
                <a:close/>
                <a:moveTo>
                  <a:pt x="5162246" y="5016231"/>
                </a:moveTo>
                <a:cubicBezTo>
                  <a:pt x="5162706" y="5016801"/>
                  <a:pt x="5163165" y="5017370"/>
                  <a:pt x="5163584" y="5017813"/>
                </a:cubicBezTo>
                <a:cubicBezTo>
                  <a:pt x="5163584" y="5018889"/>
                  <a:pt x="5163584" y="5019902"/>
                  <a:pt x="5163584" y="5020914"/>
                </a:cubicBezTo>
                <a:cubicBezTo>
                  <a:pt x="5162790" y="5020218"/>
                  <a:pt x="5161954" y="5019644"/>
                  <a:pt x="5161328" y="5018763"/>
                </a:cubicBezTo>
                <a:cubicBezTo>
                  <a:pt x="5161203" y="5018636"/>
                  <a:pt x="5161912" y="5017117"/>
                  <a:pt x="5162246" y="5016231"/>
                </a:cubicBezTo>
                <a:close/>
                <a:moveTo>
                  <a:pt x="5356219" y="4984035"/>
                </a:moveTo>
                <a:cubicBezTo>
                  <a:pt x="5356470" y="4983719"/>
                  <a:pt x="5357973" y="4985301"/>
                  <a:pt x="5358892" y="4986060"/>
                </a:cubicBezTo>
                <a:cubicBezTo>
                  <a:pt x="5358307" y="4987706"/>
                  <a:pt x="5357722" y="4989348"/>
                  <a:pt x="5357096" y="4991056"/>
                </a:cubicBezTo>
                <a:cubicBezTo>
                  <a:pt x="5356178" y="4990360"/>
                  <a:pt x="5355258" y="4989601"/>
                  <a:pt x="5354338" y="4988905"/>
                </a:cubicBezTo>
                <a:cubicBezTo>
                  <a:pt x="5354923" y="4987200"/>
                  <a:pt x="5355341" y="4985301"/>
                  <a:pt x="5356219" y="4984035"/>
                </a:cubicBezTo>
                <a:close/>
                <a:moveTo>
                  <a:pt x="5167549" y="4941339"/>
                </a:moveTo>
                <a:cubicBezTo>
                  <a:pt x="5174522" y="4960886"/>
                  <a:pt x="5173268" y="4976066"/>
                  <a:pt x="5170720" y="4990930"/>
                </a:cubicBezTo>
                <a:cubicBezTo>
                  <a:pt x="5170177" y="4994094"/>
                  <a:pt x="5165962" y="4995735"/>
                  <a:pt x="5161828" y="4999532"/>
                </a:cubicBezTo>
                <a:cubicBezTo>
                  <a:pt x="5160764" y="4989191"/>
                  <a:pt x="5159939" y="4979799"/>
                  <a:pt x="5160508" y="4970414"/>
                </a:cubicBezTo>
                <a:cubicBezTo>
                  <a:pt x="5161077" y="4961029"/>
                  <a:pt x="5163039" y="4951650"/>
                  <a:pt x="5167549" y="4941339"/>
                </a:cubicBezTo>
                <a:close/>
                <a:moveTo>
                  <a:pt x="5274178" y="4940390"/>
                </a:moveTo>
                <a:cubicBezTo>
                  <a:pt x="5281193" y="4966324"/>
                  <a:pt x="5272342" y="4991056"/>
                  <a:pt x="5272883" y="5015914"/>
                </a:cubicBezTo>
                <a:cubicBezTo>
                  <a:pt x="5273426" y="5041089"/>
                  <a:pt x="5279272" y="5066011"/>
                  <a:pt x="5282571" y="5089414"/>
                </a:cubicBezTo>
                <a:cubicBezTo>
                  <a:pt x="5277478" y="5089857"/>
                  <a:pt x="5271843" y="5090363"/>
                  <a:pt x="5264536" y="5090996"/>
                </a:cubicBezTo>
                <a:cubicBezTo>
                  <a:pt x="5263030" y="5039761"/>
                  <a:pt x="5266749" y="4989854"/>
                  <a:pt x="5274178" y="4940390"/>
                </a:cubicBezTo>
                <a:close/>
                <a:moveTo>
                  <a:pt x="5261988" y="4923502"/>
                </a:moveTo>
                <a:cubicBezTo>
                  <a:pt x="5262529" y="4923628"/>
                  <a:pt x="5263074" y="4923755"/>
                  <a:pt x="5263574" y="4923881"/>
                </a:cubicBezTo>
                <a:cubicBezTo>
                  <a:pt x="5263574" y="4928564"/>
                  <a:pt x="5263574" y="4933180"/>
                  <a:pt x="5263574" y="4937862"/>
                </a:cubicBezTo>
                <a:cubicBezTo>
                  <a:pt x="5263030" y="4937862"/>
                  <a:pt x="5262487" y="4937862"/>
                  <a:pt x="5261988" y="4937862"/>
                </a:cubicBezTo>
                <a:cubicBezTo>
                  <a:pt x="5261988" y="4933053"/>
                  <a:pt x="5261988" y="4928311"/>
                  <a:pt x="5261988" y="4923502"/>
                </a:cubicBezTo>
                <a:close/>
                <a:moveTo>
                  <a:pt x="5222870" y="4907309"/>
                </a:moveTo>
                <a:cubicBezTo>
                  <a:pt x="5222993" y="4906993"/>
                  <a:pt x="5225121" y="4908448"/>
                  <a:pt x="5226291" y="4909018"/>
                </a:cubicBezTo>
                <a:cubicBezTo>
                  <a:pt x="5225247" y="4912941"/>
                  <a:pt x="5224204" y="4916798"/>
                  <a:pt x="5223162" y="4920657"/>
                </a:cubicBezTo>
                <a:cubicBezTo>
                  <a:pt x="5221866" y="4919962"/>
                  <a:pt x="5220570" y="4919265"/>
                  <a:pt x="5219276" y="4918570"/>
                </a:cubicBezTo>
                <a:cubicBezTo>
                  <a:pt x="5220404" y="4914772"/>
                  <a:pt x="5221490" y="4910916"/>
                  <a:pt x="5222870" y="4907309"/>
                </a:cubicBezTo>
                <a:close/>
                <a:moveTo>
                  <a:pt x="5220488" y="4872017"/>
                </a:moveTo>
                <a:cubicBezTo>
                  <a:pt x="5220862" y="4872017"/>
                  <a:pt x="5221282" y="4872017"/>
                  <a:pt x="5221656" y="4872017"/>
                </a:cubicBezTo>
                <a:cubicBezTo>
                  <a:pt x="5221656" y="4875114"/>
                  <a:pt x="5221656" y="4878214"/>
                  <a:pt x="5221656" y="4881312"/>
                </a:cubicBezTo>
                <a:cubicBezTo>
                  <a:pt x="5221282" y="4881312"/>
                  <a:pt x="5220862" y="4881312"/>
                  <a:pt x="5220488" y="4881312"/>
                </a:cubicBezTo>
                <a:cubicBezTo>
                  <a:pt x="5220488" y="4878214"/>
                  <a:pt x="5220488" y="4875114"/>
                  <a:pt x="5220488" y="4872017"/>
                </a:cubicBezTo>
                <a:close/>
                <a:moveTo>
                  <a:pt x="5278811" y="4869675"/>
                </a:moveTo>
                <a:cubicBezTo>
                  <a:pt x="5278438" y="4871064"/>
                  <a:pt x="5278061" y="4872519"/>
                  <a:pt x="5277687" y="4873912"/>
                </a:cubicBezTo>
                <a:cubicBezTo>
                  <a:pt x="5277228" y="4873405"/>
                  <a:pt x="5276434" y="4872962"/>
                  <a:pt x="5276393" y="4872333"/>
                </a:cubicBezTo>
                <a:cubicBezTo>
                  <a:pt x="5276309" y="4871574"/>
                  <a:pt x="5276809" y="4870688"/>
                  <a:pt x="5277102" y="4869802"/>
                </a:cubicBezTo>
                <a:cubicBezTo>
                  <a:pt x="5277687" y="4869738"/>
                  <a:pt x="5278228" y="4869738"/>
                  <a:pt x="5278811" y="4869675"/>
                </a:cubicBezTo>
                <a:close/>
                <a:moveTo>
                  <a:pt x="5273968" y="4828055"/>
                </a:moveTo>
                <a:cubicBezTo>
                  <a:pt x="5276769" y="4834316"/>
                  <a:pt x="5279564" y="4840514"/>
                  <a:pt x="5282363" y="4846778"/>
                </a:cubicBezTo>
                <a:cubicBezTo>
                  <a:pt x="5280358" y="4849433"/>
                  <a:pt x="5278397" y="4852027"/>
                  <a:pt x="5276393" y="4854685"/>
                </a:cubicBezTo>
                <a:cubicBezTo>
                  <a:pt x="5272842" y="4849179"/>
                  <a:pt x="5269335" y="4843678"/>
                  <a:pt x="5265788" y="4838176"/>
                </a:cubicBezTo>
                <a:cubicBezTo>
                  <a:pt x="5268501" y="4834822"/>
                  <a:pt x="5271256" y="4831405"/>
                  <a:pt x="5273968" y="4828055"/>
                </a:cubicBezTo>
                <a:close/>
                <a:moveTo>
                  <a:pt x="5225080" y="4812432"/>
                </a:moveTo>
                <a:cubicBezTo>
                  <a:pt x="5226417" y="4812495"/>
                  <a:pt x="5227795" y="4812558"/>
                  <a:pt x="5229130" y="4812621"/>
                </a:cubicBezTo>
                <a:cubicBezTo>
                  <a:pt x="5229086" y="4819578"/>
                  <a:pt x="5229086" y="4826536"/>
                  <a:pt x="5229086" y="4833493"/>
                </a:cubicBezTo>
                <a:cubicBezTo>
                  <a:pt x="5227460" y="4833493"/>
                  <a:pt x="5225831" y="4833430"/>
                  <a:pt x="5224204" y="4833430"/>
                </a:cubicBezTo>
                <a:cubicBezTo>
                  <a:pt x="5224495" y="4826410"/>
                  <a:pt x="5224787" y="4819452"/>
                  <a:pt x="5225080" y="4812432"/>
                </a:cubicBezTo>
                <a:close/>
                <a:moveTo>
                  <a:pt x="5268708" y="4800855"/>
                </a:moveTo>
                <a:cubicBezTo>
                  <a:pt x="5269711" y="4801614"/>
                  <a:pt x="5270338" y="4803639"/>
                  <a:pt x="5271132" y="4805095"/>
                </a:cubicBezTo>
                <a:cubicBezTo>
                  <a:pt x="5269879" y="4806357"/>
                  <a:pt x="5268584" y="4807622"/>
                  <a:pt x="5267334" y="4808888"/>
                </a:cubicBezTo>
                <a:cubicBezTo>
                  <a:pt x="5266914" y="4807180"/>
                  <a:pt x="5266498" y="4805348"/>
                  <a:pt x="5266080" y="4803576"/>
                </a:cubicBezTo>
                <a:cubicBezTo>
                  <a:pt x="5266957" y="4802627"/>
                  <a:pt x="5268249" y="4800539"/>
                  <a:pt x="5268708" y="4800855"/>
                </a:cubicBezTo>
                <a:close/>
                <a:moveTo>
                  <a:pt x="5254055" y="4725394"/>
                </a:moveTo>
                <a:cubicBezTo>
                  <a:pt x="5254474" y="4725963"/>
                  <a:pt x="5254890" y="4726469"/>
                  <a:pt x="5255308" y="4726913"/>
                </a:cubicBezTo>
                <a:cubicBezTo>
                  <a:pt x="5255308" y="4727925"/>
                  <a:pt x="5255308" y="4728938"/>
                  <a:pt x="5255308" y="4729887"/>
                </a:cubicBezTo>
                <a:cubicBezTo>
                  <a:pt x="5254598" y="4729254"/>
                  <a:pt x="5253806" y="4728747"/>
                  <a:pt x="5253222" y="4727862"/>
                </a:cubicBezTo>
                <a:cubicBezTo>
                  <a:pt x="5253095" y="4727672"/>
                  <a:pt x="5253763" y="4726280"/>
                  <a:pt x="5254055" y="4725394"/>
                </a:cubicBezTo>
                <a:close/>
                <a:moveTo>
                  <a:pt x="5320189" y="4665809"/>
                </a:moveTo>
                <a:cubicBezTo>
                  <a:pt x="5320732" y="4667581"/>
                  <a:pt x="5321692" y="4669353"/>
                  <a:pt x="5321608" y="4671061"/>
                </a:cubicBezTo>
                <a:cubicBezTo>
                  <a:pt x="5321608" y="4672327"/>
                  <a:pt x="5320147" y="4673462"/>
                  <a:pt x="5319437" y="4674479"/>
                </a:cubicBezTo>
                <a:cubicBezTo>
                  <a:pt x="5318601" y="4673273"/>
                  <a:pt x="5317683" y="4671948"/>
                  <a:pt x="5316763" y="4670682"/>
                </a:cubicBezTo>
                <a:cubicBezTo>
                  <a:pt x="5317891" y="4669036"/>
                  <a:pt x="5319020" y="4667455"/>
                  <a:pt x="5320189" y="4665809"/>
                </a:cubicBezTo>
                <a:close/>
                <a:moveTo>
                  <a:pt x="5423228" y="4637790"/>
                </a:moveTo>
                <a:cubicBezTo>
                  <a:pt x="5423313" y="4639563"/>
                  <a:pt x="5423354" y="4641334"/>
                  <a:pt x="5423438" y="4643102"/>
                </a:cubicBezTo>
                <a:cubicBezTo>
                  <a:pt x="5420598" y="4643355"/>
                  <a:pt x="5417760" y="4643672"/>
                  <a:pt x="5414921" y="4643926"/>
                </a:cubicBezTo>
                <a:cubicBezTo>
                  <a:pt x="5414835" y="4642090"/>
                  <a:pt x="5414794" y="4640318"/>
                  <a:pt x="5414711" y="4638487"/>
                </a:cubicBezTo>
                <a:cubicBezTo>
                  <a:pt x="5417550" y="4638234"/>
                  <a:pt x="5420388" y="4638043"/>
                  <a:pt x="5423228" y="4637790"/>
                </a:cubicBezTo>
                <a:close/>
                <a:moveTo>
                  <a:pt x="5324195" y="4628239"/>
                </a:moveTo>
                <a:cubicBezTo>
                  <a:pt x="5324822" y="4629884"/>
                  <a:pt x="5326201" y="4632222"/>
                  <a:pt x="5325867" y="4633048"/>
                </a:cubicBezTo>
                <a:cubicBezTo>
                  <a:pt x="5325073" y="4635133"/>
                  <a:pt x="5323527" y="4636588"/>
                  <a:pt x="5322275" y="4638234"/>
                </a:cubicBezTo>
                <a:cubicBezTo>
                  <a:pt x="5321651" y="4636651"/>
                  <a:pt x="5321066" y="4634943"/>
                  <a:pt x="5320063" y="4632158"/>
                </a:cubicBezTo>
                <a:cubicBezTo>
                  <a:pt x="5321400" y="4630896"/>
                  <a:pt x="5322818" y="4629568"/>
                  <a:pt x="5324195" y="4628239"/>
                </a:cubicBezTo>
                <a:close/>
                <a:moveTo>
                  <a:pt x="5272049" y="4590858"/>
                </a:moveTo>
                <a:cubicBezTo>
                  <a:pt x="5277353" y="4601355"/>
                  <a:pt x="5282112" y="4610717"/>
                  <a:pt x="5287540" y="4621345"/>
                </a:cubicBezTo>
                <a:cubicBezTo>
                  <a:pt x="5279815" y="4640702"/>
                  <a:pt x="5276852" y="4662269"/>
                  <a:pt x="5279564" y="4688203"/>
                </a:cubicBezTo>
                <a:cubicBezTo>
                  <a:pt x="5282237" y="4714075"/>
                  <a:pt x="5278855" y="4741396"/>
                  <a:pt x="5278103" y="4769166"/>
                </a:cubicBezTo>
                <a:cubicBezTo>
                  <a:pt x="5270547" y="4766571"/>
                  <a:pt x="5264368" y="4764423"/>
                  <a:pt x="5256600" y="4761766"/>
                </a:cubicBezTo>
                <a:cubicBezTo>
                  <a:pt x="5272135" y="4748801"/>
                  <a:pt x="5272883" y="4745889"/>
                  <a:pt x="5273469" y="4726153"/>
                </a:cubicBezTo>
                <a:cubicBezTo>
                  <a:pt x="5273968" y="4709454"/>
                  <a:pt x="5268584" y="4701738"/>
                  <a:pt x="5258981" y="4696110"/>
                </a:cubicBezTo>
                <a:cubicBezTo>
                  <a:pt x="5255474" y="4694021"/>
                  <a:pt x="5253680" y="4685166"/>
                  <a:pt x="5251132" y="4679411"/>
                </a:cubicBezTo>
                <a:cubicBezTo>
                  <a:pt x="5251507" y="4677386"/>
                  <a:pt x="5251926" y="4675424"/>
                  <a:pt x="5252301" y="4673399"/>
                </a:cubicBezTo>
                <a:cubicBezTo>
                  <a:pt x="5263030" y="4682448"/>
                  <a:pt x="5268082" y="4674605"/>
                  <a:pt x="5270464" y="4662522"/>
                </a:cubicBezTo>
                <a:cubicBezTo>
                  <a:pt x="5273886" y="4645380"/>
                  <a:pt x="5276309" y="4627796"/>
                  <a:pt x="5268959" y="4611160"/>
                </a:cubicBezTo>
                <a:cubicBezTo>
                  <a:pt x="5265120" y="4602494"/>
                  <a:pt x="5266622" y="4596233"/>
                  <a:pt x="5272049" y="4590858"/>
                </a:cubicBezTo>
                <a:close/>
                <a:moveTo>
                  <a:pt x="5243820" y="4567633"/>
                </a:moveTo>
                <a:lnTo>
                  <a:pt x="5246122" y="4586302"/>
                </a:lnTo>
                <a:cubicBezTo>
                  <a:pt x="5244662" y="4586428"/>
                  <a:pt x="5243200" y="4586491"/>
                  <a:pt x="5241696" y="4586618"/>
                </a:cubicBezTo>
                <a:close/>
                <a:moveTo>
                  <a:pt x="5243636" y="4566358"/>
                </a:moveTo>
                <a:lnTo>
                  <a:pt x="5243911" y="4566823"/>
                </a:lnTo>
                <a:lnTo>
                  <a:pt x="5243820" y="4567633"/>
                </a:lnTo>
                <a:lnTo>
                  <a:pt x="5243743" y="4567012"/>
                </a:lnTo>
                <a:close/>
                <a:moveTo>
                  <a:pt x="5272801" y="4557144"/>
                </a:moveTo>
                <a:cubicBezTo>
                  <a:pt x="5273220" y="4557144"/>
                  <a:pt x="5273594" y="4558343"/>
                  <a:pt x="5273968" y="4559042"/>
                </a:cubicBezTo>
                <a:cubicBezTo>
                  <a:pt x="5273636" y="4559862"/>
                  <a:pt x="5273302" y="4560747"/>
                  <a:pt x="5272968" y="4561570"/>
                </a:cubicBezTo>
                <a:cubicBezTo>
                  <a:pt x="5272342" y="4560494"/>
                  <a:pt x="5271716" y="4559418"/>
                  <a:pt x="5271089" y="4558343"/>
                </a:cubicBezTo>
                <a:cubicBezTo>
                  <a:pt x="5271675" y="4557900"/>
                  <a:pt x="5272259" y="4557081"/>
                  <a:pt x="5272801" y="4557144"/>
                </a:cubicBezTo>
                <a:close/>
                <a:moveTo>
                  <a:pt x="5241822" y="4555435"/>
                </a:moveTo>
                <a:lnTo>
                  <a:pt x="5243636" y="4566358"/>
                </a:lnTo>
                <a:lnTo>
                  <a:pt x="5239025" y="4558600"/>
                </a:lnTo>
                <a:cubicBezTo>
                  <a:pt x="5239942" y="4557523"/>
                  <a:pt x="5240904" y="4556511"/>
                  <a:pt x="5241822" y="4555435"/>
                </a:cubicBezTo>
                <a:close/>
                <a:moveTo>
                  <a:pt x="5226123" y="4550310"/>
                </a:moveTo>
                <a:cubicBezTo>
                  <a:pt x="5227711" y="4577509"/>
                  <a:pt x="5223495" y="4595727"/>
                  <a:pt x="5212181" y="4608439"/>
                </a:cubicBezTo>
                <a:cubicBezTo>
                  <a:pt x="5217566" y="4588200"/>
                  <a:pt x="5209758" y="4565870"/>
                  <a:pt x="5226123" y="4550310"/>
                </a:cubicBezTo>
                <a:close/>
                <a:moveTo>
                  <a:pt x="5289084" y="4526780"/>
                </a:moveTo>
                <a:cubicBezTo>
                  <a:pt x="5290169" y="4527413"/>
                  <a:pt x="5292174" y="4528362"/>
                  <a:pt x="5292131" y="4528742"/>
                </a:cubicBezTo>
                <a:cubicBezTo>
                  <a:pt x="5291839" y="4531083"/>
                  <a:pt x="5291130" y="4533361"/>
                  <a:pt x="5290543" y="4535636"/>
                </a:cubicBezTo>
                <a:cubicBezTo>
                  <a:pt x="5289668" y="4534370"/>
                  <a:pt x="5288793" y="4533108"/>
                  <a:pt x="5287916" y="4531906"/>
                </a:cubicBezTo>
                <a:cubicBezTo>
                  <a:pt x="5288291" y="4530198"/>
                  <a:pt x="5288710" y="4528489"/>
                  <a:pt x="5289084" y="4526780"/>
                </a:cubicBezTo>
                <a:close/>
                <a:moveTo>
                  <a:pt x="5342693" y="4526024"/>
                </a:moveTo>
                <a:cubicBezTo>
                  <a:pt x="5343276" y="4526024"/>
                  <a:pt x="5343859" y="4526024"/>
                  <a:pt x="5344443" y="4526024"/>
                </a:cubicBezTo>
                <a:cubicBezTo>
                  <a:pt x="5344026" y="4527413"/>
                  <a:pt x="5343653" y="4528805"/>
                  <a:pt x="5343232" y="4530133"/>
                </a:cubicBezTo>
                <a:cubicBezTo>
                  <a:pt x="5342776" y="4529564"/>
                  <a:pt x="5342025" y="4529121"/>
                  <a:pt x="5341983" y="4528489"/>
                </a:cubicBezTo>
                <a:cubicBezTo>
                  <a:pt x="5341940" y="4527666"/>
                  <a:pt x="5342442" y="4526780"/>
                  <a:pt x="5342693" y="4526024"/>
                </a:cubicBezTo>
                <a:close/>
                <a:moveTo>
                  <a:pt x="5279229" y="4520898"/>
                </a:moveTo>
                <a:cubicBezTo>
                  <a:pt x="5271299" y="4533425"/>
                  <a:pt x="5266124" y="4541648"/>
                  <a:pt x="5260945" y="4549867"/>
                </a:cubicBezTo>
                <a:cubicBezTo>
                  <a:pt x="5259941" y="4533867"/>
                  <a:pt x="5261654" y="4521531"/>
                  <a:pt x="5279229" y="4520898"/>
                </a:cubicBezTo>
                <a:close/>
                <a:moveTo>
                  <a:pt x="5309584" y="4493066"/>
                </a:moveTo>
                <a:cubicBezTo>
                  <a:pt x="5313300" y="4493572"/>
                  <a:pt x="5318935" y="4494331"/>
                  <a:pt x="5330083" y="4495787"/>
                </a:cubicBezTo>
                <a:cubicBezTo>
                  <a:pt x="5314468" y="4521468"/>
                  <a:pt x="5325657" y="4545694"/>
                  <a:pt x="5325365" y="4570932"/>
                </a:cubicBezTo>
                <a:cubicBezTo>
                  <a:pt x="5312381" y="4564987"/>
                  <a:pt x="5310836" y="4552777"/>
                  <a:pt x="5310836" y="4538230"/>
                </a:cubicBezTo>
                <a:cubicBezTo>
                  <a:pt x="5310876" y="4523366"/>
                  <a:pt x="5310043" y="4508566"/>
                  <a:pt x="5309584" y="4493066"/>
                </a:cubicBezTo>
                <a:close/>
                <a:moveTo>
                  <a:pt x="5281111" y="4447146"/>
                </a:moveTo>
                <a:cubicBezTo>
                  <a:pt x="5281111" y="4468144"/>
                  <a:pt x="5281111" y="4485159"/>
                  <a:pt x="5281111" y="4505465"/>
                </a:cubicBezTo>
                <a:cubicBezTo>
                  <a:pt x="5274951" y="4494935"/>
                  <a:pt x="5272489" y="4485431"/>
                  <a:pt x="5272796" y="4476023"/>
                </a:cubicBezTo>
                <a:cubicBezTo>
                  <a:pt x="5273104" y="4466613"/>
                  <a:pt x="5276183" y="4457298"/>
                  <a:pt x="5281111" y="4447146"/>
                </a:cubicBezTo>
                <a:close/>
                <a:moveTo>
                  <a:pt x="5296473" y="4421149"/>
                </a:moveTo>
                <a:cubicBezTo>
                  <a:pt x="5299648" y="4443795"/>
                  <a:pt x="5299648" y="4443795"/>
                  <a:pt x="5289252" y="4457394"/>
                </a:cubicBezTo>
                <a:cubicBezTo>
                  <a:pt x="5291923" y="4444045"/>
                  <a:pt x="5293636" y="4435510"/>
                  <a:pt x="5296473" y="4421149"/>
                </a:cubicBezTo>
                <a:close/>
                <a:moveTo>
                  <a:pt x="5283739" y="4405526"/>
                </a:moveTo>
                <a:cubicBezTo>
                  <a:pt x="5282530" y="4439050"/>
                  <a:pt x="5282197" y="4439430"/>
                  <a:pt x="5266790" y="4427030"/>
                </a:cubicBezTo>
                <a:cubicBezTo>
                  <a:pt x="5267665" y="4424376"/>
                  <a:pt x="5268166" y="4420896"/>
                  <a:pt x="5269544" y="4419250"/>
                </a:cubicBezTo>
                <a:cubicBezTo>
                  <a:pt x="5273302" y="4414951"/>
                  <a:pt x="5277478" y="4411470"/>
                  <a:pt x="5283739" y="4405526"/>
                </a:cubicBezTo>
                <a:close/>
                <a:moveTo>
                  <a:pt x="5324364" y="4376305"/>
                </a:moveTo>
                <a:cubicBezTo>
                  <a:pt x="5326325" y="4390472"/>
                  <a:pt x="5323277" y="4405462"/>
                  <a:pt x="5325909" y="4417609"/>
                </a:cubicBezTo>
                <a:cubicBezTo>
                  <a:pt x="5328579" y="4430067"/>
                  <a:pt x="5336847" y="4439809"/>
                  <a:pt x="5342693" y="4450690"/>
                </a:cubicBezTo>
                <a:cubicBezTo>
                  <a:pt x="5336263" y="4456255"/>
                  <a:pt x="5330000" y="4461693"/>
                  <a:pt x="5324070" y="4466819"/>
                </a:cubicBezTo>
                <a:cubicBezTo>
                  <a:pt x="5323361" y="4461757"/>
                  <a:pt x="5322191" y="4453154"/>
                  <a:pt x="5320940" y="4444045"/>
                </a:cubicBezTo>
                <a:cubicBezTo>
                  <a:pt x="5316930" y="4446640"/>
                  <a:pt x="5314386" y="4448349"/>
                  <a:pt x="5312965" y="4449234"/>
                </a:cubicBezTo>
                <a:cubicBezTo>
                  <a:pt x="5310377" y="4441881"/>
                  <a:pt x="5309672" y="4435243"/>
                  <a:pt x="5310101" y="4429022"/>
                </a:cubicBezTo>
                <a:cubicBezTo>
                  <a:pt x="5311391" y="4410363"/>
                  <a:pt x="5322890" y="4395467"/>
                  <a:pt x="5324364" y="4376305"/>
                </a:cubicBezTo>
                <a:close/>
                <a:moveTo>
                  <a:pt x="5365320" y="4370799"/>
                </a:moveTo>
                <a:cubicBezTo>
                  <a:pt x="5365320" y="4371684"/>
                  <a:pt x="5365320" y="4372571"/>
                  <a:pt x="5365320" y="4373457"/>
                </a:cubicBezTo>
                <a:cubicBezTo>
                  <a:pt x="5364820" y="4373646"/>
                  <a:pt x="5364111" y="4374280"/>
                  <a:pt x="5363693" y="4373964"/>
                </a:cubicBezTo>
                <a:cubicBezTo>
                  <a:pt x="5363234" y="4373646"/>
                  <a:pt x="5363025" y="4372508"/>
                  <a:pt x="5362690" y="4371684"/>
                </a:cubicBezTo>
                <a:cubicBezTo>
                  <a:pt x="5363567" y="4371368"/>
                  <a:pt x="5364444" y="4371115"/>
                  <a:pt x="5365320" y="4370799"/>
                </a:cubicBezTo>
                <a:close/>
                <a:moveTo>
                  <a:pt x="5339559" y="4368841"/>
                </a:moveTo>
                <a:cubicBezTo>
                  <a:pt x="5341397" y="4371938"/>
                  <a:pt x="5343232" y="4374976"/>
                  <a:pt x="5345113" y="4378073"/>
                </a:cubicBezTo>
                <a:cubicBezTo>
                  <a:pt x="5344443" y="4379212"/>
                  <a:pt x="5343777" y="4380287"/>
                  <a:pt x="5343069" y="4381426"/>
                </a:cubicBezTo>
                <a:cubicBezTo>
                  <a:pt x="5340980" y="4378895"/>
                  <a:pt x="5338891" y="4376431"/>
                  <a:pt x="5336765" y="4373899"/>
                </a:cubicBezTo>
                <a:cubicBezTo>
                  <a:pt x="5337683" y="4372191"/>
                  <a:pt x="5338599" y="4370546"/>
                  <a:pt x="5339559" y="4368841"/>
                </a:cubicBezTo>
                <a:close/>
                <a:moveTo>
                  <a:pt x="5284448" y="4367195"/>
                </a:moveTo>
                <a:cubicBezTo>
                  <a:pt x="5284448" y="4371179"/>
                  <a:pt x="5284866" y="4375292"/>
                  <a:pt x="5284324" y="4379085"/>
                </a:cubicBezTo>
                <a:cubicBezTo>
                  <a:pt x="5283780" y="4382692"/>
                  <a:pt x="5282237" y="4385979"/>
                  <a:pt x="5281151" y="4389460"/>
                </a:cubicBezTo>
                <a:cubicBezTo>
                  <a:pt x="5280483" y="4388954"/>
                  <a:pt x="5279815" y="4388384"/>
                  <a:pt x="5279147" y="4387877"/>
                </a:cubicBezTo>
                <a:cubicBezTo>
                  <a:pt x="5280233" y="4381110"/>
                  <a:pt x="5281318" y="4374280"/>
                  <a:pt x="5282363" y="4367449"/>
                </a:cubicBezTo>
                <a:cubicBezTo>
                  <a:pt x="5283073" y="4367386"/>
                  <a:pt x="5283739" y="4367259"/>
                  <a:pt x="5284448" y="4367195"/>
                </a:cubicBezTo>
                <a:close/>
                <a:moveTo>
                  <a:pt x="5238817" y="4349105"/>
                </a:moveTo>
                <a:cubicBezTo>
                  <a:pt x="5240694" y="4349294"/>
                  <a:pt x="5242574" y="4349548"/>
                  <a:pt x="5244453" y="4349737"/>
                </a:cubicBezTo>
                <a:cubicBezTo>
                  <a:pt x="5238231" y="4376621"/>
                  <a:pt x="5255392" y="4404640"/>
                  <a:pt x="5238817" y="4437784"/>
                </a:cubicBezTo>
                <a:cubicBezTo>
                  <a:pt x="5238817" y="4403754"/>
                  <a:pt x="5238817" y="4376431"/>
                  <a:pt x="5238817" y="4349105"/>
                </a:cubicBezTo>
                <a:close/>
                <a:moveTo>
                  <a:pt x="5313216" y="4347270"/>
                </a:moveTo>
                <a:cubicBezTo>
                  <a:pt x="5313216" y="4350370"/>
                  <a:pt x="5313216" y="4353535"/>
                  <a:pt x="5313216" y="4356631"/>
                </a:cubicBezTo>
                <a:cubicBezTo>
                  <a:pt x="5312841" y="4356694"/>
                  <a:pt x="5312463" y="4356758"/>
                  <a:pt x="5312087" y="4356758"/>
                </a:cubicBezTo>
                <a:cubicBezTo>
                  <a:pt x="5312087" y="4353661"/>
                  <a:pt x="5312087" y="4350560"/>
                  <a:pt x="5312087" y="4347396"/>
                </a:cubicBezTo>
                <a:cubicBezTo>
                  <a:pt x="5312463" y="4347333"/>
                  <a:pt x="5312841" y="4347270"/>
                  <a:pt x="5313216" y="4347270"/>
                </a:cubicBezTo>
                <a:close/>
                <a:moveTo>
                  <a:pt x="5301441" y="4340692"/>
                </a:moveTo>
                <a:cubicBezTo>
                  <a:pt x="5302026" y="4347016"/>
                  <a:pt x="5302611" y="4353278"/>
                  <a:pt x="5303238" y="4359479"/>
                </a:cubicBezTo>
                <a:cubicBezTo>
                  <a:pt x="5302193" y="4359669"/>
                  <a:pt x="5301149" y="4359922"/>
                  <a:pt x="5300063" y="4360108"/>
                </a:cubicBezTo>
                <a:cubicBezTo>
                  <a:pt x="5299605" y="4353847"/>
                  <a:pt x="5299105" y="4347586"/>
                  <a:pt x="5298646" y="4341262"/>
                </a:cubicBezTo>
                <a:cubicBezTo>
                  <a:pt x="5299565" y="4341072"/>
                  <a:pt x="5300480" y="4340882"/>
                  <a:pt x="5301441" y="4340692"/>
                </a:cubicBezTo>
                <a:close/>
                <a:moveTo>
                  <a:pt x="5300647" y="4302046"/>
                </a:moveTo>
                <a:cubicBezTo>
                  <a:pt x="5300899" y="4302869"/>
                  <a:pt x="5301441" y="4304194"/>
                  <a:pt x="5301316" y="4304320"/>
                </a:cubicBezTo>
                <a:cubicBezTo>
                  <a:pt x="5300816" y="4305016"/>
                  <a:pt x="5300106" y="4305333"/>
                  <a:pt x="5299480" y="4305775"/>
                </a:cubicBezTo>
                <a:cubicBezTo>
                  <a:pt x="5299522" y="4304890"/>
                  <a:pt x="5299522" y="4304004"/>
                  <a:pt x="5299480" y="4303118"/>
                </a:cubicBezTo>
                <a:cubicBezTo>
                  <a:pt x="5299857" y="4302742"/>
                  <a:pt x="5300274" y="4302425"/>
                  <a:pt x="5300647" y="4302046"/>
                </a:cubicBezTo>
                <a:close/>
                <a:moveTo>
                  <a:pt x="5302694" y="4259982"/>
                </a:moveTo>
                <a:cubicBezTo>
                  <a:pt x="5303238" y="4259982"/>
                  <a:pt x="5303822" y="4260864"/>
                  <a:pt x="5304365" y="4261311"/>
                </a:cubicBezTo>
                <a:cubicBezTo>
                  <a:pt x="5303655" y="4262256"/>
                  <a:pt x="5302946" y="4263206"/>
                  <a:pt x="5302235" y="4264155"/>
                </a:cubicBezTo>
                <a:cubicBezTo>
                  <a:pt x="5301986" y="4263269"/>
                  <a:pt x="5301693" y="4262447"/>
                  <a:pt x="5301359" y="4261564"/>
                </a:cubicBezTo>
                <a:cubicBezTo>
                  <a:pt x="5301817" y="4260995"/>
                  <a:pt x="5302278" y="4259982"/>
                  <a:pt x="5302694" y="4259982"/>
                </a:cubicBezTo>
                <a:close/>
                <a:moveTo>
                  <a:pt x="5300731" y="4187871"/>
                </a:moveTo>
                <a:cubicBezTo>
                  <a:pt x="5302360" y="4188188"/>
                  <a:pt x="5303947" y="4188441"/>
                  <a:pt x="5305577" y="4188757"/>
                </a:cubicBezTo>
                <a:cubicBezTo>
                  <a:pt x="5304659" y="4194832"/>
                  <a:pt x="5303740" y="4200840"/>
                  <a:pt x="5302820" y="4206911"/>
                </a:cubicBezTo>
                <a:cubicBezTo>
                  <a:pt x="5301651" y="4206595"/>
                  <a:pt x="5300524" y="4206342"/>
                  <a:pt x="5299356" y="4206026"/>
                </a:cubicBezTo>
                <a:cubicBezTo>
                  <a:pt x="5299815" y="4199954"/>
                  <a:pt x="5300274" y="4193883"/>
                  <a:pt x="5300731" y="4187871"/>
                </a:cubicBezTo>
                <a:close/>
                <a:moveTo>
                  <a:pt x="5322400" y="4167696"/>
                </a:moveTo>
                <a:cubicBezTo>
                  <a:pt x="5329416" y="4187808"/>
                  <a:pt x="5327284" y="4201220"/>
                  <a:pt x="5325616" y="4216843"/>
                </a:cubicBezTo>
                <a:cubicBezTo>
                  <a:pt x="5324280" y="4229302"/>
                  <a:pt x="5331879" y="4243916"/>
                  <a:pt x="5336096" y="4259855"/>
                </a:cubicBezTo>
                <a:cubicBezTo>
                  <a:pt x="5327953" y="4259855"/>
                  <a:pt x="5323361" y="4259855"/>
                  <a:pt x="5318016" y="4259855"/>
                </a:cubicBezTo>
                <a:cubicBezTo>
                  <a:pt x="5320355" y="4254540"/>
                  <a:pt x="5322148" y="4250367"/>
                  <a:pt x="5324364" y="4245242"/>
                </a:cubicBezTo>
                <a:cubicBezTo>
                  <a:pt x="5320397" y="4240879"/>
                  <a:pt x="5316638" y="4236765"/>
                  <a:pt x="5312714" y="4232465"/>
                </a:cubicBezTo>
                <a:cubicBezTo>
                  <a:pt x="5314134" y="4221712"/>
                  <a:pt x="5315429" y="4211464"/>
                  <a:pt x="5316930" y="4201283"/>
                </a:cubicBezTo>
                <a:cubicBezTo>
                  <a:pt x="5318351" y="4191794"/>
                  <a:pt x="5319980" y="4182370"/>
                  <a:pt x="5322400" y="4167696"/>
                </a:cubicBezTo>
                <a:close/>
                <a:moveTo>
                  <a:pt x="5302820" y="4154917"/>
                </a:moveTo>
                <a:cubicBezTo>
                  <a:pt x="5303655" y="4156055"/>
                  <a:pt x="5305033" y="4157132"/>
                  <a:pt x="5305157" y="4158397"/>
                </a:cubicBezTo>
                <a:cubicBezTo>
                  <a:pt x="5305282" y="4159852"/>
                  <a:pt x="5304199" y="4161498"/>
                  <a:pt x="5303614" y="4163013"/>
                </a:cubicBezTo>
                <a:cubicBezTo>
                  <a:pt x="5302737" y="4161814"/>
                  <a:pt x="5301232" y="4160802"/>
                  <a:pt x="5301108" y="4159410"/>
                </a:cubicBezTo>
                <a:cubicBezTo>
                  <a:pt x="5300982" y="4158080"/>
                  <a:pt x="5302193" y="4156435"/>
                  <a:pt x="5302820" y="4154917"/>
                </a:cubicBezTo>
                <a:close/>
                <a:moveTo>
                  <a:pt x="5322441" y="4146001"/>
                </a:moveTo>
                <a:cubicBezTo>
                  <a:pt x="5322818" y="4147263"/>
                  <a:pt x="5323152" y="4148592"/>
                  <a:pt x="5323527" y="4149857"/>
                </a:cubicBezTo>
                <a:cubicBezTo>
                  <a:pt x="5322942" y="4150110"/>
                  <a:pt x="5322191" y="4150743"/>
                  <a:pt x="5321814" y="4150427"/>
                </a:cubicBezTo>
                <a:cubicBezTo>
                  <a:pt x="5321400" y="4150110"/>
                  <a:pt x="5321315" y="4148845"/>
                  <a:pt x="5321066" y="4147959"/>
                </a:cubicBezTo>
                <a:cubicBezTo>
                  <a:pt x="5321526" y="4147326"/>
                  <a:pt x="5321982" y="4146630"/>
                  <a:pt x="5322441" y="4146001"/>
                </a:cubicBezTo>
                <a:close/>
                <a:moveTo>
                  <a:pt x="5251674" y="4143849"/>
                </a:moveTo>
                <a:cubicBezTo>
                  <a:pt x="5256020" y="4155486"/>
                  <a:pt x="5257895" y="4160485"/>
                  <a:pt x="5259901" y="4165797"/>
                </a:cubicBezTo>
                <a:cubicBezTo>
                  <a:pt x="5263030" y="4162380"/>
                  <a:pt x="5265120" y="4160042"/>
                  <a:pt x="5268459" y="4156309"/>
                </a:cubicBezTo>
                <a:cubicBezTo>
                  <a:pt x="5267500" y="4189643"/>
                  <a:pt x="5267500" y="4189643"/>
                  <a:pt x="5249714" y="4187997"/>
                </a:cubicBezTo>
                <a:cubicBezTo>
                  <a:pt x="5250299" y="4175222"/>
                  <a:pt x="5250840" y="4162696"/>
                  <a:pt x="5251674" y="4143849"/>
                </a:cubicBezTo>
                <a:close/>
                <a:moveTo>
                  <a:pt x="5324656" y="4109882"/>
                </a:moveTo>
                <a:cubicBezTo>
                  <a:pt x="5327497" y="4116777"/>
                  <a:pt x="5329499" y="4121582"/>
                  <a:pt x="5332796" y="4129615"/>
                </a:cubicBezTo>
                <a:cubicBezTo>
                  <a:pt x="5325845" y="4129615"/>
                  <a:pt x="5323277" y="4127387"/>
                  <a:pt x="5322713" y="4123806"/>
                </a:cubicBezTo>
                <a:cubicBezTo>
                  <a:pt x="5322151" y="4120224"/>
                  <a:pt x="5323590" y="4115292"/>
                  <a:pt x="5324656" y="4109882"/>
                </a:cubicBezTo>
                <a:close/>
                <a:moveTo>
                  <a:pt x="5222870" y="4085910"/>
                </a:moveTo>
                <a:lnTo>
                  <a:pt x="5222885" y="4085953"/>
                </a:lnTo>
                <a:lnTo>
                  <a:pt x="5222819" y="4086022"/>
                </a:lnTo>
                <a:close/>
                <a:moveTo>
                  <a:pt x="5320355" y="4077687"/>
                </a:moveTo>
                <a:cubicBezTo>
                  <a:pt x="5320940" y="4079459"/>
                  <a:pt x="5321982" y="4081227"/>
                  <a:pt x="5321899" y="4082936"/>
                </a:cubicBezTo>
                <a:cubicBezTo>
                  <a:pt x="5321814" y="4084329"/>
                  <a:pt x="5320440" y="4085531"/>
                  <a:pt x="5319561" y="4086986"/>
                </a:cubicBezTo>
                <a:cubicBezTo>
                  <a:pt x="5318601" y="4085467"/>
                  <a:pt x="5317724" y="4084012"/>
                  <a:pt x="5316848" y="4082619"/>
                </a:cubicBezTo>
                <a:cubicBezTo>
                  <a:pt x="5318016" y="4080975"/>
                  <a:pt x="5319186" y="4079332"/>
                  <a:pt x="5320355" y="4077687"/>
                </a:cubicBezTo>
                <a:close/>
                <a:moveTo>
                  <a:pt x="5380394" y="4068325"/>
                </a:moveTo>
                <a:cubicBezTo>
                  <a:pt x="5381813" y="4069021"/>
                  <a:pt x="5383273" y="4069654"/>
                  <a:pt x="5384692" y="4070351"/>
                </a:cubicBezTo>
                <a:cubicBezTo>
                  <a:pt x="5384192" y="4072123"/>
                  <a:pt x="5383649" y="4073954"/>
                  <a:pt x="5383106" y="4075725"/>
                </a:cubicBezTo>
                <a:cubicBezTo>
                  <a:pt x="5381936" y="4075156"/>
                  <a:pt x="5380101" y="4075093"/>
                  <a:pt x="5379809" y="4074017"/>
                </a:cubicBezTo>
                <a:cubicBezTo>
                  <a:pt x="5379390" y="4072498"/>
                  <a:pt x="5380142" y="4070223"/>
                  <a:pt x="5380394" y="4068325"/>
                </a:cubicBezTo>
                <a:close/>
                <a:moveTo>
                  <a:pt x="5304701" y="4066871"/>
                </a:moveTo>
                <a:cubicBezTo>
                  <a:pt x="5312255" y="4091665"/>
                  <a:pt x="5313718" y="4106655"/>
                  <a:pt x="5310001" y="4131134"/>
                </a:cubicBezTo>
                <a:cubicBezTo>
                  <a:pt x="5304825" y="4116460"/>
                  <a:pt x="5299105" y="4106022"/>
                  <a:pt x="5297726" y="4094387"/>
                </a:cubicBezTo>
                <a:cubicBezTo>
                  <a:pt x="5296765" y="4086479"/>
                  <a:pt x="5301943" y="4076928"/>
                  <a:pt x="5304701" y="4066871"/>
                </a:cubicBezTo>
                <a:close/>
                <a:moveTo>
                  <a:pt x="5349496" y="4007728"/>
                </a:moveTo>
                <a:cubicBezTo>
                  <a:pt x="5350290" y="4012347"/>
                  <a:pt x="5351084" y="4016963"/>
                  <a:pt x="5351877" y="4021520"/>
                </a:cubicBezTo>
                <a:cubicBezTo>
                  <a:pt x="5350833" y="4021959"/>
                  <a:pt x="5349788" y="4022338"/>
                  <a:pt x="5348788" y="4022785"/>
                </a:cubicBezTo>
                <a:cubicBezTo>
                  <a:pt x="5347869" y="4018229"/>
                  <a:pt x="5346992" y="4013736"/>
                  <a:pt x="5346074" y="4009183"/>
                </a:cubicBezTo>
                <a:cubicBezTo>
                  <a:pt x="5347201" y="4008677"/>
                  <a:pt x="5348371" y="4008171"/>
                  <a:pt x="5349496" y="4007728"/>
                </a:cubicBezTo>
                <a:close/>
                <a:moveTo>
                  <a:pt x="5258356" y="3902729"/>
                </a:moveTo>
                <a:cubicBezTo>
                  <a:pt x="5257771" y="3914939"/>
                  <a:pt x="5257854" y="3919872"/>
                  <a:pt x="5257227" y="3924613"/>
                </a:cubicBezTo>
                <a:cubicBezTo>
                  <a:pt x="5254389" y="3947320"/>
                  <a:pt x="5252510" y="3969778"/>
                  <a:pt x="5255768" y="3992991"/>
                </a:cubicBezTo>
                <a:cubicBezTo>
                  <a:pt x="5258187" y="4010132"/>
                  <a:pt x="5258356" y="4026704"/>
                  <a:pt x="5250382" y="4042961"/>
                </a:cubicBezTo>
                <a:cubicBezTo>
                  <a:pt x="5244704" y="4054474"/>
                  <a:pt x="5247292" y="4069021"/>
                  <a:pt x="5254557" y="4080215"/>
                </a:cubicBezTo>
                <a:cubicBezTo>
                  <a:pt x="5259275" y="4087492"/>
                  <a:pt x="5263407" y="4095588"/>
                  <a:pt x="5267748" y="4103242"/>
                </a:cubicBezTo>
                <a:cubicBezTo>
                  <a:pt x="5252970" y="4123212"/>
                  <a:pt x="5240303" y="4124255"/>
                  <a:pt x="5231002" y="4107946"/>
                </a:cubicBezTo>
                <a:lnTo>
                  <a:pt x="5222885" y="4085953"/>
                </a:lnTo>
                <a:lnTo>
                  <a:pt x="5231870" y="4076595"/>
                </a:lnTo>
                <a:cubicBezTo>
                  <a:pt x="5233681" y="4072120"/>
                  <a:pt x="5234452" y="4066490"/>
                  <a:pt x="5234765" y="4060165"/>
                </a:cubicBezTo>
                <a:cubicBezTo>
                  <a:pt x="5236603" y="4023224"/>
                  <a:pt x="5238817" y="3986413"/>
                  <a:pt x="5240904" y="3949536"/>
                </a:cubicBezTo>
                <a:cubicBezTo>
                  <a:pt x="5241070" y="3946565"/>
                  <a:pt x="5241487" y="3941186"/>
                  <a:pt x="5241988" y="3941123"/>
                </a:cubicBezTo>
                <a:cubicBezTo>
                  <a:pt x="5255518" y="3939794"/>
                  <a:pt x="5249714" y="3918099"/>
                  <a:pt x="5258356" y="3902729"/>
                </a:cubicBezTo>
                <a:close/>
                <a:moveTo>
                  <a:pt x="5452039" y="3880402"/>
                </a:moveTo>
                <a:cubicBezTo>
                  <a:pt x="5452495" y="3880905"/>
                  <a:pt x="5453330" y="3881411"/>
                  <a:pt x="5453371" y="3882047"/>
                </a:cubicBezTo>
                <a:cubicBezTo>
                  <a:pt x="5453456" y="3882866"/>
                  <a:pt x="5452954" y="3883816"/>
                  <a:pt x="5452664" y="3884702"/>
                </a:cubicBezTo>
                <a:cubicBezTo>
                  <a:pt x="5452079" y="3884702"/>
                  <a:pt x="5451494" y="3884702"/>
                  <a:pt x="5450910" y="3884702"/>
                </a:cubicBezTo>
                <a:cubicBezTo>
                  <a:pt x="5451286" y="3883247"/>
                  <a:pt x="5451662" y="3881857"/>
                  <a:pt x="5452039" y="3880402"/>
                </a:cubicBezTo>
                <a:close/>
                <a:moveTo>
                  <a:pt x="5396342" y="3876162"/>
                </a:moveTo>
                <a:cubicBezTo>
                  <a:pt x="5396718" y="3883562"/>
                  <a:pt x="5397135" y="3890899"/>
                  <a:pt x="5397553" y="3898300"/>
                </a:cubicBezTo>
                <a:cubicBezTo>
                  <a:pt x="5396257" y="3898489"/>
                  <a:pt x="5394921" y="3898743"/>
                  <a:pt x="5393627" y="3898932"/>
                </a:cubicBezTo>
                <a:cubicBezTo>
                  <a:pt x="5392751" y="3891722"/>
                  <a:pt x="5391834" y="3884511"/>
                  <a:pt x="5390956" y="3877302"/>
                </a:cubicBezTo>
                <a:cubicBezTo>
                  <a:pt x="5392751" y="3876922"/>
                  <a:pt x="5394545" y="3876542"/>
                  <a:pt x="5396342" y="3876162"/>
                </a:cubicBezTo>
                <a:close/>
                <a:moveTo>
                  <a:pt x="5370122" y="3872432"/>
                </a:moveTo>
                <a:cubicBezTo>
                  <a:pt x="5375008" y="3905450"/>
                  <a:pt x="5374382" y="3908041"/>
                  <a:pt x="5359142" y="3912597"/>
                </a:cubicBezTo>
                <a:cubicBezTo>
                  <a:pt x="5362605" y="3877176"/>
                  <a:pt x="5362605" y="3877176"/>
                  <a:pt x="5370122" y="3872432"/>
                </a:cubicBezTo>
                <a:close/>
                <a:moveTo>
                  <a:pt x="5339756" y="3851972"/>
                </a:moveTo>
                <a:lnTo>
                  <a:pt x="5339936" y="3852189"/>
                </a:lnTo>
                <a:lnTo>
                  <a:pt x="5339876" y="3852399"/>
                </a:lnTo>
                <a:lnTo>
                  <a:pt x="5339810" y="3852317"/>
                </a:lnTo>
                <a:close/>
                <a:moveTo>
                  <a:pt x="5288501" y="3847448"/>
                </a:moveTo>
                <a:cubicBezTo>
                  <a:pt x="5288501" y="3850734"/>
                  <a:pt x="5288501" y="3853962"/>
                  <a:pt x="5288501" y="3857249"/>
                </a:cubicBezTo>
                <a:cubicBezTo>
                  <a:pt x="5288040" y="3857312"/>
                  <a:pt x="5287582" y="3857375"/>
                  <a:pt x="5287122" y="3857438"/>
                </a:cubicBezTo>
                <a:cubicBezTo>
                  <a:pt x="5287122" y="3854152"/>
                  <a:pt x="5287122" y="3850924"/>
                  <a:pt x="5287122" y="3847637"/>
                </a:cubicBezTo>
                <a:cubicBezTo>
                  <a:pt x="5287582" y="3847574"/>
                  <a:pt x="5288040" y="3847511"/>
                  <a:pt x="5288501" y="3847448"/>
                </a:cubicBezTo>
                <a:close/>
                <a:moveTo>
                  <a:pt x="5326576" y="3835997"/>
                </a:moveTo>
                <a:cubicBezTo>
                  <a:pt x="5333339" y="3835523"/>
                  <a:pt x="5336472" y="3837689"/>
                  <a:pt x="5337999" y="3840931"/>
                </a:cubicBezTo>
                <a:lnTo>
                  <a:pt x="5339756" y="3851972"/>
                </a:lnTo>
                <a:close/>
                <a:moveTo>
                  <a:pt x="5358892" y="3834605"/>
                </a:moveTo>
                <a:cubicBezTo>
                  <a:pt x="5359476" y="3835111"/>
                  <a:pt x="5360017" y="3835554"/>
                  <a:pt x="5360601" y="3836060"/>
                </a:cubicBezTo>
                <a:cubicBezTo>
                  <a:pt x="5360227" y="3836757"/>
                  <a:pt x="5359893" y="3837453"/>
                  <a:pt x="5359601" y="3838148"/>
                </a:cubicBezTo>
                <a:cubicBezTo>
                  <a:pt x="5358892" y="3838148"/>
                  <a:pt x="5358223" y="3838148"/>
                  <a:pt x="5357555" y="3838148"/>
                </a:cubicBezTo>
                <a:cubicBezTo>
                  <a:pt x="5358014" y="3836946"/>
                  <a:pt x="5358433" y="3835808"/>
                  <a:pt x="5358892" y="3834605"/>
                </a:cubicBezTo>
                <a:close/>
                <a:moveTo>
                  <a:pt x="5317222" y="3802093"/>
                </a:moveTo>
                <a:cubicBezTo>
                  <a:pt x="5319145" y="3802536"/>
                  <a:pt x="5321066" y="3802980"/>
                  <a:pt x="5322985" y="3803485"/>
                </a:cubicBezTo>
                <a:cubicBezTo>
                  <a:pt x="5321942" y="3817463"/>
                  <a:pt x="5319938" y="3831508"/>
                  <a:pt x="5320147" y="3845423"/>
                </a:cubicBezTo>
                <a:cubicBezTo>
                  <a:pt x="5320272" y="3853456"/>
                  <a:pt x="5322650" y="3865788"/>
                  <a:pt x="5326410" y="3868446"/>
                </a:cubicBezTo>
                <a:cubicBezTo>
                  <a:pt x="5330751" y="3871484"/>
                  <a:pt x="5333757" y="3870250"/>
                  <a:pt x="5335866" y="3866842"/>
                </a:cubicBezTo>
                <a:lnTo>
                  <a:pt x="5339876" y="3852399"/>
                </a:lnTo>
                <a:lnTo>
                  <a:pt x="5350374" y="3865409"/>
                </a:lnTo>
                <a:cubicBezTo>
                  <a:pt x="5353057" y="3870328"/>
                  <a:pt x="5353736" y="3876542"/>
                  <a:pt x="5348914" y="3886283"/>
                </a:cubicBezTo>
                <a:cubicBezTo>
                  <a:pt x="5345030" y="3885334"/>
                  <a:pt x="5341189" y="3884448"/>
                  <a:pt x="5337515" y="3883562"/>
                </a:cubicBezTo>
                <a:cubicBezTo>
                  <a:pt x="5329623" y="3915255"/>
                  <a:pt x="5329373" y="3925499"/>
                  <a:pt x="5336513" y="3953522"/>
                </a:cubicBezTo>
                <a:cubicBezTo>
                  <a:pt x="5344820" y="3948210"/>
                  <a:pt x="5353088" y="3942894"/>
                  <a:pt x="5363025" y="3936570"/>
                </a:cubicBezTo>
                <a:cubicBezTo>
                  <a:pt x="5361814" y="3950231"/>
                  <a:pt x="5360894" y="3960415"/>
                  <a:pt x="5359853" y="3971676"/>
                </a:cubicBezTo>
                <a:cubicBezTo>
                  <a:pt x="5352169" y="3960732"/>
                  <a:pt x="5344611" y="3958200"/>
                  <a:pt x="5335428" y="3966297"/>
                </a:cubicBezTo>
                <a:cubicBezTo>
                  <a:pt x="5326035" y="3974584"/>
                  <a:pt x="5330249" y="3986097"/>
                  <a:pt x="5330836" y="3997041"/>
                </a:cubicBezTo>
                <a:cubicBezTo>
                  <a:pt x="5331545" y="4009563"/>
                  <a:pt x="5332171" y="4022149"/>
                  <a:pt x="5333004" y="4034675"/>
                </a:cubicBezTo>
                <a:cubicBezTo>
                  <a:pt x="5333674" y="4044416"/>
                  <a:pt x="5334591" y="4055926"/>
                  <a:pt x="5326325" y="4057192"/>
                </a:cubicBezTo>
                <a:cubicBezTo>
                  <a:pt x="5321149" y="4058014"/>
                  <a:pt x="5314678" y="4053715"/>
                  <a:pt x="5310293" y="4048716"/>
                </a:cubicBezTo>
                <a:cubicBezTo>
                  <a:pt x="5304907" y="4042581"/>
                  <a:pt x="5300982" y="4033345"/>
                  <a:pt x="5296641" y="4025249"/>
                </a:cubicBezTo>
                <a:cubicBezTo>
                  <a:pt x="5295971" y="4024047"/>
                  <a:pt x="5296558" y="4021329"/>
                  <a:pt x="5296558" y="4018039"/>
                </a:cubicBezTo>
                <a:cubicBezTo>
                  <a:pt x="5300899" y="4015381"/>
                  <a:pt x="5305619" y="4012474"/>
                  <a:pt x="5311378" y="4008994"/>
                </a:cubicBezTo>
                <a:cubicBezTo>
                  <a:pt x="5303740" y="3976925"/>
                  <a:pt x="5319229" y="3954724"/>
                  <a:pt x="5324489" y="3928601"/>
                </a:cubicBezTo>
                <a:cubicBezTo>
                  <a:pt x="5328705" y="3907665"/>
                  <a:pt x="5328579" y="3893114"/>
                  <a:pt x="5318309" y="3882677"/>
                </a:cubicBezTo>
                <a:cubicBezTo>
                  <a:pt x="5302570" y="3905514"/>
                  <a:pt x="5313300" y="3941692"/>
                  <a:pt x="5300772" y="3970031"/>
                </a:cubicBezTo>
                <a:cubicBezTo>
                  <a:pt x="5298520" y="3963580"/>
                  <a:pt x="5296641" y="3960795"/>
                  <a:pt x="5296807" y="3958328"/>
                </a:cubicBezTo>
                <a:cubicBezTo>
                  <a:pt x="5299021" y="3928347"/>
                  <a:pt x="5303530" y="3898743"/>
                  <a:pt x="5298938" y="3868066"/>
                </a:cubicBezTo>
                <a:cubicBezTo>
                  <a:pt x="5297726" y="3859843"/>
                  <a:pt x="5301108" y="3849975"/>
                  <a:pt x="5302486" y="3840297"/>
                </a:cubicBezTo>
                <a:cubicBezTo>
                  <a:pt x="5306159" y="3843650"/>
                  <a:pt x="5308790" y="3845992"/>
                  <a:pt x="5313090" y="3849912"/>
                </a:cubicBezTo>
                <a:cubicBezTo>
                  <a:pt x="5314635" y="3832200"/>
                  <a:pt x="5315931" y="3817147"/>
                  <a:pt x="5317222" y="3802093"/>
                </a:cubicBezTo>
                <a:close/>
                <a:moveTo>
                  <a:pt x="5359853" y="3767936"/>
                </a:moveTo>
                <a:cubicBezTo>
                  <a:pt x="5363819" y="3770467"/>
                  <a:pt x="5367825" y="3772999"/>
                  <a:pt x="5373795" y="3776792"/>
                </a:cubicBezTo>
                <a:cubicBezTo>
                  <a:pt x="5365653" y="3787293"/>
                  <a:pt x="5361228" y="3785142"/>
                  <a:pt x="5357847" y="3774708"/>
                </a:cubicBezTo>
                <a:cubicBezTo>
                  <a:pt x="5357513" y="3773628"/>
                  <a:pt x="5358807" y="3771290"/>
                  <a:pt x="5359853" y="3767936"/>
                </a:cubicBezTo>
                <a:close/>
                <a:moveTo>
                  <a:pt x="5371498" y="3679826"/>
                </a:moveTo>
                <a:cubicBezTo>
                  <a:pt x="5373045" y="3680016"/>
                  <a:pt x="5374382" y="3682990"/>
                  <a:pt x="5376635" y="3685771"/>
                </a:cubicBezTo>
                <a:cubicBezTo>
                  <a:pt x="5374631" y="3687986"/>
                  <a:pt x="5373045" y="3690960"/>
                  <a:pt x="5372000" y="3690581"/>
                </a:cubicBezTo>
                <a:cubicBezTo>
                  <a:pt x="5370415" y="3689947"/>
                  <a:pt x="5369204" y="3687037"/>
                  <a:pt x="5367825" y="3685075"/>
                </a:cubicBezTo>
                <a:cubicBezTo>
                  <a:pt x="5369036" y="3683180"/>
                  <a:pt x="5370371" y="3679700"/>
                  <a:pt x="5371498" y="3679826"/>
                </a:cubicBezTo>
                <a:close/>
                <a:moveTo>
                  <a:pt x="5451286" y="3639661"/>
                </a:moveTo>
                <a:cubicBezTo>
                  <a:pt x="5451245" y="3640547"/>
                  <a:pt x="5451327" y="3641623"/>
                  <a:pt x="5451035" y="3642315"/>
                </a:cubicBezTo>
                <a:cubicBezTo>
                  <a:pt x="5450910" y="3642695"/>
                  <a:pt x="5450157" y="3642568"/>
                  <a:pt x="5449698" y="3642632"/>
                </a:cubicBezTo>
                <a:cubicBezTo>
                  <a:pt x="5449532" y="3641749"/>
                  <a:pt x="5449406" y="3640863"/>
                  <a:pt x="5449239" y="3640041"/>
                </a:cubicBezTo>
                <a:cubicBezTo>
                  <a:pt x="5449907" y="3639915"/>
                  <a:pt x="5450618" y="3639787"/>
                  <a:pt x="5451286" y="3639661"/>
                </a:cubicBezTo>
                <a:close/>
                <a:moveTo>
                  <a:pt x="5355634" y="3585515"/>
                </a:moveTo>
                <a:cubicBezTo>
                  <a:pt x="5356928" y="3586338"/>
                  <a:pt x="5358265" y="3587160"/>
                  <a:pt x="5359561" y="3587983"/>
                </a:cubicBezTo>
                <a:cubicBezTo>
                  <a:pt x="5358223" y="3591780"/>
                  <a:pt x="5356886" y="3595573"/>
                  <a:pt x="5355550" y="3599433"/>
                </a:cubicBezTo>
                <a:cubicBezTo>
                  <a:pt x="5354715" y="3598927"/>
                  <a:pt x="5353839" y="3598358"/>
                  <a:pt x="5353004" y="3597851"/>
                </a:cubicBezTo>
                <a:cubicBezTo>
                  <a:pt x="5353882" y="3593738"/>
                  <a:pt x="5354757" y="3589628"/>
                  <a:pt x="5355634" y="3585515"/>
                </a:cubicBezTo>
                <a:close/>
                <a:moveTo>
                  <a:pt x="5397552" y="3506766"/>
                </a:moveTo>
                <a:cubicBezTo>
                  <a:pt x="5400109" y="3507856"/>
                  <a:pt x="5402249" y="3511351"/>
                  <a:pt x="5403606" y="3518783"/>
                </a:cubicBezTo>
                <a:cubicBezTo>
                  <a:pt x="5398219" y="3524288"/>
                  <a:pt x="5392544" y="3530043"/>
                  <a:pt x="5386490" y="3536241"/>
                </a:cubicBezTo>
                <a:cubicBezTo>
                  <a:pt x="5384317" y="3530486"/>
                  <a:pt x="5382792" y="3525268"/>
                  <a:pt x="5382886" y="3520715"/>
                </a:cubicBezTo>
                <a:cubicBezTo>
                  <a:pt x="5382981" y="3516161"/>
                  <a:pt x="5384692" y="3512271"/>
                  <a:pt x="5388992" y="3509171"/>
                </a:cubicBezTo>
                <a:cubicBezTo>
                  <a:pt x="5392020" y="3506988"/>
                  <a:pt x="5394995" y="3505675"/>
                  <a:pt x="5397552" y="3506766"/>
                </a:cubicBezTo>
                <a:close/>
                <a:moveTo>
                  <a:pt x="5443184" y="3463754"/>
                </a:moveTo>
                <a:cubicBezTo>
                  <a:pt x="5445523" y="3464640"/>
                  <a:pt x="5447819" y="3465463"/>
                  <a:pt x="5450157" y="3466348"/>
                </a:cubicBezTo>
                <a:cubicBezTo>
                  <a:pt x="5449949" y="3467741"/>
                  <a:pt x="5449783" y="3469197"/>
                  <a:pt x="5449573" y="3470584"/>
                </a:cubicBezTo>
                <a:cubicBezTo>
                  <a:pt x="5447192" y="3470332"/>
                  <a:pt x="5444856" y="3470141"/>
                  <a:pt x="5442475" y="3469889"/>
                </a:cubicBezTo>
                <a:cubicBezTo>
                  <a:pt x="5442725" y="3467867"/>
                  <a:pt x="5442935" y="3465843"/>
                  <a:pt x="5443184" y="3463754"/>
                </a:cubicBezTo>
                <a:close/>
                <a:moveTo>
                  <a:pt x="5355550" y="3426373"/>
                </a:moveTo>
                <a:cubicBezTo>
                  <a:pt x="5356428" y="3428335"/>
                  <a:pt x="5357513" y="3430104"/>
                  <a:pt x="5357973" y="3432255"/>
                </a:cubicBezTo>
                <a:cubicBezTo>
                  <a:pt x="5358099" y="3432887"/>
                  <a:pt x="5356219" y="3434406"/>
                  <a:pt x="5355258" y="3435482"/>
                </a:cubicBezTo>
                <a:cubicBezTo>
                  <a:pt x="5354632" y="3433964"/>
                  <a:pt x="5353465" y="3432381"/>
                  <a:pt x="5353505" y="3430926"/>
                </a:cubicBezTo>
                <a:cubicBezTo>
                  <a:pt x="5353590" y="3429344"/>
                  <a:pt x="5354840" y="3427892"/>
                  <a:pt x="5355550" y="3426373"/>
                </a:cubicBezTo>
                <a:close/>
                <a:moveTo>
                  <a:pt x="5412038" y="3417518"/>
                </a:moveTo>
                <a:cubicBezTo>
                  <a:pt x="5412667" y="3418088"/>
                  <a:pt x="5413418" y="3418594"/>
                  <a:pt x="5413836" y="3419412"/>
                </a:cubicBezTo>
                <a:cubicBezTo>
                  <a:pt x="5414045" y="3419729"/>
                  <a:pt x="5413418" y="3420932"/>
                  <a:pt x="5413167" y="3421754"/>
                </a:cubicBezTo>
                <a:cubicBezTo>
                  <a:pt x="5412792" y="3421248"/>
                  <a:pt x="5412207" y="3420868"/>
                  <a:pt x="5412038" y="3420238"/>
                </a:cubicBezTo>
                <a:cubicBezTo>
                  <a:pt x="5411873" y="3419412"/>
                  <a:pt x="5411998" y="3418404"/>
                  <a:pt x="5412038" y="3417518"/>
                </a:cubicBezTo>
                <a:close/>
                <a:moveTo>
                  <a:pt x="5426986" y="3384436"/>
                </a:moveTo>
                <a:cubicBezTo>
                  <a:pt x="5427823" y="3384500"/>
                  <a:pt x="5428698" y="3384562"/>
                  <a:pt x="5429534" y="3384627"/>
                </a:cubicBezTo>
                <a:cubicBezTo>
                  <a:pt x="5429534" y="3397592"/>
                  <a:pt x="5429534" y="3410560"/>
                  <a:pt x="5429534" y="3423463"/>
                </a:cubicBezTo>
                <a:cubicBezTo>
                  <a:pt x="5428197" y="3423400"/>
                  <a:pt x="5426819" y="3423336"/>
                  <a:pt x="5425484" y="3423209"/>
                </a:cubicBezTo>
                <a:cubicBezTo>
                  <a:pt x="5425983" y="3410308"/>
                  <a:pt x="5426485" y="3397402"/>
                  <a:pt x="5426986" y="3384436"/>
                </a:cubicBezTo>
                <a:close/>
                <a:moveTo>
                  <a:pt x="5381393" y="3334151"/>
                </a:moveTo>
                <a:cubicBezTo>
                  <a:pt x="5381977" y="3333581"/>
                  <a:pt x="5383399" y="3334847"/>
                  <a:pt x="5384443" y="3335290"/>
                </a:cubicBezTo>
                <a:cubicBezTo>
                  <a:pt x="5383691" y="3337564"/>
                  <a:pt x="5382938" y="3339905"/>
                  <a:pt x="5382187" y="3342184"/>
                </a:cubicBezTo>
                <a:cubicBezTo>
                  <a:pt x="5381393" y="3341108"/>
                  <a:pt x="5380519" y="3340032"/>
                  <a:pt x="5379682" y="3338893"/>
                </a:cubicBezTo>
                <a:cubicBezTo>
                  <a:pt x="5380225" y="3337248"/>
                  <a:pt x="5380519" y="3335036"/>
                  <a:pt x="5381393" y="3334151"/>
                </a:cubicBezTo>
                <a:close/>
                <a:moveTo>
                  <a:pt x="5410411" y="3330354"/>
                </a:moveTo>
                <a:cubicBezTo>
                  <a:pt x="5405067" y="3345343"/>
                  <a:pt x="5401894" y="3354203"/>
                  <a:pt x="5398471" y="3363815"/>
                </a:cubicBezTo>
                <a:cubicBezTo>
                  <a:pt x="5393586" y="3359260"/>
                  <a:pt x="5391696" y="3354327"/>
                  <a:pt x="5391457" y="3349520"/>
                </a:cubicBezTo>
                <a:cubicBezTo>
                  <a:pt x="5391216" y="3344714"/>
                  <a:pt x="5392625" y="3340033"/>
                  <a:pt x="5394337" y="3335985"/>
                </a:cubicBezTo>
                <a:cubicBezTo>
                  <a:pt x="5395883" y="3332253"/>
                  <a:pt x="5402020" y="3333011"/>
                  <a:pt x="5410411" y="3330354"/>
                </a:cubicBezTo>
                <a:close/>
                <a:moveTo>
                  <a:pt x="5308666" y="3327890"/>
                </a:moveTo>
                <a:cubicBezTo>
                  <a:pt x="5311795" y="3360021"/>
                  <a:pt x="5321233" y="3350659"/>
                  <a:pt x="5330836" y="3340032"/>
                </a:cubicBezTo>
                <a:cubicBezTo>
                  <a:pt x="5331755" y="3343259"/>
                  <a:pt x="5332672" y="3346546"/>
                  <a:pt x="5333590" y="3349774"/>
                </a:cubicBezTo>
                <a:cubicBezTo>
                  <a:pt x="5327953" y="3355022"/>
                  <a:pt x="5322275" y="3360337"/>
                  <a:pt x="5318728" y="3363624"/>
                </a:cubicBezTo>
                <a:lnTo>
                  <a:pt x="5327345" y="3396801"/>
                </a:lnTo>
                <a:lnTo>
                  <a:pt x="5327329" y="3396833"/>
                </a:lnTo>
                <a:lnTo>
                  <a:pt x="5327370" y="3396896"/>
                </a:lnTo>
                <a:lnTo>
                  <a:pt x="5327345" y="3396801"/>
                </a:lnTo>
                <a:lnTo>
                  <a:pt x="5334780" y="3382538"/>
                </a:lnTo>
                <a:cubicBezTo>
                  <a:pt x="5337412" y="3378379"/>
                  <a:pt x="5340709" y="3377604"/>
                  <a:pt x="5346240" y="3388546"/>
                </a:cubicBezTo>
                <a:cubicBezTo>
                  <a:pt x="5343944" y="3395693"/>
                  <a:pt x="5340730" y="3401828"/>
                  <a:pt x="5339936" y="3408663"/>
                </a:cubicBezTo>
                <a:cubicBezTo>
                  <a:pt x="5336012" y="3442187"/>
                  <a:pt x="5340688" y="3477103"/>
                  <a:pt x="5332088" y="3510057"/>
                </a:cubicBezTo>
                <a:cubicBezTo>
                  <a:pt x="5330544" y="3515939"/>
                  <a:pt x="5333046" y="3524415"/>
                  <a:pt x="5333966" y="3531561"/>
                </a:cubicBezTo>
                <a:cubicBezTo>
                  <a:pt x="5334758" y="3537760"/>
                  <a:pt x="5336847" y="3543836"/>
                  <a:pt x="5336847" y="3549907"/>
                </a:cubicBezTo>
                <a:cubicBezTo>
                  <a:pt x="5336680" y="3617204"/>
                  <a:pt x="5340353" y="3628148"/>
                  <a:pt x="5352211" y="3668123"/>
                </a:cubicBezTo>
                <a:cubicBezTo>
                  <a:pt x="5338723" y="3670148"/>
                  <a:pt x="5325826" y="3672110"/>
                  <a:pt x="5312547" y="3674134"/>
                </a:cubicBezTo>
                <a:cubicBezTo>
                  <a:pt x="5311086" y="3663381"/>
                  <a:pt x="5309584" y="3652436"/>
                  <a:pt x="5307830" y="3639787"/>
                </a:cubicBezTo>
                <a:cubicBezTo>
                  <a:pt x="5300690" y="3640484"/>
                  <a:pt x="5294761" y="3640990"/>
                  <a:pt x="5288126" y="3641623"/>
                </a:cubicBezTo>
                <a:cubicBezTo>
                  <a:pt x="5284950" y="3659964"/>
                  <a:pt x="5281945" y="3677105"/>
                  <a:pt x="5278519" y="3696778"/>
                </a:cubicBezTo>
                <a:cubicBezTo>
                  <a:pt x="5275975" y="3691463"/>
                  <a:pt x="5274388" y="3689694"/>
                  <a:pt x="5274470" y="3688175"/>
                </a:cubicBezTo>
                <a:cubicBezTo>
                  <a:pt x="5280483" y="3605315"/>
                  <a:pt x="5285910" y="3522390"/>
                  <a:pt x="5293051" y="3439719"/>
                </a:cubicBezTo>
                <a:cubicBezTo>
                  <a:pt x="5296098" y="3404549"/>
                  <a:pt x="5302652" y="3370080"/>
                  <a:pt x="5308666" y="3327890"/>
                </a:cubicBezTo>
                <a:close/>
                <a:moveTo>
                  <a:pt x="5432372" y="3326370"/>
                </a:moveTo>
                <a:cubicBezTo>
                  <a:pt x="5433249" y="3327506"/>
                  <a:pt x="5434752" y="3328585"/>
                  <a:pt x="5434835" y="3329847"/>
                </a:cubicBezTo>
                <a:cubicBezTo>
                  <a:pt x="5434919" y="3331366"/>
                  <a:pt x="5433792" y="3333011"/>
                  <a:pt x="5433123" y="3334656"/>
                </a:cubicBezTo>
                <a:cubicBezTo>
                  <a:pt x="5432204" y="3333454"/>
                  <a:pt x="5430621" y="3332378"/>
                  <a:pt x="5430536" y="3331049"/>
                </a:cubicBezTo>
                <a:cubicBezTo>
                  <a:pt x="5430408" y="3329593"/>
                  <a:pt x="5431702" y="3327952"/>
                  <a:pt x="5432372" y="3326370"/>
                </a:cubicBezTo>
                <a:close/>
                <a:moveTo>
                  <a:pt x="5252720" y="3299803"/>
                </a:moveTo>
                <a:cubicBezTo>
                  <a:pt x="5253514" y="3301132"/>
                  <a:pt x="5254306" y="3302525"/>
                  <a:pt x="5255100" y="3303913"/>
                </a:cubicBezTo>
                <a:cubicBezTo>
                  <a:pt x="5254598" y="3305558"/>
                  <a:pt x="5254098" y="3307203"/>
                  <a:pt x="5253554" y="3308786"/>
                </a:cubicBezTo>
                <a:cubicBezTo>
                  <a:pt x="5252510" y="3307837"/>
                  <a:pt x="5250549" y="3306571"/>
                  <a:pt x="5250633" y="3306064"/>
                </a:cubicBezTo>
                <a:cubicBezTo>
                  <a:pt x="5251005" y="3303849"/>
                  <a:pt x="5251966" y="3301828"/>
                  <a:pt x="5252720" y="3299803"/>
                </a:cubicBezTo>
                <a:close/>
                <a:moveTo>
                  <a:pt x="5402486" y="3290084"/>
                </a:moveTo>
                <a:lnTo>
                  <a:pt x="5405442" y="3315490"/>
                </a:lnTo>
                <a:cubicBezTo>
                  <a:pt x="5403354" y="3315490"/>
                  <a:pt x="5401267" y="3315426"/>
                  <a:pt x="5399221" y="3315426"/>
                </a:cubicBezTo>
                <a:close/>
                <a:moveTo>
                  <a:pt x="5402729" y="3288739"/>
                </a:moveTo>
                <a:lnTo>
                  <a:pt x="5402563" y="3289491"/>
                </a:lnTo>
                <a:lnTo>
                  <a:pt x="5402486" y="3290084"/>
                </a:lnTo>
                <a:lnTo>
                  <a:pt x="5402396" y="3289302"/>
                </a:lnTo>
                <a:close/>
                <a:moveTo>
                  <a:pt x="5330544" y="3285319"/>
                </a:moveTo>
                <a:cubicBezTo>
                  <a:pt x="5330459" y="3286268"/>
                  <a:pt x="5330544" y="3287281"/>
                  <a:pt x="5330293" y="3288037"/>
                </a:cubicBezTo>
                <a:cubicBezTo>
                  <a:pt x="5330167" y="3288416"/>
                  <a:pt x="5329373" y="3288290"/>
                  <a:pt x="5328914" y="3288416"/>
                </a:cubicBezTo>
                <a:cubicBezTo>
                  <a:pt x="5328788" y="3287534"/>
                  <a:pt x="5328622" y="3286645"/>
                  <a:pt x="5328495" y="3285762"/>
                </a:cubicBezTo>
                <a:cubicBezTo>
                  <a:pt x="5329164" y="3285636"/>
                  <a:pt x="5329875" y="3285446"/>
                  <a:pt x="5330544" y="3285319"/>
                </a:cubicBezTo>
                <a:close/>
                <a:moveTo>
                  <a:pt x="5236812" y="3278299"/>
                </a:moveTo>
                <a:cubicBezTo>
                  <a:pt x="5237814" y="3277983"/>
                  <a:pt x="5239068" y="3279248"/>
                  <a:pt x="5240195" y="3279881"/>
                </a:cubicBezTo>
                <a:cubicBezTo>
                  <a:pt x="5239652" y="3281396"/>
                  <a:pt x="5239235" y="3283864"/>
                  <a:pt x="5238441" y="3284243"/>
                </a:cubicBezTo>
                <a:cubicBezTo>
                  <a:pt x="5237564" y="3284687"/>
                  <a:pt x="5236269" y="3283168"/>
                  <a:pt x="5235184" y="3282471"/>
                </a:cubicBezTo>
                <a:cubicBezTo>
                  <a:pt x="5235726" y="3281016"/>
                  <a:pt x="5236101" y="3278548"/>
                  <a:pt x="5236812" y="3278299"/>
                </a:cubicBezTo>
                <a:close/>
                <a:moveTo>
                  <a:pt x="5405985" y="3274122"/>
                </a:moveTo>
                <a:cubicBezTo>
                  <a:pt x="5407155" y="3275198"/>
                  <a:pt x="5408283" y="3276273"/>
                  <a:pt x="5409452" y="3277413"/>
                </a:cubicBezTo>
                <a:lnTo>
                  <a:pt x="5402729" y="3288739"/>
                </a:lnTo>
                <a:close/>
                <a:moveTo>
                  <a:pt x="5247083" y="3241674"/>
                </a:moveTo>
                <a:cubicBezTo>
                  <a:pt x="5247459" y="3242940"/>
                  <a:pt x="5247834" y="3244268"/>
                  <a:pt x="5248210" y="3245531"/>
                </a:cubicBezTo>
                <a:cubicBezTo>
                  <a:pt x="5247626" y="3245788"/>
                  <a:pt x="5246873" y="3246420"/>
                  <a:pt x="5246499" y="3246103"/>
                </a:cubicBezTo>
                <a:cubicBezTo>
                  <a:pt x="5246079" y="3245788"/>
                  <a:pt x="5245997" y="3244522"/>
                  <a:pt x="5245787" y="3243889"/>
                </a:cubicBezTo>
                <a:cubicBezTo>
                  <a:pt x="5246247" y="3243129"/>
                  <a:pt x="5246665" y="3242434"/>
                  <a:pt x="5247083" y="3241674"/>
                </a:cubicBezTo>
                <a:close/>
                <a:moveTo>
                  <a:pt x="5428823" y="3233957"/>
                </a:moveTo>
                <a:cubicBezTo>
                  <a:pt x="5429367" y="3233641"/>
                  <a:pt x="5430036" y="3233894"/>
                  <a:pt x="5430621" y="3233957"/>
                </a:cubicBezTo>
                <a:cubicBezTo>
                  <a:pt x="5430201" y="3234907"/>
                  <a:pt x="5429909" y="3236109"/>
                  <a:pt x="5429367" y="3236742"/>
                </a:cubicBezTo>
                <a:cubicBezTo>
                  <a:pt x="5429158" y="3236931"/>
                  <a:pt x="5428364" y="3236045"/>
                  <a:pt x="5427823" y="3235666"/>
                </a:cubicBezTo>
                <a:cubicBezTo>
                  <a:pt x="5428155" y="3235033"/>
                  <a:pt x="5428407" y="3234148"/>
                  <a:pt x="5428823" y="3233957"/>
                </a:cubicBezTo>
                <a:close/>
                <a:moveTo>
                  <a:pt x="5280567" y="3231553"/>
                </a:moveTo>
                <a:cubicBezTo>
                  <a:pt x="5282029" y="3232249"/>
                  <a:pt x="5283532" y="3233008"/>
                  <a:pt x="5284991" y="3233705"/>
                </a:cubicBezTo>
                <a:cubicBezTo>
                  <a:pt x="5283283" y="3242054"/>
                  <a:pt x="5281528" y="3250403"/>
                  <a:pt x="5279774" y="3258689"/>
                </a:cubicBezTo>
                <a:cubicBezTo>
                  <a:pt x="5278355" y="3257993"/>
                  <a:pt x="5276893" y="3257297"/>
                  <a:pt x="5275474" y="3256601"/>
                </a:cubicBezTo>
                <a:cubicBezTo>
                  <a:pt x="5277186" y="3248251"/>
                  <a:pt x="5278855" y="3239902"/>
                  <a:pt x="5280567" y="3231553"/>
                </a:cubicBezTo>
                <a:close/>
                <a:moveTo>
                  <a:pt x="5254974" y="3130094"/>
                </a:moveTo>
                <a:cubicBezTo>
                  <a:pt x="5253304" y="3134334"/>
                  <a:pt x="5252468" y="3138574"/>
                  <a:pt x="5250591" y="3140595"/>
                </a:cubicBezTo>
                <a:cubicBezTo>
                  <a:pt x="5248210" y="3143126"/>
                  <a:pt x="5244996" y="3143822"/>
                  <a:pt x="5240652" y="3146037"/>
                </a:cubicBezTo>
                <a:cubicBezTo>
                  <a:pt x="5245038" y="3130094"/>
                  <a:pt x="5245038" y="3130094"/>
                  <a:pt x="5254974" y="3130094"/>
                </a:cubicBezTo>
                <a:close/>
                <a:moveTo>
                  <a:pt x="5428448" y="3111310"/>
                </a:moveTo>
                <a:cubicBezTo>
                  <a:pt x="5428782" y="3112956"/>
                  <a:pt x="5429659" y="3114977"/>
                  <a:pt x="5429325" y="3116243"/>
                </a:cubicBezTo>
                <a:cubicBezTo>
                  <a:pt x="5428907" y="3117762"/>
                  <a:pt x="5427445" y="3118584"/>
                  <a:pt x="5426443" y="3119723"/>
                </a:cubicBezTo>
                <a:cubicBezTo>
                  <a:pt x="5426108" y="3118141"/>
                  <a:pt x="5425774" y="3116496"/>
                  <a:pt x="5425398" y="3114787"/>
                </a:cubicBezTo>
                <a:cubicBezTo>
                  <a:pt x="5426400" y="3113653"/>
                  <a:pt x="5427403" y="3112513"/>
                  <a:pt x="5428448" y="3111310"/>
                </a:cubicBezTo>
                <a:close/>
                <a:moveTo>
                  <a:pt x="5220154" y="3090059"/>
                </a:moveTo>
                <a:cubicBezTo>
                  <a:pt x="5224243" y="3099481"/>
                  <a:pt x="5229297" y="3105872"/>
                  <a:pt x="5228671" y="3110614"/>
                </a:cubicBezTo>
                <a:cubicBezTo>
                  <a:pt x="5227168" y="3122568"/>
                  <a:pt x="5223118" y="3133764"/>
                  <a:pt x="5220068" y="3145278"/>
                </a:cubicBezTo>
                <a:cubicBezTo>
                  <a:pt x="5218402" y="3144518"/>
                  <a:pt x="5216731" y="3143822"/>
                  <a:pt x="5215060" y="3143063"/>
                </a:cubicBezTo>
                <a:cubicBezTo>
                  <a:pt x="5216605" y="3127187"/>
                  <a:pt x="5218150" y="3111184"/>
                  <a:pt x="5220154" y="3090059"/>
                </a:cubicBezTo>
                <a:close/>
                <a:moveTo>
                  <a:pt x="5307246" y="3089680"/>
                </a:moveTo>
                <a:cubicBezTo>
                  <a:pt x="5308164" y="3089806"/>
                  <a:pt x="5309794" y="3089743"/>
                  <a:pt x="5309835" y="3089997"/>
                </a:cubicBezTo>
                <a:cubicBezTo>
                  <a:pt x="5310043" y="3092587"/>
                  <a:pt x="5309960" y="3095244"/>
                  <a:pt x="5309960" y="3099038"/>
                </a:cubicBezTo>
                <a:cubicBezTo>
                  <a:pt x="5308457" y="3097143"/>
                  <a:pt x="5307328" y="3096383"/>
                  <a:pt x="5307121" y="3095244"/>
                </a:cubicBezTo>
                <a:cubicBezTo>
                  <a:pt x="5306826" y="3093536"/>
                  <a:pt x="5307203" y="3091575"/>
                  <a:pt x="5307246" y="3089680"/>
                </a:cubicBezTo>
                <a:close/>
                <a:moveTo>
                  <a:pt x="5275640" y="3074310"/>
                </a:moveTo>
                <a:cubicBezTo>
                  <a:pt x="5279731" y="3076078"/>
                  <a:pt x="5285493" y="3075951"/>
                  <a:pt x="5287540" y="3080065"/>
                </a:cubicBezTo>
                <a:cubicBezTo>
                  <a:pt x="5292968" y="3090941"/>
                  <a:pt x="5288332" y="3105682"/>
                  <a:pt x="5277061" y="3116243"/>
                </a:cubicBezTo>
                <a:cubicBezTo>
                  <a:pt x="5273263" y="3108146"/>
                  <a:pt x="5283823" y="3096130"/>
                  <a:pt x="5274137" y="3089363"/>
                </a:cubicBezTo>
                <a:cubicBezTo>
                  <a:pt x="5273302" y="3088790"/>
                  <a:pt x="5275056" y="3079495"/>
                  <a:pt x="5275640" y="3074310"/>
                </a:cubicBezTo>
                <a:close/>
                <a:moveTo>
                  <a:pt x="5431496" y="3058999"/>
                </a:moveTo>
                <a:cubicBezTo>
                  <a:pt x="5432163" y="3060201"/>
                  <a:pt x="5432872" y="3061404"/>
                  <a:pt x="5433542" y="3062607"/>
                </a:cubicBezTo>
                <a:cubicBezTo>
                  <a:pt x="5433040" y="3063176"/>
                  <a:pt x="5432246" y="3064315"/>
                  <a:pt x="5432163" y="3064189"/>
                </a:cubicBezTo>
                <a:cubicBezTo>
                  <a:pt x="5431369" y="3063113"/>
                  <a:pt x="5430744" y="3061847"/>
                  <a:pt x="5430036" y="3060644"/>
                </a:cubicBezTo>
                <a:cubicBezTo>
                  <a:pt x="5430536" y="3060139"/>
                  <a:pt x="5430994" y="3059569"/>
                  <a:pt x="5431496" y="3058999"/>
                </a:cubicBezTo>
                <a:close/>
                <a:moveTo>
                  <a:pt x="5303780" y="3049195"/>
                </a:moveTo>
                <a:cubicBezTo>
                  <a:pt x="5305368" y="3049510"/>
                  <a:pt x="5306995" y="3049764"/>
                  <a:pt x="5308580" y="3050081"/>
                </a:cubicBezTo>
                <a:cubicBezTo>
                  <a:pt x="5307746" y="3055645"/>
                  <a:pt x="5306911" y="3061278"/>
                  <a:pt x="5306075" y="3066842"/>
                </a:cubicBezTo>
                <a:cubicBezTo>
                  <a:pt x="5304993" y="3066526"/>
                  <a:pt x="5303947" y="3066209"/>
                  <a:pt x="5302861" y="3065894"/>
                </a:cubicBezTo>
                <a:cubicBezTo>
                  <a:pt x="5303113" y="3060328"/>
                  <a:pt x="5303445" y="3054764"/>
                  <a:pt x="5303780" y="3049195"/>
                </a:cubicBezTo>
                <a:close/>
                <a:moveTo>
                  <a:pt x="5231718" y="3024146"/>
                </a:moveTo>
                <a:cubicBezTo>
                  <a:pt x="5236895" y="3044135"/>
                  <a:pt x="5233849" y="3057101"/>
                  <a:pt x="5226709" y="3074053"/>
                </a:cubicBezTo>
                <a:cubicBezTo>
                  <a:pt x="5224391" y="3064345"/>
                  <a:pt x="5223264" y="3056091"/>
                  <a:pt x="5223907" y="3048153"/>
                </a:cubicBezTo>
                <a:cubicBezTo>
                  <a:pt x="5224548" y="3040215"/>
                  <a:pt x="5226959" y="3032593"/>
                  <a:pt x="5231718" y="3024146"/>
                </a:cubicBezTo>
                <a:close/>
                <a:moveTo>
                  <a:pt x="5307203" y="3002135"/>
                </a:moveTo>
                <a:cubicBezTo>
                  <a:pt x="5307370" y="3003780"/>
                  <a:pt x="5307538" y="3005426"/>
                  <a:pt x="5307705" y="3007067"/>
                </a:cubicBezTo>
                <a:cubicBezTo>
                  <a:pt x="5307078" y="3007257"/>
                  <a:pt x="5306452" y="3007514"/>
                  <a:pt x="5305826" y="3007704"/>
                </a:cubicBezTo>
                <a:cubicBezTo>
                  <a:pt x="5305659" y="3006059"/>
                  <a:pt x="5305451" y="3004413"/>
                  <a:pt x="5305409" y="3002768"/>
                </a:cubicBezTo>
                <a:cubicBezTo>
                  <a:pt x="5305409" y="3002578"/>
                  <a:pt x="5306577" y="3002324"/>
                  <a:pt x="5307203" y="3002135"/>
                </a:cubicBezTo>
                <a:close/>
                <a:moveTo>
                  <a:pt x="5177012" y="2909162"/>
                </a:moveTo>
                <a:lnTo>
                  <a:pt x="5177067" y="2909722"/>
                </a:lnTo>
                <a:lnTo>
                  <a:pt x="5176878" y="2910181"/>
                </a:lnTo>
                <a:lnTo>
                  <a:pt x="5176941" y="2909597"/>
                </a:lnTo>
                <a:close/>
                <a:moveTo>
                  <a:pt x="5426400" y="2886256"/>
                </a:moveTo>
                <a:cubicBezTo>
                  <a:pt x="5426400" y="2887269"/>
                  <a:pt x="5426567" y="2888345"/>
                  <a:pt x="5426360" y="2889231"/>
                </a:cubicBezTo>
                <a:cubicBezTo>
                  <a:pt x="5426235" y="2889799"/>
                  <a:pt x="5425526" y="2890052"/>
                  <a:pt x="5425067" y="2890433"/>
                </a:cubicBezTo>
                <a:cubicBezTo>
                  <a:pt x="5424775" y="2889547"/>
                  <a:pt x="5424524" y="2888661"/>
                  <a:pt x="5424232" y="2887775"/>
                </a:cubicBezTo>
                <a:cubicBezTo>
                  <a:pt x="5424940" y="2887269"/>
                  <a:pt x="5425691" y="2886762"/>
                  <a:pt x="5426400" y="2886256"/>
                </a:cubicBezTo>
                <a:close/>
                <a:moveTo>
                  <a:pt x="5255100" y="2881640"/>
                </a:moveTo>
                <a:cubicBezTo>
                  <a:pt x="5255684" y="2881640"/>
                  <a:pt x="5256436" y="2881324"/>
                  <a:pt x="5256768" y="2881703"/>
                </a:cubicBezTo>
                <a:cubicBezTo>
                  <a:pt x="5257101" y="2882146"/>
                  <a:pt x="5257019" y="2883282"/>
                  <a:pt x="5257144" y="2884168"/>
                </a:cubicBezTo>
                <a:cubicBezTo>
                  <a:pt x="5256183" y="2884168"/>
                  <a:pt x="5255268" y="2884105"/>
                  <a:pt x="5254306" y="2884105"/>
                </a:cubicBezTo>
                <a:cubicBezTo>
                  <a:pt x="5254557" y="2883282"/>
                  <a:pt x="5254849" y="2882463"/>
                  <a:pt x="5255100" y="2881640"/>
                </a:cubicBezTo>
                <a:close/>
                <a:moveTo>
                  <a:pt x="5183581" y="2868671"/>
                </a:moveTo>
                <a:cubicBezTo>
                  <a:pt x="5182118" y="2877622"/>
                  <a:pt x="5180929" y="2884976"/>
                  <a:pt x="5179870" y="2891530"/>
                </a:cubicBezTo>
                <a:lnTo>
                  <a:pt x="5177012" y="2909162"/>
                </a:lnTo>
                <a:lnTo>
                  <a:pt x="5175172" y="2890550"/>
                </a:lnTo>
                <a:cubicBezTo>
                  <a:pt x="5175428" y="2883806"/>
                  <a:pt x="5177402" y="2876611"/>
                  <a:pt x="5183581" y="2868671"/>
                </a:cubicBezTo>
                <a:close/>
                <a:moveTo>
                  <a:pt x="5235357" y="2783911"/>
                </a:moveTo>
                <a:lnTo>
                  <a:pt x="5234226" y="2794286"/>
                </a:lnTo>
                <a:cubicBezTo>
                  <a:pt x="5233390" y="2793843"/>
                  <a:pt x="5232554" y="2793463"/>
                  <a:pt x="5231718" y="2793021"/>
                </a:cubicBezTo>
                <a:close/>
                <a:moveTo>
                  <a:pt x="5235642" y="2782729"/>
                </a:moveTo>
                <a:lnTo>
                  <a:pt x="5235559" y="2783409"/>
                </a:lnTo>
                <a:lnTo>
                  <a:pt x="5235357" y="2783911"/>
                </a:lnTo>
                <a:lnTo>
                  <a:pt x="5235433" y="2783219"/>
                </a:lnTo>
                <a:close/>
                <a:moveTo>
                  <a:pt x="5236895" y="2772464"/>
                </a:moveTo>
                <a:cubicBezTo>
                  <a:pt x="5237731" y="2772908"/>
                  <a:pt x="5238566" y="2773351"/>
                  <a:pt x="5239401" y="2773857"/>
                </a:cubicBezTo>
                <a:lnTo>
                  <a:pt x="5235642" y="2782729"/>
                </a:lnTo>
                <a:close/>
                <a:moveTo>
                  <a:pt x="5247584" y="2587262"/>
                </a:moveTo>
                <a:cubicBezTo>
                  <a:pt x="5248419" y="2587639"/>
                  <a:pt x="5249297" y="2587955"/>
                  <a:pt x="5250132" y="2588335"/>
                </a:cubicBezTo>
                <a:cubicBezTo>
                  <a:pt x="5249797" y="2589095"/>
                  <a:pt x="5249505" y="2590171"/>
                  <a:pt x="5249047" y="2590486"/>
                </a:cubicBezTo>
                <a:cubicBezTo>
                  <a:pt x="5248627" y="2590677"/>
                  <a:pt x="5247959" y="2590107"/>
                  <a:pt x="5247375" y="2589854"/>
                </a:cubicBezTo>
                <a:cubicBezTo>
                  <a:pt x="5247459" y="2588968"/>
                  <a:pt x="5247541" y="2588082"/>
                  <a:pt x="5247584" y="2587262"/>
                </a:cubicBezTo>
                <a:close/>
                <a:moveTo>
                  <a:pt x="5275723" y="2383270"/>
                </a:moveTo>
                <a:cubicBezTo>
                  <a:pt x="5276893" y="2383713"/>
                  <a:pt x="5278061" y="2384156"/>
                  <a:pt x="5279229" y="2384598"/>
                </a:cubicBezTo>
                <a:cubicBezTo>
                  <a:pt x="5278397" y="2388961"/>
                  <a:pt x="5277603" y="2393328"/>
                  <a:pt x="5276769" y="2397690"/>
                </a:cubicBezTo>
                <a:cubicBezTo>
                  <a:pt x="5275723" y="2397378"/>
                  <a:pt x="5274680" y="2397058"/>
                  <a:pt x="5273676" y="2396741"/>
                </a:cubicBezTo>
                <a:cubicBezTo>
                  <a:pt x="5274346" y="2392252"/>
                  <a:pt x="5275056" y="2387763"/>
                  <a:pt x="5275723" y="2383270"/>
                </a:cubicBezTo>
                <a:close/>
                <a:moveTo>
                  <a:pt x="5294219" y="2344370"/>
                </a:moveTo>
                <a:cubicBezTo>
                  <a:pt x="5294305" y="2344244"/>
                  <a:pt x="5295179" y="2345319"/>
                  <a:pt x="5295680" y="2345889"/>
                </a:cubicBezTo>
                <a:cubicBezTo>
                  <a:pt x="5295053" y="2347151"/>
                  <a:pt x="5294430" y="2348480"/>
                  <a:pt x="5293761" y="2349746"/>
                </a:cubicBezTo>
                <a:cubicBezTo>
                  <a:pt x="5293260" y="2349239"/>
                  <a:pt x="5292717" y="2348733"/>
                  <a:pt x="5292215" y="2348163"/>
                </a:cubicBezTo>
                <a:cubicBezTo>
                  <a:pt x="5292884" y="2346901"/>
                  <a:pt x="5293468" y="2345506"/>
                  <a:pt x="5294219" y="2344370"/>
                </a:cubicBezTo>
                <a:close/>
                <a:moveTo>
                  <a:pt x="5378304" y="2268972"/>
                </a:moveTo>
                <a:cubicBezTo>
                  <a:pt x="5380268" y="2295919"/>
                  <a:pt x="5374507" y="2327418"/>
                  <a:pt x="5361729" y="2336084"/>
                </a:cubicBezTo>
                <a:cubicBezTo>
                  <a:pt x="5348830" y="2344813"/>
                  <a:pt x="5339894" y="2358664"/>
                  <a:pt x="5330124" y="2376439"/>
                </a:cubicBezTo>
                <a:cubicBezTo>
                  <a:pt x="5333089" y="2337476"/>
                  <a:pt x="5360559" y="2278018"/>
                  <a:pt x="5378304" y="2268972"/>
                </a:cubicBezTo>
                <a:close/>
                <a:moveTo>
                  <a:pt x="5391498" y="2265809"/>
                </a:moveTo>
                <a:cubicBezTo>
                  <a:pt x="5392000" y="2266884"/>
                  <a:pt x="5392584" y="2267960"/>
                  <a:pt x="5393001" y="2269162"/>
                </a:cubicBezTo>
                <a:cubicBezTo>
                  <a:pt x="5393042" y="2269352"/>
                  <a:pt x="5392251" y="2270238"/>
                  <a:pt x="5391834" y="2270744"/>
                </a:cubicBezTo>
                <a:cubicBezTo>
                  <a:pt x="5391498" y="2269985"/>
                  <a:pt x="5391206" y="2269226"/>
                  <a:pt x="5390872" y="2268403"/>
                </a:cubicBezTo>
                <a:cubicBezTo>
                  <a:pt x="5391082" y="2267517"/>
                  <a:pt x="5391291" y="2266694"/>
                  <a:pt x="5391498" y="2265809"/>
                </a:cubicBezTo>
                <a:close/>
                <a:moveTo>
                  <a:pt x="5302280" y="2252188"/>
                </a:moveTo>
                <a:lnTo>
                  <a:pt x="5300647" y="2269732"/>
                </a:lnTo>
                <a:cubicBezTo>
                  <a:pt x="5299188" y="2268656"/>
                  <a:pt x="5297768" y="2267580"/>
                  <a:pt x="5296306" y="2266505"/>
                </a:cubicBezTo>
                <a:close/>
                <a:moveTo>
                  <a:pt x="5302314" y="2251830"/>
                </a:moveTo>
                <a:lnTo>
                  <a:pt x="5302357" y="2251861"/>
                </a:lnTo>
                <a:lnTo>
                  <a:pt x="5302385" y="2251934"/>
                </a:lnTo>
                <a:lnTo>
                  <a:pt x="5302280" y="2252188"/>
                </a:lnTo>
                <a:close/>
                <a:moveTo>
                  <a:pt x="5404023" y="2180672"/>
                </a:moveTo>
                <a:cubicBezTo>
                  <a:pt x="5417134" y="2199139"/>
                  <a:pt x="5417134" y="2199139"/>
                  <a:pt x="5404023" y="2214889"/>
                </a:cubicBezTo>
                <a:cubicBezTo>
                  <a:pt x="5404023" y="2203443"/>
                  <a:pt x="5404023" y="2193068"/>
                  <a:pt x="5404023" y="2180672"/>
                </a:cubicBezTo>
                <a:close/>
                <a:moveTo>
                  <a:pt x="5467485" y="2155434"/>
                </a:moveTo>
                <a:cubicBezTo>
                  <a:pt x="5468906" y="2155684"/>
                  <a:pt x="5470323" y="2155941"/>
                  <a:pt x="5471701" y="2156193"/>
                </a:cubicBezTo>
                <a:cubicBezTo>
                  <a:pt x="5471450" y="2162708"/>
                  <a:pt x="5471199" y="2169159"/>
                  <a:pt x="5470950" y="2175673"/>
                </a:cubicBezTo>
                <a:cubicBezTo>
                  <a:pt x="5469112" y="2175420"/>
                  <a:pt x="5467276" y="2175231"/>
                  <a:pt x="5465439" y="2174977"/>
                </a:cubicBezTo>
                <a:cubicBezTo>
                  <a:pt x="5466107" y="2168463"/>
                  <a:pt x="5466775" y="2161948"/>
                  <a:pt x="5467485" y="2155434"/>
                </a:cubicBezTo>
                <a:close/>
                <a:moveTo>
                  <a:pt x="5486731" y="2127981"/>
                </a:moveTo>
                <a:cubicBezTo>
                  <a:pt x="5487608" y="2128044"/>
                  <a:pt x="5488526" y="2128108"/>
                  <a:pt x="5489404" y="2128171"/>
                </a:cubicBezTo>
                <a:cubicBezTo>
                  <a:pt x="5489236" y="2132914"/>
                  <a:pt x="5489028" y="2137660"/>
                  <a:pt x="5488862" y="2142402"/>
                </a:cubicBezTo>
                <a:cubicBezTo>
                  <a:pt x="5488025" y="2142339"/>
                  <a:pt x="5487150" y="2142276"/>
                  <a:pt x="5486314" y="2142212"/>
                </a:cubicBezTo>
                <a:cubicBezTo>
                  <a:pt x="5486439" y="2137407"/>
                  <a:pt x="5486606" y="2132724"/>
                  <a:pt x="5486731" y="2127981"/>
                </a:cubicBezTo>
                <a:close/>
                <a:moveTo>
                  <a:pt x="5613570" y="2124121"/>
                </a:moveTo>
                <a:cubicBezTo>
                  <a:pt x="5615157" y="2124437"/>
                  <a:pt x="5616784" y="2124691"/>
                  <a:pt x="5618371" y="2125007"/>
                </a:cubicBezTo>
                <a:cubicBezTo>
                  <a:pt x="5617828" y="2131589"/>
                  <a:pt x="5617243" y="2138166"/>
                  <a:pt x="5616699" y="2144743"/>
                </a:cubicBezTo>
                <a:cubicBezTo>
                  <a:pt x="5615198" y="2144490"/>
                  <a:pt x="5613695" y="2144174"/>
                  <a:pt x="5612150" y="2143921"/>
                </a:cubicBezTo>
                <a:cubicBezTo>
                  <a:pt x="5612609" y="2137280"/>
                  <a:pt x="5613070" y="2130703"/>
                  <a:pt x="5613570" y="2124121"/>
                </a:cubicBezTo>
                <a:close/>
                <a:moveTo>
                  <a:pt x="5412832" y="2111725"/>
                </a:moveTo>
                <a:cubicBezTo>
                  <a:pt x="5412832" y="2122733"/>
                  <a:pt x="5412832" y="2133800"/>
                  <a:pt x="5412832" y="2144807"/>
                </a:cubicBezTo>
                <a:cubicBezTo>
                  <a:pt x="5412123" y="2144807"/>
                  <a:pt x="5411454" y="2144807"/>
                  <a:pt x="5410746" y="2144743"/>
                </a:cubicBezTo>
                <a:cubicBezTo>
                  <a:pt x="5410244" y="2133989"/>
                  <a:pt x="5409700" y="2123239"/>
                  <a:pt x="5409198" y="2112422"/>
                </a:cubicBezTo>
                <a:cubicBezTo>
                  <a:pt x="5410411" y="2112169"/>
                  <a:pt x="5411622" y="2111979"/>
                  <a:pt x="5412832" y="2111725"/>
                </a:cubicBezTo>
                <a:close/>
                <a:moveTo>
                  <a:pt x="5615492" y="2099389"/>
                </a:moveTo>
                <a:cubicBezTo>
                  <a:pt x="5616076" y="2100402"/>
                  <a:pt x="5616617" y="2101351"/>
                  <a:pt x="5617201" y="2102364"/>
                </a:cubicBezTo>
                <a:cubicBezTo>
                  <a:pt x="5616658" y="2102744"/>
                  <a:pt x="5616157" y="2103123"/>
                  <a:pt x="5615618" y="2103566"/>
                </a:cubicBezTo>
                <a:cubicBezTo>
                  <a:pt x="5615282" y="2102933"/>
                  <a:pt x="5614655" y="2102300"/>
                  <a:pt x="5614655" y="2101731"/>
                </a:cubicBezTo>
                <a:cubicBezTo>
                  <a:pt x="5614655" y="2100908"/>
                  <a:pt x="5615198" y="2100153"/>
                  <a:pt x="5615492" y="2099389"/>
                </a:cubicBezTo>
                <a:close/>
                <a:moveTo>
                  <a:pt x="5423020" y="2067071"/>
                </a:moveTo>
                <a:cubicBezTo>
                  <a:pt x="5424690" y="2069978"/>
                  <a:pt x="5426400" y="2072953"/>
                  <a:pt x="5428071" y="2075860"/>
                </a:cubicBezTo>
                <a:cubicBezTo>
                  <a:pt x="5426860" y="2077569"/>
                  <a:pt x="5425691" y="2079277"/>
                  <a:pt x="5424482" y="2080986"/>
                </a:cubicBezTo>
                <a:cubicBezTo>
                  <a:pt x="5423020" y="2077569"/>
                  <a:pt x="5421558" y="2074155"/>
                  <a:pt x="5420096" y="2070738"/>
                </a:cubicBezTo>
                <a:cubicBezTo>
                  <a:pt x="5421056" y="2069536"/>
                  <a:pt x="5422017" y="2068270"/>
                  <a:pt x="5423020" y="2067071"/>
                </a:cubicBezTo>
                <a:close/>
                <a:moveTo>
                  <a:pt x="5445190" y="2045500"/>
                </a:moveTo>
                <a:cubicBezTo>
                  <a:pt x="5445942" y="2045753"/>
                  <a:pt x="5446736" y="2046006"/>
                  <a:pt x="5447484" y="2046259"/>
                </a:cubicBezTo>
                <a:cubicBezTo>
                  <a:pt x="5447317" y="2047145"/>
                  <a:pt x="5447067" y="2048031"/>
                  <a:pt x="5446860" y="2048917"/>
                </a:cubicBezTo>
                <a:cubicBezTo>
                  <a:pt x="5446317" y="2048791"/>
                  <a:pt x="5445482" y="2048854"/>
                  <a:pt x="5445315" y="2048410"/>
                </a:cubicBezTo>
                <a:cubicBezTo>
                  <a:pt x="5445064" y="2047651"/>
                  <a:pt x="5445231" y="2046513"/>
                  <a:pt x="5445190" y="2045500"/>
                </a:cubicBezTo>
                <a:close/>
                <a:moveTo>
                  <a:pt x="5437549" y="1957010"/>
                </a:moveTo>
                <a:cubicBezTo>
                  <a:pt x="5438760" y="1958209"/>
                  <a:pt x="5439971" y="1959415"/>
                  <a:pt x="5441141" y="1960614"/>
                </a:cubicBezTo>
                <a:cubicBezTo>
                  <a:pt x="5439010" y="1964917"/>
                  <a:pt x="5436923" y="1969279"/>
                  <a:pt x="5434794" y="1973583"/>
                </a:cubicBezTo>
                <a:cubicBezTo>
                  <a:pt x="5434001" y="1972824"/>
                  <a:pt x="5433208" y="1972064"/>
                  <a:pt x="5432414" y="1971304"/>
                </a:cubicBezTo>
                <a:cubicBezTo>
                  <a:pt x="5434125" y="1966562"/>
                  <a:pt x="5435838" y="1961753"/>
                  <a:pt x="5437549" y="1957010"/>
                </a:cubicBezTo>
                <a:close/>
                <a:moveTo>
                  <a:pt x="5409868" y="1896729"/>
                </a:moveTo>
                <a:cubicBezTo>
                  <a:pt x="5410578" y="1897046"/>
                  <a:pt x="5411288" y="1897425"/>
                  <a:pt x="5411998" y="1897742"/>
                </a:cubicBezTo>
                <a:cubicBezTo>
                  <a:pt x="5411162" y="1901472"/>
                  <a:pt x="5410369" y="1905205"/>
                  <a:pt x="5409576" y="1908875"/>
                </a:cubicBezTo>
                <a:cubicBezTo>
                  <a:pt x="5408909" y="1908559"/>
                  <a:pt x="5408241" y="1908243"/>
                  <a:pt x="5407571" y="1907926"/>
                </a:cubicBezTo>
                <a:cubicBezTo>
                  <a:pt x="5408325" y="1904192"/>
                  <a:pt x="5409116" y="1900462"/>
                  <a:pt x="5409868" y="1896729"/>
                </a:cubicBezTo>
                <a:close/>
                <a:moveTo>
                  <a:pt x="5420388" y="1836764"/>
                </a:moveTo>
                <a:cubicBezTo>
                  <a:pt x="5421558" y="1837144"/>
                  <a:pt x="5422685" y="1837587"/>
                  <a:pt x="5423854" y="1837967"/>
                </a:cubicBezTo>
                <a:cubicBezTo>
                  <a:pt x="5422060" y="1848974"/>
                  <a:pt x="5420306" y="1860040"/>
                  <a:pt x="5418513" y="1871048"/>
                </a:cubicBezTo>
                <a:cubicBezTo>
                  <a:pt x="5417342" y="1870605"/>
                  <a:pt x="5416173" y="1870225"/>
                  <a:pt x="5415003" y="1869782"/>
                </a:cubicBezTo>
                <a:cubicBezTo>
                  <a:pt x="5416799" y="1858778"/>
                  <a:pt x="5418595" y="1847772"/>
                  <a:pt x="5420388" y="1836764"/>
                </a:cubicBezTo>
                <a:close/>
                <a:moveTo>
                  <a:pt x="5356495" y="1714821"/>
                </a:moveTo>
                <a:lnTo>
                  <a:pt x="5355298" y="1737457"/>
                </a:lnTo>
                <a:cubicBezTo>
                  <a:pt x="5354090" y="1737014"/>
                  <a:pt x="5352921" y="1736575"/>
                  <a:pt x="5351711" y="1736133"/>
                </a:cubicBezTo>
                <a:close/>
                <a:moveTo>
                  <a:pt x="5356582" y="1714324"/>
                </a:moveTo>
                <a:lnTo>
                  <a:pt x="5356552" y="1714561"/>
                </a:lnTo>
                <a:lnTo>
                  <a:pt x="5356495" y="1714821"/>
                </a:lnTo>
                <a:lnTo>
                  <a:pt x="5356511" y="1714498"/>
                </a:lnTo>
                <a:close/>
                <a:moveTo>
                  <a:pt x="5357931" y="1703743"/>
                </a:moveTo>
                <a:cubicBezTo>
                  <a:pt x="5358767" y="1704186"/>
                  <a:pt x="5359561" y="1704629"/>
                  <a:pt x="5360395" y="1705072"/>
                </a:cubicBezTo>
                <a:lnTo>
                  <a:pt x="5356582" y="1714324"/>
                </a:lnTo>
                <a:close/>
                <a:moveTo>
                  <a:pt x="5341189" y="1680087"/>
                </a:moveTo>
                <a:cubicBezTo>
                  <a:pt x="5342818" y="1681796"/>
                  <a:pt x="5344486" y="1683505"/>
                  <a:pt x="5346115" y="1685213"/>
                </a:cubicBezTo>
                <a:cubicBezTo>
                  <a:pt x="5343570" y="1690525"/>
                  <a:pt x="5341022" y="1695900"/>
                  <a:pt x="5338435" y="1701216"/>
                </a:cubicBezTo>
                <a:cubicBezTo>
                  <a:pt x="5337391" y="1700203"/>
                  <a:pt x="5336346" y="1699254"/>
                  <a:pt x="5335260" y="1698242"/>
                </a:cubicBezTo>
                <a:cubicBezTo>
                  <a:pt x="5337264" y="1692233"/>
                  <a:pt x="5339225" y="1686159"/>
                  <a:pt x="5341189" y="1680087"/>
                </a:cubicBezTo>
                <a:close/>
                <a:moveTo>
                  <a:pt x="5333756" y="1593495"/>
                </a:moveTo>
                <a:cubicBezTo>
                  <a:pt x="5334801" y="1594445"/>
                  <a:pt x="5335844" y="1595394"/>
                  <a:pt x="5336890" y="1596403"/>
                </a:cubicBezTo>
                <a:cubicBezTo>
                  <a:pt x="5336388" y="1598175"/>
                  <a:pt x="5335929" y="1600010"/>
                  <a:pt x="5335428" y="1601782"/>
                </a:cubicBezTo>
                <a:cubicBezTo>
                  <a:pt x="5334424" y="1600833"/>
                  <a:pt x="5332715" y="1600137"/>
                  <a:pt x="5332548" y="1598934"/>
                </a:cubicBezTo>
                <a:cubicBezTo>
                  <a:pt x="5332338" y="1597293"/>
                  <a:pt x="5333296" y="1595331"/>
                  <a:pt x="5333756" y="1593495"/>
                </a:cubicBezTo>
                <a:close/>
                <a:moveTo>
                  <a:pt x="5417007" y="1435933"/>
                </a:moveTo>
                <a:cubicBezTo>
                  <a:pt x="5418135" y="1437452"/>
                  <a:pt x="5419221" y="1438907"/>
                  <a:pt x="5420347" y="1440422"/>
                </a:cubicBezTo>
                <a:cubicBezTo>
                  <a:pt x="5415546" y="1453327"/>
                  <a:pt x="5410786" y="1466229"/>
                  <a:pt x="5405442" y="1480777"/>
                </a:cubicBezTo>
                <a:cubicBezTo>
                  <a:pt x="5396926" y="1473820"/>
                  <a:pt x="5390538" y="1468635"/>
                  <a:pt x="5380519" y="1460412"/>
                </a:cubicBezTo>
                <a:cubicBezTo>
                  <a:pt x="5394879" y="1450796"/>
                  <a:pt x="5405944" y="1443333"/>
                  <a:pt x="5417007" y="1435933"/>
                </a:cubicBezTo>
                <a:close/>
                <a:moveTo>
                  <a:pt x="5367784" y="1379955"/>
                </a:moveTo>
                <a:cubicBezTo>
                  <a:pt x="5372168" y="1400257"/>
                  <a:pt x="5356720" y="1496214"/>
                  <a:pt x="5346992" y="1511647"/>
                </a:cubicBezTo>
                <a:cubicBezTo>
                  <a:pt x="5354632" y="1463192"/>
                  <a:pt x="5361228" y="1421576"/>
                  <a:pt x="5367784" y="1379955"/>
                </a:cubicBezTo>
                <a:close/>
                <a:moveTo>
                  <a:pt x="5417760" y="1321446"/>
                </a:moveTo>
                <a:cubicBezTo>
                  <a:pt x="5419263" y="1336119"/>
                  <a:pt x="5417634" y="1349907"/>
                  <a:pt x="5416757" y="1363826"/>
                </a:cubicBezTo>
                <a:cubicBezTo>
                  <a:pt x="5416507" y="1367935"/>
                  <a:pt x="5417675" y="1374829"/>
                  <a:pt x="5419597" y="1376285"/>
                </a:cubicBezTo>
                <a:cubicBezTo>
                  <a:pt x="5432288" y="1386090"/>
                  <a:pt x="5423020" y="1395388"/>
                  <a:pt x="5418720" y="1401713"/>
                </a:cubicBezTo>
                <a:cubicBezTo>
                  <a:pt x="5415379" y="1406708"/>
                  <a:pt x="5409116" y="1407151"/>
                  <a:pt x="5401769" y="1410758"/>
                </a:cubicBezTo>
                <a:cubicBezTo>
                  <a:pt x="5407447" y="1379069"/>
                  <a:pt x="5412625" y="1350287"/>
                  <a:pt x="5417760" y="1321446"/>
                </a:cubicBezTo>
                <a:close/>
                <a:moveTo>
                  <a:pt x="5431569" y="1259910"/>
                </a:moveTo>
                <a:lnTo>
                  <a:pt x="5427361" y="1294878"/>
                </a:lnTo>
                <a:cubicBezTo>
                  <a:pt x="5425774" y="1294119"/>
                  <a:pt x="5424190" y="1293424"/>
                  <a:pt x="5422602" y="1292664"/>
                </a:cubicBezTo>
                <a:close/>
                <a:moveTo>
                  <a:pt x="5431801" y="1258787"/>
                </a:moveTo>
                <a:lnTo>
                  <a:pt x="5431745" y="1259267"/>
                </a:lnTo>
                <a:lnTo>
                  <a:pt x="5431569" y="1259910"/>
                </a:lnTo>
                <a:lnTo>
                  <a:pt x="5431662" y="1259139"/>
                </a:lnTo>
                <a:close/>
                <a:moveTo>
                  <a:pt x="5432998" y="1248453"/>
                </a:moveTo>
                <a:cubicBezTo>
                  <a:pt x="5433792" y="1248895"/>
                  <a:pt x="5434586" y="1249275"/>
                  <a:pt x="5435380" y="1249714"/>
                </a:cubicBezTo>
                <a:lnTo>
                  <a:pt x="5431801" y="1258787"/>
                </a:lnTo>
                <a:close/>
                <a:moveTo>
                  <a:pt x="5401644" y="1154078"/>
                </a:moveTo>
                <a:cubicBezTo>
                  <a:pt x="5401560" y="1155027"/>
                  <a:pt x="5401686" y="1156103"/>
                  <a:pt x="5401392" y="1156862"/>
                </a:cubicBezTo>
                <a:cubicBezTo>
                  <a:pt x="5401226" y="1157305"/>
                  <a:pt x="5400432" y="1157115"/>
                  <a:pt x="5399890" y="1157242"/>
                </a:cubicBezTo>
                <a:cubicBezTo>
                  <a:pt x="5399723" y="1156356"/>
                  <a:pt x="5399556" y="1155406"/>
                  <a:pt x="5399388" y="1154521"/>
                </a:cubicBezTo>
                <a:cubicBezTo>
                  <a:pt x="5400140" y="1154394"/>
                  <a:pt x="5400892" y="1154204"/>
                  <a:pt x="5401644" y="1154078"/>
                </a:cubicBezTo>
                <a:close/>
                <a:moveTo>
                  <a:pt x="5372585" y="1106449"/>
                </a:moveTo>
                <a:cubicBezTo>
                  <a:pt x="5373754" y="1107398"/>
                  <a:pt x="5374923" y="1108348"/>
                  <a:pt x="5376090" y="1109293"/>
                </a:cubicBezTo>
                <a:cubicBezTo>
                  <a:pt x="5374716" y="1112837"/>
                  <a:pt x="5373337" y="1116317"/>
                  <a:pt x="5371959" y="1119857"/>
                </a:cubicBezTo>
                <a:cubicBezTo>
                  <a:pt x="5371206" y="1119287"/>
                  <a:pt x="5370457" y="1118782"/>
                  <a:pt x="5369705" y="1118216"/>
                </a:cubicBezTo>
                <a:cubicBezTo>
                  <a:pt x="5370624" y="1114229"/>
                  <a:pt x="5371624" y="1110373"/>
                  <a:pt x="5372585" y="1106449"/>
                </a:cubicBezTo>
                <a:close/>
                <a:moveTo>
                  <a:pt x="5439137" y="1092029"/>
                </a:moveTo>
                <a:cubicBezTo>
                  <a:pt x="5439721" y="1092155"/>
                  <a:pt x="5440765" y="1092281"/>
                  <a:pt x="5440807" y="1092471"/>
                </a:cubicBezTo>
                <a:cubicBezTo>
                  <a:pt x="5440848" y="1094050"/>
                  <a:pt x="5440725" y="1095632"/>
                  <a:pt x="5440597" y="1097214"/>
                </a:cubicBezTo>
                <a:cubicBezTo>
                  <a:pt x="5440013" y="1097088"/>
                  <a:pt x="5438969" y="1096960"/>
                  <a:pt x="5438927" y="1096771"/>
                </a:cubicBezTo>
                <a:cubicBezTo>
                  <a:pt x="5438885" y="1095189"/>
                  <a:pt x="5439053" y="1093607"/>
                  <a:pt x="5439137" y="1092029"/>
                </a:cubicBezTo>
                <a:close/>
                <a:moveTo>
                  <a:pt x="5467902" y="883482"/>
                </a:moveTo>
                <a:cubicBezTo>
                  <a:pt x="5469070" y="883989"/>
                  <a:pt x="5470282" y="884495"/>
                  <a:pt x="5471450" y="885002"/>
                </a:cubicBezTo>
                <a:cubicBezTo>
                  <a:pt x="5470489" y="889618"/>
                  <a:pt x="5469571" y="894234"/>
                  <a:pt x="5468614" y="898853"/>
                </a:cubicBezTo>
                <a:cubicBezTo>
                  <a:pt x="5467569" y="898410"/>
                  <a:pt x="5466566" y="897967"/>
                  <a:pt x="5465522" y="897524"/>
                </a:cubicBezTo>
                <a:cubicBezTo>
                  <a:pt x="5466358" y="892845"/>
                  <a:pt x="5467108" y="888162"/>
                  <a:pt x="5467902" y="883482"/>
                </a:cubicBezTo>
                <a:close/>
                <a:moveTo>
                  <a:pt x="5485937" y="848124"/>
                </a:moveTo>
                <a:cubicBezTo>
                  <a:pt x="5485812" y="852047"/>
                  <a:pt x="5485687" y="856031"/>
                  <a:pt x="5485435" y="863810"/>
                </a:cubicBezTo>
                <a:cubicBezTo>
                  <a:pt x="5483309" y="858309"/>
                  <a:pt x="5481971" y="856220"/>
                  <a:pt x="5482264" y="855397"/>
                </a:cubicBezTo>
                <a:cubicBezTo>
                  <a:pt x="5483181" y="852739"/>
                  <a:pt x="5484687" y="850528"/>
                  <a:pt x="5485937" y="848124"/>
                </a:cubicBezTo>
                <a:close/>
                <a:moveTo>
                  <a:pt x="5464059" y="831868"/>
                </a:moveTo>
                <a:cubicBezTo>
                  <a:pt x="5464602" y="834715"/>
                  <a:pt x="5465144" y="837560"/>
                  <a:pt x="5465730" y="840344"/>
                </a:cubicBezTo>
                <a:cubicBezTo>
                  <a:pt x="5462475" y="841926"/>
                  <a:pt x="5459175" y="843507"/>
                  <a:pt x="5455919" y="845086"/>
                </a:cubicBezTo>
                <a:cubicBezTo>
                  <a:pt x="5455377" y="843064"/>
                  <a:pt x="5454834" y="840976"/>
                  <a:pt x="5454291" y="838951"/>
                </a:cubicBezTo>
                <a:cubicBezTo>
                  <a:pt x="5457505" y="836614"/>
                  <a:pt x="5460804" y="834272"/>
                  <a:pt x="5464059" y="831868"/>
                </a:cubicBezTo>
                <a:close/>
                <a:moveTo>
                  <a:pt x="5750303" y="615733"/>
                </a:moveTo>
                <a:cubicBezTo>
                  <a:pt x="5750930" y="616302"/>
                  <a:pt x="5751681" y="616745"/>
                  <a:pt x="5752057" y="617567"/>
                </a:cubicBezTo>
                <a:cubicBezTo>
                  <a:pt x="5752225" y="617884"/>
                  <a:pt x="5751639" y="619086"/>
                  <a:pt x="5751389" y="619909"/>
                </a:cubicBezTo>
                <a:cubicBezTo>
                  <a:pt x="5751014" y="619402"/>
                  <a:pt x="5750428" y="619023"/>
                  <a:pt x="5750303" y="618453"/>
                </a:cubicBezTo>
                <a:cubicBezTo>
                  <a:pt x="5750136" y="617631"/>
                  <a:pt x="5750303" y="616681"/>
                  <a:pt x="5750303" y="615733"/>
                </a:cubicBezTo>
                <a:close/>
                <a:moveTo>
                  <a:pt x="5805957" y="608142"/>
                </a:moveTo>
                <a:cubicBezTo>
                  <a:pt x="5796188" y="629397"/>
                  <a:pt x="5786751" y="650016"/>
                  <a:pt x="5775896" y="673735"/>
                </a:cubicBezTo>
                <a:cubicBezTo>
                  <a:pt x="5780655" y="623954"/>
                  <a:pt x="5789758" y="604349"/>
                  <a:pt x="5805957" y="608142"/>
                </a:cubicBezTo>
                <a:close/>
                <a:moveTo>
                  <a:pt x="5810047" y="573289"/>
                </a:moveTo>
                <a:cubicBezTo>
                  <a:pt x="5810841" y="572909"/>
                  <a:pt x="5813428" y="576643"/>
                  <a:pt x="5813304" y="578099"/>
                </a:cubicBezTo>
                <a:cubicBezTo>
                  <a:pt x="5813094" y="580503"/>
                  <a:pt x="5811302" y="582524"/>
                  <a:pt x="5809630" y="585815"/>
                </a:cubicBezTo>
                <a:cubicBezTo>
                  <a:pt x="5808127" y="582841"/>
                  <a:pt x="5806082" y="580503"/>
                  <a:pt x="5806292" y="578794"/>
                </a:cubicBezTo>
                <a:cubicBezTo>
                  <a:pt x="5806584" y="576516"/>
                  <a:pt x="5808460" y="573985"/>
                  <a:pt x="5810047" y="573289"/>
                </a:cubicBezTo>
                <a:close/>
                <a:moveTo>
                  <a:pt x="5757360" y="559248"/>
                </a:moveTo>
                <a:cubicBezTo>
                  <a:pt x="5758862" y="559438"/>
                  <a:pt x="5760364" y="559691"/>
                  <a:pt x="5761869" y="559881"/>
                </a:cubicBezTo>
                <a:cubicBezTo>
                  <a:pt x="5761116" y="567407"/>
                  <a:pt x="5760407" y="574934"/>
                  <a:pt x="5759656" y="582461"/>
                </a:cubicBezTo>
                <a:cubicBezTo>
                  <a:pt x="5758194" y="582085"/>
                  <a:pt x="5756775" y="581702"/>
                  <a:pt x="5755312" y="581322"/>
                </a:cubicBezTo>
                <a:cubicBezTo>
                  <a:pt x="5755982" y="573922"/>
                  <a:pt x="5756649" y="566585"/>
                  <a:pt x="5757360" y="559248"/>
                </a:cubicBezTo>
                <a:close/>
                <a:moveTo>
                  <a:pt x="5744669" y="526078"/>
                </a:moveTo>
                <a:lnTo>
                  <a:pt x="5743413" y="536478"/>
                </a:lnTo>
                <a:cubicBezTo>
                  <a:pt x="5742536" y="535972"/>
                  <a:pt x="5741701" y="535529"/>
                  <a:pt x="5740827" y="535022"/>
                </a:cubicBezTo>
                <a:close/>
                <a:moveTo>
                  <a:pt x="5802950" y="525344"/>
                </a:moveTo>
                <a:cubicBezTo>
                  <a:pt x="5803159" y="525027"/>
                  <a:pt x="5804579" y="526483"/>
                  <a:pt x="5805414" y="527179"/>
                </a:cubicBezTo>
                <a:cubicBezTo>
                  <a:pt x="5804871" y="528761"/>
                  <a:pt x="5804287" y="530276"/>
                  <a:pt x="5803700" y="531858"/>
                </a:cubicBezTo>
                <a:cubicBezTo>
                  <a:pt x="5802867" y="531229"/>
                  <a:pt x="5802031" y="530596"/>
                  <a:pt x="5801157" y="529964"/>
                </a:cubicBezTo>
                <a:cubicBezTo>
                  <a:pt x="5801740" y="528381"/>
                  <a:pt x="5802156" y="526546"/>
                  <a:pt x="5802950" y="525344"/>
                </a:cubicBezTo>
                <a:close/>
                <a:moveTo>
                  <a:pt x="5744923" y="524935"/>
                </a:moveTo>
                <a:lnTo>
                  <a:pt x="5744875" y="525597"/>
                </a:lnTo>
                <a:lnTo>
                  <a:pt x="5744669" y="526078"/>
                </a:lnTo>
                <a:lnTo>
                  <a:pt x="5744750" y="525408"/>
                </a:lnTo>
                <a:close/>
                <a:moveTo>
                  <a:pt x="5820151" y="438310"/>
                </a:moveTo>
                <a:cubicBezTo>
                  <a:pt x="5821613" y="439133"/>
                  <a:pt x="5823117" y="439892"/>
                  <a:pt x="5824576" y="440711"/>
                </a:cubicBezTo>
                <a:cubicBezTo>
                  <a:pt x="5821321" y="453870"/>
                  <a:pt x="5818063" y="467025"/>
                  <a:pt x="5814848" y="480246"/>
                </a:cubicBezTo>
                <a:cubicBezTo>
                  <a:pt x="5813638" y="479614"/>
                  <a:pt x="5812427" y="478981"/>
                  <a:pt x="5811260" y="478349"/>
                </a:cubicBezTo>
                <a:cubicBezTo>
                  <a:pt x="5814222" y="465003"/>
                  <a:pt x="5817189" y="451655"/>
                  <a:pt x="5820151" y="438310"/>
                </a:cubicBezTo>
                <a:close/>
                <a:moveTo>
                  <a:pt x="5792345" y="330020"/>
                </a:moveTo>
                <a:cubicBezTo>
                  <a:pt x="5792806" y="330400"/>
                  <a:pt x="5793222" y="330906"/>
                  <a:pt x="5793640" y="331413"/>
                </a:cubicBezTo>
                <a:cubicBezTo>
                  <a:pt x="5793640" y="332362"/>
                  <a:pt x="5793640" y="333312"/>
                  <a:pt x="5793640" y="334320"/>
                </a:cubicBezTo>
                <a:cubicBezTo>
                  <a:pt x="5792929" y="333691"/>
                  <a:pt x="5792137" y="333184"/>
                  <a:pt x="5791552" y="332362"/>
                </a:cubicBezTo>
                <a:cubicBezTo>
                  <a:pt x="5791426" y="332172"/>
                  <a:pt x="5792052" y="330843"/>
                  <a:pt x="5792345" y="330020"/>
                </a:cubicBezTo>
                <a:close/>
                <a:moveTo>
                  <a:pt x="5829879" y="265187"/>
                </a:moveTo>
                <a:cubicBezTo>
                  <a:pt x="5830547" y="268221"/>
                  <a:pt x="5830925" y="269930"/>
                  <a:pt x="5831257" y="271638"/>
                </a:cubicBezTo>
                <a:cubicBezTo>
                  <a:pt x="5829962" y="272208"/>
                  <a:pt x="5828709" y="272777"/>
                  <a:pt x="5827416" y="273409"/>
                </a:cubicBezTo>
                <a:cubicBezTo>
                  <a:pt x="5828123" y="271005"/>
                  <a:pt x="5828877" y="268537"/>
                  <a:pt x="5829879" y="265187"/>
                </a:cubicBezTo>
                <a:close/>
                <a:moveTo>
                  <a:pt x="5858770" y="60312"/>
                </a:moveTo>
                <a:cubicBezTo>
                  <a:pt x="5860148" y="61320"/>
                  <a:pt x="5861483" y="62269"/>
                  <a:pt x="5862861" y="63282"/>
                </a:cubicBezTo>
                <a:cubicBezTo>
                  <a:pt x="5860776" y="69670"/>
                  <a:pt x="5858686" y="76125"/>
                  <a:pt x="5856600" y="82576"/>
                </a:cubicBezTo>
                <a:cubicBezTo>
                  <a:pt x="5855433" y="81752"/>
                  <a:pt x="5854262" y="80867"/>
                  <a:pt x="5853051" y="80044"/>
                </a:cubicBezTo>
                <a:cubicBezTo>
                  <a:pt x="5854973" y="73466"/>
                  <a:pt x="5856850" y="66890"/>
                  <a:pt x="5858770" y="60312"/>
                </a:cubicBezTo>
                <a:close/>
                <a:moveTo>
                  <a:pt x="5852173" y="11734"/>
                </a:moveTo>
                <a:cubicBezTo>
                  <a:pt x="5852591" y="11544"/>
                  <a:pt x="5853511" y="14515"/>
                  <a:pt x="5854471" y="16666"/>
                </a:cubicBezTo>
                <a:cubicBezTo>
                  <a:pt x="5852800" y="18185"/>
                  <a:pt x="5851255" y="20080"/>
                  <a:pt x="5849546" y="20776"/>
                </a:cubicBezTo>
                <a:cubicBezTo>
                  <a:pt x="5849127" y="20966"/>
                  <a:pt x="5848041" y="17109"/>
                  <a:pt x="5847247" y="15147"/>
                </a:cubicBezTo>
                <a:cubicBezTo>
                  <a:pt x="5848876" y="13945"/>
                  <a:pt x="5850464" y="12363"/>
                  <a:pt x="5852173" y="11734"/>
                </a:cubicBezTo>
                <a:close/>
                <a:moveTo>
                  <a:pt x="5925729" y="0"/>
                </a:moveTo>
                <a:lnTo>
                  <a:pt x="5957876" y="0"/>
                </a:lnTo>
                <a:lnTo>
                  <a:pt x="5955821" y="4109"/>
                </a:lnTo>
                <a:cubicBezTo>
                  <a:pt x="5947898" y="14404"/>
                  <a:pt x="5938682" y="22643"/>
                  <a:pt x="5928829" y="30201"/>
                </a:cubicBezTo>
                <a:cubicBezTo>
                  <a:pt x="5921441" y="35897"/>
                  <a:pt x="5916720" y="49937"/>
                  <a:pt x="5911083" y="60501"/>
                </a:cubicBezTo>
                <a:cubicBezTo>
                  <a:pt x="5908162" y="65940"/>
                  <a:pt x="5905865" y="72011"/>
                  <a:pt x="5900479" y="76188"/>
                </a:cubicBezTo>
                <a:cubicBezTo>
                  <a:pt x="5900730" y="70492"/>
                  <a:pt x="5899727" y="63599"/>
                  <a:pt x="5901481" y="59362"/>
                </a:cubicBezTo>
                <a:cubicBezTo>
                  <a:pt x="5907033" y="45921"/>
                  <a:pt x="5910989" y="30977"/>
                  <a:pt x="5916005" y="17005"/>
                </a:cubicBezTo>
                <a:close/>
                <a:moveTo>
                  <a:pt x="5868074" y="0"/>
                </a:moveTo>
                <a:lnTo>
                  <a:pt x="5885972" y="0"/>
                </a:lnTo>
                <a:lnTo>
                  <a:pt x="5875471" y="5785"/>
                </a:lnTo>
                <a:cubicBezTo>
                  <a:pt x="5875471" y="18438"/>
                  <a:pt x="5875471" y="28243"/>
                  <a:pt x="5875471" y="37981"/>
                </a:cubicBezTo>
                <a:cubicBezTo>
                  <a:pt x="5874135" y="38171"/>
                  <a:pt x="5872756" y="38424"/>
                  <a:pt x="5871423" y="38614"/>
                </a:cubicBezTo>
                <a:close/>
                <a:moveTo>
                  <a:pt x="0" y="0"/>
                </a:moveTo>
                <a:lnTo>
                  <a:pt x="5838237" y="0"/>
                </a:lnTo>
                <a:lnTo>
                  <a:pt x="5823825" y="33808"/>
                </a:lnTo>
                <a:cubicBezTo>
                  <a:pt x="5816894" y="51709"/>
                  <a:pt x="5811135" y="70682"/>
                  <a:pt x="5804954" y="88900"/>
                </a:cubicBezTo>
                <a:cubicBezTo>
                  <a:pt x="5797479" y="84284"/>
                  <a:pt x="5791885" y="77766"/>
                  <a:pt x="5786959" y="78778"/>
                </a:cubicBezTo>
                <a:cubicBezTo>
                  <a:pt x="5782576" y="79665"/>
                  <a:pt x="5778067" y="88077"/>
                  <a:pt x="5775143" y="94655"/>
                </a:cubicBezTo>
                <a:cubicBezTo>
                  <a:pt x="5764329" y="119074"/>
                  <a:pt x="5764581" y="119323"/>
                  <a:pt x="5744666" y="117745"/>
                </a:cubicBezTo>
                <a:cubicBezTo>
                  <a:pt x="5749719" y="155759"/>
                  <a:pt x="5723709" y="171445"/>
                  <a:pt x="5714521" y="205791"/>
                </a:cubicBezTo>
                <a:cubicBezTo>
                  <a:pt x="5723542" y="203071"/>
                  <a:pt x="5728426" y="201615"/>
                  <a:pt x="5736859" y="199088"/>
                </a:cubicBezTo>
                <a:cubicBezTo>
                  <a:pt x="5720910" y="253800"/>
                  <a:pt x="5696738" y="299977"/>
                  <a:pt x="5693271" y="363165"/>
                </a:cubicBezTo>
                <a:cubicBezTo>
                  <a:pt x="5707384" y="348555"/>
                  <a:pt x="5710348" y="328691"/>
                  <a:pt x="5717027" y="312182"/>
                </a:cubicBezTo>
                <a:cubicBezTo>
                  <a:pt x="5723624" y="295927"/>
                  <a:pt x="5734731" y="283843"/>
                  <a:pt x="5743957" y="269803"/>
                </a:cubicBezTo>
                <a:cubicBezTo>
                  <a:pt x="5746463" y="295358"/>
                  <a:pt x="5741119" y="319583"/>
                  <a:pt x="5733351" y="343239"/>
                </a:cubicBezTo>
                <a:cubicBezTo>
                  <a:pt x="5729678" y="354499"/>
                  <a:pt x="5726253" y="366009"/>
                  <a:pt x="5723040" y="377586"/>
                </a:cubicBezTo>
                <a:cubicBezTo>
                  <a:pt x="5720367" y="387201"/>
                  <a:pt x="5720785" y="395803"/>
                  <a:pt x="5729763" y="403014"/>
                </a:cubicBezTo>
                <a:cubicBezTo>
                  <a:pt x="5739531" y="367970"/>
                  <a:pt x="5749092" y="333628"/>
                  <a:pt x="5759779" y="295294"/>
                </a:cubicBezTo>
                <a:cubicBezTo>
                  <a:pt x="5762827" y="330020"/>
                  <a:pt x="5739029" y="359245"/>
                  <a:pt x="5757984" y="391816"/>
                </a:cubicBezTo>
                <a:cubicBezTo>
                  <a:pt x="5762663" y="390238"/>
                  <a:pt x="5767589" y="388530"/>
                  <a:pt x="5773099" y="386631"/>
                </a:cubicBezTo>
                <a:cubicBezTo>
                  <a:pt x="5770384" y="402444"/>
                  <a:pt x="5768048" y="416232"/>
                  <a:pt x="5765500" y="430973"/>
                </a:cubicBezTo>
                <a:cubicBezTo>
                  <a:pt x="5760656" y="427809"/>
                  <a:pt x="5756524" y="425151"/>
                  <a:pt x="5752513" y="422556"/>
                </a:cubicBezTo>
                <a:cubicBezTo>
                  <a:pt x="5742536" y="446533"/>
                  <a:pt x="5756232" y="454629"/>
                  <a:pt x="5765667" y="468227"/>
                </a:cubicBezTo>
                <a:lnTo>
                  <a:pt x="5744923" y="524935"/>
                </a:lnTo>
                <a:lnTo>
                  <a:pt x="5747630" y="486824"/>
                </a:lnTo>
                <a:cubicBezTo>
                  <a:pt x="5737567" y="490305"/>
                  <a:pt x="5731472" y="496566"/>
                  <a:pt x="5732265" y="512125"/>
                </a:cubicBezTo>
                <a:cubicBezTo>
                  <a:pt x="5733561" y="538123"/>
                  <a:pt x="5724962" y="558172"/>
                  <a:pt x="5716067" y="578541"/>
                </a:cubicBezTo>
                <a:cubicBezTo>
                  <a:pt x="5709971" y="592456"/>
                  <a:pt x="5705254" y="607699"/>
                  <a:pt x="5700201" y="622563"/>
                </a:cubicBezTo>
                <a:cubicBezTo>
                  <a:pt x="5696820" y="632494"/>
                  <a:pt x="5693940" y="642805"/>
                  <a:pt x="5690850" y="652926"/>
                </a:cubicBezTo>
                <a:cubicBezTo>
                  <a:pt x="5689430" y="652231"/>
                  <a:pt x="5688052" y="651597"/>
                  <a:pt x="5686632" y="650902"/>
                </a:cubicBezTo>
                <a:cubicBezTo>
                  <a:pt x="5689473" y="634266"/>
                  <a:pt x="5692312" y="617567"/>
                  <a:pt x="5695777" y="597265"/>
                </a:cubicBezTo>
                <a:cubicBezTo>
                  <a:pt x="5677239" y="601755"/>
                  <a:pt x="5667594" y="615986"/>
                  <a:pt x="5667051" y="636734"/>
                </a:cubicBezTo>
                <a:cubicBezTo>
                  <a:pt x="5666384" y="665006"/>
                  <a:pt x="5651311" y="675823"/>
                  <a:pt x="5642503" y="703783"/>
                </a:cubicBezTo>
                <a:cubicBezTo>
                  <a:pt x="5638036" y="692459"/>
                  <a:pt x="5635990" y="687210"/>
                  <a:pt x="5634111" y="682527"/>
                </a:cubicBezTo>
                <a:cubicBezTo>
                  <a:pt x="5620877" y="684489"/>
                  <a:pt x="5599748" y="720291"/>
                  <a:pt x="5600416" y="739834"/>
                </a:cubicBezTo>
                <a:cubicBezTo>
                  <a:pt x="5601003" y="757672"/>
                  <a:pt x="5597914" y="772979"/>
                  <a:pt x="5589604" y="785758"/>
                </a:cubicBezTo>
                <a:cubicBezTo>
                  <a:pt x="5578540" y="802710"/>
                  <a:pt x="5569231" y="824467"/>
                  <a:pt x="5555997" y="835602"/>
                </a:cubicBezTo>
                <a:cubicBezTo>
                  <a:pt x="5535914" y="852426"/>
                  <a:pt x="5522638" y="876462"/>
                  <a:pt x="5511281" y="906506"/>
                </a:cubicBezTo>
                <a:cubicBezTo>
                  <a:pt x="5508482" y="887782"/>
                  <a:pt x="5509402" y="879307"/>
                  <a:pt x="5514829" y="865708"/>
                </a:cubicBezTo>
                <a:cubicBezTo>
                  <a:pt x="5520884" y="850528"/>
                  <a:pt x="5526561" y="834968"/>
                  <a:pt x="5532992" y="820164"/>
                </a:cubicBezTo>
                <a:cubicBezTo>
                  <a:pt x="5535078" y="815295"/>
                  <a:pt x="5539380" y="812705"/>
                  <a:pt x="5541968" y="808212"/>
                </a:cubicBezTo>
                <a:cubicBezTo>
                  <a:pt x="5550983" y="792778"/>
                  <a:pt x="5560170" y="777472"/>
                  <a:pt x="5568145" y="760836"/>
                </a:cubicBezTo>
                <a:cubicBezTo>
                  <a:pt x="5570233" y="756470"/>
                  <a:pt x="5568018" y="747424"/>
                  <a:pt x="5567726" y="739328"/>
                </a:cubicBezTo>
                <a:cubicBezTo>
                  <a:pt x="5547144" y="739011"/>
                  <a:pt x="5541508" y="767350"/>
                  <a:pt x="5528233" y="778670"/>
                </a:cubicBezTo>
                <a:cubicBezTo>
                  <a:pt x="5516876" y="768806"/>
                  <a:pt x="5515331" y="768553"/>
                  <a:pt x="5509192" y="782784"/>
                </a:cubicBezTo>
                <a:cubicBezTo>
                  <a:pt x="5505895" y="790500"/>
                  <a:pt x="5504183" y="799799"/>
                  <a:pt x="5502095" y="808591"/>
                </a:cubicBezTo>
                <a:cubicBezTo>
                  <a:pt x="5497335" y="828264"/>
                  <a:pt x="5486898" y="832880"/>
                  <a:pt x="5474123" y="821177"/>
                </a:cubicBezTo>
                <a:cubicBezTo>
                  <a:pt x="5475166" y="808275"/>
                  <a:pt x="5476210" y="795689"/>
                  <a:pt x="5477754" y="777092"/>
                </a:cubicBezTo>
                <a:cubicBezTo>
                  <a:pt x="5469739" y="782214"/>
                  <a:pt x="5464144" y="783100"/>
                  <a:pt x="5461933" y="787720"/>
                </a:cubicBezTo>
                <a:cubicBezTo>
                  <a:pt x="5450075" y="812005"/>
                  <a:pt x="5435838" y="833766"/>
                  <a:pt x="5430450" y="864949"/>
                </a:cubicBezTo>
                <a:cubicBezTo>
                  <a:pt x="5427823" y="880319"/>
                  <a:pt x="5419806" y="893604"/>
                  <a:pt x="5414419" y="907265"/>
                </a:cubicBezTo>
                <a:cubicBezTo>
                  <a:pt x="5394337" y="896385"/>
                  <a:pt x="5393710" y="895752"/>
                  <a:pt x="5383023" y="921117"/>
                </a:cubicBezTo>
                <a:cubicBezTo>
                  <a:pt x="5375592" y="938828"/>
                  <a:pt x="5367116" y="947051"/>
                  <a:pt x="5352253" y="936803"/>
                </a:cubicBezTo>
                <a:cubicBezTo>
                  <a:pt x="5357388" y="976846"/>
                  <a:pt x="5336263" y="996325"/>
                  <a:pt x="5322942" y="1028646"/>
                </a:cubicBezTo>
                <a:cubicBezTo>
                  <a:pt x="5332836" y="1025167"/>
                  <a:pt x="5338599" y="1023145"/>
                  <a:pt x="5349747" y="1019158"/>
                </a:cubicBezTo>
                <a:cubicBezTo>
                  <a:pt x="5322484" y="1080008"/>
                  <a:pt x="5307161" y="1141050"/>
                  <a:pt x="5297811" y="1205503"/>
                </a:cubicBezTo>
                <a:cubicBezTo>
                  <a:pt x="5299147" y="1206389"/>
                  <a:pt x="5300480" y="1207271"/>
                  <a:pt x="5301776" y="1208224"/>
                </a:cubicBezTo>
                <a:cubicBezTo>
                  <a:pt x="5305908" y="1193673"/>
                  <a:pt x="5309292" y="1178430"/>
                  <a:pt x="5314343" y="1164705"/>
                </a:cubicBezTo>
                <a:cubicBezTo>
                  <a:pt x="5319103" y="1151737"/>
                  <a:pt x="5325365" y="1139974"/>
                  <a:pt x="5331462" y="1128271"/>
                </a:cubicBezTo>
                <a:cubicBezTo>
                  <a:pt x="5338140" y="1115431"/>
                  <a:pt x="5345405" y="1103222"/>
                  <a:pt x="5354338" y="1087346"/>
                </a:cubicBezTo>
                <a:cubicBezTo>
                  <a:pt x="5354466" y="1097847"/>
                  <a:pt x="5356178" y="1108095"/>
                  <a:pt x="5354383" y="1116757"/>
                </a:cubicBezTo>
                <a:cubicBezTo>
                  <a:pt x="5350205" y="1136620"/>
                  <a:pt x="5344319" y="1155660"/>
                  <a:pt x="5339225" y="1175079"/>
                </a:cubicBezTo>
                <a:cubicBezTo>
                  <a:pt x="5335218" y="1190387"/>
                  <a:pt x="5330877" y="1205693"/>
                  <a:pt x="5333840" y="1230804"/>
                </a:cubicBezTo>
                <a:cubicBezTo>
                  <a:pt x="5350541" y="1203288"/>
                  <a:pt x="5350665" y="1170144"/>
                  <a:pt x="5363693" y="1145855"/>
                </a:cubicBezTo>
                <a:cubicBezTo>
                  <a:pt x="5367282" y="1168562"/>
                  <a:pt x="5349621" y="1193990"/>
                  <a:pt x="5370709" y="1213157"/>
                </a:cubicBezTo>
                <a:cubicBezTo>
                  <a:pt x="5373169" y="1212207"/>
                  <a:pt x="5377720" y="1210499"/>
                  <a:pt x="5382771" y="1208600"/>
                </a:cubicBezTo>
                <a:cubicBezTo>
                  <a:pt x="5380268" y="1222771"/>
                  <a:pt x="5377720" y="1237129"/>
                  <a:pt x="5375133" y="1251866"/>
                </a:cubicBezTo>
                <a:cubicBezTo>
                  <a:pt x="5371667" y="1249651"/>
                  <a:pt x="5367994" y="1247377"/>
                  <a:pt x="5363650" y="1244593"/>
                </a:cubicBezTo>
                <a:cubicBezTo>
                  <a:pt x="5355425" y="1266670"/>
                  <a:pt x="5364820" y="1278180"/>
                  <a:pt x="5376635" y="1291082"/>
                </a:cubicBezTo>
                <a:lnTo>
                  <a:pt x="5356587" y="1334916"/>
                </a:lnTo>
                <a:lnTo>
                  <a:pt x="5356594" y="1334854"/>
                </a:lnTo>
                <a:lnTo>
                  <a:pt x="5356470" y="1335171"/>
                </a:lnTo>
                <a:lnTo>
                  <a:pt x="5356587" y="1334916"/>
                </a:lnTo>
                <a:lnTo>
                  <a:pt x="5343859" y="1426508"/>
                </a:lnTo>
                <a:cubicBezTo>
                  <a:pt x="5336513" y="1457564"/>
                  <a:pt x="5335636" y="1492037"/>
                  <a:pt x="5331712" y="1524992"/>
                </a:cubicBezTo>
                <a:cubicBezTo>
                  <a:pt x="5330544" y="1534797"/>
                  <a:pt x="5328495" y="1544349"/>
                  <a:pt x="5327202" y="1554090"/>
                </a:cubicBezTo>
                <a:cubicBezTo>
                  <a:pt x="5324195" y="1576481"/>
                  <a:pt x="5319771" y="1598871"/>
                  <a:pt x="5318977" y="1621451"/>
                </a:cubicBezTo>
                <a:cubicBezTo>
                  <a:pt x="5318183" y="1644226"/>
                  <a:pt x="5315137" y="1664654"/>
                  <a:pt x="5306953" y="1684327"/>
                </a:cubicBezTo>
                <a:cubicBezTo>
                  <a:pt x="5303530" y="1681163"/>
                  <a:pt x="5300899" y="1678695"/>
                  <a:pt x="5296266" y="1674332"/>
                </a:cubicBezTo>
                <a:cubicBezTo>
                  <a:pt x="5294053" y="1710008"/>
                  <a:pt x="5291923" y="1743722"/>
                  <a:pt x="5289835" y="1777500"/>
                </a:cubicBezTo>
                <a:cubicBezTo>
                  <a:pt x="5290543" y="1778382"/>
                  <a:pt x="5291255" y="1779268"/>
                  <a:pt x="5292005" y="1780154"/>
                </a:cubicBezTo>
                <a:cubicBezTo>
                  <a:pt x="5298103" y="1764783"/>
                  <a:pt x="5304323" y="1749541"/>
                  <a:pt x="5310211" y="1733980"/>
                </a:cubicBezTo>
                <a:cubicBezTo>
                  <a:pt x="5315848" y="1718990"/>
                  <a:pt x="5321108" y="1703743"/>
                  <a:pt x="5327619" y="1685656"/>
                </a:cubicBezTo>
                <a:cubicBezTo>
                  <a:pt x="5329791" y="1703933"/>
                  <a:pt x="5333381" y="1717029"/>
                  <a:pt x="5332252" y="1729044"/>
                </a:cubicBezTo>
                <a:cubicBezTo>
                  <a:pt x="5330792" y="1744481"/>
                  <a:pt x="5324447" y="1758776"/>
                  <a:pt x="5322275" y="1774273"/>
                </a:cubicBezTo>
                <a:cubicBezTo>
                  <a:pt x="5320397" y="1787617"/>
                  <a:pt x="5320355" y="1802165"/>
                  <a:pt x="5321899" y="1815513"/>
                </a:cubicBezTo>
                <a:cubicBezTo>
                  <a:pt x="5322441" y="1820065"/>
                  <a:pt x="5330167" y="1822787"/>
                  <a:pt x="5337307" y="1828542"/>
                </a:cubicBezTo>
                <a:cubicBezTo>
                  <a:pt x="5336847" y="1802165"/>
                  <a:pt x="5332423" y="1777876"/>
                  <a:pt x="5351376" y="1765480"/>
                </a:cubicBezTo>
                <a:cubicBezTo>
                  <a:pt x="5356636" y="1776677"/>
                  <a:pt x="5358976" y="1795650"/>
                  <a:pt x="5372919" y="1783824"/>
                </a:cubicBezTo>
                <a:cubicBezTo>
                  <a:pt x="5370998" y="1799511"/>
                  <a:pt x="5369413" y="1812476"/>
                  <a:pt x="5367574" y="1827529"/>
                </a:cubicBezTo>
                <a:cubicBezTo>
                  <a:pt x="5363399" y="1822850"/>
                  <a:pt x="5359561" y="1818550"/>
                  <a:pt x="5352044" y="1810138"/>
                </a:cubicBezTo>
                <a:cubicBezTo>
                  <a:pt x="5353173" y="1825065"/>
                  <a:pt x="5351625" y="1837714"/>
                  <a:pt x="5354840" y="1841891"/>
                </a:cubicBezTo>
                <a:cubicBezTo>
                  <a:pt x="5370207" y="1861876"/>
                  <a:pt x="5361520" y="1878765"/>
                  <a:pt x="5352963" y="1899830"/>
                </a:cubicBezTo>
                <a:cubicBezTo>
                  <a:pt x="5347577" y="1890468"/>
                  <a:pt x="5342734" y="1873959"/>
                  <a:pt x="5334258" y="1889645"/>
                </a:cubicBezTo>
                <a:lnTo>
                  <a:pt x="5327495" y="1985894"/>
                </a:lnTo>
                <a:lnTo>
                  <a:pt x="5327370" y="1986358"/>
                </a:lnTo>
                <a:cubicBezTo>
                  <a:pt x="5327370" y="1986358"/>
                  <a:pt x="5327455" y="1986484"/>
                  <a:pt x="5327455" y="1986484"/>
                </a:cubicBezTo>
                <a:lnTo>
                  <a:pt x="5327495" y="1985894"/>
                </a:lnTo>
                <a:lnTo>
                  <a:pt x="5346576" y="1915073"/>
                </a:lnTo>
                <a:cubicBezTo>
                  <a:pt x="5349871" y="1939362"/>
                  <a:pt x="5347119" y="1960614"/>
                  <a:pt x="5341397" y="1976680"/>
                </a:cubicBezTo>
                <a:cubicBezTo>
                  <a:pt x="5328622" y="2012482"/>
                  <a:pt x="5331377" y="2052710"/>
                  <a:pt x="5323653" y="2089588"/>
                </a:cubicBezTo>
                <a:cubicBezTo>
                  <a:pt x="5320565" y="2104325"/>
                  <a:pt x="5318435" y="2119632"/>
                  <a:pt x="5316848" y="2134876"/>
                </a:cubicBezTo>
                <a:cubicBezTo>
                  <a:pt x="5315848" y="2144237"/>
                  <a:pt x="5316681" y="2154105"/>
                  <a:pt x="5319561" y="2164226"/>
                </a:cubicBezTo>
                <a:cubicBezTo>
                  <a:pt x="5336805" y="2095850"/>
                  <a:pt x="5347493" y="2025257"/>
                  <a:pt x="5360686" y="1948281"/>
                </a:cubicBezTo>
                <a:cubicBezTo>
                  <a:pt x="5367366" y="1968647"/>
                  <a:pt x="5361186" y="1981109"/>
                  <a:pt x="5359644" y="1993822"/>
                </a:cubicBezTo>
                <a:cubicBezTo>
                  <a:pt x="5358056" y="2007170"/>
                  <a:pt x="5357513" y="2020894"/>
                  <a:pt x="5355717" y="2034176"/>
                </a:cubicBezTo>
                <a:cubicBezTo>
                  <a:pt x="5353757" y="2048600"/>
                  <a:pt x="5350249" y="2062515"/>
                  <a:pt x="5348538" y="2076936"/>
                </a:cubicBezTo>
                <a:cubicBezTo>
                  <a:pt x="5346992" y="2089905"/>
                  <a:pt x="5346909" y="2103250"/>
                  <a:pt x="5345948" y="2121404"/>
                </a:cubicBezTo>
                <a:cubicBezTo>
                  <a:pt x="5352127" y="2116595"/>
                  <a:pt x="5354757" y="2114569"/>
                  <a:pt x="5358182" y="2111916"/>
                </a:cubicBezTo>
                <a:cubicBezTo>
                  <a:pt x="5360059" y="2116974"/>
                  <a:pt x="5361939" y="2122100"/>
                  <a:pt x="5363819" y="2127159"/>
                </a:cubicBezTo>
                <a:cubicBezTo>
                  <a:pt x="5365320" y="2126273"/>
                  <a:pt x="5367323" y="2125957"/>
                  <a:pt x="5367574" y="2124818"/>
                </a:cubicBezTo>
                <a:cubicBezTo>
                  <a:pt x="5370709" y="2109827"/>
                  <a:pt x="5377510" y="2093382"/>
                  <a:pt x="5375551" y="2079973"/>
                </a:cubicBezTo>
                <a:cubicBezTo>
                  <a:pt x="5373295" y="2064730"/>
                  <a:pt x="5382103" y="2051445"/>
                  <a:pt x="5375802" y="2037656"/>
                </a:cubicBezTo>
                <a:cubicBezTo>
                  <a:pt x="5375425" y="2036897"/>
                  <a:pt x="5375133" y="2035442"/>
                  <a:pt x="5375382" y="2034745"/>
                </a:cubicBezTo>
                <a:cubicBezTo>
                  <a:pt x="5383983" y="2010014"/>
                  <a:pt x="5392584" y="1985282"/>
                  <a:pt x="5401477" y="1960803"/>
                </a:cubicBezTo>
                <a:cubicBezTo>
                  <a:pt x="5402186" y="1958845"/>
                  <a:pt x="5405109" y="1958719"/>
                  <a:pt x="5406987" y="1957769"/>
                </a:cubicBezTo>
                <a:cubicBezTo>
                  <a:pt x="5419305" y="1977882"/>
                  <a:pt x="5397010" y="1972127"/>
                  <a:pt x="5399556" y="1987877"/>
                </a:cubicBezTo>
                <a:cubicBezTo>
                  <a:pt x="5401852" y="1990977"/>
                  <a:pt x="5405693" y="1996100"/>
                  <a:pt x="5408992" y="2000466"/>
                </a:cubicBezTo>
                <a:cubicBezTo>
                  <a:pt x="5406487" y="2037656"/>
                  <a:pt x="5407615" y="2075796"/>
                  <a:pt x="5400642" y="2110144"/>
                </a:cubicBezTo>
                <a:cubicBezTo>
                  <a:pt x="5393752" y="2144048"/>
                  <a:pt x="5393042" y="2178964"/>
                  <a:pt x="5387865" y="2214256"/>
                </a:cubicBezTo>
                <a:cubicBezTo>
                  <a:pt x="5362398" y="2215399"/>
                  <a:pt x="5358640" y="2255940"/>
                  <a:pt x="5338975" y="2271883"/>
                </a:cubicBezTo>
                <a:cubicBezTo>
                  <a:pt x="5336346" y="2268656"/>
                  <a:pt x="5332880" y="2264356"/>
                  <a:pt x="5328914" y="2259484"/>
                </a:cubicBezTo>
                <a:cubicBezTo>
                  <a:pt x="5332880" y="2249932"/>
                  <a:pt x="5336388" y="2241393"/>
                  <a:pt x="5339936" y="2232854"/>
                </a:cubicBezTo>
                <a:lnTo>
                  <a:pt x="5339977" y="2232917"/>
                </a:lnTo>
                <a:cubicBezTo>
                  <a:pt x="5334758" y="2222605"/>
                  <a:pt x="5333966" y="2213944"/>
                  <a:pt x="5343694" y="2208818"/>
                </a:cubicBezTo>
                <a:cubicBezTo>
                  <a:pt x="5347912" y="2206603"/>
                  <a:pt x="5352003" y="2203949"/>
                  <a:pt x="5357555" y="2200658"/>
                </a:cubicBezTo>
                <a:cubicBezTo>
                  <a:pt x="5345531" y="2176243"/>
                  <a:pt x="5325700" y="2187441"/>
                  <a:pt x="5313842" y="2171057"/>
                </a:cubicBezTo>
                <a:cubicBezTo>
                  <a:pt x="5304783" y="2158595"/>
                  <a:pt x="5320983" y="2129374"/>
                  <a:pt x="5299690" y="2126463"/>
                </a:cubicBezTo>
                <a:cubicBezTo>
                  <a:pt x="5302486" y="2104831"/>
                  <a:pt x="5304993" y="2085411"/>
                  <a:pt x="5307495" y="2066055"/>
                </a:cubicBezTo>
                <a:cubicBezTo>
                  <a:pt x="5292550" y="2085981"/>
                  <a:pt x="5288793" y="2129311"/>
                  <a:pt x="5296725" y="2162898"/>
                </a:cubicBezTo>
                <a:cubicBezTo>
                  <a:pt x="5281443" y="2176496"/>
                  <a:pt x="5277976" y="2196929"/>
                  <a:pt x="5288084" y="2223115"/>
                </a:cubicBezTo>
                <a:cubicBezTo>
                  <a:pt x="5290671" y="2211855"/>
                  <a:pt x="5293260" y="2200658"/>
                  <a:pt x="5296849" y="2184972"/>
                </a:cubicBezTo>
                <a:cubicBezTo>
                  <a:pt x="5306493" y="2192055"/>
                  <a:pt x="5315848" y="2198950"/>
                  <a:pt x="5326786" y="2206983"/>
                </a:cubicBezTo>
                <a:cubicBezTo>
                  <a:pt x="5326159" y="2244494"/>
                  <a:pt x="5318392" y="2281494"/>
                  <a:pt x="5301192" y="2315841"/>
                </a:cubicBezTo>
                <a:cubicBezTo>
                  <a:pt x="5301192" y="2310087"/>
                  <a:pt x="5300231" y="2303889"/>
                  <a:pt x="5301399" y="2298700"/>
                </a:cubicBezTo>
                <a:cubicBezTo>
                  <a:pt x="5303572" y="2288895"/>
                  <a:pt x="5307495" y="2279979"/>
                  <a:pt x="5309709" y="2270175"/>
                </a:cubicBezTo>
                <a:lnTo>
                  <a:pt x="5302385" y="2251934"/>
                </a:lnTo>
                <a:lnTo>
                  <a:pt x="5302402" y="2251894"/>
                </a:lnTo>
                <a:lnTo>
                  <a:pt x="5302357" y="2251861"/>
                </a:lnTo>
                <a:lnTo>
                  <a:pt x="5302319" y="2251767"/>
                </a:lnTo>
                <a:lnTo>
                  <a:pt x="5302314" y="2251830"/>
                </a:lnTo>
                <a:lnTo>
                  <a:pt x="5290508" y="2243466"/>
                </a:lnTo>
                <a:cubicBezTo>
                  <a:pt x="5287320" y="2244240"/>
                  <a:pt x="5284429" y="2248761"/>
                  <a:pt x="5280399" y="2257522"/>
                </a:cubicBezTo>
                <a:cubicBezTo>
                  <a:pt x="5270129" y="2279916"/>
                  <a:pt x="5260401" y="2302939"/>
                  <a:pt x="5250299" y="2325583"/>
                </a:cubicBezTo>
                <a:cubicBezTo>
                  <a:pt x="5247626" y="2331591"/>
                  <a:pt x="5244537" y="2337223"/>
                  <a:pt x="5239611" y="2347088"/>
                </a:cubicBezTo>
                <a:cubicBezTo>
                  <a:pt x="5236939" y="2340257"/>
                  <a:pt x="5234849" y="2335009"/>
                  <a:pt x="5232722" y="2329570"/>
                </a:cubicBezTo>
                <a:cubicBezTo>
                  <a:pt x="5218524" y="2336971"/>
                  <a:pt x="5209048" y="2348417"/>
                  <a:pt x="5208296" y="2373971"/>
                </a:cubicBezTo>
                <a:cubicBezTo>
                  <a:pt x="5218318" y="2369229"/>
                  <a:pt x="5227711" y="2364799"/>
                  <a:pt x="5238191" y="2359867"/>
                </a:cubicBezTo>
                <a:cubicBezTo>
                  <a:pt x="5239276" y="2379350"/>
                  <a:pt x="5228671" y="2389598"/>
                  <a:pt x="5221282" y="2405596"/>
                </a:cubicBezTo>
                <a:cubicBezTo>
                  <a:pt x="5214349" y="2390924"/>
                  <a:pt x="5206835" y="2389278"/>
                  <a:pt x="5199614" y="2403639"/>
                </a:cubicBezTo>
                <a:cubicBezTo>
                  <a:pt x="5197524" y="2407812"/>
                  <a:pt x="5195062" y="2411736"/>
                  <a:pt x="5193475" y="2416351"/>
                </a:cubicBezTo>
                <a:cubicBezTo>
                  <a:pt x="5187004" y="2435201"/>
                  <a:pt x="5177694" y="2442412"/>
                  <a:pt x="5165585" y="2433366"/>
                </a:cubicBezTo>
                <a:cubicBezTo>
                  <a:pt x="5161997" y="2450002"/>
                  <a:pt x="5159908" y="2466447"/>
                  <a:pt x="5154939" y="2480551"/>
                </a:cubicBezTo>
                <a:cubicBezTo>
                  <a:pt x="5150263" y="2493774"/>
                  <a:pt x="5142454" y="2504461"/>
                  <a:pt x="5138113" y="2520784"/>
                </a:cubicBezTo>
                <a:cubicBezTo>
                  <a:pt x="5142914" y="2518822"/>
                  <a:pt x="5147673" y="2516861"/>
                  <a:pt x="5153729" y="2514393"/>
                </a:cubicBezTo>
                <a:cubicBezTo>
                  <a:pt x="5153978" y="2518759"/>
                  <a:pt x="5155231" y="2523311"/>
                  <a:pt x="5154270" y="2526096"/>
                </a:cubicBezTo>
                <a:cubicBezTo>
                  <a:pt x="5144418" y="2555001"/>
                  <a:pt x="5133019" y="2582897"/>
                  <a:pt x="5124378" y="2612561"/>
                </a:cubicBezTo>
                <a:cubicBezTo>
                  <a:pt x="5116277" y="2640456"/>
                  <a:pt x="5110016" y="2669867"/>
                  <a:pt x="5109514" y="2701683"/>
                </a:cubicBezTo>
                <a:cubicBezTo>
                  <a:pt x="5115568" y="2674487"/>
                  <a:pt x="5133773" y="2657535"/>
                  <a:pt x="5135149" y="2626416"/>
                </a:cubicBezTo>
                <a:cubicBezTo>
                  <a:pt x="5135400" y="2621163"/>
                  <a:pt x="5141037" y="2616041"/>
                  <a:pt x="5144585" y="2611675"/>
                </a:cubicBezTo>
                <a:cubicBezTo>
                  <a:pt x="5150682" y="2604212"/>
                  <a:pt x="5157068" y="2597443"/>
                  <a:pt x="5163625" y="2590043"/>
                </a:cubicBezTo>
                <a:cubicBezTo>
                  <a:pt x="5168216" y="2636157"/>
                  <a:pt x="5142498" y="2671829"/>
                  <a:pt x="5140912" y="2721926"/>
                </a:cubicBezTo>
                <a:cubicBezTo>
                  <a:pt x="5157570" y="2708074"/>
                  <a:pt x="5158364" y="2687199"/>
                  <a:pt x="5162956" y="2669740"/>
                </a:cubicBezTo>
                <a:cubicBezTo>
                  <a:pt x="5167841" y="2651274"/>
                  <a:pt x="5173311" y="2633120"/>
                  <a:pt x="5181075" y="2615598"/>
                </a:cubicBezTo>
                <a:cubicBezTo>
                  <a:pt x="5178696" y="2628564"/>
                  <a:pt x="5177110" y="2641975"/>
                  <a:pt x="5173770" y="2654371"/>
                </a:cubicBezTo>
                <a:cubicBezTo>
                  <a:pt x="5168635" y="2673285"/>
                  <a:pt x="5169093" y="2690933"/>
                  <a:pt x="5176024" y="2710226"/>
                </a:cubicBezTo>
                <a:cubicBezTo>
                  <a:pt x="5180824" y="2709023"/>
                  <a:pt x="5185958" y="2707757"/>
                  <a:pt x="5191222" y="2706492"/>
                </a:cubicBezTo>
                <a:cubicBezTo>
                  <a:pt x="5188549" y="2721483"/>
                  <a:pt x="5186125" y="2735270"/>
                  <a:pt x="5183664" y="2748999"/>
                </a:cubicBezTo>
                <a:cubicBezTo>
                  <a:pt x="5180447" y="2745265"/>
                  <a:pt x="5176900" y="2741093"/>
                  <a:pt x="5172725" y="2736156"/>
                </a:cubicBezTo>
                <a:cubicBezTo>
                  <a:pt x="5161997" y="2760318"/>
                  <a:pt x="5175981" y="2770693"/>
                  <a:pt x="5184416" y="2787329"/>
                </a:cubicBezTo>
                <a:cubicBezTo>
                  <a:pt x="5177904" y="2804534"/>
                  <a:pt x="5171181" y="2822309"/>
                  <a:pt x="5164458" y="2840145"/>
                </a:cubicBezTo>
                <a:cubicBezTo>
                  <a:pt x="5164458" y="2840145"/>
                  <a:pt x="5164582" y="2839893"/>
                  <a:pt x="5164582" y="2839893"/>
                </a:cubicBezTo>
                <a:cubicBezTo>
                  <a:pt x="5165208" y="2866397"/>
                  <a:pt x="5161160" y="2890623"/>
                  <a:pt x="5155022" y="2916051"/>
                </a:cubicBezTo>
                <a:cubicBezTo>
                  <a:pt x="5147383" y="2947676"/>
                  <a:pt x="5146298" y="2982842"/>
                  <a:pt x="5141952" y="3016366"/>
                </a:cubicBezTo>
                <a:cubicBezTo>
                  <a:pt x="5138406" y="3043755"/>
                  <a:pt x="5135485" y="3071588"/>
                  <a:pt x="5129848" y="3098030"/>
                </a:cubicBezTo>
                <a:lnTo>
                  <a:pt x="5135328" y="3130868"/>
                </a:lnTo>
                <a:lnTo>
                  <a:pt x="5135234" y="3130857"/>
                </a:lnTo>
                <a:lnTo>
                  <a:pt x="5135359" y="3131047"/>
                </a:lnTo>
                <a:lnTo>
                  <a:pt x="5135328" y="3130868"/>
                </a:lnTo>
                <a:lnTo>
                  <a:pt x="5142122" y="3131551"/>
                </a:lnTo>
                <a:cubicBezTo>
                  <a:pt x="5143260" y="3133653"/>
                  <a:pt x="5143394" y="3137370"/>
                  <a:pt x="5142997" y="3141924"/>
                </a:cubicBezTo>
                <a:cubicBezTo>
                  <a:pt x="5141828" y="3155395"/>
                  <a:pt x="5140159" y="3168871"/>
                  <a:pt x="5139533" y="3182406"/>
                </a:cubicBezTo>
                <a:cubicBezTo>
                  <a:pt x="5138573" y="3203281"/>
                  <a:pt x="5138781" y="3224216"/>
                  <a:pt x="5137446" y="3245028"/>
                </a:cubicBezTo>
                <a:cubicBezTo>
                  <a:pt x="5136735" y="3256095"/>
                  <a:pt x="5133856" y="3266849"/>
                  <a:pt x="5131184" y="3282219"/>
                </a:cubicBezTo>
                <a:cubicBezTo>
                  <a:pt x="5131892" y="3283231"/>
                  <a:pt x="5135193" y="3287911"/>
                  <a:pt x="5138739" y="3292973"/>
                </a:cubicBezTo>
                <a:cubicBezTo>
                  <a:pt x="5136610" y="3309672"/>
                  <a:pt x="5134314" y="3327506"/>
                  <a:pt x="5131683" y="3348065"/>
                </a:cubicBezTo>
                <a:cubicBezTo>
                  <a:pt x="5145504" y="3338133"/>
                  <a:pt x="5153562" y="3315236"/>
                  <a:pt x="5151099" y="3292973"/>
                </a:cubicBezTo>
                <a:cubicBezTo>
                  <a:pt x="5149512" y="3278675"/>
                  <a:pt x="5148593" y="3267671"/>
                  <a:pt x="5156693" y="3256158"/>
                </a:cubicBezTo>
                <a:cubicBezTo>
                  <a:pt x="5159949" y="3251542"/>
                  <a:pt x="5159657" y="3238197"/>
                  <a:pt x="5158321" y="3229844"/>
                </a:cubicBezTo>
                <a:cubicBezTo>
                  <a:pt x="5155899" y="3214917"/>
                  <a:pt x="5147966" y="3200180"/>
                  <a:pt x="5148885" y="3186392"/>
                </a:cubicBezTo>
                <a:cubicBezTo>
                  <a:pt x="5149804" y="3173044"/>
                  <a:pt x="5158947" y="3161027"/>
                  <a:pt x="5165208" y="3146860"/>
                </a:cubicBezTo>
                <a:cubicBezTo>
                  <a:pt x="5161203" y="3147932"/>
                  <a:pt x="5157654" y="3148944"/>
                  <a:pt x="5153519" y="3150083"/>
                </a:cubicBezTo>
                <a:cubicBezTo>
                  <a:pt x="5150431" y="3121305"/>
                  <a:pt x="5172684" y="3139772"/>
                  <a:pt x="5175896" y="3117762"/>
                </a:cubicBezTo>
                <a:cubicBezTo>
                  <a:pt x="5164833" y="3111691"/>
                  <a:pt x="5153267" y="3105366"/>
                  <a:pt x="5141079" y="3098658"/>
                </a:cubicBezTo>
                <a:cubicBezTo>
                  <a:pt x="5150013" y="3042174"/>
                  <a:pt x="5158447" y="2987335"/>
                  <a:pt x="5167590" y="2932809"/>
                </a:cubicBezTo>
                <a:lnTo>
                  <a:pt x="5176878" y="2910181"/>
                </a:lnTo>
                <a:lnTo>
                  <a:pt x="5169960" y="2974826"/>
                </a:lnTo>
                <a:cubicBezTo>
                  <a:pt x="5167570" y="2997124"/>
                  <a:pt x="5165085" y="3020258"/>
                  <a:pt x="5162413" y="3045085"/>
                </a:cubicBezTo>
                <a:cubicBezTo>
                  <a:pt x="5169927" y="3037241"/>
                  <a:pt x="5173853" y="3033195"/>
                  <a:pt x="5178654" y="3028197"/>
                </a:cubicBezTo>
                <a:cubicBezTo>
                  <a:pt x="5180200" y="3036039"/>
                  <a:pt x="5181533" y="3042617"/>
                  <a:pt x="5184039" y="3055396"/>
                </a:cubicBezTo>
                <a:cubicBezTo>
                  <a:pt x="5186293" y="3048692"/>
                  <a:pt x="5187881" y="3046035"/>
                  <a:pt x="5188004" y="3043313"/>
                </a:cubicBezTo>
                <a:cubicBezTo>
                  <a:pt x="5189049" y="3021745"/>
                  <a:pt x="5196274" y="3001123"/>
                  <a:pt x="5191011" y="2978289"/>
                </a:cubicBezTo>
                <a:cubicBezTo>
                  <a:pt x="5189467" y="2971585"/>
                  <a:pt x="5190927" y="2959692"/>
                  <a:pt x="5194059" y="2954634"/>
                </a:cubicBezTo>
                <a:cubicBezTo>
                  <a:pt x="5211430" y="2926737"/>
                  <a:pt x="5212640" y="2889926"/>
                  <a:pt x="5219652" y="2856276"/>
                </a:cubicBezTo>
                <a:cubicBezTo>
                  <a:pt x="5220613" y="2851593"/>
                  <a:pt x="5222368" y="2847357"/>
                  <a:pt x="5227127" y="2843877"/>
                </a:cubicBezTo>
                <a:cubicBezTo>
                  <a:pt x="5226041" y="2852668"/>
                  <a:pt x="5224997" y="2861461"/>
                  <a:pt x="5223785" y="2871329"/>
                </a:cubicBezTo>
                <a:cubicBezTo>
                  <a:pt x="5227084" y="2871772"/>
                  <a:pt x="5230090" y="2872151"/>
                  <a:pt x="5233640" y="2872658"/>
                </a:cubicBezTo>
                <a:cubicBezTo>
                  <a:pt x="5232303" y="2882906"/>
                  <a:pt x="5231009" y="2892959"/>
                  <a:pt x="5229756" y="2902576"/>
                </a:cubicBezTo>
                <a:cubicBezTo>
                  <a:pt x="5226041" y="2903271"/>
                  <a:pt x="5222870" y="2903842"/>
                  <a:pt x="5219652" y="2904410"/>
                </a:cubicBezTo>
                <a:cubicBezTo>
                  <a:pt x="5220488" y="2908773"/>
                  <a:pt x="5220947" y="2916680"/>
                  <a:pt x="5222158" y="2916932"/>
                </a:cubicBezTo>
                <a:cubicBezTo>
                  <a:pt x="5229924" y="2918578"/>
                  <a:pt x="5228129" y="2926294"/>
                  <a:pt x="5227503" y="2933383"/>
                </a:cubicBezTo>
                <a:cubicBezTo>
                  <a:pt x="5225831" y="2952102"/>
                  <a:pt x="5224077" y="2970762"/>
                  <a:pt x="5222325" y="2989423"/>
                </a:cubicBezTo>
                <a:cubicBezTo>
                  <a:pt x="5221072" y="3002895"/>
                  <a:pt x="5219902" y="3016366"/>
                  <a:pt x="5218483" y="3029778"/>
                </a:cubicBezTo>
                <a:cubicBezTo>
                  <a:pt x="5217399" y="3040022"/>
                  <a:pt x="5216189" y="3050333"/>
                  <a:pt x="5214641" y="3060454"/>
                </a:cubicBezTo>
                <a:cubicBezTo>
                  <a:pt x="5212224" y="3076205"/>
                  <a:pt x="5209466" y="3091890"/>
                  <a:pt x="5206210" y="3111184"/>
                </a:cubicBezTo>
                <a:cubicBezTo>
                  <a:pt x="5200658" y="3121368"/>
                  <a:pt x="5193016" y="3135220"/>
                  <a:pt x="5185335" y="3149198"/>
                </a:cubicBezTo>
                <a:cubicBezTo>
                  <a:pt x="5195480" y="3169883"/>
                  <a:pt x="5199112" y="3190691"/>
                  <a:pt x="5195521" y="3214601"/>
                </a:cubicBezTo>
                <a:cubicBezTo>
                  <a:pt x="5192765" y="3232945"/>
                  <a:pt x="5191470" y="3251795"/>
                  <a:pt x="5189551" y="3270455"/>
                </a:cubicBezTo>
                <a:cubicBezTo>
                  <a:pt x="5189551" y="3270455"/>
                  <a:pt x="5189551" y="3273236"/>
                  <a:pt x="5189551" y="3273236"/>
                </a:cubicBezTo>
                <a:lnTo>
                  <a:pt x="5189592" y="3276022"/>
                </a:lnTo>
                <a:cubicBezTo>
                  <a:pt x="5189592" y="3288290"/>
                  <a:pt x="5189592" y="3300562"/>
                  <a:pt x="5189592" y="3312835"/>
                </a:cubicBezTo>
                <a:cubicBezTo>
                  <a:pt x="5190927" y="3313089"/>
                  <a:pt x="5192264" y="3313275"/>
                  <a:pt x="5193599" y="3313529"/>
                </a:cubicBezTo>
                <a:cubicBezTo>
                  <a:pt x="5196814" y="3289302"/>
                  <a:pt x="5200030" y="3265076"/>
                  <a:pt x="5203245" y="3240725"/>
                </a:cubicBezTo>
                <a:cubicBezTo>
                  <a:pt x="5212224" y="3248504"/>
                  <a:pt x="5217149" y="3259765"/>
                  <a:pt x="5215770" y="3275324"/>
                </a:cubicBezTo>
                <a:cubicBezTo>
                  <a:pt x="5214057" y="3294365"/>
                  <a:pt x="5221114" y="3313844"/>
                  <a:pt x="5211804" y="3333011"/>
                </a:cubicBezTo>
                <a:cubicBezTo>
                  <a:pt x="5207171" y="3342500"/>
                  <a:pt x="5212181" y="3352870"/>
                  <a:pt x="5223495" y="3353886"/>
                </a:cubicBezTo>
                <a:cubicBezTo>
                  <a:pt x="5225791" y="3341740"/>
                  <a:pt x="5228170" y="3329152"/>
                  <a:pt x="5230549" y="3316439"/>
                </a:cubicBezTo>
                <a:cubicBezTo>
                  <a:pt x="5251260" y="3330480"/>
                  <a:pt x="5251260" y="3330480"/>
                  <a:pt x="5255434" y="3352744"/>
                </a:cubicBezTo>
                <a:cubicBezTo>
                  <a:pt x="5259441" y="3324472"/>
                  <a:pt x="5261404" y="3294808"/>
                  <a:pt x="5278103" y="3273047"/>
                </a:cubicBezTo>
                <a:cubicBezTo>
                  <a:pt x="5281695" y="3298602"/>
                  <a:pt x="5285118" y="3322258"/>
                  <a:pt x="5277353" y="3346170"/>
                </a:cubicBezTo>
                <a:cubicBezTo>
                  <a:pt x="5276309" y="3349457"/>
                  <a:pt x="5276434" y="3354452"/>
                  <a:pt x="5277186" y="3358060"/>
                </a:cubicBezTo>
                <a:cubicBezTo>
                  <a:pt x="5281277" y="3377100"/>
                  <a:pt x="5279982" y="3394748"/>
                  <a:pt x="5277645" y="3414797"/>
                </a:cubicBezTo>
                <a:cubicBezTo>
                  <a:pt x="5273302" y="3451991"/>
                  <a:pt x="5275014" y="3490701"/>
                  <a:pt x="5273302" y="3528651"/>
                </a:cubicBezTo>
                <a:cubicBezTo>
                  <a:pt x="5272135" y="3554459"/>
                  <a:pt x="5269753" y="3580140"/>
                  <a:pt x="5267164" y="3605694"/>
                </a:cubicBezTo>
                <a:cubicBezTo>
                  <a:pt x="5266665" y="3610563"/>
                  <a:pt x="5262572" y="3614613"/>
                  <a:pt x="5256520" y="3617140"/>
                </a:cubicBezTo>
                <a:cubicBezTo>
                  <a:pt x="5257393" y="3598294"/>
                  <a:pt x="5258271" y="3579380"/>
                  <a:pt x="5259149" y="3560530"/>
                </a:cubicBezTo>
                <a:cubicBezTo>
                  <a:pt x="5257520" y="3560214"/>
                  <a:pt x="5255935" y="3559837"/>
                  <a:pt x="5254306" y="3559521"/>
                </a:cubicBezTo>
                <a:cubicBezTo>
                  <a:pt x="5253222" y="3572676"/>
                  <a:pt x="5252301" y="3585832"/>
                  <a:pt x="5251005" y="3598927"/>
                </a:cubicBezTo>
                <a:cubicBezTo>
                  <a:pt x="5249589" y="3612841"/>
                  <a:pt x="5245580" y="3624671"/>
                  <a:pt x="5254598" y="3639345"/>
                </a:cubicBezTo>
                <a:cubicBezTo>
                  <a:pt x="5260067" y="3648201"/>
                  <a:pt x="5258439" y="3668439"/>
                  <a:pt x="5258356" y="3683557"/>
                </a:cubicBezTo>
                <a:cubicBezTo>
                  <a:pt x="5258271" y="3697032"/>
                  <a:pt x="5255935" y="3710439"/>
                  <a:pt x="5254598" y="3723788"/>
                </a:cubicBezTo>
                <a:cubicBezTo>
                  <a:pt x="5249463" y="3727771"/>
                  <a:pt x="5243868" y="3730556"/>
                  <a:pt x="5239611" y="3735868"/>
                </a:cubicBezTo>
                <a:cubicBezTo>
                  <a:pt x="5235809" y="3740614"/>
                  <a:pt x="5233472" y="3748077"/>
                  <a:pt x="5229839" y="3755793"/>
                </a:cubicBezTo>
                <a:cubicBezTo>
                  <a:pt x="5233097" y="3764270"/>
                  <a:pt x="5236895" y="3774011"/>
                  <a:pt x="5241572" y="3786091"/>
                </a:cubicBezTo>
                <a:cubicBezTo>
                  <a:pt x="5245038" y="3780082"/>
                  <a:pt x="5247499" y="3775779"/>
                  <a:pt x="5250007" y="3771417"/>
                </a:cubicBezTo>
                <a:cubicBezTo>
                  <a:pt x="5250424" y="3772113"/>
                  <a:pt x="5251260" y="3772999"/>
                  <a:pt x="5251173" y="3773375"/>
                </a:cubicBezTo>
                <a:cubicBezTo>
                  <a:pt x="5244411" y="3799946"/>
                  <a:pt x="5265622" y="3818918"/>
                  <a:pt x="5259818" y="3844474"/>
                </a:cubicBezTo>
                <a:cubicBezTo>
                  <a:pt x="5257520" y="3854657"/>
                  <a:pt x="5252008" y="3863198"/>
                  <a:pt x="5247541" y="3873378"/>
                </a:cubicBezTo>
                <a:cubicBezTo>
                  <a:pt x="5243576" y="3870598"/>
                  <a:pt x="5240068" y="3868129"/>
                  <a:pt x="5235144" y="3864652"/>
                </a:cubicBezTo>
                <a:cubicBezTo>
                  <a:pt x="5234226" y="3892165"/>
                  <a:pt x="5234350" y="3918415"/>
                  <a:pt x="5232303" y="3944223"/>
                </a:cubicBezTo>
                <a:cubicBezTo>
                  <a:pt x="5228962" y="3986667"/>
                  <a:pt x="5224163" y="4028793"/>
                  <a:pt x="5220320" y="4071106"/>
                </a:cubicBezTo>
                <a:cubicBezTo>
                  <a:pt x="5219902" y="4075852"/>
                  <a:pt x="5221866" y="4081101"/>
                  <a:pt x="5222744" y="4086100"/>
                </a:cubicBezTo>
                <a:lnTo>
                  <a:pt x="5222819" y="4086022"/>
                </a:lnTo>
                <a:lnTo>
                  <a:pt x="5212868" y="4108277"/>
                </a:lnTo>
                <a:cubicBezTo>
                  <a:pt x="5211481" y="4113803"/>
                  <a:pt x="5211576" y="4119242"/>
                  <a:pt x="5211762" y="4130121"/>
                </a:cubicBezTo>
                <a:cubicBezTo>
                  <a:pt x="5222033" y="4137712"/>
                  <a:pt x="5232303" y="4145301"/>
                  <a:pt x="5242490" y="4152832"/>
                </a:cubicBezTo>
                <a:cubicBezTo>
                  <a:pt x="5240904" y="4173007"/>
                  <a:pt x="5240861" y="4191225"/>
                  <a:pt x="5237772" y="4208114"/>
                </a:cubicBezTo>
                <a:cubicBezTo>
                  <a:pt x="5234016" y="4228483"/>
                  <a:pt x="5237814" y="4242714"/>
                  <a:pt x="5249923" y="4257134"/>
                </a:cubicBezTo>
                <a:cubicBezTo>
                  <a:pt x="5257060" y="4249861"/>
                  <a:pt x="5264701" y="4242081"/>
                  <a:pt x="5274972" y="4231643"/>
                </a:cubicBezTo>
                <a:cubicBezTo>
                  <a:pt x="5273263" y="4258970"/>
                  <a:pt x="5297601" y="4271998"/>
                  <a:pt x="5284824" y="4303118"/>
                </a:cubicBezTo>
                <a:cubicBezTo>
                  <a:pt x="5279104" y="4289330"/>
                  <a:pt x="5274096" y="4277250"/>
                  <a:pt x="5268751" y="4264471"/>
                </a:cubicBezTo>
                <a:cubicBezTo>
                  <a:pt x="5261280" y="4265484"/>
                  <a:pt x="5253847" y="4266560"/>
                  <a:pt x="5245456" y="4267699"/>
                </a:cubicBezTo>
                <a:cubicBezTo>
                  <a:pt x="5244537" y="4275922"/>
                  <a:pt x="5243659" y="4284018"/>
                  <a:pt x="5242574" y="4293819"/>
                </a:cubicBezTo>
                <a:cubicBezTo>
                  <a:pt x="5237145" y="4295591"/>
                  <a:pt x="5231259" y="4297553"/>
                  <a:pt x="5225623" y="4299451"/>
                </a:cubicBezTo>
                <a:cubicBezTo>
                  <a:pt x="5218402" y="4309636"/>
                  <a:pt x="5217274" y="4331647"/>
                  <a:pt x="5223036" y="4345877"/>
                </a:cubicBezTo>
                <a:cubicBezTo>
                  <a:pt x="5234724" y="4374849"/>
                  <a:pt x="5233014" y="4407234"/>
                  <a:pt x="5218609" y="4432029"/>
                </a:cubicBezTo>
                <a:cubicBezTo>
                  <a:pt x="5212722" y="4442151"/>
                  <a:pt x="5206879" y="4451259"/>
                  <a:pt x="5208088" y="4467515"/>
                </a:cubicBezTo>
                <a:lnTo>
                  <a:pt x="5202056" y="4497131"/>
                </a:lnTo>
                <a:lnTo>
                  <a:pt x="5201907" y="4496926"/>
                </a:lnTo>
                <a:lnTo>
                  <a:pt x="5202034" y="4497243"/>
                </a:lnTo>
                <a:lnTo>
                  <a:pt x="5202056" y="4497131"/>
                </a:lnTo>
                <a:lnTo>
                  <a:pt x="5213233" y="4512526"/>
                </a:lnTo>
                <a:cubicBezTo>
                  <a:pt x="5216750" y="4518211"/>
                  <a:pt x="5219443" y="4525073"/>
                  <a:pt x="5219610" y="4535193"/>
                </a:cubicBezTo>
                <a:lnTo>
                  <a:pt x="5202028" y="4535193"/>
                </a:lnTo>
                <a:lnTo>
                  <a:pt x="5202034" y="4535003"/>
                </a:lnTo>
                <a:lnTo>
                  <a:pt x="5201907" y="4535193"/>
                </a:lnTo>
                <a:lnTo>
                  <a:pt x="5202028" y="4535193"/>
                </a:lnTo>
                <a:lnTo>
                  <a:pt x="5201361" y="4561040"/>
                </a:lnTo>
                <a:cubicBezTo>
                  <a:pt x="5200730" y="4569619"/>
                  <a:pt x="5199216" y="4578079"/>
                  <a:pt x="5195397" y="4586365"/>
                </a:cubicBezTo>
                <a:cubicBezTo>
                  <a:pt x="5190969" y="4595917"/>
                  <a:pt x="5187004" y="4611350"/>
                  <a:pt x="5198778" y="4621725"/>
                </a:cubicBezTo>
                <a:cubicBezTo>
                  <a:pt x="5201866" y="4624441"/>
                  <a:pt x="5202074" y="4634753"/>
                  <a:pt x="5203745" y="4642027"/>
                </a:cubicBezTo>
                <a:cubicBezTo>
                  <a:pt x="5207504" y="4642027"/>
                  <a:pt x="5211387" y="4642027"/>
                  <a:pt x="5216897" y="4642027"/>
                </a:cubicBezTo>
                <a:cubicBezTo>
                  <a:pt x="5218193" y="4654426"/>
                  <a:pt x="5222870" y="4669036"/>
                  <a:pt x="5220068" y="4678399"/>
                </a:cubicBezTo>
                <a:cubicBezTo>
                  <a:pt x="5210510" y="4710214"/>
                  <a:pt x="5219736" y="4737730"/>
                  <a:pt x="5225372" y="4768723"/>
                </a:cubicBezTo>
                <a:cubicBezTo>
                  <a:pt x="5218064" y="4778717"/>
                  <a:pt x="5214266" y="4790164"/>
                  <a:pt x="5217149" y="4808698"/>
                </a:cubicBezTo>
                <a:cubicBezTo>
                  <a:pt x="5219402" y="4823186"/>
                  <a:pt x="5214142" y="4840323"/>
                  <a:pt x="5212055" y="4857593"/>
                </a:cubicBezTo>
                <a:cubicBezTo>
                  <a:pt x="5202451" y="4853863"/>
                  <a:pt x="5195480" y="4851205"/>
                  <a:pt x="5188214" y="4848424"/>
                </a:cubicBezTo>
                <a:cubicBezTo>
                  <a:pt x="5180366" y="4864866"/>
                  <a:pt x="5180325" y="4881122"/>
                  <a:pt x="5188673" y="4899782"/>
                </a:cubicBezTo>
                <a:cubicBezTo>
                  <a:pt x="5191429" y="4896052"/>
                  <a:pt x="5193767" y="4892888"/>
                  <a:pt x="5196856" y="4888711"/>
                </a:cubicBezTo>
                <a:cubicBezTo>
                  <a:pt x="5201575" y="4897191"/>
                  <a:pt x="5206210" y="4905600"/>
                  <a:pt x="5211346" y="4914899"/>
                </a:cubicBezTo>
                <a:cubicBezTo>
                  <a:pt x="5197984" y="4921666"/>
                  <a:pt x="5196357" y="4923818"/>
                  <a:pt x="5198108" y="4939377"/>
                </a:cubicBezTo>
                <a:cubicBezTo>
                  <a:pt x="5200658" y="4962528"/>
                  <a:pt x="5204247" y="4985491"/>
                  <a:pt x="5207255" y="5007565"/>
                </a:cubicBezTo>
                <a:cubicBezTo>
                  <a:pt x="5176106" y="4991056"/>
                  <a:pt x="5180824" y="4991310"/>
                  <a:pt x="5182495" y="4951967"/>
                </a:cubicBezTo>
                <a:cubicBezTo>
                  <a:pt x="5184833" y="4961266"/>
                  <a:pt x="5186210" y="4966958"/>
                  <a:pt x="5187839" y="4973471"/>
                </a:cubicBezTo>
                <a:cubicBezTo>
                  <a:pt x="5199319" y="4943870"/>
                  <a:pt x="5196399" y="4923185"/>
                  <a:pt x="5178195" y="4905917"/>
                </a:cubicBezTo>
                <a:cubicBezTo>
                  <a:pt x="5173895" y="4913321"/>
                  <a:pt x="5169467" y="4920911"/>
                  <a:pt x="5162706" y="4932547"/>
                </a:cubicBezTo>
                <a:cubicBezTo>
                  <a:pt x="5162289" y="4921291"/>
                  <a:pt x="5162956" y="4914393"/>
                  <a:pt x="5161620" y="4908575"/>
                </a:cubicBezTo>
                <a:cubicBezTo>
                  <a:pt x="5160200" y="4902377"/>
                  <a:pt x="5156862" y="4897191"/>
                  <a:pt x="5153018" y="4888648"/>
                </a:cubicBezTo>
                <a:cubicBezTo>
                  <a:pt x="5145002" y="4908701"/>
                  <a:pt x="5148091" y="4926159"/>
                  <a:pt x="5149345" y="4943301"/>
                </a:cubicBezTo>
                <a:cubicBezTo>
                  <a:pt x="5149888" y="4950574"/>
                  <a:pt x="5151433" y="4957912"/>
                  <a:pt x="5151141" y="4965059"/>
                </a:cubicBezTo>
                <a:cubicBezTo>
                  <a:pt x="5150597" y="4980049"/>
                  <a:pt x="5144668" y="4984795"/>
                  <a:pt x="5135651" y="4981504"/>
                </a:cubicBezTo>
                <a:cubicBezTo>
                  <a:pt x="5131851" y="4972585"/>
                  <a:pt x="5129389" y="4961392"/>
                  <a:pt x="5124295" y="4956203"/>
                </a:cubicBezTo>
                <a:cubicBezTo>
                  <a:pt x="5118032" y="4949816"/>
                  <a:pt x="5109596" y="4948296"/>
                  <a:pt x="5102043" y="4945010"/>
                </a:cubicBezTo>
                <a:cubicBezTo>
                  <a:pt x="5101792" y="4944883"/>
                  <a:pt x="5100915" y="4948233"/>
                  <a:pt x="5098119" y="4949879"/>
                </a:cubicBezTo>
                <a:cubicBezTo>
                  <a:pt x="5098826" y="4934003"/>
                  <a:pt x="5099495" y="4918063"/>
                  <a:pt x="5100161" y="4903389"/>
                </a:cubicBezTo>
                <a:cubicBezTo>
                  <a:pt x="5092523" y="4894091"/>
                  <a:pt x="5085217" y="4885172"/>
                  <a:pt x="5076866" y="4874987"/>
                </a:cubicBezTo>
                <a:cubicBezTo>
                  <a:pt x="5070061" y="4876632"/>
                  <a:pt x="5061668" y="4878658"/>
                  <a:pt x="5051690" y="4880995"/>
                </a:cubicBezTo>
                <a:cubicBezTo>
                  <a:pt x="5056742" y="4898327"/>
                  <a:pt x="5067930" y="4895229"/>
                  <a:pt x="5074151" y="4903326"/>
                </a:cubicBezTo>
                <a:cubicBezTo>
                  <a:pt x="5076492" y="4920088"/>
                  <a:pt x="5078827" y="4936407"/>
                  <a:pt x="5081083" y="4952789"/>
                </a:cubicBezTo>
                <a:cubicBezTo>
                  <a:pt x="5081501" y="4955887"/>
                  <a:pt x="5082625" y="4959684"/>
                  <a:pt x="5081919" y="4962025"/>
                </a:cubicBezTo>
                <a:cubicBezTo>
                  <a:pt x="5071147" y="4995799"/>
                  <a:pt x="5082044" y="5030525"/>
                  <a:pt x="5079913" y="5064619"/>
                </a:cubicBezTo>
                <a:cubicBezTo>
                  <a:pt x="5079621" y="5069555"/>
                  <a:pt x="5082625" y="5074994"/>
                  <a:pt x="5084131" y="5080179"/>
                </a:cubicBezTo>
                <a:cubicBezTo>
                  <a:pt x="5085593" y="5080179"/>
                  <a:pt x="5087053" y="5080179"/>
                  <a:pt x="5088555" y="5080115"/>
                </a:cubicBezTo>
                <a:cubicBezTo>
                  <a:pt x="5089558" y="5067530"/>
                  <a:pt x="5092356" y="5054624"/>
                  <a:pt x="5091270" y="5042482"/>
                </a:cubicBezTo>
                <a:cubicBezTo>
                  <a:pt x="5088680" y="5014080"/>
                  <a:pt x="5087932" y="5014270"/>
                  <a:pt x="5106927" y="5018320"/>
                </a:cubicBezTo>
                <a:cubicBezTo>
                  <a:pt x="5110098" y="5006426"/>
                  <a:pt x="5113315" y="4994473"/>
                  <a:pt x="5116487" y="4982517"/>
                </a:cubicBezTo>
                <a:cubicBezTo>
                  <a:pt x="5117697" y="4982897"/>
                  <a:pt x="5118910" y="4983277"/>
                  <a:pt x="5120121" y="4983656"/>
                </a:cubicBezTo>
                <a:cubicBezTo>
                  <a:pt x="5120121" y="4994157"/>
                  <a:pt x="5120121" y="5004658"/>
                  <a:pt x="5120121" y="5017180"/>
                </a:cubicBezTo>
                <a:cubicBezTo>
                  <a:pt x="5128178" y="5014902"/>
                  <a:pt x="5134733" y="5013071"/>
                  <a:pt x="5141996" y="5010982"/>
                </a:cubicBezTo>
                <a:cubicBezTo>
                  <a:pt x="5143290" y="5022809"/>
                  <a:pt x="5144585" y="5034955"/>
                  <a:pt x="5146213" y="5050198"/>
                </a:cubicBezTo>
                <a:cubicBezTo>
                  <a:pt x="5137654" y="5049059"/>
                  <a:pt x="5129848" y="5048047"/>
                  <a:pt x="5119368" y="5046718"/>
                </a:cubicBezTo>
                <a:cubicBezTo>
                  <a:pt x="5118659" y="5055067"/>
                  <a:pt x="5117906" y="5063733"/>
                  <a:pt x="5117030" y="5073728"/>
                </a:cubicBezTo>
                <a:cubicBezTo>
                  <a:pt x="5128512" y="5074297"/>
                  <a:pt x="5133813" y="5051781"/>
                  <a:pt x="5145212" y="5068099"/>
                </a:cubicBezTo>
                <a:cubicBezTo>
                  <a:pt x="5129932" y="5088149"/>
                  <a:pt x="5125465" y="5112184"/>
                  <a:pt x="5137237" y="5146784"/>
                </a:cubicBezTo>
                <a:cubicBezTo>
                  <a:pt x="5141372" y="5132996"/>
                  <a:pt x="5143960" y="5124520"/>
                  <a:pt x="5146841" y="5114842"/>
                </a:cubicBezTo>
                <a:cubicBezTo>
                  <a:pt x="5155356" y="5135971"/>
                  <a:pt x="5163666" y="5156526"/>
                  <a:pt x="5171849" y="5176706"/>
                </a:cubicBezTo>
                <a:cubicBezTo>
                  <a:pt x="5160200" y="5181131"/>
                  <a:pt x="5160200" y="5181131"/>
                  <a:pt x="5153310" y="5169305"/>
                </a:cubicBezTo>
                <a:cubicBezTo>
                  <a:pt x="5152394" y="5176642"/>
                  <a:pt x="5151517" y="5183852"/>
                  <a:pt x="5150514" y="5190937"/>
                </a:cubicBezTo>
                <a:cubicBezTo>
                  <a:pt x="5150388" y="5191822"/>
                  <a:pt x="5149679" y="5192581"/>
                  <a:pt x="5147301" y="5196944"/>
                </a:cubicBezTo>
                <a:cubicBezTo>
                  <a:pt x="5141870" y="5186696"/>
                  <a:pt x="5136777" y="5177148"/>
                  <a:pt x="5130516" y="5165381"/>
                </a:cubicBezTo>
                <a:cubicBezTo>
                  <a:pt x="5129681" y="5180055"/>
                  <a:pt x="5128385" y="5192834"/>
                  <a:pt x="5128302" y="5205610"/>
                </a:cubicBezTo>
                <a:cubicBezTo>
                  <a:pt x="5128178" y="5226422"/>
                  <a:pt x="5128178" y="5247357"/>
                  <a:pt x="5129389" y="5268039"/>
                </a:cubicBezTo>
                <a:cubicBezTo>
                  <a:pt x="5130265" y="5283286"/>
                  <a:pt x="5132477" y="5296631"/>
                  <a:pt x="5143415" y="5306625"/>
                </a:cubicBezTo>
                <a:cubicBezTo>
                  <a:pt x="5157570" y="5319591"/>
                  <a:pt x="5160449" y="5359566"/>
                  <a:pt x="5151934" y="5382213"/>
                </a:cubicBezTo>
                <a:cubicBezTo>
                  <a:pt x="5149261" y="5389297"/>
                  <a:pt x="5146465" y="5396318"/>
                  <a:pt x="5142622" y="5406375"/>
                </a:cubicBezTo>
                <a:cubicBezTo>
                  <a:pt x="5135025" y="5393154"/>
                  <a:pt x="5128470" y="5381770"/>
                  <a:pt x="5121705" y="5370003"/>
                </a:cubicBezTo>
                <a:cubicBezTo>
                  <a:pt x="5118825" y="5372218"/>
                  <a:pt x="5116027" y="5374307"/>
                  <a:pt x="5112646" y="5376898"/>
                </a:cubicBezTo>
                <a:cubicBezTo>
                  <a:pt x="5111853" y="5373674"/>
                  <a:pt x="5110558" y="5370953"/>
                  <a:pt x="5110558" y="5368232"/>
                </a:cubicBezTo>
                <a:cubicBezTo>
                  <a:pt x="5110641" y="5325286"/>
                  <a:pt x="5110558" y="5282527"/>
                  <a:pt x="5120329" y="5241032"/>
                </a:cubicBezTo>
                <a:cubicBezTo>
                  <a:pt x="5123167" y="5229013"/>
                  <a:pt x="5120871" y="5214339"/>
                  <a:pt x="5120995" y="5200867"/>
                </a:cubicBezTo>
                <a:cubicBezTo>
                  <a:pt x="5121163" y="5184928"/>
                  <a:pt x="5121413" y="5168925"/>
                  <a:pt x="5121665" y="5152982"/>
                </a:cubicBezTo>
                <a:cubicBezTo>
                  <a:pt x="5123710" y="5151404"/>
                  <a:pt x="5125713" y="5149822"/>
                  <a:pt x="5127759" y="5148176"/>
                </a:cubicBezTo>
                <a:cubicBezTo>
                  <a:pt x="5123502" y="5143497"/>
                  <a:pt x="5119244" y="5138815"/>
                  <a:pt x="5112438" y="5131351"/>
                </a:cubicBezTo>
                <a:cubicBezTo>
                  <a:pt x="5109932" y="5162091"/>
                  <a:pt x="5107803" y="5188594"/>
                  <a:pt x="5105130" y="5221549"/>
                </a:cubicBezTo>
                <a:cubicBezTo>
                  <a:pt x="5097492" y="5200551"/>
                  <a:pt x="5095487" y="5184168"/>
                  <a:pt x="5101081" y="5168226"/>
                </a:cubicBezTo>
                <a:cubicBezTo>
                  <a:pt x="5106425" y="5152982"/>
                  <a:pt x="5105841" y="5138625"/>
                  <a:pt x="5104210" y="5122495"/>
                </a:cubicBezTo>
                <a:cubicBezTo>
                  <a:pt x="5102793" y="5108391"/>
                  <a:pt x="5104296" y="5093591"/>
                  <a:pt x="5104546" y="5079043"/>
                </a:cubicBezTo>
                <a:cubicBezTo>
                  <a:pt x="5104671" y="5072399"/>
                  <a:pt x="5104922" y="5065758"/>
                  <a:pt x="5105130" y="5059117"/>
                </a:cubicBezTo>
                <a:cubicBezTo>
                  <a:pt x="5103628" y="5058674"/>
                  <a:pt x="5102125" y="5058231"/>
                  <a:pt x="5100622" y="5057852"/>
                </a:cubicBezTo>
                <a:cubicBezTo>
                  <a:pt x="5098659" y="5069935"/>
                  <a:pt x="5098575" y="5084102"/>
                  <a:pt x="5094150" y="5093591"/>
                </a:cubicBezTo>
                <a:cubicBezTo>
                  <a:pt x="5089725" y="5103016"/>
                  <a:pt x="5080917" y="5107695"/>
                  <a:pt x="5070521" y="5117943"/>
                </a:cubicBezTo>
                <a:cubicBezTo>
                  <a:pt x="5069393" y="5092072"/>
                  <a:pt x="5068432" y="5070185"/>
                  <a:pt x="5067472" y="5048237"/>
                </a:cubicBezTo>
                <a:cubicBezTo>
                  <a:pt x="5066094" y="5047984"/>
                  <a:pt x="5064718" y="5047794"/>
                  <a:pt x="5063338" y="5047541"/>
                </a:cubicBezTo>
                <a:cubicBezTo>
                  <a:pt x="5060832" y="5075120"/>
                  <a:pt x="5058329" y="5102700"/>
                  <a:pt x="5055530" y="5133376"/>
                </a:cubicBezTo>
                <a:cubicBezTo>
                  <a:pt x="5070395" y="5167217"/>
                  <a:pt x="5070395" y="5167217"/>
                  <a:pt x="5087012" y="5176199"/>
                </a:cubicBezTo>
                <a:cubicBezTo>
                  <a:pt x="5087012" y="5171769"/>
                  <a:pt x="5086720" y="5168162"/>
                  <a:pt x="5087096" y="5164749"/>
                </a:cubicBezTo>
                <a:cubicBezTo>
                  <a:pt x="5087472" y="5161462"/>
                  <a:pt x="5088472" y="5158298"/>
                  <a:pt x="5092440" y="5155767"/>
                </a:cubicBezTo>
                <a:cubicBezTo>
                  <a:pt x="5092814" y="5168989"/>
                  <a:pt x="5093191" y="5182144"/>
                  <a:pt x="5093733" y="5199855"/>
                </a:cubicBezTo>
                <a:cubicBezTo>
                  <a:pt x="5084172" y="5189417"/>
                  <a:pt x="5076200" y="5184928"/>
                  <a:pt x="5070395" y="5203015"/>
                </a:cubicBezTo>
                <a:cubicBezTo>
                  <a:pt x="5067263" y="5212820"/>
                  <a:pt x="5063381" y="5221866"/>
                  <a:pt x="5053778" y="5223891"/>
                </a:cubicBezTo>
                <a:cubicBezTo>
                  <a:pt x="5049145" y="5224903"/>
                  <a:pt x="5045719" y="5239198"/>
                  <a:pt x="5041461" y="5248053"/>
                </a:cubicBezTo>
                <a:cubicBezTo>
                  <a:pt x="5044094" y="5259567"/>
                  <a:pt x="5046681" y="5271076"/>
                  <a:pt x="5050019" y="5285813"/>
                </a:cubicBezTo>
                <a:cubicBezTo>
                  <a:pt x="5054154" y="5277844"/>
                  <a:pt x="5056910" y="5272468"/>
                  <a:pt x="5060251" y="5266081"/>
                </a:cubicBezTo>
                <a:cubicBezTo>
                  <a:pt x="5064342" y="5292711"/>
                  <a:pt x="5068264" y="5318203"/>
                  <a:pt x="5071897" y="5341795"/>
                </a:cubicBezTo>
                <a:lnTo>
                  <a:pt x="5051995" y="5357530"/>
                </a:lnTo>
                <a:lnTo>
                  <a:pt x="5051942" y="5357418"/>
                </a:lnTo>
                <a:cubicBezTo>
                  <a:pt x="5044094" y="5360389"/>
                  <a:pt x="5043592" y="5369750"/>
                  <a:pt x="5043382" y="5379619"/>
                </a:cubicBezTo>
                <a:cubicBezTo>
                  <a:pt x="5042798" y="5407768"/>
                  <a:pt x="5042046" y="5435913"/>
                  <a:pt x="5041336" y="5463240"/>
                </a:cubicBezTo>
                <a:cubicBezTo>
                  <a:pt x="5049145" y="5469501"/>
                  <a:pt x="5059665" y="5473171"/>
                  <a:pt x="5064508" y="5483098"/>
                </a:cubicBezTo>
                <a:cubicBezTo>
                  <a:pt x="5069142" y="5492713"/>
                  <a:pt x="5067930" y="5508843"/>
                  <a:pt x="5069225" y="5521495"/>
                </a:cubicBezTo>
                <a:cubicBezTo>
                  <a:pt x="5075656" y="5523584"/>
                  <a:pt x="5082920" y="5511944"/>
                  <a:pt x="5085133" y="5529022"/>
                </a:cubicBezTo>
                <a:cubicBezTo>
                  <a:pt x="5087553" y="5547742"/>
                  <a:pt x="5096949" y="5515930"/>
                  <a:pt x="5100161" y="5532056"/>
                </a:cubicBezTo>
                <a:cubicBezTo>
                  <a:pt x="5113439" y="5488541"/>
                  <a:pt x="5102501" y="5440213"/>
                  <a:pt x="5108097" y="5393028"/>
                </a:cubicBezTo>
                <a:cubicBezTo>
                  <a:pt x="5118951" y="5395432"/>
                  <a:pt x="5125506" y="5399418"/>
                  <a:pt x="5129346" y="5413017"/>
                </a:cubicBezTo>
                <a:cubicBezTo>
                  <a:pt x="5130932" y="5418582"/>
                  <a:pt x="5136777" y="5421366"/>
                  <a:pt x="5144753" y="5429588"/>
                </a:cubicBezTo>
                <a:cubicBezTo>
                  <a:pt x="5145629" y="5454321"/>
                  <a:pt x="5146173" y="5486642"/>
                  <a:pt x="5148135" y="5518838"/>
                </a:cubicBezTo>
                <a:cubicBezTo>
                  <a:pt x="5148927" y="5532245"/>
                  <a:pt x="5152687" y="5545215"/>
                  <a:pt x="5155231" y="5559066"/>
                </a:cubicBezTo>
                <a:cubicBezTo>
                  <a:pt x="5155441" y="5559066"/>
                  <a:pt x="5152562" y="5559256"/>
                  <a:pt x="5149679" y="5559445"/>
                </a:cubicBezTo>
                <a:cubicBezTo>
                  <a:pt x="5145127" y="5566023"/>
                  <a:pt x="5157654" y="5578043"/>
                  <a:pt x="5146465" y="5582469"/>
                </a:cubicBezTo>
                <a:cubicBezTo>
                  <a:pt x="5147966" y="5601699"/>
                  <a:pt x="5149177" y="5620992"/>
                  <a:pt x="5151099" y="5640093"/>
                </a:cubicBezTo>
                <a:cubicBezTo>
                  <a:pt x="5152892" y="5658246"/>
                  <a:pt x="5157362" y="5676337"/>
                  <a:pt x="5157154" y="5694365"/>
                </a:cubicBezTo>
                <a:cubicBezTo>
                  <a:pt x="5156944" y="5711823"/>
                  <a:pt x="5156944" y="5725738"/>
                  <a:pt x="5165168" y="5740665"/>
                </a:cubicBezTo>
                <a:cubicBezTo>
                  <a:pt x="5170596" y="5750597"/>
                  <a:pt x="5171557" y="5767738"/>
                  <a:pt x="5172098" y="5781843"/>
                </a:cubicBezTo>
                <a:cubicBezTo>
                  <a:pt x="5173059" y="5806637"/>
                  <a:pt x="5171849" y="5831622"/>
                  <a:pt x="5172182" y="5856481"/>
                </a:cubicBezTo>
                <a:cubicBezTo>
                  <a:pt x="5172267" y="5864070"/>
                  <a:pt x="5174397" y="5871665"/>
                  <a:pt x="5176774" y="5886461"/>
                </a:cubicBezTo>
                <a:cubicBezTo>
                  <a:pt x="5192347" y="5852751"/>
                  <a:pt x="5187296" y="5820493"/>
                  <a:pt x="5189259" y="5791078"/>
                </a:cubicBezTo>
                <a:cubicBezTo>
                  <a:pt x="5191345" y="5759895"/>
                  <a:pt x="5189719" y="5728143"/>
                  <a:pt x="5189719" y="5693353"/>
                </a:cubicBezTo>
                <a:cubicBezTo>
                  <a:pt x="5195062" y="5711571"/>
                  <a:pt x="5199654" y="5726307"/>
                  <a:pt x="5203620" y="5741425"/>
                </a:cubicBezTo>
                <a:cubicBezTo>
                  <a:pt x="5205124" y="5747116"/>
                  <a:pt x="5205875" y="5753697"/>
                  <a:pt x="5205667" y="5759832"/>
                </a:cubicBezTo>
                <a:cubicBezTo>
                  <a:pt x="5204456" y="5795255"/>
                  <a:pt x="5203788" y="5830800"/>
                  <a:pt x="5200991" y="5865969"/>
                </a:cubicBezTo>
                <a:cubicBezTo>
                  <a:pt x="5200030" y="5878302"/>
                  <a:pt x="5193599" y="5889626"/>
                  <a:pt x="5189676" y="5901392"/>
                </a:cubicBezTo>
                <a:lnTo>
                  <a:pt x="5189802" y="5901202"/>
                </a:lnTo>
                <a:cubicBezTo>
                  <a:pt x="5195020" y="5912716"/>
                  <a:pt x="5198693" y="5923466"/>
                  <a:pt x="5186293" y="5930550"/>
                </a:cubicBezTo>
                <a:cubicBezTo>
                  <a:pt x="5178529" y="5934980"/>
                  <a:pt x="5171097" y="5940798"/>
                  <a:pt x="5164458" y="5949464"/>
                </a:cubicBezTo>
                <a:cubicBezTo>
                  <a:pt x="5157028" y="5949464"/>
                  <a:pt x="5149594" y="5949464"/>
                  <a:pt x="5140620" y="5949464"/>
                </a:cubicBezTo>
                <a:cubicBezTo>
                  <a:pt x="5141247" y="5983178"/>
                  <a:pt x="5129139" y="6014740"/>
                  <a:pt x="5143708" y="6048012"/>
                </a:cubicBezTo>
                <a:cubicBezTo>
                  <a:pt x="5145796" y="6033464"/>
                  <a:pt x="5147839" y="6018976"/>
                  <a:pt x="5149929" y="6004619"/>
                </a:cubicBezTo>
                <a:cubicBezTo>
                  <a:pt x="5171055" y="6029161"/>
                  <a:pt x="5155692" y="6070528"/>
                  <a:pt x="5169303" y="6104496"/>
                </a:cubicBezTo>
                <a:cubicBezTo>
                  <a:pt x="5173853" y="6090771"/>
                  <a:pt x="5177234" y="6080586"/>
                  <a:pt x="5180615" y="6070465"/>
                </a:cubicBezTo>
                <a:cubicBezTo>
                  <a:pt x="5181701" y="6070654"/>
                  <a:pt x="5182829" y="6070781"/>
                  <a:pt x="5183914" y="6070972"/>
                </a:cubicBezTo>
                <a:cubicBezTo>
                  <a:pt x="5183914" y="6099247"/>
                  <a:pt x="5183914" y="6127519"/>
                  <a:pt x="5183914" y="6156996"/>
                </a:cubicBezTo>
                <a:cubicBezTo>
                  <a:pt x="5164792" y="6157882"/>
                  <a:pt x="5184751" y="6125560"/>
                  <a:pt x="5170763" y="6121448"/>
                </a:cubicBezTo>
                <a:cubicBezTo>
                  <a:pt x="5161828" y="6122776"/>
                  <a:pt x="5156776" y="6147002"/>
                  <a:pt x="5142412" y="6135931"/>
                </a:cubicBezTo>
                <a:cubicBezTo>
                  <a:pt x="5148677" y="6112655"/>
                  <a:pt x="5150180" y="6089505"/>
                  <a:pt x="5146088" y="6066039"/>
                </a:cubicBezTo>
                <a:cubicBezTo>
                  <a:pt x="5125089" y="6067368"/>
                  <a:pt x="5120369" y="6059714"/>
                  <a:pt x="5119035" y="6029541"/>
                </a:cubicBezTo>
                <a:cubicBezTo>
                  <a:pt x="5116529" y="5973183"/>
                  <a:pt x="5125754" y="5917521"/>
                  <a:pt x="5123125" y="5861227"/>
                </a:cubicBezTo>
                <a:cubicBezTo>
                  <a:pt x="5131851" y="5840289"/>
                  <a:pt x="5122164" y="5819227"/>
                  <a:pt x="5123125" y="5798161"/>
                </a:cubicBezTo>
                <a:cubicBezTo>
                  <a:pt x="5124086" y="5777416"/>
                  <a:pt x="5123334" y="5756541"/>
                  <a:pt x="5123334" y="5732315"/>
                </a:cubicBezTo>
                <a:cubicBezTo>
                  <a:pt x="5116654" y="5735163"/>
                  <a:pt x="5112521" y="5736872"/>
                  <a:pt x="5110056" y="5737885"/>
                </a:cubicBezTo>
                <a:cubicBezTo>
                  <a:pt x="5112102" y="5749014"/>
                  <a:pt x="5115819" y="5758503"/>
                  <a:pt x="5115069" y="5767042"/>
                </a:cubicBezTo>
                <a:cubicBezTo>
                  <a:pt x="5112604" y="5796199"/>
                  <a:pt x="5103462" y="5824729"/>
                  <a:pt x="5117281" y="5856101"/>
                </a:cubicBezTo>
                <a:cubicBezTo>
                  <a:pt x="5110515" y="5856860"/>
                  <a:pt x="5107428" y="5857177"/>
                  <a:pt x="5103295" y="5857683"/>
                </a:cubicBezTo>
                <a:cubicBezTo>
                  <a:pt x="5101290" y="5877230"/>
                  <a:pt x="5100788" y="5896519"/>
                  <a:pt x="5106510" y="5915560"/>
                </a:cubicBezTo>
                <a:cubicBezTo>
                  <a:pt x="5111352" y="5931689"/>
                  <a:pt x="5112855" y="5946806"/>
                  <a:pt x="5102335" y="5961230"/>
                </a:cubicBezTo>
                <a:cubicBezTo>
                  <a:pt x="5098783" y="5966099"/>
                  <a:pt x="5096698" y="5981279"/>
                  <a:pt x="5099035" y="5986912"/>
                </a:cubicBezTo>
                <a:cubicBezTo>
                  <a:pt x="5110810" y="6015373"/>
                  <a:pt x="5099536" y="6039978"/>
                  <a:pt x="5094694" y="6065090"/>
                </a:cubicBezTo>
                <a:cubicBezTo>
                  <a:pt x="5090100" y="6088936"/>
                  <a:pt x="5088974" y="6088493"/>
                  <a:pt x="5100204" y="6110630"/>
                </a:cubicBezTo>
                <a:cubicBezTo>
                  <a:pt x="5098868" y="6117780"/>
                  <a:pt x="5097074" y="6125687"/>
                  <a:pt x="5095988" y="6133783"/>
                </a:cubicBezTo>
                <a:cubicBezTo>
                  <a:pt x="5092523" y="6159338"/>
                  <a:pt x="5089975" y="6184323"/>
                  <a:pt x="5091519" y="6211456"/>
                </a:cubicBezTo>
                <a:cubicBezTo>
                  <a:pt x="5093983" y="6254215"/>
                  <a:pt x="5091519" y="6297545"/>
                  <a:pt x="5091021" y="6340683"/>
                </a:cubicBezTo>
                <a:cubicBezTo>
                  <a:pt x="5090894" y="6351181"/>
                  <a:pt x="5090477" y="6361682"/>
                  <a:pt x="5089850" y="6372119"/>
                </a:cubicBezTo>
                <a:cubicBezTo>
                  <a:pt x="5088555" y="6393497"/>
                  <a:pt x="5100663" y="6410830"/>
                  <a:pt x="5096448" y="6434043"/>
                </a:cubicBezTo>
                <a:cubicBezTo>
                  <a:pt x="5092896" y="6453526"/>
                  <a:pt x="5092814" y="6474650"/>
                  <a:pt x="5092064" y="6495083"/>
                </a:cubicBezTo>
                <a:cubicBezTo>
                  <a:pt x="5091814" y="6501597"/>
                  <a:pt x="5093191" y="6511971"/>
                  <a:pt x="5096029" y="6514373"/>
                </a:cubicBezTo>
                <a:cubicBezTo>
                  <a:pt x="5105923" y="6522536"/>
                  <a:pt x="5104089" y="6537522"/>
                  <a:pt x="5103546" y="6547834"/>
                </a:cubicBezTo>
                <a:cubicBezTo>
                  <a:pt x="5100537" y="6604890"/>
                  <a:pt x="5107596" y="6661375"/>
                  <a:pt x="5106300" y="6718239"/>
                </a:cubicBezTo>
                <a:cubicBezTo>
                  <a:pt x="5106008" y="6730824"/>
                  <a:pt x="5104963" y="6746574"/>
                  <a:pt x="5119829" y="6747776"/>
                </a:cubicBezTo>
                <a:cubicBezTo>
                  <a:pt x="5119285" y="6676049"/>
                  <a:pt x="5116946" y="6605710"/>
                  <a:pt x="5121120" y="6535691"/>
                </a:cubicBezTo>
                <a:cubicBezTo>
                  <a:pt x="5122542" y="6535564"/>
                  <a:pt x="5124004" y="6535438"/>
                  <a:pt x="5125423" y="6535311"/>
                </a:cubicBezTo>
                <a:cubicBezTo>
                  <a:pt x="5126591" y="6543724"/>
                  <a:pt x="5127759" y="6552199"/>
                  <a:pt x="5129306" y="6563393"/>
                </a:cubicBezTo>
                <a:cubicBezTo>
                  <a:pt x="5136528" y="6558587"/>
                  <a:pt x="5142539" y="6554605"/>
                  <a:pt x="5145714" y="6552580"/>
                </a:cubicBezTo>
                <a:cubicBezTo>
                  <a:pt x="5145714" y="6529742"/>
                  <a:pt x="5145714" y="6510200"/>
                  <a:pt x="5145714" y="6488315"/>
                </a:cubicBezTo>
                <a:cubicBezTo>
                  <a:pt x="5151433" y="6490653"/>
                  <a:pt x="5155692" y="6492361"/>
                  <a:pt x="5161077" y="6494576"/>
                </a:cubicBezTo>
                <a:cubicBezTo>
                  <a:pt x="5163082" y="6486290"/>
                  <a:pt x="5164876" y="6478764"/>
                  <a:pt x="5167006" y="6469845"/>
                </a:cubicBezTo>
                <a:cubicBezTo>
                  <a:pt x="5174437" y="6470857"/>
                  <a:pt x="5182202" y="6474084"/>
                  <a:pt x="5189259" y="6472060"/>
                </a:cubicBezTo>
                <a:cubicBezTo>
                  <a:pt x="5195020" y="6470414"/>
                  <a:pt x="5199988" y="6462444"/>
                  <a:pt x="5206543" y="6456057"/>
                </a:cubicBezTo>
                <a:cubicBezTo>
                  <a:pt x="5208004" y="6469401"/>
                  <a:pt x="5209716" y="6485594"/>
                  <a:pt x="5212224" y="6508428"/>
                </a:cubicBezTo>
                <a:cubicBezTo>
                  <a:pt x="5204331" y="6496854"/>
                  <a:pt x="5199279" y="6489455"/>
                  <a:pt x="5191513" y="6478004"/>
                </a:cubicBezTo>
                <a:cubicBezTo>
                  <a:pt x="5191513" y="6497171"/>
                  <a:pt x="5191513" y="6510579"/>
                  <a:pt x="5191513" y="6530379"/>
                </a:cubicBezTo>
                <a:cubicBezTo>
                  <a:pt x="5182912" y="6519498"/>
                  <a:pt x="5177402" y="6512541"/>
                  <a:pt x="5171849" y="6505521"/>
                </a:cubicBezTo>
                <a:cubicBezTo>
                  <a:pt x="5164043" y="6508174"/>
                  <a:pt x="5159239" y="6513111"/>
                  <a:pt x="5162998" y="6527342"/>
                </a:cubicBezTo>
                <a:cubicBezTo>
                  <a:pt x="5165752" y="6537779"/>
                  <a:pt x="5167549" y="6548783"/>
                  <a:pt x="5170095" y="6561118"/>
                </a:cubicBezTo>
                <a:cubicBezTo>
                  <a:pt x="5177904" y="6566494"/>
                  <a:pt x="5187464" y="6573135"/>
                  <a:pt x="5198318" y="6580598"/>
                </a:cubicBezTo>
                <a:cubicBezTo>
                  <a:pt x="5199319" y="6574084"/>
                  <a:pt x="5200866" y="6564156"/>
                  <a:pt x="5202409" y="6554161"/>
                </a:cubicBezTo>
                <a:cubicBezTo>
                  <a:pt x="5203537" y="6554161"/>
                  <a:pt x="5204664" y="6554161"/>
                  <a:pt x="5205793" y="6554098"/>
                </a:cubicBezTo>
                <a:cubicBezTo>
                  <a:pt x="5207255" y="6573262"/>
                  <a:pt x="5208754" y="6592492"/>
                  <a:pt x="5210510" y="6615515"/>
                </a:cubicBezTo>
                <a:cubicBezTo>
                  <a:pt x="5220112" y="6607988"/>
                  <a:pt x="5224453" y="6604954"/>
                  <a:pt x="5222076" y="6589960"/>
                </a:cubicBezTo>
                <a:cubicBezTo>
                  <a:pt x="5218984" y="6570101"/>
                  <a:pt x="5219443" y="6548909"/>
                  <a:pt x="5218402" y="6529050"/>
                </a:cubicBezTo>
                <a:lnTo>
                  <a:pt x="5239719" y="6521211"/>
                </a:lnTo>
                <a:lnTo>
                  <a:pt x="5260569" y="6524367"/>
                </a:lnTo>
                <a:cubicBezTo>
                  <a:pt x="5257353" y="6541762"/>
                  <a:pt x="5254598" y="6556499"/>
                  <a:pt x="5251884" y="6571177"/>
                </a:cubicBezTo>
                <a:cubicBezTo>
                  <a:pt x="5252176" y="6575413"/>
                  <a:pt x="5252468" y="6579652"/>
                  <a:pt x="5252760" y="6583889"/>
                </a:cubicBezTo>
                <a:cubicBezTo>
                  <a:pt x="5253596" y="6602486"/>
                  <a:pt x="5254389" y="6621020"/>
                  <a:pt x="5255351" y="6642651"/>
                </a:cubicBezTo>
                <a:cubicBezTo>
                  <a:pt x="5248335" y="6640816"/>
                  <a:pt x="5243410" y="6639550"/>
                  <a:pt x="5235893" y="6637588"/>
                </a:cubicBezTo>
                <a:cubicBezTo>
                  <a:pt x="5232804" y="6705902"/>
                  <a:pt x="5233933" y="6772382"/>
                  <a:pt x="5238651" y="6838671"/>
                </a:cubicBezTo>
                <a:cubicBezTo>
                  <a:pt x="5240904" y="6838861"/>
                  <a:pt x="5243159" y="6839113"/>
                  <a:pt x="5245414" y="6839303"/>
                </a:cubicBezTo>
                <a:cubicBezTo>
                  <a:pt x="5247208" y="6832093"/>
                  <a:pt x="5248961" y="6824820"/>
                  <a:pt x="5251343" y="6815078"/>
                </a:cubicBezTo>
                <a:cubicBezTo>
                  <a:pt x="5255894" y="6817609"/>
                  <a:pt x="5260486" y="6820204"/>
                  <a:pt x="5267205" y="6823997"/>
                </a:cubicBezTo>
                <a:cubicBezTo>
                  <a:pt x="5261404" y="6829625"/>
                  <a:pt x="5257813" y="6833106"/>
                  <a:pt x="5252552" y="6838164"/>
                </a:cubicBezTo>
                <a:cubicBezTo>
                  <a:pt x="5257895" y="6844805"/>
                  <a:pt x="5261944" y="6849805"/>
                  <a:pt x="5266289" y="6855179"/>
                </a:cubicBezTo>
                <a:lnTo>
                  <a:pt x="5266270" y="6859292"/>
                </a:lnTo>
                <a:lnTo>
                  <a:pt x="0" y="6859292"/>
                </a:lnTo>
                <a:close/>
              </a:path>
            </a:pathLst>
          </a:cu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6" name="Freeform: Shape 5">
            <a:extLst>
              <a:ext uri="{FF2B5EF4-FFF2-40B4-BE49-F238E27FC236}">
                <a16:creationId xmlns:a16="http://schemas.microsoft.com/office/drawing/2014/main" id="{BE8BC4CC-D97F-4586-A7B0-8B7DBE84462B}"/>
              </a:ext>
            </a:extLst>
          </p:cNvPr>
          <p:cNvSpPr/>
          <p:nvPr/>
        </p:nvSpPr>
        <p:spPr>
          <a:xfrm rot="5400000">
            <a:off x="7027772" y="1262887"/>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5" name="Title 4">
            <a:extLst>
              <a:ext uri="{FF2B5EF4-FFF2-40B4-BE49-F238E27FC236}">
                <a16:creationId xmlns:a16="http://schemas.microsoft.com/office/drawing/2014/main" id="{C52542B2-082B-457F-BA9B-2995FEE45200}"/>
              </a:ext>
            </a:extLst>
          </p:cNvPr>
          <p:cNvSpPr>
            <a:spLocks noGrp="1"/>
          </p:cNvSpPr>
          <p:nvPr>
            <p:ph type="ctrTitle"/>
          </p:nvPr>
        </p:nvSpPr>
        <p:spPr/>
        <p:txBody>
          <a:bodyPr/>
          <a:lstStyle/>
          <a:p>
            <a:r>
              <a:rPr lang="ru-RU" dirty="0"/>
              <a:t>Заголовок </a:t>
            </a:r>
            <a:br>
              <a:rPr lang="ru-RU" dirty="0"/>
            </a:br>
            <a:r>
              <a:rPr lang="ru-RU" dirty="0"/>
              <a:t>слайда</a:t>
            </a:r>
            <a:endParaRPr lang="en-ID" dirty="0"/>
          </a:p>
        </p:txBody>
      </p:sp>
      <p:sp>
        <p:nvSpPr>
          <p:cNvPr id="41" name="Rectangle 40">
            <a:extLst>
              <a:ext uri="{FF2B5EF4-FFF2-40B4-BE49-F238E27FC236}">
                <a16:creationId xmlns:a16="http://schemas.microsoft.com/office/drawing/2014/main" id="{9214A69E-7D32-4955-A49C-164073FA61DE}"/>
              </a:ext>
            </a:extLst>
          </p:cNvPr>
          <p:cNvSpPr/>
          <p:nvPr/>
        </p:nvSpPr>
        <p:spPr>
          <a:xfrm>
            <a:off x="431378" y="379708"/>
            <a:ext cx="5766558" cy="6097292"/>
          </a:xfrm>
          <a:prstGeom prst="rect">
            <a:avLst/>
          </a:prstGeom>
          <a:solidFill>
            <a:schemeClr val="bg1"/>
          </a:solidFill>
          <a:ln>
            <a:noFill/>
          </a:ln>
          <a:effectLst>
            <a:outerShdw blurRad="889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10" name="TextBox 9">
            <a:extLst>
              <a:ext uri="{FF2B5EF4-FFF2-40B4-BE49-F238E27FC236}">
                <a16:creationId xmlns:a16="http://schemas.microsoft.com/office/drawing/2014/main" id="{A97F27A1-6C9D-47EB-8166-C1759DE65025}"/>
              </a:ext>
            </a:extLst>
          </p:cNvPr>
          <p:cNvSpPr txBox="1"/>
          <p:nvPr/>
        </p:nvSpPr>
        <p:spPr>
          <a:xfrm>
            <a:off x="950263" y="897663"/>
            <a:ext cx="15366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3600" b="1" i="0" u="none" strike="noStrike" kern="1200" cap="none" spc="0" normalizeH="0" baseline="0" noProof="0">
                <a:ln>
                  <a:noFill/>
                </a:ln>
                <a:solidFill>
                  <a:srgbClr val="51C3CA"/>
                </a:solidFill>
                <a:effectLst/>
                <a:uLnTx/>
                <a:uFillTx/>
                <a:latin typeface="Fjalla One"/>
                <a:ea typeface="+mn-ea"/>
                <a:cs typeface="+mn-cs"/>
              </a:rPr>
              <a:t>01.</a:t>
            </a:r>
          </a:p>
        </p:txBody>
      </p:sp>
      <p:sp>
        <p:nvSpPr>
          <p:cNvPr id="23" name="Rectangle 22">
            <a:extLst>
              <a:ext uri="{FF2B5EF4-FFF2-40B4-BE49-F238E27FC236}">
                <a16:creationId xmlns:a16="http://schemas.microsoft.com/office/drawing/2014/main" id="{2DE2DA39-4D7A-48EE-BCC5-3E8ABACD348E}"/>
              </a:ext>
            </a:extLst>
          </p:cNvPr>
          <p:cNvSpPr/>
          <p:nvPr/>
        </p:nvSpPr>
        <p:spPr>
          <a:xfrm>
            <a:off x="950263" y="1817781"/>
            <a:ext cx="2054764" cy="617157"/>
          </a:xfrm>
          <a:prstGeom prst="rect">
            <a:avLst/>
          </a:prstGeom>
        </p:spPr>
        <p:txBody>
          <a:bodyPr wrap="square">
            <a:spAutoFit/>
          </a:bodyPr>
          <a:lstStyle/>
          <a:p>
            <a:pPr lvl="0" algn="just">
              <a:lnSpc>
                <a:spcPct val="150000"/>
              </a:lnSpc>
              <a:defRPr/>
            </a:pPr>
            <a:r>
              <a:rPr lang="ru-RU" sz="1200" dirty="0">
                <a:solidFill>
                  <a:prstClr val="white"/>
                </a:solidFill>
                <a:ea typeface="Lato" pitchFamily="34" charset="0"/>
                <a:cs typeface="Lato" pitchFamily="34" charset="0"/>
              </a:rPr>
              <a:t>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24" name="TextBox 23">
            <a:extLst>
              <a:ext uri="{FF2B5EF4-FFF2-40B4-BE49-F238E27FC236}">
                <a16:creationId xmlns:a16="http://schemas.microsoft.com/office/drawing/2014/main" id="{86EF74B9-D83E-4F3F-8B4D-0144365A9C73}"/>
              </a:ext>
            </a:extLst>
          </p:cNvPr>
          <p:cNvSpPr txBox="1"/>
          <p:nvPr/>
        </p:nvSpPr>
        <p:spPr>
          <a:xfrm>
            <a:off x="950263" y="1483921"/>
            <a:ext cx="23306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51C3CA"/>
                </a:solidFill>
                <a:effectLst/>
                <a:uLnTx/>
                <a:uFillTx/>
                <a:latin typeface="+mj-lt"/>
                <a:ea typeface="+mn-ea"/>
                <a:cs typeface="+mn-cs"/>
              </a:rPr>
              <a:t>Подзаголовок</a:t>
            </a:r>
            <a:endParaRPr kumimoji="0" lang="en-ID" sz="1800" b="0" i="0" u="none" strike="noStrike" kern="1200" cap="none" spc="0" normalizeH="0" baseline="0" noProof="0" dirty="0">
              <a:ln>
                <a:noFill/>
              </a:ln>
              <a:solidFill>
                <a:srgbClr val="51C3CA"/>
              </a:solidFill>
              <a:effectLst/>
              <a:uLnTx/>
              <a:uFillTx/>
              <a:latin typeface="+mj-lt"/>
              <a:ea typeface="+mn-ea"/>
              <a:cs typeface="+mn-cs"/>
            </a:endParaRPr>
          </a:p>
        </p:txBody>
      </p:sp>
      <p:sp>
        <p:nvSpPr>
          <p:cNvPr id="25" name="TextBox 24">
            <a:extLst>
              <a:ext uri="{FF2B5EF4-FFF2-40B4-BE49-F238E27FC236}">
                <a16:creationId xmlns:a16="http://schemas.microsoft.com/office/drawing/2014/main" id="{D84058AB-043B-4099-B8FB-0977D90265D9}"/>
              </a:ext>
            </a:extLst>
          </p:cNvPr>
          <p:cNvSpPr txBox="1"/>
          <p:nvPr/>
        </p:nvSpPr>
        <p:spPr>
          <a:xfrm>
            <a:off x="3464127" y="897663"/>
            <a:ext cx="15366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3600" b="1" i="0" u="none" strike="noStrike" kern="1200" cap="none" spc="0" normalizeH="0" baseline="0" noProof="0">
                <a:ln>
                  <a:noFill/>
                </a:ln>
                <a:solidFill>
                  <a:srgbClr val="51C3CA"/>
                </a:solidFill>
                <a:effectLst/>
                <a:uLnTx/>
                <a:uFillTx/>
                <a:latin typeface="Fjalla One"/>
                <a:ea typeface="+mn-ea"/>
                <a:cs typeface="+mn-cs"/>
              </a:rPr>
              <a:t>02.</a:t>
            </a:r>
          </a:p>
        </p:txBody>
      </p:sp>
      <p:sp>
        <p:nvSpPr>
          <p:cNvPr id="26" name="Rectangle 25">
            <a:extLst>
              <a:ext uri="{FF2B5EF4-FFF2-40B4-BE49-F238E27FC236}">
                <a16:creationId xmlns:a16="http://schemas.microsoft.com/office/drawing/2014/main" id="{E4C25516-F3E7-4DB3-89F6-7FF844CEE2C1}"/>
              </a:ext>
            </a:extLst>
          </p:cNvPr>
          <p:cNvSpPr/>
          <p:nvPr/>
        </p:nvSpPr>
        <p:spPr>
          <a:xfrm>
            <a:off x="3464127" y="1817781"/>
            <a:ext cx="2054764" cy="617157"/>
          </a:xfrm>
          <a:prstGeom prst="rect">
            <a:avLst/>
          </a:prstGeom>
        </p:spPr>
        <p:txBody>
          <a:bodyPr wrap="square">
            <a:spAutoFit/>
          </a:bodyPr>
          <a:lstStyle/>
          <a:p>
            <a:pPr lvl="0" algn="just">
              <a:lnSpc>
                <a:spcPct val="150000"/>
              </a:lnSpc>
              <a:defRPr/>
            </a:pPr>
            <a:r>
              <a:rPr lang="ru-RU" sz="1200" dirty="0">
                <a:solidFill>
                  <a:prstClr val="white"/>
                </a:solidFill>
                <a:ea typeface="Lato" pitchFamily="34" charset="0"/>
                <a:cs typeface="Lato" pitchFamily="34" charset="0"/>
              </a:rPr>
              <a:t>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27" name="TextBox 26">
            <a:extLst>
              <a:ext uri="{FF2B5EF4-FFF2-40B4-BE49-F238E27FC236}">
                <a16:creationId xmlns:a16="http://schemas.microsoft.com/office/drawing/2014/main" id="{A61D6C8C-FE7F-4960-83CB-324217660E84}"/>
              </a:ext>
            </a:extLst>
          </p:cNvPr>
          <p:cNvSpPr txBox="1"/>
          <p:nvPr/>
        </p:nvSpPr>
        <p:spPr>
          <a:xfrm>
            <a:off x="3464127" y="1483921"/>
            <a:ext cx="2330674" cy="369332"/>
          </a:xfrm>
          <a:prstGeom prst="rect">
            <a:avLst/>
          </a:prstGeom>
          <a:noFill/>
        </p:spPr>
        <p:txBody>
          <a:bodyPr wrap="square" rtlCol="0">
            <a:spAutoFit/>
          </a:bodyPr>
          <a:lstStyle/>
          <a:p>
            <a:pPr lvl="0">
              <a:defRPr/>
            </a:pPr>
            <a:r>
              <a:rPr lang="ru-RU" dirty="0">
                <a:solidFill>
                  <a:srgbClr val="51C3CA"/>
                </a:solidFill>
              </a:rPr>
              <a:t>Подзаголовок</a:t>
            </a:r>
            <a:endParaRPr lang="en-ID" dirty="0">
              <a:solidFill>
                <a:srgbClr val="51C3CA"/>
              </a:solidFill>
            </a:endParaRPr>
          </a:p>
        </p:txBody>
      </p:sp>
      <p:sp>
        <p:nvSpPr>
          <p:cNvPr id="28" name="TextBox 27">
            <a:extLst>
              <a:ext uri="{FF2B5EF4-FFF2-40B4-BE49-F238E27FC236}">
                <a16:creationId xmlns:a16="http://schemas.microsoft.com/office/drawing/2014/main" id="{74D8ADCB-164F-40E5-B3F7-8B36298DD04A}"/>
              </a:ext>
            </a:extLst>
          </p:cNvPr>
          <p:cNvSpPr txBox="1"/>
          <p:nvPr/>
        </p:nvSpPr>
        <p:spPr>
          <a:xfrm>
            <a:off x="950263" y="2659717"/>
            <a:ext cx="15366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3600" b="1" i="0" u="none" strike="noStrike" kern="1200" cap="none" spc="0" normalizeH="0" baseline="0" noProof="0">
                <a:ln>
                  <a:noFill/>
                </a:ln>
                <a:solidFill>
                  <a:srgbClr val="51C3CA"/>
                </a:solidFill>
                <a:effectLst/>
                <a:uLnTx/>
                <a:uFillTx/>
                <a:latin typeface="Fjalla One"/>
                <a:ea typeface="+mn-ea"/>
                <a:cs typeface="+mn-cs"/>
              </a:rPr>
              <a:t>03.</a:t>
            </a:r>
          </a:p>
        </p:txBody>
      </p:sp>
      <p:sp>
        <p:nvSpPr>
          <p:cNvPr id="29" name="Rectangle 28">
            <a:extLst>
              <a:ext uri="{FF2B5EF4-FFF2-40B4-BE49-F238E27FC236}">
                <a16:creationId xmlns:a16="http://schemas.microsoft.com/office/drawing/2014/main" id="{44A0301B-38AF-4279-B74F-09E94FF0F3C9}"/>
              </a:ext>
            </a:extLst>
          </p:cNvPr>
          <p:cNvSpPr/>
          <p:nvPr/>
        </p:nvSpPr>
        <p:spPr>
          <a:xfrm>
            <a:off x="950263" y="3579835"/>
            <a:ext cx="2054764" cy="617157"/>
          </a:xfrm>
          <a:prstGeom prst="rect">
            <a:avLst/>
          </a:prstGeom>
        </p:spPr>
        <p:txBody>
          <a:bodyPr wrap="square">
            <a:spAutoFit/>
          </a:bodyPr>
          <a:lstStyle/>
          <a:p>
            <a:pPr lvl="0" algn="just">
              <a:lnSpc>
                <a:spcPct val="150000"/>
              </a:lnSpc>
              <a:defRPr/>
            </a:pPr>
            <a:r>
              <a:rPr lang="ru-RU" sz="1200" dirty="0">
                <a:solidFill>
                  <a:prstClr val="white"/>
                </a:solidFill>
                <a:ea typeface="Lato" pitchFamily="34" charset="0"/>
                <a:cs typeface="Lato" pitchFamily="34" charset="0"/>
              </a:rPr>
              <a:t>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30" name="TextBox 29">
            <a:extLst>
              <a:ext uri="{FF2B5EF4-FFF2-40B4-BE49-F238E27FC236}">
                <a16:creationId xmlns:a16="http://schemas.microsoft.com/office/drawing/2014/main" id="{4C99329A-9E9E-4D40-BF46-5670B0938DEB}"/>
              </a:ext>
            </a:extLst>
          </p:cNvPr>
          <p:cNvSpPr txBox="1"/>
          <p:nvPr/>
        </p:nvSpPr>
        <p:spPr>
          <a:xfrm>
            <a:off x="950263" y="3245975"/>
            <a:ext cx="2330674" cy="369332"/>
          </a:xfrm>
          <a:prstGeom prst="rect">
            <a:avLst/>
          </a:prstGeom>
          <a:noFill/>
        </p:spPr>
        <p:txBody>
          <a:bodyPr wrap="square" rtlCol="0">
            <a:spAutoFit/>
          </a:bodyPr>
          <a:lstStyle/>
          <a:p>
            <a:pPr lvl="0">
              <a:defRPr/>
            </a:pPr>
            <a:r>
              <a:rPr lang="ru-RU" dirty="0">
                <a:solidFill>
                  <a:srgbClr val="51C3CA"/>
                </a:solidFill>
              </a:rPr>
              <a:t>Подзаголовок</a:t>
            </a:r>
            <a:endParaRPr lang="en-ID" dirty="0">
              <a:solidFill>
                <a:srgbClr val="51C3CA"/>
              </a:solidFill>
            </a:endParaRPr>
          </a:p>
        </p:txBody>
      </p:sp>
      <p:sp>
        <p:nvSpPr>
          <p:cNvPr id="31" name="TextBox 30">
            <a:extLst>
              <a:ext uri="{FF2B5EF4-FFF2-40B4-BE49-F238E27FC236}">
                <a16:creationId xmlns:a16="http://schemas.microsoft.com/office/drawing/2014/main" id="{86854726-E817-472B-8628-23C82EBC49CD}"/>
              </a:ext>
            </a:extLst>
          </p:cNvPr>
          <p:cNvSpPr txBox="1"/>
          <p:nvPr/>
        </p:nvSpPr>
        <p:spPr>
          <a:xfrm>
            <a:off x="3464127" y="2659717"/>
            <a:ext cx="15366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3600" b="1" i="0" u="none" strike="noStrike" kern="1200" cap="none" spc="0" normalizeH="0" baseline="0" noProof="0">
                <a:ln>
                  <a:noFill/>
                </a:ln>
                <a:solidFill>
                  <a:srgbClr val="51C3CA"/>
                </a:solidFill>
                <a:effectLst/>
                <a:uLnTx/>
                <a:uFillTx/>
                <a:latin typeface="Fjalla One"/>
                <a:ea typeface="+mn-ea"/>
                <a:cs typeface="+mn-cs"/>
              </a:rPr>
              <a:t>04.</a:t>
            </a:r>
          </a:p>
        </p:txBody>
      </p:sp>
      <p:sp>
        <p:nvSpPr>
          <p:cNvPr id="32" name="Rectangle 31">
            <a:extLst>
              <a:ext uri="{FF2B5EF4-FFF2-40B4-BE49-F238E27FC236}">
                <a16:creationId xmlns:a16="http://schemas.microsoft.com/office/drawing/2014/main" id="{A0CCE47B-1088-4BFC-B2D9-48DD7FE75406}"/>
              </a:ext>
            </a:extLst>
          </p:cNvPr>
          <p:cNvSpPr/>
          <p:nvPr/>
        </p:nvSpPr>
        <p:spPr>
          <a:xfrm>
            <a:off x="3464127" y="3579835"/>
            <a:ext cx="2054764" cy="617157"/>
          </a:xfrm>
          <a:prstGeom prst="rect">
            <a:avLst/>
          </a:prstGeom>
        </p:spPr>
        <p:txBody>
          <a:bodyPr wrap="square">
            <a:spAutoFit/>
          </a:bodyPr>
          <a:lstStyle/>
          <a:p>
            <a:pPr lvl="0" algn="just">
              <a:lnSpc>
                <a:spcPct val="150000"/>
              </a:lnSpc>
              <a:defRPr/>
            </a:pPr>
            <a:r>
              <a:rPr lang="ru-RU" sz="1200" dirty="0">
                <a:solidFill>
                  <a:prstClr val="white"/>
                </a:solidFill>
                <a:ea typeface="Lato" pitchFamily="34" charset="0"/>
                <a:cs typeface="Lato" pitchFamily="34" charset="0"/>
              </a:rPr>
              <a:t>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33" name="TextBox 32">
            <a:extLst>
              <a:ext uri="{FF2B5EF4-FFF2-40B4-BE49-F238E27FC236}">
                <a16:creationId xmlns:a16="http://schemas.microsoft.com/office/drawing/2014/main" id="{38BF9C2F-EB56-4FCE-B060-22ED6523904C}"/>
              </a:ext>
            </a:extLst>
          </p:cNvPr>
          <p:cNvSpPr txBox="1"/>
          <p:nvPr/>
        </p:nvSpPr>
        <p:spPr>
          <a:xfrm>
            <a:off x="3464127" y="3245975"/>
            <a:ext cx="2330674" cy="369332"/>
          </a:xfrm>
          <a:prstGeom prst="rect">
            <a:avLst/>
          </a:prstGeom>
          <a:noFill/>
        </p:spPr>
        <p:txBody>
          <a:bodyPr wrap="square" rtlCol="0">
            <a:spAutoFit/>
          </a:bodyPr>
          <a:lstStyle/>
          <a:p>
            <a:pPr lvl="0">
              <a:defRPr/>
            </a:pPr>
            <a:r>
              <a:rPr lang="ru-RU" dirty="0">
                <a:solidFill>
                  <a:srgbClr val="51C3CA"/>
                </a:solidFill>
              </a:rPr>
              <a:t>Подзаголовок</a:t>
            </a:r>
            <a:endParaRPr lang="en-ID" dirty="0">
              <a:solidFill>
                <a:srgbClr val="51C3CA"/>
              </a:solidFill>
            </a:endParaRPr>
          </a:p>
        </p:txBody>
      </p:sp>
      <p:sp>
        <p:nvSpPr>
          <p:cNvPr id="35" name="TextBox 34">
            <a:extLst>
              <a:ext uri="{FF2B5EF4-FFF2-40B4-BE49-F238E27FC236}">
                <a16:creationId xmlns:a16="http://schemas.microsoft.com/office/drawing/2014/main" id="{82DEE19D-EB40-4BBF-AFAA-03531E22B09B}"/>
              </a:ext>
            </a:extLst>
          </p:cNvPr>
          <p:cNvSpPr txBox="1"/>
          <p:nvPr/>
        </p:nvSpPr>
        <p:spPr>
          <a:xfrm>
            <a:off x="950263" y="4421771"/>
            <a:ext cx="15366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3600" b="1" i="0" u="none" strike="noStrike" kern="1200" cap="none" spc="0" normalizeH="0" baseline="0" noProof="0">
                <a:ln>
                  <a:noFill/>
                </a:ln>
                <a:solidFill>
                  <a:srgbClr val="51C3CA"/>
                </a:solidFill>
                <a:effectLst/>
                <a:uLnTx/>
                <a:uFillTx/>
                <a:latin typeface="Fjalla One"/>
                <a:ea typeface="+mn-ea"/>
                <a:cs typeface="+mn-cs"/>
              </a:rPr>
              <a:t>05.</a:t>
            </a:r>
          </a:p>
        </p:txBody>
      </p:sp>
      <p:sp>
        <p:nvSpPr>
          <p:cNvPr id="36" name="Rectangle 35">
            <a:extLst>
              <a:ext uri="{FF2B5EF4-FFF2-40B4-BE49-F238E27FC236}">
                <a16:creationId xmlns:a16="http://schemas.microsoft.com/office/drawing/2014/main" id="{5A1B9533-89C8-4008-873C-DEF09BECDCB7}"/>
              </a:ext>
            </a:extLst>
          </p:cNvPr>
          <p:cNvSpPr/>
          <p:nvPr/>
        </p:nvSpPr>
        <p:spPr>
          <a:xfrm>
            <a:off x="950263" y="5341889"/>
            <a:ext cx="2054764" cy="617157"/>
          </a:xfrm>
          <a:prstGeom prst="rect">
            <a:avLst/>
          </a:prstGeom>
        </p:spPr>
        <p:txBody>
          <a:bodyPr wrap="square">
            <a:spAutoFit/>
          </a:bodyPr>
          <a:lstStyle/>
          <a:p>
            <a:pPr lvl="0" algn="just">
              <a:lnSpc>
                <a:spcPct val="150000"/>
              </a:lnSpc>
              <a:defRPr/>
            </a:pPr>
            <a:r>
              <a:rPr lang="ru-RU" sz="1200" dirty="0">
                <a:solidFill>
                  <a:prstClr val="white"/>
                </a:solidFill>
                <a:ea typeface="Lato" pitchFamily="34" charset="0"/>
                <a:cs typeface="Lato" pitchFamily="34" charset="0"/>
              </a:rPr>
              <a:t>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37" name="TextBox 36">
            <a:extLst>
              <a:ext uri="{FF2B5EF4-FFF2-40B4-BE49-F238E27FC236}">
                <a16:creationId xmlns:a16="http://schemas.microsoft.com/office/drawing/2014/main" id="{15313654-FE34-4506-8D0F-D83D8CB73336}"/>
              </a:ext>
            </a:extLst>
          </p:cNvPr>
          <p:cNvSpPr txBox="1"/>
          <p:nvPr/>
        </p:nvSpPr>
        <p:spPr>
          <a:xfrm>
            <a:off x="950263" y="5008029"/>
            <a:ext cx="2330674" cy="369332"/>
          </a:xfrm>
          <a:prstGeom prst="rect">
            <a:avLst/>
          </a:prstGeom>
          <a:noFill/>
        </p:spPr>
        <p:txBody>
          <a:bodyPr wrap="square" rtlCol="0">
            <a:spAutoFit/>
          </a:bodyPr>
          <a:lstStyle/>
          <a:p>
            <a:pPr lvl="0">
              <a:defRPr/>
            </a:pPr>
            <a:r>
              <a:rPr lang="ru-RU" dirty="0">
                <a:solidFill>
                  <a:srgbClr val="51C3CA"/>
                </a:solidFill>
              </a:rPr>
              <a:t>Подзаголовок</a:t>
            </a:r>
            <a:endParaRPr lang="en-ID" dirty="0">
              <a:solidFill>
                <a:srgbClr val="51C3CA"/>
              </a:solidFill>
            </a:endParaRPr>
          </a:p>
        </p:txBody>
      </p:sp>
      <p:sp>
        <p:nvSpPr>
          <p:cNvPr id="38" name="TextBox 37">
            <a:extLst>
              <a:ext uri="{FF2B5EF4-FFF2-40B4-BE49-F238E27FC236}">
                <a16:creationId xmlns:a16="http://schemas.microsoft.com/office/drawing/2014/main" id="{1B265AC2-8B66-451E-8954-4EE0D8DE2CED}"/>
              </a:ext>
            </a:extLst>
          </p:cNvPr>
          <p:cNvSpPr txBox="1"/>
          <p:nvPr/>
        </p:nvSpPr>
        <p:spPr>
          <a:xfrm>
            <a:off x="3464127" y="4421771"/>
            <a:ext cx="15366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3600" b="1" i="0" u="none" strike="noStrike" kern="1200" cap="none" spc="0" normalizeH="0" baseline="0" noProof="0">
                <a:ln>
                  <a:noFill/>
                </a:ln>
                <a:solidFill>
                  <a:srgbClr val="51C3CA"/>
                </a:solidFill>
                <a:effectLst/>
                <a:uLnTx/>
                <a:uFillTx/>
                <a:latin typeface="Fjalla One"/>
                <a:ea typeface="+mn-ea"/>
                <a:cs typeface="+mn-cs"/>
              </a:rPr>
              <a:t>06.</a:t>
            </a:r>
          </a:p>
        </p:txBody>
      </p:sp>
      <p:sp>
        <p:nvSpPr>
          <p:cNvPr id="39" name="Rectangle 38">
            <a:extLst>
              <a:ext uri="{FF2B5EF4-FFF2-40B4-BE49-F238E27FC236}">
                <a16:creationId xmlns:a16="http://schemas.microsoft.com/office/drawing/2014/main" id="{C7139F8B-BB04-4454-9BC1-DB4332D8AE57}"/>
              </a:ext>
            </a:extLst>
          </p:cNvPr>
          <p:cNvSpPr/>
          <p:nvPr/>
        </p:nvSpPr>
        <p:spPr>
          <a:xfrm>
            <a:off x="3464127" y="5341889"/>
            <a:ext cx="2054764" cy="617157"/>
          </a:xfrm>
          <a:prstGeom prst="rect">
            <a:avLst/>
          </a:prstGeom>
        </p:spPr>
        <p:txBody>
          <a:bodyPr wrap="square">
            <a:spAutoFit/>
          </a:bodyPr>
          <a:lstStyle/>
          <a:p>
            <a:pPr lvl="0" algn="just">
              <a:lnSpc>
                <a:spcPct val="150000"/>
              </a:lnSpc>
              <a:defRPr/>
            </a:pPr>
            <a:r>
              <a:rPr lang="ru-RU" sz="1200" dirty="0">
                <a:solidFill>
                  <a:prstClr val="white"/>
                </a:solidFill>
                <a:ea typeface="Lato" pitchFamily="34" charset="0"/>
                <a:cs typeface="Lato" pitchFamily="34" charset="0"/>
              </a:rPr>
              <a:t>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Source Sans Pro"/>
              <a:ea typeface="+mn-ea"/>
              <a:cs typeface="+mn-cs"/>
            </a:endParaRPr>
          </a:p>
        </p:txBody>
      </p:sp>
      <p:sp>
        <p:nvSpPr>
          <p:cNvPr id="40" name="TextBox 39">
            <a:extLst>
              <a:ext uri="{FF2B5EF4-FFF2-40B4-BE49-F238E27FC236}">
                <a16:creationId xmlns:a16="http://schemas.microsoft.com/office/drawing/2014/main" id="{36568D29-3FBE-4A1C-8365-F6F2D3F17987}"/>
              </a:ext>
            </a:extLst>
          </p:cNvPr>
          <p:cNvSpPr txBox="1"/>
          <p:nvPr/>
        </p:nvSpPr>
        <p:spPr>
          <a:xfrm>
            <a:off x="3464127" y="5008029"/>
            <a:ext cx="2330674" cy="369332"/>
          </a:xfrm>
          <a:prstGeom prst="rect">
            <a:avLst/>
          </a:prstGeom>
          <a:noFill/>
        </p:spPr>
        <p:txBody>
          <a:bodyPr wrap="square" rtlCol="0">
            <a:spAutoFit/>
          </a:bodyPr>
          <a:lstStyle/>
          <a:p>
            <a:pPr lvl="0">
              <a:defRPr/>
            </a:pPr>
            <a:r>
              <a:rPr lang="ru-RU" dirty="0">
                <a:solidFill>
                  <a:srgbClr val="51C3CA"/>
                </a:solidFill>
              </a:rPr>
              <a:t>Подзаголовок</a:t>
            </a:r>
            <a:endParaRPr lang="en-ID" dirty="0">
              <a:solidFill>
                <a:srgbClr val="51C3CA"/>
              </a:solidFill>
            </a:endParaRPr>
          </a:p>
        </p:txBody>
      </p:sp>
      <p:sp>
        <p:nvSpPr>
          <p:cNvPr id="44" name="Rectangle 43">
            <a:extLst>
              <a:ext uri="{FF2B5EF4-FFF2-40B4-BE49-F238E27FC236}">
                <a16:creationId xmlns:a16="http://schemas.microsoft.com/office/drawing/2014/main" id="{21843960-D4A8-4BB9-B6D8-53D082FF6376}"/>
              </a:ext>
            </a:extLst>
          </p:cNvPr>
          <p:cNvSpPr/>
          <p:nvPr/>
        </p:nvSpPr>
        <p:spPr>
          <a:xfrm>
            <a:off x="7426040" y="3881799"/>
            <a:ext cx="4138600" cy="1267976"/>
          </a:xfrm>
          <a:prstGeom prst="rect">
            <a:avLst/>
          </a:prstGeom>
        </p:spPr>
        <p:txBody>
          <a:bodyPr wrap="square">
            <a:spAutoFit/>
          </a:bodyPr>
          <a:lstStyle/>
          <a:p>
            <a:pPr lvl="0" defTabSz="228600">
              <a:lnSpc>
                <a:spcPct val="130000"/>
              </a:lnSpc>
              <a:defRPr/>
            </a:pPr>
            <a:r>
              <a:rPr lang="ru-RU" sz="1200" dirty="0">
                <a:solidFill>
                  <a:prstClr val="white"/>
                </a:solidFill>
                <a:ea typeface="Lato" pitchFamily="34" charset="0"/>
                <a:cs typeface="Lato" pitchFamily="34" charset="0"/>
              </a:rPr>
              <a:t>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a:t>
            </a:r>
            <a:endParaRPr lang="en-US" sz="1200" dirty="0">
              <a:solidFill>
                <a:prstClr val="white"/>
              </a:solidFill>
              <a:ea typeface="Lato" pitchFamily="34" charset="0"/>
              <a:cs typeface="Lato" pitchFamily="34" charset="0"/>
            </a:endParaRPr>
          </a:p>
        </p:txBody>
      </p:sp>
      <p:sp>
        <p:nvSpPr>
          <p:cNvPr id="45" name="TextBox 44">
            <a:extLst>
              <a:ext uri="{FF2B5EF4-FFF2-40B4-BE49-F238E27FC236}">
                <a16:creationId xmlns:a16="http://schemas.microsoft.com/office/drawing/2014/main" id="{26A3C064-4F67-4C68-945D-BF1DDCF4498D}"/>
              </a:ext>
            </a:extLst>
          </p:cNvPr>
          <p:cNvSpPr txBox="1"/>
          <p:nvPr/>
        </p:nvSpPr>
        <p:spPr>
          <a:xfrm>
            <a:off x="7426040" y="3547939"/>
            <a:ext cx="23306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FFFFFF"/>
                </a:solidFill>
                <a:effectLst/>
                <a:uLnTx/>
                <a:uFillTx/>
                <a:latin typeface="+mj-lt"/>
                <a:ea typeface="+mn-ea"/>
                <a:cs typeface="+mn-cs"/>
              </a:rPr>
              <a:t>Подзаголовок</a:t>
            </a:r>
            <a:endParaRPr kumimoji="0" lang="en-ID" sz="1800" b="1" i="0" u="none" strike="noStrike" kern="1200" cap="none" spc="0" normalizeH="0" baseline="0" noProof="0" dirty="0">
              <a:ln>
                <a:noFill/>
              </a:ln>
              <a:solidFill>
                <a:srgbClr val="FFFFFF"/>
              </a:solidFill>
              <a:effectLst/>
              <a:uLnTx/>
              <a:uFillTx/>
              <a:latin typeface="+mj-lt"/>
              <a:ea typeface="+mn-ea"/>
              <a:cs typeface="+mn-cs"/>
            </a:endParaRPr>
          </a:p>
        </p:txBody>
      </p:sp>
    </p:spTree>
    <p:extLst>
      <p:ext uri="{BB962C8B-B14F-4D97-AF65-F5344CB8AC3E}">
        <p14:creationId xmlns:p14="http://schemas.microsoft.com/office/powerpoint/2010/main" val="2784450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1000"/>
                                        <p:tgtEl>
                                          <p:spTgt spid="41"/>
                                        </p:tgtEl>
                                      </p:cBhvr>
                                    </p:animEffect>
                                    <p:anim calcmode="lin" valueType="num">
                                      <p:cBhvr>
                                        <p:cTn id="12" dur="1000" fill="hold"/>
                                        <p:tgtEl>
                                          <p:spTgt spid="41"/>
                                        </p:tgtEl>
                                        <p:attrNameLst>
                                          <p:attrName>ppt_x</p:attrName>
                                        </p:attrNameLst>
                                      </p:cBhvr>
                                      <p:tavLst>
                                        <p:tav tm="0">
                                          <p:val>
                                            <p:strVal val="#ppt_x"/>
                                          </p:val>
                                        </p:tav>
                                        <p:tav tm="100000">
                                          <p:val>
                                            <p:strVal val="#ppt_x"/>
                                          </p:val>
                                        </p:tav>
                                      </p:tavLst>
                                    </p:anim>
                                    <p:anim calcmode="lin" valueType="num">
                                      <p:cBhvr>
                                        <p:cTn id="13" dur="1000" fill="hold"/>
                                        <p:tgtEl>
                                          <p:spTgt spid="4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1000"/>
                                        <p:tgtEl>
                                          <p:spTgt spid="24"/>
                                        </p:tgtEl>
                                      </p:cBhvr>
                                    </p:animEffect>
                                    <p:anim calcmode="lin" valueType="num">
                                      <p:cBhvr>
                                        <p:cTn id="28" dur="1000" fill="hold"/>
                                        <p:tgtEl>
                                          <p:spTgt spid="24"/>
                                        </p:tgtEl>
                                        <p:attrNameLst>
                                          <p:attrName>ppt_x</p:attrName>
                                        </p:attrNameLst>
                                      </p:cBhvr>
                                      <p:tavLst>
                                        <p:tav tm="0">
                                          <p:val>
                                            <p:strVal val="#ppt_x"/>
                                          </p:val>
                                        </p:tav>
                                        <p:tav tm="100000">
                                          <p:val>
                                            <p:strVal val="#ppt_x"/>
                                          </p:val>
                                        </p:tav>
                                      </p:tavLst>
                                    </p:anim>
                                    <p:anim calcmode="lin" valueType="num">
                                      <p:cBhvr>
                                        <p:cTn id="29" dur="1000" fill="hold"/>
                                        <p:tgtEl>
                                          <p:spTgt spid="2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1000"/>
                                        <p:tgtEl>
                                          <p:spTgt spid="27"/>
                                        </p:tgtEl>
                                      </p:cBhvr>
                                    </p:animEffect>
                                    <p:anim calcmode="lin" valueType="num">
                                      <p:cBhvr>
                                        <p:cTn id="33" dur="1000" fill="hold"/>
                                        <p:tgtEl>
                                          <p:spTgt spid="27"/>
                                        </p:tgtEl>
                                        <p:attrNameLst>
                                          <p:attrName>ppt_x</p:attrName>
                                        </p:attrNameLst>
                                      </p:cBhvr>
                                      <p:tavLst>
                                        <p:tav tm="0">
                                          <p:val>
                                            <p:strVal val="#ppt_x"/>
                                          </p:val>
                                        </p:tav>
                                        <p:tav tm="100000">
                                          <p:val>
                                            <p:strVal val="#ppt_x"/>
                                          </p:val>
                                        </p:tav>
                                      </p:tavLst>
                                    </p:anim>
                                    <p:anim calcmode="lin" valueType="num">
                                      <p:cBhvr>
                                        <p:cTn id="34" dur="1000" fill="hold"/>
                                        <p:tgtEl>
                                          <p:spTgt spid="27"/>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1000"/>
                                        <p:tgtEl>
                                          <p:spTgt spid="23"/>
                                        </p:tgtEl>
                                      </p:cBhvr>
                                    </p:animEffect>
                                    <p:anim calcmode="lin" valueType="num">
                                      <p:cBhvr>
                                        <p:cTn id="38" dur="1000" fill="hold"/>
                                        <p:tgtEl>
                                          <p:spTgt spid="23"/>
                                        </p:tgtEl>
                                        <p:attrNameLst>
                                          <p:attrName>ppt_x</p:attrName>
                                        </p:attrNameLst>
                                      </p:cBhvr>
                                      <p:tavLst>
                                        <p:tav tm="0">
                                          <p:val>
                                            <p:strVal val="#ppt_x"/>
                                          </p:val>
                                        </p:tav>
                                        <p:tav tm="100000">
                                          <p:val>
                                            <p:strVal val="#ppt_x"/>
                                          </p:val>
                                        </p:tav>
                                      </p:tavLst>
                                    </p:anim>
                                    <p:anim calcmode="lin" valueType="num">
                                      <p:cBhvr>
                                        <p:cTn id="39" dur="1000" fill="hold"/>
                                        <p:tgtEl>
                                          <p:spTgt spid="23"/>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fade">
                                      <p:cBhvr>
                                        <p:cTn id="42" dur="1000"/>
                                        <p:tgtEl>
                                          <p:spTgt spid="26"/>
                                        </p:tgtEl>
                                      </p:cBhvr>
                                    </p:animEffect>
                                    <p:anim calcmode="lin" valueType="num">
                                      <p:cBhvr>
                                        <p:cTn id="43" dur="1000" fill="hold"/>
                                        <p:tgtEl>
                                          <p:spTgt spid="26"/>
                                        </p:tgtEl>
                                        <p:attrNameLst>
                                          <p:attrName>ppt_x</p:attrName>
                                        </p:attrNameLst>
                                      </p:cBhvr>
                                      <p:tavLst>
                                        <p:tav tm="0">
                                          <p:val>
                                            <p:strVal val="#ppt_x"/>
                                          </p:val>
                                        </p:tav>
                                        <p:tav tm="100000">
                                          <p:val>
                                            <p:strVal val="#ppt_x"/>
                                          </p:val>
                                        </p:tav>
                                      </p:tavLst>
                                    </p:anim>
                                    <p:anim calcmode="lin" valueType="num">
                                      <p:cBhvr>
                                        <p:cTn id="44" dur="1000" fill="hold"/>
                                        <p:tgtEl>
                                          <p:spTgt spid="2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25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1000"/>
                                        <p:tgtEl>
                                          <p:spTgt spid="28"/>
                                        </p:tgtEl>
                                      </p:cBhvr>
                                    </p:animEffect>
                                    <p:anim calcmode="lin" valueType="num">
                                      <p:cBhvr>
                                        <p:cTn id="48" dur="1000" fill="hold"/>
                                        <p:tgtEl>
                                          <p:spTgt spid="28"/>
                                        </p:tgtEl>
                                        <p:attrNameLst>
                                          <p:attrName>ppt_x</p:attrName>
                                        </p:attrNameLst>
                                      </p:cBhvr>
                                      <p:tavLst>
                                        <p:tav tm="0">
                                          <p:val>
                                            <p:strVal val="#ppt_x"/>
                                          </p:val>
                                        </p:tav>
                                        <p:tav tm="100000">
                                          <p:val>
                                            <p:strVal val="#ppt_x"/>
                                          </p:val>
                                        </p:tav>
                                      </p:tavLst>
                                    </p:anim>
                                    <p:anim calcmode="lin" valueType="num">
                                      <p:cBhvr>
                                        <p:cTn id="49" dur="1000" fill="hold"/>
                                        <p:tgtEl>
                                          <p:spTgt spid="28"/>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25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1000"/>
                                        <p:tgtEl>
                                          <p:spTgt spid="31"/>
                                        </p:tgtEl>
                                      </p:cBhvr>
                                    </p:animEffect>
                                    <p:anim calcmode="lin" valueType="num">
                                      <p:cBhvr>
                                        <p:cTn id="53" dur="1000" fill="hold"/>
                                        <p:tgtEl>
                                          <p:spTgt spid="31"/>
                                        </p:tgtEl>
                                        <p:attrNameLst>
                                          <p:attrName>ppt_x</p:attrName>
                                        </p:attrNameLst>
                                      </p:cBhvr>
                                      <p:tavLst>
                                        <p:tav tm="0">
                                          <p:val>
                                            <p:strVal val="#ppt_x"/>
                                          </p:val>
                                        </p:tav>
                                        <p:tav tm="100000">
                                          <p:val>
                                            <p:strVal val="#ppt_x"/>
                                          </p:val>
                                        </p:tav>
                                      </p:tavLst>
                                    </p:anim>
                                    <p:anim calcmode="lin" valueType="num">
                                      <p:cBhvr>
                                        <p:cTn id="54" dur="1000" fill="hold"/>
                                        <p:tgtEl>
                                          <p:spTgt spid="31"/>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25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25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1000"/>
                                        <p:tgtEl>
                                          <p:spTgt spid="33"/>
                                        </p:tgtEl>
                                      </p:cBhvr>
                                    </p:animEffect>
                                    <p:anim calcmode="lin" valueType="num">
                                      <p:cBhvr>
                                        <p:cTn id="63" dur="1000" fill="hold"/>
                                        <p:tgtEl>
                                          <p:spTgt spid="33"/>
                                        </p:tgtEl>
                                        <p:attrNameLst>
                                          <p:attrName>ppt_x</p:attrName>
                                        </p:attrNameLst>
                                      </p:cBhvr>
                                      <p:tavLst>
                                        <p:tav tm="0">
                                          <p:val>
                                            <p:strVal val="#ppt_x"/>
                                          </p:val>
                                        </p:tav>
                                        <p:tav tm="100000">
                                          <p:val>
                                            <p:strVal val="#ppt_x"/>
                                          </p:val>
                                        </p:tav>
                                      </p:tavLst>
                                    </p:anim>
                                    <p:anim calcmode="lin" valueType="num">
                                      <p:cBhvr>
                                        <p:cTn id="64" dur="1000" fill="hold"/>
                                        <p:tgtEl>
                                          <p:spTgt spid="3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250"/>
                                  </p:stCondLst>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ppt_x</p:attrName>
                                        </p:attrNameLst>
                                      </p:cBhvr>
                                      <p:tavLst>
                                        <p:tav tm="0">
                                          <p:val>
                                            <p:strVal val="#ppt_x"/>
                                          </p:val>
                                        </p:tav>
                                        <p:tav tm="100000">
                                          <p:val>
                                            <p:strVal val="#ppt_x"/>
                                          </p:val>
                                        </p:tav>
                                      </p:tavLst>
                                    </p:anim>
                                    <p:anim calcmode="lin" valueType="num">
                                      <p:cBhvr>
                                        <p:cTn id="69" dur="1000" fill="hold"/>
                                        <p:tgtEl>
                                          <p:spTgt spid="29"/>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250"/>
                                  </p:stCondLst>
                                  <p:childTnLst>
                                    <p:set>
                                      <p:cBhvr>
                                        <p:cTn id="71" dur="1" fill="hold">
                                          <p:stCondLst>
                                            <p:cond delay="0"/>
                                          </p:stCondLst>
                                        </p:cTn>
                                        <p:tgtEl>
                                          <p:spTgt spid="32"/>
                                        </p:tgtEl>
                                        <p:attrNameLst>
                                          <p:attrName>style.visibility</p:attrName>
                                        </p:attrNameLst>
                                      </p:cBhvr>
                                      <p:to>
                                        <p:strVal val="visible"/>
                                      </p:to>
                                    </p:set>
                                    <p:animEffect transition="in" filter="fade">
                                      <p:cBhvr>
                                        <p:cTn id="72" dur="1000"/>
                                        <p:tgtEl>
                                          <p:spTgt spid="32"/>
                                        </p:tgtEl>
                                      </p:cBhvr>
                                    </p:animEffect>
                                    <p:anim calcmode="lin" valueType="num">
                                      <p:cBhvr>
                                        <p:cTn id="73" dur="1000" fill="hold"/>
                                        <p:tgtEl>
                                          <p:spTgt spid="32"/>
                                        </p:tgtEl>
                                        <p:attrNameLst>
                                          <p:attrName>ppt_x</p:attrName>
                                        </p:attrNameLst>
                                      </p:cBhvr>
                                      <p:tavLst>
                                        <p:tav tm="0">
                                          <p:val>
                                            <p:strVal val="#ppt_x"/>
                                          </p:val>
                                        </p:tav>
                                        <p:tav tm="100000">
                                          <p:val>
                                            <p:strVal val="#ppt_x"/>
                                          </p:val>
                                        </p:tav>
                                      </p:tavLst>
                                    </p:anim>
                                    <p:anim calcmode="lin" valueType="num">
                                      <p:cBhvr>
                                        <p:cTn id="74" dur="1000" fill="hold"/>
                                        <p:tgtEl>
                                          <p:spTgt spid="3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50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1000"/>
                                        <p:tgtEl>
                                          <p:spTgt spid="35"/>
                                        </p:tgtEl>
                                      </p:cBhvr>
                                    </p:animEffect>
                                    <p:anim calcmode="lin" valueType="num">
                                      <p:cBhvr>
                                        <p:cTn id="78" dur="1000" fill="hold"/>
                                        <p:tgtEl>
                                          <p:spTgt spid="35"/>
                                        </p:tgtEl>
                                        <p:attrNameLst>
                                          <p:attrName>ppt_x</p:attrName>
                                        </p:attrNameLst>
                                      </p:cBhvr>
                                      <p:tavLst>
                                        <p:tav tm="0">
                                          <p:val>
                                            <p:strVal val="#ppt_x"/>
                                          </p:val>
                                        </p:tav>
                                        <p:tav tm="100000">
                                          <p:val>
                                            <p:strVal val="#ppt_x"/>
                                          </p:val>
                                        </p:tav>
                                      </p:tavLst>
                                    </p:anim>
                                    <p:anim calcmode="lin" valueType="num">
                                      <p:cBhvr>
                                        <p:cTn id="79" dur="1000" fill="hold"/>
                                        <p:tgtEl>
                                          <p:spTgt spid="35"/>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500"/>
                                  </p:stCondLst>
                                  <p:childTnLst>
                                    <p:set>
                                      <p:cBhvr>
                                        <p:cTn id="81" dur="1" fill="hold">
                                          <p:stCondLst>
                                            <p:cond delay="0"/>
                                          </p:stCondLst>
                                        </p:cTn>
                                        <p:tgtEl>
                                          <p:spTgt spid="38"/>
                                        </p:tgtEl>
                                        <p:attrNameLst>
                                          <p:attrName>style.visibility</p:attrName>
                                        </p:attrNameLst>
                                      </p:cBhvr>
                                      <p:to>
                                        <p:strVal val="visible"/>
                                      </p:to>
                                    </p:set>
                                    <p:animEffect transition="in" filter="fade">
                                      <p:cBhvr>
                                        <p:cTn id="82" dur="1000"/>
                                        <p:tgtEl>
                                          <p:spTgt spid="38"/>
                                        </p:tgtEl>
                                      </p:cBhvr>
                                    </p:animEffect>
                                    <p:anim calcmode="lin" valueType="num">
                                      <p:cBhvr>
                                        <p:cTn id="83" dur="1000" fill="hold"/>
                                        <p:tgtEl>
                                          <p:spTgt spid="38"/>
                                        </p:tgtEl>
                                        <p:attrNameLst>
                                          <p:attrName>ppt_x</p:attrName>
                                        </p:attrNameLst>
                                      </p:cBhvr>
                                      <p:tavLst>
                                        <p:tav tm="0">
                                          <p:val>
                                            <p:strVal val="#ppt_x"/>
                                          </p:val>
                                        </p:tav>
                                        <p:tav tm="100000">
                                          <p:val>
                                            <p:strVal val="#ppt_x"/>
                                          </p:val>
                                        </p:tav>
                                      </p:tavLst>
                                    </p:anim>
                                    <p:anim calcmode="lin" valueType="num">
                                      <p:cBhvr>
                                        <p:cTn id="84" dur="1000" fill="hold"/>
                                        <p:tgtEl>
                                          <p:spTgt spid="38"/>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500"/>
                                  </p:stCondLst>
                                  <p:childTnLst>
                                    <p:set>
                                      <p:cBhvr>
                                        <p:cTn id="86" dur="1" fill="hold">
                                          <p:stCondLst>
                                            <p:cond delay="0"/>
                                          </p:stCondLst>
                                        </p:cTn>
                                        <p:tgtEl>
                                          <p:spTgt spid="37"/>
                                        </p:tgtEl>
                                        <p:attrNameLst>
                                          <p:attrName>style.visibility</p:attrName>
                                        </p:attrNameLst>
                                      </p:cBhvr>
                                      <p:to>
                                        <p:strVal val="visible"/>
                                      </p:to>
                                    </p:set>
                                    <p:animEffect transition="in" filter="fade">
                                      <p:cBhvr>
                                        <p:cTn id="87" dur="1000"/>
                                        <p:tgtEl>
                                          <p:spTgt spid="37"/>
                                        </p:tgtEl>
                                      </p:cBhvr>
                                    </p:animEffect>
                                    <p:anim calcmode="lin" valueType="num">
                                      <p:cBhvr>
                                        <p:cTn id="88" dur="1000" fill="hold"/>
                                        <p:tgtEl>
                                          <p:spTgt spid="37"/>
                                        </p:tgtEl>
                                        <p:attrNameLst>
                                          <p:attrName>ppt_x</p:attrName>
                                        </p:attrNameLst>
                                      </p:cBhvr>
                                      <p:tavLst>
                                        <p:tav tm="0">
                                          <p:val>
                                            <p:strVal val="#ppt_x"/>
                                          </p:val>
                                        </p:tav>
                                        <p:tav tm="100000">
                                          <p:val>
                                            <p:strVal val="#ppt_x"/>
                                          </p:val>
                                        </p:tav>
                                      </p:tavLst>
                                    </p:anim>
                                    <p:anim calcmode="lin" valueType="num">
                                      <p:cBhvr>
                                        <p:cTn id="89" dur="1000" fill="hold"/>
                                        <p:tgtEl>
                                          <p:spTgt spid="37"/>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500"/>
                                  </p:stCondLst>
                                  <p:childTnLst>
                                    <p:set>
                                      <p:cBhvr>
                                        <p:cTn id="91" dur="1" fill="hold">
                                          <p:stCondLst>
                                            <p:cond delay="0"/>
                                          </p:stCondLst>
                                        </p:cTn>
                                        <p:tgtEl>
                                          <p:spTgt spid="40"/>
                                        </p:tgtEl>
                                        <p:attrNameLst>
                                          <p:attrName>style.visibility</p:attrName>
                                        </p:attrNameLst>
                                      </p:cBhvr>
                                      <p:to>
                                        <p:strVal val="visible"/>
                                      </p:to>
                                    </p:set>
                                    <p:animEffect transition="in" filter="fade">
                                      <p:cBhvr>
                                        <p:cTn id="92" dur="1000"/>
                                        <p:tgtEl>
                                          <p:spTgt spid="40"/>
                                        </p:tgtEl>
                                      </p:cBhvr>
                                    </p:animEffect>
                                    <p:anim calcmode="lin" valueType="num">
                                      <p:cBhvr>
                                        <p:cTn id="93" dur="1000" fill="hold"/>
                                        <p:tgtEl>
                                          <p:spTgt spid="40"/>
                                        </p:tgtEl>
                                        <p:attrNameLst>
                                          <p:attrName>ppt_x</p:attrName>
                                        </p:attrNameLst>
                                      </p:cBhvr>
                                      <p:tavLst>
                                        <p:tav tm="0">
                                          <p:val>
                                            <p:strVal val="#ppt_x"/>
                                          </p:val>
                                        </p:tav>
                                        <p:tav tm="100000">
                                          <p:val>
                                            <p:strVal val="#ppt_x"/>
                                          </p:val>
                                        </p:tav>
                                      </p:tavLst>
                                    </p:anim>
                                    <p:anim calcmode="lin" valueType="num">
                                      <p:cBhvr>
                                        <p:cTn id="94" dur="1000" fill="hold"/>
                                        <p:tgtEl>
                                          <p:spTgt spid="40"/>
                                        </p:tgtEl>
                                        <p:attrNameLst>
                                          <p:attrName>ppt_y</p:attrName>
                                        </p:attrNameLst>
                                      </p:cBhvr>
                                      <p:tavLst>
                                        <p:tav tm="0">
                                          <p:val>
                                            <p:strVal val="#ppt_y+.1"/>
                                          </p:val>
                                        </p:tav>
                                        <p:tav tm="100000">
                                          <p:val>
                                            <p:strVal val="#ppt_y"/>
                                          </p:val>
                                        </p:tav>
                                      </p:tavLst>
                                    </p:anim>
                                  </p:childTnLst>
                                </p:cTn>
                              </p:par>
                              <p:par>
                                <p:cTn id="95" presetID="42" presetClass="entr" presetSubtype="0" fill="hold" grpId="0" nodeType="withEffect">
                                  <p:stCondLst>
                                    <p:cond delay="50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1000"/>
                                        <p:tgtEl>
                                          <p:spTgt spid="36"/>
                                        </p:tgtEl>
                                      </p:cBhvr>
                                    </p:animEffect>
                                    <p:anim calcmode="lin" valueType="num">
                                      <p:cBhvr>
                                        <p:cTn id="98" dur="1000" fill="hold"/>
                                        <p:tgtEl>
                                          <p:spTgt spid="36"/>
                                        </p:tgtEl>
                                        <p:attrNameLst>
                                          <p:attrName>ppt_x</p:attrName>
                                        </p:attrNameLst>
                                      </p:cBhvr>
                                      <p:tavLst>
                                        <p:tav tm="0">
                                          <p:val>
                                            <p:strVal val="#ppt_x"/>
                                          </p:val>
                                        </p:tav>
                                        <p:tav tm="100000">
                                          <p:val>
                                            <p:strVal val="#ppt_x"/>
                                          </p:val>
                                        </p:tav>
                                      </p:tavLst>
                                    </p:anim>
                                    <p:anim calcmode="lin" valueType="num">
                                      <p:cBhvr>
                                        <p:cTn id="99" dur="1000" fill="hold"/>
                                        <p:tgtEl>
                                          <p:spTgt spid="36"/>
                                        </p:tgtEl>
                                        <p:attrNameLst>
                                          <p:attrName>ppt_y</p:attrName>
                                        </p:attrNameLst>
                                      </p:cBhvr>
                                      <p:tavLst>
                                        <p:tav tm="0">
                                          <p:val>
                                            <p:strVal val="#ppt_y+.1"/>
                                          </p:val>
                                        </p:tav>
                                        <p:tav tm="100000">
                                          <p:val>
                                            <p:strVal val="#ppt_y"/>
                                          </p:val>
                                        </p:tav>
                                      </p:tavLst>
                                    </p:anim>
                                  </p:childTnLst>
                                </p:cTn>
                              </p:par>
                              <p:par>
                                <p:cTn id="100" presetID="42" presetClass="entr" presetSubtype="0" fill="hold" grpId="0" nodeType="withEffect">
                                  <p:stCondLst>
                                    <p:cond delay="500"/>
                                  </p:stCondLst>
                                  <p:childTnLst>
                                    <p:set>
                                      <p:cBhvr>
                                        <p:cTn id="101" dur="1" fill="hold">
                                          <p:stCondLst>
                                            <p:cond delay="0"/>
                                          </p:stCondLst>
                                        </p:cTn>
                                        <p:tgtEl>
                                          <p:spTgt spid="39"/>
                                        </p:tgtEl>
                                        <p:attrNameLst>
                                          <p:attrName>style.visibility</p:attrName>
                                        </p:attrNameLst>
                                      </p:cBhvr>
                                      <p:to>
                                        <p:strVal val="visible"/>
                                      </p:to>
                                    </p:set>
                                    <p:animEffect transition="in" filter="fade">
                                      <p:cBhvr>
                                        <p:cTn id="102" dur="1000"/>
                                        <p:tgtEl>
                                          <p:spTgt spid="39"/>
                                        </p:tgtEl>
                                      </p:cBhvr>
                                    </p:animEffect>
                                    <p:anim calcmode="lin" valueType="num">
                                      <p:cBhvr>
                                        <p:cTn id="103" dur="1000" fill="hold"/>
                                        <p:tgtEl>
                                          <p:spTgt spid="39"/>
                                        </p:tgtEl>
                                        <p:attrNameLst>
                                          <p:attrName>ppt_x</p:attrName>
                                        </p:attrNameLst>
                                      </p:cBhvr>
                                      <p:tavLst>
                                        <p:tav tm="0">
                                          <p:val>
                                            <p:strVal val="#ppt_x"/>
                                          </p:val>
                                        </p:tav>
                                        <p:tav tm="100000">
                                          <p:val>
                                            <p:strVal val="#ppt_x"/>
                                          </p:val>
                                        </p:tav>
                                      </p:tavLst>
                                    </p:anim>
                                    <p:anim calcmode="lin" valueType="num">
                                      <p:cBhvr>
                                        <p:cTn id="104" dur="1000" fill="hold"/>
                                        <p:tgtEl>
                                          <p:spTgt spid="39"/>
                                        </p:tgtEl>
                                        <p:attrNameLst>
                                          <p:attrName>ppt_y</p:attrName>
                                        </p:attrNameLst>
                                      </p:cBhvr>
                                      <p:tavLst>
                                        <p:tav tm="0">
                                          <p:val>
                                            <p:strVal val="#ppt_y+.1"/>
                                          </p:val>
                                        </p:tav>
                                        <p:tav tm="100000">
                                          <p:val>
                                            <p:strVal val="#ppt_y"/>
                                          </p:val>
                                        </p:tav>
                                      </p:tavLst>
                                    </p:anim>
                                  </p:childTnLst>
                                </p:cTn>
                              </p:par>
                            </p:childTnLst>
                          </p:cTn>
                        </p:par>
                        <p:par>
                          <p:cTn id="105" fill="hold">
                            <p:stCondLst>
                              <p:cond delay="3000"/>
                            </p:stCondLst>
                            <p:childTnLst>
                              <p:par>
                                <p:cTn id="106" presetID="42" presetClass="entr" presetSubtype="0" fill="hold" grpId="0" nodeType="afterEffect">
                                  <p:stCondLst>
                                    <p:cond delay="0"/>
                                  </p:stCondLst>
                                  <p:childTnLst>
                                    <p:set>
                                      <p:cBhvr>
                                        <p:cTn id="107" dur="1" fill="hold">
                                          <p:stCondLst>
                                            <p:cond delay="0"/>
                                          </p:stCondLst>
                                        </p:cTn>
                                        <p:tgtEl>
                                          <p:spTgt spid="5"/>
                                        </p:tgtEl>
                                        <p:attrNameLst>
                                          <p:attrName>style.visibility</p:attrName>
                                        </p:attrNameLst>
                                      </p:cBhvr>
                                      <p:to>
                                        <p:strVal val="visible"/>
                                      </p:to>
                                    </p:set>
                                    <p:animEffect transition="in" filter="fade">
                                      <p:cBhvr>
                                        <p:cTn id="108" dur="1000"/>
                                        <p:tgtEl>
                                          <p:spTgt spid="5"/>
                                        </p:tgtEl>
                                      </p:cBhvr>
                                    </p:animEffect>
                                    <p:anim calcmode="lin" valueType="num">
                                      <p:cBhvr>
                                        <p:cTn id="109" dur="1000" fill="hold"/>
                                        <p:tgtEl>
                                          <p:spTgt spid="5"/>
                                        </p:tgtEl>
                                        <p:attrNameLst>
                                          <p:attrName>ppt_x</p:attrName>
                                        </p:attrNameLst>
                                      </p:cBhvr>
                                      <p:tavLst>
                                        <p:tav tm="0">
                                          <p:val>
                                            <p:strVal val="#ppt_x"/>
                                          </p:val>
                                        </p:tav>
                                        <p:tav tm="100000">
                                          <p:val>
                                            <p:strVal val="#ppt_x"/>
                                          </p:val>
                                        </p:tav>
                                      </p:tavLst>
                                    </p:anim>
                                    <p:anim calcmode="lin" valueType="num">
                                      <p:cBhvr>
                                        <p:cTn id="110" dur="1000" fill="hold"/>
                                        <p:tgtEl>
                                          <p:spTgt spid="5"/>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250"/>
                                  </p:stCondLst>
                                  <p:childTnLst>
                                    <p:set>
                                      <p:cBhvr>
                                        <p:cTn id="112" dur="1" fill="hold">
                                          <p:stCondLst>
                                            <p:cond delay="0"/>
                                          </p:stCondLst>
                                        </p:cTn>
                                        <p:tgtEl>
                                          <p:spTgt spid="45"/>
                                        </p:tgtEl>
                                        <p:attrNameLst>
                                          <p:attrName>style.visibility</p:attrName>
                                        </p:attrNameLst>
                                      </p:cBhvr>
                                      <p:to>
                                        <p:strVal val="visible"/>
                                      </p:to>
                                    </p:set>
                                    <p:animEffect transition="in" filter="fade">
                                      <p:cBhvr>
                                        <p:cTn id="113" dur="1000"/>
                                        <p:tgtEl>
                                          <p:spTgt spid="45"/>
                                        </p:tgtEl>
                                      </p:cBhvr>
                                    </p:animEffect>
                                    <p:anim calcmode="lin" valueType="num">
                                      <p:cBhvr>
                                        <p:cTn id="114" dur="1000" fill="hold"/>
                                        <p:tgtEl>
                                          <p:spTgt spid="45"/>
                                        </p:tgtEl>
                                        <p:attrNameLst>
                                          <p:attrName>ppt_x</p:attrName>
                                        </p:attrNameLst>
                                      </p:cBhvr>
                                      <p:tavLst>
                                        <p:tav tm="0">
                                          <p:val>
                                            <p:strVal val="#ppt_x"/>
                                          </p:val>
                                        </p:tav>
                                        <p:tav tm="100000">
                                          <p:val>
                                            <p:strVal val="#ppt_x"/>
                                          </p:val>
                                        </p:tav>
                                      </p:tavLst>
                                    </p:anim>
                                    <p:anim calcmode="lin" valueType="num">
                                      <p:cBhvr>
                                        <p:cTn id="115" dur="1000" fill="hold"/>
                                        <p:tgtEl>
                                          <p:spTgt spid="45"/>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500"/>
                                  </p:stCondLst>
                                  <p:childTnLst>
                                    <p:set>
                                      <p:cBhvr>
                                        <p:cTn id="117" dur="1" fill="hold">
                                          <p:stCondLst>
                                            <p:cond delay="0"/>
                                          </p:stCondLst>
                                        </p:cTn>
                                        <p:tgtEl>
                                          <p:spTgt spid="44"/>
                                        </p:tgtEl>
                                        <p:attrNameLst>
                                          <p:attrName>style.visibility</p:attrName>
                                        </p:attrNameLst>
                                      </p:cBhvr>
                                      <p:to>
                                        <p:strVal val="visible"/>
                                      </p:to>
                                    </p:set>
                                    <p:animEffect transition="in" filter="fade">
                                      <p:cBhvr>
                                        <p:cTn id="118" dur="1000"/>
                                        <p:tgtEl>
                                          <p:spTgt spid="44"/>
                                        </p:tgtEl>
                                      </p:cBhvr>
                                    </p:animEffect>
                                    <p:anim calcmode="lin" valueType="num">
                                      <p:cBhvr>
                                        <p:cTn id="119" dur="1000" fill="hold"/>
                                        <p:tgtEl>
                                          <p:spTgt spid="44"/>
                                        </p:tgtEl>
                                        <p:attrNameLst>
                                          <p:attrName>ppt_x</p:attrName>
                                        </p:attrNameLst>
                                      </p:cBhvr>
                                      <p:tavLst>
                                        <p:tav tm="0">
                                          <p:val>
                                            <p:strVal val="#ppt_x"/>
                                          </p:val>
                                        </p:tav>
                                        <p:tav tm="100000">
                                          <p:val>
                                            <p:strVal val="#ppt_x"/>
                                          </p:val>
                                        </p:tav>
                                      </p:tavLst>
                                    </p:anim>
                                    <p:anim calcmode="lin" valueType="num">
                                      <p:cBhvr>
                                        <p:cTn id="120" dur="1000" fill="hold"/>
                                        <p:tgtEl>
                                          <p:spTgt spid="44"/>
                                        </p:tgtEl>
                                        <p:attrNameLst>
                                          <p:attrName>ppt_y</p:attrName>
                                        </p:attrNameLst>
                                      </p:cBhvr>
                                      <p:tavLst>
                                        <p:tav tm="0">
                                          <p:val>
                                            <p:strVal val="#ppt_y+.1"/>
                                          </p:val>
                                        </p:tav>
                                        <p:tav tm="100000">
                                          <p:val>
                                            <p:strVal val="#ppt_y"/>
                                          </p:val>
                                        </p:tav>
                                      </p:tavLst>
                                    </p:anim>
                                  </p:childTnLst>
                                </p:cTn>
                              </p:par>
                            </p:childTnLst>
                          </p:cTn>
                        </p:par>
                        <p:par>
                          <p:cTn id="121" fill="hold">
                            <p:stCondLst>
                              <p:cond delay="4500"/>
                            </p:stCondLst>
                            <p:childTnLst>
                              <p:par>
                                <p:cTn id="122" presetID="22" presetClass="entr" presetSubtype="1" fill="hold" grpId="0" nodeType="afterEffect">
                                  <p:stCondLst>
                                    <p:cond delay="0"/>
                                  </p:stCondLst>
                                  <p:childTnLst>
                                    <p:set>
                                      <p:cBhvr>
                                        <p:cTn id="123" dur="1" fill="hold">
                                          <p:stCondLst>
                                            <p:cond delay="0"/>
                                          </p:stCondLst>
                                        </p:cTn>
                                        <p:tgtEl>
                                          <p:spTgt spid="6"/>
                                        </p:tgtEl>
                                        <p:attrNameLst>
                                          <p:attrName>style.visibility</p:attrName>
                                        </p:attrNameLst>
                                      </p:cBhvr>
                                      <p:to>
                                        <p:strVal val="visible"/>
                                      </p:to>
                                    </p:set>
                                    <p:animEffect transition="in" filter="wipe(up)">
                                      <p:cBhvr>
                                        <p:cTn id="1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6" grpId="0" animBg="1"/>
      <p:bldP spid="5" grpId="0"/>
      <p:bldP spid="41" grpId="0" animBg="1"/>
      <p:bldP spid="10" grpId="0"/>
      <p:bldP spid="23" grpId="0"/>
      <p:bldP spid="24" grpId="0"/>
      <p:bldP spid="25" grpId="0"/>
      <p:bldP spid="26" grpId="0"/>
      <p:bldP spid="27" grpId="0"/>
      <p:bldP spid="28" grpId="0"/>
      <p:bldP spid="29" grpId="0"/>
      <p:bldP spid="30" grpId="0"/>
      <p:bldP spid="31" grpId="0"/>
      <p:bldP spid="32" grpId="0"/>
      <p:bldP spid="33" grpId="0"/>
      <p:bldP spid="35" grpId="0"/>
      <p:bldP spid="36" grpId="0"/>
      <p:bldP spid="37" grpId="0"/>
      <p:bldP spid="38" grpId="0"/>
      <p:bldP spid="39" grpId="0"/>
      <p:bldP spid="40" grpId="0"/>
      <p:bldP spid="44" grpId="0"/>
      <p:bldP spid="4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AA91C69-A7F5-4D6A-9D83-223A78CD7A0A}"/>
              </a:ext>
            </a:extLst>
          </p:cNvPr>
          <p:cNvPicPr>
            <a:picLocks noChangeAspect="1"/>
          </p:cNvPicPr>
          <p:nvPr/>
        </p:nvPicPr>
        <p:blipFill>
          <a:blip r:embed="rId2">
            <a:extLst>
              <a:ext uri="{28A0092B-C50C-407E-A947-70E740481C1C}">
                <a14:useLocalDpi xmlns:a14="http://schemas.microsoft.com/office/drawing/2010/main" val="0"/>
              </a:ext>
            </a:extLst>
          </a:blip>
          <a:srcRect l="4518" t="21710" r="4463" b="21636"/>
          <a:stretch>
            <a:fillRect/>
          </a:stretch>
        </p:blipFill>
        <p:spPr>
          <a:xfrm>
            <a:off x="-274320" y="-533399"/>
            <a:ext cx="12748297" cy="7935169"/>
          </a:xfrm>
          <a:custGeom>
            <a:avLst/>
            <a:gdLst>
              <a:gd name="connsiteX0" fmla="*/ 4596801 w 12748297"/>
              <a:gd name="connsiteY0" fmla="*/ 7860635 h 7935169"/>
              <a:gd name="connsiteX1" fmla="*/ 4577117 w 12748297"/>
              <a:gd name="connsiteY1" fmla="*/ 7865133 h 7935169"/>
              <a:gd name="connsiteX2" fmla="*/ 4579030 w 12748297"/>
              <a:gd name="connsiteY2" fmla="*/ 7873721 h 7935169"/>
              <a:gd name="connsiteX3" fmla="*/ 4600437 w 12748297"/>
              <a:gd name="connsiteY3" fmla="*/ 7868379 h 7935169"/>
              <a:gd name="connsiteX4" fmla="*/ 4596801 w 12748297"/>
              <a:gd name="connsiteY4" fmla="*/ 7860635 h 7935169"/>
              <a:gd name="connsiteX5" fmla="*/ 4341379 w 12748297"/>
              <a:gd name="connsiteY5" fmla="*/ 7837809 h 7935169"/>
              <a:gd name="connsiteX6" fmla="*/ 4337547 w 12748297"/>
              <a:gd name="connsiteY6" fmla="*/ 7839066 h 7935169"/>
              <a:gd name="connsiteX7" fmla="*/ 4342597 w 12748297"/>
              <a:gd name="connsiteY7" fmla="*/ 7842313 h 7935169"/>
              <a:gd name="connsiteX8" fmla="*/ 4345015 w 12748297"/>
              <a:gd name="connsiteY8" fmla="*/ 7839799 h 7935169"/>
              <a:gd name="connsiteX9" fmla="*/ 4341379 w 12748297"/>
              <a:gd name="connsiteY9" fmla="*/ 7837809 h 7935169"/>
              <a:gd name="connsiteX10" fmla="*/ 4421438 w 12748297"/>
              <a:gd name="connsiteY10" fmla="*/ 7837495 h 7935169"/>
              <a:gd name="connsiteX11" fmla="*/ 4419014 w 12748297"/>
              <a:gd name="connsiteY11" fmla="*/ 7842941 h 7935169"/>
              <a:gd name="connsiteX12" fmla="*/ 4423660 w 12748297"/>
              <a:gd name="connsiteY12" fmla="*/ 7842732 h 7935169"/>
              <a:gd name="connsiteX13" fmla="*/ 4425579 w 12748297"/>
              <a:gd name="connsiteY13" fmla="*/ 7839485 h 7935169"/>
              <a:gd name="connsiteX14" fmla="*/ 4421438 w 12748297"/>
              <a:gd name="connsiteY14" fmla="*/ 7837495 h 7935169"/>
              <a:gd name="connsiteX15" fmla="*/ 3886324 w 12748297"/>
              <a:gd name="connsiteY15" fmla="*/ 7814428 h 7935169"/>
              <a:gd name="connsiteX16" fmla="*/ 3837108 w 12748297"/>
              <a:gd name="connsiteY16" fmla="*/ 7845664 h 7935169"/>
              <a:gd name="connsiteX17" fmla="*/ 3958863 w 12748297"/>
              <a:gd name="connsiteY17" fmla="*/ 7842627 h 7935169"/>
              <a:gd name="connsiteX18" fmla="*/ 3886324 w 12748297"/>
              <a:gd name="connsiteY18" fmla="*/ 7814428 h 7935169"/>
              <a:gd name="connsiteX19" fmla="*/ 5197997 w 12748297"/>
              <a:gd name="connsiteY19" fmla="*/ 7753326 h 7935169"/>
              <a:gd name="connsiteX20" fmla="*/ 5197291 w 12748297"/>
              <a:gd name="connsiteY20" fmla="*/ 7759086 h 7935169"/>
              <a:gd name="connsiteX21" fmla="*/ 5201931 w 12748297"/>
              <a:gd name="connsiteY21" fmla="*/ 7758458 h 7935169"/>
              <a:gd name="connsiteX22" fmla="*/ 5202536 w 12748297"/>
              <a:gd name="connsiteY22" fmla="*/ 7754583 h 7935169"/>
              <a:gd name="connsiteX23" fmla="*/ 5197997 w 12748297"/>
              <a:gd name="connsiteY23" fmla="*/ 7753326 h 7935169"/>
              <a:gd name="connsiteX24" fmla="*/ 3395928 w 12748297"/>
              <a:gd name="connsiteY24" fmla="*/ 7736266 h 7935169"/>
              <a:gd name="connsiteX25" fmla="*/ 3398756 w 12748297"/>
              <a:gd name="connsiteY25" fmla="*/ 7742858 h 7935169"/>
              <a:gd name="connsiteX26" fmla="*/ 3401584 w 12748297"/>
              <a:gd name="connsiteY26" fmla="*/ 7740240 h 7935169"/>
              <a:gd name="connsiteX27" fmla="*/ 3399968 w 12748297"/>
              <a:gd name="connsiteY27" fmla="*/ 7736266 h 7935169"/>
              <a:gd name="connsiteX28" fmla="*/ 3395928 w 12748297"/>
              <a:gd name="connsiteY28" fmla="*/ 7736266 h 7935169"/>
              <a:gd name="connsiteX29" fmla="*/ 3451455 w 12748297"/>
              <a:gd name="connsiteY29" fmla="*/ 7691249 h 7935169"/>
              <a:gd name="connsiteX30" fmla="*/ 3451960 w 12748297"/>
              <a:gd name="connsiteY30" fmla="*/ 7697638 h 7935169"/>
              <a:gd name="connsiteX31" fmla="*/ 3474269 w 12748297"/>
              <a:gd name="connsiteY31" fmla="*/ 7696067 h 7935169"/>
              <a:gd name="connsiteX32" fmla="*/ 3474168 w 12748297"/>
              <a:gd name="connsiteY32" fmla="*/ 7691249 h 7935169"/>
              <a:gd name="connsiteX33" fmla="*/ 3451455 w 12748297"/>
              <a:gd name="connsiteY33" fmla="*/ 7691249 h 7935169"/>
              <a:gd name="connsiteX34" fmla="*/ 3239997 w 12748297"/>
              <a:gd name="connsiteY34" fmla="*/ 7678817 h 7935169"/>
              <a:gd name="connsiteX35" fmla="*/ 3219056 w 12748297"/>
              <a:gd name="connsiteY35" fmla="*/ 7692611 h 7935169"/>
              <a:gd name="connsiteX36" fmla="*/ 3260645 w 12748297"/>
              <a:gd name="connsiteY36" fmla="*/ 7713231 h 7935169"/>
              <a:gd name="connsiteX37" fmla="*/ 3266402 w 12748297"/>
              <a:gd name="connsiteY37" fmla="*/ 7701193 h 7935169"/>
              <a:gd name="connsiteX38" fmla="*/ 3239997 w 12748297"/>
              <a:gd name="connsiteY38" fmla="*/ 7678817 h 7935169"/>
              <a:gd name="connsiteX39" fmla="*/ 3571088 w 12748297"/>
              <a:gd name="connsiteY39" fmla="*/ 7672717 h 7935169"/>
              <a:gd name="connsiteX40" fmla="*/ 3548677 w 12748297"/>
              <a:gd name="connsiteY40" fmla="*/ 7679420 h 7935169"/>
              <a:gd name="connsiteX41" fmla="*/ 3550591 w 12748297"/>
              <a:gd name="connsiteY41" fmla="*/ 7686641 h 7935169"/>
              <a:gd name="connsiteX42" fmla="*/ 3573108 w 12748297"/>
              <a:gd name="connsiteY42" fmla="*/ 7681620 h 7935169"/>
              <a:gd name="connsiteX43" fmla="*/ 3571088 w 12748297"/>
              <a:gd name="connsiteY43" fmla="*/ 7672717 h 7935169"/>
              <a:gd name="connsiteX44" fmla="*/ 3196242 w 12748297"/>
              <a:gd name="connsiteY44" fmla="*/ 7671984 h 7935169"/>
              <a:gd name="connsiteX45" fmla="*/ 3066205 w 12748297"/>
              <a:gd name="connsiteY45" fmla="*/ 7681934 h 7935169"/>
              <a:gd name="connsiteX46" fmla="*/ 3196242 w 12748297"/>
              <a:gd name="connsiteY46" fmla="*/ 7671984 h 7935169"/>
              <a:gd name="connsiteX47" fmla="*/ 3336468 w 12748297"/>
              <a:gd name="connsiteY47" fmla="*/ 7647593 h 7935169"/>
              <a:gd name="connsiteX48" fmla="*/ 3309512 w 12748297"/>
              <a:gd name="connsiteY48" fmla="*/ 7726421 h 7935169"/>
              <a:gd name="connsiteX49" fmla="*/ 3336468 w 12748297"/>
              <a:gd name="connsiteY49" fmla="*/ 7647593 h 7935169"/>
              <a:gd name="connsiteX50" fmla="*/ 2362949 w 12748297"/>
              <a:gd name="connsiteY50" fmla="*/ 7644870 h 7935169"/>
              <a:gd name="connsiteX51" fmla="*/ 2365777 w 12748297"/>
              <a:gd name="connsiteY51" fmla="*/ 7651888 h 7935169"/>
              <a:gd name="connsiteX52" fmla="*/ 2369004 w 12748297"/>
              <a:gd name="connsiteY52" fmla="*/ 7649269 h 7935169"/>
              <a:gd name="connsiteX53" fmla="*/ 2367186 w 12748297"/>
              <a:gd name="connsiteY53" fmla="*/ 7644870 h 7935169"/>
              <a:gd name="connsiteX54" fmla="*/ 2362949 w 12748297"/>
              <a:gd name="connsiteY54" fmla="*/ 7644870 h 7935169"/>
              <a:gd name="connsiteX55" fmla="*/ 3398554 w 12748297"/>
              <a:gd name="connsiteY55" fmla="*/ 7644661 h 7935169"/>
              <a:gd name="connsiteX56" fmla="*/ 3396130 w 12748297"/>
              <a:gd name="connsiteY56" fmla="*/ 7651573 h 7935169"/>
              <a:gd name="connsiteX57" fmla="*/ 3400372 w 12748297"/>
              <a:gd name="connsiteY57" fmla="*/ 7651050 h 7935169"/>
              <a:gd name="connsiteX58" fmla="*/ 3401988 w 12748297"/>
              <a:gd name="connsiteY58" fmla="*/ 7646860 h 7935169"/>
              <a:gd name="connsiteX59" fmla="*/ 3398554 w 12748297"/>
              <a:gd name="connsiteY59" fmla="*/ 7644661 h 7935169"/>
              <a:gd name="connsiteX60" fmla="*/ 5900648 w 12748297"/>
              <a:gd name="connsiteY60" fmla="*/ 7631471 h 7935169"/>
              <a:gd name="connsiteX61" fmla="*/ 5895597 w 12748297"/>
              <a:gd name="connsiteY61" fmla="*/ 7637440 h 7935169"/>
              <a:gd name="connsiteX62" fmla="*/ 5899031 w 12748297"/>
              <a:gd name="connsiteY62" fmla="*/ 7640059 h 7935169"/>
              <a:gd name="connsiteX63" fmla="*/ 5904182 w 12748297"/>
              <a:gd name="connsiteY63" fmla="*/ 7634298 h 7935169"/>
              <a:gd name="connsiteX64" fmla="*/ 5900648 w 12748297"/>
              <a:gd name="connsiteY64" fmla="*/ 7631471 h 7935169"/>
              <a:gd name="connsiteX65" fmla="*/ 5833511 w 12748297"/>
              <a:gd name="connsiteY65" fmla="*/ 7627602 h 7935169"/>
              <a:gd name="connsiteX66" fmla="*/ 5830178 w 12748297"/>
              <a:gd name="connsiteY66" fmla="*/ 7630109 h 7935169"/>
              <a:gd name="connsiteX67" fmla="*/ 5835833 w 12748297"/>
              <a:gd name="connsiteY67" fmla="*/ 7634089 h 7935169"/>
              <a:gd name="connsiteX68" fmla="*/ 5839167 w 12748297"/>
              <a:gd name="connsiteY68" fmla="*/ 7631785 h 7935169"/>
              <a:gd name="connsiteX69" fmla="*/ 5833511 w 12748297"/>
              <a:gd name="connsiteY69" fmla="*/ 7627602 h 7935169"/>
              <a:gd name="connsiteX70" fmla="*/ 3590576 w 12748297"/>
              <a:gd name="connsiteY70" fmla="*/ 7620375 h 7935169"/>
              <a:gd name="connsiteX71" fmla="*/ 3560792 w 12748297"/>
              <a:gd name="connsiteY71" fmla="*/ 7624041 h 7935169"/>
              <a:gd name="connsiteX72" fmla="*/ 3562004 w 12748297"/>
              <a:gd name="connsiteY72" fmla="*/ 7634508 h 7935169"/>
              <a:gd name="connsiteX73" fmla="*/ 3591782 w 12748297"/>
              <a:gd name="connsiteY73" fmla="*/ 7629277 h 7935169"/>
              <a:gd name="connsiteX74" fmla="*/ 3590576 w 12748297"/>
              <a:gd name="connsiteY74" fmla="*/ 7620375 h 7935169"/>
              <a:gd name="connsiteX75" fmla="*/ 5772435 w 12748297"/>
              <a:gd name="connsiteY75" fmla="*/ 7617128 h 7935169"/>
              <a:gd name="connsiteX76" fmla="*/ 5765971 w 12748297"/>
              <a:gd name="connsiteY76" fmla="*/ 7627916 h 7935169"/>
              <a:gd name="connsiteX77" fmla="*/ 5773646 w 12748297"/>
              <a:gd name="connsiteY77" fmla="*/ 7632413 h 7935169"/>
              <a:gd name="connsiteX78" fmla="*/ 5782124 w 12748297"/>
              <a:gd name="connsiteY78" fmla="*/ 7623203 h 7935169"/>
              <a:gd name="connsiteX79" fmla="*/ 5772435 w 12748297"/>
              <a:gd name="connsiteY79" fmla="*/ 7617128 h 7935169"/>
              <a:gd name="connsiteX80" fmla="*/ 3736053 w 12748297"/>
              <a:gd name="connsiteY80" fmla="*/ 7616814 h 7935169"/>
              <a:gd name="connsiteX81" fmla="*/ 3722620 w 12748297"/>
              <a:gd name="connsiteY81" fmla="*/ 7617547 h 7935169"/>
              <a:gd name="connsiteX82" fmla="*/ 3723630 w 12748297"/>
              <a:gd name="connsiteY82" fmla="*/ 7623936 h 7935169"/>
              <a:gd name="connsiteX83" fmla="*/ 3736962 w 12748297"/>
              <a:gd name="connsiteY83" fmla="*/ 7621527 h 7935169"/>
              <a:gd name="connsiteX84" fmla="*/ 3736053 w 12748297"/>
              <a:gd name="connsiteY84" fmla="*/ 7616814 h 7935169"/>
              <a:gd name="connsiteX85" fmla="*/ 2562642 w 12748297"/>
              <a:gd name="connsiteY85" fmla="*/ 7597136 h 7935169"/>
              <a:gd name="connsiteX86" fmla="*/ 2552743 w 12748297"/>
              <a:gd name="connsiteY86" fmla="*/ 7629591 h 7935169"/>
              <a:gd name="connsiteX87" fmla="*/ 2573847 w 12748297"/>
              <a:gd name="connsiteY87" fmla="*/ 7632413 h 7935169"/>
              <a:gd name="connsiteX88" fmla="*/ 2562642 w 12748297"/>
              <a:gd name="connsiteY88" fmla="*/ 7597136 h 7935169"/>
              <a:gd name="connsiteX89" fmla="*/ 3174054 w 12748297"/>
              <a:gd name="connsiteY89" fmla="*/ 7594712 h 7935169"/>
              <a:gd name="connsiteX90" fmla="*/ 3063983 w 12748297"/>
              <a:gd name="connsiteY90" fmla="*/ 7625821 h 7935169"/>
              <a:gd name="connsiteX91" fmla="*/ 3201993 w 12748297"/>
              <a:gd name="connsiteY91" fmla="*/ 7634089 h 7935169"/>
              <a:gd name="connsiteX92" fmla="*/ 3231373 w 12748297"/>
              <a:gd name="connsiteY92" fmla="*/ 7627706 h 7935169"/>
              <a:gd name="connsiteX93" fmla="*/ 3212491 w 12748297"/>
              <a:gd name="connsiteY93" fmla="*/ 7603205 h 7935169"/>
              <a:gd name="connsiteX94" fmla="*/ 3174054 w 12748297"/>
              <a:gd name="connsiteY94" fmla="*/ 7594712 h 7935169"/>
              <a:gd name="connsiteX95" fmla="*/ 3498753 w 12748297"/>
              <a:gd name="connsiteY95" fmla="*/ 7589591 h 7935169"/>
              <a:gd name="connsiteX96" fmla="*/ 3449233 w 12748297"/>
              <a:gd name="connsiteY96" fmla="*/ 7603309 h 7935169"/>
              <a:gd name="connsiteX97" fmla="*/ 3517581 w 12748297"/>
              <a:gd name="connsiteY97" fmla="*/ 7596298 h 7935169"/>
              <a:gd name="connsiteX98" fmla="*/ 3498753 w 12748297"/>
              <a:gd name="connsiteY98" fmla="*/ 7589591 h 7935169"/>
              <a:gd name="connsiteX99" fmla="*/ 3742916 w 12748297"/>
              <a:gd name="connsiteY99" fmla="*/ 7575777 h 7935169"/>
              <a:gd name="connsiteX100" fmla="*/ 3736659 w 12748297"/>
              <a:gd name="connsiteY100" fmla="*/ 7586355 h 7935169"/>
              <a:gd name="connsiteX101" fmla="*/ 3744532 w 12748297"/>
              <a:gd name="connsiteY101" fmla="*/ 7590538 h 7935169"/>
              <a:gd name="connsiteX102" fmla="*/ 3752909 w 12748297"/>
              <a:gd name="connsiteY102" fmla="*/ 7581432 h 7935169"/>
              <a:gd name="connsiteX103" fmla="*/ 3742916 w 12748297"/>
              <a:gd name="connsiteY103" fmla="*/ 7575777 h 7935169"/>
              <a:gd name="connsiteX104" fmla="*/ 3984701 w 12748297"/>
              <a:gd name="connsiteY104" fmla="*/ 7548244 h 7935169"/>
              <a:gd name="connsiteX105" fmla="*/ 3984000 w 12748297"/>
              <a:gd name="connsiteY105" fmla="*/ 7557565 h 7935169"/>
              <a:gd name="connsiteX106" fmla="*/ 4011266 w 12748297"/>
              <a:gd name="connsiteY106" fmla="*/ 7552367 h 7935169"/>
              <a:gd name="connsiteX107" fmla="*/ 4012370 w 12748297"/>
              <a:gd name="connsiteY107" fmla="*/ 7552538 h 7935169"/>
              <a:gd name="connsiteX108" fmla="*/ 4014455 w 12748297"/>
              <a:gd name="connsiteY108" fmla="*/ 7552436 h 7935169"/>
              <a:gd name="connsiteX109" fmla="*/ 4124125 w 12748297"/>
              <a:gd name="connsiteY109" fmla="*/ 7570860 h 7935169"/>
              <a:gd name="connsiteX110" fmla="*/ 4126448 w 12748297"/>
              <a:gd name="connsiteY110" fmla="*/ 7555994 h 7935169"/>
              <a:gd name="connsiteX111" fmla="*/ 4076779 w 12748297"/>
              <a:gd name="connsiteY111" fmla="*/ 7549396 h 7935169"/>
              <a:gd name="connsiteX112" fmla="*/ 4014455 w 12748297"/>
              <a:gd name="connsiteY112" fmla="*/ 7552436 h 7935169"/>
              <a:gd name="connsiteX113" fmla="*/ 4012566 w 12748297"/>
              <a:gd name="connsiteY113" fmla="*/ 7552119 h 7935169"/>
              <a:gd name="connsiteX114" fmla="*/ 4011266 w 12748297"/>
              <a:gd name="connsiteY114" fmla="*/ 7552367 h 7935169"/>
              <a:gd name="connsiteX115" fmla="*/ 5725086 w 12748297"/>
              <a:gd name="connsiteY115" fmla="*/ 7544949 h 7935169"/>
              <a:gd name="connsiteX116" fmla="*/ 5674909 w 12748297"/>
              <a:gd name="connsiteY116" fmla="*/ 7561021 h 7935169"/>
              <a:gd name="connsiteX117" fmla="*/ 5764253 w 12748297"/>
              <a:gd name="connsiteY117" fmla="*/ 7588234 h 7935169"/>
              <a:gd name="connsiteX118" fmla="*/ 5793230 w 12748297"/>
              <a:gd name="connsiteY118" fmla="*/ 7577871 h 7935169"/>
              <a:gd name="connsiteX119" fmla="*/ 5773141 w 12748297"/>
              <a:gd name="connsiteY119" fmla="*/ 7554633 h 7935169"/>
              <a:gd name="connsiteX120" fmla="*/ 5725086 w 12748297"/>
              <a:gd name="connsiteY120" fmla="*/ 7544949 h 7935169"/>
              <a:gd name="connsiteX121" fmla="*/ 2430484 w 12748297"/>
              <a:gd name="connsiteY121" fmla="*/ 7544480 h 7935169"/>
              <a:gd name="connsiteX122" fmla="*/ 2428672 w 12748297"/>
              <a:gd name="connsiteY122" fmla="*/ 7547511 h 7935169"/>
              <a:gd name="connsiteX123" fmla="*/ 2432504 w 12748297"/>
              <a:gd name="connsiteY123" fmla="*/ 7549186 h 7935169"/>
              <a:gd name="connsiteX124" fmla="*/ 2434928 w 12748297"/>
              <a:gd name="connsiteY124" fmla="*/ 7544480 h 7935169"/>
              <a:gd name="connsiteX125" fmla="*/ 2430484 w 12748297"/>
              <a:gd name="connsiteY125" fmla="*/ 7544480 h 7935169"/>
              <a:gd name="connsiteX126" fmla="*/ 5148726 w 12748297"/>
              <a:gd name="connsiteY126" fmla="*/ 7543956 h 7935169"/>
              <a:gd name="connsiteX127" fmla="*/ 5144490 w 12748297"/>
              <a:gd name="connsiteY127" fmla="*/ 7545527 h 7935169"/>
              <a:gd name="connsiteX128" fmla="*/ 5150039 w 12748297"/>
              <a:gd name="connsiteY128" fmla="*/ 7549396 h 7935169"/>
              <a:gd name="connsiteX129" fmla="*/ 5152564 w 12748297"/>
              <a:gd name="connsiteY129" fmla="*/ 7546365 h 7935169"/>
              <a:gd name="connsiteX130" fmla="*/ 5148726 w 12748297"/>
              <a:gd name="connsiteY130" fmla="*/ 7543956 h 7935169"/>
              <a:gd name="connsiteX131" fmla="*/ 3656898 w 12748297"/>
              <a:gd name="connsiteY131" fmla="*/ 7525948 h 7935169"/>
              <a:gd name="connsiteX132" fmla="*/ 3648521 w 12748297"/>
              <a:gd name="connsiteY132" fmla="*/ 7530451 h 7935169"/>
              <a:gd name="connsiteX133" fmla="*/ 3656797 w 12748297"/>
              <a:gd name="connsiteY133" fmla="*/ 7538719 h 7935169"/>
              <a:gd name="connsiteX134" fmla="*/ 3662857 w 12748297"/>
              <a:gd name="connsiteY134" fmla="*/ 7532232 h 7935169"/>
              <a:gd name="connsiteX135" fmla="*/ 3656898 w 12748297"/>
              <a:gd name="connsiteY135" fmla="*/ 7525948 h 7935169"/>
              <a:gd name="connsiteX136" fmla="*/ 3728781 w 12748297"/>
              <a:gd name="connsiteY136" fmla="*/ 7525738 h 7935169"/>
              <a:gd name="connsiteX137" fmla="*/ 3723832 w 12748297"/>
              <a:gd name="connsiteY137" fmla="*/ 7531289 h 7935169"/>
              <a:gd name="connsiteX138" fmla="*/ 3726862 w 12748297"/>
              <a:gd name="connsiteY138" fmla="*/ 7533593 h 7935169"/>
              <a:gd name="connsiteX139" fmla="*/ 3732013 w 12748297"/>
              <a:gd name="connsiteY139" fmla="*/ 7528147 h 7935169"/>
              <a:gd name="connsiteX140" fmla="*/ 3728781 w 12748297"/>
              <a:gd name="connsiteY140" fmla="*/ 7525738 h 7935169"/>
              <a:gd name="connsiteX141" fmla="*/ 4186413 w 12748297"/>
              <a:gd name="connsiteY141" fmla="*/ 7520606 h 7935169"/>
              <a:gd name="connsiteX142" fmla="*/ 4184696 w 12748297"/>
              <a:gd name="connsiteY142" fmla="*/ 7532127 h 7935169"/>
              <a:gd name="connsiteX143" fmla="*/ 4196513 w 12748297"/>
              <a:gd name="connsiteY143" fmla="*/ 7539767 h 7935169"/>
              <a:gd name="connsiteX144" fmla="*/ 4293629 w 12748297"/>
              <a:gd name="connsiteY144" fmla="*/ 7558298 h 7935169"/>
              <a:gd name="connsiteX145" fmla="*/ 4321090 w 12748297"/>
              <a:gd name="connsiteY145" fmla="*/ 7548663 h 7935169"/>
              <a:gd name="connsiteX146" fmla="*/ 4319777 w 12748297"/>
              <a:gd name="connsiteY146" fmla="*/ 7534320 h 7935169"/>
              <a:gd name="connsiteX147" fmla="*/ 4186413 w 12748297"/>
              <a:gd name="connsiteY147" fmla="*/ 7520606 h 7935169"/>
              <a:gd name="connsiteX148" fmla="*/ 2459869 w 12748297"/>
              <a:gd name="connsiteY148" fmla="*/ 7513909 h 7935169"/>
              <a:gd name="connsiteX149" fmla="*/ 2504690 w 12748297"/>
              <a:gd name="connsiteY149" fmla="*/ 7513909 h 7935169"/>
              <a:gd name="connsiteX150" fmla="*/ 2459869 w 12748297"/>
              <a:gd name="connsiteY150" fmla="*/ 7513909 h 7935169"/>
              <a:gd name="connsiteX151" fmla="*/ 5750630 w 12748297"/>
              <a:gd name="connsiteY151" fmla="*/ 7501662 h 7935169"/>
              <a:gd name="connsiteX152" fmla="*/ 5750429 w 12748297"/>
              <a:gd name="connsiteY152" fmla="*/ 7507102 h 7935169"/>
              <a:gd name="connsiteX153" fmla="*/ 5767385 w 12748297"/>
              <a:gd name="connsiteY153" fmla="*/ 7507940 h 7935169"/>
              <a:gd name="connsiteX154" fmla="*/ 5767586 w 12748297"/>
              <a:gd name="connsiteY154" fmla="*/ 7502500 h 7935169"/>
              <a:gd name="connsiteX155" fmla="*/ 5750630 w 12748297"/>
              <a:gd name="connsiteY155" fmla="*/ 7501662 h 7935169"/>
              <a:gd name="connsiteX156" fmla="*/ 2902054 w 12748297"/>
              <a:gd name="connsiteY156" fmla="*/ 7486796 h 7935169"/>
              <a:gd name="connsiteX157" fmla="*/ 2898216 w 12748297"/>
              <a:gd name="connsiteY157" fmla="*/ 7536101 h 7935169"/>
              <a:gd name="connsiteX158" fmla="*/ 2962928 w 12748297"/>
              <a:gd name="connsiteY158" fmla="*/ 7536101 h 7935169"/>
              <a:gd name="connsiteX159" fmla="*/ 2902054 w 12748297"/>
              <a:gd name="connsiteY159" fmla="*/ 7486796 h 7935169"/>
              <a:gd name="connsiteX160" fmla="*/ 2338216 w 12748297"/>
              <a:gd name="connsiteY160" fmla="*/ 7482711 h 7935169"/>
              <a:gd name="connsiteX161" fmla="*/ 2334075 w 12748297"/>
              <a:gd name="connsiteY161" fmla="*/ 7489309 h 7935169"/>
              <a:gd name="connsiteX162" fmla="*/ 2355678 w 12748297"/>
              <a:gd name="connsiteY162" fmla="*/ 7506788 h 7935169"/>
              <a:gd name="connsiteX163" fmla="*/ 2362243 w 12748297"/>
              <a:gd name="connsiteY163" fmla="*/ 7496739 h 7935169"/>
              <a:gd name="connsiteX164" fmla="*/ 2338216 w 12748297"/>
              <a:gd name="connsiteY164" fmla="*/ 7482711 h 7935169"/>
              <a:gd name="connsiteX165" fmla="*/ 2071489 w 12748297"/>
              <a:gd name="connsiteY165" fmla="*/ 7452036 h 7935169"/>
              <a:gd name="connsiteX166" fmla="*/ 2063213 w 12748297"/>
              <a:gd name="connsiteY166" fmla="*/ 7453398 h 7935169"/>
              <a:gd name="connsiteX167" fmla="*/ 2062096 w 12748297"/>
              <a:gd name="connsiteY167" fmla="*/ 7460939 h 7935169"/>
              <a:gd name="connsiteX168" fmla="*/ 2074311 w 12748297"/>
              <a:gd name="connsiteY168" fmla="*/ 7461043 h 7935169"/>
              <a:gd name="connsiteX169" fmla="*/ 2071489 w 12748297"/>
              <a:gd name="connsiteY169" fmla="*/ 7452036 h 7935169"/>
              <a:gd name="connsiteX170" fmla="*/ 6114575 w 12748297"/>
              <a:gd name="connsiteY170" fmla="*/ 7450576 h 7935169"/>
              <a:gd name="connsiteX171" fmla="*/ 6114575 w 12748297"/>
              <a:gd name="connsiteY171" fmla="*/ 7455492 h 7935169"/>
              <a:gd name="connsiteX172" fmla="*/ 6139712 w 12748297"/>
              <a:gd name="connsiteY172" fmla="*/ 7455492 h 7935169"/>
              <a:gd name="connsiteX173" fmla="*/ 6139712 w 12748297"/>
              <a:gd name="connsiteY173" fmla="*/ 7450576 h 7935169"/>
              <a:gd name="connsiteX174" fmla="*/ 6114575 w 12748297"/>
              <a:gd name="connsiteY174" fmla="*/ 7450576 h 7935169"/>
              <a:gd name="connsiteX175" fmla="*/ 5316721 w 12748297"/>
              <a:gd name="connsiteY175" fmla="*/ 7449424 h 7935169"/>
              <a:gd name="connsiteX176" fmla="*/ 5301880 w 12748297"/>
              <a:gd name="connsiteY176" fmla="*/ 7468578 h 7935169"/>
              <a:gd name="connsiteX177" fmla="*/ 5106424 w 12748297"/>
              <a:gd name="connsiteY177" fmla="*/ 7487110 h 7935169"/>
              <a:gd name="connsiteX178" fmla="*/ 5182953 w 12748297"/>
              <a:gd name="connsiteY178" fmla="*/ 7486062 h 7935169"/>
              <a:gd name="connsiteX179" fmla="*/ 5241000 w 12748297"/>
              <a:gd name="connsiteY179" fmla="*/ 7520822 h 7935169"/>
              <a:gd name="connsiteX180" fmla="*/ 5248171 w 12748297"/>
              <a:gd name="connsiteY180" fmla="*/ 7541966 h 7935169"/>
              <a:gd name="connsiteX181" fmla="*/ 5259478 w 12748297"/>
              <a:gd name="connsiteY181" fmla="*/ 7555680 h 7935169"/>
              <a:gd name="connsiteX182" fmla="*/ 5310156 w 12748297"/>
              <a:gd name="connsiteY182" fmla="*/ 7509615 h 7935169"/>
              <a:gd name="connsiteX183" fmla="*/ 5326210 w 12748297"/>
              <a:gd name="connsiteY183" fmla="*/ 7500405 h 7935169"/>
              <a:gd name="connsiteX184" fmla="*/ 5368809 w 12748297"/>
              <a:gd name="connsiteY184" fmla="*/ 7505740 h 7935169"/>
              <a:gd name="connsiteX185" fmla="*/ 5413635 w 12748297"/>
              <a:gd name="connsiteY185" fmla="*/ 7517785 h 7935169"/>
              <a:gd name="connsiteX186" fmla="*/ 5409797 w 12748297"/>
              <a:gd name="connsiteY186" fmla="*/ 7473710 h 7935169"/>
              <a:gd name="connsiteX187" fmla="*/ 5361441 w 12748297"/>
              <a:gd name="connsiteY187" fmla="*/ 7468369 h 7935169"/>
              <a:gd name="connsiteX188" fmla="*/ 5316721 w 12748297"/>
              <a:gd name="connsiteY188" fmla="*/ 7449424 h 7935169"/>
              <a:gd name="connsiteX189" fmla="*/ 6217750 w 12748297"/>
              <a:gd name="connsiteY189" fmla="*/ 7447120 h 7935169"/>
              <a:gd name="connsiteX190" fmla="*/ 6217649 w 12748297"/>
              <a:gd name="connsiteY190" fmla="*/ 7455283 h 7935169"/>
              <a:gd name="connsiteX191" fmla="*/ 6308306 w 12748297"/>
              <a:gd name="connsiteY191" fmla="*/ 7455283 h 7935169"/>
              <a:gd name="connsiteX192" fmla="*/ 6307702 w 12748297"/>
              <a:gd name="connsiteY192" fmla="*/ 7447120 h 7935169"/>
              <a:gd name="connsiteX193" fmla="*/ 6217750 w 12748297"/>
              <a:gd name="connsiteY193" fmla="*/ 7447120 h 7935169"/>
              <a:gd name="connsiteX194" fmla="*/ 5153069 w 12748297"/>
              <a:gd name="connsiteY194" fmla="*/ 7442093 h 7935169"/>
              <a:gd name="connsiteX195" fmla="*/ 5148928 w 12748297"/>
              <a:gd name="connsiteY195" fmla="*/ 7443559 h 7935169"/>
              <a:gd name="connsiteX196" fmla="*/ 5152161 w 12748297"/>
              <a:gd name="connsiteY196" fmla="*/ 7449529 h 7935169"/>
              <a:gd name="connsiteX197" fmla="*/ 5154988 w 12748297"/>
              <a:gd name="connsiteY197" fmla="*/ 7445968 h 7935169"/>
              <a:gd name="connsiteX198" fmla="*/ 5153069 w 12748297"/>
              <a:gd name="connsiteY198" fmla="*/ 7442093 h 7935169"/>
              <a:gd name="connsiteX199" fmla="*/ 2345987 w 12748297"/>
              <a:gd name="connsiteY199" fmla="*/ 7429321 h 7935169"/>
              <a:gd name="connsiteX200" fmla="*/ 2332863 w 12748297"/>
              <a:gd name="connsiteY200" fmla="*/ 7440103 h 7935169"/>
              <a:gd name="connsiteX201" fmla="*/ 2344977 w 12748297"/>
              <a:gd name="connsiteY201" fmla="*/ 7458006 h 7935169"/>
              <a:gd name="connsiteX202" fmla="*/ 2357495 w 12748297"/>
              <a:gd name="connsiteY202" fmla="*/ 7439893 h 7935169"/>
              <a:gd name="connsiteX203" fmla="*/ 2345987 w 12748297"/>
              <a:gd name="connsiteY203" fmla="*/ 7429321 h 7935169"/>
              <a:gd name="connsiteX204" fmla="*/ 3004826 w 12748297"/>
              <a:gd name="connsiteY204" fmla="*/ 7420425 h 7935169"/>
              <a:gd name="connsiteX205" fmla="*/ 2999883 w 12748297"/>
              <a:gd name="connsiteY205" fmla="*/ 7427017 h 7935169"/>
              <a:gd name="connsiteX206" fmla="*/ 3013001 w 12748297"/>
              <a:gd name="connsiteY206" fmla="*/ 7438328 h 7935169"/>
              <a:gd name="connsiteX207" fmla="*/ 3024005 w 12748297"/>
              <a:gd name="connsiteY207" fmla="*/ 7426284 h 7935169"/>
              <a:gd name="connsiteX208" fmla="*/ 3004826 w 12748297"/>
              <a:gd name="connsiteY208" fmla="*/ 7420425 h 7935169"/>
              <a:gd name="connsiteX209" fmla="*/ 2771519 w 12748297"/>
              <a:gd name="connsiteY209" fmla="*/ 7417702 h 7935169"/>
              <a:gd name="connsiteX210" fmla="*/ 2819168 w 12748297"/>
              <a:gd name="connsiteY210" fmla="*/ 7433825 h 7935169"/>
              <a:gd name="connsiteX211" fmla="*/ 2771519 w 12748297"/>
              <a:gd name="connsiteY211" fmla="*/ 7417702 h 7935169"/>
              <a:gd name="connsiteX212" fmla="*/ 3959665 w 12748297"/>
              <a:gd name="connsiteY212" fmla="*/ 7383368 h 7935169"/>
              <a:gd name="connsiteX213" fmla="*/ 3958358 w 12748297"/>
              <a:gd name="connsiteY213" fmla="*/ 7390693 h 7935169"/>
              <a:gd name="connsiteX214" fmla="*/ 3979051 w 12748297"/>
              <a:gd name="connsiteY214" fmla="*/ 7394254 h 7935169"/>
              <a:gd name="connsiteX215" fmla="*/ 3980162 w 12748297"/>
              <a:gd name="connsiteY215" fmla="*/ 7387760 h 7935169"/>
              <a:gd name="connsiteX216" fmla="*/ 3959665 w 12748297"/>
              <a:gd name="connsiteY216" fmla="*/ 7383368 h 7935169"/>
              <a:gd name="connsiteX217" fmla="*/ 1624456 w 12748297"/>
              <a:gd name="connsiteY217" fmla="*/ 7375512 h 7935169"/>
              <a:gd name="connsiteX218" fmla="*/ 1675135 w 12748297"/>
              <a:gd name="connsiteY218" fmla="*/ 7375512 h 7935169"/>
              <a:gd name="connsiteX219" fmla="*/ 1624456 w 12748297"/>
              <a:gd name="connsiteY219" fmla="*/ 7375512 h 7935169"/>
              <a:gd name="connsiteX220" fmla="*/ 2561415 w 12748297"/>
              <a:gd name="connsiteY220" fmla="*/ 7361918 h 7935169"/>
              <a:gd name="connsiteX221" fmla="*/ 2537201 w 12748297"/>
              <a:gd name="connsiteY221" fmla="*/ 7383368 h 7935169"/>
              <a:gd name="connsiteX222" fmla="*/ 2622607 w 12748297"/>
              <a:gd name="connsiteY222" fmla="*/ 7468369 h 7935169"/>
              <a:gd name="connsiteX223" fmla="*/ 2606553 w 12748297"/>
              <a:gd name="connsiteY223" fmla="*/ 7490566 h 7935169"/>
              <a:gd name="connsiteX224" fmla="*/ 2563450 w 12748297"/>
              <a:gd name="connsiteY224" fmla="*/ 7456854 h 7935169"/>
              <a:gd name="connsiteX225" fmla="*/ 2530333 w 12748297"/>
              <a:gd name="connsiteY225" fmla="*/ 7496216 h 7935169"/>
              <a:gd name="connsiteX226" fmla="*/ 2560621 w 12748297"/>
              <a:gd name="connsiteY226" fmla="*/ 7532959 h 7935169"/>
              <a:gd name="connsiteX227" fmla="*/ 2659454 w 12748297"/>
              <a:gd name="connsiteY227" fmla="*/ 7501662 h 7935169"/>
              <a:gd name="connsiteX228" fmla="*/ 2656632 w 12748297"/>
              <a:gd name="connsiteY228" fmla="*/ 7450786 h 7935169"/>
              <a:gd name="connsiteX229" fmla="*/ 2639670 w 12748297"/>
              <a:gd name="connsiteY229" fmla="*/ 7400532 h 7935169"/>
              <a:gd name="connsiteX230" fmla="*/ 2584345 w 12748297"/>
              <a:gd name="connsiteY230" fmla="*/ 7370387 h 7935169"/>
              <a:gd name="connsiteX231" fmla="*/ 2561415 w 12748297"/>
              <a:gd name="connsiteY231" fmla="*/ 7361918 h 7935169"/>
              <a:gd name="connsiteX232" fmla="*/ 3030671 w 12748297"/>
              <a:gd name="connsiteY232" fmla="*/ 7347980 h 7935169"/>
              <a:gd name="connsiteX233" fmla="*/ 3013506 w 12748297"/>
              <a:gd name="connsiteY233" fmla="*/ 7353845 h 7935169"/>
              <a:gd name="connsiteX234" fmla="*/ 3015425 w 12748297"/>
              <a:gd name="connsiteY234" fmla="*/ 7360123 h 7935169"/>
              <a:gd name="connsiteX235" fmla="*/ 3024313 w 12748297"/>
              <a:gd name="connsiteY235" fmla="*/ 7360542 h 7935169"/>
              <a:gd name="connsiteX236" fmla="*/ 3030671 w 12748297"/>
              <a:gd name="connsiteY236" fmla="*/ 7347980 h 7935169"/>
              <a:gd name="connsiteX237" fmla="*/ 3345956 w 12748297"/>
              <a:gd name="connsiteY237" fmla="*/ 7340340 h 7935169"/>
              <a:gd name="connsiteX238" fmla="*/ 3337781 w 12748297"/>
              <a:gd name="connsiteY238" fmla="*/ 7346304 h 7935169"/>
              <a:gd name="connsiteX239" fmla="*/ 3353430 w 12748297"/>
              <a:gd name="connsiteY239" fmla="*/ 7370282 h 7935169"/>
              <a:gd name="connsiteX240" fmla="*/ 3362413 w 12748297"/>
              <a:gd name="connsiteY240" fmla="*/ 7363684 h 7935169"/>
              <a:gd name="connsiteX241" fmla="*/ 3345956 w 12748297"/>
              <a:gd name="connsiteY241" fmla="*/ 7340340 h 7935169"/>
              <a:gd name="connsiteX242" fmla="*/ 4144717 w 12748297"/>
              <a:gd name="connsiteY242" fmla="*/ 7332904 h 7935169"/>
              <a:gd name="connsiteX243" fmla="*/ 4132805 w 12748297"/>
              <a:gd name="connsiteY243" fmla="*/ 7380749 h 7935169"/>
              <a:gd name="connsiteX244" fmla="*/ 4155624 w 12748297"/>
              <a:gd name="connsiteY244" fmla="*/ 7392001 h 7935169"/>
              <a:gd name="connsiteX245" fmla="*/ 4153931 w 12748297"/>
              <a:gd name="connsiteY245" fmla="*/ 7416131 h 7935169"/>
              <a:gd name="connsiteX246" fmla="*/ 4153706 w 12748297"/>
              <a:gd name="connsiteY246" fmla="*/ 7416131 h 7935169"/>
              <a:gd name="connsiteX247" fmla="*/ 4152684 w 12748297"/>
              <a:gd name="connsiteY247" fmla="*/ 7416445 h 7935169"/>
              <a:gd name="connsiteX248" fmla="*/ 4032053 w 12748297"/>
              <a:gd name="connsiteY248" fmla="*/ 7416445 h 7935169"/>
              <a:gd name="connsiteX249" fmla="*/ 4123525 w 12748297"/>
              <a:gd name="connsiteY249" fmla="*/ 7425411 h 7935169"/>
              <a:gd name="connsiteX250" fmla="*/ 4152684 w 12748297"/>
              <a:gd name="connsiteY250" fmla="*/ 7416445 h 7935169"/>
              <a:gd name="connsiteX251" fmla="*/ 4153908 w 12748297"/>
              <a:gd name="connsiteY251" fmla="*/ 7416445 h 7935169"/>
              <a:gd name="connsiteX252" fmla="*/ 4153931 w 12748297"/>
              <a:gd name="connsiteY252" fmla="*/ 7416131 h 7935169"/>
              <a:gd name="connsiteX253" fmla="*/ 4248202 w 12748297"/>
              <a:gd name="connsiteY253" fmla="*/ 7416131 h 7935169"/>
              <a:gd name="connsiteX254" fmla="*/ 4144717 w 12748297"/>
              <a:gd name="connsiteY254" fmla="*/ 7332904 h 7935169"/>
              <a:gd name="connsiteX255" fmla="*/ 4380354 w 12748297"/>
              <a:gd name="connsiteY255" fmla="*/ 7315216 h 7935169"/>
              <a:gd name="connsiteX256" fmla="*/ 4380657 w 12748297"/>
              <a:gd name="connsiteY256" fmla="*/ 7318666 h 7935169"/>
              <a:gd name="connsiteX257" fmla="*/ 4411848 w 12748297"/>
              <a:gd name="connsiteY257" fmla="*/ 7318666 h 7935169"/>
              <a:gd name="connsiteX258" fmla="*/ 4411646 w 12748297"/>
              <a:gd name="connsiteY258" fmla="*/ 7315216 h 7935169"/>
              <a:gd name="connsiteX259" fmla="*/ 4380354 w 12748297"/>
              <a:gd name="connsiteY259" fmla="*/ 7315216 h 7935169"/>
              <a:gd name="connsiteX260" fmla="*/ 2601307 w 12748297"/>
              <a:gd name="connsiteY260" fmla="*/ 7314582 h 7935169"/>
              <a:gd name="connsiteX261" fmla="*/ 2601307 w 12748297"/>
              <a:gd name="connsiteY261" fmla="*/ 7318562 h 7935169"/>
              <a:gd name="connsiteX262" fmla="*/ 2617355 w 12748297"/>
              <a:gd name="connsiteY262" fmla="*/ 7318562 h 7935169"/>
              <a:gd name="connsiteX263" fmla="*/ 2617355 w 12748297"/>
              <a:gd name="connsiteY263" fmla="*/ 7314582 h 7935169"/>
              <a:gd name="connsiteX264" fmla="*/ 2601307 w 12748297"/>
              <a:gd name="connsiteY264" fmla="*/ 7314582 h 7935169"/>
              <a:gd name="connsiteX265" fmla="*/ 1990016 w 12748297"/>
              <a:gd name="connsiteY265" fmla="*/ 7311655 h 7935169"/>
              <a:gd name="connsiteX266" fmla="*/ 2011518 w 12748297"/>
              <a:gd name="connsiteY266" fmla="*/ 7359599 h 7935169"/>
              <a:gd name="connsiteX267" fmla="*/ 1990016 w 12748297"/>
              <a:gd name="connsiteY267" fmla="*/ 7311655 h 7935169"/>
              <a:gd name="connsiteX268" fmla="*/ 4237385 w 12748297"/>
              <a:gd name="connsiteY268" fmla="*/ 7310017 h 7935169"/>
              <a:gd name="connsiteX269" fmla="*/ 4206809 w 12748297"/>
              <a:gd name="connsiteY269" fmla="*/ 7315839 h 7935169"/>
              <a:gd name="connsiteX270" fmla="*/ 4256377 w 12748297"/>
              <a:gd name="connsiteY270" fmla="*/ 7363579 h 7935169"/>
              <a:gd name="connsiteX271" fmla="*/ 4324423 w 12748297"/>
              <a:gd name="connsiteY271" fmla="*/ 7357295 h 7935169"/>
              <a:gd name="connsiteX272" fmla="*/ 4268492 w 12748297"/>
              <a:gd name="connsiteY272" fmla="*/ 7314477 h 7935169"/>
              <a:gd name="connsiteX273" fmla="*/ 4237385 w 12748297"/>
              <a:gd name="connsiteY273" fmla="*/ 7310017 h 7935169"/>
              <a:gd name="connsiteX274" fmla="*/ 3266113 w 12748297"/>
              <a:gd name="connsiteY274" fmla="*/ 7307883 h 7935169"/>
              <a:gd name="connsiteX275" fmla="*/ 3225918 w 12748297"/>
              <a:gd name="connsiteY275" fmla="*/ 7316676 h 7935169"/>
              <a:gd name="connsiteX276" fmla="*/ 3296691 w 12748297"/>
              <a:gd name="connsiteY276" fmla="*/ 7329873 h 7935169"/>
              <a:gd name="connsiteX277" fmla="*/ 3266113 w 12748297"/>
              <a:gd name="connsiteY277" fmla="*/ 7307883 h 7935169"/>
              <a:gd name="connsiteX278" fmla="*/ 2399393 w 12748297"/>
              <a:gd name="connsiteY278" fmla="*/ 7285589 h 7935169"/>
              <a:gd name="connsiteX279" fmla="*/ 2369307 w 12748297"/>
              <a:gd name="connsiteY279" fmla="*/ 7339502 h 7935169"/>
              <a:gd name="connsiteX280" fmla="*/ 2440180 w 12748297"/>
              <a:gd name="connsiteY280" fmla="*/ 7339712 h 7935169"/>
              <a:gd name="connsiteX281" fmla="*/ 2361636 w 12748297"/>
              <a:gd name="connsiteY281" fmla="*/ 7383263 h 7935169"/>
              <a:gd name="connsiteX282" fmla="*/ 2462995 w 12748297"/>
              <a:gd name="connsiteY282" fmla="*/ 7439788 h 7935169"/>
              <a:gd name="connsiteX283" fmla="*/ 2475109 w 12748297"/>
              <a:gd name="connsiteY283" fmla="*/ 7380435 h 7935169"/>
              <a:gd name="connsiteX284" fmla="*/ 2473089 w 12748297"/>
              <a:gd name="connsiteY284" fmla="*/ 7362322 h 7935169"/>
              <a:gd name="connsiteX285" fmla="*/ 2399393 w 12748297"/>
              <a:gd name="connsiteY285" fmla="*/ 7285589 h 7935169"/>
              <a:gd name="connsiteX286" fmla="*/ 5450382 w 12748297"/>
              <a:gd name="connsiteY286" fmla="*/ 7282656 h 7935169"/>
              <a:gd name="connsiteX287" fmla="*/ 5446342 w 12748297"/>
              <a:gd name="connsiteY287" fmla="*/ 7284751 h 7935169"/>
              <a:gd name="connsiteX288" fmla="*/ 5448867 w 12748297"/>
              <a:gd name="connsiteY288" fmla="*/ 7287998 h 7935169"/>
              <a:gd name="connsiteX289" fmla="*/ 5453715 w 12748297"/>
              <a:gd name="connsiteY289" fmla="*/ 7287998 h 7935169"/>
              <a:gd name="connsiteX290" fmla="*/ 5450382 w 12748297"/>
              <a:gd name="connsiteY290" fmla="*/ 7282656 h 7935169"/>
              <a:gd name="connsiteX291" fmla="*/ 1584174 w 12748297"/>
              <a:gd name="connsiteY291" fmla="*/ 7259103 h 7935169"/>
              <a:gd name="connsiteX292" fmla="*/ 1648079 w 12748297"/>
              <a:gd name="connsiteY292" fmla="*/ 7270094 h 7935169"/>
              <a:gd name="connsiteX293" fmla="*/ 1584174 w 12748297"/>
              <a:gd name="connsiteY293" fmla="*/ 7259103 h 7935169"/>
              <a:gd name="connsiteX294" fmla="*/ 2276326 w 12748297"/>
              <a:gd name="connsiteY294" fmla="*/ 7258999 h 7935169"/>
              <a:gd name="connsiteX295" fmla="*/ 2276287 w 12748297"/>
              <a:gd name="connsiteY295" fmla="*/ 7259153 h 7935169"/>
              <a:gd name="connsiteX296" fmla="*/ 2276124 w 12748297"/>
              <a:gd name="connsiteY296" fmla="*/ 7259208 h 7935169"/>
              <a:gd name="connsiteX297" fmla="*/ 2070782 w 12748297"/>
              <a:gd name="connsiteY297" fmla="*/ 7257637 h 7935169"/>
              <a:gd name="connsiteX298" fmla="*/ 2062809 w 12748297"/>
              <a:gd name="connsiteY298" fmla="*/ 7268523 h 7935169"/>
              <a:gd name="connsiteX299" fmla="*/ 2070681 w 12748297"/>
              <a:gd name="connsiteY299" fmla="*/ 7276791 h 7935169"/>
              <a:gd name="connsiteX300" fmla="*/ 2081987 w 12748297"/>
              <a:gd name="connsiteY300" fmla="*/ 7267476 h 7935169"/>
              <a:gd name="connsiteX301" fmla="*/ 2070782 w 12748297"/>
              <a:gd name="connsiteY301" fmla="*/ 7257637 h 7935169"/>
              <a:gd name="connsiteX302" fmla="*/ 6389375 w 12748297"/>
              <a:gd name="connsiteY302" fmla="*/ 7241200 h 7935169"/>
              <a:gd name="connsiteX303" fmla="*/ 6389577 w 12748297"/>
              <a:gd name="connsiteY303" fmla="*/ 7247484 h 7935169"/>
              <a:gd name="connsiteX304" fmla="*/ 6454188 w 12748297"/>
              <a:gd name="connsiteY304" fmla="*/ 7251667 h 7935169"/>
              <a:gd name="connsiteX305" fmla="*/ 6454390 w 12748297"/>
              <a:gd name="connsiteY305" fmla="*/ 7241200 h 7935169"/>
              <a:gd name="connsiteX306" fmla="*/ 6389375 w 12748297"/>
              <a:gd name="connsiteY306" fmla="*/ 7241200 h 7935169"/>
              <a:gd name="connsiteX307" fmla="*/ 2365966 w 12748297"/>
              <a:gd name="connsiteY307" fmla="*/ 7235049 h 7935169"/>
              <a:gd name="connsiteX308" fmla="*/ 2344169 w 12748297"/>
              <a:gd name="connsiteY308" fmla="*/ 7261192 h 7935169"/>
              <a:gd name="connsiteX309" fmla="*/ 2397979 w 12748297"/>
              <a:gd name="connsiteY309" fmla="*/ 7249258 h 7935169"/>
              <a:gd name="connsiteX310" fmla="*/ 2365966 w 12748297"/>
              <a:gd name="connsiteY310" fmla="*/ 7235049 h 7935169"/>
              <a:gd name="connsiteX311" fmla="*/ 1837004 w 12748297"/>
              <a:gd name="connsiteY311" fmla="*/ 7229436 h 7935169"/>
              <a:gd name="connsiteX312" fmla="*/ 1805974 w 12748297"/>
              <a:gd name="connsiteY312" fmla="*/ 7230523 h 7935169"/>
              <a:gd name="connsiteX313" fmla="*/ 1738534 w 12748297"/>
              <a:gd name="connsiteY313" fmla="*/ 7240886 h 7935169"/>
              <a:gd name="connsiteX314" fmla="*/ 1804358 w 12748297"/>
              <a:gd name="connsiteY314" fmla="*/ 7269152 h 7935169"/>
              <a:gd name="connsiteX315" fmla="*/ 1772560 w 12748297"/>
              <a:gd name="connsiteY315" fmla="*/ 7298570 h 7935169"/>
              <a:gd name="connsiteX316" fmla="*/ 1976084 w 12748297"/>
              <a:gd name="connsiteY316" fmla="*/ 7277524 h 7935169"/>
              <a:gd name="connsiteX317" fmla="*/ 2010615 w 12748297"/>
              <a:gd name="connsiteY317" fmla="*/ 7255857 h 7935169"/>
              <a:gd name="connsiteX318" fmla="*/ 2004858 w 12748297"/>
              <a:gd name="connsiteY318" fmla="*/ 7244028 h 7935169"/>
              <a:gd name="connsiteX319" fmla="*/ 1991127 w 12748297"/>
              <a:gd name="connsiteY319" fmla="*/ 7240886 h 7935169"/>
              <a:gd name="connsiteX320" fmla="*/ 1868565 w 12748297"/>
              <a:gd name="connsiteY320" fmla="*/ 7235963 h 7935169"/>
              <a:gd name="connsiteX321" fmla="*/ 1837004 w 12748297"/>
              <a:gd name="connsiteY321" fmla="*/ 7229436 h 7935169"/>
              <a:gd name="connsiteX322" fmla="*/ 1903297 w 12748297"/>
              <a:gd name="connsiteY322" fmla="*/ 7203619 h 7935169"/>
              <a:gd name="connsiteX323" fmla="*/ 1905009 w 12748297"/>
              <a:gd name="connsiteY323" fmla="*/ 7215867 h 7935169"/>
              <a:gd name="connsiteX324" fmla="*/ 1933176 w 12748297"/>
              <a:gd name="connsiteY324" fmla="*/ 7212829 h 7935169"/>
              <a:gd name="connsiteX325" fmla="*/ 1932772 w 12748297"/>
              <a:gd name="connsiteY325" fmla="*/ 7203619 h 7935169"/>
              <a:gd name="connsiteX326" fmla="*/ 1903297 w 12748297"/>
              <a:gd name="connsiteY326" fmla="*/ 7203619 h 7935169"/>
              <a:gd name="connsiteX327" fmla="*/ 2084613 w 12748297"/>
              <a:gd name="connsiteY327" fmla="*/ 7202048 h 7935169"/>
              <a:gd name="connsiteX328" fmla="*/ 2083502 w 12748297"/>
              <a:gd name="connsiteY328" fmla="*/ 7208116 h 7935169"/>
              <a:gd name="connsiteX329" fmla="*/ 2134694 w 12748297"/>
              <a:gd name="connsiteY329" fmla="*/ 7238289 h 7935169"/>
              <a:gd name="connsiteX330" fmla="*/ 2133966 w 12748297"/>
              <a:gd name="connsiteY330" fmla="*/ 7239273 h 7935169"/>
              <a:gd name="connsiteX331" fmla="*/ 2120350 w 12748297"/>
              <a:gd name="connsiteY331" fmla="*/ 7246954 h 7935169"/>
              <a:gd name="connsiteX332" fmla="*/ 2124491 w 12748297"/>
              <a:gd name="connsiteY332" fmla="*/ 7252086 h 7935169"/>
              <a:gd name="connsiteX333" fmla="*/ 2133966 w 12748297"/>
              <a:gd name="connsiteY333" fmla="*/ 7239273 h 7935169"/>
              <a:gd name="connsiteX334" fmla="*/ 2135191 w 12748297"/>
              <a:gd name="connsiteY334" fmla="*/ 7238582 h 7935169"/>
              <a:gd name="connsiteX335" fmla="*/ 2134694 w 12748297"/>
              <a:gd name="connsiteY335" fmla="*/ 7238289 h 7935169"/>
              <a:gd name="connsiteX336" fmla="*/ 2134787 w 12748297"/>
              <a:gd name="connsiteY336" fmla="*/ 7238163 h 7935169"/>
              <a:gd name="connsiteX337" fmla="*/ 2154780 w 12748297"/>
              <a:gd name="connsiteY337" fmla="*/ 7212096 h 7935169"/>
              <a:gd name="connsiteX338" fmla="*/ 2084613 w 12748297"/>
              <a:gd name="connsiteY338" fmla="*/ 7202048 h 7935169"/>
              <a:gd name="connsiteX339" fmla="*/ 1740150 w 12748297"/>
              <a:gd name="connsiteY339" fmla="*/ 7189067 h 7935169"/>
              <a:gd name="connsiteX340" fmla="*/ 1737423 w 12748297"/>
              <a:gd name="connsiteY340" fmla="*/ 7200582 h 7935169"/>
              <a:gd name="connsiteX341" fmla="*/ 1769934 w 12748297"/>
              <a:gd name="connsiteY341" fmla="*/ 7211363 h 7935169"/>
              <a:gd name="connsiteX342" fmla="*/ 1773671 w 12748297"/>
              <a:gd name="connsiteY342" fmla="*/ 7197230 h 7935169"/>
              <a:gd name="connsiteX343" fmla="*/ 1740150 w 12748297"/>
              <a:gd name="connsiteY343" fmla="*/ 7189067 h 7935169"/>
              <a:gd name="connsiteX344" fmla="*/ 1926718 w 12748297"/>
              <a:gd name="connsiteY344" fmla="*/ 7157554 h 7935169"/>
              <a:gd name="connsiteX345" fmla="*/ 2009706 w 12748297"/>
              <a:gd name="connsiteY345" fmla="*/ 7202676 h 7935169"/>
              <a:gd name="connsiteX346" fmla="*/ 2047160 w 12748297"/>
              <a:gd name="connsiteY346" fmla="*/ 7157554 h 7935169"/>
              <a:gd name="connsiteX347" fmla="*/ 1926718 w 12748297"/>
              <a:gd name="connsiteY347" fmla="*/ 7157554 h 7935169"/>
              <a:gd name="connsiteX348" fmla="*/ 7037008 w 12748297"/>
              <a:gd name="connsiteY348" fmla="*/ 7156821 h 7935169"/>
              <a:gd name="connsiteX349" fmla="*/ 7031655 w 12748297"/>
              <a:gd name="connsiteY349" fmla="*/ 7161325 h 7935169"/>
              <a:gd name="connsiteX350" fmla="*/ 7036200 w 12748297"/>
              <a:gd name="connsiteY350" fmla="*/ 7162582 h 7935169"/>
              <a:gd name="connsiteX351" fmla="*/ 7040241 w 12748297"/>
              <a:gd name="connsiteY351" fmla="*/ 7159963 h 7935169"/>
              <a:gd name="connsiteX352" fmla="*/ 7037008 w 12748297"/>
              <a:gd name="connsiteY352" fmla="*/ 7156821 h 7935169"/>
              <a:gd name="connsiteX353" fmla="*/ 2240387 w 12748297"/>
              <a:gd name="connsiteY353" fmla="*/ 7146563 h 7935169"/>
              <a:gd name="connsiteX354" fmla="*/ 2239680 w 12748297"/>
              <a:gd name="connsiteY354" fmla="*/ 7152004 h 7935169"/>
              <a:gd name="connsiteX355" fmla="*/ 2244124 w 12748297"/>
              <a:gd name="connsiteY355" fmla="*/ 7151270 h 7935169"/>
              <a:gd name="connsiteX356" fmla="*/ 2244730 w 12748297"/>
              <a:gd name="connsiteY356" fmla="*/ 7147716 h 7935169"/>
              <a:gd name="connsiteX357" fmla="*/ 2240387 w 12748297"/>
              <a:gd name="connsiteY357" fmla="*/ 7146563 h 7935169"/>
              <a:gd name="connsiteX358" fmla="*/ 1355911 w 12748297"/>
              <a:gd name="connsiteY358" fmla="*/ 7142269 h 7935169"/>
              <a:gd name="connsiteX359" fmla="*/ 1353487 w 12748297"/>
              <a:gd name="connsiteY359" fmla="*/ 7148553 h 7935169"/>
              <a:gd name="connsiteX360" fmla="*/ 1357729 w 12748297"/>
              <a:gd name="connsiteY360" fmla="*/ 7149182 h 7935169"/>
              <a:gd name="connsiteX361" fmla="*/ 1359345 w 12748297"/>
              <a:gd name="connsiteY361" fmla="*/ 7145202 h 7935169"/>
              <a:gd name="connsiteX362" fmla="*/ 1355911 w 12748297"/>
              <a:gd name="connsiteY362" fmla="*/ 7142269 h 7935169"/>
              <a:gd name="connsiteX363" fmla="*/ 2191097 w 12748297"/>
              <a:gd name="connsiteY363" fmla="*/ 7136119 h 7935169"/>
              <a:gd name="connsiteX364" fmla="*/ 2164167 w 12748297"/>
              <a:gd name="connsiteY364" fmla="*/ 7158392 h 7935169"/>
              <a:gd name="connsiteX365" fmla="*/ 2227465 w 12748297"/>
              <a:gd name="connsiteY365" fmla="*/ 7206866 h 7935169"/>
              <a:gd name="connsiteX366" fmla="*/ 2166187 w 12748297"/>
              <a:gd name="connsiteY366" fmla="*/ 7300769 h 7935169"/>
              <a:gd name="connsiteX367" fmla="*/ 2027571 w 12748297"/>
              <a:gd name="connsiteY367" fmla="*/ 7314687 h 7935169"/>
              <a:gd name="connsiteX368" fmla="*/ 2059476 w 12748297"/>
              <a:gd name="connsiteY368" fmla="*/ 7344942 h 7935169"/>
              <a:gd name="connsiteX369" fmla="*/ 2033025 w 12748297"/>
              <a:gd name="connsiteY369" fmla="*/ 7361065 h 7935169"/>
              <a:gd name="connsiteX370" fmla="*/ 2033530 w 12748297"/>
              <a:gd name="connsiteY370" fmla="*/ 7371951 h 7935169"/>
              <a:gd name="connsiteX371" fmla="*/ 2119441 w 12748297"/>
              <a:gd name="connsiteY371" fmla="*/ 7384828 h 7935169"/>
              <a:gd name="connsiteX372" fmla="*/ 2158712 w 12748297"/>
              <a:gd name="connsiteY372" fmla="*/ 7408596 h 7935169"/>
              <a:gd name="connsiteX373" fmla="*/ 2106922 w 12748297"/>
              <a:gd name="connsiteY373" fmla="*/ 7408596 h 7935169"/>
              <a:gd name="connsiteX374" fmla="*/ 2148012 w 12748297"/>
              <a:gd name="connsiteY374" fmla="*/ 7457587 h 7935169"/>
              <a:gd name="connsiteX375" fmla="*/ 2200004 w 12748297"/>
              <a:gd name="connsiteY375" fmla="*/ 7500719 h 7935169"/>
              <a:gd name="connsiteX376" fmla="*/ 2247861 w 12748297"/>
              <a:gd name="connsiteY376" fmla="*/ 7500719 h 7935169"/>
              <a:gd name="connsiteX377" fmla="*/ 2225668 w 12748297"/>
              <a:gd name="connsiteY377" fmla="*/ 7416280 h 7935169"/>
              <a:gd name="connsiteX378" fmla="*/ 2225849 w 12748297"/>
              <a:gd name="connsiteY378" fmla="*/ 7416340 h 7935169"/>
              <a:gd name="connsiteX379" fmla="*/ 2226998 w 12748297"/>
              <a:gd name="connsiteY379" fmla="*/ 7416183 h 7935169"/>
              <a:gd name="connsiteX380" fmla="*/ 2254218 w 12748297"/>
              <a:gd name="connsiteY380" fmla="*/ 7423043 h 7935169"/>
              <a:gd name="connsiteX381" fmla="*/ 2254118 w 12748297"/>
              <a:gd name="connsiteY381" fmla="*/ 7412465 h 7935169"/>
              <a:gd name="connsiteX382" fmla="*/ 2226998 w 12748297"/>
              <a:gd name="connsiteY382" fmla="*/ 7416183 h 7935169"/>
              <a:gd name="connsiteX383" fmla="*/ 2225546 w 12748297"/>
              <a:gd name="connsiteY383" fmla="*/ 7415817 h 7935169"/>
              <a:gd name="connsiteX384" fmla="*/ 2225668 w 12748297"/>
              <a:gd name="connsiteY384" fmla="*/ 7416280 h 7935169"/>
              <a:gd name="connsiteX385" fmla="*/ 2195061 w 12748297"/>
              <a:gd name="connsiteY385" fmla="*/ 7406083 h 7935169"/>
              <a:gd name="connsiteX386" fmla="*/ 2293086 w 12748297"/>
              <a:gd name="connsiteY386" fmla="*/ 7387970 h 7935169"/>
              <a:gd name="connsiteX387" fmla="*/ 2301665 w 12748297"/>
              <a:gd name="connsiteY387" fmla="*/ 7396348 h 7935169"/>
              <a:gd name="connsiteX388" fmla="*/ 2285315 w 12748297"/>
              <a:gd name="connsiteY388" fmla="*/ 7432882 h 7935169"/>
              <a:gd name="connsiteX389" fmla="*/ 2309645 w 12748297"/>
              <a:gd name="connsiteY389" fmla="*/ 7426284 h 7935169"/>
              <a:gd name="connsiteX390" fmla="*/ 2323678 w 12748297"/>
              <a:gd name="connsiteY390" fmla="*/ 7296266 h 7935169"/>
              <a:gd name="connsiteX391" fmla="*/ 2309443 w 12748297"/>
              <a:gd name="connsiteY391" fmla="*/ 7276477 h 7935169"/>
              <a:gd name="connsiteX392" fmla="*/ 2301968 w 12748297"/>
              <a:gd name="connsiteY392" fmla="*/ 7316153 h 7935169"/>
              <a:gd name="connsiteX393" fmla="*/ 2270480 w 12748297"/>
              <a:gd name="connsiteY393" fmla="*/ 7281915 h 7935169"/>
              <a:gd name="connsiteX394" fmla="*/ 2276287 w 12748297"/>
              <a:gd name="connsiteY394" fmla="*/ 7259153 h 7935169"/>
              <a:gd name="connsiteX395" fmla="*/ 2309012 w 12748297"/>
              <a:gd name="connsiteY395" fmla="*/ 7247967 h 7935169"/>
              <a:gd name="connsiteX396" fmla="*/ 2321759 w 12748297"/>
              <a:gd name="connsiteY396" fmla="*/ 7215134 h 7935169"/>
              <a:gd name="connsiteX397" fmla="*/ 2311968 w 12748297"/>
              <a:gd name="connsiteY397" fmla="*/ 7182783 h 7935169"/>
              <a:gd name="connsiteX398" fmla="*/ 2301261 w 12748297"/>
              <a:gd name="connsiteY398" fmla="*/ 7218695 h 7935169"/>
              <a:gd name="connsiteX399" fmla="*/ 2225748 w 12748297"/>
              <a:gd name="connsiteY399" fmla="*/ 7176819 h 7935169"/>
              <a:gd name="connsiteX400" fmla="*/ 2209695 w 12748297"/>
              <a:gd name="connsiteY400" fmla="*/ 7159544 h 7935169"/>
              <a:gd name="connsiteX401" fmla="*/ 2191097 w 12748297"/>
              <a:gd name="connsiteY401" fmla="*/ 7136119 h 7935169"/>
              <a:gd name="connsiteX402" fmla="*/ 2058365 w 12748297"/>
              <a:gd name="connsiteY402" fmla="*/ 7123528 h 7935169"/>
              <a:gd name="connsiteX403" fmla="*/ 2056244 w 12748297"/>
              <a:gd name="connsiteY403" fmla="*/ 7136201 h 7935169"/>
              <a:gd name="connsiteX404" fmla="*/ 2116316 w 12748297"/>
              <a:gd name="connsiteY404" fmla="*/ 7147611 h 7935169"/>
              <a:gd name="connsiteX405" fmla="*/ 2118633 w 12748297"/>
              <a:gd name="connsiteY405" fmla="*/ 7134106 h 7935169"/>
              <a:gd name="connsiteX406" fmla="*/ 2058365 w 12748297"/>
              <a:gd name="connsiteY406" fmla="*/ 7123528 h 7935169"/>
              <a:gd name="connsiteX407" fmla="*/ 8140557 w 12748297"/>
              <a:gd name="connsiteY407" fmla="*/ 6854903 h 7935169"/>
              <a:gd name="connsiteX408" fmla="*/ 8117642 w 12748297"/>
              <a:gd name="connsiteY408" fmla="*/ 6856893 h 7935169"/>
              <a:gd name="connsiteX409" fmla="*/ 8119763 w 12748297"/>
              <a:gd name="connsiteY409" fmla="*/ 6869141 h 7935169"/>
              <a:gd name="connsiteX410" fmla="*/ 8141971 w 12748297"/>
              <a:gd name="connsiteY410" fmla="*/ 6862863 h 7935169"/>
              <a:gd name="connsiteX411" fmla="*/ 8140557 w 12748297"/>
              <a:gd name="connsiteY411" fmla="*/ 6854903 h 7935169"/>
              <a:gd name="connsiteX412" fmla="*/ 1198925 w 12748297"/>
              <a:gd name="connsiteY412" fmla="*/ 6681648 h 7935169"/>
              <a:gd name="connsiteX413" fmla="*/ 1194885 w 12748297"/>
              <a:gd name="connsiteY413" fmla="*/ 6683429 h 7935169"/>
              <a:gd name="connsiteX414" fmla="*/ 1194683 w 12748297"/>
              <a:gd name="connsiteY414" fmla="*/ 6687717 h 7935169"/>
              <a:gd name="connsiteX415" fmla="*/ 1201349 w 12748297"/>
              <a:gd name="connsiteY415" fmla="*/ 6684895 h 7935169"/>
              <a:gd name="connsiteX416" fmla="*/ 1198925 w 12748297"/>
              <a:gd name="connsiteY416" fmla="*/ 6681648 h 7935169"/>
              <a:gd name="connsiteX417" fmla="*/ 9371415 w 12748297"/>
              <a:gd name="connsiteY417" fmla="*/ 6592033 h 7935169"/>
              <a:gd name="connsiteX418" fmla="*/ 9330931 w 12748297"/>
              <a:gd name="connsiteY418" fmla="*/ 6593918 h 7935169"/>
              <a:gd name="connsiteX419" fmla="*/ 9331537 w 12748297"/>
              <a:gd name="connsiteY419" fmla="*/ 6608679 h 7935169"/>
              <a:gd name="connsiteX420" fmla="*/ 9372627 w 12748297"/>
              <a:gd name="connsiteY420" fmla="*/ 6603449 h 7935169"/>
              <a:gd name="connsiteX421" fmla="*/ 9371415 w 12748297"/>
              <a:gd name="connsiteY421" fmla="*/ 6592033 h 7935169"/>
              <a:gd name="connsiteX422" fmla="*/ 8544480 w 12748297"/>
              <a:gd name="connsiteY422" fmla="*/ 6577173 h 7935169"/>
              <a:gd name="connsiteX423" fmla="*/ 8545389 w 12748297"/>
              <a:gd name="connsiteY423" fmla="*/ 6587850 h 7935169"/>
              <a:gd name="connsiteX424" fmla="*/ 8569926 w 12748297"/>
              <a:gd name="connsiteY424" fmla="*/ 6584079 h 7935169"/>
              <a:gd name="connsiteX425" fmla="*/ 8569320 w 12748297"/>
              <a:gd name="connsiteY425" fmla="*/ 6577173 h 7935169"/>
              <a:gd name="connsiteX426" fmla="*/ 8544480 w 12748297"/>
              <a:gd name="connsiteY426" fmla="*/ 6577173 h 7935169"/>
              <a:gd name="connsiteX427" fmla="*/ 8632820 w 12748297"/>
              <a:gd name="connsiteY427" fmla="*/ 6560945 h 7935169"/>
              <a:gd name="connsiteX428" fmla="*/ 8606370 w 12748297"/>
              <a:gd name="connsiteY428" fmla="*/ 6570994 h 7935169"/>
              <a:gd name="connsiteX429" fmla="*/ 8608586 w 12748297"/>
              <a:gd name="connsiteY429" fmla="*/ 6578109 h 7935169"/>
              <a:gd name="connsiteX430" fmla="*/ 8635547 w 12748297"/>
              <a:gd name="connsiteY430" fmla="*/ 6569527 h 7935169"/>
              <a:gd name="connsiteX431" fmla="*/ 8632820 w 12748297"/>
              <a:gd name="connsiteY431" fmla="*/ 6560945 h 7935169"/>
              <a:gd name="connsiteX432" fmla="*/ 9045524 w 12748297"/>
              <a:gd name="connsiteY432" fmla="*/ 6558746 h 7935169"/>
              <a:gd name="connsiteX433" fmla="*/ 9025134 w 12748297"/>
              <a:gd name="connsiteY433" fmla="*/ 6563139 h 7935169"/>
              <a:gd name="connsiteX434" fmla="*/ 9027053 w 12748297"/>
              <a:gd name="connsiteY434" fmla="*/ 6570994 h 7935169"/>
              <a:gd name="connsiteX435" fmla="*/ 9047039 w 12748297"/>
              <a:gd name="connsiteY435" fmla="*/ 6565024 h 7935169"/>
              <a:gd name="connsiteX436" fmla="*/ 9045524 w 12748297"/>
              <a:gd name="connsiteY436" fmla="*/ 6558746 h 7935169"/>
              <a:gd name="connsiteX437" fmla="*/ 8462306 w 12748297"/>
              <a:gd name="connsiteY437" fmla="*/ 6555918 h 7935169"/>
              <a:gd name="connsiteX438" fmla="*/ 8454933 w 12748297"/>
              <a:gd name="connsiteY438" fmla="*/ 6561259 h 7935169"/>
              <a:gd name="connsiteX439" fmla="*/ 8461094 w 12748297"/>
              <a:gd name="connsiteY439" fmla="*/ 6565547 h 7935169"/>
              <a:gd name="connsiteX440" fmla="*/ 8468360 w 12748297"/>
              <a:gd name="connsiteY440" fmla="*/ 6560422 h 7935169"/>
              <a:gd name="connsiteX441" fmla="*/ 8462306 w 12748297"/>
              <a:gd name="connsiteY441" fmla="*/ 6555918 h 7935169"/>
              <a:gd name="connsiteX442" fmla="*/ 8697432 w 12748297"/>
              <a:gd name="connsiteY442" fmla="*/ 6541576 h 7935169"/>
              <a:gd name="connsiteX443" fmla="*/ 8671789 w 12748297"/>
              <a:gd name="connsiteY443" fmla="*/ 6555813 h 7935169"/>
              <a:gd name="connsiteX444" fmla="*/ 8676435 w 12748297"/>
              <a:gd name="connsiteY444" fmla="*/ 6564605 h 7935169"/>
              <a:gd name="connsiteX445" fmla="*/ 8701971 w 12748297"/>
              <a:gd name="connsiteY445" fmla="*/ 6550262 h 7935169"/>
              <a:gd name="connsiteX446" fmla="*/ 8697432 w 12748297"/>
              <a:gd name="connsiteY446" fmla="*/ 6541576 h 7935169"/>
              <a:gd name="connsiteX447" fmla="*/ 8996663 w 12748297"/>
              <a:gd name="connsiteY447" fmla="*/ 6540738 h 7935169"/>
              <a:gd name="connsiteX448" fmla="*/ 8961735 w 12748297"/>
              <a:gd name="connsiteY448" fmla="*/ 6550891 h 7935169"/>
              <a:gd name="connsiteX449" fmla="*/ 8963351 w 12748297"/>
              <a:gd name="connsiteY449" fmla="*/ 6557594 h 7935169"/>
              <a:gd name="connsiteX450" fmla="*/ 8998784 w 12748297"/>
              <a:gd name="connsiteY450" fmla="*/ 6549850 h 7935169"/>
              <a:gd name="connsiteX451" fmla="*/ 8996663 w 12748297"/>
              <a:gd name="connsiteY451" fmla="*/ 6540738 h 7935169"/>
              <a:gd name="connsiteX452" fmla="*/ 9498819 w 12748297"/>
              <a:gd name="connsiteY452" fmla="*/ 6540319 h 7935169"/>
              <a:gd name="connsiteX453" fmla="*/ 9496395 w 12748297"/>
              <a:gd name="connsiteY453" fmla="*/ 6544927 h 7935169"/>
              <a:gd name="connsiteX454" fmla="*/ 9500738 w 12748297"/>
              <a:gd name="connsiteY454" fmla="*/ 6544718 h 7935169"/>
              <a:gd name="connsiteX455" fmla="*/ 9502657 w 12748297"/>
              <a:gd name="connsiteY455" fmla="*/ 6541890 h 7935169"/>
              <a:gd name="connsiteX456" fmla="*/ 9498819 w 12748297"/>
              <a:gd name="connsiteY456" fmla="*/ 6540319 h 7935169"/>
              <a:gd name="connsiteX457" fmla="*/ 9904863 w 12748297"/>
              <a:gd name="connsiteY457" fmla="*/ 6539795 h 7935169"/>
              <a:gd name="connsiteX458" fmla="*/ 9887099 w 12748297"/>
              <a:gd name="connsiteY458" fmla="*/ 6550472 h 7935169"/>
              <a:gd name="connsiteX459" fmla="*/ 9889921 w 12748297"/>
              <a:gd name="connsiteY459" fmla="*/ 6556861 h 7935169"/>
              <a:gd name="connsiteX460" fmla="*/ 9909206 w 12748297"/>
              <a:gd name="connsiteY460" fmla="*/ 6549745 h 7935169"/>
              <a:gd name="connsiteX461" fmla="*/ 9904863 w 12748297"/>
              <a:gd name="connsiteY461" fmla="*/ 6539795 h 7935169"/>
              <a:gd name="connsiteX462" fmla="*/ 9938883 w 12748297"/>
              <a:gd name="connsiteY462" fmla="*/ 6535402 h 7935169"/>
              <a:gd name="connsiteX463" fmla="*/ 9936061 w 12748297"/>
              <a:gd name="connsiteY463" fmla="*/ 6538852 h 7935169"/>
              <a:gd name="connsiteX464" fmla="*/ 9942014 w 12748297"/>
              <a:gd name="connsiteY464" fmla="*/ 6541157 h 7935169"/>
              <a:gd name="connsiteX465" fmla="*/ 9942620 w 12748297"/>
              <a:gd name="connsiteY465" fmla="*/ 6536967 h 7935169"/>
              <a:gd name="connsiteX466" fmla="*/ 9938883 w 12748297"/>
              <a:gd name="connsiteY466" fmla="*/ 6535402 h 7935169"/>
              <a:gd name="connsiteX467" fmla="*/ 10187442 w 12748297"/>
              <a:gd name="connsiteY467" fmla="*/ 6511320 h 7935169"/>
              <a:gd name="connsiteX468" fmla="*/ 10179664 w 12748297"/>
              <a:gd name="connsiteY468" fmla="*/ 6515090 h 7935169"/>
              <a:gd name="connsiteX469" fmla="*/ 10182896 w 12748297"/>
              <a:gd name="connsiteY469" fmla="*/ 6521479 h 7935169"/>
              <a:gd name="connsiteX470" fmla="*/ 10190674 w 12748297"/>
              <a:gd name="connsiteY470" fmla="*/ 6517394 h 7935169"/>
              <a:gd name="connsiteX471" fmla="*/ 10187442 w 12748297"/>
              <a:gd name="connsiteY471" fmla="*/ 6511320 h 7935169"/>
              <a:gd name="connsiteX472" fmla="*/ 8600020 w 12748297"/>
              <a:gd name="connsiteY472" fmla="*/ 6507746 h 7935169"/>
              <a:gd name="connsiteX473" fmla="*/ 8505208 w 12748297"/>
              <a:gd name="connsiteY473" fmla="*/ 6552671 h 7935169"/>
              <a:gd name="connsiteX474" fmla="*/ 8650383 w 12748297"/>
              <a:gd name="connsiteY474" fmla="*/ 6519384 h 7935169"/>
              <a:gd name="connsiteX475" fmla="*/ 8622476 w 12748297"/>
              <a:gd name="connsiteY475" fmla="*/ 6508273 h 7935169"/>
              <a:gd name="connsiteX476" fmla="*/ 8600020 w 12748297"/>
              <a:gd name="connsiteY476" fmla="*/ 6507746 h 7935169"/>
              <a:gd name="connsiteX477" fmla="*/ 10109908 w 12748297"/>
              <a:gd name="connsiteY477" fmla="*/ 6484311 h 7935169"/>
              <a:gd name="connsiteX478" fmla="*/ 10103949 w 12748297"/>
              <a:gd name="connsiteY478" fmla="*/ 6487453 h 7935169"/>
              <a:gd name="connsiteX479" fmla="*/ 10107383 w 12748297"/>
              <a:gd name="connsiteY479" fmla="*/ 6490490 h 7935169"/>
              <a:gd name="connsiteX480" fmla="*/ 10111316 w 12748297"/>
              <a:gd name="connsiteY480" fmla="*/ 6488709 h 7935169"/>
              <a:gd name="connsiteX481" fmla="*/ 10109908 w 12748297"/>
              <a:gd name="connsiteY481" fmla="*/ 6484311 h 7935169"/>
              <a:gd name="connsiteX482" fmla="*/ 10626697 w 12748297"/>
              <a:gd name="connsiteY482" fmla="*/ 6466728 h 7935169"/>
              <a:gd name="connsiteX483" fmla="*/ 10629929 w 12748297"/>
              <a:gd name="connsiteY483" fmla="*/ 6471644 h 7935169"/>
              <a:gd name="connsiteX484" fmla="*/ 10633868 w 12748297"/>
              <a:gd name="connsiteY484" fmla="*/ 6469759 h 7935169"/>
              <a:gd name="connsiteX485" fmla="*/ 10631343 w 12748297"/>
              <a:gd name="connsiteY485" fmla="*/ 6466832 h 7935169"/>
              <a:gd name="connsiteX486" fmla="*/ 10626697 w 12748297"/>
              <a:gd name="connsiteY486" fmla="*/ 6466728 h 7935169"/>
              <a:gd name="connsiteX487" fmla="*/ 9881948 w 12748297"/>
              <a:gd name="connsiteY487" fmla="*/ 6462748 h 7935169"/>
              <a:gd name="connsiteX488" fmla="*/ 9847524 w 12748297"/>
              <a:gd name="connsiteY488" fmla="*/ 6474472 h 7935169"/>
              <a:gd name="connsiteX489" fmla="*/ 9850245 w 12748297"/>
              <a:gd name="connsiteY489" fmla="*/ 6483892 h 7935169"/>
              <a:gd name="connsiteX490" fmla="*/ 9885079 w 12748297"/>
              <a:gd name="connsiteY490" fmla="*/ 6473843 h 7935169"/>
              <a:gd name="connsiteX491" fmla="*/ 9881948 w 12748297"/>
              <a:gd name="connsiteY491" fmla="*/ 6462748 h 7935169"/>
              <a:gd name="connsiteX492" fmla="*/ 9980175 w 12748297"/>
              <a:gd name="connsiteY492" fmla="*/ 6435005 h 7935169"/>
              <a:gd name="connsiteX493" fmla="*/ 9980175 w 12748297"/>
              <a:gd name="connsiteY493" fmla="*/ 6439090 h 7935169"/>
              <a:gd name="connsiteX494" fmla="*/ 9996026 w 12748297"/>
              <a:gd name="connsiteY494" fmla="*/ 6439090 h 7935169"/>
              <a:gd name="connsiteX495" fmla="*/ 9996026 w 12748297"/>
              <a:gd name="connsiteY495" fmla="*/ 6435005 h 7935169"/>
              <a:gd name="connsiteX496" fmla="*/ 9980175 w 12748297"/>
              <a:gd name="connsiteY496" fmla="*/ 6435005 h 7935169"/>
              <a:gd name="connsiteX497" fmla="*/ 10462286 w 12748297"/>
              <a:gd name="connsiteY497" fmla="*/ 6383093 h 7935169"/>
              <a:gd name="connsiteX498" fmla="*/ 10441106 w 12748297"/>
              <a:gd name="connsiteY498" fmla="*/ 6384845 h 7935169"/>
              <a:gd name="connsiteX499" fmla="*/ 10402771 w 12748297"/>
              <a:gd name="connsiteY499" fmla="*/ 6400772 h 7935169"/>
              <a:gd name="connsiteX500" fmla="*/ 10402070 w 12748297"/>
              <a:gd name="connsiteY500" fmla="*/ 6400770 h 7935169"/>
              <a:gd name="connsiteX501" fmla="*/ 10401052 w 12748297"/>
              <a:gd name="connsiteY501" fmla="*/ 6401065 h 7935169"/>
              <a:gd name="connsiteX502" fmla="*/ 10339984 w 12748297"/>
              <a:gd name="connsiteY502" fmla="*/ 6405378 h 7935169"/>
              <a:gd name="connsiteX503" fmla="*/ 10342206 w 12748297"/>
              <a:gd name="connsiteY503" fmla="*/ 6418149 h 7935169"/>
              <a:gd name="connsiteX504" fmla="*/ 10401052 w 12748297"/>
              <a:gd name="connsiteY504" fmla="*/ 6401065 h 7935169"/>
              <a:gd name="connsiteX505" fmla="*/ 10402272 w 12748297"/>
              <a:gd name="connsiteY505" fmla="*/ 6400979 h 7935169"/>
              <a:gd name="connsiteX506" fmla="*/ 10402771 w 12748297"/>
              <a:gd name="connsiteY506" fmla="*/ 6400772 h 7935169"/>
              <a:gd name="connsiteX507" fmla="*/ 10422525 w 12748297"/>
              <a:gd name="connsiteY507" fmla="*/ 6400839 h 7935169"/>
              <a:gd name="connsiteX508" fmla="*/ 10485461 w 12748297"/>
              <a:gd name="connsiteY508" fmla="*/ 6388103 h 7935169"/>
              <a:gd name="connsiteX509" fmla="*/ 10462286 w 12748297"/>
              <a:gd name="connsiteY509" fmla="*/ 6383093 h 7935169"/>
              <a:gd name="connsiteX510" fmla="*/ 10826692 w 12748297"/>
              <a:gd name="connsiteY510" fmla="*/ 6376169 h 7935169"/>
              <a:gd name="connsiteX511" fmla="*/ 10807205 w 12748297"/>
              <a:gd name="connsiteY511" fmla="*/ 6382663 h 7935169"/>
              <a:gd name="connsiteX512" fmla="*/ 10808726 w 12748297"/>
              <a:gd name="connsiteY512" fmla="*/ 6389046 h 7935169"/>
              <a:gd name="connsiteX513" fmla="*/ 10829621 w 12748297"/>
              <a:gd name="connsiteY513" fmla="*/ 6385589 h 7935169"/>
              <a:gd name="connsiteX514" fmla="*/ 10826692 w 12748297"/>
              <a:gd name="connsiteY514" fmla="*/ 6376169 h 7935169"/>
              <a:gd name="connsiteX515" fmla="*/ 10699692 w 12748297"/>
              <a:gd name="connsiteY515" fmla="*/ 6355549 h 7935169"/>
              <a:gd name="connsiteX516" fmla="*/ 10693328 w 12748297"/>
              <a:gd name="connsiteY516" fmla="*/ 6358999 h 7935169"/>
              <a:gd name="connsiteX517" fmla="*/ 10696459 w 12748297"/>
              <a:gd name="connsiteY517" fmla="*/ 6368006 h 7935169"/>
              <a:gd name="connsiteX518" fmla="*/ 10702823 w 12748297"/>
              <a:gd name="connsiteY518" fmla="*/ 6364445 h 7935169"/>
              <a:gd name="connsiteX519" fmla="*/ 10699692 w 12748297"/>
              <a:gd name="connsiteY519" fmla="*/ 6355549 h 7935169"/>
              <a:gd name="connsiteX520" fmla="*/ 10580159 w 12748297"/>
              <a:gd name="connsiteY520" fmla="*/ 6351569 h 7935169"/>
              <a:gd name="connsiteX521" fmla="*/ 10575311 w 12748297"/>
              <a:gd name="connsiteY521" fmla="*/ 6355235 h 7935169"/>
              <a:gd name="connsiteX522" fmla="*/ 10579351 w 12748297"/>
              <a:gd name="connsiteY522" fmla="*/ 6356178 h 7935169"/>
              <a:gd name="connsiteX523" fmla="*/ 10583189 w 12748297"/>
              <a:gd name="connsiteY523" fmla="*/ 6354188 h 7935169"/>
              <a:gd name="connsiteX524" fmla="*/ 10580159 w 12748297"/>
              <a:gd name="connsiteY524" fmla="*/ 6351569 h 7935169"/>
              <a:gd name="connsiteX525" fmla="*/ 10609741 w 12748297"/>
              <a:gd name="connsiteY525" fmla="*/ 6326131 h 7935169"/>
              <a:gd name="connsiteX526" fmla="*/ 10610038 w 12748297"/>
              <a:gd name="connsiteY526" fmla="*/ 6339950 h 7935169"/>
              <a:gd name="connsiteX527" fmla="*/ 10634474 w 12748297"/>
              <a:gd name="connsiteY527" fmla="*/ 6337227 h 7935169"/>
              <a:gd name="connsiteX528" fmla="*/ 10634878 w 12748297"/>
              <a:gd name="connsiteY528" fmla="*/ 6328226 h 7935169"/>
              <a:gd name="connsiteX529" fmla="*/ 10609741 w 12748297"/>
              <a:gd name="connsiteY529" fmla="*/ 6326131 h 7935169"/>
              <a:gd name="connsiteX530" fmla="*/ 11110684 w 12748297"/>
              <a:gd name="connsiteY530" fmla="*/ 6304667 h 7935169"/>
              <a:gd name="connsiteX531" fmla="*/ 11073326 w 12748297"/>
              <a:gd name="connsiteY531" fmla="*/ 6346751 h 7935169"/>
              <a:gd name="connsiteX532" fmla="*/ 11035297 w 12748297"/>
              <a:gd name="connsiteY532" fmla="*/ 6354955 h 7935169"/>
              <a:gd name="connsiteX533" fmla="*/ 11028140 w 12748297"/>
              <a:gd name="connsiteY533" fmla="*/ 6369603 h 7935169"/>
              <a:gd name="connsiteX534" fmla="*/ 11028101 w 12748297"/>
              <a:gd name="connsiteY534" fmla="*/ 6369577 h 7935169"/>
              <a:gd name="connsiteX535" fmla="*/ 11028086 w 12748297"/>
              <a:gd name="connsiteY535" fmla="*/ 6369686 h 7935169"/>
              <a:gd name="connsiteX536" fmla="*/ 10987617 w 12748297"/>
              <a:gd name="connsiteY536" fmla="*/ 6380045 h 7935169"/>
              <a:gd name="connsiteX537" fmla="*/ 10962379 w 12748297"/>
              <a:gd name="connsiteY537" fmla="*/ 6411138 h 7935169"/>
              <a:gd name="connsiteX538" fmla="*/ 11035468 w 12748297"/>
              <a:gd name="connsiteY538" fmla="*/ 6417730 h 7935169"/>
              <a:gd name="connsiteX539" fmla="*/ 11024566 w 12748297"/>
              <a:gd name="connsiteY539" fmla="*/ 6394387 h 7935169"/>
              <a:gd name="connsiteX540" fmla="*/ 11028086 w 12748297"/>
              <a:gd name="connsiteY540" fmla="*/ 6369686 h 7935169"/>
              <a:gd name="connsiteX541" fmla="*/ 11028101 w 12748297"/>
              <a:gd name="connsiteY541" fmla="*/ 6369682 h 7935169"/>
              <a:gd name="connsiteX542" fmla="*/ 11028140 w 12748297"/>
              <a:gd name="connsiteY542" fmla="*/ 6369603 h 7935169"/>
              <a:gd name="connsiteX543" fmla="*/ 11048626 w 12748297"/>
              <a:gd name="connsiteY543" fmla="*/ 6382882 h 7935169"/>
              <a:gd name="connsiteX544" fmla="*/ 11114214 w 12748297"/>
              <a:gd name="connsiteY544" fmla="*/ 6396796 h 7935169"/>
              <a:gd name="connsiteX545" fmla="*/ 11110684 w 12748297"/>
              <a:gd name="connsiteY545" fmla="*/ 6304667 h 7935169"/>
              <a:gd name="connsiteX546" fmla="*/ 11307144 w 12748297"/>
              <a:gd name="connsiteY546" fmla="*/ 6245942 h 7935169"/>
              <a:gd name="connsiteX547" fmla="*/ 11178421 w 12748297"/>
              <a:gd name="connsiteY547" fmla="*/ 6282161 h 7935169"/>
              <a:gd name="connsiteX548" fmla="*/ 11176508 w 12748297"/>
              <a:gd name="connsiteY548" fmla="*/ 6302055 h 7935169"/>
              <a:gd name="connsiteX549" fmla="*/ 11307144 w 12748297"/>
              <a:gd name="connsiteY549" fmla="*/ 6245942 h 7935169"/>
              <a:gd name="connsiteX550" fmla="*/ 679106 w 12748297"/>
              <a:gd name="connsiteY550" fmla="*/ 6149210 h 7935169"/>
              <a:gd name="connsiteX551" fmla="*/ 680862 w 12748297"/>
              <a:gd name="connsiteY551" fmla="*/ 6149408 h 7935169"/>
              <a:gd name="connsiteX552" fmla="*/ 681423 w 12748297"/>
              <a:gd name="connsiteY552" fmla="*/ 6149839 h 7935169"/>
              <a:gd name="connsiteX553" fmla="*/ 650255 w 12748297"/>
              <a:gd name="connsiteY553" fmla="*/ 6047403 h 7935169"/>
              <a:gd name="connsiteX554" fmla="*/ 620650 w 12748297"/>
              <a:gd name="connsiteY554" fmla="*/ 6070383 h 7935169"/>
              <a:gd name="connsiteX555" fmla="*/ 693335 w 12748297"/>
              <a:gd name="connsiteY555" fmla="*/ 6053945 h 7935169"/>
              <a:gd name="connsiteX556" fmla="*/ 650255 w 12748297"/>
              <a:gd name="connsiteY556" fmla="*/ 6047403 h 7935169"/>
              <a:gd name="connsiteX557" fmla="*/ 12050076 w 12748297"/>
              <a:gd name="connsiteY557" fmla="*/ 5917853 h 7935169"/>
              <a:gd name="connsiteX558" fmla="*/ 11994454 w 12748297"/>
              <a:gd name="connsiteY558" fmla="*/ 5949987 h 7935169"/>
              <a:gd name="connsiteX559" fmla="*/ 11846451 w 12748297"/>
              <a:gd name="connsiteY559" fmla="*/ 5996576 h 7935169"/>
              <a:gd name="connsiteX560" fmla="*/ 11833125 w 12748297"/>
              <a:gd name="connsiteY560" fmla="*/ 6000137 h 7935169"/>
              <a:gd name="connsiteX561" fmla="*/ 11769826 w 12748297"/>
              <a:gd name="connsiteY561" fmla="*/ 6055831 h 7935169"/>
              <a:gd name="connsiteX562" fmla="*/ 11826054 w 12748297"/>
              <a:gd name="connsiteY562" fmla="*/ 6051641 h 7935169"/>
              <a:gd name="connsiteX563" fmla="*/ 11974057 w 12748297"/>
              <a:gd name="connsiteY563" fmla="*/ 5993015 h 7935169"/>
              <a:gd name="connsiteX564" fmla="*/ 12050076 w 12748297"/>
              <a:gd name="connsiteY564" fmla="*/ 5917853 h 7935169"/>
              <a:gd name="connsiteX565" fmla="*/ 11907123 w 12748297"/>
              <a:gd name="connsiteY565" fmla="*/ 5885188 h 7935169"/>
              <a:gd name="connsiteX566" fmla="*/ 11885723 w 12748297"/>
              <a:gd name="connsiteY566" fmla="*/ 5900892 h 7935169"/>
              <a:gd name="connsiteX567" fmla="*/ 11892787 w 12748297"/>
              <a:gd name="connsiteY567" fmla="*/ 5908950 h 7935169"/>
              <a:gd name="connsiteX568" fmla="*/ 11911870 w 12748297"/>
              <a:gd name="connsiteY568" fmla="*/ 5890739 h 7935169"/>
              <a:gd name="connsiteX569" fmla="*/ 11907123 w 12748297"/>
              <a:gd name="connsiteY569" fmla="*/ 5885188 h 7935169"/>
              <a:gd name="connsiteX570" fmla="*/ 12210294 w 12748297"/>
              <a:gd name="connsiteY570" fmla="*/ 5861321 h 7935169"/>
              <a:gd name="connsiteX571" fmla="*/ 12172436 w 12748297"/>
              <a:gd name="connsiteY571" fmla="*/ 5870322 h 7935169"/>
              <a:gd name="connsiteX572" fmla="*/ 12173446 w 12748297"/>
              <a:gd name="connsiteY572" fmla="*/ 5876396 h 7935169"/>
              <a:gd name="connsiteX573" fmla="*/ 12211001 w 12748297"/>
              <a:gd name="connsiteY573" fmla="*/ 5873045 h 7935169"/>
              <a:gd name="connsiteX574" fmla="*/ 12210294 w 12748297"/>
              <a:gd name="connsiteY574" fmla="*/ 5861321 h 7935169"/>
              <a:gd name="connsiteX575" fmla="*/ 12043921 w 12748297"/>
              <a:gd name="connsiteY575" fmla="*/ 5836930 h 7935169"/>
              <a:gd name="connsiteX576" fmla="*/ 11986879 w 12748297"/>
              <a:gd name="connsiteY576" fmla="*/ 5844674 h 7935169"/>
              <a:gd name="connsiteX577" fmla="*/ 12043921 w 12748297"/>
              <a:gd name="connsiteY577" fmla="*/ 5836930 h 7935169"/>
              <a:gd name="connsiteX578" fmla="*/ 847297 w 12748297"/>
              <a:gd name="connsiteY578" fmla="*/ 5640430 h 7935169"/>
              <a:gd name="connsiteX579" fmla="*/ 842954 w 12748297"/>
              <a:gd name="connsiteY579" fmla="*/ 5646714 h 7935169"/>
              <a:gd name="connsiteX580" fmla="*/ 849721 w 12748297"/>
              <a:gd name="connsiteY580" fmla="*/ 5652678 h 7935169"/>
              <a:gd name="connsiteX581" fmla="*/ 855674 w 12748297"/>
              <a:gd name="connsiteY581" fmla="*/ 5643467 h 7935169"/>
              <a:gd name="connsiteX582" fmla="*/ 847297 w 12748297"/>
              <a:gd name="connsiteY582" fmla="*/ 5640430 h 7935169"/>
              <a:gd name="connsiteX583" fmla="*/ 764107 w 12748297"/>
              <a:gd name="connsiteY583" fmla="*/ 5618658 h 7935169"/>
              <a:gd name="connsiteX584" fmla="*/ 760774 w 12748297"/>
              <a:gd name="connsiteY584" fmla="*/ 5627135 h 7935169"/>
              <a:gd name="connsiteX585" fmla="*/ 786120 w 12748297"/>
              <a:gd name="connsiteY585" fmla="*/ 5637079 h 7935169"/>
              <a:gd name="connsiteX586" fmla="*/ 789447 w 12748297"/>
              <a:gd name="connsiteY586" fmla="*/ 5628916 h 7935169"/>
              <a:gd name="connsiteX587" fmla="*/ 764107 w 12748297"/>
              <a:gd name="connsiteY587" fmla="*/ 5618658 h 7935169"/>
              <a:gd name="connsiteX588" fmla="*/ 12317218 w 12748297"/>
              <a:gd name="connsiteY588" fmla="*/ 5608423 h 7935169"/>
              <a:gd name="connsiteX589" fmla="*/ 12285807 w 12748297"/>
              <a:gd name="connsiteY589" fmla="*/ 5622946 h 7935169"/>
              <a:gd name="connsiteX590" fmla="*/ 12344466 w 12748297"/>
              <a:gd name="connsiteY590" fmla="*/ 5629858 h 7935169"/>
              <a:gd name="connsiteX591" fmla="*/ 12317218 w 12748297"/>
              <a:gd name="connsiteY591" fmla="*/ 5608423 h 7935169"/>
              <a:gd name="connsiteX592" fmla="*/ 12366876 w 12748297"/>
              <a:gd name="connsiteY592" fmla="*/ 5579820 h 7935169"/>
              <a:gd name="connsiteX593" fmla="*/ 12356984 w 12748297"/>
              <a:gd name="connsiteY593" fmla="*/ 5588716 h 7935169"/>
              <a:gd name="connsiteX594" fmla="*/ 12362230 w 12748297"/>
              <a:gd name="connsiteY594" fmla="*/ 5599393 h 7935169"/>
              <a:gd name="connsiteX595" fmla="*/ 12380303 w 12748297"/>
              <a:gd name="connsiteY595" fmla="*/ 5588716 h 7935169"/>
              <a:gd name="connsiteX596" fmla="*/ 12366876 w 12748297"/>
              <a:gd name="connsiteY596" fmla="*/ 5579820 h 7935169"/>
              <a:gd name="connsiteX597" fmla="*/ 35405 w 12748297"/>
              <a:gd name="connsiteY597" fmla="*/ 5574164 h 7935169"/>
              <a:gd name="connsiteX598" fmla="*/ 35709 w 12748297"/>
              <a:gd name="connsiteY598" fmla="*/ 5574248 h 7935169"/>
              <a:gd name="connsiteX599" fmla="*/ 35607 w 12748297"/>
              <a:gd name="connsiteY599" fmla="*/ 5574374 h 7935169"/>
              <a:gd name="connsiteX600" fmla="*/ 1121088 w 12748297"/>
              <a:gd name="connsiteY600" fmla="*/ 5565792 h 7935169"/>
              <a:gd name="connsiteX601" fmla="*/ 1116947 w 12748297"/>
              <a:gd name="connsiteY601" fmla="*/ 5567258 h 7935169"/>
              <a:gd name="connsiteX602" fmla="*/ 1122502 w 12748297"/>
              <a:gd name="connsiteY602" fmla="*/ 5571232 h 7935169"/>
              <a:gd name="connsiteX603" fmla="*/ 1125027 w 12748297"/>
              <a:gd name="connsiteY603" fmla="*/ 5568194 h 7935169"/>
              <a:gd name="connsiteX604" fmla="*/ 1121088 w 12748297"/>
              <a:gd name="connsiteY604" fmla="*/ 5565792 h 7935169"/>
              <a:gd name="connsiteX605" fmla="*/ 1035380 w 12748297"/>
              <a:gd name="connsiteY605" fmla="*/ 5547574 h 7935169"/>
              <a:gd name="connsiteX606" fmla="*/ 1033663 w 12748297"/>
              <a:gd name="connsiteY606" fmla="*/ 5555528 h 7935169"/>
              <a:gd name="connsiteX607" fmla="*/ 1061931 w 12748297"/>
              <a:gd name="connsiteY607" fmla="*/ 5561393 h 7935169"/>
              <a:gd name="connsiteX608" fmla="*/ 1063339 w 12748297"/>
              <a:gd name="connsiteY608" fmla="*/ 5555004 h 7935169"/>
              <a:gd name="connsiteX609" fmla="*/ 1035380 w 12748297"/>
              <a:gd name="connsiteY609" fmla="*/ 5547574 h 7935169"/>
              <a:gd name="connsiteX610" fmla="*/ 12241896 w 12748297"/>
              <a:gd name="connsiteY610" fmla="*/ 5544956 h 7935169"/>
              <a:gd name="connsiteX611" fmla="*/ 12245128 w 12748297"/>
              <a:gd name="connsiteY611" fmla="*/ 5550088 h 7935169"/>
              <a:gd name="connsiteX612" fmla="*/ 12248960 w 12748297"/>
              <a:gd name="connsiteY612" fmla="*/ 5548098 h 7935169"/>
              <a:gd name="connsiteX613" fmla="*/ 12246435 w 12748297"/>
              <a:gd name="connsiteY613" fmla="*/ 5544956 h 7935169"/>
              <a:gd name="connsiteX614" fmla="*/ 12241896 w 12748297"/>
              <a:gd name="connsiteY614" fmla="*/ 5544956 h 7935169"/>
              <a:gd name="connsiteX615" fmla="*/ 936945 w 12748297"/>
              <a:gd name="connsiteY615" fmla="*/ 5527052 h 7935169"/>
              <a:gd name="connsiteX616" fmla="*/ 932299 w 12748297"/>
              <a:gd name="connsiteY616" fmla="*/ 5532498 h 7935169"/>
              <a:gd name="connsiteX617" fmla="*/ 939672 w 12748297"/>
              <a:gd name="connsiteY617" fmla="*/ 5537630 h 7935169"/>
              <a:gd name="connsiteX618" fmla="*/ 944312 w 12748297"/>
              <a:gd name="connsiteY618" fmla="*/ 5532289 h 7935169"/>
              <a:gd name="connsiteX619" fmla="*/ 936945 w 12748297"/>
              <a:gd name="connsiteY619" fmla="*/ 5527052 h 7935169"/>
              <a:gd name="connsiteX620" fmla="*/ 178768 w 12748297"/>
              <a:gd name="connsiteY620" fmla="*/ 5504861 h 7935169"/>
              <a:gd name="connsiteX621" fmla="*/ 178768 w 12748297"/>
              <a:gd name="connsiteY621" fmla="*/ 5507898 h 7935169"/>
              <a:gd name="connsiteX622" fmla="*/ 193805 w 12748297"/>
              <a:gd name="connsiteY622" fmla="*/ 5507898 h 7935169"/>
              <a:gd name="connsiteX623" fmla="*/ 193805 w 12748297"/>
              <a:gd name="connsiteY623" fmla="*/ 5504861 h 7935169"/>
              <a:gd name="connsiteX624" fmla="*/ 178768 w 12748297"/>
              <a:gd name="connsiteY624" fmla="*/ 5504861 h 7935169"/>
              <a:gd name="connsiteX625" fmla="*/ 12352414 w 12748297"/>
              <a:gd name="connsiteY625" fmla="*/ 5504755 h 7935169"/>
              <a:gd name="connsiteX626" fmla="*/ 12318116 w 12748297"/>
              <a:gd name="connsiteY626" fmla="*/ 5515957 h 7935169"/>
              <a:gd name="connsiteX627" fmla="*/ 12320439 w 12748297"/>
              <a:gd name="connsiteY627" fmla="*/ 5526738 h 7935169"/>
              <a:gd name="connsiteX628" fmla="*/ 12390195 w 12748297"/>
              <a:gd name="connsiteY628" fmla="*/ 5516271 h 7935169"/>
              <a:gd name="connsiteX629" fmla="*/ 12388383 w 12748297"/>
              <a:gd name="connsiteY629" fmla="*/ 5505804 h 7935169"/>
              <a:gd name="connsiteX630" fmla="*/ 12352414 w 12748297"/>
              <a:gd name="connsiteY630" fmla="*/ 5504755 h 7935169"/>
              <a:gd name="connsiteX631" fmla="*/ 12120141 w 12748297"/>
              <a:gd name="connsiteY631" fmla="*/ 5451157 h 7935169"/>
              <a:gd name="connsiteX632" fmla="*/ 12118626 w 12748297"/>
              <a:gd name="connsiteY632" fmla="*/ 5463090 h 7935169"/>
              <a:gd name="connsiteX633" fmla="*/ 12156989 w 12748297"/>
              <a:gd name="connsiteY633" fmla="*/ 5468537 h 7935169"/>
              <a:gd name="connsiteX634" fmla="*/ 12158706 w 12748297"/>
              <a:gd name="connsiteY634" fmla="*/ 5455556 h 7935169"/>
              <a:gd name="connsiteX635" fmla="*/ 12120141 w 12748297"/>
              <a:gd name="connsiteY635" fmla="*/ 5451157 h 7935169"/>
              <a:gd name="connsiteX636" fmla="*/ 12304790 w 12748297"/>
              <a:gd name="connsiteY636" fmla="*/ 5421739 h 7935169"/>
              <a:gd name="connsiteX637" fmla="*/ 12296306 w 12748297"/>
              <a:gd name="connsiteY637" fmla="*/ 5431578 h 7935169"/>
              <a:gd name="connsiteX638" fmla="*/ 12322964 w 12748297"/>
              <a:gd name="connsiteY638" fmla="*/ 5449900 h 7935169"/>
              <a:gd name="connsiteX639" fmla="*/ 12327604 w 12748297"/>
              <a:gd name="connsiteY639" fmla="*/ 5443407 h 7935169"/>
              <a:gd name="connsiteX640" fmla="*/ 12304790 w 12748297"/>
              <a:gd name="connsiteY640" fmla="*/ 5421739 h 7935169"/>
              <a:gd name="connsiteX641" fmla="*/ 12213526 w 12748297"/>
              <a:gd name="connsiteY641" fmla="*/ 5405197 h 7935169"/>
              <a:gd name="connsiteX642" fmla="*/ 12241795 w 12748297"/>
              <a:gd name="connsiteY642" fmla="*/ 5439957 h 7935169"/>
              <a:gd name="connsiteX643" fmla="*/ 12213526 w 12748297"/>
              <a:gd name="connsiteY643" fmla="*/ 5405197 h 7935169"/>
              <a:gd name="connsiteX644" fmla="*/ 635137 w 12748297"/>
              <a:gd name="connsiteY644" fmla="*/ 5396734 h 7935169"/>
              <a:gd name="connsiteX645" fmla="*/ 604192 w 12748297"/>
              <a:gd name="connsiteY645" fmla="*/ 5410643 h 7935169"/>
              <a:gd name="connsiteX646" fmla="*/ 666992 w 12748297"/>
              <a:gd name="connsiteY646" fmla="*/ 5409910 h 7935169"/>
              <a:gd name="connsiteX647" fmla="*/ 635137 w 12748297"/>
              <a:gd name="connsiteY647" fmla="*/ 5396734 h 7935169"/>
              <a:gd name="connsiteX648" fmla="*/ 12140936 w 12748297"/>
              <a:gd name="connsiteY648" fmla="*/ 5377245 h 7935169"/>
              <a:gd name="connsiteX649" fmla="*/ 12139124 w 12748297"/>
              <a:gd name="connsiteY649" fmla="*/ 5380806 h 7935169"/>
              <a:gd name="connsiteX650" fmla="*/ 12143259 w 12748297"/>
              <a:gd name="connsiteY650" fmla="*/ 5382901 h 7935169"/>
              <a:gd name="connsiteX651" fmla="*/ 12145683 w 12748297"/>
              <a:gd name="connsiteY651" fmla="*/ 5377245 h 7935169"/>
              <a:gd name="connsiteX652" fmla="*/ 12140936 w 12748297"/>
              <a:gd name="connsiteY652" fmla="*/ 5377245 h 7935169"/>
              <a:gd name="connsiteX653" fmla="*/ 12278844 w 12748297"/>
              <a:gd name="connsiteY653" fmla="*/ 5350655 h 7935169"/>
              <a:gd name="connsiteX654" fmla="*/ 12277531 w 12748297"/>
              <a:gd name="connsiteY654" fmla="*/ 5360081 h 7935169"/>
              <a:gd name="connsiteX655" fmla="*/ 12304588 w 12748297"/>
              <a:gd name="connsiteY655" fmla="*/ 5363846 h 7935169"/>
              <a:gd name="connsiteX656" fmla="*/ 12307416 w 12748297"/>
              <a:gd name="connsiteY656" fmla="*/ 5355159 h 7935169"/>
              <a:gd name="connsiteX657" fmla="*/ 12278844 w 12748297"/>
              <a:gd name="connsiteY657" fmla="*/ 5350655 h 7935169"/>
              <a:gd name="connsiteX658" fmla="*/ 10606913 w 12748297"/>
              <a:gd name="connsiteY658" fmla="*/ 5190067 h 7935169"/>
              <a:gd name="connsiteX659" fmla="*/ 10606913 w 12748297"/>
              <a:gd name="connsiteY659" fmla="*/ 5194361 h 7935169"/>
              <a:gd name="connsiteX660" fmla="*/ 10631949 w 12748297"/>
              <a:gd name="connsiteY660" fmla="*/ 5194361 h 7935169"/>
              <a:gd name="connsiteX661" fmla="*/ 10631949 w 12748297"/>
              <a:gd name="connsiteY661" fmla="*/ 5190067 h 7935169"/>
              <a:gd name="connsiteX662" fmla="*/ 10606913 w 12748297"/>
              <a:gd name="connsiteY662" fmla="*/ 5190067 h 7935169"/>
              <a:gd name="connsiteX663" fmla="*/ 11826256 w 12748297"/>
              <a:gd name="connsiteY663" fmla="*/ 5160230 h 7935169"/>
              <a:gd name="connsiteX664" fmla="*/ 11823737 w 12748297"/>
              <a:gd name="connsiteY664" fmla="*/ 5163267 h 7935169"/>
              <a:gd name="connsiteX665" fmla="*/ 11825852 w 12748297"/>
              <a:gd name="connsiteY665" fmla="*/ 5167247 h 7935169"/>
              <a:gd name="connsiteX666" fmla="*/ 11830196 w 12748297"/>
              <a:gd name="connsiteY666" fmla="*/ 5162220 h 7935169"/>
              <a:gd name="connsiteX667" fmla="*/ 11826256 w 12748297"/>
              <a:gd name="connsiteY667" fmla="*/ 5160230 h 7935169"/>
              <a:gd name="connsiteX668" fmla="*/ 686574 w 12748297"/>
              <a:gd name="connsiteY668" fmla="*/ 5136363 h 7935169"/>
              <a:gd name="connsiteX669" fmla="*/ 675874 w 12748297"/>
              <a:gd name="connsiteY669" fmla="*/ 5164419 h 7935169"/>
              <a:gd name="connsiteX670" fmla="*/ 692432 w 12748297"/>
              <a:gd name="connsiteY670" fmla="*/ 5171430 h 7935169"/>
              <a:gd name="connsiteX671" fmla="*/ 703940 w 12748297"/>
              <a:gd name="connsiteY671" fmla="*/ 5140657 h 7935169"/>
              <a:gd name="connsiteX672" fmla="*/ 686574 w 12748297"/>
              <a:gd name="connsiteY672" fmla="*/ 5136363 h 7935169"/>
              <a:gd name="connsiteX673" fmla="*/ 613557 w 12748297"/>
              <a:gd name="connsiteY673" fmla="*/ 5107993 h 7935169"/>
              <a:gd name="connsiteX674" fmla="*/ 590260 w 12748297"/>
              <a:gd name="connsiteY674" fmla="*/ 5117412 h 7935169"/>
              <a:gd name="connsiteX675" fmla="*/ 630162 w 12748297"/>
              <a:gd name="connsiteY675" fmla="*/ 5123560 h 7935169"/>
              <a:gd name="connsiteX676" fmla="*/ 630643 w 12748297"/>
              <a:gd name="connsiteY676" fmla="*/ 5124010 h 7935169"/>
              <a:gd name="connsiteX677" fmla="*/ 631435 w 12748297"/>
              <a:gd name="connsiteY677" fmla="*/ 5124842 h 7935169"/>
              <a:gd name="connsiteX678" fmla="*/ 638521 w 12748297"/>
              <a:gd name="connsiteY678" fmla="*/ 5145783 h 7935169"/>
              <a:gd name="connsiteX679" fmla="*/ 645989 w 12748297"/>
              <a:gd name="connsiteY679" fmla="*/ 5140133 h 7935169"/>
              <a:gd name="connsiteX680" fmla="*/ 631435 w 12748297"/>
              <a:gd name="connsiteY680" fmla="*/ 5124842 h 7935169"/>
              <a:gd name="connsiteX681" fmla="*/ 631047 w 12748297"/>
              <a:gd name="connsiteY681" fmla="*/ 5123696 h 7935169"/>
              <a:gd name="connsiteX682" fmla="*/ 630162 w 12748297"/>
              <a:gd name="connsiteY682" fmla="*/ 5123560 h 7935169"/>
              <a:gd name="connsiteX683" fmla="*/ 10970453 w 12748297"/>
              <a:gd name="connsiteY683" fmla="*/ 5013984 h 7935169"/>
              <a:gd name="connsiteX684" fmla="*/ 10966009 w 12748297"/>
              <a:gd name="connsiteY684" fmla="*/ 5019110 h 7935169"/>
              <a:gd name="connsiteX685" fmla="*/ 10970049 w 12748297"/>
              <a:gd name="connsiteY685" fmla="*/ 5021205 h 7935169"/>
              <a:gd name="connsiteX686" fmla="*/ 10972675 w 12748297"/>
              <a:gd name="connsiteY686" fmla="*/ 5018173 h 7935169"/>
              <a:gd name="connsiteX687" fmla="*/ 10970453 w 12748297"/>
              <a:gd name="connsiteY687" fmla="*/ 5013984 h 7935169"/>
              <a:gd name="connsiteX688" fmla="*/ 11154394 w 12748297"/>
              <a:gd name="connsiteY688" fmla="*/ 4980691 h 7935169"/>
              <a:gd name="connsiteX689" fmla="*/ 11139761 w 12748297"/>
              <a:gd name="connsiteY689" fmla="*/ 4981005 h 7935169"/>
              <a:gd name="connsiteX690" fmla="*/ 11129358 w 12748297"/>
              <a:gd name="connsiteY690" fmla="*/ 4989593 h 7935169"/>
              <a:gd name="connsiteX691" fmla="*/ 11133196 w 12748297"/>
              <a:gd name="connsiteY691" fmla="*/ 4994300 h 7935169"/>
              <a:gd name="connsiteX692" fmla="*/ 11156111 w 12748297"/>
              <a:gd name="connsiteY692" fmla="*/ 4985299 h 7935169"/>
              <a:gd name="connsiteX693" fmla="*/ 11154394 w 12748297"/>
              <a:gd name="connsiteY693" fmla="*/ 4980691 h 7935169"/>
              <a:gd name="connsiteX694" fmla="*/ 11219713 w 12748297"/>
              <a:gd name="connsiteY694" fmla="*/ 4972109 h 7935169"/>
              <a:gd name="connsiteX695" fmla="*/ 11215578 w 12748297"/>
              <a:gd name="connsiteY695" fmla="*/ 4973470 h 7935169"/>
              <a:gd name="connsiteX696" fmla="*/ 11218703 w 12748297"/>
              <a:gd name="connsiteY696" fmla="*/ 4979120 h 7935169"/>
              <a:gd name="connsiteX697" fmla="*/ 11221632 w 12748297"/>
              <a:gd name="connsiteY697" fmla="*/ 4975775 h 7935169"/>
              <a:gd name="connsiteX698" fmla="*/ 11219713 w 12748297"/>
              <a:gd name="connsiteY698" fmla="*/ 4972109 h 7935169"/>
              <a:gd name="connsiteX699" fmla="*/ 11364584 w 12748297"/>
              <a:gd name="connsiteY699" fmla="*/ 4948975 h 7935169"/>
              <a:gd name="connsiteX700" fmla="*/ 11365695 w 12748297"/>
              <a:gd name="connsiteY700" fmla="*/ 4953682 h 7935169"/>
              <a:gd name="connsiteX701" fmla="*/ 11369635 w 12748297"/>
              <a:gd name="connsiteY701" fmla="*/ 4952425 h 7935169"/>
              <a:gd name="connsiteX702" fmla="*/ 11368827 w 12748297"/>
              <a:gd name="connsiteY702" fmla="*/ 4949184 h 7935169"/>
              <a:gd name="connsiteX703" fmla="*/ 11364584 w 12748297"/>
              <a:gd name="connsiteY703" fmla="*/ 4948975 h 7935169"/>
              <a:gd name="connsiteX704" fmla="*/ 10985900 w 12748297"/>
              <a:gd name="connsiteY704" fmla="*/ 4879567 h 7935169"/>
              <a:gd name="connsiteX705" fmla="*/ 10990142 w 12748297"/>
              <a:gd name="connsiteY705" fmla="*/ 4889511 h 7935169"/>
              <a:gd name="connsiteX706" fmla="*/ 10998014 w 12748297"/>
              <a:gd name="connsiteY706" fmla="*/ 4887102 h 7935169"/>
              <a:gd name="connsiteX707" fmla="*/ 10994277 w 12748297"/>
              <a:gd name="connsiteY707" fmla="*/ 4879567 h 7935169"/>
              <a:gd name="connsiteX708" fmla="*/ 10985900 w 12748297"/>
              <a:gd name="connsiteY708" fmla="*/ 4879567 h 7935169"/>
              <a:gd name="connsiteX709" fmla="*/ 609545 w 12748297"/>
              <a:gd name="connsiteY709" fmla="*/ 4738761 h 7935169"/>
              <a:gd name="connsiteX710" fmla="*/ 581075 w 12748297"/>
              <a:gd name="connsiteY710" fmla="*/ 4748076 h 7935169"/>
              <a:gd name="connsiteX711" fmla="*/ 581883 w 12748297"/>
              <a:gd name="connsiteY711" fmla="*/ 4754465 h 7935169"/>
              <a:gd name="connsiteX712" fmla="*/ 599249 w 12748297"/>
              <a:gd name="connsiteY712" fmla="*/ 4756036 h 7935169"/>
              <a:gd name="connsiteX713" fmla="*/ 613478 w 12748297"/>
              <a:gd name="connsiteY713" fmla="*/ 4745667 h 7935169"/>
              <a:gd name="connsiteX714" fmla="*/ 609545 w 12748297"/>
              <a:gd name="connsiteY714" fmla="*/ 4738761 h 7935169"/>
              <a:gd name="connsiteX715" fmla="*/ 11008715 w 12748297"/>
              <a:gd name="connsiteY715" fmla="*/ 4735933 h 7935169"/>
              <a:gd name="connsiteX716" fmla="*/ 11002862 w 12748297"/>
              <a:gd name="connsiteY716" fmla="*/ 4738971 h 7935169"/>
              <a:gd name="connsiteX717" fmla="*/ 11006190 w 12748297"/>
              <a:gd name="connsiteY717" fmla="*/ 4742113 h 7935169"/>
              <a:gd name="connsiteX718" fmla="*/ 11010028 w 12748297"/>
              <a:gd name="connsiteY718" fmla="*/ 4740332 h 7935169"/>
              <a:gd name="connsiteX719" fmla="*/ 11008715 w 12748297"/>
              <a:gd name="connsiteY719" fmla="*/ 4735933 h 7935169"/>
              <a:gd name="connsiteX720" fmla="*/ 11839987 w 12748297"/>
              <a:gd name="connsiteY720" fmla="*/ 4289026 h 7935169"/>
              <a:gd name="connsiteX721" fmla="*/ 11839280 w 12748297"/>
              <a:gd name="connsiteY721" fmla="*/ 4294368 h 7935169"/>
              <a:gd name="connsiteX722" fmla="*/ 11843724 w 12748297"/>
              <a:gd name="connsiteY722" fmla="*/ 4293739 h 7935169"/>
              <a:gd name="connsiteX723" fmla="*/ 11844330 w 12748297"/>
              <a:gd name="connsiteY723" fmla="*/ 4290178 h 7935169"/>
              <a:gd name="connsiteX724" fmla="*/ 11839987 w 12748297"/>
              <a:gd name="connsiteY724" fmla="*/ 4289026 h 7935169"/>
              <a:gd name="connsiteX725" fmla="*/ 596914 w 12748297"/>
              <a:gd name="connsiteY725" fmla="*/ 4235699 h 7935169"/>
              <a:gd name="connsiteX726" fmla="*/ 563002 w 12748297"/>
              <a:gd name="connsiteY726" fmla="*/ 4249455 h 7935169"/>
              <a:gd name="connsiteX727" fmla="*/ 627114 w 12748297"/>
              <a:gd name="connsiteY727" fmla="*/ 4268190 h 7935169"/>
              <a:gd name="connsiteX728" fmla="*/ 596914 w 12748297"/>
              <a:gd name="connsiteY728" fmla="*/ 4235699 h 7935169"/>
              <a:gd name="connsiteX729" fmla="*/ 882024 w 12748297"/>
              <a:gd name="connsiteY729" fmla="*/ 4218571 h 7935169"/>
              <a:gd name="connsiteX730" fmla="*/ 878091 w 12748297"/>
              <a:gd name="connsiteY730" fmla="*/ 4220666 h 7935169"/>
              <a:gd name="connsiteX731" fmla="*/ 883135 w 12748297"/>
              <a:gd name="connsiteY731" fmla="*/ 4225274 h 7935169"/>
              <a:gd name="connsiteX732" fmla="*/ 885256 w 12748297"/>
              <a:gd name="connsiteY732" fmla="*/ 4221084 h 7935169"/>
              <a:gd name="connsiteX733" fmla="*/ 882024 w 12748297"/>
              <a:gd name="connsiteY733" fmla="*/ 4218571 h 7935169"/>
              <a:gd name="connsiteX734" fmla="*/ 452660 w 12748297"/>
              <a:gd name="connsiteY734" fmla="*/ 4151257 h 7935169"/>
              <a:gd name="connsiteX735" fmla="*/ 422877 w 12748297"/>
              <a:gd name="connsiteY735" fmla="*/ 4202972 h 7935169"/>
              <a:gd name="connsiteX736" fmla="*/ 452660 w 12748297"/>
              <a:gd name="connsiteY736" fmla="*/ 4151257 h 7935169"/>
              <a:gd name="connsiteX737" fmla="*/ 758255 w 12748297"/>
              <a:gd name="connsiteY737" fmla="*/ 3756483 h 7935169"/>
              <a:gd name="connsiteX738" fmla="*/ 750478 w 12748297"/>
              <a:gd name="connsiteY738" fmla="*/ 3761720 h 7935169"/>
              <a:gd name="connsiteX739" fmla="*/ 769764 w 12748297"/>
              <a:gd name="connsiteY739" fmla="*/ 3797940 h 7935169"/>
              <a:gd name="connsiteX740" fmla="*/ 781474 w 12748297"/>
              <a:gd name="connsiteY740" fmla="*/ 3789986 h 7935169"/>
              <a:gd name="connsiteX741" fmla="*/ 758255 w 12748297"/>
              <a:gd name="connsiteY741" fmla="*/ 3756483 h 7935169"/>
              <a:gd name="connsiteX742" fmla="*/ 665476 w 12748297"/>
              <a:gd name="connsiteY742" fmla="*/ 3692522 h 7935169"/>
              <a:gd name="connsiteX743" fmla="*/ 661638 w 12748297"/>
              <a:gd name="connsiteY743" fmla="*/ 3694407 h 7935169"/>
              <a:gd name="connsiteX744" fmla="*/ 664062 w 12748297"/>
              <a:gd name="connsiteY744" fmla="*/ 3697647 h 7935169"/>
              <a:gd name="connsiteX745" fmla="*/ 668703 w 12748297"/>
              <a:gd name="connsiteY745" fmla="*/ 3697647 h 7935169"/>
              <a:gd name="connsiteX746" fmla="*/ 665476 w 12748297"/>
              <a:gd name="connsiteY746" fmla="*/ 3692522 h 7935169"/>
              <a:gd name="connsiteX747" fmla="*/ 469451 w 12748297"/>
              <a:gd name="connsiteY747" fmla="*/ 3198122 h 7935169"/>
              <a:gd name="connsiteX748" fmla="*/ 469320 w 12748297"/>
              <a:gd name="connsiteY748" fmla="*/ 3198503 h 7935169"/>
              <a:gd name="connsiteX749" fmla="*/ 469017 w 12748297"/>
              <a:gd name="connsiteY749" fmla="*/ 3198189 h 7935169"/>
              <a:gd name="connsiteX750" fmla="*/ 1279488 w 12748297"/>
              <a:gd name="connsiteY750" fmla="*/ 3012051 h 7935169"/>
              <a:gd name="connsiteX751" fmla="*/ 1282822 w 12748297"/>
              <a:gd name="connsiteY751" fmla="*/ 3017498 h 7935169"/>
              <a:gd name="connsiteX752" fmla="*/ 1286654 w 12748297"/>
              <a:gd name="connsiteY752" fmla="*/ 3015298 h 7935169"/>
              <a:gd name="connsiteX753" fmla="*/ 1284129 w 12748297"/>
              <a:gd name="connsiteY753" fmla="*/ 3012051 h 7935169"/>
              <a:gd name="connsiteX754" fmla="*/ 1279488 w 12748297"/>
              <a:gd name="connsiteY754" fmla="*/ 3012051 h 7935169"/>
              <a:gd name="connsiteX755" fmla="*/ 662043 w 12748297"/>
              <a:gd name="connsiteY755" fmla="*/ 2813149 h 7935169"/>
              <a:gd name="connsiteX756" fmla="*/ 659315 w 12748297"/>
              <a:gd name="connsiteY756" fmla="*/ 2821731 h 7935169"/>
              <a:gd name="connsiteX757" fmla="*/ 680817 w 12748297"/>
              <a:gd name="connsiteY757" fmla="*/ 2829167 h 7935169"/>
              <a:gd name="connsiteX758" fmla="*/ 683544 w 12748297"/>
              <a:gd name="connsiteY758" fmla="*/ 2820579 h 7935169"/>
              <a:gd name="connsiteX759" fmla="*/ 662043 w 12748297"/>
              <a:gd name="connsiteY759" fmla="*/ 2813149 h 7935169"/>
              <a:gd name="connsiteX760" fmla="*/ 1432440 w 12748297"/>
              <a:gd name="connsiteY760" fmla="*/ 2614874 h 7935169"/>
              <a:gd name="connsiteX761" fmla="*/ 1428501 w 12748297"/>
              <a:gd name="connsiteY761" fmla="*/ 2616753 h 7935169"/>
              <a:gd name="connsiteX762" fmla="*/ 1431021 w 12748297"/>
              <a:gd name="connsiteY762" fmla="*/ 2619896 h 7935169"/>
              <a:gd name="connsiteX763" fmla="*/ 1435767 w 12748297"/>
              <a:gd name="connsiteY763" fmla="*/ 2619896 h 7935169"/>
              <a:gd name="connsiteX764" fmla="*/ 1432440 w 12748297"/>
              <a:gd name="connsiteY764" fmla="*/ 2614874 h 7935169"/>
              <a:gd name="connsiteX765" fmla="*/ 11860282 w 12748297"/>
              <a:gd name="connsiteY765" fmla="*/ 2583571 h 7935169"/>
              <a:gd name="connsiteX766" fmla="*/ 11856545 w 12748297"/>
              <a:gd name="connsiteY766" fmla="*/ 2585142 h 7935169"/>
              <a:gd name="connsiteX767" fmla="*/ 11858969 w 12748297"/>
              <a:gd name="connsiteY767" fmla="*/ 2587859 h 7935169"/>
              <a:gd name="connsiteX768" fmla="*/ 11863205 w 12748297"/>
              <a:gd name="connsiteY768" fmla="*/ 2587964 h 7935169"/>
              <a:gd name="connsiteX769" fmla="*/ 11860282 w 12748297"/>
              <a:gd name="connsiteY769" fmla="*/ 2583571 h 7935169"/>
              <a:gd name="connsiteX770" fmla="*/ 1384483 w 12748297"/>
              <a:gd name="connsiteY770" fmla="*/ 2513116 h 7935169"/>
              <a:gd name="connsiteX771" fmla="*/ 1376307 w 12748297"/>
              <a:gd name="connsiteY771" fmla="*/ 2514477 h 7935169"/>
              <a:gd name="connsiteX772" fmla="*/ 1381453 w 12748297"/>
              <a:gd name="connsiteY772" fmla="*/ 2522117 h 7935169"/>
              <a:gd name="connsiteX773" fmla="*/ 1389634 w 12748297"/>
              <a:gd name="connsiteY773" fmla="*/ 2520761 h 7935169"/>
              <a:gd name="connsiteX774" fmla="*/ 1384483 w 12748297"/>
              <a:gd name="connsiteY774" fmla="*/ 2513116 h 7935169"/>
              <a:gd name="connsiteX775" fmla="*/ 868697 w 12748297"/>
              <a:gd name="connsiteY775" fmla="*/ 2035325 h 7935169"/>
              <a:gd name="connsiteX776" fmla="*/ 837203 w 12748297"/>
              <a:gd name="connsiteY776" fmla="*/ 2049667 h 7935169"/>
              <a:gd name="connsiteX777" fmla="*/ 841944 w 12748297"/>
              <a:gd name="connsiteY777" fmla="*/ 2059925 h 7935169"/>
              <a:gd name="connsiteX778" fmla="*/ 872738 w 12748297"/>
              <a:gd name="connsiteY778" fmla="*/ 2044221 h 7935169"/>
              <a:gd name="connsiteX779" fmla="*/ 868697 w 12748297"/>
              <a:gd name="connsiteY779" fmla="*/ 2035325 h 7935169"/>
              <a:gd name="connsiteX780" fmla="*/ 765117 w 12748297"/>
              <a:gd name="connsiteY780" fmla="*/ 2020773 h 7935169"/>
              <a:gd name="connsiteX781" fmla="*/ 759669 w 12748297"/>
              <a:gd name="connsiteY781" fmla="*/ 2033125 h 7935169"/>
              <a:gd name="connsiteX782" fmla="*/ 767542 w 12748297"/>
              <a:gd name="connsiteY782" fmla="*/ 2038886 h 7935169"/>
              <a:gd name="connsiteX783" fmla="*/ 774101 w 12748297"/>
              <a:gd name="connsiteY783" fmla="*/ 2026533 h 7935169"/>
              <a:gd name="connsiteX784" fmla="*/ 765117 w 12748297"/>
              <a:gd name="connsiteY784" fmla="*/ 2020773 h 7935169"/>
              <a:gd name="connsiteX785" fmla="*/ 1177322 w 12748297"/>
              <a:gd name="connsiteY785" fmla="*/ 1971049 h 7935169"/>
              <a:gd name="connsiteX786" fmla="*/ 1164198 w 12748297"/>
              <a:gd name="connsiteY786" fmla="*/ 1977222 h 7935169"/>
              <a:gd name="connsiteX787" fmla="*/ 1174494 w 12748297"/>
              <a:gd name="connsiteY787" fmla="*/ 1980678 h 7935169"/>
              <a:gd name="connsiteX788" fmla="*/ 1177322 w 12748297"/>
              <a:gd name="connsiteY788" fmla="*/ 1971049 h 7935169"/>
              <a:gd name="connsiteX789" fmla="*/ 1504419 w 12748297"/>
              <a:gd name="connsiteY789" fmla="*/ 1930535 h 7935169"/>
              <a:gd name="connsiteX790" fmla="*/ 1440514 w 12748297"/>
              <a:gd name="connsiteY790" fmla="*/ 1952831 h 7935169"/>
              <a:gd name="connsiteX791" fmla="*/ 1444347 w 12748297"/>
              <a:gd name="connsiteY791" fmla="*/ 1963927 h 7935169"/>
              <a:gd name="connsiteX792" fmla="*/ 1507449 w 12748297"/>
              <a:gd name="connsiteY792" fmla="*/ 1939536 h 7935169"/>
              <a:gd name="connsiteX793" fmla="*/ 1504419 w 12748297"/>
              <a:gd name="connsiteY793" fmla="*/ 1930535 h 7935169"/>
              <a:gd name="connsiteX794" fmla="*/ 11938624 w 12748297"/>
              <a:gd name="connsiteY794" fmla="*/ 1926450 h 7935169"/>
              <a:gd name="connsiteX795" fmla="*/ 11917021 w 12748297"/>
              <a:gd name="connsiteY795" fmla="*/ 1932734 h 7935169"/>
              <a:gd name="connsiteX796" fmla="*/ 11918833 w 12748297"/>
              <a:gd name="connsiteY796" fmla="*/ 1940164 h 7935169"/>
              <a:gd name="connsiteX797" fmla="*/ 11940739 w 12748297"/>
              <a:gd name="connsiteY797" fmla="*/ 1935032 h 7935169"/>
              <a:gd name="connsiteX798" fmla="*/ 11938624 w 12748297"/>
              <a:gd name="connsiteY798" fmla="*/ 1926450 h 7935169"/>
              <a:gd name="connsiteX799" fmla="*/ 11876935 w 12748297"/>
              <a:gd name="connsiteY799" fmla="*/ 1919119 h 7935169"/>
              <a:gd name="connsiteX800" fmla="*/ 11844431 w 12748297"/>
              <a:gd name="connsiteY800" fmla="*/ 1928964 h 7935169"/>
              <a:gd name="connsiteX801" fmla="*/ 11817374 w 12748297"/>
              <a:gd name="connsiteY801" fmla="*/ 1931478 h 7935169"/>
              <a:gd name="connsiteX802" fmla="*/ 11818687 w 12748297"/>
              <a:gd name="connsiteY802" fmla="*/ 1941840 h 7935169"/>
              <a:gd name="connsiteX803" fmla="*/ 11879561 w 12748297"/>
              <a:gd name="connsiteY803" fmla="*/ 1931059 h 7935169"/>
              <a:gd name="connsiteX804" fmla="*/ 11876935 w 12748297"/>
              <a:gd name="connsiteY804" fmla="*/ 1919119 h 7935169"/>
              <a:gd name="connsiteX805" fmla="*/ 1664738 w 12748297"/>
              <a:gd name="connsiteY805" fmla="*/ 1918078 h 7935169"/>
              <a:gd name="connsiteX806" fmla="*/ 1655951 w 12748297"/>
              <a:gd name="connsiteY806" fmla="*/ 1927498 h 7935169"/>
              <a:gd name="connsiteX807" fmla="*/ 1663627 w 12748297"/>
              <a:gd name="connsiteY807" fmla="*/ 1935661 h 7935169"/>
              <a:gd name="connsiteX808" fmla="*/ 1675943 w 12748297"/>
              <a:gd name="connsiteY808" fmla="*/ 1926450 h 7935169"/>
              <a:gd name="connsiteX809" fmla="*/ 1664738 w 12748297"/>
              <a:gd name="connsiteY809" fmla="*/ 1918078 h 7935169"/>
              <a:gd name="connsiteX810" fmla="*/ 1586800 w 12748297"/>
              <a:gd name="connsiteY810" fmla="*/ 1905202 h 7935169"/>
              <a:gd name="connsiteX811" fmla="*/ 1579427 w 12748297"/>
              <a:gd name="connsiteY811" fmla="*/ 1909699 h 7935169"/>
              <a:gd name="connsiteX812" fmla="*/ 1582356 w 12748297"/>
              <a:gd name="connsiteY812" fmla="*/ 1915878 h 7935169"/>
              <a:gd name="connsiteX813" fmla="*/ 1589824 w 12748297"/>
              <a:gd name="connsiteY813" fmla="*/ 1911584 h 7935169"/>
              <a:gd name="connsiteX814" fmla="*/ 1586800 w 12748297"/>
              <a:gd name="connsiteY814" fmla="*/ 1905202 h 7935169"/>
              <a:gd name="connsiteX815" fmla="*/ 1271414 w 12748297"/>
              <a:gd name="connsiteY815" fmla="*/ 1881119 h 7935169"/>
              <a:gd name="connsiteX816" fmla="*/ 1267677 w 12748297"/>
              <a:gd name="connsiteY816" fmla="*/ 1883109 h 7935169"/>
              <a:gd name="connsiteX817" fmla="*/ 1269899 w 12748297"/>
              <a:gd name="connsiteY817" fmla="*/ 1886356 h 7935169"/>
              <a:gd name="connsiteX818" fmla="*/ 1274539 w 12748297"/>
              <a:gd name="connsiteY818" fmla="*/ 1886356 h 7935169"/>
              <a:gd name="connsiteX819" fmla="*/ 1271414 w 12748297"/>
              <a:gd name="connsiteY819" fmla="*/ 1881119 h 7935169"/>
              <a:gd name="connsiteX820" fmla="*/ 1816270 w 12748297"/>
              <a:gd name="connsiteY820" fmla="*/ 1841862 h 7935169"/>
              <a:gd name="connsiteX821" fmla="*/ 1711579 w 12748297"/>
              <a:gd name="connsiteY821" fmla="*/ 1917240 h 7935169"/>
              <a:gd name="connsiteX822" fmla="*/ 1816270 w 12748297"/>
              <a:gd name="connsiteY822" fmla="*/ 1841862 h 7935169"/>
              <a:gd name="connsiteX823" fmla="*/ 1668772 w 12748297"/>
              <a:gd name="connsiteY823" fmla="*/ 1790253 h 7935169"/>
              <a:gd name="connsiteX824" fmla="*/ 1633540 w 12748297"/>
              <a:gd name="connsiteY824" fmla="*/ 1795385 h 7935169"/>
              <a:gd name="connsiteX825" fmla="*/ 1634551 w 12748297"/>
              <a:gd name="connsiteY825" fmla="*/ 1806690 h 7935169"/>
              <a:gd name="connsiteX826" fmla="*/ 1670590 w 12748297"/>
              <a:gd name="connsiteY826" fmla="*/ 1801139 h 7935169"/>
              <a:gd name="connsiteX827" fmla="*/ 1668772 w 12748297"/>
              <a:gd name="connsiteY827" fmla="*/ 1790253 h 7935169"/>
              <a:gd name="connsiteX828" fmla="*/ 1723693 w 12748297"/>
              <a:gd name="connsiteY828" fmla="*/ 1777691 h 7935169"/>
              <a:gd name="connsiteX829" fmla="*/ 1726622 w 12748297"/>
              <a:gd name="connsiteY829" fmla="*/ 1782090 h 7935169"/>
              <a:gd name="connsiteX830" fmla="*/ 1730359 w 12748297"/>
              <a:gd name="connsiteY830" fmla="*/ 1780414 h 7935169"/>
              <a:gd name="connsiteX831" fmla="*/ 1728036 w 12748297"/>
              <a:gd name="connsiteY831" fmla="*/ 1777691 h 7935169"/>
              <a:gd name="connsiteX832" fmla="*/ 1723693 w 12748297"/>
              <a:gd name="connsiteY832" fmla="*/ 1777691 h 7935169"/>
              <a:gd name="connsiteX833" fmla="*/ 11966993 w 12748297"/>
              <a:gd name="connsiteY833" fmla="*/ 1703779 h 7935169"/>
              <a:gd name="connsiteX834" fmla="*/ 12033119 w 12748297"/>
              <a:gd name="connsiteY834" fmla="*/ 1733197 h 7935169"/>
              <a:gd name="connsiteX835" fmla="*/ 11966993 w 12748297"/>
              <a:gd name="connsiteY835" fmla="*/ 1703779 h 7935169"/>
              <a:gd name="connsiteX836" fmla="*/ 11868457 w 12748297"/>
              <a:gd name="connsiteY836" fmla="*/ 1608724 h 7935169"/>
              <a:gd name="connsiteX837" fmla="*/ 11867649 w 12748297"/>
              <a:gd name="connsiteY837" fmla="*/ 1615531 h 7935169"/>
              <a:gd name="connsiteX838" fmla="*/ 11888248 w 12748297"/>
              <a:gd name="connsiteY838" fmla="*/ 1618458 h 7935169"/>
              <a:gd name="connsiteX839" fmla="*/ 11889157 w 12748297"/>
              <a:gd name="connsiteY839" fmla="*/ 1611238 h 7935169"/>
              <a:gd name="connsiteX840" fmla="*/ 11868457 w 12748297"/>
              <a:gd name="connsiteY840" fmla="*/ 1608724 h 7935169"/>
              <a:gd name="connsiteX841" fmla="*/ 12103886 w 12748297"/>
              <a:gd name="connsiteY841" fmla="*/ 1568629 h 7935169"/>
              <a:gd name="connsiteX842" fmla="*/ 12024130 w 12748297"/>
              <a:gd name="connsiteY842" fmla="*/ 1579934 h 7935169"/>
              <a:gd name="connsiteX843" fmla="*/ 12025039 w 12748297"/>
              <a:gd name="connsiteY843" fmla="*/ 1586637 h 7935169"/>
              <a:gd name="connsiteX844" fmla="*/ 12105704 w 12748297"/>
              <a:gd name="connsiteY844" fmla="*/ 1579306 h 7935169"/>
              <a:gd name="connsiteX845" fmla="*/ 12103886 w 12748297"/>
              <a:gd name="connsiteY845" fmla="*/ 1568629 h 7935169"/>
              <a:gd name="connsiteX846" fmla="*/ 11838977 w 12748297"/>
              <a:gd name="connsiteY846" fmla="*/ 1510317 h 7935169"/>
              <a:gd name="connsiteX847" fmla="*/ 11831206 w 12748297"/>
              <a:gd name="connsiteY847" fmla="*/ 1510736 h 7935169"/>
              <a:gd name="connsiteX848" fmla="*/ 11832014 w 12748297"/>
              <a:gd name="connsiteY848" fmla="*/ 1515030 h 7935169"/>
              <a:gd name="connsiteX849" fmla="*/ 11839684 w 12748297"/>
              <a:gd name="connsiteY849" fmla="*/ 1514611 h 7935169"/>
              <a:gd name="connsiteX850" fmla="*/ 11838977 w 12748297"/>
              <a:gd name="connsiteY850" fmla="*/ 1510317 h 7935169"/>
              <a:gd name="connsiteX851" fmla="*/ 11971330 w 12748297"/>
              <a:gd name="connsiteY851" fmla="*/ 1484774 h 7935169"/>
              <a:gd name="connsiteX852" fmla="*/ 11896120 w 12748297"/>
              <a:gd name="connsiteY852" fmla="*/ 1509688 h 7935169"/>
              <a:gd name="connsiteX853" fmla="*/ 11971330 w 12748297"/>
              <a:gd name="connsiteY853" fmla="*/ 1484774 h 7935169"/>
              <a:gd name="connsiteX854" fmla="*/ 12184247 w 12748297"/>
              <a:gd name="connsiteY854" fmla="*/ 1460278 h 7935169"/>
              <a:gd name="connsiteX855" fmla="*/ 12033518 w 12748297"/>
              <a:gd name="connsiteY855" fmla="*/ 1473678 h 7935169"/>
              <a:gd name="connsiteX856" fmla="*/ 12033417 w 12748297"/>
              <a:gd name="connsiteY856" fmla="*/ 1482365 h 7935169"/>
              <a:gd name="connsiteX857" fmla="*/ 12184954 w 12748297"/>
              <a:gd name="connsiteY857" fmla="*/ 1469908 h 7935169"/>
              <a:gd name="connsiteX858" fmla="*/ 12184247 w 12748297"/>
              <a:gd name="connsiteY858" fmla="*/ 1460278 h 7935169"/>
              <a:gd name="connsiteX859" fmla="*/ 4095452 w 12748297"/>
              <a:gd name="connsiteY859" fmla="*/ 1437563 h 7935169"/>
              <a:gd name="connsiteX860" fmla="*/ 4091715 w 12748297"/>
              <a:gd name="connsiteY860" fmla="*/ 1439658 h 7935169"/>
              <a:gd name="connsiteX861" fmla="*/ 4096462 w 12748297"/>
              <a:gd name="connsiteY861" fmla="*/ 1443946 h 7935169"/>
              <a:gd name="connsiteX862" fmla="*/ 4098381 w 12748297"/>
              <a:gd name="connsiteY862" fmla="*/ 1439972 h 7935169"/>
              <a:gd name="connsiteX863" fmla="*/ 4095452 w 12748297"/>
              <a:gd name="connsiteY863" fmla="*/ 1437563 h 7935169"/>
              <a:gd name="connsiteX864" fmla="*/ 4162791 w 12748297"/>
              <a:gd name="connsiteY864" fmla="*/ 1431279 h 7935169"/>
              <a:gd name="connsiteX865" fmla="*/ 4131189 w 12748297"/>
              <a:gd name="connsiteY865" fmla="*/ 1434840 h 7935169"/>
              <a:gd name="connsiteX866" fmla="*/ 4132603 w 12748297"/>
              <a:gd name="connsiteY866" fmla="*/ 1446879 h 7935169"/>
              <a:gd name="connsiteX867" fmla="*/ 4164104 w 12748297"/>
              <a:gd name="connsiteY867" fmla="*/ 1442689 h 7935169"/>
              <a:gd name="connsiteX868" fmla="*/ 4162791 w 12748297"/>
              <a:gd name="connsiteY868" fmla="*/ 1431279 h 7935169"/>
              <a:gd name="connsiteX869" fmla="*/ 11474730 w 12748297"/>
              <a:gd name="connsiteY869" fmla="*/ 1263779 h 7935169"/>
              <a:gd name="connsiteX870" fmla="*/ 11478158 w 12748297"/>
              <a:gd name="connsiteY870" fmla="*/ 1269329 h 7935169"/>
              <a:gd name="connsiteX871" fmla="*/ 11482198 w 12748297"/>
              <a:gd name="connsiteY871" fmla="*/ 1267130 h 7935169"/>
              <a:gd name="connsiteX872" fmla="*/ 11479578 w 12748297"/>
              <a:gd name="connsiteY872" fmla="*/ 1263779 h 7935169"/>
              <a:gd name="connsiteX873" fmla="*/ 11474730 w 12748297"/>
              <a:gd name="connsiteY873" fmla="*/ 1263779 h 7935169"/>
              <a:gd name="connsiteX874" fmla="*/ 11639089 w 12748297"/>
              <a:gd name="connsiteY874" fmla="*/ 1244415 h 7935169"/>
              <a:gd name="connsiteX875" fmla="*/ 11539139 w 12748297"/>
              <a:gd name="connsiteY875" fmla="*/ 1257186 h 7935169"/>
              <a:gd name="connsiteX876" fmla="*/ 11593454 w 12748297"/>
              <a:gd name="connsiteY876" fmla="*/ 1290270 h 7935169"/>
              <a:gd name="connsiteX877" fmla="*/ 11639089 w 12748297"/>
              <a:gd name="connsiteY877" fmla="*/ 1244415 h 7935169"/>
              <a:gd name="connsiteX878" fmla="*/ 11907426 w 12748297"/>
              <a:gd name="connsiteY878" fmla="*/ 1234262 h 7935169"/>
              <a:gd name="connsiteX879" fmla="*/ 11821313 w 12748297"/>
              <a:gd name="connsiteY879" fmla="*/ 1257710 h 7935169"/>
              <a:gd name="connsiteX880" fmla="*/ 11888248 w 12748297"/>
              <a:gd name="connsiteY880" fmla="*/ 1268596 h 7935169"/>
              <a:gd name="connsiteX881" fmla="*/ 11907426 w 12748297"/>
              <a:gd name="connsiteY881" fmla="*/ 1234262 h 7935169"/>
              <a:gd name="connsiteX882" fmla="*/ 11748521 w 12748297"/>
              <a:gd name="connsiteY882" fmla="*/ 1233948 h 7935169"/>
              <a:gd name="connsiteX883" fmla="*/ 11710663 w 12748297"/>
              <a:gd name="connsiteY883" fmla="*/ 1242111 h 7935169"/>
              <a:gd name="connsiteX884" fmla="*/ 11740548 w 12748297"/>
              <a:gd name="connsiteY884" fmla="*/ 1271843 h 7935169"/>
              <a:gd name="connsiteX885" fmla="*/ 11748521 w 12748297"/>
              <a:gd name="connsiteY885" fmla="*/ 1233948 h 7935169"/>
              <a:gd name="connsiteX886" fmla="*/ 11818586 w 12748297"/>
              <a:gd name="connsiteY886" fmla="*/ 1216882 h 7935169"/>
              <a:gd name="connsiteX887" fmla="*/ 11811118 w 12748297"/>
              <a:gd name="connsiteY887" fmla="*/ 1227559 h 7935169"/>
              <a:gd name="connsiteX888" fmla="*/ 11821408 w 12748297"/>
              <a:gd name="connsiteY888" fmla="*/ 1239388 h 7935169"/>
              <a:gd name="connsiteX889" fmla="*/ 11829893 w 12748297"/>
              <a:gd name="connsiteY889" fmla="*/ 1220443 h 7935169"/>
              <a:gd name="connsiteX890" fmla="*/ 11818586 w 12748297"/>
              <a:gd name="connsiteY890" fmla="*/ 1216882 h 7935169"/>
              <a:gd name="connsiteX891" fmla="*/ 11905709 w 12748297"/>
              <a:gd name="connsiteY891" fmla="*/ 1143913 h 7935169"/>
              <a:gd name="connsiteX892" fmla="*/ 11897433 w 12748297"/>
              <a:gd name="connsiteY892" fmla="*/ 1147998 h 7935169"/>
              <a:gd name="connsiteX893" fmla="*/ 11903083 w 12748297"/>
              <a:gd name="connsiteY893" fmla="*/ 1158256 h 7935169"/>
              <a:gd name="connsiteX894" fmla="*/ 11918025 w 12748297"/>
              <a:gd name="connsiteY894" fmla="*/ 1153647 h 7935169"/>
              <a:gd name="connsiteX895" fmla="*/ 11905709 w 12748297"/>
              <a:gd name="connsiteY895" fmla="*/ 1143913 h 7935169"/>
              <a:gd name="connsiteX896" fmla="*/ 4160064 w 12748297"/>
              <a:gd name="connsiteY896" fmla="*/ 1115752 h 7935169"/>
              <a:gd name="connsiteX897" fmla="*/ 4137350 w 12748297"/>
              <a:gd name="connsiteY897" fmla="*/ 1116800 h 7935169"/>
              <a:gd name="connsiteX898" fmla="*/ 4137653 w 12748297"/>
              <a:gd name="connsiteY898" fmla="*/ 1123503 h 7935169"/>
              <a:gd name="connsiteX899" fmla="*/ 4160367 w 12748297"/>
              <a:gd name="connsiteY899" fmla="*/ 1122141 h 7935169"/>
              <a:gd name="connsiteX900" fmla="*/ 4160064 w 12748297"/>
              <a:gd name="connsiteY900" fmla="*/ 1115752 h 7935169"/>
              <a:gd name="connsiteX901" fmla="*/ 2106216 w 12748297"/>
              <a:gd name="connsiteY901" fmla="*/ 1105599 h 7935169"/>
              <a:gd name="connsiteX902" fmla="*/ 2094606 w 12748297"/>
              <a:gd name="connsiteY902" fmla="*/ 1114809 h 7935169"/>
              <a:gd name="connsiteX903" fmla="*/ 2119643 w 12748297"/>
              <a:gd name="connsiteY903" fmla="*/ 1113553 h 7935169"/>
              <a:gd name="connsiteX904" fmla="*/ 2106216 w 12748297"/>
              <a:gd name="connsiteY904" fmla="*/ 1105599 h 7935169"/>
              <a:gd name="connsiteX905" fmla="*/ 11856545 w 12748297"/>
              <a:gd name="connsiteY905" fmla="*/ 1068856 h 7935169"/>
              <a:gd name="connsiteX906" fmla="*/ 11847865 w 12748297"/>
              <a:gd name="connsiteY906" fmla="*/ 1070636 h 7935169"/>
              <a:gd name="connsiteX907" fmla="*/ 11846451 w 12748297"/>
              <a:gd name="connsiteY907" fmla="*/ 1078904 h 7935169"/>
              <a:gd name="connsiteX908" fmla="*/ 11859777 w 12748297"/>
              <a:gd name="connsiteY908" fmla="*/ 1078799 h 7935169"/>
              <a:gd name="connsiteX909" fmla="*/ 11856545 w 12748297"/>
              <a:gd name="connsiteY909" fmla="*/ 1068856 h 7935169"/>
              <a:gd name="connsiteX910" fmla="*/ 2173453 w 12748297"/>
              <a:gd name="connsiteY910" fmla="*/ 1063619 h 7935169"/>
              <a:gd name="connsiteX911" fmla="*/ 2151042 w 12748297"/>
              <a:gd name="connsiteY911" fmla="*/ 1069589 h 7935169"/>
              <a:gd name="connsiteX912" fmla="*/ 2153467 w 12748297"/>
              <a:gd name="connsiteY912" fmla="*/ 1078485 h 7935169"/>
              <a:gd name="connsiteX913" fmla="*/ 2175574 w 12748297"/>
              <a:gd name="connsiteY913" fmla="*/ 1071369 h 7935169"/>
              <a:gd name="connsiteX914" fmla="*/ 2173453 w 12748297"/>
              <a:gd name="connsiteY914" fmla="*/ 1063619 h 7935169"/>
              <a:gd name="connsiteX915" fmla="*/ 4212359 w 12748297"/>
              <a:gd name="connsiteY915" fmla="*/ 1063410 h 7935169"/>
              <a:gd name="connsiteX916" fmla="*/ 4181167 w 12748297"/>
              <a:gd name="connsiteY916" fmla="*/ 1068542 h 7935169"/>
              <a:gd name="connsiteX917" fmla="*/ 4182379 w 12748297"/>
              <a:gd name="connsiteY917" fmla="*/ 1079114 h 7935169"/>
              <a:gd name="connsiteX918" fmla="*/ 4213470 w 12748297"/>
              <a:gd name="connsiteY918" fmla="*/ 1077228 h 7935169"/>
              <a:gd name="connsiteX919" fmla="*/ 4212359 w 12748297"/>
              <a:gd name="connsiteY919" fmla="*/ 1063410 h 7935169"/>
              <a:gd name="connsiteX920" fmla="*/ 2079967 w 12748297"/>
              <a:gd name="connsiteY920" fmla="*/ 1035458 h 7935169"/>
              <a:gd name="connsiteX921" fmla="*/ 2068661 w 12748297"/>
              <a:gd name="connsiteY921" fmla="*/ 1059953 h 7935169"/>
              <a:gd name="connsiteX922" fmla="*/ 2082189 w 12748297"/>
              <a:gd name="connsiteY922" fmla="*/ 1064143 h 7935169"/>
              <a:gd name="connsiteX923" fmla="*/ 2089758 w 12748297"/>
              <a:gd name="connsiteY923" fmla="*/ 1039543 h 7935169"/>
              <a:gd name="connsiteX924" fmla="*/ 2079967 w 12748297"/>
              <a:gd name="connsiteY924" fmla="*/ 1035458 h 7935169"/>
              <a:gd name="connsiteX925" fmla="*/ 11872093 w 12748297"/>
              <a:gd name="connsiteY925" fmla="*/ 1033782 h 7935169"/>
              <a:gd name="connsiteX926" fmla="*/ 11859171 w 12748297"/>
              <a:gd name="connsiteY926" fmla="*/ 1034306 h 7935169"/>
              <a:gd name="connsiteX927" fmla="*/ 11860080 w 12748297"/>
              <a:gd name="connsiteY927" fmla="*/ 1039647 h 7935169"/>
              <a:gd name="connsiteX928" fmla="*/ 11872800 w 12748297"/>
              <a:gd name="connsiteY928" fmla="*/ 1037762 h 7935169"/>
              <a:gd name="connsiteX929" fmla="*/ 11872093 w 12748297"/>
              <a:gd name="connsiteY929" fmla="*/ 1033782 h 7935169"/>
              <a:gd name="connsiteX930" fmla="*/ 6941200 w 12748297"/>
              <a:gd name="connsiteY930" fmla="*/ 1026981 h 7935169"/>
              <a:gd name="connsiteX931" fmla="*/ 6934337 w 12748297"/>
              <a:gd name="connsiteY931" fmla="*/ 1029808 h 7935169"/>
              <a:gd name="connsiteX932" fmla="*/ 6936964 w 12748297"/>
              <a:gd name="connsiteY932" fmla="*/ 1033154 h 7935169"/>
              <a:gd name="connsiteX933" fmla="*/ 6941200 w 12748297"/>
              <a:gd name="connsiteY933" fmla="*/ 1031379 h 7935169"/>
              <a:gd name="connsiteX934" fmla="*/ 6941200 w 12748297"/>
              <a:gd name="connsiteY934" fmla="*/ 1026981 h 7935169"/>
              <a:gd name="connsiteX935" fmla="*/ 6550704 w 12748297"/>
              <a:gd name="connsiteY935" fmla="*/ 1022791 h 7935169"/>
              <a:gd name="connsiteX936" fmla="*/ 6550098 w 12748297"/>
              <a:gd name="connsiteY936" fmla="*/ 1027923 h 7935169"/>
              <a:gd name="connsiteX937" fmla="*/ 6554334 w 12748297"/>
              <a:gd name="connsiteY937" fmla="*/ 1027295 h 7935169"/>
              <a:gd name="connsiteX938" fmla="*/ 6554839 w 12748297"/>
              <a:gd name="connsiteY938" fmla="*/ 1023943 h 7935169"/>
              <a:gd name="connsiteX939" fmla="*/ 6550704 w 12748297"/>
              <a:gd name="connsiteY939" fmla="*/ 1022791 h 7935169"/>
              <a:gd name="connsiteX940" fmla="*/ 4005704 w 12748297"/>
              <a:gd name="connsiteY940" fmla="*/ 1012638 h 7935169"/>
              <a:gd name="connsiteX941" fmla="*/ 4006916 w 12748297"/>
              <a:gd name="connsiteY941" fmla="*/ 1018392 h 7935169"/>
              <a:gd name="connsiteX942" fmla="*/ 4011157 w 12748297"/>
              <a:gd name="connsiteY942" fmla="*/ 1016828 h 7935169"/>
              <a:gd name="connsiteX943" fmla="*/ 4010350 w 12748297"/>
              <a:gd name="connsiteY943" fmla="*/ 1012952 h 7935169"/>
              <a:gd name="connsiteX944" fmla="*/ 4005704 w 12748297"/>
              <a:gd name="connsiteY944" fmla="*/ 1012638 h 7935169"/>
              <a:gd name="connsiteX945" fmla="*/ 6279129 w 12748297"/>
              <a:gd name="connsiteY945" fmla="*/ 1005831 h 7935169"/>
              <a:gd name="connsiteX946" fmla="*/ 6269338 w 12748297"/>
              <a:gd name="connsiteY946" fmla="*/ 1007611 h 7935169"/>
              <a:gd name="connsiteX947" fmla="*/ 6273479 w 12748297"/>
              <a:gd name="connsiteY947" fmla="*/ 1025095 h 7935169"/>
              <a:gd name="connsiteX948" fmla="*/ 6280241 w 12748297"/>
              <a:gd name="connsiteY948" fmla="*/ 1023629 h 7935169"/>
              <a:gd name="connsiteX949" fmla="*/ 6279129 w 12748297"/>
              <a:gd name="connsiteY949" fmla="*/ 1005831 h 7935169"/>
              <a:gd name="connsiteX950" fmla="*/ 2491465 w 12748297"/>
              <a:gd name="connsiteY950" fmla="*/ 996934 h 7935169"/>
              <a:gd name="connsiteX951" fmla="*/ 2483896 w 12748297"/>
              <a:gd name="connsiteY951" fmla="*/ 997458 h 7935169"/>
              <a:gd name="connsiteX952" fmla="*/ 2484603 w 12748297"/>
              <a:gd name="connsiteY952" fmla="*/ 1001647 h 7935169"/>
              <a:gd name="connsiteX953" fmla="*/ 2492172 w 12748297"/>
              <a:gd name="connsiteY953" fmla="*/ 1001124 h 7935169"/>
              <a:gd name="connsiteX954" fmla="*/ 2491465 w 12748297"/>
              <a:gd name="connsiteY954" fmla="*/ 996934 h 7935169"/>
              <a:gd name="connsiteX955" fmla="*/ 3887282 w 12748297"/>
              <a:gd name="connsiteY955" fmla="*/ 980602 h 7935169"/>
              <a:gd name="connsiteX956" fmla="*/ 3864468 w 12748297"/>
              <a:gd name="connsiteY956" fmla="*/ 993478 h 7935169"/>
              <a:gd name="connsiteX957" fmla="*/ 3870219 w 12748297"/>
              <a:gd name="connsiteY957" fmla="*/ 1002485 h 7935169"/>
              <a:gd name="connsiteX958" fmla="*/ 3890918 w 12748297"/>
              <a:gd name="connsiteY958" fmla="*/ 986572 h 7935169"/>
              <a:gd name="connsiteX959" fmla="*/ 3887282 w 12748297"/>
              <a:gd name="connsiteY959" fmla="*/ 980602 h 7935169"/>
              <a:gd name="connsiteX960" fmla="*/ 6057532 w 12748297"/>
              <a:gd name="connsiteY960" fmla="*/ 975895 h 7935169"/>
              <a:gd name="connsiteX961" fmla="*/ 6050064 w 12748297"/>
              <a:gd name="connsiteY961" fmla="*/ 980497 h 7935169"/>
              <a:gd name="connsiteX962" fmla="*/ 6055613 w 12748297"/>
              <a:gd name="connsiteY962" fmla="*/ 986677 h 7935169"/>
              <a:gd name="connsiteX963" fmla="*/ 6063290 w 12748297"/>
              <a:gd name="connsiteY963" fmla="*/ 982382 h 7935169"/>
              <a:gd name="connsiteX964" fmla="*/ 6057532 w 12748297"/>
              <a:gd name="connsiteY964" fmla="*/ 975895 h 7935169"/>
              <a:gd name="connsiteX965" fmla="*/ 5625947 w 12748297"/>
              <a:gd name="connsiteY965" fmla="*/ 974638 h 7935169"/>
              <a:gd name="connsiteX966" fmla="*/ 5623320 w 12748297"/>
              <a:gd name="connsiteY966" fmla="*/ 978298 h 7935169"/>
              <a:gd name="connsiteX967" fmla="*/ 5629079 w 12748297"/>
              <a:gd name="connsiteY967" fmla="*/ 983430 h 7935169"/>
              <a:gd name="connsiteX968" fmla="*/ 5631602 w 12748297"/>
              <a:gd name="connsiteY968" fmla="*/ 979973 h 7935169"/>
              <a:gd name="connsiteX969" fmla="*/ 5625947 w 12748297"/>
              <a:gd name="connsiteY969" fmla="*/ 974638 h 7935169"/>
              <a:gd name="connsiteX970" fmla="*/ 5905293 w 12748297"/>
              <a:gd name="connsiteY970" fmla="*/ 969087 h 7935169"/>
              <a:gd name="connsiteX971" fmla="*/ 5902566 w 12748297"/>
              <a:gd name="connsiteY971" fmla="*/ 971601 h 7935169"/>
              <a:gd name="connsiteX972" fmla="*/ 5902566 w 12748297"/>
              <a:gd name="connsiteY972" fmla="*/ 976105 h 7935169"/>
              <a:gd name="connsiteX973" fmla="*/ 5907010 w 12748297"/>
              <a:gd name="connsiteY973" fmla="*/ 972963 h 7935169"/>
              <a:gd name="connsiteX974" fmla="*/ 5905293 w 12748297"/>
              <a:gd name="connsiteY974" fmla="*/ 969087 h 7935169"/>
              <a:gd name="connsiteX975" fmla="*/ 6204626 w 12748297"/>
              <a:gd name="connsiteY975" fmla="*/ 963228 h 7935169"/>
              <a:gd name="connsiteX976" fmla="*/ 6142742 w 12748297"/>
              <a:gd name="connsiteY976" fmla="*/ 966993 h 7935169"/>
              <a:gd name="connsiteX977" fmla="*/ 6143045 w 12748297"/>
              <a:gd name="connsiteY977" fmla="*/ 973381 h 7935169"/>
              <a:gd name="connsiteX978" fmla="*/ 6205029 w 12748297"/>
              <a:gd name="connsiteY978" fmla="*/ 973381 h 7935169"/>
              <a:gd name="connsiteX979" fmla="*/ 6204626 w 12748297"/>
              <a:gd name="connsiteY979" fmla="*/ 963228 h 7935169"/>
              <a:gd name="connsiteX980" fmla="*/ 5712362 w 12748297"/>
              <a:gd name="connsiteY980" fmla="*/ 963013 h 7935169"/>
              <a:gd name="connsiteX981" fmla="*/ 5706813 w 12748297"/>
              <a:gd name="connsiteY981" fmla="*/ 970658 h 7935169"/>
              <a:gd name="connsiteX982" fmla="*/ 5714686 w 12748297"/>
              <a:gd name="connsiteY982" fmla="*/ 972858 h 7935169"/>
              <a:gd name="connsiteX983" fmla="*/ 5720241 w 12748297"/>
              <a:gd name="connsiteY983" fmla="*/ 965631 h 7935169"/>
              <a:gd name="connsiteX984" fmla="*/ 5712362 w 12748297"/>
              <a:gd name="connsiteY984" fmla="*/ 963013 h 7935169"/>
              <a:gd name="connsiteX985" fmla="*/ 5350034 w 12748297"/>
              <a:gd name="connsiteY985" fmla="*/ 960086 h 7935169"/>
              <a:gd name="connsiteX986" fmla="*/ 5347610 w 12748297"/>
              <a:gd name="connsiteY986" fmla="*/ 965526 h 7935169"/>
              <a:gd name="connsiteX987" fmla="*/ 5352357 w 12748297"/>
              <a:gd name="connsiteY987" fmla="*/ 965422 h 7935169"/>
              <a:gd name="connsiteX988" fmla="*/ 5354276 w 12748297"/>
              <a:gd name="connsiteY988" fmla="*/ 962181 h 7935169"/>
              <a:gd name="connsiteX989" fmla="*/ 5350034 w 12748297"/>
              <a:gd name="connsiteY989" fmla="*/ 960086 h 7935169"/>
              <a:gd name="connsiteX990" fmla="*/ 2804124 w 12748297"/>
              <a:gd name="connsiteY990" fmla="*/ 956002 h 7935169"/>
              <a:gd name="connsiteX991" fmla="*/ 2751846 w 12748297"/>
              <a:gd name="connsiteY991" fmla="*/ 978484 h 7935169"/>
              <a:gd name="connsiteX992" fmla="*/ 2750617 w 12748297"/>
              <a:gd name="connsiteY992" fmla="*/ 978717 h 7935169"/>
              <a:gd name="connsiteX993" fmla="*/ 2750054 w 12748297"/>
              <a:gd name="connsiteY993" fmla="*/ 979065 h 7935169"/>
              <a:gd name="connsiteX994" fmla="*/ 2733560 w 12748297"/>
              <a:gd name="connsiteY994" fmla="*/ 982068 h 7935169"/>
              <a:gd name="connsiteX995" fmla="*/ 2735574 w 12748297"/>
              <a:gd name="connsiteY995" fmla="*/ 988038 h 7935169"/>
              <a:gd name="connsiteX996" fmla="*/ 2750054 w 12748297"/>
              <a:gd name="connsiteY996" fmla="*/ 979065 h 7935169"/>
              <a:gd name="connsiteX997" fmla="*/ 2750819 w 12748297"/>
              <a:gd name="connsiteY997" fmla="*/ 978926 h 7935169"/>
              <a:gd name="connsiteX998" fmla="*/ 2751846 w 12748297"/>
              <a:gd name="connsiteY998" fmla="*/ 978484 h 7935169"/>
              <a:gd name="connsiteX999" fmla="*/ 2807659 w 12748297"/>
              <a:gd name="connsiteY999" fmla="*/ 967935 h 7935169"/>
              <a:gd name="connsiteX1000" fmla="*/ 2804124 w 12748297"/>
              <a:gd name="connsiteY1000" fmla="*/ 956002 h 7935169"/>
              <a:gd name="connsiteX1001" fmla="*/ 4045985 w 12748297"/>
              <a:gd name="connsiteY1001" fmla="*/ 949718 h 7935169"/>
              <a:gd name="connsiteX1002" fmla="*/ 4040133 w 12748297"/>
              <a:gd name="connsiteY1002" fmla="*/ 957049 h 7935169"/>
              <a:gd name="connsiteX1003" fmla="*/ 4054161 w 12748297"/>
              <a:gd name="connsiteY1003" fmla="*/ 969716 h 7935169"/>
              <a:gd name="connsiteX1004" fmla="*/ 4062342 w 12748297"/>
              <a:gd name="connsiteY1004" fmla="*/ 960715 h 7935169"/>
              <a:gd name="connsiteX1005" fmla="*/ 4045985 w 12748297"/>
              <a:gd name="connsiteY1005" fmla="*/ 949718 h 7935169"/>
              <a:gd name="connsiteX1006" fmla="*/ 11274331 w 12748297"/>
              <a:gd name="connsiteY1006" fmla="*/ 946896 h 7935169"/>
              <a:gd name="connsiteX1007" fmla="*/ 11229308 w 12748297"/>
              <a:gd name="connsiteY1007" fmla="*/ 954535 h 7935169"/>
              <a:gd name="connsiteX1008" fmla="*/ 11230520 w 12748297"/>
              <a:gd name="connsiteY1008" fmla="*/ 962803 h 7935169"/>
              <a:gd name="connsiteX1009" fmla="*/ 11276654 w 12748297"/>
              <a:gd name="connsiteY1009" fmla="*/ 955373 h 7935169"/>
              <a:gd name="connsiteX1010" fmla="*/ 11274331 w 12748297"/>
              <a:gd name="connsiteY1010" fmla="*/ 946896 h 7935169"/>
              <a:gd name="connsiteX1011" fmla="*/ 3725246 w 12748297"/>
              <a:gd name="connsiteY1011" fmla="*/ 936946 h 7935169"/>
              <a:gd name="connsiteX1012" fmla="*/ 3672547 w 12748297"/>
              <a:gd name="connsiteY1012" fmla="*/ 950451 h 7935169"/>
              <a:gd name="connsiteX1013" fmla="*/ 3674466 w 12748297"/>
              <a:gd name="connsiteY1013" fmla="*/ 959144 h 7935169"/>
              <a:gd name="connsiteX1014" fmla="*/ 3727266 w 12748297"/>
              <a:gd name="connsiteY1014" fmla="*/ 945744 h 7935169"/>
              <a:gd name="connsiteX1015" fmla="*/ 3725246 w 12748297"/>
              <a:gd name="connsiteY1015" fmla="*/ 936946 h 7935169"/>
              <a:gd name="connsiteX1016" fmla="*/ 8144294 w 12748297"/>
              <a:gd name="connsiteY1016" fmla="*/ 936213 h 7935169"/>
              <a:gd name="connsiteX1017" fmla="*/ 8143183 w 12748297"/>
              <a:gd name="connsiteY1017" fmla="*/ 957573 h 7935169"/>
              <a:gd name="connsiteX1018" fmla="*/ 8151661 w 12748297"/>
              <a:gd name="connsiteY1018" fmla="*/ 958096 h 7935169"/>
              <a:gd name="connsiteX1019" fmla="*/ 8152974 w 12748297"/>
              <a:gd name="connsiteY1019" fmla="*/ 936737 h 7935169"/>
              <a:gd name="connsiteX1020" fmla="*/ 8144294 w 12748297"/>
              <a:gd name="connsiteY1020" fmla="*/ 936213 h 7935169"/>
              <a:gd name="connsiteX1021" fmla="*/ 6195543 w 12748297"/>
              <a:gd name="connsiteY1021" fmla="*/ 929516 h 7935169"/>
              <a:gd name="connsiteX1022" fmla="*/ 6198565 w 12748297"/>
              <a:gd name="connsiteY1022" fmla="*/ 934020 h 7935169"/>
              <a:gd name="connsiteX1023" fmla="*/ 6202303 w 12748297"/>
              <a:gd name="connsiteY1023" fmla="*/ 932344 h 7935169"/>
              <a:gd name="connsiteX1024" fmla="*/ 6199885 w 12748297"/>
              <a:gd name="connsiteY1024" fmla="*/ 929516 h 7935169"/>
              <a:gd name="connsiteX1025" fmla="*/ 6195543 w 12748297"/>
              <a:gd name="connsiteY1025" fmla="*/ 929516 h 7935169"/>
              <a:gd name="connsiteX1026" fmla="*/ 11602993 w 12748297"/>
              <a:gd name="connsiteY1026" fmla="*/ 926707 h 7935169"/>
              <a:gd name="connsiteX1027" fmla="*/ 11357217 w 12748297"/>
              <a:gd name="connsiteY1027" fmla="*/ 951498 h 7935169"/>
              <a:gd name="connsiteX1028" fmla="*/ 11526823 w 12748297"/>
              <a:gd name="connsiteY1028" fmla="*/ 956944 h 7935169"/>
              <a:gd name="connsiteX1029" fmla="*/ 11671290 w 12748297"/>
              <a:gd name="connsiteY1029" fmla="*/ 972439 h 7935169"/>
              <a:gd name="connsiteX1030" fmla="*/ 11687849 w 12748297"/>
              <a:gd name="connsiteY1030" fmla="*/ 937470 h 7935169"/>
              <a:gd name="connsiteX1031" fmla="*/ 11686536 w 12748297"/>
              <a:gd name="connsiteY1031" fmla="*/ 935166 h 7935169"/>
              <a:gd name="connsiteX1032" fmla="*/ 11602993 w 12748297"/>
              <a:gd name="connsiteY1032" fmla="*/ 926707 h 7935169"/>
              <a:gd name="connsiteX1033" fmla="*/ 4112516 w 12748297"/>
              <a:gd name="connsiteY1033" fmla="*/ 922394 h 7935169"/>
              <a:gd name="connsiteX1034" fmla="*/ 4111405 w 12748297"/>
              <a:gd name="connsiteY1034" fmla="*/ 931506 h 7935169"/>
              <a:gd name="connsiteX1035" fmla="*/ 4164205 w 12748297"/>
              <a:gd name="connsiteY1035" fmla="*/ 931506 h 7935169"/>
              <a:gd name="connsiteX1036" fmla="*/ 4164104 w 12748297"/>
              <a:gd name="connsiteY1036" fmla="*/ 926270 h 7935169"/>
              <a:gd name="connsiteX1037" fmla="*/ 4112516 w 12748297"/>
              <a:gd name="connsiteY1037" fmla="*/ 922394 h 7935169"/>
              <a:gd name="connsiteX1038" fmla="*/ 3786126 w 12748297"/>
              <a:gd name="connsiteY1038" fmla="*/ 918316 h 7935169"/>
              <a:gd name="connsiteX1039" fmla="*/ 3768255 w 12748297"/>
              <a:gd name="connsiteY1039" fmla="*/ 924070 h 7935169"/>
              <a:gd name="connsiteX1040" fmla="*/ 3769871 w 12748297"/>
              <a:gd name="connsiteY1040" fmla="*/ 929412 h 7935169"/>
              <a:gd name="connsiteX1041" fmla="*/ 3787641 w 12748297"/>
              <a:gd name="connsiteY1041" fmla="*/ 923337 h 7935169"/>
              <a:gd name="connsiteX1042" fmla="*/ 3786126 w 12748297"/>
              <a:gd name="connsiteY1042" fmla="*/ 918316 h 7935169"/>
              <a:gd name="connsiteX1043" fmla="*/ 4221449 w 12748297"/>
              <a:gd name="connsiteY1043" fmla="*/ 909413 h 7935169"/>
              <a:gd name="connsiteX1044" fmla="*/ 4276061 w 12748297"/>
              <a:gd name="connsiteY1044" fmla="*/ 909413 h 7935169"/>
              <a:gd name="connsiteX1045" fmla="*/ 4221449 w 12748297"/>
              <a:gd name="connsiteY1045" fmla="*/ 909413 h 7935169"/>
              <a:gd name="connsiteX1046" fmla="*/ 2992611 w 12748297"/>
              <a:gd name="connsiteY1046" fmla="*/ 903764 h 7935169"/>
              <a:gd name="connsiteX1047" fmla="*/ 2850062 w 12748297"/>
              <a:gd name="connsiteY1047" fmla="*/ 943859 h 7935169"/>
              <a:gd name="connsiteX1048" fmla="*/ 2917703 w 12748297"/>
              <a:gd name="connsiteY1048" fmla="*/ 941345 h 7935169"/>
              <a:gd name="connsiteX1049" fmla="*/ 2937589 w 12748297"/>
              <a:gd name="connsiteY1049" fmla="*/ 948467 h 7935169"/>
              <a:gd name="connsiteX1050" fmla="*/ 2978174 w 12748297"/>
              <a:gd name="connsiteY1050" fmla="*/ 946268 h 7935169"/>
              <a:gd name="connsiteX1051" fmla="*/ 2992611 w 12748297"/>
              <a:gd name="connsiteY1051" fmla="*/ 903764 h 7935169"/>
              <a:gd name="connsiteX1052" fmla="*/ 2583638 w 12748297"/>
              <a:gd name="connsiteY1052" fmla="*/ 897794 h 7935169"/>
              <a:gd name="connsiteX1053" fmla="*/ 2582931 w 12748297"/>
              <a:gd name="connsiteY1053" fmla="*/ 903450 h 7935169"/>
              <a:gd name="connsiteX1054" fmla="*/ 2587375 w 12748297"/>
              <a:gd name="connsiteY1054" fmla="*/ 902821 h 7935169"/>
              <a:gd name="connsiteX1055" fmla="*/ 2587981 w 12748297"/>
              <a:gd name="connsiteY1055" fmla="*/ 899051 h 7935169"/>
              <a:gd name="connsiteX1056" fmla="*/ 2583638 w 12748297"/>
              <a:gd name="connsiteY1056" fmla="*/ 897794 h 7935169"/>
              <a:gd name="connsiteX1057" fmla="*/ 6032596 w 12748297"/>
              <a:gd name="connsiteY1057" fmla="*/ 897375 h 7935169"/>
              <a:gd name="connsiteX1058" fmla="*/ 5992147 w 12748297"/>
              <a:gd name="connsiteY1058" fmla="*/ 905563 h 7935169"/>
              <a:gd name="connsiteX1059" fmla="*/ 5990901 w 12748297"/>
              <a:gd name="connsiteY1059" fmla="*/ 905335 h 7935169"/>
              <a:gd name="connsiteX1060" fmla="*/ 5990000 w 12748297"/>
              <a:gd name="connsiteY1060" fmla="*/ 906175 h 7935169"/>
              <a:gd name="connsiteX1061" fmla="*/ 5966672 w 12748297"/>
              <a:gd name="connsiteY1061" fmla="*/ 914336 h 7935169"/>
              <a:gd name="connsiteX1062" fmla="*/ 5971924 w 12748297"/>
              <a:gd name="connsiteY1062" fmla="*/ 923029 h 7935169"/>
              <a:gd name="connsiteX1063" fmla="*/ 5990000 w 12748297"/>
              <a:gd name="connsiteY1063" fmla="*/ 906175 h 7935169"/>
              <a:gd name="connsiteX1064" fmla="*/ 5991203 w 12748297"/>
              <a:gd name="connsiteY1064" fmla="*/ 905754 h 7935169"/>
              <a:gd name="connsiteX1065" fmla="*/ 5992147 w 12748297"/>
              <a:gd name="connsiteY1065" fmla="*/ 905563 h 7935169"/>
              <a:gd name="connsiteX1066" fmla="*/ 6032697 w 12748297"/>
              <a:gd name="connsiteY1066" fmla="*/ 912974 h 7935169"/>
              <a:gd name="connsiteX1067" fmla="*/ 6032596 w 12748297"/>
              <a:gd name="connsiteY1067" fmla="*/ 897375 h 7935169"/>
              <a:gd name="connsiteX1068" fmla="*/ 6087013 w 12748297"/>
              <a:gd name="connsiteY1068" fmla="*/ 877905 h 7935169"/>
              <a:gd name="connsiteX1069" fmla="*/ 6065410 w 12748297"/>
              <a:gd name="connsiteY1069" fmla="*/ 885127 h 7935169"/>
              <a:gd name="connsiteX1070" fmla="*/ 6056420 w 12748297"/>
              <a:gd name="connsiteY1070" fmla="*/ 925432 h 7935169"/>
              <a:gd name="connsiteX1071" fmla="*/ 6109826 w 12748297"/>
              <a:gd name="connsiteY1071" fmla="*/ 895496 h 7935169"/>
              <a:gd name="connsiteX1072" fmla="*/ 6087013 w 12748297"/>
              <a:gd name="connsiteY1072" fmla="*/ 877905 h 7935169"/>
              <a:gd name="connsiteX1073" fmla="*/ 6929388 w 12748297"/>
              <a:gd name="connsiteY1073" fmla="*/ 876650 h 7935169"/>
              <a:gd name="connsiteX1074" fmla="*/ 6927570 w 12748297"/>
              <a:gd name="connsiteY1074" fmla="*/ 890155 h 7935169"/>
              <a:gd name="connsiteX1075" fmla="*/ 6962903 w 12748297"/>
              <a:gd name="connsiteY1075" fmla="*/ 893192 h 7935169"/>
              <a:gd name="connsiteX1076" fmla="*/ 6963913 w 12748297"/>
              <a:gd name="connsiteY1076" fmla="*/ 883347 h 7935169"/>
              <a:gd name="connsiteX1077" fmla="*/ 6929388 w 12748297"/>
              <a:gd name="connsiteY1077" fmla="*/ 876650 h 7935169"/>
              <a:gd name="connsiteX1078" fmla="*/ 4361472 w 12748297"/>
              <a:gd name="connsiteY1078" fmla="*/ 876441 h 7935169"/>
              <a:gd name="connsiteX1079" fmla="*/ 4357331 w 12748297"/>
              <a:gd name="connsiteY1079" fmla="*/ 878012 h 7935169"/>
              <a:gd name="connsiteX1080" fmla="*/ 4362684 w 12748297"/>
              <a:gd name="connsiteY1080" fmla="*/ 881776 h 7935169"/>
              <a:gd name="connsiteX1081" fmla="*/ 4365209 w 12748297"/>
              <a:gd name="connsiteY1081" fmla="*/ 878850 h 7935169"/>
              <a:gd name="connsiteX1082" fmla="*/ 4361472 w 12748297"/>
              <a:gd name="connsiteY1082" fmla="*/ 876441 h 7935169"/>
              <a:gd name="connsiteX1083" fmla="*/ 11514102 w 12748297"/>
              <a:gd name="connsiteY1083" fmla="*/ 868271 h 7935169"/>
              <a:gd name="connsiteX1084" fmla="*/ 11575583 w 12748297"/>
              <a:gd name="connsiteY1084" fmla="*/ 868271 h 7935169"/>
              <a:gd name="connsiteX1085" fmla="*/ 11514102 w 12748297"/>
              <a:gd name="connsiteY1085" fmla="*/ 868271 h 7935169"/>
              <a:gd name="connsiteX1086" fmla="*/ 11157222 w 12748297"/>
              <a:gd name="connsiteY1086" fmla="*/ 863565 h 7935169"/>
              <a:gd name="connsiteX1087" fmla="*/ 11106139 w 12748297"/>
              <a:gd name="connsiteY1087" fmla="*/ 867224 h 7935169"/>
              <a:gd name="connsiteX1088" fmla="*/ 11157222 w 12748297"/>
              <a:gd name="connsiteY1088" fmla="*/ 863565 h 7935169"/>
              <a:gd name="connsiteX1089" fmla="*/ 11712582 w 12748297"/>
              <a:gd name="connsiteY1089" fmla="*/ 858642 h 7935169"/>
              <a:gd name="connsiteX1090" fmla="*/ 11704912 w 12748297"/>
              <a:gd name="connsiteY1090" fmla="*/ 862308 h 7935169"/>
              <a:gd name="connsiteX1091" fmla="*/ 11706017 w 12748297"/>
              <a:gd name="connsiteY1091" fmla="*/ 869319 h 7935169"/>
              <a:gd name="connsiteX1092" fmla="*/ 11713996 w 12748297"/>
              <a:gd name="connsiteY1092" fmla="*/ 865869 h 7935169"/>
              <a:gd name="connsiteX1093" fmla="*/ 11712582 w 12748297"/>
              <a:gd name="connsiteY1093" fmla="*/ 858642 h 7935169"/>
              <a:gd name="connsiteX1094" fmla="*/ 6360251 w 12748297"/>
              <a:gd name="connsiteY1094" fmla="*/ 856418 h 7935169"/>
              <a:gd name="connsiteX1095" fmla="*/ 6341827 w 12748297"/>
              <a:gd name="connsiteY1095" fmla="*/ 871728 h 7935169"/>
              <a:gd name="connsiteX1096" fmla="*/ 6357167 w 12748297"/>
              <a:gd name="connsiteY1096" fmla="*/ 908372 h 7935169"/>
              <a:gd name="connsiteX1097" fmla="*/ 6385032 w 12748297"/>
              <a:gd name="connsiteY1097" fmla="*/ 865450 h 7935169"/>
              <a:gd name="connsiteX1098" fmla="*/ 6360251 w 12748297"/>
              <a:gd name="connsiteY1098" fmla="*/ 856418 h 7935169"/>
              <a:gd name="connsiteX1099" fmla="*/ 11633508 w 12748297"/>
              <a:gd name="connsiteY1099" fmla="*/ 855019 h 7935169"/>
              <a:gd name="connsiteX1100" fmla="*/ 11593555 w 12748297"/>
              <a:gd name="connsiteY1100" fmla="*/ 868690 h 7935169"/>
              <a:gd name="connsiteX1101" fmla="*/ 11669977 w 12748297"/>
              <a:gd name="connsiteY1101" fmla="*/ 864193 h 7935169"/>
              <a:gd name="connsiteX1102" fmla="*/ 11633508 w 12748297"/>
              <a:gd name="connsiteY1102" fmla="*/ 855019 h 7935169"/>
              <a:gd name="connsiteX1103" fmla="*/ 3071861 w 12748297"/>
              <a:gd name="connsiteY1103" fmla="*/ 850479 h 7935169"/>
              <a:gd name="connsiteX1104" fmla="*/ 3032792 w 12748297"/>
              <a:gd name="connsiteY1104" fmla="*/ 941973 h 7935169"/>
              <a:gd name="connsiteX1105" fmla="*/ 3039957 w 12748297"/>
              <a:gd name="connsiteY1105" fmla="*/ 950346 h 7935169"/>
              <a:gd name="connsiteX1106" fmla="*/ 3104366 w 12748297"/>
              <a:gd name="connsiteY1106" fmla="*/ 912974 h 7935169"/>
              <a:gd name="connsiteX1107" fmla="*/ 3071861 w 12748297"/>
              <a:gd name="connsiteY1107" fmla="*/ 850479 h 7935169"/>
              <a:gd name="connsiteX1108" fmla="*/ 7243361 w 12748297"/>
              <a:gd name="connsiteY1108" fmla="*/ 848698 h 7935169"/>
              <a:gd name="connsiteX1109" fmla="*/ 7234276 w 12748297"/>
              <a:gd name="connsiteY1109" fmla="*/ 850165 h 7935169"/>
              <a:gd name="connsiteX1110" fmla="*/ 7237508 w 12748297"/>
              <a:gd name="connsiteY1110" fmla="*/ 860946 h 7935169"/>
              <a:gd name="connsiteX1111" fmla="*/ 7246088 w 12748297"/>
              <a:gd name="connsiteY1111" fmla="*/ 856966 h 7935169"/>
              <a:gd name="connsiteX1112" fmla="*/ 7243361 w 12748297"/>
              <a:gd name="connsiteY1112" fmla="*/ 848698 h 7935169"/>
              <a:gd name="connsiteX1113" fmla="*/ 6070050 w 12748297"/>
              <a:gd name="connsiteY1113" fmla="*/ 848384 h 7935169"/>
              <a:gd name="connsiteX1114" fmla="*/ 6062481 w 12748297"/>
              <a:gd name="connsiteY1114" fmla="*/ 852672 h 7935169"/>
              <a:gd name="connsiteX1115" fmla="*/ 6064299 w 12748297"/>
              <a:gd name="connsiteY1115" fmla="*/ 860318 h 7935169"/>
              <a:gd name="connsiteX1116" fmla="*/ 6075302 w 12748297"/>
              <a:gd name="connsiteY1116" fmla="*/ 854662 h 7935169"/>
              <a:gd name="connsiteX1117" fmla="*/ 6070050 w 12748297"/>
              <a:gd name="connsiteY1117" fmla="*/ 848384 h 7935169"/>
              <a:gd name="connsiteX1118" fmla="*/ 9839040 w 12748297"/>
              <a:gd name="connsiteY1118" fmla="*/ 847337 h 7935169"/>
              <a:gd name="connsiteX1119" fmla="*/ 9835606 w 12748297"/>
              <a:gd name="connsiteY1119" fmla="*/ 860213 h 7935169"/>
              <a:gd name="connsiteX1120" fmla="*/ 9860844 w 12748297"/>
              <a:gd name="connsiteY1120" fmla="*/ 866392 h 7935169"/>
              <a:gd name="connsiteX1121" fmla="*/ 9863571 w 12748297"/>
              <a:gd name="connsiteY1121" fmla="*/ 857490 h 7935169"/>
              <a:gd name="connsiteX1122" fmla="*/ 9839040 w 12748297"/>
              <a:gd name="connsiteY1122" fmla="*/ 847337 h 7935169"/>
              <a:gd name="connsiteX1123" fmla="*/ 11244345 w 12748297"/>
              <a:gd name="connsiteY1123" fmla="*/ 847127 h 7935169"/>
              <a:gd name="connsiteX1124" fmla="*/ 11188824 w 12748297"/>
              <a:gd name="connsiteY1124" fmla="*/ 859270 h 7935169"/>
              <a:gd name="connsiteX1125" fmla="*/ 11244345 w 12748297"/>
              <a:gd name="connsiteY1125" fmla="*/ 847127 h 7935169"/>
              <a:gd name="connsiteX1126" fmla="*/ 9930809 w 12748297"/>
              <a:gd name="connsiteY1126" fmla="*/ 835822 h 7935169"/>
              <a:gd name="connsiteX1127" fmla="*/ 9931011 w 12748297"/>
              <a:gd name="connsiteY1127" fmla="*/ 841262 h 7935169"/>
              <a:gd name="connsiteX1128" fmla="*/ 9954128 w 12748297"/>
              <a:gd name="connsiteY1128" fmla="*/ 840005 h 7935169"/>
              <a:gd name="connsiteX1129" fmla="*/ 9954027 w 12748297"/>
              <a:gd name="connsiteY1129" fmla="*/ 835822 h 7935169"/>
              <a:gd name="connsiteX1130" fmla="*/ 9930809 w 12748297"/>
              <a:gd name="connsiteY1130" fmla="*/ 835822 h 7935169"/>
              <a:gd name="connsiteX1131" fmla="*/ 11657459 w 12748297"/>
              <a:gd name="connsiteY1131" fmla="*/ 824727 h 7935169"/>
              <a:gd name="connsiteX1132" fmla="*/ 11657459 w 12748297"/>
              <a:gd name="connsiteY1132" fmla="*/ 828491 h 7935169"/>
              <a:gd name="connsiteX1133" fmla="*/ 11680779 w 12748297"/>
              <a:gd name="connsiteY1133" fmla="*/ 828491 h 7935169"/>
              <a:gd name="connsiteX1134" fmla="*/ 11680678 w 12748297"/>
              <a:gd name="connsiteY1134" fmla="*/ 824727 h 7935169"/>
              <a:gd name="connsiteX1135" fmla="*/ 11657459 w 12748297"/>
              <a:gd name="connsiteY1135" fmla="*/ 824727 h 7935169"/>
              <a:gd name="connsiteX1136" fmla="*/ 2525693 w 12748297"/>
              <a:gd name="connsiteY1136" fmla="*/ 823365 h 7935169"/>
              <a:gd name="connsiteX1137" fmla="*/ 2506912 w 12748297"/>
              <a:gd name="connsiteY1137" fmla="*/ 830586 h 7935169"/>
              <a:gd name="connsiteX1138" fmla="*/ 2511452 w 12748297"/>
              <a:gd name="connsiteY1138" fmla="*/ 839377 h 7935169"/>
              <a:gd name="connsiteX1139" fmla="*/ 2528313 w 12748297"/>
              <a:gd name="connsiteY1139" fmla="*/ 829015 h 7935169"/>
              <a:gd name="connsiteX1140" fmla="*/ 2525693 w 12748297"/>
              <a:gd name="connsiteY1140" fmla="*/ 823365 h 7935169"/>
              <a:gd name="connsiteX1141" fmla="*/ 6622581 w 12748297"/>
              <a:gd name="connsiteY1141" fmla="*/ 818652 h 7935169"/>
              <a:gd name="connsiteX1142" fmla="*/ 6614204 w 12748297"/>
              <a:gd name="connsiteY1142" fmla="*/ 827862 h 7935169"/>
              <a:gd name="connsiteX1143" fmla="*/ 6623692 w 12748297"/>
              <a:gd name="connsiteY1143" fmla="*/ 840739 h 7935169"/>
              <a:gd name="connsiteX1144" fmla="*/ 6631369 w 12748297"/>
              <a:gd name="connsiteY1144" fmla="*/ 829119 h 7935169"/>
              <a:gd name="connsiteX1145" fmla="*/ 6622581 w 12748297"/>
              <a:gd name="connsiteY1145" fmla="*/ 818652 h 7935169"/>
              <a:gd name="connsiteX1146" fmla="*/ 11553273 w 12748297"/>
              <a:gd name="connsiteY1146" fmla="*/ 815824 h 7935169"/>
              <a:gd name="connsiteX1147" fmla="*/ 11548734 w 12748297"/>
              <a:gd name="connsiteY1147" fmla="*/ 824308 h 7935169"/>
              <a:gd name="connsiteX1148" fmla="*/ 11570942 w 12748297"/>
              <a:gd name="connsiteY1148" fmla="*/ 837707 h 7935169"/>
              <a:gd name="connsiteX1149" fmla="*/ 11575886 w 12748297"/>
              <a:gd name="connsiteY1149" fmla="*/ 828491 h 7935169"/>
              <a:gd name="connsiteX1150" fmla="*/ 11553273 w 12748297"/>
              <a:gd name="connsiteY1150" fmla="*/ 815824 h 7935169"/>
              <a:gd name="connsiteX1151" fmla="*/ 7718460 w 12748297"/>
              <a:gd name="connsiteY1151" fmla="*/ 805776 h 7935169"/>
              <a:gd name="connsiteX1152" fmla="*/ 7717046 w 12748297"/>
              <a:gd name="connsiteY1152" fmla="*/ 812368 h 7935169"/>
              <a:gd name="connsiteX1153" fmla="*/ 7721288 w 12748297"/>
              <a:gd name="connsiteY1153" fmla="*/ 812368 h 7935169"/>
              <a:gd name="connsiteX1154" fmla="*/ 7722096 w 12748297"/>
              <a:gd name="connsiteY1154" fmla="*/ 808289 h 7935169"/>
              <a:gd name="connsiteX1155" fmla="*/ 7718460 w 12748297"/>
              <a:gd name="connsiteY1155" fmla="*/ 805776 h 7935169"/>
              <a:gd name="connsiteX1156" fmla="*/ 6985723 w 12748297"/>
              <a:gd name="connsiteY1156" fmla="*/ 796880 h 7935169"/>
              <a:gd name="connsiteX1157" fmla="*/ 6921617 w 12748297"/>
              <a:gd name="connsiteY1157" fmla="*/ 824412 h 7935169"/>
              <a:gd name="connsiteX1158" fmla="*/ 6985723 w 12748297"/>
              <a:gd name="connsiteY1158" fmla="*/ 796880 h 7935169"/>
              <a:gd name="connsiteX1159" fmla="*/ 6765641 w 12748297"/>
              <a:gd name="connsiteY1159" fmla="*/ 793633 h 7935169"/>
              <a:gd name="connsiteX1160" fmla="*/ 6754834 w 12748297"/>
              <a:gd name="connsiteY1160" fmla="*/ 798660 h 7935169"/>
              <a:gd name="connsiteX1161" fmla="*/ 6768968 w 12748297"/>
              <a:gd name="connsiteY1161" fmla="*/ 833623 h 7935169"/>
              <a:gd name="connsiteX1162" fmla="*/ 6765641 w 12748297"/>
              <a:gd name="connsiteY1162" fmla="*/ 793633 h 7935169"/>
              <a:gd name="connsiteX1163" fmla="*/ 6866898 w 12748297"/>
              <a:gd name="connsiteY1163" fmla="*/ 792900 h 7935169"/>
              <a:gd name="connsiteX1164" fmla="*/ 6861242 w 12748297"/>
              <a:gd name="connsiteY1164" fmla="*/ 796251 h 7935169"/>
              <a:gd name="connsiteX1165" fmla="*/ 6863565 w 12748297"/>
              <a:gd name="connsiteY1165" fmla="*/ 800539 h 7935169"/>
              <a:gd name="connsiteX1166" fmla="*/ 6866898 w 12748297"/>
              <a:gd name="connsiteY1166" fmla="*/ 798032 h 7935169"/>
              <a:gd name="connsiteX1167" fmla="*/ 6866898 w 12748297"/>
              <a:gd name="connsiteY1167" fmla="*/ 792900 h 7935169"/>
              <a:gd name="connsiteX1168" fmla="*/ 11233645 w 12748297"/>
              <a:gd name="connsiteY1168" fmla="*/ 790805 h 7935169"/>
              <a:gd name="connsiteX1169" fmla="*/ 11177619 w 12748297"/>
              <a:gd name="connsiteY1169" fmla="*/ 796775 h 7935169"/>
              <a:gd name="connsiteX1170" fmla="*/ 11233645 w 12748297"/>
              <a:gd name="connsiteY1170" fmla="*/ 790805 h 7935169"/>
              <a:gd name="connsiteX1171" fmla="*/ 2871968 w 12748297"/>
              <a:gd name="connsiteY1171" fmla="*/ 790177 h 7935169"/>
              <a:gd name="connsiteX1172" fmla="*/ 2871545 w 12748297"/>
              <a:gd name="connsiteY1172" fmla="*/ 790480 h 7935169"/>
              <a:gd name="connsiteX1173" fmla="*/ 2871463 w 12748297"/>
              <a:gd name="connsiteY1173" fmla="*/ 790491 h 7935169"/>
              <a:gd name="connsiteX1174" fmla="*/ 8703587 w 12748297"/>
              <a:gd name="connsiteY1174" fmla="*/ 784835 h 7935169"/>
              <a:gd name="connsiteX1175" fmla="*/ 8695816 w 12748297"/>
              <a:gd name="connsiteY1175" fmla="*/ 789548 h 7935169"/>
              <a:gd name="connsiteX1176" fmla="*/ 8699048 w 12748297"/>
              <a:gd name="connsiteY1176" fmla="*/ 796251 h 7935169"/>
              <a:gd name="connsiteX1177" fmla="*/ 8707021 w 12748297"/>
              <a:gd name="connsiteY1177" fmla="*/ 791748 h 7935169"/>
              <a:gd name="connsiteX1178" fmla="*/ 8703587 w 12748297"/>
              <a:gd name="connsiteY1178" fmla="*/ 784835 h 7935169"/>
              <a:gd name="connsiteX1179" fmla="*/ 6216942 w 12748297"/>
              <a:gd name="connsiteY1179" fmla="*/ 782747 h 7935169"/>
              <a:gd name="connsiteX1180" fmla="*/ 6209677 w 12748297"/>
              <a:gd name="connsiteY1180" fmla="*/ 787872 h 7935169"/>
              <a:gd name="connsiteX1181" fmla="*/ 6219063 w 12748297"/>
              <a:gd name="connsiteY1181" fmla="*/ 793947 h 7935169"/>
              <a:gd name="connsiteX1182" fmla="*/ 6224214 w 12748297"/>
              <a:gd name="connsiteY1182" fmla="*/ 787139 h 7935169"/>
              <a:gd name="connsiteX1183" fmla="*/ 6216942 w 12748297"/>
              <a:gd name="connsiteY1183" fmla="*/ 782747 h 7935169"/>
              <a:gd name="connsiteX1184" fmla="*/ 11018016 w 12748297"/>
              <a:gd name="connsiteY1184" fmla="*/ 782273 h 7935169"/>
              <a:gd name="connsiteX1185" fmla="*/ 10991758 w 12748297"/>
              <a:gd name="connsiteY1185" fmla="*/ 799701 h 7935169"/>
              <a:gd name="connsiteX1186" fmla="*/ 11036037 w 12748297"/>
              <a:gd name="connsiteY1186" fmla="*/ 799675 h 7935169"/>
              <a:gd name="connsiteX1187" fmla="*/ 11047922 w 12748297"/>
              <a:gd name="connsiteY1187" fmla="*/ 790563 h 7935169"/>
              <a:gd name="connsiteX1188" fmla="*/ 11047986 w 12748297"/>
              <a:gd name="connsiteY1188" fmla="*/ 790595 h 7935169"/>
              <a:gd name="connsiteX1189" fmla="*/ 11050271 w 12748297"/>
              <a:gd name="connsiteY1189" fmla="*/ 790595 h 7935169"/>
              <a:gd name="connsiteX1190" fmla="*/ 11123607 w 12748297"/>
              <a:gd name="connsiteY1190" fmla="*/ 802215 h 7935169"/>
              <a:gd name="connsiteX1191" fmla="*/ 11124314 w 12748297"/>
              <a:gd name="connsiteY1191" fmla="*/ 790595 h 7935169"/>
              <a:gd name="connsiteX1192" fmla="*/ 11050271 w 12748297"/>
              <a:gd name="connsiteY1192" fmla="*/ 790595 h 7935169"/>
              <a:gd name="connsiteX1193" fmla="*/ 11048289 w 12748297"/>
              <a:gd name="connsiteY1193" fmla="*/ 790281 h 7935169"/>
              <a:gd name="connsiteX1194" fmla="*/ 11047922 w 12748297"/>
              <a:gd name="connsiteY1194" fmla="*/ 790563 h 7935169"/>
              <a:gd name="connsiteX1195" fmla="*/ 11032344 w 12748297"/>
              <a:gd name="connsiteY1195" fmla="*/ 782714 h 7935169"/>
              <a:gd name="connsiteX1196" fmla="*/ 11018016 w 12748297"/>
              <a:gd name="connsiteY1196" fmla="*/ 782273 h 7935169"/>
              <a:gd name="connsiteX1197" fmla="*/ 6483366 w 12748297"/>
              <a:gd name="connsiteY1197" fmla="*/ 781490 h 7935169"/>
              <a:gd name="connsiteX1198" fmla="*/ 6463676 w 12748297"/>
              <a:gd name="connsiteY1198" fmla="*/ 788082 h 7935169"/>
              <a:gd name="connsiteX1199" fmla="*/ 6467615 w 12748297"/>
              <a:gd name="connsiteY1199" fmla="*/ 797927 h 7935169"/>
              <a:gd name="connsiteX1200" fmla="*/ 6485891 w 12748297"/>
              <a:gd name="connsiteY1200" fmla="*/ 787872 h 7935169"/>
              <a:gd name="connsiteX1201" fmla="*/ 6483366 w 12748297"/>
              <a:gd name="connsiteY1201" fmla="*/ 781490 h 7935169"/>
              <a:gd name="connsiteX1202" fmla="*/ 3511931 w 12748297"/>
              <a:gd name="connsiteY1202" fmla="*/ 778243 h 7935169"/>
              <a:gd name="connsiteX1203" fmla="*/ 3477921 w 12748297"/>
              <a:gd name="connsiteY1203" fmla="*/ 790238 h 7935169"/>
              <a:gd name="connsiteX1204" fmla="*/ 3477400 w 12748297"/>
              <a:gd name="connsiteY1204" fmla="*/ 790281 h 7935169"/>
              <a:gd name="connsiteX1205" fmla="*/ 3477121 w 12748297"/>
              <a:gd name="connsiteY1205" fmla="*/ 790462 h 7935169"/>
              <a:gd name="connsiteX1206" fmla="*/ 3460236 w 12748297"/>
              <a:gd name="connsiteY1206" fmla="*/ 793842 h 7935169"/>
              <a:gd name="connsiteX1207" fmla="*/ 3462357 w 12748297"/>
              <a:gd name="connsiteY1207" fmla="*/ 800022 h 7935169"/>
              <a:gd name="connsiteX1208" fmla="*/ 3477121 w 12748297"/>
              <a:gd name="connsiteY1208" fmla="*/ 790462 h 7935169"/>
              <a:gd name="connsiteX1209" fmla="*/ 3477501 w 12748297"/>
              <a:gd name="connsiteY1209" fmla="*/ 790386 h 7935169"/>
              <a:gd name="connsiteX1210" fmla="*/ 3477921 w 12748297"/>
              <a:gd name="connsiteY1210" fmla="*/ 790238 h 7935169"/>
              <a:gd name="connsiteX1211" fmla="*/ 3514046 w 12748297"/>
              <a:gd name="connsiteY1211" fmla="*/ 787244 h 7935169"/>
              <a:gd name="connsiteX1212" fmla="*/ 3511931 w 12748297"/>
              <a:gd name="connsiteY1212" fmla="*/ 778243 h 7935169"/>
              <a:gd name="connsiteX1213" fmla="*/ 3153637 w 12748297"/>
              <a:gd name="connsiteY1213" fmla="*/ 766414 h 7935169"/>
              <a:gd name="connsiteX1214" fmla="*/ 2943447 w 12748297"/>
              <a:gd name="connsiteY1214" fmla="*/ 818547 h 7935169"/>
              <a:gd name="connsiteX1215" fmla="*/ 3153637 w 12748297"/>
              <a:gd name="connsiteY1215" fmla="*/ 766414 h 7935169"/>
              <a:gd name="connsiteX1216" fmla="*/ 7139881 w 12748297"/>
              <a:gd name="connsiteY1216" fmla="*/ 764110 h 7935169"/>
              <a:gd name="connsiteX1217" fmla="*/ 7137558 w 12748297"/>
              <a:gd name="connsiteY1217" fmla="*/ 772692 h 7935169"/>
              <a:gd name="connsiteX1218" fmla="*/ 7159571 w 12748297"/>
              <a:gd name="connsiteY1218" fmla="*/ 778662 h 7935169"/>
              <a:gd name="connsiteX1219" fmla="*/ 7161591 w 12748297"/>
              <a:gd name="connsiteY1219" fmla="*/ 770918 h 7935169"/>
              <a:gd name="connsiteX1220" fmla="*/ 7139881 w 12748297"/>
              <a:gd name="connsiteY1220" fmla="*/ 764110 h 7935169"/>
              <a:gd name="connsiteX1221" fmla="*/ 7968730 w 12748297"/>
              <a:gd name="connsiteY1221" fmla="*/ 753852 h 7935169"/>
              <a:gd name="connsiteX1222" fmla="*/ 7964797 w 12748297"/>
              <a:gd name="connsiteY1222" fmla="*/ 755633 h 7935169"/>
              <a:gd name="connsiteX1223" fmla="*/ 7964797 w 12748297"/>
              <a:gd name="connsiteY1223" fmla="*/ 760025 h 7935169"/>
              <a:gd name="connsiteX1224" fmla="*/ 7971356 w 12748297"/>
              <a:gd name="connsiteY1224" fmla="*/ 756988 h 7935169"/>
              <a:gd name="connsiteX1225" fmla="*/ 7968730 w 12748297"/>
              <a:gd name="connsiteY1225" fmla="*/ 753852 h 7935169"/>
              <a:gd name="connsiteX1226" fmla="*/ 9000905 w 12748297"/>
              <a:gd name="connsiteY1226" fmla="*/ 743280 h 7935169"/>
              <a:gd name="connsiteX1227" fmla="*/ 9039470 w 12748297"/>
              <a:gd name="connsiteY1227" fmla="*/ 755214 h 7935169"/>
              <a:gd name="connsiteX1228" fmla="*/ 9041995 w 12748297"/>
              <a:gd name="connsiteY1228" fmla="*/ 743280 h 7935169"/>
              <a:gd name="connsiteX1229" fmla="*/ 9000905 w 12748297"/>
              <a:gd name="connsiteY1229" fmla="*/ 743280 h 7935169"/>
              <a:gd name="connsiteX1230" fmla="*/ 7721995 w 12748297"/>
              <a:gd name="connsiteY1230" fmla="*/ 740767 h 7935169"/>
              <a:gd name="connsiteX1231" fmla="*/ 7713921 w 12748297"/>
              <a:gd name="connsiteY1231" fmla="*/ 747778 h 7935169"/>
              <a:gd name="connsiteX1232" fmla="*/ 7728655 w 12748297"/>
              <a:gd name="connsiteY1232" fmla="*/ 761701 h 7935169"/>
              <a:gd name="connsiteX1233" fmla="*/ 7734008 w 12748297"/>
              <a:gd name="connsiteY1233" fmla="*/ 756575 h 7935169"/>
              <a:gd name="connsiteX1234" fmla="*/ 7721995 w 12748297"/>
              <a:gd name="connsiteY1234" fmla="*/ 740767 h 7935169"/>
              <a:gd name="connsiteX1235" fmla="*/ 9551720 w 12748297"/>
              <a:gd name="connsiteY1235" fmla="*/ 740138 h 7935169"/>
              <a:gd name="connsiteX1236" fmla="*/ 9546165 w 12748297"/>
              <a:gd name="connsiteY1236" fmla="*/ 743699 h 7935169"/>
              <a:gd name="connsiteX1237" fmla="*/ 9548387 w 12748297"/>
              <a:gd name="connsiteY1237" fmla="*/ 747882 h 7935169"/>
              <a:gd name="connsiteX1238" fmla="*/ 9551720 w 12748297"/>
              <a:gd name="connsiteY1238" fmla="*/ 745264 h 7935169"/>
              <a:gd name="connsiteX1239" fmla="*/ 9551720 w 12748297"/>
              <a:gd name="connsiteY1239" fmla="*/ 740138 h 7935169"/>
              <a:gd name="connsiteX1240" fmla="*/ 3451455 w 12748297"/>
              <a:gd name="connsiteY1240" fmla="*/ 736996 h 7935169"/>
              <a:gd name="connsiteX1241" fmla="*/ 3422479 w 12748297"/>
              <a:gd name="connsiteY1241" fmla="*/ 751862 h 7935169"/>
              <a:gd name="connsiteX1242" fmla="*/ 3430660 w 12748297"/>
              <a:gd name="connsiteY1242" fmla="*/ 764215 h 7935169"/>
              <a:gd name="connsiteX1243" fmla="*/ 3456202 w 12748297"/>
              <a:gd name="connsiteY1243" fmla="*/ 744956 h 7935169"/>
              <a:gd name="connsiteX1244" fmla="*/ 3451455 w 12748297"/>
              <a:gd name="connsiteY1244" fmla="*/ 736996 h 7935169"/>
              <a:gd name="connsiteX1245" fmla="*/ 9183736 w 12748297"/>
              <a:gd name="connsiteY1245" fmla="*/ 736473 h 7935169"/>
              <a:gd name="connsiteX1246" fmla="*/ 9179494 w 12748297"/>
              <a:gd name="connsiteY1246" fmla="*/ 738358 h 7935169"/>
              <a:gd name="connsiteX1247" fmla="*/ 9179494 w 12748297"/>
              <a:gd name="connsiteY1247" fmla="*/ 742652 h 7935169"/>
              <a:gd name="connsiteX1248" fmla="*/ 9186261 w 12748297"/>
              <a:gd name="connsiteY1248" fmla="*/ 739824 h 7935169"/>
              <a:gd name="connsiteX1249" fmla="*/ 9183736 w 12748297"/>
              <a:gd name="connsiteY1249" fmla="*/ 736473 h 7935169"/>
              <a:gd name="connsiteX1250" fmla="*/ 3292954 w 12748297"/>
              <a:gd name="connsiteY1250" fmla="*/ 730195 h 7935169"/>
              <a:gd name="connsiteX1251" fmla="*/ 3284274 w 12748297"/>
              <a:gd name="connsiteY1251" fmla="*/ 733226 h 7935169"/>
              <a:gd name="connsiteX1252" fmla="*/ 3288914 w 12748297"/>
              <a:gd name="connsiteY1252" fmla="*/ 741081 h 7935169"/>
              <a:gd name="connsiteX1253" fmla="*/ 3297499 w 12748297"/>
              <a:gd name="connsiteY1253" fmla="*/ 737415 h 7935169"/>
              <a:gd name="connsiteX1254" fmla="*/ 3292954 w 12748297"/>
              <a:gd name="connsiteY1254" fmla="*/ 730195 h 7935169"/>
              <a:gd name="connsiteX1255" fmla="*/ 4533906 w 12748297"/>
              <a:gd name="connsiteY1255" fmla="*/ 724120 h 7935169"/>
              <a:gd name="connsiteX1256" fmla="*/ 4362381 w 12748297"/>
              <a:gd name="connsiteY1256" fmla="*/ 844928 h 7935169"/>
              <a:gd name="connsiteX1257" fmla="*/ 4469498 w 12748297"/>
              <a:gd name="connsiteY1257" fmla="*/ 803367 h 7935169"/>
              <a:gd name="connsiteX1258" fmla="*/ 4533906 w 12748297"/>
              <a:gd name="connsiteY1258" fmla="*/ 724120 h 7935169"/>
              <a:gd name="connsiteX1259" fmla="*/ 9438551 w 12748297"/>
              <a:gd name="connsiteY1259" fmla="*/ 720350 h 7935169"/>
              <a:gd name="connsiteX1260" fmla="*/ 9425326 w 12748297"/>
              <a:gd name="connsiteY1260" fmla="*/ 722340 h 7935169"/>
              <a:gd name="connsiteX1261" fmla="*/ 9428047 w 12748297"/>
              <a:gd name="connsiteY1261" fmla="*/ 752595 h 7935169"/>
              <a:gd name="connsiteX1262" fmla="*/ 9440464 w 12748297"/>
              <a:gd name="connsiteY1262" fmla="*/ 751862 h 7935169"/>
              <a:gd name="connsiteX1263" fmla="*/ 9438551 w 12748297"/>
              <a:gd name="connsiteY1263" fmla="*/ 720350 h 7935169"/>
              <a:gd name="connsiteX1264" fmla="*/ 5985250 w 12748297"/>
              <a:gd name="connsiteY1264" fmla="*/ 720036 h 7935169"/>
              <a:gd name="connsiteX1265" fmla="*/ 5984543 w 12748297"/>
              <a:gd name="connsiteY1265" fmla="*/ 725168 h 7935169"/>
              <a:gd name="connsiteX1266" fmla="*/ 5988880 w 12748297"/>
              <a:gd name="connsiteY1266" fmla="*/ 724539 h 7935169"/>
              <a:gd name="connsiteX1267" fmla="*/ 5989487 w 12748297"/>
              <a:gd name="connsiteY1267" fmla="*/ 721083 h 7935169"/>
              <a:gd name="connsiteX1268" fmla="*/ 5985250 w 12748297"/>
              <a:gd name="connsiteY1268" fmla="*/ 720036 h 7935169"/>
              <a:gd name="connsiteX1269" fmla="*/ 11408906 w 12748297"/>
              <a:gd name="connsiteY1269" fmla="*/ 719093 h 7935169"/>
              <a:gd name="connsiteX1270" fmla="*/ 11390227 w 12748297"/>
              <a:gd name="connsiteY1270" fmla="*/ 738358 h 7935169"/>
              <a:gd name="connsiteX1271" fmla="*/ 11334599 w 12748297"/>
              <a:gd name="connsiteY1271" fmla="*/ 780024 h 7935169"/>
              <a:gd name="connsiteX1272" fmla="*/ 11304922 w 12748297"/>
              <a:gd name="connsiteY1272" fmla="*/ 777824 h 7935169"/>
              <a:gd name="connsiteX1273" fmla="*/ 11294525 w 12748297"/>
              <a:gd name="connsiteY1273" fmla="*/ 812159 h 7935169"/>
              <a:gd name="connsiteX1274" fmla="*/ 11371150 w 12748297"/>
              <a:gd name="connsiteY1274" fmla="*/ 813311 h 7935169"/>
              <a:gd name="connsiteX1275" fmla="*/ 11279785 w 12748297"/>
              <a:gd name="connsiteY1275" fmla="*/ 861679 h 7935169"/>
              <a:gd name="connsiteX1276" fmla="*/ 11336922 w 12748297"/>
              <a:gd name="connsiteY1276" fmla="*/ 867014 h 7935169"/>
              <a:gd name="connsiteX1277" fmla="*/ 11433741 w 12748297"/>
              <a:gd name="connsiteY1277" fmla="*/ 879897 h 7935169"/>
              <a:gd name="connsiteX1278" fmla="*/ 11458070 w 12748297"/>
              <a:gd name="connsiteY1278" fmla="*/ 861365 h 7935169"/>
              <a:gd name="connsiteX1279" fmla="*/ 11446259 w 12748297"/>
              <a:gd name="connsiteY1279" fmla="*/ 831528 h 7935169"/>
              <a:gd name="connsiteX1280" fmla="*/ 11397196 w 12748297"/>
              <a:gd name="connsiteY1280" fmla="*/ 811222 h 7935169"/>
              <a:gd name="connsiteX1281" fmla="*/ 11395378 w 12748297"/>
              <a:gd name="connsiteY1281" fmla="*/ 803053 h 7935169"/>
              <a:gd name="connsiteX1282" fmla="*/ 11449693 w 12748297"/>
              <a:gd name="connsiteY1282" fmla="*/ 791748 h 7935169"/>
              <a:gd name="connsiteX1283" fmla="*/ 11515011 w 12748297"/>
              <a:gd name="connsiteY1283" fmla="*/ 832052 h 7935169"/>
              <a:gd name="connsiteX1284" fmla="*/ 11549536 w 12748297"/>
              <a:gd name="connsiteY1284" fmla="*/ 770604 h 7935169"/>
              <a:gd name="connsiteX1285" fmla="*/ 11460494 w 12748297"/>
              <a:gd name="connsiteY1285" fmla="*/ 772273 h 7935169"/>
              <a:gd name="connsiteX1286" fmla="*/ 11416071 w 12748297"/>
              <a:gd name="connsiteY1286" fmla="*/ 733645 h 7935169"/>
              <a:gd name="connsiteX1287" fmla="*/ 11408906 w 12748297"/>
              <a:gd name="connsiteY1287" fmla="*/ 719093 h 7935169"/>
              <a:gd name="connsiteX1288" fmla="*/ 3911309 w 12748297"/>
              <a:gd name="connsiteY1288" fmla="*/ 717214 h 7935169"/>
              <a:gd name="connsiteX1289" fmla="*/ 3911511 w 12748297"/>
              <a:gd name="connsiteY1289" fmla="*/ 717423 h 7935169"/>
              <a:gd name="connsiteX1290" fmla="*/ 3910569 w 12748297"/>
              <a:gd name="connsiteY1290" fmla="*/ 717527 h 7935169"/>
              <a:gd name="connsiteX1291" fmla="*/ 6162525 w 12748297"/>
              <a:gd name="connsiteY1291" fmla="*/ 717109 h 7935169"/>
              <a:gd name="connsiteX1292" fmla="*/ 6162626 w 12748297"/>
              <a:gd name="connsiteY1292" fmla="*/ 717214 h 7935169"/>
              <a:gd name="connsiteX1293" fmla="*/ 6162475 w 12748297"/>
              <a:gd name="connsiteY1293" fmla="*/ 717152 h 7935169"/>
              <a:gd name="connsiteX1294" fmla="*/ 7322826 w 12748297"/>
              <a:gd name="connsiteY1294" fmla="*/ 705537 h 7935169"/>
              <a:gd name="connsiteX1295" fmla="*/ 7300605 w 12748297"/>
              <a:gd name="connsiteY1295" fmla="*/ 710406 h 7935169"/>
              <a:gd name="connsiteX1296" fmla="*/ 7332099 w 12748297"/>
              <a:gd name="connsiteY1296" fmla="*/ 730817 h 7935169"/>
              <a:gd name="connsiteX1297" fmla="*/ 7322826 w 12748297"/>
              <a:gd name="connsiteY1297" fmla="*/ 705537 h 7935169"/>
              <a:gd name="connsiteX1298" fmla="*/ 9941206 w 12748297"/>
              <a:gd name="connsiteY1298" fmla="*/ 702767 h 7935169"/>
              <a:gd name="connsiteX1299" fmla="*/ 9940909 w 12748297"/>
              <a:gd name="connsiteY1299" fmla="*/ 710301 h 7935169"/>
              <a:gd name="connsiteX1300" fmla="*/ 9986639 w 12748297"/>
              <a:gd name="connsiteY1300" fmla="*/ 714491 h 7935169"/>
              <a:gd name="connsiteX1301" fmla="*/ 9988053 w 12748297"/>
              <a:gd name="connsiteY1301" fmla="*/ 702767 h 7935169"/>
              <a:gd name="connsiteX1302" fmla="*/ 9941206 w 12748297"/>
              <a:gd name="connsiteY1302" fmla="*/ 702767 h 7935169"/>
              <a:gd name="connsiteX1303" fmla="*/ 7361378 w 12748297"/>
              <a:gd name="connsiteY1303" fmla="*/ 701405 h 7935169"/>
              <a:gd name="connsiteX1304" fmla="*/ 7358253 w 12748297"/>
              <a:gd name="connsiteY1304" fmla="*/ 704855 h 7935169"/>
              <a:gd name="connsiteX1305" fmla="*/ 7364408 w 12748297"/>
              <a:gd name="connsiteY1305" fmla="*/ 707578 h 7935169"/>
              <a:gd name="connsiteX1306" fmla="*/ 7365317 w 12748297"/>
              <a:gd name="connsiteY1306" fmla="*/ 703284 h 7935169"/>
              <a:gd name="connsiteX1307" fmla="*/ 7361378 w 12748297"/>
              <a:gd name="connsiteY1307" fmla="*/ 701405 h 7935169"/>
              <a:gd name="connsiteX1308" fmla="*/ 8134194 w 12748297"/>
              <a:gd name="connsiteY1308" fmla="*/ 698891 h 7935169"/>
              <a:gd name="connsiteX1309" fmla="*/ 8127938 w 12748297"/>
              <a:gd name="connsiteY1309" fmla="*/ 709254 h 7935169"/>
              <a:gd name="connsiteX1310" fmla="*/ 8135614 w 12748297"/>
              <a:gd name="connsiteY1310" fmla="*/ 713443 h 7935169"/>
              <a:gd name="connsiteX1311" fmla="*/ 8143890 w 12748297"/>
              <a:gd name="connsiteY1311" fmla="*/ 704436 h 7935169"/>
              <a:gd name="connsiteX1312" fmla="*/ 8134194 w 12748297"/>
              <a:gd name="connsiteY1312" fmla="*/ 698891 h 7935169"/>
              <a:gd name="connsiteX1313" fmla="*/ 11649884 w 12748297"/>
              <a:gd name="connsiteY1313" fmla="*/ 692922 h 7935169"/>
              <a:gd name="connsiteX1314" fmla="*/ 11618793 w 12748297"/>
              <a:gd name="connsiteY1314" fmla="*/ 714910 h 7935169"/>
              <a:gd name="connsiteX1315" fmla="*/ 11649884 w 12748297"/>
              <a:gd name="connsiteY1315" fmla="*/ 692922 h 7935169"/>
              <a:gd name="connsiteX1316" fmla="*/ 7257091 w 12748297"/>
              <a:gd name="connsiteY1316" fmla="*/ 690827 h 7935169"/>
              <a:gd name="connsiteX1317" fmla="*/ 7249219 w 12748297"/>
              <a:gd name="connsiteY1317" fmla="*/ 699625 h 7935169"/>
              <a:gd name="connsiteX1318" fmla="*/ 7257596 w 12748297"/>
              <a:gd name="connsiteY1318" fmla="*/ 703494 h 7935169"/>
              <a:gd name="connsiteX1319" fmla="*/ 7264060 w 12748297"/>
              <a:gd name="connsiteY1319" fmla="*/ 697635 h 7935169"/>
              <a:gd name="connsiteX1320" fmla="*/ 7257091 w 12748297"/>
              <a:gd name="connsiteY1320" fmla="*/ 690827 h 7935169"/>
              <a:gd name="connsiteX1321" fmla="*/ 8195680 w 12748297"/>
              <a:gd name="connsiteY1321" fmla="*/ 690618 h 7935169"/>
              <a:gd name="connsiteX1322" fmla="*/ 8187903 w 12748297"/>
              <a:gd name="connsiteY1322" fmla="*/ 699206 h 7935169"/>
              <a:gd name="connsiteX1323" fmla="*/ 8196286 w 12748297"/>
              <a:gd name="connsiteY1323" fmla="*/ 702767 h 7935169"/>
              <a:gd name="connsiteX1324" fmla="*/ 8201740 w 12748297"/>
              <a:gd name="connsiteY1324" fmla="*/ 697320 h 7935169"/>
              <a:gd name="connsiteX1325" fmla="*/ 8195680 w 12748297"/>
              <a:gd name="connsiteY1325" fmla="*/ 690618 h 7935169"/>
              <a:gd name="connsiteX1326" fmla="*/ 11715422 w 12748297"/>
              <a:gd name="connsiteY1326" fmla="*/ 688592 h 7935169"/>
              <a:gd name="connsiteX1327" fmla="*/ 11682395 w 12748297"/>
              <a:gd name="connsiteY1327" fmla="*/ 715433 h 7935169"/>
              <a:gd name="connsiteX1328" fmla="*/ 11754884 w 12748297"/>
              <a:gd name="connsiteY1328" fmla="*/ 698891 h 7935169"/>
              <a:gd name="connsiteX1329" fmla="*/ 11715422 w 12748297"/>
              <a:gd name="connsiteY1329" fmla="*/ 688592 h 7935169"/>
              <a:gd name="connsiteX1330" fmla="*/ 11828984 w 12748297"/>
              <a:gd name="connsiteY1330" fmla="*/ 687063 h 7935169"/>
              <a:gd name="connsiteX1331" fmla="*/ 11828782 w 12748297"/>
              <a:gd name="connsiteY1331" fmla="*/ 694912 h 7935169"/>
              <a:gd name="connsiteX1332" fmla="*/ 11832317 w 12748297"/>
              <a:gd name="connsiteY1332" fmla="*/ 694912 h 7935169"/>
              <a:gd name="connsiteX1333" fmla="*/ 11832216 w 12748297"/>
              <a:gd name="connsiteY1333" fmla="*/ 687063 h 7935169"/>
              <a:gd name="connsiteX1334" fmla="*/ 11828984 w 12748297"/>
              <a:gd name="connsiteY1334" fmla="*/ 687063 h 7935169"/>
              <a:gd name="connsiteX1335" fmla="*/ 7496256 w 12748297"/>
              <a:gd name="connsiteY1335" fmla="*/ 680464 h 7935169"/>
              <a:gd name="connsiteX1336" fmla="*/ 7446486 w 12748297"/>
              <a:gd name="connsiteY1336" fmla="*/ 691036 h 7935169"/>
              <a:gd name="connsiteX1337" fmla="*/ 7392878 w 12748297"/>
              <a:gd name="connsiteY1337" fmla="*/ 704750 h 7935169"/>
              <a:gd name="connsiteX1338" fmla="*/ 7471321 w 12748297"/>
              <a:gd name="connsiteY1338" fmla="*/ 712815 h 7935169"/>
              <a:gd name="connsiteX1339" fmla="*/ 7539972 w 12748297"/>
              <a:gd name="connsiteY1339" fmla="*/ 739091 h 7935169"/>
              <a:gd name="connsiteX1340" fmla="*/ 7539972 w 12748297"/>
              <a:gd name="connsiteY1340" fmla="*/ 693760 h 7935169"/>
              <a:gd name="connsiteX1341" fmla="*/ 7516647 w 12748297"/>
              <a:gd name="connsiteY1341" fmla="*/ 709673 h 7935169"/>
              <a:gd name="connsiteX1342" fmla="*/ 7496256 w 12748297"/>
              <a:gd name="connsiteY1342" fmla="*/ 680464 h 7935169"/>
              <a:gd name="connsiteX1343" fmla="*/ 7679693 w 12748297"/>
              <a:gd name="connsiteY1343" fmla="*/ 678893 h 7935169"/>
              <a:gd name="connsiteX1344" fmla="*/ 7679491 w 12748297"/>
              <a:gd name="connsiteY1344" fmla="*/ 681721 h 7935169"/>
              <a:gd name="connsiteX1345" fmla="*/ 7694433 w 12748297"/>
              <a:gd name="connsiteY1345" fmla="*/ 681721 h 7935169"/>
              <a:gd name="connsiteX1346" fmla="*/ 7694635 w 12748297"/>
              <a:gd name="connsiteY1346" fmla="*/ 678893 h 7935169"/>
              <a:gd name="connsiteX1347" fmla="*/ 7679693 w 12748297"/>
              <a:gd name="connsiteY1347" fmla="*/ 678893 h 7935169"/>
              <a:gd name="connsiteX1348" fmla="*/ 8837354 w 12748297"/>
              <a:gd name="connsiteY1348" fmla="*/ 678370 h 7935169"/>
              <a:gd name="connsiteX1349" fmla="*/ 8828674 w 12748297"/>
              <a:gd name="connsiteY1349" fmla="*/ 679417 h 7935169"/>
              <a:gd name="connsiteX1350" fmla="*/ 8833213 w 12748297"/>
              <a:gd name="connsiteY1350" fmla="*/ 686330 h 7935169"/>
              <a:gd name="connsiteX1351" fmla="*/ 8841495 w 12748297"/>
              <a:gd name="connsiteY1351" fmla="*/ 685492 h 7935169"/>
              <a:gd name="connsiteX1352" fmla="*/ 8837354 w 12748297"/>
              <a:gd name="connsiteY1352" fmla="*/ 678370 h 7935169"/>
              <a:gd name="connsiteX1353" fmla="*/ 7809975 w 12748297"/>
              <a:gd name="connsiteY1353" fmla="*/ 673914 h 7935169"/>
              <a:gd name="connsiteX1354" fmla="*/ 7725833 w 12748297"/>
              <a:gd name="connsiteY1354" fmla="*/ 709673 h 7935169"/>
              <a:gd name="connsiteX1355" fmla="*/ 7791757 w 12748297"/>
              <a:gd name="connsiteY1355" fmla="*/ 713548 h 7935169"/>
              <a:gd name="connsiteX1356" fmla="*/ 7844557 w 12748297"/>
              <a:gd name="connsiteY1356" fmla="*/ 755633 h 7935169"/>
              <a:gd name="connsiteX1357" fmla="*/ 7870301 w 12748297"/>
              <a:gd name="connsiteY1357" fmla="*/ 708940 h 7935169"/>
              <a:gd name="connsiteX1358" fmla="*/ 7833952 w 12748297"/>
              <a:gd name="connsiteY1358" fmla="*/ 701091 h 7935169"/>
              <a:gd name="connsiteX1359" fmla="*/ 7842234 w 12748297"/>
              <a:gd name="connsiteY1359" fmla="*/ 681093 h 7935169"/>
              <a:gd name="connsiteX1360" fmla="*/ 7809975 w 12748297"/>
              <a:gd name="connsiteY1360" fmla="*/ 673914 h 7935169"/>
              <a:gd name="connsiteX1361" fmla="*/ 7912193 w 12748297"/>
              <a:gd name="connsiteY1361" fmla="*/ 672616 h 7935169"/>
              <a:gd name="connsiteX1362" fmla="*/ 7916536 w 12748297"/>
              <a:gd name="connsiteY1362" fmla="*/ 724015 h 7935169"/>
              <a:gd name="connsiteX1363" fmla="*/ 8036472 w 12748297"/>
              <a:gd name="connsiteY1363" fmla="*/ 712187 h 7935169"/>
              <a:gd name="connsiteX1364" fmla="*/ 7984278 w 12748297"/>
              <a:gd name="connsiteY1364" fmla="*/ 675758 h 7935169"/>
              <a:gd name="connsiteX1365" fmla="*/ 7912193 w 12748297"/>
              <a:gd name="connsiteY1365" fmla="*/ 672616 h 7935169"/>
              <a:gd name="connsiteX1366" fmla="*/ 10939261 w 12748297"/>
              <a:gd name="connsiteY1366" fmla="*/ 668112 h 7935169"/>
              <a:gd name="connsiteX1367" fmla="*/ 10912407 w 12748297"/>
              <a:gd name="connsiteY1367" fmla="*/ 675024 h 7935169"/>
              <a:gd name="connsiteX1368" fmla="*/ 10913815 w 12748297"/>
              <a:gd name="connsiteY1368" fmla="*/ 687796 h 7935169"/>
              <a:gd name="connsiteX1369" fmla="*/ 10941275 w 12748297"/>
              <a:gd name="connsiteY1369" fmla="*/ 686330 h 7935169"/>
              <a:gd name="connsiteX1370" fmla="*/ 10939261 w 12748297"/>
              <a:gd name="connsiteY1370" fmla="*/ 668112 h 7935169"/>
              <a:gd name="connsiteX1371" fmla="*/ 5681170 w 12748297"/>
              <a:gd name="connsiteY1371" fmla="*/ 666436 h 7935169"/>
              <a:gd name="connsiteX1372" fmla="*/ 5672288 w 12748297"/>
              <a:gd name="connsiteY1372" fmla="*/ 666750 h 7935169"/>
              <a:gd name="connsiteX1373" fmla="*/ 5672793 w 12748297"/>
              <a:gd name="connsiteY1373" fmla="*/ 673244 h 7935169"/>
              <a:gd name="connsiteX1374" fmla="*/ 5687225 w 12748297"/>
              <a:gd name="connsiteY1374" fmla="*/ 673558 h 7935169"/>
              <a:gd name="connsiteX1375" fmla="*/ 5681170 w 12748297"/>
              <a:gd name="connsiteY1375" fmla="*/ 666436 h 7935169"/>
              <a:gd name="connsiteX1376" fmla="*/ 5533572 w 12748297"/>
              <a:gd name="connsiteY1376" fmla="*/ 662148 h 7935169"/>
              <a:gd name="connsiteX1377" fmla="*/ 5532561 w 12748297"/>
              <a:gd name="connsiteY1377" fmla="*/ 666646 h 7935169"/>
              <a:gd name="connsiteX1378" fmla="*/ 5540434 w 12748297"/>
              <a:gd name="connsiteY1378" fmla="*/ 667903 h 7935169"/>
              <a:gd name="connsiteX1379" fmla="*/ 5541449 w 12748297"/>
              <a:gd name="connsiteY1379" fmla="*/ 663190 h 7935169"/>
              <a:gd name="connsiteX1380" fmla="*/ 5533572 w 12748297"/>
              <a:gd name="connsiteY1380" fmla="*/ 662148 h 7935169"/>
              <a:gd name="connsiteX1381" fmla="*/ 5634324 w 12748297"/>
              <a:gd name="connsiteY1381" fmla="*/ 655760 h 7935169"/>
              <a:gd name="connsiteX1382" fmla="*/ 5607671 w 12748297"/>
              <a:gd name="connsiteY1382" fmla="*/ 658064 h 7935169"/>
              <a:gd name="connsiteX1383" fmla="*/ 5609085 w 12748297"/>
              <a:gd name="connsiteY1383" fmla="*/ 670102 h 7935169"/>
              <a:gd name="connsiteX1384" fmla="*/ 5635838 w 12748297"/>
              <a:gd name="connsiteY1384" fmla="*/ 663818 h 7935169"/>
              <a:gd name="connsiteX1385" fmla="*/ 5634324 w 12748297"/>
              <a:gd name="connsiteY1385" fmla="*/ 655760 h 7935169"/>
              <a:gd name="connsiteX1386" fmla="*/ 7542699 w 12748297"/>
              <a:gd name="connsiteY1386" fmla="*/ 651989 h 7935169"/>
              <a:gd name="connsiteX1387" fmla="*/ 7540174 w 12748297"/>
              <a:gd name="connsiteY1387" fmla="*/ 655341 h 7935169"/>
              <a:gd name="connsiteX1388" fmla="*/ 7542295 w 12748297"/>
              <a:gd name="connsiteY1388" fmla="*/ 659530 h 7935169"/>
              <a:gd name="connsiteX1389" fmla="*/ 7546834 w 12748297"/>
              <a:gd name="connsiteY1389" fmla="*/ 654188 h 7935169"/>
              <a:gd name="connsiteX1390" fmla="*/ 7542699 w 12748297"/>
              <a:gd name="connsiteY1390" fmla="*/ 651989 h 7935169"/>
              <a:gd name="connsiteX1391" fmla="*/ 7379653 w 12748297"/>
              <a:gd name="connsiteY1391" fmla="*/ 651361 h 7935169"/>
              <a:gd name="connsiteX1392" fmla="*/ 7372482 w 12748297"/>
              <a:gd name="connsiteY1392" fmla="*/ 655655 h 7935169"/>
              <a:gd name="connsiteX1393" fmla="*/ 7378037 w 12748297"/>
              <a:gd name="connsiteY1393" fmla="*/ 661514 h 7935169"/>
              <a:gd name="connsiteX1394" fmla="*/ 7385404 w 12748297"/>
              <a:gd name="connsiteY1394" fmla="*/ 657645 h 7935169"/>
              <a:gd name="connsiteX1395" fmla="*/ 7379653 w 12748297"/>
              <a:gd name="connsiteY1395" fmla="*/ 651361 h 7935169"/>
              <a:gd name="connsiteX1396" fmla="*/ 7609022 w 12748297"/>
              <a:gd name="connsiteY1396" fmla="*/ 647282 h 7935169"/>
              <a:gd name="connsiteX1397" fmla="*/ 7607311 w 12748297"/>
              <a:gd name="connsiteY1397" fmla="*/ 650209 h 7935169"/>
              <a:gd name="connsiteX1398" fmla="*/ 7610941 w 12748297"/>
              <a:gd name="connsiteY1398" fmla="*/ 651884 h 7935169"/>
              <a:gd name="connsiteX1399" fmla="*/ 7613264 w 12748297"/>
              <a:gd name="connsiteY1399" fmla="*/ 647282 h 7935169"/>
              <a:gd name="connsiteX1400" fmla="*/ 7609022 w 12748297"/>
              <a:gd name="connsiteY1400" fmla="*/ 647282 h 7935169"/>
              <a:gd name="connsiteX1401" fmla="*/ 7454056 w 12748297"/>
              <a:gd name="connsiteY1401" fmla="*/ 646968 h 7935169"/>
              <a:gd name="connsiteX1402" fmla="*/ 7425080 w 12748297"/>
              <a:gd name="connsiteY1402" fmla="*/ 650418 h 7935169"/>
              <a:gd name="connsiteX1403" fmla="*/ 7426494 w 12748297"/>
              <a:gd name="connsiteY1403" fmla="*/ 662567 h 7935169"/>
              <a:gd name="connsiteX1404" fmla="*/ 7455470 w 12748297"/>
              <a:gd name="connsiteY1404" fmla="*/ 655655 h 7935169"/>
              <a:gd name="connsiteX1405" fmla="*/ 7454056 w 12748297"/>
              <a:gd name="connsiteY1405" fmla="*/ 646968 h 7935169"/>
              <a:gd name="connsiteX1406" fmla="*/ 7669902 w 12748297"/>
              <a:gd name="connsiteY1406" fmla="*/ 645188 h 7935169"/>
              <a:gd name="connsiteX1407" fmla="*/ 7668993 w 12748297"/>
              <a:gd name="connsiteY1407" fmla="*/ 652198 h 7935169"/>
              <a:gd name="connsiteX1408" fmla="*/ 7698978 w 12748297"/>
              <a:gd name="connsiteY1408" fmla="*/ 656702 h 7935169"/>
              <a:gd name="connsiteX1409" fmla="*/ 7699982 w 12748297"/>
              <a:gd name="connsiteY1409" fmla="*/ 648742 h 7935169"/>
              <a:gd name="connsiteX1410" fmla="*/ 7669902 w 12748297"/>
              <a:gd name="connsiteY1410" fmla="*/ 645188 h 7935169"/>
              <a:gd name="connsiteX1411" fmla="*/ 7275871 w 12748297"/>
              <a:gd name="connsiteY1411" fmla="*/ 642883 h 7935169"/>
              <a:gd name="connsiteX1412" fmla="*/ 7231953 w 12748297"/>
              <a:gd name="connsiteY1412" fmla="*/ 660368 h 7935169"/>
              <a:gd name="connsiteX1413" fmla="*/ 7334523 w 12748297"/>
              <a:gd name="connsiteY1413" fmla="*/ 673663 h 7935169"/>
              <a:gd name="connsiteX1414" fmla="*/ 7275871 w 12748297"/>
              <a:gd name="connsiteY1414" fmla="*/ 642883 h 7935169"/>
              <a:gd name="connsiteX1415" fmla="*/ 7154016 w 12748297"/>
              <a:gd name="connsiteY1415" fmla="*/ 639951 h 7935169"/>
              <a:gd name="connsiteX1416" fmla="*/ 7139578 w 12748297"/>
              <a:gd name="connsiteY1416" fmla="*/ 677113 h 7935169"/>
              <a:gd name="connsiteX1417" fmla="*/ 7011265 w 12748297"/>
              <a:gd name="connsiteY1417" fmla="*/ 709987 h 7935169"/>
              <a:gd name="connsiteX1418" fmla="*/ 6937968 w 12748297"/>
              <a:gd name="connsiteY1418" fmla="*/ 694493 h 7935169"/>
              <a:gd name="connsiteX1419" fmla="*/ 7077391 w 12748297"/>
              <a:gd name="connsiteY1419" fmla="*/ 650523 h 7935169"/>
              <a:gd name="connsiteX1420" fmla="*/ 7058712 w 12748297"/>
              <a:gd name="connsiteY1420" fmla="*/ 640579 h 7935169"/>
              <a:gd name="connsiteX1421" fmla="*/ 6914648 w 12748297"/>
              <a:gd name="connsiteY1421" fmla="*/ 645921 h 7935169"/>
              <a:gd name="connsiteX1422" fmla="*/ 6870326 w 12748297"/>
              <a:gd name="connsiteY1422" fmla="*/ 654817 h 7935169"/>
              <a:gd name="connsiteX1423" fmla="*/ 6885673 w 12748297"/>
              <a:gd name="connsiteY1423" fmla="*/ 681407 h 7935169"/>
              <a:gd name="connsiteX1424" fmla="*/ 6809351 w 12748297"/>
              <a:gd name="connsiteY1424" fmla="*/ 691770 h 7935169"/>
              <a:gd name="connsiteX1425" fmla="*/ 6811573 w 12748297"/>
              <a:gd name="connsiteY1425" fmla="*/ 706217 h 7935169"/>
              <a:gd name="connsiteX1426" fmla="*/ 6878507 w 12748297"/>
              <a:gd name="connsiteY1426" fmla="*/ 699101 h 7935169"/>
              <a:gd name="connsiteX1427" fmla="*/ 6915254 w 12748297"/>
              <a:gd name="connsiteY1427" fmla="*/ 714805 h 7935169"/>
              <a:gd name="connsiteX1428" fmla="*/ 6912695 w 12748297"/>
              <a:gd name="connsiteY1428" fmla="*/ 738516 h 7935169"/>
              <a:gd name="connsiteX1429" fmla="*/ 6889638 w 12748297"/>
              <a:gd name="connsiteY1429" fmla="*/ 748577 h 7935169"/>
              <a:gd name="connsiteX1430" fmla="*/ 6889511 w 12748297"/>
              <a:gd name="connsiteY1430" fmla="*/ 748406 h 7935169"/>
              <a:gd name="connsiteX1431" fmla="*/ 6888961 w 12748297"/>
              <a:gd name="connsiteY1431" fmla="*/ 748269 h 7935169"/>
              <a:gd name="connsiteX1432" fmla="*/ 6878468 w 12748297"/>
              <a:gd name="connsiteY1432" fmla="*/ 734640 h 7935169"/>
              <a:gd name="connsiteX1433" fmla="*/ 6863464 w 12748297"/>
              <a:gd name="connsiteY1433" fmla="*/ 715224 h 7935169"/>
              <a:gd name="connsiteX1434" fmla="*/ 6871339 w 12748297"/>
              <a:gd name="connsiteY1434" fmla="*/ 743866 h 7935169"/>
              <a:gd name="connsiteX1435" fmla="*/ 6888961 w 12748297"/>
              <a:gd name="connsiteY1435" fmla="*/ 748269 h 7935169"/>
              <a:gd name="connsiteX1436" fmla="*/ 6889309 w 12748297"/>
              <a:gd name="connsiteY1436" fmla="*/ 748720 h 7935169"/>
              <a:gd name="connsiteX1437" fmla="*/ 6889638 w 12748297"/>
              <a:gd name="connsiteY1437" fmla="*/ 748577 h 7935169"/>
              <a:gd name="connsiteX1438" fmla="*/ 6899742 w 12748297"/>
              <a:gd name="connsiteY1438" fmla="*/ 762131 h 7935169"/>
              <a:gd name="connsiteX1439" fmla="*/ 6943725 w 12748297"/>
              <a:gd name="connsiteY1439" fmla="*/ 771232 h 7935169"/>
              <a:gd name="connsiteX1440" fmla="*/ 6939382 w 12748297"/>
              <a:gd name="connsiteY1440" fmla="*/ 742652 h 7935169"/>
              <a:gd name="connsiteX1441" fmla="*/ 7051042 w 12748297"/>
              <a:gd name="connsiteY1441" fmla="*/ 740138 h 7935169"/>
              <a:gd name="connsiteX1442" fmla="*/ 7023985 w 12748297"/>
              <a:gd name="connsiteY1442" fmla="*/ 806614 h 7935169"/>
              <a:gd name="connsiteX1443" fmla="*/ 7080017 w 12748297"/>
              <a:gd name="connsiteY1443" fmla="*/ 798660 h 7935169"/>
              <a:gd name="connsiteX1444" fmla="*/ 7071432 w 12748297"/>
              <a:gd name="connsiteY1444" fmla="*/ 737415 h 7935169"/>
              <a:gd name="connsiteX1445" fmla="*/ 7120501 w 12748297"/>
              <a:gd name="connsiteY1445" fmla="*/ 725901 h 7935169"/>
              <a:gd name="connsiteX1446" fmla="*/ 7180567 w 12748297"/>
              <a:gd name="connsiteY1446" fmla="*/ 731341 h 7935169"/>
              <a:gd name="connsiteX1447" fmla="*/ 7216506 w 12748297"/>
              <a:gd name="connsiteY1447" fmla="*/ 714595 h 7935169"/>
              <a:gd name="connsiteX1448" fmla="*/ 7202978 w 12748297"/>
              <a:gd name="connsiteY1448" fmla="*/ 674396 h 7935169"/>
              <a:gd name="connsiteX1449" fmla="*/ 7165524 w 12748297"/>
              <a:gd name="connsiteY1449" fmla="*/ 640160 h 7935169"/>
              <a:gd name="connsiteX1450" fmla="*/ 7154016 w 12748297"/>
              <a:gd name="connsiteY1450" fmla="*/ 639951 h 7935169"/>
              <a:gd name="connsiteX1451" fmla="*/ 11387904 w 12748297"/>
              <a:gd name="connsiteY1451" fmla="*/ 630007 h 7935169"/>
              <a:gd name="connsiteX1452" fmla="*/ 11380537 w 12748297"/>
              <a:gd name="connsiteY1452" fmla="*/ 633778 h 7935169"/>
              <a:gd name="connsiteX1453" fmla="*/ 11382658 w 12748297"/>
              <a:gd name="connsiteY1453" fmla="*/ 641417 h 7935169"/>
              <a:gd name="connsiteX1454" fmla="*/ 11393156 w 12748297"/>
              <a:gd name="connsiteY1454" fmla="*/ 636599 h 7935169"/>
              <a:gd name="connsiteX1455" fmla="*/ 11387904 w 12748297"/>
              <a:gd name="connsiteY1455" fmla="*/ 630007 h 7935169"/>
              <a:gd name="connsiteX1456" fmla="*/ 4488777 w 12748297"/>
              <a:gd name="connsiteY1456" fmla="*/ 629065 h 7935169"/>
              <a:gd name="connsiteX1457" fmla="*/ 4482722 w 12748297"/>
              <a:gd name="connsiteY1457" fmla="*/ 634086 h 7935169"/>
              <a:gd name="connsiteX1458" fmla="*/ 4485146 w 12748297"/>
              <a:gd name="connsiteY1458" fmla="*/ 637751 h 7935169"/>
              <a:gd name="connsiteX1459" fmla="*/ 4491301 w 12748297"/>
              <a:gd name="connsiteY1459" fmla="*/ 632940 h 7935169"/>
              <a:gd name="connsiteX1460" fmla="*/ 4488777 w 12748297"/>
              <a:gd name="connsiteY1460" fmla="*/ 629065 h 7935169"/>
              <a:gd name="connsiteX1461" fmla="*/ 7855257 w 12748297"/>
              <a:gd name="connsiteY1461" fmla="*/ 621635 h 7935169"/>
              <a:gd name="connsiteX1462" fmla="*/ 7797407 w 12748297"/>
              <a:gd name="connsiteY1462" fmla="*/ 639741 h 7935169"/>
              <a:gd name="connsiteX1463" fmla="*/ 7855257 w 12748297"/>
              <a:gd name="connsiteY1463" fmla="*/ 621635 h 7935169"/>
              <a:gd name="connsiteX1464" fmla="*/ 7974184 w 12748297"/>
              <a:gd name="connsiteY1464" fmla="*/ 618283 h 7935169"/>
              <a:gd name="connsiteX1465" fmla="*/ 7966003 w 12748297"/>
              <a:gd name="connsiteY1465" fmla="*/ 621210 h 7935169"/>
              <a:gd name="connsiteX1466" fmla="*/ 7969134 w 12748297"/>
              <a:gd name="connsiteY1466" fmla="*/ 628855 h 7935169"/>
              <a:gd name="connsiteX1467" fmla="*/ 7980137 w 12748297"/>
              <a:gd name="connsiteY1467" fmla="*/ 624875 h 7935169"/>
              <a:gd name="connsiteX1468" fmla="*/ 7974184 w 12748297"/>
              <a:gd name="connsiteY1468" fmla="*/ 618283 h 7935169"/>
              <a:gd name="connsiteX1469" fmla="*/ 6882042 w 12748297"/>
              <a:gd name="connsiteY1469" fmla="*/ 616293 h 7935169"/>
              <a:gd name="connsiteX1470" fmla="*/ 6881739 w 12748297"/>
              <a:gd name="connsiteY1470" fmla="*/ 619749 h 7935169"/>
              <a:gd name="connsiteX1471" fmla="*/ 6897383 w 12748297"/>
              <a:gd name="connsiteY1471" fmla="*/ 619749 h 7935169"/>
              <a:gd name="connsiteX1472" fmla="*/ 6897686 w 12748297"/>
              <a:gd name="connsiteY1472" fmla="*/ 616293 h 7935169"/>
              <a:gd name="connsiteX1473" fmla="*/ 6882042 w 12748297"/>
              <a:gd name="connsiteY1473" fmla="*/ 616293 h 7935169"/>
              <a:gd name="connsiteX1474" fmla="*/ 11899851 w 12748297"/>
              <a:gd name="connsiteY1474" fmla="*/ 611999 h 7935169"/>
              <a:gd name="connsiteX1475" fmla="*/ 11735397 w 12748297"/>
              <a:gd name="connsiteY1475" fmla="*/ 616503 h 7935169"/>
              <a:gd name="connsiteX1476" fmla="*/ 11717026 w 12748297"/>
              <a:gd name="connsiteY1476" fmla="*/ 621419 h 7935169"/>
              <a:gd name="connsiteX1477" fmla="*/ 11627474 w 12748297"/>
              <a:gd name="connsiteY1477" fmla="*/ 620378 h 7935169"/>
              <a:gd name="connsiteX1478" fmla="*/ 11565589 w 12748297"/>
              <a:gd name="connsiteY1478" fmla="*/ 632311 h 7935169"/>
              <a:gd name="connsiteX1479" fmla="*/ 11600316 w 12748297"/>
              <a:gd name="connsiteY1479" fmla="*/ 635342 h 7935169"/>
              <a:gd name="connsiteX1480" fmla="*/ 11654429 w 12748297"/>
              <a:gd name="connsiteY1480" fmla="*/ 652932 h 7935169"/>
              <a:gd name="connsiteX1481" fmla="*/ 11904093 w 12748297"/>
              <a:gd name="connsiteY1481" fmla="*/ 642883 h 7935169"/>
              <a:gd name="connsiteX1482" fmla="*/ 11899851 w 12748297"/>
              <a:gd name="connsiteY1482" fmla="*/ 611999 h 7935169"/>
              <a:gd name="connsiteX1483" fmla="*/ 10263258 w 12748297"/>
              <a:gd name="connsiteY1483" fmla="*/ 604569 h 7935169"/>
              <a:gd name="connsiteX1484" fmla="*/ 10263258 w 12748297"/>
              <a:gd name="connsiteY1484" fmla="*/ 609276 h 7935169"/>
              <a:gd name="connsiteX1485" fmla="*/ 10288396 w 12748297"/>
              <a:gd name="connsiteY1485" fmla="*/ 609276 h 7935169"/>
              <a:gd name="connsiteX1486" fmla="*/ 10288396 w 12748297"/>
              <a:gd name="connsiteY1486" fmla="*/ 604569 h 7935169"/>
              <a:gd name="connsiteX1487" fmla="*/ 10263258 w 12748297"/>
              <a:gd name="connsiteY1487" fmla="*/ 604569 h 7935169"/>
              <a:gd name="connsiteX1488" fmla="*/ 7744304 w 12748297"/>
              <a:gd name="connsiteY1488" fmla="*/ 596295 h 7935169"/>
              <a:gd name="connsiteX1489" fmla="*/ 7711699 w 12748297"/>
              <a:gd name="connsiteY1489" fmla="*/ 604360 h 7935169"/>
              <a:gd name="connsiteX1490" fmla="*/ 7711295 w 12748297"/>
              <a:gd name="connsiteY1490" fmla="*/ 609590 h 7935169"/>
              <a:gd name="connsiteX1491" fmla="*/ 7730271 w 12748297"/>
              <a:gd name="connsiteY1491" fmla="*/ 609276 h 7935169"/>
              <a:gd name="connsiteX1492" fmla="*/ 7746829 w 12748297"/>
              <a:gd name="connsiteY1492" fmla="*/ 601322 h 7935169"/>
              <a:gd name="connsiteX1493" fmla="*/ 7744304 w 12748297"/>
              <a:gd name="connsiteY1493" fmla="*/ 596295 h 7935169"/>
              <a:gd name="connsiteX1494" fmla="*/ 8517530 w 12748297"/>
              <a:gd name="connsiteY1494" fmla="*/ 589389 h 7935169"/>
              <a:gd name="connsiteX1495" fmla="*/ 8513490 w 12748297"/>
              <a:gd name="connsiteY1495" fmla="*/ 591169 h 7935169"/>
              <a:gd name="connsiteX1496" fmla="*/ 8513288 w 12748297"/>
              <a:gd name="connsiteY1496" fmla="*/ 595457 h 7935169"/>
              <a:gd name="connsiteX1497" fmla="*/ 8520049 w 12748297"/>
              <a:gd name="connsiteY1497" fmla="*/ 592636 h 7935169"/>
              <a:gd name="connsiteX1498" fmla="*/ 8517530 w 12748297"/>
              <a:gd name="connsiteY1498" fmla="*/ 589389 h 7935169"/>
              <a:gd name="connsiteX1499" fmla="*/ 5938706 w 12748297"/>
              <a:gd name="connsiteY1499" fmla="*/ 587085 h 7935169"/>
              <a:gd name="connsiteX1500" fmla="*/ 5898728 w 12748297"/>
              <a:gd name="connsiteY1500" fmla="*/ 599856 h 7935169"/>
              <a:gd name="connsiteX1501" fmla="*/ 5902163 w 12748297"/>
              <a:gd name="connsiteY1501" fmla="*/ 610952 h 7935169"/>
              <a:gd name="connsiteX1502" fmla="*/ 5942041 w 12748297"/>
              <a:gd name="connsiteY1502" fmla="*/ 597866 h 7935169"/>
              <a:gd name="connsiteX1503" fmla="*/ 5938706 w 12748297"/>
              <a:gd name="connsiteY1503" fmla="*/ 587085 h 7935169"/>
              <a:gd name="connsiteX1504" fmla="*/ 10607519 w 12748297"/>
              <a:gd name="connsiteY1504" fmla="*/ 585200 h 7935169"/>
              <a:gd name="connsiteX1505" fmla="*/ 10607519 w 12748297"/>
              <a:gd name="connsiteY1505" fmla="*/ 588656 h 7935169"/>
              <a:gd name="connsiteX1506" fmla="*/ 10630333 w 12748297"/>
              <a:gd name="connsiteY1506" fmla="*/ 588656 h 7935169"/>
              <a:gd name="connsiteX1507" fmla="*/ 10630333 w 12748297"/>
              <a:gd name="connsiteY1507" fmla="*/ 585200 h 7935169"/>
              <a:gd name="connsiteX1508" fmla="*/ 10607519 w 12748297"/>
              <a:gd name="connsiteY1508" fmla="*/ 585200 h 7935169"/>
              <a:gd name="connsiteX1509" fmla="*/ 6627531 w 12748297"/>
              <a:gd name="connsiteY1509" fmla="*/ 584571 h 7935169"/>
              <a:gd name="connsiteX1510" fmla="*/ 6230975 w 12748297"/>
              <a:gd name="connsiteY1510" fmla="*/ 631159 h 7935169"/>
              <a:gd name="connsiteX1511" fmla="*/ 6052488 w 12748297"/>
              <a:gd name="connsiteY1511" fmla="*/ 670311 h 7935169"/>
              <a:gd name="connsiteX1512" fmla="*/ 6071869 w 12748297"/>
              <a:gd name="connsiteY1512" fmla="*/ 725901 h 7935169"/>
              <a:gd name="connsiteX1513" fmla="*/ 6087417 w 12748297"/>
              <a:gd name="connsiteY1513" fmla="*/ 732807 h 7935169"/>
              <a:gd name="connsiteX1514" fmla="*/ 6109524 w 12748297"/>
              <a:gd name="connsiteY1514" fmla="*/ 695540 h 7935169"/>
              <a:gd name="connsiteX1515" fmla="*/ 6162475 w 12748297"/>
              <a:gd name="connsiteY1515" fmla="*/ 717152 h 7935169"/>
              <a:gd name="connsiteX1516" fmla="*/ 6139712 w 12748297"/>
              <a:gd name="connsiteY1516" fmla="*/ 735792 h 7935169"/>
              <a:gd name="connsiteX1517" fmla="*/ 6149301 w 12748297"/>
              <a:gd name="connsiteY1517" fmla="*/ 764529 h 7935169"/>
              <a:gd name="connsiteX1518" fmla="*/ 6181407 w 12748297"/>
              <a:gd name="connsiteY1518" fmla="*/ 748720 h 7935169"/>
              <a:gd name="connsiteX1519" fmla="*/ 6343242 w 12748297"/>
              <a:gd name="connsiteY1519" fmla="*/ 729043 h 7935169"/>
              <a:gd name="connsiteX1520" fmla="*/ 6377564 w 12748297"/>
              <a:gd name="connsiteY1520" fmla="*/ 733750 h 7935169"/>
              <a:gd name="connsiteX1521" fmla="*/ 6406842 w 12748297"/>
              <a:gd name="connsiteY1521" fmla="*/ 740976 h 7935169"/>
              <a:gd name="connsiteX1522" fmla="*/ 6595525 w 12748297"/>
              <a:gd name="connsiteY1522" fmla="*/ 779500 h 7935169"/>
              <a:gd name="connsiteX1523" fmla="*/ 6605120 w 12748297"/>
              <a:gd name="connsiteY1523" fmla="*/ 680046 h 7935169"/>
              <a:gd name="connsiteX1524" fmla="*/ 6550300 w 12748297"/>
              <a:gd name="connsiteY1524" fmla="*/ 668217 h 7935169"/>
              <a:gd name="connsiteX1525" fmla="*/ 6553229 w 12748297"/>
              <a:gd name="connsiteY1525" fmla="*/ 618807 h 7935169"/>
              <a:gd name="connsiteX1526" fmla="*/ 6641261 w 12748297"/>
              <a:gd name="connsiteY1526" fmla="*/ 594724 h 7935169"/>
              <a:gd name="connsiteX1527" fmla="*/ 6627531 w 12748297"/>
              <a:gd name="connsiteY1527" fmla="*/ 584571 h 7935169"/>
              <a:gd name="connsiteX1528" fmla="*/ 10760465 w 12748297"/>
              <a:gd name="connsiteY1528" fmla="*/ 584362 h 7935169"/>
              <a:gd name="connsiteX1529" fmla="*/ 10760667 w 12748297"/>
              <a:gd name="connsiteY1529" fmla="*/ 588446 h 7935169"/>
              <a:gd name="connsiteX1530" fmla="*/ 10822349 w 12748297"/>
              <a:gd name="connsiteY1530" fmla="*/ 588446 h 7935169"/>
              <a:gd name="connsiteX1531" fmla="*/ 10822147 w 12748297"/>
              <a:gd name="connsiteY1531" fmla="*/ 584362 h 7935169"/>
              <a:gd name="connsiteX1532" fmla="*/ 10760465 w 12748297"/>
              <a:gd name="connsiteY1532" fmla="*/ 584362 h 7935169"/>
              <a:gd name="connsiteX1533" fmla="*/ 10688177 w 12748297"/>
              <a:gd name="connsiteY1533" fmla="*/ 584152 h 7935169"/>
              <a:gd name="connsiteX1534" fmla="*/ 10689294 w 12748297"/>
              <a:gd name="connsiteY1534" fmla="*/ 588656 h 7935169"/>
              <a:gd name="connsiteX1535" fmla="*/ 10693328 w 12748297"/>
              <a:gd name="connsiteY1535" fmla="*/ 587504 h 7935169"/>
              <a:gd name="connsiteX1536" fmla="*/ 10692419 w 12748297"/>
              <a:gd name="connsiteY1536" fmla="*/ 584362 h 7935169"/>
              <a:gd name="connsiteX1537" fmla="*/ 10688177 w 12748297"/>
              <a:gd name="connsiteY1537" fmla="*/ 584152 h 7935169"/>
              <a:gd name="connsiteX1538" fmla="*/ 5671784 w 12748297"/>
              <a:gd name="connsiteY1538" fmla="*/ 583733 h 7935169"/>
              <a:gd name="connsiteX1539" fmla="*/ 5647757 w 12748297"/>
              <a:gd name="connsiteY1539" fmla="*/ 587504 h 7935169"/>
              <a:gd name="connsiteX1540" fmla="*/ 5656942 w 12748297"/>
              <a:gd name="connsiteY1540" fmla="*/ 617341 h 7935169"/>
              <a:gd name="connsiteX1541" fmla="*/ 5714686 w 12748297"/>
              <a:gd name="connsiteY1541" fmla="*/ 591065 h 7935169"/>
              <a:gd name="connsiteX1542" fmla="*/ 5671784 w 12748297"/>
              <a:gd name="connsiteY1542" fmla="*/ 583733 h 7935169"/>
              <a:gd name="connsiteX1543" fmla="*/ 11072821 w 12748297"/>
              <a:gd name="connsiteY1543" fmla="*/ 583000 h 7935169"/>
              <a:gd name="connsiteX1544" fmla="*/ 11068787 w 12748297"/>
              <a:gd name="connsiteY1544" fmla="*/ 585200 h 7935169"/>
              <a:gd name="connsiteX1545" fmla="*/ 11071413 w 12748297"/>
              <a:gd name="connsiteY1545" fmla="*/ 588551 h 7935169"/>
              <a:gd name="connsiteX1546" fmla="*/ 11076255 w 12748297"/>
              <a:gd name="connsiteY1546" fmla="*/ 588656 h 7935169"/>
              <a:gd name="connsiteX1547" fmla="*/ 11072821 w 12748297"/>
              <a:gd name="connsiteY1547" fmla="*/ 583000 h 7935169"/>
              <a:gd name="connsiteX1548" fmla="*/ 4566310 w 12748297"/>
              <a:gd name="connsiteY1548" fmla="*/ 582581 h 7935169"/>
              <a:gd name="connsiteX1549" fmla="*/ 4544808 w 12748297"/>
              <a:gd name="connsiteY1549" fmla="*/ 587713 h 7935169"/>
              <a:gd name="connsiteX1550" fmla="*/ 4546930 w 12748297"/>
              <a:gd name="connsiteY1550" fmla="*/ 596505 h 7935169"/>
              <a:gd name="connsiteX1551" fmla="*/ 4567825 w 12748297"/>
              <a:gd name="connsiteY1551" fmla="*/ 590331 h 7935169"/>
              <a:gd name="connsiteX1552" fmla="*/ 4566310 w 12748297"/>
              <a:gd name="connsiteY1552" fmla="*/ 582581 h 7935169"/>
              <a:gd name="connsiteX1553" fmla="*/ 7884990 w 12748297"/>
              <a:gd name="connsiteY1553" fmla="*/ 580372 h 7935169"/>
              <a:gd name="connsiteX1554" fmla="*/ 7838901 w 12748297"/>
              <a:gd name="connsiteY1554" fmla="*/ 601218 h 7935169"/>
              <a:gd name="connsiteX1555" fmla="*/ 7931983 w 12748297"/>
              <a:gd name="connsiteY1555" fmla="*/ 601218 h 7935169"/>
              <a:gd name="connsiteX1556" fmla="*/ 7884990 w 12748297"/>
              <a:gd name="connsiteY1556" fmla="*/ 580372 h 7935169"/>
              <a:gd name="connsiteX1557" fmla="*/ 10051048 w 12748297"/>
              <a:gd name="connsiteY1557" fmla="*/ 576198 h 7935169"/>
              <a:gd name="connsiteX1558" fmla="*/ 10044685 w 12748297"/>
              <a:gd name="connsiteY1558" fmla="*/ 581540 h 7935169"/>
              <a:gd name="connsiteX1559" fmla="*/ 10047210 w 12748297"/>
              <a:gd name="connsiteY1559" fmla="*/ 585409 h 7935169"/>
              <a:gd name="connsiteX1560" fmla="*/ 10053674 w 12748297"/>
              <a:gd name="connsiteY1560" fmla="*/ 580277 h 7935169"/>
              <a:gd name="connsiteX1561" fmla="*/ 10051048 w 12748297"/>
              <a:gd name="connsiteY1561" fmla="*/ 576198 h 7935169"/>
              <a:gd name="connsiteX1562" fmla="*/ 8016379 w 12748297"/>
              <a:gd name="connsiteY1562" fmla="*/ 576094 h 7935169"/>
              <a:gd name="connsiteX1563" fmla="*/ 8014465 w 12748297"/>
              <a:gd name="connsiteY1563" fmla="*/ 580382 h 7935169"/>
              <a:gd name="connsiteX1564" fmla="*/ 8017496 w 12748297"/>
              <a:gd name="connsiteY1564" fmla="*/ 583314 h 7935169"/>
              <a:gd name="connsiteX1565" fmla="*/ 8021530 w 12748297"/>
              <a:gd name="connsiteY1565" fmla="*/ 580801 h 7935169"/>
              <a:gd name="connsiteX1566" fmla="*/ 8016379 w 12748297"/>
              <a:gd name="connsiteY1566" fmla="*/ 576094 h 7935169"/>
              <a:gd name="connsiteX1567" fmla="*/ 11364281 w 12748297"/>
              <a:gd name="connsiteY1567" fmla="*/ 572533 h 7935169"/>
              <a:gd name="connsiteX1568" fmla="*/ 11365392 w 12748297"/>
              <a:gd name="connsiteY1568" fmla="*/ 577769 h 7935169"/>
              <a:gd name="connsiteX1569" fmla="*/ 11369534 w 12748297"/>
              <a:gd name="connsiteY1569" fmla="*/ 576408 h 7935169"/>
              <a:gd name="connsiteX1570" fmla="*/ 11368726 w 12748297"/>
              <a:gd name="connsiteY1570" fmla="*/ 572847 h 7935169"/>
              <a:gd name="connsiteX1571" fmla="*/ 11364281 w 12748297"/>
              <a:gd name="connsiteY1571" fmla="*/ 572533 h 7935169"/>
              <a:gd name="connsiteX1572" fmla="*/ 10235898 w 12748297"/>
              <a:gd name="connsiteY1572" fmla="*/ 572219 h 7935169"/>
              <a:gd name="connsiteX1573" fmla="*/ 10232060 w 12748297"/>
              <a:gd name="connsiteY1573" fmla="*/ 573790 h 7935169"/>
              <a:gd name="connsiteX1574" fmla="*/ 10235898 w 12748297"/>
              <a:gd name="connsiteY1574" fmla="*/ 579026 h 7935169"/>
              <a:gd name="connsiteX1575" fmla="*/ 10239535 w 12748297"/>
              <a:gd name="connsiteY1575" fmla="*/ 577560 h 7935169"/>
              <a:gd name="connsiteX1576" fmla="*/ 10235898 w 12748297"/>
              <a:gd name="connsiteY1576" fmla="*/ 572219 h 7935169"/>
              <a:gd name="connsiteX1577" fmla="*/ 10142716 w 12748297"/>
              <a:gd name="connsiteY1577" fmla="*/ 566988 h 7935169"/>
              <a:gd name="connsiteX1578" fmla="*/ 10132924 w 12748297"/>
              <a:gd name="connsiteY1578" fmla="*/ 568867 h 7935169"/>
              <a:gd name="connsiteX1579" fmla="*/ 10127066 w 12748297"/>
              <a:gd name="connsiteY1579" fmla="*/ 609904 h 7935169"/>
              <a:gd name="connsiteX1580" fmla="*/ 10173307 w 12748297"/>
              <a:gd name="connsiteY1580" fmla="*/ 613884 h 7935169"/>
              <a:gd name="connsiteX1581" fmla="*/ 10142716 w 12748297"/>
              <a:gd name="connsiteY1581" fmla="*/ 566988 h 7935169"/>
              <a:gd name="connsiteX1582" fmla="*/ 9101960 w 12748297"/>
              <a:gd name="connsiteY1582" fmla="*/ 566778 h 7935169"/>
              <a:gd name="connsiteX1583" fmla="*/ 9096304 w 12748297"/>
              <a:gd name="connsiteY1583" fmla="*/ 571485 h 7935169"/>
              <a:gd name="connsiteX1584" fmla="*/ 9098526 w 12748297"/>
              <a:gd name="connsiteY1584" fmla="*/ 574942 h 7935169"/>
              <a:gd name="connsiteX1585" fmla="*/ 9104283 w 12748297"/>
              <a:gd name="connsiteY1585" fmla="*/ 570438 h 7935169"/>
              <a:gd name="connsiteX1586" fmla="*/ 9101960 w 12748297"/>
              <a:gd name="connsiteY1586" fmla="*/ 566778 h 7935169"/>
              <a:gd name="connsiteX1587" fmla="*/ 9202712 w 12748297"/>
              <a:gd name="connsiteY1587" fmla="*/ 566353 h 7935169"/>
              <a:gd name="connsiteX1588" fmla="*/ 9196557 w 12748297"/>
              <a:gd name="connsiteY1588" fmla="*/ 571485 h 7935169"/>
              <a:gd name="connsiteX1589" fmla="*/ 9198981 w 12748297"/>
              <a:gd name="connsiteY1589" fmla="*/ 575256 h 7935169"/>
              <a:gd name="connsiteX1590" fmla="*/ 9205237 w 12748297"/>
              <a:gd name="connsiteY1590" fmla="*/ 570124 h 7935169"/>
              <a:gd name="connsiteX1591" fmla="*/ 9202712 w 12748297"/>
              <a:gd name="connsiteY1591" fmla="*/ 566353 h 7935169"/>
              <a:gd name="connsiteX1592" fmla="*/ 11603750 w 12748297"/>
              <a:gd name="connsiteY1592" fmla="*/ 566249 h 7935169"/>
              <a:gd name="connsiteX1593" fmla="*/ 11598706 w 12748297"/>
              <a:gd name="connsiteY1593" fmla="*/ 572323 h 7935169"/>
              <a:gd name="connsiteX1594" fmla="*/ 11602134 w 12748297"/>
              <a:gd name="connsiteY1594" fmla="*/ 574942 h 7935169"/>
              <a:gd name="connsiteX1595" fmla="*/ 11607285 w 12748297"/>
              <a:gd name="connsiteY1595" fmla="*/ 569077 h 7935169"/>
              <a:gd name="connsiteX1596" fmla="*/ 11603750 w 12748297"/>
              <a:gd name="connsiteY1596" fmla="*/ 566249 h 7935169"/>
              <a:gd name="connsiteX1597" fmla="*/ 7806794 w 12748297"/>
              <a:gd name="connsiteY1597" fmla="*/ 565312 h 7935169"/>
              <a:gd name="connsiteX1598" fmla="*/ 7794377 w 12748297"/>
              <a:gd name="connsiteY1598" fmla="*/ 572219 h 7935169"/>
              <a:gd name="connsiteX1599" fmla="*/ 7772472 w 12748297"/>
              <a:gd name="connsiteY1599" fmla="*/ 607810 h 7935169"/>
              <a:gd name="connsiteX1600" fmla="*/ 7806794 w 12748297"/>
              <a:gd name="connsiteY1600" fmla="*/ 565312 h 7935169"/>
              <a:gd name="connsiteX1601" fmla="*/ 8999641 w 12748297"/>
              <a:gd name="connsiteY1601" fmla="*/ 564315 h 7935169"/>
              <a:gd name="connsiteX1602" fmla="*/ 8975869 w 12748297"/>
              <a:gd name="connsiteY1602" fmla="*/ 575779 h 7935169"/>
              <a:gd name="connsiteX1603" fmla="*/ 9020084 w 12748297"/>
              <a:gd name="connsiteY1603" fmla="*/ 588027 h 7935169"/>
              <a:gd name="connsiteX1604" fmla="*/ 8999641 w 12748297"/>
              <a:gd name="connsiteY1604" fmla="*/ 564315 h 7935169"/>
              <a:gd name="connsiteX1605" fmla="*/ 9263189 w 12748297"/>
              <a:gd name="connsiteY1605" fmla="*/ 564160 h 7935169"/>
              <a:gd name="connsiteX1606" fmla="*/ 9240778 w 12748297"/>
              <a:gd name="connsiteY1606" fmla="*/ 569914 h 7935169"/>
              <a:gd name="connsiteX1607" fmla="*/ 9241984 w 12748297"/>
              <a:gd name="connsiteY1607" fmla="*/ 578084 h 7935169"/>
              <a:gd name="connsiteX1608" fmla="*/ 9264300 w 12748297"/>
              <a:gd name="connsiteY1608" fmla="*/ 576932 h 7935169"/>
              <a:gd name="connsiteX1609" fmla="*/ 9263189 w 12748297"/>
              <a:gd name="connsiteY1609" fmla="*/ 564160 h 7935169"/>
              <a:gd name="connsiteX1610" fmla="*/ 8407789 w 12748297"/>
              <a:gd name="connsiteY1610" fmla="*/ 563532 h 7935169"/>
              <a:gd name="connsiteX1611" fmla="*/ 8403446 w 12748297"/>
              <a:gd name="connsiteY1611" fmla="*/ 570124 h 7935169"/>
              <a:gd name="connsiteX1612" fmla="*/ 8410213 w 12748297"/>
              <a:gd name="connsiteY1612" fmla="*/ 576198 h 7935169"/>
              <a:gd name="connsiteX1613" fmla="*/ 8416267 w 12748297"/>
              <a:gd name="connsiteY1613" fmla="*/ 566674 h 7935169"/>
              <a:gd name="connsiteX1614" fmla="*/ 8407789 w 12748297"/>
              <a:gd name="connsiteY1614" fmla="*/ 563532 h 7935169"/>
              <a:gd name="connsiteX1615" fmla="*/ 9304278 w 12748297"/>
              <a:gd name="connsiteY1615" fmla="*/ 563113 h 7935169"/>
              <a:gd name="connsiteX1616" fmla="*/ 9303066 w 12748297"/>
              <a:gd name="connsiteY1616" fmla="*/ 575256 h 7935169"/>
              <a:gd name="connsiteX1617" fmla="*/ 9365961 w 12748297"/>
              <a:gd name="connsiteY1617" fmla="*/ 573161 h 7935169"/>
              <a:gd name="connsiteX1618" fmla="*/ 9304278 w 12748297"/>
              <a:gd name="connsiteY1618" fmla="*/ 563113 h 7935169"/>
              <a:gd name="connsiteX1619" fmla="*/ 8463013 w 12748297"/>
              <a:gd name="connsiteY1619" fmla="*/ 562799 h 7935169"/>
              <a:gd name="connsiteX1620" fmla="*/ 8446859 w 12748297"/>
              <a:gd name="connsiteY1620" fmla="*/ 583314 h 7935169"/>
              <a:gd name="connsiteX1621" fmla="*/ 8476743 w 12748297"/>
              <a:gd name="connsiteY1621" fmla="*/ 604360 h 7935169"/>
              <a:gd name="connsiteX1622" fmla="*/ 8489362 w 12748297"/>
              <a:gd name="connsiteY1622" fmla="*/ 589389 h 7935169"/>
              <a:gd name="connsiteX1623" fmla="*/ 8463013 w 12748297"/>
              <a:gd name="connsiteY1623" fmla="*/ 562799 h 7935169"/>
              <a:gd name="connsiteX1624" fmla="*/ 8948206 w 12748297"/>
              <a:gd name="connsiteY1624" fmla="*/ 561332 h 7935169"/>
              <a:gd name="connsiteX1625" fmla="*/ 8897729 w 12748297"/>
              <a:gd name="connsiteY1625" fmla="*/ 565103 h 7935169"/>
              <a:gd name="connsiteX1626" fmla="*/ 8948206 w 12748297"/>
              <a:gd name="connsiteY1626" fmla="*/ 561332 h 7935169"/>
              <a:gd name="connsiteX1627" fmla="*/ 8866532 w 12748297"/>
              <a:gd name="connsiteY1627" fmla="*/ 559657 h 7935169"/>
              <a:gd name="connsiteX1628" fmla="*/ 8626154 w 12748297"/>
              <a:gd name="connsiteY1628" fmla="*/ 583838 h 7935169"/>
              <a:gd name="connsiteX1629" fmla="*/ 8746697 w 12748297"/>
              <a:gd name="connsiteY1629" fmla="*/ 580591 h 7935169"/>
              <a:gd name="connsiteX1630" fmla="*/ 8864007 w 12748297"/>
              <a:gd name="connsiteY1630" fmla="*/ 604883 h 7935169"/>
              <a:gd name="connsiteX1631" fmla="*/ 8866532 w 12748297"/>
              <a:gd name="connsiteY1631" fmla="*/ 559657 h 7935169"/>
              <a:gd name="connsiteX1632" fmla="*/ 8599199 w 12748297"/>
              <a:gd name="connsiteY1632" fmla="*/ 553268 h 7935169"/>
              <a:gd name="connsiteX1633" fmla="*/ 8599805 w 12748297"/>
              <a:gd name="connsiteY1633" fmla="*/ 557248 h 7935169"/>
              <a:gd name="connsiteX1634" fmla="*/ 8622120 w 12748297"/>
              <a:gd name="connsiteY1634" fmla="*/ 557248 h 7935169"/>
              <a:gd name="connsiteX1635" fmla="*/ 8622120 w 12748297"/>
              <a:gd name="connsiteY1635" fmla="*/ 553268 h 7935169"/>
              <a:gd name="connsiteX1636" fmla="*/ 8599199 w 12748297"/>
              <a:gd name="connsiteY1636" fmla="*/ 553268 h 7935169"/>
              <a:gd name="connsiteX1637" fmla="*/ 7984995 w 12748297"/>
              <a:gd name="connsiteY1637" fmla="*/ 550562 h 7935169"/>
              <a:gd name="connsiteX1638" fmla="*/ 7956615 w 12748297"/>
              <a:gd name="connsiteY1638" fmla="*/ 596505 h 7935169"/>
              <a:gd name="connsiteX1639" fmla="*/ 8002850 w 12748297"/>
              <a:gd name="connsiteY1639" fmla="*/ 550656 h 7935169"/>
              <a:gd name="connsiteX1640" fmla="*/ 7984995 w 12748297"/>
              <a:gd name="connsiteY1640" fmla="*/ 550562 h 7935169"/>
              <a:gd name="connsiteX1641" fmla="*/ 9833283 w 12748297"/>
              <a:gd name="connsiteY1641" fmla="*/ 548456 h 7935169"/>
              <a:gd name="connsiteX1642" fmla="*/ 9833182 w 12748297"/>
              <a:gd name="connsiteY1642" fmla="*/ 559342 h 7935169"/>
              <a:gd name="connsiteX1643" fmla="*/ 9869934 w 12748297"/>
              <a:gd name="connsiteY1643" fmla="*/ 561123 h 7935169"/>
              <a:gd name="connsiteX1644" fmla="*/ 9870338 w 12748297"/>
              <a:gd name="connsiteY1644" fmla="*/ 548456 h 7935169"/>
              <a:gd name="connsiteX1645" fmla="*/ 9833283 w 12748297"/>
              <a:gd name="connsiteY1645" fmla="*/ 548456 h 7935169"/>
              <a:gd name="connsiteX1646" fmla="*/ 10312220 w 12748297"/>
              <a:gd name="connsiteY1646" fmla="*/ 545943 h 7935169"/>
              <a:gd name="connsiteX1647" fmla="*/ 10410453 w 12748297"/>
              <a:gd name="connsiteY1647" fmla="*/ 552750 h 7935169"/>
              <a:gd name="connsiteX1648" fmla="*/ 10312220 w 12748297"/>
              <a:gd name="connsiteY1648" fmla="*/ 545943 h 7935169"/>
              <a:gd name="connsiteX1649" fmla="*/ 5344176 w 12748297"/>
              <a:gd name="connsiteY1649" fmla="*/ 534009 h 7935169"/>
              <a:gd name="connsiteX1650" fmla="*/ 5340243 w 12748297"/>
              <a:gd name="connsiteY1650" fmla="*/ 535999 h 7935169"/>
              <a:gd name="connsiteX1651" fmla="*/ 5340344 w 12748297"/>
              <a:gd name="connsiteY1651" fmla="*/ 540182 h 7935169"/>
              <a:gd name="connsiteX1652" fmla="*/ 5344277 w 12748297"/>
              <a:gd name="connsiteY1652" fmla="*/ 541125 h 7935169"/>
              <a:gd name="connsiteX1653" fmla="*/ 5344176 w 12748297"/>
              <a:gd name="connsiteY1653" fmla="*/ 534009 h 7935169"/>
              <a:gd name="connsiteX1654" fmla="*/ 8286944 w 12748297"/>
              <a:gd name="connsiteY1654" fmla="*/ 531286 h 7935169"/>
              <a:gd name="connsiteX1655" fmla="*/ 8283005 w 12748297"/>
              <a:gd name="connsiteY1655" fmla="*/ 533381 h 7935169"/>
              <a:gd name="connsiteX1656" fmla="*/ 8285429 w 12748297"/>
              <a:gd name="connsiteY1656" fmla="*/ 536523 h 7935169"/>
              <a:gd name="connsiteX1657" fmla="*/ 8290176 w 12748297"/>
              <a:gd name="connsiteY1657" fmla="*/ 536523 h 7935169"/>
              <a:gd name="connsiteX1658" fmla="*/ 8286944 w 12748297"/>
              <a:gd name="connsiteY1658" fmla="*/ 531286 h 7935169"/>
              <a:gd name="connsiteX1659" fmla="*/ 8209612 w 12748297"/>
              <a:gd name="connsiteY1659" fmla="*/ 526049 h 7935169"/>
              <a:gd name="connsiteX1660" fmla="*/ 8200017 w 12748297"/>
              <a:gd name="connsiteY1660" fmla="*/ 528982 h 7935169"/>
              <a:gd name="connsiteX1661" fmla="*/ 8182657 w 12748297"/>
              <a:gd name="connsiteY1661" fmla="*/ 574523 h 7935169"/>
              <a:gd name="connsiteX1662" fmla="*/ 8100679 w 12748297"/>
              <a:gd name="connsiteY1662" fmla="*/ 570752 h 7935169"/>
              <a:gd name="connsiteX1663" fmla="*/ 8068276 w 12748297"/>
              <a:gd name="connsiteY1663" fmla="*/ 578503 h 7935169"/>
              <a:gd name="connsiteX1664" fmla="*/ 8116935 w 12748297"/>
              <a:gd name="connsiteY1664" fmla="*/ 617341 h 7935169"/>
              <a:gd name="connsiteX1665" fmla="*/ 8223646 w 12748297"/>
              <a:gd name="connsiteY1665" fmla="*/ 597342 h 7935169"/>
              <a:gd name="connsiteX1666" fmla="*/ 8352868 w 12748297"/>
              <a:gd name="connsiteY1666" fmla="*/ 593677 h 7935169"/>
              <a:gd name="connsiteX1667" fmla="*/ 8341057 w 12748297"/>
              <a:gd name="connsiteY1667" fmla="*/ 539763 h 7935169"/>
              <a:gd name="connsiteX1668" fmla="*/ 8284217 w 12748297"/>
              <a:gd name="connsiteY1668" fmla="*/ 582057 h 7935169"/>
              <a:gd name="connsiteX1669" fmla="*/ 8236265 w 12748297"/>
              <a:gd name="connsiteY1669" fmla="*/ 545733 h 7935169"/>
              <a:gd name="connsiteX1670" fmla="*/ 8209612 w 12748297"/>
              <a:gd name="connsiteY1670" fmla="*/ 526049 h 7935169"/>
              <a:gd name="connsiteX1671" fmla="*/ 6017654 w 12748297"/>
              <a:gd name="connsiteY1671" fmla="*/ 524799 h 7935169"/>
              <a:gd name="connsiteX1672" fmla="*/ 6007661 w 12748297"/>
              <a:gd name="connsiteY1672" fmla="*/ 530029 h 7935169"/>
              <a:gd name="connsiteX1673" fmla="*/ 6014221 w 12748297"/>
              <a:gd name="connsiteY1673" fmla="*/ 535999 h 7935169"/>
              <a:gd name="connsiteX1674" fmla="*/ 6021998 w 12748297"/>
              <a:gd name="connsiteY1674" fmla="*/ 532124 h 7935169"/>
              <a:gd name="connsiteX1675" fmla="*/ 6017654 w 12748297"/>
              <a:gd name="connsiteY1675" fmla="*/ 524799 h 7935169"/>
              <a:gd name="connsiteX1676" fmla="*/ 7425282 w 12748297"/>
              <a:gd name="connsiteY1676" fmla="*/ 522495 h 7935169"/>
              <a:gd name="connsiteX1677" fmla="*/ 7354819 w 12748297"/>
              <a:gd name="connsiteY1677" fmla="*/ 527411 h 7935169"/>
              <a:gd name="connsiteX1678" fmla="*/ 7389848 w 12748297"/>
              <a:gd name="connsiteY1678" fmla="*/ 548037 h 7935169"/>
              <a:gd name="connsiteX1679" fmla="*/ 7374704 w 12748297"/>
              <a:gd name="connsiteY1679" fmla="*/ 569495 h 7935169"/>
              <a:gd name="connsiteX1680" fmla="*/ 7425282 w 12748297"/>
              <a:gd name="connsiteY1680" fmla="*/ 522495 h 7935169"/>
              <a:gd name="connsiteX1681" fmla="*/ 11544795 w 12748297"/>
              <a:gd name="connsiteY1681" fmla="*/ 520819 h 7935169"/>
              <a:gd name="connsiteX1682" fmla="*/ 11543482 w 12748297"/>
              <a:gd name="connsiteY1682" fmla="*/ 533904 h 7935169"/>
              <a:gd name="connsiteX1683" fmla="*/ 11590121 w 12748297"/>
              <a:gd name="connsiteY1683" fmla="*/ 538507 h 7935169"/>
              <a:gd name="connsiteX1684" fmla="*/ 11591333 w 12748297"/>
              <a:gd name="connsiteY1684" fmla="*/ 526049 h 7935169"/>
              <a:gd name="connsiteX1685" fmla="*/ 11544795 w 12748297"/>
              <a:gd name="connsiteY1685" fmla="*/ 520819 h 7935169"/>
              <a:gd name="connsiteX1686" fmla="*/ 4874530 w 12748297"/>
              <a:gd name="connsiteY1686" fmla="*/ 516629 h 7935169"/>
              <a:gd name="connsiteX1687" fmla="*/ 4870397 w 12748297"/>
              <a:gd name="connsiteY1687" fmla="*/ 517153 h 7935169"/>
              <a:gd name="connsiteX1688" fmla="*/ 4872108 w 12748297"/>
              <a:gd name="connsiteY1688" fmla="*/ 523542 h 7935169"/>
              <a:gd name="connsiteX1689" fmla="*/ 4875541 w 12748297"/>
              <a:gd name="connsiteY1689" fmla="*/ 520819 h 7935169"/>
              <a:gd name="connsiteX1690" fmla="*/ 4874530 w 12748297"/>
              <a:gd name="connsiteY1690" fmla="*/ 516629 h 7935169"/>
              <a:gd name="connsiteX1691" fmla="*/ 11400018 w 12748297"/>
              <a:gd name="connsiteY1691" fmla="*/ 513383 h 7935169"/>
              <a:gd name="connsiteX1692" fmla="*/ 11397398 w 12748297"/>
              <a:gd name="connsiteY1692" fmla="*/ 517153 h 7935169"/>
              <a:gd name="connsiteX1693" fmla="*/ 11403452 w 12748297"/>
              <a:gd name="connsiteY1693" fmla="*/ 522809 h 7935169"/>
              <a:gd name="connsiteX1694" fmla="*/ 11406179 w 12748297"/>
              <a:gd name="connsiteY1694" fmla="*/ 518933 h 7935169"/>
              <a:gd name="connsiteX1695" fmla="*/ 11400018 w 12748297"/>
              <a:gd name="connsiteY1695" fmla="*/ 513383 h 7935169"/>
              <a:gd name="connsiteX1696" fmla="*/ 11489066 w 12748297"/>
              <a:gd name="connsiteY1696" fmla="*/ 512754 h 7935169"/>
              <a:gd name="connsiteX1697" fmla="*/ 11407593 w 12748297"/>
              <a:gd name="connsiteY1697" fmla="*/ 569914 h 7935169"/>
              <a:gd name="connsiteX1698" fmla="*/ 11545199 w 12748297"/>
              <a:gd name="connsiteY1698" fmla="*/ 554525 h 7935169"/>
              <a:gd name="connsiteX1699" fmla="*/ 11469276 w 12748297"/>
              <a:gd name="connsiteY1699" fmla="*/ 554525 h 7935169"/>
              <a:gd name="connsiteX1700" fmla="*/ 11464837 w 12748297"/>
              <a:gd name="connsiteY1700" fmla="*/ 546780 h 7935169"/>
              <a:gd name="connsiteX1701" fmla="*/ 11502796 w 12748297"/>
              <a:gd name="connsiteY1701" fmla="*/ 529191 h 7935169"/>
              <a:gd name="connsiteX1702" fmla="*/ 11489066 w 12748297"/>
              <a:gd name="connsiteY1702" fmla="*/ 512754 h 7935169"/>
              <a:gd name="connsiteX1703" fmla="*/ 5918417 w 12748297"/>
              <a:gd name="connsiteY1703" fmla="*/ 512649 h 7935169"/>
              <a:gd name="connsiteX1704" fmla="*/ 5914882 w 12748297"/>
              <a:gd name="connsiteY1704" fmla="*/ 515896 h 7935169"/>
              <a:gd name="connsiteX1705" fmla="*/ 5921037 w 12748297"/>
              <a:gd name="connsiteY1705" fmla="*/ 518724 h 7935169"/>
              <a:gd name="connsiteX1706" fmla="*/ 5921952 w 12748297"/>
              <a:gd name="connsiteY1706" fmla="*/ 514430 h 7935169"/>
              <a:gd name="connsiteX1707" fmla="*/ 5918417 w 12748297"/>
              <a:gd name="connsiteY1707" fmla="*/ 512649 h 7935169"/>
              <a:gd name="connsiteX1708" fmla="*/ 10655067 w 12748297"/>
              <a:gd name="connsiteY1708" fmla="*/ 510974 h 7935169"/>
              <a:gd name="connsiteX1709" fmla="*/ 10647699 w 12748297"/>
              <a:gd name="connsiteY1709" fmla="*/ 523542 h 7935169"/>
              <a:gd name="connsiteX1710" fmla="*/ 10672837 w 12748297"/>
              <a:gd name="connsiteY1710" fmla="*/ 534009 h 7935169"/>
              <a:gd name="connsiteX1711" fmla="*/ 10677281 w 12748297"/>
              <a:gd name="connsiteY1711" fmla="*/ 523961 h 7935169"/>
              <a:gd name="connsiteX1712" fmla="*/ 10655067 w 12748297"/>
              <a:gd name="connsiteY1712" fmla="*/ 510974 h 7935169"/>
              <a:gd name="connsiteX1713" fmla="*/ 10768040 w 12748297"/>
              <a:gd name="connsiteY1713" fmla="*/ 510037 h 7935169"/>
              <a:gd name="connsiteX1714" fmla="*/ 10767838 w 12748297"/>
              <a:gd name="connsiteY1714" fmla="*/ 514849 h 7935169"/>
              <a:gd name="connsiteX1715" fmla="*/ 10784087 w 12748297"/>
              <a:gd name="connsiteY1715" fmla="*/ 515687 h 7935169"/>
              <a:gd name="connsiteX1716" fmla="*/ 10784289 w 12748297"/>
              <a:gd name="connsiteY1716" fmla="*/ 510875 h 7935169"/>
              <a:gd name="connsiteX1717" fmla="*/ 10768040 w 12748297"/>
              <a:gd name="connsiteY1717" fmla="*/ 510037 h 7935169"/>
              <a:gd name="connsiteX1718" fmla="*/ 5762239 w 12748297"/>
              <a:gd name="connsiteY1718" fmla="*/ 499773 h 7935169"/>
              <a:gd name="connsiteX1719" fmla="*/ 5736792 w 12748297"/>
              <a:gd name="connsiteY1719" fmla="*/ 535685 h 7935169"/>
              <a:gd name="connsiteX1720" fmla="*/ 5753553 w 12748297"/>
              <a:gd name="connsiteY1720" fmla="*/ 524694 h 7935169"/>
              <a:gd name="connsiteX1721" fmla="*/ 5762239 w 12748297"/>
              <a:gd name="connsiteY1721" fmla="*/ 499773 h 7935169"/>
              <a:gd name="connsiteX1722" fmla="*/ 8016789 w 12748297"/>
              <a:gd name="connsiteY1722" fmla="*/ 495695 h 7935169"/>
              <a:gd name="connsiteX1723" fmla="*/ 8011738 w 12748297"/>
              <a:gd name="connsiteY1723" fmla="*/ 502706 h 7935169"/>
              <a:gd name="connsiteX1724" fmla="*/ 8029172 w 12748297"/>
              <a:gd name="connsiteY1724" fmla="*/ 507252 h 7935169"/>
              <a:gd name="connsiteX1725" fmla="*/ 8029913 w 12748297"/>
              <a:gd name="connsiteY1725" fmla="*/ 507943 h 7935169"/>
              <a:gd name="connsiteX1726" fmla="*/ 8031206 w 12748297"/>
              <a:gd name="connsiteY1726" fmla="*/ 507715 h 7935169"/>
              <a:gd name="connsiteX1727" fmla="*/ 8061003 w 12748297"/>
              <a:gd name="connsiteY1727" fmla="*/ 513487 h 7935169"/>
              <a:gd name="connsiteX1728" fmla="*/ 8061508 w 12748297"/>
              <a:gd name="connsiteY1728" fmla="*/ 502392 h 7935169"/>
              <a:gd name="connsiteX1729" fmla="*/ 8031206 w 12748297"/>
              <a:gd name="connsiteY1729" fmla="*/ 507715 h 7935169"/>
              <a:gd name="connsiteX1730" fmla="*/ 8030216 w 12748297"/>
              <a:gd name="connsiteY1730" fmla="*/ 507524 h 7935169"/>
              <a:gd name="connsiteX1731" fmla="*/ 8029172 w 12748297"/>
              <a:gd name="connsiteY1731" fmla="*/ 507252 h 7935169"/>
              <a:gd name="connsiteX1732" fmla="*/ 7682420 w 12748297"/>
              <a:gd name="connsiteY1732" fmla="*/ 495171 h 7935169"/>
              <a:gd name="connsiteX1733" fmla="*/ 7683430 w 12748297"/>
              <a:gd name="connsiteY1733" fmla="*/ 509304 h 7935169"/>
              <a:gd name="connsiteX1734" fmla="*/ 7823959 w 12748297"/>
              <a:gd name="connsiteY1734" fmla="*/ 495171 h 7935169"/>
              <a:gd name="connsiteX1735" fmla="*/ 7682420 w 12748297"/>
              <a:gd name="connsiteY1735" fmla="*/ 495171 h 7935169"/>
              <a:gd name="connsiteX1736" fmla="*/ 8839273 w 12748297"/>
              <a:gd name="connsiteY1736" fmla="*/ 492867 h 7935169"/>
              <a:gd name="connsiteX1737" fmla="*/ 8832411 w 12748297"/>
              <a:gd name="connsiteY1737" fmla="*/ 495904 h 7935169"/>
              <a:gd name="connsiteX1738" fmla="*/ 8834930 w 12748297"/>
              <a:gd name="connsiteY1738" fmla="*/ 499354 h 7935169"/>
              <a:gd name="connsiteX1739" fmla="*/ 8839273 w 12748297"/>
              <a:gd name="connsiteY1739" fmla="*/ 497371 h 7935169"/>
              <a:gd name="connsiteX1740" fmla="*/ 8839273 w 12748297"/>
              <a:gd name="connsiteY1740" fmla="*/ 492867 h 7935169"/>
              <a:gd name="connsiteX1741" fmla="*/ 5979998 w 12748297"/>
              <a:gd name="connsiteY1741" fmla="*/ 486059 h 7935169"/>
              <a:gd name="connsiteX1742" fmla="*/ 5973338 w 12748297"/>
              <a:gd name="connsiteY1742" fmla="*/ 490144 h 7935169"/>
              <a:gd name="connsiteX1743" fmla="*/ 5975863 w 12748297"/>
              <a:gd name="connsiteY1743" fmla="*/ 498627 h 7935169"/>
              <a:gd name="connsiteX1744" fmla="*/ 5982826 w 12748297"/>
              <a:gd name="connsiteY1744" fmla="*/ 494229 h 7935169"/>
              <a:gd name="connsiteX1745" fmla="*/ 5979998 w 12748297"/>
              <a:gd name="connsiteY1745" fmla="*/ 486059 h 7935169"/>
              <a:gd name="connsiteX1746" fmla="*/ 5198799 w 12748297"/>
              <a:gd name="connsiteY1746" fmla="*/ 477373 h 7935169"/>
              <a:gd name="connsiteX1747" fmla="*/ 5184261 w 12748297"/>
              <a:gd name="connsiteY1747" fmla="*/ 486498 h 7935169"/>
              <a:gd name="connsiteX1748" fmla="*/ 5183155 w 12748297"/>
              <a:gd name="connsiteY1748" fmla="*/ 486688 h 7935169"/>
              <a:gd name="connsiteX1749" fmla="*/ 5182370 w 12748297"/>
              <a:gd name="connsiteY1749" fmla="*/ 487211 h 7935169"/>
              <a:gd name="connsiteX1750" fmla="*/ 5165992 w 12748297"/>
              <a:gd name="connsiteY1750" fmla="*/ 490353 h 7935169"/>
              <a:gd name="connsiteX1751" fmla="*/ 5168215 w 12748297"/>
              <a:gd name="connsiteY1751" fmla="*/ 496637 h 7935169"/>
              <a:gd name="connsiteX1752" fmla="*/ 5182370 w 12748297"/>
              <a:gd name="connsiteY1752" fmla="*/ 487211 h 7935169"/>
              <a:gd name="connsiteX1753" fmla="*/ 5183458 w 12748297"/>
              <a:gd name="connsiteY1753" fmla="*/ 487002 h 7935169"/>
              <a:gd name="connsiteX1754" fmla="*/ 5184261 w 12748297"/>
              <a:gd name="connsiteY1754" fmla="*/ 486498 h 7935169"/>
              <a:gd name="connsiteX1755" fmla="*/ 5200819 w 12748297"/>
              <a:gd name="connsiteY1755" fmla="*/ 483657 h 7935169"/>
              <a:gd name="connsiteX1756" fmla="*/ 5198799 w 12748297"/>
              <a:gd name="connsiteY1756" fmla="*/ 477373 h 7935169"/>
              <a:gd name="connsiteX1757" fmla="*/ 8455438 w 12748297"/>
              <a:gd name="connsiteY1757" fmla="*/ 458533 h 7935169"/>
              <a:gd name="connsiteX1758" fmla="*/ 8421923 w 12748297"/>
              <a:gd name="connsiteY1758" fmla="*/ 460726 h 7935169"/>
              <a:gd name="connsiteX1759" fmla="*/ 8422226 w 12748297"/>
              <a:gd name="connsiteY1759" fmla="*/ 470879 h 7935169"/>
              <a:gd name="connsiteX1760" fmla="*/ 8455539 w 12748297"/>
              <a:gd name="connsiteY1760" fmla="*/ 470774 h 7935169"/>
              <a:gd name="connsiteX1761" fmla="*/ 8455438 w 12748297"/>
              <a:gd name="connsiteY1761" fmla="*/ 458533 h 7935169"/>
              <a:gd name="connsiteX1762" fmla="*/ 5606009 w 12748297"/>
              <a:gd name="connsiteY1762" fmla="*/ 457784 h 7935169"/>
              <a:gd name="connsiteX1763" fmla="*/ 5567692 w 12748297"/>
              <a:gd name="connsiteY1763" fmla="*/ 477373 h 7935169"/>
              <a:gd name="connsiteX1764" fmla="*/ 5647347 w 12748297"/>
              <a:gd name="connsiteY1764" fmla="*/ 464811 h 7935169"/>
              <a:gd name="connsiteX1765" fmla="*/ 5606009 w 12748297"/>
              <a:gd name="connsiteY1765" fmla="*/ 457784 h 7935169"/>
              <a:gd name="connsiteX1766" fmla="*/ 10414839 w 12748297"/>
              <a:gd name="connsiteY1766" fmla="*/ 449659 h 7935169"/>
              <a:gd name="connsiteX1767" fmla="*/ 10385921 w 12748297"/>
              <a:gd name="connsiteY1767" fmla="*/ 455076 h 7935169"/>
              <a:gd name="connsiteX1768" fmla="*/ 10434075 w 12748297"/>
              <a:gd name="connsiteY1768" fmla="*/ 491820 h 7935169"/>
              <a:gd name="connsiteX1769" fmla="*/ 10414839 w 12748297"/>
              <a:gd name="connsiteY1769" fmla="*/ 449659 h 7935169"/>
              <a:gd name="connsiteX1770" fmla="*/ 8517025 w 12748297"/>
              <a:gd name="connsiteY1770" fmla="*/ 449211 h 7935169"/>
              <a:gd name="connsiteX1771" fmla="*/ 8517025 w 12748297"/>
              <a:gd name="connsiteY1771" fmla="*/ 452144 h 7935169"/>
              <a:gd name="connsiteX1772" fmla="*/ 8531860 w 12748297"/>
              <a:gd name="connsiteY1772" fmla="*/ 452144 h 7935169"/>
              <a:gd name="connsiteX1773" fmla="*/ 8531860 w 12748297"/>
              <a:gd name="connsiteY1773" fmla="*/ 449211 h 7935169"/>
              <a:gd name="connsiteX1774" fmla="*/ 8517025 w 12748297"/>
              <a:gd name="connsiteY1774" fmla="*/ 449211 h 7935169"/>
              <a:gd name="connsiteX1775" fmla="*/ 10052159 w 12748297"/>
              <a:gd name="connsiteY1775" fmla="*/ 447326 h 7935169"/>
              <a:gd name="connsiteX1776" fmla="*/ 9952720 w 12748297"/>
              <a:gd name="connsiteY1776" fmla="*/ 448059 h 7935169"/>
              <a:gd name="connsiteX1777" fmla="*/ 9922835 w 12748297"/>
              <a:gd name="connsiteY1777" fmla="*/ 451934 h 7935169"/>
              <a:gd name="connsiteX1778" fmla="*/ 9669232 w 12748297"/>
              <a:gd name="connsiteY1778" fmla="*/ 451096 h 7935169"/>
              <a:gd name="connsiteX1779" fmla="*/ 9710423 w 12748297"/>
              <a:gd name="connsiteY1779" fmla="*/ 481457 h 7935169"/>
              <a:gd name="connsiteX1780" fmla="*/ 10028839 w 12748297"/>
              <a:gd name="connsiteY1780" fmla="*/ 481352 h 7935169"/>
              <a:gd name="connsiteX1781" fmla="*/ 10082644 w 12748297"/>
              <a:gd name="connsiteY1781" fmla="*/ 481352 h 7935169"/>
              <a:gd name="connsiteX1782" fmla="*/ 10052159 w 12748297"/>
              <a:gd name="connsiteY1782" fmla="*/ 447326 h 7935169"/>
              <a:gd name="connsiteX1783" fmla="*/ 8591326 w 12748297"/>
              <a:gd name="connsiteY1783" fmla="*/ 446174 h 7935169"/>
              <a:gd name="connsiteX1784" fmla="*/ 8573354 w 12748297"/>
              <a:gd name="connsiteY1784" fmla="*/ 455181 h 7935169"/>
              <a:gd name="connsiteX1785" fmla="*/ 8576081 w 12748297"/>
              <a:gd name="connsiteY1785" fmla="*/ 463763 h 7935169"/>
              <a:gd name="connsiteX1786" fmla="*/ 8594660 w 12748297"/>
              <a:gd name="connsiteY1786" fmla="*/ 455914 h 7935169"/>
              <a:gd name="connsiteX1787" fmla="*/ 8591326 w 12748297"/>
              <a:gd name="connsiteY1787" fmla="*/ 446174 h 7935169"/>
              <a:gd name="connsiteX1788" fmla="*/ 10478296 w 12748297"/>
              <a:gd name="connsiteY1788" fmla="*/ 443876 h 7935169"/>
              <a:gd name="connsiteX1789" fmla="*/ 10477589 w 12748297"/>
              <a:gd name="connsiteY1789" fmla="*/ 450782 h 7935169"/>
              <a:gd name="connsiteX1790" fmla="*/ 10546544 w 12748297"/>
              <a:gd name="connsiteY1790" fmla="*/ 476954 h 7935169"/>
              <a:gd name="connsiteX1791" fmla="*/ 10514336 w 12748297"/>
              <a:gd name="connsiteY1791" fmla="*/ 518933 h 7935169"/>
              <a:gd name="connsiteX1792" fmla="*/ 10567439 w 12748297"/>
              <a:gd name="connsiteY1792" fmla="*/ 560390 h 7935169"/>
              <a:gd name="connsiteX1793" fmla="*/ 10598833 w 12748297"/>
              <a:gd name="connsiteY1793" fmla="*/ 517258 h 7935169"/>
              <a:gd name="connsiteX1794" fmla="*/ 10564005 w 12748297"/>
              <a:gd name="connsiteY1794" fmla="*/ 508466 h 7935169"/>
              <a:gd name="connsiteX1795" fmla="*/ 10667888 w 12748297"/>
              <a:gd name="connsiteY1795" fmla="*/ 474021 h 7935169"/>
              <a:gd name="connsiteX1796" fmla="*/ 10568853 w 12748297"/>
              <a:gd name="connsiteY1796" fmla="*/ 454448 h 7935169"/>
              <a:gd name="connsiteX1797" fmla="*/ 10552598 w 12748297"/>
              <a:gd name="connsiteY1797" fmla="*/ 455076 h 7935169"/>
              <a:gd name="connsiteX1798" fmla="*/ 10478296 w 12748297"/>
              <a:gd name="connsiteY1798" fmla="*/ 443876 h 7935169"/>
              <a:gd name="connsiteX1799" fmla="*/ 5757493 w 12748297"/>
              <a:gd name="connsiteY1799" fmla="*/ 435602 h 7935169"/>
              <a:gd name="connsiteX1800" fmla="*/ 5672894 w 12748297"/>
              <a:gd name="connsiteY1800" fmla="*/ 448373 h 7935169"/>
              <a:gd name="connsiteX1801" fmla="*/ 5705702 w 12748297"/>
              <a:gd name="connsiteY1801" fmla="*/ 469733 h 7935169"/>
              <a:gd name="connsiteX1802" fmla="*/ 5761027 w 12748297"/>
              <a:gd name="connsiteY1802" fmla="*/ 448164 h 7935169"/>
              <a:gd name="connsiteX1803" fmla="*/ 5757493 w 12748297"/>
              <a:gd name="connsiteY1803" fmla="*/ 435602 h 7935169"/>
              <a:gd name="connsiteX1804" fmla="*/ 10315048 w 12748297"/>
              <a:gd name="connsiteY1804" fmla="*/ 433507 h 7935169"/>
              <a:gd name="connsiteX1805" fmla="*/ 10261238 w 12748297"/>
              <a:gd name="connsiteY1805" fmla="*/ 445127 h 7935169"/>
              <a:gd name="connsiteX1806" fmla="*/ 10261163 w 12748297"/>
              <a:gd name="connsiteY1806" fmla="*/ 445132 h 7935169"/>
              <a:gd name="connsiteX1807" fmla="*/ 10260834 w 12748297"/>
              <a:gd name="connsiteY1807" fmla="*/ 444812 h 7935169"/>
              <a:gd name="connsiteX1808" fmla="*/ 10259611 w 12748297"/>
              <a:gd name="connsiteY1808" fmla="*/ 445233 h 7935169"/>
              <a:gd name="connsiteX1809" fmla="*/ 10224390 w 12748297"/>
              <a:gd name="connsiteY1809" fmla="*/ 447536 h 7935169"/>
              <a:gd name="connsiteX1810" fmla="*/ 10226410 w 12748297"/>
              <a:gd name="connsiteY1810" fmla="*/ 456647 h 7935169"/>
              <a:gd name="connsiteX1811" fmla="*/ 10259611 w 12748297"/>
              <a:gd name="connsiteY1811" fmla="*/ 445233 h 7935169"/>
              <a:gd name="connsiteX1812" fmla="*/ 10261163 w 12748297"/>
              <a:gd name="connsiteY1812" fmla="*/ 445132 h 7935169"/>
              <a:gd name="connsiteX1813" fmla="*/ 10324334 w 12748297"/>
              <a:gd name="connsiteY1813" fmla="*/ 506372 h 7935169"/>
              <a:gd name="connsiteX1814" fmla="*/ 10365323 w 12748297"/>
              <a:gd name="connsiteY1814" fmla="*/ 508466 h 7935169"/>
              <a:gd name="connsiteX1815" fmla="*/ 10354926 w 12748297"/>
              <a:gd name="connsiteY1815" fmla="*/ 467953 h 7935169"/>
              <a:gd name="connsiteX1816" fmla="*/ 10342610 w 12748297"/>
              <a:gd name="connsiteY1816" fmla="*/ 493914 h 7935169"/>
              <a:gd name="connsiteX1817" fmla="*/ 10307574 w 12748297"/>
              <a:gd name="connsiteY1817" fmla="*/ 468686 h 7935169"/>
              <a:gd name="connsiteX1818" fmla="*/ 10315048 w 12748297"/>
              <a:gd name="connsiteY1818" fmla="*/ 433507 h 7935169"/>
              <a:gd name="connsiteX1819" fmla="*/ 10177751 w 12748297"/>
              <a:gd name="connsiteY1819" fmla="*/ 431000 h 7935169"/>
              <a:gd name="connsiteX1820" fmla="*/ 10101626 w 12748297"/>
              <a:gd name="connsiteY1820" fmla="*/ 476954 h 7935169"/>
              <a:gd name="connsiteX1821" fmla="*/ 10124850 w 12748297"/>
              <a:gd name="connsiteY1821" fmla="*/ 488992 h 7935169"/>
              <a:gd name="connsiteX1822" fmla="*/ 10143928 w 12748297"/>
              <a:gd name="connsiteY1822" fmla="*/ 493600 h 7935169"/>
              <a:gd name="connsiteX1823" fmla="*/ 10177751 w 12748297"/>
              <a:gd name="connsiteY1823" fmla="*/ 431000 h 7935169"/>
              <a:gd name="connsiteX1824" fmla="*/ 8096336 w 12748297"/>
              <a:gd name="connsiteY1824" fmla="*/ 428382 h 7935169"/>
              <a:gd name="connsiteX1825" fmla="*/ 8003557 w 12748297"/>
              <a:gd name="connsiteY1825" fmla="*/ 463344 h 7935169"/>
              <a:gd name="connsiteX1826" fmla="*/ 8096336 w 12748297"/>
              <a:gd name="connsiteY1826" fmla="*/ 428382 h 7935169"/>
              <a:gd name="connsiteX1827" fmla="*/ 7979430 w 12748297"/>
              <a:gd name="connsiteY1827" fmla="*/ 402623 h 7935169"/>
              <a:gd name="connsiteX1828" fmla="*/ 7979430 w 12748297"/>
              <a:gd name="connsiteY1828" fmla="*/ 402925 h 7935169"/>
              <a:gd name="connsiteX1829" fmla="*/ 7979127 w 12748297"/>
              <a:gd name="connsiteY1829" fmla="*/ 402937 h 7935169"/>
              <a:gd name="connsiteX1830" fmla="*/ 7918354 w 12748297"/>
              <a:gd name="connsiteY1830" fmla="*/ 402623 h 7935169"/>
              <a:gd name="connsiteX1831" fmla="*/ 7918859 w 12748297"/>
              <a:gd name="connsiteY1831" fmla="*/ 402937 h 7935169"/>
              <a:gd name="connsiteX1832" fmla="*/ 7918692 w 12748297"/>
              <a:gd name="connsiteY1832" fmla="*/ 403009 h 7935169"/>
              <a:gd name="connsiteX1833" fmla="*/ 9173838 w 12748297"/>
              <a:gd name="connsiteY1833" fmla="*/ 393727 h 7935169"/>
              <a:gd name="connsiteX1834" fmla="*/ 9172632 w 12748297"/>
              <a:gd name="connsiteY1834" fmla="*/ 398440 h 7935169"/>
              <a:gd name="connsiteX1835" fmla="*/ 9178282 w 12748297"/>
              <a:gd name="connsiteY1835" fmla="*/ 399068 h 7935169"/>
              <a:gd name="connsiteX1836" fmla="*/ 9177676 w 12748297"/>
              <a:gd name="connsiteY1836" fmla="*/ 394250 h 7935169"/>
              <a:gd name="connsiteX1837" fmla="*/ 9173838 w 12748297"/>
              <a:gd name="connsiteY1837" fmla="*/ 393727 h 7935169"/>
              <a:gd name="connsiteX1838" fmla="*/ 8785160 w 12748297"/>
              <a:gd name="connsiteY1838" fmla="*/ 390689 h 7935169"/>
              <a:gd name="connsiteX1839" fmla="*/ 8777692 w 12748297"/>
              <a:gd name="connsiteY1839" fmla="*/ 395612 h 7935169"/>
              <a:gd name="connsiteX1840" fmla="*/ 8783746 w 12748297"/>
              <a:gd name="connsiteY1840" fmla="*/ 399592 h 7935169"/>
              <a:gd name="connsiteX1841" fmla="*/ 8790816 w 12748297"/>
              <a:gd name="connsiteY1841" fmla="*/ 395088 h 7935169"/>
              <a:gd name="connsiteX1842" fmla="*/ 8785160 w 12748297"/>
              <a:gd name="connsiteY1842" fmla="*/ 390689 h 7935169"/>
              <a:gd name="connsiteX1843" fmla="*/ 8837859 w 12748297"/>
              <a:gd name="connsiteY1843" fmla="*/ 388392 h 7935169"/>
              <a:gd name="connsiteX1844" fmla="*/ 8830896 w 12748297"/>
              <a:gd name="connsiteY1844" fmla="*/ 392784 h 7935169"/>
              <a:gd name="connsiteX1845" fmla="*/ 8832108 w 12748297"/>
              <a:gd name="connsiteY1845" fmla="*/ 401896 h 7935169"/>
              <a:gd name="connsiteX1846" fmla="*/ 8838869 w 12748297"/>
              <a:gd name="connsiteY1846" fmla="*/ 397078 h 7935169"/>
              <a:gd name="connsiteX1847" fmla="*/ 8837859 w 12748297"/>
              <a:gd name="connsiteY1847" fmla="*/ 388392 h 7935169"/>
              <a:gd name="connsiteX1848" fmla="*/ 8931244 w 12748297"/>
              <a:gd name="connsiteY1848" fmla="*/ 384726 h 7935169"/>
              <a:gd name="connsiteX1849" fmla="*/ 8930739 w 12748297"/>
              <a:gd name="connsiteY1849" fmla="*/ 388392 h 7935169"/>
              <a:gd name="connsiteX1850" fmla="*/ 8939419 w 12748297"/>
              <a:gd name="connsiteY1850" fmla="*/ 391527 h 7935169"/>
              <a:gd name="connsiteX1851" fmla="*/ 8946388 w 12748297"/>
              <a:gd name="connsiteY1851" fmla="*/ 387239 h 7935169"/>
              <a:gd name="connsiteX1852" fmla="*/ 8931244 w 12748297"/>
              <a:gd name="connsiteY1852" fmla="*/ 384726 h 7935169"/>
              <a:gd name="connsiteX1853" fmla="*/ 9004137 w 12748297"/>
              <a:gd name="connsiteY1853" fmla="*/ 384307 h 7935169"/>
              <a:gd name="connsiteX1854" fmla="*/ 9001612 w 12748297"/>
              <a:gd name="connsiteY1854" fmla="*/ 390271 h 7935169"/>
              <a:gd name="connsiteX1855" fmla="*/ 9006455 w 12748297"/>
              <a:gd name="connsiteY1855" fmla="*/ 390061 h 7935169"/>
              <a:gd name="connsiteX1856" fmla="*/ 9008374 w 12748297"/>
              <a:gd name="connsiteY1856" fmla="*/ 386506 h 7935169"/>
              <a:gd name="connsiteX1857" fmla="*/ 9004137 w 12748297"/>
              <a:gd name="connsiteY1857" fmla="*/ 384307 h 7935169"/>
              <a:gd name="connsiteX1858" fmla="*/ 9257835 w 12748297"/>
              <a:gd name="connsiteY1858" fmla="*/ 379803 h 7935169"/>
              <a:gd name="connsiteX1859" fmla="*/ 9240576 w 12748297"/>
              <a:gd name="connsiteY1859" fmla="*/ 400535 h 7935169"/>
              <a:gd name="connsiteX1860" fmla="*/ 9277323 w 12748297"/>
              <a:gd name="connsiteY1860" fmla="*/ 430470 h 7935169"/>
              <a:gd name="connsiteX1861" fmla="*/ 9257835 w 12748297"/>
              <a:gd name="connsiteY1861" fmla="*/ 379803 h 7935169"/>
              <a:gd name="connsiteX1862" fmla="*/ 9787654 w 12748297"/>
              <a:gd name="connsiteY1862" fmla="*/ 376557 h 7935169"/>
              <a:gd name="connsiteX1863" fmla="*/ 9786139 w 12748297"/>
              <a:gd name="connsiteY1863" fmla="*/ 383679 h 7935169"/>
              <a:gd name="connsiteX1864" fmla="*/ 9790583 w 12748297"/>
              <a:gd name="connsiteY1864" fmla="*/ 383574 h 7935169"/>
              <a:gd name="connsiteX1865" fmla="*/ 9791492 w 12748297"/>
              <a:gd name="connsiteY1865" fmla="*/ 379175 h 7935169"/>
              <a:gd name="connsiteX1866" fmla="*/ 9787654 w 12748297"/>
              <a:gd name="connsiteY1866" fmla="*/ 376557 h 7935169"/>
              <a:gd name="connsiteX1867" fmla="*/ 9114075 w 12748297"/>
              <a:gd name="connsiteY1867" fmla="*/ 375725 h 7935169"/>
              <a:gd name="connsiteX1868" fmla="*/ 9106101 w 12748297"/>
              <a:gd name="connsiteY1868" fmla="*/ 383574 h 7935169"/>
              <a:gd name="connsiteX1869" fmla="*/ 9128209 w 12748297"/>
              <a:gd name="connsiteY1869" fmla="*/ 409221 h 7935169"/>
              <a:gd name="connsiteX1870" fmla="*/ 9136889 w 12748297"/>
              <a:gd name="connsiteY1870" fmla="*/ 400639 h 7935169"/>
              <a:gd name="connsiteX1871" fmla="*/ 9114075 w 12748297"/>
              <a:gd name="connsiteY1871" fmla="*/ 375725 h 7935169"/>
              <a:gd name="connsiteX1872" fmla="*/ 9752725 w 12748297"/>
              <a:gd name="connsiteY1872" fmla="*/ 374154 h 7935169"/>
              <a:gd name="connsiteX1873" fmla="*/ 9746564 w 12748297"/>
              <a:gd name="connsiteY1873" fmla="*/ 383783 h 7935169"/>
              <a:gd name="connsiteX1874" fmla="*/ 9755042 w 12748297"/>
              <a:gd name="connsiteY1874" fmla="*/ 386820 h 7935169"/>
              <a:gd name="connsiteX1875" fmla="*/ 9759991 w 12748297"/>
              <a:gd name="connsiteY1875" fmla="*/ 379908 h 7935169"/>
              <a:gd name="connsiteX1876" fmla="*/ 9752725 w 12748297"/>
              <a:gd name="connsiteY1876" fmla="*/ 374154 h 7935169"/>
              <a:gd name="connsiteX1877" fmla="*/ 9700680 w 12748297"/>
              <a:gd name="connsiteY1877" fmla="*/ 373157 h 7935169"/>
              <a:gd name="connsiteX1878" fmla="*/ 9676600 w 12748297"/>
              <a:gd name="connsiteY1878" fmla="*/ 375934 h 7935169"/>
              <a:gd name="connsiteX1879" fmla="*/ 9670646 w 12748297"/>
              <a:gd name="connsiteY1879" fmla="*/ 380536 h 7935169"/>
              <a:gd name="connsiteX1880" fmla="*/ 9706585 w 12748297"/>
              <a:gd name="connsiteY1880" fmla="*/ 409431 h 7935169"/>
              <a:gd name="connsiteX1881" fmla="*/ 9716881 w 12748297"/>
              <a:gd name="connsiteY1881" fmla="*/ 390794 h 7935169"/>
              <a:gd name="connsiteX1882" fmla="*/ 9700680 w 12748297"/>
              <a:gd name="connsiteY1882" fmla="*/ 373157 h 7935169"/>
              <a:gd name="connsiteX1883" fmla="*/ 9536980 w 12748297"/>
              <a:gd name="connsiteY1883" fmla="*/ 363890 h 7935169"/>
              <a:gd name="connsiteX1884" fmla="*/ 9536980 w 12748297"/>
              <a:gd name="connsiteY1884" fmla="*/ 388811 h 7935169"/>
              <a:gd name="connsiteX1885" fmla="*/ 9464996 w 12748297"/>
              <a:gd name="connsiteY1885" fmla="*/ 416029 h 7935169"/>
              <a:gd name="connsiteX1886" fmla="*/ 9504071 w 12748297"/>
              <a:gd name="connsiteY1886" fmla="*/ 439687 h 7935169"/>
              <a:gd name="connsiteX1887" fmla="*/ 9573323 w 12748297"/>
              <a:gd name="connsiteY1887" fmla="*/ 405346 h 7935169"/>
              <a:gd name="connsiteX1888" fmla="*/ 9642580 w 12748297"/>
              <a:gd name="connsiteY1888" fmla="*/ 401791 h 7935169"/>
              <a:gd name="connsiteX1889" fmla="*/ 9632486 w 12748297"/>
              <a:gd name="connsiteY1889" fmla="*/ 370907 h 7935169"/>
              <a:gd name="connsiteX1890" fmla="*/ 9536980 w 12748297"/>
              <a:gd name="connsiteY1890" fmla="*/ 363890 h 7935169"/>
              <a:gd name="connsiteX1891" fmla="*/ 8800608 w 12748297"/>
              <a:gd name="connsiteY1891" fmla="*/ 349338 h 7935169"/>
              <a:gd name="connsiteX1892" fmla="*/ 8793638 w 12748297"/>
              <a:gd name="connsiteY1892" fmla="*/ 355727 h 7935169"/>
              <a:gd name="connsiteX1893" fmla="*/ 8807874 w 12748297"/>
              <a:gd name="connsiteY1893" fmla="*/ 358659 h 7935169"/>
              <a:gd name="connsiteX1894" fmla="*/ 8800608 w 12748297"/>
              <a:gd name="connsiteY1894" fmla="*/ 349338 h 7935169"/>
              <a:gd name="connsiteX1895" fmla="*/ 10921390 w 12748297"/>
              <a:gd name="connsiteY1895" fmla="*/ 343060 h 7935169"/>
              <a:gd name="connsiteX1896" fmla="*/ 10919572 w 12748297"/>
              <a:gd name="connsiteY1896" fmla="*/ 353004 h 7935169"/>
              <a:gd name="connsiteX1897" fmla="*/ 10954400 w 12748297"/>
              <a:gd name="connsiteY1897" fmla="*/ 359497 h 7935169"/>
              <a:gd name="connsiteX1898" fmla="*/ 10956016 w 12748297"/>
              <a:gd name="connsiteY1898" fmla="*/ 350700 h 7935169"/>
              <a:gd name="connsiteX1899" fmla="*/ 10921390 w 12748297"/>
              <a:gd name="connsiteY1899" fmla="*/ 343060 h 7935169"/>
              <a:gd name="connsiteX1900" fmla="*/ 11014775 w 12748297"/>
              <a:gd name="connsiteY1900" fmla="*/ 342746 h 7935169"/>
              <a:gd name="connsiteX1901" fmla="*/ 10991455 w 12748297"/>
              <a:gd name="connsiteY1901" fmla="*/ 343898 h 7935169"/>
              <a:gd name="connsiteX1902" fmla="*/ 10991556 w 12748297"/>
              <a:gd name="connsiteY1902" fmla="*/ 348506 h 7935169"/>
              <a:gd name="connsiteX1903" fmla="*/ 11014977 w 12748297"/>
              <a:gd name="connsiteY1903" fmla="*/ 348506 h 7935169"/>
              <a:gd name="connsiteX1904" fmla="*/ 11014775 w 12748297"/>
              <a:gd name="connsiteY1904" fmla="*/ 342746 h 7935169"/>
              <a:gd name="connsiteX1905" fmla="*/ 10282739 w 12748297"/>
              <a:gd name="connsiteY1905" fmla="*/ 334577 h 7935169"/>
              <a:gd name="connsiteX1906" fmla="*/ 10255790 w 12748297"/>
              <a:gd name="connsiteY1906" fmla="*/ 367660 h 7935169"/>
              <a:gd name="connsiteX1907" fmla="*/ 10327970 w 12748297"/>
              <a:gd name="connsiteY1907" fmla="*/ 374881 h 7935169"/>
              <a:gd name="connsiteX1908" fmla="*/ 10333828 w 12748297"/>
              <a:gd name="connsiteY1908" fmla="*/ 342013 h 7935169"/>
              <a:gd name="connsiteX1909" fmla="*/ 10282739 w 12748297"/>
              <a:gd name="connsiteY1909" fmla="*/ 334577 h 7935169"/>
              <a:gd name="connsiteX1910" fmla="*/ 9679428 w 12748297"/>
              <a:gd name="connsiteY1910" fmla="*/ 333117 h 7935169"/>
              <a:gd name="connsiteX1911" fmla="*/ 9679933 w 12748297"/>
              <a:gd name="connsiteY1911" fmla="*/ 344212 h 7935169"/>
              <a:gd name="connsiteX1912" fmla="*/ 9760496 w 12748297"/>
              <a:gd name="connsiteY1912" fmla="*/ 339394 h 7935169"/>
              <a:gd name="connsiteX1913" fmla="*/ 9760496 w 12748297"/>
              <a:gd name="connsiteY1913" fmla="*/ 333117 h 7935169"/>
              <a:gd name="connsiteX1914" fmla="*/ 9679428 w 12748297"/>
              <a:gd name="connsiteY1914" fmla="*/ 333117 h 7935169"/>
              <a:gd name="connsiteX1915" fmla="*/ 9416943 w 12748297"/>
              <a:gd name="connsiteY1915" fmla="*/ 313014 h 7935169"/>
              <a:gd name="connsiteX1916" fmla="*/ 9280145 w 12748297"/>
              <a:gd name="connsiteY1916" fmla="*/ 329975 h 7935169"/>
              <a:gd name="connsiteX1917" fmla="*/ 9255108 w 12748297"/>
              <a:gd name="connsiteY1917" fmla="*/ 331964 h 7935169"/>
              <a:gd name="connsiteX1918" fmla="*/ 9254205 w 12748297"/>
              <a:gd name="connsiteY1918" fmla="*/ 342013 h 7935169"/>
              <a:gd name="connsiteX1919" fmla="*/ 9322352 w 12748297"/>
              <a:gd name="connsiteY1919" fmla="*/ 357821 h 7935169"/>
              <a:gd name="connsiteX1920" fmla="*/ 9327699 w 12748297"/>
              <a:gd name="connsiteY1920" fmla="*/ 367556 h 7935169"/>
              <a:gd name="connsiteX1921" fmla="*/ 9289437 w 12748297"/>
              <a:gd name="connsiteY1921" fmla="*/ 384935 h 7935169"/>
              <a:gd name="connsiteX1922" fmla="*/ 9373031 w 12748297"/>
              <a:gd name="connsiteY1922" fmla="*/ 392575 h 7935169"/>
              <a:gd name="connsiteX1923" fmla="*/ 9362931 w 12748297"/>
              <a:gd name="connsiteY1923" fmla="*/ 360335 h 7935169"/>
              <a:gd name="connsiteX1924" fmla="*/ 9455305 w 12748297"/>
              <a:gd name="connsiteY1924" fmla="*/ 340442 h 7935169"/>
              <a:gd name="connsiteX1925" fmla="*/ 9499829 w 12748297"/>
              <a:gd name="connsiteY1925" fmla="*/ 345469 h 7935169"/>
              <a:gd name="connsiteX1926" fmla="*/ 9501546 w 12748297"/>
              <a:gd name="connsiteY1926" fmla="*/ 327251 h 7935169"/>
              <a:gd name="connsiteX1927" fmla="*/ 9416943 w 12748297"/>
              <a:gd name="connsiteY1927" fmla="*/ 313014 h 7935169"/>
              <a:gd name="connsiteX1928" fmla="*/ 10720789 w 12748297"/>
              <a:gd name="connsiteY1928" fmla="*/ 310919 h 7935169"/>
              <a:gd name="connsiteX1929" fmla="*/ 10716446 w 12748297"/>
              <a:gd name="connsiteY1929" fmla="*/ 312490 h 7935169"/>
              <a:gd name="connsiteX1930" fmla="*/ 10722102 w 12748297"/>
              <a:gd name="connsiteY1930" fmla="*/ 316470 h 7935169"/>
              <a:gd name="connsiteX1931" fmla="*/ 10724728 w 12748297"/>
              <a:gd name="connsiteY1931" fmla="*/ 313328 h 7935169"/>
              <a:gd name="connsiteX1932" fmla="*/ 10720789 w 12748297"/>
              <a:gd name="connsiteY1932" fmla="*/ 310919 h 7935169"/>
              <a:gd name="connsiteX1933" fmla="*/ 9163245 w 12748297"/>
              <a:gd name="connsiteY1933" fmla="*/ 309034 h 7935169"/>
              <a:gd name="connsiteX1934" fmla="*/ 9147797 w 12748297"/>
              <a:gd name="connsiteY1934" fmla="*/ 328404 h 7935169"/>
              <a:gd name="connsiteX1935" fmla="*/ 9173036 w 12748297"/>
              <a:gd name="connsiteY1935" fmla="*/ 348814 h 7935169"/>
              <a:gd name="connsiteX1936" fmla="*/ 9217352 w 12748297"/>
              <a:gd name="connsiteY1936" fmla="*/ 349757 h 7935169"/>
              <a:gd name="connsiteX1937" fmla="*/ 9163245 w 12748297"/>
              <a:gd name="connsiteY1937" fmla="*/ 309034 h 7935169"/>
              <a:gd name="connsiteX1938" fmla="*/ 8837556 w 12748297"/>
              <a:gd name="connsiteY1938" fmla="*/ 307463 h 7935169"/>
              <a:gd name="connsiteX1939" fmla="*/ 8835542 w 12748297"/>
              <a:gd name="connsiteY1939" fmla="*/ 311652 h 7935169"/>
              <a:gd name="connsiteX1940" fmla="*/ 8838566 w 12748297"/>
              <a:gd name="connsiteY1940" fmla="*/ 314270 h 7935169"/>
              <a:gd name="connsiteX1941" fmla="*/ 8842707 w 12748297"/>
              <a:gd name="connsiteY1941" fmla="*/ 312071 h 7935169"/>
              <a:gd name="connsiteX1942" fmla="*/ 8837556 w 12748297"/>
              <a:gd name="connsiteY1942" fmla="*/ 307463 h 7935169"/>
              <a:gd name="connsiteX1943" fmla="*/ 8751242 w 12748297"/>
              <a:gd name="connsiteY1943" fmla="*/ 300871 h 7935169"/>
              <a:gd name="connsiteX1944" fmla="*/ 8747202 w 12748297"/>
              <a:gd name="connsiteY1944" fmla="*/ 303175 h 7935169"/>
              <a:gd name="connsiteX1945" fmla="*/ 8749727 w 12748297"/>
              <a:gd name="connsiteY1945" fmla="*/ 306526 h 7935169"/>
              <a:gd name="connsiteX1946" fmla="*/ 8754676 w 12748297"/>
              <a:gd name="connsiteY1946" fmla="*/ 306526 h 7935169"/>
              <a:gd name="connsiteX1947" fmla="*/ 8751242 w 12748297"/>
              <a:gd name="connsiteY1947" fmla="*/ 300871 h 7935169"/>
              <a:gd name="connsiteX1948" fmla="*/ 8674073 w 12748297"/>
              <a:gd name="connsiteY1948" fmla="*/ 298815 h 7935169"/>
              <a:gd name="connsiteX1949" fmla="*/ 8627669 w 12748297"/>
              <a:gd name="connsiteY1949" fmla="*/ 316470 h 7935169"/>
              <a:gd name="connsiteX1950" fmla="*/ 8706819 w 12748297"/>
              <a:gd name="connsiteY1950" fmla="*/ 324424 h 7935169"/>
              <a:gd name="connsiteX1951" fmla="*/ 8720549 w 12748297"/>
              <a:gd name="connsiteY1951" fmla="*/ 302127 h 7935169"/>
              <a:gd name="connsiteX1952" fmla="*/ 8674073 w 12748297"/>
              <a:gd name="connsiteY1952" fmla="*/ 298815 h 7935169"/>
              <a:gd name="connsiteX1953" fmla="*/ 8881676 w 12748297"/>
              <a:gd name="connsiteY1953" fmla="*/ 298567 h 7935169"/>
              <a:gd name="connsiteX1954" fmla="*/ 8879050 w 12748297"/>
              <a:gd name="connsiteY1954" fmla="*/ 313852 h 7935169"/>
              <a:gd name="connsiteX1955" fmla="*/ 8915494 w 12748297"/>
              <a:gd name="connsiteY1955" fmla="*/ 316470 h 7935169"/>
              <a:gd name="connsiteX1956" fmla="*/ 8917615 w 12748297"/>
              <a:gd name="connsiteY1956" fmla="*/ 304746 h 7935169"/>
              <a:gd name="connsiteX1957" fmla="*/ 8881676 w 12748297"/>
              <a:gd name="connsiteY1957" fmla="*/ 298567 h 7935169"/>
              <a:gd name="connsiteX1958" fmla="*/ 9199486 w 12748297"/>
              <a:gd name="connsiteY1958" fmla="*/ 294272 h 7935169"/>
              <a:gd name="connsiteX1959" fmla="*/ 9199183 w 12748297"/>
              <a:gd name="connsiteY1959" fmla="*/ 298148 h 7935169"/>
              <a:gd name="connsiteX1960" fmla="*/ 9205843 w 12748297"/>
              <a:gd name="connsiteY1960" fmla="*/ 299614 h 7935169"/>
              <a:gd name="connsiteX1961" fmla="*/ 9206247 w 12748297"/>
              <a:gd name="connsiteY1961" fmla="*/ 295739 h 7935169"/>
              <a:gd name="connsiteX1962" fmla="*/ 9199486 w 12748297"/>
              <a:gd name="connsiteY1962" fmla="*/ 294272 h 7935169"/>
              <a:gd name="connsiteX1963" fmla="*/ 9552629 w 12748297"/>
              <a:gd name="connsiteY1963" fmla="*/ 293441 h 7935169"/>
              <a:gd name="connsiteX1964" fmla="*/ 9550003 w 12748297"/>
              <a:gd name="connsiteY1964" fmla="*/ 297205 h 7935169"/>
              <a:gd name="connsiteX1965" fmla="*/ 9555962 w 12748297"/>
              <a:gd name="connsiteY1965" fmla="*/ 302861 h 7935169"/>
              <a:gd name="connsiteX1966" fmla="*/ 9558784 w 12748297"/>
              <a:gd name="connsiteY1966" fmla="*/ 298985 h 7935169"/>
              <a:gd name="connsiteX1967" fmla="*/ 9552629 w 12748297"/>
              <a:gd name="connsiteY1967" fmla="*/ 293441 h 7935169"/>
              <a:gd name="connsiteX1968" fmla="*/ 10651229 w 12748297"/>
              <a:gd name="connsiteY1968" fmla="*/ 269672 h 7935169"/>
              <a:gd name="connsiteX1969" fmla="*/ 10645174 w 12748297"/>
              <a:gd name="connsiteY1969" fmla="*/ 279406 h 7935169"/>
              <a:gd name="connsiteX1970" fmla="*/ 10653855 w 12748297"/>
              <a:gd name="connsiteY1970" fmla="*/ 282548 h 7935169"/>
              <a:gd name="connsiteX1971" fmla="*/ 10658703 w 12748297"/>
              <a:gd name="connsiteY1971" fmla="*/ 275537 h 7935169"/>
              <a:gd name="connsiteX1972" fmla="*/ 10651229 w 12748297"/>
              <a:gd name="connsiteY1972" fmla="*/ 269672 h 7935169"/>
              <a:gd name="connsiteX1973" fmla="*/ 10752492 w 12748297"/>
              <a:gd name="connsiteY1973" fmla="*/ 257739 h 7935169"/>
              <a:gd name="connsiteX1974" fmla="*/ 10732095 w 12748297"/>
              <a:gd name="connsiteY1974" fmla="*/ 263290 h 7935169"/>
              <a:gd name="connsiteX1975" fmla="*/ 10733812 w 12748297"/>
              <a:gd name="connsiteY1975" fmla="*/ 270091 h 7935169"/>
              <a:gd name="connsiteX1976" fmla="*/ 10754209 w 12748297"/>
              <a:gd name="connsiteY1976" fmla="*/ 264337 h 7935169"/>
              <a:gd name="connsiteX1977" fmla="*/ 10752492 w 12748297"/>
              <a:gd name="connsiteY1977" fmla="*/ 257739 h 7935169"/>
              <a:gd name="connsiteX1978" fmla="*/ 9122862 w 12748297"/>
              <a:gd name="connsiteY1978" fmla="*/ 257006 h 7935169"/>
              <a:gd name="connsiteX1979" fmla="*/ 9068547 w 12748297"/>
              <a:gd name="connsiteY1979" fmla="*/ 261614 h 7935169"/>
              <a:gd name="connsiteX1980" fmla="*/ 9062083 w 12748297"/>
              <a:gd name="connsiteY1980" fmla="*/ 328194 h 7935169"/>
              <a:gd name="connsiteX1981" fmla="*/ 9118317 w 12748297"/>
              <a:gd name="connsiteY1981" fmla="*/ 318879 h 7935169"/>
              <a:gd name="connsiteX1982" fmla="*/ 9089543 w 12748297"/>
              <a:gd name="connsiteY1982" fmla="*/ 276375 h 7935169"/>
              <a:gd name="connsiteX1983" fmla="*/ 9112459 w 12748297"/>
              <a:gd name="connsiteY1983" fmla="*/ 266949 h 7935169"/>
              <a:gd name="connsiteX1984" fmla="*/ 9124472 w 12748297"/>
              <a:gd name="connsiteY1984" fmla="*/ 262661 h 7935169"/>
              <a:gd name="connsiteX1985" fmla="*/ 9122862 w 12748297"/>
              <a:gd name="connsiteY1985" fmla="*/ 257006 h 7935169"/>
              <a:gd name="connsiteX1986" fmla="*/ 5738011 w 12748297"/>
              <a:gd name="connsiteY1986" fmla="*/ 235443 h 7935169"/>
              <a:gd name="connsiteX1987" fmla="*/ 5738313 w 12748297"/>
              <a:gd name="connsiteY1987" fmla="*/ 235757 h 7935169"/>
              <a:gd name="connsiteX1988" fmla="*/ 5738017 w 12748297"/>
              <a:gd name="connsiteY1988" fmla="*/ 235544 h 7935169"/>
              <a:gd name="connsiteX1989" fmla="*/ 10827298 w 12748297"/>
              <a:gd name="connsiteY1989" fmla="*/ 230206 h 7935169"/>
              <a:gd name="connsiteX1990" fmla="*/ 10825884 w 12748297"/>
              <a:gd name="connsiteY1990" fmla="*/ 236909 h 7935169"/>
              <a:gd name="connsiteX1991" fmla="*/ 10830025 w 12748297"/>
              <a:gd name="connsiteY1991" fmla="*/ 236909 h 7935169"/>
              <a:gd name="connsiteX1992" fmla="*/ 10830833 w 12748297"/>
              <a:gd name="connsiteY1992" fmla="*/ 232720 h 7935169"/>
              <a:gd name="connsiteX1993" fmla="*/ 10827298 w 12748297"/>
              <a:gd name="connsiteY1993" fmla="*/ 230206 h 7935169"/>
              <a:gd name="connsiteX1994" fmla="*/ 10465374 w 12748297"/>
              <a:gd name="connsiteY1994" fmla="*/ 228007 h 7935169"/>
              <a:gd name="connsiteX1995" fmla="*/ 10463758 w 12748297"/>
              <a:gd name="connsiteY1995" fmla="*/ 231463 h 7935169"/>
              <a:gd name="connsiteX1996" fmla="*/ 10467691 w 12748297"/>
              <a:gd name="connsiteY1996" fmla="*/ 233872 h 7935169"/>
              <a:gd name="connsiteX1997" fmla="*/ 10470115 w 12748297"/>
              <a:gd name="connsiteY1997" fmla="*/ 228007 h 7935169"/>
              <a:gd name="connsiteX1998" fmla="*/ 10465374 w 12748297"/>
              <a:gd name="connsiteY1998" fmla="*/ 228007 h 7935169"/>
              <a:gd name="connsiteX1999" fmla="*/ 10712816 w 12748297"/>
              <a:gd name="connsiteY1999" fmla="*/ 227692 h 7935169"/>
              <a:gd name="connsiteX2000" fmla="*/ 10705241 w 12748297"/>
              <a:gd name="connsiteY2000" fmla="*/ 229996 h 7935169"/>
              <a:gd name="connsiteX2001" fmla="*/ 10707867 w 12748297"/>
              <a:gd name="connsiteY2001" fmla="*/ 233138 h 7935169"/>
              <a:gd name="connsiteX2002" fmla="*/ 10715341 w 12748297"/>
              <a:gd name="connsiteY2002" fmla="*/ 230834 h 7935169"/>
              <a:gd name="connsiteX2003" fmla="*/ 10712816 w 12748297"/>
              <a:gd name="connsiteY2003" fmla="*/ 227692 h 7935169"/>
              <a:gd name="connsiteX2004" fmla="*/ 10540281 w 12748297"/>
              <a:gd name="connsiteY2004" fmla="*/ 218063 h 7935169"/>
              <a:gd name="connsiteX2005" fmla="*/ 10514235 w 12748297"/>
              <a:gd name="connsiteY2005" fmla="*/ 228111 h 7935169"/>
              <a:gd name="connsiteX2006" fmla="*/ 10516255 w 12748297"/>
              <a:gd name="connsiteY2006" fmla="*/ 235024 h 7935169"/>
              <a:gd name="connsiteX2007" fmla="*/ 10544922 w 12748297"/>
              <a:gd name="connsiteY2007" fmla="*/ 227483 h 7935169"/>
              <a:gd name="connsiteX2008" fmla="*/ 10540281 w 12748297"/>
              <a:gd name="connsiteY2008" fmla="*/ 218063 h 7935169"/>
              <a:gd name="connsiteX2009" fmla="*/ 11098368 w 12748297"/>
              <a:gd name="connsiteY2009" fmla="*/ 213664 h 7935169"/>
              <a:gd name="connsiteX2010" fmla="*/ 11093116 w 12748297"/>
              <a:gd name="connsiteY2010" fmla="*/ 221414 h 7935169"/>
              <a:gd name="connsiteX2011" fmla="*/ 11098772 w 12748297"/>
              <a:gd name="connsiteY2011" fmla="*/ 226331 h 7935169"/>
              <a:gd name="connsiteX2012" fmla="*/ 11103917 w 12748297"/>
              <a:gd name="connsiteY2012" fmla="*/ 218587 h 7935169"/>
              <a:gd name="connsiteX2013" fmla="*/ 11098368 w 12748297"/>
              <a:gd name="connsiteY2013" fmla="*/ 213664 h 7935169"/>
              <a:gd name="connsiteX2014" fmla="*/ 10845472 w 12748297"/>
              <a:gd name="connsiteY2014" fmla="*/ 205396 h 7935169"/>
              <a:gd name="connsiteX2015" fmla="*/ 10853749 w 12748297"/>
              <a:gd name="connsiteY2015" fmla="*/ 263604 h 7935169"/>
              <a:gd name="connsiteX2016" fmla="*/ 10865560 w 12748297"/>
              <a:gd name="connsiteY2016" fmla="*/ 309348 h 7935169"/>
              <a:gd name="connsiteX2017" fmla="*/ 10983880 w 12748297"/>
              <a:gd name="connsiteY2017" fmla="*/ 311547 h 7935169"/>
              <a:gd name="connsiteX2018" fmla="*/ 11068989 w 12748297"/>
              <a:gd name="connsiteY2018" fmla="*/ 278051 h 7935169"/>
              <a:gd name="connsiteX2019" fmla="*/ 11004983 w 12748297"/>
              <a:gd name="connsiteY2019" fmla="*/ 268101 h 7935169"/>
              <a:gd name="connsiteX2020" fmla="*/ 10934615 w 12748297"/>
              <a:gd name="connsiteY2020" fmla="*/ 276166 h 7935169"/>
              <a:gd name="connsiteX2021" fmla="*/ 10929666 w 12748297"/>
              <a:gd name="connsiteY2021" fmla="*/ 262452 h 7935169"/>
              <a:gd name="connsiteX2022" fmla="*/ 11020223 w 12748297"/>
              <a:gd name="connsiteY2022" fmla="*/ 213350 h 7935169"/>
              <a:gd name="connsiteX2023" fmla="*/ 10999529 w 12748297"/>
              <a:gd name="connsiteY2023" fmla="*/ 206548 h 7935169"/>
              <a:gd name="connsiteX2024" fmla="*/ 10944305 w 12748297"/>
              <a:gd name="connsiteY2024" fmla="*/ 205710 h 7935169"/>
              <a:gd name="connsiteX2025" fmla="*/ 10892010 w 12748297"/>
              <a:gd name="connsiteY2025" fmla="*/ 253445 h 7935169"/>
              <a:gd name="connsiteX2026" fmla="*/ 10770969 w 12748297"/>
              <a:gd name="connsiteY2026" fmla="*/ 205082 h 7935169"/>
              <a:gd name="connsiteX2027" fmla="*/ 10735832 w 12748297"/>
              <a:gd name="connsiteY2027" fmla="*/ 227902 h 7935169"/>
              <a:gd name="connsiteX2028" fmla="*/ 10770969 w 12748297"/>
              <a:gd name="connsiteY2028" fmla="*/ 205082 h 7935169"/>
              <a:gd name="connsiteX2029" fmla="*/ 10574099 w 12748297"/>
              <a:gd name="connsiteY2029" fmla="*/ 200264 h 7935169"/>
              <a:gd name="connsiteX2030" fmla="*/ 10574705 w 12748297"/>
              <a:gd name="connsiteY2030" fmla="*/ 225912 h 7935169"/>
              <a:gd name="connsiteX2031" fmla="*/ 10630939 w 12748297"/>
              <a:gd name="connsiteY2031" fmla="*/ 214816 h 7935169"/>
              <a:gd name="connsiteX2032" fmla="*/ 10574099 w 12748297"/>
              <a:gd name="connsiteY2032" fmla="*/ 200264 h 7935169"/>
              <a:gd name="connsiteX2033" fmla="*/ 9155568 w 12748297"/>
              <a:gd name="connsiteY2033" fmla="*/ 153787 h 7935169"/>
              <a:gd name="connsiteX2034" fmla="*/ 9153245 w 12748297"/>
              <a:gd name="connsiteY2034" fmla="*/ 159227 h 7935169"/>
              <a:gd name="connsiteX2035" fmla="*/ 9157791 w 12748297"/>
              <a:gd name="connsiteY2035" fmla="*/ 159122 h 7935169"/>
              <a:gd name="connsiteX2036" fmla="*/ 9159508 w 12748297"/>
              <a:gd name="connsiteY2036" fmla="*/ 155882 h 7935169"/>
              <a:gd name="connsiteX2037" fmla="*/ 9155568 w 12748297"/>
              <a:gd name="connsiteY2037" fmla="*/ 153787 h 7935169"/>
              <a:gd name="connsiteX2038" fmla="*/ 9203627 w 12748297"/>
              <a:gd name="connsiteY2038" fmla="*/ 144780 h 7935169"/>
              <a:gd name="connsiteX2039" fmla="*/ 9203627 w 12748297"/>
              <a:gd name="connsiteY2039" fmla="*/ 147712 h 7935169"/>
              <a:gd name="connsiteX2040" fmla="*/ 9218059 w 12748297"/>
              <a:gd name="connsiteY2040" fmla="*/ 147712 h 7935169"/>
              <a:gd name="connsiteX2041" fmla="*/ 9218059 w 12748297"/>
              <a:gd name="connsiteY2041" fmla="*/ 144780 h 7935169"/>
              <a:gd name="connsiteX2042" fmla="*/ 9203627 w 12748297"/>
              <a:gd name="connsiteY2042" fmla="*/ 144780 h 7935169"/>
              <a:gd name="connsiteX2043" fmla="*/ 9434915 w 12748297"/>
              <a:gd name="connsiteY2043" fmla="*/ 127930 h 7935169"/>
              <a:gd name="connsiteX2044" fmla="*/ 9390492 w 12748297"/>
              <a:gd name="connsiteY2044" fmla="*/ 135988 h 7935169"/>
              <a:gd name="connsiteX2045" fmla="*/ 9392916 w 12748297"/>
              <a:gd name="connsiteY2045" fmla="*/ 146979 h 7935169"/>
              <a:gd name="connsiteX2046" fmla="*/ 9436632 w 12748297"/>
              <a:gd name="connsiteY2046" fmla="*/ 135779 h 7935169"/>
              <a:gd name="connsiteX2047" fmla="*/ 9434915 w 12748297"/>
              <a:gd name="connsiteY2047" fmla="*/ 127930 h 7935169"/>
              <a:gd name="connsiteX2048" fmla="*/ 9281464 w 12748297"/>
              <a:gd name="connsiteY2048" fmla="*/ 104161 h 7935169"/>
              <a:gd name="connsiteX2049" fmla="*/ 9250771 w 12748297"/>
              <a:gd name="connsiteY2049" fmla="*/ 149074 h 7935169"/>
              <a:gd name="connsiteX2050" fmla="*/ 9281464 w 12748297"/>
              <a:gd name="connsiteY2050" fmla="*/ 104161 h 7935169"/>
              <a:gd name="connsiteX2051" fmla="*/ 9427744 w 12748297"/>
              <a:gd name="connsiteY2051" fmla="*/ 22401 h 7935169"/>
              <a:gd name="connsiteX2052" fmla="*/ 9379691 w 12748297"/>
              <a:gd name="connsiteY2052" fmla="*/ 63333 h 7935169"/>
              <a:gd name="connsiteX2053" fmla="*/ 9450968 w 12748297"/>
              <a:gd name="connsiteY2053" fmla="*/ 63333 h 7935169"/>
              <a:gd name="connsiteX2054" fmla="*/ 9427744 w 12748297"/>
              <a:gd name="connsiteY2054" fmla="*/ 22401 h 7935169"/>
              <a:gd name="connsiteX2055" fmla="*/ 9460658 w 12748297"/>
              <a:gd name="connsiteY2055" fmla="*/ 0 h 7935169"/>
              <a:gd name="connsiteX2056" fmla="*/ 9492355 w 12748297"/>
              <a:gd name="connsiteY2056" fmla="*/ 58103 h 7935169"/>
              <a:gd name="connsiteX2057" fmla="*/ 9553639 w 12748297"/>
              <a:gd name="connsiteY2057" fmla="*/ 69932 h 7935169"/>
              <a:gd name="connsiteX2058" fmla="*/ 9565652 w 12748297"/>
              <a:gd name="connsiteY2058" fmla="*/ 109817 h 7935169"/>
              <a:gd name="connsiteX2059" fmla="*/ 9570495 w 12748297"/>
              <a:gd name="connsiteY2059" fmla="*/ 147503 h 7935169"/>
              <a:gd name="connsiteX2060" fmla="*/ 9348594 w 12748297"/>
              <a:gd name="connsiteY2060" fmla="*/ 167396 h 7935169"/>
              <a:gd name="connsiteX2061" fmla="*/ 9380499 w 12748297"/>
              <a:gd name="connsiteY2061" fmla="*/ 220681 h 7935169"/>
              <a:gd name="connsiteX2062" fmla="*/ 9406949 w 12748297"/>
              <a:gd name="connsiteY2062" fmla="*/ 259310 h 7935169"/>
              <a:gd name="connsiteX2063" fmla="*/ 9549397 w 12748297"/>
              <a:gd name="connsiteY2063" fmla="*/ 267787 h 7935169"/>
              <a:gd name="connsiteX2064" fmla="*/ 9613604 w 12748297"/>
              <a:gd name="connsiteY2064" fmla="*/ 285586 h 7935169"/>
              <a:gd name="connsiteX2065" fmla="*/ 9614210 w 12748297"/>
              <a:gd name="connsiteY2065" fmla="*/ 271662 h 7935169"/>
              <a:gd name="connsiteX2066" fmla="*/ 9650957 w 12748297"/>
              <a:gd name="connsiteY2066" fmla="*/ 263604 h 7935169"/>
              <a:gd name="connsiteX2067" fmla="*/ 9742928 w 12748297"/>
              <a:gd name="connsiteY2067" fmla="*/ 275223 h 7935169"/>
              <a:gd name="connsiteX2068" fmla="*/ 9829552 w 12748297"/>
              <a:gd name="connsiteY2068" fmla="*/ 290403 h 7935169"/>
              <a:gd name="connsiteX2069" fmla="*/ 9903449 w 12748297"/>
              <a:gd name="connsiteY2069" fmla="*/ 310500 h 7935169"/>
              <a:gd name="connsiteX2070" fmla="*/ 9969171 w 12748297"/>
              <a:gd name="connsiteY2070" fmla="*/ 327880 h 7935169"/>
              <a:gd name="connsiteX2071" fmla="*/ 10088300 w 12748297"/>
              <a:gd name="connsiteY2071" fmla="*/ 328089 h 7935169"/>
              <a:gd name="connsiteX2072" fmla="*/ 10136151 w 12748297"/>
              <a:gd name="connsiteY2072" fmla="*/ 339604 h 7935169"/>
              <a:gd name="connsiteX2073" fmla="*/ 9983912 w 12748297"/>
              <a:gd name="connsiteY2073" fmla="*/ 370907 h 7935169"/>
              <a:gd name="connsiteX2074" fmla="*/ 9827936 w 12748297"/>
              <a:gd name="connsiteY2074" fmla="*/ 372059 h 7935169"/>
              <a:gd name="connsiteX2075" fmla="*/ 9904661 w 12748297"/>
              <a:gd name="connsiteY2075" fmla="*/ 406917 h 7935169"/>
              <a:gd name="connsiteX2076" fmla="*/ 9934041 w 12748297"/>
              <a:gd name="connsiteY2076" fmla="*/ 412049 h 7935169"/>
              <a:gd name="connsiteX2077" fmla="*/ 10103444 w 12748297"/>
              <a:gd name="connsiteY2077" fmla="*/ 400325 h 7935169"/>
              <a:gd name="connsiteX2078" fmla="*/ 10159981 w 12748297"/>
              <a:gd name="connsiteY2078" fmla="*/ 371954 h 7935169"/>
              <a:gd name="connsiteX2079" fmla="*/ 10159678 w 12748297"/>
              <a:gd name="connsiteY2079" fmla="*/ 372269 h 7935169"/>
              <a:gd name="connsiteX2080" fmla="*/ 10206519 w 12748297"/>
              <a:gd name="connsiteY2080" fmla="*/ 363471 h 7935169"/>
              <a:gd name="connsiteX2081" fmla="*/ 10236707 w 12748297"/>
              <a:gd name="connsiteY2081" fmla="*/ 308720 h 7935169"/>
              <a:gd name="connsiteX2082" fmla="*/ 10236707 w 12748297"/>
              <a:gd name="connsiteY2082" fmla="*/ 248947 h 7935169"/>
              <a:gd name="connsiteX2083" fmla="*/ 10393996 w 12748297"/>
              <a:gd name="connsiteY2083" fmla="*/ 256691 h 7935169"/>
              <a:gd name="connsiteX2084" fmla="*/ 10324738 w 12748297"/>
              <a:gd name="connsiteY2084" fmla="*/ 272291 h 7935169"/>
              <a:gd name="connsiteX2085" fmla="*/ 10484148 w 12748297"/>
              <a:gd name="connsiteY2085" fmla="*/ 320869 h 7935169"/>
              <a:gd name="connsiteX2086" fmla="*/ 10429833 w 12748297"/>
              <a:gd name="connsiteY2086" fmla="*/ 349233 h 7935169"/>
              <a:gd name="connsiteX2087" fmla="*/ 10430641 w 12748297"/>
              <a:gd name="connsiteY2087" fmla="*/ 357507 h 7935169"/>
              <a:gd name="connsiteX2088" fmla="*/ 10567944 w 12748297"/>
              <a:gd name="connsiteY2088" fmla="*/ 357507 h 7935169"/>
              <a:gd name="connsiteX2089" fmla="*/ 10511205 w 12748297"/>
              <a:gd name="connsiteY2089" fmla="*/ 324528 h 7935169"/>
              <a:gd name="connsiteX2090" fmla="*/ 10534322 w 12748297"/>
              <a:gd name="connsiteY2090" fmla="*/ 253445 h 7935169"/>
              <a:gd name="connsiteX2091" fmla="*/ 10422769 w 12748297"/>
              <a:gd name="connsiteY2091" fmla="*/ 262661 h 7935169"/>
              <a:gd name="connsiteX2092" fmla="*/ 10364515 w 12748297"/>
              <a:gd name="connsiteY2092" fmla="*/ 194824 h 7935169"/>
              <a:gd name="connsiteX2093" fmla="*/ 10095875 w 12748297"/>
              <a:gd name="connsiteY2093" fmla="*/ 205082 h 7935169"/>
              <a:gd name="connsiteX2094" fmla="*/ 9995218 w 12748297"/>
              <a:gd name="connsiteY2094" fmla="*/ 205082 h 7935169"/>
              <a:gd name="connsiteX2095" fmla="*/ 9890123 w 12748297"/>
              <a:gd name="connsiteY2095" fmla="*/ 205606 h 7935169"/>
              <a:gd name="connsiteX2096" fmla="*/ 9899011 w 12748297"/>
              <a:gd name="connsiteY2096" fmla="*/ 172313 h 7935169"/>
              <a:gd name="connsiteX2097" fmla="*/ 9945549 w 12748297"/>
              <a:gd name="connsiteY2097" fmla="*/ 184881 h 7935169"/>
              <a:gd name="connsiteX2098" fmla="*/ 10087694 w 12748297"/>
              <a:gd name="connsiteY2098" fmla="*/ 190425 h 7935169"/>
              <a:gd name="connsiteX2099" fmla="*/ 10090219 w 12748297"/>
              <a:gd name="connsiteY2099" fmla="*/ 155358 h 7935169"/>
              <a:gd name="connsiteX2100" fmla="*/ 10182593 w 12748297"/>
              <a:gd name="connsiteY2100" fmla="*/ 163416 h 7935169"/>
              <a:gd name="connsiteX2101" fmla="*/ 10255487 w 12748297"/>
              <a:gd name="connsiteY2101" fmla="*/ 152949 h 7935169"/>
              <a:gd name="connsiteX2102" fmla="*/ 10296476 w 12748297"/>
              <a:gd name="connsiteY2102" fmla="*/ 144675 h 7935169"/>
              <a:gd name="connsiteX2103" fmla="*/ 10421254 w 12748297"/>
              <a:gd name="connsiteY2103" fmla="*/ 133789 h 7935169"/>
              <a:gd name="connsiteX2104" fmla="*/ 10493940 w 12748297"/>
              <a:gd name="connsiteY2104" fmla="*/ 147608 h 7935169"/>
              <a:gd name="connsiteX2105" fmla="*/ 10530894 w 12748297"/>
              <a:gd name="connsiteY2105" fmla="*/ 137036 h 7935169"/>
              <a:gd name="connsiteX2106" fmla="*/ 10654865 w 12748297"/>
              <a:gd name="connsiteY2106" fmla="*/ 125835 h 7935169"/>
              <a:gd name="connsiteX2107" fmla="*/ 10861122 w 12748297"/>
              <a:gd name="connsiteY2107" fmla="*/ 124578 h 7935169"/>
              <a:gd name="connsiteX2108" fmla="*/ 10911296 w 12748297"/>
              <a:gd name="connsiteY2108" fmla="*/ 121646 h 7935169"/>
              <a:gd name="connsiteX2109" fmla="*/ 11010129 w 12748297"/>
              <a:gd name="connsiteY2109" fmla="*/ 138188 h 7935169"/>
              <a:gd name="connsiteX2110" fmla="*/ 11107553 w 12748297"/>
              <a:gd name="connsiteY2110" fmla="*/ 127197 h 7935169"/>
              <a:gd name="connsiteX2111" fmla="*/ 11138341 w 12748297"/>
              <a:gd name="connsiteY2111" fmla="*/ 137140 h 7935169"/>
              <a:gd name="connsiteX2112" fmla="*/ 11191747 w 12748297"/>
              <a:gd name="connsiteY2112" fmla="*/ 155986 h 7935169"/>
              <a:gd name="connsiteX2113" fmla="*/ 11463726 w 12748297"/>
              <a:gd name="connsiteY2113" fmla="*/ 162893 h 7935169"/>
              <a:gd name="connsiteX2114" fmla="*/ 11510870 w 12748297"/>
              <a:gd name="connsiteY2114" fmla="*/ 196814 h 7935169"/>
              <a:gd name="connsiteX2115" fmla="*/ 11172367 w 12748297"/>
              <a:gd name="connsiteY2115" fmla="*/ 200055 h 7935169"/>
              <a:gd name="connsiteX2116" fmla="*/ 11171761 w 12748297"/>
              <a:gd name="connsiteY2116" fmla="*/ 210842 h 7935169"/>
              <a:gd name="connsiteX2117" fmla="*/ 11216582 w 12748297"/>
              <a:gd name="connsiteY2117" fmla="*/ 220577 h 7935169"/>
              <a:gd name="connsiteX2118" fmla="*/ 11199322 w 12748297"/>
              <a:gd name="connsiteY2118" fmla="*/ 261719 h 7935169"/>
              <a:gd name="connsiteX2119" fmla="*/ 11096752 w 12748297"/>
              <a:gd name="connsiteY2119" fmla="*/ 261719 h 7935169"/>
              <a:gd name="connsiteX2120" fmla="*/ 11106745 w 12748297"/>
              <a:gd name="connsiteY2120" fmla="*/ 300242 h 7935169"/>
              <a:gd name="connsiteX2121" fmla="*/ 11067272 w 12748297"/>
              <a:gd name="connsiteY2121" fmla="*/ 315108 h 7935169"/>
              <a:gd name="connsiteX2122" fmla="*/ 11070807 w 12748297"/>
              <a:gd name="connsiteY2122" fmla="*/ 370907 h 7935169"/>
              <a:gd name="connsiteX2123" fmla="*/ 11045265 w 12748297"/>
              <a:gd name="connsiteY2123" fmla="*/ 414249 h 7935169"/>
              <a:gd name="connsiteX2124" fmla="*/ 11128853 w 12748297"/>
              <a:gd name="connsiteY2124" fmla="*/ 428486 h 7935169"/>
              <a:gd name="connsiteX2125" fmla="*/ 11080295 w 12748297"/>
              <a:gd name="connsiteY2125" fmla="*/ 376557 h 7935169"/>
              <a:gd name="connsiteX2126" fmla="*/ 11163889 w 12748297"/>
              <a:gd name="connsiteY2126" fmla="*/ 376557 h 7935169"/>
              <a:gd name="connsiteX2127" fmla="*/ 11124213 w 12748297"/>
              <a:gd name="connsiteY2127" fmla="*/ 327251 h 7935169"/>
              <a:gd name="connsiteX2128" fmla="*/ 11159040 w 12748297"/>
              <a:gd name="connsiteY2128" fmla="*/ 305060 h 7935169"/>
              <a:gd name="connsiteX2129" fmla="*/ 11212952 w 12748297"/>
              <a:gd name="connsiteY2129" fmla="*/ 322853 h 7935169"/>
              <a:gd name="connsiteX2130" fmla="*/ 11244042 w 12748297"/>
              <a:gd name="connsiteY2130" fmla="*/ 393622 h 7935169"/>
              <a:gd name="connsiteX2131" fmla="*/ 11201847 w 12748297"/>
              <a:gd name="connsiteY2131" fmla="*/ 403880 h 7935169"/>
              <a:gd name="connsiteX2132" fmla="*/ 11201746 w 12748297"/>
              <a:gd name="connsiteY2132" fmla="*/ 412363 h 7935169"/>
              <a:gd name="connsiteX2133" fmla="*/ 11299771 w 12748297"/>
              <a:gd name="connsiteY2133" fmla="*/ 424192 h 7935169"/>
              <a:gd name="connsiteX2134" fmla="*/ 11258984 w 12748297"/>
              <a:gd name="connsiteY2134" fmla="*/ 453191 h 7935169"/>
              <a:gd name="connsiteX2135" fmla="*/ 11161767 w 12748297"/>
              <a:gd name="connsiteY2135" fmla="*/ 443981 h 7935169"/>
              <a:gd name="connsiteX2136" fmla="*/ 11154887 w 12748297"/>
              <a:gd name="connsiteY2136" fmla="*/ 473370 h 7935169"/>
              <a:gd name="connsiteX2137" fmla="*/ 11149255 w 12748297"/>
              <a:gd name="connsiteY2137" fmla="*/ 497431 h 7935169"/>
              <a:gd name="connsiteX2138" fmla="*/ 11149249 w 12748297"/>
              <a:gd name="connsiteY2138" fmla="*/ 497371 h 7935169"/>
              <a:gd name="connsiteX2139" fmla="*/ 11148914 w 12748297"/>
              <a:gd name="connsiteY2139" fmla="*/ 497601 h 7935169"/>
              <a:gd name="connsiteX2140" fmla="*/ 11126344 w 12748297"/>
              <a:gd name="connsiteY2140" fmla="*/ 469833 h 7935169"/>
              <a:gd name="connsiteX2141" fmla="*/ 11090894 w 12748297"/>
              <a:gd name="connsiteY2141" fmla="*/ 464077 h 7935169"/>
              <a:gd name="connsiteX2142" fmla="*/ 11068383 w 12748297"/>
              <a:gd name="connsiteY2142" fmla="*/ 455705 h 7935169"/>
              <a:gd name="connsiteX2143" fmla="*/ 11068585 w 12748297"/>
              <a:gd name="connsiteY2143" fmla="*/ 456019 h 7935169"/>
              <a:gd name="connsiteX2144" fmla="*/ 10995691 w 12748297"/>
              <a:gd name="connsiteY2144" fmla="*/ 471409 h 7935169"/>
              <a:gd name="connsiteX2145" fmla="*/ 11092510 w 12748297"/>
              <a:gd name="connsiteY2145" fmla="*/ 494962 h 7935169"/>
              <a:gd name="connsiteX2146" fmla="*/ 11134632 w 12748297"/>
              <a:gd name="connsiteY2146" fmla="*/ 507417 h 7935169"/>
              <a:gd name="connsiteX2147" fmla="*/ 11148914 w 12748297"/>
              <a:gd name="connsiteY2147" fmla="*/ 497601 h 7935169"/>
              <a:gd name="connsiteX2148" fmla="*/ 11149148 w 12748297"/>
              <a:gd name="connsiteY2148" fmla="*/ 497888 h 7935169"/>
              <a:gd name="connsiteX2149" fmla="*/ 11149255 w 12748297"/>
              <a:gd name="connsiteY2149" fmla="*/ 497431 h 7935169"/>
              <a:gd name="connsiteX2150" fmla="*/ 11151544 w 12748297"/>
              <a:gd name="connsiteY2150" fmla="*/ 521026 h 7935169"/>
              <a:gd name="connsiteX2151" fmla="*/ 11154293 w 12748297"/>
              <a:gd name="connsiteY2151" fmla="*/ 549713 h 7935169"/>
              <a:gd name="connsiteX2152" fmla="*/ 11229005 w 12748297"/>
              <a:gd name="connsiteY2152" fmla="*/ 527934 h 7935169"/>
              <a:gd name="connsiteX2153" fmla="*/ 11249294 w 12748297"/>
              <a:gd name="connsiteY2153" fmla="*/ 530134 h 7935169"/>
              <a:gd name="connsiteX2154" fmla="*/ 11343083 w 12748297"/>
              <a:gd name="connsiteY2154" fmla="*/ 536627 h 7935169"/>
              <a:gd name="connsiteX2155" fmla="*/ 11335003 w 12748297"/>
              <a:gd name="connsiteY2155" fmla="*/ 487840 h 7935169"/>
              <a:gd name="connsiteX2156" fmla="*/ 11655944 w 12748297"/>
              <a:gd name="connsiteY2156" fmla="*/ 494752 h 7935169"/>
              <a:gd name="connsiteX2157" fmla="*/ 11656954 w 12748297"/>
              <a:gd name="connsiteY2157" fmla="*/ 511713 h 7935169"/>
              <a:gd name="connsiteX2158" fmla="*/ 11618288 w 12748297"/>
              <a:gd name="connsiteY2158" fmla="*/ 526579 h 7935169"/>
              <a:gd name="connsiteX2159" fmla="*/ 11632524 w 12748297"/>
              <a:gd name="connsiteY2159" fmla="*/ 566353 h 7935169"/>
              <a:gd name="connsiteX2160" fmla="*/ 11655136 w 12748297"/>
              <a:gd name="connsiteY2160" fmla="*/ 529610 h 7935169"/>
              <a:gd name="connsiteX2161" fmla="*/ 11682294 w 12748297"/>
              <a:gd name="connsiteY2161" fmla="*/ 564055 h 7935169"/>
              <a:gd name="connsiteX2162" fmla="*/ 11696226 w 12748297"/>
              <a:gd name="connsiteY2162" fmla="*/ 563951 h 7935169"/>
              <a:gd name="connsiteX2163" fmla="*/ 11783355 w 12748297"/>
              <a:gd name="connsiteY2163" fmla="*/ 563636 h 7935169"/>
              <a:gd name="connsiteX2164" fmla="*/ 11926408 w 12748297"/>
              <a:gd name="connsiteY2164" fmla="*/ 568553 h 7935169"/>
              <a:gd name="connsiteX2165" fmla="*/ 12021908 w 12748297"/>
              <a:gd name="connsiteY2165" fmla="*/ 586666 h 7935169"/>
              <a:gd name="connsiteX2166" fmla="*/ 11932665 w 12748297"/>
              <a:gd name="connsiteY2166" fmla="*/ 614827 h 7935169"/>
              <a:gd name="connsiteX2167" fmla="*/ 12008582 w 12748297"/>
              <a:gd name="connsiteY2167" fmla="*/ 670102 h 7935169"/>
              <a:gd name="connsiteX2168" fmla="*/ 11924590 w 12748297"/>
              <a:gd name="connsiteY2168" fmla="*/ 713443 h 7935169"/>
              <a:gd name="connsiteX2169" fmla="*/ 11838472 w 12748297"/>
              <a:gd name="connsiteY2169" fmla="*/ 714072 h 7935169"/>
              <a:gd name="connsiteX2170" fmla="*/ 11798499 w 12748297"/>
              <a:gd name="connsiteY2170" fmla="*/ 706112 h 7935169"/>
              <a:gd name="connsiteX2171" fmla="*/ 11801321 w 12748297"/>
              <a:gd name="connsiteY2171" fmla="*/ 737939 h 7935169"/>
              <a:gd name="connsiteX2172" fmla="*/ 11846148 w 12748297"/>
              <a:gd name="connsiteY2172" fmla="*/ 737729 h 7935169"/>
              <a:gd name="connsiteX2173" fmla="*/ 11936402 w 12748297"/>
              <a:gd name="connsiteY2173" fmla="*/ 766100 h 7935169"/>
              <a:gd name="connsiteX2174" fmla="*/ 12012420 w 12748297"/>
              <a:gd name="connsiteY2174" fmla="*/ 765995 h 7935169"/>
              <a:gd name="connsiteX2175" fmla="*/ 12119737 w 12748297"/>
              <a:gd name="connsiteY2175" fmla="*/ 756366 h 7935169"/>
              <a:gd name="connsiteX2176" fmla="*/ 12188287 w 12748297"/>
              <a:gd name="connsiteY2176" fmla="*/ 757623 h 7935169"/>
              <a:gd name="connsiteX2177" fmla="*/ 12121252 w 12748297"/>
              <a:gd name="connsiteY2177" fmla="*/ 792586 h 7935169"/>
              <a:gd name="connsiteX2178" fmla="*/ 12004245 w 12748297"/>
              <a:gd name="connsiteY2178" fmla="*/ 828177 h 7935169"/>
              <a:gd name="connsiteX2179" fmla="*/ 11955681 w 12748297"/>
              <a:gd name="connsiteY2179" fmla="*/ 834670 h 7935169"/>
              <a:gd name="connsiteX2180" fmla="*/ 11846249 w 12748297"/>
              <a:gd name="connsiteY2180" fmla="*/ 851631 h 7935169"/>
              <a:gd name="connsiteX2181" fmla="*/ 11787793 w 12748297"/>
              <a:gd name="connsiteY2181" fmla="*/ 830376 h 7935169"/>
              <a:gd name="connsiteX2182" fmla="*/ 11858767 w 12748297"/>
              <a:gd name="connsiteY2182" fmla="*/ 804624 h 7935169"/>
              <a:gd name="connsiteX2183" fmla="*/ 11795570 w 12748297"/>
              <a:gd name="connsiteY2183" fmla="*/ 780338 h 7935169"/>
              <a:gd name="connsiteX2184" fmla="*/ 11720858 w 12748297"/>
              <a:gd name="connsiteY2184" fmla="*/ 822841 h 7935169"/>
              <a:gd name="connsiteX2185" fmla="*/ 11766897 w 12748297"/>
              <a:gd name="connsiteY2185" fmla="*/ 837288 h 7935169"/>
              <a:gd name="connsiteX2186" fmla="*/ 11756090 w 12748297"/>
              <a:gd name="connsiteY2186" fmla="*/ 857909 h 7935169"/>
              <a:gd name="connsiteX2187" fmla="*/ 11796574 w 12748297"/>
              <a:gd name="connsiteY2187" fmla="*/ 873089 h 7935169"/>
              <a:gd name="connsiteX2188" fmla="*/ 11750137 w 12748297"/>
              <a:gd name="connsiteY2188" fmla="*/ 888269 h 7935169"/>
              <a:gd name="connsiteX2189" fmla="*/ 11764271 w 12748297"/>
              <a:gd name="connsiteY2189" fmla="*/ 916012 h 7935169"/>
              <a:gd name="connsiteX2190" fmla="*/ 11761544 w 12748297"/>
              <a:gd name="connsiteY2190" fmla="*/ 951079 h 7935169"/>
              <a:gd name="connsiteX2191" fmla="*/ 11778305 w 12748297"/>
              <a:gd name="connsiteY2191" fmla="*/ 988248 h 7935169"/>
              <a:gd name="connsiteX2192" fmla="*/ 11826357 w 12748297"/>
              <a:gd name="connsiteY2192" fmla="*/ 930668 h 7935169"/>
              <a:gd name="connsiteX2193" fmla="*/ 11901372 w 12748297"/>
              <a:gd name="connsiteY2193" fmla="*/ 951498 h 7935169"/>
              <a:gd name="connsiteX2194" fmla="*/ 11839078 w 12748297"/>
              <a:gd name="connsiteY2194" fmla="*/ 974429 h 7935169"/>
              <a:gd name="connsiteX2195" fmla="*/ 11839987 w 12748297"/>
              <a:gd name="connsiteY2195" fmla="*/ 980392 h 7935169"/>
              <a:gd name="connsiteX2196" fmla="*/ 11917722 w 12748297"/>
              <a:gd name="connsiteY2196" fmla="*/ 970868 h 7935169"/>
              <a:gd name="connsiteX2197" fmla="*/ 11989808 w 12748297"/>
              <a:gd name="connsiteY2197" fmla="*/ 970554 h 7935169"/>
              <a:gd name="connsiteX2198" fmla="*/ 11993236 w 12748297"/>
              <a:gd name="connsiteY2198" fmla="*/ 984163 h 7935169"/>
              <a:gd name="connsiteX2199" fmla="*/ 11914894 w 12748297"/>
              <a:gd name="connsiteY2199" fmla="*/ 1027923 h 7935169"/>
              <a:gd name="connsiteX2200" fmla="*/ 12038669 w 12748297"/>
              <a:gd name="connsiteY2200" fmla="*/ 1046344 h 7935169"/>
              <a:gd name="connsiteX2201" fmla="*/ 11901978 w 12748297"/>
              <a:gd name="connsiteY2201" fmla="*/ 1074820 h 7935169"/>
              <a:gd name="connsiteX2202" fmla="*/ 11942860 w 12748297"/>
              <a:gd name="connsiteY2202" fmla="*/ 1090314 h 7935169"/>
              <a:gd name="connsiteX2203" fmla="*/ 12025241 w 12748297"/>
              <a:gd name="connsiteY2203" fmla="*/ 1089895 h 7935169"/>
              <a:gd name="connsiteX2204" fmla="*/ 12081374 w 12748297"/>
              <a:gd name="connsiteY2204" fmla="*/ 1106437 h 7935169"/>
              <a:gd name="connsiteX2205" fmla="*/ 12080970 w 12748297"/>
              <a:gd name="connsiteY2205" fmla="*/ 1119732 h 7935169"/>
              <a:gd name="connsiteX2206" fmla="*/ 11960024 w 12748297"/>
              <a:gd name="connsiteY2206" fmla="*/ 1130304 h 7935169"/>
              <a:gd name="connsiteX2207" fmla="*/ 12018177 w 12748297"/>
              <a:gd name="connsiteY2207" fmla="*/ 1147788 h 7935169"/>
              <a:gd name="connsiteX2208" fmla="*/ 12112162 w 12748297"/>
              <a:gd name="connsiteY2208" fmla="*/ 1145065 h 7935169"/>
              <a:gd name="connsiteX2209" fmla="*/ 12049369 w 12748297"/>
              <a:gd name="connsiteY2209" fmla="*/ 1225883 h 7935169"/>
              <a:gd name="connsiteX2210" fmla="*/ 12043416 w 12748297"/>
              <a:gd name="connsiteY2210" fmla="*/ 1202016 h 7935169"/>
              <a:gd name="connsiteX2211" fmla="*/ 12005956 w 12748297"/>
              <a:gd name="connsiteY2211" fmla="*/ 1183065 h 7935169"/>
              <a:gd name="connsiteX2212" fmla="*/ 11933069 w 12748297"/>
              <a:gd name="connsiteY2212" fmla="*/ 1269434 h 7935169"/>
              <a:gd name="connsiteX2213" fmla="*/ 11940234 w 12748297"/>
              <a:gd name="connsiteY2213" fmla="*/ 1286290 h 7935169"/>
              <a:gd name="connsiteX2214" fmla="*/ 11976986 w 12748297"/>
              <a:gd name="connsiteY2214" fmla="*/ 1264198 h 7935169"/>
              <a:gd name="connsiteX2215" fmla="*/ 12003639 w 12748297"/>
              <a:gd name="connsiteY2215" fmla="*/ 1307330 h 7935169"/>
              <a:gd name="connsiteX2216" fmla="*/ 11929337 w 12748297"/>
              <a:gd name="connsiteY2216" fmla="*/ 1307330 h 7935169"/>
              <a:gd name="connsiteX2217" fmla="*/ 11998791 w 12748297"/>
              <a:gd name="connsiteY2217" fmla="*/ 1350147 h 7935169"/>
              <a:gd name="connsiteX2218" fmla="*/ 12086722 w 12748297"/>
              <a:gd name="connsiteY2218" fmla="*/ 1354756 h 7935169"/>
              <a:gd name="connsiteX2219" fmla="*/ 12265720 w 12748297"/>
              <a:gd name="connsiteY2219" fmla="*/ 1373491 h 7935169"/>
              <a:gd name="connsiteX2220" fmla="*/ 12276521 w 12748297"/>
              <a:gd name="connsiteY2220" fmla="*/ 1403537 h 7935169"/>
              <a:gd name="connsiteX2221" fmla="*/ 12209082 w 12748297"/>
              <a:gd name="connsiteY2221" fmla="*/ 1380822 h 7935169"/>
              <a:gd name="connsiteX2222" fmla="*/ 12147400 w 12748297"/>
              <a:gd name="connsiteY2222" fmla="*/ 1412538 h 7935169"/>
              <a:gd name="connsiteX2223" fmla="*/ 12223317 w 12748297"/>
              <a:gd name="connsiteY2223" fmla="*/ 1455879 h 7935169"/>
              <a:gd name="connsiteX2224" fmla="*/ 12275713 w 12748297"/>
              <a:gd name="connsiteY2224" fmla="*/ 1455146 h 7935169"/>
              <a:gd name="connsiteX2225" fmla="*/ 12452692 w 12748297"/>
              <a:gd name="connsiteY2225" fmla="*/ 1423535 h 7935169"/>
              <a:gd name="connsiteX2226" fmla="*/ 12475708 w 12748297"/>
              <a:gd name="connsiteY2226" fmla="*/ 1424792 h 7935169"/>
              <a:gd name="connsiteX2227" fmla="*/ 12453096 w 12748297"/>
              <a:gd name="connsiteY2227" fmla="*/ 1459545 h 7935169"/>
              <a:gd name="connsiteX2228" fmla="*/ 12398478 w 12748297"/>
              <a:gd name="connsiteY2228" fmla="*/ 1466772 h 7935169"/>
              <a:gd name="connsiteX2229" fmla="*/ 12017268 w 12748297"/>
              <a:gd name="connsiteY2229" fmla="*/ 1531362 h 7935169"/>
              <a:gd name="connsiteX2230" fmla="*/ 12000811 w 12748297"/>
              <a:gd name="connsiteY2230" fmla="*/ 1542772 h 7935169"/>
              <a:gd name="connsiteX2231" fmla="*/ 12191823 w 12748297"/>
              <a:gd name="connsiteY2231" fmla="*/ 1542772 h 7935169"/>
              <a:gd name="connsiteX2232" fmla="*/ 12193736 w 12748297"/>
              <a:gd name="connsiteY2232" fmla="*/ 1549161 h 7935169"/>
              <a:gd name="connsiteX2233" fmla="*/ 12149420 w 12748297"/>
              <a:gd name="connsiteY2233" fmla="*/ 1571143 h 7935169"/>
              <a:gd name="connsiteX2234" fmla="*/ 12372734 w 12748297"/>
              <a:gd name="connsiteY2234" fmla="*/ 1548113 h 7935169"/>
              <a:gd name="connsiteX2235" fmla="*/ 12375764 w 12748297"/>
              <a:gd name="connsiteY2235" fmla="*/ 1562246 h 7935169"/>
              <a:gd name="connsiteX2236" fmla="*/ 12331038 w 12748297"/>
              <a:gd name="connsiteY2236" fmla="*/ 1575018 h 7935169"/>
              <a:gd name="connsiteX2237" fmla="*/ 12056641 w 12748297"/>
              <a:gd name="connsiteY2237" fmla="*/ 1609666 h 7935169"/>
              <a:gd name="connsiteX2238" fmla="*/ 12007174 w 12748297"/>
              <a:gd name="connsiteY2238" fmla="*/ 1631864 h 7935169"/>
              <a:gd name="connsiteX2239" fmla="*/ 11955984 w 12748297"/>
              <a:gd name="connsiteY2239" fmla="*/ 1639294 h 7935169"/>
              <a:gd name="connsiteX2240" fmla="*/ 11914698 w 12748297"/>
              <a:gd name="connsiteY2240" fmla="*/ 1624428 h 7935169"/>
              <a:gd name="connsiteX2241" fmla="*/ 11927412 w 12748297"/>
              <a:gd name="connsiteY2241" fmla="*/ 1653322 h 7935169"/>
              <a:gd name="connsiteX2242" fmla="*/ 11896578 w 12748297"/>
              <a:gd name="connsiteY2242" fmla="*/ 1669569 h 7935169"/>
              <a:gd name="connsiteX2243" fmla="*/ 11895716 w 12748297"/>
              <a:gd name="connsiteY2243" fmla="*/ 1669550 h 7935169"/>
              <a:gd name="connsiteX2244" fmla="*/ 11895080 w 12748297"/>
              <a:gd name="connsiteY2244" fmla="*/ 1669730 h 7935169"/>
              <a:gd name="connsiteX2245" fmla="*/ 11870428 w 12748297"/>
              <a:gd name="connsiteY2245" fmla="*/ 1666211 h 7935169"/>
              <a:gd name="connsiteX2246" fmla="*/ 11836357 w 12748297"/>
              <a:gd name="connsiteY2246" fmla="*/ 1661380 h 7935169"/>
              <a:gd name="connsiteX2247" fmla="*/ 11869365 w 12748297"/>
              <a:gd name="connsiteY2247" fmla="*/ 1677007 h 7935169"/>
              <a:gd name="connsiteX2248" fmla="*/ 11895080 w 12748297"/>
              <a:gd name="connsiteY2248" fmla="*/ 1669730 h 7935169"/>
              <a:gd name="connsiteX2249" fmla="*/ 11896019 w 12748297"/>
              <a:gd name="connsiteY2249" fmla="*/ 1669864 h 7935169"/>
              <a:gd name="connsiteX2250" fmla="*/ 11896578 w 12748297"/>
              <a:gd name="connsiteY2250" fmla="*/ 1669569 h 7935169"/>
              <a:gd name="connsiteX2251" fmla="*/ 11962383 w 12748297"/>
              <a:gd name="connsiteY2251" fmla="*/ 1671053 h 7935169"/>
              <a:gd name="connsiteX2252" fmla="*/ 12029281 w 12748297"/>
              <a:gd name="connsiteY2252" fmla="*/ 1661485 h 7935169"/>
              <a:gd name="connsiteX2253" fmla="*/ 12107421 w 12748297"/>
              <a:gd name="connsiteY2253" fmla="*/ 1677608 h 7935169"/>
              <a:gd name="connsiteX2254" fmla="*/ 12055025 w 12748297"/>
              <a:gd name="connsiteY2254" fmla="*/ 1696664 h 7935169"/>
              <a:gd name="connsiteX2255" fmla="*/ 12100149 w 12748297"/>
              <a:gd name="connsiteY2255" fmla="*/ 1744293 h 7935169"/>
              <a:gd name="connsiteX2256" fmla="*/ 12026049 w 12748297"/>
              <a:gd name="connsiteY2256" fmla="*/ 1769207 h 7935169"/>
              <a:gd name="connsiteX2257" fmla="*/ 12097731 w 12748297"/>
              <a:gd name="connsiteY2257" fmla="*/ 1798206 h 7935169"/>
              <a:gd name="connsiteX2258" fmla="*/ 12056742 w 12748297"/>
              <a:gd name="connsiteY2258" fmla="*/ 1805747 h 7935169"/>
              <a:gd name="connsiteX2259" fmla="*/ 11942361 w 12748297"/>
              <a:gd name="connsiteY2259" fmla="*/ 1845528 h 7935169"/>
              <a:gd name="connsiteX2260" fmla="*/ 11917320 w 12748297"/>
              <a:gd name="connsiteY2260" fmla="*/ 1854909 h 7935169"/>
              <a:gd name="connsiteX2261" fmla="*/ 11886000 w 12748297"/>
              <a:gd name="connsiteY2261" fmla="*/ 1858052 h 7935169"/>
              <a:gd name="connsiteX2262" fmla="*/ 11885723 w 12748297"/>
              <a:gd name="connsiteY2262" fmla="*/ 1857880 h 7935169"/>
              <a:gd name="connsiteX2263" fmla="*/ 11884996 w 12748297"/>
              <a:gd name="connsiteY2263" fmla="*/ 1857789 h 7935169"/>
              <a:gd name="connsiteX2264" fmla="*/ 11869063 w 12748297"/>
              <a:gd name="connsiteY2264" fmla="*/ 1850136 h 7935169"/>
              <a:gd name="connsiteX2265" fmla="*/ 11867346 w 12748297"/>
              <a:gd name="connsiteY2265" fmla="*/ 1855576 h 7935169"/>
              <a:gd name="connsiteX2266" fmla="*/ 11884996 w 12748297"/>
              <a:gd name="connsiteY2266" fmla="*/ 1857789 h 7935169"/>
              <a:gd name="connsiteX2267" fmla="*/ 11885622 w 12748297"/>
              <a:gd name="connsiteY2267" fmla="*/ 1858090 h 7935169"/>
              <a:gd name="connsiteX2268" fmla="*/ 11886000 w 12748297"/>
              <a:gd name="connsiteY2268" fmla="*/ 1858052 h 7935169"/>
              <a:gd name="connsiteX2269" fmla="*/ 11894201 w 12748297"/>
              <a:gd name="connsiteY2269" fmla="*/ 1863117 h 7935169"/>
              <a:gd name="connsiteX2270" fmla="*/ 12058560 w 12748297"/>
              <a:gd name="connsiteY2270" fmla="*/ 1895357 h 7935169"/>
              <a:gd name="connsiteX2271" fmla="*/ 12112970 w 12748297"/>
              <a:gd name="connsiteY2271" fmla="*/ 1903316 h 7935169"/>
              <a:gd name="connsiteX2272" fmla="*/ 12021100 w 12748297"/>
              <a:gd name="connsiteY2272" fmla="*/ 1932624 h 7935169"/>
              <a:gd name="connsiteX2273" fmla="*/ 11955479 w 12748297"/>
              <a:gd name="connsiteY2273" fmla="*/ 1959220 h 7935169"/>
              <a:gd name="connsiteX2274" fmla="*/ 12010804 w 12748297"/>
              <a:gd name="connsiteY2274" fmla="*/ 1958591 h 7935169"/>
              <a:gd name="connsiteX2275" fmla="*/ 12103179 w 12748297"/>
              <a:gd name="connsiteY2275" fmla="*/ 1988736 h 7935169"/>
              <a:gd name="connsiteX2276" fmla="*/ 12188489 w 12748297"/>
              <a:gd name="connsiteY2276" fmla="*/ 2008735 h 7935169"/>
              <a:gd name="connsiteX2277" fmla="*/ 12241694 w 12748297"/>
              <a:gd name="connsiteY2277" fmla="*/ 2016060 h 7935169"/>
              <a:gd name="connsiteX2278" fmla="*/ 12214839 w 12748297"/>
              <a:gd name="connsiteY2278" fmla="*/ 2057935 h 7935169"/>
              <a:gd name="connsiteX2279" fmla="*/ 12333361 w 12748297"/>
              <a:gd name="connsiteY2279" fmla="*/ 2123363 h 7935169"/>
              <a:gd name="connsiteX2280" fmla="*/ 12245330 w 12748297"/>
              <a:gd name="connsiteY2280" fmla="*/ 2116561 h 7935169"/>
              <a:gd name="connsiteX2281" fmla="*/ 12249869 w 12748297"/>
              <a:gd name="connsiteY2281" fmla="*/ 2139172 h 7935169"/>
              <a:gd name="connsiteX2282" fmla="*/ 12364351 w 12748297"/>
              <a:gd name="connsiteY2282" fmla="*/ 2189426 h 7935169"/>
              <a:gd name="connsiteX2283" fmla="*/ 12452187 w 12748297"/>
              <a:gd name="connsiteY2283" fmla="*/ 2187855 h 7935169"/>
              <a:gd name="connsiteX2284" fmla="*/ 12328311 w 12748297"/>
              <a:gd name="connsiteY2284" fmla="*/ 2229520 h 7935169"/>
              <a:gd name="connsiteX2285" fmla="*/ 12402209 w 12748297"/>
              <a:gd name="connsiteY2285" fmla="*/ 2253492 h 7935169"/>
              <a:gd name="connsiteX2286" fmla="*/ 12444005 w 12748297"/>
              <a:gd name="connsiteY2286" fmla="*/ 2223655 h 7935169"/>
              <a:gd name="connsiteX2287" fmla="*/ 12383232 w 12748297"/>
              <a:gd name="connsiteY2287" fmla="*/ 2303530 h 7935169"/>
              <a:gd name="connsiteX2288" fmla="*/ 12407057 w 12748297"/>
              <a:gd name="connsiteY2288" fmla="*/ 2310862 h 7935169"/>
              <a:gd name="connsiteX2289" fmla="*/ 12408673 w 12748297"/>
              <a:gd name="connsiteY2289" fmla="*/ 2317768 h 7935169"/>
              <a:gd name="connsiteX2290" fmla="*/ 12330230 w 12748297"/>
              <a:gd name="connsiteY2290" fmla="*/ 2336719 h 7935169"/>
              <a:gd name="connsiteX2291" fmla="*/ 12356782 w 12748297"/>
              <a:gd name="connsiteY2291" fmla="*/ 2371053 h 7935169"/>
              <a:gd name="connsiteX2292" fmla="*/ 12385252 w 12748297"/>
              <a:gd name="connsiteY2292" fmla="*/ 2407174 h 7935169"/>
              <a:gd name="connsiteX2293" fmla="*/ 12433507 w 12748297"/>
              <a:gd name="connsiteY2293" fmla="*/ 2413557 h 7935169"/>
              <a:gd name="connsiteX2294" fmla="*/ 12445723 w 12748297"/>
              <a:gd name="connsiteY2294" fmla="*/ 2399319 h 7935169"/>
              <a:gd name="connsiteX2295" fmla="*/ 12470759 w 12748297"/>
              <a:gd name="connsiteY2295" fmla="*/ 2412405 h 7935169"/>
              <a:gd name="connsiteX2296" fmla="*/ 12471264 w 12748297"/>
              <a:gd name="connsiteY2296" fmla="*/ 2413033 h 7935169"/>
              <a:gd name="connsiteX2297" fmla="*/ 12421999 w 12748297"/>
              <a:gd name="connsiteY2297" fmla="*/ 2472812 h 7935169"/>
              <a:gd name="connsiteX2298" fmla="*/ 12426746 w 12748297"/>
              <a:gd name="connsiteY2298" fmla="*/ 2481184 h 7935169"/>
              <a:gd name="connsiteX2299" fmla="*/ 12469755 w 12748297"/>
              <a:gd name="connsiteY2299" fmla="*/ 2468727 h 7935169"/>
              <a:gd name="connsiteX2300" fmla="*/ 12378788 w 12748297"/>
              <a:gd name="connsiteY2300" fmla="*/ 2533219 h 7935169"/>
              <a:gd name="connsiteX2301" fmla="*/ 12480051 w 12748297"/>
              <a:gd name="connsiteY2301" fmla="*/ 2700190 h 7935169"/>
              <a:gd name="connsiteX2302" fmla="*/ 12428160 w 12748297"/>
              <a:gd name="connsiteY2302" fmla="*/ 2738504 h 7935169"/>
              <a:gd name="connsiteX2303" fmla="*/ 12441688 w 12748297"/>
              <a:gd name="connsiteY2303" fmla="*/ 2777662 h 7935169"/>
              <a:gd name="connsiteX2304" fmla="*/ 12406047 w 12748297"/>
              <a:gd name="connsiteY2304" fmla="*/ 2798806 h 7935169"/>
              <a:gd name="connsiteX2305" fmla="*/ 12412107 w 12748297"/>
              <a:gd name="connsiteY2305" fmla="*/ 2812416 h 7935169"/>
              <a:gd name="connsiteX2306" fmla="*/ 12460463 w 12748297"/>
              <a:gd name="connsiteY2306" fmla="*/ 2839739 h 7935169"/>
              <a:gd name="connsiteX2307" fmla="*/ 12512960 w 12748297"/>
              <a:gd name="connsiteY2307" fmla="*/ 2919614 h 7935169"/>
              <a:gd name="connsiteX2308" fmla="*/ 12512960 w 12748297"/>
              <a:gd name="connsiteY2308" fmla="*/ 2936366 h 7935169"/>
              <a:gd name="connsiteX2309" fmla="*/ 12417858 w 12748297"/>
              <a:gd name="connsiteY2309" fmla="*/ 3009753 h 7935169"/>
              <a:gd name="connsiteX2310" fmla="*/ 12511243 w 12748297"/>
              <a:gd name="connsiteY2310" fmla="*/ 3013622 h 7935169"/>
              <a:gd name="connsiteX2311" fmla="*/ 12664593 w 12748297"/>
              <a:gd name="connsiteY2311" fmla="*/ 2986928 h 7935169"/>
              <a:gd name="connsiteX2312" fmla="*/ 12718510 w 12748297"/>
              <a:gd name="connsiteY2312" fmla="*/ 2974994 h 7935169"/>
              <a:gd name="connsiteX2313" fmla="*/ 12747081 w 12748297"/>
              <a:gd name="connsiteY2313" fmla="*/ 2984204 h 7935169"/>
              <a:gd name="connsiteX2314" fmla="*/ 12723150 w 12748297"/>
              <a:gd name="connsiteY2314" fmla="*/ 3008392 h 7935169"/>
              <a:gd name="connsiteX2315" fmla="*/ 12623408 w 12748297"/>
              <a:gd name="connsiteY2315" fmla="*/ 3020535 h 7935169"/>
              <a:gd name="connsiteX2316" fmla="*/ 12459150 w 12748297"/>
              <a:gd name="connsiteY2316" fmla="*/ 3066285 h 7935169"/>
              <a:gd name="connsiteX2317" fmla="*/ 12516899 w 12748297"/>
              <a:gd name="connsiteY2317" fmla="*/ 3066285 h 7935169"/>
              <a:gd name="connsiteX2318" fmla="*/ 12468644 w 12748297"/>
              <a:gd name="connsiteY2318" fmla="*/ 3114124 h 7935169"/>
              <a:gd name="connsiteX2319" fmla="*/ 12425332 w 12748297"/>
              <a:gd name="connsiteY2319" fmla="*/ 3154428 h 7935169"/>
              <a:gd name="connsiteX2320" fmla="*/ 12479546 w 12748297"/>
              <a:gd name="connsiteY2320" fmla="*/ 3237236 h 7935169"/>
              <a:gd name="connsiteX2321" fmla="*/ 12602103 w 12748297"/>
              <a:gd name="connsiteY2321" fmla="*/ 3208028 h 7935169"/>
              <a:gd name="connsiteX2322" fmla="*/ 12601699 w 12748297"/>
              <a:gd name="connsiteY2322" fmla="*/ 3208342 h 7935169"/>
              <a:gd name="connsiteX2323" fmla="*/ 12728200 w 12748297"/>
              <a:gd name="connsiteY2323" fmla="*/ 3183323 h 7935169"/>
              <a:gd name="connsiteX2324" fmla="*/ 12588277 w 12748297"/>
              <a:gd name="connsiteY2324" fmla="*/ 3236922 h 7935169"/>
              <a:gd name="connsiteX2325" fmla="*/ 12450066 w 12748297"/>
              <a:gd name="connsiteY2325" fmla="*/ 3271786 h 7935169"/>
              <a:gd name="connsiteX2326" fmla="*/ 12425736 w 12748297"/>
              <a:gd name="connsiteY2326" fmla="*/ 3344330 h 7935169"/>
              <a:gd name="connsiteX2327" fmla="*/ 12374445 w 12748297"/>
              <a:gd name="connsiteY2327" fmla="*/ 3509631 h 7935169"/>
              <a:gd name="connsiteX2328" fmla="*/ 12348809 w 12748297"/>
              <a:gd name="connsiteY2328" fmla="*/ 3559565 h 7935169"/>
              <a:gd name="connsiteX2329" fmla="*/ 12405946 w 12748297"/>
              <a:gd name="connsiteY2329" fmla="*/ 3581448 h 7935169"/>
              <a:gd name="connsiteX2330" fmla="*/ 12374344 w 12748297"/>
              <a:gd name="connsiteY2330" fmla="*/ 3615678 h 7935169"/>
              <a:gd name="connsiteX2331" fmla="*/ 12428867 w 12748297"/>
              <a:gd name="connsiteY2331" fmla="*/ 3692941 h 7935169"/>
              <a:gd name="connsiteX2332" fmla="*/ 12389690 w 12748297"/>
              <a:gd name="connsiteY2332" fmla="*/ 3693360 h 7935169"/>
              <a:gd name="connsiteX2333" fmla="*/ 12346991 w 12748297"/>
              <a:gd name="connsiteY2333" fmla="*/ 3706655 h 7935169"/>
              <a:gd name="connsiteX2334" fmla="*/ 12376869 w 12748297"/>
              <a:gd name="connsiteY2334" fmla="*/ 3735968 h 7935169"/>
              <a:gd name="connsiteX2335" fmla="*/ 12381515 w 12748297"/>
              <a:gd name="connsiteY2335" fmla="*/ 3871118 h 7935169"/>
              <a:gd name="connsiteX2336" fmla="*/ 12361523 w 12748297"/>
              <a:gd name="connsiteY2336" fmla="*/ 3928168 h 7935169"/>
              <a:gd name="connsiteX2337" fmla="*/ 12302669 w 12748297"/>
              <a:gd name="connsiteY2337" fmla="*/ 3926079 h 7935169"/>
              <a:gd name="connsiteX2338" fmla="*/ 12310951 w 12748297"/>
              <a:gd name="connsiteY2338" fmla="*/ 3937175 h 7935169"/>
              <a:gd name="connsiteX2339" fmla="*/ 12310143 w 12748297"/>
              <a:gd name="connsiteY2339" fmla="*/ 4013489 h 7935169"/>
              <a:gd name="connsiteX2340" fmla="*/ 12217465 w 12748297"/>
              <a:gd name="connsiteY2340" fmla="*/ 4059868 h 7935169"/>
              <a:gd name="connsiteX2341" fmla="*/ 12312460 w 12748297"/>
              <a:gd name="connsiteY2341" fmla="*/ 4081116 h 7935169"/>
              <a:gd name="connsiteX2342" fmla="*/ 12268346 w 12748297"/>
              <a:gd name="connsiteY2342" fmla="*/ 4112943 h 7935169"/>
              <a:gd name="connsiteX2343" fmla="*/ 12213728 w 12748297"/>
              <a:gd name="connsiteY2343" fmla="*/ 4199207 h 7935169"/>
              <a:gd name="connsiteX2344" fmla="*/ 12243506 w 12748297"/>
              <a:gd name="connsiteY2344" fmla="*/ 4201093 h 7935169"/>
              <a:gd name="connsiteX2345" fmla="*/ 12280662 w 12748297"/>
              <a:gd name="connsiteY2345" fmla="*/ 4219095 h 7935169"/>
              <a:gd name="connsiteX2346" fmla="*/ 12266932 w 12748297"/>
              <a:gd name="connsiteY2346" fmla="*/ 4264950 h 7935169"/>
              <a:gd name="connsiteX2347" fmla="*/ 12175567 w 12748297"/>
              <a:gd name="connsiteY2347" fmla="*/ 4374033 h 7935169"/>
              <a:gd name="connsiteX2348" fmla="*/ 12207472 w 12748297"/>
              <a:gd name="connsiteY2348" fmla="*/ 4402928 h 7935169"/>
              <a:gd name="connsiteX2349" fmla="*/ 12189398 w 12748297"/>
              <a:gd name="connsiteY2349" fmla="*/ 4456527 h 7935169"/>
              <a:gd name="connsiteX2350" fmla="*/ 12135386 w 12748297"/>
              <a:gd name="connsiteY2350" fmla="*/ 4564354 h 7935169"/>
              <a:gd name="connsiteX2351" fmla="*/ 12175668 w 12748297"/>
              <a:gd name="connsiteY2351" fmla="*/ 4570632 h 7935169"/>
              <a:gd name="connsiteX2352" fmla="*/ 12177379 w 12748297"/>
              <a:gd name="connsiteY2352" fmla="*/ 4580372 h 7935169"/>
              <a:gd name="connsiteX2353" fmla="*/ 12118323 w 12748297"/>
              <a:gd name="connsiteY2353" fmla="*/ 4595029 h 7935169"/>
              <a:gd name="connsiteX2354" fmla="*/ 12076425 w 12748297"/>
              <a:gd name="connsiteY2354" fmla="*/ 4666525 h 7935169"/>
              <a:gd name="connsiteX2355" fmla="*/ 12100755 w 12748297"/>
              <a:gd name="connsiteY2355" fmla="*/ 4681391 h 7935169"/>
              <a:gd name="connsiteX2356" fmla="*/ 11990313 w 12748297"/>
              <a:gd name="connsiteY2356" fmla="*/ 4784616 h 7935169"/>
              <a:gd name="connsiteX2357" fmla="*/ 11998185 w 12748297"/>
              <a:gd name="connsiteY2357" fmla="*/ 4797597 h 7935169"/>
              <a:gd name="connsiteX2358" fmla="*/ 12048466 w 12748297"/>
              <a:gd name="connsiteY2358" fmla="*/ 4771321 h 7935169"/>
              <a:gd name="connsiteX2359" fmla="*/ 12004851 w 12748297"/>
              <a:gd name="connsiteY2359" fmla="*/ 4876530 h 7935169"/>
              <a:gd name="connsiteX2360" fmla="*/ 11971229 w 12748297"/>
              <a:gd name="connsiteY2360" fmla="*/ 4897261 h 7935169"/>
              <a:gd name="connsiteX2361" fmla="*/ 11928523 w 12748297"/>
              <a:gd name="connsiteY2361" fmla="*/ 4959442 h 7935169"/>
              <a:gd name="connsiteX2362" fmla="*/ 11911668 w 12748297"/>
              <a:gd name="connsiteY2362" fmla="*/ 4981634 h 7935169"/>
              <a:gd name="connsiteX2363" fmla="*/ 11942058 w 12748297"/>
              <a:gd name="connsiteY2363" fmla="*/ 4988441 h 7935169"/>
              <a:gd name="connsiteX2364" fmla="*/ 11920247 w 12748297"/>
              <a:gd name="connsiteY2364" fmla="*/ 5032621 h 7935169"/>
              <a:gd name="connsiteX2365" fmla="*/ 11966690 w 12748297"/>
              <a:gd name="connsiteY2365" fmla="*/ 5032621 h 7935169"/>
              <a:gd name="connsiteX2366" fmla="*/ 11949122 w 12748297"/>
              <a:gd name="connsiteY2366" fmla="*/ 5121392 h 7935169"/>
              <a:gd name="connsiteX2367" fmla="*/ 11988495 w 12748297"/>
              <a:gd name="connsiteY2367" fmla="*/ 5122544 h 7935169"/>
              <a:gd name="connsiteX2368" fmla="*/ 12019793 w 12748297"/>
              <a:gd name="connsiteY2368" fmla="*/ 5159183 h 7935169"/>
              <a:gd name="connsiteX2369" fmla="*/ 12096721 w 12748297"/>
              <a:gd name="connsiteY2369" fmla="*/ 5155523 h 7935169"/>
              <a:gd name="connsiteX2370" fmla="*/ 12024433 w 12748297"/>
              <a:gd name="connsiteY2370" fmla="*/ 5198754 h 7935169"/>
              <a:gd name="connsiteX2371" fmla="*/ 12096923 w 12748297"/>
              <a:gd name="connsiteY2371" fmla="*/ 5186715 h 7935169"/>
              <a:gd name="connsiteX2372" fmla="*/ 12125999 w 12748297"/>
              <a:gd name="connsiteY2372" fmla="*/ 5220009 h 7935169"/>
              <a:gd name="connsiteX2373" fmla="*/ 12112263 w 12748297"/>
              <a:gd name="connsiteY2373" fmla="*/ 5258218 h 7935169"/>
              <a:gd name="connsiteX2374" fmla="*/ 11997882 w 12748297"/>
              <a:gd name="connsiteY2374" fmla="*/ 5264188 h 7935169"/>
              <a:gd name="connsiteX2375" fmla="*/ 12192025 w 12748297"/>
              <a:gd name="connsiteY2375" fmla="*/ 5233408 h 7935169"/>
              <a:gd name="connsiteX2376" fmla="*/ 12096923 w 12748297"/>
              <a:gd name="connsiteY2376" fmla="*/ 5186611 h 7935169"/>
              <a:gd name="connsiteX2377" fmla="*/ 12161635 w 12748297"/>
              <a:gd name="connsiteY2377" fmla="*/ 5160125 h 7935169"/>
              <a:gd name="connsiteX2378" fmla="*/ 12236340 w 12748297"/>
              <a:gd name="connsiteY2378" fmla="*/ 5141809 h 7935169"/>
              <a:gd name="connsiteX2379" fmla="*/ 12169911 w 12748297"/>
              <a:gd name="connsiteY2379" fmla="*/ 5149344 h 7935169"/>
              <a:gd name="connsiteX2380" fmla="*/ 12218267 w 12748297"/>
              <a:gd name="connsiteY2380" fmla="*/ 5102965 h 7935169"/>
              <a:gd name="connsiteX2381" fmla="*/ 12217863 w 12748297"/>
              <a:gd name="connsiteY2381" fmla="*/ 5102657 h 7935169"/>
              <a:gd name="connsiteX2382" fmla="*/ 12267336 w 12748297"/>
              <a:gd name="connsiteY2382" fmla="*/ 5099515 h 7935169"/>
              <a:gd name="connsiteX2383" fmla="*/ 12309840 w 12748297"/>
              <a:gd name="connsiteY2383" fmla="*/ 5076375 h 7935169"/>
              <a:gd name="connsiteX2384" fmla="*/ 12386363 w 12748297"/>
              <a:gd name="connsiteY2384" fmla="*/ 5055126 h 7935169"/>
              <a:gd name="connsiteX2385" fmla="*/ 12419575 w 12748297"/>
              <a:gd name="connsiteY2385" fmla="*/ 5062975 h 7935169"/>
              <a:gd name="connsiteX2386" fmla="*/ 12297221 w 12748297"/>
              <a:gd name="connsiteY2386" fmla="*/ 5124744 h 7935169"/>
              <a:gd name="connsiteX2387" fmla="*/ 12363347 w 12748297"/>
              <a:gd name="connsiteY2387" fmla="*/ 5144002 h 7935169"/>
              <a:gd name="connsiteX2388" fmla="*/ 12195554 w 12748297"/>
              <a:gd name="connsiteY2388" fmla="*/ 5206295 h 7935169"/>
              <a:gd name="connsiteX2389" fmla="*/ 12312157 w 12748297"/>
              <a:gd name="connsiteY2389" fmla="*/ 5201686 h 7935169"/>
              <a:gd name="connsiteX2390" fmla="*/ 12279046 w 12748297"/>
              <a:gd name="connsiteY2390" fmla="*/ 5255181 h 7935169"/>
              <a:gd name="connsiteX2391" fmla="*/ 12404134 w 12748297"/>
              <a:gd name="connsiteY2391" fmla="*/ 5264293 h 7935169"/>
              <a:gd name="connsiteX2392" fmla="*/ 12254212 w 12748297"/>
              <a:gd name="connsiteY2392" fmla="*/ 5292140 h 7935169"/>
              <a:gd name="connsiteX2393" fmla="*/ 12105300 w 12748297"/>
              <a:gd name="connsiteY2393" fmla="*/ 5319672 h 7935169"/>
              <a:gd name="connsiteX2394" fmla="*/ 12105603 w 12748297"/>
              <a:gd name="connsiteY2394" fmla="*/ 5328988 h 7935169"/>
              <a:gd name="connsiteX2395" fmla="*/ 12140633 w 12748297"/>
              <a:gd name="connsiteY2395" fmla="*/ 5328883 h 7935169"/>
              <a:gd name="connsiteX2396" fmla="*/ 12320944 w 12748297"/>
              <a:gd name="connsiteY2396" fmla="*/ 5331815 h 7935169"/>
              <a:gd name="connsiteX2397" fmla="*/ 12398377 w 12748297"/>
              <a:gd name="connsiteY2397" fmla="*/ 5306063 h 7935169"/>
              <a:gd name="connsiteX2398" fmla="*/ 12413218 w 12748297"/>
              <a:gd name="connsiteY2398" fmla="*/ 5293396 h 7935169"/>
              <a:gd name="connsiteX2399" fmla="*/ 12449763 w 12748297"/>
              <a:gd name="connsiteY2399" fmla="*/ 5329092 h 7935169"/>
              <a:gd name="connsiteX2400" fmla="*/ 12369819 w 12748297"/>
              <a:gd name="connsiteY2400" fmla="*/ 5385297 h 7935169"/>
              <a:gd name="connsiteX2401" fmla="*/ 12369199 w 12748297"/>
              <a:gd name="connsiteY2401" fmla="*/ 5385205 h 7935169"/>
              <a:gd name="connsiteX2402" fmla="*/ 12367844 w 12748297"/>
              <a:gd name="connsiteY2402" fmla="*/ 5386022 h 7935169"/>
              <a:gd name="connsiteX2403" fmla="*/ 12322560 w 12748297"/>
              <a:gd name="connsiteY2403" fmla="*/ 5399757 h 7935169"/>
              <a:gd name="connsiteX2404" fmla="*/ 12327705 w 12748297"/>
              <a:gd name="connsiteY2404" fmla="*/ 5410224 h 7935169"/>
              <a:gd name="connsiteX2405" fmla="*/ 12367844 w 12748297"/>
              <a:gd name="connsiteY2405" fmla="*/ 5386022 h 7935169"/>
              <a:gd name="connsiteX2406" fmla="*/ 12369502 w 12748297"/>
              <a:gd name="connsiteY2406" fmla="*/ 5385519 h 7935169"/>
              <a:gd name="connsiteX2407" fmla="*/ 12369819 w 12748297"/>
              <a:gd name="connsiteY2407" fmla="*/ 5385297 h 7935169"/>
              <a:gd name="connsiteX2408" fmla="*/ 12439971 w 12748297"/>
              <a:gd name="connsiteY2408" fmla="*/ 5395658 h 7935169"/>
              <a:gd name="connsiteX2409" fmla="*/ 12439864 w 12748297"/>
              <a:gd name="connsiteY2409" fmla="*/ 5395882 h 7935169"/>
              <a:gd name="connsiteX2410" fmla="*/ 12440225 w 12748297"/>
              <a:gd name="connsiteY2410" fmla="*/ 5396029 h 7935169"/>
              <a:gd name="connsiteX2411" fmla="*/ 12445745 w 12748297"/>
              <a:gd name="connsiteY2411" fmla="*/ 5408374 h 7935169"/>
              <a:gd name="connsiteX2412" fmla="*/ 12480859 w 12748297"/>
              <a:gd name="connsiteY2412" fmla="*/ 5412529 h 7935169"/>
              <a:gd name="connsiteX2413" fmla="*/ 12440225 w 12748297"/>
              <a:gd name="connsiteY2413" fmla="*/ 5396029 h 7935169"/>
              <a:gd name="connsiteX2414" fmla="*/ 12440066 w 12748297"/>
              <a:gd name="connsiteY2414" fmla="*/ 5395672 h 7935169"/>
              <a:gd name="connsiteX2415" fmla="*/ 12439971 w 12748297"/>
              <a:gd name="connsiteY2415" fmla="*/ 5395658 h 7935169"/>
              <a:gd name="connsiteX2416" fmla="*/ 12446997 w 12748297"/>
              <a:gd name="connsiteY2416" fmla="*/ 5381018 h 7935169"/>
              <a:gd name="connsiteX2417" fmla="*/ 12455110 w 12748297"/>
              <a:gd name="connsiteY2417" fmla="*/ 5371491 h 7935169"/>
              <a:gd name="connsiteX2418" fmla="*/ 12567982 w 12748297"/>
              <a:gd name="connsiteY2418" fmla="*/ 5354321 h 7935169"/>
              <a:gd name="connsiteX2419" fmla="*/ 12592311 w 12748297"/>
              <a:gd name="connsiteY2419" fmla="*/ 5357358 h 7935169"/>
              <a:gd name="connsiteX2420" fmla="*/ 12524771 w 12748297"/>
              <a:gd name="connsiteY2420" fmla="*/ 5439747 h 7935169"/>
              <a:gd name="connsiteX2421" fmla="*/ 12452793 w 12748297"/>
              <a:gd name="connsiteY2421" fmla="*/ 5463509 h 7935169"/>
              <a:gd name="connsiteX2422" fmla="*/ 12428261 w 12748297"/>
              <a:gd name="connsiteY2422" fmla="*/ 5476805 h 7935169"/>
              <a:gd name="connsiteX2423" fmla="*/ 12376269 w 12748297"/>
              <a:gd name="connsiteY2423" fmla="*/ 5682934 h 7935169"/>
              <a:gd name="connsiteX2424" fmla="*/ 12343658 w 12748297"/>
              <a:gd name="connsiteY2424" fmla="*/ 5679163 h 7935169"/>
              <a:gd name="connsiteX2425" fmla="*/ 12292272 w 12748297"/>
              <a:gd name="connsiteY2425" fmla="*/ 5733496 h 7935169"/>
              <a:gd name="connsiteX2426" fmla="*/ 12222509 w 12748297"/>
              <a:gd name="connsiteY2426" fmla="*/ 5752237 h 7935169"/>
              <a:gd name="connsiteX2427" fmla="*/ 12175466 w 12748297"/>
              <a:gd name="connsiteY2427" fmla="*/ 5757049 h 7935169"/>
              <a:gd name="connsiteX2428" fmla="*/ 12060277 w 12748297"/>
              <a:gd name="connsiteY2428" fmla="*/ 5809083 h 7935169"/>
              <a:gd name="connsiteX2429" fmla="*/ 12098337 w 12748297"/>
              <a:gd name="connsiteY2429" fmla="*/ 5817246 h 7935169"/>
              <a:gd name="connsiteX2430" fmla="*/ 12217263 w 12748297"/>
              <a:gd name="connsiteY2430" fmla="*/ 5780922 h 7935169"/>
              <a:gd name="connsiteX2431" fmla="*/ 12231492 w 12748297"/>
              <a:gd name="connsiteY2431" fmla="*/ 5779770 h 7935169"/>
              <a:gd name="connsiteX2432" fmla="*/ 12321954 w 12748297"/>
              <a:gd name="connsiteY2432" fmla="*/ 5773590 h 7935169"/>
              <a:gd name="connsiteX2433" fmla="*/ 12345577 w 12748297"/>
              <a:gd name="connsiteY2433" fmla="*/ 5767313 h 7935169"/>
              <a:gd name="connsiteX2434" fmla="*/ 12402108 w 12748297"/>
              <a:gd name="connsiteY2434" fmla="*/ 5728265 h 7935169"/>
              <a:gd name="connsiteX2435" fmla="*/ 12464503 w 12748297"/>
              <a:gd name="connsiteY2435" fmla="*/ 5719258 h 7935169"/>
              <a:gd name="connsiteX2436" fmla="*/ 12425635 w 12748297"/>
              <a:gd name="connsiteY2436" fmla="*/ 5665449 h 7935169"/>
              <a:gd name="connsiteX2437" fmla="*/ 12482273 w 12748297"/>
              <a:gd name="connsiteY2437" fmla="*/ 5649326 h 7935169"/>
              <a:gd name="connsiteX2438" fmla="*/ 12516495 w 12748297"/>
              <a:gd name="connsiteY2438" fmla="*/ 5713085 h 7935169"/>
              <a:gd name="connsiteX2439" fmla="*/ 12519828 w 12748297"/>
              <a:gd name="connsiteY2439" fmla="*/ 5757677 h 7935169"/>
              <a:gd name="connsiteX2440" fmla="*/ 12446329 w 12748297"/>
              <a:gd name="connsiteY2440" fmla="*/ 5739989 h 7935169"/>
              <a:gd name="connsiteX2441" fmla="*/ 12458342 w 12748297"/>
              <a:gd name="connsiteY2441" fmla="*/ 5823635 h 7935169"/>
              <a:gd name="connsiteX2442" fmla="*/ 12375663 w 12748297"/>
              <a:gd name="connsiteY2442" fmla="*/ 5832636 h 7935169"/>
              <a:gd name="connsiteX2443" fmla="*/ 12380202 w 12748297"/>
              <a:gd name="connsiteY2443" fmla="*/ 5808245 h 7935169"/>
              <a:gd name="connsiteX2444" fmla="*/ 12325382 w 12748297"/>
              <a:gd name="connsiteY2444" fmla="*/ 5818922 h 7935169"/>
              <a:gd name="connsiteX2445" fmla="*/ 12397266 w 12748297"/>
              <a:gd name="connsiteY2445" fmla="*/ 5857236 h 7935169"/>
              <a:gd name="connsiteX2446" fmla="*/ 12446935 w 12748297"/>
              <a:gd name="connsiteY2446" fmla="*/ 5862892 h 7935169"/>
              <a:gd name="connsiteX2447" fmla="*/ 12448147 w 12748297"/>
              <a:gd name="connsiteY2447" fmla="*/ 5878072 h 7935169"/>
              <a:gd name="connsiteX2448" fmla="*/ 12382121 w 12748297"/>
              <a:gd name="connsiteY2448" fmla="*/ 5897645 h 7935169"/>
              <a:gd name="connsiteX2449" fmla="*/ 12382929 w 12748297"/>
              <a:gd name="connsiteY2449" fmla="*/ 5906757 h 7935169"/>
              <a:gd name="connsiteX2450" fmla="*/ 12421898 w 12748297"/>
              <a:gd name="connsiteY2450" fmla="*/ 5900368 h 7935169"/>
              <a:gd name="connsiteX2451" fmla="*/ 12448652 w 12748297"/>
              <a:gd name="connsiteY2451" fmla="*/ 5922874 h 7935169"/>
              <a:gd name="connsiteX2452" fmla="*/ 12419777 w 12748297"/>
              <a:gd name="connsiteY2452" fmla="*/ 5947271 h 7935169"/>
              <a:gd name="connsiteX2453" fmla="*/ 12350419 w 12748297"/>
              <a:gd name="connsiteY2453" fmla="*/ 5922350 h 7935169"/>
              <a:gd name="connsiteX2454" fmla="*/ 12342547 w 12748297"/>
              <a:gd name="connsiteY2454" fmla="*/ 5916386 h 7935169"/>
              <a:gd name="connsiteX2455" fmla="*/ 12136295 w 12748297"/>
              <a:gd name="connsiteY2455" fmla="*/ 5941301 h 7935169"/>
              <a:gd name="connsiteX2456" fmla="*/ 12127811 w 12748297"/>
              <a:gd name="connsiteY2456" fmla="*/ 5949883 h 7935169"/>
              <a:gd name="connsiteX2457" fmla="*/ 12080667 w 12748297"/>
              <a:gd name="connsiteY2457" fmla="*/ 5977311 h 7935169"/>
              <a:gd name="connsiteX2458" fmla="*/ 12012723 w 12748297"/>
              <a:gd name="connsiteY2458" fmla="*/ 6025365 h 7935169"/>
              <a:gd name="connsiteX2459" fmla="*/ 11999599 w 12748297"/>
              <a:gd name="connsiteY2459" fmla="*/ 6074461 h 7935169"/>
              <a:gd name="connsiteX2460" fmla="*/ 11942658 w 12748297"/>
              <a:gd name="connsiteY2460" fmla="*/ 6068393 h 7935169"/>
              <a:gd name="connsiteX2461" fmla="*/ 11902578 w 12748297"/>
              <a:gd name="connsiteY2461" fmla="*/ 6127537 h 7935169"/>
              <a:gd name="connsiteX2462" fmla="*/ 11785571 w 12748297"/>
              <a:gd name="connsiteY2462" fmla="*/ 6111629 h 7935169"/>
              <a:gd name="connsiteX2463" fmla="*/ 11839987 w 12748297"/>
              <a:gd name="connsiteY2463" fmla="*/ 6115184 h 7935169"/>
              <a:gd name="connsiteX2464" fmla="*/ 11809698 w 12748297"/>
              <a:gd name="connsiteY2464" fmla="*/ 6159259 h 7935169"/>
              <a:gd name="connsiteX2465" fmla="*/ 11683910 w 12748297"/>
              <a:gd name="connsiteY2465" fmla="*/ 6203962 h 7935169"/>
              <a:gd name="connsiteX2466" fmla="*/ 11648779 w 12748297"/>
              <a:gd name="connsiteY2466" fmla="*/ 6237249 h 7935169"/>
              <a:gd name="connsiteX2467" fmla="*/ 11621318 w 12748297"/>
              <a:gd name="connsiteY2467" fmla="*/ 6231704 h 7935169"/>
              <a:gd name="connsiteX2468" fmla="*/ 11601932 w 12748297"/>
              <a:gd name="connsiteY2468" fmla="*/ 6232961 h 7935169"/>
              <a:gd name="connsiteX2469" fmla="*/ 11497746 w 12748297"/>
              <a:gd name="connsiteY2469" fmla="*/ 6251172 h 7935169"/>
              <a:gd name="connsiteX2470" fmla="*/ 11528944 w 12748297"/>
              <a:gd name="connsiteY2470" fmla="*/ 6277867 h 7935169"/>
              <a:gd name="connsiteX2471" fmla="*/ 11383264 w 12748297"/>
              <a:gd name="connsiteY2471" fmla="*/ 6297446 h 7935169"/>
              <a:gd name="connsiteX2472" fmla="*/ 11339952 w 12748297"/>
              <a:gd name="connsiteY2472" fmla="*/ 6311579 h 7935169"/>
              <a:gd name="connsiteX2473" fmla="*/ 11362867 w 12748297"/>
              <a:gd name="connsiteY2473" fmla="*/ 6331158 h 7935169"/>
              <a:gd name="connsiteX2474" fmla="*/ 11372261 w 12748297"/>
              <a:gd name="connsiteY2474" fmla="*/ 6356387 h 7935169"/>
              <a:gd name="connsiteX2475" fmla="*/ 11350147 w 12748297"/>
              <a:gd name="connsiteY2475" fmla="*/ 6371253 h 7935169"/>
              <a:gd name="connsiteX2476" fmla="*/ 11293111 w 12748297"/>
              <a:gd name="connsiteY2476" fmla="*/ 6389255 h 7935169"/>
              <a:gd name="connsiteX2477" fmla="*/ 11270499 w 12748297"/>
              <a:gd name="connsiteY2477" fmla="*/ 6398256 h 7935169"/>
              <a:gd name="connsiteX2478" fmla="*/ 11150758 w 12748297"/>
              <a:gd name="connsiteY2478" fmla="*/ 6425586 h 7935169"/>
              <a:gd name="connsiteX2479" fmla="*/ 11117547 w 12748297"/>
              <a:gd name="connsiteY2479" fmla="*/ 6444949 h 7935169"/>
              <a:gd name="connsiteX2480" fmla="*/ 11157323 w 12748297"/>
              <a:gd name="connsiteY2480" fmla="*/ 6448091 h 7935169"/>
              <a:gd name="connsiteX2481" fmla="*/ 11089884 w 12748297"/>
              <a:gd name="connsiteY2481" fmla="*/ 6473739 h 7935169"/>
              <a:gd name="connsiteX2482" fmla="*/ 11010331 w 12748297"/>
              <a:gd name="connsiteY2482" fmla="*/ 6468083 h 7935169"/>
              <a:gd name="connsiteX2483" fmla="*/ 10956723 w 12748297"/>
              <a:gd name="connsiteY2483" fmla="*/ 6467874 h 7935169"/>
              <a:gd name="connsiteX2484" fmla="*/ 10924117 w 12748297"/>
              <a:gd name="connsiteY2484" fmla="*/ 6390302 h 7935169"/>
              <a:gd name="connsiteX2485" fmla="*/ 10749562 w 12748297"/>
              <a:gd name="connsiteY2485" fmla="*/ 6470178 h 7935169"/>
              <a:gd name="connsiteX2486" fmla="*/ 10545735 w 12748297"/>
              <a:gd name="connsiteY2486" fmla="*/ 6536659 h 7935169"/>
              <a:gd name="connsiteX2487" fmla="*/ 10526046 w 12748297"/>
              <a:gd name="connsiteY2487" fmla="*/ 6540214 h 7935169"/>
              <a:gd name="connsiteX2488" fmla="*/ 10515851 w 12748297"/>
              <a:gd name="connsiteY2488" fmla="*/ 6551316 h 7935169"/>
              <a:gd name="connsiteX2489" fmla="*/ 10540281 w 12748297"/>
              <a:gd name="connsiteY2489" fmla="*/ 6558746 h 7935169"/>
              <a:gd name="connsiteX2490" fmla="*/ 10643356 w 12748297"/>
              <a:gd name="connsiteY2490" fmla="*/ 6536555 h 7935169"/>
              <a:gd name="connsiteX2491" fmla="*/ 10799534 w 12748297"/>
              <a:gd name="connsiteY2491" fmla="*/ 6498339 h 7935169"/>
              <a:gd name="connsiteX2492" fmla="*/ 10865560 w 12748297"/>
              <a:gd name="connsiteY2492" fmla="*/ 6515195 h 7935169"/>
              <a:gd name="connsiteX2493" fmla="*/ 10825682 w 12748297"/>
              <a:gd name="connsiteY2493" fmla="*/ 6504728 h 7935169"/>
              <a:gd name="connsiteX2494" fmla="*/ 10870610 w 12748297"/>
              <a:gd name="connsiteY2494" fmla="*/ 6489652 h 7935169"/>
              <a:gd name="connsiteX2495" fmla="*/ 10930272 w 12748297"/>
              <a:gd name="connsiteY2495" fmla="*/ 6527862 h 7935169"/>
              <a:gd name="connsiteX2496" fmla="*/ 10851122 w 12748297"/>
              <a:gd name="connsiteY2496" fmla="*/ 6559165 h 7935169"/>
              <a:gd name="connsiteX2497" fmla="*/ 10748855 w 12748297"/>
              <a:gd name="connsiteY2497" fmla="*/ 6539690 h 7935169"/>
              <a:gd name="connsiteX2498" fmla="*/ 10651936 w 12748297"/>
              <a:gd name="connsiteY2498" fmla="*/ 6578633 h 7935169"/>
              <a:gd name="connsiteX2499" fmla="*/ 10525743 w 12748297"/>
              <a:gd name="connsiteY2499" fmla="*/ 6613497 h 7935169"/>
              <a:gd name="connsiteX2500" fmla="*/ 10479401 w 12748297"/>
              <a:gd name="connsiteY2500" fmla="*/ 6582089 h 7935169"/>
              <a:gd name="connsiteX2501" fmla="*/ 10415503 w 12748297"/>
              <a:gd name="connsiteY2501" fmla="*/ 6585441 h 7935169"/>
              <a:gd name="connsiteX2502" fmla="*/ 10411665 w 12748297"/>
              <a:gd name="connsiteY2502" fmla="*/ 6571098 h 7935169"/>
              <a:gd name="connsiteX2503" fmla="*/ 10499293 w 12748297"/>
              <a:gd name="connsiteY2503" fmla="*/ 6523253 h 7935169"/>
              <a:gd name="connsiteX2504" fmla="*/ 10432257 w 12748297"/>
              <a:gd name="connsiteY2504" fmla="*/ 6525557 h 7935169"/>
              <a:gd name="connsiteX2505" fmla="*/ 10410352 w 12748297"/>
              <a:gd name="connsiteY2505" fmla="*/ 6524929 h 7935169"/>
              <a:gd name="connsiteX2506" fmla="*/ 10370474 w 12748297"/>
              <a:gd name="connsiteY2506" fmla="*/ 6536764 h 7935169"/>
              <a:gd name="connsiteX2507" fmla="*/ 10370777 w 12748297"/>
              <a:gd name="connsiteY2507" fmla="*/ 6536450 h 7935169"/>
              <a:gd name="connsiteX2508" fmla="*/ 10116871 w 12748297"/>
              <a:gd name="connsiteY2508" fmla="*/ 6598631 h 7935169"/>
              <a:gd name="connsiteX2509" fmla="*/ 10036005 w 12748297"/>
              <a:gd name="connsiteY2509" fmla="*/ 6604915 h 7935169"/>
              <a:gd name="connsiteX2510" fmla="*/ 9977251 w 12748297"/>
              <a:gd name="connsiteY2510" fmla="*/ 6598317 h 7935169"/>
              <a:gd name="connsiteX2511" fmla="*/ 9974827 w 12748297"/>
              <a:gd name="connsiteY2511" fmla="*/ 6568480 h 7935169"/>
              <a:gd name="connsiteX2512" fmla="*/ 9874069 w 12748297"/>
              <a:gd name="connsiteY2512" fmla="*/ 6603030 h 7935169"/>
              <a:gd name="connsiteX2513" fmla="*/ 9677509 w 12748297"/>
              <a:gd name="connsiteY2513" fmla="*/ 6642601 h 7935169"/>
              <a:gd name="connsiteX2514" fmla="*/ 9585336 w 12748297"/>
              <a:gd name="connsiteY2514" fmla="*/ 6690964 h 7935169"/>
              <a:gd name="connsiteX2515" fmla="*/ 9564541 w 12748297"/>
              <a:gd name="connsiteY2515" fmla="*/ 6699133 h 7935169"/>
              <a:gd name="connsiteX2516" fmla="*/ 9525068 w 12748297"/>
              <a:gd name="connsiteY2516" fmla="*/ 6732839 h 7935169"/>
              <a:gd name="connsiteX2517" fmla="*/ 9608049 w 12748297"/>
              <a:gd name="connsiteY2517" fmla="*/ 6713993 h 7935169"/>
              <a:gd name="connsiteX2518" fmla="*/ 9788664 w 12748297"/>
              <a:gd name="connsiteY2518" fmla="*/ 6671803 h 7935169"/>
              <a:gd name="connsiteX2519" fmla="*/ 9892244 w 12748297"/>
              <a:gd name="connsiteY2519" fmla="*/ 6621660 h 7935169"/>
              <a:gd name="connsiteX2520" fmla="*/ 9945145 w 12748297"/>
              <a:gd name="connsiteY2520" fmla="*/ 6618099 h 7935169"/>
              <a:gd name="connsiteX2521" fmla="*/ 9989164 w 12748297"/>
              <a:gd name="connsiteY2521" fmla="*/ 6619566 h 7935169"/>
              <a:gd name="connsiteX2522" fmla="*/ 10027930 w 12748297"/>
              <a:gd name="connsiteY2522" fmla="*/ 6648355 h 7935169"/>
              <a:gd name="connsiteX2523" fmla="*/ 9693360 w 12748297"/>
              <a:gd name="connsiteY2523" fmla="*/ 6730116 h 7935169"/>
              <a:gd name="connsiteX2524" fmla="*/ 9695986 w 12748297"/>
              <a:gd name="connsiteY2524" fmla="*/ 6744039 h 7935169"/>
              <a:gd name="connsiteX2525" fmla="*/ 9876292 w 12748297"/>
              <a:gd name="connsiteY2525" fmla="*/ 6714097 h 7935169"/>
              <a:gd name="connsiteX2526" fmla="*/ 9789270 w 12748297"/>
              <a:gd name="connsiteY2526" fmla="*/ 6766027 h 7935169"/>
              <a:gd name="connsiteX2527" fmla="*/ 9637839 w 12748297"/>
              <a:gd name="connsiteY2527" fmla="*/ 6778694 h 7935169"/>
              <a:gd name="connsiteX2528" fmla="*/ 9551417 w 12748297"/>
              <a:gd name="connsiteY2528" fmla="*/ 6797953 h 7935169"/>
              <a:gd name="connsiteX2529" fmla="*/ 9524784 w 12748297"/>
              <a:gd name="connsiteY2529" fmla="*/ 6795615 h 7935169"/>
              <a:gd name="connsiteX2530" fmla="*/ 9522605 w 12748297"/>
              <a:gd name="connsiteY2530" fmla="*/ 6777533 h 7935169"/>
              <a:gd name="connsiteX2531" fmla="*/ 9522846 w 12748297"/>
              <a:gd name="connsiteY2531" fmla="*/ 6777437 h 7935169"/>
              <a:gd name="connsiteX2532" fmla="*/ 9524147 w 12748297"/>
              <a:gd name="connsiteY2532" fmla="*/ 6776662 h 7935169"/>
              <a:gd name="connsiteX2533" fmla="*/ 9562622 w 12748297"/>
              <a:gd name="connsiteY2533" fmla="*/ 6768122 h 7935169"/>
              <a:gd name="connsiteX2534" fmla="*/ 9558178 w 12748297"/>
              <a:gd name="connsiteY2534" fmla="*/ 6756392 h 7935169"/>
              <a:gd name="connsiteX2535" fmla="*/ 9524147 w 12748297"/>
              <a:gd name="connsiteY2535" fmla="*/ 6776662 h 7935169"/>
              <a:gd name="connsiteX2536" fmla="*/ 9522543 w 12748297"/>
              <a:gd name="connsiteY2536" fmla="*/ 6777018 h 7935169"/>
              <a:gd name="connsiteX2537" fmla="*/ 9522605 w 12748297"/>
              <a:gd name="connsiteY2537" fmla="*/ 6777533 h 7935169"/>
              <a:gd name="connsiteX2538" fmla="*/ 9513660 w 12748297"/>
              <a:gd name="connsiteY2538" fmla="*/ 6781103 h 7935169"/>
              <a:gd name="connsiteX2539" fmla="*/ 9405333 w 12748297"/>
              <a:gd name="connsiteY2539" fmla="*/ 6852599 h 7935169"/>
              <a:gd name="connsiteX2540" fmla="*/ 9188382 w 12748297"/>
              <a:gd name="connsiteY2540" fmla="*/ 6909026 h 7935169"/>
              <a:gd name="connsiteX2541" fmla="*/ 9104182 w 12748297"/>
              <a:gd name="connsiteY2541" fmla="*/ 6918033 h 7935169"/>
              <a:gd name="connsiteX2542" fmla="*/ 9055215 w 12748297"/>
              <a:gd name="connsiteY2542" fmla="*/ 6874901 h 7935169"/>
              <a:gd name="connsiteX2543" fmla="*/ 9004339 w 12748297"/>
              <a:gd name="connsiteY2543" fmla="*/ 6864114 h 7935169"/>
              <a:gd name="connsiteX2544" fmla="*/ 9084089 w 12748297"/>
              <a:gd name="connsiteY2544" fmla="*/ 6849359 h 7935169"/>
              <a:gd name="connsiteX2545" fmla="*/ 9136687 w 12748297"/>
              <a:gd name="connsiteY2545" fmla="*/ 6857941 h 7935169"/>
              <a:gd name="connsiteX2546" fmla="*/ 9238354 w 12748297"/>
              <a:gd name="connsiteY2546" fmla="*/ 6832922 h 7935169"/>
              <a:gd name="connsiteX2547" fmla="*/ 9298622 w 12748297"/>
              <a:gd name="connsiteY2547" fmla="*/ 6856160 h 7935169"/>
              <a:gd name="connsiteX2548" fmla="*/ 9483271 w 12748297"/>
              <a:gd name="connsiteY2548" fmla="*/ 6799838 h 7935169"/>
              <a:gd name="connsiteX2549" fmla="*/ 9358896 w 12748297"/>
              <a:gd name="connsiteY2549" fmla="*/ 6806436 h 7935169"/>
              <a:gd name="connsiteX2550" fmla="*/ 9316999 w 12748297"/>
              <a:gd name="connsiteY2550" fmla="*/ 6810724 h 7935169"/>
              <a:gd name="connsiteX2551" fmla="*/ 9190093 w 12748297"/>
              <a:gd name="connsiteY2551" fmla="*/ 6816694 h 7935169"/>
              <a:gd name="connsiteX2552" fmla="*/ 9112257 w 12748297"/>
              <a:gd name="connsiteY2552" fmla="*/ 6831979 h 7935169"/>
              <a:gd name="connsiteX2553" fmla="*/ 9199890 w 12748297"/>
              <a:gd name="connsiteY2553" fmla="*/ 6790942 h 7935169"/>
              <a:gd name="connsiteX2554" fmla="*/ 9124977 w 12748297"/>
              <a:gd name="connsiteY2554" fmla="*/ 6762885 h 7935169"/>
              <a:gd name="connsiteX2555" fmla="*/ 9147191 w 12748297"/>
              <a:gd name="connsiteY2555" fmla="*/ 6756915 h 7935169"/>
              <a:gd name="connsiteX2556" fmla="*/ 9300945 w 12748297"/>
              <a:gd name="connsiteY2556" fmla="*/ 6771048 h 7935169"/>
              <a:gd name="connsiteX2557" fmla="*/ 9354452 w 12748297"/>
              <a:gd name="connsiteY2557" fmla="*/ 6765294 h 7935169"/>
              <a:gd name="connsiteX2558" fmla="*/ 9432289 w 12748297"/>
              <a:gd name="connsiteY2558" fmla="*/ 6759534 h 7935169"/>
              <a:gd name="connsiteX2559" fmla="*/ 9505580 w 12748297"/>
              <a:gd name="connsiteY2559" fmla="*/ 6745820 h 7935169"/>
              <a:gd name="connsiteX2560" fmla="*/ 9473884 w 12748297"/>
              <a:gd name="connsiteY2560" fmla="*/ 6725932 h 7935169"/>
              <a:gd name="connsiteX2561" fmla="*/ 9511236 w 12748297"/>
              <a:gd name="connsiteY2561" fmla="*/ 6697038 h 7935169"/>
              <a:gd name="connsiteX2562" fmla="*/ 9428653 w 12748297"/>
              <a:gd name="connsiteY2562" fmla="*/ 6710228 h 7935169"/>
              <a:gd name="connsiteX2563" fmla="*/ 9340924 w 12748297"/>
              <a:gd name="connsiteY2563" fmla="*/ 6691487 h 7935169"/>
              <a:gd name="connsiteX2564" fmla="*/ 9275404 w 12748297"/>
              <a:gd name="connsiteY2564" fmla="*/ 6681963 h 7935169"/>
              <a:gd name="connsiteX2565" fmla="*/ 9129017 w 12748297"/>
              <a:gd name="connsiteY2565" fmla="*/ 6712637 h 7935169"/>
              <a:gd name="connsiteX2566" fmla="*/ 9042595 w 12748297"/>
              <a:gd name="connsiteY2566" fmla="*/ 6723942 h 7935169"/>
              <a:gd name="connsiteX2567" fmla="*/ 8978394 w 12748297"/>
              <a:gd name="connsiteY2567" fmla="*/ 6719648 h 7935169"/>
              <a:gd name="connsiteX2568" fmla="*/ 9108722 w 12748297"/>
              <a:gd name="connsiteY2568" fmla="*/ 6664269 h 7935169"/>
              <a:gd name="connsiteX2569" fmla="*/ 9242388 w 12748297"/>
              <a:gd name="connsiteY2569" fmla="*/ 6657572 h 7935169"/>
              <a:gd name="connsiteX2570" fmla="*/ 9290161 w 12748297"/>
              <a:gd name="connsiteY2570" fmla="*/ 6630819 h 7935169"/>
              <a:gd name="connsiteX2571" fmla="*/ 9290548 w 12748297"/>
              <a:gd name="connsiteY2571" fmla="*/ 6630877 h 7935169"/>
              <a:gd name="connsiteX2572" fmla="*/ 9290601 w 12748297"/>
              <a:gd name="connsiteY2572" fmla="*/ 6630770 h 7935169"/>
              <a:gd name="connsiteX2573" fmla="*/ 9310202 w 12748297"/>
              <a:gd name="connsiteY2573" fmla="*/ 6630670 h 7935169"/>
              <a:gd name="connsiteX2574" fmla="*/ 9310535 w 12748297"/>
              <a:gd name="connsiteY2574" fmla="*/ 6630982 h 7935169"/>
              <a:gd name="connsiteX2575" fmla="*/ 9310776 w 12748297"/>
              <a:gd name="connsiteY2575" fmla="*/ 6630936 h 7935169"/>
              <a:gd name="connsiteX2576" fmla="*/ 9315673 w 12748297"/>
              <a:gd name="connsiteY2576" fmla="*/ 6640320 h 7935169"/>
              <a:gd name="connsiteX2577" fmla="*/ 9321235 w 12748297"/>
              <a:gd name="connsiteY2577" fmla="*/ 6646365 h 7935169"/>
              <a:gd name="connsiteX2578" fmla="*/ 9405030 w 12748297"/>
              <a:gd name="connsiteY2578" fmla="*/ 6656943 h 7935169"/>
              <a:gd name="connsiteX2579" fmla="*/ 9494880 w 12748297"/>
              <a:gd name="connsiteY2579" fmla="*/ 6622079 h 7935169"/>
              <a:gd name="connsiteX2580" fmla="*/ 9512112 w 12748297"/>
              <a:gd name="connsiteY2580" fmla="*/ 6589241 h 7935169"/>
              <a:gd name="connsiteX2581" fmla="*/ 9512650 w 12748297"/>
              <a:gd name="connsiteY2581" fmla="*/ 6589106 h 7935169"/>
              <a:gd name="connsiteX2582" fmla="*/ 9513563 w 12748297"/>
              <a:gd name="connsiteY2582" fmla="*/ 6588455 h 7935169"/>
              <a:gd name="connsiteX2583" fmla="*/ 9599571 w 12748297"/>
              <a:gd name="connsiteY2583" fmla="*/ 6564605 h 7935169"/>
              <a:gd name="connsiteX2584" fmla="*/ 9650559 w 12748297"/>
              <a:gd name="connsiteY2584" fmla="*/ 6551519 h 7935169"/>
              <a:gd name="connsiteX2585" fmla="*/ 9700228 w 12748297"/>
              <a:gd name="connsiteY2585" fmla="*/ 6533098 h 7935169"/>
              <a:gd name="connsiteX2586" fmla="*/ 9755244 w 12748297"/>
              <a:gd name="connsiteY2586" fmla="*/ 6496146 h 7935169"/>
              <a:gd name="connsiteX2587" fmla="*/ 9808145 w 12748297"/>
              <a:gd name="connsiteY2587" fmla="*/ 6498758 h 7935169"/>
              <a:gd name="connsiteX2588" fmla="*/ 9758981 w 12748297"/>
              <a:gd name="connsiteY2588" fmla="*/ 6467664 h 7935169"/>
              <a:gd name="connsiteX2589" fmla="*/ 9632486 w 12748297"/>
              <a:gd name="connsiteY2589" fmla="*/ 6519489 h 7935169"/>
              <a:gd name="connsiteX2590" fmla="*/ 9553437 w 12748297"/>
              <a:gd name="connsiteY2590" fmla="*/ 6560003 h 7935169"/>
              <a:gd name="connsiteX2591" fmla="*/ 9513563 w 12748297"/>
              <a:gd name="connsiteY2591" fmla="*/ 6588455 h 7935169"/>
              <a:gd name="connsiteX2592" fmla="*/ 9512347 w 12748297"/>
              <a:gd name="connsiteY2592" fmla="*/ 6588792 h 7935169"/>
              <a:gd name="connsiteX2593" fmla="*/ 9512112 w 12748297"/>
              <a:gd name="connsiteY2593" fmla="*/ 6589241 h 7935169"/>
              <a:gd name="connsiteX2594" fmla="*/ 9455204 w 12748297"/>
              <a:gd name="connsiteY2594" fmla="*/ 6603449 h 7935169"/>
              <a:gd name="connsiteX2595" fmla="*/ 9310776 w 12748297"/>
              <a:gd name="connsiteY2595" fmla="*/ 6630936 h 7935169"/>
              <a:gd name="connsiteX2596" fmla="*/ 9310636 w 12748297"/>
              <a:gd name="connsiteY2596" fmla="*/ 6630667 h 7935169"/>
              <a:gd name="connsiteX2597" fmla="*/ 9310202 w 12748297"/>
              <a:gd name="connsiteY2597" fmla="*/ 6630670 h 7935169"/>
              <a:gd name="connsiteX2598" fmla="*/ 9296905 w 12748297"/>
              <a:gd name="connsiteY2598" fmla="*/ 6618204 h 7935169"/>
              <a:gd name="connsiteX2599" fmla="*/ 9290601 w 12748297"/>
              <a:gd name="connsiteY2599" fmla="*/ 6630770 h 7935169"/>
              <a:gd name="connsiteX2600" fmla="*/ 9290245 w 12748297"/>
              <a:gd name="connsiteY2600" fmla="*/ 6630772 h 7935169"/>
              <a:gd name="connsiteX2601" fmla="*/ 9290161 w 12748297"/>
              <a:gd name="connsiteY2601" fmla="*/ 6630819 h 7935169"/>
              <a:gd name="connsiteX2602" fmla="*/ 9198779 w 12748297"/>
              <a:gd name="connsiteY2602" fmla="*/ 6617268 h 7935169"/>
              <a:gd name="connsiteX2603" fmla="*/ 9197870 w 12748297"/>
              <a:gd name="connsiteY2603" fmla="*/ 6602087 h 7935169"/>
              <a:gd name="connsiteX2604" fmla="*/ 9301159 w 12748297"/>
              <a:gd name="connsiteY2604" fmla="*/ 6561258 h 7935169"/>
              <a:gd name="connsiteX2605" fmla="*/ 9411311 w 12748297"/>
              <a:gd name="connsiteY2605" fmla="*/ 6546875 h 7935169"/>
              <a:gd name="connsiteX2606" fmla="*/ 9411488 w 12748297"/>
              <a:gd name="connsiteY2606" fmla="*/ 6547126 h 7935169"/>
              <a:gd name="connsiteX2607" fmla="*/ 9412130 w 12748297"/>
              <a:gd name="connsiteY2607" fmla="*/ 6547708 h 7935169"/>
              <a:gd name="connsiteX2608" fmla="*/ 9417852 w 12748297"/>
              <a:gd name="connsiteY2608" fmla="*/ 6562830 h 7935169"/>
              <a:gd name="connsiteX2609" fmla="*/ 9424316 w 12748297"/>
              <a:gd name="connsiteY2609" fmla="*/ 6558746 h 7935169"/>
              <a:gd name="connsiteX2610" fmla="*/ 9412130 w 12748297"/>
              <a:gd name="connsiteY2610" fmla="*/ 6547708 h 7935169"/>
              <a:gd name="connsiteX2611" fmla="*/ 9411791 w 12748297"/>
              <a:gd name="connsiteY2611" fmla="*/ 6546812 h 7935169"/>
              <a:gd name="connsiteX2612" fmla="*/ 9411311 w 12748297"/>
              <a:gd name="connsiteY2612" fmla="*/ 6546875 h 7935169"/>
              <a:gd name="connsiteX2613" fmla="*/ 9404290 w 12748297"/>
              <a:gd name="connsiteY2613" fmla="*/ 6536897 h 7935169"/>
              <a:gd name="connsiteX2614" fmla="*/ 9373227 w 12748297"/>
              <a:gd name="connsiteY2614" fmla="*/ 6534146 h 7935169"/>
              <a:gd name="connsiteX2615" fmla="*/ 9145373 w 12748297"/>
              <a:gd name="connsiteY2615" fmla="*/ 6594546 h 7935169"/>
              <a:gd name="connsiteX2616" fmla="*/ 8963048 w 12748297"/>
              <a:gd name="connsiteY2616" fmla="*/ 6630248 h 7935169"/>
              <a:gd name="connsiteX2617" fmla="*/ 8808783 w 12748297"/>
              <a:gd name="connsiteY2617" fmla="*/ 6631086 h 7935169"/>
              <a:gd name="connsiteX2618" fmla="*/ 8691270 w 12748297"/>
              <a:gd name="connsiteY2618" fmla="*/ 6651602 h 7935169"/>
              <a:gd name="connsiteX2619" fmla="*/ 8650585 w 12748297"/>
              <a:gd name="connsiteY2619" fmla="*/ 6659137 h 7935169"/>
              <a:gd name="connsiteX2620" fmla="*/ 8645743 w 12748297"/>
              <a:gd name="connsiteY2620" fmla="*/ 6645219 h 7935169"/>
              <a:gd name="connsiteX2621" fmla="*/ 8715297 w 12748297"/>
              <a:gd name="connsiteY2621" fmla="*/ 6609622 h 7935169"/>
              <a:gd name="connsiteX2622" fmla="*/ 8714994 w 12748297"/>
              <a:gd name="connsiteY2622" fmla="*/ 6609936 h 7935169"/>
              <a:gd name="connsiteX2623" fmla="*/ 8787079 w 12748297"/>
              <a:gd name="connsiteY2623" fmla="*/ 6591404 h 7935169"/>
              <a:gd name="connsiteX2624" fmla="*/ 8867340 w 12748297"/>
              <a:gd name="connsiteY2624" fmla="*/ 6569841 h 7935169"/>
              <a:gd name="connsiteX2625" fmla="*/ 8940732 w 12748297"/>
              <a:gd name="connsiteY2625" fmla="*/ 6527966 h 7935169"/>
              <a:gd name="connsiteX2626" fmla="*/ 8984347 w 12748297"/>
              <a:gd name="connsiteY2626" fmla="*/ 6505356 h 7935169"/>
              <a:gd name="connsiteX2627" fmla="*/ 8775066 w 12748297"/>
              <a:gd name="connsiteY2627" fmla="*/ 6538852 h 7935169"/>
              <a:gd name="connsiteX2628" fmla="*/ 8872996 w 12748297"/>
              <a:gd name="connsiteY2628" fmla="*/ 6451443 h 7935169"/>
              <a:gd name="connsiteX2629" fmla="*/ 8687432 w 12748297"/>
              <a:gd name="connsiteY2629" fmla="*/ 6496250 h 7935169"/>
              <a:gd name="connsiteX2630" fmla="*/ 8688448 w 12748297"/>
              <a:gd name="connsiteY2630" fmla="*/ 6503261 h 7935169"/>
              <a:gd name="connsiteX2631" fmla="*/ 8741854 w 12748297"/>
              <a:gd name="connsiteY2631" fmla="*/ 6503261 h 7935169"/>
              <a:gd name="connsiteX2632" fmla="*/ 8723579 w 12748297"/>
              <a:gd name="connsiteY2632" fmla="*/ 6529118 h 7935169"/>
              <a:gd name="connsiteX2633" fmla="*/ 8763053 w 12748297"/>
              <a:gd name="connsiteY2633" fmla="*/ 6562726 h 7935169"/>
              <a:gd name="connsiteX2634" fmla="*/ 8696725 w 12748297"/>
              <a:gd name="connsiteY2634" fmla="*/ 6578005 h 7935169"/>
              <a:gd name="connsiteX2635" fmla="*/ 8558513 w 12748297"/>
              <a:gd name="connsiteY2635" fmla="*/ 6646575 h 7935169"/>
              <a:gd name="connsiteX2636" fmla="*/ 8445748 w 12748297"/>
              <a:gd name="connsiteY2636" fmla="*/ 6677564 h 7935169"/>
              <a:gd name="connsiteX2637" fmla="*/ 8335401 w 12748297"/>
              <a:gd name="connsiteY2637" fmla="*/ 6674107 h 7935169"/>
              <a:gd name="connsiteX2638" fmla="*/ 8291489 w 12748297"/>
              <a:gd name="connsiteY2638" fmla="*/ 6704573 h 7935169"/>
              <a:gd name="connsiteX2639" fmla="*/ 8224555 w 12748297"/>
              <a:gd name="connsiteY2639" fmla="*/ 6723105 h 7935169"/>
              <a:gd name="connsiteX2640" fmla="*/ 8160852 w 12748297"/>
              <a:gd name="connsiteY2640" fmla="*/ 6727503 h 7935169"/>
              <a:gd name="connsiteX2641" fmla="*/ 8172563 w 12748297"/>
              <a:gd name="connsiteY2641" fmla="*/ 6755763 h 7935169"/>
              <a:gd name="connsiteX2642" fmla="*/ 7984379 w 12748297"/>
              <a:gd name="connsiteY2642" fmla="*/ 6781725 h 7935169"/>
              <a:gd name="connsiteX2643" fmla="*/ 8012445 w 12748297"/>
              <a:gd name="connsiteY2643" fmla="*/ 6783820 h 7935169"/>
              <a:gd name="connsiteX2644" fmla="*/ 8055454 w 12748297"/>
              <a:gd name="connsiteY2644" fmla="*/ 6798057 h 7935169"/>
              <a:gd name="connsiteX2645" fmla="*/ 8120268 w 12748297"/>
              <a:gd name="connsiteY2645" fmla="*/ 6808950 h 7935169"/>
              <a:gd name="connsiteX2646" fmla="*/ 8164886 w 12748297"/>
              <a:gd name="connsiteY2646" fmla="*/ 6818579 h 7935169"/>
              <a:gd name="connsiteX2647" fmla="*/ 8221525 w 12748297"/>
              <a:gd name="connsiteY2647" fmla="*/ 6852180 h 7935169"/>
              <a:gd name="connsiteX2648" fmla="*/ 8260089 w 12748297"/>
              <a:gd name="connsiteY2648" fmla="*/ 6868722 h 7935169"/>
              <a:gd name="connsiteX2649" fmla="*/ 8241309 w 12748297"/>
              <a:gd name="connsiteY2649" fmla="*/ 6880446 h 7935169"/>
              <a:gd name="connsiteX2650" fmla="*/ 8065851 w 12748297"/>
              <a:gd name="connsiteY2650" fmla="*/ 6915206 h 7935169"/>
              <a:gd name="connsiteX2651" fmla="*/ 8035462 w 12748297"/>
              <a:gd name="connsiteY2651" fmla="*/ 6945880 h 7935169"/>
              <a:gd name="connsiteX2652" fmla="*/ 7989530 w 12748297"/>
              <a:gd name="connsiteY2652" fmla="*/ 6965453 h 7935169"/>
              <a:gd name="connsiteX2653" fmla="*/ 7858691 w 12748297"/>
              <a:gd name="connsiteY2653" fmla="*/ 6986499 h 7935169"/>
              <a:gd name="connsiteX2654" fmla="*/ 7815380 w 12748297"/>
              <a:gd name="connsiteY2654" fmla="*/ 7007643 h 7935169"/>
              <a:gd name="connsiteX2655" fmla="*/ 7829009 w 12748297"/>
              <a:gd name="connsiteY2655" fmla="*/ 7028054 h 7935169"/>
              <a:gd name="connsiteX2656" fmla="*/ 7822646 w 12748297"/>
              <a:gd name="connsiteY2656" fmla="*/ 7035385 h 7935169"/>
              <a:gd name="connsiteX2657" fmla="*/ 7747738 w 12748297"/>
              <a:gd name="connsiteY2657" fmla="*/ 7040930 h 7935169"/>
              <a:gd name="connsiteX2658" fmla="*/ 7667579 w 12748297"/>
              <a:gd name="connsiteY2658" fmla="*/ 7062394 h 7935169"/>
              <a:gd name="connsiteX2659" fmla="*/ 7646279 w 12748297"/>
              <a:gd name="connsiteY2659" fmla="*/ 7072024 h 7935169"/>
              <a:gd name="connsiteX2660" fmla="*/ 7579042 w 12748297"/>
              <a:gd name="connsiteY2660" fmla="*/ 7074642 h 7935169"/>
              <a:gd name="connsiteX2661" fmla="*/ 7476876 w 12748297"/>
              <a:gd name="connsiteY2661" fmla="*/ 7066165 h 7935169"/>
              <a:gd name="connsiteX2662" fmla="*/ 7437800 w 12748297"/>
              <a:gd name="connsiteY2662" fmla="*/ 7068050 h 7935169"/>
              <a:gd name="connsiteX2663" fmla="*/ 7270821 w 12748297"/>
              <a:gd name="connsiteY2663" fmla="*/ 7104584 h 7935169"/>
              <a:gd name="connsiteX2664" fmla="*/ 7061035 w 12748297"/>
              <a:gd name="connsiteY2664" fmla="*/ 7150020 h 7935169"/>
              <a:gd name="connsiteX2665" fmla="*/ 7124939 w 12748297"/>
              <a:gd name="connsiteY2665" fmla="*/ 7166451 h 7935169"/>
              <a:gd name="connsiteX2666" fmla="*/ 7125646 w 12748297"/>
              <a:gd name="connsiteY2666" fmla="*/ 7180269 h 7935169"/>
              <a:gd name="connsiteX2667" fmla="*/ 7075674 w 12748297"/>
              <a:gd name="connsiteY2667" fmla="*/ 7193460 h 7935169"/>
              <a:gd name="connsiteX2668" fmla="*/ 6855188 w 12748297"/>
              <a:gd name="connsiteY2668" fmla="*/ 7193041 h 7935169"/>
              <a:gd name="connsiteX2669" fmla="*/ 6719602 w 12748297"/>
              <a:gd name="connsiteY2669" fmla="*/ 7203828 h 7935169"/>
              <a:gd name="connsiteX2670" fmla="*/ 6760086 w 12748297"/>
              <a:gd name="connsiteY2670" fmla="*/ 7249782 h 7935169"/>
              <a:gd name="connsiteX2671" fmla="*/ 6672957 w 12748297"/>
              <a:gd name="connsiteY2671" fmla="*/ 7234288 h 7935169"/>
              <a:gd name="connsiteX2672" fmla="*/ 6674068 w 12748297"/>
              <a:gd name="connsiteY2672" fmla="*/ 7219107 h 7935169"/>
              <a:gd name="connsiteX2673" fmla="*/ 6607538 w 12748297"/>
              <a:gd name="connsiteY2673" fmla="*/ 7209687 h 7935169"/>
              <a:gd name="connsiteX2674" fmla="*/ 6605322 w 12748297"/>
              <a:gd name="connsiteY2674" fmla="*/ 7220469 h 7935169"/>
              <a:gd name="connsiteX2675" fmla="*/ 6650244 w 12748297"/>
              <a:gd name="connsiteY2675" fmla="*/ 7231990 h 7935169"/>
              <a:gd name="connsiteX2676" fmla="*/ 6632177 w 12748297"/>
              <a:gd name="connsiteY2676" fmla="*/ 7322332 h 7935169"/>
              <a:gd name="connsiteX2677" fmla="*/ 6543230 w 12748297"/>
              <a:gd name="connsiteY2677" fmla="*/ 7282342 h 7935169"/>
              <a:gd name="connsiteX2678" fmla="*/ 6452471 w 12748297"/>
              <a:gd name="connsiteY2678" fmla="*/ 7321075 h 7935169"/>
              <a:gd name="connsiteX2679" fmla="*/ 6433899 w 12748297"/>
              <a:gd name="connsiteY2679" fmla="*/ 7306628 h 7935169"/>
              <a:gd name="connsiteX2680" fmla="*/ 6301848 w 12748297"/>
              <a:gd name="connsiteY2680" fmla="*/ 7346304 h 7935169"/>
              <a:gd name="connsiteX2681" fmla="*/ 6343746 w 12748297"/>
              <a:gd name="connsiteY2681" fmla="*/ 7311970 h 7935169"/>
              <a:gd name="connsiteX2682" fmla="*/ 6121032 w 12748297"/>
              <a:gd name="connsiteY2682" fmla="*/ 7301915 h 7935169"/>
              <a:gd name="connsiteX2683" fmla="*/ 6119119 w 12748297"/>
              <a:gd name="connsiteY2683" fmla="*/ 7290401 h 7935169"/>
              <a:gd name="connsiteX2684" fmla="*/ 6146580 w 12748297"/>
              <a:gd name="connsiteY2684" fmla="*/ 7279514 h 7935169"/>
              <a:gd name="connsiteX2685" fmla="*/ 6187670 w 12748297"/>
              <a:gd name="connsiteY2685" fmla="*/ 7267895 h 7935169"/>
              <a:gd name="connsiteX2686" fmla="*/ 6165456 w 12748297"/>
              <a:gd name="connsiteY2686" fmla="*/ 7256276 h 7935169"/>
              <a:gd name="connsiteX2687" fmla="*/ 6015842 w 12748297"/>
              <a:gd name="connsiteY2687" fmla="*/ 7259103 h 7935169"/>
              <a:gd name="connsiteX2688" fmla="*/ 5895698 w 12748297"/>
              <a:gd name="connsiteY2688" fmla="*/ 7269885 h 7935169"/>
              <a:gd name="connsiteX2689" fmla="*/ 5553968 w 12748297"/>
              <a:gd name="connsiteY2689" fmla="*/ 7266848 h 7935169"/>
              <a:gd name="connsiteX2690" fmla="*/ 5488750 w 12748297"/>
              <a:gd name="connsiteY2690" fmla="*/ 7273446 h 7935169"/>
              <a:gd name="connsiteX2691" fmla="*/ 5546595 w 12748297"/>
              <a:gd name="connsiteY2691" fmla="*/ 7327464 h 7935169"/>
              <a:gd name="connsiteX2692" fmla="*/ 5618478 w 12748297"/>
              <a:gd name="connsiteY2692" fmla="*/ 7356771 h 7935169"/>
              <a:gd name="connsiteX2693" fmla="*/ 5693587 w 12748297"/>
              <a:gd name="connsiteY2693" fmla="*/ 7367768 h 7935169"/>
              <a:gd name="connsiteX2694" fmla="*/ 5712161 w 12748297"/>
              <a:gd name="connsiteY2694" fmla="*/ 7378864 h 7935169"/>
              <a:gd name="connsiteX2695" fmla="*/ 5678647 w 12748297"/>
              <a:gd name="connsiteY2695" fmla="*/ 7392892 h 7935169"/>
              <a:gd name="connsiteX2696" fmla="*/ 5584757 w 12748297"/>
              <a:gd name="connsiteY2696" fmla="*/ 7380330 h 7935169"/>
              <a:gd name="connsiteX2697" fmla="*/ 5476530 w 12748297"/>
              <a:gd name="connsiteY2697" fmla="*/ 7327988 h 7935169"/>
              <a:gd name="connsiteX2698" fmla="*/ 5418080 w 12748297"/>
              <a:gd name="connsiteY2698" fmla="*/ 7318876 h 7935169"/>
              <a:gd name="connsiteX2699" fmla="*/ 5376282 w 12748297"/>
              <a:gd name="connsiteY2699" fmla="*/ 7318666 h 7935169"/>
              <a:gd name="connsiteX2700" fmla="*/ 5391022 w 12748297"/>
              <a:gd name="connsiteY2700" fmla="*/ 7291657 h 7935169"/>
              <a:gd name="connsiteX2701" fmla="*/ 5088862 w 12748297"/>
              <a:gd name="connsiteY2701" fmla="*/ 7310399 h 7935169"/>
              <a:gd name="connsiteX2702" fmla="*/ 4996386 w 12748297"/>
              <a:gd name="connsiteY2702" fmla="*/ 7330495 h 7935169"/>
              <a:gd name="connsiteX2703" fmla="*/ 4968926 w 12748297"/>
              <a:gd name="connsiteY2703" fmla="*/ 7326417 h 7935169"/>
              <a:gd name="connsiteX2704" fmla="*/ 4906638 w 12748297"/>
              <a:gd name="connsiteY2704" fmla="*/ 7301287 h 7935169"/>
              <a:gd name="connsiteX2705" fmla="*/ 4695134 w 12748297"/>
              <a:gd name="connsiteY2705" fmla="*/ 7301706 h 7935169"/>
              <a:gd name="connsiteX2706" fmla="*/ 4564396 w 12748297"/>
              <a:gd name="connsiteY2706" fmla="*/ 7294171 h 7935169"/>
              <a:gd name="connsiteX2707" fmla="*/ 4467375 w 12748297"/>
              <a:gd name="connsiteY2707" fmla="*/ 7317933 h 7935169"/>
              <a:gd name="connsiteX2708" fmla="*/ 4788015 w 12748297"/>
              <a:gd name="connsiteY2708" fmla="*/ 7317933 h 7935169"/>
              <a:gd name="connsiteX2709" fmla="*/ 4836371 w 12748297"/>
              <a:gd name="connsiteY2709" fmla="*/ 7356457 h 7935169"/>
              <a:gd name="connsiteX2710" fmla="*/ 4693821 w 12748297"/>
              <a:gd name="connsiteY2710" fmla="*/ 7394987 h 7935169"/>
              <a:gd name="connsiteX2711" fmla="*/ 4538754 w 12748297"/>
              <a:gd name="connsiteY2711" fmla="*/ 7396453 h 7935169"/>
              <a:gd name="connsiteX2712" fmla="*/ 4562477 w 12748297"/>
              <a:gd name="connsiteY2712" fmla="*/ 7413722 h 7935169"/>
              <a:gd name="connsiteX2713" fmla="*/ 4722291 w 12748297"/>
              <a:gd name="connsiteY2713" fmla="*/ 7413931 h 7935169"/>
              <a:gd name="connsiteX2714" fmla="*/ 4862518 w 12748297"/>
              <a:gd name="connsiteY2714" fmla="*/ 7406711 h 7935169"/>
              <a:gd name="connsiteX2715" fmla="*/ 4906537 w 12748297"/>
              <a:gd name="connsiteY2715" fmla="*/ 7458111 h 7935169"/>
              <a:gd name="connsiteX2716" fmla="*/ 4854342 w 12748297"/>
              <a:gd name="connsiteY2716" fmla="*/ 7458739 h 7935169"/>
              <a:gd name="connsiteX2717" fmla="*/ 4762770 w 12748297"/>
              <a:gd name="connsiteY2717" fmla="*/ 7463766 h 7935169"/>
              <a:gd name="connsiteX2718" fmla="*/ 4664845 w 12748297"/>
              <a:gd name="connsiteY2718" fmla="*/ 7461881 h 7935169"/>
              <a:gd name="connsiteX2719" fmla="*/ 4560861 w 12748297"/>
              <a:gd name="connsiteY2719" fmla="*/ 7456330 h 7935169"/>
              <a:gd name="connsiteX2720" fmla="*/ 4484433 w 12748297"/>
              <a:gd name="connsiteY2720" fmla="*/ 7450786 h 7935169"/>
              <a:gd name="connsiteX2721" fmla="*/ 4480501 w 12748297"/>
              <a:gd name="connsiteY2721" fmla="*/ 7428798 h 7935169"/>
              <a:gd name="connsiteX2722" fmla="*/ 4420737 w 12748297"/>
              <a:gd name="connsiteY2722" fmla="*/ 7428798 h 7935169"/>
              <a:gd name="connsiteX2723" fmla="*/ 4419216 w 12748297"/>
              <a:gd name="connsiteY2723" fmla="*/ 7437380 h 7935169"/>
              <a:gd name="connsiteX2724" fmla="*/ 4545415 w 12748297"/>
              <a:gd name="connsiteY2724" fmla="*/ 7488157 h 7935169"/>
              <a:gd name="connsiteX2725" fmla="*/ 4564902 w 12748297"/>
              <a:gd name="connsiteY2725" fmla="*/ 7487843 h 7935169"/>
              <a:gd name="connsiteX2726" fmla="*/ 4734305 w 12748297"/>
              <a:gd name="connsiteY2726" fmla="*/ 7526471 h 7935169"/>
              <a:gd name="connsiteX2727" fmla="*/ 4759140 w 12748297"/>
              <a:gd name="connsiteY2727" fmla="*/ 7526471 h 7935169"/>
              <a:gd name="connsiteX2728" fmla="*/ 4918145 w 12748297"/>
              <a:gd name="connsiteY2728" fmla="*/ 7510244 h 7935169"/>
              <a:gd name="connsiteX2729" fmla="*/ 4953175 w 12748297"/>
              <a:gd name="connsiteY2729" fmla="*/ 7507940 h 7935169"/>
              <a:gd name="connsiteX2730" fmla="*/ 5028647 w 12748297"/>
              <a:gd name="connsiteY2730" fmla="*/ 7514507 h 7935169"/>
              <a:gd name="connsiteX2731" fmla="*/ 5050189 w 12748297"/>
              <a:gd name="connsiteY2731" fmla="*/ 7530845 h 7935169"/>
              <a:gd name="connsiteX2732" fmla="*/ 5050297 w 12748297"/>
              <a:gd name="connsiteY2732" fmla="*/ 7531394 h 7935169"/>
              <a:gd name="connsiteX2733" fmla="*/ 5050855 w 12748297"/>
              <a:gd name="connsiteY2733" fmla="*/ 7531309 h 7935169"/>
              <a:gd name="connsiteX2734" fmla="*/ 5065913 w 12748297"/>
              <a:gd name="connsiteY2734" fmla="*/ 7540997 h 7935169"/>
              <a:gd name="connsiteX2735" fmla="*/ 5110262 w 12748297"/>
              <a:gd name="connsiteY2735" fmla="*/ 7522282 h 7935169"/>
              <a:gd name="connsiteX2736" fmla="*/ 5050855 w 12748297"/>
              <a:gd name="connsiteY2736" fmla="*/ 7531309 h 7935169"/>
              <a:gd name="connsiteX2737" fmla="*/ 5050499 w 12748297"/>
              <a:gd name="connsiteY2737" fmla="*/ 7531080 h 7935169"/>
              <a:gd name="connsiteX2738" fmla="*/ 5050189 w 12748297"/>
              <a:gd name="connsiteY2738" fmla="*/ 7530845 h 7935169"/>
              <a:gd name="connsiteX2739" fmla="*/ 5043429 w 12748297"/>
              <a:gd name="connsiteY2739" fmla="*/ 7496320 h 7935169"/>
              <a:gd name="connsiteX2740" fmla="*/ 5041207 w 12748297"/>
              <a:gd name="connsiteY2740" fmla="*/ 7453712 h 7935169"/>
              <a:gd name="connsiteX2741" fmla="*/ 4948832 w 12748297"/>
              <a:gd name="connsiteY2741" fmla="*/ 7442407 h 7935169"/>
              <a:gd name="connsiteX2742" fmla="*/ 5091287 w 12748297"/>
              <a:gd name="connsiteY2742" fmla="*/ 7404093 h 7935169"/>
              <a:gd name="connsiteX2743" fmla="*/ 5037981 w 12748297"/>
              <a:gd name="connsiteY2743" fmla="*/ 7410481 h 7935169"/>
              <a:gd name="connsiteX2744" fmla="*/ 5104814 w 12748297"/>
              <a:gd name="connsiteY2744" fmla="*/ 7379178 h 7935169"/>
              <a:gd name="connsiteX2745" fmla="*/ 5123084 w 12748297"/>
              <a:gd name="connsiteY2745" fmla="*/ 7415712 h 7935169"/>
              <a:gd name="connsiteX2746" fmla="*/ 5153373 w 12748297"/>
              <a:gd name="connsiteY2746" fmla="*/ 7391321 h 7935169"/>
              <a:gd name="connsiteX2747" fmla="*/ 5490966 w 12748297"/>
              <a:gd name="connsiteY2747" fmla="*/ 7397919 h 7935169"/>
              <a:gd name="connsiteX2748" fmla="*/ 5492179 w 12748297"/>
              <a:gd name="connsiteY2748" fmla="*/ 7411208 h 7935169"/>
              <a:gd name="connsiteX2749" fmla="*/ 5378504 w 12748297"/>
              <a:gd name="connsiteY2749" fmla="*/ 7444083 h 7935169"/>
              <a:gd name="connsiteX2750" fmla="*/ 5408484 w 12748297"/>
              <a:gd name="connsiteY2750" fmla="*/ 7447748 h 7935169"/>
              <a:gd name="connsiteX2751" fmla="*/ 5460179 w 12748297"/>
              <a:gd name="connsiteY2751" fmla="*/ 7517470 h 7935169"/>
              <a:gd name="connsiteX2752" fmla="*/ 5500057 w 12748297"/>
              <a:gd name="connsiteY2752" fmla="*/ 7529718 h 7935169"/>
              <a:gd name="connsiteX2753" fmla="*/ 5540131 w 12748297"/>
              <a:gd name="connsiteY2753" fmla="*/ 7531184 h 7935169"/>
              <a:gd name="connsiteX2754" fmla="*/ 5661481 w 12748297"/>
              <a:gd name="connsiteY2754" fmla="*/ 7491299 h 7935169"/>
              <a:gd name="connsiteX2755" fmla="*/ 5582433 w 12748297"/>
              <a:gd name="connsiteY2755" fmla="*/ 7471720 h 7935169"/>
              <a:gd name="connsiteX2756" fmla="*/ 5591320 w 12748297"/>
              <a:gd name="connsiteY2756" fmla="*/ 7461253 h 7935169"/>
              <a:gd name="connsiteX2757" fmla="*/ 5695608 w 12748297"/>
              <a:gd name="connsiteY2757" fmla="*/ 7458634 h 7935169"/>
              <a:gd name="connsiteX2758" fmla="*/ 5810797 w 12748297"/>
              <a:gd name="connsiteY2758" fmla="*/ 7466274 h 7935169"/>
              <a:gd name="connsiteX2759" fmla="*/ 5964552 w 12748297"/>
              <a:gd name="connsiteY2759" fmla="*/ 7461043 h 7935169"/>
              <a:gd name="connsiteX2760" fmla="*/ 6090953 w 12748297"/>
              <a:gd name="connsiteY2760" fmla="*/ 7528357 h 7935169"/>
              <a:gd name="connsiteX2761" fmla="*/ 6282563 w 12748297"/>
              <a:gd name="connsiteY2761" fmla="*/ 7519146 h 7935169"/>
              <a:gd name="connsiteX2762" fmla="*/ 6282462 w 12748297"/>
              <a:gd name="connsiteY2762" fmla="*/ 7508463 h 7935169"/>
              <a:gd name="connsiteX2763" fmla="*/ 6257022 w 12748297"/>
              <a:gd name="connsiteY2763" fmla="*/ 7506584 h 7935169"/>
              <a:gd name="connsiteX2764" fmla="*/ 6181811 w 12748297"/>
              <a:gd name="connsiteY2764" fmla="*/ 7507311 h 7935169"/>
              <a:gd name="connsiteX2765" fmla="*/ 6064299 w 12748297"/>
              <a:gd name="connsiteY2765" fmla="*/ 7419378 h 7935169"/>
              <a:gd name="connsiteX2766" fmla="*/ 6118514 w 12748297"/>
              <a:gd name="connsiteY2766" fmla="*/ 7405768 h 7935169"/>
              <a:gd name="connsiteX2767" fmla="*/ 6348487 w 12748297"/>
              <a:gd name="connsiteY2767" fmla="*/ 7422520 h 7935169"/>
              <a:gd name="connsiteX2768" fmla="*/ 6420168 w 12748297"/>
              <a:gd name="connsiteY2768" fmla="*/ 7426074 h 7935169"/>
              <a:gd name="connsiteX2769" fmla="*/ 6388062 w 12748297"/>
              <a:gd name="connsiteY2769" fmla="*/ 7370282 h 7935169"/>
              <a:gd name="connsiteX2770" fmla="*/ 6477003 w 12748297"/>
              <a:gd name="connsiteY2770" fmla="*/ 7371114 h 7935169"/>
              <a:gd name="connsiteX2771" fmla="*/ 6522738 w 12748297"/>
              <a:gd name="connsiteY2771" fmla="*/ 7437176 h 7935169"/>
              <a:gd name="connsiteX2772" fmla="*/ 6338494 w 12748297"/>
              <a:gd name="connsiteY2772" fmla="*/ 7453084 h 7935169"/>
              <a:gd name="connsiteX2773" fmla="*/ 6386143 w 12748297"/>
              <a:gd name="connsiteY2773" fmla="*/ 7468264 h 7935169"/>
              <a:gd name="connsiteX2774" fmla="*/ 6558475 w 12748297"/>
              <a:gd name="connsiteY2774" fmla="*/ 7495168 h 7935169"/>
              <a:gd name="connsiteX2775" fmla="*/ 6669529 w 12748297"/>
              <a:gd name="connsiteY2775" fmla="*/ 7468683 h 7935169"/>
              <a:gd name="connsiteX2776" fmla="*/ 6688405 w 12748297"/>
              <a:gd name="connsiteY2776" fmla="*/ 7434663 h 7935169"/>
              <a:gd name="connsiteX2777" fmla="*/ 6706074 w 12748297"/>
              <a:gd name="connsiteY2777" fmla="*/ 7463033 h 7935169"/>
              <a:gd name="connsiteX2778" fmla="*/ 6870938 w 12748297"/>
              <a:gd name="connsiteY2778" fmla="*/ 7476328 h 7935169"/>
              <a:gd name="connsiteX2779" fmla="*/ 7161389 w 12748297"/>
              <a:gd name="connsiteY2779" fmla="*/ 7489938 h 7935169"/>
              <a:gd name="connsiteX2780" fmla="*/ 7219637 w 12748297"/>
              <a:gd name="connsiteY2780" fmla="*/ 7506061 h 7935169"/>
              <a:gd name="connsiteX2781" fmla="*/ 7158864 w 12748297"/>
              <a:gd name="connsiteY2781" fmla="*/ 7535368 h 7935169"/>
              <a:gd name="connsiteX2782" fmla="*/ 7013285 w 12748297"/>
              <a:gd name="connsiteY2782" fmla="*/ 7541861 h 7935169"/>
              <a:gd name="connsiteX2783" fmla="*/ 6894662 w 12748297"/>
              <a:gd name="connsiteY2783" fmla="*/ 7529718 h 7935169"/>
              <a:gd name="connsiteX2784" fmla="*/ 6844886 w 12748297"/>
              <a:gd name="connsiteY2784" fmla="*/ 7538824 h 7935169"/>
              <a:gd name="connsiteX2785" fmla="*/ 6769776 w 12748297"/>
              <a:gd name="connsiteY2785" fmla="*/ 7572222 h 7935169"/>
              <a:gd name="connsiteX2786" fmla="*/ 6478720 w 12748297"/>
              <a:gd name="connsiteY2786" fmla="*/ 7583632 h 7935169"/>
              <a:gd name="connsiteX2787" fmla="*/ 6373423 w 12748297"/>
              <a:gd name="connsiteY2787" fmla="*/ 7576929 h 7935169"/>
              <a:gd name="connsiteX2788" fmla="*/ 6253791 w 12748297"/>
              <a:gd name="connsiteY2788" fmla="*/ 7586250 h 7935169"/>
              <a:gd name="connsiteX2789" fmla="*/ 6244101 w 12748297"/>
              <a:gd name="connsiteY2789" fmla="*/ 7614516 h 7935169"/>
              <a:gd name="connsiteX2790" fmla="*/ 6233400 w 12748297"/>
              <a:gd name="connsiteY2790" fmla="*/ 7618385 h 7935169"/>
              <a:gd name="connsiteX2791" fmla="*/ 6152229 w 12748297"/>
              <a:gd name="connsiteY2791" fmla="*/ 7646337 h 7935169"/>
              <a:gd name="connsiteX2792" fmla="*/ 6032697 w 12748297"/>
              <a:gd name="connsiteY2792" fmla="*/ 7649374 h 7935169"/>
              <a:gd name="connsiteX2793" fmla="*/ 6142439 w 12748297"/>
              <a:gd name="connsiteY2793" fmla="*/ 7620794 h 7935169"/>
              <a:gd name="connsiteX2794" fmla="*/ 5945776 w 12748297"/>
              <a:gd name="connsiteY2794" fmla="*/ 7639849 h 7935169"/>
              <a:gd name="connsiteX2795" fmla="*/ 5950114 w 12748297"/>
              <a:gd name="connsiteY2795" fmla="*/ 7664449 h 7935169"/>
              <a:gd name="connsiteX2796" fmla="*/ 5867132 w 12748297"/>
              <a:gd name="connsiteY2796" fmla="*/ 7675336 h 7935169"/>
              <a:gd name="connsiteX2797" fmla="*/ 5723371 w 12748297"/>
              <a:gd name="connsiteY2797" fmla="*/ 7671775 h 7935169"/>
              <a:gd name="connsiteX2798" fmla="*/ 5685716 w 12748297"/>
              <a:gd name="connsiteY2798" fmla="*/ 7677535 h 7935169"/>
              <a:gd name="connsiteX2799" fmla="*/ 5584757 w 12748297"/>
              <a:gd name="connsiteY2799" fmla="*/ 7697946 h 7935169"/>
              <a:gd name="connsiteX2800" fmla="*/ 5466436 w 12748297"/>
              <a:gd name="connsiteY2800" fmla="*/ 7704544 h 7935169"/>
              <a:gd name="connsiteX2801" fmla="*/ 5378706 w 12748297"/>
              <a:gd name="connsiteY2801" fmla="*/ 7727992 h 7935169"/>
              <a:gd name="connsiteX2802" fmla="*/ 5433824 w 12748297"/>
              <a:gd name="connsiteY2802" fmla="*/ 7748409 h 7935169"/>
              <a:gd name="connsiteX2803" fmla="*/ 5367400 w 12748297"/>
              <a:gd name="connsiteY2803" fmla="*/ 7759610 h 7935169"/>
              <a:gd name="connsiteX2804" fmla="*/ 5295113 w 12748297"/>
              <a:gd name="connsiteY2804" fmla="*/ 7793630 h 7935169"/>
              <a:gd name="connsiteX2805" fmla="*/ 5236158 w 12748297"/>
              <a:gd name="connsiteY2805" fmla="*/ 7803056 h 7935169"/>
              <a:gd name="connsiteX2806" fmla="*/ 5081186 w 12748297"/>
              <a:gd name="connsiteY2806" fmla="*/ 7836134 h 7935169"/>
              <a:gd name="connsiteX2807" fmla="*/ 5005976 w 12748297"/>
              <a:gd name="connsiteY2807" fmla="*/ 7870579 h 7935169"/>
              <a:gd name="connsiteX2808" fmla="*/ 4971048 w 12748297"/>
              <a:gd name="connsiteY2808" fmla="*/ 7885550 h 7935169"/>
              <a:gd name="connsiteX2809" fmla="*/ 4844949 w 12748297"/>
              <a:gd name="connsiteY2809" fmla="*/ 7886283 h 7935169"/>
              <a:gd name="connsiteX2810" fmla="*/ 4812647 w 12748297"/>
              <a:gd name="connsiteY2810" fmla="*/ 7918941 h 7935169"/>
              <a:gd name="connsiteX2811" fmla="*/ 4616086 w 12748297"/>
              <a:gd name="connsiteY2811" fmla="*/ 7916120 h 7935169"/>
              <a:gd name="connsiteX2812" fmla="*/ 4587110 w 12748297"/>
              <a:gd name="connsiteY2812" fmla="*/ 7914444 h 7935169"/>
              <a:gd name="connsiteX2813" fmla="*/ 4485247 w 12748297"/>
              <a:gd name="connsiteY2813" fmla="*/ 7880627 h 7935169"/>
              <a:gd name="connsiteX2814" fmla="*/ 4485247 w 12748297"/>
              <a:gd name="connsiteY2814" fmla="*/ 7930037 h 7935169"/>
              <a:gd name="connsiteX2815" fmla="*/ 4414272 w 12748297"/>
              <a:gd name="connsiteY2815" fmla="*/ 7920198 h 7935169"/>
              <a:gd name="connsiteX2816" fmla="*/ 4330180 w 12748297"/>
              <a:gd name="connsiteY2816" fmla="*/ 7866494 h 7935169"/>
              <a:gd name="connsiteX2817" fmla="*/ 4296760 w 12748297"/>
              <a:gd name="connsiteY2817" fmla="*/ 7834144 h 7935169"/>
              <a:gd name="connsiteX2818" fmla="*/ 4199234 w 12748297"/>
              <a:gd name="connsiteY2818" fmla="*/ 7834144 h 7935169"/>
              <a:gd name="connsiteX2819" fmla="*/ 4336840 w 12748297"/>
              <a:gd name="connsiteY2819" fmla="*/ 7889523 h 7935169"/>
              <a:gd name="connsiteX2820" fmla="*/ 4314025 w 12748297"/>
              <a:gd name="connsiteY2820" fmla="*/ 7922293 h 7935169"/>
              <a:gd name="connsiteX2821" fmla="*/ 4256175 w 12748297"/>
              <a:gd name="connsiteY2821" fmla="*/ 7918941 h 7935169"/>
              <a:gd name="connsiteX2822" fmla="*/ 4170669 w 12748297"/>
              <a:gd name="connsiteY2822" fmla="*/ 7886492 h 7935169"/>
              <a:gd name="connsiteX2823" fmla="*/ 4050525 w 12748297"/>
              <a:gd name="connsiteY2823" fmla="*/ 7862724 h 7935169"/>
              <a:gd name="connsiteX2824" fmla="*/ 3963301 w 12748297"/>
              <a:gd name="connsiteY2824" fmla="*/ 7905437 h 7935169"/>
              <a:gd name="connsiteX2825" fmla="*/ 3939678 w 12748297"/>
              <a:gd name="connsiteY2825" fmla="*/ 7903866 h 7935169"/>
              <a:gd name="connsiteX2826" fmla="*/ 3790968 w 12748297"/>
              <a:gd name="connsiteY2826" fmla="*/ 7892142 h 7935169"/>
              <a:gd name="connsiteX2827" fmla="*/ 3747556 w 12748297"/>
              <a:gd name="connsiteY2827" fmla="*/ 7935169 h 7935169"/>
              <a:gd name="connsiteX2828" fmla="*/ 3737063 w 12748297"/>
              <a:gd name="connsiteY2828" fmla="*/ 7843255 h 7935169"/>
              <a:gd name="connsiteX2829" fmla="*/ 3681132 w 12748297"/>
              <a:gd name="connsiteY2829" fmla="*/ 7845979 h 7935169"/>
              <a:gd name="connsiteX2830" fmla="*/ 3674870 w 12748297"/>
              <a:gd name="connsiteY2830" fmla="*/ 7877799 h 7935169"/>
              <a:gd name="connsiteX2831" fmla="*/ 3538275 w 12748297"/>
              <a:gd name="connsiteY2831" fmla="*/ 7877799 h 7935169"/>
              <a:gd name="connsiteX2832" fmla="*/ 3530604 w 12748297"/>
              <a:gd name="connsiteY2832" fmla="*/ 7835505 h 7935169"/>
              <a:gd name="connsiteX2833" fmla="*/ 3417738 w 12748297"/>
              <a:gd name="connsiteY2833" fmla="*/ 7875397 h 7935169"/>
              <a:gd name="connsiteX2834" fmla="*/ 3409759 w 12748297"/>
              <a:gd name="connsiteY2834" fmla="*/ 7825771 h 7935169"/>
              <a:gd name="connsiteX2835" fmla="*/ 3357161 w 12748297"/>
              <a:gd name="connsiteY2835" fmla="*/ 7755316 h 7935169"/>
              <a:gd name="connsiteX2836" fmla="*/ 3314152 w 12748297"/>
              <a:gd name="connsiteY2836" fmla="*/ 7761600 h 7935169"/>
              <a:gd name="connsiteX2837" fmla="*/ 3314562 w 12748297"/>
              <a:gd name="connsiteY2837" fmla="*/ 7761286 h 7935169"/>
              <a:gd name="connsiteX2838" fmla="*/ 3232282 w 12748297"/>
              <a:gd name="connsiteY2838" fmla="*/ 7741078 h 7935169"/>
              <a:gd name="connsiteX2839" fmla="*/ 3155051 w 12748297"/>
              <a:gd name="connsiteY2839" fmla="*/ 7765684 h 7935169"/>
              <a:gd name="connsiteX2840" fmla="*/ 3211380 w 12748297"/>
              <a:gd name="connsiteY2840" fmla="*/ 7827761 h 7935169"/>
              <a:gd name="connsiteX2841" fmla="*/ 3119409 w 12748297"/>
              <a:gd name="connsiteY2841" fmla="*/ 7839590 h 7935169"/>
              <a:gd name="connsiteX2842" fmla="*/ 3010179 w 12748297"/>
              <a:gd name="connsiteY2842" fmla="*/ 7773114 h 7935169"/>
              <a:gd name="connsiteX2843" fmla="*/ 3010179 w 12748297"/>
              <a:gd name="connsiteY2843" fmla="*/ 7685908 h 7935169"/>
              <a:gd name="connsiteX2844" fmla="*/ 2952228 w 12748297"/>
              <a:gd name="connsiteY2844" fmla="*/ 7726107 h 7935169"/>
              <a:gd name="connsiteX2845" fmla="*/ 2883476 w 12748297"/>
              <a:gd name="connsiteY2845" fmla="*/ 7716373 h 7935169"/>
              <a:gd name="connsiteX2846" fmla="*/ 2849961 w 12748297"/>
              <a:gd name="connsiteY2846" fmla="*/ 7709362 h 7935169"/>
              <a:gd name="connsiteX2847" fmla="*/ 2750718 w 12748297"/>
              <a:gd name="connsiteY2847" fmla="*/ 7696800 h 7935169"/>
              <a:gd name="connsiteX2848" fmla="*/ 2681164 w 12748297"/>
              <a:gd name="connsiteY2848" fmla="*/ 7644451 h 7935169"/>
              <a:gd name="connsiteX2849" fmla="*/ 2655414 w 12748297"/>
              <a:gd name="connsiteY2849" fmla="*/ 7681934 h 7935169"/>
              <a:gd name="connsiteX2850" fmla="*/ 2632701 w 12748297"/>
              <a:gd name="connsiteY2850" fmla="*/ 7648431 h 7935169"/>
              <a:gd name="connsiteX2851" fmla="*/ 2605644 w 12748297"/>
              <a:gd name="connsiteY2851" fmla="*/ 7717420 h 7935169"/>
              <a:gd name="connsiteX2852" fmla="*/ 2568898 w 12748297"/>
              <a:gd name="connsiteY2852" fmla="*/ 7706220 h 7935169"/>
              <a:gd name="connsiteX2853" fmla="*/ 2539922 w 12748297"/>
              <a:gd name="connsiteY2853" fmla="*/ 7739304 h 7935169"/>
              <a:gd name="connsiteX2854" fmla="*/ 2533161 w 12748297"/>
              <a:gd name="connsiteY2854" fmla="*/ 7717525 h 7935169"/>
              <a:gd name="connsiteX2855" fmla="*/ 2568191 w 12748297"/>
              <a:gd name="connsiteY2855" fmla="*/ 7676593 h 7935169"/>
              <a:gd name="connsiteX2856" fmla="*/ 2512872 w 12748297"/>
              <a:gd name="connsiteY2856" fmla="*/ 7661936 h 7935169"/>
              <a:gd name="connsiteX2857" fmla="*/ 2472509 w 12748297"/>
              <a:gd name="connsiteY2857" fmla="*/ 7660905 h 7935169"/>
              <a:gd name="connsiteX2858" fmla="*/ 2436316 w 12748297"/>
              <a:gd name="connsiteY2858" fmla="*/ 7646591 h 7935169"/>
              <a:gd name="connsiteX2859" fmla="*/ 2436241 w 12748297"/>
              <a:gd name="connsiteY2859" fmla="*/ 7646127 h 7935169"/>
              <a:gd name="connsiteX2860" fmla="*/ 2435063 w 12748297"/>
              <a:gd name="connsiteY2860" fmla="*/ 7645237 h 7935169"/>
              <a:gd name="connsiteX2861" fmla="*/ 2425440 w 12748297"/>
              <a:gd name="connsiteY2861" fmla="*/ 7631994 h 7935169"/>
              <a:gd name="connsiteX2862" fmla="*/ 2422107 w 12748297"/>
              <a:gd name="connsiteY2862" fmla="*/ 7635450 h 7935169"/>
              <a:gd name="connsiteX2863" fmla="*/ 2435063 w 12748297"/>
              <a:gd name="connsiteY2863" fmla="*/ 7645237 h 7935169"/>
              <a:gd name="connsiteX2864" fmla="*/ 2435938 w 12748297"/>
              <a:gd name="connsiteY2864" fmla="*/ 7646441 h 7935169"/>
              <a:gd name="connsiteX2865" fmla="*/ 2436316 w 12748297"/>
              <a:gd name="connsiteY2865" fmla="*/ 7646591 h 7935169"/>
              <a:gd name="connsiteX2866" fmla="*/ 2439991 w 12748297"/>
              <a:gd name="connsiteY2866" fmla="*/ 7669295 h 7935169"/>
              <a:gd name="connsiteX2867" fmla="*/ 2418168 w 12748297"/>
              <a:gd name="connsiteY2867" fmla="*/ 7737209 h 7935169"/>
              <a:gd name="connsiteX2868" fmla="*/ 2341549 w 12748297"/>
              <a:gd name="connsiteY2868" fmla="*/ 7664031 h 7935169"/>
              <a:gd name="connsiteX2869" fmla="*/ 2243417 w 12748297"/>
              <a:gd name="connsiteY2869" fmla="*/ 7616709 h 7935169"/>
              <a:gd name="connsiteX2870" fmla="*/ 2198994 w 12748297"/>
              <a:gd name="connsiteY2870" fmla="*/ 7613783 h 7935169"/>
              <a:gd name="connsiteX2871" fmla="*/ 2139938 w 12748297"/>
              <a:gd name="connsiteY2871" fmla="*/ 7640373 h 7935169"/>
              <a:gd name="connsiteX2872" fmla="*/ 2093899 w 12748297"/>
              <a:gd name="connsiteY2872" fmla="*/ 7597869 h 7935169"/>
              <a:gd name="connsiteX2873" fmla="*/ 2082391 w 12748297"/>
              <a:gd name="connsiteY2873" fmla="*/ 7645394 h 7935169"/>
              <a:gd name="connsiteX2874" fmla="*/ 2052406 w 12748297"/>
              <a:gd name="connsiteY2874" fmla="*/ 7632518 h 7935169"/>
              <a:gd name="connsiteX2875" fmla="*/ 2045139 w 12748297"/>
              <a:gd name="connsiteY2875" fmla="*/ 7604566 h 7935169"/>
              <a:gd name="connsiteX2876" fmla="*/ 1994359 w 12748297"/>
              <a:gd name="connsiteY2876" fmla="*/ 7570441 h 7935169"/>
              <a:gd name="connsiteX2877" fmla="*/ 1949634 w 12748297"/>
              <a:gd name="connsiteY2877" fmla="*/ 7576300 h 7935169"/>
              <a:gd name="connsiteX2878" fmla="*/ 1863016 w 12748297"/>
              <a:gd name="connsiteY2878" fmla="*/ 7537358 h 7935169"/>
              <a:gd name="connsiteX2879" fmla="*/ 1842417 w 12748297"/>
              <a:gd name="connsiteY2879" fmla="*/ 7579128 h 7935169"/>
              <a:gd name="connsiteX2880" fmla="*/ 1832020 w 12748297"/>
              <a:gd name="connsiteY2880" fmla="*/ 7578081 h 7935169"/>
              <a:gd name="connsiteX2881" fmla="*/ 1815361 w 12748297"/>
              <a:gd name="connsiteY2881" fmla="*/ 7513176 h 7935169"/>
              <a:gd name="connsiteX2882" fmla="*/ 1869878 w 12748297"/>
              <a:gd name="connsiteY2882" fmla="*/ 7526890 h 7935169"/>
              <a:gd name="connsiteX2883" fmla="*/ 1869777 w 12748297"/>
              <a:gd name="connsiteY2883" fmla="*/ 7513805 h 7935169"/>
              <a:gd name="connsiteX2884" fmla="*/ 1745201 w 12748297"/>
              <a:gd name="connsiteY2884" fmla="*/ 7394882 h 7935169"/>
              <a:gd name="connsiteX2885" fmla="*/ 1709357 w 12748297"/>
              <a:gd name="connsiteY2885" fmla="*/ 7375094 h 7935169"/>
              <a:gd name="connsiteX2886" fmla="*/ 1720669 w 12748297"/>
              <a:gd name="connsiteY2886" fmla="*/ 7409225 h 7935169"/>
              <a:gd name="connsiteX2887" fmla="*/ 1740857 w 12748297"/>
              <a:gd name="connsiteY2887" fmla="*/ 7438014 h 7935169"/>
              <a:gd name="connsiteX2888" fmla="*/ 1734393 w 12748297"/>
              <a:gd name="connsiteY2888" fmla="*/ 7473291 h 7935169"/>
              <a:gd name="connsiteX2889" fmla="*/ 1711377 w 12748297"/>
              <a:gd name="connsiteY2889" fmla="*/ 7454131 h 7935169"/>
              <a:gd name="connsiteX2890" fmla="*/ 1637480 w 12748297"/>
              <a:gd name="connsiteY2890" fmla="*/ 7440522 h 7935169"/>
              <a:gd name="connsiteX2891" fmla="*/ 1611332 w 12748297"/>
              <a:gd name="connsiteY2891" fmla="*/ 7490985 h 7935169"/>
              <a:gd name="connsiteX2892" fmla="*/ 1614861 w 12748297"/>
              <a:gd name="connsiteY2892" fmla="*/ 7414560 h 7935169"/>
              <a:gd name="connsiteX2893" fmla="*/ 1573979 w 12748297"/>
              <a:gd name="connsiteY2893" fmla="*/ 7433720 h 7935169"/>
              <a:gd name="connsiteX2894" fmla="*/ 1539650 w 12748297"/>
              <a:gd name="connsiteY2894" fmla="*/ 7301083 h 7935169"/>
              <a:gd name="connsiteX2895" fmla="*/ 1548438 w 12748297"/>
              <a:gd name="connsiteY2895" fmla="*/ 7262972 h 7935169"/>
              <a:gd name="connsiteX2896" fmla="*/ 1567382 w 12748297"/>
              <a:gd name="connsiteY2896" fmla="*/ 7227630 h 7935169"/>
              <a:gd name="connsiteX2897" fmla="*/ 1567717 w 12748297"/>
              <a:gd name="connsiteY2897" fmla="*/ 7227486 h 7935169"/>
              <a:gd name="connsiteX2898" fmla="*/ 1567703 w 12748297"/>
              <a:gd name="connsiteY2898" fmla="*/ 7227406 h 7935169"/>
              <a:gd name="connsiteX2899" fmla="*/ 1604226 w 12748297"/>
              <a:gd name="connsiteY2899" fmla="*/ 7232159 h 7935169"/>
              <a:gd name="connsiteX2900" fmla="*/ 1640100 w 12748297"/>
              <a:gd name="connsiteY2900" fmla="*/ 7239524 h 7935169"/>
              <a:gd name="connsiteX2901" fmla="*/ 1681492 w 12748297"/>
              <a:gd name="connsiteY2901" fmla="*/ 7223401 h 7935169"/>
              <a:gd name="connsiteX2902" fmla="*/ 1668267 w 12748297"/>
              <a:gd name="connsiteY2902" fmla="*/ 7185820 h 7935169"/>
              <a:gd name="connsiteX2903" fmla="*/ 1631015 w 12748297"/>
              <a:gd name="connsiteY2903" fmla="*/ 7175772 h 7935169"/>
              <a:gd name="connsiteX2904" fmla="*/ 1583265 w 12748297"/>
              <a:gd name="connsiteY2904" fmla="*/ 7157031 h 7935169"/>
              <a:gd name="connsiteX2905" fmla="*/ 1560954 w 12748297"/>
              <a:gd name="connsiteY2905" fmla="*/ 7189315 h 7935169"/>
              <a:gd name="connsiteX2906" fmla="*/ 1567703 w 12748297"/>
              <a:gd name="connsiteY2906" fmla="*/ 7227406 h 7935169"/>
              <a:gd name="connsiteX2907" fmla="*/ 1567515 w 12748297"/>
              <a:gd name="connsiteY2907" fmla="*/ 7227381 h 7935169"/>
              <a:gd name="connsiteX2908" fmla="*/ 1567382 w 12748297"/>
              <a:gd name="connsiteY2908" fmla="*/ 7227630 h 7935169"/>
              <a:gd name="connsiteX2909" fmla="*/ 1506237 w 12748297"/>
              <a:gd name="connsiteY2909" fmla="*/ 7253867 h 7935169"/>
              <a:gd name="connsiteX2910" fmla="*/ 1456461 w 12748297"/>
              <a:gd name="connsiteY2910" fmla="*/ 7189277 h 7935169"/>
              <a:gd name="connsiteX2911" fmla="*/ 1451215 w 12748297"/>
              <a:gd name="connsiteY2911" fmla="*/ 7262449 h 7935169"/>
              <a:gd name="connsiteX2912" fmla="*/ 1480392 w 12748297"/>
              <a:gd name="connsiteY2912" fmla="*/ 7307885 h 7935169"/>
              <a:gd name="connsiteX2913" fmla="*/ 1498062 w 12748297"/>
              <a:gd name="connsiteY2913" fmla="*/ 7316362 h 7935169"/>
              <a:gd name="connsiteX2914" fmla="*/ 1500783 w 12748297"/>
              <a:gd name="connsiteY2914" fmla="*/ 7343790 h 7935169"/>
              <a:gd name="connsiteX2915" fmla="*/ 1479584 w 12748297"/>
              <a:gd name="connsiteY2915" fmla="*/ 7347037 h 7935169"/>
              <a:gd name="connsiteX2916" fmla="*/ 1418199 w 12748297"/>
              <a:gd name="connsiteY2916" fmla="*/ 7320342 h 7935169"/>
              <a:gd name="connsiteX2917" fmla="*/ 1428501 w 12748297"/>
              <a:gd name="connsiteY2917" fmla="*/ 7260465 h 7935169"/>
              <a:gd name="connsiteX2918" fmla="*/ 1405580 w 12748297"/>
              <a:gd name="connsiteY2918" fmla="*/ 7193879 h 7935169"/>
              <a:gd name="connsiteX2919" fmla="*/ 1291502 w 12748297"/>
              <a:gd name="connsiteY2919" fmla="*/ 7254390 h 7935169"/>
              <a:gd name="connsiteX2920" fmla="*/ 1241025 w 12748297"/>
              <a:gd name="connsiteY2920" fmla="*/ 7160801 h 7935169"/>
              <a:gd name="connsiteX2921" fmla="*/ 1184185 w 12748297"/>
              <a:gd name="connsiteY2921" fmla="*/ 7240362 h 7935169"/>
              <a:gd name="connsiteX2922" fmla="*/ 1162986 w 12748297"/>
              <a:gd name="connsiteY2922" fmla="*/ 7183830 h 7935169"/>
              <a:gd name="connsiteX2923" fmla="*/ 1123210 w 12748297"/>
              <a:gd name="connsiteY2923" fmla="*/ 7243085 h 7935169"/>
              <a:gd name="connsiteX2924" fmla="*/ 1108065 w 12748297"/>
              <a:gd name="connsiteY2924" fmla="*/ 7169488 h 7935169"/>
              <a:gd name="connsiteX2925" fmla="*/ 1142495 w 12748297"/>
              <a:gd name="connsiteY2925" fmla="*/ 7106783 h 7935169"/>
              <a:gd name="connsiteX2926" fmla="*/ 1168636 w 12748297"/>
              <a:gd name="connsiteY2926" fmla="*/ 7062080 h 7935169"/>
              <a:gd name="connsiteX2927" fmla="*/ 1080201 w 12748297"/>
              <a:gd name="connsiteY2927" fmla="*/ 7097147 h 7935169"/>
              <a:gd name="connsiteX2928" fmla="*/ 1012862 w 12748297"/>
              <a:gd name="connsiteY2928" fmla="*/ 7171583 h 7935169"/>
              <a:gd name="connsiteX2929" fmla="*/ 981873 w 12748297"/>
              <a:gd name="connsiteY2929" fmla="*/ 7118612 h 7935169"/>
              <a:gd name="connsiteX2930" fmla="*/ 955725 w 12748297"/>
              <a:gd name="connsiteY2930" fmla="*/ 7189695 h 7935169"/>
              <a:gd name="connsiteX2931" fmla="*/ 898380 w 12748297"/>
              <a:gd name="connsiteY2931" fmla="*/ 7068672 h 7935169"/>
              <a:gd name="connsiteX2932" fmla="*/ 910696 w 12748297"/>
              <a:gd name="connsiteY2932" fmla="*/ 6947236 h 7935169"/>
              <a:gd name="connsiteX2933" fmla="*/ 931093 w 12748297"/>
              <a:gd name="connsiteY2933" fmla="*/ 6883379 h 7935169"/>
              <a:gd name="connsiteX2934" fmla="*/ 1020639 w 12748297"/>
              <a:gd name="connsiteY2934" fmla="*/ 6777542 h 7935169"/>
              <a:gd name="connsiteX2935" fmla="*/ 1059204 w 12748297"/>
              <a:gd name="connsiteY2935" fmla="*/ 6731687 h 7935169"/>
              <a:gd name="connsiteX2936" fmla="*/ 993886 w 12748297"/>
              <a:gd name="connsiteY2936" fmla="*/ 6677354 h 7935169"/>
              <a:gd name="connsiteX2937" fmla="*/ 999132 w 12748297"/>
              <a:gd name="connsiteY2937" fmla="*/ 6666468 h 7935169"/>
              <a:gd name="connsiteX2938" fmla="*/ 1075857 w 12748297"/>
              <a:gd name="connsiteY2938" fmla="*/ 6680915 h 7935169"/>
              <a:gd name="connsiteX2939" fmla="*/ 1093022 w 12748297"/>
              <a:gd name="connsiteY2939" fmla="*/ 6641239 h 7935169"/>
              <a:gd name="connsiteX2940" fmla="*/ 1093224 w 12748297"/>
              <a:gd name="connsiteY2940" fmla="*/ 6641030 h 7935169"/>
              <a:gd name="connsiteX2941" fmla="*/ 1198218 w 12748297"/>
              <a:gd name="connsiteY2941" fmla="*/ 6605956 h 7935169"/>
              <a:gd name="connsiteX2942" fmla="*/ 1245671 w 12748297"/>
              <a:gd name="connsiteY2942" fmla="*/ 6587012 h 7935169"/>
              <a:gd name="connsiteX2943" fmla="*/ 1262223 w 12748297"/>
              <a:gd name="connsiteY2943" fmla="*/ 6567956 h 7935169"/>
              <a:gd name="connsiteX2944" fmla="*/ 1292916 w 12748297"/>
              <a:gd name="connsiteY2944" fmla="*/ 6565862 h 7935169"/>
              <a:gd name="connsiteX2945" fmla="*/ 1298269 w 12748297"/>
              <a:gd name="connsiteY2945" fmla="*/ 6597270 h 7935169"/>
              <a:gd name="connsiteX2946" fmla="*/ 1261718 w 12748297"/>
              <a:gd name="connsiteY2946" fmla="*/ 6685000 h 7935169"/>
              <a:gd name="connsiteX2947" fmla="*/ 1303313 w 12748297"/>
              <a:gd name="connsiteY2947" fmla="*/ 6655582 h 7935169"/>
              <a:gd name="connsiteX2948" fmla="*/ 1386705 w 12748297"/>
              <a:gd name="connsiteY2948" fmla="*/ 6477195 h 7935169"/>
              <a:gd name="connsiteX2949" fmla="*/ 1396698 w 12748297"/>
              <a:gd name="connsiteY2949" fmla="*/ 6420977 h 7935169"/>
              <a:gd name="connsiteX2950" fmla="*/ 1406489 w 12748297"/>
              <a:gd name="connsiteY2950" fmla="*/ 6410196 h 7935169"/>
              <a:gd name="connsiteX2951" fmla="*/ 1470298 w 12748297"/>
              <a:gd name="connsiteY2951" fmla="*/ 6314826 h 7935169"/>
              <a:gd name="connsiteX2952" fmla="*/ 1442131 w 12748297"/>
              <a:gd name="connsiteY2952" fmla="*/ 6292733 h 7935169"/>
              <a:gd name="connsiteX2953" fmla="*/ 1458279 w 12748297"/>
              <a:gd name="connsiteY2953" fmla="*/ 6287712 h 7935169"/>
              <a:gd name="connsiteX2954" fmla="*/ 1504015 w 12748297"/>
              <a:gd name="connsiteY2954" fmla="*/ 6274103 h 7935169"/>
              <a:gd name="connsiteX2955" fmla="*/ 1592148 w 12748297"/>
              <a:gd name="connsiteY2955" fmla="*/ 6198201 h 7935169"/>
              <a:gd name="connsiteX2956" fmla="*/ 1613352 w 12748297"/>
              <a:gd name="connsiteY2956" fmla="*/ 6171297 h 7935169"/>
              <a:gd name="connsiteX2957" fmla="*/ 1477160 w 12748297"/>
              <a:gd name="connsiteY2957" fmla="*/ 6151096 h 7935169"/>
              <a:gd name="connsiteX2958" fmla="*/ 1437182 w 12748297"/>
              <a:gd name="connsiteY2958" fmla="*/ 6165124 h 7935169"/>
              <a:gd name="connsiteX2959" fmla="*/ 1359345 w 12748297"/>
              <a:gd name="connsiteY2959" fmla="*/ 6156955 h 7935169"/>
              <a:gd name="connsiteX2960" fmla="*/ 1317649 w 12748297"/>
              <a:gd name="connsiteY2960" fmla="*/ 6141565 h 7935169"/>
              <a:gd name="connsiteX2961" fmla="*/ 1326740 w 12748297"/>
              <a:gd name="connsiteY2961" fmla="*/ 6157792 h 7935169"/>
              <a:gd name="connsiteX2962" fmla="*/ 1269192 w 12748297"/>
              <a:gd name="connsiteY2962" fmla="*/ 6147744 h 7935169"/>
              <a:gd name="connsiteX2963" fmla="*/ 1193073 w 12748297"/>
              <a:gd name="connsiteY2963" fmla="*/ 6167108 h 7935169"/>
              <a:gd name="connsiteX2964" fmla="*/ 1082726 w 12748297"/>
              <a:gd name="connsiteY2964" fmla="*/ 6154232 h 7935169"/>
              <a:gd name="connsiteX2965" fmla="*/ 968041 w 12748297"/>
              <a:gd name="connsiteY2965" fmla="*/ 6132773 h 7935169"/>
              <a:gd name="connsiteX2966" fmla="*/ 850125 w 12748297"/>
              <a:gd name="connsiteY2966" fmla="*/ 6119164 h 7935169"/>
              <a:gd name="connsiteX2967" fmla="*/ 673854 w 12748297"/>
              <a:gd name="connsiteY2967" fmla="*/ 6093202 h 7935169"/>
              <a:gd name="connsiteX2968" fmla="*/ 670824 w 12748297"/>
              <a:gd name="connsiteY2968" fmla="*/ 6107754 h 7935169"/>
              <a:gd name="connsiteX2969" fmla="*/ 806005 w 12748297"/>
              <a:gd name="connsiteY2969" fmla="*/ 6142822 h 7935169"/>
              <a:gd name="connsiteX2970" fmla="*/ 920285 w 12748297"/>
              <a:gd name="connsiteY2970" fmla="*/ 6185116 h 7935169"/>
              <a:gd name="connsiteX2971" fmla="*/ 871929 w 12748297"/>
              <a:gd name="connsiteY2971" fmla="*/ 6194117 h 7935169"/>
              <a:gd name="connsiteX2972" fmla="*/ 777866 w 12748297"/>
              <a:gd name="connsiteY2972" fmla="*/ 6160318 h 7935169"/>
              <a:gd name="connsiteX2973" fmla="*/ 680862 w 12748297"/>
              <a:gd name="connsiteY2973" fmla="*/ 6149408 h 7935169"/>
              <a:gd name="connsiteX2974" fmla="*/ 667393 w 12748297"/>
              <a:gd name="connsiteY2974" fmla="*/ 6139054 h 7935169"/>
              <a:gd name="connsiteX2975" fmla="*/ 652756 w 12748297"/>
              <a:gd name="connsiteY2975" fmla="*/ 6131412 h 7935169"/>
              <a:gd name="connsiteX2976" fmla="*/ 440546 w 12748297"/>
              <a:gd name="connsiteY2976" fmla="*/ 6091108 h 7935169"/>
              <a:gd name="connsiteX2977" fmla="*/ 386534 w 12748297"/>
              <a:gd name="connsiteY2977" fmla="*/ 6090689 h 7935169"/>
              <a:gd name="connsiteX2978" fmla="*/ 483353 w 12748297"/>
              <a:gd name="connsiteY2978" fmla="*/ 6054783 h 7935169"/>
              <a:gd name="connsiteX2979" fmla="*/ 597330 w 12748297"/>
              <a:gd name="connsiteY2979" fmla="*/ 6059490 h 7935169"/>
              <a:gd name="connsiteX2980" fmla="*/ 504450 w 12748297"/>
              <a:gd name="connsiteY2980" fmla="*/ 6013013 h 7935169"/>
              <a:gd name="connsiteX2981" fmla="*/ 297890 w 12748297"/>
              <a:gd name="connsiteY2981" fmla="*/ 5969567 h 7935169"/>
              <a:gd name="connsiteX2982" fmla="*/ 257508 w 12748297"/>
              <a:gd name="connsiteY2982" fmla="*/ 5948004 h 7935169"/>
              <a:gd name="connsiteX2983" fmla="*/ 365734 w 12748297"/>
              <a:gd name="connsiteY2983" fmla="*/ 5928320 h 7935169"/>
              <a:gd name="connsiteX2984" fmla="*/ 260437 w 12748297"/>
              <a:gd name="connsiteY2984" fmla="*/ 5877444 h 7935169"/>
              <a:gd name="connsiteX2985" fmla="*/ 277298 w 12748297"/>
              <a:gd name="connsiteY2985" fmla="*/ 5848130 h 7935169"/>
              <a:gd name="connsiteX2986" fmla="*/ 205819 w 12748297"/>
              <a:gd name="connsiteY2986" fmla="*/ 5789085 h 7935169"/>
              <a:gd name="connsiteX2987" fmla="*/ 54388 w 12748297"/>
              <a:gd name="connsiteY2987" fmla="*/ 5801752 h 7935169"/>
              <a:gd name="connsiteX2988" fmla="*/ 52469 w 12748297"/>
              <a:gd name="connsiteY2988" fmla="*/ 5791494 h 7935169"/>
              <a:gd name="connsiteX2989" fmla="*/ 183711 w 12748297"/>
              <a:gd name="connsiteY2989" fmla="*/ 5760610 h 7935169"/>
              <a:gd name="connsiteX2990" fmla="*/ 63573 w 12748297"/>
              <a:gd name="connsiteY2990" fmla="*/ 5708477 h 7935169"/>
              <a:gd name="connsiteX2991" fmla="*/ 174526 w 12748297"/>
              <a:gd name="connsiteY2991" fmla="*/ 5659381 h 7935169"/>
              <a:gd name="connsiteX2992" fmla="*/ 117686 w 12748297"/>
              <a:gd name="connsiteY2992" fmla="*/ 5553747 h 7935169"/>
              <a:gd name="connsiteX2993" fmla="*/ 75687 w 12748297"/>
              <a:gd name="connsiteY2993" fmla="*/ 5567985 h 7935169"/>
              <a:gd name="connsiteX2994" fmla="*/ 57250 w 12748297"/>
              <a:gd name="connsiteY2994" fmla="*/ 5580182 h 7935169"/>
              <a:gd name="connsiteX2995" fmla="*/ 35709 w 12748297"/>
              <a:gd name="connsiteY2995" fmla="*/ 5574248 h 7935169"/>
              <a:gd name="connsiteX2996" fmla="*/ 83161 w 12748297"/>
              <a:gd name="connsiteY2996" fmla="*/ 5515747 h 7935169"/>
              <a:gd name="connsiteX2997" fmla="*/ 36920 w 12748297"/>
              <a:gd name="connsiteY2997" fmla="*/ 5495651 h 7935169"/>
              <a:gd name="connsiteX2998" fmla="*/ 131921 w 12748297"/>
              <a:gd name="connsiteY2998" fmla="*/ 5458273 h 7935169"/>
              <a:gd name="connsiteX2999" fmla="*/ 96891 w 12748297"/>
              <a:gd name="connsiteY2999" fmla="*/ 5406768 h 7935169"/>
              <a:gd name="connsiteX3000" fmla="*/ 83262 w 12748297"/>
              <a:gd name="connsiteY3000" fmla="*/ 5392007 h 7935169"/>
              <a:gd name="connsiteX3001" fmla="*/ 15520 w 12748297"/>
              <a:gd name="connsiteY3001" fmla="*/ 5294752 h 7935169"/>
              <a:gd name="connsiteX3002" fmla="*/ 71754 w 12748297"/>
              <a:gd name="connsiteY3002" fmla="*/ 5251312 h 7935169"/>
              <a:gd name="connsiteX3003" fmla="*/ 58327 w 12748297"/>
              <a:gd name="connsiteY3003" fmla="*/ 5211735 h 7935169"/>
              <a:gd name="connsiteX3004" fmla="*/ 97800 w 12748297"/>
              <a:gd name="connsiteY3004" fmla="*/ 5189229 h 7935169"/>
              <a:gd name="connsiteX3005" fmla="*/ 90023 w 12748297"/>
              <a:gd name="connsiteY3005" fmla="*/ 5176143 h 7935169"/>
              <a:gd name="connsiteX3006" fmla="*/ 47828 w 12748297"/>
              <a:gd name="connsiteY3006" fmla="*/ 5148401 h 7935169"/>
              <a:gd name="connsiteX3007" fmla="*/ 29553 w 12748297"/>
              <a:gd name="connsiteY3007" fmla="*/ 5029164 h 7935169"/>
              <a:gd name="connsiteX3008" fmla="*/ 76899 w 12748297"/>
              <a:gd name="connsiteY3008" fmla="*/ 4982471 h 7935169"/>
              <a:gd name="connsiteX3009" fmla="*/ 30058 w 12748297"/>
              <a:gd name="connsiteY3009" fmla="*/ 4895376 h 7935169"/>
              <a:gd name="connsiteX3010" fmla="*/ 42677 w 12748297"/>
              <a:gd name="connsiteY3010" fmla="*/ 4865329 h 7935169"/>
              <a:gd name="connsiteX3011" fmla="*/ 86090 w 12748297"/>
              <a:gd name="connsiteY3011" fmla="*/ 4835073 h 7935169"/>
              <a:gd name="connsiteX3012" fmla="*/ 67007 w 12748297"/>
              <a:gd name="connsiteY3012" fmla="*/ 4812044 h 7935169"/>
              <a:gd name="connsiteX3013" fmla="*/ 63775 w 12748297"/>
              <a:gd name="connsiteY3013" fmla="*/ 4731750 h 7935169"/>
              <a:gd name="connsiteX3014" fmla="*/ 73263 w 12748297"/>
              <a:gd name="connsiteY3014" fmla="*/ 4626640 h 7935169"/>
              <a:gd name="connsiteX3015" fmla="*/ 89821 w 12748297"/>
              <a:gd name="connsiteY3015" fmla="*/ 4510755 h 7935169"/>
              <a:gd name="connsiteX3016" fmla="*/ 117484 w 12748297"/>
              <a:gd name="connsiteY3016" fmla="*/ 4488243 h 7935169"/>
              <a:gd name="connsiteX3017" fmla="*/ 166351 w 12748297"/>
              <a:gd name="connsiteY3017" fmla="*/ 4416537 h 7935169"/>
              <a:gd name="connsiteX3018" fmla="*/ 133537 w 12748297"/>
              <a:gd name="connsiteY3018" fmla="*/ 4412662 h 7935169"/>
              <a:gd name="connsiteX3019" fmla="*/ 98103 w 12748297"/>
              <a:gd name="connsiteY3019" fmla="*/ 4409206 h 7935169"/>
              <a:gd name="connsiteX3020" fmla="*/ 127483 w 12748297"/>
              <a:gd name="connsiteY3020" fmla="*/ 4374767 h 7935169"/>
              <a:gd name="connsiteX3021" fmla="*/ 68926 w 12748297"/>
              <a:gd name="connsiteY3021" fmla="*/ 4307977 h 7935169"/>
              <a:gd name="connsiteX3022" fmla="*/ 158473 w 12748297"/>
              <a:gd name="connsiteY3022" fmla="*/ 4281806 h 7935169"/>
              <a:gd name="connsiteX3023" fmla="*/ 119302 w 12748297"/>
              <a:gd name="connsiteY3023" fmla="*/ 4243904 h 7935169"/>
              <a:gd name="connsiteX3024" fmla="*/ 119807 w 12748297"/>
              <a:gd name="connsiteY3024" fmla="*/ 4120164 h 7935169"/>
              <a:gd name="connsiteX3025" fmla="*/ 148176 w 12748297"/>
              <a:gd name="connsiteY3025" fmla="*/ 4062695 h 7935169"/>
              <a:gd name="connsiteX3026" fmla="*/ 172910 w 12748297"/>
              <a:gd name="connsiteY3026" fmla="*/ 4080278 h 7935169"/>
              <a:gd name="connsiteX3027" fmla="*/ 199764 w 12748297"/>
              <a:gd name="connsiteY3027" fmla="*/ 4075572 h 7935169"/>
              <a:gd name="connsiteX3028" fmla="*/ 193805 w 12748297"/>
              <a:gd name="connsiteY3028" fmla="*/ 4048877 h 7935169"/>
              <a:gd name="connsiteX3029" fmla="*/ 185125 w 12748297"/>
              <a:gd name="connsiteY3029" fmla="*/ 4044059 h 7935169"/>
              <a:gd name="connsiteX3030" fmla="*/ 190781 w 12748297"/>
              <a:gd name="connsiteY3030" fmla="*/ 3976641 h 7935169"/>
              <a:gd name="connsiteX3031" fmla="*/ 285473 w 12748297"/>
              <a:gd name="connsiteY3031" fmla="*/ 3919585 h 7935169"/>
              <a:gd name="connsiteX3032" fmla="*/ 203905 w 12748297"/>
              <a:gd name="connsiteY3032" fmla="*/ 3909537 h 7935169"/>
              <a:gd name="connsiteX3033" fmla="*/ 242773 w 12748297"/>
              <a:gd name="connsiteY3033" fmla="*/ 3871426 h 7935169"/>
              <a:gd name="connsiteX3034" fmla="*/ 303344 w 12748297"/>
              <a:gd name="connsiteY3034" fmla="*/ 3811968 h 7935169"/>
              <a:gd name="connsiteX3035" fmla="*/ 231669 w 12748297"/>
              <a:gd name="connsiteY3035" fmla="*/ 3780037 h 7935169"/>
              <a:gd name="connsiteX3036" fmla="*/ 229447 w 12748297"/>
              <a:gd name="connsiteY3036" fmla="*/ 3735857 h 7935169"/>
              <a:gd name="connsiteX3037" fmla="*/ 331916 w 12748297"/>
              <a:gd name="connsiteY3037" fmla="*/ 3606467 h 7935169"/>
              <a:gd name="connsiteX3038" fmla="*/ 289210 w 12748297"/>
              <a:gd name="connsiteY3038" fmla="*/ 3581239 h 7935169"/>
              <a:gd name="connsiteX3039" fmla="*/ 314045 w 12748297"/>
              <a:gd name="connsiteY3039" fmla="*/ 3529833 h 7935169"/>
              <a:gd name="connsiteX3040" fmla="*/ 368865 w 12748297"/>
              <a:gd name="connsiteY3040" fmla="*/ 3426824 h 7935169"/>
              <a:gd name="connsiteX3041" fmla="*/ 325755 w 12748297"/>
              <a:gd name="connsiteY3041" fmla="*/ 3418555 h 7935169"/>
              <a:gd name="connsiteX3042" fmla="*/ 332825 w 12748297"/>
              <a:gd name="connsiteY3042" fmla="*/ 3406203 h 7935169"/>
              <a:gd name="connsiteX3043" fmla="*/ 386635 w 12748297"/>
              <a:gd name="connsiteY3043" fmla="*/ 3392698 h 7935169"/>
              <a:gd name="connsiteX3044" fmla="*/ 429543 w 12748297"/>
              <a:gd name="connsiteY3044" fmla="*/ 3319834 h 7935169"/>
              <a:gd name="connsiteX3045" fmla="*/ 398951 w 12748297"/>
              <a:gd name="connsiteY3045" fmla="*/ 3308634 h 7935169"/>
              <a:gd name="connsiteX3046" fmla="*/ 517271 w 12748297"/>
              <a:gd name="connsiteY3046" fmla="*/ 3202168 h 7935169"/>
              <a:gd name="connsiteX3047" fmla="*/ 511413 w 12748297"/>
              <a:gd name="connsiteY3047" fmla="*/ 3191695 h 7935169"/>
              <a:gd name="connsiteX3048" fmla="*/ 469451 w 12748297"/>
              <a:gd name="connsiteY3048" fmla="*/ 3198122 h 7935169"/>
              <a:gd name="connsiteX3049" fmla="*/ 498794 w 12748297"/>
              <a:gd name="connsiteY3049" fmla="*/ 3113077 h 7935169"/>
              <a:gd name="connsiteX3050" fmla="*/ 536153 w 12748297"/>
              <a:gd name="connsiteY3050" fmla="*/ 3089210 h 7935169"/>
              <a:gd name="connsiteX3051" fmla="*/ 576833 w 12748297"/>
              <a:gd name="connsiteY3051" fmla="*/ 3030688 h 7935169"/>
              <a:gd name="connsiteX3052" fmla="*/ 597229 w 12748297"/>
              <a:gd name="connsiteY3052" fmla="*/ 3006506 h 7935169"/>
              <a:gd name="connsiteX3053" fmla="*/ 563203 w 12748297"/>
              <a:gd name="connsiteY3053" fmla="*/ 2998966 h 7935169"/>
              <a:gd name="connsiteX3054" fmla="*/ 583398 w 12748297"/>
              <a:gd name="connsiteY3054" fmla="*/ 2958976 h 7935169"/>
              <a:gd name="connsiteX3055" fmla="*/ 574813 w 12748297"/>
              <a:gd name="connsiteY3055" fmla="*/ 2952488 h 7935169"/>
              <a:gd name="connsiteX3056" fmla="*/ 529386 w 12748297"/>
              <a:gd name="connsiteY3056" fmla="*/ 2944843 h 7935169"/>
              <a:gd name="connsiteX3057" fmla="*/ 539783 w 12748297"/>
              <a:gd name="connsiteY3057" fmla="*/ 2898889 h 7935169"/>
              <a:gd name="connsiteX3058" fmla="*/ 564113 w 12748297"/>
              <a:gd name="connsiteY3058" fmla="*/ 2860575 h 7935169"/>
              <a:gd name="connsiteX3059" fmla="*/ 553715 w 12748297"/>
              <a:gd name="connsiteY3059" fmla="*/ 2813254 h 7935169"/>
              <a:gd name="connsiteX3060" fmla="*/ 594502 w 12748297"/>
              <a:gd name="connsiteY3060" fmla="*/ 2775044 h 7935169"/>
              <a:gd name="connsiteX3061" fmla="*/ 649423 w 12748297"/>
              <a:gd name="connsiteY3061" fmla="*/ 2690665 h 7935169"/>
              <a:gd name="connsiteX3062" fmla="*/ 617316 w 12748297"/>
              <a:gd name="connsiteY3062" fmla="*/ 2707626 h 7935169"/>
              <a:gd name="connsiteX3063" fmla="*/ 589452 w 12748297"/>
              <a:gd name="connsiteY3063" fmla="*/ 2707416 h 7935169"/>
              <a:gd name="connsiteX3064" fmla="*/ 593189 w 12748297"/>
              <a:gd name="connsiteY3064" fmla="*/ 2674542 h 7935169"/>
              <a:gd name="connsiteX3065" fmla="*/ 610960 w 12748297"/>
              <a:gd name="connsiteY3065" fmla="*/ 2648266 h 7935169"/>
              <a:gd name="connsiteX3066" fmla="*/ 511716 w 12748297"/>
              <a:gd name="connsiteY3066" fmla="*/ 2706474 h 7935169"/>
              <a:gd name="connsiteX3067" fmla="*/ 504248 w 12748297"/>
              <a:gd name="connsiteY3067" fmla="*/ 2699457 h 7935169"/>
              <a:gd name="connsiteX3068" fmla="*/ 511616 w 12748297"/>
              <a:gd name="connsiteY3068" fmla="*/ 2679150 h 7935169"/>
              <a:gd name="connsiteX3069" fmla="*/ 672238 w 12748297"/>
              <a:gd name="connsiteY3069" fmla="*/ 2539392 h 7935169"/>
              <a:gd name="connsiteX3070" fmla="*/ 691523 w 12748297"/>
              <a:gd name="connsiteY3070" fmla="*/ 2517829 h 7935169"/>
              <a:gd name="connsiteX3071" fmla="*/ 767036 w 12748297"/>
              <a:gd name="connsiteY3071" fmla="*/ 2441299 h 7935169"/>
              <a:gd name="connsiteX3072" fmla="*/ 788538 w 12748297"/>
              <a:gd name="connsiteY3072" fmla="*/ 2427794 h 7935169"/>
              <a:gd name="connsiteX3073" fmla="*/ 636501 w 12748297"/>
              <a:gd name="connsiteY3073" fmla="*/ 2493537 h 7935169"/>
              <a:gd name="connsiteX3074" fmla="*/ 568759 w 12748297"/>
              <a:gd name="connsiteY3074" fmla="*/ 2537821 h 7935169"/>
              <a:gd name="connsiteX3075" fmla="*/ 523730 w 12748297"/>
              <a:gd name="connsiteY3075" fmla="*/ 2539916 h 7935169"/>
              <a:gd name="connsiteX3076" fmla="*/ 564315 w 12748297"/>
              <a:gd name="connsiteY3076" fmla="*/ 2495213 h 7935169"/>
              <a:gd name="connsiteX3077" fmla="*/ 514343 w 12748297"/>
              <a:gd name="connsiteY3077" fmla="*/ 2461192 h 7935169"/>
              <a:gd name="connsiteX3078" fmla="*/ 551089 w 12748297"/>
              <a:gd name="connsiteY3078" fmla="*/ 2410316 h 7935169"/>
              <a:gd name="connsiteX3079" fmla="*/ 620751 w 12748297"/>
              <a:gd name="connsiteY3079" fmla="*/ 2379222 h 7935169"/>
              <a:gd name="connsiteX3080" fmla="*/ 679510 w 12748297"/>
              <a:gd name="connsiteY3080" fmla="*/ 2348233 h 7935169"/>
              <a:gd name="connsiteX3081" fmla="*/ 686170 w 12748297"/>
              <a:gd name="connsiteY3081" fmla="*/ 2341222 h 7935169"/>
              <a:gd name="connsiteX3082" fmla="*/ 789144 w 12748297"/>
              <a:gd name="connsiteY3082" fmla="*/ 2225331 h 7935169"/>
              <a:gd name="connsiteX3083" fmla="*/ 837506 w 12748297"/>
              <a:gd name="connsiteY3083" fmla="*/ 2180837 h 7935169"/>
              <a:gd name="connsiteX3084" fmla="*/ 862542 w 12748297"/>
              <a:gd name="connsiteY3084" fmla="*/ 2154247 h 7935169"/>
              <a:gd name="connsiteX3085" fmla="*/ 835688 w 12748297"/>
              <a:gd name="connsiteY3085" fmla="*/ 2156761 h 7935169"/>
              <a:gd name="connsiteX3086" fmla="*/ 709792 w 12748297"/>
              <a:gd name="connsiteY3086" fmla="*/ 2245538 h 7935169"/>
              <a:gd name="connsiteX3087" fmla="*/ 650029 w 12748297"/>
              <a:gd name="connsiteY3087" fmla="*/ 2300290 h 7935169"/>
              <a:gd name="connsiteX3088" fmla="*/ 602172 w 12748297"/>
              <a:gd name="connsiteY3088" fmla="*/ 2283015 h 7935169"/>
              <a:gd name="connsiteX3089" fmla="*/ 672137 w 12748297"/>
              <a:gd name="connsiteY3089" fmla="*/ 2200731 h 7935169"/>
              <a:gd name="connsiteX3090" fmla="*/ 657093 w 12748297"/>
              <a:gd name="connsiteY3090" fmla="*/ 2177178 h 7935169"/>
              <a:gd name="connsiteX3091" fmla="*/ 706465 w 12748297"/>
              <a:gd name="connsiteY3091" fmla="*/ 2138858 h 7935169"/>
              <a:gd name="connsiteX3092" fmla="*/ 750175 w 12748297"/>
              <a:gd name="connsiteY3092" fmla="*/ 2091542 h 7935169"/>
              <a:gd name="connsiteX3093" fmla="*/ 801561 w 12748297"/>
              <a:gd name="connsiteY3093" fmla="*/ 2091542 h 7935169"/>
              <a:gd name="connsiteX3094" fmla="*/ 802571 w 12748297"/>
              <a:gd name="connsiteY3094" fmla="*/ 2081389 h 7935169"/>
              <a:gd name="connsiteX3095" fmla="*/ 673450 w 12748297"/>
              <a:gd name="connsiteY3095" fmla="*/ 2063800 h 7935169"/>
              <a:gd name="connsiteX3096" fmla="*/ 690008 w 12748297"/>
              <a:gd name="connsiteY3096" fmla="*/ 2032287 h 7935169"/>
              <a:gd name="connsiteX3097" fmla="*/ 794901 w 12748297"/>
              <a:gd name="connsiteY3097" fmla="*/ 1962042 h 7935169"/>
              <a:gd name="connsiteX3098" fmla="*/ 882832 w 12748297"/>
              <a:gd name="connsiteY3098" fmla="*/ 1914726 h 7935169"/>
              <a:gd name="connsiteX3099" fmla="*/ 866678 w 12748297"/>
              <a:gd name="connsiteY3099" fmla="*/ 1869604 h 7935169"/>
              <a:gd name="connsiteX3100" fmla="*/ 892017 w 12748297"/>
              <a:gd name="connsiteY3100" fmla="*/ 1839977 h 7935169"/>
              <a:gd name="connsiteX3101" fmla="*/ 928871 w 12748297"/>
              <a:gd name="connsiteY3101" fmla="*/ 1763558 h 7935169"/>
              <a:gd name="connsiteX3102" fmla="*/ 1069399 w 12748297"/>
              <a:gd name="connsiteY3102" fmla="*/ 1687971 h 7935169"/>
              <a:gd name="connsiteX3103" fmla="*/ 1058699 w 12748297"/>
              <a:gd name="connsiteY3103" fmla="*/ 1743979 h 7935169"/>
              <a:gd name="connsiteX3104" fmla="*/ 1320578 w 12748297"/>
              <a:gd name="connsiteY3104" fmla="*/ 1634686 h 7935169"/>
              <a:gd name="connsiteX3105" fmla="*/ 1239207 w 12748297"/>
              <a:gd name="connsiteY3105" fmla="*/ 1694255 h 7935169"/>
              <a:gd name="connsiteX3106" fmla="*/ 1171565 w 12748297"/>
              <a:gd name="connsiteY3106" fmla="*/ 1761777 h 7935169"/>
              <a:gd name="connsiteX3107" fmla="*/ 1288775 w 12748297"/>
              <a:gd name="connsiteY3107" fmla="*/ 1735187 h 7935169"/>
              <a:gd name="connsiteX3108" fmla="*/ 1343595 w 12748297"/>
              <a:gd name="connsiteY3108" fmla="*/ 1709330 h 7935169"/>
              <a:gd name="connsiteX3109" fmla="*/ 1384180 w 12748297"/>
              <a:gd name="connsiteY3109" fmla="*/ 1726186 h 7935169"/>
              <a:gd name="connsiteX3110" fmla="*/ 1212251 w 12748297"/>
              <a:gd name="connsiteY3110" fmla="*/ 1801453 h 7935169"/>
              <a:gd name="connsiteX3111" fmla="*/ 1366308 w 12748297"/>
              <a:gd name="connsiteY3111" fmla="*/ 1796950 h 7935169"/>
              <a:gd name="connsiteX3112" fmla="*/ 1358032 w 12748297"/>
              <a:gd name="connsiteY3112" fmla="*/ 1834851 h 7935169"/>
              <a:gd name="connsiteX3113" fmla="*/ 1428804 w 12748297"/>
              <a:gd name="connsiteY3113" fmla="*/ 1815796 h 7935169"/>
              <a:gd name="connsiteX3114" fmla="*/ 1415371 w 12748297"/>
              <a:gd name="connsiteY3114" fmla="*/ 1783236 h 7935169"/>
              <a:gd name="connsiteX3115" fmla="*/ 1488265 w 12748297"/>
              <a:gd name="connsiteY3115" fmla="*/ 1816215 h 7935169"/>
              <a:gd name="connsiteX3116" fmla="*/ 1578776 w 12748297"/>
              <a:gd name="connsiteY3116" fmla="*/ 1764199 h 7935169"/>
              <a:gd name="connsiteX3117" fmla="*/ 1579831 w 12748297"/>
              <a:gd name="connsiteY3117" fmla="*/ 1764082 h 7935169"/>
              <a:gd name="connsiteX3118" fmla="*/ 1580597 w 12748297"/>
              <a:gd name="connsiteY3118" fmla="*/ 1763564 h 7935169"/>
              <a:gd name="connsiteX3119" fmla="*/ 1597198 w 12748297"/>
              <a:gd name="connsiteY3119" fmla="*/ 1760416 h 7935169"/>
              <a:gd name="connsiteX3120" fmla="*/ 1594875 w 12748297"/>
              <a:gd name="connsiteY3120" fmla="*/ 1753928 h 7935169"/>
              <a:gd name="connsiteX3121" fmla="*/ 1580597 w 12748297"/>
              <a:gd name="connsiteY3121" fmla="*/ 1763564 h 7935169"/>
              <a:gd name="connsiteX3122" fmla="*/ 1579528 w 12748297"/>
              <a:gd name="connsiteY3122" fmla="*/ 1763767 h 7935169"/>
              <a:gd name="connsiteX3123" fmla="*/ 1578776 w 12748297"/>
              <a:gd name="connsiteY3123" fmla="*/ 1764199 h 7935169"/>
              <a:gd name="connsiteX3124" fmla="*/ 1517947 w 12748297"/>
              <a:gd name="connsiteY3124" fmla="*/ 1770988 h 7935169"/>
              <a:gd name="connsiteX3125" fmla="*/ 1558330 w 12748297"/>
              <a:gd name="connsiteY3125" fmla="*/ 1732464 h 7935169"/>
              <a:gd name="connsiteX3126" fmla="*/ 1664334 w 12748297"/>
              <a:gd name="connsiteY3126" fmla="*/ 1691846 h 7935169"/>
              <a:gd name="connsiteX3127" fmla="*/ 1734596 w 12748297"/>
              <a:gd name="connsiteY3127" fmla="*/ 1652065 h 7935169"/>
              <a:gd name="connsiteX3128" fmla="*/ 1783058 w 12748297"/>
              <a:gd name="connsiteY3128" fmla="*/ 1628617 h 7935169"/>
              <a:gd name="connsiteX3129" fmla="*/ 1779826 w 12748297"/>
              <a:gd name="connsiteY3129" fmla="*/ 1618039 h 7935169"/>
              <a:gd name="connsiteX3130" fmla="*/ 1694219 w 12748297"/>
              <a:gd name="connsiteY3130" fmla="*/ 1640970 h 7935169"/>
              <a:gd name="connsiteX3131" fmla="*/ 1757214 w 12748297"/>
              <a:gd name="connsiteY3131" fmla="*/ 1568943 h 7935169"/>
              <a:gd name="connsiteX3132" fmla="*/ 1864228 w 12748297"/>
              <a:gd name="connsiteY3132" fmla="*/ 1507390 h 7935169"/>
              <a:gd name="connsiteX3133" fmla="*/ 1830303 w 12748297"/>
              <a:gd name="connsiteY3133" fmla="*/ 1486345 h 7935169"/>
              <a:gd name="connsiteX3134" fmla="*/ 1921769 w 12748297"/>
              <a:gd name="connsiteY3134" fmla="*/ 1401861 h 7935169"/>
              <a:gd name="connsiteX3135" fmla="*/ 1995067 w 12748297"/>
              <a:gd name="connsiteY3135" fmla="*/ 1374748 h 7935169"/>
              <a:gd name="connsiteX3136" fmla="*/ 2074620 w 12748297"/>
              <a:gd name="connsiteY3136" fmla="*/ 1290480 h 7935169"/>
              <a:gd name="connsiteX3137" fmla="*/ 2187789 w 12748297"/>
              <a:gd name="connsiteY3137" fmla="*/ 1178358 h 7935169"/>
              <a:gd name="connsiteX3138" fmla="*/ 2122673 w 12748297"/>
              <a:gd name="connsiteY3138" fmla="*/ 1187255 h 7935169"/>
              <a:gd name="connsiteX3139" fmla="*/ 2049982 w 12748297"/>
              <a:gd name="connsiteY3139" fmla="*/ 1232796 h 7935169"/>
              <a:gd name="connsiteX3140" fmla="*/ 2030904 w 12748297"/>
              <a:gd name="connsiteY3140" fmla="*/ 1255301 h 7935169"/>
              <a:gd name="connsiteX3141" fmla="*/ 1955290 w 12748297"/>
              <a:gd name="connsiteY3141" fmla="*/ 1320939 h 7935169"/>
              <a:gd name="connsiteX3142" fmla="*/ 1920961 w 12748297"/>
              <a:gd name="connsiteY3142" fmla="*/ 1319891 h 7935169"/>
              <a:gd name="connsiteX3143" fmla="*/ 1983754 w 12748297"/>
              <a:gd name="connsiteY3143" fmla="*/ 1220862 h 7935169"/>
              <a:gd name="connsiteX3144" fmla="*/ 1990319 w 12748297"/>
              <a:gd name="connsiteY3144" fmla="*/ 1173122 h 7935169"/>
              <a:gd name="connsiteX3145" fmla="*/ 2031510 w 12748297"/>
              <a:gd name="connsiteY3145" fmla="*/ 1155323 h 7935169"/>
              <a:gd name="connsiteX3146" fmla="*/ 2051598 w 12748297"/>
              <a:gd name="connsiteY3146" fmla="*/ 1085188 h 7935169"/>
              <a:gd name="connsiteX3147" fmla="*/ 1981235 w 12748297"/>
              <a:gd name="connsiteY3147" fmla="*/ 1094294 h 7935169"/>
              <a:gd name="connsiteX3148" fmla="*/ 1998197 w 12748297"/>
              <a:gd name="connsiteY3148" fmla="*/ 1054618 h 7935169"/>
              <a:gd name="connsiteX3149" fmla="*/ 2121461 w 12748297"/>
              <a:gd name="connsiteY3149" fmla="*/ 975679 h 7935169"/>
              <a:gd name="connsiteX3150" fmla="*/ 2189001 w 12748297"/>
              <a:gd name="connsiteY3150" fmla="*/ 935480 h 7935169"/>
              <a:gd name="connsiteX3151" fmla="*/ 2211109 w 12748297"/>
              <a:gd name="connsiteY3151" fmla="*/ 856757 h 7935169"/>
              <a:gd name="connsiteX3152" fmla="*/ 2236145 w 12748297"/>
              <a:gd name="connsiteY3152" fmla="*/ 779605 h 7935169"/>
              <a:gd name="connsiteX3153" fmla="*/ 2382734 w 12748297"/>
              <a:gd name="connsiteY3153" fmla="*/ 706112 h 7935169"/>
              <a:gd name="connsiteX3154" fmla="*/ 2367590 w 12748297"/>
              <a:gd name="connsiteY3154" fmla="*/ 773321 h 7935169"/>
              <a:gd name="connsiteX3155" fmla="*/ 2665010 w 12748297"/>
              <a:gd name="connsiteY3155" fmla="*/ 643093 h 7935169"/>
              <a:gd name="connsiteX3156" fmla="*/ 2669353 w 12748297"/>
              <a:gd name="connsiteY3156" fmla="*/ 653036 h 7935169"/>
              <a:gd name="connsiteX3157" fmla="*/ 2599893 w 12748297"/>
              <a:gd name="connsiteY3157" fmla="*/ 684549 h 7935169"/>
              <a:gd name="connsiteX3158" fmla="*/ 2541740 w 12748297"/>
              <a:gd name="connsiteY3158" fmla="*/ 727472 h 7935169"/>
              <a:gd name="connsiteX3159" fmla="*/ 2476422 w 12748297"/>
              <a:gd name="connsiteY3159" fmla="*/ 784835 h 7935169"/>
              <a:gd name="connsiteX3160" fmla="*/ 2523364 w 12748297"/>
              <a:gd name="connsiteY3160" fmla="*/ 784946 h 7935169"/>
              <a:gd name="connsiteX3161" fmla="*/ 2616452 w 12748297"/>
              <a:gd name="connsiteY3161" fmla="*/ 746940 h 7935169"/>
              <a:gd name="connsiteX3162" fmla="*/ 2705392 w 12748297"/>
              <a:gd name="connsiteY3162" fmla="*/ 733435 h 7935169"/>
              <a:gd name="connsiteX3163" fmla="*/ 2569807 w 12748297"/>
              <a:gd name="connsiteY3163" fmla="*/ 808289 h 7935169"/>
              <a:gd name="connsiteX3164" fmla="*/ 2677225 w 12748297"/>
              <a:gd name="connsiteY3164" fmla="*/ 825879 h 7935169"/>
              <a:gd name="connsiteX3165" fmla="*/ 2669953 w 12748297"/>
              <a:gd name="connsiteY3165" fmla="*/ 856128 h 7935169"/>
              <a:gd name="connsiteX3166" fmla="*/ 2739008 w 12748297"/>
              <a:gd name="connsiteY3166" fmla="*/ 836974 h 7935169"/>
              <a:gd name="connsiteX3167" fmla="*/ 2727399 w 12748297"/>
              <a:gd name="connsiteY3167" fmla="*/ 808185 h 7935169"/>
              <a:gd name="connsiteX3168" fmla="*/ 2801599 w 12748297"/>
              <a:gd name="connsiteY3168" fmla="*/ 840739 h 7935169"/>
              <a:gd name="connsiteX3169" fmla="*/ 2871545 w 12748297"/>
              <a:gd name="connsiteY3169" fmla="*/ 790480 h 7935169"/>
              <a:gd name="connsiteX3170" fmla="*/ 2945514 w 12748297"/>
              <a:gd name="connsiteY3170" fmla="*/ 780768 h 7935169"/>
              <a:gd name="connsiteX3171" fmla="*/ 3017748 w 12748297"/>
              <a:gd name="connsiteY3171" fmla="*/ 758559 h 7935169"/>
              <a:gd name="connsiteX3172" fmla="*/ 3174936 w 12748297"/>
              <a:gd name="connsiteY3172" fmla="*/ 728100 h 7935169"/>
              <a:gd name="connsiteX3173" fmla="*/ 3221379 w 12748297"/>
              <a:gd name="connsiteY3173" fmla="*/ 716789 h 7935169"/>
              <a:gd name="connsiteX3174" fmla="*/ 3328892 w 12748297"/>
              <a:gd name="connsiteY3174" fmla="*/ 696168 h 7935169"/>
              <a:gd name="connsiteX3175" fmla="*/ 3429246 w 12748297"/>
              <a:gd name="connsiteY3175" fmla="*/ 666017 h 7935169"/>
              <a:gd name="connsiteX3176" fmla="*/ 3413294 w 12748297"/>
              <a:gd name="connsiteY3176" fmla="*/ 639218 h 7935169"/>
              <a:gd name="connsiteX3177" fmla="*/ 3577956 w 12748297"/>
              <a:gd name="connsiteY3177" fmla="*/ 623095 h 7935169"/>
              <a:gd name="connsiteX3178" fmla="*/ 3582192 w 12748297"/>
              <a:gd name="connsiteY3178" fmla="*/ 628541 h 7935169"/>
              <a:gd name="connsiteX3179" fmla="*/ 3508497 w 12748297"/>
              <a:gd name="connsiteY3179" fmla="*/ 674187 h 7935169"/>
              <a:gd name="connsiteX3180" fmla="*/ 3431367 w 12748297"/>
              <a:gd name="connsiteY3180" fmla="*/ 717836 h 7935169"/>
              <a:gd name="connsiteX3181" fmla="*/ 3500619 w 12748297"/>
              <a:gd name="connsiteY3181" fmla="*/ 729455 h 7935169"/>
              <a:gd name="connsiteX3182" fmla="*/ 3572805 w 12748297"/>
              <a:gd name="connsiteY3182" fmla="*/ 704436 h 7935169"/>
              <a:gd name="connsiteX3183" fmla="*/ 3638628 w 12748297"/>
              <a:gd name="connsiteY3183" fmla="*/ 703494 h 7935169"/>
              <a:gd name="connsiteX3184" fmla="*/ 3659423 w 12748297"/>
              <a:gd name="connsiteY3184" fmla="*/ 742128 h 7935169"/>
              <a:gd name="connsiteX3185" fmla="*/ 3558772 w 12748297"/>
              <a:gd name="connsiteY3185" fmla="*/ 777405 h 7935169"/>
              <a:gd name="connsiteX3186" fmla="*/ 3588050 w 12748297"/>
              <a:gd name="connsiteY3186" fmla="*/ 831423 h 7935169"/>
              <a:gd name="connsiteX3187" fmla="*/ 3657807 w 12748297"/>
              <a:gd name="connsiteY3187" fmla="*/ 818024 h 7935169"/>
              <a:gd name="connsiteX3188" fmla="*/ 3630049 w 12748297"/>
              <a:gd name="connsiteY3188" fmla="*/ 779081 h 7935169"/>
              <a:gd name="connsiteX3189" fmla="*/ 3680728 w 12748297"/>
              <a:gd name="connsiteY3189" fmla="*/ 786092 h 7935169"/>
              <a:gd name="connsiteX3190" fmla="*/ 3773204 w 12748297"/>
              <a:gd name="connsiteY3190" fmla="*/ 781385 h 7935169"/>
              <a:gd name="connsiteX3191" fmla="*/ 3756949 w 12748297"/>
              <a:gd name="connsiteY3191" fmla="*/ 734483 h 7935169"/>
              <a:gd name="connsiteX3192" fmla="*/ 3910569 w 12748297"/>
              <a:gd name="connsiteY3192" fmla="*/ 717527 h 7935169"/>
              <a:gd name="connsiteX3193" fmla="*/ 3797534 w 12748297"/>
              <a:gd name="connsiteY3193" fmla="*/ 765367 h 7935169"/>
              <a:gd name="connsiteX3194" fmla="*/ 3895862 w 12748297"/>
              <a:gd name="connsiteY3194" fmla="*/ 752386 h 7935169"/>
              <a:gd name="connsiteX3195" fmla="*/ 4076072 w 12748297"/>
              <a:gd name="connsiteY3195" fmla="*/ 707892 h 7935169"/>
              <a:gd name="connsiteX3196" fmla="*/ 4148353 w 12748297"/>
              <a:gd name="connsiteY3196" fmla="*/ 690827 h 7935169"/>
              <a:gd name="connsiteX3197" fmla="*/ 4195200 w 12748297"/>
              <a:gd name="connsiteY3197" fmla="*/ 697635 h 7935169"/>
              <a:gd name="connsiteX3198" fmla="*/ 3850536 w 12748297"/>
              <a:gd name="connsiteY3198" fmla="*/ 800749 h 7935169"/>
              <a:gd name="connsiteX3199" fmla="*/ 3923221 w 12748297"/>
              <a:gd name="connsiteY3199" fmla="*/ 798136 h 7935169"/>
              <a:gd name="connsiteX3200" fmla="*/ 3987630 w 12748297"/>
              <a:gd name="connsiteY3200" fmla="*/ 788291 h 7935169"/>
              <a:gd name="connsiteX3201" fmla="*/ 4055878 w 12748297"/>
              <a:gd name="connsiteY3201" fmla="*/ 770290 h 7935169"/>
              <a:gd name="connsiteX3202" fmla="*/ 4126852 w 12748297"/>
              <a:gd name="connsiteY3202" fmla="*/ 763796 h 7935169"/>
              <a:gd name="connsiteX3203" fmla="*/ 4111708 w 12748297"/>
              <a:gd name="connsiteY3203" fmla="*/ 794471 h 7935169"/>
              <a:gd name="connsiteX3204" fmla="*/ 4136037 w 12748297"/>
              <a:gd name="connsiteY3204" fmla="*/ 808604 h 7935169"/>
              <a:gd name="connsiteX3205" fmla="*/ 4132300 w 12748297"/>
              <a:gd name="connsiteY3205" fmla="*/ 818024 h 7935169"/>
              <a:gd name="connsiteX3206" fmla="*/ 4060726 w 12748297"/>
              <a:gd name="connsiteY3206" fmla="*/ 838022 h 7935169"/>
              <a:gd name="connsiteX3207" fmla="*/ 3993185 w 12748297"/>
              <a:gd name="connsiteY3207" fmla="*/ 838650 h 7935169"/>
              <a:gd name="connsiteX3208" fmla="*/ 3988539 w 12748297"/>
              <a:gd name="connsiteY3208" fmla="*/ 837603 h 7935169"/>
              <a:gd name="connsiteX3209" fmla="*/ 3870522 w 12748297"/>
              <a:gd name="connsiteY3209" fmla="*/ 903031 h 7935169"/>
              <a:gd name="connsiteX3210" fmla="*/ 3865680 w 12748297"/>
              <a:gd name="connsiteY3210" fmla="*/ 916849 h 7935169"/>
              <a:gd name="connsiteX3211" fmla="*/ 3913733 w 12748297"/>
              <a:gd name="connsiteY3211" fmla="*/ 898213 h 7935169"/>
              <a:gd name="connsiteX3212" fmla="*/ 3933826 w 12748297"/>
              <a:gd name="connsiteY3212" fmla="*/ 921871 h 7935169"/>
              <a:gd name="connsiteX3213" fmla="*/ 4108880 w 12748297"/>
              <a:gd name="connsiteY3213" fmla="*/ 900936 h 7935169"/>
              <a:gd name="connsiteX3214" fmla="*/ 4275051 w 12748297"/>
              <a:gd name="connsiteY3214" fmla="*/ 868900 h 7935169"/>
              <a:gd name="connsiteX3215" fmla="*/ 4367028 w 12748297"/>
              <a:gd name="connsiteY3215" fmla="*/ 746311 h 7935169"/>
              <a:gd name="connsiteX3216" fmla="*/ 4347237 w 12748297"/>
              <a:gd name="connsiteY3216" fmla="*/ 721083 h 7935169"/>
              <a:gd name="connsiteX3217" fmla="*/ 4304733 w 12748297"/>
              <a:gd name="connsiteY3217" fmla="*/ 748720 h 7935169"/>
              <a:gd name="connsiteX3218" fmla="*/ 4304834 w 12748297"/>
              <a:gd name="connsiteY3218" fmla="*/ 748825 h 7935169"/>
              <a:gd name="connsiteX3219" fmla="*/ 4266371 w 12748297"/>
              <a:gd name="connsiteY3219" fmla="*/ 758146 h 7935169"/>
              <a:gd name="connsiteX3220" fmla="*/ 4253347 w 12748297"/>
              <a:gd name="connsiteY3220" fmla="*/ 792900 h 7935169"/>
              <a:gd name="connsiteX3221" fmla="*/ 4206102 w 12748297"/>
              <a:gd name="connsiteY3221" fmla="*/ 683292 h 7935169"/>
              <a:gd name="connsiteX3222" fmla="*/ 4134926 w 12748297"/>
              <a:gd name="connsiteY3222" fmla="*/ 647806 h 7935169"/>
              <a:gd name="connsiteX3223" fmla="*/ 4038511 w 12748297"/>
              <a:gd name="connsiteY3223" fmla="*/ 667379 h 7935169"/>
              <a:gd name="connsiteX3224" fmla="*/ 4193079 w 12748297"/>
              <a:gd name="connsiteY3224" fmla="*/ 640370 h 7935169"/>
              <a:gd name="connsiteX3225" fmla="*/ 4289191 w 12748297"/>
              <a:gd name="connsiteY3225" fmla="*/ 618702 h 7935169"/>
              <a:gd name="connsiteX3226" fmla="*/ 4228311 w 12748297"/>
              <a:gd name="connsiteY3226" fmla="*/ 640684 h 7935169"/>
              <a:gd name="connsiteX3227" fmla="*/ 4263442 w 12748297"/>
              <a:gd name="connsiteY3227" fmla="*/ 715748 h 7935169"/>
              <a:gd name="connsiteX3228" fmla="*/ 4437188 w 12748297"/>
              <a:gd name="connsiteY3228" fmla="*/ 651570 h 7935169"/>
              <a:gd name="connsiteX3229" fmla="*/ 4409828 w 12748297"/>
              <a:gd name="connsiteY3229" fmla="*/ 652094 h 7935169"/>
              <a:gd name="connsiteX3230" fmla="*/ 4364300 w 12748297"/>
              <a:gd name="connsiteY3230" fmla="*/ 672930 h 7935169"/>
              <a:gd name="connsiteX3231" fmla="*/ 4334921 w 12748297"/>
              <a:gd name="connsiteY3231" fmla="*/ 654398 h 7935169"/>
              <a:gd name="connsiteX3232" fmla="*/ 4335022 w 12748297"/>
              <a:gd name="connsiteY3232" fmla="*/ 654383 h 7935169"/>
              <a:gd name="connsiteX3233" fmla="*/ 4335123 w 12748297"/>
              <a:gd name="connsiteY3233" fmla="*/ 654607 h 7935169"/>
              <a:gd name="connsiteX3234" fmla="*/ 4335592 w 12748297"/>
              <a:gd name="connsiteY3234" fmla="*/ 654300 h 7935169"/>
              <a:gd name="connsiteX3235" fmla="*/ 4363593 w 12748297"/>
              <a:gd name="connsiteY3235" fmla="*/ 650209 h 7935169"/>
              <a:gd name="connsiteX3236" fmla="*/ 4358442 w 12748297"/>
              <a:gd name="connsiteY3236" fmla="*/ 639322 h 7935169"/>
              <a:gd name="connsiteX3237" fmla="*/ 4335592 w 12748297"/>
              <a:gd name="connsiteY3237" fmla="*/ 654300 h 7935169"/>
              <a:gd name="connsiteX3238" fmla="*/ 4335022 w 12748297"/>
              <a:gd name="connsiteY3238" fmla="*/ 654383 h 7935169"/>
              <a:gd name="connsiteX3239" fmla="*/ 4321670 w 12748297"/>
              <a:gd name="connsiteY3239" fmla="*/ 624786 h 7935169"/>
              <a:gd name="connsiteX3240" fmla="*/ 4344106 w 12748297"/>
              <a:gd name="connsiteY3240" fmla="*/ 599437 h 7935169"/>
              <a:gd name="connsiteX3241" fmla="*/ 4452736 w 12748297"/>
              <a:gd name="connsiteY3241" fmla="*/ 523961 h 7935169"/>
              <a:gd name="connsiteX3242" fmla="*/ 4487059 w 12748297"/>
              <a:gd name="connsiteY3242" fmla="*/ 497161 h 7935169"/>
              <a:gd name="connsiteX3243" fmla="*/ 4459099 w 12748297"/>
              <a:gd name="connsiteY3243" fmla="*/ 479886 h 7935169"/>
              <a:gd name="connsiteX3244" fmla="*/ 4529968 w 12748297"/>
              <a:gd name="connsiteY3244" fmla="*/ 418641 h 7935169"/>
              <a:gd name="connsiteX3245" fmla="*/ 4507455 w 12748297"/>
              <a:gd name="connsiteY3245" fmla="*/ 493600 h 7935169"/>
              <a:gd name="connsiteX3246" fmla="*/ 4580444 w 12748297"/>
              <a:gd name="connsiteY3246" fmla="*/ 451201 h 7935169"/>
              <a:gd name="connsiteX3247" fmla="*/ 4577319 w 12748297"/>
              <a:gd name="connsiteY3247" fmla="*/ 396869 h 7935169"/>
              <a:gd name="connsiteX3248" fmla="*/ 4597609 w 12748297"/>
              <a:gd name="connsiteY3248" fmla="*/ 381479 h 7935169"/>
              <a:gd name="connsiteX3249" fmla="*/ 4624766 w 12748297"/>
              <a:gd name="connsiteY3249" fmla="*/ 311547 h 7935169"/>
              <a:gd name="connsiteX3250" fmla="*/ 4700078 w 12748297"/>
              <a:gd name="connsiteY3250" fmla="*/ 284853 h 7935169"/>
              <a:gd name="connsiteX3251" fmla="*/ 4764292 w 12748297"/>
              <a:gd name="connsiteY3251" fmla="*/ 242663 h 7935169"/>
              <a:gd name="connsiteX3252" fmla="*/ 4754090 w 12748297"/>
              <a:gd name="connsiteY3252" fmla="*/ 281815 h 7935169"/>
              <a:gd name="connsiteX3253" fmla="*/ 4772769 w 12748297"/>
              <a:gd name="connsiteY3253" fmla="*/ 283177 h 7935169"/>
              <a:gd name="connsiteX3254" fmla="*/ 4910773 w 12748297"/>
              <a:gd name="connsiteY3254" fmla="*/ 208224 h 7935169"/>
              <a:gd name="connsiteX3255" fmla="*/ 5053019 w 12748297"/>
              <a:gd name="connsiteY3255" fmla="*/ 170951 h 7935169"/>
              <a:gd name="connsiteX3256" fmla="*/ 4932886 w 12748297"/>
              <a:gd name="connsiteY3256" fmla="*/ 235233 h 7935169"/>
              <a:gd name="connsiteX3257" fmla="*/ 4909360 w 12748297"/>
              <a:gd name="connsiteY3257" fmla="*/ 258891 h 7935169"/>
              <a:gd name="connsiteX3258" fmla="*/ 4874833 w 12748297"/>
              <a:gd name="connsiteY3258" fmla="*/ 306631 h 7935169"/>
              <a:gd name="connsiteX3259" fmla="*/ 5085327 w 12748297"/>
              <a:gd name="connsiteY3259" fmla="*/ 249680 h 7935169"/>
              <a:gd name="connsiteX3260" fmla="*/ 5002037 w 12748297"/>
              <a:gd name="connsiteY3260" fmla="*/ 304955 h 7935169"/>
              <a:gd name="connsiteX3261" fmla="*/ 4915620 w 12748297"/>
              <a:gd name="connsiteY3261" fmla="*/ 350385 h 7935169"/>
              <a:gd name="connsiteX3262" fmla="*/ 4977505 w 12748297"/>
              <a:gd name="connsiteY3262" fmla="*/ 332069 h 7935169"/>
              <a:gd name="connsiteX3263" fmla="*/ 5066654 w 12748297"/>
              <a:gd name="connsiteY3263" fmla="*/ 337719 h 7935169"/>
              <a:gd name="connsiteX3264" fmla="*/ 5060694 w 12748297"/>
              <a:gd name="connsiteY3264" fmla="*/ 375830 h 7935169"/>
              <a:gd name="connsiteX3265" fmla="*/ 5128538 w 12748297"/>
              <a:gd name="connsiteY3265" fmla="*/ 356879 h 7935169"/>
              <a:gd name="connsiteX3266" fmla="*/ 5108041 w 12748297"/>
              <a:gd name="connsiteY3266" fmla="*/ 329451 h 7935169"/>
              <a:gd name="connsiteX3267" fmla="*/ 5189715 w 12748297"/>
              <a:gd name="connsiteY3267" fmla="*/ 358764 h 7935169"/>
              <a:gd name="connsiteX3268" fmla="*/ 5274016 w 12748297"/>
              <a:gd name="connsiteY3268" fmla="*/ 308720 h 7935169"/>
              <a:gd name="connsiteX3269" fmla="*/ 5273612 w 12748297"/>
              <a:gd name="connsiteY3269" fmla="*/ 309034 h 7935169"/>
              <a:gd name="connsiteX3270" fmla="*/ 5395164 w 12748297"/>
              <a:gd name="connsiteY3270" fmla="*/ 285062 h 7935169"/>
              <a:gd name="connsiteX3271" fmla="*/ 5555275 w 12748297"/>
              <a:gd name="connsiteY3271" fmla="*/ 252292 h 7935169"/>
              <a:gd name="connsiteX3272" fmla="*/ 5685615 w 12748297"/>
              <a:gd name="connsiteY3272" fmla="*/ 221938 h 7935169"/>
              <a:gd name="connsiteX3273" fmla="*/ 5715444 w 12748297"/>
              <a:gd name="connsiteY3273" fmla="*/ 219306 h 7935169"/>
              <a:gd name="connsiteX3274" fmla="*/ 5738017 w 12748297"/>
              <a:gd name="connsiteY3274" fmla="*/ 235544 h 7935169"/>
              <a:gd name="connsiteX3275" fmla="*/ 5739119 w 12748297"/>
              <a:gd name="connsiteY3275" fmla="*/ 252713 h 7935169"/>
              <a:gd name="connsiteX3276" fmla="*/ 5755674 w 12748297"/>
              <a:gd name="connsiteY3276" fmla="*/ 254911 h 7935169"/>
              <a:gd name="connsiteX3277" fmla="*/ 5820285 w 12748297"/>
              <a:gd name="connsiteY3277" fmla="*/ 246224 h 7935169"/>
              <a:gd name="connsiteX3278" fmla="*/ 5920236 w 12748297"/>
              <a:gd name="connsiteY3278" fmla="*/ 240987 h 7935169"/>
              <a:gd name="connsiteX3279" fmla="*/ 5979595 w 12748297"/>
              <a:gd name="connsiteY3279" fmla="*/ 225290 h 7935169"/>
              <a:gd name="connsiteX3280" fmla="*/ 5996759 w 12748297"/>
              <a:gd name="connsiteY3280" fmla="*/ 244234 h 7935169"/>
              <a:gd name="connsiteX3281" fmla="*/ 6084689 w 12748297"/>
              <a:gd name="connsiteY3281" fmla="*/ 226540 h 7935169"/>
              <a:gd name="connsiteX3282" fmla="*/ 5996759 w 12748297"/>
              <a:gd name="connsiteY3282" fmla="*/ 275223 h 7935169"/>
              <a:gd name="connsiteX3283" fmla="*/ 5937999 w 12748297"/>
              <a:gd name="connsiteY3283" fmla="*/ 289251 h 7935169"/>
              <a:gd name="connsiteX3284" fmla="*/ 5896000 w 12748297"/>
              <a:gd name="connsiteY3284" fmla="*/ 293336 h 7935169"/>
              <a:gd name="connsiteX3285" fmla="*/ 5826648 w 12748297"/>
              <a:gd name="connsiteY3285" fmla="*/ 269672 h 7935169"/>
              <a:gd name="connsiteX3286" fmla="*/ 5763552 w 12748297"/>
              <a:gd name="connsiteY3286" fmla="*/ 310605 h 7935169"/>
              <a:gd name="connsiteX3287" fmla="*/ 5768698 w 12748297"/>
              <a:gd name="connsiteY3287" fmla="*/ 281292 h 7935169"/>
              <a:gd name="connsiteX3288" fmla="*/ 5717109 w 12748297"/>
              <a:gd name="connsiteY3288" fmla="*/ 337405 h 7935169"/>
              <a:gd name="connsiteX3289" fmla="*/ 5686618 w 12748297"/>
              <a:gd name="connsiteY3289" fmla="*/ 250099 h 7935169"/>
              <a:gd name="connsiteX3290" fmla="*/ 5421911 w 12748297"/>
              <a:gd name="connsiteY3290" fmla="*/ 316575 h 7935169"/>
              <a:gd name="connsiteX3291" fmla="*/ 5403071 w 12748297"/>
              <a:gd name="connsiteY3291" fmla="*/ 326728 h 7935169"/>
              <a:gd name="connsiteX3292" fmla="*/ 5385656 w 12748297"/>
              <a:gd name="connsiteY3292" fmla="*/ 339889 h 7935169"/>
              <a:gd name="connsiteX3293" fmla="*/ 5384861 w 12748297"/>
              <a:gd name="connsiteY3293" fmla="*/ 340023 h 7935169"/>
              <a:gd name="connsiteX3294" fmla="*/ 5384171 w 12748297"/>
              <a:gd name="connsiteY3294" fmla="*/ 340199 h 7935169"/>
              <a:gd name="connsiteX3295" fmla="*/ 5354465 w 12748297"/>
              <a:gd name="connsiteY3295" fmla="*/ 335586 h 7935169"/>
              <a:gd name="connsiteX3296" fmla="*/ 5319543 w 12748297"/>
              <a:gd name="connsiteY3296" fmla="*/ 356669 h 7935169"/>
              <a:gd name="connsiteX3297" fmla="*/ 5356028 w 12748297"/>
              <a:gd name="connsiteY3297" fmla="*/ 347364 h 7935169"/>
              <a:gd name="connsiteX3298" fmla="*/ 5384171 w 12748297"/>
              <a:gd name="connsiteY3298" fmla="*/ 340199 h 7935169"/>
              <a:gd name="connsiteX3299" fmla="*/ 5385065 w 12748297"/>
              <a:gd name="connsiteY3299" fmla="*/ 340337 h 7935169"/>
              <a:gd name="connsiteX3300" fmla="*/ 5385656 w 12748297"/>
              <a:gd name="connsiteY3300" fmla="*/ 339889 h 7935169"/>
              <a:gd name="connsiteX3301" fmla="*/ 5488975 w 12748297"/>
              <a:gd name="connsiteY3301" fmla="*/ 322515 h 7935169"/>
              <a:gd name="connsiteX3302" fmla="*/ 5601112 w 12748297"/>
              <a:gd name="connsiteY3302" fmla="*/ 303594 h 7935169"/>
              <a:gd name="connsiteX3303" fmla="*/ 5574157 w 12748297"/>
              <a:gd name="connsiteY3303" fmla="*/ 344317 h 7935169"/>
              <a:gd name="connsiteX3304" fmla="*/ 5617569 w 12748297"/>
              <a:gd name="connsiteY3304" fmla="*/ 357821 h 7935169"/>
              <a:gd name="connsiteX3305" fmla="*/ 5598284 w 12748297"/>
              <a:gd name="connsiteY3305" fmla="*/ 367765 h 7935169"/>
              <a:gd name="connsiteX3306" fmla="*/ 5494501 w 12748297"/>
              <a:gd name="connsiteY3306" fmla="*/ 375300 h 7935169"/>
              <a:gd name="connsiteX3307" fmla="*/ 5456746 w 12748297"/>
              <a:gd name="connsiteY3307" fmla="*/ 382945 h 7935169"/>
              <a:gd name="connsiteX3308" fmla="*/ 5299759 w 12748297"/>
              <a:gd name="connsiteY3308" fmla="*/ 447117 h 7935169"/>
              <a:gd name="connsiteX3309" fmla="*/ 5279968 w 12748297"/>
              <a:gd name="connsiteY3309" fmla="*/ 465858 h 7935169"/>
              <a:gd name="connsiteX3310" fmla="*/ 5323785 w 12748297"/>
              <a:gd name="connsiteY3310" fmla="*/ 457479 h 7935169"/>
              <a:gd name="connsiteX3311" fmla="*/ 5325907 w 12748297"/>
              <a:gd name="connsiteY3311" fmla="*/ 482190 h 7935169"/>
              <a:gd name="connsiteX3312" fmla="*/ 5373656 w 12748297"/>
              <a:gd name="connsiteY3312" fmla="*/ 472450 h 7935169"/>
              <a:gd name="connsiteX3313" fmla="*/ 5376585 w 12748297"/>
              <a:gd name="connsiteY3313" fmla="*/ 447117 h 7935169"/>
              <a:gd name="connsiteX3314" fmla="*/ 5396572 w 12748297"/>
              <a:gd name="connsiteY3314" fmla="*/ 453401 h 7935169"/>
              <a:gd name="connsiteX3315" fmla="*/ 5422826 w 12748297"/>
              <a:gd name="connsiteY3315" fmla="*/ 466801 h 7935169"/>
              <a:gd name="connsiteX3316" fmla="*/ 5512272 w 12748297"/>
              <a:gd name="connsiteY3316" fmla="*/ 453820 h 7935169"/>
              <a:gd name="connsiteX3317" fmla="*/ 5576683 w 12748297"/>
              <a:gd name="connsiteY3317" fmla="*/ 444184 h 7935169"/>
              <a:gd name="connsiteX3318" fmla="*/ 5625644 w 12748297"/>
              <a:gd name="connsiteY3318" fmla="*/ 434555 h 7935169"/>
              <a:gd name="connsiteX3319" fmla="*/ 5706611 w 12748297"/>
              <a:gd name="connsiteY3319" fmla="*/ 413411 h 7935169"/>
              <a:gd name="connsiteX3320" fmla="*/ 5767284 w 12748297"/>
              <a:gd name="connsiteY3320" fmla="*/ 361068 h 7935169"/>
              <a:gd name="connsiteX3321" fmla="*/ 5871671 w 12748297"/>
              <a:gd name="connsiteY3321" fmla="*/ 386611 h 7935169"/>
              <a:gd name="connsiteX3322" fmla="*/ 5960820 w 12748297"/>
              <a:gd name="connsiteY3322" fmla="*/ 371640 h 7935169"/>
              <a:gd name="connsiteX3323" fmla="*/ 5965258 w 12748297"/>
              <a:gd name="connsiteY3323" fmla="*/ 371640 h 7935169"/>
              <a:gd name="connsiteX3324" fmla="*/ 5969703 w 12748297"/>
              <a:gd name="connsiteY3324" fmla="*/ 371745 h 7935169"/>
              <a:gd name="connsiteX3325" fmla="*/ 6028461 w 12748297"/>
              <a:gd name="connsiteY3325" fmla="*/ 371745 h 7935169"/>
              <a:gd name="connsiteX3326" fmla="*/ 6029566 w 12748297"/>
              <a:gd name="connsiteY3326" fmla="*/ 381793 h 7935169"/>
              <a:gd name="connsiteX3327" fmla="*/ 5913368 w 12748297"/>
              <a:gd name="connsiteY3327" fmla="*/ 405975 h 7935169"/>
              <a:gd name="connsiteX3328" fmla="*/ 5968592 w 12748297"/>
              <a:gd name="connsiteY3328" fmla="*/ 437382 h 7935169"/>
              <a:gd name="connsiteX3329" fmla="*/ 6060662 w 12748297"/>
              <a:gd name="connsiteY3329" fmla="*/ 427439 h 7935169"/>
              <a:gd name="connsiteX3330" fmla="*/ 6093982 w 12748297"/>
              <a:gd name="connsiteY3330" fmla="*/ 456752 h 7935169"/>
              <a:gd name="connsiteX3331" fmla="*/ 6034212 w 12748297"/>
              <a:gd name="connsiteY3331" fmla="*/ 474440 h 7935169"/>
              <a:gd name="connsiteX3332" fmla="*/ 6092157 w 12748297"/>
              <a:gd name="connsiteY3332" fmla="*/ 536837 h 7935169"/>
              <a:gd name="connsiteX3333" fmla="*/ 5964955 w 12748297"/>
              <a:gd name="connsiteY3333" fmla="*/ 593677 h 7935169"/>
              <a:gd name="connsiteX3334" fmla="*/ 6081665 w 12748297"/>
              <a:gd name="connsiteY3334" fmla="*/ 591798 h 7935169"/>
              <a:gd name="connsiteX3335" fmla="*/ 6100643 w 12748297"/>
              <a:gd name="connsiteY3335" fmla="*/ 591379 h 7935169"/>
              <a:gd name="connsiteX3336" fmla="*/ 6191198 w 12748297"/>
              <a:gd name="connsiteY3336" fmla="*/ 592531 h 7935169"/>
              <a:gd name="connsiteX3337" fmla="*/ 6372918 w 12748297"/>
              <a:gd name="connsiteY3337" fmla="*/ 581638 h 7935169"/>
              <a:gd name="connsiteX3338" fmla="*/ 6495884 w 12748297"/>
              <a:gd name="connsiteY3338" fmla="*/ 566249 h 7935169"/>
              <a:gd name="connsiteX3339" fmla="*/ 6514153 w 12748297"/>
              <a:gd name="connsiteY3339" fmla="*/ 539560 h 7935169"/>
              <a:gd name="connsiteX3340" fmla="*/ 6423799 w 12748297"/>
              <a:gd name="connsiteY3340" fmla="*/ 546152 h 7935169"/>
              <a:gd name="connsiteX3341" fmla="*/ 6422188 w 12748297"/>
              <a:gd name="connsiteY3341" fmla="*/ 534009 h 7935169"/>
              <a:gd name="connsiteX3342" fmla="*/ 6485083 w 12748297"/>
              <a:gd name="connsiteY3342" fmla="*/ 525735 h 7935169"/>
              <a:gd name="connsiteX3343" fmla="*/ 6549593 w 12748297"/>
              <a:gd name="connsiteY3343" fmla="*/ 534742 h 7935169"/>
              <a:gd name="connsiteX3344" fmla="*/ 6620157 w 12748297"/>
              <a:gd name="connsiteY3344" fmla="*/ 544162 h 7935169"/>
              <a:gd name="connsiteX3345" fmla="*/ 6684371 w 12748297"/>
              <a:gd name="connsiteY3345" fmla="*/ 534742 h 7935169"/>
              <a:gd name="connsiteX3346" fmla="*/ 6703650 w 12748297"/>
              <a:gd name="connsiteY3346" fmla="*/ 497161 h 7935169"/>
              <a:gd name="connsiteX3347" fmla="*/ 6735454 w 12748297"/>
              <a:gd name="connsiteY3347" fmla="*/ 472659 h 7935169"/>
              <a:gd name="connsiteX3348" fmla="*/ 6783810 w 12748297"/>
              <a:gd name="connsiteY3348" fmla="*/ 502077 h 7935169"/>
              <a:gd name="connsiteX3349" fmla="*/ 6760389 w 12748297"/>
              <a:gd name="connsiteY3349" fmla="*/ 523228 h 7935169"/>
              <a:gd name="connsiteX3350" fmla="*/ 6763514 w 12748297"/>
              <a:gd name="connsiteY3350" fmla="*/ 526154 h 7935169"/>
              <a:gd name="connsiteX3351" fmla="*/ 6876992 w 12748297"/>
              <a:gd name="connsiteY3351" fmla="*/ 547828 h 7935169"/>
              <a:gd name="connsiteX3352" fmla="*/ 6923126 w 12748297"/>
              <a:gd name="connsiteY3352" fmla="*/ 517048 h 7935169"/>
              <a:gd name="connsiteX3353" fmla="*/ 6909200 w 12748297"/>
              <a:gd name="connsiteY3353" fmla="*/ 485961 h 7935169"/>
              <a:gd name="connsiteX3354" fmla="*/ 7036200 w 12748297"/>
              <a:gd name="connsiteY3354" fmla="*/ 478839 h 7935169"/>
              <a:gd name="connsiteX3355" fmla="*/ 7238714 w 12748297"/>
              <a:gd name="connsiteY3355" fmla="*/ 448792 h 7935169"/>
              <a:gd name="connsiteX3356" fmla="*/ 7262646 w 12748297"/>
              <a:gd name="connsiteY3356" fmla="*/ 454867 h 7935169"/>
              <a:gd name="connsiteX3357" fmla="*/ 7262540 w 12748297"/>
              <a:gd name="connsiteY3357" fmla="*/ 455027 h 7935169"/>
              <a:gd name="connsiteX3358" fmla="*/ 7262343 w 12748297"/>
              <a:gd name="connsiteY3358" fmla="*/ 455181 h 7935169"/>
              <a:gd name="connsiteX3359" fmla="*/ 7262411 w 12748297"/>
              <a:gd name="connsiteY3359" fmla="*/ 455221 h 7935169"/>
              <a:gd name="connsiteX3360" fmla="*/ 7247475 w 12748297"/>
              <a:gd name="connsiteY3360" fmla="*/ 477751 h 7935169"/>
              <a:gd name="connsiteX3361" fmla="*/ 7221253 w 12748297"/>
              <a:gd name="connsiteY3361" fmla="*/ 485012 h 7935169"/>
              <a:gd name="connsiteX3362" fmla="*/ 7044679 w 12748297"/>
              <a:gd name="connsiteY3362" fmla="*/ 500402 h 7935169"/>
              <a:gd name="connsiteX3363" fmla="*/ 7031251 w 12748297"/>
              <a:gd name="connsiteY3363" fmla="*/ 503125 h 7935169"/>
              <a:gd name="connsiteX3364" fmla="*/ 6969973 w 12748297"/>
              <a:gd name="connsiteY3364" fmla="*/ 544162 h 7935169"/>
              <a:gd name="connsiteX3365" fmla="*/ 7004902 w 12748297"/>
              <a:gd name="connsiteY3365" fmla="*/ 541334 h 7935169"/>
              <a:gd name="connsiteX3366" fmla="*/ 7114037 w 12748297"/>
              <a:gd name="connsiteY3366" fmla="*/ 537675 h 7935169"/>
              <a:gd name="connsiteX3367" fmla="*/ 7193793 w 12748297"/>
              <a:gd name="connsiteY3367" fmla="*/ 524170 h 7935169"/>
              <a:gd name="connsiteX3368" fmla="*/ 7253253 w 12748297"/>
              <a:gd name="connsiteY3368" fmla="*/ 534637 h 7935169"/>
              <a:gd name="connsiteX3369" fmla="*/ 7290005 w 12748297"/>
              <a:gd name="connsiteY3369" fmla="*/ 567715 h 7935169"/>
              <a:gd name="connsiteX3370" fmla="*/ 7297513 w 12748297"/>
              <a:gd name="connsiteY3370" fmla="*/ 475576 h 7935169"/>
              <a:gd name="connsiteX3371" fmla="*/ 7262411 w 12748297"/>
              <a:gd name="connsiteY3371" fmla="*/ 455221 h 7935169"/>
              <a:gd name="connsiteX3372" fmla="*/ 7262540 w 12748297"/>
              <a:gd name="connsiteY3372" fmla="*/ 455027 h 7935169"/>
              <a:gd name="connsiteX3373" fmla="*/ 7283604 w 12748297"/>
              <a:gd name="connsiteY3373" fmla="*/ 438552 h 7935169"/>
              <a:gd name="connsiteX3374" fmla="*/ 7332907 w 12748297"/>
              <a:gd name="connsiteY3374" fmla="*/ 427334 h 7935169"/>
              <a:gd name="connsiteX3375" fmla="*/ 7369155 w 12748297"/>
              <a:gd name="connsiteY3375" fmla="*/ 504382 h 7935169"/>
              <a:gd name="connsiteX3376" fmla="*/ 7457389 w 12748297"/>
              <a:gd name="connsiteY3376" fmla="*/ 492553 h 7935169"/>
              <a:gd name="connsiteX3377" fmla="*/ 7535629 w 12748297"/>
              <a:gd name="connsiteY3377" fmla="*/ 523018 h 7935169"/>
              <a:gd name="connsiteX3378" fmla="*/ 7494943 w 12748297"/>
              <a:gd name="connsiteY3378" fmla="*/ 585828 h 7935169"/>
              <a:gd name="connsiteX3379" fmla="*/ 7609022 w 12748297"/>
              <a:gd name="connsiteY3379" fmla="*/ 610533 h 7935169"/>
              <a:gd name="connsiteX3380" fmla="*/ 7547339 w 12748297"/>
              <a:gd name="connsiteY3380" fmla="*/ 570229 h 7935169"/>
              <a:gd name="connsiteX3381" fmla="*/ 7552491 w 12748297"/>
              <a:gd name="connsiteY3381" fmla="*/ 511818 h 7935169"/>
              <a:gd name="connsiteX3382" fmla="*/ 7594180 w 12748297"/>
              <a:gd name="connsiteY3382" fmla="*/ 504591 h 7935169"/>
              <a:gd name="connsiteX3383" fmla="*/ 7603170 w 12748297"/>
              <a:gd name="connsiteY3383" fmla="*/ 462088 h 7935169"/>
              <a:gd name="connsiteX3384" fmla="*/ 7677269 w 12748297"/>
              <a:gd name="connsiteY3384" fmla="*/ 455600 h 7935169"/>
              <a:gd name="connsiteX3385" fmla="*/ 7814774 w 12748297"/>
              <a:gd name="connsiteY3385" fmla="*/ 444498 h 7935169"/>
              <a:gd name="connsiteX3386" fmla="*/ 7871412 w 12748297"/>
              <a:gd name="connsiteY3386" fmla="*/ 418118 h 7935169"/>
              <a:gd name="connsiteX3387" fmla="*/ 7894870 w 12748297"/>
              <a:gd name="connsiteY3387" fmla="*/ 413237 h 7935169"/>
              <a:gd name="connsiteX3388" fmla="*/ 7918692 w 12748297"/>
              <a:gd name="connsiteY3388" fmla="*/ 403009 h 7935169"/>
              <a:gd name="connsiteX3389" fmla="*/ 7943253 w 12748297"/>
              <a:gd name="connsiteY3389" fmla="*/ 431021 h 7935169"/>
              <a:gd name="connsiteX3390" fmla="*/ 7979430 w 12748297"/>
              <a:gd name="connsiteY3390" fmla="*/ 447012 h 7935169"/>
              <a:gd name="connsiteX3391" fmla="*/ 7979430 w 12748297"/>
              <a:gd name="connsiteY3391" fmla="*/ 402925 h 7935169"/>
              <a:gd name="connsiteX3392" fmla="*/ 8020684 w 12748297"/>
              <a:gd name="connsiteY3392" fmla="*/ 401252 h 7935169"/>
              <a:gd name="connsiteX3393" fmla="*/ 8061104 w 12748297"/>
              <a:gd name="connsiteY3393" fmla="*/ 386297 h 7935169"/>
              <a:gd name="connsiteX3394" fmla="*/ 8117541 w 12748297"/>
              <a:gd name="connsiteY3394" fmla="*/ 394774 h 7935169"/>
              <a:gd name="connsiteX3395" fmla="*/ 8149944 w 12748297"/>
              <a:gd name="connsiteY3395" fmla="*/ 407231 h 7935169"/>
              <a:gd name="connsiteX3396" fmla="*/ 8149944 w 12748297"/>
              <a:gd name="connsiteY3396" fmla="*/ 440210 h 7935169"/>
              <a:gd name="connsiteX3397" fmla="*/ 8207996 w 12748297"/>
              <a:gd name="connsiteY3397" fmla="*/ 448164 h 7935169"/>
              <a:gd name="connsiteX3398" fmla="*/ 8352161 w 12748297"/>
              <a:gd name="connsiteY3398" fmla="*/ 461459 h 7935169"/>
              <a:gd name="connsiteX3399" fmla="*/ 8415964 w 12748297"/>
              <a:gd name="connsiteY3399" fmla="*/ 440839 h 7935169"/>
              <a:gd name="connsiteX3400" fmla="*/ 8494003 w 12748297"/>
              <a:gd name="connsiteY3400" fmla="*/ 428067 h 7935169"/>
              <a:gd name="connsiteX3401" fmla="*/ 8479369 w 12748297"/>
              <a:gd name="connsiteY3401" fmla="*/ 368289 h 7935169"/>
              <a:gd name="connsiteX3402" fmla="*/ 8561341 w 12748297"/>
              <a:gd name="connsiteY3402" fmla="*/ 369441 h 7935169"/>
              <a:gd name="connsiteX3403" fmla="*/ 8543672 w 12748297"/>
              <a:gd name="connsiteY3403" fmla="*/ 389956 h 7935169"/>
              <a:gd name="connsiteX3404" fmla="*/ 8585468 w 12748297"/>
              <a:gd name="connsiteY3404" fmla="*/ 426287 h 7935169"/>
              <a:gd name="connsiteX3405" fmla="*/ 8624538 w 12748297"/>
              <a:gd name="connsiteY3405" fmla="*/ 393098 h 7935169"/>
              <a:gd name="connsiteX3406" fmla="*/ 8733370 w 12748297"/>
              <a:gd name="connsiteY3406" fmla="*/ 416029 h 7935169"/>
              <a:gd name="connsiteX3407" fmla="*/ 8644632 w 12748297"/>
              <a:gd name="connsiteY3407" fmla="*/ 353946 h 7935169"/>
              <a:gd name="connsiteX3408" fmla="*/ 8678954 w 12748297"/>
              <a:gd name="connsiteY3408" fmla="*/ 367346 h 7935169"/>
              <a:gd name="connsiteX3409" fmla="*/ 8571132 w 12748297"/>
              <a:gd name="connsiteY3409" fmla="*/ 343165 h 7935169"/>
              <a:gd name="connsiteX3410" fmla="*/ 8613636 w 12748297"/>
              <a:gd name="connsiteY3410" fmla="*/ 304327 h 7935169"/>
              <a:gd name="connsiteX3411" fmla="*/ 8575374 w 12748297"/>
              <a:gd name="connsiteY3411" fmla="*/ 301604 h 7935169"/>
              <a:gd name="connsiteX3412" fmla="*/ 8543571 w 12748297"/>
              <a:gd name="connsiteY3412" fmla="*/ 280035 h 7935169"/>
              <a:gd name="connsiteX3413" fmla="*/ 8630800 w 12748297"/>
              <a:gd name="connsiteY3413" fmla="*/ 270824 h 7935169"/>
              <a:gd name="connsiteX3414" fmla="*/ 8665527 w 12748297"/>
              <a:gd name="connsiteY3414" fmla="*/ 275328 h 7935169"/>
              <a:gd name="connsiteX3415" fmla="*/ 8691775 w 12748297"/>
              <a:gd name="connsiteY3415" fmla="*/ 236490 h 7935169"/>
              <a:gd name="connsiteX3416" fmla="*/ 8651393 w 12748297"/>
              <a:gd name="connsiteY3416" fmla="*/ 208015 h 7935169"/>
              <a:gd name="connsiteX3417" fmla="*/ 8633527 w 12748297"/>
              <a:gd name="connsiteY3417" fmla="*/ 152216 h 7935169"/>
              <a:gd name="connsiteX3418" fmla="*/ 8641298 w 12748297"/>
              <a:gd name="connsiteY3418" fmla="*/ 142377 h 7935169"/>
              <a:gd name="connsiteX3419" fmla="*/ 8567098 w 12748297"/>
              <a:gd name="connsiteY3419" fmla="*/ 147503 h 7935169"/>
              <a:gd name="connsiteX3420" fmla="*/ 8521766 w 12748297"/>
              <a:gd name="connsiteY3420" fmla="*/ 89086 h 7935169"/>
              <a:gd name="connsiteX3421" fmla="*/ 8531355 w 12748297"/>
              <a:gd name="connsiteY3421" fmla="*/ 25962 h 7935169"/>
              <a:gd name="connsiteX3422" fmla="*/ 8566997 w 12748297"/>
              <a:gd name="connsiteY3422" fmla="*/ 82284 h 7935169"/>
              <a:gd name="connsiteX3423" fmla="*/ 8645945 w 12748297"/>
              <a:gd name="connsiteY3423" fmla="*/ 99664 h 7935169"/>
              <a:gd name="connsiteX3424" fmla="*/ 8660685 w 12748297"/>
              <a:gd name="connsiteY3424" fmla="*/ 101759 h 7935169"/>
              <a:gd name="connsiteX3425" fmla="*/ 8824432 w 12748297"/>
              <a:gd name="connsiteY3425" fmla="*/ 96731 h 7935169"/>
              <a:gd name="connsiteX3426" fmla="*/ 8849267 w 12748297"/>
              <a:gd name="connsiteY3426" fmla="*/ 107303 h 7935169"/>
              <a:gd name="connsiteX3427" fmla="*/ 8849166 w 12748297"/>
              <a:gd name="connsiteY3427" fmla="*/ 118399 h 7935169"/>
              <a:gd name="connsiteX3428" fmla="*/ 8789099 w 12748297"/>
              <a:gd name="connsiteY3428" fmla="*/ 125207 h 7935169"/>
              <a:gd name="connsiteX3429" fmla="*/ 8750535 w 12748297"/>
              <a:gd name="connsiteY3429" fmla="*/ 164464 h 7935169"/>
              <a:gd name="connsiteX3430" fmla="*/ 8693391 w 12748297"/>
              <a:gd name="connsiteY3430" fmla="*/ 188435 h 7935169"/>
              <a:gd name="connsiteX3431" fmla="*/ 8695210 w 12748297"/>
              <a:gd name="connsiteY3431" fmla="*/ 197547 h 7935169"/>
              <a:gd name="connsiteX3432" fmla="*/ 8748717 w 12748297"/>
              <a:gd name="connsiteY3432" fmla="*/ 197547 h 7935169"/>
              <a:gd name="connsiteX3433" fmla="*/ 8738824 w 12748297"/>
              <a:gd name="connsiteY3433" fmla="*/ 252397 h 7935169"/>
              <a:gd name="connsiteX3434" fmla="*/ 8801416 w 12748297"/>
              <a:gd name="connsiteY3434" fmla="*/ 262975 h 7935169"/>
              <a:gd name="connsiteX3435" fmla="*/ 8795860 w 12748297"/>
              <a:gd name="connsiteY3435" fmla="*/ 195662 h 7935169"/>
              <a:gd name="connsiteX3436" fmla="*/ 8838970 w 12748297"/>
              <a:gd name="connsiteY3436" fmla="*/ 189797 h 7935169"/>
              <a:gd name="connsiteX3437" fmla="*/ 8829987 w 12748297"/>
              <a:gd name="connsiteY3437" fmla="*/ 260462 h 7935169"/>
              <a:gd name="connsiteX3438" fmla="*/ 8955574 w 12748297"/>
              <a:gd name="connsiteY3438" fmla="*/ 240464 h 7935169"/>
              <a:gd name="connsiteX3439" fmla="*/ 8904592 w 12748297"/>
              <a:gd name="connsiteY3439" fmla="*/ 264546 h 7935169"/>
              <a:gd name="connsiteX3440" fmla="*/ 9003329 w 12748297"/>
              <a:gd name="connsiteY3440" fmla="*/ 327251 h 7935169"/>
              <a:gd name="connsiteX3441" fmla="*/ 8991518 w 12748297"/>
              <a:gd name="connsiteY3441" fmla="*/ 280768 h 7935169"/>
              <a:gd name="connsiteX3442" fmla="*/ 9026043 w 12748297"/>
              <a:gd name="connsiteY3442" fmla="*/ 273757 h 7935169"/>
              <a:gd name="connsiteX3443" fmla="*/ 9035632 w 12748297"/>
              <a:gd name="connsiteY3443" fmla="*/ 265699 h 7935169"/>
              <a:gd name="connsiteX3444" fmla="*/ 8985256 w 12748297"/>
              <a:gd name="connsiteY3444" fmla="*/ 223614 h 7935169"/>
              <a:gd name="connsiteX3445" fmla="*/ 9049463 w 12748297"/>
              <a:gd name="connsiteY3445" fmla="*/ 218063 h 7935169"/>
              <a:gd name="connsiteX3446" fmla="*/ 9149104 w 12748297"/>
              <a:gd name="connsiteY3446" fmla="*/ 220786 h 7935169"/>
              <a:gd name="connsiteX3447" fmla="*/ 9210692 w 12748297"/>
              <a:gd name="connsiteY3447" fmla="*/ 255958 h 7935169"/>
              <a:gd name="connsiteX3448" fmla="*/ 9331335 w 12748297"/>
              <a:gd name="connsiteY3448" fmla="*/ 277318 h 7935169"/>
              <a:gd name="connsiteX3449" fmla="*/ 9369900 w 12748297"/>
              <a:gd name="connsiteY3449" fmla="*/ 253968 h 7935169"/>
              <a:gd name="connsiteX3450" fmla="*/ 9311848 w 12748297"/>
              <a:gd name="connsiteY3450" fmla="*/ 201521 h 7935169"/>
              <a:gd name="connsiteX3451" fmla="*/ 9322851 w 12748297"/>
              <a:gd name="connsiteY3451" fmla="*/ 178806 h 7935169"/>
              <a:gd name="connsiteX3452" fmla="*/ 9309019 w 12748297"/>
              <a:gd name="connsiteY3452" fmla="*/ 173569 h 7935169"/>
              <a:gd name="connsiteX3453" fmla="*/ 9106000 w 12748297"/>
              <a:gd name="connsiteY3453" fmla="*/ 198071 h 7935169"/>
              <a:gd name="connsiteX3454" fmla="*/ 9041894 w 12748297"/>
              <a:gd name="connsiteY3454" fmla="*/ 199741 h 7935169"/>
              <a:gd name="connsiteX3455" fmla="*/ 8965466 w 12748297"/>
              <a:gd name="connsiteY3455" fmla="*/ 201416 h 7935169"/>
              <a:gd name="connsiteX3456" fmla="*/ 8957796 w 12748297"/>
              <a:gd name="connsiteY3456" fmla="*/ 216701 h 7935169"/>
              <a:gd name="connsiteX3457" fmla="*/ 8930941 w 12748297"/>
              <a:gd name="connsiteY3457" fmla="*/ 178282 h 7935169"/>
              <a:gd name="connsiteX3458" fmla="*/ 9074904 w 12748297"/>
              <a:gd name="connsiteY3458" fmla="*/ 159960 h 7935169"/>
              <a:gd name="connsiteX3459" fmla="*/ 8989795 w 12748297"/>
              <a:gd name="connsiteY3459" fmla="*/ 149807 h 7935169"/>
              <a:gd name="connsiteX3460" fmla="*/ 8916807 w 12748297"/>
              <a:gd name="connsiteY3460" fmla="*/ 157656 h 7935169"/>
              <a:gd name="connsiteX3461" fmla="*/ 8847454 w 12748297"/>
              <a:gd name="connsiteY3461" fmla="*/ 158494 h 7935169"/>
              <a:gd name="connsiteX3462" fmla="*/ 8815651 w 12748297"/>
              <a:gd name="connsiteY3462" fmla="*/ 159960 h 7935169"/>
              <a:gd name="connsiteX3463" fmla="*/ 8813631 w 12748297"/>
              <a:gd name="connsiteY3463" fmla="*/ 148655 h 7935169"/>
              <a:gd name="connsiteX3464" fmla="*/ 8870673 w 12748297"/>
              <a:gd name="connsiteY3464" fmla="*/ 132427 h 7935169"/>
              <a:gd name="connsiteX3465" fmla="*/ 8909541 w 12748297"/>
              <a:gd name="connsiteY3465" fmla="*/ 73179 h 7935169"/>
              <a:gd name="connsiteX3466" fmla="*/ 8798285 w 12748297"/>
              <a:gd name="connsiteY3466" fmla="*/ 65533 h 7935169"/>
              <a:gd name="connsiteX3467" fmla="*/ 8797174 w 12748297"/>
              <a:gd name="connsiteY3467" fmla="*/ 55170 h 7935169"/>
              <a:gd name="connsiteX3468" fmla="*/ 8934173 w 12748297"/>
              <a:gd name="connsiteY3468" fmla="*/ 35591 h 7935169"/>
              <a:gd name="connsiteX3469" fmla="*/ 9002521 w 12748297"/>
              <a:gd name="connsiteY3469" fmla="*/ 114530 h 7935169"/>
              <a:gd name="connsiteX3470" fmla="*/ 8984246 w 12748297"/>
              <a:gd name="connsiteY3470" fmla="*/ 114739 h 7935169"/>
              <a:gd name="connsiteX3471" fmla="*/ 8969910 w 12748297"/>
              <a:gd name="connsiteY3471" fmla="*/ 128139 h 7935169"/>
              <a:gd name="connsiteX3472" fmla="*/ 9040278 w 12748297"/>
              <a:gd name="connsiteY3472" fmla="*/ 131380 h 7935169"/>
              <a:gd name="connsiteX3473" fmla="*/ 9045322 w 12748297"/>
              <a:gd name="connsiteY3473" fmla="*/ 72864 h 7935169"/>
              <a:gd name="connsiteX3474" fmla="*/ 9078641 w 12748297"/>
              <a:gd name="connsiteY3474" fmla="*/ 31199 h 7935169"/>
              <a:gd name="connsiteX3475" fmla="*/ 9117206 w 12748297"/>
              <a:gd name="connsiteY3475" fmla="*/ 314 h 7935169"/>
              <a:gd name="connsiteX3476" fmla="*/ 9177474 w 12748297"/>
              <a:gd name="connsiteY3476" fmla="*/ 21773 h 7935169"/>
              <a:gd name="connsiteX3477" fmla="*/ 9145979 w 12748297"/>
              <a:gd name="connsiteY3477" fmla="*/ 47426 h 7935169"/>
              <a:gd name="connsiteX3478" fmla="*/ 9266825 w 12748297"/>
              <a:gd name="connsiteY3478" fmla="*/ 76629 h 7935169"/>
              <a:gd name="connsiteX3479" fmla="*/ 9291938 w 12748297"/>
              <a:gd name="connsiteY3479" fmla="*/ 26725 h 7935169"/>
              <a:gd name="connsiteX3480" fmla="*/ 9293135 w 12748297"/>
              <a:gd name="connsiteY3480" fmla="*/ 27632 h 7935169"/>
              <a:gd name="connsiteX3481" fmla="*/ 9302662 w 12748297"/>
              <a:gd name="connsiteY3481" fmla="*/ 40933 h 7935169"/>
              <a:gd name="connsiteX3482" fmla="*/ 9305995 w 12748297"/>
              <a:gd name="connsiteY3482" fmla="*/ 37372 h 7935169"/>
              <a:gd name="connsiteX3483" fmla="*/ 9293135 w 12748297"/>
              <a:gd name="connsiteY3483" fmla="*/ 27632 h 7935169"/>
              <a:gd name="connsiteX3484" fmla="*/ 9292164 w 12748297"/>
              <a:gd name="connsiteY3484" fmla="*/ 26276 h 7935169"/>
              <a:gd name="connsiteX3485" fmla="*/ 9291938 w 12748297"/>
              <a:gd name="connsiteY3485" fmla="*/ 26725 h 7935169"/>
              <a:gd name="connsiteX3486" fmla="*/ 9291760 w 12748297"/>
              <a:gd name="connsiteY3486" fmla="*/ 26590 h 7935169"/>
              <a:gd name="connsiteX3487" fmla="*/ 9327194 w 12748297"/>
              <a:gd name="connsiteY3487" fmla="*/ 5132 h 7935169"/>
              <a:gd name="connsiteX3488" fmla="*/ 9460658 w 12748297"/>
              <a:gd name="connsiteY3488" fmla="*/ 0 h 79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Lst>
            <a:rect l="l" t="t" r="r" b="b"/>
            <a:pathLst>
              <a:path w="12748297" h="7935169">
                <a:moveTo>
                  <a:pt x="4596801" y="7860635"/>
                </a:moveTo>
                <a:cubicBezTo>
                  <a:pt x="4590241" y="7861467"/>
                  <a:pt x="4583676" y="7863457"/>
                  <a:pt x="4577117" y="7865133"/>
                </a:cubicBezTo>
                <a:cubicBezTo>
                  <a:pt x="4577723" y="7867960"/>
                  <a:pt x="4578425" y="7870893"/>
                  <a:pt x="4579030" y="7873721"/>
                </a:cubicBezTo>
                <a:cubicBezTo>
                  <a:pt x="4586201" y="7871940"/>
                  <a:pt x="4593265" y="7870160"/>
                  <a:pt x="4600437" y="7868379"/>
                </a:cubicBezTo>
                <a:cubicBezTo>
                  <a:pt x="4599225" y="7865656"/>
                  <a:pt x="4597710" y="7860530"/>
                  <a:pt x="4596801" y="7860635"/>
                </a:cubicBezTo>
                <a:close/>
                <a:moveTo>
                  <a:pt x="4341379" y="7837809"/>
                </a:moveTo>
                <a:cubicBezTo>
                  <a:pt x="4340072" y="7838228"/>
                  <a:pt x="4338759" y="7838647"/>
                  <a:pt x="4337547" y="7839066"/>
                </a:cubicBezTo>
                <a:cubicBezTo>
                  <a:pt x="4339264" y="7840218"/>
                  <a:pt x="4340773" y="7841580"/>
                  <a:pt x="4342597" y="7842313"/>
                </a:cubicBezTo>
                <a:cubicBezTo>
                  <a:pt x="4343001" y="7842522"/>
                  <a:pt x="4344207" y="7840637"/>
                  <a:pt x="4345015" y="7839799"/>
                </a:cubicBezTo>
                <a:cubicBezTo>
                  <a:pt x="4343803" y="7839066"/>
                  <a:pt x="4342597" y="7838438"/>
                  <a:pt x="4341379" y="7837809"/>
                </a:cubicBezTo>
                <a:close/>
                <a:moveTo>
                  <a:pt x="4421438" y="7837495"/>
                </a:moveTo>
                <a:cubicBezTo>
                  <a:pt x="4420636" y="7839276"/>
                  <a:pt x="4419828" y="7841161"/>
                  <a:pt x="4419014" y="7842941"/>
                </a:cubicBezTo>
                <a:cubicBezTo>
                  <a:pt x="4420636" y="7842941"/>
                  <a:pt x="4422347" y="7843360"/>
                  <a:pt x="4423660" y="7842732"/>
                </a:cubicBezTo>
                <a:cubicBezTo>
                  <a:pt x="4424569" y="7842418"/>
                  <a:pt x="4424973" y="7840637"/>
                  <a:pt x="4425579" y="7839485"/>
                </a:cubicBezTo>
                <a:cubicBezTo>
                  <a:pt x="4424165" y="7838857"/>
                  <a:pt x="4422852" y="7838123"/>
                  <a:pt x="4421438" y="7837495"/>
                </a:cubicBezTo>
                <a:close/>
                <a:moveTo>
                  <a:pt x="3886324" y="7814428"/>
                </a:moveTo>
                <a:cubicBezTo>
                  <a:pt x="3866865" y="7814782"/>
                  <a:pt x="3851293" y="7825041"/>
                  <a:pt x="3837108" y="7845664"/>
                </a:cubicBezTo>
                <a:cubicBezTo>
                  <a:pt x="3879208" y="7837809"/>
                  <a:pt x="3916561" y="7856969"/>
                  <a:pt x="3958863" y="7842627"/>
                </a:cubicBezTo>
                <a:cubicBezTo>
                  <a:pt x="3929130" y="7823627"/>
                  <a:pt x="3905783" y="7814075"/>
                  <a:pt x="3886324" y="7814428"/>
                </a:cubicBezTo>
                <a:close/>
                <a:moveTo>
                  <a:pt x="5197997" y="7753326"/>
                </a:moveTo>
                <a:cubicBezTo>
                  <a:pt x="5197795" y="7755211"/>
                  <a:pt x="5197593" y="7757201"/>
                  <a:pt x="5197291" y="7759086"/>
                </a:cubicBezTo>
                <a:cubicBezTo>
                  <a:pt x="5198901" y="7758877"/>
                  <a:pt x="5200718" y="7759191"/>
                  <a:pt x="5201931" y="7758458"/>
                </a:cubicBezTo>
                <a:cubicBezTo>
                  <a:pt x="5202637" y="7757934"/>
                  <a:pt x="5202435" y="7755839"/>
                  <a:pt x="5202536" y="7754583"/>
                </a:cubicBezTo>
                <a:cubicBezTo>
                  <a:pt x="5201021" y="7754164"/>
                  <a:pt x="5199506" y="7753745"/>
                  <a:pt x="5197997" y="7753326"/>
                </a:cubicBezTo>
                <a:close/>
                <a:moveTo>
                  <a:pt x="3395928" y="7736266"/>
                </a:moveTo>
                <a:cubicBezTo>
                  <a:pt x="3396837" y="7738460"/>
                  <a:pt x="3397847" y="7740659"/>
                  <a:pt x="3398756" y="7742858"/>
                </a:cubicBezTo>
                <a:cubicBezTo>
                  <a:pt x="3399766" y="7742021"/>
                  <a:pt x="3401483" y="7741183"/>
                  <a:pt x="3401584" y="7740240"/>
                </a:cubicBezTo>
                <a:cubicBezTo>
                  <a:pt x="3401786" y="7738983"/>
                  <a:pt x="3400574" y="7737523"/>
                  <a:pt x="3399968" y="7736266"/>
                </a:cubicBezTo>
                <a:cubicBezTo>
                  <a:pt x="3398655" y="7736266"/>
                  <a:pt x="3397241" y="7736266"/>
                  <a:pt x="3395928" y="7736266"/>
                </a:cubicBezTo>
                <a:close/>
                <a:moveTo>
                  <a:pt x="3451455" y="7691249"/>
                </a:moveTo>
                <a:cubicBezTo>
                  <a:pt x="3451657" y="7693344"/>
                  <a:pt x="3451758" y="7695543"/>
                  <a:pt x="3451960" y="7697638"/>
                </a:cubicBezTo>
                <a:cubicBezTo>
                  <a:pt x="3459434" y="7697114"/>
                  <a:pt x="3466801" y="7696584"/>
                  <a:pt x="3474269" y="7696067"/>
                </a:cubicBezTo>
                <a:cubicBezTo>
                  <a:pt x="3474269" y="7694496"/>
                  <a:pt x="3474269" y="7692820"/>
                  <a:pt x="3474168" y="7691249"/>
                </a:cubicBezTo>
                <a:cubicBezTo>
                  <a:pt x="3466599" y="7691249"/>
                  <a:pt x="3459030" y="7691249"/>
                  <a:pt x="3451455" y="7691249"/>
                </a:cubicBezTo>
                <a:close/>
                <a:moveTo>
                  <a:pt x="3239997" y="7678817"/>
                </a:moveTo>
                <a:cubicBezTo>
                  <a:pt x="3234792" y="7680217"/>
                  <a:pt x="3228066" y="7684340"/>
                  <a:pt x="3219056" y="7692611"/>
                </a:cubicBezTo>
                <a:cubicBezTo>
                  <a:pt x="3236215" y="7701193"/>
                  <a:pt x="3248430" y="7707163"/>
                  <a:pt x="3260645" y="7713231"/>
                </a:cubicBezTo>
                <a:cubicBezTo>
                  <a:pt x="3262570" y="7709257"/>
                  <a:pt x="3264483" y="7705277"/>
                  <a:pt x="3266402" y="7701193"/>
                </a:cubicBezTo>
                <a:cubicBezTo>
                  <a:pt x="3257544" y="7694913"/>
                  <a:pt x="3255613" y="7674616"/>
                  <a:pt x="3239997" y="7678817"/>
                </a:cubicBezTo>
                <a:close/>
                <a:moveTo>
                  <a:pt x="3571088" y="7672717"/>
                </a:moveTo>
                <a:cubicBezTo>
                  <a:pt x="3563614" y="7674917"/>
                  <a:pt x="3556146" y="7677221"/>
                  <a:pt x="3548677" y="7679420"/>
                </a:cubicBezTo>
                <a:cubicBezTo>
                  <a:pt x="3549284" y="7681829"/>
                  <a:pt x="3549890" y="7684238"/>
                  <a:pt x="3550591" y="7686641"/>
                </a:cubicBezTo>
                <a:cubicBezTo>
                  <a:pt x="3558166" y="7684965"/>
                  <a:pt x="3565640" y="7683289"/>
                  <a:pt x="3573108" y="7681620"/>
                </a:cubicBezTo>
                <a:cubicBezTo>
                  <a:pt x="3572401" y="7678687"/>
                  <a:pt x="3571694" y="7675650"/>
                  <a:pt x="3571088" y="7672717"/>
                </a:cubicBezTo>
                <a:close/>
                <a:moveTo>
                  <a:pt x="3196242" y="7671984"/>
                </a:moveTo>
                <a:cubicBezTo>
                  <a:pt x="3150102" y="7675545"/>
                  <a:pt x="3113355" y="7678268"/>
                  <a:pt x="3066205" y="7681934"/>
                </a:cubicBezTo>
                <a:cubicBezTo>
                  <a:pt x="3150102" y="7726736"/>
                  <a:pt x="3168377" y="7726212"/>
                  <a:pt x="3196242" y="7671984"/>
                </a:cubicBezTo>
                <a:close/>
                <a:moveTo>
                  <a:pt x="3336468" y="7647593"/>
                </a:moveTo>
                <a:cubicBezTo>
                  <a:pt x="3290934" y="7669372"/>
                  <a:pt x="3280436" y="7698155"/>
                  <a:pt x="3309512" y="7726421"/>
                </a:cubicBezTo>
                <a:cubicBezTo>
                  <a:pt x="3318495" y="7699831"/>
                  <a:pt x="3327080" y="7675021"/>
                  <a:pt x="3336468" y="7647593"/>
                </a:cubicBezTo>
                <a:close/>
                <a:moveTo>
                  <a:pt x="2362949" y="7644870"/>
                </a:moveTo>
                <a:cubicBezTo>
                  <a:pt x="2363858" y="7647175"/>
                  <a:pt x="2364862" y="7649583"/>
                  <a:pt x="2365777" y="7651888"/>
                </a:cubicBezTo>
                <a:cubicBezTo>
                  <a:pt x="2366883" y="7651050"/>
                  <a:pt x="2368903" y="7650317"/>
                  <a:pt x="2369004" y="7649269"/>
                </a:cubicBezTo>
                <a:cubicBezTo>
                  <a:pt x="2369206" y="7647908"/>
                  <a:pt x="2367994" y="7646441"/>
                  <a:pt x="2367186" y="7644870"/>
                </a:cubicBezTo>
                <a:cubicBezTo>
                  <a:pt x="2365777" y="7644870"/>
                  <a:pt x="2364358" y="7644870"/>
                  <a:pt x="2362949" y="7644870"/>
                </a:cubicBezTo>
                <a:close/>
                <a:moveTo>
                  <a:pt x="3398554" y="7644661"/>
                </a:moveTo>
                <a:cubicBezTo>
                  <a:pt x="3397746" y="7646965"/>
                  <a:pt x="3396938" y="7649269"/>
                  <a:pt x="3396130" y="7651573"/>
                </a:cubicBezTo>
                <a:cubicBezTo>
                  <a:pt x="3397544" y="7651364"/>
                  <a:pt x="3398958" y="7651259"/>
                  <a:pt x="3400372" y="7651050"/>
                </a:cubicBezTo>
                <a:cubicBezTo>
                  <a:pt x="3400978" y="7649688"/>
                  <a:pt x="3402190" y="7648117"/>
                  <a:pt x="3401988" y="7646860"/>
                </a:cubicBezTo>
                <a:cubicBezTo>
                  <a:pt x="3401786" y="7645918"/>
                  <a:pt x="3399766" y="7645394"/>
                  <a:pt x="3398554" y="7644661"/>
                </a:cubicBezTo>
                <a:close/>
                <a:moveTo>
                  <a:pt x="5900648" y="7631471"/>
                </a:moveTo>
                <a:cubicBezTo>
                  <a:pt x="5898930" y="7633460"/>
                  <a:pt x="5897320" y="7635450"/>
                  <a:pt x="5895597" y="7637440"/>
                </a:cubicBezTo>
                <a:cubicBezTo>
                  <a:pt x="5896810" y="7638383"/>
                  <a:pt x="5898728" y="7640268"/>
                  <a:pt x="5899031" y="7640059"/>
                </a:cubicBezTo>
                <a:cubicBezTo>
                  <a:pt x="5900951" y="7638383"/>
                  <a:pt x="5902566" y="7636288"/>
                  <a:pt x="5904182" y="7634298"/>
                </a:cubicBezTo>
                <a:cubicBezTo>
                  <a:pt x="5903070" y="7633356"/>
                  <a:pt x="5901859" y="7632413"/>
                  <a:pt x="5900648" y="7631471"/>
                </a:cubicBezTo>
                <a:close/>
                <a:moveTo>
                  <a:pt x="5833511" y="7627602"/>
                </a:moveTo>
                <a:cubicBezTo>
                  <a:pt x="5832400" y="7628433"/>
                  <a:pt x="5831288" y="7629277"/>
                  <a:pt x="5830178" y="7630109"/>
                </a:cubicBezTo>
                <a:cubicBezTo>
                  <a:pt x="5832002" y="7631471"/>
                  <a:pt x="5833713" y="7633146"/>
                  <a:pt x="5835833" y="7634089"/>
                </a:cubicBezTo>
                <a:cubicBezTo>
                  <a:pt x="5836541" y="7634403"/>
                  <a:pt x="5838055" y="7632623"/>
                  <a:pt x="5839167" y="7631785"/>
                </a:cubicBezTo>
                <a:cubicBezTo>
                  <a:pt x="5837249" y="7630318"/>
                  <a:pt x="5835429" y="7628963"/>
                  <a:pt x="5833511" y="7627602"/>
                </a:cubicBezTo>
                <a:close/>
                <a:moveTo>
                  <a:pt x="3590576" y="7620375"/>
                </a:moveTo>
                <a:cubicBezTo>
                  <a:pt x="3580576" y="7621527"/>
                  <a:pt x="3570684" y="7622784"/>
                  <a:pt x="3560792" y="7624041"/>
                </a:cubicBezTo>
                <a:cubicBezTo>
                  <a:pt x="3561196" y="7627497"/>
                  <a:pt x="3561600" y="7630947"/>
                  <a:pt x="3562004" y="7634508"/>
                </a:cubicBezTo>
                <a:cubicBezTo>
                  <a:pt x="3571896" y="7632727"/>
                  <a:pt x="3581889" y="7631052"/>
                  <a:pt x="3591782" y="7629277"/>
                </a:cubicBezTo>
                <a:cubicBezTo>
                  <a:pt x="3591378" y="7626345"/>
                  <a:pt x="3590974" y="7623307"/>
                  <a:pt x="3590576" y="7620375"/>
                </a:cubicBezTo>
                <a:close/>
                <a:moveTo>
                  <a:pt x="5772435" y="7617128"/>
                </a:moveTo>
                <a:cubicBezTo>
                  <a:pt x="5770313" y="7620689"/>
                  <a:pt x="5768091" y="7624250"/>
                  <a:pt x="5765971" y="7627916"/>
                </a:cubicBezTo>
                <a:cubicBezTo>
                  <a:pt x="5768597" y="7629591"/>
                  <a:pt x="5772333" y="7633251"/>
                  <a:pt x="5773646" y="7632413"/>
                </a:cubicBezTo>
                <a:cubicBezTo>
                  <a:pt x="5777075" y="7630423"/>
                  <a:pt x="5779296" y="7626449"/>
                  <a:pt x="5782124" y="7623203"/>
                </a:cubicBezTo>
                <a:cubicBezTo>
                  <a:pt x="5779499" y="7621632"/>
                  <a:pt x="5776873" y="7619956"/>
                  <a:pt x="5772435" y="7617128"/>
                </a:cubicBezTo>
                <a:close/>
                <a:moveTo>
                  <a:pt x="3736053" y="7616814"/>
                </a:moveTo>
                <a:cubicBezTo>
                  <a:pt x="3731609" y="7617128"/>
                  <a:pt x="3727165" y="7617338"/>
                  <a:pt x="3722620" y="7617547"/>
                </a:cubicBezTo>
                <a:cubicBezTo>
                  <a:pt x="3722923" y="7619642"/>
                  <a:pt x="3723327" y="7621841"/>
                  <a:pt x="3723630" y="7623936"/>
                </a:cubicBezTo>
                <a:cubicBezTo>
                  <a:pt x="3728074" y="7623098"/>
                  <a:pt x="3732518" y="7622365"/>
                  <a:pt x="3736962" y="7621527"/>
                </a:cubicBezTo>
                <a:cubicBezTo>
                  <a:pt x="3736659" y="7619956"/>
                  <a:pt x="3736356" y="7618385"/>
                  <a:pt x="3736053" y="7616814"/>
                </a:cubicBezTo>
                <a:close/>
                <a:moveTo>
                  <a:pt x="2562642" y="7597136"/>
                </a:moveTo>
                <a:cubicBezTo>
                  <a:pt x="2541942" y="7605090"/>
                  <a:pt x="2534777" y="7614202"/>
                  <a:pt x="2552743" y="7629591"/>
                </a:cubicBezTo>
                <a:cubicBezTo>
                  <a:pt x="2556480" y="7632832"/>
                  <a:pt x="2564050" y="7631261"/>
                  <a:pt x="2573847" y="7632413"/>
                </a:cubicBezTo>
                <a:cubicBezTo>
                  <a:pt x="2569302" y="7618280"/>
                  <a:pt x="2566373" y="7608965"/>
                  <a:pt x="2562642" y="7597136"/>
                </a:cubicBezTo>
                <a:close/>
                <a:moveTo>
                  <a:pt x="3174054" y="7594712"/>
                </a:moveTo>
                <a:cubicBezTo>
                  <a:pt x="3136030" y="7591156"/>
                  <a:pt x="3099270" y="7602186"/>
                  <a:pt x="3063983" y="7625821"/>
                </a:cubicBezTo>
                <a:cubicBezTo>
                  <a:pt x="3110022" y="7628747"/>
                  <a:pt x="3155960" y="7632099"/>
                  <a:pt x="3201993" y="7634089"/>
                </a:cubicBezTo>
                <a:cubicBezTo>
                  <a:pt x="3211683" y="7634508"/>
                  <a:pt x="3221581" y="7630004"/>
                  <a:pt x="3231373" y="7627706"/>
                </a:cubicBezTo>
                <a:cubicBezTo>
                  <a:pt x="3225110" y="7619328"/>
                  <a:pt x="3220470" y="7606032"/>
                  <a:pt x="3212491" y="7603205"/>
                </a:cubicBezTo>
                <a:cubicBezTo>
                  <a:pt x="3199544" y="7598704"/>
                  <a:pt x="3186729" y="7595898"/>
                  <a:pt x="3174054" y="7594712"/>
                </a:cubicBezTo>
                <a:close/>
                <a:moveTo>
                  <a:pt x="3498753" y="7589591"/>
                </a:moveTo>
                <a:cubicBezTo>
                  <a:pt x="3480828" y="7587805"/>
                  <a:pt x="3465288" y="7598680"/>
                  <a:pt x="3449233" y="7603309"/>
                </a:cubicBezTo>
                <a:cubicBezTo>
                  <a:pt x="3471043" y="7612631"/>
                  <a:pt x="3494060" y="7625297"/>
                  <a:pt x="3517581" y="7596298"/>
                </a:cubicBezTo>
                <a:cubicBezTo>
                  <a:pt x="3510968" y="7592189"/>
                  <a:pt x="3504728" y="7590187"/>
                  <a:pt x="3498753" y="7589591"/>
                </a:cubicBezTo>
                <a:close/>
                <a:moveTo>
                  <a:pt x="3742916" y="7575777"/>
                </a:moveTo>
                <a:cubicBezTo>
                  <a:pt x="3740895" y="7579233"/>
                  <a:pt x="3738774" y="7582794"/>
                  <a:pt x="3736659" y="7586355"/>
                </a:cubicBezTo>
                <a:cubicBezTo>
                  <a:pt x="3739380" y="7587920"/>
                  <a:pt x="3743118" y="7591376"/>
                  <a:pt x="3744532" y="7590538"/>
                </a:cubicBezTo>
                <a:cubicBezTo>
                  <a:pt x="3747859" y="7588548"/>
                  <a:pt x="3750182" y="7584574"/>
                  <a:pt x="3752909" y="7581432"/>
                </a:cubicBezTo>
                <a:cubicBezTo>
                  <a:pt x="3750182" y="7579861"/>
                  <a:pt x="3747455" y="7578395"/>
                  <a:pt x="3742916" y="7575777"/>
                </a:cubicBezTo>
                <a:close/>
                <a:moveTo>
                  <a:pt x="3984701" y="7548244"/>
                </a:moveTo>
                <a:cubicBezTo>
                  <a:pt x="3984505" y="7551386"/>
                  <a:pt x="3984202" y="7554528"/>
                  <a:pt x="3984000" y="7557565"/>
                </a:cubicBezTo>
                <a:lnTo>
                  <a:pt x="4011266" y="7552367"/>
                </a:lnTo>
                <a:lnTo>
                  <a:pt x="4012370" y="7552538"/>
                </a:lnTo>
                <a:lnTo>
                  <a:pt x="4014455" y="7552436"/>
                </a:lnTo>
                <a:lnTo>
                  <a:pt x="4124125" y="7570860"/>
                </a:lnTo>
                <a:cubicBezTo>
                  <a:pt x="4124933" y="7565938"/>
                  <a:pt x="4125640" y="7560910"/>
                  <a:pt x="4126448" y="7555994"/>
                </a:cubicBezTo>
                <a:cubicBezTo>
                  <a:pt x="4109890" y="7553690"/>
                  <a:pt x="4093331" y="7549710"/>
                  <a:pt x="4076779" y="7549396"/>
                </a:cubicBezTo>
                <a:lnTo>
                  <a:pt x="4014455" y="7552436"/>
                </a:lnTo>
                <a:lnTo>
                  <a:pt x="4012566" y="7552119"/>
                </a:lnTo>
                <a:lnTo>
                  <a:pt x="4011266" y="7552367"/>
                </a:lnTo>
                <a:close/>
                <a:moveTo>
                  <a:pt x="5725086" y="7544949"/>
                </a:moveTo>
                <a:cubicBezTo>
                  <a:pt x="5708756" y="7545159"/>
                  <a:pt x="5692072" y="7549661"/>
                  <a:pt x="5674909" y="7561021"/>
                </a:cubicBezTo>
                <a:cubicBezTo>
                  <a:pt x="5708328" y="7571489"/>
                  <a:pt x="5735890" y="7581746"/>
                  <a:pt x="5764253" y="7588234"/>
                </a:cubicBezTo>
                <a:cubicBezTo>
                  <a:pt x="5772738" y="7590119"/>
                  <a:pt x="5783540" y="7581537"/>
                  <a:pt x="5793230" y="7577871"/>
                </a:cubicBezTo>
                <a:cubicBezTo>
                  <a:pt x="5786670" y="7569918"/>
                  <a:pt x="5781417" y="7557670"/>
                  <a:pt x="5773141" y="7554633"/>
                </a:cubicBezTo>
                <a:cubicBezTo>
                  <a:pt x="5757392" y="7548823"/>
                  <a:pt x="5741415" y="7544740"/>
                  <a:pt x="5725086" y="7544949"/>
                </a:cubicBezTo>
                <a:close/>
                <a:moveTo>
                  <a:pt x="2430484" y="7544480"/>
                </a:moveTo>
                <a:cubicBezTo>
                  <a:pt x="2429884" y="7545527"/>
                  <a:pt x="2429278" y="7546469"/>
                  <a:pt x="2428672" y="7547511"/>
                </a:cubicBezTo>
                <a:cubicBezTo>
                  <a:pt x="2429979" y="7548139"/>
                  <a:pt x="2432106" y="7549501"/>
                  <a:pt x="2432504" y="7549186"/>
                </a:cubicBezTo>
                <a:cubicBezTo>
                  <a:pt x="2433716" y="7548034"/>
                  <a:pt x="2434221" y="7546155"/>
                  <a:pt x="2434928" y="7544480"/>
                </a:cubicBezTo>
                <a:cubicBezTo>
                  <a:pt x="2433514" y="7544375"/>
                  <a:pt x="2432005" y="7544375"/>
                  <a:pt x="2430484" y="7544480"/>
                </a:cubicBezTo>
                <a:close/>
                <a:moveTo>
                  <a:pt x="5148726" y="7543956"/>
                </a:moveTo>
                <a:cubicBezTo>
                  <a:pt x="5147312" y="7544480"/>
                  <a:pt x="5145898" y="7545003"/>
                  <a:pt x="5144490" y="7545527"/>
                </a:cubicBezTo>
                <a:cubicBezTo>
                  <a:pt x="5146302" y="7546888"/>
                  <a:pt x="5148020" y="7548349"/>
                  <a:pt x="5150039" y="7549396"/>
                </a:cubicBezTo>
                <a:cubicBezTo>
                  <a:pt x="5150342" y="7549605"/>
                  <a:pt x="5151756" y="7547406"/>
                  <a:pt x="5152564" y="7546365"/>
                </a:cubicBezTo>
                <a:cubicBezTo>
                  <a:pt x="5151251" y="7545527"/>
                  <a:pt x="5149938" y="7544689"/>
                  <a:pt x="5148726" y="7543956"/>
                </a:cubicBezTo>
                <a:close/>
                <a:moveTo>
                  <a:pt x="3656898" y="7525948"/>
                </a:moveTo>
                <a:cubicBezTo>
                  <a:pt x="3654177" y="7525843"/>
                  <a:pt x="3651349" y="7528776"/>
                  <a:pt x="3648521" y="7530451"/>
                </a:cubicBezTo>
                <a:cubicBezTo>
                  <a:pt x="3651248" y="7533168"/>
                  <a:pt x="3654076" y="7535996"/>
                  <a:pt x="3656797" y="7538719"/>
                </a:cubicBezTo>
                <a:cubicBezTo>
                  <a:pt x="3658924" y="7536520"/>
                  <a:pt x="3661039" y="7534216"/>
                  <a:pt x="3662857" y="7532232"/>
                </a:cubicBezTo>
                <a:cubicBezTo>
                  <a:pt x="3660837" y="7530032"/>
                  <a:pt x="3658924" y="7526052"/>
                  <a:pt x="3656898" y="7525948"/>
                </a:cubicBezTo>
                <a:close/>
                <a:moveTo>
                  <a:pt x="3728781" y="7525738"/>
                </a:moveTo>
                <a:cubicBezTo>
                  <a:pt x="3727165" y="7527623"/>
                  <a:pt x="3725448" y="7529404"/>
                  <a:pt x="3723832" y="7531289"/>
                </a:cubicBezTo>
                <a:cubicBezTo>
                  <a:pt x="3724842" y="7532127"/>
                  <a:pt x="3726660" y="7533803"/>
                  <a:pt x="3726862" y="7533593"/>
                </a:cubicBezTo>
                <a:cubicBezTo>
                  <a:pt x="3728781" y="7532022"/>
                  <a:pt x="3730296" y="7530032"/>
                  <a:pt x="3732013" y="7528147"/>
                </a:cubicBezTo>
                <a:cubicBezTo>
                  <a:pt x="3730902" y="7527414"/>
                  <a:pt x="3729892" y="7526576"/>
                  <a:pt x="3728781" y="7525738"/>
                </a:cubicBezTo>
                <a:close/>
                <a:moveTo>
                  <a:pt x="4186413" y="7520606"/>
                </a:moveTo>
                <a:cubicBezTo>
                  <a:pt x="4185807" y="7524481"/>
                  <a:pt x="4185302" y="7528252"/>
                  <a:pt x="4184696" y="7532127"/>
                </a:cubicBezTo>
                <a:cubicBezTo>
                  <a:pt x="4188635" y="7534739"/>
                  <a:pt x="4192271" y="7538824"/>
                  <a:pt x="4196513" y="7539767"/>
                </a:cubicBezTo>
                <a:cubicBezTo>
                  <a:pt x="4228816" y="7546574"/>
                  <a:pt x="4261023" y="7553690"/>
                  <a:pt x="4293629" y="7558298"/>
                </a:cubicBezTo>
                <a:cubicBezTo>
                  <a:pt x="4302214" y="7559555"/>
                  <a:pt x="4311904" y="7552119"/>
                  <a:pt x="4321090" y="7548663"/>
                </a:cubicBezTo>
                <a:cubicBezTo>
                  <a:pt x="4320686" y="7543851"/>
                  <a:pt x="4320181" y="7539138"/>
                  <a:pt x="4319777" y="7534320"/>
                </a:cubicBezTo>
                <a:cubicBezTo>
                  <a:pt x="4275253" y="7529718"/>
                  <a:pt x="4230836" y="7525110"/>
                  <a:pt x="4186413" y="7520606"/>
                </a:cubicBezTo>
                <a:close/>
                <a:moveTo>
                  <a:pt x="2459869" y="7513909"/>
                </a:moveTo>
                <a:cubicBezTo>
                  <a:pt x="2473291" y="7533489"/>
                  <a:pt x="2486314" y="7533593"/>
                  <a:pt x="2504690" y="7513909"/>
                </a:cubicBezTo>
                <a:cubicBezTo>
                  <a:pt x="2485108" y="7513909"/>
                  <a:pt x="2472489" y="7513909"/>
                  <a:pt x="2459869" y="7513909"/>
                </a:cubicBezTo>
                <a:close/>
                <a:moveTo>
                  <a:pt x="5750630" y="7501662"/>
                </a:moveTo>
                <a:cubicBezTo>
                  <a:pt x="5750529" y="7503442"/>
                  <a:pt x="5750429" y="7505223"/>
                  <a:pt x="5750429" y="7507102"/>
                </a:cubicBezTo>
                <a:cubicBezTo>
                  <a:pt x="5756079" y="7507416"/>
                  <a:pt x="5761734" y="7507625"/>
                  <a:pt x="5767385" y="7507940"/>
                </a:cubicBezTo>
                <a:cubicBezTo>
                  <a:pt x="5767485" y="7506165"/>
                  <a:pt x="5767586" y="7504385"/>
                  <a:pt x="5767586" y="7502500"/>
                </a:cubicBezTo>
                <a:cubicBezTo>
                  <a:pt x="5761936" y="7502185"/>
                  <a:pt x="5756280" y="7501976"/>
                  <a:pt x="5750630" y="7501662"/>
                </a:cubicBezTo>
                <a:close/>
                <a:moveTo>
                  <a:pt x="2902054" y="7486796"/>
                </a:moveTo>
                <a:cubicBezTo>
                  <a:pt x="2900539" y="7507102"/>
                  <a:pt x="2899428" y="7521025"/>
                  <a:pt x="2898216" y="7536101"/>
                </a:cubicBezTo>
                <a:cubicBezTo>
                  <a:pt x="2919420" y="7536101"/>
                  <a:pt x="2937286" y="7536101"/>
                  <a:pt x="2962928" y="7536101"/>
                </a:cubicBezTo>
                <a:cubicBezTo>
                  <a:pt x="2939306" y="7516947"/>
                  <a:pt x="2923253" y="7503966"/>
                  <a:pt x="2902054" y="7486796"/>
                </a:cubicBezTo>
                <a:close/>
                <a:moveTo>
                  <a:pt x="2338216" y="7482711"/>
                </a:moveTo>
                <a:cubicBezTo>
                  <a:pt x="2336802" y="7484910"/>
                  <a:pt x="2335388" y="7487110"/>
                  <a:pt x="2334075" y="7489309"/>
                </a:cubicBezTo>
                <a:cubicBezTo>
                  <a:pt x="2341246" y="7495168"/>
                  <a:pt x="2348512" y="7501033"/>
                  <a:pt x="2355678" y="7506788"/>
                </a:cubicBezTo>
                <a:cubicBezTo>
                  <a:pt x="2357900" y="7503442"/>
                  <a:pt x="2360020" y="7500091"/>
                  <a:pt x="2362243" y="7496739"/>
                </a:cubicBezTo>
                <a:cubicBezTo>
                  <a:pt x="2354263" y="7492032"/>
                  <a:pt x="2346189" y="7487424"/>
                  <a:pt x="2338216" y="7482711"/>
                </a:cubicBezTo>
                <a:close/>
                <a:moveTo>
                  <a:pt x="2071489" y="7452036"/>
                </a:moveTo>
                <a:cubicBezTo>
                  <a:pt x="2069065" y="7451204"/>
                  <a:pt x="2065227" y="7451827"/>
                  <a:pt x="2063213" y="7453398"/>
                </a:cubicBezTo>
                <a:cubicBezTo>
                  <a:pt x="2061793" y="7454550"/>
                  <a:pt x="2062405" y="7458320"/>
                  <a:pt x="2062096" y="7460939"/>
                </a:cubicBezTo>
                <a:cubicBezTo>
                  <a:pt x="2065934" y="7461043"/>
                  <a:pt x="2069772" y="7461043"/>
                  <a:pt x="2074311" y="7461043"/>
                </a:cubicBezTo>
                <a:cubicBezTo>
                  <a:pt x="2073004" y="7456749"/>
                  <a:pt x="2072802" y="7452560"/>
                  <a:pt x="2071489" y="7452036"/>
                </a:cubicBezTo>
                <a:close/>
                <a:moveTo>
                  <a:pt x="6114575" y="7450576"/>
                </a:moveTo>
                <a:cubicBezTo>
                  <a:pt x="6114575" y="7452246"/>
                  <a:pt x="6114575" y="7453817"/>
                  <a:pt x="6114575" y="7455492"/>
                </a:cubicBezTo>
                <a:cubicBezTo>
                  <a:pt x="6122952" y="7455492"/>
                  <a:pt x="6131334" y="7455492"/>
                  <a:pt x="6139712" y="7455492"/>
                </a:cubicBezTo>
                <a:cubicBezTo>
                  <a:pt x="6139712" y="7453817"/>
                  <a:pt x="6139712" y="7452246"/>
                  <a:pt x="6139712" y="7450576"/>
                </a:cubicBezTo>
                <a:cubicBezTo>
                  <a:pt x="6131334" y="7450576"/>
                  <a:pt x="6122952" y="7450576"/>
                  <a:pt x="6114575" y="7450576"/>
                </a:cubicBezTo>
                <a:close/>
                <a:moveTo>
                  <a:pt x="5316721" y="7449424"/>
                </a:moveTo>
                <a:cubicBezTo>
                  <a:pt x="5312177" y="7455388"/>
                  <a:pt x="5307025" y="7462091"/>
                  <a:pt x="5301880" y="7468578"/>
                </a:cubicBezTo>
                <a:cubicBezTo>
                  <a:pt x="5241809" y="7458844"/>
                  <a:pt x="5151756" y="7467112"/>
                  <a:pt x="5106424" y="7487110"/>
                </a:cubicBezTo>
                <a:cubicBezTo>
                  <a:pt x="5133178" y="7487110"/>
                  <a:pt x="5159023" y="7491299"/>
                  <a:pt x="5182953" y="7486062"/>
                </a:cubicBezTo>
                <a:cubicBezTo>
                  <a:pt x="5215258" y="7478947"/>
                  <a:pt x="5229391" y="7495797"/>
                  <a:pt x="5241000" y="7520822"/>
                </a:cubicBezTo>
                <a:cubicBezTo>
                  <a:pt x="5244131" y="7527519"/>
                  <a:pt x="5245849" y="7534949"/>
                  <a:pt x="5248171" y="7541966"/>
                </a:cubicBezTo>
                <a:cubicBezTo>
                  <a:pt x="5251902" y="7546574"/>
                  <a:pt x="5255740" y="7551072"/>
                  <a:pt x="5259478" y="7555680"/>
                </a:cubicBezTo>
                <a:cubicBezTo>
                  <a:pt x="5262407" y="7511815"/>
                  <a:pt x="5283706" y="7506683"/>
                  <a:pt x="5310156" y="7509615"/>
                </a:cubicBezTo>
                <a:cubicBezTo>
                  <a:pt x="5315201" y="7510139"/>
                  <a:pt x="5321867" y="7504804"/>
                  <a:pt x="5326210" y="7500405"/>
                </a:cubicBezTo>
                <a:cubicBezTo>
                  <a:pt x="5352761" y="7473710"/>
                  <a:pt x="5352660" y="7473501"/>
                  <a:pt x="5368809" y="7505740"/>
                </a:cubicBezTo>
                <a:cubicBezTo>
                  <a:pt x="5379110" y="7526262"/>
                  <a:pt x="5404955" y="7530766"/>
                  <a:pt x="5413635" y="7517785"/>
                </a:cubicBezTo>
                <a:cubicBezTo>
                  <a:pt x="5412221" y="7501871"/>
                  <a:pt x="5411110" y="7489519"/>
                  <a:pt x="5409797" y="7473710"/>
                </a:cubicBezTo>
                <a:cubicBezTo>
                  <a:pt x="5394153" y="7472139"/>
                  <a:pt x="5377293" y="7472453"/>
                  <a:pt x="5361441" y="7468369"/>
                </a:cubicBezTo>
                <a:cubicBezTo>
                  <a:pt x="5346196" y="7464500"/>
                  <a:pt x="5331961" y="7456121"/>
                  <a:pt x="5316721" y="7449424"/>
                </a:cubicBezTo>
                <a:close/>
                <a:moveTo>
                  <a:pt x="6217750" y="7447120"/>
                </a:moveTo>
                <a:cubicBezTo>
                  <a:pt x="6217750" y="7449843"/>
                  <a:pt x="6217750" y="7452560"/>
                  <a:pt x="6217649" y="7455283"/>
                </a:cubicBezTo>
                <a:cubicBezTo>
                  <a:pt x="6247836" y="7455283"/>
                  <a:pt x="6278125" y="7455283"/>
                  <a:pt x="6308306" y="7455283"/>
                </a:cubicBezTo>
                <a:cubicBezTo>
                  <a:pt x="6308105" y="7452560"/>
                  <a:pt x="6307903" y="7449843"/>
                  <a:pt x="6307702" y="7447120"/>
                </a:cubicBezTo>
                <a:cubicBezTo>
                  <a:pt x="6277721" y="7447120"/>
                  <a:pt x="6247735" y="7447120"/>
                  <a:pt x="6217750" y="7447120"/>
                </a:cubicBezTo>
                <a:close/>
                <a:moveTo>
                  <a:pt x="5153069" y="7442093"/>
                </a:moveTo>
                <a:cubicBezTo>
                  <a:pt x="5151959" y="7441778"/>
                  <a:pt x="5150342" y="7443035"/>
                  <a:pt x="5148928" y="7443559"/>
                </a:cubicBezTo>
                <a:cubicBezTo>
                  <a:pt x="5150039" y="7445549"/>
                  <a:pt x="5151049" y="7447539"/>
                  <a:pt x="5152161" y="7449529"/>
                </a:cubicBezTo>
                <a:cubicBezTo>
                  <a:pt x="5153069" y="7448272"/>
                  <a:pt x="5153978" y="7447120"/>
                  <a:pt x="5154988" y="7445968"/>
                </a:cubicBezTo>
                <a:cubicBezTo>
                  <a:pt x="5154382" y="7444606"/>
                  <a:pt x="5153978" y="7442407"/>
                  <a:pt x="5153069" y="7442093"/>
                </a:cubicBezTo>
                <a:close/>
                <a:moveTo>
                  <a:pt x="2345987" y="7429321"/>
                </a:moveTo>
                <a:cubicBezTo>
                  <a:pt x="2341044" y="7429740"/>
                  <a:pt x="2333469" y="7435710"/>
                  <a:pt x="2332863" y="7440103"/>
                </a:cubicBezTo>
                <a:cubicBezTo>
                  <a:pt x="2332358" y="7444501"/>
                  <a:pt x="2339119" y="7449948"/>
                  <a:pt x="2344977" y="7458006"/>
                </a:cubicBezTo>
                <a:cubicBezTo>
                  <a:pt x="2350936" y="7449948"/>
                  <a:pt x="2356889" y="7445235"/>
                  <a:pt x="2357495" y="7439893"/>
                </a:cubicBezTo>
                <a:cubicBezTo>
                  <a:pt x="2357798" y="7436548"/>
                  <a:pt x="2349825" y="7429007"/>
                  <a:pt x="2345987" y="7429321"/>
                </a:cubicBezTo>
                <a:close/>
                <a:moveTo>
                  <a:pt x="3004826" y="7420425"/>
                </a:moveTo>
                <a:cubicBezTo>
                  <a:pt x="3003412" y="7420215"/>
                  <a:pt x="2999473" y="7426703"/>
                  <a:pt x="2999883" y="7427017"/>
                </a:cubicBezTo>
                <a:cubicBezTo>
                  <a:pt x="3003816" y="7431311"/>
                  <a:pt x="3008058" y="7435501"/>
                  <a:pt x="3013001" y="7438328"/>
                </a:cubicBezTo>
                <a:cubicBezTo>
                  <a:pt x="3013809" y="7438846"/>
                  <a:pt x="3018051" y="7432882"/>
                  <a:pt x="3024005" y="7426284"/>
                </a:cubicBezTo>
                <a:cubicBezTo>
                  <a:pt x="3015324" y="7423462"/>
                  <a:pt x="3010179" y="7421158"/>
                  <a:pt x="3004826" y="7420425"/>
                </a:cubicBezTo>
                <a:close/>
                <a:moveTo>
                  <a:pt x="2771519" y="7417702"/>
                </a:moveTo>
                <a:cubicBezTo>
                  <a:pt x="2790091" y="7443873"/>
                  <a:pt x="2790091" y="7443873"/>
                  <a:pt x="2819168" y="7433825"/>
                </a:cubicBezTo>
                <a:cubicBezTo>
                  <a:pt x="2799989" y="7427331"/>
                  <a:pt x="2785754" y="7422520"/>
                  <a:pt x="2771519" y="7417702"/>
                </a:cubicBezTo>
                <a:close/>
                <a:moveTo>
                  <a:pt x="3959665" y="7383368"/>
                </a:moveTo>
                <a:cubicBezTo>
                  <a:pt x="3959267" y="7385770"/>
                  <a:pt x="3958762" y="7388284"/>
                  <a:pt x="3958358" y="7390693"/>
                </a:cubicBezTo>
                <a:cubicBezTo>
                  <a:pt x="3965220" y="7391845"/>
                  <a:pt x="3972183" y="7393102"/>
                  <a:pt x="3979051" y="7394254"/>
                </a:cubicBezTo>
                <a:cubicBezTo>
                  <a:pt x="3979455" y="7392054"/>
                  <a:pt x="3979758" y="7389855"/>
                  <a:pt x="3980162" y="7387760"/>
                </a:cubicBezTo>
                <a:cubicBezTo>
                  <a:pt x="3973294" y="7386294"/>
                  <a:pt x="3966533" y="7384828"/>
                  <a:pt x="3959665" y="7383368"/>
                </a:cubicBezTo>
                <a:close/>
                <a:moveTo>
                  <a:pt x="1624456" y="7375512"/>
                </a:moveTo>
                <a:cubicBezTo>
                  <a:pt x="1641621" y="7399589"/>
                  <a:pt x="1659587" y="7389645"/>
                  <a:pt x="1675135" y="7375512"/>
                </a:cubicBezTo>
                <a:cubicBezTo>
                  <a:pt x="1658274" y="7375512"/>
                  <a:pt x="1641318" y="7375512"/>
                  <a:pt x="1624456" y="7375512"/>
                </a:cubicBezTo>
                <a:close/>
                <a:moveTo>
                  <a:pt x="2561415" y="7361918"/>
                </a:moveTo>
                <a:cubicBezTo>
                  <a:pt x="2553932" y="7363083"/>
                  <a:pt x="2546235" y="7369235"/>
                  <a:pt x="2537201" y="7383368"/>
                </a:cubicBezTo>
                <a:cubicBezTo>
                  <a:pt x="2589591" y="7389645"/>
                  <a:pt x="2592722" y="7440522"/>
                  <a:pt x="2622607" y="7468369"/>
                </a:cubicBezTo>
                <a:cubicBezTo>
                  <a:pt x="2615139" y="7478633"/>
                  <a:pt x="2609381" y="7486691"/>
                  <a:pt x="2606553" y="7490566"/>
                </a:cubicBezTo>
                <a:cubicBezTo>
                  <a:pt x="2591011" y="7478423"/>
                  <a:pt x="2577073" y="7467426"/>
                  <a:pt x="2563450" y="7456854"/>
                </a:cubicBezTo>
                <a:cubicBezTo>
                  <a:pt x="2549214" y="7473815"/>
                  <a:pt x="2539720" y="7485015"/>
                  <a:pt x="2530333" y="7496216"/>
                </a:cubicBezTo>
                <a:cubicBezTo>
                  <a:pt x="2541336" y="7509511"/>
                  <a:pt x="2551834" y="7522282"/>
                  <a:pt x="2560621" y="7532959"/>
                </a:cubicBezTo>
                <a:cubicBezTo>
                  <a:pt x="2593934" y="7522387"/>
                  <a:pt x="2624425" y="7512757"/>
                  <a:pt x="2659454" y="7501662"/>
                </a:cubicBezTo>
                <a:cubicBezTo>
                  <a:pt x="2658848" y="7488157"/>
                  <a:pt x="2660363" y="7468892"/>
                  <a:pt x="2656632" y="7450786"/>
                </a:cubicBezTo>
                <a:cubicBezTo>
                  <a:pt x="2652693" y="7431206"/>
                  <a:pt x="2643912" y="7412570"/>
                  <a:pt x="2639670" y="7400532"/>
                </a:cubicBezTo>
                <a:cubicBezTo>
                  <a:pt x="2618668" y="7389331"/>
                  <a:pt x="2600297" y="7381692"/>
                  <a:pt x="2584345" y="7370387"/>
                </a:cubicBezTo>
                <a:cubicBezTo>
                  <a:pt x="2576167" y="7364574"/>
                  <a:pt x="2568898" y="7360753"/>
                  <a:pt x="2561415" y="7361918"/>
                </a:cubicBezTo>
                <a:close/>
                <a:moveTo>
                  <a:pt x="3030671" y="7347980"/>
                </a:moveTo>
                <a:cubicBezTo>
                  <a:pt x="3025021" y="7349970"/>
                  <a:pt x="3019263" y="7351960"/>
                  <a:pt x="3013506" y="7353845"/>
                </a:cubicBezTo>
                <a:cubicBezTo>
                  <a:pt x="3014112" y="7355939"/>
                  <a:pt x="3014819" y="7358028"/>
                  <a:pt x="3015425" y="7360123"/>
                </a:cubicBezTo>
                <a:cubicBezTo>
                  <a:pt x="3018455" y="7360332"/>
                  <a:pt x="3023096" y="7362008"/>
                  <a:pt x="3024313" y="7360542"/>
                </a:cubicBezTo>
                <a:cubicBezTo>
                  <a:pt x="3027237" y="7357190"/>
                  <a:pt x="3028651" y="7352274"/>
                  <a:pt x="3030671" y="7347980"/>
                </a:cubicBezTo>
                <a:close/>
                <a:moveTo>
                  <a:pt x="3345956" y="7340340"/>
                </a:moveTo>
                <a:cubicBezTo>
                  <a:pt x="3343229" y="7342324"/>
                  <a:pt x="3340508" y="7344314"/>
                  <a:pt x="3337781" y="7346304"/>
                </a:cubicBezTo>
                <a:cubicBezTo>
                  <a:pt x="3343027" y="7354264"/>
                  <a:pt x="3348178" y="7362322"/>
                  <a:pt x="3353430" y="7370282"/>
                </a:cubicBezTo>
                <a:cubicBezTo>
                  <a:pt x="3356454" y="7368082"/>
                  <a:pt x="3359383" y="7365883"/>
                  <a:pt x="3362413" y="7363684"/>
                </a:cubicBezTo>
                <a:cubicBezTo>
                  <a:pt x="3356858" y="7355939"/>
                  <a:pt x="3351410" y="7348189"/>
                  <a:pt x="3345956" y="7340340"/>
                </a:cubicBezTo>
                <a:close/>
                <a:moveTo>
                  <a:pt x="4144717" y="7332904"/>
                </a:moveTo>
                <a:cubicBezTo>
                  <a:pt x="4140077" y="7351541"/>
                  <a:pt x="4136542" y="7365883"/>
                  <a:pt x="4132805" y="7380749"/>
                </a:cubicBezTo>
                <a:cubicBezTo>
                  <a:pt x="4142650" y="7383417"/>
                  <a:pt x="4151181" y="7386610"/>
                  <a:pt x="4155624" y="7392001"/>
                </a:cubicBezTo>
                <a:lnTo>
                  <a:pt x="4153931" y="7416131"/>
                </a:lnTo>
                <a:lnTo>
                  <a:pt x="4153706" y="7416131"/>
                </a:lnTo>
                <a:lnTo>
                  <a:pt x="4152684" y="7416445"/>
                </a:lnTo>
                <a:lnTo>
                  <a:pt x="4032053" y="7416445"/>
                </a:lnTo>
                <a:cubicBezTo>
                  <a:pt x="4062643" y="7423746"/>
                  <a:pt x="4093233" y="7430402"/>
                  <a:pt x="4123525" y="7425411"/>
                </a:cubicBezTo>
                <a:lnTo>
                  <a:pt x="4152684" y="7416445"/>
                </a:lnTo>
                <a:lnTo>
                  <a:pt x="4153908" y="7416445"/>
                </a:lnTo>
                <a:lnTo>
                  <a:pt x="4153931" y="7416131"/>
                </a:lnTo>
                <a:lnTo>
                  <a:pt x="4248202" y="7416131"/>
                </a:lnTo>
                <a:cubicBezTo>
                  <a:pt x="4227503" y="7360961"/>
                  <a:pt x="4174299" y="7366616"/>
                  <a:pt x="4144717" y="7332904"/>
                </a:cubicBezTo>
                <a:close/>
                <a:moveTo>
                  <a:pt x="4380354" y="7315216"/>
                </a:moveTo>
                <a:cubicBezTo>
                  <a:pt x="4380455" y="7316362"/>
                  <a:pt x="4380556" y="7317514"/>
                  <a:pt x="4380657" y="7318666"/>
                </a:cubicBezTo>
                <a:cubicBezTo>
                  <a:pt x="4391155" y="7318666"/>
                  <a:pt x="4401552" y="7318666"/>
                  <a:pt x="4411848" y="7318666"/>
                </a:cubicBezTo>
                <a:cubicBezTo>
                  <a:pt x="4411747" y="7317514"/>
                  <a:pt x="4411747" y="7316362"/>
                  <a:pt x="4411646" y="7315216"/>
                </a:cubicBezTo>
                <a:cubicBezTo>
                  <a:pt x="4401249" y="7315216"/>
                  <a:pt x="4390852" y="7315216"/>
                  <a:pt x="4380354" y="7315216"/>
                </a:cubicBezTo>
                <a:close/>
                <a:moveTo>
                  <a:pt x="2601307" y="7314582"/>
                </a:moveTo>
                <a:cubicBezTo>
                  <a:pt x="2601307" y="7315943"/>
                  <a:pt x="2601307" y="7317305"/>
                  <a:pt x="2601307" y="7318562"/>
                </a:cubicBezTo>
                <a:cubicBezTo>
                  <a:pt x="2606654" y="7318562"/>
                  <a:pt x="2612007" y="7318562"/>
                  <a:pt x="2617355" y="7318562"/>
                </a:cubicBezTo>
                <a:cubicBezTo>
                  <a:pt x="2617355" y="7317200"/>
                  <a:pt x="2617355" y="7315839"/>
                  <a:pt x="2617355" y="7314582"/>
                </a:cubicBezTo>
                <a:cubicBezTo>
                  <a:pt x="2612007" y="7314582"/>
                  <a:pt x="2606654" y="7314582"/>
                  <a:pt x="2601307" y="7314582"/>
                </a:cubicBezTo>
                <a:close/>
                <a:moveTo>
                  <a:pt x="1990016" y="7311655"/>
                </a:moveTo>
                <a:cubicBezTo>
                  <a:pt x="1977902" y="7348818"/>
                  <a:pt x="1977902" y="7348818"/>
                  <a:pt x="2011518" y="7359599"/>
                </a:cubicBezTo>
                <a:cubicBezTo>
                  <a:pt x="2002636" y="7339712"/>
                  <a:pt x="1997389" y="7328093"/>
                  <a:pt x="1990016" y="7311655"/>
                </a:cubicBezTo>
                <a:close/>
                <a:moveTo>
                  <a:pt x="4237385" y="7310017"/>
                </a:moveTo>
                <a:cubicBezTo>
                  <a:pt x="4226646" y="7310057"/>
                  <a:pt x="4215995" y="7311809"/>
                  <a:pt x="4206809" y="7315839"/>
                </a:cubicBezTo>
                <a:cubicBezTo>
                  <a:pt x="4213773" y="7347980"/>
                  <a:pt x="4263038" y="7311341"/>
                  <a:pt x="4256377" y="7363579"/>
                </a:cubicBezTo>
                <a:cubicBezTo>
                  <a:pt x="4277279" y="7361694"/>
                  <a:pt x="4297770" y="7359808"/>
                  <a:pt x="4324423" y="7357295"/>
                </a:cubicBezTo>
                <a:cubicBezTo>
                  <a:pt x="4302416" y="7339607"/>
                  <a:pt x="4287373" y="7320133"/>
                  <a:pt x="4268492" y="7314477"/>
                </a:cubicBezTo>
                <a:cubicBezTo>
                  <a:pt x="4258953" y="7311652"/>
                  <a:pt x="4248125" y="7309978"/>
                  <a:pt x="4237385" y="7310017"/>
                </a:cubicBezTo>
                <a:close/>
                <a:moveTo>
                  <a:pt x="3266113" y="7307883"/>
                </a:moveTo>
                <a:cubicBezTo>
                  <a:pt x="3257266" y="7306234"/>
                  <a:pt x="3246817" y="7309714"/>
                  <a:pt x="3225918" y="7316676"/>
                </a:cubicBezTo>
                <a:cubicBezTo>
                  <a:pt x="3249547" y="7321075"/>
                  <a:pt x="3273062" y="7325474"/>
                  <a:pt x="3296691" y="7329873"/>
                </a:cubicBezTo>
                <a:cubicBezTo>
                  <a:pt x="3282203" y="7316313"/>
                  <a:pt x="3274959" y="7309533"/>
                  <a:pt x="3266113" y="7307883"/>
                </a:cubicBezTo>
                <a:close/>
                <a:moveTo>
                  <a:pt x="2399393" y="7285589"/>
                </a:moveTo>
                <a:cubicBezTo>
                  <a:pt x="2403534" y="7311655"/>
                  <a:pt x="2342856" y="7300246"/>
                  <a:pt x="2369307" y="7339502"/>
                </a:cubicBezTo>
                <a:cubicBezTo>
                  <a:pt x="2391824" y="7345780"/>
                  <a:pt x="2412518" y="7308723"/>
                  <a:pt x="2440180" y="7339712"/>
                </a:cubicBezTo>
                <a:cubicBezTo>
                  <a:pt x="2411609" y="7355521"/>
                  <a:pt x="2386471" y="7369438"/>
                  <a:pt x="2361636" y="7383263"/>
                </a:cubicBezTo>
                <a:cubicBezTo>
                  <a:pt x="2391723" y="7447015"/>
                  <a:pt x="2402827" y="7452979"/>
                  <a:pt x="2462995" y="7439788"/>
                </a:cubicBezTo>
                <a:cubicBezTo>
                  <a:pt x="2468045" y="7418121"/>
                  <a:pt x="2448557" y="7394254"/>
                  <a:pt x="2475109" y="7380435"/>
                </a:cubicBezTo>
                <a:cubicBezTo>
                  <a:pt x="2476927" y="7379492"/>
                  <a:pt x="2473594" y="7368606"/>
                  <a:pt x="2473089" y="7362322"/>
                </a:cubicBezTo>
                <a:cubicBezTo>
                  <a:pt x="2469459" y="7315007"/>
                  <a:pt x="2441594" y="7292809"/>
                  <a:pt x="2399393" y="7285589"/>
                </a:cubicBezTo>
                <a:close/>
                <a:moveTo>
                  <a:pt x="5450382" y="7282656"/>
                </a:moveTo>
                <a:cubicBezTo>
                  <a:pt x="5449979" y="7282237"/>
                  <a:pt x="5447762" y="7284018"/>
                  <a:pt x="5446342" y="7284751"/>
                </a:cubicBezTo>
                <a:cubicBezTo>
                  <a:pt x="5447157" y="7285798"/>
                  <a:pt x="5447964" y="7286840"/>
                  <a:pt x="5448867" y="7287998"/>
                </a:cubicBezTo>
                <a:cubicBezTo>
                  <a:pt x="5450483" y="7287998"/>
                  <a:pt x="5452099" y="7287998"/>
                  <a:pt x="5453715" y="7287998"/>
                </a:cubicBezTo>
                <a:cubicBezTo>
                  <a:pt x="5452605" y="7286113"/>
                  <a:pt x="5451796" y="7284018"/>
                  <a:pt x="5450382" y="7282656"/>
                </a:cubicBezTo>
                <a:close/>
                <a:moveTo>
                  <a:pt x="1584174" y="7259103"/>
                </a:moveTo>
                <a:cubicBezTo>
                  <a:pt x="1593461" y="7296580"/>
                  <a:pt x="1601642" y="7298465"/>
                  <a:pt x="1648079" y="7270094"/>
                </a:cubicBezTo>
                <a:cubicBezTo>
                  <a:pt x="1622840" y="7265696"/>
                  <a:pt x="1603858" y="7262449"/>
                  <a:pt x="1584174" y="7259103"/>
                </a:cubicBezTo>
                <a:close/>
                <a:moveTo>
                  <a:pt x="2276326" y="7258999"/>
                </a:moveTo>
                <a:lnTo>
                  <a:pt x="2276287" y="7259153"/>
                </a:lnTo>
                <a:lnTo>
                  <a:pt x="2276124" y="7259208"/>
                </a:lnTo>
                <a:close/>
                <a:moveTo>
                  <a:pt x="2070782" y="7257637"/>
                </a:moveTo>
                <a:cubicBezTo>
                  <a:pt x="2067954" y="7261192"/>
                  <a:pt x="2063415" y="7264543"/>
                  <a:pt x="2062809" y="7268523"/>
                </a:cubicBezTo>
                <a:cubicBezTo>
                  <a:pt x="2062405" y="7271037"/>
                  <a:pt x="2068156" y="7277001"/>
                  <a:pt x="2070681" y="7276791"/>
                </a:cubicBezTo>
                <a:cubicBezTo>
                  <a:pt x="2074210" y="7276372"/>
                  <a:pt x="2077240" y="7271561"/>
                  <a:pt x="2081987" y="7267476"/>
                </a:cubicBezTo>
                <a:cubicBezTo>
                  <a:pt x="2077240" y="7263287"/>
                  <a:pt x="2074014" y="7260465"/>
                  <a:pt x="2070782" y="7257637"/>
                </a:cubicBezTo>
                <a:close/>
                <a:moveTo>
                  <a:pt x="6389375" y="7241200"/>
                </a:moveTo>
                <a:cubicBezTo>
                  <a:pt x="6389476" y="7243295"/>
                  <a:pt x="6389476" y="7245389"/>
                  <a:pt x="6389577" y="7247484"/>
                </a:cubicBezTo>
                <a:cubicBezTo>
                  <a:pt x="6411078" y="7248840"/>
                  <a:pt x="6432687" y="7250306"/>
                  <a:pt x="6454188" y="7251667"/>
                </a:cubicBezTo>
                <a:cubicBezTo>
                  <a:pt x="6454289" y="7248211"/>
                  <a:pt x="6454289" y="7244656"/>
                  <a:pt x="6454390" y="7241200"/>
                </a:cubicBezTo>
                <a:cubicBezTo>
                  <a:pt x="6432687" y="7241200"/>
                  <a:pt x="6410977" y="7241200"/>
                  <a:pt x="6389375" y="7241200"/>
                </a:cubicBezTo>
                <a:close/>
                <a:moveTo>
                  <a:pt x="2365966" y="7235049"/>
                </a:moveTo>
                <a:cubicBezTo>
                  <a:pt x="2359239" y="7236541"/>
                  <a:pt x="2354216" y="7244758"/>
                  <a:pt x="2344169" y="7261192"/>
                </a:cubicBezTo>
                <a:cubicBezTo>
                  <a:pt x="2363152" y="7257009"/>
                  <a:pt x="2376882" y="7253971"/>
                  <a:pt x="2397979" y="7249258"/>
                </a:cubicBezTo>
                <a:cubicBezTo>
                  <a:pt x="2381121" y="7238791"/>
                  <a:pt x="2372692" y="7233557"/>
                  <a:pt x="2365966" y="7235049"/>
                </a:cubicBezTo>
                <a:close/>
                <a:moveTo>
                  <a:pt x="1837004" y="7229436"/>
                </a:moveTo>
                <a:cubicBezTo>
                  <a:pt x="1826770" y="7228559"/>
                  <a:pt x="1816624" y="7228952"/>
                  <a:pt x="1805974" y="7230523"/>
                </a:cubicBezTo>
                <a:cubicBezTo>
                  <a:pt x="1783462" y="7233973"/>
                  <a:pt x="1760951" y="7237430"/>
                  <a:pt x="1738534" y="7240886"/>
                </a:cubicBezTo>
                <a:cubicBezTo>
                  <a:pt x="1747423" y="7271351"/>
                  <a:pt x="1776291" y="7263391"/>
                  <a:pt x="1804358" y="7269152"/>
                </a:cubicBezTo>
                <a:cubicBezTo>
                  <a:pt x="1790021" y="7282342"/>
                  <a:pt x="1781442" y="7290296"/>
                  <a:pt x="1772560" y="7298570"/>
                </a:cubicBezTo>
                <a:cubicBezTo>
                  <a:pt x="1847266" y="7342749"/>
                  <a:pt x="1910463" y="7296999"/>
                  <a:pt x="1976084" y="7277524"/>
                </a:cubicBezTo>
                <a:cubicBezTo>
                  <a:pt x="1988703" y="7273963"/>
                  <a:pt x="1999201" y="7263287"/>
                  <a:pt x="2010615" y="7255857"/>
                </a:cubicBezTo>
                <a:cubicBezTo>
                  <a:pt x="2008690" y="7251877"/>
                  <a:pt x="2006777" y="7248002"/>
                  <a:pt x="2004858" y="7244028"/>
                </a:cubicBezTo>
                <a:cubicBezTo>
                  <a:pt x="2000211" y="7242876"/>
                  <a:pt x="1994258" y="7239210"/>
                  <a:pt x="1991127" y="7240886"/>
                </a:cubicBezTo>
                <a:cubicBezTo>
                  <a:pt x="1949330" y="7264648"/>
                  <a:pt x="1907534" y="7248316"/>
                  <a:pt x="1868565" y="7235963"/>
                </a:cubicBezTo>
                <a:cubicBezTo>
                  <a:pt x="1857562" y="7232458"/>
                  <a:pt x="1847239" y="7230312"/>
                  <a:pt x="1837004" y="7229436"/>
                </a:cubicBezTo>
                <a:close/>
                <a:moveTo>
                  <a:pt x="1903297" y="7203619"/>
                </a:moveTo>
                <a:cubicBezTo>
                  <a:pt x="1903904" y="7207697"/>
                  <a:pt x="1904409" y="7211782"/>
                  <a:pt x="1905009" y="7215867"/>
                </a:cubicBezTo>
                <a:cubicBezTo>
                  <a:pt x="1914402" y="7214819"/>
                  <a:pt x="1923789" y="7213877"/>
                  <a:pt x="1933176" y="7212829"/>
                </a:cubicBezTo>
                <a:cubicBezTo>
                  <a:pt x="1933075" y="7209792"/>
                  <a:pt x="1932873" y="7206650"/>
                  <a:pt x="1932772" y="7203619"/>
                </a:cubicBezTo>
                <a:cubicBezTo>
                  <a:pt x="1922880" y="7203619"/>
                  <a:pt x="1913089" y="7203619"/>
                  <a:pt x="1903297" y="7203619"/>
                </a:cubicBezTo>
                <a:close/>
                <a:moveTo>
                  <a:pt x="2084613" y="7202048"/>
                </a:moveTo>
                <a:cubicBezTo>
                  <a:pt x="2084209" y="7204038"/>
                  <a:pt x="2083906" y="7206022"/>
                  <a:pt x="2083502" y="7208116"/>
                </a:cubicBezTo>
                <a:lnTo>
                  <a:pt x="2134694" y="7238289"/>
                </a:lnTo>
                <a:lnTo>
                  <a:pt x="2133966" y="7239273"/>
                </a:lnTo>
                <a:lnTo>
                  <a:pt x="2120350" y="7246954"/>
                </a:lnTo>
                <a:cubicBezTo>
                  <a:pt x="2121764" y="7248630"/>
                  <a:pt x="2123178" y="7250411"/>
                  <a:pt x="2124491" y="7252086"/>
                </a:cubicBezTo>
                <a:lnTo>
                  <a:pt x="2133966" y="7239273"/>
                </a:lnTo>
                <a:lnTo>
                  <a:pt x="2135191" y="7238582"/>
                </a:lnTo>
                <a:lnTo>
                  <a:pt x="2134694" y="7238289"/>
                </a:lnTo>
                <a:lnTo>
                  <a:pt x="2134787" y="7238163"/>
                </a:lnTo>
                <a:cubicBezTo>
                  <a:pt x="2140140" y="7231152"/>
                  <a:pt x="2145487" y="7224239"/>
                  <a:pt x="2154780" y="7212096"/>
                </a:cubicBezTo>
                <a:cubicBezTo>
                  <a:pt x="2126612" y="7208116"/>
                  <a:pt x="2105610" y="7205085"/>
                  <a:pt x="2084613" y="7202048"/>
                </a:cubicBezTo>
                <a:close/>
                <a:moveTo>
                  <a:pt x="1740150" y="7189067"/>
                </a:moveTo>
                <a:cubicBezTo>
                  <a:pt x="1739241" y="7192936"/>
                  <a:pt x="1738332" y="7196707"/>
                  <a:pt x="1737423" y="7200582"/>
                </a:cubicBezTo>
                <a:cubicBezTo>
                  <a:pt x="1748331" y="7204143"/>
                  <a:pt x="1759127" y="7207697"/>
                  <a:pt x="1769934" y="7211363"/>
                </a:cubicBezTo>
                <a:cubicBezTo>
                  <a:pt x="1771146" y="7206650"/>
                  <a:pt x="1772459" y="7201943"/>
                  <a:pt x="1773671" y="7197230"/>
                </a:cubicBezTo>
                <a:cubicBezTo>
                  <a:pt x="1762460" y="7194507"/>
                  <a:pt x="1751356" y="7191790"/>
                  <a:pt x="1740150" y="7189067"/>
                </a:cubicBezTo>
                <a:close/>
                <a:moveTo>
                  <a:pt x="1926718" y="7157554"/>
                </a:moveTo>
                <a:cubicBezTo>
                  <a:pt x="1944387" y="7197859"/>
                  <a:pt x="1978407" y="7198487"/>
                  <a:pt x="2009706" y="7202676"/>
                </a:cubicBezTo>
                <a:cubicBezTo>
                  <a:pt x="2022931" y="7186763"/>
                  <a:pt x="2035449" y="7171792"/>
                  <a:pt x="2047160" y="7157554"/>
                </a:cubicBezTo>
                <a:cubicBezTo>
                  <a:pt x="2007686" y="7157554"/>
                  <a:pt x="1967404" y="7157554"/>
                  <a:pt x="1926718" y="7157554"/>
                </a:cubicBezTo>
                <a:close/>
                <a:moveTo>
                  <a:pt x="7037008" y="7156821"/>
                </a:moveTo>
                <a:cubicBezTo>
                  <a:pt x="7035089" y="7157973"/>
                  <a:pt x="7033473" y="7159754"/>
                  <a:pt x="7031655" y="7161325"/>
                </a:cubicBezTo>
                <a:cubicBezTo>
                  <a:pt x="7033170" y="7161744"/>
                  <a:pt x="7034685" y="7162163"/>
                  <a:pt x="7036200" y="7162582"/>
                </a:cubicBezTo>
                <a:cubicBezTo>
                  <a:pt x="7037513" y="7161744"/>
                  <a:pt x="7038928" y="7160801"/>
                  <a:pt x="7040241" y="7159963"/>
                </a:cubicBezTo>
                <a:cubicBezTo>
                  <a:pt x="7039130" y="7158811"/>
                  <a:pt x="7037412" y="7156612"/>
                  <a:pt x="7037008" y="7156821"/>
                </a:cubicBezTo>
                <a:close/>
                <a:moveTo>
                  <a:pt x="2240387" y="7146563"/>
                </a:moveTo>
                <a:cubicBezTo>
                  <a:pt x="2240185" y="7148344"/>
                  <a:pt x="2239882" y="7150229"/>
                  <a:pt x="2239680" y="7152004"/>
                </a:cubicBezTo>
                <a:cubicBezTo>
                  <a:pt x="2241195" y="7151800"/>
                  <a:pt x="2242912" y="7152004"/>
                  <a:pt x="2244124" y="7151270"/>
                </a:cubicBezTo>
                <a:cubicBezTo>
                  <a:pt x="2244730" y="7150956"/>
                  <a:pt x="2244528" y="7148972"/>
                  <a:pt x="2244730" y="7147716"/>
                </a:cubicBezTo>
                <a:cubicBezTo>
                  <a:pt x="2243316" y="7147297"/>
                  <a:pt x="2241801" y="7146982"/>
                  <a:pt x="2240387" y="7146563"/>
                </a:cubicBezTo>
                <a:close/>
                <a:moveTo>
                  <a:pt x="1355911" y="7142269"/>
                </a:moveTo>
                <a:cubicBezTo>
                  <a:pt x="1355103" y="7144364"/>
                  <a:pt x="1354295" y="7146459"/>
                  <a:pt x="1353487" y="7148553"/>
                </a:cubicBezTo>
                <a:cubicBezTo>
                  <a:pt x="1354901" y="7148763"/>
                  <a:pt x="1356618" y="7149706"/>
                  <a:pt x="1357729" y="7149182"/>
                </a:cubicBezTo>
                <a:cubicBezTo>
                  <a:pt x="1358638" y="7148553"/>
                  <a:pt x="1358840" y="7146563"/>
                  <a:pt x="1359345" y="7145202"/>
                </a:cubicBezTo>
                <a:cubicBezTo>
                  <a:pt x="1358234" y="7144259"/>
                  <a:pt x="1357123" y="7143212"/>
                  <a:pt x="1355911" y="7142269"/>
                </a:cubicBezTo>
                <a:close/>
                <a:moveTo>
                  <a:pt x="2191097" y="7136119"/>
                </a:moveTo>
                <a:cubicBezTo>
                  <a:pt x="2185444" y="7135962"/>
                  <a:pt x="2178402" y="7143422"/>
                  <a:pt x="2164167" y="7158392"/>
                </a:cubicBezTo>
                <a:cubicBezTo>
                  <a:pt x="2184961" y="7174306"/>
                  <a:pt x="2205560" y="7190114"/>
                  <a:pt x="2227465" y="7206866"/>
                </a:cubicBezTo>
                <a:cubicBezTo>
                  <a:pt x="2205156" y="7241095"/>
                  <a:pt x="2155380" y="7246326"/>
                  <a:pt x="2166187" y="7300769"/>
                </a:cubicBezTo>
                <a:cubicBezTo>
                  <a:pt x="2118734" y="7305476"/>
                  <a:pt x="2076034" y="7309770"/>
                  <a:pt x="2027571" y="7314687"/>
                </a:cubicBezTo>
                <a:cubicBezTo>
                  <a:pt x="2041301" y="7327778"/>
                  <a:pt x="2049881" y="7335941"/>
                  <a:pt x="2059476" y="7344942"/>
                </a:cubicBezTo>
                <a:cubicBezTo>
                  <a:pt x="2048068" y="7351855"/>
                  <a:pt x="2040493" y="7356457"/>
                  <a:pt x="2033025" y="7361065"/>
                </a:cubicBezTo>
                <a:cubicBezTo>
                  <a:pt x="2033227" y="7364731"/>
                  <a:pt x="2033328" y="7368397"/>
                  <a:pt x="2033530" y="7371951"/>
                </a:cubicBezTo>
                <a:cubicBezTo>
                  <a:pt x="2062197" y="7376246"/>
                  <a:pt x="2090768" y="7380854"/>
                  <a:pt x="2119441" y="7384828"/>
                </a:cubicBezTo>
                <a:cubicBezTo>
                  <a:pt x="2134383" y="7386818"/>
                  <a:pt x="2153264" y="7380644"/>
                  <a:pt x="2158712" y="7408596"/>
                </a:cubicBezTo>
                <a:cubicBezTo>
                  <a:pt x="2139837" y="7408596"/>
                  <a:pt x="2123986" y="7408596"/>
                  <a:pt x="2106922" y="7408596"/>
                </a:cubicBezTo>
                <a:cubicBezTo>
                  <a:pt x="2120855" y="7425452"/>
                  <a:pt x="2133070" y="7442930"/>
                  <a:pt x="2148012" y="7457587"/>
                </a:cubicBezTo>
                <a:cubicBezTo>
                  <a:pt x="2164167" y="7473396"/>
                  <a:pt x="2182739" y="7486586"/>
                  <a:pt x="2200004" y="7500719"/>
                </a:cubicBezTo>
                <a:cubicBezTo>
                  <a:pt x="2215452" y="7500719"/>
                  <a:pt x="2233317" y="7500719"/>
                  <a:pt x="2247861" y="7500719"/>
                </a:cubicBezTo>
                <a:lnTo>
                  <a:pt x="2225668" y="7416280"/>
                </a:lnTo>
                <a:lnTo>
                  <a:pt x="2225849" y="7416340"/>
                </a:lnTo>
                <a:lnTo>
                  <a:pt x="2226998" y="7416183"/>
                </a:lnTo>
                <a:lnTo>
                  <a:pt x="2254218" y="7423043"/>
                </a:lnTo>
                <a:cubicBezTo>
                  <a:pt x="2254218" y="7419482"/>
                  <a:pt x="2254118" y="7416026"/>
                  <a:pt x="2254118" y="7412465"/>
                </a:cubicBezTo>
                <a:lnTo>
                  <a:pt x="2226998" y="7416183"/>
                </a:lnTo>
                <a:lnTo>
                  <a:pt x="2225546" y="7415817"/>
                </a:lnTo>
                <a:lnTo>
                  <a:pt x="2225668" y="7416280"/>
                </a:lnTo>
                <a:lnTo>
                  <a:pt x="2195061" y="7406083"/>
                </a:lnTo>
                <a:cubicBezTo>
                  <a:pt x="2227970" y="7373313"/>
                  <a:pt x="2261686" y="7387446"/>
                  <a:pt x="2293086" y="7387970"/>
                </a:cubicBezTo>
                <a:cubicBezTo>
                  <a:pt x="2295409" y="7387970"/>
                  <a:pt x="2297732" y="7392369"/>
                  <a:pt x="2301665" y="7396348"/>
                </a:cubicBezTo>
                <a:cubicBezTo>
                  <a:pt x="2296318" y="7408282"/>
                  <a:pt x="2290864" y="7420634"/>
                  <a:pt x="2285315" y="7432882"/>
                </a:cubicBezTo>
                <a:cubicBezTo>
                  <a:pt x="2297732" y="7434139"/>
                  <a:pt x="2308130" y="7431625"/>
                  <a:pt x="2309645" y="7426284"/>
                </a:cubicBezTo>
                <a:cubicBezTo>
                  <a:pt x="2321961" y="7383990"/>
                  <a:pt x="2330439" y="7340864"/>
                  <a:pt x="2323678" y="7296266"/>
                </a:cubicBezTo>
                <a:cubicBezTo>
                  <a:pt x="2322870" y="7291029"/>
                  <a:pt x="2316911" y="7286532"/>
                  <a:pt x="2309443" y="7276477"/>
                </a:cubicBezTo>
                <a:cubicBezTo>
                  <a:pt x="2306110" y="7294066"/>
                  <a:pt x="2304089" y="7304743"/>
                  <a:pt x="2301968" y="7316153"/>
                </a:cubicBezTo>
                <a:cubicBezTo>
                  <a:pt x="2274408" y="7302651"/>
                  <a:pt x="2267518" y="7299276"/>
                  <a:pt x="2270480" y="7281915"/>
                </a:cubicBezTo>
                <a:lnTo>
                  <a:pt x="2276287" y="7259153"/>
                </a:lnTo>
                <a:lnTo>
                  <a:pt x="2309012" y="7247967"/>
                </a:lnTo>
                <a:cubicBezTo>
                  <a:pt x="2316836" y="7240730"/>
                  <a:pt x="2321304" y="7229895"/>
                  <a:pt x="2321759" y="7215134"/>
                </a:cubicBezTo>
                <a:cubicBezTo>
                  <a:pt x="2322062" y="7206126"/>
                  <a:pt x="2316406" y="7196811"/>
                  <a:pt x="2311968" y="7182783"/>
                </a:cubicBezTo>
                <a:cubicBezTo>
                  <a:pt x="2306918" y="7199534"/>
                  <a:pt x="2303686" y="7210421"/>
                  <a:pt x="2301261" y="7218695"/>
                </a:cubicBezTo>
                <a:cubicBezTo>
                  <a:pt x="2274306" y="7203828"/>
                  <a:pt x="2249673" y="7190952"/>
                  <a:pt x="2225748" y="7176819"/>
                </a:cubicBezTo>
                <a:cubicBezTo>
                  <a:pt x="2219290" y="7173049"/>
                  <a:pt x="2213533" y="7166241"/>
                  <a:pt x="2209695" y="7159544"/>
                </a:cubicBezTo>
                <a:cubicBezTo>
                  <a:pt x="2201014" y="7144050"/>
                  <a:pt x="2196750" y="7136276"/>
                  <a:pt x="2191097" y="7136119"/>
                </a:cubicBezTo>
                <a:close/>
                <a:moveTo>
                  <a:pt x="2058365" y="7123528"/>
                </a:moveTo>
                <a:cubicBezTo>
                  <a:pt x="2057658" y="7127717"/>
                  <a:pt x="2056951" y="7132012"/>
                  <a:pt x="2056244" y="7136201"/>
                </a:cubicBezTo>
                <a:cubicBezTo>
                  <a:pt x="2076236" y="7139965"/>
                  <a:pt x="2096323" y="7143840"/>
                  <a:pt x="2116316" y="7147611"/>
                </a:cubicBezTo>
                <a:cubicBezTo>
                  <a:pt x="2117118" y="7143107"/>
                  <a:pt x="2117825" y="7138604"/>
                  <a:pt x="2118633" y="7134106"/>
                </a:cubicBezTo>
                <a:cubicBezTo>
                  <a:pt x="2098545" y="7130650"/>
                  <a:pt x="2078452" y="7127089"/>
                  <a:pt x="2058365" y="7123528"/>
                </a:cubicBezTo>
                <a:close/>
                <a:moveTo>
                  <a:pt x="8140557" y="6854903"/>
                </a:moveTo>
                <a:cubicBezTo>
                  <a:pt x="8132988" y="6855532"/>
                  <a:pt x="8125312" y="6856160"/>
                  <a:pt x="8117642" y="6856893"/>
                </a:cubicBezTo>
                <a:cubicBezTo>
                  <a:pt x="8118349" y="6860978"/>
                  <a:pt x="8119056" y="6865056"/>
                  <a:pt x="8119763" y="6869141"/>
                </a:cubicBezTo>
                <a:cubicBezTo>
                  <a:pt x="8127130" y="6867046"/>
                  <a:pt x="8134598" y="6864952"/>
                  <a:pt x="8141971" y="6862863"/>
                </a:cubicBezTo>
                <a:cubicBezTo>
                  <a:pt x="8141567" y="6860245"/>
                  <a:pt x="8141062" y="6857522"/>
                  <a:pt x="8140557" y="6854903"/>
                </a:cubicBezTo>
                <a:close/>
                <a:moveTo>
                  <a:pt x="1198925" y="6681648"/>
                </a:moveTo>
                <a:cubicBezTo>
                  <a:pt x="1197713" y="6681439"/>
                  <a:pt x="1196299" y="6682696"/>
                  <a:pt x="1194885" y="6683429"/>
                </a:cubicBezTo>
                <a:cubicBezTo>
                  <a:pt x="1194784" y="6684895"/>
                  <a:pt x="1194784" y="6686250"/>
                  <a:pt x="1194683" y="6687717"/>
                </a:cubicBezTo>
                <a:cubicBezTo>
                  <a:pt x="1196905" y="6686774"/>
                  <a:pt x="1199127" y="6685838"/>
                  <a:pt x="1201349" y="6684895"/>
                </a:cubicBezTo>
                <a:cubicBezTo>
                  <a:pt x="1200541" y="6683743"/>
                  <a:pt x="1199834" y="6681753"/>
                  <a:pt x="1198925" y="6681648"/>
                </a:cubicBezTo>
                <a:close/>
                <a:moveTo>
                  <a:pt x="9371415" y="6592033"/>
                </a:moveTo>
                <a:cubicBezTo>
                  <a:pt x="9357886" y="6592661"/>
                  <a:pt x="9344459" y="6593290"/>
                  <a:pt x="9330931" y="6593918"/>
                </a:cubicBezTo>
                <a:cubicBezTo>
                  <a:pt x="9331133" y="6598841"/>
                  <a:pt x="9331335" y="6603757"/>
                  <a:pt x="9331537" y="6608679"/>
                </a:cubicBezTo>
                <a:cubicBezTo>
                  <a:pt x="9345267" y="6606899"/>
                  <a:pt x="9358896" y="6605118"/>
                  <a:pt x="9372627" y="6603449"/>
                </a:cubicBezTo>
                <a:cubicBezTo>
                  <a:pt x="9372223" y="6599678"/>
                  <a:pt x="9371819" y="6595803"/>
                  <a:pt x="9371415" y="6592033"/>
                </a:cubicBezTo>
                <a:close/>
                <a:moveTo>
                  <a:pt x="8544480" y="6577173"/>
                </a:moveTo>
                <a:cubicBezTo>
                  <a:pt x="8544789" y="6580728"/>
                  <a:pt x="8545092" y="6584289"/>
                  <a:pt x="8545389" y="6587850"/>
                </a:cubicBezTo>
                <a:cubicBezTo>
                  <a:pt x="8553570" y="6586593"/>
                  <a:pt x="8561745" y="6585336"/>
                  <a:pt x="8569926" y="6584079"/>
                </a:cubicBezTo>
                <a:cubicBezTo>
                  <a:pt x="8569724" y="6581775"/>
                  <a:pt x="8569522" y="6579471"/>
                  <a:pt x="8569320" y="6577173"/>
                </a:cubicBezTo>
                <a:cubicBezTo>
                  <a:pt x="8560937" y="6577173"/>
                  <a:pt x="8552661" y="6577173"/>
                  <a:pt x="8544480" y="6577173"/>
                </a:cubicBezTo>
                <a:close/>
                <a:moveTo>
                  <a:pt x="8632820" y="6560945"/>
                </a:moveTo>
                <a:cubicBezTo>
                  <a:pt x="8624033" y="6564192"/>
                  <a:pt x="8615151" y="6567642"/>
                  <a:pt x="8606370" y="6570994"/>
                </a:cubicBezTo>
                <a:cubicBezTo>
                  <a:pt x="8607077" y="6573402"/>
                  <a:pt x="8607885" y="6575707"/>
                  <a:pt x="8608586" y="6578109"/>
                </a:cubicBezTo>
                <a:cubicBezTo>
                  <a:pt x="8617575" y="6575288"/>
                  <a:pt x="8626558" y="6572355"/>
                  <a:pt x="8635547" y="6569527"/>
                </a:cubicBezTo>
                <a:cubicBezTo>
                  <a:pt x="8634638" y="6566699"/>
                  <a:pt x="8633723" y="6563767"/>
                  <a:pt x="8632820" y="6560945"/>
                </a:cubicBezTo>
                <a:close/>
                <a:moveTo>
                  <a:pt x="9045524" y="6558746"/>
                </a:moveTo>
                <a:cubicBezTo>
                  <a:pt x="9038763" y="6560212"/>
                  <a:pt x="9031901" y="6561678"/>
                  <a:pt x="9025134" y="6563139"/>
                </a:cubicBezTo>
                <a:cubicBezTo>
                  <a:pt x="9025740" y="6565757"/>
                  <a:pt x="9026447" y="6568375"/>
                  <a:pt x="9027053" y="6570994"/>
                </a:cubicBezTo>
                <a:cubicBezTo>
                  <a:pt x="9033713" y="6569004"/>
                  <a:pt x="9040379" y="6567014"/>
                  <a:pt x="9047039" y="6565024"/>
                </a:cubicBezTo>
                <a:cubicBezTo>
                  <a:pt x="9046534" y="6562935"/>
                  <a:pt x="9046029" y="6560841"/>
                  <a:pt x="9045524" y="6558746"/>
                </a:cubicBezTo>
                <a:close/>
                <a:moveTo>
                  <a:pt x="8462306" y="6555918"/>
                </a:moveTo>
                <a:cubicBezTo>
                  <a:pt x="8459579" y="6556442"/>
                  <a:pt x="8457357" y="6559374"/>
                  <a:pt x="8454933" y="6561259"/>
                </a:cubicBezTo>
                <a:cubicBezTo>
                  <a:pt x="8456953" y="6562830"/>
                  <a:pt x="8459276" y="6565862"/>
                  <a:pt x="8461094" y="6565547"/>
                </a:cubicBezTo>
                <a:cubicBezTo>
                  <a:pt x="8463619" y="6565128"/>
                  <a:pt x="8465936" y="6562307"/>
                  <a:pt x="8468360" y="6560422"/>
                </a:cubicBezTo>
                <a:cubicBezTo>
                  <a:pt x="8466340" y="6558746"/>
                  <a:pt x="8464023" y="6555604"/>
                  <a:pt x="8462306" y="6555918"/>
                </a:cubicBezTo>
                <a:close/>
                <a:moveTo>
                  <a:pt x="8697432" y="6541576"/>
                </a:moveTo>
                <a:cubicBezTo>
                  <a:pt x="8688852" y="6546289"/>
                  <a:pt x="8680368" y="6551100"/>
                  <a:pt x="8671789" y="6555813"/>
                </a:cubicBezTo>
                <a:cubicBezTo>
                  <a:pt x="8673304" y="6558746"/>
                  <a:pt x="8674914" y="6561678"/>
                  <a:pt x="8676435" y="6564605"/>
                </a:cubicBezTo>
                <a:cubicBezTo>
                  <a:pt x="8684913" y="6559793"/>
                  <a:pt x="8693391" y="6554975"/>
                  <a:pt x="8701971" y="6550262"/>
                </a:cubicBezTo>
                <a:cubicBezTo>
                  <a:pt x="8700462" y="6547336"/>
                  <a:pt x="8698947" y="6544403"/>
                  <a:pt x="8697432" y="6541576"/>
                </a:cubicBezTo>
                <a:close/>
                <a:moveTo>
                  <a:pt x="8996663" y="6540738"/>
                </a:moveTo>
                <a:cubicBezTo>
                  <a:pt x="8985054" y="6544194"/>
                  <a:pt x="8973344" y="6547545"/>
                  <a:pt x="8961735" y="6550891"/>
                </a:cubicBezTo>
                <a:cubicBezTo>
                  <a:pt x="8962240" y="6553090"/>
                  <a:pt x="8962846" y="6555394"/>
                  <a:pt x="8963351" y="6557594"/>
                </a:cubicBezTo>
                <a:cubicBezTo>
                  <a:pt x="8975162" y="6554975"/>
                  <a:pt x="8986973" y="6552462"/>
                  <a:pt x="8998784" y="6549850"/>
                </a:cubicBezTo>
                <a:cubicBezTo>
                  <a:pt x="8998077" y="6546812"/>
                  <a:pt x="8997370" y="6543775"/>
                  <a:pt x="8996663" y="6540738"/>
                </a:cubicBezTo>
                <a:close/>
                <a:moveTo>
                  <a:pt x="9498819" y="6540319"/>
                </a:moveTo>
                <a:cubicBezTo>
                  <a:pt x="9497607" y="6541471"/>
                  <a:pt x="9497203" y="6543356"/>
                  <a:pt x="9496395" y="6544927"/>
                </a:cubicBezTo>
                <a:cubicBezTo>
                  <a:pt x="9497809" y="6544927"/>
                  <a:pt x="9499425" y="6545241"/>
                  <a:pt x="9500738" y="6544718"/>
                </a:cubicBezTo>
                <a:cubicBezTo>
                  <a:pt x="9501647" y="6544403"/>
                  <a:pt x="9502051" y="6542937"/>
                  <a:pt x="9502657" y="6541890"/>
                </a:cubicBezTo>
                <a:cubicBezTo>
                  <a:pt x="9501344" y="6541366"/>
                  <a:pt x="9499324" y="6539900"/>
                  <a:pt x="9498819" y="6540319"/>
                </a:cubicBezTo>
                <a:close/>
                <a:moveTo>
                  <a:pt x="9904863" y="6539795"/>
                </a:moveTo>
                <a:cubicBezTo>
                  <a:pt x="9898910" y="6543356"/>
                  <a:pt x="9893052" y="6546917"/>
                  <a:pt x="9887099" y="6550472"/>
                </a:cubicBezTo>
                <a:cubicBezTo>
                  <a:pt x="9888008" y="6552567"/>
                  <a:pt x="9888911" y="6554766"/>
                  <a:pt x="9889921" y="6556861"/>
                </a:cubicBezTo>
                <a:cubicBezTo>
                  <a:pt x="9896284" y="6554452"/>
                  <a:pt x="9902742" y="6552148"/>
                  <a:pt x="9909206" y="6549745"/>
                </a:cubicBezTo>
                <a:cubicBezTo>
                  <a:pt x="9907691" y="6546393"/>
                  <a:pt x="9906277" y="6543147"/>
                  <a:pt x="9904863" y="6539795"/>
                </a:cubicBezTo>
                <a:close/>
                <a:moveTo>
                  <a:pt x="9938883" y="6535402"/>
                </a:moveTo>
                <a:cubicBezTo>
                  <a:pt x="9937980" y="6536555"/>
                  <a:pt x="9936970" y="6537700"/>
                  <a:pt x="9936061" y="6538852"/>
                </a:cubicBezTo>
                <a:cubicBezTo>
                  <a:pt x="9938081" y="6539586"/>
                  <a:pt x="9940000" y="6540424"/>
                  <a:pt x="9942014" y="6541157"/>
                </a:cubicBezTo>
                <a:cubicBezTo>
                  <a:pt x="9942317" y="6539690"/>
                  <a:pt x="9943125" y="6537910"/>
                  <a:pt x="9942620" y="6536967"/>
                </a:cubicBezTo>
                <a:cubicBezTo>
                  <a:pt x="9942216" y="6536025"/>
                  <a:pt x="9940202" y="6535815"/>
                  <a:pt x="9938883" y="6535402"/>
                </a:cubicBezTo>
                <a:close/>
                <a:moveTo>
                  <a:pt x="10187442" y="6511320"/>
                </a:moveTo>
                <a:cubicBezTo>
                  <a:pt x="10184714" y="6511843"/>
                  <a:pt x="10182189" y="6513729"/>
                  <a:pt x="10179664" y="6515090"/>
                </a:cubicBezTo>
                <a:cubicBezTo>
                  <a:pt x="10180674" y="6517290"/>
                  <a:pt x="10181785" y="6519384"/>
                  <a:pt x="10182896" y="6521479"/>
                </a:cubicBezTo>
                <a:cubicBezTo>
                  <a:pt x="10185523" y="6520117"/>
                  <a:pt x="10188048" y="6518756"/>
                  <a:pt x="10190674" y="6517394"/>
                </a:cubicBezTo>
                <a:cubicBezTo>
                  <a:pt x="10189563" y="6515195"/>
                  <a:pt x="10188149" y="6511110"/>
                  <a:pt x="10187442" y="6511320"/>
                </a:cubicBezTo>
                <a:close/>
                <a:moveTo>
                  <a:pt x="8600020" y="6507746"/>
                </a:moveTo>
                <a:cubicBezTo>
                  <a:pt x="8576195" y="6510797"/>
                  <a:pt x="8547347" y="6524879"/>
                  <a:pt x="8505208" y="6552671"/>
                </a:cubicBezTo>
                <a:cubicBezTo>
                  <a:pt x="8554479" y="6541366"/>
                  <a:pt x="8603744" y="6530061"/>
                  <a:pt x="8650383" y="6519384"/>
                </a:cubicBezTo>
                <a:cubicBezTo>
                  <a:pt x="8641045" y="6513835"/>
                  <a:pt x="8631985" y="6510053"/>
                  <a:pt x="8622476" y="6508273"/>
                </a:cubicBezTo>
                <a:cubicBezTo>
                  <a:pt x="8615345" y="6506938"/>
                  <a:pt x="8607961" y="6506729"/>
                  <a:pt x="8600020" y="6507746"/>
                </a:cubicBezTo>
                <a:close/>
                <a:moveTo>
                  <a:pt x="10109908" y="6484311"/>
                </a:moveTo>
                <a:cubicBezTo>
                  <a:pt x="10107888" y="6485358"/>
                  <a:pt x="10105969" y="6486405"/>
                  <a:pt x="10103949" y="6487453"/>
                </a:cubicBezTo>
                <a:cubicBezTo>
                  <a:pt x="10105161" y="6488395"/>
                  <a:pt x="10106272" y="6489443"/>
                  <a:pt x="10107383" y="6490490"/>
                </a:cubicBezTo>
                <a:cubicBezTo>
                  <a:pt x="10108797" y="6489966"/>
                  <a:pt x="10111013" y="6489652"/>
                  <a:pt x="10111316" y="6488709"/>
                </a:cubicBezTo>
                <a:cubicBezTo>
                  <a:pt x="10111720" y="6487557"/>
                  <a:pt x="10110508" y="6485777"/>
                  <a:pt x="10109908" y="6484311"/>
                </a:cubicBezTo>
                <a:close/>
                <a:moveTo>
                  <a:pt x="10626697" y="6466728"/>
                </a:moveTo>
                <a:cubicBezTo>
                  <a:pt x="10627707" y="6468403"/>
                  <a:pt x="10628515" y="6470387"/>
                  <a:pt x="10629929" y="6471644"/>
                </a:cubicBezTo>
                <a:cubicBezTo>
                  <a:pt x="10630434" y="6472063"/>
                  <a:pt x="10632454" y="6470387"/>
                  <a:pt x="10633868" y="6469759"/>
                </a:cubicBezTo>
                <a:cubicBezTo>
                  <a:pt x="10633060" y="6468718"/>
                  <a:pt x="10632353" y="6467147"/>
                  <a:pt x="10631343" y="6466832"/>
                </a:cubicBezTo>
                <a:cubicBezTo>
                  <a:pt x="10629929" y="6466309"/>
                  <a:pt x="10628313" y="6466728"/>
                  <a:pt x="10626697" y="6466728"/>
                </a:cubicBezTo>
                <a:close/>
                <a:moveTo>
                  <a:pt x="9881948" y="6462748"/>
                </a:moveTo>
                <a:cubicBezTo>
                  <a:pt x="9870439" y="6466623"/>
                  <a:pt x="9858931" y="6470597"/>
                  <a:pt x="9847524" y="6474472"/>
                </a:cubicBezTo>
                <a:cubicBezTo>
                  <a:pt x="9848427" y="6477614"/>
                  <a:pt x="9849336" y="6480750"/>
                  <a:pt x="9850245" y="6483892"/>
                </a:cubicBezTo>
                <a:cubicBezTo>
                  <a:pt x="9861854" y="6480546"/>
                  <a:pt x="9873463" y="6477195"/>
                  <a:pt x="9885079" y="6473843"/>
                </a:cubicBezTo>
                <a:cubicBezTo>
                  <a:pt x="9884069" y="6470178"/>
                  <a:pt x="9882958" y="6466413"/>
                  <a:pt x="9881948" y="6462748"/>
                </a:cubicBezTo>
                <a:close/>
                <a:moveTo>
                  <a:pt x="9980175" y="6435005"/>
                </a:moveTo>
                <a:cubicBezTo>
                  <a:pt x="9980175" y="6436367"/>
                  <a:pt x="9980175" y="6437729"/>
                  <a:pt x="9980175" y="6439090"/>
                </a:cubicBezTo>
                <a:cubicBezTo>
                  <a:pt x="9985427" y="6439090"/>
                  <a:pt x="9990679" y="6439090"/>
                  <a:pt x="9996026" y="6439090"/>
                </a:cubicBezTo>
                <a:cubicBezTo>
                  <a:pt x="9996026" y="6437729"/>
                  <a:pt x="9996026" y="6436367"/>
                  <a:pt x="9996026" y="6435005"/>
                </a:cubicBezTo>
                <a:cubicBezTo>
                  <a:pt x="9990679" y="6435005"/>
                  <a:pt x="9985427" y="6435005"/>
                  <a:pt x="9980175" y="6435005"/>
                </a:cubicBezTo>
                <a:close/>
                <a:moveTo>
                  <a:pt x="10462286" y="6383093"/>
                </a:moveTo>
                <a:cubicBezTo>
                  <a:pt x="10454928" y="6382656"/>
                  <a:pt x="10447902" y="6383346"/>
                  <a:pt x="10441106" y="6384845"/>
                </a:cubicBezTo>
                <a:lnTo>
                  <a:pt x="10402771" y="6400772"/>
                </a:lnTo>
                <a:lnTo>
                  <a:pt x="10402070" y="6400770"/>
                </a:lnTo>
                <a:lnTo>
                  <a:pt x="10401052" y="6401065"/>
                </a:lnTo>
                <a:lnTo>
                  <a:pt x="10339984" y="6405378"/>
                </a:lnTo>
                <a:cubicBezTo>
                  <a:pt x="10340691" y="6409672"/>
                  <a:pt x="10341499" y="6413861"/>
                  <a:pt x="10342206" y="6418149"/>
                </a:cubicBezTo>
                <a:lnTo>
                  <a:pt x="10401052" y="6401065"/>
                </a:lnTo>
                <a:lnTo>
                  <a:pt x="10402272" y="6400979"/>
                </a:lnTo>
                <a:lnTo>
                  <a:pt x="10402771" y="6400772"/>
                </a:lnTo>
                <a:lnTo>
                  <a:pt x="10422525" y="6400839"/>
                </a:lnTo>
                <a:cubicBezTo>
                  <a:pt x="10443589" y="6404574"/>
                  <a:pt x="10466002" y="6414566"/>
                  <a:pt x="10485461" y="6388103"/>
                </a:cubicBezTo>
                <a:cubicBezTo>
                  <a:pt x="10477335" y="6385094"/>
                  <a:pt x="10469644" y="6383530"/>
                  <a:pt x="10462286" y="6383093"/>
                </a:cubicBezTo>
                <a:close/>
                <a:moveTo>
                  <a:pt x="10826692" y="6376169"/>
                </a:moveTo>
                <a:cubicBezTo>
                  <a:pt x="10820234" y="6378369"/>
                  <a:pt x="10813669" y="6380464"/>
                  <a:pt x="10807205" y="6382663"/>
                </a:cubicBezTo>
                <a:cubicBezTo>
                  <a:pt x="10807716" y="6384758"/>
                  <a:pt x="10808221" y="6386951"/>
                  <a:pt x="10808726" y="6389046"/>
                </a:cubicBezTo>
                <a:cubicBezTo>
                  <a:pt x="10815689" y="6387894"/>
                  <a:pt x="10822652" y="6386741"/>
                  <a:pt x="10829621" y="6385589"/>
                </a:cubicBezTo>
                <a:cubicBezTo>
                  <a:pt x="10828611" y="6382454"/>
                  <a:pt x="10827702" y="6379311"/>
                  <a:pt x="10826692" y="6376169"/>
                </a:cubicBezTo>
                <a:close/>
                <a:moveTo>
                  <a:pt x="10699692" y="6355549"/>
                </a:moveTo>
                <a:cubicBezTo>
                  <a:pt x="10697469" y="6356701"/>
                  <a:pt x="10693328" y="6357952"/>
                  <a:pt x="10693328" y="6358999"/>
                </a:cubicBezTo>
                <a:cubicBezTo>
                  <a:pt x="10693429" y="6362037"/>
                  <a:pt x="10695247" y="6364969"/>
                  <a:pt x="10696459" y="6368006"/>
                </a:cubicBezTo>
                <a:cubicBezTo>
                  <a:pt x="10698580" y="6366750"/>
                  <a:pt x="10700702" y="6365597"/>
                  <a:pt x="10702823" y="6364445"/>
                </a:cubicBezTo>
                <a:cubicBezTo>
                  <a:pt x="10701813" y="6361513"/>
                  <a:pt x="10700702" y="6358482"/>
                  <a:pt x="10699692" y="6355549"/>
                </a:cubicBezTo>
                <a:close/>
                <a:moveTo>
                  <a:pt x="10580159" y="6351569"/>
                </a:moveTo>
                <a:cubicBezTo>
                  <a:pt x="10578341" y="6352407"/>
                  <a:pt x="10576927" y="6353978"/>
                  <a:pt x="10575311" y="6355235"/>
                </a:cubicBezTo>
                <a:cubicBezTo>
                  <a:pt x="10576523" y="6355549"/>
                  <a:pt x="10577937" y="6355863"/>
                  <a:pt x="10579351" y="6356178"/>
                </a:cubicBezTo>
                <a:cubicBezTo>
                  <a:pt x="10580664" y="6355549"/>
                  <a:pt x="10581876" y="6354816"/>
                  <a:pt x="10583189" y="6354188"/>
                </a:cubicBezTo>
                <a:cubicBezTo>
                  <a:pt x="10582179" y="6353245"/>
                  <a:pt x="10580664" y="6351360"/>
                  <a:pt x="10580159" y="6351569"/>
                </a:cubicBezTo>
                <a:close/>
                <a:moveTo>
                  <a:pt x="10609741" y="6326131"/>
                </a:moveTo>
                <a:cubicBezTo>
                  <a:pt x="10609842" y="6330739"/>
                  <a:pt x="10609937" y="6335342"/>
                  <a:pt x="10610038" y="6339950"/>
                </a:cubicBezTo>
                <a:cubicBezTo>
                  <a:pt x="10618118" y="6339007"/>
                  <a:pt x="10626293" y="6338169"/>
                  <a:pt x="10634474" y="6337227"/>
                </a:cubicBezTo>
                <a:cubicBezTo>
                  <a:pt x="10634575" y="6334190"/>
                  <a:pt x="10634676" y="6331158"/>
                  <a:pt x="10634878" y="6328226"/>
                </a:cubicBezTo>
                <a:cubicBezTo>
                  <a:pt x="10626495" y="6327493"/>
                  <a:pt x="10618118" y="6326864"/>
                  <a:pt x="10609741" y="6326131"/>
                </a:cubicBezTo>
                <a:close/>
                <a:moveTo>
                  <a:pt x="11110684" y="6304667"/>
                </a:moveTo>
                <a:cubicBezTo>
                  <a:pt x="11111089" y="6334294"/>
                  <a:pt x="11097352" y="6344139"/>
                  <a:pt x="11073326" y="6346751"/>
                </a:cubicBezTo>
                <a:cubicBezTo>
                  <a:pt x="11061063" y="6348087"/>
                  <a:pt x="11044994" y="6345125"/>
                  <a:pt x="11035297" y="6354955"/>
                </a:cubicBezTo>
                <a:lnTo>
                  <a:pt x="11028140" y="6369603"/>
                </a:lnTo>
                <a:lnTo>
                  <a:pt x="11028101" y="6369577"/>
                </a:lnTo>
                <a:lnTo>
                  <a:pt x="11028086" y="6369686"/>
                </a:lnTo>
                <a:lnTo>
                  <a:pt x="10987617" y="6380045"/>
                </a:lnTo>
                <a:cubicBezTo>
                  <a:pt x="10969443" y="6381825"/>
                  <a:pt x="10953895" y="6385694"/>
                  <a:pt x="10962379" y="6411138"/>
                </a:cubicBezTo>
                <a:cubicBezTo>
                  <a:pt x="10986203" y="6413332"/>
                  <a:pt x="11008316" y="6415322"/>
                  <a:pt x="11035468" y="6417730"/>
                </a:cubicBezTo>
                <a:cubicBezTo>
                  <a:pt x="11029818" y="6406216"/>
                  <a:pt x="11024970" y="6400455"/>
                  <a:pt x="11024566" y="6394387"/>
                </a:cubicBezTo>
                <a:lnTo>
                  <a:pt x="11028086" y="6369686"/>
                </a:lnTo>
                <a:lnTo>
                  <a:pt x="11028101" y="6369682"/>
                </a:lnTo>
                <a:lnTo>
                  <a:pt x="11028140" y="6369603"/>
                </a:lnTo>
                <a:lnTo>
                  <a:pt x="11048626" y="6382882"/>
                </a:lnTo>
                <a:cubicBezTo>
                  <a:pt x="11071227" y="6387666"/>
                  <a:pt x="11098315" y="6373240"/>
                  <a:pt x="11114214" y="6396796"/>
                </a:cubicBezTo>
                <a:cubicBezTo>
                  <a:pt x="11151471" y="6366750"/>
                  <a:pt x="11147229" y="6360675"/>
                  <a:pt x="11110684" y="6304667"/>
                </a:cubicBezTo>
                <a:close/>
                <a:moveTo>
                  <a:pt x="11307144" y="6245942"/>
                </a:moveTo>
                <a:cubicBezTo>
                  <a:pt x="11260499" y="6258713"/>
                  <a:pt x="11219309" y="6269809"/>
                  <a:pt x="11178421" y="6282161"/>
                </a:cubicBezTo>
                <a:cubicBezTo>
                  <a:pt x="11176306" y="6282790"/>
                  <a:pt x="11177215" y="6294200"/>
                  <a:pt x="11176508" y="6302055"/>
                </a:cubicBezTo>
                <a:cubicBezTo>
                  <a:pt x="11225975" y="6294514"/>
                  <a:pt x="11275745" y="6295666"/>
                  <a:pt x="11307144" y="6245942"/>
                </a:cubicBezTo>
                <a:close/>
                <a:moveTo>
                  <a:pt x="679106" y="6149210"/>
                </a:moveTo>
                <a:lnTo>
                  <a:pt x="680862" y="6149408"/>
                </a:lnTo>
                <a:lnTo>
                  <a:pt x="681423" y="6149839"/>
                </a:lnTo>
                <a:close/>
                <a:moveTo>
                  <a:pt x="650255" y="6047403"/>
                </a:moveTo>
                <a:cubicBezTo>
                  <a:pt x="638368" y="6049288"/>
                  <a:pt x="628727" y="6056093"/>
                  <a:pt x="620650" y="6070383"/>
                </a:cubicBezTo>
                <a:cubicBezTo>
                  <a:pt x="641646" y="6065670"/>
                  <a:pt x="662547" y="6060956"/>
                  <a:pt x="693335" y="6053945"/>
                </a:cubicBezTo>
                <a:cubicBezTo>
                  <a:pt x="676275" y="6048555"/>
                  <a:pt x="662142" y="6045519"/>
                  <a:pt x="650255" y="6047403"/>
                </a:cubicBezTo>
                <a:close/>
                <a:moveTo>
                  <a:pt x="12050076" y="5917853"/>
                </a:moveTo>
                <a:cubicBezTo>
                  <a:pt x="12027463" y="5931148"/>
                  <a:pt x="12012016" y="5943919"/>
                  <a:pt x="11994454" y="5949987"/>
                </a:cubicBezTo>
                <a:cubicBezTo>
                  <a:pt x="11945587" y="5966948"/>
                  <a:pt x="11895817" y="5981291"/>
                  <a:pt x="11846451" y="5996576"/>
                </a:cubicBezTo>
                <a:cubicBezTo>
                  <a:pt x="11841906" y="5998042"/>
                  <a:pt x="11833024" y="5999194"/>
                  <a:pt x="11833125" y="6000137"/>
                </a:cubicBezTo>
                <a:cubicBezTo>
                  <a:pt x="11834640" y="6040127"/>
                  <a:pt x="11795974" y="6032795"/>
                  <a:pt x="11769826" y="6055831"/>
                </a:cubicBezTo>
                <a:cubicBezTo>
                  <a:pt x="11794661" y="6054260"/>
                  <a:pt x="11811718" y="6056983"/>
                  <a:pt x="11826054" y="6051641"/>
                </a:cubicBezTo>
                <a:cubicBezTo>
                  <a:pt x="11875830" y="6033214"/>
                  <a:pt x="11923681" y="6009033"/>
                  <a:pt x="11974057" y="5993015"/>
                </a:cubicBezTo>
                <a:cubicBezTo>
                  <a:pt x="12010501" y="5981500"/>
                  <a:pt x="12031604" y="5958471"/>
                  <a:pt x="12050076" y="5917853"/>
                </a:cubicBezTo>
                <a:close/>
                <a:moveTo>
                  <a:pt x="11907123" y="5885188"/>
                </a:moveTo>
                <a:cubicBezTo>
                  <a:pt x="11899958" y="5890529"/>
                  <a:pt x="11892787" y="5895655"/>
                  <a:pt x="11885723" y="5900892"/>
                </a:cubicBezTo>
                <a:cubicBezTo>
                  <a:pt x="11888046" y="5903615"/>
                  <a:pt x="11890464" y="5906338"/>
                  <a:pt x="11892787" y="5908950"/>
                </a:cubicBezTo>
                <a:cubicBezTo>
                  <a:pt x="11899150" y="5902882"/>
                  <a:pt x="11905507" y="5896807"/>
                  <a:pt x="11911870" y="5890739"/>
                </a:cubicBezTo>
                <a:cubicBezTo>
                  <a:pt x="11910254" y="5888854"/>
                  <a:pt x="11908739" y="5887073"/>
                  <a:pt x="11907123" y="5885188"/>
                </a:cubicBezTo>
                <a:close/>
                <a:moveTo>
                  <a:pt x="12210294" y="5861321"/>
                </a:moveTo>
                <a:cubicBezTo>
                  <a:pt x="12197675" y="5864358"/>
                  <a:pt x="12185055" y="5867389"/>
                  <a:pt x="12172436" y="5870322"/>
                </a:cubicBezTo>
                <a:cubicBezTo>
                  <a:pt x="12172739" y="5872312"/>
                  <a:pt x="12173042" y="5874406"/>
                  <a:pt x="12173446" y="5876396"/>
                </a:cubicBezTo>
                <a:cubicBezTo>
                  <a:pt x="12185964" y="5875244"/>
                  <a:pt x="12198483" y="5874197"/>
                  <a:pt x="12211001" y="5873045"/>
                </a:cubicBezTo>
                <a:cubicBezTo>
                  <a:pt x="12210799" y="5869170"/>
                  <a:pt x="12210496" y="5865196"/>
                  <a:pt x="12210294" y="5861321"/>
                </a:cubicBezTo>
                <a:close/>
                <a:moveTo>
                  <a:pt x="12043921" y="5836930"/>
                </a:moveTo>
                <a:cubicBezTo>
                  <a:pt x="12022211" y="5839856"/>
                  <a:pt x="12004548" y="5842265"/>
                  <a:pt x="11986879" y="5844674"/>
                </a:cubicBezTo>
                <a:cubicBezTo>
                  <a:pt x="12028372" y="5872626"/>
                  <a:pt x="12028372" y="5872626"/>
                  <a:pt x="12043921" y="5836930"/>
                </a:cubicBezTo>
                <a:close/>
                <a:moveTo>
                  <a:pt x="847297" y="5640430"/>
                </a:moveTo>
                <a:cubicBezTo>
                  <a:pt x="845782" y="5642630"/>
                  <a:pt x="842449" y="5645876"/>
                  <a:pt x="842954" y="5646714"/>
                </a:cubicBezTo>
                <a:cubicBezTo>
                  <a:pt x="844368" y="5649222"/>
                  <a:pt x="847398" y="5650688"/>
                  <a:pt x="849721" y="5652678"/>
                </a:cubicBezTo>
                <a:cubicBezTo>
                  <a:pt x="851741" y="5649641"/>
                  <a:pt x="853654" y="5646609"/>
                  <a:pt x="855674" y="5643467"/>
                </a:cubicBezTo>
                <a:cubicBezTo>
                  <a:pt x="852846" y="5642525"/>
                  <a:pt x="850125" y="5641477"/>
                  <a:pt x="847297" y="5640430"/>
                </a:cubicBezTo>
                <a:close/>
                <a:moveTo>
                  <a:pt x="764107" y="5618658"/>
                </a:moveTo>
                <a:cubicBezTo>
                  <a:pt x="762996" y="5621479"/>
                  <a:pt x="761885" y="5624307"/>
                  <a:pt x="760774" y="5627135"/>
                </a:cubicBezTo>
                <a:cubicBezTo>
                  <a:pt x="769158" y="5630382"/>
                  <a:pt x="777636" y="5633733"/>
                  <a:pt x="786120" y="5637079"/>
                </a:cubicBezTo>
                <a:cubicBezTo>
                  <a:pt x="787225" y="5634356"/>
                  <a:pt x="788336" y="5631639"/>
                  <a:pt x="789447" y="5628916"/>
                </a:cubicBezTo>
                <a:cubicBezTo>
                  <a:pt x="780969" y="5625459"/>
                  <a:pt x="772485" y="5622003"/>
                  <a:pt x="764107" y="5618658"/>
                </a:cubicBezTo>
                <a:close/>
                <a:moveTo>
                  <a:pt x="12317218" y="5608423"/>
                </a:moveTo>
                <a:cubicBezTo>
                  <a:pt x="12307689" y="5607376"/>
                  <a:pt x="12297467" y="5612321"/>
                  <a:pt x="12285807" y="5622946"/>
                </a:cubicBezTo>
                <a:cubicBezTo>
                  <a:pt x="12303578" y="5649955"/>
                  <a:pt x="12321241" y="5650897"/>
                  <a:pt x="12344466" y="5629858"/>
                </a:cubicBezTo>
                <a:cubicBezTo>
                  <a:pt x="12335581" y="5616511"/>
                  <a:pt x="12326746" y="5609470"/>
                  <a:pt x="12317218" y="5608423"/>
                </a:cubicBezTo>
                <a:close/>
                <a:moveTo>
                  <a:pt x="12366876" y="5579820"/>
                </a:moveTo>
                <a:cubicBezTo>
                  <a:pt x="12362943" y="5580652"/>
                  <a:pt x="12358398" y="5584841"/>
                  <a:pt x="12356984" y="5588716"/>
                </a:cubicBezTo>
                <a:cubicBezTo>
                  <a:pt x="12356075" y="5591230"/>
                  <a:pt x="12360317" y="5595832"/>
                  <a:pt x="12362230" y="5599393"/>
                </a:cubicBezTo>
                <a:cubicBezTo>
                  <a:pt x="12367179" y="5596565"/>
                  <a:pt x="12372128" y="5593632"/>
                  <a:pt x="12380303" y="5588716"/>
                </a:cubicBezTo>
                <a:cubicBezTo>
                  <a:pt x="12373542" y="5583898"/>
                  <a:pt x="12369704" y="5579185"/>
                  <a:pt x="12366876" y="5579820"/>
                </a:cubicBezTo>
                <a:close/>
                <a:moveTo>
                  <a:pt x="35405" y="5574164"/>
                </a:moveTo>
                <a:lnTo>
                  <a:pt x="35709" y="5574248"/>
                </a:lnTo>
                <a:lnTo>
                  <a:pt x="35607" y="5574374"/>
                </a:lnTo>
                <a:close/>
                <a:moveTo>
                  <a:pt x="1121088" y="5565792"/>
                </a:moveTo>
                <a:cubicBezTo>
                  <a:pt x="1119674" y="5566309"/>
                  <a:pt x="1118260" y="5566728"/>
                  <a:pt x="1116947" y="5567258"/>
                </a:cubicBezTo>
                <a:cubicBezTo>
                  <a:pt x="1118765" y="5568613"/>
                  <a:pt x="1120482" y="5570184"/>
                  <a:pt x="1122502" y="5571232"/>
                </a:cubicBezTo>
                <a:cubicBezTo>
                  <a:pt x="1122805" y="5571336"/>
                  <a:pt x="1124118" y="5569242"/>
                  <a:pt x="1125027" y="5568194"/>
                </a:cubicBezTo>
                <a:cubicBezTo>
                  <a:pt x="1123714" y="5567461"/>
                  <a:pt x="1122401" y="5566623"/>
                  <a:pt x="1121088" y="5565792"/>
                </a:cubicBezTo>
                <a:close/>
                <a:moveTo>
                  <a:pt x="1035380" y="5547574"/>
                </a:moveTo>
                <a:cubicBezTo>
                  <a:pt x="1034774" y="5550192"/>
                  <a:pt x="1034269" y="5552909"/>
                  <a:pt x="1033663" y="5555528"/>
                </a:cubicBezTo>
                <a:cubicBezTo>
                  <a:pt x="1043050" y="5557518"/>
                  <a:pt x="1052538" y="5559403"/>
                  <a:pt x="1061931" y="5561393"/>
                </a:cubicBezTo>
                <a:cubicBezTo>
                  <a:pt x="1062436" y="5559298"/>
                  <a:pt x="1062834" y="5557099"/>
                  <a:pt x="1063339" y="5555004"/>
                </a:cubicBezTo>
                <a:cubicBezTo>
                  <a:pt x="1054053" y="5552497"/>
                  <a:pt x="1044767" y="5549983"/>
                  <a:pt x="1035380" y="5547574"/>
                </a:cubicBezTo>
                <a:close/>
                <a:moveTo>
                  <a:pt x="12241896" y="5544956"/>
                </a:moveTo>
                <a:cubicBezTo>
                  <a:pt x="12242900" y="5546736"/>
                  <a:pt x="12243708" y="5548726"/>
                  <a:pt x="12245128" y="5550088"/>
                </a:cubicBezTo>
                <a:cubicBezTo>
                  <a:pt x="12245526" y="5550507"/>
                  <a:pt x="12247647" y="5548831"/>
                  <a:pt x="12248960" y="5548098"/>
                </a:cubicBezTo>
                <a:cubicBezTo>
                  <a:pt x="12248152" y="5547050"/>
                  <a:pt x="12247546" y="5545375"/>
                  <a:pt x="12246435" y="5544956"/>
                </a:cubicBezTo>
                <a:cubicBezTo>
                  <a:pt x="12245128" y="5544432"/>
                  <a:pt x="12243405" y="5544851"/>
                  <a:pt x="12241896" y="5544956"/>
                </a:cubicBezTo>
                <a:close/>
                <a:moveTo>
                  <a:pt x="936945" y="5527052"/>
                </a:moveTo>
                <a:cubicBezTo>
                  <a:pt x="936036" y="5526738"/>
                  <a:pt x="933915" y="5530509"/>
                  <a:pt x="932299" y="5532498"/>
                </a:cubicBezTo>
                <a:cubicBezTo>
                  <a:pt x="934723" y="5534384"/>
                  <a:pt x="936945" y="5536793"/>
                  <a:pt x="939672" y="5537630"/>
                </a:cubicBezTo>
                <a:cubicBezTo>
                  <a:pt x="940581" y="5537945"/>
                  <a:pt x="942702" y="5534174"/>
                  <a:pt x="944312" y="5532289"/>
                </a:cubicBezTo>
                <a:cubicBezTo>
                  <a:pt x="941894" y="5530404"/>
                  <a:pt x="939672" y="5527890"/>
                  <a:pt x="936945" y="5527052"/>
                </a:cubicBezTo>
                <a:close/>
                <a:moveTo>
                  <a:pt x="178768" y="5504861"/>
                </a:moveTo>
                <a:cubicBezTo>
                  <a:pt x="178768" y="5505908"/>
                  <a:pt x="178768" y="5506851"/>
                  <a:pt x="178768" y="5507898"/>
                </a:cubicBezTo>
                <a:cubicBezTo>
                  <a:pt x="183812" y="5507898"/>
                  <a:pt x="188761" y="5507898"/>
                  <a:pt x="193805" y="5507898"/>
                </a:cubicBezTo>
                <a:cubicBezTo>
                  <a:pt x="193805" y="5506851"/>
                  <a:pt x="193805" y="5505908"/>
                  <a:pt x="193805" y="5504861"/>
                </a:cubicBezTo>
                <a:cubicBezTo>
                  <a:pt x="188761" y="5504861"/>
                  <a:pt x="183812" y="5504861"/>
                  <a:pt x="178768" y="5504861"/>
                </a:cubicBezTo>
                <a:close/>
                <a:moveTo>
                  <a:pt x="12352414" y="5504755"/>
                </a:moveTo>
                <a:cubicBezTo>
                  <a:pt x="12340577" y="5505540"/>
                  <a:pt x="12329018" y="5508367"/>
                  <a:pt x="12318116" y="5515957"/>
                </a:cubicBezTo>
                <a:cubicBezTo>
                  <a:pt x="12318924" y="5519518"/>
                  <a:pt x="12319732" y="5523183"/>
                  <a:pt x="12320439" y="5526738"/>
                </a:cubicBezTo>
                <a:cubicBezTo>
                  <a:pt x="12343658" y="5523288"/>
                  <a:pt x="12366977" y="5519727"/>
                  <a:pt x="12390195" y="5516271"/>
                </a:cubicBezTo>
                <a:cubicBezTo>
                  <a:pt x="12389589" y="5512815"/>
                  <a:pt x="12388989" y="5509260"/>
                  <a:pt x="12388383" y="5505804"/>
                </a:cubicBezTo>
                <a:cubicBezTo>
                  <a:pt x="12376367" y="5505228"/>
                  <a:pt x="12364251" y="5503971"/>
                  <a:pt x="12352414" y="5504755"/>
                </a:cubicBezTo>
                <a:close/>
                <a:moveTo>
                  <a:pt x="12120141" y="5451157"/>
                </a:moveTo>
                <a:cubicBezTo>
                  <a:pt x="12119636" y="5455137"/>
                  <a:pt x="12119131" y="5459111"/>
                  <a:pt x="12118626" y="5463090"/>
                </a:cubicBezTo>
                <a:cubicBezTo>
                  <a:pt x="12131346" y="5464871"/>
                  <a:pt x="12144168" y="5466756"/>
                  <a:pt x="12156989" y="5468537"/>
                </a:cubicBezTo>
                <a:cubicBezTo>
                  <a:pt x="12157595" y="5464243"/>
                  <a:pt x="12158100" y="5459948"/>
                  <a:pt x="12158706" y="5455556"/>
                </a:cubicBezTo>
                <a:cubicBezTo>
                  <a:pt x="12145885" y="5454090"/>
                  <a:pt x="12132962" y="5452623"/>
                  <a:pt x="12120141" y="5451157"/>
                </a:cubicBezTo>
                <a:close/>
                <a:moveTo>
                  <a:pt x="12304790" y="5421739"/>
                </a:moveTo>
                <a:cubicBezTo>
                  <a:pt x="12301962" y="5424986"/>
                  <a:pt x="12299134" y="5428337"/>
                  <a:pt x="12296306" y="5431578"/>
                </a:cubicBezTo>
                <a:cubicBezTo>
                  <a:pt x="12305194" y="5437652"/>
                  <a:pt x="12314076" y="5443721"/>
                  <a:pt x="12322964" y="5449900"/>
                </a:cubicBezTo>
                <a:cubicBezTo>
                  <a:pt x="12324473" y="5447701"/>
                  <a:pt x="12326089" y="5445606"/>
                  <a:pt x="12327604" y="5443407"/>
                </a:cubicBezTo>
                <a:cubicBezTo>
                  <a:pt x="12320035" y="5436186"/>
                  <a:pt x="12312359" y="5428966"/>
                  <a:pt x="12304790" y="5421739"/>
                </a:cubicBezTo>
                <a:close/>
                <a:moveTo>
                  <a:pt x="12213526" y="5405197"/>
                </a:moveTo>
                <a:cubicBezTo>
                  <a:pt x="12200200" y="5432625"/>
                  <a:pt x="12210092" y="5440271"/>
                  <a:pt x="12241795" y="5439957"/>
                </a:cubicBezTo>
                <a:cubicBezTo>
                  <a:pt x="12229377" y="5424672"/>
                  <a:pt x="12222004" y="5415664"/>
                  <a:pt x="12213526" y="5405197"/>
                </a:cubicBezTo>
                <a:close/>
                <a:moveTo>
                  <a:pt x="635137" y="5396734"/>
                </a:moveTo>
                <a:cubicBezTo>
                  <a:pt x="625016" y="5395962"/>
                  <a:pt x="615047" y="5399705"/>
                  <a:pt x="604192" y="5410643"/>
                </a:cubicBezTo>
                <a:cubicBezTo>
                  <a:pt x="626407" y="5431159"/>
                  <a:pt x="644474" y="5432416"/>
                  <a:pt x="666992" y="5409910"/>
                </a:cubicBezTo>
                <a:cubicBezTo>
                  <a:pt x="655531" y="5402791"/>
                  <a:pt x="645258" y="5397505"/>
                  <a:pt x="635137" y="5396734"/>
                </a:cubicBezTo>
                <a:close/>
                <a:moveTo>
                  <a:pt x="12140936" y="5377245"/>
                </a:moveTo>
                <a:cubicBezTo>
                  <a:pt x="12140330" y="5378397"/>
                  <a:pt x="12139724" y="5379654"/>
                  <a:pt x="12139124" y="5380806"/>
                </a:cubicBezTo>
                <a:cubicBezTo>
                  <a:pt x="12140532" y="5381540"/>
                  <a:pt x="12141845" y="5382273"/>
                  <a:pt x="12143259" y="5382901"/>
                </a:cubicBezTo>
                <a:cubicBezTo>
                  <a:pt x="12144067" y="5381016"/>
                  <a:pt x="12144875" y="5379131"/>
                  <a:pt x="12145683" y="5377245"/>
                </a:cubicBezTo>
                <a:cubicBezTo>
                  <a:pt x="12144067" y="5377245"/>
                  <a:pt x="12142451" y="5377245"/>
                  <a:pt x="12140936" y="5377245"/>
                </a:cubicBezTo>
                <a:close/>
                <a:moveTo>
                  <a:pt x="12278844" y="5350655"/>
                </a:moveTo>
                <a:cubicBezTo>
                  <a:pt x="12278440" y="5353797"/>
                  <a:pt x="12277935" y="5356939"/>
                  <a:pt x="12277531" y="5360081"/>
                </a:cubicBezTo>
                <a:cubicBezTo>
                  <a:pt x="12286514" y="5361338"/>
                  <a:pt x="12295605" y="5362589"/>
                  <a:pt x="12304588" y="5363846"/>
                </a:cubicBezTo>
                <a:cubicBezTo>
                  <a:pt x="12305497" y="5360913"/>
                  <a:pt x="12306507" y="5357987"/>
                  <a:pt x="12307416" y="5355159"/>
                </a:cubicBezTo>
                <a:cubicBezTo>
                  <a:pt x="12297928" y="5353693"/>
                  <a:pt x="12288332" y="5352122"/>
                  <a:pt x="12278844" y="5350655"/>
                </a:cubicBezTo>
                <a:close/>
                <a:moveTo>
                  <a:pt x="10606913" y="5190067"/>
                </a:moveTo>
                <a:cubicBezTo>
                  <a:pt x="10606913" y="5191533"/>
                  <a:pt x="10606913" y="5192895"/>
                  <a:pt x="10606913" y="5194361"/>
                </a:cubicBezTo>
                <a:cubicBezTo>
                  <a:pt x="10615290" y="5194361"/>
                  <a:pt x="10623572" y="5194361"/>
                  <a:pt x="10631949" y="5194361"/>
                </a:cubicBezTo>
                <a:cubicBezTo>
                  <a:pt x="10631949" y="5192895"/>
                  <a:pt x="10631949" y="5191533"/>
                  <a:pt x="10631949" y="5190067"/>
                </a:cubicBezTo>
                <a:cubicBezTo>
                  <a:pt x="10623572" y="5190067"/>
                  <a:pt x="10615290" y="5190067"/>
                  <a:pt x="10606913" y="5190067"/>
                </a:cubicBezTo>
                <a:close/>
                <a:moveTo>
                  <a:pt x="11826256" y="5160230"/>
                </a:moveTo>
                <a:cubicBezTo>
                  <a:pt x="11825347" y="5161277"/>
                  <a:pt x="11823737" y="5162325"/>
                  <a:pt x="11823737" y="5163267"/>
                </a:cubicBezTo>
                <a:cubicBezTo>
                  <a:pt x="11823838" y="5164629"/>
                  <a:pt x="11825145" y="5165886"/>
                  <a:pt x="11825852" y="5167247"/>
                </a:cubicBezTo>
                <a:cubicBezTo>
                  <a:pt x="11827266" y="5165571"/>
                  <a:pt x="11828681" y="5163896"/>
                  <a:pt x="11830196" y="5162220"/>
                </a:cubicBezTo>
                <a:cubicBezTo>
                  <a:pt x="11828984" y="5161592"/>
                  <a:pt x="11827569" y="5160963"/>
                  <a:pt x="11826256" y="5160230"/>
                </a:cubicBezTo>
                <a:close/>
                <a:moveTo>
                  <a:pt x="686574" y="5136363"/>
                </a:moveTo>
                <a:cubicBezTo>
                  <a:pt x="681625" y="5144945"/>
                  <a:pt x="679207" y="5154895"/>
                  <a:pt x="675874" y="5164419"/>
                </a:cubicBezTo>
                <a:cubicBezTo>
                  <a:pt x="681423" y="5166723"/>
                  <a:pt x="686877" y="5169132"/>
                  <a:pt x="692432" y="5171430"/>
                </a:cubicBezTo>
                <a:cubicBezTo>
                  <a:pt x="696264" y="5161173"/>
                  <a:pt x="700102" y="5150915"/>
                  <a:pt x="703940" y="5140657"/>
                </a:cubicBezTo>
                <a:cubicBezTo>
                  <a:pt x="697880" y="5139086"/>
                  <a:pt x="687483" y="5134792"/>
                  <a:pt x="686574" y="5136363"/>
                </a:cubicBezTo>
                <a:close/>
                <a:moveTo>
                  <a:pt x="613557" y="5107993"/>
                </a:moveTo>
                <a:cubicBezTo>
                  <a:pt x="606970" y="5106266"/>
                  <a:pt x="599347" y="5108778"/>
                  <a:pt x="590260" y="5117412"/>
                </a:cubicBezTo>
                <a:lnTo>
                  <a:pt x="630162" y="5123560"/>
                </a:lnTo>
                <a:lnTo>
                  <a:pt x="630643" y="5124010"/>
                </a:lnTo>
                <a:lnTo>
                  <a:pt x="631435" y="5124842"/>
                </a:lnTo>
                <a:lnTo>
                  <a:pt x="638521" y="5145783"/>
                </a:lnTo>
                <a:cubicBezTo>
                  <a:pt x="641046" y="5143898"/>
                  <a:pt x="643565" y="5142012"/>
                  <a:pt x="645989" y="5140133"/>
                </a:cubicBezTo>
                <a:lnTo>
                  <a:pt x="631435" y="5124842"/>
                </a:lnTo>
                <a:lnTo>
                  <a:pt x="631047" y="5123696"/>
                </a:lnTo>
                <a:lnTo>
                  <a:pt x="630162" y="5123560"/>
                </a:lnTo>
                <a:close/>
                <a:moveTo>
                  <a:pt x="10970453" y="5013984"/>
                </a:moveTo>
                <a:cubicBezTo>
                  <a:pt x="10968938" y="5015660"/>
                  <a:pt x="10967530" y="5017440"/>
                  <a:pt x="10966009" y="5019110"/>
                </a:cubicBezTo>
                <a:cubicBezTo>
                  <a:pt x="10967328" y="5019849"/>
                  <a:pt x="10968736" y="5021205"/>
                  <a:pt x="10970049" y="5021205"/>
                </a:cubicBezTo>
                <a:cubicBezTo>
                  <a:pt x="10970958" y="5021309"/>
                  <a:pt x="10971766" y="5019319"/>
                  <a:pt x="10972675" y="5018173"/>
                </a:cubicBezTo>
                <a:cubicBezTo>
                  <a:pt x="10971968" y="5016812"/>
                  <a:pt x="10971160" y="5015450"/>
                  <a:pt x="10970453" y="5013984"/>
                </a:cubicBezTo>
                <a:close/>
                <a:moveTo>
                  <a:pt x="11154394" y="4980691"/>
                </a:moveTo>
                <a:cubicBezTo>
                  <a:pt x="11149451" y="4980691"/>
                  <a:pt x="11144199" y="4979545"/>
                  <a:pt x="11139761" y="4981005"/>
                </a:cubicBezTo>
                <a:cubicBezTo>
                  <a:pt x="11135822" y="4982367"/>
                  <a:pt x="11132792" y="4986661"/>
                  <a:pt x="11129358" y="4989593"/>
                </a:cubicBezTo>
                <a:cubicBezTo>
                  <a:pt x="11130671" y="4991164"/>
                  <a:pt x="11131883" y="4992735"/>
                  <a:pt x="11133196" y="4994300"/>
                </a:cubicBezTo>
                <a:cubicBezTo>
                  <a:pt x="11140765" y="4991374"/>
                  <a:pt x="11148441" y="4988336"/>
                  <a:pt x="11156111" y="4985299"/>
                </a:cubicBezTo>
                <a:cubicBezTo>
                  <a:pt x="11155505" y="4983728"/>
                  <a:pt x="11155000" y="4982157"/>
                  <a:pt x="11154394" y="4980691"/>
                </a:cubicBezTo>
                <a:close/>
                <a:moveTo>
                  <a:pt x="11219713" y="4972109"/>
                </a:moveTo>
                <a:cubicBezTo>
                  <a:pt x="11218602" y="4971795"/>
                  <a:pt x="11216992" y="4972947"/>
                  <a:pt x="11215578" y="4973470"/>
                </a:cubicBezTo>
                <a:cubicBezTo>
                  <a:pt x="11216582" y="4975356"/>
                  <a:pt x="11217699" y="4977241"/>
                  <a:pt x="11218703" y="4979120"/>
                </a:cubicBezTo>
                <a:cubicBezTo>
                  <a:pt x="11219713" y="4977974"/>
                  <a:pt x="11220622" y="4976822"/>
                  <a:pt x="11221632" y="4975775"/>
                </a:cubicBezTo>
                <a:cubicBezTo>
                  <a:pt x="11221026" y="4974518"/>
                  <a:pt x="11220622" y="4972318"/>
                  <a:pt x="11219713" y="4972109"/>
                </a:cubicBezTo>
                <a:close/>
                <a:moveTo>
                  <a:pt x="11364584" y="4948975"/>
                </a:moveTo>
                <a:cubicBezTo>
                  <a:pt x="11364988" y="4950546"/>
                  <a:pt x="11365291" y="4952117"/>
                  <a:pt x="11365695" y="4953682"/>
                </a:cubicBezTo>
                <a:cubicBezTo>
                  <a:pt x="11367009" y="4953263"/>
                  <a:pt x="11368322" y="4952844"/>
                  <a:pt x="11369635" y="4952425"/>
                </a:cubicBezTo>
                <a:cubicBezTo>
                  <a:pt x="11369332" y="4951273"/>
                  <a:pt x="11369433" y="4949394"/>
                  <a:pt x="11368827" y="4949184"/>
                </a:cubicBezTo>
                <a:cubicBezTo>
                  <a:pt x="11367615" y="4948661"/>
                  <a:pt x="11365999" y="4948975"/>
                  <a:pt x="11364584" y="4948975"/>
                </a:cubicBezTo>
                <a:close/>
                <a:moveTo>
                  <a:pt x="10985900" y="4879567"/>
                </a:moveTo>
                <a:cubicBezTo>
                  <a:pt x="10987213" y="4883017"/>
                  <a:pt x="10987920" y="4886892"/>
                  <a:pt x="10990142" y="4889511"/>
                </a:cubicBezTo>
                <a:cubicBezTo>
                  <a:pt x="10990849" y="4890348"/>
                  <a:pt x="10995287" y="4887940"/>
                  <a:pt x="10998014" y="4887102"/>
                </a:cubicBezTo>
                <a:cubicBezTo>
                  <a:pt x="10996802" y="4884483"/>
                  <a:pt x="10996297" y="4880824"/>
                  <a:pt x="10994277" y="4879567"/>
                </a:cubicBezTo>
                <a:cubicBezTo>
                  <a:pt x="10992162" y="4878310"/>
                  <a:pt x="10988728" y="4879462"/>
                  <a:pt x="10985900" y="4879567"/>
                </a:cubicBezTo>
                <a:close/>
                <a:moveTo>
                  <a:pt x="609545" y="4738761"/>
                </a:moveTo>
                <a:cubicBezTo>
                  <a:pt x="600057" y="4741903"/>
                  <a:pt x="590563" y="4745045"/>
                  <a:pt x="581075" y="4748076"/>
                </a:cubicBezTo>
                <a:cubicBezTo>
                  <a:pt x="581378" y="4750171"/>
                  <a:pt x="581580" y="4752370"/>
                  <a:pt x="581883" y="4754465"/>
                </a:cubicBezTo>
                <a:cubicBezTo>
                  <a:pt x="587741" y="4755093"/>
                  <a:pt x="593896" y="4757502"/>
                  <a:pt x="599249" y="4756036"/>
                </a:cubicBezTo>
                <a:cubicBezTo>
                  <a:pt x="604495" y="4754570"/>
                  <a:pt x="608737" y="4749333"/>
                  <a:pt x="613478" y="4745667"/>
                </a:cubicBezTo>
                <a:cubicBezTo>
                  <a:pt x="612172" y="4743369"/>
                  <a:pt x="610858" y="4741065"/>
                  <a:pt x="609545" y="4738761"/>
                </a:cubicBezTo>
                <a:close/>
                <a:moveTo>
                  <a:pt x="11008715" y="4735933"/>
                </a:moveTo>
                <a:cubicBezTo>
                  <a:pt x="11006796" y="4736981"/>
                  <a:pt x="11004882" y="4738028"/>
                  <a:pt x="11002862" y="4738971"/>
                </a:cubicBezTo>
                <a:cubicBezTo>
                  <a:pt x="11004074" y="4740018"/>
                  <a:pt x="11005084" y="4741065"/>
                  <a:pt x="11006190" y="4742113"/>
                </a:cubicBezTo>
                <a:cubicBezTo>
                  <a:pt x="11007604" y="4741484"/>
                  <a:pt x="11009725" y="4741275"/>
                  <a:pt x="11010028" y="4740332"/>
                </a:cubicBezTo>
                <a:cubicBezTo>
                  <a:pt x="11010432" y="4739180"/>
                  <a:pt x="11009220" y="4737399"/>
                  <a:pt x="11008715" y="4735933"/>
                </a:cubicBezTo>
                <a:close/>
                <a:moveTo>
                  <a:pt x="11839987" y="4289026"/>
                </a:moveTo>
                <a:cubicBezTo>
                  <a:pt x="11839785" y="4290807"/>
                  <a:pt x="11839583" y="4292587"/>
                  <a:pt x="11839280" y="4294368"/>
                </a:cubicBezTo>
                <a:cubicBezTo>
                  <a:pt x="11840795" y="4294263"/>
                  <a:pt x="11842512" y="4294472"/>
                  <a:pt x="11843724" y="4293739"/>
                </a:cubicBezTo>
                <a:cubicBezTo>
                  <a:pt x="11844431" y="4293425"/>
                  <a:pt x="11844128" y="4291435"/>
                  <a:pt x="11844330" y="4290178"/>
                </a:cubicBezTo>
                <a:cubicBezTo>
                  <a:pt x="11842916" y="4289759"/>
                  <a:pt x="11841502" y="4289340"/>
                  <a:pt x="11839987" y="4289026"/>
                </a:cubicBezTo>
                <a:close/>
                <a:moveTo>
                  <a:pt x="596914" y="4235699"/>
                </a:moveTo>
                <a:cubicBezTo>
                  <a:pt x="588899" y="4233357"/>
                  <a:pt x="580267" y="4238723"/>
                  <a:pt x="563002" y="4249455"/>
                </a:cubicBezTo>
                <a:cubicBezTo>
                  <a:pt x="584307" y="4255733"/>
                  <a:pt x="601572" y="4260760"/>
                  <a:pt x="627114" y="4268190"/>
                </a:cubicBezTo>
                <a:cubicBezTo>
                  <a:pt x="612323" y="4248090"/>
                  <a:pt x="604927" y="4238041"/>
                  <a:pt x="596914" y="4235699"/>
                </a:cubicBezTo>
                <a:close/>
                <a:moveTo>
                  <a:pt x="882024" y="4218571"/>
                </a:moveTo>
                <a:cubicBezTo>
                  <a:pt x="880711" y="4218571"/>
                  <a:pt x="879398" y="4219828"/>
                  <a:pt x="878091" y="4220666"/>
                </a:cubicBezTo>
                <a:cubicBezTo>
                  <a:pt x="879802" y="4222237"/>
                  <a:pt x="881418" y="4223703"/>
                  <a:pt x="883135" y="4225274"/>
                </a:cubicBezTo>
                <a:cubicBezTo>
                  <a:pt x="883842" y="4223808"/>
                  <a:pt x="884549" y="4222446"/>
                  <a:pt x="885256" y="4221084"/>
                </a:cubicBezTo>
                <a:cubicBezTo>
                  <a:pt x="884145" y="4220142"/>
                  <a:pt x="883135" y="4218571"/>
                  <a:pt x="882024" y="4218571"/>
                </a:cubicBezTo>
                <a:close/>
                <a:moveTo>
                  <a:pt x="452660" y="4151257"/>
                </a:moveTo>
                <a:cubicBezTo>
                  <a:pt x="443974" y="4166333"/>
                  <a:pt x="435799" y="4180571"/>
                  <a:pt x="422877" y="4202972"/>
                </a:cubicBezTo>
                <a:cubicBezTo>
                  <a:pt x="468512" y="4177743"/>
                  <a:pt x="468512" y="4177743"/>
                  <a:pt x="452660" y="4151257"/>
                </a:cubicBezTo>
                <a:close/>
                <a:moveTo>
                  <a:pt x="758255" y="3756483"/>
                </a:moveTo>
                <a:cubicBezTo>
                  <a:pt x="755629" y="3758264"/>
                  <a:pt x="753104" y="3759940"/>
                  <a:pt x="750478" y="3761720"/>
                </a:cubicBezTo>
                <a:cubicBezTo>
                  <a:pt x="756942" y="3773759"/>
                  <a:pt x="763299" y="3785902"/>
                  <a:pt x="769764" y="3797940"/>
                </a:cubicBezTo>
                <a:cubicBezTo>
                  <a:pt x="773697" y="3795322"/>
                  <a:pt x="777535" y="3792703"/>
                  <a:pt x="781474" y="3789986"/>
                </a:cubicBezTo>
                <a:cubicBezTo>
                  <a:pt x="773697" y="3778779"/>
                  <a:pt x="766026" y="3767579"/>
                  <a:pt x="758255" y="3756483"/>
                </a:cubicBezTo>
                <a:close/>
                <a:moveTo>
                  <a:pt x="665476" y="3692522"/>
                </a:moveTo>
                <a:cubicBezTo>
                  <a:pt x="665072" y="3692208"/>
                  <a:pt x="662951" y="3693779"/>
                  <a:pt x="661638" y="3694407"/>
                </a:cubicBezTo>
                <a:cubicBezTo>
                  <a:pt x="662446" y="3695553"/>
                  <a:pt x="663254" y="3696600"/>
                  <a:pt x="664062" y="3697647"/>
                </a:cubicBezTo>
                <a:cubicBezTo>
                  <a:pt x="665578" y="3697647"/>
                  <a:pt x="667092" y="3697647"/>
                  <a:pt x="668703" y="3697647"/>
                </a:cubicBezTo>
                <a:cubicBezTo>
                  <a:pt x="667693" y="3695873"/>
                  <a:pt x="666884" y="3693883"/>
                  <a:pt x="665476" y="3692522"/>
                </a:cubicBezTo>
                <a:close/>
                <a:moveTo>
                  <a:pt x="469451" y="3198122"/>
                </a:moveTo>
                <a:lnTo>
                  <a:pt x="469320" y="3198503"/>
                </a:lnTo>
                <a:lnTo>
                  <a:pt x="469017" y="3198189"/>
                </a:lnTo>
                <a:close/>
                <a:moveTo>
                  <a:pt x="1279488" y="3012051"/>
                </a:moveTo>
                <a:cubicBezTo>
                  <a:pt x="1280499" y="3013936"/>
                  <a:pt x="1281407" y="3015927"/>
                  <a:pt x="1282822" y="3017498"/>
                </a:cubicBezTo>
                <a:cubicBezTo>
                  <a:pt x="1283023" y="3017707"/>
                  <a:pt x="1285245" y="3016031"/>
                  <a:pt x="1286654" y="3015298"/>
                </a:cubicBezTo>
                <a:cubicBezTo>
                  <a:pt x="1285851" y="3014146"/>
                  <a:pt x="1285245" y="3012470"/>
                  <a:pt x="1284129" y="3012051"/>
                </a:cubicBezTo>
                <a:cubicBezTo>
                  <a:pt x="1282721" y="3011534"/>
                  <a:pt x="1281003" y="3011947"/>
                  <a:pt x="1279488" y="3012051"/>
                </a:cubicBezTo>
                <a:close/>
                <a:moveTo>
                  <a:pt x="662043" y="2813149"/>
                </a:moveTo>
                <a:cubicBezTo>
                  <a:pt x="661133" y="2815976"/>
                  <a:pt x="660224" y="2818909"/>
                  <a:pt x="659315" y="2821731"/>
                </a:cubicBezTo>
                <a:cubicBezTo>
                  <a:pt x="666481" y="2824244"/>
                  <a:pt x="673652" y="2826653"/>
                  <a:pt x="680817" y="2829167"/>
                </a:cubicBezTo>
                <a:cubicBezTo>
                  <a:pt x="681726" y="2826339"/>
                  <a:pt x="682635" y="2823406"/>
                  <a:pt x="683544" y="2820579"/>
                </a:cubicBezTo>
                <a:cubicBezTo>
                  <a:pt x="676379" y="2818071"/>
                  <a:pt x="669208" y="2815662"/>
                  <a:pt x="662043" y="2813149"/>
                </a:cubicBezTo>
                <a:close/>
                <a:moveTo>
                  <a:pt x="1432440" y="2614874"/>
                </a:moveTo>
                <a:cubicBezTo>
                  <a:pt x="1432030" y="2614455"/>
                  <a:pt x="1429915" y="2616131"/>
                  <a:pt x="1428501" y="2616753"/>
                </a:cubicBezTo>
                <a:cubicBezTo>
                  <a:pt x="1429410" y="2617801"/>
                  <a:pt x="1430218" y="2618848"/>
                  <a:pt x="1431021" y="2619896"/>
                </a:cubicBezTo>
                <a:cubicBezTo>
                  <a:pt x="1432642" y="2619896"/>
                  <a:pt x="1434253" y="2619896"/>
                  <a:pt x="1435767" y="2619896"/>
                </a:cubicBezTo>
                <a:cubicBezTo>
                  <a:pt x="1434757" y="2618115"/>
                  <a:pt x="1433950" y="2616131"/>
                  <a:pt x="1432440" y="2614874"/>
                </a:cubicBezTo>
                <a:close/>
                <a:moveTo>
                  <a:pt x="11860282" y="2583571"/>
                </a:moveTo>
                <a:cubicBezTo>
                  <a:pt x="11859676" y="2583152"/>
                  <a:pt x="11857757" y="2584514"/>
                  <a:pt x="11856545" y="2585142"/>
                </a:cubicBezTo>
                <a:cubicBezTo>
                  <a:pt x="11857353" y="2586085"/>
                  <a:pt x="11857959" y="2587446"/>
                  <a:pt x="11858969" y="2587859"/>
                </a:cubicBezTo>
                <a:cubicBezTo>
                  <a:pt x="11860181" y="2588389"/>
                  <a:pt x="11861791" y="2587964"/>
                  <a:pt x="11863205" y="2587964"/>
                </a:cubicBezTo>
                <a:cubicBezTo>
                  <a:pt x="11862296" y="2586504"/>
                  <a:pt x="11861595" y="2584619"/>
                  <a:pt x="11860282" y="2583571"/>
                </a:cubicBezTo>
                <a:close/>
                <a:moveTo>
                  <a:pt x="1384483" y="2513116"/>
                </a:moveTo>
                <a:cubicBezTo>
                  <a:pt x="1382463" y="2512069"/>
                  <a:pt x="1379135" y="2513954"/>
                  <a:pt x="1376307" y="2514477"/>
                </a:cubicBezTo>
                <a:cubicBezTo>
                  <a:pt x="1378018" y="2517096"/>
                  <a:pt x="1379135" y="2520866"/>
                  <a:pt x="1381453" y="2522117"/>
                </a:cubicBezTo>
                <a:cubicBezTo>
                  <a:pt x="1383473" y="2523164"/>
                  <a:pt x="1386907" y="2521279"/>
                  <a:pt x="1389634" y="2520761"/>
                </a:cubicBezTo>
                <a:cubicBezTo>
                  <a:pt x="1387917" y="2518143"/>
                  <a:pt x="1386805" y="2514373"/>
                  <a:pt x="1384483" y="2513116"/>
                </a:cubicBezTo>
                <a:close/>
                <a:moveTo>
                  <a:pt x="868697" y="2035325"/>
                </a:moveTo>
                <a:cubicBezTo>
                  <a:pt x="858199" y="2040142"/>
                  <a:pt x="847701" y="2044849"/>
                  <a:pt x="837203" y="2049667"/>
                </a:cubicBezTo>
                <a:cubicBezTo>
                  <a:pt x="838813" y="2053123"/>
                  <a:pt x="840328" y="2056469"/>
                  <a:pt x="841944" y="2059925"/>
                </a:cubicBezTo>
                <a:cubicBezTo>
                  <a:pt x="852139" y="2054694"/>
                  <a:pt x="862441" y="2049458"/>
                  <a:pt x="872738" y="2044221"/>
                </a:cubicBezTo>
                <a:cubicBezTo>
                  <a:pt x="871425" y="2041295"/>
                  <a:pt x="870010" y="2038362"/>
                  <a:pt x="868697" y="2035325"/>
                </a:cubicBezTo>
                <a:close/>
                <a:moveTo>
                  <a:pt x="765117" y="2020773"/>
                </a:moveTo>
                <a:cubicBezTo>
                  <a:pt x="763198" y="2024857"/>
                  <a:pt x="760673" y="2028837"/>
                  <a:pt x="759669" y="2033125"/>
                </a:cubicBezTo>
                <a:cubicBezTo>
                  <a:pt x="759366" y="2034173"/>
                  <a:pt x="764107" y="2036477"/>
                  <a:pt x="767542" y="2038886"/>
                </a:cubicBezTo>
                <a:cubicBezTo>
                  <a:pt x="769965" y="2034696"/>
                  <a:pt x="772990" y="2030821"/>
                  <a:pt x="774101" y="2026533"/>
                </a:cubicBezTo>
                <a:cubicBezTo>
                  <a:pt x="774404" y="2025486"/>
                  <a:pt x="768249" y="2022763"/>
                  <a:pt x="765117" y="2020773"/>
                </a:cubicBezTo>
                <a:close/>
                <a:moveTo>
                  <a:pt x="1177322" y="1971049"/>
                </a:moveTo>
                <a:cubicBezTo>
                  <a:pt x="1173484" y="1972823"/>
                  <a:pt x="1169545" y="1974708"/>
                  <a:pt x="1164198" y="1977222"/>
                </a:cubicBezTo>
                <a:cubicBezTo>
                  <a:pt x="1169040" y="1978898"/>
                  <a:pt x="1171767" y="1979840"/>
                  <a:pt x="1174494" y="1980678"/>
                </a:cubicBezTo>
                <a:cubicBezTo>
                  <a:pt x="1175403" y="1977431"/>
                  <a:pt x="1176312" y="1974289"/>
                  <a:pt x="1177322" y="1971049"/>
                </a:cubicBezTo>
                <a:close/>
                <a:moveTo>
                  <a:pt x="1504419" y="1930535"/>
                </a:moveTo>
                <a:cubicBezTo>
                  <a:pt x="1483119" y="1937965"/>
                  <a:pt x="1461814" y="1945401"/>
                  <a:pt x="1440514" y="1952831"/>
                </a:cubicBezTo>
                <a:cubicBezTo>
                  <a:pt x="1441828" y="1956497"/>
                  <a:pt x="1443040" y="1960267"/>
                  <a:pt x="1444347" y="1963927"/>
                </a:cubicBezTo>
                <a:cubicBezTo>
                  <a:pt x="1465349" y="1955764"/>
                  <a:pt x="1486346" y="1947594"/>
                  <a:pt x="1507449" y="1939536"/>
                </a:cubicBezTo>
                <a:cubicBezTo>
                  <a:pt x="1506439" y="1936499"/>
                  <a:pt x="1505429" y="1933461"/>
                  <a:pt x="1504419" y="1930535"/>
                </a:cubicBezTo>
                <a:close/>
                <a:moveTo>
                  <a:pt x="11938624" y="1926450"/>
                </a:moveTo>
                <a:cubicBezTo>
                  <a:pt x="11931453" y="1928440"/>
                  <a:pt x="11924186" y="1930535"/>
                  <a:pt x="11917021" y="1932734"/>
                </a:cubicBezTo>
                <a:cubicBezTo>
                  <a:pt x="11917621" y="1935242"/>
                  <a:pt x="11918227" y="1937651"/>
                  <a:pt x="11918833" y="1940164"/>
                </a:cubicBezTo>
                <a:cubicBezTo>
                  <a:pt x="11926105" y="1938489"/>
                  <a:pt x="11933473" y="1936708"/>
                  <a:pt x="11940739" y="1935032"/>
                </a:cubicBezTo>
                <a:cubicBezTo>
                  <a:pt x="11940032" y="1932205"/>
                  <a:pt x="11939331" y="1929278"/>
                  <a:pt x="11938624" y="1926450"/>
                </a:cubicBezTo>
                <a:close/>
                <a:moveTo>
                  <a:pt x="11876935" y="1919119"/>
                </a:moveTo>
                <a:cubicBezTo>
                  <a:pt x="11866134" y="1922470"/>
                  <a:pt x="11855434" y="1926660"/>
                  <a:pt x="11844431" y="1928964"/>
                </a:cubicBezTo>
                <a:cubicBezTo>
                  <a:pt x="11835650" y="1930849"/>
                  <a:pt x="11826357" y="1930640"/>
                  <a:pt x="11817374" y="1931478"/>
                </a:cubicBezTo>
                <a:cubicBezTo>
                  <a:pt x="11817778" y="1934928"/>
                  <a:pt x="11818182" y="1938384"/>
                  <a:pt x="11818687" y="1941840"/>
                </a:cubicBezTo>
                <a:cubicBezTo>
                  <a:pt x="11838977" y="1938174"/>
                  <a:pt x="11859272" y="1934614"/>
                  <a:pt x="11879561" y="1931059"/>
                </a:cubicBezTo>
                <a:cubicBezTo>
                  <a:pt x="11878652" y="1927079"/>
                  <a:pt x="11877844" y="1923099"/>
                  <a:pt x="11876935" y="1919119"/>
                </a:cubicBezTo>
                <a:close/>
                <a:moveTo>
                  <a:pt x="1664738" y="1918078"/>
                </a:moveTo>
                <a:cubicBezTo>
                  <a:pt x="1661102" y="1918811"/>
                  <a:pt x="1657062" y="1923518"/>
                  <a:pt x="1655951" y="1927498"/>
                </a:cubicBezTo>
                <a:cubicBezTo>
                  <a:pt x="1655345" y="1929488"/>
                  <a:pt x="1661304" y="1935975"/>
                  <a:pt x="1663627" y="1935661"/>
                </a:cubicBezTo>
                <a:cubicBezTo>
                  <a:pt x="1667465" y="1935137"/>
                  <a:pt x="1670691" y="1930640"/>
                  <a:pt x="1675943" y="1926450"/>
                </a:cubicBezTo>
                <a:cubicBezTo>
                  <a:pt x="1671196" y="1922680"/>
                  <a:pt x="1667465" y="1917554"/>
                  <a:pt x="1664738" y="1918078"/>
                </a:cubicBezTo>
                <a:close/>
                <a:moveTo>
                  <a:pt x="1586800" y="1905202"/>
                </a:moveTo>
                <a:cubicBezTo>
                  <a:pt x="1584275" y="1906662"/>
                  <a:pt x="1581346" y="1907709"/>
                  <a:pt x="1579427" y="1909699"/>
                </a:cubicBezTo>
                <a:cubicBezTo>
                  <a:pt x="1578922" y="1910223"/>
                  <a:pt x="1581245" y="1913784"/>
                  <a:pt x="1582356" y="1915878"/>
                </a:cubicBezTo>
                <a:cubicBezTo>
                  <a:pt x="1584881" y="1914517"/>
                  <a:pt x="1587300" y="1913051"/>
                  <a:pt x="1589824" y="1911584"/>
                </a:cubicBezTo>
                <a:cubicBezTo>
                  <a:pt x="1588820" y="1909490"/>
                  <a:pt x="1587810" y="1907395"/>
                  <a:pt x="1586800" y="1905202"/>
                </a:cubicBezTo>
                <a:close/>
                <a:moveTo>
                  <a:pt x="1271414" y="1881119"/>
                </a:moveTo>
                <a:cubicBezTo>
                  <a:pt x="1271111" y="1880805"/>
                  <a:pt x="1268990" y="1882376"/>
                  <a:pt x="1267677" y="1883109"/>
                </a:cubicBezTo>
                <a:cubicBezTo>
                  <a:pt x="1268283" y="1884261"/>
                  <a:pt x="1269091" y="1885308"/>
                  <a:pt x="1269899" y="1886356"/>
                </a:cubicBezTo>
                <a:cubicBezTo>
                  <a:pt x="1271414" y="1886356"/>
                  <a:pt x="1272929" y="1886356"/>
                  <a:pt x="1274539" y="1886356"/>
                </a:cubicBezTo>
                <a:cubicBezTo>
                  <a:pt x="1273535" y="1884575"/>
                  <a:pt x="1272727" y="1882585"/>
                  <a:pt x="1271414" y="1881119"/>
                </a:cubicBezTo>
                <a:close/>
                <a:moveTo>
                  <a:pt x="1816270" y="1841862"/>
                </a:moveTo>
                <a:cubicBezTo>
                  <a:pt x="1736817" y="1853796"/>
                  <a:pt x="1705525" y="1876622"/>
                  <a:pt x="1711579" y="1917240"/>
                </a:cubicBezTo>
                <a:cubicBezTo>
                  <a:pt x="1745504" y="1892745"/>
                  <a:pt x="1778412" y="1869081"/>
                  <a:pt x="1816270" y="1841862"/>
                </a:cubicBezTo>
                <a:close/>
                <a:moveTo>
                  <a:pt x="1668772" y="1790253"/>
                </a:moveTo>
                <a:cubicBezTo>
                  <a:pt x="1656961" y="1791929"/>
                  <a:pt x="1645251" y="1793604"/>
                  <a:pt x="1633540" y="1795385"/>
                </a:cubicBezTo>
                <a:cubicBezTo>
                  <a:pt x="1633843" y="1799149"/>
                  <a:pt x="1634248" y="1802919"/>
                  <a:pt x="1634551" y="1806690"/>
                </a:cubicBezTo>
                <a:cubicBezTo>
                  <a:pt x="1646564" y="1804805"/>
                  <a:pt x="1658577" y="1803024"/>
                  <a:pt x="1670590" y="1801139"/>
                </a:cubicBezTo>
                <a:cubicBezTo>
                  <a:pt x="1669990" y="1797473"/>
                  <a:pt x="1669378" y="1793918"/>
                  <a:pt x="1668772" y="1790253"/>
                </a:cubicBezTo>
                <a:close/>
                <a:moveTo>
                  <a:pt x="1723693" y="1777691"/>
                </a:moveTo>
                <a:cubicBezTo>
                  <a:pt x="1724602" y="1779262"/>
                  <a:pt x="1725309" y="1781147"/>
                  <a:pt x="1726622" y="1782090"/>
                </a:cubicBezTo>
                <a:cubicBezTo>
                  <a:pt x="1727127" y="1782509"/>
                  <a:pt x="1729046" y="1781042"/>
                  <a:pt x="1730359" y="1780414"/>
                </a:cubicBezTo>
                <a:cubicBezTo>
                  <a:pt x="1729551" y="1779471"/>
                  <a:pt x="1728945" y="1778005"/>
                  <a:pt x="1728036" y="1777691"/>
                </a:cubicBezTo>
                <a:cubicBezTo>
                  <a:pt x="1726723" y="1777272"/>
                  <a:pt x="1725208" y="1777691"/>
                  <a:pt x="1723693" y="1777691"/>
                </a:cubicBezTo>
                <a:close/>
                <a:moveTo>
                  <a:pt x="11966993" y="1703779"/>
                </a:moveTo>
                <a:cubicBezTo>
                  <a:pt x="11986475" y="1712472"/>
                  <a:pt x="12005855" y="1721054"/>
                  <a:pt x="12033119" y="1733197"/>
                </a:cubicBezTo>
                <a:cubicBezTo>
                  <a:pt x="12016561" y="1697606"/>
                  <a:pt x="11991525" y="1701266"/>
                  <a:pt x="11966993" y="1703779"/>
                </a:cubicBezTo>
                <a:close/>
                <a:moveTo>
                  <a:pt x="11868457" y="1608724"/>
                </a:moveTo>
                <a:cubicBezTo>
                  <a:pt x="11868154" y="1611028"/>
                  <a:pt x="11867952" y="1613227"/>
                  <a:pt x="11867649" y="1615531"/>
                </a:cubicBezTo>
                <a:cubicBezTo>
                  <a:pt x="11874511" y="1616474"/>
                  <a:pt x="11881380" y="1617521"/>
                  <a:pt x="11888248" y="1618458"/>
                </a:cubicBezTo>
                <a:cubicBezTo>
                  <a:pt x="11888551" y="1616055"/>
                  <a:pt x="11888854" y="1613646"/>
                  <a:pt x="11889157" y="1611238"/>
                </a:cubicBezTo>
                <a:cubicBezTo>
                  <a:pt x="11882289" y="1610400"/>
                  <a:pt x="11875319" y="1609562"/>
                  <a:pt x="11868457" y="1608724"/>
                </a:cubicBezTo>
                <a:close/>
                <a:moveTo>
                  <a:pt x="12103886" y="1568629"/>
                </a:moveTo>
                <a:cubicBezTo>
                  <a:pt x="12077334" y="1572399"/>
                  <a:pt x="12050682" y="1576170"/>
                  <a:pt x="12024130" y="1579934"/>
                </a:cubicBezTo>
                <a:cubicBezTo>
                  <a:pt x="12024433" y="1582134"/>
                  <a:pt x="12024736" y="1584438"/>
                  <a:pt x="12025039" y="1586637"/>
                </a:cubicBezTo>
                <a:cubicBezTo>
                  <a:pt x="12051894" y="1584124"/>
                  <a:pt x="12078748" y="1581715"/>
                  <a:pt x="12105704" y="1579306"/>
                </a:cubicBezTo>
                <a:cubicBezTo>
                  <a:pt x="12105098" y="1575751"/>
                  <a:pt x="12104492" y="1572190"/>
                  <a:pt x="12103886" y="1568629"/>
                </a:cubicBezTo>
                <a:close/>
                <a:moveTo>
                  <a:pt x="11838977" y="1510317"/>
                </a:moveTo>
                <a:cubicBezTo>
                  <a:pt x="11836357" y="1510212"/>
                  <a:pt x="11833832" y="1510526"/>
                  <a:pt x="11831206" y="1510736"/>
                </a:cubicBezTo>
                <a:cubicBezTo>
                  <a:pt x="11831509" y="1512202"/>
                  <a:pt x="11831610" y="1515030"/>
                  <a:pt x="11832014" y="1515030"/>
                </a:cubicBezTo>
                <a:cubicBezTo>
                  <a:pt x="11834539" y="1515239"/>
                  <a:pt x="11837159" y="1514820"/>
                  <a:pt x="11839684" y="1514611"/>
                </a:cubicBezTo>
                <a:cubicBezTo>
                  <a:pt x="11839482" y="1513145"/>
                  <a:pt x="11839280" y="1510421"/>
                  <a:pt x="11838977" y="1510317"/>
                </a:cubicBezTo>
                <a:close/>
                <a:moveTo>
                  <a:pt x="11971330" y="1484774"/>
                </a:moveTo>
                <a:cubicBezTo>
                  <a:pt x="11942159" y="1484041"/>
                  <a:pt x="11917122" y="1484041"/>
                  <a:pt x="11896120" y="1509688"/>
                </a:cubicBezTo>
                <a:cubicBezTo>
                  <a:pt x="11928523" y="1513773"/>
                  <a:pt x="11928523" y="1513773"/>
                  <a:pt x="11971330" y="1484774"/>
                </a:cubicBezTo>
                <a:close/>
                <a:moveTo>
                  <a:pt x="12184247" y="1460278"/>
                </a:moveTo>
                <a:cubicBezTo>
                  <a:pt x="12134073" y="1464782"/>
                  <a:pt x="12083798" y="1469279"/>
                  <a:pt x="12033518" y="1473678"/>
                </a:cubicBezTo>
                <a:cubicBezTo>
                  <a:pt x="12033518" y="1476611"/>
                  <a:pt x="12033417" y="1479439"/>
                  <a:pt x="12033417" y="1482365"/>
                </a:cubicBezTo>
                <a:cubicBezTo>
                  <a:pt x="12083894" y="1478182"/>
                  <a:pt x="12134477" y="1473992"/>
                  <a:pt x="12184954" y="1469908"/>
                </a:cubicBezTo>
                <a:cubicBezTo>
                  <a:pt x="12184752" y="1466667"/>
                  <a:pt x="12184449" y="1463525"/>
                  <a:pt x="12184247" y="1460278"/>
                </a:cubicBezTo>
                <a:close/>
                <a:moveTo>
                  <a:pt x="4095452" y="1437563"/>
                </a:moveTo>
                <a:cubicBezTo>
                  <a:pt x="4094139" y="1437563"/>
                  <a:pt x="4092933" y="1438925"/>
                  <a:pt x="4091715" y="1439658"/>
                </a:cubicBezTo>
                <a:cubicBezTo>
                  <a:pt x="4093331" y="1441124"/>
                  <a:pt x="4094846" y="1442480"/>
                  <a:pt x="4096462" y="1443946"/>
                </a:cubicBezTo>
                <a:cubicBezTo>
                  <a:pt x="4097068" y="1442585"/>
                  <a:pt x="4097674" y="1441328"/>
                  <a:pt x="4098381" y="1439972"/>
                </a:cubicBezTo>
                <a:cubicBezTo>
                  <a:pt x="4097371" y="1439134"/>
                  <a:pt x="4096361" y="1437563"/>
                  <a:pt x="4095452" y="1437563"/>
                </a:cubicBezTo>
                <a:close/>
                <a:moveTo>
                  <a:pt x="4162791" y="1431279"/>
                </a:moveTo>
                <a:cubicBezTo>
                  <a:pt x="4152191" y="1432431"/>
                  <a:pt x="4141693" y="1433584"/>
                  <a:pt x="4131189" y="1434840"/>
                </a:cubicBezTo>
                <a:cubicBezTo>
                  <a:pt x="4131694" y="1438820"/>
                  <a:pt x="4132098" y="1442899"/>
                  <a:pt x="4132603" y="1446879"/>
                </a:cubicBezTo>
                <a:cubicBezTo>
                  <a:pt x="4143107" y="1445517"/>
                  <a:pt x="4153605" y="1444051"/>
                  <a:pt x="4164104" y="1442689"/>
                </a:cubicBezTo>
                <a:cubicBezTo>
                  <a:pt x="4163700" y="1438925"/>
                  <a:pt x="4163195" y="1435155"/>
                  <a:pt x="4162791" y="1431279"/>
                </a:cubicBezTo>
                <a:close/>
                <a:moveTo>
                  <a:pt x="11474730" y="1263779"/>
                </a:moveTo>
                <a:cubicBezTo>
                  <a:pt x="11475841" y="1265664"/>
                  <a:pt x="11476750" y="1267758"/>
                  <a:pt x="11478158" y="1269329"/>
                </a:cubicBezTo>
                <a:cubicBezTo>
                  <a:pt x="11478467" y="1269644"/>
                  <a:pt x="11480784" y="1267968"/>
                  <a:pt x="11482198" y="1267130"/>
                </a:cubicBezTo>
                <a:cubicBezTo>
                  <a:pt x="11481289" y="1265978"/>
                  <a:pt x="11480683" y="1264198"/>
                  <a:pt x="11479578" y="1263779"/>
                </a:cubicBezTo>
                <a:cubicBezTo>
                  <a:pt x="11478158" y="1263261"/>
                  <a:pt x="11476346" y="1263674"/>
                  <a:pt x="11474730" y="1263779"/>
                </a:cubicBezTo>
                <a:close/>
                <a:moveTo>
                  <a:pt x="11639089" y="1244415"/>
                </a:moveTo>
                <a:cubicBezTo>
                  <a:pt x="11606881" y="1248500"/>
                  <a:pt x="11578916" y="1252055"/>
                  <a:pt x="11539139" y="1257186"/>
                </a:cubicBezTo>
                <a:cubicBezTo>
                  <a:pt x="11565690" y="1273309"/>
                  <a:pt x="11581542" y="1283044"/>
                  <a:pt x="11593454" y="1290270"/>
                </a:cubicBezTo>
                <a:cubicBezTo>
                  <a:pt x="11609103" y="1274566"/>
                  <a:pt x="11620914" y="1262633"/>
                  <a:pt x="11639089" y="1244415"/>
                </a:cubicBezTo>
                <a:close/>
                <a:moveTo>
                  <a:pt x="11907426" y="1234262"/>
                </a:moveTo>
                <a:cubicBezTo>
                  <a:pt x="11879258" y="1241901"/>
                  <a:pt x="11854222" y="1248709"/>
                  <a:pt x="11821313" y="1257710"/>
                </a:cubicBezTo>
                <a:cubicBezTo>
                  <a:pt x="11848875" y="1262423"/>
                  <a:pt x="11868558" y="1268073"/>
                  <a:pt x="11888248" y="1268596"/>
                </a:cubicBezTo>
                <a:cubicBezTo>
                  <a:pt x="11912274" y="1269225"/>
                  <a:pt x="11913486" y="1253940"/>
                  <a:pt x="11907426" y="1234262"/>
                </a:cubicBezTo>
                <a:close/>
                <a:moveTo>
                  <a:pt x="11748521" y="1233948"/>
                </a:moveTo>
                <a:cubicBezTo>
                  <a:pt x="11731660" y="1237607"/>
                  <a:pt x="11719242" y="1240226"/>
                  <a:pt x="11710663" y="1242111"/>
                </a:cubicBezTo>
                <a:cubicBezTo>
                  <a:pt x="11720050" y="1251426"/>
                  <a:pt x="11730151" y="1261481"/>
                  <a:pt x="11740548" y="1271843"/>
                </a:cubicBezTo>
                <a:cubicBezTo>
                  <a:pt x="11742265" y="1263988"/>
                  <a:pt x="11744891" y="1251426"/>
                  <a:pt x="11748521" y="1233948"/>
                </a:cubicBezTo>
                <a:close/>
                <a:moveTo>
                  <a:pt x="11818586" y="1216882"/>
                </a:moveTo>
                <a:cubicBezTo>
                  <a:pt x="11815051" y="1218453"/>
                  <a:pt x="11811516" y="1223579"/>
                  <a:pt x="11811118" y="1227559"/>
                </a:cubicBezTo>
                <a:cubicBezTo>
                  <a:pt x="11810916" y="1230177"/>
                  <a:pt x="11815960" y="1233424"/>
                  <a:pt x="11821408" y="1239388"/>
                </a:cubicBezTo>
                <a:cubicBezTo>
                  <a:pt x="11825145" y="1231015"/>
                  <a:pt x="11827569" y="1225778"/>
                  <a:pt x="11829893" y="1220443"/>
                </a:cubicBezTo>
                <a:cubicBezTo>
                  <a:pt x="11826054" y="1219082"/>
                  <a:pt x="11821313" y="1215625"/>
                  <a:pt x="11818586" y="1216882"/>
                </a:cubicBezTo>
                <a:close/>
                <a:moveTo>
                  <a:pt x="11905709" y="1143913"/>
                </a:moveTo>
                <a:cubicBezTo>
                  <a:pt x="11903588" y="1143180"/>
                  <a:pt x="11900261" y="1146532"/>
                  <a:pt x="11897433" y="1147998"/>
                </a:cubicBezTo>
                <a:cubicBezTo>
                  <a:pt x="11899251" y="1151559"/>
                  <a:pt x="11900362" y="1157313"/>
                  <a:pt x="11903083" y="1158256"/>
                </a:cubicBezTo>
                <a:cubicBezTo>
                  <a:pt x="11906214" y="1159303"/>
                  <a:pt x="11910759" y="1156161"/>
                  <a:pt x="11918025" y="1153647"/>
                </a:cubicBezTo>
                <a:cubicBezTo>
                  <a:pt x="11912072" y="1148731"/>
                  <a:pt x="11909244" y="1144961"/>
                  <a:pt x="11905709" y="1143913"/>
                </a:cubicBezTo>
                <a:close/>
                <a:moveTo>
                  <a:pt x="4160064" y="1115752"/>
                </a:moveTo>
                <a:cubicBezTo>
                  <a:pt x="4152393" y="1116066"/>
                  <a:pt x="4144919" y="1116485"/>
                  <a:pt x="4137350" y="1116800"/>
                </a:cubicBezTo>
                <a:cubicBezTo>
                  <a:pt x="4137451" y="1118999"/>
                  <a:pt x="4137552" y="1121303"/>
                  <a:pt x="4137653" y="1123503"/>
                </a:cubicBezTo>
                <a:cubicBezTo>
                  <a:pt x="4145222" y="1123084"/>
                  <a:pt x="4152797" y="1122560"/>
                  <a:pt x="4160367" y="1122141"/>
                </a:cubicBezTo>
                <a:cubicBezTo>
                  <a:pt x="4160266" y="1120046"/>
                  <a:pt x="4160165" y="1117847"/>
                  <a:pt x="4160064" y="1115752"/>
                </a:cubicBezTo>
                <a:close/>
                <a:moveTo>
                  <a:pt x="2106216" y="1105599"/>
                </a:moveTo>
                <a:cubicBezTo>
                  <a:pt x="2101974" y="1107903"/>
                  <a:pt x="2098444" y="1111674"/>
                  <a:pt x="2094606" y="1114809"/>
                </a:cubicBezTo>
                <a:cubicBezTo>
                  <a:pt x="2100869" y="1114495"/>
                  <a:pt x="2107226" y="1114181"/>
                  <a:pt x="2119643" y="1113553"/>
                </a:cubicBezTo>
                <a:cubicBezTo>
                  <a:pt x="2110862" y="1108217"/>
                  <a:pt x="2107529" y="1104866"/>
                  <a:pt x="2106216" y="1105599"/>
                </a:cubicBezTo>
                <a:close/>
                <a:moveTo>
                  <a:pt x="11856545" y="1068856"/>
                </a:moveTo>
                <a:cubicBezTo>
                  <a:pt x="11854121" y="1067913"/>
                  <a:pt x="11849879" y="1068751"/>
                  <a:pt x="11847865" y="1070636"/>
                </a:cubicBezTo>
                <a:cubicBezTo>
                  <a:pt x="11846249" y="1071998"/>
                  <a:pt x="11846855" y="1076076"/>
                  <a:pt x="11846451" y="1078904"/>
                </a:cubicBezTo>
                <a:cubicBezTo>
                  <a:pt x="11850586" y="1078799"/>
                  <a:pt x="11854828" y="1078799"/>
                  <a:pt x="11859777" y="1078799"/>
                </a:cubicBezTo>
                <a:cubicBezTo>
                  <a:pt x="11858363" y="1074086"/>
                  <a:pt x="11858161" y="1069484"/>
                  <a:pt x="11856545" y="1068856"/>
                </a:cubicBezTo>
                <a:close/>
                <a:moveTo>
                  <a:pt x="2173453" y="1063619"/>
                </a:moveTo>
                <a:cubicBezTo>
                  <a:pt x="2165985" y="1065714"/>
                  <a:pt x="2158511" y="1067599"/>
                  <a:pt x="2151042" y="1069589"/>
                </a:cubicBezTo>
                <a:cubicBezTo>
                  <a:pt x="2151851" y="1072515"/>
                  <a:pt x="2152659" y="1075553"/>
                  <a:pt x="2153467" y="1078485"/>
                </a:cubicBezTo>
                <a:cubicBezTo>
                  <a:pt x="2160834" y="1076076"/>
                  <a:pt x="2168201" y="1073772"/>
                  <a:pt x="2175574" y="1071369"/>
                </a:cubicBezTo>
                <a:cubicBezTo>
                  <a:pt x="2174867" y="1068751"/>
                  <a:pt x="2174160" y="1066238"/>
                  <a:pt x="2173453" y="1063619"/>
                </a:cubicBezTo>
                <a:close/>
                <a:moveTo>
                  <a:pt x="4212359" y="1063410"/>
                </a:moveTo>
                <a:cubicBezTo>
                  <a:pt x="4201961" y="1065085"/>
                  <a:pt x="4191564" y="1066761"/>
                  <a:pt x="4181167" y="1068542"/>
                </a:cubicBezTo>
                <a:cubicBezTo>
                  <a:pt x="4181565" y="1072103"/>
                  <a:pt x="4181975" y="1075657"/>
                  <a:pt x="4182379" y="1079114"/>
                </a:cubicBezTo>
                <a:cubicBezTo>
                  <a:pt x="4192776" y="1078485"/>
                  <a:pt x="4203072" y="1077857"/>
                  <a:pt x="4213470" y="1077228"/>
                </a:cubicBezTo>
                <a:cubicBezTo>
                  <a:pt x="4213066" y="1072620"/>
                  <a:pt x="4212763" y="1068018"/>
                  <a:pt x="4212359" y="1063410"/>
                </a:cubicBezTo>
                <a:close/>
                <a:moveTo>
                  <a:pt x="2079967" y="1035458"/>
                </a:moveTo>
                <a:cubicBezTo>
                  <a:pt x="2076236" y="1043516"/>
                  <a:pt x="2072499" y="1051790"/>
                  <a:pt x="2068661" y="1059953"/>
                </a:cubicBezTo>
                <a:cubicBezTo>
                  <a:pt x="2073206" y="1061315"/>
                  <a:pt x="2077745" y="1062677"/>
                  <a:pt x="2082189" y="1064143"/>
                </a:cubicBezTo>
                <a:cubicBezTo>
                  <a:pt x="2084714" y="1055980"/>
                  <a:pt x="2087239" y="1047706"/>
                  <a:pt x="2089758" y="1039543"/>
                </a:cubicBezTo>
                <a:cubicBezTo>
                  <a:pt x="2086532" y="1038181"/>
                  <a:pt x="2083199" y="1036819"/>
                  <a:pt x="2079967" y="1035458"/>
                </a:cubicBezTo>
                <a:close/>
                <a:moveTo>
                  <a:pt x="11872093" y="1033782"/>
                </a:moveTo>
                <a:cubicBezTo>
                  <a:pt x="11867851" y="1033887"/>
                  <a:pt x="11863514" y="1034096"/>
                  <a:pt x="11859171" y="1034306"/>
                </a:cubicBezTo>
                <a:cubicBezTo>
                  <a:pt x="11859474" y="1036086"/>
                  <a:pt x="11859777" y="1037867"/>
                  <a:pt x="11860080" y="1039647"/>
                </a:cubicBezTo>
                <a:cubicBezTo>
                  <a:pt x="11864316" y="1039019"/>
                  <a:pt x="11868558" y="1038390"/>
                  <a:pt x="11872800" y="1037762"/>
                </a:cubicBezTo>
                <a:cubicBezTo>
                  <a:pt x="11872598" y="1036401"/>
                  <a:pt x="11872295" y="1035144"/>
                  <a:pt x="11872093" y="1033782"/>
                </a:cubicBezTo>
                <a:close/>
                <a:moveTo>
                  <a:pt x="6941200" y="1026981"/>
                </a:moveTo>
                <a:cubicBezTo>
                  <a:pt x="6938877" y="1027923"/>
                  <a:pt x="6936661" y="1028866"/>
                  <a:pt x="6934337" y="1029808"/>
                </a:cubicBezTo>
                <a:cubicBezTo>
                  <a:pt x="6935140" y="1030954"/>
                  <a:pt x="6935948" y="1033049"/>
                  <a:pt x="6936964" y="1033154"/>
                </a:cubicBezTo>
                <a:cubicBezTo>
                  <a:pt x="6938271" y="1033363"/>
                  <a:pt x="6939786" y="1032106"/>
                  <a:pt x="6941200" y="1031379"/>
                </a:cubicBezTo>
                <a:cubicBezTo>
                  <a:pt x="6941200" y="1029913"/>
                  <a:pt x="6941200" y="1028447"/>
                  <a:pt x="6941200" y="1026981"/>
                </a:cubicBezTo>
                <a:close/>
                <a:moveTo>
                  <a:pt x="6550704" y="1022791"/>
                </a:moveTo>
                <a:cubicBezTo>
                  <a:pt x="6550502" y="1024467"/>
                  <a:pt x="6550300" y="1026247"/>
                  <a:pt x="6550098" y="1027923"/>
                </a:cubicBezTo>
                <a:cubicBezTo>
                  <a:pt x="6551512" y="1027818"/>
                  <a:pt x="6553229" y="1028028"/>
                  <a:pt x="6554334" y="1027295"/>
                </a:cubicBezTo>
                <a:cubicBezTo>
                  <a:pt x="6554940" y="1026981"/>
                  <a:pt x="6554738" y="1025095"/>
                  <a:pt x="6554839" y="1023943"/>
                </a:cubicBezTo>
                <a:cubicBezTo>
                  <a:pt x="6553431" y="1023524"/>
                  <a:pt x="6552017" y="1023210"/>
                  <a:pt x="6550704" y="1022791"/>
                </a:cubicBezTo>
                <a:close/>
                <a:moveTo>
                  <a:pt x="4005704" y="1012638"/>
                </a:moveTo>
                <a:cubicBezTo>
                  <a:pt x="4006108" y="1014523"/>
                  <a:pt x="4006512" y="1016513"/>
                  <a:pt x="4006916" y="1018392"/>
                </a:cubicBezTo>
                <a:cubicBezTo>
                  <a:pt x="4008330" y="1017974"/>
                  <a:pt x="4009744" y="1017345"/>
                  <a:pt x="4011157" y="1016828"/>
                </a:cubicBezTo>
                <a:cubicBezTo>
                  <a:pt x="4010956" y="1015466"/>
                  <a:pt x="4011057" y="1013371"/>
                  <a:pt x="4010350" y="1012952"/>
                </a:cubicBezTo>
                <a:cubicBezTo>
                  <a:pt x="4009138" y="1012324"/>
                  <a:pt x="4007320" y="1012743"/>
                  <a:pt x="4005704" y="1012638"/>
                </a:cubicBezTo>
                <a:close/>
                <a:moveTo>
                  <a:pt x="6279129" y="1005831"/>
                </a:moveTo>
                <a:cubicBezTo>
                  <a:pt x="6275904" y="1006459"/>
                  <a:pt x="6272671" y="1006983"/>
                  <a:pt x="6269338" y="1007611"/>
                </a:cubicBezTo>
                <a:cubicBezTo>
                  <a:pt x="6270752" y="1013476"/>
                  <a:pt x="6272065" y="1019230"/>
                  <a:pt x="6273479" y="1025095"/>
                </a:cubicBezTo>
                <a:cubicBezTo>
                  <a:pt x="6275702" y="1024572"/>
                  <a:pt x="6278024" y="1024153"/>
                  <a:pt x="6280241" y="1023629"/>
                </a:cubicBezTo>
                <a:cubicBezTo>
                  <a:pt x="6279836" y="1017659"/>
                  <a:pt x="6279533" y="1011800"/>
                  <a:pt x="6279129" y="1005831"/>
                </a:cubicBezTo>
                <a:close/>
                <a:moveTo>
                  <a:pt x="2491465" y="996934"/>
                </a:moveTo>
                <a:cubicBezTo>
                  <a:pt x="2488940" y="996830"/>
                  <a:pt x="2486415" y="997248"/>
                  <a:pt x="2483896" y="997458"/>
                </a:cubicBezTo>
                <a:cubicBezTo>
                  <a:pt x="2484098" y="998924"/>
                  <a:pt x="2484300" y="1001543"/>
                  <a:pt x="2484603" y="1001647"/>
                </a:cubicBezTo>
                <a:cubicBezTo>
                  <a:pt x="2487122" y="1001752"/>
                  <a:pt x="2489647" y="1001438"/>
                  <a:pt x="2492172" y="1001124"/>
                </a:cubicBezTo>
                <a:cubicBezTo>
                  <a:pt x="2491970" y="999657"/>
                  <a:pt x="2491768" y="997039"/>
                  <a:pt x="2491465" y="996934"/>
                </a:cubicBezTo>
                <a:close/>
                <a:moveTo>
                  <a:pt x="3887282" y="980602"/>
                </a:moveTo>
                <a:cubicBezTo>
                  <a:pt x="3879713" y="984896"/>
                  <a:pt x="3872037" y="989190"/>
                  <a:pt x="3864468" y="993478"/>
                </a:cubicBezTo>
                <a:cubicBezTo>
                  <a:pt x="3866381" y="996515"/>
                  <a:pt x="3868306" y="999553"/>
                  <a:pt x="3870219" y="1002485"/>
                </a:cubicBezTo>
                <a:cubicBezTo>
                  <a:pt x="3877087" y="997144"/>
                  <a:pt x="3884050" y="991907"/>
                  <a:pt x="3890918" y="986572"/>
                </a:cubicBezTo>
                <a:cubicBezTo>
                  <a:pt x="3889706" y="984582"/>
                  <a:pt x="3888494" y="982592"/>
                  <a:pt x="3887282" y="980602"/>
                </a:cubicBezTo>
                <a:close/>
                <a:moveTo>
                  <a:pt x="6057532" y="975895"/>
                </a:moveTo>
                <a:cubicBezTo>
                  <a:pt x="6055208" y="975575"/>
                  <a:pt x="6052589" y="978821"/>
                  <a:pt x="6050064" y="980497"/>
                </a:cubicBezTo>
                <a:cubicBezTo>
                  <a:pt x="6051875" y="982697"/>
                  <a:pt x="6053600" y="986467"/>
                  <a:pt x="6055613" y="986677"/>
                </a:cubicBezTo>
                <a:cubicBezTo>
                  <a:pt x="6058036" y="986886"/>
                  <a:pt x="6060662" y="984058"/>
                  <a:pt x="6063290" y="982382"/>
                </a:cubicBezTo>
                <a:cubicBezTo>
                  <a:pt x="6061370" y="980078"/>
                  <a:pt x="6059653" y="976105"/>
                  <a:pt x="6057532" y="975895"/>
                </a:cubicBezTo>
                <a:close/>
                <a:moveTo>
                  <a:pt x="5625947" y="974638"/>
                </a:moveTo>
                <a:cubicBezTo>
                  <a:pt x="5625139" y="975895"/>
                  <a:pt x="5624229" y="977041"/>
                  <a:pt x="5623320" y="978298"/>
                </a:cubicBezTo>
                <a:cubicBezTo>
                  <a:pt x="5625240" y="979973"/>
                  <a:pt x="5627159" y="981754"/>
                  <a:pt x="5629079" y="983430"/>
                </a:cubicBezTo>
                <a:cubicBezTo>
                  <a:pt x="5629986" y="982173"/>
                  <a:pt x="5631805" y="980183"/>
                  <a:pt x="5631602" y="979973"/>
                </a:cubicBezTo>
                <a:cubicBezTo>
                  <a:pt x="5629885" y="977983"/>
                  <a:pt x="5627866" y="976419"/>
                  <a:pt x="5625947" y="974638"/>
                </a:cubicBezTo>
                <a:close/>
                <a:moveTo>
                  <a:pt x="5905293" y="969087"/>
                </a:moveTo>
                <a:cubicBezTo>
                  <a:pt x="5904282" y="969925"/>
                  <a:pt x="5902869" y="970554"/>
                  <a:pt x="5902566" y="971601"/>
                </a:cubicBezTo>
                <a:cubicBezTo>
                  <a:pt x="5902060" y="972963"/>
                  <a:pt x="5902465" y="974638"/>
                  <a:pt x="5902566" y="976105"/>
                </a:cubicBezTo>
                <a:cubicBezTo>
                  <a:pt x="5904081" y="975057"/>
                  <a:pt x="5906000" y="974324"/>
                  <a:pt x="5907010" y="972963"/>
                </a:cubicBezTo>
                <a:cubicBezTo>
                  <a:pt x="5907313" y="972439"/>
                  <a:pt x="5905898" y="970449"/>
                  <a:pt x="5905293" y="969087"/>
                </a:cubicBezTo>
                <a:close/>
                <a:moveTo>
                  <a:pt x="6204626" y="963228"/>
                </a:moveTo>
                <a:cubicBezTo>
                  <a:pt x="6184033" y="964479"/>
                  <a:pt x="6163435" y="965736"/>
                  <a:pt x="6142742" y="966993"/>
                </a:cubicBezTo>
                <a:cubicBezTo>
                  <a:pt x="6142842" y="969087"/>
                  <a:pt x="6142943" y="971287"/>
                  <a:pt x="6143045" y="973381"/>
                </a:cubicBezTo>
                <a:cubicBezTo>
                  <a:pt x="6163738" y="973381"/>
                  <a:pt x="6184437" y="973381"/>
                  <a:pt x="6205029" y="973381"/>
                </a:cubicBezTo>
                <a:cubicBezTo>
                  <a:pt x="6204928" y="970030"/>
                  <a:pt x="6204828" y="966574"/>
                  <a:pt x="6204626" y="963228"/>
                </a:cubicBezTo>
                <a:close/>
                <a:moveTo>
                  <a:pt x="5712362" y="963013"/>
                </a:moveTo>
                <a:cubicBezTo>
                  <a:pt x="5710551" y="965526"/>
                  <a:pt x="5708732" y="968040"/>
                  <a:pt x="5706813" y="970658"/>
                </a:cubicBezTo>
                <a:cubicBezTo>
                  <a:pt x="5709439" y="971496"/>
                  <a:pt x="5712665" y="973696"/>
                  <a:pt x="5714686" y="972858"/>
                </a:cubicBezTo>
                <a:cubicBezTo>
                  <a:pt x="5717109" y="971810"/>
                  <a:pt x="5718422" y="968145"/>
                  <a:pt x="5720241" y="965631"/>
                </a:cubicBezTo>
                <a:cubicBezTo>
                  <a:pt x="5717715" y="964793"/>
                  <a:pt x="5715089" y="963955"/>
                  <a:pt x="5712362" y="963013"/>
                </a:cubicBezTo>
                <a:close/>
                <a:moveTo>
                  <a:pt x="5350034" y="960086"/>
                </a:moveTo>
                <a:cubicBezTo>
                  <a:pt x="5349227" y="961867"/>
                  <a:pt x="5348418" y="963746"/>
                  <a:pt x="5347610" y="965526"/>
                </a:cubicBezTo>
                <a:cubicBezTo>
                  <a:pt x="5349227" y="965526"/>
                  <a:pt x="5350943" y="965945"/>
                  <a:pt x="5352357" y="965422"/>
                </a:cubicBezTo>
                <a:cubicBezTo>
                  <a:pt x="5353267" y="965107"/>
                  <a:pt x="5353670" y="963333"/>
                  <a:pt x="5354276" y="962181"/>
                </a:cubicBezTo>
                <a:cubicBezTo>
                  <a:pt x="5352862" y="961448"/>
                  <a:pt x="5351448" y="960819"/>
                  <a:pt x="5350034" y="960086"/>
                </a:cubicBezTo>
                <a:close/>
                <a:moveTo>
                  <a:pt x="2804124" y="956002"/>
                </a:moveTo>
                <a:lnTo>
                  <a:pt x="2751846" y="978484"/>
                </a:lnTo>
                <a:lnTo>
                  <a:pt x="2750617" y="978717"/>
                </a:lnTo>
                <a:lnTo>
                  <a:pt x="2750054" y="979065"/>
                </a:lnTo>
                <a:lnTo>
                  <a:pt x="2733560" y="982068"/>
                </a:lnTo>
                <a:cubicBezTo>
                  <a:pt x="2734267" y="984058"/>
                  <a:pt x="2734873" y="986048"/>
                  <a:pt x="2735574" y="988038"/>
                </a:cubicBezTo>
                <a:lnTo>
                  <a:pt x="2750054" y="979065"/>
                </a:lnTo>
                <a:lnTo>
                  <a:pt x="2750819" y="978926"/>
                </a:lnTo>
                <a:lnTo>
                  <a:pt x="2751846" y="978484"/>
                </a:lnTo>
                <a:lnTo>
                  <a:pt x="2807659" y="967935"/>
                </a:lnTo>
                <a:cubicBezTo>
                  <a:pt x="2806447" y="963955"/>
                  <a:pt x="2805336" y="959982"/>
                  <a:pt x="2804124" y="956002"/>
                </a:cubicBezTo>
                <a:close/>
                <a:moveTo>
                  <a:pt x="4045985" y="949718"/>
                </a:moveTo>
                <a:cubicBezTo>
                  <a:pt x="4044066" y="952127"/>
                  <a:pt x="4042046" y="954535"/>
                  <a:pt x="4040133" y="957049"/>
                </a:cubicBezTo>
                <a:cubicBezTo>
                  <a:pt x="4044773" y="961238"/>
                  <a:pt x="4049520" y="965526"/>
                  <a:pt x="4054161" y="969716"/>
                </a:cubicBezTo>
                <a:cubicBezTo>
                  <a:pt x="4056888" y="966678"/>
                  <a:pt x="4059615" y="963746"/>
                  <a:pt x="4062342" y="960715"/>
                </a:cubicBezTo>
                <a:cubicBezTo>
                  <a:pt x="4056888" y="957049"/>
                  <a:pt x="4051439" y="953383"/>
                  <a:pt x="4045985" y="949718"/>
                </a:cubicBezTo>
                <a:close/>
                <a:moveTo>
                  <a:pt x="11274331" y="946896"/>
                </a:moveTo>
                <a:cubicBezTo>
                  <a:pt x="11259287" y="949403"/>
                  <a:pt x="11244345" y="951917"/>
                  <a:pt x="11229308" y="954535"/>
                </a:cubicBezTo>
                <a:cubicBezTo>
                  <a:pt x="11229712" y="957258"/>
                  <a:pt x="11230116" y="960086"/>
                  <a:pt x="11230520" y="962803"/>
                </a:cubicBezTo>
                <a:cubicBezTo>
                  <a:pt x="11245961" y="960296"/>
                  <a:pt x="11261307" y="957887"/>
                  <a:pt x="11276654" y="955373"/>
                </a:cubicBezTo>
                <a:cubicBezTo>
                  <a:pt x="11275846" y="952545"/>
                  <a:pt x="11275139" y="949718"/>
                  <a:pt x="11274331" y="946896"/>
                </a:cubicBezTo>
                <a:close/>
                <a:moveTo>
                  <a:pt x="3725246" y="936946"/>
                </a:moveTo>
                <a:cubicBezTo>
                  <a:pt x="3707684" y="941450"/>
                  <a:pt x="3690115" y="945953"/>
                  <a:pt x="3672547" y="950451"/>
                </a:cubicBezTo>
                <a:cubicBezTo>
                  <a:pt x="3673153" y="953383"/>
                  <a:pt x="3673860" y="956211"/>
                  <a:pt x="3674466" y="959144"/>
                </a:cubicBezTo>
                <a:cubicBezTo>
                  <a:pt x="3692035" y="954640"/>
                  <a:pt x="3709698" y="950241"/>
                  <a:pt x="3727266" y="945744"/>
                </a:cubicBezTo>
                <a:cubicBezTo>
                  <a:pt x="3726559" y="942811"/>
                  <a:pt x="3725953" y="939879"/>
                  <a:pt x="3725246" y="936946"/>
                </a:cubicBezTo>
                <a:close/>
                <a:moveTo>
                  <a:pt x="8144294" y="936213"/>
                </a:moveTo>
                <a:cubicBezTo>
                  <a:pt x="8143890" y="943335"/>
                  <a:pt x="8143587" y="950451"/>
                  <a:pt x="8143183" y="957573"/>
                </a:cubicBezTo>
                <a:cubicBezTo>
                  <a:pt x="8146011" y="957782"/>
                  <a:pt x="8148839" y="957887"/>
                  <a:pt x="8151661" y="958096"/>
                </a:cubicBezTo>
                <a:cubicBezTo>
                  <a:pt x="8152065" y="950974"/>
                  <a:pt x="8152570" y="943859"/>
                  <a:pt x="8152974" y="936737"/>
                </a:cubicBezTo>
                <a:cubicBezTo>
                  <a:pt x="8150045" y="936527"/>
                  <a:pt x="8147217" y="936423"/>
                  <a:pt x="8144294" y="936213"/>
                </a:cubicBezTo>
                <a:close/>
                <a:moveTo>
                  <a:pt x="6195543" y="929516"/>
                </a:moveTo>
                <a:cubicBezTo>
                  <a:pt x="6196451" y="931087"/>
                  <a:pt x="6197259" y="932972"/>
                  <a:pt x="6198565" y="934020"/>
                </a:cubicBezTo>
                <a:cubicBezTo>
                  <a:pt x="6199071" y="934543"/>
                  <a:pt x="6200990" y="932972"/>
                  <a:pt x="6202303" y="932344"/>
                </a:cubicBezTo>
                <a:cubicBezTo>
                  <a:pt x="6201494" y="931401"/>
                  <a:pt x="6200888" y="929935"/>
                  <a:pt x="6199885" y="929516"/>
                </a:cubicBezTo>
                <a:cubicBezTo>
                  <a:pt x="6198565" y="929097"/>
                  <a:pt x="6196955" y="929412"/>
                  <a:pt x="6195543" y="929516"/>
                </a:cubicBezTo>
                <a:close/>
                <a:moveTo>
                  <a:pt x="11602993" y="926707"/>
                </a:moveTo>
                <a:cubicBezTo>
                  <a:pt x="11520043" y="926080"/>
                  <a:pt x="11438685" y="945297"/>
                  <a:pt x="11357217" y="951498"/>
                </a:cubicBezTo>
                <a:cubicBezTo>
                  <a:pt x="11414562" y="955792"/>
                  <a:pt x="11470286" y="970449"/>
                  <a:pt x="11526823" y="956944"/>
                </a:cubicBezTo>
                <a:cubicBezTo>
                  <a:pt x="11575583" y="945325"/>
                  <a:pt x="11624247" y="942078"/>
                  <a:pt x="11671290" y="972439"/>
                </a:cubicBezTo>
                <a:cubicBezTo>
                  <a:pt x="11678052" y="958306"/>
                  <a:pt x="11683102" y="947943"/>
                  <a:pt x="11687849" y="937470"/>
                </a:cubicBezTo>
                <a:cubicBezTo>
                  <a:pt x="11688152" y="936737"/>
                  <a:pt x="11686334" y="934858"/>
                  <a:pt x="11686536" y="935166"/>
                </a:cubicBezTo>
                <a:cubicBezTo>
                  <a:pt x="11658469" y="929330"/>
                  <a:pt x="11630643" y="926916"/>
                  <a:pt x="11602993" y="926707"/>
                </a:cubicBezTo>
                <a:close/>
                <a:moveTo>
                  <a:pt x="4112516" y="922394"/>
                </a:moveTo>
                <a:cubicBezTo>
                  <a:pt x="4112112" y="925432"/>
                  <a:pt x="4111809" y="928469"/>
                  <a:pt x="4111405" y="931506"/>
                </a:cubicBezTo>
                <a:cubicBezTo>
                  <a:pt x="4128973" y="931506"/>
                  <a:pt x="4146636" y="931506"/>
                  <a:pt x="4164205" y="931506"/>
                </a:cubicBezTo>
                <a:cubicBezTo>
                  <a:pt x="4164205" y="929726"/>
                  <a:pt x="4164205" y="928050"/>
                  <a:pt x="4164104" y="926270"/>
                </a:cubicBezTo>
                <a:cubicBezTo>
                  <a:pt x="4146939" y="925013"/>
                  <a:pt x="4129781" y="923651"/>
                  <a:pt x="4112516" y="922394"/>
                </a:cubicBezTo>
                <a:close/>
                <a:moveTo>
                  <a:pt x="3786126" y="918316"/>
                </a:moveTo>
                <a:cubicBezTo>
                  <a:pt x="3780167" y="920201"/>
                  <a:pt x="3774214" y="922185"/>
                  <a:pt x="3768255" y="924070"/>
                </a:cubicBezTo>
                <a:cubicBezTo>
                  <a:pt x="3768760" y="925851"/>
                  <a:pt x="3769366" y="927631"/>
                  <a:pt x="3769871" y="929412"/>
                </a:cubicBezTo>
                <a:cubicBezTo>
                  <a:pt x="3775824" y="927317"/>
                  <a:pt x="3781783" y="925327"/>
                  <a:pt x="3787641" y="923337"/>
                </a:cubicBezTo>
                <a:cubicBezTo>
                  <a:pt x="3787136" y="921667"/>
                  <a:pt x="3786631" y="919992"/>
                  <a:pt x="3786126" y="918316"/>
                </a:cubicBezTo>
                <a:close/>
                <a:moveTo>
                  <a:pt x="4221449" y="909413"/>
                </a:moveTo>
                <a:cubicBezTo>
                  <a:pt x="4250923" y="942288"/>
                  <a:pt x="4250923" y="942288"/>
                  <a:pt x="4276061" y="909413"/>
                </a:cubicBezTo>
                <a:cubicBezTo>
                  <a:pt x="4257791" y="909413"/>
                  <a:pt x="4241233" y="909413"/>
                  <a:pt x="4221449" y="909413"/>
                </a:cubicBezTo>
                <a:close/>
                <a:moveTo>
                  <a:pt x="2992611" y="903764"/>
                </a:moveTo>
                <a:cubicBezTo>
                  <a:pt x="2942033" y="918002"/>
                  <a:pt x="2896095" y="930983"/>
                  <a:pt x="2850062" y="943859"/>
                </a:cubicBezTo>
                <a:cubicBezTo>
                  <a:pt x="2873483" y="947629"/>
                  <a:pt x="2895489" y="943544"/>
                  <a:pt x="2917703" y="941345"/>
                </a:cubicBezTo>
                <a:cubicBezTo>
                  <a:pt x="2924263" y="940717"/>
                  <a:pt x="2935266" y="943649"/>
                  <a:pt x="2937589" y="948467"/>
                </a:cubicBezTo>
                <a:cubicBezTo>
                  <a:pt x="2953238" y="980288"/>
                  <a:pt x="2968079" y="957049"/>
                  <a:pt x="2978174" y="946268"/>
                </a:cubicBezTo>
                <a:cubicBezTo>
                  <a:pt x="2986147" y="937889"/>
                  <a:pt x="2986854" y="922185"/>
                  <a:pt x="2992611" y="903764"/>
                </a:cubicBezTo>
                <a:close/>
                <a:moveTo>
                  <a:pt x="2583638" y="897794"/>
                </a:moveTo>
                <a:cubicBezTo>
                  <a:pt x="2583436" y="899679"/>
                  <a:pt x="2583133" y="901564"/>
                  <a:pt x="2582931" y="903450"/>
                </a:cubicBezTo>
                <a:cubicBezTo>
                  <a:pt x="2584446" y="903240"/>
                  <a:pt x="2586163" y="903554"/>
                  <a:pt x="2587375" y="902821"/>
                </a:cubicBezTo>
                <a:cubicBezTo>
                  <a:pt x="2588082" y="902402"/>
                  <a:pt x="2587779" y="900412"/>
                  <a:pt x="2587981" y="899051"/>
                </a:cubicBezTo>
                <a:cubicBezTo>
                  <a:pt x="2586567" y="898632"/>
                  <a:pt x="2585052" y="898213"/>
                  <a:pt x="2583638" y="897794"/>
                </a:cubicBezTo>
                <a:close/>
                <a:moveTo>
                  <a:pt x="6032596" y="897375"/>
                </a:moveTo>
                <a:lnTo>
                  <a:pt x="5992147" y="905563"/>
                </a:lnTo>
                <a:lnTo>
                  <a:pt x="5990901" y="905335"/>
                </a:lnTo>
                <a:lnTo>
                  <a:pt x="5990000" y="906175"/>
                </a:lnTo>
                <a:lnTo>
                  <a:pt x="5966672" y="914336"/>
                </a:lnTo>
                <a:cubicBezTo>
                  <a:pt x="5968390" y="917268"/>
                  <a:pt x="5970106" y="920096"/>
                  <a:pt x="5971924" y="923029"/>
                </a:cubicBezTo>
                <a:lnTo>
                  <a:pt x="5990000" y="906175"/>
                </a:lnTo>
                <a:lnTo>
                  <a:pt x="5991203" y="905754"/>
                </a:lnTo>
                <a:lnTo>
                  <a:pt x="5992147" y="905563"/>
                </a:lnTo>
                <a:lnTo>
                  <a:pt x="6032697" y="912974"/>
                </a:lnTo>
                <a:cubicBezTo>
                  <a:pt x="6032697" y="907738"/>
                  <a:pt x="6032596" y="902507"/>
                  <a:pt x="6032596" y="897375"/>
                </a:cubicBezTo>
                <a:close/>
                <a:moveTo>
                  <a:pt x="6087013" y="877905"/>
                </a:moveTo>
                <a:cubicBezTo>
                  <a:pt x="6079341" y="877303"/>
                  <a:pt x="6071871" y="880836"/>
                  <a:pt x="6065410" y="885127"/>
                </a:cubicBezTo>
                <a:cubicBezTo>
                  <a:pt x="6059452" y="889003"/>
                  <a:pt x="6060662" y="904392"/>
                  <a:pt x="6056420" y="925432"/>
                </a:cubicBezTo>
                <a:cubicBezTo>
                  <a:pt x="6080347" y="912032"/>
                  <a:pt x="6094487" y="904078"/>
                  <a:pt x="6109826" y="895496"/>
                </a:cubicBezTo>
                <a:cubicBezTo>
                  <a:pt x="6102557" y="883245"/>
                  <a:pt x="6094684" y="878508"/>
                  <a:pt x="6087013" y="877905"/>
                </a:cubicBezTo>
                <a:close/>
                <a:moveTo>
                  <a:pt x="6929388" y="876650"/>
                </a:moveTo>
                <a:cubicBezTo>
                  <a:pt x="6928782" y="881154"/>
                  <a:pt x="6928176" y="885651"/>
                  <a:pt x="6927570" y="890155"/>
                </a:cubicBezTo>
                <a:cubicBezTo>
                  <a:pt x="6939382" y="891097"/>
                  <a:pt x="6951092" y="892145"/>
                  <a:pt x="6962903" y="893192"/>
                </a:cubicBezTo>
                <a:cubicBezTo>
                  <a:pt x="6963206" y="889945"/>
                  <a:pt x="6963610" y="886594"/>
                  <a:pt x="6963913" y="883347"/>
                </a:cubicBezTo>
                <a:cubicBezTo>
                  <a:pt x="6952405" y="881154"/>
                  <a:pt x="6940897" y="878850"/>
                  <a:pt x="6929388" y="876650"/>
                </a:cubicBezTo>
                <a:close/>
                <a:moveTo>
                  <a:pt x="4361472" y="876441"/>
                </a:moveTo>
                <a:cubicBezTo>
                  <a:pt x="4360058" y="876964"/>
                  <a:pt x="4358745" y="877488"/>
                  <a:pt x="4357331" y="878012"/>
                </a:cubicBezTo>
                <a:cubicBezTo>
                  <a:pt x="4359048" y="879268"/>
                  <a:pt x="4360765" y="880735"/>
                  <a:pt x="4362684" y="881776"/>
                </a:cubicBezTo>
                <a:cubicBezTo>
                  <a:pt x="4362987" y="881881"/>
                  <a:pt x="4364401" y="879897"/>
                  <a:pt x="4365209" y="878850"/>
                </a:cubicBezTo>
                <a:cubicBezTo>
                  <a:pt x="4363997" y="878012"/>
                  <a:pt x="4362785" y="877279"/>
                  <a:pt x="4361472" y="876441"/>
                </a:cubicBezTo>
                <a:close/>
                <a:moveTo>
                  <a:pt x="11514102" y="868271"/>
                </a:moveTo>
                <a:cubicBezTo>
                  <a:pt x="11541664" y="881776"/>
                  <a:pt x="11556404" y="902821"/>
                  <a:pt x="11575583" y="868271"/>
                </a:cubicBezTo>
                <a:cubicBezTo>
                  <a:pt x="11559024" y="868271"/>
                  <a:pt x="11542371" y="868271"/>
                  <a:pt x="11514102" y="868271"/>
                </a:cubicBezTo>
                <a:close/>
                <a:moveTo>
                  <a:pt x="11157222" y="863565"/>
                </a:moveTo>
                <a:cubicBezTo>
                  <a:pt x="11133297" y="865240"/>
                  <a:pt x="11119668" y="866183"/>
                  <a:pt x="11106139" y="867224"/>
                </a:cubicBezTo>
                <a:cubicBezTo>
                  <a:pt x="11123910" y="896118"/>
                  <a:pt x="11135822" y="883766"/>
                  <a:pt x="11157222" y="863565"/>
                </a:cubicBezTo>
                <a:close/>
                <a:moveTo>
                  <a:pt x="11712582" y="858642"/>
                </a:moveTo>
                <a:cubicBezTo>
                  <a:pt x="11709956" y="859794"/>
                  <a:pt x="11706724" y="860318"/>
                  <a:pt x="11704912" y="862308"/>
                </a:cubicBezTo>
                <a:cubicBezTo>
                  <a:pt x="11704003" y="863355"/>
                  <a:pt x="11705613" y="866910"/>
                  <a:pt x="11706017" y="869319"/>
                </a:cubicBezTo>
                <a:cubicBezTo>
                  <a:pt x="11708643" y="868068"/>
                  <a:pt x="11711370" y="867014"/>
                  <a:pt x="11713996" y="865869"/>
                </a:cubicBezTo>
                <a:cubicBezTo>
                  <a:pt x="11713491" y="863460"/>
                  <a:pt x="11712986" y="861051"/>
                  <a:pt x="11712582" y="858642"/>
                </a:cubicBezTo>
                <a:close/>
                <a:moveTo>
                  <a:pt x="6360251" y="856418"/>
                </a:moveTo>
                <a:cubicBezTo>
                  <a:pt x="6352982" y="856654"/>
                  <a:pt x="6346773" y="860946"/>
                  <a:pt x="6341827" y="871728"/>
                </a:cubicBezTo>
                <a:cubicBezTo>
                  <a:pt x="6334858" y="886908"/>
                  <a:pt x="6333444" y="901564"/>
                  <a:pt x="6357167" y="908372"/>
                </a:cubicBezTo>
                <a:cubicBezTo>
                  <a:pt x="6365955" y="894862"/>
                  <a:pt x="6375140" y="880630"/>
                  <a:pt x="6385032" y="865450"/>
                </a:cubicBezTo>
                <a:cubicBezTo>
                  <a:pt x="6375847" y="860004"/>
                  <a:pt x="6367519" y="856182"/>
                  <a:pt x="6360251" y="856418"/>
                </a:cubicBezTo>
                <a:close/>
                <a:moveTo>
                  <a:pt x="11633508" y="855019"/>
                </a:moveTo>
                <a:cubicBezTo>
                  <a:pt x="11621445" y="855110"/>
                  <a:pt x="11608800" y="859008"/>
                  <a:pt x="11593555" y="868690"/>
                </a:cubicBezTo>
                <a:cubicBezTo>
                  <a:pt x="11624348" y="871937"/>
                  <a:pt x="11644537" y="887222"/>
                  <a:pt x="11669977" y="864193"/>
                </a:cubicBezTo>
                <a:cubicBezTo>
                  <a:pt x="11657055" y="858645"/>
                  <a:pt x="11645572" y="854929"/>
                  <a:pt x="11633508" y="855019"/>
                </a:cubicBezTo>
                <a:close/>
                <a:moveTo>
                  <a:pt x="3071861" y="850479"/>
                </a:moveTo>
                <a:cubicBezTo>
                  <a:pt x="3056515" y="886489"/>
                  <a:pt x="3044603" y="914231"/>
                  <a:pt x="3032792" y="941973"/>
                </a:cubicBezTo>
                <a:cubicBezTo>
                  <a:pt x="3035216" y="944801"/>
                  <a:pt x="3037539" y="947524"/>
                  <a:pt x="3039957" y="950346"/>
                </a:cubicBezTo>
                <a:cubicBezTo>
                  <a:pt x="3060555" y="938308"/>
                  <a:pt x="3081148" y="926374"/>
                  <a:pt x="3104366" y="912974"/>
                </a:cubicBezTo>
                <a:cubicBezTo>
                  <a:pt x="3093262" y="891621"/>
                  <a:pt x="3084986" y="875603"/>
                  <a:pt x="3071861" y="850479"/>
                </a:cubicBezTo>
                <a:close/>
                <a:moveTo>
                  <a:pt x="7243361" y="848698"/>
                </a:moveTo>
                <a:cubicBezTo>
                  <a:pt x="7240936" y="847651"/>
                  <a:pt x="7237306" y="849536"/>
                  <a:pt x="7234276" y="850165"/>
                </a:cubicBezTo>
                <a:cubicBezTo>
                  <a:pt x="7235387" y="853726"/>
                  <a:pt x="7236397" y="857385"/>
                  <a:pt x="7237508" y="860946"/>
                </a:cubicBezTo>
                <a:cubicBezTo>
                  <a:pt x="7240336" y="859689"/>
                  <a:pt x="7243260" y="858328"/>
                  <a:pt x="7246088" y="856966"/>
                </a:cubicBezTo>
                <a:cubicBezTo>
                  <a:pt x="7245179" y="854034"/>
                  <a:pt x="7245078" y="849432"/>
                  <a:pt x="7243361" y="848698"/>
                </a:cubicBezTo>
                <a:close/>
                <a:moveTo>
                  <a:pt x="6070050" y="848384"/>
                </a:moveTo>
                <a:cubicBezTo>
                  <a:pt x="6067424" y="849746"/>
                  <a:pt x="6063895" y="850479"/>
                  <a:pt x="6062481" y="852672"/>
                </a:cubicBezTo>
                <a:cubicBezTo>
                  <a:pt x="6061572" y="854138"/>
                  <a:pt x="6063593" y="857699"/>
                  <a:pt x="6064299" y="860318"/>
                </a:cubicBezTo>
                <a:cubicBezTo>
                  <a:pt x="6067930" y="858433"/>
                  <a:pt x="6071666" y="856547"/>
                  <a:pt x="6075302" y="854662"/>
                </a:cubicBezTo>
                <a:cubicBezTo>
                  <a:pt x="6073585" y="852672"/>
                  <a:pt x="6071869" y="850479"/>
                  <a:pt x="6070050" y="848384"/>
                </a:cubicBezTo>
                <a:close/>
                <a:moveTo>
                  <a:pt x="9839040" y="847337"/>
                </a:moveTo>
                <a:cubicBezTo>
                  <a:pt x="9837929" y="851631"/>
                  <a:pt x="9836717" y="855919"/>
                  <a:pt x="9835606" y="860213"/>
                </a:cubicBezTo>
                <a:cubicBezTo>
                  <a:pt x="9843989" y="862308"/>
                  <a:pt x="9852467" y="864402"/>
                  <a:pt x="9860844" y="866392"/>
                </a:cubicBezTo>
                <a:cubicBezTo>
                  <a:pt x="9861753" y="863460"/>
                  <a:pt x="9862668" y="860423"/>
                  <a:pt x="9863571" y="857490"/>
                </a:cubicBezTo>
                <a:cubicBezTo>
                  <a:pt x="9855497" y="854138"/>
                  <a:pt x="9847221" y="850688"/>
                  <a:pt x="9839040" y="847337"/>
                </a:cubicBezTo>
                <a:close/>
                <a:moveTo>
                  <a:pt x="11244345" y="847127"/>
                </a:moveTo>
                <a:cubicBezTo>
                  <a:pt x="11220925" y="852259"/>
                  <a:pt x="11204877" y="855709"/>
                  <a:pt x="11188824" y="859270"/>
                </a:cubicBezTo>
                <a:cubicBezTo>
                  <a:pt x="11221026" y="879583"/>
                  <a:pt x="11221026" y="879583"/>
                  <a:pt x="11244345" y="847127"/>
                </a:cubicBezTo>
                <a:close/>
                <a:moveTo>
                  <a:pt x="9930809" y="835822"/>
                </a:moveTo>
                <a:cubicBezTo>
                  <a:pt x="9930910" y="837603"/>
                  <a:pt x="9930910" y="839377"/>
                  <a:pt x="9931011" y="841262"/>
                </a:cubicBezTo>
                <a:cubicBezTo>
                  <a:pt x="9938681" y="840843"/>
                  <a:pt x="9946458" y="840430"/>
                  <a:pt x="9954128" y="840005"/>
                </a:cubicBezTo>
                <a:cubicBezTo>
                  <a:pt x="9954128" y="838650"/>
                  <a:pt x="9954027" y="837288"/>
                  <a:pt x="9954027" y="835822"/>
                </a:cubicBezTo>
                <a:cubicBezTo>
                  <a:pt x="9946256" y="835822"/>
                  <a:pt x="9938580" y="835822"/>
                  <a:pt x="9930809" y="835822"/>
                </a:cubicBezTo>
                <a:close/>
                <a:moveTo>
                  <a:pt x="11657459" y="824727"/>
                </a:moveTo>
                <a:cubicBezTo>
                  <a:pt x="11657459" y="825983"/>
                  <a:pt x="11657459" y="827234"/>
                  <a:pt x="11657459" y="828491"/>
                </a:cubicBezTo>
                <a:cubicBezTo>
                  <a:pt x="11665230" y="828491"/>
                  <a:pt x="11673007" y="828491"/>
                  <a:pt x="11680779" y="828491"/>
                </a:cubicBezTo>
                <a:cubicBezTo>
                  <a:pt x="11680779" y="827234"/>
                  <a:pt x="11680779" y="825983"/>
                  <a:pt x="11680678" y="824727"/>
                </a:cubicBezTo>
                <a:cubicBezTo>
                  <a:pt x="11672906" y="824727"/>
                  <a:pt x="11665129" y="824727"/>
                  <a:pt x="11657459" y="824727"/>
                </a:cubicBezTo>
                <a:close/>
                <a:moveTo>
                  <a:pt x="2525693" y="823365"/>
                </a:moveTo>
                <a:cubicBezTo>
                  <a:pt x="2519330" y="825669"/>
                  <a:pt x="2513175" y="828177"/>
                  <a:pt x="2506912" y="830586"/>
                </a:cubicBezTo>
                <a:cubicBezTo>
                  <a:pt x="2508427" y="833518"/>
                  <a:pt x="2509942" y="836451"/>
                  <a:pt x="2511452" y="839377"/>
                </a:cubicBezTo>
                <a:cubicBezTo>
                  <a:pt x="2517108" y="835927"/>
                  <a:pt x="2522663" y="832471"/>
                  <a:pt x="2528313" y="829015"/>
                </a:cubicBezTo>
                <a:cubicBezTo>
                  <a:pt x="2527404" y="827129"/>
                  <a:pt x="2526596" y="825250"/>
                  <a:pt x="2525693" y="823365"/>
                </a:cubicBezTo>
                <a:close/>
                <a:moveTo>
                  <a:pt x="6622581" y="818652"/>
                </a:moveTo>
                <a:cubicBezTo>
                  <a:pt x="6619557" y="821689"/>
                  <a:pt x="6614002" y="825035"/>
                  <a:pt x="6614204" y="827862"/>
                </a:cubicBezTo>
                <a:cubicBezTo>
                  <a:pt x="6614507" y="831738"/>
                  <a:pt x="6619254" y="835089"/>
                  <a:pt x="6623692" y="840739"/>
                </a:cubicBezTo>
                <a:cubicBezTo>
                  <a:pt x="6627228" y="835717"/>
                  <a:pt x="6631975" y="831738"/>
                  <a:pt x="6631369" y="829119"/>
                </a:cubicBezTo>
                <a:cubicBezTo>
                  <a:pt x="6630359" y="825145"/>
                  <a:pt x="6625712" y="822108"/>
                  <a:pt x="6622581" y="818652"/>
                </a:cubicBezTo>
                <a:close/>
                <a:moveTo>
                  <a:pt x="11553273" y="815824"/>
                </a:moveTo>
                <a:cubicBezTo>
                  <a:pt x="11551758" y="818652"/>
                  <a:pt x="11550243" y="821480"/>
                  <a:pt x="11548734" y="824308"/>
                </a:cubicBezTo>
                <a:cubicBezTo>
                  <a:pt x="11556101" y="828700"/>
                  <a:pt x="11563468" y="833204"/>
                  <a:pt x="11570942" y="837707"/>
                </a:cubicBezTo>
                <a:cubicBezTo>
                  <a:pt x="11572553" y="834670"/>
                  <a:pt x="11574270" y="831528"/>
                  <a:pt x="11575886" y="828491"/>
                </a:cubicBezTo>
                <a:cubicBezTo>
                  <a:pt x="11568316" y="824308"/>
                  <a:pt x="11560848" y="820014"/>
                  <a:pt x="11553273" y="815824"/>
                </a:cubicBezTo>
                <a:close/>
                <a:moveTo>
                  <a:pt x="7718460" y="805776"/>
                </a:moveTo>
                <a:cubicBezTo>
                  <a:pt x="7717955" y="807975"/>
                  <a:pt x="7717551" y="810175"/>
                  <a:pt x="7717046" y="812368"/>
                </a:cubicBezTo>
                <a:cubicBezTo>
                  <a:pt x="7718460" y="812368"/>
                  <a:pt x="7719874" y="812368"/>
                  <a:pt x="7721288" y="812368"/>
                </a:cubicBezTo>
                <a:cubicBezTo>
                  <a:pt x="7721591" y="811117"/>
                  <a:pt x="7722601" y="809337"/>
                  <a:pt x="7722096" y="808289"/>
                </a:cubicBezTo>
                <a:cubicBezTo>
                  <a:pt x="7721591" y="807137"/>
                  <a:pt x="7719773" y="806614"/>
                  <a:pt x="7718460" y="805776"/>
                </a:cubicBezTo>
                <a:close/>
                <a:moveTo>
                  <a:pt x="6985723" y="796880"/>
                </a:moveTo>
                <a:cubicBezTo>
                  <a:pt x="6929186" y="805566"/>
                  <a:pt x="6929186" y="805566"/>
                  <a:pt x="6921617" y="824412"/>
                </a:cubicBezTo>
                <a:cubicBezTo>
                  <a:pt x="6974316" y="836660"/>
                  <a:pt x="6978451" y="835089"/>
                  <a:pt x="6985723" y="796880"/>
                </a:cubicBezTo>
                <a:close/>
                <a:moveTo>
                  <a:pt x="6765641" y="793633"/>
                </a:moveTo>
                <a:cubicBezTo>
                  <a:pt x="6763918" y="792795"/>
                  <a:pt x="6760187" y="796042"/>
                  <a:pt x="6754834" y="798660"/>
                </a:cubicBezTo>
                <a:cubicBezTo>
                  <a:pt x="6758874" y="808604"/>
                  <a:pt x="6762914" y="818652"/>
                  <a:pt x="6768968" y="833623"/>
                </a:cubicBezTo>
                <a:cubicBezTo>
                  <a:pt x="6785729" y="813206"/>
                  <a:pt x="6782295" y="802110"/>
                  <a:pt x="6765641" y="793633"/>
                </a:cubicBezTo>
                <a:close/>
                <a:moveTo>
                  <a:pt x="6866898" y="792900"/>
                </a:moveTo>
                <a:cubicBezTo>
                  <a:pt x="6864979" y="794052"/>
                  <a:pt x="6863161" y="795099"/>
                  <a:pt x="6861242" y="796251"/>
                </a:cubicBezTo>
                <a:cubicBezTo>
                  <a:pt x="6862050" y="797717"/>
                  <a:pt x="6862757" y="799073"/>
                  <a:pt x="6863565" y="800539"/>
                </a:cubicBezTo>
                <a:cubicBezTo>
                  <a:pt x="6864676" y="799597"/>
                  <a:pt x="6865787" y="798765"/>
                  <a:pt x="6866898" y="798032"/>
                </a:cubicBezTo>
                <a:cubicBezTo>
                  <a:pt x="6866898" y="796251"/>
                  <a:pt x="6866898" y="794575"/>
                  <a:pt x="6866898" y="792900"/>
                </a:cubicBezTo>
                <a:close/>
                <a:moveTo>
                  <a:pt x="11233645" y="790805"/>
                </a:moveTo>
                <a:cubicBezTo>
                  <a:pt x="11214164" y="792900"/>
                  <a:pt x="11200938" y="794366"/>
                  <a:pt x="11177619" y="796775"/>
                </a:cubicBezTo>
                <a:cubicBezTo>
                  <a:pt x="11211133" y="808604"/>
                  <a:pt x="11211133" y="808604"/>
                  <a:pt x="11233645" y="790805"/>
                </a:cubicBezTo>
                <a:close/>
                <a:moveTo>
                  <a:pt x="2871968" y="790177"/>
                </a:moveTo>
                <a:lnTo>
                  <a:pt x="2871545" y="790480"/>
                </a:lnTo>
                <a:lnTo>
                  <a:pt x="2871463" y="790491"/>
                </a:lnTo>
                <a:close/>
                <a:moveTo>
                  <a:pt x="8703587" y="784835"/>
                </a:moveTo>
                <a:cubicBezTo>
                  <a:pt x="8700866" y="786302"/>
                  <a:pt x="8697836" y="787349"/>
                  <a:pt x="8695816" y="789548"/>
                </a:cubicBezTo>
                <a:cubicBezTo>
                  <a:pt x="8695311" y="790177"/>
                  <a:pt x="8697836" y="793947"/>
                  <a:pt x="8699048" y="796251"/>
                </a:cubicBezTo>
                <a:cubicBezTo>
                  <a:pt x="8701674" y="794785"/>
                  <a:pt x="8704294" y="793319"/>
                  <a:pt x="8707021" y="791748"/>
                </a:cubicBezTo>
                <a:cubicBezTo>
                  <a:pt x="8705910" y="789443"/>
                  <a:pt x="8704698" y="787139"/>
                  <a:pt x="8703587" y="784835"/>
                </a:cubicBezTo>
                <a:close/>
                <a:moveTo>
                  <a:pt x="6216942" y="782747"/>
                </a:moveTo>
                <a:cubicBezTo>
                  <a:pt x="6214417" y="782956"/>
                  <a:pt x="6212099" y="786092"/>
                  <a:pt x="6209677" y="787872"/>
                </a:cubicBezTo>
                <a:cubicBezTo>
                  <a:pt x="6212807" y="790072"/>
                  <a:pt x="6215629" y="792795"/>
                  <a:pt x="6219063" y="793947"/>
                </a:cubicBezTo>
                <a:cubicBezTo>
                  <a:pt x="6220073" y="794261"/>
                  <a:pt x="6222497" y="789548"/>
                  <a:pt x="6224214" y="787139"/>
                </a:cubicBezTo>
                <a:cubicBezTo>
                  <a:pt x="6221790" y="785575"/>
                  <a:pt x="6219266" y="782642"/>
                  <a:pt x="6216942" y="782747"/>
                </a:cubicBezTo>
                <a:close/>
                <a:moveTo>
                  <a:pt x="11018016" y="782273"/>
                </a:moveTo>
                <a:cubicBezTo>
                  <a:pt x="11008817" y="784236"/>
                  <a:pt x="11000237" y="790491"/>
                  <a:pt x="10991758" y="799701"/>
                </a:cubicBezTo>
                <a:cubicBezTo>
                  <a:pt x="11013263" y="828991"/>
                  <a:pt x="11024374" y="812288"/>
                  <a:pt x="11036037" y="799675"/>
                </a:cubicBezTo>
                <a:lnTo>
                  <a:pt x="11047922" y="790563"/>
                </a:lnTo>
                <a:lnTo>
                  <a:pt x="11047986" y="790595"/>
                </a:lnTo>
                <a:lnTo>
                  <a:pt x="11050271" y="790595"/>
                </a:lnTo>
                <a:lnTo>
                  <a:pt x="11123607" y="802215"/>
                </a:lnTo>
                <a:cubicBezTo>
                  <a:pt x="11123809" y="798346"/>
                  <a:pt x="11124112" y="794471"/>
                  <a:pt x="11124314" y="790595"/>
                </a:cubicBezTo>
                <a:lnTo>
                  <a:pt x="11050271" y="790595"/>
                </a:lnTo>
                <a:lnTo>
                  <a:pt x="11048289" y="790281"/>
                </a:lnTo>
                <a:lnTo>
                  <a:pt x="11047922" y="790563"/>
                </a:lnTo>
                <a:lnTo>
                  <a:pt x="11032344" y="782714"/>
                </a:lnTo>
                <a:cubicBezTo>
                  <a:pt x="11027370" y="781383"/>
                  <a:pt x="11022616" y="781291"/>
                  <a:pt x="11018016" y="782273"/>
                </a:cubicBezTo>
                <a:close/>
                <a:moveTo>
                  <a:pt x="6483366" y="781490"/>
                </a:moveTo>
                <a:cubicBezTo>
                  <a:pt x="6476801" y="783689"/>
                  <a:pt x="6470241" y="785883"/>
                  <a:pt x="6463676" y="788082"/>
                </a:cubicBezTo>
                <a:cubicBezTo>
                  <a:pt x="6464989" y="791329"/>
                  <a:pt x="6466302" y="794680"/>
                  <a:pt x="6467615" y="797927"/>
                </a:cubicBezTo>
                <a:cubicBezTo>
                  <a:pt x="6473676" y="794575"/>
                  <a:pt x="6479730" y="791224"/>
                  <a:pt x="6485891" y="787872"/>
                </a:cubicBezTo>
                <a:cubicBezTo>
                  <a:pt x="6485083" y="785778"/>
                  <a:pt x="6484174" y="783585"/>
                  <a:pt x="6483366" y="781490"/>
                </a:cubicBezTo>
                <a:close/>
                <a:moveTo>
                  <a:pt x="3511931" y="778243"/>
                </a:moveTo>
                <a:lnTo>
                  <a:pt x="3477921" y="790238"/>
                </a:lnTo>
                <a:lnTo>
                  <a:pt x="3477400" y="790281"/>
                </a:lnTo>
                <a:lnTo>
                  <a:pt x="3477121" y="790462"/>
                </a:lnTo>
                <a:lnTo>
                  <a:pt x="3460236" y="793842"/>
                </a:lnTo>
                <a:cubicBezTo>
                  <a:pt x="3460943" y="795937"/>
                  <a:pt x="3461650" y="797927"/>
                  <a:pt x="3462357" y="800022"/>
                </a:cubicBezTo>
                <a:lnTo>
                  <a:pt x="3477121" y="790462"/>
                </a:lnTo>
                <a:lnTo>
                  <a:pt x="3477501" y="790386"/>
                </a:lnTo>
                <a:lnTo>
                  <a:pt x="3477921" y="790238"/>
                </a:lnTo>
                <a:lnTo>
                  <a:pt x="3514046" y="787244"/>
                </a:lnTo>
                <a:cubicBezTo>
                  <a:pt x="3513339" y="784213"/>
                  <a:pt x="3512638" y="781280"/>
                  <a:pt x="3511931" y="778243"/>
                </a:cubicBezTo>
                <a:close/>
                <a:moveTo>
                  <a:pt x="3153637" y="766414"/>
                </a:moveTo>
                <a:cubicBezTo>
                  <a:pt x="3076300" y="785575"/>
                  <a:pt x="3009876" y="802110"/>
                  <a:pt x="2943447" y="818547"/>
                </a:cubicBezTo>
                <a:cubicBezTo>
                  <a:pt x="2975851" y="829538"/>
                  <a:pt x="3129005" y="790805"/>
                  <a:pt x="3153637" y="766414"/>
                </a:cubicBezTo>
                <a:close/>
                <a:moveTo>
                  <a:pt x="7139881" y="764110"/>
                </a:moveTo>
                <a:cubicBezTo>
                  <a:pt x="7139073" y="766938"/>
                  <a:pt x="7138265" y="769871"/>
                  <a:pt x="7137558" y="772692"/>
                </a:cubicBezTo>
                <a:cubicBezTo>
                  <a:pt x="7144932" y="774682"/>
                  <a:pt x="7152299" y="776672"/>
                  <a:pt x="7159571" y="778662"/>
                </a:cubicBezTo>
                <a:cubicBezTo>
                  <a:pt x="7160272" y="776044"/>
                  <a:pt x="7160878" y="773425"/>
                  <a:pt x="7161591" y="770918"/>
                </a:cubicBezTo>
                <a:cubicBezTo>
                  <a:pt x="7154319" y="768614"/>
                  <a:pt x="7147148" y="766414"/>
                  <a:pt x="7139881" y="764110"/>
                </a:cubicBezTo>
                <a:close/>
                <a:moveTo>
                  <a:pt x="7968730" y="753852"/>
                </a:moveTo>
                <a:cubicBezTo>
                  <a:pt x="7967417" y="753748"/>
                  <a:pt x="7966003" y="755004"/>
                  <a:pt x="7964797" y="755633"/>
                </a:cubicBezTo>
                <a:cubicBezTo>
                  <a:pt x="7964797" y="757093"/>
                  <a:pt x="7964797" y="758559"/>
                  <a:pt x="7964797" y="760025"/>
                </a:cubicBezTo>
                <a:cubicBezTo>
                  <a:pt x="7967013" y="758978"/>
                  <a:pt x="7969235" y="758042"/>
                  <a:pt x="7971356" y="756988"/>
                </a:cubicBezTo>
                <a:cubicBezTo>
                  <a:pt x="7970447" y="755842"/>
                  <a:pt x="7969740" y="753957"/>
                  <a:pt x="7968730" y="753852"/>
                </a:cubicBezTo>
                <a:close/>
                <a:moveTo>
                  <a:pt x="9000905" y="743280"/>
                </a:moveTo>
                <a:cubicBezTo>
                  <a:pt x="9014434" y="772692"/>
                  <a:pt x="9027053" y="765576"/>
                  <a:pt x="9039470" y="755214"/>
                </a:cubicBezTo>
                <a:cubicBezTo>
                  <a:pt x="9041288" y="753748"/>
                  <a:pt x="9040783" y="749244"/>
                  <a:pt x="9041995" y="743280"/>
                </a:cubicBezTo>
                <a:cubicBezTo>
                  <a:pt x="9029780" y="743280"/>
                  <a:pt x="9018165" y="743280"/>
                  <a:pt x="9000905" y="743280"/>
                </a:cubicBezTo>
                <a:close/>
                <a:moveTo>
                  <a:pt x="7721995" y="740767"/>
                </a:moveTo>
                <a:cubicBezTo>
                  <a:pt x="7719268" y="743071"/>
                  <a:pt x="7716642" y="745369"/>
                  <a:pt x="7713921" y="747778"/>
                </a:cubicBezTo>
                <a:cubicBezTo>
                  <a:pt x="7718864" y="752386"/>
                  <a:pt x="7723712" y="756988"/>
                  <a:pt x="7728655" y="761701"/>
                </a:cubicBezTo>
                <a:cubicBezTo>
                  <a:pt x="7730473" y="760025"/>
                  <a:pt x="7732190" y="758350"/>
                  <a:pt x="7734008" y="756575"/>
                </a:cubicBezTo>
                <a:cubicBezTo>
                  <a:pt x="7729968" y="751339"/>
                  <a:pt x="7726035" y="746102"/>
                  <a:pt x="7721995" y="740767"/>
                </a:cubicBezTo>
                <a:close/>
                <a:moveTo>
                  <a:pt x="9551720" y="740138"/>
                </a:moveTo>
                <a:cubicBezTo>
                  <a:pt x="9549801" y="741290"/>
                  <a:pt x="9547781" y="742233"/>
                  <a:pt x="9546165" y="743699"/>
                </a:cubicBezTo>
                <a:cubicBezTo>
                  <a:pt x="9545963" y="743903"/>
                  <a:pt x="9547579" y="746416"/>
                  <a:pt x="9548387" y="747882"/>
                </a:cubicBezTo>
                <a:cubicBezTo>
                  <a:pt x="9549498" y="746940"/>
                  <a:pt x="9550609" y="746102"/>
                  <a:pt x="9551720" y="745264"/>
                </a:cubicBezTo>
                <a:cubicBezTo>
                  <a:pt x="9551720" y="743595"/>
                  <a:pt x="9551720" y="741919"/>
                  <a:pt x="9551720" y="740138"/>
                </a:cubicBezTo>
                <a:close/>
                <a:moveTo>
                  <a:pt x="3451455" y="736996"/>
                </a:moveTo>
                <a:cubicBezTo>
                  <a:pt x="3441866" y="742024"/>
                  <a:pt x="3432169" y="746940"/>
                  <a:pt x="3422479" y="751862"/>
                </a:cubicBezTo>
                <a:cubicBezTo>
                  <a:pt x="3425206" y="755947"/>
                  <a:pt x="3427933" y="760130"/>
                  <a:pt x="3430660" y="764215"/>
                </a:cubicBezTo>
                <a:cubicBezTo>
                  <a:pt x="3439139" y="757832"/>
                  <a:pt x="3447718" y="751443"/>
                  <a:pt x="3456202" y="744956"/>
                </a:cubicBezTo>
                <a:cubicBezTo>
                  <a:pt x="3454586" y="742338"/>
                  <a:pt x="3453071" y="739719"/>
                  <a:pt x="3451455" y="736996"/>
                </a:cubicBezTo>
                <a:close/>
                <a:moveTo>
                  <a:pt x="9183736" y="736473"/>
                </a:moveTo>
                <a:cubicBezTo>
                  <a:pt x="9182524" y="736263"/>
                  <a:pt x="9181009" y="737520"/>
                  <a:pt x="9179494" y="738358"/>
                </a:cubicBezTo>
                <a:cubicBezTo>
                  <a:pt x="9179494" y="739719"/>
                  <a:pt x="9179494" y="741186"/>
                  <a:pt x="9179494" y="742652"/>
                </a:cubicBezTo>
                <a:cubicBezTo>
                  <a:pt x="9181716" y="741709"/>
                  <a:pt x="9184039" y="740767"/>
                  <a:pt x="9186261" y="739824"/>
                </a:cubicBezTo>
                <a:cubicBezTo>
                  <a:pt x="9185453" y="738672"/>
                  <a:pt x="9184746" y="736577"/>
                  <a:pt x="9183736" y="736473"/>
                </a:cubicBezTo>
                <a:close/>
                <a:moveTo>
                  <a:pt x="3292954" y="730195"/>
                </a:moveTo>
                <a:cubicBezTo>
                  <a:pt x="3290334" y="729671"/>
                  <a:pt x="3287202" y="732074"/>
                  <a:pt x="3284274" y="733226"/>
                </a:cubicBezTo>
                <a:cubicBezTo>
                  <a:pt x="3285789" y="735844"/>
                  <a:pt x="3287304" y="738463"/>
                  <a:pt x="3288914" y="741081"/>
                </a:cubicBezTo>
                <a:cubicBezTo>
                  <a:pt x="3291742" y="739824"/>
                  <a:pt x="3294671" y="738672"/>
                  <a:pt x="3297499" y="737415"/>
                </a:cubicBezTo>
                <a:cubicBezTo>
                  <a:pt x="3295984" y="734902"/>
                  <a:pt x="3294873" y="730614"/>
                  <a:pt x="3292954" y="730195"/>
                </a:cubicBezTo>
                <a:close/>
                <a:moveTo>
                  <a:pt x="4533906" y="724120"/>
                </a:moveTo>
                <a:cubicBezTo>
                  <a:pt x="4471719" y="731550"/>
                  <a:pt x="4376819" y="800434"/>
                  <a:pt x="4362381" y="844928"/>
                </a:cubicBezTo>
                <a:cubicBezTo>
                  <a:pt x="4405390" y="849851"/>
                  <a:pt x="4455665" y="835403"/>
                  <a:pt x="4469498" y="803367"/>
                </a:cubicBezTo>
                <a:cubicBezTo>
                  <a:pt x="4483429" y="771023"/>
                  <a:pt x="4505537" y="748616"/>
                  <a:pt x="4533906" y="724120"/>
                </a:cubicBezTo>
                <a:close/>
                <a:moveTo>
                  <a:pt x="9438551" y="720350"/>
                </a:moveTo>
                <a:cubicBezTo>
                  <a:pt x="9433905" y="720978"/>
                  <a:pt x="9425326" y="721816"/>
                  <a:pt x="9425326" y="722340"/>
                </a:cubicBezTo>
                <a:cubicBezTo>
                  <a:pt x="9425528" y="732388"/>
                  <a:pt x="9426835" y="742442"/>
                  <a:pt x="9428047" y="752595"/>
                </a:cubicBezTo>
                <a:cubicBezTo>
                  <a:pt x="9432188" y="752386"/>
                  <a:pt x="9436329" y="752072"/>
                  <a:pt x="9440464" y="751862"/>
                </a:cubicBezTo>
                <a:cubicBezTo>
                  <a:pt x="9439858" y="741395"/>
                  <a:pt x="9439151" y="730817"/>
                  <a:pt x="9438551" y="720350"/>
                </a:cubicBezTo>
                <a:close/>
                <a:moveTo>
                  <a:pt x="5985250" y="720036"/>
                </a:moveTo>
                <a:cubicBezTo>
                  <a:pt x="5985049" y="721711"/>
                  <a:pt x="5984745" y="723492"/>
                  <a:pt x="5984543" y="725168"/>
                </a:cubicBezTo>
                <a:cubicBezTo>
                  <a:pt x="5986060" y="724958"/>
                  <a:pt x="5987675" y="725168"/>
                  <a:pt x="5988880" y="724539"/>
                </a:cubicBezTo>
                <a:cubicBezTo>
                  <a:pt x="5989487" y="724225"/>
                  <a:pt x="5989285" y="722235"/>
                  <a:pt x="5989487" y="721083"/>
                </a:cubicBezTo>
                <a:cubicBezTo>
                  <a:pt x="5988079" y="720769"/>
                  <a:pt x="5986659" y="720350"/>
                  <a:pt x="5985250" y="720036"/>
                </a:cubicBezTo>
                <a:close/>
                <a:moveTo>
                  <a:pt x="11408906" y="719093"/>
                </a:moveTo>
                <a:cubicBezTo>
                  <a:pt x="11401034" y="726843"/>
                  <a:pt x="11390328" y="732493"/>
                  <a:pt x="11390227" y="738358"/>
                </a:cubicBezTo>
                <a:cubicBezTo>
                  <a:pt x="11389425" y="778976"/>
                  <a:pt x="11362059" y="779605"/>
                  <a:pt x="11334599" y="780024"/>
                </a:cubicBezTo>
                <a:cubicBezTo>
                  <a:pt x="11324707" y="780233"/>
                  <a:pt x="11313905" y="775206"/>
                  <a:pt x="11304922" y="777824"/>
                </a:cubicBezTo>
                <a:cubicBezTo>
                  <a:pt x="11286849" y="782956"/>
                  <a:pt x="11281098" y="795099"/>
                  <a:pt x="11294525" y="812159"/>
                </a:cubicBezTo>
                <a:cubicBezTo>
                  <a:pt x="11342679" y="782747"/>
                  <a:pt x="11342679" y="782747"/>
                  <a:pt x="11371150" y="813311"/>
                </a:cubicBezTo>
                <a:cubicBezTo>
                  <a:pt x="11363574" y="875708"/>
                  <a:pt x="11310269" y="843881"/>
                  <a:pt x="11279785" y="861679"/>
                </a:cubicBezTo>
                <a:cubicBezTo>
                  <a:pt x="11299771" y="865450"/>
                  <a:pt x="11325111" y="857385"/>
                  <a:pt x="11336922" y="867014"/>
                </a:cubicBezTo>
                <a:cubicBezTo>
                  <a:pt x="11368423" y="892878"/>
                  <a:pt x="11401943" y="874870"/>
                  <a:pt x="11433741" y="879897"/>
                </a:cubicBezTo>
                <a:cubicBezTo>
                  <a:pt x="11441310" y="881049"/>
                  <a:pt x="11456050" y="869528"/>
                  <a:pt x="11458070" y="861365"/>
                </a:cubicBezTo>
                <a:cubicBezTo>
                  <a:pt x="11460191" y="852567"/>
                  <a:pt x="11453828" y="836555"/>
                  <a:pt x="11446259" y="831528"/>
                </a:cubicBezTo>
                <a:cubicBezTo>
                  <a:pt x="11431519" y="821794"/>
                  <a:pt x="11413653" y="817605"/>
                  <a:pt x="11397196" y="811222"/>
                </a:cubicBezTo>
                <a:cubicBezTo>
                  <a:pt x="11396590" y="808499"/>
                  <a:pt x="11395984" y="805776"/>
                  <a:pt x="11395378" y="803053"/>
                </a:cubicBezTo>
                <a:cubicBezTo>
                  <a:pt x="11413653" y="798765"/>
                  <a:pt x="11434044" y="787035"/>
                  <a:pt x="11449693" y="791748"/>
                </a:cubicBezTo>
                <a:cubicBezTo>
                  <a:pt x="11472912" y="798863"/>
                  <a:pt x="11492803" y="817605"/>
                  <a:pt x="11515011" y="832052"/>
                </a:cubicBezTo>
                <a:cubicBezTo>
                  <a:pt x="11499867" y="800644"/>
                  <a:pt x="11530156" y="789129"/>
                  <a:pt x="11549536" y="770604"/>
                </a:cubicBezTo>
                <a:cubicBezTo>
                  <a:pt x="11512082" y="760340"/>
                  <a:pt x="11512082" y="760340"/>
                  <a:pt x="11460494" y="772273"/>
                </a:cubicBezTo>
                <a:cubicBezTo>
                  <a:pt x="11418799" y="781909"/>
                  <a:pt x="11415566" y="778976"/>
                  <a:pt x="11416071" y="733645"/>
                </a:cubicBezTo>
                <a:cubicBezTo>
                  <a:pt x="11416071" y="729776"/>
                  <a:pt x="11412340" y="725796"/>
                  <a:pt x="11408906" y="719093"/>
                </a:cubicBezTo>
                <a:close/>
                <a:moveTo>
                  <a:pt x="3911309" y="717214"/>
                </a:moveTo>
                <a:cubicBezTo>
                  <a:pt x="3911309" y="717214"/>
                  <a:pt x="3911511" y="717423"/>
                  <a:pt x="3911511" y="717423"/>
                </a:cubicBezTo>
                <a:lnTo>
                  <a:pt x="3910569" y="717527"/>
                </a:lnTo>
                <a:close/>
                <a:moveTo>
                  <a:pt x="6162525" y="717109"/>
                </a:moveTo>
                <a:lnTo>
                  <a:pt x="6162626" y="717214"/>
                </a:lnTo>
                <a:lnTo>
                  <a:pt x="6162475" y="717152"/>
                </a:lnTo>
                <a:close/>
                <a:moveTo>
                  <a:pt x="7322826" y="705537"/>
                </a:moveTo>
                <a:cubicBezTo>
                  <a:pt x="7317111" y="704124"/>
                  <a:pt x="7309237" y="707735"/>
                  <a:pt x="7300605" y="710406"/>
                </a:cubicBezTo>
                <a:cubicBezTo>
                  <a:pt x="7311608" y="717528"/>
                  <a:pt x="7319278" y="722549"/>
                  <a:pt x="7332099" y="730817"/>
                </a:cubicBezTo>
                <a:cubicBezTo>
                  <a:pt x="7332099" y="713388"/>
                  <a:pt x="7328542" y="706950"/>
                  <a:pt x="7322826" y="705537"/>
                </a:cubicBezTo>
                <a:close/>
                <a:moveTo>
                  <a:pt x="9941206" y="702767"/>
                </a:moveTo>
                <a:cubicBezTo>
                  <a:pt x="9941105" y="705274"/>
                  <a:pt x="9941010" y="707788"/>
                  <a:pt x="9940909" y="710301"/>
                </a:cubicBezTo>
                <a:cubicBezTo>
                  <a:pt x="9956148" y="711663"/>
                  <a:pt x="9971393" y="713129"/>
                  <a:pt x="9986639" y="714491"/>
                </a:cubicBezTo>
                <a:cubicBezTo>
                  <a:pt x="9987144" y="710616"/>
                  <a:pt x="9987548" y="706636"/>
                  <a:pt x="9988053" y="702767"/>
                </a:cubicBezTo>
                <a:cubicBezTo>
                  <a:pt x="9972403" y="702767"/>
                  <a:pt x="9956855" y="702767"/>
                  <a:pt x="9941206" y="702767"/>
                </a:cubicBezTo>
                <a:close/>
                <a:moveTo>
                  <a:pt x="7361378" y="701405"/>
                </a:moveTo>
                <a:cubicBezTo>
                  <a:pt x="7360368" y="702557"/>
                  <a:pt x="7359257" y="703703"/>
                  <a:pt x="7358253" y="704855"/>
                </a:cubicBezTo>
                <a:cubicBezTo>
                  <a:pt x="7360267" y="705798"/>
                  <a:pt x="7362388" y="706636"/>
                  <a:pt x="7364408" y="707578"/>
                </a:cubicBezTo>
                <a:cubicBezTo>
                  <a:pt x="7364812" y="706112"/>
                  <a:pt x="7365822" y="704227"/>
                  <a:pt x="7365317" y="703284"/>
                </a:cubicBezTo>
                <a:cubicBezTo>
                  <a:pt x="7364812" y="702243"/>
                  <a:pt x="7362792" y="702027"/>
                  <a:pt x="7361378" y="701405"/>
                </a:cubicBezTo>
                <a:close/>
                <a:moveTo>
                  <a:pt x="8134194" y="698891"/>
                </a:moveTo>
                <a:cubicBezTo>
                  <a:pt x="8132180" y="702243"/>
                  <a:pt x="8130059" y="705798"/>
                  <a:pt x="8127938" y="709254"/>
                </a:cubicBezTo>
                <a:cubicBezTo>
                  <a:pt x="8130564" y="710825"/>
                  <a:pt x="8134295" y="714281"/>
                  <a:pt x="8135614" y="713443"/>
                </a:cubicBezTo>
                <a:cubicBezTo>
                  <a:pt x="8138941" y="711453"/>
                  <a:pt x="8141264" y="707578"/>
                  <a:pt x="8143890" y="704436"/>
                </a:cubicBezTo>
                <a:cubicBezTo>
                  <a:pt x="8141365" y="702871"/>
                  <a:pt x="8138638" y="701405"/>
                  <a:pt x="8134194" y="698891"/>
                </a:cubicBezTo>
                <a:close/>
                <a:moveTo>
                  <a:pt x="11649884" y="692922"/>
                </a:moveTo>
                <a:cubicBezTo>
                  <a:pt x="11637467" y="701824"/>
                  <a:pt x="11628080" y="708416"/>
                  <a:pt x="11618793" y="714910"/>
                </a:cubicBezTo>
                <a:cubicBezTo>
                  <a:pt x="11641911" y="726424"/>
                  <a:pt x="11654328" y="723073"/>
                  <a:pt x="11649884" y="692922"/>
                </a:cubicBezTo>
                <a:close/>
                <a:moveTo>
                  <a:pt x="7257091" y="690827"/>
                </a:moveTo>
                <a:cubicBezTo>
                  <a:pt x="7254465" y="693760"/>
                  <a:pt x="7251845" y="696692"/>
                  <a:pt x="7249219" y="699625"/>
                </a:cubicBezTo>
                <a:cubicBezTo>
                  <a:pt x="7252047" y="701091"/>
                  <a:pt x="7254869" y="703703"/>
                  <a:pt x="7257596" y="703494"/>
                </a:cubicBezTo>
                <a:cubicBezTo>
                  <a:pt x="7259818" y="703284"/>
                  <a:pt x="7261737" y="699834"/>
                  <a:pt x="7264060" y="697635"/>
                </a:cubicBezTo>
                <a:cubicBezTo>
                  <a:pt x="7261636" y="695226"/>
                  <a:pt x="7259313" y="693026"/>
                  <a:pt x="7257091" y="690827"/>
                </a:cubicBezTo>
                <a:close/>
                <a:moveTo>
                  <a:pt x="8195680" y="690618"/>
                </a:moveTo>
                <a:cubicBezTo>
                  <a:pt x="8193054" y="693445"/>
                  <a:pt x="8190529" y="696273"/>
                  <a:pt x="8187903" y="699206"/>
                </a:cubicBezTo>
                <a:cubicBezTo>
                  <a:pt x="8190731" y="700567"/>
                  <a:pt x="8193559" y="702976"/>
                  <a:pt x="8196286" y="702767"/>
                </a:cubicBezTo>
                <a:cubicBezTo>
                  <a:pt x="8198306" y="702767"/>
                  <a:pt x="8200118" y="699101"/>
                  <a:pt x="8201740" y="697320"/>
                </a:cubicBezTo>
                <a:cubicBezTo>
                  <a:pt x="8199815" y="695226"/>
                  <a:pt x="8197700" y="692922"/>
                  <a:pt x="8195680" y="690618"/>
                </a:cubicBezTo>
                <a:close/>
                <a:moveTo>
                  <a:pt x="11715422" y="688592"/>
                </a:moveTo>
                <a:cubicBezTo>
                  <a:pt x="11702966" y="689207"/>
                  <a:pt x="11691583" y="696011"/>
                  <a:pt x="11682395" y="715433"/>
                </a:cubicBezTo>
                <a:cubicBezTo>
                  <a:pt x="11706522" y="709883"/>
                  <a:pt x="11730650" y="704331"/>
                  <a:pt x="11754884" y="698891"/>
                </a:cubicBezTo>
                <a:cubicBezTo>
                  <a:pt x="11741407" y="693553"/>
                  <a:pt x="11727878" y="687978"/>
                  <a:pt x="11715422" y="688592"/>
                </a:cubicBezTo>
                <a:close/>
                <a:moveTo>
                  <a:pt x="11828984" y="687063"/>
                </a:moveTo>
                <a:cubicBezTo>
                  <a:pt x="11828782" y="689681"/>
                  <a:pt x="11828782" y="692293"/>
                  <a:pt x="11828782" y="694912"/>
                </a:cubicBezTo>
                <a:cubicBezTo>
                  <a:pt x="11829792" y="694912"/>
                  <a:pt x="11831004" y="694912"/>
                  <a:pt x="11832317" y="694912"/>
                </a:cubicBezTo>
                <a:cubicBezTo>
                  <a:pt x="11832317" y="692293"/>
                  <a:pt x="11832317" y="689681"/>
                  <a:pt x="11832216" y="687063"/>
                </a:cubicBezTo>
                <a:cubicBezTo>
                  <a:pt x="11832216" y="686958"/>
                  <a:pt x="11828984" y="686958"/>
                  <a:pt x="11828984" y="687063"/>
                </a:cubicBezTo>
                <a:close/>
                <a:moveTo>
                  <a:pt x="7496256" y="680464"/>
                </a:moveTo>
                <a:cubicBezTo>
                  <a:pt x="7479092" y="684025"/>
                  <a:pt x="7462736" y="687272"/>
                  <a:pt x="7446486" y="691036"/>
                </a:cubicBezTo>
                <a:cubicBezTo>
                  <a:pt x="7431342" y="694597"/>
                  <a:pt x="7416299" y="698682"/>
                  <a:pt x="7392878" y="704750"/>
                </a:cubicBezTo>
                <a:cubicBezTo>
                  <a:pt x="7424979" y="722340"/>
                  <a:pt x="7446385" y="716998"/>
                  <a:pt x="7471321" y="712815"/>
                </a:cubicBezTo>
                <a:cubicBezTo>
                  <a:pt x="7491206" y="709464"/>
                  <a:pt x="7514532" y="728519"/>
                  <a:pt x="7539972" y="739091"/>
                </a:cubicBezTo>
                <a:cubicBezTo>
                  <a:pt x="7539972" y="718674"/>
                  <a:pt x="7539972" y="707159"/>
                  <a:pt x="7539972" y="693760"/>
                </a:cubicBezTo>
                <a:cubicBezTo>
                  <a:pt x="7531488" y="699625"/>
                  <a:pt x="7524828" y="704122"/>
                  <a:pt x="7516647" y="709673"/>
                </a:cubicBezTo>
                <a:cubicBezTo>
                  <a:pt x="7509684" y="699729"/>
                  <a:pt x="7503119" y="690303"/>
                  <a:pt x="7496256" y="680464"/>
                </a:cubicBezTo>
                <a:close/>
                <a:moveTo>
                  <a:pt x="7679693" y="678893"/>
                </a:moveTo>
                <a:cubicBezTo>
                  <a:pt x="7679592" y="679836"/>
                  <a:pt x="7679491" y="680779"/>
                  <a:pt x="7679491" y="681721"/>
                </a:cubicBezTo>
                <a:cubicBezTo>
                  <a:pt x="7684440" y="681721"/>
                  <a:pt x="7689490" y="681721"/>
                  <a:pt x="7694433" y="681721"/>
                </a:cubicBezTo>
                <a:cubicBezTo>
                  <a:pt x="7694534" y="680779"/>
                  <a:pt x="7694635" y="679836"/>
                  <a:pt x="7694635" y="678893"/>
                </a:cubicBezTo>
                <a:cubicBezTo>
                  <a:pt x="7689692" y="678893"/>
                  <a:pt x="7684743" y="678893"/>
                  <a:pt x="7679693" y="678893"/>
                </a:cubicBezTo>
                <a:close/>
                <a:moveTo>
                  <a:pt x="8837354" y="678370"/>
                </a:moveTo>
                <a:cubicBezTo>
                  <a:pt x="8835031" y="677427"/>
                  <a:pt x="8831603" y="678998"/>
                  <a:pt x="8828674" y="679417"/>
                </a:cubicBezTo>
                <a:cubicBezTo>
                  <a:pt x="8830088" y="681826"/>
                  <a:pt x="8831098" y="685387"/>
                  <a:pt x="8833213" y="686330"/>
                </a:cubicBezTo>
                <a:cubicBezTo>
                  <a:pt x="8835441" y="687272"/>
                  <a:pt x="8838667" y="685911"/>
                  <a:pt x="8841495" y="685492"/>
                </a:cubicBezTo>
                <a:cubicBezTo>
                  <a:pt x="8840182" y="682978"/>
                  <a:pt x="8839374" y="679208"/>
                  <a:pt x="8837354" y="678370"/>
                </a:cubicBezTo>
                <a:close/>
                <a:moveTo>
                  <a:pt x="7809975" y="673914"/>
                </a:moveTo>
                <a:cubicBezTo>
                  <a:pt x="7780193" y="677147"/>
                  <a:pt x="7756419" y="705981"/>
                  <a:pt x="7725833" y="709673"/>
                </a:cubicBezTo>
                <a:cubicBezTo>
                  <a:pt x="7748445" y="714595"/>
                  <a:pt x="7772371" y="706950"/>
                  <a:pt x="7791757" y="713548"/>
                </a:cubicBezTo>
                <a:cubicBezTo>
                  <a:pt x="7811643" y="720245"/>
                  <a:pt x="7827191" y="740976"/>
                  <a:pt x="7844557" y="755633"/>
                </a:cubicBezTo>
                <a:cubicBezTo>
                  <a:pt x="7853439" y="739510"/>
                  <a:pt x="7862120" y="723806"/>
                  <a:pt x="7870301" y="708940"/>
                </a:cubicBezTo>
                <a:cubicBezTo>
                  <a:pt x="7862221" y="707159"/>
                  <a:pt x="7848490" y="704227"/>
                  <a:pt x="7833952" y="701091"/>
                </a:cubicBezTo>
                <a:cubicBezTo>
                  <a:pt x="7838093" y="691036"/>
                  <a:pt x="7840820" y="684654"/>
                  <a:pt x="7842234" y="681093"/>
                </a:cubicBezTo>
                <a:cubicBezTo>
                  <a:pt x="7830497" y="674602"/>
                  <a:pt x="7819903" y="672836"/>
                  <a:pt x="7809975" y="673914"/>
                </a:cubicBezTo>
                <a:close/>
                <a:moveTo>
                  <a:pt x="7912193" y="672616"/>
                </a:moveTo>
                <a:cubicBezTo>
                  <a:pt x="7913001" y="681931"/>
                  <a:pt x="7914213" y="696064"/>
                  <a:pt x="7916536" y="724015"/>
                </a:cubicBezTo>
                <a:cubicBezTo>
                  <a:pt x="7957524" y="684863"/>
                  <a:pt x="7996190" y="712920"/>
                  <a:pt x="8036472" y="712187"/>
                </a:cubicBezTo>
                <a:cubicBezTo>
                  <a:pt x="8026984" y="679627"/>
                  <a:pt x="8007496" y="675758"/>
                  <a:pt x="7984278" y="675758"/>
                </a:cubicBezTo>
                <a:cubicBezTo>
                  <a:pt x="7960554" y="675856"/>
                  <a:pt x="7936932" y="673768"/>
                  <a:pt x="7912193" y="672616"/>
                </a:cubicBezTo>
                <a:close/>
                <a:moveTo>
                  <a:pt x="10939261" y="668112"/>
                </a:moveTo>
                <a:cubicBezTo>
                  <a:pt x="10930272" y="670207"/>
                  <a:pt x="10921087" y="671987"/>
                  <a:pt x="10912407" y="675024"/>
                </a:cubicBezTo>
                <a:cubicBezTo>
                  <a:pt x="10911498" y="675339"/>
                  <a:pt x="10913209" y="687796"/>
                  <a:pt x="10913815" y="687796"/>
                </a:cubicBezTo>
                <a:cubicBezTo>
                  <a:pt x="10923006" y="688005"/>
                  <a:pt x="10932191" y="686958"/>
                  <a:pt x="10941275" y="686330"/>
                </a:cubicBezTo>
                <a:cubicBezTo>
                  <a:pt x="10940568" y="680255"/>
                  <a:pt x="10939968" y="674187"/>
                  <a:pt x="10939261" y="668112"/>
                </a:cubicBezTo>
                <a:close/>
                <a:moveTo>
                  <a:pt x="5681170" y="666436"/>
                </a:moveTo>
                <a:cubicBezTo>
                  <a:pt x="5678443" y="665703"/>
                  <a:pt x="5675312" y="666646"/>
                  <a:pt x="5672288" y="666750"/>
                </a:cubicBezTo>
                <a:cubicBezTo>
                  <a:pt x="5672490" y="669055"/>
                  <a:pt x="5672389" y="673139"/>
                  <a:pt x="5672793" y="673244"/>
                </a:cubicBezTo>
                <a:cubicBezTo>
                  <a:pt x="5676928" y="673768"/>
                  <a:pt x="5681170" y="673558"/>
                  <a:pt x="5687225" y="673558"/>
                </a:cubicBezTo>
                <a:cubicBezTo>
                  <a:pt x="5684201" y="669788"/>
                  <a:pt x="5682989" y="666960"/>
                  <a:pt x="5681170" y="666436"/>
                </a:cubicBezTo>
                <a:close/>
                <a:moveTo>
                  <a:pt x="5533572" y="662148"/>
                </a:moveTo>
                <a:cubicBezTo>
                  <a:pt x="5533269" y="662148"/>
                  <a:pt x="5532865" y="665075"/>
                  <a:pt x="5532561" y="666646"/>
                </a:cubicBezTo>
                <a:cubicBezTo>
                  <a:pt x="5535189" y="667065"/>
                  <a:pt x="5537815" y="667484"/>
                  <a:pt x="5540434" y="667903"/>
                </a:cubicBezTo>
                <a:cubicBezTo>
                  <a:pt x="5540737" y="666332"/>
                  <a:pt x="5541146" y="664760"/>
                  <a:pt x="5541449" y="663190"/>
                </a:cubicBezTo>
                <a:cubicBezTo>
                  <a:pt x="5538824" y="662770"/>
                  <a:pt x="5536198" y="662253"/>
                  <a:pt x="5533572" y="662148"/>
                </a:cubicBezTo>
                <a:close/>
                <a:moveTo>
                  <a:pt x="5634324" y="655760"/>
                </a:moveTo>
                <a:cubicBezTo>
                  <a:pt x="5625441" y="656388"/>
                  <a:pt x="5616560" y="657226"/>
                  <a:pt x="5607671" y="658064"/>
                </a:cubicBezTo>
                <a:cubicBezTo>
                  <a:pt x="5608176" y="662044"/>
                  <a:pt x="5608581" y="666122"/>
                  <a:pt x="5609085" y="670102"/>
                </a:cubicBezTo>
                <a:cubicBezTo>
                  <a:pt x="5617967" y="668007"/>
                  <a:pt x="5626957" y="665913"/>
                  <a:pt x="5635838" y="663818"/>
                </a:cubicBezTo>
                <a:cubicBezTo>
                  <a:pt x="5635334" y="661101"/>
                  <a:pt x="5634829" y="658483"/>
                  <a:pt x="5634324" y="655760"/>
                </a:cubicBezTo>
                <a:close/>
                <a:moveTo>
                  <a:pt x="7542699" y="651989"/>
                </a:moveTo>
                <a:cubicBezTo>
                  <a:pt x="7541790" y="653141"/>
                  <a:pt x="7540174" y="654293"/>
                  <a:pt x="7540174" y="655341"/>
                </a:cubicBezTo>
                <a:cubicBezTo>
                  <a:pt x="7540174" y="656702"/>
                  <a:pt x="7541582" y="658168"/>
                  <a:pt x="7542295" y="659530"/>
                </a:cubicBezTo>
                <a:cubicBezTo>
                  <a:pt x="7543804" y="657749"/>
                  <a:pt x="7545319" y="655969"/>
                  <a:pt x="7546834" y="654188"/>
                </a:cubicBezTo>
                <a:cubicBezTo>
                  <a:pt x="7545420" y="653560"/>
                  <a:pt x="7544107" y="652827"/>
                  <a:pt x="7542699" y="651989"/>
                </a:cubicBezTo>
                <a:close/>
                <a:moveTo>
                  <a:pt x="7379653" y="651361"/>
                </a:moveTo>
                <a:cubicBezTo>
                  <a:pt x="7377532" y="651046"/>
                  <a:pt x="7374906" y="654084"/>
                  <a:pt x="7372482" y="655655"/>
                </a:cubicBezTo>
                <a:cubicBezTo>
                  <a:pt x="7374300" y="657749"/>
                  <a:pt x="7376017" y="661206"/>
                  <a:pt x="7378037" y="661514"/>
                </a:cubicBezTo>
                <a:cubicBezTo>
                  <a:pt x="7380360" y="661828"/>
                  <a:pt x="7382986" y="659111"/>
                  <a:pt x="7385404" y="657645"/>
                </a:cubicBezTo>
                <a:cubicBezTo>
                  <a:pt x="7383491" y="655445"/>
                  <a:pt x="7381875" y="651675"/>
                  <a:pt x="7379653" y="651361"/>
                </a:cubicBezTo>
                <a:close/>
                <a:moveTo>
                  <a:pt x="7609022" y="647282"/>
                </a:moveTo>
                <a:cubicBezTo>
                  <a:pt x="7608422" y="648225"/>
                  <a:pt x="7607917" y="649272"/>
                  <a:pt x="7607311" y="650209"/>
                </a:cubicBezTo>
                <a:cubicBezTo>
                  <a:pt x="7608624" y="650837"/>
                  <a:pt x="7610739" y="652198"/>
                  <a:pt x="7610941" y="651884"/>
                </a:cubicBezTo>
                <a:cubicBezTo>
                  <a:pt x="7612052" y="650627"/>
                  <a:pt x="7612557" y="648847"/>
                  <a:pt x="7613264" y="647282"/>
                </a:cubicBezTo>
                <a:cubicBezTo>
                  <a:pt x="7611850" y="647387"/>
                  <a:pt x="7610436" y="647387"/>
                  <a:pt x="7609022" y="647282"/>
                </a:cubicBezTo>
                <a:close/>
                <a:moveTo>
                  <a:pt x="7454056" y="646968"/>
                </a:moveTo>
                <a:cubicBezTo>
                  <a:pt x="7444365" y="648120"/>
                  <a:pt x="7434675" y="649272"/>
                  <a:pt x="7425080" y="650418"/>
                </a:cubicBezTo>
                <a:cubicBezTo>
                  <a:pt x="7425585" y="654503"/>
                  <a:pt x="7425989" y="658483"/>
                  <a:pt x="7426494" y="662567"/>
                </a:cubicBezTo>
                <a:cubicBezTo>
                  <a:pt x="7436190" y="660263"/>
                  <a:pt x="7445779" y="657959"/>
                  <a:pt x="7455470" y="655655"/>
                </a:cubicBezTo>
                <a:cubicBezTo>
                  <a:pt x="7454965" y="652722"/>
                  <a:pt x="7454561" y="649894"/>
                  <a:pt x="7454056" y="646968"/>
                </a:cubicBezTo>
                <a:close/>
                <a:moveTo>
                  <a:pt x="7669902" y="645188"/>
                </a:moveTo>
                <a:cubicBezTo>
                  <a:pt x="7669599" y="647492"/>
                  <a:pt x="7669296" y="649790"/>
                  <a:pt x="7668993" y="652198"/>
                </a:cubicBezTo>
                <a:cubicBezTo>
                  <a:pt x="7679087" y="653665"/>
                  <a:pt x="7689080" y="655131"/>
                  <a:pt x="7698978" y="656702"/>
                </a:cubicBezTo>
                <a:cubicBezTo>
                  <a:pt x="7699281" y="654084"/>
                  <a:pt x="7699685" y="651465"/>
                  <a:pt x="7699982" y="648742"/>
                </a:cubicBezTo>
                <a:cubicBezTo>
                  <a:pt x="7689989" y="647596"/>
                  <a:pt x="7679996" y="646340"/>
                  <a:pt x="7669902" y="645188"/>
                </a:cubicBezTo>
                <a:close/>
                <a:moveTo>
                  <a:pt x="7275871" y="642883"/>
                </a:moveTo>
                <a:cubicBezTo>
                  <a:pt x="7263252" y="640474"/>
                  <a:pt x="7248007" y="653455"/>
                  <a:pt x="7231953" y="660368"/>
                </a:cubicBezTo>
                <a:cubicBezTo>
                  <a:pt x="7271528" y="679312"/>
                  <a:pt x="7295454" y="682978"/>
                  <a:pt x="7334523" y="673663"/>
                </a:cubicBezTo>
                <a:cubicBezTo>
                  <a:pt x="7311103" y="660682"/>
                  <a:pt x="7294444" y="646340"/>
                  <a:pt x="7275871" y="642883"/>
                </a:cubicBezTo>
                <a:close/>
                <a:moveTo>
                  <a:pt x="7154016" y="639951"/>
                </a:moveTo>
                <a:cubicBezTo>
                  <a:pt x="7149774" y="650837"/>
                  <a:pt x="7145134" y="662672"/>
                  <a:pt x="7139578" y="677113"/>
                </a:cubicBezTo>
                <a:cubicBezTo>
                  <a:pt x="7088394" y="657959"/>
                  <a:pt x="7052961" y="696797"/>
                  <a:pt x="7011265" y="709987"/>
                </a:cubicBezTo>
                <a:cubicBezTo>
                  <a:pt x="6977851" y="720559"/>
                  <a:pt x="6954627" y="720245"/>
                  <a:pt x="6937968" y="694493"/>
                </a:cubicBezTo>
                <a:cubicBezTo>
                  <a:pt x="6974417" y="655026"/>
                  <a:pt x="7032160" y="681931"/>
                  <a:pt x="7077391" y="650523"/>
                </a:cubicBezTo>
                <a:cubicBezTo>
                  <a:pt x="7067095" y="644873"/>
                  <a:pt x="7062651" y="640160"/>
                  <a:pt x="7058712" y="640579"/>
                </a:cubicBezTo>
                <a:cubicBezTo>
                  <a:pt x="7010861" y="646130"/>
                  <a:pt x="6963610" y="657435"/>
                  <a:pt x="6914648" y="645921"/>
                </a:cubicBezTo>
                <a:cubicBezTo>
                  <a:pt x="6901524" y="642883"/>
                  <a:pt x="6885774" y="651361"/>
                  <a:pt x="6870326" y="654817"/>
                </a:cubicBezTo>
                <a:cubicBezTo>
                  <a:pt x="6875679" y="664027"/>
                  <a:pt x="6879416" y="670626"/>
                  <a:pt x="6885673" y="681407"/>
                </a:cubicBezTo>
                <a:cubicBezTo>
                  <a:pt x="6857404" y="685282"/>
                  <a:pt x="6833378" y="688529"/>
                  <a:pt x="6809351" y="691770"/>
                </a:cubicBezTo>
                <a:cubicBezTo>
                  <a:pt x="6810058" y="696587"/>
                  <a:pt x="6810765" y="701405"/>
                  <a:pt x="6811573" y="706217"/>
                </a:cubicBezTo>
                <a:cubicBezTo>
                  <a:pt x="6833883" y="703598"/>
                  <a:pt x="6856299" y="698577"/>
                  <a:pt x="6878507" y="699101"/>
                </a:cubicBezTo>
                <a:cubicBezTo>
                  <a:pt x="6891329" y="699415"/>
                  <a:pt x="6911012" y="705379"/>
                  <a:pt x="6915254" y="714805"/>
                </a:cubicBezTo>
                <a:cubicBezTo>
                  <a:pt x="6920102" y="725691"/>
                  <a:pt x="6918134" y="733229"/>
                  <a:pt x="6912695" y="738516"/>
                </a:cubicBezTo>
                <a:lnTo>
                  <a:pt x="6889638" y="748577"/>
                </a:lnTo>
                <a:lnTo>
                  <a:pt x="6889511" y="748406"/>
                </a:lnTo>
                <a:lnTo>
                  <a:pt x="6888961" y="748269"/>
                </a:lnTo>
                <a:lnTo>
                  <a:pt x="6878468" y="734640"/>
                </a:lnTo>
                <a:cubicBezTo>
                  <a:pt x="6874392" y="729354"/>
                  <a:pt x="6869622" y="723178"/>
                  <a:pt x="6863464" y="715224"/>
                </a:cubicBezTo>
                <a:cubicBezTo>
                  <a:pt x="6862707" y="732182"/>
                  <a:pt x="6866165" y="740032"/>
                  <a:pt x="6871339" y="743866"/>
                </a:cubicBezTo>
                <a:lnTo>
                  <a:pt x="6888961" y="748269"/>
                </a:lnTo>
                <a:lnTo>
                  <a:pt x="6889309" y="748720"/>
                </a:lnTo>
                <a:lnTo>
                  <a:pt x="6889638" y="748577"/>
                </a:lnTo>
                <a:lnTo>
                  <a:pt x="6899742" y="762131"/>
                </a:lnTo>
                <a:cubicBezTo>
                  <a:pt x="6909746" y="776471"/>
                  <a:pt x="6920402" y="789368"/>
                  <a:pt x="6943725" y="771232"/>
                </a:cubicBezTo>
                <a:cubicBezTo>
                  <a:pt x="6942210" y="761492"/>
                  <a:pt x="6940796" y="751862"/>
                  <a:pt x="6939382" y="742652"/>
                </a:cubicBezTo>
                <a:cubicBezTo>
                  <a:pt x="6989966" y="722863"/>
                  <a:pt x="7006316" y="722235"/>
                  <a:pt x="7051042" y="740138"/>
                </a:cubicBezTo>
                <a:cubicBezTo>
                  <a:pt x="7042564" y="760968"/>
                  <a:pt x="7034079" y="781699"/>
                  <a:pt x="7023985" y="806614"/>
                </a:cubicBezTo>
                <a:cubicBezTo>
                  <a:pt x="7045790" y="803576"/>
                  <a:pt x="7062045" y="801272"/>
                  <a:pt x="7080017" y="798660"/>
                </a:cubicBezTo>
                <a:cubicBezTo>
                  <a:pt x="7062550" y="779395"/>
                  <a:pt x="7058510" y="760444"/>
                  <a:pt x="7071432" y="737415"/>
                </a:cubicBezTo>
                <a:cubicBezTo>
                  <a:pt x="7084657" y="713862"/>
                  <a:pt x="7103034" y="724434"/>
                  <a:pt x="7120501" y="725901"/>
                </a:cubicBezTo>
                <a:cubicBezTo>
                  <a:pt x="7140488" y="727681"/>
                  <a:pt x="7160575" y="729252"/>
                  <a:pt x="7180567" y="731341"/>
                </a:cubicBezTo>
                <a:cubicBezTo>
                  <a:pt x="7196116" y="733016"/>
                  <a:pt x="7214486" y="735321"/>
                  <a:pt x="7216506" y="714595"/>
                </a:cubicBezTo>
                <a:cubicBezTo>
                  <a:pt x="7217819" y="701615"/>
                  <a:pt x="7210957" y="685387"/>
                  <a:pt x="7202978" y="674396"/>
                </a:cubicBezTo>
                <a:cubicBezTo>
                  <a:pt x="7193187" y="660891"/>
                  <a:pt x="7178446" y="651046"/>
                  <a:pt x="7165524" y="640160"/>
                </a:cubicBezTo>
                <a:cubicBezTo>
                  <a:pt x="7163605" y="638484"/>
                  <a:pt x="7159268" y="639951"/>
                  <a:pt x="7154016" y="639951"/>
                </a:cubicBezTo>
                <a:close/>
                <a:moveTo>
                  <a:pt x="11387904" y="630007"/>
                </a:moveTo>
                <a:cubicBezTo>
                  <a:pt x="11385385" y="631159"/>
                  <a:pt x="11381749" y="631788"/>
                  <a:pt x="11380537" y="633778"/>
                </a:cubicBezTo>
                <a:cubicBezTo>
                  <a:pt x="11379628" y="635342"/>
                  <a:pt x="11381850" y="638799"/>
                  <a:pt x="11382658" y="641417"/>
                </a:cubicBezTo>
                <a:cubicBezTo>
                  <a:pt x="11386193" y="639846"/>
                  <a:pt x="11389627" y="638170"/>
                  <a:pt x="11393156" y="636599"/>
                </a:cubicBezTo>
                <a:cubicBezTo>
                  <a:pt x="11391439" y="634406"/>
                  <a:pt x="11389728" y="632207"/>
                  <a:pt x="11387904" y="630007"/>
                </a:cubicBezTo>
                <a:close/>
                <a:moveTo>
                  <a:pt x="4488777" y="629065"/>
                </a:moveTo>
                <a:cubicBezTo>
                  <a:pt x="4486762" y="630740"/>
                  <a:pt x="4484534" y="632207"/>
                  <a:pt x="4482722" y="634086"/>
                </a:cubicBezTo>
                <a:cubicBezTo>
                  <a:pt x="4482520" y="634301"/>
                  <a:pt x="4484237" y="636495"/>
                  <a:pt x="4485146" y="637751"/>
                </a:cubicBezTo>
                <a:cubicBezTo>
                  <a:pt x="4487160" y="636180"/>
                  <a:pt x="4489281" y="634615"/>
                  <a:pt x="4491301" y="632940"/>
                </a:cubicBezTo>
                <a:cubicBezTo>
                  <a:pt x="4490493" y="631683"/>
                  <a:pt x="4489685" y="630321"/>
                  <a:pt x="4488777" y="629065"/>
                </a:cubicBezTo>
                <a:close/>
                <a:moveTo>
                  <a:pt x="7855257" y="621635"/>
                </a:moveTo>
                <a:cubicBezTo>
                  <a:pt x="7833952" y="628331"/>
                  <a:pt x="7820329" y="632626"/>
                  <a:pt x="7797407" y="639741"/>
                </a:cubicBezTo>
                <a:cubicBezTo>
                  <a:pt x="7833554" y="647701"/>
                  <a:pt x="7833554" y="647701"/>
                  <a:pt x="7855257" y="621635"/>
                </a:cubicBezTo>
                <a:close/>
                <a:moveTo>
                  <a:pt x="7974184" y="618283"/>
                </a:moveTo>
                <a:cubicBezTo>
                  <a:pt x="7971457" y="619226"/>
                  <a:pt x="7968730" y="620273"/>
                  <a:pt x="7966003" y="621210"/>
                </a:cubicBezTo>
                <a:cubicBezTo>
                  <a:pt x="7967013" y="623933"/>
                  <a:pt x="7968528" y="628960"/>
                  <a:pt x="7969134" y="628855"/>
                </a:cubicBezTo>
                <a:cubicBezTo>
                  <a:pt x="7972871" y="628122"/>
                  <a:pt x="7976507" y="626341"/>
                  <a:pt x="7980137" y="624875"/>
                </a:cubicBezTo>
                <a:cubicBezTo>
                  <a:pt x="7978117" y="622676"/>
                  <a:pt x="7976103" y="620483"/>
                  <a:pt x="7974184" y="618283"/>
                </a:cubicBezTo>
                <a:close/>
                <a:moveTo>
                  <a:pt x="6882042" y="616293"/>
                </a:moveTo>
                <a:cubicBezTo>
                  <a:pt x="6881941" y="617445"/>
                  <a:pt x="6881840" y="618597"/>
                  <a:pt x="6881739" y="619749"/>
                </a:cubicBezTo>
                <a:cubicBezTo>
                  <a:pt x="6886986" y="619749"/>
                  <a:pt x="6892137" y="619749"/>
                  <a:pt x="6897383" y="619749"/>
                </a:cubicBezTo>
                <a:cubicBezTo>
                  <a:pt x="6897484" y="618597"/>
                  <a:pt x="6897585" y="617445"/>
                  <a:pt x="6897686" y="616293"/>
                </a:cubicBezTo>
                <a:cubicBezTo>
                  <a:pt x="6892440" y="616293"/>
                  <a:pt x="6887289" y="616293"/>
                  <a:pt x="6882042" y="616293"/>
                </a:cubicBezTo>
                <a:close/>
                <a:moveTo>
                  <a:pt x="11899851" y="611999"/>
                </a:moveTo>
                <a:cubicBezTo>
                  <a:pt x="11843219" y="614094"/>
                  <a:pt x="11790318" y="645816"/>
                  <a:pt x="11735397" y="616503"/>
                </a:cubicBezTo>
                <a:cubicBezTo>
                  <a:pt x="11731155" y="614199"/>
                  <a:pt x="11722575" y="618283"/>
                  <a:pt x="11717026" y="621419"/>
                </a:cubicBezTo>
                <a:cubicBezTo>
                  <a:pt x="11686839" y="638589"/>
                  <a:pt x="11658469" y="639532"/>
                  <a:pt x="11627474" y="620378"/>
                </a:cubicBezTo>
                <a:cubicBezTo>
                  <a:pt x="11602740" y="605093"/>
                  <a:pt x="11588404" y="610323"/>
                  <a:pt x="11565589" y="632311"/>
                </a:cubicBezTo>
                <a:cubicBezTo>
                  <a:pt x="11577704" y="633045"/>
                  <a:pt x="11596282" y="629169"/>
                  <a:pt x="11600316" y="635342"/>
                </a:cubicBezTo>
                <a:cubicBezTo>
                  <a:pt x="11614955" y="657959"/>
                  <a:pt x="11635049" y="653665"/>
                  <a:pt x="11654429" y="652932"/>
                </a:cubicBezTo>
                <a:cubicBezTo>
                  <a:pt x="11736508" y="649999"/>
                  <a:pt x="11818485" y="646340"/>
                  <a:pt x="11904093" y="642883"/>
                </a:cubicBezTo>
                <a:cubicBezTo>
                  <a:pt x="11901978" y="627284"/>
                  <a:pt x="11900867" y="619540"/>
                  <a:pt x="11899851" y="611999"/>
                </a:cubicBezTo>
                <a:close/>
                <a:moveTo>
                  <a:pt x="10263258" y="604569"/>
                </a:moveTo>
                <a:cubicBezTo>
                  <a:pt x="10263258" y="606140"/>
                  <a:pt x="10263258" y="607711"/>
                  <a:pt x="10263258" y="609276"/>
                </a:cubicBezTo>
                <a:cubicBezTo>
                  <a:pt x="10271635" y="609276"/>
                  <a:pt x="10280018" y="609276"/>
                  <a:pt x="10288396" y="609276"/>
                </a:cubicBezTo>
                <a:cubicBezTo>
                  <a:pt x="10288396" y="607711"/>
                  <a:pt x="10288396" y="606140"/>
                  <a:pt x="10288396" y="604569"/>
                </a:cubicBezTo>
                <a:cubicBezTo>
                  <a:pt x="10280018" y="604569"/>
                  <a:pt x="10271635" y="604569"/>
                  <a:pt x="10263258" y="604569"/>
                </a:cubicBezTo>
                <a:close/>
                <a:moveTo>
                  <a:pt x="7744304" y="596295"/>
                </a:moveTo>
                <a:cubicBezTo>
                  <a:pt x="7733503" y="599018"/>
                  <a:pt x="7722601" y="601741"/>
                  <a:pt x="7711699" y="604360"/>
                </a:cubicBezTo>
                <a:cubicBezTo>
                  <a:pt x="7711598" y="606140"/>
                  <a:pt x="7711396" y="607810"/>
                  <a:pt x="7711295" y="609590"/>
                </a:cubicBezTo>
                <a:cubicBezTo>
                  <a:pt x="7717652" y="609590"/>
                  <a:pt x="7724217" y="610638"/>
                  <a:pt x="7730271" y="609276"/>
                </a:cubicBezTo>
                <a:cubicBezTo>
                  <a:pt x="7736028" y="607914"/>
                  <a:pt x="7741274" y="604045"/>
                  <a:pt x="7746829" y="601322"/>
                </a:cubicBezTo>
                <a:cubicBezTo>
                  <a:pt x="7746021" y="599647"/>
                  <a:pt x="7745112" y="597971"/>
                  <a:pt x="7744304" y="596295"/>
                </a:cubicBezTo>
                <a:close/>
                <a:moveTo>
                  <a:pt x="8517530" y="589389"/>
                </a:moveTo>
                <a:cubicBezTo>
                  <a:pt x="8516318" y="589179"/>
                  <a:pt x="8514904" y="590436"/>
                  <a:pt x="8513490" y="591169"/>
                </a:cubicBezTo>
                <a:cubicBezTo>
                  <a:pt x="8513389" y="592636"/>
                  <a:pt x="8513389" y="593991"/>
                  <a:pt x="8513288" y="595457"/>
                </a:cubicBezTo>
                <a:cubicBezTo>
                  <a:pt x="8515504" y="594521"/>
                  <a:pt x="8517827" y="593572"/>
                  <a:pt x="8520049" y="592636"/>
                </a:cubicBezTo>
                <a:cubicBezTo>
                  <a:pt x="8519241" y="591484"/>
                  <a:pt x="8518534" y="589493"/>
                  <a:pt x="8517530" y="589389"/>
                </a:cubicBezTo>
                <a:close/>
                <a:moveTo>
                  <a:pt x="5938706" y="587085"/>
                </a:moveTo>
                <a:cubicBezTo>
                  <a:pt x="5925380" y="591379"/>
                  <a:pt x="5912055" y="595562"/>
                  <a:pt x="5898728" y="599856"/>
                </a:cubicBezTo>
                <a:cubicBezTo>
                  <a:pt x="5899839" y="603522"/>
                  <a:pt x="5901051" y="607292"/>
                  <a:pt x="5902163" y="610952"/>
                </a:cubicBezTo>
                <a:cubicBezTo>
                  <a:pt x="5915488" y="606664"/>
                  <a:pt x="5928814" y="602265"/>
                  <a:pt x="5942041" y="597866"/>
                </a:cubicBezTo>
                <a:cubicBezTo>
                  <a:pt x="5940929" y="594311"/>
                  <a:pt x="5939818" y="590646"/>
                  <a:pt x="5938706" y="587085"/>
                </a:cubicBezTo>
                <a:close/>
                <a:moveTo>
                  <a:pt x="10607519" y="585200"/>
                </a:moveTo>
                <a:cubicBezTo>
                  <a:pt x="10607519" y="586351"/>
                  <a:pt x="10607519" y="587504"/>
                  <a:pt x="10607519" y="588656"/>
                </a:cubicBezTo>
                <a:cubicBezTo>
                  <a:pt x="10615088" y="588656"/>
                  <a:pt x="10622758" y="588656"/>
                  <a:pt x="10630333" y="588656"/>
                </a:cubicBezTo>
                <a:cubicBezTo>
                  <a:pt x="10630333" y="587504"/>
                  <a:pt x="10630333" y="586351"/>
                  <a:pt x="10630333" y="585200"/>
                </a:cubicBezTo>
                <a:cubicBezTo>
                  <a:pt x="10622758" y="585200"/>
                  <a:pt x="10615088" y="585200"/>
                  <a:pt x="10607519" y="585200"/>
                </a:cubicBezTo>
                <a:close/>
                <a:moveTo>
                  <a:pt x="6627531" y="584571"/>
                </a:moveTo>
                <a:cubicBezTo>
                  <a:pt x="6495278" y="599647"/>
                  <a:pt x="6362925" y="613256"/>
                  <a:pt x="6230975" y="631159"/>
                </a:cubicBezTo>
                <a:cubicBezTo>
                  <a:pt x="6174842" y="638799"/>
                  <a:pt x="6119827" y="655236"/>
                  <a:pt x="6052488" y="670311"/>
                </a:cubicBezTo>
                <a:cubicBezTo>
                  <a:pt x="6103773" y="678160"/>
                  <a:pt x="6088830" y="701824"/>
                  <a:pt x="6071869" y="725901"/>
                </a:cubicBezTo>
                <a:cubicBezTo>
                  <a:pt x="6077019" y="728205"/>
                  <a:pt x="6082265" y="730509"/>
                  <a:pt x="6087417" y="732807"/>
                </a:cubicBezTo>
                <a:cubicBezTo>
                  <a:pt x="6095794" y="718674"/>
                  <a:pt x="6104277" y="704436"/>
                  <a:pt x="6109524" y="695540"/>
                </a:cubicBezTo>
                <a:lnTo>
                  <a:pt x="6162475" y="717152"/>
                </a:lnTo>
                <a:lnTo>
                  <a:pt x="6139712" y="735792"/>
                </a:lnTo>
                <a:cubicBezTo>
                  <a:pt x="6133074" y="742387"/>
                  <a:pt x="6131837" y="750658"/>
                  <a:pt x="6149301" y="764529"/>
                </a:cubicBezTo>
                <a:cubicBezTo>
                  <a:pt x="6160707" y="758769"/>
                  <a:pt x="6170499" y="750710"/>
                  <a:pt x="6181407" y="748720"/>
                </a:cubicBezTo>
                <a:cubicBezTo>
                  <a:pt x="6234914" y="738882"/>
                  <a:pt x="6290643" y="750606"/>
                  <a:pt x="6343242" y="729043"/>
                </a:cubicBezTo>
                <a:cubicBezTo>
                  <a:pt x="6352628" y="725168"/>
                  <a:pt x="6366156" y="731445"/>
                  <a:pt x="6377564" y="733750"/>
                </a:cubicBezTo>
                <a:cubicBezTo>
                  <a:pt x="6387456" y="735739"/>
                  <a:pt x="6397152" y="740976"/>
                  <a:pt x="6406842" y="740976"/>
                </a:cubicBezTo>
                <a:cubicBezTo>
                  <a:pt x="6514254" y="740557"/>
                  <a:pt x="6531722" y="749768"/>
                  <a:pt x="6595525" y="779500"/>
                </a:cubicBezTo>
                <a:cubicBezTo>
                  <a:pt x="6598757" y="745683"/>
                  <a:pt x="6601888" y="713339"/>
                  <a:pt x="6605120" y="680046"/>
                </a:cubicBezTo>
                <a:cubicBezTo>
                  <a:pt x="6587956" y="676380"/>
                  <a:pt x="6570488" y="672616"/>
                  <a:pt x="6550300" y="668217"/>
                </a:cubicBezTo>
                <a:cubicBezTo>
                  <a:pt x="6551411" y="650313"/>
                  <a:pt x="6552219" y="635447"/>
                  <a:pt x="6553229" y="618807"/>
                </a:cubicBezTo>
                <a:cubicBezTo>
                  <a:pt x="6582502" y="610847"/>
                  <a:pt x="6609861" y="603312"/>
                  <a:pt x="6641261" y="594724"/>
                </a:cubicBezTo>
                <a:cubicBezTo>
                  <a:pt x="6632777" y="588341"/>
                  <a:pt x="6629955" y="584362"/>
                  <a:pt x="6627531" y="584571"/>
                </a:cubicBezTo>
                <a:close/>
                <a:moveTo>
                  <a:pt x="10760465" y="584362"/>
                </a:moveTo>
                <a:cubicBezTo>
                  <a:pt x="10760566" y="585723"/>
                  <a:pt x="10760566" y="587085"/>
                  <a:pt x="10760667" y="588446"/>
                </a:cubicBezTo>
                <a:cubicBezTo>
                  <a:pt x="10781265" y="588446"/>
                  <a:pt x="10801757" y="588446"/>
                  <a:pt x="10822349" y="588446"/>
                </a:cubicBezTo>
                <a:cubicBezTo>
                  <a:pt x="10822248" y="587085"/>
                  <a:pt x="10822248" y="585723"/>
                  <a:pt x="10822147" y="584362"/>
                </a:cubicBezTo>
                <a:cubicBezTo>
                  <a:pt x="10801555" y="584362"/>
                  <a:pt x="10780962" y="584362"/>
                  <a:pt x="10760465" y="584362"/>
                </a:cubicBezTo>
                <a:close/>
                <a:moveTo>
                  <a:pt x="10688177" y="584152"/>
                </a:moveTo>
                <a:cubicBezTo>
                  <a:pt x="10688581" y="585618"/>
                  <a:pt x="10688991" y="587189"/>
                  <a:pt x="10689294" y="588656"/>
                </a:cubicBezTo>
                <a:cubicBezTo>
                  <a:pt x="10690702" y="588341"/>
                  <a:pt x="10692015" y="587922"/>
                  <a:pt x="10693328" y="587504"/>
                </a:cubicBezTo>
                <a:cubicBezTo>
                  <a:pt x="10693025" y="586456"/>
                  <a:pt x="10693025" y="584676"/>
                  <a:pt x="10692419" y="584362"/>
                </a:cubicBezTo>
                <a:cubicBezTo>
                  <a:pt x="10691207" y="583838"/>
                  <a:pt x="10689597" y="584152"/>
                  <a:pt x="10688177" y="584152"/>
                </a:cubicBezTo>
                <a:close/>
                <a:moveTo>
                  <a:pt x="5671784" y="583733"/>
                </a:moveTo>
                <a:cubicBezTo>
                  <a:pt x="5670869" y="581638"/>
                  <a:pt x="5656033" y="586037"/>
                  <a:pt x="5647757" y="587504"/>
                </a:cubicBezTo>
                <a:cubicBezTo>
                  <a:pt x="5650579" y="597761"/>
                  <a:pt x="5650377" y="612209"/>
                  <a:pt x="5656942" y="617341"/>
                </a:cubicBezTo>
                <a:cubicBezTo>
                  <a:pt x="5674302" y="630950"/>
                  <a:pt x="5697829" y="619330"/>
                  <a:pt x="5714686" y="591065"/>
                </a:cubicBezTo>
                <a:cubicBezTo>
                  <a:pt x="5701763" y="581540"/>
                  <a:pt x="5682586" y="608019"/>
                  <a:pt x="5671784" y="583733"/>
                </a:cubicBezTo>
                <a:close/>
                <a:moveTo>
                  <a:pt x="11072821" y="583000"/>
                </a:moveTo>
                <a:cubicBezTo>
                  <a:pt x="11072619" y="582686"/>
                  <a:pt x="11070201" y="584362"/>
                  <a:pt x="11068787" y="585200"/>
                </a:cubicBezTo>
                <a:cubicBezTo>
                  <a:pt x="11069595" y="586351"/>
                  <a:pt x="11070302" y="588132"/>
                  <a:pt x="11071413" y="588551"/>
                </a:cubicBezTo>
                <a:cubicBezTo>
                  <a:pt x="11072821" y="589179"/>
                  <a:pt x="11074639" y="588656"/>
                  <a:pt x="11076255" y="588656"/>
                </a:cubicBezTo>
                <a:cubicBezTo>
                  <a:pt x="11075144" y="586666"/>
                  <a:pt x="11074241" y="584571"/>
                  <a:pt x="11072821" y="583000"/>
                </a:cubicBezTo>
                <a:close/>
                <a:moveTo>
                  <a:pt x="4566310" y="582581"/>
                </a:moveTo>
                <a:cubicBezTo>
                  <a:pt x="4559145" y="584257"/>
                  <a:pt x="4551981" y="586037"/>
                  <a:pt x="4544808" y="587713"/>
                </a:cubicBezTo>
                <a:cubicBezTo>
                  <a:pt x="4545516" y="590646"/>
                  <a:pt x="4546224" y="593572"/>
                  <a:pt x="4546930" y="596505"/>
                </a:cubicBezTo>
                <a:cubicBezTo>
                  <a:pt x="4553893" y="594416"/>
                  <a:pt x="4560861" y="592426"/>
                  <a:pt x="4567825" y="590331"/>
                </a:cubicBezTo>
                <a:cubicBezTo>
                  <a:pt x="4567326" y="587713"/>
                  <a:pt x="4566815" y="585095"/>
                  <a:pt x="4566310" y="582581"/>
                </a:cubicBezTo>
                <a:close/>
                <a:moveTo>
                  <a:pt x="7884990" y="580372"/>
                </a:moveTo>
                <a:cubicBezTo>
                  <a:pt x="7869972" y="581144"/>
                  <a:pt x="7855106" y="588865"/>
                  <a:pt x="7838901" y="601218"/>
                </a:cubicBezTo>
                <a:cubicBezTo>
                  <a:pt x="7872416" y="601218"/>
                  <a:pt x="7899573" y="601218"/>
                  <a:pt x="7931983" y="601218"/>
                </a:cubicBezTo>
                <a:cubicBezTo>
                  <a:pt x="7915175" y="585775"/>
                  <a:pt x="7900007" y="579599"/>
                  <a:pt x="7884990" y="580372"/>
                </a:cubicBezTo>
                <a:close/>
                <a:moveTo>
                  <a:pt x="10051048" y="576198"/>
                </a:moveTo>
                <a:cubicBezTo>
                  <a:pt x="10048927" y="577979"/>
                  <a:pt x="10046610" y="579550"/>
                  <a:pt x="10044685" y="581540"/>
                </a:cubicBezTo>
                <a:cubicBezTo>
                  <a:pt x="10044489" y="581743"/>
                  <a:pt x="10046301" y="584047"/>
                  <a:pt x="10047210" y="585409"/>
                </a:cubicBezTo>
                <a:cubicBezTo>
                  <a:pt x="10049331" y="583733"/>
                  <a:pt x="10051553" y="582057"/>
                  <a:pt x="10053674" y="580277"/>
                </a:cubicBezTo>
                <a:cubicBezTo>
                  <a:pt x="10052765" y="578922"/>
                  <a:pt x="10051957" y="577560"/>
                  <a:pt x="10051048" y="576198"/>
                </a:cubicBezTo>
                <a:close/>
                <a:moveTo>
                  <a:pt x="8016379" y="576094"/>
                </a:moveTo>
                <a:cubicBezTo>
                  <a:pt x="8015672" y="577560"/>
                  <a:pt x="8014364" y="579026"/>
                  <a:pt x="8014465" y="580382"/>
                </a:cubicBezTo>
                <a:cubicBezTo>
                  <a:pt x="8014465" y="581435"/>
                  <a:pt x="8016379" y="582372"/>
                  <a:pt x="8017496" y="583314"/>
                </a:cubicBezTo>
                <a:cubicBezTo>
                  <a:pt x="8018803" y="582476"/>
                  <a:pt x="8020217" y="581638"/>
                  <a:pt x="8021530" y="580801"/>
                </a:cubicBezTo>
                <a:cubicBezTo>
                  <a:pt x="8019813" y="579236"/>
                  <a:pt x="8018096" y="577665"/>
                  <a:pt x="8016379" y="576094"/>
                </a:cubicBezTo>
                <a:close/>
                <a:moveTo>
                  <a:pt x="11364281" y="572533"/>
                </a:moveTo>
                <a:cubicBezTo>
                  <a:pt x="11364685" y="574313"/>
                  <a:pt x="11365089" y="575989"/>
                  <a:pt x="11365392" y="577769"/>
                </a:cubicBezTo>
                <a:cubicBezTo>
                  <a:pt x="11366807" y="577350"/>
                  <a:pt x="11368120" y="576932"/>
                  <a:pt x="11369534" y="576408"/>
                </a:cubicBezTo>
                <a:cubicBezTo>
                  <a:pt x="11369231" y="575151"/>
                  <a:pt x="11369332" y="573161"/>
                  <a:pt x="11368726" y="572847"/>
                </a:cubicBezTo>
                <a:cubicBezTo>
                  <a:pt x="11367514" y="572219"/>
                  <a:pt x="11365797" y="572533"/>
                  <a:pt x="11364281" y="572533"/>
                </a:cubicBezTo>
                <a:close/>
                <a:moveTo>
                  <a:pt x="10235898" y="572219"/>
                </a:moveTo>
                <a:cubicBezTo>
                  <a:pt x="10234585" y="572742"/>
                  <a:pt x="10233373" y="573266"/>
                  <a:pt x="10232060" y="573790"/>
                </a:cubicBezTo>
                <a:cubicBezTo>
                  <a:pt x="10233272" y="575570"/>
                  <a:pt x="10234383" y="577665"/>
                  <a:pt x="10235898" y="579026"/>
                </a:cubicBezTo>
                <a:cubicBezTo>
                  <a:pt x="10236404" y="579445"/>
                  <a:pt x="10238323" y="578084"/>
                  <a:pt x="10239535" y="577560"/>
                </a:cubicBezTo>
                <a:cubicBezTo>
                  <a:pt x="10238424" y="575779"/>
                  <a:pt x="10237212" y="573999"/>
                  <a:pt x="10235898" y="572219"/>
                </a:cubicBezTo>
                <a:close/>
                <a:moveTo>
                  <a:pt x="10142716" y="566988"/>
                </a:moveTo>
                <a:cubicBezTo>
                  <a:pt x="10139484" y="567610"/>
                  <a:pt x="10136258" y="568239"/>
                  <a:pt x="10132924" y="568867"/>
                </a:cubicBezTo>
                <a:cubicBezTo>
                  <a:pt x="10131106" y="581540"/>
                  <a:pt x="10129288" y="594102"/>
                  <a:pt x="10127066" y="609904"/>
                </a:cubicBezTo>
                <a:cubicBezTo>
                  <a:pt x="10142312" y="611266"/>
                  <a:pt x="10154123" y="612209"/>
                  <a:pt x="10173307" y="613884"/>
                </a:cubicBezTo>
                <a:cubicBezTo>
                  <a:pt x="10160284" y="593781"/>
                  <a:pt x="10151497" y="580382"/>
                  <a:pt x="10142716" y="566988"/>
                </a:cubicBezTo>
                <a:close/>
                <a:moveTo>
                  <a:pt x="9101960" y="566778"/>
                </a:moveTo>
                <a:cubicBezTo>
                  <a:pt x="9100041" y="568239"/>
                  <a:pt x="9098027" y="569705"/>
                  <a:pt x="9096304" y="571485"/>
                </a:cubicBezTo>
                <a:cubicBezTo>
                  <a:pt x="9096102" y="571695"/>
                  <a:pt x="9097724" y="573790"/>
                  <a:pt x="9098526" y="574942"/>
                </a:cubicBezTo>
                <a:cubicBezTo>
                  <a:pt x="9100546" y="573371"/>
                  <a:pt x="9102364" y="571904"/>
                  <a:pt x="9104283" y="570438"/>
                </a:cubicBezTo>
                <a:cubicBezTo>
                  <a:pt x="9103475" y="569181"/>
                  <a:pt x="9102768" y="568029"/>
                  <a:pt x="9101960" y="566778"/>
                </a:cubicBezTo>
                <a:close/>
                <a:moveTo>
                  <a:pt x="9202712" y="566353"/>
                </a:moveTo>
                <a:cubicBezTo>
                  <a:pt x="9200597" y="568029"/>
                  <a:pt x="9198375" y="569600"/>
                  <a:pt x="9196557" y="571485"/>
                </a:cubicBezTo>
                <a:cubicBezTo>
                  <a:pt x="9196355" y="571695"/>
                  <a:pt x="9198072" y="573894"/>
                  <a:pt x="9198981" y="575256"/>
                </a:cubicBezTo>
                <a:cubicBezTo>
                  <a:pt x="9201102" y="573580"/>
                  <a:pt x="9203318" y="572009"/>
                  <a:pt x="9205237" y="570124"/>
                </a:cubicBezTo>
                <a:cubicBezTo>
                  <a:pt x="9205338" y="569914"/>
                  <a:pt x="9203627" y="567715"/>
                  <a:pt x="9202712" y="566353"/>
                </a:cubicBezTo>
                <a:close/>
                <a:moveTo>
                  <a:pt x="11603750" y="566249"/>
                </a:moveTo>
                <a:cubicBezTo>
                  <a:pt x="11602033" y="568239"/>
                  <a:pt x="11600417" y="570333"/>
                  <a:pt x="11598706" y="572323"/>
                </a:cubicBezTo>
                <a:cubicBezTo>
                  <a:pt x="11599912" y="573266"/>
                  <a:pt x="11601932" y="575151"/>
                  <a:pt x="11602134" y="574942"/>
                </a:cubicBezTo>
                <a:cubicBezTo>
                  <a:pt x="11604053" y="573161"/>
                  <a:pt x="11605669" y="571066"/>
                  <a:pt x="11607285" y="569077"/>
                </a:cubicBezTo>
                <a:cubicBezTo>
                  <a:pt x="11606174" y="568134"/>
                  <a:pt x="11604962" y="567191"/>
                  <a:pt x="11603750" y="566249"/>
                </a:cubicBezTo>
                <a:close/>
                <a:moveTo>
                  <a:pt x="7806794" y="565312"/>
                </a:moveTo>
                <a:cubicBezTo>
                  <a:pt x="7802558" y="567506"/>
                  <a:pt x="7797003" y="568762"/>
                  <a:pt x="7794377" y="572219"/>
                </a:cubicBezTo>
                <a:cubicBezTo>
                  <a:pt x="7787515" y="581638"/>
                  <a:pt x="7781960" y="592112"/>
                  <a:pt x="7772472" y="607810"/>
                </a:cubicBezTo>
                <a:cubicBezTo>
                  <a:pt x="7825979" y="604779"/>
                  <a:pt x="7826585" y="603941"/>
                  <a:pt x="7806794" y="565312"/>
                </a:cubicBezTo>
                <a:close/>
                <a:moveTo>
                  <a:pt x="8999641" y="564315"/>
                </a:moveTo>
                <a:cubicBezTo>
                  <a:pt x="8992196" y="563792"/>
                  <a:pt x="8984196" y="569132"/>
                  <a:pt x="8975869" y="575779"/>
                </a:cubicBezTo>
                <a:cubicBezTo>
                  <a:pt x="8988387" y="579131"/>
                  <a:pt x="9000905" y="582686"/>
                  <a:pt x="9020084" y="588027"/>
                </a:cubicBezTo>
                <a:cubicBezTo>
                  <a:pt x="9013976" y="571224"/>
                  <a:pt x="9007086" y="564838"/>
                  <a:pt x="8999641" y="564315"/>
                </a:cubicBezTo>
                <a:close/>
                <a:moveTo>
                  <a:pt x="9263189" y="564160"/>
                </a:moveTo>
                <a:cubicBezTo>
                  <a:pt x="9255714" y="566039"/>
                  <a:pt x="9248246" y="567924"/>
                  <a:pt x="9240778" y="569914"/>
                </a:cubicBezTo>
                <a:cubicBezTo>
                  <a:pt x="9241182" y="572637"/>
                  <a:pt x="9241586" y="575361"/>
                  <a:pt x="9241984" y="578084"/>
                </a:cubicBezTo>
                <a:cubicBezTo>
                  <a:pt x="9249458" y="577665"/>
                  <a:pt x="9256831" y="577350"/>
                  <a:pt x="9264300" y="576932"/>
                </a:cubicBezTo>
                <a:cubicBezTo>
                  <a:pt x="9263896" y="572637"/>
                  <a:pt x="9263492" y="568343"/>
                  <a:pt x="9263189" y="564160"/>
                </a:cubicBezTo>
                <a:close/>
                <a:moveTo>
                  <a:pt x="8407789" y="563532"/>
                </a:moveTo>
                <a:cubicBezTo>
                  <a:pt x="8406274" y="565731"/>
                  <a:pt x="8402941" y="568972"/>
                  <a:pt x="8403446" y="570124"/>
                </a:cubicBezTo>
                <a:cubicBezTo>
                  <a:pt x="8404658" y="572637"/>
                  <a:pt x="8407890" y="574208"/>
                  <a:pt x="8410213" y="576198"/>
                </a:cubicBezTo>
                <a:cubicBezTo>
                  <a:pt x="8412227" y="573056"/>
                  <a:pt x="8414247" y="569810"/>
                  <a:pt x="8416267" y="566674"/>
                </a:cubicBezTo>
                <a:cubicBezTo>
                  <a:pt x="8413540" y="565626"/>
                  <a:pt x="8410617" y="564579"/>
                  <a:pt x="8407789" y="563532"/>
                </a:cubicBezTo>
                <a:close/>
                <a:moveTo>
                  <a:pt x="9304278" y="563113"/>
                </a:moveTo>
                <a:cubicBezTo>
                  <a:pt x="9303874" y="567191"/>
                  <a:pt x="9303470" y="571171"/>
                  <a:pt x="9303066" y="575256"/>
                </a:cubicBezTo>
                <a:cubicBezTo>
                  <a:pt x="9323356" y="584781"/>
                  <a:pt x="9344661" y="579236"/>
                  <a:pt x="9365961" y="573161"/>
                </a:cubicBezTo>
                <a:cubicBezTo>
                  <a:pt x="9345368" y="569810"/>
                  <a:pt x="9324871" y="566464"/>
                  <a:pt x="9304278" y="563113"/>
                </a:cubicBezTo>
                <a:close/>
                <a:moveTo>
                  <a:pt x="8463013" y="562799"/>
                </a:moveTo>
                <a:cubicBezTo>
                  <a:pt x="8457660" y="569600"/>
                  <a:pt x="8452206" y="576513"/>
                  <a:pt x="8446859" y="583314"/>
                </a:cubicBezTo>
                <a:cubicBezTo>
                  <a:pt x="8456852" y="590331"/>
                  <a:pt x="8466744" y="597342"/>
                  <a:pt x="8476743" y="604360"/>
                </a:cubicBezTo>
                <a:cubicBezTo>
                  <a:pt x="8480979" y="599332"/>
                  <a:pt x="8485120" y="594416"/>
                  <a:pt x="8489362" y="589389"/>
                </a:cubicBezTo>
                <a:cubicBezTo>
                  <a:pt x="8480575" y="580486"/>
                  <a:pt x="8471794" y="571695"/>
                  <a:pt x="8463013" y="562799"/>
                </a:cubicBezTo>
                <a:close/>
                <a:moveTo>
                  <a:pt x="8948206" y="561332"/>
                </a:moveTo>
                <a:cubicBezTo>
                  <a:pt x="8932557" y="562484"/>
                  <a:pt x="8918625" y="563532"/>
                  <a:pt x="8897729" y="565103"/>
                </a:cubicBezTo>
                <a:cubicBezTo>
                  <a:pt x="8938920" y="586247"/>
                  <a:pt x="8938920" y="586247"/>
                  <a:pt x="8948206" y="561332"/>
                </a:cubicBezTo>
                <a:close/>
                <a:moveTo>
                  <a:pt x="8866532" y="559657"/>
                </a:moveTo>
                <a:cubicBezTo>
                  <a:pt x="8784756" y="555886"/>
                  <a:pt x="8705102" y="565207"/>
                  <a:pt x="8626154" y="583838"/>
                </a:cubicBezTo>
                <a:cubicBezTo>
                  <a:pt x="8667547" y="601427"/>
                  <a:pt x="8707021" y="579236"/>
                  <a:pt x="8746697" y="580591"/>
                </a:cubicBezTo>
                <a:cubicBezTo>
                  <a:pt x="8786877" y="581953"/>
                  <a:pt x="8826654" y="596609"/>
                  <a:pt x="8864007" y="604883"/>
                </a:cubicBezTo>
                <a:cubicBezTo>
                  <a:pt x="8864714" y="592112"/>
                  <a:pt x="8865522" y="577979"/>
                  <a:pt x="8866532" y="559657"/>
                </a:cubicBezTo>
                <a:close/>
                <a:moveTo>
                  <a:pt x="8599199" y="553268"/>
                </a:moveTo>
                <a:cubicBezTo>
                  <a:pt x="8599401" y="554629"/>
                  <a:pt x="8599603" y="555991"/>
                  <a:pt x="8599805" y="557248"/>
                </a:cubicBezTo>
                <a:cubicBezTo>
                  <a:pt x="8607279" y="557248"/>
                  <a:pt x="8614646" y="557248"/>
                  <a:pt x="8622120" y="557248"/>
                </a:cubicBezTo>
                <a:cubicBezTo>
                  <a:pt x="8622120" y="555886"/>
                  <a:pt x="8622120" y="554525"/>
                  <a:pt x="8622120" y="553268"/>
                </a:cubicBezTo>
                <a:cubicBezTo>
                  <a:pt x="8614444" y="553268"/>
                  <a:pt x="8606875" y="553268"/>
                  <a:pt x="8599199" y="553268"/>
                </a:cubicBezTo>
                <a:close/>
                <a:moveTo>
                  <a:pt x="7984995" y="550562"/>
                </a:moveTo>
                <a:cubicBezTo>
                  <a:pt x="7968637" y="552775"/>
                  <a:pt x="7957373" y="563453"/>
                  <a:pt x="7956615" y="596505"/>
                </a:cubicBezTo>
                <a:cubicBezTo>
                  <a:pt x="7976608" y="576617"/>
                  <a:pt x="7989732" y="563636"/>
                  <a:pt x="8002850" y="550656"/>
                </a:cubicBezTo>
                <a:cubicBezTo>
                  <a:pt x="7996466" y="550027"/>
                  <a:pt x="7990448" y="549824"/>
                  <a:pt x="7984995" y="550562"/>
                </a:cubicBezTo>
                <a:close/>
                <a:moveTo>
                  <a:pt x="9833283" y="548456"/>
                </a:moveTo>
                <a:cubicBezTo>
                  <a:pt x="9833283" y="552122"/>
                  <a:pt x="9833283" y="555677"/>
                  <a:pt x="9833182" y="559342"/>
                </a:cubicBezTo>
                <a:cubicBezTo>
                  <a:pt x="9845397" y="559971"/>
                  <a:pt x="9857618" y="560599"/>
                  <a:pt x="9869934" y="561123"/>
                </a:cubicBezTo>
                <a:cubicBezTo>
                  <a:pt x="9870035" y="556934"/>
                  <a:pt x="9870136" y="552646"/>
                  <a:pt x="9870338" y="548456"/>
                </a:cubicBezTo>
                <a:cubicBezTo>
                  <a:pt x="9858022" y="548456"/>
                  <a:pt x="9845605" y="548456"/>
                  <a:pt x="9833283" y="548456"/>
                </a:cubicBezTo>
                <a:close/>
                <a:moveTo>
                  <a:pt x="10312220" y="545943"/>
                </a:moveTo>
                <a:cubicBezTo>
                  <a:pt x="10344125" y="566353"/>
                  <a:pt x="10376225" y="579236"/>
                  <a:pt x="10410453" y="552750"/>
                </a:cubicBezTo>
                <a:cubicBezTo>
                  <a:pt x="10377740" y="550446"/>
                  <a:pt x="10345034" y="548247"/>
                  <a:pt x="10312220" y="545943"/>
                </a:cubicBezTo>
                <a:close/>
                <a:moveTo>
                  <a:pt x="5344176" y="534009"/>
                </a:moveTo>
                <a:cubicBezTo>
                  <a:pt x="5342863" y="534637"/>
                  <a:pt x="5341556" y="535371"/>
                  <a:pt x="5340243" y="535999"/>
                </a:cubicBezTo>
                <a:cubicBezTo>
                  <a:pt x="5340243" y="537465"/>
                  <a:pt x="5339738" y="539351"/>
                  <a:pt x="5340344" y="540182"/>
                </a:cubicBezTo>
                <a:cubicBezTo>
                  <a:pt x="5341051" y="541020"/>
                  <a:pt x="5342863" y="540811"/>
                  <a:pt x="5344277" y="541125"/>
                </a:cubicBezTo>
                <a:cubicBezTo>
                  <a:pt x="5344277" y="538716"/>
                  <a:pt x="5344176" y="536418"/>
                  <a:pt x="5344176" y="534009"/>
                </a:cubicBezTo>
                <a:close/>
                <a:moveTo>
                  <a:pt x="8286944" y="531286"/>
                </a:moveTo>
                <a:cubicBezTo>
                  <a:pt x="8286641" y="530972"/>
                  <a:pt x="8284419" y="532648"/>
                  <a:pt x="8283005" y="533381"/>
                </a:cubicBezTo>
                <a:cubicBezTo>
                  <a:pt x="8283914" y="534428"/>
                  <a:pt x="8284722" y="535475"/>
                  <a:pt x="8285429" y="536523"/>
                </a:cubicBezTo>
                <a:cubicBezTo>
                  <a:pt x="8287045" y="536523"/>
                  <a:pt x="8288661" y="536523"/>
                  <a:pt x="8290176" y="536523"/>
                </a:cubicBezTo>
                <a:cubicBezTo>
                  <a:pt x="8289166" y="534742"/>
                  <a:pt x="8288358" y="532752"/>
                  <a:pt x="8286944" y="531286"/>
                </a:cubicBezTo>
                <a:close/>
                <a:moveTo>
                  <a:pt x="8209612" y="526049"/>
                </a:moveTo>
                <a:cubicBezTo>
                  <a:pt x="8206380" y="526992"/>
                  <a:pt x="8203249" y="528039"/>
                  <a:pt x="8200017" y="528982"/>
                </a:cubicBezTo>
                <a:cubicBezTo>
                  <a:pt x="8214460" y="555886"/>
                  <a:pt x="8201942" y="568553"/>
                  <a:pt x="8182657" y="574523"/>
                </a:cubicBezTo>
                <a:cubicBezTo>
                  <a:pt x="8155297" y="583105"/>
                  <a:pt x="8127231" y="589179"/>
                  <a:pt x="8100679" y="570752"/>
                </a:cubicBezTo>
                <a:cubicBezTo>
                  <a:pt x="8086848" y="561123"/>
                  <a:pt x="8076855" y="564893"/>
                  <a:pt x="8068276" y="578503"/>
                </a:cubicBezTo>
                <a:cubicBezTo>
                  <a:pt x="8085030" y="591798"/>
                  <a:pt x="8099972" y="603731"/>
                  <a:pt x="8116935" y="617341"/>
                </a:cubicBezTo>
                <a:cubicBezTo>
                  <a:pt x="8147829" y="597971"/>
                  <a:pt x="8182253" y="590541"/>
                  <a:pt x="8223646" y="597342"/>
                </a:cubicBezTo>
                <a:cubicBezTo>
                  <a:pt x="8264937" y="604045"/>
                  <a:pt x="8308546" y="595562"/>
                  <a:pt x="8352868" y="593677"/>
                </a:cubicBezTo>
                <a:cubicBezTo>
                  <a:pt x="8348727" y="574732"/>
                  <a:pt x="8345299" y="559238"/>
                  <a:pt x="8341057" y="539763"/>
                </a:cubicBezTo>
                <a:cubicBezTo>
                  <a:pt x="8320363" y="578712"/>
                  <a:pt x="8315717" y="580591"/>
                  <a:pt x="8284217" y="582057"/>
                </a:cubicBezTo>
                <a:cubicBezTo>
                  <a:pt x="8257564" y="583314"/>
                  <a:pt x="8245248" y="569810"/>
                  <a:pt x="8236265" y="545733"/>
                </a:cubicBezTo>
                <a:cubicBezTo>
                  <a:pt x="8232932" y="536942"/>
                  <a:pt x="8218797" y="532438"/>
                  <a:pt x="8209612" y="526049"/>
                </a:cubicBezTo>
                <a:close/>
                <a:moveTo>
                  <a:pt x="6017654" y="524799"/>
                </a:moveTo>
                <a:cubicBezTo>
                  <a:pt x="6014120" y="525735"/>
                  <a:pt x="6010894" y="528144"/>
                  <a:pt x="6007661" y="530029"/>
                </a:cubicBezTo>
                <a:cubicBezTo>
                  <a:pt x="6009782" y="532019"/>
                  <a:pt x="6012004" y="534009"/>
                  <a:pt x="6014221" y="535999"/>
                </a:cubicBezTo>
                <a:cubicBezTo>
                  <a:pt x="6016847" y="534742"/>
                  <a:pt x="6019473" y="533485"/>
                  <a:pt x="6021998" y="532124"/>
                </a:cubicBezTo>
                <a:cubicBezTo>
                  <a:pt x="6020482" y="529506"/>
                  <a:pt x="6018462" y="524589"/>
                  <a:pt x="6017654" y="524799"/>
                </a:cubicBezTo>
                <a:close/>
                <a:moveTo>
                  <a:pt x="7425282" y="522495"/>
                </a:moveTo>
                <a:cubicBezTo>
                  <a:pt x="7404892" y="523961"/>
                  <a:pt x="7384899" y="525316"/>
                  <a:pt x="7354819" y="527411"/>
                </a:cubicBezTo>
                <a:cubicBezTo>
                  <a:pt x="7373391" y="538303"/>
                  <a:pt x="7381370" y="543010"/>
                  <a:pt x="7389848" y="548037"/>
                </a:cubicBezTo>
                <a:cubicBezTo>
                  <a:pt x="7384394" y="555886"/>
                  <a:pt x="7380663" y="561123"/>
                  <a:pt x="7374704" y="569495"/>
                </a:cubicBezTo>
                <a:cubicBezTo>
                  <a:pt x="7427908" y="567093"/>
                  <a:pt x="7427908" y="567093"/>
                  <a:pt x="7425282" y="522495"/>
                </a:cubicBezTo>
                <a:close/>
                <a:moveTo>
                  <a:pt x="11544795" y="520819"/>
                </a:moveTo>
                <a:cubicBezTo>
                  <a:pt x="11544391" y="525217"/>
                  <a:pt x="11543886" y="529506"/>
                  <a:pt x="11543482" y="533904"/>
                </a:cubicBezTo>
                <a:cubicBezTo>
                  <a:pt x="11559125" y="535475"/>
                  <a:pt x="11574674" y="537046"/>
                  <a:pt x="11590121" y="538507"/>
                </a:cubicBezTo>
                <a:cubicBezTo>
                  <a:pt x="11590525" y="534323"/>
                  <a:pt x="11590929" y="530239"/>
                  <a:pt x="11591333" y="526049"/>
                </a:cubicBezTo>
                <a:cubicBezTo>
                  <a:pt x="11575785" y="524275"/>
                  <a:pt x="11560337" y="522599"/>
                  <a:pt x="11544795" y="520819"/>
                </a:cubicBezTo>
                <a:close/>
                <a:moveTo>
                  <a:pt x="4874530" y="516629"/>
                </a:moveTo>
                <a:cubicBezTo>
                  <a:pt x="4873116" y="516839"/>
                  <a:pt x="4871703" y="517048"/>
                  <a:pt x="4870397" y="517153"/>
                </a:cubicBezTo>
                <a:cubicBezTo>
                  <a:pt x="4870996" y="519248"/>
                  <a:pt x="4871501" y="521447"/>
                  <a:pt x="4872108" y="523542"/>
                </a:cubicBezTo>
                <a:cubicBezTo>
                  <a:pt x="4873320" y="522704"/>
                  <a:pt x="4875036" y="521971"/>
                  <a:pt x="4875541" y="520819"/>
                </a:cubicBezTo>
                <a:cubicBezTo>
                  <a:pt x="4875844" y="519771"/>
                  <a:pt x="4874936" y="518096"/>
                  <a:pt x="4874530" y="516629"/>
                </a:cubicBezTo>
                <a:close/>
                <a:moveTo>
                  <a:pt x="11400018" y="513383"/>
                </a:moveTo>
                <a:cubicBezTo>
                  <a:pt x="11399115" y="514639"/>
                  <a:pt x="11397196" y="516839"/>
                  <a:pt x="11397398" y="517153"/>
                </a:cubicBezTo>
                <a:cubicBezTo>
                  <a:pt x="11399216" y="519248"/>
                  <a:pt x="11401337" y="521028"/>
                  <a:pt x="11403452" y="522809"/>
                </a:cubicBezTo>
                <a:cubicBezTo>
                  <a:pt x="11404260" y="521552"/>
                  <a:pt x="11405169" y="520190"/>
                  <a:pt x="11406179" y="518933"/>
                </a:cubicBezTo>
                <a:cubicBezTo>
                  <a:pt x="11404159" y="517048"/>
                  <a:pt x="11402044" y="515268"/>
                  <a:pt x="11400018" y="513383"/>
                </a:cubicBezTo>
                <a:close/>
                <a:moveTo>
                  <a:pt x="11489066" y="512754"/>
                </a:moveTo>
                <a:cubicBezTo>
                  <a:pt x="11462009" y="531705"/>
                  <a:pt x="11435054" y="550656"/>
                  <a:pt x="11407593" y="569914"/>
                </a:cubicBezTo>
                <a:cubicBezTo>
                  <a:pt x="11454642" y="586875"/>
                  <a:pt x="11499766" y="572637"/>
                  <a:pt x="11545199" y="554525"/>
                </a:cubicBezTo>
                <a:cubicBezTo>
                  <a:pt x="11519859" y="554525"/>
                  <a:pt x="11494615" y="554525"/>
                  <a:pt x="11469276" y="554525"/>
                </a:cubicBezTo>
                <a:cubicBezTo>
                  <a:pt x="11467766" y="551912"/>
                  <a:pt x="11466251" y="549399"/>
                  <a:pt x="11464837" y="546780"/>
                </a:cubicBezTo>
                <a:cubicBezTo>
                  <a:pt x="11477558" y="540811"/>
                  <a:pt x="11490177" y="534952"/>
                  <a:pt x="11502796" y="529191"/>
                </a:cubicBezTo>
                <a:cubicBezTo>
                  <a:pt x="11498251" y="523751"/>
                  <a:pt x="11493605" y="518200"/>
                  <a:pt x="11489066" y="512754"/>
                </a:cubicBezTo>
                <a:close/>
                <a:moveTo>
                  <a:pt x="5918417" y="512649"/>
                </a:moveTo>
                <a:cubicBezTo>
                  <a:pt x="5917206" y="513801"/>
                  <a:pt x="5916095" y="514849"/>
                  <a:pt x="5914882" y="515896"/>
                </a:cubicBezTo>
                <a:cubicBezTo>
                  <a:pt x="5916902" y="516839"/>
                  <a:pt x="5919023" y="517781"/>
                  <a:pt x="5921037" y="518724"/>
                </a:cubicBezTo>
                <a:cubicBezTo>
                  <a:pt x="5921448" y="517258"/>
                  <a:pt x="5922457" y="515372"/>
                  <a:pt x="5921952" y="514430"/>
                </a:cubicBezTo>
                <a:cubicBezTo>
                  <a:pt x="5921448" y="513383"/>
                  <a:pt x="5919427" y="513173"/>
                  <a:pt x="5918417" y="512649"/>
                </a:cubicBezTo>
                <a:close/>
                <a:moveTo>
                  <a:pt x="10655067" y="510974"/>
                </a:moveTo>
                <a:cubicBezTo>
                  <a:pt x="10652649" y="515163"/>
                  <a:pt x="10650124" y="519352"/>
                  <a:pt x="10647699" y="523542"/>
                </a:cubicBezTo>
                <a:cubicBezTo>
                  <a:pt x="10656077" y="526992"/>
                  <a:pt x="10664460" y="530553"/>
                  <a:pt x="10672837" y="534009"/>
                </a:cubicBezTo>
                <a:cubicBezTo>
                  <a:pt x="10674352" y="530658"/>
                  <a:pt x="10675760" y="527306"/>
                  <a:pt x="10677281" y="523961"/>
                </a:cubicBezTo>
                <a:cubicBezTo>
                  <a:pt x="10669807" y="519667"/>
                  <a:pt x="10662440" y="515268"/>
                  <a:pt x="10655067" y="510974"/>
                </a:cubicBezTo>
                <a:close/>
                <a:moveTo>
                  <a:pt x="10768040" y="510037"/>
                </a:moveTo>
                <a:cubicBezTo>
                  <a:pt x="10767939" y="511608"/>
                  <a:pt x="10767939" y="513173"/>
                  <a:pt x="10767838" y="514849"/>
                </a:cubicBezTo>
                <a:cubicBezTo>
                  <a:pt x="10773286" y="515163"/>
                  <a:pt x="10778639" y="515372"/>
                  <a:pt x="10784087" y="515687"/>
                </a:cubicBezTo>
                <a:cubicBezTo>
                  <a:pt x="10784188" y="514116"/>
                  <a:pt x="10784188" y="512440"/>
                  <a:pt x="10784289" y="510875"/>
                </a:cubicBezTo>
                <a:cubicBezTo>
                  <a:pt x="10778841" y="510561"/>
                  <a:pt x="10773488" y="510351"/>
                  <a:pt x="10768040" y="510037"/>
                </a:cubicBezTo>
                <a:close/>
                <a:moveTo>
                  <a:pt x="5762239" y="499773"/>
                </a:moveTo>
                <a:cubicBezTo>
                  <a:pt x="5736792" y="510770"/>
                  <a:pt x="5736792" y="510770"/>
                  <a:pt x="5736792" y="535685"/>
                </a:cubicBezTo>
                <a:cubicBezTo>
                  <a:pt x="5743559" y="531495"/>
                  <a:pt x="5750328" y="529401"/>
                  <a:pt x="5753553" y="524694"/>
                </a:cubicBezTo>
                <a:cubicBezTo>
                  <a:pt x="5757594" y="518724"/>
                  <a:pt x="5758705" y="510666"/>
                  <a:pt x="5762239" y="499773"/>
                </a:cubicBezTo>
                <a:close/>
                <a:moveTo>
                  <a:pt x="8016789" y="495695"/>
                </a:moveTo>
                <a:cubicBezTo>
                  <a:pt x="8015072" y="497993"/>
                  <a:pt x="8013455" y="500402"/>
                  <a:pt x="8011738" y="502706"/>
                </a:cubicBezTo>
                <a:lnTo>
                  <a:pt x="8029172" y="507252"/>
                </a:lnTo>
                <a:lnTo>
                  <a:pt x="8029913" y="507943"/>
                </a:lnTo>
                <a:lnTo>
                  <a:pt x="8031206" y="507715"/>
                </a:lnTo>
                <a:lnTo>
                  <a:pt x="8061003" y="513487"/>
                </a:lnTo>
                <a:cubicBezTo>
                  <a:pt x="8061205" y="509828"/>
                  <a:pt x="8061306" y="506162"/>
                  <a:pt x="8061508" y="502392"/>
                </a:cubicBezTo>
                <a:lnTo>
                  <a:pt x="8031206" y="507715"/>
                </a:lnTo>
                <a:lnTo>
                  <a:pt x="8030216" y="507524"/>
                </a:lnTo>
                <a:lnTo>
                  <a:pt x="8029172" y="507252"/>
                </a:lnTo>
                <a:close/>
                <a:moveTo>
                  <a:pt x="7682420" y="495171"/>
                </a:moveTo>
                <a:cubicBezTo>
                  <a:pt x="7682723" y="499878"/>
                  <a:pt x="7683127" y="504591"/>
                  <a:pt x="7683430" y="509304"/>
                </a:cubicBezTo>
                <a:cubicBezTo>
                  <a:pt x="7726338" y="493705"/>
                  <a:pt x="7771058" y="536732"/>
                  <a:pt x="7823959" y="495171"/>
                </a:cubicBezTo>
                <a:cubicBezTo>
                  <a:pt x="7769644" y="495171"/>
                  <a:pt x="7726035" y="495171"/>
                  <a:pt x="7682420" y="495171"/>
                </a:cubicBezTo>
                <a:close/>
                <a:moveTo>
                  <a:pt x="8839273" y="492867"/>
                </a:moveTo>
                <a:cubicBezTo>
                  <a:pt x="8836950" y="493914"/>
                  <a:pt x="8834728" y="494857"/>
                  <a:pt x="8832411" y="495904"/>
                </a:cubicBezTo>
                <a:cubicBezTo>
                  <a:pt x="8833213" y="497161"/>
                  <a:pt x="8834021" y="499250"/>
                  <a:pt x="8834930" y="499354"/>
                </a:cubicBezTo>
                <a:cubicBezTo>
                  <a:pt x="8836344" y="499459"/>
                  <a:pt x="8837758" y="498202"/>
                  <a:pt x="8839273" y="497371"/>
                </a:cubicBezTo>
                <a:cubicBezTo>
                  <a:pt x="8839273" y="495904"/>
                  <a:pt x="8839273" y="494438"/>
                  <a:pt x="8839273" y="492867"/>
                </a:cubicBezTo>
                <a:close/>
                <a:moveTo>
                  <a:pt x="5979998" y="486059"/>
                </a:moveTo>
                <a:cubicBezTo>
                  <a:pt x="5977675" y="487421"/>
                  <a:pt x="5973736" y="488363"/>
                  <a:pt x="5973338" y="490144"/>
                </a:cubicBezTo>
                <a:cubicBezTo>
                  <a:pt x="5972833" y="492658"/>
                  <a:pt x="5974853" y="495800"/>
                  <a:pt x="5975863" y="498627"/>
                </a:cubicBezTo>
                <a:cubicBezTo>
                  <a:pt x="5978282" y="497266"/>
                  <a:pt x="5982221" y="496218"/>
                  <a:pt x="5982826" y="494229"/>
                </a:cubicBezTo>
                <a:cubicBezTo>
                  <a:pt x="5983534" y="492029"/>
                  <a:pt x="5981110" y="488782"/>
                  <a:pt x="5979998" y="486059"/>
                </a:cubicBezTo>
                <a:close/>
                <a:moveTo>
                  <a:pt x="5198799" y="477373"/>
                </a:moveTo>
                <a:lnTo>
                  <a:pt x="5184261" y="486498"/>
                </a:lnTo>
                <a:lnTo>
                  <a:pt x="5183155" y="486688"/>
                </a:lnTo>
                <a:lnTo>
                  <a:pt x="5182370" y="487211"/>
                </a:lnTo>
                <a:lnTo>
                  <a:pt x="5165992" y="490353"/>
                </a:lnTo>
                <a:cubicBezTo>
                  <a:pt x="5166699" y="492448"/>
                  <a:pt x="5167406" y="494543"/>
                  <a:pt x="5168215" y="496637"/>
                </a:cubicBezTo>
                <a:lnTo>
                  <a:pt x="5182370" y="487211"/>
                </a:lnTo>
                <a:lnTo>
                  <a:pt x="5183458" y="487002"/>
                </a:lnTo>
                <a:lnTo>
                  <a:pt x="5184261" y="486498"/>
                </a:lnTo>
                <a:lnTo>
                  <a:pt x="5200819" y="483657"/>
                </a:lnTo>
                <a:cubicBezTo>
                  <a:pt x="5200112" y="481562"/>
                  <a:pt x="5199506" y="479467"/>
                  <a:pt x="5198799" y="477373"/>
                </a:cubicBezTo>
                <a:close/>
                <a:moveTo>
                  <a:pt x="8455438" y="458533"/>
                </a:moveTo>
                <a:cubicBezTo>
                  <a:pt x="8444233" y="459260"/>
                  <a:pt x="8433128" y="459993"/>
                  <a:pt x="8421923" y="460726"/>
                </a:cubicBezTo>
                <a:cubicBezTo>
                  <a:pt x="8422024" y="464077"/>
                  <a:pt x="8422125" y="467534"/>
                  <a:pt x="8422226" y="470879"/>
                </a:cubicBezTo>
                <a:cubicBezTo>
                  <a:pt x="8433330" y="470774"/>
                  <a:pt x="8444435" y="470774"/>
                  <a:pt x="8455539" y="470774"/>
                </a:cubicBezTo>
                <a:cubicBezTo>
                  <a:pt x="8455539" y="466696"/>
                  <a:pt x="8455438" y="462611"/>
                  <a:pt x="8455438" y="458533"/>
                </a:cubicBezTo>
                <a:close/>
                <a:moveTo>
                  <a:pt x="5606009" y="457784"/>
                </a:moveTo>
                <a:cubicBezTo>
                  <a:pt x="5593339" y="459394"/>
                  <a:pt x="5581173" y="465439"/>
                  <a:pt x="5567692" y="477373"/>
                </a:cubicBezTo>
                <a:cubicBezTo>
                  <a:pt x="5599597" y="490353"/>
                  <a:pt x="5620290" y="482714"/>
                  <a:pt x="5647347" y="464811"/>
                </a:cubicBezTo>
                <a:cubicBezTo>
                  <a:pt x="5631853" y="459001"/>
                  <a:pt x="5618679" y="456175"/>
                  <a:pt x="5606009" y="457784"/>
                </a:cubicBezTo>
                <a:close/>
                <a:moveTo>
                  <a:pt x="10414839" y="449659"/>
                </a:moveTo>
                <a:cubicBezTo>
                  <a:pt x="10407676" y="450294"/>
                  <a:pt x="10398237" y="452250"/>
                  <a:pt x="10385921" y="455076"/>
                </a:cubicBezTo>
                <a:cubicBezTo>
                  <a:pt x="10403181" y="468162"/>
                  <a:pt x="10418022" y="479467"/>
                  <a:pt x="10434075" y="491820"/>
                </a:cubicBezTo>
                <a:cubicBezTo>
                  <a:pt x="10437328" y="457742"/>
                  <a:pt x="10436326" y="447754"/>
                  <a:pt x="10414839" y="449659"/>
                </a:cubicBezTo>
                <a:close/>
                <a:moveTo>
                  <a:pt x="8517025" y="449211"/>
                </a:moveTo>
                <a:cubicBezTo>
                  <a:pt x="8517025" y="450154"/>
                  <a:pt x="8517025" y="451201"/>
                  <a:pt x="8517025" y="452144"/>
                </a:cubicBezTo>
                <a:cubicBezTo>
                  <a:pt x="8521968" y="452144"/>
                  <a:pt x="8526917" y="452144"/>
                  <a:pt x="8531860" y="452144"/>
                </a:cubicBezTo>
                <a:cubicBezTo>
                  <a:pt x="8531860" y="451201"/>
                  <a:pt x="8531860" y="450154"/>
                  <a:pt x="8531860" y="449211"/>
                </a:cubicBezTo>
                <a:cubicBezTo>
                  <a:pt x="8526917" y="449211"/>
                  <a:pt x="8521968" y="449211"/>
                  <a:pt x="8517025" y="449211"/>
                </a:cubicBezTo>
                <a:close/>
                <a:moveTo>
                  <a:pt x="10052159" y="447326"/>
                </a:moveTo>
                <a:cubicBezTo>
                  <a:pt x="10019048" y="448164"/>
                  <a:pt x="9985831" y="447536"/>
                  <a:pt x="9952720" y="448059"/>
                </a:cubicBezTo>
                <a:cubicBezTo>
                  <a:pt x="9942721" y="448269"/>
                  <a:pt x="9932425" y="449316"/>
                  <a:pt x="9922835" y="451934"/>
                </a:cubicBezTo>
                <a:cubicBezTo>
                  <a:pt x="9839343" y="474649"/>
                  <a:pt x="9755648" y="468162"/>
                  <a:pt x="9669232" y="451096"/>
                </a:cubicBezTo>
                <a:cubicBezTo>
                  <a:pt x="9674889" y="478734"/>
                  <a:pt x="9689421" y="481667"/>
                  <a:pt x="9710423" y="481457"/>
                </a:cubicBezTo>
                <a:cubicBezTo>
                  <a:pt x="9816528" y="480410"/>
                  <a:pt x="9922633" y="481143"/>
                  <a:pt x="10028839" y="481352"/>
                </a:cubicBezTo>
                <a:cubicBezTo>
                  <a:pt x="10046610" y="481352"/>
                  <a:pt x="10064475" y="481352"/>
                  <a:pt x="10082644" y="481352"/>
                </a:cubicBezTo>
                <a:cubicBezTo>
                  <a:pt x="10077296" y="448164"/>
                  <a:pt x="10075276" y="446802"/>
                  <a:pt x="10052159" y="447326"/>
                </a:cubicBezTo>
                <a:close/>
                <a:moveTo>
                  <a:pt x="8591326" y="446174"/>
                </a:moveTo>
                <a:cubicBezTo>
                  <a:pt x="8585266" y="449002"/>
                  <a:pt x="8579111" y="451725"/>
                  <a:pt x="8573354" y="455181"/>
                </a:cubicBezTo>
                <a:cubicBezTo>
                  <a:pt x="8572849" y="455495"/>
                  <a:pt x="8575172" y="460831"/>
                  <a:pt x="8576081" y="463763"/>
                </a:cubicBezTo>
                <a:cubicBezTo>
                  <a:pt x="8582343" y="461145"/>
                  <a:pt x="8588498" y="458533"/>
                  <a:pt x="8594660" y="455914"/>
                </a:cubicBezTo>
                <a:cubicBezTo>
                  <a:pt x="8593549" y="452668"/>
                  <a:pt x="8592437" y="449421"/>
                  <a:pt x="8591326" y="446174"/>
                </a:cubicBezTo>
                <a:close/>
                <a:moveTo>
                  <a:pt x="10478296" y="443876"/>
                </a:moveTo>
                <a:cubicBezTo>
                  <a:pt x="10478094" y="446174"/>
                  <a:pt x="10477791" y="448478"/>
                  <a:pt x="10477589" y="450782"/>
                </a:cubicBezTo>
                <a:cubicBezTo>
                  <a:pt x="10500000" y="459260"/>
                  <a:pt x="10522410" y="467848"/>
                  <a:pt x="10546544" y="476954"/>
                </a:cubicBezTo>
                <a:cubicBezTo>
                  <a:pt x="10532706" y="495066"/>
                  <a:pt x="10522511" y="508361"/>
                  <a:pt x="10514336" y="518933"/>
                </a:cubicBezTo>
                <a:cubicBezTo>
                  <a:pt x="10533211" y="533590"/>
                  <a:pt x="10549770" y="546571"/>
                  <a:pt x="10567439" y="560390"/>
                </a:cubicBezTo>
                <a:cubicBezTo>
                  <a:pt x="10577230" y="546990"/>
                  <a:pt x="10587627" y="532543"/>
                  <a:pt x="10598833" y="517258"/>
                </a:cubicBezTo>
                <a:cubicBezTo>
                  <a:pt x="10586718" y="514220"/>
                  <a:pt x="10576422" y="511608"/>
                  <a:pt x="10564005" y="508466"/>
                </a:cubicBezTo>
                <a:cubicBezTo>
                  <a:pt x="10583290" y="437278"/>
                  <a:pt x="10636595" y="505953"/>
                  <a:pt x="10667888" y="474021"/>
                </a:cubicBezTo>
                <a:cubicBezTo>
                  <a:pt x="10635888" y="449316"/>
                  <a:pt x="10604085" y="442514"/>
                  <a:pt x="10568853" y="454448"/>
                </a:cubicBezTo>
                <a:cubicBezTo>
                  <a:pt x="10563904" y="456124"/>
                  <a:pt x="10557951" y="455914"/>
                  <a:pt x="10552598" y="455076"/>
                </a:cubicBezTo>
                <a:cubicBezTo>
                  <a:pt x="10527763" y="451620"/>
                  <a:pt x="10503030" y="447640"/>
                  <a:pt x="10478296" y="443876"/>
                </a:cubicBezTo>
                <a:close/>
                <a:moveTo>
                  <a:pt x="5757493" y="435602"/>
                </a:moveTo>
                <a:cubicBezTo>
                  <a:pt x="5732152" y="439477"/>
                  <a:pt x="5706611" y="443352"/>
                  <a:pt x="5672894" y="448373"/>
                </a:cubicBezTo>
                <a:cubicBezTo>
                  <a:pt x="5687931" y="458631"/>
                  <a:pt x="5698133" y="471304"/>
                  <a:pt x="5705702" y="469733"/>
                </a:cubicBezTo>
                <a:cubicBezTo>
                  <a:pt x="5724780" y="465963"/>
                  <a:pt x="5742651" y="455810"/>
                  <a:pt x="5761027" y="448164"/>
                </a:cubicBezTo>
                <a:cubicBezTo>
                  <a:pt x="5759815" y="443981"/>
                  <a:pt x="5758705" y="439791"/>
                  <a:pt x="5757493" y="435602"/>
                </a:cubicBezTo>
                <a:close/>
                <a:moveTo>
                  <a:pt x="10315048" y="433507"/>
                </a:moveTo>
                <a:cubicBezTo>
                  <a:pt x="10292739" y="438325"/>
                  <a:pt x="10276988" y="441781"/>
                  <a:pt x="10261238" y="445127"/>
                </a:cubicBezTo>
                <a:lnTo>
                  <a:pt x="10261163" y="445132"/>
                </a:lnTo>
                <a:lnTo>
                  <a:pt x="10260834" y="444812"/>
                </a:lnTo>
                <a:lnTo>
                  <a:pt x="10259611" y="445233"/>
                </a:lnTo>
                <a:lnTo>
                  <a:pt x="10224390" y="447536"/>
                </a:lnTo>
                <a:cubicBezTo>
                  <a:pt x="10225097" y="450573"/>
                  <a:pt x="10225804" y="453610"/>
                  <a:pt x="10226410" y="456647"/>
                </a:cubicBezTo>
                <a:lnTo>
                  <a:pt x="10259611" y="445233"/>
                </a:lnTo>
                <a:lnTo>
                  <a:pt x="10261163" y="445132"/>
                </a:lnTo>
                <a:lnTo>
                  <a:pt x="10324334" y="506372"/>
                </a:lnTo>
                <a:cubicBezTo>
                  <a:pt x="10336852" y="518933"/>
                  <a:pt x="10349377" y="521447"/>
                  <a:pt x="10365323" y="508466"/>
                </a:cubicBezTo>
                <a:cubicBezTo>
                  <a:pt x="10362299" y="496428"/>
                  <a:pt x="10359168" y="484390"/>
                  <a:pt x="10354926" y="467953"/>
                </a:cubicBezTo>
                <a:cubicBezTo>
                  <a:pt x="10349478" y="479467"/>
                  <a:pt x="10346650" y="485326"/>
                  <a:pt x="10342610" y="493914"/>
                </a:cubicBezTo>
                <a:cubicBezTo>
                  <a:pt x="10330091" y="484907"/>
                  <a:pt x="10318482" y="476535"/>
                  <a:pt x="10307574" y="468686"/>
                </a:cubicBezTo>
                <a:cubicBezTo>
                  <a:pt x="10309897" y="457793"/>
                  <a:pt x="10311715" y="449107"/>
                  <a:pt x="10315048" y="433507"/>
                </a:cubicBezTo>
                <a:close/>
                <a:moveTo>
                  <a:pt x="10177751" y="431000"/>
                </a:moveTo>
                <a:cubicBezTo>
                  <a:pt x="10147059" y="452039"/>
                  <a:pt x="10109706" y="432460"/>
                  <a:pt x="10101626" y="476954"/>
                </a:cubicBezTo>
                <a:cubicBezTo>
                  <a:pt x="10110306" y="481562"/>
                  <a:pt x="10117275" y="485961"/>
                  <a:pt x="10124850" y="488992"/>
                </a:cubicBezTo>
                <a:cubicBezTo>
                  <a:pt x="10130803" y="491401"/>
                  <a:pt x="10137369" y="492134"/>
                  <a:pt x="10143928" y="493600"/>
                </a:cubicBezTo>
                <a:cubicBezTo>
                  <a:pt x="10155335" y="472555"/>
                  <a:pt x="10163611" y="457270"/>
                  <a:pt x="10177751" y="431000"/>
                </a:cubicBezTo>
                <a:close/>
                <a:moveTo>
                  <a:pt x="8096336" y="428382"/>
                </a:moveTo>
                <a:cubicBezTo>
                  <a:pt x="8064033" y="441886"/>
                  <a:pt x="8028392" y="422307"/>
                  <a:pt x="8003557" y="463344"/>
                </a:cubicBezTo>
                <a:cubicBezTo>
                  <a:pt x="8046970" y="467324"/>
                  <a:pt x="8076047" y="456752"/>
                  <a:pt x="8096336" y="428382"/>
                </a:cubicBezTo>
                <a:close/>
                <a:moveTo>
                  <a:pt x="7979430" y="402623"/>
                </a:moveTo>
                <a:lnTo>
                  <a:pt x="7979430" y="402925"/>
                </a:lnTo>
                <a:lnTo>
                  <a:pt x="7979127" y="402937"/>
                </a:lnTo>
                <a:close/>
                <a:moveTo>
                  <a:pt x="7918354" y="402623"/>
                </a:moveTo>
                <a:lnTo>
                  <a:pt x="7918859" y="402937"/>
                </a:lnTo>
                <a:lnTo>
                  <a:pt x="7918692" y="403009"/>
                </a:lnTo>
                <a:close/>
                <a:moveTo>
                  <a:pt x="9173838" y="393727"/>
                </a:moveTo>
                <a:cubicBezTo>
                  <a:pt x="9173440" y="395298"/>
                  <a:pt x="9173036" y="396869"/>
                  <a:pt x="9172632" y="398440"/>
                </a:cubicBezTo>
                <a:cubicBezTo>
                  <a:pt x="9174551" y="398649"/>
                  <a:pt x="9176363" y="398859"/>
                  <a:pt x="9178282" y="399068"/>
                </a:cubicBezTo>
                <a:cubicBezTo>
                  <a:pt x="9178080" y="397393"/>
                  <a:pt x="9178383" y="395507"/>
                  <a:pt x="9177676" y="394250"/>
                </a:cubicBezTo>
                <a:cubicBezTo>
                  <a:pt x="9177171" y="393622"/>
                  <a:pt x="9175157" y="393936"/>
                  <a:pt x="9173838" y="393727"/>
                </a:cubicBezTo>
                <a:close/>
                <a:moveTo>
                  <a:pt x="8785160" y="390689"/>
                </a:moveTo>
                <a:cubicBezTo>
                  <a:pt x="8782540" y="391004"/>
                  <a:pt x="8780312" y="393622"/>
                  <a:pt x="8777692" y="395612"/>
                </a:cubicBezTo>
                <a:cubicBezTo>
                  <a:pt x="8779813" y="397078"/>
                  <a:pt x="8782035" y="399801"/>
                  <a:pt x="8783746" y="399592"/>
                </a:cubicBezTo>
                <a:cubicBezTo>
                  <a:pt x="8786271" y="399278"/>
                  <a:pt x="8788493" y="396659"/>
                  <a:pt x="8790816" y="395088"/>
                </a:cubicBezTo>
                <a:cubicBezTo>
                  <a:pt x="8788897" y="393517"/>
                  <a:pt x="8786776" y="390375"/>
                  <a:pt x="8785160" y="390689"/>
                </a:cubicBezTo>
                <a:close/>
                <a:moveTo>
                  <a:pt x="8837859" y="388392"/>
                </a:moveTo>
                <a:cubicBezTo>
                  <a:pt x="8835441" y="389852"/>
                  <a:pt x="8831704" y="390689"/>
                  <a:pt x="8830896" y="392784"/>
                </a:cubicBezTo>
                <a:cubicBezTo>
                  <a:pt x="8829886" y="395298"/>
                  <a:pt x="8831502" y="398859"/>
                  <a:pt x="8832108" y="401896"/>
                </a:cubicBezTo>
                <a:cubicBezTo>
                  <a:pt x="8834425" y="400325"/>
                  <a:pt x="8837960" y="399278"/>
                  <a:pt x="8838869" y="397078"/>
                </a:cubicBezTo>
                <a:cubicBezTo>
                  <a:pt x="8839778" y="394774"/>
                  <a:pt x="8838263" y="391318"/>
                  <a:pt x="8837859" y="388392"/>
                </a:cubicBezTo>
                <a:close/>
                <a:moveTo>
                  <a:pt x="8931244" y="384726"/>
                </a:moveTo>
                <a:cubicBezTo>
                  <a:pt x="8931042" y="385983"/>
                  <a:pt x="8930941" y="387239"/>
                  <a:pt x="8930739" y="388392"/>
                </a:cubicBezTo>
                <a:cubicBezTo>
                  <a:pt x="8933668" y="389537"/>
                  <a:pt x="8936496" y="391632"/>
                  <a:pt x="8939419" y="391527"/>
                </a:cubicBezTo>
                <a:cubicBezTo>
                  <a:pt x="8941742" y="391423"/>
                  <a:pt x="8944065" y="388811"/>
                  <a:pt x="8946388" y="387239"/>
                </a:cubicBezTo>
                <a:cubicBezTo>
                  <a:pt x="8941237" y="386506"/>
                  <a:pt x="8936193" y="385564"/>
                  <a:pt x="8931244" y="384726"/>
                </a:cubicBezTo>
                <a:close/>
                <a:moveTo>
                  <a:pt x="9004137" y="384307"/>
                </a:moveTo>
                <a:cubicBezTo>
                  <a:pt x="9003329" y="386297"/>
                  <a:pt x="9002415" y="388287"/>
                  <a:pt x="9001612" y="390271"/>
                </a:cubicBezTo>
                <a:cubicBezTo>
                  <a:pt x="9003228" y="390271"/>
                  <a:pt x="9005041" y="390689"/>
                  <a:pt x="9006455" y="390061"/>
                </a:cubicBezTo>
                <a:cubicBezTo>
                  <a:pt x="9007364" y="389537"/>
                  <a:pt x="9007768" y="387658"/>
                  <a:pt x="9008374" y="386506"/>
                </a:cubicBezTo>
                <a:cubicBezTo>
                  <a:pt x="9006960" y="385773"/>
                  <a:pt x="9005546" y="385040"/>
                  <a:pt x="9004137" y="384307"/>
                </a:cubicBezTo>
                <a:close/>
                <a:moveTo>
                  <a:pt x="9257835" y="379803"/>
                </a:moveTo>
                <a:cubicBezTo>
                  <a:pt x="9249862" y="389020"/>
                  <a:pt x="9240071" y="395403"/>
                  <a:pt x="9240576" y="400535"/>
                </a:cubicBezTo>
                <a:cubicBezTo>
                  <a:pt x="9242792" y="420212"/>
                  <a:pt x="9257330" y="425973"/>
                  <a:pt x="9277323" y="430470"/>
                </a:cubicBezTo>
                <a:cubicBezTo>
                  <a:pt x="9270152" y="411840"/>
                  <a:pt x="9264906" y="398335"/>
                  <a:pt x="9257835" y="379803"/>
                </a:cubicBezTo>
                <a:close/>
                <a:moveTo>
                  <a:pt x="9787654" y="376557"/>
                </a:moveTo>
                <a:cubicBezTo>
                  <a:pt x="9787149" y="378965"/>
                  <a:pt x="9786644" y="381270"/>
                  <a:pt x="9786139" y="383679"/>
                </a:cubicBezTo>
                <a:cubicBezTo>
                  <a:pt x="9787654" y="383574"/>
                  <a:pt x="9789068" y="383574"/>
                  <a:pt x="9790583" y="383574"/>
                </a:cubicBezTo>
                <a:cubicBezTo>
                  <a:pt x="9790987" y="382107"/>
                  <a:pt x="9791997" y="380327"/>
                  <a:pt x="9791492" y="379175"/>
                </a:cubicBezTo>
                <a:cubicBezTo>
                  <a:pt x="9790987" y="377918"/>
                  <a:pt x="9788967" y="377394"/>
                  <a:pt x="9787654" y="376557"/>
                </a:cubicBezTo>
                <a:close/>
                <a:moveTo>
                  <a:pt x="9114075" y="375725"/>
                </a:moveTo>
                <a:cubicBezTo>
                  <a:pt x="9111449" y="378337"/>
                  <a:pt x="9108722" y="380955"/>
                  <a:pt x="9106101" y="383574"/>
                </a:cubicBezTo>
                <a:cubicBezTo>
                  <a:pt x="9113469" y="392156"/>
                  <a:pt x="9120836" y="400639"/>
                  <a:pt x="9128209" y="409221"/>
                </a:cubicBezTo>
                <a:cubicBezTo>
                  <a:pt x="9131138" y="406394"/>
                  <a:pt x="9133966" y="403572"/>
                  <a:pt x="9136889" y="400639"/>
                </a:cubicBezTo>
                <a:cubicBezTo>
                  <a:pt x="9129320" y="392365"/>
                  <a:pt x="9121650" y="384098"/>
                  <a:pt x="9114075" y="375725"/>
                </a:cubicBezTo>
                <a:close/>
                <a:moveTo>
                  <a:pt x="9752725" y="374154"/>
                </a:moveTo>
                <a:cubicBezTo>
                  <a:pt x="9750705" y="377394"/>
                  <a:pt x="9748584" y="380536"/>
                  <a:pt x="9746564" y="383783"/>
                </a:cubicBezTo>
                <a:cubicBezTo>
                  <a:pt x="9749392" y="384935"/>
                  <a:pt x="9752523" y="387344"/>
                  <a:pt x="9755042" y="386820"/>
                </a:cubicBezTo>
                <a:cubicBezTo>
                  <a:pt x="9757062" y="386402"/>
                  <a:pt x="9758375" y="382422"/>
                  <a:pt x="9759991" y="379908"/>
                </a:cubicBezTo>
                <a:cubicBezTo>
                  <a:pt x="9757567" y="378023"/>
                  <a:pt x="9755143" y="376039"/>
                  <a:pt x="9752725" y="374154"/>
                </a:cubicBezTo>
                <a:close/>
                <a:moveTo>
                  <a:pt x="9700680" y="373157"/>
                </a:moveTo>
                <a:cubicBezTo>
                  <a:pt x="9693612" y="371300"/>
                  <a:pt x="9685232" y="372845"/>
                  <a:pt x="9676600" y="375934"/>
                </a:cubicBezTo>
                <a:cubicBezTo>
                  <a:pt x="9675091" y="376452"/>
                  <a:pt x="9673879" y="377918"/>
                  <a:pt x="9670646" y="380536"/>
                </a:cubicBezTo>
                <a:cubicBezTo>
                  <a:pt x="9673576" y="401582"/>
                  <a:pt x="9685185" y="412992"/>
                  <a:pt x="9706585" y="409431"/>
                </a:cubicBezTo>
                <a:cubicBezTo>
                  <a:pt x="9711130" y="408698"/>
                  <a:pt x="9718396" y="395612"/>
                  <a:pt x="9716881" y="390794"/>
                </a:cubicBezTo>
                <a:cubicBezTo>
                  <a:pt x="9713501" y="380275"/>
                  <a:pt x="9707747" y="375015"/>
                  <a:pt x="9700680" y="373157"/>
                </a:cubicBezTo>
                <a:close/>
                <a:moveTo>
                  <a:pt x="9536980" y="363890"/>
                </a:moveTo>
                <a:cubicBezTo>
                  <a:pt x="9536980" y="372164"/>
                  <a:pt x="9536980" y="378651"/>
                  <a:pt x="9536980" y="388811"/>
                </a:cubicBezTo>
                <a:cubicBezTo>
                  <a:pt x="9503667" y="370488"/>
                  <a:pt x="9486301" y="391842"/>
                  <a:pt x="9464996" y="416029"/>
                </a:cubicBezTo>
                <a:cubicBezTo>
                  <a:pt x="9481453" y="425973"/>
                  <a:pt x="9494179" y="433717"/>
                  <a:pt x="9504071" y="439687"/>
                </a:cubicBezTo>
                <a:cubicBezTo>
                  <a:pt x="9532536" y="426182"/>
                  <a:pt x="9557073" y="420526"/>
                  <a:pt x="9573323" y="405346"/>
                </a:cubicBezTo>
                <a:cubicBezTo>
                  <a:pt x="9597658" y="382736"/>
                  <a:pt x="9616634" y="426601"/>
                  <a:pt x="9642580" y="401791"/>
                </a:cubicBezTo>
                <a:cubicBezTo>
                  <a:pt x="9639045" y="391004"/>
                  <a:pt x="9634809" y="378023"/>
                  <a:pt x="9632486" y="370907"/>
                </a:cubicBezTo>
                <a:cubicBezTo>
                  <a:pt x="9595329" y="368184"/>
                  <a:pt x="9566056" y="366089"/>
                  <a:pt x="9536980" y="363890"/>
                </a:cubicBezTo>
                <a:close/>
                <a:moveTo>
                  <a:pt x="8800608" y="349338"/>
                </a:moveTo>
                <a:cubicBezTo>
                  <a:pt x="8798285" y="351433"/>
                  <a:pt x="8795961" y="353632"/>
                  <a:pt x="8793638" y="355727"/>
                </a:cubicBezTo>
                <a:cubicBezTo>
                  <a:pt x="8797679" y="356565"/>
                  <a:pt x="8801820" y="357403"/>
                  <a:pt x="8807874" y="358659"/>
                </a:cubicBezTo>
                <a:cubicBezTo>
                  <a:pt x="8804345" y="354156"/>
                  <a:pt x="8802426" y="351747"/>
                  <a:pt x="8800608" y="349338"/>
                </a:cubicBezTo>
                <a:close/>
                <a:moveTo>
                  <a:pt x="10921390" y="343060"/>
                </a:moveTo>
                <a:cubicBezTo>
                  <a:pt x="10920784" y="346412"/>
                  <a:pt x="10920178" y="349652"/>
                  <a:pt x="10919572" y="353004"/>
                </a:cubicBezTo>
                <a:cubicBezTo>
                  <a:pt x="10931181" y="355203"/>
                  <a:pt x="10942790" y="357298"/>
                  <a:pt x="10954400" y="359497"/>
                </a:cubicBezTo>
                <a:cubicBezTo>
                  <a:pt x="10954905" y="356565"/>
                  <a:pt x="10955516" y="353632"/>
                  <a:pt x="10956016" y="350700"/>
                </a:cubicBezTo>
                <a:cubicBezTo>
                  <a:pt x="10944507" y="348192"/>
                  <a:pt x="10932898" y="345574"/>
                  <a:pt x="10921390" y="343060"/>
                </a:cubicBezTo>
                <a:close/>
                <a:moveTo>
                  <a:pt x="11014775" y="342746"/>
                </a:moveTo>
                <a:cubicBezTo>
                  <a:pt x="11006998" y="343165"/>
                  <a:pt x="10999226" y="343479"/>
                  <a:pt x="10991455" y="343898"/>
                </a:cubicBezTo>
                <a:cubicBezTo>
                  <a:pt x="10991455" y="345469"/>
                  <a:pt x="10991556" y="346935"/>
                  <a:pt x="10991556" y="348506"/>
                </a:cubicBezTo>
                <a:cubicBezTo>
                  <a:pt x="10999428" y="348506"/>
                  <a:pt x="11007200" y="348506"/>
                  <a:pt x="11014977" y="348506"/>
                </a:cubicBezTo>
                <a:cubicBezTo>
                  <a:pt x="11014876" y="346621"/>
                  <a:pt x="11014876" y="344736"/>
                  <a:pt x="11014775" y="342746"/>
                </a:cubicBezTo>
                <a:close/>
                <a:moveTo>
                  <a:pt x="10282739" y="334577"/>
                </a:moveTo>
                <a:cubicBezTo>
                  <a:pt x="10260228" y="331336"/>
                  <a:pt x="10260329" y="347767"/>
                  <a:pt x="10255790" y="367660"/>
                </a:cubicBezTo>
                <a:cubicBezTo>
                  <a:pt x="10280826" y="370174"/>
                  <a:pt x="10303136" y="372373"/>
                  <a:pt x="10327970" y="374881"/>
                </a:cubicBezTo>
                <a:cubicBezTo>
                  <a:pt x="10330394" y="361173"/>
                  <a:pt x="10332307" y="350385"/>
                  <a:pt x="10333828" y="342013"/>
                </a:cubicBezTo>
                <a:cubicBezTo>
                  <a:pt x="10314543" y="339185"/>
                  <a:pt x="10298591" y="336985"/>
                  <a:pt x="10282739" y="334577"/>
                </a:cubicBezTo>
                <a:close/>
                <a:moveTo>
                  <a:pt x="9679428" y="333117"/>
                </a:moveTo>
                <a:cubicBezTo>
                  <a:pt x="9679630" y="336776"/>
                  <a:pt x="9679731" y="340547"/>
                  <a:pt x="9679933" y="344212"/>
                </a:cubicBezTo>
                <a:cubicBezTo>
                  <a:pt x="9706787" y="342536"/>
                  <a:pt x="9733642" y="340965"/>
                  <a:pt x="9760496" y="339394"/>
                </a:cubicBezTo>
                <a:cubicBezTo>
                  <a:pt x="9760496" y="337300"/>
                  <a:pt x="9760496" y="335205"/>
                  <a:pt x="9760496" y="333117"/>
                </a:cubicBezTo>
                <a:cubicBezTo>
                  <a:pt x="9733440" y="333117"/>
                  <a:pt x="9706383" y="333117"/>
                  <a:pt x="9679428" y="333117"/>
                </a:cubicBezTo>
                <a:close/>
                <a:moveTo>
                  <a:pt x="9416943" y="313014"/>
                </a:moveTo>
                <a:cubicBezTo>
                  <a:pt x="9371213" y="316784"/>
                  <a:pt x="9325679" y="324214"/>
                  <a:pt x="9280145" y="329975"/>
                </a:cubicBezTo>
                <a:cubicBezTo>
                  <a:pt x="9271869" y="331022"/>
                  <a:pt x="9263492" y="331336"/>
                  <a:pt x="9255108" y="331964"/>
                </a:cubicBezTo>
                <a:cubicBezTo>
                  <a:pt x="9254805" y="335316"/>
                  <a:pt x="9254508" y="338661"/>
                  <a:pt x="9254205" y="342013"/>
                </a:cubicBezTo>
                <a:cubicBezTo>
                  <a:pt x="9276919" y="347249"/>
                  <a:pt x="9299632" y="352585"/>
                  <a:pt x="9322352" y="357821"/>
                </a:cubicBezTo>
                <a:cubicBezTo>
                  <a:pt x="9324164" y="361068"/>
                  <a:pt x="9325881" y="364309"/>
                  <a:pt x="9327699" y="367556"/>
                </a:cubicBezTo>
                <a:cubicBezTo>
                  <a:pt x="9314373" y="373630"/>
                  <a:pt x="9300945" y="379699"/>
                  <a:pt x="9289437" y="384935"/>
                </a:cubicBezTo>
                <a:cubicBezTo>
                  <a:pt x="9333652" y="447431"/>
                  <a:pt x="9344863" y="447012"/>
                  <a:pt x="9373031" y="392575"/>
                </a:cubicBezTo>
                <a:cubicBezTo>
                  <a:pt x="9359704" y="384726"/>
                  <a:pt x="9341429" y="371954"/>
                  <a:pt x="9362931" y="360335"/>
                </a:cubicBezTo>
                <a:cubicBezTo>
                  <a:pt x="9390290" y="345469"/>
                  <a:pt x="9417650" y="317936"/>
                  <a:pt x="9455305" y="340442"/>
                </a:cubicBezTo>
                <a:cubicBezTo>
                  <a:pt x="9467117" y="347558"/>
                  <a:pt x="9484786" y="344107"/>
                  <a:pt x="9499829" y="345469"/>
                </a:cubicBezTo>
                <a:cubicBezTo>
                  <a:pt x="9500435" y="339394"/>
                  <a:pt x="9500940" y="333326"/>
                  <a:pt x="9501546" y="327251"/>
                </a:cubicBezTo>
                <a:cubicBezTo>
                  <a:pt x="9475601" y="312281"/>
                  <a:pt x="9445918" y="310605"/>
                  <a:pt x="9416943" y="313014"/>
                </a:cubicBezTo>
                <a:close/>
                <a:moveTo>
                  <a:pt x="10720789" y="310919"/>
                </a:moveTo>
                <a:cubicBezTo>
                  <a:pt x="10719375" y="311443"/>
                  <a:pt x="10717967" y="311966"/>
                  <a:pt x="10716446" y="312490"/>
                </a:cubicBezTo>
                <a:cubicBezTo>
                  <a:pt x="10718270" y="313852"/>
                  <a:pt x="10720082" y="315423"/>
                  <a:pt x="10722102" y="316470"/>
                </a:cubicBezTo>
                <a:cubicBezTo>
                  <a:pt x="10722405" y="316575"/>
                  <a:pt x="10723819" y="314480"/>
                  <a:pt x="10724728" y="313328"/>
                </a:cubicBezTo>
                <a:cubicBezTo>
                  <a:pt x="10723516" y="312490"/>
                  <a:pt x="10722203" y="311757"/>
                  <a:pt x="10720789" y="310919"/>
                </a:cubicBezTo>
                <a:close/>
                <a:moveTo>
                  <a:pt x="9163245" y="309034"/>
                </a:moveTo>
                <a:cubicBezTo>
                  <a:pt x="9161023" y="311862"/>
                  <a:pt x="9154457" y="320129"/>
                  <a:pt x="9147797" y="328404"/>
                </a:cubicBezTo>
                <a:cubicBezTo>
                  <a:pt x="9156174" y="335525"/>
                  <a:pt x="9163649" y="346412"/>
                  <a:pt x="9173036" y="348814"/>
                </a:cubicBezTo>
                <a:cubicBezTo>
                  <a:pt x="9186968" y="352271"/>
                  <a:pt x="9202308" y="349757"/>
                  <a:pt x="9217352" y="349757"/>
                </a:cubicBezTo>
                <a:cubicBezTo>
                  <a:pt x="9200092" y="336671"/>
                  <a:pt x="9184140" y="324738"/>
                  <a:pt x="9163245" y="309034"/>
                </a:cubicBezTo>
                <a:close/>
                <a:moveTo>
                  <a:pt x="8837556" y="307463"/>
                </a:moveTo>
                <a:cubicBezTo>
                  <a:pt x="8836849" y="308824"/>
                  <a:pt x="8835441" y="310291"/>
                  <a:pt x="8835542" y="311652"/>
                </a:cubicBezTo>
                <a:cubicBezTo>
                  <a:pt x="8835441" y="312490"/>
                  <a:pt x="8837455" y="313328"/>
                  <a:pt x="8838566" y="314270"/>
                </a:cubicBezTo>
                <a:cubicBezTo>
                  <a:pt x="8839980" y="313537"/>
                  <a:pt x="8841293" y="312804"/>
                  <a:pt x="8842707" y="312071"/>
                </a:cubicBezTo>
                <a:cubicBezTo>
                  <a:pt x="8840990" y="310500"/>
                  <a:pt x="8839273" y="309034"/>
                  <a:pt x="8837556" y="307463"/>
                </a:cubicBezTo>
                <a:close/>
                <a:moveTo>
                  <a:pt x="8751242" y="300871"/>
                </a:moveTo>
                <a:cubicBezTo>
                  <a:pt x="8751040" y="300556"/>
                  <a:pt x="8748616" y="302337"/>
                  <a:pt x="8747202" y="303175"/>
                </a:cubicBezTo>
                <a:cubicBezTo>
                  <a:pt x="8748111" y="304327"/>
                  <a:pt x="8749020" y="305479"/>
                  <a:pt x="8749727" y="306526"/>
                </a:cubicBezTo>
                <a:cubicBezTo>
                  <a:pt x="8751444" y="306526"/>
                  <a:pt x="8753060" y="306526"/>
                  <a:pt x="8754676" y="306526"/>
                </a:cubicBezTo>
                <a:cubicBezTo>
                  <a:pt x="8753565" y="304536"/>
                  <a:pt x="8752650" y="302442"/>
                  <a:pt x="8751242" y="300871"/>
                </a:cubicBezTo>
                <a:close/>
                <a:moveTo>
                  <a:pt x="8674073" y="298815"/>
                </a:moveTo>
                <a:cubicBezTo>
                  <a:pt x="8659094" y="300241"/>
                  <a:pt x="8644127" y="305162"/>
                  <a:pt x="8627669" y="316470"/>
                </a:cubicBezTo>
                <a:cubicBezTo>
                  <a:pt x="8658867" y="333954"/>
                  <a:pt x="8683095" y="330812"/>
                  <a:pt x="8706819" y="324424"/>
                </a:cubicBezTo>
                <a:cubicBezTo>
                  <a:pt x="8711869" y="323062"/>
                  <a:pt x="8714489" y="312490"/>
                  <a:pt x="8720549" y="302127"/>
                </a:cubicBezTo>
                <a:cubicBezTo>
                  <a:pt x="8704044" y="299457"/>
                  <a:pt x="8689053" y="297388"/>
                  <a:pt x="8674073" y="298815"/>
                </a:cubicBezTo>
                <a:close/>
                <a:moveTo>
                  <a:pt x="8881676" y="298567"/>
                </a:moveTo>
                <a:cubicBezTo>
                  <a:pt x="8880767" y="303699"/>
                  <a:pt x="8879959" y="308720"/>
                  <a:pt x="8879050" y="313852"/>
                </a:cubicBezTo>
                <a:cubicBezTo>
                  <a:pt x="8891164" y="314899"/>
                  <a:pt x="8903380" y="315946"/>
                  <a:pt x="8915494" y="316470"/>
                </a:cubicBezTo>
                <a:cubicBezTo>
                  <a:pt x="8915898" y="316470"/>
                  <a:pt x="8916504" y="310919"/>
                  <a:pt x="8917615" y="304746"/>
                </a:cubicBezTo>
                <a:cubicBezTo>
                  <a:pt x="8905602" y="302651"/>
                  <a:pt x="8893689" y="300556"/>
                  <a:pt x="8881676" y="298567"/>
                </a:cubicBezTo>
                <a:close/>
                <a:moveTo>
                  <a:pt x="9199486" y="294272"/>
                </a:moveTo>
                <a:cubicBezTo>
                  <a:pt x="9199385" y="295634"/>
                  <a:pt x="9198880" y="298043"/>
                  <a:pt x="9199183" y="298148"/>
                </a:cubicBezTo>
                <a:cubicBezTo>
                  <a:pt x="9201304" y="298881"/>
                  <a:pt x="9203526" y="299195"/>
                  <a:pt x="9205843" y="299614"/>
                </a:cubicBezTo>
                <a:cubicBezTo>
                  <a:pt x="9206045" y="298252"/>
                  <a:pt x="9206550" y="295843"/>
                  <a:pt x="9206247" y="295739"/>
                </a:cubicBezTo>
                <a:cubicBezTo>
                  <a:pt x="9204031" y="295006"/>
                  <a:pt x="9201702" y="294691"/>
                  <a:pt x="9199486" y="294272"/>
                </a:cubicBezTo>
                <a:close/>
                <a:moveTo>
                  <a:pt x="9552629" y="293441"/>
                </a:moveTo>
                <a:cubicBezTo>
                  <a:pt x="9551720" y="294691"/>
                  <a:pt x="9549801" y="296891"/>
                  <a:pt x="9550003" y="297205"/>
                </a:cubicBezTo>
                <a:cubicBezTo>
                  <a:pt x="9551821" y="299300"/>
                  <a:pt x="9553942" y="301080"/>
                  <a:pt x="9555962" y="302861"/>
                </a:cubicBezTo>
                <a:cubicBezTo>
                  <a:pt x="9556871" y="301604"/>
                  <a:pt x="9557774" y="300347"/>
                  <a:pt x="9558784" y="298985"/>
                </a:cubicBezTo>
                <a:cubicBezTo>
                  <a:pt x="9556770" y="297100"/>
                  <a:pt x="9554649" y="295320"/>
                  <a:pt x="9552629" y="293441"/>
                </a:cubicBezTo>
                <a:close/>
                <a:moveTo>
                  <a:pt x="10651229" y="269672"/>
                </a:moveTo>
                <a:cubicBezTo>
                  <a:pt x="10649215" y="272919"/>
                  <a:pt x="10647194" y="276166"/>
                  <a:pt x="10645174" y="279406"/>
                </a:cubicBezTo>
                <a:cubicBezTo>
                  <a:pt x="10648104" y="280565"/>
                  <a:pt x="10651229" y="283072"/>
                  <a:pt x="10653855" y="282548"/>
                </a:cubicBezTo>
                <a:cubicBezTo>
                  <a:pt x="10655774" y="282129"/>
                  <a:pt x="10657087" y="278051"/>
                  <a:pt x="10658703" y="275537"/>
                </a:cubicBezTo>
                <a:cubicBezTo>
                  <a:pt x="10656178" y="273547"/>
                  <a:pt x="10653653" y="271662"/>
                  <a:pt x="10651229" y="269672"/>
                </a:cubicBezTo>
                <a:close/>
                <a:moveTo>
                  <a:pt x="10752492" y="257739"/>
                </a:moveTo>
                <a:cubicBezTo>
                  <a:pt x="10745724" y="259624"/>
                  <a:pt x="10738862" y="261404"/>
                  <a:pt x="10732095" y="263290"/>
                </a:cubicBezTo>
                <a:cubicBezTo>
                  <a:pt x="10732701" y="265594"/>
                  <a:pt x="10733307" y="267787"/>
                  <a:pt x="10733812" y="270091"/>
                </a:cubicBezTo>
                <a:cubicBezTo>
                  <a:pt x="10740680" y="268206"/>
                  <a:pt x="10747441" y="266216"/>
                  <a:pt x="10754209" y="264337"/>
                </a:cubicBezTo>
                <a:cubicBezTo>
                  <a:pt x="10753603" y="262137"/>
                  <a:pt x="10753098" y="259938"/>
                  <a:pt x="10752492" y="257739"/>
                </a:cubicBezTo>
                <a:close/>
                <a:moveTo>
                  <a:pt x="9122862" y="257006"/>
                </a:moveTo>
                <a:cubicBezTo>
                  <a:pt x="9105192" y="258472"/>
                  <a:pt x="9087422" y="259938"/>
                  <a:pt x="9068547" y="261614"/>
                </a:cubicBezTo>
                <a:cubicBezTo>
                  <a:pt x="9066325" y="284015"/>
                  <a:pt x="9064608" y="302337"/>
                  <a:pt x="9062083" y="328194"/>
                </a:cubicBezTo>
                <a:cubicBezTo>
                  <a:pt x="9083584" y="324633"/>
                  <a:pt x="9100950" y="321805"/>
                  <a:pt x="9118317" y="318879"/>
                </a:cubicBezTo>
                <a:cubicBezTo>
                  <a:pt x="9107415" y="302756"/>
                  <a:pt x="9099536" y="291137"/>
                  <a:pt x="9089543" y="276375"/>
                </a:cubicBezTo>
                <a:cubicBezTo>
                  <a:pt x="9100849" y="271767"/>
                  <a:pt x="9106607" y="269253"/>
                  <a:pt x="9112459" y="266949"/>
                </a:cubicBezTo>
                <a:cubicBezTo>
                  <a:pt x="9116398" y="265384"/>
                  <a:pt x="9120438" y="264023"/>
                  <a:pt x="9124472" y="262661"/>
                </a:cubicBezTo>
                <a:cubicBezTo>
                  <a:pt x="9123967" y="260776"/>
                  <a:pt x="9123361" y="258891"/>
                  <a:pt x="9122862" y="257006"/>
                </a:cubicBezTo>
                <a:close/>
                <a:moveTo>
                  <a:pt x="5738011" y="235443"/>
                </a:moveTo>
                <a:lnTo>
                  <a:pt x="5738313" y="235757"/>
                </a:lnTo>
                <a:lnTo>
                  <a:pt x="5738017" y="235544"/>
                </a:lnTo>
                <a:close/>
                <a:moveTo>
                  <a:pt x="10827298" y="230206"/>
                </a:moveTo>
                <a:cubicBezTo>
                  <a:pt x="10826793" y="232405"/>
                  <a:pt x="10826389" y="234605"/>
                  <a:pt x="10825884" y="236909"/>
                </a:cubicBezTo>
                <a:cubicBezTo>
                  <a:pt x="10827298" y="236909"/>
                  <a:pt x="10828611" y="236909"/>
                  <a:pt x="10830025" y="236909"/>
                </a:cubicBezTo>
                <a:cubicBezTo>
                  <a:pt x="10830328" y="235547"/>
                  <a:pt x="10831338" y="233872"/>
                  <a:pt x="10830833" y="232720"/>
                </a:cubicBezTo>
                <a:cubicBezTo>
                  <a:pt x="10830328" y="231567"/>
                  <a:pt x="10828510" y="231044"/>
                  <a:pt x="10827298" y="230206"/>
                </a:cubicBezTo>
                <a:close/>
                <a:moveTo>
                  <a:pt x="10465374" y="228007"/>
                </a:moveTo>
                <a:cubicBezTo>
                  <a:pt x="10464768" y="229263"/>
                  <a:pt x="10463455" y="231149"/>
                  <a:pt x="10463758" y="231463"/>
                </a:cubicBezTo>
                <a:cubicBezTo>
                  <a:pt x="10464768" y="232615"/>
                  <a:pt x="10466378" y="233138"/>
                  <a:pt x="10467691" y="233872"/>
                </a:cubicBezTo>
                <a:cubicBezTo>
                  <a:pt x="10468505" y="231882"/>
                  <a:pt x="10469307" y="229996"/>
                  <a:pt x="10470115" y="228007"/>
                </a:cubicBezTo>
                <a:cubicBezTo>
                  <a:pt x="10468505" y="228007"/>
                  <a:pt x="10466883" y="228007"/>
                  <a:pt x="10465374" y="228007"/>
                </a:cubicBezTo>
                <a:close/>
                <a:moveTo>
                  <a:pt x="10712816" y="227692"/>
                </a:moveTo>
                <a:cubicBezTo>
                  <a:pt x="10710291" y="228111"/>
                  <a:pt x="10707766" y="229159"/>
                  <a:pt x="10705241" y="229996"/>
                </a:cubicBezTo>
                <a:cubicBezTo>
                  <a:pt x="10706150" y="231044"/>
                  <a:pt x="10707160" y="233243"/>
                  <a:pt x="10707867" y="233138"/>
                </a:cubicBezTo>
                <a:cubicBezTo>
                  <a:pt x="10710392" y="232824"/>
                  <a:pt x="10712917" y="231672"/>
                  <a:pt x="10715341" y="230834"/>
                </a:cubicBezTo>
                <a:cubicBezTo>
                  <a:pt x="10714533" y="229787"/>
                  <a:pt x="10713523" y="227588"/>
                  <a:pt x="10712816" y="227692"/>
                </a:cubicBezTo>
                <a:close/>
                <a:moveTo>
                  <a:pt x="10540281" y="218063"/>
                </a:moveTo>
                <a:cubicBezTo>
                  <a:pt x="10531601" y="221414"/>
                  <a:pt x="10522915" y="224760"/>
                  <a:pt x="10514235" y="228111"/>
                </a:cubicBezTo>
                <a:cubicBezTo>
                  <a:pt x="10514942" y="230415"/>
                  <a:pt x="10515548" y="232720"/>
                  <a:pt x="10516255" y="235024"/>
                </a:cubicBezTo>
                <a:cubicBezTo>
                  <a:pt x="10525743" y="232510"/>
                  <a:pt x="10535332" y="229996"/>
                  <a:pt x="10544922" y="227483"/>
                </a:cubicBezTo>
                <a:cubicBezTo>
                  <a:pt x="10543412" y="224341"/>
                  <a:pt x="10541796" y="221205"/>
                  <a:pt x="10540281" y="218063"/>
                </a:cubicBezTo>
                <a:close/>
                <a:moveTo>
                  <a:pt x="11098368" y="213664"/>
                </a:moveTo>
                <a:cubicBezTo>
                  <a:pt x="11096449" y="216178"/>
                  <a:pt x="11093924" y="218482"/>
                  <a:pt x="11093116" y="221414"/>
                </a:cubicBezTo>
                <a:cubicBezTo>
                  <a:pt x="11092813" y="222357"/>
                  <a:pt x="11096752" y="224655"/>
                  <a:pt x="11098772" y="226331"/>
                </a:cubicBezTo>
                <a:cubicBezTo>
                  <a:pt x="11100584" y="223823"/>
                  <a:pt x="11103109" y="221414"/>
                  <a:pt x="11103917" y="218587"/>
                </a:cubicBezTo>
                <a:cubicBezTo>
                  <a:pt x="11104220" y="217644"/>
                  <a:pt x="11100281" y="215340"/>
                  <a:pt x="11098368" y="213664"/>
                </a:cubicBezTo>
                <a:close/>
                <a:moveTo>
                  <a:pt x="10845472" y="205396"/>
                </a:moveTo>
                <a:cubicBezTo>
                  <a:pt x="10862833" y="233557"/>
                  <a:pt x="10860005" y="232929"/>
                  <a:pt x="10853749" y="263604"/>
                </a:cubicBezTo>
                <a:cubicBezTo>
                  <a:pt x="10850819" y="278051"/>
                  <a:pt x="10859607" y="308615"/>
                  <a:pt x="10865560" y="309348"/>
                </a:cubicBezTo>
                <a:cubicBezTo>
                  <a:pt x="10904731" y="314061"/>
                  <a:pt x="10945113" y="317098"/>
                  <a:pt x="10983880" y="311547"/>
                </a:cubicBezTo>
                <a:cubicBezTo>
                  <a:pt x="11013058" y="307463"/>
                  <a:pt x="11040518" y="289775"/>
                  <a:pt x="11068989" y="278051"/>
                </a:cubicBezTo>
                <a:cubicBezTo>
                  <a:pt x="11053844" y="242873"/>
                  <a:pt x="11027293" y="266426"/>
                  <a:pt x="11004983" y="268101"/>
                </a:cubicBezTo>
                <a:cubicBezTo>
                  <a:pt x="10981456" y="269882"/>
                  <a:pt x="10958036" y="273338"/>
                  <a:pt x="10934615" y="276166"/>
                </a:cubicBezTo>
                <a:cubicBezTo>
                  <a:pt x="10932999" y="271558"/>
                  <a:pt x="10931282" y="266949"/>
                  <a:pt x="10929666" y="262452"/>
                </a:cubicBezTo>
                <a:cubicBezTo>
                  <a:pt x="10964702" y="254073"/>
                  <a:pt x="10972776" y="203406"/>
                  <a:pt x="11020223" y="213350"/>
                </a:cubicBezTo>
                <a:cubicBezTo>
                  <a:pt x="11012250" y="208643"/>
                  <a:pt x="11005892" y="206758"/>
                  <a:pt x="10999529" y="206548"/>
                </a:cubicBezTo>
                <a:cubicBezTo>
                  <a:pt x="10981153" y="205920"/>
                  <a:pt x="10962783" y="205396"/>
                  <a:pt x="10944305" y="205710"/>
                </a:cubicBezTo>
                <a:cubicBezTo>
                  <a:pt x="10895949" y="206548"/>
                  <a:pt x="10895949" y="206758"/>
                  <a:pt x="10892010" y="253445"/>
                </a:cubicBezTo>
                <a:close/>
                <a:moveTo>
                  <a:pt x="10770969" y="205082"/>
                </a:moveTo>
                <a:cubicBezTo>
                  <a:pt x="10761273" y="211360"/>
                  <a:pt x="10752391" y="217225"/>
                  <a:pt x="10735832" y="227902"/>
                </a:cubicBezTo>
                <a:cubicBezTo>
                  <a:pt x="10780053" y="238788"/>
                  <a:pt x="10780053" y="238788"/>
                  <a:pt x="10770969" y="205082"/>
                </a:cubicBezTo>
                <a:close/>
                <a:moveTo>
                  <a:pt x="10574099" y="200264"/>
                </a:moveTo>
                <a:cubicBezTo>
                  <a:pt x="10574099" y="211052"/>
                  <a:pt x="10570974" y="222252"/>
                  <a:pt x="10574705" y="225912"/>
                </a:cubicBezTo>
                <a:cubicBezTo>
                  <a:pt x="10586926" y="237956"/>
                  <a:pt x="10599748" y="234395"/>
                  <a:pt x="10630939" y="214816"/>
                </a:cubicBezTo>
                <a:cubicBezTo>
                  <a:pt x="10615290" y="210842"/>
                  <a:pt x="10598328" y="206444"/>
                  <a:pt x="10574099" y="200264"/>
                </a:cubicBezTo>
                <a:close/>
                <a:moveTo>
                  <a:pt x="9155568" y="153787"/>
                </a:moveTo>
                <a:cubicBezTo>
                  <a:pt x="9154760" y="155567"/>
                  <a:pt x="9154053" y="157453"/>
                  <a:pt x="9153245" y="159227"/>
                </a:cubicBezTo>
                <a:cubicBezTo>
                  <a:pt x="9154760" y="159227"/>
                  <a:pt x="9156477" y="159646"/>
                  <a:pt x="9157791" y="159122"/>
                </a:cubicBezTo>
                <a:cubicBezTo>
                  <a:pt x="9158599" y="158703"/>
                  <a:pt x="9158902" y="157034"/>
                  <a:pt x="9159508" y="155882"/>
                </a:cubicBezTo>
                <a:cubicBezTo>
                  <a:pt x="9158195" y="155148"/>
                  <a:pt x="9156881" y="154520"/>
                  <a:pt x="9155568" y="153787"/>
                </a:cubicBezTo>
                <a:close/>
                <a:moveTo>
                  <a:pt x="9203627" y="144780"/>
                </a:moveTo>
                <a:cubicBezTo>
                  <a:pt x="9203627" y="145722"/>
                  <a:pt x="9203627" y="146770"/>
                  <a:pt x="9203627" y="147712"/>
                </a:cubicBezTo>
                <a:cubicBezTo>
                  <a:pt x="9208470" y="147712"/>
                  <a:pt x="9213217" y="147712"/>
                  <a:pt x="9218059" y="147712"/>
                </a:cubicBezTo>
                <a:cubicBezTo>
                  <a:pt x="9218059" y="146770"/>
                  <a:pt x="9218059" y="145722"/>
                  <a:pt x="9218059" y="144780"/>
                </a:cubicBezTo>
                <a:cubicBezTo>
                  <a:pt x="9213217" y="144780"/>
                  <a:pt x="9208470" y="144780"/>
                  <a:pt x="9203627" y="144780"/>
                </a:cubicBezTo>
                <a:close/>
                <a:moveTo>
                  <a:pt x="9434915" y="127930"/>
                </a:moveTo>
                <a:cubicBezTo>
                  <a:pt x="9420175" y="130647"/>
                  <a:pt x="9405333" y="133370"/>
                  <a:pt x="9390492" y="135988"/>
                </a:cubicBezTo>
                <a:cubicBezTo>
                  <a:pt x="9391300" y="139654"/>
                  <a:pt x="9392108" y="143314"/>
                  <a:pt x="9392916" y="146979"/>
                </a:cubicBezTo>
                <a:cubicBezTo>
                  <a:pt x="9407454" y="143209"/>
                  <a:pt x="9422094" y="139549"/>
                  <a:pt x="9436632" y="135779"/>
                </a:cubicBezTo>
                <a:cubicBezTo>
                  <a:pt x="9436026" y="133161"/>
                  <a:pt x="9435521" y="130542"/>
                  <a:pt x="9434915" y="127930"/>
                </a:cubicBezTo>
                <a:close/>
                <a:moveTo>
                  <a:pt x="9281464" y="104161"/>
                </a:moveTo>
                <a:cubicBezTo>
                  <a:pt x="9271566" y="118609"/>
                  <a:pt x="9262583" y="131694"/>
                  <a:pt x="9250771" y="149074"/>
                </a:cubicBezTo>
                <a:cubicBezTo>
                  <a:pt x="9300137" y="146875"/>
                  <a:pt x="9300137" y="146875"/>
                  <a:pt x="9281464" y="104161"/>
                </a:cubicBezTo>
                <a:close/>
                <a:moveTo>
                  <a:pt x="9427744" y="22401"/>
                </a:moveTo>
                <a:cubicBezTo>
                  <a:pt x="9411286" y="36429"/>
                  <a:pt x="9396855" y="48677"/>
                  <a:pt x="9379691" y="63333"/>
                </a:cubicBezTo>
                <a:cubicBezTo>
                  <a:pt x="9404929" y="63333"/>
                  <a:pt x="9425326" y="63333"/>
                  <a:pt x="9450968" y="63333"/>
                </a:cubicBezTo>
                <a:cubicBezTo>
                  <a:pt x="9440975" y="45750"/>
                  <a:pt x="9433804" y="33189"/>
                  <a:pt x="9427744" y="22401"/>
                </a:cubicBezTo>
                <a:close/>
                <a:moveTo>
                  <a:pt x="9460658" y="0"/>
                </a:moveTo>
                <a:cubicBezTo>
                  <a:pt x="9470652" y="19579"/>
                  <a:pt x="9476510" y="45960"/>
                  <a:pt x="9492355" y="58103"/>
                </a:cubicBezTo>
                <a:cubicBezTo>
                  <a:pt x="9507701" y="69722"/>
                  <a:pt x="9533445" y="66685"/>
                  <a:pt x="9553639" y="69932"/>
                </a:cubicBezTo>
                <a:cubicBezTo>
                  <a:pt x="9556972" y="86055"/>
                  <a:pt x="9538394" y="104266"/>
                  <a:pt x="9565652" y="109817"/>
                </a:cubicBezTo>
                <a:cubicBezTo>
                  <a:pt x="9595531" y="115885"/>
                  <a:pt x="9544757" y="139445"/>
                  <a:pt x="9570495" y="147503"/>
                </a:cubicBezTo>
                <a:cubicBezTo>
                  <a:pt x="9501041" y="180796"/>
                  <a:pt x="9423906" y="153368"/>
                  <a:pt x="9348594" y="167396"/>
                </a:cubicBezTo>
                <a:cubicBezTo>
                  <a:pt x="9352432" y="194615"/>
                  <a:pt x="9358795" y="211052"/>
                  <a:pt x="9380499" y="220681"/>
                </a:cubicBezTo>
                <a:cubicBezTo>
                  <a:pt x="9389381" y="224655"/>
                  <a:pt x="9393825" y="239312"/>
                  <a:pt x="9406949" y="259310"/>
                </a:cubicBezTo>
                <a:cubicBezTo>
                  <a:pt x="9446423" y="261509"/>
                  <a:pt x="9498011" y="262871"/>
                  <a:pt x="9549397" y="267787"/>
                </a:cubicBezTo>
                <a:cubicBezTo>
                  <a:pt x="9570798" y="269777"/>
                  <a:pt x="9591497" y="279203"/>
                  <a:pt x="9613604" y="285586"/>
                </a:cubicBezTo>
                <a:cubicBezTo>
                  <a:pt x="9613604" y="286109"/>
                  <a:pt x="9613907" y="278889"/>
                  <a:pt x="9614210" y="271662"/>
                </a:cubicBezTo>
                <a:cubicBezTo>
                  <a:pt x="9624709" y="260252"/>
                  <a:pt x="9643893" y="291660"/>
                  <a:pt x="9650957" y="263604"/>
                </a:cubicBezTo>
                <a:cubicBezTo>
                  <a:pt x="9681650" y="267368"/>
                  <a:pt x="9712443" y="270405"/>
                  <a:pt x="9742928" y="275223"/>
                </a:cubicBezTo>
                <a:cubicBezTo>
                  <a:pt x="9771903" y="279721"/>
                  <a:pt x="9800778" y="290927"/>
                  <a:pt x="9829552" y="290403"/>
                </a:cubicBezTo>
                <a:cubicBezTo>
                  <a:pt x="9857416" y="289880"/>
                  <a:pt x="9879625" y="289880"/>
                  <a:pt x="9903449" y="310500"/>
                </a:cubicBezTo>
                <a:cubicBezTo>
                  <a:pt x="9919300" y="324109"/>
                  <a:pt x="9946660" y="326518"/>
                  <a:pt x="9969171" y="327880"/>
                </a:cubicBezTo>
                <a:cubicBezTo>
                  <a:pt x="10008746" y="330289"/>
                  <a:pt x="10048624" y="327251"/>
                  <a:pt x="10088300" y="328089"/>
                </a:cubicBezTo>
                <a:cubicBezTo>
                  <a:pt x="10100414" y="328299"/>
                  <a:pt x="10112534" y="333640"/>
                  <a:pt x="10136151" y="339604"/>
                </a:cubicBezTo>
                <a:cubicBezTo>
                  <a:pt x="10082346" y="378651"/>
                  <a:pt x="10030859" y="365985"/>
                  <a:pt x="9983912" y="370907"/>
                </a:cubicBezTo>
                <a:cubicBezTo>
                  <a:pt x="9934142" y="376138"/>
                  <a:pt x="9883463" y="372059"/>
                  <a:pt x="9827936" y="372059"/>
                </a:cubicBezTo>
                <a:cubicBezTo>
                  <a:pt x="9857012" y="385459"/>
                  <a:pt x="9880534" y="396974"/>
                  <a:pt x="9904661" y="406917"/>
                </a:cubicBezTo>
                <a:cubicBezTo>
                  <a:pt x="9913745" y="410688"/>
                  <a:pt x="9924249" y="412573"/>
                  <a:pt x="9934041" y="412049"/>
                </a:cubicBezTo>
                <a:cubicBezTo>
                  <a:pt x="9990578" y="409012"/>
                  <a:pt x="10047311" y="407336"/>
                  <a:pt x="10103444" y="400325"/>
                </a:cubicBezTo>
                <a:cubicBezTo>
                  <a:pt x="10123127" y="397916"/>
                  <a:pt x="10141201" y="381793"/>
                  <a:pt x="10159981" y="371954"/>
                </a:cubicBezTo>
                <a:lnTo>
                  <a:pt x="10159678" y="372269"/>
                </a:lnTo>
                <a:cubicBezTo>
                  <a:pt x="10178054" y="385354"/>
                  <a:pt x="10195213" y="394565"/>
                  <a:pt x="10206519" y="363471"/>
                </a:cubicBezTo>
                <a:cubicBezTo>
                  <a:pt x="10213589" y="344003"/>
                  <a:pt x="10222875" y="325366"/>
                  <a:pt x="10236707" y="308720"/>
                </a:cubicBezTo>
                <a:cubicBezTo>
                  <a:pt x="10236707" y="290089"/>
                  <a:pt x="10236707" y="271453"/>
                  <a:pt x="10236707" y="248947"/>
                </a:cubicBezTo>
                <a:cubicBezTo>
                  <a:pt x="10290517" y="250518"/>
                  <a:pt x="10340893" y="220158"/>
                  <a:pt x="10393996" y="256691"/>
                </a:cubicBezTo>
                <a:cubicBezTo>
                  <a:pt x="10370777" y="261928"/>
                  <a:pt x="10347654" y="267054"/>
                  <a:pt x="10324738" y="272291"/>
                </a:cubicBezTo>
                <a:cubicBezTo>
                  <a:pt x="10363909" y="325261"/>
                  <a:pt x="10429934" y="286738"/>
                  <a:pt x="10484148" y="320869"/>
                </a:cubicBezTo>
                <a:cubicBezTo>
                  <a:pt x="10462243" y="332279"/>
                  <a:pt x="10445988" y="340756"/>
                  <a:pt x="10429833" y="349233"/>
                </a:cubicBezTo>
                <a:cubicBezTo>
                  <a:pt x="10430136" y="351956"/>
                  <a:pt x="10430338" y="354784"/>
                  <a:pt x="10430641" y="357507"/>
                </a:cubicBezTo>
                <a:cubicBezTo>
                  <a:pt x="10475771" y="357507"/>
                  <a:pt x="10520895" y="357507"/>
                  <a:pt x="10567944" y="357507"/>
                </a:cubicBezTo>
                <a:cubicBezTo>
                  <a:pt x="10569358" y="309557"/>
                  <a:pt x="10517770" y="359602"/>
                  <a:pt x="10511205" y="324528"/>
                </a:cubicBezTo>
                <a:cubicBezTo>
                  <a:pt x="10513326" y="302127"/>
                  <a:pt x="10551992" y="289461"/>
                  <a:pt x="10534322" y="253445"/>
                </a:cubicBezTo>
                <a:cubicBezTo>
                  <a:pt x="10497172" y="269149"/>
                  <a:pt x="10460223" y="272919"/>
                  <a:pt x="10422769" y="262661"/>
                </a:cubicBezTo>
                <a:cubicBezTo>
                  <a:pt x="10424890" y="210005"/>
                  <a:pt x="10412675" y="198170"/>
                  <a:pt x="10364515" y="194824"/>
                </a:cubicBezTo>
                <a:cubicBezTo>
                  <a:pt x="10274564" y="188540"/>
                  <a:pt x="10185725" y="211674"/>
                  <a:pt x="10095875" y="205082"/>
                </a:cubicBezTo>
                <a:cubicBezTo>
                  <a:pt x="10062455" y="226959"/>
                  <a:pt x="10028839" y="202673"/>
                  <a:pt x="9995218" y="205082"/>
                </a:cubicBezTo>
                <a:cubicBezTo>
                  <a:pt x="9962107" y="207491"/>
                  <a:pt x="9928789" y="205606"/>
                  <a:pt x="9890123" y="205606"/>
                </a:cubicBezTo>
                <a:cubicBezTo>
                  <a:pt x="9894668" y="188854"/>
                  <a:pt x="9897395" y="178492"/>
                  <a:pt x="9899011" y="172313"/>
                </a:cubicBezTo>
                <a:cubicBezTo>
                  <a:pt x="9916775" y="177445"/>
                  <a:pt x="9931920" y="186760"/>
                  <a:pt x="9945549" y="184881"/>
                </a:cubicBezTo>
                <a:cubicBezTo>
                  <a:pt x="9992087" y="178701"/>
                  <a:pt x="10037621" y="155777"/>
                  <a:pt x="10087694" y="190425"/>
                </a:cubicBezTo>
                <a:cubicBezTo>
                  <a:pt x="10088906" y="173465"/>
                  <a:pt x="10089411" y="165720"/>
                  <a:pt x="10090219" y="155358"/>
                </a:cubicBezTo>
                <a:cubicBezTo>
                  <a:pt x="10121416" y="150331"/>
                  <a:pt x="10152204" y="149074"/>
                  <a:pt x="10182593" y="163416"/>
                </a:cubicBezTo>
                <a:cubicBezTo>
                  <a:pt x="10208337" y="175559"/>
                  <a:pt x="10232464" y="179330"/>
                  <a:pt x="10255487" y="152949"/>
                </a:cubicBezTo>
                <a:cubicBezTo>
                  <a:pt x="10263258" y="144047"/>
                  <a:pt x="10287487" y="138816"/>
                  <a:pt x="10296476" y="144675"/>
                </a:cubicBezTo>
                <a:cubicBezTo>
                  <a:pt x="10341903" y="174198"/>
                  <a:pt x="10381174" y="145932"/>
                  <a:pt x="10421254" y="133789"/>
                </a:cubicBezTo>
                <a:cubicBezTo>
                  <a:pt x="10459314" y="122274"/>
                  <a:pt x="10458607" y="119446"/>
                  <a:pt x="10493940" y="147608"/>
                </a:cubicBezTo>
                <a:cubicBezTo>
                  <a:pt x="10505353" y="144256"/>
                  <a:pt x="10517972" y="139759"/>
                  <a:pt x="10530894" y="137036"/>
                </a:cubicBezTo>
                <a:cubicBezTo>
                  <a:pt x="10571681" y="128349"/>
                  <a:pt x="10611559" y="121960"/>
                  <a:pt x="10654865" y="125835"/>
                </a:cubicBezTo>
                <a:cubicBezTo>
                  <a:pt x="10723112" y="132008"/>
                  <a:pt x="10792268" y="125835"/>
                  <a:pt x="10861122" y="124578"/>
                </a:cubicBezTo>
                <a:cubicBezTo>
                  <a:pt x="10877876" y="124264"/>
                  <a:pt x="10894636" y="123217"/>
                  <a:pt x="10911296" y="121646"/>
                </a:cubicBezTo>
                <a:cubicBezTo>
                  <a:pt x="10945416" y="118399"/>
                  <a:pt x="10973079" y="148760"/>
                  <a:pt x="11010129" y="138188"/>
                </a:cubicBezTo>
                <a:cubicBezTo>
                  <a:pt x="11041225" y="129285"/>
                  <a:pt x="11074942" y="129076"/>
                  <a:pt x="11107553" y="127197"/>
                </a:cubicBezTo>
                <a:cubicBezTo>
                  <a:pt x="11117951" y="126568"/>
                  <a:pt x="11134509" y="130025"/>
                  <a:pt x="11138341" y="137140"/>
                </a:cubicBezTo>
                <a:cubicBezTo>
                  <a:pt x="11151370" y="161950"/>
                  <a:pt x="11175290" y="157348"/>
                  <a:pt x="11191747" y="155986"/>
                </a:cubicBezTo>
                <a:cubicBezTo>
                  <a:pt x="11282815" y="148446"/>
                  <a:pt x="11372968" y="166139"/>
                  <a:pt x="11463726" y="162893"/>
                </a:cubicBezTo>
                <a:cubicBezTo>
                  <a:pt x="11483814" y="162160"/>
                  <a:pt x="11508951" y="159541"/>
                  <a:pt x="11510870" y="196814"/>
                </a:cubicBezTo>
                <a:cubicBezTo>
                  <a:pt x="11396388" y="195453"/>
                  <a:pt x="11284122" y="189587"/>
                  <a:pt x="11172367" y="200055"/>
                </a:cubicBezTo>
                <a:cubicBezTo>
                  <a:pt x="11172165" y="203616"/>
                  <a:pt x="11171963" y="207281"/>
                  <a:pt x="11171761" y="210842"/>
                </a:cubicBezTo>
                <a:cubicBezTo>
                  <a:pt x="11185188" y="213769"/>
                  <a:pt x="11198716" y="216701"/>
                  <a:pt x="11216582" y="220577"/>
                </a:cubicBezTo>
                <a:cubicBezTo>
                  <a:pt x="11208911" y="238689"/>
                  <a:pt x="11202554" y="253759"/>
                  <a:pt x="11199322" y="261719"/>
                </a:cubicBezTo>
                <a:cubicBezTo>
                  <a:pt x="11162873" y="261719"/>
                  <a:pt x="11131681" y="261719"/>
                  <a:pt x="11096752" y="261719"/>
                </a:cubicBezTo>
                <a:cubicBezTo>
                  <a:pt x="11100483" y="276061"/>
                  <a:pt x="11103210" y="286738"/>
                  <a:pt x="11106745" y="300242"/>
                </a:cubicBezTo>
                <a:cubicBezTo>
                  <a:pt x="11093520" y="305270"/>
                  <a:pt x="11081507" y="309767"/>
                  <a:pt x="11067272" y="315108"/>
                </a:cubicBezTo>
                <a:cubicBezTo>
                  <a:pt x="11068888" y="333745"/>
                  <a:pt x="11074039" y="353213"/>
                  <a:pt x="11070807" y="370907"/>
                </a:cubicBezTo>
                <a:cubicBezTo>
                  <a:pt x="11068181" y="385354"/>
                  <a:pt x="11055460" y="397812"/>
                  <a:pt x="11045265" y="414249"/>
                </a:cubicBezTo>
                <a:cubicBezTo>
                  <a:pt x="11066565" y="417908"/>
                  <a:pt x="11092409" y="422202"/>
                  <a:pt x="11128853" y="428486"/>
                </a:cubicBezTo>
                <a:cubicBezTo>
                  <a:pt x="11110381" y="408698"/>
                  <a:pt x="11098570" y="396031"/>
                  <a:pt x="11080295" y="376557"/>
                </a:cubicBezTo>
                <a:cubicBezTo>
                  <a:pt x="11110887" y="376557"/>
                  <a:pt x="11132287" y="376557"/>
                  <a:pt x="11163889" y="376557"/>
                </a:cubicBezTo>
                <a:cubicBezTo>
                  <a:pt x="11146522" y="354994"/>
                  <a:pt x="11135418" y="341175"/>
                  <a:pt x="11124213" y="327251"/>
                </a:cubicBezTo>
                <a:cubicBezTo>
                  <a:pt x="11128449" y="307678"/>
                  <a:pt x="11136327" y="295634"/>
                  <a:pt x="11159040" y="305060"/>
                </a:cubicBezTo>
                <a:cubicBezTo>
                  <a:pt x="11175700" y="311966"/>
                  <a:pt x="11193262" y="316470"/>
                  <a:pt x="11212952" y="322853"/>
                </a:cubicBezTo>
                <a:cubicBezTo>
                  <a:pt x="11221531" y="342432"/>
                  <a:pt x="11232130" y="366404"/>
                  <a:pt x="11244042" y="393622"/>
                </a:cubicBezTo>
                <a:cubicBezTo>
                  <a:pt x="11233645" y="396136"/>
                  <a:pt x="11217800" y="400011"/>
                  <a:pt x="11201847" y="403880"/>
                </a:cubicBezTo>
                <a:cubicBezTo>
                  <a:pt x="11201847" y="406708"/>
                  <a:pt x="11201847" y="409536"/>
                  <a:pt x="11201746" y="412363"/>
                </a:cubicBezTo>
                <a:cubicBezTo>
                  <a:pt x="11232332" y="416029"/>
                  <a:pt x="11263024" y="419793"/>
                  <a:pt x="11299771" y="424192"/>
                </a:cubicBezTo>
                <a:cubicBezTo>
                  <a:pt x="11287758" y="448269"/>
                  <a:pt x="11282916" y="459155"/>
                  <a:pt x="11258984" y="453191"/>
                </a:cubicBezTo>
                <a:cubicBezTo>
                  <a:pt x="11227288" y="445441"/>
                  <a:pt x="11193464" y="446593"/>
                  <a:pt x="11161767" y="443981"/>
                </a:cubicBezTo>
                <a:cubicBezTo>
                  <a:pt x="11159141" y="455129"/>
                  <a:pt x="11156919" y="464655"/>
                  <a:pt x="11154887" y="473370"/>
                </a:cubicBezTo>
                <a:lnTo>
                  <a:pt x="11149255" y="497431"/>
                </a:lnTo>
                <a:lnTo>
                  <a:pt x="11149249" y="497371"/>
                </a:lnTo>
                <a:lnTo>
                  <a:pt x="11148914" y="497601"/>
                </a:lnTo>
                <a:lnTo>
                  <a:pt x="11126344" y="469833"/>
                </a:lnTo>
                <a:cubicBezTo>
                  <a:pt x="11117119" y="463474"/>
                  <a:pt x="11105786" y="460831"/>
                  <a:pt x="11090894" y="464077"/>
                </a:cubicBezTo>
                <a:cubicBezTo>
                  <a:pt x="11084234" y="465544"/>
                  <a:pt x="11075952" y="458736"/>
                  <a:pt x="11068383" y="455705"/>
                </a:cubicBezTo>
                <a:lnTo>
                  <a:pt x="11068585" y="456019"/>
                </a:lnTo>
                <a:cubicBezTo>
                  <a:pt x="11039306" y="434240"/>
                  <a:pt x="11019920" y="462506"/>
                  <a:pt x="10995691" y="471409"/>
                </a:cubicBezTo>
                <a:cubicBezTo>
                  <a:pt x="11030929" y="468895"/>
                  <a:pt x="11054652" y="512859"/>
                  <a:pt x="11092510" y="494962"/>
                </a:cubicBezTo>
                <a:cubicBezTo>
                  <a:pt x="11105682" y="520870"/>
                  <a:pt x="11120050" y="516690"/>
                  <a:pt x="11134632" y="507417"/>
                </a:cubicBezTo>
                <a:lnTo>
                  <a:pt x="11148914" y="497601"/>
                </a:lnTo>
                <a:lnTo>
                  <a:pt x="11149148" y="497888"/>
                </a:lnTo>
                <a:lnTo>
                  <a:pt x="11149255" y="497431"/>
                </a:lnTo>
                <a:lnTo>
                  <a:pt x="11151544" y="521026"/>
                </a:lnTo>
                <a:cubicBezTo>
                  <a:pt x="11152352" y="529479"/>
                  <a:pt x="11153235" y="538771"/>
                  <a:pt x="11154293" y="549713"/>
                </a:cubicBezTo>
                <a:cubicBezTo>
                  <a:pt x="11182057" y="541649"/>
                  <a:pt x="11205578" y="534742"/>
                  <a:pt x="11229005" y="527934"/>
                </a:cubicBezTo>
                <a:cubicBezTo>
                  <a:pt x="11235766" y="528668"/>
                  <a:pt x="11242533" y="529401"/>
                  <a:pt x="11249294" y="530134"/>
                </a:cubicBezTo>
                <a:cubicBezTo>
                  <a:pt x="11278977" y="532229"/>
                  <a:pt x="11308558" y="534219"/>
                  <a:pt x="11343083" y="536627"/>
                </a:cubicBezTo>
                <a:cubicBezTo>
                  <a:pt x="11340154" y="519038"/>
                  <a:pt x="11338134" y="506686"/>
                  <a:pt x="11335003" y="487840"/>
                </a:cubicBezTo>
                <a:cubicBezTo>
                  <a:pt x="11444037" y="480096"/>
                  <a:pt x="11550142" y="482923"/>
                  <a:pt x="11655944" y="494752"/>
                </a:cubicBezTo>
                <a:cubicBezTo>
                  <a:pt x="11656247" y="500402"/>
                  <a:pt x="11656651" y="506057"/>
                  <a:pt x="11656954" y="511713"/>
                </a:cubicBezTo>
                <a:cubicBezTo>
                  <a:pt x="11645446" y="516210"/>
                  <a:pt x="11633837" y="520609"/>
                  <a:pt x="11618288" y="526579"/>
                </a:cubicBezTo>
                <a:cubicBezTo>
                  <a:pt x="11622328" y="537989"/>
                  <a:pt x="11626470" y="549504"/>
                  <a:pt x="11632524" y="566353"/>
                </a:cubicBezTo>
                <a:cubicBezTo>
                  <a:pt x="11641507" y="551808"/>
                  <a:pt x="11647062" y="542801"/>
                  <a:pt x="11655136" y="529610"/>
                </a:cubicBezTo>
                <a:cubicBezTo>
                  <a:pt x="11665735" y="543010"/>
                  <a:pt x="11673714" y="553163"/>
                  <a:pt x="11682294" y="564055"/>
                </a:cubicBezTo>
                <a:cubicBezTo>
                  <a:pt x="11686435" y="564055"/>
                  <a:pt x="11691479" y="564789"/>
                  <a:pt x="11696226" y="563951"/>
                </a:cubicBezTo>
                <a:cubicBezTo>
                  <a:pt x="11725201" y="559133"/>
                  <a:pt x="11751046" y="554315"/>
                  <a:pt x="11783355" y="563636"/>
                </a:cubicBezTo>
                <a:cubicBezTo>
                  <a:pt x="11828074" y="576513"/>
                  <a:pt x="11878450" y="569391"/>
                  <a:pt x="11926408" y="568553"/>
                </a:cubicBezTo>
                <a:cubicBezTo>
                  <a:pt x="11956186" y="568029"/>
                  <a:pt x="11985364" y="566249"/>
                  <a:pt x="12021908" y="586666"/>
                </a:cubicBezTo>
                <a:cubicBezTo>
                  <a:pt x="11988495" y="597238"/>
                  <a:pt x="11964771" y="604674"/>
                  <a:pt x="11932665" y="614827"/>
                </a:cubicBezTo>
                <a:cubicBezTo>
                  <a:pt x="11961640" y="635866"/>
                  <a:pt x="11982132" y="650837"/>
                  <a:pt x="12008582" y="670102"/>
                </a:cubicBezTo>
                <a:cubicBezTo>
                  <a:pt x="11978299" y="685701"/>
                  <a:pt x="11955883" y="697320"/>
                  <a:pt x="11924590" y="713443"/>
                </a:cubicBezTo>
                <a:cubicBezTo>
                  <a:pt x="11902780" y="710825"/>
                  <a:pt x="11871386" y="689151"/>
                  <a:pt x="11838472" y="714072"/>
                </a:cubicBezTo>
                <a:cubicBezTo>
                  <a:pt x="11831509" y="719302"/>
                  <a:pt x="11813940" y="709568"/>
                  <a:pt x="11798499" y="706112"/>
                </a:cubicBezTo>
                <a:cubicBezTo>
                  <a:pt x="11799402" y="716789"/>
                  <a:pt x="11800311" y="726529"/>
                  <a:pt x="11801321" y="737939"/>
                </a:cubicBezTo>
                <a:cubicBezTo>
                  <a:pt x="11817273" y="737939"/>
                  <a:pt x="11831812" y="739091"/>
                  <a:pt x="11846148" y="737729"/>
                </a:cubicBezTo>
                <a:cubicBezTo>
                  <a:pt x="11880067" y="734378"/>
                  <a:pt x="11910355" y="733226"/>
                  <a:pt x="11936402" y="766100"/>
                </a:cubicBezTo>
                <a:cubicBezTo>
                  <a:pt x="11956792" y="791852"/>
                  <a:pt x="11988091" y="772489"/>
                  <a:pt x="12012420" y="765995"/>
                </a:cubicBezTo>
                <a:cubicBezTo>
                  <a:pt x="12048163" y="756471"/>
                  <a:pt x="12080970" y="742757"/>
                  <a:pt x="12119737" y="756366"/>
                </a:cubicBezTo>
                <a:cubicBezTo>
                  <a:pt x="12140330" y="763586"/>
                  <a:pt x="12165164" y="757623"/>
                  <a:pt x="12188287" y="757623"/>
                </a:cubicBezTo>
                <a:cubicBezTo>
                  <a:pt x="12161635" y="784108"/>
                  <a:pt x="12148915" y="783585"/>
                  <a:pt x="12121252" y="792586"/>
                </a:cubicBezTo>
                <a:cubicBezTo>
                  <a:pt x="12082788" y="805147"/>
                  <a:pt x="12036245" y="786930"/>
                  <a:pt x="12004245" y="828177"/>
                </a:cubicBezTo>
                <a:cubicBezTo>
                  <a:pt x="11996872" y="837707"/>
                  <a:pt x="11972239" y="832157"/>
                  <a:pt x="11955681" y="834670"/>
                </a:cubicBezTo>
                <a:cubicBezTo>
                  <a:pt x="11919136" y="840116"/>
                  <a:pt x="11882895" y="847651"/>
                  <a:pt x="11846249" y="851631"/>
                </a:cubicBezTo>
                <a:cubicBezTo>
                  <a:pt x="11826458" y="853726"/>
                  <a:pt x="11802735" y="860213"/>
                  <a:pt x="11787793" y="830376"/>
                </a:cubicBezTo>
                <a:cubicBezTo>
                  <a:pt x="11809597" y="822422"/>
                  <a:pt x="11828478" y="815615"/>
                  <a:pt x="11858767" y="804624"/>
                </a:cubicBezTo>
                <a:cubicBezTo>
                  <a:pt x="11830196" y="793633"/>
                  <a:pt x="11813536" y="787244"/>
                  <a:pt x="11795570" y="780338"/>
                </a:cubicBezTo>
                <a:cubicBezTo>
                  <a:pt x="11774365" y="792481"/>
                  <a:pt x="11752359" y="804938"/>
                  <a:pt x="11720858" y="822841"/>
                </a:cubicBezTo>
                <a:cubicBezTo>
                  <a:pt x="11743370" y="829852"/>
                  <a:pt x="11753773" y="833099"/>
                  <a:pt x="11766897" y="837288"/>
                </a:cubicBezTo>
                <a:cubicBezTo>
                  <a:pt x="11763564" y="843566"/>
                  <a:pt x="11760635" y="849117"/>
                  <a:pt x="11756090" y="857909"/>
                </a:cubicBezTo>
                <a:cubicBezTo>
                  <a:pt x="11765584" y="861470"/>
                  <a:pt x="11775779" y="865240"/>
                  <a:pt x="11796574" y="873089"/>
                </a:cubicBezTo>
                <a:cubicBezTo>
                  <a:pt x="11773658" y="880525"/>
                  <a:pt x="11761645" y="884499"/>
                  <a:pt x="11750137" y="888269"/>
                </a:cubicBezTo>
                <a:cubicBezTo>
                  <a:pt x="11754884" y="897166"/>
                  <a:pt x="11766998" y="911403"/>
                  <a:pt x="11764271" y="916012"/>
                </a:cubicBezTo>
                <a:cubicBezTo>
                  <a:pt x="11756696" y="928574"/>
                  <a:pt x="11747915" y="936010"/>
                  <a:pt x="11761544" y="951079"/>
                </a:cubicBezTo>
                <a:cubicBezTo>
                  <a:pt x="11769725" y="960191"/>
                  <a:pt x="11772446" y="974534"/>
                  <a:pt x="11778305" y="988248"/>
                </a:cubicBezTo>
                <a:cubicBezTo>
                  <a:pt x="11805765" y="979659"/>
                  <a:pt x="11785981" y="935061"/>
                  <a:pt x="11826357" y="930668"/>
                </a:cubicBezTo>
                <a:cubicBezTo>
                  <a:pt x="11855535" y="927526"/>
                  <a:pt x="11875830" y="935905"/>
                  <a:pt x="11901372" y="951498"/>
                </a:cubicBezTo>
                <a:cubicBezTo>
                  <a:pt x="11880572" y="959144"/>
                  <a:pt x="11859777" y="966783"/>
                  <a:pt x="11839078" y="974429"/>
                </a:cubicBezTo>
                <a:cubicBezTo>
                  <a:pt x="11839381" y="976419"/>
                  <a:pt x="11839684" y="978402"/>
                  <a:pt x="11839987" y="980392"/>
                </a:cubicBezTo>
                <a:cubicBezTo>
                  <a:pt x="11865932" y="977041"/>
                  <a:pt x="11891676" y="972648"/>
                  <a:pt x="11917722" y="970868"/>
                </a:cubicBezTo>
                <a:cubicBezTo>
                  <a:pt x="11941654" y="969192"/>
                  <a:pt x="11965781" y="970554"/>
                  <a:pt x="11989808" y="970554"/>
                </a:cubicBezTo>
                <a:cubicBezTo>
                  <a:pt x="11990919" y="975057"/>
                  <a:pt x="11992030" y="979659"/>
                  <a:pt x="11993236" y="984163"/>
                </a:cubicBezTo>
                <a:cubicBezTo>
                  <a:pt x="11967094" y="998715"/>
                  <a:pt x="11941042" y="1013371"/>
                  <a:pt x="11914894" y="1027923"/>
                </a:cubicBezTo>
                <a:cubicBezTo>
                  <a:pt x="11956691" y="1035458"/>
                  <a:pt x="11998286" y="1023420"/>
                  <a:pt x="12038669" y="1046344"/>
                </a:cubicBezTo>
                <a:cubicBezTo>
                  <a:pt x="11997276" y="1055037"/>
                  <a:pt x="11955883" y="1063619"/>
                  <a:pt x="11901978" y="1074820"/>
                </a:cubicBezTo>
                <a:cubicBezTo>
                  <a:pt x="11921863" y="1082675"/>
                  <a:pt x="11932261" y="1089895"/>
                  <a:pt x="11942860" y="1090314"/>
                </a:cubicBezTo>
                <a:cubicBezTo>
                  <a:pt x="11970225" y="1091466"/>
                  <a:pt x="11997983" y="1087382"/>
                  <a:pt x="12025241" y="1089895"/>
                </a:cubicBezTo>
                <a:cubicBezTo>
                  <a:pt x="12044325" y="1091571"/>
                  <a:pt x="12062695" y="1100677"/>
                  <a:pt x="12081374" y="1106437"/>
                </a:cubicBezTo>
                <a:cubicBezTo>
                  <a:pt x="12081273" y="1110836"/>
                  <a:pt x="12081172" y="1115333"/>
                  <a:pt x="12080970" y="1119732"/>
                </a:cubicBezTo>
                <a:cubicBezTo>
                  <a:pt x="12042507" y="1123084"/>
                  <a:pt x="12004144" y="1126429"/>
                  <a:pt x="11960024" y="1130304"/>
                </a:cubicBezTo>
                <a:cubicBezTo>
                  <a:pt x="11979915" y="1162131"/>
                  <a:pt x="11999094" y="1151454"/>
                  <a:pt x="12018177" y="1147788"/>
                </a:cubicBezTo>
                <a:cubicBezTo>
                  <a:pt x="12050177" y="1141714"/>
                  <a:pt x="12082485" y="1123712"/>
                  <a:pt x="12112162" y="1145065"/>
                </a:cubicBezTo>
                <a:cubicBezTo>
                  <a:pt x="12091974" y="1171027"/>
                  <a:pt x="12072290" y="1196465"/>
                  <a:pt x="12049369" y="1225883"/>
                </a:cubicBezTo>
                <a:cubicBezTo>
                  <a:pt x="12046844" y="1216149"/>
                  <a:pt x="12044527" y="1209237"/>
                  <a:pt x="12043416" y="1202016"/>
                </a:cubicBezTo>
                <a:cubicBezTo>
                  <a:pt x="12039578" y="1176787"/>
                  <a:pt x="12019187" y="1173331"/>
                  <a:pt x="12005956" y="1183065"/>
                </a:cubicBezTo>
                <a:cubicBezTo>
                  <a:pt x="11975572" y="1205368"/>
                  <a:pt x="11941452" y="1226616"/>
                  <a:pt x="11933069" y="1269434"/>
                </a:cubicBezTo>
                <a:cubicBezTo>
                  <a:pt x="11932261" y="1273414"/>
                  <a:pt x="11936806" y="1278435"/>
                  <a:pt x="11940234" y="1286290"/>
                </a:cubicBezTo>
                <a:cubicBezTo>
                  <a:pt x="11952152" y="1279064"/>
                  <a:pt x="11963054" y="1272576"/>
                  <a:pt x="11976986" y="1264198"/>
                </a:cubicBezTo>
                <a:cubicBezTo>
                  <a:pt x="11984960" y="1277074"/>
                  <a:pt x="11992333" y="1289118"/>
                  <a:pt x="12003639" y="1307330"/>
                </a:cubicBezTo>
                <a:cubicBezTo>
                  <a:pt x="11976178" y="1307330"/>
                  <a:pt x="11955580" y="1307330"/>
                  <a:pt x="11929337" y="1307330"/>
                </a:cubicBezTo>
                <a:cubicBezTo>
                  <a:pt x="11956287" y="1324709"/>
                  <a:pt x="11975875" y="1344701"/>
                  <a:pt x="11998791" y="1350147"/>
                </a:cubicBezTo>
                <a:cubicBezTo>
                  <a:pt x="12026453" y="1356850"/>
                  <a:pt x="12054116" y="1367527"/>
                  <a:pt x="12086722" y="1354756"/>
                </a:cubicBezTo>
                <a:cubicBezTo>
                  <a:pt x="12147400" y="1331098"/>
                  <a:pt x="12208779" y="1342089"/>
                  <a:pt x="12265720" y="1373491"/>
                </a:cubicBezTo>
                <a:cubicBezTo>
                  <a:pt x="12271875" y="1376947"/>
                  <a:pt x="12272481" y="1391394"/>
                  <a:pt x="12276521" y="1403537"/>
                </a:cubicBezTo>
                <a:cubicBezTo>
                  <a:pt x="12249465" y="1393594"/>
                  <a:pt x="12228670" y="1379146"/>
                  <a:pt x="12209082" y="1380822"/>
                </a:cubicBezTo>
                <a:cubicBezTo>
                  <a:pt x="12189196" y="1382393"/>
                  <a:pt x="12170618" y="1399871"/>
                  <a:pt x="12147400" y="1412538"/>
                </a:cubicBezTo>
                <a:cubicBezTo>
                  <a:pt x="12171729" y="1432013"/>
                  <a:pt x="12208476" y="1421755"/>
                  <a:pt x="12223317" y="1455879"/>
                </a:cubicBezTo>
                <a:cubicBezTo>
                  <a:pt x="12226246" y="1462583"/>
                  <a:pt x="12257848" y="1458079"/>
                  <a:pt x="12275713" y="1455146"/>
                </a:cubicBezTo>
                <a:cubicBezTo>
                  <a:pt x="12334775" y="1445412"/>
                  <a:pt x="12393630" y="1433793"/>
                  <a:pt x="12452692" y="1423535"/>
                </a:cubicBezTo>
                <a:cubicBezTo>
                  <a:pt x="12460261" y="1422174"/>
                  <a:pt x="12468335" y="1424373"/>
                  <a:pt x="12475708" y="1424792"/>
                </a:cubicBezTo>
                <a:cubicBezTo>
                  <a:pt x="12481667" y="1448764"/>
                  <a:pt x="12469351" y="1456508"/>
                  <a:pt x="12453096" y="1459545"/>
                </a:cubicBezTo>
                <a:cubicBezTo>
                  <a:pt x="12435022" y="1462897"/>
                  <a:pt x="12416551" y="1463735"/>
                  <a:pt x="12398478" y="1466772"/>
                </a:cubicBezTo>
                <a:cubicBezTo>
                  <a:pt x="12271370" y="1488125"/>
                  <a:pt x="12144269" y="1509688"/>
                  <a:pt x="12017268" y="1531362"/>
                </a:cubicBezTo>
                <a:cubicBezTo>
                  <a:pt x="12011410" y="1532409"/>
                  <a:pt x="12005653" y="1534609"/>
                  <a:pt x="12000811" y="1542772"/>
                </a:cubicBezTo>
                <a:cubicBezTo>
                  <a:pt x="12064513" y="1542772"/>
                  <a:pt x="12128114" y="1542772"/>
                  <a:pt x="12191823" y="1542772"/>
                </a:cubicBezTo>
                <a:cubicBezTo>
                  <a:pt x="12192423" y="1544867"/>
                  <a:pt x="12193130" y="1547066"/>
                  <a:pt x="12193736" y="1549161"/>
                </a:cubicBezTo>
                <a:cubicBezTo>
                  <a:pt x="12182631" y="1554706"/>
                  <a:pt x="12171527" y="1560152"/>
                  <a:pt x="12149420" y="1571143"/>
                </a:cubicBezTo>
                <a:cubicBezTo>
                  <a:pt x="12231492" y="1562665"/>
                  <a:pt x="12302164" y="1555334"/>
                  <a:pt x="12372734" y="1548113"/>
                </a:cubicBezTo>
                <a:cubicBezTo>
                  <a:pt x="12373744" y="1552820"/>
                  <a:pt x="12374754" y="1557533"/>
                  <a:pt x="12375764" y="1562246"/>
                </a:cubicBezTo>
                <a:cubicBezTo>
                  <a:pt x="12360822" y="1566639"/>
                  <a:pt x="12346183" y="1573028"/>
                  <a:pt x="12331038" y="1575018"/>
                </a:cubicBezTo>
                <a:cubicBezTo>
                  <a:pt x="12239572" y="1586951"/>
                  <a:pt x="12147905" y="1597000"/>
                  <a:pt x="12056641" y="1609666"/>
                </a:cubicBezTo>
                <a:cubicBezTo>
                  <a:pt x="12039174" y="1612075"/>
                  <a:pt x="12017672" y="1618988"/>
                  <a:pt x="12007174" y="1631864"/>
                </a:cubicBezTo>
                <a:cubicBezTo>
                  <a:pt x="11989707" y="1653322"/>
                  <a:pt x="11976178" y="1652484"/>
                  <a:pt x="11955984" y="1639294"/>
                </a:cubicBezTo>
                <a:cubicBezTo>
                  <a:pt x="11945587" y="1632486"/>
                  <a:pt x="11932261" y="1630502"/>
                  <a:pt x="11914698" y="1624428"/>
                </a:cubicBezTo>
                <a:cubicBezTo>
                  <a:pt x="11921055" y="1638770"/>
                  <a:pt x="11924186" y="1645991"/>
                  <a:pt x="11927412" y="1653322"/>
                </a:cubicBezTo>
                <a:lnTo>
                  <a:pt x="11896578" y="1669569"/>
                </a:lnTo>
                <a:lnTo>
                  <a:pt x="11895716" y="1669550"/>
                </a:lnTo>
                <a:lnTo>
                  <a:pt x="11895080" y="1669730"/>
                </a:lnTo>
                <a:lnTo>
                  <a:pt x="11870428" y="1666211"/>
                </a:lnTo>
                <a:cubicBezTo>
                  <a:pt x="11860964" y="1664863"/>
                  <a:pt x="11850087" y="1663318"/>
                  <a:pt x="11836357" y="1661380"/>
                </a:cubicBezTo>
                <a:cubicBezTo>
                  <a:pt x="11849428" y="1670123"/>
                  <a:pt x="11859951" y="1675489"/>
                  <a:pt x="11869365" y="1677007"/>
                </a:cubicBezTo>
                <a:lnTo>
                  <a:pt x="11895080" y="1669730"/>
                </a:lnTo>
                <a:lnTo>
                  <a:pt x="11896019" y="1669864"/>
                </a:lnTo>
                <a:lnTo>
                  <a:pt x="11896578" y="1669569"/>
                </a:lnTo>
                <a:lnTo>
                  <a:pt x="11962383" y="1671053"/>
                </a:lnTo>
                <a:cubicBezTo>
                  <a:pt x="11984606" y="1671039"/>
                  <a:pt x="12006868" y="1669180"/>
                  <a:pt x="12029281" y="1661485"/>
                </a:cubicBezTo>
                <a:cubicBezTo>
                  <a:pt x="12049874" y="1654474"/>
                  <a:pt x="12078445" y="1648609"/>
                  <a:pt x="12107421" y="1677608"/>
                </a:cubicBezTo>
                <a:cubicBezTo>
                  <a:pt x="12086121" y="1685358"/>
                  <a:pt x="12070573" y="1691008"/>
                  <a:pt x="12055025" y="1696664"/>
                </a:cubicBezTo>
                <a:cubicBezTo>
                  <a:pt x="12039073" y="1733616"/>
                  <a:pt x="12074708" y="1730369"/>
                  <a:pt x="12100149" y="1744293"/>
                </a:cubicBezTo>
                <a:cubicBezTo>
                  <a:pt x="12069159" y="1754662"/>
                  <a:pt x="12047860" y="1761882"/>
                  <a:pt x="12026049" y="1769207"/>
                </a:cubicBezTo>
                <a:cubicBezTo>
                  <a:pt x="12037659" y="1808366"/>
                  <a:pt x="12070472" y="1780204"/>
                  <a:pt x="12097731" y="1798206"/>
                </a:cubicBezTo>
                <a:cubicBezTo>
                  <a:pt x="12079657" y="1801558"/>
                  <a:pt x="12068351" y="1804700"/>
                  <a:pt x="12056742" y="1805747"/>
                </a:cubicBezTo>
                <a:cubicBezTo>
                  <a:pt x="12015652" y="1809407"/>
                  <a:pt x="11974764" y="1808366"/>
                  <a:pt x="11942361" y="1845528"/>
                </a:cubicBezTo>
                <a:cubicBezTo>
                  <a:pt x="11937109" y="1851547"/>
                  <a:pt x="11927769" y="1853745"/>
                  <a:pt x="11917320" y="1854909"/>
                </a:cubicBezTo>
                <a:lnTo>
                  <a:pt x="11886000" y="1858052"/>
                </a:lnTo>
                <a:lnTo>
                  <a:pt x="11885723" y="1857880"/>
                </a:lnTo>
                <a:lnTo>
                  <a:pt x="11884996" y="1857789"/>
                </a:lnTo>
                <a:lnTo>
                  <a:pt x="11869063" y="1850136"/>
                </a:lnTo>
                <a:cubicBezTo>
                  <a:pt x="11868457" y="1851910"/>
                  <a:pt x="11867952" y="1853796"/>
                  <a:pt x="11867346" y="1855576"/>
                </a:cubicBezTo>
                <a:lnTo>
                  <a:pt x="11884996" y="1857789"/>
                </a:lnTo>
                <a:lnTo>
                  <a:pt x="11885622" y="1858090"/>
                </a:lnTo>
                <a:lnTo>
                  <a:pt x="11886000" y="1858052"/>
                </a:lnTo>
                <a:lnTo>
                  <a:pt x="11894201" y="1863117"/>
                </a:lnTo>
                <a:cubicBezTo>
                  <a:pt x="11950233" y="1866462"/>
                  <a:pt x="12006669" y="1864263"/>
                  <a:pt x="12058560" y="1895357"/>
                </a:cubicBezTo>
                <a:cubicBezTo>
                  <a:pt x="12072593" y="1903735"/>
                  <a:pt x="12094499" y="1897766"/>
                  <a:pt x="12112970" y="1903316"/>
                </a:cubicBezTo>
                <a:cubicBezTo>
                  <a:pt x="12087631" y="1936499"/>
                  <a:pt x="12053207" y="1931373"/>
                  <a:pt x="12021100" y="1932624"/>
                </a:cubicBezTo>
                <a:cubicBezTo>
                  <a:pt x="11995761" y="1933671"/>
                  <a:pt x="11970522" y="1932100"/>
                  <a:pt x="11955479" y="1959220"/>
                </a:cubicBezTo>
                <a:cubicBezTo>
                  <a:pt x="11973855" y="1988317"/>
                  <a:pt x="11990515" y="1953983"/>
                  <a:pt x="12010804" y="1958591"/>
                </a:cubicBezTo>
                <a:cubicBezTo>
                  <a:pt x="12033821" y="1988841"/>
                  <a:pt x="12064008" y="1993868"/>
                  <a:pt x="12103179" y="1988736"/>
                </a:cubicBezTo>
                <a:cubicBezTo>
                  <a:pt x="12129427" y="1985286"/>
                  <a:pt x="12164861" y="1971363"/>
                  <a:pt x="12188489" y="2008735"/>
                </a:cubicBezTo>
                <a:cubicBezTo>
                  <a:pt x="12194544" y="2018364"/>
                  <a:pt x="12221499" y="2013762"/>
                  <a:pt x="12241694" y="2016060"/>
                </a:cubicBezTo>
                <a:cubicBezTo>
                  <a:pt x="12256131" y="2040660"/>
                  <a:pt x="12226145" y="2041609"/>
                  <a:pt x="12214839" y="2057935"/>
                </a:cubicBezTo>
                <a:cubicBezTo>
                  <a:pt x="12247243" y="2093113"/>
                  <a:pt x="12300447" y="2084944"/>
                  <a:pt x="12333361" y="2123363"/>
                </a:cubicBezTo>
                <a:cubicBezTo>
                  <a:pt x="12305194" y="2121170"/>
                  <a:pt x="12276925" y="2119075"/>
                  <a:pt x="12245330" y="2116561"/>
                </a:cubicBezTo>
                <a:cubicBezTo>
                  <a:pt x="12247243" y="2127133"/>
                  <a:pt x="12246233" y="2136559"/>
                  <a:pt x="12249869" y="2139172"/>
                </a:cubicBezTo>
                <a:cubicBezTo>
                  <a:pt x="12284393" y="2164302"/>
                  <a:pt x="12314480" y="2199055"/>
                  <a:pt x="12364351" y="2189426"/>
                </a:cubicBezTo>
                <a:cubicBezTo>
                  <a:pt x="12392821" y="2183875"/>
                  <a:pt x="12422504" y="2184503"/>
                  <a:pt x="12452187" y="2187855"/>
                </a:cubicBezTo>
                <a:cubicBezTo>
                  <a:pt x="12417858" y="2222713"/>
                  <a:pt x="12369401" y="2205857"/>
                  <a:pt x="12328311" y="2229520"/>
                </a:cubicBezTo>
                <a:cubicBezTo>
                  <a:pt x="12355772" y="2238417"/>
                  <a:pt x="12379293" y="2246062"/>
                  <a:pt x="12402209" y="2253492"/>
                </a:cubicBezTo>
                <a:cubicBezTo>
                  <a:pt x="12415535" y="2243967"/>
                  <a:pt x="12428059" y="2235065"/>
                  <a:pt x="12444005" y="2223655"/>
                </a:cubicBezTo>
                <a:cubicBezTo>
                  <a:pt x="12441587" y="2281863"/>
                  <a:pt x="12435931" y="2288664"/>
                  <a:pt x="12383232" y="2303530"/>
                </a:cubicBezTo>
                <a:cubicBezTo>
                  <a:pt x="12391811" y="2306149"/>
                  <a:pt x="12399488" y="2308453"/>
                  <a:pt x="12407057" y="2310862"/>
                </a:cubicBezTo>
                <a:cubicBezTo>
                  <a:pt x="12407562" y="2313166"/>
                  <a:pt x="12408168" y="2315464"/>
                  <a:pt x="12408673" y="2317768"/>
                </a:cubicBezTo>
                <a:cubicBezTo>
                  <a:pt x="12384444" y="2323633"/>
                  <a:pt x="12360317" y="2329387"/>
                  <a:pt x="12330230" y="2336719"/>
                </a:cubicBezTo>
                <a:cubicBezTo>
                  <a:pt x="12341031" y="2350747"/>
                  <a:pt x="12348809" y="2361005"/>
                  <a:pt x="12356782" y="2371053"/>
                </a:cubicBezTo>
                <a:cubicBezTo>
                  <a:pt x="12366371" y="2383098"/>
                  <a:pt x="12378788" y="2393565"/>
                  <a:pt x="12385252" y="2407174"/>
                </a:cubicBezTo>
                <a:cubicBezTo>
                  <a:pt x="12405037" y="2448526"/>
                  <a:pt x="12404734" y="2449049"/>
                  <a:pt x="12433507" y="2413557"/>
                </a:cubicBezTo>
                <a:cubicBezTo>
                  <a:pt x="12436739" y="2409583"/>
                  <a:pt x="12440173" y="2405813"/>
                  <a:pt x="12445723" y="2399319"/>
                </a:cubicBezTo>
                <a:cubicBezTo>
                  <a:pt x="12453803" y="2403509"/>
                  <a:pt x="12462281" y="2408012"/>
                  <a:pt x="12470759" y="2412405"/>
                </a:cubicBezTo>
                <a:lnTo>
                  <a:pt x="12471264" y="2413033"/>
                </a:lnTo>
                <a:cubicBezTo>
                  <a:pt x="12454813" y="2432926"/>
                  <a:pt x="12438456" y="2452820"/>
                  <a:pt x="12421999" y="2472812"/>
                </a:cubicBezTo>
                <a:cubicBezTo>
                  <a:pt x="12423615" y="2475640"/>
                  <a:pt x="12425130" y="2478467"/>
                  <a:pt x="12426746" y="2481184"/>
                </a:cubicBezTo>
                <a:cubicBezTo>
                  <a:pt x="12441082" y="2477001"/>
                  <a:pt x="12455413" y="2472916"/>
                  <a:pt x="12469755" y="2468727"/>
                </a:cubicBezTo>
                <a:cubicBezTo>
                  <a:pt x="12468133" y="2507879"/>
                  <a:pt x="12459049" y="2514477"/>
                  <a:pt x="12378788" y="2533219"/>
                </a:cubicBezTo>
                <a:cubicBezTo>
                  <a:pt x="12411905" y="2587859"/>
                  <a:pt x="12444612" y="2641779"/>
                  <a:pt x="12480051" y="2700190"/>
                </a:cubicBezTo>
                <a:cubicBezTo>
                  <a:pt x="12464099" y="2712019"/>
                  <a:pt x="12447036" y="2724587"/>
                  <a:pt x="12428160" y="2738504"/>
                </a:cubicBezTo>
                <a:cubicBezTo>
                  <a:pt x="12432295" y="2750339"/>
                  <a:pt x="12436537" y="2762796"/>
                  <a:pt x="12441688" y="2777662"/>
                </a:cubicBezTo>
                <a:cubicBezTo>
                  <a:pt x="12429170" y="2785092"/>
                  <a:pt x="12418161" y="2791691"/>
                  <a:pt x="12406047" y="2798806"/>
                </a:cubicBezTo>
                <a:cubicBezTo>
                  <a:pt x="12408168" y="2803833"/>
                  <a:pt x="12408774" y="2810426"/>
                  <a:pt x="12412107" y="2812416"/>
                </a:cubicBezTo>
                <a:cubicBezTo>
                  <a:pt x="12427750" y="2822255"/>
                  <a:pt x="12443500" y="2832519"/>
                  <a:pt x="12460463" y="2839739"/>
                </a:cubicBezTo>
                <a:cubicBezTo>
                  <a:pt x="12511546" y="2861616"/>
                  <a:pt x="12511748" y="2861098"/>
                  <a:pt x="12512960" y="2919614"/>
                </a:cubicBezTo>
                <a:cubicBezTo>
                  <a:pt x="12513061" y="2926422"/>
                  <a:pt x="12512960" y="2933119"/>
                  <a:pt x="12512960" y="2936366"/>
                </a:cubicBezTo>
                <a:cubicBezTo>
                  <a:pt x="12480657" y="2961280"/>
                  <a:pt x="12451076" y="2984106"/>
                  <a:pt x="12417858" y="3009753"/>
                </a:cubicBezTo>
                <a:cubicBezTo>
                  <a:pt x="12449864" y="3026394"/>
                  <a:pt x="12480758" y="3018649"/>
                  <a:pt x="12511243" y="3013622"/>
                </a:cubicBezTo>
                <a:cubicBezTo>
                  <a:pt x="12562427" y="3005145"/>
                  <a:pt x="12613516" y="2996249"/>
                  <a:pt x="12664593" y="2986928"/>
                </a:cubicBezTo>
                <a:cubicBezTo>
                  <a:pt x="12682666" y="2983582"/>
                  <a:pt x="12700335" y="2976774"/>
                  <a:pt x="12718510" y="2974994"/>
                </a:cubicBezTo>
                <a:cubicBezTo>
                  <a:pt x="12728099" y="2974051"/>
                  <a:pt x="12745257" y="2978345"/>
                  <a:pt x="12747081" y="2984204"/>
                </a:cubicBezTo>
                <a:cubicBezTo>
                  <a:pt x="12752933" y="3003155"/>
                  <a:pt x="12736476" y="3006611"/>
                  <a:pt x="12723150" y="3008392"/>
                </a:cubicBezTo>
                <a:cubicBezTo>
                  <a:pt x="12689938" y="3012895"/>
                  <a:pt x="12656216" y="3014146"/>
                  <a:pt x="12623408" y="3020535"/>
                </a:cubicBezTo>
                <a:cubicBezTo>
                  <a:pt x="12568184" y="3031316"/>
                  <a:pt x="12513465" y="3045030"/>
                  <a:pt x="12459150" y="3066285"/>
                </a:cubicBezTo>
                <a:cubicBezTo>
                  <a:pt x="12477122" y="3066285"/>
                  <a:pt x="12494993" y="3066285"/>
                  <a:pt x="12516899" y="3066285"/>
                </a:cubicBezTo>
                <a:cubicBezTo>
                  <a:pt x="12497816" y="3085230"/>
                  <a:pt x="12483479" y="3099886"/>
                  <a:pt x="12468644" y="3114124"/>
                </a:cubicBezTo>
                <a:cubicBezTo>
                  <a:pt x="12454207" y="3128047"/>
                  <a:pt x="12439264" y="3141447"/>
                  <a:pt x="12425332" y="3154428"/>
                </a:cubicBezTo>
                <a:cubicBezTo>
                  <a:pt x="12442995" y="3181437"/>
                  <a:pt x="12459352" y="3206457"/>
                  <a:pt x="12479546" y="3237236"/>
                </a:cubicBezTo>
                <a:cubicBezTo>
                  <a:pt x="12517101" y="3236189"/>
                  <a:pt x="12560615" y="3227397"/>
                  <a:pt x="12602103" y="3208028"/>
                </a:cubicBezTo>
                <a:lnTo>
                  <a:pt x="12601699" y="3208342"/>
                </a:lnTo>
                <a:cubicBezTo>
                  <a:pt x="12643899" y="3199969"/>
                  <a:pt x="12686100" y="3191590"/>
                  <a:pt x="12728200" y="3183323"/>
                </a:cubicBezTo>
                <a:cubicBezTo>
                  <a:pt x="12691958" y="3235246"/>
                  <a:pt x="12634310" y="3214207"/>
                  <a:pt x="12588277" y="3236922"/>
                </a:cubicBezTo>
                <a:cubicBezTo>
                  <a:pt x="12544157" y="3258700"/>
                  <a:pt x="12491559" y="3262046"/>
                  <a:pt x="12450066" y="3271786"/>
                </a:cubicBezTo>
                <a:cubicBezTo>
                  <a:pt x="12440779" y="3299522"/>
                  <a:pt x="12433911" y="3319939"/>
                  <a:pt x="12425736" y="3344330"/>
                </a:cubicBezTo>
                <a:cubicBezTo>
                  <a:pt x="12461675" y="3416147"/>
                  <a:pt x="12450066" y="3459069"/>
                  <a:pt x="12374445" y="3509631"/>
                </a:cubicBezTo>
                <a:cubicBezTo>
                  <a:pt x="12356984" y="3521355"/>
                  <a:pt x="12346890" y="3534232"/>
                  <a:pt x="12348809" y="3559565"/>
                </a:cubicBezTo>
                <a:cubicBezTo>
                  <a:pt x="12365462" y="3565954"/>
                  <a:pt x="12383636" y="3572866"/>
                  <a:pt x="12405946" y="3581448"/>
                </a:cubicBezTo>
                <a:cubicBezTo>
                  <a:pt x="12394741" y="3593591"/>
                  <a:pt x="12385959" y="3603116"/>
                  <a:pt x="12374344" y="3615678"/>
                </a:cubicBezTo>
                <a:cubicBezTo>
                  <a:pt x="12398074" y="3633058"/>
                  <a:pt x="12421898" y="3651485"/>
                  <a:pt x="12428867" y="3692941"/>
                </a:cubicBezTo>
                <a:cubicBezTo>
                  <a:pt x="12413420" y="3692941"/>
                  <a:pt x="12401306" y="3691475"/>
                  <a:pt x="12389690" y="3693360"/>
                </a:cubicBezTo>
                <a:cubicBezTo>
                  <a:pt x="12377475" y="3695343"/>
                  <a:pt x="12365866" y="3700580"/>
                  <a:pt x="12346991" y="3706655"/>
                </a:cubicBezTo>
                <a:cubicBezTo>
                  <a:pt x="12360923" y="3720369"/>
                  <a:pt x="12368492" y="3728637"/>
                  <a:pt x="12376869" y="3735968"/>
                </a:cubicBezTo>
                <a:cubicBezTo>
                  <a:pt x="12430073" y="3782445"/>
                  <a:pt x="12431285" y="3821597"/>
                  <a:pt x="12381515" y="3871118"/>
                </a:cubicBezTo>
                <a:cubicBezTo>
                  <a:pt x="12367886" y="3884728"/>
                  <a:pt x="12343153" y="3892472"/>
                  <a:pt x="12361523" y="3928168"/>
                </a:cubicBezTo>
                <a:cubicBezTo>
                  <a:pt x="12336991" y="3919585"/>
                  <a:pt x="12317207" y="3881481"/>
                  <a:pt x="12302669" y="3926079"/>
                </a:cubicBezTo>
                <a:cubicBezTo>
                  <a:pt x="12305093" y="3929424"/>
                  <a:pt x="12307214" y="3934766"/>
                  <a:pt x="12310951" y="3937175"/>
                </a:cubicBezTo>
                <a:cubicBezTo>
                  <a:pt x="12348405" y="3961461"/>
                  <a:pt x="12348809" y="3991612"/>
                  <a:pt x="12310143" y="4013489"/>
                </a:cubicBezTo>
                <a:cubicBezTo>
                  <a:pt x="12280864" y="4030031"/>
                  <a:pt x="12250071" y="4043640"/>
                  <a:pt x="12217465" y="4059868"/>
                </a:cubicBezTo>
                <a:cubicBezTo>
                  <a:pt x="12242704" y="4088448"/>
                  <a:pt x="12275713" y="4066879"/>
                  <a:pt x="12312460" y="4081116"/>
                </a:cubicBezTo>
                <a:cubicBezTo>
                  <a:pt x="12293484" y="4095249"/>
                  <a:pt x="12282278" y="4108230"/>
                  <a:pt x="12268346" y="4112943"/>
                </a:cubicBezTo>
                <a:cubicBezTo>
                  <a:pt x="12228670" y="4126343"/>
                  <a:pt x="12203836" y="4148430"/>
                  <a:pt x="12213728" y="4199207"/>
                </a:cubicBezTo>
                <a:cubicBezTo>
                  <a:pt x="12221499" y="4199626"/>
                  <a:pt x="12233108" y="4198055"/>
                  <a:pt x="12243506" y="4201093"/>
                </a:cubicBezTo>
                <a:cubicBezTo>
                  <a:pt x="12257141" y="4205066"/>
                  <a:pt x="12279147" y="4210827"/>
                  <a:pt x="12280662" y="4219095"/>
                </a:cubicBezTo>
                <a:cubicBezTo>
                  <a:pt x="12283282" y="4233228"/>
                  <a:pt x="12276218" y="4252911"/>
                  <a:pt x="12266932" y="4264950"/>
                </a:cubicBezTo>
                <a:cubicBezTo>
                  <a:pt x="12237249" y="4303578"/>
                  <a:pt x="12204644" y="4339693"/>
                  <a:pt x="12175567" y="4374033"/>
                </a:cubicBezTo>
                <a:cubicBezTo>
                  <a:pt x="12186873" y="4383663"/>
                  <a:pt x="12203432" y="4390988"/>
                  <a:pt x="12207472" y="4402928"/>
                </a:cubicBezTo>
                <a:cubicBezTo>
                  <a:pt x="12214132" y="4422396"/>
                  <a:pt x="12210597" y="4441242"/>
                  <a:pt x="12189398" y="4456527"/>
                </a:cubicBezTo>
                <a:cubicBezTo>
                  <a:pt x="12155272" y="4481022"/>
                  <a:pt x="12137911" y="4517975"/>
                  <a:pt x="12135386" y="4564354"/>
                </a:cubicBezTo>
                <a:cubicBezTo>
                  <a:pt x="12150329" y="4566658"/>
                  <a:pt x="12162948" y="4568648"/>
                  <a:pt x="12175668" y="4570632"/>
                </a:cubicBezTo>
                <a:cubicBezTo>
                  <a:pt x="12176274" y="4573879"/>
                  <a:pt x="12176779" y="4577125"/>
                  <a:pt x="12177379" y="4580372"/>
                </a:cubicBezTo>
                <a:cubicBezTo>
                  <a:pt x="12157898" y="4585184"/>
                  <a:pt x="12138416" y="4590106"/>
                  <a:pt x="12118323" y="4595029"/>
                </a:cubicBezTo>
                <a:cubicBezTo>
                  <a:pt x="12105098" y="4617639"/>
                  <a:pt x="12091469" y="4640878"/>
                  <a:pt x="12076425" y="4666525"/>
                </a:cubicBezTo>
                <a:cubicBezTo>
                  <a:pt x="12084303" y="4671343"/>
                  <a:pt x="12093287" y="4676789"/>
                  <a:pt x="12100755" y="4681391"/>
                </a:cubicBezTo>
                <a:cubicBezTo>
                  <a:pt x="12062998" y="4716674"/>
                  <a:pt x="12026655" y="4750590"/>
                  <a:pt x="11990313" y="4784616"/>
                </a:cubicBezTo>
                <a:cubicBezTo>
                  <a:pt x="11992939" y="4788904"/>
                  <a:pt x="11995559" y="4793303"/>
                  <a:pt x="11998185" y="4797597"/>
                </a:cubicBezTo>
                <a:cubicBezTo>
                  <a:pt x="12013935" y="4789323"/>
                  <a:pt x="12029584" y="4781160"/>
                  <a:pt x="12048466" y="4771321"/>
                </a:cubicBezTo>
                <a:cubicBezTo>
                  <a:pt x="12033518" y="4808274"/>
                  <a:pt x="12021403" y="4843551"/>
                  <a:pt x="12004851" y="4876530"/>
                </a:cubicBezTo>
                <a:cubicBezTo>
                  <a:pt x="11999700" y="4886787"/>
                  <a:pt x="11983142" y="4891396"/>
                  <a:pt x="11971229" y="4897261"/>
                </a:cubicBezTo>
                <a:cubicBezTo>
                  <a:pt x="11945890" y="4909928"/>
                  <a:pt x="11917122" y="4918824"/>
                  <a:pt x="11928523" y="4959442"/>
                </a:cubicBezTo>
                <a:cubicBezTo>
                  <a:pt x="11929842" y="4964044"/>
                  <a:pt x="11919035" y="4972318"/>
                  <a:pt x="11911668" y="4981634"/>
                </a:cubicBezTo>
                <a:cubicBezTo>
                  <a:pt x="11922570" y="4984042"/>
                  <a:pt x="11931352" y="4986032"/>
                  <a:pt x="11942058" y="4988441"/>
                </a:cubicBezTo>
                <a:cubicBezTo>
                  <a:pt x="11934887" y="5002888"/>
                  <a:pt x="11928321" y="5016288"/>
                  <a:pt x="11920247" y="5032621"/>
                </a:cubicBezTo>
                <a:cubicBezTo>
                  <a:pt x="11938018" y="5032621"/>
                  <a:pt x="11952152" y="5032621"/>
                  <a:pt x="11966690" y="5032621"/>
                </a:cubicBezTo>
                <a:cubicBezTo>
                  <a:pt x="11990818" y="5067898"/>
                  <a:pt x="11962347" y="5091450"/>
                  <a:pt x="11949122" y="5121392"/>
                </a:cubicBezTo>
                <a:cubicBezTo>
                  <a:pt x="11963357" y="5121392"/>
                  <a:pt x="11978602" y="5116888"/>
                  <a:pt x="11988495" y="5122544"/>
                </a:cubicBezTo>
                <a:cubicBezTo>
                  <a:pt x="12000508" y="5129346"/>
                  <a:pt x="12007982" y="5144735"/>
                  <a:pt x="12019793" y="5159183"/>
                </a:cubicBezTo>
                <a:cubicBezTo>
                  <a:pt x="12040891" y="5139191"/>
                  <a:pt x="12064715" y="5137096"/>
                  <a:pt x="12096721" y="5155523"/>
                </a:cubicBezTo>
                <a:cubicBezTo>
                  <a:pt x="12069866" y="5171535"/>
                  <a:pt x="12048062" y="5184621"/>
                  <a:pt x="12024433" y="5198754"/>
                </a:cubicBezTo>
                <a:cubicBezTo>
                  <a:pt x="12051995" y="5212572"/>
                  <a:pt x="12075920" y="5211008"/>
                  <a:pt x="12096923" y="5186715"/>
                </a:cubicBezTo>
                <a:cubicBezTo>
                  <a:pt x="12106714" y="5197817"/>
                  <a:pt x="12117313" y="5208180"/>
                  <a:pt x="12125999" y="5220009"/>
                </a:cubicBezTo>
                <a:cubicBezTo>
                  <a:pt x="12138922" y="5237801"/>
                  <a:pt x="12132659" y="5256542"/>
                  <a:pt x="12112263" y="5258218"/>
                </a:cubicBezTo>
                <a:cubicBezTo>
                  <a:pt x="12073401" y="5261465"/>
                  <a:pt x="12034326" y="5262407"/>
                  <a:pt x="11997882" y="5264188"/>
                </a:cubicBezTo>
                <a:cubicBezTo>
                  <a:pt x="12029281" y="5302083"/>
                  <a:pt x="12089449" y="5294019"/>
                  <a:pt x="12192025" y="5233408"/>
                </a:cubicBezTo>
                <a:cubicBezTo>
                  <a:pt x="12171931" y="5191533"/>
                  <a:pt x="12136896" y="5183888"/>
                  <a:pt x="12096923" y="5186611"/>
                </a:cubicBezTo>
                <a:cubicBezTo>
                  <a:pt x="12116808" y="5143583"/>
                  <a:pt x="12116808" y="5143374"/>
                  <a:pt x="12161635" y="5160125"/>
                </a:cubicBezTo>
                <a:cubicBezTo>
                  <a:pt x="12188590" y="5170180"/>
                  <a:pt x="12213122" y="5164419"/>
                  <a:pt x="12236340" y="5141809"/>
                </a:cubicBezTo>
                <a:cubicBezTo>
                  <a:pt x="12215546" y="5144212"/>
                  <a:pt x="12194645" y="5146516"/>
                  <a:pt x="12169911" y="5149344"/>
                </a:cubicBezTo>
                <a:cubicBezTo>
                  <a:pt x="12175668" y="5117412"/>
                  <a:pt x="12195958" y="5109040"/>
                  <a:pt x="12218267" y="5102965"/>
                </a:cubicBezTo>
                <a:lnTo>
                  <a:pt x="12217863" y="5102657"/>
                </a:lnTo>
                <a:cubicBezTo>
                  <a:pt x="12235027" y="5113962"/>
                  <a:pt x="12250172" y="5115841"/>
                  <a:pt x="12267336" y="5099515"/>
                </a:cubicBezTo>
                <a:cubicBezTo>
                  <a:pt x="12278743" y="5088623"/>
                  <a:pt x="12294797" y="5081716"/>
                  <a:pt x="12309840" y="5076375"/>
                </a:cubicBezTo>
                <a:cubicBezTo>
                  <a:pt x="12334876" y="5067583"/>
                  <a:pt x="12360519" y="5060363"/>
                  <a:pt x="12386363" y="5055126"/>
                </a:cubicBezTo>
                <a:cubicBezTo>
                  <a:pt x="12395347" y="5053346"/>
                  <a:pt x="12405744" y="5059420"/>
                  <a:pt x="12419575" y="5062975"/>
                </a:cubicBezTo>
                <a:cubicBezTo>
                  <a:pt x="12387474" y="5105793"/>
                  <a:pt x="12343052" y="5106107"/>
                  <a:pt x="12297221" y="5124744"/>
                </a:cubicBezTo>
                <a:cubicBezTo>
                  <a:pt x="12323570" y="5132383"/>
                  <a:pt x="12342445" y="5137934"/>
                  <a:pt x="12363347" y="5144002"/>
                </a:cubicBezTo>
                <a:cubicBezTo>
                  <a:pt x="12340223" y="5166619"/>
                  <a:pt x="12235734" y="5206923"/>
                  <a:pt x="12195554" y="5206295"/>
                </a:cubicBezTo>
                <a:cubicBezTo>
                  <a:pt x="12241694" y="5226705"/>
                  <a:pt x="12276925" y="5215924"/>
                  <a:pt x="12312157" y="5201686"/>
                </a:cubicBezTo>
                <a:cubicBezTo>
                  <a:pt x="12323570" y="5237696"/>
                  <a:pt x="12288130" y="5236236"/>
                  <a:pt x="12279046" y="5255181"/>
                </a:cubicBezTo>
                <a:cubicBezTo>
                  <a:pt x="12318621" y="5281352"/>
                  <a:pt x="12364250" y="5232047"/>
                  <a:pt x="12404134" y="5264293"/>
                </a:cubicBezTo>
                <a:cubicBezTo>
                  <a:pt x="12349409" y="5322180"/>
                  <a:pt x="12315086" y="5327521"/>
                  <a:pt x="12254212" y="5292140"/>
                </a:cubicBezTo>
                <a:cubicBezTo>
                  <a:pt x="12202018" y="5301769"/>
                  <a:pt x="12153656" y="5310770"/>
                  <a:pt x="12105300" y="5319672"/>
                </a:cubicBezTo>
                <a:cubicBezTo>
                  <a:pt x="12105401" y="5322808"/>
                  <a:pt x="12105502" y="5325846"/>
                  <a:pt x="12105603" y="5328988"/>
                </a:cubicBezTo>
                <a:cubicBezTo>
                  <a:pt x="12117313" y="5328988"/>
                  <a:pt x="12129023" y="5329930"/>
                  <a:pt x="12140633" y="5328883"/>
                </a:cubicBezTo>
                <a:cubicBezTo>
                  <a:pt x="12200907" y="5323227"/>
                  <a:pt x="12261579" y="5309618"/>
                  <a:pt x="12320944" y="5331815"/>
                </a:cubicBezTo>
                <a:cubicBezTo>
                  <a:pt x="12354459" y="5344377"/>
                  <a:pt x="12379192" y="5336627"/>
                  <a:pt x="12398377" y="5306063"/>
                </a:cubicBezTo>
                <a:cubicBezTo>
                  <a:pt x="12400902" y="5302083"/>
                  <a:pt x="12405744" y="5299674"/>
                  <a:pt x="12413218" y="5293396"/>
                </a:cubicBezTo>
                <a:cubicBezTo>
                  <a:pt x="12424827" y="5304702"/>
                  <a:pt x="12436234" y="5315902"/>
                  <a:pt x="12449763" y="5329092"/>
                </a:cubicBezTo>
                <a:lnTo>
                  <a:pt x="12369819" y="5385297"/>
                </a:lnTo>
                <a:lnTo>
                  <a:pt x="12369199" y="5385205"/>
                </a:lnTo>
                <a:lnTo>
                  <a:pt x="12367844" y="5386022"/>
                </a:lnTo>
                <a:lnTo>
                  <a:pt x="12322560" y="5399757"/>
                </a:lnTo>
                <a:cubicBezTo>
                  <a:pt x="12324271" y="5403207"/>
                  <a:pt x="12325988" y="5406768"/>
                  <a:pt x="12327705" y="5410224"/>
                </a:cubicBezTo>
                <a:lnTo>
                  <a:pt x="12367844" y="5386022"/>
                </a:lnTo>
                <a:lnTo>
                  <a:pt x="12369502" y="5385519"/>
                </a:lnTo>
                <a:lnTo>
                  <a:pt x="12369819" y="5385297"/>
                </a:lnTo>
                <a:lnTo>
                  <a:pt x="12439971" y="5395658"/>
                </a:lnTo>
                <a:lnTo>
                  <a:pt x="12439864" y="5395882"/>
                </a:lnTo>
                <a:lnTo>
                  <a:pt x="12440225" y="5396029"/>
                </a:lnTo>
                <a:lnTo>
                  <a:pt x="12445745" y="5408374"/>
                </a:lnTo>
                <a:cubicBezTo>
                  <a:pt x="12452992" y="5417472"/>
                  <a:pt x="12464880" y="5416530"/>
                  <a:pt x="12480859" y="5412529"/>
                </a:cubicBezTo>
                <a:lnTo>
                  <a:pt x="12440225" y="5396029"/>
                </a:lnTo>
                <a:lnTo>
                  <a:pt x="12440066" y="5395672"/>
                </a:lnTo>
                <a:lnTo>
                  <a:pt x="12439971" y="5395658"/>
                </a:lnTo>
                <a:lnTo>
                  <a:pt x="12446997" y="5381018"/>
                </a:lnTo>
                <a:cubicBezTo>
                  <a:pt x="12449383" y="5376150"/>
                  <a:pt x="12451932" y="5372172"/>
                  <a:pt x="12455110" y="5371491"/>
                </a:cubicBezTo>
                <a:cubicBezTo>
                  <a:pt x="12492367" y="5363950"/>
                  <a:pt x="12530225" y="5359139"/>
                  <a:pt x="12567982" y="5354321"/>
                </a:cubicBezTo>
                <a:cubicBezTo>
                  <a:pt x="12575860" y="5353274"/>
                  <a:pt x="12584237" y="5356206"/>
                  <a:pt x="12592311" y="5357358"/>
                </a:cubicBezTo>
                <a:cubicBezTo>
                  <a:pt x="12584843" y="5424672"/>
                  <a:pt x="12584742" y="5424148"/>
                  <a:pt x="12524771" y="5439747"/>
                </a:cubicBezTo>
                <a:cubicBezTo>
                  <a:pt x="12500442" y="5446130"/>
                  <a:pt x="12476617" y="5455032"/>
                  <a:pt x="12452793" y="5463509"/>
                </a:cubicBezTo>
                <a:cubicBezTo>
                  <a:pt x="12445016" y="5466233"/>
                  <a:pt x="12438052" y="5471358"/>
                  <a:pt x="12428261" y="5476805"/>
                </a:cubicBezTo>
                <a:cubicBezTo>
                  <a:pt x="12431689" y="5548831"/>
                  <a:pt x="12407360" y="5614573"/>
                  <a:pt x="12376269" y="5682934"/>
                </a:cubicBezTo>
                <a:cubicBezTo>
                  <a:pt x="12368593" y="5682096"/>
                  <a:pt x="12356176" y="5680630"/>
                  <a:pt x="12343658" y="5679163"/>
                </a:cubicBezTo>
                <a:cubicBezTo>
                  <a:pt x="12341132" y="5709105"/>
                  <a:pt x="12319126" y="5736009"/>
                  <a:pt x="12292272" y="5733496"/>
                </a:cubicBezTo>
                <a:cubicBezTo>
                  <a:pt x="12265316" y="5730877"/>
                  <a:pt x="12244421" y="5735171"/>
                  <a:pt x="12222509" y="5752237"/>
                </a:cubicBezTo>
                <a:cubicBezTo>
                  <a:pt x="12212617" y="5759981"/>
                  <a:pt x="12193938" y="5755588"/>
                  <a:pt x="12175466" y="5757049"/>
                </a:cubicBezTo>
                <a:cubicBezTo>
                  <a:pt x="12162544" y="5816094"/>
                  <a:pt x="12105300" y="5780608"/>
                  <a:pt x="12060277" y="5809083"/>
                </a:cubicBezTo>
                <a:cubicBezTo>
                  <a:pt x="12080566" y="5813685"/>
                  <a:pt x="12090459" y="5819446"/>
                  <a:pt x="12098337" y="5817246"/>
                </a:cubicBezTo>
                <a:cubicBezTo>
                  <a:pt x="12138214" y="5806255"/>
                  <a:pt x="12177581" y="5793065"/>
                  <a:pt x="12217263" y="5780922"/>
                </a:cubicBezTo>
                <a:cubicBezTo>
                  <a:pt x="12221802" y="5779560"/>
                  <a:pt x="12228468" y="5777570"/>
                  <a:pt x="12231492" y="5779770"/>
                </a:cubicBezTo>
                <a:cubicBezTo>
                  <a:pt x="12263498" y="5802275"/>
                  <a:pt x="12292373" y="5784273"/>
                  <a:pt x="12321954" y="5773590"/>
                </a:cubicBezTo>
                <a:cubicBezTo>
                  <a:pt x="12329624" y="5770769"/>
                  <a:pt x="12337698" y="5767627"/>
                  <a:pt x="12345577" y="5767313"/>
                </a:cubicBezTo>
                <a:cubicBezTo>
                  <a:pt x="12390599" y="5765951"/>
                  <a:pt x="12390599" y="5766160"/>
                  <a:pt x="12402108" y="5728265"/>
                </a:cubicBezTo>
                <a:cubicBezTo>
                  <a:pt x="12420585" y="5725647"/>
                  <a:pt x="12438355" y="5723028"/>
                  <a:pt x="12464503" y="5719258"/>
                </a:cubicBezTo>
                <a:cubicBezTo>
                  <a:pt x="12448349" y="5696857"/>
                  <a:pt x="12438860" y="5683667"/>
                  <a:pt x="12425635" y="5665449"/>
                </a:cubicBezTo>
                <a:cubicBezTo>
                  <a:pt x="12444511" y="5660114"/>
                  <a:pt x="12461372" y="5655296"/>
                  <a:pt x="12482273" y="5649326"/>
                </a:cubicBezTo>
                <a:cubicBezTo>
                  <a:pt x="12486812" y="5675818"/>
                  <a:pt x="12492670" y="5698742"/>
                  <a:pt x="12516495" y="5713085"/>
                </a:cubicBezTo>
                <a:cubicBezTo>
                  <a:pt x="12530831" y="5721667"/>
                  <a:pt x="12536986" y="5740722"/>
                  <a:pt x="12519828" y="5757677"/>
                </a:cubicBezTo>
                <a:cubicBezTo>
                  <a:pt x="12496806" y="5752132"/>
                  <a:pt x="12473688" y="5746581"/>
                  <a:pt x="12446329" y="5739989"/>
                </a:cubicBezTo>
                <a:cubicBezTo>
                  <a:pt x="12450975" y="5772753"/>
                  <a:pt x="12454611" y="5797981"/>
                  <a:pt x="12458342" y="5823635"/>
                </a:cubicBezTo>
                <a:cubicBezTo>
                  <a:pt x="12426342" y="5827085"/>
                  <a:pt x="12402108" y="5829808"/>
                  <a:pt x="12375663" y="5832636"/>
                </a:cubicBezTo>
                <a:cubicBezTo>
                  <a:pt x="12376667" y="5826980"/>
                  <a:pt x="12378384" y="5818084"/>
                  <a:pt x="12380202" y="5808245"/>
                </a:cubicBezTo>
                <a:cubicBezTo>
                  <a:pt x="12359812" y="5797045"/>
                  <a:pt x="12340223" y="5788247"/>
                  <a:pt x="12325382" y="5818922"/>
                </a:cubicBezTo>
                <a:cubicBezTo>
                  <a:pt x="12339718" y="5851063"/>
                  <a:pt x="12361523" y="5864568"/>
                  <a:pt x="12397266" y="5857236"/>
                </a:cubicBezTo>
                <a:cubicBezTo>
                  <a:pt x="12412814" y="5853989"/>
                  <a:pt x="12430376" y="5860692"/>
                  <a:pt x="12446935" y="5862892"/>
                </a:cubicBezTo>
                <a:cubicBezTo>
                  <a:pt x="12447339" y="5867913"/>
                  <a:pt x="12447743" y="5873045"/>
                  <a:pt x="12448147" y="5878072"/>
                </a:cubicBezTo>
                <a:cubicBezTo>
                  <a:pt x="12426140" y="5884559"/>
                  <a:pt x="12404134" y="5891053"/>
                  <a:pt x="12382121" y="5897645"/>
                </a:cubicBezTo>
                <a:cubicBezTo>
                  <a:pt x="12382424" y="5900682"/>
                  <a:pt x="12382727" y="5903720"/>
                  <a:pt x="12382929" y="5906757"/>
                </a:cubicBezTo>
                <a:cubicBezTo>
                  <a:pt x="12395852" y="5904662"/>
                  <a:pt x="12408875" y="5902149"/>
                  <a:pt x="12421898" y="5900368"/>
                </a:cubicBezTo>
                <a:cubicBezTo>
                  <a:pt x="12438153" y="5898273"/>
                  <a:pt x="12448147" y="5905291"/>
                  <a:pt x="12448652" y="5922874"/>
                </a:cubicBezTo>
                <a:cubicBezTo>
                  <a:pt x="12449258" y="5943395"/>
                  <a:pt x="12438052" y="5952501"/>
                  <a:pt x="12419777" y="5947271"/>
                </a:cubicBezTo>
                <a:cubicBezTo>
                  <a:pt x="12396256" y="5940568"/>
                  <a:pt x="12373441" y="5931043"/>
                  <a:pt x="12350419" y="5922350"/>
                </a:cubicBezTo>
                <a:cubicBezTo>
                  <a:pt x="12347496" y="5921204"/>
                  <a:pt x="12344971" y="5916177"/>
                  <a:pt x="12342547" y="5916386"/>
                </a:cubicBezTo>
                <a:cubicBezTo>
                  <a:pt x="12273592" y="5923188"/>
                  <a:pt x="12199291" y="5882884"/>
                  <a:pt x="12136295" y="5941301"/>
                </a:cubicBezTo>
                <a:cubicBezTo>
                  <a:pt x="12133467" y="5944129"/>
                  <a:pt x="12130639" y="5947061"/>
                  <a:pt x="12127811" y="5949883"/>
                </a:cubicBezTo>
                <a:cubicBezTo>
                  <a:pt x="12112061" y="5958995"/>
                  <a:pt x="12095812" y="5967262"/>
                  <a:pt x="12080667" y="5977311"/>
                </a:cubicBezTo>
                <a:cubicBezTo>
                  <a:pt x="12058560" y="5991967"/>
                  <a:pt x="12037255" y="6007986"/>
                  <a:pt x="12012723" y="6025365"/>
                </a:cubicBezTo>
                <a:cubicBezTo>
                  <a:pt x="12009289" y="6038137"/>
                  <a:pt x="12004649" y="6055726"/>
                  <a:pt x="11999599" y="6074461"/>
                </a:cubicBezTo>
                <a:cubicBezTo>
                  <a:pt x="11978501" y="6072268"/>
                  <a:pt x="11962145" y="6070487"/>
                  <a:pt x="11942658" y="6068393"/>
                </a:cubicBezTo>
                <a:cubicBezTo>
                  <a:pt x="11929937" y="6087232"/>
                  <a:pt x="11916819" y="6106602"/>
                  <a:pt x="11902578" y="6127537"/>
                </a:cubicBezTo>
                <a:cubicBezTo>
                  <a:pt x="11867346" y="6113613"/>
                  <a:pt x="11835953" y="6081792"/>
                  <a:pt x="11785571" y="6111629"/>
                </a:cubicBezTo>
                <a:cubicBezTo>
                  <a:pt x="11808789" y="6113089"/>
                  <a:pt x="11823131" y="6114032"/>
                  <a:pt x="11839987" y="6115184"/>
                </a:cubicBezTo>
                <a:cubicBezTo>
                  <a:pt x="11844936" y="6141146"/>
                  <a:pt x="11829388" y="6152242"/>
                  <a:pt x="11809698" y="6159259"/>
                </a:cubicBezTo>
                <a:cubicBezTo>
                  <a:pt x="11767806" y="6174334"/>
                  <a:pt x="11725201" y="6187315"/>
                  <a:pt x="11683910" y="6203962"/>
                </a:cubicBezTo>
                <a:cubicBezTo>
                  <a:pt x="11671795" y="6208878"/>
                  <a:pt x="11663115" y="6223221"/>
                  <a:pt x="11648779" y="6237249"/>
                </a:cubicBezTo>
                <a:cubicBezTo>
                  <a:pt x="11643628" y="6236201"/>
                  <a:pt x="11632423" y="6234008"/>
                  <a:pt x="11621318" y="6231704"/>
                </a:cubicBezTo>
                <a:cubicBezTo>
                  <a:pt x="11614854" y="6232123"/>
                  <a:pt x="11608396" y="6232542"/>
                  <a:pt x="11601932" y="6232961"/>
                </a:cubicBezTo>
                <a:cubicBezTo>
                  <a:pt x="11569326" y="6238715"/>
                  <a:pt x="11536715" y="6244371"/>
                  <a:pt x="11497746" y="6251172"/>
                </a:cubicBezTo>
                <a:cubicBezTo>
                  <a:pt x="11508149" y="6260075"/>
                  <a:pt x="11515415" y="6266248"/>
                  <a:pt x="11528944" y="6277867"/>
                </a:cubicBezTo>
                <a:cubicBezTo>
                  <a:pt x="11478568" y="6298179"/>
                  <a:pt x="11433135" y="6319114"/>
                  <a:pt x="11383264" y="6297446"/>
                </a:cubicBezTo>
                <a:cubicBezTo>
                  <a:pt x="11362867" y="6288550"/>
                  <a:pt x="11352773" y="6292000"/>
                  <a:pt x="11339952" y="6311579"/>
                </a:cubicBezTo>
                <a:cubicBezTo>
                  <a:pt x="11348739" y="6318904"/>
                  <a:pt x="11357419" y="6323722"/>
                  <a:pt x="11362867" y="6331158"/>
                </a:cubicBezTo>
                <a:cubicBezTo>
                  <a:pt x="11368120" y="6338379"/>
                  <a:pt x="11374679" y="6350103"/>
                  <a:pt x="11372261" y="6356387"/>
                </a:cubicBezTo>
                <a:cubicBezTo>
                  <a:pt x="11369534" y="6363608"/>
                  <a:pt x="11354288" y="6373551"/>
                  <a:pt x="11350147" y="6371253"/>
                </a:cubicBezTo>
                <a:cubicBezTo>
                  <a:pt x="11324006" y="6356806"/>
                  <a:pt x="11309966" y="6375227"/>
                  <a:pt x="11293111" y="6389255"/>
                </a:cubicBezTo>
                <a:cubicBezTo>
                  <a:pt x="11286950" y="6394387"/>
                  <a:pt x="11276856" y="6400037"/>
                  <a:pt x="11270499" y="6398256"/>
                </a:cubicBezTo>
                <a:cubicBezTo>
                  <a:pt x="11225571" y="6385485"/>
                  <a:pt x="11189127" y="6409148"/>
                  <a:pt x="11150758" y="6425586"/>
                </a:cubicBezTo>
                <a:cubicBezTo>
                  <a:pt x="11140058" y="6430188"/>
                  <a:pt x="11129055" y="6434168"/>
                  <a:pt x="11117547" y="6444949"/>
                </a:cubicBezTo>
                <a:cubicBezTo>
                  <a:pt x="11128247" y="6445787"/>
                  <a:pt x="11138846" y="6446625"/>
                  <a:pt x="11157323" y="6448091"/>
                </a:cubicBezTo>
                <a:cubicBezTo>
                  <a:pt x="11134812" y="6471853"/>
                  <a:pt x="11112396" y="6474367"/>
                  <a:pt x="11089884" y="6473739"/>
                </a:cubicBezTo>
                <a:cubicBezTo>
                  <a:pt x="11063333" y="6472901"/>
                  <a:pt x="11036882" y="6469445"/>
                  <a:pt x="11010331" y="6468083"/>
                </a:cubicBezTo>
                <a:cubicBezTo>
                  <a:pt x="10993273" y="6467147"/>
                  <a:pt x="10976109" y="6467874"/>
                  <a:pt x="10956723" y="6467874"/>
                </a:cubicBezTo>
                <a:cubicBezTo>
                  <a:pt x="10947234" y="6445263"/>
                  <a:pt x="10936332" y="6419406"/>
                  <a:pt x="10924117" y="6390302"/>
                </a:cubicBezTo>
                <a:cubicBezTo>
                  <a:pt x="10865863" y="6418254"/>
                  <a:pt x="10802868" y="6429978"/>
                  <a:pt x="10749562" y="6470178"/>
                </a:cubicBezTo>
                <a:cubicBezTo>
                  <a:pt x="10689799" y="6515195"/>
                  <a:pt x="10617916" y="6528490"/>
                  <a:pt x="10545735" y="6536659"/>
                </a:cubicBezTo>
                <a:cubicBezTo>
                  <a:pt x="10539069" y="6537386"/>
                  <a:pt x="10532403" y="6538224"/>
                  <a:pt x="10526046" y="6540214"/>
                </a:cubicBezTo>
                <a:cubicBezTo>
                  <a:pt x="10523420" y="6541052"/>
                  <a:pt x="10521602" y="6544822"/>
                  <a:pt x="10515851" y="6551316"/>
                </a:cubicBezTo>
                <a:cubicBezTo>
                  <a:pt x="10525137" y="6554347"/>
                  <a:pt x="10533312" y="6560003"/>
                  <a:pt x="10540281" y="6558746"/>
                </a:cubicBezTo>
                <a:cubicBezTo>
                  <a:pt x="10574806" y="6552357"/>
                  <a:pt x="10609135" y="6544613"/>
                  <a:pt x="10643356" y="6536555"/>
                </a:cubicBezTo>
                <a:cubicBezTo>
                  <a:pt x="10694944" y="6524301"/>
                  <a:pt x="10746330" y="6511424"/>
                  <a:pt x="10799534" y="6498339"/>
                </a:cubicBezTo>
                <a:cubicBezTo>
                  <a:pt x="10822652" y="6524510"/>
                  <a:pt x="10822652" y="6524510"/>
                  <a:pt x="10865560" y="6515195"/>
                </a:cubicBezTo>
                <a:cubicBezTo>
                  <a:pt x="10853042" y="6511948"/>
                  <a:pt x="10840523" y="6508603"/>
                  <a:pt x="10825682" y="6504728"/>
                </a:cubicBezTo>
                <a:cubicBezTo>
                  <a:pt x="10835574" y="6478033"/>
                  <a:pt x="10853850" y="6480965"/>
                  <a:pt x="10870610" y="6489652"/>
                </a:cubicBezTo>
                <a:cubicBezTo>
                  <a:pt x="10890495" y="6499910"/>
                  <a:pt x="10908670" y="6513833"/>
                  <a:pt x="10930272" y="6527862"/>
                </a:cubicBezTo>
                <a:cubicBezTo>
                  <a:pt x="10908165" y="6550158"/>
                  <a:pt x="10883431" y="6565233"/>
                  <a:pt x="10851122" y="6559165"/>
                </a:cubicBezTo>
                <a:cubicBezTo>
                  <a:pt x="10816800" y="6552776"/>
                  <a:pt x="10782067" y="6536345"/>
                  <a:pt x="10748855" y="6539690"/>
                </a:cubicBezTo>
                <a:cubicBezTo>
                  <a:pt x="10715745" y="6542937"/>
                  <a:pt x="10685052" y="6567537"/>
                  <a:pt x="10651936" y="6578633"/>
                </a:cubicBezTo>
                <a:cubicBezTo>
                  <a:pt x="10610543" y="6592452"/>
                  <a:pt x="10567641" y="6601249"/>
                  <a:pt x="10525743" y="6613497"/>
                </a:cubicBezTo>
                <a:cubicBezTo>
                  <a:pt x="10492223" y="6623336"/>
                  <a:pt x="10491314" y="6623441"/>
                  <a:pt x="10479401" y="6582089"/>
                </a:cubicBezTo>
                <a:cubicBezTo>
                  <a:pt x="10458405" y="6583241"/>
                  <a:pt x="10436903" y="6584289"/>
                  <a:pt x="10415503" y="6585441"/>
                </a:cubicBezTo>
                <a:cubicBezTo>
                  <a:pt x="10414184" y="6580623"/>
                  <a:pt x="10412877" y="6575916"/>
                  <a:pt x="10411665" y="6571098"/>
                </a:cubicBezTo>
                <a:cubicBezTo>
                  <a:pt x="10438513" y="6556442"/>
                  <a:pt x="10465374" y="6541785"/>
                  <a:pt x="10499293" y="6523253"/>
                </a:cubicBezTo>
                <a:cubicBezTo>
                  <a:pt x="10470014" y="6514566"/>
                  <a:pt x="10450634" y="6500748"/>
                  <a:pt x="10432257" y="6525557"/>
                </a:cubicBezTo>
                <a:cubicBezTo>
                  <a:pt x="10429530" y="6529223"/>
                  <a:pt x="10416608" y="6528071"/>
                  <a:pt x="10410352" y="6524929"/>
                </a:cubicBezTo>
                <a:cubicBezTo>
                  <a:pt x="10392784" y="6516033"/>
                  <a:pt x="10381679" y="6525453"/>
                  <a:pt x="10370474" y="6536764"/>
                </a:cubicBezTo>
                <a:lnTo>
                  <a:pt x="10370777" y="6536450"/>
                </a:lnTo>
                <a:cubicBezTo>
                  <a:pt x="10282436" y="6540633"/>
                  <a:pt x="10198950" y="6567433"/>
                  <a:pt x="10116871" y="6598631"/>
                </a:cubicBezTo>
                <a:cubicBezTo>
                  <a:pt x="10089613" y="6608994"/>
                  <a:pt x="10066091" y="6620089"/>
                  <a:pt x="10036005" y="6604915"/>
                </a:cubicBezTo>
                <a:cubicBezTo>
                  <a:pt x="10019345" y="6596432"/>
                  <a:pt x="9997036" y="6600097"/>
                  <a:pt x="9977251" y="6598317"/>
                </a:cubicBezTo>
                <a:cubicBezTo>
                  <a:pt x="9976443" y="6588059"/>
                  <a:pt x="9975736" y="6580099"/>
                  <a:pt x="9974827" y="6568480"/>
                </a:cubicBezTo>
                <a:cubicBezTo>
                  <a:pt x="9940101" y="6580623"/>
                  <a:pt x="9907691" y="6594442"/>
                  <a:pt x="9874069" y="6603030"/>
                </a:cubicBezTo>
                <a:cubicBezTo>
                  <a:pt x="9809363" y="6619670"/>
                  <a:pt x="9747473" y="6649717"/>
                  <a:pt x="9677509" y="6642601"/>
                </a:cubicBezTo>
                <a:cubicBezTo>
                  <a:pt x="9639752" y="6638831"/>
                  <a:pt x="9597456" y="6635689"/>
                  <a:pt x="9585336" y="6690964"/>
                </a:cubicBezTo>
                <a:cubicBezTo>
                  <a:pt x="9584433" y="6695258"/>
                  <a:pt x="9571505" y="6699761"/>
                  <a:pt x="9564541" y="6699133"/>
                </a:cubicBezTo>
                <a:cubicBezTo>
                  <a:pt x="9543444" y="6697248"/>
                  <a:pt x="9535768" y="6710019"/>
                  <a:pt x="9525068" y="6732839"/>
                </a:cubicBezTo>
                <a:cubicBezTo>
                  <a:pt x="9557275" y="6725513"/>
                  <a:pt x="9582514" y="6719229"/>
                  <a:pt x="9608049" y="6713993"/>
                </a:cubicBezTo>
                <a:cubicBezTo>
                  <a:pt x="9668626" y="6701536"/>
                  <a:pt x="9731723" y="6701850"/>
                  <a:pt x="9788664" y="6671803"/>
                </a:cubicBezTo>
                <a:cubicBezTo>
                  <a:pt x="9822582" y="6653906"/>
                  <a:pt x="9857921" y="6638935"/>
                  <a:pt x="9892244" y="6621660"/>
                </a:cubicBezTo>
                <a:cubicBezTo>
                  <a:pt x="9909812" y="6612869"/>
                  <a:pt x="9925663" y="6610250"/>
                  <a:pt x="9945145" y="6618099"/>
                </a:cubicBezTo>
                <a:cubicBezTo>
                  <a:pt x="9958067" y="6623336"/>
                  <a:pt x="9974322" y="6619985"/>
                  <a:pt x="9989164" y="6619566"/>
                </a:cubicBezTo>
                <a:cubicBezTo>
                  <a:pt x="10006827" y="6619153"/>
                  <a:pt x="10023284" y="6619985"/>
                  <a:pt x="10027930" y="6648355"/>
                </a:cubicBezTo>
                <a:cubicBezTo>
                  <a:pt x="9916068" y="6675678"/>
                  <a:pt x="9804717" y="6702897"/>
                  <a:pt x="9693360" y="6730116"/>
                </a:cubicBezTo>
                <a:cubicBezTo>
                  <a:pt x="9694269" y="6734724"/>
                  <a:pt x="9695178" y="6739437"/>
                  <a:pt x="9695986" y="6744039"/>
                </a:cubicBezTo>
                <a:cubicBezTo>
                  <a:pt x="9757870" y="6750428"/>
                  <a:pt x="9813397" y="6707191"/>
                  <a:pt x="9876292" y="6714097"/>
                </a:cubicBezTo>
                <a:cubicBezTo>
                  <a:pt x="9847821" y="6733048"/>
                  <a:pt x="9821477" y="6751789"/>
                  <a:pt x="9789270" y="6766027"/>
                </a:cubicBezTo>
                <a:cubicBezTo>
                  <a:pt x="9737379" y="6788952"/>
                  <a:pt x="9690027" y="6788114"/>
                  <a:pt x="9637839" y="6778694"/>
                </a:cubicBezTo>
                <a:cubicBezTo>
                  <a:pt x="9608156" y="6773352"/>
                  <a:pt x="9578777" y="6779008"/>
                  <a:pt x="9551417" y="6797953"/>
                </a:cubicBezTo>
                <a:cubicBezTo>
                  <a:pt x="9534761" y="6809495"/>
                  <a:pt x="9527984" y="6809497"/>
                  <a:pt x="9524784" y="6795615"/>
                </a:cubicBezTo>
                <a:lnTo>
                  <a:pt x="9522605" y="6777533"/>
                </a:lnTo>
                <a:lnTo>
                  <a:pt x="9522846" y="6777437"/>
                </a:lnTo>
                <a:lnTo>
                  <a:pt x="9524147" y="6776662"/>
                </a:lnTo>
                <a:lnTo>
                  <a:pt x="9562622" y="6768122"/>
                </a:lnTo>
                <a:cubicBezTo>
                  <a:pt x="9561107" y="6764142"/>
                  <a:pt x="9559598" y="6760267"/>
                  <a:pt x="9558178" y="6756392"/>
                </a:cubicBezTo>
                <a:lnTo>
                  <a:pt x="9524147" y="6776662"/>
                </a:lnTo>
                <a:lnTo>
                  <a:pt x="9522543" y="6777018"/>
                </a:lnTo>
                <a:lnTo>
                  <a:pt x="9522605" y="6777533"/>
                </a:lnTo>
                <a:lnTo>
                  <a:pt x="9513660" y="6781103"/>
                </a:lnTo>
                <a:cubicBezTo>
                  <a:pt x="9492153" y="6829884"/>
                  <a:pt x="9445918" y="6833340"/>
                  <a:pt x="9405333" y="6852599"/>
                </a:cubicBezTo>
                <a:cubicBezTo>
                  <a:pt x="9335470" y="6885788"/>
                  <a:pt x="9256831" y="6872388"/>
                  <a:pt x="9188382" y="6909026"/>
                </a:cubicBezTo>
                <a:cubicBezTo>
                  <a:pt x="9164855" y="6921588"/>
                  <a:pt x="9132249" y="6919703"/>
                  <a:pt x="9104182" y="6918033"/>
                </a:cubicBezTo>
                <a:cubicBezTo>
                  <a:pt x="9080257" y="6916672"/>
                  <a:pt x="9054008" y="6909341"/>
                  <a:pt x="9055215" y="6874901"/>
                </a:cubicBezTo>
                <a:cubicBezTo>
                  <a:pt x="9039470" y="6863073"/>
                  <a:pt x="9016959" y="6903691"/>
                  <a:pt x="9004339" y="6864114"/>
                </a:cubicBezTo>
                <a:cubicBezTo>
                  <a:pt x="9027457" y="6839933"/>
                  <a:pt x="9051584" y="6832084"/>
                  <a:pt x="9084089" y="6849359"/>
                </a:cubicBezTo>
                <a:cubicBezTo>
                  <a:pt x="9099233" y="6857417"/>
                  <a:pt x="9119832" y="6860559"/>
                  <a:pt x="9136687" y="6857941"/>
                </a:cubicBezTo>
                <a:cubicBezTo>
                  <a:pt x="9171016" y="6852599"/>
                  <a:pt x="9204732" y="6842551"/>
                  <a:pt x="9238354" y="6832922"/>
                </a:cubicBezTo>
                <a:cubicBezTo>
                  <a:pt x="9266118" y="6825066"/>
                  <a:pt x="9288124" y="6830303"/>
                  <a:pt x="9298622" y="6856160"/>
                </a:cubicBezTo>
                <a:cubicBezTo>
                  <a:pt x="9362628" y="6836686"/>
                  <a:pt x="9422296" y="6818474"/>
                  <a:pt x="9483271" y="6799838"/>
                </a:cubicBezTo>
                <a:cubicBezTo>
                  <a:pt x="9453392" y="6788952"/>
                  <a:pt x="9395138" y="6793560"/>
                  <a:pt x="9358896" y="6806436"/>
                </a:cubicBezTo>
                <a:cubicBezTo>
                  <a:pt x="9345766" y="6811143"/>
                  <a:pt x="9328911" y="6815332"/>
                  <a:pt x="9316999" y="6810724"/>
                </a:cubicBezTo>
                <a:cubicBezTo>
                  <a:pt x="9273182" y="6793979"/>
                  <a:pt x="9232193" y="6798057"/>
                  <a:pt x="9190093" y="6816694"/>
                </a:cubicBezTo>
                <a:cubicBezTo>
                  <a:pt x="9142646" y="6837739"/>
                  <a:pt x="9142141" y="6836378"/>
                  <a:pt x="9112257" y="6831979"/>
                </a:cubicBezTo>
                <a:cubicBezTo>
                  <a:pt x="9131946" y="6793141"/>
                  <a:pt x="9175157" y="6815123"/>
                  <a:pt x="9199890" y="6790942"/>
                </a:cubicBezTo>
                <a:cubicBezTo>
                  <a:pt x="9188281" y="6745924"/>
                  <a:pt x="9143959" y="6796486"/>
                  <a:pt x="9124977" y="6762885"/>
                </a:cubicBezTo>
                <a:cubicBezTo>
                  <a:pt x="9133057" y="6760581"/>
                  <a:pt x="9140323" y="6756392"/>
                  <a:pt x="9147191" y="6756915"/>
                </a:cubicBezTo>
                <a:cubicBezTo>
                  <a:pt x="9198476" y="6761314"/>
                  <a:pt x="9249660" y="6767493"/>
                  <a:pt x="9300945" y="6771048"/>
                </a:cubicBezTo>
                <a:cubicBezTo>
                  <a:pt x="9318615" y="6772200"/>
                  <a:pt x="9336581" y="6766760"/>
                  <a:pt x="9354452" y="6765294"/>
                </a:cubicBezTo>
                <a:cubicBezTo>
                  <a:pt x="9380398" y="6763095"/>
                  <a:pt x="9406444" y="6762676"/>
                  <a:pt x="9432289" y="6759534"/>
                </a:cubicBezTo>
                <a:cubicBezTo>
                  <a:pt x="9455002" y="6756706"/>
                  <a:pt x="9477318" y="6751266"/>
                  <a:pt x="9505580" y="6745820"/>
                </a:cubicBezTo>
                <a:cubicBezTo>
                  <a:pt x="9491951" y="6737238"/>
                  <a:pt x="9484584" y="6732629"/>
                  <a:pt x="9473884" y="6725932"/>
                </a:cubicBezTo>
                <a:cubicBezTo>
                  <a:pt x="9485594" y="6716925"/>
                  <a:pt x="9494280" y="6710124"/>
                  <a:pt x="9511236" y="6697038"/>
                </a:cubicBezTo>
                <a:cubicBezTo>
                  <a:pt x="9477211" y="6702583"/>
                  <a:pt x="9452982" y="6707191"/>
                  <a:pt x="9428653" y="6710228"/>
                </a:cubicBezTo>
                <a:cubicBezTo>
                  <a:pt x="9397865" y="6714097"/>
                  <a:pt x="9368486" y="6723209"/>
                  <a:pt x="9340924" y="6691487"/>
                </a:cubicBezTo>
                <a:cubicBezTo>
                  <a:pt x="9329416" y="6678297"/>
                  <a:pt x="9297208" y="6679030"/>
                  <a:pt x="9275404" y="6681963"/>
                </a:cubicBezTo>
                <a:cubicBezTo>
                  <a:pt x="9225937" y="6688659"/>
                  <a:pt x="9175056" y="6694629"/>
                  <a:pt x="9129017" y="6712637"/>
                </a:cubicBezTo>
                <a:cubicBezTo>
                  <a:pt x="9099233" y="6724257"/>
                  <a:pt x="9071167" y="6719753"/>
                  <a:pt x="9042595" y="6723942"/>
                </a:cubicBezTo>
                <a:cubicBezTo>
                  <a:pt x="9024124" y="6726666"/>
                  <a:pt x="9004542" y="6721743"/>
                  <a:pt x="8978394" y="6719648"/>
                </a:cubicBezTo>
                <a:cubicBezTo>
                  <a:pt x="9013323" y="6661755"/>
                  <a:pt x="9067032" y="6675469"/>
                  <a:pt x="9108722" y="6664269"/>
                </a:cubicBezTo>
                <a:cubicBezTo>
                  <a:pt x="9150827" y="6652963"/>
                  <a:pt x="9196254" y="6633489"/>
                  <a:pt x="9242388" y="6657572"/>
                </a:cubicBezTo>
                <a:lnTo>
                  <a:pt x="9290161" y="6630819"/>
                </a:lnTo>
                <a:lnTo>
                  <a:pt x="9290548" y="6630877"/>
                </a:lnTo>
                <a:lnTo>
                  <a:pt x="9290601" y="6630770"/>
                </a:lnTo>
                <a:lnTo>
                  <a:pt x="9310202" y="6630670"/>
                </a:lnTo>
                <a:lnTo>
                  <a:pt x="9310535" y="6630982"/>
                </a:lnTo>
                <a:lnTo>
                  <a:pt x="9310776" y="6630936"/>
                </a:lnTo>
                <a:lnTo>
                  <a:pt x="9315673" y="6640320"/>
                </a:lnTo>
                <a:cubicBezTo>
                  <a:pt x="9317351" y="6643486"/>
                  <a:pt x="9319117" y="6646051"/>
                  <a:pt x="9321235" y="6646365"/>
                </a:cubicBezTo>
                <a:cubicBezTo>
                  <a:pt x="9348089" y="6650869"/>
                  <a:pt x="9375348" y="6653382"/>
                  <a:pt x="9405030" y="6656943"/>
                </a:cubicBezTo>
                <a:cubicBezTo>
                  <a:pt x="9418155" y="6604287"/>
                  <a:pt x="9461466" y="6625326"/>
                  <a:pt x="9494880" y="6622079"/>
                </a:cubicBezTo>
                <a:lnTo>
                  <a:pt x="9512112" y="6589241"/>
                </a:lnTo>
                <a:lnTo>
                  <a:pt x="9512650" y="6589106"/>
                </a:lnTo>
                <a:lnTo>
                  <a:pt x="9513563" y="6588455"/>
                </a:lnTo>
                <a:lnTo>
                  <a:pt x="9599571" y="6564605"/>
                </a:lnTo>
                <a:cubicBezTo>
                  <a:pt x="9617038" y="6560003"/>
                  <a:pt x="9645004" y="6562202"/>
                  <a:pt x="9650559" y="6551519"/>
                </a:cubicBezTo>
                <a:cubicBezTo>
                  <a:pt x="9663879" y="6525767"/>
                  <a:pt x="9681448" y="6528595"/>
                  <a:pt x="9700228" y="6533098"/>
                </a:cubicBezTo>
                <a:cubicBezTo>
                  <a:pt x="9732531" y="6540842"/>
                  <a:pt x="9750705" y="6527862"/>
                  <a:pt x="9755244" y="6496146"/>
                </a:cubicBezTo>
                <a:cubicBezTo>
                  <a:pt x="9774429" y="6497082"/>
                  <a:pt x="9789876" y="6497815"/>
                  <a:pt x="9808145" y="6498758"/>
                </a:cubicBezTo>
                <a:cubicBezTo>
                  <a:pt x="9797445" y="6470597"/>
                  <a:pt x="9782200" y="6461596"/>
                  <a:pt x="9758981" y="6467664"/>
                </a:cubicBezTo>
                <a:cubicBezTo>
                  <a:pt x="9714659" y="6479290"/>
                  <a:pt x="9663576" y="6473215"/>
                  <a:pt x="9632486" y="6519489"/>
                </a:cubicBezTo>
                <a:cubicBezTo>
                  <a:pt x="9600682" y="6521584"/>
                  <a:pt x="9579080" y="6545137"/>
                  <a:pt x="9553437" y="6560003"/>
                </a:cubicBezTo>
                <a:lnTo>
                  <a:pt x="9513563" y="6588455"/>
                </a:lnTo>
                <a:lnTo>
                  <a:pt x="9512347" y="6588792"/>
                </a:lnTo>
                <a:lnTo>
                  <a:pt x="9512112" y="6589241"/>
                </a:lnTo>
                <a:lnTo>
                  <a:pt x="9455204" y="6603449"/>
                </a:lnTo>
                <a:lnTo>
                  <a:pt x="9310776" y="6630936"/>
                </a:lnTo>
                <a:lnTo>
                  <a:pt x="9310636" y="6630667"/>
                </a:lnTo>
                <a:lnTo>
                  <a:pt x="9310202" y="6630670"/>
                </a:lnTo>
                <a:lnTo>
                  <a:pt x="9296905" y="6618204"/>
                </a:lnTo>
                <a:lnTo>
                  <a:pt x="9290601" y="6630770"/>
                </a:lnTo>
                <a:lnTo>
                  <a:pt x="9290245" y="6630772"/>
                </a:lnTo>
                <a:lnTo>
                  <a:pt x="9290161" y="6630819"/>
                </a:lnTo>
                <a:lnTo>
                  <a:pt x="9198779" y="6617268"/>
                </a:lnTo>
                <a:cubicBezTo>
                  <a:pt x="9198476" y="6612240"/>
                  <a:pt x="9198173" y="6607108"/>
                  <a:pt x="9197870" y="6602087"/>
                </a:cubicBezTo>
                <a:cubicBezTo>
                  <a:pt x="9230529" y="6582040"/>
                  <a:pt x="9265232" y="6569450"/>
                  <a:pt x="9301159" y="6561258"/>
                </a:cubicBezTo>
                <a:lnTo>
                  <a:pt x="9411311" y="6546875"/>
                </a:lnTo>
                <a:lnTo>
                  <a:pt x="9411488" y="6547126"/>
                </a:lnTo>
                <a:lnTo>
                  <a:pt x="9412130" y="6547708"/>
                </a:lnTo>
                <a:lnTo>
                  <a:pt x="9417852" y="6562830"/>
                </a:lnTo>
                <a:cubicBezTo>
                  <a:pt x="9419973" y="6561469"/>
                  <a:pt x="9422195" y="6560107"/>
                  <a:pt x="9424316" y="6558746"/>
                </a:cubicBezTo>
                <a:lnTo>
                  <a:pt x="9412130" y="6547708"/>
                </a:lnTo>
                <a:lnTo>
                  <a:pt x="9411791" y="6546812"/>
                </a:lnTo>
                <a:lnTo>
                  <a:pt x="9411311" y="6546875"/>
                </a:lnTo>
                <a:lnTo>
                  <a:pt x="9404290" y="6536897"/>
                </a:lnTo>
                <a:cubicBezTo>
                  <a:pt x="9396208" y="6529943"/>
                  <a:pt x="9385570" y="6531868"/>
                  <a:pt x="9373227" y="6534146"/>
                </a:cubicBezTo>
                <a:cubicBezTo>
                  <a:pt x="9295794" y="6548383"/>
                  <a:pt x="9220786" y="6571622"/>
                  <a:pt x="9145373" y="6594546"/>
                </a:cubicBezTo>
                <a:cubicBezTo>
                  <a:pt x="9086311" y="6612450"/>
                  <a:pt x="9024124" y="6620089"/>
                  <a:pt x="8963048" y="6630248"/>
                </a:cubicBezTo>
                <a:cubicBezTo>
                  <a:pt x="8911858" y="6638726"/>
                  <a:pt x="8861583" y="6640611"/>
                  <a:pt x="8808783" y="6631086"/>
                </a:cubicBezTo>
                <a:cubicBezTo>
                  <a:pt x="8771834" y="6624488"/>
                  <a:pt x="8730643" y="6643963"/>
                  <a:pt x="8691270" y="6651602"/>
                </a:cubicBezTo>
                <a:cubicBezTo>
                  <a:pt x="8677742" y="6654220"/>
                  <a:pt x="8664113" y="6656629"/>
                  <a:pt x="8650585" y="6659137"/>
                </a:cubicBezTo>
                <a:cubicBezTo>
                  <a:pt x="8648969" y="6654535"/>
                  <a:pt x="8647359" y="6649821"/>
                  <a:pt x="8645743" y="6645219"/>
                </a:cubicBezTo>
                <a:cubicBezTo>
                  <a:pt x="8668961" y="6633384"/>
                  <a:pt x="8692078" y="6621556"/>
                  <a:pt x="8715297" y="6609622"/>
                </a:cubicBezTo>
                <a:cubicBezTo>
                  <a:pt x="8715297" y="6609622"/>
                  <a:pt x="8714994" y="6609936"/>
                  <a:pt x="8714994" y="6609936"/>
                </a:cubicBezTo>
                <a:cubicBezTo>
                  <a:pt x="8739026" y="6603757"/>
                  <a:pt x="8763154" y="6597793"/>
                  <a:pt x="8787079" y="6591404"/>
                </a:cubicBezTo>
                <a:cubicBezTo>
                  <a:pt x="8813833" y="6584289"/>
                  <a:pt x="8840182" y="6574869"/>
                  <a:pt x="8867340" y="6569841"/>
                </a:cubicBezTo>
                <a:cubicBezTo>
                  <a:pt x="8897022" y="6564401"/>
                  <a:pt x="8920140" y="6550262"/>
                  <a:pt x="8940732" y="6527966"/>
                </a:cubicBezTo>
                <a:cubicBezTo>
                  <a:pt x="8949216" y="6518756"/>
                  <a:pt x="8963755" y="6515614"/>
                  <a:pt x="8984347" y="6505356"/>
                </a:cubicBezTo>
                <a:cubicBezTo>
                  <a:pt x="8908228" y="6489338"/>
                  <a:pt x="8846135" y="6523783"/>
                  <a:pt x="8775066" y="6538852"/>
                </a:cubicBezTo>
                <a:cubicBezTo>
                  <a:pt x="8794553" y="6487034"/>
                  <a:pt x="8845434" y="6492794"/>
                  <a:pt x="8872996" y="6451443"/>
                </a:cubicBezTo>
                <a:cubicBezTo>
                  <a:pt x="8805551" y="6467664"/>
                  <a:pt x="8746495" y="6482006"/>
                  <a:pt x="8687432" y="6496250"/>
                </a:cubicBezTo>
                <a:cubicBezTo>
                  <a:pt x="8687741" y="6498548"/>
                  <a:pt x="8688145" y="6500957"/>
                  <a:pt x="8688448" y="6503261"/>
                </a:cubicBezTo>
                <a:cubicBezTo>
                  <a:pt x="8704395" y="6503261"/>
                  <a:pt x="8720246" y="6503261"/>
                  <a:pt x="8741854" y="6503261"/>
                </a:cubicBezTo>
                <a:cubicBezTo>
                  <a:pt x="8734279" y="6514043"/>
                  <a:pt x="8729734" y="6520432"/>
                  <a:pt x="8723579" y="6529118"/>
                </a:cubicBezTo>
                <a:cubicBezTo>
                  <a:pt x="8735693" y="6541995"/>
                  <a:pt x="8774561" y="6530480"/>
                  <a:pt x="8763053" y="6562726"/>
                </a:cubicBezTo>
                <a:cubicBezTo>
                  <a:pt x="8738622" y="6568166"/>
                  <a:pt x="8717014" y="6570994"/>
                  <a:pt x="8696725" y="6578005"/>
                </a:cubicBezTo>
                <a:cubicBezTo>
                  <a:pt x="8648167" y="6594861"/>
                  <a:pt x="8601522" y="6613078"/>
                  <a:pt x="8558513" y="6646575"/>
                </a:cubicBezTo>
                <a:cubicBezTo>
                  <a:pt x="8529543" y="6669191"/>
                  <a:pt x="8484514" y="6673165"/>
                  <a:pt x="8445748" y="6677564"/>
                </a:cubicBezTo>
                <a:cubicBezTo>
                  <a:pt x="8409506" y="6681648"/>
                  <a:pt x="8372148" y="6672962"/>
                  <a:pt x="8335401" y="6674107"/>
                </a:cubicBezTo>
                <a:cubicBezTo>
                  <a:pt x="8318438" y="6674631"/>
                  <a:pt x="8294008" y="6664269"/>
                  <a:pt x="8291489" y="6704573"/>
                </a:cubicBezTo>
                <a:cubicBezTo>
                  <a:pt x="8290277" y="6723942"/>
                  <a:pt x="8250399" y="6727503"/>
                  <a:pt x="8224555" y="6723105"/>
                </a:cubicBezTo>
                <a:cubicBezTo>
                  <a:pt x="8203350" y="6719544"/>
                  <a:pt x="8182051" y="6709391"/>
                  <a:pt x="8160852" y="6727503"/>
                </a:cubicBezTo>
                <a:cubicBezTo>
                  <a:pt x="8163674" y="6734410"/>
                  <a:pt x="8166704" y="6741526"/>
                  <a:pt x="8172563" y="6755763"/>
                </a:cubicBezTo>
                <a:cubicBezTo>
                  <a:pt x="8106941" y="6751266"/>
                  <a:pt x="8043334" y="6747076"/>
                  <a:pt x="7984379" y="6781725"/>
                </a:cubicBezTo>
                <a:cubicBezTo>
                  <a:pt x="7993766" y="6782464"/>
                  <a:pt x="8003153" y="6784029"/>
                  <a:pt x="8012445" y="6783820"/>
                </a:cubicBezTo>
                <a:cubicBezTo>
                  <a:pt x="8028493" y="6783401"/>
                  <a:pt x="8040310" y="6783401"/>
                  <a:pt x="8055454" y="6798057"/>
                </a:cubicBezTo>
                <a:cubicBezTo>
                  <a:pt x="8068977" y="6811248"/>
                  <a:pt x="8098760" y="6811876"/>
                  <a:pt x="8120268" y="6808950"/>
                </a:cubicBezTo>
                <a:cubicBezTo>
                  <a:pt x="8138234" y="6806541"/>
                  <a:pt x="8157216" y="6801514"/>
                  <a:pt x="8164886" y="6818579"/>
                </a:cubicBezTo>
                <a:cubicBezTo>
                  <a:pt x="8177203" y="6845902"/>
                  <a:pt x="8196589" y="6850511"/>
                  <a:pt x="8221525" y="6852180"/>
                </a:cubicBezTo>
                <a:cubicBezTo>
                  <a:pt x="8232932" y="6852913"/>
                  <a:pt x="8243733" y="6861397"/>
                  <a:pt x="8260089" y="6868722"/>
                </a:cubicBezTo>
                <a:cubicBezTo>
                  <a:pt x="8249187" y="6875635"/>
                  <a:pt x="8245450" y="6880027"/>
                  <a:pt x="8241309" y="6880446"/>
                </a:cubicBezTo>
                <a:cubicBezTo>
                  <a:pt x="8181748" y="6886416"/>
                  <a:pt x="8123601" y="6899606"/>
                  <a:pt x="8065851" y="6915206"/>
                </a:cubicBezTo>
                <a:cubicBezTo>
                  <a:pt x="8051313" y="6919179"/>
                  <a:pt x="8034048" y="6917300"/>
                  <a:pt x="8035462" y="6945880"/>
                </a:cubicBezTo>
                <a:cubicBezTo>
                  <a:pt x="8036472" y="6965663"/>
                  <a:pt x="8006991" y="6975083"/>
                  <a:pt x="7989530" y="6965453"/>
                </a:cubicBezTo>
                <a:cubicBezTo>
                  <a:pt x="7948137" y="6942634"/>
                  <a:pt x="7890388" y="6953520"/>
                  <a:pt x="7858691" y="6986499"/>
                </a:cubicBezTo>
                <a:cubicBezTo>
                  <a:pt x="7848389" y="6997280"/>
                  <a:pt x="7830827" y="7000416"/>
                  <a:pt x="7815380" y="7007643"/>
                </a:cubicBezTo>
                <a:cubicBezTo>
                  <a:pt x="7820228" y="7014968"/>
                  <a:pt x="7824666" y="7021462"/>
                  <a:pt x="7829009" y="7028054"/>
                </a:cubicBezTo>
                <a:cubicBezTo>
                  <a:pt x="7826888" y="7030672"/>
                  <a:pt x="7824969" y="7035176"/>
                  <a:pt x="7822646" y="7035385"/>
                </a:cubicBezTo>
                <a:cubicBezTo>
                  <a:pt x="7797710" y="7037899"/>
                  <a:pt x="7772371" y="7043129"/>
                  <a:pt x="7747738" y="7040930"/>
                </a:cubicBezTo>
                <a:cubicBezTo>
                  <a:pt x="7717551" y="7038213"/>
                  <a:pt x="7691201" y="7041564"/>
                  <a:pt x="7667579" y="7062394"/>
                </a:cubicBezTo>
                <a:cubicBezTo>
                  <a:pt x="7661727" y="7067526"/>
                  <a:pt x="7650212" y="7074432"/>
                  <a:pt x="7646279" y="7072024"/>
                </a:cubicBezTo>
                <a:cubicBezTo>
                  <a:pt x="7622247" y="7057053"/>
                  <a:pt x="7601351" y="7073071"/>
                  <a:pt x="7579042" y="7074642"/>
                </a:cubicBezTo>
                <a:cubicBezTo>
                  <a:pt x="7545319" y="7077156"/>
                  <a:pt x="7510997" y="7068783"/>
                  <a:pt x="7476876" y="7066165"/>
                </a:cubicBezTo>
                <a:cubicBezTo>
                  <a:pt x="7463948" y="7065117"/>
                  <a:pt x="7450420" y="7065431"/>
                  <a:pt x="7437800" y="7068050"/>
                </a:cubicBezTo>
                <a:cubicBezTo>
                  <a:pt x="7381976" y="7079669"/>
                  <a:pt x="7326449" y="7092441"/>
                  <a:pt x="7270821" y="7104584"/>
                </a:cubicBezTo>
                <a:cubicBezTo>
                  <a:pt x="7203887" y="7119240"/>
                  <a:pt x="7136851" y="7133583"/>
                  <a:pt x="7061035" y="7150020"/>
                </a:cubicBezTo>
                <a:cubicBezTo>
                  <a:pt x="7087687" y="7156926"/>
                  <a:pt x="7106266" y="7161639"/>
                  <a:pt x="7124939" y="7166451"/>
                </a:cubicBezTo>
                <a:cubicBezTo>
                  <a:pt x="7125141" y="7171059"/>
                  <a:pt x="7125444" y="7175667"/>
                  <a:pt x="7125646" y="7180269"/>
                </a:cubicBezTo>
                <a:cubicBezTo>
                  <a:pt x="7108993" y="7184878"/>
                  <a:pt x="7092334" y="7193250"/>
                  <a:pt x="7075674" y="7193460"/>
                </a:cubicBezTo>
                <a:cubicBezTo>
                  <a:pt x="7002181" y="7194402"/>
                  <a:pt x="6928681" y="7191790"/>
                  <a:pt x="6855188" y="7193041"/>
                </a:cubicBezTo>
                <a:cubicBezTo>
                  <a:pt x="6812482" y="7193774"/>
                  <a:pt x="6769776" y="7199639"/>
                  <a:pt x="6719602" y="7203828"/>
                </a:cubicBezTo>
                <a:cubicBezTo>
                  <a:pt x="6737676" y="7224344"/>
                  <a:pt x="6748376" y="7236592"/>
                  <a:pt x="6760086" y="7249782"/>
                </a:cubicBezTo>
                <a:cubicBezTo>
                  <a:pt x="6730000" y="7244447"/>
                  <a:pt x="6702539" y="7239524"/>
                  <a:pt x="6672957" y="7234288"/>
                </a:cubicBezTo>
                <a:cubicBezTo>
                  <a:pt x="6672957" y="7234497"/>
                  <a:pt x="6673361" y="7228114"/>
                  <a:pt x="6674068" y="7219107"/>
                </a:cubicBezTo>
                <a:cubicBezTo>
                  <a:pt x="6651961" y="7215971"/>
                  <a:pt x="6629753" y="7212829"/>
                  <a:pt x="6607538" y="7209687"/>
                </a:cubicBezTo>
                <a:cubicBezTo>
                  <a:pt x="6606837" y="7213248"/>
                  <a:pt x="6606029" y="7216809"/>
                  <a:pt x="6605322" y="7220469"/>
                </a:cubicBezTo>
                <a:cubicBezTo>
                  <a:pt x="6617941" y="7223716"/>
                  <a:pt x="6630561" y="7226962"/>
                  <a:pt x="6650244" y="7231990"/>
                </a:cubicBezTo>
                <a:cubicBezTo>
                  <a:pt x="6644493" y="7260773"/>
                  <a:pt x="6638736" y="7289877"/>
                  <a:pt x="6632177" y="7322332"/>
                </a:cubicBezTo>
                <a:cubicBezTo>
                  <a:pt x="6603504" y="7304638"/>
                  <a:pt x="6580791" y="7270513"/>
                  <a:pt x="6543230" y="7282342"/>
                </a:cubicBezTo>
                <a:cubicBezTo>
                  <a:pt x="6513149" y="7291867"/>
                  <a:pt x="6484679" y="7307047"/>
                  <a:pt x="6452471" y="7321075"/>
                </a:cubicBezTo>
                <a:cubicBezTo>
                  <a:pt x="6449548" y="7318771"/>
                  <a:pt x="6441872" y="7312807"/>
                  <a:pt x="6433899" y="7306628"/>
                </a:cubicBezTo>
                <a:cubicBezTo>
                  <a:pt x="6408458" y="7358028"/>
                  <a:pt x="6382008" y="7365778"/>
                  <a:pt x="6301848" y="7346304"/>
                </a:cubicBezTo>
                <a:cubicBezTo>
                  <a:pt x="6298112" y="7315531"/>
                  <a:pt x="6327088" y="7326836"/>
                  <a:pt x="6343746" y="7311970"/>
                </a:cubicBezTo>
                <a:cubicBezTo>
                  <a:pt x="6266214" y="7308409"/>
                  <a:pt x="6193623" y="7305162"/>
                  <a:pt x="6121032" y="7301915"/>
                </a:cubicBezTo>
                <a:cubicBezTo>
                  <a:pt x="6120427" y="7298046"/>
                  <a:pt x="6119726" y="7294276"/>
                  <a:pt x="6119119" y="7290401"/>
                </a:cubicBezTo>
                <a:cubicBezTo>
                  <a:pt x="6128305" y="7286741"/>
                  <a:pt x="6137287" y="7282656"/>
                  <a:pt x="6146580" y="7279514"/>
                </a:cubicBezTo>
                <a:cubicBezTo>
                  <a:pt x="6157381" y="7275953"/>
                  <a:pt x="6168385" y="7273236"/>
                  <a:pt x="6187670" y="7267895"/>
                </a:cubicBezTo>
                <a:cubicBezTo>
                  <a:pt x="6175348" y="7261297"/>
                  <a:pt x="6170398" y="7256276"/>
                  <a:pt x="6165456" y="7256276"/>
                </a:cubicBezTo>
                <a:cubicBezTo>
                  <a:pt x="6115584" y="7256590"/>
                  <a:pt x="6065612" y="7256590"/>
                  <a:pt x="6015842" y="7259103"/>
                </a:cubicBezTo>
                <a:cubicBezTo>
                  <a:pt x="5975661" y="7261192"/>
                  <a:pt x="5935677" y="7269885"/>
                  <a:pt x="5895698" y="7269885"/>
                </a:cubicBezTo>
                <a:cubicBezTo>
                  <a:pt x="5781821" y="7270094"/>
                  <a:pt x="5667845" y="7278258"/>
                  <a:pt x="5553968" y="7266848"/>
                </a:cubicBezTo>
                <a:cubicBezTo>
                  <a:pt x="5533370" y="7264753"/>
                  <a:pt x="5511862" y="7270932"/>
                  <a:pt x="5488750" y="7273446"/>
                </a:cubicBezTo>
                <a:cubicBezTo>
                  <a:pt x="5496725" y="7311236"/>
                  <a:pt x="5517316" y="7326836"/>
                  <a:pt x="5546595" y="7327464"/>
                </a:cubicBezTo>
                <a:cubicBezTo>
                  <a:pt x="5574864" y="7327988"/>
                  <a:pt x="5597779" y="7334475"/>
                  <a:pt x="5618478" y="7356771"/>
                </a:cubicBezTo>
                <a:cubicBezTo>
                  <a:pt x="5638769" y="7378550"/>
                  <a:pt x="5664208" y="7393521"/>
                  <a:pt x="5693587" y="7367768"/>
                </a:cubicBezTo>
                <a:cubicBezTo>
                  <a:pt x="5696415" y="7365255"/>
                  <a:pt x="5704591" y="7369228"/>
                  <a:pt x="5712161" y="7378864"/>
                </a:cubicBezTo>
                <a:cubicBezTo>
                  <a:pt x="5700956" y="7383780"/>
                  <a:pt x="5689548" y="7393416"/>
                  <a:pt x="5678647" y="7392892"/>
                </a:cubicBezTo>
                <a:cubicBezTo>
                  <a:pt x="5647146" y="7391321"/>
                  <a:pt x="5614136" y="7390588"/>
                  <a:pt x="5584757" y="7380330"/>
                </a:cubicBezTo>
                <a:cubicBezTo>
                  <a:pt x="5547301" y="7367349"/>
                  <a:pt x="5513384" y="7343476"/>
                  <a:pt x="5476530" y="7327988"/>
                </a:cubicBezTo>
                <a:cubicBezTo>
                  <a:pt x="5458765" y="7320552"/>
                  <a:pt x="5437763" y="7320866"/>
                  <a:pt x="5418080" y="7318876"/>
                </a:cubicBezTo>
                <a:cubicBezTo>
                  <a:pt x="5405562" y="7317619"/>
                  <a:pt x="5392840" y="7318666"/>
                  <a:pt x="5376282" y="7318666"/>
                </a:cubicBezTo>
                <a:cubicBezTo>
                  <a:pt x="5382747" y="7306942"/>
                  <a:pt x="5386378" y="7300246"/>
                  <a:pt x="5391022" y="7291657"/>
                </a:cubicBezTo>
                <a:cubicBezTo>
                  <a:pt x="5289058" y="7293019"/>
                  <a:pt x="5188200" y="7285589"/>
                  <a:pt x="5088862" y="7310399"/>
                </a:cubicBezTo>
                <a:cubicBezTo>
                  <a:pt x="5058271" y="7318038"/>
                  <a:pt x="5027376" y="7324846"/>
                  <a:pt x="4996386" y="7330495"/>
                </a:cubicBezTo>
                <a:cubicBezTo>
                  <a:pt x="4987296" y="7332171"/>
                  <a:pt x="4969936" y="7330391"/>
                  <a:pt x="4968926" y="7326417"/>
                </a:cubicBezTo>
                <a:cubicBezTo>
                  <a:pt x="4958530" y="7288411"/>
                  <a:pt x="4928846" y="7301706"/>
                  <a:pt x="4906638" y="7301287"/>
                </a:cubicBezTo>
                <a:cubicBezTo>
                  <a:pt x="4836169" y="7300141"/>
                  <a:pt x="4765598" y="7302648"/>
                  <a:pt x="4695134" y="7301706"/>
                </a:cubicBezTo>
                <a:cubicBezTo>
                  <a:pt x="4651520" y="7301083"/>
                  <a:pt x="4608006" y="7296999"/>
                  <a:pt x="4564396" y="7294171"/>
                </a:cubicBezTo>
                <a:cubicBezTo>
                  <a:pt x="4532897" y="7292181"/>
                  <a:pt x="4501194" y="7288515"/>
                  <a:pt x="4467375" y="7317933"/>
                </a:cubicBezTo>
                <a:cubicBezTo>
                  <a:pt x="4578727" y="7317933"/>
                  <a:pt x="4682010" y="7317933"/>
                  <a:pt x="4788015" y="7317933"/>
                </a:cubicBezTo>
                <a:cubicBezTo>
                  <a:pt x="4800331" y="7327778"/>
                  <a:pt x="4815569" y="7339921"/>
                  <a:pt x="4836371" y="7356457"/>
                </a:cubicBezTo>
                <a:cubicBezTo>
                  <a:pt x="4787105" y="7370282"/>
                  <a:pt x="4741168" y="7388703"/>
                  <a:pt x="4693821" y="7394987"/>
                </a:cubicBezTo>
                <a:cubicBezTo>
                  <a:pt x="4644859" y="7401579"/>
                  <a:pt x="4594376" y="7396453"/>
                  <a:pt x="4538754" y="7396453"/>
                </a:cubicBezTo>
                <a:cubicBezTo>
                  <a:pt x="4547333" y="7402941"/>
                  <a:pt x="4554498" y="7413094"/>
                  <a:pt x="4562477" y="7413722"/>
                </a:cubicBezTo>
                <a:cubicBezTo>
                  <a:pt x="4615581" y="7417807"/>
                  <a:pt x="4667877" y="7426284"/>
                  <a:pt x="4722291" y="7413931"/>
                </a:cubicBezTo>
                <a:cubicBezTo>
                  <a:pt x="4767416" y="7403674"/>
                  <a:pt x="4815773" y="7405454"/>
                  <a:pt x="4862518" y="7406711"/>
                </a:cubicBezTo>
                <a:cubicBezTo>
                  <a:pt x="4901688" y="7407654"/>
                  <a:pt x="4906840" y="7417597"/>
                  <a:pt x="4906537" y="7458111"/>
                </a:cubicBezTo>
                <a:cubicBezTo>
                  <a:pt x="4888666" y="7458111"/>
                  <a:pt x="4870895" y="7455388"/>
                  <a:pt x="4854342" y="7458739"/>
                </a:cubicBezTo>
                <a:cubicBezTo>
                  <a:pt x="4823853" y="7464912"/>
                  <a:pt x="4795381" y="7471720"/>
                  <a:pt x="4762770" y="7463766"/>
                </a:cubicBezTo>
                <a:cubicBezTo>
                  <a:pt x="4731780" y="7456226"/>
                  <a:pt x="4698871" y="7455178"/>
                  <a:pt x="4664845" y="7461881"/>
                </a:cubicBezTo>
                <a:cubicBezTo>
                  <a:pt x="4631729" y="7468473"/>
                  <a:pt x="4595588" y="7458844"/>
                  <a:pt x="4560861" y="7456330"/>
                </a:cubicBezTo>
                <a:cubicBezTo>
                  <a:pt x="4537138" y="7454655"/>
                  <a:pt x="4513511" y="7452874"/>
                  <a:pt x="4484433" y="7450786"/>
                </a:cubicBezTo>
                <a:cubicBezTo>
                  <a:pt x="4483934" y="7447748"/>
                  <a:pt x="4482318" y="7438846"/>
                  <a:pt x="4480501" y="7428798"/>
                </a:cubicBezTo>
                <a:cubicBezTo>
                  <a:pt x="4461018" y="7428798"/>
                  <a:pt x="4441026" y="7428798"/>
                  <a:pt x="4420737" y="7428798"/>
                </a:cubicBezTo>
                <a:cubicBezTo>
                  <a:pt x="4420030" y="7432149"/>
                  <a:pt x="4418313" y="7435396"/>
                  <a:pt x="4419216" y="7437380"/>
                </a:cubicBezTo>
                <a:cubicBezTo>
                  <a:pt x="4445268" y="7496949"/>
                  <a:pt x="4490393" y="7505321"/>
                  <a:pt x="4545415" y="7488157"/>
                </a:cubicBezTo>
                <a:cubicBezTo>
                  <a:pt x="4551575" y="7486272"/>
                  <a:pt x="4560459" y="7484701"/>
                  <a:pt x="4564902" y="7487843"/>
                </a:cubicBezTo>
                <a:cubicBezTo>
                  <a:pt x="4616489" y="7524063"/>
                  <a:pt x="4678779" y="7509511"/>
                  <a:pt x="4734305" y="7526471"/>
                </a:cubicBezTo>
                <a:cubicBezTo>
                  <a:pt x="4741975" y="7528880"/>
                  <a:pt x="4752272" y="7529823"/>
                  <a:pt x="4759140" y="7526471"/>
                </a:cubicBezTo>
                <a:cubicBezTo>
                  <a:pt x="4810424" y="7501033"/>
                  <a:pt x="4865044" y="7513595"/>
                  <a:pt x="4918145" y="7510244"/>
                </a:cubicBezTo>
                <a:cubicBezTo>
                  <a:pt x="4929855" y="7509511"/>
                  <a:pt x="4942778" y="7512129"/>
                  <a:pt x="4953175" y="7507940"/>
                </a:cubicBezTo>
                <a:cubicBezTo>
                  <a:pt x="4981796" y="7496319"/>
                  <a:pt x="5006216" y="7500774"/>
                  <a:pt x="5028647" y="7514507"/>
                </a:cubicBezTo>
                <a:lnTo>
                  <a:pt x="5050189" y="7530845"/>
                </a:lnTo>
                <a:lnTo>
                  <a:pt x="5050297" y="7531394"/>
                </a:lnTo>
                <a:lnTo>
                  <a:pt x="5050855" y="7531309"/>
                </a:lnTo>
                <a:lnTo>
                  <a:pt x="5065913" y="7540997"/>
                </a:lnTo>
                <a:cubicBezTo>
                  <a:pt x="5081265" y="7549158"/>
                  <a:pt x="5096333" y="7549766"/>
                  <a:pt x="5110262" y="7522282"/>
                </a:cubicBezTo>
                <a:lnTo>
                  <a:pt x="5050855" y="7531309"/>
                </a:lnTo>
                <a:lnTo>
                  <a:pt x="5050499" y="7531080"/>
                </a:lnTo>
                <a:lnTo>
                  <a:pt x="5050189" y="7530845"/>
                </a:lnTo>
                <a:lnTo>
                  <a:pt x="5043429" y="7496320"/>
                </a:lnTo>
                <a:cubicBezTo>
                  <a:pt x="5033538" y="7475386"/>
                  <a:pt x="5032325" y="7474757"/>
                  <a:pt x="5041207" y="7453712"/>
                </a:cubicBezTo>
                <a:cubicBezTo>
                  <a:pt x="5013752" y="7434244"/>
                  <a:pt x="4980030" y="7475700"/>
                  <a:pt x="4948832" y="7442407"/>
                </a:cubicBezTo>
                <a:cubicBezTo>
                  <a:pt x="4990731" y="7406920"/>
                  <a:pt x="5047369" y="7446177"/>
                  <a:pt x="5091287" y="7404093"/>
                </a:cubicBezTo>
                <a:cubicBezTo>
                  <a:pt x="5070890" y="7406501"/>
                  <a:pt x="5057866" y="7408072"/>
                  <a:pt x="5037981" y="7410481"/>
                </a:cubicBezTo>
                <a:cubicBezTo>
                  <a:pt x="5057462" y="7372789"/>
                  <a:pt x="5086236" y="7385980"/>
                  <a:pt x="5104814" y="7379178"/>
                </a:cubicBezTo>
                <a:cubicBezTo>
                  <a:pt x="5123387" y="7389122"/>
                  <a:pt x="5095125" y="7417807"/>
                  <a:pt x="5123084" y="7415712"/>
                </a:cubicBezTo>
                <a:cubicBezTo>
                  <a:pt x="5133885" y="7414874"/>
                  <a:pt x="5143683" y="7399484"/>
                  <a:pt x="5153373" y="7391321"/>
                </a:cubicBezTo>
                <a:cubicBezTo>
                  <a:pt x="5265330" y="7393521"/>
                  <a:pt x="5378101" y="7395720"/>
                  <a:pt x="5490966" y="7397919"/>
                </a:cubicBezTo>
                <a:cubicBezTo>
                  <a:pt x="5491371" y="7402312"/>
                  <a:pt x="5491775" y="7406816"/>
                  <a:pt x="5492179" y="7411208"/>
                </a:cubicBezTo>
                <a:cubicBezTo>
                  <a:pt x="5461088" y="7443768"/>
                  <a:pt x="5417877" y="7434244"/>
                  <a:pt x="5378504" y="7444083"/>
                </a:cubicBezTo>
                <a:cubicBezTo>
                  <a:pt x="5388497" y="7445339"/>
                  <a:pt x="5398491" y="7447015"/>
                  <a:pt x="5408484" y="7447748"/>
                </a:cubicBezTo>
                <a:cubicBezTo>
                  <a:pt x="5459372" y="7451414"/>
                  <a:pt x="5463614" y="7456435"/>
                  <a:pt x="5460179" y="7517470"/>
                </a:cubicBezTo>
                <a:cubicBezTo>
                  <a:pt x="5472596" y="7521444"/>
                  <a:pt x="5486124" y="7527309"/>
                  <a:pt x="5500057" y="7529718"/>
                </a:cubicBezTo>
                <a:cubicBezTo>
                  <a:pt x="5513182" y="7531918"/>
                  <a:pt x="5527916" y="7527205"/>
                  <a:pt x="5540131" y="7531184"/>
                </a:cubicBezTo>
                <a:cubicBezTo>
                  <a:pt x="5586373" y="7546155"/>
                  <a:pt x="5623725" y="7532546"/>
                  <a:pt x="5661481" y="7491299"/>
                </a:cubicBezTo>
                <a:cubicBezTo>
                  <a:pt x="5633516" y="7484387"/>
                  <a:pt x="5609085" y="7478318"/>
                  <a:pt x="5582433" y="7471720"/>
                </a:cubicBezTo>
                <a:cubicBezTo>
                  <a:pt x="5585866" y="7467426"/>
                  <a:pt x="5588492" y="7461358"/>
                  <a:pt x="5591320" y="7461253"/>
                </a:cubicBezTo>
                <a:cubicBezTo>
                  <a:pt x="5626047" y="7459787"/>
                  <a:pt x="5660876" y="7457797"/>
                  <a:pt x="5695608" y="7458634"/>
                </a:cubicBezTo>
                <a:cubicBezTo>
                  <a:pt x="5734072" y="7459577"/>
                  <a:pt x="5772738" y="7460939"/>
                  <a:pt x="5810797" y="7466274"/>
                </a:cubicBezTo>
                <a:cubicBezTo>
                  <a:pt x="5862587" y="7473605"/>
                  <a:pt x="5913771" y="7484910"/>
                  <a:pt x="5964552" y="7461043"/>
                </a:cubicBezTo>
                <a:cubicBezTo>
                  <a:pt x="5999182" y="7501348"/>
                  <a:pt x="6046226" y="7522282"/>
                  <a:pt x="6090953" y="7528357"/>
                </a:cubicBezTo>
                <a:cubicBezTo>
                  <a:pt x="6153644" y="7536834"/>
                  <a:pt x="6219972" y="7539243"/>
                  <a:pt x="6282563" y="7519146"/>
                </a:cubicBezTo>
                <a:cubicBezTo>
                  <a:pt x="6282563" y="7515585"/>
                  <a:pt x="6282462" y="7512024"/>
                  <a:pt x="6282462" y="7508463"/>
                </a:cubicBezTo>
                <a:cubicBezTo>
                  <a:pt x="6273984" y="7507835"/>
                  <a:pt x="6265505" y="7506584"/>
                  <a:pt x="6257022" y="7506584"/>
                </a:cubicBezTo>
                <a:cubicBezTo>
                  <a:pt x="6231885" y="7506788"/>
                  <a:pt x="6206444" y="7510767"/>
                  <a:pt x="6181811" y="7507311"/>
                </a:cubicBezTo>
                <a:cubicBezTo>
                  <a:pt x="6131738" y="7500300"/>
                  <a:pt x="6089740" y="7477795"/>
                  <a:pt x="6064299" y="7419378"/>
                </a:cubicBezTo>
                <a:cubicBezTo>
                  <a:pt x="6082568" y="7414560"/>
                  <a:pt x="6100742" y="7404930"/>
                  <a:pt x="6118514" y="7405768"/>
                </a:cubicBezTo>
                <a:cubicBezTo>
                  <a:pt x="6195239" y="7409748"/>
                  <a:pt x="6271864" y="7416864"/>
                  <a:pt x="6348487" y="7422520"/>
                </a:cubicBezTo>
                <a:cubicBezTo>
                  <a:pt x="6369889" y="7424091"/>
                  <a:pt x="6391294" y="7424608"/>
                  <a:pt x="6420168" y="7426074"/>
                </a:cubicBezTo>
                <a:cubicBezTo>
                  <a:pt x="6408458" y="7405768"/>
                  <a:pt x="6400782" y="7392369"/>
                  <a:pt x="6388062" y="7370282"/>
                </a:cubicBezTo>
                <a:cubicBezTo>
                  <a:pt x="6422789" y="7370282"/>
                  <a:pt x="6450457" y="7366930"/>
                  <a:pt x="6477003" y="7371114"/>
                </a:cubicBezTo>
                <a:cubicBezTo>
                  <a:pt x="6512846" y="7376769"/>
                  <a:pt x="6499217" y="7418854"/>
                  <a:pt x="6522738" y="7437176"/>
                </a:cubicBezTo>
                <a:cubicBezTo>
                  <a:pt x="6460349" y="7442512"/>
                  <a:pt x="6403509" y="7447434"/>
                  <a:pt x="6338494" y="7453084"/>
                </a:cubicBezTo>
                <a:cubicBezTo>
                  <a:pt x="6358886" y="7459682"/>
                  <a:pt x="6372217" y="7465756"/>
                  <a:pt x="6386143" y="7468264"/>
                </a:cubicBezTo>
                <a:cubicBezTo>
                  <a:pt x="6443488" y="7478528"/>
                  <a:pt x="6500833" y="7493074"/>
                  <a:pt x="6558475" y="7495168"/>
                </a:cubicBezTo>
                <a:cubicBezTo>
                  <a:pt x="6595323" y="7496530"/>
                  <a:pt x="6633288" y="7480721"/>
                  <a:pt x="6669529" y="7468683"/>
                </a:cubicBezTo>
                <a:cubicBezTo>
                  <a:pt x="6678109" y="7465861"/>
                  <a:pt x="6681846" y="7447225"/>
                  <a:pt x="6688405" y="7434663"/>
                </a:cubicBezTo>
                <a:cubicBezTo>
                  <a:pt x="6714249" y="7428064"/>
                  <a:pt x="6705064" y="7449110"/>
                  <a:pt x="6706074" y="7463033"/>
                </a:cubicBezTo>
                <a:cubicBezTo>
                  <a:pt x="6760995" y="7467950"/>
                  <a:pt x="6816421" y="7479988"/>
                  <a:pt x="6870938" y="7476328"/>
                </a:cubicBezTo>
                <a:cubicBezTo>
                  <a:pt x="6968660" y="7469940"/>
                  <a:pt x="7064873" y="7480512"/>
                  <a:pt x="7161389" y="7489938"/>
                </a:cubicBezTo>
                <a:cubicBezTo>
                  <a:pt x="7180163" y="7491718"/>
                  <a:pt x="7198237" y="7499881"/>
                  <a:pt x="7219637" y="7506061"/>
                </a:cubicBezTo>
                <a:cubicBezTo>
                  <a:pt x="7202776" y="7537043"/>
                  <a:pt x="7179759" y="7534320"/>
                  <a:pt x="7158864" y="7535368"/>
                </a:cubicBezTo>
                <a:cubicBezTo>
                  <a:pt x="7110300" y="7537777"/>
                  <a:pt x="7061540" y="7536729"/>
                  <a:pt x="7013285" y="7541861"/>
                </a:cubicBezTo>
                <a:cubicBezTo>
                  <a:pt x="6972296" y="7546260"/>
                  <a:pt x="6934034" y="7537462"/>
                  <a:pt x="6894662" y="7529718"/>
                </a:cubicBezTo>
                <a:cubicBezTo>
                  <a:pt x="6878608" y="7526576"/>
                  <a:pt x="6851653" y="7528461"/>
                  <a:pt x="6844886" y="7538824"/>
                </a:cubicBezTo>
                <a:cubicBezTo>
                  <a:pt x="6825303" y="7568661"/>
                  <a:pt x="6797035" y="7570651"/>
                  <a:pt x="6769776" y="7572222"/>
                </a:cubicBezTo>
                <a:cubicBezTo>
                  <a:pt x="6672856" y="7577767"/>
                  <a:pt x="6575741" y="7581537"/>
                  <a:pt x="6478720" y="7583632"/>
                </a:cubicBezTo>
                <a:cubicBezTo>
                  <a:pt x="6443690" y="7584470"/>
                  <a:pt x="6408458" y="7576405"/>
                  <a:pt x="6373423" y="7576929"/>
                </a:cubicBezTo>
                <a:cubicBezTo>
                  <a:pt x="6333545" y="7577452"/>
                  <a:pt x="6293768" y="7582899"/>
                  <a:pt x="6253791" y="7586250"/>
                </a:cubicBezTo>
                <a:cubicBezTo>
                  <a:pt x="6250260" y="7596613"/>
                  <a:pt x="6247029" y="7605928"/>
                  <a:pt x="6244101" y="7614516"/>
                </a:cubicBezTo>
                <a:cubicBezTo>
                  <a:pt x="6239554" y="7616186"/>
                  <a:pt x="6236227" y="7618909"/>
                  <a:pt x="6233400" y="7618385"/>
                </a:cubicBezTo>
                <a:cubicBezTo>
                  <a:pt x="6201393" y="7612526"/>
                  <a:pt x="6176155" y="7619746"/>
                  <a:pt x="6152229" y="7646337"/>
                </a:cubicBezTo>
                <a:cubicBezTo>
                  <a:pt x="6124164" y="7677640"/>
                  <a:pt x="6066919" y="7676697"/>
                  <a:pt x="6032697" y="7649374"/>
                </a:cubicBezTo>
                <a:cubicBezTo>
                  <a:pt x="6060461" y="7603833"/>
                  <a:pt x="6110837" y="7660784"/>
                  <a:pt x="6142439" y="7620794"/>
                </a:cubicBezTo>
                <a:cubicBezTo>
                  <a:pt x="6074697" y="7607603"/>
                  <a:pt x="6010792" y="7604776"/>
                  <a:pt x="5945776" y="7639849"/>
                </a:cubicBezTo>
                <a:cubicBezTo>
                  <a:pt x="5946079" y="7641630"/>
                  <a:pt x="5947696" y="7650840"/>
                  <a:pt x="5950114" y="7664449"/>
                </a:cubicBezTo>
                <a:cubicBezTo>
                  <a:pt x="5922255" y="7668325"/>
                  <a:pt x="5894693" y="7674917"/>
                  <a:pt x="5867132" y="7675336"/>
                </a:cubicBezTo>
                <a:cubicBezTo>
                  <a:pt x="5819275" y="7676069"/>
                  <a:pt x="5771324" y="7672508"/>
                  <a:pt x="5723371" y="7671775"/>
                </a:cubicBezTo>
                <a:cubicBezTo>
                  <a:pt x="5710651" y="7671565"/>
                  <a:pt x="5693791" y="7670204"/>
                  <a:pt x="5685716" y="7677535"/>
                </a:cubicBezTo>
                <a:cubicBezTo>
                  <a:pt x="5655023" y="7705487"/>
                  <a:pt x="5619489" y="7696905"/>
                  <a:pt x="5584757" y="7697946"/>
                </a:cubicBezTo>
                <a:cubicBezTo>
                  <a:pt x="5545282" y="7699098"/>
                  <a:pt x="5505606" y="7699726"/>
                  <a:pt x="5466436" y="7704544"/>
                </a:cubicBezTo>
                <a:cubicBezTo>
                  <a:pt x="5440792" y="7707686"/>
                  <a:pt x="5415857" y="7717735"/>
                  <a:pt x="5378706" y="7727992"/>
                </a:cubicBezTo>
                <a:cubicBezTo>
                  <a:pt x="5404249" y="7737523"/>
                  <a:pt x="5418786" y="7742858"/>
                  <a:pt x="5433824" y="7748409"/>
                </a:cubicBezTo>
                <a:cubicBezTo>
                  <a:pt x="5407178" y="7771753"/>
                  <a:pt x="5407178" y="7771753"/>
                  <a:pt x="5367400" y="7759610"/>
                </a:cubicBezTo>
                <a:cubicBezTo>
                  <a:pt x="5351853" y="7788085"/>
                  <a:pt x="5326109" y="7794677"/>
                  <a:pt x="5295113" y="7793630"/>
                </a:cubicBezTo>
                <a:cubicBezTo>
                  <a:pt x="5275429" y="7792903"/>
                  <a:pt x="5253215" y="7794258"/>
                  <a:pt x="5236158" y="7803056"/>
                </a:cubicBezTo>
                <a:cubicBezTo>
                  <a:pt x="5186887" y="7828808"/>
                  <a:pt x="5134289" y="7832160"/>
                  <a:pt x="5081186" y="7836134"/>
                </a:cubicBezTo>
                <a:cubicBezTo>
                  <a:pt x="5052614" y="7838228"/>
                  <a:pt x="5025060" y="7841999"/>
                  <a:pt x="5005976" y="7870579"/>
                </a:cubicBezTo>
                <a:cubicBezTo>
                  <a:pt x="4999814" y="7879789"/>
                  <a:pt x="4983161" y="7885026"/>
                  <a:pt x="4971048" y="7885550"/>
                </a:cubicBezTo>
                <a:cubicBezTo>
                  <a:pt x="4926119" y="7887225"/>
                  <a:pt x="4881090" y="7886283"/>
                  <a:pt x="4844949" y="7886283"/>
                </a:cubicBezTo>
                <a:cubicBezTo>
                  <a:pt x="4830310" y="7901672"/>
                  <a:pt x="4822336" y="7917684"/>
                  <a:pt x="4812647" y="7918941"/>
                </a:cubicBezTo>
                <a:cubicBezTo>
                  <a:pt x="4747227" y="7927215"/>
                  <a:pt x="4681303" y="7942494"/>
                  <a:pt x="4616086" y="7916120"/>
                </a:cubicBezTo>
                <a:cubicBezTo>
                  <a:pt x="4607401" y="7912663"/>
                  <a:pt x="4595992" y="7911826"/>
                  <a:pt x="4587110" y="7914444"/>
                </a:cubicBezTo>
                <a:cubicBezTo>
                  <a:pt x="4549556" y="7925540"/>
                  <a:pt x="4515328" y="7924702"/>
                  <a:pt x="4485247" y="7880627"/>
                </a:cubicBezTo>
                <a:cubicBezTo>
                  <a:pt x="4485247" y="7901777"/>
                  <a:pt x="4485247" y="7912140"/>
                  <a:pt x="4485247" y="7930037"/>
                </a:cubicBezTo>
                <a:cubicBezTo>
                  <a:pt x="4461018" y="7911407"/>
                  <a:pt x="4443147" y="7876961"/>
                  <a:pt x="4414272" y="7920198"/>
                </a:cubicBezTo>
                <a:cubicBezTo>
                  <a:pt x="4397108" y="7875606"/>
                  <a:pt x="4369951" y="7859902"/>
                  <a:pt x="4330180" y="7866494"/>
                </a:cubicBezTo>
                <a:cubicBezTo>
                  <a:pt x="4309379" y="7869950"/>
                  <a:pt x="4293023" y="7862619"/>
                  <a:pt x="4296760" y="7834144"/>
                </a:cubicBezTo>
                <a:cubicBezTo>
                  <a:pt x="4265159" y="7834144"/>
                  <a:pt x="4236189" y="7834144"/>
                  <a:pt x="4199234" y="7834144"/>
                </a:cubicBezTo>
                <a:cubicBezTo>
                  <a:pt x="4250317" y="7854665"/>
                  <a:pt x="4292619" y="7871731"/>
                  <a:pt x="4336840" y="7889523"/>
                </a:cubicBezTo>
                <a:cubicBezTo>
                  <a:pt x="4331588" y="7898949"/>
                  <a:pt x="4309783" y="7898740"/>
                  <a:pt x="4314025" y="7922293"/>
                </a:cubicBezTo>
                <a:cubicBezTo>
                  <a:pt x="4315737" y="7931817"/>
                  <a:pt x="4267381" y="7935797"/>
                  <a:pt x="4256175" y="7918941"/>
                </a:cubicBezTo>
                <a:cubicBezTo>
                  <a:pt x="4233967" y="7885340"/>
                  <a:pt x="4200951" y="7884083"/>
                  <a:pt x="4170669" y="7886492"/>
                </a:cubicBezTo>
                <a:cubicBezTo>
                  <a:pt x="4125539" y="7890047"/>
                  <a:pt x="4087580" y="7867018"/>
                  <a:pt x="4050525" y="7862724"/>
                </a:cubicBezTo>
                <a:cubicBezTo>
                  <a:pt x="4019131" y="7878323"/>
                  <a:pt x="3991569" y="7892770"/>
                  <a:pt x="3963301" y="7905437"/>
                </a:cubicBezTo>
                <a:cubicBezTo>
                  <a:pt x="3956641" y="7908369"/>
                  <a:pt x="3944930" y="7908055"/>
                  <a:pt x="3939678" y="7903866"/>
                </a:cubicBezTo>
                <a:cubicBezTo>
                  <a:pt x="3892635" y="7866180"/>
                  <a:pt x="3840340" y="7893503"/>
                  <a:pt x="3790968" y="7892142"/>
                </a:cubicBezTo>
                <a:cubicBezTo>
                  <a:pt x="3777648" y="7891723"/>
                  <a:pt x="3763710" y="7918418"/>
                  <a:pt x="3747556" y="7935169"/>
                </a:cubicBezTo>
                <a:cubicBezTo>
                  <a:pt x="3729993" y="7907217"/>
                  <a:pt x="3727670" y="7877904"/>
                  <a:pt x="3737063" y="7843255"/>
                </a:cubicBezTo>
                <a:cubicBezTo>
                  <a:pt x="3716768" y="7844303"/>
                  <a:pt x="3700412" y="7845036"/>
                  <a:pt x="3681132" y="7845979"/>
                </a:cubicBezTo>
                <a:cubicBezTo>
                  <a:pt x="3679314" y="7855084"/>
                  <a:pt x="3677496" y="7864190"/>
                  <a:pt x="3674870" y="7877799"/>
                </a:cubicBezTo>
                <a:cubicBezTo>
                  <a:pt x="3631059" y="7877799"/>
                  <a:pt x="3586333" y="7877799"/>
                  <a:pt x="3538275" y="7877799"/>
                </a:cubicBezTo>
                <a:cubicBezTo>
                  <a:pt x="3535856" y="7864609"/>
                  <a:pt x="3533129" y="7849743"/>
                  <a:pt x="3530604" y="7835505"/>
                </a:cubicBezTo>
                <a:cubicBezTo>
                  <a:pt x="3494868" y="7848172"/>
                  <a:pt x="3459832" y="7860530"/>
                  <a:pt x="3417738" y="7875397"/>
                </a:cubicBezTo>
                <a:cubicBezTo>
                  <a:pt x="3414607" y="7856865"/>
                  <a:pt x="3408648" y="7841056"/>
                  <a:pt x="3409759" y="7825771"/>
                </a:cubicBezTo>
                <a:cubicBezTo>
                  <a:pt x="3413900" y="7768715"/>
                  <a:pt x="3411375" y="7763066"/>
                  <a:pt x="3357161" y="7755316"/>
                </a:cubicBezTo>
                <a:cubicBezTo>
                  <a:pt x="3343330" y="7753326"/>
                  <a:pt x="3328488" y="7759296"/>
                  <a:pt x="3314152" y="7761600"/>
                </a:cubicBezTo>
                <a:lnTo>
                  <a:pt x="3314562" y="7761286"/>
                </a:lnTo>
                <a:cubicBezTo>
                  <a:pt x="3287607" y="7754687"/>
                  <a:pt x="3260645" y="7748095"/>
                  <a:pt x="3232282" y="7741078"/>
                </a:cubicBezTo>
                <a:cubicBezTo>
                  <a:pt x="3218753" y="7776361"/>
                  <a:pt x="3178775" y="7742963"/>
                  <a:pt x="3155051" y="7765684"/>
                </a:cubicBezTo>
                <a:cubicBezTo>
                  <a:pt x="3170694" y="7782953"/>
                  <a:pt x="3186546" y="7800438"/>
                  <a:pt x="3211380" y="7827761"/>
                </a:cubicBezTo>
                <a:cubicBezTo>
                  <a:pt x="3173320" y="7832683"/>
                  <a:pt x="3148082" y="7835924"/>
                  <a:pt x="3119409" y="7839590"/>
                </a:cubicBezTo>
                <a:cubicBezTo>
                  <a:pt x="3112345" y="7768087"/>
                  <a:pt x="3058838" y="7777723"/>
                  <a:pt x="3010179" y="7773114"/>
                </a:cubicBezTo>
                <a:cubicBezTo>
                  <a:pt x="3010179" y="7742963"/>
                  <a:pt x="3010179" y="7714907"/>
                  <a:pt x="3010179" y="7685908"/>
                </a:cubicBezTo>
                <a:cubicBezTo>
                  <a:pt x="2961211" y="7673136"/>
                  <a:pt x="2950309" y="7679735"/>
                  <a:pt x="2952228" y="7726107"/>
                </a:cubicBezTo>
                <a:cubicBezTo>
                  <a:pt x="2928404" y="7731134"/>
                  <a:pt x="2905078" y="7742125"/>
                  <a:pt x="2883476" y="7716373"/>
                </a:cubicBezTo>
                <a:cubicBezTo>
                  <a:pt x="2877523" y="7709257"/>
                  <a:pt x="2861469" y="7710724"/>
                  <a:pt x="2849961" y="7709362"/>
                </a:cubicBezTo>
                <a:cubicBezTo>
                  <a:pt x="2816743" y="7705487"/>
                  <a:pt x="2781714" y="7707477"/>
                  <a:pt x="2750718" y="7696800"/>
                </a:cubicBezTo>
                <a:cubicBezTo>
                  <a:pt x="2726288" y="7688317"/>
                  <a:pt x="2706705" y="7664449"/>
                  <a:pt x="2681164" y="7644451"/>
                </a:cubicBezTo>
                <a:cubicBezTo>
                  <a:pt x="2675710" y="7652411"/>
                  <a:pt x="2666727" y="7665392"/>
                  <a:pt x="2655414" y="7681934"/>
                </a:cubicBezTo>
                <a:cubicBezTo>
                  <a:pt x="2647542" y="7670308"/>
                  <a:pt x="2640478" y="7659946"/>
                  <a:pt x="2632701" y="7648431"/>
                </a:cubicBezTo>
                <a:cubicBezTo>
                  <a:pt x="2624021" y="7670623"/>
                  <a:pt x="2615543" y="7692401"/>
                  <a:pt x="2605644" y="7717420"/>
                </a:cubicBezTo>
                <a:cubicBezTo>
                  <a:pt x="2594641" y="7714069"/>
                  <a:pt x="2582628" y="7710409"/>
                  <a:pt x="2568898" y="7706220"/>
                </a:cubicBezTo>
                <a:cubicBezTo>
                  <a:pt x="2560924" y="7715430"/>
                  <a:pt x="2552339" y="7725165"/>
                  <a:pt x="2539922" y="7739304"/>
                </a:cubicBezTo>
                <a:cubicBezTo>
                  <a:pt x="2536286" y="7728411"/>
                  <a:pt x="2531242" y="7720353"/>
                  <a:pt x="2533161" y="7717525"/>
                </a:cubicBezTo>
                <a:cubicBezTo>
                  <a:pt x="2541538" y="7705487"/>
                  <a:pt x="2552036" y="7694915"/>
                  <a:pt x="2568191" y="7676593"/>
                </a:cubicBezTo>
                <a:cubicBezTo>
                  <a:pt x="2545376" y="7670000"/>
                  <a:pt x="2527303" y="7658270"/>
                  <a:pt x="2512872" y="7661936"/>
                </a:cubicBezTo>
                <a:cubicBezTo>
                  <a:pt x="2498078" y="7665706"/>
                  <a:pt x="2484977" y="7664425"/>
                  <a:pt x="2472509" y="7660905"/>
                </a:cubicBezTo>
                <a:lnTo>
                  <a:pt x="2436316" y="7646591"/>
                </a:lnTo>
                <a:lnTo>
                  <a:pt x="2436241" y="7646127"/>
                </a:lnTo>
                <a:lnTo>
                  <a:pt x="2435063" y="7645237"/>
                </a:lnTo>
                <a:lnTo>
                  <a:pt x="2425440" y="7631994"/>
                </a:lnTo>
                <a:cubicBezTo>
                  <a:pt x="2424329" y="7633146"/>
                  <a:pt x="2423218" y="7634298"/>
                  <a:pt x="2422107" y="7635450"/>
                </a:cubicBezTo>
                <a:lnTo>
                  <a:pt x="2435063" y="7645237"/>
                </a:lnTo>
                <a:lnTo>
                  <a:pt x="2435938" y="7646441"/>
                </a:lnTo>
                <a:lnTo>
                  <a:pt x="2436316" y="7646591"/>
                </a:lnTo>
                <a:lnTo>
                  <a:pt x="2439991" y="7669295"/>
                </a:lnTo>
                <a:cubicBezTo>
                  <a:pt x="2437004" y="7690725"/>
                  <a:pt x="2417789" y="7708547"/>
                  <a:pt x="2418168" y="7737209"/>
                </a:cubicBezTo>
                <a:cubicBezTo>
                  <a:pt x="2387279" y="7708838"/>
                  <a:pt x="2355879" y="7691249"/>
                  <a:pt x="2341549" y="7664031"/>
                </a:cubicBezTo>
                <a:cubicBezTo>
                  <a:pt x="2318022" y="7619432"/>
                  <a:pt x="2280366" y="7621946"/>
                  <a:pt x="2243417" y="7616709"/>
                </a:cubicBezTo>
                <a:cubicBezTo>
                  <a:pt x="2228677" y="7614621"/>
                  <a:pt x="2211815" y="7619537"/>
                  <a:pt x="2198994" y="7613783"/>
                </a:cubicBezTo>
                <a:cubicBezTo>
                  <a:pt x="2171837" y="7601535"/>
                  <a:pt x="2154476" y="7610327"/>
                  <a:pt x="2139938" y="7640373"/>
                </a:cubicBezTo>
                <a:cubicBezTo>
                  <a:pt x="2123481" y="7625193"/>
                  <a:pt x="2110660" y="7613364"/>
                  <a:pt x="2093899" y="7597869"/>
                </a:cubicBezTo>
                <a:cubicBezTo>
                  <a:pt x="2090061" y="7613992"/>
                  <a:pt x="2086734" y="7627497"/>
                  <a:pt x="2082391" y="7645394"/>
                </a:cubicBezTo>
                <a:cubicBezTo>
                  <a:pt x="2071792" y="7641211"/>
                  <a:pt x="2059375" y="7639640"/>
                  <a:pt x="2052406" y="7632518"/>
                </a:cubicBezTo>
                <a:cubicBezTo>
                  <a:pt x="2046654" y="7626659"/>
                  <a:pt x="2047462" y="7614097"/>
                  <a:pt x="2045139" y="7604566"/>
                </a:cubicBezTo>
                <a:cubicBezTo>
                  <a:pt x="2038176" y="7576510"/>
                  <a:pt x="2023537" y="7566776"/>
                  <a:pt x="1994359" y="7570441"/>
                </a:cubicBezTo>
                <a:cubicBezTo>
                  <a:pt x="1979417" y="7572327"/>
                  <a:pt x="1964071" y="7572641"/>
                  <a:pt x="1949634" y="7576300"/>
                </a:cubicBezTo>
                <a:cubicBezTo>
                  <a:pt x="1898753" y="7589072"/>
                  <a:pt x="1898853" y="7589491"/>
                  <a:pt x="1863016" y="7537358"/>
                </a:cubicBezTo>
                <a:cubicBezTo>
                  <a:pt x="1855441" y="7552852"/>
                  <a:pt x="1848882" y="7566042"/>
                  <a:pt x="1842417" y="7579128"/>
                </a:cubicBezTo>
                <a:cubicBezTo>
                  <a:pt x="1838989" y="7578814"/>
                  <a:pt x="1835555" y="7578395"/>
                  <a:pt x="1832020" y="7578081"/>
                </a:cubicBezTo>
                <a:cubicBezTo>
                  <a:pt x="1827071" y="7558927"/>
                  <a:pt x="1822229" y="7539662"/>
                  <a:pt x="1815361" y="7513176"/>
                </a:cubicBezTo>
                <a:cubicBezTo>
                  <a:pt x="1839690" y="7519251"/>
                  <a:pt x="1854235" y="7522910"/>
                  <a:pt x="1869878" y="7526890"/>
                </a:cubicBezTo>
                <a:cubicBezTo>
                  <a:pt x="1869878" y="7519565"/>
                  <a:pt x="1870383" y="7513909"/>
                  <a:pt x="1869777" y="7513805"/>
                </a:cubicBezTo>
                <a:cubicBezTo>
                  <a:pt x="1804560" y="7500719"/>
                  <a:pt x="1777200" y="7445549"/>
                  <a:pt x="1745201" y="7394882"/>
                </a:cubicBezTo>
                <a:cubicBezTo>
                  <a:pt x="1740554" y="7387446"/>
                  <a:pt x="1728238" y="7385142"/>
                  <a:pt x="1709357" y="7375094"/>
                </a:cubicBezTo>
                <a:cubicBezTo>
                  <a:pt x="1715720" y="7394777"/>
                  <a:pt x="1716932" y="7402836"/>
                  <a:pt x="1720669" y="7409225"/>
                </a:cubicBezTo>
                <a:cubicBezTo>
                  <a:pt x="1726622" y="7419273"/>
                  <a:pt x="1735813" y="7427541"/>
                  <a:pt x="1740857" y="7438014"/>
                </a:cubicBezTo>
                <a:cubicBezTo>
                  <a:pt x="1746811" y="7450465"/>
                  <a:pt x="1752366" y="7466274"/>
                  <a:pt x="1734393" y="7473291"/>
                </a:cubicBezTo>
                <a:cubicBezTo>
                  <a:pt x="1719154" y="7479255"/>
                  <a:pt x="1716629" y="7466169"/>
                  <a:pt x="1711377" y="7454131"/>
                </a:cubicBezTo>
                <a:cubicBezTo>
                  <a:pt x="1699364" y="7426598"/>
                  <a:pt x="1686138" y="7424922"/>
                  <a:pt x="1637480" y="7440522"/>
                </a:cubicBezTo>
                <a:cubicBezTo>
                  <a:pt x="1628389" y="7455807"/>
                  <a:pt x="1644948" y="7488367"/>
                  <a:pt x="1611332" y="7490985"/>
                </a:cubicBezTo>
                <a:cubicBezTo>
                  <a:pt x="1599420" y="7466902"/>
                  <a:pt x="1599420" y="7466902"/>
                  <a:pt x="1614861" y="7414560"/>
                </a:cubicBezTo>
                <a:cubicBezTo>
                  <a:pt x="1600531" y="7421263"/>
                  <a:pt x="1588215" y="7427122"/>
                  <a:pt x="1573979" y="7433720"/>
                </a:cubicBezTo>
                <a:cubicBezTo>
                  <a:pt x="1561663" y="7387237"/>
                  <a:pt x="1548943" y="7344523"/>
                  <a:pt x="1539650" y="7301083"/>
                </a:cubicBezTo>
                <a:cubicBezTo>
                  <a:pt x="1537126" y="7289563"/>
                  <a:pt x="1543691" y="7275115"/>
                  <a:pt x="1548438" y="7262972"/>
                </a:cubicBezTo>
                <a:lnTo>
                  <a:pt x="1567382" y="7227630"/>
                </a:lnTo>
                <a:lnTo>
                  <a:pt x="1567717" y="7227486"/>
                </a:lnTo>
                <a:lnTo>
                  <a:pt x="1567703" y="7227406"/>
                </a:lnTo>
                <a:lnTo>
                  <a:pt x="1604226" y="7232159"/>
                </a:lnTo>
                <a:cubicBezTo>
                  <a:pt x="1616430" y="7233821"/>
                  <a:pt x="1628493" y="7235914"/>
                  <a:pt x="1640100" y="7239524"/>
                </a:cubicBezTo>
                <a:cubicBezTo>
                  <a:pt x="1659587" y="7245599"/>
                  <a:pt x="1671903" y="7243295"/>
                  <a:pt x="1681492" y="7223401"/>
                </a:cubicBezTo>
                <a:cubicBezTo>
                  <a:pt x="1677256" y="7211258"/>
                  <a:pt x="1672812" y="7198592"/>
                  <a:pt x="1668267" y="7185820"/>
                </a:cubicBezTo>
                <a:cubicBezTo>
                  <a:pt x="1660496" y="7164153"/>
                  <a:pt x="1649392" y="7160278"/>
                  <a:pt x="1631015" y="7175772"/>
                </a:cubicBezTo>
                <a:cubicBezTo>
                  <a:pt x="1598309" y="7203514"/>
                  <a:pt x="1597804" y="7202886"/>
                  <a:pt x="1583265" y="7157031"/>
                </a:cubicBezTo>
                <a:cubicBezTo>
                  <a:pt x="1565043" y="7165459"/>
                  <a:pt x="1560576" y="7176896"/>
                  <a:pt x="1560954" y="7189315"/>
                </a:cubicBezTo>
                <a:lnTo>
                  <a:pt x="1567703" y="7227406"/>
                </a:lnTo>
                <a:lnTo>
                  <a:pt x="1567515" y="7227381"/>
                </a:lnTo>
                <a:lnTo>
                  <a:pt x="1567382" y="7227630"/>
                </a:lnTo>
                <a:lnTo>
                  <a:pt x="1506237" y="7253867"/>
                </a:lnTo>
                <a:cubicBezTo>
                  <a:pt x="1474130" y="7248525"/>
                  <a:pt x="1505126" y="7184354"/>
                  <a:pt x="1456461" y="7189277"/>
                </a:cubicBezTo>
                <a:cubicBezTo>
                  <a:pt x="1454548" y="7215238"/>
                  <a:pt x="1452326" y="7238791"/>
                  <a:pt x="1451215" y="7262449"/>
                </a:cubicBezTo>
                <a:cubicBezTo>
                  <a:pt x="1450205" y="7284542"/>
                  <a:pt x="1453033" y="7304533"/>
                  <a:pt x="1480392" y="7307885"/>
                </a:cubicBezTo>
                <a:cubicBezTo>
                  <a:pt x="1486750" y="7308723"/>
                  <a:pt x="1495840" y="7311655"/>
                  <a:pt x="1498062" y="7316362"/>
                </a:cubicBezTo>
                <a:cubicBezTo>
                  <a:pt x="1501692" y="7324427"/>
                  <a:pt x="1502803" y="7335104"/>
                  <a:pt x="1500783" y="7343790"/>
                </a:cubicBezTo>
                <a:cubicBezTo>
                  <a:pt x="1500076" y="7346618"/>
                  <a:pt x="1485948" y="7349236"/>
                  <a:pt x="1479584" y="7347037"/>
                </a:cubicBezTo>
                <a:cubicBezTo>
                  <a:pt x="1461814" y="7340969"/>
                  <a:pt x="1444858" y="7332171"/>
                  <a:pt x="1418199" y="7320342"/>
                </a:cubicBezTo>
                <a:cubicBezTo>
                  <a:pt x="1403768" y="7304010"/>
                  <a:pt x="1429107" y="7282761"/>
                  <a:pt x="1428501" y="7260465"/>
                </a:cubicBezTo>
                <a:cubicBezTo>
                  <a:pt x="1427794" y="7237325"/>
                  <a:pt x="1431424" y="7210316"/>
                  <a:pt x="1405580" y="7193879"/>
                </a:cubicBezTo>
                <a:cubicBezTo>
                  <a:pt x="1363284" y="7203410"/>
                  <a:pt x="1318659" y="7209478"/>
                  <a:pt x="1291502" y="7254390"/>
                </a:cubicBezTo>
                <a:cubicBezTo>
                  <a:pt x="1260714" y="7229162"/>
                  <a:pt x="1287563" y="7179117"/>
                  <a:pt x="1241025" y="7160801"/>
                </a:cubicBezTo>
                <a:cubicBezTo>
                  <a:pt x="1224163" y="7184459"/>
                  <a:pt x="1206090" y="7209792"/>
                  <a:pt x="1184185" y="7240362"/>
                </a:cubicBezTo>
                <a:cubicBezTo>
                  <a:pt x="1176615" y="7220364"/>
                  <a:pt x="1171565" y="7206755"/>
                  <a:pt x="1162986" y="7183830"/>
                </a:cubicBezTo>
                <a:cubicBezTo>
                  <a:pt x="1148347" y="7205609"/>
                  <a:pt x="1136839" y="7222668"/>
                  <a:pt x="1123210" y="7243085"/>
                </a:cubicBezTo>
                <a:cubicBezTo>
                  <a:pt x="1097466" y="7222878"/>
                  <a:pt x="1099985" y="7194612"/>
                  <a:pt x="1108065" y="7169488"/>
                </a:cubicBezTo>
                <a:cubicBezTo>
                  <a:pt x="1115230" y="7147087"/>
                  <a:pt x="1130576" y="7127508"/>
                  <a:pt x="1142495" y="7106783"/>
                </a:cubicBezTo>
                <a:cubicBezTo>
                  <a:pt x="1150266" y="7093174"/>
                  <a:pt x="1158340" y="7079669"/>
                  <a:pt x="1168636" y="7062080"/>
                </a:cubicBezTo>
                <a:cubicBezTo>
                  <a:pt x="1126037" y="7055377"/>
                  <a:pt x="1101102" y="7066374"/>
                  <a:pt x="1080201" y="7097147"/>
                </a:cubicBezTo>
                <a:cubicBezTo>
                  <a:pt x="1062537" y="7123115"/>
                  <a:pt x="1038101" y="7144155"/>
                  <a:pt x="1012862" y="7171583"/>
                </a:cubicBezTo>
                <a:cubicBezTo>
                  <a:pt x="1002364" y="7153679"/>
                  <a:pt x="992674" y="7137144"/>
                  <a:pt x="981873" y="7118612"/>
                </a:cubicBezTo>
                <a:cubicBezTo>
                  <a:pt x="961476" y="7138499"/>
                  <a:pt x="983988" y="7176610"/>
                  <a:pt x="955725" y="7189695"/>
                </a:cubicBezTo>
                <a:cubicBezTo>
                  <a:pt x="935632" y="7147716"/>
                  <a:pt x="914736" y="7109192"/>
                  <a:pt x="898380" y="7068672"/>
                </a:cubicBezTo>
                <a:cubicBezTo>
                  <a:pt x="881620" y="7027117"/>
                  <a:pt x="899996" y="6986918"/>
                  <a:pt x="910696" y="6947236"/>
                </a:cubicBezTo>
                <a:cubicBezTo>
                  <a:pt x="916554" y="6925673"/>
                  <a:pt x="923821" y="6904529"/>
                  <a:pt x="931093" y="6883379"/>
                </a:cubicBezTo>
                <a:cubicBezTo>
                  <a:pt x="947342" y="6835749"/>
                  <a:pt x="973995" y="6796067"/>
                  <a:pt x="1020639" y="6777542"/>
                </a:cubicBezTo>
                <a:cubicBezTo>
                  <a:pt x="1042040" y="6769058"/>
                  <a:pt x="1055164" y="6758172"/>
                  <a:pt x="1059204" y="6731687"/>
                </a:cubicBezTo>
                <a:cubicBezTo>
                  <a:pt x="1038101" y="6714202"/>
                  <a:pt x="1015993" y="6695781"/>
                  <a:pt x="993886" y="6677354"/>
                </a:cubicBezTo>
                <a:cubicBezTo>
                  <a:pt x="995603" y="6673689"/>
                  <a:pt x="997415" y="6670029"/>
                  <a:pt x="999132" y="6666468"/>
                </a:cubicBezTo>
                <a:cubicBezTo>
                  <a:pt x="1022855" y="6670972"/>
                  <a:pt x="1046585" y="6675364"/>
                  <a:pt x="1075857" y="6680915"/>
                </a:cubicBezTo>
                <a:cubicBezTo>
                  <a:pt x="1081312" y="6668249"/>
                  <a:pt x="1087170" y="6654744"/>
                  <a:pt x="1093022" y="6641239"/>
                </a:cubicBezTo>
                <a:cubicBezTo>
                  <a:pt x="1093022" y="6641239"/>
                  <a:pt x="1093224" y="6641030"/>
                  <a:pt x="1093224" y="6641030"/>
                </a:cubicBezTo>
                <a:cubicBezTo>
                  <a:pt x="1123815" y="6615173"/>
                  <a:pt x="1158340" y="6599574"/>
                  <a:pt x="1198218" y="6605956"/>
                </a:cubicBezTo>
                <a:cubicBezTo>
                  <a:pt x="1219113" y="6609203"/>
                  <a:pt x="1234157" y="6605956"/>
                  <a:pt x="1245671" y="6587012"/>
                </a:cubicBezTo>
                <a:cubicBezTo>
                  <a:pt x="1250008" y="6579785"/>
                  <a:pt x="1255361" y="6570784"/>
                  <a:pt x="1262223" y="6567956"/>
                </a:cubicBezTo>
                <a:cubicBezTo>
                  <a:pt x="1271812" y="6564087"/>
                  <a:pt x="1286957" y="6560736"/>
                  <a:pt x="1292916" y="6565862"/>
                </a:cubicBezTo>
                <a:cubicBezTo>
                  <a:pt x="1299178" y="6571203"/>
                  <a:pt x="1301899" y="6588687"/>
                  <a:pt x="1298269" y="6597270"/>
                </a:cubicBezTo>
                <a:cubicBezTo>
                  <a:pt x="1286559" y="6625117"/>
                  <a:pt x="1271212" y="6651392"/>
                  <a:pt x="1261718" y="6685000"/>
                </a:cubicBezTo>
                <a:cubicBezTo>
                  <a:pt x="1275751" y="6675364"/>
                  <a:pt x="1293017" y="6668458"/>
                  <a:pt x="1303313" y="6655582"/>
                </a:cubicBezTo>
                <a:cubicBezTo>
                  <a:pt x="1344807" y="6603449"/>
                  <a:pt x="1389028" y="6552252"/>
                  <a:pt x="1386705" y="6477195"/>
                </a:cubicBezTo>
                <a:cubicBezTo>
                  <a:pt x="1386099" y="6458558"/>
                  <a:pt x="1393163" y="6439718"/>
                  <a:pt x="1396698" y="6420977"/>
                </a:cubicBezTo>
                <a:cubicBezTo>
                  <a:pt x="1399930" y="6417416"/>
                  <a:pt x="1403257" y="6413757"/>
                  <a:pt x="1406489" y="6410196"/>
                </a:cubicBezTo>
                <a:cubicBezTo>
                  <a:pt x="1427289" y="6379102"/>
                  <a:pt x="1448185" y="6347904"/>
                  <a:pt x="1470298" y="6314826"/>
                </a:cubicBezTo>
                <a:cubicBezTo>
                  <a:pt x="1462521" y="6308751"/>
                  <a:pt x="1453841" y="6301950"/>
                  <a:pt x="1442131" y="6292733"/>
                </a:cubicBezTo>
                <a:cubicBezTo>
                  <a:pt x="1450003" y="6290220"/>
                  <a:pt x="1454043" y="6288864"/>
                  <a:pt x="1458279" y="6287712"/>
                </a:cubicBezTo>
                <a:cubicBezTo>
                  <a:pt x="1473726" y="6283418"/>
                  <a:pt x="1491901" y="6283104"/>
                  <a:pt x="1504015" y="6274103"/>
                </a:cubicBezTo>
                <a:cubicBezTo>
                  <a:pt x="1534909" y="6250963"/>
                  <a:pt x="1563178" y="6224058"/>
                  <a:pt x="1592148" y="6198201"/>
                </a:cubicBezTo>
                <a:cubicBezTo>
                  <a:pt x="1598107" y="6192866"/>
                  <a:pt x="1602343" y="6185430"/>
                  <a:pt x="1613352" y="6171297"/>
                </a:cubicBezTo>
                <a:cubicBezTo>
                  <a:pt x="1563582" y="6163553"/>
                  <a:pt x="1520573" y="6155279"/>
                  <a:pt x="1477160" y="6151096"/>
                </a:cubicBezTo>
                <a:cubicBezTo>
                  <a:pt x="1464238" y="6149839"/>
                  <a:pt x="1448589" y="6157059"/>
                  <a:pt x="1437182" y="6165124"/>
                </a:cubicBezTo>
                <a:cubicBezTo>
                  <a:pt x="1409923" y="6184487"/>
                  <a:pt x="1381351" y="6182707"/>
                  <a:pt x="1359345" y="6156955"/>
                </a:cubicBezTo>
                <a:cubicBezTo>
                  <a:pt x="1346827" y="6142193"/>
                  <a:pt x="1346827" y="6142193"/>
                  <a:pt x="1317649" y="6141565"/>
                </a:cubicBezTo>
                <a:cubicBezTo>
                  <a:pt x="1320881" y="6147325"/>
                  <a:pt x="1323810" y="6152562"/>
                  <a:pt x="1326740" y="6157792"/>
                </a:cubicBezTo>
                <a:cubicBezTo>
                  <a:pt x="1292411" y="6167212"/>
                  <a:pt x="1292411" y="6167212"/>
                  <a:pt x="1269192" y="6147744"/>
                </a:cubicBezTo>
                <a:cubicBezTo>
                  <a:pt x="1242136" y="6154546"/>
                  <a:pt x="1216695" y="6161039"/>
                  <a:pt x="1193073" y="6167108"/>
                </a:cubicBezTo>
                <a:cubicBezTo>
                  <a:pt x="1147034" y="6120107"/>
                  <a:pt x="1140267" y="6115079"/>
                  <a:pt x="1082726" y="6154232"/>
                </a:cubicBezTo>
                <a:cubicBezTo>
                  <a:pt x="1051225" y="6112042"/>
                  <a:pt x="1014478" y="6119583"/>
                  <a:pt x="968041" y="6132773"/>
                </a:cubicBezTo>
                <a:cubicBezTo>
                  <a:pt x="932602" y="6142822"/>
                  <a:pt x="889700" y="6124924"/>
                  <a:pt x="850125" y="6119164"/>
                </a:cubicBezTo>
                <a:cubicBezTo>
                  <a:pt x="791366" y="6110687"/>
                  <a:pt x="732613" y="6101889"/>
                  <a:pt x="673854" y="6093202"/>
                </a:cubicBezTo>
                <a:cubicBezTo>
                  <a:pt x="672844" y="6098020"/>
                  <a:pt x="671834" y="6102936"/>
                  <a:pt x="670824" y="6107754"/>
                </a:cubicBezTo>
                <a:cubicBezTo>
                  <a:pt x="715852" y="6119583"/>
                  <a:pt x="760572" y="6133297"/>
                  <a:pt x="806005" y="6142822"/>
                </a:cubicBezTo>
                <a:cubicBezTo>
                  <a:pt x="845681" y="6151200"/>
                  <a:pt x="890407" y="6143031"/>
                  <a:pt x="920285" y="6185116"/>
                </a:cubicBezTo>
                <a:cubicBezTo>
                  <a:pt x="906252" y="6207104"/>
                  <a:pt x="887377" y="6204067"/>
                  <a:pt x="871929" y="6194117"/>
                </a:cubicBezTo>
                <a:cubicBezTo>
                  <a:pt x="842149" y="6175065"/>
                  <a:pt x="810399" y="6165800"/>
                  <a:pt x="777866" y="6160318"/>
                </a:cubicBezTo>
                <a:lnTo>
                  <a:pt x="680862" y="6149408"/>
                </a:lnTo>
                <a:lnTo>
                  <a:pt x="667393" y="6139054"/>
                </a:lnTo>
                <a:cubicBezTo>
                  <a:pt x="662699" y="6135495"/>
                  <a:pt x="657904" y="6132459"/>
                  <a:pt x="652756" y="6131412"/>
                </a:cubicBezTo>
                <a:cubicBezTo>
                  <a:pt x="582186" y="6116965"/>
                  <a:pt x="511413" y="6103565"/>
                  <a:pt x="440546" y="6091108"/>
                </a:cubicBezTo>
                <a:cubicBezTo>
                  <a:pt x="425200" y="6088385"/>
                  <a:pt x="409146" y="6090689"/>
                  <a:pt x="386534" y="6090689"/>
                </a:cubicBezTo>
                <a:cubicBezTo>
                  <a:pt x="413591" y="6047138"/>
                  <a:pt x="451145" y="6056145"/>
                  <a:pt x="483353" y="6054783"/>
                </a:cubicBezTo>
                <a:cubicBezTo>
                  <a:pt x="517676" y="6053317"/>
                  <a:pt x="552301" y="6057402"/>
                  <a:pt x="597330" y="6059490"/>
                </a:cubicBezTo>
                <a:cubicBezTo>
                  <a:pt x="563809" y="6031853"/>
                  <a:pt x="540086" y="6017202"/>
                  <a:pt x="504450" y="6013013"/>
                </a:cubicBezTo>
                <a:cubicBezTo>
                  <a:pt x="434890" y="6004844"/>
                  <a:pt x="366542" y="5985375"/>
                  <a:pt x="297890" y="5969567"/>
                </a:cubicBezTo>
                <a:cubicBezTo>
                  <a:pt x="287089" y="5967053"/>
                  <a:pt x="277500" y="5958890"/>
                  <a:pt x="257508" y="5948004"/>
                </a:cubicBezTo>
                <a:cubicBezTo>
                  <a:pt x="300011" y="5940253"/>
                  <a:pt x="332825" y="5934290"/>
                  <a:pt x="365734" y="5928320"/>
                </a:cubicBezTo>
                <a:cubicBezTo>
                  <a:pt x="329088" y="5915339"/>
                  <a:pt x="289614" y="5913349"/>
                  <a:pt x="260437" y="5877444"/>
                </a:cubicBezTo>
                <a:cubicBezTo>
                  <a:pt x="265386" y="5868751"/>
                  <a:pt x="270941" y="5859121"/>
                  <a:pt x="277298" y="5848130"/>
                </a:cubicBezTo>
                <a:cubicBezTo>
                  <a:pt x="251150" y="5830122"/>
                  <a:pt x="207939" y="5834416"/>
                  <a:pt x="205819" y="5789085"/>
                </a:cubicBezTo>
                <a:cubicBezTo>
                  <a:pt x="152817" y="5793484"/>
                  <a:pt x="103653" y="5797667"/>
                  <a:pt x="54388" y="5801752"/>
                </a:cubicBezTo>
                <a:cubicBezTo>
                  <a:pt x="53782" y="5798302"/>
                  <a:pt x="53175" y="5794845"/>
                  <a:pt x="52469" y="5791494"/>
                </a:cubicBezTo>
                <a:cubicBezTo>
                  <a:pt x="96184" y="5781236"/>
                  <a:pt x="139900" y="5770978"/>
                  <a:pt x="183711" y="5760610"/>
                </a:cubicBezTo>
                <a:cubicBezTo>
                  <a:pt x="143328" y="5748885"/>
                  <a:pt x="104057" y="5739989"/>
                  <a:pt x="63573" y="5708477"/>
                </a:cubicBezTo>
                <a:cubicBezTo>
                  <a:pt x="105774" y="5689735"/>
                  <a:pt x="139294" y="5674974"/>
                  <a:pt x="174526" y="5659381"/>
                </a:cubicBezTo>
                <a:cubicBezTo>
                  <a:pt x="156554" y="5625983"/>
                  <a:pt x="139597" y="5594366"/>
                  <a:pt x="117686" y="5553747"/>
                </a:cubicBezTo>
                <a:cubicBezTo>
                  <a:pt x="108299" y="5548621"/>
                  <a:pt x="90730" y="5544956"/>
                  <a:pt x="75687" y="5567985"/>
                </a:cubicBezTo>
                <a:cubicBezTo>
                  <a:pt x="70488" y="5575941"/>
                  <a:pt x="64154" y="5579579"/>
                  <a:pt x="57250" y="5580182"/>
                </a:cubicBezTo>
                <a:lnTo>
                  <a:pt x="35709" y="5574248"/>
                </a:lnTo>
                <a:lnTo>
                  <a:pt x="83161" y="5515747"/>
                </a:lnTo>
                <a:cubicBezTo>
                  <a:pt x="67310" y="5508841"/>
                  <a:pt x="52166" y="5502243"/>
                  <a:pt x="36920" y="5495651"/>
                </a:cubicBezTo>
                <a:cubicBezTo>
                  <a:pt x="57721" y="5458168"/>
                  <a:pt x="98002" y="5473977"/>
                  <a:pt x="131921" y="5458273"/>
                </a:cubicBezTo>
                <a:cubicBezTo>
                  <a:pt x="119201" y="5439433"/>
                  <a:pt x="108400" y="5422786"/>
                  <a:pt x="96891" y="5406768"/>
                </a:cubicBezTo>
                <a:cubicBezTo>
                  <a:pt x="92952" y="5401217"/>
                  <a:pt x="83464" y="5397139"/>
                  <a:pt x="83262" y="5392007"/>
                </a:cubicBezTo>
                <a:cubicBezTo>
                  <a:pt x="81343" y="5347100"/>
                  <a:pt x="47425" y="5324903"/>
                  <a:pt x="15520" y="5294752"/>
                </a:cubicBezTo>
                <a:cubicBezTo>
                  <a:pt x="36011" y="5278949"/>
                  <a:pt x="52872" y="5265864"/>
                  <a:pt x="71754" y="5251312"/>
                </a:cubicBezTo>
                <a:cubicBezTo>
                  <a:pt x="67714" y="5239477"/>
                  <a:pt x="63472" y="5226915"/>
                  <a:pt x="58327" y="5211735"/>
                </a:cubicBezTo>
                <a:cubicBezTo>
                  <a:pt x="72057" y="5203886"/>
                  <a:pt x="84474" y="5196770"/>
                  <a:pt x="97800" y="5189229"/>
                </a:cubicBezTo>
                <a:cubicBezTo>
                  <a:pt x="95073" y="5184411"/>
                  <a:pt x="93659" y="5178657"/>
                  <a:pt x="90023" y="5176143"/>
                </a:cubicBezTo>
                <a:cubicBezTo>
                  <a:pt x="76394" y="5166200"/>
                  <a:pt x="62967" y="5155314"/>
                  <a:pt x="47828" y="5148401"/>
                </a:cubicBezTo>
                <a:cubicBezTo>
                  <a:pt x="-8002" y="5122439"/>
                  <a:pt x="-16082" y="5070830"/>
                  <a:pt x="29553" y="5029164"/>
                </a:cubicBezTo>
                <a:cubicBezTo>
                  <a:pt x="47122" y="5013041"/>
                  <a:pt x="63573" y="4995662"/>
                  <a:pt x="76899" y="4982471"/>
                </a:cubicBezTo>
                <a:cubicBezTo>
                  <a:pt x="61559" y="4954729"/>
                  <a:pt x="43889" y="4926044"/>
                  <a:pt x="30058" y="4895376"/>
                </a:cubicBezTo>
                <a:cubicBezTo>
                  <a:pt x="27028" y="4888568"/>
                  <a:pt x="35310" y="4872550"/>
                  <a:pt x="42677" y="4865329"/>
                </a:cubicBezTo>
                <a:cubicBezTo>
                  <a:pt x="54185" y="4853919"/>
                  <a:pt x="69330" y="4846379"/>
                  <a:pt x="86090" y="4835073"/>
                </a:cubicBezTo>
                <a:cubicBezTo>
                  <a:pt x="77303" y="4824397"/>
                  <a:pt x="72663" y="4817694"/>
                  <a:pt x="67007" y="4812044"/>
                </a:cubicBezTo>
                <a:cubicBezTo>
                  <a:pt x="31270" y="4776552"/>
                  <a:pt x="31068" y="4771426"/>
                  <a:pt x="63775" y="4731750"/>
                </a:cubicBezTo>
                <a:cubicBezTo>
                  <a:pt x="84272" y="4706934"/>
                  <a:pt x="89114" y="4653335"/>
                  <a:pt x="73263" y="4626640"/>
                </a:cubicBezTo>
                <a:cubicBezTo>
                  <a:pt x="51156" y="4589373"/>
                  <a:pt x="57721" y="4541842"/>
                  <a:pt x="89821" y="4510755"/>
                </a:cubicBezTo>
                <a:cubicBezTo>
                  <a:pt x="98406" y="4502481"/>
                  <a:pt x="107390" y="4494108"/>
                  <a:pt x="117484" y="4488243"/>
                </a:cubicBezTo>
                <a:cubicBezTo>
                  <a:pt x="143732" y="4472859"/>
                  <a:pt x="160392" y="4450871"/>
                  <a:pt x="166351" y="4416537"/>
                </a:cubicBezTo>
                <a:cubicBezTo>
                  <a:pt x="155241" y="4415280"/>
                  <a:pt x="144338" y="4413919"/>
                  <a:pt x="133537" y="4412662"/>
                </a:cubicBezTo>
                <a:cubicBezTo>
                  <a:pt x="124150" y="4411615"/>
                  <a:pt x="114763" y="4410777"/>
                  <a:pt x="98103" y="4409206"/>
                </a:cubicBezTo>
                <a:cubicBezTo>
                  <a:pt x="110925" y="4394235"/>
                  <a:pt x="119201" y="4384501"/>
                  <a:pt x="127483" y="4374767"/>
                </a:cubicBezTo>
                <a:cubicBezTo>
                  <a:pt x="110016" y="4354873"/>
                  <a:pt x="92548" y="4334881"/>
                  <a:pt x="68926" y="4307977"/>
                </a:cubicBezTo>
                <a:cubicBezTo>
                  <a:pt x="101430" y="4298446"/>
                  <a:pt x="126366" y="4291121"/>
                  <a:pt x="158473" y="4281806"/>
                </a:cubicBezTo>
                <a:cubicBezTo>
                  <a:pt x="140702" y="4264635"/>
                  <a:pt x="129800" y="4254587"/>
                  <a:pt x="119302" y="4243904"/>
                </a:cubicBezTo>
                <a:cubicBezTo>
                  <a:pt x="74778" y="4198369"/>
                  <a:pt x="75283" y="4164971"/>
                  <a:pt x="119807" y="4120164"/>
                </a:cubicBezTo>
                <a:cubicBezTo>
                  <a:pt x="134042" y="4105926"/>
                  <a:pt x="159786" y="4096611"/>
                  <a:pt x="148176" y="4062695"/>
                </a:cubicBezTo>
                <a:cubicBezTo>
                  <a:pt x="156352" y="4068869"/>
                  <a:pt x="163826" y="4077771"/>
                  <a:pt x="172910" y="4080278"/>
                </a:cubicBezTo>
                <a:cubicBezTo>
                  <a:pt x="180883" y="4082478"/>
                  <a:pt x="190680" y="4077451"/>
                  <a:pt x="199764" y="4075572"/>
                </a:cubicBezTo>
                <a:cubicBezTo>
                  <a:pt x="197845" y="4066669"/>
                  <a:pt x="196532" y="4057563"/>
                  <a:pt x="193805" y="4048877"/>
                </a:cubicBezTo>
                <a:cubicBezTo>
                  <a:pt x="193104" y="4046573"/>
                  <a:pt x="187650" y="4046258"/>
                  <a:pt x="185125" y="4044059"/>
                </a:cubicBezTo>
                <a:cubicBezTo>
                  <a:pt x="154533" y="4018097"/>
                  <a:pt x="155241" y="3997680"/>
                  <a:pt x="190781" y="3976641"/>
                </a:cubicBezTo>
                <a:cubicBezTo>
                  <a:pt x="221165" y="3958633"/>
                  <a:pt x="253574" y="3944605"/>
                  <a:pt x="285473" y="3919585"/>
                </a:cubicBezTo>
                <a:cubicBezTo>
                  <a:pt x="259225" y="3916339"/>
                  <a:pt x="232875" y="3913098"/>
                  <a:pt x="203905" y="3909537"/>
                </a:cubicBezTo>
                <a:cubicBezTo>
                  <a:pt x="204006" y="3882947"/>
                  <a:pt x="226013" y="3879386"/>
                  <a:pt x="242773" y="3871426"/>
                </a:cubicBezTo>
                <a:cubicBezTo>
                  <a:pt x="282045" y="3853110"/>
                  <a:pt x="283257" y="3852167"/>
                  <a:pt x="303344" y="3811968"/>
                </a:cubicBezTo>
                <a:cubicBezTo>
                  <a:pt x="279520" y="3801606"/>
                  <a:pt x="254282" y="3793227"/>
                  <a:pt x="231669" y="3780037"/>
                </a:cubicBezTo>
                <a:cubicBezTo>
                  <a:pt x="212788" y="3768941"/>
                  <a:pt x="216727" y="3751771"/>
                  <a:pt x="229447" y="3735857"/>
                </a:cubicBezTo>
                <a:cubicBezTo>
                  <a:pt x="263164" y="3693779"/>
                  <a:pt x="296381" y="3651380"/>
                  <a:pt x="331916" y="3606467"/>
                </a:cubicBezTo>
                <a:cubicBezTo>
                  <a:pt x="315358" y="3605001"/>
                  <a:pt x="292947" y="3609085"/>
                  <a:pt x="289210" y="3581239"/>
                </a:cubicBezTo>
                <a:cubicBezTo>
                  <a:pt x="285978" y="3557267"/>
                  <a:pt x="293856" y="3542191"/>
                  <a:pt x="314045" y="3529833"/>
                </a:cubicBezTo>
                <a:cubicBezTo>
                  <a:pt x="350393" y="3507746"/>
                  <a:pt x="360690" y="3469955"/>
                  <a:pt x="368865" y="3426824"/>
                </a:cubicBezTo>
                <a:cubicBezTo>
                  <a:pt x="352811" y="3423786"/>
                  <a:pt x="340394" y="3421377"/>
                  <a:pt x="325755" y="3418555"/>
                </a:cubicBezTo>
                <a:cubicBezTo>
                  <a:pt x="328583" y="3413319"/>
                  <a:pt x="329896" y="3407041"/>
                  <a:pt x="332825" y="3406203"/>
                </a:cubicBezTo>
                <a:cubicBezTo>
                  <a:pt x="350393" y="3401071"/>
                  <a:pt x="368360" y="3397091"/>
                  <a:pt x="386635" y="3392698"/>
                </a:cubicBezTo>
                <a:cubicBezTo>
                  <a:pt x="399961" y="3369977"/>
                  <a:pt x="413691" y="3346739"/>
                  <a:pt x="429543" y="3319834"/>
                </a:cubicBezTo>
                <a:cubicBezTo>
                  <a:pt x="419544" y="3316169"/>
                  <a:pt x="408540" y="3312090"/>
                  <a:pt x="398951" y="3308634"/>
                </a:cubicBezTo>
                <a:cubicBezTo>
                  <a:pt x="439031" y="3272618"/>
                  <a:pt x="478202" y="3237341"/>
                  <a:pt x="517271" y="3202168"/>
                </a:cubicBezTo>
                <a:cubicBezTo>
                  <a:pt x="515352" y="3198712"/>
                  <a:pt x="513333" y="3195151"/>
                  <a:pt x="511413" y="3191695"/>
                </a:cubicBezTo>
                <a:lnTo>
                  <a:pt x="469451" y="3198122"/>
                </a:lnTo>
                <a:lnTo>
                  <a:pt x="498794" y="3113077"/>
                </a:lnTo>
                <a:cubicBezTo>
                  <a:pt x="504551" y="3101562"/>
                  <a:pt x="523427" y="3097059"/>
                  <a:pt x="536153" y="3089210"/>
                </a:cubicBezTo>
                <a:cubicBezTo>
                  <a:pt x="557654" y="3075914"/>
                  <a:pt x="589856" y="3071201"/>
                  <a:pt x="576833" y="3030688"/>
                </a:cubicBezTo>
                <a:cubicBezTo>
                  <a:pt x="575324" y="3026079"/>
                  <a:pt x="588442" y="3016555"/>
                  <a:pt x="597229" y="3006506"/>
                </a:cubicBezTo>
                <a:cubicBezTo>
                  <a:pt x="584812" y="3003784"/>
                  <a:pt x="575621" y="3001793"/>
                  <a:pt x="563203" y="2998966"/>
                </a:cubicBezTo>
                <a:cubicBezTo>
                  <a:pt x="570274" y="2984937"/>
                  <a:pt x="576833" y="2971852"/>
                  <a:pt x="583398" y="2958976"/>
                </a:cubicBezTo>
                <a:cubicBezTo>
                  <a:pt x="579459" y="2955840"/>
                  <a:pt x="576833" y="2952174"/>
                  <a:pt x="574813" y="2952488"/>
                </a:cubicBezTo>
                <a:cubicBezTo>
                  <a:pt x="558866" y="2954897"/>
                  <a:pt x="541904" y="2964945"/>
                  <a:pt x="529386" y="2944843"/>
                </a:cubicBezTo>
                <a:cubicBezTo>
                  <a:pt x="517373" y="2925584"/>
                  <a:pt x="528477" y="2912813"/>
                  <a:pt x="539783" y="2898889"/>
                </a:cubicBezTo>
                <a:cubicBezTo>
                  <a:pt x="548368" y="2888317"/>
                  <a:pt x="554624" y="2875854"/>
                  <a:pt x="564113" y="2860575"/>
                </a:cubicBezTo>
                <a:cubicBezTo>
                  <a:pt x="542106" y="2849264"/>
                  <a:pt x="533325" y="2833461"/>
                  <a:pt x="553715" y="2813254"/>
                </a:cubicBezTo>
                <a:cubicBezTo>
                  <a:pt x="567042" y="2800063"/>
                  <a:pt x="578550" y="2782369"/>
                  <a:pt x="594502" y="2775044"/>
                </a:cubicBezTo>
                <a:cubicBezTo>
                  <a:pt x="629633" y="2758711"/>
                  <a:pt x="657497" y="2740180"/>
                  <a:pt x="649423" y="2690665"/>
                </a:cubicBezTo>
                <a:cubicBezTo>
                  <a:pt x="639430" y="2696111"/>
                  <a:pt x="629027" y="2703856"/>
                  <a:pt x="617316" y="2707626"/>
                </a:cubicBezTo>
                <a:cubicBezTo>
                  <a:pt x="608838" y="2710349"/>
                  <a:pt x="598845" y="2707626"/>
                  <a:pt x="589452" y="2707416"/>
                </a:cubicBezTo>
                <a:cubicBezTo>
                  <a:pt x="590462" y="2696321"/>
                  <a:pt x="588846" y="2684073"/>
                  <a:pt x="593189" y="2674542"/>
                </a:cubicBezTo>
                <a:cubicBezTo>
                  <a:pt x="596926" y="2666379"/>
                  <a:pt x="607323" y="2661561"/>
                  <a:pt x="610960" y="2648266"/>
                </a:cubicBezTo>
                <a:cubicBezTo>
                  <a:pt x="577843" y="2667636"/>
                  <a:pt x="544833" y="2687104"/>
                  <a:pt x="511716" y="2706474"/>
                </a:cubicBezTo>
                <a:cubicBezTo>
                  <a:pt x="509191" y="2704170"/>
                  <a:pt x="506773" y="2701761"/>
                  <a:pt x="504248" y="2699457"/>
                </a:cubicBezTo>
                <a:cubicBezTo>
                  <a:pt x="506571" y="2692550"/>
                  <a:pt x="507076" y="2683543"/>
                  <a:pt x="511616" y="2679150"/>
                </a:cubicBezTo>
                <a:cubicBezTo>
                  <a:pt x="562900" y="2629944"/>
                  <a:pt x="603586" y="2567553"/>
                  <a:pt x="672238" y="2539392"/>
                </a:cubicBezTo>
                <a:cubicBezTo>
                  <a:pt x="680312" y="2536040"/>
                  <a:pt x="690109" y="2526097"/>
                  <a:pt x="691523" y="2517829"/>
                </a:cubicBezTo>
                <a:cubicBezTo>
                  <a:pt x="699193" y="2472812"/>
                  <a:pt x="733617" y="2457946"/>
                  <a:pt x="767036" y="2441299"/>
                </a:cubicBezTo>
                <a:cubicBezTo>
                  <a:pt x="774505" y="2437535"/>
                  <a:pt x="782080" y="2433974"/>
                  <a:pt x="788538" y="2427794"/>
                </a:cubicBezTo>
                <a:cubicBezTo>
                  <a:pt x="732916" y="2437116"/>
                  <a:pt x="682231" y="2458469"/>
                  <a:pt x="636501" y="2493537"/>
                </a:cubicBezTo>
                <a:cubicBezTo>
                  <a:pt x="615094" y="2509974"/>
                  <a:pt x="592280" y="2524945"/>
                  <a:pt x="568759" y="2537821"/>
                </a:cubicBezTo>
                <a:cubicBezTo>
                  <a:pt x="556644" y="2544419"/>
                  <a:pt x="541399" y="2544838"/>
                  <a:pt x="523730" y="2539916"/>
                </a:cubicBezTo>
                <a:cubicBezTo>
                  <a:pt x="535844" y="2526516"/>
                  <a:pt x="548059" y="2513116"/>
                  <a:pt x="564315" y="2495213"/>
                </a:cubicBezTo>
                <a:cubicBezTo>
                  <a:pt x="547958" y="2484117"/>
                  <a:pt x="532517" y="2473545"/>
                  <a:pt x="514343" y="2461192"/>
                </a:cubicBezTo>
                <a:cubicBezTo>
                  <a:pt x="525548" y="2445384"/>
                  <a:pt x="536652" y="2426223"/>
                  <a:pt x="551089" y="2410316"/>
                </a:cubicBezTo>
                <a:cubicBezTo>
                  <a:pt x="569365" y="2390213"/>
                  <a:pt x="587640" y="2372205"/>
                  <a:pt x="620751" y="2379222"/>
                </a:cubicBezTo>
                <a:cubicBezTo>
                  <a:pt x="642757" y="2383929"/>
                  <a:pt x="673753" y="2386653"/>
                  <a:pt x="679510" y="2348233"/>
                </a:cubicBezTo>
                <a:cubicBezTo>
                  <a:pt x="679914" y="2345510"/>
                  <a:pt x="683443" y="2342479"/>
                  <a:pt x="686170" y="2341222"/>
                </a:cubicBezTo>
                <a:cubicBezTo>
                  <a:pt x="736546" y="2317768"/>
                  <a:pt x="765017" y="2274747"/>
                  <a:pt x="789144" y="2225331"/>
                </a:cubicBezTo>
                <a:cubicBezTo>
                  <a:pt x="798234" y="2206805"/>
                  <a:pt x="820645" y="2194970"/>
                  <a:pt x="837506" y="2180837"/>
                </a:cubicBezTo>
                <a:cubicBezTo>
                  <a:pt x="846186" y="2173512"/>
                  <a:pt x="855876" y="2167752"/>
                  <a:pt x="862542" y="2154247"/>
                </a:cubicBezTo>
                <a:cubicBezTo>
                  <a:pt x="853452" y="2154876"/>
                  <a:pt x="842449" y="2152362"/>
                  <a:pt x="835688" y="2156761"/>
                </a:cubicBezTo>
                <a:cubicBezTo>
                  <a:pt x="792780" y="2184608"/>
                  <a:pt x="740283" y="2196437"/>
                  <a:pt x="709792" y="2245538"/>
                </a:cubicBezTo>
                <a:cubicBezTo>
                  <a:pt x="695860" y="2267835"/>
                  <a:pt x="671127" y="2283434"/>
                  <a:pt x="650029" y="2300290"/>
                </a:cubicBezTo>
                <a:cubicBezTo>
                  <a:pt x="632259" y="2314528"/>
                  <a:pt x="619337" y="2302588"/>
                  <a:pt x="602172" y="2283015"/>
                </a:cubicBezTo>
                <a:cubicBezTo>
                  <a:pt x="625195" y="2255901"/>
                  <a:pt x="647807" y="2229311"/>
                  <a:pt x="672137" y="2200731"/>
                </a:cubicBezTo>
                <a:cubicBezTo>
                  <a:pt x="668400" y="2194970"/>
                  <a:pt x="663254" y="2186807"/>
                  <a:pt x="657093" y="2177178"/>
                </a:cubicBezTo>
                <a:cubicBezTo>
                  <a:pt x="666784" y="2155295"/>
                  <a:pt x="683039" y="2142733"/>
                  <a:pt x="706465" y="2138858"/>
                </a:cubicBezTo>
                <a:cubicBezTo>
                  <a:pt x="731603" y="2134674"/>
                  <a:pt x="751387" y="2123684"/>
                  <a:pt x="750175" y="2091542"/>
                </a:cubicBezTo>
                <a:cubicBezTo>
                  <a:pt x="770369" y="2091542"/>
                  <a:pt x="786019" y="2091542"/>
                  <a:pt x="801561" y="2091542"/>
                </a:cubicBezTo>
                <a:cubicBezTo>
                  <a:pt x="801864" y="2088191"/>
                  <a:pt x="802268" y="2084735"/>
                  <a:pt x="802571" y="2081389"/>
                </a:cubicBezTo>
                <a:cubicBezTo>
                  <a:pt x="761784" y="2075838"/>
                  <a:pt x="720998" y="2070287"/>
                  <a:pt x="673450" y="2063800"/>
                </a:cubicBezTo>
                <a:cubicBezTo>
                  <a:pt x="678803" y="2053019"/>
                  <a:pt x="681625" y="2038467"/>
                  <a:pt x="690008" y="2032287"/>
                </a:cubicBezTo>
                <a:cubicBezTo>
                  <a:pt x="723927" y="2007373"/>
                  <a:pt x="759063" y="1983925"/>
                  <a:pt x="794901" y="1962042"/>
                </a:cubicBezTo>
                <a:cubicBezTo>
                  <a:pt x="823473" y="1944668"/>
                  <a:pt x="853755" y="1930221"/>
                  <a:pt x="882832" y="1914726"/>
                </a:cubicBezTo>
                <a:cubicBezTo>
                  <a:pt x="875465" y="1895985"/>
                  <a:pt x="865061" y="1881957"/>
                  <a:pt x="866678" y="1869604"/>
                </a:cubicBezTo>
                <a:cubicBezTo>
                  <a:pt x="868091" y="1858613"/>
                  <a:pt x="881519" y="1847308"/>
                  <a:pt x="892017" y="1839977"/>
                </a:cubicBezTo>
                <a:cubicBezTo>
                  <a:pt x="930992" y="1812863"/>
                  <a:pt x="931390" y="1813491"/>
                  <a:pt x="928871" y="1763558"/>
                </a:cubicBezTo>
                <a:cubicBezTo>
                  <a:pt x="989543" y="1776225"/>
                  <a:pt x="1014579" y="1711006"/>
                  <a:pt x="1069399" y="1687971"/>
                </a:cubicBezTo>
                <a:cubicBezTo>
                  <a:pt x="1065056" y="1710587"/>
                  <a:pt x="1062733" y="1722835"/>
                  <a:pt x="1058699" y="1743979"/>
                </a:cubicBezTo>
                <a:cubicBezTo>
                  <a:pt x="1146024" y="1703989"/>
                  <a:pt x="1219725" y="1643379"/>
                  <a:pt x="1320578" y="1634686"/>
                </a:cubicBezTo>
                <a:cubicBezTo>
                  <a:pt x="1297259" y="1670073"/>
                  <a:pt x="1265556" y="1677503"/>
                  <a:pt x="1239207" y="1694255"/>
                </a:cubicBezTo>
                <a:cubicBezTo>
                  <a:pt x="1213261" y="1710796"/>
                  <a:pt x="1193976" y="1738643"/>
                  <a:pt x="1171565" y="1761777"/>
                </a:cubicBezTo>
                <a:cubicBezTo>
                  <a:pt x="1212352" y="1768062"/>
                  <a:pt x="1251018" y="1754662"/>
                  <a:pt x="1288775" y="1735187"/>
                </a:cubicBezTo>
                <a:cubicBezTo>
                  <a:pt x="1306747" y="1725977"/>
                  <a:pt x="1325117" y="1717389"/>
                  <a:pt x="1343595" y="1709330"/>
                </a:cubicBezTo>
                <a:cubicBezTo>
                  <a:pt x="1358941" y="1702627"/>
                  <a:pt x="1372671" y="1703675"/>
                  <a:pt x="1384180" y="1726186"/>
                </a:cubicBezTo>
                <a:cubicBezTo>
                  <a:pt x="1328248" y="1750682"/>
                  <a:pt x="1273434" y="1774654"/>
                  <a:pt x="1212251" y="1801453"/>
                </a:cubicBezTo>
                <a:cubicBezTo>
                  <a:pt x="1267677" y="1809093"/>
                  <a:pt x="1314322" y="1749425"/>
                  <a:pt x="1366308" y="1796950"/>
                </a:cubicBezTo>
                <a:cubicBezTo>
                  <a:pt x="1363789" y="1808680"/>
                  <a:pt x="1361062" y="1821032"/>
                  <a:pt x="1358032" y="1834851"/>
                </a:cubicBezTo>
                <a:cubicBezTo>
                  <a:pt x="1383271" y="1828043"/>
                  <a:pt x="1405277" y="1822184"/>
                  <a:pt x="1428804" y="1815796"/>
                </a:cubicBezTo>
                <a:cubicBezTo>
                  <a:pt x="1423754" y="1803653"/>
                  <a:pt x="1419512" y="1793290"/>
                  <a:pt x="1415371" y="1783236"/>
                </a:cubicBezTo>
                <a:cubicBezTo>
                  <a:pt x="1453639" y="1758216"/>
                  <a:pt x="1466561" y="1792557"/>
                  <a:pt x="1488265" y="1816215"/>
                </a:cubicBezTo>
                <a:lnTo>
                  <a:pt x="1578776" y="1764199"/>
                </a:lnTo>
                <a:lnTo>
                  <a:pt x="1579831" y="1764082"/>
                </a:lnTo>
                <a:lnTo>
                  <a:pt x="1580597" y="1763564"/>
                </a:lnTo>
                <a:lnTo>
                  <a:pt x="1597198" y="1760416"/>
                </a:lnTo>
                <a:cubicBezTo>
                  <a:pt x="1596390" y="1758216"/>
                  <a:pt x="1595683" y="1756122"/>
                  <a:pt x="1594875" y="1753928"/>
                </a:cubicBezTo>
                <a:lnTo>
                  <a:pt x="1580597" y="1763564"/>
                </a:lnTo>
                <a:lnTo>
                  <a:pt x="1579528" y="1763767"/>
                </a:lnTo>
                <a:lnTo>
                  <a:pt x="1578776" y="1764199"/>
                </a:lnTo>
                <a:lnTo>
                  <a:pt x="1517947" y="1770988"/>
                </a:lnTo>
                <a:cubicBezTo>
                  <a:pt x="1523502" y="1745759"/>
                  <a:pt x="1533495" y="1730474"/>
                  <a:pt x="1558330" y="1732464"/>
                </a:cubicBezTo>
                <a:cubicBezTo>
                  <a:pt x="1599824" y="1735711"/>
                  <a:pt x="1631823" y="1714148"/>
                  <a:pt x="1664334" y="1691846"/>
                </a:cubicBezTo>
                <a:cubicBezTo>
                  <a:pt x="1686542" y="1676561"/>
                  <a:pt x="1710872" y="1664732"/>
                  <a:pt x="1734596" y="1652065"/>
                </a:cubicBezTo>
                <a:cubicBezTo>
                  <a:pt x="1750447" y="1643588"/>
                  <a:pt x="1766904" y="1636361"/>
                  <a:pt x="1783058" y="1628617"/>
                </a:cubicBezTo>
                <a:cubicBezTo>
                  <a:pt x="1781947" y="1625056"/>
                  <a:pt x="1780937" y="1621600"/>
                  <a:pt x="1779826" y="1618039"/>
                </a:cubicBezTo>
                <a:cubicBezTo>
                  <a:pt x="1753275" y="1625161"/>
                  <a:pt x="1726622" y="1632283"/>
                  <a:pt x="1694219" y="1640970"/>
                </a:cubicBezTo>
                <a:cubicBezTo>
                  <a:pt x="1701384" y="1594486"/>
                  <a:pt x="1724097" y="1570305"/>
                  <a:pt x="1757214" y="1568943"/>
                </a:cubicBezTo>
                <a:cubicBezTo>
                  <a:pt x="1802338" y="1567267"/>
                  <a:pt x="1819603" y="1529477"/>
                  <a:pt x="1864228" y="1507390"/>
                </a:cubicBezTo>
                <a:cubicBezTo>
                  <a:pt x="1846154" y="1496190"/>
                  <a:pt x="1837777" y="1491058"/>
                  <a:pt x="1830303" y="1486345"/>
                </a:cubicBezTo>
                <a:cubicBezTo>
                  <a:pt x="1833434" y="1453163"/>
                  <a:pt x="1890577" y="1400186"/>
                  <a:pt x="1921769" y="1401861"/>
                </a:cubicBezTo>
                <a:cubicBezTo>
                  <a:pt x="1950240" y="1403328"/>
                  <a:pt x="1974670" y="1395583"/>
                  <a:pt x="1995067" y="1374748"/>
                </a:cubicBezTo>
                <a:cubicBezTo>
                  <a:pt x="2022123" y="1347005"/>
                  <a:pt x="2056850" y="1323662"/>
                  <a:pt x="2074620" y="1290480"/>
                </a:cubicBezTo>
                <a:cubicBezTo>
                  <a:pt x="2101474" y="1240121"/>
                  <a:pt x="2139837" y="1206834"/>
                  <a:pt x="2187789" y="1178358"/>
                </a:cubicBezTo>
                <a:cubicBezTo>
                  <a:pt x="2157905" y="1171341"/>
                  <a:pt x="2144376" y="1173646"/>
                  <a:pt x="2122673" y="1187255"/>
                </a:cubicBezTo>
                <a:cubicBezTo>
                  <a:pt x="2098444" y="1202435"/>
                  <a:pt x="2073610" y="1216673"/>
                  <a:pt x="2049982" y="1232796"/>
                </a:cubicBezTo>
                <a:cubicBezTo>
                  <a:pt x="2042210" y="1238026"/>
                  <a:pt x="2038075" y="1248814"/>
                  <a:pt x="2030904" y="1255301"/>
                </a:cubicBezTo>
                <a:cubicBezTo>
                  <a:pt x="2006272" y="1277912"/>
                  <a:pt x="1981841" y="1300947"/>
                  <a:pt x="1955290" y="1320939"/>
                </a:cubicBezTo>
                <a:cubicBezTo>
                  <a:pt x="1948321" y="1326176"/>
                  <a:pt x="1933883" y="1320624"/>
                  <a:pt x="1920961" y="1319891"/>
                </a:cubicBezTo>
                <a:cubicBezTo>
                  <a:pt x="1920456" y="1268282"/>
                  <a:pt x="1965687" y="1254149"/>
                  <a:pt x="1983754" y="1220862"/>
                </a:cubicBezTo>
                <a:cubicBezTo>
                  <a:pt x="1968010" y="1192387"/>
                  <a:pt x="1967606" y="1188512"/>
                  <a:pt x="1990319" y="1173122"/>
                </a:cubicBezTo>
                <a:cubicBezTo>
                  <a:pt x="2002636" y="1164854"/>
                  <a:pt x="2017477" y="1160560"/>
                  <a:pt x="2031510" y="1155323"/>
                </a:cubicBezTo>
                <a:cubicBezTo>
                  <a:pt x="2062910" y="1143390"/>
                  <a:pt x="2070277" y="1117218"/>
                  <a:pt x="2051598" y="1085188"/>
                </a:cubicBezTo>
                <a:cubicBezTo>
                  <a:pt x="2031005" y="1087800"/>
                  <a:pt x="2010918" y="1090419"/>
                  <a:pt x="1981235" y="1094294"/>
                </a:cubicBezTo>
                <a:cubicBezTo>
                  <a:pt x="1989410" y="1074191"/>
                  <a:pt x="1990824" y="1060163"/>
                  <a:pt x="1998197" y="1054618"/>
                </a:cubicBezTo>
                <a:cubicBezTo>
                  <a:pt x="2036958" y="1024886"/>
                  <a:pt x="2071691" y="989190"/>
                  <a:pt x="2121461" y="975679"/>
                </a:cubicBezTo>
                <a:cubicBezTo>
                  <a:pt x="2145992" y="969087"/>
                  <a:pt x="2167197" y="948991"/>
                  <a:pt x="2189001" y="935480"/>
                </a:cubicBezTo>
                <a:cubicBezTo>
                  <a:pt x="2171635" y="885127"/>
                  <a:pt x="2170625" y="883556"/>
                  <a:pt x="2211109" y="856757"/>
                </a:cubicBezTo>
                <a:cubicBezTo>
                  <a:pt x="2239377" y="838126"/>
                  <a:pt x="2252502" y="816872"/>
                  <a:pt x="2236145" y="779605"/>
                </a:cubicBezTo>
                <a:cubicBezTo>
                  <a:pt x="2300055" y="792481"/>
                  <a:pt x="2331146" y="739510"/>
                  <a:pt x="2382734" y="706112"/>
                </a:cubicBezTo>
                <a:cubicBezTo>
                  <a:pt x="2377179" y="730922"/>
                  <a:pt x="2373953" y="745369"/>
                  <a:pt x="2367590" y="773321"/>
                </a:cubicBezTo>
                <a:cubicBezTo>
                  <a:pt x="2464712" y="704960"/>
                  <a:pt x="2562137" y="666541"/>
                  <a:pt x="2665010" y="643093"/>
                </a:cubicBezTo>
                <a:cubicBezTo>
                  <a:pt x="2666424" y="646444"/>
                  <a:pt x="2667831" y="649790"/>
                  <a:pt x="2669353" y="653036"/>
                </a:cubicBezTo>
                <a:cubicBezTo>
                  <a:pt x="2646128" y="663399"/>
                  <a:pt x="2621799" y="671882"/>
                  <a:pt x="2599893" y="684549"/>
                </a:cubicBezTo>
                <a:cubicBezTo>
                  <a:pt x="2579194" y="696483"/>
                  <a:pt x="2560419" y="712187"/>
                  <a:pt x="2541740" y="727472"/>
                </a:cubicBezTo>
                <a:cubicBezTo>
                  <a:pt x="2521249" y="744217"/>
                  <a:pt x="2501761" y="762434"/>
                  <a:pt x="2476422" y="784835"/>
                </a:cubicBezTo>
                <a:cubicBezTo>
                  <a:pt x="2493182" y="785156"/>
                  <a:pt x="2509538" y="789443"/>
                  <a:pt x="2523364" y="784946"/>
                </a:cubicBezTo>
                <a:cubicBezTo>
                  <a:pt x="2555066" y="774473"/>
                  <a:pt x="2585456" y="759711"/>
                  <a:pt x="2616452" y="746940"/>
                </a:cubicBezTo>
                <a:cubicBezTo>
                  <a:pt x="2640882" y="736892"/>
                  <a:pt x="2665313" y="726005"/>
                  <a:pt x="2705392" y="733435"/>
                </a:cubicBezTo>
                <a:cubicBezTo>
                  <a:pt x="2661474" y="775310"/>
                  <a:pt x="2608573" y="775625"/>
                  <a:pt x="2569807" y="808289"/>
                </a:cubicBezTo>
                <a:cubicBezTo>
                  <a:pt x="2606048" y="817290"/>
                  <a:pt x="2646633" y="773006"/>
                  <a:pt x="2677225" y="825879"/>
                </a:cubicBezTo>
                <a:cubicBezTo>
                  <a:pt x="2675710" y="832052"/>
                  <a:pt x="2672983" y="843462"/>
                  <a:pt x="2669953" y="856128"/>
                </a:cubicBezTo>
                <a:cubicBezTo>
                  <a:pt x="2692571" y="849851"/>
                  <a:pt x="2715487" y="843462"/>
                  <a:pt x="2739008" y="836974"/>
                </a:cubicBezTo>
                <a:cubicBezTo>
                  <a:pt x="2735473" y="828281"/>
                  <a:pt x="2731843" y="819071"/>
                  <a:pt x="2727399" y="808185"/>
                </a:cubicBezTo>
                <a:cubicBezTo>
                  <a:pt x="2762636" y="787558"/>
                  <a:pt x="2781007" y="811117"/>
                  <a:pt x="2801599" y="840739"/>
                </a:cubicBezTo>
                <a:lnTo>
                  <a:pt x="2871545" y="790480"/>
                </a:lnTo>
                <a:lnTo>
                  <a:pt x="2945514" y="780768"/>
                </a:lnTo>
                <a:cubicBezTo>
                  <a:pt x="2969719" y="775206"/>
                  <a:pt x="2993621" y="767563"/>
                  <a:pt x="3017748" y="758559"/>
                </a:cubicBezTo>
                <a:cubicBezTo>
                  <a:pt x="3067316" y="740138"/>
                  <a:pt x="3122338" y="737939"/>
                  <a:pt x="3174936" y="728100"/>
                </a:cubicBezTo>
                <a:cubicBezTo>
                  <a:pt x="3190586" y="725168"/>
                  <a:pt x="3205831" y="720036"/>
                  <a:pt x="3221379" y="716789"/>
                </a:cubicBezTo>
                <a:cubicBezTo>
                  <a:pt x="3257116" y="709254"/>
                  <a:pt x="3292853" y="698158"/>
                  <a:pt x="3328892" y="696168"/>
                </a:cubicBezTo>
                <a:cubicBezTo>
                  <a:pt x="3365241" y="694178"/>
                  <a:pt x="3397847" y="686539"/>
                  <a:pt x="3429246" y="666017"/>
                </a:cubicBezTo>
                <a:cubicBezTo>
                  <a:pt x="3424196" y="657435"/>
                  <a:pt x="3420257" y="650837"/>
                  <a:pt x="3413294" y="639218"/>
                </a:cubicBezTo>
                <a:cubicBezTo>
                  <a:pt x="3470235" y="633673"/>
                  <a:pt x="3524045" y="628331"/>
                  <a:pt x="3577956" y="623095"/>
                </a:cubicBezTo>
                <a:cubicBezTo>
                  <a:pt x="3579364" y="624875"/>
                  <a:pt x="3580778" y="626656"/>
                  <a:pt x="3582192" y="628541"/>
                </a:cubicBezTo>
                <a:cubicBezTo>
                  <a:pt x="3557661" y="643826"/>
                  <a:pt x="3533331" y="659425"/>
                  <a:pt x="3508497" y="674187"/>
                </a:cubicBezTo>
                <a:cubicBezTo>
                  <a:pt x="3484571" y="688319"/>
                  <a:pt x="3460236" y="701510"/>
                  <a:pt x="3431367" y="717836"/>
                </a:cubicBezTo>
                <a:cubicBezTo>
                  <a:pt x="3460539" y="723282"/>
                  <a:pt x="3481440" y="732283"/>
                  <a:pt x="3500619" y="729455"/>
                </a:cubicBezTo>
                <a:cubicBezTo>
                  <a:pt x="3525257" y="725796"/>
                  <a:pt x="3548072" y="709883"/>
                  <a:pt x="3572805" y="704436"/>
                </a:cubicBezTo>
                <a:cubicBezTo>
                  <a:pt x="3594105" y="699729"/>
                  <a:pt x="3617323" y="699625"/>
                  <a:pt x="3638628" y="703494"/>
                </a:cubicBezTo>
                <a:cubicBezTo>
                  <a:pt x="3645895" y="704855"/>
                  <a:pt x="3650238" y="724225"/>
                  <a:pt x="3659423" y="742128"/>
                </a:cubicBezTo>
                <a:cubicBezTo>
                  <a:pt x="3617323" y="740976"/>
                  <a:pt x="3578556" y="729881"/>
                  <a:pt x="3558772" y="777405"/>
                </a:cubicBezTo>
                <a:cubicBezTo>
                  <a:pt x="3576643" y="790595"/>
                  <a:pt x="3606926" y="796461"/>
                  <a:pt x="3588050" y="831423"/>
                </a:cubicBezTo>
                <a:cubicBezTo>
                  <a:pt x="3613087" y="826606"/>
                  <a:pt x="3633780" y="822632"/>
                  <a:pt x="3657807" y="818024"/>
                </a:cubicBezTo>
                <a:cubicBezTo>
                  <a:pt x="3650339" y="807556"/>
                  <a:pt x="3643477" y="797927"/>
                  <a:pt x="3630049" y="779081"/>
                </a:cubicBezTo>
                <a:cubicBezTo>
                  <a:pt x="3653874" y="781909"/>
                  <a:pt x="3674062" y="778034"/>
                  <a:pt x="3680728" y="786092"/>
                </a:cubicBezTo>
                <a:cubicBezTo>
                  <a:pt x="3712627" y="824622"/>
                  <a:pt x="3739582" y="802843"/>
                  <a:pt x="3773204" y="781385"/>
                </a:cubicBezTo>
                <a:cubicBezTo>
                  <a:pt x="3758262" y="767880"/>
                  <a:pt x="3731912" y="755738"/>
                  <a:pt x="3756949" y="734483"/>
                </a:cubicBezTo>
                <a:lnTo>
                  <a:pt x="3910569" y="717527"/>
                </a:lnTo>
                <a:lnTo>
                  <a:pt x="3797534" y="765367"/>
                </a:lnTo>
                <a:cubicBezTo>
                  <a:pt x="3836300" y="773635"/>
                  <a:pt x="3870219" y="766728"/>
                  <a:pt x="3895862" y="752386"/>
                </a:cubicBezTo>
                <a:cubicBezTo>
                  <a:pt x="3953005" y="720350"/>
                  <a:pt x="4017212" y="727262"/>
                  <a:pt x="4076072" y="707892"/>
                </a:cubicBezTo>
                <a:cubicBezTo>
                  <a:pt x="4099593" y="700148"/>
                  <a:pt x="4124024" y="694807"/>
                  <a:pt x="4148353" y="690827"/>
                </a:cubicBezTo>
                <a:cubicBezTo>
                  <a:pt x="4163296" y="688319"/>
                  <a:pt x="4179046" y="690408"/>
                  <a:pt x="4195200" y="697635"/>
                </a:cubicBezTo>
                <a:cubicBezTo>
                  <a:pt x="4086065" y="740871"/>
                  <a:pt x="3973395" y="767671"/>
                  <a:pt x="3850536" y="800749"/>
                </a:cubicBezTo>
                <a:cubicBezTo>
                  <a:pt x="3883040" y="817500"/>
                  <a:pt x="3902932" y="802005"/>
                  <a:pt x="3923221" y="798136"/>
                </a:cubicBezTo>
                <a:cubicBezTo>
                  <a:pt x="3944526" y="794157"/>
                  <a:pt x="3966432" y="792795"/>
                  <a:pt x="3987630" y="788291"/>
                </a:cubicBezTo>
                <a:cubicBezTo>
                  <a:pt x="4010653" y="783375"/>
                  <a:pt x="4032861" y="774577"/>
                  <a:pt x="4055878" y="770290"/>
                </a:cubicBezTo>
                <a:cubicBezTo>
                  <a:pt x="4076577" y="766414"/>
                  <a:pt x="4097876" y="766205"/>
                  <a:pt x="4126852" y="763796"/>
                </a:cubicBezTo>
                <a:cubicBezTo>
                  <a:pt x="4119176" y="779290"/>
                  <a:pt x="4115944" y="785883"/>
                  <a:pt x="4111708" y="794471"/>
                </a:cubicBezTo>
                <a:cubicBezTo>
                  <a:pt x="4119782" y="799178"/>
                  <a:pt x="4127963" y="803891"/>
                  <a:pt x="4136037" y="808604"/>
                </a:cubicBezTo>
                <a:cubicBezTo>
                  <a:pt x="4134623" y="812368"/>
                  <a:pt x="4134118" y="817395"/>
                  <a:pt x="4132300" y="818024"/>
                </a:cubicBezTo>
                <a:cubicBezTo>
                  <a:pt x="4108375" y="825879"/>
                  <a:pt x="4082126" y="842938"/>
                  <a:pt x="4060726" y="838022"/>
                </a:cubicBezTo>
                <a:cubicBezTo>
                  <a:pt x="4036396" y="832366"/>
                  <a:pt x="4015192" y="854453"/>
                  <a:pt x="3993185" y="838650"/>
                </a:cubicBezTo>
                <a:cubicBezTo>
                  <a:pt x="3991973" y="837707"/>
                  <a:pt x="3989650" y="836974"/>
                  <a:pt x="3988539" y="837603"/>
                </a:cubicBezTo>
                <a:cubicBezTo>
                  <a:pt x="3949066" y="859166"/>
                  <a:pt x="3909592" y="880735"/>
                  <a:pt x="3870522" y="903031"/>
                </a:cubicBezTo>
                <a:cubicBezTo>
                  <a:pt x="3867397" y="904811"/>
                  <a:pt x="3867195" y="912136"/>
                  <a:pt x="3865680" y="916849"/>
                </a:cubicBezTo>
                <a:cubicBezTo>
                  <a:pt x="3897781" y="947734"/>
                  <a:pt x="3888595" y="891830"/>
                  <a:pt x="3913733" y="898213"/>
                </a:cubicBezTo>
                <a:cubicBezTo>
                  <a:pt x="3918682" y="903973"/>
                  <a:pt x="3926857" y="913603"/>
                  <a:pt x="3933826" y="921871"/>
                </a:cubicBezTo>
                <a:cubicBezTo>
                  <a:pt x="3993185" y="915593"/>
                  <a:pt x="4054060" y="918421"/>
                  <a:pt x="4108880" y="900936"/>
                </a:cubicBezTo>
                <a:cubicBezTo>
                  <a:pt x="4162993" y="883661"/>
                  <a:pt x="4218722" y="881881"/>
                  <a:pt x="4275051" y="868900"/>
                </a:cubicBezTo>
                <a:cubicBezTo>
                  <a:pt x="4276875" y="805043"/>
                  <a:pt x="4341581" y="795623"/>
                  <a:pt x="4367028" y="746311"/>
                </a:cubicBezTo>
                <a:cubicBezTo>
                  <a:pt x="4361876" y="739719"/>
                  <a:pt x="4355014" y="731026"/>
                  <a:pt x="4347237" y="721083"/>
                </a:cubicBezTo>
                <a:cubicBezTo>
                  <a:pt x="4331992" y="731026"/>
                  <a:pt x="4318363" y="739824"/>
                  <a:pt x="4304733" y="748720"/>
                </a:cubicBezTo>
                <a:lnTo>
                  <a:pt x="4304834" y="748825"/>
                </a:lnTo>
                <a:cubicBezTo>
                  <a:pt x="4288377" y="735739"/>
                  <a:pt x="4274552" y="733750"/>
                  <a:pt x="4266371" y="758146"/>
                </a:cubicBezTo>
                <a:cubicBezTo>
                  <a:pt x="4262836" y="768718"/>
                  <a:pt x="4258599" y="778976"/>
                  <a:pt x="4253347" y="792900"/>
                </a:cubicBezTo>
                <a:cubicBezTo>
                  <a:pt x="4214379" y="762749"/>
                  <a:pt x="4232250" y="713024"/>
                  <a:pt x="4206102" y="683292"/>
                </a:cubicBezTo>
                <a:cubicBezTo>
                  <a:pt x="4186211" y="660577"/>
                  <a:pt x="4139572" y="701196"/>
                  <a:pt x="4134926" y="647806"/>
                </a:cubicBezTo>
                <a:cubicBezTo>
                  <a:pt x="4100401" y="654817"/>
                  <a:pt x="4069406" y="661101"/>
                  <a:pt x="4038511" y="667379"/>
                </a:cubicBezTo>
                <a:cubicBezTo>
                  <a:pt x="4070315" y="629902"/>
                  <a:pt x="4139471" y="620483"/>
                  <a:pt x="4193079" y="640370"/>
                </a:cubicBezTo>
                <a:cubicBezTo>
                  <a:pt x="4214783" y="602056"/>
                  <a:pt x="4247394" y="593363"/>
                  <a:pt x="4289191" y="618702"/>
                </a:cubicBezTo>
                <a:cubicBezTo>
                  <a:pt x="4271219" y="625189"/>
                  <a:pt x="4253347" y="631683"/>
                  <a:pt x="4228311" y="640684"/>
                </a:cubicBezTo>
                <a:cubicBezTo>
                  <a:pt x="4239617" y="664865"/>
                  <a:pt x="4250620" y="688319"/>
                  <a:pt x="4263442" y="715748"/>
                </a:cubicBezTo>
                <a:cubicBezTo>
                  <a:pt x="4323312" y="714176"/>
                  <a:pt x="4382368" y="694702"/>
                  <a:pt x="4437188" y="651570"/>
                </a:cubicBezTo>
                <a:cubicBezTo>
                  <a:pt x="4428003" y="651570"/>
                  <a:pt x="4418111" y="649161"/>
                  <a:pt x="4409828" y="652094"/>
                </a:cubicBezTo>
                <a:cubicBezTo>
                  <a:pt x="4394179" y="657540"/>
                  <a:pt x="4379950" y="667379"/>
                  <a:pt x="4364300" y="672930"/>
                </a:cubicBezTo>
                <a:cubicBezTo>
                  <a:pt x="4349156" y="678265"/>
                  <a:pt x="4338052" y="671987"/>
                  <a:pt x="4334921" y="654398"/>
                </a:cubicBezTo>
                <a:lnTo>
                  <a:pt x="4335022" y="654383"/>
                </a:lnTo>
                <a:lnTo>
                  <a:pt x="4335123" y="654607"/>
                </a:lnTo>
                <a:lnTo>
                  <a:pt x="4335592" y="654300"/>
                </a:lnTo>
                <a:lnTo>
                  <a:pt x="4363593" y="650209"/>
                </a:lnTo>
                <a:cubicBezTo>
                  <a:pt x="4361876" y="646549"/>
                  <a:pt x="4360159" y="642988"/>
                  <a:pt x="4358442" y="639322"/>
                </a:cubicBezTo>
                <a:lnTo>
                  <a:pt x="4335592" y="654300"/>
                </a:lnTo>
                <a:lnTo>
                  <a:pt x="4335022" y="654383"/>
                </a:lnTo>
                <a:lnTo>
                  <a:pt x="4321670" y="624786"/>
                </a:lnTo>
                <a:cubicBezTo>
                  <a:pt x="4322906" y="616791"/>
                  <a:pt x="4330124" y="609541"/>
                  <a:pt x="4344106" y="599437"/>
                </a:cubicBezTo>
                <a:cubicBezTo>
                  <a:pt x="4379849" y="573685"/>
                  <a:pt x="4416595" y="549294"/>
                  <a:pt x="4452736" y="523961"/>
                </a:cubicBezTo>
                <a:cubicBezTo>
                  <a:pt x="4462325" y="517258"/>
                  <a:pt x="4471315" y="509514"/>
                  <a:pt x="4487059" y="497161"/>
                </a:cubicBezTo>
                <a:cubicBezTo>
                  <a:pt x="4476157" y="490458"/>
                  <a:pt x="4467779" y="485221"/>
                  <a:pt x="4459099" y="479886"/>
                </a:cubicBezTo>
                <a:cubicBezTo>
                  <a:pt x="4470911" y="444289"/>
                  <a:pt x="4489180" y="420526"/>
                  <a:pt x="4529968" y="418641"/>
                </a:cubicBezTo>
                <a:cubicBezTo>
                  <a:pt x="4522398" y="443771"/>
                  <a:pt x="4515328" y="467324"/>
                  <a:pt x="4507455" y="493600"/>
                </a:cubicBezTo>
                <a:cubicBezTo>
                  <a:pt x="4538552" y="496323"/>
                  <a:pt x="4554909" y="469733"/>
                  <a:pt x="4580444" y="451201"/>
                </a:cubicBezTo>
                <a:cubicBezTo>
                  <a:pt x="4557023" y="433822"/>
                  <a:pt x="4554398" y="414982"/>
                  <a:pt x="4577319" y="396869"/>
                </a:cubicBezTo>
                <a:cubicBezTo>
                  <a:pt x="4583980" y="391632"/>
                  <a:pt x="4590241" y="385459"/>
                  <a:pt x="4597609" y="381479"/>
                </a:cubicBezTo>
                <a:cubicBezTo>
                  <a:pt x="4627696" y="365251"/>
                  <a:pt x="4639204" y="341908"/>
                  <a:pt x="4624766" y="311547"/>
                </a:cubicBezTo>
                <a:cubicBezTo>
                  <a:pt x="4651317" y="302546"/>
                  <a:pt x="4677567" y="297310"/>
                  <a:pt x="4700078" y="284853"/>
                </a:cubicBezTo>
                <a:cubicBezTo>
                  <a:pt x="4721181" y="273129"/>
                  <a:pt x="4738238" y="253549"/>
                  <a:pt x="4764292" y="242663"/>
                </a:cubicBezTo>
                <a:cubicBezTo>
                  <a:pt x="4761160" y="254701"/>
                  <a:pt x="4758028" y="266635"/>
                  <a:pt x="4754090" y="281815"/>
                </a:cubicBezTo>
                <a:cubicBezTo>
                  <a:pt x="4761059" y="282444"/>
                  <a:pt x="4768324" y="285586"/>
                  <a:pt x="4772769" y="283177"/>
                </a:cubicBezTo>
                <a:cubicBezTo>
                  <a:pt x="4818902" y="258472"/>
                  <a:pt x="4863428" y="229892"/>
                  <a:pt x="4910773" y="208224"/>
                </a:cubicBezTo>
                <a:cubicBezTo>
                  <a:pt x="4955296" y="187912"/>
                  <a:pt x="5002238" y="172208"/>
                  <a:pt x="5053019" y="170951"/>
                </a:cubicBezTo>
                <a:cubicBezTo>
                  <a:pt x="5009611" y="186131"/>
                  <a:pt x="4982555" y="231777"/>
                  <a:pt x="4932886" y="235233"/>
                </a:cubicBezTo>
                <a:cubicBezTo>
                  <a:pt x="4924504" y="235862"/>
                  <a:pt x="4916328" y="249994"/>
                  <a:pt x="4909360" y="258891"/>
                </a:cubicBezTo>
                <a:cubicBezTo>
                  <a:pt x="4897446" y="274176"/>
                  <a:pt x="4886645" y="290194"/>
                  <a:pt x="4874833" y="306631"/>
                </a:cubicBezTo>
                <a:cubicBezTo>
                  <a:pt x="4948434" y="318146"/>
                  <a:pt x="5005369" y="253654"/>
                  <a:pt x="5085327" y="249680"/>
                </a:cubicBezTo>
                <a:cubicBezTo>
                  <a:pt x="5063219" y="291451"/>
                  <a:pt x="5029900" y="293441"/>
                  <a:pt x="5002037" y="304955"/>
                </a:cubicBezTo>
                <a:cubicBezTo>
                  <a:pt x="4972561" y="317203"/>
                  <a:pt x="4943587" y="330917"/>
                  <a:pt x="4915620" y="350385"/>
                </a:cubicBezTo>
                <a:cubicBezTo>
                  <a:pt x="4936314" y="344422"/>
                  <a:pt x="4957721" y="340442"/>
                  <a:pt x="4977505" y="332069"/>
                </a:cubicBezTo>
                <a:cubicBezTo>
                  <a:pt x="5007692" y="319193"/>
                  <a:pt x="5035860" y="320345"/>
                  <a:pt x="5066654" y="337719"/>
                </a:cubicBezTo>
                <a:cubicBezTo>
                  <a:pt x="5064736" y="349757"/>
                  <a:pt x="5062715" y="362633"/>
                  <a:pt x="5060694" y="375830"/>
                </a:cubicBezTo>
                <a:cubicBezTo>
                  <a:pt x="5084621" y="369127"/>
                  <a:pt x="5106627" y="363052"/>
                  <a:pt x="5128538" y="356879"/>
                </a:cubicBezTo>
                <a:cubicBezTo>
                  <a:pt x="5122579" y="348814"/>
                  <a:pt x="5115918" y="339918"/>
                  <a:pt x="5108041" y="329451"/>
                </a:cubicBezTo>
                <a:cubicBezTo>
                  <a:pt x="5146606" y="302546"/>
                  <a:pt x="5163164" y="337614"/>
                  <a:pt x="5189715" y="358764"/>
                </a:cubicBezTo>
                <a:cubicBezTo>
                  <a:pt x="5217176" y="342432"/>
                  <a:pt x="5245546" y="325576"/>
                  <a:pt x="5274016" y="308720"/>
                </a:cubicBezTo>
                <a:cubicBezTo>
                  <a:pt x="5274016" y="308720"/>
                  <a:pt x="5273612" y="309034"/>
                  <a:pt x="5273612" y="309034"/>
                </a:cubicBezTo>
                <a:cubicBezTo>
                  <a:pt x="5315914" y="310605"/>
                  <a:pt x="5354580" y="300452"/>
                  <a:pt x="5395164" y="285062"/>
                </a:cubicBezTo>
                <a:cubicBezTo>
                  <a:pt x="5445642" y="265908"/>
                  <a:pt x="5501768" y="263185"/>
                  <a:pt x="5555275" y="252292"/>
                </a:cubicBezTo>
                <a:cubicBezTo>
                  <a:pt x="5598992" y="243396"/>
                  <a:pt x="5643413" y="236071"/>
                  <a:pt x="5685615" y="221938"/>
                </a:cubicBezTo>
                <a:cubicBezTo>
                  <a:pt x="5697477" y="217958"/>
                  <a:pt x="5707040" y="217042"/>
                  <a:pt x="5715444" y="219306"/>
                </a:cubicBezTo>
                <a:lnTo>
                  <a:pt x="5738017" y="235544"/>
                </a:lnTo>
                <a:lnTo>
                  <a:pt x="5739119" y="252713"/>
                </a:lnTo>
                <a:cubicBezTo>
                  <a:pt x="5742474" y="255565"/>
                  <a:pt x="5748406" y="255906"/>
                  <a:pt x="5755674" y="254911"/>
                </a:cubicBezTo>
                <a:cubicBezTo>
                  <a:pt x="5777176" y="251978"/>
                  <a:pt x="5798684" y="247795"/>
                  <a:pt x="5820285" y="246224"/>
                </a:cubicBezTo>
                <a:cubicBezTo>
                  <a:pt x="5853605" y="243815"/>
                  <a:pt x="5887017" y="244339"/>
                  <a:pt x="5920236" y="240987"/>
                </a:cubicBezTo>
                <a:cubicBezTo>
                  <a:pt x="5937900" y="239207"/>
                  <a:pt x="5955062" y="231986"/>
                  <a:pt x="5979595" y="225290"/>
                </a:cubicBezTo>
                <a:cubicBezTo>
                  <a:pt x="5981210" y="227064"/>
                  <a:pt x="5988679" y="235338"/>
                  <a:pt x="5996759" y="244234"/>
                </a:cubicBezTo>
                <a:cubicBezTo>
                  <a:pt x="6023412" y="238893"/>
                  <a:pt x="6051875" y="233138"/>
                  <a:pt x="6084689" y="226540"/>
                </a:cubicBezTo>
                <a:cubicBezTo>
                  <a:pt x="6068838" y="261195"/>
                  <a:pt x="6032293" y="281396"/>
                  <a:pt x="5996759" y="275223"/>
                </a:cubicBezTo>
                <a:cubicBezTo>
                  <a:pt x="5973938" y="271243"/>
                  <a:pt x="5956376" y="268939"/>
                  <a:pt x="5937999" y="289251"/>
                </a:cubicBezTo>
                <a:cubicBezTo>
                  <a:pt x="5930632" y="297414"/>
                  <a:pt x="5909333" y="296681"/>
                  <a:pt x="5896000" y="293336"/>
                </a:cubicBezTo>
                <a:cubicBezTo>
                  <a:pt x="5872177" y="287261"/>
                  <a:pt x="5848655" y="267368"/>
                  <a:pt x="5826648" y="269672"/>
                </a:cubicBezTo>
                <a:cubicBezTo>
                  <a:pt x="5805343" y="271976"/>
                  <a:pt x="5786166" y="294901"/>
                  <a:pt x="5763552" y="310605"/>
                </a:cubicBezTo>
                <a:cubicBezTo>
                  <a:pt x="5765263" y="300556"/>
                  <a:pt x="5766879" y="291660"/>
                  <a:pt x="5768698" y="281292"/>
                </a:cubicBezTo>
                <a:cubicBezTo>
                  <a:pt x="5722766" y="273547"/>
                  <a:pt x="5752240" y="329346"/>
                  <a:pt x="5717109" y="337405"/>
                </a:cubicBezTo>
                <a:cubicBezTo>
                  <a:pt x="5707419" y="309662"/>
                  <a:pt x="5697325" y="280663"/>
                  <a:pt x="5686618" y="250099"/>
                </a:cubicBezTo>
                <a:cubicBezTo>
                  <a:pt x="5596466" y="272500"/>
                  <a:pt x="5508939" y="293650"/>
                  <a:pt x="5421911" y="316575"/>
                </a:cubicBezTo>
                <a:cubicBezTo>
                  <a:pt x="5415248" y="318352"/>
                  <a:pt x="5409090" y="322252"/>
                  <a:pt x="5403071" y="326728"/>
                </a:cubicBezTo>
                <a:lnTo>
                  <a:pt x="5385656" y="339889"/>
                </a:lnTo>
                <a:lnTo>
                  <a:pt x="5384861" y="340023"/>
                </a:lnTo>
                <a:lnTo>
                  <a:pt x="5384171" y="340199"/>
                </a:lnTo>
                <a:lnTo>
                  <a:pt x="5354465" y="335586"/>
                </a:lnTo>
                <a:cubicBezTo>
                  <a:pt x="5343701" y="336228"/>
                  <a:pt x="5332216" y="341175"/>
                  <a:pt x="5319543" y="356669"/>
                </a:cubicBezTo>
                <a:cubicBezTo>
                  <a:pt x="5333829" y="353004"/>
                  <a:pt x="5345566" y="350020"/>
                  <a:pt x="5356028" y="347364"/>
                </a:cubicBezTo>
                <a:lnTo>
                  <a:pt x="5384171" y="340199"/>
                </a:lnTo>
                <a:lnTo>
                  <a:pt x="5385065" y="340337"/>
                </a:lnTo>
                <a:lnTo>
                  <a:pt x="5385656" y="339889"/>
                </a:lnTo>
                <a:lnTo>
                  <a:pt x="5488975" y="322515"/>
                </a:lnTo>
                <a:cubicBezTo>
                  <a:pt x="5524561" y="316522"/>
                  <a:pt x="5561486" y="310294"/>
                  <a:pt x="5601112" y="303594"/>
                </a:cubicBezTo>
                <a:cubicBezTo>
                  <a:pt x="5588594" y="322434"/>
                  <a:pt x="5582136" y="332279"/>
                  <a:pt x="5574157" y="344317"/>
                </a:cubicBezTo>
                <a:cubicBezTo>
                  <a:pt x="5586675" y="348192"/>
                  <a:pt x="5597172" y="351537"/>
                  <a:pt x="5617569" y="357821"/>
                </a:cubicBezTo>
                <a:cubicBezTo>
                  <a:pt x="5606870" y="363471"/>
                  <a:pt x="5602627" y="367451"/>
                  <a:pt x="5598284" y="367765"/>
                </a:cubicBezTo>
                <a:cubicBezTo>
                  <a:pt x="5563860" y="370383"/>
                  <a:pt x="5530945" y="388496"/>
                  <a:pt x="5494501" y="375300"/>
                </a:cubicBezTo>
                <a:cubicBezTo>
                  <a:pt x="5483802" y="371431"/>
                  <a:pt x="5464819" y="375090"/>
                  <a:pt x="5456746" y="382945"/>
                </a:cubicBezTo>
                <a:cubicBezTo>
                  <a:pt x="5412221" y="426496"/>
                  <a:pt x="5353469" y="429534"/>
                  <a:pt x="5299759" y="447117"/>
                </a:cubicBezTo>
                <a:cubicBezTo>
                  <a:pt x="5292285" y="449525"/>
                  <a:pt x="5285523" y="453924"/>
                  <a:pt x="5279968" y="465858"/>
                </a:cubicBezTo>
                <a:cubicBezTo>
                  <a:pt x="5294003" y="463135"/>
                  <a:pt x="5308036" y="460517"/>
                  <a:pt x="5323785" y="457479"/>
                </a:cubicBezTo>
                <a:cubicBezTo>
                  <a:pt x="5324493" y="465753"/>
                  <a:pt x="5325098" y="473288"/>
                  <a:pt x="5325907" y="482190"/>
                </a:cubicBezTo>
                <a:cubicBezTo>
                  <a:pt x="5342264" y="478839"/>
                  <a:pt x="5358310" y="475592"/>
                  <a:pt x="5373656" y="472450"/>
                </a:cubicBezTo>
                <a:cubicBezTo>
                  <a:pt x="5374768" y="463135"/>
                  <a:pt x="5375677" y="455181"/>
                  <a:pt x="5376585" y="447117"/>
                </a:cubicBezTo>
                <a:cubicBezTo>
                  <a:pt x="5383548" y="449211"/>
                  <a:pt x="5396169" y="450363"/>
                  <a:pt x="5396572" y="453401"/>
                </a:cubicBezTo>
                <a:cubicBezTo>
                  <a:pt x="5399198" y="472869"/>
                  <a:pt x="5411515" y="468372"/>
                  <a:pt x="5422826" y="466801"/>
                </a:cubicBezTo>
                <a:cubicBezTo>
                  <a:pt x="5452706" y="462611"/>
                  <a:pt x="5482489" y="458212"/>
                  <a:pt x="5512272" y="453820"/>
                </a:cubicBezTo>
                <a:cubicBezTo>
                  <a:pt x="5533773" y="450678"/>
                  <a:pt x="5555275" y="447745"/>
                  <a:pt x="5576683" y="444184"/>
                </a:cubicBezTo>
                <a:cubicBezTo>
                  <a:pt x="5593031" y="441467"/>
                  <a:pt x="5609489" y="438430"/>
                  <a:pt x="5625644" y="434555"/>
                </a:cubicBezTo>
                <a:cubicBezTo>
                  <a:pt x="5650781" y="428486"/>
                  <a:pt x="5675819" y="421574"/>
                  <a:pt x="5706611" y="413411"/>
                </a:cubicBezTo>
                <a:cubicBezTo>
                  <a:pt x="5722867" y="399487"/>
                  <a:pt x="5744975" y="380327"/>
                  <a:pt x="5767284" y="361068"/>
                </a:cubicBezTo>
                <a:cubicBezTo>
                  <a:pt x="5800299" y="386506"/>
                  <a:pt x="5833511" y="395612"/>
                  <a:pt x="5871671" y="386611"/>
                </a:cubicBezTo>
                <a:cubicBezTo>
                  <a:pt x="5900951" y="379699"/>
                  <a:pt x="5931037" y="376452"/>
                  <a:pt x="5960820" y="371640"/>
                </a:cubicBezTo>
                <a:cubicBezTo>
                  <a:pt x="5960820" y="371640"/>
                  <a:pt x="5965258" y="371640"/>
                  <a:pt x="5965258" y="371640"/>
                </a:cubicBezTo>
                <a:lnTo>
                  <a:pt x="5969703" y="371745"/>
                </a:lnTo>
                <a:cubicBezTo>
                  <a:pt x="5989285" y="371745"/>
                  <a:pt x="6008872" y="371745"/>
                  <a:pt x="6028461" y="371745"/>
                </a:cubicBezTo>
                <a:cubicBezTo>
                  <a:pt x="6028866" y="375090"/>
                  <a:pt x="6029163" y="378442"/>
                  <a:pt x="6029566" y="381793"/>
                </a:cubicBezTo>
                <a:cubicBezTo>
                  <a:pt x="5990901" y="389852"/>
                  <a:pt x="5952235" y="397916"/>
                  <a:pt x="5913368" y="405975"/>
                </a:cubicBezTo>
                <a:cubicBezTo>
                  <a:pt x="5925785" y="428486"/>
                  <a:pt x="5943757" y="440839"/>
                  <a:pt x="5968592" y="437382"/>
                </a:cubicBezTo>
                <a:cubicBezTo>
                  <a:pt x="5998981" y="433088"/>
                  <a:pt x="6030071" y="450782"/>
                  <a:pt x="6060662" y="427439"/>
                </a:cubicBezTo>
                <a:cubicBezTo>
                  <a:pt x="6075808" y="415820"/>
                  <a:pt x="6092361" y="428382"/>
                  <a:pt x="6093982" y="456752"/>
                </a:cubicBezTo>
                <a:cubicBezTo>
                  <a:pt x="6074596" y="462506"/>
                  <a:pt x="6054501" y="468476"/>
                  <a:pt x="6034212" y="474440"/>
                </a:cubicBezTo>
                <a:cubicBezTo>
                  <a:pt x="6056624" y="526370"/>
                  <a:pt x="6056624" y="526370"/>
                  <a:pt x="6092157" y="536837"/>
                </a:cubicBezTo>
                <a:cubicBezTo>
                  <a:pt x="6047034" y="546885"/>
                  <a:pt x="5999689" y="551808"/>
                  <a:pt x="5964955" y="593677"/>
                </a:cubicBezTo>
                <a:cubicBezTo>
                  <a:pt x="6005743" y="602684"/>
                  <a:pt x="6043498" y="611266"/>
                  <a:pt x="6081665" y="591798"/>
                </a:cubicBezTo>
                <a:cubicBezTo>
                  <a:pt x="6086912" y="589179"/>
                  <a:pt x="6094885" y="589493"/>
                  <a:pt x="6100643" y="591379"/>
                </a:cubicBezTo>
                <a:cubicBezTo>
                  <a:pt x="6131032" y="601637"/>
                  <a:pt x="6159199" y="598390"/>
                  <a:pt x="6191198" y="592531"/>
                </a:cubicBezTo>
                <a:cubicBezTo>
                  <a:pt x="6250563" y="581638"/>
                  <a:pt x="6312346" y="585933"/>
                  <a:pt x="6372918" y="581638"/>
                </a:cubicBezTo>
                <a:cubicBezTo>
                  <a:pt x="6414108" y="578712"/>
                  <a:pt x="6455097" y="572742"/>
                  <a:pt x="6495884" y="566249"/>
                </a:cubicBezTo>
                <a:cubicBezTo>
                  <a:pt x="6503655" y="564998"/>
                  <a:pt x="6510119" y="554734"/>
                  <a:pt x="6514153" y="539560"/>
                </a:cubicBezTo>
                <a:cubicBezTo>
                  <a:pt x="6484073" y="541753"/>
                  <a:pt x="6453885" y="543953"/>
                  <a:pt x="6423799" y="546152"/>
                </a:cubicBezTo>
                <a:cubicBezTo>
                  <a:pt x="6423294" y="542067"/>
                  <a:pt x="6422694" y="538094"/>
                  <a:pt x="6422188" y="534009"/>
                </a:cubicBezTo>
                <a:cubicBezTo>
                  <a:pt x="6443185" y="531286"/>
                  <a:pt x="6464181" y="528982"/>
                  <a:pt x="6485083" y="525735"/>
                </a:cubicBezTo>
                <a:cubicBezTo>
                  <a:pt x="6507291" y="522180"/>
                  <a:pt x="6526173" y="512132"/>
                  <a:pt x="6549593" y="534742"/>
                </a:cubicBezTo>
                <a:cubicBezTo>
                  <a:pt x="6563727" y="548456"/>
                  <a:pt x="6596030" y="544372"/>
                  <a:pt x="6620157" y="544162"/>
                </a:cubicBezTo>
                <a:cubicBezTo>
                  <a:pt x="6641665" y="543953"/>
                  <a:pt x="6663065" y="538094"/>
                  <a:pt x="6684371" y="534742"/>
                </a:cubicBezTo>
                <a:cubicBezTo>
                  <a:pt x="6690728" y="521866"/>
                  <a:pt x="6695172" y="507838"/>
                  <a:pt x="6703650" y="497161"/>
                </a:cubicBezTo>
                <a:cubicBezTo>
                  <a:pt x="6711225" y="487630"/>
                  <a:pt x="6723137" y="481771"/>
                  <a:pt x="6735454" y="472659"/>
                </a:cubicBezTo>
                <a:cubicBezTo>
                  <a:pt x="6748982" y="480829"/>
                  <a:pt x="6764530" y="490353"/>
                  <a:pt x="6783810" y="502077"/>
                </a:cubicBezTo>
                <a:cubicBezTo>
                  <a:pt x="6774220" y="510770"/>
                  <a:pt x="6767352" y="516943"/>
                  <a:pt x="6760389" y="523228"/>
                </a:cubicBezTo>
                <a:cubicBezTo>
                  <a:pt x="6761500" y="524275"/>
                  <a:pt x="6762914" y="526370"/>
                  <a:pt x="6763514" y="526154"/>
                </a:cubicBezTo>
                <a:cubicBezTo>
                  <a:pt x="6805923" y="509199"/>
                  <a:pt x="6836206" y="562380"/>
                  <a:pt x="6876992" y="547828"/>
                </a:cubicBezTo>
                <a:cubicBezTo>
                  <a:pt x="6893248" y="542067"/>
                  <a:pt x="6906877" y="528249"/>
                  <a:pt x="6923126" y="517048"/>
                </a:cubicBezTo>
                <a:cubicBezTo>
                  <a:pt x="6918688" y="507105"/>
                  <a:pt x="6914749" y="498307"/>
                  <a:pt x="6909200" y="485961"/>
                </a:cubicBezTo>
                <a:cubicBezTo>
                  <a:pt x="6953112" y="483657"/>
                  <a:pt x="6995010" y="483971"/>
                  <a:pt x="7036200" y="478839"/>
                </a:cubicBezTo>
                <a:cubicBezTo>
                  <a:pt x="7103943" y="470460"/>
                  <a:pt x="7171180" y="458428"/>
                  <a:pt x="7238714" y="448792"/>
                </a:cubicBezTo>
                <a:cubicBezTo>
                  <a:pt x="7246290" y="447745"/>
                  <a:pt x="7254667" y="452668"/>
                  <a:pt x="7262646" y="454867"/>
                </a:cubicBezTo>
                <a:lnTo>
                  <a:pt x="7262540" y="455027"/>
                </a:lnTo>
                <a:lnTo>
                  <a:pt x="7262343" y="455181"/>
                </a:lnTo>
                <a:lnTo>
                  <a:pt x="7262411" y="455221"/>
                </a:lnTo>
                <a:lnTo>
                  <a:pt x="7247475" y="477751"/>
                </a:lnTo>
                <a:cubicBezTo>
                  <a:pt x="7240332" y="482290"/>
                  <a:pt x="7231347" y="484226"/>
                  <a:pt x="7221253" y="485012"/>
                </a:cubicBezTo>
                <a:cubicBezTo>
                  <a:pt x="7162292" y="489620"/>
                  <a:pt x="7103539" y="495171"/>
                  <a:pt x="7044679" y="500402"/>
                </a:cubicBezTo>
                <a:cubicBezTo>
                  <a:pt x="7039938" y="500821"/>
                  <a:pt x="7031352" y="501868"/>
                  <a:pt x="7031251" y="503125"/>
                </a:cubicBezTo>
                <a:cubicBezTo>
                  <a:pt x="7029130" y="537046"/>
                  <a:pt x="6994505" y="522495"/>
                  <a:pt x="6969973" y="544162"/>
                </a:cubicBezTo>
                <a:cubicBezTo>
                  <a:pt x="6989461" y="542696"/>
                  <a:pt x="6997333" y="542905"/>
                  <a:pt x="7004902" y="541334"/>
                </a:cubicBezTo>
                <a:cubicBezTo>
                  <a:pt x="7041144" y="534219"/>
                  <a:pt x="7076987" y="529506"/>
                  <a:pt x="7114037" y="537675"/>
                </a:cubicBezTo>
                <a:cubicBezTo>
                  <a:pt x="7141397" y="543743"/>
                  <a:pt x="7167847" y="544162"/>
                  <a:pt x="7193793" y="524170"/>
                </a:cubicBezTo>
                <a:cubicBezTo>
                  <a:pt x="7212169" y="509932"/>
                  <a:pt x="7235387" y="516420"/>
                  <a:pt x="7253253" y="534637"/>
                </a:cubicBezTo>
                <a:cubicBezTo>
                  <a:pt x="7264868" y="546466"/>
                  <a:pt x="7277790" y="556829"/>
                  <a:pt x="7290005" y="567715"/>
                </a:cubicBezTo>
                <a:cubicBezTo>
                  <a:pt x="7321879" y="530658"/>
                  <a:pt x="7323544" y="498899"/>
                  <a:pt x="7297513" y="475576"/>
                </a:cubicBezTo>
                <a:lnTo>
                  <a:pt x="7262411" y="455221"/>
                </a:lnTo>
                <a:lnTo>
                  <a:pt x="7262540" y="455027"/>
                </a:lnTo>
                <a:lnTo>
                  <a:pt x="7283604" y="438552"/>
                </a:lnTo>
                <a:cubicBezTo>
                  <a:pt x="7300351" y="426450"/>
                  <a:pt x="7306862" y="426627"/>
                  <a:pt x="7332907" y="427334"/>
                </a:cubicBezTo>
                <a:cubicBezTo>
                  <a:pt x="7345022" y="453087"/>
                  <a:pt x="7357136" y="478839"/>
                  <a:pt x="7369155" y="504382"/>
                </a:cubicBezTo>
                <a:cubicBezTo>
                  <a:pt x="7401357" y="500402"/>
                  <a:pt x="7430433" y="500297"/>
                  <a:pt x="7457389" y="492553"/>
                </a:cubicBezTo>
                <a:cubicBezTo>
                  <a:pt x="7489899" y="483133"/>
                  <a:pt x="7512613" y="492658"/>
                  <a:pt x="7535629" y="523018"/>
                </a:cubicBezTo>
                <a:cubicBezTo>
                  <a:pt x="7524020" y="540915"/>
                  <a:pt x="7511603" y="560076"/>
                  <a:pt x="7494943" y="585828"/>
                </a:cubicBezTo>
                <a:cubicBezTo>
                  <a:pt x="7538558" y="581540"/>
                  <a:pt x="7559353" y="642569"/>
                  <a:pt x="7609022" y="610533"/>
                </a:cubicBezTo>
                <a:cubicBezTo>
                  <a:pt x="7587015" y="596190"/>
                  <a:pt x="7567736" y="583629"/>
                  <a:pt x="7547339" y="570229"/>
                </a:cubicBezTo>
                <a:cubicBezTo>
                  <a:pt x="7548955" y="551493"/>
                  <a:pt x="7550672" y="532857"/>
                  <a:pt x="7552491" y="511818"/>
                </a:cubicBezTo>
                <a:cubicBezTo>
                  <a:pt x="7565615" y="509514"/>
                  <a:pt x="7578537" y="507314"/>
                  <a:pt x="7594180" y="504591"/>
                </a:cubicBezTo>
                <a:cubicBezTo>
                  <a:pt x="7597008" y="490982"/>
                  <a:pt x="7600139" y="476220"/>
                  <a:pt x="7603170" y="462088"/>
                </a:cubicBezTo>
                <a:cubicBezTo>
                  <a:pt x="7619425" y="443981"/>
                  <a:pt x="7654556" y="441153"/>
                  <a:pt x="7677269" y="455600"/>
                </a:cubicBezTo>
                <a:cubicBezTo>
                  <a:pt x="7723510" y="484907"/>
                  <a:pt x="7775199" y="480619"/>
                  <a:pt x="7814774" y="444498"/>
                </a:cubicBezTo>
                <a:cubicBezTo>
                  <a:pt x="7830928" y="429743"/>
                  <a:pt x="7845466" y="415086"/>
                  <a:pt x="7871412" y="418118"/>
                </a:cubicBezTo>
                <a:cubicBezTo>
                  <a:pt x="7878984" y="418955"/>
                  <a:pt x="7886883" y="416548"/>
                  <a:pt x="7894870" y="413237"/>
                </a:cubicBezTo>
                <a:lnTo>
                  <a:pt x="7918692" y="403009"/>
                </a:lnTo>
                <a:lnTo>
                  <a:pt x="7943253" y="431021"/>
                </a:lnTo>
                <a:cubicBezTo>
                  <a:pt x="7952326" y="439841"/>
                  <a:pt x="7963278" y="446593"/>
                  <a:pt x="7979430" y="447012"/>
                </a:cubicBezTo>
                <a:lnTo>
                  <a:pt x="7979430" y="402925"/>
                </a:lnTo>
                <a:lnTo>
                  <a:pt x="8020684" y="401252"/>
                </a:lnTo>
                <a:cubicBezTo>
                  <a:pt x="8034376" y="399669"/>
                  <a:pt x="8047879" y="395874"/>
                  <a:pt x="8061104" y="386297"/>
                </a:cubicBezTo>
                <a:cubicBezTo>
                  <a:pt x="8076350" y="375195"/>
                  <a:pt x="8100982" y="365251"/>
                  <a:pt x="8117541" y="394774"/>
                </a:cubicBezTo>
                <a:cubicBezTo>
                  <a:pt x="8121878" y="402518"/>
                  <a:pt x="8138335" y="403042"/>
                  <a:pt x="8149944" y="407231"/>
                </a:cubicBezTo>
                <a:cubicBezTo>
                  <a:pt x="8149944" y="416657"/>
                  <a:pt x="8149944" y="426392"/>
                  <a:pt x="8149944" y="440210"/>
                </a:cubicBezTo>
                <a:cubicBezTo>
                  <a:pt x="8169735" y="443457"/>
                  <a:pt x="8193054" y="455181"/>
                  <a:pt x="8207996" y="448164"/>
                </a:cubicBezTo>
                <a:cubicBezTo>
                  <a:pt x="8258776" y="424192"/>
                  <a:pt x="8302694" y="447326"/>
                  <a:pt x="8352161" y="461459"/>
                </a:cubicBezTo>
                <a:cubicBezTo>
                  <a:pt x="8368113" y="443137"/>
                  <a:pt x="8386383" y="433612"/>
                  <a:pt x="8415964" y="440839"/>
                </a:cubicBezTo>
                <a:cubicBezTo>
                  <a:pt x="8439087" y="446488"/>
                  <a:pt x="8466441" y="433298"/>
                  <a:pt x="8494003" y="428067"/>
                </a:cubicBezTo>
                <a:cubicBezTo>
                  <a:pt x="8488049" y="403985"/>
                  <a:pt x="8483807" y="386506"/>
                  <a:pt x="8479369" y="368289"/>
                </a:cubicBezTo>
                <a:cubicBezTo>
                  <a:pt x="8505612" y="348611"/>
                  <a:pt x="8531557" y="348506"/>
                  <a:pt x="8561341" y="369441"/>
                </a:cubicBezTo>
                <a:cubicBezTo>
                  <a:pt x="8555388" y="376347"/>
                  <a:pt x="8550338" y="382212"/>
                  <a:pt x="8543672" y="389956"/>
                </a:cubicBezTo>
                <a:cubicBezTo>
                  <a:pt x="8557206" y="401791"/>
                  <a:pt x="8570627" y="413411"/>
                  <a:pt x="8585468" y="426287"/>
                </a:cubicBezTo>
                <a:cubicBezTo>
                  <a:pt x="8596270" y="392784"/>
                  <a:pt x="8599704" y="388706"/>
                  <a:pt x="8624538" y="393098"/>
                </a:cubicBezTo>
                <a:cubicBezTo>
                  <a:pt x="8661487" y="399487"/>
                  <a:pt x="8698139" y="408488"/>
                  <a:pt x="8733370" y="416029"/>
                </a:cubicBezTo>
                <a:cubicBezTo>
                  <a:pt x="8707021" y="337928"/>
                  <a:pt x="8707425" y="349757"/>
                  <a:pt x="8644632" y="353946"/>
                </a:cubicBezTo>
                <a:cubicBezTo>
                  <a:pt x="8659473" y="359811"/>
                  <a:pt x="8668557" y="363262"/>
                  <a:pt x="8678954" y="367346"/>
                </a:cubicBezTo>
                <a:cubicBezTo>
                  <a:pt x="8631709" y="396136"/>
                  <a:pt x="8598694" y="388811"/>
                  <a:pt x="8571132" y="343165"/>
                </a:cubicBezTo>
                <a:cubicBezTo>
                  <a:pt x="8582949" y="332383"/>
                  <a:pt x="8595064" y="321282"/>
                  <a:pt x="8613636" y="304327"/>
                </a:cubicBezTo>
                <a:cubicBezTo>
                  <a:pt x="8595670" y="303280"/>
                  <a:pt x="8584660" y="304955"/>
                  <a:pt x="8575374" y="301604"/>
                </a:cubicBezTo>
                <a:cubicBezTo>
                  <a:pt x="8565482" y="298043"/>
                  <a:pt x="8557206" y="289670"/>
                  <a:pt x="8543571" y="280035"/>
                </a:cubicBezTo>
                <a:cubicBezTo>
                  <a:pt x="8575576" y="259938"/>
                  <a:pt x="8603441" y="267682"/>
                  <a:pt x="8630800" y="270824"/>
                </a:cubicBezTo>
                <a:cubicBezTo>
                  <a:pt x="8642409" y="272186"/>
                  <a:pt x="8654120" y="276061"/>
                  <a:pt x="8665527" y="275328"/>
                </a:cubicBezTo>
                <a:cubicBezTo>
                  <a:pt x="8689452" y="273966"/>
                  <a:pt x="8697028" y="259100"/>
                  <a:pt x="8691775" y="236490"/>
                </a:cubicBezTo>
                <a:cubicBezTo>
                  <a:pt x="8677540" y="226959"/>
                  <a:pt x="8659675" y="220786"/>
                  <a:pt x="8651393" y="208015"/>
                </a:cubicBezTo>
                <a:cubicBezTo>
                  <a:pt x="8641197" y="192311"/>
                  <a:pt x="8638773" y="171160"/>
                  <a:pt x="8633527" y="152216"/>
                </a:cubicBezTo>
                <a:cubicBezTo>
                  <a:pt x="8633325" y="151588"/>
                  <a:pt x="8638672" y="149388"/>
                  <a:pt x="8641298" y="142377"/>
                </a:cubicBezTo>
                <a:cubicBezTo>
                  <a:pt x="8615959" y="144151"/>
                  <a:pt x="8590518" y="145827"/>
                  <a:pt x="8567098" y="147503"/>
                </a:cubicBezTo>
                <a:cubicBezTo>
                  <a:pt x="8552257" y="128349"/>
                  <a:pt x="8538021" y="110026"/>
                  <a:pt x="8521766" y="89086"/>
                </a:cubicBezTo>
                <a:cubicBezTo>
                  <a:pt x="8524392" y="72027"/>
                  <a:pt x="8527624" y="50981"/>
                  <a:pt x="8531355" y="25962"/>
                </a:cubicBezTo>
                <a:cubicBezTo>
                  <a:pt x="8559018" y="38629"/>
                  <a:pt x="8554075" y="66685"/>
                  <a:pt x="8566997" y="82284"/>
                </a:cubicBezTo>
                <a:cubicBezTo>
                  <a:pt x="8593751" y="88149"/>
                  <a:pt x="8619797" y="94008"/>
                  <a:pt x="8645945" y="99664"/>
                </a:cubicBezTo>
                <a:cubicBezTo>
                  <a:pt x="8650888" y="100711"/>
                  <a:pt x="8656948" y="103533"/>
                  <a:pt x="8660685" y="101759"/>
                </a:cubicBezTo>
                <a:cubicBezTo>
                  <a:pt x="8714590" y="74750"/>
                  <a:pt x="8770016" y="102073"/>
                  <a:pt x="8824432" y="96731"/>
                </a:cubicBezTo>
                <a:cubicBezTo>
                  <a:pt x="8832310" y="95998"/>
                  <a:pt x="8840990" y="103533"/>
                  <a:pt x="8849267" y="107303"/>
                </a:cubicBezTo>
                <a:cubicBezTo>
                  <a:pt x="8849267" y="110969"/>
                  <a:pt x="8849267" y="114635"/>
                  <a:pt x="8849166" y="118399"/>
                </a:cubicBezTo>
                <a:cubicBezTo>
                  <a:pt x="8829078" y="120913"/>
                  <a:pt x="8808480" y="127930"/>
                  <a:pt x="8789099" y="125207"/>
                </a:cubicBezTo>
                <a:cubicBezTo>
                  <a:pt x="8743767" y="118713"/>
                  <a:pt x="8744070" y="116834"/>
                  <a:pt x="8750535" y="164464"/>
                </a:cubicBezTo>
                <a:cubicBezTo>
                  <a:pt x="8731552" y="172417"/>
                  <a:pt x="8712475" y="180482"/>
                  <a:pt x="8693391" y="188435"/>
                </a:cubicBezTo>
                <a:cubicBezTo>
                  <a:pt x="8693997" y="191473"/>
                  <a:pt x="8694604" y="194510"/>
                  <a:pt x="8695210" y="197547"/>
                </a:cubicBezTo>
                <a:cubicBezTo>
                  <a:pt x="8711970" y="197547"/>
                  <a:pt x="8728730" y="197547"/>
                  <a:pt x="8748717" y="197547"/>
                </a:cubicBezTo>
                <a:cubicBezTo>
                  <a:pt x="8745080" y="217749"/>
                  <a:pt x="8742157" y="234186"/>
                  <a:pt x="8738824" y="252397"/>
                </a:cubicBezTo>
                <a:cubicBezTo>
                  <a:pt x="8757700" y="255644"/>
                  <a:pt x="8777086" y="258891"/>
                  <a:pt x="8801416" y="262975"/>
                </a:cubicBezTo>
                <a:cubicBezTo>
                  <a:pt x="8799598" y="241511"/>
                  <a:pt x="8797982" y="221938"/>
                  <a:pt x="8795860" y="195662"/>
                </a:cubicBezTo>
                <a:cubicBezTo>
                  <a:pt x="8809187" y="193882"/>
                  <a:pt x="8823018" y="191996"/>
                  <a:pt x="8838970" y="189797"/>
                </a:cubicBezTo>
                <a:cubicBezTo>
                  <a:pt x="8839879" y="218587"/>
                  <a:pt x="8803941" y="231882"/>
                  <a:pt x="8829987" y="260462"/>
                </a:cubicBezTo>
                <a:cubicBezTo>
                  <a:pt x="8861987" y="222148"/>
                  <a:pt x="8900350" y="210947"/>
                  <a:pt x="8955574" y="240464"/>
                </a:cubicBezTo>
                <a:cubicBezTo>
                  <a:pt x="8933567" y="250832"/>
                  <a:pt x="8920039" y="257320"/>
                  <a:pt x="8904592" y="264546"/>
                </a:cubicBezTo>
                <a:cubicBezTo>
                  <a:pt x="8938314" y="285900"/>
                  <a:pt x="8971122" y="306736"/>
                  <a:pt x="9003329" y="327251"/>
                </a:cubicBezTo>
                <a:cubicBezTo>
                  <a:pt x="9010394" y="298043"/>
                  <a:pt x="9010394" y="298043"/>
                  <a:pt x="8991518" y="280768"/>
                </a:cubicBezTo>
                <a:cubicBezTo>
                  <a:pt x="9003228" y="278470"/>
                  <a:pt x="9014737" y="276271"/>
                  <a:pt x="9026043" y="273757"/>
                </a:cubicBezTo>
                <a:cubicBezTo>
                  <a:pt x="9027457" y="273443"/>
                  <a:pt x="9028669" y="271662"/>
                  <a:pt x="9035632" y="265699"/>
                </a:cubicBezTo>
                <a:cubicBezTo>
                  <a:pt x="9019276" y="252083"/>
                  <a:pt x="9004036" y="239312"/>
                  <a:pt x="8985256" y="223614"/>
                </a:cubicBezTo>
                <a:cubicBezTo>
                  <a:pt x="9008677" y="221519"/>
                  <a:pt x="9029073" y="218272"/>
                  <a:pt x="9049463" y="218063"/>
                </a:cubicBezTo>
                <a:cubicBezTo>
                  <a:pt x="9082681" y="217749"/>
                  <a:pt x="9116095" y="217749"/>
                  <a:pt x="9149104" y="220786"/>
                </a:cubicBezTo>
                <a:cubicBezTo>
                  <a:pt x="9173440" y="222985"/>
                  <a:pt x="9194739" y="228530"/>
                  <a:pt x="9210692" y="255958"/>
                </a:cubicBezTo>
                <a:cubicBezTo>
                  <a:pt x="9231385" y="291451"/>
                  <a:pt x="9295188" y="298671"/>
                  <a:pt x="9331335" y="277318"/>
                </a:cubicBezTo>
                <a:cubicBezTo>
                  <a:pt x="9342641" y="270615"/>
                  <a:pt x="9353846" y="263604"/>
                  <a:pt x="9369900" y="253968"/>
                </a:cubicBezTo>
                <a:cubicBezTo>
                  <a:pt x="9348796" y="234919"/>
                  <a:pt x="9330628" y="218482"/>
                  <a:pt x="9311848" y="201521"/>
                </a:cubicBezTo>
                <a:cubicBezTo>
                  <a:pt x="9315383" y="194301"/>
                  <a:pt x="9318716" y="187283"/>
                  <a:pt x="9322851" y="178806"/>
                </a:cubicBezTo>
                <a:cubicBezTo>
                  <a:pt x="9317706" y="176816"/>
                  <a:pt x="9313363" y="173569"/>
                  <a:pt x="9309019" y="173569"/>
                </a:cubicBezTo>
                <a:cubicBezTo>
                  <a:pt x="9240475" y="173779"/>
                  <a:pt x="9172228" y="173569"/>
                  <a:pt x="9106000" y="198071"/>
                </a:cubicBezTo>
                <a:cubicBezTo>
                  <a:pt x="9086816" y="205187"/>
                  <a:pt x="9063396" y="199426"/>
                  <a:pt x="9041894" y="199741"/>
                </a:cubicBezTo>
                <a:cubicBezTo>
                  <a:pt x="9016454" y="200159"/>
                  <a:pt x="8990912" y="200788"/>
                  <a:pt x="8965466" y="201416"/>
                </a:cubicBezTo>
                <a:cubicBezTo>
                  <a:pt x="8962947" y="206548"/>
                  <a:pt x="8960422" y="211569"/>
                  <a:pt x="8957796" y="216701"/>
                </a:cubicBezTo>
                <a:cubicBezTo>
                  <a:pt x="8950327" y="206025"/>
                  <a:pt x="8942853" y="195348"/>
                  <a:pt x="8930941" y="178282"/>
                </a:cubicBezTo>
                <a:cubicBezTo>
                  <a:pt x="8980004" y="171998"/>
                  <a:pt x="9022306" y="166663"/>
                  <a:pt x="9074904" y="159960"/>
                </a:cubicBezTo>
                <a:cubicBezTo>
                  <a:pt x="9041389" y="140806"/>
                  <a:pt x="9015242" y="135779"/>
                  <a:pt x="8989795" y="149807"/>
                </a:cubicBezTo>
                <a:cubicBezTo>
                  <a:pt x="8965466" y="163207"/>
                  <a:pt x="8942550" y="161741"/>
                  <a:pt x="8916807" y="157656"/>
                </a:cubicBezTo>
                <a:cubicBezTo>
                  <a:pt x="8894295" y="154101"/>
                  <a:pt x="8870673" y="157865"/>
                  <a:pt x="8847454" y="158494"/>
                </a:cubicBezTo>
                <a:cubicBezTo>
                  <a:pt x="8836849" y="158808"/>
                  <a:pt x="8826250" y="159436"/>
                  <a:pt x="8815651" y="159960"/>
                </a:cubicBezTo>
                <a:cubicBezTo>
                  <a:pt x="8814944" y="156196"/>
                  <a:pt x="8814237" y="152425"/>
                  <a:pt x="8813631" y="148655"/>
                </a:cubicBezTo>
                <a:cubicBezTo>
                  <a:pt x="8832916" y="143733"/>
                  <a:pt x="8855529" y="143523"/>
                  <a:pt x="8870673" y="132427"/>
                </a:cubicBezTo>
                <a:cubicBezTo>
                  <a:pt x="8885716" y="121332"/>
                  <a:pt x="8893184" y="99245"/>
                  <a:pt x="8909541" y="73179"/>
                </a:cubicBezTo>
                <a:cubicBezTo>
                  <a:pt x="8868249" y="70351"/>
                  <a:pt x="8833314" y="67942"/>
                  <a:pt x="8798285" y="65533"/>
                </a:cubicBezTo>
                <a:cubicBezTo>
                  <a:pt x="8797881" y="62077"/>
                  <a:pt x="8797578" y="58627"/>
                  <a:pt x="8797174" y="55170"/>
                </a:cubicBezTo>
                <a:cubicBezTo>
                  <a:pt x="8841192" y="48886"/>
                  <a:pt x="8885211" y="42608"/>
                  <a:pt x="8934173" y="35591"/>
                </a:cubicBezTo>
                <a:cubicBezTo>
                  <a:pt x="8988185" y="72864"/>
                  <a:pt x="8988185" y="72864"/>
                  <a:pt x="9002521" y="114530"/>
                </a:cubicBezTo>
                <a:cubicBezTo>
                  <a:pt x="8995451" y="114530"/>
                  <a:pt x="8989694" y="113797"/>
                  <a:pt x="8984246" y="114739"/>
                </a:cubicBezTo>
                <a:cubicBezTo>
                  <a:pt x="8979000" y="115682"/>
                  <a:pt x="8973950" y="118190"/>
                  <a:pt x="8969910" y="128139"/>
                </a:cubicBezTo>
                <a:cubicBezTo>
                  <a:pt x="8991013" y="129076"/>
                  <a:pt x="9012010" y="130025"/>
                  <a:pt x="9040278" y="131380"/>
                </a:cubicBezTo>
                <a:cubicBezTo>
                  <a:pt x="9023619" y="107408"/>
                  <a:pt x="9016454" y="87416"/>
                  <a:pt x="9045322" y="72864"/>
                </a:cubicBezTo>
                <a:cubicBezTo>
                  <a:pt x="9060972" y="65009"/>
                  <a:pt x="9075409" y="55275"/>
                  <a:pt x="9078641" y="31199"/>
                </a:cubicBezTo>
                <a:cubicBezTo>
                  <a:pt x="9080257" y="19579"/>
                  <a:pt x="9103071" y="10991"/>
                  <a:pt x="9117206" y="314"/>
                </a:cubicBezTo>
                <a:cubicBezTo>
                  <a:pt x="9135582" y="6913"/>
                  <a:pt x="9153952" y="13400"/>
                  <a:pt x="9177474" y="21773"/>
                </a:cubicBezTo>
                <a:cubicBezTo>
                  <a:pt x="9164754" y="32141"/>
                  <a:pt x="9156174" y="39048"/>
                  <a:pt x="9145979" y="47426"/>
                </a:cubicBezTo>
                <a:cubicBezTo>
                  <a:pt x="9188483" y="57684"/>
                  <a:pt x="9229169" y="67523"/>
                  <a:pt x="9266825" y="76629"/>
                </a:cubicBezTo>
                <a:lnTo>
                  <a:pt x="9291938" y="26725"/>
                </a:lnTo>
                <a:lnTo>
                  <a:pt x="9293135" y="27632"/>
                </a:lnTo>
                <a:lnTo>
                  <a:pt x="9302662" y="40933"/>
                </a:lnTo>
                <a:cubicBezTo>
                  <a:pt x="9303773" y="39781"/>
                  <a:pt x="9304884" y="38524"/>
                  <a:pt x="9305995" y="37372"/>
                </a:cubicBezTo>
                <a:lnTo>
                  <a:pt x="9293135" y="27632"/>
                </a:lnTo>
                <a:lnTo>
                  <a:pt x="9292164" y="26276"/>
                </a:lnTo>
                <a:lnTo>
                  <a:pt x="9291938" y="26725"/>
                </a:lnTo>
                <a:lnTo>
                  <a:pt x="9291760" y="26590"/>
                </a:lnTo>
                <a:cubicBezTo>
                  <a:pt x="9296501" y="6913"/>
                  <a:pt x="9311444" y="5656"/>
                  <a:pt x="9327194" y="5132"/>
                </a:cubicBezTo>
                <a:cubicBezTo>
                  <a:pt x="9372122" y="3666"/>
                  <a:pt x="9417044" y="1781"/>
                  <a:pt x="9460658" y="0"/>
                </a:cubicBezTo>
                <a:close/>
              </a:path>
            </a:pathLst>
          </a:custGeom>
        </p:spPr>
      </p:pic>
      <p:sp>
        <p:nvSpPr>
          <p:cNvPr id="10" name="Freeform: Shape 9">
            <a:extLst>
              <a:ext uri="{FF2B5EF4-FFF2-40B4-BE49-F238E27FC236}">
                <a16:creationId xmlns:a16="http://schemas.microsoft.com/office/drawing/2014/main" id="{EED71FEF-7880-4498-95D8-5785CE4B5B8B}"/>
              </a:ext>
            </a:extLst>
          </p:cNvPr>
          <p:cNvSpPr/>
          <p:nvPr/>
        </p:nvSpPr>
        <p:spPr>
          <a:xfrm>
            <a:off x="-274320" y="-533400"/>
            <a:ext cx="12740640" cy="7924800"/>
          </a:xfrm>
          <a:custGeom>
            <a:avLst/>
            <a:gdLst>
              <a:gd name="connsiteX0" fmla="*/ 114693 w 2144432"/>
              <a:gd name="connsiteY0" fmla="*/ 998215 h 1286319"/>
              <a:gd name="connsiteX1" fmla="*/ 109868 w 2144432"/>
              <a:gd name="connsiteY1" fmla="*/ 995224 h 1286319"/>
              <a:gd name="connsiteX2" fmla="*/ 74150 w 2144432"/>
              <a:gd name="connsiteY2" fmla="*/ 988682 h 1286319"/>
              <a:gd name="connsiteX3" fmla="*/ 65059 w 2144432"/>
              <a:gd name="connsiteY3" fmla="*/ 988614 h 1286319"/>
              <a:gd name="connsiteX4" fmla="*/ 81355 w 2144432"/>
              <a:gd name="connsiteY4" fmla="*/ 982786 h 1286319"/>
              <a:gd name="connsiteX5" fmla="*/ 100539 w 2144432"/>
              <a:gd name="connsiteY5" fmla="*/ 983550 h 1286319"/>
              <a:gd name="connsiteX6" fmla="*/ 84906 w 2144432"/>
              <a:gd name="connsiteY6" fmla="*/ 976006 h 1286319"/>
              <a:gd name="connsiteX7" fmla="*/ 50139 w 2144432"/>
              <a:gd name="connsiteY7" fmla="*/ 968954 h 1286319"/>
              <a:gd name="connsiteX8" fmla="*/ 43342 w 2144432"/>
              <a:gd name="connsiteY8" fmla="*/ 965454 h 1286319"/>
              <a:gd name="connsiteX9" fmla="*/ 61558 w 2144432"/>
              <a:gd name="connsiteY9" fmla="*/ 962259 h 1286319"/>
              <a:gd name="connsiteX10" fmla="*/ 43835 w 2144432"/>
              <a:gd name="connsiteY10" fmla="*/ 954001 h 1286319"/>
              <a:gd name="connsiteX11" fmla="*/ 46673 w 2144432"/>
              <a:gd name="connsiteY11" fmla="*/ 949243 h 1286319"/>
              <a:gd name="connsiteX12" fmla="*/ 34642 w 2144432"/>
              <a:gd name="connsiteY12" fmla="*/ 939659 h 1286319"/>
              <a:gd name="connsiteX13" fmla="*/ 9154 w 2144432"/>
              <a:gd name="connsiteY13" fmla="*/ 941715 h 1286319"/>
              <a:gd name="connsiteX14" fmla="*/ 8831 w 2144432"/>
              <a:gd name="connsiteY14" fmla="*/ 940050 h 1286319"/>
              <a:gd name="connsiteX15" fmla="*/ 30921 w 2144432"/>
              <a:gd name="connsiteY15" fmla="*/ 935037 h 1286319"/>
              <a:gd name="connsiteX16" fmla="*/ 10700 w 2144432"/>
              <a:gd name="connsiteY16" fmla="*/ 926575 h 1286319"/>
              <a:gd name="connsiteX17" fmla="*/ 29375 w 2144432"/>
              <a:gd name="connsiteY17" fmla="*/ 918606 h 1286319"/>
              <a:gd name="connsiteX18" fmla="*/ 19808 w 2144432"/>
              <a:gd name="connsiteY18" fmla="*/ 901460 h 1286319"/>
              <a:gd name="connsiteX19" fmla="*/ 12739 w 2144432"/>
              <a:gd name="connsiteY19" fmla="*/ 903771 h 1286319"/>
              <a:gd name="connsiteX20" fmla="*/ 5959 w 2144432"/>
              <a:gd name="connsiteY20" fmla="*/ 904774 h 1286319"/>
              <a:gd name="connsiteX21" fmla="*/ 5993 w 2144432"/>
              <a:gd name="connsiteY21" fmla="*/ 904808 h 1286319"/>
              <a:gd name="connsiteX22" fmla="*/ 13997 w 2144432"/>
              <a:gd name="connsiteY22" fmla="*/ 895292 h 1286319"/>
              <a:gd name="connsiteX23" fmla="*/ 6214 w 2144432"/>
              <a:gd name="connsiteY23" fmla="*/ 892030 h 1286319"/>
              <a:gd name="connsiteX24" fmla="*/ 22204 w 2144432"/>
              <a:gd name="connsiteY24" fmla="*/ 885963 h 1286319"/>
              <a:gd name="connsiteX25" fmla="*/ 16308 w 2144432"/>
              <a:gd name="connsiteY25" fmla="*/ 877603 h 1286319"/>
              <a:gd name="connsiteX26" fmla="*/ 14014 w 2144432"/>
              <a:gd name="connsiteY26" fmla="*/ 875207 h 1286319"/>
              <a:gd name="connsiteX27" fmla="*/ 2612 w 2144432"/>
              <a:gd name="connsiteY27" fmla="*/ 859421 h 1286319"/>
              <a:gd name="connsiteX28" fmla="*/ 12077 w 2144432"/>
              <a:gd name="connsiteY28" fmla="*/ 852370 h 1286319"/>
              <a:gd name="connsiteX29" fmla="*/ 9817 w 2144432"/>
              <a:gd name="connsiteY29" fmla="*/ 845946 h 1286319"/>
              <a:gd name="connsiteX30" fmla="*/ 16461 w 2144432"/>
              <a:gd name="connsiteY30" fmla="*/ 842293 h 1286319"/>
              <a:gd name="connsiteX31" fmla="*/ 15152 w 2144432"/>
              <a:gd name="connsiteY31" fmla="*/ 840169 h 1286319"/>
              <a:gd name="connsiteX32" fmla="*/ 8050 w 2144432"/>
              <a:gd name="connsiteY32" fmla="*/ 835666 h 1286319"/>
              <a:gd name="connsiteX33" fmla="*/ 4974 w 2144432"/>
              <a:gd name="connsiteY33" fmla="*/ 816312 h 1286319"/>
              <a:gd name="connsiteX34" fmla="*/ 12943 w 2144432"/>
              <a:gd name="connsiteY34" fmla="*/ 808733 h 1286319"/>
              <a:gd name="connsiteX35" fmla="*/ 5059 w 2144432"/>
              <a:gd name="connsiteY35" fmla="*/ 794596 h 1286319"/>
              <a:gd name="connsiteX36" fmla="*/ 7183 w 2144432"/>
              <a:gd name="connsiteY36" fmla="*/ 789719 h 1286319"/>
              <a:gd name="connsiteX37" fmla="*/ 14490 w 2144432"/>
              <a:gd name="connsiteY37" fmla="*/ 784808 h 1286319"/>
              <a:gd name="connsiteX38" fmla="*/ 11278 w 2144432"/>
              <a:gd name="connsiteY38" fmla="*/ 781070 h 1286319"/>
              <a:gd name="connsiteX39" fmla="*/ 10734 w 2144432"/>
              <a:gd name="connsiteY39" fmla="*/ 768037 h 1286319"/>
              <a:gd name="connsiteX40" fmla="*/ 12331 w 2144432"/>
              <a:gd name="connsiteY40" fmla="*/ 750976 h 1286319"/>
              <a:gd name="connsiteX41" fmla="*/ 15118 w 2144432"/>
              <a:gd name="connsiteY41" fmla="*/ 732166 h 1286319"/>
              <a:gd name="connsiteX42" fmla="*/ 19774 w 2144432"/>
              <a:gd name="connsiteY42" fmla="*/ 728512 h 1286319"/>
              <a:gd name="connsiteX43" fmla="*/ 27999 w 2144432"/>
              <a:gd name="connsiteY43" fmla="*/ 716873 h 1286319"/>
              <a:gd name="connsiteX44" fmla="*/ 22476 w 2144432"/>
              <a:gd name="connsiteY44" fmla="*/ 716244 h 1286319"/>
              <a:gd name="connsiteX45" fmla="*/ 16512 w 2144432"/>
              <a:gd name="connsiteY45" fmla="*/ 715683 h 1286319"/>
              <a:gd name="connsiteX46" fmla="*/ 21457 w 2144432"/>
              <a:gd name="connsiteY46" fmla="*/ 710093 h 1286319"/>
              <a:gd name="connsiteX47" fmla="*/ 11601 w 2144432"/>
              <a:gd name="connsiteY47" fmla="*/ 699252 h 1286319"/>
              <a:gd name="connsiteX48" fmla="*/ 26673 w 2144432"/>
              <a:gd name="connsiteY48" fmla="*/ 695004 h 1286319"/>
              <a:gd name="connsiteX49" fmla="*/ 20080 w 2144432"/>
              <a:gd name="connsiteY49" fmla="*/ 688852 h 1286319"/>
              <a:gd name="connsiteX50" fmla="*/ 20165 w 2144432"/>
              <a:gd name="connsiteY50" fmla="*/ 668767 h 1286319"/>
              <a:gd name="connsiteX51" fmla="*/ 24940 w 2144432"/>
              <a:gd name="connsiteY51" fmla="*/ 659439 h 1286319"/>
              <a:gd name="connsiteX52" fmla="*/ 29103 w 2144432"/>
              <a:gd name="connsiteY52" fmla="*/ 662293 h 1286319"/>
              <a:gd name="connsiteX53" fmla="*/ 33623 w 2144432"/>
              <a:gd name="connsiteY53" fmla="*/ 661529 h 1286319"/>
              <a:gd name="connsiteX54" fmla="*/ 32620 w 2144432"/>
              <a:gd name="connsiteY54" fmla="*/ 657196 h 1286319"/>
              <a:gd name="connsiteX55" fmla="*/ 31159 w 2144432"/>
              <a:gd name="connsiteY55" fmla="*/ 656414 h 1286319"/>
              <a:gd name="connsiteX56" fmla="*/ 32111 w 2144432"/>
              <a:gd name="connsiteY56" fmla="*/ 645471 h 1286319"/>
              <a:gd name="connsiteX57" fmla="*/ 48049 w 2144432"/>
              <a:gd name="connsiteY57" fmla="*/ 636210 h 1286319"/>
              <a:gd name="connsiteX58" fmla="*/ 34320 w 2144432"/>
              <a:gd name="connsiteY58" fmla="*/ 634579 h 1286319"/>
              <a:gd name="connsiteX59" fmla="*/ 40862 w 2144432"/>
              <a:gd name="connsiteY59" fmla="*/ 628393 h 1286319"/>
              <a:gd name="connsiteX60" fmla="*/ 51057 w 2144432"/>
              <a:gd name="connsiteY60" fmla="*/ 618742 h 1286319"/>
              <a:gd name="connsiteX61" fmla="*/ 38993 w 2144432"/>
              <a:gd name="connsiteY61" fmla="*/ 613559 h 1286319"/>
              <a:gd name="connsiteX62" fmla="*/ 38619 w 2144432"/>
              <a:gd name="connsiteY62" fmla="*/ 606388 h 1286319"/>
              <a:gd name="connsiteX63" fmla="*/ 55866 w 2144432"/>
              <a:gd name="connsiteY63" fmla="*/ 585386 h 1286319"/>
              <a:gd name="connsiteX64" fmla="*/ 48678 w 2144432"/>
              <a:gd name="connsiteY64" fmla="*/ 581291 h 1286319"/>
              <a:gd name="connsiteX65" fmla="*/ 52858 w 2144432"/>
              <a:gd name="connsiteY65" fmla="*/ 572947 h 1286319"/>
              <a:gd name="connsiteX66" fmla="*/ 62085 w 2144432"/>
              <a:gd name="connsiteY66" fmla="*/ 556227 h 1286319"/>
              <a:gd name="connsiteX67" fmla="*/ 54829 w 2144432"/>
              <a:gd name="connsiteY67" fmla="*/ 554885 h 1286319"/>
              <a:gd name="connsiteX68" fmla="*/ 56019 w 2144432"/>
              <a:gd name="connsiteY68" fmla="*/ 552880 h 1286319"/>
              <a:gd name="connsiteX69" fmla="*/ 65076 w 2144432"/>
              <a:gd name="connsiteY69" fmla="*/ 550688 h 1286319"/>
              <a:gd name="connsiteX70" fmla="*/ 72298 w 2144432"/>
              <a:gd name="connsiteY70" fmla="*/ 538861 h 1286319"/>
              <a:gd name="connsiteX71" fmla="*/ 67149 w 2144432"/>
              <a:gd name="connsiteY71" fmla="*/ 537043 h 1286319"/>
              <a:gd name="connsiteX72" fmla="*/ 87064 w 2144432"/>
              <a:gd name="connsiteY72" fmla="*/ 519762 h 1286319"/>
              <a:gd name="connsiteX73" fmla="*/ 86078 w 2144432"/>
              <a:gd name="connsiteY73" fmla="*/ 518062 h 1286319"/>
              <a:gd name="connsiteX74" fmla="*/ 78942 w 2144432"/>
              <a:gd name="connsiteY74" fmla="*/ 519116 h 1286319"/>
              <a:gd name="connsiteX75" fmla="*/ 78993 w 2144432"/>
              <a:gd name="connsiteY75" fmla="*/ 519167 h 1286319"/>
              <a:gd name="connsiteX76" fmla="*/ 83954 w 2144432"/>
              <a:gd name="connsiteY76" fmla="*/ 505301 h 1286319"/>
              <a:gd name="connsiteX77" fmla="*/ 90242 w 2144432"/>
              <a:gd name="connsiteY77" fmla="*/ 501427 h 1286319"/>
              <a:gd name="connsiteX78" fmla="*/ 97089 w 2144432"/>
              <a:gd name="connsiteY78" fmla="*/ 491928 h 1286319"/>
              <a:gd name="connsiteX79" fmla="*/ 100522 w 2144432"/>
              <a:gd name="connsiteY79" fmla="*/ 488003 h 1286319"/>
              <a:gd name="connsiteX80" fmla="*/ 94795 w 2144432"/>
              <a:gd name="connsiteY80" fmla="*/ 486779 h 1286319"/>
              <a:gd name="connsiteX81" fmla="*/ 98194 w 2144432"/>
              <a:gd name="connsiteY81" fmla="*/ 480288 h 1286319"/>
              <a:gd name="connsiteX82" fmla="*/ 96749 w 2144432"/>
              <a:gd name="connsiteY82" fmla="*/ 479235 h 1286319"/>
              <a:gd name="connsiteX83" fmla="*/ 89103 w 2144432"/>
              <a:gd name="connsiteY83" fmla="*/ 477994 h 1286319"/>
              <a:gd name="connsiteX84" fmla="*/ 90853 w 2144432"/>
              <a:gd name="connsiteY84" fmla="*/ 470535 h 1286319"/>
              <a:gd name="connsiteX85" fmla="*/ 94948 w 2144432"/>
              <a:gd name="connsiteY85" fmla="*/ 464316 h 1286319"/>
              <a:gd name="connsiteX86" fmla="*/ 93198 w 2144432"/>
              <a:gd name="connsiteY86" fmla="*/ 456635 h 1286319"/>
              <a:gd name="connsiteX87" fmla="*/ 100063 w 2144432"/>
              <a:gd name="connsiteY87" fmla="*/ 450433 h 1286319"/>
              <a:gd name="connsiteX88" fmla="*/ 109307 w 2144432"/>
              <a:gd name="connsiteY88" fmla="*/ 436737 h 1286319"/>
              <a:gd name="connsiteX89" fmla="*/ 103903 w 2144432"/>
              <a:gd name="connsiteY89" fmla="*/ 439490 h 1286319"/>
              <a:gd name="connsiteX90" fmla="*/ 99213 w 2144432"/>
              <a:gd name="connsiteY90" fmla="*/ 439456 h 1286319"/>
              <a:gd name="connsiteX91" fmla="*/ 99842 w 2144432"/>
              <a:gd name="connsiteY91" fmla="*/ 434120 h 1286319"/>
              <a:gd name="connsiteX92" fmla="*/ 102833 w 2144432"/>
              <a:gd name="connsiteY92" fmla="*/ 429855 h 1286319"/>
              <a:gd name="connsiteX93" fmla="*/ 86129 w 2144432"/>
              <a:gd name="connsiteY93" fmla="*/ 439303 h 1286319"/>
              <a:gd name="connsiteX94" fmla="*/ 84872 w 2144432"/>
              <a:gd name="connsiteY94" fmla="*/ 438164 h 1286319"/>
              <a:gd name="connsiteX95" fmla="*/ 86112 w 2144432"/>
              <a:gd name="connsiteY95" fmla="*/ 434868 h 1286319"/>
              <a:gd name="connsiteX96" fmla="*/ 113147 w 2144432"/>
              <a:gd name="connsiteY96" fmla="*/ 412183 h 1286319"/>
              <a:gd name="connsiteX97" fmla="*/ 116393 w 2144432"/>
              <a:gd name="connsiteY97" fmla="*/ 408683 h 1286319"/>
              <a:gd name="connsiteX98" fmla="*/ 129103 w 2144432"/>
              <a:gd name="connsiteY98" fmla="*/ 396261 h 1286319"/>
              <a:gd name="connsiteX99" fmla="*/ 132722 w 2144432"/>
              <a:gd name="connsiteY99" fmla="*/ 394069 h 1286319"/>
              <a:gd name="connsiteX100" fmla="*/ 107132 w 2144432"/>
              <a:gd name="connsiteY100" fmla="*/ 404740 h 1286319"/>
              <a:gd name="connsiteX101" fmla="*/ 95730 w 2144432"/>
              <a:gd name="connsiteY101" fmla="*/ 411928 h 1286319"/>
              <a:gd name="connsiteX102" fmla="*/ 88151 w 2144432"/>
              <a:gd name="connsiteY102" fmla="*/ 412268 h 1286319"/>
              <a:gd name="connsiteX103" fmla="*/ 94982 w 2144432"/>
              <a:gd name="connsiteY103" fmla="*/ 405012 h 1286319"/>
              <a:gd name="connsiteX104" fmla="*/ 86571 w 2144432"/>
              <a:gd name="connsiteY104" fmla="*/ 399490 h 1286319"/>
              <a:gd name="connsiteX105" fmla="*/ 92756 w 2144432"/>
              <a:gd name="connsiteY105" fmla="*/ 391232 h 1286319"/>
              <a:gd name="connsiteX106" fmla="*/ 104481 w 2144432"/>
              <a:gd name="connsiteY106" fmla="*/ 386185 h 1286319"/>
              <a:gd name="connsiteX107" fmla="*/ 114371 w 2144432"/>
              <a:gd name="connsiteY107" fmla="*/ 381155 h 1286319"/>
              <a:gd name="connsiteX108" fmla="*/ 115492 w 2144432"/>
              <a:gd name="connsiteY108" fmla="*/ 380017 h 1286319"/>
              <a:gd name="connsiteX109" fmla="*/ 132824 w 2144432"/>
              <a:gd name="connsiteY109" fmla="*/ 361206 h 1286319"/>
              <a:gd name="connsiteX110" fmla="*/ 140964 w 2144432"/>
              <a:gd name="connsiteY110" fmla="*/ 353984 h 1286319"/>
              <a:gd name="connsiteX111" fmla="*/ 145178 w 2144432"/>
              <a:gd name="connsiteY111" fmla="*/ 349668 h 1286319"/>
              <a:gd name="connsiteX112" fmla="*/ 140658 w 2144432"/>
              <a:gd name="connsiteY112" fmla="*/ 350076 h 1286319"/>
              <a:gd name="connsiteX113" fmla="*/ 119468 w 2144432"/>
              <a:gd name="connsiteY113" fmla="*/ 364486 h 1286319"/>
              <a:gd name="connsiteX114" fmla="*/ 109409 w 2144432"/>
              <a:gd name="connsiteY114" fmla="*/ 373373 h 1286319"/>
              <a:gd name="connsiteX115" fmla="*/ 101354 w 2144432"/>
              <a:gd name="connsiteY115" fmla="*/ 370569 h 1286319"/>
              <a:gd name="connsiteX116" fmla="*/ 113130 w 2144432"/>
              <a:gd name="connsiteY116" fmla="*/ 357213 h 1286319"/>
              <a:gd name="connsiteX117" fmla="*/ 110598 w 2144432"/>
              <a:gd name="connsiteY117" fmla="*/ 353390 h 1286319"/>
              <a:gd name="connsiteX118" fmla="*/ 118908 w 2144432"/>
              <a:gd name="connsiteY118" fmla="*/ 347170 h 1286319"/>
              <a:gd name="connsiteX119" fmla="*/ 126265 w 2144432"/>
              <a:gd name="connsiteY119" fmla="*/ 339490 h 1286319"/>
              <a:gd name="connsiteX120" fmla="*/ 134914 w 2144432"/>
              <a:gd name="connsiteY120" fmla="*/ 339490 h 1286319"/>
              <a:gd name="connsiteX121" fmla="*/ 135084 w 2144432"/>
              <a:gd name="connsiteY121" fmla="*/ 337842 h 1286319"/>
              <a:gd name="connsiteX122" fmla="*/ 113351 w 2144432"/>
              <a:gd name="connsiteY122" fmla="*/ 334987 h 1286319"/>
              <a:gd name="connsiteX123" fmla="*/ 116138 w 2144432"/>
              <a:gd name="connsiteY123" fmla="*/ 329872 h 1286319"/>
              <a:gd name="connsiteX124" fmla="*/ 133793 w 2144432"/>
              <a:gd name="connsiteY124" fmla="*/ 318470 h 1286319"/>
              <a:gd name="connsiteX125" fmla="*/ 148593 w 2144432"/>
              <a:gd name="connsiteY125" fmla="*/ 310790 h 1286319"/>
              <a:gd name="connsiteX126" fmla="*/ 145874 w 2144432"/>
              <a:gd name="connsiteY126" fmla="*/ 303466 h 1286319"/>
              <a:gd name="connsiteX127" fmla="*/ 150139 w 2144432"/>
              <a:gd name="connsiteY127" fmla="*/ 298657 h 1286319"/>
              <a:gd name="connsiteX128" fmla="*/ 156342 w 2144432"/>
              <a:gd name="connsiteY128" fmla="*/ 286253 h 1286319"/>
              <a:gd name="connsiteX129" fmla="*/ 179995 w 2144432"/>
              <a:gd name="connsiteY129" fmla="*/ 273984 h 1286319"/>
              <a:gd name="connsiteX130" fmla="*/ 178194 w 2144432"/>
              <a:gd name="connsiteY130" fmla="*/ 283075 h 1286319"/>
              <a:gd name="connsiteX131" fmla="*/ 222272 w 2144432"/>
              <a:gd name="connsiteY131" fmla="*/ 265335 h 1286319"/>
              <a:gd name="connsiteX132" fmla="*/ 208576 w 2144432"/>
              <a:gd name="connsiteY132" fmla="*/ 275004 h 1286319"/>
              <a:gd name="connsiteX133" fmla="*/ 197191 w 2144432"/>
              <a:gd name="connsiteY133" fmla="*/ 285964 h 1286319"/>
              <a:gd name="connsiteX134" fmla="*/ 216919 w 2144432"/>
              <a:gd name="connsiteY134" fmla="*/ 281648 h 1286319"/>
              <a:gd name="connsiteX135" fmla="*/ 226146 w 2144432"/>
              <a:gd name="connsiteY135" fmla="*/ 277451 h 1286319"/>
              <a:gd name="connsiteX136" fmla="*/ 232977 w 2144432"/>
              <a:gd name="connsiteY136" fmla="*/ 280187 h 1286319"/>
              <a:gd name="connsiteX137" fmla="*/ 204039 w 2144432"/>
              <a:gd name="connsiteY137" fmla="*/ 292404 h 1286319"/>
              <a:gd name="connsiteX138" fmla="*/ 229969 w 2144432"/>
              <a:gd name="connsiteY138" fmla="*/ 291673 h 1286319"/>
              <a:gd name="connsiteX139" fmla="*/ 228576 w 2144432"/>
              <a:gd name="connsiteY139" fmla="*/ 297825 h 1286319"/>
              <a:gd name="connsiteX140" fmla="*/ 240488 w 2144432"/>
              <a:gd name="connsiteY140" fmla="*/ 294732 h 1286319"/>
              <a:gd name="connsiteX141" fmla="*/ 238227 w 2144432"/>
              <a:gd name="connsiteY141" fmla="*/ 289447 h 1286319"/>
              <a:gd name="connsiteX142" fmla="*/ 250496 w 2144432"/>
              <a:gd name="connsiteY142" fmla="*/ 294800 h 1286319"/>
              <a:gd name="connsiteX143" fmla="*/ 265857 w 2144432"/>
              <a:gd name="connsiteY143" fmla="*/ 286287 h 1286319"/>
              <a:gd name="connsiteX144" fmla="*/ 268831 w 2144432"/>
              <a:gd name="connsiteY144" fmla="*/ 285743 h 1286319"/>
              <a:gd name="connsiteX145" fmla="*/ 268440 w 2144432"/>
              <a:gd name="connsiteY145" fmla="*/ 284690 h 1286319"/>
              <a:gd name="connsiteX146" fmla="*/ 265908 w 2144432"/>
              <a:gd name="connsiteY146" fmla="*/ 286338 h 1286319"/>
              <a:gd name="connsiteX147" fmla="*/ 255492 w 2144432"/>
              <a:gd name="connsiteY147" fmla="*/ 287459 h 1286319"/>
              <a:gd name="connsiteX148" fmla="*/ 262289 w 2144432"/>
              <a:gd name="connsiteY148" fmla="*/ 281206 h 1286319"/>
              <a:gd name="connsiteX149" fmla="*/ 280131 w 2144432"/>
              <a:gd name="connsiteY149" fmla="*/ 274613 h 1286319"/>
              <a:gd name="connsiteX150" fmla="*/ 291957 w 2144432"/>
              <a:gd name="connsiteY150" fmla="*/ 268156 h 1286319"/>
              <a:gd name="connsiteX151" fmla="*/ 300114 w 2144432"/>
              <a:gd name="connsiteY151" fmla="*/ 264350 h 1286319"/>
              <a:gd name="connsiteX152" fmla="*/ 299570 w 2144432"/>
              <a:gd name="connsiteY152" fmla="*/ 262633 h 1286319"/>
              <a:gd name="connsiteX153" fmla="*/ 285161 w 2144432"/>
              <a:gd name="connsiteY153" fmla="*/ 266355 h 1286319"/>
              <a:gd name="connsiteX154" fmla="*/ 295764 w 2144432"/>
              <a:gd name="connsiteY154" fmla="*/ 254664 h 1286319"/>
              <a:gd name="connsiteX155" fmla="*/ 313776 w 2144432"/>
              <a:gd name="connsiteY155" fmla="*/ 244673 h 1286319"/>
              <a:gd name="connsiteX156" fmla="*/ 308066 w 2144432"/>
              <a:gd name="connsiteY156" fmla="*/ 241257 h 1286319"/>
              <a:gd name="connsiteX157" fmla="*/ 323461 w 2144432"/>
              <a:gd name="connsiteY157" fmla="*/ 227544 h 1286319"/>
              <a:gd name="connsiteX158" fmla="*/ 335798 w 2144432"/>
              <a:gd name="connsiteY158" fmla="*/ 223143 h 1286319"/>
              <a:gd name="connsiteX159" fmla="*/ 349188 w 2144432"/>
              <a:gd name="connsiteY159" fmla="*/ 209465 h 1286319"/>
              <a:gd name="connsiteX160" fmla="*/ 368236 w 2144432"/>
              <a:gd name="connsiteY160" fmla="*/ 191266 h 1286319"/>
              <a:gd name="connsiteX161" fmla="*/ 357276 w 2144432"/>
              <a:gd name="connsiteY161" fmla="*/ 192710 h 1286319"/>
              <a:gd name="connsiteX162" fmla="*/ 345041 w 2144432"/>
              <a:gd name="connsiteY162" fmla="*/ 200102 h 1286319"/>
              <a:gd name="connsiteX163" fmla="*/ 341830 w 2144432"/>
              <a:gd name="connsiteY163" fmla="*/ 203755 h 1286319"/>
              <a:gd name="connsiteX164" fmla="*/ 329103 w 2144432"/>
              <a:gd name="connsiteY164" fmla="*/ 214409 h 1286319"/>
              <a:gd name="connsiteX165" fmla="*/ 323325 w 2144432"/>
              <a:gd name="connsiteY165" fmla="*/ 214239 h 1286319"/>
              <a:gd name="connsiteX166" fmla="*/ 333894 w 2144432"/>
              <a:gd name="connsiteY166" fmla="*/ 198165 h 1286319"/>
              <a:gd name="connsiteX167" fmla="*/ 334999 w 2144432"/>
              <a:gd name="connsiteY167" fmla="*/ 190416 h 1286319"/>
              <a:gd name="connsiteX168" fmla="*/ 341932 w 2144432"/>
              <a:gd name="connsiteY168" fmla="*/ 187527 h 1286319"/>
              <a:gd name="connsiteX169" fmla="*/ 345313 w 2144432"/>
              <a:gd name="connsiteY169" fmla="*/ 176143 h 1286319"/>
              <a:gd name="connsiteX170" fmla="*/ 333470 w 2144432"/>
              <a:gd name="connsiteY170" fmla="*/ 177621 h 1286319"/>
              <a:gd name="connsiteX171" fmla="*/ 336325 w 2144432"/>
              <a:gd name="connsiteY171" fmla="*/ 171181 h 1286319"/>
              <a:gd name="connsiteX172" fmla="*/ 357072 w 2144432"/>
              <a:gd name="connsiteY172" fmla="*/ 158368 h 1286319"/>
              <a:gd name="connsiteX173" fmla="*/ 368440 w 2144432"/>
              <a:gd name="connsiteY173" fmla="*/ 151843 h 1286319"/>
              <a:gd name="connsiteX174" fmla="*/ 372161 w 2144432"/>
              <a:gd name="connsiteY174" fmla="*/ 139065 h 1286319"/>
              <a:gd name="connsiteX175" fmla="*/ 376375 w 2144432"/>
              <a:gd name="connsiteY175" fmla="*/ 126542 h 1286319"/>
              <a:gd name="connsiteX176" fmla="*/ 401048 w 2144432"/>
              <a:gd name="connsiteY176" fmla="*/ 114613 h 1286319"/>
              <a:gd name="connsiteX177" fmla="*/ 398499 w 2144432"/>
              <a:gd name="connsiteY177" fmla="*/ 125522 h 1286319"/>
              <a:gd name="connsiteX178" fmla="*/ 448559 w 2144432"/>
              <a:gd name="connsiteY178" fmla="*/ 104384 h 1286319"/>
              <a:gd name="connsiteX179" fmla="*/ 449290 w 2144432"/>
              <a:gd name="connsiteY179" fmla="*/ 105998 h 1286319"/>
              <a:gd name="connsiteX180" fmla="*/ 437599 w 2144432"/>
              <a:gd name="connsiteY180" fmla="*/ 111113 h 1286319"/>
              <a:gd name="connsiteX181" fmla="*/ 427811 w 2144432"/>
              <a:gd name="connsiteY181" fmla="*/ 118080 h 1286319"/>
              <a:gd name="connsiteX182" fmla="*/ 416817 w 2144432"/>
              <a:gd name="connsiteY182" fmla="*/ 127391 h 1286319"/>
              <a:gd name="connsiteX183" fmla="*/ 424718 w 2144432"/>
              <a:gd name="connsiteY183" fmla="*/ 127409 h 1286319"/>
              <a:gd name="connsiteX184" fmla="*/ 440386 w 2144432"/>
              <a:gd name="connsiteY184" fmla="*/ 121240 h 1286319"/>
              <a:gd name="connsiteX185" fmla="*/ 455356 w 2144432"/>
              <a:gd name="connsiteY185" fmla="*/ 119048 h 1286319"/>
              <a:gd name="connsiteX186" fmla="*/ 432535 w 2144432"/>
              <a:gd name="connsiteY186" fmla="*/ 131198 h 1286319"/>
              <a:gd name="connsiteX187" fmla="*/ 450615 w 2144432"/>
              <a:gd name="connsiteY187" fmla="*/ 134053 h 1286319"/>
              <a:gd name="connsiteX188" fmla="*/ 449391 w 2144432"/>
              <a:gd name="connsiteY188" fmla="*/ 138963 h 1286319"/>
              <a:gd name="connsiteX189" fmla="*/ 461014 w 2144432"/>
              <a:gd name="connsiteY189" fmla="*/ 135854 h 1286319"/>
              <a:gd name="connsiteX190" fmla="*/ 459060 w 2144432"/>
              <a:gd name="connsiteY190" fmla="*/ 131181 h 1286319"/>
              <a:gd name="connsiteX191" fmla="*/ 471549 w 2144432"/>
              <a:gd name="connsiteY191" fmla="*/ 136465 h 1286319"/>
              <a:gd name="connsiteX192" fmla="*/ 483393 w 2144432"/>
              <a:gd name="connsiteY192" fmla="*/ 128258 h 1286319"/>
              <a:gd name="connsiteX193" fmla="*/ 483308 w 2144432"/>
              <a:gd name="connsiteY193" fmla="*/ 128309 h 1286319"/>
              <a:gd name="connsiteX194" fmla="*/ 507930 w 2144432"/>
              <a:gd name="connsiteY194" fmla="*/ 123126 h 1286319"/>
              <a:gd name="connsiteX195" fmla="*/ 534387 w 2144432"/>
              <a:gd name="connsiteY195" fmla="*/ 118182 h 1286319"/>
              <a:gd name="connsiteX196" fmla="*/ 542204 w 2144432"/>
              <a:gd name="connsiteY196" fmla="*/ 116346 h 1286319"/>
              <a:gd name="connsiteX197" fmla="*/ 560300 w 2144432"/>
              <a:gd name="connsiteY197" fmla="*/ 112999 h 1286319"/>
              <a:gd name="connsiteX198" fmla="*/ 577191 w 2144432"/>
              <a:gd name="connsiteY198" fmla="*/ 108105 h 1286319"/>
              <a:gd name="connsiteX199" fmla="*/ 574506 w 2144432"/>
              <a:gd name="connsiteY199" fmla="*/ 103755 h 1286319"/>
              <a:gd name="connsiteX200" fmla="*/ 602221 w 2144432"/>
              <a:gd name="connsiteY200" fmla="*/ 101138 h 1286319"/>
              <a:gd name="connsiteX201" fmla="*/ 602934 w 2144432"/>
              <a:gd name="connsiteY201" fmla="*/ 102022 h 1286319"/>
              <a:gd name="connsiteX202" fmla="*/ 590530 w 2144432"/>
              <a:gd name="connsiteY202" fmla="*/ 109431 h 1286319"/>
              <a:gd name="connsiteX203" fmla="*/ 577548 w 2144432"/>
              <a:gd name="connsiteY203" fmla="*/ 116516 h 1286319"/>
              <a:gd name="connsiteX204" fmla="*/ 589204 w 2144432"/>
              <a:gd name="connsiteY204" fmla="*/ 118402 h 1286319"/>
              <a:gd name="connsiteX205" fmla="*/ 601354 w 2144432"/>
              <a:gd name="connsiteY205" fmla="*/ 114341 h 1286319"/>
              <a:gd name="connsiteX206" fmla="*/ 612433 w 2144432"/>
              <a:gd name="connsiteY206" fmla="*/ 114188 h 1286319"/>
              <a:gd name="connsiteX207" fmla="*/ 615933 w 2144432"/>
              <a:gd name="connsiteY207" fmla="*/ 120459 h 1286319"/>
              <a:gd name="connsiteX208" fmla="*/ 598992 w 2144432"/>
              <a:gd name="connsiteY208" fmla="*/ 126185 h 1286319"/>
              <a:gd name="connsiteX209" fmla="*/ 603920 w 2144432"/>
              <a:gd name="connsiteY209" fmla="*/ 134953 h 1286319"/>
              <a:gd name="connsiteX210" fmla="*/ 615661 w 2144432"/>
              <a:gd name="connsiteY210" fmla="*/ 132778 h 1286319"/>
              <a:gd name="connsiteX211" fmla="*/ 610989 w 2144432"/>
              <a:gd name="connsiteY211" fmla="*/ 126457 h 1286319"/>
              <a:gd name="connsiteX212" fmla="*/ 619519 w 2144432"/>
              <a:gd name="connsiteY212" fmla="*/ 127595 h 1286319"/>
              <a:gd name="connsiteX213" fmla="*/ 635084 w 2144432"/>
              <a:gd name="connsiteY213" fmla="*/ 126831 h 1286319"/>
              <a:gd name="connsiteX214" fmla="*/ 632348 w 2144432"/>
              <a:gd name="connsiteY214" fmla="*/ 119218 h 1286319"/>
              <a:gd name="connsiteX215" fmla="*/ 658363 w 2144432"/>
              <a:gd name="connsiteY215" fmla="*/ 116449 h 1286319"/>
              <a:gd name="connsiteX216" fmla="*/ 658329 w 2144432"/>
              <a:gd name="connsiteY216" fmla="*/ 116415 h 1286319"/>
              <a:gd name="connsiteX217" fmla="*/ 639179 w 2144432"/>
              <a:gd name="connsiteY217" fmla="*/ 124231 h 1286319"/>
              <a:gd name="connsiteX218" fmla="*/ 655729 w 2144432"/>
              <a:gd name="connsiteY218" fmla="*/ 122124 h 1286319"/>
              <a:gd name="connsiteX219" fmla="*/ 686061 w 2144432"/>
              <a:gd name="connsiteY219" fmla="*/ 114902 h 1286319"/>
              <a:gd name="connsiteX220" fmla="*/ 698227 w 2144432"/>
              <a:gd name="connsiteY220" fmla="*/ 112132 h 1286319"/>
              <a:gd name="connsiteX221" fmla="*/ 706112 w 2144432"/>
              <a:gd name="connsiteY221" fmla="*/ 113237 h 1286319"/>
              <a:gd name="connsiteX222" fmla="*/ 648100 w 2144432"/>
              <a:gd name="connsiteY222" fmla="*/ 129974 h 1286319"/>
              <a:gd name="connsiteX223" fmla="*/ 660334 w 2144432"/>
              <a:gd name="connsiteY223" fmla="*/ 129550 h 1286319"/>
              <a:gd name="connsiteX224" fmla="*/ 671175 w 2144432"/>
              <a:gd name="connsiteY224" fmla="*/ 127952 h 1286319"/>
              <a:gd name="connsiteX225" fmla="*/ 682662 w 2144432"/>
              <a:gd name="connsiteY225" fmla="*/ 125030 h 1286319"/>
              <a:gd name="connsiteX226" fmla="*/ 694608 w 2144432"/>
              <a:gd name="connsiteY226" fmla="*/ 123976 h 1286319"/>
              <a:gd name="connsiteX227" fmla="*/ 692059 w 2144432"/>
              <a:gd name="connsiteY227" fmla="*/ 128955 h 1286319"/>
              <a:gd name="connsiteX228" fmla="*/ 696154 w 2144432"/>
              <a:gd name="connsiteY228" fmla="*/ 131249 h 1286319"/>
              <a:gd name="connsiteX229" fmla="*/ 695525 w 2144432"/>
              <a:gd name="connsiteY229" fmla="*/ 132778 h 1286319"/>
              <a:gd name="connsiteX230" fmla="*/ 683478 w 2144432"/>
              <a:gd name="connsiteY230" fmla="*/ 136024 h 1286319"/>
              <a:gd name="connsiteX231" fmla="*/ 672110 w 2144432"/>
              <a:gd name="connsiteY231" fmla="*/ 136126 h 1286319"/>
              <a:gd name="connsiteX232" fmla="*/ 671328 w 2144432"/>
              <a:gd name="connsiteY232" fmla="*/ 135956 h 1286319"/>
              <a:gd name="connsiteX233" fmla="*/ 651464 w 2144432"/>
              <a:gd name="connsiteY233" fmla="*/ 146576 h 1286319"/>
              <a:gd name="connsiteX234" fmla="*/ 650649 w 2144432"/>
              <a:gd name="connsiteY234" fmla="*/ 148819 h 1286319"/>
              <a:gd name="connsiteX235" fmla="*/ 658737 w 2144432"/>
              <a:gd name="connsiteY235" fmla="*/ 145794 h 1286319"/>
              <a:gd name="connsiteX236" fmla="*/ 662119 w 2144432"/>
              <a:gd name="connsiteY236" fmla="*/ 149634 h 1286319"/>
              <a:gd name="connsiteX237" fmla="*/ 691583 w 2144432"/>
              <a:gd name="connsiteY237" fmla="*/ 146236 h 1286319"/>
              <a:gd name="connsiteX238" fmla="*/ 719552 w 2144432"/>
              <a:gd name="connsiteY238" fmla="*/ 141036 h 1286319"/>
              <a:gd name="connsiteX239" fmla="*/ 735033 w 2144432"/>
              <a:gd name="connsiteY239" fmla="*/ 121138 h 1286319"/>
              <a:gd name="connsiteX240" fmla="*/ 731702 w 2144432"/>
              <a:gd name="connsiteY240" fmla="*/ 117043 h 1286319"/>
              <a:gd name="connsiteX241" fmla="*/ 724548 w 2144432"/>
              <a:gd name="connsiteY241" fmla="*/ 121529 h 1286319"/>
              <a:gd name="connsiteX242" fmla="*/ 724565 w 2144432"/>
              <a:gd name="connsiteY242" fmla="*/ 121546 h 1286319"/>
              <a:gd name="connsiteX243" fmla="*/ 718091 w 2144432"/>
              <a:gd name="connsiteY243" fmla="*/ 123059 h 1286319"/>
              <a:gd name="connsiteX244" fmla="*/ 715899 w 2144432"/>
              <a:gd name="connsiteY244" fmla="*/ 128700 h 1286319"/>
              <a:gd name="connsiteX245" fmla="*/ 707947 w 2144432"/>
              <a:gd name="connsiteY245" fmla="*/ 110909 h 1286319"/>
              <a:gd name="connsiteX246" fmla="*/ 695967 w 2144432"/>
              <a:gd name="connsiteY246" fmla="*/ 105149 h 1286319"/>
              <a:gd name="connsiteX247" fmla="*/ 679739 w 2144432"/>
              <a:gd name="connsiteY247" fmla="*/ 108326 h 1286319"/>
              <a:gd name="connsiteX248" fmla="*/ 705755 w 2144432"/>
              <a:gd name="connsiteY248" fmla="*/ 103942 h 1286319"/>
              <a:gd name="connsiteX249" fmla="*/ 721932 w 2144432"/>
              <a:gd name="connsiteY249" fmla="*/ 100425 h 1286319"/>
              <a:gd name="connsiteX250" fmla="*/ 711685 w 2144432"/>
              <a:gd name="connsiteY250" fmla="*/ 103993 h 1286319"/>
              <a:gd name="connsiteX251" fmla="*/ 717598 w 2144432"/>
              <a:gd name="connsiteY251" fmla="*/ 116177 h 1286319"/>
              <a:gd name="connsiteX252" fmla="*/ 746842 w 2144432"/>
              <a:gd name="connsiteY252" fmla="*/ 105760 h 1286319"/>
              <a:gd name="connsiteX253" fmla="*/ 742237 w 2144432"/>
              <a:gd name="connsiteY253" fmla="*/ 105845 h 1286319"/>
              <a:gd name="connsiteX254" fmla="*/ 734574 w 2144432"/>
              <a:gd name="connsiteY254" fmla="*/ 109227 h 1286319"/>
              <a:gd name="connsiteX255" fmla="*/ 729629 w 2144432"/>
              <a:gd name="connsiteY255" fmla="*/ 106219 h 1286319"/>
              <a:gd name="connsiteX256" fmla="*/ 734455 w 2144432"/>
              <a:gd name="connsiteY256" fmla="*/ 105539 h 1286319"/>
              <a:gd name="connsiteX257" fmla="*/ 733588 w 2144432"/>
              <a:gd name="connsiteY257" fmla="*/ 103772 h 1286319"/>
              <a:gd name="connsiteX258" fmla="*/ 729663 w 2144432"/>
              <a:gd name="connsiteY258" fmla="*/ 106253 h 1286319"/>
              <a:gd name="connsiteX259" fmla="*/ 731175 w 2144432"/>
              <a:gd name="connsiteY259" fmla="*/ 97298 h 1286319"/>
              <a:gd name="connsiteX260" fmla="*/ 749459 w 2144432"/>
              <a:gd name="connsiteY260" fmla="*/ 85047 h 1286319"/>
              <a:gd name="connsiteX261" fmla="*/ 755236 w 2144432"/>
              <a:gd name="connsiteY261" fmla="*/ 80697 h 1286319"/>
              <a:gd name="connsiteX262" fmla="*/ 750530 w 2144432"/>
              <a:gd name="connsiteY262" fmla="*/ 77893 h 1286319"/>
              <a:gd name="connsiteX263" fmla="*/ 762458 w 2144432"/>
              <a:gd name="connsiteY263" fmla="*/ 67952 h 1286319"/>
              <a:gd name="connsiteX264" fmla="*/ 758669 w 2144432"/>
              <a:gd name="connsiteY264" fmla="*/ 80119 h 1286319"/>
              <a:gd name="connsiteX265" fmla="*/ 770954 w 2144432"/>
              <a:gd name="connsiteY265" fmla="*/ 73237 h 1286319"/>
              <a:gd name="connsiteX266" fmla="*/ 770428 w 2144432"/>
              <a:gd name="connsiteY266" fmla="*/ 64418 h 1286319"/>
              <a:gd name="connsiteX267" fmla="*/ 773843 w 2144432"/>
              <a:gd name="connsiteY267" fmla="*/ 61920 h 1286319"/>
              <a:gd name="connsiteX268" fmla="*/ 778414 w 2144432"/>
              <a:gd name="connsiteY268" fmla="*/ 50569 h 1286319"/>
              <a:gd name="connsiteX269" fmla="*/ 791090 w 2144432"/>
              <a:gd name="connsiteY269" fmla="*/ 46236 h 1286319"/>
              <a:gd name="connsiteX270" fmla="*/ 801898 w 2144432"/>
              <a:gd name="connsiteY270" fmla="*/ 39388 h 1286319"/>
              <a:gd name="connsiteX271" fmla="*/ 800181 w 2144432"/>
              <a:gd name="connsiteY271" fmla="*/ 45743 h 1286319"/>
              <a:gd name="connsiteX272" fmla="*/ 803325 w 2144432"/>
              <a:gd name="connsiteY272" fmla="*/ 45964 h 1286319"/>
              <a:gd name="connsiteX273" fmla="*/ 826553 w 2144432"/>
              <a:gd name="connsiteY273" fmla="*/ 33798 h 1286319"/>
              <a:gd name="connsiteX274" fmla="*/ 850495 w 2144432"/>
              <a:gd name="connsiteY274" fmla="*/ 27748 h 1286319"/>
              <a:gd name="connsiteX275" fmla="*/ 830275 w 2144432"/>
              <a:gd name="connsiteY275" fmla="*/ 38182 h 1286319"/>
              <a:gd name="connsiteX276" fmla="*/ 826315 w 2144432"/>
              <a:gd name="connsiteY276" fmla="*/ 42022 h 1286319"/>
              <a:gd name="connsiteX277" fmla="*/ 820504 w 2144432"/>
              <a:gd name="connsiteY277" fmla="*/ 49771 h 1286319"/>
              <a:gd name="connsiteX278" fmla="*/ 855933 w 2144432"/>
              <a:gd name="connsiteY278" fmla="*/ 40527 h 1286319"/>
              <a:gd name="connsiteX279" fmla="*/ 841914 w 2144432"/>
              <a:gd name="connsiteY279" fmla="*/ 49499 h 1286319"/>
              <a:gd name="connsiteX280" fmla="*/ 827369 w 2144432"/>
              <a:gd name="connsiteY280" fmla="*/ 56873 h 1286319"/>
              <a:gd name="connsiteX281" fmla="*/ 837785 w 2144432"/>
              <a:gd name="connsiteY281" fmla="*/ 53900 h 1286319"/>
              <a:gd name="connsiteX282" fmla="*/ 852790 w 2144432"/>
              <a:gd name="connsiteY282" fmla="*/ 54817 h 1286319"/>
              <a:gd name="connsiteX283" fmla="*/ 851787 w 2144432"/>
              <a:gd name="connsiteY283" fmla="*/ 61003 h 1286319"/>
              <a:gd name="connsiteX284" fmla="*/ 863206 w 2144432"/>
              <a:gd name="connsiteY284" fmla="*/ 57927 h 1286319"/>
              <a:gd name="connsiteX285" fmla="*/ 859756 w 2144432"/>
              <a:gd name="connsiteY285" fmla="*/ 53475 h 1286319"/>
              <a:gd name="connsiteX286" fmla="*/ 873503 w 2144432"/>
              <a:gd name="connsiteY286" fmla="*/ 58233 h 1286319"/>
              <a:gd name="connsiteX287" fmla="*/ 887692 w 2144432"/>
              <a:gd name="connsiteY287" fmla="*/ 50110 h 1286319"/>
              <a:gd name="connsiteX288" fmla="*/ 887624 w 2144432"/>
              <a:gd name="connsiteY288" fmla="*/ 50161 h 1286319"/>
              <a:gd name="connsiteX289" fmla="*/ 908083 w 2144432"/>
              <a:gd name="connsiteY289" fmla="*/ 46270 h 1286319"/>
              <a:gd name="connsiteX290" fmla="*/ 935032 w 2144432"/>
              <a:gd name="connsiteY290" fmla="*/ 40951 h 1286319"/>
              <a:gd name="connsiteX291" fmla="*/ 956970 w 2144432"/>
              <a:gd name="connsiteY291" fmla="*/ 36024 h 1286319"/>
              <a:gd name="connsiteX292" fmla="*/ 965840 w 2144432"/>
              <a:gd name="connsiteY292" fmla="*/ 38267 h 1286319"/>
              <a:gd name="connsiteX293" fmla="*/ 965789 w 2144432"/>
              <a:gd name="connsiteY293" fmla="*/ 38216 h 1286319"/>
              <a:gd name="connsiteX294" fmla="*/ 968762 w 2144432"/>
              <a:gd name="connsiteY294" fmla="*/ 41376 h 1286319"/>
              <a:gd name="connsiteX295" fmla="*/ 979637 w 2144432"/>
              <a:gd name="connsiteY295" fmla="*/ 39966 h 1286319"/>
              <a:gd name="connsiteX296" fmla="*/ 996460 w 2144432"/>
              <a:gd name="connsiteY296" fmla="*/ 39116 h 1286319"/>
              <a:gd name="connsiteX297" fmla="*/ 1006451 w 2144432"/>
              <a:gd name="connsiteY297" fmla="*/ 36568 h 1286319"/>
              <a:gd name="connsiteX298" fmla="*/ 1009340 w 2144432"/>
              <a:gd name="connsiteY298" fmla="*/ 39643 h 1286319"/>
              <a:gd name="connsiteX299" fmla="*/ 1024140 w 2144432"/>
              <a:gd name="connsiteY299" fmla="*/ 36771 h 1286319"/>
              <a:gd name="connsiteX300" fmla="*/ 1009340 w 2144432"/>
              <a:gd name="connsiteY300" fmla="*/ 44673 h 1286319"/>
              <a:gd name="connsiteX301" fmla="*/ 999450 w 2144432"/>
              <a:gd name="connsiteY301" fmla="*/ 46950 h 1286319"/>
              <a:gd name="connsiteX302" fmla="*/ 992381 w 2144432"/>
              <a:gd name="connsiteY302" fmla="*/ 47613 h 1286319"/>
              <a:gd name="connsiteX303" fmla="*/ 980708 w 2144432"/>
              <a:gd name="connsiteY303" fmla="*/ 43772 h 1286319"/>
              <a:gd name="connsiteX304" fmla="*/ 970088 w 2144432"/>
              <a:gd name="connsiteY304" fmla="*/ 50416 h 1286319"/>
              <a:gd name="connsiteX305" fmla="*/ 970954 w 2144432"/>
              <a:gd name="connsiteY305" fmla="*/ 45658 h 1286319"/>
              <a:gd name="connsiteX306" fmla="*/ 962271 w 2144432"/>
              <a:gd name="connsiteY306" fmla="*/ 54766 h 1286319"/>
              <a:gd name="connsiteX307" fmla="*/ 957139 w 2144432"/>
              <a:gd name="connsiteY307" fmla="*/ 40595 h 1286319"/>
              <a:gd name="connsiteX308" fmla="*/ 912585 w 2144432"/>
              <a:gd name="connsiteY308" fmla="*/ 51385 h 1286319"/>
              <a:gd name="connsiteX309" fmla="*/ 906383 w 2144432"/>
              <a:gd name="connsiteY309" fmla="*/ 55242 h 1286319"/>
              <a:gd name="connsiteX310" fmla="*/ 895355 w 2144432"/>
              <a:gd name="connsiteY310" fmla="*/ 57893 h 1286319"/>
              <a:gd name="connsiteX311" fmla="*/ 906349 w 2144432"/>
              <a:gd name="connsiteY311" fmla="*/ 55191 h 1286319"/>
              <a:gd name="connsiteX312" fmla="*/ 942747 w 2144432"/>
              <a:gd name="connsiteY312" fmla="*/ 49278 h 1286319"/>
              <a:gd name="connsiteX313" fmla="*/ 938210 w 2144432"/>
              <a:gd name="connsiteY313" fmla="*/ 55888 h 1286319"/>
              <a:gd name="connsiteX314" fmla="*/ 945517 w 2144432"/>
              <a:gd name="connsiteY314" fmla="*/ 58080 h 1286319"/>
              <a:gd name="connsiteX315" fmla="*/ 942271 w 2144432"/>
              <a:gd name="connsiteY315" fmla="*/ 59694 h 1286319"/>
              <a:gd name="connsiteX316" fmla="*/ 924803 w 2144432"/>
              <a:gd name="connsiteY316" fmla="*/ 60917 h 1286319"/>
              <a:gd name="connsiteX317" fmla="*/ 918448 w 2144432"/>
              <a:gd name="connsiteY317" fmla="*/ 62158 h 1286319"/>
              <a:gd name="connsiteX318" fmla="*/ 892025 w 2144432"/>
              <a:gd name="connsiteY318" fmla="*/ 72574 h 1286319"/>
              <a:gd name="connsiteX319" fmla="*/ 888694 w 2144432"/>
              <a:gd name="connsiteY319" fmla="*/ 75616 h 1286319"/>
              <a:gd name="connsiteX320" fmla="*/ 896069 w 2144432"/>
              <a:gd name="connsiteY320" fmla="*/ 74256 h 1286319"/>
              <a:gd name="connsiteX321" fmla="*/ 896426 w 2144432"/>
              <a:gd name="connsiteY321" fmla="*/ 78267 h 1286319"/>
              <a:gd name="connsiteX322" fmla="*/ 904463 w 2144432"/>
              <a:gd name="connsiteY322" fmla="*/ 76686 h 1286319"/>
              <a:gd name="connsiteX323" fmla="*/ 904956 w 2144432"/>
              <a:gd name="connsiteY323" fmla="*/ 72574 h 1286319"/>
              <a:gd name="connsiteX324" fmla="*/ 908320 w 2144432"/>
              <a:gd name="connsiteY324" fmla="*/ 73594 h 1286319"/>
              <a:gd name="connsiteX325" fmla="*/ 912739 w 2144432"/>
              <a:gd name="connsiteY325" fmla="*/ 75769 h 1286319"/>
              <a:gd name="connsiteX326" fmla="*/ 927794 w 2144432"/>
              <a:gd name="connsiteY326" fmla="*/ 73662 h 1286319"/>
              <a:gd name="connsiteX327" fmla="*/ 938635 w 2144432"/>
              <a:gd name="connsiteY327" fmla="*/ 72098 h 1286319"/>
              <a:gd name="connsiteX328" fmla="*/ 946876 w 2144432"/>
              <a:gd name="connsiteY328" fmla="*/ 70535 h 1286319"/>
              <a:gd name="connsiteX329" fmla="*/ 960504 w 2144432"/>
              <a:gd name="connsiteY329" fmla="*/ 67103 h 1286319"/>
              <a:gd name="connsiteX330" fmla="*/ 970716 w 2144432"/>
              <a:gd name="connsiteY330" fmla="*/ 58607 h 1286319"/>
              <a:gd name="connsiteX331" fmla="*/ 988286 w 2144432"/>
              <a:gd name="connsiteY331" fmla="*/ 62753 h 1286319"/>
              <a:gd name="connsiteX332" fmla="*/ 1003291 w 2144432"/>
              <a:gd name="connsiteY332" fmla="*/ 60323 h 1286319"/>
              <a:gd name="connsiteX333" fmla="*/ 1004038 w 2144432"/>
              <a:gd name="connsiteY333" fmla="*/ 60323 h 1286319"/>
              <a:gd name="connsiteX334" fmla="*/ 1004786 w 2144432"/>
              <a:gd name="connsiteY334" fmla="*/ 60340 h 1286319"/>
              <a:gd name="connsiteX335" fmla="*/ 1014676 w 2144432"/>
              <a:gd name="connsiteY335" fmla="*/ 60340 h 1286319"/>
              <a:gd name="connsiteX336" fmla="*/ 1014862 w 2144432"/>
              <a:gd name="connsiteY336" fmla="*/ 61971 h 1286319"/>
              <a:gd name="connsiteX337" fmla="*/ 995304 w 2144432"/>
              <a:gd name="connsiteY337" fmla="*/ 65896 h 1286319"/>
              <a:gd name="connsiteX338" fmla="*/ 1004599 w 2144432"/>
              <a:gd name="connsiteY338" fmla="*/ 70994 h 1286319"/>
              <a:gd name="connsiteX339" fmla="*/ 1020096 w 2144432"/>
              <a:gd name="connsiteY339" fmla="*/ 69380 h 1286319"/>
              <a:gd name="connsiteX340" fmla="*/ 1025704 w 2144432"/>
              <a:gd name="connsiteY340" fmla="*/ 74138 h 1286319"/>
              <a:gd name="connsiteX341" fmla="*/ 1015644 w 2144432"/>
              <a:gd name="connsiteY341" fmla="*/ 77009 h 1286319"/>
              <a:gd name="connsiteX342" fmla="*/ 1025397 w 2144432"/>
              <a:gd name="connsiteY342" fmla="*/ 87137 h 1286319"/>
              <a:gd name="connsiteX343" fmla="*/ 1003987 w 2144432"/>
              <a:gd name="connsiteY343" fmla="*/ 96363 h 1286319"/>
              <a:gd name="connsiteX344" fmla="*/ 1023631 w 2144432"/>
              <a:gd name="connsiteY344" fmla="*/ 96058 h 1286319"/>
              <a:gd name="connsiteX345" fmla="*/ 1026825 w 2144432"/>
              <a:gd name="connsiteY345" fmla="*/ 95990 h 1286319"/>
              <a:gd name="connsiteX346" fmla="*/ 1042067 w 2144432"/>
              <a:gd name="connsiteY346" fmla="*/ 96177 h 1286319"/>
              <a:gd name="connsiteX347" fmla="*/ 1072653 w 2144432"/>
              <a:gd name="connsiteY347" fmla="*/ 94409 h 1286319"/>
              <a:gd name="connsiteX348" fmla="*/ 1093350 w 2144432"/>
              <a:gd name="connsiteY348" fmla="*/ 91911 h 1286319"/>
              <a:gd name="connsiteX349" fmla="*/ 1096425 w 2144432"/>
              <a:gd name="connsiteY349" fmla="*/ 87579 h 1286319"/>
              <a:gd name="connsiteX350" fmla="*/ 1081217 w 2144432"/>
              <a:gd name="connsiteY350" fmla="*/ 88649 h 1286319"/>
              <a:gd name="connsiteX351" fmla="*/ 1080946 w 2144432"/>
              <a:gd name="connsiteY351" fmla="*/ 86678 h 1286319"/>
              <a:gd name="connsiteX352" fmla="*/ 1091532 w 2144432"/>
              <a:gd name="connsiteY352" fmla="*/ 85335 h 1286319"/>
              <a:gd name="connsiteX353" fmla="*/ 1102390 w 2144432"/>
              <a:gd name="connsiteY353" fmla="*/ 86797 h 1286319"/>
              <a:gd name="connsiteX354" fmla="*/ 1114267 w 2144432"/>
              <a:gd name="connsiteY354" fmla="*/ 88326 h 1286319"/>
              <a:gd name="connsiteX355" fmla="*/ 1125075 w 2144432"/>
              <a:gd name="connsiteY355" fmla="*/ 86797 h 1286319"/>
              <a:gd name="connsiteX356" fmla="*/ 1128320 w 2144432"/>
              <a:gd name="connsiteY356" fmla="*/ 80697 h 1286319"/>
              <a:gd name="connsiteX357" fmla="*/ 1133673 w 2144432"/>
              <a:gd name="connsiteY357" fmla="*/ 76720 h 1286319"/>
              <a:gd name="connsiteX358" fmla="*/ 1141812 w 2144432"/>
              <a:gd name="connsiteY358" fmla="*/ 81495 h 1286319"/>
              <a:gd name="connsiteX359" fmla="*/ 1137870 w 2144432"/>
              <a:gd name="connsiteY359" fmla="*/ 84928 h 1286319"/>
              <a:gd name="connsiteX360" fmla="*/ 1138396 w 2144432"/>
              <a:gd name="connsiteY360" fmla="*/ 85403 h 1286319"/>
              <a:gd name="connsiteX361" fmla="*/ 1157496 w 2144432"/>
              <a:gd name="connsiteY361" fmla="*/ 88921 h 1286319"/>
              <a:gd name="connsiteX362" fmla="*/ 1165261 w 2144432"/>
              <a:gd name="connsiteY362" fmla="*/ 83925 h 1286319"/>
              <a:gd name="connsiteX363" fmla="*/ 1162917 w 2144432"/>
              <a:gd name="connsiteY363" fmla="*/ 78879 h 1286319"/>
              <a:gd name="connsiteX364" fmla="*/ 1184293 w 2144432"/>
              <a:gd name="connsiteY364" fmla="*/ 77723 h 1286319"/>
              <a:gd name="connsiteX365" fmla="*/ 1218379 w 2144432"/>
              <a:gd name="connsiteY365" fmla="*/ 72846 h 1286319"/>
              <a:gd name="connsiteX366" fmla="*/ 1222407 w 2144432"/>
              <a:gd name="connsiteY366" fmla="*/ 73832 h 1286319"/>
              <a:gd name="connsiteX367" fmla="*/ 1215440 w 2144432"/>
              <a:gd name="connsiteY367" fmla="*/ 78725 h 1286319"/>
              <a:gd name="connsiteX368" fmla="*/ 1185720 w 2144432"/>
              <a:gd name="connsiteY368" fmla="*/ 81223 h 1286319"/>
              <a:gd name="connsiteX369" fmla="*/ 1183460 w 2144432"/>
              <a:gd name="connsiteY369" fmla="*/ 81665 h 1286319"/>
              <a:gd name="connsiteX370" fmla="*/ 1173146 w 2144432"/>
              <a:gd name="connsiteY370" fmla="*/ 88326 h 1286319"/>
              <a:gd name="connsiteX371" fmla="*/ 1179025 w 2144432"/>
              <a:gd name="connsiteY371" fmla="*/ 87867 h 1286319"/>
              <a:gd name="connsiteX372" fmla="*/ 1197394 w 2144432"/>
              <a:gd name="connsiteY372" fmla="*/ 87273 h 1286319"/>
              <a:gd name="connsiteX373" fmla="*/ 1210818 w 2144432"/>
              <a:gd name="connsiteY373" fmla="*/ 85081 h 1286319"/>
              <a:gd name="connsiteX374" fmla="*/ 1220826 w 2144432"/>
              <a:gd name="connsiteY374" fmla="*/ 86780 h 1286319"/>
              <a:gd name="connsiteX375" fmla="*/ 1227012 w 2144432"/>
              <a:gd name="connsiteY375" fmla="*/ 92149 h 1286319"/>
              <a:gd name="connsiteX376" fmla="*/ 1222356 w 2144432"/>
              <a:gd name="connsiteY376" fmla="*/ 73883 h 1286319"/>
              <a:gd name="connsiteX377" fmla="*/ 1234233 w 2144432"/>
              <a:gd name="connsiteY377" fmla="*/ 69363 h 1286319"/>
              <a:gd name="connsiteX378" fmla="*/ 1240334 w 2144432"/>
              <a:gd name="connsiteY378" fmla="*/ 81869 h 1286319"/>
              <a:gd name="connsiteX379" fmla="*/ 1255185 w 2144432"/>
              <a:gd name="connsiteY379" fmla="*/ 79949 h 1286319"/>
              <a:gd name="connsiteX380" fmla="*/ 1268354 w 2144432"/>
              <a:gd name="connsiteY380" fmla="*/ 84894 h 1286319"/>
              <a:gd name="connsiteX381" fmla="*/ 1261506 w 2144432"/>
              <a:gd name="connsiteY381" fmla="*/ 95089 h 1286319"/>
              <a:gd name="connsiteX382" fmla="*/ 1280707 w 2144432"/>
              <a:gd name="connsiteY382" fmla="*/ 99099 h 1286319"/>
              <a:gd name="connsiteX383" fmla="*/ 1270325 w 2144432"/>
              <a:gd name="connsiteY383" fmla="*/ 92557 h 1286319"/>
              <a:gd name="connsiteX384" fmla="*/ 1271192 w 2144432"/>
              <a:gd name="connsiteY384" fmla="*/ 83076 h 1286319"/>
              <a:gd name="connsiteX385" fmla="*/ 1278209 w 2144432"/>
              <a:gd name="connsiteY385" fmla="*/ 81903 h 1286319"/>
              <a:gd name="connsiteX386" fmla="*/ 1279722 w 2144432"/>
              <a:gd name="connsiteY386" fmla="*/ 75004 h 1286319"/>
              <a:gd name="connsiteX387" fmla="*/ 1292194 w 2144432"/>
              <a:gd name="connsiteY387" fmla="*/ 73951 h 1286319"/>
              <a:gd name="connsiteX388" fmla="*/ 1315338 w 2144432"/>
              <a:gd name="connsiteY388" fmla="*/ 72149 h 1286319"/>
              <a:gd name="connsiteX389" fmla="*/ 1324871 w 2144432"/>
              <a:gd name="connsiteY389" fmla="*/ 67867 h 1286319"/>
              <a:gd name="connsiteX390" fmla="*/ 1332857 w 2144432"/>
              <a:gd name="connsiteY390" fmla="*/ 65403 h 1286319"/>
              <a:gd name="connsiteX391" fmla="*/ 1332772 w 2144432"/>
              <a:gd name="connsiteY391" fmla="*/ 65352 h 1286319"/>
              <a:gd name="connsiteX392" fmla="*/ 1343052 w 2144432"/>
              <a:gd name="connsiteY392" fmla="*/ 72557 h 1286319"/>
              <a:gd name="connsiteX393" fmla="*/ 1343052 w 2144432"/>
              <a:gd name="connsiteY393" fmla="*/ 65352 h 1286319"/>
              <a:gd name="connsiteX394" fmla="*/ 1343001 w 2144432"/>
              <a:gd name="connsiteY394" fmla="*/ 65403 h 1286319"/>
              <a:gd name="connsiteX395" fmla="*/ 1356799 w 2144432"/>
              <a:gd name="connsiteY395" fmla="*/ 62702 h 1286319"/>
              <a:gd name="connsiteX396" fmla="*/ 1366298 w 2144432"/>
              <a:gd name="connsiteY396" fmla="*/ 64078 h 1286319"/>
              <a:gd name="connsiteX397" fmla="*/ 1371752 w 2144432"/>
              <a:gd name="connsiteY397" fmla="*/ 66100 h 1286319"/>
              <a:gd name="connsiteX398" fmla="*/ 1371752 w 2144432"/>
              <a:gd name="connsiteY398" fmla="*/ 71453 h 1286319"/>
              <a:gd name="connsiteX399" fmla="*/ 1381523 w 2144432"/>
              <a:gd name="connsiteY399" fmla="*/ 72744 h 1286319"/>
              <a:gd name="connsiteX400" fmla="*/ 1405788 w 2144432"/>
              <a:gd name="connsiteY400" fmla="*/ 74902 h 1286319"/>
              <a:gd name="connsiteX401" fmla="*/ 1416527 w 2144432"/>
              <a:gd name="connsiteY401" fmla="*/ 71555 h 1286319"/>
              <a:gd name="connsiteX402" fmla="*/ 1429662 w 2144432"/>
              <a:gd name="connsiteY402" fmla="*/ 69482 h 1286319"/>
              <a:gd name="connsiteX403" fmla="*/ 1427199 w 2144432"/>
              <a:gd name="connsiteY403" fmla="*/ 59779 h 1286319"/>
              <a:gd name="connsiteX404" fmla="*/ 1440996 w 2144432"/>
              <a:gd name="connsiteY404" fmla="*/ 59966 h 1286319"/>
              <a:gd name="connsiteX405" fmla="*/ 1438022 w 2144432"/>
              <a:gd name="connsiteY405" fmla="*/ 63296 h 1286319"/>
              <a:gd name="connsiteX406" fmla="*/ 1445057 w 2144432"/>
              <a:gd name="connsiteY406" fmla="*/ 69193 h 1286319"/>
              <a:gd name="connsiteX407" fmla="*/ 1451633 w 2144432"/>
              <a:gd name="connsiteY407" fmla="*/ 63806 h 1286319"/>
              <a:gd name="connsiteX408" fmla="*/ 1469951 w 2144432"/>
              <a:gd name="connsiteY408" fmla="*/ 67528 h 1286319"/>
              <a:gd name="connsiteX409" fmla="*/ 1455015 w 2144432"/>
              <a:gd name="connsiteY409" fmla="*/ 57451 h 1286319"/>
              <a:gd name="connsiteX410" fmla="*/ 1460792 w 2144432"/>
              <a:gd name="connsiteY410" fmla="*/ 59626 h 1286319"/>
              <a:gd name="connsiteX411" fmla="*/ 1442644 w 2144432"/>
              <a:gd name="connsiteY411" fmla="*/ 55701 h 1286319"/>
              <a:gd name="connsiteX412" fmla="*/ 1449798 w 2144432"/>
              <a:gd name="connsiteY412" fmla="*/ 49397 h 1286319"/>
              <a:gd name="connsiteX413" fmla="*/ 1443358 w 2144432"/>
              <a:gd name="connsiteY413" fmla="*/ 48955 h 1286319"/>
              <a:gd name="connsiteX414" fmla="*/ 1438005 w 2144432"/>
              <a:gd name="connsiteY414" fmla="*/ 45454 h 1286319"/>
              <a:gd name="connsiteX415" fmla="*/ 1452687 w 2144432"/>
              <a:gd name="connsiteY415" fmla="*/ 43959 h 1286319"/>
              <a:gd name="connsiteX416" fmla="*/ 1458532 w 2144432"/>
              <a:gd name="connsiteY416" fmla="*/ 44690 h 1286319"/>
              <a:gd name="connsiteX417" fmla="*/ 1462950 w 2144432"/>
              <a:gd name="connsiteY417" fmla="*/ 38386 h 1286319"/>
              <a:gd name="connsiteX418" fmla="*/ 1456153 w 2144432"/>
              <a:gd name="connsiteY418" fmla="*/ 33764 h 1286319"/>
              <a:gd name="connsiteX419" fmla="*/ 1453146 w 2144432"/>
              <a:gd name="connsiteY419" fmla="*/ 24707 h 1286319"/>
              <a:gd name="connsiteX420" fmla="*/ 1454454 w 2144432"/>
              <a:gd name="connsiteY420" fmla="*/ 23110 h 1286319"/>
              <a:gd name="connsiteX421" fmla="*/ 1441965 w 2144432"/>
              <a:gd name="connsiteY421" fmla="*/ 23942 h 1286319"/>
              <a:gd name="connsiteX422" fmla="*/ 1434335 w 2144432"/>
              <a:gd name="connsiteY422" fmla="*/ 14460 h 1286319"/>
              <a:gd name="connsiteX423" fmla="*/ 1435949 w 2144432"/>
              <a:gd name="connsiteY423" fmla="*/ 4214 h 1286319"/>
              <a:gd name="connsiteX424" fmla="*/ 1441948 w 2144432"/>
              <a:gd name="connsiteY424" fmla="*/ 13356 h 1286319"/>
              <a:gd name="connsiteX425" fmla="*/ 1455236 w 2144432"/>
              <a:gd name="connsiteY425" fmla="*/ 16177 h 1286319"/>
              <a:gd name="connsiteX426" fmla="*/ 1457717 w 2144432"/>
              <a:gd name="connsiteY426" fmla="*/ 16517 h 1286319"/>
              <a:gd name="connsiteX427" fmla="*/ 1485278 w 2144432"/>
              <a:gd name="connsiteY427" fmla="*/ 15701 h 1286319"/>
              <a:gd name="connsiteX428" fmla="*/ 1489458 w 2144432"/>
              <a:gd name="connsiteY428" fmla="*/ 17417 h 1286319"/>
              <a:gd name="connsiteX429" fmla="*/ 1489441 w 2144432"/>
              <a:gd name="connsiteY429" fmla="*/ 19218 h 1286319"/>
              <a:gd name="connsiteX430" fmla="*/ 1479331 w 2144432"/>
              <a:gd name="connsiteY430" fmla="*/ 20323 h 1286319"/>
              <a:gd name="connsiteX431" fmla="*/ 1472840 w 2144432"/>
              <a:gd name="connsiteY431" fmla="*/ 26695 h 1286319"/>
              <a:gd name="connsiteX432" fmla="*/ 1463222 w 2144432"/>
              <a:gd name="connsiteY432" fmla="*/ 30586 h 1286319"/>
              <a:gd name="connsiteX433" fmla="*/ 1463528 w 2144432"/>
              <a:gd name="connsiteY433" fmla="*/ 32065 h 1286319"/>
              <a:gd name="connsiteX434" fmla="*/ 1472534 w 2144432"/>
              <a:gd name="connsiteY434" fmla="*/ 32065 h 1286319"/>
              <a:gd name="connsiteX435" fmla="*/ 1470869 w 2144432"/>
              <a:gd name="connsiteY435" fmla="*/ 40968 h 1286319"/>
              <a:gd name="connsiteX436" fmla="*/ 1481404 w 2144432"/>
              <a:gd name="connsiteY436" fmla="*/ 42685 h 1286319"/>
              <a:gd name="connsiteX437" fmla="*/ 1480469 w 2144432"/>
              <a:gd name="connsiteY437" fmla="*/ 31759 h 1286319"/>
              <a:gd name="connsiteX438" fmla="*/ 1487725 w 2144432"/>
              <a:gd name="connsiteY438" fmla="*/ 30807 h 1286319"/>
              <a:gd name="connsiteX439" fmla="*/ 1486213 w 2144432"/>
              <a:gd name="connsiteY439" fmla="*/ 42277 h 1286319"/>
              <a:gd name="connsiteX440" fmla="*/ 1507351 w 2144432"/>
              <a:gd name="connsiteY440" fmla="*/ 39031 h 1286319"/>
              <a:gd name="connsiteX441" fmla="*/ 1498770 w 2144432"/>
              <a:gd name="connsiteY441" fmla="*/ 42940 h 1286319"/>
              <a:gd name="connsiteX442" fmla="*/ 1515389 w 2144432"/>
              <a:gd name="connsiteY442" fmla="*/ 53118 h 1286319"/>
              <a:gd name="connsiteX443" fmla="*/ 1513401 w 2144432"/>
              <a:gd name="connsiteY443" fmla="*/ 45573 h 1286319"/>
              <a:gd name="connsiteX444" fmla="*/ 1519212 w 2144432"/>
              <a:gd name="connsiteY444" fmla="*/ 44435 h 1286319"/>
              <a:gd name="connsiteX445" fmla="*/ 1520826 w 2144432"/>
              <a:gd name="connsiteY445" fmla="*/ 43127 h 1286319"/>
              <a:gd name="connsiteX446" fmla="*/ 1512347 w 2144432"/>
              <a:gd name="connsiteY446" fmla="*/ 36296 h 1286319"/>
              <a:gd name="connsiteX447" fmla="*/ 1523154 w 2144432"/>
              <a:gd name="connsiteY447" fmla="*/ 35395 h 1286319"/>
              <a:gd name="connsiteX448" fmla="*/ 1539925 w 2144432"/>
              <a:gd name="connsiteY448" fmla="*/ 35837 h 1286319"/>
              <a:gd name="connsiteX449" fmla="*/ 1550291 w 2144432"/>
              <a:gd name="connsiteY449" fmla="*/ 41546 h 1286319"/>
              <a:gd name="connsiteX450" fmla="*/ 1570597 w 2144432"/>
              <a:gd name="connsiteY450" fmla="*/ 45013 h 1286319"/>
              <a:gd name="connsiteX451" fmla="*/ 1577088 w 2144432"/>
              <a:gd name="connsiteY451" fmla="*/ 41223 h 1286319"/>
              <a:gd name="connsiteX452" fmla="*/ 1567317 w 2144432"/>
              <a:gd name="connsiteY452" fmla="*/ 32710 h 1286319"/>
              <a:gd name="connsiteX453" fmla="*/ 1569169 w 2144432"/>
              <a:gd name="connsiteY453" fmla="*/ 29023 h 1286319"/>
              <a:gd name="connsiteX454" fmla="*/ 1566841 w 2144432"/>
              <a:gd name="connsiteY454" fmla="*/ 28173 h 1286319"/>
              <a:gd name="connsiteX455" fmla="*/ 1532670 w 2144432"/>
              <a:gd name="connsiteY455" fmla="*/ 32150 h 1286319"/>
              <a:gd name="connsiteX456" fmla="*/ 1521880 w 2144432"/>
              <a:gd name="connsiteY456" fmla="*/ 32421 h 1286319"/>
              <a:gd name="connsiteX457" fmla="*/ 1509016 w 2144432"/>
              <a:gd name="connsiteY457" fmla="*/ 32693 h 1286319"/>
              <a:gd name="connsiteX458" fmla="*/ 1507725 w 2144432"/>
              <a:gd name="connsiteY458" fmla="*/ 35174 h 1286319"/>
              <a:gd name="connsiteX459" fmla="*/ 1503205 w 2144432"/>
              <a:gd name="connsiteY459" fmla="*/ 28938 h 1286319"/>
              <a:gd name="connsiteX460" fmla="*/ 1527436 w 2144432"/>
              <a:gd name="connsiteY460" fmla="*/ 25964 h 1286319"/>
              <a:gd name="connsiteX461" fmla="*/ 1513111 w 2144432"/>
              <a:gd name="connsiteY461" fmla="*/ 24316 h 1286319"/>
              <a:gd name="connsiteX462" fmla="*/ 1500826 w 2144432"/>
              <a:gd name="connsiteY462" fmla="*/ 25590 h 1286319"/>
              <a:gd name="connsiteX463" fmla="*/ 1489153 w 2144432"/>
              <a:gd name="connsiteY463" fmla="*/ 25726 h 1286319"/>
              <a:gd name="connsiteX464" fmla="*/ 1483800 w 2144432"/>
              <a:gd name="connsiteY464" fmla="*/ 25964 h 1286319"/>
              <a:gd name="connsiteX465" fmla="*/ 1483460 w 2144432"/>
              <a:gd name="connsiteY465" fmla="*/ 24129 h 1286319"/>
              <a:gd name="connsiteX466" fmla="*/ 1493061 w 2144432"/>
              <a:gd name="connsiteY466" fmla="*/ 21495 h 1286319"/>
              <a:gd name="connsiteX467" fmla="*/ 1499603 w 2144432"/>
              <a:gd name="connsiteY467" fmla="*/ 11878 h 1286319"/>
              <a:gd name="connsiteX468" fmla="*/ 1480877 w 2144432"/>
              <a:gd name="connsiteY468" fmla="*/ 10637 h 1286319"/>
              <a:gd name="connsiteX469" fmla="*/ 1480690 w 2144432"/>
              <a:gd name="connsiteY469" fmla="*/ 8955 h 1286319"/>
              <a:gd name="connsiteX470" fmla="*/ 1503749 w 2144432"/>
              <a:gd name="connsiteY470" fmla="*/ 5777 h 1286319"/>
              <a:gd name="connsiteX471" fmla="*/ 1515253 w 2144432"/>
              <a:gd name="connsiteY471" fmla="*/ 18590 h 1286319"/>
              <a:gd name="connsiteX472" fmla="*/ 1512177 w 2144432"/>
              <a:gd name="connsiteY472" fmla="*/ 18624 h 1286319"/>
              <a:gd name="connsiteX473" fmla="*/ 1509764 w 2144432"/>
              <a:gd name="connsiteY473" fmla="*/ 20799 h 1286319"/>
              <a:gd name="connsiteX474" fmla="*/ 1521608 w 2144432"/>
              <a:gd name="connsiteY474" fmla="*/ 21325 h 1286319"/>
              <a:gd name="connsiteX475" fmla="*/ 1522457 w 2144432"/>
              <a:gd name="connsiteY475" fmla="*/ 11827 h 1286319"/>
              <a:gd name="connsiteX476" fmla="*/ 1528065 w 2144432"/>
              <a:gd name="connsiteY476" fmla="*/ 5064 h 1286319"/>
              <a:gd name="connsiteX477" fmla="*/ 1534556 w 2144432"/>
              <a:gd name="connsiteY477" fmla="*/ 51 h 1286319"/>
              <a:gd name="connsiteX478" fmla="*/ 1544700 w 2144432"/>
              <a:gd name="connsiteY478" fmla="*/ 3534 h 1286319"/>
              <a:gd name="connsiteX479" fmla="*/ 1539399 w 2144432"/>
              <a:gd name="connsiteY479" fmla="*/ 7698 h 1286319"/>
              <a:gd name="connsiteX480" fmla="*/ 1559739 w 2144432"/>
              <a:gd name="connsiteY480" fmla="*/ 12438 h 1286319"/>
              <a:gd name="connsiteX481" fmla="*/ 1564004 w 2144432"/>
              <a:gd name="connsiteY481" fmla="*/ 4265 h 1286319"/>
              <a:gd name="connsiteX482" fmla="*/ 1565771 w 2144432"/>
              <a:gd name="connsiteY482" fmla="*/ 6644 h 1286319"/>
              <a:gd name="connsiteX483" fmla="*/ 1566332 w 2144432"/>
              <a:gd name="connsiteY483" fmla="*/ 6066 h 1286319"/>
              <a:gd name="connsiteX484" fmla="*/ 1563936 w 2144432"/>
              <a:gd name="connsiteY484" fmla="*/ 4316 h 1286319"/>
              <a:gd name="connsiteX485" fmla="*/ 1569900 w 2144432"/>
              <a:gd name="connsiteY485" fmla="*/ 833 h 1286319"/>
              <a:gd name="connsiteX486" fmla="*/ 1592364 w 2144432"/>
              <a:gd name="connsiteY486" fmla="*/ 0 h 1286319"/>
              <a:gd name="connsiteX487" fmla="*/ 1597699 w 2144432"/>
              <a:gd name="connsiteY487" fmla="*/ 9431 h 1286319"/>
              <a:gd name="connsiteX488" fmla="*/ 1608014 w 2144432"/>
              <a:gd name="connsiteY488" fmla="*/ 11351 h 1286319"/>
              <a:gd name="connsiteX489" fmla="*/ 1610036 w 2144432"/>
              <a:gd name="connsiteY489" fmla="*/ 17825 h 1286319"/>
              <a:gd name="connsiteX490" fmla="*/ 1610851 w 2144432"/>
              <a:gd name="connsiteY490" fmla="*/ 23942 h 1286319"/>
              <a:gd name="connsiteX491" fmla="*/ 1573502 w 2144432"/>
              <a:gd name="connsiteY491" fmla="*/ 27171 h 1286319"/>
              <a:gd name="connsiteX492" fmla="*/ 1578872 w 2144432"/>
              <a:gd name="connsiteY492" fmla="*/ 35820 h 1286319"/>
              <a:gd name="connsiteX493" fmla="*/ 1583324 w 2144432"/>
              <a:gd name="connsiteY493" fmla="*/ 42090 h 1286319"/>
              <a:gd name="connsiteX494" fmla="*/ 1607300 w 2144432"/>
              <a:gd name="connsiteY494" fmla="*/ 43466 h 1286319"/>
              <a:gd name="connsiteX495" fmla="*/ 1618107 w 2144432"/>
              <a:gd name="connsiteY495" fmla="*/ 46355 h 1286319"/>
              <a:gd name="connsiteX496" fmla="*/ 1618209 w 2144432"/>
              <a:gd name="connsiteY496" fmla="*/ 44095 h 1286319"/>
              <a:gd name="connsiteX497" fmla="*/ 1624394 w 2144432"/>
              <a:gd name="connsiteY497" fmla="*/ 42787 h 1286319"/>
              <a:gd name="connsiteX498" fmla="*/ 1639874 w 2144432"/>
              <a:gd name="connsiteY498" fmla="*/ 44673 h 1286319"/>
              <a:gd name="connsiteX499" fmla="*/ 1654454 w 2144432"/>
              <a:gd name="connsiteY499" fmla="*/ 47137 h 1286319"/>
              <a:gd name="connsiteX500" fmla="*/ 1666892 w 2144432"/>
              <a:gd name="connsiteY500" fmla="*/ 50399 h 1286319"/>
              <a:gd name="connsiteX501" fmla="*/ 1677954 w 2144432"/>
              <a:gd name="connsiteY501" fmla="*/ 53220 h 1286319"/>
              <a:gd name="connsiteX502" fmla="*/ 1698005 w 2144432"/>
              <a:gd name="connsiteY502" fmla="*/ 53254 h 1286319"/>
              <a:gd name="connsiteX503" fmla="*/ 1706059 w 2144432"/>
              <a:gd name="connsiteY503" fmla="*/ 55123 h 1286319"/>
              <a:gd name="connsiteX504" fmla="*/ 1680435 w 2144432"/>
              <a:gd name="connsiteY504" fmla="*/ 60204 h 1286319"/>
              <a:gd name="connsiteX505" fmla="*/ 1654182 w 2144432"/>
              <a:gd name="connsiteY505" fmla="*/ 60391 h 1286319"/>
              <a:gd name="connsiteX506" fmla="*/ 1667096 w 2144432"/>
              <a:gd name="connsiteY506" fmla="*/ 66049 h 1286319"/>
              <a:gd name="connsiteX507" fmla="*/ 1672041 w 2144432"/>
              <a:gd name="connsiteY507" fmla="*/ 66882 h 1286319"/>
              <a:gd name="connsiteX508" fmla="*/ 1700554 w 2144432"/>
              <a:gd name="connsiteY508" fmla="*/ 64979 h 1286319"/>
              <a:gd name="connsiteX509" fmla="*/ 1710070 w 2144432"/>
              <a:gd name="connsiteY509" fmla="*/ 60374 h 1286319"/>
              <a:gd name="connsiteX510" fmla="*/ 1710019 w 2144432"/>
              <a:gd name="connsiteY510" fmla="*/ 60425 h 1286319"/>
              <a:gd name="connsiteX511" fmla="*/ 1717903 w 2144432"/>
              <a:gd name="connsiteY511" fmla="*/ 58997 h 1286319"/>
              <a:gd name="connsiteX512" fmla="*/ 1722984 w 2144432"/>
              <a:gd name="connsiteY512" fmla="*/ 50110 h 1286319"/>
              <a:gd name="connsiteX513" fmla="*/ 1722984 w 2144432"/>
              <a:gd name="connsiteY513" fmla="*/ 40408 h 1286319"/>
              <a:gd name="connsiteX514" fmla="*/ 1749458 w 2144432"/>
              <a:gd name="connsiteY514" fmla="*/ 41665 h 1286319"/>
              <a:gd name="connsiteX515" fmla="*/ 1737801 w 2144432"/>
              <a:gd name="connsiteY515" fmla="*/ 44197 h 1286319"/>
              <a:gd name="connsiteX516" fmla="*/ 1764632 w 2144432"/>
              <a:gd name="connsiteY516" fmla="*/ 52082 h 1286319"/>
              <a:gd name="connsiteX517" fmla="*/ 1755490 w 2144432"/>
              <a:gd name="connsiteY517" fmla="*/ 56686 h 1286319"/>
              <a:gd name="connsiteX518" fmla="*/ 1755626 w 2144432"/>
              <a:gd name="connsiteY518" fmla="*/ 58029 h 1286319"/>
              <a:gd name="connsiteX519" fmla="*/ 1778736 w 2144432"/>
              <a:gd name="connsiteY519" fmla="*/ 58029 h 1286319"/>
              <a:gd name="connsiteX520" fmla="*/ 1769186 w 2144432"/>
              <a:gd name="connsiteY520" fmla="*/ 52676 h 1286319"/>
              <a:gd name="connsiteX521" fmla="*/ 1773077 w 2144432"/>
              <a:gd name="connsiteY521" fmla="*/ 41138 h 1286319"/>
              <a:gd name="connsiteX522" fmla="*/ 1754301 w 2144432"/>
              <a:gd name="connsiteY522" fmla="*/ 42634 h 1286319"/>
              <a:gd name="connsiteX523" fmla="*/ 1744496 w 2144432"/>
              <a:gd name="connsiteY523" fmla="*/ 31623 h 1286319"/>
              <a:gd name="connsiteX524" fmla="*/ 1699280 w 2144432"/>
              <a:gd name="connsiteY524" fmla="*/ 33288 h 1286319"/>
              <a:gd name="connsiteX525" fmla="*/ 1682338 w 2144432"/>
              <a:gd name="connsiteY525" fmla="*/ 33288 h 1286319"/>
              <a:gd name="connsiteX526" fmla="*/ 1664649 w 2144432"/>
              <a:gd name="connsiteY526" fmla="*/ 33373 h 1286319"/>
              <a:gd name="connsiteX527" fmla="*/ 1666145 w 2144432"/>
              <a:gd name="connsiteY527" fmla="*/ 27969 h 1286319"/>
              <a:gd name="connsiteX528" fmla="*/ 1673978 w 2144432"/>
              <a:gd name="connsiteY528" fmla="*/ 30009 h 1286319"/>
              <a:gd name="connsiteX529" fmla="*/ 1697903 w 2144432"/>
              <a:gd name="connsiteY529" fmla="*/ 30909 h 1286319"/>
              <a:gd name="connsiteX530" fmla="*/ 1698328 w 2144432"/>
              <a:gd name="connsiteY530" fmla="*/ 25217 h 1286319"/>
              <a:gd name="connsiteX531" fmla="*/ 1713876 w 2144432"/>
              <a:gd name="connsiteY531" fmla="*/ 26525 h 1286319"/>
              <a:gd name="connsiteX532" fmla="*/ 1726145 w 2144432"/>
              <a:gd name="connsiteY532" fmla="*/ 24826 h 1286319"/>
              <a:gd name="connsiteX533" fmla="*/ 1733044 w 2144432"/>
              <a:gd name="connsiteY533" fmla="*/ 23483 h 1286319"/>
              <a:gd name="connsiteX534" fmla="*/ 1754046 w 2144432"/>
              <a:gd name="connsiteY534" fmla="*/ 21716 h 1286319"/>
              <a:gd name="connsiteX535" fmla="*/ 1766280 w 2144432"/>
              <a:gd name="connsiteY535" fmla="*/ 23959 h 1286319"/>
              <a:gd name="connsiteX536" fmla="*/ 1772500 w 2144432"/>
              <a:gd name="connsiteY536" fmla="*/ 22243 h 1286319"/>
              <a:gd name="connsiteX537" fmla="*/ 1793366 w 2144432"/>
              <a:gd name="connsiteY537" fmla="*/ 20425 h 1286319"/>
              <a:gd name="connsiteX538" fmla="*/ 1828082 w 2144432"/>
              <a:gd name="connsiteY538" fmla="*/ 20221 h 1286319"/>
              <a:gd name="connsiteX539" fmla="*/ 1836527 w 2144432"/>
              <a:gd name="connsiteY539" fmla="*/ 19745 h 1286319"/>
              <a:gd name="connsiteX540" fmla="*/ 1853162 w 2144432"/>
              <a:gd name="connsiteY540" fmla="*/ 22430 h 1286319"/>
              <a:gd name="connsiteX541" fmla="*/ 1869560 w 2144432"/>
              <a:gd name="connsiteY541" fmla="*/ 20646 h 1286319"/>
              <a:gd name="connsiteX542" fmla="*/ 1874742 w 2144432"/>
              <a:gd name="connsiteY542" fmla="*/ 22260 h 1286319"/>
              <a:gd name="connsiteX543" fmla="*/ 1883731 w 2144432"/>
              <a:gd name="connsiteY543" fmla="*/ 25319 h 1286319"/>
              <a:gd name="connsiteX544" fmla="*/ 1929509 w 2144432"/>
              <a:gd name="connsiteY544" fmla="*/ 26440 h 1286319"/>
              <a:gd name="connsiteX545" fmla="*/ 1937444 w 2144432"/>
              <a:gd name="connsiteY545" fmla="*/ 31946 h 1286319"/>
              <a:gd name="connsiteX546" fmla="*/ 1880469 w 2144432"/>
              <a:gd name="connsiteY546" fmla="*/ 32472 h 1286319"/>
              <a:gd name="connsiteX547" fmla="*/ 1880367 w 2144432"/>
              <a:gd name="connsiteY547" fmla="*/ 34223 h 1286319"/>
              <a:gd name="connsiteX548" fmla="*/ 1887911 w 2144432"/>
              <a:gd name="connsiteY548" fmla="*/ 35803 h 1286319"/>
              <a:gd name="connsiteX549" fmla="*/ 1885006 w 2144432"/>
              <a:gd name="connsiteY549" fmla="*/ 42481 h 1286319"/>
              <a:gd name="connsiteX550" fmla="*/ 1867742 w 2144432"/>
              <a:gd name="connsiteY550" fmla="*/ 42481 h 1286319"/>
              <a:gd name="connsiteX551" fmla="*/ 1869424 w 2144432"/>
              <a:gd name="connsiteY551" fmla="*/ 48734 h 1286319"/>
              <a:gd name="connsiteX552" fmla="*/ 1862780 w 2144432"/>
              <a:gd name="connsiteY552" fmla="*/ 51147 h 1286319"/>
              <a:gd name="connsiteX553" fmla="*/ 1863375 w 2144432"/>
              <a:gd name="connsiteY553" fmla="*/ 60204 h 1286319"/>
              <a:gd name="connsiteX554" fmla="*/ 1859076 w 2144432"/>
              <a:gd name="connsiteY554" fmla="*/ 67239 h 1286319"/>
              <a:gd name="connsiteX555" fmla="*/ 1873145 w 2144432"/>
              <a:gd name="connsiteY555" fmla="*/ 69550 h 1286319"/>
              <a:gd name="connsiteX556" fmla="*/ 1864972 w 2144432"/>
              <a:gd name="connsiteY556" fmla="*/ 61121 h 1286319"/>
              <a:gd name="connsiteX557" fmla="*/ 1879042 w 2144432"/>
              <a:gd name="connsiteY557" fmla="*/ 61121 h 1286319"/>
              <a:gd name="connsiteX558" fmla="*/ 1872364 w 2144432"/>
              <a:gd name="connsiteY558" fmla="*/ 53118 h 1286319"/>
              <a:gd name="connsiteX559" fmla="*/ 1878226 w 2144432"/>
              <a:gd name="connsiteY559" fmla="*/ 49516 h 1286319"/>
              <a:gd name="connsiteX560" fmla="*/ 1887300 w 2144432"/>
              <a:gd name="connsiteY560" fmla="*/ 52404 h 1286319"/>
              <a:gd name="connsiteX561" fmla="*/ 1892533 w 2144432"/>
              <a:gd name="connsiteY561" fmla="*/ 63891 h 1286319"/>
              <a:gd name="connsiteX562" fmla="*/ 1885431 w 2144432"/>
              <a:gd name="connsiteY562" fmla="*/ 65556 h 1286319"/>
              <a:gd name="connsiteX563" fmla="*/ 1885414 w 2144432"/>
              <a:gd name="connsiteY563" fmla="*/ 66933 h 1286319"/>
              <a:gd name="connsiteX564" fmla="*/ 1901913 w 2144432"/>
              <a:gd name="connsiteY564" fmla="*/ 68853 h 1286319"/>
              <a:gd name="connsiteX565" fmla="*/ 1895048 w 2144432"/>
              <a:gd name="connsiteY565" fmla="*/ 73560 h 1286319"/>
              <a:gd name="connsiteX566" fmla="*/ 1878685 w 2144432"/>
              <a:gd name="connsiteY566" fmla="*/ 72065 h 1286319"/>
              <a:gd name="connsiteX567" fmla="*/ 1876561 w 2144432"/>
              <a:gd name="connsiteY567" fmla="*/ 80815 h 1286319"/>
              <a:gd name="connsiteX568" fmla="*/ 1866756 w 2144432"/>
              <a:gd name="connsiteY568" fmla="*/ 75327 h 1286319"/>
              <a:gd name="connsiteX569" fmla="*/ 1862967 w 2144432"/>
              <a:gd name="connsiteY569" fmla="*/ 73968 h 1286319"/>
              <a:gd name="connsiteX570" fmla="*/ 1863001 w 2144432"/>
              <a:gd name="connsiteY570" fmla="*/ 74019 h 1286319"/>
              <a:gd name="connsiteX571" fmla="*/ 1850732 w 2144432"/>
              <a:gd name="connsiteY571" fmla="*/ 76517 h 1286319"/>
              <a:gd name="connsiteX572" fmla="*/ 1867028 w 2144432"/>
              <a:gd name="connsiteY572" fmla="*/ 80340 h 1286319"/>
              <a:gd name="connsiteX573" fmla="*/ 1876578 w 2144432"/>
              <a:gd name="connsiteY573" fmla="*/ 80731 h 1286319"/>
              <a:gd name="connsiteX574" fmla="*/ 1877427 w 2144432"/>
              <a:gd name="connsiteY574" fmla="*/ 89227 h 1286319"/>
              <a:gd name="connsiteX575" fmla="*/ 1890002 w 2144432"/>
              <a:gd name="connsiteY575" fmla="*/ 85692 h 1286319"/>
              <a:gd name="connsiteX576" fmla="*/ 1893417 w 2144432"/>
              <a:gd name="connsiteY576" fmla="*/ 86049 h 1286319"/>
              <a:gd name="connsiteX577" fmla="*/ 1909203 w 2144432"/>
              <a:gd name="connsiteY577" fmla="*/ 87103 h 1286319"/>
              <a:gd name="connsiteX578" fmla="*/ 1907843 w 2144432"/>
              <a:gd name="connsiteY578" fmla="*/ 79184 h 1286319"/>
              <a:gd name="connsiteX579" fmla="*/ 1961862 w 2144432"/>
              <a:gd name="connsiteY579" fmla="*/ 80306 h 1286319"/>
              <a:gd name="connsiteX580" fmla="*/ 1962032 w 2144432"/>
              <a:gd name="connsiteY580" fmla="*/ 83059 h 1286319"/>
              <a:gd name="connsiteX581" fmla="*/ 1955524 w 2144432"/>
              <a:gd name="connsiteY581" fmla="*/ 85472 h 1286319"/>
              <a:gd name="connsiteX582" fmla="*/ 1957920 w 2144432"/>
              <a:gd name="connsiteY582" fmla="*/ 91928 h 1286319"/>
              <a:gd name="connsiteX583" fmla="*/ 1961726 w 2144432"/>
              <a:gd name="connsiteY583" fmla="*/ 85964 h 1286319"/>
              <a:gd name="connsiteX584" fmla="*/ 1966297 w 2144432"/>
              <a:gd name="connsiteY584" fmla="*/ 91555 h 1286319"/>
              <a:gd name="connsiteX585" fmla="*/ 1968642 w 2144432"/>
              <a:gd name="connsiteY585" fmla="*/ 91538 h 1286319"/>
              <a:gd name="connsiteX586" fmla="*/ 1983307 w 2144432"/>
              <a:gd name="connsiteY586" fmla="*/ 91487 h 1286319"/>
              <a:gd name="connsiteX587" fmla="*/ 2007385 w 2144432"/>
              <a:gd name="connsiteY587" fmla="*/ 92285 h 1286319"/>
              <a:gd name="connsiteX588" fmla="*/ 2023459 w 2144432"/>
              <a:gd name="connsiteY588" fmla="*/ 95225 h 1286319"/>
              <a:gd name="connsiteX589" fmla="*/ 2008438 w 2144432"/>
              <a:gd name="connsiteY589" fmla="*/ 99796 h 1286319"/>
              <a:gd name="connsiteX590" fmla="*/ 2021216 w 2144432"/>
              <a:gd name="connsiteY590" fmla="*/ 108768 h 1286319"/>
              <a:gd name="connsiteX591" fmla="*/ 2007079 w 2144432"/>
              <a:gd name="connsiteY591" fmla="*/ 115803 h 1286319"/>
              <a:gd name="connsiteX592" fmla="*/ 1992584 w 2144432"/>
              <a:gd name="connsiteY592" fmla="*/ 115905 h 1286319"/>
              <a:gd name="connsiteX593" fmla="*/ 1985856 w 2144432"/>
              <a:gd name="connsiteY593" fmla="*/ 114613 h 1286319"/>
              <a:gd name="connsiteX594" fmla="*/ 1986331 w 2144432"/>
              <a:gd name="connsiteY594" fmla="*/ 119779 h 1286319"/>
              <a:gd name="connsiteX595" fmla="*/ 1993876 w 2144432"/>
              <a:gd name="connsiteY595" fmla="*/ 119745 h 1286319"/>
              <a:gd name="connsiteX596" fmla="*/ 2009067 w 2144432"/>
              <a:gd name="connsiteY596" fmla="*/ 124350 h 1286319"/>
              <a:gd name="connsiteX597" fmla="*/ 2021862 w 2144432"/>
              <a:gd name="connsiteY597" fmla="*/ 124333 h 1286319"/>
              <a:gd name="connsiteX598" fmla="*/ 2039925 w 2144432"/>
              <a:gd name="connsiteY598" fmla="*/ 122770 h 1286319"/>
              <a:gd name="connsiteX599" fmla="*/ 2051463 w 2144432"/>
              <a:gd name="connsiteY599" fmla="*/ 122974 h 1286319"/>
              <a:gd name="connsiteX600" fmla="*/ 2040180 w 2144432"/>
              <a:gd name="connsiteY600" fmla="*/ 128649 h 1286319"/>
              <a:gd name="connsiteX601" fmla="*/ 2020486 w 2144432"/>
              <a:gd name="connsiteY601" fmla="*/ 134426 h 1286319"/>
              <a:gd name="connsiteX602" fmla="*/ 2012312 w 2144432"/>
              <a:gd name="connsiteY602" fmla="*/ 135480 h 1286319"/>
              <a:gd name="connsiteX603" fmla="*/ 1993893 w 2144432"/>
              <a:gd name="connsiteY603" fmla="*/ 138233 h 1286319"/>
              <a:gd name="connsiteX604" fmla="*/ 1984054 w 2144432"/>
              <a:gd name="connsiteY604" fmla="*/ 134783 h 1286319"/>
              <a:gd name="connsiteX605" fmla="*/ 1996000 w 2144432"/>
              <a:gd name="connsiteY605" fmla="*/ 130603 h 1286319"/>
              <a:gd name="connsiteX606" fmla="*/ 1985363 w 2144432"/>
              <a:gd name="connsiteY606" fmla="*/ 126661 h 1286319"/>
              <a:gd name="connsiteX607" fmla="*/ 1972788 w 2144432"/>
              <a:gd name="connsiteY607" fmla="*/ 133560 h 1286319"/>
              <a:gd name="connsiteX608" fmla="*/ 1980537 w 2144432"/>
              <a:gd name="connsiteY608" fmla="*/ 135905 h 1286319"/>
              <a:gd name="connsiteX609" fmla="*/ 1978718 w 2144432"/>
              <a:gd name="connsiteY609" fmla="*/ 139252 h 1286319"/>
              <a:gd name="connsiteX610" fmla="*/ 1985532 w 2144432"/>
              <a:gd name="connsiteY610" fmla="*/ 141716 h 1286319"/>
              <a:gd name="connsiteX611" fmla="*/ 1977716 w 2144432"/>
              <a:gd name="connsiteY611" fmla="*/ 144180 h 1286319"/>
              <a:gd name="connsiteX612" fmla="*/ 1980095 w 2144432"/>
              <a:gd name="connsiteY612" fmla="*/ 148683 h 1286319"/>
              <a:gd name="connsiteX613" fmla="*/ 1979636 w 2144432"/>
              <a:gd name="connsiteY613" fmla="*/ 154375 h 1286319"/>
              <a:gd name="connsiteX614" fmla="*/ 1982457 w 2144432"/>
              <a:gd name="connsiteY614" fmla="*/ 160408 h 1286319"/>
              <a:gd name="connsiteX615" fmla="*/ 1990545 w 2144432"/>
              <a:gd name="connsiteY615" fmla="*/ 151062 h 1286319"/>
              <a:gd name="connsiteX616" fmla="*/ 2003171 w 2144432"/>
              <a:gd name="connsiteY616" fmla="*/ 154443 h 1286319"/>
              <a:gd name="connsiteX617" fmla="*/ 1992686 w 2144432"/>
              <a:gd name="connsiteY617" fmla="*/ 158165 h 1286319"/>
              <a:gd name="connsiteX618" fmla="*/ 1992839 w 2144432"/>
              <a:gd name="connsiteY618" fmla="*/ 159133 h 1286319"/>
              <a:gd name="connsiteX619" fmla="*/ 2005923 w 2144432"/>
              <a:gd name="connsiteY619" fmla="*/ 157587 h 1286319"/>
              <a:gd name="connsiteX620" fmla="*/ 2018056 w 2144432"/>
              <a:gd name="connsiteY620" fmla="*/ 157536 h 1286319"/>
              <a:gd name="connsiteX621" fmla="*/ 2018633 w 2144432"/>
              <a:gd name="connsiteY621" fmla="*/ 159745 h 1286319"/>
              <a:gd name="connsiteX622" fmla="*/ 2005447 w 2144432"/>
              <a:gd name="connsiteY622" fmla="*/ 166848 h 1286319"/>
              <a:gd name="connsiteX623" fmla="*/ 2026280 w 2144432"/>
              <a:gd name="connsiteY623" fmla="*/ 169838 h 1286319"/>
              <a:gd name="connsiteX624" fmla="*/ 2003273 w 2144432"/>
              <a:gd name="connsiteY624" fmla="*/ 174460 h 1286319"/>
              <a:gd name="connsiteX625" fmla="*/ 2010154 w 2144432"/>
              <a:gd name="connsiteY625" fmla="*/ 176975 h 1286319"/>
              <a:gd name="connsiteX626" fmla="*/ 2024020 w 2144432"/>
              <a:gd name="connsiteY626" fmla="*/ 176907 h 1286319"/>
              <a:gd name="connsiteX627" fmla="*/ 2033468 w 2144432"/>
              <a:gd name="connsiteY627" fmla="*/ 179592 h 1286319"/>
              <a:gd name="connsiteX628" fmla="*/ 2033400 w 2144432"/>
              <a:gd name="connsiteY628" fmla="*/ 181750 h 1286319"/>
              <a:gd name="connsiteX629" fmla="*/ 2013043 w 2144432"/>
              <a:gd name="connsiteY629" fmla="*/ 183466 h 1286319"/>
              <a:gd name="connsiteX630" fmla="*/ 2022831 w 2144432"/>
              <a:gd name="connsiteY630" fmla="*/ 186304 h 1286319"/>
              <a:gd name="connsiteX631" fmla="*/ 2038650 w 2144432"/>
              <a:gd name="connsiteY631" fmla="*/ 185862 h 1286319"/>
              <a:gd name="connsiteX632" fmla="*/ 2028081 w 2144432"/>
              <a:gd name="connsiteY632" fmla="*/ 198980 h 1286319"/>
              <a:gd name="connsiteX633" fmla="*/ 2027079 w 2144432"/>
              <a:gd name="connsiteY633" fmla="*/ 195106 h 1286319"/>
              <a:gd name="connsiteX634" fmla="*/ 2020774 w 2144432"/>
              <a:gd name="connsiteY634" fmla="*/ 192030 h 1286319"/>
              <a:gd name="connsiteX635" fmla="*/ 2008506 w 2144432"/>
              <a:gd name="connsiteY635" fmla="*/ 206049 h 1286319"/>
              <a:gd name="connsiteX636" fmla="*/ 2009712 w 2144432"/>
              <a:gd name="connsiteY636" fmla="*/ 208785 h 1286319"/>
              <a:gd name="connsiteX637" fmla="*/ 2015898 w 2144432"/>
              <a:gd name="connsiteY637" fmla="*/ 205199 h 1286319"/>
              <a:gd name="connsiteX638" fmla="*/ 2020384 w 2144432"/>
              <a:gd name="connsiteY638" fmla="*/ 212200 h 1286319"/>
              <a:gd name="connsiteX639" fmla="*/ 2007878 w 2144432"/>
              <a:gd name="connsiteY639" fmla="*/ 212200 h 1286319"/>
              <a:gd name="connsiteX640" fmla="*/ 2019568 w 2144432"/>
              <a:gd name="connsiteY640" fmla="*/ 219150 h 1286319"/>
              <a:gd name="connsiteX641" fmla="*/ 2034368 w 2144432"/>
              <a:gd name="connsiteY641" fmla="*/ 219898 h 1286319"/>
              <a:gd name="connsiteX642" fmla="*/ 2064496 w 2144432"/>
              <a:gd name="connsiteY642" fmla="*/ 222939 h 1286319"/>
              <a:gd name="connsiteX643" fmla="*/ 2066314 w 2144432"/>
              <a:gd name="connsiteY643" fmla="*/ 227816 h 1286319"/>
              <a:gd name="connsiteX644" fmla="*/ 2054963 w 2144432"/>
              <a:gd name="connsiteY644" fmla="*/ 224129 h 1286319"/>
              <a:gd name="connsiteX645" fmla="*/ 2044581 w 2144432"/>
              <a:gd name="connsiteY645" fmla="*/ 229277 h 1286319"/>
              <a:gd name="connsiteX646" fmla="*/ 2057359 w 2144432"/>
              <a:gd name="connsiteY646" fmla="*/ 236312 h 1286319"/>
              <a:gd name="connsiteX647" fmla="*/ 2066178 w 2144432"/>
              <a:gd name="connsiteY647" fmla="*/ 236193 h 1286319"/>
              <a:gd name="connsiteX648" fmla="*/ 2095966 w 2144432"/>
              <a:gd name="connsiteY648" fmla="*/ 231062 h 1286319"/>
              <a:gd name="connsiteX649" fmla="*/ 2099840 w 2144432"/>
              <a:gd name="connsiteY649" fmla="*/ 231266 h 1286319"/>
              <a:gd name="connsiteX650" fmla="*/ 2096034 w 2144432"/>
              <a:gd name="connsiteY650" fmla="*/ 236907 h 1286319"/>
              <a:gd name="connsiteX651" fmla="*/ 2086841 w 2144432"/>
              <a:gd name="connsiteY651" fmla="*/ 238080 h 1286319"/>
              <a:gd name="connsiteX652" fmla="*/ 2022678 w 2144432"/>
              <a:gd name="connsiteY652" fmla="*/ 248564 h 1286319"/>
              <a:gd name="connsiteX653" fmla="*/ 2019908 w 2144432"/>
              <a:gd name="connsiteY653" fmla="*/ 250416 h 1286319"/>
              <a:gd name="connsiteX654" fmla="*/ 2052058 w 2144432"/>
              <a:gd name="connsiteY654" fmla="*/ 250416 h 1286319"/>
              <a:gd name="connsiteX655" fmla="*/ 2052380 w 2144432"/>
              <a:gd name="connsiteY655" fmla="*/ 251453 h 1286319"/>
              <a:gd name="connsiteX656" fmla="*/ 2044921 w 2144432"/>
              <a:gd name="connsiteY656" fmla="*/ 255021 h 1286319"/>
              <a:gd name="connsiteX657" fmla="*/ 2082508 w 2144432"/>
              <a:gd name="connsiteY657" fmla="*/ 251283 h 1286319"/>
              <a:gd name="connsiteX658" fmla="*/ 2083018 w 2144432"/>
              <a:gd name="connsiteY658" fmla="*/ 253577 h 1286319"/>
              <a:gd name="connsiteX659" fmla="*/ 2075490 w 2144432"/>
              <a:gd name="connsiteY659" fmla="*/ 255650 h 1286319"/>
              <a:gd name="connsiteX660" fmla="*/ 2029305 w 2144432"/>
              <a:gd name="connsiteY660" fmla="*/ 261274 h 1286319"/>
              <a:gd name="connsiteX661" fmla="*/ 2020979 w 2144432"/>
              <a:gd name="connsiteY661" fmla="*/ 264877 h 1286319"/>
              <a:gd name="connsiteX662" fmla="*/ 2012363 w 2144432"/>
              <a:gd name="connsiteY662" fmla="*/ 266083 h 1286319"/>
              <a:gd name="connsiteX663" fmla="*/ 2005414 w 2144432"/>
              <a:gd name="connsiteY663" fmla="*/ 263670 h 1286319"/>
              <a:gd name="connsiteX664" fmla="*/ 2007554 w 2144432"/>
              <a:gd name="connsiteY664" fmla="*/ 268360 h 1286319"/>
              <a:gd name="connsiteX665" fmla="*/ 2002270 w 2144432"/>
              <a:gd name="connsiteY665" fmla="*/ 271045 h 1286319"/>
              <a:gd name="connsiteX666" fmla="*/ 1992228 w 2144432"/>
              <a:gd name="connsiteY666" fmla="*/ 269668 h 1286319"/>
              <a:gd name="connsiteX667" fmla="*/ 2002219 w 2144432"/>
              <a:gd name="connsiteY667" fmla="*/ 270994 h 1286319"/>
              <a:gd name="connsiteX668" fmla="*/ 2024700 w 2144432"/>
              <a:gd name="connsiteY668" fmla="*/ 269685 h 1286319"/>
              <a:gd name="connsiteX669" fmla="*/ 2037852 w 2144432"/>
              <a:gd name="connsiteY669" fmla="*/ 272302 h 1286319"/>
              <a:gd name="connsiteX670" fmla="*/ 2029033 w 2144432"/>
              <a:gd name="connsiteY670" fmla="*/ 275395 h 1286319"/>
              <a:gd name="connsiteX671" fmla="*/ 2036628 w 2144432"/>
              <a:gd name="connsiteY671" fmla="*/ 283126 h 1286319"/>
              <a:gd name="connsiteX672" fmla="*/ 2024156 w 2144432"/>
              <a:gd name="connsiteY672" fmla="*/ 287170 h 1286319"/>
              <a:gd name="connsiteX673" fmla="*/ 2036221 w 2144432"/>
              <a:gd name="connsiteY673" fmla="*/ 291877 h 1286319"/>
              <a:gd name="connsiteX674" fmla="*/ 2029322 w 2144432"/>
              <a:gd name="connsiteY674" fmla="*/ 293101 h 1286319"/>
              <a:gd name="connsiteX675" fmla="*/ 2010070 w 2144432"/>
              <a:gd name="connsiteY675" fmla="*/ 299558 h 1286319"/>
              <a:gd name="connsiteX676" fmla="*/ 2000520 w 2144432"/>
              <a:gd name="connsiteY676" fmla="*/ 301597 h 1286319"/>
              <a:gd name="connsiteX677" fmla="*/ 1997733 w 2144432"/>
              <a:gd name="connsiteY677" fmla="*/ 300306 h 1286319"/>
              <a:gd name="connsiteX678" fmla="*/ 1997444 w 2144432"/>
              <a:gd name="connsiteY678" fmla="*/ 301189 h 1286319"/>
              <a:gd name="connsiteX679" fmla="*/ 2000537 w 2144432"/>
              <a:gd name="connsiteY679" fmla="*/ 301563 h 1286319"/>
              <a:gd name="connsiteX680" fmla="*/ 2001964 w 2144432"/>
              <a:gd name="connsiteY680" fmla="*/ 302413 h 1286319"/>
              <a:gd name="connsiteX681" fmla="*/ 2029628 w 2144432"/>
              <a:gd name="connsiteY681" fmla="*/ 307646 h 1286319"/>
              <a:gd name="connsiteX682" fmla="*/ 2038786 w 2144432"/>
              <a:gd name="connsiteY682" fmla="*/ 308938 h 1286319"/>
              <a:gd name="connsiteX683" fmla="*/ 2023323 w 2144432"/>
              <a:gd name="connsiteY683" fmla="*/ 313695 h 1286319"/>
              <a:gd name="connsiteX684" fmla="*/ 2012278 w 2144432"/>
              <a:gd name="connsiteY684" fmla="*/ 318012 h 1286319"/>
              <a:gd name="connsiteX685" fmla="*/ 2021590 w 2144432"/>
              <a:gd name="connsiteY685" fmla="*/ 317910 h 1286319"/>
              <a:gd name="connsiteX686" fmla="*/ 2037138 w 2144432"/>
              <a:gd name="connsiteY686" fmla="*/ 322803 h 1286319"/>
              <a:gd name="connsiteX687" fmla="*/ 2051497 w 2144432"/>
              <a:gd name="connsiteY687" fmla="*/ 326049 h 1286319"/>
              <a:gd name="connsiteX688" fmla="*/ 2060452 w 2144432"/>
              <a:gd name="connsiteY688" fmla="*/ 327238 h 1286319"/>
              <a:gd name="connsiteX689" fmla="*/ 2055932 w 2144432"/>
              <a:gd name="connsiteY689" fmla="*/ 334035 h 1286319"/>
              <a:gd name="connsiteX690" fmla="*/ 2075881 w 2144432"/>
              <a:gd name="connsiteY690" fmla="*/ 344655 h 1286319"/>
              <a:gd name="connsiteX691" fmla="*/ 2061064 w 2144432"/>
              <a:gd name="connsiteY691" fmla="*/ 343551 h 1286319"/>
              <a:gd name="connsiteX692" fmla="*/ 2061828 w 2144432"/>
              <a:gd name="connsiteY692" fmla="*/ 347221 h 1286319"/>
              <a:gd name="connsiteX693" fmla="*/ 2081097 w 2144432"/>
              <a:gd name="connsiteY693" fmla="*/ 355378 h 1286319"/>
              <a:gd name="connsiteX694" fmla="*/ 2095881 w 2144432"/>
              <a:gd name="connsiteY694" fmla="*/ 355123 h 1286319"/>
              <a:gd name="connsiteX695" fmla="*/ 2075031 w 2144432"/>
              <a:gd name="connsiteY695" fmla="*/ 361886 h 1286319"/>
              <a:gd name="connsiteX696" fmla="*/ 2087469 w 2144432"/>
              <a:gd name="connsiteY696" fmla="*/ 365777 h 1286319"/>
              <a:gd name="connsiteX697" fmla="*/ 2094504 w 2144432"/>
              <a:gd name="connsiteY697" fmla="*/ 360934 h 1286319"/>
              <a:gd name="connsiteX698" fmla="*/ 2084275 w 2144432"/>
              <a:gd name="connsiteY698" fmla="*/ 373899 h 1286319"/>
              <a:gd name="connsiteX699" fmla="*/ 2088285 w 2144432"/>
              <a:gd name="connsiteY699" fmla="*/ 375089 h 1286319"/>
              <a:gd name="connsiteX700" fmla="*/ 2088557 w 2144432"/>
              <a:gd name="connsiteY700" fmla="*/ 376210 h 1286319"/>
              <a:gd name="connsiteX701" fmla="*/ 2075354 w 2144432"/>
              <a:gd name="connsiteY701" fmla="*/ 379286 h 1286319"/>
              <a:gd name="connsiteX702" fmla="*/ 2079823 w 2144432"/>
              <a:gd name="connsiteY702" fmla="*/ 384859 h 1286319"/>
              <a:gd name="connsiteX703" fmla="*/ 2084615 w 2144432"/>
              <a:gd name="connsiteY703" fmla="*/ 390722 h 1286319"/>
              <a:gd name="connsiteX704" fmla="*/ 2092737 w 2144432"/>
              <a:gd name="connsiteY704" fmla="*/ 391758 h 1286319"/>
              <a:gd name="connsiteX705" fmla="*/ 2094793 w 2144432"/>
              <a:gd name="connsiteY705" fmla="*/ 389447 h 1286319"/>
              <a:gd name="connsiteX706" fmla="*/ 2099007 w 2144432"/>
              <a:gd name="connsiteY706" fmla="*/ 391571 h 1286319"/>
              <a:gd name="connsiteX707" fmla="*/ 2099092 w 2144432"/>
              <a:gd name="connsiteY707" fmla="*/ 391673 h 1286319"/>
              <a:gd name="connsiteX708" fmla="*/ 2090800 w 2144432"/>
              <a:gd name="connsiteY708" fmla="*/ 401376 h 1286319"/>
              <a:gd name="connsiteX709" fmla="*/ 2091599 w 2144432"/>
              <a:gd name="connsiteY709" fmla="*/ 402735 h 1286319"/>
              <a:gd name="connsiteX710" fmla="*/ 2098838 w 2144432"/>
              <a:gd name="connsiteY710" fmla="*/ 400713 h 1286319"/>
              <a:gd name="connsiteX711" fmla="*/ 2083527 w 2144432"/>
              <a:gd name="connsiteY711" fmla="*/ 411181 h 1286319"/>
              <a:gd name="connsiteX712" fmla="*/ 2100571 w 2144432"/>
              <a:gd name="connsiteY712" fmla="*/ 438283 h 1286319"/>
              <a:gd name="connsiteX713" fmla="*/ 2091837 w 2144432"/>
              <a:gd name="connsiteY713" fmla="*/ 444502 h 1286319"/>
              <a:gd name="connsiteX714" fmla="*/ 2094114 w 2144432"/>
              <a:gd name="connsiteY714" fmla="*/ 450858 h 1286319"/>
              <a:gd name="connsiteX715" fmla="*/ 2088115 w 2144432"/>
              <a:gd name="connsiteY715" fmla="*/ 454290 h 1286319"/>
              <a:gd name="connsiteX716" fmla="*/ 2089135 w 2144432"/>
              <a:gd name="connsiteY716" fmla="*/ 456499 h 1286319"/>
              <a:gd name="connsiteX717" fmla="*/ 2097274 w 2144432"/>
              <a:gd name="connsiteY717" fmla="*/ 460934 h 1286319"/>
              <a:gd name="connsiteX718" fmla="*/ 2106110 w 2144432"/>
              <a:gd name="connsiteY718" fmla="*/ 473899 h 1286319"/>
              <a:gd name="connsiteX719" fmla="*/ 2106110 w 2144432"/>
              <a:gd name="connsiteY719" fmla="*/ 476618 h 1286319"/>
              <a:gd name="connsiteX720" fmla="*/ 2090103 w 2144432"/>
              <a:gd name="connsiteY720" fmla="*/ 488530 h 1286319"/>
              <a:gd name="connsiteX721" fmla="*/ 2105821 w 2144432"/>
              <a:gd name="connsiteY721" fmla="*/ 489158 h 1286319"/>
              <a:gd name="connsiteX722" fmla="*/ 2131632 w 2144432"/>
              <a:gd name="connsiteY722" fmla="*/ 484825 h 1286319"/>
              <a:gd name="connsiteX723" fmla="*/ 2140707 w 2144432"/>
              <a:gd name="connsiteY723" fmla="*/ 482888 h 1286319"/>
              <a:gd name="connsiteX724" fmla="*/ 2145516 w 2144432"/>
              <a:gd name="connsiteY724" fmla="*/ 484383 h 1286319"/>
              <a:gd name="connsiteX725" fmla="*/ 2141488 w 2144432"/>
              <a:gd name="connsiteY725" fmla="*/ 488309 h 1286319"/>
              <a:gd name="connsiteX726" fmla="*/ 2124700 w 2144432"/>
              <a:gd name="connsiteY726" fmla="*/ 490280 h 1286319"/>
              <a:gd name="connsiteX727" fmla="*/ 2097053 w 2144432"/>
              <a:gd name="connsiteY727" fmla="*/ 497706 h 1286319"/>
              <a:gd name="connsiteX728" fmla="*/ 2106773 w 2144432"/>
              <a:gd name="connsiteY728" fmla="*/ 497706 h 1286319"/>
              <a:gd name="connsiteX729" fmla="*/ 2098651 w 2144432"/>
              <a:gd name="connsiteY729" fmla="*/ 505471 h 1286319"/>
              <a:gd name="connsiteX730" fmla="*/ 2091361 w 2144432"/>
              <a:gd name="connsiteY730" fmla="*/ 512013 h 1286319"/>
              <a:gd name="connsiteX731" fmla="*/ 2100486 w 2144432"/>
              <a:gd name="connsiteY731" fmla="*/ 525454 h 1286319"/>
              <a:gd name="connsiteX732" fmla="*/ 2121114 w 2144432"/>
              <a:gd name="connsiteY732" fmla="*/ 520713 h 1286319"/>
              <a:gd name="connsiteX733" fmla="*/ 2121046 w 2144432"/>
              <a:gd name="connsiteY733" fmla="*/ 520764 h 1286319"/>
              <a:gd name="connsiteX734" fmla="*/ 2142338 w 2144432"/>
              <a:gd name="connsiteY734" fmla="*/ 516703 h 1286319"/>
              <a:gd name="connsiteX735" fmla="*/ 2118787 w 2144432"/>
              <a:gd name="connsiteY735" fmla="*/ 525403 h 1286319"/>
              <a:gd name="connsiteX736" fmla="*/ 2095524 w 2144432"/>
              <a:gd name="connsiteY736" fmla="*/ 531062 h 1286319"/>
              <a:gd name="connsiteX737" fmla="*/ 2091429 w 2144432"/>
              <a:gd name="connsiteY737" fmla="*/ 542837 h 1286319"/>
              <a:gd name="connsiteX738" fmla="*/ 2082796 w 2144432"/>
              <a:gd name="connsiteY738" fmla="*/ 569668 h 1286319"/>
              <a:gd name="connsiteX739" fmla="*/ 2078481 w 2144432"/>
              <a:gd name="connsiteY739" fmla="*/ 577773 h 1286319"/>
              <a:gd name="connsiteX740" fmla="*/ 2088098 w 2144432"/>
              <a:gd name="connsiteY740" fmla="*/ 581325 h 1286319"/>
              <a:gd name="connsiteX741" fmla="*/ 2082779 w 2144432"/>
              <a:gd name="connsiteY741" fmla="*/ 586881 h 1286319"/>
              <a:gd name="connsiteX742" fmla="*/ 2091956 w 2144432"/>
              <a:gd name="connsiteY742" fmla="*/ 599422 h 1286319"/>
              <a:gd name="connsiteX743" fmla="*/ 2085362 w 2144432"/>
              <a:gd name="connsiteY743" fmla="*/ 599490 h 1286319"/>
              <a:gd name="connsiteX744" fmla="*/ 2078175 w 2144432"/>
              <a:gd name="connsiteY744" fmla="*/ 601648 h 1286319"/>
              <a:gd name="connsiteX745" fmla="*/ 2083204 w 2144432"/>
              <a:gd name="connsiteY745" fmla="*/ 606406 h 1286319"/>
              <a:gd name="connsiteX746" fmla="*/ 2083986 w 2144432"/>
              <a:gd name="connsiteY746" fmla="*/ 628343 h 1286319"/>
              <a:gd name="connsiteX747" fmla="*/ 2080621 w 2144432"/>
              <a:gd name="connsiteY747" fmla="*/ 637603 h 1286319"/>
              <a:gd name="connsiteX748" fmla="*/ 2070715 w 2144432"/>
              <a:gd name="connsiteY748" fmla="*/ 637264 h 1286319"/>
              <a:gd name="connsiteX749" fmla="*/ 2072109 w 2144432"/>
              <a:gd name="connsiteY749" fmla="*/ 639065 h 1286319"/>
              <a:gd name="connsiteX750" fmla="*/ 2071973 w 2144432"/>
              <a:gd name="connsiteY750" fmla="*/ 651452 h 1286319"/>
              <a:gd name="connsiteX751" fmla="*/ 2056374 w 2144432"/>
              <a:gd name="connsiteY751" fmla="*/ 658980 h 1286319"/>
              <a:gd name="connsiteX752" fmla="*/ 2072363 w 2144432"/>
              <a:gd name="connsiteY752" fmla="*/ 662429 h 1286319"/>
              <a:gd name="connsiteX753" fmla="*/ 2064938 w 2144432"/>
              <a:gd name="connsiteY753" fmla="*/ 667595 h 1286319"/>
              <a:gd name="connsiteX754" fmla="*/ 2055745 w 2144432"/>
              <a:gd name="connsiteY754" fmla="*/ 681597 h 1286319"/>
              <a:gd name="connsiteX755" fmla="*/ 2060757 w 2144432"/>
              <a:gd name="connsiteY755" fmla="*/ 681903 h 1286319"/>
              <a:gd name="connsiteX756" fmla="*/ 2067011 w 2144432"/>
              <a:gd name="connsiteY756" fmla="*/ 684825 h 1286319"/>
              <a:gd name="connsiteX757" fmla="*/ 2064700 w 2144432"/>
              <a:gd name="connsiteY757" fmla="*/ 692268 h 1286319"/>
              <a:gd name="connsiteX758" fmla="*/ 2049322 w 2144432"/>
              <a:gd name="connsiteY758" fmla="*/ 709974 h 1286319"/>
              <a:gd name="connsiteX759" fmla="*/ 2054692 w 2144432"/>
              <a:gd name="connsiteY759" fmla="*/ 714664 h 1286319"/>
              <a:gd name="connsiteX760" fmla="*/ 2051650 w 2144432"/>
              <a:gd name="connsiteY760" fmla="*/ 723364 h 1286319"/>
              <a:gd name="connsiteX761" fmla="*/ 2042559 w 2144432"/>
              <a:gd name="connsiteY761" fmla="*/ 740866 h 1286319"/>
              <a:gd name="connsiteX762" fmla="*/ 2049339 w 2144432"/>
              <a:gd name="connsiteY762" fmla="*/ 741885 h 1286319"/>
              <a:gd name="connsiteX763" fmla="*/ 2049627 w 2144432"/>
              <a:gd name="connsiteY763" fmla="*/ 743466 h 1286319"/>
              <a:gd name="connsiteX764" fmla="*/ 2039687 w 2144432"/>
              <a:gd name="connsiteY764" fmla="*/ 745845 h 1286319"/>
              <a:gd name="connsiteX765" fmla="*/ 2032635 w 2144432"/>
              <a:gd name="connsiteY765" fmla="*/ 757450 h 1286319"/>
              <a:gd name="connsiteX766" fmla="*/ 2036730 w 2144432"/>
              <a:gd name="connsiteY766" fmla="*/ 759863 h 1286319"/>
              <a:gd name="connsiteX767" fmla="*/ 2018141 w 2144432"/>
              <a:gd name="connsiteY767" fmla="*/ 776618 h 1286319"/>
              <a:gd name="connsiteX768" fmla="*/ 2019466 w 2144432"/>
              <a:gd name="connsiteY768" fmla="*/ 778725 h 1286319"/>
              <a:gd name="connsiteX769" fmla="*/ 2027929 w 2144432"/>
              <a:gd name="connsiteY769" fmla="*/ 774460 h 1286319"/>
              <a:gd name="connsiteX770" fmla="*/ 2020588 w 2144432"/>
              <a:gd name="connsiteY770" fmla="*/ 791537 h 1286319"/>
              <a:gd name="connsiteX771" fmla="*/ 2014929 w 2144432"/>
              <a:gd name="connsiteY771" fmla="*/ 794902 h 1286319"/>
              <a:gd name="connsiteX772" fmla="*/ 2007741 w 2144432"/>
              <a:gd name="connsiteY772" fmla="*/ 804995 h 1286319"/>
              <a:gd name="connsiteX773" fmla="*/ 2004904 w 2144432"/>
              <a:gd name="connsiteY773" fmla="*/ 808597 h 1286319"/>
              <a:gd name="connsiteX774" fmla="*/ 2010019 w 2144432"/>
              <a:gd name="connsiteY774" fmla="*/ 809702 h 1286319"/>
              <a:gd name="connsiteX775" fmla="*/ 2006348 w 2144432"/>
              <a:gd name="connsiteY775" fmla="*/ 816873 h 1286319"/>
              <a:gd name="connsiteX776" fmla="*/ 2014165 w 2144432"/>
              <a:gd name="connsiteY776" fmla="*/ 816873 h 1286319"/>
              <a:gd name="connsiteX777" fmla="*/ 2011208 w 2144432"/>
              <a:gd name="connsiteY777" fmla="*/ 831282 h 1286319"/>
              <a:gd name="connsiteX778" fmla="*/ 2017835 w 2144432"/>
              <a:gd name="connsiteY778" fmla="*/ 831469 h 1286319"/>
              <a:gd name="connsiteX779" fmla="*/ 2023103 w 2144432"/>
              <a:gd name="connsiteY779" fmla="*/ 837416 h 1286319"/>
              <a:gd name="connsiteX780" fmla="*/ 2036051 w 2144432"/>
              <a:gd name="connsiteY780" fmla="*/ 836822 h 1286319"/>
              <a:gd name="connsiteX781" fmla="*/ 2023884 w 2144432"/>
              <a:gd name="connsiteY781" fmla="*/ 843839 h 1286319"/>
              <a:gd name="connsiteX782" fmla="*/ 2036085 w 2144432"/>
              <a:gd name="connsiteY782" fmla="*/ 841885 h 1286319"/>
              <a:gd name="connsiteX783" fmla="*/ 2040979 w 2144432"/>
              <a:gd name="connsiteY783" fmla="*/ 847289 h 1286319"/>
              <a:gd name="connsiteX784" fmla="*/ 2038667 w 2144432"/>
              <a:gd name="connsiteY784" fmla="*/ 853491 h 1286319"/>
              <a:gd name="connsiteX785" fmla="*/ 2019415 w 2144432"/>
              <a:gd name="connsiteY785" fmla="*/ 854460 h 1286319"/>
              <a:gd name="connsiteX786" fmla="*/ 2052092 w 2144432"/>
              <a:gd name="connsiteY786" fmla="*/ 849464 h 1286319"/>
              <a:gd name="connsiteX787" fmla="*/ 2036085 w 2144432"/>
              <a:gd name="connsiteY787" fmla="*/ 841868 h 1286319"/>
              <a:gd name="connsiteX788" fmla="*/ 2046977 w 2144432"/>
              <a:gd name="connsiteY788" fmla="*/ 837569 h 1286319"/>
              <a:gd name="connsiteX789" fmla="*/ 2059551 w 2144432"/>
              <a:gd name="connsiteY789" fmla="*/ 834596 h 1286319"/>
              <a:gd name="connsiteX790" fmla="*/ 2048370 w 2144432"/>
              <a:gd name="connsiteY790" fmla="*/ 835819 h 1286319"/>
              <a:gd name="connsiteX791" fmla="*/ 2056509 w 2144432"/>
              <a:gd name="connsiteY791" fmla="*/ 828291 h 1286319"/>
              <a:gd name="connsiteX792" fmla="*/ 2056441 w 2144432"/>
              <a:gd name="connsiteY792" fmla="*/ 828241 h 1286319"/>
              <a:gd name="connsiteX793" fmla="*/ 2064768 w 2144432"/>
              <a:gd name="connsiteY793" fmla="*/ 827731 h 1286319"/>
              <a:gd name="connsiteX794" fmla="*/ 2071922 w 2144432"/>
              <a:gd name="connsiteY794" fmla="*/ 823975 h 1286319"/>
              <a:gd name="connsiteX795" fmla="*/ 2084802 w 2144432"/>
              <a:gd name="connsiteY795" fmla="*/ 820526 h 1286319"/>
              <a:gd name="connsiteX796" fmla="*/ 2090392 w 2144432"/>
              <a:gd name="connsiteY796" fmla="*/ 821800 h 1286319"/>
              <a:gd name="connsiteX797" fmla="*/ 2069798 w 2144432"/>
              <a:gd name="connsiteY797" fmla="*/ 831826 h 1286319"/>
              <a:gd name="connsiteX798" fmla="*/ 2080928 w 2144432"/>
              <a:gd name="connsiteY798" fmla="*/ 834952 h 1286319"/>
              <a:gd name="connsiteX799" fmla="*/ 2052686 w 2144432"/>
              <a:gd name="connsiteY799" fmla="*/ 845063 h 1286319"/>
              <a:gd name="connsiteX800" fmla="*/ 2072312 w 2144432"/>
              <a:gd name="connsiteY800" fmla="*/ 844315 h 1286319"/>
              <a:gd name="connsiteX801" fmla="*/ 2066739 w 2144432"/>
              <a:gd name="connsiteY801" fmla="*/ 852998 h 1286319"/>
              <a:gd name="connsiteX802" fmla="*/ 2087793 w 2144432"/>
              <a:gd name="connsiteY802" fmla="*/ 854477 h 1286319"/>
              <a:gd name="connsiteX803" fmla="*/ 2062559 w 2144432"/>
              <a:gd name="connsiteY803" fmla="*/ 858997 h 1286319"/>
              <a:gd name="connsiteX804" fmla="*/ 2037495 w 2144432"/>
              <a:gd name="connsiteY804" fmla="*/ 863466 h 1286319"/>
              <a:gd name="connsiteX805" fmla="*/ 2037546 w 2144432"/>
              <a:gd name="connsiteY805" fmla="*/ 864978 h 1286319"/>
              <a:gd name="connsiteX806" fmla="*/ 2043442 w 2144432"/>
              <a:gd name="connsiteY806" fmla="*/ 864961 h 1286319"/>
              <a:gd name="connsiteX807" fmla="*/ 2073791 w 2144432"/>
              <a:gd name="connsiteY807" fmla="*/ 865437 h 1286319"/>
              <a:gd name="connsiteX808" fmla="*/ 2086824 w 2144432"/>
              <a:gd name="connsiteY808" fmla="*/ 861257 h 1286319"/>
              <a:gd name="connsiteX809" fmla="*/ 2089322 w 2144432"/>
              <a:gd name="connsiteY809" fmla="*/ 859201 h 1286319"/>
              <a:gd name="connsiteX810" fmla="*/ 2095473 w 2144432"/>
              <a:gd name="connsiteY810" fmla="*/ 864995 h 1286319"/>
              <a:gd name="connsiteX811" fmla="*/ 2081964 w 2144432"/>
              <a:gd name="connsiteY811" fmla="*/ 874154 h 1286319"/>
              <a:gd name="connsiteX812" fmla="*/ 2074063 w 2144432"/>
              <a:gd name="connsiteY812" fmla="*/ 876465 h 1286319"/>
              <a:gd name="connsiteX813" fmla="*/ 2074929 w 2144432"/>
              <a:gd name="connsiteY813" fmla="*/ 878164 h 1286319"/>
              <a:gd name="connsiteX814" fmla="*/ 2081913 w 2144432"/>
              <a:gd name="connsiteY814" fmla="*/ 874103 h 1286319"/>
              <a:gd name="connsiteX815" fmla="*/ 2093841 w 2144432"/>
              <a:gd name="connsiteY815" fmla="*/ 875802 h 1286319"/>
              <a:gd name="connsiteX816" fmla="*/ 2100707 w 2144432"/>
              <a:gd name="connsiteY816" fmla="*/ 878538 h 1286319"/>
              <a:gd name="connsiteX817" fmla="*/ 2093807 w 2144432"/>
              <a:gd name="connsiteY817" fmla="*/ 875836 h 1286319"/>
              <a:gd name="connsiteX818" fmla="*/ 2096373 w 2144432"/>
              <a:gd name="connsiteY818" fmla="*/ 871877 h 1286319"/>
              <a:gd name="connsiteX819" fmla="*/ 2115371 w 2144432"/>
              <a:gd name="connsiteY819" fmla="*/ 869090 h 1286319"/>
              <a:gd name="connsiteX820" fmla="*/ 2119466 w 2144432"/>
              <a:gd name="connsiteY820" fmla="*/ 869583 h 1286319"/>
              <a:gd name="connsiteX821" fmla="*/ 2108098 w 2144432"/>
              <a:gd name="connsiteY821" fmla="*/ 882956 h 1286319"/>
              <a:gd name="connsiteX822" fmla="*/ 2095983 w 2144432"/>
              <a:gd name="connsiteY822" fmla="*/ 886813 h 1286319"/>
              <a:gd name="connsiteX823" fmla="*/ 2091854 w 2144432"/>
              <a:gd name="connsiteY823" fmla="*/ 888971 h 1286319"/>
              <a:gd name="connsiteX824" fmla="*/ 2083103 w 2144432"/>
              <a:gd name="connsiteY824" fmla="*/ 922429 h 1286319"/>
              <a:gd name="connsiteX825" fmla="*/ 2077614 w 2144432"/>
              <a:gd name="connsiteY825" fmla="*/ 921817 h 1286319"/>
              <a:gd name="connsiteX826" fmla="*/ 2068965 w 2144432"/>
              <a:gd name="connsiteY826" fmla="*/ 930636 h 1286319"/>
              <a:gd name="connsiteX827" fmla="*/ 2057223 w 2144432"/>
              <a:gd name="connsiteY827" fmla="*/ 933678 h 1286319"/>
              <a:gd name="connsiteX828" fmla="*/ 2049305 w 2144432"/>
              <a:gd name="connsiteY828" fmla="*/ 934459 h 1286319"/>
              <a:gd name="connsiteX829" fmla="*/ 2029917 w 2144432"/>
              <a:gd name="connsiteY829" fmla="*/ 942905 h 1286319"/>
              <a:gd name="connsiteX830" fmla="*/ 2036323 w 2144432"/>
              <a:gd name="connsiteY830" fmla="*/ 944230 h 1286319"/>
              <a:gd name="connsiteX831" fmla="*/ 2056340 w 2144432"/>
              <a:gd name="connsiteY831" fmla="*/ 938334 h 1286319"/>
              <a:gd name="connsiteX832" fmla="*/ 2058735 w 2144432"/>
              <a:gd name="connsiteY832" fmla="*/ 938147 h 1286319"/>
              <a:gd name="connsiteX833" fmla="*/ 2073961 w 2144432"/>
              <a:gd name="connsiteY833" fmla="*/ 937144 h 1286319"/>
              <a:gd name="connsiteX834" fmla="*/ 2077937 w 2144432"/>
              <a:gd name="connsiteY834" fmla="*/ 936125 h 1286319"/>
              <a:gd name="connsiteX835" fmla="*/ 2087452 w 2144432"/>
              <a:gd name="connsiteY835" fmla="*/ 929787 h 1286319"/>
              <a:gd name="connsiteX836" fmla="*/ 2097954 w 2144432"/>
              <a:gd name="connsiteY836" fmla="*/ 928325 h 1286319"/>
              <a:gd name="connsiteX837" fmla="*/ 2091412 w 2144432"/>
              <a:gd name="connsiteY837" fmla="*/ 919591 h 1286319"/>
              <a:gd name="connsiteX838" fmla="*/ 2100945 w 2144432"/>
              <a:gd name="connsiteY838" fmla="*/ 916974 h 1286319"/>
              <a:gd name="connsiteX839" fmla="*/ 2106705 w 2144432"/>
              <a:gd name="connsiteY839" fmla="*/ 927323 h 1286319"/>
              <a:gd name="connsiteX840" fmla="*/ 2107266 w 2144432"/>
              <a:gd name="connsiteY840" fmla="*/ 934561 h 1286319"/>
              <a:gd name="connsiteX841" fmla="*/ 2094895 w 2144432"/>
              <a:gd name="connsiteY841" fmla="*/ 931690 h 1286319"/>
              <a:gd name="connsiteX842" fmla="*/ 2096917 w 2144432"/>
              <a:gd name="connsiteY842" fmla="*/ 945267 h 1286319"/>
              <a:gd name="connsiteX843" fmla="*/ 2083001 w 2144432"/>
              <a:gd name="connsiteY843" fmla="*/ 946728 h 1286319"/>
              <a:gd name="connsiteX844" fmla="*/ 2083765 w 2144432"/>
              <a:gd name="connsiteY844" fmla="*/ 942769 h 1286319"/>
              <a:gd name="connsiteX845" fmla="*/ 2074538 w 2144432"/>
              <a:gd name="connsiteY845" fmla="*/ 944502 h 1286319"/>
              <a:gd name="connsiteX846" fmla="*/ 2086637 w 2144432"/>
              <a:gd name="connsiteY846" fmla="*/ 950721 h 1286319"/>
              <a:gd name="connsiteX847" fmla="*/ 2094997 w 2144432"/>
              <a:gd name="connsiteY847" fmla="*/ 951639 h 1286319"/>
              <a:gd name="connsiteX848" fmla="*/ 2095201 w 2144432"/>
              <a:gd name="connsiteY848" fmla="*/ 954103 h 1286319"/>
              <a:gd name="connsiteX849" fmla="*/ 2084088 w 2144432"/>
              <a:gd name="connsiteY849" fmla="*/ 957280 h 1286319"/>
              <a:gd name="connsiteX850" fmla="*/ 2084224 w 2144432"/>
              <a:gd name="connsiteY850" fmla="*/ 958759 h 1286319"/>
              <a:gd name="connsiteX851" fmla="*/ 2090783 w 2144432"/>
              <a:gd name="connsiteY851" fmla="*/ 957722 h 1286319"/>
              <a:gd name="connsiteX852" fmla="*/ 2095286 w 2144432"/>
              <a:gd name="connsiteY852" fmla="*/ 961375 h 1286319"/>
              <a:gd name="connsiteX853" fmla="*/ 2090426 w 2144432"/>
              <a:gd name="connsiteY853" fmla="*/ 965335 h 1286319"/>
              <a:gd name="connsiteX854" fmla="*/ 2078752 w 2144432"/>
              <a:gd name="connsiteY854" fmla="*/ 961290 h 1286319"/>
              <a:gd name="connsiteX855" fmla="*/ 2077427 w 2144432"/>
              <a:gd name="connsiteY855" fmla="*/ 960322 h 1286319"/>
              <a:gd name="connsiteX856" fmla="*/ 2042712 w 2144432"/>
              <a:gd name="connsiteY856" fmla="*/ 964366 h 1286319"/>
              <a:gd name="connsiteX857" fmla="*/ 2041284 w 2144432"/>
              <a:gd name="connsiteY857" fmla="*/ 965759 h 1286319"/>
              <a:gd name="connsiteX858" fmla="*/ 2033349 w 2144432"/>
              <a:gd name="connsiteY858" fmla="*/ 970211 h 1286319"/>
              <a:gd name="connsiteX859" fmla="*/ 2021913 w 2144432"/>
              <a:gd name="connsiteY859" fmla="*/ 978011 h 1286319"/>
              <a:gd name="connsiteX860" fmla="*/ 2019704 w 2144432"/>
              <a:gd name="connsiteY860" fmla="*/ 985980 h 1286319"/>
              <a:gd name="connsiteX861" fmla="*/ 2010120 w 2144432"/>
              <a:gd name="connsiteY861" fmla="*/ 984995 h 1286319"/>
              <a:gd name="connsiteX862" fmla="*/ 2003374 w 2144432"/>
              <a:gd name="connsiteY862" fmla="*/ 994595 h 1286319"/>
              <a:gd name="connsiteX863" fmla="*/ 1983680 w 2144432"/>
              <a:gd name="connsiteY863" fmla="*/ 992013 h 1286319"/>
              <a:gd name="connsiteX864" fmla="*/ 1992839 w 2144432"/>
              <a:gd name="connsiteY864" fmla="*/ 992590 h 1286319"/>
              <a:gd name="connsiteX865" fmla="*/ 1987741 w 2144432"/>
              <a:gd name="connsiteY865" fmla="*/ 999744 h 1286319"/>
              <a:gd name="connsiteX866" fmla="*/ 1966569 w 2144432"/>
              <a:gd name="connsiteY866" fmla="*/ 1007000 h 1286319"/>
              <a:gd name="connsiteX867" fmla="*/ 1960656 w 2144432"/>
              <a:gd name="connsiteY867" fmla="*/ 1012403 h 1286319"/>
              <a:gd name="connsiteX868" fmla="*/ 1956034 w 2144432"/>
              <a:gd name="connsiteY868" fmla="*/ 1011503 h 1286319"/>
              <a:gd name="connsiteX869" fmla="*/ 1952771 w 2144432"/>
              <a:gd name="connsiteY869" fmla="*/ 1011707 h 1286319"/>
              <a:gd name="connsiteX870" fmla="*/ 1935235 w 2144432"/>
              <a:gd name="connsiteY870" fmla="*/ 1014663 h 1286319"/>
              <a:gd name="connsiteX871" fmla="*/ 1940486 w 2144432"/>
              <a:gd name="connsiteY871" fmla="*/ 1018996 h 1286319"/>
              <a:gd name="connsiteX872" fmla="*/ 1915966 w 2144432"/>
              <a:gd name="connsiteY872" fmla="*/ 1022174 h 1286319"/>
              <a:gd name="connsiteX873" fmla="*/ 1908676 w 2144432"/>
              <a:gd name="connsiteY873" fmla="*/ 1024468 h 1286319"/>
              <a:gd name="connsiteX874" fmla="*/ 1912533 w 2144432"/>
              <a:gd name="connsiteY874" fmla="*/ 1027646 h 1286319"/>
              <a:gd name="connsiteX875" fmla="*/ 1914114 w 2144432"/>
              <a:gd name="connsiteY875" fmla="*/ 1031741 h 1286319"/>
              <a:gd name="connsiteX876" fmla="*/ 1910392 w 2144432"/>
              <a:gd name="connsiteY876" fmla="*/ 1034154 h 1286319"/>
              <a:gd name="connsiteX877" fmla="*/ 1900792 w 2144432"/>
              <a:gd name="connsiteY877" fmla="*/ 1037076 h 1286319"/>
              <a:gd name="connsiteX878" fmla="*/ 1896986 w 2144432"/>
              <a:gd name="connsiteY878" fmla="*/ 1038537 h 1286319"/>
              <a:gd name="connsiteX879" fmla="*/ 1876832 w 2144432"/>
              <a:gd name="connsiteY879" fmla="*/ 1042973 h 1286319"/>
              <a:gd name="connsiteX880" fmla="*/ 1871242 w 2144432"/>
              <a:gd name="connsiteY880" fmla="*/ 1046116 h 1286319"/>
              <a:gd name="connsiteX881" fmla="*/ 1877937 w 2144432"/>
              <a:gd name="connsiteY881" fmla="*/ 1046626 h 1286319"/>
              <a:gd name="connsiteX882" fmla="*/ 1866586 w 2144432"/>
              <a:gd name="connsiteY882" fmla="*/ 1050789 h 1286319"/>
              <a:gd name="connsiteX883" fmla="*/ 1853196 w 2144432"/>
              <a:gd name="connsiteY883" fmla="*/ 1049871 h 1286319"/>
              <a:gd name="connsiteX884" fmla="*/ 1844173 w 2144432"/>
              <a:gd name="connsiteY884" fmla="*/ 1049837 h 1286319"/>
              <a:gd name="connsiteX885" fmla="*/ 1838685 w 2144432"/>
              <a:gd name="connsiteY885" fmla="*/ 1037246 h 1286319"/>
              <a:gd name="connsiteX886" fmla="*/ 1809305 w 2144432"/>
              <a:gd name="connsiteY886" fmla="*/ 1050211 h 1286319"/>
              <a:gd name="connsiteX887" fmla="*/ 1774998 w 2144432"/>
              <a:gd name="connsiteY887" fmla="*/ 1061002 h 1286319"/>
              <a:gd name="connsiteX888" fmla="*/ 1771684 w 2144432"/>
              <a:gd name="connsiteY888" fmla="*/ 1061579 h 1286319"/>
              <a:gd name="connsiteX889" fmla="*/ 1769968 w 2144432"/>
              <a:gd name="connsiteY889" fmla="*/ 1063381 h 1286319"/>
              <a:gd name="connsiteX890" fmla="*/ 1774080 w 2144432"/>
              <a:gd name="connsiteY890" fmla="*/ 1064587 h 1286319"/>
              <a:gd name="connsiteX891" fmla="*/ 1791429 w 2144432"/>
              <a:gd name="connsiteY891" fmla="*/ 1060985 h 1286319"/>
              <a:gd name="connsiteX892" fmla="*/ 1817716 w 2144432"/>
              <a:gd name="connsiteY892" fmla="*/ 1054782 h 1286319"/>
              <a:gd name="connsiteX893" fmla="*/ 1828829 w 2144432"/>
              <a:gd name="connsiteY893" fmla="*/ 1057518 h 1286319"/>
              <a:gd name="connsiteX894" fmla="*/ 1822117 w 2144432"/>
              <a:gd name="connsiteY894" fmla="*/ 1055819 h 1286319"/>
              <a:gd name="connsiteX895" fmla="*/ 1829679 w 2144432"/>
              <a:gd name="connsiteY895" fmla="*/ 1053372 h 1286319"/>
              <a:gd name="connsiteX896" fmla="*/ 1839721 w 2144432"/>
              <a:gd name="connsiteY896" fmla="*/ 1059574 h 1286319"/>
              <a:gd name="connsiteX897" fmla="*/ 1826399 w 2144432"/>
              <a:gd name="connsiteY897" fmla="*/ 1064655 h 1286319"/>
              <a:gd name="connsiteX898" fmla="*/ 1809186 w 2144432"/>
              <a:gd name="connsiteY898" fmla="*/ 1061494 h 1286319"/>
              <a:gd name="connsiteX899" fmla="*/ 1792873 w 2144432"/>
              <a:gd name="connsiteY899" fmla="*/ 1067815 h 1286319"/>
              <a:gd name="connsiteX900" fmla="*/ 1771633 w 2144432"/>
              <a:gd name="connsiteY900" fmla="*/ 1073474 h 1286319"/>
              <a:gd name="connsiteX901" fmla="*/ 1763833 w 2144432"/>
              <a:gd name="connsiteY901" fmla="*/ 1068376 h 1286319"/>
              <a:gd name="connsiteX902" fmla="*/ 1753078 w 2144432"/>
              <a:gd name="connsiteY902" fmla="*/ 1068920 h 1286319"/>
              <a:gd name="connsiteX903" fmla="*/ 1752432 w 2144432"/>
              <a:gd name="connsiteY903" fmla="*/ 1066592 h 1286319"/>
              <a:gd name="connsiteX904" fmla="*/ 1767181 w 2144432"/>
              <a:gd name="connsiteY904" fmla="*/ 1058826 h 1286319"/>
              <a:gd name="connsiteX905" fmla="*/ 1755898 w 2144432"/>
              <a:gd name="connsiteY905" fmla="*/ 1059200 h 1286319"/>
              <a:gd name="connsiteX906" fmla="*/ 1752211 w 2144432"/>
              <a:gd name="connsiteY906" fmla="*/ 1059098 h 1286319"/>
              <a:gd name="connsiteX907" fmla="*/ 1745499 w 2144432"/>
              <a:gd name="connsiteY907" fmla="*/ 1061019 h 1286319"/>
              <a:gd name="connsiteX908" fmla="*/ 1745550 w 2144432"/>
              <a:gd name="connsiteY908" fmla="*/ 1060968 h 1286319"/>
              <a:gd name="connsiteX909" fmla="*/ 1702814 w 2144432"/>
              <a:gd name="connsiteY909" fmla="*/ 1071061 h 1286319"/>
              <a:gd name="connsiteX910" fmla="*/ 1689203 w 2144432"/>
              <a:gd name="connsiteY910" fmla="*/ 1072081 h 1286319"/>
              <a:gd name="connsiteX911" fmla="*/ 1679314 w 2144432"/>
              <a:gd name="connsiteY911" fmla="*/ 1071010 h 1286319"/>
              <a:gd name="connsiteX912" fmla="*/ 1678906 w 2144432"/>
              <a:gd name="connsiteY912" fmla="*/ 1066167 h 1286319"/>
              <a:gd name="connsiteX913" fmla="*/ 1661947 w 2144432"/>
              <a:gd name="connsiteY913" fmla="*/ 1071775 h 1286319"/>
              <a:gd name="connsiteX914" fmla="*/ 1628863 w 2144432"/>
              <a:gd name="connsiteY914" fmla="*/ 1078198 h 1286319"/>
              <a:gd name="connsiteX915" fmla="*/ 1613349 w 2144432"/>
              <a:gd name="connsiteY915" fmla="*/ 1086048 h 1286319"/>
              <a:gd name="connsiteX916" fmla="*/ 1609849 w 2144432"/>
              <a:gd name="connsiteY916" fmla="*/ 1087374 h 1286319"/>
              <a:gd name="connsiteX917" fmla="*/ 1603205 w 2144432"/>
              <a:gd name="connsiteY917" fmla="*/ 1092845 h 1286319"/>
              <a:gd name="connsiteX918" fmla="*/ 1617172 w 2144432"/>
              <a:gd name="connsiteY918" fmla="*/ 1089786 h 1286319"/>
              <a:gd name="connsiteX919" fmla="*/ 1647572 w 2144432"/>
              <a:gd name="connsiteY919" fmla="*/ 1082938 h 1286319"/>
              <a:gd name="connsiteX920" fmla="*/ 1665006 w 2144432"/>
              <a:gd name="connsiteY920" fmla="*/ 1074799 h 1286319"/>
              <a:gd name="connsiteX921" fmla="*/ 1673910 w 2144432"/>
              <a:gd name="connsiteY921" fmla="*/ 1074221 h 1286319"/>
              <a:gd name="connsiteX922" fmla="*/ 1681319 w 2144432"/>
              <a:gd name="connsiteY922" fmla="*/ 1074459 h 1286319"/>
              <a:gd name="connsiteX923" fmla="*/ 1687844 w 2144432"/>
              <a:gd name="connsiteY923" fmla="*/ 1079132 h 1286319"/>
              <a:gd name="connsiteX924" fmla="*/ 1631531 w 2144432"/>
              <a:gd name="connsiteY924" fmla="*/ 1092403 h 1286319"/>
              <a:gd name="connsiteX925" fmla="*/ 1631973 w 2144432"/>
              <a:gd name="connsiteY925" fmla="*/ 1094663 h 1286319"/>
              <a:gd name="connsiteX926" fmla="*/ 1662321 w 2144432"/>
              <a:gd name="connsiteY926" fmla="*/ 1089803 h 1286319"/>
              <a:gd name="connsiteX927" fmla="*/ 1647674 w 2144432"/>
              <a:gd name="connsiteY927" fmla="*/ 1098232 h 1286319"/>
              <a:gd name="connsiteX928" fmla="*/ 1622186 w 2144432"/>
              <a:gd name="connsiteY928" fmla="*/ 1100288 h 1286319"/>
              <a:gd name="connsiteX929" fmla="*/ 1607640 w 2144432"/>
              <a:gd name="connsiteY929" fmla="*/ 1103414 h 1286319"/>
              <a:gd name="connsiteX930" fmla="*/ 1602780 w 2144432"/>
              <a:gd name="connsiteY930" fmla="*/ 1100016 h 1286319"/>
              <a:gd name="connsiteX931" fmla="*/ 1609526 w 2144432"/>
              <a:gd name="connsiteY931" fmla="*/ 1098572 h 1286319"/>
              <a:gd name="connsiteX932" fmla="*/ 1608778 w 2144432"/>
              <a:gd name="connsiteY932" fmla="*/ 1096668 h 1286319"/>
              <a:gd name="connsiteX933" fmla="*/ 1602831 w 2144432"/>
              <a:gd name="connsiteY933" fmla="*/ 1100084 h 1286319"/>
              <a:gd name="connsiteX934" fmla="*/ 1601285 w 2144432"/>
              <a:gd name="connsiteY934" fmla="*/ 1100679 h 1286319"/>
              <a:gd name="connsiteX935" fmla="*/ 1583052 w 2144432"/>
              <a:gd name="connsiteY935" fmla="*/ 1112284 h 1286319"/>
              <a:gd name="connsiteX936" fmla="*/ 1546536 w 2144432"/>
              <a:gd name="connsiteY936" fmla="*/ 1121443 h 1286319"/>
              <a:gd name="connsiteX937" fmla="*/ 1532364 w 2144432"/>
              <a:gd name="connsiteY937" fmla="*/ 1122905 h 1286319"/>
              <a:gd name="connsiteX938" fmla="*/ 1524122 w 2144432"/>
              <a:gd name="connsiteY938" fmla="*/ 1115904 h 1286319"/>
              <a:gd name="connsiteX939" fmla="*/ 1515559 w 2144432"/>
              <a:gd name="connsiteY939" fmla="*/ 1114153 h 1286319"/>
              <a:gd name="connsiteX940" fmla="*/ 1528982 w 2144432"/>
              <a:gd name="connsiteY940" fmla="*/ 1111758 h 1286319"/>
              <a:gd name="connsiteX941" fmla="*/ 1537835 w 2144432"/>
              <a:gd name="connsiteY941" fmla="*/ 1113151 h 1286319"/>
              <a:gd name="connsiteX942" fmla="*/ 1554947 w 2144432"/>
              <a:gd name="connsiteY942" fmla="*/ 1109090 h 1286319"/>
              <a:gd name="connsiteX943" fmla="*/ 1565091 w 2144432"/>
              <a:gd name="connsiteY943" fmla="*/ 1112862 h 1286319"/>
              <a:gd name="connsiteX944" fmla="*/ 1596170 w 2144432"/>
              <a:gd name="connsiteY944" fmla="*/ 1103720 h 1286319"/>
              <a:gd name="connsiteX945" fmla="*/ 1575236 w 2144432"/>
              <a:gd name="connsiteY945" fmla="*/ 1104791 h 1286319"/>
              <a:gd name="connsiteX946" fmla="*/ 1568184 w 2144432"/>
              <a:gd name="connsiteY946" fmla="*/ 1105487 h 1286319"/>
              <a:gd name="connsiteX947" fmla="*/ 1546824 w 2144432"/>
              <a:gd name="connsiteY947" fmla="*/ 1106456 h 1286319"/>
              <a:gd name="connsiteX948" fmla="*/ 1533723 w 2144432"/>
              <a:gd name="connsiteY948" fmla="*/ 1108937 h 1286319"/>
              <a:gd name="connsiteX949" fmla="*/ 1548473 w 2144432"/>
              <a:gd name="connsiteY949" fmla="*/ 1102276 h 1286319"/>
              <a:gd name="connsiteX950" fmla="*/ 1535864 w 2144432"/>
              <a:gd name="connsiteY950" fmla="*/ 1097722 h 1286319"/>
              <a:gd name="connsiteX951" fmla="*/ 1539603 w 2144432"/>
              <a:gd name="connsiteY951" fmla="*/ 1096753 h 1286319"/>
              <a:gd name="connsiteX952" fmla="*/ 1565482 w 2144432"/>
              <a:gd name="connsiteY952" fmla="*/ 1099047 h 1286319"/>
              <a:gd name="connsiteX953" fmla="*/ 1574488 w 2144432"/>
              <a:gd name="connsiteY953" fmla="*/ 1098113 h 1286319"/>
              <a:gd name="connsiteX954" fmla="*/ 1587589 w 2144432"/>
              <a:gd name="connsiteY954" fmla="*/ 1097178 h 1286319"/>
              <a:gd name="connsiteX955" fmla="*/ 1599925 w 2144432"/>
              <a:gd name="connsiteY955" fmla="*/ 1094952 h 1286319"/>
              <a:gd name="connsiteX956" fmla="*/ 1594590 w 2144432"/>
              <a:gd name="connsiteY956" fmla="*/ 1091724 h 1286319"/>
              <a:gd name="connsiteX957" fmla="*/ 1600877 w 2144432"/>
              <a:gd name="connsiteY957" fmla="*/ 1087034 h 1286319"/>
              <a:gd name="connsiteX958" fmla="*/ 1586977 w 2144432"/>
              <a:gd name="connsiteY958" fmla="*/ 1089175 h 1286319"/>
              <a:gd name="connsiteX959" fmla="*/ 1572211 w 2144432"/>
              <a:gd name="connsiteY959" fmla="*/ 1086133 h 1286319"/>
              <a:gd name="connsiteX960" fmla="*/ 1561183 w 2144432"/>
              <a:gd name="connsiteY960" fmla="*/ 1084587 h 1286319"/>
              <a:gd name="connsiteX961" fmla="*/ 1536544 w 2144432"/>
              <a:gd name="connsiteY961" fmla="*/ 1089566 h 1286319"/>
              <a:gd name="connsiteX962" fmla="*/ 1521998 w 2144432"/>
              <a:gd name="connsiteY962" fmla="*/ 1091401 h 1286319"/>
              <a:gd name="connsiteX963" fmla="*/ 1511192 w 2144432"/>
              <a:gd name="connsiteY963" fmla="*/ 1090704 h 1286319"/>
              <a:gd name="connsiteX964" fmla="*/ 1533128 w 2144432"/>
              <a:gd name="connsiteY964" fmla="*/ 1081715 h 1286319"/>
              <a:gd name="connsiteX965" fmla="*/ 1555626 w 2144432"/>
              <a:gd name="connsiteY965" fmla="*/ 1080628 h 1286319"/>
              <a:gd name="connsiteX966" fmla="*/ 1563681 w 2144432"/>
              <a:gd name="connsiteY966" fmla="*/ 1076278 h 1286319"/>
              <a:gd name="connsiteX967" fmla="*/ 1567113 w 2144432"/>
              <a:gd name="connsiteY967" fmla="*/ 1076261 h 1286319"/>
              <a:gd name="connsiteX968" fmla="*/ 1568897 w 2144432"/>
              <a:gd name="connsiteY968" fmla="*/ 1078809 h 1286319"/>
              <a:gd name="connsiteX969" fmla="*/ 1583001 w 2144432"/>
              <a:gd name="connsiteY969" fmla="*/ 1080526 h 1286319"/>
              <a:gd name="connsiteX970" fmla="*/ 1598124 w 2144432"/>
              <a:gd name="connsiteY970" fmla="*/ 1074867 h 1286319"/>
              <a:gd name="connsiteX971" fmla="*/ 1601064 w 2144432"/>
              <a:gd name="connsiteY971" fmla="*/ 1069464 h 1286319"/>
              <a:gd name="connsiteX972" fmla="*/ 1615745 w 2144432"/>
              <a:gd name="connsiteY972" fmla="*/ 1065538 h 1286319"/>
              <a:gd name="connsiteX973" fmla="*/ 1624327 w 2144432"/>
              <a:gd name="connsiteY973" fmla="*/ 1063414 h 1286319"/>
              <a:gd name="connsiteX974" fmla="*/ 1632687 w 2144432"/>
              <a:gd name="connsiteY974" fmla="*/ 1060424 h 1286319"/>
              <a:gd name="connsiteX975" fmla="*/ 1641947 w 2144432"/>
              <a:gd name="connsiteY975" fmla="*/ 1054426 h 1286319"/>
              <a:gd name="connsiteX976" fmla="*/ 1650851 w 2144432"/>
              <a:gd name="connsiteY976" fmla="*/ 1054850 h 1286319"/>
              <a:gd name="connsiteX977" fmla="*/ 1642576 w 2144432"/>
              <a:gd name="connsiteY977" fmla="*/ 1049803 h 1286319"/>
              <a:gd name="connsiteX978" fmla="*/ 1621285 w 2144432"/>
              <a:gd name="connsiteY978" fmla="*/ 1058215 h 1286319"/>
              <a:gd name="connsiteX979" fmla="*/ 1607980 w 2144432"/>
              <a:gd name="connsiteY979" fmla="*/ 1064791 h 1286319"/>
              <a:gd name="connsiteX980" fmla="*/ 1601115 w 2144432"/>
              <a:gd name="connsiteY980" fmla="*/ 1069515 h 1286319"/>
              <a:gd name="connsiteX981" fmla="*/ 1591446 w 2144432"/>
              <a:gd name="connsiteY981" fmla="*/ 1071843 h 1286319"/>
              <a:gd name="connsiteX982" fmla="*/ 1567096 w 2144432"/>
              <a:gd name="connsiteY982" fmla="*/ 1076312 h 1286319"/>
              <a:gd name="connsiteX983" fmla="*/ 1564802 w 2144432"/>
              <a:gd name="connsiteY983" fmla="*/ 1074238 h 1286319"/>
              <a:gd name="connsiteX984" fmla="*/ 1563732 w 2144432"/>
              <a:gd name="connsiteY984" fmla="*/ 1076295 h 1286319"/>
              <a:gd name="connsiteX985" fmla="*/ 1548286 w 2144432"/>
              <a:gd name="connsiteY985" fmla="*/ 1074086 h 1286319"/>
              <a:gd name="connsiteX986" fmla="*/ 1548133 w 2144432"/>
              <a:gd name="connsiteY986" fmla="*/ 1071622 h 1286319"/>
              <a:gd name="connsiteX987" fmla="*/ 1584139 w 2144432"/>
              <a:gd name="connsiteY987" fmla="*/ 1062650 h 1286319"/>
              <a:gd name="connsiteX988" fmla="*/ 1585159 w 2144432"/>
              <a:gd name="connsiteY988" fmla="*/ 1065250 h 1286319"/>
              <a:gd name="connsiteX989" fmla="*/ 1586247 w 2144432"/>
              <a:gd name="connsiteY989" fmla="*/ 1064587 h 1286319"/>
              <a:gd name="connsiteX990" fmla="*/ 1584088 w 2144432"/>
              <a:gd name="connsiteY990" fmla="*/ 1062701 h 1286319"/>
              <a:gd name="connsiteX991" fmla="*/ 1577648 w 2144432"/>
              <a:gd name="connsiteY991" fmla="*/ 1060594 h 1286319"/>
              <a:gd name="connsiteX992" fmla="*/ 1539297 w 2144432"/>
              <a:gd name="connsiteY992" fmla="*/ 1070398 h 1286319"/>
              <a:gd name="connsiteX993" fmla="*/ 1508609 w 2144432"/>
              <a:gd name="connsiteY993" fmla="*/ 1076193 h 1286319"/>
              <a:gd name="connsiteX994" fmla="*/ 1482644 w 2144432"/>
              <a:gd name="connsiteY994" fmla="*/ 1076329 h 1286319"/>
              <a:gd name="connsiteX995" fmla="*/ 1462865 w 2144432"/>
              <a:gd name="connsiteY995" fmla="*/ 1079659 h 1286319"/>
              <a:gd name="connsiteX996" fmla="*/ 1456017 w 2144432"/>
              <a:gd name="connsiteY996" fmla="*/ 1080882 h 1286319"/>
              <a:gd name="connsiteX997" fmla="*/ 1455202 w 2144432"/>
              <a:gd name="connsiteY997" fmla="*/ 1078623 h 1286319"/>
              <a:gd name="connsiteX998" fmla="*/ 1466909 w 2144432"/>
              <a:gd name="connsiteY998" fmla="*/ 1072845 h 1286319"/>
              <a:gd name="connsiteX999" fmla="*/ 1466858 w 2144432"/>
              <a:gd name="connsiteY999" fmla="*/ 1072896 h 1286319"/>
              <a:gd name="connsiteX1000" fmla="*/ 1478991 w 2144432"/>
              <a:gd name="connsiteY1000" fmla="*/ 1069888 h 1286319"/>
              <a:gd name="connsiteX1001" fmla="*/ 1492500 w 2144432"/>
              <a:gd name="connsiteY1001" fmla="*/ 1066388 h 1286319"/>
              <a:gd name="connsiteX1002" fmla="*/ 1504853 w 2144432"/>
              <a:gd name="connsiteY1002" fmla="*/ 1059591 h 1286319"/>
              <a:gd name="connsiteX1003" fmla="*/ 1512194 w 2144432"/>
              <a:gd name="connsiteY1003" fmla="*/ 1055921 h 1286319"/>
              <a:gd name="connsiteX1004" fmla="*/ 1476969 w 2144432"/>
              <a:gd name="connsiteY1004" fmla="*/ 1061358 h 1286319"/>
              <a:gd name="connsiteX1005" fmla="*/ 1493452 w 2144432"/>
              <a:gd name="connsiteY1005" fmla="*/ 1047170 h 1286319"/>
              <a:gd name="connsiteX1006" fmla="*/ 1462219 w 2144432"/>
              <a:gd name="connsiteY1006" fmla="*/ 1054443 h 1286319"/>
              <a:gd name="connsiteX1007" fmla="*/ 1462390 w 2144432"/>
              <a:gd name="connsiteY1007" fmla="*/ 1055581 h 1286319"/>
              <a:gd name="connsiteX1008" fmla="*/ 1471379 w 2144432"/>
              <a:gd name="connsiteY1008" fmla="*/ 1055581 h 1286319"/>
              <a:gd name="connsiteX1009" fmla="*/ 1468303 w 2144432"/>
              <a:gd name="connsiteY1009" fmla="*/ 1059778 h 1286319"/>
              <a:gd name="connsiteX1010" fmla="*/ 1474947 w 2144432"/>
              <a:gd name="connsiteY1010" fmla="*/ 1065233 h 1286319"/>
              <a:gd name="connsiteX1011" fmla="*/ 1463783 w 2144432"/>
              <a:gd name="connsiteY1011" fmla="*/ 1067713 h 1286319"/>
              <a:gd name="connsiteX1012" fmla="*/ 1440520 w 2144432"/>
              <a:gd name="connsiteY1012" fmla="*/ 1078843 h 1286319"/>
              <a:gd name="connsiteX1013" fmla="*/ 1421540 w 2144432"/>
              <a:gd name="connsiteY1013" fmla="*/ 1083873 h 1286319"/>
              <a:gd name="connsiteX1014" fmla="*/ 1402967 w 2144432"/>
              <a:gd name="connsiteY1014" fmla="*/ 1083312 h 1286319"/>
              <a:gd name="connsiteX1015" fmla="*/ 1395576 w 2144432"/>
              <a:gd name="connsiteY1015" fmla="*/ 1088257 h 1286319"/>
              <a:gd name="connsiteX1016" fmla="*/ 1384310 w 2144432"/>
              <a:gd name="connsiteY1016" fmla="*/ 1091265 h 1286319"/>
              <a:gd name="connsiteX1017" fmla="*/ 1373588 w 2144432"/>
              <a:gd name="connsiteY1017" fmla="*/ 1091979 h 1286319"/>
              <a:gd name="connsiteX1018" fmla="*/ 1375559 w 2144432"/>
              <a:gd name="connsiteY1018" fmla="*/ 1096566 h 1286319"/>
              <a:gd name="connsiteX1019" fmla="*/ 1343885 w 2144432"/>
              <a:gd name="connsiteY1019" fmla="*/ 1100780 h 1286319"/>
              <a:gd name="connsiteX1020" fmla="*/ 1348609 w 2144432"/>
              <a:gd name="connsiteY1020" fmla="*/ 1101120 h 1286319"/>
              <a:gd name="connsiteX1021" fmla="*/ 1355848 w 2144432"/>
              <a:gd name="connsiteY1021" fmla="*/ 1103431 h 1286319"/>
              <a:gd name="connsiteX1022" fmla="*/ 1366757 w 2144432"/>
              <a:gd name="connsiteY1022" fmla="*/ 1105199 h 1286319"/>
              <a:gd name="connsiteX1023" fmla="*/ 1374267 w 2144432"/>
              <a:gd name="connsiteY1023" fmla="*/ 1106762 h 1286319"/>
              <a:gd name="connsiteX1024" fmla="*/ 1383800 w 2144432"/>
              <a:gd name="connsiteY1024" fmla="*/ 1112216 h 1286319"/>
              <a:gd name="connsiteX1025" fmla="*/ 1390291 w 2144432"/>
              <a:gd name="connsiteY1025" fmla="*/ 1114901 h 1286319"/>
              <a:gd name="connsiteX1026" fmla="*/ 1387130 w 2144432"/>
              <a:gd name="connsiteY1026" fmla="*/ 1116804 h 1286319"/>
              <a:gd name="connsiteX1027" fmla="*/ 1357598 w 2144432"/>
              <a:gd name="connsiteY1027" fmla="*/ 1122446 h 1286319"/>
              <a:gd name="connsiteX1028" fmla="*/ 1352483 w 2144432"/>
              <a:gd name="connsiteY1028" fmla="*/ 1127425 h 1286319"/>
              <a:gd name="connsiteX1029" fmla="*/ 1344752 w 2144432"/>
              <a:gd name="connsiteY1029" fmla="*/ 1130602 h 1286319"/>
              <a:gd name="connsiteX1030" fmla="*/ 1322730 w 2144432"/>
              <a:gd name="connsiteY1030" fmla="*/ 1134018 h 1286319"/>
              <a:gd name="connsiteX1031" fmla="*/ 1315440 w 2144432"/>
              <a:gd name="connsiteY1031" fmla="*/ 1137450 h 1286319"/>
              <a:gd name="connsiteX1032" fmla="*/ 1317734 w 2144432"/>
              <a:gd name="connsiteY1032" fmla="*/ 1140763 h 1286319"/>
              <a:gd name="connsiteX1033" fmla="*/ 1316663 w 2144432"/>
              <a:gd name="connsiteY1033" fmla="*/ 1141953 h 1286319"/>
              <a:gd name="connsiteX1034" fmla="*/ 1304055 w 2144432"/>
              <a:gd name="connsiteY1034" fmla="*/ 1142853 h 1286319"/>
              <a:gd name="connsiteX1035" fmla="*/ 1290563 w 2144432"/>
              <a:gd name="connsiteY1035" fmla="*/ 1146337 h 1286319"/>
              <a:gd name="connsiteX1036" fmla="*/ 1286978 w 2144432"/>
              <a:gd name="connsiteY1036" fmla="*/ 1147900 h 1286319"/>
              <a:gd name="connsiteX1037" fmla="*/ 1275661 w 2144432"/>
              <a:gd name="connsiteY1037" fmla="*/ 1148325 h 1286319"/>
              <a:gd name="connsiteX1038" fmla="*/ 1258465 w 2144432"/>
              <a:gd name="connsiteY1038" fmla="*/ 1146949 h 1286319"/>
              <a:gd name="connsiteX1039" fmla="*/ 1251888 w 2144432"/>
              <a:gd name="connsiteY1039" fmla="*/ 1147255 h 1286319"/>
              <a:gd name="connsiteX1040" fmla="*/ 1223783 w 2144432"/>
              <a:gd name="connsiteY1040" fmla="*/ 1153185 h 1286319"/>
              <a:gd name="connsiteX1041" fmla="*/ 1188473 w 2144432"/>
              <a:gd name="connsiteY1041" fmla="*/ 1160560 h 1286319"/>
              <a:gd name="connsiteX1042" fmla="*/ 1199229 w 2144432"/>
              <a:gd name="connsiteY1042" fmla="*/ 1163227 h 1286319"/>
              <a:gd name="connsiteX1043" fmla="*/ 1199348 w 2144432"/>
              <a:gd name="connsiteY1043" fmla="*/ 1165470 h 1286319"/>
              <a:gd name="connsiteX1044" fmla="*/ 1190937 w 2144432"/>
              <a:gd name="connsiteY1044" fmla="*/ 1167611 h 1286319"/>
              <a:gd name="connsiteX1045" fmla="*/ 1153826 w 2144432"/>
              <a:gd name="connsiteY1045" fmla="*/ 1167543 h 1286319"/>
              <a:gd name="connsiteX1046" fmla="*/ 1131005 w 2144432"/>
              <a:gd name="connsiteY1046" fmla="*/ 1169294 h 1286319"/>
              <a:gd name="connsiteX1047" fmla="*/ 1137819 w 2144432"/>
              <a:gd name="connsiteY1047" fmla="*/ 1176753 h 1286319"/>
              <a:gd name="connsiteX1048" fmla="*/ 1123154 w 2144432"/>
              <a:gd name="connsiteY1048" fmla="*/ 1174238 h 1286319"/>
              <a:gd name="connsiteX1049" fmla="*/ 1123341 w 2144432"/>
              <a:gd name="connsiteY1049" fmla="*/ 1171774 h 1286319"/>
              <a:gd name="connsiteX1050" fmla="*/ 1112143 w 2144432"/>
              <a:gd name="connsiteY1050" fmla="*/ 1170245 h 1286319"/>
              <a:gd name="connsiteX1051" fmla="*/ 1111770 w 2144432"/>
              <a:gd name="connsiteY1051" fmla="*/ 1171995 h 1286319"/>
              <a:gd name="connsiteX1052" fmla="*/ 1119331 w 2144432"/>
              <a:gd name="connsiteY1052" fmla="*/ 1173865 h 1286319"/>
              <a:gd name="connsiteX1053" fmla="*/ 1116290 w 2144432"/>
              <a:gd name="connsiteY1053" fmla="*/ 1188529 h 1286319"/>
              <a:gd name="connsiteX1054" fmla="*/ 1101319 w 2144432"/>
              <a:gd name="connsiteY1054" fmla="*/ 1182038 h 1286319"/>
              <a:gd name="connsiteX1055" fmla="*/ 1086043 w 2144432"/>
              <a:gd name="connsiteY1055" fmla="*/ 1188325 h 1286319"/>
              <a:gd name="connsiteX1056" fmla="*/ 1082917 w 2144432"/>
              <a:gd name="connsiteY1056" fmla="*/ 1185980 h 1286319"/>
              <a:gd name="connsiteX1057" fmla="*/ 1060691 w 2144432"/>
              <a:gd name="connsiteY1057" fmla="*/ 1192420 h 1286319"/>
              <a:gd name="connsiteX1058" fmla="*/ 1067743 w 2144432"/>
              <a:gd name="connsiteY1058" fmla="*/ 1186847 h 1286319"/>
              <a:gd name="connsiteX1059" fmla="*/ 1030257 w 2144432"/>
              <a:gd name="connsiteY1059" fmla="*/ 1185215 h 1286319"/>
              <a:gd name="connsiteX1060" fmla="*/ 1029935 w 2144432"/>
              <a:gd name="connsiteY1060" fmla="*/ 1183346 h 1286319"/>
              <a:gd name="connsiteX1061" fmla="*/ 1034557 w 2144432"/>
              <a:gd name="connsiteY1061" fmla="*/ 1181579 h 1286319"/>
              <a:gd name="connsiteX1062" fmla="*/ 1041473 w 2144432"/>
              <a:gd name="connsiteY1062" fmla="*/ 1179693 h 1286319"/>
              <a:gd name="connsiteX1063" fmla="*/ 1037734 w 2144432"/>
              <a:gd name="connsiteY1063" fmla="*/ 1177807 h 1286319"/>
              <a:gd name="connsiteX1064" fmla="*/ 1012552 w 2144432"/>
              <a:gd name="connsiteY1064" fmla="*/ 1178266 h 1286319"/>
              <a:gd name="connsiteX1065" fmla="*/ 992330 w 2144432"/>
              <a:gd name="connsiteY1065" fmla="*/ 1180016 h 1286319"/>
              <a:gd name="connsiteX1066" fmla="*/ 934812 w 2144432"/>
              <a:gd name="connsiteY1066" fmla="*/ 1179523 h 1286319"/>
              <a:gd name="connsiteX1067" fmla="*/ 923835 w 2144432"/>
              <a:gd name="connsiteY1067" fmla="*/ 1180594 h 1286319"/>
              <a:gd name="connsiteX1068" fmla="*/ 933571 w 2144432"/>
              <a:gd name="connsiteY1068" fmla="*/ 1189362 h 1286319"/>
              <a:gd name="connsiteX1069" fmla="*/ 945670 w 2144432"/>
              <a:gd name="connsiteY1069" fmla="*/ 1194119 h 1286319"/>
              <a:gd name="connsiteX1070" fmla="*/ 958312 w 2144432"/>
              <a:gd name="connsiteY1070" fmla="*/ 1195904 h 1286319"/>
              <a:gd name="connsiteX1071" fmla="*/ 961438 w 2144432"/>
              <a:gd name="connsiteY1071" fmla="*/ 1197705 h 1286319"/>
              <a:gd name="connsiteX1072" fmla="*/ 955797 w 2144432"/>
              <a:gd name="connsiteY1072" fmla="*/ 1199982 h 1286319"/>
              <a:gd name="connsiteX1073" fmla="*/ 939994 w 2144432"/>
              <a:gd name="connsiteY1073" fmla="*/ 1197943 h 1286319"/>
              <a:gd name="connsiteX1074" fmla="*/ 921778 w 2144432"/>
              <a:gd name="connsiteY1074" fmla="*/ 1189447 h 1286319"/>
              <a:gd name="connsiteX1075" fmla="*/ 911940 w 2144432"/>
              <a:gd name="connsiteY1075" fmla="*/ 1187968 h 1286319"/>
              <a:gd name="connsiteX1076" fmla="*/ 904905 w 2144432"/>
              <a:gd name="connsiteY1076" fmla="*/ 1187934 h 1286319"/>
              <a:gd name="connsiteX1077" fmla="*/ 907386 w 2144432"/>
              <a:gd name="connsiteY1077" fmla="*/ 1183550 h 1286319"/>
              <a:gd name="connsiteX1078" fmla="*/ 856528 w 2144432"/>
              <a:gd name="connsiteY1078" fmla="*/ 1186592 h 1286319"/>
              <a:gd name="connsiteX1079" fmla="*/ 840963 w 2144432"/>
              <a:gd name="connsiteY1079" fmla="*/ 1189854 h 1286319"/>
              <a:gd name="connsiteX1080" fmla="*/ 836341 w 2144432"/>
              <a:gd name="connsiteY1080" fmla="*/ 1189192 h 1286319"/>
              <a:gd name="connsiteX1081" fmla="*/ 825857 w 2144432"/>
              <a:gd name="connsiteY1081" fmla="*/ 1185113 h 1286319"/>
              <a:gd name="connsiteX1082" fmla="*/ 790258 w 2144432"/>
              <a:gd name="connsiteY1082" fmla="*/ 1185181 h 1286319"/>
              <a:gd name="connsiteX1083" fmla="*/ 768253 w 2144432"/>
              <a:gd name="connsiteY1083" fmla="*/ 1183958 h 1286319"/>
              <a:gd name="connsiteX1084" fmla="*/ 751923 w 2144432"/>
              <a:gd name="connsiteY1084" fmla="*/ 1187815 h 1286319"/>
              <a:gd name="connsiteX1085" fmla="*/ 805891 w 2144432"/>
              <a:gd name="connsiteY1085" fmla="*/ 1187815 h 1286319"/>
              <a:gd name="connsiteX1086" fmla="*/ 814030 w 2144432"/>
              <a:gd name="connsiteY1086" fmla="*/ 1194068 h 1286319"/>
              <a:gd name="connsiteX1087" fmla="*/ 790037 w 2144432"/>
              <a:gd name="connsiteY1087" fmla="*/ 1200322 h 1286319"/>
              <a:gd name="connsiteX1088" fmla="*/ 763937 w 2144432"/>
              <a:gd name="connsiteY1088" fmla="*/ 1200560 h 1286319"/>
              <a:gd name="connsiteX1089" fmla="*/ 767930 w 2144432"/>
              <a:gd name="connsiteY1089" fmla="*/ 1203363 h 1286319"/>
              <a:gd name="connsiteX1090" fmla="*/ 794829 w 2144432"/>
              <a:gd name="connsiteY1090" fmla="*/ 1203397 h 1286319"/>
              <a:gd name="connsiteX1091" fmla="*/ 818431 w 2144432"/>
              <a:gd name="connsiteY1091" fmla="*/ 1202225 h 1286319"/>
              <a:gd name="connsiteX1092" fmla="*/ 825840 w 2144432"/>
              <a:gd name="connsiteY1092" fmla="*/ 1210568 h 1286319"/>
              <a:gd name="connsiteX1093" fmla="*/ 817055 w 2144432"/>
              <a:gd name="connsiteY1093" fmla="*/ 1210670 h 1286319"/>
              <a:gd name="connsiteX1094" fmla="*/ 801642 w 2144432"/>
              <a:gd name="connsiteY1094" fmla="*/ 1211486 h 1286319"/>
              <a:gd name="connsiteX1095" fmla="*/ 785160 w 2144432"/>
              <a:gd name="connsiteY1095" fmla="*/ 1211180 h 1286319"/>
              <a:gd name="connsiteX1096" fmla="*/ 767658 w 2144432"/>
              <a:gd name="connsiteY1096" fmla="*/ 1210279 h 1286319"/>
              <a:gd name="connsiteX1097" fmla="*/ 754794 w 2144432"/>
              <a:gd name="connsiteY1097" fmla="*/ 1209379 h 1286319"/>
              <a:gd name="connsiteX1098" fmla="*/ 754132 w 2144432"/>
              <a:gd name="connsiteY1098" fmla="*/ 1205810 h 1286319"/>
              <a:gd name="connsiteX1099" fmla="*/ 744073 w 2144432"/>
              <a:gd name="connsiteY1099" fmla="*/ 1205810 h 1286319"/>
              <a:gd name="connsiteX1100" fmla="*/ 743817 w 2144432"/>
              <a:gd name="connsiteY1100" fmla="*/ 1207203 h 1286319"/>
              <a:gd name="connsiteX1101" fmla="*/ 765058 w 2144432"/>
              <a:gd name="connsiteY1101" fmla="*/ 1215445 h 1286319"/>
              <a:gd name="connsiteX1102" fmla="*/ 768338 w 2144432"/>
              <a:gd name="connsiteY1102" fmla="*/ 1215394 h 1286319"/>
              <a:gd name="connsiteX1103" fmla="*/ 796851 w 2144432"/>
              <a:gd name="connsiteY1103" fmla="*/ 1221664 h 1286319"/>
              <a:gd name="connsiteX1104" fmla="*/ 801031 w 2144432"/>
              <a:gd name="connsiteY1104" fmla="*/ 1221664 h 1286319"/>
              <a:gd name="connsiteX1105" fmla="*/ 827794 w 2144432"/>
              <a:gd name="connsiteY1105" fmla="*/ 1219030 h 1286319"/>
              <a:gd name="connsiteX1106" fmla="*/ 833690 w 2144432"/>
              <a:gd name="connsiteY1106" fmla="*/ 1218656 h 1286319"/>
              <a:gd name="connsiteX1107" fmla="*/ 850071 w 2144432"/>
              <a:gd name="connsiteY1107" fmla="*/ 1222412 h 1286319"/>
              <a:gd name="connsiteX1108" fmla="*/ 860130 w 2144432"/>
              <a:gd name="connsiteY1108" fmla="*/ 1220984 h 1286319"/>
              <a:gd name="connsiteX1109" fmla="*/ 850037 w 2144432"/>
              <a:gd name="connsiteY1109" fmla="*/ 1222463 h 1286319"/>
              <a:gd name="connsiteX1110" fmla="*/ 848881 w 2144432"/>
              <a:gd name="connsiteY1110" fmla="*/ 1216770 h 1286319"/>
              <a:gd name="connsiteX1111" fmla="*/ 848507 w 2144432"/>
              <a:gd name="connsiteY1111" fmla="*/ 1209854 h 1286319"/>
              <a:gd name="connsiteX1112" fmla="*/ 832959 w 2144432"/>
              <a:gd name="connsiteY1112" fmla="*/ 1208019 h 1286319"/>
              <a:gd name="connsiteX1113" fmla="*/ 856936 w 2144432"/>
              <a:gd name="connsiteY1113" fmla="*/ 1201800 h 1286319"/>
              <a:gd name="connsiteX1114" fmla="*/ 847964 w 2144432"/>
              <a:gd name="connsiteY1114" fmla="*/ 1202837 h 1286319"/>
              <a:gd name="connsiteX1115" fmla="*/ 859213 w 2144432"/>
              <a:gd name="connsiteY1115" fmla="*/ 1197756 h 1286319"/>
              <a:gd name="connsiteX1116" fmla="*/ 862288 w 2144432"/>
              <a:gd name="connsiteY1116" fmla="*/ 1203686 h 1286319"/>
              <a:gd name="connsiteX1117" fmla="*/ 867386 w 2144432"/>
              <a:gd name="connsiteY1117" fmla="*/ 1199727 h 1286319"/>
              <a:gd name="connsiteX1118" fmla="*/ 924208 w 2144432"/>
              <a:gd name="connsiteY1118" fmla="*/ 1200798 h 1286319"/>
              <a:gd name="connsiteX1119" fmla="*/ 924412 w 2144432"/>
              <a:gd name="connsiteY1119" fmla="*/ 1202955 h 1286319"/>
              <a:gd name="connsiteX1120" fmla="*/ 905279 w 2144432"/>
              <a:gd name="connsiteY1120" fmla="*/ 1208291 h 1286319"/>
              <a:gd name="connsiteX1121" fmla="*/ 910325 w 2144432"/>
              <a:gd name="connsiteY1121" fmla="*/ 1208886 h 1286319"/>
              <a:gd name="connsiteX1122" fmla="*/ 919026 w 2144432"/>
              <a:gd name="connsiteY1122" fmla="*/ 1220203 h 1286319"/>
              <a:gd name="connsiteX1123" fmla="*/ 925738 w 2144432"/>
              <a:gd name="connsiteY1123" fmla="*/ 1222191 h 1286319"/>
              <a:gd name="connsiteX1124" fmla="*/ 932483 w 2144432"/>
              <a:gd name="connsiteY1124" fmla="*/ 1222429 h 1286319"/>
              <a:gd name="connsiteX1125" fmla="*/ 952908 w 2144432"/>
              <a:gd name="connsiteY1125" fmla="*/ 1215955 h 1286319"/>
              <a:gd name="connsiteX1126" fmla="*/ 939603 w 2144432"/>
              <a:gd name="connsiteY1126" fmla="*/ 1212777 h 1286319"/>
              <a:gd name="connsiteX1127" fmla="*/ 941099 w 2144432"/>
              <a:gd name="connsiteY1127" fmla="*/ 1211078 h 1286319"/>
              <a:gd name="connsiteX1128" fmla="*/ 958652 w 2144432"/>
              <a:gd name="connsiteY1128" fmla="*/ 1210653 h 1286319"/>
              <a:gd name="connsiteX1129" fmla="*/ 978040 w 2144432"/>
              <a:gd name="connsiteY1129" fmla="*/ 1211893 h 1286319"/>
              <a:gd name="connsiteX1130" fmla="*/ 1003919 w 2144432"/>
              <a:gd name="connsiteY1130" fmla="*/ 1211044 h 1286319"/>
              <a:gd name="connsiteX1131" fmla="*/ 1025194 w 2144432"/>
              <a:gd name="connsiteY1131" fmla="*/ 1221970 h 1286319"/>
              <a:gd name="connsiteX1132" fmla="*/ 1057445 w 2144432"/>
              <a:gd name="connsiteY1132" fmla="*/ 1220475 h 1286319"/>
              <a:gd name="connsiteX1133" fmla="*/ 1057428 w 2144432"/>
              <a:gd name="connsiteY1133" fmla="*/ 1218741 h 1286319"/>
              <a:gd name="connsiteX1134" fmla="*/ 1053146 w 2144432"/>
              <a:gd name="connsiteY1134" fmla="*/ 1218436 h 1286319"/>
              <a:gd name="connsiteX1135" fmla="*/ 1040487 w 2144432"/>
              <a:gd name="connsiteY1135" fmla="*/ 1218554 h 1286319"/>
              <a:gd name="connsiteX1136" fmla="*/ 1020708 w 2144432"/>
              <a:gd name="connsiteY1136" fmla="*/ 1204281 h 1286319"/>
              <a:gd name="connsiteX1137" fmla="*/ 1029833 w 2144432"/>
              <a:gd name="connsiteY1137" fmla="*/ 1202072 h 1286319"/>
              <a:gd name="connsiteX1138" fmla="*/ 1068541 w 2144432"/>
              <a:gd name="connsiteY1138" fmla="*/ 1204791 h 1286319"/>
              <a:gd name="connsiteX1139" fmla="*/ 1080606 w 2144432"/>
              <a:gd name="connsiteY1139" fmla="*/ 1205368 h 1286319"/>
              <a:gd name="connsiteX1140" fmla="*/ 1075202 w 2144432"/>
              <a:gd name="connsiteY1140" fmla="*/ 1196312 h 1286319"/>
              <a:gd name="connsiteX1141" fmla="*/ 1090172 w 2144432"/>
              <a:gd name="connsiteY1141" fmla="*/ 1196447 h 1286319"/>
              <a:gd name="connsiteX1142" fmla="*/ 1097870 w 2144432"/>
              <a:gd name="connsiteY1142" fmla="*/ 1207170 h 1286319"/>
              <a:gd name="connsiteX1143" fmla="*/ 1066859 w 2144432"/>
              <a:gd name="connsiteY1143" fmla="*/ 1209752 h 1286319"/>
              <a:gd name="connsiteX1144" fmla="*/ 1074879 w 2144432"/>
              <a:gd name="connsiteY1144" fmla="*/ 1212216 h 1286319"/>
              <a:gd name="connsiteX1145" fmla="*/ 1103885 w 2144432"/>
              <a:gd name="connsiteY1145" fmla="*/ 1216583 h 1286319"/>
              <a:gd name="connsiteX1146" fmla="*/ 1122577 w 2144432"/>
              <a:gd name="connsiteY1146" fmla="*/ 1212284 h 1286319"/>
              <a:gd name="connsiteX1147" fmla="*/ 1125754 w 2144432"/>
              <a:gd name="connsiteY1147" fmla="*/ 1206762 h 1286319"/>
              <a:gd name="connsiteX1148" fmla="*/ 1128728 w 2144432"/>
              <a:gd name="connsiteY1148" fmla="*/ 1211367 h 1286319"/>
              <a:gd name="connsiteX1149" fmla="*/ 1156477 w 2144432"/>
              <a:gd name="connsiteY1149" fmla="*/ 1213525 h 1286319"/>
              <a:gd name="connsiteX1150" fmla="*/ 1205364 w 2144432"/>
              <a:gd name="connsiteY1150" fmla="*/ 1215734 h 1286319"/>
              <a:gd name="connsiteX1151" fmla="*/ 1215168 w 2144432"/>
              <a:gd name="connsiteY1151" fmla="*/ 1218351 h 1286319"/>
              <a:gd name="connsiteX1152" fmla="*/ 1204939 w 2144432"/>
              <a:gd name="connsiteY1152" fmla="*/ 1223108 h 1286319"/>
              <a:gd name="connsiteX1153" fmla="*/ 1180436 w 2144432"/>
              <a:gd name="connsiteY1153" fmla="*/ 1224162 h 1286319"/>
              <a:gd name="connsiteX1154" fmla="*/ 1160470 w 2144432"/>
              <a:gd name="connsiteY1154" fmla="*/ 1222191 h 1286319"/>
              <a:gd name="connsiteX1155" fmla="*/ 1152092 w 2144432"/>
              <a:gd name="connsiteY1155" fmla="*/ 1223669 h 1286319"/>
              <a:gd name="connsiteX1156" fmla="*/ 1139450 w 2144432"/>
              <a:gd name="connsiteY1156" fmla="*/ 1229090 h 1286319"/>
              <a:gd name="connsiteX1157" fmla="*/ 1090461 w 2144432"/>
              <a:gd name="connsiteY1157" fmla="*/ 1230942 h 1286319"/>
              <a:gd name="connsiteX1158" fmla="*/ 1072738 w 2144432"/>
              <a:gd name="connsiteY1158" fmla="*/ 1229854 h 1286319"/>
              <a:gd name="connsiteX1159" fmla="*/ 1052602 w 2144432"/>
              <a:gd name="connsiteY1159" fmla="*/ 1231367 h 1286319"/>
              <a:gd name="connsiteX1160" fmla="*/ 1050971 w 2144432"/>
              <a:gd name="connsiteY1160" fmla="*/ 1235955 h 1286319"/>
              <a:gd name="connsiteX1161" fmla="*/ 1049170 w 2144432"/>
              <a:gd name="connsiteY1161" fmla="*/ 1236583 h 1286319"/>
              <a:gd name="connsiteX1162" fmla="*/ 1035508 w 2144432"/>
              <a:gd name="connsiteY1162" fmla="*/ 1241120 h 1286319"/>
              <a:gd name="connsiteX1163" fmla="*/ 1015389 w 2144432"/>
              <a:gd name="connsiteY1163" fmla="*/ 1241613 h 1286319"/>
              <a:gd name="connsiteX1164" fmla="*/ 1033860 w 2144432"/>
              <a:gd name="connsiteY1164" fmla="*/ 1236974 h 1286319"/>
              <a:gd name="connsiteX1165" fmla="*/ 1000759 w 2144432"/>
              <a:gd name="connsiteY1165" fmla="*/ 1240067 h 1286319"/>
              <a:gd name="connsiteX1166" fmla="*/ 1001489 w 2144432"/>
              <a:gd name="connsiteY1166" fmla="*/ 1244060 h 1286319"/>
              <a:gd name="connsiteX1167" fmla="*/ 987522 w 2144432"/>
              <a:gd name="connsiteY1167" fmla="*/ 1245827 h 1286319"/>
              <a:gd name="connsiteX1168" fmla="*/ 963325 w 2144432"/>
              <a:gd name="connsiteY1168" fmla="*/ 1245249 h 1286319"/>
              <a:gd name="connsiteX1169" fmla="*/ 956987 w 2144432"/>
              <a:gd name="connsiteY1169" fmla="*/ 1246184 h 1286319"/>
              <a:gd name="connsiteX1170" fmla="*/ 939994 w 2144432"/>
              <a:gd name="connsiteY1170" fmla="*/ 1249497 h 1286319"/>
              <a:gd name="connsiteX1171" fmla="*/ 920079 w 2144432"/>
              <a:gd name="connsiteY1171" fmla="*/ 1250568 h 1286319"/>
              <a:gd name="connsiteX1172" fmla="*/ 905313 w 2144432"/>
              <a:gd name="connsiteY1172" fmla="*/ 1254374 h 1286319"/>
              <a:gd name="connsiteX1173" fmla="*/ 914590 w 2144432"/>
              <a:gd name="connsiteY1173" fmla="*/ 1257688 h 1286319"/>
              <a:gd name="connsiteX1174" fmla="*/ 903410 w 2144432"/>
              <a:gd name="connsiteY1174" fmla="*/ 1259506 h 1286319"/>
              <a:gd name="connsiteX1175" fmla="*/ 891243 w 2144432"/>
              <a:gd name="connsiteY1175" fmla="*/ 1265028 h 1286319"/>
              <a:gd name="connsiteX1176" fmla="*/ 881320 w 2144432"/>
              <a:gd name="connsiteY1176" fmla="*/ 1266558 h 1286319"/>
              <a:gd name="connsiteX1177" fmla="*/ 855236 w 2144432"/>
              <a:gd name="connsiteY1177" fmla="*/ 1271927 h 1286319"/>
              <a:gd name="connsiteX1178" fmla="*/ 842577 w 2144432"/>
              <a:gd name="connsiteY1178" fmla="*/ 1277518 h 1286319"/>
              <a:gd name="connsiteX1179" fmla="*/ 836698 w 2144432"/>
              <a:gd name="connsiteY1179" fmla="*/ 1279948 h 1286319"/>
              <a:gd name="connsiteX1180" fmla="*/ 815474 w 2144432"/>
              <a:gd name="connsiteY1180" fmla="*/ 1280067 h 1286319"/>
              <a:gd name="connsiteX1181" fmla="*/ 810037 w 2144432"/>
              <a:gd name="connsiteY1181" fmla="*/ 1285368 h 1286319"/>
              <a:gd name="connsiteX1182" fmla="*/ 776953 w 2144432"/>
              <a:gd name="connsiteY1182" fmla="*/ 1284910 h 1286319"/>
              <a:gd name="connsiteX1183" fmla="*/ 772076 w 2144432"/>
              <a:gd name="connsiteY1183" fmla="*/ 1284638 h 1286319"/>
              <a:gd name="connsiteX1184" fmla="*/ 754931 w 2144432"/>
              <a:gd name="connsiteY1184" fmla="*/ 1279149 h 1286319"/>
              <a:gd name="connsiteX1185" fmla="*/ 754931 w 2144432"/>
              <a:gd name="connsiteY1185" fmla="*/ 1287169 h 1286319"/>
              <a:gd name="connsiteX1186" fmla="*/ 742985 w 2144432"/>
              <a:gd name="connsiteY1186" fmla="*/ 1285572 h 1286319"/>
              <a:gd name="connsiteX1187" fmla="*/ 728831 w 2144432"/>
              <a:gd name="connsiteY1187" fmla="*/ 1276855 h 1286319"/>
              <a:gd name="connsiteX1188" fmla="*/ 723206 w 2144432"/>
              <a:gd name="connsiteY1188" fmla="*/ 1271604 h 1286319"/>
              <a:gd name="connsiteX1189" fmla="*/ 706791 w 2144432"/>
              <a:gd name="connsiteY1189" fmla="*/ 1271604 h 1286319"/>
              <a:gd name="connsiteX1190" fmla="*/ 729952 w 2144432"/>
              <a:gd name="connsiteY1190" fmla="*/ 1280593 h 1286319"/>
              <a:gd name="connsiteX1191" fmla="*/ 726112 w 2144432"/>
              <a:gd name="connsiteY1191" fmla="*/ 1285912 h 1286319"/>
              <a:gd name="connsiteX1192" fmla="*/ 716375 w 2144432"/>
              <a:gd name="connsiteY1192" fmla="*/ 1285368 h 1286319"/>
              <a:gd name="connsiteX1193" fmla="*/ 701983 w 2144432"/>
              <a:gd name="connsiteY1193" fmla="*/ 1280101 h 1286319"/>
              <a:gd name="connsiteX1194" fmla="*/ 681761 w 2144432"/>
              <a:gd name="connsiteY1194" fmla="*/ 1276243 h 1286319"/>
              <a:gd name="connsiteX1195" fmla="*/ 667080 w 2144432"/>
              <a:gd name="connsiteY1195" fmla="*/ 1283176 h 1286319"/>
              <a:gd name="connsiteX1196" fmla="*/ 663104 w 2144432"/>
              <a:gd name="connsiteY1196" fmla="*/ 1282921 h 1286319"/>
              <a:gd name="connsiteX1197" fmla="*/ 638074 w 2144432"/>
              <a:gd name="connsiteY1197" fmla="*/ 1281018 h 1286319"/>
              <a:gd name="connsiteX1198" fmla="*/ 630767 w 2144432"/>
              <a:gd name="connsiteY1198" fmla="*/ 1288002 h 1286319"/>
              <a:gd name="connsiteX1199" fmla="*/ 629001 w 2144432"/>
              <a:gd name="connsiteY1199" fmla="*/ 1273083 h 1286319"/>
              <a:gd name="connsiteX1200" fmla="*/ 619587 w 2144432"/>
              <a:gd name="connsiteY1200" fmla="*/ 1273525 h 1286319"/>
              <a:gd name="connsiteX1201" fmla="*/ 618533 w 2144432"/>
              <a:gd name="connsiteY1201" fmla="*/ 1278690 h 1286319"/>
              <a:gd name="connsiteX1202" fmla="*/ 595542 w 2144432"/>
              <a:gd name="connsiteY1202" fmla="*/ 1278690 h 1286319"/>
              <a:gd name="connsiteX1203" fmla="*/ 594251 w 2144432"/>
              <a:gd name="connsiteY1203" fmla="*/ 1271825 h 1286319"/>
              <a:gd name="connsiteX1204" fmla="*/ 575254 w 2144432"/>
              <a:gd name="connsiteY1204" fmla="*/ 1278300 h 1286319"/>
              <a:gd name="connsiteX1205" fmla="*/ 573911 w 2144432"/>
              <a:gd name="connsiteY1205" fmla="*/ 1270245 h 1286319"/>
              <a:gd name="connsiteX1206" fmla="*/ 565058 w 2144432"/>
              <a:gd name="connsiteY1206" fmla="*/ 1258809 h 1286319"/>
              <a:gd name="connsiteX1207" fmla="*/ 557819 w 2144432"/>
              <a:gd name="connsiteY1207" fmla="*/ 1259829 h 1286319"/>
              <a:gd name="connsiteX1208" fmla="*/ 557888 w 2144432"/>
              <a:gd name="connsiteY1208" fmla="*/ 1259778 h 1286319"/>
              <a:gd name="connsiteX1209" fmla="*/ 544039 w 2144432"/>
              <a:gd name="connsiteY1209" fmla="*/ 1256498 h 1286319"/>
              <a:gd name="connsiteX1210" fmla="*/ 531040 w 2144432"/>
              <a:gd name="connsiteY1210" fmla="*/ 1260492 h 1286319"/>
              <a:gd name="connsiteX1211" fmla="*/ 540521 w 2144432"/>
              <a:gd name="connsiteY1211" fmla="*/ 1270568 h 1286319"/>
              <a:gd name="connsiteX1212" fmla="*/ 525041 w 2144432"/>
              <a:gd name="connsiteY1212" fmla="*/ 1272488 h 1286319"/>
              <a:gd name="connsiteX1213" fmla="*/ 506656 w 2144432"/>
              <a:gd name="connsiteY1213" fmla="*/ 1261698 h 1286319"/>
              <a:gd name="connsiteX1214" fmla="*/ 506656 w 2144432"/>
              <a:gd name="connsiteY1214" fmla="*/ 1247543 h 1286319"/>
              <a:gd name="connsiteX1215" fmla="*/ 496902 w 2144432"/>
              <a:gd name="connsiteY1215" fmla="*/ 1254068 h 1286319"/>
              <a:gd name="connsiteX1216" fmla="*/ 485330 w 2144432"/>
              <a:gd name="connsiteY1216" fmla="*/ 1252488 h 1286319"/>
              <a:gd name="connsiteX1217" fmla="*/ 479689 w 2144432"/>
              <a:gd name="connsiteY1217" fmla="*/ 1251350 h 1286319"/>
              <a:gd name="connsiteX1218" fmla="*/ 462985 w 2144432"/>
              <a:gd name="connsiteY1218" fmla="*/ 1249311 h 1286319"/>
              <a:gd name="connsiteX1219" fmla="*/ 451278 w 2144432"/>
              <a:gd name="connsiteY1219" fmla="*/ 1240814 h 1286319"/>
              <a:gd name="connsiteX1220" fmla="*/ 446944 w 2144432"/>
              <a:gd name="connsiteY1220" fmla="*/ 1246898 h 1286319"/>
              <a:gd name="connsiteX1221" fmla="*/ 443121 w 2144432"/>
              <a:gd name="connsiteY1221" fmla="*/ 1241460 h 1286319"/>
              <a:gd name="connsiteX1222" fmla="*/ 438567 w 2144432"/>
              <a:gd name="connsiteY1222" fmla="*/ 1252658 h 1286319"/>
              <a:gd name="connsiteX1223" fmla="*/ 432382 w 2144432"/>
              <a:gd name="connsiteY1223" fmla="*/ 1250840 h 1286319"/>
              <a:gd name="connsiteX1224" fmla="*/ 427505 w 2144432"/>
              <a:gd name="connsiteY1224" fmla="*/ 1256210 h 1286319"/>
              <a:gd name="connsiteX1225" fmla="*/ 426367 w 2144432"/>
              <a:gd name="connsiteY1225" fmla="*/ 1252675 h 1286319"/>
              <a:gd name="connsiteX1226" fmla="*/ 432263 w 2144432"/>
              <a:gd name="connsiteY1226" fmla="*/ 1246031 h 1286319"/>
              <a:gd name="connsiteX1227" fmla="*/ 422952 w 2144432"/>
              <a:gd name="connsiteY1227" fmla="*/ 1243652 h 1286319"/>
              <a:gd name="connsiteX1228" fmla="*/ 410003 w 2144432"/>
              <a:gd name="connsiteY1228" fmla="*/ 1241137 h 1286319"/>
              <a:gd name="connsiteX1229" fmla="*/ 408236 w 2144432"/>
              <a:gd name="connsiteY1229" fmla="*/ 1238792 h 1286319"/>
              <a:gd name="connsiteX1230" fmla="*/ 407675 w 2144432"/>
              <a:gd name="connsiteY1230" fmla="*/ 1239353 h 1286319"/>
              <a:gd name="connsiteX1231" fmla="*/ 410054 w 2144432"/>
              <a:gd name="connsiteY1231" fmla="*/ 1241086 h 1286319"/>
              <a:gd name="connsiteX1232" fmla="*/ 407012 w 2144432"/>
              <a:gd name="connsiteY1232" fmla="*/ 1255870 h 1286319"/>
              <a:gd name="connsiteX1233" fmla="*/ 394116 w 2144432"/>
              <a:gd name="connsiteY1233" fmla="*/ 1243992 h 1286319"/>
              <a:gd name="connsiteX1234" fmla="*/ 377599 w 2144432"/>
              <a:gd name="connsiteY1234" fmla="*/ 1236311 h 1286319"/>
              <a:gd name="connsiteX1235" fmla="*/ 370122 w 2144432"/>
              <a:gd name="connsiteY1235" fmla="*/ 1235836 h 1286319"/>
              <a:gd name="connsiteX1236" fmla="*/ 360182 w 2144432"/>
              <a:gd name="connsiteY1236" fmla="*/ 1240152 h 1286319"/>
              <a:gd name="connsiteX1237" fmla="*/ 352433 w 2144432"/>
              <a:gd name="connsiteY1237" fmla="*/ 1233253 h 1286319"/>
              <a:gd name="connsiteX1238" fmla="*/ 350496 w 2144432"/>
              <a:gd name="connsiteY1238" fmla="*/ 1240967 h 1286319"/>
              <a:gd name="connsiteX1239" fmla="*/ 345449 w 2144432"/>
              <a:gd name="connsiteY1239" fmla="*/ 1238877 h 1286319"/>
              <a:gd name="connsiteX1240" fmla="*/ 344226 w 2144432"/>
              <a:gd name="connsiteY1240" fmla="*/ 1234340 h 1286319"/>
              <a:gd name="connsiteX1241" fmla="*/ 335679 w 2144432"/>
              <a:gd name="connsiteY1241" fmla="*/ 1228801 h 1286319"/>
              <a:gd name="connsiteX1242" fmla="*/ 328151 w 2144432"/>
              <a:gd name="connsiteY1242" fmla="*/ 1229752 h 1286319"/>
              <a:gd name="connsiteX1243" fmla="*/ 313572 w 2144432"/>
              <a:gd name="connsiteY1243" fmla="*/ 1223431 h 1286319"/>
              <a:gd name="connsiteX1244" fmla="*/ 310105 w 2144432"/>
              <a:gd name="connsiteY1244" fmla="*/ 1230211 h 1286319"/>
              <a:gd name="connsiteX1245" fmla="*/ 308355 w 2144432"/>
              <a:gd name="connsiteY1245" fmla="*/ 1230041 h 1286319"/>
              <a:gd name="connsiteX1246" fmla="*/ 305551 w 2144432"/>
              <a:gd name="connsiteY1246" fmla="*/ 1219506 h 1286319"/>
              <a:gd name="connsiteX1247" fmla="*/ 314727 w 2144432"/>
              <a:gd name="connsiteY1247" fmla="*/ 1221732 h 1286319"/>
              <a:gd name="connsiteX1248" fmla="*/ 314710 w 2144432"/>
              <a:gd name="connsiteY1248" fmla="*/ 1219608 h 1286319"/>
              <a:gd name="connsiteX1249" fmla="*/ 293742 w 2144432"/>
              <a:gd name="connsiteY1249" fmla="*/ 1200305 h 1286319"/>
              <a:gd name="connsiteX1250" fmla="*/ 287709 w 2144432"/>
              <a:gd name="connsiteY1250" fmla="*/ 1197093 h 1286319"/>
              <a:gd name="connsiteX1251" fmla="*/ 289613 w 2144432"/>
              <a:gd name="connsiteY1251" fmla="*/ 1202633 h 1286319"/>
              <a:gd name="connsiteX1252" fmla="*/ 293011 w 2144432"/>
              <a:gd name="connsiteY1252" fmla="*/ 1207306 h 1286319"/>
              <a:gd name="connsiteX1253" fmla="*/ 291923 w 2144432"/>
              <a:gd name="connsiteY1253" fmla="*/ 1213032 h 1286319"/>
              <a:gd name="connsiteX1254" fmla="*/ 288049 w 2144432"/>
              <a:gd name="connsiteY1254" fmla="*/ 1209922 h 1286319"/>
              <a:gd name="connsiteX1255" fmla="*/ 275611 w 2144432"/>
              <a:gd name="connsiteY1255" fmla="*/ 1207713 h 1286319"/>
              <a:gd name="connsiteX1256" fmla="*/ 271210 w 2144432"/>
              <a:gd name="connsiteY1256" fmla="*/ 1215904 h 1286319"/>
              <a:gd name="connsiteX1257" fmla="*/ 271804 w 2144432"/>
              <a:gd name="connsiteY1257" fmla="*/ 1203499 h 1286319"/>
              <a:gd name="connsiteX1258" fmla="*/ 264923 w 2144432"/>
              <a:gd name="connsiteY1258" fmla="*/ 1206609 h 1286319"/>
              <a:gd name="connsiteX1259" fmla="*/ 259145 w 2144432"/>
              <a:gd name="connsiteY1259" fmla="*/ 1185080 h 1286319"/>
              <a:gd name="connsiteX1260" fmla="*/ 260624 w 2144432"/>
              <a:gd name="connsiteY1260" fmla="*/ 1178894 h 1286319"/>
              <a:gd name="connsiteX1261" fmla="*/ 263835 w 2144432"/>
              <a:gd name="connsiteY1261" fmla="*/ 1173117 h 1286319"/>
              <a:gd name="connsiteX1262" fmla="*/ 276052 w 2144432"/>
              <a:gd name="connsiteY1262" fmla="*/ 1175088 h 1286319"/>
              <a:gd name="connsiteX1263" fmla="*/ 283019 w 2144432"/>
              <a:gd name="connsiteY1263" fmla="*/ 1172471 h 1286319"/>
              <a:gd name="connsiteX1264" fmla="*/ 280793 w 2144432"/>
              <a:gd name="connsiteY1264" fmla="*/ 1166371 h 1286319"/>
              <a:gd name="connsiteX1265" fmla="*/ 274523 w 2144432"/>
              <a:gd name="connsiteY1265" fmla="*/ 1164740 h 1286319"/>
              <a:gd name="connsiteX1266" fmla="*/ 266486 w 2144432"/>
              <a:gd name="connsiteY1266" fmla="*/ 1161698 h 1286319"/>
              <a:gd name="connsiteX1267" fmla="*/ 263869 w 2144432"/>
              <a:gd name="connsiteY1267" fmla="*/ 1173134 h 1286319"/>
              <a:gd name="connsiteX1268" fmla="*/ 253521 w 2144432"/>
              <a:gd name="connsiteY1268" fmla="*/ 1177416 h 1286319"/>
              <a:gd name="connsiteX1269" fmla="*/ 245143 w 2144432"/>
              <a:gd name="connsiteY1269" fmla="*/ 1166932 h 1286319"/>
              <a:gd name="connsiteX1270" fmla="*/ 244260 w 2144432"/>
              <a:gd name="connsiteY1270" fmla="*/ 1178809 h 1286319"/>
              <a:gd name="connsiteX1271" fmla="*/ 249171 w 2144432"/>
              <a:gd name="connsiteY1271" fmla="*/ 1186184 h 1286319"/>
              <a:gd name="connsiteX1272" fmla="*/ 252145 w 2144432"/>
              <a:gd name="connsiteY1272" fmla="*/ 1187560 h 1286319"/>
              <a:gd name="connsiteX1273" fmla="*/ 252603 w 2144432"/>
              <a:gd name="connsiteY1273" fmla="*/ 1192012 h 1286319"/>
              <a:gd name="connsiteX1274" fmla="*/ 249035 w 2144432"/>
              <a:gd name="connsiteY1274" fmla="*/ 1192539 h 1286319"/>
              <a:gd name="connsiteX1275" fmla="*/ 238703 w 2144432"/>
              <a:gd name="connsiteY1275" fmla="*/ 1188206 h 1286319"/>
              <a:gd name="connsiteX1276" fmla="*/ 240437 w 2144432"/>
              <a:gd name="connsiteY1276" fmla="*/ 1178487 h 1286319"/>
              <a:gd name="connsiteX1277" fmla="*/ 236579 w 2144432"/>
              <a:gd name="connsiteY1277" fmla="*/ 1167679 h 1286319"/>
              <a:gd name="connsiteX1278" fmla="*/ 217378 w 2144432"/>
              <a:gd name="connsiteY1278" fmla="*/ 1177501 h 1286319"/>
              <a:gd name="connsiteX1279" fmla="*/ 208882 w 2144432"/>
              <a:gd name="connsiteY1279" fmla="*/ 1162310 h 1286319"/>
              <a:gd name="connsiteX1280" fmla="*/ 199315 w 2144432"/>
              <a:gd name="connsiteY1280" fmla="*/ 1175224 h 1286319"/>
              <a:gd name="connsiteX1281" fmla="*/ 195747 w 2144432"/>
              <a:gd name="connsiteY1281" fmla="*/ 1166048 h 1286319"/>
              <a:gd name="connsiteX1282" fmla="*/ 189052 w 2144432"/>
              <a:gd name="connsiteY1282" fmla="*/ 1175666 h 1286319"/>
              <a:gd name="connsiteX1283" fmla="*/ 186503 w 2144432"/>
              <a:gd name="connsiteY1283" fmla="*/ 1163720 h 1286319"/>
              <a:gd name="connsiteX1284" fmla="*/ 192298 w 2144432"/>
              <a:gd name="connsiteY1284" fmla="*/ 1153542 h 1286319"/>
              <a:gd name="connsiteX1285" fmla="*/ 196698 w 2144432"/>
              <a:gd name="connsiteY1285" fmla="*/ 1146286 h 1286319"/>
              <a:gd name="connsiteX1286" fmla="*/ 181813 w 2144432"/>
              <a:gd name="connsiteY1286" fmla="*/ 1151978 h 1286319"/>
              <a:gd name="connsiteX1287" fmla="*/ 170479 w 2144432"/>
              <a:gd name="connsiteY1287" fmla="*/ 1164060 h 1286319"/>
              <a:gd name="connsiteX1288" fmla="*/ 165263 w 2144432"/>
              <a:gd name="connsiteY1288" fmla="*/ 1155462 h 1286319"/>
              <a:gd name="connsiteX1289" fmla="*/ 160862 w 2144432"/>
              <a:gd name="connsiteY1289" fmla="*/ 1167000 h 1286319"/>
              <a:gd name="connsiteX1290" fmla="*/ 151210 w 2144432"/>
              <a:gd name="connsiteY1290" fmla="*/ 1147356 h 1286319"/>
              <a:gd name="connsiteX1291" fmla="*/ 153283 w 2144432"/>
              <a:gd name="connsiteY1291" fmla="*/ 1127645 h 1286319"/>
              <a:gd name="connsiteX1292" fmla="*/ 156716 w 2144432"/>
              <a:gd name="connsiteY1292" fmla="*/ 1117280 h 1286319"/>
              <a:gd name="connsiteX1293" fmla="*/ 171788 w 2144432"/>
              <a:gd name="connsiteY1293" fmla="*/ 1100101 h 1286319"/>
              <a:gd name="connsiteX1294" fmla="*/ 178279 w 2144432"/>
              <a:gd name="connsiteY1294" fmla="*/ 1092658 h 1286319"/>
              <a:gd name="connsiteX1295" fmla="*/ 167285 w 2144432"/>
              <a:gd name="connsiteY1295" fmla="*/ 1083839 h 1286319"/>
              <a:gd name="connsiteX1296" fmla="*/ 168168 w 2144432"/>
              <a:gd name="connsiteY1296" fmla="*/ 1082072 h 1286319"/>
              <a:gd name="connsiteX1297" fmla="*/ 181082 w 2144432"/>
              <a:gd name="connsiteY1297" fmla="*/ 1084417 h 1286319"/>
              <a:gd name="connsiteX1298" fmla="*/ 183971 w 2144432"/>
              <a:gd name="connsiteY1298" fmla="*/ 1077977 h 1286319"/>
              <a:gd name="connsiteX1299" fmla="*/ 184005 w 2144432"/>
              <a:gd name="connsiteY1299" fmla="*/ 1077943 h 1286319"/>
              <a:gd name="connsiteX1300" fmla="*/ 201677 w 2144432"/>
              <a:gd name="connsiteY1300" fmla="*/ 1072250 h 1286319"/>
              <a:gd name="connsiteX1301" fmla="*/ 209664 w 2144432"/>
              <a:gd name="connsiteY1301" fmla="*/ 1069175 h 1286319"/>
              <a:gd name="connsiteX1302" fmla="*/ 212450 w 2144432"/>
              <a:gd name="connsiteY1302" fmla="*/ 1066082 h 1286319"/>
              <a:gd name="connsiteX1303" fmla="*/ 217616 w 2144432"/>
              <a:gd name="connsiteY1303" fmla="*/ 1065742 h 1286319"/>
              <a:gd name="connsiteX1304" fmla="*/ 218517 w 2144432"/>
              <a:gd name="connsiteY1304" fmla="*/ 1070840 h 1286319"/>
              <a:gd name="connsiteX1305" fmla="*/ 212365 w 2144432"/>
              <a:gd name="connsiteY1305" fmla="*/ 1085080 h 1286319"/>
              <a:gd name="connsiteX1306" fmla="*/ 219366 w 2144432"/>
              <a:gd name="connsiteY1306" fmla="*/ 1080305 h 1286319"/>
              <a:gd name="connsiteX1307" fmla="*/ 233402 w 2144432"/>
              <a:gd name="connsiteY1307" fmla="*/ 1051350 h 1286319"/>
              <a:gd name="connsiteX1308" fmla="*/ 235084 w 2144432"/>
              <a:gd name="connsiteY1308" fmla="*/ 1042225 h 1286319"/>
              <a:gd name="connsiteX1309" fmla="*/ 236732 w 2144432"/>
              <a:gd name="connsiteY1309" fmla="*/ 1040475 h 1286319"/>
              <a:gd name="connsiteX1310" fmla="*/ 247472 w 2144432"/>
              <a:gd name="connsiteY1310" fmla="*/ 1024995 h 1286319"/>
              <a:gd name="connsiteX1311" fmla="*/ 242731 w 2144432"/>
              <a:gd name="connsiteY1311" fmla="*/ 1021409 h 1286319"/>
              <a:gd name="connsiteX1312" fmla="*/ 245449 w 2144432"/>
              <a:gd name="connsiteY1312" fmla="*/ 1020594 h 1286319"/>
              <a:gd name="connsiteX1313" fmla="*/ 253147 w 2144432"/>
              <a:gd name="connsiteY1313" fmla="*/ 1018385 h 1286319"/>
              <a:gd name="connsiteX1314" fmla="*/ 267981 w 2144432"/>
              <a:gd name="connsiteY1314" fmla="*/ 1006065 h 1286319"/>
              <a:gd name="connsiteX1315" fmla="*/ 271550 w 2144432"/>
              <a:gd name="connsiteY1315" fmla="*/ 1001698 h 1286319"/>
              <a:gd name="connsiteX1316" fmla="*/ 248627 w 2144432"/>
              <a:gd name="connsiteY1316" fmla="*/ 998419 h 1286319"/>
              <a:gd name="connsiteX1317" fmla="*/ 241898 w 2144432"/>
              <a:gd name="connsiteY1317" fmla="*/ 1000696 h 1286319"/>
              <a:gd name="connsiteX1318" fmla="*/ 228797 w 2144432"/>
              <a:gd name="connsiteY1318" fmla="*/ 999370 h 1286319"/>
              <a:gd name="connsiteX1319" fmla="*/ 221779 w 2144432"/>
              <a:gd name="connsiteY1319" fmla="*/ 996872 h 1286319"/>
              <a:gd name="connsiteX1320" fmla="*/ 223309 w 2144432"/>
              <a:gd name="connsiteY1320" fmla="*/ 999506 h 1286319"/>
              <a:gd name="connsiteX1321" fmla="*/ 213623 w 2144432"/>
              <a:gd name="connsiteY1321" fmla="*/ 997875 h 1286319"/>
              <a:gd name="connsiteX1322" fmla="*/ 200811 w 2144432"/>
              <a:gd name="connsiteY1322" fmla="*/ 1001018 h 1286319"/>
              <a:gd name="connsiteX1323" fmla="*/ 182238 w 2144432"/>
              <a:gd name="connsiteY1323" fmla="*/ 998928 h 1286319"/>
              <a:gd name="connsiteX1324" fmla="*/ 162935 w 2144432"/>
              <a:gd name="connsiteY1324" fmla="*/ 995445 h 1286319"/>
              <a:gd name="connsiteX1325" fmla="*/ 143088 w 2144432"/>
              <a:gd name="connsiteY1325" fmla="*/ 993236 h 1286319"/>
              <a:gd name="connsiteX1326" fmla="*/ 113419 w 2144432"/>
              <a:gd name="connsiteY1326" fmla="*/ 989022 h 1286319"/>
              <a:gd name="connsiteX1327" fmla="*/ 112909 w 2144432"/>
              <a:gd name="connsiteY1327" fmla="*/ 991384 h 1286319"/>
              <a:gd name="connsiteX1328" fmla="*/ 135662 w 2144432"/>
              <a:gd name="connsiteY1328" fmla="*/ 997076 h 1286319"/>
              <a:gd name="connsiteX1329" fmla="*/ 154897 w 2144432"/>
              <a:gd name="connsiteY1329" fmla="*/ 1003941 h 1286319"/>
              <a:gd name="connsiteX1330" fmla="*/ 146758 w 2144432"/>
              <a:gd name="connsiteY1330" fmla="*/ 1005402 h 1286319"/>
              <a:gd name="connsiteX1331" fmla="*/ 114303 w 2144432"/>
              <a:gd name="connsiteY1331" fmla="*/ 998113 h 1286319"/>
              <a:gd name="connsiteX1332" fmla="*/ 114693 w 2144432"/>
              <a:gd name="connsiteY1332" fmla="*/ 998215 h 1286319"/>
              <a:gd name="connsiteX1333" fmla="*/ 872450 w 2144432"/>
              <a:gd name="connsiteY1333" fmla="*/ 79048 h 1286319"/>
              <a:gd name="connsiteX1334" fmla="*/ 869510 w 2144432"/>
              <a:gd name="connsiteY1334" fmla="*/ 79592 h 1286319"/>
              <a:gd name="connsiteX1335" fmla="*/ 869884 w 2144432"/>
              <a:gd name="connsiteY1335" fmla="*/ 80612 h 1286319"/>
              <a:gd name="connsiteX1336" fmla="*/ 872399 w 2144432"/>
              <a:gd name="connsiteY1336" fmla="*/ 78997 h 1286319"/>
              <a:gd name="connsiteX1337" fmla="*/ 875372 w 2144432"/>
              <a:gd name="connsiteY1337" fmla="*/ 78505 h 1286319"/>
              <a:gd name="connsiteX1338" fmla="*/ 875032 w 2144432"/>
              <a:gd name="connsiteY1338" fmla="*/ 77485 h 1286319"/>
              <a:gd name="connsiteX1339" fmla="*/ 872450 w 2144432"/>
              <a:gd name="connsiteY1339" fmla="*/ 79048 h 1286319"/>
              <a:gd name="connsiteX1340" fmla="*/ 585296 w 2144432"/>
              <a:gd name="connsiteY1340" fmla="*/ 128275 h 1286319"/>
              <a:gd name="connsiteX1341" fmla="*/ 591464 w 2144432"/>
              <a:gd name="connsiteY1341" fmla="*/ 127782 h 1286319"/>
              <a:gd name="connsiteX1342" fmla="*/ 591108 w 2144432"/>
              <a:gd name="connsiteY1342" fmla="*/ 126321 h 1286319"/>
              <a:gd name="connsiteX1343" fmla="*/ 585313 w 2144432"/>
              <a:gd name="connsiteY1343" fmla="*/ 128292 h 1286319"/>
              <a:gd name="connsiteX1344" fmla="*/ 582407 w 2144432"/>
              <a:gd name="connsiteY1344" fmla="*/ 128853 h 1286319"/>
              <a:gd name="connsiteX1345" fmla="*/ 582764 w 2144432"/>
              <a:gd name="connsiteY1345" fmla="*/ 129856 h 1286319"/>
              <a:gd name="connsiteX1346" fmla="*/ 585296 w 2144432"/>
              <a:gd name="connsiteY1346" fmla="*/ 128275 h 1286319"/>
              <a:gd name="connsiteX1347" fmla="*/ 1351549 w 2144432"/>
              <a:gd name="connsiteY1347" fmla="*/ 82447 h 1286319"/>
              <a:gd name="connsiteX1348" fmla="*/ 1349340 w 2144432"/>
              <a:gd name="connsiteY1348" fmla="*/ 80459 h 1286319"/>
              <a:gd name="connsiteX1349" fmla="*/ 1348490 w 2144432"/>
              <a:gd name="connsiteY1349" fmla="*/ 81597 h 1286319"/>
              <a:gd name="connsiteX1350" fmla="*/ 1351600 w 2144432"/>
              <a:gd name="connsiteY1350" fmla="*/ 82379 h 1286319"/>
              <a:gd name="connsiteX1351" fmla="*/ 1356782 w 2144432"/>
              <a:gd name="connsiteY1351" fmla="*/ 83347 h 1286319"/>
              <a:gd name="connsiteX1352" fmla="*/ 1356867 w 2144432"/>
              <a:gd name="connsiteY1352" fmla="*/ 81546 h 1286319"/>
              <a:gd name="connsiteX1353" fmla="*/ 1351549 w 2144432"/>
              <a:gd name="connsiteY1353" fmla="*/ 82447 h 1286319"/>
              <a:gd name="connsiteX1354" fmla="*/ 106214 w 2144432"/>
              <a:gd name="connsiteY1354" fmla="*/ 831656 h 1286319"/>
              <a:gd name="connsiteX1355" fmla="*/ 107472 w 2144432"/>
              <a:gd name="connsiteY1355" fmla="*/ 835241 h 1286319"/>
              <a:gd name="connsiteX1356" fmla="*/ 108729 w 2144432"/>
              <a:gd name="connsiteY1356" fmla="*/ 834324 h 1286319"/>
              <a:gd name="connsiteX1357" fmla="*/ 106146 w 2144432"/>
              <a:gd name="connsiteY1357" fmla="*/ 831707 h 1286319"/>
              <a:gd name="connsiteX1358" fmla="*/ 99349 w 2144432"/>
              <a:gd name="connsiteY1358" fmla="*/ 830636 h 1286319"/>
              <a:gd name="connsiteX1359" fmla="*/ 106214 w 2144432"/>
              <a:gd name="connsiteY1359" fmla="*/ 831656 h 1286319"/>
              <a:gd name="connsiteX1360" fmla="*/ 462968 w 2144432"/>
              <a:gd name="connsiteY1360" fmla="*/ 158861 h 1286319"/>
              <a:gd name="connsiteX1361" fmla="*/ 472569 w 2144432"/>
              <a:gd name="connsiteY1361" fmla="*/ 157111 h 1286319"/>
              <a:gd name="connsiteX1362" fmla="*/ 471974 w 2144432"/>
              <a:gd name="connsiteY1362" fmla="*/ 155174 h 1286319"/>
              <a:gd name="connsiteX1363" fmla="*/ 463002 w 2144432"/>
              <a:gd name="connsiteY1363" fmla="*/ 158895 h 1286319"/>
              <a:gd name="connsiteX1364" fmla="*/ 460097 w 2144432"/>
              <a:gd name="connsiteY1364" fmla="*/ 159405 h 1286319"/>
              <a:gd name="connsiteX1365" fmla="*/ 460436 w 2144432"/>
              <a:gd name="connsiteY1365" fmla="*/ 160374 h 1286319"/>
              <a:gd name="connsiteX1366" fmla="*/ 462968 w 2144432"/>
              <a:gd name="connsiteY1366" fmla="*/ 158861 h 1286319"/>
              <a:gd name="connsiteX1367" fmla="*/ 1008354 w 2144432"/>
              <a:gd name="connsiteY1367" fmla="*/ 146950 h 1286319"/>
              <a:gd name="connsiteX1368" fmla="*/ 1015389 w 2144432"/>
              <a:gd name="connsiteY1368" fmla="*/ 148190 h 1286319"/>
              <a:gd name="connsiteX1369" fmla="*/ 1015372 w 2144432"/>
              <a:gd name="connsiteY1369" fmla="*/ 145658 h 1286319"/>
              <a:gd name="connsiteX1370" fmla="*/ 1008405 w 2144432"/>
              <a:gd name="connsiteY1370" fmla="*/ 147018 h 1286319"/>
              <a:gd name="connsiteX1371" fmla="*/ 1004276 w 2144432"/>
              <a:gd name="connsiteY1371" fmla="*/ 148411 h 1286319"/>
              <a:gd name="connsiteX1372" fmla="*/ 1005160 w 2144432"/>
              <a:gd name="connsiteY1372" fmla="*/ 149822 h 1286319"/>
              <a:gd name="connsiteX1373" fmla="*/ 1008354 w 2144432"/>
              <a:gd name="connsiteY1373" fmla="*/ 146950 h 1286319"/>
              <a:gd name="connsiteX1374" fmla="*/ 359315 w 2144432"/>
              <a:gd name="connsiteY1374" fmla="*/ 1174867 h 1286319"/>
              <a:gd name="connsiteX1375" fmla="*/ 362680 w 2144432"/>
              <a:gd name="connsiteY1375" fmla="*/ 1170636 h 1286319"/>
              <a:gd name="connsiteX1376" fmla="*/ 350870 w 2144432"/>
              <a:gd name="connsiteY1376" fmla="*/ 1169005 h 1286319"/>
              <a:gd name="connsiteX1377" fmla="*/ 350683 w 2144432"/>
              <a:gd name="connsiteY1377" fmla="*/ 1169990 h 1286319"/>
              <a:gd name="connsiteX1378" fmla="*/ 359383 w 2144432"/>
              <a:gd name="connsiteY1378" fmla="*/ 1174935 h 1286319"/>
              <a:gd name="connsiteX1379" fmla="*/ 356885 w 2144432"/>
              <a:gd name="connsiteY1379" fmla="*/ 1176294 h 1286319"/>
              <a:gd name="connsiteX1380" fmla="*/ 357582 w 2144432"/>
              <a:gd name="connsiteY1380" fmla="*/ 1177127 h 1286319"/>
              <a:gd name="connsiteX1381" fmla="*/ 359315 w 2144432"/>
              <a:gd name="connsiteY1381" fmla="*/ 1174867 h 1286319"/>
              <a:gd name="connsiteX1382" fmla="*/ 1859585 w 2144432"/>
              <a:gd name="connsiteY1382" fmla="*/ 128275 h 1286319"/>
              <a:gd name="connsiteX1383" fmla="*/ 1872262 w 2144432"/>
              <a:gd name="connsiteY1383" fmla="*/ 130212 h 1286319"/>
              <a:gd name="connsiteX1384" fmla="*/ 1872381 w 2144432"/>
              <a:gd name="connsiteY1384" fmla="*/ 128326 h 1286319"/>
              <a:gd name="connsiteX1385" fmla="*/ 1859534 w 2144432"/>
              <a:gd name="connsiteY1385" fmla="*/ 128326 h 1286319"/>
              <a:gd name="connsiteX1386" fmla="*/ 1850070 w 2144432"/>
              <a:gd name="connsiteY1386" fmla="*/ 129804 h 1286319"/>
              <a:gd name="connsiteX1387" fmla="*/ 1859585 w 2144432"/>
              <a:gd name="connsiteY1387" fmla="*/ 128275 h 1286319"/>
              <a:gd name="connsiteX1388" fmla="*/ 1750817 w 2144432"/>
              <a:gd name="connsiteY1388" fmla="*/ 1038945 h 1286319"/>
              <a:gd name="connsiteX1389" fmla="*/ 1764853 w 2144432"/>
              <a:gd name="connsiteY1389" fmla="*/ 1036889 h 1286319"/>
              <a:gd name="connsiteX1390" fmla="*/ 1750851 w 2144432"/>
              <a:gd name="connsiteY1390" fmla="*/ 1038979 h 1286319"/>
              <a:gd name="connsiteX1391" fmla="*/ 1740367 w 2144432"/>
              <a:gd name="connsiteY1391" fmla="*/ 1039693 h 1286319"/>
              <a:gd name="connsiteX1392" fmla="*/ 1740741 w 2144432"/>
              <a:gd name="connsiteY1392" fmla="*/ 1041766 h 1286319"/>
              <a:gd name="connsiteX1393" fmla="*/ 1750817 w 2144432"/>
              <a:gd name="connsiteY1393" fmla="*/ 1038945 h 1286319"/>
              <a:gd name="connsiteX1394" fmla="*/ 675339 w 2144432"/>
              <a:gd name="connsiteY1394" fmla="*/ 1225895 h 1286319"/>
              <a:gd name="connsiteX1395" fmla="*/ 670682 w 2144432"/>
              <a:gd name="connsiteY1395" fmla="*/ 1225198 h 1286319"/>
              <a:gd name="connsiteX1396" fmla="*/ 670564 w 2144432"/>
              <a:gd name="connsiteY1396" fmla="*/ 1226711 h 1286319"/>
              <a:gd name="connsiteX1397" fmla="*/ 675372 w 2144432"/>
              <a:gd name="connsiteY1397" fmla="*/ 1225827 h 1286319"/>
              <a:gd name="connsiteX1398" fmla="*/ 694149 w 2144432"/>
              <a:gd name="connsiteY1398" fmla="*/ 1228869 h 1286319"/>
              <a:gd name="connsiteX1399" fmla="*/ 694540 w 2144432"/>
              <a:gd name="connsiteY1399" fmla="*/ 1226456 h 1286319"/>
              <a:gd name="connsiteX1400" fmla="*/ 686180 w 2144432"/>
              <a:gd name="connsiteY1400" fmla="*/ 1225385 h 1286319"/>
              <a:gd name="connsiteX1401" fmla="*/ 675339 w 2144432"/>
              <a:gd name="connsiteY1401" fmla="*/ 1225895 h 1286319"/>
              <a:gd name="connsiteX1402" fmla="*/ 1849373 w 2144432"/>
              <a:gd name="connsiteY1402" fmla="*/ 1035581 h 1286319"/>
              <a:gd name="connsiteX1403" fmla="*/ 1845125 w 2144432"/>
              <a:gd name="connsiteY1403" fmla="*/ 1040628 h 1286319"/>
              <a:gd name="connsiteX1404" fmla="*/ 1857427 w 2144432"/>
              <a:gd name="connsiteY1404" fmla="*/ 1041698 h 1286319"/>
              <a:gd name="connsiteX1405" fmla="*/ 1855592 w 2144432"/>
              <a:gd name="connsiteY1405" fmla="*/ 1037909 h 1286319"/>
              <a:gd name="connsiteX1406" fmla="*/ 1856187 w 2144432"/>
              <a:gd name="connsiteY1406" fmla="*/ 1033882 h 1286319"/>
              <a:gd name="connsiteX1407" fmla="*/ 1870681 w 2144432"/>
              <a:gd name="connsiteY1407" fmla="*/ 1038300 h 1286319"/>
              <a:gd name="connsiteX1408" fmla="*/ 1870087 w 2144432"/>
              <a:gd name="connsiteY1408" fmla="*/ 1023346 h 1286319"/>
              <a:gd name="connsiteX1409" fmla="*/ 1863799 w 2144432"/>
              <a:gd name="connsiteY1409" fmla="*/ 1030177 h 1286319"/>
              <a:gd name="connsiteX1410" fmla="*/ 1856187 w 2144432"/>
              <a:gd name="connsiteY1410" fmla="*/ 1033899 h 1286319"/>
              <a:gd name="connsiteX1411" fmla="*/ 1849373 w 2144432"/>
              <a:gd name="connsiteY1411" fmla="*/ 1035581 h 1286319"/>
              <a:gd name="connsiteX1412" fmla="*/ 1849373 w 2144432"/>
              <a:gd name="connsiteY1412" fmla="*/ 1035581 h 1286319"/>
              <a:gd name="connsiteX1413" fmla="*/ 1727045 w 2144432"/>
              <a:gd name="connsiteY1413" fmla="*/ 72200 h 1286319"/>
              <a:gd name="connsiteX1414" fmla="*/ 1737733 w 2144432"/>
              <a:gd name="connsiteY1414" fmla="*/ 82192 h 1286319"/>
              <a:gd name="connsiteX1415" fmla="*/ 1744632 w 2144432"/>
              <a:gd name="connsiteY1415" fmla="*/ 82532 h 1286319"/>
              <a:gd name="connsiteX1416" fmla="*/ 1742882 w 2144432"/>
              <a:gd name="connsiteY1416" fmla="*/ 75956 h 1286319"/>
              <a:gd name="connsiteX1417" fmla="*/ 1740809 w 2144432"/>
              <a:gd name="connsiteY1417" fmla="*/ 80170 h 1286319"/>
              <a:gd name="connsiteX1418" fmla="*/ 1734912 w 2144432"/>
              <a:gd name="connsiteY1418" fmla="*/ 76075 h 1286319"/>
              <a:gd name="connsiteX1419" fmla="*/ 1736170 w 2144432"/>
              <a:gd name="connsiteY1419" fmla="*/ 70365 h 1286319"/>
              <a:gd name="connsiteX1420" fmla="*/ 1727113 w 2144432"/>
              <a:gd name="connsiteY1420" fmla="*/ 72251 h 1286319"/>
              <a:gd name="connsiteX1421" fmla="*/ 1720911 w 2144432"/>
              <a:gd name="connsiteY1421" fmla="*/ 72642 h 1286319"/>
              <a:gd name="connsiteX1422" fmla="*/ 1721251 w 2144432"/>
              <a:gd name="connsiteY1422" fmla="*/ 74121 h 1286319"/>
              <a:gd name="connsiteX1423" fmla="*/ 1727045 w 2144432"/>
              <a:gd name="connsiteY1423" fmla="*/ 72200 h 1286319"/>
              <a:gd name="connsiteX1424" fmla="*/ 699128 w 2144432"/>
              <a:gd name="connsiteY1424" fmla="*/ 1203754 h 1286319"/>
              <a:gd name="connsiteX1425" fmla="*/ 715033 w 2144432"/>
              <a:gd name="connsiteY1425" fmla="*/ 1203754 h 1286319"/>
              <a:gd name="connsiteX1426" fmla="*/ 697615 w 2144432"/>
              <a:gd name="connsiteY1426" fmla="*/ 1190245 h 1286319"/>
              <a:gd name="connsiteX1427" fmla="*/ 695610 w 2144432"/>
              <a:gd name="connsiteY1427" fmla="*/ 1198011 h 1286319"/>
              <a:gd name="connsiteX1428" fmla="*/ 699162 w 2144432"/>
              <a:gd name="connsiteY1428" fmla="*/ 1203805 h 1286319"/>
              <a:gd name="connsiteX1429" fmla="*/ 678652 w 2144432"/>
              <a:gd name="connsiteY1429" fmla="*/ 1203805 h 1286319"/>
              <a:gd name="connsiteX1430" fmla="*/ 699128 w 2144432"/>
              <a:gd name="connsiteY1430" fmla="*/ 1203754 h 1286319"/>
              <a:gd name="connsiteX1431" fmla="*/ 1159569 w 2144432"/>
              <a:gd name="connsiteY1431" fmla="*/ 121529 h 1286319"/>
              <a:gd name="connsiteX1432" fmla="*/ 1155219 w 2144432"/>
              <a:gd name="connsiteY1432" fmla="*/ 116092 h 1286319"/>
              <a:gd name="connsiteX1433" fmla="*/ 1159603 w 2144432"/>
              <a:gd name="connsiteY1433" fmla="*/ 121478 h 1286319"/>
              <a:gd name="connsiteX1434" fmla="*/ 1168728 w 2144432"/>
              <a:gd name="connsiteY1434" fmla="*/ 125183 h 1286319"/>
              <a:gd name="connsiteX1435" fmla="*/ 1167997 w 2144432"/>
              <a:gd name="connsiteY1435" fmla="*/ 120544 h 1286319"/>
              <a:gd name="connsiteX1436" fmla="*/ 1186791 w 2144432"/>
              <a:gd name="connsiteY1436" fmla="*/ 120136 h 1286319"/>
              <a:gd name="connsiteX1437" fmla="*/ 1182237 w 2144432"/>
              <a:gd name="connsiteY1437" fmla="*/ 130926 h 1286319"/>
              <a:gd name="connsiteX1438" fmla="*/ 1191668 w 2144432"/>
              <a:gd name="connsiteY1438" fmla="*/ 129635 h 1286319"/>
              <a:gd name="connsiteX1439" fmla="*/ 1190223 w 2144432"/>
              <a:gd name="connsiteY1439" fmla="*/ 119694 h 1286319"/>
              <a:gd name="connsiteX1440" fmla="*/ 1198482 w 2144432"/>
              <a:gd name="connsiteY1440" fmla="*/ 117825 h 1286319"/>
              <a:gd name="connsiteX1441" fmla="*/ 1208592 w 2144432"/>
              <a:gd name="connsiteY1441" fmla="*/ 118708 h 1286319"/>
              <a:gd name="connsiteX1442" fmla="*/ 1214641 w 2144432"/>
              <a:gd name="connsiteY1442" fmla="*/ 115990 h 1286319"/>
              <a:gd name="connsiteX1443" fmla="*/ 1212364 w 2144432"/>
              <a:gd name="connsiteY1443" fmla="*/ 109465 h 1286319"/>
              <a:gd name="connsiteX1444" fmla="*/ 1206060 w 2144432"/>
              <a:gd name="connsiteY1444" fmla="*/ 103908 h 1286319"/>
              <a:gd name="connsiteX1445" fmla="*/ 1204123 w 2144432"/>
              <a:gd name="connsiteY1445" fmla="*/ 103874 h 1286319"/>
              <a:gd name="connsiteX1446" fmla="*/ 1201693 w 2144432"/>
              <a:gd name="connsiteY1446" fmla="*/ 109906 h 1286319"/>
              <a:gd name="connsiteX1447" fmla="*/ 1180096 w 2144432"/>
              <a:gd name="connsiteY1447" fmla="*/ 115242 h 1286319"/>
              <a:gd name="connsiteX1448" fmla="*/ 1167759 w 2144432"/>
              <a:gd name="connsiteY1448" fmla="*/ 112727 h 1286319"/>
              <a:gd name="connsiteX1449" fmla="*/ 1191226 w 2144432"/>
              <a:gd name="connsiteY1449" fmla="*/ 105590 h 1286319"/>
              <a:gd name="connsiteX1450" fmla="*/ 1188082 w 2144432"/>
              <a:gd name="connsiteY1450" fmla="*/ 103976 h 1286319"/>
              <a:gd name="connsiteX1451" fmla="*/ 1163834 w 2144432"/>
              <a:gd name="connsiteY1451" fmla="*/ 104843 h 1286319"/>
              <a:gd name="connsiteX1452" fmla="*/ 1156374 w 2144432"/>
              <a:gd name="connsiteY1452" fmla="*/ 106287 h 1286319"/>
              <a:gd name="connsiteX1453" fmla="*/ 1158957 w 2144432"/>
              <a:gd name="connsiteY1453" fmla="*/ 110603 h 1286319"/>
              <a:gd name="connsiteX1454" fmla="*/ 1146111 w 2144432"/>
              <a:gd name="connsiteY1454" fmla="*/ 112285 h 1286319"/>
              <a:gd name="connsiteX1455" fmla="*/ 1146485 w 2144432"/>
              <a:gd name="connsiteY1455" fmla="*/ 114630 h 1286319"/>
              <a:gd name="connsiteX1456" fmla="*/ 1157751 w 2144432"/>
              <a:gd name="connsiteY1456" fmla="*/ 113475 h 1286319"/>
              <a:gd name="connsiteX1457" fmla="*/ 1163936 w 2144432"/>
              <a:gd name="connsiteY1457" fmla="*/ 116024 h 1286319"/>
              <a:gd name="connsiteX1458" fmla="*/ 1159569 w 2144432"/>
              <a:gd name="connsiteY1458" fmla="*/ 121529 h 1286319"/>
              <a:gd name="connsiteX1459" fmla="*/ 374642 w 2144432"/>
              <a:gd name="connsiteY1459" fmla="*/ 1203788 h 1286319"/>
              <a:gd name="connsiteX1460" fmla="*/ 369460 w 2144432"/>
              <a:gd name="connsiteY1460" fmla="*/ 1202123 h 1286319"/>
              <a:gd name="connsiteX1461" fmla="*/ 385959 w 2144432"/>
              <a:gd name="connsiteY1461" fmla="*/ 1199183 h 1286319"/>
              <a:gd name="connsiteX1462" fmla="*/ 387403 w 2144432"/>
              <a:gd name="connsiteY1462" fmla="*/ 1200543 h 1286319"/>
              <a:gd name="connsiteX1463" fmla="*/ 384651 w 2144432"/>
              <a:gd name="connsiteY1463" fmla="*/ 1206473 h 1286319"/>
              <a:gd name="connsiteX1464" fmla="*/ 388746 w 2144432"/>
              <a:gd name="connsiteY1464" fmla="*/ 1205402 h 1286319"/>
              <a:gd name="connsiteX1465" fmla="*/ 391108 w 2144432"/>
              <a:gd name="connsiteY1465" fmla="*/ 1184298 h 1286319"/>
              <a:gd name="connsiteX1466" fmla="*/ 388712 w 2144432"/>
              <a:gd name="connsiteY1466" fmla="*/ 1181086 h 1286319"/>
              <a:gd name="connsiteX1467" fmla="*/ 387454 w 2144432"/>
              <a:gd name="connsiteY1467" fmla="*/ 1187526 h 1286319"/>
              <a:gd name="connsiteX1468" fmla="*/ 383138 w 2144432"/>
              <a:gd name="connsiteY1468" fmla="*/ 1178249 h 1286319"/>
              <a:gd name="connsiteX1469" fmla="*/ 383104 w 2144432"/>
              <a:gd name="connsiteY1469" fmla="*/ 1178283 h 1286319"/>
              <a:gd name="connsiteX1470" fmla="*/ 390785 w 2144432"/>
              <a:gd name="connsiteY1470" fmla="*/ 1171129 h 1286319"/>
              <a:gd name="connsiteX1471" fmla="*/ 389137 w 2144432"/>
              <a:gd name="connsiteY1471" fmla="*/ 1165878 h 1286319"/>
              <a:gd name="connsiteX1472" fmla="*/ 387335 w 2144432"/>
              <a:gd name="connsiteY1472" fmla="*/ 1171707 h 1286319"/>
              <a:gd name="connsiteX1473" fmla="*/ 374625 w 2144432"/>
              <a:gd name="connsiteY1473" fmla="*/ 1164910 h 1286319"/>
              <a:gd name="connsiteX1474" fmla="*/ 371923 w 2144432"/>
              <a:gd name="connsiteY1474" fmla="*/ 1162106 h 1286319"/>
              <a:gd name="connsiteX1475" fmla="*/ 364260 w 2144432"/>
              <a:gd name="connsiteY1475" fmla="*/ 1161919 h 1286319"/>
              <a:gd name="connsiteX1476" fmla="*/ 374914 w 2144432"/>
              <a:gd name="connsiteY1476" fmla="*/ 1169787 h 1286319"/>
              <a:gd name="connsiteX1477" fmla="*/ 364600 w 2144432"/>
              <a:gd name="connsiteY1477" fmla="*/ 1185029 h 1286319"/>
              <a:gd name="connsiteX1478" fmla="*/ 341269 w 2144432"/>
              <a:gd name="connsiteY1478" fmla="*/ 1187288 h 1286319"/>
              <a:gd name="connsiteX1479" fmla="*/ 346639 w 2144432"/>
              <a:gd name="connsiteY1479" fmla="*/ 1192199 h 1286319"/>
              <a:gd name="connsiteX1480" fmla="*/ 342187 w 2144432"/>
              <a:gd name="connsiteY1480" fmla="*/ 1194816 h 1286319"/>
              <a:gd name="connsiteX1481" fmla="*/ 342272 w 2144432"/>
              <a:gd name="connsiteY1481" fmla="*/ 1196583 h 1286319"/>
              <a:gd name="connsiteX1482" fmla="*/ 356732 w 2144432"/>
              <a:gd name="connsiteY1482" fmla="*/ 1198673 h 1286319"/>
              <a:gd name="connsiteX1483" fmla="*/ 363342 w 2144432"/>
              <a:gd name="connsiteY1483" fmla="*/ 1202531 h 1286319"/>
              <a:gd name="connsiteX1484" fmla="*/ 354625 w 2144432"/>
              <a:gd name="connsiteY1484" fmla="*/ 1202531 h 1286319"/>
              <a:gd name="connsiteX1485" fmla="*/ 361541 w 2144432"/>
              <a:gd name="connsiteY1485" fmla="*/ 1210483 h 1286319"/>
              <a:gd name="connsiteX1486" fmla="*/ 370292 w 2144432"/>
              <a:gd name="connsiteY1486" fmla="*/ 1217484 h 1286319"/>
              <a:gd name="connsiteX1487" fmla="*/ 378347 w 2144432"/>
              <a:gd name="connsiteY1487" fmla="*/ 1217484 h 1286319"/>
              <a:gd name="connsiteX1488" fmla="*/ 374591 w 2144432"/>
              <a:gd name="connsiteY1488" fmla="*/ 1203703 h 1286319"/>
              <a:gd name="connsiteX1489" fmla="*/ 379417 w 2144432"/>
              <a:gd name="connsiteY1489" fmla="*/ 1204876 h 1286319"/>
              <a:gd name="connsiteX1490" fmla="*/ 379400 w 2144432"/>
              <a:gd name="connsiteY1490" fmla="*/ 1203159 h 1286319"/>
              <a:gd name="connsiteX1491" fmla="*/ 374642 w 2144432"/>
              <a:gd name="connsiteY1491" fmla="*/ 1203788 h 1286319"/>
              <a:gd name="connsiteX1492" fmla="*/ 1037258 w 2144432"/>
              <a:gd name="connsiteY1492" fmla="*/ 116415 h 1286319"/>
              <a:gd name="connsiteX1493" fmla="*/ 1037241 w 2144432"/>
              <a:gd name="connsiteY1493" fmla="*/ 116398 h 1286319"/>
              <a:gd name="connsiteX1494" fmla="*/ 1035015 w 2144432"/>
              <a:gd name="connsiteY1494" fmla="*/ 124095 h 1286319"/>
              <a:gd name="connsiteX1495" fmla="*/ 1040419 w 2144432"/>
              <a:gd name="connsiteY1495" fmla="*/ 121529 h 1286319"/>
              <a:gd name="connsiteX1496" fmla="*/ 1067658 w 2144432"/>
              <a:gd name="connsiteY1496" fmla="*/ 118335 h 1286319"/>
              <a:gd name="connsiteX1497" fmla="*/ 1073435 w 2144432"/>
              <a:gd name="connsiteY1497" fmla="*/ 119099 h 1286319"/>
              <a:gd name="connsiteX1498" fmla="*/ 1078363 w 2144432"/>
              <a:gd name="connsiteY1498" fmla="*/ 120272 h 1286319"/>
              <a:gd name="connsiteX1499" fmla="*/ 1110121 w 2144432"/>
              <a:gd name="connsiteY1499" fmla="*/ 126525 h 1286319"/>
              <a:gd name="connsiteX1500" fmla="*/ 1111736 w 2144432"/>
              <a:gd name="connsiteY1500" fmla="*/ 110382 h 1286319"/>
              <a:gd name="connsiteX1501" fmla="*/ 1102509 w 2144432"/>
              <a:gd name="connsiteY1501" fmla="*/ 108462 h 1286319"/>
              <a:gd name="connsiteX1502" fmla="*/ 1103002 w 2144432"/>
              <a:gd name="connsiteY1502" fmla="*/ 100442 h 1286319"/>
              <a:gd name="connsiteX1503" fmla="*/ 1117819 w 2144432"/>
              <a:gd name="connsiteY1503" fmla="*/ 96533 h 1286319"/>
              <a:gd name="connsiteX1504" fmla="*/ 1115508 w 2144432"/>
              <a:gd name="connsiteY1504" fmla="*/ 94885 h 1286319"/>
              <a:gd name="connsiteX1505" fmla="*/ 1048762 w 2144432"/>
              <a:gd name="connsiteY1505" fmla="*/ 102447 h 1286319"/>
              <a:gd name="connsiteX1506" fmla="*/ 1018720 w 2144432"/>
              <a:gd name="connsiteY1506" fmla="*/ 108802 h 1286319"/>
              <a:gd name="connsiteX1507" fmla="*/ 1021982 w 2144432"/>
              <a:gd name="connsiteY1507" fmla="*/ 117825 h 1286319"/>
              <a:gd name="connsiteX1508" fmla="*/ 1024599 w 2144432"/>
              <a:gd name="connsiteY1508" fmla="*/ 118946 h 1286319"/>
              <a:gd name="connsiteX1509" fmla="*/ 1028320 w 2144432"/>
              <a:gd name="connsiteY1509" fmla="*/ 112897 h 1286319"/>
              <a:gd name="connsiteX1510" fmla="*/ 1037258 w 2144432"/>
              <a:gd name="connsiteY1510" fmla="*/ 116415 h 1286319"/>
              <a:gd name="connsiteX1511" fmla="*/ 1918311 w 2144432"/>
              <a:gd name="connsiteY1511" fmla="*/ 131674 h 1286319"/>
              <a:gd name="connsiteX1512" fmla="*/ 1918005 w 2144432"/>
              <a:gd name="connsiteY1512" fmla="*/ 130348 h 1286319"/>
              <a:gd name="connsiteX1513" fmla="*/ 1927147 w 2144432"/>
              <a:gd name="connsiteY1513" fmla="*/ 128513 h 1286319"/>
              <a:gd name="connsiteX1514" fmla="*/ 1938141 w 2144432"/>
              <a:gd name="connsiteY1514" fmla="*/ 135055 h 1286319"/>
              <a:gd name="connsiteX1515" fmla="*/ 1943952 w 2144432"/>
              <a:gd name="connsiteY1515" fmla="*/ 125081 h 1286319"/>
              <a:gd name="connsiteX1516" fmla="*/ 1928965 w 2144432"/>
              <a:gd name="connsiteY1516" fmla="*/ 125352 h 1286319"/>
              <a:gd name="connsiteX1517" fmla="*/ 1921488 w 2144432"/>
              <a:gd name="connsiteY1517" fmla="*/ 119082 h 1286319"/>
              <a:gd name="connsiteX1518" fmla="*/ 1920282 w 2144432"/>
              <a:gd name="connsiteY1518" fmla="*/ 116720 h 1286319"/>
              <a:gd name="connsiteX1519" fmla="*/ 1917138 w 2144432"/>
              <a:gd name="connsiteY1519" fmla="*/ 119847 h 1286319"/>
              <a:gd name="connsiteX1520" fmla="*/ 1907775 w 2144432"/>
              <a:gd name="connsiteY1520" fmla="*/ 126610 h 1286319"/>
              <a:gd name="connsiteX1521" fmla="*/ 1902780 w 2144432"/>
              <a:gd name="connsiteY1521" fmla="*/ 126253 h 1286319"/>
              <a:gd name="connsiteX1522" fmla="*/ 1901030 w 2144432"/>
              <a:gd name="connsiteY1522" fmla="*/ 131826 h 1286319"/>
              <a:gd name="connsiteX1523" fmla="*/ 1913927 w 2144432"/>
              <a:gd name="connsiteY1523" fmla="*/ 132013 h 1286319"/>
              <a:gd name="connsiteX1524" fmla="*/ 1898549 w 2144432"/>
              <a:gd name="connsiteY1524" fmla="*/ 139864 h 1286319"/>
              <a:gd name="connsiteX1525" fmla="*/ 1908166 w 2144432"/>
              <a:gd name="connsiteY1525" fmla="*/ 140730 h 1286319"/>
              <a:gd name="connsiteX1526" fmla="*/ 1924462 w 2144432"/>
              <a:gd name="connsiteY1526" fmla="*/ 142821 h 1286319"/>
              <a:gd name="connsiteX1527" fmla="*/ 1928557 w 2144432"/>
              <a:gd name="connsiteY1527" fmla="*/ 139813 h 1286319"/>
              <a:gd name="connsiteX1528" fmla="*/ 1926569 w 2144432"/>
              <a:gd name="connsiteY1528" fmla="*/ 134970 h 1286319"/>
              <a:gd name="connsiteX1529" fmla="*/ 1918311 w 2144432"/>
              <a:gd name="connsiteY1529" fmla="*/ 131674 h 1286319"/>
              <a:gd name="connsiteX1530" fmla="*/ 1863069 w 2144432"/>
              <a:gd name="connsiteY1530" fmla="*/ 45132 h 1286319"/>
              <a:gd name="connsiteX1531" fmla="*/ 1852296 w 2144432"/>
              <a:gd name="connsiteY1531" fmla="*/ 43517 h 1286319"/>
              <a:gd name="connsiteX1532" fmla="*/ 1840452 w 2144432"/>
              <a:gd name="connsiteY1532" fmla="*/ 44826 h 1286319"/>
              <a:gd name="connsiteX1533" fmla="*/ 1839619 w 2144432"/>
              <a:gd name="connsiteY1533" fmla="*/ 42600 h 1286319"/>
              <a:gd name="connsiteX1534" fmla="*/ 1854861 w 2144432"/>
              <a:gd name="connsiteY1534" fmla="*/ 34630 h 1286319"/>
              <a:gd name="connsiteX1535" fmla="*/ 1851378 w 2144432"/>
              <a:gd name="connsiteY1535" fmla="*/ 33526 h 1286319"/>
              <a:gd name="connsiteX1536" fmla="*/ 1842083 w 2144432"/>
              <a:gd name="connsiteY1536" fmla="*/ 33390 h 1286319"/>
              <a:gd name="connsiteX1537" fmla="*/ 1833281 w 2144432"/>
              <a:gd name="connsiteY1537" fmla="*/ 41138 h 1286319"/>
              <a:gd name="connsiteX1538" fmla="*/ 1825448 w 2144432"/>
              <a:gd name="connsiteY1538" fmla="*/ 33339 h 1286319"/>
              <a:gd name="connsiteX1539" fmla="*/ 1826841 w 2144432"/>
              <a:gd name="connsiteY1539" fmla="*/ 42787 h 1286319"/>
              <a:gd name="connsiteX1540" fmla="*/ 1828829 w 2144432"/>
              <a:gd name="connsiteY1540" fmla="*/ 50212 h 1286319"/>
              <a:gd name="connsiteX1541" fmla="*/ 1848744 w 2144432"/>
              <a:gd name="connsiteY1541" fmla="*/ 50569 h 1286319"/>
              <a:gd name="connsiteX1542" fmla="*/ 1863069 w 2144432"/>
              <a:gd name="connsiteY1542" fmla="*/ 45132 h 1286319"/>
              <a:gd name="connsiteX1543" fmla="*/ 338415 w 2144432"/>
              <a:gd name="connsiteY1543" fmla="*/ 1177739 h 1286319"/>
              <a:gd name="connsiteX1544" fmla="*/ 337446 w 2144432"/>
              <a:gd name="connsiteY1544" fmla="*/ 1175819 h 1286319"/>
              <a:gd name="connsiteX1545" fmla="*/ 335135 w 2144432"/>
              <a:gd name="connsiteY1545" fmla="*/ 1175309 h 1286319"/>
              <a:gd name="connsiteX1546" fmla="*/ 314506 w 2144432"/>
              <a:gd name="connsiteY1546" fmla="*/ 1174510 h 1286319"/>
              <a:gd name="connsiteX1547" fmla="*/ 303971 w 2144432"/>
              <a:gd name="connsiteY1547" fmla="*/ 1173627 h 1286319"/>
              <a:gd name="connsiteX1548" fmla="*/ 292620 w 2144432"/>
              <a:gd name="connsiteY1548" fmla="*/ 1175309 h 1286319"/>
              <a:gd name="connsiteX1549" fmla="*/ 303699 w 2144432"/>
              <a:gd name="connsiteY1549" fmla="*/ 1179897 h 1286319"/>
              <a:gd name="connsiteX1550" fmla="*/ 298347 w 2144432"/>
              <a:gd name="connsiteY1550" fmla="*/ 1184672 h 1286319"/>
              <a:gd name="connsiteX1551" fmla="*/ 332603 w 2144432"/>
              <a:gd name="connsiteY1551" fmla="*/ 1181256 h 1286319"/>
              <a:gd name="connsiteX1552" fmla="*/ 338415 w 2144432"/>
              <a:gd name="connsiteY1552" fmla="*/ 1177739 h 1286319"/>
              <a:gd name="connsiteX1553" fmla="*/ 414557 w 2144432"/>
              <a:gd name="connsiteY1553" fmla="*/ 1207594 h 1286319"/>
              <a:gd name="connsiteX1554" fmla="*/ 416596 w 2144432"/>
              <a:gd name="connsiteY1554" fmla="*/ 1197960 h 1286319"/>
              <a:gd name="connsiteX1555" fmla="*/ 416256 w 2144432"/>
              <a:gd name="connsiteY1555" fmla="*/ 1195020 h 1286319"/>
              <a:gd name="connsiteX1556" fmla="*/ 403852 w 2144432"/>
              <a:gd name="connsiteY1556" fmla="*/ 1182565 h 1286319"/>
              <a:gd name="connsiteX1557" fmla="*/ 398788 w 2144432"/>
              <a:gd name="connsiteY1557" fmla="*/ 1191316 h 1286319"/>
              <a:gd name="connsiteX1558" fmla="*/ 410717 w 2144432"/>
              <a:gd name="connsiteY1558" fmla="*/ 1191350 h 1286319"/>
              <a:gd name="connsiteX1559" fmla="*/ 397497 w 2144432"/>
              <a:gd name="connsiteY1559" fmla="*/ 1198419 h 1286319"/>
              <a:gd name="connsiteX1560" fmla="*/ 414557 w 2144432"/>
              <a:gd name="connsiteY1560" fmla="*/ 1207594 h 1286319"/>
              <a:gd name="connsiteX1561" fmla="*/ 427047 w 2144432"/>
              <a:gd name="connsiteY1561" fmla="*/ 1198436 h 1286319"/>
              <a:gd name="connsiteX1562" fmla="*/ 441422 w 2144432"/>
              <a:gd name="connsiteY1562" fmla="*/ 1212233 h 1286319"/>
              <a:gd name="connsiteX1563" fmla="*/ 438720 w 2144432"/>
              <a:gd name="connsiteY1563" fmla="*/ 1215836 h 1286319"/>
              <a:gd name="connsiteX1564" fmla="*/ 431465 w 2144432"/>
              <a:gd name="connsiteY1564" fmla="*/ 1210364 h 1286319"/>
              <a:gd name="connsiteX1565" fmla="*/ 425891 w 2144432"/>
              <a:gd name="connsiteY1565" fmla="*/ 1216753 h 1286319"/>
              <a:gd name="connsiteX1566" fmla="*/ 430989 w 2144432"/>
              <a:gd name="connsiteY1566" fmla="*/ 1222717 h 1286319"/>
              <a:gd name="connsiteX1567" fmla="*/ 447624 w 2144432"/>
              <a:gd name="connsiteY1567" fmla="*/ 1217637 h 1286319"/>
              <a:gd name="connsiteX1568" fmla="*/ 447149 w 2144432"/>
              <a:gd name="connsiteY1568" fmla="*/ 1209379 h 1286319"/>
              <a:gd name="connsiteX1569" fmla="*/ 444294 w 2144432"/>
              <a:gd name="connsiteY1569" fmla="*/ 1201222 h 1286319"/>
              <a:gd name="connsiteX1570" fmla="*/ 434982 w 2144432"/>
              <a:gd name="connsiteY1570" fmla="*/ 1196329 h 1286319"/>
              <a:gd name="connsiteX1571" fmla="*/ 427047 w 2144432"/>
              <a:gd name="connsiteY1571" fmla="*/ 1198436 h 1286319"/>
              <a:gd name="connsiteX1572" fmla="*/ 892382 w 2144432"/>
              <a:gd name="connsiteY1572" fmla="*/ 1212267 h 1286319"/>
              <a:gd name="connsiteX1573" fmla="*/ 859484 w 2144432"/>
              <a:gd name="connsiteY1573" fmla="*/ 1215275 h 1286319"/>
              <a:gd name="connsiteX1574" fmla="*/ 872365 w 2144432"/>
              <a:gd name="connsiteY1574" fmla="*/ 1215105 h 1286319"/>
              <a:gd name="connsiteX1575" fmla="*/ 882135 w 2144432"/>
              <a:gd name="connsiteY1575" fmla="*/ 1220747 h 1286319"/>
              <a:gd name="connsiteX1576" fmla="*/ 883342 w 2144432"/>
              <a:gd name="connsiteY1576" fmla="*/ 1224179 h 1286319"/>
              <a:gd name="connsiteX1577" fmla="*/ 885245 w 2144432"/>
              <a:gd name="connsiteY1577" fmla="*/ 1226405 h 1286319"/>
              <a:gd name="connsiteX1578" fmla="*/ 893775 w 2144432"/>
              <a:gd name="connsiteY1578" fmla="*/ 1218928 h 1286319"/>
              <a:gd name="connsiteX1579" fmla="*/ 896477 w 2144432"/>
              <a:gd name="connsiteY1579" fmla="*/ 1217433 h 1286319"/>
              <a:gd name="connsiteX1580" fmla="*/ 903647 w 2144432"/>
              <a:gd name="connsiteY1580" fmla="*/ 1218299 h 1286319"/>
              <a:gd name="connsiteX1581" fmla="*/ 911192 w 2144432"/>
              <a:gd name="connsiteY1581" fmla="*/ 1220254 h 1286319"/>
              <a:gd name="connsiteX1582" fmla="*/ 910546 w 2144432"/>
              <a:gd name="connsiteY1582" fmla="*/ 1213100 h 1286319"/>
              <a:gd name="connsiteX1583" fmla="*/ 902407 w 2144432"/>
              <a:gd name="connsiteY1583" fmla="*/ 1212233 h 1286319"/>
              <a:gd name="connsiteX1584" fmla="*/ 894880 w 2144432"/>
              <a:gd name="connsiteY1584" fmla="*/ 1209158 h 1286319"/>
              <a:gd name="connsiteX1585" fmla="*/ 892382 w 2144432"/>
              <a:gd name="connsiteY1585" fmla="*/ 1212267 h 1286319"/>
              <a:gd name="connsiteX1586" fmla="*/ 1598957 w 2144432"/>
              <a:gd name="connsiteY1586" fmla="*/ 56075 h 1286319"/>
              <a:gd name="connsiteX1587" fmla="*/ 1599246 w 2144432"/>
              <a:gd name="connsiteY1587" fmla="*/ 53118 h 1286319"/>
              <a:gd name="connsiteX1588" fmla="*/ 1585006 w 2144432"/>
              <a:gd name="connsiteY1588" fmla="*/ 50807 h 1286319"/>
              <a:gd name="connsiteX1589" fmla="*/ 1561981 w 2144432"/>
              <a:gd name="connsiteY1589" fmla="*/ 53560 h 1286319"/>
              <a:gd name="connsiteX1590" fmla="*/ 1557767 w 2144432"/>
              <a:gd name="connsiteY1590" fmla="*/ 53883 h 1286319"/>
              <a:gd name="connsiteX1591" fmla="*/ 1557615 w 2144432"/>
              <a:gd name="connsiteY1591" fmla="*/ 55514 h 1286319"/>
              <a:gd name="connsiteX1592" fmla="*/ 1569085 w 2144432"/>
              <a:gd name="connsiteY1592" fmla="*/ 58080 h 1286319"/>
              <a:gd name="connsiteX1593" fmla="*/ 1569985 w 2144432"/>
              <a:gd name="connsiteY1593" fmla="*/ 59660 h 1286319"/>
              <a:gd name="connsiteX1594" fmla="*/ 1563545 w 2144432"/>
              <a:gd name="connsiteY1594" fmla="*/ 62481 h 1286319"/>
              <a:gd name="connsiteX1595" fmla="*/ 1577615 w 2144432"/>
              <a:gd name="connsiteY1595" fmla="*/ 63721 h 1286319"/>
              <a:gd name="connsiteX1596" fmla="*/ 1575915 w 2144432"/>
              <a:gd name="connsiteY1596" fmla="*/ 58488 h 1286319"/>
              <a:gd name="connsiteX1597" fmla="*/ 1591463 w 2144432"/>
              <a:gd name="connsiteY1597" fmla="*/ 55259 h 1286319"/>
              <a:gd name="connsiteX1598" fmla="*/ 1598957 w 2144432"/>
              <a:gd name="connsiteY1598" fmla="*/ 56075 h 1286319"/>
              <a:gd name="connsiteX1599" fmla="*/ 1697053 w 2144432"/>
              <a:gd name="connsiteY1599" fmla="*/ 78131 h 1286319"/>
              <a:gd name="connsiteX1600" fmla="*/ 1691922 w 2144432"/>
              <a:gd name="connsiteY1600" fmla="*/ 72608 h 1286319"/>
              <a:gd name="connsiteX1601" fmla="*/ 1675185 w 2144432"/>
              <a:gd name="connsiteY1601" fmla="*/ 72727 h 1286319"/>
              <a:gd name="connsiteX1602" fmla="*/ 1670155 w 2144432"/>
              <a:gd name="connsiteY1602" fmla="*/ 73356 h 1286319"/>
              <a:gd name="connsiteX1603" fmla="*/ 1627470 w 2144432"/>
              <a:gd name="connsiteY1603" fmla="*/ 73220 h 1286319"/>
              <a:gd name="connsiteX1604" fmla="*/ 1634403 w 2144432"/>
              <a:gd name="connsiteY1604" fmla="*/ 78148 h 1286319"/>
              <a:gd name="connsiteX1605" fmla="*/ 1687997 w 2144432"/>
              <a:gd name="connsiteY1605" fmla="*/ 78131 h 1286319"/>
              <a:gd name="connsiteX1606" fmla="*/ 1697053 w 2144432"/>
              <a:gd name="connsiteY1606" fmla="*/ 78131 h 1286319"/>
              <a:gd name="connsiteX1607" fmla="*/ 2028200 w 2144432"/>
              <a:gd name="connsiteY1607" fmla="*/ 960560 h 1286319"/>
              <a:gd name="connsiteX1608" fmla="*/ 2018838 w 2144432"/>
              <a:gd name="connsiteY1608" fmla="*/ 965776 h 1286319"/>
              <a:gd name="connsiteX1609" fmla="*/ 1993927 w 2144432"/>
              <a:gd name="connsiteY1609" fmla="*/ 973338 h 1286319"/>
              <a:gd name="connsiteX1610" fmla="*/ 1991684 w 2144432"/>
              <a:gd name="connsiteY1610" fmla="*/ 973916 h 1286319"/>
              <a:gd name="connsiteX1611" fmla="*/ 1981030 w 2144432"/>
              <a:gd name="connsiteY1611" fmla="*/ 982956 h 1286319"/>
              <a:gd name="connsiteX1612" fmla="*/ 1990494 w 2144432"/>
              <a:gd name="connsiteY1612" fmla="*/ 982276 h 1286319"/>
              <a:gd name="connsiteX1613" fmla="*/ 2015405 w 2144432"/>
              <a:gd name="connsiteY1613" fmla="*/ 972760 h 1286319"/>
              <a:gd name="connsiteX1614" fmla="*/ 2028200 w 2144432"/>
              <a:gd name="connsiteY1614" fmla="*/ 960560 h 1286319"/>
              <a:gd name="connsiteX1615" fmla="*/ 2002915 w 2144432"/>
              <a:gd name="connsiteY1615" fmla="*/ 99337 h 1286319"/>
              <a:gd name="connsiteX1616" fmla="*/ 1975235 w 2144432"/>
              <a:gd name="connsiteY1616" fmla="*/ 100068 h 1286319"/>
              <a:gd name="connsiteX1617" fmla="*/ 1972143 w 2144432"/>
              <a:gd name="connsiteY1617" fmla="*/ 100866 h 1286319"/>
              <a:gd name="connsiteX1618" fmla="*/ 1957070 w 2144432"/>
              <a:gd name="connsiteY1618" fmla="*/ 100697 h 1286319"/>
              <a:gd name="connsiteX1619" fmla="*/ 1946654 w 2144432"/>
              <a:gd name="connsiteY1619" fmla="*/ 102634 h 1286319"/>
              <a:gd name="connsiteX1620" fmla="*/ 1952499 w 2144432"/>
              <a:gd name="connsiteY1620" fmla="*/ 103126 h 1286319"/>
              <a:gd name="connsiteX1621" fmla="*/ 1961607 w 2144432"/>
              <a:gd name="connsiteY1621" fmla="*/ 105981 h 1286319"/>
              <a:gd name="connsiteX1622" fmla="*/ 2003629 w 2144432"/>
              <a:gd name="connsiteY1622" fmla="*/ 104350 h 1286319"/>
              <a:gd name="connsiteX1623" fmla="*/ 2002915 w 2144432"/>
              <a:gd name="connsiteY1623" fmla="*/ 99337 h 1286319"/>
              <a:gd name="connsiteX1624" fmla="*/ 1366196 w 2144432"/>
              <a:gd name="connsiteY1624" fmla="*/ 100204 h 1286319"/>
              <a:gd name="connsiteX1625" fmla="*/ 1384157 w 2144432"/>
              <a:gd name="connsiteY1625" fmla="*/ 96958 h 1286319"/>
              <a:gd name="connsiteX1626" fmla="*/ 1405907 w 2144432"/>
              <a:gd name="connsiteY1626" fmla="*/ 96363 h 1286319"/>
              <a:gd name="connsiteX1627" fmla="*/ 1403919 w 2144432"/>
              <a:gd name="connsiteY1627" fmla="*/ 87612 h 1286319"/>
              <a:gd name="connsiteX1628" fmla="*/ 1394352 w 2144432"/>
              <a:gd name="connsiteY1628" fmla="*/ 94477 h 1286319"/>
              <a:gd name="connsiteX1629" fmla="*/ 1386281 w 2144432"/>
              <a:gd name="connsiteY1629" fmla="*/ 88581 h 1286319"/>
              <a:gd name="connsiteX1630" fmla="*/ 1381795 w 2144432"/>
              <a:gd name="connsiteY1630" fmla="*/ 85386 h 1286319"/>
              <a:gd name="connsiteX1631" fmla="*/ 1380180 w 2144432"/>
              <a:gd name="connsiteY1631" fmla="*/ 85862 h 1286319"/>
              <a:gd name="connsiteX1632" fmla="*/ 1377258 w 2144432"/>
              <a:gd name="connsiteY1632" fmla="*/ 93254 h 1286319"/>
              <a:gd name="connsiteX1633" fmla="*/ 1363460 w 2144432"/>
              <a:gd name="connsiteY1633" fmla="*/ 92642 h 1286319"/>
              <a:gd name="connsiteX1634" fmla="*/ 1358006 w 2144432"/>
              <a:gd name="connsiteY1634" fmla="*/ 93900 h 1286319"/>
              <a:gd name="connsiteX1635" fmla="*/ 1366196 w 2144432"/>
              <a:gd name="connsiteY1635" fmla="*/ 100204 h 1286319"/>
              <a:gd name="connsiteX1636" fmla="*/ 1911582 w 2144432"/>
              <a:gd name="connsiteY1636" fmla="*/ 154443 h 1286319"/>
              <a:gd name="connsiteX1637" fmla="*/ 1940129 w 2144432"/>
              <a:gd name="connsiteY1637" fmla="*/ 155327 h 1286319"/>
              <a:gd name="connsiteX1638" fmla="*/ 1964445 w 2144432"/>
              <a:gd name="connsiteY1638" fmla="*/ 157842 h 1286319"/>
              <a:gd name="connsiteX1639" fmla="*/ 1967232 w 2144432"/>
              <a:gd name="connsiteY1639" fmla="*/ 152166 h 1286319"/>
              <a:gd name="connsiteX1640" fmla="*/ 1967011 w 2144432"/>
              <a:gd name="connsiteY1640" fmla="*/ 151792 h 1286319"/>
              <a:gd name="connsiteX1641" fmla="*/ 1911582 w 2144432"/>
              <a:gd name="connsiteY1641" fmla="*/ 154443 h 1286319"/>
              <a:gd name="connsiteX1642" fmla="*/ 1795558 w 2144432"/>
              <a:gd name="connsiteY1642" fmla="*/ 76941 h 1286319"/>
              <a:gd name="connsiteX1643" fmla="*/ 1778889 w 2144432"/>
              <a:gd name="connsiteY1643" fmla="*/ 73764 h 1286319"/>
              <a:gd name="connsiteX1644" fmla="*/ 1776153 w 2144432"/>
              <a:gd name="connsiteY1644" fmla="*/ 73866 h 1286319"/>
              <a:gd name="connsiteX1645" fmla="*/ 1763647 w 2144432"/>
              <a:gd name="connsiteY1645" fmla="*/ 72048 h 1286319"/>
              <a:gd name="connsiteX1646" fmla="*/ 1763528 w 2144432"/>
              <a:gd name="connsiteY1646" fmla="*/ 73169 h 1286319"/>
              <a:gd name="connsiteX1647" fmla="*/ 1775134 w 2144432"/>
              <a:gd name="connsiteY1647" fmla="*/ 77417 h 1286319"/>
              <a:gd name="connsiteX1648" fmla="*/ 1769713 w 2144432"/>
              <a:gd name="connsiteY1648" fmla="*/ 84231 h 1286319"/>
              <a:gd name="connsiteX1649" fmla="*/ 1778651 w 2144432"/>
              <a:gd name="connsiteY1649" fmla="*/ 90960 h 1286319"/>
              <a:gd name="connsiteX1650" fmla="*/ 1783935 w 2144432"/>
              <a:gd name="connsiteY1650" fmla="*/ 83959 h 1286319"/>
              <a:gd name="connsiteX1651" fmla="*/ 1778073 w 2144432"/>
              <a:gd name="connsiteY1651" fmla="*/ 82532 h 1286319"/>
              <a:gd name="connsiteX1652" fmla="*/ 1795558 w 2144432"/>
              <a:gd name="connsiteY1652" fmla="*/ 76941 h 1286319"/>
              <a:gd name="connsiteX1653" fmla="*/ 763121 w 2144432"/>
              <a:gd name="connsiteY1653" fmla="*/ 117536 h 1286319"/>
              <a:gd name="connsiteX1654" fmla="*/ 734251 w 2144432"/>
              <a:gd name="connsiteY1654" fmla="*/ 137145 h 1286319"/>
              <a:gd name="connsiteX1655" fmla="*/ 752280 w 2144432"/>
              <a:gd name="connsiteY1655" fmla="*/ 130399 h 1286319"/>
              <a:gd name="connsiteX1656" fmla="*/ 763121 w 2144432"/>
              <a:gd name="connsiteY1656" fmla="*/ 117536 h 1286319"/>
              <a:gd name="connsiteX1657" fmla="*/ 1599671 w 2144432"/>
              <a:gd name="connsiteY1657" fmla="*/ 71368 h 1286319"/>
              <a:gd name="connsiteX1658" fmla="*/ 1611327 w 2144432"/>
              <a:gd name="connsiteY1658" fmla="*/ 65794 h 1286319"/>
              <a:gd name="connsiteX1659" fmla="*/ 1622984 w 2144432"/>
              <a:gd name="connsiteY1659" fmla="*/ 65217 h 1286319"/>
              <a:gd name="connsiteX1660" fmla="*/ 1621285 w 2144432"/>
              <a:gd name="connsiteY1660" fmla="*/ 60204 h 1286319"/>
              <a:gd name="connsiteX1661" fmla="*/ 1605210 w 2144432"/>
              <a:gd name="connsiteY1661" fmla="*/ 59065 h 1286319"/>
              <a:gd name="connsiteX1662" fmla="*/ 1605210 w 2144432"/>
              <a:gd name="connsiteY1662" fmla="*/ 63110 h 1286319"/>
              <a:gd name="connsiteX1663" fmla="*/ 1593094 w 2144432"/>
              <a:gd name="connsiteY1663" fmla="*/ 67528 h 1286319"/>
              <a:gd name="connsiteX1664" fmla="*/ 1599671 w 2144432"/>
              <a:gd name="connsiteY1664" fmla="*/ 71368 h 1286319"/>
              <a:gd name="connsiteX1665" fmla="*/ 1492364 w 2144432"/>
              <a:gd name="connsiteY1665" fmla="*/ 90841 h 1286319"/>
              <a:gd name="connsiteX1666" fmla="*/ 1451905 w 2144432"/>
              <a:gd name="connsiteY1666" fmla="*/ 94766 h 1286319"/>
              <a:gd name="connsiteX1667" fmla="*/ 1472194 w 2144432"/>
              <a:gd name="connsiteY1667" fmla="*/ 94239 h 1286319"/>
              <a:gd name="connsiteX1668" fmla="*/ 1491939 w 2144432"/>
              <a:gd name="connsiteY1668" fmla="*/ 98182 h 1286319"/>
              <a:gd name="connsiteX1669" fmla="*/ 1492364 w 2144432"/>
              <a:gd name="connsiteY1669" fmla="*/ 90841 h 1286319"/>
              <a:gd name="connsiteX1670" fmla="*/ 515712 w 2144432"/>
              <a:gd name="connsiteY1670" fmla="*/ 1237790 h 1286319"/>
              <a:gd name="connsiteX1671" fmla="*/ 538941 w 2144432"/>
              <a:gd name="connsiteY1671" fmla="*/ 1239132 h 1286319"/>
              <a:gd name="connsiteX1672" fmla="*/ 543886 w 2144432"/>
              <a:gd name="connsiteY1672" fmla="*/ 1238096 h 1286319"/>
              <a:gd name="connsiteX1673" fmla="*/ 540708 w 2144432"/>
              <a:gd name="connsiteY1673" fmla="*/ 1234119 h 1286319"/>
              <a:gd name="connsiteX1674" fmla="*/ 515712 w 2144432"/>
              <a:gd name="connsiteY1674" fmla="*/ 1237790 h 1286319"/>
              <a:gd name="connsiteX1675" fmla="*/ 1320351 w 2144432"/>
              <a:gd name="connsiteY1675" fmla="*/ 122651 h 1286319"/>
              <a:gd name="connsiteX1676" fmla="*/ 1324684 w 2144432"/>
              <a:gd name="connsiteY1676" fmla="*/ 115072 h 1286319"/>
              <a:gd name="connsiteX1677" fmla="*/ 1318566 w 2144432"/>
              <a:gd name="connsiteY1677" fmla="*/ 113798 h 1286319"/>
              <a:gd name="connsiteX1678" fmla="*/ 1319960 w 2144432"/>
              <a:gd name="connsiteY1678" fmla="*/ 110552 h 1286319"/>
              <a:gd name="connsiteX1679" fmla="*/ 1300368 w 2144432"/>
              <a:gd name="connsiteY1679" fmla="*/ 115191 h 1286319"/>
              <a:gd name="connsiteX1680" fmla="*/ 1311464 w 2144432"/>
              <a:gd name="connsiteY1680" fmla="*/ 115820 h 1286319"/>
              <a:gd name="connsiteX1681" fmla="*/ 1320351 w 2144432"/>
              <a:gd name="connsiteY1681" fmla="*/ 122651 h 1286319"/>
              <a:gd name="connsiteX1682" fmla="*/ 1261727 w 2144432"/>
              <a:gd name="connsiteY1682" fmla="*/ 110450 h 1286319"/>
              <a:gd name="connsiteX1683" fmla="*/ 1253350 w 2144432"/>
              <a:gd name="connsiteY1683" fmla="*/ 112166 h 1286319"/>
              <a:gd name="connsiteX1684" fmla="*/ 1244327 w 2144432"/>
              <a:gd name="connsiteY1684" fmla="*/ 114392 h 1286319"/>
              <a:gd name="connsiteX1685" fmla="*/ 1257530 w 2144432"/>
              <a:gd name="connsiteY1685" fmla="*/ 115701 h 1286319"/>
              <a:gd name="connsiteX1686" fmla="*/ 1269085 w 2144432"/>
              <a:gd name="connsiteY1686" fmla="*/ 119966 h 1286319"/>
              <a:gd name="connsiteX1687" fmla="*/ 1269085 w 2144432"/>
              <a:gd name="connsiteY1687" fmla="*/ 112608 h 1286319"/>
              <a:gd name="connsiteX1688" fmla="*/ 1265159 w 2144432"/>
              <a:gd name="connsiteY1688" fmla="*/ 115191 h 1286319"/>
              <a:gd name="connsiteX1689" fmla="*/ 1261727 w 2144432"/>
              <a:gd name="connsiteY1689" fmla="*/ 110450 h 1286319"/>
              <a:gd name="connsiteX1690" fmla="*/ 338262 w 2144432"/>
              <a:gd name="connsiteY1690" fmla="*/ 1169107 h 1286319"/>
              <a:gd name="connsiteX1691" fmla="*/ 344566 w 2144432"/>
              <a:gd name="connsiteY1691" fmla="*/ 1161783 h 1286319"/>
              <a:gd name="connsiteX1692" fmla="*/ 324294 w 2144432"/>
              <a:gd name="connsiteY1692" fmla="*/ 1161783 h 1286319"/>
              <a:gd name="connsiteX1693" fmla="*/ 338262 w 2144432"/>
              <a:gd name="connsiteY1693" fmla="*/ 1169107 h 1286319"/>
              <a:gd name="connsiteX1694" fmla="*/ 1332466 w 2144432"/>
              <a:gd name="connsiteY1694" fmla="*/ 117519 h 1286319"/>
              <a:gd name="connsiteX1695" fmla="*/ 1352653 w 2144432"/>
              <a:gd name="connsiteY1695" fmla="*/ 115599 h 1286319"/>
              <a:gd name="connsiteX1696" fmla="*/ 1343868 w 2144432"/>
              <a:gd name="connsiteY1696" fmla="*/ 109686 h 1286319"/>
              <a:gd name="connsiteX1697" fmla="*/ 1331735 w 2144432"/>
              <a:gd name="connsiteY1697" fmla="*/ 109176 h 1286319"/>
              <a:gd name="connsiteX1698" fmla="*/ 1332466 w 2144432"/>
              <a:gd name="connsiteY1698" fmla="*/ 117519 h 1286319"/>
              <a:gd name="connsiteX1699" fmla="*/ 1936085 w 2144432"/>
              <a:gd name="connsiteY1699" fmla="*/ 85896 h 1286319"/>
              <a:gd name="connsiteX1700" fmla="*/ 1933774 w 2144432"/>
              <a:gd name="connsiteY1700" fmla="*/ 83228 h 1286319"/>
              <a:gd name="connsiteX1701" fmla="*/ 1920061 w 2144432"/>
              <a:gd name="connsiteY1701" fmla="*/ 92506 h 1286319"/>
              <a:gd name="connsiteX1702" fmla="*/ 1943222 w 2144432"/>
              <a:gd name="connsiteY1702" fmla="*/ 90008 h 1286319"/>
              <a:gd name="connsiteX1703" fmla="*/ 1930443 w 2144432"/>
              <a:gd name="connsiteY1703" fmla="*/ 90008 h 1286319"/>
              <a:gd name="connsiteX1704" fmla="*/ 1929696 w 2144432"/>
              <a:gd name="connsiteY1704" fmla="*/ 88751 h 1286319"/>
              <a:gd name="connsiteX1705" fmla="*/ 1936085 w 2144432"/>
              <a:gd name="connsiteY1705" fmla="*/ 85896 h 1286319"/>
              <a:gd name="connsiteX1706" fmla="*/ 537973 w 2144432"/>
              <a:gd name="connsiteY1706" fmla="*/ 1245283 h 1286319"/>
              <a:gd name="connsiteX1707" fmla="*/ 516086 w 2144432"/>
              <a:gd name="connsiteY1707" fmla="*/ 1246898 h 1286319"/>
              <a:gd name="connsiteX1708" fmla="*/ 537973 w 2144432"/>
              <a:gd name="connsiteY1708" fmla="*/ 1245283 h 1286319"/>
              <a:gd name="connsiteX1709" fmla="*/ 503699 w 2144432"/>
              <a:gd name="connsiteY1709" fmla="*/ 146695 h 1286319"/>
              <a:gd name="connsiteX1710" fmla="*/ 479706 w 2144432"/>
              <a:gd name="connsiteY1710" fmla="*/ 153203 h 1286319"/>
              <a:gd name="connsiteX1711" fmla="*/ 491091 w 2144432"/>
              <a:gd name="connsiteY1711" fmla="*/ 152795 h 1286319"/>
              <a:gd name="connsiteX1712" fmla="*/ 494438 w 2144432"/>
              <a:gd name="connsiteY1712" fmla="*/ 153951 h 1286319"/>
              <a:gd name="connsiteX1713" fmla="*/ 501269 w 2144432"/>
              <a:gd name="connsiteY1713" fmla="*/ 153594 h 1286319"/>
              <a:gd name="connsiteX1714" fmla="*/ 503699 w 2144432"/>
              <a:gd name="connsiteY1714" fmla="*/ 146695 h 1286319"/>
              <a:gd name="connsiteX1715" fmla="*/ 495424 w 2144432"/>
              <a:gd name="connsiteY1715" fmla="*/ 132863 h 1286319"/>
              <a:gd name="connsiteX1716" fmla="*/ 530802 w 2144432"/>
              <a:gd name="connsiteY1716" fmla="*/ 124401 h 1286319"/>
              <a:gd name="connsiteX1717" fmla="*/ 495424 w 2144432"/>
              <a:gd name="connsiteY1717" fmla="*/ 132863 h 1286319"/>
              <a:gd name="connsiteX1718" fmla="*/ 955168 w 2144432"/>
              <a:gd name="connsiteY1718" fmla="*/ 1227272 h 1286319"/>
              <a:gd name="connsiteX1719" fmla="*/ 970206 w 2144432"/>
              <a:gd name="connsiteY1719" fmla="*/ 1231689 h 1286319"/>
              <a:gd name="connsiteX1720" fmla="*/ 975083 w 2144432"/>
              <a:gd name="connsiteY1720" fmla="*/ 1230007 h 1286319"/>
              <a:gd name="connsiteX1721" fmla="*/ 971702 w 2144432"/>
              <a:gd name="connsiteY1721" fmla="*/ 1226235 h 1286319"/>
              <a:gd name="connsiteX1722" fmla="*/ 955168 w 2144432"/>
              <a:gd name="connsiteY1722" fmla="*/ 1227272 h 1286319"/>
              <a:gd name="connsiteX1723" fmla="*/ 522509 w 2144432"/>
              <a:gd name="connsiteY1723" fmla="*/ 148190 h 1286319"/>
              <a:gd name="connsiteX1724" fmla="*/ 517038 w 2144432"/>
              <a:gd name="connsiteY1724" fmla="*/ 138046 h 1286319"/>
              <a:gd name="connsiteX1725" fmla="*/ 510462 w 2144432"/>
              <a:gd name="connsiteY1725" fmla="*/ 152897 h 1286319"/>
              <a:gd name="connsiteX1726" fmla="*/ 511668 w 2144432"/>
              <a:gd name="connsiteY1726" fmla="*/ 154256 h 1286319"/>
              <a:gd name="connsiteX1727" fmla="*/ 522509 w 2144432"/>
              <a:gd name="connsiteY1727" fmla="*/ 148190 h 1286319"/>
              <a:gd name="connsiteX1728" fmla="*/ 716409 w 2144432"/>
              <a:gd name="connsiteY1728" fmla="*/ 1195224 h 1286319"/>
              <a:gd name="connsiteX1729" fmla="*/ 727862 w 2144432"/>
              <a:gd name="connsiteY1729" fmla="*/ 1194204 h 1286319"/>
              <a:gd name="connsiteX1730" fmla="*/ 718448 w 2144432"/>
              <a:gd name="connsiteY1730" fmla="*/ 1187254 h 1286319"/>
              <a:gd name="connsiteX1731" fmla="*/ 708066 w 2144432"/>
              <a:gd name="connsiteY1731" fmla="*/ 1187475 h 1286319"/>
              <a:gd name="connsiteX1732" fmla="*/ 716409 w 2144432"/>
              <a:gd name="connsiteY1732" fmla="*/ 1195224 h 1286319"/>
              <a:gd name="connsiteX1733" fmla="*/ 645840 w 2144432"/>
              <a:gd name="connsiteY1733" fmla="*/ 1273474 h 1286319"/>
              <a:gd name="connsiteX1734" fmla="*/ 666333 w 2144432"/>
              <a:gd name="connsiteY1734" fmla="*/ 1272981 h 1286319"/>
              <a:gd name="connsiteX1735" fmla="*/ 645840 w 2144432"/>
              <a:gd name="connsiteY1735" fmla="*/ 1273474 h 1286319"/>
              <a:gd name="connsiteX1736" fmla="*/ 1529900 w 2144432"/>
              <a:gd name="connsiteY1736" fmla="*/ 44860 h 1286319"/>
              <a:gd name="connsiteX1737" fmla="*/ 1533757 w 2144432"/>
              <a:gd name="connsiteY1737" fmla="*/ 43330 h 1286319"/>
              <a:gd name="connsiteX1738" fmla="*/ 1535779 w 2144432"/>
              <a:gd name="connsiteY1738" fmla="*/ 42634 h 1286319"/>
              <a:gd name="connsiteX1739" fmla="*/ 1535508 w 2144432"/>
              <a:gd name="connsiteY1739" fmla="*/ 41716 h 1286319"/>
              <a:gd name="connsiteX1740" fmla="*/ 1526366 w 2144432"/>
              <a:gd name="connsiteY1740" fmla="*/ 42464 h 1286319"/>
              <a:gd name="connsiteX1741" fmla="*/ 1525278 w 2144432"/>
              <a:gd name="connsiteY1741" fmla="*/ 53271 h 1286319"/>
              <a:gd name="connsiteX1742" fmla="*/ 1534743 w 2144432"/>
              <a:gd name="connsiteY1742" fmla="*/ 51759 h 1286319"/>
              <a:gd name="connsiteX1743" fmla="*/ 1529900 w 2144432"/>
              <a:gd name="connsiteY1743" fmla="*/ 44860 h 1286319"/>
              <a:gd name="connsiteX1744" fmla="*/ 704633 w 2144432"/>
              <a:gd name="connsiteY1744" fmla="*/ 1220712 h 1286319"/>
              <a:gd name="connsiteX1745" fmla="*/ 704344 w 2144432"/>
              <a:gd name="connsiteY1745" fmla="*/ 1222582 h 1286319"/>
              <a:gd name="connsiteX1746" fmla="*/ 706333 w 2144432"/>
              <a:gd name="connsiteY1746" fmla="*/ 1223822 h 1286319"/>
              <a:gd name="connsiteX1747" fmla="*/ 722679 w 2144432"/>
              <a:gd name="connsiteY1747" fmla="*/ 1226830 h 1286319"/>
              <a:gd name="connsiteX1748" fmla="*/ 727301 w 2144432"/>
              <a:gd name="connsiteY1748" fmla="*/ 1225266 h 1286319"/>
              <a:gd name="connsiteX1749" fmla="*/ 727080 w 2144432"/>
              <a:gd name="connsiteY1749" fmla="*/ 1222938 h 1286319"/>
              <a:gd name="connsiteX1750" fmla="*/ 704633 w 2144432"/>
              <a:gd name="connsiteY1750" fmla="*/ 1220712 h 1286319"/>
              <a:gd name="connsiteX1751" fmla="*/ 305704 w 2144432"/>
              <a:gd name="connsiteY1751" fmla="*/ 298963 h 1286319"/>
              <a:gd name="connsiteX1752" fmla="*/ 288083 w 2144432"/>
              <a:gd name="connsiteY1752" fmla="*/ 311198 h 1286319"/>
              <a:gd name="connsiteX1753" fmla="*/ 305704 w 2144432"/>
              <a:gd name="connsiteY1753" fmla="*/ 298963 h 1286319"/>
              <a:gd name="connsiteX1754" fmla="*/ 1903154 w 2144432"/>
              <a:gd name="connsiteY1754" fmla="*/ 1013814 h 1286319"/>
              <a:gd name="connsiteX1755" fmla="*/ 1881488 w 2144432"/>
              <a:gd name="connsiteY1755" fmla="*/ 1019693 h 1286319"/>
              <a:gd name="connsiteX1756" fmla="*/ 1881166 w 2144432"/>
              <a:gd name="connsiteY1756" fmla="*/ 1022922 h 1286319"/>
              <a:gd name="connsiteX1757" fmla="*/ 1903154 w 2144432"/>
              <a:gd name="connsiteY1757" fmla="*/ 1013814 h 1286319"/>
              <a:gd name="connsiteX1758" fmla="*/ 1455983 w 2144432"/>
              <a:gd name="connsiteY1758" fmla="*/ 1058198 h 1286319"/>
              <a:gd name="connsiteX1759" fmla="*/ 1431548 w 2144432"/>
              <a:gd name="connsiteY1759" fmla="*/ 1063601 h 1286319"/>
              <a:gd name="connsiteX1760" fmla="*/ 1455983 w 2144432"/>
              <a:gd name="connsiteY1760" fmla="*/ 1058198 h 1286319"/>
              <a:gd name="connsiteX1761" fmla="*/ 1726196 w 2144432"/>
              <a:gd name="connsiteY1761" fmla="*/ 59677 h 1286319"/>
              <a:gd name="connsiteX1762" fmla="*/ 1738345 w 2144432"/>
              <a:gd name="connsiteY1762" fmla="*/ 60849 h 1286319"/>
              <a:gd name="connsiteX1763" fmla="*/ 1739331 w 2144432"/>
              <a:gd name="connsiteY1763" fmla="*/ 55514 h 1286319"/>
              <a:gd name="connsiteX1764" fmla="*/ 1730732 w 2144432"/>
              <a:gd name="connsiteY1764" fmla="*/ 54307 h 1286319"/>
              <a:gd name="connsiteX1765" fmla="*/ 1726196 w 2144432"/>
              <a:gd name="connsiteY1765" fmla="*/ 59677 h 1286319"/>
              <a:gd name="connsiteX1766" fmla="*/ 1707368 w 2144432"/>
              <a:gd name="connsiteY1766" fmla="*/ 80119 h 1286319"/>
              <a:gd name="connsiteX1767" fmla="*/ 1713061 w 2144432"/>
              <a:gd name="connsiteY1767" fmla="*/ 69958 h 1286319"/>
              <a:gd name="connsiteX1768" fmla="*/ 1700248 w 2144432"/>
              <a:gd name="connsiteY1768" fmla="*/ 77417 h 1286319"/>
              <a:gd name="connsiteX1769" fmla="*/ 1704157 w 2144432"/>
              <a:gd name="connsiteY1769" fmla="*/ 79371 h 1286319"/>
              <a:gd name="connsiteX1770" fmla="*/ 1707368 w 2144432"/>
              <a:gd name="connsiteY1770" fmla="*/ 80119 h 1286319"/>
              <a:gd name="connsiteX1771" fmla="*/ 1217241 w 2144432"/>
              <a:gd name="connsiteY1771" fmla="*/ 107188 h 1286319"/>
              <a:gd name="connsiteX1772" fmla="*/ 1234505 w 2144432"/>
              <a:gd name="connsiteY1772" fmla="*/ 109346 h 1286319"/>
              <a:gd name="connsiteX1773" fmla="*/ 1224633 w 2144432"/>
              <a:gd name="connsiteY1773" fmla="*/ 104350 h 1286319"/>
              <a:gd name="connsiteX1774" fmla="*/ 1217241 w 2144432"/>
              <a:gd name="connsiteY1774" fmla="*/ 107188 h 1286319"/>
              <a:gd name="connsiteX1775" fmla="*/ 1959025 w 2144432"/>
              <a:gd name="connsiteY1775" fmla="*/ 201988 h 1286319"/>
              <a:gd name="connsiteX1776" fmla="*/ 1942202 w 2144432"/>
              <a:gd name="connsiteY1776" fmla="*/ 204061 h 1286319"/>
              <a:gd name="connsiteX1777" fmla="*/ 1951344 w 2144432"/>
              <a:gd name="connsiteY1777" fmla="*/ 209431 h 1286319"/>
              <a:gd name="connsiteX1778" fmla="*/ 1959025 w 2144432"/>
              <a:gd name="connsiteY1778" fmla="*/ 201988 h 1286319"/>
              <a:gd name="connsiteX1779" fmla="*/ 1241268 w 2144432"/>
              <a:gd name="connsiteY1779" fmla="*/ 92438 h 1286319"/>
              <a:gd name="connsiteX1780" fmla="*/ 1249781 w 2144432"/>
              <a:gd name="connsiteY1780" fmla="*/ 84809 h 1286319"/>
              <a:gd name="connsiteX1781" fmla="*/ 1237921 w 2144432"/>
              <a:gd name="connsiteY1781" fmla="*/ 85607 h 1286319"/>
              <a:gd name="connsiteX1782" fmla="*/ 1243817 w 2144432"/>
              <a:gd name="connsiteY1782" fmla="*/ 88955 h 1286319"/>
              <a:gd name="connsiteX1783" fmla="*/ 1241268 w 2144432"/>
              <a:gd name="connsiteY1783" fmla="*/ 92438 h 1286319"/>
              <a:gd name="connsiteX1784" fmla="*/ 1293061 w 2144432"/>
              <a:gd name="connsiteY1784" fmla="*/ 80374 h 1286319"/>
              <a:gd name="connsiteX1785" fmla="*/ 1293231 w 2144432"/>
              <a:gd name="connsiteY1785" fmla="*/ 82668 h 1286319"/>
              <a:gd name="connsiteX1786" fmla="*/ 1316884 w 2144432"/>
              <a:gd name="connsiteY1786" fmla="*/ 80374 h 1286319"/>
              <a:gd name="connsiteX1787" fmla="*/ 1293061 w 2144432"/>
              <a:gd name="connsiteY1787" fmla="*/ 80374 h 1286319"/>
              <a:gd name="connsiteX1788" fmla="*/ 1452160 w 2144432"/>
              <a:gd name="connsiteY1788" fmla="*/ 51368 h 1286319"/>
              <a:gd name="connsiteX1789" fmla="*/ 1465482 w 2144432"/>
              <a:gd name="connsiteY1789" fmla="*/ 52659 h 1286319"/>
              <a:gd name="connsiteX1790" fmla="*/ 1467793 w 2144432"/>
              <a:gd name="connsiteY1790" fmla="*/ 49040 h 1286319"/>
              <a:gd name="connsiteX1791" fmla="*/ 1452160 w 2144432"/>
              <a:gd name="connsiteY1791" fmla="*/ 51368 h 1286319"/>
              <a:gd name="connsiteX1792" fmla="*/ 961863 w 2144432"/>
              <a:gd name="connsiteY1792" fmla="*/ 95939 h 1286319"/>
              <a:gd name="connsiteX1793" fmla="*/ 954642 w 2144432"/>
              <a:gd name="connsiteY1793" fmla="*/ 94749 h 1286319"/>
              <a:gd name="connsiteX1794" fmla="*/ 950598 w 2144432"/>
              <a:gd name="connsiteY1794" fmla="*/ 95361 h 1286319"/>
              <a:gd name="connsiteX1795" fmla="*/ 952144 w 2144432"/>
              <a:gd name="connsiteY1795" fmla="*/ 100204 h 1286319"/>
              <a:gd name="connsiteX1796" fmla="*/ 961863 w 2144432"/>
              <a:gd name="connsiteY1796" fmla="*/ 95939 h 1286319"/>
              <a:gd name="connsiteX1797" fmla="*/ 1175797 w 2144432"/>
              <a:gd name="connsiteY1797" fmla="*/ 129346 h 1286319"/>
              <a:gd name="connsiteX1798" fmla="*/ 1165007 w 2144432"/>
              <a:gd name="connsiteY1798" fmla="*/ 133815 h 1286319"/>
              <a:gd name="connsiteX1799" fmla="*/ 1175797 w 2144432"/>
              <a:gd name="connsiteY1799" fmla="*/ 129346 h 1286319"/>
              <a:gd name="connsiteX1800" fmla="*/ 1347113 w 2144432"/>
              <a:gd name="connsiteY1800" fmla="*/ 75208 h 1286319"/>
              <a:gd name="connsiteX1801" fmla="*/ 1362729 w 2144432"/>
              <a:gd name="connsiteY1801" fmla="*/ 69533 h 1286319"/>
              <a:gd name="connsiteX1802" fmla="*/ 1347113 w 2144432"/>
              <a:gd name="connsiteY1802" fmla="*/ 75208 h 1286319"/>
              <a:gd name="connsiteX1803" fmla="*/ 561575 w 2144432"/>
              <a:gd name="connsiteY1803" fmla="*/ 1241324 h 1286319"/>
              <a:gd name="connsiteX1804" fmla="*/ 557038 w 2144432"/>
              <a:gd name="connsiteY1804" fmla="*/ 1254119 h 1286319"/>
              <a:gd name="connsiteX1805" fmla="*/ 561575 w 2144432"/>
              <a:gd name="connsiteY1805" fmla="*/ 1241324 h 1286319"/>
              <a:gd name="connsiteX1806" fmla="*/ 487811 w 2144432"/>
              <a:gd name="connsiteY1806" fmla="*/ 1223227 h 1286319"/>
              <a:gd name="connsiteX1807" fmla="*/ 498703 w 2144432"/>
              <a:gd name="connsiteY1807" fmla="*/ 1223227 h 1286319"/>
              <a:gd name="connsiteX1808" fmla="*/ 488457 w 2144432"/>
              <a:gd name="connsiteY1808" fmla="*/ 1215224 h 1286319"/>
              <a:gd name="connsiteX1809" fmla="*/ 487811 w 2144432"/>
              <a:gd name="connsiteY1809" fmla="*/ 1223227 h 1286319"/>
              <a:gd name="connsiteX1810" fmla="*/ 1752228 w 2144432"/>
              <a:gd name="connsiteY1810" fmla="*/ 89720 h 1286319"/>
              <a:gd name="connsiteX1811" fmla="*/ 1735694 w 2144432"/>
              <a:gd name="connsiteY1811" fmla="*/ 88615 h 1286319"/>
              <a:gd name="connsiteX1812" fmla="*/ 1752228 w 2144432"/>
              <a:gd name="connsiteY1812" fmla="*/ 89720 h 1286319"/>
              <a:gd name="connsiteX1813" fmla="*/ 954829 w 2144432"/>
              <a:gd name="connsiteY1813" fmla="*/ 72778 h 1286319"/>
              <a:gd name="connsiteX1814" fmla="*/ 960351 w 2144432"/>
              <a:gd name="connsiteY1814" fmla="*/ 76245 h 1286319"/>
              <a:gd name="connsiteX1815" fmla="*/ 969663 w 2144432"/>
              <a:gd name="connsiteY1815" fmla="*/ 72744 h 1286319"/>
              <a:gd name="connsiteX1816" fmla="*/ 969068 w 2144432"/>
              <a:gd name="connsiteY1816" fmla="*/ 70705 h 1286319"/>
              <a:gd name="connsiteX1817" fmla="*/ 954829 w 2144432"/>
              <a:gd name="connsiteY1817" fmla="*/ 72778 h 1286319"/>
              <a:gd name="connsiteX1818" fmla="*/ 1989696 w 2144432"/>
              <a:gd name="connsiteY1818" fmla="*/ 204146 h 1286319"/>
              <a:gd name="connsiteX1819" fmla="*/ 2000962 w 2144432"/>
              <a:gd name="connsiteY1819" fmla="*/ 205913 h 1286319"/>
              <a:gd name="connsiteX1820" fmla="*/ 2004190 w 2144432"/>
              <a:gd name="connsiteY1820" fmla="*/ 200340 h 1286319"/>
              <a:gd name="connsiteX1821" fmla="*/ 1989696 w 2144432"/>
              <a:gd name="connsiteY1821" fmla="*/ 204146 h 1286319"/>
              <a:gd name="connsiteX1822" fmla="*/ 2025413 w 2144432"/>
              <a:gd name="connsiteY1822" fmla="*/ 239201 h 1286319"/>
              <a:gd name="connsiteX1823" fmla="*/ 2025396 w 2144432"/>
              <a:gd name="connsiteY1823" fmla="*/ 240611 h 1286319"/>
              <a:gd name="connsiteX1824" fmla="*/ 2050902 w 2144432"/>
              <a:gd name="connsiteY1824" fmla="*/ 238589 h 1286319"/>
              <a:gd name="connsiteX1825" fmla="*/ 2050783 w 2144432"/>
              <a:gd name="connsiteY1825" fmla="*/ 237026 h 1286319"/>
              <a:gd name="connsiteX1826" fmla="*/ 2025413 w 2144432"/>
              <a:gd name="connsiteY1826" fmla="*/ 239201 h 1286319"/>
              <a:gd name="connsiteX1827" fmla="*/ 1070002 w 2144432"/>
              <a:gd name="connsiteY1827" fmla="*/ 147443 h 1286319"/>
              <a:gd name="connsiteX1828" fmla="*/ 1074692 w 2144432"/>
              <a:gd name="connsiteY1828" fmla="*/ 140476 h 1286319"/>
              <a:gd name="connsiteX1829" fmla="*/ 1067420 w 2144432"/>
              <a:gd name="connsiteY1829" fmla="*/ 141495 h 1286319"/>
              <a:gd name="connsiteX1830" fmla="*/ 1070002 w 2144432"/>
              <a:gd name="connsiteY1830" fmla="*/ 147443 h 1286319"/>
              <a:gd name="connsiteX1831" fmla="*/ 1978515 w 2144432"/>
              <a:gd name="connsiteY1831" fmla="*/ 113441 h 1286319"/>
              <a:gd name="connsiteX1832" fmla="*/ 1966314 w 2144432"/>
              <a:gd name="connsiteY1832" fmla="*/ 116126 h 1286319"/>
              <a:gd name="connsiteX1833" fmla="*/ 1978515 w 2144432"/>
              <a:gd name="connsiteY1833" fmla="*/ 113441 h 1286319"/>
              <a:gd name="connsiteX1834" fmla="*/ 937122 w 2144432"/>
              <a:gd name="connsiteY1834" fmla="*/ 77485 h 1286319"/>
              <a:gd name="connsiteX1835" fmla="*/ 950529 w 2144432"/>
              <a:gd name="connsiteY1835" fmla="*/ 75446 h 1286319"/>
              <a:gd name="connsiteX1836" fmla="*/ 937122 w 2144432"/>
              <a:gd name="connsiteY1836" fmla="*/ 77485 h 1286319"/>
              <a:gd name="connsiteX1837" fmla="*/ 1586824 w 2144432"/>
              <a:gd name="connsiteY1837" fmla="*/ 3636 h 1286319"/>
              <a:gd name="connsiteX1838" fmla="*/ 1578736 w 2144432"/>
              <a:gd name="connsiteY1838" fmla="*/ 10280 h 1286319"/>
              <a:gd name="connsiteX1839" fmla="*/ 1590733 w 2144432"/>
              <a:gd name="connsiteY1839" fmla="*/ 10280 h 1286319"/>
              <a:gd name="connsiteX1840" fmla="*/ 1586824 w 2144432"/>
              <a:gd name="connsiteY1840" fmla="*/ 3636 h 1286319"/>
              <a:gd name="connsiteX1841" fmla="*/ 1542305 w 2144432"/>
              <a:gd name="connsiteY1841" fmla="*/ 50161 h 1286319"/>
              <a:gd name="connsiteX1842" fmla="*/ 1539705 w 2144432"/>
              <a:gd name="connsiteY1842" fmla="*/ 53305 h 1286319"/>
              <a:gd name="connsiteX1843" fmla="*/ 1543953 w 2144432"/>
              <a:gd name="connsiteY1843" fmla="*/ 56618 h 1286319"/>
              <a:gd name="connsiteX1844" fmla="*/ 1551412 w 2144432"/>
              <a:gd name="connsiteY1844" fmla="*/ 56771 h 1286319"/>
              <a:gd name="connsiteX1845" fmla="*/ 1542305 w 2144432"/>
              <a:gd name="connsiteY1845" fmla="*/ 50161 h 1286319"/>
              <a:gd name="connsiteX1846" fmla="*/ 1627708 w 2144432"/>
              <a:gd name="connsiteY1846" fmla="*/ 61767 h 1286319"/>
              <a:gd name="connsiteX1847" fmla="*/ 1633757 w 2144432"/>
              <a:gd name="connsiteY1847" fmla="*/ 66457 h 1286319"/>
              <a:gd name="connsiteX1848" fmla="*/ 1635490 w 2144432"/>
              <a:gd name="connsiteY1848" fmla="*/ 63432 h 1286319"/>
              <a:gd name="connsiteX1849" fmla="*/ 1628710 w 2144432"/>
              <a:gd name="connsiteY1849" fmla="*/ 61020 h 1286319"/>
              <a:gd name="connsiteX1850" fmla="*/ 1627708 w 2144432"/>
              <a:gd name="connsiteY1850" fmla="*/ 61767 h 1286319"/>
              <a:gd name="connsiteX1851" fmla="*/ 1756204 w 2144432"/>
              <a:gd name="connsiteY1851" fmla="*/ 79830 h 1286319"/>
              <a:gd name="connsiteX1852" fmla="*/ 1748099 w 2144432"/>
              <a:gd name="connsiteY1852" fmla="*/ 73866 h 1286319"/>
              <a:gd name="connsiteX1853" fmla="*/ 1756204 w 2144432"/>
              <a:gd name="connsiteY1853" fmla="*/ 79830 h 1286319"/>
              <a:gd name="connsiteX1854" fmla="*/ 277395 w 2144432"/>
              <a:gd name="connsiteY1854" fmla="*/ 1180050 h 1286319"/>
              <a:gd name="connsiteX1855" fmla="*/ 266639 w 2144432"/>
              <a:gd name="connsiteY1855" fmla="*/ 1178266 h 1286319"/>
              <a:gd name="connsiteX1856" fmla="*/ 277395 w 2144432"/>
              <a:gd name="connsiteY1856" fmla="*/ 1180050 h 1286319"/>
              <a:gd name="connsiteX1857" fmla="*/ 112264 w 2144432"/>
              <a:gd name="connsiteY1857" fmla="*/ 878113 h 1286319"/>
              <a:gd name="connsiteX1858" fmla="*/ 101694 w 2144432"/>
              <a:gd name="connsiteY1858" fmla="*/ 878232 h 1286319"/>
              <a:gd name="connsiteX1859" fmla="*/ 112264 w 2144432"/>
              <a:gd name="connsiteY1859" fmla="*/ 878113 h 1286319"/>
              <a:gd name="connsiteX1860" fmla="*/ 580555 w 2144432"/>
              <a:gd name="connsiteY1860" fmla="*/ 1234136 h 1286319"/>
              <a:gd name="connsiteX1861" fmla="*/ 592059 w 2144432"/>
              <a:gd name="connsiteY1861" fmla="*/ 1232998 h 1286319"/>
              <a:gd name="connsiteX1862" fmla="*/ 580555 w 2144432"/>
              <a:gd name="connsiteY1862" fmla="*/ 1234136 h 1286319"/>
              <a:gd name="connsiteX1863" fmla="*/ 2017563 w 2144432"/>
              <a:gd name="connsiteY1863" fmla="*/ 948682 h 1286319"/>
              <a:gd name="connsiteX1864" fmla="*/ 2027164 w 2144432"/>
              <a:gd name="connsiteY1864" fmla="*/ 947425 h 1286319"/>
              <a:gd name="connsiteX1865" fmla="*/ 2017563 w 2144432"/>
              <a:gd name="connsiteY1865" fmla="*/ 948682 h 1286319"/>
              <a:gd name="connsiteX1866" fmla="*/ 2067877 w 2144432"/>
              <a:gd name="connsiteY1866" fmla="*/ 912692 h 1286319"/>
              <a:gd name="connsiteX1867" fmla="*/ 2077750 w 2144432"/>
              <a:gd name="connsiteY1867" fmla="*/ 913814 h 1286319"/>
              <a:gd name="connsiteX1868" fmla="*/ 2067877 w 2144432"/>
              <a:gd name="connsiteY1868" fmla="*/ 912692 h 1286319"/>
              <a:gd name="connsiteX1869" fmla="*/ 1335066 w 2144432"/>
              <a:gd name="connsiteY1869" fmla="*/ 97587 h 1286319"/>
              <a:gd name="connsiteX1870" fmla="*/ 1319399 w 2144432"/>
              <a:gd name="connsiteY1870" fmla="*/ 97587 h 1286319"/>
              <a:gd name="connsiteX1871" fmla="*/ 1335066 w 2144432"/>
              <a:gd name="connsiteY1871" fmla="*/ 97587 h 1286319"/>
              <a:gd name="connsiteX1872" fmla="*/ 2002287 w 2144432"/>
              <a:gd name="connsiteY1872" fmla="*/ 245046 h 1286319"/>
              <a:gd name="connsiteX1873" fmla="*/ 2014946 w 2144432"/>
              <a:gd name="connsiteY1873" fmla="*/ 241002 h 1286319"/>
              <a:gd name="connsiteX1874" fmla="*/ 2002287 w 2144432"/>
              <a:gd name="connsiteY1874" fmla="*/ 245046 h 1286319"/>
              <a:gd name="connsiteX1875" fmla="*/ 1308218 w 2144432"/>
              <a:gd name="connsiteY1875" fmla="*/ 98657 h 1286319"/>
              <a:gd name="connsiteX1876" fmla="*/ 1313995 w 2144432"/>
              <a:gd name="connsiteY1876" fmla="*/ 91759 h 1286319"/>
              <a:gd name="connsiteX1877" fmla="*/ 1311905 w 2144432"/>
              <a:gd name="connsiteY1877" fmla="*/ 92880 h 1286319"/>
              <a:gd name="connsiteX1878" fmla="*/ 1308218 w 2144432"/>
              <a:gd name="connsiteY1878" fmla="*/ 98657 h 1286319"/>
              <a:gd name="connsiteX1879" fmla="*/ 1426757 w 2144432"/>
              <a:gd name="connsiteY1879" fmla="*/ 98097 h 1286319"/>
              <a:gd name="connsiteX1880" fmla="*/ 1428881 w 2144432"/>
              <a:gd name="connsiteY1880" fmla="*/ 95667 h 1286319"/>
              <a:gd name="connsiteX1881" fmla="*/ 1424446 w 2144432"/>
              <a:gd name="connsiteY1881" fmla="*/ 91351 h 1286319"/>
              <a:gd name="connsiteX1882" fmla="*/ 1421727 w 2144432"/>
              <a:gd name="connsiteY1882" fmla="*/ 94681 h 1286319"/>
              <a:gd name="connsiteX1883" fmla="*/ 1426757 w 2144432"/>
              <a:gd name="connsiteY1883" fmla="*/ 98097 h 1286319"/>
              <a:gd name="connsiteX1884" fmla="*/ 542968 w 2144432"/>
              <a:gd name="connsiteY1884" fmla="*/ 1187611 h 1286319"/>
              <a:gd name="connsiteX1885" fmla="*/ 554880 w 2144432"/>
              <a:gd name="connsiteY1885" fmla="*/ 1189753 h 1286319"/>
              <a:gd name="connsiteX1886" fmla="*/ 542968 w 2144432"/>
              <a:gd name="connsiteY1886" fmla="*/ 1187611 h 1286319"/>
              <a:gd name="connsiteX1887" fmla="*/ 1019382 w 2144432"/>
              <a:gd name="connsiteY1887" fmla="*/ 150212 h 1286319"/>
              <a:gd name="connsiteX1888" fmla="*/ 1028371 w 2144432"/>
              <a:gd name="connsiteY1888" fmla="*/ 145353 h 1286319"/>
              <a:gd name="connsiteX1889" fmla="*/ 1020895 w 2144432"/>
              <a:gd name="connsiteY1889" fmla="*/ 143670 h 1286319"/>
              <a:gd name="connsiteX1890" fmla="*/ 1019382 w 2144432"/>
              <a:gd name="connsiteY1890" fmla="*/ 150212 h 1286319"/>
              <a:gd name="connsiteX1891" fmla="*/ 105552 w 2144432"/>
              <a:gd name="connsiteY1891" fmla="*/ 692794 h 1286319"/>
              <a:gd name="connsiteX1892" fmla="*/ 94761 w 2144432"/>
              <a:gd name="connsiteY1892" fmla="*/ 689753 h 1286319"/>
              <a:gd name="connsiteX1893" fmla="*/ 105552 w 2144432"/>
              <a:gd name="connsiteY1893" fmla="*/ 692794 h 1286319"/>
              <a:gd name="connsiteX1894" fmla="*/ 1707164 w 2144432"/>
              <a:gd name="connsiteY1894" fmla="*/ 92031 h 1286319"/>
              <a:gd name="connsiteX1895" fmla="*/ 1705516 w 2144432"/>
              <a:gd name="connsiteY1895" fmla="*/ 92336 h 1286319"/>
              <a:gd name="connsiteX1896" fmla="*/ 1704530 w 2144432"/>
              <a:gd name="connsiteY1896" fmla="*/ 98997 h 1286319"/>
              <a:gd name="connsiteX1897" fmla="*/ 1712313 w 2144432"/>
              <a:gd name="connsiteY1897" fmla="*/ 99643 h 1286319"/>
              <a:gd name="connsiteX1898" fmla="*/ 1707164 w 2144432"/>
              <a:gd name="connsiteY1898" fmla="*/ 92031 h 1286319"/>
              <a:gd name="connsiteX1899" fmla="*/ 1779772 w 2144432"/>
              <a:gd name="connsiteY1899" fmla="*/ 32506 h 1286319"/>
              <a:gd name="connsiteX1900" fmla="*/ 1779874 w 2144432"/>
              <a:gd name="connsiteY1900" fmla="*/ 36669 h 1286319"/>
              <a:gd name="connsiteX1901" fmla="*/ 1789339 w 2144432"/>
              <a:gd name="connsiteY1901" fmla="*/ 34868 h 1286319"/>
              <a:gd name="connsiteX1902" fmla="*/ 1779772 w 2144432"/>
              <a:gd name="connsiteY1902" fmla="*/ 32506 h 1286319"/>
              <a:gd name="connsiteX1903" fmla="*/ 2073315 w 2144432"/>
              <a:gd name="connsiteY1903" fmla="*/ 895326 h 1286319"/>
              <a:gd name="connsiteX1904" fmla="*/ 2073706 w 2144432"/>
              <a:gd name="connsiteY1904" fmla="*/ 897076 h 1286319"/>
              <a:gd name="connsiteX1905" fmla="*/ 2085447 w 2144432"/>
              <a:gd name="connsiteY1905" fmla="*/ 895377 h 1286319"/>
              <a:gd name="connsiteX1906" fmla="*/ 2085142 w 2144432"/>
              <a:gd name="connsiteY1906" fmla="*/ 893678 h 1286319"/>
              <a:gd name="connsiteX1907" fmla="*/ 2073315 w 2144432"/>
              <a:gd name="connsiteY1907" fmla="*/ 895326 h 1286319"/>
              <a:gd name="connsiteX1908" fmla="*/ 1557037 w 2144432"/>
              <a:gd name="connsiteY1908" fmla="*/ 24197 h 1286319"/>
              <a:gd name="connsiteX1909" fmla="*/ 1562203 w 2144432"/>
              <a:gd name="connsiteY1909" fmla="*/ 16907 h 1286319"/>
              <a:gd name="connsiteX1910" fmla="*/ 1557037 w 2144432"/>
              <a:gd name="connsiteY1910" fmla="*/ 24197 h 1286319"/>
              <a:gd name="connsiteX1911" fmla="*/ 1964224 w 2144432"/>
              <a:gd name="connsiteY1911" fmla="*/ 140272 h 1286319"/>
              <a:gd name="connsiteX1912" fmla="*/ 1951361 w 2144432"/>
              <a:gd name="connsiteY1912" fmla="*/ 141002 h 1286319"/>
              <a:gd name="connsiteX1913" fmla="*/ 1964224 w 2144432"/>
              <a:gd name="connsiteY1913" fmla="*/ 140272 h 1286319"/>
              <a:gd name="connsiteX1914" fmla="*/ 710530 w 2144432"/>
              <a:gd name="connsiteY1914" fmla="*/ 147612 h 1286319"/>
              <a:gd name="connsiteX1915" fmla="*/ 719722 w 2144432"/>
              <a:gd name="connsiteY1915" fmla="*/ 147612 h 1286319"/>
              <a:gd name="connsiteX1916" fmla="*/ 710530 w 2144432"/>
              <a:gd name="connsiteY1916" fmla="*/ 147612 h 1286319"/>
              <a:gd name="connsiteX1917" fmla="*/ 1061778 w 2144432"/>
              <a:gd name="connsiteY1917" fmla="*/ 1210109 h 1286319"/>
              <a:gd name="connsiteX1918" fmla="*/ 1061676 w 2144432"/>
              <a:gd name="connsiteY1918" fmla="*/ 1208784 h 1286319"/>
              <a:gd name="connsiteX1919" fmla="*/ 1046536 w 2144432"/>
              <a:gd name="connsiteY1919" fmla="*/ 1208784 h 1286319"/>
              <a:gd name="connsiteX1920" fmla="*/ 1046519 w 2144432"/>
              <a:gd name="connsiteY1920" fmla="*/ 1210109 h 1286319"/>
              <a:gd name="connsiteX1921" fmla="*/ 1061778 w 2144432"/>
              <a:gd name="connsiteY1921" fmla="*/ 1210109 h 1286319"/>
              <a:gd name="connsiteX1922" fmla="*/ 104464 w 2144432"/>
              <a:gd name="connsiteY1922" fmla="*/ 985318 h 1286319"/>
              <a:gd name="connsiteX1923" fmla="*/ 116698 w 2144432"/>
              <a:gd name="connsiteY1923" fmla="*/ 982650 h 1286319"/>
              <a:gd name="connsiteX1924" fmla="*/ 104464 w 2144432"/>
              <a:gd name="connsiteY1924" fmla="*/ 985318 h 1286319"/>
              <a:gd name="connsiteX1925" fmla="*/ 1948336 w 2144432"/>
              <a:gd name="connsiteY1925" fmla="*/ 140934 h 1286319"/>
              <a:gd name="connsiteX1926" fmla="*/ 1937988 w 2144432"/>
              <a:gd name="connsiteY1926" fmla="*/ 140934 h 1286319"/>
              <a:gd name="connsiteX1927" fmla="*/ 1948336 w 2144432"/>
              <a:gd name="connsiteY1927" fmla="*/ 140934 h 1286319"/>
              <a:gd name="connsiteX1928" fmla="*/ 1883239 w 2144432"/>
              <a:gd name="connsiteY1928" fmla="*/ 139473 h 1286319"/>
              <a:gd name="connsiteX1929" fmla="*/ 1892584 w 2144432"/>
              <a:gd name="connsiteY1929" fmla="*/ 137502 h 1286319"/>
              <a:gd name="connsiteX1930" fmla="*/ 1883239 w 2144432"/>
              <a:gd name="connsiteY1930" fmla="*/ 139473 h 1286319"/>
              <a:gd name="connsiteX1931" fmla="*/ 466486 w 2144432"/>
              <a:gd name="connsiteY1931" fmla="*/ 1204009 h 1286319"/>
              <a:gd name="connsiteX1932" fmla="*/ 474506 w 2144432"/>
              <a:gd name="connsiteY1932" fmla="*/ 1206626 h 1286319"/>
              <a:gd name="connsiteX1933" fmla="*/ 466486 w 2144432"/>
              <a:gd name="connsiteY1933" fmla="*/ 1204009 h 1286319"/>
              <a:gd name="connsiteX1934" fmla="*/ 1339212 w 2144432"/>
              <a:gd name="connsiteY1934" fmla="*/ 96822 h 1286319"/>
              <a:gd name="connsiteX1935" fmla="*/ 1346994 w 2144432"/>
              <a:gd name="connsiteY1935" fmla="*/ 89380 h 1286319"/>
              <a:gd name="connsiteX1936" fmla="*/ 1339212 w 2144432"/>
              <a:gd name="connsiteY1936" fmla="*/ 96822 h 1286319"/>
              <a:gd name="connsiteX1937" fmla="*/ 403614 w 2144432"/>
              <a:gd name="connsiteY1937" fmla="*/ 1176668 h 1286319"/>
              <a:gd name="connsiteX1938" fmla="*/ 394557 w 2144432"/>
              <a:gd name="connsiteY1938" fmla="*/ 1178605 h 1286319"/>
              <a:gd name="connsiteX1939" fmla="*/ 403614 w 2144432"/>
              <a:gd name="connsiteY1939" fmla="*/ 1176668 h 1286319"/>
              <a:gd name="connsiteX1940" fmla="*/ 71176 w 2144432"/>
              <a:gd name="connsiteY1940" fmla="*/ 682208 h 1286319"/>
              <a:gd name="connsiteX1941" fmla="*/ 76189 w 2144432"/>
              <a:gd name="connsiteY1941" fmla="*/ 673814 h 1286319"/>
              <a:gd name="connsiteX1942" fmla="*/ 71176 w 2144432"/>
              <a:gd name="connsiteY1942" fmla="*/ 682208 h 1286319"/>
              <a:gd name="connsiteX1943" fmla="*/ 1642831 w 2144432"/>
              <a:gd name="connsiteY1943" fmla="*/ 55089 h 1286319"/>
              <a:gd name="connsiteX1944" fmla="*/ 1642831 w 2144432"/>
              <a:gd name="connsiteY1944" fmla="*/ 54070 h 1286319"/>
              <a:gd name="connsiteX1945" fmla="*/ 1629186 w 2144432"/>
              <a:gd name="connsiteY1945" fmla="*/ 54070 h 1286319"/>
              <a:gd name="connsiteX1946" fmla="*/ 1629271 w 2144432"/>
              <a:gd name="connsiteY1946" fmla="*/ 55871 h 1286319"/>
              <a:gd name="connsiteX1947" fmla="*/ 1642831 w 2144432"/>
              <a:gd name="connsiteY1947" fmla="*/ 55089 h 1286319"/>
              <a:gd name="connsiteX1948" fmla="*/ 1558226 w 2144432"/>
              <a:gd name="connsiteY1948" fmla="*/ 61648 h 1286319"/>
              <a:gd name="connsiteX1949" fmla="*/ 1555321 w 2144432"/>
              <a:gd name="connsiteY1949" fmla="*/ 65013 h 1286319"/>
              <a:gd name="connsiteX1950" fmla="*/ 1561506 w 2144432"/>
              <a:gd name="connsiteY1950" fmla="*/ 69872 h 1286319"/>
              <a:gd name="connsiteX1951" fmla="*/ 1558226 w 2144432"/>
              <a:gd name="connsiteY1951" fmla="*/ 61648 h 1286319"/>
              <a:gd name="connsiteX1952" fmla="*/ 346452 w 2144432"/>
              <a:gd name="connsiteY1952" fmla="*/ 1156260 h 1286319"/>
              <a:gd name="connsiteX1953" fmla="*/ 346095 w 2144432"/>
              <a:gd name="connsiteY1953" fmla="*/ 1158317 h 1286319"/>
              <a:gd name="connsiteX1954" fmla="*/ 356206 w 2144432"/>
              <a:gd name="connsiteY1954" fmla="*/ 1160169 h 1286319"/>
              <a:gd name="connsiteX1955" fmla="*/ 356596 w 2144432"/>
              <a:gd name="connsiteY1955" fmla="*/ 1157977 h 1286319"/>
              <a:gd name="connsiteX1956" fmla="*/ 346452 w 2144432"/>
              <a:gd name="connsiteY1956" fmla="*/ 1156260 h 1286319"/>
              <a:gd name="connsiteX1957" fmla="*/ 1566043 w 2144432"/>
              <a:gd name="connsiteY1957" fmla="*/ 91402 h 1286319"/>
              <a:gd name="connsiteX1958" fmla="*/ 1565839 w 2144432"/>
              <a:gd name="connsiteY1958" fmla="*/ 93373 h 1286319"/>
              <a:gd name="connsiteX1959" fmla="*/ 1576425 w 2144432"/>
              <a:gd name="connsiteY1959" fmla="*/ 93033 h 1286319"/>
              <a:gd name="connsiteX1960" fmla="*/ 1566043 w 2144432"/>
              <a:gd name="connsiteY1960" fmla="*/ 91402 h 1286319"/>
              <a:gd name="connsiteX1961" fmla="*/ 2037563 w 2144432"/>
              <a:gd name="connsiteY1961" fmla="*/ 256346 h 1286319"/>
              <a:gd name="connsiteX1962" fmla="*/ 2037257 w 2144432"/>
              <a:gd name="connsiteY1962" fmla="*/ 254613 h 1286319"/>
              <a:gd name="connsiteX1963" fmla="*/ 2023833 w 2144432"/>
              <a:gd name="connsiteY1963" fmla="*/ 256448 h 1286319"/>
              <a:gd name="connsiteX1964" fmla="*/ 2023986 w 2144432"/>
              <a:gd name="connsiteY1964" fmla="*/ 257536 h 1286319"/>
              <a:gd name="connsiteX1965" fmla="*/ 2037563 w 2144432"/>
              <a:gd name="connsiteY1965" fmla="*/ 256346 h 1286319"/>
              <a:gd name="connsiteX1966" fmla="*/ 281949 w 2144432"/>
              <a:gd name="connsiteY1966" fmla="*/ 1197161 h 1286319"/>
              <a:gd name="connsiteX1967" fmla="*/ 273419 w 2144432"/>
              <a:gd name="connsiteY1967" fmla="*/ 1197161 h 1286319"/>
              <a:gd name="connsiteX1968" fmla="*/ 281949 w 2144432"/>
              <a:gd name="connsiteY1968" fmla="*/ 1197161 h 1286319"/>
              <a:gd name="connsiteX1969" fmla="*/ 541813 w 2144432"/>
              <a:gd name="connsiteY1969" fmla="*/ 1248631 h 1286319"/>
              <a:gd name="connsiteX1970" fmla="*/ 548813 w 2144432"/>
              <a:gd name="connsiteY1970" fmla="*/ 1251978 h 1286319"/>
              <a:gd name="connsiteX1971" fmla="*/ 549782 w 2144432"/>
              <a:gd name="connsiteY1971" fmla="*/ 1250024 h 1286319"/>
              <a:gd name="connsiteX1972" fmla="*/ 541813 w 2144432"/>
              <a:gd name="connsiteY1972" fmla="*/ 1248631 h 1286319"/>
              <a:gd name="connsiteX1973" fmla="*/ 1518209 w 2144432"/>
              <a:gd name="connsiteY1973" fmla="*/ 95446 h 1286319"/>
              <a:gd name="connsiteX1974" fmla="*/ 1510767 w 2144432"/>
              <a:gd name="connsiteY1974" fmla="*/ 93458 h 1286319"/>
              <a:gd name="connsiteX1975" fmla="*/ 1518209 w 2144432"/>
              <a:gd name="connsiteY1975" fmla="*/ 95446 h 1286319"/>
              <a:gd name="connsiteX1976" fmla="*/ 1514981 w 2144432"/>
              <a:gd name="connsiteY1976" fmla="*/ 120646 h 1286319"/>
              <a:gd name="connsiteX1977" fmla="*/ 1521472 w 2144432"/>
              <a:gd name="connsiteY1977" fmla="*/ 122583 h 1286319"/>
              <a:gd name="connsiteX1978" fmla="*/ 1521897 w 2144432"/>
              <a:gd name="connsiteY1978" fmla="*/ 120646 h 1286319"/>
              <a:gd name="connsiteX1979" fmla="*/ 1514981 w 2144432"/>
              <a:gd name="connsiteY1979" fmla="*/ 120646 h 1286319"/>
              <a:gd name="connsiteX1980" fmla="*/ 338567 w 2144432"/>
              <a:gd name="connsiteY1980" fmla="*/ 1194578 h 1286319"/>
              <a:gd name="connsiteX1981" fmla="*/ 334948 w 2144432"/>
              <a:gd name="connsiteY1981" fmla="*/ 1186796 h 1286319"/>
              <a:gd name="connsiteX1982" fmla="*/ 338567 w 2144432"/>
              <a:gd name="connsiteY1982" fmla="*/ 1194578 h 1286319"/>
              <a:gd name="connsiteX1983" fmla="*/ 1806994 w 2144432"/>
              <a:gd name="connsiteY1983" fmla="*/ 36992 h 1286319"/>
              <a:gd name="connsiteX1984" fmla="*/ 1812908 w 2144432"/>
              <a:gd name="connsiteY1984" fmla="*/ 33288 h 1286319"/>
              <a:gd name="connsiteX1985" fmla="*/ 1806994 w 2144432"/>
              <a:gd name="connsiteY1985" fmla="*/ 36992 h 1286319"/>
              <a:gd name="connsiteX1986" fmla="*/ 1971072 w 2144432"/>
              <a:gd name="connsiteY1986" fmla="*/ 201614 h 1286319"/>
              <a:gd name="connsiteX1987" fmla="*/ 1976102 w 2144432"/>
              <a:gd name="connsiteY1987" fmla="*/ 206440 h 1286319"/>
              <a:gd name="connsiteX1988" fmla="*/ 1977444 w 2144432"/>
              <a:gd name="connsiteY1988" fmla="*/ 200289 h 1286319"/>
              <a:gd name="connsiteX1989" fmla="*/ 1971072 w 2144432"/>
              <a:gd name="connsiteY1989" fmla="*/ 201614 h 1286319"/>
              <a:gd name="connsiteX1990" fmla="*/ 1033911 w 2144432"/>
              <a:gd name="connsiteY1990" fmla="*/ 156958 h 1286319"/>
              <a:gd name="connsiteX1991" fmla="*/ 1033962 w 2144432"/>
              <a:gd name="connsiteY1991" fmla="*/ 157995 h 1286319"/>
              <a:gd name="connsiteX1992" fmla="*/ 1044395 w 2144432"/>
              <a:gd name="connsiteY1992" fmla="*/ 157995 h 1286319"/>
              <a:gd name="connsiteX1993" fmla="*/ 1044327 w 2144432"/>
              <a:gd name="connsiteY1993" fmla="*/ 156347 h 1286319"/>
              <a:gd name="connsiteX1994" fmla="*/ 1033911 w 2144432"/>
              <a:gd name="connsiteY1994" fmla="*/ 156958 h 1286319"/>
              <a:gd name="connsiteX1995" fmla="*/ 1497615 w 2144432"/>
              <a:gd name="connsiteY1995" fmla="*/ 91725 h 1286319"/>
              <a:gd name="connsiteX1996" fmla="*/ 1506111 w 2144432"/>
              <a:gd name="connsiteY1996" fmla="*/ 91113 h 1286319"/>
              <a:gd name="connsiteX1997" fmla="*/ 1497615 w 2144432"/>
              <a:gd name="connsiteY1997" fmla="*/ 91725 h 1286319"/>
              <a:gd name="connsiteX1998" fmla="*/ 2014216 w 2144432"/>
              <a:gd name="connsiteY1998" fmla="*/ 276550 h 1286319"/>
              <a:gd name="connsiteX1999" fmla="*/ 2025346 w 2144432"/>
              <a:gd name="connsiteY1999" fmla="*/ 281325 h 1286319"/>
              <a:gd name="connsiteX2000" fmla="*/ 2014216 w 2144432"/>
              <a:gd name="connsiteY2000" fmla="*/ 276550 h 1286319"/>
              <a:gd name="connsiteX2001" fmla="*/ 253725 w 2144432"/>
              <a:gd name="connsiteY2001" fmla="*/ 314817 h 1286319"/>
              <a:gd name="connsiteX2002" fmla="*/ 253215 w 2144432"/>
              <a:gd name="connsiteY2002" fmla="*/ 313356 h 1286319"/>
              <a:gd name="connsiteX2003" fmla="*/ 242459 w 2144432"/>
              <a:gd name="connsiteY2003" fmla="*/ 316975 h 1286319"/>
              <a:gd name="connsiteX2004" fmla="*/ 243104 w 2144432"/>
              <a:gd name="connsiteY2004" fmla="*/ 318776 h 1286319"/>
              <a:gd name="connsiteX2005" fmla="*/ 253725 w 2144432"/>
              <a:gd name="connsiteY2005" fmla="*/ 314817 h 1286319"/>
              <a:gd name="connsiteX2006" fmla="*/ 965584 w 2144432"/>
              <a:gd name="connsiteY2006" fmla="*/ 86950 h 1286319"/>
              <a:gd name="connsiteX2007" fmla="*/ 968405 w 2144432"/>
              <a:gd name="connsiteY2007" fmla="*/ 85166 h 1286319"/>
              <a:gd name="connsiteX2008" fmla="*/ 969867 w 2144432"/>
              <a:gd name="connsiteY2008" fmla="*/ 81121 h 1286319"/>
              <a:gd name="connsiteX2009" fmla="*/ 965584 w 2144432"/>
              <a:gd name="connsiteY2009" fmla="*/ 86950 h 1286319"/>
              <a:gd name="connsiteX2010" fmla="*/ 1950783 w 2144432"/>
              <a:gd name="connsiteY2010" fmla="*/ 87408 h 1286319"/>
              <a:gd name="connsiteX2011" fmla="*/ 1950987 w 2144432"/>
              <a:gd name="connsiteY2011" fmla="*/ 85386 h 1286319"/>
              <a:gd name="connsiteX2012" fmla="*/ 1943154 w 2144432"/>
              <a:gd name="connsiteY2012" fmla="*/ 84537 h 1286319"/>
              <a:gd name="connsiteX2013" fmla="*/ 1942933 w 2144432"/>
              <a:gd name="connsiteY2013" fmla="*/ 86661 h 1286319"/>
              <a:gd name="connsiteX2014" fmla="*/ 1950783 w 2144432"/>
              <a:gd name="connsiteY2014" fmla="*/ 87408 h 1286319"/>
              <a:gd name="connsiteX2015" fmla="*/ 1570529 w 2144432"/>
              <a:gd name="connsiteY2015" fmla="*/ 1070296 h 1286319"/>
              <a:gd name="connsiteX2016" fmla="*/ 1570631 w 2144432"/>
              <a:gd name="connsiteY2016" fmla="*/ 1072692 h 1286319"/>
              <a:gd name="connsiteX2017" fmla="*/ 1577547 w 2144432"/>
              <a:gd name="connsiteY2017" fmla="*/ 1071843 h 1286319"/>
              <a:gd name="connsiteX2018" fmla="*/ 1577343 w 2144432"/>
              <a:gd name="connsiteY2018" fmla="*/ 1069990 h 1286319"/>
              <a:gd name="connsiteX2019" fmla="*/ 1570529 w 2144432"/>
              <a:gd name="connsiteY2019" fmla="*/ 1070296 h 1286319"/>
              <a:gd name="connsiteX2020" fmla="*/ 1312415 w 2144432"/>
              <a:gd name="connsiteY2020" fmla="*/ 103840 h 1286319"/>
              <a:gd name="connsiteX2021" fmla="*/ 1322152 w 2144432"/>
              <a:gd name="connsiteY2021" fmla="*/ 100901 h 1286319"/>
              <a:gd name="connsiteX2022" fmla="*/ 1312415 w 2144432"/>
              <a:gd name="connsiteY2022" fmla="*/ 103840 h 1286319"/>
              <a:gd name="connsiteX2023" fmla="*/ 1841573 w 2144432"/>
              <a:gd name="connsiteY2023" fmla="*/ 111402 h 1286319"/>
              <a:gd name="connsiteX2024" fmla="*/ 1841234 w 2144432"/>
              <a:gd name="connsiteY2024" fmla="*/ 108445 h 1286319"/>
              <a:gd name="connsiteX2025" fmla="*/ 1836714 w 2144432"/>
              <a:gd name="connsiteY2025" fmla="*/ 109567 h 1286319"/>
              <a:gd name="connsiteX2026" fmla="*/ 1836951 w 2144432"/>
              <a:gd name="connsiteY2026" fmla="*/ 111640 h 1286319"/>
              <a:gd name="connsiteX2027" fmla="*/ 1841573 w 2144432"/>
              <a:gd name="connsiteY2027" fmla="*/ 111402 h 1286319"/>
              <a:gd name="connsiteX2028" fmla="*/ 1869322 w 2144432"/>
              <a:gd name="connsiteY2028" fmla="*/ 140764 h 1286319"/>
              <a:gd name="connsiteX2029" fmla="*/ 1877920 w 2144432"/>
              <a:gd name="connsiteY2029" fmla="*/ 140170 h 1286319"/>
              <a:gd name="connsiteX2030" fmla="*/ 1869322 w 2144432"/>
              <a:gd name="connsiteY2030" fmla="*/ 140764 h 1286319"/>
              <a:gd name="connsiteX2031" fmla="*/ 431329 w 2144432"/>
              <a:gd name="connsiteY2031" fmla="*/ 1233134 h 1286319"/>
              <a:gd name="connsiteX2032" fmla="*/ 429663 w 2144432"/>
              <a:gd name="connsiteY2032" fmla="*/ 1238402 h 1286319"/>
              <a:gd name="connsiteX2033" fmla="*/ 433215 w 2144432"/>
              <a:gd name="connsiteY2033" fmla="*/ 1238860 h 1286319"/>
              <a:gd name="connsiteX2034" fmla="*/ 431329 w 2144432"/>
              <a:gd name="connsiteY2034" fmla="*/ 1233134 h 1286319"/>
              <a:gd name="connsiteX2035" fmla="*/ 1955609 w 2144432"/>
              <a:gd name="connsiteY2035" fmla="*/ 116041 h 1286319"/>
              <a:gd name="connsiteX2036" fmla="*/ 1960842 w 2144432"/>
              <a:gd name="connsiteY2036" fmla="*/ 112472 h 1286319"/>
              <a:gd name="connsiteX2037" fmla="*/ 1955609 w 2144432"/>
              <a:gd name="connsiteY2037" fmla="*/ 116041 h 1286319"/>
              <a:gd name="connsiteX2038" fmla="*/ 1999500 w 2144432"/>
              <a:gd name="connsiteY2038" fmla="*/ 313441 h 1286319"/>
              <a:gd name="connsiteX2039" fmla="*/ 1999058 w 2144432"/>
              <a:gd name="connsiteY2039" fmla="*/ 311503 h 1286319"/>
              <a:gd name="connsiteX2040" fmla="*/ 1993587 w 2144432"/>
              <a:gd name="connsiteY2040" fmla="*/ 313101 h 1286319"/>
              <a:gd name="connsiteX2041" fmla="*/ 1989033 w 2144432"/>
              <a:gd name="connsiteY2041" fmla="*/ 313509 h 1286319"/>
              <a:gd name="connsiteX2042" fmla="*/ 1989254 w 2144432"/>
              <a:gd name="connsiteY2042" fmla="*/ 315191 h 1286319"/>
              <a:gd name="connsiteX2043" fmla="*/ 1999500 w 2144432"/>
              <a:gd name="connsiteY2043" fmla="*/ 313441 h 1286319"/>
              <a:gd name="connsiteX2044" fmla="*/ 113759 w 2144432"/>
              <a:gd name="connsiteY2044" fmla="*/ 838266 h 1286319"/>
              <a:gd name="connsiteX2045" fmla="*/ 116546 w 2144432"/>
              <a:gd name="connsiteY2045" fmla="*/ 839404 h 1286319"/>
              <a:gd name="connsiteX2046" fmla="*/ 118483 w 2144432"/>
              <a:gd name="connsiteY2046" fmla="*/ 834409 h 1286319"/>
              <a:gd name="connsiteX2047" fmla="*/ 115560 w 2144432"/>
              <a:gd name="connsiteY2047" fmla="*/ 833712 h 1286319"/>
              <a:gd name="connsiteX2048" fmla="*/ 113759 w 2144432"/>
              <a:gd name="connsiteY2048" fmla="*/ 838266 h 1286319"/>
              <a:gd name="connsiteX2049" fmla="*/ 1881353 w 2144432"/>
              <a:gd name="connsiteY2049" fmla="*/ 129329 h 1286319"/>
              <a:gd name="connsiteX2050" fmla="*/ 1890783 w 2144432"/>
              <a:gd name="connsiteY2050" fmla="*/ 128360 h 1286319"/>
              <a:gd name="connsiteX2051" fmla="*/ 1881353 w 2144432"/>
              <a:gd name="connsiteY2051" fmla="*/ 129329 h 1286319"/>
              <a:gd name="connsiteX2052" fmla="*/ 1075423 w 2144432"/>
              <a:gd name="connsiteY2052" fmla="*/ 1175360 h 1286319"/>
              <a:gd name="connsiteX2053" fmla="*/ 1075457 w 2144432"/>
              <a:gd name="connsiteY2053" fmla="*/ 1176380 h 1286319"/>
              <a:gd name="connsiteX2054" fmla="*/ 1086332 w 2144432"/>
              <a:gd name="connsiteY2054" fmla="*/ 1177059 h 1286319"/>
              <a:gd name="connsiteX2055" fmla="*/ 1086366 w 2144432"/>
              <a:gd name="connsiteY2055" fmla="*/ 1175360 h 1286319"/>
              <a:gd name="connsiteX2056" fmla="*/ 1075423 w 2144432"/>
              <a:gd name="connsiteY2056" fmla="*/ 1175360 h 1286319"/>
              <a:gd name="connsiteX2057" fmla="*/ 1586875 w 2144432"/>
              <a:gd name="connsiteY2057" fmla="*/ 122158 h 1286319"/>
              <a:gd name="connsiteX2058" fmla="*/ 1588965 w 2144432"/>
              <a:gd name="connsiteY2058" fmla="*/ 122039 h 1286319"/>
              <a:gd name="connsiteX2059" fmla="*/ 1588643 w 2144432"/>
              <a:gd name="connsiteY2059" fmla="*/ 116924 h 1286319"/>
              <a:gd name="connsiteX2060" fmla="*/ 1586417 w 2144432"/>
              <a:gd name="connsiteY2060" fmla="*/ 117247 h 1286319"/>
              <a:gd name="connsiteX2061" fmla="*/ 1586875 w 2144432"/>
              <a:gd name="connsiteY2061" fmla="*/ 122158 h 1286319"/>
              <a:gd name="connsiteX2062" fmla="*/ 1423188 w 2144432"/>
              <a:gd name="connsiteY2062" fmla="*/ 76414 h 1286319"/>
              <a:gd name="connsiteX2063" fmla="*/ 1423171 w 2144432"/>
              <a:gd name="connsiteY2063" fmla="*/ 74427 h 1286319"/>
              <a:gd name="connsiteX2064" fmla="*/ 1417530 w 2144432"/>
              <a:gd name="connsiteY2064" fmla="*/ 74783 h 1286319"/>
              <a:gd name="connsiteX2065" fmla="*/ 1417581 w 2144432"/>
              <a:gd name="connsiteY2065" fmla="*/ 76431 h 1286319"/>
              <a:gd name="connsiteX2066" fmla="*/ 1423188 w 2144432"/>
              <a:gd name="connsiteY2066" fmla="*/ 76414 h 1286319"/>
              <a:gd name="connsiteX2067" fmla="*/ 2046195 w 2144432"/>
              <a:gd name="connsiteY2067" fmla="*/ 887629 h 1286319"/>
              <a:gd name="connsiteX2068" fmla="*/ 2046484 w 2144432"/>
              <a:gd name="connsiteY2068" fmla="*/ 885522 h 1286319"/>
              <a:gd name="connsiteX2069" fmla="*/ 2039993 w 2144432"/>
              <a:gd name="connsiteY2069" fmla="*/ 884808 h 1286319"/>
              <a:gd name="connsiteX2070" fmla="*/ 2039738 w 2144432"/>
              <a:gd name="connsiteY2070" fmla="*/ 886745 h 1286319"/>
              <a:gd name="connsiteX2071" fmla="*/ 2046195 w 2144432"/>
              <a:gd name="connsiteY2071" fmla="*/ 887629 h 1286319"/>
              <a:gd name="connsiteX2072" fmla="*/ 414031 w 2144432"/>
              <a:gd name="connsiteY2072" fmla="*/ 1219625 h 1286319"/>
              <a:gd name="connsiteX2073" fmla="*/ 421575 w 2144432"/>
              <a:gd name="connsiteY2073" fmla="*/ 1219625 h 1286319"/>
              <a:gd name="connsiteX2074" fmla="*/ 414031 w 2144432"/>
              <a:gd name="connsiteY2074" fmla="*/ 1219625 h 1286319"/>
              <a:gd name="connsiteX2075" fmla="*/ 1494913 w 2144432"/>
              <a:gd name="connsiteY2075" fmla="*/ 48462 h 1286319"/>
              <a:gd name="connsiteX2076" fmla="*/ 1494471 w 2144432"/>
              <a:gd name="connsiteY2076" fmla="*/ 50943 h 1286319"/>
              <a:gd name="connsiteX2077" fmla="*/ 1500605 w 2144432"/>
              <a:gd name="connsiteY2077" fmla="*/ 51368 h 1286319"/>
              <a:gd name="connsiteX2078" fmla="*/ 1500962 w 2144432"/>
              <a:gd name="connsiteY2078" fmla="*/ 49465 h 1286319"/>
              <a:gd name="connsiteX2079" fmla="*/ 1494913 w 2144432"/>
              <a:gd name="connsiteY2079" fmla="*/ 48462 h 1286319"/>
              <a:gd name="connsiteX2080" fmla="*/ 1139314 w 2144432"/>
              <a:gd name="connsiteY2080" fmla="*/ 135310 h 1286319"/>
              <a:gd name="connsiteX2081" fmla="*/ 1138754 w 2144432"/>
              <a:gd name="connsiteY2081" fmla="*/ 128819 h 1286319"/>
              <a:gd name="connsiteX2082" fmla="*/ 1136935 w 2144432"/>
              <a:gd name="connsiteY2082" fmla="*/ 129635 h 1286319"/>
              <a:gd name="connsiteX2083" fmla="*/ 1139314 w 2144432"/>
              <a:gd name="connsiteY2083" fmla="*/ 135310 h 1286319"/>
              <a:gd name="connsiteX2084" fmla="*/ 692195 w 2144432"/>
              <a:gd name="connsiteY2084" fmla="*/ 149719 h 1286319"/>
              <a:gd name="connsiteX2085" fmla="*/ 692008 w 2144432"/>
              <a:gd name="connsiteY2085" fmla="*/ 151198 h 1286319"/>
              <a:gd name="connsiteX2086" fmla="*/ 700895 w 2144432"/>
              <a:gd name="connsiteY2086" fmla="*/ 151198 h 1286319"/>
              <a:gd name="connsiteX2087" fmla="*/ 700878 w 2144432"/>
              <a:gd name="connsiteY2087" fmla="*/ 150348 h 1286319"/>
              <a:gd name="connsiteX2088" fmla="*/ 692195 w 2144432"/>
              <a:gd name="connsiteY2088" fmla="*/ 149719 h 1286319"/>
              <a:gd name="connsiteX2089" fmla="*/ 129562 w 2144432"/>
              <a:gd name="connsiteY2089" fmla="*/ 616465 h 1286319"/>
              <a:gd name="connsiteX2090" fmla="*/ 131533 w 2144432"/>
              <a:gd name="connsiteY2090" fmla="*/ 615174 h 1286319"/>
              <a:gd name="connsiteX2091" fmla="*/ 127625 w 2144432"/>
              <a:gd name="connsiteY2091" fmla="*/ 609736 h 1286319"/>
              <a:gd name="connsiteX2092" fmla="*/ 126316 w 2144432"/>
              <a:gd name="connsiteY2092" fmla="*/ 610586 h 1286319"/>
              <a:gd name="connsiteX2093" fmla="*/ 129562 w 2144432"/>
              <a:gd name="connsiteY2093" fmla="*/ 616465 h 1286319"/>
              <a:gd name="connsiteX2094" fmla="*/ 1536408 w 2144432"/>
              <a:gd name="connsiteY2094" fmla="*/ 66423 h 1286319"/>
              <a:gd name="connsiteX2095" fmla="*/ 1537869 w 2144432"/>
              <a:gd name="connsiteY2095" fmla="*/ 65030 h 1286319"/>
              <a:gd name="connsiteX2096" fmla="*/ 1534029 w 2144432"/>
              <a:gd name="connsiteY2096" fmla="*/ 60986 h 1286319"/>
              <a:gd name="connsiteX2097" fmla="*/ 1532687 w 2144432"/>
              <a:gd name="connsiteY2097" fmla="*/ 62260 h 1286319"/>
              <a:gd name="connsiteX2098" fmla="*/ 1536408 w 2144432"/>
              <a:gd name="connsiteY2098" fmla="*/ 66423 h 1286319"/>
              <a:gd name="connsiteX2099" fmla="*/ 709187 w 2144432"/>
              <a:gd name="connsiteY2099" fmla="*/ 174851 h 1286319"/>
              <a:gd name="connsiteX2100" fmla="*/ 709000 w 2144432"/>
              <a:gd name="connsiteY2100" fmla="*/ 172608 h 1286319"/>
              <a:gd name="connsiteX2101" fmla="*/ 703750 w 2144432"/>
              <a:gd name="connsiteY2101" fmla="*/ 173441 h 1286319"/>
              <a:gd name="connsiteX2102" fmla="*/ 703954 w 2144432"/>
              <a:gd name="connsiteY2102" fmla="*/ 175157 h 1286319"/>
              <a:gd name="connsiteX2103" fmla="*/ 709187 w 2144432"/>
              <a:gd name="connsiteY2103" fmla="*/ 174851 h 1286319"/>
              <a:gd name="connsiteX2104" fmla="*/ 1661251 w 2144432"/>
              <a:gd name="connsiteY2104" fmla="*/ 91079 h 1286319"/>
              <a:gd name="connsiteX2105" fmla="*/ 1661319 w 2144432"/>
              <a:gd name="connsiteY2105" fmla="*/ 89023 h 1286319"/>
              <a:gd name="connsiteX2106" fmla="*/ 1655082 w 2144432"/>
              <a:gd name="connsiteY2106" fmla="*/ 89023 h 1286319"/>
              <a:gd name="connsiteX2107" fmla="*/ 1655065 w 2144432"/>
              <a:gd name="connsiteY2107" fmla="*/ 90790 h 1286319"/>
              <a:gd name="connsiteX2108" fmla="*/ 1661251 w 2144432"/>
              <a:gd name="connsiteY2108" fmla="*/ 91079 h 1286319"/>
              <a:gd name="connsiteX2109" fmla="*/ 394693 w 2144432"/>
              <a:gd name="connsiteY2109" fmla="*/ 1210551 h 1286319"/>
              <a:gd name="connsiteX2110" fmla="*/ 396800 w 2144432"/>
              <a:gd name="connsiteY2110" fmla="*/ 1207611 h 1286319"/>
              <a:gd name="connsiteX2111" fmla="*/ 394863 w 2144432"/>
              <a:gd name="connsiteY2111" fmla="*/ 1205895 h 1286319"/>
              <a:gd name="connsiteX2112" fmla="*/ 392654 w 2144432"/>
              <a:gd name="connsiteY2112" fmla="*/ 1207645 h 1286319"/>
              <a:gd name="connsiteX2113" fmla="*/ 394693 w 2144432"/>
              <a:gd name="connsiteY2113" fmla="*/ 1210551 h 1286319"/>
              <a:gd name="connsiteX2114" fmla="*/ 297905 w 2144432"/>
              <a:gd name="connsiteY2114" fmla="*/ 1170517 h 1286319"/>
              <a:gd name="connsiteX2115" fmla="*/ 298534 w 2144432"/>
              <a:gd name="connsiteY2115" fmla="*/ 1168223 h 1286319"/>
              <a:gd name="connsiteX2116" fmla="*/ 292892 w 2144432"/>
              <a:gd name="connsiteY2116" fmla="*/ 1166898 h 1286319"/>
              <a:gd name="connsiteX2117" fmla="*/ 292433 w 2144432"/>
              <a:gd name="connsiteY2117" fmla="*/ 1168767 h 1286319"/>
              <a:gd name="connsiteX2118" fmla="*/ 297905 w 2144432"/>
              <a:gd name="connsiteY2118" fmla="*/ 1170517 h 1286319"/>
              <a:gd name="connsiteX2119" fmla="*/ 1580554 w 2144432"/>
              <a:gd name="connsiteY2119" fmla="*/ 22073 h 1286319"/>
              <a:gd name="connsiteX2120" fmla="*/ 1580962 w 2144432"/>
              <a:gd name="connsiteY2120" fmla="*/ 23857 h 1286319"/>
              <a:gd name="connsiteX2121" fmla="*/ 1588320 w 2144432"/>
              <a:gd name="connsiteY2121" fmla="*/ 22039 h 1286319"/>
              <a:gd name="connsiteX2122" fmla="*/ 1588031 w 2144432"/>
              <a:gd name="connsiteY2122" fmla="*/ 20765 h 1286319"/>
              <a:gd name="connsiteX2123" fmla="*/ 1580554 w 2144432"/>
              <a:gd name="connsiteY2123" fmla="*/ 22073 h 1286319"/>
              <a:gd name="connsiteX2124" fmla="*/ 1680894 w 2144432"/>
              <a:gd name="connsiteY2124" fmla="*/ 115973 h 1286319"/>
              <a:gd name="connsiteX2125" fmla="*/ 1681132 w 2144432"/>
              <a:gd name="connsiteY2125" fmla="*/ 114070 h 1286319"/>
              <a:gd name="connsiteX2126" fmla="*/ 1673247 w 2144432"/>
              <a:gd name="connsiteY2126" fmla="*/ 114070 h 1286319"/>
              <a:gd name="connsiteX2127" fmla="*/ 1673197 w 2144432"/>
              <a:gd name="connsiteY2127" fmla="*/ 115293 h 1286319"/>
              <a:gd name="connsiteX2128" fmla="*/ 1680894 w 2144432"/>
              <a:gd name="connsiteY2128" fmla="*/ 115973 h 1286319"/>
              <a:gd name="connsiteX2129" fmla="*/ 2060469 w 2144432"/>
              <a:gd name="connsiteY2129" fmla="*/ 882990 h 1286319"/>
              <a:gd name="connsiteX2130" fmla="*/ 2055711 w 2144432"/>
              <a:gd name="connsiteY2130" fmla="*/ 877348 h 1286319"/>
              <a:gd name="connsiteX2131" fmla="*/ 2060469 w 2144432"/>
              <a:gd name="connsiteY2131" fmla="*/ 882990 h 1286319"/>
              <a:gd name="connsiteX2132" fmla="*/ 695338 w 2144432"/>
              <a:gd name="connsiteY2132" fmla="*/ 232897 h 1286319"/>
              <a:gd name="connsiteX2133" fmla="*/ 695576 w 2144432"/>
              <a:gd name="connsiteY2133" fmla="*/ 234851 h 1286319"/>
              <a:gd name="connsiteX2134" fmla="*/ 700878 w 2144432"/>
              <a:gd name="connsiteY2134" fmla="*/ 234171 h 1286319"/>
              <a:gd name="connsiteX2135" fmla="*/ 700657 w 2144432"/>
              <a:gd name="connsiteY2135" fmla="*/ 232319 h 1286319"/>
              <a:gd name="connsiteX2136" fmla="*/ 695338 w 2144432"/>
              <a:gd name="connsiteY2136" fmla="*/ 232897 h 1286319"/>
              <a:gd name="connsiteX2137" fmla="*/ 618142 w 2144432"/>
              <a:gd name="connsiteY2137" fmla="*/ 154273 h 1286319"/>
              <a:gd name="connsiteX2138" fmla="*/ 618465 w 2144432"/>
              <a:gd name="connsiteY2138" fmla="*/ 155684 h 1286319"/>
              <a:gd name="connsiteX2139" fmla="*/ 627352 w 2144432"/>
              <a:gd name="connsiteY2139" fmla="*/ 153509 h 1286319"/>
              <a:gd name="connsiteX2140" fmla="*/ 627012 w 2144432"/>
              <a:gd name="connsiteY2140" fmla="*/ 152081 h 1286319"/>
              <a:gd name="connsiteX2141" fmla="*/ 618142 w 2144432"/>
              <a:gd name="connsiteY2141" fmla="*/ 154273 h 1286319"/>
              <a:gd name="connsiteX2142" fmla="*/ 1000130 w 2144432"/>
              <a:gd name="connsiteY2142" fmla="*/ 97043 h 1286319"/>
              <a:gd name="connsiteX2143" fmla="*/ 999569 w 2144432"/>
              <a:gd name="connsiteY2143" fmla="*/ 95293 h 1286319"/>
              <a:gd name="connsiteX2144" fmla="*/ 992840 w 2144432"/>
              <a:gd name="connsiteY2144" fmla="*/ 97366 h 1286319"/>
              <a:gd name="connsiteX2145" fmla="*/ 993418 w 2144432"/>
              <a:gd name="connsiteY2145" fmla="*/ 99167 h 1286319"/>
              <a:gd name="connsiteX2146" fmla="*/ 1000130 w 2144432"/>
              <a:gd name="connsiteY2146" fmla="*/ 97043 h 1286319"/>
              <a:gd name="connsiteX2147" fmla="*/ 1811140 w 2144432"/>
              <a:gd name="connsiteY2147" fmla="*/ 94851 h 1286319"/>
              <a:gd name="connsiteX2148" fmla="*/ 1811174 w 2144432"/>
              <a:gd name="connsiteY2148" fmla="*/ 95514 h 1286319"/>
              <a:gd name="connsiteX2149" fmla="*/ 1821556 w 2144432"/>
              <a:gd name="connsiteY2149" fmla="*/ 95514 h 1286319"/>
              <a:gd name="connsiteX2150" fmla="*/ 1821522 w 2144432"/>
              <a:gd name="connsiteY2150" fmla="*/ 94851 h 1286319"/>
              <a:gd name="connsiteX2151" fmla="*/ 1811140 w 2144432"/>
              <a:gd name="connsiteY2151" fmla="*/ 94851 h 1286319"/>
              <a:gd name="connsiteX2152" fmla="*/ 599332 w 2144432"/>
              <a:gd name="connsiteY2152" fmla="*/ 1237501 h 1286319"/>
              <a:gd name="connsiteX2153" fmla="*/ 599536 w 2144432"/>
              <a:gd name="connsiteY2153" fmla="*/ 1239200 h 1286319"/>
              <a:gd name="connsiteX2154" fmla="*/ 604548 w 2144432"/>
              <a:gd name="connsiteY2154" fmla="*/ 1238351 h 1286319"/>
              <a:gd name="connsiteX2155" fmla="*/ 604345 w 2144432"/>
              <a:gd name="connsiteY2155" fmla="*/ 1236906 h 1286319"/>
              <a:gd name="connsiteX2156" fmla="*/ 599332 w 2144432"/>
              <a:gd name="connsiteY2156" fmla="*/ 1237501 h 1286319"/>
              <a:gd name="connsiteX2157" fmla="*/ 97803 w 2144432"/>
              <a:gd name="connsiteY2157" fmla="*/ 770687 h 1286319"/>
              <a:gd name="connsiteX2158" fmla="*/ 97939 w 2144432"/>
              <a:gd name="connsiteY2158" fmla="*/ 771724 h 1286319"/>
              <a:gd name="connsiteX2159" fmla="*/ 100862 w 2144432"/>
              <a:gd name="connsiteY2159" fmla="*/ 771979 h 1286319"/>
              <a:gd name="connsiteX2160" fmla="*/ 103257 w 2144432"/>
              <a:gd name="connsiteY2160" fmla="*/ 770296 h 1286319"/>
              <a:gd name="connsiteX2161" fmla="*/ 102595 w 2144432"/>
              <a:gd name="connsiteY2161" fmla="*/ 769175 h 1286319"/>
              <a:gd name="connsiteX2162" fmla="*/ 97803 w 2144432"/>
              <a:gd name="connsiteY2162" fmla="*/ 770687 h 1286319"/>
              <a:gd name="connsiteX2163" fmla="*/ 563172 w 2144432"/>
              <a:gd name="connsiteY2163" fmla="*/ 1191452 h 1286319"/>
              <a:gd name="connsiteX2164" fmla="*/ 561796 w 2144432"/>
              <a:gd name="connsiteY2164" fmla="*/ 1192420 h 1286319"/>
              <a:gd name="connsiteX2165" fmla="*/ 564430 w 2144432"/>
              <a:gd name="connsiteY2165" fmla="*/ 1196312 h 1286319"/>
              <a:gd name="connsiteX2166" fmla="*/ 565942 w 2144432"/>
              <a:gd name="connsiteY2166" fmla="*/ 1195241 h 1286319"/>
              <a:gd name="connsiteX2167" fmla="*/ 563172 w 2144432"/>
              <a:gd name="connsiteY2167" fmla="*/ 1191452 h 1286319"/>
              <a:gd name="connsiteX2168" fmla="*/ 1793400 w 2144432"/>
              <a:gd name="connsiteY2168" fmla="*/ 82939 h 1286319"/>
              <a:gd name="connsiteX2169" fmla="*/ 1792160 w 2144432"/>
              <a:gd name="connsiteY2169" fmla="*/ 84979 h 1286319"/>
              <a:gd name="connsiteX2170" fmla="*/ 1796391 w 2144432"/>
              <a:gd name="connsiteY2170" fmla="*/ 86678 h 1286319"/>
              <a:gd name="connsiteX2171" fmla="*/ 1797139 w 2144432"/>
              <a:gd name="connsiteY2171" fmla="*/ 85047 h 1286319"/>
              <a:gd name="connsiteX2172" fmla="*/ 1793400 w 2144432"/>
              <a:gd name="connsiteY2172" fmla="*/ 82939 h 1286319"/>
              <a:gd name="connsiteX2173" fmla="*/ 2055286 w 2144432"/>
              <a:gd name="connsiteY2173" fmla="*/ 953287 h 1286319"/>
              <a:gd name="connsiteX2174" fmla="*/ 2055167 w 2144432"/>
              <a:gd name="connsiteY2174" fmla="*/ 951384 h 1286319"/>
              <a:gd name="connsiteX2175" fmla="*/ 2048795 w 2144432"/>
              <a:gd name="connsiteY2175" fmla="*/ 952845 h 1286319"/>
              <a:gd name="connsiteX2176" fmla="*/ 2048965 w 2144432"/>
              <a:gd name="connsiteY2176" fmla="*/ 953831 h 1286319"/>
              <a:gd name="connsiteX2177" fmla="*/ 2055286 w 2144432"/>
              <a:gd name="connsiteY2177" fmla="*/ 953287 h 1286319"/>
              <a:gd name="connsiteX2178" fmla="*/ 1171956 w 2144432"/>
              <a:gd name="connsiteY2178" fmla="*/ 144979 h 1286319"/>
              <a:gd name="connsiteX2179" fmla="*/ 1172126 w 2144432"/>
              <a:gd name="connsiteY2179" fmla="*/ 143381 h 1286319"/>
              <a:gd name="connsiteX2180" fmla="*/ 1166315 w 2144432"/>
              <a:gd name="connsiteY2180" fmla="*/ 142294 h 1286319"/>
              <a:gd name="connsiteX2181" fmla="*/ 1166009 w 2144432"/>
              <a:gd name="connsiteY2181" fmla="*/ 144486 h 1286319"/>
              <a:gd name="connsiteX2182" fmla="*/ 1171956 w 2144432"/>
              <a:gd name="connsiteY2182" fmla="*/ 144979 h 1286319"/>
              <a:gd name="connsiteX2183" fmla="*/ 576052 w 2144432"/>
              <a:gd name="connsiteY2183" fmla="*/ 122039 h 1286319"/>
              <a:gd name="connsiteX2184" fmla="*/ 577429 w 2144432"/>
              <a:gd name="connsiteY2184" fmla="*/ 124044 h 1286319"/>
              <a:gd name="connsiteX2185" fmla="*/ 581728 w 2144432"/>
              <a:gd name="connsiteY2185" fmla="*/ 120918 h 1286319"/>
              <a:gd name="connsiteX2186" fmla="*/ 580929 w 2144432"/>
              <a:gd name="connsiteY2186" fmla="*/ 119626 h 1286319"/>
              <a:gd name="connsiteX2187" fmla="*/ 576052 w 2144432"/>
              <a:gd name="connsiteY2187" fmla="*/ 122039 h 1286319"/>
              <a:gd name="connsiteX2188" fmla="*/ 348185 w 2144432"/>
              <a:gd name="connsiteY2188" fmla="*/ 172047 h 1286319"/>
              <a:gd name="connsiteX2189" fmla="*/ 350462 w 2144432"/>
              <a:gd name="connsiteY2189" fmla="*/ 172727 h 1286319"/>
              <a:gd name="connsiteX2190" fmla="*/ 351736 w 2144432"/>
              <a:gd name="connsiteY2190" fmla="*/ 168734 h 1286319"/>
              <a:gd name="connsiteX2191" fmla="*/ 350088 w 2144432"/>
              <a:gd name="connsiteY2191" fmla="*/ 168071 h 1286319"/>
              <a:gd name="connsiteX2192" fmla="*/ 348185 w 2144432"/>
              <a:gd name="connsiteY2192" fmla="*/ 172047 h 1286319"/>
              <a:gd name="connsiteX2193" fmla="*/ 1843782 w 2144432"/>
              <a:gd name="connsiteY2193" fmla="*/ 58352 h 1286319"/>
              <a:gd name="connsiteX2194" fmla="*/ 1844054 w 2144432"/>
              <a:gd name="connsiteY2194" fmla="*/ 56924 h 1286319"/>
              <a:gd name="connsiteX2195" fmla="*/ 1838226 w 2144432"/>
              <a:gd name="connsiteY2195" fmla="*/ 55684 h 1286319"/>
              <a:gd name="connsiteX2196" fmla="*/ 1837920 w 2144432"/>
              <a:gd name="connsiteY2196" fmla="*/ 57298 h 1286319"/>
              <a:gd name="connsiteX2197" fmla="*/ 1843782 w 2144432"/>
              <a:gd name="connsiteY2197" fmla="*/ 58352 h 1286319"/>
              <a:gd name="connsiteX2198" fmla="*/ 320352 w 2144432"/>
              <a:gd name="connsiteY2198" fmla="*/ 1169260 h 1286319"/>
              <a:gd name="connsiteX2199" fmla="*/ 320640 w 2144432"/>
              <a:gd name="connsiteY2199" fmla="*/ 1171248 h 1286319"/>
              <a:gd name="connsiteX2200" fmla="*/ 325381 w 2144432"/>
              <a:gd name="connsiteY2200" fmla="*/ 1170755 h 1286319"/>
              <a:gd name="connsiteX2201" fmla="*/ 325313 w 2144432"/>
              <a:gd name="connsiteY2201" fmla="*/ 1169260 h 1286319"/>
              <a:gd name="connsiteX2202" fmla="*/ 320352 w 2144432"/>
              <a:gd name="connsiteY2202" fmla="*/ 1169260 h 1286319"/>
              <a:gd name="connsiteX2203" fmla="*/ 1464666 w 2144432"/>
              <a:gd name="connsiteY2203" fmla="*/ 1063210 h 1286319"/>
              <a:gd name="connsiteX2204" fmla="*/ 1463902 w 2144432"/>
              <a:gd name="connsiteY2204" fmla="*/ 1061800 h 1286319"/>
              <a:gd name="connsiteX2205" fmla="*/ 1459586 w 2144432"/>
              <a:gd name="connsiteY2205" fmla="*/ 1064111 h 1286319"/>
              <a:gd name="connsiteX2206" fmla="*/ 1460368 w 2144432"/>
              <a:gd name="connsiteY2206" fmla="*/ 1065538 h 1286319"/>
              <a:gd name="connsiteX2207" fmla="*/ 1464666 w 2144432"/>
              <a:gd name="connsiteY2207" fmla="*/ 1063210 h 1286319"/>
              <a:gd name="connsiteX2208" fmla="*/ 146894 w 2144432"/>
              <a:gd name="connsiteY2208" fmla="*/ 331809 h 1286319"/>
              <a:gd name="connsiteX2209" fmla="*/ 146214 w 2144432"/>
              <a:gd name="connsiteY2209" fmla="*/ 330365 h 1286319"/>
              <a:gd name="connsiteX2210" fmla="*/ 140913 w 2144432"/>
              <a:gd name="connsiteY2210" fmla="*/ 332693 h 1286319"/>
              <a:gd name="connsiteX2211" fmla="*/ 141711 w 2144432"/>
              <a:gd name="connsiteY2211" fmla="*/ 334358 h 1286319"/>
              <a:gd name="connsiteX2212" fmla="*/ 146894 w 2144432"/>
              <a:gd name="connsiteY2212" fmla="*/ 331809 h 1286319"/>
              <a:gd name="connsiteX2213" fmla="*/ 1789934 w 2144432"/>
              <a:gd name="connsiteY2213" fmla="*/ 1028631 h 1286319"/>
              <a:gd name="connsiteX2214" fmla="*/ 1790002 w 2144432"/>
              <a:gd name="connsiteY2214" fmla="*/ 1027170 h 1286319"/>
              <a:gd name="connsiteX2215" fmla="*/ 1785771 w 2144432"/>
              <a:gd name="connsiteY2215" fmla="*/ 1026830 h 1286319"/>
              <a:gd name="connsiteX2216" fmla="*/ 1785821 w 2144432"/>
              <a:gd name="connsiteY2216" fmla="*/ 1029073 h 1286319"/>
              <a:gd name="connsiteX2217" fmla="*/ 1789934 w 2144432"/>
              <a:gd name="connsiteY2217" fmla="*/ 1028631 h 1286319"/>
              <a:gd name="connsiteX2218" fmla="*/ 1898022 w 2144432"/>
              <a:gd name="connsiteY2218" fmla="*/ 155072 h 1286319"/>
              <a:gd name="connsiteX2219" fmla="*/ 1897631 w 2144432"/>
              <a:gd name="connsiteY2219" fmla="*/ 153696 h 1286319"/>
              <a:gd name="connsiteX2220" fmla="*/ 1890053 w 2144432"/>
              <a:gd name="connsiteY2220" fmla="*/ 154936 h 1286319"/>
              <a:gd name="connsiteX2221" fmla="*/ 1890257 w 2144432"/>
              <a:gd name="connsiteY2221" fmla="*/ 156278 h 1286319"/>
              <a:gd name="connsiteX2222" fmla="*/ 1898022 w 2144432"/>
              <a:gd name="connsiteY2222" fmla="*/ 155072 h 1286319"/>
              <a:gd name="connsiteX2223" fmla="*/ 1657479 w 2144432"/>
              <a:gd name="connsiteY2223" fmla="*/ 1050908 h 1286319"/>
              <a:gd name="connsiteX2224" fmla="*/ 1657937 w 2144432"/>
              <a:gd name="connsiteY2224" fmla="*/ 1052437 h 1286319"/>
              <a:gd name="connsiteX2225" fmla="*/ 1663800 w 2144432"/>
              <a:gd name="connsiteY2225" fmla="*/ 1050806 h 1286319"/>
              <a:gd name="connsiteX2226" fmla="*/ 1663273 w 2144432"/>
              <a:gd name="connsiteY2226" fmla="*/ 1049005 h 1286319"/>
              <a:gd name="connsiteX2227" fmla="*/ 1657479 w 2144432"/>
              <a:gd name="connsiteY2227" fmla="*/ 1050908 h 1286319"/>
              <a:gd name="connsiteX2228" fmla="*/ 274948 w 2144432"/>
              <a:gd name="connsiteY2228" fmla="*/ 291419 h 1286319"/>
              <a:gd name="connsiteX2229" fmla="*/ 275118 w 2144432"/>
              <a:gd name="connsiteY2229" fmla="*/ 293254 h 1286319"/>
              <a:gd name="connsiteX2230" fmla="*/ 281184 w 2144432"/>
              <a:gd name="connsiteY2230" fmla="*/ 292353 h 1286319"/>
              <a:gd name="connsiteX2231" fmla="*/ 280878 w 2144432"/>
              <a:gd name="connsiteY2231" fmla="*/ 290586 h 1286319"/>
              <a:gd name="connsiteX2232" fmla="*/ 274948 w 2144432"/>
              <a:gd name="connsiteY2232" fmla="*/ 291419 h 1286319"/>
              <a:gd name="connsiteX2233" fmla="*/ 1249747 w 2144432"/>
              <a:gd name="connsiteY2233" fmla="*/ 105573 h 1286319"/>
              <a:gd name="connsiteX2234" fmla="*/ 1249985 w 2144432"/>
              <a:gd name="connsiteY2234" fmla="*/ 107545 h 1286319"/>
              <a:gd name="connsiteX2235" fmla="*/ 1254862 w 2144432"/>
              <a:gd name="connsiteY2235" fmla="*/ 106423 h 1286319"/>
              <a:gd name="connsiteX2236" fmla="*/ 1254624 w 2144432"/>
              <a:gd name="connsiteY2236" fmla="*/ 105013 h 1286319"/>
              <a:gd name="connsiteX2237" fmla="*/ 1249747 w 2144432"/>
              <a:gd name="connsiteY2237" fmla="*/ 105573 h 1286319"/>
              <a:gd name="connsiteX2238" fmla="*/ 1559314 w 2144432"/>
              <a:gd name="connsiteY2238" fmla="*/ 93645 h 1286319"/>
              <a:gd name="connsiteX2239" fmla="*/ 1559127 w 2144432"/>
              <a:gd name="connsiteY2239" fmla="*/ 91572 h 1286319"/>
              <a:gd name="connsiteX2240" fmla="*/ 1555355 w 2144432"/>
              <a:gd name="connsiteY2240" fmla="*/ 92506 h 1286319"/>
              <a:gd name="connsiteX2241" fmla="*/ 1555558 w 2144432"/>
              <a:gd name="connsiteY2241" fmla="*/ 93832 h 1286319"/>
              <a:gd name="connsiteX2242" fmla="*/ 1559314 w 2144432"/>
              <a:gd name="connsiteY2242" fmla="*/ 93645 h 1286319"/>
              <a:gd name="connsiteX2243" fmla="*/ 1297989 w 2144432"/>
              <a:gd name="connsiteY2243" fmla="*/ 98097 h 1286319"/>
              <a:gd name="connsiteX2244" fmla="*/ 1297921 w 2144432"/>
              <a:gd name="connsiteY2244" fmla="*/ 98946 h 1286319"/>
              <a:gd name="connsiteX2245" fmla="*/ 1301115 w 2144432"/>
              <a:gd name="connsiteY2245" fmla="*/ 98895 h 1286319"/>
              <a:gd name="connsiteX2246" fmla="*/ 1303902 w 2144432"/>
              <a:gd name="connsiteY2246" fmla="*/ 97604 h 1286319"/>
              <a:gd name="connsiteX2247" fmla="*/ 1303477 w 2144432"/>
              <a:gd name="connsiteY2247" fmla="*/ 96788 h 1286319"/>
              <a:gd name="connsiteX2248" fmla="*/ 1297989 w 2144432"/>
              <a:gd name="connsiteY2248" fmla="*/ 98097 h 1286319"/>
              <a:gd name="connsiteX2249" fmla="*/ 943851 w 2144432"/>
              <a:gd name="connsiteY2249" fmla="*/ 106814 h 1286319"/>
              <a:gd name="connsiteX2250" fmla="*/ 944089 w 2144432"/>
              <a:gd name="connsiteY2250" fmla="*/ 108768 h 1286319"/>
              <a:gd name="connsiteX2251" fmla="*/ 948592 w 2144432"/>
              <a:gd name="connsiteY2251" fmla="*/ 107748 h 1286319"/>
              <a:gd name="connsiteX2252" fmla="*/ 948337 w 2144432"/>
              <a:gd name="connsiteY2252" fmla="*/ 106440 h 1286319"/>
              <a:gd name="connsiteX2253" fmla="*/ 943851 w 2144432"/>
              <a:gd name="connsiteY2253" fmla="*/ 106814 h 1286319"/>
              <a:gd name="connsiteX2254" fmla="*/ 1234097 w 2144432"/>
              <a:gd name="connsiteY2254" fmla="*/ 118623 h 1286319"/>
              <a:gd name="connsiteX2255" fmla="*/ 1228796 w 2144432"/>
              <a:gd name="connsiteY2255" fmla="*/ 115310 h 1286319"/>
              <a:gd name="connsiteX2256" fmla="*/ 1234097 w 2144432"/>
              <a:gd name="connsiteY2256" fmla="*/ 118623 h 1286319"/>
              <a:gd name="connsiteX2257" fmla="*/ 1947555 w 2144432"/>
              <a:gd name="connsiteY2257" fmla="*/ 135973 h 1286319"/>
              <a:gd name="connsiteX2258" fmla="*/ 1948387 w 2144432"/>
              <a:gd name="connsiteY2258" fmla="*/ 134477 h 1286319"/>
              <a:gd name="connsiteX2259" fmla="*/ 1944581 w 2144432"/>
              <a:gd name="connsiteY2259" fmla="*/ 132421 h 1286319"/>
              <a:gd name="connsiteX2260" fmla="*/ 1943817 w 2144432"/>
              <a:gd name="connsiteY2260" fmla="*/ 133798 h 1286319"/>
              <a:gd name="connsiteX2261" fmla="*/ 1947555 w 2144432"/>
              <a:gd name="connsiteY2261" fmla="*/ 135973 h 1286319"/>
              <a:gd name="connsiteX2262" fmla="*/ 1656051 w 2144432"/>
              <a:gd name="connsiteY2262" fmla="*/ 137536 h 1286319"/>
              <a:gd name="connsiteX2263" fmla="*/ 1655473 w 2144432"/>
              <a:gd name="connsiteY2263" fmla="*/ 139626 h 1286319"/>
              <a:gd name="connsiteX2264" fmla="*/ 1659721 w 2144432"/>
              <a:gd name="connsiteY2264" fmla="*/ 140629 h 1286319"/>
              <a:gd name="connsiteX2265" fmla="*/ 1660180 w 2144432"/>
              <a:gd name="connsiteY2265" fmla="*/ 139184 h 1286319"/>
              <a:gd name="connsiteX2266" fmla="*/ 1656051 w 2144432"/>
              <a:gd name="connsiteY2266" fmla="*/ 137536 h 1286319"/>
              <a:gd name="connsiteX2267" fmla="*/ 1989712 w 2144432"/>
              <a:gd name="connsiteY2267" fmla="*/ 201172 h 1286319"/>
              <a:gd name="connsiteX2268" fmla="*/ 1991140 w 2144432"/>
              <a:gd name="connsiteY2268" fmla="*/ 198097 h 1286319"/>
              <a:gd name="connsiteX2269" fmla="*/ 1989237 w 2144432"/>
              <a:gd name="connsiteY2269" fmla="*/ 197519 h 1286319"/>
              <a:gd name="connsiteX2270" fmla="*/ 1987980 w 2144432"/>
              <a:gd name="connsiteY2270" fmla="*/ 199252 h 1286319"/>
              <a:gd name="connsiteX2271" fmla="*/ 1989712 w 2144432"/>
              <a:gd name="connsiteY2271" fmla="*/ 201172 h 1286319"/>
              <a:gd name="connsiteX2272" fmla="*/ 2071038 w 2144432"/>
              <a:gd name="connsiteY2272" fmla="*/ 870636 h 1286319"/>
              <a:gd name="connsiteX2273" fmla="*/ 2071514 w 2144432"/>
              <a:gd name="connsiteY2273" fmla="*/ 869226 h 1286319"/>
              <a:gd name="connsiteX2274" fmla="*/ 2066705 w 2144432"/>
              <a:gd name="connsiteY2274" fmla="*/ 868495 h 1286319"/>
              <a:gd name="connsiteX2275" fmla="*/ 2066484 w 2144432"/>
              <a:gd name="connsiteY2275" fmla="*/ 870025 h 1286319"/>
              <a:gd name="connsiteX2276" fmla="*/ 2071038 w 2144432"/>
              <a:gd name="connsiteY2276" fmla="*/ 870636 h 1286319"/>
              <a:gd name="connsiteX2277" fmla="*/ 2071072 w 2144432"/>
              <a:gd name="connsiteY2277" fmla="*/ 880033 h 1286319"/>
              <a:gd name="connsiteX2278" fmla="*/ 2069644 w 2144432"/>
              <a:gd name="connsiteY2278" fmla="*/ 881630 h 1286319"/>
              <a:gd name="connsiteX2279" fmla="*/ 2074131 w 2144432"/>
              <a:gd name="connsiteY2279" fmla="*/ 884604 h 1286319"/>
              <a:gd name="connsiteX2280" fmla="*/ 2074912 w 2144432"/>
              <a:gd name="connsiteY2280" fmla="*/ 883550 h 1286319"/>
              <a:gd name="connsiteX2281" fmla="*/ 2071072 w 2144432"/>
              <a:gd name="connsiteY2281" fmla="*/ 880033 h 1286319"/>
              <a:gd name="connsiteX2282" fmla="*/ 2083782 w 2144432"/>
              <a:gd name="connsiteY2282" fmla="*/ 907136 h 1286319"/>
              <a:gd name="connsiteX2283" fmla="*/ 2081522 w 2144432"/>
              <a:gd name="connsiteY2283" fmla="*/ 905692 h 1286319"/>
              <a:gd name="connsiteX2284" fmla="*/ 2079857 w 2144432"/>
              <a:gd name="connsiteY2284" fmla="*/ 907136 h 1286319"/>
              <a:gd name="connsiteX2285" fmla="*/ 2080740 w 2144432"/>
              <a:gd name="connsiteY2285" fmla="*/ 908869 h 1286319"/>
              <a:gd name="connsiteX2286" fmla="*/ 2083782 w 2144432"/>
              <a:gd name="connsiteY2286" fmla="*/ 907136 h 1286319"/>
              <a:gd name="connsiteX2287" fmla="*/ 132315 w 2144432"/>
              <a:gd name="connsiteY2287" fmla="*/ 914986 h 1286319"/>
              <a:gd name="connsiteX2288" fmla="*/ 132875 w 2144432"/>
              <a:gd name="connsiteY2288" fmla="*/ 913661 h 1286319"/>
              <a:gd name="connsiteX2289" fmla="*/ 128610 w 2144432"/>
              <a:gd name="connsiteY2289" fmla="*/ 911996 h 1286319"/>
              <a:gd name="connsiteX2290" fmla="*/ 128049 w 2144432"/>
              <a:gd name="connsiteY2290" fmla="*/ 913372 h 1286319"/>
              <a:gd name="connsiteX2291" fmla="*/ 132315 w 2144432"/>
              <a:gd name="connsiteY2291" fmla="*/ 914986 h 1286319"/>
              <a:gd name="connsiteX2292" fmla="*/ 1508388 w 2144432"/>
              <a:gd name="connsiteY2292" fmla="*/ 1063312 h 1286319"/>
              <a:gd name="connsiteX2293" fmla="*/ 1508660 w 2144432"/>
              <a:gd name="connsiteY2293" fmla="*/ 1064400 h 1286319"/>
              <a:gd name="connsiteX2294" fmla="*/ 1514624 w 2144432"/>
              <a:gd name="connsiteY2294" fmla="*/ 1063143 h 1286319"/>
              <a:gd name="connsiteX2295" fmla="*/ 1514267 w 2144432"/>
              <a:gd name="connsiteY2295" fmla="*/ 1061664 h 1286319"/>
              <a:gd name="connsiteX2296" fmla="*/ 1508388 w 2144432"/>
              <a:gd name="connsiteY2296" fmla="*/ 1063312 h 1286319"/>
              <a:gd name="connsiteX2297" fmla="*/ 1366315 w 2144432"/>
              <a:gd name="connsiteY2297" fmla="*/ 1112981 h 1286319"/>
              <a:gd name="connsiteX2298" fmla="*/ 1366672 w 2144432"/>
              <a:gd name="connsiteY2298" fmla="*/ 1114969 h 1286319"/>
              <a:gd name="connsiteX2299" fmla="*/ 1370410 w 2144432"/>
              <a:gd name="connsiteY2299" fmla="*/ 1113950 h 1286319"/>
              <a:gd name="connsiteX2300" fmla="*/ 1370172 w 2144432"/>
              <a:gd name="connsiteY2300" fmla="*/ 1112658 h 1286319"/>
              <a:gd name="connsiteX2301" fmla="*/ 1366315 w 2144432"/>
              <a:gd name="connsiteY2301" fmla="*/ 1112981 h 1286319"/>
              <a:gd name="connsiteX2302" fmla="*/ 508983 w 2144432"/>
              <a:gd name="connsiteY2302" fmla="*/ 1205402 h 1286319"/>
              <a:gd name="connsiteX2303" fmla="*/ 505755 w 2144432"/>
              <a:gd name="connsiteY2303" fmla="*/ 1204451 h 1286319"/>
              <a:gd name="connsiteX2304" fmla="*/ 504923 w 2144432"/>
              <a:gd name="connsiteY2304" fmla="*/ 1205521 h 1286319"/>
              <a:gd name="connsiteX2305" fmla="*/ 507131 w 2144432"/>
              <a:gd name="connsiteY2305" fmla="*/ 1207357 h 1286319"/>
              <a:gd name="connsiteX2306" fmla="*/ 508983 w 2144432"/>
              <a:gd name="connsiteY2306" fmla="*/ 1205402 h 1286319"/>
              <a:gd name="connsiteX2307" fmla="*/ 396494 w 2144432"/>
              <a:gd name="connsiteY2307" fmla="*/ 1218469 h 1286319"/>
              <a:gd name="connsiteX2308" fmla="*/ 397599 w 2144432"/>
              <a:gd name="connsiteY2308" fmla="*/ 1216838 h 1286319"/>
              <a:gd name="connsiteX2309" fmla="*/ 393555 w 2144432"/>
              <a:gd name="connsiteY2309" fmla="*/ 1214561 h 1286319"/>
              <a:gd name="connsiteX2310" fmla="*/ 392858 w 2144432"/>
              <a:gd name="connsiteY2310" fmla="*/ 1215632 h 1286319"/>
              <a:gd name="connsiteX2311" fmla="*/ 396494 w 2144432"/>
              <a:gd name="connsiteY2311" fmla="*/ 1218469 h 1286319"/>
              <a:gd name="connsiteX2312" fmla="*/ 770394 w 2144432"/>
              <a:gd name="connsiteY2312" fmla="*/ 1276634 h 1286319"/>
              <a:gd name="connsiteX2313" fmla="*/ 770716 w 2144432"/>
              <a:gd name="connsiteY2313" fmla="*/ 1278028 h 1286319"/>
              <a:gd name="connsiteX2314" fmla="*/ 774319 w 2144432"/>
              <a:gd name="connsiteY2314" fmla="*/ 1277161 h 1286319"/>
              <a:gd name="connsiteX2315" fmla="*/ 773707 w 2144432"/>
              <a:gd name="connsiteY2315" fmla="*/ 1275904 h 1286319"/>
              <a:gd name="connsiteX2316" fmla="*/ 770394 w 2144432"/>
              <a:gd name="connsiteY2316" fmla="*/ 1276634 h 1286319"/>
              <a:gd name="connsiteX2317" fmla="*/ 650445 w 2144432"/>
              <a:gd name="connsiteY2317" fmla="*/ 161257 h 1286319"/>
              <a:gd name="connsiteX2318" fmla="*/ 651413 w 2144432"/>
              <a:gd name="connsiteY2318" fmla="*/ 162719 h 1286319"/>
              <a:gd name="connsiteX2319" fmla="*/ 654897 w 2144432"/>
              <a:gd name="connsiteY2319" fmla="*/ 160136 h 1286319"/>
              <a:gd name="connsiteX2320" fmla="*/ 654285 w 2144432"/>
              <a:gd name="connsiteY2320" fmla="*/ 159167 h 1286319"/>
              <a:gd name="connsiteX2321" fmla="*/ 650445 w 2144432"/>
              <a:gd name="connsiteY2321" fmla="*/ 161257 h 1286319"/>
              <a:gd name="connsiteX2322" fmla="*/ 1205058 w 2144432"/>
              <a:gd name="connsiteY2322" fmla="*/ 126389 h 1286319"/>
              <a:gd name="connsiteX2323" fmla="*/ 1205398 w 2144432"/>
              <a:gd name="connsiteY2323" fmla="*/ 125132 h 1286319"/>
              <a:gd name="connsiteX2324" fmla="*/ 1201744 w 2144432"/>
              <a:gd name="connsiteY2324" fmla="*/ 124027 h 1286319"/>
              <a:gd name="connsiteX2325" fmla="*/ 1201353 w 2144432"/>
              <a:gd name="connsiteY2325" fmla="*/ 125420 h 1286319"/>
              <a:gd name="connsiteX2326" fmla="*/ 1205058 w 2144432"/>
              <a:gd name="connsiteY2326" fmla="*/ 126389 h 1286319"/>
              <a:gd name="connsiteX2327" fmla="*/ 1877733 w 2144432"/>
              <a:gd name="connsiteY2327" fmla="*/ 809192 h 1286319"/>
              <a:gd name="connsiteX2328" fmla="*/ 1877444 w 2144432"/>
              <a:gd name="connsiteY2328" fmla="*/ 808444 h 1286319"/>
              <a:gd name="connsiteX2329" fmla="*/ 1874981 w 2144432"/>
              <a:gd name="connsiteY2329" fmla="*/ 808495 h 1286319"/>
              <a:gd name="connsiteX2330" fmla="*/ 1873230 w 2144432"/>
              <a:gd name="connsiteY2330" fmla="*/ 809889 h 1286319"/>
              <a:gd name="connsiteX2331" fmla="*/ 1873876 w 2144432"/>
              <a:gd name="connsiteY2331" fmla="*/ 810653 h 1286319"/>
              <a:gd name="connsiteX2332" fmla="*/ 1877733 w 2144432"/>
              <a:gd name="connsiteY2332" fmla="*/ 809192 h 1286319"/>
              <a:gd name="connsiteX2333" fmla="*/ 1114862 w 2144432"/>
              <a:gd name="connsiteY2333" fmla="*/ 136465 h 1286319"/>
              <a:gd name="connsiteX2334" fmla="*/ 1116154 w 2144432"/>
              <a:gd name="connsiteY2334" fmla="*/ 134579 h 1286319"/>
              <a:gd name="connsiteX2335" fmla="*/ 1114675 w 2144432"/>
              <a:gd name="connsiteY2335" fmla="*/ 132880 h 1286319"/>
              <a:gd name="connsiteX2336" fmla="*/ 1113265 w 2144432"/>
              <a:gd name="connsiteY2336" fmla="*/ 134375 h 1286319"/>
              <a:gd name="connsiteX2337" fmla="*/ 1114862 w 2144432"/>
              <a:gd name="connsiteY2337" fmla="*/ 136465 h 1286319"/>
              <a:gd name="connsiteX2338" fmla="*/ 282085 w 2144432"/>
              <a:gd name="connsiteY2338" fmla="*/ 312693 h 1286319"/>
              <a:gd name="connsiteX2339" fmla="*/ 280199 w 2144432"/>
              <a:gd name="connsiteY2339" fmla="*/ 311334 h 1286319"/>
              <a:gd name="connsiteX2340" fmla="*/ 278720 w 2144432"/>
              <a:gd name="connsiteY2340" fmla="*/ 312863 h 1286319"/>
              <a:gd name="connsiteX2341" fmla="*/ 280012 w 2144432"/>
              <a:gd name="connsiteY2341" fmla="*/ 314188 h 1286319"/>
              <a:gd name="connsiteX2342" fmla="*/ 282085 w 2144432"/>
              <a:gd name="connsiteY2342" fmla="*/ 312693 h 1286319"/>
              <a:gd name="connsiteX2343" fmla="*/ 111431 w 2144432"/>
              <a:gd name="connsiteY2343" fmla="*/ 456618 h 1286319"/>
              <a:gd name="connsiteX2344" fmla="*/ 110972 w 2144432"/>
              <a:gd name="connsiteY2344" fmla="*/ 458011 h 1286319"/>
              <a:gd name="connsiteX2345" fmla="*/ 114591 w 2144432"/>
              <a:gd name="connsiteY2345" fmla="*/ 459218 h 1286319"/>
              <a:gd name="connsiteX2346" fmla="*/ 115050 w 2144432"/>
              <a:gd name="connsiteY2346" fmla="*/ 457824 h 1286319"/>
              <a:gd name="connsiteX2347" fmla="*/ 111431 w 2144432"/>
              <a:gd name="connsiteY2347" fmla="*/ 456618 h 1286319"/>
              <a:gd name="connsiteX2348" fmla="*/ 2005805 w 2144432"/>
              <a:gd name="connsiteY2348" fmla="*/ 313713 h 1286319"/>
              <a:gd name="connsiteX2349" fmla="*/ 2006110 w 2144432"/>
              <a:gd name="connsiteY2349" fmla="*/ 314919 h 1286319"/>
              <a:gd name="connsiteX2350" fmla="*/ 2009797 w 2144432"/>
              <a:gd name="connsiteY2350" fmla="*/ 314086 h 1286319"/>
              <a:gd name="connsiteX2351" fmla="*/ 2009441 w 2144432"/>
              <a:gd name="connsiteY2351" fmla="*/ 312693 h 1286319"/>
              <a:gd name="connsiteX2352" fmla="*/ 2005805 w 2144432"/>
              <a:gd name="connsiteY2352" fmla="*/ 313713 h 1286319"/>
              <a:gd name="connsiteX2353" fmla="*/ 1370614 w 2144432"/>
              <a:gd name="connsiteY2353" fmla="*/ 155429 h 1286319"/>
              <a:gd name="connsiteX2354" fmla="*/ 1372041 w 2144432"/>
              <a:gd name="connsiteY2354" fmla="*/ 155514 h 1286319"/>
              <a:gd name="connsiteX2355" fmla="*/ 1372262 w 2144432"/>
              <a:gd name="connsiteY2355" fmla="*/ 152047 h 1286319"/>
              <a:gd name="connsiteX2356" fmla="*/ 1370801 w 2144432"/>
              <a:gd name="connsiteY2356" fmla="*/ 151962 h 1286319"/>
              <a:gd name="connsiteX2357" fmla="*/ 1370614 w 2144432"/>
              <a:gd name="connsiteY2357" fmla="*/ 155429 h 1286319"/>
              <a:gd name="connsiteX2358" fmla="*/ 350428 w 2144432"/>
              <a:gd name="connsiteY2358" fmla="*/ 1179625 h 1286319"/>
              <a:gd name="connsiteX2359" fmla="*/ 348542 w 2144432"/>
              <a:gd name="connsiteY2359" fmla="*/ 1178028 h 1286319"/>
              <a:gd name="connsiteX2360" fmla="*/ 347200 w 2144432"/>
              <a:gd name="connsiteY2360" fmla="*/ 1179795 h 1286319"/>
              <a:gd name="connsiteX2361" fmla="*/ 348525 w 2144432"/>
              <a:gd name="connsiteY2361" fmla="*/ 1181137 h 1286319"/>
              <a:gd name="connsiteX2362" fmla="*/ 350428 w 2144432"/>
              <a:gd name="connsiteY2362" fmla="*/ 1179625 h 1286319"/>
              <a:gd name="connsiteX2363" fmla="*/ 1446604 w 2144432"/>
              <a:gd name="connsiteY2363" fmla="*/ 74002 h 1286319"/>
              <a:gd name="connsiteX2364" fmla="*/ 1446043 w 2144432"/>
              <a:gd name="connsiteY2364" fmla="*/ 72421 h 1286319"/>
              <a:gd name="connsiteX2365" fmla="*/ 1443018 w 2144432"/>
              <a:gd name="connsiteY2365" fmla="*/ 73883 h 1286319"/>
              <a:gd name="connsiteX2366" fmla="*/ 1443477 w 2144432"/>
              <a:gd name="connsiteY2366" fmla="*/ 75276 h 1286319"/>
              <a:gd name="connsiteX2367" fmla="*/ 1446604 w 2144432"/>
              <a:gd name="connsiteY2367" fmla="*/ 74002 h 1286319"/>
              <a:gd name="connsiteX2368" fmla="*/ 174269 w 2144432"/>
              <a:gd name="connsiteY2368" fmla="*/ 900458 h 1286319"/>
              <a:gd name="connsiteX2369" fmla="*/ 173980 w 2144432"/>
              <a:gd name="connsiteY2369" fmla="*/ 901749 h 1286319"/>
              <a:gd name="connsiteX2370" fmla="*/ 178738 w 2144432"/>
              <a:gd name="connsiteY2370" fmla="*/ 902701 h 1286319"/>
              <a:gd name="connsiteX2371" fmla="*/ 178975 w 2144432"/>
              <a:gd name="connsiteY2371" fmla="*/ 901664 h 1286319"/>
              <a:gd name="connsiteX2372" fmla="*/ 174269 w 2144432"/>
              <a:gd name="connsiteY2372" fmla="*/ 900458 h 1286319"/>
              <a:gd name="connsiteX2373" fmla="*/ 362051 w 2144432"/>
              <a:gd name="connsiteY2373" fmla="*/ 173611 h 1286319"/>
              <a:gd name="connsiteX2374" fmla="*/ 362459 w 2144432"/>
              <a:gd name="connsiteY2374" fmla="*/ 175055 h 1286319"/>
              <a:gd name="connsiteX2375" fmla="*/ 366180 w 2144432"/>
              <a:gd name="connsiteY2375" fmla="*/ 173900 h 1286319"/>
              <a:gd name="connsiteX2376" fmla="*/ 365823 w 2144432"/>
              <a:gd name="connsiteY2376" fmla="*/ 172642 h 1286319"/>
              <a:gd name="connsiteX2377" fmla="*/ 362051 w 2144432"/>
              <a:gd name="connsiteY2377" fmla="*/ 173611 h 1286319"/>
              <a:gd name="connsiteX2378" fmla="*/ 1369101 w 2144432"/>
              <a:gd name="connsiteY2378" fmla="*/ 113441 h 1286319"/>
              <a:gd name="connsiteX2379" fmla="*/ 1368048 w 2144432"/>
              <a:gd name="connsiteY2379" fmla="*/ 115123 h 1286319"/>
              <a:gd name="connsiteX2380" fmla="*/ 1369340 w 2144432"/>
              <a:gd name="connsiteY2380" fmla="*/ 115803 h 1286319"/>
              <a:gd name="connsiteX2381" fmla="*/ 1370733 w 2144432"/>
              <a:gd name="connsiteY2381" fmla="*/ 114341 h 1286319"/>
              <a:gd name="connsiteX2382" fmla="*/ 1369101 w 2144432"/>
              <a:gd name="connsiteY2382" fmla="*/ 113441 h 1286319"/>
              <a:gd name="connsiteX2383" fmla="*/ 2000537 w 2144432"/>
              <a:gd name="connsiteY2383" fmla="*/ 957807 h 1286319"/>
              <a:gd name="connsiteX2384" fmla="*/ 2001726 w 2144432"/>
              <a:gd name="connsiteY2384" fmla="*/ 959115 h 1286319"/>
              <a:gd name="connsiteX2385" fmla="*/ 2004938 w 2144432"/>
              <a:gd name="connsiteY2385" fmla="*/ 956159 h 1286319"/>
              <a:gd name="connsiteX2386" fmla="*/ 2004139 w 2144432"/>
              <a:gd name="connsiteY2386" fmla="*/ 955258 h 1286319"/>
              <a:gd name="connsiteX2387" fmla="*/ 2000537 w 2144432"/>
              <a:gd name="connsiteY2387" fmla="*/ 957807 h 1286319"/>
              <a:gd name="connsiteX2388" fmla="*/ 1295848 w 2144432"/>
              <a:gd name="connsiteY2388" fmla="*/ 106593 h 1286319"/>
              <a:gd name="connsiteX2389" fmla="*/ 1296017 w 2144432"/>
              <a:gd name="connsiteY2389" fmla="*/ 105301 h 1286319"/>
              <a:gd name="connsiteX2390" fmla="*/ 1290954 w 2144432"/>
              <a:gd name="connsiteY2390" fmla="*/ 104724 h 1286319"/>
              <a:gd name="connsiteX2391" fmla="*/ 1290801 w 2144432"/>
              <a:gd name="connsiteY2391" fmla="*/ 105862 h 1286319"/>
              <a:gd name="connsiteX2392" fmla="*/ 1295848 w 2144432"/>
              <a:gd name="connsiteY2392" fmla="*/ 106593 h 1286319"/>
              <a:gd name="connsiteX2393" fmla="*/ 742577 w 2144432"/>
              <a:gd name="connsiteY2393" fmla="*/ 1187934 h 1286319"/>
              <a:gd name="connsiteX2394" fmla="*/ 742543 w 2144432"/>
              <a:gd name="connsiteY2394" fmla="*/ 1187374 h 1286319"/>
              <a:gd name="connsiteX2395" fmla="*/ 737276 w 2144432"/>
              <a:gd name="connsiteY2395" fmla="*/ 1187374 h 1286319"/>
              <a:gd name="connsiteX2396" fmla="*/ 737327 w 2144432"/>
              <a:gd name="connsiteY2396" fmla="*/ 1187934 h 1286319"/>
              <a:gd name="connsiteX2397" fmla="*/ 742577 w 2144432"/>
              <a:gd name="connsiteY2397" fmla="*/ 1187934 h 1286319"/>
              <a:gd name="connsiteX2398" fmla="*/ 601405 w 2144432"/>
              <a:gd name="connsiteY2398" fmla="*/ 1246847 h 1286319"/>
              <a:gd name="connsiteX2399" fmla="*/ 601065 w 2144432"/>
              <a:gd name="connsiteY2399" fmla="*/ 1245402 h 1286319"/>
              <a:gd name="connsiteX2400" fmla="*/ 597293 w 2144432"/>
              <a:gd name="connsiteY2400" fmla="*/ 1246490 h 1286319"/>
              <a:gd name="connsiteX2401" fmla="*/ 597615 w 2144432"/>
              <a:gd name="connsiteY2401" fmla="*/ 1247662 h 1286319"/>
              <a:gd name="connsiteX2402" fmla="*/ 601405 w 2144432"/>
              <a:gd name="connsiteY2402" fmla="*/ 1246847 h 1286319"/>
              <a:gd name="connsiteX2403" fmla="*/ 1774861 w 2144432"/>
              <a:gd name="connsiteY2403" fmla="*/ 36924 h 1286319"/>
              <a:gd name="connsiteX2404" fmla="*/ 1774080 w 2144432"/>
              <a:gd name="connsiteY2404" fmla="*/ 35395 h 1286319"/>
              <a:gd name="connsiteX2405" fmla="*/ 1769696 w 2144432"/>
              <a:gd name="connsiteY2405" fmla="*/ 37026 h 1286319"/>
              <a:gd name="connsiteX2406" fmla="*/ 1770036 w 2144432"/>
              <a:gd name="connsiteY2406" fmla="*/ 38148 h 1286319"/>
              <a:gd name="connsiteX2407" fmla="*/ 1774861 w 2144432"/>
              <a:gd name="connsiteY2407" fmla="*/ 36924 h 1286319"/>
              <a:gd name="connsiteX2408" fmla="*/ 971583 w 2144432"/>
              <a:gd name="connsiteY2408" fmla="*/ 1236379 h 1286319"/>
              <a:gd name="connsiteX2409" fmla="*/ 970495 w 2144432"/>
              <a:gd name="connsiteY2409" fmla="*/ 1238130 h 1286319"/>
              <a:gd name="connsiteX2410" fmla="*/ 971787 w 2144432"/>
              <a:gd name="connsiteY2410" fmla="*/ 1238860 h 1286319"/>
              <a:gd name="connsiteX2411" fmla="*/ 973214 w 2144432"/>
              <a:gd name="connsiteY2411" fmla="*/ 1237365 h 1286319"/>
              <a:gd name="connsiteX2412" fmla="*/ 971583 w 2144432"/>
              <a:gd name="connsiteY2412" fmla="*/ 1236379 h 1286319"/>
              <a:gd name="connsiteX2413" fmla="*/ 768830 w 2144432"/>
              <a:gd name="connsiteY2413" fmla="*/ 95820 h 1286319"/>
              <a:gd name="connsiteX2414" fmla="*/ 768575 w 2144432"/>
              <a:gd name="connsiteY2414" fmla="*/ 94562 h 1286319"/>
              <a:gd name="connsiteX2415" fmla="*/ 764956 w 2144432"/>
              <a:gd name="connsiteY2415" fmla="*/ 95395 h 1286319"/>
              <a:gd name="connsiteX2416" fmla="*/ 765313 w 2144432"/>
              <a:gd name="connsiteY2416" fmla="*/ 96822 h 1286319"/>
              <a:gd name="connsiteX2417" fmla="*/ 768830 w 2144432"/>
              <a:gd name="connsiteY2417" fmla="*/ 95820 h 1286319"/>
              <a:gd name="connsiteX2418" fmla="*/ 629986 w 2144432"/>
              <a:gd name="connsiteY2418" fmla="*/ 1229667 h 1286319"/>
              <a:gd name="connsiteX2419" fmla="*/ 628933 w 2144432"/>
              <a:gd name="connsiteY2419" fmla="*/ 1231384 h 1286319"/>
              <a:gd name="connsiteX2420" fmla="*/ 630258 w 2144432"/>
              <a:gd name="connsiteY2420" fmla="*/ 1232063 h 1286319"/>
              <a:gd name="connsiteX2421" fmla="*/ 631668 w 2144432"/>
              <a:gd name="connsiteY2421" fmla="*/ 1230585 h 1286319"/>
              <a:gd name="connsiteX2422" fmla="*/ 629986 w 2144432"/>
              <a:gd name="connsiteY2422" fmla="*/ 1229667 h 1286319"/>
              <a:gd name="connsiteX2423" fmla="*/ 1448575 w 2144432"/>
              <a:gd name="connsiteY2423" fmla="*/ 1066575 h 1286319"/>
              <a:gd name="connsiteX2424" fmla="*/ 1448948 w 2144432"/>
              <a:gd name="connsiteY2424" fmla="*/ 1067730 h 1286319"/>
              <a:gd name="connsiteX2425" fmla="*/ 1453486 w 2144432"/>
              <a:gd name="connsiteY2425" fmla="*/ 1066337 h 1286319"/>
              <a:gd name="connsiteX2426" fmla="*/ 1453027 w 2144432"/>
              <a:gd name="connsiteY2426" fmla="*/ 1064944 h 1286319"/>
              <a:gd name="connsiteX2427" fmla="*/ 1448575 w 2144432"/>
              <a:gd name="connsiteY2427" fmla="*/ 1066575 h 1286319"/>
              <a:gd name="connsiteX2428" fmla="*/ 1438158 w 2144432"/>
              <a:gd name="connsiteY2428" fmla="*/ 1067578 h 1286319"/>
              <a:gd name="connsiteX2429" fmla="*/ 1438311 w 2144432"/>
              <a:gd name="connsiteY2429" fmla="*/ 1069311 h 1286319"/>
              <a:gd name="connsiteX2430" fmla="*/ 1442441 w 2144432"/>
              <a:gd name="connsiteY2430" fmla="*/ 1068699 h 1286319"/>
              <a:gd name="connsiteX2431" fmla="*/ 1442339 w 2144432"/>
              <a:gd name="connsiteY2431" fmla="*/ 1067578 h 1286319"/>
              <a:gd name="connsiteX2432" fmla="*/ 1438158 w 2144432"/>
              <a:gd name="connsiteY2432" fmla="*/ 1067578 h 1286319"/>
              <a:gd name="connsiteX2433" fmla="*/ 1021676 w 2144432"/>
              <a:gd name="connsiteY2433" fmla="*/ 137706 h 1286319"/>
              <a:gd name="connsiteX2434" fmla="*/ 1020402 w 2144432"/>
              <a:gd name="connsiteY2434" fmla="*/ 138402 h 1286319"/>
              <a:gd name="connsiteX2435" fmla="*/ 1020708 w 2144432"/>
              <a:gd name="connsiteY2435" fmla="*/ 139643 h 1286319"/>
              <a:gd name="connsiteX2436" fmla="*/ 1022560 w 2144432"/>
              <a:gd name="connsiteY2436" fmla="*/ 138725 h 1286319"/>
              <a:gd name="connsiteX2437" fmla="*/ 1021676 w 2144432"/>
              <a:gd name="connsiteY2437" fmla="*/ 137706 h 1286319"/>
              <a:gd name="connsiteX2438" fmla="*/ 1671497 w 2144432"/>
              <a:gd name="connsiteY2438" fmla="*/ 135667 h 1286319"/>
              <a:gd name="connsiteX2439" fmla="*/ 1671531 w 2144432"/>
              <a:gd name="connsiteY2439" fmla="*/ 136550 h 1286319"/>
              <a:gd name="connsiteX2440" fmla="*/ 1675422 w 2144432"/>
              <a:gd name="connsiteY2440" fmla="*/ 136346 h 1286319"/>
              <a:gd name="connsiteX2441" fmla="*/ 1675405 w 2144432"/>
              <a:gd name="connsiteY2441" fmla="*/ 135667 h 1286319"/>
              <a:gd name="connsiteX2442" fmla="*/ 1671497 w 2144432"/>
              <a:gd name="connsiteY2442" fmla="*/ 135667 h 1286319"/>
              <a:gd name="connsiteX2443" fmla="*/ 1962117 w 2144432"/>
              <a:gd name="connsiteY2443" fmla="*/ 133866 h 1286319"/>
              <a:gd name="connsiteX2444" fmla="*/ 1962117 w 2144432"/>
              <a:gd name="connsiteY2444" fmla="*/ 134477 h 1286319"/>
              <a:gd name="connsiteX2445" fmla="*/ 1966042 w 2144432"/>
              <a:gd name="connsiteY2445" fmla="*/ 134477 h 1286319"/>
              <a:gd name="connsiteX2446" fmla="*/ 1966025 w 2144432"/>
              <a:gd name="connsiteY2446" fmla="*/ 133866 h 1286319"/>
              <a:gd name="connsiteX2447" fmla="*/ 1962117 w 2144432"/>
              <a:gd name="connsiteY2447" fmla="*/ 133866 h 1286319"/>
              <a:gd name="connsiteX2448" fmla="*/ 421949 w 2144432"/>
              <a:gd name="connsiteY2448" fmla="*/ 134817 h 1286319"/>
              <a:gd name="connsiteX2449" fmla="*/ 422713 w 2144432"/>
              <a:gd name="connsiteY2449" fmla="*/ 136244 h 1286319"/>
              <a:gd name="connsiteX2450" fmla="*/ 425551 w 2144432"/>
              <a:gd name="connsiteY2450" fmla="*/ 134562 h 1286319"/>
              <a:gd name="connsiteX2451" fmla="*/ 425110 w 2144432"/>
              <a:gd name="connsiteY2451" fmla="*/ 133645 h 1286319"/>
              <a:gd name="connsiteX2452" fmla="*/ 421949 w 2144432"/>
              <a:gd name="connsiteY2452" fmla="*/ 134817 h 1286319"/>
              <a:gd name="connsiteX2453" fmla="*/ 1012279 w 2144432"/>
              <a:gd name="connsiteY2453" fmla="*/ 87001 h 1286319"/>
              <a:gd name="connsiteX2454" fmla="*/ 1013588 w 2144432"/>
              <a:gd name="connsiteY2454" fmla="*/ 86372 h 1286319"/>
              <a:gd name="connsiteX2455" fmla="*/ 1012857 w 2144432"/>
              <a:gd name="connsiteY2455" fmla="*/ 85183 h 1286319"/>
              <a:gd name="connsiteX2456" fmla="*/ 1011175 w 2144432"/>
              <a:gd name="connsiteY2456" fmla="*/ 86032 h 1286319"/>
              <a:gd name="connsiteX2457" fmla="*/ 1012279 w 2144432"/>
              <a:gd name="connsiteY2457" fmla="*/ 87001 h 1286319"/>
              <a:gd name="connsiteX2458" fmla="*/ 1087929 w 2144432"/>
              <a:gd name="connsiteY2458" fmla="*/ 127918 h 1286319"/>
              <a:gd name="connsiteX2459" fmla="*/ 1088592 w 2144432"/>
              <a:gd name="connsiteY2459" fmla="*/ 129516 h 1286319"/>
              <a:gd name="connsiteX2460" fmla="*/ 1091668 w 2144432"/>
              <a:gd name="connsiteY2460" fmla="*/ 127884 h 1286319"/>
              <a:gd name="connsiteX2461" fmla="*/ 1091243 w 2144432"/>
              <a:gd name="connsiteY2461" fmla="*/ 126848 h 1286319"/>
              <a:gd name="connsiteX2462" fmla="*/ 1087929 w 2144432"/>
              <a:gd name="connsiteY2462" fmla="*/ 127918 h 1286319"/>
              <a:gd name="connsiteX2463" fmla="*/ 1785295 w 2144432"/>
              <a:gd name="connsiteY2463" fmla="*/ 842429 h 1286319"/>
              <a:gd name="connsiteX2464" fmla="*/ 1785295 w 2144432"/>
              <a:gd name="connsiteY2464" fmla="*/ 843126 h 1286319"/>
              <a:gd name="connsiteX2465" fmla="*/ 1789509 w 2144432"/>
              <a:gd name="connsiteY2465" fmla="*/ 843126 h 1286319"/>
              <a:gd name="connsiteX2466" fmla="*/ 1789509 w 2144432"/>
              <a:gd name="connsiteY2466" fmla="*/ 842429 h 1286319"/>
              <a:gd name="connsiteX2467" fmla="*/ 1785295 w 2144432"/>
              <a:gd name="connsiteY2467" fmla="*/ 842429 h 1286319"/>
              <a:gd name="connsiteX2468" fmla="*/ 1047624 w 2144432"/>
              <a:gd name="connsiteY2468" fmla="*/ 127765 h 1286319"/>
              <a:gd name="connsiteX2469" fmla="*/ 1046400 w 2144432"/>
              <a:gd name="connsiteY2469" fmla="*/ 127052 h 1286319"/>
              <a:gd name="connsiteX2470" fmla="*/ 1045177 w 2144432"/>
              <a:gd name="connsiteY2470" fmla="*/ 127884 h 1286319"/>
              <a:gd name="connsiteX2471" fmla="*/ 1046757 w 2144432"/>
              <a:gd name="connsiteY2471" fmla="*/ 128870 h 1286319"/>
              <a:gd name="connsiteX2472" fmla="*/ 1047624 w 2144432"/>
              <a:gd name="connsiteY2472" fmla="*/ 127765 h 1286319"/>
              <a:gd name="connsiteX2473" fmla="*/ 1299722 w 2144432"/>
              <a:gd name="connsiteY2473" fmla="*/ 120238 h 1286319"/>
              <a:gd name="connsiteX2474" fmla="*/ 1298363 w 2144432"/>
              <a:gd name="connsiteY2474" fmla="*/ 121376 h 1286319"/>
              <a:gd name="connsiteX2475" fmla="*/ 1300843 w 2144432"/>
              <a:gd name="connsiteY2475" fmla="*/ 123636 h 1286319"/>
              <a:gd name="connsiteX2476" fmla="*/ 1301744 w 2144432"/>
              <a:gd name="connsiteY2476" fmla="*/ 122804 h 1286319"/>
              <a:gd name="connsiteX2477" fmla="*/ 1299722 w 2144432"/>
              <a:gd name="connsiteY2477" fmla="*/ 120238 h 1286319"/>
              <a:gd name="connsiteX2478" fmla="*/ 1056867 w 2144432"/>
              <a:gd name="connsiteY2478" fmla="*/ 163262 h 1286319"/>
              <a:gd name="connsiteX2479" fmla="*/ 1055219 w 2144432"/>
              <a:gd name="connsiteY2479" fmla="*/ 163551 h 1286319"/>
              <a:gd name="connsiteX2480" fmla="*/ 1055916 w 2144432"/>
              <a:gd name="connsiteY2480" fmla="*/ 166389 h 1286319"/>
              <a:gd name="connsiteX2481" fmla="*/ 1057054 w 2144432"/>
              <a:gd name="connsiteY2481" fmla="*/ 166151 h 1286319"/>
              <a:gd name="connsiteX2482" fmla="*/ 1056867 w 2144432"/>
              <a:gd name="connsiteY2482" fmla="*/ 163262 h 1286319"/>
              <a:gd name="connsiteX2483" fmla="*/ 2005974 w 2144432"/>
              <a:gd name="connsiteY2483" fmla="*/ 187255 h 1286319"/>
              <a:gd name="connsiteX2484" fmla="*/ 2003901 w 2144432"/>
              <a:gd name="connsiteY2484" fmla="*/ 185675 h 1286319"/>
              <a:gd name="connsiteX2485" fmla="*/ 2002508 w 2144432"/>
              <a:gd name="connsiteY2485" fmla="*/ 186338 h 1286319"/>
              <a:gd name="connsiteX2486" fmla="*/ 2003459 w 2144432"/>
              <a:gd name="connsiteY2486" fmla="*/ 188003 h 1286319"/>
              <a:gd name="connsiteX2487" fmla="*/ 2005974 w 2144432"/>
              <a:gd name="connsiteY2487" fmla="*/ 187255 h 1286319"/>
              <a:gd name="connsiteX2488" fmla="*/ 696375 w 2144432"/>
              <a:gd name="connsiteY2488" fmla="*/ 181274 h 1286319"/>
              <a:gd name="connsiteX2489" fmla="*/ 696426 w 2144432"/>
              <a:gd name="connsiteY2489" fmla="*/ 182362 h 1286319"/>
              <a:gd name="connsiteX2490" fmla="*/ 700249 w 2144432"/>
              <a:gd name="connsiteY2490" fmla="*/ 182141 h 1286319"/>
              <a:gd name="connsiteX2491" fmla="*/ 700198 w 2144432"/>
              <a:gd name="connsiteY2491" fmla="*/ 181104 h 1286319"/>
              <a:gd name="connsiteX2492" fmla="*/ 696375 w 2144432"/>
              <a:gd name="connsiteY2492" fmla="*/ 181274 h 1286319"/>
              <a:gd name="connsiteX2493" fmla="*/ 142612 w 2144432"/>
              <a:gd name="connsiteY2493" fmla="*/ 915530 h 1286319"/>
              <a:gd name="connsiteX2494" fmla="*/ 141881 w 2144432"/>
              <a:gd name="connsiteY2494" fmla="*/ 916550 h 1286319"/>
              <a:gd name="connsiteX2495" fmla="*/ 143020 w 2144432"/>
              <a:gd name="connsiteY2495" fmla="*/ 917518 h 1286319"/>
              <a:gd name="connsiteX2496" fmla="*/ 144022 w 2144432"/>
              <a:gd name="connsiteY2496" fmla="*/ 916023 h 1286319"/>
              <a:gd name="connsiteX2497" fmla="*/ 142612 w 2144432"/>
              <a:gd name="connsiteY2497" fmla="*/ 915530 h 1286319"/>
              <a:gd name="connsiteX2498" fmla="*/ 1415151 w 2144432"/>
              <a:gd name="connsiteY2498" fmla="*/ 91470 h 1286319"/>
              <a:gd name="connsiteX2499" fmla="*/ 1414420 w 2144432"/>
              <a:gd name="connsiteY2499" fmla="*/ 92540 h 1286319"/>
              <a:gd name="connsiteX2500" fmla="*/ 1415559 w 2144432"/>
              <a:gd name="connsiteY2500" fmla="*/ 93526 h 1286319"/>
              <a:gd name="connsiteX2501" fmla="*/ 1416578 w 2144432"/>
              <a:gd name="connsiteY2501" fmla="*/ 91980 h 1286319"/>
              <a:gd name="connsiteX2502" fmla="*/ 1415151 w 2144432"/>
              <a:gd name="connsiteY2502" fmla="*/ 91470 h 1286319"/>
              <a:gd name="connsiteX2503" fmla="*/ 1447368 w 2144432"/>
              <a:gd name="connsiteY2503" fmla="*/ 89804 h 1286319"/>
              <a:gd name="connsiteX2504" fmla="*/ 1447470 w 2144432"/>
              <a:gd name="connsiteY2504" fmla="*/ 90450 h 1286319"/>
              <a:gd name="connsiteX2505" fmla="*/ 1451226 w 2144432"/>
              <a:gd name="connsiteY2505" fmla="*/ 90450 h 1286319"/>
              <a:gd name="connsiteX2506" fmla="*/ 1451226 w 2144432"/>
              <a:gd name="connsiteY2506" fmla="*/ 89804 h 1286319"/>
              <a:gd name="connsiteX2507" fmla="*/ 1447368 w 2144432"/>
              <a:gd name="connsiteY2507" fmla="*/ 89804 h 1286319"/>
              <a:gd name="connsiteX2508" fmla="*/ 1794012 w 2144432"/>
              <a:gd name="connsiteY2508" fmla="*/ 44724 h 1286319"/>
              <a:gd name="connsiteX2509" fmla="*/ 1792754 w 2144432"/>
              <a:gd name="connsiteY2509" fmla="*/ 43772 h 1286319"/>
              <a:gd name="connsiteX2510" fmla="*/ 1791735 w 2144432"/>
              <a:gd name="connsiteY2510" fmla="*/ 45352 h 1286319"/>
              <a:gd name="connsiteX2511" fmla="*/ 1793196 w 2144432"/>
              <a:gd name="connsiteY2511" fmla="*/ 45862 h 1286319"/>
              <a:gd name="connsiteX2512" fmla="*/ 1794012 w 2144432"/>
              <a:gd name="connsiteY2512" fmla="*/ 44724 h 1286319"/>
              <a:gd name="connsiteX2513" fmla="*/ 1380470 w 2144432"/>
              <a:gd name="connsiteY2513" fmla="*/ 113186 h 1286319"/>
              <a:gd name="connsiteX2514" fmla="*/ 1379450 w 2144432"/>
              <a:gd name="connsiteY2514" fmla="*/ 112098 h 1286319"/>
              <a:gd name="connsiteX2515" fmla="*/ 1378141 w 2144432"/>
              <a:gd name="connsiteY2515" fmla="*/ 113492 h 1286319"/>
              <a:gd name="connsiteX2516" fmla="*/ 1379552 w 2144432"/>
              <a:gd name="connsiteY2516" fmla="*/ 114070 h 1286319"/>
              <a:gd name="connsiteX2517" fmla="*/ 1380470 w 2144432"/>
              <a:gd name="connsiteY2517" fmla="*/ 113186 h 1286319"/>
              <a:gd name="connsiteX2518" fmla="*/ 1222645 w 2144432"/>
              <a:gd name="connsiteY2518" fmla="*/ 113237 h 1286319"/>
              <a:gd name="connsiteX2519" fmla="*/ 1221472 w 2144432"/>
              <a:gd name="connsiteY2519" fmla="*/ 112132 h 1286319"/>
              <a:gd name="connsiteX2520" fmla="*/ 1220147 w 2144432"/>
              <a:gd name="connsiteY2520" fmla="*/ 113560 h 1286319"/>
              <a:gd name="connsiteX2521" fmla="*/ 1221557 w 2144432"/>
              <a:gd name="connsiteY2521" fmla="*/ 114188 h 1286319"/>
              <a:gd name="connsiteX2522" fmla="*/ 1222645 w 2144432"/>
              <a:gd name="connsiteY2522" fmla="*/ 113237 h 1286319"/>
              <a:gd name="connsiteX2523" fmla="*/ 1996170 w 2144432"/>
              <a:gd name="connsiteY2523" fmla="*/ 175106 h 1286319"/>
              <a:gd name="connsiteX2524" fmla="*/ 1995626 w 2144432"/>
              <a:gd name="connsiteY2524" fmla="*/ 173492 h 1286319"/>
              <a:gd name="connsiteX2525" fmla="*/ 1994165 w 2144432"/>
              <a:gd name="connsiteY2525" fmla="*/ 173781 h 1286319"/>
              <a:gd name="connsiteX2526" fmla="*/ 1993927 w 2144432"/>
              <a:gd name="connsiteY2526" fmla="*/ 175123 h 1286319"/>
              <a:gd name="connsiteX2527" fmla="*/ 1996170 w 2144432"/>
              <a:gd name="connsiteY2527" fmla="*/ 175106 h 1286319"/>
              <a:gd name="connsiteX2528" fmla="*/ 682373 w 2144432"/>
              <a:gd name="connsiteY2528" fmla="*/ 157400 h 1286319"/>
              <a:gd name="connsiteX2529" fmla="*/ 683750 w 2144432"/>
              <a:gd name="connsiteY2529" fmla="*/ 155939 h 1286319"/>
              <a:gd name="connsiteX2530" fmla="*/ 680997 w 2144432"/>
              <a:gd name="connsiteY2530" fmla="*/ 154154 h 1286319"/>
              <a:gd name="connsiteX2531" fmla="*/ 680012 w 2144432"/>
              <a:gd name="connsiteY2531" fmla="*/ 155344 h 1286319"/>
              <a:gd name="connsiteX2532" fmla="*/ 682373 w 2144432"/>
              <a:gd name="connsiteY2532" fmla="*/ 157400 h 1286319"/>
              <a:gd name="connsiteX2533" fmla="*/ 669731 w 2144432"/>
              <a:gd name="connsiteY2533" fmla="*/ 1200203 h 1286319"/>
              <a:gd name="connsiteX2534" fmla="*/ 669918 w 2144432"/>
              <a:gd name="connsiteY2534" fmla="*/ 1199149 h 1286319"/>
              <a:gd name="connsiteX2535" fmla="*/ 666468 w 2144432"/>
              <a:gd name="connsiteY2535" fmla="*/ 1198436 h 1286319"/>
              <a:gd name="connsiteX2536" fmla="*/ 666248 w 2144432"/>
              <a:gd name="connsiteY2536" fmla="*/ 1199625 h 1286319"/>
              <a:gd name="connsiteX2537" fmla="*/ 669731 w 2144432"/>
              <a:gd name="connsiteY2537" fmla="*/ 1200203 h 1286319"/>
              <a:gd name="connsiteX2538" fmla="*/ 1853978 w 2144432"/>
              <a:gd name="connsiteY2538" fmla="*/ 56568 h 1286319"/>
              <a:gd name="connsiteX2539" fmla="*/ 1853944 w 2144432"/>
              <a:gd name="connsiteY2539" fmla="*/ 55633 h 1286319"/>
              <a:gd name="connsiteX2540" fmla="*/ 1850019 w 2144432"/>
              <a:gd name="connsiteY2540" fmla="*/ 55820 h 1286319"/>
              <a:gd name="connsiteX2541" fmla="*/ 1850036 w 2144432"/>
              <a:gd name="connsiteY2541" fmla="*/ 56568 h 1286319"/>
              <a:gd name="connsiteX2542" fmla="*/ 1853978 w 2144432"/>
              <a:gd name="connsiteY2542" fmla="*/ 56568 h 1286319"/>
              <a:gd name="connsiteX2543" fmla="*/ 129188 w 2144432"/>
              <a:gd name="connsiteY2543" fmla="*/ 330943 h 1286319"/>
              <a:gd name="connsiteX2544" fmla="*/ 130292 w 2144432"/>
              <a:gd name="connsiteY2544" fmla="*/ 328938 h 1286319"/>
              <a:gd name="connsiteX2545" fmla="*/ 128780 w 2144432"/>
              <a:gd name="connsiteY2545" fmla="*/ 328003 h 1286319"/>
              <a:gd name="connsiteX2546" fmla="*/ 127863 w 2144432"/>
              <a:gd name="connsiteY2546" fmla="*/ 330008 h 1286319"/>
              <a:gd name="connsiteX2547" fmla="*/ 129188 w 2144432"/>
              <a:gd name="connsiteY2547" fmla="*/ 330943 h 1286319"/>
              <a:gd name="connsiteX2548" fmla="*/ 637514 w 2144432"/>
              <a:gd name="connsiteY2548" fmla="*/ 149872 h 1286319"/>
              <a:gd name="connsiteX2549" fmla="*/ 637259 w 2144432"/>
              <a:gd name="connsiteY2549" fmla="*/ 149057 h 1286319"/>
              <a:gd name="connsiteX2550" fmla="*/ 634251 w 2144432"/>
              <a:gd name="connsiteY2550" fmla="*/ 149991 h 1286319"/>
              <a:gd name="connsiteX2551" fmla="*/ 634523 w 2144432"/>
              <a:gd name="connsiteY2551" fmla="*/ 150858 h 1286319"/>
              <a:gd name="connsiteX2552" fmla="*/ 637514 w 2144432"/>
              <a:gd name="connsiteY2552" fmla="*/ 149872 h 1286319"/>
              <a:gd name="connsiteX2553" fmla="*/ 1997631 w 2144432"/>
              <a:gd name="connsiteY2553" fmla="*/ 261121 h 1286319"/>
              <a:gd name="connsiteX2554" fmla="*/ 1997495 w 2144432"/>
              <a:gd name="connsiteY2554" fmla="*/ 262226 h 1286319"/>
              <a:gd name="connsiteX2555" fmla="*/ 2000962 w 2144432"/>
              <a:gd name="connsiteY2555" fmla="*/ 262701 h 1286319"/>
              <a:gd name="connsiteX2556" fmla="*/ 2001115 w 2144432"/>
              <a:gd name="connsiteY2556" fmla="*/ 261529 h 1286319"/>
              <a:gd name="connsiteX2557" fmla="*/ 1997631 w 2144432"/>
              <a:gd name="connsiteY2557" fmla="*/ 261121 h 1286319"/>
              <a:gd name="connsiteX2558" fmla="*/ 1342169 w 2144432"/>
              <a:gd name="connsiteY2558" fmla="*/ 100357 h 1286319"/>
              <a:gd name="connsiteX2559" fmla="*/ 1340792 w 2144432"/>
              <a:gd name="connsiteY2559" fmla="*/ 100832 h 1286319"/>
              <a:gd name="connsiteX2560" fmla="*/ 1341319 w 2144432"/>
              <a:gd name="connsiteY2560" fmla="*/ 102073 h 1286319"/>
              <a:gd name="connsiteX2561" fmla="*/ 1343171 w 2144432"/>
              <a:gd name="connsiteY2561" fmla="*/ 101427 h 1286319"/>
              <a:gd name="connsiteX2562" fmla="*/ 1342169 w 2144432"/>
              <a:gd name="connsiteY2562" fmla="*/ 100357 h 1286319"/>
              <a:gd name="connsiteX2563" fmla="*/ 1822780 w 2144432"/>
              <a:gd name="connsiteY2563" fmla="*/ 1036481 h 1286319"/>
              <a:gd name="connsiteX2564" fmla="*/ 1822287 w 2144432"/>
              <a:gd name="connsiteY2564" fmla="*/ 1034952 h 1286319"/>
              <a:gd name="connsiteX2565" fmla="*/ 1819007 w 2144432"/>
              <a:gd name="connsiteY2565" fmla="*/ 1036006 h 1286319"/>
              <a:gd name="connsiteX2566" fmla="*/ 1819263 w 2144432"/>
              <a:gd name="connsiteY2566" fmla="*/ 1037042 h 1286319"/>
              <a:gd name="connsiteX2567" fmla="*/ 1822780 w 2144432"/>
              <a:gd name="connsiteY2567" fmla="*/ 1036481 h 1286319"/>
              <a:gd name="connsiteX2568" fmla="*/ 1731684 w 2144432"/>
              <a:gd name="connsiteY2568" fmla="*/ 98895 h 1286319"/>
              <a:gd name="connsiteX2569" fmla="*/ 1731684 w 2144432"/>
              <a:gd name="connsiteY2569" fmla="*/ 98131 h 1286319"/>
              <a:gd name="connsiteX2570" fmla="*/ 1727453 w 2144432"/>
              <a:gd name="connsiteY2570" fmla="*/ 98131 h 1286319"/>
              <a:gd name="connsiteX2571" fmla="*/ 1727453 w 2144432"/>
              <a:gd name="connsiteY2571" fmla="*/ 98895 h 1286319"/>
              <a:gd name="connsiteX2572" fmla="*/ 1731684 w 2144432"/>
              <a:gd name="connsiteY2572" fmla="*/ 98895 h 1286319"/>
              <a:gd name="connsiteX2573" fmla="*/ 580929 w 2144432"/>
              <a:gd name="connsiteY2573" fmla="*/ 1248410 h 1286319"/>
              <a:gd name="connsiteX2574" fmla="*/ 581014 w 2144432"/>
              <a:gd name="connsiteY2574" fmla="*/ 1249447 h 1286319"/>
              <a:gd name="connsiteX2575" fmla="*/ 584769 w 2144432"/>
              <a:gd name="connsiteY2575" fmla="*/ 1249192 h 1286319"/>
              <a:gd name="connsiteX2576" fmla="*/ 584752 w 2144432"/>
              <a:gd name="connsiteY2576" fmla="*/ 1248410 h 1286319"/>
              <a:gd name="connsiteX2577" fmla="*/ 580929 w 2144432"/>
              <a:gd name="connsiteY2577" fmla="*/ 1248410 h 1286319"/>
              <a:gd name="connsiteX2578" fmla="*/ 507216 w 2144432"/>
              <a:gd name="connsiteY2578" fmla="*/ 1193644 h 1286319"/>
              <a:gd name="connsiteX2579" fmla="*/ 507539 w 2144432"/>
              <a:gd name="connsiteY2579" fmla="*/ 1194663 h 1286319"/>
              <a:gd name="connsiteX2580" fmla="*/ 509035 w 2144432"/>
              <a:gd name="connsiteY2580" fmla="*/ 1194731 h 1286319"/>
              <a:gd name="connsiteX2581" fmla="*/ 510105 w 2144432"/>
              <a:gd name="connsiteY2581" fmla="*/ 1192692 h 1286319"/>
              <a:gd name="connsiteX2582" fmla="*/ 507216 w 2144432"/>
              <a:gd name="connsiteY2582" fmla="*/ 1193644 h 1286319"/>
              <a:gd name="connsiteX2583" fmla="*/ 1789237 w 2144432"/>
              <a:gd name="connsiteY2583" fmla="*/ 95548 h 1286319"/>
              <a:gd name="connsiteX2584" fmla="*/ 1789237 w 2144432"/>
              <a:gd name="connsiteY2584" fmla="*/ 94987 h 1286319"/>
              <a:gd name="connsiteX2585" fmla="*/ 1785397 w 2144432"/>
              <a:gd name="connsiteY2585" fmla="*/ 94987 h 1286319"/>
              <a:gd name="connsiteX2586" fmla="*/ 1785397 w 2144432"/>
              <a:gd name="connsiteY2586" fmla="*/ 95548 h 1286319"/>
              <a:gd name="connsiteX2587" fmla="*/ 1789237 w 2144432"/>
              <a:gd name="connsiteY2587" fmla="*/ 95548 h 1286319"/>
              <a:gd name="connsiteX2588" fmla="*/ 1810087 w 2144432"/>
              <a:gd name="connsiteY2588" fmla="*/ 42906 h 1286319"/>
              <a:gd name="connsiteX2589" fmla="*/ 1809798 w 2144432"/>
              <a:gd name="connsiteY2589" fmla="*/ 41835 h 1286319"/>
              <a:gd name="connsiteX2590" fmla="*/ 1806365 w 2144432"/>
              <a:gd name="connsiteY2590" fmla="*/ 42736 h 1286319"/>
              <a:gd name="connsiteX2591" fmla="*/ 1806654 w 2144432"/>
              <a:gd name="connsiteY2591" fmla="*/ 43840 h 1286319"/>
              <a:gd name="connsiteX2592" fmla="*/ 1810087 w 2144432"/>
              <a:gd name="connsiteY2592" fmla="*/ 42906 h 1286319"/>
              <a:gd name="connsiteX2593" fmla="*/ 1851123 w 2144432"/>
              <a:gd name="connsiteY2593" fmla="*/ 793253 h 1286319"/>
              <a:gd name="connsiteX2594" fmla="*/ 1850494 w 2144432"/>
              <a:gd name="connsiteY2594" fmla="*/ 792030 h 1286319"/>
              <a:gd name="connsiteX2595" fmla="*/ 1849084 w 2144432"/>
              <a:gd name="connsiteY2595" fmla="*/ 792030 h 1286319"/>
              <a:gd name="connsiteX2596" fmla="*/ 1849798 w 2144432"/>
              <a:gd name="connsiteY2596" fmla="*/ 793644 h 1286319"/>
              <a:gd name="connsiteX2597" fmla="*/ 1851123 w 2144432"/>
              <a:gd name="connsiteY2597" fmla="*/ 793253 h 1286319"/>
              <a:gd name="connsiteX2598" fmla="*/ 616511 w 2144432"/>
              <a:gd name="connsiteY2598" fmla="*/ 1222599 h 1286319"/>
              <a:gd name="connsiteX2599" fmla="*/ 615508 w 2144432"/>
              <a:gd name="connsiteY2599" fmla="*/ 1221579 h 1286319"/>
              <a:gd name="connsiteX2600" fmla="*/ 614098 w 2144432"/>
              <a:gd name="connsiteY2600" fmla="*/ 1222310 h 1286319"/>
              <a:gd name="connsiteX2601" fmla="*/ 615491 w 2144432"/>
              <a:gd name="connsiteY2601" fmla="*/ 1223652 h 1286319"/>
              <a:gd name="connsiteX2602" fmla="*/ 616511 w 2144432"/>
              <a:gd name="connsiteY2602" fmla="*/ 1222599 h 1286319"/>
              <a:gd name="connsiteX2603" fmla="*/ 1667861 w 2144432"/>
              <a:gd name="connsiteY2603" fmla="*/ 1063126 h 1286319"/>
              <a:gd name="connsiteX2604" fmla="*/ 1667130 w 2144432"/>
              <a:gd name="connsiteY2604" fmla="*/ 1061511 h 1286319"/>
              <a:gd name="connsiteX2605" fmla="*/ 1664140 w 2144432"/>
              <a:gd name="connsiteY2605" fmla="*/ 1063244 h 1286319"/>
              <a:gd name="connsiteX2606" fmla="*/ 1664615 w 2144432"/>
              <a:gd name="connsiteY2606" fmla="*/ 1064281 h 1286319"/>
              <a:gd name="connsiteX2607" fmla="*/ 1667861 w 2144432"/>
              <a:gd name="connsiteY2607" fmla="*/ 1063126 h 1286319"/>
              <a:gd name="connsiteX2608" fmla="*/ 1033401 w 2144432"/>
              <a:gd name="connsiteY2608" fmla="*/ 1210143 h 1286319"/>
              <a:gd name="connsiteX2609" fmla="*/ 1033401 w 2144432"/>
              <a:gd name="connsiteY2609" fmla="*/ 1209345 h 1286319"/>
              <a:gd name="connsiteX2610" fmla="*/ 1029170 w 2144432"/>
              <a:gd name="connsiteY2610" fmla="*/ 1209345 h 1286319"/>
              <a:gd name="connsiteX2611" fmla="*/ 1029170 w 2144432"/>
              <a:gd name="connsiteY2611" fmla="*/ 1210143 h 1286319"/>
              <a:gd name="connsiteX2612" fmla="*/ 1033401 w 2144432"/>
              <a:gd name="connsiteY2612" fmla="*/ 1210143 h 1286319"/>
              <a:gd name="connsiteX2613" fmla="*/ 356766 w 2144432"/>
              <a:gd name="connsiteY2613" fmla="*/ 180747 h 1286319"/>
              <a:gd name="connsiteX2614" fmla="*/ 354506 w 2144432"/>
              <a:gd name="connsiteY2614" fmla="*/ 179456 h 1286319"/>
              <a:gd name="connsiteX2615" fmla="*/ 352552 w 2144432"/>
              <a:gd name="connsiteY2615" fmla="*/ 180951 h 1286319"/>
              <a:gd name="connsiteX2616" fmla="*/ 356766 w 2144432"/>
              <a:gd name="connsiteY2616" fmla="*/ 180747 h 1286319"/>
              <a:gd name="connsiteX2617" fmla="*/ 1519059 w 2144432"/>
              <a:gd name="connsiteY2617" fmla="*/ 1065300 h 1286319"/>
              <a:gd name="connsiteX2618" fmla="*/ 1519382 w 2144432"/>
              <a:gd name="connsiteY2618" fmla="*/ 1066575 h 1286319"/>
              <a:gd name="connsiteX2619" fmla="*/ 1522746 w 2144432"/>
              <a:gd name="connsiteY2619" fmla="*/ 1065606 h 1286319"/>
              <a:gd name="connsiteX2620" fmla="*/ 1522491 w 2144432"/>
              <a:gd name="connsiteY2620" fmla="*/ 1064587 h 1286319"/>
              <a:gd name="connsiteX2621" fmla="*/ 1519059 w 2144432"/>
              <a:gd name="connsiteY2621" fmla="*/ 1065300 h 1286319"/>
              <a:gd name="connsiteX2622" fmla="*/ 349136 w 2144432"/>
              <a:gd name="connsiteY2622" fmla="*/ 1211044 h 1286319"/>
              <a:gd name="connsiteX2623" fmla="*/ 348661 w 2144432"/>
              <a:gd name="connsiteY2623" fmla="*/ 1209582 h 1286319"/>
              <a:gd name="connsiteX2624" fmla="*/ 347268 w 2144432"/>
              <a:gd name="connsiteY2624" fmla="*/ 1209803 h 1286319"/>
              <a:gd name="connsiteX2625" fmla="*/ 347080 w 2144432"/>
              <a:gd name="connsiteY2625" fmla="*/ 1211027 h 1286319"/>
              <a:gd name="connsiteX2626" fmla="*/ 349136 w 2144432"/>
              <a:gd name="connsiteY2626" fmla="*/ 1211044 h 1286319"/>
              <a:gd name="connsiteX2627" fmla="*/ 1642746 w 2144432"/>
              <a:gd name="connsiteY2627" fmla="*/ 61665 h 1286319"/>
              <a:gd name="connsiteX2628" fmla="*/ 1641523 w 2144432"/>
              <a:gd name="connsiteY2628" fmla="*/ 60731 h 1286319"/>
              <a:gd name="connsiteX2629" fmla="*/ 1640486 w 2144432"/>
              <a:gd name="connsiteY2629" fmla="*/ 62294 h 1286319"/>
              <a:gd name="connsiteX2630" fmla="*/ 1641913 w 2144432"/>
              <a:gd name="connsiteY2630" fmla="*/ 62787 h 1286319"/>
              <a:gd name="connsiteX2631" fmla="*/ 1642746 w 2144432"/>
              <a:gd name="connsiteY2631" fmla="*/ 61665 h 1286319"/>
              <a:gd name="connsiteX2632" fmla="*/ 1219620 w 2144432"/>
              <a:gd name="connsiteY2632" fmla="*/ 139099 h 1286319"/>
              <a:gd name="connsiteX2633" fmla="*/ 1219161 w 2144432"/>
              <a:gd name="connsiteY2633" fmla="*/ 137757 h 1286319"/>
              <a:gd name="connsiteX2634" fmla="*/ 1217632 w 2144432"/>
              <a:gd name="connsiteY2634" fmla="*/ 137995 h 1286319"/>
              <a:gd name="connsiteX2635" fmla="*/ 1218176 w 2144432"/>
              <a:gd name="connsiteY2635" fmla="*/ 139745 h 1286319"/>
              <a:gd name="connsiteX2636" fmla="*/ 1219620 w 2144432"/>
              <a:gd name="connsiteY2636" fmla="*/ 139099 h 1286319"/>
              <a:gd name="connsiteX2637" fmla="*/ 961472 w 2144432"/>
              <a:gd name="connsiteY2637" fmla="*/ 156312 h 1286319"/>
              <a:gd name="connsiteX2638" fmla="*/ 960538 w 2144432"/>
              <a:gd name="connsiteY2638" fmla="*/ 157553 h 1286319"/>
              <a:gd name="connsiteX2639" fmla="*/ 961863 w 2144432"/>
              <a:gd name="connsiteY2639" fmla="*/ 157910 h 1286319"/>
              <a:gd name="connsiteX2640" fmla="*/ 962798 w 2144432"/>
              <a:gd name="connsiteY2640" fmla="*/ 156737 h 1286319"/>
              <a:gd name="connsiteX2641" fmla="*/ 961472 w 2144432"/>
              <a:gd name="connsiteY2641" fmla="*/ 156312 h 1286319"/>
              <a:gd name="connsiteX2642" fmla="*/ 267590 w 2144432"/>
              <a:gd name="connsiteY2642" fmla="*/ 310280 h 1286319"/>
              <a:gd name="connsiteX2643" fmla="*/ 267081 w 2144432"/>
              <a:gd name="connsiteY2643" fmla="*/ 309244 h 1286319"/>
              <a:gd name="connsiteX2644" fmla="*/ 265840 w 2144432"/>
              <a:gd name="connsiteY2644" fmla="*/ 309974 h 1286319"/>
              <a:gd name="connsiteX2645" fmla="*/ 266333 w 2144432"/>
              <a:gd name="connsiteY2645" fmla="*/ 310977 h 1286319"/>
              <a:gd name="connsiteX2646" fmla="*/ 267590 w 2144432"/>
              <a:gd name="connsiteY2646" fmla="*/ 310280 h 1286319"/>
              <a:gd name="connsiteX2647" fmla="*/ 195951 w 2144432"/>
              <a:gd name="connsiteY2647" fmla="*/ 320934 h 1286319"/>
              <a:gd name="connsiteX2648" fmla="*/ 197684 w 2144432"/>
              <a:gd name="connsiteY2648" fmla="*/ 321495 h 1286319"/>
              <a:gd name="connsiteX2649" fmla="*/ 198160 w 2144432"/>
              <a:gd name="connsiteY2649" fmla="*/ 319932 h 1286319"/>
              <a:gd name="connsiteX2650" fmla="*/ 195951 w 2144432"/>
              <a:gd name="connsiteY2650" fmla="*/ 320934 h 1286319"/>
              <a:gd name="connsiteX2651" fmla="*/ 233895 w 2144432"/>
              <a:gd name="connsiteY2651" fmla="*/ 409159 h 1286319"/>
              <a:gd name="connsiteX2652" fmla="*/ 233028 w 2144432"/>
              <a:gd name="connsiteY2652" fmla="*/ 407918 h 1286319"/>
              <a:gd name="connsiteX2653" fmla="*/ 231652 w 2144432"/>
              <a:gd name="connsiteY2653" fmla="*/ 408139 h 1286319"/>
              <a:gd name="connsiteX2654" fmla="*/ 232518 w 2144432"/>
              <a:gd name="connsiteY2654" fmla="*/ 409379 h 1286319"/>
              <a:gd name="connsiteX2655" fmla="*/ 233895 w 2144432"/>
              <a:gd name="connsiteY2655" fmla="*/ 409159 h 1286319"/>
              <a:gd name="connsiteX2656" fmla="*/ 1971633 w 2144432"/>
              <a:gd name="connsiteY2656" fmla="*/ 140544 h 1286319"/>
              <a:gd name="connsiteX2657" fmla="*/ 1971395 w 2144432"/>
              <a:gd name="connsiteY2657" fmla="*/ 139371 h 1286319"/>
              <a:gd name="connsiteX2658" fmla="*/ 1970104 w 2144432"/>
              <a:gd name="connsiteY2658" fmla="*/ 139966 h 1286319"/>
              <a:gd name="connsiteX2659" fmla="*/ 1970290 w 2144432"/>
              <a:gd name="connsiteY2659" fmla="*/ 141104 h 1286319"/>
              <a:gd name="connsiteX2660" fmla="*/ 1971633 w 2144432"/>
              <a:gd name="connsiteY2660" fmla="*/ 140544 h 1286319"/>
              <a:gd name="connsiteX2661" fmla="*/ 1465516 w 2144432"/>
              <a:gd name="connsiteY2661" fmla="*/ 128513 h 1286319"/>
              <a:gd name="connsiteX2662" fmla="*/ 1464938 w 2144432"/>
              <a:gd name="connsiteY2662" fmla="*/ 127391 h 1286319"/>
              <a:gd name="connsiteX2663" fmla="*/ 1463630 w 2144432"/>
              <a:gd name="connsiteY2663" fmla="*/ 128156 h 1286319"/>
              <a:gd name="connsiteX2664" fmla="*/ 1464174 w 2144432"/>
              <a:gd name="connsiteY2664" fmla="*/ 129244 h 1286319"/>
              <a:gd name="connsiteX2665" fmla="*/ 1465516 w 2144432"/>
              <a:gd name="connsiteY2665" fmla="*/ 128513 h 1286319"/>
              <a:gd name="connsiteX2666" fmla="*/ 32620 w 2144432"/>
              <a:gd name="connsiteY2666" fmla="*/ 894018 h 1286319"/>
              <a:gd name="connsiteX2667" fmla="*/ 32620 w 2144432"/>
              <a:gd name="connsiteY2667" fmla="*/ 893525 h 1286319"/>
              <a:gd name="connsiteX2668" fmla="*/ 30089 w 2144432"/>
              <a:gd name="connsiteY2668" fmla="*/ 893525 h 1286319"/>
              <a:gd name="connsiteX2669" fmla="*/ 30089 w 2144432"/>
              <a:gd name="connsiteY2669" fmla="*/ 894018 h 1286319"/>
              <a:gd name="connsiteX2670" fmla="*/ 32620 w 2144432"/>
              <a:gd name="connsiteY2670" fmla="*/ 894018 h 1286319"/>
              <a:gd name="connsiteX2671" fmla="*/ 158941 w 2144432"/>
              <a:gd name="connsiteY2671" fmla="*/ 897977 h 1286319"/>
              <a:gd name="connsiteX2672" fmla="*/ 157701 w 2144432"/>
              <a:gd name="connsiteY2672" fmla="*/ 897127 h 1286319"/>
              <a:gd name="connsiteX2673" fmla="*/ 156919 w 2144432"/>
              <a:gd name="connsiteY2673" fmla="*/ 898011 h 1286319"/>
              <a:gd name="connsiteX2674" fmla="*/ 158160 w 2144432"/>
              <a:gd name="connsiteY2674" fmla="*/ 898844 h 1286319"/>
              <a:gd name="connsiteX2675" fmla="*/ 158941 w 2144432"/>
              <a:gd name="connsiteY2675" fmla="*/ 897977 h 1286319"/>
              <a:gd name="connsiteX2676" fmla="*/ 553571 w 2144432"/>
              <a:gd name="connsiteY2676" fmla="*/ 120289 h 1286319"/>
              <a:gd name="connsiteX2677" fmla="*/ 555016 w 2144432"/>
              <a:gd name="connsiteY2677" fmla="*/ 119694 h 1286319"/>
              <a:gd name="connsiteX2678" fmla="*/ 554251 w 2144432"/>
              <a:gd name="connsiteY2678" fmla="*/ 118522 h 1286319"/>
              <a:gd name="connsiteX2679" fmla="*/ 552790 w 2144432"/>
              <a:gd name="connsiteY2679" fmla="*/ 119014 h 1286319"/>
              <a:gd name="connsiteX2680" fmla="*/ 553571 w 2144432"/>
              <a:gd name="connsiteY2680" fmla="*/ 120289 h 1286319"/>
              <a:gd name="connsiteX2681" fmla="*/ 1488150 w 2144432"/>
              <a:gd name="connsiteY2681" fmla="*/ 111266 h 1286319"/>
              <a:gd name="connsiteX2682" fmla="*/ 1487453 w 2144432"/>
              <a:gd name="connsiteY2682" fmla="*/ 110110 h 1286319"/>
              <a:gd name="connsiteX2683" fmla="*/ 1485992 w 2144432"/>
              <a:gd name="connsiteY2683" fmla="*/ 110280 h 1286319"/>
              <a:gd name="connsiteX2684" fmla="*/ 1486756 w 2144432"/>
              <a:gd name="connsiteY2684" fmla="*/ 111402 h 1286319"/>
              <a:gd name="connsiteX2685" fmla="*/ 1488150 w 2144432"/>
              <a:gd name="connsiteY2685" fmla="*/ 111266 h 1286319"/>
              <a:gd name="connsiteX2686" fmla="*/ 957241 w 2144432"/>
              <a:gd name="connsiteY2686" fmla="*/ 109329 h 1286319"/>
              <a:gd name="connsiteX2687" fmla="*/ 956222 w 2144432"/>
              <a:gd name="connsiteY2687" fmla="*/ 108173 h 1286319"/>
              <a:gd name="connsiteX2688" fmla="*/ 954727 w 2144432"/>
              <a:gd name="connsiteY2688" fmla="*/ 108224 h 1286319"/>
              <a:gd name="connsiteX2689" fmla="*/ 954812 w 2144432"/>
              <a:gd name="connsiteY2689" fmla="*/ 109278 h 1286319"/>
              <a:gd name="connsiteX2690" fmla="*/ 957241 w 2144432"/>
              <a:gd name="connsiteY2690" fmla="*/ 109329 h 1286319"/>
              <a:gd name="connsiteX2691" fmla="*/ 932534 w 2144432"/>
              <a:gd name="connsiteY2691" fmla="*/ 108411 h 1286319"/>
              <a:gd name="connsiteX2692" fmla="*/ 932705 w 2144432"/>
              <a:gd name="connsiteY2692" fmla="*/ 107646 h 1286319"/>
              <a:gd name="connsiteX2693" fmla="*/ 931379 w 2144432"/>
              <a:gd name="connsiteY2693" fmla="*/ 107477 h 1286319"/>
              <a:gd name="connsiteX2694" fmla="*/ 931209 w 2144432"/>
              <a:gd name="connsiteY2694" fmla="*/ 108207 h 1286319"/>
              <a:gd name="connsiteX2695" fmla="*/ 932534 w 2144432"/>
              <a:gd name="connsiteY2695" fmla="*/ 108411 h 1286319"/>
              <a:gd name="connsiteX2696" fmla="*/ 1243069 w 2144432"/>
              <a:gd name="connsiteY2696" fmla="*/ 106746 h 1286319"/>
              <a:gd name="connsiteX2697" fmla="*/ 1242101 w 2144432"/>
              <a:gd name="connsiteY2697" fmla="*/ 105726 h 1286319"/>
              <a:gd name="connsiteX2698" fmla="*/ 1240894 w 2144432"/>
              <a:gd name="connsiteY2698" fmla="*/ 106423 h 1286319"/>
              <a:gd name="connsiteX2699" fmla="*/ 1241829 w 2144432"/>
              <a:gd name="connsiteY2699" fmla="*/ 107374 h 1286319"/>
              <a:gd name="connsiteX2700" fmla="*/ 1243069 w 2144432"/>
              <a:gd name="connsiteY2700" fmla="*/ 106746 h 1286319"/>
              <a:gd name="connsiteX2701" fmla="*/ 1916747 w 2144432"/>
              <a:gd name="connsiteY2701" fmla="*/ 102260 h 1286319"/>
              <a:gd name="connsiteX2702" fmla="*/ 1915507 w 2144432"/>
              <a:gd name="connsiteY2702" fmla="*/ 102872 h 1286319"/>
              <a:gd name="connsiteX2703" fmla="*/ 1915864 w 2144432"/>
              <a:gd name="connsiteY2703" fmla="*/ 104112 h 1286319"/>
              <a:gd name="connsiteX2704" fmla="*/ 1917631 w 2144432"/>
              <a:gd name="connsiteY2704" fmla="*/ 103330 h 1286319"/>
              <a:gd name="connsiteX2705" fmla="*/ 1916747 w 2144432"/>
              <a:gd name="connsiteY2705" fmla="*/ 102260 h 1286319"/>
              <a:gd name="connsiteX2706" fmla="*/ 1801438 w 2144432"/>
              <a:gd name="connsiteY2706" fmla="*/ 1033049 h 1286319"/>
              <a:gd name="connsiteX2707" fmla="*/ 1800911 w 2144432"/>
              <a:gd name="connsiteY2707" fmla="*/ 1031605 h 1286319"/>
              <a:gd name="connsiteX2708" fmla="*/ 1799840 w 2144432"/>
              <a:gd name="connsiteY2708" fmla="*/ 1032165 h 1286319"/>
              <a:gd name="connsiteX2709" fmla="*/ 1800367 w 2144432"/>
              <a:gd name="connsiteY2709" fmla="*/ 1033627 h 1286319"/>
              <a:gd name="connsiteX2710" fmla="*/ 1801438 w 2144432"/>
              <a:gd name="connsiteY2710" fmla="*/ 1033049 h 1286319"/>
              <a:gd name="connsiteX2711" fmla="*/ 755950 w 2144432"/>
              <a:gd name="connsiteY2711" fmla="*/ 102736 h 1286319"/>
              <a:gd name="connsiteX2712" fmla="*/ 755525 w 2144432"/>
              <a:gd name="connsiteY2712" fmla="*/ 102107 h 1286319"/>
              <a:gd name="connsiteX2713" fmla="*/ 754506 w 2144432"/>
              <a:gd name="connsiteY2713" fmla="*/ 102922 h 1286319"/>
              <a:gd name="connsiteX2714" fmla="*/ 754914 w 2144432"/>
              <a:gd name="connsiteY2714" fmla="*/ 103517 h 1286319"/>
              <a:gd name="connsiteX2715" fmla="*/ 755950 w 2144432"/>
              <a:gd name="connsiteY2715" fmla="*/ 102736 h 1286319"/>
              <a:gd name="connsiteX2716" fmla="*/ 1158346 w 2144432"/>
              <a:gd name="connsiteY2716" fmla="*/ 100034 h 1286319"/>
              <a:gd name="connsiteX2717" fmla="*/ 1158295 w 2144432"/>
              <a:gd name="connsiteY2717" fmla="*/ 100595 h 1286319"/>
              <a:gd name="connsiteX2718" fmla="*/ 1160928 w 2144432"/>
              <a:gd name="connsiteY2718" fmla="*/ 100595 h 1286319"/>
              <a:gd name="connsiteX2719" fmla="*/ 1160979 w 2144432"/>
              <a:gd name="connsiteY2719" fmla="*/ 100034 h 1286319"/>
              <a:gd name="connsiteX2720" fmla="*/ 1158346 w 2144432"/>
              <a:gd name="connsiteY2720" fmla="*/ 100034 h 1286319"/>
              <a:gd name="connsiteX2721" fmla="*/ 1679806 w 2144432"/>
              <a:gd name="connsiteY2721" fmla="*/ 1044502 h 1286319"/>
              <a:gd name="connsiteX2722" fmla="*/ 1679806 w 2144432"/>
              <a:gd name="connsiteY2722" fmla="*/ 1045165 h 1286319"/>
              <a:gd name="connsiteX2723" fmla="*/ 1682474 w 2144432"/>
              <a:gd name="connsiteY2723" fmla="*/ 1045165 h 1286319"/>
              <a:gd name="connsiteX2724" fmla="*/ 1682474 w 2144432"/>
              <a:gd name="connsiteY2724" fmla="*/ 1044502 h 1286319"/>
              <a:gd name="connsiteX2725" fmla="*/ 1679806 w 2144432"/>
              <a:gd name="connsiteY2725" fmla="*/ 1044502 h 1286319"/>
              <a:gd name="connsiteX2726" fmla="*/ 1713927 w 2144432"/>
              <a:gd name="connsiteY2726" fmla="*/ 1058538 h 1286319"/>
              <a:gd name="connsiteX2727" fmla="*/ 1715236 w 2144432"/>
              <a:gd name="connsiteY2727" fmla="*/ 1057875 h 1286319"/>
              <a:gd name="connsiteX2728" fmla="*/ 1714692 w 2144432"/>
              <a:gd name="connsiteY2728" fmla="*/ 1056889 h 1286319"/>
              <a:gd name="connsiteX2729" fmla="*/ 1713383 w 2144432"/>
              <a:gd name="connsiteY2729" fmla="*/ 1057501 h 1286319"/>
              <a:gd name="connsiteX2730" fmla="*/ 1713927 w 2144432"/>
              <a:gd name="connsiteY2730" fmla="*/ 1058538 h 1286319"/>
              <a:gd name="connsiteX2731" fmla="*/ 1692177 w 2144432"/>
              <a:gd name="connsiteY2731" fmla="*/ 94188 h 1286319"/>
              <a:gd name="connsiteX2732" fmla="*/ 1691735 w 2144432"/>
              <a:gd name="connsiteY2732" fmla="*/ 93526 h 1286319"/>
              <a:gd name="connsiteX2733" fmla="*/ 1690664 w 2144432"/>
              <a:gd name="connsiteY2733" fmla="*/ 94393 h 1286319"/>
              <a:gd name="connsiteX2734" fmla="*/ 1691089 w 2144432"/>
              <a:gd name="connsiteY2734" fmla="*/ 95021 h 1286319"/>
              <a:gd name="connsiteX2735" fmla="*/ 1692177 w 2144432"/>
              <a:gd name="connsiteY2735" fmla="*/ 94188 h 1286319"/>
              <a:gd name="connsiteX2736" fmla="*/ 1953077 w 2144432"/>
              <a:gd name="connsiteY2736" fmla="*/ 91911 h 1286319"/>
              <a:gd name="connsiteX2737" fmla="*/ 1952228 w 2144432"/>
              <a:gd name="connsiteY2737" fmla="*/ 92897 h 1286319"/>
              <a:gd name="connsiteX2738" fmla="*/ 1952805 w 2144432"/>
              <a:gd name="connsiteY2738" fmla="*/ 93322 h 1286319"/>
              <a:gd name="connsiteX2739" fmla="*/ 1953672 w 2144432"/>
              <a:gd name="connsiteY2739" fmla="*/ 92370 h 1286319"/>
              <a:gd name="connsiteX2740" fmla="*/ 1953077 w 2144432"/>
              <a:gd name="connsiteY2740" fmla="*/ 91911 h 1286319"/>
              <a:gd name="connsiteX2741" fmla="*/ 1425346 w 2144432"/>
              <a:gd name="connsiteY2741" fmla="*/ 1064859 h 1286319"/>
              <a:gd name="connsiteX2742" fmla="*/ 1424327 w 2144432"/>
              <a:gd name="connsiteY2742" fmla="*/ 1064128 h 1286319"/>
              <a:gd name="connsiteX2743" fmla="*/ 1423086 w 2144432"/>
              <a:gd name="connsiteY2743" fmla="*/ 1064995 h 1286319"/>
              <a:gd name="connsiteX2744" fmla="*/ 1424123 w 2144432"/>
              <a:gd name="connsiteY2744" fmla="*/ 1065691 h 1286319"/>
              <a:gd name="connsiteX2745" fmla="*/ 1425346 w 2144432"/>
              <a:gd name="connsiteY2745" fmla="*/ 1064859 h 1286319"/>
              <a:gd name="connsiteX2746" fmla="*/ 1548948 w 2144432"/>
              <a:gd name="connsiteY2746" fmla="*/ 91928 h 1286319"/>
              <a:gd name="connsiteX2747" fmla="*/ 1547912 w 2144432"/>
              <a:gd name="connsiteY2747" fmla="*/ 92761 h 1286319"/>
              <a:gd name="connsiteX2748" fmla="*/ 1548320 w 2144432"/>
              <a:gd name="connsiteY2748" fmla="*/ 93373 h 1286319"/>
              <a:gd name="connsiteX2749" fmla="*/ 1549373 w 2144432"/>
              <a:gd name="connsiteY2749" fmla="*/ 92540 h 1286319"/>
              <a:gd name="connsiteX2750" fmla="*/ 1548948 w 2144432"/>
              <a:gd name="connsiteY2750" fmla="*/ 91928 h 1286319"/>
              <a:gd name="connsiteX2751" fmla="*/ 1532381 w 2144432"/>
              <a:gd name="connsiteY2751" fmla="*/ 92591 h 1286319"/>
              <a:gd name="connsiteX2752" fmla="*/ 1531990 w 2144432"/>
              <a:gd name="connsiteY2752" fmla="*/ 91997 h 1286319"/>
              <a:gd name="connsiteX2753" fmla="*/ 1531038 w 2144432"/>
              <a:gd name="connsiteY2753" fmla="*/ 92761 h 1286319"/>
              <a:gd name="connsiteX2754" fmla="*/ 1531412 w 2144432"/>
              <a:gd name="connsiteY2754" fmla="*/ 93322 h 1286319"/>
              <a:gd name="connsiteX2755" fmla="*/ 1532381 w 2144432"/>
              <a:gd name="connsiteY2755" fmla="*/ 92591 h 1286319"/>
              <a:gd name="connsiteX2756" fmla="*/ 1919823 w 2144432"/>
              <a:gd name="connsiteY2756" fmla="*/ 84231 h 1286319"/>
              <a:gd name="connsiteX2757" fmla="*/ 1918786 w 2144432"/>
              <a:gd name="connsiteY2757" fmla="*/ 83330 h 1286319"/>
              <a:gd name="connsiteX2758" fmla="*/ 1918345 w 2144432"/>
              <a:gd name="connsiteY2758" fmla="*/ 83942 h 1286319"/>
              <a:gd name="connsiteX2759" fmla="*/ 1919364 w 2144432"/>
              <a:gd name="connsiteY2759" fmla="*/ 84860 h 1286319"/>
              <a:gd name="connsiteX2760" fmla="*/ 1919823 w 2144432"/>
              <a:gd name="connsiteY2760" fmla="*/ 84231 h 1286319"/>
              <a:gd name="connsiteX2761" fmla="*/ 1812415 w 2144432"/>
              <a:gd name="connsiteY2761" fmla="*/ 82787 h 1286319"/>
              <a:gd name="connsiteX2762" fmla="*/ 1812381 w 2144432"/>
              <a:gd name="connsiteY2762" fmla="*/ 83568 h 1286319"/>
              <a:gd name="connsiteX2763" fmla="*/ 1815116 w 2144432"/>
              <a:gd name="connsiteY2763" fmla="*/ 83704 h 1286319"/>
              <a:gd name="connsiteX2764" fmla="*/ 1815150 w 2144432"/>
              <a:gd name="connsiteY2764" fmla="*/ 82923 h 1286319"/>
              <a:gd name="connsiteX2765" fmla="*/ 1812415 w 2144432"/>
              <a:gd name="connsiteY2765" fmla="*/ 82787 h 1286319"/>
              <a:gd name="connsiteX2766" fmla="*/ 1006519 w 2144432"/>
              <a:gd name="connsiteY2766" fmla="*/ 78895 h 1286319"/>
              <a:gd name="connsiteX2767" fmla="*/ 1005398 w 2144432"/>
              <a:gd name="connsiteY2767" fmla="*/ 79558 h 1286319"/>
              <a:gd name="connsiteX2768" fmla="*/ 1005823 w 2144432"/>
              <a:gd name="connsiteY2768" fmla="*/ 80935 h 1286319"/>
              <a:gd name="connsiteX2769" fmla="*/ 1006995 w 2144432"/>
              <a:gd name="connsiteY2769" fmla="*/ 80221 h 1286319"/>
              <a:gd name="connsiteX2770" fmla="*/ 1006519 w 2144432"/>
              <a:gd name="connsiteY2770" fmla="*/ 78895 h 1286319"/>
              <a:gd name="connsiteX2771" fmla="*/ 1436034 w 2144432"/>
              <a:gd name="connsiteY2771" fmla="*/ 73390 h 1286319"/>
              <a:gd name="connsiteX2772" fmla="*/ 1436034 w 2144432"/>
              <a:gd name="connsiteY2772" fmla="*/ 72914 h 1286319"/>
              <a:gd name="connsiteX2773" fmla="*/ 1433537 w 2144432"/>
              <a:gd name="connsiteY2773" fmla="*/ 72914 h 1286319"/>
              <a:gd name="connsiteX2774" fmla="*/ 1433537 w 2144432"/>
              <a:gd name="connsiteY2774" fmla="*/ 73390 h 1286319"/>
              <a:gd name="connsiteX2775" fmla="*/ 1436034 w 2144432"/>
              <a:gd name="connsiteY2775" fmla="*/ 73390 h 1286319"/>
              <a:gd name="connsiteX2776" fmla="*/ 1292602 w 2144432"/>
              <a:gd name="connsiteY2776" fmla="*/ 110195 h 1286319"/>
              <a:gd name="connsiteX2777" fmla="*/ 1292568 w 2144432"/>
              <a:gd name="connsiteY2777" fmla="*/ 110654 h 1286319"/>
              <a:gd name="connsiteX2778" fmla="*/ 1295083 w 2144432"/>
              <a:gd name="connsiteY2778" fmla="*/ 110654 h 1286319"/>
              <a:gd name="connsiteX2779" fmla="*/ 1295117 w 2144432"/>
              <a:gd name="connsiteY2779" fmla="*/ 110195 h 1286319"/>
              <a:gd name="connsiteX2780" fmla="*/ 1292602 w 2144432"/>
              <a:gd name="connsiteY2780" fmla="*/ 110195 h 1286319"/>
              <a:gd name="connsiteX2781" fmla="*/ 1503256 w 2144432"/>
              <a:gd name="connsiteY2781" fmla="*/ 62447 h 1286319"/>
              <a:gd name="connsiteX2782" fmla="*/ 1503171 w 2144432"/>
              <a:gd name="connsiteY2782" fmla="*/ 63042 h 1286319"/>
              <a:gd name="connsiteX2783" fmla="*/ 1504632 w 2144432"/>
              <a:gd name="connsiteY2783" fmla="*/ 63551 h 1286319"/>
              <a:gd name="connsiteX2784" fmla="*/ 1505805 w 2144432"/>
              <a:gd name="connsiteY2784" fmla="*/ 62855 h 1286319"/>
              <a:gd name="connsiteX2785" fmla="*/ 1503256 w 2144432"/>
              <a:gd name="connsiteY2785" fmla="*/ 62447 h 1286319"/>
              <a:gd name="connsiteX2786" fmla="*/ 1486570 w 2144432"/>
              <a:gd name="connsiteY2786" fmla="*/ 65234 h 1286319"/>
              <a:gd name="connsiteX2787" fmla="*/ 1487708 w 2144432"/>
              <a:gd name="connsiteY2787" fmla="*/ 64452 h 1286319"/>
              <a:gd name="connsiteX2788" fmla="*/ 1487538 w 2144432"/>
              <a:gd name="connsiteY2788" fmla="*/ 63042 h 1286319"/>
              <a:gd name="connsiteX2789" fmla="*/ 1486366 w 2144432"/>
              <a:gd name="connsiteY2789" fmla="*/ 63755 h 1286319"/>
              <a:gd name="connsiteX2790" fmla="*/ 1486570 w 2144432"/>
              <a:gd name="connsiteY2790" fmla="*/ 65234 h 1286319"/>
              <a:gd name="connsiteX2791" fmla="*/ 1477411 w 2144432"/>
              <a:gd name="connsiteY2791" fmla="*/ 64214 h 1286319"/>
              <a:gd name="connsiteX2792" fmla="*/ 1478430 w 2144432"/>
              <a:gd name="connsiteY2792" fmla="*/ 64860 h 1286319"/>
              <a:gd name="connsiteX2793" fmla="*/ 1479620 w 2144432"/>
              <a:gd name="connsiteY2793" fmla="*/ 64129 h 1286319"/>
              <a:gd name="connsiteX2794" fmla="*/ 1478668 w 2144432"/>
              <a:gd name="connsiteY2794" fmla="*/ 63415 h 1286319"/>
              <a:gd name="connsiteX2795" fmla="*/ 1477411 w 2144432"/>
              <a:gd name="connsiteY2795" fmla="*/ 64214 h 1286319"/>
              <a:gd name="connsiteX2796" fmla="*/ 437837 w 2144432"/>
              <a:gd name="connsiteY2796" fmla="*/ 1187271 h 1286319"/>
              <a:gd name="connsiteX2797" fmla="*/ 437837 w 2144432"/>
              <a:gd name="connsiteY2797" fmla="*/ 1187917 h 1286319"/>
              <a:gd name="connsiteX2798" fmla="*/ 440538 w 2144432"/>
              <a:gd name="connsiteY2798" fmla="*/ 1187917 h 1286319"/>
              <a:gd name="connsiteX2799" fmla="*/ 440538 w 2144432"/>
              <a:gd name="connsiteY2799" fmla="*/ 1187271 h 1286319"/>
              <a:gd name="connsiteX2800" fmla="*/ 437837 w 2144432"/>
              <a:gd name="connsiteY2800" fmla="*/ 1187271 h 1286319"/>
              <a:gd name="connsiteX2801" fmla="*/ 1482491 w 2144432"/>
              <a:gd name="connsiteY2801" fmla="*/ 58216 h 1286319"/>
              <a:gd name="connsiteX2802" fmla="*/ 1481268 w 2144432"/>
              <a:gd name="connsiteY2802" fmla="*/ 56703 h 1286319"/>
              <a:gd name="connsiteX2803" fmla="*/ 1480095 w 2144432"/>
              <a:gd name="connsiteY2803" fmla="*/ 57740 h 1286319"/>
              <a:gd name="connsiteX2804" fmla="*/ 1482491 w 2144432"/>
              <a:gd name="connsiteY2804" fmla="*/ 58216 h 1286319"/>
              <a:gd name="connsiteX2805" fmla="*/ 1608880 w 2144432"/>
              <a:gd name="connsiteY2805" fmla="*/ 48530 h 1286319"/>
              <a:gd name="connsiteX2806" fmla="*/ 1607844 w 2144432"/>
              <a:gd name="connsiteY2806" fmla="*/ 47630 h 1286319"/>
              <a:gd name="connsiteX2807" fmla="*/ 1607402 w 2144432"/>
              <a:gd name="connsiteY2807" fmla="*/ 48241 h 1286319"/>
              <a:gd name="connsiteX2808" fmla="*/ 1608405 w 2144432"/>
              <a:gd name="connsiteY2808" fmla="*/ 49159 h 1286319"/>
              <a:gd name="connsiteX2809" fmla="*/ 1608880 w 2144432"/>
              <a:gd name="connsiteY2809" fmla="*/ 48530 h 1286319"/>
              <a:gd name="connsiteX2810" fmla="*/ 967913 w 2144432"/>
              <a:gd name="connsiteY2810" fmla="*/ 1217637 h 1286319"/>
              <a:gd name="connsiteX2811" fmla="*/ 967879 w 2144432"/>
              <a:gd name="connsiteY2811" fmla="*/ 1218520 h 1286319"/>
              <a:gd name="connsiteX2812" fmla="*/ 970733 w 2144432"/>
              <a:gd name="connsiteY2812" fmla="*/ 1218656 h 1286319"/>
              <a:gd name="connsiteX2813" fmla="*/ 970767 w 2144432"/>
              <a:gd name="connsiteY2813" fmla="*/ 1217773 h 1286319"/>
              <a:gd name="connsiteX2814" fmla="*/ 967913 w 2144432"/>
              <a:gd name="connsiteY2814" fmla="*/ 1217637 h 1286319"/>
              <a:gd name="connsiteX2815" fmla="*/ 626570 w 2144432"/>
              <a:gd name="connsiteY2815" fmla="*/ 1236447 h 1286319"/>
              <a:gd name="connsiteX2816" fmla="*/ 626740 w 2144432"/>
              <a:gd name="connsiteY2816" fmla="*/ 1237484 h 1286319"/>
              <a:gd name="connsiteX2817" fmla="*/ 628984 w 2144432"/>
              <a:gd name="connsiteY2817" fmla="*/ 1237093 h 1286319"/>
              <a:gd name="connsiteX2818" fmla="*/ 628831 w 2144432"/>
              <a:gd name="connsiteY2818" fmla="*/ 1236328 h 1286319"/>
              <a:gd name="connsiteX2819" fmla="*/ 626570 w 2144432"/>
              <a:gd name="connsiteY2819" fmla="*/ 1236447 h 1286319"/>
              <a:gd name="connsiteX2820" fmla="*/ 993163 w 2144432"/>
              <a:gd name="connsiteY2820" fmla="*/ 1238707 h 1286319"/>
              <a:gd name="connsiteX2821" fmla="*/ 992313 w 2144432"/>
              <a:gd name="connsiteY2821" fmla="*/ 1239676 h 1286319"/>
              <a:gd name="connsiteX2822" fmla="*/ 992891 w 2144432"/>
              <a:gd name="connsiteY2822" fmla="*/ 1240101 h 1286319"/>
              <a:gd name="connsiteX2823" fmla="*/ 993758 w 2144432"/>
              <a:gd name="connsiteY2823" fmla="*/ 1239166 h 1286319"/>
              <a:gd name="connsiteX2824" fmla="*/ 993163 w 2144432"/>
              <a:gd name="connsiteY2824" fmla="*/ 1238707 h 1286319"/>
              <a:gd name="connsiteX2825" fmla="*/ 1868082 w 2144432"/>
              <a:gd name="connsiteY2825" fmla="*/ 36737 h 1286319"/>
              <a:gd name="connsiteX2826" fmla="*/ 1868948 w 2144432"/>
              <a:gd name="connsiteY2826" fmla="*/ 35480 h 1286319"/>
              <a:gd name="connsiteX2827" fmla="*/ 1868014 w 2144432"/>
              <a:gd name="connsiteY2827" fmla="*/ 34681 h 1286319"/>
              <a:gd name="connsiteX2828" fmla="*/ 1867130 w 2144432"/>
              <a:gd name="connsiteY2828" fmla="*/ 35939 h 1286319"/>
              <a:gd name="connsiteX2829" fmla="*/ 1868082 w 2144432"/>
              <a:gd name="connsiteY2829" fmla="*/ 36737 h 1286319"/>
              <a:gd name="connsiteX2830" fmla="*/ 1551531 w 2144432"/>
              <a:gd name="connsiteY2830" fmla="*/ 23976 h 1286319"/>
              <a:gd name="connsiteX2831" fmla="*/ 1551531 w 2144432"/>
              <a:gd name="connsiteY2831" fmla="*/ 23500 h 1286319"/>
              <a:gd name="connsiteX2832" fmla="*/ 1549102 w 2144432"/>
              <a:gd name="connsiteY2832" fmla="*/ 23500 h 1286319"/>
              <a:gd name="connsiteX2833" fmla="*/ 1549102 w 2144432"/>
              <a:gd name="connsiteY2833" fmla="*/ 23976 h 1286319"/>
              <a:gd name="connsiteX2834" fmla="*/ 1551531 w 2144432"/>
              <a:gd name="connsiteY2834" fmla="*/ 23976 h 1286319"/>
              <a:gd name="connsiteX2835" fmla="*/ 1996068 w 2144432"/>
              <a:gd name="connsiteY2835" fmla="*/ 167884 h 1286319"/>
              <a:gd name="connsiteX2836" fmla="*/ 1996221 w 2144432"/>
              <a:gd name="connsiteY2836" fmla="*/ 168751 h 1286319"/>
              <a:gd name="connsiteX2837" fmla="*/ 1998362 w 2144432"/>
              <a:gd name="connsiteY2837" fmla="*/ 168445 h 1286319"/>
              <a:gd name="connsiteX2838" fmla="*/ 1998243 w 2144432"/>
              <a:gd name="connsiteY2838" fmla="*/ 167799 h 1286319"/>
              <a:gd name="connsiteX2839" fmla="*/ 1996068 w 2144432"/>
              <a:gd name="connsiteY2839" fmla="*/ 167884 h 1286319"/>
              <a:gd name="connsiteX2840" fmla="*/ 1992788 w 2144432"/>
              <a:gd name="connsiteY2840" fmla="*/ 245845 h 1286319"/>
              <a:gd name="connsiteX2841" fmla="*/ 1992669 w 2144432"/>
              <a:gd name="connsiteY2841" fmla="*/ 245148 h 1286319"/>
              <a:gd name="connsiteX2842" fmla="*/ 1991361 w 2144432"/>
              <a:gd name="connsiteY2842" fmla="*/ 245216 h 1286319"/>
              <a:gd name="connsiteX2843" fmla="*/ 1991497 w 2144432"/>
              <a:gd name="connsiteY2843" fmla="*/ 245913 h 1286319"/>
              <a:gd name="connsiteX2844" fmla="*/ 1992788 w 2144432"/>
              <a:gd name="connsiteY2844" fmla="*/ 245845 h 1286319"/>
              <a:gd name="connsiteX2845" fmla="*/ 419468 w 2144432"/>
              <a:gd name="connsiteY2845" fmla="*/ 162498 h 1286319"/>
              <a:gd name="connsiteX2846" fmla="*/ 419349 w 2144432"/>
              <a:gd name="connsiteY2846" fmla="*/ 161818 h 1286319"/>
              <a:gd name="connsiteX2847" fmla="*/ 418075 w 2144432"/>
              <a:gd name="connsiteY2847" fmla="*/ 161903 h 1286319"/>
              <a:gd name="connsiteX2848" fmla="*/ 418194 w 2144432"/>
              <a:gd name="connsiteY2848" fmla="*/ 162583 h 1286319"/>
              <a:gd name="connsiteX2849" fmla="*/ 419468 w 2144432"/>
              <a:gd name="connsiteY2849" fmla="*/ 162498 h 1286319"/>
              <a:gd name="connsiteX2850" fmla="*/ 1020538 w 2144432"/>
              <a:gd name="connsiteY2850" fmla="*/ 159456 h 1286319"/>
              <a:gd name="connsiteX2851" fmla="*/ 1019569 w 2144432"/>
              <a:gd name="connsiteY2851" fmla="*/ 158403 h 1286319"/>
              <a:gd name="connsiteX2852" fmla="*/ 1018312 w 2144432"/>
              <a:gd name="connsiteY2852" fmla="*/ 159150 h 1286319"/>
              <a:gd name="connsiteX2853" fmla="*/ 1019246 w 2144432"/>
              <a:gd name="connsiteY2853" fmla="*/ 160153 h 1286319"/>
              <a:gd name="connsiteX2854" fmla="*/ 1020538 w 2144432"/>
              <a:gd name="connsiteY2854" fmla="*/ 159456 h 1286319"/>
              <a:gd name="connsiteX2855" fmla="*/ 946485 w 2144432"/>
              <a:gd name="connsiteY2855" fmla="*/ 158793 h 1286319"/>
              <a:gd name="connsiteX2856" fmla="*/ 947454 w 2144432"/>
              <a:gd name="connsiteY2856" fmla="*/ 159626 h 1286319"/>
              <a:gd name="connsiteX2857" fmla="*/ 947879 w 2144432"/>
              <a:gd name="connsiteY2857" fmla="*/ 159065 h 1286319"/>
              <a:gd name="connsiteX2858" fmla="*/ 946927 w 2144432"/>
              <a:gd name="connsiteY2858" fmla="*/ 158199 h 1286319"/>
              <a:gd name="connsiteX2859" fmla="*/ 946485 w 2144432"/>
              <a:gd name="connsiteY2859" fmla="*/ 158793 h 1286319"/>
              <a:gd name="connsiteX2860" fmla="*/ 1647895 w 2144432"/>
              <a:gd name="connsiteY2860" fmla="*/ 62260 h 1286319"/>
              <a:gd name="connsiteX2861" fmla="*/ 1648048 w 2144432"/>
              <a:gd name="connsiteY2861" fmla="*/ 61546 h 1286319"/>
              <a:gd name="connsiteX2862" fmla="*/ 1647402 w 2144432"/>
              <a:gd name="connsiteY2862" fmla="*/ 61121 h 1286319"/>
              <a:gd name="connsiteX2863" fmla="*/ 1647147 w 2144432"/>
              <a:gd name="connsiteY2863" fmla="*/ 62277 h 1286319"/>
              <a:gd name="connsiteX2864" fmla="*/ 1647895 w 2144432"/>
              <a:gd name="connsiteY2864" fmla="*/ 62260 h 1286319"/>
              <a:gd name="connsiteX2865" fmla="*/ 981863 w 2144432"/>
              <a:gd name="connsiteY2865" fmla="*/ 1238079 h 1286319"/>
              <a:gd name="connsiteX2866" fmla="*/ 981302 w 2144432"/>
              <a:gd name="connsiteY2866" fmla="*/ 1238486 h 1286319"/>
              <a:gd name="connsiteX2867" fmla="*/ 982254 w 2144432"/>
              <a:gd name="connsiteY2867" fmla="*/ 1239132 h 1286319"/>
              <a:gd name="connsiteX2868" fmla="*/ 982815 w 2144432"/>
              <a:gd name="connsiteY2868" fmla="*/ 1238758 h 1286319"/>
              <a:gd name="connsiteX2869" fmla="*/ 981863 w 2144432"/>
              <a:gd name="connsiteY2869" fmla="*/ 1238079 h 1286319"/>
              <a:gd name="connsiteX2870" fmla="*/ 398431 w 2144432"/>
              <a:gd name="connsiteY2870" fmla="*/ 1240882 h 1286319"/>
              <a:gd name="connsiteX2871" fmla="*/ 397718 w 2144432"/>
              <a:gd name="connsiteY2871" fmla="*/ 1240882 h 1286319"/>
              <a:gd name="connsiteX2872" fmla="*/ 398194 w 2144432"/>
              <a:gd name="connsiteY2872" fmla="*/ 1242021 h 1286319"/>
              <a:gd name="connsiteX2873" fmla="*/ 398737 w 2144432"/>
              <a:gd name="connsiteY2873" fmla="*/ 1241596 h 1286319"/>
              <a:gd name="connsiteX2874" fmla="*/ 398431 w 2144432"/>
              <a:gd name="connsiteY2874" fmla="*/ 1240882 h 1286319"/>
              <a:gd name="connsiteX2875" fmla="*/ 572331 w 2144432"/>
              <a:gd name="connsiteY2875" fmla="*/ 1241885 h 1286319"/>
              <a:gd name="connsiteX2876" fmla="*/ 572603 w 2144432"/>
              <a:gd name="connsiteY2876" fmla="*/ 1241205 h 1286319"/>
              <a:gd name="connsiteX2877" fmla="*/ 572025 w 2144432"/>
              <a:gd name="connsiteY2877" fmla="*/ 1240848 h 1286319"/>
              <a:gd name="connsiteX2878" fmla="*/ 571617 w 2144432"/>
              <a:gd name="connsiteY2878" fmla="*/ 1241970 h 1286319"/>
              <a:gd name="connsiteX2879" fmla="*/ 572331 w 2144432"/>
              <a:gd name="connsiteY2879" fmla="*/ 1241885 h 1286319"/>
              <a:gd name="connsiteX2880" fmla="*/ 1487776 w 2144432"/>
              <a:gd name="connsiteY2880" fmla="*/ 80731 h 1286319"/>
              <a:gd name="connsiteX2881" fmla="*/ 1487776 w 2144432"/>
              <a:gd name="connsiteY2881" fmla="*/ 80000 h 1286319"/>
              <a:gd name="connsiteX2882" fmla="*/ 1486621 w 2144432"/>
              <a:gd name="connsiteY2882" fmla="*/ 80493 h 1286319"/>
              <a:gd name="connsiteX2883" fmla="*/ 1487045 w 2144432"/>
              <a:gd name="connsiteY2883" fmla="*/ 81053 h 1286319"/>
              <a:gd name="connsiteX2884" fmla="*/ 1487776 w 2144432"/>
              <a:gd name="connsiteY2884" fmla="*/ 80731 h 1286319"/>
              <a:gd name="connsiteX2885" fmla="*/ 1516238 w 2144432"/>
              <a:gd name="connsiteY2885" fmla="*/ 62736 h 1286319"/>
              <a:gd name="connsiteX2886" fmla="*/ 1515525 w 2144432"/>
              <a:gd name="connsiteY2886" fmla="*/ 62379 h 1286319"/>
              <a:gd name="connsiteX2887" fmla="*/ 1515100 w 2144432"/>
              <a:gd name="connsiteY2887" fmla="*/ 63347 h 1286319"/>
              <a:gd name="connsiteX2888" fmla="*/ 1515915 w 2144432"/>
              <a:gd name="connsiteY2888" fmla="*/ 63313 h 1286319"/>
              <a:gd name="connsiteX2889" fmla="*/ 1516238 w 2144432"/>
              <a:gd name="connsiteY2889" fmla="*/ 62736 h 1286319"/>
              <a:gd name="connsiteX2890" fmla="*/ 1799840 w 2144432"/>
              <a:gd name="connsiteY2890" fmla="*/ 95361 h 1286319"/>
              <a:gd name="connsiteX2891" fmla="*/ 1799687 w 2144432"/>
              <a:gd name="connsiteY2891" fmla="*/ 94851 h 1286319"/>
              <a:gd name="connsiteX2892" fmla="*/ 1798973 w 2144432"/>
              <a:gd name="connsiteY2892" fmla="*/ 94817 h 1286319"/>
              <a:gd name="connsiteX2893" fmla="*/ 1799161 w 2144432"/>
              <a:gd name="connsiteY2893" fmla="*/ 95548 h 1286319"/>
              <a:gd name="connsiteX2894" fmla="*/ 1799840 w 2144432"/>
              <a:gd name="connsiteY2894" fmla="*/ 95361 h 1286319"/>
              <a:gd name="connsiteX2895" fmla="*/ 1863035 w 2144432"/>
              <a:gd name="connsiteY2895" fmla="*/ 94987 h 1286319"/>
              <a:gd name="connsiteX2896" fmla="*/ 1863477 w 2144432"/>
              <a:gd name="connsiteY2896" fmla="*/ 95531 h 1286319"/>
              <a:gd name="connsiteX2897" fmla="*/ 1864292 w 2144432"/>
              <a:gd name="connsiteY2897" fmla="*/ 95548 h 1286319"/>
              <a:gd name="connsiteX2898" fmla="*/ 1863714 w 2144432"/>
              <a:gd name="connsiteY2898" fmla="*/ 94630 h 1286319"/>
              <a:gd name="connsiteX2899" fmla="*/ 1863035 w 2144432"/>
              <a:gd name="connsiteY2899" fmla="*/ 94987 h 1286319"/>
              <a:gd name="connsiteX2900" fmla="*/ 1184293 w 2144432"/>
              <a:gd name="connsiteY2900" fmla="*/ 1162599 h 1286319"/>
              <a:gd name="connsiteX2901" fmla="*/ 1184973 w 2144432"/>
              <a:gd name="connsiteY2901" fmla="*/ 1162174 h 1286319"/>
              <a:gd name="connsiteX2902" fmla="*/ 1184429 w 2144432"/>
              <a:gd name="connsiteY2902" fmla="*/ 1161664 h 1286319"/>
              <a:gd name="connsiteX2903" fmla="*/ 1183528 w 2144432"/>
              <a:gd name="connsiteY2903" fmla="*/ 1162395 h 1286319"/>
              <a:gd name="connsiteX2904" fmla="*/ 1184293 w 2144432"/>
              <a:gd name="connsiteY2904" fmla="*/ 1162599 h 1286319"/>
              <a:gd name="connsiteX2905" fmla="*/ 1780656 w 2144432"/>
              <a:gd name="connsiteY2905" fmla="*/ 1031707 h 1286319"/>
              <a:gd name="connsiteX2906" fmla="*/ 1781302 w 2144432"/>
              <a:gd name="connsiteY2906" fmla="*/ 1031384 h 1286319"/>
              <a:gd name="connsiteX2907" fmla="*/ 1780792 w 2144432"/>
              <a:gd name="connsiteY2907" fmla="*/ 1030959 h 1286319"/>
              <a:gd name="connsiteX2908" fmla="*/ 1779976 w 2144432"/>
              <a:gd name="connsiteY2908" fmla="*/ 1031554 h 1286319"/>
              <a:gd name="connsiteX2909" fmla="*/ 1780656 w 2144432"/>
              <a:gd name="connsiteY2909" fmla="*/ 1031707 h 1286319"/>
              <a:gd name="connsiteX2910" fmla="*/ 572263 w 2144432"/>
              <a:gd name="connsiteY2910" fmla="*/ 1255717 h 1286319"/>
              <a:gd name="connsiteX2911" fmla="*/ 571583 w 2144432"/>
              <a:gd name="connsiteY2911" fmla="*/ 1255717 h 1286319"/>
              <a:gd name="connsiteX2912" fmla="*/ 572059 w 2144432"/>
              <a:gd name="connsiteY2912" fmla="*/ 1256787 h 1286319"/>
              <a:gd name="connsiteX2913" fmla="*/ 572535 w 2144432"/>
              <a:gd name="connsiteY2913" fmla="*/ 1256362 h 1286319"/>
              <a:gd name="connsiteX2914" fmla="*/ 572263 w 2144432"/>
              <a:gd name="connsiteY2914" fmla="*/ 1255717 h 1286319"/>
              <a:gd name="connsiteX2915" fmla="*/ 875661 w 2144432"/>
              <a:gd name="connsiteY2915" fmla="*/ 1258690 h 1286319"/>
              <a:gd name="connsiteX2916" fmla="*/ 874897 w 2144432"/>
              <a:gd name="connsiteY2916" fmla="*/ 1258486 h 1286319"/>
              <a:gd name="connsiteX2917" fmla="*/ 874778 w 2144432"/>
              <a:gd name="connsiteY2917" fmla="*/ 1259421 h 1286319"/>
              <a:gd name="connsiteX2918" fmla="*/ 875559 w 2144432"/>
              <a:gd name="connsiteY2918" fmla="*/ 1259319 h 1286319"/>
              <a:gd name="connsiteX2919" fmla="*/ 875661 w 2144432"/>
              <a:gd name="connsiteY2919" fmla="*/ 1258690 h 1286319"/>
              <a:gd name="connsiteX2920" fmla="*/ 1269544 w 2144432"/>
              <a:gd name="connsiteY2920" fmla="*/ 105828 h 1286319"/>
              <a:gd name="connsiteX2921" fmla="*/ 1269119 w 2144432"/>
              <a:gd name="connsiteY2921" fmla="*/ 106372 h 1286319"/>
              <a:gd name="connsiteX2922" fmla="*/ 1269476 w 2144432"/>
              <a:gd name="connsiteY2922" fmla="*/ 107052 h 1286319"/>
              <a:gd name="connsiteX2923" fmla="*/ 1270240 w 2144432"/>
              <a:gd name="connsiteY2923" fmla="*/ 106185 h 1286319"/>
              <a:gd name="connsiteX2924" fmla="*/ 1269544 w 2144432"/>
              <a:gd name="connsiteY2924" fmla="*/ 105828 h 1286319"/>
              <a:gd name="connsiteX2925" fmla="*/ 730716 w 2144432"/>
              <a:gd name="connsiteY2925" fmla="*/ 1272199 h 1286319"/>
              <a:gd name="connsiteX2926" fmla="*/ 730071 w 2144432"/>
              <a:gd name="connsiteY2926" fmla="*/ 1272403 h 1286319"/>
              <a:gd name="connsiteX2927" fmla="*/ 730921 w 2144432"/>
              <a:gd name="connsiteY2927" fmla="*/ 1272930 h 1286319"/>
              <a:gd name="connsiteX2928" fmla="*/ 731328 w 2144432"/>
              <a:gd name="connsiteY2928" fmla="*/ 1272522 h 1286319"/>
              <a:gd name="connsiteX2929" fmla="*/ 730716 w 2144432"/>
              <a:gd name="connsiteY2929" fmla="*/ 1272199 h 1286319"/>
              <a:gd name="connsiteX2930" fmla="*/ 744888 w 2144432"/>
              <a:gd name="connsiteY2930" fmla="*/ 1272471 h 1286319"/>
              <a:gd name="connsiteX2931" fmla="*/ 744191 w 2144432"/>
              <a:gd name="connsiteY2931" fmla="*/ 1272148 h 1286319"/>
              <a:gd name="connsiteX2932" fmla="*/ 743783 w 2144432"/>
              <a:gd name="connsiteY2932" fmla="*/ 1273032 h 1286319"/>
              <a:gd name="connsiteX2933" fmla="*/ 744565 w 2144432"/>
              <a:gd name="connsiteY2933" fmla="*/ 1272998 h 1286319"/>
              <a:gd name="connsiteX2934" fmla="*/ 744888 w 2144432"/>
              <a:gd name="connsiteY2934" fmla="*/ 1272471 h 1286319"/>
              <a:gd name="connsiteX2935" fmla="*/ 1280707 w 2144432"/>
              <a:gd name="connsiteY2935" fmla="*/ 105064 h 1286319"/>
              <a:gd name="connsiteX2936" fmla="*/ 1280419 w 2144432"/>
              <a:gd name="connsiteY2936" fmla="*/ 105539 h 1286319"/>
              <a:gd name="connsiteX2937" fmla="*/ 1281030 w 2144432"/>
              <a:gd name="connsiteY2937" fmla="*/ 105811 h 1286319"/>
              <a:gd name="connsiteX2938" fmla="*/ 1281421 w 2144432"/>
              <a:gd name="connsiteY2938" fmla="*/ 105064 h 1286319"/>
              <a:gd name="connsiteX2939" fmla="*/ 1280707 w 2144432"/>
              <a:gd name="connsiteY2939" fmla="*/ 105064 h 1286319"/>
              <a:gd name="connsiteX2940" fmla="*/ 1541676 w 2144432"/>
              <a:gd name="connsiteY2940" fmla="*/ 25302 h 1286319"/>
              <a:gd name="connsiteX2941" fmla="*/ 1541013 w 2144432"/>
              <a:gd name="connsiteY2941" fmla="*/ 24962 h 1286319"/>
              <a:gd name="connsiteX2942" fmla="*/ 1540622 w 2144432"/>
              <a:gd name="connsiteY2942" fmla="*/ 25845 h 1286319"/>
              <a:gd name="connsiteX2943" fmla="*/ 1541387 w 2144432"/>
              <a:gd name="connsiteY2943" fmla="*/ 25828 h 1286319"/>
              <a:gd name="connsiteX2944" fmla="*/ 1541676 w 2144432"/>
              <a:gd name="connsiteY2944" fmla="*/ 25302 h 1286319"/>
              <a:gd name="connsiteX2945" fmla="*/ 377820 w 2144432"/>
              <a:gd name="connsiteY2945" fmla="*/ 1160186 h 1286319"/>
              <a:gd name="connsiteX2946" fmla="*/ 377089 w 2144432"/>
              <a:gd name="connsiteY2946" fmla="*/ 1159999 h 1286319"/>
              <a:gd name="connsiteX2947" fmla="*/ 376970 w 2144432"/>
              <a:gd name="connsiteY2947" fmla="*/ 1160882 h 1286319"/>
              <a:gd name="connsiteX2948" fmla="*/ 377718 w 2144432"/>
              <a:gd name="connsiteY2948" fmla="*/ 1160763 h 1286319"/>
              <a:gd name="connsiteX2949" fmla="*/ 377820 w 2144432"/>
              <a:gd name="connsiteY2949" fmla="*/ 1160186 h 1286319"/>
              <a:gd name="connsiteX2950" fmla="*/ 820453 w 2144432"/>
              <a:gd name="connsiteY2950" fmla="*/ 83857 h 1286319"/>
              <a:gd name="connsiteX2951" fmla="*/ 819757 w 2144432"/>
              <a:gd name="connsiteY2951" fmla="*/ 83942 h 1286319"/>
              <a:gd name="connsiteX2952" fmla="*/ 820045 w 2144432"/>
              <a:gd name="connsiteY2952" fmla="*/ 84979 h 1286319"/>
              <a:gd name="connsiteX2953" fmla="*/ 820623 w 2144432"/>
              <a:gd name="connsiteY2953" fmla="*/ 84537 h 1286319"/>
              <a:gd name="connsiteX2954" fmla="*/ 820453 w 2144432"/>
              <a:gd name="connsiteY2954" fmla="*/ 83857 h 1286319"/>
              <a:gd name="connsiteX2955" fmla="*/ 228797 w 2144432"/>
              <a:gd name="connsiteY2955" fmla="*/ 1159778 h 1286319"/>
              <a:gd name="connsiteX2956" fmla="*/ 228219 w 2144432"/>
              <a:gd name="connsiteY2956" fmla="*/ 1159302 h 1286319"/>
              <a:gd name="connsiteX2957" fmla="*/ 227811 w 2144432"/>
              <a:gd name="connsiteY2957" fmla="*/ 1160322 h 1286319"/>
              <a:gd name="connsiteX2958" fmla="*/ 228525 w 2144432"/>
              <a:gd name="connsiteY2958" fmla="*/ 1160424 h 1286319"/>
              <a:gd name="connsiteX2959" fmla="*/ 228797 w 2144432"/>
              <a:gd name="connsiteY2959" fmla="*/ 1159778 h 1286319"/>
              <a:gd name="connsiteX2960" fmla="*/ 1991548 w 2144432"/>
              <a:gd name="connsiteY2960" fmla="*/ 112795 h 1286319"/>
              <a:gd name="connsiteX2961" fmla="*/ 1991531 w 2144432"/>
              <a:gd name="connsiteY2961" fmla="*/ 111521 h 1286319"/>
              <a:gd name="connsiteX2962" fmla="*/ 1990987 w 2144432"/>
              <a:gd name="connsiteY2962" fmla="*/ 111521 h 1286319"/>
              <a:gd name="connsiteX2963" fmla="*/ 1990953 w 2144432"/>
              <a:gd name="connsiteY2963" fmla="*/ 112795 h 1286319"/>
              <a:gd name="connsiteX2964" fmla="*/ 1991548 w 2144432"/>
              <a:gd name="connsiteY2964" fmla="*/ 112795 h 1286319"/>
              <a:gd name="connsiteX2965" fmla="*/ 1239025 w 2144432"/>
              <a:gd name="connsiteY2965" fmla="*/ 113849 h 1286319"/>
              <a:gd name="connsiteX2966" fmla="*/ 1238499 w 2144432"/>
              <a:gd name="connsiteY2966" fmla="*/ 114409 h 1286319"/>
              <a:gd name="connsiteX2967" fmla="*/ 1239535 w 2144432"/>
              <a:gd name="connsiteY2967" fmla="*/ 114851 h 1286319"/>
              <a:gd name="connsiteX2968" fmla="*/ 1239688 w 2144432"/>
              <a:gd name="connsiteY2968" fmla="*/ 114154 h 1286319"/>
              <a:gd name="connsiteX2969" fmla="*/ 1239025 w 2144432"/>
              <a:gd name="connsiteY2969" fmla="*/ 113849 h 1286319"/>
              <a:gd name="connsiteX2970" fmla="*/ 996154 w 2144432"/>
              <a:gd name="connsiteY2970" fmla="*/ 83211 h 1286319"/>
              <a:gd name="connsiteX2971" fmla="*/ 995559 w 2144432"/>
              <a:gd name="connsiteY2971" fmla="*/ 83738 h 1286319"/>
              <a:gd name="connsiteX2972" fmla="*/ 996595 w 2144432"/>
              <a:gd name="connsiteY2972" fmla="*/ 84197 h 1286319"/>
              <a:gd name="connsiteX2973" fmla="*/ 996749 w 2144432"/>
              <a:gd name="connsiteY2973" fmla="*/ 83500 h 1286319"/>
              <a:gd name="connsiteX2974" fmla="*/ 996154 w 2144432"/>
              <a:gd name="connsiteY2974" fmla="*/ 83211 h 1286319"/>
              <a:gd name="connsiteX2975" fmla="*/ 917122 w 2144432"/>
              <a:gd name="connsiteY2975" fmla="*/ 1182956 h 1286319"/>
              <a:gd name="connsiteX2976" fmla="*/ 917938 w 2144432"/>
              <a:gd name="connsiteY2976" fmla="*/ 1182956 h 1286319"/>
              <a:gd name="connsiteX2977" fmla="*/ 917377 w 2144432"/>
              <a:gd name="connsiteY2977" fmla="*/ 1182089 h 1286319"/>
              <a:gd name="connsiteX2978" fmla="*/ 916697 w 2144432"/>
              <a:gd name="connsiteY2978" fmla="*/ 1182429 h 1286319"/>
              <a:gd name="connsiteX2979" fmla="*/ 917122 w 2144432"/>
              <a:gd name="connsiteY2979" fmla="*/ 1182956 h 1286319"/>
              <a:gd name="connsiteX2980" fmla="*/ 1008116 w 2144432"/>
              <a:gd name="connsiteY2980" fmla="*/ 117043 h 1286319"/>
              <a:gd name="connsiteX2981" fmla="*/ 1007403 w 2144432"/>
              <a:gd name="connsiteY2981" fmla="*/ 116873 h 1286319"/>
              <a:gd name="connsiteX2982" fmla="*/ 1007284 w 2144432"/>
              <a:gd name="connsiteY2982" fmla="*/ 117706 h 1286319"/>
              <a:gd name="connsiteX2983" fmla="*/ 1008014 w 2144432"/>
              <a:gd name="connsiteY2983" fmla="*/ 117604 h 1286319"/>
              <a:gd name="connsiteX2984" fmla="*/ 1008116 w 2144432"/>
              <a:gd name="connsiteY2984" fmla="*/ 117043 h 1286319"/>
              <a:gd name="connsiteX2985" fmla="*/ 188695 w 2144432"/>
              <a:gd name="connsiteY2985" fmla="*/ 903415 h 1286319"/>
              <a:gd name="connsiteX2986" fmla="*/ 187998 w 2144432"/>
              <a:gd name="connsiteY2986" fmla="*/ 903653 h 1286319"/>
              <a:gd name="connsiteX2987" fmla="*/ 188933 w 2144432"/>
              <a:gd name="connsiteY2987" fmla="*/ 904298 h 1286319"/>
              <a:gd name="connsiteX2988" fmla="*/ 189358 w 2144432"/>
              <a:gd name="connsiteY2988" fmla="*/ 903805 h 1286319"/>
              <a:gd name="connsiteX2989" fmla="*/ 188695 w 2144432"/>
              <a:gd name="connsiteY2989" fmla="*/ 903415 h 1286319"/>
              <a:gd name="connsiteX2990" fmla="*/ 2061675 w 2144432"/>
              <a:gd name="connsiteY2990" fmla="*/ 900543 h 1286319"/>
              <a:gd name="connsiteX2991" fmla="*/ 2061250 w 2144432"/>
              <a:gd name="connsiteY2991" fmla="*/ 900033 h 1286319"/>
              <a:gd name="connsiteX2992" fmla="*/ 2060486 w 2144432"/>
              <a:gd name="connsiteY2992" fmla="*/ 900033 h 1286319"/>
              <a:gd name="connsiteX2993" fmla="*/ 2061030 w 2144432"/>
              <a:gd name="connsiteY2993" fmla="*/ 900866 h 1286319"/>
              <a:gd name="connsiteX2994" fmla="*/ 2061675 w 2144432"/>
              <a:gd name="connsiteY2994" fmla="*/ 900543 h 1286319"/>
              <a:gd name="connsiteX2995" fmla="*/ 1804462 w 2144432"/>
              <a:gd name="connsiteY2995" fmla="*/ 50467 h 1286319"/>
              <a:gd name="connsiteX2996" fmla="*/ 1803731 w 2144432"/>
              <a:gd name="connsiteY2996" fmla="*/ 50722 h 1286319"/>
              <a:gd name="connsiteX2997" fmla="*/ 1804683 w 2144432"/>
              <a:gd name="connsiteY2997" fmla="*/ 51368 h 1286319"/>
              <a:gd name="connsiteX2998" fmla="*/ 1805125 w 2144432"/>
              <a:gd name="connsiteY2998" fmla="*/ 50858 h 1286319"/>
              <a:gd name="connsiteX2999" fmla="*/ 1804462 w 2144432"/>
              <a:gd name="connsiteY2999" fmla="*/ 50467 h 1286319"/>
              <a:gd name="connsiteX3000" fmla="*/ 1545040 w 2144432"/>
              <a:gd name="connsiteY3000" fmla="*/ 119847 h 1286319"/>
              <a:gd name="connsiteX3001" fmla="*/ 1545040 w 2144432"/>
              <a:gd name="connsiteY3001" fmla="*/ 120544 h 1286319"/>
              <a:gd name="connsiteX3002" fmla="*/ 1546179 w 2144432"/>
              <a:gd name="connsiteY3002" fmla="*/ 120085 h 1286319"/>
              <a:gd name="connsiteX3003" fmla="*/ 1545754 w 2144432"/>
              <a:gd name="connsiteY3003" fmla="*/ 119541 h 1286319"/>
              <a:gd name="connsiteX3004" fmla="*/ 1545040 w 2144432"/>
              <a:gd name="connsiteY3004" fmla="*/ 119847 h 1286319"/>
              <a:gd name="connsiteX3005" fmla="*/ 1607691 w 2144432"/>
              <a:gd name="connsiteY3005" fmla="*/ 120968 h 1286319"/>
              <a:gd name="connsiteX3006" fmla="*/ 1607691 w 2144432"/>
              <a:gd name="connsiteY3006" fmla="*/ 120136 h 1286319"/>
              <a:gd name="connsiteX3007" fmla="*/ 1606756 w 2144432"/>
              <a:gd name="connsiteY3007" fmla="*/ 120714 h 1286319"/>
              <a:gd name="connsiteX3008" fmla="*/ 1607130 w 2144432"/>
              <a:gd name="connsiteY3008" fmla="*/ 121393 h 1286319"/>
              <a:gd name="connsiteX3009" fmla="*/ 1607691 w 2144432"/>
              <a:gd name="connsiteY3009" fmla="*/ 120968 h 1286319"/>
              <a:gd name="connsiteX3010" fmla="*/ 1487657 w 2144432"/>
              <a:gd name="connsiteY3010" fmla="*/ 51011 h 1286319"/>
              <a:gd name="connsiteX3011" fmla="*/ 1488354 w 2144432"/>
              <a:gd name="connsiteY3011" fmla="*/ 50654 h 1286319"/>
              <a:gd name="connsiteX3012" fmla="*/ 1487487 w 2144432"/>
              <a:gd name="connsiteY3012" fmla="*/ 49906 h 1286319"/>
              <a:gd name="connsiteX3013" fmla="*/ 1487148 w 2144432"/>
              <a:gd name="connsiteY3013" fmla="*/ 50586 h 1286319"/>
              <a:gd name="connsiteX3014" fmla="*/ 1487657 w 2144432"/>
              <a:gd name="connsiteY3014" fmla="*/ 51011 h 1286319"/>
              <a:gd name="connsiteX3015" fmla="*/ 1472704 w 2144432"/>
              <a:gd name="connsiteY3015" fmla="*/ 49754 h 1286319"/>
              <a:gd name="connsiteX3016" fmla="*/ 1473537 w 2144432"/>
              <a:gd name="connsiteY3016" fmla="*/ 49754 h 1286319"/>
              <a:gd name="connsiteX3017" fmla="*/ 1472959 w 2144432"/>
              <a:gd name="connsiteY3017" fmla="*/ 48836 h 1286319"/>
              <a:gd name="connsiteX3018" fmla="*/ 1472279 w 2144432"/>
              <a:gd name="connsiteY3018" fmla="*/ 49210 h 1286319"/>
              <a:gd name="connsiteX3019" fmla="*/ 1472704 w 2144432"/>
              <a:gd name="connsiteY3019" fmla="*/ 49754 h 1286319"/>
              <a:gd name="connsiteX3020" fmla="*/ 867658 w 2144432"/>
              <a:gd name="connsiteY3020" fmla="*/ 1208597 h 1286319"/>
              <a:gd name="connsiteX3021" fmla="*/ 867335 w 2144432"/>
              <a:gd name="connsiteY3021" fmla="*/ 1207968 h 1286319"/>
              <a:gd name="connsiteX3022" fmla="*/ 866638 w 2144432"/>
              <a:gd name="connsiteY3022" fmla="*/ 1208206 h 1286319"/>
              <a:gd name="connsiteX3023" fmla="*/ 867182 w 2144432"/>
              <a:gd name="connsiteY3023" fmla="*/ 1209175 h 1286319"/>
              <a:gd name="connsiteX3024" fmla="*/ 867658 w 2144432"/>
              <a:gd name="connsiteY3024" fmla="*/ 1208597 h 1286319"/>
              <a:gd name="connsiteX3025" fmla="*/ 1549475 w 2144432"/>
              <a:gd name="connsiteY3025" fmla="*/ 48632 h 1286319"/>
              <a:gd name="connsiteX3026" fmla="*/ 1549543 w 2144432"/>
              <a:gd name="connsiteY3026" fmla="*/ 48003 h 1286319"/>
              <a:gd name="connsiteX3027" fmla="*/ 1548405 w 2144432"/>
              <a:gd name="connsiteY3027" fmla="*/ 47765 h 1286319"/>
              <a:gd name="connsiteX3028" fmla="*/ 1548354 w 2144432"/>
              <a:gd name="connsiteY3028" fmla="*/ 48394 h 1286319"/>
              <a:gd name="connsiteX3029" fmla="*/ 1549475 w 2144432"/>
              <a:gd name="connsiteY3029" fmla="*/ 48632 h 1286319"/>
              <a:gd name="connsiteX3030" fmla="*/ 1340589 w 2144432"/>
              <a:gd name="connsiteY3030" fmla="*/ 122651 h 1286319"/>
              <a:gd name="connsiteX3031" fmla="*/ 1340589 w 2144432"/>
              <a:gd name="connsiteY3031" fmla="*/ 123364 h 1286319"/>
              <a:gd name="connsiteX3032" fmla="*/ 1341693 w 2144432"/>
              <a:gd name="connsiteY3032" fmla="*/ 122871 h 1286319"/>
              <a:gd name="connsiteX3033" fmla="*/ 1341251 w 2144432"/>
              <a:gd name="connsiteY3033" fmla="*/ 122362 h 1286319"/>
              <a:gd name="connsiteX3034" fmla="*/ 1340589 w 2144432"/>
              <a:gd name="connsiteY3034" fmla="*/ 122651 h 1286319"/>
              <a:gd name="connsiteX3035" fmla="*/ 2043493 w 2144432"/>
              <a:gd name="connsiteY3035" fmla="*/ 872811 h 1286319"/>
              <a:gd name="connsiteX3036" fmla="*/ 2043188 w 2144432"/>
              <a:gd name="connsiteY3036" fmla="*/ 873389 h 1286319"/>
              <a:gd name="connsiteX3037" fmla="*/ 2043884 w 2144432"/>
              <a:gd name="connsiteY3037" fmla="*/ 873729 h 1286319"/>
              <a:gd name="connsiteX3038" fmla="*/ 2044292 w 2144432"/>
              <a:gd name="connsiteY3038" fmla="*/ 872811 h 1286319"/>
              <a:gd name="connsiteX3039" fmla="*/ 2043493 w 2144432"/>
              <a:gd name="connsiteY3039" fmla="*/ 872811 h 1286319"/>
              <a:gd name="connsiteX3040" fmla="*/ 689816 w 2144432"/>
              <a:gd name="connsiteY3040" fmla="*/ 233730 h 1286319"/>
              <a:gd name="connsiteX3041" fmla="*/ 689323 w 2144432"/>
              <a:gd name="connsiteY3041" fmla="*/ 233339 h 1286319"/>
              <a:gd name="connsiteX3042" fmla="*/ 688694 w 2144432"/>
              <a:gd name="connsiteY3042" fmla="*/ 233679 h 1286319"/>
              <a:gd name="connsiteX3043" fmla="*/ 689493 w 2144432"/>
              <a:gd name="connsiteY3043" fmla="*/ 234375 h 1286319"/>
              <a:gd name="connsiteX3044" fmla="*/ 689816 w 2144432"/>
              <a:gd name="connsiteY3044" fmla="*/ 233730 h 1286319"/>
              <a:gd name="connsiteX3045" fmla="*/ 1932618 w 2144432"/>
              <a:gd name="connsiteY3045" fmla="*/ 205675 h 1286319"/>
              <a:gd name="connsiteX3046" fmla="*/ 1932177 w 2144432"/>
              <a:gd name="connsiteY3046" fmla="*/ 205131 h 1286319"/>
              <a:gd name="connsiteX3047" fmla="*/ 1931361 w 2144432"/>
              <a:gd name="connsiteY3047" fmla="*/ 205131 h 1286319"/>
              <a:gd name="connsiteX3048" fmla="*/ 1931938 w 2144432"/>
              <a:gd name="connsiteY3048" fmla="*/ 206032 h 1286319"/>
              <a:gd name="connsiteX3049" fmla="*/ 1932618 w 2144432"/>
              <a:gd name="connsiteY3049" fmla="*/ 205675 h 1286319"/>
              <a:gd name="connsiteX3050" fmla="*/ 898839 w 2144432"/>
              <a:gd name="connsiteY3050" fmla="*/ 87001 h 1286319"/>
              <a:gd name="connsiteX3051" fmla="*/ 898856 w 2144432"/>
              <a:gd name="connsiteY3051" fmla="*/ 87680 h 1286319"/>
              <a:gd name="connsiteX3052" fmla="*/ 899518 w 2144432"/>
              <a:gd name="connsiteY3052" fmla="*/ 87833 h 1286319"/>
              <a:gd name="connsiteX3053" fmla="*/ 899501 w 2144432"/>
              <a:gd name="connsiteY3053" fmla="*/ 86678 h 1286319"/>
              <a:gd name="connsiteX3054" fmla="*/ 898839 w 2144432"/>
              <a:gd name="connsiteY3054" fmla="*/ 87001 h 1286319"/>
              <a:gd name="connsiteX3055" fmla="*/ 1394556 w 2144432"/>
              <a:gd name="connsiteY3055" fmla="*/ 87086 h 1286319"/>
              <a:gd name="connsiteX3056" fmla="*/ 1395355 w 2144432"/>
              <a:gd name="connsiteY3056" fmla="*/ 87086 h 1286319"/>
              <a:gd name="connsiteX3057" fmla="*/ 1394811 w 2144432"/>
              <a:gd name="connsiteY3057" fmla="*/ 86236 h 1286319"/>
              <a:gd name="connsiteX3058" fmla="*/ 1394148 w 2144432"/>
              <a:gd name="connsiteY3058" fmla="*/ 86576 h 1286319"/>
              <a:gd name="connsiteX3059" fmla="*/ 1394556 w 2144432"/>
              <a:gd name="connsiteY3059" fmla="*/ 87086 h 1286319"/>
              <a:gd name="connsiteX3060" fmla="*/ 201116 w 2144432"/>
              <a:gd name="connsiteY3060" fmla="*/ 1084825 h 1286319"/>
              <a:gd name="connsiteX3061" fmla="*/ 201082 w 2144432"/>
              <a:gd name="connsiteY3061" fmla="*/ 1085521 h 1286319"/>
              <a:gd name="connsiteX3062" fmla="*/ 202204 w 2144432"/>
              <a:gd name="connsiteY3062" fmla="*/ 1085063 h 1286319"/>
              <a:gd name="connsiteX3063" fmla="*/ 201796 w 2144432"/>
              <a:gd name="connsiteY3063" fmla="*/ 1084536 h 1286319"/>
              <a:gd name="connsiteX3064" fmla="*/ 201116 w 2144432"/>
              <a:gd name="connsiteY3064" fmla="*/ 1084825 h 1286319"/>
              <a:gd name="connsiteX3065" fmla="*/ 1990528 w 2144432"/>
              <a:gd name="connsiteY3065" fmla="*/ 837586 h 1286319"/>
              <a:gd name="connsiteX3066" fmla="*/ 1990104 w 2144432"/>
              <a:gd name="connsiteY3066" fmla="*/ 838079 h 1286319"/>
              <a:gd name="connsiteX3067" fmla="*/ 1990460 w 2144432"/>
              <a:gd name="connsiteY3067" fmla="*/ 838725 h 1286319"/>
              <a:gd name="connsiteX3068" fmla="*/ 1991191 w 2144432"/>
              <a:gd name="connsiteY3068" fmla="*/ 837909 h 1286319"/>
              <a:gd name="connsiteX3069" fmla="*/ 1990528 w 2144432"/>
              <a:gd name="connsiteY3069" fmla="*/ 837586 h 1286319"/>
              <a:gd name="connsiteX3070" fmla="*/ 1155797 w 2144432"/>
              <a:gd name="connsiteY3070" fmla="*/ 129533 h 1286319"/>
              <a:gd name="connsiteX3071" fmla="*/ 1155797 w 2144432"/>
              <a:gd name="connsiteY3071" fmla="*/ 128700 h 1286319"/>
              <a:gd name="connsiteX3072" fmla="*/ 1154845 w 2144432"/>
              <a:gd name="connsiteY3072" fmla="*/ 129244 h 1286319"/>
              <a:gd name="connsiteX3073" fmla="*/ 1155236 w 2144432"/>
              <a:gd name="connsiteY3073" fmla="*/ 129940 h 1286319"/>
              <a:gd name="connsiteX3074" fmla="*/ 1155797 w 2144432"/>
              <a:gd name="connsiteY3074" fmla="*/ 129533 h 1286319"/>
              <a:gd name="connsiteX3075" fmla="*/ 1168303 w 2144432"/>
              <a:gd name="connsiteY3075" fmla="*/ 167409 h 1286319"/>
              <a:gd name="connsiteX3076" fmla="*/ 1168303 w 2144432"/>
              <a:gd name="connsiteY3076" fmla="*/ 166695 h 1286319"/>
              <a:gd name="connsiteX3077" fmla="*/ 1167148 w 2144432"/>
              <a:gd name="connsiteY3077" fmla="*/ 167154 h 1286319"/>
              <a:gd name="connsiteX3078" fmla="*/ 1167590 w 2144432"/>
              <a:gd name="connsiteY3078" fmla="*/ 167697 h 1286319"/>
              <a:gd name="connsiteX3079" fmla="*/ 1168303 w 2144432"/>
              <a:gd name="connsiteY3079" fmla="*/ 167409 h 1286319"/>
              <a:gd name="connsiteX3080" fmla="*/ 1299603 w 2144432"/>
              <a:gd name="connsiteY3080" fmla="*/ 131860 h 1286319"/>
              <a:gd name="connsiteX3081" fmla="*/ 1299739 w 2144432"/>
              <a:gd name="connsiteY3081" fmla="*/ 131198 h 1286319"/>
              <a:gd name="connsiteX3082" fmla="*/ 1299127 w 2144432"/>
              <a:gd name="connsiteY3082" fmla="*/ 130790 h 1286319"/>
              <a:gd name="connsiteX3083" fmla="*/ 1298889 w 2144432"/>
              <a:gd name="connsiteY3083" fmla="*/ 131860 h 1286319"/>
              <a:gd name="connsiteX3084" fmla="*/ 1299603 w 2144432"/>
              <a:gd name="connsiteY3084" fmla="*/ 131860 h 1286319"/>
              <a:gd name="connsiteX3085" fmla="*/ 1846858 w 2144432"/>
              <a:gd name="connsiteY3085" fmla="*/ 814528 h 1286319"/>
              <a:gd name="connsiteX3086" fmla="*/ 1846484 w 2144432"/>
              <a:gd name="connsiteY3086" fmla="*/ 813848 h 1286319"/>
              <a:gd name="connsiteX3087" fmla="*/ 1845736 w 2144432"/>
              <a:gd name="connsiteY3087" fmla="*/ 814680 h 1286319"/>
              <a:gd name="connsiteX3088" fmla="*/ 1846416 w 2144432"/>
              <a:gd name="connsiteY3088" fmla="*/ 815020 h 1286319"/>
              <a:gd name="connsiteX3089" fmla="*/ 1846858 w 2144432"/>
              <a:gd name="connsiteY3089" fmla="*/ 814528 h 1286319"/>
              <a:gd name="connsiteX3090" fmla="*/ 1888761 w 2144432"/>
              <a:gd name="connsiteY3090" fmla="*/ 807646 h 1286319"/>
              <a:gd name="connsiteX3091" fmla="*/ 1888438 w 2144432"/>
              <a:gd name="connsiteY3091" fmla="*/ 807051 h 1286319"/>
              <a:gd name="connsiteX3092" fmla="*/ 1887742 w 2144432"/>
              <a:gd name="connsiteY3092" fmla="*/ 807272 h 1286319"/>
              <a:gd name="connsiteX3093" fmla="*/ 1888268 w 2144432"/>
              <a:gd name="connsiteY3093" fmla="*/ 808189 h 1286319"/>
              <a:gd name="connsiteX3094" fmla="*/ 1888761 w 2144432"/>
              <a:gd name="connsiteY3094" fmla="*/ 807646 h 1286319"/>
              <a:gd name="connsiteX3095" fmla="*/ 1913672 w 2144432"/>
              <a:gd name="connsiteY3095" fmla="*/ 803856 h 1286319"/>
              <a:gd name="connsiteX3096" fmla="*/ 1913536 w 2144432"/>
              <a:gd name="connsiteY3096" fmla="*/ 803330 h 1286319"/>
              <a:gd name="connsiteX3097" fmla="*/ 1912822 w 2144432"/>
              <a:gd name="connsiteY3097" fmla="*/ 803296 h 1286319"/>
              <a:gd name="connsiteX3098" fmla="*/ 1913009 w 2144432"/>
              <a:gd name="connsiteY3098" fmla="*/ 804060 h 1286319"/>
              <a:gd name="connsiteX3099" fmla="*/ 1913672 w 2144432"/>
              <a:gd name="connsiteY3099" fmla="*/ 803856 h 1286319"/>
              <a:gd name="connsiteX3100" fmla="*/ 1599433 w 2144432"/>
              <a:gd name="connsiteY3100" fmla="*/ 1061851 h 1286319"/>
              <a:gd name="connsiteX3101" fmla="*/ 1598787 w 2144432"/>
              <a:gd name="connsiteY3101" fmla="*/ 1061596 h 1286319"/>
              <a:gd name="connsiteX3102" fmla="*/ 1598379 w 2144432"/>
              <a:gd name="connsiteY3102" fmla="*/ 1062344 h 1286319"/>
              <a:gd name="connsiteX3103" fmla="*/ 1599110 w 2144432"/>
              <a:gd name="connsiteY3103" fmla="*/ 1062310 h 1286319"/>
              <a:gd name="connsiteX3104" fmla="*/ 1599433 w 2144432"/>
              <a:gd name="connsiteY3104" fmla="*/ 1061851 h 1286319"/>
              <a:gd name="connsiteX3105" fmla="*/ 1852499 w 2144432"/>
              <a:gd name="connsiteY3105" fmla="*/ 769719 h 1286319"/>
              <a:gd name="connsiteX3106" fmla="*/ 1853145 w 2144432"/>
              <a:gd name="connsiteY3106" fmla="*/ 769430 h 1286319"/>
              <a:gd name="connsiteX3107" fmla="*/ 1852924 w 2144432"/>
              <a:gd name="connsiteY3107" fmla="*/ 768716 h 1286319"/>
              <a:gd name="connsiteX3108" fmla="*/ 1851939 w 2144432"/>
              <a:gd name="connsiteY3108" fmla="*/ 769209 h 1286319"/>
              <a:gd name="connsiteX3109" fmla="*/ 1852499 w 2144432"/>
              <a:gd name="connsiteY3109" fmla="*/ 769719 h 1286319"/>
              <a:gd name="connsiteX3110" fmla="*/ 1993570 w 2144432"/>
              <a:gd name="connsiteY3110" fmla="*/ 696363 h 1286319"/>
              <a:gd name="connsiteX3111" fmla="*/ 1992839 w 2144432"/>
              <a:gd name="connsiteY3111" fmla="*/ 696176 h 1286319"/>
              <a:gd name="connsiteX3112" fmla="*/ 1992720 w 2144432"/>
              <a:gd name="connsiteY3112" fmla="*/ 697043 h 1286319"/>
              <a:gd name="connsiteX3113" fmla="*/ 1993468 w 2144432"/>
              <a:gd name="connsiteY3113" fmla="*/ 696941 h 1286319"/>
              <a:gd name="connsiteX3114" fmla="*/ 1993570 w 2144432"/>
              <a:gd name="connsiteY3114" fmla="*/ 696363 h 1286319"/>
              <a:gd name="connsiteX3115" fmla="*/ 149001 w 2144432"/>
              <a:gd name="connsiteY3115" fmla="*/ 685148 h 1286319"/>
              <a:gd name="connsiteX3116" fmla="*/ 148457 w 2144432"/>
              <a:gd name="connsiteY3116" fmla="*/ 684740 h 1286319"/>
              <a:gd name="connsiteX3117" fmla="*/ 147795 w 2144432"/>
              <a:gd name="connsiteY3117" fmla="*/ 685080 h 1286319"/>
              <a:gd name="connsiteX3118" fmla="*/ 148644 w 2144432"/>
              <a:gd name="connsiteY3118" fmla="*/ 685828 h 1286319"/>
              <a:gd name="connsiteX3119" fmla="*/ 149001 w 2144432"/>
              <a:gd name="connsiteY3119" fmla="*/ 685148 h 1286319"/>
              <a:gd name="connsiteX3120" fmla="*/ 111771 w 2144432"/>
              <a:gd name="connsiteY3120" fmla="*/ 600186 h 1286319"/>
              <a:gd name="connsiteX3121" fmla="*/ 112552 w 2144432"/>
              <a:gd name="connsiteY3121" fmla="*/ 600186 h 1286319"/>
              <a:gd name="connsiteX3122" fmla="*/ 112009 w 2144432"/>
              <a:gd name="connsiteY3122" fmla="*/ 599354 h 1286319"/>
              <a:gd name="connsiteX3123" fmla="*/ 111363 w 2144432"/>
              <a:gd name="connsiteY3123" fmla="*/ 599660 h 1286319"/>
              <a:gd name="connsiteX3124" fmla="*/ 111771 w 2144432"/>
              <a:gd name="connsiteY3124" fmla="*/ 600186 h 1286319"/>
              <a:gd name="connsiteX3125" fmla="*/ 216562 w 2144432"/>
              <a:gd name="connsiteY3125" fmla="*/ 489430 h 1286319"/>
              <a:gd name="connsiteX3126" fmla="*/ 216137 w 2144432"/>
              <a:gd name="connsiteY3126" fmla="*/ 488903 h 1286319"/>
              <a:gd name="connsiteX3127" fmla="*/ 215356 w 2144432"/>
              <a:gd name="connsiteY3127" fmla="*/ 488903 h 1286319"/>
              <a:gd name="connsiteX3128" fmla="*/ 215917 w 2144432"/>
              <a:gd name="connsiteY3128" fmla="*/ 489787 h 1286319"/>
              <a:gd name="connsiteX3129" fmla="*/ 216562 w 2144432"/>
              <a:gd name="connsiteY3129" fmla="*/ 489430 h 1286319"/>
              <a:gd name="connsiteX3130" fmla="*/ 240861 w 2144432"/>
              <a:gd name="connsiteY3130" fmla="*/ 425250 h 1286319"/>
              <a:gd name="connsiteX3131" fmla="*/ 241660 w 2144432"/>
              <a:gd name="connsiteY3131" fmla="*/ 425250 h 1286319"/>
              <a:gd name="connsiteX3132" fmla="*/ 241100 w 2144432"/>
              <a:gd name="connsiteY3132" fmla="*/ 424435 h 1286319"/>
              <a:gd name="connsiteX3133" fmla="*/ 240437 w 2144432"/>
              <a:gd name="connsiteY3133" fmla="*/ 424740 h 1286319"/>
              <a:gd name="connsiteX3134" fmla="*/ 240861 w 2144432"/>
              <a:gd name="connsiteY3134" fmla="*/ 425250 h 1286319"/>
              <a:gd name="connsiteX3135" fmla="*/ 1349459 w 2144432"/>
              <a:gd name="connsiteY3135" fmla="*/ 94681 h 1286319"/>
              <a:gd name="connsiteX3136" fmla="*/ 1350138 w 2144432"/>
              <a:gd name="connsiteY3136" fmla="*/ 94273 h 1286319"/>
              <a:gd name="connsiteX3137" fmla="*/ 1349271 w 2144432"/>
              <a:gd name="connsiteY3137" fmla="*/ 93509 h 1286319"/>
              <a:gd name="connsiteX3138" fmla="*/ 1348949 w 2144432"/>
              <a:gd name="connsiteY3138" fmla="*/ 94205 h 1286319"/>
              <a:gd name="connsiteX3139" fmla="*/ 1349459 w 2144432"/>
              <a:gd name="connsiteY3139" fmla="*/ 94681 h 1286319"/>
              <a:gd name="connsiteX3140" fmla="*/ 1672856 w 2144432"/>
              <a:gd name="connsiteY3140" fmla="*/ 1060798 h 1286319"/>
              <a:gd name="connsiteX3141" fmla="*/ 1672381 w 2144432"/>
              <a:gd name="connsiteY3141" fmla="*/ 1061358 h 1286319"/>
              <a:gd name="connsiteX3142" fmla="*/ 1673383 w 2144432"/>
              <a:gd name="connsiteY3142" fmla="*/ 1061732 h 1286319"/>
              <a:gd name="connsiteX3143" fmla="*/ 1673485 w 2144432"/>
              <a:gd name="connsiteY3143" fmla="*/ 1061052 h 1286319"/>
              <a:gd name="connsiteX3144" fmla="*/ 1672856 w 2144432"/>
              <a:gd name="connsiteY3144" fmla="*/ 1060798 h 1286319"/>
              <a:gd name="connsiteX3145" fmla="*/ 1995626 w 2144432"/>
              <a:gd name="connsiteY3145" fmla="*/ 419609 h 1286319"/>
              <a:gd name="connsiteX3146" fmla="*/ 1996034 w 2144432"/>
              <a:gd name="connsiteY3146" fmla="*/ 420050 h 1286319"/>
              <a:gd name="connsiteX3147" fmla="*/ 1996747 w 2144432"/>
              <a:gd name="connsiteY3147" fmla="*/ 420067 h 1286319"/>
              <a:gd name="connsiteX3148" fmla="*/ 1996255 w 2144432"/>
              <a:gd name="connsiteY3148" fmla="*/ 419354 h 1286319"/>
              <a:gd name="connsiteX3149" fmla="*/ 1995626 w 2144432"/>
              <a:gd name="connsiteY3149" fmla="*/ 419609 h 1286319"/>
              <a:gd name="connsiteX3150" fmla="*/ 627607 w 2144432"/>
              <a:gd name="connsiteY3150" fmla="*/ 1221545 h 1286319"/>
              <a:gd name="connsiteX3151" fmla="*/ 626774 w 2144432"/>
              <a:gd name="connsiteY3151" fmla="*/ 1222446 h 1286319"/>
              <a:gd name="connsiteX3152" fmla="*/ 627284 w 2144432"/>
              <a:gd name="connsiteY3152" fmla="*/ 1222820 h 1286319"/>
              <a:gd name="connsiteX3153" fmla="*/ 628151 w 2144432"/>
              <a:gd name="connsiteY3153" fmla="*/ 1221936 h 1286319"/>
              <a:gd name="connsiteX3154" fmla="*/ 627607 w 2144432"/>
              <a:gd name="connsiteY3154" fmla="*/ 1221545 h 1286319"/>
              <a:gd name="connsiteX3155" fmla="*/ 1103273 w 2144432"/>
              <a:gd name="connsiteY3155" fmla="*/ 166202 h 1286319"/>
              <a:gd name="connsiteX3156" fmla="*/ 1102577 w 2144432"/>
              <a:gd name="connsiteY3156" fmla="*/ 166015 h 1286319"/>
              <a:gd name="connsiteX3157" fmla="*/ 1102475 w 2144432"/>
              <a:gd name="connsiteY3157" fmla="*/ 166848 h 1286319"/>
              <a:gd name="connsiteX3158" fmla="*/ 1103188 w 2144432"/>
              <a:gd name="connsiteY3158" fmla="*/ 166746 h 1286319"/>
              <a:gd name="connsiteX3159" fmla="*/ 1103273 w 2144432"/>
              <a:gd name="connsiteY3159" fmla="*/ 166202 h 1286319"/>
              <a:gd name="connsiteX3160" fmla="*/ 734098 w 2144432"/>
              <a:gd name="connsiteY3160" fmla="*/ 142260 h 1286319"/>
              <a:gd name="connsiteX3161" fmla="*/ 733401 w 2144432"/>
              <a:gd name="connsiteY3161" fmla="*/ 142515 h 1286319"/>
              <a:gd name="connsiteX3162" fmla="*/ 734302 w 2144432"/>
              <a:gd name="connsiteY3162" fmla="*/ 143126 h 1286319"/>
              <a:gd name="connsiteX3163" fmla="*/ 734727 w 2144432"/>
              <a:gd name="connsiteY3163" fmla="*/ 142651 h 1286319"/>
              <a:gd name="connsiteX3164" fmla="*/ 734098 w 2144432"/>
              <a:gd name="connsiteY3164" fmla="*/ 142260 h 1286319"/>
              <a:gd name="connsiteX3165" fmla="*/ 1544088 w 2144432"/>
              <a:gd name="connsiteY3165" fmla="*/ 63908 h 1286319"/>
              <a:gd name="connsiteX3166" fmla="*/ 1543885 w 2144432"/>
              <a:gd name="connsiteY3166" fmla="*/ 64673 h 1286319"/>
              <a:gd name="connsiteX3167" fmla="*/ 1544836 w 2144432"/>
              <a:gd name="connsiteY3167" fmla="*/ 64775 h 1286319"/>
              <a:gd name="connsiteX3168" fmla="*/ 1544734 w 2144432"/>
              <a:gd name="connsiteY3168" fmla="*/ 63993 h 1286319"/>
              <a:gd name="connsiteX3169" fmla="*/ 1544088 w 2144432"/>
              <a:gd name="connsiteY3169" fmla="*/ 63908 h 1286319"/>
              <a:gd name="connsiteX3170" fmla="*/ 1722848 w 2144432"/>
              <a:gd name="connsiteY3170" fmla="*/ 92880 h 1286319"/>
              <a:gd name="connsiteX3171" fmla="*/ 1722202 w 2144432"/>
              <a:gd name="connsiteY3171" fmla="*/ 93135 h 1286319"/>
              <a:gd name="connsiteX3172" fmla="*/ 1722848 w 2144432"/>
              <a:gd name="connsiteY3172" fmla="*/ 93985 h 1286319"/>
              <a:gd name="connsiteX3173" fmla="*/ 1723460 w 2144432"/>
              <a:gd name="connsiteY3173" fmla="*/ 93747 h 1286319"/>
              <a:gd name="connsiteX3174" fmla="*/ 1722848 w 2144432"/>
              <a:gd name="connsiteY3174" fmla="*/ 92880 h 1286319"/>
              <a:gd name="connsiteX3175" fmla="*/ 435594 w 2144432"/>
              <a:gd name="connsiteY3175" fmla="*/ 145930 h 1286319"/>
              <a:gd name="connsiteX3176" fmla="*/ 434863 w 2144432"/>
              <a:gd name="connsiteY3176" fmla="*/ 145726 h 1286319"/>
              <a:gd name="connsiteX3177" fmla="*/ 434744 w 2144432"/>
              <a:gd name="connsiteY3177" fmla="*/ 146644 h 1286319"/>
              <a:gd name="connsiteX3178" fmla="*/ 435492 w 2144432"/>
              <a:gd name="connsiteY3178" fmla="*/ 146542 h 1286319"/>
              <a:gd name="connsiteX3179" fmla="*/ 435594 w 2144432"/>
              <a:gd name="connsiteY3179" fmla="*/ 145930 h 1286319"/>
              <a:gd name="connsiteX3180" fmla="*/ 409085 w 2144432"/>
              <a:gd name="connsiteY3180" fmla="*/ 1224587 h 1286319"/>
              <a:gd name="connsiteX3181" fmla="*/ 408780 w 2144432"/>
              <a:gd name="connsiteY3181" fmla="*/ 1225079 h 1286319"/>
              <a:gd name="connsiteX3182" fmla="*/ 409425 w 2144432"/>
              <a:gd name="connsiteY3182" fmla="*/ 1225351 h 1286319"/>
              <a:gd name="connsiteX3183" fmla="*/ 409833 w 2144432"/>
              <a:gd name="connsiteY3183" fmla="*/ 1224587 h 1286319"/>
              <a:gd name="connsiteX3184" fmla="*/ 409085 w 2144432"/>
              <a:gd name="connsiteY3184" fmla="*/ 1224587 h 1286319"/>
              <a:gd name="connsiteX3185" fmla="*/ 1913655 w 2144432"/>
              <a:gd name="connsiteY3185" fmla="*/ 93560 h 1286319"/>
              <a:gd name="connsiteX3186" fmla="*/ 1913519 w 2144432"/>
              <a:gd name="connsiteY3186" fmla="*/ 92982 h 1286319"/>
              <a:gd name="connsiteX3187" fmla="*/ 1912771 w 2144432"/>
              <a:gd name="connsiteY3187" fmla="*/ 92931 h 1286319"/>
              <a:gd name="connsiteX3188" fmla="*/ 1912958 w 2144432"/>
              <a:gd name="connsiteY3188" fmla="*/ 93781 h 1286319"/>
              <a:gd name="connsiteX3189" fmla="*/ 1913655 w 2144432"/>
              <a:gd name="connsiteY3189" fmla="*/ 93560 h 1286319"/>
              <a:gd name="connsiteX3190" fmla="*/ 866604 w 2144432"/>
              <a:gd name="connsiteY3190" fmla="*/ 1224502 h 1286319"/>
              <a:gd name="connsiteX3191" fmla="*/ 865891 w 2144432"/>
              <a:gd name="connsiteY3191" fmla="*/ 1224757 h 1286319"/>
              <a:gd name="connsiteX3192" fmla="*/ 866825 w 2144432"/>
              <a:gd name="connsiteY3192" fmla="*/ 1225385 h 1286319"/>
              <a:gd name="connsiteX3193" fmla="*/ 867250 w 2144432"/>
              <a:gd name="connsiteY3193" fmla="*/ 1224893 h 1286319"/>
              <a:gd name="connsiteX3194" fmla="*/ 866604 w 2144432"/>
              <a:gd name="connsiteY3194" fmla="*/ 1224502 h 1286319"/>
              <a:gd name="connsiteX3195" fmla="*/ 1043936 w 2144432"/>
              <a:gd name="connsiteY3195" fmla="*/ 151334 h 1286319"/>
              <a:gd name="connsiteX3196" fmla="*/ 1043529 w 2144432"/>
              <a:gd name="connsiteY3196" fmla="*/ 150875 h 1286319"/>
              <a:gd name="connsiteX3197" fmla="*/ 1042798 w 2144432"/>
              <a:gd name="connsiteY3197" fmla="*/ 150875 h 1286319"/>
              <a:gd name="connsiteX3198" fmla="*/ 1043307 w 2144432"/>
              <a:gd name="connsiteY3198" fmla="*/ 151606 h 1286319"/>
              <a:gd name="connsiteX3199" fmla="*/ 1043936 w 2144432"/>
              <a:gd name="connsiteY3199" fmla="*/ 151334 h 1286319"/>
              <a:gd name="connsiteX3200" fmla="*/ 901201 w 2144432"/>
              <a:gd name="connsiteY3200" fmla="*/ 156177 h 1286319"/>
              <a:gd name="connsiteX3201" fmla="*/ 900487 w 2144432"/>
              <a:gd name="connsiteY3201" fmla="*/ 155837 h 1286319"/>
              <a:gd name="connsiteX3202" fmla="*/ 900079 w 2144432"/>
              <a:gd name="connsiteY3202" fmla="*/ 156720 h 1286319"/>
              <a:gd name="connsiteX3203" fmla="*/ 900878 w 2144432"/>
              <a:gd name="connsiteY3203" fmla="*/ 156703 h 1286319"/>
              <a:gd name="connsiteX3204" fmla="*/ 901201 w 2144432"/>
              <a:gd name="connsiteY3204" fmla="*/ 156177 h 1286319"/>
              <a:gd name="connsiteX3205" fmla="*/ 1701217 w 2144432"/>
              <a:gd name="connsiteY3205" fmla="*/ 1053508 h 1286319"/>
              <a:gd name="connsiteX3206" fmla="*/ 1701879 w 2144432"/>
              <a:gd name="connsiteY3206" fmla="*/ 1053219 h 1286319"/>
              <a:gd name="connsiteX3207" fmla="*/ 1701642 w 2144432"/>
              <a:gd name="connsiteY3207" fmla="*/ 1052505 h 1286319"/>
              <a:gd name="connsiteX3208" fmla="*/ 1700639 w 2144432"/>
              <a:gd name="connsiteY3208" fmla="*/ 1053015 h 1286319"/>
              <a:gd name="connsiteX3209" fmla="*/ 1701217 w 2144432"/>
              <a:gd name="connsiteY3209" fmla="*/ 1053508 h 1286319"/>
              <a:gd name="connsiteX3210" fmla="*/ 213742 w 2144432"/>
              <a:gd name="connsiteY3210" fmla="*/ 306185 h 1286319"/>
              <a:gd name="connsiteX3211" fmla="*/ 214523 w 2144432"/>
              <a:gd name="connsiteY3211" fmla="*/ 306185 h 1286319"/>
              <a:gd name="connsiteX3212" fmla="*/ 213997 w 2144432"/>
              <a:gd name="connsiteY3212" fmla="*/ 305335 h 1286319"/>
              <a:gd name="connsiteX3213" fmla="*/ 213368 w 2144432"/>
              <a:gd name="connsiteY3213" fmla="*/ 305658 h 1286319"/>
              <a:gd name="connsiteX3214" fmla="*/ 213742 w 2144432"/>
              <a:gd name="connsiteY3214" fmla="*/ 306185 h 1286319"/>
              <a:gd name="connsiteX3215" fmla="*/ 993945 w 2144432"/>
              <a:gd name="connsiteY3215" fmla="*/ 157298 h 1286319"/>
              <a:gd name="connsiteX3216" fmla="*/ 993486 w 2144432"/>
              <a:gd name="connsiteY3216" fmla="*/ 157706 h 1286319"/>
              <a:gd name="connsiteX3217" fmla="*/ 993486 w 2144432"/>
              <a:gd name="connsiteY3217" fmla="*/ 158437 h 1286319"/>
              <a:gd name="connsiteX3218" fmla="*/ 994234 w 2144432"/>
              <a:gd name="connsiteY3218" fmla="*/ 157927 h 1286319"/>
              <a:gd name="connsiteX3219" fmla="*/ 993945 w 2144432"/>
              <a:gd name="connsiteY3219" fmla="*/ 157298 h 1286319"/>
              <a:gd name="connsiteX3220" fmla="*/ 291244 w 2144432"/>
              <a:gd name="connsiteY3220" fmla="*/ 288989 h 1286319"/>
              <a:gd name="connsiteX3221" fmla="*/ 290853 w 2144432"/>
              <a:gd name="connsiteY3221" fmla="*/ 288547 h 1286319"/>
              <a:gd name="connsiteX3222" fmla="*/ 290122 w 2144432"/>
              <a:gd name="connsiteY3222" fmla="*/ 288547 h 1286319"/>
              <a:gd name="connsiteX3223" fmla="*/ 290615 w 2144432"/>
              <a:gd name="connsiteY3223" fmla="*/ 289261 h 1286319"/>
              <a:gd name="connsiteX3224" fmla="*/ 291244 w 2144432"/>
              <a:gd name="connsiteY3224" fmla="*/ 288989 h 1286319"/>
              <a:gd name="connsiteX3225" fmla="*/ 1789832 w 2144432"/>
              <a:gd name="connsiteY3225" fmla="*/ 1050143 h 1286319"/>
              <a:gd name="connsiteX3226" fmla="*/ 1789407 w 2144432"/>
              <a:gd name="connsiteY3226" fmla="*/ 1049668 h 1286319"/>
              <a:gd name="connsiteX3227" fmla="*/ 1788625 w 2144432"/>
              <a:gd name="connsiteY3227" fmla="*/ 1049651 h 1286319"/>
              <a:gd name="connsiteX3228" fmla="*/ 1789169 w 2144432"/>
              <a:gd name="connsiteY3228" fmla="*/ 1050449 h 1286319"/>
              <a:gd name="connsiteX3229" fmla="*/ 1789832 w 2144432"/>
              <a:gd name="connsiteY3229" fmla="*/ 1050143 h 1286319"/>
              <a:gd name="connsiteX3230" fmla="*/ 1822848 w 2144432"/>
              <a:gd name="connsiteY3230" fmla="*/ 38454 h 1286319"/>
              <a:gd name="connsiteX3231" fmla="*/ 1822984 w 2144432"/>
              <a:gd name="connsiteY3231" fmla="*/ 37774 h 1286319"/>
              <a:gd name="connsiteX3232" fmla="*/ 1822389 w 2144432"/>
              <a:gd name="connsiteY3232" fmla="*/ 37366 h 1286319"/>
              <a:gd name="connsiteX3233" fmla="*/ 1822151 w 2144432"/>
              <a:gd name="connsiteY3233" fmla="*/ 38454 h 1286319"/>
              <a:gd name="connsiteX3234" fmla="*/ 1822848 w 2144432"/>
              <a:gd name="connsiteY3234" fmla="*/ 38454 h 1286319"/>
              <a:gd name="connsiteX3235" fmla="*/ 1803545 w 2144432"/>
              <a:gd name="connsiteY3235" fmla="*/ 37468 h 1286319"/>
              <a:gd name="connsiteX3236" fmla="*/ 1803120 w 2144432"/>
              <a:gd name="connsiteY3236" fmla="*/ 36958 h 1286319"/>
              <a:gd name="connsiteX3237" fmla="*/ 1801845 w 2144432"/>
              <a:gd name="connsiteY3237" fmla="*/ 37332 h 1286319"/>
              <a:gd name="connsiteX3238" fmla="*/ 1802287 w 2144432"/>
              <a:gd name="connsiteY3238" fmla="*/ 37842 h 1286319"/>
              <a:gd name="connsiteX3239" fmla="*/ 1803545 w 2144432"/>
              <a:gd name="connsiteY3239" fmla="*/ 37468 h 1286319"/>
              <a:gd name="connsiteX3240" fmla="*/ 1761472 w 2144432"/>
              <a:gd name="connsiteY3240" fmla="*/ 37009 h 1286319"/>
              <a:gd name="connsiteX3241" fmla="*/ 1761200 w 2144432"/>
              <a:gd name="connsiteY3241" fmla="*/ 37570 h 1286319"/>
              <a:gd name="connsiteX3242" fmla="*/ 1761862 w 2144432"/>
              <a:gd name="connsiteY3242" fmla="*/ 37961 h 1286319"/>
              <a:gd name="connsiteX3243" fmla="*/ 1762270 w 2144432"/>
              <a:gd name="connsiteY3243" fmla="*/ 37009 h 1286319"/>
              <a:gd name="connsiteX3244" fmla="*/ 1761472 w 2144432"/>
              <a:gd name="connsiteY3244" fmla="*/ 37009 h 1286319"/>
              <a:gd name="connsiteX3245" fmla="*/ 1432942 w 2144432"/>
              <a:gd name="connsiteY3245" fmla="*/ 95956 h 1286319"/>
              <a:gd name="connsiteX3246" fmla="*/ 1432908 w 2144432"/>
              <a:gd name="connsiteY3246" fmla="*/ 96652 h 1286319"/>
              <a:gd name="connsiteX3247" fmla="*/ 1434046 w 2144432"/>
              <a:gd name="connsiteY3247" fmla="*/ 96194 h 1286319"/>
              <a:gd name="connsiteX3248" fmla="*/ 1433622 w 2144432"/>
              <a:gd name="connsiteY3248" fmla="*/ 95667 h 1286319"/>
              <a:gd name="connsiteX3249" fmla="*/ 1432942 w 2144432"/>
              <a:gd name="connsiteY3249" fmla="*/ 95956 h 1286319"/>
              <a:gd name="connsiteX3250" fmla="*/ 675135 w 2144432"/>
              <a:gd name="connsiteY3250" fmla="*/ 165047 h 1286319"/>
              <a:gd name="connsiteX3251" fmla="*/ 674999 w 2144432"/>
              <a:gd name="connsiteY3251" fmla="*/ 164418 h 1286319"/>
              <a:gd name="connsiteX3252" fmla="*/ 674217 w 2144432"/>
              <a:gd name="connsiteY3252" fmla="*/ 164367 h 1286319"/>
              <a:gd name="connsiteX3253" fmla="*/ 674421 w 2144432"/>
              <a:gd name="connsiteY3253" fmla="*/ 165301 h 1286319"/>
              <a:gd name="connsiteX3254" fmla="*/ 675135 w 2144432"/>
              <a:gd name="connsiteY3254" fmla="*/ 165047 h 128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Lst>
            <a:rect l="l" t="t" r="r" b="b"/>
            <a:pathLst>
              <a:path w="2144432" h="1286319">
                <a:moveTo>
                  <a:pt x="114693" y="998215"/>
                </a:moveTo>
                <a:cubicBezTo>
                  <a:pt x="113096" y="997195"/>
                  <a:pt x="111601" y="995564"/>
                  <a:pt x="109868" y="995224"/>
                </a:cubicBezTo>
                <a:cubicBezTo>
                  <a:pt x="97990" y="992879"/>
                  <a:pt x="86078" y="990704"/>
                  <a:pt x="74150" y="988682"/>
                </a:cubicBezTo>
                <a:cubicBezTo>
                  <a:pt x="71567" y="988240"/>
                  <a:pt x="68865" y="988614"/>
                  <a:pt x="65059" y="988614"/>
                </a:cubicBezTo>
                <a:cubicBezTo>
                  <a:pt x="69613" y="981545"/>
                  <a:pt x="75934" y="983007"/>
                  <a:pt x="81355" y="982786"/>
                </a:cubicBezTo>
                <a:cubicBezTo>
                  <a:pt x="87132" y="982548"/>
                  <a:pt x="92960" y="983211"/>
                  <a:pt x="100539" y="983550"/>
                </a:cubicBezTo>
                <a:cubicBezTo>
                  <a:pt x="94897" y="979064"/>
                  <a:pt x="90904" y="976686"/>
                  <a:pt x="84906" y="976006"/>
                </a:cubicBezTo>
                <a:cubicBezTo>
                  <a:pt x="73198" y="974680"/>
                  <a:pt x="61694" y="971520"/>
                  <a:pt x="50139" y="968954"/>
                </a:cubicBezTo>
                <a:cubicBezTo>
                  <a:pt x="48321" y="968546"/>
                  <a:pt x="46707" y="967221"/>
                  <a:pt x="43342" y="965454"/>
                </a:cubicBezTo>
                <a:cubicBezTo>
                  <a:pt x="50496" y="964196"/>
                  <a:pt x="56019" y="963228"/>
                  <a:pt x="61558" y="962259"/>
                </a:cubicBezTo>
                <a:cubicBezTo>
                  <a:pt x="55390" y="960152"/>
                  <a:pt x="48746" y="959829"/>
                  <a:pt x="43835" y="954001"/>
                </a:cubicBezTo>
                <a:cubicBezTo>
                  <a:pt x="44668" y="952590"/>
                  <a:pt x="45603" y="951027"/>
                  <a:pt x="46673" y="949243"/>
                </a:cubicBezTo>
                <a:cubicBezTo>
                  <a:pt x="42272" y="946320"/>
                  <a:pt x="34999" y="947017"/>
                  <a:pt x="34642" y="939659"/>
                </a:cubicBezTo>
                <a:cubicBezTo>
                  <a:pt x="25721" y="940373"/>
                  <a:pt x="17446" y="941052"/>
                  <a:pt x="9154" y="941715"/>
                </a:cubicBezTo>
                <a:cubicBezTo>
                  <a:pt x="9052" y="941155"/>
                  <a:pt x="8950" y="940594"/>
                  <a:pt x="8831" y="940050"/>
                </a:cubicBezTo>
                <a:cubicBezTo>
                  <a:pt x="16189" y="938385"/>
                  <a:pt x="23547" y="936720"/>
                  <a:pt x="30921" y="935037"/>
                </a:cubicBezTo>
                <a:cubicBezTo>
                  <a:pt x="24124" y="933134"/>
                  <a:pt x="17514" y="931690"/>
                  <a:pt x="10700" y="926575"/>
                </a:cubicBezTo>
                <a:cubicBezTo>
                  <a:pt x="17803" y="923533"/>
                  <a:pt x="23445" y="921137"/>
                  <a:pt x="29375" y="918606"/>
                </a:cubicBezTo>
                <a:cubicBezTo>
                  <a:pt x="26350" y="913185"/>
                  <a:pt x="23496" y="908053"/>
                  <a:pt x="19808" y="901460"/>
                </a:cubicBezTo>
                <a:cubicBezTo>
                  <a:pt x="18228" y="900628"/>
                  <a:pt x="15271" y="900033"/>
                  <a:pt x="12739" y="903771"/>
                </a:cubicBezTo>
                <a:cubicBezTo>
                  <a:pt x="10989" y="906354"/>
                  <a:pt x="8474" y="906133"/>
                  <a:pt x="5959" y="904774"/>
                </a:cubicBezTo>
                <a:lnTo>
                  <a:pt x="5993" y="904808"/>
                </a:lnTo>
                <a:cubicBezTo>
                  <a:pt x="8457" y="901885"/>
                  <a:pt x="10904" y="898963"/>
                  <a:pt x="13997" y="895292"/>
                </a:cubicBezTo>
                <a:cubicBezTo>
                  <a:pt x="11329" y="894171"/>
                  <a:pt x="8780" y="893100"/>
                  <a:pt x="6214" y="892030"/>
                </a:cubicBezTo>
                <a:cubicBezTo>
                  <a:pt x="9715" y="885946"/>
                  <a:pt x="16495" y="888512"/>
                  <a:pt x="22204" y="885963"/>
                </a:cubicBezTo>
                <a:cubicBezTo>
                  <a:pt x="20063" y="882905"/>
                  <a:pt x="18245" y="880203"/>
                  <a:pt x="16308" y="877603"/>
                </a:cubicBezTo>
                <a:cubicBezTo>
                  <a:pt x="15645" y="876702"/>
                  <a:pt x="14048" y="876040"/>
                  <a:pt x="14014" y="875207"/>
                </a:cubicBezTo>
                <a:cubicBezTo>
                  <a:pt x="13691" y="867918"/>
                  <a:pt x="7982" y="864315"/>
                  <a:pt x="2612" y="859421"/>
                </a:cubicBezTo>
                <a:cubicBezTo>
                  <a:pt x="6061" y="856856"/>
                  <a:pt x="8899" y="854732"/>
                  <a:pt x="12077" y="852370"/>
                </a:cubicBezTo>
                <a:cubicBezTo>
                  <a:pt x="11397" y="850449"/>
                  <a:pt x="10683" y="848410"/>
                  <a:pt x="9817" y="845946"/>
                </a:cubicBezTo>
                <a:cubicBezTo>
                  <a:pt x="12128" y="844672"/>
                  <a:pt x="14218" y="843517"/>
                  <a:pt x="16461" y="842293"/>
                </a:cubicBezTo>
                <a:cubicBezTo>
                  <a:pt x="16002" y="841511"/>
                  <a:pt x="15764" y="840577"/>
                  <a:pt x="15152" y="840169"/>
                </a:cubicBezTo>
                <a:cubicBezTo>
                  <a:pt x="12858" y="838555"/>
                  <a:pt x="10598" y="836788"/>
                  <a:pt x="8050" y="835666"/>
                </a:cubicBezTo>
                <a:cubicBezTo>
                  <a:pt x="-1347" y="831452"/>
                  <a:pt x="-2707" y="823075"/>
                  <a:pt x="4974" y="816312"/>
                </a:cubicBezTo>
                <a:cubicBezTo>
                  <a:pt x="7931" y="813695"/>
                  <a:pt x="10700" y="810874"/>
                  <a:pt x="12943" y="808733"/>
                </a:cubicBezTo>
                <a:cubicBezTo>
                  <a:pt x="10361" y="804230"/>
                  <a:pt x="7387" y="799574"/>
                  <a:pt x="5059" y="794596"/>
                </a:cubicBezTo>
                <a:cubicBezTo>
                  <a:pt x="4549" y="793491"/>
                  <a:pt x="5943" y="790891"/>
                  <a:pt x="7183" y="789719"/>
                </a:cubicBezTo>
                <a:cubicBezTo>
                  <a:pt x="9120" y="787867"/>
                  <a:pt x="11669" y="786643"/>
                  <a:pt x="14490" y="784808"/>
                </a:cubicBezTo>
                <a:cubicBezTo>
                  <a:pt x="13011" y="783075"/>
                  <a:pt x="12230" y="781987"/>
                  <a:pt x="11278" y="781070"/>
                </a:cubicBezTo>
                <a:cubicBezTo>
                  <a:pt x="5263" y="775309"/>
                  <a:pt x="5229" y="774477"/>
                  <a:pt x="10734" y="768037"/>
                </a:cubicBezTo>
                <a:cubicBezTo>
                  <a:pt x="14184" y="764009"/>
                  <a:pt x="14999" y="755309"/>
                  <a:pt x="12331" y="750976"/>
                </a:cubicBezTo>
                <a:cubicBezTo>
                  <a:pt x="8610" y="744927"/>
                  <a:pt x="9715" y="737212"/>
                  <a:pt x="15118" y="732166"/>
                </a:cubicBezTo>
                <a:cubicBezTo>
                  <a:pt x="16563" y="730823"/>
                  <a:pt x="18075" y="729464"/>
                  <a:pt x="19774" y="728512"/>
                </a:cubicBezTo>
                <a:cubicBezTo>
                  <a:pt x="24192" y="726015"/>
                  <a:pt x="26996" y="722446"/>
                  <a:pt x="27999" y="716873"/>
                </a:cubicBezTo>
                <a:cubicBezTo>
                  <a:pt x="26129" y="716669"/>
                  <a:pt x="24294" y="716448"/>
                  <a:pt x="22476" y="716244"/>
                </a:cubicBezTo>
                <a:cubicBezTo>
                  <a:pt x="20896" y="716074"/>
                  <a:pt x="19316" y="715938"/>
                  <a:pt x="16512" y="715683"/>
                </a:cubicBezTo>
                <a:cubicBezTo>
                  <a:pt x="18670" y="713253"/>
                  <a:pt x="20063" y="711673"/>
                  <a:pt x="21457" y="710093"/>
                </a:cubicBezTo>
                <a:cubicBezTo>
                  <a:pt x="18517" y="706864"/>
                  <a:pt x="15577" y="703619"/>
                  <a:pt x="11601" y="699252"/>
                </a:cubicBezTo>
                <a:cubicBezTo>
                  <a:pt x="17072" y="697705"/>
                  <a:pt x="21269" y="696516"/>
                  <a:pt x="26673" y="695004"/>
                </a:cubicBezTo>
                <a:cubicBezTo>
                  <a:pt x="23682" y="692217"/>
                  <a:pt x="21847" y="690586"/>
                  <a:pt x="20080" y="688852"/>
                </a:cubicBezTo>
                <a:cubicBezTo>
                  <a:pt x="12586" y="681461"/>
                  <a:pt x="12671" y="676040"/>
                  <a:pt x="20165" y="668767"/>
                </a:cubicBezTo>
                <a:cubicBezTo>
                  <a:pt x="22561" y="666456"/>
                  <a:pt x="26894" y="664944"/>
                  <a:pt x="24940" y="659439"/>
                </a:cubicBezTo>
                <a:cubicBezTo>
                  <a:pt x="26316" y="660441"/>
                  <a:pt x="27574" y="661886"/>
                  <a:pt x="29103" y="662293"/>
                </a:cubicBezTo>
                <a:cubicBezTo>
                  <a:pt x="30445" y="662650"/>
                  <a:pt x="32094" y="661834"/>
                  <a:pt x="33623" y="661529"/>
                </a:cubicBezTo>
                <a:cubicBezTo>
                  <a:pt x="33300" y="660084"/>
                  <a:pt x="33079" y="658606"/>
                  <a:pt x="32620" y="657196"/>
                </a:cubicBezTo>
                <a:cubicBezTo>
                  <a:pt x="32502" y="656822"/>
                  <a:pt x="31584" y="656771"/>
                  <a:pt x="31159" y="656414"/>
                </a:cubicBezTo>
                <a:cubicBezTo>
                  <a:pt x="26010" y="652200"/>
                  <a:pt x="26129" y="648886"/>
                  <a:pt x="32111" y="645471"/>
                </a:cubicBezTo>
                <a:cubicBezTo>
                  <a:pt x="37225" y="642548"/>
                  <a:pt x="42680" y="640271"/>
                  <a:pt x="48049" y="636210"/>
                </a:cubicBezTo>
                <a:cubicBezTo>
                  <a:pt x="43631" y="635683"/>
                  <a:pt x="39196" y="635157"/>
                  <a:pt x="34320" y="634579"/>
                </a:cubicBezTo>
                <a:cubicBezTo>
                  <a:pt x="34337" y="630263"/>
                  <a:pt x="38041" y="629685"/>
                  <a:pt x="40862" y="628393"/>
                </a:cubicBezTo>
                <a:cubicBezTo>
                  <a:pt x="47472" y="625420"/>
                  <a:pt x="47676" y="625267"/>
                  <a:pt x="51057" y="618742"/>
                </a:cubicBezTo>
                <a:cubicBezTo>
                  <a:pt x="47047" y="617060"/>
                  <a:pt x="42799" y="615700"/>
                  <a:pt x="38993" y="613559"/>
                </a:cubicBezTo>
                <a:cubicBezTo>
                  <a:pt x="35815" y="611758"/>
                  <a:pt x="36478" y="608971"/>
                  <a:pt x="38619" y="606388"/>
                </a:cubicBezTo>
                <a:cubicBezTo>
                  <a:pt x="44294" y="599558"/>
                  <a:pt x="49885" y="592676"/>
                  <a:pt x="55866" y="585386"/>
                </a:cubicBezTo>
                <a:cubicBezTo>
                  <a:pt x="53079" y="585148"/>
                  <a:pt x="49307" y="585811"/>
                  <a:pt x="48678" y="581291"/>
                </a:cubicBezTo>
                <a:cubicBezTo>
                  <a:pt x="48134" y="577400"/>
                  <a:pt x="49460" y="574953"/>
                  <a:pt x="52858" y="572947"/>
                </a:cubicBezTo>
                <a:cubicBezTo>
                  <a:pt x="58976" y="569362"/>
                  <a:pt x="60709" y="563228"/>
                  <a:pt x="62085" y="556227"/>
                </a:cubicBezTo>
                <a:cubicBezTo>
                  <a:pt x="59383" y="555734"/>
                  <a:pt x="57293" y="555343"/>
                  <a:pt x="54829" y="554885"/>
                </a:cubicBezTo>
                <a:cubicBezTo>
                  <a:pt x="55305" y="554035"/>
                  <a:pt x="55526" y="553016"/>
                  <a:pt x="56019" y="552880"/>
                </a:cubicBezTo>
                <a:cubicBezTo>
                  <a:pt x="58976" y="552047"/>
                  <a:pt x="62000" y="551401"/>
                  <a:pt x="65076" y="550688"/>
                </a:cubicBezTo>
                <a:cubicBezTo>
                  <a:pt x="67319" y="547000"/>
                  <a:pt x="69630" y="543228"/>
                  <a:pt x="72298" y="538861"/>
                </a:cubicBezTo>
                <a:cubicBezTo>
                  <a:pt x="70615" y="538266"/>
                  <a:pt x="68763" y="537604"/>
                  <a:pt x="67149" y="537043"/>
                </a:cubicBezTo>
                <a:cubicBezTo>
                  <a:pt x="73895" y="531197"/>
                  <a:pt x="80488" y="525471"/>
                  <a:pt x="87064" y="519762"/>
                </a:cubicBezTo>
                <a:cubicBezTo>
                  <a:pt x="86741" y="519201"/>
                  <a:pt x="86401" y="518623"/>
                  <a:pt x="86078" y="518062"/>
                </a:cubicBezTo>
                <a:cubicBezTo>
                  <a:pt x="83699" y="518419"/>
                  <a:pt x="81321" y="518759"/>
                  <a:pt x="78942" y="519116"/>
                </a:cubicBezTo>
                <a:lnTo>
                  <a:pt x="78993" y="519167"/>
                </a:lnTo>
                <a:cubicBezTo>
                  <a:pt x="80573" y="514511"/>
                  <a:pt x="81728" y="509634"/>
                  <a:pt x="83954" y="505301"/>
                </a:cubicBezTo>
                <a:cubicBezTo>
                  <a:pt x="84923" y="503432"/>
                  <a:pt x="88100" y="502701"/>
                  <a:pt x="90242" y="501427"/>
                </a:cubicBezTo>
                <a:cubicBezTo>
                  <a:pt x="93861" y="499269"/>
                  <a:pt x="99281" y="498504"/>
                  <a:pt x="97089" y="491928"/>
                </a:cubicBezTo>
                <a:cubicBezTo>
                  <a:pt x="96835" y="491180"/>
                  <a:pt x="99043" y="489634"/>
                  <a:pt x="100522" y="488003"/>
                </a:cubicBezTo>
                <a:cubicBezTo>
                  <a:pt x="98432" y="487561"/>
                  <a:pt x="96885" y="487238"/>
                  <a:pt x="94795" y="486779"/>
                </a:cubicBezTo>
                <a:cubicBezTo>
                  <a:pt x="95985" y="484502"/>
                  <a:pt x="97089" y="482378"/>
                  <a:pt x="98194" y="480288"/>
                </a:cubicBezTo>
                <a:cubicBezTo>
                  <a:pt x="97531" y="479779"/>
                  <a:pt x="97089" y="479184"/>
                  <a:pt x="96749" y="479235"/>
                </a:cubicBezTo>
                <a:cubicBezTo>
                  <a:pt x="94065" y="479626"/>
                  <a:pt x="91210" y="481257"/>
                  <a:pt x="89103" y="477994"/>
                </a:cubicBezTo>
                <a:cubicBezTo>
                  <a:pt x="87081" y="474868"/>
                  <a:pt x="88950" y="472795"/>
                  <a:pt x="90853" y="470535"/>
                </a:cubicBezTo>
                <a:cubicBezTo>
                  <a:pt x="92298" y="468819"/>
                  <a:pt x="93351" y="466796"/>
                  <a:pt x="94948" y="464316"/>
                </a:cubicBezTo>
                <a:cubicBezTo>
                  <a:pt x="91244" y="462480"/>
                  <a:pt x="89766" y="459915"/>
                  <a:pt x="93198" y="456635"/>
                </a:cubicBezTo>
                <a:cubicBezTo>
                  <a:pt x="95441" y="454494"/>
                  <a:pt x="97378" y="451622"/>
                  <a:pt x="100063" y="450433"/>
                </a:cubicBezTo>
                <a:cubicBezTo>
                  <a:pt x="105976" y="447782"/>
                  <a:pt x="110666" y="444774"/>
                  <a:pt x="109307" y="436737"/>
                </a:cubicBezTo>
                <a:cubicBezTo>
                  <a:pt x="107625" y="437621"/>
                  <a:pt x="105874" y="438878"/>
                  <a:pt x="103903" y="439490"/>
                </a:cubicBezTo>
                <a:cubicBezTo>
                  <a:pt x="102476" y="439932"/>
                  <a:pt x="100794" y="439490"/>
                  <a:pt x="99213" y="439456"/>
                </a:cubicBezTo>
                <a:cubicBezTo>
                  <a:pt x="99383" y="437655"/>
                  <a:pt x="99111" y="435667"/>
                  <a:pt x="99842" y="434120"/>
                </a:cubicBezTo>
                <a:cubicBezTo>
                  <a:pt x="100471" y="432795"/>
                  <a:pt x="102221" y="432013"/>
                  <a:pt x="102833" y="429855"/>
                </a:cubicBezTo>
                <a:cubicBezTo>
                  <a:pt x="97259" y="432999"/>
                  <a:pt x="91703" y="436159"/>
                  <a:pt x="86129" y="439303"/>
                </a:cubicBezTo>
                <a:cubicBezTo>
                  <a:pt x="85704" y="438929"/>
                  <a:pt x="85297" y="438538"/>
                  <a:pt x="84872" y="438164"/>
                </a:cubicBezTo>
                <a:cubicBezTo>
                  <a:pt x="85263" y="437043"/>
                  <a:pt x="85348" y="435581"/>
                  <a:pt x="86112" y="434868"/>
                </a:cubicBezTo>
                <a:cubicBezTo>
                  <a:pt x="94744" y="426881"/>
                  <a:pt x="101592" y="416754"/>
                  <a:pt x="113147" y="412183"/>
                </a:cubicBezTo>
                <a:cubicBezTo>
                  <a:pt x="114506" y="411639"/>
                  <a:pt x="116155" y="410025"/>
                  <a:pt x="116393" y="408683"/>
                </a:cubicBezTo>
                <a:cubicBezTo>
                  <a:pt x="117684" y="401376"/>
                  <a:pt x="123478" y="398963"/>
                  <a:pt x="129103" y="396261"/>
                </a:cubicBezTo>
                <a:cubicBezTo>
                  <a:pt x="130360" y="395650"/>
                  <a:pt x="131635" y="395072"/>
                  <a:pt x="132722" y="394069"/>
                </a:cubicBezTo>
                <a:cubicBezTo>
                  <a:pt x="123360" y="395582"/>
                  <a:pt x="114829" y="399048"/>
                  <a:pt x="107132" y="404740"/>
                </a:cubicBezTo>
                <a:cubicBezTo>
                  <a:pt x="103529" y="407408"/>
                  <a:pt x="99689" y="409838"/>
                  <a:pt x="95730" y="411928"/>
                </a:cubicBezTo>
                <a:cubicBezTo>
                  <a:pt x="93691" y="412999"/>
                  <a:pt x="91125" y="413067"/>
                  <a:pt x="88151" y="412268"/>
                </a:cubicBezTo>
                <a:cubicBezTo>
                  <a:pt x="90190" y="410093"/>
                  <a:pt x="92246" y="407918"/>
                  <a:pt x="94982" y="405012"/>
                </a:cubicBezTo>
                <a:cubicBezTo>
                  <a:pt x="92229" y="403211"/>
                  <a:pt x="89630" y="401495"/>
                  <a:pt x="86571" y="399490"/>
                </a:cubicBezTo>
                <a:cubicBezTo>
                  <a:pt x="88457" y="396924"/>
                  <a:pt x="90326" y="393814"/>
                  <a:pt x="92756" y="391232"/>
                </a:cubicBezTo>
                <a:cubicBezTo>
                  <a:pt x="95832" y="387969"/>
                  <a:pt x="98908" y="385046"/>
                  <a:pt x="104481" y="386185"/>
                </a:cubicBezTo>
                <a:cubicBezTo>
                  <a:pt x="108185" y="386949"/>
                  <a:pt x="113402" y="387391"/>
                  <a:pt x="114371" y="381155"/>
                </a:cubicBezTo>
                <a:cubicBezTo>
                  <a:pt x="114439" y="380713"/>
                  <a:pt x="115033" y="380221"/>
                  <a:pt x="115492" y="380017"/>
                </a:cubicBezTo>
                <a:cubicBezTo>
                  <a:pt x="123971" y="376210"/>
                  <a:pt x="128763" y="369227"/>
                  <a:pt x="132824" y="361206"/>
                </a:cubicBezTo>
                <a:cubicBezTo>
                  <a:pt x="134354" y="358199"/>
                  <a:pt x="138126" y="356278"/>
                  <a:pt x="140964" y="353984"/>
                </a:cubicBezTo>
                <a:cubicBezTo>
                  <a:pt x="142425" y="352795"/>
                  <a:pt x="144056" y="351860"/>
                  <a:pt x="145178" y="349668"/>
                </a:cubicBezTo>
                <a:cubicBezTo>
                  <a:pt x="143648" y="349770"/>
                  <a:pt x="141796" y="349362"/>
                  <a:pt x="140658" y="350076"/>
                </a:cubicBezTo>
                <a:cubicBezTo>
                  <a:pt x="133436" y="354596"/>
                  <a:pt x="124600" y="356516"/>
                  <a:pt x="119468" y="364486"/>
                </a:cubicBezTo>
                <a:cubicBezTo>
                  <a:pt x="117123" y="368105"/>
                  <a:pt x="112960" y="370637"/>
                  <a:pt x="109409" y="373373"/>
                </a:cubicBezTo>
                <a:cubicBezTo>
                  <a:pt x="106418" y="375684"/>
                  <a:pt x="104243" y="373746"/>
                  <a:pt x="101354" y="370569"/>
                </a:cubicBezTo>
                <a:cubicBezTo>
                  <a:pt x="105229" y="366168"/>
                  <a:pt x="109035" y="361852"/>
                  <a:pt x="113130" y="357213"/>
                </a:cubicBezTo>
                <a:cubicBezTo>
                  <a:pt x="112501" y="356278"/>
                  <a:pt x="111635" y="354953"/>
                  <a:pt x="110598" y="353390"/>
                </a:cubicBezTo>
                <a:cubicBezTo>
                  <a:pt x="112229" y="349838"/>
                  <a:pt x="114965" y="347799"/>
                  <a:pt x="118908" y="347170"/>
                </a:cubicBezTo>
                <a:cubicBezTo>
                  <a:pt x="123139" y="346491"/>
                  <a:pt x="126469" y="344707"/>
                  <a:pt x="126265" y="339490"/>
                </a:cubicBezTo>
                <a:cubicBezTo>
                  <a:pt x="129664" y="339490"/>
                  <a:pt x="132298" y="339490"/>
                  <a:pt x="134914" y="339490"/>
                </a:cubicBezTo>
                <a:cubicBezTo>
                  <a:pt x="134965" y="338946"/>
                  <a:pt x="135033" y="338385"/>
                  <a:pt x="135084" y="337842"/>
                </a:cubicBezTo>
                <a:cubicBezTo>
                  <a:pt x="128219" y="336941"/>
                  <a:pt x="121354" y="336040"/>
                  <a:pt x="113351" y="334987"/>
                </a:cubicBezTo>
                <a:cubicBezTo>
                  <a:pt x="114252" y="333237"/>
                  <a:pt x="114727" y="330875"/>
                  <a:pt x="116138" y="329872"/>
                </a:cubicBezTo>
                <a:cubicBezTo>
                  <a:pt x="121847" y="325828"/>
                  <a:pt x="127761" y="322022"/>
                  <a:pt x="133793" y="318470"/>
                </a:cubicBezTo>
                <a:cubicBezTo>
                  <a:pt x="138602" y="315650"/>
                  <a:pt x="143699" y="313305"/>
                  <a:pt x="148593" y="310790"/>
                </a:cubicBezTo>
                <a:cubicBezTo>
                  <a:pt x="147353" y="307748"/>
                  <a:pt x="145602" y="305471"/>
                  <a:pt x="145874" y="303466"/>
                </a:cubicBezTo>
                <a:cubicBezTo>
                  <a:pt x="146112" y="301682"/>
                  <a:pt x="148372" y="299847"/>
                  <a:pt x="150139" y="298657"/>
                </a:cubicBezTo>
                <a:cubicBezTo>
                  <a:pt x="156699" y="294256"/>
                  <a:pt x="156766" y="294358"/>
                  <a:pt x="156342" y="286253"/>
                </a:cubicBezTo>
                <a:cubicBezTo>
                  <a:pt x="166554" y="288309"/>
                  <a:pt x="170768" y="277723"/>
                  <a:pt x="179995" y="273984"/>
                </a:cubicBezTo>
                <a:cubicBezTo>
                  <a:pt x="179264" y="277655"/>
                  <a:pt x="178873" y="279643"/>
                  <a:pt x="178194" y="283075"/>
                </a:cubicBezTo>
                <a:cubicBezTo>
                  <a:pt x="192892" y="276584"/>
                  <a:pt x="205297" y="266746"/>
                  <a:pt x="222272" y="265335"/>
                </a:cubicBezTo>
                <a:cubicBezTo>
                  <a:pt x="218347" y="271079"/>
                  <a:pt x="213011" y="272285"/>
                  <a:pt x="208576" y="275004"/>
                </a:cubicBezTo>
                <a:cubicBezTo>
                  <a:pt x="204209" y="277689"/>
                  <a:pt x="200963" y="282209"/>
                  <a:pt x="197191" y="285964"/>
                </a:cubicBezTo>
                <a:cubicBezTo>
                  <a:pt x="204056" y="286984"/>
                  <a:pt x="210564" y="284809"/>
                  <a:pt x="216919" y="281648"/>
                </a:cubicBezTo>
                <a:cubicBezTo>
                  <a:pt x="219944" y="280153"/>
                  <a:pt x="223036" y="278759"/>
                  <a:pt x="226146" y="277451"/>
                </a:cubicBezTo>
                <a:cubicBezTo>
                  <a:pt x="228729" y="276363"/>
                  <a:pt x="231040" y="276533"/>
                  <a:pt x="232977" y="280187"/>
                </a:cubicBezTo>
                <a:cubicBezTo>
                  <a:pt x="223563" y="284163"/>
                  <a:pt x="214337" y="288054"/>
                  <a:pt x="204039" y="292404"/>
                </a:cubicBezTo>
                <a:cubicBezTo>
                  <a:pt x="213368" y="293644"/>
                  <a:pt x="221219" y="283959"/>
                  <a:pt x="229969" y="291673"/>
                </a:cubicBezTo>
                <a:cubicBezTo>
                  <a:pt x="229545" y="293577"/>
                  <a:pt x="229086" y="295582"/>
                  <a:pt x="228576" y="297825"/>
                </a:cubicBezTo>
                <a:cubicBezTo>
                  <a:pt x="232824" y="296720"/>
                  <a:pt x="236528" y="295769"/>
                  <a:pt x="240488" y="294732"/>
                </a:cubicBezTo>
                <a:cubicBezTo>
                  <a:pt x="239638" y="292761"/>
                  <a:pt x="238924" y="291079"/>
                  <a:pt x="238227" y="289447"/>
                </a:cubicBezTo>
                <a:cubicBezTo>
                  <a:pt x="244668" y="285386"/>
                  <a:pt x="246843" y="290960"/>
                  <a:pt x="250496" y="294800"/>
                </a:cubicBezTo>
                <a:cubicBezTo>
                  <a:pt x="255645" y="291945"/>
                  <a:pt x="260742" y="289108"/>
                  <a:pt x="265857" y="286287"/>
                </a:cubicBezTo>
                <a:cubicBezTo>
                  <a:pt x="266843" y="286100"/>
                  <a:pt x="267845" y="285930"/>
                  <a:pt x="268831" y="285743"/>
                </a:cubicBezTo>
                <a:cubicBezTo>
                  <a:pt x="268695" y="285386"/>
                  <a:pt x="268576" y="285046"/>
                  <a:pt x="268440" y="284690"/>
                </a:cubicBezTo>
                <a:cubicBezTo>
                  <a:pt x="267590" y="285233"/>
                  <a:pt x="266741" y="285794"/>
                  <a:pt x="265908" y="286338"/>
                </a:cubicBezTo>
                <a:cubicBezTo>
                  <a:pt x="262612" y="286695"/>
                  <a:pt x="259315" y="287051"/>
                  <a:pt x="255492" y="287459"/>
                </a:cubicBezTo>
                <a:cubicBezTo>
                  <a:pt x="256427" y="283364"/>
                  <a:pt x="258109" y="280883"/>
                  <a:pt x="262289" y="281206"/>
                </a:cubicBezTo>
                <a:cubicBezTo>
                  <a:pt x="269273" y="281733"/>
                  <a:pt x="274659" y="278233"/>
                  <a:pt x="280131" y="274613"/>
                </a:cubicBezTo>
                <a:cubicBezTo>
                  <a:pt x="283869" y="272132"/>
                  <a:pt x="287964" y="270212"/>
                  <a:pt x="291957" y="268156"/>
                </a:cubicBezTo>
                <a:cubicBezTo>
                  <a:pt x="294625" y="266780"/>
                  <a:pt x="297395" y="265607"/>
                  <a:pt x="300114" y="264350"/>
                </a:cubicBezTo>
                <a:cubicBezTo>
                  <a:pt x="299927" y="263772"/>
                  <a:pt x="299757" y="263211"/>
                  <a:pt x="299570" y="262633"/>
                </a:cubicBezTo>
                <a:cubicBezTo>
                  <a:pt x="295101" y="263789"/>
                  <a:pt x="290615" y="264945"/>
                  <a:pt x="285161" y="266355"/>
                </a:cubicBezTo>
                <a:cubicBezTo>
                  <a:pt x="286367" y="258810"/>
                  <a:pt x="290190" y="254885"/>
                  <a:pt x="295764" y="254664"/>
                </a:cubicBezTo>
                <a:cubicBezTo>
                  <a:pt x="303359" y="254392"/>
                  <a:pt x="306265" y="248258"/>
                  <a:pt x="313776" y="244673"/>
                </a:cubicBezTo>
                <a:cubicBezTo>
                  <a:pt x="310734" y="242855"/>
                  <a:pt x="309324" y="242022"/>
                  <a:pt x="308066" y="241257"/>
                </a:cubicBezTo>
                <a:cubicBezTo>
                  <a:pt x="308593" y="235871"/>
                  <a:pt x="318211" y="227272"/>
                  <a:pt x="323461" y="227544"/>
                </a:cubicBezTo>
                <a:cubicBezTo>
                  <a:pt x="328253" y="227782"/>
                  <a:pt x="332365" y="226525"/>
                  <a:pt x="335798" y="223143"/>
                </a:cubicBezTo>
                <a:cubicBezTo>
                  <a:pt x="340352" y="218640"/>
                  <a:pt x="346197" y="214851"/>
                  <a:pt x="349188" y="209465"/>
                </a:cubicBezTo>
                <a:cubicBezTo>
                  <a:pt x="353708" y="201291"/>
                  <a:pt x="360165" y="195888"/>
                  <a:pt x="368236" y="191266"/>
                </a:cubicBezTo>
                <a:cubicBezTo>
                  <a:pt x="363206" y="190127"/>
                  <a:pt x="360929" y="190501"/>
                  <a:pt x="357276" y="192710"/>
                </a:cubicBezTo>
                <a:cubicBezTo>
                  <a:pt x="353198" y="195174"/>
                  <a:pt x="349018" y="197485"/>
                  <a:pt x="345041" y="200102"/>
                </a:cubicBezTo>
                <a:cubicBezTo>
                  <a:pt x="343733" y="200951"/>
                  <a:pt x="343037" y="202702"/>
                  <a:pt x="341830" y="203755"/>
                </a:cubicBezTo>
                <a:cubicBezTo>
                  <a:pt x="337684" y="207425"/>
                  <a:pt x="333572" y="211164"/>
                  <a:pt x="329103" y="214409"/>
                </a:cubicBezTo>
                <a:cubicBezTo>
                  <a:pt x="327930" y="215259"/>
                  <a:pt x="325500" y="214358"/>
                  <a:pt x="323325" y="214239"/>
                </a:cubicBezTo>
                <a:cubicBezTo>
                  <a:pt x="323240" y="205862"/>
                  <a:pt x="330853" y="203568"/>
                  <a:pt x="333894" y="198165"/>
                </a:cubicBezTo>
                <a:cubicBezTo>
                  <a:pt x="331244" y="193543"/>
                  <a:pt x="331176" y="192914"/>
                  <a:pt x="334999" y="190416"/>
                </a:cubicBezTo>
                <a:cubicBezTo>
                  <a:pt x="337072" y="189074"/>
                  <a:pt x="339570" y="188377"/>
                  <a:pt x="341932" y="187527"/>
                </a:cubicBezTo>
                <a:cubicBezTo>
                  <a:pt x="347217" y="185590"/>
                  <a:pt x="348457" y="181342"/>
                  <a:pt x="345313" y="176143"/>
                </a:cubicBezTo>
                <a:cubicBezTo>
                  <a:pt x="341847" y="176567"/>
                  <a:pt x="338466" y="176992"/>
                  <a:pt x="333470" y="177621"/>
                </a:cubicBezTo>
                <a:cubicBezTo>
                  <a:pt x="334846" y="174358"/>
                  <a:pt x="335084" y="172081"/>
                  <a:pt x="336325" y="171181"/>
                </a:cubicBezTo>
                <a:cubicBezTo>
                  <a:pt x="342849" y="166355"/>
                  <a:pt x="348695" y="160561"/>
                  <a:pt x="357072" y="158368"/>
                </a:cubicBezTo>
                <a:cubicBezTo>
                  <a:pt x="361201" y="157298"/>
                  <a:pt x="364770" y="154036"/>
                  <a:pt x="368440" y="151843"/>
                </a:cubicBezTo>
                <a:cubicBezTo>
                  <a:pt x="365517" y="143670"/>
                  <a:pt x="365347" y="143415"/>
                  <a:pt x="372161" y="139065"/>
                </a:cubicBezTo>
                <a:cubicBezTo>
                  <a:pt x="376919" y="136041"/>
                  <a:pt x="379128" y="132591"/>
                  <a:pt x="376375" y="126542"/>
                </a:cubicBezTo>
                <a:cubicBezTo>
                  <a:pt x="387132" y="128632"/>
                  <a:pt x="392365" y="120034"/>
                  <a:pt x="401048" y="114613"/>
                </a:cubicBezTo>
                <a:cubicBezTo>
                  <a:pt x="400113" y="118640"/>
                  <a:pt x="399570" y="120985"/>
                  <a:pt x="398499" y="125522"/>
                </a:cubicBezTo>
                <a:cubicBezTo>
                  <a:pt x="414846" y="114426"/>
                  <a:pt x="431244" y="108190"/>
                  <a:pt x="448559" y="104384"/>
                </a:cubicBezTo>
                <a:cubicBezTo>
                  <a:pt x="448797" y="104928"/>
                  <a:pt x="449034" y="105471"/>
                  <a:pt x="449290" y="105998"/>
                </a:cubicBezTo>
                <a:cubicBezTo>
                  <a:pt x="445381" y="107680"/>
                  <a:pt x="441286" y="109057"/>
                  <a:pt x="437599" y="111113"/>
                </a:cubicBezTo>
                <a:cubicBezTo>
                  <a:pt x="434115" y="113050"/>
                  <a:pt x="430955" y="115599"/>
                  <a:pt x="427811" y="118080"/>
                </a:cubicBezTo>
                <a:cubicBezTo>
                  <a:pt x="424362" y="120798"/>
                  <a:pt x="421082" y="123755"/>
                  <a:pt x="416817" y="127391"/>
                </a:cubicBezTo>
                <a:cubicBezTo>
                  <a:pt x="419638" y="127443"/>
                  <a:pt x="422391" y="128139"/>
                  <a:pt x="424718" y="127409"/>
                </a:cubicBezTo>
                <a:cubicBezTo>
                  <a:pt x="430054" y="125709"/>
                  <a:pt x="435169" y="123313"/>
                  <a:pt x="440386" y="121240"/>
                </a:cubicBezTo>
                <a:cubicBezTo>
                  <a:pt x="444498" y="119609"/>
                  <a:pt x="448610" y="117842"/>
                  <a:pt x="455356" y="119048"/>
                </a:cubicBezTo>
                <a:cubicBezTo>
                  <a:pt x="447964" y="125845"/>
                  <a:pt x="439060" y="125896"/>
                  <a:pt x="432535" y="131198"/>
                </a:cubicBezTo>
                <a:cubicBezTo>
                  <a:pt x="438635" y="132659"/>
                  <a:pt x="445466" y="125471"/>
                  <a:pt x="450615" y="134053"/>
                </a:cubicBezTo>
                <a:cubicBezTo>
                  <a:pt x="450360" y="135055"/>
                  <a:pt x="449901" y="136907"/>
                  <a:pt x="449391" y="138963"/>
                </a:cubicBezTo>
                <a:cubicBezTo>
                  <a:pt x="453198" y="137944"/>
                  <a:pt x="457055" y="136907"/>
                  <a:pt x="461014" y="135854"/>
                </a:cubicBezTo>
                <a:cubicBezTo>
                  <a:pt x="460419" y="134443"/>
                  <a:pt x="459808" y="132948"/>
                  <a:pt x="459060" y="131181"/>
                </a:cubicBezTo>
                <a:cubicBezTo>
                  <a:pt x="464991" y="127833"/>
                  <a:pt x="468083" y="131657"/>
                  <a:pt x="471549" y="136465"/>
                </a:cubicBezTo>
                <a:cubicBezTo>
                  <a:pt x="475712" y="133577"/>
                  <a:pt x="479553" y="130926"/>
                  <a:pt x="483393" y="128258"/>
                </a:cubicBezTo>
                <a:lnTo>
                  <a:pt x="483308" y="128309"/>
                </a:lnTo>
                <a:cubicBezTo>
                  <a:pt x="491838" y="128088"/>
                  <a:pt x="499808" y="126049"/>
                  <a:pt x="507930" y="123126"/>
                </a:cubicBezTo>
                <a:cubicBezTo>
                  <a:pt x="516273" y="120136"/>
                  <a:pt x="525534" y="119779"/>
                  <a:pt x="534387" y="118182"/>
                </a:cubicBezTo>
                <a:cubicBezTo>
                  <a:pt x="537021" y="117706"/>
                  <a:pt x="539587" y="116873"/>
                  <a:pt x="542204" y="116346"/>
                </a:cubicBezTo>
                <a:cubicBezTo>
                  <a:pt x="548219" y="115123"/>
                  <a:pt x="554234" y="113322"/>
                  <a:pt x="560300" y="112999"/>
                </a:cubicBezTo>
                <a:cubicBezTo>
                  <a:pt x="566418" y="112676"/>
                  <a:pt x="571906" y="111436"/>
                  <a:pt x="577191" y="108105"/>
                </a:cubicBezTo>
                <a:cubicBezTo>
                  <a:pt x="576341" y="106712"/>
                  <a:pt x="575678" y="105641"/>
                  <a:pt x="574506" y="103755"/>
                </a:cubicBezTo>
                <a:cubicBezTo>
                  <a:pt x="584090" y="102855"/>
                  <a:pt x="593147" y="101988"/>
                  <a:pt x="602221" y="101138"/>
                </a:cubicBezTo>
                <a:cubicBezTo>
                  <a:pt x="602458" y="101427"/>
                  <a:pt x="602696" y="101716"/>
                  <a:pt x="602934" y="102022"/>
                </a:cubicBezTo>
                <a:cubicBezTo>
                  <a:pt x="598805" y="104503"/>
                  <a:pt x="594710" y="107035"/>
                  <a:pt x="590530" y="109431"/>
                </a:cubicBezTo>
                <a:cubicBezTo>
                  <a:pt x="586503" y="111725"/>
                  <a:pt x="582407" y="113866"/>
                  <a:pt x="577548" y="116516"/>
                </a:cubicBezTo>
                <a:cubicBezTo>
                  <a:pt x="582458" y="117400"/>
                  <a:pt x="585976" y="118861"/>
                  <a:pt x="589204" y="118402"/>
                </a:cubicBezTo>
                <a:cubicBezTo>
                  <a:pt x="593351" y="117808"/>
                  <a:pt x="597191" y="115225"/>
                  <a:pt x="601354" y="114341"/>
                </a:cubicBezTo>
                <a:cubicBezTo>
                  <a:pt x="604939" y="113577"/>
                  <a:pt x="608847" y="113560"/>
                  <a:pt x="612433" y="114188"/>
                </a:cubicBezTo>
                <a:cubicBezTo>
                  <a:pt x="613656" y="114409"/>
                  <a:pt x="614387" y="117553"/>
                  <a:pt x="615933" y="120459"/>
                </a:cubicBezTo>
                <a:cubicBezTo>
                  <a:pt x="608847" y="120272"/>
                  <a:pt x="602322" y="118471"/>
                  <a:pt x="598992" y="126185"/>
                </a:cubicBezTo>
                <a:cubicBezTo>
                  <a:pt x="602000" y="128326"/>
                  <a:pt x="607097" y="129278"/>
                  <a:pt x="603920" y="134953"/>
                </a:cubicBezTo>
                <a:cubicBezTo>
                  <a:pt x="608134" y="134171"/>
                  <a:pt x="611617" y="133526"/>
                  <a:pt x="615661" y="132778"/>
                </a:cubicBezTo>
                <a:cubicBezTo>
                  <a:pt x="614404" y="131079"/>
                  <a:pt x="613249" y="129516"/>
                  <a:pt x="610989" y="126457"/>
                </a:cubicBezTo>
                <a:cubicBezTo>
                  <a:pt x="614999" y="126916"/>
                  <a:pt x="618397" y="126287"/>
                  <a:pt x="619519" y="127595"/>
                </a:cubicBezTo>
                <a:cubicBezTo>
                  <a:pt x="624888" y="133849"/>
                  <a:pt x="629425" y="130314"/>
                  <a:pt x="635084" y="126831"/>
                </a:cubicBezTo>
                <a:cubicBezTo>
                  <a:pt x="632569" y="124639"/>
                  <a:pt x="628134" y="122668"/>
                  <a:pt x="632348" y="119218"/>
                </a:cubicBezTo>
                <a:cubicBezTo>
                  <a:pt x="641218" y="118267"/>
                  <a:pt x="649799" y="117366"/>
                  <a:pt x="658363" y="116449"/>
                </a:cubicBezTo>
                <a:cubicBezTo>
                  <a:pt x="658363" y="116449"/>
                  <a:pt x="658329" y="116415"/>
                  <a:pt x="658329" y="116415"/>
                </a:cubicBezTo>
                <a:cubicBezTo>
                  <a:pt x="652399" y="118844"/>
                  <a:pt x="646468" y="121257"/>
                  <a:pt x="639179" y="124231"/>
                </a:cubicBezTo>
                <a:cubicBezTo>
                  <a:pt x="645704" y="125573"/>
                  <a:pt x="651413" y="124452"/>
                  <a:pt x="655729" y="122124"/>
                </a:cubicBezTo>
                <a:cubicBezTo>
                  <a:pt x="665347" y="116924"/>
                  <a:pt x="676154" y="118046"/>
                  <a:pt x="686061" y="114902"/>
                </a:cubicBezTo>
                <a:cubicBezTo>
                  <a:pt x="690020" y="113645"/>
                  <a:pt x="694132" y="112778"/>
                  <a:pt x="698227" y="112132"/>
                </a:cubicBezTo>
                <a:cubicBezTo>
                  <a:pt x="700742" y="111725"/>
                  <a:pt x="703393" y="112064"/>
                  <a:pt x="706112" y="113237"/>
                </a:cubicBezTo>
                <a:cubicBezTo>
                  <a:pt x="687743" y="120255"/>
                  <a:pt x="668779" y="124605"/>
                  <a:pt x="648100" y="129974"/>
                </a:cubicBezTo>
                <a:cubicBezTo>
                  <a:pt x="653571" y="132693"/>
                  <a:pt x="656919" y="130178"/>
                  <a:pt x="660334" y="129550"/>
                </a:cubicBezTo>
                <a:cubicBezTo>
                  <a:pt x="663920" y="128904"/>
                  <a:pt x="667607" y="128683"/>
                  <a:pt x="671175" y="127952"/>
                </a:cubicBezTo>
                <a:cubicBezTo>
                  <a:pt x="675050" y="127154"/>
                  <a:pt x="678788" y="125726"/>
                  <a:pt x="682662" y="125030"/>
                </a:cubicBezTo>
                <a:cubicBezTo>
                  <a:pt x="686146" y="124401"/>
                  <a:pt x="689731" y="124367"/>
                  <a:pt x="694608" y="123976"/>
                </a:cubicBezTo>
                <a:cubicBezTo>
                  <a:pt x="693316" y="126491"/>
                  <a:pt x="692772" y="127561"/>
                  <a:pt x="692059" y="128955"/>
                </a:cubicBezTo>
                <a:cubicBezTo>
                  <a:pt x="693418" y="129719"/>
                  <a:pt x="694795" y="130484"/>
                  <a:pt x="696154" y="131249"/>
                </a:cubicBezTo>
                <a:cubicBezTo>
                  <a:pt x="695916" y="131860"/>
                  <a:pt x="695831" y="132676"/>
                  <a:pt x="695525" y="132778"/>
                </a:cubicBezTo>
                <a:cubicBezTo>
                  <a:pt x="691498" y="134053"/>
                  <a:pt x="687080" y="136822"/>
                  <a:pt x="683478" y="136024"/>
                </a:cubicBezTo>
                <a:cubicBezTo>
                  <a:pt x="679383" y="135106"/>
                  <a:pt x="675814" y="138691"/>
                  <a:pt x="672110" y="136126"/>
                </a:cubicBezTo>
                <a:cubicBezTo>
                  <a:pt x="671906" y="135973"/>
                  <a:pt x="671515" y="135854"/>
                  <a:pt x="671328" y="135956"/>
                </a:cubicBezTo>
                <a:cubicBezTo>
                  <a:pt x="664684" y="139456"/>
                  <a:pt x="658040" y="142957"/>
                  <a:pt x="651464" y="146576"/>
                </a:cubicBezTo>
                <a:cubicBezTo>
                  <a:pt x="650938" y="146865"/>
                  <a:pt x="650904" y="148054"/>
                  <a:pt x="650649" y="148819"/>
                </a:cubicBezTo>
                <a:cubicBezTo>
                  <a:pt x="656052" y="153832"/>
                  <a:pt x="654506" y="144758"/>
                  <a:pt x="658737" y="145794"/>
                </a:cubicBezTo>
                <a:cubicBezTo>
                  <a:pt x="659570" y="146729"/>
                  <a:pt x="660946" y="148292"/>
                  <a:pt x="662119" y="149634"/>
                </a:cubicBezTo>
                <a:cubicBezTo>
                  <a:pt x="672110" y="148615"/>
                  <a:pt x="682356" y="149074"/>
                  <a:pt x="691583" y="146236"/>
                </a:cubicBezTo>
                <a:cubicBezTo>
                  <a:pt x="700691" y="143432"/>
                  <a:pt x="710071" y="143143"/>
                  <a:pt x="719552" y="141036"/>
                </a:cubicBezTo>
                <a:cubicBezTo>
                  <a:pt x="719859" y="130671"/>
                  <a:pt x="730750" y="129142"/>
                  <a:pt x="735033" y="121138"/>
                </a:cubicBezTo>
                <a:cubicBezTo>
                  <a:pt x="734166" y="120068"/>
                  <a:pt x="733011" y="118657"/>
                  <a:pt x="731702" y="117043"/>
                </a:cubicBezTo>
                <a:cubicBezTo>
                  <a:pt x="729136" y="118657"/>
                  <a:pt x="726842" y="120085"/>
                  <a:pt x="724548" y="121529"/>
                </a:cubicBezTo>
                <a:lnTo>
                  <a:pt x="724565" y="121546"/>
                </a:lnTo>
                <a:cubicBezTo>
                  <a:pt x="721795" y="119422"/>
                  <a:pt x="719468" y="119099"/>
                  <a:pt x="718091" y="123059"/>
                </a:cubicBezTo>
                <a:cubicBezTo>
                  <a:pt x="717496" y="124775"/>
                  <a:pt x="716783" y="126440"/>
                  <a:pt x="715899" y="128700"/>
                </a:cubicBezTo>
                <a:cubicBezTo>
                  <a:pt x="709340" y="123806"/>
                  <a:pt x="712348" y="115735"/>
                  <a:pt x="707947" y="110909"/>
                </a:cubicBezTo>
                <a:cubicBezTo>
                  <a:pt x="704599" y="107222"/>
                  <a:pt x="696749" y="113815"/>
                  <a:pt x="695967" y="105149"/>
                </a:cubicBezTo>
                <a:cubicBezTo>
                  <a:pt x="690156" y="106287"/>
                  <a:pt x="684939" y="107307"/>
                  <a:pt x="679739" y="108326"/>
                </a:cubicBezTo>
                <a:cubicBezTo>
                  <a:pt x="685092" y="102243"/>
                  <a:pt x="696732" y="100714"/>
                  <a:pt x="705755" y="103942"/>
                </a:cubicBezTo>
                <a:cubicBezTo>
                  <a:pt x="709408" y="97723"/>
                  <a:pt x="714897" y="96312"/>
                  <a:pt x="721932" y="100425"/>
                </a:cubicBezTo>
                <a:cubicBezTo>
                  <a:pt x="718907" y="101478"/>
                  <a:pt x="715899" y="102532"/>
                  <a:pt x="711685" y="103993"/>
                </a:cubicBezTo>
                <a:cubicBezTo>
                  <a:pt x="713588" y="107918"/>
                  <a:pt x="715440" y="111725"/>
                  <a:pt x="717598" y="116177"/>
                </a:cubicBezTo>
                <a:cubicBezTo>
                  <a:pt x="727675" y="115922"/>
                  <a:pt x="737615" y="112761"/>
                  <a:pt x="746842" y="105760"/>
                </a:cubicBezTo>
                <a:cubicBezTo>
                  <a:pt x="745296" y="105760"/>
                  <a:pt x="743631" y="105369"/>
                  <a:pt x="742237" y="105845"/>
                </a:cubicBezTo>
                <a:cubicBezTo>
                  <a:pt x="739603" y="106729"/>
                  <a:pt x="737208" y="108326"/>
                  <a:pt x="734574" y="109227"/>
                </a:cubicBezTo>
                <a:cubicBezTo>
                  <a:pt x="732025" y="110093"/>
                  <a:pt x="730156" y="109074"/>
                  <a:pt x="729629" y="106219"/>
                </a:cubicBezTo>
                <a:cubicBezTo>
                  <a:pt x="731243" y="105998"/>
                  <a:pt x="732841" y="105760"/>
                  <a:pt x="734455" y="105539"/>
                </a:cubicBezTo>
                <a:cubicBezTo>
                  <a:pt x="734166" y="104945"/>
                  <a:pt x="733877" y="104367"/>
                  <a:pt x="733588" y="103772"/>
                </a:cubicBezTo>
                <a:cubicBezTo>
                  <a:pt x="732280" y="104605"/>
                  <a:pt x="730972" y="105421"/>
                  <a:pt x="729663" y="106253"/>
                </a:cubicBezTo>
                <a:cubicBezTo>
                  <a:pt x="726316" y="102005"/>
                  <a:pt x="726468" y="100578"/>
                  <a:pt x="731175" y="97298"/>
                </a:cubicBezTo>
                <a:cubicBezTo>
                  <a:pt x="737191" y="93118"/>
                  <a:pt x="743376" y="89159"/>
                  <a:pt x="749459" y="85047"/>
                </a:cubicBezTo>
                <a:cubicBezTo>
                  <a:pt x="751073" y="83959"/>
                  <a:pt x="752586" y="82702"/>
                  <a:pt x="755236" y="80697"/>
                </a:cubicBezTo>
                <a:cubicBezTo>
                  <a:pt x="753401" y="79609"/>
                  <a:pt x="751991" y="78759"/>
                  <a:pt x="750530" y="77893"/>
                </a:cubicBezTo>
                <a:cubicBezTo>
                  <a:pt x="752518" y="72115"/>
                  <a:pt x="755593" y="68258"/>
                  <a:pt x="762458" y="67952"/>
                </a:cubicBezTo>
                <a:cubicBezTo>
                  <a:pt x="761184" y="72031"/>
                  <a:pt x="759994" y="75854"/>
                  <a:pt x="758669" y="80119"/>
                </a:cubicBezTo>
                <a:cubicBezTo>
                  <a:pt x="763903" y="80561"/>
                  <a:pt x="766656" y="76245"/>
                  <a:pt x="770954" y="73237"/>
                </a:cubicBezTo>
                <a:cubicBezTo>
                  <a:pt x="767012" y="70416"/>
                  <a:pt x="766570" y="67358"/>
                  <a:pt x="770428" y="64418"/>
                </a:cubicBezTo>
                <a:cubicBezTo>
                  <a:pt x="771549" y="63568"/>
                  <a:pt x="772603" y="62566"/>
                  <a:pt x="773843" y="61920"/>
                </a:cubicBezTo>
                <a:cubicBezTo>
                  <a:pt x="778907" y="59286"/>
                  <a:pt x="780844" y="55497"/>
                  <a:pt x="778414" y="50569"/>
                </a:cubicBezTo>
                <a:cubicBezTo>
                  <a:pt x="782883" y="49108"/>
                  <a:pt x="787301" y="48258"/>
                  <a:pt x="791090" y="46236"/>
                </a:cubicBezTo>
                <a:cubicBezTo>
                  <a:pt x="794642" y="44333"/>
                  <a:pt x="797513" y="41155"/>
                  <a:pt x="801898" y="39388"/>
                </a:cubicBezTo>
                <a:cubicBezTo>
                  <a:pt x="801371" y="41342"/>
                  <a:pt x="800844" y="43279"/>
                  <a:pt x="800181" y="45743"/>
                </a:cubicBezTo>
                <a:cubicBezTo>
                  <a:pt x="801354" y="45845"/>
                  <a:pt x="802577" y="46355"/>
                  <a:pt x="803325" y="45964"/>
                </a:cubicBezTo>
                <a:cubicBezTo>
                  <a:pt x="811090" y="41954"/>
                  <a:pt x="818584" y="37315"/>
                  <a:pt x="826553" y="33798"/>
                </a:cubicBezTo>
                <a:cubicBezTo>
                  <a:pt x="834047" y="30501"/>
                  <a:pt x="841948" y="27952"/>
                  <a:pt x="850495" y="27748"/>
                </a:cubicBezTo>
                <a:cubicBezTo>
                  <a:pt x="843189" y="30212"/>
                  <a:pt x="838635" y="37621"/>
                  <a:pt x="830275" y="38182"/>
                </a:cubicBezTo>
                <a:cubicBezTo>
                  <a:pt x="828864" y="38284"/>
                  <a:pt x="827488" y="40578"/>
                  <a:pt x="826315" y="42022"/>
                </a:cubicBezTo>
                <a:cubicBezTo>
                  <a:pt x="824310" y="44503"/>
                  <a:pt x="822492" y="47103"/>
                  <a:pt x="820504" y="49771"/>
                </a:cubicBezTo>
                <a:cubicBezTo>
                  <a:pt x="832892" y="51640"/>
                  <a:pt x="842475" y="41172"/>
                  <a:pt x="855933" y="40527"/>
                </a:cubicBezTo>
                <a:cubicBezTo>
                  <a:pt x="852212" y="47307"/>
                  <a:pt x="846604" y="47630"/>
                  <a:pt x="841914" y="49499"/>
                </a:cubicBezTo>
                <a:cubicBezTo>
                  <a:pt x="836953" y="51487"/>
                  <a:pt x="832076" y="53713"/>
                  <a:pt x="827369" y="56873"/>
                </a:cubicBezTo>
                <a:cubicBezTo>
                  <a:pt x="830852" y="55905"/>
                  <a:pt x="834455" y="55259"/>
                  <a:pt x="837785" y="53900"/>
                </a:cubicBezTo>
                <a:cubicBezTo>
                  <a:pt x="842866" y="51810"/>
                  <a:pt x="847607" y="51997"/>
                  <a:pt x="852790" y="54817"/>
                </a:cubicBezTo>
                <a:cubicBezTo>
                  <a:pt x="852467" y="56771"/>
                  <a:pt x="852127" y="58861"/>
                  <a:pt x="851787" y="61003"/>
                </a:cubicBezTo>
                <a:cubicBezTo>
                  <a:pt x="855814" y="59915"/>
                  <a:pt x="859518" y="58929"/>
                  <a:pt x="863206" y="57927"/>
                </a:cubicBezTo>
                <a:cubicBezTo>
                  <a:pt x="862203" y="56618"/>
                  <a:pt x="861082" y="55174"/>
                  <a:pt x="859756" y="53475"/>
                </a:cubicBezTo>
                <a:cubicBezTo>
                  <a:pt x="866247" y="49108"/>
                  <a:pt x="869034" y="54800"/>
                  <a:pt x="873503" y="58233"/>
                </a:cubicBezTo>
                <a:cubicBezTo>
                  <a:pt x="878125" y="55582"/>
                  <a:pt x="882900" y="52846"/>
                  <a:pt x="887692" y="50110"/>
                </a:cubicBezTo>
                <a:cubicBezTo>
                  <a:pt x="887692" y="50110"/>
                  <a:pt x="887624" y="50161"/>
                  <a:pt x="887624" y="50161"/>
                </a:cubicBezTo>
                <a:cubicBezTo>
                  <a:pt x="894744" y="50416"/>
                  <a:pt x="901252" y="48768"/>
                  <a:pt x="908083" y="46270"/>
                </a:cubicBezTo>
                <a:cubicBezTo>
                  <a:pt x="916579" y="43161"/>
                  <a:pt x="926026" y="42719"/>
                  <a:pt x="935032" y="40951"/>
                </a:cubicBezTo>
                <a:cubicBezTo>
                  <a:pt x="942390" y="39507"/>
                  <a:pt x="949867" y="38318"/>
                  <a:pt x="956970" y="36024"/>
                </a:cubicBezTo>
                <a:cubicBezTo>
                  <a:pt x="960963" y="34732"/>
                  <a:pt x="963409" y="35429"/>
                  <a:pt x="965840" y="38267"/>
                </a:cubicBezTo>
                <a:lnTo>
                  <a:pt x="965789" y="38216"/>
                </a:lnTo>
                <a:cubicBezTo>
                  <a:pt x="964769" y="41155"/>
                  <a:pt x="966315" y="41699"/>
                  <a:pt x="968762" y="41376"/>
                </a:cubicBezTo>
                <a:cubicBezTo>
                  <a:pt x="972381" y="40900"/>
                  <a:pt x="976001" y="40221"/>
                  <a:pt x="979637" y="39966"/>
                </a:cubicBezTo>
                <a:cubicBezTo>
                  <a:pt x="985245" y="39575"/>
                  <a:pt x="990869" y="39660"/>
                  <a:pt x="996460" y="39116"/>
                </a:cubicBezTo>
                <a:cubicBezTo>
                  <a:pt x="999433" y="38827"/>
                  <a:pt x="1002322" y="37655"/>
                  <a:pt x="1006451" y="36568"/>
                </a:cubicBezTo>
                <a:cubicBezTo>
                  <a:pt x="1006723" y="36856"/>
                  <a:pt x="1007980" y="38199"/>
                  <a:pt x="1009340" y="39643"/>
                </a:cubicBezTo>
                <a:cubicBezTo>
                  <a:pt x="1013826" y="38776"/>
                  <a:pt x="1018617" y="37842"/>
                  <a:pt x="1024140" y="36771"/>
                </a:cubicBezTo>
                <a:cubicBezTo>
                  <a:pt x="1021472" y="42396"/>
                  <a:pt x="1015321" y="45675"/>
                  <a:pt x="1009340" y="44673"/>
                </a:cubicBezTo>
                <a:cubicBezTo>
                  <a:pt x="1005499" y="44027"/>
                  <a:pt x="1002543" y="43653"/>
                  <a:pt x="999450" y="46950"/>
                </a:cubicBezTo>
                <a:cubicBezTo>
                  <a:pt x="998210" y="48275"/>
                  <a:pt x="994625" y="48156"/>
                  <a:pt x="992381" y="47613"/>
                </a:cubicBezTo>
                <a:cubicBezTo>
                  <a:pt x="988371" y="46627"/>
                  <a:pt x="984412" y="43398"/>
                  <a:pt x="980708" y="43772"/>
                </a:cubicBezTo>
                <a:cubicBezTo>
                  <a:pt x="977122" y="44146"/>
                  <a:pt x="973894" y="47867"/>
                  <a:pt x="970088" y="50416"/>
                </a:cubicBezTo>
                <a:cubicBezTo>
                  <a:pt x="970376" y="48785"/>
                  <a:pt x="970648" y="47341"/>
                  <a:pt x="970954" y="45658"/>
                </a:cubicBezTo>
                <a:cubicBezTo>
                  <a:pt x="963223" y="44401"/>
                  <a:pt x="968184" y="53458"/>
                  <a:pt x="962271" y="54766"/>
                </a:cubicBezTo>
                <a:cubicBezTo>
                  <a:pt x="960640" y="50263"/>
                  <a:pt x="958941" y="45556"/>
                  <a:pt x="957139" y="40595"/>
                </a:cubicBezTo>
                <a:cubicBezTo>
                  <a:pt x="941965" y="44231"/>
                  <a:pt x="927233" y="47664"/>
                  <a:pt x="912585" y="51385"/>
                </a:cubicBezTo>
                <a:cubicBezTo>
                  <a:pt x="910342" y="51962"/>
                  <a:pt x="908439" y="53917"/>
                  <a:pt x="906383" y="55242"/>
                </a:cubicBezTo>
                <a:cubicBezTo>
                  <a:pt x="903087" y="54681"/>
                  <a:pt x="899621" y="52863"/>
                  <a:pt x="895355" y="57893"/>
                </a:cubicBezTo>
                <a:cubicBezTo>
                  <a:pt x="900164" y="56703"/>
                  <a:pt x="903257" y="55956"/>
                  <a:pt x="906349" y="55191"/>
                </a:cubicBezTo>
                <a:cubicBezTo>
                  <a:pt x="917887" y="53322"/>
                  <a:pt x="929408" y="51453"/>
                  <a:pt x="942747" y="49278"/>
                </a:cubicBezTo>
                <a:cubicBezTo>
                  <a:pt x="940640" y="52336"/>
                  <a:pt x="939553" y="53934"/>
                  <a:pt x="938210" y="55888"/>
                </a:cubicBezTo>
                <a:cubicBezTo>
                  <a:pt x="940317" y="56517"/>
                  <a:pt x="942084" y="57060"/>
                  <a:pt x="945517" y="58080"/>
                </a:cubicBezTo>
                <a:cubicBezTo>
                  <a:pt x="943716" y="58997"/>
                  <a:pt x="943002" y="59643"/>
                  <a:pt x="942271" y="59694"/>
                </a:cubicBezTo>
                <a:cubicBezTo>
                  <a:pt x="936477" y="60119"/>
                  <a:pt x="930937" y="63059"/>
                  <a:pt x="924803" y="60917"/>
                </a:cubicBezTo>
                <a:cubicBezTo>
                  <a:pt x="923002" y="60289"/>
                  <a:pt x="919807" y="60883"/>
                  <a:pt x="918448" y="62158"/>
                </a:cubicBezTo>
                <a:cubicBezTo>
                  <a:pt x="910954" y="69227"/>
                  <a:pt x="901065" y="69720"/>
                  <a:pt x="892025" y="72574"/>
                </a:cubicBezTo>
                <a:cubicBezTo>
                  <a:pt x="890767" y="72965"/>
                  <a:pt x="889629" y="73679"/>
                  <a:pt x="888694" y="75616"/>
                </a:cubicBezTo>
                <a:cubicBezTo>
                  <a:pt x="891056" y="75174"/>
                  <a:pt x="893418" y="74749"/>
                  <a:pt x="896069" y="74256"/>
                </a:cubicBezTo>
                <a:cubicBezTo>
                  <a:pt x="896188" y="75599"/>
                  <a:pt x="896290" y="76822"/>
                  <a:pt x="896426" y="78267"/>
                </a:cubicBezTo>
                <a:cubicBezTo>
                  <a:pt x="899179" y="77723"/>
                  <a:pt x="901880" y="77196"/>
                  <a:pt x="904463" y="76686"/>
                </a:cubicBezTo>
                <a:cubicBezTo>
                  <a:pt x="904650" y="75174"/>
                  <a:pt x="904803" y="73883"/>
                  <a:pt x="904956" y="72574"/>
                </a:cubicBezTo>
                <a:cubicBezTo>
                  <a:pt x="906128" y="72914"/>
                  <a:pt x="908252" y="73101"/>
                  <a:pt x="908320" y="73594"/>
                </a:cubicBezTo>
                <a:cubicBezTo>
                  <a:pt x="908762" y="76754"/>
                  <a:pt x="910835" y="76024"/>
                  <a:pt x="912739" y="75769"/>
                </a:cubicBezTo>
                <a:cubicBezTo>
                  <a:pt x="917768" y="75089"/>
                  <a:pt x="922781" y="74375"/>
                  <a:pt x="927794" y="73662"/>
                </a:cubicBezTo>
                <a:cubicBezTo>
                  <a:pt x="931413" y="73152"/>
                  <a:pt x="935032" y="72676"/>
                  <a:pt x="938635" y="72098"/>
                </a:cubicBezTo>
                <a:cubicBezTo>
                  <a:pt x="941387" y="71657"/>
                  <a:pt x="944157" y="71164"/>
                  <a:pt x="946876" y="70535"/>
                </a:cubicBezTo>
                <a:cubicBezTo>
                  <a:pt x="951107" y="69550"/>
                  <a:pt x="955321" y="68428"/>
                  <a:pt x="960504" y="67103"/>
                </a:cubicBezTo>
                <a:cubicBezTo>
                  <a:pt x="963240" y="64843"/>
                  <a:pt x="966961" y="61733"/>
                  <a:pt x="970716" y="58607"/>
                </a:cubicBezTo>
                <a:cubicBezTo>
                  <a:pt x="976273" y="62736"/>
                  <a:pt x="981863" y="64214"/>
                  <a:pt x="988286" y="62753"/>
                </a:cubicBezTo>
                <a:cubicBezTo>
                  <a:pt x="993214" y="61631"/>
                  <a:pt x="998278" y="61104"/>
                  <a:pt x="1003291" y="60323"/>
                </a:cubicBezTo>
                <a:cubicBezTo>
                  <a:pt x="1003291" y="60323"/>
                  <a:pt x="1004038" y="60323"/>
                  <a:pt x="1004038" y="60323"/>
                </a:cubicBezTo>
                <a:lnTo>
                  <a:pt x="1004786" y="60340"/>
                </a:lnTo>
                <a:cubicBezTo>
                  <a:pt x="1008082" y="60340"/>
                  <a:pt x="1011379" y="60340"/>
                  <a:pt x="1014676" y="60340"/>
                </a:cubicBezTo>
                <a:cubicBezTo>
                  <a:pt x="1014744" y="60883"/>
                  <a:pt x="1014794" y="61427"/>
                  <a:pt x="1014862" y="61971"/>
                </a:cubicBezTo>
                <a:cubicBezTo>
                  <a:pt x="1008354" y="63279"/>
                  <a:pt x="1001846" y="64588"/>
                  <a:pt x="995304" y="65896"/>
                </a:cubicBezTo>
                <a:cubicBezTo>
                  <a:pt x="997394" y="69550"/>
                  <a:pt x="1000419" y="71555"/>
                  <a:pt x="1004599" y="70994"/>
                </a:cubicBezTo>
                <a:cubicBezTo>
                  <a:pt x="1009714" y="70297"/>
                  <a:pt x="1014947" y="73169"/>
                  <a:pt x="1020096" y="69380"/>
                </a:cubicBezTo>
                <a:cubicBezTo>
                  <a:pt x="1022645" y="67494"/>
                  <a:pt x="1025431" y="69533"/>
                  <a:pt x="1025704" y="74138"/>
                </a:cubicBezTo>
                <a:cubicBezTo>
                  <a:pt x="1022441" y="75072"/>
                  <a:pt x="1019059" y="76041"/>
                  <a:pt x="1015644" y="77009"/>
                </a:cubicBezTo>
                <a:cubicBezTo>
                  <a:pt x="1019416" y="85438"/>
                  <a:pt x="1019416" y="85438"/>
                  <a:pt x="1025397" y="87137"/>
                </a:cubicBezTo>
                <a:cubicBezTo>
                  <a:pt x="1017802" y="88768"/>
                  <a:pt x="1009833" y="89567"/>
                  <a:pt x="1003987" y="96363"/>
                </a:cubicBezTo>
                <a:cubicBezTo>
                  <a:pt x="1010852" y="97825"/>
                  <a:pt x="1017207" y="99218"/>
                  <a:pt x="1023631" y="96058"/>
                </a:cubicBezTo>
                <a:cubicBezTo>
                  <a:pt x="1024514" y="95633"/>
                  <a:pt x="1025856" y="95684"/>
                  <a:pt x="1026825" y="95990"/>
                </a:cubicBezTo>
                <a:cubicBezTo>
                  <a:pt x="1031940" y="97655"/>
                  <a:pt x="1036681" y="97128"/>
                  <a:pt x="1042067" y="96177"/>
                </a:cubicBezTo>
                <a:cubicBezTo>
                  <a:pt x="1052059" y="94409"/>
                  <a:pt x="1062458" y="95106"/>
                  <a:pt x="1072653" y="94409"/>
                </a:cubicBezTo>
                <a:cubicBezTo>
                  <a:pt x="1079586" y="93934"/>
                  <a:pt x="1086485" y="92965"/>
                  <a:pt x="1093350" y="91911"/>
                </a:cubicBezTo>
                <a:cubicBezTo>
                  <a:pt x="1094658" y="91708"/>
                  <a:pt x="1095746" y="90042"/>
                  <a:pt x="1096425" y="87579"/>
                </a:cubicBezTo>
                <a:cubicBezTo>
                  <a:pt x="1091362" y="87935"/>
                  <a:pt x="1086281" y="88292"/>
                  <a:pt x="1081217" y="88649"/>
                </a:cubicBezTo>
                <a:cubicBezTo>
                  <a:pt x="1081132" y="87986"/>
                  <a:pt x="1081031" y="87341"/>
                  <a:pt x="1080946" y="86678"/>
                </a:cubicBezTo>
                <a:cubicBezTo>
                  <a:pt x="1084480" y="86236"/>
                  <a:pt x="1088014" y="85862"/>
                  <a:pt x="1091532" y="85335"/>
                </a:cubicBezTo>
                <a:cubicBezTo>
                  <a:pt x="1095270" y="84758"/>
                  <a:pt x="1098448" y="83127"/>
                  <a:pt x="1102390" y="86797"/>
                </a:cubicBezTo>
                <a:cubicBezTo>
                  <a:pt x="1104769" y="89023"/>
                  <a:pt x="1110206" y="88360"/>
                  <a:pt x="1114267" y="88326"/>
                </a:cubicBezTo>
                <a:cubicBezTo>
                  <a:pt x="1117887" y="88292"/>
                  <a:pt x="1121489" y="87341"/>
                  <a:pt x="1125075" y="86797"/>
                </a:cubicBezTo>
                <a:cubicBezTo>
                  <a:pt x="1126145" y="84707"/>
                  <a:pt x="1126893" y="82430"/>
                  <a:pt x="1128320" y="80697"/>
                </a:cubicBezTo>
                <a:cubicBezTo>
                  <a:pt x="1129595" y="79150"/>
                  <a:pt x="1131600" y="78199"/>
                  <a:pt x="1133673" y="76720"/>
                </a:cubicBezTo>
                <a:cubicBezTo>
                  <a:pt x="1135950" y="78046"/>
                  <a:pt x="1138567" y="79592"/>
                  <a:pt x="1141812" y="81495"/>
                </a:cubicBezTo>
                <a:cubicBezTo>
                  <a:pt x="1140198" y="82906"/>
                  <a:pt x="1139042" y="83908"/>
                  <a:pt x="1137870" y="84928"/>
                </a:cubicBezTo>
                <a:cubicBezTo>
                  <a:pt x="1138057" y="85098"/>
                  <a:pt x="1138295" y="85438"/>
                  <a:pt x="1138396" y="85403"/>
                </a:cubicBezTo>
                <a:cubicBezTo>
                  <a:pt x="1145534" y="82651"/>
                  <a:pt x="1150631" y="91283"/>
                  <a:pt x="1157496" y="88921"/>
                </a:cubicBezTo>
                <a:cubicBezTo>
                  <a:pt x="1160232" y="87986"/>
                  <a:pt x="1162526" y="85743"/>
                  <a:pt x="1165261" y="83925"/>
                </a:cubicBezTo>
                <a:cubicBezTo>
                  <a:pt x="1164514" y="82311"/>
                  <a:pt x="1163851" y="80883"/>
                  <a:pt x="1162917" y="78879"/>
                </a:cubicBezTo>
                <a:cubicBezTo>
                  <a:pt x="1170308" y="78505"/>
                  <a:pt x="1177360" y="78556"/>
                  <a:pt x="1184293" y="77723"/>
                </a:cubicBezTo>
                <a:cubicBezTo>
                  <a:pt x="1195695" y="76363"/>
                  <a:pt x="1207012" y="74410"/>
                  <a:pt x="1218379" y="72846"/>
                </a:cubicBezTo>
                <a:cubicBezTo>
                  <a:pt x="1219654" y="72676"/>
                  <a:pt x="1221064" y="73475"/>
                  <a:pt x="1222407" y="73832"/>
                </a:cubicBezTo>
                <a:cubicBezTo>
                  <a:pt x="1221489" y="77468"/>
                  <a:pt x="1218838" y="78470"/>
                  <a:pt x="1215440" y="78725"/>
                </a:cubicBezTo>
                <a:cubicBezTo>
                  <a:pt x="1205516" y="79473"/>
                  <a:pt x="1195627" y="80374"/>
                  <a:pt x="1185720" y="81223"/>
                </a:cubicBezTo>
                <a:cubicBezTo>
                  <a:pt x="1184922" y="81291"/>
                  <a:pt x="1183477" y="81461"/>
                  <a:pt x="1183460" y="81665"/>
                </a:cubicBezTo>
                <a:cubicBezTo>
                  <a:pt x="1183103" y="87171"/>
                  <a:pt x="1177275" y="84809"/>
                  <a:pt x="1173146" y="88326"/>
                </a:cubicBezTo>
                <a:cubicBezTo>
                  <a:pt x="1176426" y="88088"/>
                  <a:pt x="1177751" y="88122"/>
                  <a:pt x="1179025" y="87867"/>
                </a:cubicBezTo>
                <a:cubicBezTo>
                  <a:pt x="1185125" y="86712"/>
                  <a:pt x="1191158" y="85947"/>
                  <a:pt x="1197394" y="87273"/>
                </a:cubicBezTo>
                <a:cubicBezTo>
                  <a:pt x="1201999" y="88258"/>
                  <a:pt x="1206451" y="88326"/>
                  <a:pt x="1210818" y="85081"/>
                </a:cubicBezTo>
                <a:cubicBezTo>
                  <a:pt x="1213911" y="82770"/>
                  <a:pt x="1217819" y="83823"/>
                  <a:pt x="1220826" y="86780"/>
                </a:cubicBezTo>
                <a:cubicBezTo>
                  <a:pt x="1222781" y="88700"/>
                  <a:pt x="1224956" y="90382"/>
                  <a:pt x="1227012" y="92149"/>
                </a:cubicBezTo>
                <a:cubicBezTo>
                  <a:pt x="1234165" y="84129"/>
                  <a:pt x="1232279" y="77638"/>
                  <a:pt x="1222356" y="73883"/>
                </a:cubicBezTo>
                <a:cubicBezTo>
                  <a:pt x="1228388" y="69210"/>
                  <a:pt x="1228388" y="69210"/>
                  <a:pt x="1234233" y="69363"/>
                </a:cubicBezTo>
                <a:cubicBezTo>
                  <a:pt x="1236272" y="73543"/>
                  <a:pt x="1238311" y="77723"/>
                  <a:pt x="1240334" y="81869"/>
                </a:cubicBezTo>
                <a:cubicBezTo>
                  <a:pt x="1245754" y="81223"/>
                  <a:pt x="1250648" y="81206"/>
                  <a:pt x="1255185" y="79949"/>
                </a:cubicBezTo>
                <a:cubicBezTo>
                  <a:pt x="1260657" y="78420"/>
                  <a:pt x="1264480" y="79966"/>
                  <a:pt x="1268354" y="84894"/>
                </a:cubicBezTo>
                <a:cubicBezTo>
                  <a:pt x="1266400" y="87799"/>
                  <a:pt x="1264310" y="90909"/>
                  <a:pt x="1261506" y="95089"/>
                </a:cubicBezTo>
                <a:cubicBezTo>
                  <a:pt x="1268847" y="94393"/>
                  <a:pt x="1272347" y="104299"/>
                  <a:pt x="1280707" y="99099"/>
                </a:cubicBezTo>
                <a:cubicBezTo>
                  <a:pt x="1277003" y="96771"/>
                  <a:pt x="1273758" y="94732"/>
                  <a:pt x="1270325" y="92557"/>
                </a:cubicBezTo>
                <a:cubicBezTo>
                  <a:pt x="1270597" y="89516"/>
                  <a:pt x="1270886" y="86491"/>
                  <a:pt x="1271192" y="83076"/>
                </a:cubicBezTo>
                <a:cubicBezTo>
                  <a:pt x="1273401" y="82702"/>
                  <a:pt x="1275576" y="82345"/>
                  <a:pt x="1278209" y="81903"/>
                </a:cubicBezTo>
                <a:cubicBezTo>
                  <a:pt x="1278685" y="79694"/>
                  <a:pt x="1279212" y="77298"/>
                  <a:pt x="1279722" y="75004"/>
                </a:cubicBezTo>
                <a:cubicBezTo>
                  <a:pt x="1282458" y="72065"/>
                  <a:pt x="1288371" y="71606"/>
                  <a:pt x="1292194" y="73951"/>
                </a:cubicBezTo>
                <a:cubicBezTo>
                  <a:pt x="1299977" y="78708"/>
                  <a:pt x="1308677" y="78012"/>
                  <a:pt x="1315338" y="72149"/>
                </a:cubicBezTo>
                <a:cubicBezTo>
                  <a:pt x="1318057" y="69754"/>
                  <a:pt x="1320504" y="67375"/>
                  <a:pt x="1324871" y="67867"/>
                </a:cubicBezTo>
                <a:cubicBezTo>
                  <a:pt x="1327420" y="68139"/>
                  <a:pt x="1330189" y="66304"/>
                  <a:pt x="1332857" y="65403"/>
                </a:cubicBezTo>
                <a:lnTo>
                  <a:pt x="1332772" y="65352"/>
                </a:lnTo>
                <a:cubicBezTo>
                  <a:pt x="1335678" y="68173"/>
                  <a:pt x="1337615" y="72421"/>
                  <a:pt x="1343052" y="72557"/>
                </a:cubicBezTo>
                <a:cubicBezTo>
                  <a:pt x="1343052" y="69889"/>
                  <a:pt x="1343052" y="67613"/>
                  <a:pt x="1343052" y="65352"/>
                </a:cubicBezTo>
                <a:lnTo>
                  <a:pt x="1343001" y="65403"/>
                </a:lnTo>
                <a:cubicBezTo>
                  <a:pt x="1347708" y="65166"/>
                  <a:pt x="1352347" y="65811"/>
                  <a:pt x="1356799" y="62702"/>
                </a:cubicBezTo>
                <a:cubicBezTo>
                  <a:pt x="1359365" y="60900"/>
                  <a:pt x="1363511" y="59286"/>
                  <a:pt x="1366298" y="64078"/>
                </a:cubicBezTo>
                <a:cubicBezTo>
                  <a:pt x="1367028" y="65335"/>
                  <a:pt x="1369798" y="65420"/>
                  <a:pt x="1371752" y="66100"/>
                </a:cubicBezTo>
                <a:cubicBezTo>
                  <a:pt x="1371752" y="67630"/>
                  <a:pt x="1371752" y="69210"/>
                  <a:pt x="1371752" y="71453"/>
                </a:cubicBezTo>
                <a:cubicBezTo>
                  <a:pt x="1375083" y="71980"/>
                  <a:pt x="1379008" y="73883"/>
                  <a:pt x="1381523" y="72744"/>
                </a:cubicBezTo>
                <a:cubicBezTo>
                  <a:pt x="1390070" y="68853"/>
                  <a:pt x="1397462" y="72608"/>
                  <a:pt x="1405788" y="74902"/>
                </a:cubicBezTo>
                <a:cubicBezTo>
                  <a:pt x="1408473" y="71928"/>
                  <a:pt x="1411548" y="70382"/>
                  <a:pt x="1416527" y="71555"/>
                </a:cubicBezTo>
                <a:cubicBezTo>
                  <a:pt x="1420419" y="72472"/>
                  <a:pt x="1425023" y="70331"/>
                  <a:pt x="1429662" y="69482"/>
                </a:cubicBezTo>
                <a:cubicBezTo>
                  <a:pt x="1428660" y="65573"/>
                  <a:pt x="1427946" y="62736"/>
                  <a:pt x="1427199" y="59779"/>
                </a:cubicBezTo>
                <a:cubicBezTo>
                  <a:pt x="1431616" y="56585"/>
                  <a:pt x="1435983" y="56568"/>
                  <a:pt x="1440996" y="59966"/>
                </a:cubicBezTo>
                <a:cubicBezTo>
                  <a:pt x="1439994" y="61087"/>
                  <a:pt x="1439144" y="62039"/>
                  <a:pt x="1438022" y="63296"/>
                </a:cubicBezTo>
                <a:cubicBezTo>
                  <a:pt x="1440300" y="65217"/>
                  <a:pt x="1442559" y="67103"/>
                  <a:pt x="1445057" y="69193"/>
                </a:cubicBezTo>
                <a:cubicBezTo>
                  <a:pt x="1446875" y="63755"/>
                  <a:pt x="1447453" y="63093"/>
                  <a:pt x="1451633" y="63806"/>
                </a:cubicBezTo>
                <a:cubicBezTo>
                  <a:pt x="1457852" y="64843"/>
                  <a:pt x="1464021" y="66304"/>
                  <a:pt x="1469951" y="67528"/>
                </a:cubicBezTo>
                <a:cubicBezTo>
                  <a:pt x="1465516" y="54851"/>
                  <a:pt x="1465584" y="56771"/>
                  <a:pt x="1455015" y="57451"/>
                </a:cubicBezTo>
                <a:cubicBezTo>
                  <a:pt x="1457513" y="58403"/>
                  <a:pt x="1459042" y="58963"/>
                  <a:pt x="1460792" y="59626"/>
                </a:cubicBezTo>
                <a:cubicBezTo>
                  <a:pt x="1452840" y="64299"/>
                  <a:pt x="1447283" y="63110"/>
                  <a:pt x="1442644" y="55701"/>
                </a:cubicBezTo>
                <a:cubicBezTo>
                  <a:pt x="1444633" y="53951"/>
                  <a:pt x="1446672" y="52149"/>
                  <a:pt x="1449798" y="49397"/>
                </a:cubicBezTo>
                <a:cubicBezTo>
                  <a:pt x="1446774" y="49227"/>
                  <a:pt x="1444921" y="49499"/>
                  <a:pt x="1443358" y="48955"/>
                </a:cubicBezTo>
                <a:cubicBezTo>
                  <a:pt x="1441693" y="48377"/>
                  <a:pt x="1440300" y="47018"/>
                  <a:pt x="1438005" y="45454"/>
                </a:cubicBezTo>
                <a:cubicBezTo>
                  <a:pt x="1443392" y="42192"/>
                  <a:pt x="1448082" y="43449"/>
                  <a:pt x="1452687" y="43959"/>
                </a:cubicBezTo>
                <a:cubicBezTo>
                  <a:pt x="1454641" y="44180"/>
                  <a:pt x="1456612" y="44809"/>
                  <a:pt x="1458532" y="44690"/>
                </a:cubicBezTo>
                <a:cubicBezTo>
                  <a:pt x="1462559" y="44469"/>
                  <a:pt x="1463834" y="42056"/>
                  <a:pt x="1462950" y="38386"/>
                </a:cubicBezTo>
                <a:cubicBezTo>
                  <a:pt x="1460554" y="36839"/>
                  <a:pt x="1457547" y="35837"/>
                  <a:pt x="1456153" y="33764"/>
                </a:cubicBezTo>
                <a:cubicBezTo>
                  <a:pt x="1454437" y="31215"/>
                  <a:pt x="1454029" y="27782"/>
                  <a:pt x="1453146" y="24707"/>
                </a:cubicBezTo>
                <a:cubicBezTo>
                  <a:pt x="1453112" y="24605"/>
                  <a:pt x="1454012" y="24248"/>
                  <a:pt x="1454454" y="23110"/>
                </a:cubicBezTo>
                <a:cubicBezTo>
                  <a:pt x="1450189" y="23398"/>
                  <a:pt x="1445907" y="23670"/>
                  <a:pt x="1441965" y="23942"/>
                </a:cubicBezTo>
                <a:cubicBezTo>
                  <a:pt x="1439467" y="20833"/>
                  <a:pt x="1437071" y="17859"/>
                  <a:pt x="1434335" y="14460"/>
                </a:cubicBezTo>
                <a:cubicBezTo>
                  <a:pt x="1434777" y="11691"/>
                  <a:pt x="1435321" y="8275"/>
                  <a:pt x="1435949" y="4214"/>
                </a:cubicBezTo>
                <a:cubicBezTo>
                  <a:pt x="1440605" y="6270"/>
                  <a:pt x="1439773" y="10824"/>
                  <a:pt x="1441948" y="13356"/>
                </a:cubicBezTo>
                <a:cubicBezTo>
                  <a:pt x="1446451" y="14308"/>
                  <a:pt x="1450835" y="15259"/>
                  <a:pt x="1455236" y="16177"/>
                </a:cubicBezTo>
                <a:cubicBezTo>
                  <a:pt x="1456068" y="16347"/>
                  <a:pt x="1457088" y="16805"/>
                  <a:pt x="1457717" y="16517"/>
                </a:cubicBezTo>
                <a:cubicBezTo>
                  <a:pt x="1466790" y="12133"/>
                  <a:pt x="1476119" y="16568"/>
                  <a:pt x="1485278" y="15701"/>
                </a:cubicBezTo>
                <a:cubicBezTo>
                  <a:pt x="1486604" y="15582"/>
                  <a:pt x="1488065" y="16805"/>
                  <a:pt x="1489458" y="17417"/>
                </a:cubicBezTo>
                <a:cubicBezTo>
                  <a:pt x="1489458" y="18012"/>
                  <a:pt x="1489458" y="18607"/>
                  <a:pt x="1489441" y="19218"/>
                </a:cubicBezTo>
                <a:cubicBezTo>
                  <a:pt x="1486060" y="19626"/>
                  <a:pt x="1482593" y="20765"/>
                  <a:pt x="1479331" y="20323"/>
                </a:cubicBezTo>
                <a:cubicBezTo>
                  <a:pt x="1471701" y="19269"/>
                  <a:pt x="1471752" y="18964"/>
                  <a:pt x="1472840" y="26695"/>
                </a:cubicBezTo>
                <a:cubicBezTo>
                  <a:pt x="1469645" y="27986"/>
                  <a:pt x="1466434" y="29295"/>
                  <a:pt x="1463222" y="30586"/>
                </a:cubicBezTo>
                <a:cubicBezTo>
                  <a:pt x="1463324" y="31079"/>
                  <a:pt x="1463426" y="31572"/>
                  <a:pt x="1463528" y="32065"/>
                </a:cubicBezTo>
                <a:cubicBezTo>
                  <a:pt x="1466349" y="32065"/>
                  <a:pt x="1469170" y="32065"/>
                  <a:pt x="1472534" y="32065"/>
                </a:cubicBezTo>
                <a:cubicBezTo>
                  <a:pt x="1471922" y="35344"/>
                  <a:pt x="1471430" y="38012"/>
                  <a:pt x="1470869" y="40968"/>
                </a:cubicBezTo>
                <a:cubicBezTo>
                  <a:pt x="1474046" y="41495"/>
                  <a:pt x="1477309" y="42022"/>
                  <a:pt x="1481404" y="42685"/>
                </a:cubicBezTo>
                <a:cubicBezTo>
                  <a:pt x="1481098" y="39201"/>
                  <a:pt x="1480826" y="36024"/>
                  <a:pt x="1480469" y="31759"/>
                </a:cubicBezTo>
                <a:cubicBezTo>
                  <a:pt x="1482712" y="31470"/>
                  <a:pt x="1485040" y="31164"/>
                  <a:pt x="1487725" y="30807"/>
                </a:cubicBezTo>
                <a:cubicBezTo>
                  <a:pt x="1487878" y="35480"/>
                  <a:pt x="1481829" y="37638"/>
                  <a:pt x="1486213" y="42277"/>
                </a:cubicBezTo>
                <a:cubicBezTo>
                  <a:pt x="1491599" y="36058"/>
                  <a:pt x="1498056" y="34240"/>
                  <a:pt x="1507351" y="39031"/>
                </a:cubicBezTo>
                <a:cubicBezTo>
                  <a:pt x="1503647" y="40714"/>
                  <a:pt x="1501370" y="41767"/>
                  <a:pt x="1498770" y="42940"/>
                </a:cubicBezTo>
                <a:cubicBezTo>
                  <a:pt x="1504446" y="46406"/>
                  <a:pt x="1509968" y="49788"/>
                  <a:pt x="1515389" y="53118"/>
                </a:cubicBezTo>
                <a:cubicBezTo>
                  <a:pt x="1516578" y="48377"/>
                  <a:pt x="1516578" y="48377"/>
                  <a:pt x="1513401" y="45573"/>
                </a:cubicBezTo>
                <a:cubicBezTo>
                  <a:pt x="1515372" y="45200"/>
                  <a:pt x="1517309" y="44843"/>
                  <a:pt x="1519212" y="44435"/>
                </a:cubicBezTo>
                <a:cubicBezTo>
                  <a:pt x="1519450" y="44384"/>
                  <a:pt x="1519654" y="44095"/>
                  <a:pt x="1520826" y="43127"/>
                </a:cubicBezTo>
                <a:cubicBezTo>
                  <a:pt x="1518073" y="40917"/>
                  <a:pt x="1515508" y="38844"/>
                  <a:pt x="1512347" y="36296"/>
                </a:cubicBezTo>
                <a:cubicBezTo>
                  <a:pt x="1516289" y="35956"/>
                  <a:pt x="1519722" y="35429"/>
                  <a:pt x="1523154" y="35395"/>
                </a:cubicBezTo>
                <a:cubicBezTo>
                  <a:pt x="1528745" y="35344"/>
                  <a:pt x="1534369" y="35344"/>
                  <a:pt x="1539925" y="35837"/>
                </a:cubicBezTo>
                <a:cubicBezTo>
                  <a:pt x="1544021" y="36194"/>
                  <a:pt x="1547606" y="37094"/>
                  <a:pt x="1550291" y="41546"/>
                </a:cubicBezTo>
                <a:cubicBezTo>
                  <a:pt x="1553774" y="47307"/>
                  <a:pt x="1564513" y="48479"/>
                  <a:pt x="1570597" y="45013"/>
                </a:cubicBezTo>
                <a:cubicBezTo>
                  <a:pt x="1572500" y="43925"/>
                  <a:pt x="1574386" y="42787"/>
                  <a:pt x="1577088" y="41223"/>
                </a:cubicBezTo>
                <a:cubicBezTo>
                  <a:pt x="1573536" y="38131"/>
                  <a:pt x="1570478" y="35463"/>
                  <a:pt x="1567317" y="32710"/>
                </a:cubicBezTo>
                <a:cubicBezTo>
                  <a:pt x="1567912" y="31538"/>
                  <a:pt x="1568473" y="30399"/>
                  <a:pt x="1569169" y="29023"/>
                </a:cubicBezTo>
                <a:cubicBezTo>
                  <a:pt x="1568303" y="28700"/>
                  <a:pt x="1567572" y="28173"/>
                  <a:pt x="1566841" y="28173"/>
                </a:cubicBezTo>
                <a:cubicBezTo>
                  <a:pt x="1555304" y="28207"/>
                  <a:pt x="1543817" y="28173"/>
                  <a:pt x="1532670" y="32150"/>
                </a:cubicBezTo>
                <a:cubicBezTo>
                  <a:pt x="1529441" y="33305"/>
                  <a:pt x="1525499" y="32370"/>
                  <a:pt x="1521880" y="32421"/>
                </a:cubicBezTo>
                <a:cubicBezTo>
                  <a:pt x="1517598" y="32489"/>
                  <a:pt x="1513299" y="32591"/>
                  <a:pt x="1509016" y="32693"/>
                </a:cubicBezTo>
                <a:cubicBezTo>
                  <a:pt x="1508592" y="33526"/>
                  <a:pt x="1508167" y="34341"/>
                  <a:pt x="1507725" y="35174"/>
                </a:cubicBezTo>
                <a:cubicBezTo>
                  <a:pt x="1506468" y="33441"/>
                  <a:pt x="1505210" y="31708"/>
                  <a:pt x="1503205" y="28938"/>
                </a:cubicBezTo>
                <a:cubicBezTo>
                  <a:pt x="1511463" y="27918"/>
                  <a:pt x="1518583" y="27052"/>
                  <a:pt x="1527436" y="25964"/>
                </a:cubicBezTo>
                <a:cubicBezTo>
                  <a:pt x="1521795" y="22855"/>
                  <a:pt x="1517394" y="22039"/>
                  <a:pt x="1513111" y="24316"/>
                </a:cubicBezTo>
                <a:cubicBezTo>
                  <a:pt x="1509016" y="26491"/>
                  <a:pt x="1505159" y="26253"/>
                  <a:pt x="1500826" y="25590"/>
                </a:cubicBezTo>
                <a:cubicBezTo>
                  <a:pt x="1497037" y="25013"/>
                  <a:pt x="1493061" y="25624"/>
                  <a:pt x="1489153" y="25726"/>
                </a:cubicBezTo>
                <a:cubicBezTo>
                  <a:pt x="1487368" y="25777"/>
                  <a:pt x="1485584" y="25879"/>
                  <a:pt x="1483800" y="25964"/>
                </a:cubicBezTo>
                <a:cubicBezTo>
                  <a:pt x="1483681" y="25353"/>
                  <a:pt x="1483562" y="24741"/>
                  <a:pt x="1483460" y="24129"/>
                </a:cubicBezTo>
                <a:cubicBezTo>
                  <a:pt x="1486706" y="23330"/>
                  <a:pt x="1490512" y="23296"/>
                  <a:pt x="1493061" y="21495"/>
                </a:cubicBezTo>
                <a:cubicBezTo>
                  <a:pt x="1495593" y="19694"/>
                  <a:pt x="1496850" y="16109"/>
                  <a:pt x="1499603" y="11878"/>
                </a:cubicBezTo>
                <a:cubicBezTo>
                  <a:pt x="1492653" y="11419"/>
                  <a:pt x="1486773" y="11028"/>
                  <a:pt x="1480877" y="10637"/>
                </a:cubicBezTo>
                <a:cubicBezTo>
                  <a:pt x="1480809" y="10076"/>
                  <a:pt x="1480758" y="9516"/>
                  <a:pt x="1480690" y="8955"/>
                </a:cubicBezTo>
                <a:cubicBezTo>
                  <a:pt x="1488099" y="7935"/>
                  <a:pt x="1495508" y="6916"/>
                  <a:pt x="1503749" y="5777"/>
                </a:cubicBezTo>
                <a:cubicBezTo>
                  <a:pt x="1512840" y="11827"/>
                  <a:pt x="1512840" y="11827"/>
                  <a:pt x="1515253" y="18590"/>
                </a:cubicBezTo>
                <a:cubicBezTo>
                  <a:pt x="1514063" y="18590"/>
                  <a:pt x="1513094" y="18471"/>
                  <a:pt x="1512177" y="18624"/>
                </a:cubicBezTo>
                <a:cubicBezTo>
                  <a:pt x="1511294" y="18777"/>
                  <a:pt x="1510444" y="19184"/>
                  <a:pt x="1509764" y="20799"/>
                </a:cubicBezTo>
                <a:cubicBezTo>
                  <a:pt x="1513316" y="20951"/>
                  <a:pt x="1516850" y="21105"/>
                  <a:pt x="1521608" y="21325"/>
                </a:cubicBezTo>
                <a:cubicBezTo>
                  <a:pt x="1518804" y="17434"/>
                  <a:pt x="1517598" y="14189"/>
                  <a:pt x="1522457" y="11827"/>
                </a:cubicBezTo>
                <a:cubicBezTo>
                  <a:pt x="1525091" y="10552"/>
                  <a:pt x="1527521" y="8972"/>
                  <a:pt x="1528065" y="5064"/>
                </a:cubicBezTo>
                <a:cubicBezTo>
                  <a:pt x="1528337" y="3178"/>
                  <a:pt x="1532177" y="1784"/>
                  <a:pt x="1534556" y="51"/>
                </a:cubicBezTo>
                <a:cubicBezTo>
                  <a:pt x="1537649" y="1122"/>
                  <a:pt x="1540741" y="2175"/>
                  <a:pt x="1544700" y="3534"/>
                </a:cubicBezTo>
                <a:cubicBezTo>
                  <a:pt x="1542559" y="5217"/>
                  <a:pt x="1541115" y="6338"/>
                  <a:pt x="1539399" y="7698"/>
                </a:cubicBezTo>
                <a:cubicBezTo>
                  <a:pt x="1546553" y="9363"/>
                  <a:pt x="1553401" y="10960"/>
                  <a:pt x="1559739" y="12438"/>
                </a:cubicBezTo>
                <a:cubicBezTo>
                  <a:pt x="1561404" y="9261"/>
                  <a:pt x="1562695" y="6763"/>
                  <a:pt x="1564004" y="4265"/>
                </a:cubicBezTo>
                <a:cubicBezTo>
                  <a:pt x="1564598" y="5064"/>
                  <a:pt x="1565193" y="5845"/>
                  <a:pt x="1565771" y="6644"/>
                </a:cubicBezTo>
                <a:cubicBezTo>
                  <a:pt x="1565958" y="6457"/>
                  <a:pt x="1566145" y="6253"/>
                  <a:pt x="1566332" y="6066"/>
                </a:cubicBezTo>
                <a:cubicBezTo>
                  <a:pt x="1565533" y="5488"/>
                  <a:pt x="1564734" y="4894"/>
                  <a:pt x="1563936" y="4316"/>
                </a:cubicBezTo>
                <a:cubicBezTo>
                  <a:pt x="1564734" y="1122"/>
                  <a:pt x="1567249" y="918"/>
                  <a:pt x="1569900" y="833"/>
                </a:cubicBezTo>
                <a:cubicBezTo>
                  <a:pt x="1577462" y="595"/>
                  <a:pt x="1585023" y="289"/>
                  <a:pt x="1592364" y="0"/>
                </a:cubicBezTo>
                <a:cubicBezTo>
                  <a:pt x="1594046" y="3178"/>
                  <a:pt x="1595032" y="7460"/>
                  <a:pt x="1597699" y="9431"/>
                </a:cubicBezTo>
                <a:cubicBezTo>
                  <a:pt x="1600282" y="11317"/>
                  <a:pt x="1604615" y="10824"/>
                  <a:pt x="1608014" y="11351"/>
                </a:cubicBezTo>
                <a:cubicBezTo>
                  <a:pt x="1608575" y="13968"/>
                  <a:pt x="1605448" y="16924"/>
                  <a:pt x="1610036" y="17825"/>
                </a:cubicBezTo>
                <a:cubicBezTo>
                  <a:pt x="1615065" y="18810"/>
                  <a:pt x="1606519" y="22634"/>
                  <a:pt x="1610851" y="23942"/>
                </a:cubicBezTo>
                <a:cubicBezTo>
                  <a:pt x="1599161" y="29346"/>
                  <a:pt x="1586178" y="24894"/>
                  <a:pt x="1573502" y="27171"/>
                </a:cubicBezTo>
                <a:cubicBezTo>
                  <a:pt x="1574148" y="31589"/>
                  <a:pt x="1575219" y="34257"/>
                  <a:pt x="1578872" y="35820"/>
                </a:cubicBezTo>
                <a:cubicBezTo>
                  <a:pt x="1580367" y="36465"/>
                  <a:pt x="1581115" y="38844"/>
                  <a:pt x="1583324" y="42090"/>
                </a:cubicBezTo>
                <a:cubicBezTo>
                  <a:pt x="1589968" y="42447"/>
                  <a:pt x="1598651" y="42668"/>
                  <a:pt x="1607300" y="43466"/>
                </a:cubicBezTo>
                <a:cubicBezTo>
                  <a:pt x="1610902" y="43789"/>
                  <a:pt x="1614386" y="45319"/>
                  <a:pt x="1618107" y="46355"/>
                </a:cubicBezTo>
                <a:cubicBezTo>
                  <a:pt x="1618107" y="46440"/>
                  <a:pt x="1618158" y="45268"/>
                  <a:pt x="1618209" y="44095"/>
                </a:cubicBezTo>
                <a:cubicBezTo>
                  <a:pt x="1619976" y="42243"/>
                  <a:pt x="1623205" y="47341"/>
                  <a:pt x="1624394" y="42787"/>
                </a:cubicBezTo>
                <a:cubicBezTo>
                  <a:pt x="1629560" y="43398"/>
                  <a:pt x="1634743" y="43891"/>
                  <a:pt x="1639874" y="44673"/>
                </a:cubicBezTo>
                <a:cubicBezTo>
                  <a:pt x="1644751" y="45403"/>
                  <a:pt x="1649611" y="47222"/>
                  <a:pt x="1654454" y="47137"/>
                </a:cubicBezTo>
                <a:cubicBezTo>
                  <a:pt x="1659144" y="47052"/>
                  <a:pt x="1662882" y="47052"/>
                  <a:pt x="1666892" y="50399"/>
                </a:cubicBezTo>
                <a:cubicBezTo>
                  <a:pt x="1669560" y="52608"/>
                  <a:pt x="1674165" y="52999"/>
                  <a:pt x="1677954" y="53220"/>
                </a:cubicBezTo>
                <a:cubicBezTo>
                  <a:pt x="1684615" y="53611"/>
                  <a:pt x="1691327" y="53118"/>
                  <a:pt x="1698005" y="53254"/>
                </a:cubicBezTo>
                <a:cubicBezTo>
                  <a:pt x="1700044" y="53288"/>
                  <a:pt x="1702084" y="54155"/>
                  <a:pt x="1706059" y="55123"/>
                </a:cubicBezTo>
                <a:cubicBezTo>
                  <a:pt x="1697003" y="61461"/>
                  <a:pt x="1688337" y="59405"/>
                  <a:pt x="1680435" y="60204"/>
                </a:cubicBezTo>
                <a:cubicBezTo>
                  <a:pt x="1672058" y="61053"/>
                  <a:pt x="1663528" y="60391"/>
                  <a:pt x="1654182" y="60391"/>
                </a:cubicBezTo>
                <a:cubicBezTo>
                  <a:pt x="1659076" y="62566"/>
                  <a:pt x="1663035" y="64435"/>
                  <a:pt x="1667096" y="66049"/>
                </a:cubicBezTo>
                <a:cubicBezTo>
                  <a:pt x="1668625" y="66661"/>
                  <a:pt x="1670393" y="66967"/>
                  <a:pt x="1672041" y="66882"/>
                </a:cubicBezTo>
                <a:cubicBezTo>
                  <a:pt x="1681557" y="66389"/>
                  <a:pt x="1691106" y="66117"/>
                  <a:pt x="1700554" y="64979"/>
                </a:cubicBezTo>
                <a:cubicBezTo>
                  <a:pt x="1703867" y="64588"/>
                  <a:pt x="1706909" y="61971"/>
                  <a:pt x="1710070" y="60374"/>
                </a:cubicBezTo>
                <a:lnTo>
                  <a:pt x="1710019" y="60425"/>
                </a:lnTo>
                <a:cubicBezTo>
                  <a:pt x="1713112" y="62549"/>
                  <a:pt x="1716000" y="64044"/>
                  <a:pt x="1717903" y="58997"/>
                </a:cubicBezTo>
                <a:cubicBezTo>
                  <a:pt x="1719093" y="55837"/>
                  <a:pt x="1720656" y="52812"/>
                  <a:pt x="1722984" y="50110"/>
                </a:cubicBezTo>
                <a:cubicBezTo>
                  <a:pt x="1722984" y="47086"/>
                  <a:pt x="1722984" y="44061"/>
                  <a:pt x="1722984" y="40408"/>
                </a:cubicBezTo>
                <a:cubicBezTo>
                  <a:pt x="1732041" y="40663"/>
                  <a:pt x="1740520" y="35735"/>
                  <a:pt x="1749458" y="41665"/>
                </a:cubicBezTo>
                <a:cubicBezTo>
                  <a:pt x="1745550" y="42515"/>
                  <a:pt x="1741658" y="43347"/>
                  <a:pt x="1737801" y="44197"/>
                </a:cubicBezTo>
                <a:cubicBezTo>
                  <a:pt x="1744394" y="52795"/>
                  <a:pt x="1755507" y="46542"/>
                  <a:pt x="1764632" y="52082"/>
                </a:cubicBezTo>
                <a:cubicBezTo>
                  <a:pt x="1760945" y="53934"/>
                  <a:pt x="1758209" y="55310"/>
                  <a:pt x="1755490" y="56686"/>
                </a:cubicBezTo>
                <a:cubicBezTo>
                  <a:pt x="1755541" y="57128"/>
                  <a:pt x="1755575" y="57587"/>
                  <a:pt x="1755626" y="58029"/>
                </a:cubicBezTo>
                <a:cubicBezTo>
                  <a:pt x="1763222" y="58029"/>
                  <a:pt x="1770817" y="58029"/>
                  <a:pt x="1778736" y="58029"/>
                </a:cubicBezTo>
                <a:cubicBezTo>
                  <a:pt x="1778974" y="50246"/>
                  <a:pt x="1770291" y="58369"/>
                  <a:pt x="1769186" y="52676"/>
                </a:cubicBezTo>
                <a:cubicBezTo>
                  <a:pt x="1769543" y="49040"/>
                  <a:pt x="1776051" y="46984"/>
                  <a:pt x="1773077" y="41138"/>
                </a:cubicBezTo>
                <a:cubicBezTo>
                  <a:pt x="1766824" y="43687"/>
                  <a:pt x="1760605" y="44299"/>
                  <a:pt x="1754301" y="42634"/>
                </a:cubicBezTo>
                <a:cubicBezTo>
                  <a:pt x="1754658" y="34087"/>
                  <a:pt x="1752602" y="32166"/>
                  <a:pt x="1744496" y="31623"/>
                </a:cubicBezTo>
                <a:cubicBezTo>
                  <a:pt x="1729356" y="30603"/>
                  <a:pt x="1714403" y="34358"/>
                  <a:pt x="1699280" y="33288"/>
                </a:cubicBezTo>
                <a:cubicBezTo>
                  <a:pt x="1693655" y="36839"/>
                  <a:pt x="1687997" y="32897"/>
                  <a:pt x="1682338" y="33288"/>
                </a:cubicBezTo>
                <a:cubicBezTo>
                  <a:pt x="1676765" y="33679"/>
                  <a:pt x="1671157" y="33373"/>
                  <a:pt x="1664649" y="33373"/>
                </a:cubicBezTo>
                <a:cubicBezTo>
                  <a:pt x="1665414" y="30654"/>
                  <a:pt x="1665873" y="28972"/>
                  <a:pt x="1666145" y="27969"/>
                </a:cubicBezTo>
                <a:cubicBezTo>
                  <a:pt x="1669135" y="28802"/>
                  <a:pt x="1671684" y="30314"/>
                  <a:pt x="1673978" y="30009"/>
                </a:cubicBezTo>
                <a:cubicBezTo>
                  <a:pt x="1681811" y="29006"/>
                  <a:pt x="1689475" y="25285"/>
                  <a:pt x="1697903" y="30909"/>
                </a:cubicBezTo>
                <a:cubicBezTo>
                  <a:pt x="1698107" y="28156"/>
                  <a:pt x="1698192" y="26899"/>
                  <a:pt x="1698328" y="25217"/>
                </a:cubicBezTo>
                <a:cubicBezTo>
                  <a:pt x="1703579" y="24401"/>
                  <a:pt x="1708761" y="24197"/>
                  <a:pt x="1713876" y="26525"/>
                </a:cubicBezTo>
                <a:cubicBezTo>
                  <a:pt x="1718209" y="28496"/>
                  <a:pt x="1722270" y="29108"/>
                  <a:pt x="1726145" y="24826"/>
                </a:cubicBezTo>
                <a:cubicBezTo>
                  <a:pt x="1727453" y="23381"/>
                  <a:pt x="1731531" y="22532"/>
                  <a:pt x="1733044" y="23483"/>
                </a:cubicBezTo>
                <a:cubicBezTo>
                  <a:pt x="1740690" y="28275"/>
                  <a:pt x="1747300" y="23687"/>
                  <a:pt x="1754046" y="21716"/>
                </a:cubicBezTo>
                <a:cubicBezTo>
                  <a:pt x="1760452" y="19847"/>
                  <a:pt x="1760333" y="19388"/>
                  <a:pt x="1766280" y="23959"/>
                </a:cubicBezTo>
                <a:cubicBezTo>
                  <a:pt x="1768201" y="23415"/>
                  <a:pt x="1770325" y="22685"/>
                  <a:pt x="1772500" y="22243"/>
                </a:cubicBezTo>
                <a:cubicBezTo>
                  <a:pt x="1779365" y="20833"/>
                  <a:pt x="1786077" y="19796"/>
                  <a:pt x="1793366" y="20425"/>
                </a:cubicBezTo>
                <a:cubicBezTo>
                  <a:pt x="1804853" y="21427"/>
                  <a:pt x="1816493" y="20425"/>
                  <a:pt x="1828082" y="20221"/>
                </a:cubicBezTo>
                <a:cubicBezTo>
                  <a:pt x="1830902" y="20170"/>
                  <a:pt x="1833723" y="20000"/>
                  <a:pt x="1836527" y="19745"/>
                </a:cubicBezTo>
                <a:cubicBezTo>
                  <a:pt x="1842270" y="19218"/>
                  <a:pt x="1846926" y="24146"/>
                  <a:pt x="1853162" y="22430"/>
                </a:cubicBezTo>
                <a:cubicBezTo>
                  <a:pt x="1858396" y="20985"/>
                  <a:pt x="1864071" y="20951"/>
                  <a:pt x="1869560" y="20646"/>
                </a:cubicBezTo>
                <a:cubicBezTo>
                  <a:pt x="1871310" y="20544"/>
                  <a:pt x="1874097" y="21105"/>
                  <a:pt x="1874742" y="22260"/>
                </a:cubicBezTo>
                <a:cubicBezTo>
                  <a:pt x="1876935" y="26287"/>
                  <a:pt x="1880961" y="25540"/>
                  <a:pt x="1883731" y="25319"/>
                </a:cubicBezTo>
                <a:cubicBezTo>
                  <a:pt x="1899059" y="24095"/>
                  <a:pt x="1914233" y="26967"/>
                  <a:pt x="1929509" y="26440"/>
                </a:cubicBezTo>
                <a:cubicBezTo>
                  <a:pt x="1932890" y="26321"/>
                  <a:pt x="1937121" y="25896"/>
                  <a:pt x="1937444" y="31946"/>
                </a:cubicBezTo>
                <a:cubicBezTo>
                  <a:pt x="1918175" y="31725"/>
                  <a:pt x="1899279" y="30773"/>
                  <a:pt x="1880469" y="32472"/>
                </a:cubicBezTo>
                <a:cubicBezTo>
                  <a:pt x="1880435" y="33050"/>
                  <a:pt x="1880401" y="33645"/>
                  <a:pt x="1880367" y="34223"/>
                </a:cubicBezTo>
                <a:cubicBezTo>
                  <a:pt x="1882627" y="34698"/>
                  <a:pt x="1884904" y="35174"/>
                  <a:pt x="1887911" y="35803"/>
                </a:cubicBezTo>
                <a:cubicBezTo>
                  <a:pt x="1886620" y="38743"/>
                  <a:pt x="1885550" y="41189"/>
                  <a:pt x="1885006" y="42481"/>
                </a:cubicBezTo>
                <a:cubicBezTo>
                  <a:pt x="1878871" y="42481"/>
                  <a:pt x="1873621" y="42481"/>
                  <a:pt x="1867742" y="42481"/>
                </a:cubicBezTo>
                <a:cubicBezTo>
                  <a:pt x="1868370" y="44809"/>
                  <a:pt x="1868829" y="46542"/>
                  <a:pt x="1869424" y="48734"/>
                </a:cubicBezTo>
                <a:cubicBezTo>
                  <a:pt x="1867198" y="49550"/>
                  <a:pt x="1865176" y="50280"/>
                  <a:pt x="1862780" y="51147"/>
                </a:cubicBezTo>
                <a:cubicBezTo>
                  <a:pt x="1863052" y="54172"/>
                  <a:pt x="1863919" y="57332"/>
                  <a:pt x="1863375" y="60204"/>
                </a:cubicBezTo>
                <a:cubicBezTo>
                  <a:pt x="1862933" y="62549"/>
                  <a:pt x="1860792" y="64571"/>
                  <a:pt x="1859076" y="67239"/>
                </a:cubicBezTo>
                <a:cubicBezTo>
                  <a:pt x="1862661" y="67833"/>
                  <a:pt x="1867011" y="68530"/>
                  <a:pt x="1873145" y="69550"/>
                </a:cubicBezTo>
                <a:cubicBezTo>
                  <a:pt x="1870036" y="66338"/>
                  <a:pt x="1868048" y="64282"/>
                  <a:pt x="1864972" y="61121"/>
                </a:cubicBezTo>
                <a:cubicBezTo>
                  <a:pt x="1870121" y="61121"/>
                  <a:pt x="1873723" y="61121"/>
                  <a:pt x="1879042" y="61121"/>
                </a:cubicBezTo>
                <a:cubicBezTo>
                  <a:pt x="1876119" y="57621"/>
                  <a:pt x="1874250" y="55378"/>
                  <a:pt x="1872364" y="53118"/>
                </a:cubicBezTo>
                <a:cubicBezTo>
                  <a:pt x="1873077" y="49941"/>
                  <a:pt x="1874403" y="47986"/>
                  <a:pt x="1878226" y="49516"/>
                </a:cubicBezTo>
                <a:cubicBezTo>
                  <a:pt x="1881030" y="50637"/>
                  <a:pt x="1883986" y="51368"/>
                  <a:pt x="1887300" y="52404"/>
                </a:cubicBezTo>
                <a:cubicBezTo>
                  <a:pt x="1888744" y="55582"/>
                  <a:pt x="1890528" y="59473"/>
                  <a:pt x="1892533" y="63891"/>
                </a:cubicBezTo>
                <a:cubicBezTo>
                  <a:pt x="1890783" y="64299"/>
                  <a:pt x="1888116" y="64928"/>
                  <a:pt x="1885431" y="65556"/>
                </a:cubicBezTo>
                <a:cubicBezTo>
                  <a:pt x="1885431" y="66015"/>
                  <a:pt x="1885431" y="66474"/>
                  <a:pt x="1885414" y="66933"/>
                </a:cubicBezTo>
                <a:cubicBezTo>
                  <a:pt x="1890562" y="67528"/>
                  <a:pt x="1895728" y="68139"/>
                  <a:pt x="1901913" y="68853"/>
                </a:cubicBezTo>
                <a:cubicBezTo>
                  <a:pt x="1899891" y="72761"/>
                  <a:pt x="1899076" y="74528"/>
                  <a:pt x="1895048" y="73560"/>
                </a:cubicBezTo>
                <a:cubicBezTo>
                  <a:pt x="1889713" y="72302"/>
                  <a:pt x="1884020" y="72489"/>
                  <a:pt x="1878685" y="72065"/>
                </a:cubicBezTo>
                <a:cubicBezTo>
                  <a:pt x="1877801" y="75684"/>
                  <a:pt x="1877189" y="78250"/>
                  <a:pt x="1876561" y="80815"/>
                </a:cubicBezTo>
                <a:cubicBezTo>
                  <a:pt x="1874386" y="77043"/>
                  <a:pt x="1871769" y="74273"/>
                  <a:pt x="1866756" y="75327"/>
                </a:cubicBezTo>
                <a:cubicBezTo>
                  <a:pt x="1865635" y="75565"/>
                  <a:pt x="1864241" y="74460"/>
                  <a:pt x="1862967" y="73968"/>
                </a:cubicBezTo>
                <a:lnTo>
                  <a:pt x="1863001" y="74019"/>
                </a:lnTo>
                <a:cubicBezTo>
                  <a:pt x="1858073" y="70484"/>
                  <a:pt x="1854810" y="75072"/>
                  <a:pt x="1850732" y="76517"/>
                </a:cubicBezTo>
                <a:cubicBezTo>
                  <a:pt x="1856663" y="76109"/>
                  <a:pt x="1860656" y="83245"/>
                  <a:pt x="1867028" y="80340"/>
                </a:cubicBezTo>
                <a:cubicBezTo>
                  <a:pt x="1869984" y="85947"/>
                  <a:pt x="1873298" y="82872"/>
                  <a:pt x="1876578" y="80731"/>
                </a:cubicBezTo>
                <a:cubicBezTo>
                  <a:pt x="1876832" y="83194"/>
                  <a:pt x="1877071" y="85675"/>
                  <a:pt x="1877427" y="89227"/>
                </a:cubicBezTo>
                <a:cubicBezTo>
                  <a:pt x="1882100" y="87918"/>
                  <a:pt x="1886059" y="86797"/>
                  <a:pt x="1890002" y="85692"/>
                </a:cubicBezTo>
                <a:cubicBezTo>
                  <a:pt x="1891140" y="85811"/>
                  <a:pt x="1892279" y="85930"/>
                  <a:pt x="1893417" y="86049"/>
                </a:cubicBezTo>
                <a:cubicBezTo>
                  <a:pt x="1898413" y="86389"/>
                  <a:pt x="1903392" y="86712"/>
                  <a:pt x="1909203" y="87103"/>
                </a:cubicBezTo>
                <a:cubicBezTo>
                  <a:pt x="1908710" y="84248"/>
                  <a:pt x="1908370" y="82243"/>
                  <a:pt x="1907843" y="79184"/>
                </a:cubicBezTo>
                <a:cubicBezTo>
                  <a:pt x="1926195" y="77927"/>
                  <a:pt x="1944054" y="78386"/>
                  <a:pt x="1961862" y="80306"/>
                </a:cubicBezTo>
                <a:cubicBezTo>
                  <a:pt x="1961913" y="81223"/>
                  <a:pt x="1961981" y="82141"/>
                  <a:pt x="1962032" y="83059"/>
                </a:cubicBezTo>
                <a:cubicBezTo>
                  <a:pt x="1960095" y="83789"/>
                  <a:pt x="1958141" y="84503"/>
                  <a:pt x="1955524" y="85472"/>
                </a:cubicBezTo>
                <a:cubicBezTo>
                  <a:pt x="1956204" y="87324"/>
                  <a:pt x="1956901" y="89193"/>
                  <a:pt x="1957920" y="91928"/>
                </a:cubicBezTo>
                <a:cubicBezTo>
                  <a:pt x="1959432" y="89567"/>
                  <a:pt x="1960367" y="88105"/>
                  <a:pt x="1961726" y="85964"/>
                </a:cubicBezTo>
                <a:cubicBezTo>
                  <a:pt x="1963510" y="88139"/>
                  <a:pt x="1964853" y="89787"/>
                  <a:pt x="1966297" y="91555"/>
                </a:cubicBezTo>
                <a:cubicBezTo>
                  <a:pt x="1966994" y="91555"/>
                  <a:pt x="1967843" y="91674"/>
                  <a:pt x="1968642" y="91538"/>
                </a:cubicBezTo>
                <a:cubicBezTo>
                  <a:pt x="1973519" y="90756"/>
                  <a:pt x="1977869" y="89974"/>
                  <a:pt x="1983307" y="91487"/>
                </a:cubicBezTo>
                <a:cubicBezTo>
                  <a:pt x="1990834" y="93577"/>
                  <a:pt x="1999313" y="92421"/>
                  <a:pt x="2007385" y="92285"/>
                </a:cubicBezTo>
                <a:cubicBezTo>
                  <a:pt x="2012397" y="92200"/>
                  <a:pt x="2017308" y="91911"/>
                  <a:pt x="2023459" y="95225"/>
                </a:cubicBezTo>
                <a:cubicBezTo>
                  <a:pt x="2017835" y="96941"/>
                  <a:pt x="2013842" y="98148"/>
                  <a:pt x="2008438" y="99796"/>
                </a:cubicBezTo>
                <a:cubicBezTo>
                  <a:pt x="2013315" y="103211"/>
                  <a:pt x="2016764" y="105641"/>
                  <a:pt x="2021216" y="108768"/>
                </a:cubicBezTo>
                <a:cubicBezTo>
                  <a:pt x="2016119" y="111300"/>
                  <a:pt x="2012346" y="113186"/>
                  <a:pt x="2007079" y="115803"/>
                </a:cubicBezTo>
                <a:cubicBezTo>
                  <a:pt x="2003408" y="115378"/>
                  <a:pt x="1998124" y="111860"/>
                  <a:pt x="1992584" y="115905"/>
                </a:cubicBezTo>
                <a:cubicBezTo>
                  <a:pt x="1991412" y="116754"/>
                  <a:pt x="1988455" y="115174"/>
                  <a:pt x="1985856" y="114613"/>
                </a:cubicBezTo>
                <a:cubicBezTo>
                  <a:pt x="1986008" y="116346"/>
                  <a:pt x="1986161" y="117927"/>
                  <a:pt x="1986331" y="119779"/>
                </a:cubicBezTo>
                <a:cubicBezTo>
                  <a:pt x="1989016" y="119779"/>
                  <a:pt x="1991463" y="119966"/>
                  <a:pt x="1993876" y="119745"/>
                </a:cubicBezTo>
                <a:cubicBezTo>
                  <a:pt x="1999585" y="119201"/>
                  <a:pt x="2004683" y="119014"/>
                  <a:pt x="2009067" y="124350"/>
                </a:cubicBezTo>
                <a:cubicBezTo>
                  <a:pt x="2012499" y="128530"/>
                  <a:pt x="2017767" y="125387"/>
                  <a:pt x="2021862" y="124333"/>
                </a:cubicBezTo>
                <a:cubicBezTo>
                  <a:pt x="2027878" y="122787"/>
                  <a:pt x="2033400" y="120561"/>
                  <a:pt x="2039925" y="122770"/>
                </a:cubicBezTo>
                <a:cubicBezTo>
                  <a:pt x="2043391" y="123942"/>
                  <a:pt x="2047571" y="122974"/>
                  <a:pt x="2051463" y="122974"/>
                </a:cubicBezTo>
                <a:cubicBezTo>
                  <a:pt x="2046977" y="127273"/>
                  <a:pt x="2044836" y="127188"/>
                  <a:pt x="2040180" y="128649"/>
                </a:cubicBezTo>
                <a:cubicBezTo>
                  <a:pt x="2033706" y="130688"/>
                  <a:pt x="2025872" y="127731"/>
                  <a:pt x="2020486" y="134426"/>
                </a:cubicBezTo>
                <a:cubicBezTo>
                  <a:pt x="2019245" y="135973"/>
                  <a:pt x="2015099" y="135072"/>
                  <a:pt x="2012312" y="135480"/>
                </a:cubicBezTo>
                <a:cubicBezTo>
                  <a:pt x="2006161" y="136364"/>
                  <a:pt x="2000061" y="137587"/>
                  <a:pt x="1993893" y="138233"/>
                </a:cubicBezTo>
                <a:cubicBezTo>
                  <a:pt x="1990562" y="138573"/>
                  <a:pt x="1986569" y="139626"/>
                  <a:pt x="1984054" y="134783"/>
                </a:cubicBezTo>
                <a:cubicBezTo>
                  <a:pt x="1987724" y="133492"/>
                  <a:pt x="1990902" y="132387"/>
                  <a:pt x="1996000" y="130603"/>
                </a:cubicBezTo>
                <a:cubicBezTo>
                  <a:pt x="1991191" y="128819"/>
                  <a:pt x="1988387" y="127782"/>
                  <a:pt x="1985363" y="126661"/>
                </a:cubicBezTo>
                <a:cubicBezTo>
                  <a:pt x="1981794" y="128632"/>
                  <a:pt x="1978090" y="130654"/>
                  <a:pt x="1972788" y="133560"/>
                </a:cubicBezTo>
                <a:cubicBezTo>
                  <a:pt x="1976577" y="134698"/>
                  <a:pt x="1978328" y="135225"/>
                  <a:pt x="1980537" y="135905"/>
                </a:cubicBezTo>
                <a:cubicBezTo>
                  <a:pt x="1979976" y="136924"/>
                  <a:pt x="1979483" y="137825"/>
                  <a:pt x="1978718" y="139252"/>
                </a:cubicBezTo>
                <a:cubicBezTo>
                  <a:pt x="1980316" y="139830"/>
                  <a:pt x="1982032" y="140442"/>
                  <a:pt x="1985532" y="141716"/>
                </a:cubicBezTo>
                <a:cubicBezTo>
                  <a:pt x="1981675" y="142923"/>
                  <a:pt x="1979653" y="143568"/>
                  <a:pt x="1977716" y="144180"/>
                </a:cubicBezTo>
                <a:cubicBezTo>
                  <a:pt x="1978515" y="145624"/>
                  <a:pt x="1980554" y="147935"/>
                  <a:pt x="1980095" y="148683"/>
                </a:cubicBezTo>
                <a:cubicBezTo>
                  <a:pt x="1978820" y="150722"/>
                  <a:pt x="1977342" y="151929"/>
                  <a:pt x="1979636" y="154375"/>
                </a:cubicBezTo>
                <a:cubicBezTo>
                  <a:pt x="1981013" y="155854"/>
                  <a:pt x="1981471" y="158182"/>
                  <a:pt x="1982457" y="160408"/>
                </a:cubicBezTo>
                <a:cubicBezTo>
                  <a:pt x="1987079" y="159014"/>
                  <a:pt x="1983749" y="151775"/>
                  <a:pt x="1990545" y="151062"/>
                </a:cubicBezTo>
                <a:cubicBezTo>
                  <a:pt x="1995456" y="150552"/>
                  <a:pt x="1998872" y="151912"/>
                  <a:pt x="2003171" y="154443"/>
                </a:cubicBezTo>
                <a:cubicBezTo>
                  <a:pt x="1999670" y="155684"/>
                  <a:pt x="1996170" y="156924"/>
                  <a:pt x="1992686" y="158165"/>
                </a:cubicBezTo>
                <a:cubicBezTo>
                  <a:pt x="1992737" y="158488"/>
                  <a:pt x="1992788" y="158810"/>
                  <a:pt x="1992839" y="159133"/>
                </a:cubicBezTo>
                <a:cubicBezTo>
                  <a:pt x="1997206" y="158589"/>
                  <a:pt x="2001539" y="157876"/>
                  <a:pt x="2005923" y="157587"/>
                </a:cubicBezTo>
                <a:cubicBezTo>
                  <a:pt x="2009951" y="157315"/>
                  <a:pt x="2014012" y="157536"/>
                  <a:pt x="2018056" y="157536"/>
                </a:cubicBezTo>
                <a:cubicBezTo>
                  <a:pt x="2018243" y="158267"/>
                  <a:pt x="2018430" y="159014"/>
                  <a:pt x="2018633" y="159745"/>
                </a:cubicBezTo>
                <a:cubicBezTo>
                  <a:pt x="2014233" y="162107"/>
                  <a:pt x="2009848" y="164486"/>
                  <a:pt x="2005447" y="166848"/>
                </a:cubicBezTo>
                <a:cubicBezTo>
                  <a:pt x="2012482" y="168071"/>
                  <a:pt x="2019483" y="166117"/>
                  <a:pt x="2026280" y="169838"/>
                </a:cubicBezTo>
                <a:cubicBezTo>
                  <a:pt x="2019313" y="171249"/>
                  <a:pt x="2012346" y="172642"/>
                  <a:pt x="2003273" y="174460"/>
                </a:cubicBezTo>
                <a:cubicBezTo>
                  <a:pt x="2006620" y="175735"/>
                  <a:pt x="2008370" y="176907"/>
                  <a:pt x="2010154" y="176975"/>
                </a:cubicBezTo>
                <a:cubicBezTo>
                  <a:pt x="2014760" y="177162"/>
                  <a:pt x="2019432" y="176499"/>
                  <a:pt x="2024020" y="176907"/>
                </a:cubicBezTo>
                <a:cubicBezTo>
                  <a:pt x="2027232" y="177179"/>
                  <a:pt x="2030324" y="178657"/>
                  <a:pt x="2033468" y="179592"/>
                </a:cubicBezTo>
                <a:cubicBezTo>
                  <a:pt x="2033451" y="180306"/>
                  <a:pt x="2033434" y="181036"/>
                  <a:pt x="2033400" y="181750"/>
                </a:cubicBezTo>
                <a:cubicBezTo>
                  <a:pt x="2026926" y="182294"/>
                  <a:pt x="2020469" y="182837"/>
                  <a:pt x="2013043" y="183466"/>
                </a:cubicBezTo>
                <a:cubicBezTo>
                  <a:pt x="2016391" y="188632"/>
                  <a:pt x="2019619" y="186899"/>
                  <a:pt x="2022831" y="186304"/>
                </a:cubicBezTo>
                <a:cubicBezTo>
                  <a:pt x="2028217" y="185318"/>
                  <a:pt x="2033655" y="182396"/>
                  <a:pt x="2038650" y="185862"/>
                </a:cubicBezTo>
                <a:cubicBezTo>
                  <a:pt x="2035252" y="190076"/>
                  <a:pt x="2031939" y="194205"/>
                  <a:pt x="2028081" y="198980"/>
                </a:cubicBezTo>
                <a:cubicBezTo>
                  <a:pt x="2027656" y="197400"/>
                  <a:pt x="2027266" y="196278"/>
                  <a:pt x="2027079" y="195106"/>
                </a:cubicBezTo>
                <a:cubicBezTo>
                  <a:pt x="2026433" y="191011"/>
                  <a:pt x="2023001" y="190450"/>
                  <a:pt x="2020774" y="192030"/>
                </a:cubicBezTo>
                <a:cubicBezTo>
                  <a:pt x="2015660" y="195650"/>
                  <a:pt x="2009917" y="199099"/>
                  <a:pt x="2008506" y="206049"/>
                </a:cubicBezTo>
                <a:cubicBezTo>
                  <a:pt x="2008370" y="206695"/>
                  <a:pt x="2009135" y="207510"/>
                  <a:pt x="2009712" y="208785"/>
                </a:cubicBezTo>
                <a:cubicBezTo>
                  <a:pt x="2011718" y="207612"/>
                  <a:pt x="2013553" y="206559"/>
                  <a:pt x="2015898" y="205199"/>
                </a:cubicBezTo>
                <a:cubicBezTo>
                  <a:pt x="2017240" y="207289"/>
                  <a:pt x="2018481" y="209244"/>
                  <a:pt x="2020384" y="212200"/>
                </a:cubicBezTo>
                <a:cubicBezTo>
                  <a:pt x="2015762" y="212200"/>
                  <a:pt x="2012295" y="212200"/>
                  <a:pt x="2007878" y="212200"/>
                </a:cubicBezTo>
                <a:cubicBezTo>
                  <a:pt x="2012414" y="215021"/>
                  <a:pt x="2015711" y="218266"/>
                  <a:pt x="2019568" y="219150"/>
                </a:cubicBezTo>
                <a:cubicBezTo>
                  <a:pt x="2024224" y="220238"/>
                  <a:pt x="2028880" y="221971"/>
                  <a:pt x="2034368" y="219898"/>
                </a:cubicBezTo>
                <a:cubicBezTo>
                  <a:pt x="2044581" y="216058"/>
                  <a:pt x="2054912" y="217842"/>
                  <a:pt x="2064496" y="222939"/>
                </a:cubicBezTo>
                <a:cubicBezTo>
                  <a:pt x="2065532" y="223500"/>
                  <a:pt x="2065634" y="225845"/>
                  <a:pt x="2066314" y="227816"/>
                </a:cubicBezTo>
                <a:cubicBezTo>
                  <a:pt x="2061760" y="226202"/>
                  <a:pt x="2058260" y="223857"/>
                  <a:pt x="2054963" y="224129"/>
                </a:cubicBezTo>
                <a:cubicBezTo>
                  <a:pt x="2051616" y="224384"/>
                  <a:pt x="2048489" y="227221"/>
                  <a:pt x="2044581" y="229277"/>
                </a:cubicBezTo>
                <a:cubicBezTo>
                  <a:pt x="2048676" y="232438"/>
                  <a:pt x="2054861" y="230773"/>
                  <a:pt x="2057359" y="236312"/>
                </a:cubicBezTo>
                <a:cubicBezTo>
                  <a:pt x="2057852" y="237400"/>
                  <a:pt x="2063171" y="236669"/>
                  <a:pt x="2066178" y="236193"/>
                </a:cubicBezTo>
                <a:cubicBezTo>
                  <a:pt x="2076119" y="234613"/>
                  <a:pt x="2086025" y="232727"/>
                  <a:pt x="2095966" y="231062"/>
                </a:cubicBezTo>
                <a:cubicBezTo>
                  <a:pt x="2097240" y="230841"/>
                  <a:pt x="2098599" y="231198"/>
                  <a:pt x="2099840" y="231266"/>
                </a:cubicBezTo>
                <a:cubicBezTo>
                  <a:pt x="2100843" y="235157"/>
                  <a:pt x="2098770" y="236414"/>
                  <a:pt x="2096034" y="236907"/>
                </a:cubicBezTo>
                <a:cubicBezTo>
                  <a:pt x="2092992" y="237451"/>
                  <a:pt x="2089883" y="237587"/>
                  <a:pt x="2086841" y="238080"/>
                </a:cubicBezTo>
                <a:cubicBezTo>
                  <a:pt x="2065447" y="241546"/>
                  <a:pt x="2044054" y="245046"/>
                  <a:pt x="2022678" y="248564"/>
                </a:cubicBezTo>
                <a:cubicBezTo>
                  <a:pt x="2021692" y="248734"/>
                  <a:pt x="2020723" y="249091"/>
                  <a:pt x="2019908" y="250416"/>
                </a:cubicBezTo>
                <a:cubicBezTo>
                  <a:pt x="2030630" y="250416"/>
                  <a:pt x="2041335" y="250416"/>
                  <a:pt x="2052058" y="250416"/>
                </a:cubicBezTo>
                <a:cubicBezTo>
                  <a:pt x="2052159" y="250756"/>
                  <a:pt x="2052278" y="251113"/>
                  <a:pt x="2052380" y="251453"/>
                </a:cubicBezTo>
                <a:cubicBezTo>
                  <a:pt x="2050511" y="252353"/>
                  <a:pt x="2048642" y="253237"/>
                  <a:pt x="2044921" y="255021"/>
                </a:cubicBezTo>
                <a:cubicBezTo>
                  <a:pt x="2058735" y="253645"/>
                  <a:pt x="2070630" y="252455"/>
                  <a:pt x="2082508" y="251283"/>
                </a:cubicBezTo>
                <a:cubicBezTo>
                  <a:pt x="2082678" y="252047"/>
                  <a:pt x="2082848" y="252812"/>
                  <a:pt x="2083018" y="253577"/>
                </a:cubicBezTo>
                <a:cubicBezTo>
                  <a:pt x="2080503" y="254290"/>
                  <a:pt x="2078039" y="255327"/>
                  <a:pt x="2075490" y="255650"/>
                </a:cubicBezTo>
                <a:cubicBezTo>
                  <a:pt x="2060095" y="257587"/>
                  <a:pt x="2044666" y="259218"/>
                  <a:pt x="2029305" y="261274"/>
                </a:cubicBezTo>
                <a:cubicBezTo>
                  <a:pt x="2026365" y="261665"/>
                  <a:pt x="2022746" y="262787"/>
                  <a:pt x="2020979" y="264877"/>
                </a:cubicBezTo>
                <a:cubicBezTo>
                  <a:pt x="2018039" y="268360"/>
                  <a:pt x="2015762" y="268224"/>
                  <a:pt x="2012363" y="266083"/>
                </a:cubicBezTo>
                <a:cubicBezTo>
                  <a:pt x="2010613" y="264978"/>
                  <a:pt x="2008370" y="264656"/>
                  <a:pt x="2005414" y="263670"/>
                </a:cubicBezTo>
                <a:cubicBezTo>
                  <a:pt x="2006484" y="265998"/>
                  <a:pt x="2007011" y="267170"/>
                  <a:pt x="2007554" y="268360"/>
                </a:cubicBezTo>
                <a:cubicBezTo>
                  <a:pt x="2005719" y="269295"/>
                  <a:pt x="2003986" y="270161"/>
                  <a:pt x="2002270" y="271045"/>
                </a:cubicBezTo>
                <a:cubicBezTo>
                  <a:pt x="1999551" y="270671"/>
                  <a:pt x="1996850" y="270297"/>
                  <a:pt x="1992228" y="269668"/>
                </a:cubicBezTo>
                <a:cubicBezTo>
                  <a:pt x="1996628" y="272506"/>
                  <a:pt x="1999313" y="273152"/>
                  <a:pt x="2002219" y="270994"/>
                </a:cubicBezTo>
                <a:cubicBezTo>
                  <a:pt x="2009712" y="270892"/>
                  <a:pt x="2017155" y="272183"/>
                  <a:pt x="2024700" y="269685"/>
                </a:cubicBezTo>
                <a:cubicBezTo>
                  <a:pt x="2028166" y="268547"/>
                  <a:pt x="2032975" y="267595"/>
                  <a:pt x="2037852" y="272302"/>
                </a:cubicBezTo>
                <a:cubicBezTo>
                  <a:pt x="2034267" y="273560"/>
                  <a:pt x="2031650" y="274477"/>
                  <a:pt x="2029033" y="275395"/>
                </a:cubicBezTo>
                <a:cubicBezTo>
                  <a:pt x="2026348" y="281393"/>
                  <a:pt x="2032346" y="280866"/>
                  <a:pt x="2036628" y="283126"/>
                </a:cubicBezTo>
                <a:cubicBezTo>
                  <a:pt x="2031412" y="284809"/>
                  <a:pt x="2027827" y="285981"/>
                  <a:pt x="2024156" y="287170"/>
                </a:cubicBezTo>
                <a:cubicBezTo>
                  <a:pt x="2026110" y="293526"/>
                  <a:pt x="2031633" y="288955"/>
                  <a:pt x="2036221" y="291877"/>
                </a:cubicBezTo>
                <a:cubicBezTo>
                  <a:pt x="2033179" y="292421"/>
                  <a:pt x="2031276" y="292931"/>
                  <a:pt x="2029322" y="293101"/>
                </a:cubicBezTo>
                <a:cubicBezTo>
                  <a:pt x="2022406" y="293695"/>
                  <a:pt x="2015524" y="293526"/>
                  <a:pt x="2010070" y="299558"/>
                </a:cubicBezTo>
                <a:cubicBezTo>
                  <a:pt x="2008302" y="301512"/>
                  <a:pt x="2003782" y="300985"/>
                  <a:pt x="2000520" y="301597"/>
                </a:cubicBezTo>
                <a:cubicBezTo>
                  <a:pt x="1999585" y="301172"/>
                  <a:pt x="1998667" y="300730"/>
                  <a:pt x="1997733" y="300306"/>
                </a:cubicBezTo>
                <a:cubicBezTo>
                  <a:pt x="1997631" y="300594"/>
                  <a:pt x="1997546" y="300900"/>
                  <a:pt x="1997444" y="301189"/>
                </a:cubicBezTo>
                <a:cubicBezTo>
                  <a:pt x="1998481" y="301308"/>
                  <a:pt x="1999500" y="301444"/>
                  <a:pt x="2000537" y="301563"/>
                </a:cubicBezTo>
                <a:cubicBezTo>
                  <a:pt x="2001013" y="301852"/>
                  <a:pt x="2001471" y="302396"/>
                  <a:pt x="2001964" y="302413"/>
                </a:cubicBezTo>
                <a:cubicBezTo>
                  <a:pt x="2011395" y="302956"/>
                  <a:pt x="2020894" y="302599"/>
                  <a:pt x="2029628" y="307646"/>
                </a:cubicBezTo>
                <a:cubicBezTo>
                  <a:pt x="2031990" y="309006"/>
                  <a:pt x="2035677" y="308037"/>
                  <a:pt x="2038786" y="308938"/>
                </a:cubicBezTo>
                <a:cubicBezTo>
                  <a:pt x="2034521" y="314324"/>
                  <a:pt x="2028727" y="313492"/>
                  <a:pt x="2023323" y="313695"/>
                </a:cubicBezTo>
                <a:cubicBezTo>
                  <a:pt x="2019058" y="313865"/>
                  <a:pt x="2014810" y="313610"/>
                  <a:pt x="2012278" y="318012"/>
                </a:cubicBezTo>
                <a:cubicBezTo>
                  <a:pt x="2015371" y="322735"/>
                  <a:pt x="2018175" y="317162"/>
                  <a:pt x="2021590" y="317910"/>
                </a:cubicBezTo>
                <a:cubicBezTo>
                  <a:pt x="2025464" y="322820"/>
                  <a:pt x="2030545" y="323636"/>
                  <a:pt x="2037138" y="322803"/>
                </a:cubicBezTo>
                <a:cubicBezTo>
                  <a:pt x="2041556" y="322243"/>
                  <a:pt x="2047520" y="319983"/>
                  <a:pt x="2051497" y="326049"/>
                </a:cubicBezTo>
                <a:cubicBezTo>
                  <a:pt x="2052516" y="327612"/>
                  <a:pt x="2057053" y="326865"/>
                  <a:pt x="2060452" y="327238"/>
                </a:cubicBezTo>
                <a:cubicBezTo>
                  <a:pt x="2062882" y="331231"/>
                  <a:pt x="2057835" y="331385"/>
                  <a:pt x="2055932" y="334035"/>
                </a:cubicBezTo>
                <a:cubicBezTo>
                  <a:pt x="2061386" y="339745"/>
                  <a:pt x="2070341" y="338419"/>
                  <a:pt x="2075881" y="344655"/>
                </a:cubicBezTo>
                <a:cubicBezTo>
                  <a:pt x="2071140" y="344299"/>
                  <a:pt x="2066382" y="343959"/>
                  <a:pt x="2061064" y="343551"/>
                </a:cubicBezTo>
                <a:cubicBezTo>
                  <a:pt x="2061386" y="345267"/>
                  <a:pt x="2061216" y="346797"/>
                  <a:pt x="2061828" y="347221"/>
                </a:cubicBezTo>
                <a:cubicBezTo>
                  <a:pt x="2067639" y="351300"/>
                  <a:pt x="2072703" y="356941"/>
                  <a:pt x="2081097" y="355378"/>
                </a:cubicBezTo>
                <a:cubicBezTo>
                  <a:pt x="2085889" y="354477"/>
                  <a:pt x="2090885" y="354579"/>
                  <a:pt x="2095881" y="355123"/>
                </a:cubicBezTo>
                <a:cubicBezTo>
                  <a:pt x="2090103" y="360781"/>
                  <a:pt x="2081947" y="358045"/>
                  <a:pt x="2075031" y="361886"/>
                </a:cubicBezTo>
                <a:cubicBezTo>
                  <a:pt x="2079653" y="363330"/>
                  <a:pt x="2083612" y="364571"/>
                  <a:pt x="2087469" y="365777"/>
                </a:cubicBezTo>
                <a:cubicBezTo>
                  <a:pt x="2089712" y="364231"/>
                  <a:pt x="2091820" y="362786"/>
                  <a:pt x="2094504" y="360934"/>
                </a:cubicBezTo>
                <a:cubicBezTo>
                  <a:pt x="2094097" y="370382"/>
                  <a:pt x="2093145" y="371486"/>
                  <a:pt x="2084275" y="373899"/>
                </a:cubicBezTo>
                <a:cubicBezTo>
                  <a:pt x="2085719" y="374324"/>
                  <a:pt x="2087011" y="374698"/>
                  <a:pt x="2088285" y="375089"/>
                </a:cubicBezTo>
                <a:cubicBezTo>
                  <a:pt x="2088370" y="375463"/>
                  <a:pt x="2088472" y="375836"/>
                  <a:pt x="2088557" y="376210"/>
                </a:cubicBezTo>
                <a:cubicBezTo>
                  <a:pt x="2084479" y="377162"/>
                  <a:pt x="2080418" y="378096"/>
                  <a:pt x="2075354" y="379286"/>
                </a:cubicBezTo>
                <a:cubicBezTo>
                  <a:pt x="2077172" y="381563"/>
                  <a:pt x="2078481" y="383228"/>
                  <a:pt x="2079823" y="384859"/>
                </a:cubicBezTo>
                <a:cubicBezTo>
                  <a:pt x="2081437" y="386814"/>
                  <a:pt x="2083527" y="388513"/>
                  <a:pt x="2084615" y="390722"/>
                </a:cubicBezTo>
                <a:cubicBezTo>
                  <a:pt x="2087945" y="397434"/>
                  <a:pt x="2087894" y="397519"/>
                  <a:pt x="2092737" y="391758"/>
                </a:cubicBezTo>
                <a:cubicBezTo>
                  <a:pt x="2093281" y="391113"/>
                  <a:pt x="2093859" y="390501"/>
                  <a:pt x="2094793" y="389447"/>
                </a:cubicBezTo>
                <a:cubicBezTo>
                  <a:pt x="2096153" y="390127"/>
                  <a:pt x="2097580" y="390858"/>
                  <a:pt x="2099007" y="391571"/>
                </a:cubicBezTo>
                <a:lnTo>
                  <a:pt x="2099092" y="391673"/>
                </a:lnTo>
                <a:cubicBezTo>
                  <a:pt x="2096323" y="394902"/>
                  <a:pt x="2093570" y="398131"/>
                  <a:pt x="2090800" y="401376"/>
                </a:cubicBezTo>
                <a:cubicBezTo>
                  <a:pt x="2091072" y="401835"/>
                  <a:pt x="2091327" y="402294"/>
                  <a:pt x="2091599" y="402735"/>
                </a:cubicBezTo>
                <a:cubicBezTo>
                  <a:pt x="2094012" y="402056"/>
                  <a:pt x="2096424" y="401393"/>
                  <a:pt x="2098838" y="400713"/>
                </a:cubicBezTo>
                <a:cubicBezTo>
                  <a:pt x="2098565" y="407068"/>
                  <a:pt x="2097036" y="408139"/>
                  <a:pt x="2083527" y="411181"/>
                </a:cubicBezTo>
                <a:cubicBezTo>
                  <a:pt x="2089101" y="420050"/>
                  <a:pt x="2094606" y="428802"/>
                  <a:pt x="2100571" y="438283"/>
                </a:cubicBezTo>
                <a:cubicBezTo>
                  <a:pt x="2097886" y="440203"/>
                  <a:pt x="2095014" y="442243"/>
                  <a:pt x="2091837" y="444502"/>
                </a:cubicBezTo>
                <a:cubicBezTo>
                  <a:pt x="2092533" y="446423"/>
                  <a:pt x="2093247" y="448445"/>
                  <a:pt x="2094114" y="450858"/>
                </a:cubicBezTo>
                <a:cubicBezTo>
                  <a:pt x="2092007" y="452064"/>
                  <a:pt x="2090154" y="453135"/>
                  <a:pt x="2088115" y="454290"/>
                </a:cubicBezTo>
                <a:cubicBezTo>
                  <a:pt x="2088472" y="455106"/>
                  <a:pt x="2088574" y="456176"/>
                  <a:pt x="2089135" y="456499"/>
                </a:cubicBezTo>
                <a:cubicBezTo>
                  <a:pt x="2091768" y="458096"/>
                  <a:pt x="2094419" y="459762"/>
                  <a:pt x="2097274" y="460934"/>
                </a:cubicBezTo>
                <a:cubicBezTo>
                  <a:pt x="2105872" y="464485"/>
                  <a:pt x="2105906" y="464401"/>
                  <a:pt x="2106110" y="473899"/>
                </a:cubicBezTo>
                <a:cubicBezTo>
                  <a:pt x="2106127" y="475004"/>
                  <a:pt x="2106110" y="476091"/>
                  <a:pt x="2106110" y="476618"/>
                </a:cubicBezTo>
                <a:cubicBezTo>
                  <a:pt x="2100673" y="480662"/>
                  <a:pt x="2095694" y="484367"/>
                  <a:pt x="2090103" y="488530"/>
                </a:cubicBezTo>
                <a:cubicBezTo>
                  <a:pt x="2095490" y="491231"/>
                  <a:pt x="2100690" y="489974"/>
                  <a:pt x="2105821" y="489158"/>
                </a:cubicBezTo>
                <a:cubicBezTo>
                  <a:pt x="2114436" y="487782"/>
                  <a:pt x="2123035" y="486338"/>
                  <a:pt x="2131632" y="484825"/>
                </a:cubicBezTo>
                <a:cubicBezTo>
                  <a:pt x="2134674" y="484282"/>
                  <a:pt x="2137648" y="483177"/>
                  <a:pt x="2140707" y="482888"/>
                </a:cubicBezTo>
                <a:cubicBezTo>
                  <a:pt x="2142321" y="482735"/>
                  <a:pt x="2145209" y="483432"/>
                  <a:pt x="2145516" y="484383"/>
                </a:cubicBezTo>
                <a:cubicBezTo>
                  <a:pt x="2146501" y="487459"/>
                  <a:pt x="2143731" y="488020"/>
                  <a:pt x="2141488" y="488309"/>
                </a:cubicBezTo>
                <a:cubicBezTo>
                  <a:pt x="2135898" y="489040"/>
                  <a:pt x="2130222" y="489243"/>
                  <a:pt x="2124700" y="490280"/>
                </a:cubicBezTo>
                <a:cubicBezTo>
                  <a:pt x="2115405" y="492030"/>
                  <a:pt x="2106195" y="494256"/>
                  <a:pt x="2097053" y="497706"/>
                </a:cubicBezTo>
                <a:cubicBezTo>
                  <a:pt x="2100078" y="497706"/>
                  <a:pt x="2103086" y="497706"/>
                  <a:pt x="2106773" y="497706"/>
                </a:cubicBezTo>
                <a:cubicBezTo>
                  <a:pt x="2103561" y="500781"/>
                  <a:pt x="2101148" y="503160"/>
                  <a:pt x="2098651" y="505471"/>
                </a:cubicBezTo>
                <a:cubicBezTo>
                  <a:pt x="2096221" y="507731"/>
                  <a:pt x="2093706" y="509906"/>
                  <a:pt x="2091361" y="512013"/>
                </a:cubicBezTo>
                <a:cubicBezTo>
                  <a:pt x="2094334" y="516397"/>
                  <a:pt x="2097087" y="520458"/>
                  <a:pt x="2100486" y="525454"/>
                </a:cubicBezTo>
                <a:cubicBezTo>
                  <a:pt x="2106807" y="525284"/>
                  <a:pt x="2114131" y="523857"/>
                  <a:pt x="2121114" y="520713"/>
                </a:cubicBezTo>
                <a:lnTo>
                  <a:pt x="2121046" y="520764"/>
                </a:lnTo>
                <a:cubicBezTo>
                  <a:pt x="2128149" y="519405"/>
                  <a:pt x="2135252" y="518045"/>
                  <a:pt x="2142338" y="516703"/>
                </a:cubicBezTo>
                <a:cubicBezTo>
                  <a:pt x="2136238" y="525131"/>
                  <a:pt x="2126535" y="521716"/>
                  <a:pt x="2118787" y="525403"/>
                </a:cubicBezTo>
                <a:cubicBezTo>
                  <a:pt x="2111361" y="528938"/>
                  <a:pt x="2102508" y="529481"/>
                  <a:pt x="2095524" y="531062"/>
                </a:cubicBezTo>
                <a:cubicBezTo>
                  <a:pt x="2093961" y="535564"/>
                  <a:pt x="2092805" y="538878"/>
                  <a:pt x="2091429" y="542837"/>
                </a:cubicBezTo>
                <a:cubicBezTo>
                  <a:pt x="2097478" y="554494"/>
                  <a:pt x="2095524" y="561461"/>
                  <a:pt x="2082796" y="569668"/>
                </a:cubicBezTo>
                <a:cubicBezTo>
                  <a:pt x="2079857" y="571571"/>
                  <a:pt x="2078158" y="573661"/>
                  <a:pt x="2078481" y="577773"/>
                </a:cubicBezTo>
                <a:cubicBezTo>
                  <a:pt x="2081284" y="578810"/>
                  <a:pt x="2084343" y="579932"/>
                  <a:pt x="2088098" y="581325"/>
                </a:cubicBezTo>
                <a:cubicBezTo>
                  <a:pt x="2086212" y="583296"/>
                  <a:pt x="2084734" y="584842"/>
                  <a:pt x="2082779" y="586881"/>
                </a:cubicBezTo>
                <a:cubicBezTo>
                  <a:pt x="2086773" y="589702"/>
                  <a:pt x="2090783" y="592693"/>
                  <a:pt x="2091956" y="599422"/>
                </a:cubicBezTo>
                <a:cubicBezTo>
                  <a:pt x="2089356" y="599422"/>
                  <a:pt x="2087317" y="599184"/>
                  <a:pt x="2085362" y="599490"/>
                </a:cubicBezTo>
                <a:cubicBezTo>
                  <a:pt x="2083306" y="599812"/>
                  <a:pt x="2081352" y="600662"/>
                  <a:pt x="2078175" y="601648"/>
                </a:cubicBezTo>
                <a:cubicBezTo>
                  <a:pt x="2080520" y="603874"/>
                  <a:pt x="2081794" y="605216"/>
                  <a:pt x="2083204" y="606406"/>
                </a:cubicBezTo>
                <a:cubicBezTo>
                  <a:pt x="2092159" y="613950"/>
                  <a:pt x="2092363" y="620305"/>
                  <a:pt x="2083986" y="628343"/>
                </a:cubicBezTo>
                <a:cubicBezTo>
                  <a:pt x="2081692" y="630552"/>
                  <a:pt x="2077529" y="631809"/>
                  <a:pt x="2080621" y="637603"/>
                </a:cubicBezTo>
                <a:cubicBezTo>
                  <a:pt x="2076492" y="636210"/>
                  <a:pt x="2073162" y="630025"/>
                  <a:pt x="2070715" y="637264"/>
                </a:cubicBezTo>
                <a:cubicBezTo>
                  <a:pt x="2071123" y="637807"/>
                  <a:pt x="2071480" y="638674"/>
                  <a:pt x="2072109" y="639065"/>
                </a:cubicBezTo>
                <a:cubicBezTo>
                  <a:pt x="2078413" y="643007"/>
                  <a:pt x="2078481" y="647901"/>
                  <a:pt x="2071973" y="651452"/>
                </a:cubicBezTo>
                <a:cubicBezTo>
                  <a:pt x="2067045" y="654137"/>
                  <a:pt x="2061862" y="656346"/>
                  <a:pt x="2056374" y="658980"/>
                </a:cubicBezTo>
                <a:cubicBezTo>
                  <a:pt x="2060622" y="663619"/>
                  <a:pt x="2066178" y="660118"/>
                  <a:pt x="2072363" y="662429"/>
                </a:cubicBezTo>
                <a:cubicBezTo>
                  <a:pt x="2069169" y="664723"/>
                  <a:pt x="2067283" y="666830"/>
                  <a:pt x="2064938" y="667595"/>
                </a:cubicBezTo>
                <a:cubicBezTo>
                  <a:pt x="2058260" y="669770"/>
                  <a:pt x="2054080" y="673355"/>
                  <a:pt x="2055745" y="681597"/>
                </a:cubicBezTo>
                <a:cubicBezTo>
                  <a:pt x="2057053" y="681665"/>
                  <a:pt x="2059007" y="681410"/>
                  <a:pt x="2060757" y="681903"/>
                </a:cubicBezTo>
                <a:cubicBezTo>
                  <a:pt x="2063052" y="682548"/>
                  <a:pt x="2066756" y="683483"/>
                  <a:pt x="2067011" y="684825"/>
                </a:cubicBezTo>
                <a:cubicBezTo>
                  <a:pt x="2067452" y="687119"/>
                  <a:pt x="2066263" y="690314"/>
                  <a:pt x="2064700" y="692268"/>
                </a:cubicBezTo>
                <a:cubicBezTo>
                  <a:pt x="2059704" y="698538"/>
                  <a:pt x="2054216" y="704400"/>
                  <a:pt x="2049322" y="709974"/>
                </a:cubicBezTo>
                <a:cubicBezTo>
                  <a:pt x="2051225" y="711537"/>
                  <a:pt x="2054012" y="712726"/>
                  <a:pt x="2054692" y="714664"/>
                </a:cubicBezTo>
                <a:cubicBezTo>
                  <a:pt x="2055813" y="717824"/>
                  <a:pt x="2055218" y="720883"/>
                  <a:pt x="2051650" y="723364"/>
                </a:cubicBezTo>
                <a:cubicBezTo>
                  <a:pt x="2045906" y="727340"/>
                  <a:pt x="2042984" y="733338"/>
                  <a:pt x="2042559" y="740866"/>
                </a:cubicBezTo>
                <a:cubicBezTo>
                  <a:pt x="2045074" y="741240"/>
                  <a:pt x="2047198" y="741563"/>
                  <a:pt x="2049339" y="741885"/>
                </a:cubicBezTo>
                <a:cubicBezTo>
                  <a:pt x="2049441" y="742412"/>
                  <a:pt x="2049526" y="742939"/>
                  <a:pt x="2049627" y="743466"/>
                </a:cubicBezTo>
                <a:cubicBezTo>
                  <a:pt x="2046348" y="744247"/>
                  <a:pt x="2043069" y="745046"/>
                  <a:pt x="2039687" y="745845"/>
                </a:cubicBezTo>
                <a:cubicBezTo>
                  <a:pt x="2037461" y="749515"/>
                  <a:pt x="2035167" y="753287"/>
                  <a:pt x="2032635" y="757450"/>
                </a:cubicBezTo>
                <a:cubicBezTo>
                  <a:pt x="2033961" y="758232"/>
                  <a:pt x="2035473" y="759116"/>
                  <a:pt x="2036730" y="759863"/>
                </a:cubicBezTo>
                <a:cubicBezTo>
                  <a:pt x="2030375" y="765590"/>
                  <a:pt x="2024258" y="771095"/>
                  <a:pt x="2018141" y="776618"/>
                </a:cubicBezTo>
                <a:cubicBezTo>
                  <a:pt x="2018583" y="777314"/>
                  <a:pt x="2019024" y="778028"/>
                  <a:pt x="2019466" y="778725"/>
                </a:cubicBezTo>
                <a:cubicBezTo>
                  <a:pt x="2022117" y="777382"/>
                  <a:pt x="2024751" y="776057"/>
                  <a:pt x="2027929" y="774460"/>
                </a:cubicBezTo>
                <a:cubicBezTo>
                  <a:pt x="2025413" y="780458"/>
                  <a:pt x="2023374" y="786184"/>
                  <a:pt x="2020588" y="791537"/>
                </a:cubicBezTo>
                <a:cubicBezTo>
                  <a:pt x="2019721" y="793202"/>
                  <a:pt x="2016934" y="793950"/>
                  <a:pt x="2014929" y="794902"/>
                </a:cubicBezTo>
                <a:cubicBezTo>
                  <a:pt x="2010664" y="796958"/>
                  <a:pt x="2005822" y="798402"/>
                  <a:pt x="2007741" y="804995"/>
                </a:cubicBezTo>
                <a:cubicBezTo>
                  <a:pt x="2007963" y="805742"/>
                  <a:pt x="2006144" y="807085"/>
                  <a:pt x="2004904" y="808597"/>
                </a:cubicBezTo>
                <a:cubicBezTo>
                  <a:pt x="2006739" y="808988"/>
                  <a:pt x="2008217" y="809311"/>
                  <a:pt x="2010019" y="809702"/>
                </a:cubicBezTo>
                <a:cubicBezTo>
                  <a:pt x="2008812" y="812047"/>
                  <a:pt x="2007707" y="814222"/>
                  <a:pt x="2006348" y="816873"/>
                </a:cubicBezTo>
                <a:cubicBezTo>
                  <a:pt x="2009339" y="816873"/>
                  <a:pt x="2011718" y="816873"/>
                  <a:pt x="2014165" y="816873"/>
                </a:cubicBezTo>
                <a:cubicBezTo>
                  <a:pt x="2018226" y="822599"/>
                  <a:pt x="2013434" y="826422"/>
                  <a:pt x="2011208" y="831282"/>
                </a:cubicBezTo>
                <a:cubicBezTo>
                  <a:pt x="2013604" y="831282"/>
                  <a:pt x="2016170" y="830551"/>
                  <a:pt x="2017835" y="831469"/>
                </a:cubicBezTo>
                <a:cubicBezTo>
                  <a:pt x="2019857" y="832573"/>
                  <a:pt x="2021115" y="835071"/>
                  <a:pt x="2023103" y="837416"/>
                </a:cubicBezTo>
                <a:cubicBezTo>
                  <a:pt x="2026654" y="834171"/>
                  <a:pt x="2030664" y="833831"/>
                  <a:pt x="2036051" y="836822"/>
                </a:cubicBezTo>
                <a:cubicBezTo>
                  <a:pt x="2031531" y="839421"/>
                  <a:pt x="2027861" y="841545"/>
                  <a:pt x="2023884" y="843839"/>
                </a:cubicBezTo>
                <a:cubicBezTo>
                  <a:pt x="2028523" y="846082"/>
                  <a:pt x="2032550" y="845828"/>
                  <a:pt x="2036085" y="841885"/>
                </a:cubicBezTo>
                <a:cubicBezTo>
                  <a:pt x="2037733" y="843687"/>
                  <a:pt x="2039517" y="845369"/>
                  <a:pt x="2040979" y="847289"/>
                </a:cubicBezTo>
                <a:cubicBezTo>
                  <a:pt x="2043154" y="850177"/>
                  <a:pt x="2042100" y="853219"/>
                  <a:pt x="2038667" y="853491"/>
                </a:cubicBezTo>
                <a:cubicBezTo>
                  <a:pt x="2032126" y="854018"/>
                  <a:pt x="2025549" y="854171"/>
                  <a:pt x="2019415" y="854460"/>
                </a:cubicBezTo>
                <a:cubicBezTo>
                  <a:pt x="2024700" y="860611"/>
                  <a:pt x="2034827" y="859302"/>
                  <a:pt x="2052092" y="849464"/>
                </a:cubicBezTo>
                <a:cubicBezTo>
                  <a:pt x="2048710" y="842667"/>
                  <a:pt x="2042813" y="841426"/>
                  <a:pt x="2036085" y="841868"/>
                </a:cubicBezTo>
                <a:cubicBezTo>
                  <a:pt x="2039432" y="834884"/>
                  <a:pt x="2039432" y="834850"/>
                  <a:pt x="2046977" y="837569"/>
                </a:cubicBezTo>
                <a:cubicBezTo>
                  <a:pt x="2051514" y="839201"/>
                  <a:pt x="2055643" y="838266"/>
                  <a:pt x="2059551" y="834596"/>
                </a:cubicBezTo>
                <a:cubicBezTo>
                  <a:pt x="2056051" y="834986"/>
                  <a:pt x="2052533" y="835360"/>
                  <a:pt x="2048370" y="835819"/>
                </a:cubicBezTo>
                <a:cubicBezTo>
                  <a:pt x="2049339" y="830636"/>
                  <a:pt x="2052754" y="829277"/>
                  <a:pt x="2056509" y="828291"/>
                </a:cubicBezTo>
                <a:lnTo>
                  <a:pt x="2056441" y="828241"/>
                </a:lnTo>
                <a:cubicBezTo>
                  <a:pt x="2059330" y="830076"/>
                  <a:pt x="2061879" y="830381"/>
                  <a:pt x="2064768" y="827731"/>
                </a:cubicBezTo>
                <a:cubicBezTo>
                  <a:pt x="2066688" y="825963"/>
                  <a:pt x="2069390" y="824842"/>
                  <a:pt x="2071922" y="823975"/>
                </a:cubicBezTo>
                <a:cubicBezTo>
                  <a:pt x="2076136" y="822548"/>
                  <a:pt x="2080452" y="821376"/>
                  <a:pt x="2084802" y="820526"/>
                </a:cubicBezTo>
                <a:cubicBezTo>
                  <a:pt x="2086314" y="820237"/>
                  <a:pt x="2088064" y="821223"/>
                  <a:pt x="2090392" y="821800"/>
                </a:cubicBezTo>
                <a:cubicBezTo>
                  <a:pt x="2084989" y="828750"/>
                  <a:pt x="2077512" y="828801"/>
                  <a:pt x="2069798" y="831826"/>
                </a:cubicBezTo>
                <a:cubicBezTo>
                  <a:pt x="2074233" y="833066"/>
                  <a:pt x="2077410" y="833967"/>
                  <a:pt x="2080928" y="834952"/>
                </a:cubicBezTo>
                <a:cubicBezTo>
                  <a:pt x="2077036" y="838623"/>
                  <a:pt x="2059449" y="845165"/>
                  <a:pt x="2052686" y="845063"/>
                </a:cubicBezTo>
                <a:cubicBezTo>
                  <a:pt x="2060452" y="848376"/>
                  <a:pt x="2066382" y="846626"/>
                  <a:pt x="2072312" y="844315"/>
                </a:cubicBezTo>
                <a:cubicBezTo>
                  <a:pt x="2074233" y="850160"/>
                  <a:pt x="2068268" y="849923"/>
                  <a:pt x="2066739" y="852998"/>
                </a:cubicBezTo>
                <a:cubicBezTo>
                  <a:pt x="2073400" y="857246"/>
                  <a:pt x="2081080" y="849243"/>
                  <a:pt x="2087793" y="854477"/>
                </a:cubicBezTo>
                <a:cubicBezTo>
                  <a:pt x="2078582" y="863873"/>
                  <a:pt x="2072805" y="864740"/>
                  <a:pt x="2062559" y="858997"/>
                </a:cubicBezTo>
                <a:cubicBezTo>
                  <a:pt x="2053774" y="860560"/>
                  <a:pt x="2045634" y="862021"/>
                  <a:pt x="2037495" y="863466"/>
                </a:cubicBezTo>
                <a:cubicBezTo>
                  <a:pt x="2037512" y="863975"/>
                  <a:pt x="2037529" y="864468"/>
                  <a:pt x="2037546" y="864978"/>
                </a:cubicBezTo>
                <a:cubicBezTo>
                  <a:pt x="2039517" y="864978"/>
                  <a:pt x="2041488" y="865131"/>
                  <a:pt x="2043442" y="864961"/>
                </a:cubicBezTo>
                <a:cubicBezTo>
                  <a:pt x="2053587" y="864043"/>
                  <a:pt x="2063799" y="861834"/>
                  <a:pt x="2073791" y="865437"/>
                </a:cubicBezTo>
                <a:cubicBezTo>
                  <a:pt x="2079432" y="867476"/>
                  <a:pt x="2083595" y="866218"/>
                  <a:pt x="2086824" y="861257"/>
                </a:cubicBezTo>
                <a:cubicBezTo>
                  <a:pt x="2087249" y="860611"/>
                  <a:pt x="2088064" y="860220"/>
                  <a:pt x="2089322" y="859201"/>
                </a:cubicBezTo>
                <a:cubicBezTo>
                  <a:pt x="2091276" y="861036"/>
                  <a:pt x="2093196" y="862854"/>
                  <a:pt x="2095473" y="864995"/>
                </a:cubicBezTo>
                <a:cubicBezTo>
                  <a:pt x="2090545" y="868342"/>
                  <a:pt x="2086246" y="871248"/>
                  <a:pt x="2081964" y="874154"/>
                </a:cubicBezTo>
                <a:cubicBezTo>
                  <a:pt x="2079330" y="874918"/>
                  <a:pt x="2076696" y="875700"/>
                  <a:pt x="2074063" y="876465"/>
                </a:cubicBezTo>
                <a:cubicBezTo>
                  <a:pt x="2074351" y="877025"/>
                  <a:pt x="2074640" y="877603"/>
                  <a:pt x="2074929" y="878164"/>
                </a:cubicBezTo>
                <a:cubicBezTo>
                  <a:pt x="2077257" y="876805"/>
                  <a:pt x="2079585" y="875462"/>
                  <a:pt x="2081913" y="874103"/>
                </a:cubicBezTo>
                <a:cubicBezTo>
                  <a:pt x="2085889" y="874663"/>
                  <a:pt x="2089866" y="875241"/>
                  <a:pt x="2093841" y="875802"/>
                </a:cubicBezTo>
                <a:cubicBezTo>
                  <a:pt x="2094759" y="879387"/>
                  <a:pt x="2097121" y="879404"/>
                  <a:pt x="2100707" y="878538"/>
                </a:cubicBezTo>
                <a:cubicBezTo>
                  <a:pt x="2097903" y="877450"/>
                  <a:pt x="2095847" y="876635"/>
                  <a:pt x="2093807" y="875836"/>
                </a:cubicBezTo>
                <a:cubicBezTo>
                  <a:pt x="2094657" y="874460"/>
                  <a:pt x="2095303" y="872098"/>
                  <a:pt x="2096373" y="871877"/>
                </a:cubicBezTo>
                <a:cubicBezTo>
                  <a:pt x="2102644" y="870653"/>
                  <a:pt x="2109016" y="869872"/>
                  <a:pt x="2115371" y="869090"/>
                </a:cubicBezTo>
                <a:cubicBezTo>
                  <a:pt x="2116697" y="868920"/>
                  <a:pt x="2118107" y="869396"/>
                  <a:pt x="2119466" y="869583"/>
                </a:cubicBezTo>
                <a:cubicBezTo>
                  <a:pt x="2118209" y="880509"/>
                  <a:pt x="2118192" y="880424"/>
                  <a:pt x="2108098" y="882956"/>
                </a:cubicBezTo>
                <a:cubicBezTo>
                  <a:pt x="2104003" y="883992"/>
                  <a:pt x="2099993" y="885437"/>
                  <a:pt x="2095983" y="886813"/>
                </a:cubicBezTo>
                <a:cubicBezTo>
                  <a:pt x="2094674" y="887255"/>
                  <a:pt x="2093502" y="888087"/>
                  <a:pt x="2091854" y="888971"/>
                </a:cubicBezTo>
                <a:cubicBezTo>
                  <a:pt x="2092431" y="900662"/>
                  <a:pt x="2088336" y="911333"/>
                  <a:pt x="2083103" y="922429"/>
                </a:cubicBezTo>
                <a:cubicBezTo>
                  <a:pt x="2081811" y="922293"/>
                  <a:pt x="2079721" y="922055"/>
                  <a:pt x="2077614" y="921817"/>
                </a:cubicBezTo>
                <a:cubicBezTo>
                  <a:pt x="2077189" y="926677"/>
                  <a:pt x="2073485" y="931044"/>
                  <a:pt x="2068965" y="930636"/>
                </a:cubicBezTo>
                <a:cubicBezTo>
                  <a:pt x="2064428" y="930211"/>
                  <a:pt x="2060911" y="930908"/>
                  <a:pt x="2057223" y="933678"/>
                </a:cubicBezTo>
                <a:cubicBezTo>
                  <a:pt x="2055558" y="934935"/>
                  <a:pt x="2052414" y="934222"/>
                  <a:pt x="2049305" y="934459"/>
                </a:cubicBezTo>
                <a:cubicBezTo>
                  <a:pt x="2047130" y="944043"/>
                  <a:pt x="2037495" y="938283"/>
                  <a:pt x="2029917" y="942905"/>
                </a:cubicBezTo>
                <a:cubicBezTo>
                  <a:pt x="2033332" y="943652"/>
                  <a:pt x="2034997" y="944587"/>
                  <a:pt x="2036323" y="944230"/>
                </a:cubicBezTo>
                <a:cubicBezTo>
                  <a:pt x="2043035" y="942446"/>
                  <a:pt x="2049661" y="940305"/>
                  <a:pt x="2056340" y="938334"/>
                </a:cubicBezTo>
                <a:cubicBezTo>
                  <a:pt x="2057104" y="938113"/>
                  <a:pt x="2058226" y="937790"/>
                  <a:pt x="2058735" y="938147"/>
                </a:cubicBezTo>
                <a:cubicBezTo>
                  <a:pt x="2064122" y="941800"/>
                  <a:pt x="2068982" y="938878"/>
                  <a:pt x="2073961" y="937144"/>
                </a:cubicBezTo>
                <a:cubicBezTo>
                  <a:pt x="2075252" y="936686"/>
                  <a:pt x="2076611" y="936176"/>
                  <a:pt x="2077937" y="936125"/>
                </a:cubicBezTo>
                <a:cubicBezTo>
                  <a:pt x="2085515" y="935904"/>
                  <a:pt x="2085515" y="935938"/>
                  <a:pt x="2087452" y="929787"/>
                </a:cubicBezTo>
                <a:cubicBezTo>
                  <a:pt x="2090562" y="929362"/>
                  <a:pt x="2093553" y="928937"/>
                  <a:pt x="2097954" y="928325"/>
                </a:cubicBezTo>
                <a:cubicBezTo>
                  <a:pt x="2095235" y="924689"/>
                  <a:pt x="2093638" y="922548"/>
                  <a:pt x="2091412" y="919591"/>
                </a:cubicBezTo>
                <a:cubicBezTo>
                  <a:pt x="2094589" y="918725"/>
                  <a:pt x="2097427" y="917943"/>
                  <a:pt x="2100945" y="916974"/>
                </a:cubicBezTo>
                <a:cubicBezTo>
                  <a:pt x="2101709" y="921274"/>
                  <a:pt x="2102695" y="924995"/>
                  <a:pt x="2106705" y="927323"/>
                </a:cubicBezTo>
                <a:cubicBezTo>
                  <a:pt x="2109118" y="928716"/>
                  <a:pt x="2110154" y="931809"/>
                  <a:pt x="2107266" y="934561"/>
                </a:cubicBezTo>
                <a:cubicBezTo>
                  <a:pt x="2103391" y="933661"/>
                  <a:pt x="2099500" y="932760"/>
                  <a:pt x="2094895" y="931690"/>
                </a:cubicBezTo>
                <a:cubicBezTo>
                  <a:pt x="2095677" y="937008"/>
                  <a:pt x="2096289" y="941103"/>
                  <a:pt x="2096917" y="945267"/>
                </a:cubicBezTo>
                <a:cubicBezTo>
                  <a:pt x="2091531" y="945827"/>
                  <a:pt x="2087452" y="946269"/>
                  <a:pt x="2083001" y="946728"/>
                </a:cubicBezTo>
                <a:cubicBezTo>
                  <a:pt x="2083170" y="945810"/>
                  <a:pt x="2083459" y="944366"/>
                  <a:pt x="2083765" y="942769"/>
                </a:cubicBezTo>
                <a:cubicBezTo>
                  <a:pt x="2080333" y="940951"/>
                  <a:pt x="2077036" y="939523"/>
                  <a:pt x="2074538" y="944502"/>
                </a:cubicBezTo>
                <a:cubicBezTo>
                  <a:pt x="2076951" y="949719"/>
                  <a:pt x="2080621" y="951911"/>
                  <a:pt x="2086637" y="950721"/>
                </a:cubicBezTo>
                <a:cubicBezTo>
                  <a:pt x="2089254" y="950194"/>
                  <a:pt x="2092210" y="951282"/>
                  <a:pt x="2094997" y="951639"/>
                </a:cubicBezTo>
                <a:cubicBezTo>
                  <a:pt x="2095065" y="952454"/>
                  <a:pt x="2095133" y="953287"/>
                  <a:pt x="2095201" y="954103"/>
                </a:cubicBezTo>
                <a:cubicBezTo>
                  <a:pt x="2091497" y="955156"/>
                  <a:pt x="2087793" y="956210"/>
                  <a:pt x="2084088" y="957280"/>
                </a:cubicBezTo>
                <a:cubicBezTo>
                  <a:pt x="2084139" y="957773"/>
                  <a:pt x="2084190" y="958266"/>
                  <a:pt x="2084224" y="958759"/>
                </a:cubicBezTo>
                <a:cubicBezTo>
                  <a:pt x="2086399" y="958419"/>
                  <a:pt x="2088591" y="958011"/>
                  <a:pt x="2090783" y="957722"/>
                </a:cubicBezTo>
                <a:cubicBezTo>
                  <a:pt x="2093519" y="957382"/>
                  <a:pt x="2095201" y="958521"/>
                  <a:pt x="2095286" y="961375"/>
                </a:cubicBezTo>
                <a:cubicBezTo>
                  <a:pt x="2095388" y="964706"/>
                  <a:pt x="2093502" y="966184"/>
                  <a:pt x="2090426" y="965335"/>
                </a:cubicBezTo>
                <a:cubicBezTo>
                  <a:pt x="2086467" y="964247"/>
                  <a:pt x="2082627" y="962701"/>
                  <a:pt x="2078752" y="961290"/>
                </a:cubicBezTo>
                <a:cubicBezTo>
                  <a:pt x="2078260" y="961104"/>
                  <a:pt x="2077835" y="960288"/>
                  <a:pt x="2077427" y="960322"/>
                </a:cubicBezTo>
                <a:cubicBezTo>
                  <a:pt x="2065821" y="961426"/>
                  <a:pt x="2053315" y="954884"/>
                  <a:pt x="2042712" y="964366"/>
                </a:cubicBezTo>
                <a:cubicBezTo>
                  <a:pt x="2042236" y="964825"/>
                  <a:pt x="2041760" y="965301"/>
                  <a:pt x="2041284" y="965759"/>
                </a:cubicBezTo>
                <a:cubicBezTo>
                  <a:pt x="2038633" y="967238"/>
                  <a:pt x="2035898" y="968580"/>
                  <a:pt x="2033349" y="970211"/>
                </a:cubicBezTo>
                <a:cubicBezTo>
                  <a:pt x="2029628" y="972590"/>
                  <a:pt x="2026042" y="975190"/>
                  <a:pt x="2021913" y="978011"/>
                </a:cubicBezTo>
                <a:cubicBezTo>
                  <a:pt x="2021335" y="980084"/>
                  <a:pt x="2020554" y="982939"/>
                  <a:pt x="2019704" y="985980"/>
                </a:cubicBezTo>
                <a:cubicBezTo>
                  <a:pt x="2016153" y="985624"/>
                  <a:pt x="2013400" y="985335"/>
                  <a:pt x="2010120" y="984995"/>
                </a:cubicBezTo>
                <a:cubicBezTo>
                  <a:pt x="2007979" y="988053"/>
                  <a:pt x="2005771" y="991197"/>
                  <a:pt x="2003374" y="994595"/>
                </a:cubicBezTo>
                <a:cubicBezTo>
                  <a:pt x="1997444" y="992335"/>
                  <a:pt x="1992160" y="987170"/>
                  <a:pt x="1983680" y="992013"/>
                </a:cubicBezTo>
                <a:cubicBezTo>
                  <a:pt x="1987588" y="992250"/>
                  <a:pt x="1990002" y="992403"/>
                  <a:pt x="1992839" y="992590"/>
                </a:cubicBezTo>
                <a:cubicBezTo>
                  <a:pt x="1993672" y="996804"/>
                  <a:pt x="1991055" y="998605"/>
                  <a:pt x="1987741" y="999744"/>
                </a:cubicBezTo>
                <a:cubicBezTo>
                  <a:pt x="1980690" y="1002191"/>
                  <a:pt x="1973519" y="1004298"/>
                  <a:pt x="1966569" y="1007000"/>
                </a:cubicBezTo>
                <a:cubicBezTo>
                  <a:pt x="1964530" y="1007798"/>
                  <a:pt x="1963069" y="1010126"/>
                  <a:pt x="1960656" y="1012403"/>
                </a:cubicBezTo>
                <a:cubicBezTo>
                  <a:pt x="1959789" y="1012233"/>
                  <a:pt x="1957903" y="1011877"/>
                  <a:pt x="1956034" y="1011503"/>
                </a:cubicBezTo>
                <a:cubicBezTo>
                  <a:pt x="1954946" y="1011571"/>
                  <a:pt x="1953859" y="1011639"/>
                  <a:pt x="1952771" y="1011707"/>
                </a:cubicBezTo>
                <a:cubicBezTo>
                  <a:pt x="1947283" y="1012641"/>
                  <a:pt x="1941794" y="1013559"/>
                  <a:pt x="1935235" y="1014663"/>
                </a:cubicBezTo>
                <a:cubicBezTo>
                  <a:pt x="1936986" y="1016108"/>
                  <a:pt x="1938209" y="1017110"/>
                  <a:pt x="1940486" y="1018996"/>
                </a:cubicBezTo>
                <a:cubicBezTo>
                  <a:pt x="1932007" y="1022293"/>
                  <a:pt x="1924360" y="1025691"/>
                  <a:pt x="1915966" y="1022174"/>
                </a:cubicBezTo>
                <a:cubicBezTo>
                  <a:pt x="1912533" y="1020730"/>
                  <a:pt x="1910834" y="1021290"/>
                  <a:pt x="1908676" y="1024468"/>
                </a:cubicBezTo>
                <a:cubicBezTo>
                  <a:pt x="1910155" y="1025657"/>
                  <a:pt x="1911616" y="1026439"/>
                  <a:pt x="1912533" y="1027646"/>
                </a:cubicBezTo>
                <a:cubicBezTo>
                  <a:pt x="1913417" y="1028818"/>
                  <a:pt x="1914521" y="1030721"/>
                  <a:pt x="1914114" y="1031741"/>
                </a:cubicBezTo>
                <a:cubicBezTo>
                  <a:pt x="1913655" y="1032913"/>
                  <a:pt x="1911089" y="1034527"/>
                  <a:pt x="1910392" y="1034154"/>
                </a:cubicBezTo>
                <a:cubicBezTo>
                  <a:pt x="1905992" y="1031809"/>
                  <a:pt x="1903629" y="1034799"/>
                  <a:pt x="1900792" y="1037076"/>
                </a:cubicBezTo>
                <a:cubicBezTo>
                  <a:pt x="1899755" y="1037909"/>
                  <a:pt x="1898056" y="1038826"/>
                  <a:pt x="1896986" y="1038537"/>
                </a:cubicBezTo>
                <a:cubicBezTo>
                  <a:pt x="1889424" y="1036464"/>
                  <a:pt x="1883290" y="1040305"/>
                  <a:pt x="1876832" y="1042973"/>
                </a:cubicBezTo>
                <a:cubicBezTo>
                  <a:pt x="1875031" y="1043720"/>
                  <a:pt x="1873179" y="1044366"/>
                  <a:pt x="1871242" y="1046116"/>
                </a:cubicBezTo>
                <a:cubicBezTo>
                  <a:pt x="1873043" y="1046252"/>
                  <a:pt x="1874827" y="1046388"/>
                  <a:pt x="1877937" y="1046626"/>
                </a:cubicBezTo>
                <a:cubicBezTo>
                  <a:pt x="1874148" y="1050483"/>
                  <a:pt x="1870375" y="1050891"/>
                  <a:pt x="1866586" y="1050789"/>
                </a:cubicBezTo>
                <a:cubicBezTo>
                  <a:pt x="1862117" y="1050653"/>
                  <a:pt x="1857665" y="1050092"/>
                  <a:pt x="1853196" y="1049871"/>
                </a:cubicBezTo>
                <a:cubicBezTo>
                  <a:pt x="1850325" y="1049719"/>
                  <a:pt x="1847436" y="1049837"/>
                  <a:pt x="1844173" y="1049837"/>
                </a:cubicBezTo>
                <a:cubicBezTo>
                  <a:pt x="1842576" y="1046167"/>
                  <a:pt x="1840741" y="1041970"/>
                  <a:pt x="1838685" y="1037246"/>
                </a:cubicBezTo>
                <a:cubicBezTo>
                  <a:pt x="1828880" y="1041783"/>
                  <a:pt x="1818277" y="1043686"/>
                  <a:pt x="1809305" y="1050211"/>
                </a:cubicBezTo>
                <a:cubicBezTo>
                  <a:pt x="1799246" y="1057518"/>
                  <a:pt x="1787147" y="1059676"/>
                  <a:pt x="1774998" y="1061002"/>
                </a:cubicBezTo>
                <a:cubicBezTo>
                  <a:pt x="1773876" y="1061120"/>
                  <a:pt x="1772754" y="1061256"/>
                  <a:pt x="1771684" y="1061579"/>
                </a:cubicBezTo>
                <a:cubicBezTo>
                  <a:pt x="1771242" y="1061715"/>
                  <a:pt x="1770936" y="1062327"/>
                  <a:pt x="1769968" y="1063381"/>
                </a:cubicBezTo>
                <a:cubicBezTo>
                  <a:pt x="1771531" y="1063873"/>
                  <a:pt x="1772907" y="1064791"/>
                  <a:pt x="1774080" y="1064587"/>
                </a:cubicBezTo>
                <a:cubicBezTo>
                  <a:pt x="1779891" y="1063550"/>
                  <a:pt x="1785669" y="1062293"/>
                  <a:pt x="1791429" y="1060985"/>
                </a:cubicBezTo>
                <a:cubicBezTo>
                  <a:pt x="1800112" y="1058996"/>
                  <a:pt x="1808761" y="1056906"/>
                  <a:pt x="1817716" y="1054782"/>
                </a:cubicBezTo>
                <a:cubicBezTo>
                  <a:pt x="1821607" y="1059030"/>
                  <a:pt x="1821607" y="1059030"/>
                  <a:pt x="1828829" y="1057518"/>
                </a:cubicBezTo>
                <a:cubicBezTo>
                  <a:pt x="1826722" y="1056991"/>
                  <a:pt x="1824615" y="1056448"/>
                  <a:pt x="1822117" y="1055819"/>
                </a:cubicBezTo>
                <a:cubicBezTo>
                  <a:pt x="1823782" y="1051486"/>
                  <a:pt x="1826858" y="1051962"/>
                  <a:pt x="1829679" y="1053372"/>
                </a:cubicBezTo>
                <a:cubicBezTo>
                  <a:pt x="1833026" y="1055037"/>
                  <a:pt x="1836085" y="1057297"/>
                  <a:pt x="1839721" y="1059574"/>
                </a:cubicBezTo>
                <a:cubicBezTo>
                  <a:pt x="1836000" y="1063193"/>
                  <a:pt x="1831837" y="1065640"/>
                  <a:pt x="1826399" y="1064655"/>
                </a:cubicBezTo>
                <a:cubicBezTo>
                  <a:pt x="1820622" y="1063618"/>
                  <a:pt x="1814776" y="1060951"/>
                  <a:pt x="1809186" y="1061494"/>
                </a:cubicBezTo>
                <a:cubicBezTo>
                  <a:pt x="1803613" y="1062021"/>
                  <a:pt x="1798447" y="1066014"/>
                  <a:pt x="1792873" y="1067815"/>
                </a:cubicBezTo>
                <a:cubicBezTo>
                  <a:pt x="1785906" y="1070058"/>
                  <a:pt x="1778685" y="1071486"/>
                  <a:pt x="1771633" y="1073474"/>
                </a:cubicBezTo>
                <a:cubicBezTo>
                  <a:pt x="1765991" y="1075071"/>
                  <a:pt x="1765838" y="1075088"/>
                  <a:pt x="1763833" y="1068376"/>
                </a:cubicBezTo>
                <a:cubicBezTo>
                  <a:pt x="1760299" y="1068563"/>
                  <a:pt x="1756680" y="1068733"/>
                  <a:pt x="1753078" y="1068920"/>
                </a:cubicBezTo>
                <a:cubicBezTo>
                  <a:pt x="1752856" y="1068138"/>
                  <a:pt x="1752636" y="1067374"/>
                  <a:pt x="1752432" y="1066592"/>
                </a:cubicBezTo>
                <a:cubicBezTo>
                  <a:pt x="1756951" y="1064213"/>
                  <a:pt x="1761472" y="1061834"/>
                  <a:pt x="1767181" y="1058826"/>
                </a:cubicBezTo>
                <a:cubicBezTo>
                  <a:pt x="1762253" y="1057416"/>
                  <a:pt x="1758991" y="1055173"/>
                  <a:pt x="1755898" y="1059200"/>
                </a:cubicBezTo>
                <a:cubicBezTo>
                  <a:pt x="1755439" y="1059795"/>
                  <a:pt x="1753264" y="1059608"/>
                  <a:pt x="1752211" y="1059098"/>
                </a:cubicBezTo>
                <a:cubicBezTo>
                  <a:pt x="1749254" y="1057654"/>
                  <a:pt x="1747385" y="1059183"/>
                  <a:pt x="1745499" y="1061019"/>
                </a:cubicBezTo>
                <a:lnTo>
                  <a:pt x="1745550" y="1060968"/>
                </a:lnTo>
                <a:cubicBezTo>
                  <a:pt x="1730681" y="1061647"/>
                  <a:pt x="1716629" y="1065997"/>
                  <a:pt x="1702814" y="1071061"/>
                </a:cubicBezTo>
                <a:cubicBezTo>
                  <a:pt x="1698226" y="1072743"/>
                  <a:pt x="1694267" y="1074544"/>
                  <a:pt x="1689203" y="1072081"/>
                </a:cubicBezTo>
                <a:cubicBezTo>
                  <a:pt x="1686399" y="1070704"/>
                  <a:pt x="1682644" y="1071299"/>
                  <a:pt x="1679314" y="1071010"/>
                </a:cubicBezTo>
                <a:cubicBezTo>
                  <a:pt x="1679178" y="1069345"/>
                  <a:pt x="1679059" y="1068053"/>
                  <a:pt x="1678906" y="1066167"/>
                </a:cubicBezTo>
                <a:cubicBezTo>
                  <a:pt x="1673061" y="1068138"/>
                  <a:pt x="1667606" y="1070381"/>
                  <a:pt x="1661947" y="1071775"/>
                </a:cubicBezTo>
                <a:cubicBezTo>
                  <a:pt x="1651056" y="1074476"/>
                  <a:pt x="1640639" y="1079353"/>
                  <a:pt x="1628863" y="1078198"/>
                </a:cubicBezTo>
                <a:cubicBezTo>
                  <a:pt x="1622508" y="1077586"/>
                  <a:pt x="1615389" y="1077076"/>
                  <a:pt x="1613349" y="1086048"/>
                </a:cubicBezTo>
                <a:cubicBezTo>
                  <a:pt x="1613197" y="1086745"/>
                  <a:pt x="1611021" y="1087476"/>
                  <a:pt x="1609849" y="1087374"/>
                </a:cubicBezTo>
                <a:cubicBezTo>
                  <a:pt x="1606298" y="1087068"/>
                  <a:pt x="1605006" y="1089141"/>
                  <a:pt x="1603205" y="1092845"/>
                </a:cubicBezTo>
                <a:cubicBezTo>
                  <a:pt x="1608626" y="1091656"/>
                  <a:pt x="1612874" y="1090636"/>
                  <a:pt x="1617172" y="1089786"/>
                </a:cubicBezTo>
                <a:cubicBezTo>
                  <a:pt x="1627368" y="1087764"/>
                  <a:pt x="1637988" y="1087815"/>
                  <a:pt x="1647572" y="1082938"/>
                </a:cubicBezTo>
                <a:cubicBezTo>
                  <a:pt x="1653281" y="1080033"/>
                  <a:pt x="1659229" y="1077603"/>
                  <a:pt x="1665006" y="1074799"/>
                </a:cubicBezTo>
                <a:cubicBezTo>
                  <a:pt x="1667963" y="1073372"/>
                  <a:pt x="1670631" y="1072947"/>
                  <a:pt x="1673910" y="1074221"/>
                </a:cubicBezTo>
                <a:cubicBezTo>
                  <a:pt x="1676085" y="1075071"/>
                  <a:pt x="1678821" y="1074527"/>
                  <a:pt x="1681319" y="1074459"/>
                </a:cubicBezTo>
                <a:cubicBezTo>
                  <a:pt x="1684292" y="1074392"/>
                  <a:pt x="1687062" y="1074527"/>
                  <a:pt x="1687844" y="1079132"/>
                </a:cubicBezTo>
                <a:cubicBezTo>
                  <a:pt x="1669016" y="1083567"/>
                  <a:pt x="1650274" y="1087985"/>
                  <a:pt x="1631531" y="1092403"/>
                </a:cubicBezTo>
                <a:cubicBezTo>
                  <a:pt x="1631684" y="1093151"/>
                  <a:pt x="1631837" y="1093916"/>
                  <a:pt x="1631973" y="1094663"/>
                </a:cubicBezTo>
                <a:cubicBezTo>
                  <a:pt x="1642389" y="1095700"/>
                  <a:pt x="1651735" y="1088682"/>
                  <a:pt x="1662321" y="1089803"/>
                </a:cubicBezTo>
                <a:cubicBezTo>
                  <a:pt x="1657529" y="1092879"/>
                  <a:pt x="1653095" y="1095921"/>
                  <a:pt x="1647674" y="1098232"/>
                </a:cubicBezTo>
                <a:cubicBezTo>
                  <a:pt x="1638940" y="1101953"/>
                  <a:pt x="1630970" y="1101817"/>
                  <a:pt x="1622186" y="1100288"/>
                </a:cubicBezTo>
                <a:cubicBezTo>
                  <a:pt x="1617190" y="1099421"/>
                  <a:pt x="1612245" y="1100339"/>
                  <a:pt x="1607640" y="1103414"/>
                </a:cubicBezTo>
                <a:cubicBezTo>
                  <a:pt x="1603902" y="1105912"/>
                  <a:pt x="1603120" y="1105080"/>
                  <a:pt x="1602780" y="1100016"/>
                </a:cubicBezTo>
                <a:cubicBezTo>
                  <a:pt x="1605023" y="1099540"/>
                  <a:pt x="1607283" y="1099047"/>
                  <a:pt x="1609526" y="1098572"/>
                </a:cubicBezTo>
                <a:cubicBezTo>
                  <a:pt x="1609271" y="1097926"/>
                  <a:pt x="1609017" y="1097297"/>
                  <a:pt x="1608778" y="1096668"/>
                </a:cubicBezTo>
                <a:cubicBezTo>
                  <a:pt x="1606790" y="1097807"/>
                  <a:pt x="1604819" y="1098945"/>
                  <a:pt x="1602831" y="1100084"/>
                </a:cubicBezTo>
                <a:cubicBezTo>
                  <a:pt x="1602304" y="1100271"/>
                  <a:pt x="1601455" y="1100322"/>
                  <a:pt x="1601285" y="1100679"/>
                </a:cubicBezTo>
                <a:cubicBezTo>
                  <a:pt x="1597665" y="1108597"/>
                  <a:pt x="1589883" y="1109158"/>
                  <a:pt x="1583052" y="1112284"/>
                </a:cubicBezTo>
                <a:cubicBezTo>
                  <a:pt x="1571293" y="1117671"/>
                  <a:pt x="1558057" y="1115496"/>
                  <a:pt x="1546536" y="1121443"/>
                </a:cubicBezTo>
                <a:cubicBezTo>
                  <a:pt x="1542576" y="1123482"/>
                  <a:pt x="1537088" y="1123176"/>
                  <a:pt x="1532364" y="1122905"/>
                </a:cubicBezTo>
                <a:cubicBezTo>
                  <a:pt x="1528337" y="1122684"/>
                  <a:pt x="1523919" y="1121494"/>
                  <a:pt x="1524122" y="1115904"/>
                </a:cubicBezTo>
                <a:cubicBezTo>
                  <a:pt x="1521472" y="1113984"/>
                  <a:pt x="1517683" y="1120577"/>
                  <a:pt x="1515559" y="1114153"/>
                </a:cubicBezTo>
                <a:cubicBezTo>
                  <a:pt x="1519450" y="1110228"/>
                  <a:pt x="1523511" y="1108954"/>
                  <a:pt x="1528982" y="1111758"/>
                </a:cubicBezTo>
                <a:cubicBezTo>
                  <a:pt x="1531531" y="1113066"/>
                  <a:pt x="1534998" y="1113576"/>
                  <a:pt x="1537835" y="1113151"/>
                </a:cubicBezTo>
                <a:cubicBezTo>
                  <a:pt x="1543613" y="1112284"/>
                  <a:pt x="1549288" y="1110653"/>
                  <a:pt x="1554947" y="1109090"/>
                </a:cubicBezTo>
                <a:cubicBezTo>
                  <a:pt x="1559620" y="1107815"/>
                  <a:pt x="1563324" y="1108665"/>
                  <a:pt x="1565091" y="1112862"/>
                </a:cubicBezTo>
                <a:cubicBezTo>
                  <a:pt x="1575864" y="1109701"/>
                  <a:pt x="1585907" y="1106745"/>
                  <a:pt x="1596170" y="1103720"/>
                </a:cubicBezTo>
                <a:cubicBezTo>
                  <a:pt x="1591141" y="1101953"/>
                  <a:pt x="1581336" y="1102701"/>
                  <a:pt x="1575236" y="1104791"/>
                </a:cubicBezTo>
                <a:cubicBezTo>
                  <a:pt x="1573026" y="1105555"/>
                  <a:pt x="1570189" y="1106235"/>
                  <a:pt x="1568184" y="1105487"/>
                </a:cubicBezTo>
                <a:cubicBezTo>
                  <a:pt x="1560809" y="1102769"/>
                  <a:pt x="1553910" y="1103431"/>
                  <a:pt x="1546824" y="1106456"/>
                </a:cubicBezTo>
                <a:cubicBezTo>
                  <a:pt x="1538838" y="1109872"/>
                  <a:pt x="1538753" y="1109651"/>
                  <a:pt x="1533723" y="1108937"/>
                </a:cubicBezTo>
                <a:cubicBezTo>
                  <a:pt x="1537037" y="1102633"/>
                  <a:pt x="1544310" y="1106201"/>
                  <a:pt x="1548473" y="1102276"/>
                </a:cubicBezTo>
                <a:cubicBezTo>
                  <a:pt x="1546519" y="1094969"/>
                  <a:pt x="1539059" y="1103176"/>
                  <a:pt x="1535864" y="1097722"/>
                </a:cubicBezTo>
                <a:cubicBezTo>
                  <a:pt x="1537224" y="1097348"/>
                  <a:pt x="1538447" y="1096668"/>
                  <a:pt x="1539603" y="1096753"/>
                </a:cubicBezTo>
                <a:cubicBezTo>
                  <a:pt x="1548235" y="1097467"/>
                  <a:pt x="1556850" y="1098470"/>
                  <a:pt x="1565482" y="1099047"/>
                </a:cubicBezTo>
                <a:cubicBezTo>
                  <a:pt x="1568456" y="1099234"/>
                  <a:pt x="1571480" y="1098351"/>
                  <a:pt x="1574488" y="1098113"/>
                </a:cubicBezTo>
                <a:cubicBezTo>
                  <a:pt x="1578855" y="1097756"/>
                  <a:pt x="1583239" y="1097688"/>
                  <a:pt x="1587589" y="1097178"/>
                </a:cubicBezTo>
                <a:cubicBezTo>
                  <a:pt x="1591412" y="1096719"/>
                  <a:pt x="1595168" y="1095836"/>
                  <a:pt x="1599925" y="1094952"/>
                </a:cubicBezTo>
                <a:cubicBezTo>
                  <a:pt x="1597631" y="1093559"/>
                  <a:pt x="1596391" y="1092811"/>
                  <a:pt x="1594590" y="1091724"/>
                </a:cubicBezTo>
                <a:cubicBezTo>
                  <a:pt x="1596561" y="1090262"/>
                  <a:pt x="1598023" y="1089158"/>
                  <a:pt x="1600877" y="1087034"/>
                </a:cubicBezTo>
                <a:cubicBezTo>
                  <a:pt x="1595150" y="1087934"/>
                  <a:pt x="1591072" y="1088682"/>
                  <a:pt x="1586977" y="1089175"/>
                </a:cubicBezTo>
                <a:cubicBezTo>
                  <a:pt x="1581795" y="1089803"/>
                  <a:pt x="1576850" y="1091282"/>
                  <a:pt x="1572211" y="1086133"/>
                </a:cubicBezTo>
                <a:cubicBezTo>
                  <a:pt x="1570274" y="1083992"/>
                  <a:pt x="1564853" y="1084111"/>
                  <a:pt x="1561183" y="1084587"/>
                </a:cubicBezTo>
                <a:cubicBezTo>
                  <a:pt x="1552857" y="1085674"/>
                  <a:pt x="1544293" y="1086643"/>
                  <a:pt x="1536544" y="1089566"/>
                </a:cubicBezTo>
                <a:cubicBezTo>
                  <a:pt x="1531531" y="1091452"/>
                  <a:pt x="1526807" y="1090721"/>
                  <a:pt x="1521998" y="1091401"/>
                </a:cubicBezTo>
                <a:cubicBezTo>
                  <a:pt x="1518889" y="1091843"/>
                  <a:pt x="1515593" y="1091044"/>
                  <a:pt x="1511192" y="1090704"/>
                </a:cubicBezTo>
                <a:cubicBezTo>
                  <a:pt x="1517071" y="1081307"/>
                  <a:pt x="1526111" y="1083533"/>
                  <a:pt x="1533128" y="1081715"/>
                </a:cubicBezTo>
                <a:cubicBezTo>
                  <a:pt x="1540215" y="1079880"/>
                  <a:pt x="1547861" y="1076719"/>
                  <a:pt x="1555626" y="1080628"/>
                </a:cubicBezTo>
                <a:cubicBezTo>
                  <a:pt x="1558260" y="1079200"/>
                  <a:pt x="1560979" y="1077739"/>
                  <a:pt x="1563681" y="1076278"/>
                </a:cubicBezTo>
                <a:cubicBezTo>
                  <a:pt x="1564819" y="1076278"/>
                  <a:pt x="1565975" y="1076278"/>
                  <a:pt x="1567113" y="1076261"/>
                </a:cubicBezTo>
                <a:cubicBezTo>
                  <a:pt x="1567708" y="1077144"/>
                  <a:pt x="1568184" y="1078707"/>
                  <a:pt x="1568897" y="1078809"/>
                </a:cubicBezTo>
                <a:cubicBezTo>
                  <a:pt x="1573417" y="1079540"/>
                  <a:pt x="1578005" y="1079948"/>
                  <a:pt x="1583001" y="1080526"/>
                </a:cubicBezTo>
                <a:cubicBezTo>
                  <a:pt x="1585210" y="1071979"/>
                  <a:pt x="1592500" y="1075394"/>
                  <a:pt x="1598124" y="1074867"/>
                </a:cubicBezTo>
                <a:cubicBezTo>
                  <a:pt x="1599212" y="1072862"/>
                  <a:pt x="1600147" y="1071163"/>
                  <a:pt x="1601064" y="1069464"/>
                </a:cubicBezTo>
                <a:cubicBezTo>
                  <a:pt x="1605958" y="1068138"/>
                  <a:pt x="1610834" y="1066779"/>
                  <a:pt x="1615745" y="1065538"/>
                </a:cubicBezTo>
                <a:cubicBezTo>
                  <a:pt x="1618685" y="1064791"/>
                  <a:pt x="1623392" y="1065148"/>
                  <a:pt x="1624327" y="1063414"/>
                </a:cubicBezTo>
                <a:cubicBezTo>
                  <a:pt x="1626569" y="1059234"/>
                  <a:pt x="1629526" y="1059693"/>
                  <a:pt x="1632687" y="1060424"/>
                </a:cubicBezTo>
                <a:cubicBezTo>
                  <a:pt x="1638124" y="1061681"/>
                  <a:pt x="1641183" y="1059574"/>
                  <a:pt x="1641947" y="1054426"/>
                </a:cubicBezTo>
                <a:cubicBezTo>
                  <a:pt x="1645176" y="1054578"/>
                  <a:pt x="1647776" y="1054697"/>
                  <a:pt x="1650851" y="1054850"/>
                </a:cubicBezTo>
                <a:cubicBezTo>
                  <a:pt x="1649050" y="1050279"/>
                  <a:pt x="1646484" y="1048818"/>
                  <a:pt x="1642576" y="1049803"/>
                </a:cubicBezTo>
                <a:cubicBezTo>
                  <a:pt x="1635116" y="1051690"/>
                  <a:pt x="1626518" y="1050704"/>
                  <a:pt x="1621285" y="1058215"/>
                </a:cubicBezTo>
                <a:cubicBezTo>
                  <a:pt x="1615932" y="1058555"/>
                  <a:pt x="1612296" y="1062378"/>
                  <a:pt x="1607980" y="1064791"/>
                </a:cubicBezTo>
                <a:cubicBezTo>
                  <a:pt x="1605567" y="1066150"/>
                  <a:pt x="1603392" y="1067917"/>
                  <a:pt x="1601115" y="1069515"/>
                </a:cubicBezTo>
                <a:cubicBezTo>
                  <a:pt x="1597886" y="1070296"/>
                  <a:pt x="1594692" y="1071214"/>
                  <a:pt x="1591446" y="1071843"/>
                </a:cubicBezTo>
                <a:cubicBezTo>
                  <a:pt x="1583341" y="1073406"/>
                  <a:pt x="1575219" y="1074833"/>
                  <a:pt x="1567096" y="1076312"/>
                </a:cubicBezTo>
                <a:cubicBezTo>
                  <a:pt x="1566332" y="1075615"/>
                  <a:pt x="1565567" y="1074935"/>
                  <a:pt x="1564802" y="1074238"/>
                </a:cubicBezTo>
                <a:cubicBezTo>
                  <a:pt x="1564446" y="1074918"/>
                  <a:pt x="1564088" y="1075615"/>
                  <a:pt x="1563732" y="1076295"/>
                </a:cubicBezTo>
                <a:cubicBezTo>
                  <a:pt x="1558583" y="1075564"/>
                  <a:pt x="1553434" y="1074816"/>
                  <a:pt x="1548286" y="1074086"/>
                </a:cubicBezTo>
                <a:cubicBezTo>
                  <a:pt x="1548235" y="1073270"/>
                  <a:pt x="1548184" y="1072437"/>
                  <a:pt x="1548133" y="1071622"/>
                </a:cubicBezTo>
                <a:cubicBezTo>
                  <a:pt x="1559127" y="1065114"/>
                  <a:pt x="1571497" y="1063448"/>
                  <a:pt x="1584139" y="1062650"/>
                </a:cubicBezTo>
                <a:cubicBezTo>
                  <a:pt x="1584479" y="1063516"/>
                  <a:pt x="1584819" y="1064383"/>
                  <a:pt x="1585159" y="1065250"/>
                </a:cubicBezTo>
                <a:cubicBezTo>
                  <a:pt x="1585516" y="1065029"/>
                  <a:pt x="1585890" y="1064808"/>
                  <a:pt x="1586247" y="1064587"/>
                </a:cubicBezTo>
                <a:cubicBezTo>
                  <a:pt x="1585533" y="1063958"/>
                  <a:pt x="1584802" y="1063329"/>
                  <a:pt x="1584088" y="1062701"/>
                </a:cubicBezTo>
                <a:cubicBezTo>
                  <a:pt x="1582678" y="1059710"/>
                  <a:pt x="1580418" y="1060101"/>
                  <a:pt x="1577648" y="1060594"/>
                </a:cubicBezTo>
                <a:cubicBezTo>
                  <a:pt x="1564615" y="1062905"/>
                  <a:pt x="1551990" y="1066677"/>
                  <a:pt x="1539297" y="1070398"/>
                </a:cubicBezTo>
                <a:cubicBezTo>
                  <a:pt x="1529356" y="1073304"/>
                  <a:pt x="1518889" y="1074544"/>
                  <a:pt x="1508609" y="1076193"/>
                </a:cubicBezTo>
                <a:cubicBezTo>
                  <a:pt x="1499993" y="1077569"/>
                  <a:pt x="1491531" y="1077875"/>
                  <a:pt x="1482644" y="1076329"/>
                </a:cubicBezTo>
                <a:cubicBezTo>
                  <a:pt x="1476425" y="1075258"/>
                  <a:pt x="1469492" y="1078419"/>
                  <a:pt x="1462865" y="1079659"/>
                </a:cubicBezTo>
                <a:cubicBezTo>
                  <a:pt x="1460588" y="1080084"/>
                  <a:pt x="1458294" y="1080475"/>
                  <a:pt x="1456017" y="1080882"/>
                </a:cubicBezTo>
                <a:cubicBezTo>
                  <a:pt x="1455745" y="1080135"/>
                  <a:pt x="1455474" y="1079370"/>
                  <a:pt x="1455202" y="1078623"/>
                </a:cubicBezTo>
                <a:cubicBezTo>
                  <a:pt x="1459110" y="1076702"/>
                  <a:pt x="1463001" y="1074782"/>
                  <a:pt x="1466909" y="1072845"/>
                </a:cubicBezTo>
                <a:cubicBezTo>
                  <a:pt x="1466909" y="1072845"/>
                  <a:pt x="1466858" y="1072896"/>
                  <a:pt x="1466858" y="1072896"/>
                </a:cubicBezTo>
                <a:cubicBezTo>
                  <a:pt x="1470903" y="1071893"/>
                  <a:pt x="1474964" y="1070925"/>
                  <a:pt x="1478991" y="1069888"/>
                </a:cubicBezTo>
                <a:cubicBezTo>
                  <a:pt x="1483494" y="1068733"/>
                  <a:pt x="1487929" y="1067204"/>
                  <a:pt x="1492500" y="1066388"/>
                </a:cubicBezTo>
                <a:cubicBezTo>
                  <a:pt x="1497496" y="1065505"/>
                  <a:pt x="1501387" y="1063210"/>
                  <a:pt x="1504853" y="1059591"/>
                </a:cubicBezTo>
                <a:cubicBezTo>
                  <a:pt x="1506281" y="1058096"/>
                  <a:pt x="1508728" y="1057586"/>
                  <a:pt x="1512194" y="1055921"/>
                </a:cubicBezTo>
                <a:cubicBezTo>
                  <a:pt x="1499382" y="1053321"/>
                  <a:pt x="1488931" y="1058912"/>
                  <a:pt x="1476969" y="1061358"/>
                </a:cubicBezTo>
                <a:cubicBezTo>
                  <a:pt x="1480249" y="1052947"/>
                  <a:pt x="1488813" y="1053882"/>
                  <a:pt x="1493452" y="1047170"/>
                </a:cubicBezTo>
                <a:cubicBezTo>
                  <a:pt x="1482100" y="1049803"/>
                  <a:pt x="1472160" y="1052131"/>
                  <a:pt x="1462219" y="1054443"/>
                </a:cubicBezTo>
                <a:cubicBezTo>
                  <a:pt x="1462271" y="1054816"/>
                  <a:pt x="1462339" y="1055207"/>
                  <a:pt x="1462390" y="1055581"/>
                </a:cubicBezTo>
                <a:cubicBezTo>
                  <a:pt x="1465074" y="1055581"/>
                  <a:pt x="1467742" y="1055581"/>
                  <a:pt x="1471379" y="1055581"/>
                </a:cubicBezTo>
                <a:cubicBezTo>
                  <a:pt x="1470104" y="1057331"/>
                  <a:pt x="1469339" y="1058368"/>
                  <a:pt x="1468303" y="1059778"/>
                </a:cubicBezTo>
                <a:cubicBezTo>
                  <a:pt x="1470342" y="1061868"/>
                  <a:pt x="1476884" y="1059999"/>
                  <a:pt x="1474947" y="1065233"/>
                </a:cubicBezTo>
                <a:cubicBezTo>
                  <a:pt x="1470835" y="1066116"/>
                  <a:pt x="1467198" y="1066575"/>
                  <a:pt x="1463783" y="1067713"/>
                </a:cubicBezTo>
                <a:cubicBezTo>
                  <a:pt x="1455610" y="1070449"/>
                  <a:pt x="1447759" y="1073406"/>
                  <a:pt x="1440520" y="1078843"/>
                </a:cubicBezTo>
                <a:cubicBezTo>
                  <a:pt x="1435644" y="1082514"/>
                  <a:pt x="1428065" y="1083159"/>
                  <a:pt x="1421540" y="1083873"/>
                </a:cubicBezTo>
                <a:cubicBezTo>
                  <a:pt x="1415440" y="1084536"/>
                  <a:pt x="1409152" y="1083126"/>
                  <a:pt x="1402967" y="1083312"/>
                </a:cubicBezTo>
                <a:cubicBezTo>
                  <a:pt x="1400112" y="1083397"/>
                  <a:pt x="1396000" y="1081715"/>
                  <a:pt x="1395576" y="1088257"/>
                </a:cubicBezTo>
                <a:cubicBezTo>
                  <a:pt x="1395372" y="1091401"/>
                  <a:pt x="1388660" y="1091979"/>
                  <a:pt x="1384310" y="1091265"/>
                </a:cubicBezTo>
                <a:cubicBezTo>
                  <a:pt x="1380741" y="1090687"/>
                  <a:pt x="1377156" y="1089039"/>
                  <a:pt x="1373588" y="1091979"/>
                </a:cubicBezTo>
                <a:cubicBezTo>
                  <a:pt x="1374063" y="1093100"/>
                  <a:pt x="1374573" y="1094255"/>
                  <a:pt x="1375559" y="1096566"/>
                </a:cubicBezTo>
                <a:cubicBezTo>
                  <a:pt x="1364514" y="1095836"/>
                  <a:pt x="1353808" y="1095156"/>
                  <a:pt x="1343885" y="1100780"/>
                </a:cubicBezTo>
                <a:cubicBezTo>
                  <a:pt x="1345465" y="1100900"/>
                  <a:pt x="1347045" y="1101154"/>
                  <a:pt x="1348609" y="1101120"/>
                </a:cubicBezTo>
                <a:cubicBezTo>
                  <a:pt x="1351310" y="1101052"/>
                  <a:pt x="1353299" y="1101052"/>
                  <a:pt x="1355848" y="1103431"/>
                </a:cubicBezTo>
                <a:cubicBezTo>
                  <a:pt x="1358124" y="1105572"/>
                  <a:pt x="1363137" y="1105674"/>
                  <a:pt x="1366757" y="1105199"/>
                </a:cubicBezTo>
                <a:cubicBezTo>
                  <a:pt x="1369781" y="1104808"/>
                  <a:pt x="1372976" y="1103992"/>
                  <a:pt x="1374267" y="1106762"/>
                </a:cubicBezTo>
                <a:cubicBezTo>
                  <a:pt x="1376340" y="1111197"/>
                  <a:pt x="1379603" y="1111945"/>
                  <a:pt x="1383800" y="1112216"/>
                </a:cubicBezTo>
                <a:cubicBezTo>
                  <a:pt x="1385720" y="1112335"/>
                  <a:pt x="1387538" y="1113712"/>
                  <a:pt x="1390291" y="1114901"/>
                </a:cubicBezTo>
                <a:cubicBezTo>
                  <a:pt x="1388456" y="1116023"/>
                  <a:pt x="1387827" y="1116736"/>
                  <a:pt x="1387130" y="1116804"/>
                </a:cubicBezTo>
                <a:cubicBezTo>
                  <a:pt x="1377105" y="1117773"/>
                  <a:pt x="1367318" y="1119914"/>
                  <a:pt x="1357598" y="1122446"/>
                </a:cubicBezTo>
                <a:cubicBezTo>
                  <a:pt x="1355151" y="1123091"/>
                  <a:pt x="1352245" y="1122786"/>
                  <a:pt x="1352483" y="1127425"/>
                </a:cubicBezTo>
                <a:cubicBezTo>
                  <a:pt x="1352653" y="1130636"/>
                  <a:pt x="1347691" y="1132165"/>
                  <a:pt x="1344752" y="1130602"/>
                </a:cubicBezTo>
                <a:cubicBezTo>
                  <a:pt x="1337785" y="1126898"/>
                  <a:pt x="1328065" y="1128665"/>
                  <a:pt x="1322730" y="1134018"/>
                </a:cubicBezTo>
                <a:cubicBezTo>
                  <a:pt x="1320996" y="1135768"/>
                  <a:pt x="1318040" y="1136277"/>
                  <a:pt x="1315440" y="1137450"/>
                </a:cubicBezTo>
                <a:cubicBezTo>
                  <a:pt x="1316256" y="1138639"/>
                  <a:pt x="1317003" y="1139693"/>
                  <a:pt x="1317734" y="1140763"/>
                </a:cubicBezTo>
                <a:cubicBezTo>
                  <a:pt x="1317377" y="1141188"/>
                  <a:pt x="1317054" y="1141919"/>
                  <a:pt x="1316663" y="1141953"/>
                </a:cubicBezTo>
                <a:cubicBezTo>
                  <a:pt x="1312466" y="1142361"/>
                  <a:pt x="1308201" y="1143210"/>
                  <a:pt x="1304055" y="1142853"/>
                </a:cubicBezTo>
                <a:cubicBezTo>
                  <a:pt x="1298974" y="1142412"/>
                  <a:pt x="1294539" y="1142956"/>
                  <a:pt x="1290563" y="1146337"/>
                </a:cubicBezTo>
                <a:cubicBezTo>
                  <a:pt x="1289578" y="1147170"/>
                  <a:pt x="1287640" y="1148291"/>
                  <a:pt x="1286978" y="1147900"/>
                </a:cubicBezTo>
                <a:cubicBezTo>
                  <a:pt x="1282933" y="1145470"/>
                  <a:pt x="1279416" y="1148070"/>
                  <a:pt x="1275661" y="1148325"/>
                </a:cubicBezTo>
                <a:cubicBezTo>
                  <a:pt x="1269985" y="1148733"/>
                  <a:pt x="1264208" y="1147374"/>
                  <a:pt x="1258465" y="1146949"/>
                </a:cubicBezTo>
                <a:cubicBezTo>
                  <a:pt x="1256289" y="1146779"/>
                  <a:pt x="1254012" y="1146830"/>
                  <a:pt x="1251888" y="1147255"/>
                </a:cubicBezTo>
                <a:cubicBezTo>
                  <a:pt x="1242492" y="1149141"/>
                  <a:pt x="1233146" y="1151214"/>
                  <a:pt x="1223783" y="1153185"/>
                </a:cubicBezTo>
                <a:cubicBezTo>
                  <a:pt x="1212517" y="1155564"/>
                  <a:pt x="1201234" y="1157892"/>
                  <a:pt x="1188473" y="1160560"/>
                </a:cubicBezTo>
                <a:cubicBezTo>
                  <a:pt x="1192959" y="1161681"/>
                  <a:pt x="1196086" y="1162446"/>
                  <a:pt x="1199229" y="1163227"/>
                </a:cubicBezTo>
                <a:cubicBezTo>
                  <a:pt x="1199263" y="1163975"/>
                  <a:pt x="1199314" y="1164723"/>
                  <a:pt x="1199348" y="1165470"/>
                </a:cubicBezTo>
                <a:cubicBezTo>
                  <a:pt x="1196545" y="1166218"/>
                  <a:pt x="1193741" y="1167577"/>
                  <a:pt x="1190937" y="1167611"/>
                </a:cubicBezTo>
                <a:cubicBezTo>
                  <a:pt x="1178567" y="1167764"/>
                  <a:pt x="1166196" y="1167340"/>
                  <a:pt x="1153826" y="1167543"/>
                </a:cubicBezTo>
                <a:cubicBezTo>
                  <a:pt x="1146638" y="1167662"/>
                  <a:pt x="1139450" y="1168614"/>
                  <a:pt x="1131005" y="1169294"/>
                </a:cubicBezTo>
                <a:cubicBezTo>
                  <a:pt x="1134047" y="1172624"/>
                  <a:pt x="1135848" y="1174612"/>
                  <a:pt x="1137819" y="1176753"/>
                </a:cubicBezTo>
                <a:cubicBezTo>
                  <a:pt x="1132755" y="1175887"/>
                  <a:pt x="1128133" y="1175088"/>
                  <a:pt x="1123154" y="1174238"/>
                </a:cubicBezTo>
                <a:cubicBezTo>
                  <a:pt x="1123154" y="1174272"/>
                  <a:pt x="1123222" y="1173236"/>
                  <a:pt x="1123341" y="1171774"/>
                </a:cubicBezTo>
                <a:cubicBezTo>
                  <a:pt x="1119620" y="1171265"/>
                  <a:pt x="1115882" y="1170755"/>
                  <a:pt x="1112143" y="1170245"/>
                </a:cubicBezTo>
                <a:cubicBezTo>
                  <a:pt x="1112025" y="1170823"/>
                  <a:pt x="1111889" y="1171401"/>
                  <a:pt x="1111770" y="1171995"/>
                </a:cubicBezTo>
                <a:cubicBezTo>
                  <a:pt x="1113894" y="1172522"/>
                  <a:pt x="1116018" y="1173049"/>
                  <a:pt x="1119331" y="1173865"/>
                </a:cubicBezTo>
                <a:cubicBezTo>
                  <a:pt x="1118363" y="1178537"/>
                  <a:pt x="1117394" y="1183261"/>
                  <a:pt x="1116290" y="1188529"/>
                </a:cubicBezTo>
                <a:cubicBezTo>
                  <a:pt x="1111464" y="1185657"/>
                  <a:pt x="1107641" y="1180118"/>
                  <a:pt x="1101319" y="1182038"/>
                </a:cubicBezTo>
                <a:cubicBezTo>
                  <a:pt x="1096256" y="1183584"/>
                  <a:pt x="1091464" y="1186048"/>
                  <a:pt x="1086043" y="1188325"/>
                </a:cubicBezTo>
                <a:cubicBezTo>
                  <a:pt x="1085551" y="1187951"/>
                  <a:pt x="1084259" y="1186983"/>
                  <a:pt x="1082917" y="1185980"/>
                </a:cubicBezTo>
                <a:cubicBezTo>
                  <a:pt x="1078635" y="1194323"/>
                  <a:pt x="1074183" y="1195581"/>
                  <a:pt x="1060691" y="1192420"/>
                </a:cubicBezTo>
                <a:cubicBezTo>
                  <a:pt x="1060062" y="1187425"/>
                  <a:pt x="1064939" y="1189260"/>
                  <a:pt x="1067743" y="1186847"/>
                </a:cubicBezTo>
                <a:cubicBezTo>
                  <a:pt x="1054693" y="1186269"/>
                  <a:pt x="1042475" y="1185742"/>
                  <a:pt x="1030257" y="1185215"/>
                </a:cubicBezTo>
                <a:cubicBezTo>
                  <a:pt x="1030155" y="1184587"/>
                  <a:pt x="1030037" y="1183975"/>
                  <a:pt x="1029935" y="1183346"/>
                </a:cubicBezTo>
                <a:cubicBezTo>
                  <a:pt x="1031481" y="1182752"/>
                  <a:pt x="1032993" y="1182089"/>
                  <a:pt x="1034557" y="1181579"/>
                </a:cubicBezTo>
                <a:cubicBezTo>
                  <a:pt x="1036375" y="1181001"/>
                  <a:pt x="1038227" y="1180560"/>
                  <a:pt x="1041473" y="1179693"/>
                </a:cubicBezTo>
                <a:cubicBezTo>
                  <a:pt x="1039399" y="1178622"/>
                  <a:pt x="1038566" y="1177807"/>
                  <a:pt x="1037734" y="1177807"/>
                </a:cubicBezTo>
                <a:cubicBezTo>
                  <a:pt x="1029340" y="1177858"/>
                  <a:pt x="1020929" y="1177858"/>
                  <a:pt x="1012552" y="1178266"/>
                </a:cubicBezTo>
                <a:cubicBezTo>
                  <a:pt x="1005789" y="1178605"/>
                  <a:pt x="999059" y="1180016"/>
                  <a:pt x="992330" y="1180016"/>
                </a:cubicBezTo>
                <a:cubicBezTo>
                  <a:pt x="973163" y="1180050"/>
                  <a:pt x="953979" y="1181375"/>
                  <a:pt x="934812" y="1179523"/>
                </a:cubicBezTo>
                <a:cubicBezTo>
                  <a:pt x="931345" y="1179183"/>
                  <a:pt x="927725" y="1180186"/>
                  <a:pt x="923835" y="1180594"/>
                </a:cubicBezTo>
                <a:cubicBezTo>
                  <a:pt x="925177" y="1186728"/>
                  <a:pt x="928643" y="1189260"/>
                  <a:pt x="933571" y="1189362"/>
                </a:cubicBezTo>
                <a:cubicBezTo>
                  <a:pt x="938329" y="1189447"/>
                  <a:pt x="942186" y="1190500"/>
                  <a:pt x="945670" y="1194119"/>
                </a:cubicBezTo>
                <a:cubicBezTo>
                  <a:pt x="949085" y="1197654"/>
                  <a:pt x="953367" y="1200084"/>
                  <a:pt x="958312" y="1195904"/>
                </a:cubicBezTo>
                <a:cubicBezTo>
                  <a:pt x="958788" y="1195496"/>
                  <a:pt x="960164" y="1196141"/>
                  <a:pt x="961438" y="1197705"/>
                </a:cubicBezTo>
                <a:cubicBezTo>
                  <a:pt x="959552" y="1198503"/>
                  <a:pt x="957632" y="1200067"/>
                  <a:pt x="955797" y="1199982"/>
                </a:cubicBezTo>
                <a:cubicBezTo>
                  <a:pt x="950495" y="1199727"/>
                  <a:pt x="944939" y="1199608"/>
                  <a:pt x="939994" y="1197943"/>
                </a:cubicBezTo>
                <a:cubicBezTo>
                  <a:pt x="933690" y="1195836"/>
                  <a:pt x="927981" y="1191961"/>
                  <a:pt x="921778" y="1189447"/>
                </a:cubicBezTo>
                <a:cubicBezTo>
                  <a:pt x="918788" y="1188240"/>
                  <a:pt x="915253" y="1188291"/>
                  <a:pt x="911940" y="1187968"/>
                </a:cubicBezTo>
                <a:cubicBezTo>
                  <a:pt x="909833" y="1187764"/>
                  <a:pt x="907692" y="1187934"/>
                  <a:pt x="904905" y="1187934"/>
                </a:cubicBezTo>
                <a:cubicBezTo>
                  <a:pt x="905993" y="1186031"/>
                  <a:pt x="906604" y="1184944"/>
                  <a:pt x="907386" y="1183550"/>
                </a:cubicBezTo>
                <a:cubicBezTo>
                  <a:pt x="890224" y="1183771"/>
                  <a:pt x="873248" y="1182565"/>
                  <a:pt x="856528" y="1186592"/>
                </a:cubicBezTo>
                <a:cubicBezTo>
                  <a:pt x="851379" y="1187832"/>
                  <a:pt x="846179" y="1188937"/>
                  <a:pt x="840963" y="1189854"/>
                </a:cubicBezTo>
                <a:cubicBezTo>
                  <a:pt x="839433" y="1190126"/>
                  <a:pt x="836511" y="1189837"/>
                  <a:pt x="836341" y="1189192"/>
                </a:cubicBezTo>
                <a:cubicBezTo>
                  <a:pt x="834591" y="1183023"/>
                  <a:pt x="829595" y="1185181"/>
                  <a:pt x="825857" y="1185113"/>
                </a:cubicBezTo>
                <a:cubicBezTo>
                  <a:pt x="813996" y="1184927"/>
                  <a:pt x="802118" y="1185334"/>
                  <a:pt x="790258" y="1185181"/>
                </a:cubicBezTo>
                <a:cubicBezTo>
                  <a:pt x="782917" y="1185080"/>
                  <a:pt x="775593" y="1184417"/>
                  <a:pt x="768253" y="1183958"/>
                </a:cubicBezTo>
                <a:cubicBezTo>
                  <a:pt x="762951" y="1183635"/>
                  <a:pt x="757615" y="1183040"/>
                  <a:pt x="751923" y="1187815"/>
                </a:cubicBezTo>
                <a:cubicBezTo>
                  <a:pt x="770665" y="1187815"/>
                  <a:pt x="788049" y="1187815"/>
                  <a:pt x="805891" y="1187815"/>
                </a:cubicBezTo>
                <a:cubicBezTo>
                  <a:pt x="807964" y="1189413"/>
                  <a:pt x="810529" y="1191384"/>
                  <a:pt x="814030" y="1194068"/>
                </a:cubicBezTo>
                <a:cubicBezTo>
                  <a:pt x="805738" y="1196312"/>
                  <a:pt x="798006" y="1199302"/>
                  <a:pt x="790037" y="1200322"/>
                </a:cubicBezTo>
                <a:cubicBezTo>
                  <a:pt x="781796" y="1201392"/>
                  <a:pt x="773299" y="1200560"/>
                  <a:pt x="763937" y="1200560"/>
                </a:cubicBezTo>
                <a:cubicBezTo>
                  <a:pt x="765381" y="1201613"/>
                  <a:pt x="766587" y="1203261"/>
                  <a:pt x="767930" y="1203363"/>
                </a:cubicBezTo>
                <a:cubicBezTo>
                  <a:pt x="776868" y="1204026"/>
                  <a:pt x="785670" y="1205402"/>
                  <a:pt x="794829" y="1203397"/>
                </a:cubicBezTo>
                <a:cubicBezTo>
                  <a:pt x="802424" y="1201732"/>
                  <a:pt x="810563" y="1202021"/>
                  <a:pt x="818431" y="1202225"/>
                </a:cubicBezTo>
                <a:cubicBezTo>
                  <a:pt x="825024" y="1202378"/>
                  <a:pt x="825891" y="1203992"/>
                  <a:pt x="825840" y="1210568"/>
                </a:cubicBezTo>
                <a:cubicBezTo>
                  <a:pt x="822832" y="1210568"/>
                  <a:pt x="819841" y="1210126"/>
                  <a:pt x="817055" y="1210670"/>
                </a:cubicBezTo>
                <a:cubicBezTo>
                  <a:pt x="811923" y="1211672"/>
                  <a:pt x="807131" y="1212777"/>
                  <a:pt x="801642" y="1211486"/>
                </a:cubicBezTo>
                <a:cubicBezTo>
                  <a:pt x="796426" y="1210262"/>
                  <a:pt x="790887" y="1210092"/>
                  <a:pt x="785160" y="1211180"/>
                </a:cubicBezTo>
                <a:cubicBezTo>
                  <a:pt x="779586" y="1212250"/>
                  <a:pt x="773503" y="1210687"/>
                  <a:pt x="767658" y="1210279"/>
                </a:cubicBezTo>
                <a:cubicBezTo>
                  <a:pt x="763665" y="1210007"/>
                  <a:pt x="759688" y="1209718"/>
                  <a:pt x="754794" y="1209379"/>
                </a:cubicBezTo>
                <a:cubicBezTo>
                  <a:pt x="754710" y="1208886"/>
                  <a:pt x="754438" y="1207441"/>
                  <a:pt x="754132" y="1205810"/>
                </a:cubicBezTo>
                <a:cubicBezTo>
                  <a:pt x="750853" y="1205810"/>
                  <a:pt x="747488" y="1205810"/>
                  <a:pt x="744073" y="1205810"/>
                </a:cubicBezTo>
                <a:cubicBezTo>
                  <a:pt x="743954" y="1206354"/>
                  <a:pt x="743665" y="1206881"/>
                  <a:pt x="743817" y="1207203"/>
                </a:cubicBezTo>
                <a:cubicBezTo>
                  <a:pt x="748202" y="1216872"/>
                  <a:pt x="755797" y="1218231"/>
                  <a:pt x="765058" y="1215445"/>
                </a:cubicBezTo>
                <a:cubicBezTo>
                  <a:pt x="766095" y="1215139"/>
                  <a:pt x="767590" y="1214884"/>
                  <a:pt x="768338" y="1215394"/>
                </a:cubicBezTo>
                <a:cubicBezTo>
                  <a:pt x="777021" y="1221273"/>
                  <a:pt x="787505" y="1218911"/>
                  <a:pt x="796851" y="1221664"/>
                </a:cubicBezTo>
                <a:cubicBezTo>
                  <a:pt x="798142" y="1222055"/>
                  <a:pt x="799875" y="1222208"/>
                  <a:pt x="801031" y="1221664"/>
                </a:cubicBezTo>
                <a:cubicBezTo>
                  <a:pt x="809663" y="1217535"/>
                  <a:pt x="818856" y="1219574"/>
                  <a:pt x="827794" y="1219030"/>
                </a:cubicBezTo>
                <a:cubicBezTo>
                  <a:pt x="829765" y="1218911"/>
                  <a:pt x="831940" y="1219336"/>
                  <a:pt x="833690" y="1218656"/>
                </a:cubicBezTo>
                <a:cubicBezTo>
                  <a:pt x="840113" y="1216141"/>
                  <a:pt x="845279" y="1218265"/>
                  <a:pt x="850071" y="1222412"/>
                </a:cubicBezTo>
                <a:cubicBezTo>
                  <a:pt x="853537" y="1224774"/>
                  <a:pt x="857004" y="1226932"/>
                  <a:pt x="860130" y="1220984"/>
                </a:cubicBezTo>
                <a:cubicBezTo>
                  <a:pt x="856765" y="1221477"/>
                  <a:pt x="853401" y="1221970"/>
                  <a:pt x="850037" y="1222463"/>
                </a:cubicBezTo>
                <a:cubicBezTo>
                  <a:pt x="849680" y="1220543"/>
                  <a:pt x="849714" y="1218452"/>
                  <a:pt x="848881" y="1216770"/>
                </a:cubicBezTo>
                <a:cubicBezTo>
                  <a:pt x="847216" y="1213372"/>
                  <a:pt x="847012" y="1213270"/>
                  <a:pt x="848507" y="1209854"/>
                </a:cubicBezTo>
                <a:cubicBezTo>
                  <a:pt x="843886" y="1206694"/>
                  <a:pt x="838210" y="1213423"/>
                  <a:pt x="832959" y="1208019"/>
                </a:cubicBezTo>
                <a:cubicBezTo>
                  <a:pt x="840011" y="1202259"/>
                  <a:pt x="849544" y="1208631"/>
                  <a:pt x="856936" y="1201800"/>
                </a:cubicBezTo>
                <a:cubicBezTo>
                  <a:pt x="853503" y="1202191"/>
                  <a:pt x="851311" y="1202446"/>
                  <a:pt x="847964" y="1202837"/>
                </a:cubicBezTo>
                <a:cubicBezTo>
                  <a:pt x="851243" y="1196719"/>
                  <a:pt x="856086" y="1198860"/>
                  <a:pt x="859213" y="1197756"/>
                </a:cubicBezTo>
                <a:cubicBezTo>
                  <a:pt x="862339" y="1199370"/>
                  <a:pt x="857582" y="1204026"/>
                  <a:pt x="862288" y="1203686"/>
                </a:cubicBezTo>
                <a:cubicBezTo>
                  <a:pt x="864106" y="1203550"/>
                  <a:pt x="865755" y="1201052"/>
                  <a:pt x="867386" y="1199727"/>
                </a:cubicBezTo>
                <a:cubicBezTo>
                  <a:pt x="886230" y="1200084"/>
                  <a:pt x="905211" y="1200441"/>
                  <a:pt x="924208" y="1200798"/>
                </a:cubicBezTo>
                <a:cubicBezTo>
                  <a:pt x="924276" y="1201511"/>
                  <a:pt x="924344" y="1202242"/>
                  <a:pt x="924412" y="1202955"/>
                </a:cubicBezTo>
                <a:cubicBezTo>
                  <a:pt x="919179" y="1208240"/>
                  <a:pt x="911906" y="1206694"/>
                  <a:pt x="905279" y="1208291"/>
                </a:cubicBezTo>
                <a:cubicBezTo>
                  <a:pt x="906961" y="1208495"/>
                  <a:pt x="908643" y="1208767"/>
                  <a:pt x="910325" y="1208886"/>
                </a:cubicBezTo>
                <a:cubicBezTo>
                  <a:pt x="918890" y="1209481"/>
                  <a:pt x="919604" y="1210296"/>
                  <a:pt x="919026" y="1220203"/>
                </a:cubicBezTo>
                <a:cubicBezTo>
                  <a:pt x="921116" y="1220848"/>
                  <a:pt x="923393" y="1221800"/>
                  <a:pt x="925738" y="1222191"/>
                </a:cubicBezTo>
                <a:cubicBezTo>
                  <a:pt x="927947" y="1222548"/>
                  <a:pt x="930427" y="1221783"/>
                  <a:pt x="932483" y="1222429"/>
                </a:cubicBezTo>
                <a:cubicBezTo>
                  <a:pt x="940266" y="1224859"/>
                  <a:pt x="946553" y="1222650"/>
                  <a:pt x="952908" y="1215955"/>
                </a:cubicBezTo>
                <a:cubicBezTo>
                  <a:pt x="948201" y="1214833"/>
                  <a:pt x="944089" y="1213848"/>
                  <a:pt x="939603" y="1212777"/>
                </a:cubicBezTo>
                <a:cubicBezTo>
                  <a:pt x="940181" y="1212080"/>
                  <a:pt x="940623" y="1211095"/>
                  <a:pt x="941099" y="1211078"/>
                </a:cubicBezTo>
                <a:cubicBezTo>
                  <a:pt x="946944" y="1210840"/>
                  <a:pt x="952806" y="1210517"/>
                  <a:pt x="958652" y="1210653"/>
                </a:cubicBezTo>
                <a:cubicBezTo>
                  <a:pt x="965126" y="1210806"/>
                  <a:pt x="971634" y="1211027"/>
                  <a:pt x="978040" y="1211893"/>
                </a:cubicBezTo>
                <a:cubicBezTo>
                  <a:pt x="986757" y="1213083"/>
                  <a:pt x="995372" y="1214918"/>
                  <a:pt x="1003919" y="1211044"/>
                </a:cubicBezTo>
                <a:cubicBezTo>
                  <a:pt x="1009748" y="1217586"/>
                  <a:pt x="1017666" y="1220984"/>
                  <a:pt x="1025194" y="1221970"/>
                </a:cubicBezTo>
                <a:cubicBezTo>
                  <a:pt x="1035746" y="1223346"/>
                  <a:pt x="1046910" y="1223737"/>
                  <a:pt x="1057445" y="1220475"/>
                </a:cubicBezTo>
                <a:cubicBezTo>
                  <a:pt x="1057445" y="1219897"/>
                  <a:pt x="1057428" y="1219319"/>
                  <a:pt x="1057428" y="1218741"/>
                </a:cubicBezTo>
                <a:cubicBezTo>
                  <a:pt x="1056001" y="1218639"/>
                  <a:pt x="1054574" y="1218436"/>
                  <a:pt x="1053146" y="1218436"/>
                </a:cubicBezTo>
                <a:cubicBezTo>
                  <a:pt x="1048915" y="1218469"/>
                  <a:pt x="1044633" y="1219115"/>
                  <a:pt x="1040487" y="1218554"/>
                </a:cubicBezTo>
                <a:cubicBezTo>
                  <a:pt x="1032059" y="1217416"/>
                  <a:pt x="1024990" y="1213763"/>
                  <a:pt x="1020708" y="1204281"/>
                </a:cubicBezTo>
                <a:cubicBezTo>
                  <a:pt x="1023783" y="1203499"/>
                  <a:pt x="1026842" y="1201936"/>
                  <a:pt x="1029833" y="1202072"/>
                </a:cubicBezTo>
                <a:cubicBezTo>
                  <a:pt x="1042747" y="1202718"/>
                  <a:pt x="1055644" y="1203873"/>
                  <a:pt x="1068541" y="1204791"/>
                </a:cubicBezTo>
                <a:cubicBezTo>
                  <a:pt x="1072143" y="1205046"/>
                  <a:pt x="1075746" y="1205130"/>
                  <a:pt x="1080606" y="1205368"/>
                </a:cubicBezTo>
                <a:cubicBezTo>
                  <a:pt x="1078635" y="1202072"/>
                  <a:pt x="1077343" y="1199897"/>
                  <a:pt x="1075202" y="1196312"/>
                </a:cubicBezTo>
                <a:cubicBezTo>
                  <a:pt x="1081047" y="1196312"/>
                  <a:pt x="1085704" y="1195768"/>
                  <a:pt x="1090172" y="1196447"/>
                </a:cubicBezTo>
                <a:cubicBezTo>
                  <a:pt x="1096205" y="1197365"/>
                  <a:pt x="1093911" y="1204196"/>
                  <a:pt x="1097870" y="1207170"/>
                </a:cubicBezTo>
                <a:cubicBezTo>
                  <a:pt x="1087369" y="1208036"/>
                  <a:pt x="1077802" y="1208835"/>
                  <a:pt x="1066859" y="1209752"/>
                </a:cubicBezTo>
                <a:cubicBezTo>
                  <a:pt x="1070291" y="1210823"/>
                  <a:pt x="1072535" y="1211809"/>
                  <a:pt x="1074879" y="1212216"/>
                </a:cubicBezTo>
                <a:cubicBezTo>
                  <a:pt x="1084531" y="1213882"/>
                  <a:pt x="1094183" y="1216243"/>
                  <a:pt x="1103885" y="1216583"/>
                </a:cubicBezTo>
                <a:cubicBezTo>
                  <a:pt x="1110087" y="1216804"/>
                  <a:pt x="1116477" y="1214238"/>
                  <a:pt x="1122577" y="1212284"/>
                </a:cubicBezTo>
                <a:cubicBezTo>
                  <a:pt x="1124021" y="1211826"/>
                  <a:pt x="1124650" y="1208801"/>
                  <a:pt x="1125754" y="1206762"/>
                </a:cubicBezTo>
                <a:cubicBezTo>
                  <a:pt x="1130104" y="1205691"/>
                  <a:pt x="1128558" y="1209107"/>
                  <a:pt x="1128728" y="1211367"/>
                </a:cubicBezTo>
                <a:cubicBezTo>
                  <a:pt x="1137972" y="1212165"/>
                  <a:pt x="1147301" y="1214119"/>
                  <a:pt x="1156477" y="1213525"/>
                </a:cubicBezTo>
                <a:cubicBezTo>
                  <a:pt x="1172925" y="1212488"/>
                  <a:pt x="1189119" y="1214204"/>
                  <a:pt x="1205364" y="1215734"/>
                </a:cubicBezTo>
                <a:cubicBezTo>
                  <a:pt x="1208524" y="1216023"/>
                  <a:pt x="1211566" y="1217348"/>
                  <a:pt x="1215168" y="1218351"/>
                </a:cubicBezTo>
                <a:cubicBezTo>
                  <a:pt x="1212330" y="1223380"/>
                  <a:pt x="1208456" y="1222938"/>
                  <a:pt x="1204939" y="1223108"/>
                </a:cubicBezTo>
                <a:cubicBezTo>
                  <a:pt x="1196765" y="1223499"/>
                  <a:pt x="1188558" y="1223329"/>
                  <a:pt x="1180436" y="1224162"/>
                </a:cubicBezTo>
                <a:cubicBezTo>
                  <a:pt x="1173537" y="1224876"/>
                  <a:pt x="1167097" y="1223448"/>
                  <a:pt x="1160470" y="1222191"/>
                </a:cubicBezTo>
                <a:cubicBezTo>
                  <a:pt x="1157768" y="1221681"/>
                  <a:pt x="1153231" y="1221987"/>
                  <a:pt x="1152092" y="1223669"/>
                </a:cubicBezTo>
                <a:cubicBezTo>
                  <a:pt x="1148796" y="1228512"/>
                  <a:pt x="1144038" y="1228835"/>
                  <a:pt x="1139450" y="1229090"/>
                </a:cubicBezTo>
                <a:cubicBezTo>
                  <a:pt x="1123137" y="1229990"/>
                  <a:pt x="1106791" y="1230602"/>
                  <a:pt x="1090461" y="1230942"/>
                </a:cubicBezTo>
                <a:cubicBezTo>
                  <a:pt x="1084565" y="1231078"/>
                  <a:pt x="1078635" y="1229769"/>
                  <a:pt x="1072738" y="1229854"/>
                </a:cubicBezTo>
                <a:cubicBezTo>
                  <a:pt x="1066026" y="1229939"/>
                  <a:pt x="1059331" y="1230823"/>
                  <a:pt x="1052602" y="1231367"/>
                </a:cubicBezTo>
                <a:cubicBezTo>
                  <a:pt x="1052008" y="1233049"/>
                  <a:pt x="1051464" y="1234561"/>
                  <a:pt x="1050971" y="1235955"/>
                </a:cubicBezTo>
                <a:cubicBezTo>
                  <a:pt x="1050206" y="1236226"/>
                  <a:pt x="1049646" y="1236668"/>
                  <a:pt x="1049170" y="1236583"/>
                </a:cubicBezTo>
                <a:cubicBezTo>
                  <a:pt x="1043783" y="1235632"/>
                  <a:pt x="1039535" y="1236804"/>
                  <a:pt x="1035508" y="1241120"/>
                </a:cubicBezTo>
                <a:cubicBezTo>
                  <a:pt x="1030784" y="1246201"/>
                  <a:pt x="1021149" y="1246048"/>
                  <a:pt x="1015389" y="1241613"/>
                </a:cubicBezTo>
                <a:cubicBezTo>
                  <a:pt x="1020062" y="1234221"/>
                  <a:pt x="1028541" y="1243465"/>
                  <a:pt x="1033860" y="1236974"/>
                </a:cubicBezTo>
                <a:cubicBezTo>
                  <a:pt x="1022458" y="1234833"/>
                  <a:pt x="1011702" y="1234374"/>
                  <a:pt x="1000759" y="1240067"/>
                </a:cubicBezTo>
                <a:cubicBezTo>
                  <a:pt x="1000810" y="1240356"/>
                  <a:pt x="1001082" y="1241851"/>
                  <a:pt x="1001489" y="1244060"/>
                </a:cubicBezTo>
                <a:cubicBezTo>
                  <a:pt x="996800" y="1244689"/>
                  <a:pt x="992161" y="1245759"/>
                  <a:pt x="987522" y="1245827"/>
                </a:cubicBezTo>
                <a:cubicBezTo>
                  <a:pt x="979467" y="1245946"/>
                  <a:pt x="971396" y="1245368"/>
                  <a:pt x="963325" y="1245249"/>
                </a:cubicBezTo>
                <a:cubicBezTo>
                  <a:pt x="961184" y="1245215"/>
                  <a:pt x="958346" y="1244994"/>
                  <a:pt x="956987" y="1246184"/>
                </a:cubicBezTo>
                <a:cubicBezTo>
                  <a:pt x="951821" y="1250721"/>
                  <a:pt x="945840" y="1249328"/>
                  <a:pt x="939994" y="1249497"/>
                </a:cubicBezTo>
                <a:cubicBezTo>
                  <a:pt x="933350" y="1249684"/>
                  <a:pt x="926672" y="1249786"/>
                  <a:pt x="920079" y="1250568"/>
                </a:cubicBezTo>
                <a:cubicBezTo>
                  <a:pt x="915763" y="1251078"/>
                  <a:pt x="911566" y="1252709"/>
                  <a:pt x="905313" y="1254374"/>
                </a:cubicBezTo>
                <a:cubicBezTo>
                  <a:pt x="909612" y="1255921"/>
                  <a:pt x="912059" y="1256787"/>
                  <a:pt x="914590" y="1257688"/>
                </a:cubicBezTo>
                <a:cubicBezTo>
                  <a:pt x="910105" y="1261477"/>
                  <a:pt x="910105" y="1261477"/>
                  <a:pt x="903410" y="1259506"/>
                </a:cubicBezTo>
                <a:cubicBezTo>
                  <a:pt x="900793" y="1264128"/>
                  <a:pt x="896460" y="1265198"/>
                  <a:pt x="891243" y="1265028"/>
                </a:cubicBezTo>
                <a:cubicBezTo>
                  <a:pt x="887930" y="1264910"/>
                  <a:pt x="884191" y="1265130"/>
                  <a:pt x="881320" y="1266558"/>
                </a:cubicBezTo>
                <a:cubicBezTo>
                  <a:pt x="873027" y="1270738"/>
                  <a:pt x="864174" y="1271282"/>
                  <a:pt x="855236" y="1271927"/>
                </a:cubicBezTo>
                <a:cubicBezTo>
                  <a:pt x="850427" y="1272267"/>
                  <a:pt x="845789" y="1272879"/>
                  <a:pt x="842577" y="1277518"/>
                </a:cubicBezTo>
                <a:cubicBezTo>
                  <a:pt x="841540" y="1279013"/>
                  <a:pt x="838737" y="1279863"/>
                  <a:pt x="836698" y="1279948"/>
                </a:cubicBezTo>
                <a:cubicBezTo>
                  <a:pt x="829136" y="1280220"/>
                  <a:pt x="821557" y="1280067"/>
                  <a:pt x="815474" y="1280067"/>
                </a:cubicBezTo>
                <a:cubicBezTo>
                  <a:pt x="813010" y="1282565"/>
                  <a:pt x="811668" y="1285164"/>
                  <a:pt x="810037" y="1285368"/>
                </a:cubicBezTo>
                <a:cubicBezTo>
                  <a:pt x="799026" y="1286711"/>
                  <a:pt x="787930" y="1289191"/>
                  <a:pt x="776953" y="1284910"/>
                </a:cubicBezTo>
                <a:cubicBezTo>
                  <a:pt x="775491" y="1284349"/>
                  <a:pt x="773571" y="1284213"/>
                  <a:pt x="772076" y="1284638"/>
                </a:cubicBezTo>
                <a:cubicBezTo>
                  <a:pt x="765755" y="1286439"/>
                  <a:pt x="759994" y="1286303"/>
                  <a:pt x="754931" y="1279149"/>
                </a:cubicBezTo>
                <a:cubicBezTo>
                  <a:pt x="754931" y="1282582"/>
                  <a:pt x="754931" y="1284264"/>
                  <a:pt x="754931" y="1287169"/>
                </a:cubicBezTo>
                <a:cubicBezTo>
                  <a:pt x="750853" y="1284145"/>
                  <a:pt x="747845" y="1278554"/>
                  <a:pt x="742985" y="1285572"/>
                </a:cubicBezTo>
                <a:cubicBezTo>
                  <a:pt x="740096" y="1278334"/>
                  <a:pt x="735525" y="1275785"/>
                  <a:pt x="728831" y="1276855"/>
                </a:cubicBezTo>
                <a:cubicBezTo>
                  <a:pt x="725330" y="1277416"/>
                  <a:pt x="722577" y="1276226"/>
                  <a:pt x="723206" y="1271604"/>
                </a:cubicBezTo>
                <a:cubicBezTo>
                  <a:pt x="717887" y="1271604"/>
                  <a:pt x="713011" y="1271604"/>
                  <a:pt x="706791" y="1271604"/>
                </a:cubicBezTo>
                <a:cubicBezTo>
                  <a:pt x="715389" y="1274935"/>
                  <a:pt x="722509" y="1277705"/>
                  <a:pt x="729952" y="1280593"/>
                </a:cubicBezTo>
                <a:cubicBezTo>
                  <a:pt x="729068" y="1282123"/>
                  <a:pt x="725398" y="1282089"/>
                  <a:pt x="726112" y="1285912"/>
                </a:cubicBezTo>
                <a:cubicBezTo>
                  <a:pt x="726400" y="1287458"/>
                  <a:pt x="718261" y="1288104"/>
                  <a:pt x="716375" y="1285368"/>
                </a:cubicBezTo>
                <a:cubicBezTo>
                  <a:pt x="712637" y="1279914"/>
                  <a:pt x="707080" y="1279710"/>
                  <a:pt x="701983" y="1280101"/>
                </a:cubicBezTo>
                <a:cubicBezTo>
                  <a:pt x="694387" y="1280678"/>
                  <a:pt x="687998" y="1276940"/>
                  <a:pt x="681761" y="1276243"/>
                </a:cubicBezTo>
                <a:cubicBezTo>
                  <a:pt x="676477" y="1278775"/>
                  <a:pt x="671838" y="1281120"/>
                  <a:pt x="667080" y="1283176"/>
                </a:cubicBezTo>
                <a:cubicBezTo>
                  <a:pt x="665959" y="1283652"/>
                  <a:pt x="663988" y="1283601"/>
                  <a:pt x="663104" y="1282921"/>
                </a:cubicBezTo>
                <a:cubicBezTo>
                  <a:pt x="655186" y="1276804"/>
                  <a:pt x="646384" y="1281239"/>
                  <a:pt x="638074" y="1281018"/>
                </a:cubicBezTo>
                <a:cubicBezTo>
                  <a:pt x="635832" y="1280950"/>
                  <a:pt x="633486" y="1285283"/>
                  <a:pt x="630767" y="1288002"/>
                </a:cubicBezTo>
                <a:cubicBezTo>
                  <a:pt x="627811" y="1283465"/>
                  <a:pt x="627420" y="1278707"/>
                  <a:pt x="629001" y="1273083"/>
                </a:cubicBezTo>
                <a:cubicBezTo>
                  <a:pt x="625585" y="1273253"/>
                  <a:pt x="622832" y="1273372"/>
                  <a:pt x="619587" y="1273525"/>
                </a:cubicBezTo>
                <a:cubicBezTo>
                  <a:pt x="619281" y="1275003"/>
                  <a:pt x="618975" y="1276481"/>
                  <a:pt x="618533" y="1278690"/>
                </a:cubicBezTo>
                <a:cubicBezTo>
                  <a:pt x="611159" y="1278690"/>
                  <a:pt x="603631" y="1278690"/>
                  <a:pt x="595542" y="1278690"/>
                </a:cubicBezTo>
                <a:cubicBezTo>
                  <a:pt x="595135" y="1276549"/>
                  <a:pt x="594676" y="1274136"/>
                  <a:pt x="594251" y="1271825"/>
                </a:cubicBezTo>
                <a:cubicBezTo>
                  <a:pt x="588236" y="1273881"/>
                  <a:pt x="582339" y="1275887"/>
                  <a:pt x="575254" y="1278300"/>
                </a:cubicBezTo>
                <a:cubicBezTo>
                  <a:pt x="574727" y="1275292"/>
                  <a:pt x="573724" y="1272726"/>
                  <a:pt x="573911" y="1270245"/>
                </a:cubicBezTo>
                <a:cubicBezTo>
                  <a:pt x="574608" y="1260984"/>
                  <a:pt x="574183" y="1260067"/>
                  <a:pt x="565058" y="1258809"/>
                </a:cubicBezTo>
                <a:cubicBezTo>
                  <a:pt x="562730" y="1258486"/>
                  <a:pt x="560232" y="1259455"/>
                  <a:pt x="557819" y="1259829"/>
                </a:cubicBezTo>
                <a:lnTo>
                  <a:pt x="557888" y="1259778"/>
                </a:lnTo>
                <a:cubicBezTo>
                  <a:pt x="553351" y="1258707"/>
                  <a:pt x="548813" y="1257637"/>
                  <a:pt x="544039" y="1256498"/>
                </a:cubicBezTo>
                <a:cubicBezTo>
                  <a:pt x="541762" y="1262225"/>
                  <a:pt x="535033" y="1256804"/>
                  <a:pt x="531040" y="1260492"/>
                </a:cubicBezTo>
                <a:cubicBezTo>
                  <a:pt x="533673" y="1263295"/>
                  <a:pt x="536341" y="1266133"/>
                  <a:pt x="540521" y="1270568"/>
                </a:cubicBezTo>
                <a:cubicBezTo>
                  <a:pt x="534115" y="1271367"/>
                  <a:pt x="529867" y="1271893"/>
                  <a:pt x="525041" y="1272488"/>
                </a:cubicBezTo>
                <a:cubicBezTo>
                  <a:pt x="523852" y="1260882"/>
                  <a:pt x="514846" y="1262446"/>
                  <a:pt x="506656" y="1261698"/>
                </a:cubicBezTo>
                <a:cubicBezTo>
                  <a:pt x="506656" y="1256804"/>
                  <a:pt x="506656" y="1252250"/>
                  <a:pt x="506656" y="1247543"/>
                </a:cubicBezTo>
                <a:cubicBezTo>
                  <a:pt x="498414" y="1245470"/>
                  <a:pt x="496579" y="1246541"/>
                  <a:pt x="496902" y="1254068"/>
                </a:cubicBezTo>
                <a:cubicBezTo>
                  <a:pt x="492892" y="1254884"/>
                  <a:pt x="488966" y="1256668"/>
                  <a:pt x="485330" y="1252488"/>
                </a:cubicBezTo>
                <a:cubicBezTo>
                  <a:pt x="484328" y="1251333"/>
                  <a:pt x="481626" y="1251571"/>
                  <a:pt x="479689" y="1251350"/>
                </a:cubicBezTo>
                <a:cubicBezTo>
                  <a:pt x="474098" y="1250721"/>
                  <a:pt x="468202" y="1251044"/>
                  <a:pt x="462985" y="1249311"/>
                </a:cubicBezTo>
                <a:cubicBezTo>
                  <a:pt x="458873" y="1247934"/>
                  <a:pt x="455577" y="1244060"/>
                  <a:pt x="451278" y="1240814"/>
                </a:cubicBezTo>
                <a:cubicBezTo>
                  <a:pt x="450360" y="1242106"/>
                  <a:pt x="448848" y="1244213"/>
                  <a:pt x="446944" y="1246898"/>
                </a:cubicBezTo>
                <a:cubicBezTo>
                  <a:pt x="445619" y="1245011"/>
                  <a:pt x="444430" y="1243329"/>
                  <a:pt x="443121" y="1241460"/>
                </a:cubicBezTo>
                <a:cubicBezTo>
                  <a:pt x="441660" y="1245062"/>
                  <a:pt x="440233" y="1248597"/>
                  <a:pt x="438567" y="1252658"/>
                </a:cubicBezTo>
                <a:cubicBezTo>
                  <a:pt x="436715" y="1252114"/>
                  <a:pt x="434693" y="1251520"/>
                  <a:pt x="432382" y="1250840"/>
                </a:cubicBezTo>
                <a:cubicBezTo>
                  <a:pt x="431040" y="1252335"/>
                  <a:pt x="429595" y="1253915"/>
                  <a:pt x="427505" y="1256210"/>
                </a:cubicBezTo>
                <a:cubicBezTo>
                  <a:pt x="426893" y="1254442"/>
                  <a:pt x="426044" y="1253134"/>
                  <a:pt x="426367" y="1252675"/>
                </a:cubicBezTo>
                <a:cubicBezTo>
                  <a:pt x="427777" y="1250721"/>
                  <a:pt x="429544" y="1249005"/>
                  <a:pt x="432263" y="1246031"/>
                </a:cubicBezTo>
                <a:cubicBezTo>
                  <a:pt x="428423" y="1244961"/>
                  <a:pt x="425381" y="1243057"/>
                  <a:pt x="422952" y="1243652"/>
                </a:cubicBezTo>
                <a:cubicBezTo>
                  <a:pt x="417972" y="1244876"/>
                  <a:pt x="414132" y="1242820"/>
                  <a:pt x="410003" y="1241137"/>
                </a:cubicBezTo>
                <a:cubicBezTo>
                  <a:pt x="409409" y="1240356"/>
                  <a:pt x="408831" y="1239574"/>
                  <a:pt x="408236" y="1238792"/>
                </a:cubicBezTo>
                <a:cubicBezTo>
                  <a:pt x="408049" y="1238979"/>
                  <a:pt x="407862" y="1239166"/>
                  <a:pt x="407675" y="1239353"/>
                </a:cubicBezTo>
                <a:cubicBezTo>
                  <a:pt x="408474" y="1239931"/>
                  <a:pt x="409256" y="1240509"/>
                  <a:pt x="410054" y="1241086"/>
                </a:cubicBezTo>
                <a:cubicBezTo>
                  <a:pt x="412705" y="1246592"/>
                  <a:pt x="406927" y="1249667"/>
                  <a:pt x="407012" y="1255870"/>
                </a:cubicBezTo>
                <a:cubicBezTo>
                  <a:pt x="401813" y="1251265"/>
                  <a:pt x="396528" y="1248410"/>
                  <a:pt x="394116" y="1243992"/>
                </a:cubicBezTo>
                <a:cubicBezTo>
                  <a:pt x="390156" y="1236753"/>
                  <a:pt x="383818" y="1237161"/>
                  <a:pt x="377599" y="1236311"/>
                </a:cubicBezTo>
                <a:cubicBezTo>
                  <a:pt x="375118" y="1235972"/>
                  <a:pt x="372280" y="1236770"/>
                  <a:pt x="370122" y="1235836"/>
                </a:cubicBezTo>
                <a:cubicBezTo>
                  <a:pt x="365551" y="1233848"/>
                  <a:pt x="362629" y="1235275"/>
                  <a:pt x="360182" y="1240152"/>
                </a:cubicBezTo>
                <a:cubicBezTo>
                  <a:pt x="357412" y="1237688"/>
                  <a:pt x="355254" y="1235768"/>
                  <a:pt x="352433" y="1233253"/>
                </a:cubicBezTo>
                <a:cubicBezTo>
                  <a:pt x="351787" y="1235870"/>
                  <a:pt x="351227" y="1238062"/>
                  <a:pt x="350496" y="1240967"/>
                </a:cubicBezTo>
                <a:cubicBezTo>
                  <a:pt x="348712" y="1240288"/>
                  <a:pt x="346622" y="1240033"/>
                  <a:pt x="345449" y="1238877"/>
                </a:cubicBezTo>
                <a:cubicBezTo>
                  <a:pt x="344481" y="1237926"/>
                  <a:pt x="344617" y="1235887"/>
                  <a:pt x="344226" y="1234340"/>
                </a:cubicBezTo>
                <a:cubicBezTo>
                  <a:pt x="343054" y="1229786"/>
                  <a:pt x="340590" y="1228206"/>
                  <a:pt x="335679" y="1228801"/>
                </a:cubicBezTo>
                <a:cubicBezTo>
                  <a:pt x="333164" y="1229107"/>
                  <a:pt x="330581" y="1229158"/>
                  <a:pt x="328151" y="1229752"/>
                </a:cubicBezTo>
                <a:cubicBezTo>
                  <a:pt x="319587" y="1231825"/>
                  <a:pt x="319604" y="1231893"/>
                  <a:pt x="313572" y="1223431"/>
                </a:cubicBezTo>
                <a:cubicBezTo>
                  <a:pt x="312297" y="1225946"/>
                  <a:pt x="311193" y="1228087"/>
                  <a:pt x="310105" y="1230211"/>
                </a:cubicBezTo>
                <a:cubicBezTo>
                  <a:pt x="309528" y="1230160"/>
                  <a:pt x="308950" y="1230092"/>
                  <a:pt x="308355" y="1230041"/>
                </a:cubicBezTo>
                <a:cubicBezTo>
                  <a:pt x="307522" y="1226932"/>
                  <a:pt x="306707" y="1223805"/>
                  <a:pt x="305551" y="1219506"/>
                </a:cubicBezTo>
                <a:cubicBezTo>
                  <a:pt x="309646" y="1220492"/>
                  <a:pt x="312094" y="1221086"/>
                  <a:pt x="314727" y="1221732"/>
                </a:cubicBezTo>
                <a:cubicBezTo>
                  <a:pt x="314727" y="1220543"/>
                  <a:pt x="314812" y="1219625"/>
                  <a:pt x="314710" y="1219608"/>
                </a:cubicBezTo>
                <a:cubicBezTo>
                  <a:pt x="303733" y="1217484"/>
                  <a:pt x="299128" y="1208529"/>
                  <a:pt x="293742" y="1200305"/>
                </a:cubicBezTo>
                <a:cubicBezTo>
                  <a:pt x="292960" y="1199098"/>
                  <a:pt x="290887" y="1198724"/>
                  <a:pt x="287709" y="1197093"/>
                </a:cubicBezTo>
                <a:cubicBezTo>
                  <a:pt x="288780" y="1200288"/>
                  <a:pt x="288984" y="1201596"/>
                  <a:pt x="289613" y="1202633"/>
                </a:cubicBezTo>
                <a:cubicBezTo>
                  <a:pt x="290615" y="1204264"/>
                  <a:pt x="292162" y="1205606"/>
                  <a:pt x="293011" y="1207306"/>
                </a:cubicBezTo>
                <a:cubicBezTo>
                  <a:pt x="294013" y="1209327"/>
                  <a:pt x="294948" y="1211893"/>
                  <a:pt x="291923" y="1213032"/>
                </a:cubicBezTo>
                <a:cubicBezTo>
                  <a:pt x="289358" y="1214000"/>
                  <a:pt x="288933" y="1211876"/>
                  <a:pt x="288049" y="1209922"/>
                </a:cubicBezTo>
                <a:cubicBezTo>
                  <a:pt x="286027" y="1205453"/>
                  <a:pt x="283801" y="1205181"/>
                  <a:pt x="275611" y="1207713"/>
                </a:cubicBezTo>
                <a:cubicBezTo>
                  <a:pt x="274081" y="1210194"/>
                  <a:pt x="276868" y="1215479"/>
                  <a:pt x="271210" y="1215904"/>
                </a:cubicBezTo>
                <a:cubicBezTo>
                  <a:pt x="269205" y="1211995"/>
                  <a:pt x="269205" y="1211995"/>
                  <a:pt x="271804" y="1203499"/>
                </a:cubicBezTo>
                <a:cubicBezTo>
                  <a:pt x="269392" y="1204587"/>
                  <a:pt x="267319" y="1205538"/>
                  <a:pt x="264923" y="1206609"/>
                </a:cubicBezTo>
                <a:cubicBezTo>
                  <a:pt x="262850" y="1199064"/>
                  <a:pt x="260709" y="1192131"/>
                  <a:pt x="259145" y="1185080"/>
                </a:cubicBezTo>
                <a:cubicBezTo>
                  <a:pt x="258720" y="1183210"/>
                  <a:pt x="259825" y="1180865"/>
                  <a:pt x="260624" y="1178894"/>
                </a:cubicBezTo>
                <a:cubicBezTo>
                  <a:pt x="261439" y="1176872"/>
                  <a:pt x="262731" y="1175037"/>
                  <a:pt x="263835" y="1173117"/>
                </a:cubicBezTo>
                <a:cubicBezTo>
                  <a:pt x="267930" y="1173729"/>
                  <a:pt x="272145" y="1173916"/>
                  <a:pt x="276052" y="1175088"/>
                </a:cubicBezTo>
                <a:cubicBezTo>
                  <a:pt x="279332" y="1176074"/>
                  <a:pt x="281405" y="1175700"/>
                  <a:pt x="283019" y="1172471"/>
                </a:cubicBezTo>
                <a:cubicBezTo>
                  <a:pt x="282306" y="1170500"/>
                  <a:pt x="281558" y="1168444"/>
                  <a:pt x="280793" y="1166371"/>
                </a:cubicBezTo>
                <a:cubicBezTo>
                  <a:pt x="279485" y="1162854"/>
                  <a:pt x="277616" y="1162225"/>
                  <a:pt x="274523" y="1164740"/>
                </a:cubicBezTo>
                <a:cubicBezTo>
                  <a:pt x="269018" y="1169243"/>
                  <a:pt x="268933" y="1169141"/>
                  <a:pt x="266486" y="1161698"/>
                </a:cubicBezTo>
                <a:cubicBezTo>
                  <a:pt x="260352" y="1164434"/>
                  <a:pt x="263478" y="1169124"/>
                  <a:pt x="263869" y="1173134"/>
                </a:cubicBezTo>
                <a:cubicBezTo>
                  <a:pt x="260522" y="1174527"/>
                  <a:pt x="257174" y="1175904"/>
                  <a:pt x="253521" y="1177416"/>
                </a:cubicBezTo>
                <a:cubicBezTo>
                  <a:pt x="248117" y="1176549"/>
                  <a:pt x="253334" y="1166133"/>
                  <a:pt x="245143" y="1166932"/>
                </a:cubicBezTo>
                <a:cubicBezTo>
                  <a:pt x="244821" y="1171146"/>
                  <a:pt x="244447" y="1174969"/>
                  <a:pt x="244260" y="1178809"/>
                </a:cubicBezTo>
                <a:cubicBezTo>
                  <a:pt x="244090" y="1182395"/>
                  <a:pt x="244566" y="1185640"/>
                  <a:pt x="249171" y="1186184"/>
                </a:cubicBezTo>
                <a:cubicBezTo>
                  <a:pt x="250241" y="1186320"/>
                  <a:pt x="251771" y="1186796"/>
                  <a:pt x="252145" y="1187560"/>
                </a:cubicBezTo>
                <a:cubicBezTo>
                  <a:pt x="252756" y="1188869"/>
                  <a:pt x="252943" y="1190602"/>
                  <a:pt x="252603" y="1192012"/>
                </a:cubicBezTo>
                <a:cubicBezTo>
                  <a:pt x="252484" y="1192471"/>
                  <a:pt x="250106" y="1192896"/>
                  <a:pt x="249035" y="1192539"/>
                </a:cubicBezTo>
                <a:cubicBezTo>
                  <a:pt x="246044" y="1191554"/>
                  <a:pt x="243190" y="1190126"/>
                  <a:pt x="238703" y="1188206"/>
                </a:cubicBezTo>
                <a:cubicBezTo>
                  <a:pt x="236274" y="1185555"/>
                  <a:pt x="240539" y="1182106"/>
                  <a:pt x="240437" y="1178487"/>
                </a:cubicBezTo>
                <a:cubicBezTo>
                  <a:pt x="240318" y="1174731"/>
                  <a:pt x="240929" y="1170347"/>
                  <a:pt x="236579" y="1167679"/>
                </a:cubicBezTo>
                <a:cubicBezTo>
                  <a:pt x="229460" y="1169226"/>
                  <a:pt x="221949" y="1170211"/>
                  <a:pt x="217378" y="1177501"/>
                </a:cubicBezTo>
                <a:cubicBezTo>
                  <a:pt x="212196" y="1173406"/>
                  <a:pt x="216715" y="1165283"/>
                  <a:pt x="208882" y="1162310"/>
                </a:cubicBezTo>
                <a:cubicBezTo>
                  <a:pt x="206044" y="1166150"/>
                  <a:pt x="203002" y="1170262"/>
                  <a:pt x="199315" y="1175224"/>
                </a:cubicBezTo>
                <a:cubicBezTo>
                  <a:pt x="198041" y="1171978"/>
                  <a:pt x="197191" y="1169769"/>
                  <a:pt x="195747" y="1166048"/>
                </a:cubicBezTo>
                <a:cubicBezTo>
                  <a:pt x="193283" y="1169583"/>
                  <a:pt x="191346" y="1172352"/>
                  <a:pt x="189052" y="1175666"/>
                </a:cubicBezTo>
                <a:cubicBezTo>
                  <a:pt x="184719" y="1172386"/>
                  <a:pt x="185143" y="1167798"/>
                  <a:pt x="186503" y="1163720"/>
                </a:cubicBezTo>
                <a:cubicBezTo>
                  <a:pt x="187709" y="1160084"/>
                  <a:pt x="190292" y="1156906"/>
                  <a:pt x="192298" y="1153542"/>
                </a:cubicBezTo>
                <a:cubicBezTo>
                  <a:pt x="193606" y="1151333"/>
                  <a:pt x="194965" y="1149141"/>
                  <a:pt x="196698" y="1146286"/>
                </a:cubicBezTo>
                <a:cubicBezTo>
                  <a:pt x="189528" y="1145198"/>
                  <a:pt x="185331" y="1146983"/>
                  <a:pt x="181813" y="1151978"/>
                </a:cubicBezTo>
                <a:cubicBezTo>
                  <a:pt x="178840" y="1156193"/>
                  <a:pt x="174727" y="1159608"/>
                  <a:pt x="170479" y="1164060"/>
                </a:cubicBezTo>
                <a:cubicBezTo>
                  <a:pt x="168712" y="1161154"/>
                  <a:pt x="167081" y="1158470"/>
                  <a:pt x="165263" y="1155462"/>
                </a:cubicBezTo>
                <a:cubicBezTo>
                  <a:pt x="161830" y="1158690"/>
                  <a:pt x="165619" y="1164876"/>
                  <a:pt x="160862" y="1167000"/>
                </a:cubicBezTo>
                <a:cubicBezTo>
                  <a:pt x="157480" y="1160186"/>
                  <a:pt x="153963" y="1153933"/>
                  <a:pt x="151210" y="1147356"/>
                </a:cubicBezTo>
                <a:cubicBezTo>
                  <a:pt x="148389" y="1140611"/>
                  <a:pt x="151482" y="1134086"/>
                  <a:pt x="153283" y="1127645"/>
                </a:cubicBezTo>
                <a:cubicBezTo>
                  <a:pt x="154269" y="1124145"/>
                  <a:pt x="155492" y="1120713"/>
                  <a:pt x="156716" y="1117280"/>
                </a:cubicBezTo>
                <a:cubicBezTo>
                  <a:pt x="159451" y="1109549"/>
                  <a:pt x="163937" y="1103108"/>
                  <a:pt x="171788" y="1100101"/>
                </a:cubicBezTo>
                <a:cubicBezTo>
                  <a:pt x="175390" y="1098724"/>
                  <a:pt x="177599" y="1096957"/>
                  <a:pt x="178279" y="1092658"/>
                </a:cubicBezTo>
                <a:cubicBezTo>
                  <a:pt x="174727" y="1089820"/>
                  <a:pt x="171006" y="1086830"/>
                  <a:pt x="167285" y="1083839"/>
                </a:cubicBezTo>
                <a:cubicBezTo>
                  <a:pt x="167574" y="1083244"/>
                  <a:pt x="167879" y="1082650"/>
                  <a:pt x="168168" y="1082072"/>
                </a:cubicBezTo>
                <a:cubicBezTo>
                  <a:pt x="172161" y="1082803"/>
                  <a:pt x="176155" y="1083516"/>
                  <a:pt x="181082" y="1084417"/>
                </a:cubicBezTo>
                <a:cubicBezTo>
                  <a:pt x="182000" y="1082361"/>
                  <a:pt x="182986" y="1080169"/>
                  <a:pt x="183971" y="1077977"/>
                </a:cubicBezTo>
                <a:cubicBezTo>
                  <a:pt x="183971" y="1077977"/>
                  <a:pt x="184005" y="1077943"/>
                  <a:pt x="184005" y="1077943"/>
                </a:cubicBezTo>
                <a:cubicBezTo>
                  <a:pt x="189154" y="1073746"/>
                  <a:pt x="194965" y="1071214"/>
                  <a:pt x="201677" y="1072250"/>
                </a:cubicBezTo>
                <a:cubicBezTo>
                  <a:pt x="205194" y="1072777"/>
                  <a:pt x="207726" y="1072250"/>
                  <a:pt x="209664" y="1069175"/>
                </a:cubicBezTo>
                <a:cubicBezTo>
                  <a:pt x="210394" y="1068002"/>
                  <a:pt x="211295" y="1066541"/>
                  <a:pt x="212450" y="1066082"/>
                </a:cubicBezTo>
                <a:cubicBezTo>
                  <a:pt x="214064" y="1065454"/>
                  <a:pt x="216613" y="1064910"/>
                  <a:pt x="217616" y="1065742"/>
                </a:cubicBezTo>
                <a:cubicBezTo>
                  <a:pt x="218670" y="1066609"/>
                  <a:pt x="219128" y="1069447"/>
                  <a:pt x="218517" y="1070840"/>
                </a:cubicBezTo>
                <a:cubicBezTo>
                  <a:pt x="216546" y="1075360"/>
                  <a:pt x="213963" y="1079625"/>
                  <a:pt x="212365" y="1085080"/>
                </a:cubicBezTo>
                <a:cubicBezTo>
                  <a:pt x="214727" y="1083516"/>
                  <a:pt x="217633" y="1082395"/>
                  <a:pt x="219366" y="1080305"/>
                </a:cubicBezTo>
                <a:cubicBezTo>
                  <a:pt x="226350" y="1071843"/>
                  <a:pt x="233793" y="1063533"/>
                  <a:pt x="233402" y="1051350"/>
                </a:cubicBezTo>
                <a:cubicBezTo>
                  <a:pt x="233300" y="1048325"/>
                  <a:pt x="234489" y="1045267"/>
                  <a:pt x="235084" y="1042225"/>
                </a:cubicBezTo>
                <a:cubicBezTo>
                  <a:pt x="235628" y="1041647"/>
                  <a:pt x="236188" y="1041053"/>
                  <a:pt x="236732" y="1040475"/>
                </a:cubicBezTo>
                <a:cubicBezTo>
                  <a:pt x="240233" y="1035428"/>
                  <a:pt x="243750" y="1030364"/>
                  <a:pt x="247472" y="1024995"/>
                </a:cubicBezTo>
                <a:cubicBezTo>
                  <a:pt x="246163" y="1024009"/>
                  <a:pt x="244702" y="1022905"/>
                  <a:pt x="242731" y="1021409"/>
                </a:cubicBezTo>
                <a:cubicBezTo>
                  <a:pt x="244056" y="1021001"/>
                  <a:pt x="244736" y="1020781"/>
                  <a:pt x="245449" y="1020594"/>
                </a:cubicBezTo>
                <a:cubicBezTo>
                  <a:pt x="248049" y="1019897"/>
                  <a:pt x="251108" y="1019846"/>
                  <a:pt x="253147" y="1018385"/>
                </a:cubicBezTo>
                <a:cubicBezTo>
                  <a:pt x="258347" y="1014629"/>
                  <a:pt x="263105" y="1010262"/>
                  <a:pt x="267981" y="1006065"/>
                </a:cubicBezTo>
                <a:cubicBezTo>
                  <a:pt x="268984" y="1005199"/>
                  <a:pt x="269697" y="1003992"/>
                  <a:pt x="271550" y="1001698"/>
                </a:cubicBezTo>
                <a:cubicBezTo>
                  <a:pt x="263173" y="1000441"/>
                  <a:pt x="255934" y="999098"/>
                  <a:pt x="248627" y="998419"/>
                </a:cubicBezTo>
                <a:cubicBezTo>
                  <a:pt x="246452" y="998215"/>
                  <a:pt x="243818" y="999387"/>
                  <a:pt x="241898" y="1000696"/>
                </a:cubicBezTo>
                <a:cubicBezTo>
                  <a:pt x="237310" y="1003839"/>
                  <a:pt x="232501" y="1003550"/>
                  <a:pt x="228797" y="999370"/>
                </a:cubicBezTo>
                <a:cubicBezTo>
                  <a:pt x="226690" y="996974"/>
                  <a:pt x="226690" y="996974"/>
                  <a:pt x="221779" y="996872"/>
                </a:cubicBezTo>
                <a:cubicBezTo>
                  <a:pt x="222323" y="997807"/>
                  <a:pt x="222816" y="998657"/>
                  <a:pt x="223309" y="999506"/>
                </a:cubicBezTo>
                <a:cubicBezTo>
                  <a:pt x="217531" y="1001035"/>
                  <a:pt x="217531" y="1001035"/>
                  <a:pt x="213623" y="997875"/>
                </a:cubicBezTo>
                <a:cubicBezTo>
                  <a:pt x="209069" y="998979"/>
                  <a:pt x="204787" y="1000033"/>
                  <a:pt x="200811" y="1001018"/>
                </a:cubicBezTo>
                <a:cubicBezTo>
                  <a:pt x="193062" y="993389"/>
                  <a:pt x="191923" y="992573"/>
                  <a:pt x="182238" y="998928"/>
                </a:cubicBezTo>
                <a:cubicBezTo>
                  <a:pt x="176936" y="992080"/>
                  <a:pt x="170751" y="993304"/>
                  <a:pt x="162935" y="995445"/>
                </a:cubicBezTo>
                <a:cubicBezTo>
                  <a:pt x="156970" y="997076"/>
                  <a:pt x="149749" y="994171"/>
                  <a:pt x="143088" y="993236"/>
                </a:cubicBezTo>
                <a:cubicBezTo>
                  <a:pt x="133198" y="991860"/>
                  <a:pt x="123309" y="990432"/>
                  <a:pt x="113419" y="989022"/>
                </a:cubicBezTo>
                <a:cubicBezTo>
                  <a:pt x="113249" y="989804"/>
                  <a:pt x="113079" y="990602"/>
                  <a:pt x="112909" y="991384"/>
                </a:cubicBezTo>
                <a:cubicBezTo>
                  <a:pt x="120488" y="993304"/>
                  <a:pt x="128015" y="995530"/>
                  <a:pt x="135662" y="997076"/>
                </a:cubicBezTo>
                <a:cubicBezTo>
                  <a:pt x="142340" y="998436"/>
                  <a:pt x="149868" y="997110"/>
                  <a:pt x="154897" y="1003941"/>
                </a:cubicBezTo>
                <a:cubicBezTo>
                  <a:pt x="152535" y="1007510"/>
                  <a:pt x="149358" y="1007017"/>
                  <a:pt x="146758" y="1005402"/>
                </a:cubicBezTo>
                <a:cubicBezTo>
                  <a:pt x="136733" y="999217"/>
                  <a:pt x="125382" y="999387"/>
                  <a:pt x="114303" y="998113"/>
                </a:cubicBezTo>
                <a:lnTo>
                  <a:pt x="114693" y="998215"/>
                </a:lnTo>
                <a:close/>
                <a:moveTo>
                  <a:pt x="872450" y="79048"/>
                </a:moveTo>
                <a:cubicBezTo>
                  <a:pt x="871464" y="79235"/>
                  <a:pt x="870495" y="79405"/>
                  <a:pt x="869510" y="79592"/>
                </a:cubicBezTo>
                <a:cubicBezTo>
                  <a:pt x="869629" y="79932"/>
                  <a:pt x="869748" y="80272"/>
                  <a:pt x="869884" y="80612"/>
                </a:cubicBezTo>
                <a:cubicBezTo>
                  <a:pt x="870717" y="80068"/>
                  <a:pt x="871566" y="79524"/>
                  <a:pt x="872399" y="78997"/>
                </a:cubicBezTo>
                <a:cubicBezTo>
                  <a:pt x="873384" y="78827"/>
                  <a:pt x="874387" y="78675"/>
                  <a:pt x="875372" y="78505"/>
                </a:cubicBezTo>
                <a:cubicBezTo>
                  <a:pt x="875253" y="78165"/>
                  <a:pt x="875151" y="77825"/>
                  <a:pt x="875032" y="77485"/>
                </a:cubicBezTo>
                <a:cubicBezTo>
                  <a:pt x="874183" y="78012"/>
                  <a:pt x="873316" y="78539"/>
                  <a:pt x="872450" y="79048"/>
                </a:cubicBezTo>
                <a:close/>
                <a:moveTo>
                  <a:pt x="585296" y="128275"/>
                </a:moveTo>
                <a:cubicBezTo>
                  <a:pt x="587352" y="128105"/>
                  <a:pt x="589408" y="127952"/>
                  <a:pt x="591464" y="127782"/>
                </a:cubicBezTo>
                <a:cubicBezTo>
                  <a:pt x="591345" y="127290"/>
                  <a:pt x="591227" y="126814"/>
                  <a:pt x="591108" y="126321"/>
                </a:cubicBezTo>
                <a:cubicBezTo>
                  <a:pt x="589170" y="126984"/>
                  <a:pt x="587250" y="127646"/>
                  <a:pt x="585313" y="128292"/>
                </a:cubicBezTo>
                <a:cubicBezTo>
                  <a:pt x="584345" y="128479"/>
                  <a:pt x="583376" y="128666"/>
                  <a:pt x="582407" y="128853"/>
                </a:cubicBezTo>
                <a:cubicBezTo>
                  <a:pt x="582526" y="129193"/>
                  <a:pt x="582645" y="129516"/>
                  <a:pt x="582764" y="129856"/>
                </a:cubicBezTo>
                <a:cubicBezTo>
                  <a:pt x="583614" y="129346"/>
                  <a:pt x="584463" y="128802"/>
                  <a:pt x="585296" y="128275"/>
                </a:cubicBezTo>
                <a:close/>
                <a:moveTo>
                  <a:pt x="1351549" y="82447"/>
                </a:moveTo>
                <a:cubicBezTo>
                  <a:pt x="1350818" y="81784"/>
                  <a:pt x="1350070" y="81121"/>
                  <a:pt x="1349340" y="80459"/>
                </a:cubicBezTo>
                <a:cubicBezTo>
                  <a:pt x="1349051" y="80832"/>
                  <a:pt x="1348779" y="81223"/>
                  <a:pt x="1348490" y="81597"/>
                </a:cubicBezTo>
                <a:cubicBezTo>
                  <a:pt x="1349526" y="81852"/>
                  <a:pt x="1350563" y="82124"/>
                  <a:pt x="1351600" y="82379"/>
                </a:cubicBezTo>
                <a:cubicBezTo>
                  <a:pt x="1353333" y="82702"/>
                  <a:pt x="1355066" y="83025"/>
                  <a:pt x="1356782" y="83347"/>
                </a:cubicBezTo>
                <a:cubicBezTo>
                  <a:pt x="1356816" y="82753"/>
                  <a:pt x="1356833" y="82158"/>
                  <a:pt x="1356867" y="81546"/>
                </a:cubicBezTo>
                <a:cubicBezTo>
                  <a:pt x="1355100" y="81852"/>
                  <a:pt x="1353316" y="82158"/>
                  <a:pt x="1351549" y="82447"/>
                </a:cubicBezTo>
                <a:close/>
                <a:moveTo>
                  <a:pt x="106214" y="831656"/>
                </a:moveTo>
                <a:cubicBezTo>
                  <a:pt x="106639" y="832845"/>
                  <a:pt x="107064" y="834052"/>
                  <a:pt x="107472" y="835241"/>
                </a:cubicBezTo>
                <a:cubicBezTo>
                  <a:pt x="107897" y="834935"/>
                  <a:pt x="108321" y="834629"/>
                  <a:pt x="108729" y="834324"/>
                </a:cubicBezTo>
                <a:cubicBezTo>
                  <a:pt x="107863" y="833457"/>
                  <a:pt x="107013" y="832573"/>
                  <a:pt x="106146" y="831707"/>
                </a:cubicBezTo>
                <a:cubicBezTo>
                  <a:pt x="104481" y="829005"/>
                  <a:pt x="102408" y="827833"/>
                  <a:pt x="99349" y="830636"/>
                </a:cubicBezTo>
                <a:cubicBezTo>
                  <a:pt x="101643" y="830976"/>
                  <a:pt x="103920" y="831316"/>
                  <a:pt x="106214" y="831656"/>
                </a:cubicBezTo>
                <a:close/>
                <a:moveTo>
                  <a:pt x="462968" y="158861"/>
                </a:moveTo>
                <a:cubicBezTo>
                  <a:pt x="466163" y="158284"/>
                  <a:pt x="469374" y="157706"/>
                  <a:pt x="472569" y="157111"/>
                </a:cubicBezTo>
                <a:cubicBezTo>
                  <a:pt x="472365" y="156465"/>
                  <a:pt x="472178" y="155820"/>
                  <a:pt x="471974" y="155174"/>
                </a:cubicBezTo>
                <a:cubicBezTo>
                  <a:pt x="468983" y="156415"/>
                  <a:pt x="465993" y="157655"/>
                  <a:pt x="463002" y="158895"/>
                </a:cubicBezTo>
                <a:cubicBezTo>
                  <a:pt x="462034" y="159065"/>
                  <a:pt x="461065" y="159235"/>
                  <a:pt x="460097" y="159405"/>
                </a:cubicBezTo>
                <a:cubicBezTo>
                  <a:pt x="460216" y="159728"/>
                  <a:pt x="460318" y="160051"/>
                  <a:pt x="460436" y="160374"/>
                </a:cubicBezTo>
                <a:cubicBezTo>
                  <a:pt x="461286" y="159881"/>
                  <a:pt x="462119" y="159371"/>
                  <a:pt x="462968" y="158861"/>
                </a:cubicBezTo>
                <a:close/>
                <a:moveTo>
                  <a:pt x="1008354" y="146950"/>
                </a:moveTo>
                <a:cubicBezTo>
                  <a:pt x="1010699" y="147357"/>
                  <a:pt x="1013044" y="147782"/>
                  <a:pt x="1015389" y="148190"/>
                </a:cubicBezTo>
                <a:cubicBezTo>
                  <a:pt x="1015389" y="147340"/>
                  <a:pt x="1015372" y="146491"/>
                  <a:pt x="1015372" y="145658"/>
                </a:cubicBezTo>
                <a:cubicBezTo>
                  <a:pt x="1013044" y="146117"/>
                  <a:pt x="1010733" y="146559"/>
                  <a:pt x="1008405" y="147018"/>
                </a:cubicBezTo>
                <a:cubicBezTo>
                  <a:pt x="1007029" y="147477"/>
                  <a:pt x="1005653" y="147952"/>
                  <a:pt x="1004276" y="148411"/>
                </a:cubicBezTo>
                <a:cubicBezTo>
                  <a:pt x="1004565" y="148887"/>
                  <a:pt x="1004854" y="149346"/>
                  <a:pt x="1005160" y="149822"/>
                </a:cubicBezTo>
                <a:cubicBezTo>
                  <a:pt x="1006213" y="148870"/>
                  <a:pt x="1007284" y="147901"/>
                  <a:pt x="1008354" y="146950"/>
                </a:cubicBezTo>
                <a:close/>
                <a:moveTo>
                  <a:pt x="359315" y="1174867"/>
                </a:moveTo>
                <a:cubicBezTo>
                  <a:pt x="360216" y="1173729"/>
                  <a:pt x="361116" y="1172607"/>
                  <a:pt x="362680" y="1170636"/>
                </a:cubicBezTo>
                <a:cubicBezTo>
                  <a:pt x="357939" y="1169990"/>
                  <a:pt x="354404" y="1169498"/>
                  <a:pt x="350870" y="1169005"/>
                </a:cubicBezTo>
                <a:cubicBezTo>
                  <a:pt x="350802" y="1169328"/>
                  <a:pt x="350751" y="1169650"/>
                  <a:pt x="350683" y="1169990"/>
                </a:cubicBezTo>
                <a:cubicBezTo>
                  <a:pt x="353589" y="1171639"/>
                  <a:pt x="356477" y="1173287"/>
                  <a:pt x="359383" y="1174935"/>
                </a:cubicBezTo>
                <a:cubicBezTo>
                  <a:pt x="358550" y="1175394"/>
                  <a:pt x="357718" y="1175853"/>
                  <a:pt x="356885" y="1176294"/>
                </a:cubicBezTo>
                <a:cubicBezTo>
                  <a:pt x="357123" y="1176566"/>
                  <a:pt x="357361" y="1176855"/>
                  <a:pt x="357582" y="1177127"/>
                </a:cubicBezTo>
                <a:cubicBezTo>
                  <a:pt x="358160" y="1176380"/>
                  <a:pt x="358737" y="1175615"/>
                  <a:pt x="359315" y="1174867"/>
                </a:cubicBezTo>
                <a:close/>
                <a:moveTo>
                  <a:pt x="1859585" y="128275"/>
                </a:moveTo>
                <a:cubicBezTo>
                  <a:pt x="1863816" y="128921"/>
                  <a:pt x="1868031" y="129567"/>
                  <a:pt x="1872262" y="130212"/>
                </a:cubicBezTo>
                <a:cubicBezTo>
                  <a:pt x="1872296" y="129584"/>
                  <a:pt x="1872347" y="128955"/>
                  <a:pt x="1872381" y="128326"/>
                </a:cubicBezTo>
                <a:cubicBezTo>
                  <a:pt x="1868099" y="128326"/>
                  <a:pt x="1863816" y="128326"/>
                  <a:pt x="1859534" y="128326"/>
                </a:cubicBezTo>
                <a:cubicBezTo>
                  <a:pt x="1855847" y="125743"/>
                  <a:pt x="1852924" y="126814"/>
                  <a:pt x="1850070" y="129804"/>
                </a:cubicBezTo>
                <a:cubicBezTo>
                  <a:pt x="1854896" y="136143"/>
                  <a:pt x="1856612" y="129210"/>
                  <a:pt x="1859585" y="128275"/>
                </a:cubicBezTo>
                <a:close/>
                <a:moveTo>
                  <a:pt x="1750817" y="1038945"/>
                </a:moveTo>
                <a:cubicBezTo>
                  <a:pt x="1755235" y="1037824"/>
                  <a:pt x="1760486" y="1042616"/>
                  <a:pt x="1764853" y="1036889"/>
                </a:cubicBezTo>
                <a:cubicBezTo>
                  <a:pt x="1759382" y="1034935"/>
                  <a:pt x="1755083" y="1036736"/>
                  <a:pt x="1750851" y="1038979"/>
                </a:cubicBezTo>
                <a:cubicBezTo>
                  <a:pt x="1747351" y="1039217"/>
                  <a:pt x="1743867" y="1039455"/>
                  <a:pt x="1740367" y="1039693"/>
                </a:cubicBezTo>
                <a:cubicBezTo>
                  <a:pt x="1740486" y="1040390"/>
                  <a:pt x="1740622" y="1041070"/>
                  <a:pt x="1740741" y="1041766"/>
                </a:cubicBezTo>
                <a:cubicBezTo>
                  <a:pt x="1744106" y="1040832"/>
                  <a:pt x="1747470" y="1039897"/>
                  <a:pt x="1750817" y="1038945"/>
                </a:cubicBezTo>
                <a:close/>
                <a:moveTo>
                  <a:pt x="675339" y="1225895"/>
                </a:moveTo>
                <a:cubicBezTo>
                  <a:pt x="673792" y="1225657"/>
                  <a:pt x="672229" y="1225436"/>
                  <a:pt x="670682" y="1225198"/>
                </a:cubicBezTo>
                <a:cubicBezTo>
                  <a:pt x="670649" y="1225708"/>
                  <a:pt x="670598" y="1226218"/>
                  <a:pt x="670564" y="1226711"/>
                </a:cubicBezTo>
                <a:cubicBezTo>
                  <a:pt x="672161" y="1226422"/>
                  <a:pt x="673775" y="1226116"/>
                  <a:pt x="675372" y="1225827"/>
                </a:cubicBezTo>
                <a:cubicBezTo>
                  <a:pt x="681626" y="1226847"/>
                  <a:pt x="687896" y="1227849"/>
                  <a:pt x="694149" y="1228869"/>
                </a:cubicBezTo>
                <a:cubicBezTo>
                  <a:pt x="694285" y="1228070"/>
                  <a:pt x="694404" y="1227254"/>
                  <a:pt x="694540" y="1226456"/>
                </a:cubicBezTo>
                <a:cubicBezTo>
                  <a:pt x="691753" y="1226082"/>
                  <a:pt x="688966" y="1225436"/>
                  <a:pt x="686180" y="1225385"/>
                </a:cubicBezTo>
                <a:cubicBezTo>
                  <a:pt x="682577" y="1225300"/>
                  <a:pt x="678958" y="1225691"/>
                  <a:pt x="675339" y="1225895"/>
                </a:cubicBezTo>
                <a:close/>
                <a:moveTo>
                  <a:pt x="1849373" y="1035581"/>
                </a:moveTo>
                <a:cubicBezTo>
                  <a:pt x="1846314" y="1035870"/>
                  <a:pt x="1843697" y="1036498"/>
                  <a:pt x="1845125" y="1040628"/>
                </a:cubicBezTo>
                <a:cubicBezTo>
                  <a:pt x="1849135" y="1040984"/>
                  <a:pt x="1852857" y="1041307"/>
                  <a:pt x="1857427" y="1041698"/>
                </a:cubicBezTo>
                <a:cubicBezTo>
                  <a:pt x="1856476" y="1039829"/>
                  <a:pt x="1855660" y="1038894"/>
                  <a:pt x="1855592" y="1037909"/>
                </a:cubicBezTo>
                <a:cubicBezTo>
                  <a:pt x="1855490" y="1036584"/>
                  <a:pt x="1855966" y="1035224"/>
                  <a:pt x="1856187" y="1033882"/>
                </a:cubicBezTo>
                <a:cubicBezTo>
                  <a:pt x="1860197" y="1039064"/>
                  <a:pt x="1867113" y="1033202"/>
                  <a:pt x="1870681" y="1038300"/>
                </a:cubicBezTo>
                <a:cubicBezTo>
                  <a:pt x="1876952" y="1033423"/>
                  <a:pt x="1876238" y="1032437"/>
                  <a:pt x="1870087" y="1023346"/>
                </a:cubicBezTo>
                <a:cubicBezTo>
                  <a:pt x="1870155" y="1028155"/>
                  <a:pt x="1867843" y="1029753"/>
                  <a:pt x="1863799" y="1030177"/>
                </a:cubicBezTo>
                <a:cubicBezTo>
                  <a:pt x="1861047" y="1030466"/>
                  <a:pt x="1857156" y="1029515"/>
                  <a:pt x="1856187" y="1033899"/>
                </a:cubicBezTo>
                <a:cubicBezTo>
                  <a:pt x="1853910" y="1034442"/>
                  <a:pt x="1851650" y="1035003"/>
                  <a:pt x="1849373" y="1035581"/>
                </a:cubicBezTo>
                <a:lnTo>
                  <a:pt x="1849373" y="1035581"/>
                </a:lnTo>
                <a:close/>
                <a:moveTo>
                  <a:pt x="1727045" y="72200"/>
                </a:moveTo>
                <a:cubicBezTo>
                  <a:pt x="1730613" y="75531"/>
                  <a:pt x="1734216" y="78810"/>
                  <a:pt x="1737733" y="82192"/>
                </a:cubicBezTo>
                <a:cubicBezTo>
                  <a:pt x="1739840" y="84231"/>
                  <a:pt x="1741948" y="84639"/>
                  <a:pt x="1744632" y="82532"/>
                </a:cubicBezTo>
                <a:cubicBezTo>
                  <a:pt x="1744123" y="80578"/>
                  <a:pt x="1743596" y="78624"/>
                  <a:pt x="1742882" y="75956"/>
                </a:cubicBezTo>
                <a:cubicBezTo>
                  <a:pt x="1741965" y="77825"/>
                  <a:pt x="1741489" y="78776"/>
                  <a:pt x="1740809" y="80170"/>
                </a:cubicBezTo>
                <a:cubicBezTo>
                  <a:pt x="1738702" y="78708"/>
                  <a:pt x="1736748" y="77349"/>
                  <a:pt x="1734912" y="76075"/>
                </a:cubicBezTo>
                <a:cubicBezTo>
                  <a:pt x="1735303" y="74307"/>
                  <a:pt x="1735609" y="72897"/>
                  <a:pt x="1736170" y="70365"/>
                </a:cubicBezTo>
                <a:cubicBezTo>
                  <a:pt x="1732415" y="71147"/>
                  <a:pt x="1729764" y="71708"/>
                  <a:pt x="1727113" y="72251"/>
                </a:cubicBezTo>
                <a:cubicBezTo>
                  <a:pt x="1725040" y="72387"/>
                  <a:pt x="1722984" y="72506"/>
                  <a:pt x="1720911" y="72642"/>
                </a:cubicBezTo>
                <a:cubicBezTo>
                  <a:pt x="1721030" y="73135"/>
                  <a:pt x="1721149" y="73628"/>
                  <a:pt x="1721251" y="74121"/>
                </a:cubicBezTo>
                <a:cubicBezTo>
                  <a:pt x="1723171" y="73492"/>
                  <a:pt x="1725108" y="72846"/>
                  <a:pt x="1727045" y="72200"/>
                </a:cubicBezTo>
                <a:close/>
                <a:moveTo>
                  <a:pt x="699128" y="1203754"/>
                </a:moveTo>
                <a:cubicBezTo>
                  <a:pt x="704344" y="1203754"/>
                  <a:pt x="709544" y="1203754"/>
                  <a:pt x="715033" y="1203754"/>
                </a:cubicBezTo>
                <a:cubicBezTo>
                  <a:pt x="711549" y="1194799"/>
                  <a:pt x="702594" y="1195717"/>
                  <a:pt x="697615" y="1190245"/>
                </a:cubicBezTo>
                <a:cubicBezTo>
                  <a:pt x="696834" y="1193270"/>
                  <a:pt x="696239" y="1195598"/>
                  <a:pt x="695610" y="1198011"/>
                </a:cubicBezTo>
                <a:cubicBezTo>
                  <a:pt x="698924" y="1198877"/>
                  <a:pt x="701354" y="1200084"/>
                  <a:pt x="699162" y="1203805"/>
                </a:cubicBezTo>
                <a:cubicBezTo>
                  <a:pt x="692331" y="1203805"/>
                  <a:pt x="685483" y="1203805"/>
                  <a:pt x="678652" y="1203805"/>
                </a:cubicBezTo>
                <a:cubicBezTo>
                  <a:pt x="685517" y="1205385"/>
                  <a:pt x="692382" y="1206779"/>
                  <a:pt x="699128" y="1203754"/>
                </a:cubicBezTo>
                <a:close/>
                <a:moveTo>
                  <a:pt x="1159569" y="121529"/>
                </a:moveTo>
                <a:cubicBezTo>
                  <a:pt x="1158430" y="120102"/>
                  <a:pt x="1157292" y="118674"/>
                  <a:pt x="1155219" y="116092"/>
                </a:cubicBezTo>
                <a:cubicBezTo>
                  <a:pt x="1154964" y="121597"/>
                  <a:pt x="1157547" y="121189"/>
                  <a:pt x="1159603" y="121478"/>
                </a:cubicBezTo>
                <a:cubicBezTo>
                  <a:pt x="1162050" y="124078"/>
                  <a:pt x="1163494" y="129108"/>
                  <a:pt x="1168728" y="125183"/>
                </a:cubicBezTo>
                <a:cubicBezTo>
                  <a:pt x="1168473" y="123602"/>
                  <a:pt x="1168235" y="122039"/>
                  <a:pt x="1167997" y="120544"/>
                </a:cubicBezTo>
                <a:cubicBezTo>
                  <a:pt x="1176511" y="117332"/>
                  <a:pt x="1179263" y="117230"/>
                  <a:pt x="1186791" y="120136"/>
                </a:cubicBezTo>
                <a:cubicBezTo>
                  <a:pt x="1185364" y="123517"/>
                  <a:pt x="1183936" y="126882"/>
                  <a:pt x="1182237" y="130926"/>
                </a:cubicBezTo>
                <a:cubicBezTo>
                  <a:pt x="1185907" y="130433"/>
                  <a:pt x="1188643" y="130059"/>
                  <a:pt x="1191668" y="129635"/>
                </a:cubicBezTo>
                <a:cubicBezTo>
                  <a:pt x="1188728" y="126508"/>
                  <a:pt x="1188048" y="123432"/>
                  <a:pt x="1190223" y="119694"/>
                </a:cubicBezTo>
                <a:cubicBezTo>
                  <a:pt x="1192449" y="115871"/>
                  <a:pt x="1195542" y="117587"/>
                  <a:pt x="1198482" y="117825"/>
                </a:cubicBezTo>
                <a:cubicBezTo>
                  <a:pt x="1201846" y="118114"/>
                  <a:pt x="1205227" y="118369"/>
                  <a:pt x="1208592" y="118708"/>
                </a:cubicBezTo>
                <a:cubicBezTo>
                  <a:pt x="1211209" y="118980"/>
                  <a:pt x="1214301" y="119354"/>
                  <a:pt x="1214641" y="115990"/>
                </a:cubicBezTo>
                <a:cubicBezTo>
                  <a:pt x="1214862" y="113883"/>
                  <a:pt x="1213707" y="111249"/>
                  <a:pt x="1212364" y="109465"/>
                </a:cubicBezTo>
                <a:cubicBezTo>
                  <a:pt x="1210716" y="107273"/>
                  <a:pt x="1208235" y="105675"/>
                  <a:pt x="1206060" y="103908"/>
                </a:cubicBezTo>
                <a:cubicBezTo>
                  <a:pt x="1205737" y="103636"/>
                  <a:pt x="1205007" y="103874"/>
                  <a:pt x="1204123" y="103874"/>
                </a:cubicBezTo>
                <a:cubicBezTo>
                  <a:pt x="1203409" y="105641"/>
                  <a:pt x="1202628" y="107562"/>
                  <a:pt x="1201693" y="109906"/>
                </a:cubicBezTo>
                <a:cubicBezTo>
                  <a:pt x="1193078" y="106797"/>
                  <a:pt x="1187114" y="113101"/>
                  <a:pt x="1180096" y="115242"/>
                </a:cubicBezTo>
                <a:cubicBezTo>
                  <a:pt x="1174472" y="116958"/>
                  <a:pt x="1170563" y="116907"/>
                  <a:pt x="1167759" y="112727"/>
                </a:cubicBezTo>
                <a:cubicBezTo>
                  <a:pt x="1173894" y="106321"/>
                  <a:pt x="1183613" y="110688"/>
                  <a:pt x="1191226" y="105590"/>
                </a:cubicBezTo>
                <a:cubicBezTo>
                  <a:pt x="1189493" y="104673"/>
                  <a:pt x="1188745" y="103908"/>
                  <a:pt x="1188082" y="103976"/>
                </a:cubicBezTo>
                <a:cubicBezTo>
                  <a:pt x="1180028" y="104877"/>
                  <a:pt x="1172075" y="106712"/>
                  <a:pt x="1163834" y="104843"/>
                </a:cubicBezTo>
                <a:cubicBezTo>
                  <a:pt x="1161625" y="104350"/>
                  <a:pt x="1158974" y="105726"/>
                  <a:pt x="1156374" y="106287"/>
                </a:cubicBezTo>
                <a:cubicBezTo>
                  <a:pt x="1157275" y="107782"/>
                  <a:pt x="1157904" y="108853"/>
                  <a:pt x="1158957" y="110603"/>
                </a:cubicBezTo>
                <a:cubicBezTo>
                  <a:pt x="1154199" y="111232"/>
                  <a:pt x="1150155" y="111759"/>
                  <a:pt x="1146111" y="112285"/>
                </a:cubicBezTo>
                <a:cubicBezTo>
                  <a:pt x="1146230" y="113067"/>
                  <a:pt x="1146349" y="113849"/>
                  <a:pt x="1146485" y="114630"/>
                </a:cubicBezTo>
                <a:cubicBezTo>
                  <a:pt x="1150240" y="114205"/>
                  <a:pt x="1154013" y="113390"/>
                  <a:pt x="1157751" y="113475"/>
                </a:cubicBezTo>
                <a:cubicBezTo>
                  <a:pt x="1159909" y="113526"/>
                  <a:pt x="1163222" y="114494"/>
                  <a:pt x="1163936" y="116024"/>
                </a:cubicBezTo>
                <a:cubicBezTo>
                  <a:pt x="1165568" y="119558"/>
                  <a:pt x="1162611" y="120918"/>
                  <a:pt x="1159569" y="121529"/>
                </a:cubicBezTo>
                <a:close/>
                <a:moveTo>
                  <a:pt x="374642" y="1203788"/>
                </a:moveTo>
                <a:cubicBezTo>
                  <a:pt x="373215" y="1203329"/>
                  <a:pt x="371787" y="1202871"/>
                  <a:pt x="369460" y="1202123"/>
                </a:cubicBezTo>
                <a:cubicBezTo>
                  <a:pt x="374999" y="1196804"/>
                  <a:pt x="380674" y="1199098"/>
                  <a:pt x="385959" y="1199183"/>
                </a:cubicBezTo>
                <a:cubicBezTo>
                  <a:pt x="386350" y="1199183"/>
                  <a:pt x="386741" y="1199897"/>
                  <a:pt x="387403" y="1200543"/>
                </a:cubicBezTo>
                <a:cubicBezTo>
                  <a:pt x="386503" y="1202480"/>
                  <a:pt x="385585" y="1204485"/>
                  <a:pt x="384651" y="1206473"/>
                </a:cubicBezTo>
                <a:cubicBezTo>
                  <a:pt x="386741" y="1206677"/>
                  <a:pt x="388491" y="1206269"/>
                  <a:pt x="388746" y="1205402"/>
                </a:cubicBezTo>
                <a:cubicBezTo>
                  <a:pt x="390819" y="1198537"/>
                  <a:pt x="392246" y="1191537"/>
                  <a:pt x="391108" y="1184298"/>
                </a:cubicBezTo>
                <a:cubicBezTo>
                  <a:pt x="390972" y="1183448"/>
                  <a:pt x="389969" y="1182718"/>
                  <a:pt x="388712" y="1181086"/>
                </a:cubicBezTo>
                <a:cubicBezTo>
                  <a:pt x="388151" y="1183941"/>
                  <a:pt x="387811" y="1185674"/>
                  <a:pt x="387454" y="1187526"/>
                </a:cubicBezTo>
                <a:cubicBezTo>
                  <a:pt x="381269" y="1184604"/>
                  <a:pt x="381269" y="1184604"/>
                  <a:pt x="383138" y="1178249"/>
                </a:cubicBezTo>
                <a:lnTo>
                  <a:pt x="383104" y="1178283"/>
                </a:lnTo>
                <a:cubicBezTo>
                  <a:pt x="387777" y="1178164"/>
                  <a:pt x="390632" y="1175921"/>
                  <a:pt x="390785" y="1171129"/>
                </a:cubicBezTo>
                <a:cubicBezTo>
                  <a:pt x="390836" y="1169667"/>
                  <a:pt x="389884" y="1168155"/>
                  <a:pt x="389137" y="1165878"/>
                </a:cubicBezTo>
                <a:cubicBezTo>
                  <a:pt x="388287" y="1168597"/>
                  <a:pt x="387743" y="1170364"/>
                  <a:pt x="387335" y="1171707"/>
                </a:cubicBezTo>
                <a:cubicBezTo>
                  <a:pt x="382798" y="1169294"/>
                  <a:pt x="378652" y="1167204"/>
                  <a:pt x="374625" y="1164910"/>
                </a:cubicBezTo>
                <a:cubicBezTo>
                  <a:pt x="373538" y="1164298"/>
                  <a:pt x="372569" y="1163193"/>
                  <a:pt x="371923" y="1162106"/>
                </a:cubicBezTo>
                <a:cubicBezTo>
                  <a:pt x="369001" y="1157076"/>
                  <a:pt x="369052" y="1157059"/>
                  <a:pt x="364260" y="1161919"/>
                </a:cubicBezTo>
                <a:cubicBezTo>
                  <a:pt x="367760" y="1164502"/>
                  <a:pt x="371227" y="1167068"/>
                  <a:pt x="374914" y="1169787"/>
                </a:cubicBezTo>
                <a:cubicBezTo>
                  <a:pt x="371159" y="1175343"/>
                  <a:pt x="362781" y="1176192"/>
                  <a:pt x="364600" y="1185029"/>
                </a:cubicBezTo>
                <a:cubicBezTo>
                  <a:pt x="356613" y="1185793"/>
                  <a:pt x="349426" y="1186490"/>
                  <a:pt x="341269" y="1187288"/>
                </a:cubicBezTo>
                <a:cubicBezTo>
                  <a:pt x="343580" y="1189413"/>
                  <a:pt x="345024" y="1190738"/>
                  <a:pt x="346639" y="1192199"/>
                </a:cubicBezTo>
                <a:cubicBezTo>
                  <a:pt x="344719" y="1193321"/>
                  <a:pt x="343444" y="1194068"/>
                  <a:pt x="342187" y="1194816"/>
                </a:cubicBezTo>
                <a:cubicBezTo>
                  <a:pt x="342221" y="1195411"/>
                  <a:pt x="342238" y="1196006"/>
                  <a:pt x="342272" y="1196583"/>
                </a:cubicBezTo>
                <a:cubicBezTo>
                  <a:pt x="347097" y="1197280"/>
                  <a:pt x="351906" y="1198028"/>
                  <a:pt x="356732" y="1198673"/>
                </a:cubicBezTo>
                <a:cubicBezTo>
                  <a:pt x="359247" y="1198996"/>
                  <a:pt x="362425" y="1197994"/>
                  <a:pt x="363342" y="1202531"/>
                </a:cubicBezTo>
                <a:cubicBezTo>
                  <a:pt x="360165" y="1202531"/>
                  <a:pt x="357497" y="1202531"/>
                  <a:pt x="354625" y="1202531"/>
                </a:cubicBezTo>
                <a:cubicBezTo>
                  <a:pt x="356970" y="1205267"/>
                  <a:pt x="359026" y="1208104"/>
                  <a:pt x="361541" y="1210483"/>
                </a:cubicBezTo>
                <a:cubicBezTo>
                  <a:pt x="364260" y="1213049"/>
                  <a:pt x="367386" y="1215190"/>
                  <a:pt x="370292" y="1217484"/>
                </a:cubicBezTo>
                <a:cubicBezTo>
                  <a:pt x="372892" y="1217484"/>
                  <a:pt x="375899" y="1217484"/>
                  <a:pt x="378347" y="1217484"/>
                </a:cubicBezTo>
                <a:cubicBezTo>
                  <a:pt x="377072" y="1212794"/>
                  <a:pt x="375832" y="1208257"/>
                  <a:pt x="374591" y="1203703"/>
                </a:cubicBezTo>
                <a:cubicBezTo>
                  <a:pt x="376206" y="1204094"/>
                  <a:pt x="377803" y="1204485"/>
                  <a:pt x="379417" y="1204876"/>
                </a:cubicBezTo>
                <a:cubicBezTo>
                  <a:pt x="379417" y="1204298"/>
                  <a:pt x="379400" y="1203737"/>
                  <a:pt x="379400" y="1203159"/>
                </a:cubicBezTo>
                <a:cubicBezTo>
                  <a:pt x="377820" y="1203397"/>
                  <a:pt x="376223" y="1203601"/>
                  <a:pt x="374642" y="1203788"/>
                </a:cubicBezTo>
                <a:close/>
                <a:moveTo>
                  <a:pt x="1037258" y="116415"/>
                </a:moveTo>
                <a:lnTo>
                  <a:pt x="1037241" y="116398"/>
                </a:lnTo>
                <a:cubicBezTo>
                  <a:pt x="1035848" y="118725"/>
                  <a:pt x="1029136" y="119592"/>
                  <a:pt x="1035015" y="124095"/>
                </a:cubicBezTo>
                <a:cubicBezTo>
                  <a:pt x="1036935" y="123160"/>
                  <a:pt x="1038583" y="121852"/>
                  <a:pt x="1040419" y="121529"/>
                </a:cubicBezTo>
                <a:cubicBezTo>
                  <a:pt x="1049425" y="119932"/>
                  <a:pt x="1058805" y="121835"/>
                  <a:pt x="1067658" y="118335"/>
                </a:cubicBezTo>
                <a:cubicBezTo>
                  <a:pt x="1069238" y="117706"/>
                  <a:pt x="1071515" y="118725"/>
                  <a:pt x="1073435" y="119099"/>
                </a:cubicBezTo>
                <a:cubicBezTo>
                  <a:pt x="1075100" y="119422"/>
                  <a:pt x="1076732" y="120272"/>
                  <a:pt x="1078363" y="120272"/>
                </a:cubicBezTo>
                <a:cubicBezTo>
                  <a:pt x="1096442" y="120204"/>
                  <a:pt x="1099382" y="121699"/>
                  <a:pt x="1110121" y="126525"/>
                </a:cubicBezTo>
                <a:cubicBezTo>
                  <a:pt x="1110665" y="121036"/>
                  <a:pt x="1111192" y="115786"/>
                  <a:pt x="1111736" y="110382"/>
                </a:cubicBezTo>
                <a:cubicBezTo>
                  <a:pt x="1108847" y="109787"/>
                  <a:pt x="1105907" y="109176"/>
                  <a:pt x="1102509" y="108462"/>
                </a:cubicBezTo>
                <a:cubicBezTo>
                  <a:pt x="1102696" y="105556"/>
                  <a:pt x="1102832" y="103143"/>
                  <a:pt x="1103002" y="100442"/>
                </a:cubicBezTo>
                <a:cubicBezTo>
                  <a:pt x="1107929" y="99150"/>
                  <a:pt x="1112534" y="97927"/>
                  <a:pt x="1117819" y="96533"/>
                </a:cubicBezTo>
                <a:cubicBezTo>
                  <a:pt x="1116391" y="95497"/>
                  <a:pt x="1115916" y="94851"/>
                  <a:pt x="1115508" y="94885"/>
                </a:cubicBezTo>
                <a:cubicBezTo>
                  <a:pt x="1093248" y="97332"/>
                  <a:pt x="1070971" y="99541"/>
                  <a:pt x="1048762" y="102447"/>
                </a:cubicBezTo>
                <a:cubicBezTo>
                  <a:pt x="1039314" y="103687"/>
                  <a:pt x="1030054" y="106355"/>
                  <a:pt x="1018720" y="108802"/>
                </a:cubicBezTo>
                <a:cubicBezTo>
                  <a:pt x="1027352" y="110076"/>
                  <a:pt x="1024837" y="113917"/>
                  <a:pt x="1021982" y="117825"/>
                </a:cubicBezTo>
                <a:cubicBezTo>
                  <a:pt x="1022849" y="118199"/>
                  <a:pt x="1023732" y="118573"/>
                  <a:pt x="1024599" y="118946"/>
                </a:cubicBezTo>
                <a:cubicBezTo>
                  <a:pt x="1026009" y="116652"/>
                  <a:pt x="1027437" y="114341"/>
                  <a:pt x="1028320" y="112897"/>
                </a:cubicBezTo>
                <a:cubicBezTo>
                  <a:pt x="1031736" y="114239"/>
                  <a:pt x="1034488" y="115327"/>
                  <a:pt x="1037258" y="116415"/>
                </a:cubicBezTo>
                <a:close/>
                <a:moveTo>
                  <a:pt x="1918311" y="131674"/>
                </a:moveTo>
                <a:cubicBezTo>
                  <a:pt x="1918209" y="131232"/>
                  <a:pt x="1918107" y="130790"/>
                  <a:pt x="1918005" y="130348"/>
                </a:cubicBezTo>
                <a:cubicBezTo>
                  <a:pt x="1921081" y="129652"/>
                  <a:pt x="1924513" y="127748"/>
                  <a:pt x="1927147" y="128513"/>
                </a:cubicBezTo>
                <a:cubicBezTo>
                  <a:pt x="1931055" y="129668"/>
                  <a:pt x="1934403" y="132710"/>
                  <a:pt x="1938141" y="135055"/>
                </a:cubicBezTo>
                <a:cubicBezTo>
                  <a:pt x="1935592" y="129957"/>
                  <a:pt x="1940690" y="128088"/>
                  <a:pt x="1943952" y="125081"/>
                </a:cubicBezTo>
                <a:cubicBezTo>
                  <a:pt x="1937648" y="123415"/>
                  <a:pt x="1937648" y="123415"/>
                  <a:pt x="1928965" y="125352"/>
                </a:cubicBezTo>
                <a:cubicBezTo>
                  <a:pt x="1921947" y="126916"/>
                  <a:pt x="1921403" y="126440"/>
                  <a:pt x="1921488" y="119082"/>
                </a:cubicBezTo>
                <a:cubicBezTo>
                  <a:pt x="1921488" y="118454"/>
                  <a:pt x="1920860" y="117808"/>
                  <a:pt x="1920282" y="116720"/>
                </a:cubicBezTo>
                <a:cubicBezTo>
                  <a:pt x="1918957" y="117978"/>
                  <a:pt x="1917155" y="118895"/>
                  <a:pt x="1917138" y="119847"/>
                </a:cubicBezTo>
                <a:cubicBezTo>
                  <a:pt x="1917003" y="126440"/>
                  <a:pt x="1912397" y="126542"/>
                  <a:pt x="1907775" y="126610"/>
                </a:cubicBezTo>
                <a:cubicBezTo>
                  <a:pt x="1906110" y="126644"/>
                  <a:pt x="1904292" y="125828"/>
                  <a:pt x="1902780" y="126253"/>
                </a:cubicBezTo>
                <a:cubicBezTo>
                  <a:pt x="1899738" y="127086"/>
                  <a:pt x="1898770" y="129057"/>
                  <a:pt x="1901030" y="131826"/>
                </a:cubicBezTo>
                <a:cubicBezTo>
                  <a:pt x="1909135" y="127052"/>
                  <a:pt x="1909135" y="127052"/>
                  <a:pt x="1913927" y="132013"/>
                </a:cubicBezTo>
                <a:cubicBezTo>
                  <a:pt x="1912652" y="142141"/>
                  <a:pt x="1903680" y="136975"/>
                  <a:pt x="1898549" y="139864"/>
                </a:cubicBezTo>
                <a:cubicBezTo>
                  <a:pt x="1901913" y="140476"/>
                  <a:pt x="1906178" y="139167"/>
                  <a:pt x="1908166" y="140730"/>
                </a:cubicBezTo>
                <a:cubicBezTo>
                  <a:pt x="1913468" y="144928"/>
                  <a:pt x="1919110" y="142005"/>
                  <a:pt x="1924462" y="142821"/>
                </a:cubicBezTo>
                <a:cubicBezTo>
                  <a:pt x="1925736" y="143008"/>
                  <a:pt x="1928217" y="141138"/>
                  <a:pt x="1928557" y="139813"/>
                </a:cubicBezTo>
                <a:cubicBezTo>
                  <a:pt x="1928914" y="138385"/>
                  <a:pt x="1927843" y="135786"/>
                  <a:pt x="1926569" y="134970"/>
                </a:cubicBezTo>
                <a:cubicBezTo>
                  <a:pt x="1924088" y="133390"/>
                  <a:pt x="1921081" y="132710"/>
                  <a:pt x="1918311" y="131674"/>
                </a:cubicBezTo>
                <a:close/>
                <a:moveTo>
                  <a:pt x="1863069" y="45132"/>
                </a:moveTo>
                <a:cubicBezTo>
                  <a:pt x="1860520" y="39422"/>
                  <a:pt x="1856051" y="43245"/>
                  <a:pt x="1852296" y="43517"/>
                </a:cubicBezTo>
                <a:cubicBezTo>
                  <a:pt x="1848336" y="43806"/>
                  <a:pt x="1844394" y="44367"/>
                  <a:pt x="1840452" y="44826"/>
                </a:cubicBezTo>
                <a:cubicBezTo>
                  <a:pt x="1840180" y="44078"/>
                  <a:pt x="1839891" y="43330"/>
                  <a:pt x="1839619" y="42600"/>
                </a:cubicBezTo>
                <a:cubicBezTo>
                  <a:pt x="1845516" y="41240"/>
                  <a:pt x="1846875" y="33016"/>
                  <a:pt x="1854861" y="34630"/>
                </a:cubicBezTo>
                <a:cubicBezTo>
                  <a:pt x="1853519" y="33866"/>
                  <a:pt x="1852449" y="33560"/>
                  <a:pt x="1851378" y="33526"/>
                </a:cubicBezTo>
                <a:cubicBezTo>
                  <a:pt x="1848285" y="33424"/>
                  <a:pt x="1845193" y="33339"/>
                  <a:pt x="1842083" y="33390"/>
                </a:cubicBezTo>
                <a:cubicBezTo>
                  <a:pt x="1833944" y="33526"/>
                  <a:pt x="1833944" y="33560"/>
                  <a:pt x="1833281" y="41138"/>
                </a:cubicBezTo>
                <a:lnTo>
                  <a:pt x="1825448" y="33339"/>
                </a:lnTo>
                <a:cubicBezTo>
                  <a:pt x="1828370" y="37910"/>
                  <a:pt x="1827894" y="37808"/>
                  <a:pt x="1826841" y="42787"/>
                </a:cubicBezTo>
                <a:cubicBezTo>
                  <a:pt x="1826348" y="45132"/>
                  <a:pt x="1827827" y="50093"/>
                  <a:pt x="1828829" y="50212"/>
                </a:cubicBezTo>
                <a:cubicBezTo>
                  <a:pt x="1835422" y="50977"/>
                  <a:pt x="1842219" y="51470"/>
                  <a:pt x="1848744" y="50569"/>
                </a:cubicBezTo>
                <a:cubicBezTo>
                  <a:pt x="1853655" y="49906"/>
                  <a:pt x="1858277" y="47035"/>
                  <a:pt x="1863069" y="45132"/>
                </a:cubicBezTo>
                <a:close/>
                <a:moveTo>
                  <a:pt x="338415" y="1177739"/>
                </a:moveTo>
                <a:cubicBezTo>
                  <a:pt x="338091" y="1177093"/>
                  <a:pt x="337769" y="1176464"/>
                  <a:pt x="337446" y="1175819"/>
                </a:cubicBezTo>
                <a:cubicBezTo>
                  <a:pt x="336664" y="1175632"/>
                  <a:pt x="335662" y="1175037"/>
                  <a:pt x="335135" y="1175309"/>
                </a:cubicBezTo>
                <a:cubicBezTo>
                  <a:pt x="328100" y="1179166"/>
                  <a:pt x="321065" y="1176515"/>
                  <a:pt x="314506" y="1174510"/>
                </a:cubicBezTo>
                <a:cubicBezTo>
                  <a:pt x="310802" y="1173372"/>
                  <a:pt x="307556" y="1173117"/>
                  <a:pt x="303971" y="1173627"/>
                </a:cubicBezTo>
                <a:cubicBezTo>
                  <a:pt x="300182" y="1174187"/>
                  <a:pt x="296393" y="1174748"/>
                  <a:pt x="292620" y="1175309"/>
                </a:cubicBezTo>
                <a:cubicBezTo>
                  <a:pt x="294116" y="1180254"/>
                  <a:pt x="298975" y="1178962"/>
                  <a:pt x="303699" y="1179897"/>
                </a:cubicBezTo>
                <a:cubicBezTo>
                  <a:pt x="301286" y="1182038"/>
                  <a:pt x="299842" y="1183329"/>
                  <a:pt x="298347" y="1184672"/>
                </a:cubicBezTo>
                <a:cubicBezTo>
                  <a:pt x="310921" y="1191843"/>
                  <a:pt x="321558" y="1184417"/>
                  <a:pt x="332603" y="1181256"/>
                </a:cubicBezTo>
                <a:cubicBezTo>
                  <a:pt x="334727" y="1180678"/>
                  <a:pt x="336494" y="1178945"/>
                  <a:pt x="338415" y="1177739"/>
                </a:cubicBezTo>
                <a:close/>
                <a:moveTo>
                  <a:pt x="414557" y="1207594"/>
                </a:moveTo>
                <a:cubicBezTo>
                  <a:pt x="415407" y="1204077"/>
                  <a:pt x="412127" y="1200203"/>
                  <a:pt x="416596" y="1197960"/>
                </a:cubicBezTo>
                <a:cubicBezTo>
                  <a:pt x="416902" y="1197807"/>
                  <a:pt x="416341" y="1196040"/>
                  <a:pt x="416256" y="1195020"/>
                </a:cubicBezTo>
                <a:cubicBezTo>
                  <a:pt x="415645" y="1187340"/>
                  <a:pt x="410955" y="1183737"/>
                  <a:pt x="403852" y="1182565"/>
                </a:cubicBezTo>
                <a:cubicBezTo>
                  <a:pt x="404549" y="1186796"/>
                  <a:pt x="394336" y="1184944"/>
                  <a:pt x="398788" y="1191316"/>
                </a:cubicBezTo>
                <a:cubicBezTo>
                  <a:pt x="402578" y="1192335"/>
                  <a:pt x="406061" y="1186320"/>
                  <a:pt x="410717" y="1191350"/>
                </a:cubicBezTo>
                <a:cubicBezTo>
                  <a:pt x="405908" y="1193916"/>
                  <a:pt x="401677" y="1196175"/>
                  <a:pt x="397497" y="1198419"/>
                </a:cubicBezTo>
                <a:cubicBezTo>
                  <a:pt x="402561" y="1208767"/>
                  <a:pt x="404430" y="1209735"/>
                  <a:pt x="414557" y="1207594"/>
                </a:cubicBezTo>
                <a:close/>
                <a:moveTo>
                  <a:pt x="427047" y="1198436"/>
                </a:moveTo>
                <a:cubicBezTo>
                  <a:pt x="435865" y="1199455"/>
                  <a:pt x="436392" y="1207713"/>
                  <a:pt x="441422" y="1212233"/>
                </a:cubicBezTo>
                <a:cubicBezTo>
                  <a:pt x="440165" y="1213899"/>
                  <a:pt x="439196" y="1215207"/>
                  <a:pt x="438720" y="1215836"/>
                </a:cubicBezTo>
                <a:cubicBezTo>
                  <a:pt x="436104" y="1213865"/>
                  <a:pt x="433758" y="1212080"/>
                  <a:pt x="431465" y="1210364"/>
                </a:cubicBezTo>
                <a:cubicBezTo>
                  <a:pt x="429069" y="1213117"/>
                  <a:pt x="427471" y="1214935"/>
                  <a:pt x="425891" y="1216753"/>
                </a:cubicBezTo>
                <a:cubicBezTo>
                  <a:pt x="427743" y="1218911"/>
                  <a:pt x="429510" y="1220984"/>
                  <a:pt x="430989" y="1222717"/>
                </a:cubicBezTo>
                <a:cubicBezTo>
                  <a:pt x="436596" y="1221001"/>
                  <a:pt x="441728" y="1219438"/>
                  <a:pt x="447624" y="1217637"/>
                </a:cubicBezTo>
                <a:cubicBezTo>
                  <a:pt x="447522" y="1215445"/>
                  <a:pt x="447777" y="1212318"/>
                  <a:pt x="447149" y="1209379"/>
                </a:cubicBezTo>
                <a:cubicBezTo>
                  <a:pt x="446486" y="1206201"/>
                  <a:pt x="445008" y="1203176"/>
                  <a:pt x="444294" y="1201222"/>
                </a:cubicBezTo>
                <a:cubicBezTo>
                  <a:pt x="440759" y="1199404"/>
                  <a:pt x="437667" y="1198164"/>
                  <a:pt x="434982" y="1196329"/>
                </a:cubicBezTo>
                <a:cubicBezTo>
                  <a:pt x="432229" y="1194442"/>
                  <a:pt x="430088" y="1193848"/>
                  <a:pt x="427047" y="1198436"/>
                </a:cubicBezTo>
                <a:close/>
                <a:moveTo>
                  <a:pt x="892382" y="1212267"/>
                </a:moveTo>
                <a:cubicBezTo>
                  <a:pt x="882271" y="1210687"/>
                  <a:pt x="867114" y="1212029"/>
                  <a:pt x="859484" y="1215275"/>
                </a:cubicBezTo>
                <a:cubicBezTo>
                  <a:pt x="863987" y="1215275"/>
                  <a:pt x="868337" y="1215955"/>
                  <a:pt x="872365" y="1215105"/>
                </a:cubicBezTo>
                <a:cubicBezTo>
                  <a:pt x="877802" y="1213950"/>
                  <a:pt x="880181" y="1216685"/>
                  <a:pt x="882135" y="1220747"/>
                </a:cubicBezTo>
                <a:cubicBezTo>
                  <a:pt x="882662" y="1221834"/>
                  <a:pt x="882951" y="1223040"/>
                  <a:pt x="883342" y="1224179"/>
                </a:cubicBezTo>
                <a:cubicBezTo>
                  <a:pt x="883970" y="1224927"/>
                  <a:pt x="884616" y="1225657"/>
                  <a:pt x="885245" y="1226405"/>
                </a:cubicBezTo>
                <a:cubicBezTo>
                  <a:pt x="885738" y="1219285"/>
                  <a:pt x="889323" y="1218452"/>
                  <a:pt x="893775" y="1218928"/>
                </a:cubicBezTo>
                <a:cubicBezTo>
                  <a:pt x="894624" y="1219013"/>
                  <a:pt x="895746" y="1218147"/>
                  <a:pt x="896477" y="1217433"/>
                </a:cubicBezTo>
                <a:cubicBezTo>
                  <a:pt x="900946" y="1213100"/>
                  <a:pt x="900929" y="1213066"/>
                  <a:pt x="903647" y="1218299"/>
                </a:cubicBezTo>
                <a:cubicBezTo>
                  <a:pt x="905381" y="1221630"/>
                  <a:pt x="909731" y="1222361"/>
                  <a:pt x="911192" y="1220254"/>
                </a:cubicBezTo>
                <a:cubicBezTo>
                  <a:pt x="910954" y="1217671"/>
                  <a:pt x="910767" y="1215666"/>
                  <a:pt x="910546" y="1213100"/>
                </a:cubicBezTo>
                <a:cubicBezTo>
                  <a:pt x="907913" y="1212845"/>
                  <a:pt x="905075" y="1212896"/>
                  <a:pt x="902407" y="1212233"/>
                </a:cubicBezTo>
                <a:cubicBezTo>
                  <a:pt x="899841" y="1211605"/>
                  <a:pt x="897445" y="1210245"/>
                  <a:pt x="894880" y="1209158"/>
                </a:cubicBezTo>
                <a:cubicBezTo>
                  <a:pt x="894115" y="1210126"/>
                  <a:pt x="893248" y="1211214"/>
                  <a:pt x="892382" y="1212267"/>
                </a:cubicBezTo>
                <a:close/>
                <a:moveTo>
                  <a:pt x="1598957" y="56075"/>
                </a:moveTo>
                <a:cubicBezTo>
                  <a:pt x="1599059" y="55089"/>
                  <a:pt x="1599144" y="54104"/>
                  <a:pt x="1599246" y="53118"/>
                </a:cubicBezTo>
                <a:cubicBezTo>
                  <a:pt x="1594879" y="50688"/>
                  <a:pt x="1589883" y="50416"/>
                  <a:pt x="1585006" y="50807"/>
                </a:cubicBezTo>
                <a:cubicBezTo>
                  <a:pt x="1577309" y="51419"/>
                  <a:pt x="1569645" y="52625"/>
                  <a:pt x="1561981" y="53560"/>
                </a:cubicBezTo>
                <a:cubicBezTo>
                  <a:pt x="1560588" y="53730"/>
                  <a:pt x="1559178" y="53781"/>
                  <a:pt x="1557767" y="53883"/>
                </a:cubicBezTo>
                <a:cubicBezTo>
                  <a:pt x="1557716" y="54427"/>
                  <a:pt x="1557666" y="54970"/>
                  <a:pt x="1557615" y="55514"/>
                </a:cubicBezTo>
                <a:cubicBezTo>
                  <a:pt x="1561438" y="56364"/>
                  <a:pt x="1565261" y="57230"/>
                  <a:pt x="1569085" y="58080"/>
                </a:cubicBezTo>
                <a:cubicBezTo>
                  <a:pt x="1569390" y="58607"/>
                  <a:pt x="1569679" y="59133"/>
                  <a:pt x="1569985" y="59660"/>
                </a:cubicBezTo>
                <a:cubicBezTo>
                  <a:pt x="1567742" y="60646"/>
                  <a:pt x="1565482" y="61631"/>
                  <a:pt x="1563545" y="62481"/>
                </a:cubicBezTo>
                <a:cubicBezTo>
                  <a:pt x="1570987" y="72625"/>
                  <a:pt x="1572874" y="72557"/>
                  <a:pt x="1577615" y="63721"/>
                </a:cubicBezTo>
                <a:cubicBezTo>
                  <a:pt x="1575372" y="62447"/>
                  <a:pt x="1572296" y="60374"/>
                  <a:pt x="1575915" y="58488"/>
                </a:cubicBezTo>
                <a:cubicBezTo>
                  <a:pt x="1580520" y="56075"/>
                  <a:pt x="1585125" y="51606"/>
                  <a:pt x="1591463" y="55259"/>
                </a:cubicBezTo>
                <a:cubicBezTo>
                  <a:pt x="1593451" y="56414"/>
                  <a:pt x="1596425" y="55854"/>
                  <a:pt x="1598957" y="56075"/>
                </a:cubicBezTo>
                <a:close/>
                <a:moveTo>
                  <a:pt x="1697053" y="78131"/>
                </a:moveTo>
                <a:cubicBezTo>
                  <a:pt x="1696153" y="72744"/>
                  <a:pt x="1695813" y="72523"/>
                  <a:pt x="1691922" y="72608"/>
                </a:cubicBezTo>
                <a:cubicBezTo>
                  <a:pt x="1686349" y="72744"/>
                  <a:pt x="1680758" y="72642"/>
                  <a:pt x="1675185" y="72727"/>
                </a:cubicBezTo>
                <a:cubicBezTo>
                  <a:pt x="1673502" y="72761"/>
                  <a:pt x="1671769" y="72931"/>
                  <a:pt x="1670155" y="73356"/>
                </a:cubicBezTo>
                <a:cubicBezTo>
                  <a:pt x="1656102" y="77043"/>
                  <a:pt x="1642015" y="75990"/>
                  <a:pt x="1627470" y="73220"/>
                </a:cubicBezTo>
                <a:cubicBezTo>
                  <a:pt x="1628422" y="77706"/>
                  <a:pt x="1630868" y="78182"/>
                  <a:pt x="1634403" y="78148"/>
                </a:cubicBezTo>
                <a:cubicBezTo>
                  <a:pt x="1652262" y="77978"/>
                  <a:pt x="1670121" y="78097"/>
                  <a:pt x="1687997" y="78131"/>
                </a:cubicBezTo>
                <a:cubicBezTo>
                  <a:pt x="1690988" y="78131"/>
                  <a:pt x="1693995" y="78131"/>
                  <a:pt x="1697053" y="78131"/>
                </a:cubicBezTo>
                <a:close/>
                <a:moveTo>
                  <a:pt x="2028200" y="960560"/>
                </a:moveTo>
                <a:cubicBezTo>
                  <a:pt x="2024394" y="962718"/>
                  <a:pt x="2021794" y="964791"/>
                  <a:pt x="2018838" y="965776"/>
                </a:cubicBezTo>
                <a:cubicBezTo>
                  <a:pt x="2010613" y="968529"/>
                  <a:pt x="2002236" y="970857"/>
                  <a:pt x="1993927" y="973338"/>
                </a:cubicBezTo>
                <a:cubicBezTo>
                  <a:pt x="1993162" y="973576"/>
                  <a:pt x="1991667" y="973763"/>
                  <a:pt x="1991684" y="973916"/>
                </a:cubicBezTo>
                <a:cubicBezTo>
                  <a:pt x="1991939" y="980407"/>
                  <a:pt x="1985431" y="979217"/>
                  <a:pt x="1981030" y="982956"/>
                </a:cubicBezTo>
                <a:cubicBezTo>
                  <a:pt x="1985210" y="982701"/>
                  <a:pt x="1988081" y="983143"/>
                  <a:pt x="1990494" y="982276"/>
                </a:cubicBezTo>
                <a:cubicBezTo>
                  <a:pt x="1998872" y="979285"/>
                  <a:pt x="2006926" y="975360"/>
                  <a:pt x="2015405" y="972760"/>
                </a:cubicBezTo>
                <a:cubicBezTo>
                  <a:pt x="2021539" y="970891"/>
                  <a:pt x="2025091" y="967153"/>
                  <a:pt x="2028200" y="960560"/>
                </a:cubicBezTo>
                <a:close/>
                <a:moveTo>
                  <a:pt x="2002915" y="99337"/>
                </a:moveTo>
                <a:cubicBezTo>
                  <a:pt x="1993383" y="99677"/>
                  <a:pt x="1984479" y="104826"/>
                  <a:pt x="1975235" y="100068"/>
                </a:cubicBezTo>
                <a:cubicBezTo>
                  <a:pt x="1974521" y="99694"/>
                  <a:pt x="1973077" y="100357"/>
                  <a:pt x="1972143" y="100866"/>
                </a:cubicBezTo>
                <a:cubicBezTo>
                  <a:pt x="1967062" y="103653"/>
                  <a:pt x="1962287" y="103806"/>
                  <a:pt x="1957070" y="100697"/>
                </a:cubicBezTo>
                <a:cubicBezTo>
                  <a:pt x="1952907" y="98216"/>
                  <a:pt x="1950494" y="99065"/>
                  <a:pt x="1946654" y="102634"/>
                </a:cubicBezTo>
                <a:cubicBezTo>
                  <a:pt x="1948693" y="102753"/>
                  <a:pt x="1951820" y="102124"/>
                  <a:pt x="1952499" y="103126"/>
                </a:cubicBezTo>
                <a:cubicBezTo>
                  <a:pt x="1954963" y="106797"/>
                  <a:pt x="1958345" y="106100"/>
                  <a:pt x="1961607" y="105981"/>
                </a:cubicBezTo>
                <a:cubicBezTo>
                  <a:pt x="1975422" y="105505"/>
                  <a:pt x="1989220" y="104911"/>
                  <a:pt x="2003629" y="104350"/>
                </a:cubicBezTo>
                <a:cubicBezTo>
                  <a:pt x="2003273" y="101818"/>
                  <a:pt x="2003086" y="100561"/>
                  <a:pt x="2002915" y="99337"/>
                </a:cubicBezTo>
                <a:close/>
                <a:moveTo>
                  <a:pt x="1366196" y="100204"/>
                </a:moveTo>
                <a:cubicBezTo>
                  <a:pt x="1371396" y="97060"/>
                  <a:pt x="1377190" y="95854"/>
                  <a:pt x="1384157" y="96958"/>
                </a:cubicBezTo>
                <a:cubicBezTo>
                  <a:pt x="1391107" y="98046"/>
                  <a:pt x="1398447" y="96669"/>
                  <a:pt x="1405907" y="96363"/>
                </a:cubicBezTo>
                <a:cubicBezTo>
                  <a:pt x="1405210" y="93288"/>
                  <a:pt x="1404633" y="90773"/>
                  <a:pt x="1403919" y="87612"/>
                </a:cubicBezTo>
                <a:cubicBezTo>
                  <a:pt x="1400436" y="93934"/>
                  <a:pt x="1399654" y="94239"/>
                  <a:pt x="1394352" y="94477"/>
                </a:cubicBezTo>
                <a:cubicBezTo>
                  <a:pt x="1389866" y="94681"/>
                  <a:pt x="1387793" y="92489"/>
                  <a:pt x="1386281" y="88581"/>
                </a:cubicBezTo>
                <a:cubicBezTo>
                  <a:pt x="1385720" y="87154"/>
                  <a:pt x="1383341" y="86423"/>
                  <a:pt x="1381795" y="85386"/>
                </a:cubicBezTo>
                <a:cubicBezTo>
                  <a:pt x="1381251" y="85539"/>
                  <a:pt x="1380724" y="85709"/>
                  <a:pt x="1380180" y="85862"/>
                </a:cubicBezTo>
                <a:cubicBezTo>
                  <a:pt x="1382611" y="90229"/>
                  <a:pt x="1380504" y="92285"/>
                  <a:pt x="1377258" y="93254"/>
                </a:cubicBezTo>
                <a:cubicBezTo>
                  <a:pt x="1372653" y="94647"/>
                  <a:pt x="1367929" y="95633"/>
                  <a:pt x="1363460" y="92642"/>
                </a:cubicBezTo>
                <a:cubicBezTo>
                  <a:pt x="1361132" y="91079"/>
                  <a:pt x="1359450" y="91691"/>
                  <a:pt x="1358006" y="93900"/>
                </a:cubicBezTo>
                <a:cubicBezTo>
                  <a:pt x="1360826" y="96058"/>
                  <a:pt x="1363341" y="97995"/>
                  <a:pt x="1366196" y="100204"/>
                </a:cubicBezTo>
                <a:close/>
                <a:moveTo>
                  <a:pt x="1911582" y="154443"/>
                </a:moveTo>
                <a:cubicBezTo>
                  <a:pt x="1921234" y="155140"/>
                  <a:pt x="1930613" y="157519"/>
                  <a:pt x="1940129" y="155327"/>
                </a:cubicBezTo>
                <a:cubicBezTo>
                  <a:pt x="1948336" y="153441"/>
                  <a:pt x="1956527" y="152914"/>
                  <a:pt x="1964445" y="157842"/>
                </a:cubicBezTo>
                <a:cubicBezTo>
                  <a:pt x="1965583" y="155548"/>
                  <a:pt x="1966433" y="153866"/>
                  <a:pt x="1967232" y="152166"/>
                </a:cubicBezTo>
                <a:cubicBezTo>
                  <a:pt x="1967283" y="152047"/>
                  <a:pt x="1966977" y="151742"/>
                  <a:pt x="1967011" y="151792"/>
                </a:cubicBezTo>
                <a:cubicBezTo>
                  <a:pt x="1948115" y="148003"/>
                  <a:pt x="1929865" y="153101"/>
                  <a:pt x="1911582" y="154443"/>
                </a:cubicBezTo>
                <a:close/>
                <a:moveTo>
                  <a:pt x="1795558" y="76941"/>
                </a:moveTo>
                <a:cubicBezTo>
                  <a:pt x="1790172" y="72931"/>
                  <a:pt x="1784819" y="71827"/>
                  <a:pt x="1778889" y="73764"/>
                </a:cubicBezTo>
                <a:cubicBezTo>
                  <a:pt x="1778056" y="74036"/>
                  <a:pt x="1777054" y="74002"/>
                  <a:pt x="1776153" y="73866"/>
                </a:cubicBezTo>
                <a:cubicBezTo>
                  <a:pt x="1771973" y="73305"/>
                  <a:pt x="1767810" y="72659"/>
                  <a:pt x="1763647" y="72048"/>
                </a:cubicBezTo>
                <a:cubicBezTo>
                  <a:pt x="1763613" y="72421"/>
                  <a:pt x="1763562" y="72795"/>
                  <a:pt x="1763528" y="73169"/>
                </a:cubicBezTo>
                <a:cubicBezTo>
                  <a:pt x="1767300" y="74545"/>
                  <a:pt x="1771072" y="75939"/>
                  <a:pt x="1775134" y="77417"/>
                </a:cubicBezTo>
                <a:cubicBezTo>
                  <a:pt x="1772805" y="80357"/>
                  <a:pt x="1771089" y="82515"/>
                  <a:pt x="1769713" y="84231"/>
                </a:cubicBezTo>
                <a:cubicBezTo>
                  <a:pt x="1772890" y="86610"/>
                  <a:pt x="1775677" y="88717"/>
                  <a:pt x="1778651" y="90960"/>
                </a:cubicBezTo>
                <a:cubicBezTo>
                  <a:pt x="1780299" y="88785"/>
                  <a:pt x="1782049" y="86440"/>
                  <a:pt x="1783935" y="83959"/>
                </a:cubicBezTo>
                <a:cubicBezTo>
                  <a:pt x="1781896" y="83466"/>
                  <a:pt x="1780163" y="83042"/>
                  <a:pt x="1778073" y="82532"/>
                </a:cubicBezTo>
                <a:cubicBezTo>
                  <a:pt x="1781319" y="70977"/>
                  <a:pt x="1790291" y="82124"/>
                  <a:pt x="1795558" y="76941"/>
                </a:cubicBezTo>
                <a:close/>
                <a:moveTo>
                  <a:pt x="763121" y="117536"/>
                </a:moveTo>
                <a:cubicBezTo>
                  <a:pt x="752654" y="118742"/>
                  <a:pt x="736681" y="129923"/>
                  <a:pt x="734251" y="137145"/>
                </a:cubicBezTo>
                <a:cubicBezTo>
                  <a:pt x="741490" y="137944"/>
                  <a:pt x="749952" y="135599"/>
                  <a:pt x="752280" y="130399"/>
                </a:cubicBezTo>
                <a:cubicBezTo>
                  <a:pt x="754625" y="125149"/>
                  <a:pt x="758346" y="121512"/>
                  <a:pt x="763121" y="117536"/>
                </a:cubicBezTo>
                <a:close/>
                <a:moveTo>
                  <a:pt x="1599671" y="71368"/>
                </a:moveTo>
                <a:cubicBezTo>
                  <a:pt x="1604462" y="69176"/>
                  <a:pt x="1608592" y="68258"/>
                  <a:pt x="1611327" y="65794"/>
                </a:cubicBezTo>
                <a:cubicBezTo>
                  <a:pt x="1615423" y="62124"/>
                  <a:pt x="1618617" y="69244"/>
                  <a:pt x="1622984" y="65217"/>
                </a:cubicBezTo>
                <a:cubicBezTo>
                  <a:pt x="1622389" y="63466"/>
                  <a:pt x="1621676" y="61359"/>
                  <a:pt x="1621285" y="60204"/>
                </a:cubicBezTo>
                <a:cubicBezTo>
                  <a:pt x="1615031" y="59762"/>
                  <a:pt x="1610104" y="59422"/>
                  <a:pt x="1605210" y="59065"/>
                </a:cubicBezTo>
                <a:cubicBezTo>
                  <a:pt x="1605210" y="60408"/>
                  <a:pt x="1605210" y="61461"/>
                  <a:pt x="1605210" y="63110"/>
                </a:cubicBezTo>
                <a:cubicBezTo>
                  <a:pt x="1599603" y="60136"/>
                  <a:pt x="1596680" y="63602"/>
                  <a:pt x="1593094" y="67528"/>
                </a:cubicBezTo>
                <a:cubicBezTo>
                  <a:pt x="1595864" y="69142"/>
                  <a:pt x="1598006" y="70399"/>
                  <a:pt x="1599671" y="71368"/>
                </a:cubicBezTo>
                <a:close/>
                <a:moveTo>
                  <a:pt x="1492364" y="90841"/>
                </a:moveTo>
                <a:cubicBezTo>
                  <a:pt x="1478600" y="90229"/>
                  <a:pt x="1465193" y="91742"/>
                  <a:pt x="1451905" y="94766"/>
                </a:cubicBezTo>
                <a:cubicBezTo>
                  <a:pt x="1458872" y="97621"/>
                  <a:pt x="1465516" y="94019"/>
                  <a:pt x="1472194" y="94239"/>
                </a:cubicBezTo>
                <a:cubicBezTo>
                  <a:pt x="1478957" y="94460"/>
                  <a:pt x="1485652" y="96839"/>
                  <a:pt x="1491939" y="98182"/>
                </a:cubicBezTo>
                <a:cubicBezTo>
                  <a:pt x="1492058" y="96109"/>
                  <a:pt x="1492194" y="93815"/>
                  <a:pt x="1492364" y="90841"/>
                </a:cubicBezTo>
                <a:close/>
                <a:moveTo>
                  <a:pt x="515712" y="1237790"/>
                </a:moveTo>
                <a:cubicBezTo>
                  <a:pt x="523461" y="1238265"/>
                  <a:pt x="531193" y="1238809"/>
                  <a:pt x="538941" y="1239132"/>
                </a:cubicBezTo>
                <a:cubicBezTo>
                  <a:pt x="540572" y="1239200"/>
                  <a:pt x="542238" y="1238469"/>
                  <a:pt x="543886" y="1238096"/>
                </a:cubicBezTo>
                <a:cubicBezTo>
                  <a:pt x="542832" y="1236736"/>
                  <a:pt x="542051" y="1234578"/>
                  <a:pt x="540708" y="1234119"/>
                </a:cubicBezTo>
                <a:cubicBezTo>
                  <a:pt x="531991" y="1231197"/>
                  <a:pt x="523631" y="1232675"/>
                  <a:pt x="515712" y="1237790"/>
                </a:cubicBezTo>
                <a:close/>
                <a:moveTo>
                  <a:pt x="1320351" y="122651"/>
                </a:moveTo>
                <a:cubicBezTo>
                  <a:pt x="1321846" y="120034"/>
                  <a:pt x="1323307" y="117485"/>
                  <a:pt x="1324684" y="115072"/>
                </a:cubicBezTo>
                <a:cubicBezTo>
                  <a:pt x="1323324" y="114783"/>
                  <a:pt x="1321013" y="114307"/>
                  <a:pt x="1318566" y="113798"/>
                </a:cubicBezTo>
                <a:cubicBezTo>
                  <a:pt x="1319263" y="112166"/>
                  <a:pt x="1319722" y="111130"/>
                  <a:pt x="1319960" y="110552"/>
                </a:cubicBezTo>
                <a:cubicBezTo>
                  <a:pt x="1312058" y="106338"/>
                  <a:pt x="1307232" y="114392"/>
                  <a:pt x="1300368" y="115191"/>
                </a:cubicBezTo>
                <a:cubicBezTo>
                  <a:pt x="1304174" y="115990"/>
                  <a:pt x="1308201" y="114749"/>
                  <a:pt x="1311464" y="115820"/>
                </a:cubicBezTo>
                <a:cubicBezTo>
                  <a:pt x="1314811" y="116907"/>
                  <a:pt x="1317428" y="120272"/>
                  <a:pt x="1320351" y="122651"/>
                </a:cubicBezTo>
                <a:close/>
                <a:moveTo>
                  <a:pt x="1261727" y="110450"/>
                </a:moveTo>
                <a:cubicBezTo>
                  <a:pt x="1258838" y="111028"/>
                  <a:pt x="1256085" y="111555"/>
                  <a:pt x="1253350" y="112166"/>
                </a:cubicBezTo>
                <a:cubicBezTo>
                  <a:pt x="1250801" y="112744"/>
                  <a:pt x="1248269" y="113407"/>
                  <a:pt x="1244327" y="114392"/>
                </a:cubicBezTo>
                <a:cubicBezTo>
                  <a:pt x="1249730" y="117247"/>
                  <a:pt x="1253333" y="116380"/>
                  <a:pt x="1257530" y="115701"/>
                </a:cubicBezTo>
                <a:cubicBezTo>
                  <a:pt x="1260877" y="115157"/>
                  <a:pt x="1264803" y="118250"/>
                  <a:pt x="1269085" y="119966"/>
                </a:cubicBezTo>
                <a:cubicBezTo>
                  <a:pt x="1269085" y="116652"/>
                  <a:pt x="1269085" y="114783"/>
                  <a:pt x="1269085" y="112608"/>
                </a:cubicBezTo>
                <a:cubicBezTo>
                  <a:pt x="1267657" y="113560"/>
                  <a:pt x="1266536" y="114290"/>
                  <a:pt x="1265159" y="115191"/>
                </a:cubicBezTo>
                <a:cubicBezTo>
                  <a:pt x="1263987" y="113577"/>
                  <a:pt x="1262882" y="112047"/>
                  <a:pt x="1261727" y="110450"/>
                </a:cubicBezTo>
                <a:close/>
                <a:moveTo>
                  <a:pt x="338262" y="1169107"/>
                </a:moveTo>
                <a:cubicBezTo>
                  <a:pt x="340488" y="1166524"/>
                  <a:pt x="342595" y="1164094"/>
                  <a:pt x="344566" y="1161783"/>
                </a:cubicBezTo>
                <a:cubicBezTo>
                  <a:pt x="337922" y="1161783"/>
                  <a:pt x="331142" y="1161783"/>
                  <a:pt x="324294" y="1161783"/>
                </a:cubicBezTo>
                <a:cubicBezTo>
                  <a:pt x="327268" y="1168325"/>
                  <a:pt x="332994" y="1168427"/>
                  <a:pt x="338262" y="1169107"/>
                </a:cubicBezTo>
                <a:close/>
                <a:moveTo>
                  <a:pt x="1332466" y="117519"/>
                </a:moveTo>
                <a:cubicBezTo>
                  <a:pt x="1339365" y="111164"/>
                  <a:pt x="1345873" y="115718"/>
                  <a:pt x="1352653" y="115599"/>
                </a:cubicBezTo>
                <a:cubicBezTo>
                  <a:pt x="1351056" y="110314"/>
                  <a:pt x="1347776" y="109686"/>
                  <a:pt x="1343868" y="109686"/>
                </a:cubicBezTo>
                <a:cubicBezTo>
                  <a:pt x="1339875" y="109702"/>
                  <a:pt x="1335899" y="109363"/>
                  <a:pt x="1331735" y="109176"/>
                </a:cubicBezTo>
                <a:cubicBezTo>
                  <a:pt x="1331871" y="110688"/>
                  <a:pt x="1332075" y="112982"/>
                  <a:pt x="1332466" y="117519"/>
                </a:cubicBezTo>
                <a:close/>
                <a:moveTo>
                  <a:pt x="1936085" y="85896"/>
                </a:moveTo>
                <a:cubicBezTo>
                  <a:pt x="1935320" y="85013"/>
                  <a:pt x="1934538" y="84112"/>
                  <a:pt x="1933774" y="83228"/>
                </a:cubicBezTo>
                <a:cubicBezTo>
                  <a:pt x="1929220" y="86304"/>
                  <a:pt x="1924683" y="89380"/>
                  <a:pt x="1920061" y="92506"/>
                </a:cubicBezTo>
                <a:cubicBezTo>
                  <a:pt x="1927980" y="95259"/>
                  <a:pt x="1935575" y="92948"/>
                  <a:pt x="1943222" y="90008"/>
                </a:cubicBezTo>
                <a:cubicBezTo>
                  <a:pt x="1938957" y="90008"/>
                  <a:pt x="1934708" y="90008"/>
                  <a:pt x="1930443" y="90008"/>
                </a:cubicBezTo>
                <a:cubicBezTo>
                  <a:pt x="1930189" y="89584"/>
                  <a:pt x="1929934" y="89176"/>
                  <a:pt x="1929696" y="88751"/>
                </a:cubicBezTo>
                <a:cubicBezTo>
                  <a:pt x="1931837" y="87782"/>
                  <a:pt x="1933961" y="86831"/>
                  <a:pt x="1936085" y="85896"/>
                </a:cubicBezTo>
                <a:close/>
                <a:moveTo>
                  <a:pt x="537973" y="1245283"/>
                </a:moveTo>
                <a:cubicBezTo>
                  <a:pt x="530207" y="1245861"/>
                  <a:pt x="524022" y="1246303"/>
                  <a:pt x="516086" y="1246898"/>
                </a:cubicBezTo>
                <a:cubicBezTo>
                  <a:pt x="530207" y="1254170"/>
                  <a:pt x="533283" y="1254085"/>
                  <a:pt x="537973" y="1245283"/>
                </a:cubicBezTo>
                <a:close/>
                <a:moveTo>
                  <a:pt x="503699" y="146695"/>
                </a:moveTo>
                <a:cubicBezTo>
                  <a:pt x="495186" y="149006"/>
                  <a:pt x="487454" y="151113"/>
                  <a:pt x="479706" y="153203"/>
                </a:cubicBezTo>
                <a:cubicBezTo>
                  <a:pt x="483648" y="153815"/>
                  <a:pt x="487352" y="153152"/>
                  <a:pt x="491091" y="152795"/>
                </a:cubicBezTo>
                <a:cubicBezTo>
                  <a:pt x="492195" y="152693"/>
                  <a:pt x="494047" y="153169"/>
                  <a:pt x="494438" y="153951"/>
                </a:cubicBezTo>
                <a:cubicBezTo>
                  <a:pt x="497072" y="159116"/>
                  <a:pt x="499570" y="155344"/>
                  <a:pt x="501269" y="153594"/>
                </a:cubicBezTo>
                <a:cubicBezTo>
                  <a:pt x="502611" y="152234"/>
                  <a:pt x="502730" y="149685"/>
                  <a:pt x="503699" y="146695"/>
                </a:cubicBezTo>
                <a:close/>
                <a:moveTo>
                  <a:pt x="495424" y="132863"/>
                </a:moveTo>
                <a:cubicBezTo>
                  <a:pt x="500878" y="134647"/>
                  <a:pt x="526656" y="128360"/>
                  <a:pt x="530802" y="124401"/>
                </a:cubicBezTo>
                <a:cubicBezTo>
                  <a:pt x="517785" y="127511"/>
                  <a:pt x="506605" y="130195"/>
                  <a:pt x="495424" y="132863"/>
                </a:cubicBezTo>
                <a:close/>
                <a:moveTo>
                  <a:pt x="955168" y="1227272"/>
                </a:moveTo>
                <a:cubicBezTo>
                  <a:pt x="960793" y="1228971"/>
                  <a:pt x="965432" y="1230636"/>
                  <a:pt x="970206" y="1231689"/>
                </a:cubicBezTo>
                <a:cubicBezTo>
                  <a:pt x="971634" y="1231995"/>
                  <a:pt x="973452" y="1230602"/>
                  <a:pt x="975083" y="1230007"/>
                </a:cubicBezTo>
                <a:cubicBezTo>
                  <a:pt x="973979" y="1228716"/>
                  <a:pt x="973095" y="1226728"/>
                  <a:pt x="971702" y="1226235"/>
                </a:cubicBezTo>
                <a:cubicBezTo>
                  <a:pt x="966400" y="1224349"/>
                  <a:pt x="960946" y="1223584"/>
                  <a:pt x="955168" y="1227272"/>
                </a:cubicBezTo>
                <a:close/>
                <a:moveTo>
                  <a:pt x="522509" y="148190"/>
                </a:moveTo>
                <a:cubicBezTo>
                  <a:pt x="520640" y="144724"/>
                  <a:pt x="519247" y="142124"/>
                  <a:pt x="517038" y="138046"/>
                </a:cubicBezTo>
                <a:cubicBezTo>
                  <a:pt x="514455" y="143891"/>
                  <a:pt x="512450" y="148394"/>
                  <a:pt x="510462" y="152897"/>
                </a:cubicBezTo>
                <a:cubicBezTo>
                  <a:pt x="510870" y="153356"/>
                  <a:pt x="511261" y="153798"/>
                  <a:pt x="511668" y="154256"/>
                </a:cubicBezTo>
                <a:cubicBezTo>
                  <a:pt x="515135" y="152302"/>
                  <a:pt x="518601" y="150365"/>
                  <a:pt x="522509" y="148190"/>
                </a:cubicBezTo>
                <a:close/>
                <a:moveTo>
                  <a:pt x="716409" y="1195224"/>
                </a:moveTo>
                <a:cubicBezTo>
                  <a:pt x="719927" y="1194918"/>
                  <a:pt x="723376" y="1194612"/>
                  <a:pt x="727862" y="1194204"/>
                </a:cubicBezTo>
                <a:cubicBezTo>
                  <a:pt x="724158" y="1191333"/>
                  <a:pt x="721626" y="1188172"/>
                  <a:pt x="718448" y="1187254"/>
                </a:cubicBezTo>
                <a:cubicBezTo>
                  <a:pt x="715237" y="1186337"/>
                  <a:pt x="711158" y="1186167"/>
                  <a:pt x="708066" y="1187475"/>
                </a:cubicBezTo>
                <a:cubicBezTo>
                  <a:pt x="709238" y="1192692"/>
                  <a:pt x="717530" y="1186745"/>
                  <a:pt x="716409" y="1195224"/>
                </a:cubicBezTo>
                <a:close/>
                <a:moveTo>
                  <a:pt x="645840" y="1273474"/>
                </a:moveTo>
                <a:cubicBezTo>
                  <a:pt x="652926" y="1272199"/>
                  <a:pt x="659213" y="1275309"/>
                  <a:pt x="666333" y="1272981"/>
                </a:cubicBezTo>
                <a:cubicBezTo>
                  <a:pt x="656324" y="1266813"/>
                  <a:pt x="650615" y="1266779"/>
                  <a:pt x="645840" y="1273474"/>
                </a:cubicBezTo>
                <a:close/>
                <a:moveTo>
                  <a:pt x="1529900" y="44860"/>
                </a:moveTo>
                <a:cubicBezTo>
                  <a:pt x="1531803" y="44112"/>
                  <a:pt x="1532772" y="43704"/>
                  <a:pt x="1533757" y="43330"/>
                </a:cubicBezTo>
                <a:cubicBezTo>
                  <a:pt x="1534420" y="43076"/>
                  <a:pt x="1535100" y="42855"/>
                  <a:pt x="1535779" y="42634"/>
                </a:cubicBezTo>
                <a:cubicBezTo>
                  <a:pt x="1535694" y="42328"/>
                  <a:pt x="1535592" y="42022"/>
                  <a:pt x="1535508" y="41716"/>
                </a:cubicBezTo>
                <a:cubicBezTo>
                  <a:pt x="1532534" y="41954"/>
                  <a:pt x="1529543" y="42192"/>
                  <a:pt x="1526366" y="42464"/>
                </a:cubicBezTo>
                <a:cubicBezTo>
                  <a:pt x="1525992" y="46100"/>
                  <a:pt x="1525703" y="49074"/>
                  <a:pt x="1525278" y="53271"/>
                </a:cubicBezTo>
                <a:cubicBezTo>
                  <a:pt x="1528897" y="52693"/>
                  <a:pt x="1531820" y="52234"/>
                  <a:pt x="1534743" y="51759"/>
                </a:cubicBezTo>
                <a:cubicBezTo>
                  <a:pt x="1532908" y="49142"/>
                  <a:pt x="1531582" y="47256"/>
                  <a:pt x="1529900" y="44860"/>
                </a:cubicBezTo>
                <a:close/>
                <a:moveTo>
                  <a:pt x="704633" y="1220712"/>
                </a:moveTo>
                <a:cubicBezTo>
                  <a:pt x="704531" y="1221341"/>
                  <a:pt x="704446" y="1221953"/>
                  <a:pt x="704344" y="1222582"/>
                </a:cubicBezTo>
                <a:cubicBezTo>
                  <a:pt x="705007" y="1223006"/>
                  <a:pt x="705619" y="1223669"/>
                  <a:pt x="706333" y="1223822"/>
                </a:cubicBezTo>
                <a:cubicBezTo>
                  <a:pt x="711770" y="1224927"/>
                  <a:pt x="717191" y="1226082"/>
                  <a:pt x="722679" y="1226830"/>
                </a:cubicBezTo>
                <a:cubicBezTo>
                  <a:pt x="724124" y="1227034"/>
                  <a:pt x="725755" y="1225827"/>
                  <a:pt x="727301" y="1225266"/>
                </a:cubicBezTo>
                <a:cubicBezTo>
                  <a:pt x="727233" y="1224485"/>
                  <a:pt x="727148" y="1223720"/>
                  <a:pt x="727080" y="1222938"/>
                </a:cubicBezTo>
                <a:cubicBezTo>
                  <a:pt x="719586" y="1222191"/>
                  <a:pt x="712110" y="1221443"/>
                  <a:pt x="704633" y="1220712"/>
                </a:cubicBezTo>
                <a:close/>
                <a:moveTo>
                  <a:pt x="305704" y="298963"/>
                </a:moveTo>
                <a:cubicBezTo>
                  <a:pt x="292331" y="300900"/>
                  <a:pt x="287064" y="304605"/>
                  <a:pt x="288083" y="311198"/>
                </a:cubicBezTo>
                <a:cubicBezTo>
                  <a:pt x="293793" y="307222"/>
                  <a:pt x="299332" y="303381"/>
                  <a:pt x="305704" y="298963"/>
                </a:cubicBezTo>
                <a:close/>
                <a:moveTo>
                  <a:pt x="1903154" y="1013814"/>
                </a:moveTo>
                <a:cubicBezTo>
                  <a:pt x="1895303" y="1015887"/>
                  <a:pt x="1888370" y="1017688"/>
                  <a:pt x="1881488" y="1019693"/>
                </a:cubicBezTo>
                <a:cubicBezTo>
                  <a:pt x="1881132" y="1019795"/>
                  <a:pt x="1881285" y="1021647"/>
                  <a:pt x="1881166" y="1022922"/>
                </a:cubicBezTo>
                <a:cubicBezTo>
                  <a:pt x="1889492" y="1021698"/>
                  <a:pt x="1897869" y="1021885"/>
                  <a:pt x="1903154" y="1013814"/>
                </a:cubicBezTo>
                <a:close/>
                <a:moveTo>
                  <a:pt x="1455983" y="1058198"/>
                </a:moveTo>
                <a:cubicBezTo>
                  <a:pt x="1449696" y="1054595"/>
                  <a:pt x="1444157" y="1055581"/>
                  <a:pt x="1431548" y="1063601"/>
                </a:cubicBezTo>
                <a:cubicBezTo>
                  <a:pt x="1439841" y="1061766"/>
                  <a:pt x="1448133" y="1059931"/>
                  <a:pt x="1455983" y="1058198"/>
                </a:cubicBezTo>
                <a:close/>
                <a:moveTo>
                  <a:pt x="1726196" y="59677"/>
                </a:moveTo>
                <a:cubicBezTo>
                  <a:pt x="1730410" y="60085"/>
                  <a:pt x="1734165" y="60442"/>
                  <a:pt x="1738345" y="60849"/>
                </a:cubicBezTo>
                <a:cubicBezTo>
                  <a:pt x="1738753" y="58624"/>
                  <a:pt x="1739075" y="56873"/>
                  <a:pt x="1739331" y="55514"/>
                </a:cubicBezTo>
                <a:cubicBezTo>
                  <a:pt x="1736085" y="55055"/>
                  <a:pt x="1733400" y="54698"/>
                  <a:pt x="1730732" y="54307"/>
                </a:cubicBezTo>
                <a:cubicBezTo>
                  <a:pt x="1726943" y="53781"/>
                  <a:pt x="1726960" y="56448"/>
                  <a:pt x="1726196" y="59677"/>
                </a:cubicBezTo>
                <a:close/>
                <a:moveTo>
                  <a:pt x="1707368" y="80119"/>
                </a:moveTo>
                <a:cubicBezTo>
                  <a:pt x="1709288" y="76703"/>
                  <a:pt x="1710681" y="74222"/>
                  <a:pt x="1713061" y="69958"/>
                </a:cubicBezTo>
                <a:cubicBezTo>
                  <a:pt x="1707895" y="73373"/>
                  <a:pt x="1701608" y="70195"/>
                  <a:pt x="1700248" y="77417"/>
                </a:cubicBezTo>
                <a:cubicBezTo>
                  <a:pt x="1701709" y="78165"/>
                  <a:pt x="1702882" y="78879"/>
                  <a:pt x="1704157" y="79371"/>
                </a:cubicBezTo>
                <a:cubicBezTo>
                  <a:pt x="1705159" y="79762"/>
                  <a:pt x="1706264" y="79881"/>
                  <a:pt x="1707368" y="80119"/>
                </a:cubicBezTo>
                <a:close/>
                <a:moveTo>
                  <a:pt x="1217241" y="107188"/>
                </a:moveTo>
                <a:cubicBezTo>
                  <a:pt x="1223902" y="110263"/>
                  <a:pt x="1227929" y="110858"/>
                  <a:pt x="1234505" y="109346"/>
                </a:cubicBezTo>
                <a:cubicBezTo>
                  <a:pt x="1230563" y="107239"/>
                  <a:pt x="1227759" y="104911"/>
                  <a:pt x="1224633" y="104350"/>
                </a:cubicBezTo>
                <a:cubicBezTo>
                  <a:pt x="1222509" y="103959"/>
                  <a:pt x="1219943" y="106066"/>
                  <a:pt x="1217241" y="107188"/>
                </a:cubicBezTo>
                <a:close/>
                <a:moveTo>
                  <a:pt x="1959025" y="201988"/>
                </a:moveTo>
                <a:cubicBezTo>
                  <a:pt x="1953604" y="202651"/>
                  <a:pt x="1948897" y="203228"/>
                  <a:pt x="1942202" y="204061"/>
                </a:cubicBezTo>
                <a:cubicBezTo>
                  <a:pt x="1946671" y="206678"/>
                  <a:pt x="1949339" y="208258"/>
                  <a:pt x="1951344" y="209431"/>
                </a:cubicBezTo>
                <a:cubicBezTo>
                  <a:pt x="1953978" y="206882"/>
                  <a:pt x="1955966" y="204945"/>
                  <a:pt x="1959025" y="201988"/>
                </a:cubicBezTo>
                <a:close/>
                <a:moveTo>
                  <a:pt x="1241268" y="92438"/>
                </a:moveTo>
                <a:cubicBezTo>
                  <a:pt x="1250223" y="92048"/>
                  <a:pt x="1250223" y="92048"/>
                  <a:pt x="1249781" y="84809"/>
                </a:cubicBezTo>
                <a:cubicBezTo>
                  <a:pt x="1246349" y="85047"/>
                  <a:pt x="1242984" y="85267"/>
                  <a:pt x="1237921" y="85607"/>
                </a:cubicBezTo>
                <a:cubicBezTo>
                  <a:pt x="1241047" y="87375"/>
                  <a:pt x="1242390" y="88139"/>
                  <a:pt x="1243817" y="88955"/>
                </a:cubicBezTo>
                <a:cubicBezTo>
                  <a:pt x="1242899" y="90229"/>
                  <a:pt x="1242271" y="91079"/>
                  <a:pt x="1241268" y="92438"/>
                </a:cubicBezTo>
                <a:close/>
                <a:moveTo>
                  <a:pt x="1293061" y="80374"/>
                </a:moveTo>
                <a:cubicBezTo>
                  <a:pt x="1293112" y="81138"/>
                  <a:pt x="1293180" y="81903"/>
                  <a:pt x="1293231" y="82668"/>
                </a:cubicBezTo>
                <a:cubicBezTo>
                  <a:pt x="1300453" y="80136"/>
                  <a:pt x="1307980" y="87120"/>
                  <a:pt x="1316884" y="80374"/>
                </a:cubicBezTo>
                <a:cubicBezTo>
                  <a:pt x="1307742" y="80374"/>
                  <a:pt x="1300402" y="80374"/>
                  <a:pt x="1293061" y="80374"/>
                </a:cubicBezTo>
                <a:close/>
                <a:moveTo>
                  <a:pt x="1452160" y="51368"/>
                </a:moveTo>
                <a:cubicBezTo>
                  <a:pt x="1457411" y="54206"/>
                  <a:pt x="1461489" y="53696"/>
                  <a:pt x="1465482" y="52659"/>
                </a:cubicBezTo>
                <a:cubicBezTo>
                  <a:pt x="1466332" y="52438"/>
                  <a:pt x="1466773" y="50722"/>
                  <a:pt x="1467793" y="49040"/>
                </a:cubicBezTo>
                <a:cubicBezTo>
                  <a:pt x="1462237" y="48173"/>
                  <a:pt x="1457700" y="47697"/>
                  <a:pt x="1452160" y="51368"/>
                </a:cubicBezTo>
                <a:close/>
                <a:moveTo>
                  <a:pt x="961863" y="95939"/>
                </a:moveTo>
                <a:cubicBezTo>
                  <a:pt x="959688" y="94393"/>
                  <a:pt x="956460" y="98691"/>
                  <a:pt x="954642" y="94749"/>
                </a:cubicBezTo>
                <a:cubicBezTo>
                  <a:pt x="954488" y="94409"/>
                  <a:pt x="951991" y="95123"/>
                  <a:pt x="950598" y="95361"/>
                </a:cubicBezTo>
                <a:cubicBezTo>
                  <a:pt x="951073" y="97026"/>
                  <a:pt x="951039" y="99371"/>
                  <a:pt x="952144" y="100204"/>
                </a:cubicBezTo>
                <a:cubicBezTo>
                  <a:pt x="955066" y="102413"/>
                  <a:pt x="959026" y="100527"/>
                  <a:pt x="961863" y="95939"/>
                </a:cubicBezTo>
                <a:close/>
                <a:moveTo>
                  <a:pt x="1175797" y="129346"/>
                </a:moveTo>
                <a:cubicBezTo>
                  <a:pt x="1166281" y="130756"/>
                  <a:pt x="1166281" y="130756"/>
                  <a:pt x="1165007" y="133815"/>
                </a:cubicBezTo>
                <a:cubicBezTo>
                  <a:pt x="1173877" y="135803"/>
                  <a:pt x="1174573" y="135548"/>
                  <a:pt x="1175797" y="129346"/>
                </a:cubicBezTo>
                <a:close/>
                <a:moveTo>
                  <a:pt x="1347113" y="75208"/>
                </a:moveTo>
                <a:cubicBezTo>
                  <a:pt x="1354420" y="75854"/>
                  <a:pt x="1359314" y="74138"/>
                  <a:pt x="1362729" y="69533"/>
                </a:cubicBezTo>
                <a:cubicBezTo>
                  <a:pt x="1357292" y="71725"/>
                  <a:pt x="1351293" y="68547"/>
                  <a:pt x="1347113" y="75208"/>
                </a:cubicBezTo>
                <a:close/>
                <a:moveTo>
                  <a:pt x="561575" y="1241324"/>
                </a:moveTo>
                <a:cubicBezTo>
                  <a:pt x="553911" y="1244859"/>
                  <a:pt x="552144" y="1249531"/>
                  <a:pt x="557038" y="1254119"/>
                </a:cubicBezTo>
                <a:cubicBezTo>
                  <a:pt x="558550" y="1249803"/>
                  <a:pt x="559995" y="1245776"/>
                  <a:pt x="561575" y="1241324"/>
                </a:cubicBezTo>
                <a:close/>
                <a:moveTo>
                  <a:pt x="487811" y="1223227"/>
                </a:moveTo>
                <a:cubicBezTo>
                  <a:pt x="491380" y="1223227"/>
                  <a:pt x="494387" y="1223227"/>
                  <a:pt x="498703" y="1223227"/>
                </a:cubicBezTo>
                <a:cubicBezTo>
                  <a:pt x="494727" y="1220118"/>
                  <a:pt x="492025" y="1218011"/>
                  <a:pt x="488457" y="1215224"/>
                </a:cubicBezTo>
                <a:cubicBezTo>
                  <a:pt x="488202" y="1218520"/>
                  <a:pt x="488015" y="1220780"/>
                  <a:pt x="487811" y="1223227"/>
                </a:cubicBezTo>
                <a:close/>
                <a:moveTo>
                  <a:pt x="1752228" y="89720"/>
                </a:moveTo>
                <a:cubicBezTo>
                  <a:pt x="1746722" y="89346"/>
                  <a:pt x="1741217" y="88989"/>
                  <a:pt x="1735694" y="88615"/>
                </a:cubicBezTo>
                <a:cubicBezTo>
                  <a:pt x="1741064" y="91928"/>
                  <a:pt x="1746467" y="94019"/>
                  <a:pt x="1752228" y="89720"/>
                </a:cubicBezTo>
                <a:close/>
                <a:moveTo>
                  <a:pt x="954829" y="72778"/>
                </a:moveTo>
                <a:cubicBezTo>
                  <a:pt x="957360" y="74443"/>
                  <a:pt x="959077" y="76500"/>
                  <a:pt x="960351" y="76245"/>
                </a:cubicBezTo>
                <a:cubicBezTo>
                  <a:pt x="963562" y="75633"/>
                  <a:pt x="966570" y="73985"/>
                  <a:pt x="969663" y="72744"/>
                </a:cubicBezTo>
                <a:cubicBezTo>
                  <a:pt x="969459" y="72065"/>
                  <a:pt x="969272" y="71385"/>
                  <a:pt x="969068" y="70705"/>
                </a:cubicBezTo>
                <a:cubicBezTo>
                  <a:pt x="964803" y="71334"/>
                  <a:pt x="960504" y="71963"/>
                  <a:pt x="954829" y="72778"/>
                </a:cubicBezTo>
                <a:close/>
                <a:moveTo>
                  <a:pt x="1989696" y="204146"/>
                </a:moveTo>
                <a:cubicBezTo>
                  <a:pt x="1994335" y="204911"/>
                  <a:pt x="1997648" y="205828"/>
                  <a:pt x="2000962" y="205913"/>
                </a:cubicBezTo>
                <a:cubicBezTo>
                  <a:pt x="2005006" y="206015"/>
                  <a:pt x="2005210" y="203534"/>
                  <a:pt x="2004190" y="200340"/>
                </a:cubicBezTo>
                <a:cubicBezTo>
                  <a:pt x="1999449" y="201580"/>
                  <a:pt x="1995235" y="202685"/>
                  <a:pt x="1989696" y="204146"/>
                </a:cubicBezTo>
                <a:close/>
                <a:moveTo>
                  <a:pt x="2025413" y="239201"/>
                </a:moveTo>
                <a:cubicBezTo>
                  <a:pt x="2025413" y="239677"/>
                  <a:pt x="2025396" y="240136"/>
                  <a:pt x="2025396" y="240611"/>
                </a:cubicBezTo>
                <a:cubicBezTo>
                  <a:pt x="2033892" y="239932"/>
                  <a:pt x="2042406" y="239252"/>
                  <a:pt x="2050902" y="238589"/>
                </a:cubicBezTo>
                <a:cubicBezTo>
                  <a:pt x="2050868" y="238063"/>
                  <a:pt x="2050817" y="237553"/>
                  <a:pt x="2050783" y="237026"/>
                </a:cubicBezTo>
                <a:cubicBezTo>
                  <a:pt x="2042338" y="237757"/>
                  <a:pt x="2033876" y="238487"/>
                  <a:pt x="2025413" y="239201"/>
                </a:cubicBezTo>
                <a:close/>
                <a:moveTo>
                  <a:pt x="1070002" y="147443"/>
                </a:moveTo>
                <a:cubicBezTo>
                  <a:pt x="1071481" y="145250"/>
                  <a:pt x="1073027" y="142940"/>
                  <a:pt x="1074692" y="140476"/>
                </a:cubicBezTo>
                <a:cubicBezTo>
                  <a:pt x="1071600" y="138708"/>
                  <a:pt x="1069085" y="137995"/>
                  <a:pt x="1067420" y="141495"/>
                </a:cubicBezTo>
                <a:cubicBezTo>
                  <a:pt x="1066247" y="143959"/>
                  <a:pt x="1066009" y="146338"/>
                  <a:pt x="1070002" y="147443"/>
                </a:cubicBezTo>
                <a:close/>
                <a:moveTo>
                  <a:pt x="1978515" y="113441"/>
                </a:moveTo>
                <a:cubicBezTo>
                  <a:pt x="1973978" y="111708"/>
                  <a:pt x="1969407" y="109821"/>
                  <a:pt x="1966314" y="116126"/>
                </a:cubicBezTo>
                <a:cubicBezTo>
                  <a:pt x="1970375" y="115225"/>
                  <a:pt x="1974436" y="114324"/>
                  <a:pt x="1978515" y="113441"/>
                </a:cubicBezTo>
                <a:close/>
                <a:moveTo>
                  <a:pt x="937122" y="77485"/>
                </a:moveTo>
                <a:cubicBezTo>
                  <a:pt x="942492" y="79592"/>
                  <a:pt x="945975" y="78352"/>
                  <a:pt x="950529" y="75446"/>
                </a:cubicBezTo>
                <a:cubicBezTo>
                  <a:pt x="945313" y="73560"/>
                  <a:pt x="941660" y="73611"/>
                  <a:pt x="937122" y="77485"/>
                </a:cubicBezTo>
                <a:close/>
                <a:moveTo>
                  <a:pt x="1586824" y="3636"/>
                </a:moveTo>
                <a:cubicBezTo>
                  <a:pt x="1584054" y="5913"/>
                  <a:pt x="1581625" y="7901"/>
                  <a:pt x="1578736" y="10280"/>
                </a:cubicBezTo>
                <a:cubicBezTo>
                  <a:pt x="1582984" y="10280"/>
                  <a:pt x="1586417" y="10280"/>
                  <a:pt x="1590733" y="10280"/>
                </a:cubicBezTo>
                <a:cubicBezTo>
                  <a:pt x="1589051" y="7426"/>
                  <a:pt x="1587844" y="5387"/>
                  <a:pt x="1586824" y="3636"/>
                </a:cubicBezTo>
                <a:close/>
                <a:moveTo>
                  <a:pt x="1542305" y="50161"/>
                </a:moveTo>
                <a:cubicBezTo>
                  <a:pt x="1541931" y="50620"/>
                  <a:pt x="1540826" y="51962"/>
                  <a:pt x="1539705" y="53305"/>
                </a:cubicBezTo>
                <a:cubicBezTo>
                  <a:pt x="1541115" y="54461"/>
                  <a:pt x="1542373" y="56228"/>
                  <a:pt x="1543953" y="56618"/>
                </a:cubicBezTo>
                <a:cubicBezTo>
                  <a:pt x="1546298" y="57179"/>
                  <a:pt x="1548880" y="56771"/>
                  <a:pt x="1551412" y="56771"/>
                </a:cubicBezTo>
                <a:cubicBezTo>
                  <a:pt x="1548507" y="54647"/>
                  <a:pt x="1545822" y="52710"/>
                  <a:pt x="1542305" y="50161"/>
                </a:cubicBezTo>
                <a:close/>
                <a:moveTo>
                  <a:pt x="1627708" y="61767"/>
                </a:moveTo>
                <a:cubicBezTo>
                  <a:pt x="1628201" y="65183"/>
                  <a:pt x="1630155" y="67035"/>
                  <a:pt x="1633757" y="66457"/>
                </a:cubicBezTo>
                <a:cubicBezTo>
                  <a:pt x="1634522" y="66338"/>
                  <a:pt x="1635745" y="64214"/>
                  <a:pt x="1635490" y="63432"/>
                </a:cubicBezTo>
                <a:cubicBezTo>
                  <a:pt x="1634352" y="60017"/>
                  <a:pt x="1631616" y="60017"/>
                  <a:pt x="1628710" y="61020"/>
                </a:cubicBezTo>
                <a:cubicBezTo>
                  <a:pt x="1628456" y="61104"/>
                  <a:pt x="1628252" y="61342"/>
                  <a:pt x="1627708" y="61767"/>
                </a:cubicBezTo>
                <a:close/>
                <a:moveTo>
                  <a:pt x="1756204" y="79830"/>
                </a:moveTo>
                <a:cubicBezTo>
                  <a:pt x="1756934" y="72455"/>
                  <a:pt x="1756391" y="72031"/>
                  <a:pt x="1748099" y="73866"/>
                </a:cubicBezTo>
                <a:cubicBezTo>
                  <a:pt x="1751004" y="75990"/>
                  <a:pt x="1753502" y="77825"/>
                  <a:pt x="1756204" y="79830"/>
                </a:cubicBezTo>
                <a:close/>
                <a:moveTo>
                  <a:pt x="277395" y="1180050"/>
                </a:moveTo>
                <a:cubicBezTo>
                  <a:pt x="273147" y="1179336"/>
                  <a:pt x="269952" y="1178809"/>
                  <a:pt x="266639" y="1178266"/>
                </a:cubicBezTo>
                <a:cubicBezTo>
                  <a:pt x="268202" y="1184349"/>
                  <a:pt x="269579" y="1184655"/>
                  <a:pt x="277395" y="1180050"/>
                </a:cubicBezTo>
                <a:close/>
                <a:moveTo>
                  <a:pt x="112264" y="878113"/>
                </a:moveTo>
                <a:cubicBezTo>
                  <a:pt x="108406" y="875802"/>
                  <a:pt x="105348" y="874681"/>
                  <a:pt x="101694" y="878232"/>
                </a:cubicBezTo>
                <a:cubicBezTo>
                  <a:pt x="105433" y="881562"/>
                  <a:pt x="108474" y="881766"/>
                  <a:pt x="112264" y="878113"/>
                </a:cubicBezTo>
                <a:close/>
                <a:moveTo>
                  <a:pt x="580555" y="1234136"/>
                </a:moveTo>
                <a:cubicBezTo>
                  <a:pt x="584226" y="1235649"/>
                  <a:pt x="588100" y="1237705"/>
                  <a:pt x="592059" y="1232998"/>
                </a:cubicBezTo>
                <a:cubicBezTo>
                  <a:pt x="587607" y="1230330"/>
                  <a:pt x="584158" y="1233134"/>
                  <a:pt x="580555" y="1234136"/>
                </a:cubicBezTo>
                <a:close/>
                <a:moveTo>
                  <a:pt x="2017563" y="948682"/>
                </a:moveTo>
                <a:cubicBezTo>
                  <a:pt x="2024547" y="953219"/>
                  <a:pt x="2024547" y="953219"/>
                  <a:pt x="2027164" y="947425"/>
                </a:cubicBezTo>
                <a:cubicBezTo>
                  <a:pt x="2023510" y="947900"/>
                  <a:pt x="2020537" y="948291"/>
                  <a:pt x="2017563" y="948682"/>
                </a:cubicBezTo>
                <a:close/>
                <a:moveTo>
                  <a:pt x="2067877" y="912692"/>
                </a:moveTo>
                <a:cubicBezTo>
                  <a:pt x="2070868" y="917076"/>
                  <a:pt x="2073841" y="917229"/>
                  <a:pt x="2077750" y="913814"/>
                </a:cubicBezTo>
                <a:cubicBezTo>
                  <a:pt x="2074759" y="909481"/>
                  <a:pt x="2071802" y="909243"/>
                  <a:pt x="2067877" y="912692"/>
                </a:cubicBezTo>
                <a:close/>
                <a:moveTo>
                  <a:pt x="1335066" y="97587"/>
                </a:moveTo>
                <a:cubicBezTo>
                  <a:pt x="1329408" y="92574"/>
                  <a:pt x="1324854" y="93577"/>
                  <a:pt x="1319399" y="97587"/>
                </a:cubicBezTo>
                <a:cubicBezTo>
                  <a:pt x="1325040" y="97587"/>
                  <a:pt x="1329611" y="97587"/>
                  <a:pt x="1335066" y="97587"/>
                </a:cubicBezTo>
                <a:close/>
                <a:moveTo>
                  <a:pt x="2002287" y="245046"/>
                </a:moveTo>
                <a:cubicBezTo>
                  <a:pt x="2007741" y="245709"/>
                  <a:pt x="2007741" y="245709"/>
                  <a:pt x="2014946" y="241002"/>
                </a:cubicBezTo>
                <a:cubicBezTo>
                  <a:pt x="2010036" y="240883"/>
                  <a:pt x="2005822" y="240883"/>
                  <a:pt x="2002287" y="245046"/>
                </a:cubicBezTo>
                <a:close/>
                <a:moveTo>
                  <a:pt x="1308218" y="98657"/>
                </a:moveTo>
                <a:cubicBezTo>
                  <a:pt x="1317224" y="98165"/>
                  <a:pt x="1317326" y="98029"/>
                  <a:pt x="1313995" y="91759"/>
                </a:cubicBezTo>
                <a:cubicBezTo>
                  <a:pt x="1313282" y="92115"/>
                  <a:pt x="1312347" y="92319"/>
                  <a:pt x="1311905" y="92880"/>
                </a:cubicBezTo>
                <a:cubicBezTo>
                  <a:pt x="1310750" y="94409"/>
                  <a:pt x="1309815" y="96109"/>
                  <a:pt x="1308218" y="98657"/>
                </a:cubicBezTo>
                <a:close/>
                <a:moveTo>
                  <a:pt x="1426757" y="98097"/>
                </a:moveTo>
                <a:cubicBezTo>
                  <a:pt x="1427470" y="97281"/>
                  <a:pt x="1428167" y="96483"/>
                  <a:pt x="1428881" y="95667"/>
                </a:cubicBezTo>
                <a:cubicBezTo>
                  <a:pt x="1427402" y="94222"/>
                  <a:pt x="1425924" y="92795"/>
                  <a:pt x="1424446" y="91351"/>
                </a:cubicBezTo>
                <a:cubicBezTo>
                  <a:pt x="1423545" y="92455"/>
                  <a:pt x="1422627" y="93577"/>
                  <a:pt x="1421727" y="94681"/>
                </a:cubicBezTo>
                <a:cubicBezTo>
                  <a:pt x="1423409" y="95820"/>
                  <a:pt x="1425074" y="96958"/>
                  <a:pt x="1426757" y="98097"/>
                </a:cubicBezTo>
                <a:close/>
                <a:moveTo>
                  <a:pt x="542968" y="1187611"/>
                </a:moveTo>
                <a:cubicBezTo>
                  <a:pt x="546945" y="1188325"/>
                  <a:pt x="550903" y="1189039"/>
                  <a:pt x="554880" y="1189753"/>
                </a:cubicBezTo>
                <a:cubicBezTo>
                  <a:pt x="550003" y="1185351"/>
                  <a:pt x="550003" y="1185351"/>
                  <a:pt x="542968" y="1187611"/>
                </a:cubicBezTo>
                <a:close/>
                <a:moveTo>
                  <a:pt x="1019382" y="150212"/>
                </a:moveTo>
                <a:cubicBezTo>
                  <a:pt x="1023409" y="148037"/>
                  <a:pt x="1025789" y="146746"/>
                  <a:pt x="1028371" y="145353"/>
                </a:cubicBezTo>
                <a:cubicBezTo>
                  <a:pt x="1025924" y="141376"/>
                  <a:pt x="1023070" y="142277"/>
                  <a:pt x="1020895" y="143670"/>
                </a:cubicBezTo>
                <a:cubicBezTo>
                  <a:pt x="1019892" y="144299"/>
                  <a:pt x="1020096" y="146797"/>
                  <a:pt x="1019382" y="150212"/>
                </a:cubicBezTo>
                <a:close/>
                <a:moveTo>
                  <a:pt x="105552" y="692794"/>
                </a:moveTo>
                <a:cubicBezTo>
                  <a:pt x="100573" y="686269"/>
                  <a:pt x="100573" y="686269"/>
                  <a:pt x="94761" y="689753"/>
                </a:cubicBezTo>
                <a:cubicBezTo>
                  <a:pt x="98347" y="690772"/>
                  <a:pt x="101253" y="691588"/>
                  <a:pt x="105552" y="692794"/>
                </a:cubicBezTo>
                <a:close/>
                <a:moveTo>
                  <a:pt x="1707164" y="92031"/>
                </a:moveTo>
                <a:cubicBezTo>
                  <a:pt x="1706620" y="92132"/>
                  <a:pt x="1706077" y="92234"/>
                  <a:pt x="1705516" y="92336"/>
                </a:cubicBezTo>
                <a:cubicBezTo>
                  <a:pt x="1705210" y="94393"/>
                  <a:pt x="1704904" y="96432"/>
                  <a:pt x="1704530" y="98997"/>
                </a:cubicBezTo>
                <a:cubicBezTo>
                  <a:pt x="1707096" y="99218"/>
                  <a:pt x="1709084" y="99371"/>
                  <a:pt x="1712313" y="99643"/>
                </a:cubicBezTo>
                <a:cubicBezTo>
                  <a:pt x="1710121" y="96380"/>
                  <a:pt x="1708642" y="94205"/>
                  <a:pt x="1707164" y="92031"/>
                </a:cubicBezTo>
                <a:close/>
                <a:moveTo>
                  <a:pt x="1779772" y="32506"/>
                </a:moveTo>
                <a:cubicBezTo>
                  <a:pt x="1779772" y="34257"/>
                  <a:pt x="1779246" y="36075"/>
                  <a:pt x="1779874" y="36669"/>
                </a:cubicBezTo>
                <a:cubicBezTo>
                  <a:pt x="1781931" y="38624"/>
                  <a:pt x="1784089" y="38046"/>
                  <a:pt x="1789339" y="34868"/>
                </a:cubicBezTo>
                <a:cubicBezTo>
                  <a:pt x="1786705" y="34223"/>
                  <a:pt x="1783850" y="33509"/>
                  <a:pt x="1779772" y="32506"/>
                </a:cubicBezTo>
                <a:close/>
                <a:moveTo>
                  <a:pt x="2073315" y="895326"/>
                </a:moveTo>
                <a:cubicBezTo>
                  <a:pt x="2073451" y="895904"/>
                  <a:pt x="2073587" y="896499"/>
                  <a:pt x="2073706" y="897076"/>
                </a:cubicBezTo>
                <a:cubicBezTo>
                  <a:pt x="2077614" y="896516"/>
                  <a:pt x="2081539" y="895938"/>
                  <a:pt x="2085447" y="895377"/>
                </a:cubicBezTo>
                <a:cubicBezTo>
                  <a:pt x="2085345" y="894816"/>
                  <a:pt x="2085244" y="894239"/>
                  <a:pt x="2085142" y="893678"/>
                </a:cubicBezTo>
                <a:cubicBezTo>
                  <a:pt x="2081097" y="893491"/>
                  <a:pt x="2076985" y="892862"/>
                  <a:pt x="2073315" y="895326"/>
                </a:cubicBezTo>
                <a:close/>
                <a:moveTo>
                  <a:pt x="1557037" y="24197"/>
                </a:moveTo>
                <a:cubicBezTo>
                  <a:pt x="1565346" y="23840"/>
                  <a:pt x="1565346" y="23840"/>
                  <a:pt x="1562203" y="16907"/>
                </a:cubicBezTo>
                <a:cubicBezTo>
                  <a:pt x="1560537" y="19252"/>
                  <a:pt x="1559025" y="21376"/>
                  <a:pt x="1557037" y="24197"/>
                </a:cubicBezTo>
                <a:close/>
                <a:moveTo>
                  <a:pt x="1964224" y="140272"/>
                </a:moveTo>
                <a:cubicBezTo>
                  <a:pt x="1959874" y="138471"/>
                  <a:pt x="1956493" y="137859"/>
                  <a:pt x="1951361" y="141002"/>
                </a:cubicBezTo>
                <a:cubicBezTo>
                  <a:pt x="1956544" y="141529"/>
                  <a:pt x="1959942" y="144010"/>
                  <a:pt x="1964224" y="140272"/>
                </a:cubicBezTo>
                <a:close/>
                <a:moveTo>
                  <a:pt x="710530" y="147612"/>
                </a:moveTo>
                <a:cubicBezTo>
                  <a:pt x="715491" y="152948"/>
                  <a:pt x="715491" y="152948"/>
                  <a:pt x="719722" y="147612"/>
                </a:cubicBezTo>
                <a:cubicBezTo>
                  <a:pt x="716647" y="147612"/>
                  <a:pt x="713860" y="147612"/>
                  <a:pt x="710530" y="147612"/>
                </a:cubicBezTo>
                <a:close/>
                <a:moveTo>
                  <a:pt x="1061778" y="1210109"/>
                </a:moveTo>
                <a:cubicBezTo>
                  <a:pt x="1061744" y="1209667"/>
                  <a:pt x="1061710" y="1209226"/>
                  <a:pt x="1061676" y="1208784"/>
                </a:cubicBezTo>
                <a:cubicBezTo>
                  <a:pt x="1056630" y="1208784"/>
                  <a:pt x="1051583" y="1208784"/>
                  <a:pt x="1046536" y="1208784"/>
                </a:cubicBezTo>
                <a:cubicBezTo>
                  <a:pt x="1046536" y="1209226"/>
                  <a:pt x="1046536" y="1209667"/>
                  <a:pt x="1046519" y="1210109"/>
                </a:cubicBezTo>
                <a:cubicBezTo>
                  <a:pt x="1051600" y="1210109"/>
                  <a:pt x="1056698" y="1210109"/>
                  <a:pt x="1061778" y="1210109"/>
                </a:cubicBezTo>
                <a:close/>
                <a:moveTo>
                  <a:pt x="104464" y="985318"/>
                </a:moveTo>
                <a:cubicBezTo>
                  <a:pt x="107998" y="984553"/>
                  <a:pt x="111516" y="983788"/>
                  <a:pt x="116698" y="982650"/>
                </a:cubicBezTo>
                <a:cubicBezTo>
                  <a:pt x="110955" y="980900"/>
                  <a:pt x="107183" y="980679"/>
                  <a:pt x="104464" y="985318"/>
                </a:cubicBezTo>
                <a:close/>
                <a:moveTo>
                  <a:pt x="1948336" y="140934"/>
                </a:moveTo>
                <a:cubicBezTo>
                  <a:pt x="1945549" y="140934"/>
                  <a:pt x="1942746" y="140934"/>
                  <a:pt x="1937988" y="140934"/>
                </a:cubicBezTo>
                <a:cubicBezTo>
                  <a:pt x="1942627" y="143126"/>
                  <a:pt x="1945108" y="146542"/>
                  <a:pt x="1948336" y="140934"/>
                </a:cubicBezTo>
                <a:close/>
                <a:moveTo>
                  <a:pt x="1883239" y="139473"/>
                </a:moveTo>
                <a:cubicBezTo>
                  <a:pt x="1888659" y="142770"/>
                  <a:pt x="1888659" y="142770"/>
                  <a:pt x="1892584" y="137502"/>
                </a:cubicBezTo>
                <a:cubicBezTo>
                  <a:pt x="1888642" y="138335"/>
                  <a:pt x="1885941" y="138895"/>
                  <a:pt x="1883239" y="139473"/>
                </a:cubicBezTo>
                <a:close/>
                <a:moveTo>
                  <a:pt x="466486" y="1204009"/>
                </a:moveTo>
                <a:cubicBezTo>
                  <a:pt x="469612" y="1208257"/>
                  <a:pt x="469612" y="1208257"/>
                  <a:pt x="474506" y="1206626"/>
                </a:cubicBezTo>
                <a:cubicBezTo>
                  <a:pt x="471278" y="1205572"/>
                  <a:pt x="468882" y="1204791"/>
                  <a:pt x="466486" y="1204009"/>
                </a:cubicBezTo>
                <a:close/>
                <a:moveTo>
                  <a:pt x="1339212" y="96822"/>
                </a:moveTo>
                <a:cubicBezTo>
                  <a:pt x="1342577" y="93594"/>
                  <a:pt x="1344786" y="91487"/>
                  <a:pt x="1346994" y="89380"/>
                </a:cubicBezTo>
                <a:cubicBezTo>
                  <a:pt x="1342696" y="88972"/>
                  <a:pt x="1339382" y="89669"/>
                  <a:pt x="1339212" y="96822"/>
                </a:cubicBezTo>
                <a:close/>
                <a:moveTo>
                  <a:pt x="403614" y="1176668"/>
                </a:moveTo>
                <a:cubicBezTo>
                  <a:pt x="397939" y="1173270"/>
                  <a:pt x="397939" y="1173270"/>
                  <a:pt x="394557" y="1178605"/>
                </a:cubicBezTo>
                <a:cubicBezTo>
                  <a:pt x="397752" y="1177926"/>
                  <a:pt x="400063" y="1177433"/>
                  <a:pt x="403614" y="1176668"/>
                </a:cubicBezTo>
                <a:close/>
                <a:moveTo>
                  <a:pt x="71176" y="682208"/>
                </a:moveTo>
                <a:cubicBezTo>
                  <a:pt x="78857" y="678113"/>
                  <a:pt x="78857" y="678113"/>
                  <a:pt x="76189" y="673814"/>
                </a:cubicBezTo>
                <a:cubicBezTo>
                  <a:pt x="74727" y="676261"/>
                  <a:pt x="73351" y="678572"/>
                  <a:pt x="71176" y="682208"/>
                </a:cubicBezTo>
                <a:close/>
                <a:moveTo>
                  <a:pt x="1642831" y="55089"/>
                </a:moveTo>
                <a:cubicBezTo>
                  <a:pt x="1642831" y="54749"/>
                  <a:pt x="1642831" y="54409"/>
                  <a:pt x="1642831" y="54070"/>
                </a:cubicBezTo>
                <a:cubicBezTo>
                  <a:pt x="1638277" y="54070"/>
                  <a:pt x="1633723" y="54070"/>
                  <a:pt x="1629186" y="54070"/>
                </a:cubicBezTo>
                <a:cubicBezTo>
                  <a:pt x="1629220" y="54664"/>
                  <a:pt x="1629237" y="55276"/>
                  <a:pt x="1629271" y="55871"/>
                </a:cubicBezTo>
                <a:cubicBezTo>
                  <a:pt x="1633791" y="55599"/>
                  <a:pt x="1638311" y="55344"/>
                  <a:pt x="1642831" y="55089"/>
                </a:cubicBezTo>
                <a:close/>
                <a:moveTo>
                  <a:pt x="1558226" y="61648"/>
                </a:moveTo>
                <a:cubicBezTo>
                  <a:pt x="1556884" y="63144"/>
                  <a:pt x="1555236" y="64180"/>
                  <a:pt x="1555321" y="65013"/>
                </a:cubicBezTo>
                <a:cubicBezTo>
                  <a:pt x="1555694" y="68207"/>
                  <a:pt x="1558141" y="69142"/>
                  <a:pt x="1561506" y="69872"/>
                </a:cubicBezTo>
                <a:cubicBezTo>
                  <a:pt x="1560299" y="66848"/>
                  <a:pt x="1559416" y="64656"/>
                  <a:pt x="1558226" y="61648"/>
                </a:cubicBezTo>
                <a:close/>
                <a:moveTo>
                  <a:pt x="346452" y="1156260"/>
                </a:moveTo>
                <a:cubicBezTo>
                  <a:pt x="346333" y="1156940"/>
                  <a:pt x="346214" y="1157637"/>
                  <a:pt x="346095" y="1158317"/>
                </a:cubicBezTo>
                <a:cubicBezTo>
                  <a:pt x="349460" y="1158928"/>
                  <a:pt x="352841" y="1159557"/>
                  <a:pt x="356206" y="1160169"/>
                </a:cubicBezTo>
                <a:cubicBezTo>
                  <a:pt x="356341" y="1159438"/>
                  <a:pt x="356460" y="1158707"/>
                  <a:pt x="356596" y="1157977"/>
                </a:cubicBezTo>
                <a:cubicBezTo>
                  <a:pt x="353215" y="1157416"/>
                  <a:pt x="349833" y="1156838"/>
                  <a:pt x="346452" y="1156260"/>
                </a:cubicBezTo>
                <a:close/>
                <a:moveTo>
                  <a:pt x="1566043" y="91402"/>
                </a:moveTo>
                <a:cubicBezTo>
                  <a:pt x="1565975" y="92064"/>
                  <a:pt x="1565907" y="92710"/>
                  <a:pt x="1565839" y="93373"/>
                </a:cubicBezTo>
                <a:cubicBezTo>
                  <a:pt x="1569254" y="94919"/>
                  <a:pt x="1572840" y="94019"/>
                  <a:pt x="1576425" y="93033"/>
                </a:cubicBezTo>
                <a:cubicBezTo>
                  <a:pt x="1572959" y="92489"/>
                  <a:pt x="1569509" y="91946"/>
                  <a:pt x="1566043" y="91402"/>
                </a:cubicBezTo>
                <a:close/>
                <a:moveTo>
                  <a:pt x="2037563" y="256346"/>
                </a:moveTo>
                <a:cubicBezTo>
                  <a:pt x="2037461" y="255769"/>
                  <a:pt x="2037359" y="255191"/>
                  <a:pt x="2037257" y="254613"/>
                </a:cubicBezTo>
                <a:cubicBezTo>
                  <a:pt x="2032788" y="255225"/>
                  <a:pt x="2028302" y="255837"/>
                  <a:pt x="2023833" y="256448"/>
                </a:cubicBezTo>
                <a:cubicBezTo>
                  <a:pt x="2023884" y="256805"/>
                  <a:pt x="2023935" y="257179"/>
                  <a:pt x="2023986" y="257536"/>
                </a:cubicBezTo>
                <a:cubicBezTo>
                  <a:pt x="2028506" y="257128"/>
                  <a:pt x="2033026" y="256737"/>
                  <a:pt x="2037563" y="256346"/>
                </a:cubicBezTo>
                <a:close/>
                <a:moveTo>
                  <a:pt x="281949" y="1197161"/>
                </a:moveTo>
                <a:cubicBezTo>
                  <a:pt x="279111" y="1197161"/>
                  <a:pt x="276257" y="1197161"/>
                  <a:pt x="273419" y="1197161"/>
                </a:cubicBezTo>
                <a:cubicBezTo>
                  <a:pt x="276308" y="1201069"/>
                  <a:pt x="279332" y="1199455"/>
                  <a:pt x="281949" y="1197161"/>
                </a:cubicBezTo>
                <a:close/>
                <a:moveTo>
                  <a:pt x="541813" y="1248631"/>
                </a:moveTo>
                <a:cubicBezTo>
                  <a:pt x="544701" y="1250024"/>
                  <a:pt x="546757" y="1250993"/>
                  <a:pt x="548813" y="1251978"/>
                </a:cubicBezTo>
                <a:cubicBezTo>
                  <a:pt x="549137" y="1251333"/>
                  <a:pt x="549459" y="1250687"/>
                  <a:pt x="549782" y="1250024"/>
                </a:cubicBezTo>
                <a:cubicBezTo>
                  <a:pt x="547794" y="1248665"/>
                  <a:pt x="547879" y="1243261"/>
                  <a:pt x="541813" y="1248631"/>
                </a:cubicBezTo>
                <a:close/>
                <a:moveTo>
                  <a:pt x="1518209" y="95446"/>
                </a:moveTo>
                <a:cubicBezTo>
                  <a:pt x="1516153" y="89991"/>
                  <a:pt x="1513570" y="91300"/>
                  <a:pt x="1510767" y="93458"/>
                </a:cubicBezTo>
                <a:cubicBezTo>
                  <a:pt x="1512874" y="94002"/>
                  <a:pt x="1514981" y="94579"/>
                  <a:pt x="1518209" y="95446"/>
                </a:cubicBezTo>
                <a:close/>
                <a:moveTo>
                  <a:pt x="1514981" y="120646"/>
                </a:moveTo>
                <a:cubicBezTo>
                  <a:pt x="1517258" y="125420"/>
                  <a:pt x="1519382" y="124265"/>
                  <a:pt x="1521472" y="122583"/>
                </a:cubicBezTo>
                <a:cubicBezTo>
                  <a:pt x="1521778" y="122345"/>
                  <a:pt x="1521693" y="121614"/>
                  <a:pt x="1521897" y="120646"/>
                </a:cubicBezTo>
                <a:cubicBezTo>
                  <a:pt x="1519841" y="120646"/>
                  <a:pt x="1517886" y="120646"/>
                  <a:pt x="1514981" y="120646"/>
                </a:cubicBezTo>
                <a:close/>
                <a:moveTo>
                  <a:pt x="338567" y="1194578"/>
                </a:moveTo>
                <a:cubicBezTo>
                  <a:pt x="337072" y="1191350"/>
                  <a:pt x="336189" y="1189464"/>
                  <a:pt x="334948" y="1186796"/>
                </a:cubicBezTo>
                <a:cubicBezTo>
                  <a:pt x="332909" y="1192828"/>
                  <a:pt x="332909" y="1192828"/>
                  <a:pt x="338567" y="1194578"/>
                </a:cubicBezTo>
                <a:close/>
                <a:moveTo>
                  <a:pt x="1806994" y="36992"/>
                </a:moveTo>
                <a:cubicBezTo>
                  <a:pt x="1814437" y="38759"/>
                  <a:pt x="1814437" y="38759"/>
                  <a:pt x="1812908" y="33288"/>
                </a:cubicBezTo>
                <a:cubicBezTo>
                  <a:pt x="1811276" y="34307"/>
                  <a:pt x="1809781" y="35259"/>
                  <a:pt x="1806994" y="36992"/>
                </a:cubicBezTo>
                <a:close/>
                <a:moveTo>
                  <a:pt x="1971072" y="201614"/>
                </a:moveTo>
                <a:cubicBezTo>
                  <a:pt x="1972652" y="203126"/>
                  <a:pt x="1974352" y="204758"/>
                  <a:pt x="1976102" y="206440"/>
                </a:cubicBezTo>
                <a:cubicBezTo>
                  <a:pt x="1976391" y="205165"/>
                  <a:pt x="1976833" y="203126"/>
                  <a:pt x="1977444" y="200289"/>
                </a:cubicBezTo>
                <a:cubicBezTo>
                  <a:pt x="1974606" y="200883"/>
                  <a:pt x="1972516" y="201308"/>
                  <a:pt x="1971072" y="201614"/>
                </a:cubicBezTo>
                <a:close/>
                <a:moveTo>
                  <a:pt x="1033911" y="156958"/>
                </a:moveTo>
                <a:cubicBezTo>
                  <a:pt x="1033928" y="157298"/>
                  <a:pt x="1033945" y="157655"/>
                  <a:pt x="1033962" y="157995"/>
                </a:cubicBezTo>
                <a:cubicBezTo>
                  <a:pt x="1037445" y="157995"/>
                  <a:pt x="1040929" y="157995"/>
                  <a:pt x="1044395" y="157995"/>
                </a:cubicBezTo>
                <a:cubicBezTo>
                  <a:pt x="1044378" y="157451"/>
                  <a:pt x="1044361" y="156890"/>
                  <a:pt x="1044327" y="156347"/>
                </a:cubicBezTo>
                <a:cubicBezTo>
                  <a:pt x="1040861" y="156550"/>
                  <a:pt x="1037394" y="156754"/>
                  <a:pt x="1033911" y="156958"/>
                </a:cubicBezTo>
                <a:close/>
                <a:moveTo>
                  <a:pt x="1497615" y="91725"/>
                </a:moveTo>
                <a:cubicBezTo>
                  <a:pt x="1504548" y="95157"/>
                  <a:pt x="1504548" y="95157"/>
                  <a:pt x="1506111" y="91113"/>
                </a:cubicBezTo>
                <a:cubicBezTo>
                  <a:pt x="1503477" y="91300"/>
                  <a:pt x="1501132" y="91470"/>
                  <a:pt x="1497615" y="91725"/>
                </a:cubicBezTo>
                <a:close/>
                <a:moveTo>
                  <a:pt x="2014216" y="276550"/>
                </a:moveTo>
                <a:cubicBezTo>
                  <a:pt x="2017495" y="277961"/>
                  <a:pt x="2020757" y="279354"/>
                  <a:pt x="2025346" y="281325"/>
                </a:cubicBezTo>
                <a:cubicBezTo>
                  <a:pt x="2022559" y="275548"/>
                  <a:pt x="2018345" y="276142"/>
                  <a:pt x="2014216" y="276550"/>
                </a:cubicBezTo>
                <a:close/>
                <a:moveTo>
                  <a:pt x="253725" y="314817"/>
                </a:moveTo>
                <a:cubicBezTo>
                  <a:pt x="253555" y="314324"/>
                  <a:pt x="253385" y="313831"/>
                  <a:pt x="253215" y="313356"/>
                </a:cubicBezTo>
                <a:cubicBezTo>
                  <a:pt x="249630" y="314562"/>
                  <a:pt x="246044" y="315769"/>
                  <a:pt x="242459" y="316975"/>
                </a:cubicBezTo>
                <a:cubicBezTo>
                  <a:pt x="242680" y="317570"/>
                  <a:pt x="242884" y="318182"/>
                  <a:pt x="243104" y="318776"/>
                </a:cubicBezTo>
                <a:cubicBezTo>
                  <a:pt x="246639" y="317451"/>
                  <a:pt x="250173" y="316125"/>
                  <a:pt x="253725" y="314817"/>
                </a:cubicBezTo>
                <a:close/>
                <a:moveTo>
                  <a:pt x="965584" y="86950"/>
                </a:moveTo>
                <a:cubicBezTo>
                  <a:pt x="966723" y="86270"/>
                  <a:pt x="967862" y="85930"/>
                  <a:pt x="968405" y="85166"/>
                </a:cubicBezTo>
                <a:cubicBezTo>
                  <a:pt x="969085" y="84197"/>
                  <a:pt x="969272" y="82889"/>
                  <a:pt x="969867" y="81121"/>
                </a:cubicBezTo>
                <a:cubicBezTo>
                  <a:pt x="965584" y="82906"/>
                  <a:pt x="965584" y="82906"/>
                  <a:pt x="965584" y="86950"/>
                </a:cubicBezTo>
                <a:close/>
                <a:moveTo>
                  <a:pt x="1950783" y="87408"/>
                </a:moveTo>
                <a:cubicBezTo>
                  <a:pt x="1950851" y="86729"/>
                  <a:pt x="1950919" y="86066"/>
                  <a:pt x="1950987" y="85386"/>
                </a:cubicBezTo>
                <a:cubicBezTo>
                  <a:pt x="1948370" y="85098"/>
                  <a:pt x="1945770" y="84826"/>
                  <a:pt x="1943154" y="84537"/>
                </a:cubicBezTo>
                <a:cubicBezTo>
                  <a:pt x="1943086" y="85251"/>
                  <a:pt x="1943001" y="85947"/>
                  <a:pt x="1942933" y="86661"/>
                </a:cubicBezTo>
                <a:cubicBezTo>
                  <a:pt x="1945566" y="86916"/>
                  <a:pt x="1948183" y="87171"/>
                  <a:pt x="1950783" y="87408"/>
                </a:cubicBezTo>
                <a:close/>
                <a:moveTo>
                  <a:pt x="1570529" y="1070296"/>
                </a:moveTo>
                <a:cubicBezTo>
                  <a:pt x="1570563" y="1071095"/>
                  <a:pt x="1570597" y="1071893"/>
                  <a:pt x="1570631" y="1072692"/>
                </a:cubicBezTo>
                <a:cubicBezTo>
                  <a:pt x="1572942" y="1072403"/>
                  <a:pt x="1575236" y="1072114"/>
                  <a:pt x="1577547" y="1071843"/>
                </a:cubicBezTo>
                <a:cubicBezTo>
                  <a:pt x="1577479" y="1071231"/>
                  <a:pt x="1577411" y="1070602"/>
                  <a:pt x="1577343" y="1069990"/>
                </a:cubicBezTo>
                <a:cubicBezTo>
                  <a:pt x="1575066" y="1070092"/>
                  <a:pt x="1572806" y="1070194"/>
                  <a:pt x="1570529" y="1070296"/>
                </a:cubicBezTo>
                <a:close/>
                <a:moveTo>
                  <a:pt x="1312415" y="103840"/>
                </a:moveTo>
                <a:cubicBezTo>
                  <a:pt x="1318499" y="105132"/>
                  <a:pt x="1318499" y="105132"/>
                  <a:pt x="1322152" y="100901"/>
                </a:cubicBezTo>
                <a:cubicBezTo>
                  <a:pt x="1318566" y="101988"/>
                  <a:pt x="1316273" y="102685"/>
                  <a:pt x="1312415" y="103840"/>
                </a:cubicBezTo>
                <a:close/>
                <a:moveTo>
                  <a:pt x="1841573" y="111402"/>
                </a:moveTo>
                <a:cubicBezTo>
                  <a:pt x="1841454" y="110416"/>
                  <a:pt x="1841353" y="109431"/>
                  <a:pt x="1841234" y="108445"/>
                </a:cubicBezTo>
                <a:cubicBezTo>
                  <a:pt x="1839721" y="108785"/>
                  <a:pt x="1838175" y="109074"/>
                  <a:pt x="1836714" y="109567"/>
                </a:cubicBezTo>
                <a:cubicBezTo>
                  <a:pt x="1836561" y="109618"/>
                  <a:pt x="1836849" y="111640"/>
                  <a:pt x="1836951" y="111640"/>
                </a:cubicBezTo>
                <a:cubicBezTo>
                  <a:pt x="1838498" y="111674"/>
                  <a:pt x="1840044" y="111504"/>
                  <a:pt x="1841573" y="111402"/>
                </a:cubicBezTo>
                <a:close/>
                <a:moveTo>
                  <a:pt x="1869322" y="140764"/>
                </a:moveTo>
                <a:cubicBezTo>
                  <a:pt x="1872313" y="145454"/>
                  <a:pt x="1874318" y="143449"/>
                  <a:pt x="1877920" y="140170"/>
                </a:cubicBezTo>
                <a:cubicBezTo>
                  <a:pt x="1873893" y="140442"/>
                  <a:pt x="1871599" y="140595"/>
                  <a:pt x="1869322" y="140764"/>
                </a:cubicBezTo>
                <a:close/>
                <a:moveTo>
                  <a:pt x="431329" y="1233134"/>
                </a:moveTo>
                <a:cubicBezTo>
                  <a:pt x="427845" y="1234425"/>
                  <a:pt x="426639" y="1235904"/>
                  <a:pt x="429663" y="1238402"/>
                </a:cubicBezTo>
                <a:cubicBezTo>
                  <a:pt x="430292" y="1238928"/>
                  <a:pt x="431566" y="1238673"/>
                  <a:pt x="433215" y="1238860"/>
                </a:cubicBezTo>
                <a:cubicBezTo>
                  <a:pt x="432450" y="1236566"/>
                  <a:pt x="431957" y="1235054"/>
                  <a:pt x="431329" y="1233134"/>
                </a:cubicBezTo>
                <a:close/>
                <a:moveTo>
                  <a:pt x="1955609" y="116041"/>
                </a:moveTo>
                <a:cubicBezTo>
                  <a:pt x="1959500" y="117910"/>
                  <a:pt x="1961590" y="117366"/>
                  <a:pt x="1960842" y="112472"/>
                </a:cubicBezTo>
                <a:cubicBezTo>
                  <a:pt x="1958752" y="113917"/>
                  <a:pt x="1957172" y="114987"/>
                  <a:pt x="1955609" y="116041"/>
                </a:cubicBezTo>
                <a:close/>
                <a:moveTo>
                  <a:pt x="1999500" y="313441"/>
                </a:moveTo>
                <a:cubicBezTo>
                  <a:pt x="1999347" y="312795"/>
                  <a:pt x="1999211" y="312149"/>
                  <a:pt x="1999058" y="311503"/>
                </a:cubicBezTo>
                <a:cubicBezTo>
                  <a:pt x="1997240" y="312047"/>
                  <a:pt x="1995439" y="312727"/>
                  <a:pt x="1993587" y="313101"/>
                </a:cubicBezTo>
                <a:cubicBezTo>
                  <a:pt x="1992109" y="313407"/>
                  <a:pt x="1990545" y="313373"/>
                  <a:pt x="1989033" y="313509"/>
                </a:cubicBezTo>
                <a:cubicBezTo>
                  <a:pt x="1989101" y="314069"/>
                  <a:pt x="1989169" y="314630"/>
                  <a:pt x="1989254" y="315191"/>
                </a:cubicBezTo>
                <a:cubicBezTo>
                  <a:pt x="1992669" y="314596"/>
                  <a:pt x="1996085" y="314018"/>
                  <a:pt x="1999500" y="313441"/>
                </a:cubicBezTo>
                <a:close/>
                <a:moveTo>
                  <a:pt x="113759" y="838266"/>
                </a:moveTo>
                <a:cubicBezTo>
                  <a:pt x="114693" y="838640"/>
                  <a:pt x="115611" y="839031"/>
                  <a:pt x="116546" y="839404"/>
                </a:cubicBezTo>
                <a:cubicBezTo>
                  <a:pt x="117191" y="837739"/>
                  <a:pt x="117837" y="836074"/>
                  <a:pt x="118483" y="834409"/>
                </a:cubicBezTo>
                <a:cubicBezTo>
                  <a:pt x="117463" y="834154"/>
                  <a:pt x="115713" y="833457"/>
                  <a:pt x="115560" y="833712"/>
                </a:cubicBezTo>
                <a:cubicBezTo>
                  <a:pt x="114727" y="835105"/>
                  <a:pt x="114320" y="836720"/>
                  <a:pt x="113759" y="838266"/>
                </a:cubicBezTo>
                <a:close/>
                <a:moveTo>
                  <a:pt x="1881353" y="129329"/>
                </a:moveTo>
                <a:cubicBezTo>
                  <a:pt x="1886994" y="131249"/>
                  <a:pt x="1886994" y="131249"/>
                  <a:pt x="1890783" y="128360"/>
                </a:cubicBezTo>
                <a:cubicBezTo>
                  <a:pt x="1887504" y="128700"/>
                  <a:pt x="1885278" y="128938"/>
                  <a:pt x="1881353" y="129329"/>
                </a:cubicBezTo>
                <a:close/>
                <a:moveTo>
                  <a:pt x="1075423" y="1175360"/>
                </a:moveTo>
                <a:cubicBezTo>
                  <a:pt x="1075440" y="1175700"/>
                  <a:pt x="1075440" y="1176040"/>
                  <a:pt x="1075457" y="1176380"/>
                </a:cubicBezTo>
                <a:cubicBezTo>
                  <a:pt x="1079076" y="1176600"/>
                  <a:pt x="1082713" y="1176838"/>
                  <a:pt x="1086332" y="1177059"/>
                </a:cubicBezTo>
                <a:cubicBezTo>
                  <a:pt x="1086349" y="1176498"/>
                  <a:pt x="1086349" y="1175921"/>
                  <a:pt x="1086366" y="1175360"/>
                </a:cubicBezTo>
                <a:cubicBezTo>
                  <a:pt x="1082713" y="1175360"/>
                  <a:pt x="1079059" y="1175360"/>
                  <a:pt x="1075423" y="1175360"/>
                </a:cubicBezTo>
                <a:close/>
                <a:moveTo>
                  <a:pt x="1586875" y="122158"/>
                </a:moveTo>
                <a:cubicBezTo>
                  <a:pt x="1587572" y="122124"/>
                  <a:pt x="1588269" y="122073"/>
                  <a:pt x="1588965" y="122039"/>
                </a:cubicBezTo>
                <a:cubicBezTo>
                  <a:pt x="1588863" y="120340"/>
                  <a:pt x="1588744" y="118623"/>
                  <a:pt x="1588643" y="116924"/>
                </a:cubicBezTo>
                <a:cubicBezTo>
                  <a:pt x="1587861" y="117026"/>
                  <a:pt x="1586417" y="117162"/>
                  <a:pt x="1586417" y="117247"/>
                </a:cubicBezTo>
                <a:cubicBezTo>
                  <a:pt x="1586451" y="118878"/>
                  <a:pt x="1586671" y="120510"/>
                  <a:pt x="1586875" y="122158"/>
                </a:cubicBezTo>
                <a:close/>
                <a:moveTo>
                  <a:pt x="1423188" y="76414"/>
                </a:moveTo>
                <a:cubicBezTo>
                  <a:pt x="1423188" y="75752"/>
                  <a:pt x="1423171" y="75089"/>
                  <a:pt x="1423171" y="74427"/>
                </a:cubicBezTo>
                <a:cubicBezTo>
                  <a:pt x="1421285" y="74545"/>
                  <a:pt x="1419416" y="74664"/>
                  <a:pt x="1417530" y="74783"/>
                </a:cubicBezTo>
                <a:cubicBezTo>
                  <a:pt x="1417547" y="75327"/>
                  <a:pt x="1417564" y="75888"/>
                  <a:pt x="1417581" y="76431"/>
                </a:cubicBezTo>
                <a:cubicBezTo>
                  <a:pt x="1419450" y="76414"/>
                  <a:pt x="1421319" y="76414"/>
                  <a:pt x="1423188" y="76414"/>
                </a:cubicBezTo>
                <a:close/>
                <a:moveTo>
                  <a:pt x="2046195" y="887629"/>
                </a:moveTo>
                <a:cubicBezTo>
                  <a:pt x="2046297" y="886932"/>
                  <a:pt x="2046382" y="886235"/>
                  <a:pt x="2046484" y="885522"/>
                </a:cubicBezTo>
                <a:cubicBezTo>
                  <a:pt x="2044326" y="885284"/>
                  <a:pt x="2042151" y="885046"/>
                  <a:pt x="2039993" y="884808"/>
                </a:cubicBezTo>
                <a:cubicBezTo>
                  <a:pt x="2039908" y="885454"/>
                  <a:pt x="2039823" y="886099"/>
                  <a:pt x="2039738" y="886745"/>
                </a:cubicBezTo>
                <a:cubicBezTo>
                  <a:pt x="2041879" y="887034"/>
                  <a:pt x="2044037" y="887340"/>
                  <a:pt x="2046195" y="887629"/>
                </a:cubicBezTo>
                <a:close/>
                <a:moveTo>
                  <a:pt x="414031" y="1219625"/>
                </a:moveTo>
                <a:cubicBezTo>
                  <a:pt x="416290" y="1222803"/>
                  <a:pt x="418482" y="1222820"/>
                  <a:pt x="421575" y="1219625"/>
                </a:cubicBezTo>
                <a:cubicBezTo>
                  <a:pt x="418279" y="1219625"/>
                  <a:pt x="416155" y="1219625"/>
                  <a:pt x="414031" y="1219625"/>
                </a:cubicBezTo>
                <a:close/>
                <a:moveTo>
                  <a:pt x="1494913" y="48462"/>
                </a:moveTo>
                <a:cubicBezTo>
                  <a:pt x="1494760" y="49295"/>
                  <a:pt x="1494624" y="50110"/>
                  <a:pt x="1494471" y="50943"/>
                </a:cubicBezTo>
                <a:cubicBezTo>
                  <a:pt x="1496510" y="51113"/>
                  <a:pt x="1498566" y="51283"/>
                  <a:pt x="1500605" y="51368"/>
                </a:cubicBezTo>
                <a:cubicBezTo>
                  <a:pt x="1500673" y="51368"/>
                  <a:pt x="1500775" y="50467"/>
                  <a:pt x="1500962" y="49465"/>
                </a:cubicBezTo>
                <a:cubicBezTo>
                  <a:pt x="1498940" y="49125"/>
                  <a:pt x="1496935" y="48785"/>
                  <a:pt x="1494913" y="48462"/>
                </a:cubicBezTo>
                <a:close/>
                <a:moveTo>
                  <a:pt x="1139314" y="135310"/>
                </a:moveTo>
                <a:cubicBezTo>
                  <a:pt x="1142135" y="131996"/>
                  <a:pt x="1141557" y="130195"/>
                  <a:pt x="1138754" y="128819"/>
                </a:cubicBezTo>
                <a:cubicBezTo>
                  <a:pt x="1138464" y="128683"/>
                  <a:pt x="1137836" y="129210"/>
                  <a:pt x="1136935" y="129635"/>
                </a:cubicBezTo>
                <a:cubicBezTo>
                  <a:pt x="1137615" y="131249"/>
                  <a:pt x="1138295" y="132880"/>
                  <a:pt x="1139314" y="135310"/>
                </a:cubicBezTo>
                <a:close/>
                <a:moveTo>
                  <a:pt x="692195" y="149719"/>
                </a:moveTo>
                <a:cubicBezTo>
                  <a:pt x="692127" y="150212"/>
                  <a:pt x="692076" y="150705"/>
                  <a:pt x="692008" y="151198"/>
                </a:cubicBezTo>
                <a:cubicBezTo>
                  <a:pt x="694965" y="151198"/>
                  <a:pt x="697938" y="151198"/>
                  <a:pt x="700895" y="151198"/>
                </a:cubicBezTo>
                <a:cubicBezTo>
                  <a:pt x="700895" y="150909"/>
                  <a:pt x="700895" y="150637"/>
                  <a:pt x="700878" y="150348"/>
                </a:cubicBezTo>
                <a:cubicBezTo>
                  <a:pt x="697989" y="150144"/>
                  <a:pt x="695101" y="149923"/>
                  <a:pt x="692195" y="149719"/>
                </a:cubicBezTo>
                <a:close/>
                <a:moveTo>
                  <a:pt x="129562" y="616465"/>
                </a:moveTo>
                <a:cubicBezTo>
                  <a:pt x="130224" y="616040"/>
                  <a:pt x="130870" y="615615"/>
                  <a:pt x="131533" y="615174"/>
                </a:cubicBezTo>
                <a:cubicBezTo>
                  <a:pt x="130224" y="613355"/>
                  <a:pt x="128933" y="611537"/>
                  <a:pt x="127625" y="609736"/>
                </a:cubicBezTo>
                <a:cubicBezTo>
                  <a:pt x="127183" y="610025"/>
                  <a:pt x="126758" y="610297"/>
                  <a:pt x="126316" y="610586"/>
                </a:cubicBezTo>
                <a:cubicBezTo>
                  <a:pt x="127404" y="612540"/>
                  <a:pt x="128474" y="614511"/>
                  <a:pt x="129562" y="616465"/>
                </a:cubicBezTo>
                <a:close/>
                <a:moveTo>
                  <a:pt x="1536408" y="66423"/>
                </a:moveTo>
                <a:cubicBezTo>
                  <a:pt x="1536901" y="65964"/>
                  <a:pt x="1537377" y="65506"/>
                  <a:pt x="1537869" y="65030"/>
                </a:cubicBezTo>
                <a:cubicBezTo>
                  <a:pt x="1536595" y="63687"/>
                  <a:pt x="1535304" y="62345"/>
                  <a:pt x="1534029" y="60986"/>
                </a:cubicBezTo>
                <a:cubicBezTo>
                  <a:pt x="1533587" y="61410"/>
                  <a:pt x="1533128" y="61835"/>
                  <a:pt x="1532687" y="62260"/>
                </a:cubicBezTo>
                <a:cubicBezTo>
                  <a:pt x="1533927" y="63653"/>
                  <a:pt x="1535167" y="65030"/>
                  <a:pt x="1536408" y="66423"/>
                </a:cubicBezTo>
                <a:close/>
                <a:moveTo>
                  <a:pt x="709187" y="174851"/>
                </a:moveTo>
                <a:cubicBezTo>
                  <a:pt x="709119" y="174103"/>
                  <a:pt x="709068" y="173356"/>
                  <a:pt x="709000" y="172608"/>
                </a:cubicBezTo>
                <a:cubicBezTo>
                  <a:pt x="707250" y="172880"/>
                  <a:pt x="705500" y="173152"/>
                  <a:pt x="703750" y="173441"/>
                </a:cubicBezTo>
                <a:cubicBezTo>
                  <a:pt x="703817" y="174019"/>
                  <a:pt x="703886" y="174596"/>
                  <a:pt x="703954" y="175157"/>
                </a:cubicBezTo>
                <a:cubicBezTo>
                  <a:pt x="705704" y="175055"/>
                  <a:pt x="707437" y="174953"/>
                  <a:pt x="709187" y="174851"/>
                </a:cubicBezTo>
                <a:close/>
                <a:moveTo>
                  <a:pt x="1661251" y="91079"/>
                </a:moveTo>
                <a:cubicBezTo>
                  <a:pt x="1661268" y="90399"/>
                  <a:pt x="1661285" y="89703"/>
                  <a:pt x="1661319" y="89023"/>
                </a:cubicBezTo>
                <a:cubicBezTo>
                  <a:pt x="1659246" y="89023"/>
                  <a:pt x="1657156" y="89023"/>
                  <a:pt x="1655082" y="89023"/>
                </a:cubicBezTo>
                <a:cubicBezTo>
                  <a:pt x="1655082" y="89618"/>
                  <a:pt x="1655082" y="90195"/>
                  <a:pt x="1655065" y="90790"/>
                </a:cubicBezTo>
                <a:cubicBezTo>
                  <a:pt x="1657121" y="90892"/>
                  <a:pt x="1659178" y="90994"/>
                  <a:pt x="1661251" y="91079"/>
                </a:cubicBezTo>
                <a:close/>
                <a:moveTo>
                  <a:pt x="394693" y="1210551"/>
                </a:moveTo>
                <a:cubicBezTo>
                  <a:pt x="395696" y="1209243"/>
                  <a:pt x="396698" y="1208478"/>
                  <a:pt x="396800" y="1207611"/>
                </a:cubicBezTo>
                <a:cubicBezTo>
                  <a:pt x="396851" y="1207068"/>
                  <a:pt x="395509" y="1205844"/>
                  <a:pt x="394863" y="1205895"/>
                </a:cubicBezTo>
                <a:cubicBezTo>
                  <a:pt x="394031" y="1205963"/>
                  <a:pt x="392756" y="1206932"/>
                  <a:pt x="392654" y="1207645"/>
                </a:cubicBezTo>
                <a:cubicBezTo>
                  <a:pt x="392569" y="1208359"/>
                  <a:pt x="393707" y="1209243"/>
                  <a:pt x="394693" y="1210551"/>
                </a:cubicBezTo>
                <a:close/>
                <a:moveTo>
                  <a:pt x="297905" y="1170517"/>
                </a:moveTo>
                <a:cubicBezTo>
                  <a:pt x="298109" y="1169752"/>
                  <a:pt x="298330" y="1168988"/>
                  <a:pt x="298534" y="1168223"/>
                </a:cubicBezTo>
                <a:cubicBezTo>
                  <a:pt x="296647" y="1167781"/>
                  <a:pt x="294778" y="1167340"/>
                  <a:pt x="292892" y="1166898"/>
                </a:cubicBezTo>
                <a:cubicBezTo>
                  <a:pt x="292739" y="1167526"/>
                  <a:pt x="292586" y="1168138"/>
                  <a:pt x="292433" y="1168767"/>
                </a:cubicBezTo>
                <a:cubicBezTo>
                  <a:pt x="294269" y="1169345"/>
                  <a:pt x="296086" y="1169922"/>
                  <a:pt x="297905" y="1170517"/>
                </a:cubicBezTo>
                <a:close/>
                <a:moveTo>
                  <a:pt x="1580554" y="22073"/>
                </a:moveTo>
                <a:cubicBezTo>
                  <a:pt x="1580690" y="22668"/>
                  <a:pt x="1580826" y="23262"/>
                  <a:pt x="1580962" y="23857"/>
                </a:cubicBezTo>
                <a:cubicBezTo>
                  <a:pt x="1583409" y="23245"/>
                  <a:pt x="1585873" y="22651"/>
                  <a:pt x="1588320" y="22039"/>
                </a:cubicBezTo>
                <a:cubicBezTo>
                  <a:pt x="1588218" y="21614"/>
                  <a:pt x="1588133" y="21189"/>
                  <a:pt x="1588031" y="20765"/>
                </a:cubicBezTo>
                <a:cubicBezTo>
                  <a:pt x="1585550" y="21206"/>
                  <a:pt x="1583052" y="21648"/>
                  <a:pt x="1580554" y="22073"/>
                </a:cubicBezTo>
                <a:close/>
                <a:moveTo>
                  <a:pt x="1680894" y="115973"/>
                </a:moveTo>
                <a:cubicBezTo>
                  <a:pt x="1680979" y="115344"/>
                  <a:pt x="1681047" y="114698"/>
                  <a:pt x="1681132" y="114070"/>
                </a:cubicBezTo>
                <a:cubicBezTo>
                  <a:pt x="1678498" y="114070"/>
                  <a:pt x="1675881" y="114070"/>
                  <a:pt x="1673247" y="114070"/>
                </a:cubicBezTo>
                <a:cubicBezTo>
                  <a:pt x="1673230" y="114477"/>
                  <a:pt x="1673214" y="114885"/>
                  <a:pt x="1673197" y="115293"/>
                </a:cubicBezTo>
                <a:cubicBezTo>
                  <a:pt x="1675762" y="115514"/>
                  <a:pt x="1678328" y="115752"/>
                  <a:pt x="1680894" y="115973"/>
                </a:cubicBezTo>
                <a:close/>
                <a:moveTo>
                  <a:pt x="2060469" y="882990"/>
                </a:moveTo>
                <a:cubicBezTo>
                  <a:pt x="2058379" y="880509"/>
                  <a:pt x="2057138" y="879047"/>
                  <a:pt x="2055711" y="877348"/>
                </a:cubicBezTo>
                <a:cubicBezTo>
                  <a:pt x="2053468" y="881800"/>
                  <a:pt x="2055133" y="883041"/>
                  <a:pt x="2060469" y="882990"/>
                </a:cubicBezTo>
                <a:close/>
                <a:moveTo>
                  <a:pt x="695338" y="232897"/>
                </a:moveTo>
                <a:cubicBezTo>
                  <a:pt x="695423" y="233543"/>
                  <a:pt x="695491" y="234205"/>
                  <a:pt x="695576" y="234851"/>
                </a:cubicBezTo>
                <a:cubicBezTo>
                  <a:pt x="697344" y="234630"/>
                  <a:pt x="699111" y="234392"/>
                  <a:pt x="700878" y="234171"/>
                </a:cubicBezTo>
                <a:cubicBezTo>
                  <a:pt x="700810" y="233560"/>
                  <a:pt x="700725" y="232948"/>
                  <a:pt x="700657" y="232319"/>
                </a:cubicBezTo>
                <a:cubicBezTo>
                  <a:pt x="698873" y="232506"/>
                  <a:pt x="697106" y="232693"/>
                  <a:pt x="695338" y="232897"/>
                </a:cubicBezTo>
                <a:close/>
                <a:moveTo>
                  <a:pt x="618142" y="154273"/>
                </a:moveTo>
                <a:cubicBezTo>
                  <a:pt x="618244" y="154749"/>
                  <a:pt x="618363" y="155208"/>
                  <a:pt x="618465" y="155684"/>
                </a:cubicBezTo>
                <a:cubicBezTo>
                  <a:pt x="621422" y="154953"/>
                  <a:pt x="624395" y="154239"/>
                  <a:pt x="627352" y="153509"/>
                </a:cubicBezTo>
                <a:cubicBezTo>
                  <a:pt x="627233" y="153033"/>
                  <a:pt x="627131" y="152557"/>
                  <a:pt x="627012" y="152081"/>
                </a:cubicBezTo>
                <a:cubicBezTo>
                  <a:pt x="624056" y="152812"/>
                  <a:pt x="621099" y="153543"/>
                  <a:pt x="618142" y="154273"/>
                </a:cubicBezTo>
                <a:close/>
                <a:moveTo>
                  <a:pt x="1000130" y="97043"/>
                </a:moveTo>
                <a:cubicBezTo>
                  <a:pt x="999943" y="96466"/>
                  <a:pt x="999756" y="95871"/>
                  <a:pt x="999569" y="95293"/>
                </a:cubicBezTo>
                <a:cubicBezTo>
                  <a:pt x="997326" y="95990"/>
                  <a:pt x="995083" y="96669"/>
                  <a:pt x="992840" y="97366"/>
                </a:cubicBezTo>
                <a:cubicBezTo>
                  <a:pt x="993027" y="97961"/>
                  <a:pt x="993231" y="98573"/>
                  <a:pt x="993418" y="99167"/>
                </a:cubicBezTo>
                <a:cubicBezTo>
                  <a:pt x="995661" y="98471"/>
                  <a:pt x="997904" y="97757"/>
                  <a:pt x="1000130" y="97043"/>
                </a:cubicBezTo>
                <a:close/>
                <a:moveTo>
                  <a:pt x="1811140" y="94851"/>
                </a:moveTo>
                <a:cubicBezTo>
                  <a:pt x="1811157" y="95072"/>
                  <a:pt x="1811157" y="95293"/>
                  <a:pt x="1811174" y="95514"/>
                </a:cubicBezTo>
                <a:cubicBezTo>
                  <a:pt x="1814641" y="95514"/>
                  <a:pt x="1818090" y="95514"/>
                  <a:pt x="1821556" y="95514"/>
                </a:cubicBezTo>
                <a:cubicBezTo>
                  <a:pt x="1821539" y="95293"/>
                  <a:pt x="1821539" y="95072"/>
                  <a:pt x="1821522" y="94851"/>
                </a:cubicBezTo>
                <a:cubicBezTo>
                  <a:pt x="1818056" y="94851"/>
                  <a:pt x="1814590" y="94851"/>
                  <a:pt x="1811140" y="94851"/>
                </a:cubicBezTo>
                <a:close/>
                <a:moveTo>
                  <a:pt x="599332" y="1237501"/>
                </a:moveTo>
                <a:cubicBezTo>
                  <a:pt x="599400" y="1238062"/>
                  <a:pt x="599468" y="1238622"/>
                  <a:pt x="599536" y="1239200"/>
                </a:cubicBezTo>
                <a:cubicBezTo>
                  <a:pt x="601201" y="1238911"/>
                  <a:pt x="602883" y="1238639"/>
                  <a:pt x="604548" y="1238351"/>
                </a:cubicBezTo>
                <a:cubicBezTo>
                  <a:pt x="604480" y="1237875"/>
                  <a:pt x="604412" y="1237382"/>
                  <a:pt x="604345" y="1236906"/>
                </a:cubicBezTo>
                <a:cubicBezTo>
                  <a:pt x="602662" y="1237093"/>
                  <a:pt x="600997" y="1237297"/>
                  <a:pt x="599332" y="1237501"/>
                </a:cubicBezTo>
                <a:close/>
                <a:moveTo>
                  <a:pt x="97803" y="770687"/>
                </a:moveTo>
                <a:cubicBezTo>
                  <a:pt x="97854" y="771027"/>
                  <a:pt x="97888" y="771384"/>
                  <a:pt x="97939" y="771724"/>
                </a:cubicBezTo>
                <a:cubicBezTo>
                  <a:pt x="98925" y="771826"/>
                  <a:pt x="99961" y="772217"/>
                  <a:pt x="100862" y="771979"/>
                </a:cubicBezTo>
                <a:cubicBezTo>
                  <a:pt x="101745" y="771741"/>
                  <a:pt x="102459" y="770891"/>
                  <a:pt x="103257" y="770296"/>
                </a:cubicBezTo>
                <a:cubicBezTo>
                  <a:pt x="103037" y="769923"/>
                  <a:pt x="102816" y="769549"/>
                  <a:pt x="102595" y="769175"/>
                </a:cubicBezTo>
                <a:cubicBezTo>
                  <a:pt x="100998" y="769685"/>
                  <a:pt x="99400" y="770195"/>
                  <a:pt x="97803" y="770687"/>
                </a:cubicBezTo>
                <a:close/>
                <a:moveTo>
                  <a:pt x="563172" y="1191452"/>
                </a:moveTo>
                <a:cubicBezTo>
                  <a:pt x="562713" y="1191774"/>
                  <a:pt x="562255" y="1192097"/>
                  <a:pt x="561796" y="1192420"/>
                </a:cubicBezTo>
                <a:cubicBezTo>
                  <a:pt x="562679" y="1193712"/>
                  <a:pt x="563546" y="1195020"/>
                  <a:pt x="564430" y="1196312"/>
                </a:cubicBezTo>
                <a:cubicBezTo>
                  <a:pt x="564939" y="1195955"/>
                  <a:pt x="565432" y="1195598"/>
                  <a:pt x="565942" y="1195241"/>
                </a:cubicBezTo>
                <a:cubicBezTo>
                  <a:pt x="565007" y="1193984"/>
                  <a:pt x="564090" y="1192726"/>
                  <a:pt x="563172" y="1191452"/>
                </a:cubicBezTo>
                <a:close/>
                <a:moveTo>
                  <a:pt x="1793400" y="82939"/>
                </a:moveTo>
                <a:cubicBezTo>
                  <a:pt x="1792993" y="83619"/>
                  <a:pt x="1792568" y="84299"/>
                  <a:pt x="1792160" y="84979"/>
                </a:cubicBezTo>
                <a:cubicBezTo>
                  <a:pt x="1793570" y="85539"/>
                  <a:pt x="1794981" y="86117"/>
                  <a:pt x="1796391" y="86678"/>
                </a:cubicBezTo>
                <a:cubicBezTo>
                  <a:pt x="1796646" y="86134"/>
                  <a:pt x="1796883" y="85590"/>
                  <a:pt x="1797139" y="85047"/>
                </a:cubicBezTo>
                <a:cubicBezTo>
                  <a:pt x="1795881" y="84350"/>
                  <a:pt x="1794641" y="83636"/>
                  <a:pt x="1793400" y="82939"/>
                </a:cubicBezTo>
                <a:close/>
                <a:moveTo>
                  <a:pt x="2055286" y="953287"/>
                </a:moveTo>
                <a:cubicBezTo>
                  <a:pt x="2055252" y="952658"/>
                  <a:pt x="2055201" y="952013"/>
                  <a:pt x="2055167" y="951384"/>
                </a:cubicBezTo>
                <a:cubicBezTo>
                  <a:pt x="2053043" y="951877"/>
                  <a:pt x="2050919" y="952369"/>
                  <a:pt x="2048795" y="952845"/>
                </a:cubicBezTo>
                <a:cubicBezTo>
                  <a:pt x="2048846" y="953168"/>
                  <a:pt x="2048897" y="953508"/>
                  <a:pt x="2048965" y="953831"/>
                </a:cubicBezTo>
                <a:cubicBezTo>
                  <a:pt x="2051072" y="953644"/>
                  <a:pt x="2053179" y="953474"/>
                  <a:pt x="2055286" y="953287"/>
                </a:cubicBezTo>
                <a:close/>
                <a:moveTo>
                  <a:pt x="1171956" y="144979"/>
                </a:moveTo>
                <a:cubicBezTo>
                  <a:pt x="1172007" y="144452"/>
                  <a:pt x="1172075" y="143908"/>
                  <a:pt x="1172126" y="143381"/>
                </a:cubicBezTo>
                <a:cubicBezTo>
                  <a:pt x="1170189" y="143025"/>
                  <a:pt x="1168252" y="142651"/>
                  <a:pt x="1166315" y="142294"/>
                </a:cubicBezTo>
                <a:cubicBezTo>
                  <a:pt x="1166213" y="143025"/>
                  <a:pt x="1166111" y="143755"/>
                  <a:pt x="1166009" y="144486"/>
                </a:cubicBezTo>
                <a:cubicBezTo>
                  <a:pt x="1167997" y="144639"/>
                  <a:pt x="1169968" y="144809"/>
                  <a:pt x="1171956" y="144979"/>
                </a:cubicBezTo>
                <a:close/>
                <a:moveTo>
                  <a:pt x="576052" y="122039"/>
                </a:moveTo>
                <a:cubicBezTo>
                  <a:pt x="576511" y="122702"/>
                  <a:pt x="576970" y="123381"/>
                  <a:pt x="577429" y="124044"/>
                </a:cubicBezTo>
                <a:cubicBezTo>
                  <a:pt x="578856" y="123008"/>
                  <a:pt x="580300" y="121971"/>
                  <a:pt x="581728" y="120918"/>
                </a:cubicBezTo>
                <a:cubicBezTo>
                  <a:pt x="581456" y="120493"/>
                  <a:pt x="581201" y="120068"/>
                  <a:pt x="580929" y="119626"/>
                </a:cubicBezTo>
                <a:cubicBezTo>
                  <a:pt x="579315" y="120442"/>
                  <a:pt x="577683" y="121240"/>
                  <a:pt x="576052" y="122039"/>
                </a:cubicBezTo>
                <a:close/>
                <a:moveTo>
                  <a:pt x="348185" y="172047"/>
                </a:moveTo>
                <a:cubicBezTo>
                  <a:pt x="348950" y="172268"/>
                  <a:pt x="349714" y="172489"/>
                  <a:pt x="350462" y="172727"/>
                </a:cubicBezTo>
                <a:cubicBezTo>
                  <a:pt x="350887" y="171402"/>
                  <a:pt x="351312" y="170059"/>
                  <a:pt x="351736" y="168734"/>
                </a:cubicBezTo>
                <a:cubicBezTo>
                  <a:pt x="351193" y="168513"/>
                  <a:pt x="350632" y="168292"/>
                  <a:pt x="350088" y="168071"/>
                </a:cubicBezTo>
                <a:cubicBezTo>
                  <a:pt x="349460" y="169379"/>
                  <a:pt x="348831" y="170722"/>
                  <a:pt x="348185" y="172047"/>
                </a:cubicBezTo>
                <a:close/>
                <a:moveTo>
                  <a:pt x="1843782" y="58352"/>
                </a:moveTo>
                <a:cubicBezTo>
                  <a:pt x="1843867" y="57876"/>
                  <a:pt x="1843970" y="57400"/>
                  <a:pt x="1844054" y="56924"/>
                </a:cubicBezTo>
                <a:cubicBezTo>
                  <a:pt x="1842117" y="56517"/>
                  <a:pt x="1840163" y="56092"/>
                  <a:pt x="1838226" y="55684"/>
                </a:cubicBezTo>
                <a:cubicBezTo>
                  <a:pt x="1838124" y="56228"/>
                  <a:pt x="1838022" y="56754"/>
                  <a:pt x="1837920" y="57298"/>
                </a:cubicBezTo>
                <a:cubicBezTo>
                  <a:pt x="1839874" y="57655"/>
                  <a:pt x="1841828" y="57995"/>
                  <a:pt x="1843782" y="58352"/>
                </a:cubicBezTo>
                <a:close/>
                <a:moveTo>
                  <a:pt x="320352" y="1169260"/>
                </a:moveTo>
                <a:cubicBezTo>
                  <a:pt x="320454" y="1169922"/>
                  <a:pt x="320539" y="1170585"/>
                  <a:pt x="320640" y="1171248"/>
                </a:cubicBezTo>
                <a:cubicBezTo>
                  <a:pt x="322221" y="1171078"/>
                  <a:pt x="323801" y="1170925"/>
                  <a:pt x="325381" y="1170755"/>
                </a:cubicBezTo>
                <a:cubicBezTo>
                  <a:pt x="325364" y="1170262"/>
                  <a:pt x="325330" y="1169752"/>
                  <a:pt x="325313" y="1169260"/>
                </a:cubicBezTo>
                <a:cubicBezTo>
                  <a:pt x="323648" y="1169260"/>
                  <a:pt x="322000" y="1169260"/>
                  <a:pt x="320352" y="1169260"/>
                </a:cubicBezTo>
                <a:close/>
                <a:moveTo>
                  <a:pt x="1464666" y="1063210"/>
                </a:moveTo>
                <a:cubicBezTo>
                  <a:pt x="1464412" y="1062735"/>
                  <a:pt x="1464157" y="1062259"/>
                  <a:pt x="1463902" y="1061800"/>
                </a:cubicBezTo>
                <a:cubicBezTo>
                  <a:pt x="1462458" y="1062565"/>
                  <a:pt x="1461030" y="1063346"/>
                  <a:pt x="1459586" y="1064111"/>
                </a:cubicBezTo>
                <a:cubicBezTo>
                  <a:pt x="1459841" y="1064587"/>
                  <a:pt x="1460112" y="1065063"/>
                  <a:pt x="1460368" y="1065538"/>
                </a:cubicBezTo>
                <a:cubicBezTo>
                  <a:pt x="1461795" y="1064757"/>
                  <a:pt x="1463222" y="1063975"/>
                  <a:pt x="1464666" y="1063210"/>
                </a:cubicBezTo>
                <a:close/>
                <a:moveTo>
                  <a:pt x="146894" y="331809"/>
                </a:moveTo>
                <a:cubicBezTo>
                  <a:pt x="146673" y="331334"/>
                  <a:pt x="146435" y="330858"/>
                  <a:pt x="146214" y="330365"/>
                </a:cubicBezTo>
                <a:cubicBezTo>
                  <a:pt x="144447" y="331147"/>
                  <a:pt x="142680" y="331911"/>
                  <a:pt x="140913" y="332693"/>
                </a:cubicBezTo>
                <a:cubicBezTo>
                  <a:pt x="141184" y="333254"/>
                  <a:pt x="141439" y="333797"/>
                  <a:pt x="141711" y="334358"/>
                </a:cubicBezTo>
                <a:cubicBezTo>
                  <a:pt x="143427" y="333509"/>
                  <a:pt x="145161" y="332659"/>
                  <a:pt x="146894" y="331809"/>
                </a:cubicBezTo>
                <a:close/>
                <a:moveTo>
                  <a:pt x="1789934" y="1028631"/>
                </a:moveTo>
                <a:cubicBezTo>
                  <a:pt x="1789951" y="1028138"/>
                  <a:pt x="1789968" y="1027646"/>
                  <a:pt x="1790002" y="1027170"/>
                </a:cubicBezTo>
                <a:cubicBezTo>
                  <a:pt x="1788591" y="1027051"/>
                  <a:pt x="1787181" y="1026949"/>
                  <a:pt x="1785771" y="1026830"/>
                </a:cubicBezTo>
                <a:cubicBezTo>
                  <a:pt x="1785788" y="1027578"/>
                  <a:pt x="1785804" y="1028325"/>
                  <a:pt x="1785821" y="1029073"/>
                </a:cubicBezTo>
                <a:cubicBezTo>
                  <a:pt x="1787181" y="1028920"/>
                  <a:pt x="1788557" y="1028784"/>
                  <a:pt x="1789934" y="1028631"/>
                </a:cubicBezTo>
                <a:close/>
                <a:moveTo>
                  <a:pt x="1898022" y="155072"/>
                </a:moveTo>
                <a:cubicBezTo>
                  <a:pt x="1897886" y="154613"/>
                  <a:pt x="1897767" y="154154"/>
                  <a:pt x="1897631" y="153696"/>
                </a:cubicBezTo>
                <a:cubicBezTo>
                  <a:pt x="1895099" y="154103"/>
                  <a:pt x="1892584" y="154511"/>
                  <a:pt x="1890053" y="154936"/>
                </a:cubicBezTo>
                <a:cubicBezTo>
                  <a:pt x="1890121" y="155378"/>
                  <a:pt x="1890189" y="155837"/>
                  <a:pt x="1890257" y="156278"/>
                </a:cubicBezTo>
                <a:cubicBezTo>
                  <a:pt x="1892856" y="155871"/>
                  <a:pt x="1895439" y="155480"/>
                  <a:pt x="1898022" y="155072"/>
                </a:cubicBezTo>
                <a:close/>
                <a:moveTo>
                  <a:pt x="1657479" y="1050908"/>
                </a:moveTo>
                <a:cubicBezTo>
                  <a:pt x="1657631" y="1051418"/>
                  <a:pt x="1657784" y="1051927"/>
                  <a:pt x="1657937" y="1052437"/>
                </a:cubicBezTo>
                <a:cubicBezTo>
                  <a:pt x="1659891" y="1051894"/>
                  <a:pt x="1661845" y="1051350"/>
                  <a:pt x="1663800" y="1050806"/>
                </a:cubicBezTo>
                <a:cubicBezTo>
                  <a:pt x="1663630" y="1050211"/>
                  <a:pt x="1663443" y="1049600"/>
                  <a:pt x="1663273" y="1049005"/>
                </a:cubicBezTo>
                <a:cubicBezTo>
                  <a:pt x="1661336" y="1049634"/>
                  <a:pt x="1659399" y="1050279"/>
                  <a:pt x="1657479" y="1050908"/>
                </a:cubicBezTo>
                <a:close/>
                <a:moveTo>
                  <a:pt x="274948" y="291419"/>
                </a:moveTo>
                <a:cubicBezTo>
                  <a:pt x="274999" y="292030"/>
                  <a:pt x="275067" y="292642"/>
                  <a:pt x="275118" y="293254"/>
                </a:cubicBezTo>
                <a:cubicBezTo>
                  <a:pt x="277140" y="292948"/>
                  <a:pt x="279162" y="292659"/>
                  <a:pt x="281184" y="292353"/>
                </a:cubicBezTo>
                <a:cubicBezTo>
                  <a:pt x="281083" y="291758"/>
                  <a:pt x="280980" y="291181"/>
                  <a:pt x="280878" y="290586"/>
                </a:cubicBezTo>
                <a:cubicBezTo>
                  <a:pt x="278890" y="290858"/>
                  <a:pt x="276919" y="291130"/>
                  <a:pt x="274948" y="291419"/>
                </a:cubicBezTo>
                <a:close/>
                <a:moveTo>
                  <a:pt x="1249747" y="105573"/>
                </a:moveTo>
                <a:cubicBezTo>
                  <a:pt x="1249832" y="106236"/>
                  <a:pt x="1249900" y="106882"/>
                  <a:pt x="1249985" y="107545"/>
                </a:cubicBezTo>
                <a:cubicBezTo>
                  <a:pt x="1251617" y="107171"/>
                  <a:pt x="1253231" y="106797"/>
                  <a:pt x="1254862" y="106423"/>
                </a:cubicBezTo>
                <a:cubicBezTo>
                  <a:pt x="1254777" y="105947"/>
                  <a:pt x="1254709" y="105488"/>
                  <a:pt x="1254624" y="105013"/>
                </a:cubicBezTo>
                <a:cubicBezTo>
                  <a:pt x="1252993" y="105200"/>
                  <a:pt x="1251362" y="105387"/>
                  <a:pt x="1249747" y="105573"/>
                </a:cubicBezTo>
                <a:close/>
                <a:moveTo>
                  <a:pt x="1559314" y="93645"/>
                </a:moveTo>
                <a:cubicBezTo>
                  <a:pt x="1559246" y="92948"/>
                  <a:pt x="1559178" y="92251"/>
                  <a:pt x="1559127" y="91572"/>
                </a:cubicBezTo>
                <a:cubicBezTo>
                  <a:pt x="1557869" y="91877"/>
                  <a:pt x="1556612" y="92183"/>
                  <a:pt x="1555355" y="92506"/>
                </a:cubicBezTo>
                <a:cubicBezTo>
                  <a:pt x="1555423" y="92948"/>
                  <a:pt x="1555491" y="93390"/>
                  <a:pt x="1555558" y="93832"/>
                </a:cubicBezTo>
                <a:cubicBezTo>
                  <a:pt x="1556816" y="93764"/>
                  <a:pt x="1558057" y="93713"/>
                  <a:pt x="1559314" y="93645"/>
                </a:cubicBezTo>
                <a:close/>
                <a:moveTo>
                  <a:pt x="1297989" y="98097"/>
                </a:moveTo>
                <a:cubicBezTo>
                  <a:pt x="1297972" y="98386"/>
                  <a:pt x="1297938" y="98657"/>
                  <a:pt x="1297921" y="98946"/>
                </a:cubicBezTo>
                <a:cubicBezTo>
                  <a:pt x="1298991" y="98946"/>
                  <a:pt x="1300096" y="99116"/>
                  <a:pt x="1301115" y="98895"/>
                </a:cubicBezTo>
                <a:cubicBezTo>
                  <a:pt x="1302084" y="98674"/>
                  <a:pt x="1302967" y="98046"/>
                  <a:pt x="1303902" y="97604"/>
                </a:cubicBezTo>
                <a:cubicBezTo>
                  <a:pt x="1303766" y="97332"/>
                  <a:pt x="1303613" y="97060"/>
                  <a:pt x="1303477" y="96788"/>
                </a:cubicBezTo>
                <a:cubicBezTo>
                  <a:pt x="1301659" y="97230"/>
                  <a:pt x="1299824" y="97672"/>
                  <a:pt x="1297989" y="98097"/>
                </a:cubicBezTo>
                <a:close/>
                <a:moveTo>
                  <a:pt x="943851" y="106814"/>
                </a:moveTo>
                <a:cubicBezTo>
                  <a:pt x="943936" y="107460"/>
                  <a:pt x="944004" y="108122"/>
                  <a:pt x="944089" y="108768"/>
                </a:cubicBezTo>
                <a:cubicBezTo>
                  <a:pt x="945584" y="108428"/>
                  <a:pt x="947097" y="108088"/>
                  <a:pt x="948592" y="107748"/>
                </a:cubicBezTo>
                <a:cubicBezTo>
                  <a:pt x="948507" y="107307"/>
                  <a:pt x="948422" y="106882"/>
                  <a:pt x="948337" y="106440"/>
                </a:cubicBezTo>
                <a:cubicBezTo>
                  <a:pt x="946842" y="106542"/>
                  <a:pt x="945347" y="106678"/>
                  <a:pt x="943851" y="106814"/>
                </a:cubicBezTo>
                <a:close/>
                <a:moveTo>
                  <a:pt x="1234097" y="118623"/>
                </a:moveTo>
                <a:cubicBezTo>
                  <a:pt x="1234097" y="112965"/>
                  <a:pt x="1231702" y="114443"/>
                  <a:pt x="1228796" y="115310"/>
                </a:cubicBezTo>
                <a:cubicBezTo>
                  <a:pt x="1230648" y="116466"/>
                  <a:pt x="1231939" y="117281"/>
                  <a:pt x="1234097" y="118623"/>
                </a:cubicBezTo>
                <a:close/>
                <a:moveTo>
                  <a:pt x="1947555" y="135973"/>
                </a:moveTo>
                <a:cubicBezTo>
                  <a:pt x="1947826" y="135480"/>
                  <a:pt x="1948115" y="134970"/>
                  <a:pt x="1948387" y="134477"/>
                </a:cubicBezTo>
                <a:cubicBezTo>
                  <a:pt x="1947113" y="133798"/>
                  <a:pt x="1945856" y="133101"/>
                  <a:pt x="1944581" y="132421"/>
                </a:cubicBezTo>
                <a:cubicBezTo>
                  <a:pt x="1944326" y="132880"/>
                  <a:pt x="1944071" y="133339"/>
                  <a:pt x="1943817" y="133798"/>
                </a:cubicBezTo>
                <a:cubicBezTo>
                  <a:pt x="1945057" y="134511"/>
                  <a:pt x="1946297" y="135242"/>
                  <a:pt x="1947555" y="135973"/>
                </a:cubicBezTo>
                <a:close/>
                <a:moveTo>
                  <a:pt x="1656051" y="137536"/>
                </a:moveTo>
                <a:cubicBezTo>
                  <a:pt x="1655864" y="138233"/>
                  <a:pt x="1655660" y="138929"/>
                  <a:pt x="1655473" y="139626"/>
                </a:cubicBezTo>
                <a:cubicBezTo>
                  <a:pt x="1656884" y="139966"/>
                  <a:pt x="1658311" y="140306"/>
                  <a:pt x="1659721" y="140629"/>
                </a:cubicBezTo>
                <a:cubicBezTo>
                  <a:pt x="1659874" y="140153"/>
                  <a:pt x="1660028" y="139660"/>
                  <a:pt x="1660180" y="139184"/>
                </a:cubicBezTo>
                <a:cubicBezTo>
                  <a:pt x="1658821" y="138640"/>
                  <a:pt x="1657428" y="138080"/>
                  <a:pt x="1656051" y="137536"/>
                </a:cubicBezTo>
                <a:close/>
                <a:moveTo>
                  <a:pt x="1989712" y="201172"/>
                </a:moveTo>
                <a:cubicBezTo>
                  <a:pt x="1990341" y="199813"/>
                  <a:pt x="1990749" y="198963"/>
                  <a:pt x="1991140" y="198097"/>
                </a:cubicBezTo>
                <a:cubicBezTo>
                  <a:pt x="1990494" y="197876"/>
                  <a:pt x="1989696" y="197315"/>
                  <a:pt x="1989237" y="197519"/>
                </a:cubicBezTo>
                <a:cubicBezTo>
                  <a:pt x="1988642" y="197774"/>
                  <a:pt x="1988047" y="198606"/>
                  <a:pt x="1987980" y="199252"/>
                </a:cubicBezTo>
                <a:cubicBezTo>
                  <a:pt x="1987946" y="199677"/>
                  <a:pt x="1988795" y="200204"/>
                  <a:pt x="1989712" y="201172"/>
                </a:cubicBezTo>
                <a:close/>
                <a:moveTo>
                  <a:pt x="2071038" y="870636"/>
                </a:moveTo>
                <a:cubicBezTo>
                  <a:pt x="2071191" y="870160"/>
                  <a:pt x="2071361" y="869685"/>
                  <a:pt x="2071514" y="869226"/>
                </a:cubicBezTo>
                <a:cubicBezTo>
                  <a:pt x="2069917" y="868988"/>
                  <a:pt x="2068302" y="868733"/>
                  <a:pt x="2066705" y="868495"/>
                </a:cubicBezTo>
                <a:cubicBezTo>
                  <a:pt x="2066637" y="869005"/>
                  <a:pt x="2066552" y="869515"/>
                  <a:pt x="2066484" y="870025"/>
                </a:cubicBezTo>
                <a:cubicBezTo>
                  <a:pt x="2067996" y="870229"/>
                  <a:pt x="2069526" y="870432"/>
                  <a:pt x="2071038" y="870636"/>
                </a:cubicBezTo>
                <a:close/>
                <a:moveTo>
                  <a:pt x="2071072" y="880033"/>
                </a:moveTo>
                <a:cubicBezTo>
                  <a:pt x="2070596" y="880560"/>
                  <a:pt x="2070120" y="881104"/>
                  <a:pt x="2069644" y="881630"/>
                </a:cubicBezTo>
                <a:cubicBezTo>
                  <a:pt x="2071140" y="882616"/>
                  <a:pt x="2072635" y="883601"/>
                  <a:pt x="2074131" y="884604"/>
                </a:cubicBezTo>
                <a:cubicBezTo>
                  <a:pt x="2074385" y="884247"/>
                  <a:pt x="2074657" y="883907"/>
                  <a:pt x="2074912" y="883550"/>
                </a:cubicBezTo>
                <a:cubicBezTo>
                  <a:pt x="2073638" y="882378"/>
                  <a:pt x="2072346" y="881206"/>
                  <a:pt x="2071072" y="880033"/>
                </a:cubicBezTo>
                <a:close/>
                <a:moveTo>
                  <a:pt x="2083782" y="907136"/>
                </a:moveTo>
                <a:cubicBezTo>
                  <a:pt x="2082644" y="906354"/>
                  <a:pt x="2081998" y="905589"/>
                  <a:pt x="2081522" y="905692"/>
                </a:cubicBezTo>
                <a:cubicBezTo>
                  <a:pt x="2080860" y="905827"/>
                  <a:pt x="2080095" y="906507"/>
                  <a:pt x="2079857" y="907136"/>
                </a:cubicBezTo>
                <a:cubicBezTo>
                  <a:pt x="2079704" y="907544"/>
                  <a:pt x="2080418" y="908291"/>
                  <a:pt x="2080740" y="908869"/>
                </a:cubicBezTo>
                <a:cubicBezTo>
                  <a:pt x="2081573" y="908410"/>
                  <a:pt x="2082406" y="907934"/>
                  <a:pt x="2083782" y="907136"/>
                </a:cubicBezTo>
                <a:close/>
                <a:moveTo>
                  <a:pt x="132315" y="914986"/>
                </a:moveTo>
                <a:cubicBezTo>
                  <a:pt x="132501" y="914544"/>
                  <a:pt x="132688" y="914103"/>
                  <a:pt x="132875" y="913661"/>
                </a:cubicBezTo>
                <a:cubicBezTo>
                  <a:pt x="131448" y="913100"/>
                  <a:pt x="130020" y="912539"/>
                  <a:pt x="128610" y="911996"/>
                </a:cubicBezTo>
                <a:cubicBezTo>
                  <a:pt x="128423" y="912454"/>
                  <a:pt x="128236" y="912913"/>
                  <a:pt x="128049" y="913372"/>
                </a:cubicBezTo>
                <a:cubicBezTo>
                  <a:pt x="129460" y="913899"/>
                  <a:pt x="130887" y="914443"/>
                  <a:pt x="132315" y="914986"/>
                </a:cubicBezTo>
                <a:close/>
                <a:moveTo>
                  <a:pt x="1508388" y="1063312"/>
                </a:moveTo>
                <a:cubicBezTo>
                  <a:pt x="1508473" y="1063669"/>
                  <a:pt x="1508575" y="1064043"/>
                  <a:pt x="1508660" y="1064400"/>
                </a:cubicBezTo>
                <a:cubicBezTo>
                  <a:pt x="1510648" y="1063975"/>
                  <a:pt x="1512636" y="1063567"/>
                  <a:pt x="1514624" y="1063143"/>
                </a:cubicBezTo>
                <a:cubicBezTo>
                  <a:pt x="1514505" y="1062650"/>
                  <a:pt x="1514386" y="1062157"/>
                  <a:pt x="1514267" y="1061664"/>
                </a:cubicBezTo>
                <a:cubicBezTo>
                  <a:pt x="1512313" y="1062225"/>
                  <a:pt x="1510342" y="1062769"/>
                  <a:pt x="1508388" y="1063312"/>
                </a:cubicBezTo>
                <a:close/>
                <a:moveTo>
                  <a:pt x="1366315" y="1112981"/>
                </a:moveTo>
                <a:cubicBezTo>
                  <a:pt x="1366434" y="1113644"/>
                  <a:pt x="1366553" y="1114306"/>
                  <a:pt x="1366672" y="1114969"/>
                </a:cubicBezTo>
                <a:cubicBezTo>
                  <a:pt x="1367912" y="1114629"/>
                  <a:pt x="1369169" y="1114289"/>
                  <a:pt x="1370410" y="1113950"/>
                </a:cubicBezTo>
                <a:cubicBezTo>
                  <a:pt x="1370342" y="1113525"/>
                  <a:pt x="1370257" y="1113083"/>
                  <a:pt x="1370172" y="1112658"/>
                </a:cubicBezTo>
                <a:cubicBezTo>
                  <a:pt x="1368898" y="1112760"/>
                  <a:pt x="1367606" y="1112862"/>
                  <a:pt x="1366315" y="1112981"/>
                </a:cubicBezTo>
                <a:close/>
                <a:moveTo>
                  <a:pt x="508983" y="1205402"/>
                </a:moveTo>
                <a:cubicBezTo>
                  <a:pt x="507522" y="1204944"/>
                  <a:pt x="506656" y="1204570"/>
                  <a:pt x="505755" y="1204451"/>
                </a:cubicBezTo>
                <a:cubicBezTo>
                  <a:pt x="505517" y="1204417"/>
                  <a:pt x="504854" y="1205470"/>
                  <a:pt x="504923" y="1205521"/>
                </a:cubicBezTo>
                <a:cubicBezTo>
                  <a:pt x="505585" y="1206218"/>
                  <a:pt x="506299" y="1206898"/>
                  <a:pt x="507131" y="1207357"/>
                </a:cubicBezTo>
                <a:cubicBezTo>
                  <a:pt x="507267" y="1207441"/>
                  <a:pt x="507981" y="1206473"/>
                  <a:pt x="508983" y="1205402"/>
                </a:cubicBezTo>
                <a:close/>
                <a:moveTo>
                  <a:pt x="396494" y="1218469"/>
                </a:moveTo>
                <a:cubicBezTo>
                  <a:pt x="396868" y="1217926"/>
                  <a:pt x="397225" y="1217382"/>
                  <a:pt x="397599" y="1216838"/>
                </a:cubicBezTo>
                <a:cubicBezTo>
                  <a:pt x="396256" y="1216074"/>
                  <a:pt x="394897" y="1215326"/>
                  <a:pt x="393555" y="1214561"/>
                </a:cubicBezTo>
                <a:cubicBezTo>
                  <a:pt x="393317" y="1214918"/>
                  <a:pt x="393079" y="1215275"/>
                  <a:pt x="392858" y="1215632"/>
                </a:cubicBezTo>
                <a:cubicBezTo>
                  <a:pt x="394065" y="1216583"/>
                  <a:pt x="395288" y="1217535"/>
                  <a:pt x="396494" y="1218469"/>
                </a:cubicBezTo>
                <a:close/>
                <a:moveTo>
                  <a:pt x="770394" y="1276634"/>
                </a:moveTo>
                <a:cubicBezTo>
                  <a:pt x="770496" y="1277093"/>
                  <a:pt x="770614" y="1277569"/>
                  <a:pt x="770716" y="1278028"/>
                </a:cubicBezTo>
                <a:cubicBezTo>
                  <a:pt x="771923" y="1277739"/>
                  <a:pt x="773112" y="1277450"/>
                  <a:pt x="774319" y="1277161"/>
                </a:cubicBezTo>
                <a:cubicBezTo>
                  <a:pt x="774115" y="1276719"/>
                  <a:pt x="773860" y="1275887"/>
                  <a:pt x="773707" y="1275904"/>
                </a:cubicBezTo>
                <a:cubicBezTo>
                  <a:pt x="772603" y="1276039"/>
                  <a:pt x="771498" y="1276362"/>
                  <a:pt x="770394" y="1276634"/>
                </a:cubicBezTo>
                <a:close/>
                <a:moveTo>
                  <a:pt x="650445" y="161257"/>
                </a:moveTo>
                <a:cubicBezTo>
                  <a:pt x="650767" y="161750"/>
                  <a:pt x="651091" y="162243"/>
                  <a:pt x="651413" y="162719"/>
                </a:cubicBezTo>
                <a:cubicBezTo>
                  <a:pt x="652569" y="161852"/>
                  <a:pt x="653741" y="161002"/>
                  <a:pt x="654897" y="160136"/>
                </a:cubicBezTo>
                <a:cubicBezTo>
                  <a:pt x="654693" y="159813"/>
                  <a:pt x="654489" y="159490"/>
                  <a:pt x="654285" y="159167"/>
                </a:cubicBezTo>
                <a:cubicBezTo>
                  <a:pt x="653011" y="159864"/>
                  <a:pt x="651719" y="160561"/>
                  <a:pt x="650445" y="161257"/>
                </a:cubicBezTo>
                <a:close/>
                <a:moveTo>
                  <a:pt x="1205058" y="126389"/>
                </a:moveTo>
                <a:cubicBezTo>
                  <a:pt x="1205176" y="125964"/>
                  <a:pt x="1205278" y="125539"/>
                  <a:pt x="1205398" y="125132"/>
                </a:cubicBezTo>
                <a:cubicBezTo>
                  <a:pt x="1204174" y="124758"/>
                  <a:pt x="1202967" y="124401"/>
                  <a:pt x="1201744" y="124027"/>
                </a:cubicBezTo>
                <a:cubicBezTo>
                  <a:pt x="1201608" y="124486"/>
                  <a:pt x="1201472" y="124962"/>
                  <a:pt x="1201353" y="125420"/>
                </a:cubicBezTo>
                <a:cubicBezTo>
                  <a:pt x="1202594" y="125743"/>
                  <a:pt x="1203834" y="126066"/>
                  <a:pt x="1205058" y="126389"/>
                </a:cubicBezTo>
                <a:close/>
                <a:moveTo>
                  <a:pt x="1877733" y="809192"/>
                </a:moveTo>
                <a:cubicBezTo>
                  <a:pt x="1877631" y="808937"/>
                  <a:pt x="1877546" y="808682"/>
                  <a:pt x="1877444" y="808444"/>
                </a:cubicBezTo>
                <a:cubicBezTo>
                  <a:pt x="1876612" y="808444"/>
                  <a:pt x="1875728" y="808258"/>
                  <a:pt x="1874981" y="808495"/>
                </a:cubicBezTo>
                <a:cubicBezTo>
                  <a:pt x="1874318" y="808716"/>
                  <a:pt x="1873808" y="809413"/>
                  <a:pt x="1873230" y="809889"/>
                </a:cubicBezTo>
                <a:cubicBezTo>
                  <a:pt x="1873451" y="810144"/>
                  <a:pt x="1873655" y="810399"/>
                  <a:pt x="1873876" y="810653"/>
                </a:cubicBezTo>
                <a:cubicBezTo>
                  <a:pt x="1875150" y="810178"/>
                  <a:pt x="1876442" y="809685"/>
                  <a:pt x="1877733" y="809192"/>
                </a:cubicBezTo>
                <a:close/>
                <a:moveTo>
                  <a:pt x="1114862" y="136465"/>
                </a:moveTo>
                <a:cubicBezTo>
                  <a:pt x="1115457" y="135650"/>
                  <a:pt x="1116256" y="135004"/>
                  <a:pt x="1116154" y="134579"/>
                </a:cubicBezTo>
                <a:cubicBezTo>
                  <a:pt x="1115984" y="133934"/>
                  <a:pt x="1115202" y="133441"/>
                  <a:pt x="1114675" y="132880"/>
                </a:cubicBezTo>
                <a:cubicBezTo>
                  <a:pt x="1114166" y="133373"/>
                  <a:pt x="1113231" y="133916"/>
                  <a:pt x="1113265" y="134375"/>
                </a:cubicBezTo>
                <a:cubicBezTo>
                  <a:pt x="1113316" y="135004"/>
                  <a:pt x="1114115" y="135548"/>
                  <a:pt x="1114862" y="136465"/>
                </a:cubicBezTo>
                <a:close/>
                <a:moveTo>
                  <a:pt x="282085" y="312693"/>
                </a:moveTo>
                <a:cubicBezTo>
                  <a:pt x="281286" y="312081"/>
                  <a:pt x="280658" y="311249"/>
                  <a:pt x="280199" y="311334"/>
                </a:cubicBezTo>
                <a:cubicBezTo>
                  <a:pt x="279587" y="311453"/>
                  <a:pt x="278907" y="312217"/>
                  <a:pt x="278720" y="312863"/>
                </a:cubicBezTo>
                <a:cubicBezTo>
                  <a:pt x="278618" y="313186"/>
                  <a:pt x="279621" y="314239"/>
                  <a:pt x="280012" y="314188"/>
                </a:cubicBezTo>
                <a:cubicBezTo>
                  <a:pt x="280658" y="314103"/>
                  <a:pt x="281201" y="313373"/>
                  <a:pt x="282085" y="312693"/>
                </a:cubicBezTo>
                <a:close/>
                <a:moveTo>
                  <a:pt x="111431" y="456618"/>
                </a:moveTo>
                <a:cubicBezTo>
                  <a:pt x="111278" y="457077"/>
                  <a:pt x="111125" y="457553"/>
                  <a:pt x="110972" y="458011"/>
                </a:cubicBezTo>
                <a:cubicBezTo>
                  <a:pt x="112178" y="458419"/>
                  <a:pt x="113385" y="458810"/>
                  <a:pt x="114591" y="459218"/>
                </a:cubicBezTo>
                <a:cubicBezTo>
                  <a:pt x="114744" y="458759"/>
                  <a:pt x="114897" y="458283"/>
                  <a:pt x="115050" y="457824"/>
                </a:cubicBezTo>
                <a:cubicBezTo>
                  <a:pt x="113844" y="457417"/>
                  <a:pt x="112637" y="457026"/>
                  <a:pt x="111431" y="456618"/>
                </a:cubicBezTo>
                <a:close/>
                <a:moveTo>
                  <a:pt x="2005805" y="313713"/>
                </a:moveTo>
                <a:cubicBezTo>
                  <a:pt x="2005906" y="314120"/>
                  <a:pt x="2006008" y="314511"/>
                  <a:pt x="2006110" y="314919"/>
                </a:cubicBezTo>
                <a:cubicBezTo>
                  <a:pt x="2007334" y="314647"/>
                  <a:pt x="2008574" y="314358"/>
                  <a:pt x="2009797" y="314086"/>
                </a:cubicBezTo>
                <a:cubicBezTo>
                  <a:pt x="2009678" y="313627"/>
                  <a:pt x="2009560" y="313152"/>
                  <a:pt x="2009441" y="312693"/>
                </a:cubicBezTo>
                <a:cubicBezTo>
                  <a:pt x="2008234" y="313016"/>
                  <a:pt x="2007011" y="313356"/>
                  <a:pt x="2005805" y="313713"/>
                </a:cubicBezTo>
                <a:close/>
                <a:moveTo>
                  <a:pt x="1370614" y="155429"/>
                </a:moveTo>
                <a:cubicBezTo>
                  <a:pt x="1371090" y="155463"/>
                  <a:pt x="1371566" y="155480"/>
                  <a:pt x="1372041" y="155514"/>
                </a:cubicBezTo>
                <a:cubicBezTo>
                  <a:pt x="1372109" y="154358"/>
                  <a:pt x="1372194" y="153203"/>
                  <a:pt x="1372262" y="152047"/>
                </a:cubicBezTo>
                <a:cubicBezTo>
                  <a:pt x="1371769" y="152013"/>
                  <a:pt x="1371293" y="151996"/>
                  <a:pt x="1370801" y="151962"/>
                </a:cubicBezTo>
                <a:cubicBezTo>
                  <a:pt x="1370733" y="153118"/>
                  <a:pt x="1370682" y="154273"/>
                  <a:pt x="1370614" y="155429"/>
                </a:cubicBezTo>
                <a:close/>
                <a:moveTo>
                  <a:pt x="350428" y="1179625"/>
                </a:moveTo>
                <a:cubicBezTo>
                  <a:pt x="349629" y="1178945"/>
                  <a:pt x="349086" y="1178487"/>
                  <a:pt x="348542" y="1178028"/>
                </a:cubicBezTo>
                <a:cubicBezTo>
                  <a:pt x="348066" y="1178605"/>
                  <a:pt x="347302" y="1179149"/>
                  <a:pt x="347200" y="1179795"/>
                </a:cubicBezTo>
                <a:cubicBezTo>
                  <a:pt x="347132" y="1180203"/>
                  <a:pt x="348100" y="1181171"/>
                  <a:pt x="348525" y="1181137"/>
                </a:cubicBezTo>
                <a:cubicBezTo>
                  <a:pt x="349119" y="1181069"/>
                  <a:pt x="349629" y="1180288"/>
                  <a:pt x="350428" y="1179625"/>
                </a:cubicBezTo>
                <a:close/>
                <a:moveTo>
                  <a:pt x="1446604" y="74002"/>
                </a:moveTo>
                <a:cubicBezTo>
                  <a:pt x="1446417" y="73475"/>
                  <a:pt x="1446230" y="72948"/>
                  <a:pt x="1446043" y="72421"/>
                </a:cubicBezTo>
                <a:cubicBezTo>
                  <a:pt x="1445023" y="72880"/>
                  <a:pt x="1443987" y="73322"/>
                  <a:pt x="1443018" y="73883"/>
                </a:cubicBezTo>
                <a:cubicBezTo>
                  <a:pt x="1442933" y="73934"/>
                  <a:pt x="1443324" y="74800"/>
                  <a:pt x="1443477" y="75276"/>
                </a:cubicBezTo>
                <a:cubicBezTo>
                  <a:pt x="1444531" y="74851"/>
                  <a:pt x="1445567" y="74427"/>
                  <a:pt x="1446604" y="74002"/>
                </a:cubicBezTo>
                <a:close/>
                <a:moveTo>
                  <a:pt x="174269" y="900458"/>
                </a:moveTo>
                <a:cubicBezTo>
                  <a:pt x="174167" y="900883"/>
                  <a:pt x="174082" y="901324"/>
                  <a:pt x="173980" y="901749"/>
                </a:cubicBezTo>
                <a:cubicBezTo>
                  <a:pt x="175560" y="902072"/>
                  <a:pt x="177157" y="902378"/>
                  <a:pt x="178738" y="902701"/>
                </a:cubicBezTo>
                <a:cubicBezTo>
                  <a:pt x="178823" y="902361"/>
                  <a:pt x="178890" y="902004"/>
                  <a:pt x="178975" y="901664"/>
                </a:cubicBezTo>
                <a:cubicBezTo>
                  <a:pt x="177412" y="901257"/>
                  <a:pt x="175849" y="900849"/>
                  <a:pt x="174269" y="900458"/>
                </a:cubicBezTo>
                <a:close/>
                <a:moveTo>
                  <a:pt x="362051" y="173611"/>
                </a:moveTo>
                <a:cubicBezTo>
                  <a:pt x="362187" y="174086"/>
                  <a:pt x="362323" y="174579"/>
                  <a:pt x="362459" y="175055"/>
                </a:cubicBezTo>
                <a:cubicBezTo>
                  <a:pt x="363699" y="174664"/>
                  <a:pt x="364939" y="174290"/>
                  <a:pt x="366180" y="173900"/>
                </a:cubicBezTo>
                <a:cubicBezTo>
                  <a:pt x="366061" y="173475"/>
                  <a:pt x="365942" y="173067"/>
                  <a:pt x="365823" y="172642"/>
                </a:cubicBezTo>
                <a:cubicBezTo>
                  <a:pt x="364566" y="172982"/>
                  <a:pt x="363308" y="173288"/>
                  <a:pt x="362051" y="173611"/>
                </a:cubicBezTo>
                <a:close/>
                <a:moveTo>
                  <a:pt x="1369101" y="113441"/>
                </a:moveTo>
                <a:cubicBezTo>
                  <a:pt x="1368762" y="113985"/>
                  <a:pt x="1368405" y="114562"/>
                  <a:pt x="1368048" y="115123"/>
                </a:cubicBezTo>
                <a:cubicBezTo>
                  <a:pt x="1368490" y="115378"/>
                  <a:pt x="1369118" y="115939"/>
                  <a:pt x="1369340" y="115803"/>
                </a:cubicBezTo>
                <a:cubicBezTo>
                  <a:pt x="1369900" y="115480"/>
                  <a:pt x="1370291" y="114851"/>
                  <a:pt x="1370733" y="114341"/>
                </a:cubicBezTo>
                <a:cubicBezTo>
                  <a:pt x="1370308" y="114087"/>
                  <a:pt x="1369849" y="113849"/>
                  <a:pt x="1369101" y="113441"/>
                </a:cubicBezTo>
                <a:close/>
                <a:moveTo>
                  <a:pt x="2000537" y="957807"/>
                </a:moveTo>
                <a:cubicBezTo>
                  <a:pt x="2000928" y="958249"/>
                  <a:pt x="2001335" y="958691"/>
                  <a:pt x="2001726" y="959115"/>
                </a:cubicBezTo>
                <a:cubicBezTo>
                  <a:pt x="2002797" y="958130"/>
                  <a:pt x="2003867" y="957144"/>
                  <a:pt x="2004938" y="956159"/>
                </a:cubicBezTo>
                <a:cubicBezTo>
                  <a:pt x="2004666" y="955853"/>
                  <a:pt x="2004411" y="955564"/>
                  <a:pt x="2004139" y="955258"/>
                </a:cubicBezTo>
                <a:cubicBezTo>
                  <a:pt x="2002933" y="956125"/>
                  <a:pt x="2001726" y="956957"/>
                  <a:pt x="2000537" y="957807"/>
                </a:cubicBezTo>
                <a:close/>
                <a:moveTo>
                  <a:pt x="1295848" y="106593"/>
                </a:moveTo>
                <a:cubicBezTo>
                  <a:pt x="1295899" y="106168"/>
                  <a:pt x="1295967" y="105743"/>
                  <a:pt x="1296017" y="105301"/>
                </a:cubicBezTo>
                <a:cubicBezTo>
                  <a:pt x="1294335" y="105115"/>
                  <a:pt x="1292653" y="104911"/>
                  <a:pt x="1290954" y="104724"/>
                </a:cubicBezTo>
                <a:cubicBezTo>
                  <a:pt x="1290903" y="105098"/>
                  <a:pt x="1290852" y="105471"/>
                  <a:pt x="1290801" y="105862"/>
                </a:cubicBezTo>
                <a:cubicBezTo>
                  <a:pt x="1292500" y="106100"/>
                  <a:pt x="1294182" y="106338"/>
                  <a:pt x="1295848" y="106593"/>
                </a:cubicBezTo>
                <a:close/>
                <a:moveTo>
                  <a:pt x="742577" y="1187934"/>
                </a:moveTo>
                <a:cubicBezTo>
                  <a:pt x="742560" y="1187747"/>
                  <a:pt x="742560" y="1187560"/>
                  <a:pt x="742543" y="1187374"/>
                </a:cubicBezTo>
                <a:cubicBezTo>
                  <a:pt x="740793" y="1187374"/>
                  <a:pt x="739043" y="1187374"/>
                  <a:pt x="737276" y="1187374"/>
                </a:cubicBezTo>
                <a:cubicBezTo>
                  <a:pt x="737293" y="1187560"/>
                  <a:pt x="737310" y="1187747"/>
                  <a:pt x="737327" y="1187934"/>
                </a:cubicBezTo>
                <a:cubicBezTo>
                  <a:pt x="739094" y="1187934"/>
                  <a:pt x="740844" y="1187934"/>
                  <a:pt x="742577" y="1187934"/>
                </a:cubicBezTo>
                <a:close/>
                <a:moveTo>
                  <a:pt x="601405" y="1246847"/>
                </a:moveTo>
                <a:cubicBezTo>
                  <a:pt x="601286" y="1246371"/>
                  <a:pt x="601167" y="1245878"/>
                  <a:pt x="601065" y="1245402"/>
                </a:cubicBezTo>
                <a:cubicBezTo>
                  <a:pt x="599807" y="1245759"/>
                  <a:pt x="598550" y="1246133"/>
                  <a:pt x="597293" y="1246490"/>
                </a:cubicBezTo>
                <a:cubicBezTo>
                  <a:pt x="597395" y="1246881"/>
                  <a:pt x="597497" y="1247272"/>
                  <a:pt x="597615" y="1247662"/>
                </a:cubicBezTo>
                <a:cubicBezTo>
                  <a:pt x="598890" y="1247390"/>
                  <a:pt x="600148" y="1247118"/>
                  <a:pt x="601405" y="1246847"/>
                </a:cubicBezTo>
                <a:close/>
                <a:moveTo>
                  <a:pt x="1774861" y="36924"/>
                </a:moveTo>
                <a:cubicBezTo>
                  <a:pt x="1774607" y="36414"/>
                  <a:pt x="1774335" y="35905"/>
                  <a:pt x="1774080" y="35395"/>
                </a:cubicBezTo>
                <a:cubicBezTo>
                  <a:pt x="1772619" y="35939"/>
                  <a:pt x="1771157" y="36482"/>
                  <a:pt x="1769696" y="37026"/>
                </a:cubicBezTo>
                <a:cubicBezTo>
                  <a:pt x="1769815" y="37400"/>
                  <a:pt x="1769917" y="37774"/>
                  <a:pt x="1770036" y="38148"/>
                </a:cubicBezTo>
                <a:cubicBezTo>
                  <a:pt x="1771633" y="37740"/>
                  <a:pt x="1773247" y="37332"/>
                  <a:pt x="1774861" y="36924"/>
                </a:cubicBezTo>
                <a:close/>
                <a:moveTo>
                  <a:pt x="971583" y="1236379"/>
                </a:moveTo>
                <a:cubicBezTo>
                  <a:pt x="971226" y="1236957"/>
                  <a:pt x="970852" y="1237535"/>
                  <a:pt x="970495" y="1238130"/>
                </a:cubicBezTo>
                <a:cubicBezTo>
                  <a:pt x="970937" y="1238402"/>
                  <a:pt x="971566" y="1238996"/>
                  <a:pt x="971787" y="1238860"/>
                </a:cubicBezTo>
                <a:cubicBezTo>
                  <a:pt x="972364" y="1238537"/>
                  <a:pt x="972738" y="1237892"/>
                  <a:pt x="973214" y="1237365"/>
                </a:cubicBezTo>
                <a:cubicBezTo>
                  <a:pt x="972772" y="1237110"/>
                  <a:pt x="972330" y="1236838"/>
                  <a:pt x="971583" y="1236379"/>
                </a:cubicBezTo>
                <a:close/>
                <a:moveTo>
                  <a:pt x="768830" y="95820"/>
                </a:moveTo>
                <a:cubicBezTo>
                  <a:pt x="768746" y="95395"/>
                  <a:pt x="768660" y="94970"/>
                  <a:pt x="768575" y="94562"/>
                </a:cubicBezTo>
                <a:cubicBezTo>
                  <a:pt x="767369" y="94834"/>
                  <a:pt x="766163" y="95123"/>
                  <a:pt x="764956" y="95395"/>
                </a:cubicBezTo>
                <a:cubicBezTo>
                  <a:pt x="765075" y="95871"/>
                  <a:pt x="765194" y="96346"/>
                  <a:pt x="765313" y="96822"/>
                </a:cubicBezTo>
                <a:cubicBezTo>
                  <a:pt x="766485" y="96483"/>
                  <a:pt x="767658" y="96160"/>
                  <a:pt x="768830" y="95820"/>
                </a:cubicBezTo>
                <a:close/>
                <a:moveTo>
                  <a:pt x="629986" y="1229667"/>
                </a:moveTo>
                <a:cubicBezTo>
                  <a:pt x="629646" y="1230228"/>
                  <a:pt x="629289" y="1230806"/>
                  <a:pt x="628933" y="1231384"/>
                </a:cubicBezTo>
                <a:cubicBezTo>
                  <a:pt x="629391" y="1231638"/>
                  <a:pt x="630020" y="1232199"/>
                  <a:pt x="630258" y="1232063"/>
                </a:cubicBezTo>
                <a:cubicBezTo>
                  <a:pt x="630818" y="1231740"/>
                  <a:pt x="631209" y="1231095"/>
                  <a:pt x="631668" y="1230585"/>
                </a:cubicBezTo>
                <a:cubicBezTo>
                  <a:pt x="631209" y="1230330"/>
                  <a:pt x="630750" y="1230092"/>
                  <a:pt x="629986" y="1229667"/>
                </a:cubicBezTo>
                <a:close/>
                <a:moveTo>
                  <a:pt x="1448575" y="1066575"/>
                </a:moveTo>
                <a:cubicBezTo>
                  <a:pt x="1448694" y="1066966"/>
                  <a:pt x="1448830" y="1067340"/>
                  <a:pt x="1448948" y="1067730"/>
                </a:cubicBezTo>
                <a:cubicBezTo>
                  <a:pt x="1450461" y="1067272"/>
                  <a:pt x="1451973" y="1066796"/>
                  <a:pt x="1453486" y="1066337"/>
                </a:cubicBezTo>
                <a:cubicBezTo>
                  <a:pt x="1453333" y="1065878"/>
                  <a:pt x="1453179" y="1065402"/>
                  <a:pt x="1453027" y="1064944"/>
                </a:cubicBezTo>
                <a:cubicBezTo>
                  <a:pt x="1451548" y="1065471"/>
                  <a:pt x="1450053" y="1066031"/>
                  <a:pt x="1448575" y="1066575"/>
                </a:cubicBezTo>
                <a:close/>
                <a:moveTo>
                  <a:pt x="1438158" y="1067578"/>
                </a:moveTo>
                <a:cubicBezTo>
                  <a:pt x="1438210" y="1068155"/>
                  <a:pt x="1438261" y="1068733"/>
                  <a:pt x="1438311" y="1069311"/>
                </a:cubicBezTo>
                <a:cubicBezTo>
                  <a:pt x="1439688" y="1069107"/>
                  <a:pt x="1441064" y="1068903"/>
                  <a:pt x="1442441" y="1068699"/>
                </a:cubicBezTo>
                <a:cubicBezTo>
                  <a:pt x="1442407" y="1068325"/>
                  <a:pt x="1442373" y="1067951"/>
                  <a:pt x="1442339" y="1067578"/>
                </a:cubicBezTo>
                <a:cubicBezTo>
                  <a:pt x="1440928" y="1067578"/>
                  <a:pt x="1439535" y="1067578"/>
                  <a:pt x="1438158" y="1067578"/>
                </a:cubicBezTo>
                <a:close/>
                <a:moveTo>
                  <a:pt x="1021676" y="137706"/>
                </a:moveTo>
                <a:cubicBezTo>
                  <a:pt x="1021234" y="137927"/>
                  <a:pt x="1020640" y="138046"/>
                  <a:pt x="1020402" y="138402"/>
                </a:cubicBezTo>
                <a:cubicBezTo>
                  <a:pt x="1020249" y="138640"/>
                  <a:pt x="1020589" y="139218"/>
                  <a:pt x="1020708" y="139643"/>
                </a:cubicBezTo>
                <a:cubicBezTo>
                  <a:pt x="1021319" y="139337"/>
                  <a:pt x="1021948" y="139031"/>
                  <a:pt x="1022560" y="138725"/>
                </a:cubicBezTo>
                <a:cubicBezTo>
                  <a:pt x="1022271" y="138402"/>
                  <a:pt x="1021982" y="138046"/>
                  <a:pt x="1021676" y="137706"/>
                </a:cubicBezTo>
                <a:close/>
                <a:moveTo>
                  <a:pt x="1671497" y="135667"/>
                </a:moveTo>
                <a:cubicBezTo>
                  <a:pt x="1671514" y="135956"/>
                  <a:pt x="1671514" y="136244"/>
                  <a:pt x="1671531" y="136550"/>
                </a:cubicBezTo>
                <a:cubicBezTo>
                  <a:pt x="1672822" y="136482"/>
                  <a:pt x="1674131" y="136415"/>
                  <a:pt x="1675422" y="136346"/>
                </a:cubicBezTo>
                <a:cubicBezTo>
                  <a:pt x="1675422" y="136126"/>
                  <a:pt x="1675405" y="135905"/>
                  <a:pt x="1675405" y="135667"/>
                </a:cubicBezTo>
                <a:cubicBezTo>
                  <a:pt x="1674097" y="135667"/>
                  <a:pt x="1672805" y="135667"/>
                  <a:pt x="1671497" y="135667"/>
                </a:cubicBezTo>
                <a:close/>
                <a:moveTo>
                  <a:pt x="1962117" y="133866"/>
                </a:moveTo>
                <a:cubicBezTo>
                  <a:pt x="1962117" y="134070"/>
                  <a:pt x="1962117" y="134273"/>
                  <a:pt x="1962117" y="134477"/>
                </a:cubicBezTo>
                <a:cubicBezTo>
                  <a:pt x="1963425" y="134477"/>
                  <a:pt x="1964734" y="134477"/>
                  <a:pt x="1966042" y="134477"/>
                </a:cubicBezTo>
                <a:cubicBezTo>
                  <a:pt x="1966042" y="134273"/>
                  <a:pt x="1966042" y="134070"/>
                  <a:pt x="1966025" y="133866"/>
                </a:cubicBezTo>
                <a:cubicBezTo>
                  <a:pt x="1964717" y="133866"/>
                  <a:pt x="1963408" y="133866"/>
                  <a:pt x="1962117" y="133866"/>
                </a:cubicBezTo>
                <a:close/>
                <a:moveTo>
                  <a:pt x="421949" y="134817"/>
                </a:moveTo>
                <a:cubicBezTo>
                  <a:pt x="422204" y="135293"/>
                  <a:pt x="422459" y="135769"/>
                  <a:pt x="422713" y="136244"/>
                </a:cubicBezTo>
                <a:cubicBezTo>
                  <a:pt x="423665" y="135684"/>
                  <a:pt x="424600" y="135123"/>
                  <a:pt x="425551" y="134562"/>
                </a:cubicBezTo>
                <a:cubicBezTo>
                  <a:pt x="425398" y="134256"/>
                  <a:pt x="425262" y="133951"/>
                  <a:pt x="425110" y="133645"/>
                </a:cubicBezTo>
                <a:cubicBezTo>
                  <a:pt x="424039" y="134019"/>
                  <a:pt x="423003" y="134426"/>
                  <a:pt x="421949" y="134817"/>
                </a:cubicBezTo>
                <a:close/>
                <a:moveTo>
                  <a:pt x="1012279" y="87001"/>
                </a:moveTo>
                <a:cubicBezTo>
                  <a:pt x="1012721" y="86797"/>
                  <a:pt x="1013163" y="86593"/>
                  <a:pt x="1013588" y="86372"/>
                </a:cubicBezTo>
                <a:cubicBezTo>
                  <a:pt x="1013333" y="85947"/>
                  <a:pt x="1012993" y="85149"/>
                  <a:pt x="1012857" y="85183"/>
                </a:cubicBezTo>
                <a:cubicBezTo>
                  <a:pt x="1012262" y="85335"/>
                  <a:pt x="1011719" y="85726"/>
                  <a:pt x="1011175" y="86032"/>
                </a:cubicBezTo>
                <a:cubicBezTo>
                  <a:pt x="1011532" y="86355"/>
                  <a:pt x="1011906" y="86678"/>
                  <a:pt x="1012279" y="87001"/>
                </a:cubicBezTo>
                <a:close/>
                <a:moveTo>
                  <a:pt x="1087929" y="127918"/>
                </a:moveTo>
                <a:cubicBezTo>
                  <a:pt x="1088150" y="128445"/>
                  <a:pt x="1088371" y="128989"/>
                  <a:pt x="1088592" y="129516"/>
                </a:cubicBezTo>
                <a:cubicBezTo>
                  <a:pt x="1089612" y="128972"/>
                  <a:pt x="1090631" y="128428"/>
                  <a:pt x="1091668" y="127884"/>
                </a:cubicBezTo>
                <a:cubicBezTo>
                  <a:pt x="1091532" y="127544"/>
                  <a:pt x="1091379" y="127188"/>
                  <a:pt x="1091243" y="126848"/>
                </a:cubicBezTo>
                <a:cubicBezTo>
                  <a:pt x="1090138" y="127205"/>
                  <a:pt x="1089034" y="127561"/>
                  <a:pt x="1087929" y="127918"/>
                </a:cubicBezTo>
                <a:close/>
                <a:moveTo>
                  <a:pt x="1785295" y="842429"/>
                </a:moveTo>
                <a:cubicBezTo>
                  <a:pt x="1785295" y="842667"/>
                  <a:pt x="1785295" y="842888"/>
                  <a:pt x="1785295" y="843126"/>
                </a:cubicBezTo>
                <a:cubicBezTo>
                  <a:pt x="1786705" y="843126"/>
                  <a:pt x="1788099" y="843126"/>
                  <a:pt x="1789509" y="843126"/>
                </a:cubicBezTo>
                <a:cubicBezTo>
                  <a:pt x="1789509" y="842888"/>
                  <a:pt x="1789509" y="842667"/>
                  <a:pt x="1789509" y="842429"/>
                </a:cubicBezTo>
                <a:cubicBezTo>
                  <a:pt x="1788099" y="842429"/>
                  <a:pt x="1786705" y="842429"/>
                  <a:pt x="1785295" y="842429"/>
                </a:cubicBezTo>
                <a:close/>
                <a:moveTo>
                  <a:pt x="1047624" y="127765"/>
                </a:moveTo>
                <a:cubicBezTo>
                  <a:pt x="1047216" y="127511"/>
                  <a:pt x="1046791" y="127035"/>
                  <a:pt x="1046400" y="127052"/>
                </a:cubicBezTo>
                <a:cubicBezTo>
                  <a:pt x="1045975" y="127086"/>
                  <a:pt x="1045585" y="127595"/>
                  <a:pt x="1045177" y="127884"/>
                </a:cubicBezTo>
                <a:cubicBezTo>
                  <a:pt x="1045704" y="128241"/>
                  <a:pt x="1046179" y="128683"/>
                  <a:pt x="1046757" y="128870"/>
                </a:cubicBezTo>
                <a:cubicBezTo>
                  <a:pt x="1046927" y="128921"/>
                  <a:pt x="1047335" y="128156"/>
                  <a:pt x="1047624" y="127765"/>
                </a:cubicBezTo>
                <a:close/>
                <a:moveTo>
                  <a:pt x="1299722" y="120238"/>
                </a:moveTo>
                <a:cubicBezTo>
                  <a:pt x="1299263" y="120612"/>
                  <a:pt x="1298821" y="120985"/>
                  <a:pt x="1298363" y="121376"/>
                </a:cubicBezTo>
                <a:cubicBezTo>
                  <a:pt x="1299195" y="122124"/>
                  <a:pt x="1300011" y="122871"/>
                  <a:pt x="1300843" y="123636"/>
                </a:cubicBezTo>
                <a:cubicBezTo>
                  <a:pt x="1301149" y="123364"/>
                  <a:pt x="1301438" y="123092"/>
                  <a:pt x="1301744" y="122804"/>
                </a:cubicBezTo>
                <a:cubicBezTo>
                  <a:pt x="1301064" y="121954"/>
                  <a:pt x="1300402" y="121104"/>
                  <a:pt x="1299722" y="120238"/>
                </a:cubicBezTo>
                <a:close/>
                <a:moveTo>
                  <a:pt x="1056867" y="163262"/>
                </a:moveTo>
                <a:cubicBezTo>
                  <a:pt x="1056324" y="163364"/>
                  <a:pt x="1055780" y="163449"/>
                  <a:pt x="1055219" y="163551"/>
                </a:cubicBezTo>
                <a:cubicBezTo>
                  <a:pt x="1055457" y="164503"/>
                  <a:pt x="1055678" y="165437"/>
                  <a:pt x="1055916" y="166389"/>
                </a:cubicBezTo>
                <a:cubicBezTo>
                  <a:pt x="1056290" y="166304"/>
                  <a:pt x="1056681" y="166236"/>
                  <a:pt x="1057054" y="166151"/>
                </a:cubicBezTo>
                <a:cubicBezTo>
                  <a:pt x="1056986" y="165182"/>
                  <a:pt x="1056935" y="164231"/>
                  <a:pt x="1056867" y="163262"/>
                </a:cubicBezTo>
                <a:close/>
                <a:moveTo>
                  <a:pt x="2005974" y="187255"/>
                </a:moveTo>
                <a:cubicBezTo>
                  <a:pt x="2004972" y="186457"/>
                  <a:pt x="2004496" y="185845"/>
                  <a:pt x="2003901" y="185675"/>
                </a:cubicBezTo>
                <a:cubicBezTo>
                  <a:pt x="2003544" y="185556"/>
                  <a:pt x="2002984" y="186100"/>
                  <a:pt x="2002508" y="186338"/>
                </a:cubicBezTo>
                <a:cubicBezTo>
                  <a:pt x="2002814" y="186916"/>
                  <a:pt x="2003001" y="187850"/>
                  <a:pt x="2003459" y="188003"/>
                </a:cubicBezTo>
                <a:cubicBezTo>
                  <a:pt x="2003986" y="188173"/>
                  <a:pt x="2004751" y="187663"/>
                  <a:pt x="2005974" y="187255"/>
                </a:cubicBezTo>
                <a:close/>
                <a:moveTo>
                  <a:pt x="696375" y="181274"/>
                </a:moveTo>
                <a:cubicBezTo>
                  <a:pt x="696392" y="181631"/>
                  <a:pt x="696409" y="182005"/>
                  <a:pt x="696426" y="182362"/>
                </a:cubicBezTo>
                <a:cubicBezTo>
                  <a:pt x="697700" y="182294"/>
                  <a:pt x="698975" y="182209"/>
                  <a:pt x="700249" y="182141"/>
                </a:cubicBezTo>
                <a:cubicBezTo>
                  <a:pt x="700232" y="181801"/>
                  <a:pt x="700215" y="181444"/>
                  <a:pt x="700198" y="181104"/>
                </a:cubicBezTo>
                <a:cubicBezTo>
                  <a:pt x="698907" y="181155"/>
                  <a:pt x="697649" y="181223"/>
                  <a:pt x="696375" y="181274"/>
                </a:cubicBezTo>
                <a:close/>
                <a:moveTo>
                  <a:pt x="142612" y="915530"/>
                </a:moveTo>
                <a:cubicBezTo>
                  <a:pt x="142357" y="915887"/>
                  <a:pt x="141796" y="916414"/>
                  <a:pt x="141881" y="916550"/>
                </a:cubicBezTo>
                <a:cubicBezTo>
                  <a:pt x="142119" y="916957"/>
                  <a:pt x="142629" y="917195"/>
                  <a:pt x="143020" y="917518"/>
                </a:cubicBezTo>
                <a:cubicBezTo>
                  <a:pt x="143360" y="917025"/>
                  <a:pt x="143682" y="916533"/>
                  <a:pt x="144022" y="916023"/>
                </a:cubicBezTo>
                <a:cubicBezTo>
                  <a:pt x="143546" y="915870"/>
                  <a:pt x="143088" y="915700"/>
                  <a:pt x="142612" y="915530"/>
                </a:cubicBezTo>
                <a:close/>
                <a:moveTo>
                  <a:pt x="1415151" y="91470"/>
                </a:moveTo>
                <a:cubicBezTo>
                  <a:pt x="1414896" y="91827"/>
                  <a:pt x="1414335" y="92353"/>
                  <a:pt x="1414420" y="92540"/>
                </a:cubicBezTo>
                <a:cubicBezTo>
                  <a:pt x="1414624" y="92948"/>
                  <a:pt x="1415168" y="93203"/>
                  <a:pt x="1415559" y="93526"/>
                </a:cubicBezTo>
                <a:cubicBezTo>
                  <a:pt x="1415898" y="93016"/>
                  <a:pt x="1416238" y="92489"/>
                  <a:pt x="1416578" y="91980"/>
                </a:cubicBezTo>
                <a:cubicBezTo>
                  <a:pt x="1416119" y="91810"/>
                  <a:pt x="1415627" y="91640"/>
                  <a:pt x="1415151" y="91470"/>
                </a:cubicBezTo>
                <a:close/>
                <a:moveTo>
                  <a:pt x="1447368" y="89804"/>
                </a:moveTo>
                <a:cubicBezTo>
                  <a:pt x="1447402" y="90025"/>
                  <a:pt x="1447436" y="90246"/>
                  <a:pt x="1447470" y="90450"/>
                </a:cubicBezTo>
                <a:cubicBezTo>
                  <a:pt x="1448728" y="90450"/>
                  <a:pt x="1449968" y="90450"/>
                  <a:pt x="1451226" y="90450"/>
                </a:cubicBezTo>
                <a:cubicBezTo>
                  <a:pt x="1451226" y="90229"/>
                  <a:pt x="1451226" y="90008"/>
                  <a:pt x="1451226" y="89804"/>
                </a:cubicBezTo>
                <a:cubicBezTo>
                  <a:pt x="1449934" y="89804"/>
                  <a:pt x="1448660" y="89804"/>
                  <a:pt x="1447368" y="89804"/>
                </a:cubicBezTo>
                <a:close/>
                <a:moveTo>
                  <a:pt x="1794012" y="44724"/>
                </a:moveTo>
                <a:cubicBezTo>
                  <a:pt x="1793587" y="44401"/>
                  <a:pt x="1793162" y="44095"/>
                  <a:pt x="1792754" y="43772"/>
                </a:cubicBezTo>
                <a:cubicBezTo>
                  <a:pt x="1792415" y="44299"/>
                  <a:pt x="1792075" y="44826"/>
                  <a:pt x="1791735" y="45352"/>
                </a:cubicBezTo>
                <a:cubicBezTo>
                  <a:pt x="1792228" y="45540"/>
                  <a:pt x="1792754" y="45947"/>
                  <a:pt x="1793196" y="45862"/>
                </a:cubicBezTo>
                <a:cubicBezTo>
                  <a:pt x="1793519" y="45794"/>
                  <a:pt x="1793740" y="45132"/>
                  <a:pt x="1794012" y="44724"/>
                </a:cubicBezTo>
                <a:close/>
                <a:moveTo>
                  <a:pt x="1380470" y="113186"/>
                </a:moveTo>
                <a:cubicBezTo>
                  <a:pt x="1380146" y="112846"/>
                  <a:pt x="1379790" y="112472"/>
                  <a:pt x="1379450" y="112098"/>
                </a:cubicBezTo>
                <a:cubicBezTo>
                  <a:pt x="1379008" y="112557"/>
                  <a:pt x="1378583" y="113016"/>
                  <a:pt x="1378141" y="113492"/>
                </a:cubicBezTo>
                <a:cubicBezTo>
                  <a:pt x="1378617" y="113713"/>
                  <a:pt x="1379093" y="114104"/>
                  <a:pt x="1379552" y="114070"/>
                </a:cubicBezTo>
                <a:cubicBezTo>
                  <a:pt x="1379892" y="114070"/>
                  <a:pt x="1380197" y="113475"/>
                  <a:pt x="1380470" y="113186"/>
                </a:cubicBezTo>
                <a:close/>
                <a:moveTo>
                  <a:pt x="1222645" y="113237"/>
                </a:moveTo>
                <a:cubicBezTo>
                  <a:pt x="1222237" y="112846"/>
                  <a:pt x="1221846" y="112489"/>
                  <a:pt x="1221472" y="112132"/>
                </a:cubicBezTo>
                <a:cubicBezTo>
                  <a:pt x="1221030" y="112608"/>
                  <a:pt x="1220589" y="113084"/>
                  <a:pt x="1220147" y="113560"/>
                </a:cubicBezTo>
                <a:cubicBezTo>
                  <a:pt x="1220623" y="113798"/>
                  <a:pt x="1221098" y="114222"/>
                  <a:pt x="1221557" y="114188"/>
                </a:cubicBezTo>
                <a:cubicBezTo>
                  <a:pt x="1221931" y="114154"/>
                  <a:pt x="1222254" y="113594"/>
                  <a:pt x="1222645" y="113237"/>
                </a:cubicBezTo>
                <a:close/>
                <a:moveTo>
                  <a:pt x="1996170" y="175106"/>
                </a:moveTo>
                <a:cubicBezTo>
                  <a:pt x="1995932" y="174341"/>
                  <a:pt x="1995898" y="173594"/>
                  <a:pt x="1995626" y="173492"/>
                </a:cubicBezTo>
                <a:cubicBezTo>
                  <a:pt x="1995218" y="173339"/>
                  <a:pt x="1994504" y="173475"/>
                  <a:pt x="1994165" y="173781"/>
                </a:cubicBezTo>
                <a:cubicBezTo>
                  <a:pt x="1993893" y="174002"/>
                  <a:pt x="1993995" y="174664"/>
                  <a:pt x="1993927" y="175123"/>
                </a:cubicBezTo>
                <a:cubicBezTo>
                  <a:pt x="1994623" y="175106"/>
                  <a:pt x="1995337" y="175106"/>
                  <a:pt x="1996170" y="175106"/>
                </a:cubicBezTo>
                <a:close/>
                <a:moveTo>
                  <a:pt x="682373" y="157400"/>
                </a:moveTo>
                <a:cubicBezTo>
                  <a:pt x="682832" y="156907"/>
                  <a:pt x="683291" y="156431"/>
                  <a:pt x="683750" y="155939"/>
                </a:cubicBezTo>
                <a:cubicBezTo>
                  <a:pt x="682832" y="155344"/>
                  <a:pt x="681915" y="154749"/>
                  <a:pt x="680997" y="154154"/>
                </a:cubicBezTo>
                <a:cubicBezTo>
                  <a:pt x="680674" y="154545"/>
                  <a:pt x="680334" y="154936"/>
                  <a:pt x="680012" y="155344"/>
                </a:cubicBezTo>
                <a:cubicBezTo>
                  <a:pt x="680793" y="156024"/>
                  <a:pt x="681592" y="156720"/>
                  <a:pt x="682373" y="157400"/>
                </a:cubicBezTo>
                <a:close/>
                <a:moveTo>
                  <a:pt x="669731" y="1200203"/>
                </a:moveTo>
                <a:cubicBezTo>
                  <a:pt x="669799" y="1199846"/>
                  <a:pt x="669850" y="1199489"/>
                  <a:pt x="669918" y="1199149"/>
                </a:cubicBezTo>
                <a:cubicBezTo>
                  <a:pt x="668762" y="1198911"/>
                  <a:pt x="667624" y="1198673"/>
                  <a:pt x="666468" y="1198436"/>
                </a:cubicBezTo>
                <a:cubicBezTo>
                  <a:pt x="666401" y="1198826"/>
                  <a:pt x="666316" y="1199234"/>
                  <a:pt x="666248" y="1199625"/>
                </a:cubicBezTo>
                <a:cubicBezTo>
                  <a:pt x="667403" y="1199812"/>
                  <a:pt x="668575" y="1200016"/>
                  <a:pt x="669731" y="1200203"/>
                </a:cubicBezTo>
                <a:close/>
                <a:moveTo>
                  <a:pt x="1853978" y="56568"/>
                </a:moveTo>
                <a:cubicBezTo>
                  <a:pt x="1853961" y="56262"/>
                  <a:pt x="1853961" y="55956"/>
                  <a:pt x="1853944" y="55633"/>
                </a:cubicBezTo>
                <a:cubicBezTo>
                  <a:pt x="1852635" y="55701"/>
                  <a:pt x="1851327" y="55752"/>
                  <a:pt x="1850019" y="55820"/>
                </a:cubicBezTo>
                <a:cubicBezTo>
                  <a:pt x="1850019" y="56075"/>
                  <a:pt x="1850036" y="56313"/>
                  <a:pt x="1850036" y="56568"/>
                </a:cubicBezTo>
                <a:cubicBezTo>
                  <a:pt x="1851361" y="56568"/>
                  <a:pt x="1852669" y="56568"/>
                  <a:pt x="1853978" y="56568"/>
                </a:cubicBezTo>
                <a:close/>
                <a:moveTo>
                  <a:pt x="129188" y="330943"/>
                </a:moveTo>
                <a:cubicBezTo>
                  <a:pt x="129596" y="330263"/>
                  <a:pt x="130105" y="329634"/>
                  <a:pt x="130292" y="328938"/>
                </a:cubicBezTo>
                <a:cubicBezTo>
                  <a:pt x="130343" y="328768"/>
                  <a:pt x="129307" y="328326"/>
                  <a:pt x="128780" y="328003"/>
                </a:cubicBezTo>
                <a:cubicBezTo>
                  <a:pt x="128457" y="328666"/>
                  <a:pt x="128032" y="329312"/>
                  <a:pt x="127863" y="330008"/>
                </a:cubicBezTo>
                <a:cubicBezTo>
                  <a:pt x="127812" y="330178"/>
                  <a:pt x="128610" y="330552"/>
                  <a:pt x="129188" y="330943"/>
                </a:cubicBezTo>
                <a:close/>
                <a:moveTo>
                  <a:pt x="637514" y="149872"/>
                </a:moveTo>
                <a:cubicBezTo>
                  <a:pt x="637429" y="149601"/>
                  <a:pt x="637344" y="149329"/>
                  <a:pt x="637259" y="149057"/>
                </a:cubicBezTo>
                <a:cubicBezTo>
                  <a:pt x="636256" y="149363"/>
                  <a:pt x="635254" y="149685"/>
                  <a:pt x="634251" y="149991"/>
                </a:cubicBezTo>
                <a:cubicBezTo>
                  <a:pt x="634336" y="150280"/>
                  <a:pt x="634438" y="150569"/>
                  <a:pt x="634523" y="150858"/>
                </a:cubicBezTo>
                <a:cubicBezTo>
                  <a:pt x="635525" y="150518"/>
                  <a:pt x="636528" y="150195"/>
                  <a:pt x="637514" y="149872"/>
                </a:cubicBezTo>
                <a:close/>
                <a:moveTo>
                  <a:pt x="1997631" y="261121"/>
                </a:moveTo>
                <a:cubicBezTo>
                  <a:pt x="1997580" y="261495"/>
                  <a:pt x="1997546" y="261852"/>
                  <a:pt x="1997495" y="262226"/>
                </a:cubicBezTo>
                <a:cubicBezTo>
                  <a:pt x="1998650" y="262379"/>
                  <a:pt x="1999806" y="262549"/>
                  <a:pt x="2000962" y="262701"/>
                </a:cubicBezTo>
                <a:cubicBezTo>
                  <a:pt x="2001013" y="262311"/>
                  <a:pt x="2001064" y="261920"/>
                  <a:pt x="2001115" y="261529"/>
                </a:cubicBezTo>
                <a:cubicBezTo>
                  <a:pt x="1999959" y="261393"/>
                  <a:pt x="1998786" y="261257"/>
                  <a:pt x="1997631" y="261121"/>
                </a:cubicBezTo>
                <a:close/>
                <a:moveTo>
                  <a:pt x="1342169" y="100357"/>
                </a:moveTo>
                <a:cubicBezTo>
                  <a:pt x="1341710" y="100510"/>
                  <a:pt x="1341251" y="100680"/>
                  <a:pt x="1340792" y="100832"/>
                </a:cubicBezTo>
                <a:cubicBezTo>
                  <a:pt x="1340962" y="101274"/>
                  <a:pt x="1341217" y="102090"/>
                  <a:pt x="1341319" y="102073"/>
                </a:cubicBezTo>
                <a:cubicBezTo>
                  <a:pt x="1341948" y="101954"/>
                  <a:pt x="1342560" y="101665"/>
                  <a:pt x="1343171" y="101427"/>
                </a:cubicBezTo>
                <a:cubicBezTo>
                  <a:pt x="1342831" y="101070"/>
                  <a:pt x="1342492" y="100714"/>
                  <a:pt x="1342169" y="100357"/>
                </a:cubicBezTo>
                <a:close/>
                <a:moveTo>
                  <a:pt x="1822780" y="1036481"/>
                </a:moveTo>
                <a:cubicBezTo>
                  <a:pt x="1822610" y="1035972"/>
                  <a:pt x="1822457" y="1035462"/>
                  <a:pt x="1822287" y="1034952"/>
                </a:cubicBezTo>
                <a:cubicBezTo>
                  <a:pt x="1821200" y="1035309"/>
                  <a:pt x="1820095" y="1035649"/>
                  <a:pt x="1819007" y="1036006"/>
                </a:cubicBezTo>
                <a:cubicBezTo>
                  <a:pt x="1819093" y="1036346"/>
                  <a:pt x="1819178" y="1036702"/>
                  <a:pt x="1819263" y="1037042"/>
                </a:cubicBezTo>
                <a:cubicBezTo>
                  <a:pt x="1820435" y="1036855"/>
                  <a:pt x="1821607" y="1036668"/>
                  <a:pt x="1822780" y="1036481"/>
                </a:cubicBezTo>
                <a:close/>
                <a:moveTo>
                  <a:pt x="1731684" y="98895"/>
                </a:moveTo>
                <a:cubicBezTo>
                  <a:pt x="1731684" y="98641"/>
                  <a:pt x="1731684" y="98386"/>
                  <a:pt x="1731684" y="98131"/>
                </a:cubicBezTo>
                <a:cubicBezTo>
                  <a:pt x="1730274" y="98131"/>
                  <a:pt x="1728863" y="98131"/>
                  <a:pt x="1727453" y="98131"/>
                </a:cubicBezTo>
                <a:cubicBezTo>
                  <a:pt x="1727453" y="98386"/>
                  <a:pt x="1727453" y="98641"/>
                  <a:pt x="1727453" y="98895"/>
                </a:cubicBezTo>
                <a:cubicBezTo>
                  <a:pt x="1728863" y="98895"/>
                  <a:pt x="1730274" y="98895"/>
                  <a:pt x="1731684" y="98895"/>
                </a:cubicBezTo>
                <a:close/>
                <a:moveTo>
                  <a:pt x="580929" y="1248410"/>
                </a:moveTo>
                <a:cubicBezTo>
                  <a:pt x="580963" y="1248750"/>
                  <a:pt x="580980" y="1249107"/>
                  <a:pt x="581014" y="1249447"/>
                </a:cubicBezTo>
                <a:cubicBezTo>
                  <a:pt x="582272" y="1249362"/>
                  <a:pt x="583512" y="1249276"/>
                  <a:pt x="584769" y="1249192"/>
                </a:cubicBezTo>
                <a:cubicBezTo>
                  <a:pt x="584769" y="1248937"/>
                  <a:pt x="584769" y="1248665"/>
                  <a:pt x="584752" y="1248410"/>
                </a:cubicBezTo>
                <a:cubicBezTo>
                  <a:pt x="583478" y="1248410"/>
                  <a:pt x="582204" y="1248410"/>
                  <a:pt x="580929" y="1248410"/>
                </a:cubicBezTo>
                <a:close/>
                <a:moveTo>
                  <a:pt x="507216" y="1193644"/>
                </a:moveTo>
                <a:cubicBezTo>
                  <a:pt x="507318" y="1193984"/>
                  <a:pt x="507437" y="1194323"/>
                  <a:pt x="507539" y="1194663"/>
                </a:cubicBezTo>
                <a:cubicBezTo>
                  <a:pt x="508049" y="1194697"/>
                  <a:pt x="508830" y="1194969"/>
                  <a:pt x="509035" y="1194731"/>
                </a:cubicBezTo>
                <a:cubicBezTo>
                  <a:pt x="509527" y="1194187"/>
                  <a:pt x="509765" y="1193389"/>
                  <a:pt x="510105" y="1192692"/>
                </a:cubicBezTo>
                <a:cubicBezTo>
                  <a:pt x="509154" y="1193015"/>
                  <a:pt x="508185" y="1193338"/>
                  <a:pt x="507216" y="1193644"/>
                </a:cubicBezTo>
                <a:close/>
                <a:moveTo>
                  <a:pt x="1789237" y="95548"/>
                </a:moveTo>
                <a:cubicBezTo>
                  <a:pt x="1789237" y="95361"/>
                  <a:pt x="1789237" y="95174"/>
                  <a:pt x="1789237" y="94987"/>
                </a:cubicBezTo>
                <a:cubicBezTo>
                  <a:pt x="1787962" y="94987"/>
                  <a:pt x="1786671" y="94987"/>
                  <a:pt x="1785397" y="94987"/>
                </a:cubicBezTo>
                <a:cubicBezTo>
                  <a:pt x="1785397" y="95174"/>
                  <a:pt x="1785397" y="95361"/>
                  <a:pt x="1785397" y="95548"/>
                </a:cubicBezTo>
                <a:cubicBezTo>
                  <a:pt x="1786671" y="95548"/>
                  <a:pt x="1787962" y="95548"/>
                  <a:pt x="1789237" y="95548"/>
                </a:cubicBezTo>
                <a:close/>
                <a:moveTo>
                  <a:pt x="1810087" y="42906"/>
                </a:moveTo>
                <a:cubicBezTo>
                  <a:pt x="1809985" y="42549"/>
                  <a:pt x="1809900" y="42192"/>
                  <a:pt x="1809798" y="41835"/>
                </a:cubicBezTo>
                <a:cubicBezTo>
                  <a:pt x="1808659" y="42141"/>
                  <a:pt x="1807504" y="42430"/>
                  <a:pt x="1806365" y="42736"/>
                </a:cubicBezTo>
                <a:cubicBezTo>
                  <a:pt x="1806467" y="43110"/>
                  <a:pt x="1806569" y="43466"/>
                  <a:pt x="1806654" y="43840"/>
                </a:cubicBezTo>
                <a:cubicBezTo>
                  <a:pt x="1807810" y="43534"/>
                  <a:pt x="1808948" y="43211"/>
                  <a:pt x="1810087" y="42906"/>
                </a:cubicBezTo>
                <a:close/>
                <a:moveTo>
                  <a:pt x="1851123" y="793253"/>
                </a:moveTo>
                <a:cubicBezTo>
                  <a:pt x="1850919" y="792828"/>
                  <a:pt x="1850834" y="792234"/>
                  <a:pt x="1850494" y="792030"/>
                </a:cubicBezTo>
                <a:cubicBezTo>
                  <a:pt x="1850138" y="791826"/>
                  <a:pt x="1849560" y="792013"/>
                  <a:pt x="1849084" y="792030"/>
                </a:cubicBezTo>
                <a:cubicBezTo>
                  <a:pt x="1849305" y="792590"/>
                  <a:pt x="1849424" y="793219"/>
                  <a:pt x="1849798" y="793644"/>
                </a:cubicBezTo>
                <a:cubicBezTo>
                  <a:pt x="1849917" y="793780"/>
                  <a:pt x="1850664" y="793389"/>
                  <a:pt x="1851123" y="793253"/>
                </a:cubicBezTo>
                <a:close/>
                <a:moveTo>
                  <a:pt x="616511" y="1222599"/>
                </a:moveTo>
                <a:cubicBezTo>
                  <a:pt x="616171" y="1222242"/>
                  <a:pt x="615849" y="1221596"/>
                  <a:pt x="615508" y="1221579"/>
                </a:cubicBezTo>
                <a:cubicBezTo>
                  <a:pt x="615050" y="1221562"/>
                  <a:pt x="614574" y="1222038"/>
                  <a:pt x="614098" y="1222310"/>
                </a:cubicBezTo>
                <a:cubicBezTo>
                  <a:pt x="614557" y="1222751"/>
                  <a:pt x="615033" y="1223210"/>
                  <a:pt x="615491" y="1223652"/>
                </a:cubicBezTo>
                <a:cubicBezTo>
                  <a:pt x="615849" y="1223295"/>
                  <a:pt x="616205" y="1222921"/>
                  <a:pt x="616511" y="1222599"/>
                </a:cubicBezTo>
                <a:close/>
                <a:moveTo>
                  <a:pt x="1667861" y="1063126"/>
                </a:moveTo>
                <a:cubicBezTo>
                  <a:pt x="1667606" y="1062582"/>
                  <a:pt x="1667368" y="1062055"/>
                  <a:pt x="1667130" y="1061511"/>
                </a:cubicBezTo>
                <a:cubicBezTo>
                  <a:pt x="1666128" y="1062089"/>
                  <a:pt x="1665142" y="1062667"/>
                  <a:pt x="1664140" y="1063244"/>
                </a:cubicBezTo>
                <a:cubicBezTo>
                  <a:pt x="1664293" y="1063584"/>
                  <a:pt x="1664445" y="1063941"/>
                  <a:pt x="1664615" y="1064281"/>
                </a:cubicBezTo>
                <a:cubicBezTo>
                  <a:pt x="1665686" y="1063890"/>
                  <a:pt x="1666773" y="1063516"/>
                  <a:pt x="1667861" y="1063126"/>
                </a:cubicBezTo>
                <a:close/>
                <a:moveTo>
                  <a:pt x="1033401" y="1210143"/>
                </a:moveTo>
                <a:cubicBezTo>
                  <a:pt x="1033401" y="1209871"/>
                  <a:pt x="1033401" y="1209616"/>
                  <a:pt x="1033401" y="1209345"/>
                </a:cubicBezTo>
                <a:cubicBezTo>
                  <a:pt x="1031991" y="1209345"/>
                  <a:pt x="1030580" y="1209345"/>
                  <a:pt x="1029170" y="1209345"/>
                </a:cubicBezTo>
                <a:cubicBezTo>
                  <a:pt x="1029170" y="1209616"/>
                  <a:pt x="1029170" y="1209871"/>
                  <a:pt x="1029170" y="1210143"/>
                </a:cubicBezTo>
                <a:cubicBezTo>
                  <a:pt x="1030580" y="1210143"/>
                  <a:pt x="1031991" y="1210143"/>
                  <a:pt x="1033401" y="1210143"/>
                </a:cubicBezTo>
                <a:close/>
                <a:moveTo>
                  <a:pt x="356766" y="180747"/>
                </a:moveTo>
                <a:cubicBezTo>
                  <a:pt x="355288" y="179881"/>
                  <a:pt x="354727" y="179337"/>
                  <a:pt x="354506" y="179456"/>
                </a:cubicBezTo>
                <a:cubicBezTo>
                  <a:pt x="353792" y="179830"/>
                  <a:pt x="353198" y="180442"/>
                  <a:pt x="352552" y="180951"/>
                </a:cubicBezTo>
                <a:cubicBezTo>
                  <a:pt x="353606" y="180900"/>
                  <a:pt x="354676" y="180849"/>
                  <a:pt x="356766" y="180747"/>
                </a:cubicBezTo>
                <a:close/>
                <a:moveTo>
                  <a:pt x="1519059" y="1065300"/>
                </a:moveTo>
                <a:cubicBezTo>
                  <a:pt x="1519161" y="1065725"/>
                  <a:pt x="1519280" y="1066150"/>
                  <a:pt x="1519382" y="1066575"/>
                </a:cubicBezTo>
                <a:cubicBezTo>
                  <a:pt x="1520503" y="1066252"/>
                  <a:pt x="1521625" y="1065929"/>
                  <a:pt x="1522746" y="1065606"/>
                </a:cubicBezTo>
                <a:cubicBezTo>
                  <a:pt x="1522661" y="1065267"/>
                  <a:pt x="1522576" y="1064927"/>
                  <a:pt x="1522491" y="1064587"/>
                </a:cubicBezTo>
                <a:cubicBezTo>
                  <a:pt x="1521353" y="1064825"/>
                  <a:pt x="1520198" y="1065063"/>
                  <a:pt x="1519059" y="1065300"/>
                </a:cubicBezTo>
                <a:close/>
                <a:moveTo>
                  <a:pt x="349136" y="1211044"/>
                </a:moveTo>
                <a:cubicBezTo>
                  <a:pt x="348916" y="1210347"/>
                  <a:pt x="348882" y="1209667"/>
                  <a:pt x="348661" y="1209582"/>
                </a:cubicBezTo>
                <a:cubicBezTo>
                  <a:pt x="348253" y="1209447"/>
                  <a:pt x="347607" y="1209548"/>
                  <a:pt x="347268" y="1209803"/>
                </a:cubicBezTo>
                <a:cubicBezTo>
                  <a:pt x="347029" y="1209990"/>
                  <a:pt x="347132" y="1210602"/>
                  <a:pt x="347080" y="1211027"/>
                </a:cubicBezTo>
                <a:cubicBezTo>
                  <a:pt x="347726" y="1211044"/>
                  <a:pt x="348372" y="1211044"/>
                  <a:pt x="349136" y="1211044"/>
                </a:cubicBezTo>
                <a:close/>
                <a:moveTo>
                  <a:pt x="1642746" y="61665"/>
                </a:moveTo>
                <a:cubicBezTo>
                  <a:pt x="1642338" y="61359"/>
                  <a:pt x="1641930" y="61037"/>
                  <a:pt x="1641523" y="60731"/>
                </a:cubicBezTo>
                <a:cubicBezTo>
                  <a:pt x="1641183" y="61257"/>
                  <a:pt x="1640826" y="61767"/>
                  <a:pt x="1640486" y="62294"/>
                </a:cubicBezTo>
                <a:cubicBezTo>
                  <a:pt x="1640962" y="62481"/>
                  <a:pt x="1641489" y="62872"/>
                  <a:pt x="1641913" y="62787"/>
                </a:cubicBezTo>
                <a:cubicBezTo>
                  <a:pt x="1642253" y="62719"/>
                  <a:pt x="1642474" y="62073"/>
                  <a:pt x="1642746" y="61665"/>
                </a:cubicBezTo>
                <a:close/>
                <a:moveTo>
                  <a:pt x="1219620" y="139099"/>
                </a:moveTo>
                <a:cubicBezTo>
                  <a:pt x="1219467" y="138623"/>
                  <a:pt x="1219450" y="137876"/>
                  <a:pt x="1219161" y="137757"/>
                </a:cubicBezTo>
                <a:cubicBezTo>
                  <a:pt x="1218753" y="137587"/>
                  <a:pt x="1218142" y="137893"/>
                  <a:pt x="1217632" y="137995"/>
                </a:cubicBezTo>
                <a:cubicBezTo>
                  <a:pt x="1217819" y="138573"/>
                  <a:pt x="1217989" y="139167"/>
                  <a:pt x="1218176" y="139745"/>
                </a:cubicBezTo>
                <a:cubicBezTo>
                  <a:pt x="1218652" y="139541"/>
                  <a:pt x="1219144" y="139320"/>
                  <a:pt x="1219620" y="139099"/>
                </a:cubicBezTo>
                <a:close/>
                <a:moveTo>
                  <a:pt x="961472" y="156312"/>
                </a:moveTo>
                <a:cubicBezTo>
                  <a:pt x="961167" y="156720"/>
                  <a:pt x="960861" y="157128"/>
                  <a:pt x="960538" y="157553"/>
                </a:cubicBezTo>
                <a:cubicBezTo>
                  <a:pt x="960980" y="157689"/>
                  <a:pt x="961523" y="158046"/>
                  <a:pt x="961863" y="157910"/>
                </a:cubicBezTo>
                <a:cubicBezTo>
                  <a:pt x="962271" y="157740"/>
                  <a:pt x="962492" y="157145"/>
                  <a:pt x="962798" y="156737"/>
                </a:cubicBezTo>
                <a:cubicBezTo>
                  <a:pt x="962373" y="156601"/>
                  <a:pt x="961931" y="156465"/>
                  <a:pt x="961472" y="156312"/>
                </a:cubicBezTo>
                <a:close/>
                <a:moveTo>
                  <a:pt x="267590" y="310280"/>
                </a:moveTo>
                <a:cubicBezTo>
                  <a:pt x="267421" y="309940"/>
                  <a:pt x="267251" y="309600"/>
                  <a:pt x="267081" y="309244"/>
                </a:cubicBezTo>
                <a:cubicBezTo>
                  <a:pt x="266656" y="309481"/>
                  <a:pt x="266163" y="309651"/>
                  <a:pt x="265840" y="309974"/>
                </a:cubicBezTo>
                <a:cubicBezTo>
                  <a:pt x="265755" y="310059"/>
                  <a:pt x="266146" y="310637"/>
                  <a:pt x="266333" y="310977"/>
                </a:cubicBezTo>
                <a:cubicBezTo>
                  <a:pt x="266758" y="310756"/>
                  <a:pt x="267165" y="310518"/>
                  <a:pt x="267590" y="310280"/>
                </a:cubicBezTo>
                <a:close/>
                <a:moveTo>
                  <a:pt x="195951" y="320934"/>
                </a:moveTo>
                <a:cubicBezTo>
                  <a:pt x="196766" y="321206"/>
                  <a:pt x="197225" y="321359"/>
                  <a:pt x="197684" y="321495"/>
                </a:cubicBezTo>
                <a:cubicBezTo>
                  <a:pt x="197837" y="320968"/>
                  <a:pt x="197990" y="320458"/>
                  <a:pt x="198160" y="319932"/>
                </a:cubicBezTo>
                <a:cubicBezTo>
                  <a:pt x="197514" y="320220"/>
                  <a:pt x="196851" y="320526"/>
                  <a:pt x="195951" y="320934"/>
                </a:cubicBezTo>
                <a:close/>
                <a:moveTo>
                  <a:pt x="233895" y="409159"/>
                </a:moveTo>
                <a:cubicBezTo>
                  <a:pt x="233606" y="408734"/>
                  <a:pt x="233419" y="408122"/>
                  <a:pt x="233028" y="407918"/>
                </a:cubicBezTo>
                <a:cubicBezTo>
                  <a:pt x="232688" y="407748"/>
                  <a:pt x="232128" y="408054"/>
                  <a:pt x="231652" y="408139"/>
                </a:cubicBezTo>
                <a:cubicBezTo>
                  <a:pt x="231940" y="408564"/>
                  <a:pt x="232128" y="409176"/>
                  <a:pt x="232518" y="409379"/>
                </a:cubicBezTo>
                <a:cubicBezTo>
                  <a:pt x="232858" y="409549"/>
                  <a:pt x="233436" y="409243"/>
                  <a:pt x="233895" y="409159"/>
                </a:cubicBezTo>
                <a:close/>
                <a:moveTo>
                  <a:pt x="1971633" y="140544"/>
                </a:moveTo>
                <a:cubicBezTo>
                  <a:pt x="1971548" y="140153"/>
                  <a:pt x="1971463" y="139762"/>
                  <a:pt x="1971395" y="139371"/>
                </a:cubicBezTo>
                <a:cubicBezTo>
                  <a:pt x="1970953" y="139558"/>
                  <a:pt x="1970409" y="139643"/>
                  <a:pt x="1970104" y="139966"/>
                </a:cubicBezTo>
                <a:cubicBezTo>
                  <a:pt x="1969951" y="140136"/>
                  <a:pt x="1970222" y="140713"/>
                  <a:pt x="1970290" y="141104"/>
                </a:cubicBezTo>
                <a:cubicBezTo>
                  <a:pt x="1970732" y="140901"/>
                  <a:pt x="1971191" y="140730"/>
                  <a:pt x="1971633" y="140544"/>
                </a:cubicBezTo>
                <a:close/>
                <a:moveTo>
                  <a:pt x="1465516" y="128513"/>
                </a:moveTo>
                <a:cubicBezTo>
                  <a:pt x="1465329" y="128139"/>
                  <a:pt x="1465125" y="127765"/>
                  <a:pt x="1464938" y="127391"/>
                </a:cubicBezTo>
                <a:cubicBezTo>
                  <a:pt x="1464480" y="127629"/>
                  <a:pt x="1463970" y="127799"/>
                  <a:pt x="1463630" y="128156"/>
                </a:cubicBezTo>
                <a:cubicBezTo>
                  <a:pt x="1463545" y="128258"/>
                  <a:pt x="1463970" y="128870"/>
                  <a:pt x="1464174" y="129244"/>
                </a:cubicBezTo>
                <a:cubicBezTo>
                  <a:pt x="1464616" y="129006"/>
                  <a:pt x="1465057" y="128768"/>
                  <a:pt x="1465516" y="128513"/>
                </a:cubicBezTo>
                <a:close/>
                <a:moveTo>
                  <a:pt x="32620" y="894018"/>
                </a:moveTo>
                <a:cubicBezTo>
                  <a:pt x="32620" y="893848"/>
                  <a:pt x="32620" y="893695"/>
                  <a:pt x="32620" y="893525"/>
                </a:cubicBezTo>
                <a:cubicBezTo>
                  <a:pt x="31771" y="893525"/>
                  <a:pt x="30938" y="893525"/>
                  <a:pt x="30089" y="893525"/>
                </a:cubicBezTo>
                <a:cubicBezTo>
                  <a:pt x="30089" y="893695"/>
                  <a:pt x="30089" y="893848"/>
                  <a:pt x="30089" y="894018"/>
                </a:cubicBezTo>
                <a:cubicBezTo>
                  <a:pt x="30938" y="894018"/>
                  <a:pt x="31771" y="894018"/>
                  <a:pt x="32620" y="894018"/>
                </a:cubicBezTo>
                <a:close/>
                <a:moveTo>
                  <a:pt x="158941" y="897977"/>
                </a:moveTo>
                <a:cubicBezTo>
                  <a:pt x="158534" y="897671"/>
                  <a:pt x="158160" y="897263"/>
                  <a:pt x="157701" y="897127"/>
                </a:cubicBezTo>
                <a:cubicBezTo>
                  <a:pt x="157548" y="897076"/>
                  <a:pt x="157191" y="897688"/>
                  <a:pt x="156919" y="898011"/>
                </a:cubicBezTo>
                <a:cubicBezTo>
                  <a:pt x="157327" y="898317"/>
                  <a:pt x="157701" y="898708"/>
                  <a:pt x="158160" y="898844"/>
                </a:cubicBezTo>
                <a:cubicBezTo>
                  <a:pt x="158313" y="898895"/>
                  <a:pt x="158670" y="898283"/>
                  <a:pt x="158941" y="897977"/>
                </a:cubicBezTo>
                <a:close/>
                <a:moveTo>
                  <a:pt x="553571" y="120289"/>
                </a:moveTo>
                <a:cubicBezTo>
                  <a:pt x="554047" y="120085"/>
                  <a:pt x="554540" y="119898"/>
                  <a:pt x="555016" y="119694"/>
                </a:cubicBezTo>
                <a:cubicBezTo>
                  <a:pt x="554761" y="119286"/>
                  <a:pt x="554574" y="118590"/>
                  <a:pt x="554251" y="118522"/>
                </a:cubicBezTo>
                <a:cubicBezTo>
                  <a:pt x="553810" y="118437"/>
                  <a:pt x="553283" y="118827"/>
                  <a:pt x="552790" y="119014"/>
                </a:cubicBezTo>
                <a:cubicBezTo>
                  <a:pt x="553045" y="119439"/>
                  <a:pt x="553300" y="119864"/>
                  <a:pt x="553571" y="120289"/>
                </a:cubicBezTo>
                <a:close/>
                <a:moveTo>
                  <a:pt x="1488150" y="111266"/>
                </a:moveTo>
                <a:cubicBezTo>
                  <a:pt x="1487929" y="110858"/>
                  <a:pt x="1487793" y="110246"/>
                  <a:pt x="1487453" y="110110"/>
                </a:cubicBezTo>
                <a:cubicBezTo>
                  <a:pt x="1487062" y="109957"/>
                  <a:pt x="1486485" y="110212"/>
                  <a:pt x="1485992" y="110280"/>
                </a:cubicBezTo>
                <a:cubicBezTo>
                  <a:pt x="1486230" y="110671"/>
                  <a:pt x="1486400" y="111249"/>
                  <a:pt x="1486756" y="111402"/>
                </a:cubicBezTo>
                <a:cubicBezTo>
                  <a:pt x="1487131" y="111555"/>
                  <a:pt x="1487674" y="111334"/>
                  <a:pt x="1488150" y="111266"/>
                </a:cubicBezTo>
                <a:close/>
                <a:moveTo>
                  <a:pt x="957241" y="109329"/>
                </a:moveTo>
                <a:cubicBezTo>
                  <a:pt x="956732" y="108717"/>
                  <a:pt x="956528" y="108258"/>
                  <a:pt x="956222" y="108173"/>
                </a:cubicBezTo>
                <a:cubicBezTo>
                  <a:pt x="955763" y="108054"/>
                  <a:pt x="955236" y="108207"/>
                  <a:pt x="954727" y="108224"/>
                </a:cubicBezTo>
                <a:cubicBezTo>
                  <a:pt x="954761" y="108598"/>
                  <a:pt x="954744" y="109261"/>
                  <a:pt x="954812" y="109278"/>
                </a:cubicBezTo>
                <a:cubicBezTo>
                  <a:pt x="955508" y="109363"/>
                  <a:pt x="956222" y="109329"/>
                  <a:pt x="957241" y="109329"/>
                </a:cubicBezTo>
                <a:close/>
                <a:moveTo>
                  <a:pt x="932534" y="108411"/>
                </a:moveTo>
                <a:cubicBezTo>
                  <a:pt x="932585" y="108156"/>
                  <a:pt x="932654" y="107901"/>
                  <a:pt x="932705" y="107646"/>
                </a:cubicBezTo>
                <a:cubicBezTo>
                  <a:pt x="932263" y="107578"/>
                  <a:pt x="931821" y="107494"/>
                  <a:pt x="931379" y="107477"/>
                </a:cubicBezTo>
                <a:cubicBezTo>
                  <a:pt x="931328" y="107477"/>
                  <a:pt x="931260" y="107952"/>
                  <a:pt x="931209" y="108207"/>
                </a:cubicBezTo>
                <a:cubicBezTo>
                  <a:pt x="931651" y="108275"/>
                  <a:pt x="932093" y="108343"/>
                  <a:pt x="932534" y="108411"/>
                </a:cubicBezTo>
                <a:close/>
                <a:moveTo>
                  <a:pt x="1243069" y="106746"/>
                </a:moveTo>
                <a:cubicBezTo>
                  <a:pt x="1242747" y="106389"/>
                  <a:pt x="1242475" y="105777"/>
                  <a:pt x="1242101" y="105726"/>
                </a:cubicBezTo>
                <a:cubicBezTo>
                  <a:pt x="1241744" y="105675"/>
                  <a:pt x="1241302" y="106168"/>
                  <a:pt x="1240894" y="106423"/>
                </a:cubicBezTo>
                <a:cubicBezTo>
                  <a:pt x="1241200" y="106763"/>
                  <a:pt x="1241489" y="107324"/>
                  <a:pt x="1241829" y="107374"/>
                </a:cubicBezTo>
                <a:cubicBezTo>
                  <a:pt x="1242220" y="107425"/>
                  <a:pt x="1242662" y="106984"/>
                  <a:pt x="1243069" y="106746"/>
                </a:cubicBezTo>
                <a:close/>
                <a:moveTo>
                  <a:pt x="1916747" y="102260"/>
                </a:moveTo>
                <a:cubicBezTo>
                  <a:pt x="1916323" y="102447"/>
                  <a:pt x="1915711" y="102549"/>
                  <a:pt x="1915507" y="102872"/>
                </a:cubicBezTo>
                <a:cubicBezTo>
                  <a:pt x="1915354" y="103126"/>
                  <a:pt x="1915728" y="103687"/>
                  <a:pt x="1915864" y="104112"/>
                </a:cubicBezTo>
                <a:cubicBezTo>
                  <a:pt x="1916459" y="103857"/>
                  <a:pt x="1917037" y="103585"/>
                  <a:pt x="1917631" y="103330"/>
                </a:cubicBezTo>
                <a:cubicBezTo>
                  <a:pt x="1917342" y="102974"/>
                  <a:pt x="1917054" y="102617"/>
                  <a:pt x="1916747" y="102260"/>
                </a:cubicBezTo>
                <a:close/>
                <a:moveTo>
                  <a:pt x="1801438" y="1033049"/>
                </a:moveTo>
                <a:cubicBezTo>
                  <a:pt x="1801268" y="1032573"/>
                  <a:pt x="1801081" y="1032081"/>
                  <a:pt x="1800911" y="1031605"/>
                </a:cubicBezTo>
                <a:cubicBezTo>
                  <a:pt x="1800537" y="1031792"/>
                  <a:pt x="1799840" y="1031995"/>
                  <a:pt x="1799840" y="1032165"/>
                </a:cubicBezTo>
                <a:cubicBezTo>
                  <a:pt x="1799857" y="1032658"/>
                  <a:pt x="1800163" y="1033134"/>
                  <a:pt x="1800367" y="1033627"/>
                </a:cubicBezTo>
                <a:cubicBezTo>
                  <a:pt x="1800724" y="1033423"/>
                  <a:pt x="1801081" y="1033236"/>
                  <a:pt x="1801438" y="1033049"/>
                </a:cubicBezTo>
                <a:close/>
                <a:moveTo>
                  <a:pt x="755950" y="102736"/>
                </a:moveTo>
                <a:cubicBezTo>
                  <a:pt x="755814" y="102532"/>
                  <a:pt x="755678" y="102311"/>
                  <a:pt x="755525" y="102107"/>
                </a:cubicBezTo>
                <a:cubicBezTo>
                  <a:pt x="755186" y="102379"/>
                  <a:pt x="754811" y="102617"/>
                  <a:pt x="754506" y="102922"/>
                </a:cubicBezTo>
                <a:cubicBezTo>
                  <a:pt x="754472" y="102957"/>
                  <a:pt x="754761" y="103313"/>
                  <a:pt x="754914" y="103517"/>
                </a:cubicBezTo>
                <a:cubicBezTo>
                  <a:pt x="755253" y="103262"/>
                  <a:pt x="755610" y="103008"/>
                  <a:pt x="755950" y="102736"/>
                </a:cubicBezTo>
                <a:close/>
                <a:moveTo>
                  <a:pt x="1158346" y="100034"/>
                </a:moveTo>
                <a:cubicBezTo>
                  <a:pt x="1158329" y="100221"/>
                  <a:pt x="1158312" y="100408"/>
                  <a:pt x="1158295" y="100595"/>
                </a:cubicBezTo>
                <a:cubicBezTo>
                  <a:pt x="1159178" y="100595"/>
                  <a:pt x="1160045" y="100595"/>
                  <a:pt x="1160928" y="100595"/>
                </a:cubicBezTo>
                <a:cubicBezTo>
                  <a:pt x="1160945" y="100408"/>
                  <a:pt x="1160962" y="100221"/>
                  <a:pt x="1160979" y="100034"/>
                </a:cubicBezTo>
                <a:cubicBezTo>
                  <a:pt x="1160096" y="100034"/>
                  <a:pt x="1159229" y="100034"/>
                  <a:pt x="1158346" y="100034"/>
                </a:cubicBezTo>
                <a:close/>
                <a:moveTo>
                  <a:pt x="1679806" y="1044502"/>
                </a:moveTo>
                <a:cubicBezTo>
                  <a:pt x="1679806" y="1044723"/>
                  <a:pt x="1679806" y="1044944"/>
                  <a:pt x="1679806" y="1045165"/>
                </a:cubicBezTo>
                <a:cubicBezTo>
                  <a:pt x="1680690" y="1045165"/>
                  <a:pt x="1681574" y="1045165"/>
                  <a:pt x="1682474" y="1045165"/>
                </a:cubicBezTo>
                <a:cubicBezTo>
                  <a:pt x="1682474" y="1044944"/>
                  <a:pt x="1682474" y="1044723"/>
                  <a:pt x="1682474" y="1044502"/>
                </a:cubicBezTo>
                <a:cubicBezTo>
                  <a:pt x="1681574" y="1044502"/>
                  <a:pt x="1680690" y="1044502"/>
                  <a:pt x="1679806" y="1044502"/>
                </a:cubicBezTo>
                <a:close/>
                <a:moveTo>
                  <a:pt x="1713927" y="1058538"/>
                </a:moveTo>
                <a:cubicBezTo>
                  <a:pt x="1714369" y="1058317"/>
                  <a:pt x="1714794" y="1058096"/>
                  <a:pt x="1715236" y="1057875"/>
                </a:cubicBezTo>
                <a:cubicBezTo>
                  <a:pt x="1715049" y="1057518"/>
                  <a:pt x="1714811" y="1056855"/>
                  <a:pt x="1714692" y="1056889"/>
                </a:cubicBezTo>
                <a:cubicBezTo>
                  <a:pt x="1714233" y="1056974"/>
                  <a:pt x="1713808" y="1057280"/>
                  <a:pt x="1713383" y="1057501"/>
                </a:cubicBezTo>
                <a:cubicBezTo>
                  <a:pt x="1713553" y="1057858"/>
                  <a:pt x="1713740" y="1058198"/>
                  <a:pt x="1713927" y="1058538"/>
                </a:cubicBezTo>
                <a:close/>
                <a:moveTo>
                  <a:pt x="1692177" y="94188"/>
                </a:moveTo>
                <a:cubicBezTo>
                  <a:pt x="1692024" y="93968"/>
                  <a:pt x="1691888" y="93747"/>
                  <a:pt x="1691735" y="93526"/>
                </a:cubicBezTo>
                <a:cubicBezTo>
                  <a:pt x="1691378" y="93815"/>
                  <a:pt x="1690988" y="94070"/>
                  <a:pt x="1690664" y="94393"/>
                </a:cubicBezTo>
                <a:cubicBezTo>
                  <a:pt x="1690631" y="94426"/>
                  <a:pt x="1690936" y="94800"/>
                  <a:pt x="1691089" y="95021"/>
                </a:cubicBezTo>
                <a:cubicBezTo>
                  <a:pt x="1691446" y="94749"/>
                  <a:pt x="1691820" y="94477"/>
                  <a:pt x="1692177" y="94188"/>
                </a:cubicBezTo>
                <a:close/>
                <a:moveTo>
                  <a:pt x="1953077" y="91911"/>
                </a:moveTo>
                <a:cubicBezTo>
                  <a:pt x="1952788" y="92234"/>
                  <a:pt x="1952516" y="92574"/>
                  <a:pt x="1952228" y="92897"/>
                </a:cubicBezTo>
                <a:cubicBezTo>
                  <a:pt x="1952431" y="93050"/>
                  <a:pt x="1952771" y="93356"/>
                  <a:pt x="1952805" y="93322"/>
                </a:cubicBezTo>
                <a:cubicBezTo>
                  <a:pt x="1953128" y="93033"/>
                  <a:pt x="1953400" y="92693"/>
                  <a:pt x="1953672" y="92370"/>
                </a:cubicBezTo>
                <a:cubicBezTo>
                  <a:pt x="1953485" y="92217"/>
                  <a:pt x="1953281" y="92064"/>
                  <a:pt x="1953077" y="91911"/>
                </a:cubicBezTo>
                <a:close/>
                <a:moveTo>
                  <a:pt x="1425346" y="1064859"/>
                </a:moveTo>
                <a:cubicBezTo>
                  <a:pt x="1425006" y="1064587"/>
                  <a:pt x="1424616" y="1064077"/>
                  <a:pt x="1424327" y="1064128"/>
                </a:cubicBezTo>
                <a:cubicBezTo>
                  <a:pt x="1423868" y="1064213"/>
                  <a:pt x="1423494" y="1064689"/>
                  <a:pt x="1423086" y="1064995"/>
                </a:cubicBezTo>
                <a:cubicBezTo>
                  <a:pt x="1423426" y="1065250"/>
                  <a:pt x="1423817" y="1065742"/>
                  <a:pt x="1424123" y="1065691"/>
                </a:cubicBezTo>
                <a:cubicBezTo>
                  <a:pt x="1424548" y="1065623"/>
                  <a:pt x="1424938" y="1065165"/>
                  <a:pt x="1425346" y="1064859"/>
                </a:cubicBezTo>
                <a:close/>
                <a:moveTo>
                  <a:pt x="1548948" y="91928"/>
                </a:moveTo>
                <a:cubicBezTo>
                  <a:pt x="1548592" y="92200"/>
                  <a:pt x="1548218" y="92455"/>
                  <a:pt x="1547912" y="92761"/>
                </a:cubicBezTo>
                <a:cubicBezTo>
                  <a:pt x="1547878" y="92795"/>
                  <a:pt x="1548167" y="93152"/>
                  <a:pt x="1548320" y="93373"/>
                </a:cubicBezTo>
                <a:cubicBezTo>
                  <a:pt x="1548677" y="93101"/>
                  <a:pt x="1549050" y="92846"/>
                  <a:pt x="1549373" y="92540"/>
                </a:cubicBezTo>
                <a:cubicBezTo>
                  <a:pt x="1549390" y="92506"/>
                  <a:pt x="1549102" y="92149"/>
                  <a:pt x="1548948" y="91928"/>
                </a:cubicBezTo>
                <a:close/>
                <a:moveTo>
                  <a:pt x="1532381" y="92591"/>
                </a:moveTo>
                <a:cubicBezTo>
                  <a:pt x="1532245" y="92387"/>
                  <a:pt x="1532126" y="92200"/>
                  <a:pt x="1531990" y="91997"/>
                </a:cubicBezTo>
                <a:cubicBezTo>
                  <a:pt x="1531667" y="92234"/>
                  <a:pt x="1531328" y="92472"/>
                  <a:pt x="1531038" y="92761"/>
                </a:cubicBezTo>
                <a:cubicBezTo>
                  <a:pt x="1531004" y="92795"/>
                  <a:pt x="1531277" y="93135"/>
                  <a:pt x="1531412" y="93322"/>
                </a:cubicBezTo>
                <a:cubicBezTo>
                  <a:pt x="1531752" y="93067"/>
                  <a:pt x="1532058" y="92829"/>
                  <a:pt x="1532381" y="92591"/>
                </a:cubicBezTo>
                <a:close/>
                <a:moveTo>
                  <a:pt x="1919823" y="84231"/>
                </a:moveTo>
                <a:cubicBezTo>
                  <a:pt x="1919483" y="83925"/>
                  <a:pt x="1919127" y="83636"/>
                  <a:pt x="1918786" y="83330"/>
                </a:cubicBezTo>
                <a:cubicBezTo>
                  <a:pt x="1918634" y="83534"/>
                  <a:pt x="1918311" y="83891"/>
                  <a:pt x="1918345" y="83942"/>
                </a:cubicBezTo>
                <a:cubicBezTo>
                  <a:pt x="1918651" y="84282"/>
                  <a:pt x="1919008" y="84571"/>
                  <a:pt x="1919364" y="84860"/>
                </a:cubicBezTo>
                <a:cubicBezTo>
                  <a:pt x="1919500" y="84656"/>
                  <a:pt x="1919653" y="84435"/>
                  <a:pt x="1919823" y="84231"/>
                </a:cubicBezTo>
                <a:close/>
                <a:moveTo>
                  <a:pt x="1812415" y="82787"/>
                </a:moveTo>
                <a:cubicBezTo>
                  <a:pt x="1812398" y="83042"/>
                  <a:pt x="1812398" y="83296"/>
                  <a:pt x="1812381" y="83568"/>
                </a:cubicBezTo>
                <a:cubicBezTo>
                  <a:pt x="1813298" y="83619"/>
                  <a:pt x="1814199" y="83653"/>
                  <a:pt x="1815116" y="83704"/>
                </a:cubicBezTo>
                <a:cubicBezTo>
                  <a:pt x="1815133" y="83449"/>
                  <a:pt x="1815133" y="83177"/>
                  <a:pt x="1815150" y="82923"/>
                </a:cubicBezTo>
                <a:cubicBezTo>
                  <a:pt x="1814233" y="82872"/>
                  <a:pt x="1813332" y="82838"/>
                  <a:pt x="1812415" y="82787"/>
                </a:cubicBezTo>
                <a:close/>
                <a:moveTo>
                  <a:pt x="1006519" y="78895"/>
                </a:moveTo>
                <a:cubicBezTo>
                  <a:pt x="1006128" y="79116"/>
                  <a:pt x="1005465" y="79269"/>
                  <a:pt x="1005398" y="79558"/>
                </a:cubicBezTo>
                <a:cubicBezTo>
                  <a:pt x="1005313" y="79966"/>
                  <a:pt x="1005653" y="80476"/>
                  <a:pt x="1005823" y="80935"/>
                </a:cubicBezTo>
                <a:cubicBezTo>
                  <a:pt x="1006230" y="80714"/>
                  <a:pt x="1006893" y="80544"/>
                  <a:pt x="1006995" y="80221"/>
                </a:cubicBezTo>
                <a:cubicBezTo>
                  <a:pt x="1007114" y="79864"/>
                  <a:pt x="1006706" y="79337"/>
                  <a:pt x="1006519" y="78895"/>
                </a:cubicBezTo>
                <a:close/>
                <a:moveTo>
                  <a:pt x="1436034" y="73390"/>
                </a:moveTo>
                <a:cubicBezTo>
                  <a:pt x="1436034" y="73237"/>
                  <a:pt x="1436034" y="73067"/>
                  <a:pt x="1436034" y="72914"/>
                </a:cubicBezTo>
                <a:cubicBezTo>
                  <a:pt x="1435202" y="72914"/>
                  <a:pt x="1434369" y="72914"/>
                  <a:pt x="1433537" y="72914"/>
                </a:cubicBezTo>
                <a:cubicBezTo>
                  <a:pt x="1433537" y="73067"/>
                  <a:pt x="1433537" y="73237"/>
                  <a:pt x="1433537" y="73390"/>
                </a:cubicBezTo>
                <a:cubicBezTo>
                  <a:pt x="1434369" y="73390"/>
                  <a:pt x="1435202" y="73390"/>
                  <a:pt x="1436034" y="73390"/>
                </a:cubicBezTo>
                <a:close/>
                <a:moveTo>
                  <a:pt x="1292602" y="110195"/>
                </a:moveTo>
                <a:cubicBezTo>
                  <a:pt x="1292585" y="110348"/>
                  <a:pt x="1292568" y="110501"/>
                  <a:pt x="1292568" y="110654"/>
                </a:cubicBezTo>
                <a:cubicBezTo>
                  <a:pt x="1293401" y="110654"/>
                  <a:pt x="1294251" y="110654"/>
                  <a:pt x="1295083" y="110654"/>
                </a:cubicBezTo>
                <a:cubicBezTo>
                  <a:pt x="1295100" y="110501"/>
                  <a:pt x="1295117" y="110348"/>
                  <a:pt x="1295117" y="110195"/>
                </a:cubicBezTo>
                <a:cubicBezTo>
                  <a:pt x="1294285" y="110195"/>
                  <a:pt x="1293452" y="110195"/>
                  <a:pt x="1292602" y="110195"/>
                </a:cubicBezTo>
                <a:close/>
                <a:moveTo>
                  <a:pt x="1503256" y="62447"/>
                </a:moveTo>
                <a:cubicBezTo>
                  <a:pt x="1503222" y="62651"/>
                  <a:pt x="1503205" y="62855"/>
                  <a:pt x="1503171" y="63042"/>
                </a:cubicBezTo>
                <a:cubicBezTo>
                  <a:pt x="1503664" y="63228"/>
                  <a:pt x="1504140" y="63568"/>
                  <a:pt x="1504632" y="63551"/>
                </a:cubicBezTo>
                <a:cubicBezTo>
                  <a:pt x="1505023" y="63534"/>
                  <a:pt x="1505414" y="63110"/>
                  <a:pt x="1505805" y="62855"/>
                </a:cubicBezTo>
                <a:cubicBezTo>
                  <a:pt x="1504938" y="62736"/>
                  <a:pt x="1504089" y="62583"/>
                  <a:pt x="1503256" y="62447"/>
                </a:cubicBezTo>
                <a:close/>
                <a:moveTo>
                  <a:pt x="1486570" y="65234"/>
                </a:moveTo>
                <a:cubicBezTo>
                  <a:pt x="1486960" y="64979"/>
                  <a:pt x="1487555" y="64809"/>
                  <a:pt x="1487708" y="64452"/>
                </a:cubicBezTo>
                <a:cubicBezTo>
                  <a:pt x="1487861" y="64078"/>
                  <a:pt x="1487606" y="63517"/>
                  <a:pt x="1487538" y="63042"/>
                </a:cubicBezTo>
                <a:cubicBezTo>
                  <a:pt x="1487131" y="63279"/>
                  <a:pt x="1486502" y="63415"/>
                  <a:pt x="1486366" y="63755"/>
                </a:cubicBezTo>
                <a:cubicBezTo>
                  <a:pt x="1486196" y="64163"/>
                  <a:pt x="1486468" y="64741"/>
                  <a:pt x="1486570" y="65234"/>
                </a:cubicBezTo>
                <a:close/>
                <a:moveTo>
                  <a:pt x="1477411" y="64214"/>
                </a:moveTo>
                <a:cubicBezTo>
                  <a:pt x="1477768" y="64452"/>
                  <a:pt x="1478142" y="64894"/>
                  <a:pt x="1478430" y="64860"/>
                </a:cubicBezTo>
                <a:cubicBezTo>
                  <a:pt x="1478855" y="64809"/>
                  <a:pt x="1479229" y="64384"/>
                  <a:pt x="1479620" y="64129"/>
                </a:cubicBezTo>
                <a:cubicBezTo>
                  <a:pt x="1479297" y="63874"/>
                  <a:pt x="1478940" y="63364"/>
                  <a:pt x="1478668" y="63415"/>
                </a:cubicBezTo>
                <a:cubicBezTo>
                  <a:pt x="1478227" y="63466"/>
                  <a:pt x="1477852" y="63891"/>
                  <a:pt x="1477411" y="64214"/>
                </a:cubicBezTo>
                <a:close/>
                <a:moveTo>
                  <a:pt x="437837" y="1187271"/>
                </a:moveTo>
                <a:cubicBezTo>
                  <a:pt x="437837" y="1187492"/>
                  <a:pt x="437837" y="1187713"/>
                  <a:pt x="437837" y="1187917"/>
                </a:cubicBezTo>
                <a:cubicBezTo>
                  <a:pt x="438737" y="1187917"/>
                  <a:pt x="439638" y="1187917"/>
                  <a:pt x="440538" y="1187917"/>
                </a:cubicBezTo>
                <a:cubicBezTo>
                  <a:pt x="440538" y="1187696"/>
                  <a:pt x="440538" y="1187475"/>
                  <a:pt x="440538" y="1187271"/>
                </a:cubicBezTo>
                <a:cubicBezTo>
                  <a:pt x="439638" y="1187271"/>
                  <a:pt x="438737" y="1187271"/>
                  <a:pt x="437837" y="1187271"/>
                </a:cubicBezTo>
                <a:close/>
                <a:moveTo>
                  <a:pt x="1482491" y="58216"/>
                </a:moveTo>
                <a:cubicBezTo>
                  <a:pt x="1481897" y="57485"/>
                  <a:pt x="1481574" y="57094"/>
                  <a:pt x="1481268" y="56703"/>
                </a:cubicBezTo>
                <a:cubicBezTo>
                  <a:pt x="1480877" y="57043"/>
                  <a:pt x="1480486" y="57400"/>
                  <a:pt x="1480095" y="57740"/>
                </a:cubicBezTo>
                <a:cubicBezTo>
                  <a:pt x="1480775" y="57876"/>
                  <a:pt x="1481472" y="58012"/>
                  <a:pt x="1482491" y="58216"/>
                </a:cubicBezTo>
                <a:close/>
                <a:moveTo>
                  <a:pt x="1608880" y="48530"/>
                </a:moveTo>
                <a:cubicBezTo>
                  <a:pt x="1608541" y="48224"/>
                  <a:pt x="1608184" y="47935"/>
                  <a:pt x="1607844" y="47630"/>
                </a:cubicBezTo>
                <a:cubicBezTo>
                  <a:pt x="1607691" y="47833"/>
                  <a:pt x="1607368" y="48190"/>
                  <a:pt x="1607402" y="48241"/>
                </a:cubicBezTo>
                <a:cubicBezTo>
                  <a:pt x="1607708" y="48581"/>
                  <a:pt x="1608065" y="48870"/>
                  <a:pt x="1608405" y="49159"/>
                </a:cubicBezTo>
                <a:cubicBezTo>
                  <a:pt x="1608558" y="48955"/>
                  <a:pt x="1608710" y="48751"/>
                  <a:pt x="1608880" y="48530"/>
                </a:cubicBezTo>
                <a:close/>
                <a:moveTo>
                  <a:pt x="967913" y="1217637"/>
                </a:moveTo>
                <a:cubicBezTo>
                  <a:pt x="967896" y="1217926"/>
                  <a:pt x="967879" y="1218215"/>
                  <a:pt x="967879" y="1218520"/>
                </a:cubicBezTo>
                <a:cubicBezTo>
                  <a:pt x="968830" y="1218571"/>
                  <a:pt x="969782" y="1218605"/>
                  <a:pt x="970733" y="1218656"/>
                </a:cubicBezTo>
                <a:cubicBezTo>
                  <a:pt x="970750" y="1218368"/>
                  <a:pt x="970767" y="1218079"/>
                  <a:pt x="970767" y="1217773"/>
                </a:cubicBezTo>
                <a:cubicBezTo>
                  <a:pt x="969816" y="1217722"/>
                  <a:pt x="968864" y="1217688"/>
                  <a:pt x="967913" y="1217637"/>
                </a:cubicBezTo>
                <a:close/>
                <a:moveTo>
                  <a:pt x="626570" y="1236447"/>
                </a:moveTo>
                <a:cubicBezTo>
                  <a:pt x="626621" y="1236787"/>
                  <a:pt x="626689" y="1237144"/>
                  <a:pt x="626740" y="1237484"/>
                </a:cubicBezTo>
                <a:cubicBezTo>
                  <a:pt x="627488" y="1237348"/>
                  <a:pt x="628236" y="1237229"/>
                  <a:pt x="628984" y="1237093"/>
                </a:cubicBezTo>
                <a:cubicBezTo>
                  <a:pt x="628933" y="1236838"/>
                  <a:pt x="628882" y="1236583"/>
                  <a:pt x="628831" y="1236328"/>
                </a:cubicBezTo>
                <a:cubicBezTo>
                  <a:pt x="628083" y="1236379"/>
                  <a:pt x="627335" y="1236413"/>
                  <a:pt x="626570" y="1236447"/>
                </a:cubicBezTo>
                <a:close/>
                <a:moveTo>
                  <a:pt x="993163" y="1238707"/>
                </a:moveTo>
                <a:cubicBezTo>
                  <a:pt x="992874" y="1239030"/>
                  <a:pt x="992603" y="1239353"/>
                  <a:pt x="992313" y="1239676"/>
                </a:cubicBezTo>
                <a:cubicBezTo>
                  <a:pt x="992517" y="1239829"/>
                  <a:pt x="992840" y="1240135"/>
                  <a:pt x="992891" y="1240101"/>
                </a:cubicBezTo>
                <a:cubicBezTo>
                  <a:pt x="993214" y="1239829"/>
                  <a:pt x="993486" y="1239489"/>
                  <a:pt x="993758" y="1239166"/>
                </a:cubicBezTo>
                <a:cubicBezTo>
                  <a:pt x="993571" y="1239013"/>
                  <a:pt x="993367" y="1238860"/>
                  <a:pt x="993163" y="1238707"/>
                </a:cubicBezTo>
                <a:close/>
                <a:moveTo>
                  <a:pt x="1868082" y="36737"/>
                </a:moveTo>
                <a:cubicBezTo>
                  <a:pt x="1868387" y="36330"/>
                  <a:pt x="1868812" y="35939"/>
                  <a:pt x="1868948" y="35480"/>
                </a:cubicBezTo>
                <a:cubicBezTo>
                  <a:pt x="1868999" y="35327"/>
                  <a:pt x="1868336" y="34953"/>
                  <a:pt x="1868014" y="34681"/>
                </a:cubicBezTo>
                <a:cubicBezTo>
                  <a:pt x="1867691" y="35089"/>
                  <a:pt x="1867266" y="35463"/>
                  <a:pt x="1867130" y="35939"/>
                </a:cubicBezTo>
                <a:cubicBezTo>
                  <a:pt x="1867079" y="36092"/>
                  <a:pt x="1867742" y="36465"/>
                  <a:pt x="1868082" y="36737"/>
                </a:cubicBezTo>
                <a:close/>
                <a:moveTo>
                  <a:pt x="1551531" y="23976"/>
                </a:moveTo>
                <a:cubicBezTo>
                  <a:pt x="1551531" y="23823"/>
                  <a:pt x="1551531" y="23653"/>
                  <a:pt x="1551531" y="23500"/>
                </a:cubicBezTo>
                <a:cubicBezTo>
                  <a:pt x="1550716" y="23500"/>
                  <a:pt x="1549917" y="23500"/>
                  <a:pt x="1549102" y="23500"/>
                </a:cubicBezTo>
                <a:cubicBezTo>
                  <a:pt x="1549102" y="23653"/>
                  <a:pt x="1549102" y="23823"/>
                  <a:pt x="1549102" y="23976"/>
                </a:cubicBezTo>
                <a:cubicBezTo>
                  <a:pt x="1549917" y="23976"/>
                  <a:pt x="1550716" y="23976"/>
                  <a:pt x="1551531" y="23976"/>
                </a:cubicBezTo>
                <a:close/>
                <a:moveTo>
                  <a:pt x="1996068" y="167884"/>
                </a:moveTo>
                <a:cubicBezTo>
                  <a:pt x="1996119" y="168173"/>
                  <a:pt x="1996170" y="168462"/>
                  <a:pt x="1996221" y="168751"/>
                </a:cubicBezTo>
                <a:cubicBezTo>
                  <a:pt x="1996934" y="168649"/>
                  <a:pt x="1997648" y="168547"/>
                  <a:pt x="1998362" y="168445"/>
                </a:cubicBezTo>
                <a:cubicBezTo>
                  <a:pt x="1998328" y="168224"/>
                  <a:pt x="1998277" y="168020"/>
                  <a:pt x="1998243" y="167799"/>
                </a:cubicBezTo>
                <a:cubicBezTo>
                  <a:pt x="1997529" y="167816"/>
                  <a:pt x="1996799" y="167850"/>
                  <a:pt x="1996068" y="167884"/>
                </a:cubicBezTo>
                <a:close/>
                <a:moveTo>
                  <a:pt x="1992788" y="245845"/>
                </a:moveTo>
                <a:cubicBezTo>
                  <a:pt x="1992754" y="245607"/>
                  <a:pt x="1992720" y="245165"/>
                  <a:pt x="1992669" y="245148"/>
                </a:cubicBezTo>
                <a:cubicBezTo>
                  <a:pt x="1992228" y="245131"/>
                  <a:pt x="1991803" y="245182"/>
                  <a:pt x="1991361" y="245216"/>
                </a:cubicBezTo>
                <a:cubicBezTo>
                  <a:pt x="1991412" y="245454"/>
                  <a:pt x="1991429" y="245913"/>
                  <a:pt x="1991497" y="245913"/>
                </a:cubicBezTo>
                <a:cubicBezTo>
                  <a:pt x="1991922" y="245947"/>
                  <a:pt x="1992363" y="245879"/>
                  <a:pt x="1992788" y="245845"/>
                </a:cubicBezTo>
                <a:close/>
                <a:moveTo>
                  <a:pt x="419468" y="162498"/>
                </a:moveTo>
                <a:cubicBezTo>
                  <a:pt x="419434" y="162260"/>
                  <a:pt x="419400" y="161835"/>
                  <a:pt x="419349" y="161818"/>
                </a:cubicBezTo>
                <a:cubicBezTo>
                  <a:pt x="418924" y="161801"/>
                  <a:pt x="418499" y="161869"/>
                  <a:pt x="418075" y="161903"/>
                </a:cubicBezTo>
                <a:cubicBezTo>
                  <a:pt x="418109" y="162141"/>
                  <a:pt x="418143" y="162566"/>
                  <a:pt x="418194" y="162583"/>
                </a:cubicBezTo>
                <a:cubicBezTo>
                  <a:pt x="418618" y="162600"/>
                  <a:pt x="419043" y="162549"/>
                  <a:pt x="419468" y="162498"/>
                </a:cubicBezTo>
                <a:close/>
                <a:moveTo>
                  <a:pt x="1020538" y="159456"/>
                </a:moveTo>
                <a:cubicBezTo>
                  <a:pt x="1020215" y="159082"/>
                  <a:pt x="1019926" y="158437"/>
                  <a:pt x="1019569" y="158403"/>
                </a:cubicBezTo>
                <a:cubicBezTo>
                  <a:pt x="1019178" y="158351"/>
                  <a:pt x="1018737" y="158878"/>
                  <a:pt x="1018312" y="159150"/>
                </a:cubicBezTo>
                <a:cubicBezTo>
                  <a:pt x="1018617" y="159507"/>
                  <a:pt x="1018907" y="160119"/>
                  <a:pt x="1019246" y="160153"/>
                </a:cubicBezTo>
                <a:cubicBezTo>
                  <a:pt x="1019654" y="160187"/>
                  <a:pt x="1020096" y="159728"/>
                  <a:pt x="1020538" y="159456"/>
                </a:cubicBezTo>
                <a:close/>
                <a:moveTo>
                  <a:pt x="946485" y="158793"/>
                </a:moveTo>
                <a:cubicBezTo>
                  <a:pt x="946808" y="159065"/>
                  <a:pt x="947131" y="159354"/>
                  <a:pt x="947454" y="159626"/>
                </a:cubicBezTo>
                <a:cubicBezTo>
                  <a:pt x="947607" y="159422"/>
                  <a:pt x="947913" y="159099"/>
                  <a:pt x="947879" y="159065"/>
                </a:cubicBezTo>
                <a:cubicBezTo>
                  <a:pt x="947590" y="158742"/>
                  <a:pt x="947250" y="158488"/>
                  <a:pt x="946927" y="158199"/>
                </a:cubicBezTo>
                <a:cubicBezTo>
                  <a:pt x="946791" y="158403"/>
                  <a:pt x="946638" y="158589"/>
                  <a:pt x="946485" y="158793"/>
                </a:cubicBezTo>
                <a:close/>
                <a:moveTo>
                  <a:pt x="1647895" y="62260"/>
                </a:moveTo>
                <a:cubicBezTo>
                  <a:pt x="1647963" y="62022"/>
                  <a:pt x="1648133" y="61733"/>
                  <a:pt x="1648048" y="61546"/>
                </a:cubicBezTo>
                <a:cubicBezTo>
                  <a:pt x="1647963" y="61342"/>
                  <a:pt x="1647623" y="61257"/>
                  <a:pt x="1647402" y="61121"/>
                </a:cubicBezTo>
                <a:cubicBezTo>
                  <a:pt x="1647317" y="61512"/>
                  <a:pt x="1647232" y="61886"/>
                  <a:pt x="1647147" y="62277"/>
                </a:cubicBezTo>
                <a:cubicBezTo>
                  <a:pt x="1647402" y="62260"/>
                  <a:pt x="1647640" y="62260"/>
                  <a:pt x="1647895" y="62260"/>
                </a:cubicBezTo>
                <a:close/>
                <a:moveTo>
                  <a:pt x="981863" y="1238079"/>
                </a:moveTo>
                <a:cubicBezTo>
                  <a:pt x="981676" y="1238214"/>
                  <a:pt x="981489" y="1238351"/>
                  <a:pt x="981302" y="1238486"/>
                </a:cubicBezTo>
                <a:cubicBezTo>
                  <a:pt x="981609" y="1238707"/>
                  <a:pt x="981897" y="1238979"/>
                  <a:pt x="982254" y="1239132"/>
                </a:cubicBezTo>
                <a:cubicBezTo>
                  <a:pt x="982373" y="1239183"/>
                  <a:pt x="982628" y="1238894"/>
                  <a:pt x="982815" y="1238758"/>
                </a:cubicBezTo>
                <a:cubicBezTo>
                  <a:pt x="982492" y="1238520"/>
                  <a:pt x="982186" y="1238300"/>
                  <a:pt x="981863" y="1238079"/>
                </a:cubicBezTo>
                <a:close/>
                <a:moveTo>
                  <a:pt x="398431" y="1240882"/>
                </a:moveTo>
                <a:cubicBezTo>
                  <a:pt x="398194" y="1240882"/>
                  <a:pt x="397955" y="1240882"/>
                  <a:pt x="397718" y="1240882"/>
                </a:cubicBezTo>
                <a:cubicBezTo>
                  <a:pt x="397871" y="1241256"/>
                  <a:pt x="398040" y="1241647"/>
                  <a:pt x="398194" y="1242021"/>
                </a:cubicBezTo>
                <a:cubicBezTo>
                  <a:pt x="398380" y="1241885"/>
                  <a:pt x="398720" y="1241766"/>
                  <a:pt x="398737" y="1241596"/>
                </a:cubicBezTo>
                <a:cubicBezTo>
                  <a:pt x="398771" y="1241375"/>
                  <a:pt x="398567" y="1241137"/>
                  <a:pt x="398431" y="1240882"/>
                </a:cubicBezTo>
                <a:close/>
                <a:moveTo>
                  <a:pt x="572331" y="1241885"/>
                </a:moveTo>
                <a:cubicBezTo>
                  <a:pt x="572433" y="1241664"/>
                  <a:pt x="572637" y="1241409"/>
                  <a:pt x="572603" y="1241205"/>
                </a:cubicBezTo>
                <a:cubicBezTo>
                  <a:pt x="572569" y="1241052"/>
                  <a:pt x="572229" y="1240967"/>
                  <a:pt x="572025" y="1240848"/>
                </a:cubicBezTo>
                <a:cubicBezTo>
                  <a:pt x="571889" y="1241222"/>
                  <a:pt x="571753" y="1241596"/>
                  <a:pt x="571617" y="1241970"/>
                </a:cubicBezTo>
                <a:cubicBezTo>
                  <a:pt x="571855" y="1241936"/>
                  <a:pt x="572093" y="1241919"/>
                  <a:pt x="572331" y="1241885"/>
                </a:cubicBezTo>
                <a:close/>
                <a:moveTo>
                  <a:pt x="1487776" y="80731"/>
                </a:moveTo>
                <a:cubicBezTo>
                  <a:pt x="1487776" y="80493"/>
                  <a:pt x="1487776" y="80255"/>
                  <a:pt x="1487776" y="80000"/>
                </a:cubicBezTo>
                <a:cubicBezTo>
                  <a:pt x="1487385" y="80170"/>
                  <a:pt x="1487011" y="80323"/>
                  <a:pt x="1486621" y="80493"/>
                </a:cubicBezTo>
                <a:cubicBezTo>
                  <a:pt x="1486756" y="80697"/>
                  <a:pt x="1486892" y="81036"/>
                  <a:pt x="1487045" y="81053"/>
                </a:cubicBezTo>
                <a:cubicBezTo>
                  <a:pt x="1487283" y="81070"/>
                  <a:pt x="1487521" y="80866"/>
                  <a:pt x="1487776" y="80731"/>
                </a:cubicBezTo>
                <a:close/>
                <a:moveTo>
                  <a:pt x="1516238" y="62736"/>
                </a:moveTo>
                <a:cubicBezTo>
                  <a:pt x="1516000" y="62617"/>
                  <a:pt x="1515762" y="62498"/>
                  <a:pt x="1515525" y="62379"/>
                </a:cubicBezTo>
                <a:cubicBezTo>
                  <a:pt x="1515389" y="62702"/>
                  <a:pt x="1515235" y="63025"/>
                  <a:pt x="1515100" y="63347"/>
                </a:cubicBezTo>
                <a:cubicBezTo>
                  <a:pt x="1515372" y="63347"/>
                  <a:pt x="1515677" y="63415"/>
                  <a:pt x="1515915" y="63313"/>
                </a:cubicBezTo>
                <a:cubicBezTo>
                  <a:pt x="1516068" y="63228"/>
                  <a:pt x="1516136" y="62923"/>
                  <a:pt x="1516238" y="62736"/>
                </a:cubicBezTo>
                <a:close/>
                <a:moveTo>
                  <a:pt x="1799840" y="95361"/>
                </a:moveTo>
                <a:cubicBezTo>
                  <a:pt x="1799789" y="95191"/>
                  <a:pt x="1799789" y="94902"/>
                  <a:pt x="1799687" y="94851"/>
                </a:cubicBezTo>
                <a:cubicBezTo>
                  <a:pt x="1799483" y="94766"/>
                  <a:pt x="1799212" y="94817"/>
                  <a:pt x="1798973" y="94817"/>
                </a:cubicBezTo>
                <a:cubicBezTo>
                  <a:pt x="1799041" y="95055"/>
                  <a:pt x="1799110" y="95310"/>
                  <a:pt x="1799161" y="95548"/>
                </a:cubicBezTo>
                <a:cubicBezTo>
                  <a:pt x="1799398" y="95497"/>
                  <a:pt x="1799619" y="95429"/>
                  <a:pt x="1799840" y="95361"/>
                </a:cubicBezTo>
                <a:close/>
                <a:moveTo>
                  <a:pt x="1863035" y="94987"/>
                </a:moveTo>
                <a:cubicBezTo>
                  <a:pt x="1863171" y="95174"/>
                  <a:pt x="1863290" y="95463"/>
                  <a:pt x="1863477" y="95531"/>
                </a:cubicBezTo>
                <a:cubicBezTo>
                  <a:pt x="1863714" y="95633"/>
                  <a:pt x="1864020" y="95548"/>
                  <a:pt x="1864292" y="95548"/>
                </a:cubicBezTo>
                <a:cubicBezTo>
                  <a:pt x="1864105" y="95225"/>
                  <a:pt x="1863953" y="94885"/>
                  <a:pt x="1863714" y="94630"/>
                </a:cubicBezTo>
                <a:cubicBezTo>
                  <a:pt x="1863680" y="94579"/>
                  <a:pt x="1863273" y="94851"/>
                  <a:pt x="1863035" y="94987"/>
                </a:cubicBezTo>
                <a:close/>
                <a:moveTo>
                  <a:pt x="1184293" y="1162599"/>
                </a:moveTo>
                <a:cubicBezTo>
                  <a:pt x="1184514" y="1162463"/>
                  <a:pt x="1184752" y="1162310"/>
                  <a:pt x="1184973" y="1162174"/>
                </a:cubicBezTo>
                <a:cubicBezTo>
                  <a:pt x="1184786" y="1161987"/>
                  <a:pt x="1184497" y="1161630"/>
                  <a:pt x="1184429" y="1161664"/>
                </a:cubicBezTo>
                <a:cubicBezTo>
                  <a:pt x="1184106" y="1161851"/>
                  <a:pt x="1183834" y="1162140"/>
                  <a:pt x="1183528" y="1162395"/>
                </a:cubicBezTo>
                <a:cubicBezTo>
                  <a:pt x="1183783" y="1162463"/>
                  <a:pt x="1184038" y="1162531"/>
                  <a:pt x="1184293" y="1162599"/>
                </a:cubicBezTo>
                <a:close/>
                <a:moveTo>
                  <a:pt x="1780656" y="1031707"/>
                </a:moveTo>
                <a:cubicBezTo>
                  <a:pt x="1780877" y="1031605"/>
                  <a:pt x="1781081" y="1031486"/>
                  <a:pt x="1781302" y="1031384"/>
                </a:cubicBezTo>
                <a:cubicBezTo>
                  <a:pt x="1781132" y="1031231"/>
                  <a:pt x="1780877" y="1030925"/>
                  <a:pt x="1780792" y="1030959"/>
                </a:cubicBezTo>
                <a:cubicBezTo>
                  <a:pt x="1780486" y="1031095"/>
                  <a:pt x="1780248" y="1031350"/>
                  <a:pt x="1779976" y="1031554"/>
                </a:cubicBezTo>
                <a:cubicBezTo>
                  <a:pt x="1780180" y="1031605"/>
                  <a:pt x="1780418" y="1031656"/>
                  <a:pt x="1780656" y="1031707"/>
                </a:cubicBezTo>
                <a:close/>
                <a:moveTo>
                  <a:pt x="572263" y="1255717"/>
                </a:moveTo>
                <a:cubicBezTo>
                  <a:pt x="572042" y="1255717"/>
                  <a:pt x="571804" y="1255717"/>
                  <a:pt x="571583" y="1255717"/>
                </a:cubicBezTo>
                <a:cubicBezTo>
                  <a:pt x="571736" y="1256073"/>
                  <a:pt x="571906" y="1256430"/>
                  <a:pt x="572059" y="1256787"/>
                </a:cubicBezTo>
                <a:cubicBezTo>
                  <a:pt x="572229" y="1256651"/>
                  <a:pt x="572518" y="1256515"/>
                  <a:pt x="572535" y="1256362"/>
                </a:cubicBezTo>
                <a:cubicBezTo>
                  <a:pt x="572569" y="1256158"/>
                  <a:pt x="572365" y="1255921"/>
                  <a:pt x="572263" y="1255717"/>
                </a:cubicBezTo>
                <a:close/>
                <a:moveTo>
                  <a:pt x="875661" y="1258690"/>
                </a:moveTo>
                <a:cubicBezTo>
                  <a:pt x="875406" y="1258622"/>
                  <a:pt x="875151" y="1258554"/>
                  <a:pt x="874897" y="1258486"/>
                </a:cubicBezTo>
                <a:cubicBezTo>
                  <a:pt x="874863" y="1258792"/>
                  <a:pt x="874829" y="1259115"/>
                  <a:pt x="874778" y="1259421"/>
                </a:cubicBezTo>
                <a:cubicBezTo>
                  <a:pt x="875049" y="1259387"/>
                  <a:pt x="875355" y="1259438"/>
                  <a:pt x="875559" y="1259319"/>
                </a:cubicBezTo>
                <a:cubicBezTo>
                  <a:pt x="875678" y="1259234"/>
                  <a:pt x="875644" y="1258894"/>
                  <a:pt x="875661" y="1258690"/>
                </a:cubicBezTo>
                <a:close/>
                <a:moveTo>
                  <a:pt x="1269544" y="105828"/>
                </a:moveTo>
                <a:cubicBezTo>
                  <a:pt x="1269391" y="106015"/>
                  <a:pt x="1269119" y="106202"/>
                  <a:pt x="1269119" y="106372"/>
                </a:cubicBezTo>
                <a:cubicBezTo>
                  <a:pt x="1269119" y="106593"/>
                  <a:pt x="1269356" y="106831"/>
                  <a:pt x="1269476" y="107052"/>
                </a:cubicBezTo>
                <a:cubicBezTo>
                  <a:pt x="1269730" y="106763"/>
                  <a:pt x="1269985" y="106474"/>
                  <a:pt x="1270240" y="106185"/>
                </a:cubicBezTo>
                <a:cubicBezTo>
                  <a:pt x="1270002" y="106083"/>
                  <a:pt x="1269781" y="105964"/>
                  <a:pt x="1269544" y="105828"/>
                </a:cubicBezTo>
                <a:close/>
                <a:moveTo>
                  <a:pt x="730716" y="1272199"/>
                </a:moveTo>
                <a:cubicBezTo>
                  <a:pt x="730496" y="1272267"/>
                  <a:pt x="730275" y="1272335"/>
                  <a:pt x="730071" y="1272403"/>
                </a:cubicBezTo>
                <a:cubicBezTo>
                  <a:pt x="730360" y="1272590"/>
                  <a:pt x="730614" y="1272811"/>
                  <a:pt x="730921" y="1272930"/>
                </a:cubicBezTo>
                <a:cubicBezTo>
                  <a:pt x="730989" y="1272964"/>
                  <a:pt x="731192" y="1272658"/>
                  <a:pt x="731328" y="1272522"/>
                </a:cubicBezTo>
                <a:cubicBezTo>
                  <a:pt x="731124" y="1272403"/>
                  <a:pt x="730921" y="1272301"/>
                  <a:pt x="730716" y="1272199"/>
                </a:cubicBezTo>
                <a:close/>
                <a:moveTo>
                  <a:pt x="744888" y="1272471"/>
                </a:moveTo>
                <a:cubicBezTo>
                  <a:pt x="744650" y="1272369"/>
                  <a:pt x="744429" y="1272250"/>
                  <a:pt x="744191" y="1272148"/>
                </a:cubicBezTo>
                <a:cubicBezTo>
                  <a:pt x="744056" y="1272437"/>
                  <a:pt x="743920" y="1272743"/>
                  <a:pt x="743783" y="1273032"/>
                </a:cubicBezTo>
                <a:cubicBezTo>
                  <a:pt x="744056" y="1273032"/>
                  <a:pt x="744344" y="1273100"/>
                  <a:pt x="744565" y="1272998"/>
                </a:cubicBezTo>
                <a:cubicBezTo>
                  <a:pt x="744718" y="1272947"/>
                  <a:pt x="744786" y="1272658"/>
                  <a:pt x="744888" y="1272471"/>
                </a:cubicBezTo>
                <a:close/>
                <a:moveTo>
                  <a:pt x="1280707" y="105064"/>
                </a:moveTo>
                <a:cubicBezTo>
                  <a:pt x="1280606" y="105217"/>
                  <a:pt x="1280521" y="105387"/>
                  <a:pt x="1280419" y="105539"/>
                </a:cubicBezTo>
                <a:cubicBezTo>
                  <a:pt x="1280640" y="105641"/>
                  <a:pt x="1280996" y="105862"/>
                  <a:pt x="1281030" y="105811"/>
                </a:cubicBezTo>
                <a:cubicBezTo>
                  <a:pt x="1281217" y="105607"/>
                  <a:pt x="1281302" y="105318"/>
                  <a:pt x="1281421" y="105064"/>
                </a:cubicBezTo>
                <a:cubicBezTo>
                  <a:pt x="1281183" y="105081"/>
                  <a:pt x="1280945" y="105081"/>
                  <a:pt x="1280707" y="105064"/>
                </a:cubicBezTo>
                <a:close/>
                <a:moveTo>
                  <a:pt x="1541676" y="25302"/>
                </a:moveTo>
                <a:cubicBezTo>
                  <a:pt x="1541455" y="25183"/>
                  <a:pt x="1541234" y="25081"/>
                  <a:pt x="1541013" y="24962"/>
                </a:cubicBezTo>
                <a:cubicBezTo>
                  <a:pt x="1540877" y="25251"/>
                  <a:pt x="1540758" y="25557"/>
                  <a:pt x="1540622" y="25845"/>
                </a:cubicBezTo>
                <a:cubicBezTo>
                  <a:pt x="1540877" y="25845"/>
                  <a:pt x="1541166" y="25913"/>
                  <a:pt x="1541387" y="25828"/>
                </a:cubicBezTo>
                <a:cubicBezTo>
                  <a:pt x="1541523" y="25760"/>
                  <a:pt x="1541574" y="25489"/>
                  <a:pt x="1541676" y="25302"/>
                </a:cubicBezTo>
                <a:close/>
                <a:moveTo>
                  <a:pt x="377820" y="1160186"/>
                </a:moveTo>
                <a:cubicBezTo>
                  <a:pt x="377582" y="1160118"/>
                  <a:pt x="377327" y="1160067"/>
                  <a:pt x="377089" y="1159999"/>
                </a:cubicBezTo>
                <a:cubicBezTo>
                  <a:pt x="377055" y="1160288"/>
                  <a:pt x="377004" y="1160594"/>
                  <a:pt x="376970" y="1160882"/>
                </a:cubicBezTo>
                <a:cubicBezTo>
                  <a:pt x="377225" y="1160849"/>
                  <a:pt x="377514" y="1160882"/>
                  <a:pt x="377718" y="1160763"/>
                </a:cubicBezTo>
                <a:cubicBezTo>
                  <a:pt x="377820" y="1160712"/>
                  <a:pt x="377786" y="1160390"/>
                  <a:pt x="377820" y="1160186"/>
                </a:cubicBezTo>
                <a:close/>
                <a:moveTo>
                  <a:pt x="820453" y="83857"/>
                </a:moveTo>
                <a:cubicBezTo>
                  <a:pt x="820215" y="83891"/>
                  <a:pt x="819977" y="83925"/>
                  <a:pt x="819757" y="83942"/>
                </a:cubicBezTo>
                <a:cubicBezTo>
                  <a:pt x="819858" y="84282"/>
                  <a:pt x="819943" y="84639"/>
                  <a:pt x="820045" y="84979"/>
                </a:cubicBezTo>
                <a:cubicBezTo>
                  <a:pt x="820249" y="84843"/>
                  <a:pt x="820538" y="84724"/>
                  <a:pt x="820623" y="84537"/>
                </a:cubicBezTo>
                <a:cubicBezTo>
                  <a:pt x="820674" y="84367"/>
                  <a:pt x="820521" y="84095"/>
                  <a:pt x="820453" y="83857"/>
                </a:cubicBezTo>
                <a:close/>
                <a:moveTo>
                  <a:pt x="228797" y="1159778"/>
                </a:moveTo>
                <a:cubicBezTo>
                  <a:pt x="228610" y="1159625"/>
                  <a:pt x="228423" y="1159455"/>
                  <a:pt x="228219" y="1159302"/>
                </a:cubicBezTo>
                <a:cubicBezTo>
                  <a:pt x="228083" y="1159642"/>
                  <a:pt x="227947" y="1159982"/>
                  <a:pt x="227811" y="1160322"/>
                </a:cubicBezTo>
                <a:cubicBezTo>
                  <a:pt x="228049" y="1160356"/>
                  <a:pt x="228338" y="1160509"/>
                  <a:pt x="228525" y="1160424"/>
                </a:cubicBezTo>
                <a:cubicBezTo>
                  <a:pt x="228678" y="1160322"/>
                  <a:pt x="228712" y="1159999"/>
                  <a:pt x="228797" y="1159778"/>
                </a:cubicBezTo>
                <a:close/>
                <a:moveTo>
                  <a:pt x="1991548" y="112795"/>
                </a:moveTo>
                <a:cubicBezTo>
                  <a:pt x="1991548" y="112370"/>
                  <a:pt x="1991548" y="111946"/>
                  <a:pt x="1991531" y="111521"/>
                </a:cubicBezTo>
                <a:cubicBezTo>
                  <a:pt x="1991531" y="111504"/>
                  <a:pt x="1990987" y="111504"/>
                  <a:pt x="1990987" y="111521"/>
                </a:cubicBezTo>
                <a:cubicBezTo>
                  <a:pt x="1990953" y="111946"/>
                  <a:pt x="1990953" y="112370"/>
                  <a:pt x="1990953" y="112795"/>
                </a:cubicBezTo>
                <a:cubicBezTo>
                  <a:pt x="1991123" y="112795"/>
                  <a:pt x="1991327" y="112795"/>
                  <a:pt x="1991548" y="112795"/>
                </a:cubicBezTo>
                <a:close/>
                <a:moveTo>
                  <a:pt x="1239025" y="113849"/>
                </a:moveTo>
                <a:cubicBezTo>
                  <a:pt x="1238855" y="114036"/>
                  <a:pt x="1238668" y="114222"/>
                  <a:pt x="1238499" y="114409"/>
                </a:cubicBezTo>
                <a:cubicBezTo>
                  <a:pt x="1238838" y="114562"/>
                  <a:pt x="1239195" y="114698"/>
                  <a:pt x="1239535" y="114851"/>
                </a:cubicBezTo>
                <a:cubicBezTo>
                  <a:pt x="1239603" y="114613"/>
                  <a:pt x="1239773" y="114307"/>
                  <a:pt x="1239688" y="114154"/>
                </a:cubicBezTo>
                <a:cubicBezTo>
                  <a:pt x="1239603" y="113985"/>
                  <a:pt x="1239263" y="113950"/>
                  <a:pt x="1239025" y="113849"/>
                </a:cubicBezTo>
                <a:close/>
                <a:moveTo>
                  <a:pt x="996154" y="83211"/>
                </a:moveTo>
                <a:cubicBezTo>
                  <a:pt x="995950" y="83398"/>
                  <a:pt x="995763" y="83568"/>
                  <a:pt x="995559" y="83738"/>
                </a:cubicBezTo>
                <a:cubicBezTo>
                  <a:pt x="995899" y="83891"/>
                  <a:pt x="996256" y="84044"/>
                  <a:pt x="996595" y="84197"/>
                </a:cubicBezTo>
                <a:cubicBezTo>
                  <a:pt x="996664" y="83959"/>
                  <a:pt x="996834" y="83653"/>
                  <a:pt x="996749" y="83500"/>
                </a:cubicBezTo>
                <a:cubicBezTo>
                  <a:pt x="996664" y="83330"/>
                  <a:pt x="996324" y="83296"/>
                  <a:pt x="996154" y="83211"/>
                </a:cubicBezTo>
                <a:close/>
                <a:moveTo>
                  <a:pt x="917122" y="1182956"/>
                </a:moveTo>
                <a:cubicBezTo>
                  <a:pt x="917394" y="1182956"/>
                  <a:pt x="917666" y="1182956"/>
                  <a:pt x="917938" y="1182956"/>
                </a:cubicBezTo>
                <a:cubicBezTo>
                  <a:pt x="917751" y="1182650"/>
                  <a:pt x="917615" y="1182310"/>
                  <a:pt x="917377" y="1182089"/>
                </a:cubicBezTo>
                <a:cubicBezTo>
                  <a:pt x="917309" y="1182021"/>
                  <a:pt x="916936" y="1182310"/>
                  <a:pt x="916697" y="1182429"/>
                </a:cubicBezTo>
                <a:cubicBezTo>
                  <a:pt x="916834" y="1182599"/>
                  <a:pt x="916970" y="1182768"/>
                  <a:pt x="917122" y="1182956"/>
                </a:cubicBezTo>
                <a:close/>
                <a:moveTo>
                  <a:pt x="1008116" y="117043"/>
                </a:moveTo>
                <a:cubicBezTo>
                  <a:pt x="1007879" y="116992"/>
                  <a:pt x="1007640" y="116924"/>
                  <a:pt x="1007403" y="116873"/>
                </a:cubicBezTo>
                <a:cubicBezTo>
                  <a:pt x="1007369" y="117145"/>
                  <a:pt x="1007318" y="117434"/>
                  <a:pt x="1007284" y="117706"/>
                </a:cubicBezTo>
                <a:cubicBezTo>
                  <a:pt x="1007539" y="117672"/>
                  <a:pt x="1007811" y="117706"/>
                  <a:pt x="1008014" y="117604"/>
                </a:cubicBezTo>
                <a:cubicBezTo>
                  <a:pt x="1008116" y="117553"/>
                  <a:pt x="1008082" y="117230"/>
                  <a:pt x="1008116" y="117043"/>
                </a:cubicBezTo>
                <a:close/>
                <a:moveTo>
                  <a:pt x="188695" y="903415"/>
                </a:moveTo>
                <a:cubicBezTo>
                  <a:pt x="188457" y="903499"/>
                  <a:pt x="188219" y="903567"/>
                  <a:pt x="187998" y="903653"/>
                </a:cubicBezTo>
                <a:cubicBezTo>
                  <a:pt x="188304" y="903873"/>
                  <a:pt x="188593" y="904128"/>
                  <a:pt x="188933" y="904298"/>
                </a:cubicBezTo>
                <a:cubicBezTo>
                  <a:pt x="188984" y="904315"/>
                  <a:pt x="189205" y="903975"/>
                  <a:pt x="189358" y="903805"/>
                </a:cubicBezTo>
                <a:cubicBezTo>
                  <a:pt x="189137" y="903686"/>
                  <a:pt x="188916" y="903550"/>
                  <a:pt x="188695" y="903415"/>
                </a:cubicBezTo>
                <a:close/>
                <a:moveTo>
                  <a:pt x="2061675" y="900543"/>
                </a:moveTo>
                <a:cubicBezTo>
                  <a:pt x="2061539" y="900373"/>
                  <a:pt x="2061437" y="900101"/>
                  <a:pt x="2061250" y="900033"/>
                </a:cubicBezTo>
                <a:cubicBezTo>
                  <a:pt x="2061030" y="899948"/>
                  <a:pt x="2060740" y="900016"/>
                  <a:pt x="2060486" y="900033"/>
                </a:cubicBezTo>
                <a:cubicBezTo>
                  <a:pt x="2060655" y="900322"/>
                  <a:pt x="2060791" y="900645"/>
                  <a:pt x="2061030" y="900866"/>
                </a:cubicBezTo>
                <a:cubicBezTo>
                  <a:pt x="2061097" y="900934"/>
                  <a:pt x="2061454" y="900662"/>
                  <a:pt x="2061675" y="900543"/>
                </a:cubicBezTo>
                <a:close/>
                <a:moveTo>
                  <a:pt x="1804462" y="50467"/>
                </a:moveTo>
                <a:cubicBezTo>
                  <a:pt x="1804224" y="50552"/>
                  <a:pt x="1803987" y="50637"/>
                  <a:pt x="1803731" y="50722"/>
                </a:cubicBezTo>
                <a:cubicBezTo>
                  <a:pt x="1804038" y="50943"/>
                  <a:pt x="1804343" y="51198"/>
                  <a:pt x="1804683" y="51368"/>
                </a:cubicBezTo>
                <a:cubicBezTo>
                  <a:pt x="1804734" y="51385"/>
                  <a:pt x="1804972" y="51045"/>
                  <a:pt x="1805125" y="50858"/>
                </a:cubicBezTo>
                <a:cubicBezTo>
                  <a:pt x="1804921" y="50722"/>
                  <a:pt x="1804700" y="50603"/>
                  <a:pt x="1804462" y="50467"/>
                </a:cubicBezTo>
                <a:close/>
                <a:moveTo>
                  <a:pt x="1545040" y="119847"/>
                </a:moveTo>
                <a:cubicBezTo>
                  <a:pt x="1545040" y="120068"/>
                  <a:pt x="1545040" y="120306"/>
                  <a:pt x="1545040" y="120544"/>
                </a:cubicBezTo>
                <a:cubicBezTo>
                  <a:pt x="1545414" y="120391"/>
                  <a:pt x="1545805" y="120238"/>
                  <a:pt x="1546179" y="120085"/>
                </a:cubicBezTo>
                <a:cubicBezTo>
                  <a:pt x="1546043" y="119898"/>
                  <a:pt x="1545924" y="119558"/>
                  <a:pt x="1545754" y="119541"/>
                </a:cubicBezTo>
                <a:cubicBezTo>
                  <a:pt x="1545550" y="119507"/>
                  <a:pt x="1545295" y="119711"/>
                  <a:pt x="1545040" y="119847"/>
                </a:cubicBezTo>
                <a:close/>
                <a:moveTo>
                  <a:pt x="1607691" y="120968"/>
                </a:moveTo>
                <a:cubicBezTo>
                  <a:pt x="1607691" y="120697"/>
                  <a:pt x="1607691" y="120425"/>
                  <a:pt x="1607691" y="120136"/>
                </a:cubicBezTo>
                <a:cubicBezTo>
                  <a:pt x="1607368" y="120323"/>
                  <a:pt x="1607028" y="120476"/>
                  <a:pt x="1606756" y="120714"/>
                </a:cubicBezTo>
                <a:cubicBezTo>
                  <a:pt x="1606722" y="120747"/>
                  <a:pt x="1606994" y="121155"/>
                  <a:pt x="1607130" y="121393"/>
                </a:cubicBezTo>
                <a:cubicBezTo>
                  <a:pt x="1607317" y="121240"/>
                  <a:pt x="1607504" y="121104"/>
                  <a:pt x="1607691" y="120968"/>
                </a:cubicBezTo>
                <a:close/>
                <a:moveTo>
                  <a:pt x="1487657" y="51011"/>
                </a:moveTo>
                <a:cubicBezTo>
                  <a:pt x="1487895" y="50892"/>
                  <a:pt x="1488116" y="50773"/>
                  <a:pt x="1488354" y="50654"/>
                </a:cubicBezTo>
                <a:cubicBezTo>
                  <a:pt x="1488065" y="50399"/>
                  <a:pt x="1487776" y="50161"/>
                  <a:pt x="1487487" y="49906"/>
                </a:cubicBezTo>
                <a:cubicBezTo>
                  <a:pt x="1487368" y="50127"/>
                  <a:pt x="1487131" y="50365"/>
                  <a:pt x="1487148" y="50586"/>
                </a:cubicBezTo>
                <a:cubicBezTo>
                  <a:pt x="1487131" y="50722"/>
                  <a:pt x="1487470" y="50858"/>
                  <a:pt x="1487657" y="51011"/>
                </a:cubicBezTo>
                <a:close/>
                <a:moveTo>
                  <a:pt x="1472704" y="49754"/>
                </a:moveTo>
                <a:cubicBezTo>
                  <a:pt x="1472993" y="49754"/>
                  <a:pt x="1473265" y="49754"/>
                  <a:pt x="1473537" y="49754"/>
                </a:cubicBezTo>
                <a:cubicBezTo>
                  <a:pt x="1473350" y="49431"/>
                  <a:pt x="1473196" y="49091"/>
                  <a:pt x="1472959" y="48836"/>
                </a:cubicBezTo>
                <a:cubicBezTo>
                  <a:pt x="1472925" y="48785"/>
                  <a:pt x="1472517" y="49074"/>
                  <a:pt x="1472279" y="49210"/>
                </a:cubicBezTo>
                <a:cubicBezTo>
                  <a:pt x="1472432" y="49397"/>
                  <a:pt x="1472585" y="49584"/>
                  <a:pt x="1472704" y="49754"/>
                </a:cubicBezTo>
                <a:close/>
                <a:moveTo>
                  <a:pt x="867658" y="1208597"/>
                </a:moveTo>
                <a:cubicBezTo>
                  <a:pt x="867556" y="1208376"/>
                  <a:pt x="867488" y="1208019"/>
                  <a:pt x="867335" y="1207968"/>
                </a:cubicBezTo>
                <a:cubicBezTo>
                  <a:pt x="867148" y="1207917"/>
                  <a:pt x="866876" y="1208121"/>
                  <a:pt x="866638" y="1208206"/>
                </a:cubicBezTo>
                <a:cubicBezTo>
                  <a:pt x="866825" y="1208529"/>
                  <a:pt x="866995" y="1208852"/>
                  <a:pt x="867182" y="1209175"/>
                </a:cubicBezTo>
                <a:cubicBezTo>
                  <a:pt x="867335" y="1208971"/>
                  <a:pt x="867488" y="1208784"/>
                  <a:pt x="867658" y="1208597"/>
                </a:cubicBezTo>
                <a:close/>
                <a:moveTo>
                  <a:pt x="1549475" y="48632"/>
                </a:moveTo>
                <a:cubicBezTo>
                  <a:pt x="1549509" y="48411"/>
                  <a:pt x="1549594" y="48020"/>
                  <a:pt x="1549543" y="48003"/>
                </a:cubicBezTo>
                <a:cubicBezTo>
                  <a:pt x="1549170" y="47884"/>
                  <a:pt x="1548778" y="47833"/>
                  <a:pt x="1548405" y="47765"/>
                </a:cubicBezTo>
                <a:cubicBezTo>
                  <a:pt x="1548388" y="47986"/>
                  <a:pt x="1548303" y="48377"/>
                  <a:pt x="1548354" y="48394"/>
                </a:cubicBezTo>
                <a:cubicBezTo>
                  <a:pt x="1548711" y="48513"/>
                  <a:pt x="1549085" y="48564"/>
                  <a:pt x="1549475" y="48632"/>
                </a:cubicBezTo>
                <a:close/>
                <a:moveTo>
                  <a:pt x="1340589" y="122651"/>
                </a:moveTo>
                <a:cubicBezTo>
                  <a:pt x="1340589" y="122888"/>
                  <a:pt x="1340589" y="123126"/>
                  <a:pt x="1340589" y="123364"/>
                </a:cubicBezTo>
                <a:cubicBezTo>
                  <a:pt x="1340962" y="123194"/>
                  <a:pt x="1341336" y="123042"/>
                  <a:pt x="1341693" y="122871"/>
                </a:cubicBezTo>
                <a:cubicBezTo>
                  <a:pt x="1341540" y="122685"/>
                  <a:pt x="1341421" y="122379"/>
                  <a:pt x="1341251" y="122362"/>
                </a:cubicBezTo>
                <a:cubicBezTo>
                  <a:pt x="1341030" y="122345"/>
                  <a:pt x="1340792" y="122549"/>
                  <a:pt x="1340589" y="122651"/>
                </a:cubicBezTo>
                <a:close/>
                <a:moveTo>
                  <a:pt x="2043493" y="872811"/>
                </a:moveTo>
                <a:cubicBezTo>
                  <a:pt x="2043391" y="872998"/>
                  <a:pt x="2043289" y="873202"/>
                  <a:pt x="2043188" y="873389"/>
                </a:cubicBezTo>
                <a:cubicBezTo>
                  <a:pt x="2043425" y="873508"/>
                  <a:pt x="2043646" y="873627"/>
                  <a:pt x="2043884" y="873729"/>
                </a:cubicBezTo>
                <a:cubicBezTo>
                  <a:pt x="2044020" y="873423"/>
                  <a:pt x="2044156" y="873117"/>
                  <a:pt x="2044292" y="872811"/>
                </a:cubicBezTo>
                <a:cubicBezTo>
                  <a:pt x="2044020" y="872811"/>
                  <a:pt x="2043748" y="872811"/>
                  <a:pt x="2043493" y="872811"/>
                </a:cubicBezTo>
                <a:close/>
                <a:moveTo>
                  <a:pt x="689816" y="233730"/>
                </a:moveTo>
                <a:cubicBezTo>
                  <a:pt x="689646" y="233594"/>
                  <a:pt x="689476" y="233339"/>
                  <a:pt x="689323" y="233339"/>
                </a:cubicBezTo>
                <a:cubicBezTo>
                  <a:pt x="689102" y="233339"/>
                  <a:pt x="688899" y="233560"/>
                  <a:pt x="688694" y="233679"/>
                </a:cubicBezTo>
                <a:cubicBezTo>
                  <a:pt x="688966" y="233917"/>
                  <a:pt x="689221" y="234137"/>
                  <a:pt x="689493" y="234375"/>
                </a:cubicBezTo>
                <a:cubicBezTo>
                  <a:pt x="689595" y="234154"/>
                  <a:pt x="689697" y="233950"/>
                  <a:pt x="689816" y="233730"/>
                </a:cubicBezTo>
                <a:close/>
                <a:moveTo>
                  <a:pt x="1932618" y="205675"/>
                </a:moveTo>
                <a:cubicBezTo>
                  <a:pt x="1932465" y="205488"/>
                  <a:pt x="1932363" y="205199"/>
                  <a:pt x="1932177" y="205131"/>
                </a:cubicBezTo>
                <a:cubicBezTo>
                  <a:pt x="1931938" y="205047"/>
                  <a:pt x="1931633" y="205114"/>
                  <a:pt x="1931361" y="205131"/>
                </a:cubicBezTo>
                <a:cubicBezTo>
                  <a:pt x="1931548" y="205437"/>
                  <a:pt x="1931701" y="205777"/>
                  <a:pt x="1931938" y="206032"/>
                </a:cubicBezTo>
                <a:cubicBezTo>
                  <a:pt x="1931990" y="206083"/>
                  <a:pt x="1932380" y="205811"/>
                  <a:pt x="1932618" y="205675"/>
                </a:cubicBezTo>
                <a:close/>
                <a:moveTo>
                  <a:pt x="898839" y="87001"/>
                </a:moveTo>
                <a:cubicBezTo>
                  <a:pt x="898839" y="87239"/>
                  <a:pt x="898754" y="87545"/>
                  <a:pt x="898856" y="87680"/>
                </a:cubicBezTo>
                <a:cubicBezTo>
                  <a:pt x="898975" y="87816"/>
                  <a:pt x="899280" y="87782"/>
                  <a:pt x="899518" y="87833"/>
                </a:cubicBezTo>
                <a:cubicBezTo>
                  <a:pt x="899518" y="87442"/>
                  <a:pt x="899501" y="87069"/>
                  <a:pt x="899501" y="86678"/>
                </a:cubicBezTo>
                <a:cubicBezTo>
                  <a:pt x="899280" y="86780"/>
                  <a:pt x="899060" y="86899"/>
                  <a:pt x="898839" y="87001"/>
                </a:cubicBezTo>
                <a:close/>
                <a:moveTo>
                  <a:pt x="1394556" y="87086"/>
                </a:moveTo>
                <a:cubicBezTo>
                  <a:pt x="1394828" y="87086"/>
                  <a:pt x="1395100" y="87086"/>
                  <a:pt x="1395355" y="87086"/>
                </a:cubicBezTo>
                <a:cubicBezTo>
                  <a:pt x="1395185" y="86797"/>
                  <a:pt x="1395049" y="86474"/>
                  <a:pt x="1394811" y="86236"/>
                </a:cubicBezTo>
                <a:cubicBezTo>
                  <a:pt x="1394760" y="86185"/>
                  <a:pt x="1394386" y="86457"/>
                  <a:pt x="1394148" y="86576"/>
                </a:cubicBezTo>
                <a:cubicBezTo>
                  <a:pt x="1394301" y="86746"/>
                  <a:pt x="1394437" y="86916"/>
                  <a:pt x="1394556" y="87086"/>
                </a:cubicBezTo>
                <a:close/>
                <a:moveTo>
                  <a:pt x="201116" y="1084825"/>
                </a:moveTo>
                <a:cubicBezTo>
                  <a:pt x="201099" y="1085063"/>
                  <a:pt x="201099" y="1085283"/>
                  <a:pt x="201082" y="1085521"/>
                </a:cubicBezTo>
                <a:cubicBezTo>
                  <a:pt x="201456" y="1085368"/>
                  <a:pt x="201830" y="1085216"/>
                  <a:pt x="202204" y="1085063"/>
                </a:cubicBezTo>
                <a:cubicBezTo>
                  <a:pt x="202068" y="1084876"/>
                  <a:pt x="201949" y="1084553"/>
                  <a:pt x="201796" y="1084536"/>
                </a:cubicBezTo>
                <a:cubicBezTo>
                  <a:pt x="201592" y="1084502"/>
                  <a:pt x="201354" y="1084706"/>
                  <a:pt x="201116" y="1084825"/>
                </a:cubicBezTo>
                <a:close/>
                <a:moveTo>
                  <a:pt x="1990528" y="837586"/>
                </a:moveTo>
                <a:cubicBezTo>
                  <a:pt x="1990375" y="837756"/>
                  <a:pt x="1990104" y="837926"/>
                  <a:pt x="1990104" y="838079"/>
                </a:cubicBezTo>
                <a:cubicBezTo>
                  <a:pt x="1990121" y="838300"/>
                  <a:pt x="1990341" y="838504"/>
                  <a:pt x="1990460" y="838725"/>
                </a:cubicBezTo>
                <a:cubicBezTo>
                  <a:pt x="1990698" y="838453"/>
                  <a:pt x="1990936" y="838181"/>
                  <a:pt x="1991191" y="837909"/>
                </a:cubicBezTo>
                <a:cubicBezTo>
                  <a:pt x="1990987" y="837807"/>
                  <a:pt x="1990749" y="837705"/>
                  <a:pt x="1990528" y="837586"/>
                </a:cubicBezTo>
                <a:close/>
                <a:moveTo>
                  <a:pt x="1155797" y="129533"/>
                </a:moveTo>
                <a:cubicBezTo>
                  <a:pt x="1155797" y="129244"/>
                  <a:pt x="1155797" y="128972"/>
                  <a:pt x="1155797" y="128700"/>
                </a:cubicBezTo>
                <a:cubicBezTo>
                  <a:pt x="1155474" y="128887"/>
                  <a:pt x="1155168" y="129057"/>
                  <a:pt x="1154845" y="129244"/>
                </a:cubicBezTo>
                <a:cubicBezTo>
                  <a:pt x="1154981" y="129482"/>
                  <a:pt x="1155100" y="129702"/>
                  <a:pt x="1155236" y="129940"/>
                </a:cubicBezTo>
                <a:cubicBezTo>
                  <a:pt x="1155423" y="129787"/>
                  <a:pt x="1155610" y="129652"/>
                  <a:pt x="1155797" y="129533"/>
                </a:cubicBezTo>
                <a:close/>
                <a:moveTo>
                  <a:pt x="1168303" y="167409"/>
                </a:moveTo>
                <a:cubicBezTo>
                  <a:pt x="1168303" y="167171"/>
                  <a:pt x="1168303" y="166933"/>
                  <a:pt x="1168303" y="166695"/>
                </a:cubicBezTo>
                <a:cubicBezTo>
                  <a:pt x="1167912" y="166848"/>
                  <a:pt x="1167539" y="167001"/>
                  <a:pt x="1167148" y="167154"/>
                </a:cubicBezTo>
                <a:cubicBezTo>
                  <a:pt x="1167283" y="167340"/>
                  <a:pt x="1167419" y="167680"/>
                  <a:pt x="1167590" y="167697"/>
                </a:cubicBezTo>
                <a:cubicBezTo>
                  <a:pt x="1167810" y="167731"/>
                  <a:pt x="1168065" y="167527"/>
                  <a:pt x="1168303" y="167409"/>
                </a:cubicBezTo>
                <a:close/>
                <a:moveTo>
                  <a:pt x="1299603" y="131860"/>
                </a:moveTo>
                <a:cubicBezTo>
                  <a:pt x="1299654" y="131657"/>
                  <a:pt x="1299824" y="131368"/>
                  <a:pt x="1299739" y="131198"/>
                </a:cubicBezTo>
                <a:cubicBezTo>
                  <a:pt x="1299654" y="131011"/>
                  <a:pt x="1299348" y="130926"/>
                  <a:pt x="1299127" y="130790"/>
                </a:cubicBezTo>
                <a:cubicBezTo>
                  <a:pt x="1299042" y="131147"/>
                  <a:pt x="1298974" y="131504"/>
                  <a:pt x="1298889" y="131860"/>
                </a:cubicBezTo>
                <a:cubicBezTo>
                  <a:pt x="1299127" y="131860"/>
                  <a:pt x="1299365" y="131860"/>
                  <a:pt x="1299603" y="131860"/>
                </a:cubicBezTo>
                <a:close/>
                <a:moveTo>
                  <a:pt x="1846858" y="814528"/>
                </a:moveTo>
                <a:cubicBezTo>
                  <a:pt x="1846739" y="814307"/>
                  <a:pt x="1846603" y="814086"/>
                  <a:pt x="1846484" y="813848"/>
                </a:cubicBezTo>
                <a:cubicBezTo>
                  <a:pt x="1846229" y="814120"/>
                  <a:pt x="1845992" y="814409"/>
                  <a:pt x="1845736" y="814680"/>
                </a:cubicBezTo>
                <a:cubicBezTo>
                  <a:pt x="1845958" y="814800"/>
                  <a:pt x="1846195" y="815020"/>
                  <a:pt x="1846416" y="815020"/>
                </a:cubicBezTo>
                <a:cubicBezTo>
                  <a:pt x="1846569" y="815037"/>
                  <a:pt x="1846705" y="814714"/>
                  <a:pt x="1846858" y="814528"/>
                </a:cubicBezTo>
                <a:close/>
                <a:moveTo>
                  <a:pt x="1888761" y="807646"/>
                </a:moveTo>
                <a:cubicBezTo>
                  <a:pt x="1888659" y="807442"/>
                  <a:pt x="1888591" y="807085"/>
                  <a:pt x="1888438" y="807051"/>
                </a:cubicBezTo>
                <a:cubicBezTo>
                  <a:pt x="1888251" y="807000"/>
                  <a:pt x="1887980" y="807187"/>
                  <a:pt x="1887742" y="807272"/>
                </a:cubicBezTo>
                <a:cubicBezTo>
                  <a:pt x="1887911" y="807578"/>
                  <a:pt x="1888099" y="807884"/>
                  <a:pt x="1888268" y="808189"/>
                </a:cubicBezTo>
                <a:cubicBezTo>
                  <a:pt x="1888438" y="808003"/>
                  <a:pt x="1888591" y="807816"/>
                  <a:pt x="1888761" y="807646"/>
                </a:cubicBezTo>
                <a:close/>
                <a:moveTo>
                  <a:pt x="1913672" y="803856"/>
                </a:moveTo>
                <a:cubicBezTo>
                  <a:pt x="1913621" y="803669"/>
                  <a:pt x="1913638" y="803364"/>
                  <a:pt x="1913536" y="803330"/>
                </a:cubicBezTo>
                <a:cubicBezTo>
                  <a:pt x="1913332" y="803245"/>
                  <a:pt x="1913060" y="803296"/>
                  <a:pt x="1912822" y="803296"/>
                </a:cubicBezTo>
                <a:cubicBezTo>
                  <a:pt x="1912890" y="803551"/>
                  <a:pt x="1912941" y="803806"/>
                  <a:pt x="1913009" y="804060"/>
                </a:cubicBezTo>
                <a:cubicBezTo>
                  <a:pt x="1913230" y="803992"/>
                  <a:pt x="1913451" y="803924"/>
                  <a:pt x="1913672" y="803856"/>
                </a:cubicBezTo>
                <a:close/>
                <a:moveTo>
                  <a:pt x="1599433" y="1061851"/>
                </a:moveTo>
                <a:cubicBezTo>
                  <a:pt x="1599212" y="1061766"/>
                  <a:pt x="1598872" y="1061528"/>
                  <a:pt x="1598787" y="1061596"/>
                </a:cubicBezTo>
                <a:cubicBezTo>
                  <a:pt x="1598583" y="1061783"/>
                  <a:pt x="1598515" y="1062089"/>
                  <a:pt x="1598379" y="1062344"/>
                </a:cubicBezTo>
                <a:cubicBezTo>
                  <a:pt x="1598617" y="1062344"/>
                  <a:pt x="1598889" y="1062395"/>
                  <a:pt x="1599110" y="1062310"/>
                </a:cubicBezTo>
                <a:cubicBezTo>
                  <a:pt x="1599263" y="1062259"/>
                  <a:pt x="1599331" y="1062021"/>
                  <a:pt x="1599433" y="1061851"/>
                </a:cubicBezTo>
                <a:close/>
                <a:moveTo>
                  <a:pt x="1852499" y="769719"/>
                </a:moveTo>
                <a:cubicBezTo>
                  <a:pt x="1852737" y="769617"/>
                  <a:pt x="1853094" y="769583"/>
                  <a:pt x="1853145" y="769430"/>
                </a:cubicBezTo>
                <a:cubicBezTo>
                  <a:pt x="1853213" y="769243"/>
                  <a:pt x="1853009" y="768954"/>
                  <a:pt x="1852924" y="768716"/>
                </a:cubicBezTo>
                <a:cubicBezTo>
                  <a:pt x="1852601" y="768886"/>
                  <a:pt x="1852279" y="769056"/>
                  <a:pt x="1851939" y="769209"/>
                </a:cubicBezTo>
                <a:cubicBezTo>
                  <a:pt x="1852143" y="769379"/>
                  <a:pt x="1852313" y="769549"/>
                  <a:pt x="1852499" y="769719"/>
                </a:cubicBezTo>
                <a:close/>
                <a:moveTo>
                  <a:pt x="1993570" y="696363"/>
                </a:moveTo>
                <a:cubicBezTo>
                  <a:pt x="1993332" y="696295"/>
                  <a:pt x="1993094" y="696227"/>
                  <a:pt x="1992839" y="696176"/>
                </a:cubicBezTo>
                <a:cubicBezTo>
                  <a:pt x="1992805" y="696465"/>
                  <a:pt x="1992771" y="696754"/>
                  <a:pt x="1992720" y="697043"/>
                </a:cubicBezTo>
                <a:cubicBezTo>
                  <a:pt x="1992975" y="697026"/>
                  <a:pt x="1993264" y="697060"/>
                  <a:pt x="1993468" y="696941"/>
                </a:cubicBezTo>
                <a:cubicBezTo>
                  <a:pt x="1993587" y="696890"/>
                  <a:pt x="1993536" y="696567"/>
                  <a:pt x="1993570" y="696363"/>
                </a:cubicBezTo>
                <a:close/>
                <a:moveTo>
                  <a:pt x="149001" y="685148"/>
                </a:moveTo>
                <a:cubicBezTo>
                  <a:pt x="148814" y="684995"/>
                  <a:pt x="148644" y="684740"/>
                  <a:pt x="148457" y="684740"/>
                </a:cubicBezTo>
                <a:cubicBezTo>
                  <a:pt x="148236" y="684740"/>
                  <a:pt x="148015" y="684944"/>
                  <a:pt x="147795" y="685080"/>
                </a:cubicBezTo>
                <a:cubicBezTo>
                  <a:pt x="148083" y="685335"/>
                  <a:pt x="148355" y="685573"/>
                  <a:pt x="148644" y="685828"/>
                </a:cubicBezTo>
                <a:cubicBezTo>
                  <a:pt x="148763" y="685590"/>
                  <a:pt x="148882" y="685369"/>
                  <a:pt x="149001" y="685148"/>
                </a:cubicBezTo>
                <a:close/>
                <a:moveTo>
                  <a:pt x="111771" y="600186"/>
                </a:moveTo>
                <a:cubicBezTo>
                  <a:pt x="112026" y="600186"/>
                  <a:pt x="112281" y="600186"/>
                  <a:pt x="112552" y="600186"/>
                </a:cubicBezTo>
                <a:cubicBezTo>
                  <a:pt x="112382" y="599898"/>
                  <a:pt x="112246" y="599575"/>
                  <a:pt x="112009" y="599354"/>
                </a:cubicBezTo>
                <a:cubicBezTo>
                  <a:pt x="111941" y="599303"/>
                  <a:pt x="111584" y="599558"/>
                  <a:pt x="111363" y="599660"/>
                </a:cubicBezTo>
                <a:cubicBezTo>
                  <a:pt x="111499" y="599846"/>
                  <a:pt x="111635" y="600016"/>
                  <a:pt x="111771" y="600186"/>
                </a:cubicBezTo>
                <a:close/>
                <a:moveTo>
                  <a:pt x="216562" y="489430"/>
                </a:moveTo>
                <a:cubicBezTo>
                  <a:pt x="216427" y="489243"/>
                  <a:pt x="216325" y="488971"/>
                  <a:pt x="216137" y="488903"/>
                </a:cubicBezTo>
                <a:cubicBezTo>
                  <a:pt x="215900" y="488819"/>
                  <a:pt x="215611" y="488886"/>
                  <a:pt x="215356" y="488903"/>
                </a:cubicBezTo>
                <a:cubicBezTo>
                  <a:pt x="215526" y="489209"/>
                  <a:pt x="215679" y="489532"/>
                  <a:pt x="215917" y="489787"/>
                </a:cubicBezTo>
                <a:cubicBezTo>
                  <a:pt x="215951" y="489821"/>
                  <a:pt x="216325" y="489549"/>
                  <a:pt x="216562" y="489430"/>
                </a:cubicBezTo>
                <a:close/>
                <a:moveTo>
                  <a:pt x="240861" y="425250"/>
                </a:moveTo>
                <a:cubicBezTo>
                  <a:pt x="241134" y="425250"/>
                  <a:pt x="241405" y="425250"/>
                  <a:pt x="241660" y="425250"/>
                </a:cubicBezTo>
                <a:cubicBezTo>
                  <a:pt x="241490" y="424961"/>
                  <a:pt x="241354" y="424639"/>
                  <a:pt x="241100" y="424435"/>
                </a:cubicBezTo>
                <a:cubicBezTo>
                  <a:pt x="241031" y="424367"/>
                  <a:pt x="240675" y="424639"/>
                  <a:pt x="240437" y="424740"/>
                </a:cubicBezTo>
                <a:cubicBezTo>
                  <a:pt x="240590" y="424910"/>
                  <a:pt x="240726" y="425080"/>
                  <a:pt x="240861" y="425250"/>
                </a:cubicBezTo>
                <a:close/>
                <a:moveTo>
                  <a:pt x="1349459" y="94681"/>
                </a:moveTo>
                <a:cubicBezTo>
                  <a:pt x="1349679" y="94545"/>
                  <a:pt x="1349917" y="94409"/>
                  <a:pt x="1350138" y="94273"/>
                </a:cubicBezTo>
                <a:cubicBezTo>
                  <a:pt x="1349849" y="94019"/>
                  <a:pt x="1349560" y="93764"/>
                  <a:pt x="1349271" y="93509"/>
                </a:cubicBezTo>
                <a:cubicBezTo>
                  <a:pt x="1349152" y="93747"/>
                  <a:pt x="1348932" y="93985"/>
                  <a:pt x="1348949" y="94205"/>
                </a:cubicBezTo>
                <a:cubicBezTo>
                  <a:pt x="1348949" y="94376"/>
                  <a:pt x="1349271" y="94528"/>
                  <a:pt x="1349459" y="94681"/>
                </a:cubicBezTo>
                <a:close/>
                <a:moveTo>
                  <a:pt x="1672856" y="1060798"/>
                </a:moveTo>
                <a:cubicBezTo>
                  <a:pt x="1672704" y="1060985"/>
                  <a:pt x="1672534" y="1061171"/>
                  <a:pt x="1672381" y="1061358"/>
                </a:cubicBezTo>
                <a:cubicBezTo>
                  <a:pt x="1672721" y="1061477"/>
                  <a:pt x="1673044" y="1061613"/>
                  <a:pt x="1673383" y="1061732"/>
                </a:cubicBezTo>
                <a:cubicBezTo>
                  <a:pt x="1673434" y="1061494"/>
                  <a:pt x="1673570" y="1061205"/>
                  <a:pt x="1673485" y="1061052"/>
                </a:cubicBezTo>
                <a:cubicBezTo>
                  <a:pt x="1673417" y="1060899"/>
                  <a:pt x="1673078" y="1060865"/>
                  <a:pt x="1672856" y="1060798"/>
                </a:cubicBezTo>
                <a:close/>
                <a:moveTo>
                  <a:pt x="1995626" y="419609"/>
                </a:moveTo>
                <a:cubicBezTo>
                  <a:pt x="1995762" y="419762"/>
                  <a:pt x="1995864" y="419983"/>
                  <a:pt x="1996034" y="420050"/>
                </a:cubicBezTo>
                <a:cubicBezTo>
                  <a:pt x="1996238" y="420136"/>
                  <a:pt x="1996509" y="420067"/>
                  <a:pt x="1996747" y="420067"/>
                </a:cubicBezTo>
                <a:cubicBezTo>
                  <a:pt x="1996594" y="419830"/>
                  <a:pt x="1996476" y="419524"/>
                  <a:pt x="1996255" y="419354"/>
                </a:cubicBezTo>
                <a:cubicBezTo>
                  <a:pt x="1996153" y="419286"/>
                  <a:pt x="1995830" y="419507"/>
                  <a:pt x="1995626" y="419609"/>
                </a:cubicBezTo>
                <a:close/>
                <a:moveTo>
                  <a:pt x="627607" y="1221545"/>
                </a:moveTo>
                <a:cubicBezTo>
                  <a:pt x="627335" y="1221851"/>
                  <a:pt x="627046" y="1222140"/>
                  <a:pt x="626774" y="1222446"/>
                </a:cubicBezTo>
                <a:cubicBezTo>
                  <a:pt x="626944" y="1222582"/>
                  <a:pt x="627250" y="1222854"/>
                  <a:pt x="627284" y="1222820"/>
                </a:cubicBezTo>
                <a:cubicBezTo>
                  <a:pt x="627607" y="1222565"/>
                  <a:pt x="627862" y="1222242"/>
                  <a:pt x="628151" y="1221936"/>
                </a:cubicBezTo>
                <a:cubicBezTo>
                  <a:pt x="627964" y="1221817"/>
                  <a:pt x="627794" y="1221681"/>
                  <a:pt x="627607" y="1221545"/>
                </a:cubicBezTo>
                <a:close/>
                <a:moveTo>
                  <a:pt x="1103273" y="166202"/>
                </a:moveTo>
                <a:cubicBezTo>
                  <a:pt x="1103036" y="166134"/>
                  <a:pt x="1102798" y="166083"/>
                  <a:pt x="1102577" y="166015"/>
                </a:cubicBezTo>
                <a:cubicBezTo>
                  <a:pt x="1102543" y="166287"/>
                  <a:pt x="1102509" y="166576"/>
                  <a:pt x="1102475" y="166848"/>
                </a:cubicBezTo>
                <a:cubicBezTo>
                  <a:pt x="1102713" y="166831"/>
                  <a:pt x="1103002" y="166865"/>
                  <a:pt x="1103188" y="166746"/>
                </a:cubicBezTo>
                <a:cubicBezTo>
                  <a:pt x="1103290" y="166695"/>
                  <a:pt x="1103256" y="166389"/>
                  <a:pt x="1103273" y="166202"/>
                </a:cubicBezTo>
                <a:close/>
                <a:moveTo>
                  <a:pt x="734098" y="142260"/>
                </a:moveTo>
                <a:cubicBezTo>
                  <a:pt x="733860" y="142345"/>
                  <a:pt x="733639" y="142430"/>
                  <a:pt x="733401" y="142515"/>
                </a:cubicBezTo>
                <a:cubicBezTo>
                  <a:pt x="733690" y="142719"/>
                  <a:pt x="733979" y="142957"/>
                  <a:pt x="734302" y="143126"/>
                </a:cubicBezTo>
                <a:cubicBezTo>
                  <a:pt x="734353" y="143143"/>
                  <a:pt x="734591" y="142821"/>
                  <a:pt x="734727" y="142651"/>
                </a:cubicBezTo>
                <a:cubicBezTo>
                  <a:pt x="734523" y="142515"/>
                  <a:pt x="734319" y="142396"/>
                  <a:pt x="734098" y="142260"/>
                </a:cubicBezTo>
                <a:close/>
                <a:moveTo>
                  <a:pt x="1544088" y="63908"/>
                </a:moveTo>
                <a:cubicBezTo>
                  <a:pt x="1544021" y="64163"/>
                  <a:pt x="1543953" y="64418"/>
                  <a:pt x="1543885" y="64673"/>
                </a:cubicBezTo>
                <a:cubicBezTo>
                  <a:pt x="1544208" y="64707"/>
                  <a:pt x="1544513" y="64741"/>
                  <a:pt x="1544836" y="64775"/>
                </a:cubicBezTo>
                <a:cubicBezTo>
                  <a:pt x="1544802" y="64503"/>
                  <a:pt x="1544853" y="64197"/>
                  <a:pt x="1544734" y="63993"/>
                </a:cubicBezTo>
                <a:cubicBezTo>
                  <a:pt x="1544649" y="63891"/>
                  <a:pt x="1544310" y="63942"/>
                  <a:pt x="1544088" y="63908"/>
                </a:cubicBezTo>
                <a:close/>
                <a:moveTo>
                  <a:pt x="1722848" y="92880"/>
                </a:moveTo>
                <a:cubicBezTo>
                  <a:pt x="1722627" y="92965"/>
                  <a:pt x="1722423" y="93050"/>
                  <a:pt x="1722202" y="93135"/>
                </a:cubicBezTo>
                <a:cubicBezTo>
                  <a:pt x="1722406" y="93424"/>
                  <a:pt x="1722593" y="93764"/>
                  <a:pt x="1722848" y="93985"/>
                </a:cubicBezTo>
                <a:cubicBezTo>
                  <a:pt x="1722933" y="94053"/>
                  <a:pt x="1723256" y="93832"/>
                  <a:pt x="1723460" y="93747"/>
                </a:cubicBezTo>
                <a:cubicBezTo>
                  <a:pt x="1723273" y="93458"/>
                  <a:pt x="1723069" y="93169"/>
                  <a:pt x="1722848" y="92880"/>
                </a:cubicBezTo>
                <a:close/>
                <a:moveTo>
                  <a:pt x="435594" y="145930"/>
                </a:moveTo>
                <a:cubicBezTo>
                  <a:pt x="435356" y="145862"/>
                  <a:pt x="435101" y="145794"/>
                  <a:pt x="434863" y="145726"/>
                </a:cubicBezTo>
                <a:cubicBezTo>
                  <a:pt x="434829" y="146032"/>
                  <a:pt x="434778" y="146338"/>
                  <a:pt x="434744" y="146644"/>
                </a:cubicBezTo>
                <a:cubicBezTo>
                  <a:pt x="434999" y="146610"/>
                  <a:pt x="435288" y="146661"/>
                  <a:pt x="435492" y="146542"/>
                </a:cubicBezTo>
                <a:cubicBezTo>
                  <a:pt x="435611" y="146474"/>
                  <a:pt x="435560" y="146151"/>
                  <a:pt x="435594" y="145930"/>
                </a:cubicBezTo>
                <a:close/>
                <a:moveTo>
                  <a:pt x="409085" y="1224587"/>
                </a:moveTo>
                <a:cubicBezTo>
                  <a:pt x="408984" y="1224757"/>
                  <a:pt x="408882" y="1224910"/>
                  <a:pt x="408780" y="1225079"/>
                </a:cubicBezTo>
                <a:cubicBezTo>
                  <a:pt x="409000" y="1225181"/>
                  <a:pt x="409358" y="1225402"/>
                  <a:pt x="409425" y="1225351"/>
                </a:cubicBezTo>
                <a:cubicBezTo>
                  <a:pt x="409629" y="1225164"/>
                  <a:pt x="409714" y="1224859"/>
                  <a:pt x="409833" y="1224587"/>
                </a:cubicBezTo>
                <a:cubicBezTo>
                  <a:pt x="409595" y="1224570"/>
                  <a:pt x="409341" y="1224570"/>
                  <a:pt x="409085" y="1224587"/>
                </a:cubicBezTo>
                <a:close/>
                <a:moveTo>
                  <a:pt x="1913655" y="93560"/>
                </a:moveTo>
                <a:cubicBezTo>
                  <a:pt x="1913604" y="93356"/>
                  <a:pt x="1913621" y="93033"/>
                  <a:pt x="1913519" y="92982"/>
                </a:cubicBezTo>
                <a:cubicBezTo>
                  <a:pt x="1913315" y="92880"/>
                  <a:pt x="1913026" y="92931"/>
                  <a:pt x="1912771" y="92931"/>
                </a:cubicBezTo>
                <a:cubicBezTo>
                  <a:pt x="1912839" y="93220"/>
                  <a:pt x="1912907" y="93492"/>
                  <a:pt x="1912958" y="93781"/>
                </a:cubicBezTo>
                <a:cubicBezTo>
                  <a:pt x="1913196" y="93713"/>
                  <a:pt x="1913417" y="93645"/>
                  <a:pt x="1913655" y="93560"/>
                </a:cubicBezTo>
                <a:close/>
                <a:moveTo>
                  <a:pt x="866604" y="1224502"/>
                </a:moveTo>
                <a:cubicBezTo>
                  <a:pt x="866366" y="1224587"/>
                  <a:pt x="866128" y="1224672"/>
                  <a:pt x="865891" y="1224757"/>
                </a:cubicBezTo>
                <a:cubicBezTo>
                  <a:pt x="866196" y="1224978"/>
                  <a:pt x="866485" y="1225215"/>
                  <a:pt x="866825" y="1225385"/>
                </a:cubicBezTo>
                <a:cubicBezTo>
                  <a:pt x="866876" y="1225419"/>
                  <a:pt x="867114" y="1225062"/>
                  <a:pt x="867250" y="1224893"/>
                </a:cubicBezTo>
                <a:cubicBezTo>
                  <a:pt x="867029" y="1224757"/>
                  <a:pt x="866808" y="1224621"/>
                  <a:pt x="866604" y="1224502"/>
                </a:cubicBezTo>
                <a:close/>
                <a:moveTo>
                  <a:pt x="1043936" y="151334"/>
                </a:moveTo>
                <a:cubicBezTo>
                  <a:pt x="1043800" y="151181"/>
                  <a:pt x="1043698" y="150943"/>
                  <a:pt x="1043529" y="150875"/>
                </a:cubicBezTo>
                <a:cubicBezTo>
                  <a:pt x="1043307" y="150807"/>
                  <a:pt x="1043036" y="150858"/>
                  <a:pt x="1042798" y="150875"/>
                </a:cubicBezTo>
                <a:cubicBezTo>
                  <a:pt x="1042951" y="151130"/>
                  <a:pt x="1043087" y="151436"/>
                  <a:pt x="1043307" y="151606"/>
                </a:cubicBezTo>
                <a:cubicBezTo>
                  <a:pt x="1043392" y="151691"/>
                  <a:pt x="1043715" y="151436"/>
                  <a:pt x="1043936" y="151334"/>
                </a:cubicBezTo>
                <a:close/>
                <a:moveTo>
                  <a:pt x="901201" y="156177"/>
                </a:moveTo>
                <a:cubicBezTo>
                  <a:pt x="900963" y="156058"/>
                  <a:pt x="900725" y="155956"/>
                  <a:pt x="900487" y="155837"/>
                </a:cubicBezTo>
                <a:cubicBezTo>
                  <a:pt x="900351" y="156126"/>
                  <a:pt x="900215" y="156431"/>
                  <a:pt x="900079" y="156720"/>
                </a:cubicBezTo>
                <a:cubicBezTo>
                  <a:pt x="900351" y="156720"/>
                  <a:pt x="900640" y="156788"/>
                  <a:pt x="900878" y="156703"/>
                </a:cubicBezTo>
                <a:cubicBezTo>
                  <a:pt x="901031" y="156652"/>
                  <a:pt x="901099" y="156364"/>
                  <a:pt x="901201" y="156177"/>
                </a:cubicBezTo>
                <a:close/>
                <a:moveTo>
                  <a:pt x="1701217" y="1053508"/>
                </a:moveTo>
                <a:cubicBezTo>
                  <a:pt x="1701455" y="1053423"/>
                  <a:pt x="1701828" y="1053372"/>
                  <a:pt x="1701879" y="1053219"/>
                </a:cubicBezTo>
                <a:cubicBezTo>
                  <a:pt x="1701947" y="1053032"/>
                  <a:pt x="1701743" y="1052743"/>
                  <a:pt x="1701642" y="1052505"/>
                </a:cubicBezTo>
                <a:cubicBezTo>
                  <a:pt x="1701302" y="1052675"/>
                  <a:pt x="1700979" y="1052845"/>
                  <a:pt x="1700639" y="1053015"/>
                </a:cubicBezTo>
                <a:cubicBezTo>
                  <a:pt x="1700843" y="1053168"/>
                  <a:pt x="1701030" y="1053338"/>
                  <a:pt x="1701217" y="1053508"/>
                </a:cubicBezTo>
                <a:close/>
                <a:moveTo>
                  <a:pt x="213742" y="306185"/>
                </a:moveTo>
                <a:cubicBezTo>
                  <a:pt x="213997" y="306185"/>
                  <a:pt x="214252" y="306185"/>
                  <a:pt x="214523" y="306185"/>
                </a:cubicBezTo>
                <a:cubicBezTo>
                  <a:pt x="214354" y="305896"/>
                  <a:pt x="214218" y="305573"/>
                  <a:pt x="213997" y="305335"/>
                </a:cubicBezTo>
                <a:cubicBezTo>
                  <a:pt x="213946" y="305284"/>
                  <a:pt x="213589" y="305539"/>
                  <a:pt x="213368" y="305658"/>
                </a:cubicBezTo>
                <a:cubicBezTo>
                  <a:pt x="213470" y="305845"/>
                  <a:pt x="213606" y="306015"/>
                  <a:pt x="213742" y="306185"/>
                </a:cubicBezTo>
                <a:close/>
                <a:moveTo>
                  <a:pt x="993945" y="157298"/>
                </a:moveTo>
                <a:cubicBezTo>
                  <a:pt x="993775" y="157434"/>
                  <a:pt x="993537" y="157536"/>
                  <a:pt x="993486" y="157706"/>
                </a:cubicBezTo>
                <a:cubicBezTo>
                  <a:pt x="993401" y="157927"/>
                  <a:pt x="993469" y="158199"/>
                  <a:pt x="993486" y="158437"/>
                </a:cubicBezTo>
                <a:cubicBezTo>
                  <a:pt x="993741" y="158267"/>
                  <a:pt x="994064" y="158148"/>
                  <a:pt x="994234" y="157927"/>
                </a:cubicBezTo>
                <a:cubicBezTo>
                  <a:pt x="994285" y="157842"/>
                  <a:pt x="994047" y="157519"/>
                  <a:pt x="993945" y="157298"/>
                </a:cubicBezTo>
                <a:close/>
                <a:moveTo>
                  <a:pt x="291244" y="288989"/>
                </a:moveTo>
                <a:cubicBezTo>
                  <a:pt x="291108" y="288836"/>
                  <a:pt x="291006" y="288598"/>
                  <a:pt x="290853" y="288547"/>
                </a:cubicBezTo>
                <a:cubicBezTo>
                  <a:pt x="290632" y="288479"/>
                  <a:pt x="290377" y="288547"/>
                  <a:pt x="290122" y="288547"/>
                </a:cubicBezTo>
                <a:cubicBezTo>
                  <a:pt x="290275" y="288802"/>
                  <a:pt x="290394" y="289108"/>
                  <a:pt x="290615" y="289261"/>
                </a:cubicBezTo>
                <a:cubicBezTo>
                  <a:pt x="290700" y="289329"/>
                  <a:pt x="291023" y="289091"/>
                  <a:pt x="291244" y="288989"/>
                </a:cubicBezTo>
                <a:close/>
                <a:moveTo>
                  <a:pt x="1789832" y="1050143"/>
                </a:moveTo>
                <a:cubicBezTo>
                  <a:pt x="1789696" y="1049974"/>
                  <a:pt x="1789577" y="1049719"/>
                  <a:pt x="1789407" y="1049668"/>
                </a:cubicBezTo>
                <a:cubicBezTo>
                  <a:pt x="1789169" y="1049583"/>
                  <a:pt x="1788897" y="1049651"/>
                  <a:pt x="1788625" y="1049651"/>
                </a:cubicBezTo>
                <a:cubicBezTo>
                  <a:pt x="1788795" y="1049923"/>
                  <a:pt x="1788931" y="1050245"/>
                  <a:pt x="1789169" y="1050449"/>
                </a:cubicBezTo>
                <a:cubicBezTo>
                  <a:pt x="1789254" y="1050517"/>
                  <a:pt x="1789594" y="1050245"/>
                  <a:pt x="1789832" y="1050143"/>
                </a:cubicBezTo>
                <a:close/>
                <a:moveTo>
                  <a:pt x="1822848" y="38454"/>
                </a:moveTo>
                <a:cubicBezTo>
                  <a:pt x="1822899" y="38233"/>
                  <a:pt x="1823069" y="37961"/>
                  <a:pt x="1822984" y="37774"/>
                </a:cubicBezTo>
                <a:cubicBezTo>
                  <a:pt x="1822899" y="37587"/>
                  <a:pt x="1822593" y="37502"/>
                  <a:pt x="1822389" y="37366"/>
                </a:cubicBezTo>
                <a:cubicBezTo>
                  <a:pt x="1822304" y="37723"/>
                  <a:pt x="1822236" y="38080"/>
                  <a:pt x="1822151" y="38454"/>
                </a:cubicBezTo>
                <a:cubicBezTo>
                  <a:pt x="1822389" y="38454"/>
                  <a:pt x="1822610" y="38454"/>
                  <a:pt x="1822848" y="38454"/>
                </a:cubicBezTo>
                <a:close/>
                <a:moveTo>
                  <a:pt x="1803545" y="37468"/>
                </a:moveTo>
                <a:cubicBezTo>
                  <a:pt x="1803409" y="37298"/>
                  <a:pt x="1803239" y="36941"/>
                  <a:pt x="1803120" y="36958"/>
                </a:cubicBezTo>
                <a:cubicBezTo>
                  <a:pt x="1802695" y="37026"/>
                  <a:pt x="1802270" y="37196"/>
                  <a:pt x="1801845" y="37332"/>
                </a:cubicBezTo>
                <a:cubicBezTo>
                  <a:pt x="1801998" y="37502"/>
                  <a:pt x="1802168" y="37859"/>
                  <a:pt x="1802287" y="37842"/>
                </a:cubicBezTo>
                <a:cubicBezTo>
                  <a:pt x="1802712" y="37791"/>
                  <a:pt x="1803137" y="37604"/>
                  <a:pt x="1803545" y="37468"/>
                </a:cubicBezTo>
                <a:close/>
                <a:moveTo>
                  <a:pt x="1761472" y="37009"/>
                </a:moveTo>
                <a:cubicBezTo>
                  <a:pt x="1761370" y="37213"/>
                  <a:pt x="1761149" y="37519"/>
                  <a:pt x="1761200" y="37570"/>
                </a:cubicBezTo>
                <a:cubicBezTo>
                  <a:pt x="1761370" y="37757"/>
                  <a:pt x="1761641" y="37842"/>
                  <a:pt x="1761862" y="37961"/>
                </a:cubicBezTo>
                <a:cubicBezTo>
                  <a:pt x="1761999" y="37638"/>
                  <a:pt x="1762134" y="37332"/>
                  <a:pt x="1762270" y="37009"/>
                </a:cubicBezTo>
                <a:cubicBezTo>
                  <a:pt x="1761999" y="37009"/>
                  <a:pt x="1761726" y="37009"/>
                  <a:pt x="1761472" y="37009"/>
                </a:cubicBezTo>
                <a:close/>
                <a:moveTo>
                  <a:pt x="1432942" y="95956"/>
                </a:moveTo>
                <a:cubicBezTo>
                  <a:pt x="1432925" y="96194"/>
                  <a:pt x="1432925" y="96414"/>
                  <a:pt x="1432908" y="96652"/>
                </a:cubicBezTo>
                <a:cubicBezTo>
                  <a:pt x="1433281" y="96500"/>
                  <a:pt x="1433672" y="96346"/>
                  <a:pt x="1434046" y="96194"/>
                </a:cubicBezTo>
                <a:cubicBezTo>
                  <a:pt x="1433910" y="96007"/>
                  <a:pt x="1433791" y="95684"/>
                  <a:pt x="1433622" y="95667"/>
                </a:cubicBezTo>
                <a:cubicBezTo>
                  <a:pt x="1433418" y="95633"/>
                  <a:pt x="1433180" y="95837"/>
                  <a:pt x="1432942" y="95956"/>
                </a:cubicBezTo>
                <a:close/>
                <a:moveTo>
                  <a:pt x="675135" y="165047"/>
                </a:moveTo>
                <a:cubicBezTo>
                  <a:pt x="675101" y="164826"/>
                  <a:pt x="675118" y="164486"/>
                  <a:pt x="674999" y="164418"/>
                </a:cubicBezTo>
                <a:cubicBezTo>
                  <a:pt x="674795" y="164316"/>
                  <a:pt x="674489" y="164384"/>
                  <a:pt x="674217" y="164367"/>
                </a:cubicBezTo>
                <a:cubicBezTo>
                  <a:pt x="674285" y="164673"/>
                  <a:pt x="674353" y="164996"/>
                  <a:pt x="674421" y="165301"/>
                </a:cubicBezTo>
                <a:cubicBezTo>
                  <a:pt x="674659" y="165233"/>
                  <a:pt x="674897" y="165131"/>
                  <a:pt x="675135" y="165047"/>
                </a:cubicBezTo>
                <a:close/>
              </a:path>
            </a:pathLst>
          </a:custGeom>
          <a:solidFill>
            <a:schemeClr val="accent1">
              <a:alpha val="70000"/>
            </a:schemeClr>
          </a:solidFill>
          <a:ln w="16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7" name="Freeform: Shape 6">
            <a:extLst>
              <a:ext uri="{FF2B5EF4-FFF2-40B4-BE49-F238E27FC236}">
                <a16:creationId xmlns:a16="http://schemas.microsoft.com/office/drawing/2014/main" id="{578FEC61-1F6B-41C8-9EAB-59B36DE38EA1}"/>
              </a:ext>
            </a:extLst>
          </p:cNvPr>
          <p:cNvSpPr/>
          <p:nvPr/>
        </p:nvSpPr>
        <p:spPr>
          <a:xfrm rot="5400000">
            <a:off x="2006833" y="1614314"/>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lumMod val="50000"/>
            </a:schemeClr>
          </a:solidFill>
          <a:ln w="2213" cap="flat">
            <a:no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6" name="Rectangle 5">
            <a:extLst>
              <a:ext uri="{FF2B5EF4-FFF2-40B4-BE49-F238E27FC236}">
                <a16:creationId xmlns:a16="http://schemas.microsoft.com/office/drawing/2014/main" id="{F7DB4304-5972-4197-9075-5FDE06AD2A9C}"/>
              </a:ext>
            </a:extLst>
          </p:cNvPr>
          <p:cNvSpPr/>
          <p:nvPr/>
        </p:nvSpPr>
        <p:spPr>
          <a:xfrm>
            <a:off x="1046480" y="2213344"/>
            <a:ext cx="1009904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4800" b="1" i="0" u="none" strike="noStrike" kern="1200" cap="none" spc="0" normalizeH="0" baseline="0" noProof="0" dirty="0">
                <a:ln>
                  <a:noFill/>
                </a:ln>
                <a:solidFill>
                  <a:srgbClr val="FFFFFF"/>
                </a:solidFill>
                <a:effectLst/>
                <a:uLnTx/>
                <a:uFillTx/>
                <a:latin typeface="+mj-lt"/>
                <a:ea typeface="+mn-ea"/>
                <a:cs typeface="+mn-cs"/>
              </a:rPr>
              <a:t>Место</a:t>
            </a:r>
            <a:r>
              <a:rPr kumimoji="0" lang="ru-RU" sz="4800" b="1" i="0" u="none" strike="noStrike" kern="1200" cap="none" spc="0" normalizeH="0" noProof="0" dirty="0">
                <a:ln>
                  <a:noFill/>
                </a:ln>
                <a:solidFill>
                  <a:srgbClr val="FFFFFF"/>
                </a:solidFill>
                <a:effectLst/>
                <a:uLnTx/>
                <a:uFillTx/>
                <a:latin typeface="+mj-lt"/>
                <a:ea typeface="+mn-ea"/>
                <a:cs typeface="+mn-cs"/>
              </a:rPr>
              <a:t> для вашей цитаты</a:t>
            </a:r>
            <a:endParaRPr kumimoji="0" lang="en-ID" sz="4800" b="1" i="0" u="none" strike="noStrike" kern="1200" cap="none" spc="0" normalizeH="0" baseline="0" noProof="0" dirty="0">
              <a:ln>
                <a:noFill/>
              </a:ln>
              <a:solidFill>
                <a:srgbClr val="FFFFFF"/>
              </a:solidFill>
              <a:effectLst/>
              <a:uLnTx/>
              <a:uFillTx/>
              <a:latin typeface="+mj-lt"/>
              <a:ea typeface="+mn-ea"/>
              <a:cs typeface="+mn-cs"/>
            </a:endParaRPr>
          </a:p>
        </p:txBody>
      </p:sp>
      <p:sp>
        <p:nvSpPr>
          <p:cNvPr id="9" name="TextBox 8">
            <a:extLst>
              <a:ext uri="{FF2B5EF4-FFF2-40B4-BE49-F238E27FC236}">
                <a16:creationId xmlns:a16="http://schemas.microsoft.com/office/drawing/2014/main" id="{057DCAB8-451A-45E3-A2BE-2D861A958196}"/>
              </a:ext>
            </a:extLst>
          </p:cNvPr>
          <p:cNvSpPr txBox="1"/>
          <p:nvPr/>
        </p:nvSpPr>
        <p:spPr>
          <a:xfrm>
            <a:off x="4806864" y="4590583"/>
            <a:ext cx="2578273"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600" b="0" i="0" u="none" strike="noStrike" kern="1200" cap="none" spc="0" normalizeH="0" baseline="0" noProof="0" dirty="0">
                <a:ln>
                  <a:noFill/>
                </a:ln>
                <a:solidFill>
                  <a:srgbClr val="FFFFFF"/>
                </a:solidFill>
                <a:effectLst/>
                <a:uLnTx/>
                <a:uFillTx/>
                <a:latin typeface="Fjalla One"/>
                <a:ea typeface="+mn-ea"/>
                <a:cs typeface="+mn-cs"/>
              </a:rPr>
              <a:t>- </a:t>
            </a:r>
            <a:r>
              <a:rPr lang="ru-RU" sz="1600" dirty="0">
                <a:solidFill>
                  <a:srgbClr val="FFFFFF"/>
                </a:solidFill>
              </a:rPr>
              <a:t>Автор цитаты</a:t>
            </a:r>
            <a:r>
              <a:rPr kumimoji="0" lang="ru-RU" sz="1600" b="0" i="0" u="none" strike="noStrike" kern="1200" cap="none" spc="0" normalizeH="0" baseline="0" noProof="0" dirty="0">
                <a:ln>
                  <a:noFill/>
                </a:ln>
                <a:solidFill>
                  <a:srgbClr val="FFFFFF"/>
                </a:solidFill>
                <a:effectLst/>
                <a:uLnTx/>
                <a:uFillTx/>
                <a:latin typeface="Fjalla One"/>
                <a:ea typeface="+mn-ea"/>
                <a:cs typeface="+mn-cs"/>
              </a:rPr>
              <a:t>-</a:t>
            </a:r>
            <a:endParaRPr kumimoji="0" lang="en-ID" sz="1600" b="0" i="0" u="none" strike="noStrike" kern="1200" cap="none" spc="0" normalizeH="0" baseline="0" noProof="0" dirty="0">
              <a:ln>
                <a:noFill/>
              </a:ln>
              <a:solidFill>
                <a:srgbClr val="FFFFFF"/>
              </a:solidFill>
              <a:effectLst/>
              <a:uLnTx/>
              <a:uFillTx/>
              <a:latin typeface="Fjalla One"/>
              <a:ea typeface="+mn-ea"/>
              <a:cs typeface="+mn-cs"/>
            </a:endParaRPr>
          </a:p>
        </p:txBody>
      </p:sp>
    </p:spTree>
    <p:extLst>
      <p:ext uri="{BB962C8B-B14F-4D97-AF65-F5344CB8AC3E}">
        <p14:creationId xmlns:p14="http://schemas.microsoft.com/office/powerpoint/2010/main" val="3691173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outVertical)">
                                      <p:cBhvr>
                                        <p:cTn id="15" dur="500"/>
                                        <p:tgtEl>
                                          <p:spTgt spid="9"/>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up)">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7" grpId="0" animBg="1"/>
      <p:bldP spid="6"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98DFE1F-9353-4C69-B799-B60265529536}"/>
              </a:ext>
            </a:extLst>
          </p:cNvPr>
          <p:cNvPicPr>
            <a:picLocks noChangeAspect="1"/>
          </p:cNvPicPr>
          <p:nvPr/>
        </p:nvPicPr>
        <p:blipFill>
          <a:blip r:embed="rId2">
            <a:extLst>
              <a:ext uri="{28A0092B-C50C-407E-A947-70E740481C1C}">
                <a14:useLocalDpi xmlns:a14="http://schemas.microsoft.com/office/drawing/2010/main" val="0"/>
              </a:ext>
            </a:extLst>
          </a:blip>
          <a:srcRect l="9255" t="16305" r="9051" b="4314"/>
          <a:stretch>
            <a:fillRect/>
          </a:stretch>
        </p:blipFill>
        <p:spPr>
          <a:xfrm>
            <a:off x="6469956" y="221599"/>
            <a:ext cx="6601751" cy="6414801"/>
          </a:xfrm>
          <a:custGeom>
            <a:avLst/>
            <a:gdLst>
              <a:gd name="connsiteX0" fmla="*/ 4795375 w 6601751"/>
              <a:gd name="connsiteY0" fmla="*/ 243 h 6414801"/>
              <a:gd name="connsiteX1" fmla="*/ 4833890 w 6601751"/>
              <a:gd name="connsiteY1" fmla="*/ 13243 h 6414801"/>
              <a:gd name="connsiteX2" fmla="*/ 4820894 w 6601751"/>
              <a:gd name="connsiteY2" fmla="*/ 52718 h 6414801"/>
              <a:gd name="connsiteX3" fmla="*/ 4542618 w 6601751"/>
              <a:gd name="connsiteY3" fmla="*/ 430650 h 6414801"/>
              <a:gd name="connsiteX4" fmla="*/ 4451625 w 6601751"/>
              <a:gd name="connsiteY4" fmla="*/ 883201 h 6414801"/>
              <a:gd name="connsiteX5" fmla="*/ 4456442 w 6601751"/>
              <a:gd name="connsiteY5" fmla="*/ 908720 h 6414801"/>
              <a:gd name="connsiteX6" fmla="*/ 4489178 w 6601751"/>
              <a:gd name="connsiteY6" fmla="*/ 949160 h 6414801"/>
              <a:gd name="connsiteX7" fmla="*/ 5484312 w 6601751"/>
              <a:gd name="connsiteY7" fmla="*/ 2172972 h 6414801"/>
              <a:gd name="connsiteX8" fmla="*/ 5507421 w 6601751"/>
              <a:gd name="connsiteY8" fmla="*/ 2208600 h 6414801"/>
              <a:gd name="connsiteX9" fmla="*/ 5971046 w 6601751"/>
              <a:gd name="connsiteY9" fmla="*/ 2548014 h 6414801"/>
              <a:gd name="connsiteX10" fmla="*/ 6579588 w 6601751"/>
              <a:gd name="connsiteY10" fmla="*/ 3087706 h 6414801"/>
              <a:gd name="connsiteX11" fmla="*/ 6601732 w 6601751"/>
              <a:gd name="connsiteY11" fmla="*/ 3122369 h 6414801"/>
              <a:gd name="connsiteX12" fmla="*/ 6542034 w 6601751"/>
              <a:gd name="connsiteY12" fmla="*/ 3161849 h 6414801"/>
              <a:gd name="connsiteX13" fmla="*/ 5694220 w 6601751"/>
              <a:gd name="connsiteY13" fmla="*/ 3102632 h 6414801"/>
              <a:gd name="connsiteX14" fmla="*/ 5557010 w 6601751"/>
              <a:gd name="connsiteY14" fmla="*/ 4243643 h 6414801"/>
              <a:gd name="connsiteX15" fmla="*/ 5000950 w 6601751"/>
              <a:gd name="connsiteY15" fmla="*/ 4989871 h 6414801"/>
              <a:gd name="connsiteX16" fmla="*/ 4869998 w 6601751"/>
              <a:gd name="connsiteY16" fmla="*/ 5099156 h 6414801"/>
              <a:gd name="connsiteX17" fmla="*/ 4654314 w 6601751"/>
              <a:gd name="connsiteY17" fmla="*/ 5153080 h 6414801"/>
              <a:gd name="connsiteX18" fmla="*/ 4778044 w 6601751"/>
              <a:gd name="connsiteY18" fmla="*/ 5171853 h 6414801"/>
              <a:gd name="connsiteX19" fmla="*/ 4894552 w 6601751"/>
              <a:gd name="connsiteY19" fmla="*/ 5119859 h 6414801"/>
              <a:gd name="connsiteX20" fmla="*/ 5117938 w 6601751"/>
              <a:gd name="connsiteY20" fmla="*/ 4907065 h 6414801"/>
              <a:gd name="connsiteX21" fmla="*/ 5208932 w 6601751"/>
              <a:gd name="connsiteY21" fmla="*/ 4912358 h 6414801"/>
              <a:gd name="connsiteX22" fmla="*/ 5617672 w 6601751"/>
              <a:gd name="connsiteY22" fmla="*/ 5756321 h 6414801"/>
              <a:gd name="connsiteX23" fmla="*/ 5666299 w 6601751"/>
              <a:gd name="connsiteY23" fmla="*/ 6368229 h 6414801"/>
              <a:gd name="connsiteX24" fmla="*/ 5561826 w 6601751"/>
              <a:gd name="connsiteY24" fmla="*/ 6381709 h 6414801"/>
              <a:gd name="connsiteX25" fmla="*/ 4857959 w 6601751"/>
              <a:gd name="connsiteY25" fmla="*/ 5570483 h 6414801"/>
              <a:gd name="connsiteX26" fmla="*/ 3616334 w 6601751"/>
              <a:gd name="connsiteY26" fmla="*/ 5422684 h 6414801"/>
              <a:gd name="connsiteX27" fmla="*/ 3426164 w 6601751"/>
              <a:gd name="connsiteY27" fmla="*/ 5542563 h 6414801"/>
              <a:gd name="connsiteX28" fmla="*/ 3345280 w 6601751"/>
              <a:gd name="connsiteY28" fmla="*/ 5556043 h 6414801"/>
              <a:gd name="connsiteX29" fmla="*/ 3071344 w 6601751"/>
              <a:gd name="connsiteY29" fmla="*/ 5437129 h 6414801"/>
              <a:gd name="connsiteX30" fmla="*/ 3036681 w 6601751"/>
              <a:gd name="connsiteY30" fmla="*/ 5344691 h 6414801"/>
              <a:gd name="connsiteX31" fmla="*/ 3994258 w 6601751"/>
              <a:gd name="connsiteY31" fmla="*/ 4803073 h 6414801"/>
              <a:gd name="connsiteX32" fmla="*/ 4377487 w 6601751"/>
              <a:gd name="connsiteY32" fmla="*/ 4712080 h 6414801"/>
              <a:gd name="connsiteX33" fmla="*/ 4634576 w 6601751"/>
              <a:gd name="connsiteY33" fmla="*/ 4594611 h 6414801"/>
              <a:gd name="connsiteX34" fmla="*/ 4718827 w 6601751"/>
              <a:gd name="connsiteY34" fmla="*/ 4626383 h 6414801"/>
              <a:gd name="connsiteX35" fmla="*/ 4719788 w 6601751"/>
              <a:gd name="connsiteY35" fmla="*/ 4561874 h 6414801"/>
              <a:gd name="connsiteX36" fmla="*/ 3492119 w 6601751"/>
              <a:gd name="connsiteY36" fmla="*/ 3404012 h 6414801"/>
              <a:gd name="connsiteX37" fmla="*/ 3022717 w 6601751"/>
              <a:gd name="connsiteY37" fmla="*/ 3238881 h 6414801"/>
              <a:gd name="connsiteX38" fmla="*/ 2926912 w 6601751"/>
              <a:gd name="connsiteY38" fmla="*/ 3225401 h 6414801"/>
              <a:gd name="connsiteX39" fmla="*/ 2731445 w 6601751"/>
              <a:gd name="connsiteY39" fmla="*/ 3436269 h 6414801"/>
              <a:gd name="connsiteX40" fmla="*/ 1595730 w 6601751"/>
              <a:gd name="connsiteY40" fmla="*/ 4683679 h 6414801"/>
              <a:gd name="connsiteX41" fmla="*/ 1500409 w 6601751"/>
              <a:gd name="connsiteY41" fmla="*/ 4650457 h 6414801"/>
              <a:gd name="connsiteX42" fmla="*/ 1741608 w 6601751"/>
              <a:gd name="connsiteY42" fmla="*/ 3595626 h 6414801"/>
              <a:gd name="connsiteX43" fmla="*/ 2140719 w 6601751"/>
              <a:gd name="connsiteY43" fmla="*/ 2904279 h 6414801"/>
              <a:gd name="connsiteX44" fmla="*/ 1334794 w 6601751"/>
              <a:gd name="connsiteY44" fmla="*/ 2604825 h 6414801"/>
              <a:gd name="connsiteX45" fmla="*/ 1323720 w 6601751"/>
              <a:gd name="connsiteY45" fmla="*/ 2602899 h 6414801"/>
              <a:gd name="connsiteX46" fmla="*/ 507201 w 6601751"/>
              <a:gd name="connsiteY46" fmla="*/ 2317405 h 6414801"/>
              <a:gd name="connsiteX47" fmla="*/ 8914 w 6601751"/>
              <a:gd name="connsiteY47" fmla="*/ 1707422 h 6414801"/>
              <a:gd name="connsiteX48" fmla="*/ 28651 w 6601751"/>
              <a:gd name="connsiteY48" fmla="*/ 1596692 h 6414801"/>
              <a:gd name="connsiteX49" fmla="*/ 2211975 w 6601751"/>
              <a:gd name="connsiteY49" fmla="*/ 676665 h 6414801"/>
              <a:gd name="connsiteX50" fmla="*/ 3534969 w 6601751"/>
              <a:gd name="connsiteY50" fmla="*/ 695438 h 6414801"/>
              <a:gd name="connsiteX51" fmla="*/ 3577815 w 6601751"/>
              <a:gd name="connsiteY51" fmla="*/ 684368 h 6414801"/>
              <a:gd name="connsiteX52" fmla="*/ 3647145 w 6601751"/>
              <a:gd name="connsiteY52" fmla="*/ 632370 h 6414801"/>
              <a:gd name="connsiteX53" fmla="*/ 4095364 w 6601751"/>
              <a:gd name="connsiteY53" fmla="*/ 321846 h 6414801"/>
              <a:gd name="connsiteX54" fmla="*/ 4363042 w 6601751"/>
              <a:gd name="connsiteY54" fmla="*/ 165378 h 6414801"/>
              <a:gd name="connsiteX55" fmla="*/ 4795375 w 6601751"/>
              <a:gd name="connsiteY55" fmla="*/ 243 h 641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601751" h="6414801">
                <a:moveTo>
                  <a:pt x="4795375" y="243"/>
                </a:moveTo>
                <a:cubicBezTo>
                  <a:pt x="4809816" y="-721"/>
                  <a:pt x="4827152" y="724"/>
                  <a:pt x="4833890" y="13243"/>
                </a:cubicBezTo>
                <a:cubicBezTo>
                  <a:pt x="4840147" y="26243"/>
                  <a:pt x="4830518" y="41648"/>
                  <a:pt x="4820894" y="52718"/>
                </a:cubicBezTo>
                <a:cubicBezTo>
                  <a:pt x="4720268" y="173081"/>
                  <a:pt x="4617240" y="292475"/>
                  <a:pt x="4542618" y="430650"/>
                </a:cubicBezTo>
                <a:cubicBezTo>
                  <a:pt x="4468480" y="568821"/>
                  <a:pt x="4424184" y="729140"/>
                  <a:pt x="4451625" y="883201"/>
                </a:cubicBezTo>
                <a:cubicBezTo>
                  <a:pt x="4453070" y="891384"/>
                  <a:pt x="4454996" y="900052"/>
                  <a:pt x="4456442" y="908720"/>
                </a:cubicBezTo>
                <a:cubicBezTo>
                  <a:pt x="4459812" y="927012"/>
                  <a:pt x="4471366" y="943863"/>
                  <a:pt x="4489178" y="949160"/>
                </a:cubicBezTo>
                <a:cubicBezTo>
                  <a:pt x="4922476" y="1081554"/>
                  <a:pt x="5297994" y="1676131"/>
                  <a:pt x="5484312" y="2172972"/>
                </a:cubicBezTo>
                <a:cubicBezTo>
                  <a:pt x="5489610" y="2186452"/>
                  <a:pt x="5495386" y="2200417"/>
                  <a:pt x="5507421" y="2208600"/>
                </a:cubicBezTo>
                <a:cubicBezTo>
                  <a:pt x="5685072" y="2330885"/>
                  <a:pt x="5804470" y="2405512"/>
                  <a:pt x="5971046" y="2548014"/>
                </a:cubicBezTo>
                <a:cubicBezTo>
                  <a:pt x="6177106" y="2724223"/>
                  <a:pt x="6380270" y="2904279"/>
                  <a:pt x="6579588" y="3087706"/>
                </a:cubicBezTo>
                <a:cubicBezTo>
                  <a:pt x="6590178" y="3096855"/>
                  <a:pt x="6601251" y="3108409"/>
                  <a:pt x="6601732" y="3122369"/>
                </a:cubicBezTo>
                <a:cubicBezTo>
                  <a:pt x="6602692" y="3148849"/>
                  <a:pt x="6568514" y="3159442"/>
                  <a:pt x="6542034" y="3161849"/>
                </a:cubicBezTo>
                <a:cubicBezTo>
                  <a:pt x="6258950" y="3184477"/>
                  <a:pt x="5971046" y="3166665"/>
                  <a:pt x="5694220" y="3102632"/>
                </a:cubicBezTo>
                <a:cubicBezTo>
                  <a:pt x="5747664" y="3455045"/>
                  <a:pt x="5720699" y="3814681"/>
                  <a:pt x="5557010" y="4243643"/>
                </a:cubicBezTo>
                <a:cubicBezTo>
                  <a:pt x="5463130" y="4490619"/>
                  <a:pt x="5178600" y="4794890"/>
                  <a:pt x="5000950" y="4989871"/>
                </a:cubicBezTo>
                <a:cubicBezTo>
                  <a:pt x="4962436" y="5031756"/>
                  <a:pt x="4919106" y="5069790"/>
                  <a:pt x="4869998" y="5099156"/>
                </a:cubicBezTo>
                <a:cubicBezTo>
                  <a:pt x="4800668" y="5141041"/>
                  <a:pt x="4733752" y="5168006"/>
                  <a:pt x="4654314" y="5153080"/>
                </a:cubicBezTo>
                <a:cubicBezTo>
                  <a:pt x="4690422" y="5176189"/>
                  <a:pt x="4736158" y="5180521"/>
                  <a:pt x="4778044" y="5171853"/>
                </a:cubicBezTo>
                <a:cubicBezTo>
                  <a:pt x="4819929" y="5163189"/>
                  <a:pt x="4858444" y="5142967"/>
                  <a:pt x="4894552" y="5119859"/>
                </a:cubicBezTo>
                <a:cubicBezTo>
                  <a:pt x="4978322" y="5066419"/>
                  <a:pt x="5056796" y="4990351"/>
                  <a:pt x="5117938" y="4907065"/>
                </a:cubicBezTo>
                <a:cubicBezTo>
                  <a:pt x="5141047" y="4875769"/>
                  <a:pt x="5188710" y="4879140"/>
                  <a:pt x="5208932" y="4912358"/>
                </a:cubicBezTo>
                <a:cubicBezTo>
                  <a:pt x="5371176" y="5180040"/>
                  <a:pt x="5488164" y="5470346"/>
                  <a:pt x="5617672" y="5756321"/>
                </a:cubicBezTo>
                <a:cubicBezTo>
                  <a:pt x="5704813" y="5949377"/>
                  <a:pt x="5698556" y="6158803"/>
                  <a:pt x="5666299" y="6368229"/>
                </a:cubicBezTo>
                <a:cubicBezTo>
                  <a:pt x="5657631" y="6422634"/>
                  <a:pt x="5583489" y="6432258"/>
                  <a:pt x="5561826" y="6381709"/>
                </a:cubicBezTo>
                <a:cubicBezTo>
                  <a:pt x="5418838" y="6046147"/>
                  <a:pt x="5171858" y="5754395"/>
                  <a:pt x="4857959" y="5570483"/>
                </a:cubicBezTo>
                <a:cubicBezTo>
                  <a:pt x="4487253" y="5353354"/>
                  <a:pt x="4025073" y="5292696"/>
                  <a:pt x="3616334" y="5422684"/>
                </a:cubicBezTo>
                <a:cubicBezTo>
                  <a:pt x="3544598" y="5445312"/>
                  <a:pt x="3466604" y="5482861"/>
                  <a:pt x="3426164" y="5542563"/>
                </a:cubicBezTo>
                <a:cubicBezTo>
                  <a:pt x="3407387" y="5570003"/>
                  <a:pt x="3370799" y="5577226"/>
                  <a:pt x="3345280" y="5556043"/>
                </a:cubicBezTo>
                <a:cubicBezTo>
                  <a:pt x="3266806" y="5491529"/>
                  <a:pt x="3171001" y="5448199"/>
                  <a:pt x="3071344" y="5437129"/>
                </a:cubicBezTo>
                <a:cubicBezTo>
                  <a:pt x="3025603" y="5431832"/>
                  <a:pt x="3003940" y="5376947"/>
                  <a:pt x="3036681" y="5344691"/>
                </a:cubicBezTo>
                <a:cubicBezTo>
                  <a:pt x="3300028" y="5082790"/>
                  <a:pt x="3634145" y="4893101"/>
                  <a:pt x="3994258" y="4803073"/>
                </a:cubicBezTo>
                <a:cubicBezTo>
                  <a:pt x="4121844" y="4771296"/>
                  <a:pt x="4252312" y="4751079"/>
                  <a:pt x="4377487" y="4712080"/>
                </a:cubicBezTo>
                <a:cubicBezTo>
                  <a:pt x="4465109" y="4684639"/>
                  <a:pt x="4557544" y="4648051"/>
                  <a:pt x="4634576" y="4594611"/>
                </a:cubicBezTo>
                <a:cubicBezTo>
                  <a:pt x="4667794" y="4571503"/>
                  <a:pt x="4710160" y="4592686"/>
                  <a:pt x="4718827" y="4626383"/>
                </a:cubicBezTo>
                <a:cubicBezTo>
                  <a:pt x="4719308" y="4598943"/>
                  <a:pt x="4719788" y="4561390"/>
                  <a:pt x="4719788" y="4561874"/>
                </a:cubicBezTo>
                <a:cubicBezTo>
                  <a:pt x="4750119" y="3821900"/>
                  <a:pt x="3498380" y="3404977"/>
                  <a:pt x="3492119" y="3404012"/>
                </a:cubicBezTo>
                <a:cubicBezTo>
                  <a:pt x="3365502" y="3362611"/>
                  <a:pt x="3265841" y="3324577"/>
                  <a:pt x="3022717" y="3238881"/>
                </a:cubicBezTo>
                <a:cubicBezTo>
                  <a:pt x="2991905" y="3231659"/>
                  <a:pt x="2960129" y="3226842"/>
                  <a:pt x="2926912" y="3225401"/>
                </a:cubicBezTo>
                <a:cubicBezTo>
                  <a:pt x="2910541" y="3224917"/>
                  <a:pt x="2742039" y="3424234"/>
                  <a:pt x="2731445" y="3436269"/>
                </a:cubicBezTo>
                <a:cubicBezTo>
                  <a:pt x="2354962" y="3852231"/>
                  <a:pt x="1972698" y="4268197"/>
                  <a:pt x="1595730" y="4683679"/>
                </a:cubicBezTo>
                <a:cubicBezTo>
                  <a:pt x="1563478" y="4719783"/>
                  <a:pt x="1503776" y="4698600"/>
                  <a:pt x="1500409" y="4650457"/>
                </a:cubicBezTo>
                <a:cubicBezTo>
                  <a:pt x="1475856" y="4288415"/>
                  <a:pt x="1591403" y="3931189"/>
                  <a:pt x="1741608" y="3595626"/>
                </a:cubicBezTo>
                <a:cubicBezTo>
                  <a:pt x="1788306" y="3491634"/>
                  <a:pt x="2112798" y="2910537"/>
                  <a:pt x="2140719" y="2904279"/>
                </a:cubicBezTo>
                <a:cubicBezTo>
                  <a:pt x="1974628" y="2780549"/>
                  <a:pt x="1473449" y="2646230"/>
                  <a:pt x="1334794" y="2604825"/>
                </a:cubicBezTo>
                <a:cubicBezTo>
                  <a:pt x="1330943" y="2603864"/>
                  <a:pt x="1327572" y="2602899"/>
                  <a:pt x="1323720" y="2602899"/>
                </a:cubicBezTo>
                <a:cubicBezTo>
                  <a:pt x="1031968" y="2585568"/>
                  <a:pt x="745994" y="2485911"/>
                  <a:pt x="507201" y="2317405"/>
                </a:cubicBezTo>
                <a:cubicBezTo>
                  <a:pt x="283810" y="2159977"/>
                  <a:pt x="122050" y="1953437"/>
                  <a:pt x="8914" y="1707422"/>
                </a:cubicBezTo>
                <a:cubicBezTo>
                  <a:pt x="-8418" y="1670353"/>
                  <a:pt x="246" y="1626542"/>
                  <a:pt x="28651" y="1596692"/>
                </a:cubicBezTo>
                <a:cubicBezTo>
                  <a:pt x="426317" y="1177843"/>
                  <a:pt x="1848968" y="737327"/>
                  <a:pt x="2211975" y="676665"/>
                </a:cubicBezTo>
                <a:cubicBezTo>
                  <a:pt x="2649120" y="603488"/>
                  <a:pt x="3096378" y="622261"/>
                  <a:pt x="3534969" y="695438"/>
                </a:cubicBezTo>
                <a:cubicBezTo>
                  <a:pt x="3550374" y="697848"/>
                  <a:pt x="3565780" y="693997"/>
                  <a:pt x="3577815" y="684368"/>
                </a:cubicBezTo>
                <a:cubicBezTo>
                  <a:pt x="3607666" y="661260"/>
                  <a:pt x="3635110" y="641518"/>
                  <a:pt x="3647145" y="632370"/>
                </a:cubicBezTo>
                <a:cubicBezTo>
                  <a:pt x="3788687" y="517788"/>
                  <a:pt x="3940338" y="416206"/>
                  <a:pt x="4095364" y="321846"/>
                </a:cubicBezTo>
                <a:cubicBezTo>
                  <a:pt x="4183947" y="267922"/>
                  <a:pt x="4273494" y="216408"/>
                  <a:pt x="4363042" y="165378"/>
                </a:cubicBezTo>
                <a:cubicBezTo>
                  <a:pt x="4498811" y="88826"/>
                  <a:pt x="4640353" y="12758"/>
                  <a:pt x="4795375" y="243"/>
                </a:cubicBezTo>
                <a:close/>
              </a:path>
            </a:pathLst>
          </a:custGeom>
        </p:spPr>
      </p:pic>
      <p:sp>
        <p:nvSpPr>
          <p:cNvPr id="6" name="Freeform: Shape 5">
            <a:extLst>
              <a:ext uri="{FF2B5EF4-FFF2-40B4-BE49-F238E27FC236}">
                <a16:creationId xmlns:a16="http://schemas.microsoft.com/office/drawing/2014/main" id="{BF6A3A6E-3DC7-490E-B8A0-5B7EC1ECBEB6}"/>
              </a:ext>
            </a:extLst>
          </p:cNvPr>
          <p:cNvSpPr/>
          <p:nvPr/>
        </p:nvSpPr>
        <p:spPr>
          <a:xfrm rot="5400000">
            <a:off x="565158" y="710074"/>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2" name="Title 1">
            <a:extLst>
              <a:ext uri="{FF2B5EF4-FFF2-40B4-BE49-F238E27FC236}">
                <a16:creationId xmlns:a16="http://schemas.microsoft.com/office/drawing/2014/main" id="{68648A1C-04A9-46E5-A425-9AFE009A522A}"/>
              </a:ext>
            </a:extLst>
          </p:cNvPr>
          <p:cNvSpPr>
            <a:spLocks noGrp="1"/>
          </p:cNvSpPr>
          <p:nvPr>
            <p:ph type="ctrTitle"/>
          </p:nvPr>
        </p:nvSpPr>
        <p:spPr>
          <a:xfrm>
            <a:off x="1094458" y="780274"/>
            <a:ext cx="6860276" cy="2437296"/>
          </a:xfrm>
        </p:spPr>
        <p:txBody>
          <a:bodyPr/>
          <a:lstStyle/>
          <a:p>
            <a:r>
              <a:rPr lang="ru-RU" dirty="0"/>
              <a:t>Заголовок слайда</a:t>
            </a:r>
            <a:endParaRPr lang="en-ID" dirty="0"/>
          </a:p>
        </p:txBody>
      </p:sp>
      <p:sp>
        <p:nvSpPr>
          <p:cNvPr id="9" name="Rectangle 8">
            <a:extLst>
              <a:ext uri="{FF2B5EF4-FFF2-40B4-BE49-F238E27FC236}">
                <a16:creationId xmlns:a16="http://schemas.microsoft.com/office/drawing/2014/main" id="{8E9FA06F-3BCD-4AFE-8001-193EB87DF6F6}"/>
              </a:ext>
            </a:extLst>
          </p:cNvPr>
          <p:cNvSpPr/>
          <p:nvPr/>
        </p:nvSpPr>
        <p:spPr>
          <a:xfrm>
            <a:off x="1094458" y="4016158"/>
            <a:ext cx="4974836" cy="1027910"/>
          </a:xfrm>
          <a:prstGeom prst="rect">
            <a:avLst/>
          </a:prstGeom>
        </p:spPr>
        <p:txBody>
          <a:bodyPr wrap="square">
            <a:spAutoFit/>
          </a:bodyPr>
          <a:lstStyle/>
          <a:p>
            <a:pPr lvl="0" defTabSz="228600">
              <a:lnSpc>
                <a:spcPct val="130000"/>
              </a:lnSpc>
              <a:defRPr/>
            </a:pPr>
            <a:r>
              <a:rPr lang="ru-RU" sz="1200" dirty="0">
                <a:solidFill>
                  <a:prstClr val="white"/>
                </a:solidFill>
                <a:ea typeface="Lato" pitchFamily="34" charset="0"/>
                <a:cs typeface="Lato" pitchFamily="34" charset="0"/>
              </a:rPr>
              <a:t>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a:t>
            </a:r>
            <a:endParaRPr lang="en-US" sz="1200" dirty="0">
              <a:solidFill>
                <a:prstClr val="white"/>
              </a:solidFill>
              <a:ea typeface="Lato" pitchFamily="34" charset="0"/>
              <a:cs typeface="Lato" pitchFamily="34" charset="0"/>
            </a:endParaRPr>
          </a:p>
        </p:txBody>
      </p:sp>
      <p:sp>
        <p:nvSpPr>
          <p:cNvPr id="15" name="Rectangle 14">
            <a:extLst>
              <a:ext uri="{FF2B5EF4-FFF2-40B4-BE49-F238E27FC236}">
                <a16:creationId xmlns:a16="http://schemas.microsoft.com/office/drawing/2014/main" id="{9E8B6EA7-E804-4595-BCC9-EDEF620DBE98}"/>
              </a:ext>
            </a:extLst>
          </p:cNvPr>
          <p:cNvSpPr/>
          <p:nvPr/>
        </p:nvSpPr>
        <p:spPr>
          <a:xfrm>
            <a:off x="1094458" y="3185161"/>
            <a:ext cx="5885076"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2400" b="0" i="0" u="none" strike="noStrike" kern="1200" cap="none" spc="0" normalizeH="0" baseline="0" noProof="0" dirty="0">
                <a:ln>
                  <a:noFill/>
                </a:ln>
                <a:solidFill>
                  <a:srgbClr val="51C3CA"/>
                </a:solidFill>
                <a:effectLst/>
                <a:uLnTx/>
                <a:uFillTx/>
                <a:latin typeface="+mj-lt"/>
                <a:ea typeface="+mn-ea"/>
                <a:cs typeface="+mn-cs"/>
              </a:rPr>
              <a:t>Подзаголовок</a:t>
            </a:r>
            <a:endParaRPr kumimoji="0" lang="en-US" sz="2400" b="0" i="0" u="none" strike="noStrike" kern="1200" cap="none" spc="0" normalizeH="0" baseline="0" noProof="0" dirty="0">
              <a:ln>
                <a:noFill/>
              </a:ln>
              <a:solidFill>
                <a:srgbClr val="51C3CA"/>
              </a:solidFill>
              <a:effectLst/>
              <a:uLnTx/>
              <a:uFillTx/>
              <a:latin typeface="+mj-lt"/>
              <a:ea typeface="+mn-ea"/>
              <a:cs typeface="+mn-cs"/>
            </a:endParaRPr>
          </a:p>
        </p:txBody>
      </p:sp>
    </p:spTree>
    <p:extLst>
      <p:ext uri="{BB962C8B-B14F-4D97-AF65-F5344CB8AC3E}">
        <p14:creationId xmlns:p14="http://schemas.microsoft.com/office/powerpoint/2010/main" val="4263752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2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50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22" presetClass="entr" presetSubtype="1"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9" grpId="0"/>
      <p:bldP spid="1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1D084677-46E4-4715-9465-EC35E454DCAC}"/>
              </a:ext>
            </a:extLst>
          </p:cNvPr>
          <p:cNvPicPr>
            <a:picLocks noChangeAspect="1"/>
          </p:cNvPicPr>
          <p:nvPr/>
        </p:nvPicPr>
        <p:blipFill>
          <a:blip r:embed="rId2">
            <a:extLst>
              <a:ext uri="{28A0092B-C50C-407E-A947-70E740481C1C}">
                <a14:useLocalDpi xmlns:a14="http://schemas.microsoft.com/office/drawing/2010/main" val="0"/>
              </a:ext>
            </a:extLst>
          </a:blip>
          <a:srcRect l="4677" t="19755" r="1783" b="15653"/>
          <a:stretch>
            <a:fillRect/>
          </a:stretch>
        </p:blipFill>
        <p:spPr>
          <a:xfrm>
            <a:off x="3561037" y="-1291"/>
            <a:ext cx="9933458" cy="6859293"/>
          </a:xfrm>
          <a:custGeom>
            <a:avLst/>
            <a:gdLst>
              <a:gd name="connsiteX0" fmla="*/ 631214 w 9933458"/>
              <a:gd name="connsiteY0" fmla="*/ 6855244 h 6859293"/>
              <a:gd name="connsiteX1" fmla="*/ 633310 w 9933458"/>
              <a:gd name="connsiteY1" fmla="*/ 6859293 h 6859293"/>
              <a:gd name="connsiteX2" fmla="*/ 631804 w 9933458"/>
              <a:gd name="connsiteY2" fmla="*/ 6859293 h 6859293"/>
              <a:gd name="connsiteX3" fmla="*/ 586126 w 9933458"/>
              <a:gd name="connsiteY3" fmla="*/ 6839621 h 6859293"/>
              <a:gd name="connsiteX4" fmla="*/ 587630 w 9933458"/>
              <a:gd name="connsiteY4" fmla="*/ 6839621 h 6859293"/>
              <a:gd name="connsiteX5" fmla="*/ 587630 w 9933458"/>
              <a:gd name="connsiteY5" fmla="*/ 6854168 h 6859293"/>
              <a:gd name="connsiteX6" fmla="*/ 586126 w 9933458"/>
              <a:gd name="connsiteY6" fmla="*/ 6854232 h 6859293"/>
              <a:gd name="connsiteX7" fmla="*/ 586126 w 9933458"/>
              <a:gd name="connsiteY7" fmla="*/ 6839621 h 6859293"/>
              <a:gd name="connsiteX8" fmla="*/ 631426 w 9933458"/>
              <a:gd name="connsiteY8" fmla="*/ 6815395 h 6859293"/>
              <a:gd name="connsiteX9" fmla="*/ 640194 w 9933458"/>
              <a:gd name="connsiteY9" fmla="*/ 6834875 h 6859293"/>
              <a:gd name="connsiteX10" fmla="*/ 631426 w 9933458"/>
              <a:gd name="connsiteY10" fmla="*/ 6815395 h 6859293"/>
              <a:gd name="connsiteX11" fmla="*/ 688291 w 9933458"/>
              <a:gd name="connsiteY11" fmla="*/ 6802810 h 6859293"/>
              <a:gd name="connsiteX12" fmla="*/ 690712 w 9933458"/>
              <a:gd name="connsiteY12" fmla="*/ 6805970 h 6859293"/>
              <a:gd name="connsiteX13" fmla="*/ 689587 w 9933458"/>
              <a:gd name="connsiteY13" fmla="*/ 6808185 h 6859293"/>
              <a:gd name="connsiteX14" fmla="*/ 687246 w 9933458"/>
              <a:gd name="connsiteY14" fmla="*/ 6804957 h 6859293"/>
              <a:gd name="connsiteX15" fmla="*/ 688291 w 9933458"/>
              <a:gd name="connsiteY15" fmla="*/ 6802810 h 6859293"/>
              <a:gd name="connsiteX16" fmla="*/ 570094 w 9933458"/>
              <a:gd name="connsiteY16" fmla="*/ 6799583 h 6859293"/>
              <a:gd name="connsiteX17" fmla="*/ 575546 w 9933458"/>
              <a:gd name="connsiteY17" fmla="*/ 6824615 h 6859293"/>
              <a:gd name="connsiteX18" fmla="*/ 571888 w 9933458"/>
              <a:gd name="connsiteY18" fmla="*/ 6847465 h 6859293"/>
              <a:gd name="connsiteX19" fmla="*/ 570094 w 9933458"/>
              <a:gd name="connsiteY19" fmla="*/ 6799583 h 6859293"/>
              <a:gd name="connsiteX20" fmla="*/ 664367 w 9933458"/>
              <a:gd name="connsiteY20" fmla="*/ 6782060 h 6859293"/>
              <a:gd name="connsiteX21" fmla="*/ 672319 w 9933458"/>
              <a:gd name="connsiteY21" fmla="*/ 6800997 h 6859293"/>
              <a:gd name="connsiteX22" fmla="*/ 669125 w 9933458"/>
              <a:gd name="connsiteY22" fmla="*/ 6820834 h 6859293"/>
              <a:gd name="connsiteX23" fmla="*/ 663487 w 9933458"/>
              <a:gd name="connsiteY23" fmla="*/ 6849078 h 6859293"/>
              <a:gd name="connsiteX24" fmla="*/ 665402 w 9933458"/>
              <a:gd name="connsiteY24" fmla="*/ 6859293 h 6859293"/>
              <a:gd name="connsiteX25" fmla="*/ 656694 w 9933458"/>
              <a:gd name="connsiteY25" fmla="*/ 6859293 h 6859293"/>
              <a:gd name="connsiteX26" fmla="*/ 656143 w 9933458"/>
              <a:gd name="connsiteY26" fmla="*/ 6837723 h 6859293"/>
              <a:gd name="connsiteX27" fmla="*/ 663158 w 9933458"/>
              <a:gd name="connsiteY27" fmla="*/ 6803819 h 6859293"/>
              <a:gd name="connsiteX28" fmla="*/ 664367 w 9933458"/>
              <a:gd name="connsiteY28" fmla="*/ 6782060 h 6859293"/>
              <a:gd name="connsiteX29" fmla="*/ 587794 w 9933458"/>
              <a:gd name="connsiteY29" fmla="*/ 6771500 h 6859293"/>
              <a:gd name="connsiteX30" fmla="*/ 591178 w 9933458"/>
              <a:gd name="connsiteY30" fmla="*/ 6774344 h 6859293"/>
              <a:gd name="connsiteX31" fmla="*/ 586126 w 9933458"/>
              <a:gd name="connsiteY31" fmla="*/ 6788512 h 6859293"/>
              <a:gd name="connsiteX32" fmla="*/ 582450 w 9933458"/>
              <a:gd name="connsiteY32" fmla="*/ 6785415 h 6859293"/>
              <a:gd name="connsiteX33" fmla="*/ 587794 w 9933458"/>
              <a:gd name="connsiteY33" fmla="*/ 6771500 h 6859293"/>
              <a:gd name="connsiteX34" fmla="*/ 703613 w 9933458"/>
              <a:gd name="connsiteY34" fmla="*/ 6768210 h 6859293"/>
              <a:gd name="connsiteX35" fmla="*/ 708830 w 9933458"/>
              <a:gd name="connsiteY35" fmla="*/ 6769032 h 6859293"/>
              <a:gd name="connsiteX36" fmla="*/ 706745 w 9933458"/>
              <a:gd name="connsiteY36" fmla="*/ 6798190 h 6859293"/>
              <a:gd name="connsiteX37" fmla="*/ 701775 w 9933458"/>
              <a:gd name="connsiteY37" fmla="*/ 6797431 h 6859293"/>
              <a:gd name="connsiteX38" fmla="*/ 703613 w 9933458"/>
              <a:gd name="connsiteY38" fmla="*/ 6768210 h 6859293"/>
              <a:gd name="connsiteX39" fmla="*/ 415158 w 9933458"/>
              <a:gd name="connsiteY39" fmla="*/ 6765489 h 6859293"/>
              <a:gd name="connsiteX40" fmla="*/ 420250 w 9933458"/>
              <a:gd name="connsiteY40" fmla="*/ 6828111 h 6859293"/>
              <a:gd name="connsiteX41" fmla="*/ 401964 w 9933458"/>
              <a:gd name="connsiteY41" fmla="*/ 6799519 h 6859293"/>
              <a:gd name="connsiteX42" fmla="*/ 415158 w 9933458"/>
              <a:gd name="connsiteY42" fmla="*/ 6765489 h 6859293"/>
              <a:gd name="connsiteX43" fmla="*/ 570262 w 9933458"/>
              <a:gd name="connsiteY43" fmla="*/ 6749802 h 6859293"/>
              <a:gd name="connsiteX44" fmla="*/ 570262 w 9933458"/>
              <a:gd name="connsiteY44" fmla="*/ 6788322 h 6859293"/>
              <a:gd name="connsiteX45" fmla="*/ 570262 w 9933458"/>
              <a:gd name="connsiteY45" fmla="*/ 6749802 h 6859293"/>
              <a:gd name="connsiteX46" fmla="*/ 412526 w 9933458"/>
              <a:gd name="connsiteY46" fmla="*/ 6725134 h 6859293"/>
              <a:gd name="connsiteX47" fmla="*/ 412526 w 9933458"/>
              <a:gd name="connsiteY47" fmla="*/ 6728171 h 6859293"/>
              <a:gd name="connsiteX48" fmla="*/ 411192 w 9933458"/>
              <a:gd name="connsiteY48" fmla="*/ 6729813 h 6859293"/>
              <a:gd name="connsiteX49" fmla="*/ 410314 w 9933458"/>
              <a:gd name="connsiteY49" fmla="*/ 6727282 h 6859293"/>
              <a:gd name="connsiteX50" fmla="*/ 412526 w 9933458"/>
              <a:gd name="connsiteY50" fmla="*/ 6725134 h 6859293"/>
              <a:gd name="connsiteX51" fmla="*/ 689251 w 9933458"/>
              <a:gd name="connsiteY51" fmla="*/ 6683070 h 6859293"/>
              <a:gd name="connsiteX52" fmla="*/ 712047 w 9933458"/>
              <a:gd name="connsiteY52" fmla="*/ 6734116 h 6859293"/>
              <a:gd name="connsiteX53" fmla="*/ 705492 w 9933458"/>
              <a:gd name="connsiteY53" fmla="*/ 6742719 h 6859293"/>
              <a:gd name="connsiteX54" fmla="*/ 698474 w 9933458"/>
              <a:gd name="connsiteY54" fmla="*/ 6718936 h 6859293"/>
              <a:gd name="connsiteX55" fmla="*/ 695390 w 9933458"/>
              <a:gd name="connsiteY55" fmla="*/ 6721717 h 6859293"/>
              <a:gd name="connsiteX56" fmla="*/ 695390 w 9933458"/>
              <a:gd name="connsiteY56" fmla="*/ 6769285 h 6859293"/>
              <a:gd name="connsiteX57" fmla="*/ 689251 w 9933458"/>
              <a:gd name="connsiteY57" fmla="*/ 6683070 h 6859293"/>
              <a:gd name="connsiteX58" fmla="*/ 710292 w 9933458"/>
              <a:gd name="connsiteY58" fmla="*/ 6676683 h 6859293"/>
              <a:gd name="connsiteX59" fmla="*/ 711798 w 9933458"/>
              <a:gd name="connsiteY59" fmla="*/ 6678324 h 6859293"/>
              <a:gd name="connsiteX60" fmla="*/ 709583 w 9933458"/>
              <a:gd name="connsiteY60" fmla="*/ 6682184 h 6859293"/>
              <a:gd name="connsiteX61" fmla="*/ 708035 w 9933458"/>
              <a:gd name="connsiteY61" fmla="*/ 6680476 h 6859293"/>
              <a:gd name="connsiteX62" fmla="*/ 710292 w 9933458"/>
              <a:gd name="connsiteY62" fmla="*/ 6676683 h 6859293"/>
              <a:gd name="connsiteX63" fmla="*/ 663782 w 9933458"/>
              <a:gd name="connsiteY63" fmla="*/ 6666119 h 6859293"/>
              <a:gd name="connsiteX64" fmla="*/ 665284 w 9933458"/>
              <a:gd name="connsiteY64" fmla="*/ 6670734 h 6859293"/>
              <a:gd name="connsiteX65" fmla="*/ 662657 w 9933458"/>
              <a:gd name="connsiteY65" fmla="*/ 6674024 h 6859293"/>
              <a:gd name="connsiteX66" fmla="*/ 660734 w 9933458"/>
              <a:gd name="connsiteY66" fmla="*/ 6667447 h 6859293"/>
              <a:gd name="connsiteX67" fmla="*/ 663782 w 9933458"/>
              <a:gd name="connsiteY67" fmla="*/ 6666119 h 6859293"/>
              <a:gd name="connsiteX68" fmla="*/ 688206 w 9933458"/>
              <a:gd name="connsiteY68" fmla="*/ 6655934 h 6859293"/>
              <a:gd name="connsiteX69" fmla="*/ 688080 w 9933458"/>
              <a:gd name="connsiteY69" fmla="*/ 6658718 h 6859293"/>
              <a:gd name="connsiteX70" fmla="*/ 686661 w 9933458"/>
              <a:gd name="connsiteY70" fmla="*/ 6659224 h 6859293"/>
              <a:gd name="connsiteX71" fmla="*/ 686119 w 9933458"/>
              <a:gd name="connsiteY71" fmla="*/ 6656630 h 6859293"/>
              <a:gd name="connsiteX72" fmla="*/ 688206 w 9933458"/>
              <a:gd name="connsiteY72" fmla="*/ 6655934 h 6859293"/>
              <a:gd name="connsiteX73" fmla="*/ 537070 w 9933458"/>
              <a:gd name="connsiteY73" fmla="*/ 6651508 h 6859293"/>
              <a:gd name="connsiteX74" fmla="*/ 545054 w 9933458"/>
              <a:gd name="connsiteY74" fmla="*/ 6753818 h 6859293"/>
              <a:gd name="connsiteX75" fmla="*/ 546958 w 9933458"/>
              <a:gd name="connsiteY75" fmla="*/ 6805495 h 6859293"/>
              <a:gd name="connsiteX76" fmla="*/ 543584 w 9933458"/>
              <a:gd name="connsiteY76" fmla="*/ 6857838 h 6859293"/>
              <a:gd name="connsiteX77" fmla="*/ 542662 w 9933458"/>
              <a:gd name="connsiteY77" fmla="*/ 6858661 h 6859293"/>
              <a:gd name="connsiteX78" fmla="*/ 528718 w 9933458"/>
              <a:gd name="connsiteY78" fmla="*/ 6848287 h 6859293"/>
              <a:gd name="connsiteX79" fmla="*/ 534898 w 9933458"/>
              <a:gd name="connsiteY79" fmla="*/ 6757772 h 6859293"/>
              <a:gd name="connsiteX80" fmla="*/ 537070 w 9933458"/>
              <a:gd name="connsiteY80" fmla="*/ 6651508 h 6859293"/>
              <a:gd name="connsiteX81" fmla="*/ 572890 w 9933458"/>
              <a:gd name="connsiteY81" fmla="*/ 6602994 h 6859293"/>
              <a:gd name="connsiteX82" fmla="*/ 592182 w 9933458"/>
              <a:gd name="connsiteY82" fmla="*/ 6660237 h 6859293"/>
              <a:gd name="connsiteX83" fmla="*/ 592640 w 9933458"/>
              <a:gd name="connsiteY83" fmla="*/ 6612229 h 6859293"/>
              <a:gd name="connsiteX84" fmla="*/ 606334 w 9933458"/>
              <a:gd name="connsiteY84" fmla="*/ 6618743 h 6859293"/>
              <a:gd name="connsiteX85" fmla="*/ 605458 w 9933458"/>
              <a:gd name="connsiteY85" fmla="*/ 6637336 h 6859293"/>
              <a:gd name="connsiteX86" fmla="*/ 622072 w 9933458"/>
              <a:gd name="connsiteY86" fmla="*/ 6672190 h 6859293"/>
              <a:gd name="connsiteX87" fmla="*/ 629756 w 9933458"/>
              <a:gd name="connsiteY87" fmla="*/ 6683893 h 6859293"/>
              <a:gd name="connsiteX88" fmla="*/ 623954 w 9933458"/>
              <a:gd name="connsiteY88" fmla="*/ 6688382 h 6859293"/>
              <a:gd name="connsiteX89" fmla="*/ 608546 w 9933458"/>
              <a:gd name="connsiteY89" fmla="*/ 6716215 h 6859293"/>
              <a:gd name="connsiteX90" fmla="*/ 609214 w 9933458"/>
              <a:gd name="connsiteY90" fmla="*/ 6772003 h 6859293"/>
              <a:gd name="connsiteX91" fmla="*/ 584706 w 9933458"/>
              <a:gd name="connsiteY91" fmla="*/ 6750372 h 6859293"/>
              <a:gd name="connsiteX92" fmla="*/ 600780 w 9933458"/>
              <a:gd name="connsiteY92" fmla="*/ 6709447 h 6859293"/>
              <a:gd name="connsiteX93" fmla="*/ 596270 w 9933458"/>
              <a:gd name="connsiteY93" fmla="*/ 6675417 h 6859293"/>
              <a:gd name="connsiteX94" fmla="*/ 593014 w 9933458"/>
              <a:gd name="connsiteY94" fmla="*/ 6676556 h 6859293"/>
              <a:gd name="connsiteX95" fmla="*/ 584916 w 9933458"/>
              <a:gd name="connsiteY95" fmla="*/ 6707296 h 6859293"/>
              <a:gd name="connsiteX96" fmla="*/ 573014 w 9933458"/>
              <a:gd name="connsiteY96" fmla="*/ 6714696 h 6859293"/>
              <a:gd name="connsiteX97" fmla="*/ 565626 w 9933458"/>
              <a:gd name="connsiteY97" fmla="*/ 6699452 h 6859293"/>
              <a:gd name="connsiteX98" fmla="*/ 570762 w 9933458"/>
              <a:gd name="connsiteY98" fmla="*/ 6638792 h 6859293"/>
              <a:gd name="connsiteX99" fmla="*/ 572890 w 9933458"/>
              <a:gd name="connsiteY99" fmla="*/ 6602994 h 6859293"/>
              <a:gd name="connsiteX100" fmla="*/ 535858 w 9933458"/>
              <a:gd name="connsiteY100" fmla="*/ 6571367 h 6859293"/>
              <a:gd name="connsiteX101" fmla="*/ 538906 w 9933458"/>
              <a:gd name="connsiteY101" fmla="*/ 6599576 h 6859293"/>
              <a:gd name="connsiteX102" fmla="*/ 535524 w 9933458"/>
              <a:gd name="connsiteY102" fmla="*/ 6601032 h 6859293"/>
              <a:gd name="connsiteX103" fmla="*/ 532562 w 9933458"/>
              <a:gd name="connsiteY103" fmla="*/ 6572127 h 6859293"/>
              <a:gd name="connsiteX104" fmla="*/ 535858 w 9933458"/>
              <a:gd name="connsiteY104" fmla="*/ 6571367 h 6859293"/>
              <a:gd name="connsiteX105" fmla="*/ 573852 w 9933458"/>
              <a:gd name="connsiteY105" fmla="*/ 6546003 h 6859293"/>
              <a:gd name="connsiteX106" fmla="*/ 578694 w 9933458"/>
              <a:gd name="connsiteY106" fmla="*/ 6580789 h 6859293"/>
              <a:gd name="connsiteX107" fmla="*/ 573852 w 9933458"/>
              <a:gd name="connsiteY107" fmla="*/ 6546003 h 6859293"/>
              <a:gd name="connsiteX108" fmla="*/ 598776 w 9933458"/>
              <a:gd name="connsiteY108" fmla="*/ 6538982 h 6859293"/>
              <a:gd name="connsiteX109" fmla="*/ 601156 w 9933458"/>
              <a:gd name="connsiteY109" fmla="*/ 6574085 h 6859293"/>
              <a:gd name="connsiteX110" fmla="*/ 598776 w 9933458"/>
              <a:gd name="connsiteY110" fmla="*/ 6538982 h 6859293"/>
              <a:gd name="connsiteX111" fmla="*/ 718101 w 9933458"/>
              <a:gd name="connsiteY111" fmla="*/ 6520985 h 6859293"/>
              <a:gd name="connsiteX112" fmla="*/ 718182 w 9933458"/>
              <a:gd name="connsiteY112" fmla="*/ 6521208 h 6859293"/>
              <a:gd name="connsiteX113" fmla="*/ 718159 w 9933458"/>
              <a:gd name="connsiteY113" fmla="*/ 6521212 h 6859293"/>
              <a:gd name="connsiteX114" fmla="*/ 717974 w 9933458"/>
              <a:gd name="connsiteY114" fmla="*/ 6521145 h 6859293"/>
              <a:gd name="connsiteX115" fmla="*/ 570680 w 9933458"/>
              <a:gd name="connsiteY115" fmla="*/ 6494198 h 6859293"/>
              <a:gd name="connsiteX116" fmla="*/ 572138 w 9933458"/>
              <a:gd name="connsiteY116" fmla="*/ 6526203 h 6859293"/>
              <a:gd name="connsiteX117" fmla="*/ 570680 w 9933458"/>
              <a:gd name="connsiteY117" fmla="*/ 6494198 h 6859293"/>
              <a:gd name="connsiteX118" fmla="*/ 828238 w 9933458"/>
              <a:gd name="connsiteY118" fmla="*/ 6486038 h 6859293"/>
              <a:gd name="connsiteX119" fmla="*/ 831329 w 9933458"/>
              <a:gd name="connsiteY119" fmla="*/ 6489329 h 6859293"/>
              <a:gd name="connsiteX120" fmla="*/ 829365 w 9933458"/>
              <a:gd name="connsiteY120" fmla="*/ 6492806 h 6859293"/>
              <a:gd name="connsiteX121" fmla="*/ 826276 w 9933458"/>
              <a:gd name="connsiteY121" fmla="*/ 6489582 h 6859293"/>
              <a:gd name="connsiteX122" fmla="*/ 828238 w 9933458"/>
              <a:gd name="connsiteY122" fmla="*/ 6486038 h 6859293"/>
              <a:gd name="connsiteX123" fmla="*/ 683154 w 9933458"/>
              <a:gd name="connsiteY123" fmla="*/ 6470795 h 6859293"/>
              <a:gd name="connsiteX124" fmla="*/ 684030 w 9933458"/>
              <a:gd name="connsiteY124" fmla="*/ 6473323 h 6859293"/>
              <a:gd name="connsiteX125" fmla="*/ 681777 w 9933458"/>
              <a:gd name="connsiteY125" fmla="*/ 6475474 h 6859293"/>
              <a:gd name="connsiteX126" fmla="*/ 681818 w 9933458"/>
              <a:gd name="connsiteY126" fmla="*/ 6472440 h 6859293"/>
              <a:gd name="connsiteX127" fmla="*/ 683154 w 9933458"/>
              <a:gd name="connsiteY127" fmla="*/ 6470795 h 6859293"/>
              <a:gd name="connsiteX128" fmla="*/ 601240 w 9933458"/>
              <a:gd name="connsiteY128" fmla="*/ 6459192 h 6859293"/>
              <a:gd name="connsiteX129" fmla="*/ 601240 w 9933458"/>
              <a:gd name="connsiteY129" fmla="*/ 6505585 h 6859293"/>
              <a:gd name="connsiteX130" fmla="*/ 596606 w 9933458"/>
              <a:gd name="connsiteY130" fmla="*/ 6505142 h 6859293"/>
              <a:gd name="connsiteX131" fmla="*/ 601242 w 9933458"/>
              <a:gd name="connsiteY131" fmla="*/ 6457739 h 6859293"/>
              <a:gd name="connsiteX132" fmla="*/ 601366 w 9933458"/>
              <a:gd name="connsiteY132" fmla="*/ 6457952 h 6859293"/>
              <a:gd name="connsiteX133" fmla="*/ 601240 w 9933458"/>
              <a:gd name="connsiteY133" fmla="*/ 6459192 h 6859293"/>
              <a:gd name="connsiteX134" fmla="*/ 601240 w 9933458"/>
              <a:gd name="connsiteY134" fmla="*/ 6457763 h 6859293"/>
              <a:gd name="connsiteX135" fmla="*/ 728534 w 9933458"/>
              <a:gd name="connsiteY135" fmla="*/ 6424998 h 6859293"/>
              <a:gd name="connsiteX136" fmla="*/ 736195 w 9933458"/>
              <a:gd name="connsiteY136" fmla="*/ 6446647 h 6859293"/>
              <a:gd name="connsiteX137" fmla="*/ 734674 w 9933458"/>
              <a:gd name="connsiteY137" fmla="*/ 6470668 h 6859293"/>
              <a:gd name="connsiteX138" fmla="*/ 734798 w 9933458"/>
              <a:gd name="connsiteY138" fmla="*/ 6470542 h 6859293"/>
              <a:gd name="connsiteX139" fmla="*/ 731458 w 9933458"/>
              <a:gd name="connsiteY139" fmla="*/ 6484646 h 6859293"/>
              <a:gd name="connsiteX140" fmla="*/ 729164 w 9933458"/>
              <a:gd name="connsiteY140" fmla="*/ 6506857 h 6859293"/>
              <a:gd name="connsiteX141" fmla="*/ 718101 w 9933458"/>
              <a:gd name="connsiteY141" fmla="*/ 6520985 h 6859293"/>
              <a:gd name="connsiteX142" fmla="*/ 711522 w 9933458"/>
              <a:gd name="connsiteY142" fmla="*/ 6502981 h 6859293"/>
              <a:gd name="connsiteX143" fmla="*/ 719142 w 9933458"/>
              <a:gd name="connsiteY143" fmla="*/ 6485659 h 6859293"/>
              <a:gd name="connsiteX144" fmla="*/ 728534 w 9933458"/>
              <a:gd name="connsiteY144" fmla="*/ 6424998 h 6859293"/>
              <a:gd name="connsiteX145" fmla="*/ 597610 w 9933458"/>
              <a:gd name="connsiteY145" fmla="*/ 6422534 h 6859293"/>
              <a:gd name="connsiteX146" fmla="*/ 604558 w 9933458"/>
              <a:gd name="connsiteY146" fmla="*/ 6438985 h 6859293"/>
              <a:gd name="connsiteX147" fmla="*/ 601242 w 9933458"/>
              <a:gd name="connsiteY147" fmla="*/ 6457739 h 6859293"/>
              <a:gd name="connsiteX148" fmla="*/ 592786 w 9933458"/>
              <a:gd name="connsiteY148" fmla="*/ 6442829 h 6859293"/>
              <a:gd name="connsiteX149" fmla="*/ 597610 w 9933458"/>
              <a:gd name="connsiteY149" fmla="*/ 6422534 h 6859293"/>
              <a:gd name="connsiteX150" fmla="*/ 779390 w 9933458"/>
              <a:gd name="connsiteY150" fmla="*/ 6422344 h 6859293"/>
              <a:gd name="connsiteX151" fmla="*/ 779849 w 9933458"/>
              <a:gd name="connsiteY151" fmla="*/ 6436954 h 6859293"/>
              <a:gd name="connsiteX152" fmla="*/ 777551 w 9933458"/>
              <a:gd name="connsiteY152" fmla="*/ 6437081 h 6859293"/>
              <a:gd name="connsiteX153" fmla="*/ 777551 w 9933458"/>
              <a:gd name="connsiteY153" fmla="*/ 6422407 h 6859293"/>
              <a:gd name="connsiteX154" fmla="*/ 779390 w 9933458"/>
              <a:gd name="connsiteY154" fmla="*/ 6422344 h 6859293"/>
              <a:gd name="connsiteX155" fmla="*/ 775759 w 9933458"/>
              <a:gd name="connsiteY155" fmla="*/ 6377306 h 6859293"/>
              <a:gd name="connsiteX156" fmla="*/ 779725 w 9933458"/>
              <a:gd name="connsiteY156" fmla="*/ 6378445 h 6859293"/>
              <a:gd name="connsiteX157" fmla="*/ 776678 w 9933458"/>
              <a:gd name="connsiteY157" fmla="*/ 6400139 h 6859293"/>
              <a:gd name="connsiteX158" fmla="*/ 773168 w 9933458"/>
              <a:gd name="connsiteY158" fmla="*/ 6399127 h 6859293"/>
              <a:gd name="connsiteX159" fmla="*/ 775759 w 9933458"/>
              <a:gd name="connsiteY159" fmla="*/ 6377306 h 6859293"/>
              <a:gd name="connsiteX160" fmla="*/ 647332 w 9933458"/>
              <a:gd name="connsiteY160" fmla="*/ 6372816 h 6859293"/>
              <a:gd name="connsiteX161" fmla="*/ 650087 w 9933458"/>
              <a:gd name="connsiteY161" fmla="*/ 6389642 h 6859293"/>
              <a:gd name="connsiteX162" fmla="*/ 642822 w 9933458"/>
              <a:gd name="connsiteY162" fmla="*/ 6390904 h 6859293"/>
              <a:gd name="connsiteX163" fmla="*/ 642238 w 9933458"/>
              <a:gd name="connsiteY163" fmla="*/ 6373699 h 6859293"/>
              <a:gd name="connsiteX164" fmla="*/ 647332 w 9933458"/>
              <a:gd name="connsiteY164" fmla="*/ 6372816 h 6859293"/>
              <a:gd name="connsiteX165" fmla="*/ 834626 w 9933458"/>
              <a:gd name="connsiteY165" fmla="*/ 6330880 h 6859293"/>
              <a:gd name="connsiteX166" fmla="*/ 815464 w 9933458"/>
              <a:gd name="connsiteY166" fmla="*/ 6360037 h 6859293"/>
              <a:gd name="connsiteX167" fmla="*/ 834498 w 9933458"/>
              <a:gd name="connsiteY167" fmla="*/ 6392802 h 6859293"/>
              <a:gd name="connsiteX168" fmla="*/ 834166 w 9933458"/>
              <a:gd name="connsiteY168" fmla="*/ 6427403 h 6859293"/>
              <a:gd name="connsiteX169" fmla="*/ 831454 w 9933458"/>
              <a:gd name="connsiteY169" fmla="*/ 6440368 h 6859293"/>
              <a:gd name="connsiteX170" fmla="*/ 811870 w 9933458"/>
              <a:gd name="connsiteY170" fmla="*/ 6383631 h 6859293"/>
              <a:gd name="connsiteX171" fmla="*/ 806402 w 9933458"/>
              <a:gd name="connsiteY171" fmla="*/ 6386731 h 6859293"/>
              <a:gd name="connsiteX172" fmla="*/ 809618 w 9933458"/>
              <a:gd name="connsiteY172" fmla="*/ 6430820 h 6859293"/>
              <a:gd name="connsiteX173" fmla="*/ 805650 w 9933458"/>
              <a:gd name="connsiteY173" fmla="*/ 6470921 h 6859293"/>
              <a:gd name="connsiteX174" fmla="*/ 792291 w 9933458"/>
              <a:gd name="connsiteY174" fmla="*/ 6417598 h 6859293"/>
              <a:gd name="connsiteX175" fmla="*/ 793166 w 9933458"/>
              <a:gd name="connsiteY175" fmla="*/ 6343466 h 6859293"/>
              <a:gd name="connsiteX176" fmla="*/ 811411 w 9933458"/>
              <a:gd name="connsiteY176" fmla="*/ 6336065 h 6859293"/>
              <a:gd name="connsiteX177" fmla="*/ 834626 w 9933458"/>
              <a:gd name="connsiteY177" fmla="*/ 6330880 h 6859293"/>
              <a:gd name="connsiteX178" fmla="*/ 822058 w 9933458"/>
              <a:gd name="connsiteY178" fmla="*/ 6318607 h 6859293"/>
              <a:gd name="connsiteX179" fmla="*/ 824731 w 9933458"/>
              <a:gd name="connsiteY179" fmla="*/ 6319493 h 6859293"/>
              <a:gd name="connsiteX180" fmla="*/ 823729 w 9933458"/>
              <a:gd name="connsiteY180" fmla="*/ 6321708 h 6859293"/>
              <a:gd name="connsiteX181" fmla="*/ 822058 w 9933458"/>
              <a:gd name="connsiteY181" fmla="*/ 6321201 h 6859293"/>
              <a:gd name="connsiteX182" fmla="*/ 822058 w 9933458"/>
              <a:gd name="connsiteY182" fmla="*/ 6318607 h 6859293"/>
              <a:gd name="connsiteX183" fmla="*/ 711210 w 9933458"/>
              <a:gd name="connsiteY183" fmla="*/ 6282238 h 6859293"/>
              <a:gd name="connsiteX184" fmla="*/ 713131 w 9933458"/>
              <a:gd name="connsiteY184" fmla="*/ 6282366 h 6859293"/>
              <a:gd name="connsiteX185" fmla="*/ 712797 w 9933458"/>
              <a:gd name="connsiteY185" fmla="*/ 6292547 h 6859293"/>
              <a:gd name="connsiteX186" fmla="*/ 710879 w 9933458"/>
              <a:gd name="connsiteY186" fmla="*/ 6292419 h 6859293"/>
              <a:gd name="connsiteX187" fmla="*/ 711210 w 9933458"/>
              <a:gd name="connsiteY187" fmla="*/ 6282238 h 6859293"/>
              <a:gd name="connsiteX188" fmla="*/ 683488 w 9933458"/>
              <a:gd name="connsiteY188" fmla="*/ 6277619 h 6859293"/>
              <a:gd name="connsiteX189" fmla="*/ 683488 w 9933458"/>
              <a:gd name="connsiteY189" fmla="*/ 6316266 h 6859293"/>
              <a:gd name="connsiteX190" fmla="*/ 681862 w 9933458"/>
              <a:gd name="connsiteY190" fmla="*/ 6316392 h 6859293"/>
              <a:gd name="connsiteX191" fmla="*/ 681862 w 9933458"/>
              <a:gd name="connsiteY191" fmla="*/ 6277746 h 6859293"/>
              <a:gd name="connsiteX192" fmla="*/ 683488 w 9933458"/>
              <a:gd name="connsiteY192" fmla="*/ 6277619 h 6859293"/>
              <a:gd name="connsiteX193" fmla="*/ 825650 w 9933458"/>
              <a:gd name="connsiteY193" fmla="*/ 6262186 h 6859293"/>
              <a:gd name="connsiteX194" fmla="*/ 834751 w 9933458"/>
              <a:gd name="connsiteY194" fmla="*/ 6284200 h 6859293"/>
              <a:gd name="connsiteX195" fmla="*/ 825650 w 9933458"/>
              <a:gd name="connsiteY195" fmla="*/ 6262186 h 6859293"/>
              <a:gd name="connsiteX196" fmla="*/ 811539 w 9933458"/>
              <a:gd name="connsiteY196" fmla="*/ 6259845 h 6859293"/>
              <a:gd name="connsiteX197" fmla="*/ 813750 w 9933458"/>
              <a:gd name="connsiteY197" fmla="*/ 6272624 h 6859293"/>
              <a:gd name="connsiteX198" fmla="*/ 811118 w 9933458"/>
              <a:gd name="connsiteY198" fmla="*/ 6273699 h 6859293"/>
              <a:gd name="connsiteX199" fmla="*/ 808825 w 9933458"/>
              <a:gd name="connsiteY199" fmla="*/ 6260921 h 6859293"/>
              <a:gd name="connsiteX200" fmla="*/ 811539 w 9933458"/>
              <a:gd name="connsiteY200" fmla="*/ 6259845 h 6859293"/>
              <a:gd name="connsiteX201" fmla="*/ 791914 w 9933458"/>
              <a:gd name="connsiteY201" fmla="*/ 6250039 h 6859293"/>
              <a:gd name="connsiteX202" fmla="*/ 792542 w 9933458"/>
              <a:gd name="connsiteY202" fmla="*/ 6252761 h 6859293"/>
              <a:gd name="connsiteX203" fmla="*/ 791582 w 9933458"/>
              <a:gd name="connsiteY203" fmla="*/ 6255229 h 6859293"/>
              <a:gd name="connsiteX204" fmla="*/ 790327 w 9933458"/>
              <a:gd name="connsiteY204" fmla="*/ 6253583 h 6859293"/>
              <a:gd name="connsiteX205" fmla="*/ 791914 w 9933458"/>
              <a:gd name="connsiteY205" fmla="*/ 6250039 h 6859293"/>
              <a:gd name="connsiteX206" fmla="*/ 824815 w 9933458"/>
              <a:gd name="connsiteY206" fmla="*/ 6243019 h 6859293"/>
              <a:gd name="connsiteX207" fmla="*/ 825734 w 9933458"/>
              <a:gd name="connsiteY207" fmla="*/ 6247765 h 6859293"/>
              <a:gd name="connsiteX208" fmla="*/ 824481 w 9933458"/>
              <a:gd name="connsiteY208" fmla="*/ 6249347 h 6859293"/>
              <a:gd name="connsiteX209" fmla="*/ 823562 w 9933458"/>
              <a:gd name="connsiteY209" fmla="*/ 6244665 h 6859293"/>
              <a:gd name="connsiteX210" fmla="*/ 824815 w 9933458"/>
              <a:gd name="connsiteY210" fmla="*/ 6243019 h 6859293"/>
              <a:gd name="connsiteX211" fmla="*/ 683574 w 9933458"/>
              <a:gd name="connsiteY211" fmla="*/ 6232328 h 6859293"/>
              <a:gd name="connsiteX212" fmla="*/ 683488 w 9933458"/>
              <a:gd name="connsiteY212" fmla="*/ 6234986 h 6859293"/>
              <a:gd name="connsiteX213" fmla="*/ 682236 w 9933458"/>
              <a:gd name="connsiteY213" fmla="*/ 6235556 h 6859293"/>
              <a:gd name="connsiteX214" fmla="*/ 681777 w 9933458"/>
              <a:gd name="connsiteY214" fmla="*/ 6233028 h 6859293"/>
              <a:gd name="connsiteX215" fmla="*/ 683574 w 9933458"/>
              <a:gd name="connsiteY215" fmla="*/ 6232328 h 6859293"/>
              <a:gd name="connsiteX216" fmla="*/ 707745 w 9933458"/>
              <a:gd name="connsiteY216" fmla="*/ 6206968 h 6859293"/>
              <a:gd name="connsiteX217" fmla="*/ 712758 w 9933458"/>
              <a:gd name="connsiteY217" fmla="*/ 6211583 h 6859293"/>
              <a:gd name="connsiteX218" fmla="*/ 707578 w 9933458"/>
              <a:gd name="connsiteY218" fmla="*/ 6225501 h 6859293"/>
              <a:gd name="connsiteX219" fmla="*/ 703570 w 9933458"/>
              <a:gd name="connsiteY219" fmla="*/ 6222717 h 6859293"/>
              <a:gd name="connsiteX220" fmla="*/ 707745 w 9933458"/>
              <a:gd name="connsiteY220" fmla="*/ 6206968 h 6859293"/>
              <a:gd name="connsiteX221" fmla="*/ 805108 w 9933458"/>
              <a:gd name="connsiteY221" fmla="*/ 6205385 h 6859293"/>
              <a:gd name="connsiteX222" fmla="*/ 808990 w 9933458"/>
              <a:gd name="connsiteY222" fmla="*/ 6209178 h 6859293"/>
              <a:gd name="connsiteX223" fmla="*/ 806651 w 9933458"/>
              <a:gd name="connsiteY223" fmla="*/ 6213861 h 6859293"/>
              <a:gd name="connsiteX224" fmla="*/ 803855 w 9933458"/>
              <a:gd name="connsiteY224" fmla="*/ 6210824 h 6859293"/>
              <a:gd name="connsiteX225" fmla="*/ 805108 w 9933458"/>
              <a:gd name="connsiteY225" fmla="*/ 6205385 h 6859293"/>
              <a:gd name="connsiteX226" fmla="*/ 681777 w 9933458"/>
              <a:gd name="connsiteY226" fmla="*/ 6181793 h 6859293"/>
              <a:gd name="connsiteX227" fmla="*/ 683154 w 9933458"/>
              <a:gd name="connsiteY227" fmla="*/ 6181793 h 6859293"/>
              <a:gd name="connsiteX228" fmla="*/ 683154 w 9933458"/>
              <a:gd name="connsiteY228" fmla="*/ 6196087 h 6859293"/>
              <a:gd name="connsiteX229" fmla="*/ 681777 w 9933458"/>
              <a:gd name="connsiteY229" fmla="*/ 6196087 h 6859293"/>
              <a:gd name="connsiteX230" fmla="*/ 681777 w 9933458"/>
              <a:gd name="connsiteY230" fmla="*/ 6181793 h 6859293"/>
              <a:gd name="connsiteX231" fmla="*/ 836672 w 9933458"/>
              <a:gd name="connsiteY231" fmla="*/ 6160854 h 6859293"/>
              <a:gd name="connsiteX232" fmla="*/ 830871 w 9933458"/>
              <a:gd name="connsiteY232" fmla="*/ 6196466 h 6859293"/>
              <a:gd name="connsiteX233" fmla="*/ 826445 w 9933458"/>
              <a:gd name="connsiteY233" fmla="*/ 6161234 h 6859293"/>
              <a:gd name="connsiteX234" fmla="*/ 836672 w 9933458"/>
              <a:gd name="connsiteY234" fmla="*/ 6160854 h 6859293"/>
              <a:gd name="connsiteX235" fmla="*/ 825567 w 9933458"/>
              <a:gd name="connsiteY235" fmla="*/ 6123347 h 6859293"/>
              <a:gd name="connsiteX236" fmla="*/ 829575 w 9933458"/>
              <a:gd name="connsiteY236" fmla="*/ 6139666 h 6859293"/>
              <a:gd name="connsiteX237" fmla="*/ 825819 w 9933458"/>
              <a:gd name="connsiteY237" fmla="*/ 6142573 h 6859293"/>
              <a:gd name="connsiteX238" fmla="*/ 822810 w 9933458"/>
              <a:gd name="connsiteY238" fmla="*/ 6124613 h 6859293"/>
              <a:gd name="connsiteX239" fmla="*/ 825567 w 9933458"/>
              <a:gd name="connsiteY239" fmla="*/ 6123347 h 6859293"/>
              <a:gd name="connsiteX240" fmla="*/ 736762 w 9933458"/>
              <a:gd name="connsiteY240" fmla="*/ 6100387 h 6859293"/>
              <a:gd name="connsiteX241" fmla="*/ 739517 w 9933458"/>
              <a:gd name="connsiteY241" fmla="*/ 6100830 h 6859293"/>
              <a:gd name="connsiteX242" fmla="*/ 735050 w 9933458"/>
              <a:gd name="connsiteY242" fmla="*/ 6147382 h 6859293"/>
              <a:gd name="connsiteX243" fmla="*/ 735299 w 9933458"/>
              <a:gd name="connsiteY243" fmla="*/ 6157567 h 6859293"/>
              <a:gd name="connsiteX244" fmla="*/ 727494 w 9933458"/>
              <a:gd name="connsiteY244" fmla="*/ 6219616 h 6859293"/>
              <a:gd name="connsiteX245" fmla="*/ 713758 w 9933458"/>
              <a:gd name="connsiteY245" fmla="*/ 6154529 h 6859293"/>
              <a:gd name="connsiteX246" fmla="*/ 710250 w 9933458"/>
              <a:gd name="connsiteY246" fmla="*/ 6176350 h 6859293"/>
              <a:gd name="connsiteX247" fmla="*/ 693048 w 9933458"/>
              <a:gd name="connsiteY247" fmla="*/ 6156681 h 6859293"/>
              <a:gd name="connsiteX248" fmla="*/ 709583 w 9933458"/>
              <a:gd name="connsiteY248" fmla="*/ 6123410 h 6859293"/>
              <a:gd name="connsiteX249" fmla="*/ 726327 w 9933458"/>
              <a:gd name="connsiteY249" fmla="*/ 6143590 h 6859293"/>
              <a:gd name="connsiteX250" fmla="*/ 736762 w 9933458"/>
              <a:gd name="connsiteY250" fmla="*/ 6100387 h 6859293"/>
              <a:gd name="connsiteX251" fmla="*/ 824230 w 9933458"/>
              <a:gd name="connsiteY251" fmla="*/ 6091721 h 6859293"/>
              <a:gd name="connsiteX252" fmla="*/ 825608 w 9933458"/>
              <a:gd name="connsiteY252" fmla="*/ 6092734 h 6859293"/>
              <a:gd name="connsiteX253" fmla="*/ 825608 w 9933458"/>
              <a:gd name="connsiteY253" fmla="*/ 6095704 h 6859293"/>
              <a:gd name="connsiteX254" fmla="*/ 823270 w 9933458"/>
              <a:gd name="connsiteY254" fmla="*/ 6094186 h 6859293"/>
              <a:gd name="connsiteX255" fmla="*/ 824230 w 9933458"/>
              <a:gd name="connsiteY255" fmla="*/ 6091721 h 6859293"/>
              <a:gd name="connsiteX256" fmla="*/ 735050 w 9933458"/>
              <a:gd name="connsiteY256" fmla="*/ 6042953 h 6859293"/>
              <a:gd name="connsiteX257" fmla="*/ 737211 w 9933458"/>
              <a:gd name="connsiteY257" fmla="*/ 6061071 h 6859293"/>
              <a:gd name="connsiteX258" fmla="*/ 720397 w 9933458"/>
              <a:gd name="connsiteY258" fmla="*/ 6073123 h 6859293"/>
              <a:gd name="connsiteX259" fmla="*/ 735050 w 9933458"/>
              <a:gd name="connsiteY259" fmla="*/ 6042953 h 6859293"/>
              <a:gd name="connsiteX260" fmla="*/ 698810 w 9933458"/>
              <a:gd name="connsiteY260" fmla="*/ 5996777 h 6859293"/>
              <a:gd name="connsiteX261" fmla="*/ 696096 w 9933458"/>
              <a:gd name="connsiteY261" fmla="*/ 6058324 h 6859293"/>
              <a:gd name="connsiteX262" fmla="*/ 698810 w 9933458"/>
              <a:gd name="connsiteY262" fmla="*/ 5996777 h 6859293"/>
              <a:gd name="connsiteX263" fmla="*/ 673553 w 9933458"/>
              <a:gd name="connsiteY263" fmla="*/ 5966100 h 6859293"/>
              <a:gd name="connsiteX264" fmla="*/ 675430 w 9933458"/>
              <a:gd name="connsiteY264" fmla="*/ 5966100 h 6859293"/>
              <a:gd name="connsiteX265" fmla="*/ 675430 w 9933458"/>
              <a:gd name="connsiteY265" fmla="*/ 5981850 h 6859293"/>
              <a:gd name="connsiteX266" fmla="*/ 673553 w 9933458"/>
              <a:gd name="connsiteY266" fmla="*/ 5981850 h 6859293"/>
              <a:gd name="connsiteX267" fmla="*/ 673553 w 9933458"/>
              <a:gd name="connsiteY267" fmla="*/ 5966100 h 6859293"/>
              <a:gd name="connsiteX268" fmla="*/ 739014 w 9933458"/>
              <a:gd name="connsiteY268" fmla="*/ 5964788 h 6859293"/>
              <a:gd name="connsiteX269" fmla="*/ 739018 w 9933458"/>
              <a:gd name="connsiteY269" fmla="*/ 5964834 h 6859293"/>
              <a:gd name="connsiteX270" fmla="*/ 743650 w 9933458"/>
              <a:gd name="connsiteY270" fmla="*/ 5998548 h 6859293"/>
              <a:gd name="connsiteX271" fmla="*/ 729622 w 9933458"/>
              <a:gd name="connsiteY271" fmla="*/ 5993866 h 6859293"/>
              <a:gd name="connsiteX272" fmla="*/ 719562 w 9933458"/>
              <a:gd name="connsiteY272" fmla="*/ 6015816 h 6859293"/>
              <a:gd name="connsiteX273" fmla="*/ 729914 w 9933458"/>
              <a:gd name="connsiteY273" fmla="*/ 6023533 h 6859293"/>
              <a:gd name="connsiteX274" fmla="*/ 713758 w 9933458"/>
              <a:gd name="connsiteY274" fmla="*/ 6030048 h 6859293"/>
              <a:gd name="connsiteX275" fmla="*/ 714592 w 9933458"/>
              <a:gd name="connsiteY275" fmla="*/ 6004367 h 6859293"/>
              <a:gd name="connsiteX276" fmla="*/ 738975 w 9933458"/>
              <a:gd name="connsiteY276" fmla="*/ 5963813 h 6859293"/>
              <a:gd name="connsiteX277" fmla="*/ 739142 w 9933458"/>
              <a:gd name="connsiteY277" fmla="*/ 5964581 h 6859293"/>
              <a:gd name="connsiteX278" fmla="*/ 739014 w 9933458"/>
              <a:gd name="connsiteY278" fmla="*/ 5964788 h 6859293"/>
              <a:gd name="connsiteX279" fmla="*/ 769913 w 9933458"/>
              <a:gd name="connsiteY279" fmla="*/ 5961421 h 6859293"/>
              <a:gd name="connsiteX280" fmla="*/ 783107 w 9933458"/>
              <a:gd name="connsiteY280" fmla="*/ 5978306 h 6859293"/>
              <a:gd name="connsiteX281" fmla="*/ 780142 w 9933458"/>
              <a:gd name="connsiteY281" fmla="*/ 6010315 h 6859293"/>
              <a:gd name="connsiteX282" fmla="*/ 767034 w 9933458"/>
              <a:gd name="connsiteY282" fmla="*/ 6006645 h 6859293"/>
              <a:gd name="connsiteX283" fmla="*/ 769913 w 9933458"/>
              <a:gd name="connsiteY283" fmla="*/ 5961421 h 6859293"/>
              <a:gd name="connsiteX284" fmla="*/ 687706 w 9933458"/>
              <a:gd name="connsiteY284" fmla="*/ 5946553 h 6859293"/>
              <a:gd name="connsiteX285" fmla="*/ 688332 w 9933458"/>
              <a:gd name="connsiteY285" fmla="*/ 5948959 h 6859293"/>
              <a:gd name="connsiteX286" fmla="*/ 686203 w 9933458"/>
              <a:gd name="connsiteY286" fmla="*/ 5951237 h 6859293"/>
              <a:gd name="connsiteX287" fmla="*/ 685618 w 9933458"/>
              <a:gd name="connsiteY287" fmla="*/ 5948959 h 6859293"/>
              <a:gd name="connsiteX288" fmla="*/ 687706 w 9933458"/>
              <a:gd name="connsiteY288" fmla="*/ 5946553 h 6859293"/>
              <a:gd name="connsiteX289" fmla="*/ 738056 w 9933458"/>
              <a:gd name="connsiteY289" fmla="*/ 5941748 h 6859293"/>
              <a:gd name="connsiteX290" fmla="*/ 738975 w 9933458"/>
              <a:gd name="connsiteY290" fmla="*/ 5963813 h 6859293"/>
              <a:gd name="connsiteX291" fmla="*/ 734423 w 9933458"/>
              <a:gd name="connsiteY291" fmla="*/ 5943014 h 6859293"/>
              <a:gd name="connsiteX292" fmla="*/ 738056 w 9933458"/>
              <a:gd name="connsiteY292" fmla="*/ 5941748 h 6859293"/>
              <a:gd name="connsiteX293" fmla="*/ 673302 w 9933458"/>
              <a:gd name="connsiteY293" fmla="*/ 5880771 h 6859293"/>
              <a:gd name="connsiteX294" fmla="*/ 689667 w 9933458"/>
              <a:gd name="connsiteY294" fmla="*/ 5884441 h 6859293"/>
              <a:gd name="connsiteX295" fmla="*/ 690419 w 9933458"/>
              <a:gd name="connsiteY295" fmla="*/ 5890576 h 6859293"/>
              <a:gd name="connsiteX296" fmla="*/ 671715 w 9933458"/>
              <a:gd name="connsiteY296" fmla="*/ 5909742 h 6859293"/>
              <a:gd name="connsiteX297" fmla="*/ 673302 w 9933458"/>
              <a:gd name="connsiteY297" fmla="*/ 5880771 h 6859293"/>
              <a:gd name="connsiteX298" fmla="*/ 726327 w 9933458"/>
              <a:gd name="connsiteY298" fmla="*/ 5864831 h 6859293"/>
              <a:gd name="connsiteX299" fmla="*/ 744652 w 9933458"/>
              <a:gd name="connsiteY299" fmla="*/ 5912527 h 6859293"/>
              <a:gd name="connsiteX300" fmla="*/ 719686 w 9933458"/>
              <a:gd name="connsiteY300" fmla="*/ 5891335 h 6859293"/>
              <a:gd name="connsiteX301" fmla="*/ 721526 w 9933458"/>
              <a:gd name="connsiteY301" fmla="*/ 5879382 h 6859293"/>
              <a:gd name="connsiteX302" fmla="*/ 726327 w 9933458"/>
              <a:gd name="connsiteY302" fmla="*/ 5864831 h 6859293"/>
              <a:gd name="connsiteX303" fmla="*/ 684614 w 9933458"/>
              <a:gd name="connsiteY303" fmla="*/ 5829155 h 6859293"/>
              <a:gd name="connsiteX304" fmla="*/ 686745 w 9933458"/>
              <a:gd name="connsiteY304" fmla="*/ 5833142 h 6859293"/>
              <a:gd name="connsiteX305" fmla="*/ 685119 w 9933458"/>
              <a:gd name="connsiteY305" fmla="*/ 5834788 h 6859293"/>
              <a:gd name="connsiteX306" fmla="*/ 683071 w 9933458"/>
              <a:gd name="connsiteY306" fmla="*/ 5830738 h 6859293"/>
              <a:gd name="connsiteX307" fmla="*/ 684614 w 9933458"/>
              <a:gd name="connsiteY307" fmla="*/ 5829155 h 6859293"/>
              <a:gd name="connsiteX308" fmla="*/ 633262 w 9933458"/>
              <a:gd name="connsiteY308" fmla="*/ 5764136 h 6859293"/>
              <a:gd name="connsiteX309" fmla="*/ 636269 w 9933458"/>
              <a:gd name="connsiteY309" fmla="*/ 5764322 h 6859293"/>
              <a:gd name="connsiteX310" fmla="*/ 636269 w 9933458"/>
              <a:gd name="connsiteY310" fmla="*/ 5793673 h 6859293"/>
              <a:gd name="connsiteX311" fmla="*/ 631592 w 9933458"/>
              <a:gd name="connsiteY311" fmla="*/ 5792788 h 6859293"/>
              <a:gd name="connsiteX312" fmla="*/ 633262 w 9933458"/>
              <a:gd name="connsiteY312" fmla="*/ 5764136 h 6859293"/>
              <a:gd name="connsiteX313" fmla="*/ 583202 w 9933458"/>
              <a:gd name="connsiteY313" fmla="*/ 5757808 h 6859293"/>
              <a:gd name="connsiteX314" fmla="*/ 583202 w 9933458"/>
              <a:gd name="connsiteY314" fmla="*/ 5772355 h 6859293"/>
              <a:gd name="connsiteX315" fmla="*/ 581536 w 9933458"/>
              <a:gd name="connsiteY315" fmla="*/ 5772418 h 6859293"/>
              <a:gd name="connsiteX316" fmla="*/ 581034 w 9933458"/>
              <a:gd name="connsiteY316" fmla="*/ 5757934 h 6859293"/>
              <a:gd name="connsiteX317" fmla="*/ 583202 w 9933458"/>
              <a:gd name="connsiteY317" fmla="*/ 5757808 h 6859293"/>
              <a:gd name="connsiteX318" fmla="*/ 573476 w 9933458"/>
              <a:gd name="connsiteY318" fmla="*/ 5698159 h 6859293"/>
              <a:gd name="connsiteX319" fmla="*/ 578610 w 9933458"/>
              <a:gd name="connsiteY319" fmla="*/ 5700311 h 6859293"/>
              <a:gd name="connsiteX320" fmla="*/ 574562 w 9933458"/>
              <a:gd name="connsiteY320" fmla="*/ 5715681 h 6859293"/>
              <a:gd name="connsiteX321" fmla="*/ 571010 w 9933458"/>
              <a:gd name="connsiteY321" fmla="*/ 5713973 h 6859293"/>
              <a:gd name="connsiteX322" fmla="*/ 573476 w 9933458"/>
              <a:gd name="connsiteY322" fmla="*/ 5698159 h 6859293"/>
              <a:gd name="connsiteX323" fmla="*/ 693467 w 9933458"/>
              <a:gd name="connsiteY323" fmla="*/ 5696641 h 6859293"/>
              <a:gd name="connsiteX324" fmla="*/ 697810 w 9933458"/>
              <a:gd name="connsiteY324" fmla="*/ 5696704 h 6859293"/>
              <a:gd name="connsiteX325" fmla="*/ 697810 w 9933458"/>
              <a:gd name="connsiteY325" fmla="*/ 5719921 h 6859293"/>
              <a:gd name="connsiteX326" fmla="*/ 692756 w 9933458"/>
              <a:gd name="connsiteY326" fmla="*/ 5719668 h 6859293"/>
              <a:gd name="connsiteX327" fmla="*/ 693467 w 9933458"/>
              <a:gd name="connsiteY327" fmla="*/ 5696641 h 6859293"/>
              <a:gd name="connsiteX328" fmla="*/ 763523 w 9933458"/>
              <a:gd name="connsiteY328" fmla="*/ 5667166 h 6859293"/>
              <a:gd name="connsiteX329" fmla="*/ 766362 w 9933458"/>
              <a:gd name="connsiteY329" fmla="*/ 5668116 h 6859293"/>
              <a:gd name="connsiteX330" fmla="*/ 765320 w 9933458"/>
              <a:gd name="connsiteY330" fmla="*/ 5670520 h 6859293"/>
              <a:gd name="connsiteX331" fmla="*/ 763566 w 9933458"/>
              <a:gd name="connsiteY331" fmla="*/ 5669950 h 6859293"/>
              <a:gd name="connsiteX332" fmla="*/ 763523 w 9933458"/>
              <a:gd name="connsiteY332" fmla="*/ 5667166 h 6859293"/>
              <a:gd name="connsiteX333" fmla="*/ 763482 w 9933458"/>
              <a:gd name="connsiteY333" fmla="*/ 5642372 h 6859293"/>
              <a:gd name="connsiteX334" fmla="*/ 767322 w 9933458"/>
              <a:gd name="connsiteY334" fmla="*/ 5646232 h 6859293"/>
              <a:gd name="connsiteX335" fmla="*/ 765029 w 9933458"/>
              <a:gd name="connsiteY335" fmla="*/ 5650784 h 6859293"/>
              <a:gd name="connsiteX336" fmla="*/ 762270 w 9933458"/>
              <a:gd name="connsiteY336" fmla="*/ 5647683 h 6859293"/>
              <a:gd name="connsiteX337" fmla="*/ 763482 w 9933458"/>
              <a:gd name="connsiteY337" fmla="*/ 5642372 h 6859293"/>
              <a:gd name="connsiteX338" fmla="*/ 783690 w 9933458"/>
              <a:gd name="connsiteY338" fmla="*/ 5600308 h 6859293"/>
              <a:gd name="connsiteX339" fmla="*/ 783690 w 9933458"/>
              <a:gd name="connsiteY339" fmla="*/ 5651100 h 6859293"/>
              <a:gd name="connsiteX340" fmla="*/ 781186 w 9933458"/>
              <a:gd name="connsiteY340" fmla="*/ 5651100 h 6859293"/>
              <a:gd name="connsiteX341" fmla="*/ 779264 w 9933458"/>
              <a:gd name="connsiteY341" fmla="*/ 5600624 h 6859293"/>
              <a:gd name="connsiteX342" fmla="*/ 783690 w 9933458"/>
              <a:gd name="connsiteY342" fmla="*/ 5600308 h 6859293"/>
              <a:gd name="connsiteX343" fmla="*/ 764776 w 9933458"/>
              <a:gd name="connsiteY343" fmla="*/ 5594806 h 6859293"/>
              <a:gd name="connsiteX344" fmla="*/ 766612 w 9933458"/>
              <a:gd name="connsiteY344" fmla="*/ 5598536 h 6859293"/>
              <a:gd name="connsiteX345" fmla="*/ 767722 w 9933458"/>
              <a:gd name="connsiteY345" fmla="*/ 5613622 h 6859293"/>
              <a:gd name="connsiteX346" fmla="*/ 760686 w 9933458"/>
              <a:gd name="connsiteY346" fmla="*/ 5623774 h 6859293"/>
              <a:gd name="connsiteX347" fmla="*/ 753255 w 9933458"/>
              <a:gd name="connsiteY347" fmla="*/ 5617323 h 6859293"/>
              <a:gd name="connsiteX348" fmla="*/ 764776 w 9933458"/>
              <a:gd name="connsiteY348" fmla="*/ 5594806 h 6859293"/>
              <a:gd name="connsiteX349" fmla="*/ 736638 w 9933458"/>
              <a:gd name="connsiteY349" fmla="*/ 5593920 h 6859293"/>
              <a:gd name="connsiteX350" fmla="*/ 736302 w 9933458"/>
              <a:gd name="connsiteY350" fmla="*/ 5752812 h 6859293"/>
              <a:gd name="connsiteX351" fmla="*/ 737848 w 9933458"/>
              <a:gd name="connsiteY351" fmla="*/ 5771536 h 6859293"/>
              <a:gd name="connsiteX352" fmla="*/ 738140 w 9933458"/>
              <a:gd name="connsiteY352" fmla="*/ 5833838 h 6859293"/>
              <a:gd name="connsiteX353" fmla="*/ 724570 w 9933458"/>
              <a:gd name="connsiteY353" fmla="*/ 5852938 h 6859293"/>
              <a:gd name="connsiteX354" fmla="*/ 724570 w 9933458"/>
              <a:gd name="connsiteY354" fmla="*/ 5819228 h 6859293"/>
              <a:gd name="connsiteX355" fmla="*/ 724528 w 9933458"/>
              <a:gd name="connsiteY355" fmla="*/ 5619728 h 6859293"/>
              <a:gd name="connsiteX356" fmla="*/ 736638 w 9933458"/>
              <a:gd name="connsiteY356" fmla="*/ 5593920 h 6859293"/>
              <a:gd name="connsiteX357" fmla="*/ 798011 w 9933458"/>
              <a:gd name="connsiteY357" fmla="*/ 5519218 h 6859293"/>
              <a:gd name="connsiteX358" fmla="*/ 799513 w 9933458"/>
              <a:gd name="connsiteY358" fmla="*/ 5520864 h 6859293"/>
              <a:gd name="connsiteX359" fmla="*/ 797302 w 9933458"/>
              <a:gd name="connsiteY359" fmla="*/ 5524720 h 6859293"/>
              <a:gd name="connsiteX360" fmla="*/ 795755 w 9933458"/>
              <a:gd name="connsiteY360" fmla="*/ 5522952 h 6859293"/>
              <a:gd name="connsiteX361" fmla="*/ 798011 w 9933458"/>
              <a:gd name="connsiteY361" fmla="*/ 5519218 h 6859293"/>
              <a:gd name="connsiteX362" fmla="*/ 619942 w 9933458"/>
              <a:gd name="connsiteY362" fmla="*/ 5516814 h 6859293"/>
              <a:gd name="connsiteX363" fmla="*/ 621362 w 9933458"/>
              <a:gd name="connsiteY363" fmla="*/ 5520294 h 6859293"/>
              <a:gd name="connsiteX364" fmla="*/ 619318 w 9933458"/>
              <a:gd name="connsiteY364" fmla="*/ 5520294 h 6859293"/>
              <a:gd name="connsiteX365" fmla="*/ 618274 w 9933458"/>
              <a:gd name="connsiteY365" fmla="*/ 5518206 h 6859293"/>
              <a:gd name="connsiteX366" fmla="*/ 619942 w 9933458"/>
              <a:gd name="connsiteY366" fmla="*/ 5516814 h 6859293"/>
              <a:gd name="connsiteX367" fmla="*/ 750622 w 9933458"/>
              <a:gd name="connsiteY367" fmla="*/ 5465958 h 6859293"/>
              <a:gd name="connsiteX368" fmla="*/ 761479 w 9933458"/>
              <a:gd name="connsiteY368" fmla="*/ 5511059 h 6859293"/>
              <a:gd name="connsiteX369" fmla="*/ 771417 w 9933458"/>
              <a:gd name="connsiteY369" fmla="*/ 5511059 h 6859293"/>
              <a:gd name="connsiteX370" fmla="*/ 768619 w 9933458"/>
              <a:gd name="connsiteY370" fmla="*/ 5570897 h 6859293"/>
              <a:gd name="connsiteX371" fmla="*/ 756302 w 9933458"/>
              <a:gd name="connsiteY371" fmla="*/ 5577222 h 6859293"/>
              <a:gd name="connsiteX372" fmla="*/ 754883 w 9933458"/>
              <a:gd name="connsiteY372" fmla="*/ 5533829 h 6859293"/>
              <a:gd name="connsiteX373" fmla="*/ 741186 w 9933458"/>
              <a:gd name="connsiteY373" fmla="*/ 5490440 h 6859293"/>
              <a:gd name="connsiteX374" fmla="*/ 750622 w 9933458"/>
              <a:gd name="connsiteY374" fmla="*/ 5465958 h 6859293"/>
              <a:gd name="connsiteX375" fmla="*/ 628460 w 9933458"/>
              <a:gd name="connsiteY375" fmla="*/ 5441103 h 6859293"/>
              <a:gd name="connsiteX376" fmla="*/ 629254 w 9933458"/>
              <a:gd name="connsiteY376" fmla="*/ 5449389 h 6859293"/>
              <a:gd name="connsiteX377" fmla="*/ 616686 w 9933458"/>
              <a:gd name="connsiteY377" fmla="*/ 5450588 h 6859293"/>
              <a:gd name="connsiteX378" fmla="*/ 616394 w 9933458"/>
              <a:gd name="connsiteY378" fmla="*/ 5442808 h 6859293"/>
              <a:gd name="connsiteX379" fmla="*/ 628460 w 9933458"/>
              <a:gd name="connsiteY379" fmla="*/ 5441103 h 6859293"/>
              <a:gd name="connsiteX380" fmla="*/ 862306 w 9933458"/>
              <a:gd name="connsiteY380" fmla="*/ 5419279 h 6859293"/>
              <a:gd name="connsiteX381" fmla="*/ 865520 w 9933458"/>
              <a:gd name="connsiteY381" fmla="*/ 5447111 h 6859293"/>
              <a:gd name="connsiteX382" fmla="*/ 862390 w 9933458"/>
              <a:gd name="connsiteY382" fmla="*/ 5448187 h 6859293"/>
              <a:gd name="connsiteX383" fmla="*/ 857923 w 9933458"/>
              <a:gd name="connsiteY383" fmla="*/ 5420798 h 6859293"/>
              <a:gd name="connsiteX384" fmla="*/ 862306 w 9933458"/>
              <a:gd name="connsiteY384" fmla="*/ 5419279 h 6859293"/>
              <a:gd name="connsiteX385" fmla="*/ 891282 w 9933458"/>
              <a:gd name="connsiteY385" fmla="*/ 5412512 h 6859293"/>
              <a:gd name="connsiteX386" fmla="*/ 907606 w 9933458"/>
              <a:gd name="connsiteY386" fmla="*/ 5442618 h 6859293"/>
              <a:gd name="connsiteX387" fmla="*/ 891282 w 9933458"/>
              <a:gd name="connsiteY387" fmla="*/ 5457170 h 6859293"/>
              <a:gd name="connsiteX388" fmla="*/ 891282 w 9933458"/>
              <a:gd name="connsiteY388" fmla="*/ 5412512 h 6859293"/>
              <a:gd name="connsiteX389" fmla="*/ 687120 w 9933458"/>
              <a:gd name="connsiteY389" fmla="*/ 5364503 h 6859293"/>
              <a:gd name="connsiteX390" fmla="*/ 691962 w 9933458"/>
              <a:gd name="connsiteY390" fmla="*/ 5365262 h 6859293"/>
              <a:gd name="connsiteX391" fmla="*/ 687955 w 9933458"/>
              <a:gd name="connsiteY391" fmla="*/ 5403909 h 6859293"/>
              <a:gd name="connsiteX392" fmla="*/ 687120 w 9933458"/>
              <a:gd name="connsiteY392" fmla="*/ 5364503 h 6859293"/>
              <a:gd name="connsiteX393" fmla="*/ 905522 w 9933458"/>
              <a:gd name="connsiteY393" fmla="*/ 5358280 h 6859293"/>
              <a:gd name="connsiteX394" fmla="*/ 901634 w 9933458"/>
              <a:gd name="connsiteY394" fmla="*/ 5366338 h 6859293"/>
              <a:gd name="connsiteX395" fmla="*/ 900214 w 9933458"/>
              <a:gd name="connsiteY395" fmla="*/ 5364250 h 6859293"/>
              <a:gd name="connsiteX396" fmla="*/ 905883 w 9933458"/>
              <a:gd name="connsiteY396" fmla="*/ 5357531 h 6859293"/>
              <a:gd name="connsiteX397" fmla="*/ 906060 w 9933458"/>
              <a:gd name="connsiteY397" fmla="*/ 5357673 h 6859293"/>
              <a:gd name="connsiteX398" fmla="*/ 905522 w 9933458"/>
              <a:gd name="connsiteY398" fmla="*/ 5358280 h 6859293"/>
              <a:gd name="connsiteX399" fmla="*/ 780142 w 9933458"/>
              <a:gd name="connsiteY399" fmla="*/ 5333890 h 6859293"/>
              <a:gd name="connsiteX400" fmla="*/ 784147 w 9933458"/>
              <a:gd name="connsiteY400" fmla="*/ 5334456 h 6859293"/>
              <a:gd name="connsiteX401" fmla="*/ 784943 w 9933458"/>
              <a:gd name="connsiteY401" fmla="*/ 5350142 h 6859293"/>
              <a:gd name="connsiteX402" fmla="*/ 791706 w 9933458"/>
              <a:gd name="connsiteY402" fmla="*/ 5435851 h 6859293"/>
              <a:gd name="connsiteX403" fmla="*/ 786026 w 9933458"/>
              <a:gd name="connsiteY403" fmla="*/ 5488858 h 6859293"/>
              <a:gd name="connsiteX404" fmla="*/ 778763 w 9933458"/>
              <a:gd name="connsiteY404" fmla="*/ 5487782 h 6859293"/>
              <a:gd name="connsiteX405" fmla="*/ 780766 w 9933458"/>
              <a:gd name="connsiteY405" fmla="*/ 5459886 h 6859293"/>
              <a:gd name="connsiteX406" fmla="*/ 772835 w 9933458"/>
              <a:gd name="connsiteY406" fmla="*/ 5402011 h 6859293"/>
              <a:gd name="connsiteX407" fmla="*/ 759976 w 9933458"/>
              <a:gd name="connsiteY407" fmla="*/ 5408338 h 6859293"/>
              <a:gd name="connsiteX408" fmla="*/ 763022 w 9933458"/>
              <a:gd name="connsiteY408" fmla="*/ 5355963 h 6859293"/>
              <a:gd name="connsiteX409" fmla="*/ 769954 w 9933458"/>
              <a:gd name="connsiteY409" fmla="*/ 5379936 h 6859293"/>
              <a:gd name="connsiteX410" fmla="*/ 773838 w 9933458"/>
              <a:gd name="connsiteY410" fmla="*/ 5376586 h 6859293"/>
              <a:gd name="connsiteX411" fmla="*/ 780142 w 9933458"/>
              <a:gd name="connsiteY411" fmla="*/ 5333890 h 6859293"/>
              <a:gd name="connsiteX412" fmla="*/ 857088 w 9933458"/>
              <a:gd name="connsiteY412" fmla="*/ 5331738 h 6859293"/>
              <a:gd name="connsiteX413" fmla="*/ 874999 w 9933458"/>
              <a:gd name="connsiteY413" fmla="*/ 5350968 h 6859293"/>
              <a:gd name="connsiteX414" fmla="*/ 857088 w 9933458"/>
              <a:gd name="connsiteY414" fmla="*/ 5331738 h 6859293"/>
              <a:gd name="connsiteX415" fmla="*/ 689251 w 9933458"/>
              <a:gd name="connsiteY415" fmla="*/ 5325477 h 6859293"/>
              <a:gd name="connsiteX416" fmla="*/ 691546 w 9933458"/>
              <a:gd name="connsiteY416" fmla="*/ 5339518 h 6859293"/>
              <a:gd name="connsiteX417" fmla="*/ 686452 w 9933458"/>
              <a:gd name="connsiteY417" fmla="*/ 5340214 h 6859293"/>
              <a:gd name="connsiteX418" fmla="*/ 685995 w 9933458"/>
              <a:gd name="connsiteY418" fmla="*/ 5326233 h 6859293"/>
              <a:gd name="connsiteX419" fmla="*/ 689251 w 9933458"/>
              <a:gd name="connsiteY419" fmla="*/ 5325477 h 6859293"/>
              <a:gd name="connsiteX420" fmla="*/ 756803 w 9933458"/>
              <a:gd name="connsiteY420" fmla="*/ 5325350 h 6859293"/>
              <a:gd name="connsiteX421" fmla="*/ 765070 w 9933458"/>
              <a:gd name="connsiteY421" fmla="*/ 5336164 h 6859293"/>
              <a:gd name="connsiteX422" fmla="*/ 744862 w 9933458"/>
              <a:gd name="connsiteY422" fmla="*/ 5348374 h 6859293"/>
              <a:gd name="connsiteX423" fmla="*/ 756803 w 9933458"/>
              <a:gd name="connsiteY423" fmla="*/ 5325350 h 6859293"/>
              <a:gd name="connsiteX424" fmla="*/ 857630 w 9933458"/>
              <a:gd name="connsiteY424" fmla="*/ 5302200 h 6859293"/>
              <a:gd name="connsiteX425" fmla="*/ 858802 w 9933458"/>
              <a:gd name="connsiteY425" fmla="*/ 5302200 h 6859293"/>
              <a:gd name="connsiteX426" fmla="*/ 858802 w 9933458"/>
              <a:gd name="connsiteY426" fmla="*/ 5311242 h 6859293"/>
              <a:gd name="connsiteX427" fmla="*/ 857630 w 9933458"/>
              <a:gd name="connsiteY427" fmla="*/ 5311242 h 6859293"/>
              <a:gd name="connsiteX428" fmla="*/ 857630 w 9933458"/>
              <a:gd name="connsiteY428" fmla="*/ 5302200 h 6859293"/>
              <a:gd name="connsiteX429" fmla="*/ 797634 w 9933458"/>
              <a:gd name="connsiteY429" fmla="*/ 5299416 h 6859293"/>
              <a:gd name="connsiteX430" fmla="*/ 799182 w 9933458"/>
              <a:gd name="connsiteY430" fmla="*/ 5299606 h 6859293"/>
              <a:gd name="connsiteX431" fmla="*/ 798596 w 9933458"/>
              <a:gd name="connsiteY431" fmla="*/ 5303842 h 6859293"/>
              <a:gd name="connsiteX432" fmla="*/ 797051 w 9933458"/>
              <a:gd name="connsiteY432" fmla="*/ 5303589 h 6859293"/>
              <a:gd name="connsiteX433" fmla="*/ 797634 w 9933458"/>
              <a:gd name="connsiteY433" fmla="*/ 5299416 h 6859293"/>
              <a:gd name="connsiteX434" fmla="*/ 688624 w 9933458"/>
              <a:gd name="connsiteY434" fmla="*/ 5297771 h 6859293"/>
              <a:gd name="connsiteX435" fmla="*/ 690670 w 9933458"/>
              <a:gd name="connsiteY435" fmla="*/ 5301627 h 6859293"/>
              <a:gd name="connsiteX436" fmla="*/ 689168 w 9933458"/>
              <a:gd name="connsiteY436" fmla="*/ 5303210 h 6859293"/>
              <a:gd name="connsiteX437" fmla="*/ 687120 w 9933458"/>
              <a:gd name="connsiteY437" fmla="*/ 5299290 h 6859293"/>
              <a:gd name="connsiteX438" fmla="*/ 688624 w 9933458"/>
              <a:gd name="connsiteY438" fmla="*/ 5297771 h 6859293"/>
              <a:gd name="connsiteX439" fmla="*/ 620362 w 9933458"/>
              <a:gd name="connsiteY439" fmla="*/ 5287080 h 6859293"/>
              <a:gd name="connsiteX440" fmla="*/ 622072 w 9933458"/>
              <a:gd name="connsiteY440" fmla="*/ 5287080 h 6859293"/>
              <a:gd name="connsiteX441" fmla="*/ 622826 w 9933458"/>
              <a:gd name="connsiteY441" fmla="*/ 5289738 h 6859293"/>
              <a:gd name="connsiteX442" fmla="*/ 621488 w 9933458"/>
              <a:gd name="connsiteY442" fmla="*/ 5291320 h 6859293"/>
              <a:gd name="connsiteX443" fmla="*/ 620362 w 9933458"/>
              <a:gd name="connsiteY443" fmla="*/ 5287080 h 6859293"/>
              <a:gd name="connsiteX444" fmla="*/ 757638 w 9933458"/>
              <a:gd name="connsiteY444" fmla="*/ 5282781 h 6859293"/>
              <a:gd name="connsiteX445" fmla="*/ 759519 w 9933458"/>
              <a:gd name="connsiteY445" fmla="*/ 5283536 h 6859293"/>
              <a:gd name="connsiteX446" fmla="*/ 759309 w 9933458"/>
              <a:gd name="connsiteY446" fmla="*/ 5285941 h 6859293"/>
              <a:gd name="connsiteX447" fmla="*/ 757386 w 9933458"/>
              <a:gd name="connsiteY447" fmla="*/ 5286321 h 6859293"/>
              <a:gd name="connsiteX448" fmla="*/ 757638 w 9933458"/>
              <a:gd name="connsiteY448" fmla="*/ 5282781 h 6859293"/>
              <a:gd name="connsiteX449" fmla="*/ 853039 w 9933458"/>
              <a:gd name="connsiteY449" fmla="*/ 5270634 h 6859293"/>
              <a:gd name="connsiteX450" fmla="*/ 855207 w 9933458"/>
              <a:gd name="connsiteY450" fmla="*/ 5272090 h 6859293"/>
              <a:gd name="connsiteX451" fmla="*/ 854374 w 9933458"/>
              <a:gd name="connsiteY451" fmla="*/ 5274558 h 6859293"/>
              <a:gd name="connsiteX452" fmla="*/ 853082 w 9933458"/>
              <a:gd name="connsiteY452" fmla="*/ 5273482 h 6859293"/>
              <a:gd name="connsiteX453" fmla="*/ 853039 w 9933458"/>
              <a:gd name="connsiteY453" fmla="*/ 5270634 h 6859293"/>
              <a:gd name="connsiteX454" fmla="*/ 785569 w 9933458"/>
              <a:gd name="connsiteY454" fmla="*/ 5267221 h 6859293"/>
              <a:gd name="connsiteX455" fmla="*/ 793294 w 9933458"/>
              <a:gd name="connsiteY455" fmla="*/ 5276899 h 6859293"/>
              <a:gd name="connsiteX456" fmla="*/ 777053 w 9933458"/>
              <a:gd name="connsiteY456" fmla="*/ 5310800 h 6859293"/>
              <a:gd name="connsiteX457" fmla="*/ 777430 w 9933458"/>
              <a:gd name="connsiteY457" fmla="*/ 5283034 h 6859293"/>
              <a:gd name="connsiteX458" fmla="*/ 785569 w 9933458"/>
              <a:gd name="connsiteY458" fmla="*/ 5267221 h 6859293"/>
              <a:gd name="connsiteX459" fmla="*/ 763566 w 9933458"/>
              <a:gd name="connsiteY459" fmla="*/ 5241097 h 6859293"/>
              <a:gd name="connsiteX460" fmla="*/ 766696 w 9933458"/>
              <a:gd name="connsiteY460" fmla="*/ 5246093 h 6859293"/>
              <a:gd name="connsiteX461" fmla="*/ 756760 w 9933458"/>
              <a:gd name="connsiteY461" fmla="*/ 5260387 h 6859293"/>
              <a:gd name="connsiteX462" fmla="*/ 753338 w 9933458"/>
              <a:gd name="connsiteY462" fmla="*/ 5254948 h 6859293"/>
              <a:gd name="connsiteX463" fmla="*/ 763566 w 9933458"/>
              <a:gd name="connsiteY463" fmla="*/ 5241097 h 6859293"/>
              <a:gd name="connsiteX464" fmla="*/ 688624 w 9933458"/>
              <a:gd name="connsiteY464" fmla="*/ 5234959 h 6859293"/>
              <a:gd name="connsiteX465" fmla="*/ 690500 w 9933458"/>
              <a:gd name="connsiteY465" fmla="*/ 5238502 h 6859293"/>
              <a:gd name="connsiteX466" fmla="*/ 689041 w 9933458"/>
              <a:gd name="connsiteY466" fmla="*/ 5239958 h 6859293"/>
              <a:gd name="connsiteX467" fmla="*/ 687246 w 9933458"/>
              <a:gd name="connsiteY467" fmla="*/ 5236351 h 6859293"/>
              <a:gd name="connsiteX468" fmla="*/ 688624 w 9933458"/>
              <a:gd name="connsiteY468" fmla="*/ 5234959 h 6859293"/>
              <a:gd name="connsiteX469" fmla="*/ 785654 w 9933458"/>
              <a:gd name="connsiteY469" fmla="*/ 5213517 h 6859293"/>
              <a:gd name="connsiteX470" fmla="*/ 812206 w 9933458"/>
              <a:gd name="connsiteY470" fmla="*/ 5217567 h 6859293"/>
              <a:gd name="connsiteX471" fmla="*/ 814042 w 9933458"/>
              <a:gd name="connsiteY471" fmla="*/ 5251598 h 6859293"/>
              <a:gd name="connsiteX472" fmla="*/ 811788 w 9933458"/>
              <a:gd name="connsiteY472" fmla="*/ 5252607 h 6859293"/>
              <a:gd name="connsiteX473" fmla="*/ 810078 w 9933458"/>
              <a:gd name="connsiteY473" fmla="*/ 5245080 h 6859293"/>
              <a:gd name="connsiteX474" fmla="*/ 806319 w 9933458"/>
              <a:gd name="connsiteY474" fmla="*/ 5230722 h 6859293"/>
              <a:gd name="connsiteX475" fmla="*/ 789367 w 9933458"/>
              <a:gd name="connsiteY475" fmla="*/ 5248750 h 6859293"/>
              <a:gd name="connsiteX476" fmla="*/ 785654 w 9933458"/>
              <a:gd name="connsiteY476" fmla="*/ 5213517 h 6859293"/>
              <a:gd name="connsiteX477" fmla="*/ 760894 w 9933458"/>
              <a:gd name="connsiteY477" fmla="*/ 5175630 h 6859293"/>
              <a:gd name="connsiteX478" fmla="*/ 763274 w 9933458"/>
              <a:gd name="connsiteY478" fmla="*/ 5177213 h 6859293"/>
              <a:gd name="connsiteX479" fmla="*/ 762396 w 9933458"/>
              <a:gd name="connsiteY479" fmla="*/ 5179867 h 6859293"/>
              <a:gd name="connsiteX480" fmla="*/ 760978 w 9933458"/>
              <a:gd name="connsiteY480" fmla="*/ 5178664 h 6859293"/>
              <a:gd name="connsiteX481" fmla="*/ 760894 w 9933458"/>
              <a:gd name="connsiteY481" fmla="*/ 5175630 h 6859293"/>
              <a:gd name="connsiteX482" fmla="*/ 620110 w 9933458"/>
              <a:gd name="connsiteY482" fmla="*/ 5175187 h 6859293"/>
              <a:gd name="connsiteX483" fmla="*/ 620110 w 9933458"/>
              <a:gd name="connsiteY483" fmla="*/ 5200932 h 6859293"/>
              <a:gd name="connsiteX484" fmla="*/ 615352 w 9933458"/>
              <a:gd name="connsiteY484" fmla="*/ 5199350 h 6859293"/>
              <a:gd name="connsiteX485" fmla="*/ 620110 w 9933458"/>
              <a:gd name="connsiteY485" fmla="*/ 5175187 h 6859293"/>
              <a:gd name="connsiteX486" fmla="*/ 686910 w 9933458"/>
              <a:gd name="connsiteY486" fmla="*/ 5159501 h 6859293"/>
              <a:gd name="connsiteX487" fmla="*/ 691484 w 9933458"/>
              <a:gd name="connsiteY487" fmla="*/ 5174395 h 6859293"/>
              <a:gd name="connsiteX488" fmla="*/ 682026 w 9933458"/>
              <a:gd name="connsiteY488" fmla="*/ 5187204 h 6859293"/>
              <a:gd name="connsiteX489" fmla="*/ 686910 w 9933458"/>
              <a:gd name="connsiteY489" fmla="*/ 5159501 h 6859293"/>
              <a:gd name="connsiteX490" fmla="*/ 761644 w 9933458"/>
              <a:gd name="connsiteY490" fmla="*/ 5131225 h 6859293"/>
              <a:gd name="connsiteX491" fmla="*/ 763106 w 9933458"/>
              <a:gd name="connsiteY491" fmla="*/ 5131542 h 6859293"/>
              <a:gd name="connsiteX492" fmla="*/ 762105 w 9933458"/>
              <a:gd name="connsiteY492" fmla="*/ 5141031 h 6859293"/>
              <a:gd name="connsiteX493" fmla="*/ 760395 w 9933458"/>
              <a:gd name="connsiteY493" fmla="*/ 5136664 h 6859293"/>
              <a:gd name="connsiteX494" fmla="*/ 761644 w 9933458"/>
              <a:gd name="connsiteY494" fmla="*/ 5131225 h 6859293"/>
              <a:gd name="connsiteX495" fmla="*/ 691169 w 9933458"/>
              <a:gd name="connsiteY495" fmla="*/ 5110543 h 6859293"/>
              <a:gd name="connsiteX496" fmla="*/ 692674 w 9933458"/>
              <a:gd name="connsiteY496" fmla="*/ 5142169 h 6859293"/>
              <a:gd name="connsiteX497" fmla="*/ 691169 w 9933458"/>
              <a:gd name="connsiteY497" fmla="*/ 5110543 h 6859293"/>
              <a:gd name="connsiteX498" fmla="*/ 791372 w 9933458"/>
              <a:gd name="connsiteY498" fmla="*/ 5098840 h 6859293"/>
              <a:gd name="connsiteX499" fmla="*/ 797467 w 9933458"/>
              <a:gd name="connsiteY499" fmla="*/ 5100486 h 6859293"/>
              <a:gd name="connsiteX500" fmla="*/ 795002 w 9933458"/>
              <a:gd name="connsiteY500" fmla="*/ 5123002 h 6859293"/>
              <a:gd name="connsiteX501" fmla="*/ 790327 w 9933458"/>
              <a:gd name="connsiteY501" fmla="*/ 5121674 h 6859293"/>
              <a:gd name="connsiteX502" fmla="*/ 791372 w 9933458"/>
              <a:gd name="connsiteY502" fmla="*/ 5098840 h 6859293"/>
              <a:gd name="connsiteX503" fmla="*/ 792250 w 9933458"/>
              <a:gd name="connsiteY503" fmla="*/ 5071581 h 6859293"/>
              <a:gd name="connsiteX504" fmla="*/ 793921 w 9933458"/>
              <a:gd name="connsiteY504" fmla="*/ 5072843 h 6859293"/>
              <a:gd name="connsiteX505" fmla="*/ 792083 w 9933458"/>
              <a:gd name="connsiteY505" fmla="*/ 5076070 h 6859293"/>
              <a:gd name="connsiteX506" fmla="*/ 791207 w 9933458"/>
              <a:gd name="connsiteY506" fmla="*/ 5073476 h 6859293"/>
              <a:gd name="connsiteX507" fmla="*/ 792250 w 9933458"/>
              <a:gd name="connsiteY507" fmla="*/ 5071581 h 6859293"/>
              <a:gd name="connsiteX508" fmla="*/ 718767 w 9933458"/>
              <a:gd name="connsiteY508" fmla="*/ 5069619 h 6859293"/>
              <a:gd name="connsiteX509" fmla="*/ 719978 w 9933458"/>
              <a:gd name="connsiteY509" fmla="*/ 5073919 h 6859293"/>
              <a:gd name="connsiteX510" fmla="*/ 718182 w 9933458"/>
              <a:gd name="connsiteY510" fmla="*/ 5073919 h 6859293"/>
              <a:gd name="connsiteX511" fmla="*/ 717390 w 9933458"/>
              <a:gd name="connsiteY511" fmla="*/ 5071198 h 6859293"/>
              <a:gd name="connsiteX512" fmla="*/ 718767 w 9933458"/>
              <a:gd name="connsiteY512" fmla="*/ 5069619 h 6859293"/>
              <a:gd name="connsiteX513" fmla="*/ 759892 w 9933458"/>
              <a:gd name="connsiteY513" fmla="*/ 5068670 h 6859293"/>
              <a:gd name="connsiteX514" fmla="*/ 761644 w 9933458"/>
              <a:gd name="connsiteY514" fmla="*/ 5073033 h 6859293"/>
              <a:gd name="connsiteX515" fmla="*/ 758180 w 9933458"/>
              <a:gd name="connsiteY515" fmla="*/ 5073666 h 6859293"/>
              <a:gd name="connsiteX516" fmla="*/ 756259 w 9933458"/>
              <a:gd name="connsiteY516" fmla="*/ 5069430 h 6859293"/>
              <a:gd name="connsiteX517" fmla="*/ 759892 w 9933458"/>
              <a:gd name="connsiteY517" fmla="*/ 5068670 h 6859293"/>
              <a:gd name="connsiteX518" fmla="*/ 645579 w 9933458"/>
              <a:gd name="connsiteY518" fmla="*/ 5067278 h 6859293"/>
              <a:gd name="connsiteX519" fmla="*/ 645999 w 9933458"/>
              <a:gd name="connsiteY519" fmla="*/ 5072717 h 6859293"/>
              <a:gd name="connsiteX520" fmla="*/ 643158 w 9933458"/>
              <a:gd name="connsiteY520" fmla="*/ 5075311 h 6859293"/>
              <a:gd name="connsiteX521" fmla="*/ 642822 w 9933458"/>
              <a:gd name="connsiteY521" fmla="*/ 5070121 h 6859293"/>
              <a:gd name="connsiteX522" fmla="*/ 645579 w 9933458"/>
              <a:gd name="connsiteY522" fmla="*/ 5067278 h 6859293"/>
              <a:gd name="connsiteX523" fmla="*/ 774671 w 9933458"/>
              <a:gd name="connsiteY523" fmla="*/ 5045327 h 6859293"/>
              <a:gd name="connsiteX524" fmla="*/ 777218 w 9933458"/>
              <a:gd name="connsiteY524" fmla="*/ 5049693 h 6859293"/>
              <a:gd name="connsiteX525" fmla="*/ 773502 w 9933458"/>
              <a:gd name="connsiteY525" fmla="*/ 5054246 h 6859293"/>
              <a:gd name="connsiteX526" fmla="*/ 774671 w 9933458"/>
              <a:gd name="connsiteY526" fmla="*/ 5045327 h 6859293"/>
              <a:gd name="connsiteX527" fmla="*/ 758765 w 9933458"/>
              <a:gd name="connsiteY527" fmla="*/ 5035335 h 6859293"/>
              <a:gd name="connsiteX528" fmla="*/ 760729 w 9933458"/>
              <a:gd name="connsiteY528" fmla="*/ 5040015 h 6859293"/>
              <a:gd name="connsiteX529" fmla="*/ 758975 w 9933458"/>
              <a:gd name="connsiteY529" fmla="*/ 5043558 h 6859293"/>
              <a:gd name="connsiteX530" fmla="*/ 757178 w 9933458"/>
              <a:gd name="connsiteY530" fmla="*/ 5039129 h 6859293"/>
              <a:gd name="connsiteX531" fmla="*/ 758765 w 9933458"/>
              <a:gd name="connsiteY531" fmla="*/ 5035335 h 6859293"/>
              <a:gd name="connsiteX532" fmla="*/ 795631 w 9933458"/>
              <a:gd name="connsiteY532" fmla="*/ 5016232 h 6859293"/>
              <a:gd name="connsiteX533" fmla="*/ 796548 w 9933458"/>
              <a:gd name="connsiteY533" fmla="*/ 5018764 h 6859293"/>
              <a:gd name="connsiteX534" fmla="*/ 794292 w 9933458"/>
              <a:gd name="connsiteY534" fmla="*/ 5020915 h 6859293"/>
              <a:gd name="connsiteX535" fmla="*/ 794292 w 9933458"/>
              <a:gd name="connsiteY535" fmla="*/ 5017814 h 6859293"/>
              <a:gd name="connsiteX536" fmla="*/ 795631 w 9933458"/>
              <a:gd name="connsiteY536" fmla="*/ 5016232 h 6859293"/>
              <a:gd name="connsiteX537" fmla="*/ 601658 w 9933458"/>
              <a:gd name="connsiteY537" fmla="*/ 4984036 h 6859293"/>
              <a:gd name="connsiteX538" fmla="*/ 603538 w 9933458"/>
              <a:gd name="connsiteY538" fmla="*/ 4988906 h 6859293"/>
              <a:gd name="connsiteX539" fmla="*/ 600780 w 9933458"/>
              <a:gd name="connsiteY539" fmla="*/ 4991057 h 6859293"/>
              <a:gd name="connsiteX540" fmla="*/ 598984 w 9933458"/>
              <a:gd name="connsiteY540" fmla="*/ 4986061 h 6859293"/>
              <a:gd name="connsiteX541" fmla="*/ 601658 w 9933458"/>
              <a:gd name="connsiteY541" fmla="*/ 4984036 h 6859293"/>
              <a:gd name="connsiteX542" fmla="*/ 790327 w 9933458"/>
              <a:gd name="connsiteY542" fmla="*/ 4941340 h 6859293"/>
              <a:gd name="connsiteX543" fmla="*/ 797368 w 9933458"/>
              <a:gd name="connsiteY543" fmla="*/ 4970415 h 6859293"/>
              <a:gd name="connsiteX544" fmla="*/ 796049 w 9933458"/>
              <a:gd name="connsiteY544" fmla="*/ 4999533 h 6859293"/>
              <a:gd name="connsiteX545" fmla="*/ 787156 w 9933458"/>
              <a:gd name="connsiteY545" fmla="*/ 4990931 h 6859293"/>
              <a:gd name="connsiteX546" fmla="*/ 790327 w 9933458"/>
              <a:gd name="connsiteY546" fmla="*/ 4941340 h 6859293"/>
              <a:gd name="connsiteX547" fmla="*/ 683698 w 9933458"/>
              <a:gd name="connsiteY547" fmla="*/ 4940391 h 6859293"/>
              <a:gd name="connsiteX548" fmla="*/ 693341 w 9933458"/>
              <a:gd name="connsiteY548" fmla="*/ 5090997 h 6859293"/>
              <a:gd name="connsiteX549" fmla="*/ 675307 w 9933458"/>
              <a:gd name="connsiteY549" fmla="*/ 5089415 h 6859293"/>
              <a:gd name="connsiteX550" fmla="*/ 684994 w 9933458"/>
              <a:gd name="connsiteY550" fmla="*/ 5015915 h 6859293"/>
              <a:gd name="connsiteX551" fmla="*/ 683698 w 9933458"/>
              <a:gd name="connsiteY551" fmla="*/ 4940391 h 6859293"/>
              <a:gd name="connsiteX552" fmla="*/ 695888 w 9933458"/>
              <a:gd name="connsiteY552" fmla="*/ 4923503 h 6859293"/>
              <a:gd name="connsiteX553" fmla="*/ 695888 w 9933458"/>
              <a:gd name="connsiteY553" fmla="*/ 4937863 h 6859293"/>
              <a:gd name="connsiteX554" fmla="*/ 694302 w 9933458"/>
              <a:gd name="connsiteY554" fmla="*/ 4937863 h 6859293"/>
              <a:gd name="connsiteX555" fmla="*/ 694302 w 9933458"/>
              <a:gd name="connsiteY555" fmla="*/ 4923882 h 6859293"/>
              <a:gd name="connsiteX556" fmla="*/ 695888 w 9933458"/>
              <a:gd name="connsiteY556" fmla="*/ 4923503 h 6859293"/>
              <a:gd name="connsiteX557" fmla="*/ 735006 w 9933458"/>
              <a:gd name="connsiteY557" fmla="*/ 4907310 h 6859293"/>
              <a:gd name="connsiteX558" fmla="*/ 738600 w 9933458"/>
              <a:gd name="connsiteY558" fmla="*/ 4918571 h 6859293"/>
              <a:gd name="connsiteX559" fmla="*/ 734714 w 9933458"/>
              <a:gd name="connsiteY559" fmla="*/ 4920658 h 6859293"/>
              <a:gd name="connsiteX560" fmla="*/ 731586 w 9933458"/>
              <a:gd name="connsiteY560" fmla="*/ 4909019 h 6859293"/>
              <a:gd name="connsiteX561" fmla="*/ 735006 w 9933458"/>
              <a:gd name="connsiteY561" fmla="*/ 4907310 h 6859293"/>
              <a:gd name="connsiteX562" fmla="*/ 736220 w 9933458"/>
              <a:gd name="connsiteY562" fmla="*/ 4872018 h 6859293"/>
              <a:gd name="connsiteX563" fmla="*/ 737388 w 9933458"/>
              <a:gd name="connsiteY563" fmla="*/ 4872018 h 6859293"/>
              <a:gd name="connsiteX564" fmla="*/ 737388 w 9933458"/>
              <a:gd name="connsiteY564" fmla="*/ 4881313 h 6859293"/>
              <a:gd name="connsiteX565" fmla="*/ 736220 w 9933458"/>
              <a:gd name="connsiteY565" fmla="*/ 4881313 h 6859293"/>
              <a:gd name="connsiteX566" fmla="*/ 736220 w 9933458"/>
              <a:gd name="connsiteY566" fmla="*/ 4872018 h 6859293"/>
              <a:gd name="connsiteX567" fmla="*/ 679066 w 9933458"/>
              <a:gd name="connsiteY567" fmla="*/ 4869676 h 6859293"/>
              <a:gd name="connsiteX568" fmla="*/ 680774 w 9933458"/>
              <a:gd name="connsiteY568" fmla="*/ 4869803 h 6859293"/>
              <a:gd name="connsiteX569" fmla="*/ 681482 w 9933458"/>
              <a:gd name="connsiteY569" fmla="*/ 4872334 h 6859293"/>
              <a:gd name="connsiteX570" fmla="*/ 680190 w 9933458"/>
              <a:gd name="connsiteY570" fmla="*/ 4873913 h 6859293"/>
              <a:gd name="connsiteX571" fmla="*/ 679066 w 9933458"/>
              <a:gd name="connsiteY571" fmla="*/ 4869676 h 6859293"/>
              <a:gd name="connsiteX572" fmla="*/ 683908 w 9933458"/>
              <a:gd name="connsiteY572" fmla="*/ 4828056 h 6859293"/>
              <a:gd name="connsiteX573" fmla="*/ 692088 w 9933458"/>
              <a:gd name="connsiteY573" fmla="*/ 4838177 h 6859293"/>
              <a:gd name="connsiteX574" fmla="*/ 681482 w 9933458"/>
              <a:gd name="connsiteY574" fmla="*/ 4854686 h 6859293"/>
              <a:gd name="connsiteX575" fmla="*/ 675515 w 9933458"/>
              <a:gd name="connsiteY575" fmla="*/ 4846779 h 6859293"/>
              <a:gd name="connsiteX576" fmla="*/ 683908 w 9933458"/>
              <a:gd name="connsiteY576" fmla="*/ 4828056 h 6859293"/>
              <a:gd name="connsiteX577" fmla="*/ 732797 w 9933458"/>
              <a:gd name="connsiteY577" fmla="*/ 4812433 h 6859293"/>
              <a:gd name="connsiteX578" fmla="*/ 733673 w 9933458"/>
              <a:gd name="connsiteY578" fmla="*/ 4833431 h 6859293"/>
              <a:gd name="connsiteX579" fmla="*/ 728790 w 9933458"/>
              <a:gd name="connsiteY579" fmla="*/ 4833494 h 6859293"/>
              <a:gd name="connsiteX580" fmla="*/ 728746 w 9933458"/>
              <a:gd name="connsiteY580" fmla="*/ 4812622 h 6859293"/>
              <a:gd name="connsiteX581" fmla="*/ 732797 w 9933458"/>
              <a:gd name="connsiteY581" fmla="*/ 4812433 h 6859293"/>
              <a:gd name="connsiteX582" fmla="*/ 689168 w 9933458"/>
              <a:gd name="connsiteY582" fmla="*/ 4800856 h 6859293"/>
              <a:gd name="connsiteX583" fmla="*/ 691796 w 9933458"/>
              <a:gd name="connsiteY583" fmla="*/ 4803577 h 6859293"/>
              <a:gd name="connsiteX584" fmla="*/ 690543 w 9933458"/>
              <a:gd name="connsiteY584" fmla="*/ 4808889 h 6859293"/>
              <a:gd name="connsiteX585" fmla="*/ 686745 w 9933458"/>
              <a:gd name="connsiteY585" fmla="*/ 4805096 h 6859293"/>
              <a:gd name="connsiteX586" fmla="*/ 689168 w 9933458"/>
              <a:gd name="connsiteY586" fmla="*/ 4800856 h 6859293"/>
              <a:gd name="connsiteX587" fmla="*/ 703823 w 9933458"/>
              <a:gd name="connsiteY587" fmla="*/ 4725395 h 6859293"/>
              <a:gd name="connsiteX588" fmla="*/ 704654 w 9933458"/>
              <a:gd name="connsiteY588" fmla="*/ 4727863 h 6859293"/>
              <a:gd name="connsiteX589" fmla="*/ 702568 w 9933458"/>
              <a:gd name="connsiteY589" fmla="*/ 4729888 h 6859293"/>
              <a:gd name="connsiteX590" fmla="*/ 702568 w 9933458"/>
              <a:gd name="connsiteY590" fmla="*/ 4726914 h 6859293"/>
              <a:gd name="connsiteX591" fmla="*/ 703823 w 9933458"/>
              <a:gd name="connsiteY591" fmla="*/ 4725395 h 6859293"/>
              <a:gd name="connsiteX592" fmla="*/ 637686 w 9933458"/>
              <a:gd name="connsiteY592" fmla="*/ 4665810 h 6859293"/>
              <a:gd name="connsiteX593" fmla="*/ 641114 w 9933458"/>
              <a:gd name="connsiteY593" fmla="*/ 4670683 h 6859293"/>
              <a:gd name="connsiteX594" fmla="*/ 638439 w 9933458"/>
              <a:gd name="connsiteY594" fmla="*/ 4674480 h 6859293"/>
              <a:gd name="connsiteX595" fmla="*/ 636269 w 9933458"/>
              <a:gd name="connsiteY595" fmla="*/ 4671062 h 6859293"/>
              <a:gd name="connsiteX596" fmla="*/ 637686 w 9933458"/>
              <a:gd name="connsiteY596" fmla="*/ 4665810 h 6859293"/>
              <a:gd name="connsiteX597" fmla="*/ 534648 w 9933458"/>
              <a:gd name="connsiteY597" fmla="*/ 4637791 h 6859293"/>
              <a:gd name="connsiteX598" fmla="*/ 543166 w 9933458"/>
              <a:gd name="connsiteY598" fmla="*/ 4638488 h 6859293"/>
              <a:gd name="connsiteX599" fmla="*/ 542954 w 9933458"/>
              <a:gd name="connsiteY599" fmla="*/ 4643927 h 6859293"/>
              <a:gd name="connsiteX600" fmla="*/ 534438 w 9933458"/>
              <a:gd name="connsiteY600" fmla="*/ 4643103 h 6859293"/>
              <a:gd name="connsiteX601" fmla="*/ 534648 w 9933458"/>
              <a:gd name="connsiteY601" fmla="*/ 4637791 h 6859293"/>
              <a:gd name="connsiteX602" fmla="*/ 633683 w 9933458"/>
              <a:gd name="connsiteY602" fmla="*/ 4628240 h 6859293"/>
              <a:gd name="connsiteX603" fmla="*/ 637814 w 9933458"/>
              <a:gd name="connsiteY603" fmla="*/ 4632159 h 6859293"/>
              <a:gd name="connsiteX604" fmla="*/ 635603 w 9933458"/>
              <a:gd name="connsiteY604" fmla="*/ 4638235 h 6859293"/>
              <a:gd name="connsiteX605" fmla="*/ 632010 w 9933458"/>
              <a:gd name="connsiteY605" fmla="*/ 4633049 h 6859293"/>
              <a:gd name="connsiteX606" fmla="*/ 633683 w 9933458"/>
              <a:gd name="connsiteY606" fmla="*/ 4628240 h 6859293"/>
              <a:gd name="connsiteX607" fmla="*/ 685826 w 9933458"/>
              <a:gd name="connsiteY607" fmla="*/ 4590859 h 6859293"/>
              <a:gd name="connsiteX608" fmla="*/ 688919 w 9933458"/>
              <a:gd name="connsiteY608" fmla="*/ 4611161 h 6859293"/>
              <a:gd name="connsiteX609" fmla="*/ 687413 w 9933458"/>
              <a:gd name="connsiteY609" fmla="*/ 4662523 h 6859293"/>
              <a:gd name="connsiteX610" fmla="*/ 705575 w 9933458"/>
              <a:gd name="connsiteY610" fmla="*/ 4673400 h 6859293"/>
              <a:gd name="connsiteX611" fmla="*/ 706745 w 9933458"/>
              <a:gd name="connsiteY611" fmla="*/ 4679412 h 6859293"/>
              <a:gd name="connsiteX612" fmla="*/ 698894 w 9933458"/>
              <a:gd name="connsiteY612" fmla="*/ 4696111 h 6859293"/>
              <a:gd name="connsiteX613" fmla="*/ 684406 w 9933458"/>
              <a:gd name="connsiteY613" fmla="*/ 4726154 h 6859293"/>
              <a:gd name="connsiteX614" fmla="*/ 701276 w 9933458"/>
              <a:gd name="connsiteY614" fmla="*/ 4761767 h 6859293"/>
              <a:gd name="connsiteX615" fmla="*/ 679774 w 9933458"/>
              <a:gd name="connsiteY615" fmla="*/ 4769167 h 6859293"/>
              <a:gd name="connsiteX616" fmla="*/ 678313 w 9933458"/>
              <a:gd name="connsiteY616" fmla="*/ 4688204 h 6859293"/>
              <a:gd name="connsiteX617" fmla="*/ 670337 w 9933458"/>
              <a:gd name="connsiteY617" fmla="*/ 4621346 h 6859293"/>
              <a:gd name="connsiteX618" fmla="*/ 685826 w 9933458"/>
              <a:gd name="connsiteY618" fmla="*/ 4590859 h 6859293"/>
              <a:gd name="connsiteX619" fmla="*/ 714056 w 9933458"/>
              <a:gd name="connsiteY619" fmla="*/ 4567634 h 6859293"/>
              <a:gd name="connsiteX620" fmla="*/ 716181 w 9933458"/>
              <a:gd name="connsiteY620" fmla="*/ 4586619 h 6859293"/>
              <a:gd name="connsiteX621" fmla="*/ 711754 w 9933458"/>
              <a:gd name="connsiteY621" fmla="*/ 4586303 h 6859293"/>
              <a:gd name="connsiteX622" fmla="*/ 714240 w 9933458"/>
              <a:gd name="connsiteY622" fmla="*/ 4566359 h 6859293"/>
              <a:gd name="connsiteX623" fmla="*/ 714134 w 9933458"/>
              <a:gd name="connsiteY623" fmla="*/ 4567013 h 6859293"/>
              <a:gd name="connsiteX624" fmla="*/ 714056 w 9933458"/>
              <a:gd name="connsiteY624" fmla="*/ 4567634 h 6859293"/>
              <a:gd name="connsiteX625" fmla="*/ 713966 w 9933458"/>
              <a:gd name="connsiteY625" fmla="*/ 4566824 h 6859293"/>
              <a:gd name="connsiteX626" fmla="*/ 685074 w 9933458"/>
              <a:gd name="connsiteY626" fmla="*/ 4557145 h 6859293"/>
              <a:gd name="connsiteX627" fmla="*/ 686786 w 9933458"/>
              <a:gd name="connsiteY627" fmla="*/ 4558344 h 6859293"/>
              <a:gd name="connsiteX628" fmla="*/ 684909 w 9933458"/>
              <a:gd name="connsiteY628" fmla="*/ 4561571 h 6859293"/>
              <a:gd name="connsiteX629" fmla="*/ 683908 w 9933458"/>
              <a:gd name="connsiteY629" fmla="*/ 4559043 h 6859293"/>
              <a:gd name="connsiteX630" fmla="*/ 685074 w 9933458"/>
              <a:gd name="connsiteY630" fmla="*/ 4557145 h 6859293"/>
              <a:gd name="connsiteX631" fmla="*/ 716055 w 9933458"/>
              <a:gd name="connsiteY631" fmla="*/ 4555436 h 6859293"/>
              <a:gd name="connsiteX632" fmla="*/ 718851 w 9933458"/>
              <a:gd name="connsiteY632" fmla="*/ 4558601 h 6859293"/>
              <a:gd name="connsiteX633" fmla="*/ 714240 w 9933458"/>
              <a:gd name="connsiteY633" fmla="*/ 4566359 h 6859293"/>
              <a:gd name="connsiteX634" fmla="*/ 731755 w 9933458"/>
              <a:gd name="connsiteY634" fmla="*/ 4550311 h 6859293"/>
              <a:gd name="connsiteX635" fmla="*/ 745694 w 9933458"/>
              <a:gd name="connsiteY635" fmla="*/ 4608440 h 6859293"/>
              <a:gd name="connsiteX636" fmla="*/ 731755 w 9933458"/>
              <a:gd name="connsiteY636" fmla="*/ 4550311 h 6859293"/>
              <a:gd name="connsiteX637" fmla="*/ 668793 w 9933458"/>
              <a:gd name="connsiteY637" fmla="*/ 4526781 h 6859293"/>
              <a:gd name="connsiteX638" fmla="*/ 669960 w 9933458"/>
              <a:gd name="connsiteY638" fmla="*/ 4531907 h 6859293"/>
              <a:gd name="connsiteX639" fmla="*/ 667334 w 9933458"/>
              <a:gd name="connsiteY639" fmla="*/ 4535637 h 6859293"/>
              <a:gd name="connsiteX640" fmla="*/ 665746 w 9933458"/>
              <a:gd name="connsiteY640" fmla="*/ 4528743 h 6859293"/>
              <a:gd name="connsiteX641" fmla="*/ 668793 w 9933458"/>
              <a:gd name="connsiteY641" fmla="*/ 4526781 h 6859293"/>
              <a:gd name="connsiteX642" fmla="*/ 613434 w 9933458"/>
              <a:gd name="connsiteY642" fmla="*/ 4526025 h 6859293"/>
              <a:gd name="connsiteX643" fmla="*/ 615182 w 9933458"/>
              <a:gd name="connsiteY643" fmla="*/ 4526025 h 6859293"/>
              <a:gd name="connsiteX644" fmla="*/ 615894 w 9933458"/>
              <a:gd name="connsiteY644" fmla="*/ 4528490 h 6859293"/>
              <a:gd name="connsiteX645" fmla="*/ 614644 w 9933458"/>
              <a:gd name="connsiteY645" fmla="*/ 4530134 h 6859293"/>
              <a:gd name="connsiteX646" fmla="*/ 613434 w 9933458"/>
              <a:gd name="connsiteY646" fmla="*/ 4526025 h 6859293"/>
              <a:gd name="connsiteX647" fmla="*/ 678647 w 9933458"/>
              <a:gd name="connsiteY647" fmla="*/ 4520899 h 6859293"/>
              <a:gd name="connsiteX648" fmla="*/ 696931 w 9933458"/>
              <a:gd name="connsiteY648" fmla="*/ 4549868 h 6859293"/>
              <a:gd name="connsiteX649" fmla="*/ 678647 w 9933458"/>
              <a:gd name="connsiteY649" fmla="*/ 4520899 h 6859293"/>
              <a:gd name="connsiteX650" fmla="*/ 648292 w 9933458"/>
              <a:gd name="connsiteY650" fmla="*/ 4493067 h 6859293"/>
              <a:gd name="connsiteX651" fmla="*/ 647040 w 9933458"/>
              <a:gd name="connsiteY651" fmla="*/ 4538231 h 6859293"/>
              <a:gd name="connsiteX652" fmla="*/ 632510 w 9933458"/>
              <a:gd name="connsiteY652" fmla="*/ 4570933 h 6859293"/>
              <a:gd name="connsiteX653" fmla="*/ 627794 w 9933458"/>
              <a:gd name="connsiteY653" fmla="*/ 4495788 h 6859293"/>
              <a:gd name="connsiteX654" fmla="*/ 648292 w 9933458"/>
              <a:gd name="connsiteY654" fmla="*/ 4493067 h 6859293"/>
              <a:gd name="connsiteX655" fmla="*/ 676766 w 9933458"/>
              <a:gd name="connsiteY655" fmla="*/ 4447147 h 6859293"/>
              <a:gd name="connsiteX656" fmla="*/ 685080 w 9933458"/>
              <a:gd name="connsiteY656" fmla="*/ 4476024 h 6859293"/>
              <a:gd name="connsiteX657" fmla="*/ 676766 w 9933458"/>
              <a:gd name="connsiteY657" fmla="*/ 4505466 h 6859293"/>
              <a:gd name="connsiteX658" fmla="*/ 676766 w 9933458"/>
              <a:gd name="connsiteY658" fmla="*/ 4447147 h 6859293"/>
              <a:gd name="connsiteX659" fmla="*/ 661402 w 9933458"/>
              <a:gd name="connsiteY659" fmla="*/ 4421150 h 6859293"/>
              <a:gd name="connsiteX660" fmla="*/ 668624 w 9933458"/>
              <a:gd name="connsiteY660" fmla="*/ 4457395 h 6859293"/>
              <a:gd name="connsiteX661" fmla="*/ 661402 w 9933458"/>
              <a:gd name="connsiteY661" fmla="*/ 4421150 h 6859293"/>
              <a:gd name="connsiteX662" fmla="*/ 674138 w 9933458"/>
              <a:gd name="connsiteY662" fmla="*/ 4405527 h 6859293"/>
              <a:gd name="connsiteX663" fmla="*/ 688332 w 9933458"/>
              <a:gd name="connsiteY663" fmla="*/ 4419251 h 6859293"/>
              <a:gd name="connsiteX664" fmla="*/ 691087 w 9933458"/>
              <a:gd name="connsiteY664" fmla="*/ 4427031 h 6859293"/>
              <a:gd name="connsiteX665" fmla="*/ 674138 w 9933458"/>
              <a:gd name="connsiteY665" fmla="*/ 4405527 h 6859293"/>
              <a:gd name="connsiteX666" fmla="*/ 633512 w 9933458"/>
              <a:gd name="connsiteY666" fmla="*/ 4376306 h 6859293"/>
              <a:gd name="connsiteX667" fmla="*/ 647775 w 9933458"/>
              <a:gd name="connsiteY667" fmla="*/ 4429023 h 6859293"/>
              <a:gd name="connsiteX668" fmla="*/ 644911 w 9933458"/>
              <a:gd name="connsiteY668" fmla="*/ 4449235 h 6859293"/>
              <a:gd name="connsiteX669" fmla="*/ 636936 w 9933458"/>
              <a:gd name="connsiteY669" fmla="*/ 4444046 h 6859293"/>
              <a:gd name="connsiteX670" fmla="*/ 633806 w 9933458"/>
              <a:gd name="connsiteY670" fmla="*/ 4466820 h 6859293"/>
              <a:gd name="connsiteX671" fmla="*/ 615182 w 9933458"/>
              <a:gd name="connsiteY671" fmla="*/ 4450691 h 6859293"/>
              <a:gd name="connsiteX672" fmla="*/ 631966 w 9933458"/>
              <a:gd name="connsiteY672" fmla="*/ 4417610 h 6859293"/>
              <a:gd name="connsiteX673" fmla="*/ 633512 w 9933458"/>
              <a:gd name="connsiteY673" fmla="*/ 4376306 h 6859293"/>
              <a:gd name="connsiteX674" fmla="*/ 592556 w 9933458"/>
              <a:gd name="connsiteY674" fmla="*/ 4370800 h 6859293"/>
              <a:gd name="connsiteX675" fmla="*/ 595186 w 9933458"/>
              <a:gd name="connsiteY675" fmla="*/ 4371685 h 6859293"/>
              <a:gd name="connsiteX676" fmla="*/ 594182 w 9933458"/>
              <a:gd name="connsiteY676" fmla="*/ 4373965 h 6859293"/>
              <a:gd name="connsiteX677" fmla="*/ 592556 w 9933458"/>
              <a:gd name="connsiteY677" fmla="*/ 4373458 h 6859293"/>
              <a:gd name="connsiteX678" fmla="*/ 592556 w 9933458"/>
              <a:gd name="connsiteY678" fmla="*/ 4370800 h 6859293"/>
              <a:gd name="connsiteX679" fmla="*/ 618318 w 9933458"/>
              <a:gd name="connsiteY679" fmla="*/ 4368842 h 6859293"/>
              <a:gd name="connsiteX680" fmla="*/ 621110 w 9933458"/>
              <a:gd name="connsiteY680" fmla="*/ 4373900 h 6859293"/>
              <a:gd name="connsiteX681" fmla="*/ 614806 w 9933458"/>
              <a:gd name="connsiteY681" fmla="*/ 4381427 h 6859293"/>
              <a:gd name="connsiteX682" fmla="*/ 612762 w 9933458"/>
              <a:gd name="connsiteY682" fmla="*/ 4378074 h 6859293"/>
              <a:gd name="connsiteX683" fmla="*/ 618318 w 9933458"/>
              <a:gd name="connsiteY683" fmla="*/ 4368842 h 6859293"/>
              <a:gd name="connsiteX684" fmla="*/ 673428 w 9933458"/>
              <a:gd name="connsiteY684" fmla="*/ 4367196 h 6859293"/>
              <a:gd name="connsiteX685" fmla="*/ 675515 w 9933458"/>
              <a:gd name="connsiteY685" fmla="*/ 4367450 h 6859293"/>
              <a:gd name="connsiteX686" fmla="*/ 678730 w 9933458"/>
              <a:gd name="connsiteY686" fmla="*/ 4387878 h 6859293"/>
              <a:gd name="connsiteX687" fmla="*/ 676726 w 9933458"/>
              <a:gd name="connsiteY687" fmla="*/ 4389461 h 6859293"/>
              <a:gd name="connsiteX688" fmla="*/ 673553 w 9933458"/>
              <a:gd name="connsiteY688" fmla="*/ 4379086 h 6859293"/>
              <a:gd name="connsiteX689" fmla="*/ 673428 w 9933458"/>
              <a:gd name="connsiteY689" fmla="*/ 4367196 h 6859293"/>
              <a:gd name="connsiteX690" fmla="*/ 719058 w 9933458"/>
              <a:gd name="connsiteY690" fmla="*/ 4349106 h 6859293"/>
              <a:gd name="connsiteX691" fmla="*/ 719058 w 9933458"/>
              <a:gd name="connsiteY691" fmla="*/ 4437785 h 6859293"/>
              <a:gd name="connsiteX692" fmla="*/ 713422 w 9933458"/>
              <a:gd name="connsiteY692" fmla="*/ 4349738 h 6859293"/>
              <a:gd name="connsiteX693" fmla="*/ 719058 w 9933458"/>
              <a:gd name="connsiteY693" fmla="*/ 4349106 h 6859293"/>
              <a:gd name="connsiteX694" fmla="*/ 644660 w 9933458"/>
              <a:gd name="connsiteY694" fmla="*/ 4347271 h 6859293"/>
              <a:gd name="connsiteX695" fmla="*/ 645791 w 9933458"/>
              <a:gd name="connsiteY695" fmla="*/ 4347397 h 6859293"/>
              <a:gd name="connsiteX696" fmla="*/ 645791 w 9933458"/>
              <a:gd name="connsiteY696" fmla="*/ 4356759 h 6859293"/>
              <a:gd name="connsiteX697" fmla="*/ 644660 w 9933458"/>
              <a:gd name="connsiteY697" fmla="*/ 4356632 h 6859293"/>
              <a:gd name="connsiteX698" fmla="*/ 644660 w 9933458"/>
              <a:gd name="connsiteY698" fmla="*/ 4347271 h 6859293"/>
              <a:gd name="connsiteX699" fmla="*/ 656434 w 9933458"/>
              <a:gd name="connsiteY699" fmla="*/ 4340693 h 6859293"/>
              <a:gd name="connsiteX700" fmla="*/ 659230 w 9933458"/>
              <a:gd name="connsiteY700" fmla="*/ 4341263 h 6859293"/>
              <a:gd name="connsiteX701" fmla="*/ 657814 w 9933458"/>
              <a:gd name="connsiteY701" fmla="*/ 4360109 h 6859293"/>
              <a:gd name="connsiteX702" fmla="*/ 654639 w 9933458"/>
              <a:gd name="connsiteY702" fmla="*/ 4359480 h 6859293"/>
              <a:gd name="connsiteX703" fmla="*/ 656434 w 9933458"/>
              <a:gd name="connsiteY703" fmla="*/ 4340693 h 6859293"/>
              <a:gd name="connsiteX704" fmla="*/ 657231 w 9933458"/>
              <a:gd name="connsiteY704" fmla="*/ 4302047 h 6859293"/>
              <a:gd name="connsiteX705" fmla="*/ 658396 w 9933458"/>
              <a:gd name="connsiteY705" fmla="*/ 4303119 h 6859293"/>
              <a:gd name="connsiteX706" fmla="*/ 658396 w 9933458"/>
              <a:gd name="connsiteY706" fmla="*/ 4305776 h 6859293"/>
              <a:gd name="connsiteX707" fmla="*/ 656560 w 9933458"/>
              <a:gd name="connsiteY707" fmla="*/ 4304321 h 6859293"/>
              <a:gd name="connsiteX708" fmla="*/ 657231 w 9933458"/>
              <a:gd name="connsiteY708" fmla="*/ 4302047 h 6859293"/>
              <a:gd name="connsiteX709" fmla="*/ 655183 w 9933458"/>
              <a:gd name="connsiteY709" fmla="*/ 4259983 h 6859293"/>
              <a:gd name="connsiteX710" fmla="*/ 656518 w 9933458"/>
              <a:gd name="connsiteY710" fmla="*/ 4261565 h 6859293"/>
              <a:gd name="connsiteX711" fmla="*/ 655642 w 9933458"/>
              <a:gd name="connsiteY711" fmla="*/ 4264156 h 6859293"/>
              <a:gd name="connsiteX712" fmla="*/ 653510 w 9933458"/>
              <a:gd name="connsiteY712" fmla="*/ 4261312 h 6859293"/>
              <a:gd name="connsiteX713" fmla="*/ 655183 w 9933458"/>
              <a:gd name="connsiteY713" fmla="*/ 4259983 h 6859293"/>
              <a:gd name="connsiteX714" fmla="*/ 657147 w 9933458"/>
              <a:gd name="connsiteY714" fmla="*/ 4187872 h 6859293"/>
              <a:gd name="connsiteX715" fmla="*/ 658521 w 9933458"/>
              <a:gd name="connsiteY715" fmla="*/ 4206027 h 6859293"/>
              <a:gd name="connsiteX716" fmla="*/ 655056 w 9933458"/>
              <a:gd name="connsiteY716" fmla="*/ 4206912 h 6859293"/>
              <a:gd name="connsiteX717" fmla="*/ 652298 w 9933458"/>
              <a:gd name="connsiteY717" fmla="*/ 4188758 h 6859293"/>
              <a:gd name="connsiteX718" fmla="*/ 657147 w 9933458"/>
              <a:gd name="connsiteY718" fmla="*/ 4187872 h 6859293"/>
              <a:gd name="connsiteX719" fmla="*/ 635476 w 9933458"/>
              <a:gd name="connsiteY719" fmla="*/ 4167697 h 6859293"/>
              <a:gd name="connsiteX720" fmla="*/ 640946 w 9933458"/>
              <a:gd name="connsiteY720" fmla="*/ 4201284 h 6859293"/>
              <a:gd name="connsiteX721" fmla="*/ 645162 w 9933458"/>
              <a:gd name="connsiteY721" fmla="*/ 4232466 h 6859293"/>
              <a:gd name="connsiteX722" fmla="*/ 633512 w 9933458"/>
              <a:gd name="connsiteY722" fmla="*/ 4245243 h 6859293"/>
              <a:gd name="connsiteX723" fmla="*/ 639860 w 9933458"/>
              <a:gd name="connsiteY723" fmla="*/ 4259856 h 6859293"/>
              <a:gd name="connsiteX724" fmla="*/ 621780 w 9933458"/>
              <a:gd name="connsiteY724" fmla="*/ 4259856 h 6859293"/>
              <a:gd name="connsiteX725" fmla="*/ 632260 w 9933458"/>
              <a:gd name="connsiteY725" fmla="*/ 4216844 h 6859293"/>
              <a:gd name="connsiteX726" fmla="*/ 635476 w 9933458"/>
              <a:gd name="connsiteY726" fmla="*/ 4167697 h 6859293"/>
              <a:gd name="connsiteX727" fmla="*/ 655056 w 9933458"/>
              <a:gd name="connsiteY727" fmla="*/ 4154918 h 6859293"/>
              <a:gd name="connsiteX728" fmla="*/ 656768 w 9933458"/>
              <a:gd name="connsiteY728" fmla="*/ 4159411 h 6859293"/>
              <a:gd name="connsiteX729" fmla="*/ 654262 w 9933458"/>
              <a:gd name="connsiteY729" fmla="*/ 4163014 h 6859293"/>
              <a:gd name="connsiteX730" fmla="*/ 652719 w 9933458"/>
              <a:gd name="connsiteY730" fmla="*/ 4158398 h 6859293"/>
              <a:gd name="connsiteX731" fmla="*/ 655056 w 9933458"/>
              <a:gd name="connsiteY731" fmla="*/ 4154918 h 6859293"/>
              <a:gd name="connsiteX732" fmla="*/ 635434 w 9933458"/>
              <a:gd name="connsiteY732" fmla="*/ 4146002 h 6859293"/>
              <a:gd name="connsiteX733" fmla="*/ 636811 w 9933458"/>
              <a:gd name="connsiteY733" fmla="*/ 4147960 h 6859293"/>
              <a:gd name="connsiteX734" fmla="*/ 636063 w 9933458"/>
              <a:gd name="connsiteY734" fmla="*/ 4150428 h 6859293"/>
              <a:gd name="connsiteX735" fmla="*/ 634350 w 9933458"/>
              <a:gd name="connsiteY735" fmla="*/ 4149858 h 6859293"/>
              <a:gd name="connsiteX736" fmla="*/ 635434 w 9933458"/>
              <a:gd name="connsiteY736" fmla="*/ 4146002 h 6859293"/>
              <a:gd name="connsiteX737" fmla="*/ 706203 w 9933458"/>
              <a:gd name="connsiteY737" fmla="*/ 4143850 h 6859293"/>
              <a:gd name="connsiteX738" fmla="*/ 708163 w 9933458"/>
              <a:gd name="connsiteY738" fmla="*/ 4187998 h 6859293"/>
              <a:gd name="connsiteX739" fmla="*/ 689418 w 9933458"/>
              <a:gd name="connsiteY739" fmla="*/ 4156310 h 6859293"/>
              <a:gd name="connsiteX740" fmla="*/ 697974 w 9933458"/>
              <a:gd name="connsiteY740" fmla="*/ 4165798 h 6859293"/>
              <a:gd name="connsiteX741" fmla="*/ 706203 w 9933458"/>
              <a:gd name="connsiteY741" fmla="*/ 4143850 h 6859293"/>
              <a:gd name="connsiteX742" fmla="*/ 633220 w 9933458"/>
              <a:gd name="connsiteY742" fmla="*/ 4109883 h 6859293"/>
              <a:gd name="connsiteX743" fmla="*/ 635162 w 9933458"/>
              <a:gd name="connsiteY743" fmla="*/ 4123807 h 6859293"/>
              <a:gd name="connsiteX744" fmla="*/ 625080 w 9933458"/>
              <a:gd name="connsiteY744" fmla="*/ 4129616 h 6859293"/>
              <a:gd name="connsiteX745" fmla="*/ 633220 w 9933458"/>
              <a:gd name="connsiteY745" fmla="*/ 4109883 h 6859293"/>
              <a:gd name="connsiteX746" fmla="*/ 735006 w 9933458"/>
              <a:gd name="connsiteY746" fmla="*/ 4085911 h 6859293"/>
              <a:gd name="connsiteX747" fmla="*/ 735058 w 9933458"/>
              <a:gd name="connsiteY747" fmla="*/ 4086023 h 6859293"/>
              <a:gd name="connsiteX748" fmla="*/ 734990 w 9933458"/>
              <a:gd name="connsiteY748" fmla="*/ 4085954 h 6859293"/>
              <a:gd name="connsiteX749" fmla="*/ 637522 w 9933458"/>
              <a:gd name="connsiteY749" fmla="*/ 4077688 h 6859293"/>
              <a:gd name="connsiteX750" fmla="*/ 641029 w 9933458"/>
              <a:gd name="connsiteY750" fmla="*/ 4082620 h 6859293"/>
              <a:gd name="connsiteX751" fmla="*/ 638315 w 9933458"/>
              <a:gd name="connsiteY751" fmla="*/ 4086987 h 6859293"/>
              <a:gd name="connsiteX752" fmla="*/ 635978 w 9933458"/>
              <a:gd name="connsiteY752" fmla="*/ 4082937 h 6859293"/>
              <a:gd name="connsiteX753" fmla="*/ 637522 w 9933458"/>
              <a:gd name="connsiteY753" fmla="*/ 4077688 h 6859293"/>
              <a:gd name="connsiteX754" fmla="*/ 577482 w 9933458"/>
              <a:gd name="connsiteY754" fmla="*/ 4068326 h 6859293"/>
              <a:gd name="connsiteX755" fmla="*/ 578066 w 9933458"/>
              <a:gd name="connsiteY755" fmla="*/ 4074018 h 6859293"/>
              <a:gd name="connsiteX756" fmla="*/ 574770 w 9933458"/>
              <a:gd name="connsiteY756" fmla="*/ 4075726 h 6859293"/>
              <a:gd name="connsiteX757" fmla="*/ 573184 w 9933458"/>
              <a:gd name="connsiteY757" fmla="*/ 4070352 h 6859293"/>
              <a:gd name="connsiteX758" fmla="*/ 577482 w 9933458"/>
              <a:gd name="connsiteY758" fmla="*/ 4068326 h 6859293"/>
              <a:gd name="connsiteX759" fmla="*/ 653174 w 9933458"/>
              <a:gd name="connsiteY759" fmla="*/ 4066872 h 6859293"/>
              <a:gd name="connsiteX760" fmla="*/ 660151 w 9933458"/>
              <a:gd name="connsiteY760" fmla="*/ 4094388 h 6859293"/>
              <a:gd name="connsiteX761" fmla="*/ 647874 w 9933458"/>
              <a:gd name="connsiteY761" fmla="*/ 4131135 h 6859293"/>
              <a:gd name="connsiteX762" fmla="*/ 653174 w 9933458"/>
              <a:gd name="connsiteY762" fmla="*/ 4066872 h 6859293"/>
              <a:gd name="connsiteX763" fmla="*/ 608380 w 9933458"/>
              <a:gd name="connsiteY763" fmla="*/ 4007729 h 6859293"/>
              <a:gd name="connsiteX764" fmla="*/ 611802 w 9933458"/>
              <a:gd name="connsiteY764" fmla="*/ 4009184 h 6859293"/>
              <a:gd name="connsiteX765" fmla="*/ 609088 w 9933458"/>
              <a:gd name="connsiteY765" fmla="*/ 4022786 h 6859293"/>
              <a:gd name="connsiteX766" fmla="*/ 605998 w 9933458"/>
              <a:gd name="connsiteY766" fmla="*/ 4021521 h 6859293"/>
              <a:gd name="connsiteX767" fmla="*/ 608380 w 9933458"/>
              <a:gd name="connsiteY767" fmla="*/ 4007729 h 6859293"/>
              <a:gd name="connsiteX768" fmla="*/ 699521 w 9933458"/>
              <a:gd name="connsiteY768" fmla="*/ 3902730 h 6859293"/>
              <a:gd name="connsiteX769" fmla="*/ 715888 w 9933458"/>
              <a:gd name="connsiteY769" fmla="*/ 3941124 h 6859293"/>
              <a:gd name="connsiteX770" fmla="*/ 716972 w 9933458"/>
              <a:gd name="connsiteY770" fmla="*/ 3949537 h 6859293"/>
              <a:gd name="connsiteX771" fmla="*/ 723110 w 9933458"/>
              <a:gd name="connsiteY771" fmla="*/ 4060166 h 6859293"/>
              <a:gd name="connsiteX772" fmla="*/ 726006 w 9933458"/>
              <a:gd name="connsiteY772" fmla="*/ 4076596 h 6859293"/>
              <a:gd name="connsiteX773" fmla="*/ 734990 w 9933458"/>
              <a:gd name="connsiteY773" fmla="*/ 4085954 h 6859293"/>
              <a:gd name="connsiteX774" fmla="*/ 726875 w 9933458"/>
              <a:gd name="connsiteY774" fmla="*/ 4107947 h 6859293"/>
              <a:gd name="connsiteX775" fmla="*/ 690129 w 9933458"/>
              <a:gd name="connsiteY775" fmla="*/ 4103243 h 6859293"/>
              <a:gd name="connsiteX776" fmla="*/ 703318 w 9933458"/>
              <a:gd name="connsiteY776" fmla="*/ 4080216 h 6859293"/>
              <a:gd name="connsiteX777" fmla="*/ 707495 w 9933458"/>
              <a:gd name="connsiteY777" fmla="*/ 4042962 h 6859293"/>
              <a:gd name="connsiteX778" fmla="*/ 702109 w 9933458"/>
              <a:gd name="connsiteY778" fmla="*/ 3992992 h 6859293"/>
              <a:gd name="connsiteX779" fmla="*/ 700650 w 9933458"/>
              <a:gd name="connsiteY779" fmla="*/ 3924614 h 6859293"/>
              <a:gd name="connsiteX780" fmla="*/ 699521 w 9933458"/>
              <a:gd name="connsiteY780" fmla="*/ 3902730 h 6859293"/>
              <a:gd name="connsiteX781" fmla="*/ 505838 w 9933458"/>
              <a:gd name="connsiteY781" fmla="*/ 3880403 h 6859293"/>
              <a:gd name="connsiteX782" fmla="*/ 506966 w 9933458"/>
              <a:gd name="connsiteY782" fmla="*/ 3884703 h 6859293"/>
              <a:gd name="connsiteX783" fmla="*/ 505212 w 9933458"/>
              <a:gd name="connsiteY783" fmla="*/ 3884703 h 6859293"/>
              <a:gd name="connsiteX784" fmla="*/ 504506 w 9933458"/>
              <a:gd name="connsiteY784" fmla="*/ 3882048 h 6859293"/>
              <a:gd name="connsiteX785" fmla="*/ 505838 w 9933458"/>
              <a:gd name="connsiteY785" fmla="*/ 3880403 h 6859293"/>
              <a:gd name="connsiteX786" fmla="*/ 561534 w 9933458"/>
              <a:gd name="connsiteY786" fmla="*/ 3876163 h 6859293"/>
              <a:gd name="connsiteX787" fmla="*/ 566920 w 9933458"/>
              <a:gd name="connsiteY787" fmla="*/ 3877303 h 6859293"/>
              <a:gd name="connsiteX788" fmla="*/ 564250 w 9933458"/>
              <a:gd name="connsiteY788" fmla="*/ 3898933 h 6859293"/>
              <a:gd name="connsiteX789" fmla="*/ 560322 w 9933458"/>
              <a:gd name="connsiteY789" fmla="*/ 3898301 h 6859293"/>
              <a:gd name="connsiteX790" fmla="*/ 561534 w 9933458"/>
              <a:gd name="connsiteY790" fmla="*/ 3876163 h 6859293"/>
              <a:gd name="connsiteX791" fmla="*/ 587754 w 9933458"/>
              <a:gd name="connsiteY791" fmla="*/ 3872433 h 6859293"/>
              <a:gd name="connsiteX792" fmla="*/ 598734 w 9933458"/>
              <a:gd name="connsiteY792" fmla="*/ 3912598 h 6859293"/>
              <a:gd name="connsiteX793" fmla="*/ 587754 w 9933458"/>
              <a:gd name="connsiteY793" fmla="*/ 3872433 h 6859293"/>
              <a:gd name="connsiteX794" fmla="*/ 618120 w 9933458"/>
              <a:gd name="connsiteY794" fmla="*/ 3851973 h 6859293"/>
              <a:gd name="connsiteX795" fmla="*/ 618066 w 9933458"/>
              <a:gd name="connsiteY795" fmla="*/ 3852318 h 6859293"/>
              <a:gd name="connsiteX796" fmla="*/ 618000 w 9933458"/>
              <a:gd name="connsiteY796" fmla="*/ 3852400 h 6859293"/>
              <a:gd name="connsiteX797" fmla="*/ 617940 w 9933458"/>
              <a:gd name="connsiteY797" fmla="*/ 3852190 h 6859293"/>
              <a:gd name="connsiteX798" fmla="*/ 669374 w 9933458"/>
              <a:gd name="connsiteY798" fmla="*/ 3847449 h 6859293"/>
              <a:gd name="connsiteX799" fmla="*/ 670755 w 9933458"/>
              <a:gd name="connsiteY799" fmla="*/ 3847638 h 6859293"/>
              <a:gd name="connsiteX800" fmla="*/ 670755 w 9933458"/>
              <a:gd name="connsiteY800" fmla="*/ 3857439 h 6859293"/>
              <a:gd name="connsiteX801" fmla="*/ 669374 w 9933458"/>
              <a:gd name="connsiteY801" fmla="*/ 3857250 h 6859293"/>
              <a:gd name="connsiteX802" fmla="*/ 669374 w 9933458"/>
              <a:gd name="connsiteY802" fmla="*/ 3847449 h 6859293"/>
              <a:gd name="connsiteX803" fmla="*/ 631300 w 9933458"/>
              <a:gd name="connsiteY803" fmla="*/ 3835998 h 6859293"/>
              <a:gd name="connsiteX804" fmla="*/ 618120 w 9933458"/>
              <a:gd name="connsiteY804" fmla="*/ 3851973 h 6859293"/>
              <a:gd name="connsiteX805" fmla="*/ 619878 w 9933458"/>
              <a:gd name="connsiteY805" fmla="*/ 3840932 h 6859293"/>
              <a:gd name="connsiteX806" fmla="*/ 631300 w 9933458"/>
              <a:gd name="connsiteY806" fmla="*/ 3835998 h 6859293"/>
              <a:gd name="connsiteX807" fmla="*/ 598984 w 9933458"/>
              <a:gd name="connsiteY807" fmla="*/ 3834606 h 6859293"/>
              <a:gd name="connsiteX808" fmla="*/ 600322 w 9933458"/>
              <a:gd name="connsiteY808" fmla="*/ 3838149 h 6859293"/>
              <a:gd name="connsiteX809" fmla="*/ 598274 w 9933458"/>
              <a:gd name="connsiteY809" fmla="*/ 3838149 h 6859293"/>
              <a:gd name="connsiteX810" fmla="*/ 597274 w 9933458"/>
              <a:gd name="connsiteY810" fmla="*/ 3836061 h 6859293"/>
              <a:gd name="connsiteX811" fmla="*/ 598984 w 9933458"/>
              <a:gd name="connsiteY811" fmla="*/ 3834606 h 6859293"/>
              <a:gd name="connsiteX812" fmla="*/ 640654 w 9933458"/>
              <a:gd name="connsiteY812" fmla="*/ 3802094 h 6859293"/>
              <a:gd name="connsiteX813" fmla="*/ 644786 w 9933458"/>
              <a:gd name="connsiteY813" fmla="*/ 3849913 h 6859293"/>
              <a:gd name="connsiteX814" fmla="*/ 655391 w 9933458"/>
              <a:gd name="connsiteY814" fmla="*/ 3840298 h 6859293"/>
              <a:gd name="connsiteX815" fmla="*/ 658938 w 9933458"/>
              <a:gd name="connsiteY815" fmla="*/ 3868067 h 6859293"/>
              <a:gd name="connsiteX816" fmla="*/ 661070 w 9933458"/>
              <a:gd name="connsiteY816" fmla="*/ 3958329 h 6859293"/>
              <a:gd name="connsiteX817" fmla="*/ 657104 w 9933458"/>
              <a:gd name="connsiteY817" fmla="*/ 3970032 h 6859293"/>
              <a:gd name="connsiteX818" fmla="*/ 639566 w 9933458"/>
              <a:gd name="connsiteY818" fmla="*/ 3882678 h 6859293"/>
              <a:gd name="connsiteX819" fmla="*/ 633386 w 9933458"/>
              <a:gd name="connsiteY819" fmla="*/ 3928602 h 6859293"/>
              <a:gd name="connsiteX820" fmla="*/ 646498 w 9933458"/>
              <a:gd name="connsiteY820" fmla="*/ 4008995 h 6859293"/>
              <a:gd name="connsiteX821" fmla="*/ 661318 w 9933458"/>
              <a:gd name="connsiteY821" fmla="*/ 4018040 h 6859293"/>
              <a:gd name="connsiteX822" fmla="*/ 661235 w 9933458"/>
              <a:gd name="connsiteY822" fmla="*/ 4025250 h 6859293"/>
              <a:gd name="connsiteX823" fmla="*/ 647582 w 9933458"/>
              <a:gd name="connsiteY823" fmla="*/ 4048717 h 6859293"/>
              <a:gd name="connsiteX824" fmla="*/ 631550 w 9933458"/>
              <a:gd name="connsiteY824" fmla="*/ 4057193 h 6859293"/>
              <a:gd name="connsiteX825" fmla="*/ 624872 w 9933458"/>
              <a:gd name="connsiteY825" fmla="*/ 4034676 h 6859293"/>
              <a:gd name="connsiteX826" fmla="*/ 627040 w 9933458"/>
              <a:gd name="connsiteY826" fmla="*/ 3997042 h 6859293"/>
              <a:gd name="connsiteX827" fmla="*/ 622448 w 9933458"/>
              <a:gd name="connsiteY827" fmla="*/ 3966298 h 6859293"/>
              <a:gd name="connsiteX828" fmla="*/ 598022 w 9933458"/>
              <a:gd name="connsiteY828" fmla="*/ 3971677 h 6859293"/>
              <a:gd name="connsiteX829" fmla="*/ 594850 w 9933458"/>
              <a:gd name="connsiteY829" fmla="*/ 3936571 h 6859293"/>
              <a:gd name="connsiteX830" fmla="*/ 621362 w 9933458"/>
              <a:gd name="connsiteY830" fmla="*/ 3953523 h 6859293"/>
              <a:gd name="connsiteX831" fmla="*/ 620362 w 9933458"/>
              <a:gd name="connsiteY831" fmla="*/ 3883563 h 6859293"/>
              <a:gd name="connsiteX832" fmla="*/ 608962 w 9933458"/>
              <a:gd name="connsiteY832" fmla="*/ 3886284 h 6859293"/>
              <a:gd name="connsiteX833" fmla="*/ 607502 w 9933458"/>
              <a:gd name="connsiteY833" fmla="*/ 3865410 h 6859293"/>
              <a:gd name="connsiteX834" fmla="*/ 618000 w 9933458"/>
              <a:gd name="connsiteY834" fmla="*/ 3852400 h 6859293"/>
              <a:gd name="connsiteX835" fmla="*/ 622010 w 9933458"/>
              <a:gd name="connsiteY835" fmla="*/ 3866843 h 6859293"/>
              <a:gd name="connsiteX836" fmla="*/ 631466 w 9933458"/>
              <a:gd name="connsiteY836" fmla="*/ 3868447 h 6859293"/>
              <a:gd name="connsiteX837" fmla="*/ 637730 w 9933458"/>
              <a:gd name="connsiteY837" fmla="*/ 3845424 h 6859293"/>
              <a:gd name="connsiteX838" fmla="*/ 634890 w 9933458"/>
              <a:gd name="connsiteY838" fmla="*/ 3803486 h 6859293"/>
              <a:gd name="connsiteX839" fmla="*/ 640654 w 9933458"/>
              <a:gd name="connsiteY839" fmla="*/ 3802094 h 6859293"/>
              <a:gd name="connsiteX840" fmla="*/ 598022 w 9933458"/>
              <a:gd name="connsiteY840" fmla="*/ 3767937 h 6859293"/>
              <a:gd name="connsiteX841" fmla="*/ 600030 w 9933458"/>
              <a:gd name="connsiteY841" fmla="*/ 3774709 h 6859293"/>
              <a:gd name="connsiteX842" fmla="*/ 584082 w 9933458"/>
              <a:gd name="connsiteY842" fmla="*/ 3776793 h 6859293"/>
              <a:gd name="connsiteX843" fmla="*/ 598022 w 9933458"/>
              <a:gd name="connsiteY843" fmla="*/ 3767937 h 6859293"/>
              <a:gd name="connsiteX844" fmla="*/ 586378 w 9933458"/>
              <a:gd name="connsiteY844" fmla="*/ 3679827 h 6859293"/>
              <a:gd name="connsiteX845" fmla="*/ 590050 w 9933458"/>
              <a:gd name="connsiteY845" fmla="*/ 3685076 h 6859293"/>
              <a:gd name="connsiteX846" fmla="*/ 585876 w 9933458"/>
              <a:gd name="connsiteY846" fmla="*/ 3690582 h 6859293"/>
              <a:gd name="connsiteX847" fmla="*/ 581242 w 9933458"/>
              <a:gd name="connsiteY847" fmla="*/ 3685772 h 6859293"/>
              <a:gd name="connsiteX848" fmla="*/ 586378 w 9933458"/>
              <a:gd name="connsiteY848" fmla="*/ 3679827 h 6859293"/>
              <a:gd name="connsiteX849" fmla="*/ 506590 w 9933458"/>
              <a:gd name="connsiteY849" fmla="*/ 3639662 h 6859293"/>
              <a:gd name="connsiteX850" fmla="*/ 508638 w 9933458"/>
              <a:gd name="connsiteY850" fmla="*/ 3640042 h 6859293"/>
              <a:gd name="connsiteX851" fmla="*/ 508178 w 9933458"/>
              <a:gd name="connsiteY851" fmla="*/ 3642633 h 6859293"/>
              <a:gd name="connsiteX852" fmla="*/ 506842 w 9933458"/>
              <a:gd name="connsiteY852" fmla="*/ 3642316 h 6859293"/>
              <a:gd name="connsiteX853" fmla="*/ 506590 w 9933458"/>
              <a:gd name="connsiteY853" fmla="*/ 3639662 h 6859293"/>
              <a:gd name="connsiteX854" fmla="*/ 602242 w 9933458"/>
              <a:gd name="connsiteY854" fmla="*/ 3585516 h 6859293"/>
              <a:gd name="connsiteX855" fmla="*/ 604872 w 9933458"/>
              <a:gd name="connsiteY855" fmla="*/ 3597852 h 6859293"/>
              <a:gd name="connsiteX856" fmla="*/ 602326 w 9933458"/>
              <a:gd name="connsiteY856" fmla="*/ 3599434 h 6859293"/>
              <a:gd name="connsiteX857" fmla="*/ 598314 w 9933458"/>
              <a:gd name="connsiteY857" fmla="*/ 3587984 h 6859293"/>
              <a:gd name="connsiteX858" fmla="*/ 602242 w 9933458"/>
              <a:gd name="connsiteY858" fmla="*/ 3585516 h 6859293"/>
              <a:gd name="connsiteX859" fmla="*/ 560324 w 9933458"/>
              <a:gd name="connsiteY859" fmla="*/ 3506767 h 6859293"/>
              <a:gd name="connsiteX860" fmla="*/ 568884 w 9933458"/>
              <a:gd name="connsiteY860" fmla="*/ 3509172 h 6859293"/>
              <a:gd name="connsiteX861" fmla="*/ 574990 w 9933458"/>
              <a:gd name="connsiteY861" fmla="*/ 3520716 h 6859293"/>
              <a:gd name="connsiteX862" fmla="*/ 571386 w 9933458"/>
              <a:gd name="connsiteY862" fmla="*/ 3536242 h 6859293"/>
              <a:gd name="connsiteX863" fmla="*/ 554270 w 9933458"/>
              <a:gd name="connsiteY863" fmla="*/ 3518784 h 6859293"/>
              <a:gd name="connsiteX864" fmla="*/ 560324 w 9933458"/>
              <a:gd name="connsiteY864" fmla="*/ 3506767 h 6859293"/>
              <a:gd name="connsiteX865" fmla="*/ 514692 w 9933458"/>
              <a:gd name="connsiteY865" fmla="*/ 3463755 h 6859293"/>
              <a:gd name="connsiteX866" fmla="*/ 515402 w 9933458"/>
              <a:gd name="connsiteY866" fmla="*/ 3469890 h 6859293"/>
              <a:gd name="connsiteX867" fmla="*/ 508302 w 9933458"/>
              <a:gd name="connsiteY867" fmla="*/ 3470585 h 6859293"/>
              <a:gd name="connsiteX868" fmla="*/ 507718 w 9933458"/>
              <a:gd name="connsiteY868" fmla="*/ 3466349 h 6859293"/>
              <a:gd name="connsiteX869" fmla="*/ 514692 w 9933458"/>
              <a:gd name="connsiteY869" fmla="*/ 3463755 h 6859293"/>
              <a:gd name="connsiteX870" fmla="*/ 602326 w 9933458"/>
              <a:gd name="connsiteY870" fmla="*/ 3426374 h 6859293"/>
              <a:gd name="connsiteX871" fmla="*/ 604370 w 9933458"/>
              <a:gd name="connsiteY871" fmla="*/ 3430927 h 6859293"/>
              <a:gd name="connsiteX872" fmla="*/ 602618 w 9933458"/>
              <a:gd name="connsiteY872" fmla="*/ 3435483 h 6859293"/>
              <a:gd name="connsiteX873" fmla="*/ 599902 w 9933458"/>
              <a:gd name="connsiteY873" fmla="*/ 3432256 h 6859293"/>
              <a:gd name="connsiteX874" fmla="*/ 602326 w 9933458"/>
              <a:gd name="connsiteY874" fmla="*/ 3426374 h 6859293"/>
              <a:gd name="connsiteX875" fmla="*/ 545838 w 9933458"/>
              <a:gd name="connsiteY875" fmla="*/ 3417519 h 6859293"/>
              <a:gd name="connsiteX876" fmla="*/ 545838 w 9933458"/>
              <a:gd name="connsiteY876" fmla="*/ 3420239 h 6859293"/>
              <a:gd name="connsiteX877" fmla="*/ 544710 w 9933458"/>
              <a:gd name="connsiteY877" fmla="*/ 3421755 h 6859293"/>
              <a:gd name="connsiteX878" fmla="*/ 544040 w 9933458"/>
              <a:gd name="connsiteY878" fmla="*/ 3419413 h 6859293"/>
              <a:gd name="connsiteX879" fmla="*/ 545838 w 9933458"/>
              <a:gd name="connsiteY879" fmla="*/ 3417519 h 6859293"/>
              <a:gd name="connsiteX880" fmla="*/ 530890 w 9933458"/>
              <a:gd name="connsiteY880" fmla="*/ 3384437 h 6859293"/>
              <a:gd name="connsiteX881" fmla="*/ 532392 w 9933458"/>
              <a:gd name="connsiteY881" fmla="*/ 3423210 h 6859293"/>
              <a:gd name="connsiteX882" fmla="*/ 528342 w 9933458"/>
              <a:gd name="connsiteY882" fmla="*/ 3423464 h 6859293"/>
              <a:gd name="connsiteX883" fmla="*/ 528342 w 9933458"/>
              <a:gd name="connsiteY883" fmla="*/ 3384628 h 6859293"/>
              <a:gd name="connsiteX884" fmla="*/ 530890 w 9933458"/>
              <a:gd name="connsiteY884" fmla="*/ 3384437 h 6859293"/>
              <a:gd name="connsiteX885" fmla="*/ 576482 w 9933458"/>
              <a:gd name="connsiteY885" fmla="*/ 3334152 h 6859293"/>
              <a:gd name="connsiteX886" fmla="*/ 578194 w 9933458"/>
              <a:gd name="connsiteY886" fmla="*/ 3338894 h 6859293"/>
              <a:gd name="connsiteX887" fmla="*/ 575690 w 9933458"/>
              <a:gd name="connsiteY887" fmla="*/ 3342185 h 6859293"/>
              <a:gd name="connsiteX888" fmla="*/ 573434 w 9933458"/>
              <a:gd name="connsiteY888" fmla="*/ 3335291 h 6859293"/>
              <a:gd name="connsiteX889" fmla="*/ 576482 w 9933458"/>
              <a:gd name="connsiteY889" fmla="*/ 3334152 h 6859293"/>
              <a:gd name="connsiteX890" fmla="*/ 547466 w 9933458"/>
              <a:gd name="connsiteY890" fmla="*/ 3330355 h 6859293"/>
              <a:gd name="connsiteX891" fmla="*/ 563538 w 9933458"/>
              <a:gd name="connsiteY891" fmla="*/ 3335986 h 6859293"/>
              <a:gd name="connsiteX892" fmla="*/ 566418 w 9933458"/>
              <a:gd name="connsiteY892" fmla="*/ 3349521 h 6859293"/>
              <a:gd name="connsiteX893" fmla="*/ 559406 w 9933458"/>
              <a:gd name="connsiteY893" fmla="*/ 3363816 h 6859293"/>
              <a:gd name="connsiteX894" fmla="*/ 547466 w 9933458"/>
              <a:gd name="connsiteY894" fmla="*/ 3330355 h 6859293"/>
              <a:gd name="connsiteX895" fmla="*/ 649210 w 9933458"/>
              <a:gd name="connsiteY895" fmla="*/ 3327891 h 6859293"/>
              <a:gd name="connsiteX896" fmla="*/ 664827 w 9933458"/>
              <a:gd name="connsiteY896" fmla="*/ 3439720 h 6859293"/>
              <a:gd name="connsiteX897" fmla="*/ 683407 w 9933458"/>
              <a:gd name="connsiteY897" fmla="*/ 3688176 h 6859293"/>
              <a:gd name="connsiteX898" fmla="*/ 679358 w 9933458"/>
              <a:gd name="connsiteY898" fmla="*/ 3696779 h 6859293"/>
              <a:gd name="connsiteX899" fmla="*/ 669750 w 9933458"/>
              <a:gd name="connsiteY899" fmla="*/ 3641624 h 6859293"/>
              <a:gd name="connsiteX900" fmla="*/ 650046 w 9933458"/>
              <a:gd name="connsiteY900" fmla="*/ 3639788 h 6859293"/>
              <a:gd name="connsiteX901" fmla="*/ 645330 w 9933458"/>
              <a:gd name="connsiteY901" fmla="*/ 3674135 h 6859293"/>
              <a:gd name="connsiteX902" fmla="*/ 605666 w 9933458"/>
              <a:gd name="connsiteY902" fmla="*/ 3668124 h 6859293"/>
              <a:gd name="connsiteX903" fmla="*/ 621030 w 9933458"/>
              <a:gd name="connsiteY903" fmla="*/ 3549908 h 6859293"/>
              <a:gd name="connsiteX904" fmla="*/ 623910 w 9933458"/>
              <a:gd name="connsiteY904" fmla="*/ 3531562 h 6859293"/>
              <a:gd name="connsiteX905" fmla="*/ 625788 w 9933458"/>
              <a:gd name="connsiteY905" fmla="*/ 3510058 h 6859293"/>
              <a:gd name="connsiteX906" fmla="*/ 617940 w 9933458"/>
              <a:gd name="connsiteY906" fmla="*/ 3408664 h 6859293"/>
              <a:gd name="connsiteX907" fmla="*/ 611636 w 9933458"/>
              <a:gd name="connsiteY907" fmla="*/ 3388547 h 6859293"/>
              <a:gd name="connsiteX908" fmla="*/ 623096 w 9933458"/>
              <a:gd name="connsiteY908" fmla="*/ 3382539 h 6859293"/>
              <a:gd name="connsiteX909" fmla="*/ 630530 w 9933458"/>
              <a:gd name="connsiteY909" fmla="*/ 3396802 h 6859293"/>
              <a:gd name="connsiteX910" fmla="*/ 630506 w 9933458"/>
              <a:gd name="connsiteY910" fmla="*/ 3396897 h 6859293"/>
              <a:gd name="connsiteX911" fmla="*/ 630546 w 9933458"/>
              <a:gd name="connsiteY911" fmla="*/ 3396834 h 6859293"/>
              <a:gd name="connsiteX912" fmla="*/ 630530 w 9933458"/>
              <a:gd name="connsiteY912" fmla="*/ 3396802 h 6859293"/>
              <a:gd name="connsiteX913" fmla="*/ 639148 w 9933458"/>
              <a:gd name="connsiteY913" fmla="*/ 3363625 h 6859293"/>
              <a:gd name="connsiteX914" fmla="*/ 624286 w 9933458"/>
              <a:gd name="connsiteY914" fmla="*/ 3349775 h 6859293"/>
              <a:gd name="connsiteX915" fmla="*/ 627040 w 9933458"/>
              <a:gd name="connsiteY915" fmla="*/ 3340033 h 6859293"/>
              <a:gd name="connsiteX916" fmla="*/ 649210 w 9933458"/>
              <a:gd name="connsiteY916" fmla="*/ 3327891 h 6859293"/>
              <a:gd name="connsiteX917" fmla="*/ 525504 w 9933458"/>
              <a:gd name="connsiteY917" fmla="*/ 3326371 h 6859293"/>
              <a:gd name="connsiteX918" fmla="*/ 527340 w 9933458"/>
              <a:gd name="connsiteY918" fmla="*/ 3331050 h 6859293"/>
              <a:gd name="connsiteX919" fmla="*/ 524754 w 9933458"/>
              <a:gd name="connsiteY919" fmla="*/ 3334657 h 6859293"/>
              <a:gd name="connsiteX920" fmla="*/ 523042 w 9933458"/>
              <a:gd name="connsiteY920" fmla="*/ 3329848 h 6859293"/>
              <a:gd name="connsiteX921" fmla="*/ 525504 w 9933458"/>
              <a:gd name="connsiteY921" fmla="*/ 3326371 h 6859293"/>
              <a:gd name="connsiteX922" fmla="*/ 705156 w 9933458"/>
              <a:gd name="connsiteY922" fmla="*/ 3299804 h 6859293"/>
              <a:gd name="connsiteX923" fmla="*/ 707242 w 9933458"/>
              <a:gd name="connsiteY923" fmla="*/ 3306065 h 6859293"/>
              <a:gd name="connsiteX924" fmla="*/ 704322 w 9933458"/>
              <a:gd name="connsiteY924" fmla="*/ 3308787 h 6859293"/>
              <a:gd name="connsiteX925" fmla="*/ 702776 w 9933458"/>
              <a:gd name="connsiteY925" fmla="*/ 3303914 h 6859293"/>
              <a:gd name="connsiteX926" fmla="*/ 705156 w 9933458"/>
              <a:gd name="connsiteY926" fmla="*/ 3299804 h 6859293"/>
              <a:gd name="connsiteX927" fmla="*/ 555390 w 9933458"/>
              <a:gd name="connsiteY927" fmla="*/ 3290085 h 6859293"/>
              <a:gd name="connsiteX928" fmla="*/ 558654 w 9933458"/>
              <a:gd name="connsiteY928" fmla="*/ 3315427 h 6859293"/>
              <a:gd name="connsiteX929" fmla="*/ 552434 w 9933458"/>
              <a:gd name="connsiteY929" fmla="*/ 3315491 h 6859293"/>
              <a:gd name="connsiteX930" fmla="*/ 555146 w 9933458"/>
              <a:gd name="connsiteY930" fmla="*/ 3288740 h 6859293"/>
              <a:gd name="connsiteX931" fmla="*/ 555480 w 9933458"/>
              <a:gd name="connsiteY931" fmla="*/ 3289303 h 6859293"/>
              <a:gd name="connsiteX932" fmla="*/ 555390 w 9933458"/>
              <a:gd name="connsiteY932" fmla="*/ 3290085 h 6859293"/>
              <a:gd name="connsiteX933" fmla="*/ 555314 w 9933458"/>
              <a:gd name="connsiteY933" fmla="*/ 3289492 h 6859293"/>
              <a:gd name="connsiteX934" fmla="*/ 627332 w 9933458"/>
              <a:gd name="connsiteY934" fmla="*/ 3285320 h 6859293"/>
              <a:gd name="connsiteX935" fmla="*/ 629382 w 9933458"/>
              <a:gd name="connsiteY935" fmla="*/ 3285763 h 6859293"/>
              <a:gd name="connsiteX936" fmla="*/ 628962 w 9933458"/>
              <a:gd name="connsiteY936" fmla="*/ 3288417 h 6859293"/>
              <a:gd name="connsiteX937" fmla="*/ 627582 w 9933458"/>
              <a:gd name="connsiteY937" fmla="*/ 3288038 h 6859293"/>
              <a:gd name="connsiteX938" fmla="*/ 627332 w 9933458"/>
              <a:gd name="connsiteY938" fmla="*/ 3285320 h 6859293"/>
              <a:gd name="connsiteX939" fmla="*/ 721064 w 9933458"/>
              <a:gd name="connsiteY939" fmla="*/ 3278300 h 6859293"/>
              <a:gd name="connsiteX940" fmla="*/ 722692 w 9933458"/>
              <a:gd name="connsiteY940" fmla="*/ 3282472 h 6859293"/>
              <a:gd name="connsiteX941" fmla="*/ 719434 w 9933458"/>
              <a:gd name="connsiteY941" fmla="*/ 3284244 h 6859293"/>
              <a:gd name="connsiteX942" fmla="*/ 717683 w 9933458"/>
              <a:gd name="connsiteY942" fmla="*/ 3279882 h 6859293"/>
              <a:gd name="connsiteX943" fmla="*/ 721064 w 9933458"/>
              <a:gd name="connsiteY943" fmla="*/ 3278300 h 6859293"/>
              <a:gd name="connsiteX944" fmla="*/ 551890 w 9933458"/>
              <a:gd name="connsiteY944" fmla="*/ 3274123 h 6859293"/>
              <a:gd name="connsiteX945" fmla="*/ 555146 w 9933458"/>
              <a:gd name="connsiteY945" fmla="*/ 3288740 h 6859293"/>
              <a:gd name="connsiteX946" fmla="*/ 548424 w 9933458"/>
              <a:gd name="connsiteY946" fmla="*/ 3277414 h 6859293"/>
              <a:gd name="connsiteX947" fmla="*/ 551890 w 9933458"/>
              <a:gd name="connsiteY947" fmla="*/ 3274123 h 6859293"/>
              <a:gd name="connsiteX948" fmla="*/ 710794 w 9933458"/>
              <a:gd name="connsiteY948" fmla="*/ 3241675 h 6859293"/>
              <a:gd name="connsiteX949" fmla="*/ 712090 w 9933458"/>
              <a:gd name="connsiteY949" fmla="*/ 3243890 h 6859293"/>
              <a:gd name="connsiteX950" fmla="*/ 711378 w 9933458"/>
              <a:gd name="connsiteY950" fmla="*/ 3246104 h 6859293"/>
              <a:gd name="connsiteX951" fmla="*/ 709667 w 9933458"/>
              <a:gd name="connsiteY951" fmla="*/ 3245532 h 6859293"/>
              <a:gd name="connsiteX952" fmla="*/ 710794 w 9933458"/>
              <a:gd name="connsiteY952" fmla="*/ 3241675 h 6859293"/>
              <a:gd name="connsiteX953" fmla="*/ 527254 w 9933458"/>
              <a:gd name="connsiteY953" fmla="*/ 3233958 h 6859293"/>
              <a:gd name="connsiteX954" fmla="*/ 529054 w 9933458"/>
              <a:gd name="connsiteY954" fmla="*/ 3233958 h 6859293"/>
              <a:gd name="connsiteX955" fmla="*/ 530054 w 9933458"/>
              <a:gd name="connsiteY955" fmla="*/ 3235667 h 6859293"/>
              <a:gd name="connsiteX956" fmla="*/ 528510 w 9933458"/>
              <a:gd name="connsiteY956" fmla="*/ 3236743 h 6859293"/>
              <a:gd name="connsiteX957" fmla="*/ 527254 w 9933458"/>
              <a:gd name="connsiteY957" fmla="*/ 3233958 h 6859293"/>
              <a:gd name="connsiteX958" fmla="*/ 677310 w 9933458"/>
              <a:gd name="connsiteY958" fmla="*/ 3231554 h 6859293"/>
              <a:gd name="connsiteX959" fmla="*/ 682402 w 9933458"/>
              <a:gd name="connsiteY959" fmla="*/ 3256602 h 6859293"/>
              <a:gd name="connsiteX960" fmla="*/ 678103 w 9933458"/>
              <a:gd name="connsiteY960" fmla="*/ 3258690 h 6859293"/>
              <a:gd name="connsiteX961" fmla="*/ 672886 w 9933458"/>
              <a:gd name="connsiteY961" fmla="*/ 3233706 h 6859293"/>
              <a:gd name="connsiteX962" fmla="*/ 677310 w 9933458"/>
              <a:gd name="connsiteY962" fmla="*/ 3231554 h 6859293"/>
              <a:gd name="connsiteX963" fmla="*/ 702902 w 9933458"/>
              <a:gd name="connsiteY963" fmla="*/ 3130095 h 6859293"/>
              <a:gd name="connsiteX964" fmla="*/ 717224 w 9933458"/>
              <a:gd name="connsiteY964" fmla="*/ 3146038 h 6859293"/>
              <a:gd name="connsiteX965" fmla="*/ 707287 w 9933458"/>
              <a:gd name="connsiteY965" fmla="*/ 3140596 h 6859293"/>
              <a:gd name="connsiteX966" fmla="*/ 702902 w 9933458"/>
              <a:gd name="connsiteY966" fmla="*/ 3130095 h 6859293"/>
              <a:gd name="connsiteX967" fmla="*/ 529428 w 9933458"/>
              <a:gd name="connsiteY967" fmla="*/ 3111311 h 6859293"/>
              <a:gd name="connsiteX968" fmla="*/ 532478 w 9933458"/>
              <a:gd name="connsiteY968" fmla="*/ 3114788 h 6859293"/>
              <a:gd name="connsiteX969" fmla="*/ 531434 w 9933458"/>
              <a:gd name="connsiteY969" fmla="*/ 3119724 h 6859293"/>
              <a:gd name="connsiteX970" fmla="*/ 528550 w 9933458"/>
              <a:gd name="connsiteY970" fmla="*/ 3116244 h 6859293"/>
              <a:gd name="connsiteX971" fmla="*/ 529428 w 9933458"/>
              <a:gd name="connsiteY971" fmla="*/ 3111311 h 6859293"/>
              <a:gd name="connsiteX972" fmla="*/ 737722 w 9933458"/>
              <a:gd name="connsiteY972" fmla="*/ 3090060 h 6859293"/>
              <a:gd name="connsiteX973" fmla="*/ 742816 w 9933458"/>
              <a:gd name="connsiteY973" fmla="*/ 3143064 h 6859293"/>
              <a:gd name="connsiteX974" fmla="*/ 737809 w 9933458"/>
              <a:gd name="connsiteY974" fmla="*/ 3145279 h 6859293"/>
              <a:gd name="connsiteX975" fmla="*/ 729206 w 9933458"/>
              <a:gd name="connsiteY975" fmla="*/ 3110615 h 6859293"/>
              <a:gd name="connsiteX976" fmla="*/ 737722 w 9933458"/>
              <a:gd name="connsiteY976" fmla="*/ 3090060 h 6859293"/>
              <a:gd name="connsiteX977" fmla="*/ 650631 w 9933458"/>
              <a:gd name="connsiteY977" fmla="*/ 3089681 h 6859293"/>
              <a:gd name="connsiteX978" fmla="*/ 650755 w 9933458"/>
              <a:gd name="connsiteY978" fmla="*/ 3095245 h 6859293"/>
              <a:gd name="connsiteX979" fmla="*/ 647916 w 9933458"/>
              <a:gd name="connsiteY979" fmla="*/ 3099039 h 6859293"/>
              <a:gd name="connsiteX980" fmla="*/ 648043 w 9933458"/>
              <a:gd name="connsiteY980" fmla="*/ 3089998 h 6859293"/>
              <a:gd name="connsiteX981" fmla="*/ 650631 w 9933458"/>
              <a:gd name="connsiteY981" fmla="*/ 3089681 h 6859293"/>
              <a:gd name="connsiteX982" fmla="*/ 682236 w 9933458"/>
              <a:gd name="connsiteY982" fmla="*/ 3074311 h 6859293"/>
              <a:gd name="connsiteX983" fmla="*/ 683739 w 9933458"/>
              <a:gd name="connsiteY983" fmla="*/ 3089364 h 6859293"/>
              <a:gd name="connsiteX984" fmla="*/ 680815 w 9933458"/>
              <a:gd name="connsiteY984" fmla="*/ 3116244 h 6859293"/>
              <a:gd name="connsiteX985" fmla="*/ 670337 w 9933458"/>
              <a:gd name="connsiteY985" fmla="*/ 3080066 h 6859293"/>
              <a:gd name="connsiteX986" fmla="*/ 682236 w 9933458"/>
              <a:gd name="connsiteY986" fmla="*/ 3074311 h 6859293"/>
              <a:gd name="connsiteX987" fmla="*/ 526380 w 9933458"/>
              <a:gd name="connsiteY987" fmla="*/ 3059000 h 6859293"/>
              <a:gd name="connsiteX988" fmla="*/ 527840 w 9933458"/>
              <a:gd name="connsiteY988" fmla="*/ 3060645 h 6859293"/>
              <a:gd name="connsiteX989" fmla="*/ 525714 w 9933458"/>
              <a:gd name="connsiteY989" fmla="*/ 3064190 h 6859293"/>
              <a:gd name="connsiteX990" fmla="*/ 524334 w 9933458"/>
              <a:gd name="connsiteY990" fmla="*/ 3062608 h 6859293"/>
              <a:gd name="connsiteX991" fmla="*/ 526380 w 9933458"/>
              <a:gd name="connsiteY991" fmla="*/ 3059000 h 6859293"/>
              <a:gd name="connsiteX992" fmla="*/ 654097 w 9933458"/>
              <a:gd name="connsiteY992" fmla="*/ 3049196 h 6859293"/>
              <a:gd name="connsiteX993" fmla="*/ 655014 w 9933458"/>
              <a:gd name="connsiteY993" fmla="*/ 3065895 h 6859293"/>
              <a:gd name="connsiteX994" fmla="*/ 651802 w 9933458"/>
              <a:gd name="connsiteY994" fmla="*/ 3066843 h 6859293"/>
              <a:gd name="connsiteX995" fmla="*/ 649296 w 9933458"/>
              <a:gd name="connsiteY995" fmla="*/ 3050082 h 6859293"/>
              <a:gd name="connsiteX996" fmla="*/ 654097 w 9933458"/>
              <a:gd name="connsiteY996" fmla="*/ 3049196 h 6859293"/>
              <a:gd name="connsiteX997" fmla="*/ 726158 w 9933458"/>
              <a:gd name="connsiteY997" fmla="*/ 3024147 h 6859293"/>
              <a:gd name="connsiteX998" fmla="*/ 733970 w 9933458"/>
              <a:gd name="connsiteY998" fmla="*/ 3048154 h 6859293"/>
              <a:gd name="connsiteX999" fmla="*/ 731166 w 9933458"/>
              <a:gd name="connsiteY999" fmla="*/ 3074054 h 6859293"/>
              <a:gd name="connsiteX1000" fmla="*/ 726158 w 9933458"/>
              <a:gd name="connsiteY1000" fmla="*/ 3024147 h 6859293"/>
              <a:gd name="connsiteX1001" fmla="*/ 650674 w 9933458"/>
              <a:gd name="connsiteY1001" fmla="*/ 3002136 h 6859293"/>
              <a:gd name="connsiteX1002" fmla="*/ 652467 w 9933458"/>
              <a:gd name="connsiteY1002" fmla="*/ 3002769 h 6859293"/>
              <a:gd name="connsiteX1003" fmla="*/ 652051 w 9933458"/>
              <a:gd name="connsiteY1003" fmla="*/ 3007705 h 6859293"/>
              <a:gd name="connsiteX1004" fmla="*/ 650170 w 9933458"/>
              <a:gd name="connsiteY1004" fmla="*/ 3007068 h 6859293"/>
              <a:gd name="connsiteX1005" fmla="*/ 650674 w 9933458"/>
              <a:gd name="connsiteY1005" fmla="*/ 3002136 h 6859293"/>
              <a:gd name="connsiteX1006" fmla="*/ 780865 w 9933458"/>
              <a:gd name="connsiteY1006" fmla="*/ 2909163 h 6859293"/>
              <a:gd name="connsiteX1007" fmla="*/ 780935 w 9933458"/>
              <a:gd name="connsiteY1007" fmla="*/ 2909598 h 6859293"/>
              <a:gd name="connsiteX1008" fmla="*/ 780999 w 9933458"/>
              <a:gd name="connsiteY1008" fmla="*/ 2910182 h 6859293"/>
              <a:gd name="connsiteX1009" fmla="*/ 780811 w 9933458"/>
              <a:gd name="connsiteY1009" fmla="*/ 2909723 h 6859293"/>
              <a:gd name="connsiteX1010" fmla="*/ 531476 w 9933458"/>
              <a:gd name="connsiteY1010" fmla="*/ 2886257 h 6859293"/>
              <a:gd name="connsiteX1011" fmla="*/ 533644 w 9933458"/>
              <a:gd name="connsiteY1011" fmla="*/ 2887776 h 6859293"/>
              <a:gd name="connsiteX1012" fmla="*/ 532810 w 9933458"/>
              <a:gd name="connsiteY1012" fmla="*/ 2890434 h 6859293"/>
              <a:gd name="connsiteX1013" fmla="*/ 531516 w 9933458"/>
              <a:gd name="connsiteY1013" fmla="*/ 2889232 h 6859293"/>
              <a:gd name="connsiteX1014" fmla="*/ 531476 w 9933458"/>
              <a:gd name="connsiteY1014" fmla="*/ 2886257 h 6859293"/>
              <a:gd name="connsiteX1015" fmla="*/ 702776 w 9933458"/>
              <a:gd name="connsiteY1015" fmla="*/ 2881641 h 6859293"/>
              <a:gd name="connsiteX1016" fmla="*/ 703570 w 9933458"/>
              <a:gd name="connsiteY1016" fmla="*/ 2884106 h 6859293"/>
              <a:gd name="connsiteX1017" fmla="*/ 700732 w 9933458"/>
              <a:gd name="connsiteY1017" fmla="*/ 2884169 h 6859293"/>
              <a:gd name="connsiteX1018" fmla="*/ 701108 w 9933458"/>
              <a:gd name="connsiteY1018" fmla="*/ 2881704 h 6859293"/>
              <a:gd name="connsiteX1019" fmla="*/ 702776 w 9933458"/>
              <a:gd name="connsiteY1019" fmla="*/ 2881641 h 6859293"/>
              <a:gd name="connsiteX1020" fmla="*/ 774294 w 9933458"/>
              <a:gd name="connsiteY1020" fmla="*/ 2868672 h 6859293"/>
              <a:gd name="connsiteX1021" fmla="*/ 782705 w 9933458"/>
              <a:gd name="connsiteY1021" fmla="*/ 2890551 h 6859293"/>
              <a:gd name="connsiteX1022" fmla="*/ 780865 w 9933458"/>
              <a:gd name="connsiteY1022" fmla="*/ 2909163 h 6859293"/>
              <a:gd name="connsiteX1023" fmla="*/ 778007 w 9933458"/>
              <a:gd name="connsiteY1023" fmla="*/ 2891531 h 6859293"/>
              <a:gd name="connsiteX1024" fmla="*/ 774294 w 9933458"/>
              <a:gd name="connsiteY1024" fmla="*/ 2868672 h 6859293"/>
              <a:gd name="connsiteX1025" fmla="*/ 722519 w 9933458"/>
              <a:gd name="connsiteY1025" fmla="*/ 2783912 h 6859293"/>
              <a:gd name="connsiteX1026" fmla="*/ 726158 w 9933458"/>
              <a:gd name="connsiteY1026" fmla="*/ 2793022 h 6859293"/>
              <a:gd name="connsiteX1027" fmla="*/ 723650 w 9933458"/>
              <a:gd name="connsiteY1027" fmla="*/ 2794287 h 6859293"/>
              <a:gd name="connsiteX1028" fmla="*/ 722235 w 9933458"/>
              <a:gd name="connsiteY1028" fmla="*/ 2782730 h 6859293"/>
              <a:gd name="connsiteX1029" fmla="*/ 722443 w 9933458"/>
              <a:gd name="connsiteY1029" fmla="*/ 2783220 h 6859293"/>
              <a:gd name="connsiteX1030" fmla="*/ 722519 w 9933458"/>
              <a:gd name="connsiteY1030" fmla="*/ 2783912 h 6859293"/>
              <a:gd name="connsiteX1031" fmla="*/ 722319 w 9933458"/>
              <a:gd name="connsiteY1031" fmla="*/ 2783410 h 6859293"/>
              <a:gd name="connsiteX1032" fmla="*/ 720982 w 9933458"/>
              <a:gd name="connsiteY1032" fmla="*/ 2772465 h 6859293"/>
              <a:gd name="connsiteX1033" fmla="*/ 722235 w 9933458"/>
              <a:gd name="connsiteY1033" fmla="*/ 2782730 h 6859293"/>
              <a:gd name="connsiteX1034" fmla="*/ 718474 w 9933458"/>
              <a:gd name="connsiteY1034" fmla="*/ 2773858 h 6859293"/>
              <a:gd name="connsiteX1035" fmla="*/ 720982 w 9933458"/>
              <a:gd name="connsiteY1035" fmla="*/ 2772465 h 6859293"/>
              <a:gd name="connsiteX1036" fmla="*/ 710292 w 9933458"/>
              <a:gd name="connsiteY1036" fmla="*/ 2587263 h 6859293"/>
              <a:gd name="connsiteX1037" fmla="*/ 710502 w 9933458"/>
              <a:gd name="connsiteY1037" fmla="*/ 2589855 h 6859293"/>
              <a:gd name="connsiteX1038" fmla="*/ 708830 w 9933458"/>
              <a:gd name="connsiteY1038" fmla="*/ 2590487 h 6859293"/>
              <a:gd name="connsiteX1039" fmla="*/ 707745 w 9933458"/>
              <a:gd name="connsiteY1039" fmla="*/ 2588336 h 6859293"/>
              <a:gd name="connsiteX1040" fmla="*/ 710292 w 9933458"/>
              <a:gd name="connsiteY1040" fmla="*/ 2587263 h 6859293"/>
              <a:gd name="connsiteX1041" fmla="*/ 682154 w 9933458"/>
              <a:gd name="connsiteY1041" fmla="*/ 2383271 h 6859293"/>
              <a:gd name="connsiteX1042" fmla="*/ 684200 w 9933458"/>
              <a:gd name="connsiteY1042" fmla="*/ 2396742 h 6859293"/>
              <a:gd name="connsiteX1043" fmla="*/ 681106 w 9933458"/>
              <a:gd name="connsiteY1043" fmla="*/ 2397691 h 6859293"/>
              <a:gd name="connsiteX1044" fmla="*/ 678647 w 9933458"/>
              <a:gd name="connsiteY1044" fmla="*/ 2384599 h 6859293"/>
              <a:gd name="connsiteX1045" fmla="*/ 682154 w 9933458"/>
              <a:gd name="connsiteY1045" fmla="*/ 2383271 h 6859293"/>
              <a:gd name="connsiteX1046" fmla="*/ 663658 w 9933458"/>
              <a:gd name="connsiteY1046" fmla="*/ 2344371 h 6859293"/>
              <a:gd name="connsiteX1047" fmla="*/ 665663 w 9933458"/>
              <a:gd name="connsiteY1047" fmla="*/ 2348164 h 6859293"/>
              <a:gd name="connsiteX1048" fmla="*/ 664114 w 9933458"/>
              <a:gd name="connsiteY1048" fmla="*/ 2349747 h 6859293"/>
              <a:gd name="connsiteX1049" fmla="*/ 662197 w 9933458"/>
              <a:gd name="connsiteY1049" fmla="*/ 2345890 h 6859293"/>
              <a:gd name="connsiteX1050" fmla="*/ 663658 w 9933458"/>
              <a:gd name="connsiteY1050" fmla="*/ 2344371 h 6859293"/>
              <a:gd name="connsiteX1051" fmla="*/ 579572 w 9933458"/>
              <a:gd name="connsiteY1051" fmla="*/ 2268973 h 6859293"/>
              <a:gd name="connsiteX1052" fmla="*/ 627752 w 9933458"/>
              <a:gd name="connsiteY1052" fmla="*/ 2376440 h 6859293"/>
              <a:gd name="connsiteX1053" fmla="*/ 596146 w 9933458"/>
              <a:gd name="connsiteY1053" fmla="*/ 2336085 h 6859293"/>
              <a:gd name="connsiteX1054" fmla="*/ 579572 w 9933458"/>
              <a:gd name="connsiteY1054" fmla="*/ 2268973 h 6859293"/>
              <a:gd name="connsiteX1055" fmla="*/ 566378 w 9933458"/>
              <a:gd name="connsiteY1055" fmla="*/ 2265810 h 6859293"/>
              <a:gd name="connsiteX1056" fmla="*/ 567004 w 9933458"/>
              <a:gd name="connsiteY1056" fmla="*/ 2268404 h 6859293"/>
              <a:gd name="connsiteX1057" fmla="*/ 566042 w 9933458"/>
              <a:gd name="connsiteY1057" fmla="*/ 2270745 h 6859293"/>
              <a:gd name="connsiteX1058" fmla="*/ 564874 w 9933458"/>
              <a:gd name="connsiteY1058" fmla="*/ 2269163 h 6859293"/>
              <a:gd name="connsiteX1059" fmla="*/ 566378 w 9933458"/>
              <a:gd name="connsiteY1059" fmla="*/ 2265810 h 6859293"/>
              <a:gd name="connsiteX1060" fmla="*/ 655597 w 9933458"/>
              <a:gd name="connsiteY1060" fmla="*/ 2252189 h 6859293"/>
              <a:gd name="connsiteX1061" fmla="*/ 661571 w 9933458"/>
              <a:gd name="connsiteY1061" fmla="*/ 2266506 h 6859293"/>
              <a:gd name="connsiteX1062" fmla="*/ 657231 w 9933458"/>
              <a:gd name="connsiteY1062" fmla="*/ 2269733 h 6859293"/>
              <a:gd name="connsiteX1063" fmla="*/ 655562 w 9933458"/>
              <a:gd name="connsiteY1063" fmla="*/ 2251831 h 6859293"/>
              <a:gd name="connsiteX1064" fmla="*/ 655597 w 9933458"/>
              <a:gd name="connsiteY1064" fmla="*/ 2252189 h 6859293"/>
              <a:gd name="connsiteX1065" fmla="*/ 655490 w 9933458"/>
              <a:gd name="connsiteY1065" fmla="*/ 2251935 h 6859293"/>
              <a:gd name="connsiteX1066" fmla="*/ 655519 w 9933458"/>
              <a:gd name="connsiteY1066" fmla="*/ 2251862 h 6859293"/>
              <a:gd name="connsiteX1067" fmla="*/ 553854 w 9933458"/>
              <a:gd name="connsiteY1067" fmla="*/ 2180673 h 6859293"/>
              <a:gd name="connsiteX1068" fmla="*/ 553854 w 9933458"/>
              <a:gd name="connsiteY1068" fmla="*/ 2214890 h 6859293"/>
              <a:gd name="connsiteX1069" fmla="*/ 553854 w 9933458"/>
              <a:gd name="connsiteY1069" fmla="*/ 2180673 h 6859293"/>
              <a:gd name="connsiteX1070" fmla="*/ 490390 w 9933458"/>
              <a:gd name="connsiteY1070" fmla="*/ 2155435 h 6859293"/>
              <a:gd name="connsiteX1071" fmla="*/ 492438 w 9933458"/>
              <a:gd name="connsiteY1071" fmla="*/ 2174978 h 6859293"/>
              <a:gd name="connsiteX1072" fmla="*/ 486926 w 9933458"/>
              <a:gd name="connsiteY1072" fmla="*/ 2175674 h 6859293"/>
              <a:gd name="connsiteX1073" fmla="*/ 486174 w 9933458"/>
              <a:gd name="connsiteY1073" fmla="*/ 2156194 h 6859293"/>
              <a:gd name="connsiteX1074" fmla="*/ 490390 w 9933458"/>
              <a:gd name="connsiteY1074" fmla="*/ 2155435 h 6859293"/>
              <a:gd name="connsiteX1075" fmla="*/ 471146 w 9933458"/>
              <a:gd name="connsiteY1075" fmla="*/ 2127982 h 6859293"/>
              <a:gd name="connsiteX1076" fmla="*/ 471562 w 9933458"/>
              <a:gd name="connsiteY1076" fmla="*/ 2142213 h 6859293"/>
              <a:gd name="connsiteX1077" fmla="*/ 469014 w 9933458"/>
              <a:gd name="connsiteY1077" fmla="*/ 2142403 h 6859293"/>
              <a:gd name="connsiteX1078" fmla="*/ 468472 w 9933458"/>
              <a:gd name="connsiteY1078" fmla="*/ 2128172 h 6859293"/>
              <a:gd name="connsiteX1079" fmla="*/ 471146 w 9933458"/>
              <a:gd name="connsiteY1079" fmla="*/ 2127982 h 6859293"/>
              <a:gd name="connsiteX1080" fmla="*/ 344306 w 9933458"/>
              <a:gd name="connsiteY1080" fmla="*/ 2124122 h 6859293"/>
              <a:gd name="connsiteX1081" fmla="*/ 345726 w 9933458"/>
              <a:gd name="connsiteY1081" fmla="*/ 2143922 h 6859293"/>
              <a:gd name="connsiteX1082" fmla="*/ 341178 w 9933458"/>
              <a:gd name="connsiteY1082" fmla="*/ 2144744 h 6859293"/>
              <a:gd name="connsiteX1083" fmla="*/ 339506 w 9933458"/>
              <a:gd name="connsiteY1083" fmla="*/ 2125008 h 6859293"/>
              <a:gd name="connsiteX1084" fmla="*/ 344306 w 9933458"/>
              <a:gd name="connsiteY1084" fmla="*/ 2124122 h 6859293"/>
              <a:gd name="connsiteX1085" fmla="*/ 545044 w 9933458"/>
              <a:gd name="connsiteY1085" fmla="*/ 2111726 h 6859293"/>
              <a:gd name="connsiteX1086" fmla="*/ 548678 w 9933458"/>
              <a:gd name="connsiteY1086" fmla="*/ 2112423 h 6859293"/>
              <a:gd name="connsiteX1087" fmla="*/ 547130 w 9933458"/>
              <a:gd name="connsiteY1087" fmla="*/ 2144744 h 6859293"/>
              <a:gd name="connsiteX1088" fmla="*/ 545044 w 9933458"/>
              <a:gd name="connsiteY1088" fmla="*/ 2144808 h 6859293"/>
              <a:gd name="connsiteX1089" fmla="*/ 545044 w 9933458"/>
              <a:gd name="connsiteY1089" fmla="*/ 2111726 h 6859293"/>
              <a:gd name="connsiteX1090" fmla="*/ 342384 w 9933458"/>
              <a:gd name="connsiteY1090" fmla="*/ 2099390 h 6859293"/>
              <a:gd name="connsiteX1091" fmla="*/ 343222 w 9933458"/>
              <a:gd name="connsiteY1091" fmla="*/ 2101732 h 6859293"/>
              <a:gd name="connsiteX1092" fmla="*/ 342258 w 9933458"/>
              <a:gd name="connsiteY1092" fmla="*/ 2103567 h 6859293"/>
              <a:gd name="connsiteX1093" fmla="*/ 340674 w 9933458"/>
              <a:gd name="connsiteY1093" fmla="*/ 2102365 h 6859293"/>
              <a:gd name="connsiteX1094" fmla="*/ 342384 w 9933458"/>
              <a:gd name="connsiteY1094" fmla="*/ 2099390 h 6859293"/>
              <a:gd name="connsiteX1095" fmla="*/ 534856 w 9933458"/>
              <a:gd name="connsiteY1095" fmla="*/ 2067072 h 6859293"/>
              <a:gd name="connsiteX1096" fmla="*/ 537780 w 9933458"/>
              <a:gd name="connsiteY1096" fmla="*/ 2070739 h 6859293"/>
              <a:gd name="connsiteX1097" fmla="*/ 533394 w 9933458"/>
              <a:gd name="connsiteY1097" fmla="*/ 2080987 h 6859293"/>
              <a:gd name="connsiteX1098" fmla="*/ 529806 w 9933458"/>
              <a:gd name="connsiteY1098" fmla="*/ 2075861 h 6859293"/>
              <a:gd name="connsiteX1099" fmla="*/ 534856 w 9933458"/>
              <a:gd name="connsiteY1099" fmla="*/ 2067072 h 6859293"/>
              <a:gd name="connsiteX1100" fmla="*/ 512686 w 9933458"/>
              <a:gd name="connsiteY1100" fmla="*/ 2045501 h 6859293"/>
              <a:gd name="connsiteX1101" fmla="*/ 512562 w 9933458"/>
              <a:gd name="connsiteY1101" fmla="*/ 2048411 h 6859293"/>
              <a:gd name="connsiteX1102" fmla="*/ 511016 w 9933458"/>
              <a:gd name="connsiteY1102" fmla="*/ 2048918 h 6859293"/>
              <a:gd name="connsiteX1103" fmla="*/ 510392 w 9933458"/>
              <a:gd name="connsiteY1103" fmla="*/ 2046260 h 6859293"/>
              <a:gd name="connsiteX1104" fmla="*/ 512686 w 9933458"/>
              <a:gd name="connsiteY1104" fmla="*/ 2045501 h 6859293"/>
              <a:gd name="connsiteX1105" fmla="*/ 520326 w 9933458"/>
              <a:gd name="connsiteY1105" fmla="*/ 1957011 h 6859293"/>
              <a:gd name="connsiteX1106" fmla="*/ 525462 w 9933458"/>
              <a:gd name="connsiteY1106" fmla="*/ 1971305 h 6859293"/>
              <a:gd name="connsiteX1107" fmla="*/ 523082 w 9933458"/>
              <a:gd name="connsiteY1107" fmla="*/ 1973584 h 6859293"/>
              <a:gd name="connsiteX1108" fmla="*/ 516734 w 9933458"/>
              <a:gd name="connsiteY1108" fmla="*/ 1960615 h 6859293"/>
              <a:gd name="connsiteX1109" fmla="*/ 520326 w 9933458"/>
              <a:gd name="connsiteY1109" fmla="*/ 1957011 h 6859293"/>
              <a:gd name="connsiteX1110" fmla="*/ 548008 w 9933458"/>
              <a:gd name="connsiteY1110" fmla="*/ 1896730 h 6859293"/>
              <a:gd name="connsiteX1111" fmla="*/ 550306 w 9933458"/>
              <a:gd name="connsiteY1111" fmla="*/ 1907927 h 6859293"/>
              <a:gd name="connsiteX1112" fmla="*/ 548300 w 9933458"/>
              <a:gd name="connsiteY1112" fmla="*/ 1908876 h 6859293"/>
              <a:gd name="connsiteX1113" fmla="*/ 545878 w 9933458"/>
              <a:gd name="connsiteY1113" fmla="*/ 1897743 h 6859293"/>
              <a:gd name="connsiteX1114" fmla="*/ 548008 w 9933458"/>
              <a:gd name="connsiteY1114" fmla="*/ 1896730 h 6859293"/>
              <a:gd name="connsiteX1115" fmla="*/ 537488 w 9933458"/>
              <a:gd name="connsiteY1115" fmla="*/ 1836765 h 6859293"/>
              <a:gd name="connsiteX1116" fmla="*/ 542874 w 9933458"/>
              <a:gd name="connsiteY1116" fmla="*/ 1869783 h 6859293"/>
              <a:gd name="connsiteX1117" fmla="*/ 539362 w 9933458"/>
              <a:gd name="connsiteY1117" fmla="*/ 1871049 h 6859293"/>
              <a:gd name="connsiteX1118" fmla="*/ 534022 w 9933458"/>
              <a:gd name="connsiteY1118" fmla="*/ 1837968 h 6859293"/>
              <a:gd name="connsiteX1119" fmla="*/ 537488 w 9933458"/>
              <a:gd name="connsiteY1119" fmla="*/ 1836765 h 6859293"/>
              <a:gd name="connsiteX1120" fmla="*/ 601382 w 9933458"/>
              <a:gd name="connsiteY1120" fmla="*/ 1714822 h 6859293"/>
              <a:gd name="connsiteX1121" fmla="*/ 606166 w 9933458"/>
              <a:gd name="connsiteY1121" fmla="*/ 1736134 h 6859293"/>
              <a:gd name="connsiteX1122" fmla="*/ 602578 w 9933458"/>
              <a:gd name="connsiteY1122" fmla="*/ 1737458 h 6859293"/>
              <a:gd name="connsiteX1123" fmla="*/ 601294 w 9933458"/>
              <a:gd name="connsiteY1123" fmla="*/ 1714325 h 6859293"/>
              <a:gd name="connsiteX1124" fmla="*/ 601366 w 9933458"/>
              <a:gd name="connsiteY1124" fmla="*/ 1714499 h 6859293"/>
              <a:gd name="connsiteX1125" fmla="*/ 601382 w 9933458"/>
              <a:gd name="connsiteY1125" fmla="*/ 1714822 h 6859293"/>
              <a:gd name="connsiteX1126" fmla="*/ 601324 w 9933458"/>
              <a:gd name="connsiteY1126" fmla="*/ 1714562 h 6859293"/>
              <a:gd name="connsiteX1127" fmla="*/ 599946 w 9933458"/>
              <a:gd name="connsiteY1127" fmla="*/ 1703744 h 6859293"/>
              <a:gd name="connsiteX1128" fmla="*/ 601294 w 9933458"/>
              <a:gd name="connsiteY1128" fmla="*/ 1714325 h 6859293"/>
              <a:gd name="connsiteX1129" fmla="*/ 597482 w 9933458"/>
              <a:gd name="connsiteY1129" fmla="*/ 1705073 h 6859293"/>
              <a:gd name="connsiteX1130" fmla="*/ 599946 w 9933458"/>
              <a:gd name="connsiteY1130" fmla="*/ 1703744 h 6859293"/>
              <a:gd name="connsiteX1131" fmla="*/ 616686 w 9933458"/>
              <a:gd name="connsiteY1131" fmla="*/ 1680088 h 6859293"/>
              <a:gd name="connsiteX1132" fmla="*/ 622616 w 9933458"/>
              <a:gd name="connsiteY1132" fmla="*/ 1698243 h 6859293"/>
              <a:gd name="connsiteX1133" fmla="*/ 619442 w 9933458"/>
              <a:gd name="connsiteY1133" fmla="*/ 1701217 h 6859293"/>
              <a:gd name="connsiteX1134" fmla="*/ 611762 w 9933458"/>
              <a:gd name="connsiteY1134" fmla="*/ 1685214 h 6859293"/>
              <a:gd name="connsiteX1135" fmla="*/ 616686 w 9933458"/>
              <a:gd name="connsiteY1135" fmla="*/ 1680088 h 6859293"/>
              <a:gd name="connsiteX1136" fmla="*/ 624120 w 9933458"/>
              <a:gd name="connsiteY1136" fmla="*/ 1593496 h 6859293"/>
              <a:gd name="connsiteX1137" fmla="*/ 625328 w 9933458"/>
              <a:gd name="connsiteY1137" fmla="*/ 1598935 h 6859293"/>
              <a:gd name="connsiteX1138" fmla="*/ 622448 w 9933458"/>
              <a:gd name="connsiteY1138" fmla="*/ 1601783 h 6859293"/>
              <a:gd name="connsiteX1139" fmla="*/ 620986 w 9933458"/>
              <a:gd name="connsiteY1139" fmla="*/ 1596404 h 6859293"/>
              <a:gd name="connsiteX1140" fmla="*/ 624120 w 9933458"/>
              <a:gd name="connsiteY1140" fmla="*/ 1593496 h 6859293"/>
              <a:gd name="connsiteX1141" fmla="*/ 540870 w 9933458"/>
              <a:gd name="connsiteY1141" fmla="*/ 1435934 h 6859293"/>
              <a:gd name="connsiteX1142" fmla="*/ 577358 w 9933458"/>
              <a:gd name="connsiteY1142" fmla="*/ 1460413 h 6859293"/>
              <a:gd name="connsiteX1143" fmla="*/ 552434 w 9933458"/>
              <a:gd name="connsiteY1143" fmla="*/ 1480778 h 6859293"/>
              <a:gd name="connsiteX1144" fmla="*/ 537530 w 9933458"/>
              <a:gd name="connsiteY1144" fmla="*/ 1440423 h 6859293"/>
              <a:gd name="connsiteX1145" fmla="*/ 540870 w 9933458"/>
              <a:gd name="connsiteY1145" fmla="*/ 1435934 h 6859293"/>
              <a:gd name="connsiteX1146" fmla="*/ 590092 w 9933458"/>
              <a:gd name="connsiteY1146" fmla="*/ 1379956 h 6859293"/>
              <a:gd name="connsiteX1147" fmla="*/ 610884 w 9933458"/>
              <a:gd name="connsiteY1147" fmla="*/ 1511648 h 6859293"/>
              <a:gd name="connsiteX1148" fmla="*/ 590092 w 9933458"/>
              <a:gd name="connsiteY1148" fmla="*/ 1379956 h 6859293"/>
              <a:gd name="connsiteX1149" fmla="*/ 540116 w 9933458"/>
              <a:gd name="connsiteY1149" fmla="*/ 1321447 h 6859293"/>
              <a:gd name="connsiteX1150" fmla="*/ 556106 w 9933458"/>
              <a:gd name="connsiteY1150" fmla="*/ 1410759 h 6859293"/>
              <a:gd name="connsiteX1151" fmla="*/ 539156 w 9933458"/>
              <a:gd name="connsiteY1151" fmla="*/ 1401714 h 6859293"/>
              <a:gd name="connsiteX1152" fmla="*/ 538278 w 9933458"/>
              <a:gd name="connsiteY1152" fmla="*/ 1376286 h 6859293"/>
              <a:gd name="connsiteX1153" fmla="*/ 541118 w 9933458"/>
              <a:gd name="connsiteY1153" fmla="*/ 1363827 h 6859293"/>
              <a:gd name="connsiteX1154" fmla="*/ 540116 w 9933458"/>
              <a:gd name="connsiteY1154" fmla="*/ 1321447 h 6859293"/>
              <a:gd name="connsiteX1155" fmla="*/ 526306 w 9933458"/>
              <a:gd name="connsiteY1155" fmla="*/ 1259911 h 6859293"/>
              <a:gd name="connsiteX1156" fmla="*/ 535274 w 9933458"/>
              <a:gd name="connsiteY1156" fmla="*/ 1292665 h 6859293"/>
              <a:gd name="connsiteX1157" fmla="*/ 530514 w 9933458"/>
              <a:gd name="connsiteY1157" fmla="*/ 1294879 h 6859293"/>
              <a:gd name="connsiteX1158" fmla="*/ 526074 w 9933458"/>
              <a:gd name="connsiteY1158" fmla="*/ 1258788 h 6859293"/>
              <a:gd name="connsiteX1159" fmla="*/ 526214 w 9933458"/>
              <a:gd name="connsiteY1159" fmla="*/ 1259140 h 6859293"/>
              <a:gd name="connsiteX1160" fmla="*/ 526306 w 9933458"/>
              <a:gd name="connsiteY1160" fmla="*/ 1259911 h 6859293"/>
              <a:gd name="connsiteX1161" fmla="*/ 526130 w 9933458"/>
              <a:gd name="connsiteY1161" fmla="*/ 1259268 h 6859293"/>
              <a:gd name="connsiteX1162" fmla="*/ 524878 w 9933458"/>
              <a:gd name="connsiteY1162" fmla="*/ 1248454 h 6859293"/>
              <a:gd name="connsiteX1163" fmla="*/ 526074 w 9933458"/>
              <a:gd name="connsiteY1163" fmla="*/ 1258788 h 6859293"/>
              <a:gd name="connsiteX1164" fmla="*/ 522496 w 9933458"/>
              <a:gd name="connsiteY1164" fmla="*/ 1249715 h 6859293"/>
              <a:gd name="connsiteX1165" fmla="*/ 524878 w 9933458"/>
              <a:gd name="connsiteY1165" fmla="*/ 1248454 h 6859293"/>
              <a:gd name="connsiteX1166" fmla="*/ 556232 w 9933458"/>
              <a:gd name="connsiteY1166" fmla="*/ 1154079 h 6859293"/>
              <a:gd name="connsiteX1167" fmla="*/ 558488 w 9933458"/>
              <a:gd name="connsiteY1167" fmla="*/ 1154522 h 6859293"/>
              <a:gd name="connsiteX1168" fmla="*/ 557986 w 9933458"/>
              <a:gd name="connsiteY1168" fmla="*/ 1157243 h 6859293"/>
              <a:gd name="connsiteX1169" fmla="*/ 556484 w 9933458"/>
              <a:gd name="connsiteY1169" fmla="*/ 1156863 h 6859293"/>
              <a:gd name="connsiteX1170" fmla="*/ 556232 w 9933458"/>
              <a:gd name="connsiteY1170" fmla="*/ 1154079 h 6859293"/>
              <a:gd name="connsiteX1171" fmla="*/ 585290 w 9933458"/>
              <a:gd name="connsiteY1171" fmla="*/ 1106450 h 6859293"/>
              <a:gd name="connsiteX1172" fmla="*/ 588170 w 9933458"/>
              <a:gd name="connsiteY1172" fmla="*/ 1118217 h 6859293"/>
              <a:gd name="connsiteX1173" fmla="*/ 585918 w 9933458"/>
              <a:gd name="connsiteY1173" fmla="*/ 1119858 h 6859293"/>
              <a:gd name="connsiteX1174" fmla="*/ 581786 w 9933458"/>
              <a:gd name="connsiteY1174" fmla="*/ 1109294 h 6859293"/>
              <a:gd name="connsiteX1175" fmla="*/ 585290 w 9933458"/>
              <a:gd name="connsiteY1175" fmla="*/ 1106450 h 6859293"/>
              <a:gd name="connsiteX1176" fmla="*/ 518738 w 9933458"/>
              <a:gd name="connsiteY1176" fmla="*/ 1092030 h 6859293"/>
              <a:gd name="connsiteX1177" fmla="*/ 518950 w 9933458"/>
              <a:gd name="connsiteY1177" fmla="*/ 1096772 h 6859293"/>
              <a:gd name="connsiteX1178" fmla="*/ 517278 w 9933458"/>
              <a:gd name="connsiteY1178" fmla="*/ 1097215 h 6859293"/>
              <a:gd name="connsiteX1179" fmla="*/ 517070 w 9933458"/>
              <a:gd name="connsiteY1179" fmla="*/ 1092472 h 6859293"/>
              <a:gd name="connsiteX1180" fmla="*/ 518738 w 9933458"/>
              <a:gd name="connsiteY1180" fmla="*/ 1092030 h 6859293"/>
              <a:gd name="connsiteX1181" fmla="*/ 489974 w 9933458"/>
              <a:gd name="connsiteY1181" fmla="*/ 883483 h 6859293"/>
              <a:gd name="connsiteX1182" fmla="*/ 492354 w 9933458"/>
              <a:gd name="connsiteY1182" fmla="*/ 897525 h 6859293"/>
              <a:gd name="connsiteX1183" fmla="*/ 489262 w 9933458"/>
              <a:gd name="connsiteY1183" fmla="*/ 898854 h 6859293"/>
              <a:gd name="connsiteX1184" fmla="*/ 486426 w 9933458"/>
              <a:gd name="connsiteY1184" fmla="*/ 885003 h 6859293"/>
              <a:gd name="connsiteX1185" fmla="*/ 489974 w 9933458"/>
              <a:gd name="connsiteY1185" fmla="*/ 883483 h 6859293"/>
              <a:gd name="connsiteX1186" fmla="*/ 471938 w 9933458"/>
              <a:gd name="connsiteY1186" fmla="*/ 848125 h 6859293"/>
              <a:gd name="connsiteX1187" fmla="*/ 475612 w 9933458"/>
              <a:gd name="connsiteY1187" fmla="*/ 855398 h 6859293"/>
              <a:gd name="connsiteX1188" fmla="*/ 472442 w 9933458"/>
              <a:gd name="connsiteY1188" fmla="*/ 863811 h 6859293"/>
              <a:gd name="connsiteX1189" fmla="*/ 471938 w 9933458"/>
              <a:gd name="connsiteY1189" fmla="*/ 848125 h 6859293"/>
              <a:gd name="connsiteX1190" fmla="*/ 493818 w 9933458"/>
              <a:gd name="connsiteY1190" fmla="*/ 831869 h 6859293"/>
              <a:gd name="connsiteX1191" fmla="*/ 503586 w 9933458"/>
              <a:gd name="connsiteY1191" fmla="*/ 838952 h 6859293"/>
              <a:gd name="connsiteX1192" fmla="*/ 501958 w 9933458"/>
              <a:gd name="connsiteY1192" fmla="*/ 845087 h 6859293"/>
              <a:gd name="connsiteX1193" fmla="*/ 492146 w 9933458"/>
              <a:gd name="connsiteY1193" fmla="*/ 840345 h 6859293"/>
              <a:gd name="connsiteX1194" fmla="*/ 493818 w 9933458"/>
              <a:gd name="connsiteY1194" fmla="*/ 831869 h 6859293"/>
              <a:gd name="connsiteX1195" fmla="*/ 207574 w 9933458"/>
              <a:gd name="connsiteY1195" fmla="*/ 615734 h 6859293"/>
              <a:gd name="connsiteX1196" fmla="*/ 207574 w 9933458"/>
              <a:gd name="connsiteY1196" fmla="*/ 618454 h 6859293"/>
              <a:gd name="connsiteX1197" fmla="*/ 206486 w 9933458"/>
              <a:gd name="connsiteY1197" fmla="*/ 619910 h 6859293"/>
              <a:gd name="connsiteX1198" fmla="*/ 205818 w 9933458"/>
              <a:gd name="connsiteY1198" fmla="*/ 617568 h 6859293"/>
              <a:gd name="connsiteX1199" fmla="*/ 207574 w 9933458"/>
              <a:gd name="connsiteY1199" fmla="*/ 615734 h 6859293"/>
              <a:gd name="connsiteX1200" fmla="*/ 151918 w 9933458"/>
              <a:gd name="connsiteY1200" fmla="*/ 608143 h 6859293"/>
              <a:gd name="connsiteX1201" fmla="*/ 181980 w 9933458"/>
              <a:gd name="connsiteY1201" fmla="*/ 673736 h 6859293"/>
              <a:gd name="connsiteX1202" fmla="*/ 151918 w 9933458"/>
              <a:gd name="connsiteY1202" fmla="*/ 608143 h 6859293"/>
              <a:gd name="connsiteX1203" fmla="*/ 147830 w 9933458"/>
              <a:gd name="connsiteY1203" fmla="*/ 573290 h 6859293"/>
              <a:gd name="connsiteX1204" fmla="*/ 151584 w 9933458"/>
              <a:gd name="connsiteY1204" fmla="*/ 578795 h 6859293"/>
              <a:gd name="connsiteX1205" fmla="*/ 148246 w 9933458"/>
              <a:gd name="connsiteY1205" fmla="*/ 585816 h 6859293"/>
              <a:gd name="connsiteX1206" fmla="*/ 144572 w 9933458"/>
              <a:gd name="connsiteY1206" fmla="*/ 578100 h 6859293"/>
              <a:gd name="connsiteX1207" fmla="*/ 147830 w 9933458"/>
              <a:gd name="connsiteY1207" fmla="*/ 573290 h 6859293"/>
              <a:gd name="connsiteX1208" fmla="*/ 200516 w 9933458"/>
              <a:gd name="connsiteY1208" fmla="*/ 559249 h 6859293"/>
              <a:gd name="connsiteX1209" fmla="*/ 202564 w 9933458"/>
              <a:gd name="connsiteY1209" fmla="*/ 581323 h 6859293"/>
              <a:gd name="connsiteX1210" fmla="*/ 198220 w 9933458"/>
              <a:gd name="connsiteY1210" fmla="*/ 582462 h 6859293"/>
              <a:gd name="connsiteX1211" fmla="*/ 196006 w 9933458"/>
              <a:gd name="connsiteY1211" fmla="*/ 559882 h 6859293"/>
              <a:gd name="connsiteX1212" fmla="*/ 200516 w 9933458"/>
              <a:gd name="connsiteY1212" fmla="*/ 559249 h 6859293"/>
              <a:gd name="connsiteX1213" fmla="*/ 213206 w 9933458"/>
              <a:gd name="connsiteY1213" fmla="*/ 526079 h 6859293"/>
              <a:gd name="connsiteX1214" fmla="*/ 217050 w 9933458"/>
              <a:gd name="connsiteY1214" fmla="*/ 535023 h 6859293"/>
              <a:gd name="connsiteX1215" fmla="*/ 214462 w 9933458"/>
              <a:gd name="connsiteY1215" fmla="*/ 536479 h 6859293"/>
              <a:gd name="connsiteX1216" fmla="*/ 154926 w 9933458"/>
              <a:gd name="connsiteY1216" fmla="*/ 525345 h 6859293"/>
              <a:gd name="connsiteX1217" fmla="*/ 156718 w 9933458"/>
              <a:gd name="connsiteY1217" fmla="*/ 529965 h 6859293"/>
              <a:gd name="connsiteX1218" fmla="*/ 154176 w 9933458"/>
              <a:gd name="connsiteY1218" fmla="*/ 531859 h 6859293"/>
              <a:gd name="connsiteX1219" fmla="*/ 152462 w 9933458"/>
              <a:gd name="connsiteY1219" fmla="*/ 527180 h 6859293"/>
              <a:gd name="connsiteX1220" fmla="*/ 154926 w 9933458"/>
              <a:gd name="connsiteY1220" fmla="*/ 525345 h 6859293"/>
              <a:gd name="connsiteX1221" fmla="*/ 212954 w 9933458"/>
              <a:gd name="connsiteY1221" fmla="*/ 524936 h 6859293"/>
              <a:gd name="connsiteX1222" fmla="*/ 213126 w 9933458"/>
              <a:gd name="connsiteY1222" fmla="*/ 525409 h 6859293"/>
              <a:gd name="connsiteX1223" fmla="*/ 213206 w 9933458"/>
              <a:gd name="connsiteY1223" fmla="*/ 526079 h 6859293"/>
              <a:gd name="connsiteX1224" fmla="*/ 213002 w 9933458"/>
              <a:gd name="connsiteY1224" fmla="*/ 525598 h 6859293"/>
              <a:gd name="connsiteX1225" fmla="*/ 137726 w 9933458"/>
              <a:gd name="connsiteY1225" fmla="*/ 438311 h 6859293"/>
              <a:gd name="connsiteX1226" fmla="*/ 146616 w 9933458"/>
              <a:gd name="connsiteY1226" fmla="*/ 478350 h 6859293"/>
              <a:gd name="connsiteX1227" fmla="*/ 143028 w 9933458"/>
              <a:gd name="connsiteY1227" fmla="*/ 480247 h 6859293"/>
              <a:gd name="connsiteX1228" fmla="*/ 133300 w 9933458"/>
              <a:gd name="connsiteY1228" fmla="*/ 440712 h 6859293"/>
              <a:gd name="connsiteX1229" fmla="*/ 137726 w 9933458"/>
              <a:gd name="connsiteY1229" fmla="*/ 438311 h 6859293"/>
              <a:gd name="connsiteX1230" fmla="*/ 165530 w 9933458"/>
              <a:gd name="connsiteY1230" fmla="*/ 330021 h 6859293"/>
              <a:gd name="connsiteX1231" fmla="*/ 166324 w 9933458"/>
              <a:gd name="connsiteY1231" fmla="*/ 332363 h 6859293"/>
              <a:gd name="connsiteX1232" fmla="*/ 164236 w 9933458"/>
              <a:gd name="connsiteY1232" fmla="*/ 334321 h 6859293"/>
              <a:gd name="connsiteX1233" fmla="*/ 164236 w 9933458"/>
              <a:gd name="connsiteY1233" fmla="*/ 331414 h 6859293"/>
              <a:gd name="connsiteX1234" fmla="*/ 165530 w 9933458"/>
              <a:gd name="connsiteY1234" fmla="*/ 330021 h 6859293"/>
              <a:gd name="connsiteX1235" fmla="*/ 127998 w 9933458"/>
              <a:gd name="connsiteY1235" fmla="*/ 265188 h 6859293"/>
              <a:gd name="connsiteX1236" fmla="*/ 130460 w 9933458"/>
              <a:gd name="connsiteY1236" fmla="*/ 273410 h 6859293"/>
              <a:gd name="connsiteX1237" fmla="*/ 126618 w 9933458"/>
              <a:gd name="connsiteY1237" fmla="*/ 271639 h 6859293"/>
              <a:gd name="connsiteX1238" fmla="*/ 127998 w 9933458"/>
              <a:gd name="connsiteY1238" fmla="*/ 265188 h 6859293"/>
              <a:gd name="connsiteX1239" fmla="*/ 99106 w 9933458"/>
              <a:gd name="connsiteY1239" fmla="*/ 60313 h 6859293"/>
              <a:gd name="connsiteX1240" fmla="*/ 104826 w 9933458"/>
              <a:gd name="connsiteY1240" fmla="*/ 80045 h 6859293"/>
              <a:gd name="connsiteX1241" fmla="*/ 101276 w 9933458"/>
              <a:gd name="connsiteY1241" fmla="*/ 82577 h 6859293"/>
              <a:gd name="connsiteX1242" fmla="*/ 95014 w 9933458"/>
              <a:gd name="connsiteY1242" fmla="*/ 63283 h 6859293"/>
              <a:gd name="connsiteX1243" fmla="*/ 99106 w 9933458"/>
              <a:gd name="connsiteY1243" fmla="*/ 60313 h 6859293"/>
              <a:gd name="connsiteX1244" fmla="*/ 105702 w 9933458"/>
              <a:gd name="connsiteY1244" fmla="*/ 11735 h 6859293"/>
              <a:gd name="connsiteX1245" fmla="*/ 110630 w 9933458"/>
              <a:gd name="connsiteY1245" fmla="*/ 15148 h 6859293"/>
              <a:gd name="connsiteX1246" fmla="*/ 108330 w 9933458"/>
              <a:gd name="connsiteY1246" fmla="*/ 20777 h 6859293"/>
              <a:gd name="connsiteX1247" fmla="*/ 103406 w 9933458"/>
              <a:gd name="connsiteY1247" fmla="*/ 16667 h 6859293"/>
              <a:gd name="connsiteX1248" fmla="*/ 105702 w 9933458"/>
              <a:gd name="connsiteY1248" fmla="*/ 11735 h 6859293"/>
              <a:gd name="connsiteX1249" fmla="*/ 71904 w 9933458"/>
              <a:gd name="connsiteY1249" fmla="*/ 1 h 6859293"/>
              <a:gd name="connsiteX1250" fmla="*/ 89802 w 9933458"/>
              <a:gd name="connsiteY1250" fmla="*/ 1 h 6859293"/>
              <a:gd name="connsiteX1251" fmla="*/ 86454 w 9933458"/>
              <a:gd name="connsiteY1251" fmla="*/ 38615 h 6859293"/>
              <a:gd name="connsiteX1252" fmla="*/ 82406 w 9933458"/>
              <a:gd name="connsiteY1252" fmla="*/ 37982 h 6859293"/>
              <a:gd name="connsiteX1253" fmla="*/ 82406 w 9933458"/>
              <a:gd name="connsiteY1253" fmla="*/ 5786 h 6859293"/>
              <a:gd name="connsiteX1254" fmla="*/ 0 w 9933458"/>
              <a:gd name="connsiteY1254" fmla="*/ 1 h 6859293"/>
              <a:gd name="connsiteX1255" fmla="*/ 32146 w 9933458"/>
              <a:gd name="connsiteY1255" fmla="*/ 1 h 6859293"/>
              <a:gd name="connsiteX1256" fmla="*/ 41870 w 9933458"/>
              <a:gd name="connsiteY1256" fmla="*/ 17006 h 6859293"/>
              <a:gd name="connsiteX1257" fmla="*/ 56394 w 9933458"/>
              <a:gd name="connsiteY1257" fmla="*/ 59363 h 6859293"/>
              <a:gd name="connsiteX1258" fmla="*/ 57398 w 9933458"/>
              <a:gd name="connsiteY1258" fmla="*/ 76189 h 6859293"/>
              <a:gd name="connsiteX1259" fmla="*/ 46794 w 9933458"/>
              <a:gd name="connsiteY1259" fmla="*/ 60502 h 6859293"/>
              <a:gd name="connsiteX1260" fmla="*/ 29046 w 9933458"/>
              <a:gd name="connsiteY1260" fmla="*/ 30202 h 6859293"/>
              <a:gd name="connsiteX1261" fmla="*/ 2054 w 9933458"/>
              <a:gd name="connsiteY1261" fmla="*/ 4110 h 6859293"/>
              <a:gd name="connsiteX1262" fmla="*/ 6860276 w 9933458"/>
              <a:gd name="connsiteY1262" fmla="*/ 0 h 6859293"/>
              <a:gd name="connsiteX1263" fmla="*/ 9933458 w 9933458"/>
              <a:gd name="connsiteY1263" fmla="*/ 0 h 6859293"/>
              <a:gd name="connsiteX1264" fmla="*/ 9933458 w 9933458"/>
              <a:gd name="connsiteY1264" fmla="*/ 6858000 h 6859293"/>
              <a:gd name="connsiteX1265" fmla="*/ 6860277 w 9933458"/>
              <a:gd name="connsiteY1265" fmla="*/ 6858000 h 6859293"/>
              <a:gd name="connsiteX1266" fmla="*/ 6860277 w 9933458"/>
              <a:gd name="connsiteY1266" fmla="*/ 6859293 h 6859293"/>
              <a:gd name="connsiteX1267" fmla="*/ 691606 w 9933458"/>
              <a:gd name="connsiteY1267" fmla="*/ 6859293 h 6859293"/>
              <a:gd name="connsiteX1268" fmla="*/ 691586 w 9933458"/>
              <a:gd name="connsiteY1268" fmla="*/ 6855180 h 6859293"/>
              <a:gd name="connsiteX1269" fmla="*/ 705324 w 9933458"/>
              <a:gd name="connsiteY1269" fmla="*/ 6838165 h 6859293"/>
              <a:gd name="connsiteX1270" fmla="*/ 690670 w 9933458"/>
              <a:gd name="connsiteY1270" fmla="*/ 6823998 h 6859293"/>
              <a:gd name="connsiteX1271" fmla="*/ 706535 w 9933458"/>
              <a:gd name="connsiteY1271" fmla="*/ 6815079 h 6859293"/>
              <a:gd name="connsiteX1272" fmla="*/ 712462 w 9933458"/>
              <a:gd name="connsiteY1272" fmla="*/ 6839304 h 6859293"/>
              <a:gd name="connsiteX1273" fmla="*/ 719226 w 9933458"/>
              <a:gd name="connsiteY1273" fmla="*/ 6838672 h 6859293"/>
              <a:gd name="connsiteX1274" fmla="*/ 721983 w 9933458"/>
              <a:gd name="connsiteY1274" fmla="*/ 6637589 h 6859293"/>
              <a:gd name="connsiteX1275" fmla="*/ 702527 w 9933458"/>
              <a:gd name="connsiteY1275" fmla="*/ 6642652 h 6859293"/>
              <a:gd name="connsiteX1276" fmla="*/ 705116 w 9933458"/>
              <a:gd name="connsiteY1276" fmla="*/ 6583890 h 6859293"/>
              <a:gd name="connsiteX1277" fmla="*/ 705993 w 9933458"/>
              <a:gd name="connsiteY1277" fmla="*/ 6571178 h 6859293"/>
              <a:gd name="connsiteX1278" fmla="*/ 697306 w 9933458"/>
              <a:gd name="connsiteY1278" fmla="*/ 6524368 h 6859293"/>
              <a:gd name="connsiteX1279" fmla="*/ 718159 w 9933458"/>
              <a:gd name="connsiteY1279" fmla="*/ 6521212 h 6859293"/>
              <a:gd name="connsiteX1280" fmla="*/ 739474 w 9933458"/>
              <a:gd name="connsiteY1280" fmla="*/ 6529051 h 6859293"/>
              <a:gd name="connsiteX1281" fmla="*/ 735800 w 9933458"/>
              <a:gd name="connsiteY1281" fmla="*/ 6589961 h 6859293"/>
              <a:gd name="connsiteX1282" fmla="*/ 747366 w 9933458"/>
              <a:gd name="connsiteY1282" fmla="*/ 6615516 h 6859293"/>
              <a:gd name="connsiteX1283" fmla="*/ 752082 w 9933458"/>
              <a:gd name="connsiteY1283" fmla="*/ 6554099 h 6859293"/>
              <a:gd name="connsiteX1284" fmla="*/ 755466 w 9933458"/>
              <a:gd name="connsiteY1284" fmla="*/ 6554162 h 6859293"/>
              <a:gd name="connsiteX1285" fmla="*/ 759558 w 9933458"/>
              <a:gd name="connsiteY1285" fmla="*/ 6580599 h 6859293"/>
              <a:gd name="connsiteX1286" fmla="*/ 787782 w 9933458"/>
              <a:gd name="connsiteY1286" fmla="*/ 6561119 h 6859293"/>
              <a:gd name="connsiteX1287" fmla="*/ 794879 w 9933458"/>
              <a:gd name="connsiteY1287" fmla="*/ 6527343 h 6859293"/>
              <a:gd name="connsiteX1288" fmla="*/ 786026 w 9933458"/>
              <a:gd name="connsiteY1288" fmla="*/ 6505522 h 6859293"/>
              <a:gd name="connsiteX1289" fmla="*/ 766362 w 9933458"/>
              <a:gd name="connsiteY1289" fmla="*/ 6530380 h 6859293"/>
              <a:gd name="connsiteX1290" fmla="*/ 766362 w 9933458"/>
              <a:gd name="connsiteY1290" fmla="*/ 6478005 h 6859293"/>
              <a:gd name="connsiteX1291" fmla="*/ 745652 w 9933458"/>
              <a:gd name="connsiteY1291" fmla="*/ 6508429 h 6859293"/>
              <a:gd name="connsiteX1292" fmla="*/ 751334 w 9933458"/>
              <a:gd name="connsiteY1292" fmla="*/ 6456058 h 6859293"/>
              <a:gd name="connsiteX1293" fmla="*/ 768619 w 9933458"/>
              <a:gd name="connsiteY1293" fmla="*/ 6472061 h 6859293"/>
              <a:gd name="connsiteX1294" fmla="*/ 790871 w 9933458"/>
              <a:gd name="connsiteY1294" fmla="*/ 6469846 h 6859293"/>
              <a:gd name="connsiteX1295" fmla="*/ 796799 w 9933458"/>
              <a:gd name="connsiteY1295" fmla="*/ 6494577 h 6859293"/>
              <a:gd name="connsiteX1296" fmla="*/ 812163 w 9933458"/>
              <a:gd name="connsiteY1296" fmla="*/ 6488316 h 6859293"/>
              <a:gd name="connsiteX1297" fmla="*/ 812163 w 9933458"/>
              <a:gd name="connsiteY1297" fmla="*/ 6552581 h 6859293"/>
              <a:gd name="connsiteX1298" fmla="*/ 828570 w 9933458"/>
              <a:gd name="connsiteY1298" fmla="*/ 6563394 h 6859293"/>
              <a:gd name="connsiteX1299" fmla="*/ 832454 w 9933458"/>
              <a:gd name="connsiteY1299" fmla="*/ 6535312 h 6859293"/>
              <a:gd name="connsiteX1300" fmla="*/ 836756 w 9933458"/>
              <a:gd name="connsiteY1300" fmla="*/ 6535692 h 6859293"/>
              <a:gd name="connsiteX1301" fmla="*/ 838046 w 9933458"/>
              <a:gd name="connsiteY1301" fmla="*/ 6747777 h 6859293"/>
              <a:gd name="connsiteX1302" fmla="*/ 851576 w 9933458"/>
              <a:gd name="connsiteY1302" fmla="*/ 6718240 h 6859293"/>
              <a:gd name="connsiteX1303" fmla="*/ 854331 w 9933458"/>
              <a:gd name="connsiteY1303" fmla="*/ 6547835 h 6859293"/>
              <a:gd name="connsiteX1304" fmla="*/ 861846 w 9933458"/>
              <a:gd name="connsiteY1304" fmla="*/ 6514374 h 6859293"/>
              <a:gd name="connsiteX1305" fmla="*/ 865813 w 9933458"/>
              <a:gd name="connsiteY1305" fmla="*/ 6495084 h 6859293"/>
              <a:gd name="connsiteX1306" fmla="*/ 861428 w 9933458"/>
              <a:gd name="connsiteY1306" fmla="*/ 6434044 h 6859293"/>
              <a:gd name="connsiteX1307" fmla="*/ 868026 w 9933458"/>
              <a:gd name="connsiteY1307" fmla="*/ 6372120 h 6859293"/>
              <a:gd name="connsiteX1308" fmla="*/ 866855 w 9933458"/>
              <a:gd name="connsiteY1308" fmla="*/ 6340684 h 6859293"/>
              <a:gd name="connsiteX1309" fmla="*/ 866359 w 9933458"/>
              <a:gd name="connsiteY1309" fmla="*/ 6211457 h 6859293"/>
              <a:gd name="connsiteX1310" fmla="*/ 861889 w 9933458"/>
              <a:gd name="connsiteY1310" fmla="*/ 6133784 h 6859293"/>
              <a:gd name="connsiteX1311" fmla="*/ 857673 w 9933458"/>
              <a:gd name="connsiteY1311" fmla="*/ 6110631 h 6859293"/>
              <a:gd name="connsiteX1312" fmla="*/ 863183 w 9933458"/>
              <a:gd name="connsiteY1312" fmla="*/ 6065091 h 6859293"/>
              <a:gd name="connsiteX1313" fmla="*/ 858842 w 9933458"/>
              <a:gd name="connsiteY1313" fmla="*/ 5986913 h 6859293"/>
              <a:gd name="connsiteX1314" fmla="*/ 855543 w 9933458"/>
              <a:gd name="connsiteY1314" fmla="*/ 5961231 h 6859293"/>
              <a:gd name="connsiteX1315" fmla="*/ 851366 w 9933458"/>
              <a:gd name="connsiteY1315" fmla="*/ 5915561 h 6859293"/>
              <a:gd name="connsiteX1316" fmla="*/ 854582 w 9933458"/>
              <a:gd name="connsiteY1316" fmla="*/ 5857684 h 6859293"/>
              <a:gd name="connsiteX1317" fmla="*/ 840595 w 9933458"/>
              <a:gd name="connsiteY1317" fmla="*/ 5856102 h 6859293"/>
              <a:gd name="connsiteX1318" fmla="*/ 842806 w 9933458"/>
              <a:gd name="connsiteY1318" fmla="*/ 5767043 h 6859293"/>
              <a:gd name="connsiteX1319" fmla="*/ 847820 w 9933458"/>
              <a:gd name="connsiteY1319" fmla="*/ 5737886 h 6859293"/>
              <a:gd name="connsiteX1320" fmla="*/ 834543 w 9933458"/>
              <a:gd name="connsiteY1320" fmla="*/ 5732316 h 6859293"/>
              <a:gd name="connsiteX1321" fmla="*/ 834751 w 9933458"/>
              <a:gd name="connsiteY1321" fmla="*/ 5798162 h 6859293"/>
              <a:gd name="connsiteX1322" fmla="*/ 834751 w 9933458"/>
              <a:gd name="connsiteY1322" fmla="*/ 5861228 h 6859293"/>
              <a:gd name="connsiteX1323" fmla="*/ 838842 w 9933458"/>
              <a:gd name="connsiteY1323" fmla="*/ 6029542 h 6859293"/>
              <a:gd name="connsiteX1324" fmla="*/ 811788 w 9933458"/>
              <a:gd name="connsiteY1324" fmla="*/ 6066040 h 6859293"/>
              <a:gd name="connsiteX1325" fmla="*/ 815464 w 9933458"/>
              <a:gd name="connsiteY1325" fmla="*/ 6135932 h 6859293"/>
              <a:gd name="connsiteX1326" fmla="*/ 787114 w 9933458"/>
              <a:gd name="connsiteY1326" fmla="*/ 6121449 h 6859293"/>
              <a:gd name="connsiteX1327" fmla="*/ 773962 w 9933458"/>
              <a:gd name="connsiteY1327" fmla="*/ 6156997 h 6859293"/>
              <a:gd name="connsiteX1328" fmla="*/ 773962 w 9933458"/>
              <a:gd name="connsiteY1328" fmla="*/ 6070973 h 6859293"/>
              <a:gd name="connsiteX1329" fmla="*/ 777263 w 9933458"/>
              <a:gd name="connsiteY1329" fmla="*/ 6070466 h 6859293"/>
              <a:gd name="connsiteX1330" fmla="*/ 788574 w 9933458"/>
              <a:gd name="connsiteY1330" fmla="*/ 6104497 h 6859293"/>
              <a:gd name="connsiteX1331" fmla="*/ 807947 w 9933458"/>
              <a:gd name="connsiteY1331" fmla="*/ 6004620 h 6859293"/>
              <a:gd name="connsiteX1332" fmla="*/ 814168 w 9933458"/>
              <a:gd name="connsiteY1332" fmla="*/ 6048013 h 6859293"/>
              <a:gd name="connsiteX1333" fmla="*/ 817257 w 9933458"/>
              <a:gd name="connsiteY1333" fmla="*/ 5949465 h 6859293"/>
              <a:gd name="connsiteX1334" fmla="*/ 793418 w 9933458"/>
              <a:gd name="connsiteY1334" fmla="*/ 5949465 h 6859293"/>
              <a:gd name="connsiteX1335" fmla="*/ 771582 w 9933458"/>
              <a:gd name="connsiteY1335" fmla="*/ 5930551 h 6859293"/>
              <a:gd name="connsiteX1336" fmla="*/ 768075 w 9933458"/>
              <a:gd name="connsiteY1336" fmla="*/ 5901203 h 6859293"/>
              <a:gd name="connsiteX1337" fmla="*/ 768200 w 9933458"/>
              <a:gd name="connsiteY1337" fmla="*/ 5901393 h 6859293"/>
              <a:gd name="connsiteX1338" fmla="*/ 756886 w 9933458"/>
              <a:gd name="connsiteY1338" fmla="*/ 5865970 h 6859293"/>
              <a:gd name="connsiteX1339" fmla="*/ 752210 w 9933458"/>
              <a:gd name="connsiteY1339" fmla="*/ 5759833 h 6859293"/>
              <a:gd name="connsiteX1340" fmla="*/ 754256 w 9933458"/>
              <a:gd name="connsiteY1340" fmla="*/ 5741426 h 6859293"/>
              <a:gd name="connsiteX1341" fmla="*/ 768159 w 9933458"/>
              <a:gd name="connsiteY1341" fmla="*/ 5693354 h 6859293"/>
              <a:gd name="connsiteX1342" fmla="*/ 768619 w 9933458"/>
              <a:gd name="connsiteY1342" fmla="*/ 5791079 h 6859293"/>
              <a:gd name="connsiteX1343" fmla="*/ 781102 w 9933458"/>
              <a:gd name="connsiteY1343" fmla="*/ 5886462 h 6859293"/>
              <a:gd name="connsiteX1344" fmla="*/ 785695 w 9933458"/>
              <a:gd name="connsiteY1344" fmla="*/ 5856482 h 6859293"/>
              <a:gd name="connsiteX1345" fmla="*/ 785779 w 9933458"/>
              <a:gd name="connsiteY1345" fmla="*/ 5781844 h 6859293"/>
              <a:gd name="connsiteX1346" fmla="*/ 792709 w 9933458"/>
              <a:gd name="connsiteY1346" fmla="*/ 5740666 h 6859293"/>
              <a:gd name="connsiteX1347" fmla="*/ 800723 w 9933458"/>
              <a:gd name="connsiteY1347" fmla="*/ 5694366 h 6859293"/>
              <a:gd name="connsiteX1348" fmla="*/ 806779 w 9933458"/>
              <a:gd name="connsiteY1348" fmla="*/ 5640094 h 6859293"/>
              <a:gd name="connsiteX1349" fmla="*/ 811411 w 9933458"/>
              <a:gd name="connsiteY1349" fmla="*/ 5582470 h 6859293"/>
              <a:gd name="connsiteX1350" fmla="*/ 808198 w 9933458"/>
              <a:gd name="connsiteY1350" fmla="*/ 5559446 h 6859293"/>
              <a:gd name="connsiteX1351" fmla="*/ 802647 w 9933458"/>
              <a:gd name="connsiteY1351" fmla="*/ 5559067 h 6859293"/>
              <a:gd name="connsiteX1352" fmla="*/ 809742 w 9933458"/>
              <a:gd name="connsiteY1352" fmla="*/ 5518839 h 6859293"/>
              <a:gd name="connsiteX1353" fmla="*/ 813123 w 9933458"/>
              <a:gd name="connsiteY1353" fmla="*/ 5429589 h 6859293"/>
              <a:gd name="connsiteX1354" fmla="*/ 828530 w 9933458"/>
              <a:gd name="connsiteY1354" fmla="*/ 5413018 h 6859293"/>
              <a:gd name="connsiteX1355" fmla="*/ 849779 w 9933458"/>
              <a:gd name="connsiteY1355" fmla="*/ 5393029 h 6859293"/>
              <a:gd name="connsiteX1356" fmla="*/ 857714 w 9933458"/>
              <a:gd name="connsiteY1356" fmla="*/ 5532057 h 6859293"/>
              <a:gd name="connsiteX1357" fmla="*/ 872742 w 9933458"/>
              <a:gd name="connsiteY1357" fmla="*/ 5529023 h 6859293"/>
              <a:gd name="connsiteX1358" fmla="*/ 888650 w 9933458"/>
              <a:gd name="connsiteY1358" fmla="*/ 5521496 h 6859293"/>
              <a:gd name="connsiteX1359" fmla="*/ 893369 w 9933458"/>
              <a:gd name="connsiteY1359" fmla="*/ 5483099 h 6859293"/>
              <a:gd name="connsiteX1360" fmla="*/ 916540 w 9933458"/>
              <a:gd name="connsiteY1360" fmla="*/ 5463241 h 6859293"/>
              <a:gd name="connsiteX1361" fmla="*/ 914494 w 9933458"/>
              <a:gd name="connsiteY1361" fmla="*/ 5379620 h 6859293"/>
              <a:gd name="connsiteX1362" fmla="*/ 905934 w 9933458"/>
              <a:gd name="connsiteY1362" fmla="*/ 5357419 h 6859293"/>
              <a:gd name="connsiteX1363" fmla="*/ 905883 w 9933458"/>
              <a:gd name="connsiteY1363" fmla="*/ 5357531 h 6859293"/>
              <a:gd name="connsiteX1364" fmla="*/ 885978 w 9933458"/>
              <a:gd name="connsiteY1364" fmla="*/ 5341796 h 6859293"/>
              <a:gd name="connsiteX1365" fmla="*/ 897626 w 9933458"/>
              <a:gd name="connsiteY1365" fmla="*/ 5266082 h 6859293"/>
              <a:gd name="connsiteX1366" fmla="*/ 907859 w 9933458"/>
              <a:gd name="connsiteY1366" fmla="*/ 5285814 h 6859293"/>
              <a:gd name="connsiteX1367" fmla="*/ 916415 w 9933458"/>
              <a:gd name="connsiteY1367" fmla="*/ 5248054 h 6859293"/>
              <a:gd name="connsiteX1368" fmla="*/ 904098 w 9933458"/>
              <a:gd name="connsiteY1368" fmla="*/ 5223892 h 6859293"/>
              <a:gd name="connsiteX1369" fmla="*/ 887482 w 9933458"/>
              <a:gd name="connsiteY1369" fmla="*/ 5203016 h 6859293"/>
              <a:gd name="connsiteX1370" fmla="*/ 864142 w 9933458"/>
              <a:gd name="connsiteY1370" fmla="*/ 5199856 h 6859293"/>
              <a:gd name="connsiteX1371" fmla="*/ 865436 w 9933458"/>
              <a:gd name="connsiteY1371" fmla="*/ 5155768 h 6859293"/>
              <a:gd name="connsiteX1372" fmla="*/ 870781 w 9933458"/>
              <a:gd name="connsiteY1372" fmla="*/ 5164750 h 6859293"/>
              <a:gd name="connsiteX1373" fmla="*/ 870865 w 9933458"/>
              <a:gd name="connsiteY1373" fmla="*/ 5176200 h 6859293"/>
              <a:gd name="connsiteX1374" fmla="*/ 902347 w 9933458"/>
              <a:gd name="connsiteY1374" fmla="*/ 5133377 h 6859293"/>
              <a:gd name="connsiteX1375" fmla="*/ 894538 w 9933458"/>
              <a:gd name="connsiteY1375" fmla="*/ 5047542 h 6859293"/>
              <a:gd name="connsiteX1376" fmla="*/ 890404 w 9933458"/>
              <a:gd name="connsiteY1376" fmla="*/ 5048238 h 6859293"/>
              <a:gd name="connsiteX1377" fmla="*/ 887354 w 9933458"/>
              <a:gd name="connsiteY1377" fmla="*/ 5117944 h 6859293"/>
              <a:gd name="connsiteX1378" fmla="*/ 863727 w 9933458"/>
              <a:gd name="connsiteY1378" fmla="*/ 5093592 h 6859293"/>
              <a:gd name="connsiteX1379" fmla="*/ 857255 w 9933458"/>
              <a:gd name="connsiteY1379" fmla="*/ 5057853 h 6859293"/>
              <a:gd name="connsiteX1380" fmla="*/ 852746 w 9933458"/>
              <a:gd name="connsiteY1380" fmla="*/ 5059118 h 6859293"/>
              <a:gd name="connsiteX1381" fmla="*/ 853330 w 9933458"/>
              <a:gd name="connsiteY1381" fmla="*/ 5079044 h 6859293"/>
              <a:gd name="connsiteX1382" fmla="*/ 853666 w 9933458"/>
              <a:gd name="connsiteY1382" fmla="*/ 5122496 h 6859293"/>
              <a:gd name="connsiteX1383" fmla="*/ 856794 w 9933458"/>
              <a:gd name="connsiteY1383" fmla="*/ 5168227 h 6859293"/>
              <a:gd name="connsiteX1384" fmla="*/ 852746 w 9933458"/>
              <a:gd name="connsiteY1384" fmla="*/ 5221550 h 6859293"/>
              <a:gd name="connsiteX1385" fmla="*/ 845438 w 9933458"/>
              <a:gd name="connsiteY1385" fmla="*/ 5131352 h 6859293"/>
              <a:gd name="connsiteX1386" fmla="*/ 830119 w 9933458"/>
              <a:gd name="connsiteY1386" fmla="*/ 5148177 h 6859293"/>
              <a:gd name="connsiteX1387" fmla="*/ 836210 w 9933458"/>
              <a:gd name="connsiteY1387" fmla="*/ 5152983 h 6859293"/>
              <a:gd name="connsiteX1388" fmla="*/ 836882 w 9933458"/>
              <a:gd name="connsiteY1388" fmla="*/ 5200868 h 6859293"/>
              <a:gd name="connsiteX1389" fmla="*/ 837546 w 9933458"/>
              <a:gd name="connsiteY1389" fmla="*/ 5241033 h 6859293"/>
              <a:gd name="connsiteX1390" fmla="*/ 847319 w 9933458"/>
              <a:gd name="connsiteY1390" fmla="*/ 5368233 h 6859293"/>
              <a:gd name="connsiteX1391" fmla="*/ 845230 w 9933458"/>
              <a:gd name="connsiteY1391" fmla="*/ 5376899 h 6859293"/>
              <a:gd name="connsiteX1392" fmla="*/ 836171 w 9933458"/>
              <a:gd name="connsiteY1392" fmla="*/ 5370004 h 6859293"/>
              <a:gd name="connsiteX1393" fmla="*/ 815254 w 9933458"/>
              <a:gd name="connsiteY1393" fmla="*/ 5406376 h 6859293"/>
              <a:gd name="connsiteX1394" fmla="*/ 805942 w 9933458"/>
              <a:gd name="connsiteY1394" fmla="*/ 5382214 h 6859293"/>
              <a:gd name="connsiteX1395" fmla="*/ 814463 w 9933458"/>
              <a:gd name="connsiteY1395" fmla="*/ 5306626 h 6859293"/>
              <a:gd name="connsiteX1396" fmla="*/ 828487 w 9933458"/>
              <a:gd name="connsiteY1396" fmla="*/ 5268040 h 6859293"/>
              <a:gd name="connsiteX1397" fmla="*/ 829575 w 9933458"/>
              <a:gd name="connsiteY1397" fmla="*/ 5205611 h 6859293"/>
              <a:gd name="connsiteX1398" fmla="*/ 827360 w 9933458"/>
              <a:gd name="connsiteY1398" fmla="*/ 5165382 h 6859293"/>
              <a:gd name="connsiteX1399" fmla="*/ 810574 w 9933458"/>
              <a:gd name="connsiteY1399" fmla="*/ 5196945 h 6859293"/>
              <a:gd name="connsiteX1400" fmla="*/ 807362 w 9933458"/>
              <a:gd name="connsiteY1400" fmla="*/ 5190938 h 6859293"/>
              <a:gd name="connsiteX1401" fmla="*/ 804566 w 9933458"/>
              <a:gd name="connsiteY1401" fmla="*/ 5169306 h 6859293"/>
              <a:gd name="connsiteX1402" fmla="*/ 786026 w 9933458"/>
              <a:gd name="connsiteY1402" fmla="*/ 5176707 h 6859293"/>
              <a:gd name="connsiteX1403" fmla="*/ 811034 w 9933458"/>
              <a:gd name="connsiteY1403" fmla="*/ 5114843 h 6859293"/>
              <a:gd name="connsiteX1404" fmla="*/ 820638 w 9933458"/>
              <a:gd name="connsiteY1404" fmla="*/ 5146785 h 6859293"/>
              <a:gd name="connsiteX1405" fmla="*/ 812664 w 9933458"/>
              <a:gd name="connsiteY1405" fmla="*/ 5068100 h 6859293"/>
              <a:gd name="connsiteX1406" fmla="*/ 840846 w 9933458"/>
              <a:gd name="connsiteY1406" fmla="*/ 5073729 h 6859293"/>
              <a:gd name="connsiteX1407" fmla="*/ 838508 w 9933458"/>
              <a:gd name="connsiteY1407" fmla="*/ 5046719 h 6859293"/>
              <a:gd name="connsiteX1408" fmla="*/ 811662 w 9933458"/>
              <a:gd name="connsiteY1408" fmla="*/ 5050199 h 6859293"/>
              <a:gd name="connsiteX1409" fmla="*/ 815880 w 9933458"/>
              <a:gd name="connsiteY1409" fmla="*/ 5010983 h 6859293"/>
              <a:gd name="connsiteX1410" fmla="*/ 837754 w 9933458"/>
              <a:gd name="connsiteY1410" fmla="*/ 5017181 h 6859293"/>
              <a:gd name="connsiteX1411" fmla="*/ 837754 w 9933458"/>
              <a:gd name="connsiteY1411" fmla="*/ 4983657 h 6859293"/>
              <a:gd name="connsiteX1412" fmla="*/ 841390 w 9933458"/>
              <a:gd name="connsiteY1412" fmla="*/ 4982518 h 6859293"/>
              <a:gd name="connsiteX1413" fmla="*/ 850950 w 9933458"/>
              <a:gd name="connsiteY1413" fmla="*/ 5018321 h 6859293"/>
              <a:gd name="connsiteX1414" fmla="*/ 866606 w 9933458"/>
              <a:gd name="connsiteY1414" fmla="*/ 5042483 h 6859293"/>
              <a:gd name="connsiteX1415" fmla="*/ 869322 w 9933458"/>
              <a:gd name="connsiteY1415" fmla="*/ 5080116 h 6859293"/>
              <a:gd name="connsiteX1416" fmla="*/ 873746 w 9933458"/>
              <a:gd name="connsiteY1416" fmla="*/ 5080180 h 6859293"/>
              <a:gd name="connsiteX1417" fmla="*/ 877962 w 9933458"/>
              <a:gd name="connsiteY1417" fmla="*/ 5064620 h 6859293"/>
              <a:gd name="connsiteX1418" fmla="*/ 875959 w 9933458"/>
              <a:gd name="connsiteY1418" fmla="*/ 4962026 h 6859293"/>
              <a:gd name="connsiteX1419" fmla="*/ 876794 w 9933458"/>
              <a:gd name="connsiteY1419" fmla="*/ 4952790 h 6859293"/>
              <a:gd name="connsiteX1420" fmla="*/ 883726 w 9933458"/>
              <a:gd name="connsiteY1420" fmla="*/ 4903327 h 6859293"/>
              <a:gd name="connsiteX1421" fmla="*/ 906186 w 9933458"/>
              <a:gd name="connsiteY1421" fmla="*/ 4880996 h 6859293"/>
              <a:gd name="connsiteX1422" fmla="*/ 881010 w 9933458"/>
              <a:gd name="connsiteY1422" fmla="*/ 4874988 h 6859293"/>
              <a:gd name="connsiteX1423" fmla="*/ 857714 w 9933458"/>
              <a:gd name="connsiteY1423" fmla="*/ 4903390 h 6859293"/>
              <a:gd name="connsiteX1424" fmla="*/ 859759 w 9933458"/>
              <a:gd name="connsiteY1424" fmla="*/ 4949880 h 6859293"/>
              <a:gd name="connsiteX1425" fmla="*/ 855835 w 9933458"/>
              <a:gd name="connsiteY1425" fmla="*/ 4945011 h 6859293"/>
              <a:gd name="connsiteX1426" fmla="*/ 833583 w 9933458"/>
              <a:gd name="connsiteY1426" fmla="*/ 4956204 h 6859293"/>
              <a:gd name="connsiteX1427" fmla="*/ 822227 w 9933458"/>
              <a:gd name="connsiteY1427" fmla="*/ 4981505 h 6859293"/>
              <a:gd name="connsiteX1428" fmla="*/ 806734 w 9933458"/>
              <a:gd name="connsiteY1428" fmla="*/ 4965060 h 6859293"/>
              <a:gd name="connsiteX1429" fmla="*/ 808530 w 9933458"/>
              <a:gd name="connsiteY1429" fmla="*/ 4943302 h 6859293"/>
              <a:gd name="connsiteX1430" fmla="*/ 804858 w 9933458"/>
              <a:gd name="connsiteY1430" fmla="*/ 4888649 h 6859293"/>
              <a:gd name="connsiteX1431" fmla="*/ 796256 w 9933458"/>
              <a:gd name="connsiteY1431" fmla="*/ 4908576 h 6859293"/>
              <a:gd name="connsiteX1432" fmla="*/ 795170 w 9933458"/>
              <a:gd name="connsiteY1432" fmla="*/ 4932548 h 6859293"/>
              <a:gd name="connsiteX1433" fmla="*/ 779682 w 9933458"/>
              <a:gd name="connsiteY1433" fmla="*/ 4905918 h 6859293"/>
              <a:gd name="connsiteX1434" fmla="*/ 770038 w 9933458"/>
              <a:gd name="connsiteY1434" fmla="*/ 4973472 h 6859293"/>
              <a:gd name="connsiteX1435" fmla="*/ 775382 w 9933458"/>
              <a:gd name="connsiteY1435" fmla="*/ 4951968 h 6859293"/>
              <a:gd name="connsiteX1436" fmla="*/ 750622 w 9933458"/>
              <a:gd name="connsiteY1436" fmla="*/ 5007566 h 6859293"/>
              <a:gd name="connsiteX1437" fmla="*/ 759768 w 9933458"/>
              <a:gd name="connsiteY1437" fmla="*/ 4939378 h 6859293"/>
              <a:gd name="connsiteX1438" fmla="*/ 746531 w 9933458"/>
              <a:gd name="connsiteY1438" fmla="*/ 4914900 h 6859293"/>
              <a:gd name="connsiteX1439" fmla="*/ 761021 w 9933458"/>
              <a:gd name="connsiteY1439" fmla="*/ 4888712 h 6859293"/>
              <a:gd name="connsiteX1440" fmla="*/ 769202 w 9933458"/>
              <a:gd name="connsiteY1440" fmla="*/ 4899783 h 6859293"/>
              <a:gd name="connsiteX1441" fmla="*/ 769662 w 9933458"/>
              <a:gd name="connsiteY1441" fmla="*/ 4848425 h 6859293"/>
              <a:gd name="connsiteX1442" fmla="*/ 745822 w 9933458"/>
              <a:gd name="connsiteY1442" fmla="*/ 4857594 h 6859293"/>
              <a:gd name="connsiteX1443" fmla="*/ 740726 w 9933458"/>
              <a:gd name="connsiteY1443" fmla="*/ 4808699 h 6859293"/>
              <a:gd name="connsiteX1444" fmla="*/ 732505 w 9933458"/>
              <a:gd name="connsiteY1444" fmla="*/ 4768724 h 6859293"/>
              <a:gd name="connsiteX1445" fmla="*/ 737809 w 9933458"/>
              <a:gd name="connsiteY1445" fmla="*/ 4678400 h 6859293"/>
              <a:gd name="connsiteX1446" fmla="*/ 740978 w 9933458"/>
              <a:gd name="connsiteY1446" fmla="*/ 4642028 h 6859293"/>
              <a:gd name="connsiteX1447" fmla="*/ 754131 w 9933458"/>
              <a:gd name="connsiteY1447" fmla="*/ 4642028 h 6859293"/>
              <a:gd name="connsiteX1448" fmla="*/ 759099 w 9933458"/>
              <a:gd name="connsiteY1448" fmla="*/ 4621726 h 6859293"/>
              <a:gd name="connsiteX1449" fmla="*/ 762478 w 9933458"/>
              <a:gd name="connsiteY1449" fmla="*/ 4586366 h 6859293"/>
              <a:gd name="connsiteX1450" fmla="*/ 756515 w 9933458"/>
              <a:gd name="connsiteY1450" fmla="*/ 4561041 h 6859293"/>
              <a:gd name="connsiteX1451" fmla="*/ 755849 w 9933458"/>
              <a:gd name="connsiteY1451" fmla="*/ 4535194 h 6859293"/>
              <a:gd name="connsiteX1452" fmla="*/ 755971 w 9933458"/>
              <a:gd name="connsiteY1452" fmla="*/ 4535194 h 6859293"/>
              <a:gd name="connsiteX1453" fmla="*/ 755843 w 9933458"/>
              <a:gd name="connsiteY1453" fmla="*/ 4535004 h 6859293"/>
              <a:gd name="connsiteX1454" fmla="*/ 755849 w 9933458"/>
              <a:gd name="connsiteY1454" fmla="*/ 4535194 h 6859293"/>
              <a:gd name="connsiteX1455" fmla="*/ 738266 w 9933458"/>
              <a:gd name="connsiteY1455" fmla="*/ 4535194 h 6859293"/>
              <a:gd name="connsiteX1456" fmla="*/ 744642 w 9933458"/>
              <a:gd name="connsiteY1456" fmla="*/ 4512527 h 6859293"/>
              <a:gd name="connsiteX1457" fmla="*/ 755820 w 9933458"/>
              <a:gd name="connsiteY1457" fmla="*/ 4497132 h 6859293"/>
              <a:gd name="connsiteX1458" fmla="*/ 755843 w 9933458"/>
              <a:gd name="connsiteY1458" fmla="*/ 4497244 h 6859293"/>
              <a:gd name="connsiteX1459" fmla="*/ 755971 w 9933458"/>
              <a:gd name="connsiteY1459" fmla="*/ 4496927 h 6859293"/>
              <a:gd name="connsiteX1460" fmla="*/ 755820 w 9933458"/>
              <a:gd name="connsiteY1460" fmla="*/ 4497132 h 6859293"/>
              <a:gd name="connsiteX1461" fmla="*/ 749789 w 9933458"/>
              <a:gd name="connsiteY1461" fmla="*/ 4467516 h 6859293"/>
              <a:gd name="connsiteX1462" fmla="*/ 739266 w 9933458"/>
              <a:gd name="connsiteY1462" fmla="*/ 4432030 h 6859293"/>
              <a:gd name="connsiteX1463" fmla="*/ 734840 w 9933458"/>
              <a:gd name="connsiteY1463" fmla="*/ 4345878 h 6859293"/>
              <a:gd name="connsiteX1464" fmla="*/ 732254 w 9933458"/>
              <a:gd name="connsiteY1464" fmla="*/ 4299452 h 6859293"/>
              <a:gd name="connsiteX1465" fmla="*/ 715303 w 9933458"/>
              <a:gd name="connsiteY1465" fmla="*/ 4293820 h 6859293"/>
              <a:gd name="connsiteX1466" fmla="*/ 712420 w 9933458"/>
              <a:gd name="connsiteY1466" fmla="*/ 4267700 h 6859293"/>
              <a:gd name="connsiteX1467" fmla="*/ 689127 w 9933458"/>
              <a:gd name="connsiteY1467" fmla="*/ 4264472 h 6859293"/>
              <a:gd name="connsiteX1468" fmla="*/ 673052 w 9933458"/>
              <a:gd name="connsiteY1468" fmla="*/ 4303119 h 6859293"/>
              <a:gd name="connsiteX1469" fmla="*/ 682904 w 9933458"/>
              <a:gd name="connsiteY1469" fmla="*/ 4231644 h 6859293"/>
              <a:gd name="connsiteX1470" fmla="*/ 707955 w 9933458"/>
              <a:gd name="connsiteY1470" fmla="*/ 4257135 h 6859293"/>
              <a:gd name="connsiteX1471" fmla="*/ 720104 w 9933458"/>
              <a:gd name="connsiteY1471" fmla="*/ 4208115 h 6859293"/>
              <a:gd name="connsiteX1472" fmla="*/ 715386 w 9933458"/>
              <a:gd name="connsiteY1472" fmla="*/ 4152833 h 6859293"/>
              <a:gd name="connsiteX1473" fmla="*/ 746115 w 9933458"/>
              <a:gd name="connsiteY1473" fmla="*/ 4130122 h 6859293"/>
              <a:gd name="connsiteX1474" fmla="*/ 745008 w 9933458"/>
              <a:gd name="connsiteY1474" fmla="*/ 4108278 h 6859293"/>
              <a:gd name="connsiteX1475" fmla="*/ 735058 w 9933458"/>
              <a:gd name="connsiteY1475" fmla="*/ 4086023 h 6859293"/>
              <a:gd name="connsiteX1476" fmla="*/ 735132 w 9933458"/>
              <a:gd name="connsiteY1476" fmla="*/ 4086101 h 6859293"/>
              <a:gd name="connsiteX1477" fmla="*/ 737557 w 9933458"/>
              <a:gd name="connsiteY1477" fmla="*/ 4071107 h 6859293"/>
              <a:gd name="connsiteX1478" fmla="*/ 725575 w 9933458"/>
              <a:gd name="connsiteY1478" fmla="*/ 3944224 h 6859293"/>
              <a:gd name="connsiteX1479" fmla="*/ 722732 w 9933458"/>
              <a:gd name="connsiteY1479" fmla="*/ 3864653 h 6859293"/>
              <a:gd name="connsiteX1480" fmla="*/ 710335 w 9933458"/>
              <a:gd name="connsiteY1480" fmla="*/ 3873379 h 6859293"/>
              <a:gd name="connsiteX1481" fmla="*/ 698058 w 9933458"/>
              <a:gd name="connsiteY1481" fmla="*/ 3844475 h 6859293"/>
              <a:gd name="connsiteX1482" fmla="*/ 706702 w 9933458"/>
              <a:gd name="connsiteY1482" fmla="*/ 3773376 h 6859293"/>
              <a:gd name="connsiteX1483" fmla="*/ 707870 w 9933458"/>
              <a:gd name="connsiteY1483" fmla="*/ 3771418 h 6859293"/>
              <a:gd name="connsiteX1484" fmla="*/ 716304 w 9933458"/>
              <a:gd name="connsiteY1484" fmla="*/ 3786092 h 6859293"/>
              <a:gd name="connsiteX1485" fmla="*/ 728038 w 9933458"/>
              <a:gd name="connsiteY1485" fmla="*/ 3755794 h 6859293"/>
              <a:gd name="connsiteX1486" fmla="*/ 718266 w 9933458"/>
              <a:gd name="connsiteY1486" fmla="*/ 3735869 h 6859293"/>
              <a:gd name="connsiteX1487" fmla="*/ 703279 w 9933458"/>
              <a:gd name="connsiteY1487" fmla="*/ 3723789 h 6859293"/>
              <a:gd name="connsiteX1488" fmla="*/ 699521 w 9933458"/>
              <a:gd name="connsiteY1488" fmla="*/ 3683558 h 6859293"/>
              <a:gd name="connsiteX1489" fmla="*/ 703279 w 9933458"/>
              <a:gd name="connsiteY1489" fmla="*/ 3639346 h 6859293"/>
              <a:gd name="connsiteX1490" fmla="*/ 706871 w 9933458"/>
              <a:gd name="connsiteY1490" fmla="*/ 3598928 h 6859293"/>
              <a:gd name="connsiteX1491" fmla="*/ 703570 w 9933458"/>
              <a:gd name="connsiteY1491" fmla="*/ 3559522 h 6859293"/>
              <a:gd name="connsiteX1492" fmla="*/ 698726 w 9933458"/>
              <a:gd name="connsiteY1492" fmla="*/ 3560531 h 6859293"/>
              <a:gd name="connsiteX1493" fmla="*/ 701357 w 9933458"/>
              <a:gd name="connsiteY1493" fmla="*/ 3617141 h 6859293"/>
              <a:gd name="connsiteX1494" fmla="*/ 690712 w 9933458"/>
              <a:gd name="connsiteY1494" fmla="*/ 3605695 h 6859293"/>
              <a:gd name="connsiteX1495" fmla="*/ 684574 w 9933458"/>
              <a:gd name="connsiteY1495" fmla="*/ 3528652 h 6859293"/>
              <a:gd name="connsiteX1496" fmla="*/ 680230 w 9933458"/>
              <a:gd name="connsiteY1496" fmla="*/ 3414798 h 6859293"/>
              <a:gd name="connsiteX1497" fmla="*/ 680691 w 9933458"/>
              <a:gd name="connsiteY1497" fmla="*/ 3358061 h 6859293"/>
              <a:gd name="connsiteX1498" fmla="*/ 680522 w 9933458"/>
              <a:gd name="connsiteY1498" fmla="*/ 3346171 h 6859293"/>
              <a:gd name="connsiteX1499" fmla="*/ 679774 w 9933458"/>
              <a:gd name="connsiteY1499" fmla="*/ 3273048 h 6859293"/>
              <a:gd name="connsiteX1500" fmla="*/ 702443 w 9933458"/>
              <a:gd name="connsiteY1500" fmla="*/ 3352745 h 6859293"/>
              <a:gd name="connsiteX1501" fmla="*/ 727326 w 9933458"/>
              <a:gd name="connsiteY1501" fmla="*/ 3316440 h 6859293"/>
              <a:gd name="connsiteX1502" fmla="*/ 734382 w 9933458"/>
              <a:gd name="connsiteY1502" fmla="*/ 3353887 h 6859293"/>
              <a:gd name="connsiteX1503" fmla="*/ 746072 w 9933458"/>
              <a:gd name="connsiteY1503" fmla="*/ 3333012 h 6859293"/>
              <a:gd name="connsiteX1504" fmla="*/ 742107 w 9933458"/>
              <a:gd name="connsiteY1504" fmla="*/ 3275325 h 6859293"/>
              <a:gd name="connsiteX1505" fmla="*/ 754630 w 9933458"/>
              <a:gd name="connsiteY1505" fmla="*/ 3240726 h 6859293"/>
              <a:gd name="connsiteX1506" fmla="*/ 764279 w 9933458"/>
              <a:gd name="connsiteY1506" fmla="*/ 3313530 h 6859293"/>
              <a:gd name="connsiteX1507" fmla="*/ 768285 w 9933458"/>
              <a:gd name="connsiteY1507" fmla="*/ 3312836 h 6859293"/>
              <a:gd name="connsiteX1508" fmla="*/ 768285 w 9933458"/>
              <a:gd name="connsiteY1508" fmla="*/ 3276023 h 6859293"/>
              <a:gd name="connsiteX1509" fmla="*/ 768326 w 9933458"/>
              <a:gd name="connsiteY1509" fmla="*/ 3273237 h 6859293"/>
              <a:gd name="connsiteX1510" fmla="*/ 768326 w 9933458"/>
              <a:gd name="connsiteY1510" fmla="*/ 3270456 h 6859293"/>
              <a:gd name="connsiteX1511" fmla="*/ 762354 w 9933458"/>
              <a:gd name="connsiteY1511" fmla="*/ 3214602 h 6859293"/>
              <a:gd name="connsiteX1512" fmla="*/ 772542 w 9933458"/>
              <a:gd name="connsiteY1512" fmla="*/ 3149199 h 6859293"/>
              <a:gd name="connsiteX1513" fmla="*/ 751666 w 9933458"/>
              <a:gd name="connsiteY1513" fmla="*/ 3111185 h 6859293"/>
              <a:gd name="connsiteX1514" fmla="*/ 743234 w 9933458"/>
              <a:gd name="connsiteY1514" fmla="*/ 3060455 h 6859293"/>
              <a:gd name="connsiteX1515" fmla="*/ 739395 w 9933458"/>
              <a:gd name="connsiteY1515" fmla="*/ 3029779 h 6859293"/>
              <a:gd name="connsiteX1516" fmla="*/ 735550 w 9933458"/>
              <a:gd name="connsiteY1516" fmla="*/ 2989424 h 6859293"/>
              <a:gd name="connsiteX1517" fmla="*/ 730374 w 9933458"/>
              <a:gd name="connsiteY1517" fmla="*/ 2933384 h 6859293"/>
              <a:gd name="connsiteX1518" fmla="*/ 735719 w 9933458"/>
              <a:gd name="connsiteY1518" fmla="*/ 2916933 h 6859293"/>
              <a:gd name="connsiteX1519" fmla="*/ 738225 w 9933458"/>
              <a:gd name="connsiteY1519" fmla="*/ 2904411 h 6859293"/>
              <a:gd name="connsiteX1520" fmla="*/ 728120 w 9933458"/>
              <a:gd name="connsiteY1520" fmla="*/ 2902577 h 6859293"/>
              <a:gd name="connsiteX1521" fmla="*/ 724236 w 9933458"/>
              <a:gd name="connsiteY1521" fmla="*/ 2872659 h 6859293"/>
              <a:gd name="connsiteX1522" fmla="*/ 734090 w 9933458"/>
              <a:gd name="connsiteY1522" fmla="*/ 2871330 h 6859293"/>
              <a:gd name="connsiteX1523" fmla="*/ 730751 w 9933458"/>
              <a:gd name="connsiteY1523" fmla="*/ 2843878 h 6859293"/>
              <a:gd name="connsiteX1524" fmla="*/ 738225 w 9933458"/>
              <a:gd name="connsiteY1524" fmla="*/ 2856277 h 6859293"/>
              <a:gd name="connsiteX1525" fmla="*/ 763818 w 9933458"/>
              <a:gd name="connsiteY1525" fmla="*/ 2954635 h 6859293"/>
              <a:gd name="connsiteX1526" fmla="*/ 766867 w 9933458"/>
              <a:gd name="connsiteY1526" fmla="*/ 2978290 h 6859293"/>
              <a:gd name="connsiteX1527" fmla="*/ 769872 w 9933458"/>
              <a:gd name="connsiteY1527" fmla="*/ 3043314 h 6859293"/>
              <a:gd name="connsiteX1528" fmla="*/ 773838 w 9933458"/>
              <a:gd name="connsiteY1528" fmla="*/ 3055397 h 6859293"/>
              <a:gd name="connsiteX1529" fmla="*/ 779222 w 9933458"/>
              <a:gd name="connsiteY1529" fmla="*/ 3028198 h 6859293"/>
              <a:gd name="connsiteX1530" fmla="*/ 795462 w 9933458"/>
              <a:gd name="connsiteY1530" fmla="*/ 3045086 h 6859293"/>
              <a:gd name="connsiteX1531" fmla="*/ 787916 w 9933458"/>
              <a:gd name="connsiteY1531" fmla="*/ 2974827 h 6859293"/>
              <a:gd name="connsiteX1532" fmla="*/ 780999 w 9933458"/>
              <a:gd name="connsiteY1532" fmla="*/ 2910182 h 6859293"/>
              <a:gd name="connsiteX1533" fmla="*/ 790286 w 9933458"/>
              <a:gd name="connsiteY1533" fmla="*/ 2932810 h 6859293"/>
              <a:gd name="connsiteX1534" fmla="*/ 816798 w 9933458"/>
              <a:gd name="connsiteY1534" fmla="*/ 3098659 h 6859293"/>
              <a:gd name="connsiteX1535" fmla="*/ 781980 w 9933458"/>
              <a:gd name="connsiteY1535" fmla="*/ 3117763 h 6859293"/>
              <a:gd name="connsiteX1536" fmla="*/ 804358 w 9933458"/>
              <a:gd name="connsiteY1536" fmla="*/ 3150084 h 6859293"/>
              <a:gd name="connsiteX1537" fmla="*/ 792668 w 9933458"/>
              <a:gd name="connsiteY1537" fmla="*/ 3146861 h 6859293"/>
              <a:gd name="connsiteX1538" fmla="*/ 808990 w 9933458"/>
              <a:gd name="connsiteY1538" fmla="*/ 3186393 h 6859293"/>
              <a:gd name="connsiteX1539" fmla="*/ 799554 w 9933458"/>
              <a:gd name="connsiteY1539" fmla="*/ 3229845 h 6859293"/>
              <a:gd name="connsiteX1540" fmla="*/ 801182 w 9933458"/>
              <a:gd name="connsiteY1540" fmla="*/ 3256159 h 6859293"/>
              <a:gd name="connsiteX1541" fmla="*/ 806779 w 9933458"/>
              <a:gd name="connsiteY1541" fmla="*/ 3292974 h 6859293"/>
              <a:gd name="connsiteX1542" fmla="*/ 826194 w 9933458"/>
              <a:gd name="connsiteY1542" fmla="*/ 3348066 h 6859293"/>
              <a:gd name="connsiteX1543" fmla="*/ 819138 w 9933458"/>
              <a:gd name="connsiteY1543" fmla="*/ 3292974 h 6859293"/>
              <a:gd name="connsiteX1544" fmla="*/ 826692 w 9933458"/>
              <a:gd name="connsiteY1544" fmla="*/ 3282220 h 6859293"/>
              <a:gd name="connsiteX1545" fmla="*/ 820430 w 9933458"/>
              <a:gd name="connsiteY1545" fmla="*/ 3245029 h 6859293"/>
              <a:gd name="connsiteX1546" fmla="*/ 818343 w 9933458"/>
              <a:gd name="connsiteY1546" fmla="*/ 3182407 h 6859293"/>
              <a:gd name="connsiteX1547" fmla="*/ 814879 w 9933458"/>
              <a:gd name="connsiteY1547" fmla="*/ 3141925 h 6859293"/>
              <a:gd name="connsiteX1548" fmla="*/ 815755 w 9933458"/>
              <a:gd name="connsiteY1548" fmla="*/ 3131552 h 6859293"/>
              <a:gd name="connsiteX1549" fmla="*/ 822548 w 9933458"/>
              <a:gd name="connsiteY1549" fmla="*/ 3130869 h 6859293"/>
              <a:gd name="connsiteX1550" fmla="*/ 822518 w 9933458"/>
              <a:gd name="connsiteY1550" fmla="*/ 3131048 h 6859293"/>
              <a:gd name="connsiteX1551" fmla="*/ 822643 w 9933458"/>
              <a:gd name="connsiteY1551" fmla="*/ 3130858 h 6859293"/>
              <a:gd name="connsiteX1552" fmla="*/ 822548 w 9933458"/>
              <a:gd name="connsiteY1552" fmla="*/ 3130869 h 6859293"/>
              <a:gd name="connsiteX1553" fmla="*/ 828028 w 9933458"/>
              <a:gd name="connsiteY1553" fmla="*/ 3098031 h 6859293"/>
              <a:gd name="connsiteX1554" fmla="*/ 815924 w 9933458"/>
              <a:gd name="connsiteY1554" fmla="*/ 3016367 h 6859293"/>
              <a:gd name="connsiteX1555" fmla="*/ 802854 w 9933458"/>
              <a:gd name="connsiteY1555" fmla="*/ 2916052 h 6859293"/>
              <a:gd name="connsiteX1556" fmla="*/ 793294 w 9933458"/>
              <a:gd name="connsiteY1556" fmla="*/ 2839894 h 6859293"/>
              <a:gd name="connsiteX1557" fmla="*/ 793418 w 9933458"/>
              <a:gd name="connsiteY1557" fmla="*/ 2840146 h 6859293"/>
              <a:gd name="connsiteX1558" fmla="*/ 773461 w 9933458"/>
              <a:gd name="connsiteY1558" fmla="*/ 2787330 h 6859293"/>
              <a:gd name="connsiteX1559" fmla="*/ 785151 w 9933458"/>
              <a:gd name="connsiteY1559" fmla="*/ 2736157 h 6859293"/>
              <a:gd name="connsiteX1560" fmla="*/ 774213 w 9933458"/>
              <a:gd name="connsiteY1560" fmla="*/ 2749000 h 6859293"/>
              <a:gd name="connsiteX1561" fmla="*/ 766655 w 9933458"/>
              <a:gd name="connsiteY1561" fmla="*/ 2706493 h 6859293"/>
              <a:gd name="connsiteX1562" fmla="*/ 781852 w 9933458"/>
              <a:gd name="connsiteY1562" fmla="*/ 2710227 h 6859293"/>
              <a:gd name="connsiteX1563" fmla="*/ 784106 w 9933458"/>
              <a:gd name="connsiteY1563" fmla="*/ 2654372 h 6859293"/>
              <a:gd name="connsiteX1564" fmla="*/ 776803 w 9933458"/>
              <a:gd name="connsiteY1564" fmla="*/ 2615599 h 6859293"/>
              <a:gd name="connsiteX1565" fmla="*/ 794920 w 9933458"/>
              <a:gd name="connsiteY1565" fmla="*/ 2669741 h 6859293"/>
              <a:gd name="connsiteX1566" fmla="*/ 816964 w 9933458"/>
              <a:gd name="connsiteY1566" fmla="*/ 2721927 h 6859293"/>
              <a:gd name="connsiteX1567" fmla="*/ 794250 w 9933458"/>
              <a:gd name="connsiteY1567" fmla="*/ 2590044 h 6859293"/>
              <a:gd name="connsiteX1568" fmla="*/ 813290 w 9933458"/>
              <a:gd name="connsiteY1568" fmla="*/ 2611676 h 6859293"/>
              <a:gd name="connsiteX1569" fmla="*/ 822726 w 9933458"/>
              <a:gd name="connsiteY1569" fmla="*/ 2626417 h 6859293"/>
              <a:gd name="connsiteX1570" fmla="*/ 848362 w 9933458"/>
              <a:gd name="connsiteY1570" fmla="*/ 2701684 h 6859293"/>
              <a:gd name="connsiteX1571" fmla="*/ 833498 w 9933458"/>
              <a:gd name="connsiteY1571" fmla="*/ 2612562 h 6859293"/>
              <a:gd name="connsiteX1572" fmla="*/ 803606 w 9933458"/>
              <a:gd name="connsiteY1572" fmla="*/ 2526097 h 6859293"/>
              <a:gd name="connsiteX1573" fmla="*/ 804146 w 9933458"/>
              <a:gd name="connsiteY1573" fmla="*/ 2514394 h 6859293"/>
              <a:gd name="connsiteX1574" fmla="*/ 819762 w 9933458"/>
              <a:gd name="connsiteY1574" fmla="*/ 2520785 h 6859293"/>
              <a:gd name="connsiteX1575" fmla="*/ 802938 w 9933458"/>
              <a:gd name="connsiteY1575" fmla="*/ 2480552 h 6859293"/>
              <a:gd name="connsiteX1576" fmla="*/ 792291 w 9933458"/>
              <a:gd name="connsiteY1576" fmla="*/ 2433367 h 6859293"/>
              <a:gd name="connsiteX1577" fmla="*/ 764403 w 9933458"/>
              <a:gd name="connsiteY1577" fmla="*/ 2416352 h 6859293"/>
              <a:gd name="connsiteX1578" fmla="*/ 758262 w 9933458"/>
              <a:gd name="connsiteY1578" fmla="*/ 2403640 h 6859293"/>
              <a:gd name="connsiteX1579" fmla="*/ 736595 w 9933458"/>
              <a:gd name="connsiteY1579" fmla="*/ 2405597 h 6859293"/>
              <a:gd name="connsiteX1580" fmla="*/ 719686 w 9933458"/>
              <a:gd name="connsiteY1580" fmla="*/ 2359868 h 6859293"/>
              <a:gd name="connsiteX1581" fmla="*/ 749581 w 9933458"/>
              <a:gd name="connsiteY1581" fmla="*/ 2373972 h 6859293"/>
              <a:gd name="connsiteX1582" fmla="*/ 725155 w 9933458"/>
              <a:gd name="connsiteY1582" fmla="*/ 2329571 h 6859293"/>
              <a:gd name="connsiteX1583" fmla="*/ 718266 w 9933458"/>
              <a:gd name="connsiteY1583" fmla="*/ 2347089 h 6859293"/>
              <a:gd name="connsiteX1584" fmla="*/ 707578 w 9933458"/>
              <a:gd name="connsiteY1584" fmla="*/ 2325584 h 6859293"/>
              <a:gd name="connsiteX1585" fmla="*/ 677479 w 9933458"/>
              <a:gd name="connsiteY1585" fmla="*/ 2257523 h 6859293"/>
              <a:gd name="connsiteX1586" fmla="*/ 667368 w 9933458"/>
              <a:gd name="connsiteY1586" fmla="*/ 2243467 h 6859293"/>
              <a:gd name="connsiteX1587" fmla="*/ 655562 w 9933458"/>
              <a:gd name="connsiteY1587" fmla="*/ 2251831 h 6859293"/>
              <a:gd name="connsiteX1588" fmla="*/ 655558 w 9933458"/>
              <a:gd name="connsiteY1588" fmla="*/ 2251768 h 6859293"/>
              <a:gd name="connsiteX1589" fmla="*/ 655519 w 9933458"/>
              <a:gd name="connsiteY1589" fmla="*/ 2251862 h 6859293"/>
              <a:gd name="connsiteX1590" fmla="*/ 655474 w 9933458"/>
              <a:gd name="connsiteY1590" fmla="*/ 2251895 h 6859293"/>
              <a:gd name="connsiteX1591" fmla="*/ 655490 w 9933458"/>
              <a:gd name="connsiteY1591" fmla="*/ 2251935 h 6859293"/>
              <a:gd name="connsiteX1592" fmla="*/ 648167 w 9933458"/>
              <a:gd name="connsiteY1592" fmla="*/ 2270176 h 6859293"/>
              <a:gd name="connsiteX1593" fmla="*/ 656479 w 9933458"/>
              <a:gd name="connsiteY1593" fmla="*/ 2298701 h 6859293"/>
              <a:gd name="connsiteX1594" fmla="*/ 656685 w 9933458"/>
              <a:gd name="connsiteY1594" fmla="*/ 2315842 h 6859293"/>
              <a:gd name="connsiteX1595" fmla="*/ 631090 w 9933458"/>
              <a:gd name="connsiteY1595" fmla="*/ 2206984 h 6859293"/>
              <a:gd name="connsiteX1596" fmla="*/ 661027 w 9933458"/>
              <a:gd name="connsiteY1596" fmla="*/ 2184973 h 6859293"/>
              <a:gd name="connsiteX1597" fmla="*/ 669793 w 9933458"/>
              <a:gd name="connsiteY1597" fmla="*/ 2223116 h 6859293"/>
              <a:gd name="connsiteX1598" fmla="*/ 661150 w 9933458"/>
              <a:gd name="connsiteY1598" fmla="*/ 2162899 h 6859293"/>
              <a:gd name="connsiteX1599" fmla="*/ 650382 w 9933458"/>
              <a:gd name="connsiteY1599" fmla="*/ 2066056 h 6859293"/>
              <a:gd name="connsiteX1600" fmla="*/ 658186 w 9933458"/>
              <a:gd name="connsiteY1600" fmla="*/ 2126464 h 6859293"/>
              <a:gd name="connsiteX1601" fmla="*/ 644035 w 9933458"/>
              <a:gd name="connsiteY1601" fmla="*/ 2171058 h 6859293"/>
              <a:gd name="connsiteX1602" fmla="*/ 600322 w 9933458"/>
              <a:gd name="connsiteY1602" fmla="*/ 2200659 h 6859293"/>
              <a:gd name="connsiteX1603" fmla="*/ 614182 w 9933458"/>
              <a:gd name="connsiteY1603" fmla="*/ 2208819 h 6859293"/>
              <a:gd name="connsiteX1604" fmla="*/ 617898 w 9933458"/>
              <a:gd name="connsiteY1604" fmla="*/ 2232918 h 6859293"/>
              <a:gd name="connsiteX1605" fmla="*/ 617940 w 9933458"/>
              <a:gd name="connsiteY1605" fmla="*/ 2232855 h 6859293"/>
              <a:gd name="connsiteX1606" fmla="*/ 628962 w 9933458"/>
              <a:gd name="connsiteY1606" fmla="*/ 2259485 h 6859293"/>
              <a:gd name="connsiteX1607" fmla="*/ 618902 w 9933458"/>
              <a:gd name="connsiteY1607" fmla="*/ 2271884 h 6859293"/>
              <a:gd name="connsiteX1608" fmla="*/ 570010 w 9933458"/>
              <a:gd name="connsiteY1608" fmla="*/ 2214257 h 6859293"/>
              <a:gd name="connsiteX1609" fmla="*/ 557234 w 9933458"/>
              <a:gd name="connsiteY1609" fmla="*/ 2110145 h 6859293"/>
              <a:gd name="connsiteX1610" fmla="*/ 548884 w 9933458"/>
              <a:gd name="connsiteY1610" fmla="*/ 2000467 h 6859293"/>
              <a:gd name="connsiteX1611" fmla="*/ 558320 w 9933458"/>
              <a:gd name="connsiteY1611" fmla="*/ 1987878 h 6859293"/>
              <a:gd name="connsiteX1612" fmla="*/ 550890 w 9933458"/>
              <a:gd name="connsiteY1612" fmla="*/ 1957770 h 6859293"/>
              <a:gd name="connsiteX1613" fmla="*/ 556398 w 9933458"/>
              <a:gd name="connsiteY1613" fmla="*/ 1960804 h 6859293"/>
              <a:gd name="connsiteX1614" fmla="*/ 582494 w 9933458"/>
              <a:gd name="connsiteY1614" fmla="*/ 2034746 h 6859293"/>
              <a:gd name="connsiteX1615" fmla="*/ 582074 w 9933458"/>
              <a:gd name="connsiteY1615" fmla="*/ 2037657 h 6859293"/>
              <a:gd name="connsiteX1616" fmla="*/ 582326 w 9933458"/>
              <a:gd name="connsiteY1616" fmla="*/ 2079974 h 6859293"/>
              <a:gd name="connsiteX1617" fmla="*/ 590302 w 9933458"/>
              <a:gd name="connsiteY1617" fmla="*/ 2124819 h 6859293"/>
              <a:gd name="connsiteX1618" fmla="*/ 594058 w 9933458"/>
              <a:gd name="connsiteY1618" fmla="*/ 2127160 h 6859293"/>
              <a:gd name="connsiteX1619" fmla="*/ 599694 w 9933458"/>
              <a:gd name="connsiteY1619" fmla="*/ 2111917 h 6859293"/>
              <a:gd name="connsiteX1620" fmla="*/ 611928 w 9933458"/>
              <a:gd name="connsiteY1620" fmla="*/ 2121405 h 6859293"/>
              <a:gd name="connsiteX1621" fmla="*/ 609338 w 9933458"/>
              <a:gd name="connsiteY1621" fmla="*/ 2076937 h 6859293"/>
              <a:gd name="connsiteX1622" fmla="*/ 602158 w 9933458"/>
              <a:gd name="connsiteY1622" fmla="*/ 2034177 h 6859293"/>
              <a:gd name="connsiteX1623" fmla="*/ 598232 w 9933458"/>
              <a:gd name="connsiteY1623" fmla="*/ 1993823 h 6859293"/>
              <a:gd name="connsiteX1624" fmla="*/ 597190 w 9933458"/>
              <a:gd name="connsiteY1624" fmla="*/ 1948282 h 6859293"/>
              <a:gd name="connsiteX1625" fmla="*/ 638315 w 9933458"/>
              <a:gd name="connsiteY1625" fmla="*/ 2164227 h 6859293"/>
              <a:gd name="connsiteX1626" fmla="*/ 641029 w 9933458"/>
              <a:gd name="connsiteY1626" fmla="*/ 2134877 h 6859293"/>
              <a:gd name="connsiteX1627" fmla="*/ 634223 w 9933458"/>
              <a:gd name="connsiteY1627" fmla="*/ 2089589 h 6859293"/>
              <a:gd name="connsiteX1628" fmla="*/ 616478 w 9933458"/>
              <a:gd name="connsiteY1628" fmla="*/ 1976681 h 6859293"/>
              <a:gd name="connsiteX1629" fmla="*/ 611300 w 9933458"/>
              <a:gd name="connsiteY1629" fmla="*/ 1915074 h 6859293"/>
              <a:gd name="connsiteX1630" fmla="*/ 630382 w 9933458"/>
              <a:gd name="connsiteY1630" fmla="*/ 1985895 h 6859293"/>
              <a:gd name="connsiteX1631" fmla="*/ 630422 w 9933458"/>
              <a:gd name="connsiteY1631" fmla="*/ 1986485 h 6859293"/>
              <a:gd name="connsiteX1632" fmla="*/ 630506 w 9933458"/>
              <a:gd name="connsiteY1632" fmla="*/ 1986359 h 6859293"/>
              <a:gd name="connsiteX1633" fmla="*/ 630382 w 9933458"/>
              <a:gd name="connsiteY1633" fmla="*/ 1985895 h 6859293"/>
              <a:gd name="connsiteX1634" fmla="*/ 623618 w 9933458"/>
              <a:gd name="connsiteY1634" fmla="*/ 1889646 h 6859293"/>
              <a:gd name="connsiteX1635" fmla="*/ 604914 w 9933458"/>
              <a:gd name="connsiteY1635" fmla="*/ 1899831 h 6859293"/>
              <a:gd name="connsiteX1636" fmla="*/ 603036 w 9933458"/>
              <a:gd name="connsiteY1636" fmla="*/ 1841892 h 6859293"/>
              <a:gd name="connsiteX1637" fmla="*/ 605832 w 9933458"/>
              <a:gd name="connsiteY1637" fmla="*/ 1810139 h 6859293"/>
              <a:gd name="connsiteX1638" fmla="*/ 590302 w 9933458"/>
              <a:gd name="connsiteY1638" fmla="*/ 1827530 h 6859293"/>
              <a:gd name="connsiteX1639" fmla="*/ 584958 w 9933458"/>
              <a:gd name="connsiteY1639" fmla="*/ 1783825 h 6859293"/>
              <a:gd name="connsiteX1640" fmla="*/ 606500 w 9933458"/>
              <a:gd name="connsiteY1640" fmla="*/ 1765481 h 6859293"/>
              <a:gd name="connsiteX1641" fmla="*/ 620570 w 9933458"/>
              <a:gd name="connsiteY1641" fmla="*/ 1828543 h 6859293"/>
              <a:gd name="connsiteX1642" fmla="*/ 635978 w 9933458"/>
              <a:gd name="connsiteY1642" fmla="*/ 1815514 h 6859293"/>
              <a:gd name="connsiteX1643" fmla="*/ 635603 w 9933458"/>
              <a:gd name="connsiteY1643" fmla="*/ 1774274 h 6859293"/>
              <a:gd name="connsiteX1644" fmla="*/ 625624 w 9933458"/>
              <a:gd name="connsiteY1644" fmla="*/ 1729045 h 6859293"/>
              <a:gd name="connsiteX1645" fmla="*/ 630258 w 9933458"/>
              <a:gd name="connsiteY1645" fmla="*/ 1685657 h 6859293"/>
              <a:gd name="connsiteX1646" fmla="*/ 647666 w 9933458"/>
              <a:gd name="connsiteY1646" fmla="*/ 1733981 h 6859293"/>
              <a:gd name="connsiteX1647" fmla="*/ 665870 w 9933458"/>
              <a:gd name="connsiteY1647" fmla="*/ 1780155 h 6859293"/>
              <a:gd name="connsiteX1648" fmla="*/ 668043 w 9933458"/>
              <a:gd name="connsiteY1648" fmla="*/ 1777501 h 6859293"/>
              <a:gd name="connsiteX1649" fmla="*/ 661610 w 9933458"/>
              <a:gd name="connsiteY1649" fmla="*/ 1674333 h 6859293"/>
              <a:gd name="connsiteX1650" fmla="*/ 650922 w 9933458"/>
              <a:gd name="connsiteY1650" fmla="*/ 1684328 h 6859293"/>
              <a:gd name="connsiteX1651" fmla="*/ 638898 w 9933458"/>
              <a:gd name="connsiteY1651" fmla="*/ 1621452 h 6859293"/>
              <a:gd name="connsiteX1652" fmla="*/ 630674 w 9933458"/>
              <a:gd name="connsiteY1652" fmla="*/ 1554091 h 6859293"/>
              <a:gd name="connsiteX1653" fmla="*/ 626164 w 9933458"/>
              <a:gd name="connsiteY1653" fmla="*/ 1524993 h 6859293"/>
              <a:gd name="connsiteX1654" fmla="*/ 614018 w 9933458"/>
              <a:gd name="connsiteY1654" fmla="*/ 1426509 h 6859293"/>
              <a:gd name="connsiteX1655" fmla="*/ 601290 w 9933458"/>
              <a:gd name="connsiteY1655" fmla="*/ 1334917 h 6859293"/>
              <a:gd name="connsiteX1656" fmla="*/ 601406 w 9933458"/>
              <a:gd name="connsiteY1656" fmla="*/ 1335172 h 6859293"/>
              <a:gd name="connsiteX1657" fmla="*/ 601282 w 9933458"/>
              <a:gd name="connsiteY1657" fmla="*/ 1334855 h 6859293"/>
              <a:gd name="connsiteX1658" fmla="*/ 601290 w 9933458"/>
              <a:gd name="connsiteY1658" fmla="*/ 1334917 h 6859293"/>
              <a:gd name="connsiteX1659" fmla="*/ 581242 w 9933458"/>
              <a:gd name="connsiteY1659" fmla="*/ 1291083 h 6859293"/>
              <a:gd name="connsiteX1660" fmla="*/ 594226 w 9933458"/>
              <a:gd name="connsiteY1660" fmla="*/ 1244594 h 6859293"/>
              <a:gd name="connsiteX1661" fmla="*/ 582742 w 9933458"/>
              <a:gd name="connsiteY1661" fmla="*/ 1251867 h 6859293"/>
              <a:gd name="connsiteX1662" fmla="*/ 575106 w 9933458"/>
              <a:gd name="connsiteY1662" fmla="*/ 1208601 h 6859293"/>
              <a:gd name="connsiteX1663" fmla="*/ 587166 w 9933458"/>
              <a:gd name="connsiteY1663" fmla="*/ 1213158 h 6859293"/>
              <a:gd name="connsiteX1664" fmla="*/ 594182 w 9933458"/>
              <a:gd name="connsiteY1664" fmla="*/ 1145856 h 6859293"/>
              <a:gd name="connsiteX1665" fmla="*/ 624036 w 9933458"/>
              <a:gd name="connsiteY1665" fmla="*/ 1230805 h 6859293"/>
              <a:gd name="connsiteX1666" fmla="*/ 618650 w 9933458"/>
              <a:gd name="connsiteY1666" fmla="*/ 1175080 h 6859293"/>
              <a:gd name="connsiteX1667" fmla="*/ 603494 w 9933458"/>
              <a:gd name="connsiteY1667" fmla="*/ 1116758 h 6859293"/>
              <a:gd name="connsiteX1668" fmla="*/ 603538 w 9933458"/>
              <a:gd name="connsiteY1668" fmla="*/ 1087347 h 6859293"/>
              <a:gd name="connsiteX1669" fmla="*/ 626414 w 9933458"/>
              <a:gd name="connsiteY1669" fmla="*/ 1128272 h 6859293"/>
              <a:gd name="connsiteX1670" fmla="*/ 643534 w 9933458"/>
              <a:gd name="connsiteY1670" fmla="*/ 1164706 h 6859293"/>
              <a:gd name="connsiteX1671" fmla="*/ 656100 w 9933458"/>
              <a:gd name="connsiteY1671" fmla="*/ 1208225 h 6859293"/>
              <a:gd name="connsiteX1672" fmla="*/ 660067 w 9933458"/>
              <a:gd name="connsiteY1672" fmla="*/ 1205504 h 6859293"/>
              <a:gd name="connsiteX1673" fmla="*/ 608130 w 9933458"/>
              <a:gd name="connsiteY1673" fmla="*/ 1019159 h 6859293"/>
              <a:gd name="connsiteX1674" fmla="*/ 634934 w 9933458"/>
              <a:gd name="connsiteY1674" fmla="*/ 1028647 h 6859293"/>
              <a:gd name="connsiteX1675" fmla="*/ 605622 w 9933458"/>
              <a:gd name="connsiteY1675" fmla="*/ 936804 h 6859293"/>
              <a:gd name="connsiteX1676" fmla="*/ 574854 w 9933458"/>
              <a:gd name="connsiteY1676" fmla="*/ 921118 h 6859293"/>
              <a:gd name="connsiteX1677" fmla="*/ 543458 w 9933458"/>
              <a:gd name="connsiteY1677" fmla="*/ 907266 h 6859293"/>
              <a:gd name="connsiteX1678" fmla="*/ 527426 w 9933458"/>
              <a:gd name="connsiteY1678" fmla="*/ 864950 h 6859293"/>
              <a:gd name="connsiteX1679" fmla="*/ 495942 w 9933458"/>
              <a:gd name="connsiteY1679" fmla="*/ 787721 h 6859293"/>
              <a:gd name="connsiteX1680" fmla="*/ 480122 w 9933458"/>
              <a:gd name="connsiteY1680" fmla="*/ 777093 h 6859293"/>
              <a:gd name="connsiteX1681" fmla="*/ 483754 w 9933458"/>
              <a:gd name="connsiteY1681" fmla="*/ 821178 h 6859293"/>
              <a:gd name="connsiteX1682" fmla="*/ 455782 w 9933458"/>
              <a:gd name="connsiteY1682" fmla="*/ 808592 h 6859293"/>
              <a:gd name="connsiteX1683" fmla="*/ 448684 w 9933458"/>
              <a:gd name="connsiteY1683" fmla="*/ 782785 h 6859293"/>
              <a:gd name="connsiteX1684" fmla="*/ 429642 w 9933458"/>
              <a:gd name="connsiteY1684" fmla="*/ 778671 h 6859293"/>
              <a:gd name="connsiteX1685" fmla="*/ 390150 w 9933458"/>
              <a:gd name="connsiteY1685" fmla="*/ 739329 h 6859293"/>
              <a:gd name="connsiteX1686" fmla="*/ 389730 w 9933458"/>
              <a:gd name="connsiteY1686" fmla="*/ 760837 h 6859293"/>
              <a:gd name="connsiteX1687" fmla="*/ 415908 w 9933458"/>
              <a:gd name="connsiteY1687" fmla="*/ 808213 h 6859293"/>
              <a:gd name="connsiteX1688" fmla="*/ 424884 w 9933458"/>
              <a:gd name="connsiteY1688" fmla="*/ 820165 h 6859293"/>
              <a:gd name="connsiteX1689" fmla="*/ 443046 w 9933458"/>
              <a:gd name="connsiteY1689" fmla="*/ 865709 h 6859293"/>
              <a:gd name="connsiteX1690" fmla="*/ 446594 w 9933458"/>
              <a:gd name="connsiteY1690" fmla="*/ 906507 h 6859293"/>
              <a:gd name="connsiteX1691" fmla="*/ 401878 w 9933458"/>
              <a:gd name="connsiteY1691" fmla="*/ 835603 h 6859293"/>
              <a:gd name="connsiteX1692" fmla="*/ 368272 w 9933458"/>
              <a:gd name="connsiteY1692" fmla="*/ 785759 h 6859293"/>
              <a:gd name="connsiteX1693" fmla="*/ 357460 w 9933458"/>
              <a:gd name="connsiteY1693" fmla="*/ 739835 h 6859293"/>
              <a:gd name="connsiteX1694" fmla="*/ 323766 w 9933458"/>
              <a:gd name="connsiteY1694" fmla="*/ 682528 h 6859293"/>
              <a:gd name="connsiteX1695" fmla="*/ 315374 w 9933458"/>
              <a:gd name="connsiteY1695" fmla="*/ 703784 h 6859293"/>
              <a:gd name="connsiteX1696" fmla="*/ 290826 w 9933458"/>
              <a:gd name="connsiteY1696" fmla="*/ 636735 h 6859293"/>
              <a:gd name="connsiteX1697" fmla="*/ 262098 w 9933458"/>
              <a:gd name="connsiteY1697" fmla="*/ 597266 h 6859293"/>
              <a:gd name="connsiteX1698" fmla="*/ 271244 w 9933458"/>
              <a:gd name="connsiteY1698" fmla="*/ 650903 h 6859293"/>
              <a:gd name="connsiteX1699" fmla="*/ 267026 w 9933458"/>
              <a:gd name="connsiteY1699" fmla="*/ 652927 h 6859293"/>
              <a:gd name="connsiteX1700" fmla="*/ 257674 w 9933458"/>
              <a:gd name="connsiteY1700" fmla="*/ 622564 h 6859293"/>
              <a:gd name="connsiteX1701" fmla="*/ 241810 w 9933458"/>
              <a:gd name="connsiteY1701" fmla="*/ 578542 h 6859293"/>
              <a:gd name="connsiteX1702" fmla="*/ 225610 w 9933458"/>
              <a:gd name="connsiteY1702" fmla="*/ 512126 h 6859293"/>
              <a:gd name="connsiteX1703" fmla="*/ 210246 w 9933458"/>
              <a:gd name="connsiteY1703" fmla="*/ 486825 h 6859293"/>
              <a:gd name="connsiteX1704" fmla="*/ 212954 w 9933458"/>
              <a:gd name="connsiteY1704" fmla="*/ 524936 h 6859293"/>
              <a:gd name="connsiteX1705" fmla="*/ 192210 w 9933458"/>
              <a:gd name="connsiteY1705" fmla="*/ 468228 h 6859293"/>
              <a:gd name="connsiteX1706" fmla="*/ 205362 w 9933458"/>
              <a:gd name="connsiteY1706" fmla="*/ 422557 h 6859293"/>
              <a:gd name="connsiteX1707" fmla="*/ 192376 w 9933458"/>
              <a:gd name="connsiteY1707" fmla="*/ 430974 h 6859293"/>
              <a:gd name="connsiteX1708" fmla="*/ 184778 w 9933458"/>
              <a:gd name="connsiteY1708" fmla="*/ 386632 h 6859293"/>
              <a:gd name="connsiteX1709" fmla="*/ 199892 w 9933458"/>
              <a:gd name="connsiteY1709" fmla="*/ 391817 h 6859293"/>
              <a:gd name="connsiteX1710" fmla="*/ 198098 w 9933458"/>
              <a:gd name="connsiteY1710" fmla="*/ 295295 h 6859293"/>
              <a:gd name="connsiteX1711" fmla="*/ 228114 w 9933458"/>
              <a:gd name="connsiteY1711" fmla="*/ 403015 h 6859293"/>
              <a:gd name="connsiteX1712" fmla="*/ 234836 w 9933458"/>
              <a:gd name="connsiteY1712" fmla="*/ 377587 h 6859293"/>
              <a:gd name="connsiteX1713" fmla="*/ 224526 w 9933458"/>
              <a:gd name="connsiteY1713" fmla="*/ 343240 h 6859293"/>
              <a:gd name="connsiteX1714" fmla="*/ 213918 w 9933458"/>
              <a:gd name="connsiteY1714" fmla="*/ 269804 h 6859293"/>
              <a:gd name="connsiteX1715" fmla="*/ 240850 w 9933458"/>
              <a:gd name="connsiteY1715" fmla="*/ 312183 h 6859293"/>
              <a:gd name="connsiteX1716" fmla="*/ 264606 w 9933458"/>
              <a:gd name="connsiteY1716" fmla="*/ 363166 h 6859293"/>
              <a:gd name="connsiteX1717" fmla="*/ 221018 w 9933458"/>
              <a:gd name="connsiteY1717" fmla="*/ 199089 h 6859293"/>
              <a:gd name="connsiteX1718" fmla="*/ 243354 w 9933458"/>
              <a:gd name="connsiteY1718" fmla="*/ 205792 h 6859293"/>
              <a:gd name="connsiteX1719" fmla="*/ 213210 w 9933458"/>
              <a:gd name="connsiteY1719" fmla="*/ 117746 h 6859293"/>
              <a:gd name="connsiteX1720" fmla="*/ 182734 w 9933458"/>
              <a:gd name="connsiteY1720" fmla="*/ 94656 h 6859293"/>
              <a:gd name="connsiteX1721" fmla="*/ 170918 w 9933458"/>
              <a:gd name="connsiteY1721" fmla="*/ 78779 h 6859293"/>
              <a:gd name="connsiteX1722" fmla="*/ 152922 w 9933458"/>
              <a:gd name="connsiteY1722" fmla="*/ 88901 h 6859293"/>
              <a:gd name="connsiteX1723" fmla="*/ 134050 w 9933458"/>
              <a:gd name="connsiteY1723" fmla="*/ 33809 h 6859293"/>
              <a:gd name="connsiteX1724" fmla="*/ 119638 w 9933458"/>
              <a:gd name="connsiteY1724" fmla="*/ 1 h 6859293"/>
              <a:gd name="connsiteX1725" fmla="*/ 6860276 w 9933458"/>
              <a:gd name="connsiteY1725" fmla="*/ 1 h 685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Lst>
            <a:rect l="l" t="t" r="r" b="b"/>
            <a:pathLst>
              <a:path w="9933458" h="6859293">
                <a:moveTo>
                  <a:pt x="631214" y="6855244"/>
                </a:moveTo>
                <a:lnTo>
                  <a:pt x="633310" y="6859293"/>
                </a:lnTo>
                <a:lnTo>
                  <a:pt x="631804" y="6859293"/>
                </a:lnTo>
                <a:close/>
                <a:moveTo>
                  <a:pt x="586126" y="6839621"/>
                </a:moveTo>
                <a:cubicBezTo>
                  <a:pt x="586630" y="6839621"/>
                  <a:pt x="587126" y="6839621"/>
                  <a:pt x="587630" y="6839621"/>
                </a:cubicBezTo>
                <a:cubicBezTo>
                  <a:pt x="587630" y="6844426"/>
                  <a:pt x="587630" y="6849299"/>
                  <a:pt x="587630" y="6854168"/>
                </a:cubicBezTo>
                <a:cubicBezTo>
                  <a:pt x="587126" y="6854232"/>
                  <a:pt x="586630" y="6854232"/>
                  <a:pt x="586126" y="6854232"/>
                </a:cubicBezTo>
                <a:cubicBezTo>
                  <a:pt x="586126" y="6849362"/>
                  <a:pt x="586126" y="6844490"/>
                  <a:pt x="586126" y="6839621"/>
                </a:cubicBezTo>
                <a:close/>
                <a:moveTo>
                  <a:pt x="631426" y="6815395"/>
                </a:moveTo>
                <a:cubicBezTo>
                  <a:pt x="634015" y="6821213"/>
                  <a:pt x="636642" y="6827095"/>
                  <a:pt x="640194" y="6834875"/>
                </a:cubicBezTo>
                <a:cubicBezTo>
                  <a:pt x="628168" y="6837659"/>
                  <a:pt x="626834" y="6829879"/>
                  <a:pt x="631426" y="6815395"/>
                </a:cubicBezTo>
                <a:close/>
                <a:moveTo>
                  <a:pt x="688291" y="6802810"/>
                </a:moveTo>
                <a:cubicBezTo>
                  <a:pt x="689082" y="6803882"/>
                  <a:pt x="689918" y="6804894"/>
                  <a:pt x="690712" y="6805970"/>
                </a:cubicBezTo>
                <a:cubicBezTo>
                  <a:pt x="690337" y="6806729"/>
                  <a:pt x="689962" y="6807489"/>
                  <a:pt x="689587" y="6808185"/>
                </a:cubicBezTo>
                <a:cubicBezTo>
                  <a:pt x="688791" y="6807172"/>
                  <a:pt x="687955" y="6806160"/>
                  <a:pt x="687246" y="6804957"/>
                </a:cubicBezTo>
                <a:cubicBezTo>
                  <a:pt x="687162" y="6804831"/>
                  <a:pt x="687914" y="6803566"/>
                  <a:pt x="688291" y="6802810"/>
                </a:cubicBezTo>
                <a:close/>
                <a:moveTo>
                  <a:pt x="570094" y="6799583"/>
                </a:moveTo>
                <a:cubicBezTo>
                  <a:pt x="573954" y="6809134"/>
                  <a:pt x="575510" y="6817056"/>
                  <a:pt x="575546" y="6824615"/>
                </a:cubicBezTo>
                <a:cubicBezTo>
                  <a:pt x="575582" y="6832173"/>
                  <a:pt x="574100" y="6839368"/>
                  <a:pt x="571888" y="6847465"/>
                </a:cubicBezTo>
                <a:cubicBezTo>
                  <a:pt x="562706" y="6831525"/>
                  <a:pt x="568798" y="6818876"/>
                  <a:pt x="570094" y="6799583"/>
                </a:cubicBezTo>
                <a:close/>
                <a:moveTo>
                  <a:pt x="664367" y="6782060"/>
                </a:moveTo>
                <a:cubicBezTo>
                  <a:pt x="668750" y="6789208"/>
                  <a:pt x="671466" y="6795027"/>
                  <a:pt x="672319" y="6800997"/>
                </a:cubicBezTo>
                <a:cubicBezTo>
                  <a:pt x="673176" y="6806966"/>
                  <a:pt x="672173" y="6813086"/>
                  <a:pt x="669125" y="6820834"/>
                </a:cubicBezTo>
                <a:cubicBezTo>
                  <a:pt x="665307" y="6830544"/>
                  <a:pt x="663490" y="6839842"/>
                  <a:pt x="663487" y="6849078"/>
                </a:cubicBezTo>
                <a:lnTo>
                  <a:pt x="665402" y="6859293"/>
                </a:lnTo>
                <a:lnTo>
                  <a:pt x="656694" y="6859293"/>
                </a:lnTo>
                <a:lnTo>
                  <a:pt x="656143" y="6837723"/>
                </a:lnTo>
                <a:cubicBezTo>
                  <a:pt x="655851" y="6825580"/>
                  <a:pt x="654136" y="6812990"/>
                  <a:pt x="663158" y="6803819"/>
                </a:cubicBezTo>
                <a:cubicBezTo>
                  <a:pt x="665618" y="6801291"/>
                  <a:pt x="664074" y="6789651"/>
                  <a:pt x="664367" y="6782060"/>
                </a:cubicBezTo>
                <a:close/>
                <a:moveTo>
                  <a:pt x="587794" y="6771500"/>
                </a:moveTo>
                <a:cubicBezTo>
                  <a:pt x="588922" y="6772446"/>
                  <a:pt x="590050" y="6773395"/>
                  <a:pt x="591178" y="6774344"/>
                </a:cubicBezTo>
                <a:cubicBezTo>
                  <a:pt x="589508" y="6779090"/>
                  <a:pt x="587794" y="6783769"/>
                  <a:pt x="586126" y="6788512"/>
                </a:cubicBezTo>
                <a:cubicBezTo>
                  <a:pt x="584916" y="6787499"/>
                  <a:pt x="583662" y="6786423"/>
                  <a:pt x="582450" y="6785415"/>
                </a:cubicBezTo>
                <a:cubicBezTo>
                  <a:pt x="584248" y="6780732"/>
                  <a:pt x="586042" y="6776117"/>
                  <a:pt x="587794" y="6771500"/>
                </a:cubicBezTo>
                <a:close/>
                <a:moveTo>
                  <a:pt x="703613" y="6768210"/>
                </a:moveTo>
                <a:cubicBezTo>
                  <a:pt x="705367" y="6768463"/>
                  <a:pt x="707075" y="6768779"/>
                  <a:pt x="708830" y="6769032"/>
                </a:cubicBezTo>
                <a:cubicBezTo>
                  <a:pt x="708122" y="6778770"/>
                  <a:pt x="707452" y="6788449"/>
                  <a:pt x="706745" y="6798190"/>
                </a:cubicBezTo>
                <a:cubicBezTo>
                  <a:pt x="705074" y="6797937"/>
                  <a:pt x="703444" y="6797684"/>
                  <a:pt x="701775" y="6797431"/>
                </a:cubicBezTo>
                <a:cubicBezTo>
                  <a:pt x="702358" y="6787752"/>
                  <a:pt x="702987" y="6778011"/>
                  <a:pt x="703613" y="6768210"/>
                </a:cubicBezTo>
                <a:close/>
                <a:moveTo>
                  <a:pt x="415158" y="6765489"/>
                </a:moveTo>
                <a:cubicBezTo>
                  <a:pt x="417204" y="6790411"/>
                  <a:pt x="418622" y="6807932"/>
                  <a:pt x="420250" y="6828111"/>
                </a:cubicBezTo>
                <a:cubicBezTo>
                  <a:pt x="412986" y="6816724"/>
                  <a:pt x="408226" y="6809324"/>
                  <a:pt x="401964" y="6799519"/>
                </a:cubicBezTo>
                <a:cubicBezTo>
                  <a:pt x="404846" y="6792055"/>
                  <a:pt x="408726" y="6782125"/>
                  <a:pt x="415158" y="6765489"/>
                </a:cubicBezTo>
                <a:close/>
                <a:moveTo>
                  <a:pt x="570262" y="6749802"/>
                </a:moveTo>
                <a:cubicBezTo>
                  <a:pt x="570262" y="6767514"/>
                  <a:pt x="570262" y="6777948"/>
                  <a:pt x="570262" y="6788322"/>
                </a:cubicBezTo>
                <a:cubicBezTo>
                  <a:pt x="556484" y="6776306"/>
                  <a:pt x="564874" y="6767070"/>
                  <a:pt x="570262" y="6749802"/>
                </a:cubicBezTo>
                <a:close/>
                <a:moveTo>
                  <a:pt x="412526" y="6725134"/>
                </a:moveTo>
                <a:cubicBezTo>
                  <a:pt x="412570" y="6726146"/>
                  <a:pt x="412734" y="6727282"/>
                  <a:pt x="412526" y="6728171"/>
                </a:cubicBezTo>
                <a:cubicBezTo>
                  <a:pt x="412362" y="6728863"/>
                  <a:pt x="411650" y="6729244"/>
                  <a:pt x="411192" y="6729813"/>
                </a:cubicBezTo>
                <a:cubicBezTo>
                  <a:pt x="410858" y="6728927"/>
                  <a:pt x="410190" y="6727475"/>
                  <a:pt x="410314" y="6727282"/>
                </a:cubicBezTo>
                <a:cubicBezTo>
                  <a:pt x="410940" y="6726399"/>
                  <a:pt x="411778" y="6725830"/>
                  <a:pt x="412526" y="6725134"/>
                </a:cubicBezTo>
                <a:close/>
                <a:moveTo>
                  <a:pt x="689251" y="6683070"/>
                </a:moveTo>
                <a:cubicBezTo>
                  <a:pt x="696931" y="6700276"/>
                  <a:pt x="704491" y="6717164"/>
                  <a:pt x="712047" y="6734116"/>
                </a:cubicBezTo>
                <a:cubicBezTo>
                  <a:pt x="709875" y="6736960"/>
                  <a:pt x="707662" y="6739871"/>
                  <a:pt x="705492" y="6742719"/>
                </a:cubicBezTo>
                <a:cubicBezTo>
                  <a:pt x="703195" y="6734812"/>
                  <a:pt x="700858" y="6726905"/>
                  <a:pt x="698474" y="6718936"/>
                </a:cubicBezTo>
                <a:cubicBezTo>
                  <a:pt x="697434" y="6719822"/>
                  <a:pt x="696430" y="6720771"/>
                  <a:pt x="695390" y="6721717"/>
                </a:cubicBezTo>
                <a:cubicBezTo>
                  <a:pt x="695390" y="6737593"/>
                  <a:pt x="695390" y="6753410"/>
                  <a:pt x="695390" y="6769285"/>
                </a:cubicBezTo>
                <a:cubicBezTo>
                  <a:pt x="688167" y="6740820"/>
                  <a:pt x="682486" y="6712548"/>
                  <a:pt x="689251" y="6683070"/>
                </a:cubicBezTo>
                <a:close/>
                <a:moveTo>
                  <a:pt x="710292" y="6676683"/>
                </a:moveTo>
                <a:cubicBezTo>
                  <a:pt x="710419" y="6676556"/>
                  <a:pt x="711295" y="6677758"/>
                  <a:pt x="711798" y="6678324"/>
                </a:cubicBezTo>
                <a:cubicBezTo>
                  <a:pt x="711044" y="6679594"/>
                  <a:pt x="710335" y="6680919"/>
                  <a:pt x="709583" y="6682184"/>
                </a:cubicBezTo>
                <a:cubicBezTo>
                  <a:pt x="709082" y="6681552"/>
                  <a:pt x="708538" y="6680982"/>
                  <a:pt x="708035" y="6680476"/>
                </a:cubicBezTo>
                <a:cubicBezTo>
                  <a:pt x="708746" y="6679151"/>
                  <a:pt x="709459" y="6677822"/>
                  <a:pt x="710292" y="6676683"/>
                </a:cubicBezTo>
                <a:close/>
                <a:moveTo>
                  <a:pt x="663782" y="6666119"/>
                </a:moveTo>
                <a:cubicBezTo>
                  <a:pt x="664575" y="6666878"/>
                  <a:pt x="664827" y="6669156"/>
                  <a:pt x="665284" y="6670734"/>
                </a:cubicBezTo>
                <a:cubicBezTo>
                  <a:pt x="664408" y="6671877"/>
                  <a:pt x="663530" y="6672949"/>
                  <a:pt x="662657" y="6674024"/>
                </a:cubicBezTo>
                <a:cubicBezTo>
                  <a:pt x="662030" y="6671814"/>
                  <a:pt x="661363" y="6669662"/>
                  <a:pt x="660734" y="6667447"/>
                </a:cubicBezTo>
                <a:cubicBezTo>
                  <a:pt x="661779" y="6666941"/>
                  <a:pt x="663158" y="6665549"/>
                  <a:pt x="663782" y="6666119"/>
                </a:cubicBezTo>
                <a:close/>
                <a:moveTo>
                  <a:pt x="688206" y="6655934"/>
                </a:moveTo>
                <a:cubicBezTo>
                  <a:pt x="688206" y="6656883"/>
                  <a:pt x="688332" y="6657959"/>
                  <a:pt x="688080" y="6658718"/>
                </a:cubicBezTo>
                <a:cubicBezTo>
                  <a:pt x="687955" y="6659098"/>
                  <a:pt x="687162" y="6659034"/>
                  <a:pt x="686661" y="6659224"/>
                </a:cubicBezTo>
                <a:cubicBezTo>
                  <a:pt x="686452" y="6658339"/>
                  <a:pt x="686286" y="6657516"/>
                  <a:pt x="686119" y="6656630"/>
                </a:cubicBezTo>
                <a:cubicBezTo>
                  <a:pt x="686826" y="6656440"/>
                  <a:pt x="687495" y="6656187"/>
                  <a:pt x="688206" y="6655934"/>
                </a:cubicBezTo>
                <a:close/>
                <a:moveTo>
                  <a:pt x="537070" y="6651508"/>
                </a:moveTo>
                <a:cubicBezTo>
                  <a:pt x="538718" y="6685536"/>
                  <a:pt x="542674" y="6719534"/>
                  <a:pt x="545054" y="6753818"/>
                </a:cubicBezTo>
                <a:cubicBezTo>
                  <a:pt x="546244" y="6770959"/>
                  <a:pt x="547040" y="6788172"/>
                  <a:pt x="546958" y="6805495"/>
                </a:cubicBezTo>
                <a:cubicBezTo>
                  <a:pt x="546874" y="6822819"/>
                  <a:pt x="545910" y="6840254"/>
                  <a:pt x="543584" y="6857838"/>
                </a:cubicBezTo>
                <a:cubicBezTo>
                  <a:pt x="543706" y="6857712"/>
                  <a:pt x="542954" y="6858851"/>
                  <a:pt x="542662" y="6858661"/>
                </a:cubicBezTo>
                <a:cubicBezTo>
                  <a:pt x="538486" y="6855686"/>
                  <a:pt x="534354" y="6852523"/>
                  <a:pt x="528718" y="6848287"/>
                </a:cubicBezTo>
                <a:cubicBezTo>
                  <a:pt x="540826" y="6818813"/>
                  <a:pt x="539532" y="6788322"/>
                  <a:pt x="534898" y="6757772"/>
                </a:cubicBezTo>
                <a:cubicBezTo>
                  <a:pt x="529512" y="6722349"/>
                  <a:pt x="535358" y="6687436"/>
                  <a:pt x="537070" y="6651508"/>
                </a:cubicBezTo>
                <a:close/>
                <a:moveTo>
                  <a:pt x="572890" y="6602994"/>
                </a:moveTo>
                <a:cubicBezTo>
                  <a:pt x="579988" y="6622093"/>
                  <a:pt x="567296" y="6655490"/>
                  <a:pt x="592182" y="6660237"/>
                </a:cubicBezTo>
                <a:cubicBezTo>
                  <a:pt x="604370" y="6642399"/>
                  <a:pt x="604370" y="6642399"/>
                  <a:pt x="592640" y="6612229"/>
                </a:cubicBezTo>
                <a:cubicBezTo>
                  <a:pt x="599442" y="6603816"/>
                  <a:pt x="604286" y="6607419"/>
                  <a:pt x="606334" y="6618743"/>
                </a:cubicBezTo>
                <a:cubicBezTo>
                  <a:pt x="607378" y="6624371"/>
                  <a:pt x="605372" y="6631139"/>
                  <a:pt x="605458" y="6637336"/>
                </a:cubicBezTo>
                <a:cubicBezTo>
                  <a:pt x="605622" y="6654541"/>
                  <a:pt x="605874" y="6671687"/>
                  <a:pt x="622072" y="6672190"/>
                </a:cubicBezTo>
                <a:cubicBezTo>
                  <a:pt x="624412" y="6672253"/>
                  <a:pt x="626666" y="6678961"/>
                  <a:pt x="629756" y="6683893"/>
                </a:cubicBezTo>
                <a:cubicBezTo>
                  <a:pt x="627084" y="6686045"/>
                  <a:pt x="625496" y="6688382"/>
                  <a:pt x="623954" y="6688382"/>
                </a:cubicBezTo>
                <a:cubicBezTo>
                  <a:pt x="605874" y="6688066"/>
                  <a:pt x="604702" y="6690091"/>
                  <a:pt x="608546" y="6716215"/>
                </a:cubicBezTo>
                <a:cubicBezTo>
                  <a:pt x="613306" y="6748536"/>
                  <a:pt x="613306" y="6748536"/>
                  <a:pt x="609214" y="6772003"/>
                </a:cubicBezTo>
                <a:cubicBezTo>
                  <a:pt x="601824" y="6759860"/>
                  <a:pt x="597234" y="6740883"/>
                  <a:pt x="584706" y="6750372"/>
                </a:cubicBezTo>
                <a:cubicBezTo>
                  <a:pt x="590468" y="6736458"/>
                  <a:pt x="597942" y="6723995"/>
                  <a:pt x="600780" y="6709447"/>
                </a:cubicBezTo>
                <a:cubicBezTo>
                  <a:pt x="602660" y="6699643"/>
                  <a:pt x="597982" y="6686867"/>
                  <a:pt x="596270" y="6675417"/>
                </a:cubicBezTo>
                <a:cubicBezTo>
                  <a:pt x="595186" y="6675797"/>
                  <a:pt x="594100" y="6676176"/>
                  <a:pt x="593014" y="6676556"/>
                </a:cubicBezTo>
                <a:cubicBezTo>
                  <a:pt x="590468" y="6686867"/>
                  <a:pt x="588796" y="6698061"/>
                  <a:pt x="584916" y="6707296"/>
                </a:cubicBezTo>
                <a:cubicBezTo>
                  <a:pt x="582910" y="6712039"/>
                  <a:pt x="576526" y="6716025"/>
                  <a:pt x="573014" y="6714696"/>
                </a:cubicBezTo>
                <a:cubicBezTo>
                  <a:pt x="569760" y="6713430"/>
                  <a:pt x="565166" y="6704195"/>
                  <a:pt x="565626" y="6699452"/>
                </a:cubicBezTo>
                <a:cubicBezTo>
                  <a:pt x="567630" y="6679531"/>
                  <a:pt x="560450" y="6658528"/>
                  <a:pt x="570762" y="6638792"/>
                </a:cubicBezTo>
                <a:cubicBezTo>
                  <a:pt x="574602" y="6631392"/>
                  <a:pt x="571386" y="6615516"/>
                  <a:pt x="572890" y="6602994"/>
                </a:cubicBezTo>
                <a:close/>
                <a:moveTo>
                  <a:pt x="535858" y="6571367"/>
                </a:moveTo>
                <a:cubicBezTo>
                  <a:pt x="536902" y="6580789"/>
                  <a:pt x="537906" y="6590150"/>
                  <a:pt x="538906" y="6599576"/>
                </a:cubicBezTo>
                <a:cubicBezTo>
                  <a:pt x="537780" y="6600082"/>
                  <a:pt x="536654" y="6600526"/>
                  <a:pt x="535524" y="6601032"/>
                </a:cubicBezTo>
                <a:cubicBezTo>
                  <a:pt x="534522" y="6591416"/>
                  <a:pt x="533562" y="6581801"/>
                  <a:pt x="532562" y="6572127"/>
                </a:cubicBezTo>
                <a:cubicBezTo>
                  <a:pt x="533644" y="6571874"/>
                  <a:pt x="534772" y="6571621"/>
                  <a:pt x="535858" y="6571367"/>
                </a:cubicBezTo>
                <a:close/>
                <a:moveTo>
                  <a:pt x="573852" y="6546003"/>
                </a:moveTo>
                <a:cubicBezTo>
                  <a:pt x="575270" y="6556061"/>
                  <a:pt x="576646" y="6566115"/>
                  <a:pt x="578694" y="6580789"/>
                </a:cubicBezTo>
                <a:cubicBezTo>
                  <a:pt x="565750" y="6566178"/>
                  <a:pt x="565750" y="6566178"/>
                  <a:pt x="573852" y="6546003"/>
                </a:cubicBezTo>
                <a:close/>
                <a:moveTo>
                  <a:pt x="598776" y="6538982"/>
                </a:moveTo>
                <a:cubicBezTo>
                  <a:pt x="599738" y="6553593"/>
                  <a:pt x="600322" y="6561879"/>
                  <a:pt x="601156" y="6574085"/>
                </a:cubicBezTo>
                <a:cubicBezTo>
                  <a:pt x="594058" y="6559980"/>
                  <a:pt x="594058" y="6559980"/>
                  <a:pt x="598776" y="6538982"/>
                </a:cubicBezTo>
                <a:close/>
                <a:moveTo>
                  <a:pt x="718101" y="6520985"/>
                </a:moveTo>
                <a:lnTo>
                  <a:pt x="718182" y="6521208"/>
                </a:lnTo>
                <a:lnTo>
                  <a:pt x="718159" y="6521212"/>
                </a:lnTo>
                <a:lnTo>
                  <a:pt x="717974" y="6521145"/>
                </a:lnTo>
                <a:close/>
                <a:moveTo>
                  <a:pt x="570680" y="6494198"/>
                </a:moveTo>
                <a:cubicBezTo>
                  <a:pt x="571094" y="6502674"/>
                  <a:pt x="571470" y="6511213"/>
                  <a:pt x="572138" y="6526203"/>
                </a:cubicBezTo>
                <a:cubicBezTo>
                  <a:pt x="564082" y="6512795"/>
                  <a:pt x="559156" y="6505331"/>
                  <a:pt x="570680" y="6494198"/>
                </a:cubicBezTo>
                <a:close/>
                <a:moveTo>
                  <a:pt x="828238" y="6486038"/>
                </a:moveTo>
                <a:cubicBezTo>
                  <a:pt x="829406" y="6486544"/>
                  <a:pt x="830327" y="6488126"/>
                  <a:pt x="831329" y="6489329"/>
                </a:cubicBezTo>
                <a:cubicBezTo>
                  <a:pt x="830661" y="6490528"/>
                  <a:pt x="829740" y="6492996"/>
                  <a:pt x="829365" y="6492806"/>
                </a:cubicBezTo>
                <a:cubicBezTo>
                  <a:pt x="828238" y="6492299"/>
                  <a:pt x="827278" y="6490717"/>
                  <a:pt x="826276" y="6489582"/>
                </a:cubicBezTo>
                <a:cubicBezTo>
                  <a:pt x="826944" y="6488316"/>
                  <a:pt x="827863" y="6485848"/>
                  <a:pt x="828238" y="6486038"/>
                </a:cubicBezTo>
                <a:close/>
                <a:moveTo>
                  <a:pt x="683154" y="6470795"/>
                </a:moveTo>
                <a:cubicBezTo>
                  <a:pt x="683488" y="6471680"/>
                  <a:pt x="684159" y="6473196"/>
                  <a:pt x="684030" y="6473323"/>
                </a:cubicBezTo>
                <a:cubicBezTo>
                  <a:pt x="683407" y="6474212"/>
                  <a:pt x="682570" y="6474778"/>
                  <a:pt x="681777" y="6475474"/>
                </a:cubicBezTo>
                <a:cubicBezTo>
                  <a:pt x="681777" y="6474462"/>
                  <a:pt x="681567" y="6473323"/>
                  <a:pt x="681818" y="6472440"/>
                </a:cubicBezTo>
                <a:cubicBezTo>
                  <a:pt x="681987" y="6471744"/>
                  <a:pt x="682694" y="6471301"/>
                  <a:pt x="683154" y="6470795"/>
                </a:cubicBezTo>
                <a:close/>
                <a:moveTo>
                  <a:pt x="601240" y="6459192"/>
                </a:moveTo>
                <a:lnTo>
                  <a:pt x="601240" y="6505585"/>
                </a:lnTo>
                <a:cubicBezTo>
                  <a:pt x="599694" y="6505458"/>
                  <a:pt x="598150" y="6505268"/>
                  <a:pt x="596606" y="6505142"/>
                </a:cubicBezTo>
                <a:close/>
                <a:moveTo>
                  <a:pt x="601242" y="6457739"/>
                </a:moveTo>
                <a:lnTo>
                  <a:pt x="601366" y="6457952"/>
                </a:lnTo>
                <a:lnTo>
                  <a:pt x="601240" y="6459192"/>
                </a:lnTo>
                <a:lnTo>
                  <a:pt x="601240" y="6457763"/>
                </a:lnTo>
                <a:close/>
                <a:moveTo>
                  <a:pt x="728534" y="6424998"/>
                </a:moveTo>
                <a:cubicBezTo>
                  <a:pt x="730310" y="6432588"/>
                  <a:pt x="734019" y="6439419"/>
                  <a:pt x="736195" y="6446647"/>
                </a:cubicBezTo>
                <a:cubicBezTo>
                  <a:pt x="738371" y="6453873"/>
                  <a:pt x="739016" y="6461496"/>
                  <a:pt x="734674" y="6470668"/>
                </a:cubicBezTo>
                <a:lnTo>
                  <a:pt x="734798" y="6470542"/>
                </a:lnTo>
                <a:cubicBezTo>
                  <a:pt x="733591" y="6475284"/>
                  <a:pt x="730875" y="6480473"/>
                  <a:pt x="731458" y="6484646"/>
                </a:cubicBezTo>
                <a:cubicBezTo>
                  <a:pt x="732754" y="6493976"/>
                  <a:pt x="731703" y="6501076"/>
                  <a:pt x="729164" y="6506857"/>
                </a:cubicBezTo>
                <a:lnTo>
                  <a:pt x="718101" y="6520985"/>
                </a:lnTo>
                <a:lnTo>
                  <a:pt x="711522" y="6502981"/>
                </a:lnTo>
                <a:cubicBezTo>
                  <a:pt x="710698" y="6496995"/>
                  <a:pt x="712255" y="6491161"/>
                  <a:pt x="719142" y="6485659"/>
                </a:cubicBezTo>
                <a:cubicBezTo>
                  <a:pt x="712006" y="6461939"/>
                  <a:pt x="729538" y="6447076"/>
                  <a:pt x="728534" y="6424998"/>
                </a:cubicBezTo>
                <a:close/>
                <a:moveTo>
                  <a:pt x="597610" y="6422534"/>
                </a:moveTo>
                <a:cubicBezTo>
                  <a:pt x="601282" y="6427845"/>
                  <a:pt x="603776" y="6433222"/>
                  <a:pt x="604558" y="6438985"/>
                </a:cubicBezTo>
                <a:lnTo>
                  <a:pt x="601242" y="6457739"/>
                </a:lnTo>
                <a:lnTo>
                  <a:pt x="592786" y="6442829"/>
                </a:lnTo>
                <a:cubicBezTo>
                  <a:pt x="590186" y="6437604"/>
                  <a:pt x="589822" y="6431516"/>
                  <a:pt x="597610" y="6422534"/>
                </a:cubicBezTo>
                <a:close/>
                <a:moveTo>
                  <a:pt x="779390" y="6422344"/>
                </a:moveTo>
                <a:cubicBezTo>
                  <a:pt x="779556" y="6427212"/>
                  <a:pt x="779682" y="6432082"/>
                  <a:pt x="779849" y="6436954"/>
                </a:cubicBezTo>
                <a:cubicBezTo>
                  <a:pt x="779054" y="6437018"/>
                  <a:pt x="778304" y="6437018"/>
                  <a:pt x="777551" y="6437081"/>
                </a:cubicBezTo>
                <a:cubicBezTo>
                  <a:pt x="777551" y="6432208"/>
                  <a:pt x="777551" y="6427339"/>
                  <a:pt x="777551" y="6422407"/>
                </a:cubicBezTo>
                <a:cubicBezTo>
                  <a:pt x="778178" y="6422407"/>
                  <a:pt x="778763" y="6422344"/>
                  <a:pt x="779390" y="6422344"/>
                </a:cubicBezTo>
                <a:close/>
                <a:moveTo>
                  <a:pt x="775759" y="6377306"/>
                </a:moveTo>
                <a:cubicBezTo>
                  <a:pt x="777094" y="6377686"/>
                  <a:pt x="778386" y="6378065"/>
                  <a:pt x="779725" y="6378445"/>
                </a:cubicBezTo>
                <a:cubicBezTo>
                  <a:pt x="778720" y="6385656"/>
                  <a:pt x="777677" y="6392929"/>
                  <a:pt x="776678" y="6400139"/>
                </a:cubicBezTo>
                <a:cubicBezTo>
                  <a:pt x="775507" y="6399827"/>
                  <a:pt x="774339" y="6399443"/>
                  <a:pt x="773168" y="6399127"/>
                </a:cubicBezTo>
                <a:cubicBezTo>
                  <a:pt x="774044" y="6391853"/>
                  <a:pt x="774881" y="6384579"/>
                  <a:pt x="775759" y="6377306"/>
                </a:cubicBezTo>
                <a:close/>
                <a:moveTo>
                  <a:pt x="647332" y="6372816"/>
                </a:moveTo>
                <a:cubicBezTo>
                  <a:pt x="648542" y="6378255"/>
                  <a:pt x="649253" y="6384010"/>
                  <a:pt x="650087" y="6389642"/>
                </a:cubicBezTo>
                <a:cubicBezTo>
                  <a:pt x="647666" y="6390085"/>
                  <a:pt x="645245" y="6390461"/>
                  <a:pt x="642822" y="6390904"/>
                </a:cubicBezTo>
                <a:cubicBezTo>
                  <a:pt x="642572" y="6385212"/>
                  <a:pt x="642154" y="6379457"/>
                  <a:pt x="642238" y="6373699"/>
                </a:cubicBezTo>
                <a:cubicBezTo>
                  <a:pt x="642238" y="6373319"/>
                  <a:pt x="647206" y="6372247"/>
                  <a:pt x="647332" y="6372816"/>
                </a:cubicBezTo>
                <a:close/>
                <a:moveTo>
                  <a:pt x="834626" y="6330880"/>
                </a:moveTo>
                <a:lnTo>
                  <a:pt x="815464" y="6360037"/>
                </a:lnTo>
                <a:cubicBezTo>
                  <a:pt x="834082" y="6362505"/>
                  <a:pt x="834166" y="6362505"/>
                  <a:pt x="834498" y="6392802"/>
                </a:cubicBezTo>
                <a:cubicBezTo>
                  <a:pt x="834626" y="6404379"/>
                  <a:pt x="834418" y="6415889"/>
                  <a:pt x="834166" y="6427403"/>
                </a:cubicBezTo>
                <a:cubicBezTo>
                  <a:pt x="834082" y="6431389"/>
                  <a:pt x="833330" y="6435372"/>
                  <a:pt x="831454" y="6440368"/>
                </a:cubicBezTo>
                <a:cubicBezTo>
                  <a:pt x="835419" y="6410640"/>
                  <a:pt x="815213" y="6405582"/>
                  <a:pt x="811870" y="6383631"/>
                </a:cubicBezTo>
                <a:cubicBezTo>
                  <a:pt x="810078" y="6384643"/>
                  <a:pt x="808238" y="6385719"/>
                  <a:pt x="806402" y="6386731"/>
                </a:cubicBezTo>
                <a:cubicBezTo>
                  <a:pt x="807529" y="6401405"/>
                  <a:pt x="808906" y="6416079"/>
                  <a:pt x="809618" y="6430820"/>
                </a:cubicBezTo>
                <a:cubicBezTo>
                  <a:pt x="810286" y="6444797"/>
                  <a:pt x="819678" y="6461432"/>
                  <a:pt x="805650" y="6470921"/>
                </a:cubicBezTo>
                <a:cubicBezTo>
                  <a:pt x="800974" y="6453083"/>
                  <a:pt x="793921" y="6435878"/>
                  <a:pt x="792291" y="6417598"/>
                </a:cubicBezTo>
                <a:cubicBezTo>
                  <a:pt x="790076" y="6393309"/>
                  <a:pt x="791289" y="6368007"/>
                  <a:pt x="793166" y="6343466"/>
                </a:cubicBezTo>
                <a:cubicBezTo>
                  <a:pt x="793463" y="6339736"/>
                  <a:pt x="805650" y="6334230"/>
                  <a:pt x="811411" y="6336065"/>
                </a:cubicBezTo>
                <a:cubicBezTo>
                  <a:pt x="823645" y="6339985"/>
                  <a:pt x="823394" y="6341757"/>
                  <a:pt x="834626" y="6330880"/>
                </a:cubicBezTo>
                <a:close/>
                <a:moveTo>
                  <a:pt x="822058" y="6318607"/>
                </a:moveTo>
                <a:cubicBezTo>
                  <a:pt x="822979" y="6318923"/>
                  <a:pt x="823855" y="6319176"/>
                  <a:pt x="824731" y="6319493"/>
                </a:cubicBezTo>
                <a:cubicBezTo>
                  <a:pt x="824397" y="6320253"/>
                  <a:pt x="824191" y="6321391"/>
                  <a:pt x="823729" y="6321708"/>
                </a:cubicBezTo>
                <a:cubicBezTo>
                  <a:pt x="823270" y="6322024"/>
                  <a:pt x="822602" y="6321391"/>
                  <a:pt x="822058" y="6321201"/>
                </a:cubicBezTo>
                <a:cubicBezTo>
                  <a:pt x="822058" y="6320316"/>
                  <a:pt x="822058" y="6319493"/>
                  <a:pt x="822058" y="6318607"/>
                </a:cubicBezTo>
                <a:close/>
                <a:moveTo>
                  <a:pt x="711210" y="6282238"/>
                </a:moveTo>
                <a:cubicBezTo>
                  <a:pt x="711878" y="6282303"/>
                  <a:pt x="712502" y="6282303"/>
                  <a:pt x="713131" y="6282366"/>
                </a:cubicBezTo>
                <a:cubicBezTo>
                  <a:pt x="713005" y="6285778"/>
                  <a:pt x="712923" y="6289133"/>
                  <a:pt x="712797" y="6292547"/>
                </a:cubicBezTo>
                <a:cubicBezTo>
                  <a:pt x="712171" y="6292483"/>
                  <a:pt x="711503" y="6292483"/>
                  <a:pt x="710879" y="6292419"/>
                </a:cubicBezTo>
                <a:cubicBezTo>
                  <a:pt x="711002" y="6289006"/>
                  <a:pt x="711087" y="6285652"/>
                  <a:pt x="711210" y="6282238"/>
                </a:cubicBezTo>
                <a:close/>
                <a:moveTo>
                  <a:pt x="683488" y="6277619"/>
                </a:moveTo>
                <a:cubicBezTo>
                  <a:pt x="683488" y="6290462"/>
                  <a:pt x="683488" y="6303364"/>
                  <a:pt x="683488" y="6316266"/>
                </a:cubicBezTo>
                <a:cubicBezTo>
                  <a:pt x="682946" y="6316329"/>
                  <a:pt x="682402" y="6316329"/>
                  <a:pt x="681862" y="6316392"/>
                </a:cubicBezTo>
                <a:cubicBezTo>
                  <a:pt x="681862" y="6303490"/>
                  <a:pt x="681862" y="6290652"/>
                  <a:pt x="681862" y="6277746"/>
                </a:cubicBezTo>
                <a:cubicBezTo>
                  <a:pt x="682402" y="6277683"/>
                  <a:pt x="682946" y="6277683"/>
                  <a:pt x="683488" y="6277619"/>
                </a:cubicBezTo>
                <a:close/>
                <a:moveTo>
                  <a:pt x="825650" y="6262186"/>
                </a:moveTo>
                <a:cubicBezTo>
                  <a:pt x="829907" y="6272560"/>
                  <a:pt x="832246" y="6278126"/>
                  <a:pt x="834751" y="6284200"/>
                </a:cubicBezTo>
                <a:cubicBezTo>
                  <a:pt x="821308" y="6289892"/>
                  <a:pt x="821308" y="6289892"/>
                  <a:pt x="825650" y="6262186"/>
                </a:cubicBezTo>
                <a:close/>
                <a:moveTo>
                  <a:pt x="811539" y="6259845"/>
                </a:moveTo>
                <a:cubicBezTo>
                  <a:pt x="812289" y="6264084"/>
                  <a:pt x="812998" y="6268384"/>
                  <a:pt x="813750" y="6272624"/>
                </a:cubicBezTo>
                <a:cubicBezTo>
                  <a:pt x="812874" y="6273003"/>
                  <a:pt x="811994" y="6273320"/>
                  <a:pt x="811118" y="6273699"/>
                </a:cubicBezTo>
                <a:cubicBezTo>
                  <a:pt x="810370" y="6269459"/>
                  <a:pt x="809575" y="6265224"/>
                  <a:pt x="808825" y="6260921"/>
                </a:cubicBezTo>
                <a:cubicBezTo>
                  <a:pt x="809742" y="6260604"/>
                  <a:pt x="810618" y="6260224"/>
                  <a:pt x="811539" y="6259845"/>
                </a:cubicBezTo>
                <a:close/>
                <a:moveTo>
                  <a:pt x="791914" y="6250039"/>
                </a:moveTo>
                <a:cubicBezTo>
                  <a:pt x="792124" y="6250992"/>
                  <a:pt x="792332" y="6251875"/>
                  <a:pt x="792542" y="6252761"/>
                </a:cubicBezTo>
                <a:cubicBezTo>
                  <a:pt x="792206" y="6253647"/>
                  <a:pt x="791914" y="6254469"/>
                  <a:pt x="791582" y="6255229"/>
                </a:cubicBezTo>
                <a:cubicBezTo>
                  <a:pt x="791122" y="6254660"/>
                  <a:pt x="790286" y="6253773"/>
                  <a:pt x="790327" y="6253583"/>
                </a:cubicBezTo>
                <a:cubicBezTo>
                  <a:pt x="790746" y="6252317"/>
                  <a:pt x="791372" y="6251183"/>
                  <a:pt x="791914" y="6250039"/>
                </a:cubicBezTo>
                <a:close/>
                <a:moveTo>
                  <a:pt x="824815" y="6243019"/>
                </a:moveTo>
                <a:cubicBezTo>
                  <a:pt x="825151" y="6244601"/>
                  <a:pt x="825567" y="6246183"/>
                  <a:pt x="825734" y="6247765"/>
                </a:cubicBezTo>
                <a:cubicBezTo>
                  <a:pt x="825774" y="6248208"/>
                  <a:pt x="824898" y="6248841"/>
                  <a:pt x="824481" y="6249347"/>
                </a:cubicBezTo>
                <a:cubicBezTo>
                  <a:pt x="824146" y="6247828"/>
                  <a:pt x="823686" y="6246246"/>
                  <a:pt x="823562" y="6244665"/>
                </a:cubicBezTo>
                <a:cubicBezTo>
                  <a:pt x="823519" y="6244222"/>
                  <a:pt x="824397" y="6243589"/>
                  <a:pt x="824815" y="6243019"/>
                </a:cubicBezTo>
                <a:close/>
                <a:moveTo>
                  <a:pt x="683574" y="6232328"/>
                </a:moveTo>
                <a:cubicBezTo>
                  <a:pt x="683574" y="6233218"/>
                  <a:pt x="683698" y="6234227"/>
                  <a:pt x="683488" y="6234986"/>
                </a:cubicBezTo>
                <a:cubicBezTo>
                  <a:pt x="683362" y="6235366"/>
                  <a:pt x="682653" y="6235366"/>
                  <a:pt x="682236" y="6235556"/>
                </a:cubicBezTo>
                <a:cubicBezTo>
                  <a:pt x="682068" y="6234733"/>
                  <a:pt x="681903" y="6233911"/>
                  <a:pt x="681777" y="6233028"/>
                </a:cubicBezTo>
                <a:cubicBezTo>
                  <a:pt x="682360" y="6232838"/>
                  <a:pt x="682989" y="6232581"/>
                  <a:pt x="683574" y="6232328"/>
                </a:cubicBezTo>
                <a:close/>
                <a:moveTo>
                  <a:pt x="707745" y="6206968"/>
                </a:moveTo>
                <a:cubicBezTo>
                  <a:pt x="709414" y="6208486"/>
                  <a:pt x="711087" y="6210069"/>
                  <a:pt x="712758" y="6211583"/>
                </a:cubicBezTo>
                <a:cubicBezTo>
                  <a:pt x="711044" y="6216203"/>
                  <a:pt x="709290" y="6220819"/>
                  <a:pt x="707578" y="6225501"/>
                </a:cubicBezTo>
                <a:cubicBezTo>
                  <a:pt x="706242" y="6224548"/>
                  <a:pt x="704907" y="6223667"/>
                  <a:pt x="703570" y="6222717"/>
                </a:cubicBezTo>
                <a:cubicBezTo>
                  <a:pt x="704950" y="6217468"/>
                  <a:pt x="706370" y="6212217"/>
                  <a:pt x="707745" y="6206968"/>
                </a:cubicBezTo>
                <a:close/>
                <a:moveTo>
                  <a:pt x="805108" y="6205385"/>
                </a:moveTo>
                <a:cubicBezTo>
                  <a:pt x="806402" y="6206651"/>
                  <a:pt x="807696" y="6207917"/>
                  <a:pt x="808990" y="6209178"/>
                </a:cubicBezTo>
                <a:cubicBezTo>
                  <a:pt x="808198" y="6210698"/>
                  <a:pt x="807446" y="6212280"/>
                  <a:pt x="806651" y="6213861"/>
                </a:cubicBezTo>
                <a:cubicBezTo>
                  <a:pt x="805650" y="6212849"/>
                  <a:pt x="804022" y="6212026"/>
                  <a:pt x="803855" y="6210824"/>
                </a:cubicBezTo>
                <a:cubicBezTo>
                  <a:pt x="803647" y="6209178"/>
                  <a:pt x="804646" y="6207221"/>
                  <a:pt x="805108" y="6205385"/>
                </a:cubicBezTo>
                <a:close/>
                <a:moveTo>
                  <a:pt x="681777" y="6181793"/>
                </a:moveTo>
                <a:cubicBezTo>
                  <a:pt x="682236" y="6181793"/>
                  <a:pt x="682694" y="6181793"/>
                  <a:pt x="683154" y="6181793"/>
                </a:cubicBezTo>
                <a:cubicBezTo>
                  <a:pt x="683154" y="6186535"/>
                  <a:pt x="683154" y="6191340"/>
                  <a:pt x="683154" y="6196087"/>
                </a:cubicBezTo>
                <a:cubicBezTo>
                  <a:pt x="682694" y="6196087"/>
                  <a:pt x="682236" y="6196087"/>
                  <a:pt x="681777" y="6196087"/>
                </a:cubicBezTo>
                <a:cubicBezTo>
                  <a:pt x="681777" y="6191340"/>
                  <a:pt x="681777" y="6186535"/>
                  <a:pt x="681777" y="6181793"/>
                </a:cubicBezTo>
                <a:close/>
                <a:moveTo>
                  <a:pt x="836672" y="6160854"/>
                </a:moveTo>
                <a:cubicBezTo>
                  <a:pt x="834207" y="6176034"/>
                  <a:pt x="832454" y="6186661"/>
                  <a:pt x="830871" y="6196466"/>
                </a:cubicBezTo>
                <a:cubicBezTo>
                  <a:pt x="823060" y="6176924"/>
                  <a:pt x="821642" y="6168891"/>
                  <a:pt x="826445" y="6161234"/>
                </a:cubicBezTo>
                <a:cubicBezTo>
                  <a:pt x="827902" y="6158896"/>
                  <a:pt x="832371" y="6160854"/>
                  <a:pt x="836672" y="6160854"/>
                </a:cubicBezTo>
                <a:close/>
                <a:moveTo>
                  <a:pt x="825567" y="6123347"/>
                </a:moveTo>
                <a:cubicBezTo>
                  <a:pt x="826904" y="6128785"/>
                  <a:pt x="828238" y="6134228"/>
                  <a:pt x="829575" y="6139666"/>
                </a:cubicBezTo>
                <a:cubicBezTo>
                  <a:pt x="828320" y="6140615"/>
                  <a:pt x="827070" y="6141628"/>
                  <a:pt x="825819" y="6142573"/>
                </a:cubicBezTo>
                <a:cubicBezTo>
                  <a:pt x="824815" y="6136565"/>
                  <a:pt x="823810" y="6130557"/>
                  <a:pt x="822810" y="6124613"/>
                </a:cubicBezTo>
                <a:cubicBezTo>
                  <a:pt x="823729" y="6124170"/>
                  <a:pt x="824646" y="6123790"/>
                  <a:pt x="825567" y="6123347"/>
                </a:cubicBezTo>
                <a:close/>
                <a:moveTo>
                  <a:pt x="736762" y="6100387"/>
                </a:moveTo>
                <a:cubicBezTo>
                  <a:pt x="737681" y="6100513"/>
                  <a:pt x="738600" y="6100704"/>
                  <a:pt x="739517" y="6100830"/>
                </a:cubicBezTo>
                <a:cubicBezTo>
                  <a:pt x="738015" y="6116326"/>
                  <a:pt x="736428" y="6131822"/>
                  <a:pt x="735050" y="6147382"/>
                </a:cubicBezTo>
                <a:cubicBezTo>
                  <a:pt x="734714" y="6150736"/>
                  <a:pt x="734633" y="6154466"/>
                  <a:pt x="735299" y="6157567"/>
                </a:cubicBezTo>
                <a:cubicBezTo>
                  <a:pt x="740059" y="6179641"/>
                  <a:pt x="737347" y="6199567"/>
                  <a:pt x="727494" y="6219616"/>
                </a:cubicBezTo>
                <a:cubicBezTo>
                  <a:pt x="714759" y="6200010"/>
                  <a:pt x="742148" y="6166613"/>
                  <a:pt x="713758" y="6154529"/>
                </a:cubicBezTo>
                <a:cubicBezTo>
                  <a:pt x="712502" y="6162309"/>
                  <a:pt x="711462" y="6168760"/>
                  <a:pt x="710250" y="6176350"/>
                </a:cubicBezTo>
                <a:cubicBezTo>
                  <a:pt x="704157" y="6169330"/>
                  <a:pt x="698394" y="6162816"/>
                  <a:pt x="693048" y="6156681"/>
                </a:cubicBezTo>
                <a:cubicBezTo>
                  <a:pt x="698561" y="6145611"/>
                  <a:pt x="703737" y="6135236"/>
                  <a:pt x="709583" y="6123410"/>
                </a:cubicBezTo>
                <a:cubicBezTo>
                  <a:pt x="713799" y="6128532"/>
                  <a:pt x="719103" y="6134920"/>
                  <a:pt x="726327" y="6143590"/>
                </a:cubicBezTo>
                <a:cubicBezTo>
                  <a:pt x="729954" y="6128469"/>
                  <a:pt x="733382" y="6114428"/>
                  <a:pt x="736762" y="6100387"/>
                </a:cubicBezTo>
                <a:close/>
                <a:moveTo>
                  <a:pt x="824230" y="6091721"/>
                </a:moveTo>
                <a:cubicBezTo>
                  <a:pt x="824354" y="6091531"/>
                  <a:pt x="825106" y="6092354"/>
                  <a:pt x="825608" y="6092734"/>
                </a:cubicBezTo>
                <a:cubicBezTo>
                  <a:pt x="825608" y="6093679"/>
                  <a:pt x="825608" y="6094695"/>
                  <a:pt x="825608" y="6095704"/>
                </a:cubicBezTo>
                <a:cubicBezTo>
                  <a:pt x="824815" y="6095198"/>
                  <a:pt x="824063" y="6094695"/>
                  <a:pt x="823270" y="6094186"/>
                </a:cubicBezTo>
                <a:cubicBezTo>
                  <a:pt x="823562" y="6093363"/>
                  <a:pt x="823770" y="6092354"/>
                  <a:pt x="824230" y="6091721"/>
                </a:cubicBezTo>
                <a:close/>
                <a:moveTo>
                  <a:pt x="735050" y="6042953"/>
                </a:moveTo>
                <a:cubicBezTo>
                  <a:pt x="736177" y="6050670"/>
                  <a:pt x="736956" y="6056584"/>
                  <a:pt x="737211" y="6061071"/>
                </a:cubicBezTo>
                <a:cubicBezTo>
                  <a:pt x="737970" y="6074534"/>
                  <a:pt x="733986" y="6075162"/>
                  <a:pt x="720397" y="6073123"/>
                </a:cubicBezTo>
                <a:cubicBezTo>
                  <a:pt x="725322" y="6063066"/>
                  <a:pt x="729830" y="6053768"/>
                  <a:pt x="735050" y="6042953"/>
                </a:cubicBezTo>
                <a:close/>
                <a:moveTo>
                  <a:pt x="698810" y="5996777"/>
                </a:moveTo>
                <a:cubicBezTo>
                  <a:pt x="697891" y="6017336"/>
                  <a:pt x="697015" y="6037828"/>
                  <a:pt x="696096" y="6058324"/>
                </a:cubicBezTo>
                <a:cubicBezTo>
                  <a:pt x="685534" y="6036879"/>
                  <a:pt x="690670" y="6016766"/>
                  <a:pt x="698810" y="5996777"/>
                </a:cubicBezTo>
                <a:close/>
                <a:moveTo>
                  <a:pt x="673553" y="5966100"/>
                </a:moveTo>
                <a:cubicBezTo>
                  <a:pt x="674178" y="5966100"/>
                  <a:pt x="674802" y="5966100"/>
                  <a:pt x="675430" y="5966100"/>
                </a:cubicBezTo>
                <a:cubicBezTo>
                  <a:pt x="675430" y="5971349"/>
                  <a:pt x="675430" y="5976601"/>
                  <a:pt x="675430" y="5981850"/>
                </a:cubicBezTo>
                <a:cubicBezTo>
                  <a:pt x="674802" y="5981850"/>
                  <a:pt x="674178" y="5981850"/>
                  <a:pt x="673553" y="5981850"/>
                </a:cubicBezTo>
                <a:cubicBezTo>
                  <a:pt x="673553" y="5976601"/>
                  <a:pt x="673553" y="5971349"/>
                  <a:pt x="673553" y="5966100"/>
                </a:cubicBezTo>
                <a:close/>
                <a:moveTo>
                  <a:pt x="739014" y="5964788"/>
                </a:moveTo>
                <a:lnTo>
                  <a:pt x="739018" y="5964834"/>
                </a:lnTo>
                <a:cubicBezTo>
                  <a:pt x="740350" y="5974703"/>
                  <a:pt x="741730" y="5984570"/>
                  <a:pt x="743650" y="5998548"/>
                </a:cubicBezTo>
                <a:cubicBezTo>
                  <a:pt x="737430" y="5996461"/>
                  <a:pt x="733966" y="5995321"/>
                  <a:pt x="729622" y="5993866"/>
                </a:cubicBezTo>
                <a:cubicBezTo>
                  <a:pt x="726492" y="6000700"/>
                  <a:pt x="723152" y="6007974"/>
                  <a:pt x="719562" y="6015816"/>
                </a:cubicBezTo>
                <a:cubicBezTo>
                  <a:pt x="722987" y="6018348"/>
                  <a:pt x="725322" y="6020120"/>
                  <a:pt x="729914" y="6023533"/>
                </a:cubicBezTo>
                <a:cubicBezTo>
                  <a:pt x="723358" y="6026191"/>
                  <a:pt x="718559" y="6028153"/>
                  <a:pt x="713758" y="6030048"/>
                </a:cubicBezTo>
                <a:cubicBezTo>
                  <a:pt x="708579" y="6020056"/>
                  <a:pt x="709583" y="6012210"/>
                  <a:pt x="714592" y="6004367"/>
                </a:cubicBezTo>
                <a:close/>
                <a:moveTo>
                  <a:pt x="738975" y="5963813"/>
                </a:moveTo>
                <a:lnTo>
                  <a:pt x="739142" y="5964581"/>
                </a:lnTo>
                <a:lnTo>
                  <a:pt x="739014" y="5964788"/>
                </a:lnTo>
                <a:close/>
                <a:moveTo>
                  <a:pt x="769913" y="5961421"/>
                </a:moveTo>
                <a:cubicBezTo>
                  <a:pt x="777846" y="5964265"/>
                  <a:pt x="784399" y="5964202"/>
                  <a:pt x="783107" y="5978306"/>
                </a:cubicBezTo>
                <a:cubicBezTo>
                  <a:pt x="782146" y="5988237"/>
                  <a:pt x="781269" y="5998232"/>
                  <a:pt x="780142" y="6010315"/>
                </a:cubicBezTo>
                <a:cubicBezTo>
                  <a:pt x="776803" y="6009362"/>
                  <a:pt x="772501" y="6008164"/>
                  <a:pt x="767034" y="6006645"/>
                </a:cubicBezTo>
                <a:cubicBezTo>
                  <a:pt x="768034" y="5991085"/>
                  <a:pt x="768911" y="5977107"/>
                  <a:pt x="769913" y="5961421"/>
                </a:cubicBezTo>
                <a:close/>
                <a:moveTo>
                  <a:pt x="687706" y="5946553"/>
                </a:moveTo>
                <a:cubicBezTo>
                  <a:pt x="687914" y="5947376"/>
                  <a:pt x="688122" y="5948136"/>
                  <a:pt x="688332" y="5948959"/>
                </a:cubicBezTo>
                <a:cubicBezTo>
                  <a:pt x="687623" y="5949781"/>
                  <a:pt x="686910" y="5950541"/>
                  <a:pt x="686203" y="5951237"/>
                </a:cubicBezTo>
                <a:cubicBezTo>
                  <a:pt x="685995" y="5950477"/>
                  <a:pt x="685451" y="5949275"/>
                  <a:pt x="685618" y="5948959"/>
                </a:cubicBezTo>
                <a:cubicBezTo>
                  <a:pt x="686160" y="5948009"/>
                  <a:pt x="686994" y="5947313"/>
                  <a:pt x="687706" y="5946553"/>
                </a:cubicBezTo>
                <a:close/>
                <a:moveTo>
                  <a:pt x="738056" y="5941748"/>
                </a:moveTo>
                <a:lnTo>
                  <a:pt x="738975" y="5963813"/>
                </a:lnTo>
                <a:lnTo>
                  <a:pt x="734423" y="5943014"/>
                </a:lnTo>
                <a:cubicBezTo>
                  <a:pt x="735635" y="5942634"/>
                  <a:pt x="736846" y="5942190"/>
                  <a:pt x="738056" y="5941748"/>
                </a:cubicBezTo>
                <a:close/>
                <a:moveTo>
                  <a:pt x="673302" y="5880771"/>
                </a:moveTo>
                <a:cubicBezTo>
                  <a:pt x="679605" y="5882163"/>
                  <a:pt x="684614" y="5883302"/>
                  <a:pt x="689667" y="5884441"/>
                </a:cubicBezTo>
                <a:cubicBezTo>
                  <a:pt x="689918" y="5886529"/>
                  <a:pt x="690170" y="5888550"/>
                  <a:pt x="690419" y="5890576"/>
                </a:cubicBezTo>
                <a:cubicBezTo>
                  <a:pt x="685074" y="5896078"/>
                  <a:pt x="679735" y="5901583"/>
                  <a:pt x="671715" y="5909742"/>
                </a:cubicBezTo>
                <a:cubicBezTo>
                  <a:pt x="672383" y="5897723"/>
                  <a:pt x="672758" y="5890323"/>
                  <a:pt x="673302" y="5880771"/>
                </a:cubicBezTo>
                <a:close/>
                <a:moveTo>
                  <a:pt x="726327" y="5864831"/>
                </a:moveTo>
                <a:cubicBezTo>
                  <a:pt x="744071" y="5869894"/>
                  <a:pt x="736261" y="5893297"/>
                  <a:pt x="744652" y="5912527"/>
                </a:cubicBezTo>
                <a:cubicBezTo>
                  <a:pt x="734174" y="5903668"/>
                  <a:pt x="728078" y="5898482"/>
                  <a:pt x="719686" y="5891335"/>
                </a:cubicBezTo>
                <a:cubicBezTo>
                  <a:pt x="720271" y="5887226"/>
                  <a:pt x="720562" y="5883112"/>
                  <a:pt x="721526" y="5879382"/>
                </a:cubicBezTo>
                <a:cubicBezTo>
                  <a:pt x="722732" y="5874637"/>
                  <a:pt x="724487" y="5870270"/>
                  <a:pt x="726327" y="5864831"/>
                </a:cubicBezTo>
                <a:close/>
                <a:moveTo>
                  <a:pt x="684614" y="5829155"/>
                </a:moveTo>
                <a:cubicBezTo>
                  <a:pt x="685406" y="5830361"/>
                  <a:pt x="686034" y="5831813"/>
                  <a:pt x="686745" y="5833142"/>
                </a:cubicBezTo>
                <a:cubicBezTo>
                  <a:pt x="686203" y="5833712"/>
                  <a:pt x="685659" y="5834218"/>
                  <a:pt x="685119" y="5834788"/>
                </a:cubicBezTo>
                <a:cubicBezTo>
                  <a:pt x="684406" y="5833459"/>
                  <a:pt x="683739" y="5832067"/>
                  <a:pt x="683071" y="5830738"/>
                </a:cubicBezTo>
                <a:cubicBezTo>
                  <a:pt x="683615" y="5830168"/>
                  <a:pt x="684534" y="5829033"/>
                  <a:pt x="684614" y="5829155"/>
                </a:cubicBezTo>
                <a:close/>
                <a:moveTo>
                  <a:pt x="633262" y="5764136"/>
                </a:moveTo>
                <a:cubicBezTo>
                  <a:pt x="634266" y="5764199"/>
                  <a:pt x="635268" y="5764258"/>
                  <a:pt x="636269" y="5764322"/>
                </a:cubicBezTo>
                <a:cubicBezTo>
                  <a:pt x="636269" y="5774127"/>
                  <a:pt x="636269" y="5783869"/>
                  <a:pt x="636269" y="5793673"/>
                </a:cubicBezTo>
                <a:cubicBezTo>
                  <a:pt x="634724" y="5793357"/>
                  <a:pt x="633138" y="5793104"/>
                  <a:pt x="631592" y="5792788"/>
                </a:cubicBezTo>
                <a:cubicBezTo>
                  <a:pt x="632134" y="5783235"/>
                  <a:pt x="632718" y="5773684"/>
                  <a:pt x="633262" y="5764136"/>
                </a:cubicBezTo>
                <a:close/>
                <a:moveTo>
                  <a:pt x="583202" y="5757808"/>
                </a:moveTo>
                <a:cubicBezTo>
                  <a:pt x="583202" y="5762676"/>
                  <a:pt x="583202" y="5767486"/>
                  <a:pt x="583202" y="5772355"/>
                </a:cubicBezTo>
                <a:cubicBezTo>
                  <a:pt x="582618" y="5772355"/>
                  <a:pt x="582074" y="5772418"/>
                  <a:pt x="581536" y="5772418"/>
                </a:cubicBezTo>
                <a:cubicBezTo>
                  <a:pt x="581366" y="5767613"/>
                  <a:pt x="581200" y="5762740"/>
                  <a:pt x="581034" y="5757934"/>
                </a:cubicBezTo>
                <a:cubicBezTo>
                  <a:pt x="581786" y="5757871"/>
                  <a:pt x="582494" y="5757871"/>
                  <a:pt x="583202" y="5757808"/>
                </a:cubicBezTo>
                <a:close/>
                <a:moveTo>
                  <a:pt x="573476" y="5698159"/>
                </a:moveTo>
                <a:cubicBezTo>
                  <a:pt x="575186" y="5698855"/>
                  <a:pt x="576898" y="5699615"/>
                  <a:pt x="578610" y="5700311"/>
                </a:cubicBezTo>
                <a:cubicBezTo>
                  <a:pt x="577274" y="5705437"/>
                  <a:pt x="575898" y="5710622"/>
                  <a:pt x="574562" y="5715681"/>
                </a:cubicBezTo>
                <a:cubicBezTo>
                  <a:pt x="573392" y="5715115"/>
                  <a:pt x="572180" y="5714542"/>
                  <a:pt x="571010" y="5713973"/>
                </a:cubicBezTo>
                <a:cubicBezTo>
                  <a:pt x="571806" y="5708724"/>
                  <a:pt x="572638" y="5703411"/>
                  <a:pt x="573476" y="5698159"/>
                </a:cubicBezTo>
                <a:close/>
                <a:moveTo>
                  <a:pt x="693467" y="5696641"/>
                </a:moveTo>
                <a:cubicBezTo>
                  <a:pt x="694928" y="5696704"/>
                  <a:pt x="696346" y="5696704"/>
                  <a:pt x="697810" y="5696704"/>
                </a:cubicBezTo>
                <a:cubicBezTo>
                  <a:pt x="697810" y="5704425"/>
                  <a:pt x="697810" y="5712204"/>
                  <a:pt x="697810" y="5719921"/>
                </a:cubicBezTo>
                <a:cubicBezTo>
                  <a:pt x="696138" y="5719794"/>
                  <a:pt x="694429" y="5719731"/>
                  <a:pt x="692756" y="5719668"/>
                </a:cubicBezTo>
                <a:cubicBezTo>
                  <a:pt x="692966" y="5711951"/>
                  <a:pt x="693214" y="5704294"/>
                  <a:pt x="693467" y="5696641"/>
                </a:cubicBezTo>
                <a:close/>
                <a:moveTo>
                  <a:pt x="763523" y="5667166"/>
                </a:moveTo>
                <a:cubicBezTo>
                  <a:pt x="764483" y="5667482"/>
                  <a:pt x="765402" y="5667800"/>
                  <a:pt x="766362" y="5668116"/>
                </a:cubicBezTo>
                <a:cubicBezTo>
                  <a:pt x="766030" y="5668938"/>
                  <a:pt x="765822" y="5670204"/>
                  <a:pt x="765320" y="5670520"/>
                </a:cubicBezTo>
                <a:cubicBezTo>
                  <a:pt x="764860" y="5670837"/>
                  <a:pt x="764151" y="5670204"/>
                  <a:pt x="763566" y="5669950"/>
                </a:cubicBezTo>
                <a:cubicBezTo>
                  <a:pt x="763566" y="5669002"/>
                  <a:pt x="763566" y="5668116"/>
                  <a:pt x="763523" y="5667166"/>
                </a:cubicBezTo>
                <a:close/>
                <a:moveTo>
                  <a:pt x="763482" y="5642372"/>
                </a:moveTo>
                <a:cubicBezTo>
                  <a:pt x="764776" y="5643637"/>
                  <a:pt x="766030" y="5644966"/>
                  <a:pt x="767322" y="5646232"/>
                </a:cubicBezTo>
                <a:cubicBezTo>
                  <a:pt x="766570" y="5647746"/>
                  <a:pt x="765779" y="5649265"/>
                  <a:pt x="765029" y="5650784"/>
                </a:cubicBezTo>
                <a:cubicBezTo>
                  <a:pt x="764026" y="5649771"/>
                  <a:pt x="762439" y="5648949"/>
                  <a:pt x="762270" y="5647683"/>
                </a:cubicBezTo>
                <a:cubicBezTo>
                  <a:pt x="762062" y="5646105"/>
                  <a:pt x="763022" y="5644143"/>
                  <a:pt x="763482" y="5642372"/>
                </a:cubicBezTo>
                <a:close/>
                <a:moveTo>
                  <a:pt x="783690" y="5600308"/>
                </a:moveTo>
                <a:cubicBezTo>
                  <a:pt x="783690" y="5617197"/>
                  <a:pt x="783690" y="5634148"/>
                  <a:pt x="783690" y="5651100"/>
                </a:cubicBezTo>
                <a:cubicBezTo>
                  <a:pt x="782857" y="5651100"/>
                  <a:pt x="782021" y="5651100"/>
                  <a:pt x="781186" y="5651100"/>
                </a:cubicBezTo>
                <a:cubicBezTo>
                  <a:pt x="780560" y="5634275"/>
                  <a:pt x="779931" y="5617450"/>
                  <a:pt x="779264" y="5600624"/>
                </a:cubicBezTo>
                <a:cubicBezTo>
                  <a:pt x="780727" y="5600498"/>
                  <a:pt x="782231" y="5600434"/>
                  <a:pt x="783690" y="5600308"/>
                </a:cubicBezTo>
                <a:close/>
                <a:moveTo>
                  <a:pt x="764776" y="5594806"/>
                </a:moveTo>
                <a:cubicBezTo>
                  <a:pt x="765822" y="5596831"/>
                  <a:pt x="766406" y="5597590"/>
                  <a:pt x="766612" y="5598536"/>
                </a:cubicBezTo>
                <a:cubicBezTo>
                  <a:pt x="767844" y="5603945"/>
                  <a:pt x="768460" y="5609195"/>
                  <a:pt x="767722" y="5613622"/>
                </a:cubicBezTo>
                <a:cubicBezTo>
                  <a:pt x="766978" y="5618051"/>
                  <a:pt x="764883" y="5621656"/>
                  <a:pt x="760686" y="5623774"/>
                </a:cubicBezTo>
                <a:cubicBezTo>
                  <a:pt x="758765" y="5624723"/>
                  <a:pt x="753546" y="5620171"/>
                  <a:pt x="753255" y="5617323"/>
                </a:cubicBezTo>
                <a:cubicBezTo>
                  <a:pt x="751835" y="5603915"/>
                  <a:pt x="756383" y="5596642"/>
                  <a:pt x="764776" y="5594806"/>
                </a:cubicBezTo>
                <a:close/>
                <a:moveTo>
                  <a:pt x="736638" y="5593920"/>
                </a:moveTo>
                <a:cubicBezTo>
                  <a:pt x="729830" y="5648063"/>
                  <a:pt x="727244" y="5700501"/>
                  <a:pt x="736302" y="5752812"/>
                </a:cubicBezTo>
                <a:cubicBezTo>
                  <a:pt x="737347" y="5758820"/>
                  <a:pt x="737764" y="5765271"/>
                  <a:pt x="737848" y="5771536"/>
                </a:cubicBezTo>
                <a:cubicBezTo>
                  <a:pt x="738056" y="5792281"/>
                  <a:pt x="737809" y="5813093"/>
                  <a:pt x="738140" y="5833838"/>
                </a:cubicBezTo>
                <a:cubicBezTo>
                  <a:pt x="738351" y="5848322"/>
                  <a:pt x="737809" y="5849588"/>
                  <a:pt x="724570" y="5852938"/>
                </a:cubicBezTo>
                <a:cubicBezTo>
                  <a:pt x="724570" y="5841555"/>
                  <a:pt x="724570" y="5830361"/>
                  <a:pt x="724570" y="5819228"/>
                </a:cubicBezTo>
                <a:cubicBezTo>
                  <a:pt x="724654" y="5752686"/>
                  <a:pt x="724946" y="5686206"/>
                  <a:pt x="724528" y="5619728"/>
                </a:cubicBezTo>
                <a:cubicBezTo>
                  <a:pt x="724444" y="5606569"/>
                  <a:pt x="725614" y="5597464"/>
                  <a:pt x="736638" y="5593920"/>
                </a:cubicBezTo>
                <a:close/>
                <a:moveTo>
                  <a:pt x="798011" y="5519218"/>
                </a:moveTo>
                <a:cubicBezTo>
                  <a:pt x="798134" y="5519092"/>
                  <a:pt x="799014" y="5520294"/>
                  <a:pt x="799513" y="5520864"/>
                </a:cubicBezTo>
                <a:cubicBezTo>
                  <a:pt x="798763" y="5522129"/>
                  <a:pt x="798054" y="5523458"/>
                  <a:pt x="797302" y="5524720"/>
                </a:cubicBezTo>
                <a:cubicBezTo>
                  <a:pt x="796758" y="5524088"/>
                  <a:pt x="796256" y="5523521"/>
                  <a:pt x="795755" y="5522952"/>
                </a:cubicBezTo>
                <a:cubicBezTo>
                  <a:pt x="796466" y="5521686"/>
                  <a:pt x="797174" y="5520357"/>
                  <a:pt x="798011" y="5519218"/>
                </a:cubicBezTo>
                <a:close/>
                <a:moveTo>
                  <a:pt x="619942" y="5516814"/>
                </a:moveTo>
                <a:cubicBezTo>
                  <a:pt x="620526" y="5517826"/>
                  <a:pt x="620904" y="5519092"/>
                  <a:pt x="621362" y="5520294"/>
                </a:cubicBezTo>
                <a:cubicBezTo>
                  <a:pt x="620654" y="5520294"/>
                  <a:pt x="619986" y="5520294"/>
                  <a:pt x="619318" y="5520294"/>
                </a:cubicBezTo>
                <a:cubicBezTo>
                  <a:pt x="618986" y="5519598"/>
                  <a:pt x="618650" y="5518902"/>
                  <a:pt x="618274" y="5518206"/>
                </a:cubicBezTo>
                <a:cubicBezTo>
                  <a:pt x="618858" y="5517700"/>
                  <a:pt x="619862" y="5516687"/>
                  <a:pt x="619942" y="5516814"/>
                </a:cubicBezTo>
                <a:close/>
                <a:moveTo>
                  <a:pt x="750622" y="5465958"/>
                </a:moveTo>
                <a:cubicBezTo>
                  <a:pt x="760269" y="5479306"/>
                  <a:pt x="768784" y="5490187"/>
                  <a:pt x="761479" y="5511059"/>
                </a:cubicBezTo>
                <a:cubicBezTo>
                  <a:pt x="765530" y="5511059"/>
                  <a:pt x="768116" y="5511059"/>
                  <a:pt x="771417" y="5511059"/>
                </a:cubicBezTo>
                <a:cubicBezTo>
                  <a:pt x="770539" y="5529276"/>
                  <a:pt x="769705" y="5547617"/>
                  <a:pt x="768619" y="5570897"/>
                </a:cubicBezTo>
                <a:cubicBezTo>
                  <a:pt x="765779" y="5572352"/>
                  <a:pt x="760603" y="5575007"/>
                  <a:pt x="756302" y="5577222"/>
                </a:cubicBezTo>
                <a:cubicBezTo>
                  <a:pt x="746406" y="5560966"/>
                  <a:pt x="763898" y="5549076"/>
                  <a:pt x="754883" y="5533829"/>
                </a:cubicBezTo>
                <a:cubicBezTo>
                  <a:pt x="748829" y="5523648"/>
                  <a:pt x="746574" y="5508274"/>
                  <a:pt x="741186" y="5490440"/>
                </a:cubicBezTo>
                <a:cubicBezTo>
                  <a:pt x="743566" y="5484242"/>
                  <a:pt x="746657" y="5476269"/>
                  <a:pt x="750622" y="5465958"/>
                </a:cubicBezTo>
                <a:close/>
                <a:moveTo>
                  <a:pt x="628460" y="5441103"/>
                </a:moveTo>
                <a:cubicBezTo>
                  <a:pt x="628670" y="5441103"/>
                  <a:pt x="629006" y="5446478"/>
                  <a:pt x="629254" y="5449389"/>
                </a:cubicBezTo>
                <a:cubicBezTo>
                  <a:pt x="625080" y="5449765"/>
                  <a:pt x="620862" y="5450208"/>
                  <a:pt x="616686" y="5450588"/>
                </a:cubicBezTo>
                <a:cubicBezTo>
                  <a:pt x="616604" y="5447997"/>
                  <a:pt x="616478" y="5445402"/>
                  <a:pt x="616394" y="5442808"/>
                </a:cubicBezTo>
                <a:cubicBezTo>
                  <a:pt x="620444" y="5442049"/>
                  <a:pt x="624454" y="5441230"/>
                  <a:pt x="628460" y="5441103"/>
                </a:cubicBezTo>
                <a:close/>
                <a:moveTo>
                  <a:pt x="862306" y="5419279"/>
                </a:moveTo>
                <a:cubicBezTo>
                  <a:pt x="863350" y="5428577"/>
                  <a:pt x="864434" y="5437876"/>
                  <a:pt x="865520" y="5447111"/>
                </a:cubicBezTo>
                <a:cubicBezTo>
                  <a:pt x="864478" y="5447491"/>
                  <a:pt x="863435" y="5447807"/>
                  <a:pt x="862390" y="5448187"/>
                </a:cubicBezTo>
                <a:cubicBezTo>
                  <a:pt x="860886" y="5439078"/>
                  <a:pt x="859427" y="5429906"/>
                  <a:pt x="857923" y="5420798"/>
                </a:cubicBezTo>
                <a:cubicBezTo>
                  <a:pt x="859386" y="5420291"/>
                  <a:pt x="860844" y="5419785"/>
                  <a:pt x="862306" y="5419279"/>
                </a:cubicBezTo>
                <a:close/>
                <a:moveTo>
                  <a:pt x="891282" y="5412512"/>
                </a:moveTo>
                <a:cubicBezTo>
                  <a:pt x="897126" y="5423265"/>
                  <a:pt x="902013" y="5432307"/>
                  <a:pt x="907606" y="5442618"/>
                </a:cubicBezTo>
                <a:cubicBezTo>
                  <a:pt x="903305" y="5446415"/>
                  <a:pt x="898294" y="5450908"/>
                  <a:pt x="891282" y="5457170"/>
                </a:cubicBezTo>
                <a:cubicBezTo>
                  <a:pt x="891282" y="5441103"/>
                  <a:pt x="891282" y="5428324"/>
                  <a:pt x="891282" y="5412512"/>
                </a:cubicBezTo>
                <a:close/>
                <a:moveTo>
                  <a:pt x="687120" y="5364503"/>
                </a:moveTo>
                <a:cubicBezTo>
                  <a:pt x="688750" y="5364756"/>
                  <a:pt x="690337" y="5365009"/>
                  <a:pt x="691962" y="5365262"/>
                </a:cubicBezTo>
                <a:cubicBezTo>
                  <a:pt x="690627" y="5378164"/>
                  <a:pt x="689292" y="5391006"/>
                  <a:pt x="687955" y="5403909"/>
                </a:cubicBezTo>
                <a:cubicBezTo>
                  <a:pt x="685534" y="5390564"/>
                  <a:pt x="683322" y="5377215"/>
                  <a:pt x="687120" y="5364503"/>
                </a:cubicBezTo>
                <a:close/>
                <a:moveTo>
                  <a:pt x="905522" y="5358280"/>
                </a:moveTo>
                <a:lnTo>
                  <a:pt x="901634" y="5366338"/>
                </a:lnTo>
                <a:cubicBezTo>
                  <a:pt x="901176" y="5365642"/>
                  <a:pt x="900674" y="5364946"/>
                  <a:pt x="900214" y="5364250"/>
                </a:cubicBezTo>
                <a:close/>
                <a:moveTo>
                  <a:pt x="905883" y="5357531"/>
                </a:moveTo>
                <a:lnTo>
                  <a:pt x="906060" y="5357673"/>
                </a:lnTo>
                <a:lnTo>
                  <a:pt x="905522" y="5358280"/>
                </a:lnTo>
                <a:close/>
                <a:moveTo>
                  <a:pt x="780142" y="5333890"/>
                </a:moveTo>
                <a:cubicBezTo>
                  <a:pt x="781479" y="5334079"/>
                  <a:pt x="782810" y="5334265"/>
                  <a:pt x="784147" y="5334456"/>
                </a:cubicBezTo>
                <a:cubicBezTo>
                  <a:pt x="784399" y="5339708"/>
                  <a:pt x="784526" y="5344957"/>
                  <a:pt x="784943" y="5350142"/>
                </a:cubicBezTo>
                <a:cubicBezTo>
                  <a:pt x="787240" y="5378671"/>
                  <a:pt x="790202" y="5407199"/>
                  <a:pt x="791706" y="5435851"/>
                </a:cubicBezTo>
                <a:cubicBezTo>
                  <a:pt x="792668" y="5454005"/>
                  <a:pt x="791998" y="5472602"/>
                  <a:pt x="786026" y="5488858"/>
                </a:cubicBezTo>
                <a:cubicBezTo>
                  <a:pt x="783606" y="5488479"/>
                  <a:pt x="781186" y="5488162"/>
                  <a:pt x="778763" y="5487782"/>
                </a:cubicBezTo>
                <a:cubicBezTo>
                  <a:pt x="779305" y="5478357"/>
                  <a:pt x="777930" y="5467287"/>
                  <a:pt x="780766" y="5459886"/>
                </a:cubicBezTo>
                <a:cubicBezTo>
                  <a:pt x="789742" y="5436294"/>
                  <a:pt x="778763" y="5419152"/>
                  <a:pt x="772835" y="5402011"/>
                </a:cubicBezTo>
                <a:cubicBezTo>
                  <a:pt x="768200" y="5388539"/>
                  <a:pt x="763106" y="5399989"/>
                  <a:pt x="759976" y="5408338"/>
                </a:cubicBezTo>
                <a:cubicBezTo>
                  <a:pt x="738266" y="5390690"/>
                  <a:pt x="738101" y="5383666"/>
                  <a:pt x="763022" y="5355963"/>
                </a:cubicBezTo>
                <a:cubicBezTo>
                  <a:pt x="765110" y="5363174"/>
                  <a:pt x="767531" y="5371587"/>
                  <a:pt x="769954" y="5379936"/>
                </a:cubicBezTo>
                <a:cubicBezTo>
                  <a:pt x="771250" y="5378797"/>
                  <a:pt x="772542" y="5377721"/>
                  <a:pt x="773838" y="5376586"/>
                </a:cubicBezTo>
                <a:cubicBezTo>
                  <a:pt x="775926" y="5362352"/>
                  <a:pt x="778052" y="5348121"/>
                  <a:pt x="780142" y="5333890"/>
                </a:cubicBezTo>
                <a:close/>
                <a:moveTo>
                  <a:pt x="857088" y="5331738"/>
                </a:moveTo>
                <a:cubicBezTo>
                  <a:pt x="864018" y="5339139"/>
                  <a:pt x="869238" y="5344766"/>
                  <a:pt x="874999" y="5350968"/>
                </a:cubicBezTo>
                <a:cubicBezTo>
                  <a:pt x="857964" y="5362668"/>
                  <a:pt x="857964" y="5362668"/>
                  <a:pt x="857088" y="5331738"/>
                </a:cubicBezTo>
                <a:close/>
                <a:moveTo>
                  <a:pt x="689251" y="5325477"/>
                </a:moveTo>
                <a:cubicBezTo>
                  <a:pt x="690044" y="5330156"/>
                  <a:pt x="690796" y="5334835"/>
                  <a:pt x="691546" y="5339518"/>
                </a:cubicBezTo>
                <a:cubicBezTo>
                  <a:pt x="689879" y="5339708"/>
                  <a:pt x="688167" y="5339961"/>
                  <a:pt x="686452" y="5340214"/>
                </a:cubicBezTo>
                <a:cubicBezTo>
                  <a:pt x="686286" y="5335535"/>
                  <a:pt x="686160" y="5330916"/>
                  <a:pt x="685995" y="5326233"/>
                </a:cubicBezTo>
                <a:cubicBezTo>
                  <a:pt x="687079" y="5325983"/>
                  <a:pt x="688167" y="5325730"/>
                  <a:pt x="689251" y="5325477"/>
                </a:cubicBezTo>
                <a:close/>
                <a:moveTo>
                  <a:pt x="756803" y="5325350"/>
                </a:moveTo>
                <a:cubicBezTo>
                  <a:pt x="758850" y="5325034"/>
                  <a:pt x="761394" y="5331169"/>
                  <a:pt x="765070" y="5336164"/>
                </a:cubicBezTo>
                <a:cubicBezTo>
                  <a:pt x="757679" y="5340594"/>
                  <a:pt x="752295" y="5343881"/>
                  <a:pt x="744862" y="5348374"/>
                </a:cubicBezTo>
                <a:cubicBezTo>
                  <a:pt x="746657" y="5335847"/>
                  <a:pt x="748954" y="5326739"/>
                  <a:pt x="756803" y="5325350"/>
                </a:cubicBezTo>
                <a:close/>
                <a:moveTo>
                  <a:pt x="857630" y="5302200"/>
                </a:moveTo>
                <a:cubicBezTo>
                  <a:pt x="858007" y="5302200"/>
                  <a:pt x="858424" y="5302200"/>
                  <a:pt x="858802" y="5302200"/>
                </a:cubicBezTo>
                <a:cubicBezTo>
                  <a:pt x="858802" y="5305234"/>
                  <a:pt x="858802" y="5308209"/>
                  <a:pt x="858802" y="5311242"/>
                </a:cubicBezTo>
                <a:cubicBezTo>
                  <a:pt x="858424" y="5311242"/>
                  <a:pt x="858007" y="5311242"/>
                  <a:pt x="857630" y="5311242"/>
                </a:cubicBezTo>
                <a:cubicBezTo>
                  <a:pt x="857630" y="5308209"/>
                  <a:pt x="857630" y="5305234"/>
                  <a:pt x="857630" y="5302200"/>
                </a:cubicBezTo>
                <a:close/>
                <a:moveTo>
                  <a:pt x="797634" y="5299416"/>
                </a:moveTo>
                <a:cubicBezTo>
                  <a:pt x="797677" y="5299227"/>
                  <a:pt x="798638" y="5299543"/>
                  <a:pt x="799182" y="5299606"/>
                </a:cubicBezTo>
                <a:cubicBezTo>
                  <a:pt x="799014" y="5300995"/>
                  <a:pt x="798887" y="5302454"/>
                  <a:pt x="798596" y="5303842"/>
                </a:cubicBezTo>
                <a:cubicBezTo>
                  <a:pt x="798555" y="5304032"/>
                  <a:pt x="797595" y="5303716"/>
                  <a:pt x="797051" y="5303589"/>
                </a:cubicBezTo>
                <a:cubicBezTo>
                  <a:pt x="797218" y="5302137"/>
                  <a:pt x="797343" y="5300745"/>
                  <a:pt x="797634" y="5299416"/>
                </a:cubicBezTo>
                <a:close/>
                <a:moveTo>
                  <a:pt x="688624" y="5297771"/>
                </a:moveTo>
                <a:cubicBezTo>
                  <a:pt x="689374" y="5298910"/>
                  <a:pt x="690003" y="5300302"/>
                  <a:pt x="690670" y="5301627"/>
                </a:cubicBezTo>
                <a:cubicBezTo>
                  <a:pt x="690129" y="5302200"/>
                  <a:pt x="689251" y="5303273"/>
                  <a:pt x="689168" y="5303210"/>
                </a:cubicBezTo>
                <a:cubicBezTo>
                  <a:pt x="688414" y="5302007"/>
                  <a:pt x="687786" y="5300618"/>
                  <a:pt x="687120" y="5299290"/>
                </a:cubicBezTo>
                <a:cubicBezTo>
                  <a:pt x="687662" y="5298721"/>
                  <a:pt x="688542" y="5297644"/>
                  <a:pt x="688624" y="5297771"/>
                </a:cubicBezTo>
                <a:close/>
                <a:moveTo>
                  <a:pt x="620362" y="5287080"/>
                </a:moveTo>
                <a:cubicBezTo>
                  <a:pt x="620946" y="5287080"/>
                  <a:pt x="621530" y="5287080"/>
                  <a:pt x="622072" y="5287080"/>
                </a:cubicBezTo>
                <a:cubicBezTo>
                  <a:pt x="622406" y="5288029"/>
                  <a:pt x="622910" y="5288978"/>
                  <a:pt x="622826" y="5289738"/>
                </a:cubicBezTo>
                <a:cubicBezTo>
                  <a:pt x="622782" y="5290371"/>
                  <a:pt x="621946" y="5290814"/>
                  <a:pt x="621488" y="5291320"/>
                </a:cubicBezTo>
                <a:cubicBezTo>
                  <a:pt x="621110" y="5289928"/>
                  <a:pt x="620736" y="5288472"/>
                  <a:pt x="620362" y="5287080"/>
                </a:cubicBezTo>
                <a:close/>
                <a:moveTo>
                  <a:pt x="757638" y="5282781"/>
                </a:moveTo>
                <a:cubicBezTo>
                  <a:pt x="758262" y="5283034"/>
                  <a:pt x="758891" y="5283287"/>
                  <a:pt x="759519" y="5283536"/>
                </a:cubicBezTo>
                <a:cubicBezTo>
                  <a:pt x="759432" y="5284363"/>
                  <a:pt x="759558" y="5285625"/>
                  <a:pt x="759309" y="5285941"/>
                </a:cubicBezTo>
                <a:cubicBezTo>
                  <a:pt x="758806" y="5286384"/>
                  <a:pt x="758056" y="5286194"/>
                  <a:pt x="757386" y="5286321"/>
                </a:cubicBezTo>
                <a:cubicBezTo>
                  <a:pt x="757471" y="5285118"/>
                  <a:pt x="757555" y="5283983"/>
                  <a:pt x="757638" y="5282781"/>
                </a:cubicBezTo>
                <a:close/>
                <a:moveTo>
                  <a:pt x="853039" y="5270634"/>
                </a:moveTo>
                <a:cubicBezTo>
                  <a:pt x="853746" y="5271140"/>
                  <a:pt x="854498" y="5271584"/>
                  <a:pt x="855207" y="5272090"/>
                </a:cubicBezTo>
                <a:cubicBezTo>
                  <a:pt x="854914" y="5272913"/>
                  <a:pt x="854667" y="5273735"/>
                  <a:pt x="854374" y="5274558"/>
                </a:cubicBezTo>
                <a:cubicBezTo>
                  <a:pt x="853915" y="5274178"/>
                  <a:pt x="853247" y="5273988"/>
                  <a:pt x="853082" y="5273482"/>
                </a:cubicBezTo>
                <a:cubicBezTo>
                  <a:pt x="852872" y="5272660"/>
                  <a:pt x="853039" y="5271584"/>
                  <a:pt x="853039" y="5270634"/>
                </a:cubicBezTo>
                <a:close/>
                <a:moveTo>
                  <a:pt x="785569" y="5267221"/>
                </a:moveTo>
                <a:cubicBezTo>
                  <a:pt x="788868" y="5271394"/>
                  <a:pt x="792167" y="5275507"/>
                  <a:pt x="793294" y="5276899"/>
                </a:cubicBezTo>
                <a:cubicBezTo>
                  <a:pt x="787030" y="5289991"/>
                  <a:pt x="782272" y="5299986"/>
                  <a:pt x="777053" y="5310800"/>
                </a:cubicBezTo>
                <a:cubicBezTo>
                  <a:pt x="777053" y="5301374"/>
                  <a:pt x="776051" y="5291763"/>
                  <a:pt x="777430" y="5283034"/>
                </a:cubicBezTo>
                <a:cubicBezTo>
                  <a:pt x="778386" y="5277152"/>
                  <a:pt x="782728" y="5272469"/>
                  <a:pt x="785569" y="5267221"/>
                </a:cubicBezTo>
                <a:close/>
                <a:moveTo>
                  <a:pt x="763566" y="5241097"/>
                </a:moveTo>
                <a:cubicBezTo>
                  <a:pt x="764611" y="5242738"/>
                  <a:pt x="765654" y="5244447"/>
                  <a:pt x="766696" y="5246093"/>
                </a:cubicBezTo>
                <a:cubicBezTo>
                  <a:pt x="763356" y="5250839"/>
                  <a:pt x="760061" y="5255644"/>
                  <a:pt x="756760" y="5260387"/>
                </a:cubicBezTo>
                <a:cubicBezTo>
                  <a:pt x="755590" y="5258556"/>
                  <a:pt x="754466" y="5256783"/>
                  <a:pt x="753338" y="5254948"/>
                </a:cubicBezTo>
                <a:cubicBezTo>
                  <a:pt x="756760" y="5250329"/>
                  <a:pt x="760142" y="5245712"/>
                  <a:pt x="763566" y="5241097"/>
                </a:cubicBezTo>
                <a:close/>
                <a:moveTo>
                  <a:pt x="688624" y="5234959"/>
                </a:moveTo>
                <a:cubicBezTo>
                  <a:pt x="689335" y="5236038"/>
                  <a:pt x="689918" y="5237300"/>
                  <a:pt x="690500" y="5238502"/>
                </a:cubicBezTo>
                <a:cubicBezTo>
                  <a:pt x="690003" y="5239008"/>
                  <a:pt x="689542" y="5239452"/>
                  <a:pt x="689041" y="5239958"/>
                </a:cubicBezTo>
                <a:cubicBezTo>
                  <a:pt x="688458" y="5238755"/>
                  <a:pt x="687874" y="5237616"/>
                  <a:pt x="687246" y="5236351"/>
                </a:cubicBezTo>
                <a:cubicBezTo>
                  <a:pt x="687706" y="5235849"/>
                  <a:pt x="688542" y="5234832"/>
                  <a:pt x="688624" y="5234959"/>
                </a:cubicBezTo>
                <a:close/>
                <a:moveTo>
                  <a:pt x="785654" y="5213517"/>
                </a:moveTo>
                <a:cubicBezTo>
                  <a:pt x="795965" y="5215099"/>
                  <a:pt x="803270" y="5216176"/>
                  <a:pt x="812206" y="5217567"/>
                </a:cubicBezTo>
                <a:cubicBezTo>
                  <a:pt x="812874" y="5229394"/>
                  <a:pt x="813459" y="5240527"/>
                  <a:pt x="814042" y="5251598"/>
                </a:cubicBezTo>
                <a:cubicBezTo>
                  <a:pt x="813290" y="5251911"/>
                  <a:pt x="812538" y="5252290"/>
                  <a:pt x="811788" y="5252607"/>
                </a:cubicBezTo>
                <a:cubicBezTo>
                  <a:pt x="811244" y="5250079"/>
                  <a:pt x="810702" y="5247548"/>
                  <a:pt x="810078" y="5245080"/>
                </a:cubicBezTo>
                <a:cubicBezTo>
                  <a:pt x="809159" y="5241414"/>
                  <a:pt x="808157" y="5237806"/>
                  <a:pt x="806319" y="5230722"/>
                </a:cubicBezTo>
                <a:cubicBezTo>
                  <a:pt x="800430" y="5236984"/>
                  <a:pt x="795798" y="5241920"/>
                  <a:pt x="789367" y="5248750"/>
                </a:cubicBezTo>
                <a:cubicBezTo>
                  <a:pt x="788200" y="5237870"/>
                  <a:pt x="787073" y="5226989"/>
                  <a:pt x="785654" y="5213517"/>
                </a:cubicBezTo>
                <a:close/>
                <a:moveTo>
                  <a:pt x="760894" y="5175630"/>
                </a:moveTo>
                <a:cubicBezTo>
                  <a:pt x="761687" y="5176133"/>
                  <a:pt x="762478" y="5176707"/>
                  <a:pt x="763274" y="5177213"/>
                </a:cubicBezTo>
                <a:cubicBezTo>
                  <a:pt x="762983" y="5178094"/>
                  <a:pt x="762690" y="5178981"/>
                  <a:pt x="762396" y="5179867"/>
                </a:cubicBezTo>
                <a:cubicBezTo>
                  <a:pt x="761934" y="5179487"/>
                  <a:pt x="761186" y="5179234"/>
                  <a:pt x="760978" y="5178664"/>
                </a:cubicBezTo>
                <a:cubicBezTo>
                  <a:pt x="760729" y="5177778"/>
                  <a:pt x="760894" y="5176643"/>
                  <a:pt x="760894" y="5175630"/>
                </a:cubicBezTo>
                <a:close/>
                <a:moveTo>
                  <a:pt x="620110" y="5175187"/>
                </a:moveTo>
                <a:cubicBezTo>
                  <a:pt x="620110" y="5186001"/>
                  <a:pt x="620110" y="5193279"/>
                  <a:pt x="620110" y="5200932"/>
                </a:cubicBezTo>
                <a:cubicBezTo>
                  <a:pt x="617730" y="5200173"/>
                  <a:pt x="615936" y="5200489"/>
                  <a:pt x="615352" y="5199350"/>
                </a:cubicBezTo>
                <a:cubicBezTo>
                  <a:pt x="611218" y="5191570"/>
                  <a:pt x="608380" y="5183663"/>
                  <a:pt x="620110" y="5175187"/>
                </a:cubicBezTo>
                <a:close/>
                <a:moveTo>
                  <a:pt x="686910" y="5159501"/>
                </a:moveTo>
                <a:cubicBezTo>
                  <a:pt x="689562" y="5164719"/>
                  <a:pt x="691693" y="5169731"/>
                  <a:pt x="691484" y="5174395"/>
                </a:cubicBezTo>
                <a:cubicBezTo>
                  <a:pt x="691274" y="5179060"/>
                  <a:pt x="688726" y="5183377"/>
                  <a:pt x="682026" y="5187204"/>
                </a:cubicBezTo>
                <a:cubicBezTo>
                  <a:pt x="684159" y="5175187"/>
                  <a:pt x="685575" y="5167344"/>
                  <a:pt x="686910" y="5159501"/>
                </a:cubicBezTo>
                <a:close/>
                <a:moveTo>
                  <a:pt x="761644" y="5131225"/>
                </a:moveTo>
                <a:cubicBezTo>
                  <a:pt x="762105" y="5131352"/>
                  <a:pt x="762606" y="5131416"/>
                  <a:pt x="763106" y="5131542"/>
                </a:cubicBezTo>
                <a:cubicBezTo>
                  <a:pt x="762773" y="5134643"/>
                  <a:pt x="762396" y="5137803"/>
                  <a:pt x="762105" y="5141031"/>
                </a:cubicBezTo>
                <a:cubicBezTo>
                  <a:pt x="761479" y="5139575"/>
                  <a:pt x="760436" y="5138120"/>
                  <a:pt x="760395" y="5136664"/>
                </a:cubicBezTo>
                <a:cubicBezTo>
                  <a:pt x="760352" y="5134833"/>
                  <a:pt x="761186" y="5133061"/>
                  <a:pt x="761644" y="5131225"/>
                </a:cubicBezTo>
                <a:close/>
                <a:moveTo>
                  <a:pt x="691169" y="5110543"/>
                </a:moveTo>
                <a:cubicBezTo>
                  <a:pt x="691796" y="5123635"/>
                  <a:pt x="692214" y="5132365"/>
                  <a:pt x="692674" y="5142169"/>
                </a:cubicBezTo>
                <a:cubicBezTo>
                  <a:pt x="682738" y="5136351"/>
                  <a:pt x="682738" y="5136351"/>
                  <a:pt x="691169" y="5110543"/>
                </a:cubicBezTo>
                <a:close/>
                <a:moveTo>
                  <a:pt x="791372" y="5098840"/>
                </a:moveTo>
                <a:cubicBezTo>
                  <a:pt x="793418" y="5099410"/>
                  <a:pt x="795421" y="5099916"/>
                  <a:pt x="797467" y="5100486"/>
                </a:cubicBezTo>
                <a:cubicBezTo>
                  <a:pt x="796674" y="5108012"/>
                  <a:pt x="795839" y="5115476"/>
                  <a:pt x="795002" y="5123002"/>
                </a:cubicBezTo>
                <a:cubicBezTo>
                  <a:pt x="792542" y="5122307"/>
                  <a:pt x="790327" y="5121927"/>
                  <a:pt x="790327" y="5121674"/>
                </a:cubicBezTo>
                <a:cubicBezTo>
                  <a:pt x="790539" y="5114084"/>
                  <a:pt x="790954" y="5106430"/>
                  <a:pt x="791372" y="5098840"/>
                </a:cubicBezTo>
                <a:close/>
                <a:moveTo>
                  <a:pt x="792250" y="5071581"/>
                </a:moveTo>
                <a:cubicBezTo>
                  <a:pt x="792792" y="5071518"/>
                  <a:pt x="793377" y="5072400"/>
                  <a:pt x="793921" y="5072843"/>
                </a:cubicBezTo>
                <a:cubicBezTo>
                  <a:pt x="793294" y="5073919"/>
                  <a:pt x="792709" y="5074995"/>
                  <a:pt x="792083" y="5076070"/>
                </a:cubicBezTo>
                <a:cubicBezTo>
                  <a:pt x="791790" y="5075184"/>
                  <a:pt x="791498" y="5074361"/>
                  <a:pt x="791207" y="5073476"/>
                </a:cubicBezTo>
                <a:cubicBezTo>
                  <a:pt x="791582" y="5072780"/>
                  <a:pt x="791914" y="5071518"/>
                  <a:pt x="792250" y="5071581"/>
                </a:cubicBezTo>
                <a:close/>
                <a:moveTo>
                  <a:pt x="718767" y="5069619"/>
                </a:moveTo>
                <a:cubicBezTo>
                  <a:pt x="719185" y="5071071"/>
                  <a:pt x="719562" y="5072463"/>
                  <a:pt x="719978" y="5073919"/>
                </a:cubicBezTo>
                <a:cubicBezTo>
                  <a:pt x="719350" y="5073919"/>
                  <a:pt x="718767" y="5073919"/>
                  <a:pt x="718182" y="5073919"/>
                </a:cubicBezTo>
                <a:cubicBezTo>
                  <a:pt x="717852" y="5072970"/>
                  <a:pt x="717351" y="5072083"/>
                  <a:pt x="717390" y="5071198"/>
                </a:cubicBezTo>
                <a:cubicBezTo>
                  <a:pt x="717432" y="5070628"/>
                  <a:pt x="718266" y="5070121"/>
                  <a:pt x="718767" y="5069619"/>
                </a:cubicBezTo>
                <a:close/>
                <a:moveTo>
                  <a:pt x="759892" y="5068670"/>
                </a:moveTo>
                <a:cubicBezTo>
                  <a:pt x="760729" y="5069177"/>
                  <a:pt x="761062" y="5071518"/>
                  <a:pt x="761644" y="5073033"/>
                </a:cubicBezTo>
                <a:cubicBezTo>
                  <a:pt x="760479" y="5073286"/>
                  <a:pt x="759099" y="5074235"/>
                  <a:pt x="758180" y="5073666"/>
                </a:cubicBezTo>
                <a:cubicBezTo>
                  <a:pt x="757302" y="5073096"/>
                  <a:pt x="756886" y="5070881"/>
                  <a:pt x="756259" y="5069430"/>
                </a:cubicBezTo>
                <a:cubicBezTo>
                  <a:pt x="757471" y="5069050"/>
                  <a:pt x="758891" y="5068037"/>
                  <a:pt x="759892" y="5068670"/>
                </a:cubicBezTo>
                <a:close/>
                <a:moveTo>
                  <a:pt x="645579" y="5067278"/>
                </a:moveTo>
                <a:cubicBezTo>
                  <a:pt x="645746" y="5069113"/>
                  <a:pt x="646374" y="5071261"/>
                  <a:pt x="645999" y="5072717"/>
                </a:cubicBezTo>
                <a:cubicBezTo>
                  <a:pt x="645663" y="5073982"/>
                  <a:pt x="644159" y="5074488"/>
                  <a:pt x="643158" y="5075311"/>
                </a:cubicBezTo>
                <a:cubicBezTo>
                  <a:pt x="642990" y="5073539"/>
                  <a:pt x="642446" y="5071518"/>
                  <a:pt x="642822" y="5070121"/>
                </a:cubicBezTo>
                <a:cubicBezTo>
                  <a:pt x="643199" y="5068796"/>
                  <a:pt x="644618" y="5068164"/>
                  <a:pt x="645579" y="5067278"/>
                </a:cubicBezTo>
                <a:close/>
                <a:moveTo>
                  <a:pt x="774671" y="5045327"/>
                </a:moveTo>
                <a:cubicBezTo>
                  <a:pt x="775507" y="5046782"/>
                  <a:pt x="776387" y="5048238"/>
                  <a:pt x="777218" y="5049693"/>
                </a:cubicBezTo>
                <a:cubicBezTo>
                  <a:pt x="776259" y="5050832"/>
                  <a:pt x="775299" y="5052035"/>
                  <a:pt x="773502" y="5054246"/>
                </a:cubicBezTo>
                <a:cubicBezTo>
                  <a:pt x="774003" y="5050453"/>
                  <a:pt x="774339" y="5047858"/>
                  <a:pt x="774671" y="5045327"/>
                </a:cubicBezTo>
                <a:close/>
                <a:moveTo>
                  <a:pt x="758765" y="5035335"/>
                </a:moveTo>
                <a:cubicBezTo>
                  <a:pt x="759558" y="5036978"/>
                  <a:pt x="760603" y="5038373"/>
                  <a:pt x="760729" y="5040015"/>
                </a:cubicBezTo>
                <a:cubicBezTo>
                  <a:pt x="760854" y="5041027"/>
                  <a:pt x="759600" y="5042356"/>
                  <a:pt x="758975" y="5043558"/>
                </a:cubicBezTo>
                <a:cubicBezTo>
                  <a:pt x="758349" y="5042103"/>
                  <a:pt x="757302" y="5040711"/>
                  <a:pt x="757178" y="5039129"/>
                </a:cubicBezTo>
                <a:cubicBezTo>
                  <a:pt x="757094" y="5038057"/>
                  <a:pt x="758180" y="5036664"/>
                  <a:pt x="758765" y="5035335"/>
                </a:cubicBezTo>
                <a:close/>
                <a:moveTo>
                  <a:pt x="795631" y="5016232"/>
                </a:moveTo>
                <a:cubicBezTo>
                  <a:pt x="795965" y="5017118"/>
                  <a:pt x="796674" y="5018637"/>
                  <a:pt x="796548" y="5018764"/>
                </a:cubicBezTo>
                <a:cubicBezTo>
                  <a:pt x="795922" y="5019645"/>
                  <a:pt x="795087" y="5020219"/>
                  <a:pt x="794292" y="5020915"/>
                </a:cubicBezTo>
                <a:cubicBezTo>
                  <a:pt x="794292" y="5019903"/>
                  <a:pt x="794292" y="5018890"/>
                  <a:pt x="794292" y="5017814"/>
                </a:cubicBezTo>
                <a:cubicBezTo>
                  <a:pt x="794710" y="5017371"/>
                  <a:pt x="795170" y="5016802"/>
                  <a:pt x="795631" y="5016232"/>
                </a:cubicBezTo>
                <a:close/>
                <a:moveTo>
                  <a:pt x="601658" y="4984036"/>
                </a:moveTo>
                <a:cubicBezTo>
                  <a:pt x="602534" y="4985302"/>
                  <a:pt x="602954" y="4987201"/>
                  <a:pt x="603538" y="4988906"/>
                </a:cubicBezTo>
                <a:cubicBezTo>
                  <a:pt x="602618" y="4989602"/>
                  <a:pt x="601698" y="4990361"/>
                  <a:pt x="600780" y="4991057"/>
                </a:cubicBezTo>
                <a:cubicBezTo>
                  <a:pt x="600154" y="4989349"/>
                  <a:pt x="599570" y="4987707"/>
                  <a:pt x="598984" y="4986061"/>
                </a:cubicBezTo>
                <a:cubicBezTo>
                  <a:pt x="599902" y="4985302"/>
                  <a:pt x="601406" y="4983720"/>
                  <a:pt x="601658" y="4984036"/>
                </a:cubicBezTo>
                <a:close/>
                <a:moveTo>
                  <a:pt x="790327" y="4941340"/>
                </a:moveTo>
                <a:cubicBezTo>
                  <a:pt x="794838" y="4951651"/>
                  <a:pt x="796799" y="4961030"/>
                  <a:pt x="797368" y="4970415"/>
                </a:cubicBezTo>
                <a:cubicBezTo>
                  <a:pt x="797939" y="4979800"/>
                  <a:pt x="797112" y="4989192"/>
                  <a:pt x="796049" y="4999533"/>
                </a:cubicBezTo>
                <a:cubicBezTo>
                  <a:pt x="791914" y="4995736"/>
                  <a:pt x="787698" y="4994095"/>
                  <a:pt x="787156" y="4990931"/>
                </a:cubicBezTo>
                <a:cubicBezTo>
                  <a:pt x="784609" y="4976067"/>
                  <a:pt x="783354" y="4960887"/>
                  <a:pt x="790327" y="4941340"/>
                </a:cubicBezTo>
                <a:close/>
                <a:moveTo>
                  <a:pt x="683698" y="4940391"/>
                </a:moveTo>
                <a:cubicBezTo>
                  <a:pt x="691126" y="4989855"/>
                  <a:pt x="694846" y="5039762"/>
                  <a:pt x="693341" y="5090997"/>
                </a:cubicBezTo>
                <a:cubicBezTo>
                  <a:pt x="686034" y="5090364"/>
                  <a:pt x="680398" y="5089858"/>
                  <a:pt x="675307" y="5089415"/>
                </a:cubicBezTo>
                <a:cubicBezTo>
                  <a:pt x="678604" y="5066012"/>
                  <a:pt x="684450" y="5041090"/>
                  <a:pt x="684994" y="5015915"/>
                </a:cubicBezTo>
                <a:cubicBezTo>
                  <a:pt x="685534" y="4991057"/>
                  <a:pt x="676683" y="4966325"/>
                  <a:pt x="683698" y="4940391"/>
                </a:cubicBezTo>
                <a:close/>
                <a:moveTo>
                  <a:pt x="695888" y="4923503"/>
                </a:moveTo>
                <a:cubicBezTo>
                  <a:pt x="695888" y="4928312"/>
                  <a:pt x="695888" y="4933054"/>
                  <a:pt x="695888" y="4937863"/>
                </a:cubicBezTo>
                <a:cubicBezTo>
                  <a:pt x="695390" y="4937863"/>
                  <a:pt x="694846" y="4937863"/>
                  <a:pt x="694302" y="4937863"/>
                </a:cubicBezTo>
                <a:cubicBezTo>
                  <a:pt x="694302" y="4933181"/>
                  <a:pt x="694302" y="4928565"/>
                  <a:pt x="694302" y="4923882"/>
                </a:cubicBezTo>
                <a:cubicBezTo>
                  <a:pt x="694802" y="4923756"/>
                  <a:pt x="695346" y="4923629"/>
                  <a:pt x="695888" y="4923503"/>
                </a:cubicBezTo>
                <a:close/>
                <a:moveTo>
                  <a:pt x="735006" y="4907310"/>
                </a:moveTo>
                <a:cubicBezTo>
                  <a:pt x="736387" y="4910917"/>
                  <a:pt x="737473" y="4914773"/>
                  <a:pt x="738600" y="4918571"/>
                </a:cubicBezTo>
                <a:cubicBezTo>
                  <a:pt x="737306" y="4919266"/>
                  <a:pt x="736010" y="4919963"/>
                  <a:pt x="734714" y="4920658"/>
                </a:cubicBezTo>
                <a:cubicBezTo>
                  <a:pt x="733673" y="4916799"/>
                  <a:pt x="732630" y="4912942"/>
                  <a:pt x="731586" y="4909019"/>
                </a:cubicBezTo>
                <a:cubicBezTo>
                  <a:pt x="732754" y="4908449"/>
                  <a:pt x="734883" y="4906994"/>
                  <a:pt x="735006" y="4907310"/>
                </a:cubicBezTo>
                <a:close/>
                <a:moveTo>
                  <a:pt x="736220" y="4872018"/>
                </a:moveTo>
                <a:cubicBezTo>
                  <a:pt x="736595" y="4872018"/>
                  <a:pt x="737014" y="4872018"/>
                  <a:pt x="737388" y="4872018"/>
                </a:cubicBezTo>
                <a:cubicBezTo>
                  <a:pt x="737388" y="4875115"/>
                  <a:pt x="737388" y="4878215"/>
                  <a:pt x="737388" y="4881313"/>
                </a:cubicBezTo>
                <a:cubicBezTo>
                  <a:pt x="737014" y="4881313"/>
                  <a:pt x="736595" y="4881313"/>
                  <a:pt x="736220" y="4881313"/>
                </a:cubicBezTo>
                <a:cubicBezTo>
                  <a:pt x="736220" y="4878215"/>
                  <a:pt x="736220" y="4875115"/>
                  <a:pt x="736220" y="4872018"/>
                </a:cubicBezTo>
                <a:close/>
                <a:moveTo>
                  <a:pt x="679066" y="4869676"/>
                </a:moveTo>
                <a:cubicBezTo>
                  <a:pt x="679648" y="4869739"/>
                  <a:pt x="680190" y="4869739"/>
                  <a:pt x="680774" y="4869803"/>
                </a:cubicBezTo>
                <a:cubicBezTo>
                  <a:pt x="681066" y="4870689"/>
                  <a:pt x="681567" y="4871575"/>
                  <a:pt x="681482" y="4872334"/>
                </a:cubicBezTo>
                <a:cubicBezTo>
                  <a:pt x="681443" y="4872963"/>
                  <a:pt x="680648" y="4873406"/>
                  <a:pt x="680190" y="4873913"/>
                </a:cubicBezTo>
                <a:cubicBezTo>
                  <a:pt x="679814" y="4872520"/>
                  <a:pt x="679438" y="4871065"/>
                  <a:pt x="679066" y="4869676"/>
                </a:cubicBezTo>
                <a:close/>
                <a:moveTo>
                  <a:pt x="683908" y="4828056"/>
                </a:moveTo>
                <a:cubicBezTo>
                  <a:pt x="686620" y="4831406"/>
                  <a:pt x="689374" y="4834823"/>
                  <a:pt x="692088" y="4838177"/>
                </a:cubicBezTo>
                <a:cubicBezTo>
                  <a:pt x="688542" y="4843679"/>
                  <a:pt x="685035" y="4849180"/>
                  <a:pt x="681482" y="4854686"/>
                </a:cubicBezTo>
                <a:cubicBezTo>
                  <a:pt x="679478" y="4852028"/>
                  <a:pt x="677518" y="4849434"/>
                  <a:pt x="675515" y="4846779"/>
                </a:cubicBezTo>
                <a:cubicBezTo>
                  <a:pt x="678313" y="4840515"/>
                  <a:pt x="681106" y="4834317"/>
                  <a:pt x="683908" y="4828056"/>
                </a:cubicBezTo>
                <a:close/>
                <a:moveTo>
                  <a:pt x="732797" y="4812433"/>
                </a:moveTo>
                <a:cubicBezTo>
                  <a:pt x="733090" y="4819453"/>
                  <a:pt x="733382" y="4826411"/>
                  <a:pt x="733673" y="4833431"/>
                </a:cubicBezTo>
                <a:cubicBezTo>
                  <a:pt x="732047" y="4833431"/>
                  <a:pt x="730417" y="4833494"/>
                  <a:pt x="728790" y="4833494"/>
                </a:cubicBezTo>
                <a:cubicBezTo>
                  <a:pt x="728790" y="4826537"/>
                  <a:pt x="728790" y="4819579"/>
                  <a:pt x="728746" y="4812622"/>
                </a:cubicBezTo>
                <a:cubicBezTo>
                  <a:pt x="730082" y="4812559"/>
                  <a:pt x="731458" y="4812496"/>
                  <a:pt x="732797" y="4812433"/>
                </a:cubicBezTo>
                <a:close/>
                <a:moveTo>
                  <a:pt x="689168" y="4800856"/>
                </a:moveTo>
                <a:cubicBezTo>
                  <a:pt x="689626" y="4800540"/>
                  <a:pt x="690918" y="4802628"/>
                  <a:pt x="691796" y="4803577"/>
                </a:cubicBezTo>
                <a:cubicBezTo>
                  <a:pt x="691378" y="4805349"/>
                  <a:pt x="690963" y="4807181"/>
                  <a:pt x="690543" y="4808889"/>
                </a:cubicBezTo>
                <a:cubicBezTo>
                  <a:pt x="689292" y="4807623"/>
                  <a:pt x="687998" y="4806358"/>
                  <a:pt x="686745" y="4805096"/>
                </a:cubicBezTo>
                <a:cubicBezTo>
                  <a:pt x="687538" y="4803640"/>
                  <a:pt x="688167" y="4801615"/>
                  <a:pt x="689168" y="4800856"/>
                </a:cubicBezTo>
                <a:close/>
                <a:moveTo>
                  <a:pt x="703823" y="4725395"/>
                </a:moveTo>
                <a:cubicBezTo>
                  <a:pt x="704114" y="4726281"/>
                  <a:pt x="704782" y="4727673"/>
                  <a:pt x="704654" y="4727863"/>
                </a:cubicBezTo>
                <a:cubicBezTo>
                  <a:pt x="704071" y="4728748"/>
                  <a:pt x="703279" y="4729255"/>
                  <a:pt x="702568" y="4729888"/>
                </a:cubicBezTo>
                <a:cubicBezTo>
                  <a:pt x="702568" y="4728939"/>
                  <a:pt x="702568" y="4727926"/>
                  <a:pt x="702568" y="4726914"/>
                </a:cubicBezTo>
                <a:cubicBezTo>
                  <a:pt x="702987" y="4726470"/>
                  <a:pt x="703403" y="4725964"/>
                  <a:pt x="703823" y="4725395"/>
                </a:cubicBezTo>
                <a:close/>
                <a:moveTo>
                  <a:pt x="637686" y="4665810"/>
                </a:moveTo>
                <a:cubicBezTo>
                  <a:pt x="638857" y="4667456"/>
                  <a:pt x="639986" y="4669037"/>
                  <a:pt x="641114" y="4670683"/>
                </a:cubicBezTo>
                <a:cubicBezTo>
                  <a:pt x="640194" y="4671949"/>
                  <a:pt x="639275" y="4673274"/>
                  <a:pt x="638439" y="4674480"/>
                </a:cubicBezTo>
                <a:cubicBezTo>
                  <a:pt x="637730" y="4673463"/>
                  <a:pt x="636269" y="4672328"/>
                  <a:pt x="636269" y="4671062"/>
                </a:cubicBezTo>
                <a:cubicBezTo>
                  <a:pt x="636184" y="4669354"/>
                  <a:pt x="637145" y="4667582"/>
                  <a:pt x="637686" y="4665810"/>
                </a:cubicBezTo>
                <a:close/>
                <a:moveTo>
                  <a:pt x="534648" y="4637791"/>
                </a:moveTo>
                <a:cubicBezTo>
                  <a:pt x="537488" y="4638044"/>
                  <a:pt x="540326" y="4638235"/>
                  <a:pt x="543166" y="4638488"/>
                </a:cubicBezTo>
                <a:cubicBezTo>
                  <a:pt x="543082" y="4640319"/>
                  <a:pt x="543042" y="4642091"/>
                  <a:pt x="542954" y="4643927"/>
                </a:cubicBezTo>
                <a:cubicBezTo>
                  <a:pt x="540116" y="4643673"/>
                  <a:pt x="537278" y="4643356"/>
                  <a:pt x="534438" y="4643103"/>
                </a:cubicBezTo>
                <a:cubicBezTo>
                  <a:pt x="534522" y="4641335"/>
                  <a:pt x="534562" y="4639564"/>
                  <a:pt x="534648" y="4637791"/>
                </a:cubicBezTo>
                <a:close/>
                <a:moveTo>
                  <a:pt x="633683" y="4628240"/>
                </a:moveTo>
                <a:cubicBezTo>
                  <a:pt x="635059" y="4629569"/>
                  <a:pt x="636477" y="4630897"/>
                  <a:pt x="637814" y="4632159"/>
                </a:cubicBezTo>
                <a:cubicBezTo>
                  <a:pt x="636811" y="4634944"/>
                  <a:pt x="636226" y="4636652"/>
                  <a:pt x="635603" y="4638235"/>
                </a:cubicBezTo>
                <a:cubicBezTo>
                  <a:pt x="634350" y="4636589"/>
                  <a:pt x="632802" y="4635134"/>
                  <a:pt x="632010" y="4633049"/>
                </a:cubicBezTo>
                <a:cubicBezTo>
                  <a:pt x="631674" y="4632223"/>
                  <a:pt x="633054" y="4629885"/>
                  <a:pt x="633683" y="4628240"/>
                </a:cubicBezTo>
                <a:close/>
                <a:moveTo>
                  <a:pt x="685826" y="4590859"/>
                </a:moveTo>
                <a:cubicBezTo>
                  <a:pt x="691254" y="4596234"/>
                  <a:pt x="692756" y="4602495"/>
                  <a:pt x="688919" y="4611161"/>
                </a:cubicBezTo>
                <a:cubicBezTo>
                  <a:pt x="681567" y="4627797"/>
                  <a:pt x="683990" y="4645381"/>
                  <a:pt x="687413" y="4662523"/>
                </a:cubicBezTo>
                <a:cubicBezTo>
                  <a:pt x="689795" y="4674606"/>
                  <a:pt x="694846" y="4682449"/>
                  <a:pt x="705575" y="4673400"/>
                </a:cubicBezTo>
                <a:cubicBezTo>
                  <a:pt x="705950" y="4675425"/>
                  <a:pt x="706370" y="4677387"/>
                  <a:pt x="706745" y="4679412"/>
                </a:cubicBezTo>
                <a:cubicBezTo>
                  <a:pt x="704196" y="4685167"/>
                  <a:pt x="702402" y="4694022"/>
                  <a:pt x="698894" y="4696111"/>
                </a:cubicBezTo>
                <a:cubicBezTo>
                  <a:pt x="689292" y="4701739"/>
                  <a:pt x="683908" y="4709455"/>
                  <a:pt x="684406" y="4726154"/>
                </a:cubicBezTo>
                <a:cubicBezTo>
                  <a:pt x="684994" y="4745890"/>
                  <a:pt x="685742" y="4748802"/>
                  <a:pt x="701276" y="4761767"/>
                </a:cubicBezTo>
                <a:cubicBezTo>
                  <a:pt x="693508" y="4764424"/>
                  <a:pt x="687330" y="4766572"/>
                  <a:pt x="679774" y="4769167"/>
                </a:cubicBezTo>
                <a:cubicBezTo>
                  <a:pt x="679022" y="4741397"/>
                  <a:pt x="675638" y="4714076"/>
                  <a:pt x="678313" y="4688204"/>
                </a:cubicBezTo>
                <a:cubicBezTo>
                  <a:pt x="681025" y="4662270"/>
                  <a:pt x="678062" y="4640703"/>
                  <a:pt x="670337" y="4621346"/>
                </a:cubicBezTo>
                <a:cubicBezTo>
                  <a:pt x="675764" y="4610718"/>
                  <a:pt x="680522" y="4601356"/>
                  <a:pt x="685826" y="4590859"/>
                </a:cubicBezTo>
                <a:close/>
                <a:moveTo>
                  <a:pt x="714056" y="4567634"/>
                </a:moveTo>
                <a:lnTo>
                  <a:pt x="716181" y="4586619"/>
                </a:lnTo>
                <a:cubicBezTo>
                  <a:pt x="714676" y="4586492"/>
                  <a:pt x="713214" y="4586429"/>
                  <a:pt x="711754" y="4586303"/>
                </a:cubicBezTo>
                <a:close/>
                <a:moveTo>
                  <a:pt x="714240" y="4566359"/>
                </a:moveTo>
                <a:lnTo>
                  <a:pt x="714134" y="4567013"/>
                </a:lnTo>
                <a:lnTo>
                  <a:pt x="714056" y="4567634"/>
                </a:lnTo>
                <a:lnTo>
                  <a:pt x="713966" y="4566824"/>
                </a:lnTo>
                <a:close/>
                <a:moveTo>
                  <a:pt x="685074" y="4557145"/>
                </a:moveTo>
                <a:cubicBezTo>
                  <a:pt x="685618" y="4557082"/>
                  <a:pt x="686203" y="4557901"/>
                  <a:pt x="686786" y="4558344"/>
                </a:cubicBezTo>
                <a:cubicBezTo>
                  <a:pt x="686160" y="4559419"/>
                  <a:pt x="685534" y="4560495"/>
                  <a:pt x="684909" y="4561571"/>
                </a:cubicBezTo>
                <a:cubicBezTo>
                  <a:pt x="684574" y="4560748"/>
                  <a:pt x="684240" y="4559863"/>
                  <a:pt x="683908" y="4559043"/>
                </a:cubicBezTo>
                <a:cubicBezTo>
                  <a:pt x="684283" y="4558344"/>
                  <a:pt x="684656" y="4557145"/>
                  <a:pt x="685074" y="4557145"/>
                </a:cubicBezTo>
                <a:close/>
                <a:moveTo>
                  <a:pt x="716055" y="4555436"/>
                </a:moveTo>
                <a:cubicBezTo>
                  <a:pt x="716972" y="4556512"/>
                  <a:pt x="717934" y="4557524"/>
                  <a:pt x="718851" y="4558601"/>
                </a:cubicBezTo>
                <a:lnTo>
                  <a:pt x="714240" y="4566359"/>
                </a:lnTo>
                <a:close/>
                <a:moveTo>
                  <a:pt x="731755" y="4550311"/>
                </a:moveTo>
                <a:cubicBezTo>
                  <a:pt x="748118" y="4565871"/>
                  <a:pt x="740310" y="4588201"/>
                  <a:pt x="745694" y="4608440"/>
                </a:cubicBezTo>
                <a:cubicBezTo>
                  <a:pt x="734382" y="4595728"/>
                  <a:pt x="730166" y="4577510"/>
                  <a:pt x="731755" y="4550311"/>
                </a:cubicBezTo>
                <a:close/>
                <a:moveTo>
                  <a:pt x="668793" y="4526781"/>
                </a:moveTo>
                <a:cubicBezTo>
                  <a:pt x="669166" y="4528490"/>
                  <a:pt x="669587" y="4530199"/>
                  <a:pt x="669960" y="4531907"/>
                </a:cubicBezTo>
                <a:cubicBezTo>
                  <a:pt x="669082" y="4533109"/>
                  <a:pt x="668208" y="4534371"/>
                  <a:pt x="667334" y="4535637"/>
                </a:cubicBezTo>
                <a:cubicBezTo>
                  <a:pt x="666747" y="4533362"/>
                  <a:pt x="666038" y="4531084"/>
                  <a:pt x="665746" y="4528743"/>
                </a:cubicBezTo>
                <a:cubicBezTo>
                  <a:pt x="665702" y="4528363"/>
                  <a:pt x="667707" y="4527414"/>
                  <a:pt x="668793" y="4526781"/>
                </a:cubicBezTo>
                <a:close/>
                <a:moveTo>
                  <a:pt x="613434" y="4526025"/>
                </a:moveTo>
                <a:cubicBezTo>
                  <a:pt x="614018" y="4526025"/>
                  <a:pt x="614600" y="4526025"/>
                  <a:pt x="615182" y="4526025"/>
                </a:cubicBezTo>
                <a:cubicBezTo>
                  <a:pt x="615434" y="4526781"/>
                  <a:pt x="615936" y="4527667"/>
                  <a:pt x="615894" y="4528490"/>
                </a:cubicBezTo>
                <a:cubicBezTo>
                  <a:pt x="615850" y="4529122"/>
                  <a:pt x="615100" y="4529565"/>
                  <a:pt x="614644" y="4530134"/>
                </a:cubicBezTo>
                <a:cubicBezTo>
                  <a:pt x="614222" y="4528806"/>
                  <a:pt x="613850" y="4527414"/>
                  <a:pt x="613434" y="4526025"/>
                </a:cubicBezTo>
                <a:close/>
                <a:moveTo>
                  <a:pt x="678647" y="4520899"/>
                </a:moveTo>
                <a:cubicBezTo>
                  <a:pt x="696222" y="4521532"/>
                  <a:pt x="697934" y="4533868"/>
                  <a:pt x="696931" y="4549868"/>
                </a:cubicBezTo>
                <a:cubicBezTo>
                  <a:pt x="691752" y="4541649"/>
                  <a:pt x="686578" y="4533426"/>
                  <a:pt x="678647" y="4520899"/>
                </a:cubicBezTo>
                <a:close/>
                <a:moveTo>
                  <a:pt x="648292" y="4493067"/>
                </a:moveTo>
                <a:cubicBezTo>
                  <a:pt x="647835" y="4508567"/>
                  <a:pt x="647000" y="4523367"/>
                  <a:pt x="647040" y="4538231"/>
                </a:cubicBezTo>
                <a:cubicBezTo>
                  <a:pt x="647040" y="4552778"/>
                  <a:pt x="645494" y="4564988"/>
                  <a:pt x="632510" y="4570933"/>
                </a:cubicBezTo>
                <a:cubicBezTo>
                  <a:pt x="632218" y="4545695"/>
                  <a:pt x="643409" y="4521469"/>
                  <a:pt x="627794" y="4495788"/>
                </a:cubicBezTo>
                <a:cubicBezTo>
                  <a:pt x="638942" y="4494332"/>
                  <a:pt x="644577" y="4493573"/>
                  <a:pt x="648292" y="4493067"/>
                </a:cubicBezTo>
                <a:close/>
                <a:moveTo>
                  <a:pt x="676766" y="4447147"/>
                </a:moveTo>
                <a:cubicBezTo>
                  <a:pt x="681695" y="4457299"/>
                  <a:pt x="684773" y="4466614"/>
                  <a:pt x="685080" y="4476024"/>
                </a:cubicBezTo>
                <a:cubicBezTo>
                  <a:pt x="685387" y="4485432"/>
                  <a:pt x="682927" y="4494936"/>
                  <a:pt x="676766" y="4505466"/>
                </a:cubicBezTo>
                <a:cubicBezTo>
                  <a:pt x="676766" y="4485160"/>
                  <a:pt x="676766" y="4468145"/>
                  <a:pt x="676766" y="4447147"/>
                </a:cubicBezTo>
                <a:close/>
                <a:moveTo>
                  <a:pt x="661402" y="4421150"/>
                </a:moveTo>
                <a:cubicBezTo>
                  <a:pt x="664240" y="4435511"/>
                  <a:pt x="665954" y="4444046"/>
                  <a:pt x="668624" y="4457395"/>
                </a:cubicBezTo>
                <a:cubicBezTo>
                  <a:pt x="658229" y="4443796"/>
                  <a:pt x="658229" y="4443796"/>
                  <a:pt x="661402" y="4421150"/>
                </a:cubicBezTo>
                <a:close/>
                <a:moveTo>
                  <a:pt x="674138" y="4405527"/>
                </a:moveTo>
                <a:cubicBezTo>
                  <a:pt x="680398" y="4411471"/>
                  <a:pt x="684574" y="4414952"/>
                  <a:pt x="688332" y="4419251"/>
                </a:cubicBezTo>
                <a:cubicBezTo>
                  <a:pt x="689710" y="4420897"/>
                  <a:pt x="690211" y="4424377"/>
                  <a:pt x="691087" y="4427031"/>
                </a:cubicBezTo>
                <a:cubicBezTo>
                  <a:pt x="675678" y="4439431"/>
                  <a:pt x="675346" y="4439051"/>
                  <a:pt x="674138" y="4405527"/>
                </a:cubicBezTo>
                <a:close/>
                <a:moveTo>
                  <a:pt x="633512" y="4376306"/>
                </a:moveTo>
                <a:cubicBezTo>
                  <a:pt x="634987" y="4395468"/>
                  <a:pt x="646486" y="4410364"/>
                  <a:pt x="647775" y="4429023"/>
                </a:cubicBezTo>
                <a:cubicBezTo>
                  <a:pt x="648204" y="4435244"/>
                  <a:pt x="647499" y="4441882"/>
                  <a:pt x="644911" y="4449235"/>
                </a:cubicBezTo>
                <a:cubicBezTo>
                  <a:pt x="643491" y="4448350"/>
                  <a:pt x="640946" y="4446641"/>
                  <a:pt x="636936" y="4444046"/>
                </a:cubicBezTo>
                <a:cubicBezTo>
                  <a:pt x="635686" y="4453155"/>
                  <a:pt x="634515" y="4461758"/>
                  <a:pt x="633806" y="4466820"/>
                </a:cubicBezTo>
                <a:cubicBezTo>
                  <a:pt x="627876" y="4461694"/>
                  <a:pt x="621614" y="4456256"/>
                  <a:pt x="615182" y="4450691"/>
                </a:cubicBezTo>
                <a:cubicBezTo>
                  <a:pt x="621030" y="4439810"/>
                  <a:pt x="629298" y="4430068"/>
                  <a:pt x="631966" y="4417610"/>
                </a:cubicBezTo>
                <a:cubicBezTo>
                  <a:pt x="634598" y="4405463"/>
                  <a:pt x="631550" y="4390473"/>
                  <a:pt x="633512" y="4376306"/>
                </a:cubicBezTo>
                <a:close/>
                <a:moveTo>
                  <a:pt x="592556" y="4370800"/>
                </a:moveTo>
                <a:cubicBezTo>
                  <a:pt x="593432" y="4371116"/>
                  <a:pt x="594310" y="4371369"/>
                  <a:pt x="595186" y="4371685"/>
                </a:cubicBezTo>
                <a:cubicBezTo>
                  <a:pt x="594850" y="4372509"/>
                  <a:pt x="594642" y="4373647"/>
                  <a:pt x="594182" y="4373965"/>
                </a:cubicBezTo>
                <a:cubicBezTo>
                  <a:pt x="593766" y="4374281"/>
                  <a:pt x="593056" y="4373647"/>
                  <a:pt x="592556" y="4373458"/>
                </a:cubicBezTo>
                <a:cubicBezTo>
                  <a:pt x="592556" y="4372572"/>
                  <a:pt x="592556" y="4371685"/>
                  <a:pt x="592556" y="4370800"/>
                </a:cubicBezTo>
                <a:close/>
                <a:moveTo>
                  <a:pt x="618318" y="4368842"/>
                </a:moveTo>
                <a:cubicBezTo>
                  <a:pt x="619278" y="4370547"/>
                  <a:pt x="620194" y="4372192"/>
                  <a:pt x="621110" y="4373900"/>
                </a:cubicBezTo>
                <a:cubicBezTo>
                  <a:pt x="618986" y="4376432"/>
                  <a:pt x="616896" y="4378896"/>
                  <a:pt x="614806" y="4381427"/>
                </a:cubicBezTo>
                <a:cubicBezTo>
                  <a:pt x="614098" y="4380288"/>
                  <a:pt x="613434" y="4379213"/>
                  <a:pt x="612762" y="4378074"/>
                </a:cubicBezTo>
                <a:cubicBezTo>
                  <a:pt x="614644" y="4374977"/>
                  <a:pt x="616478" y="4371939"/>
                  <a:pt x="618318" y="4368842"/>
                </a:cubicBezTo>
                <a:close/>
                <a:moveTo>
                  <a:pt x="673428" y="4367196"/>
                </a:moveTo>
                <a:cubicBezTo>
                  <a:pt x="674138" y="4367260"/>
                  <a:pt x="674802" y="4367387"/>
                  <a:pt x="675515" y="4367450"/>
                </a:cubicBezTo>
                <a:cubicBezTo>
                  <a:pt x="676558" y="4374281"/>
                  <a:pt x="677642" y="4381111"/>
                  <a:pt x="678730" y="4387878"/>
                </a:cubicBezTo>
                <a:cubicBezTo>
                  <a:pt x="678062" y="4388385"/>
                  <a:pt x="677394" y="4388955"/>
                  <a:pt x="676726" y="4389461"/>
                </a:cubicBezTo>
                <a:cubicBezTo>
                  <a:pt x="675638" y="4385980"/>
                  <a:pt x="674097" y="4382693"/>
                  <a:pt x="673553" y="4379086"/>
                </a:cubicBezTo>
                <a:cubicBezTo>
                  <a:pt x="673011" y="4375293"/>
                  <a:pt x="673428" y="4371180"/>
                  <a:pt x="673428" y="4367196"/>
                </a:cubicBezTo>
                <a:close/>
                <a:moveTo>
                  <a:pt x="719058" y="4349106"/>
                </a:moveTo>
                <a:cubicBezTo>
                  <a:pt x="719058" y="4376432"/>
                  <a:pt x="719058" y="4403755"/>
                  <a:pt x="719058" y="4437785"/>
                </a:cubicBezTo>
                <a:cubicBezTo>
                  <a:pt x="702484" y="4404641"/>
                  <a:pt x="719647" y="4376622"/>
                  <a:pt x="713422" y="4349738"/>
                </a:cubicBezTo>
                <a:cubicBezTo>
                  <a:pt x="715303" y="4349549"/>
                  <a:pt x="717182" y="4349295"/>
                  <a:pt x="719058" y="4349106"/>
                </a:cubicBezTo>
                <a:close/>
                <a:moveTo>
                  <a:pt x="644660" y="4347271"/>
                </a:moveTo>
                <a:cubicBezTo>
                  <a:pt x="645035" y="4347271"/>
                  <a:pt x="645414" y="4347334"/>
                  <a:pt x="645791" y="4347397"/>
                </a:cubicBezTo>
                <a:cubicBezTo>
                  <a:pt x="645791" y="4350561"/>
                  <a:pt x="645791" y="4353662"/>
                  <a:pt x="645791" y="4356759"/>
                </a:cubicBezTo>
                <a:cubicBezTo>
                  <a:pt x="645414" y="4356759"/>
                  <a:pt x="645035" y="4356695"/>
                  <a:pt x="644660" y="4356632"/>
                </a:cubicBezTo>
                <a:cubicBezTo>
                  <a:pt x="644660" y="4353536"/>
                  <a:pt x="644660" y="4350371"/>
                  <a:pt x="644660" y="4347271"/>
                </a:cubicBezTo>
                <a:close/>
                <a:moveTo>
                  <a:pt x="656434" y="4340693"/>
                </a:moveTo>
                <a:cubicBezTo>
                  <a:pt x="657396" y="4340883"/>
                  <a:pt x="658311" y="4341073"/>
                  <a:pt x="659230" y="4341263"/>
                </a:cubicBezTo>
                <a:cubicBezTo>
                  <a:pt x="658770" y="4347587"/>
                  <a:pt x="658270" y="4353848"/>
                  <a:pt x="657814" y="4360109"/>
                </a:cubicBezTo>
                <a:cubicBezTo>
                  <a:pt x="656726" y="4359923"/>
                  <a:pt x="655682" y="4359670"/>
                  <a:pt x="654639" y="4359480"/>
                </a:cubicBezTo>
                <a:cubicBezTo>
                  <a:pt x="655266" y="4353279"/>
                  <a:pt x="655851" y="4347017"/>
                  <a:pt x="656434" y="4340693"/>
                </a:cubicBezTo>
                <a:close/>
                <a:moveTo>
                  <a:pt x="657231" y="4302047"/>
                </a:moveTo>
                <a:cubicBezTo>
                  <a:pt x="657602" y="4302426"/>
                  <a:pt x="658018" y="4302743"/>
                  <a:pt x="658396" y="4303119"/>
                </a:cubicBezTo>
                <a:cubicBezTo>
                  <a:pt x="658354" y="4304005"/>
                  <a:pt x="658354" y="4304891"/>
                  <a:pt x="658396" y="4305776"/>
                </a:cubicBezTo>
                <a:cubicBezTo>
                  <a:pt x="657771" y="4305334"/>
                  <a:pt x="657060" y="4305017"/>
                  <a:pt x="656560" y="4304321"/>
                </a:cubicBezTo>
                <a:cubicBezTo>
                  <a:pt x="656434" y="4304195"/>
                  <a:pt x="656978" y="4302870"/>
                  <a:pt x="657231" y="4302047"/>
                </a:cubicBezTo>
                <a:close/>
                <a:moveTo>
                  <a:pt x="655183" y="4259983"/>
                </a:moveTo>
                <a:cubicBezTo>
                  <a:pt x="655599" y="4259983"/>
                  <a:pt x="656059" y="4260996"/>
                  <a:pt x="656518" y="4261565"/>
                </a:cubicBezTo>
                <a:cubicBezTo>
                  <a:pt x="656182" y="4262448"/>
                  <a:pt x="655890" y="4263270"/>
                  <a:pt x="655642" y="4264156"/>
                </a:cubicBezTo>
                <a:cubicBezTo>
                  <a:pt x="654930" y="4263207"/>
                  <a:pt x="654223" y="4262257"/>
                  <a:pt x="653510" y="4261312"/>
                </a:cubicBezTo>
                <a:cubicBezTo>
                  <a:pt x="654054" y="4260865"/>
                  <a:pt x="654639" y="4259983"/>
                  <a:pt x="655183" y="4259983"/>
                </a:cubicBezTo>
                <a:close/>
                <a:moveTo>
                  <a:pt x="657147" y="4187872"/>
                </a:moveTo>
                <a:cubicBezTo>
                  <a:pt x="657602" y="4193884"/>
                  <a:pt x="658062" y="4199955"/>
                  <a:pt x="658521" y="4206027"/>
                </a:cubicBezTo>
                <a:cubicBezTo>
                  <a:pt x="657353" y="4206343"/>
                  <a:pt x="656226" y="4206596"/>
                  <a:pt x="655056" y="4206912"/>
                </a:cubicBezTo>
                <a:cubicBezTo>
                  <a:pt x="654136" y="4200841"/>
                  <a:pt x="653219" y="4194833"/>
                  <a:pt x="652298" y="4188758"/>
                </a:cubicBezTo>
                <a:cubicBezTo>
                  <a:pt x="653930" y="4188442"/>
                  <a:pt x="655517" y="4188189"/>
                  <a:pt x="657147" y="4187872"/>
                </a:cubicBezTo>
                <a:close/>
                <a:moveTo>
                  <a:pt x="635476" y="4167697"/>
                </a:moveTo>
                <a:cubicBezTo>
                  <a:pt x="637897" y="4182371"/>
                  <a:pt x="639527" y="4191795"/>
                  <a:pt x="640946" y="4201284"/>
                </a:cubicBezTo>
                <a:cubicBezTo>
                  <a:pt x="642446" y="4211465"/>
                  <a:pt x="643743" y="4221713"/>
                  <a:pt x="645162" y="4232466"/>
                </a:cubicBezTo>
                <a:cubicBezTo>
                  <a:pt x="641239" y="4236766"/>
                  <a:pt x="637478" y="4240880"/>
                  <a:pt x="633512" y="4245243"/>
                </a:cubicBezTo>
                <a:cubicBezTo>
                  <a:pt x="635729" y="4250368"/>
                  <a:pt x="637522" y="4254541"/>
                  <a:pt x="639860" y="4259856"/>
                </a:cubicBezTo>
                <a:cubicBezTo>
                  <a:pt x="634515" y="4259856"/>
                  <a:pt x="629922" y="4259856"/>
                  <a:pt x="621780" y="4259856"/>
                </a:cubicBezTo>
                <a:cubicBezTo>
                  <a:pt x="625998" y="4243917"/>
                  <a:pt x="633596" y="4229303"/>
                  <a:pt x="632260" y="4216844"/>
                </a:cubicBezTo>
                <a:cubicBezTo>
                  <a:pt x="630592" y="4201221"/>
                  <a:pt x="628460" y="4187809"/>
                  <a:pt x="635476" y="4167697"/>
                </a:cubicBezTo>
                <a:close/>
                <a:moveTo>
                  <a:pt x="655056" y="4154918"/>
                </a:moveTo>
                <a:cubicBezTo>
                  <a:pt x="655682" y="4156436"/>
                  <a:pt x="656894" y="4158081"/>
                  <a:pt x="656768" y="4159411"/>
                </a:cubicBezTo>
                <a:cubicBezTo>
                  <a:pt x="656644" y="4160803"/>
                  <a:pt x="655138" y="4161815"/>
                  <a:pt x="654262" y="4163014"/>
                </a:cubicBezTo>
                <a:cubicBezTo>
                  <a:pt x="653679" y="4161499"/>
                  <a:pt x="652595" y="4159853"/>
                  <a:pt x="652719" y="4158398"/>
                </a:cubicBezTo>
                <a:cubicBezTo>
                  <a:pt x="652842" y="4157133"/>
                  <a:pt x="654223" y="4156056"/>
                  <a:pt x="655056" y="4154918"/>
                </a:cubicBezTo>
                <a:close/>
                <a:moveTo>
                  <a:pt x="635434" y="4146002"/>
                </a:moveTo>
                <a:cubicBezTo>
                  <a:pt x="635894" y="4146631"/>
                  <a:pt x="636351" y="4147327"/>
                  <a:pt x="636811" y="4147960"/>
                </a:cubicBezTo>
                <a:cubicBezTo>
                  <a:pt x="636562" y="4148846"/>
                  <a:pt x="636477" y="4150111"/>
                  <a:pt x="636063" y="4150428"/>
                </a:cubicBezTo>
                <a:cubicBezTo>
                  <a:pt x="635686" y="4150744"/>
                  <a:pt x="634934" y="4150111"/>
                  <a:pt x="634350" y="4149858"/>
                </a:cubicBezTo>
                <a:cubicBezTo>
                  <a:pt x="634724" y="4148593"/>
                  <a:pt x="635059" y="4147264"/>
                  <a:pt x="635434" y="4146002"/>
                </a:cubicBezTo>
                <a:close/>
                <a:moveTo>
                  <a:pt x="706203" y="4143850"/>
                </a:moveTo>
                <a:cubicBezTo>
                  <a:pt x="707036" y="4162697"/>
                  <a:pt x="707578" y="4175223"/>
                  <a:pt x="708163" y="4187998"/>
                </a:cubicBezTo>
                <a:cubicBezTo>
                  <a:pt x="690376" y="4189644"/>
                  <a:pt x="690376" y="4189644"/>
                  <a:pt x="689418" y="4156310"/>
                </a:cubicBezTo>
                <a:cubicBezTo>
                  <a:pt x="692756" y="4160043"/>
                  <a:pt x="694846" y="4162381"/>
                  <a:pt x="697974" y="4165798"/>
                </a:cubicBezTo>
                <a:cubicBezTo>
                  <a:pt x="699982" y="4160486"/>
                  <a:pt x="701856" y="4155487"/>
                  <a:pt x="706203" y="4143850"/>
                </a:cubicBezTo>
                <a:close/>
                <a:moveTo>
                  <a:pt x="633220" y="4109883"/>
                </a:moveTo>
                <a:cubicBezTo>
                  <a:pt x="634287" y="4115293"/>
                  <a:pt x="635727" y="4120225"/>
                  <a:pt x="635162" y="4123807"/>
                </a:cubicBezTo>
                <a:cubicBezTo>
                  <a:pt x="634598" y="4127388"/>
                  <a:pt x="632030" y="4129616"/>
                  <a:pt x="625080" y="4129616"/>
                </a:cubicBezTo>
                <a:cubicBezTo>
                  <a:pt x="628378" y="4121583"/>
                  <a:pt x="630378" y="4116778"/>
                  <a:pt x="633220" y="4109883"/>
                </a:cubicBezTo>
                <a:close/>
                <a:moveTo>
                  <a:pt x="735006" y="4085911"/>
                </a:moveTo>
                <a:lnTo>
                  <a:pt x="735058" y="4086023"/>
                </a:lnTo>
                <a:lnTo>
                  <a:pt x="734990" y="4085954"/>
                </a:lnTo>
                <a:close/>
                <a:moveTo>
                  <a:pt x="637522" y="4077688"/>
                </a:moveTo>
                <a:cubicBezTo>
                  <a:pt x="638690" y="4079333"/>
                  <a:pt x="639860" y="4080976"/>
                  <a:pt x="641029" y="4082620"/>
                </a:cubicBezTo>
                <a:cubicBezTo>
                  <a:pt x="640153" y="4084013"/>
                  <a:pt x="639275" y="4085468"/>
                  <a:pt x="638315" y="4086987"/>
                </a:cubicBezTo>
                <a:cubicBezTo>
                  <a:pt x="637437" y="4085532"/>
                  <a:pt x="636063" y="4084330"/>
                  <a:pt x="635978" y="4082937"/>
                </a:cubicBezTo>
                <a:cubicBezTo>
                  <a:pt x="635894" y="4081228"/>
                  <a:pt x="636936" y="4079460"/>
                  <a:pt x="637522" y="4077688"/>
                </a:cubicBezTo>
                <a:close/>
                <a:moveTo>
                  <a:pt x="577482" y="4068326"/>
                </a:moveTo>
                <a:cubicBezTo>
                  <a:pt x="577734" y="4070224"/>
                  <a:pt x="578486" y="4072499"/>
                  <a:pt x="578066" y="4074018"/>
                </a:cubicBezTo>
                <a:cubicBezTo>
                  <a:pt x="577774" y="4075094"/>
                  <a:pt x="575940" y="4075157"/>
                  <a:pt x="574770" y="4075726"/>
                </a:cubicBezTo>
                <a:cubicBezTo>
                  <a:pt x="574226" y="4073955"/>
                  <a:pt x="573684" y="4072124"/>
                  <a:pt x="573184" y="4070352"/>
                </a:cubicBezTo>
                <a:cubicBezTo>
                  <a:pt x="574602" y="4069655"/>
                  <a:pt x="576062" y="4069022"/>
                  <a:pt x="577482" y="4068326"/>
                </a:cubicBezTo>
                <a:close/>
                <a:moveTo>
                  <a:pt x="653174" y="4066872"/>
                </a:moveTo>
                <a:cubicBezTo>
                  <a:pt x="655935" y="4076929"/>
                  <a:pt x="661110" y="4086480"/>
                  <a:pt x="660151" y="4094388"/>
                </a:cubicBezTo>
                <a:cubicBezTo>
                  <a:pt x="658770" y="4106023"/>
                  <a:pt x="653050" y="4116461"/>
                  <a:pt x="647874" y="4131135"/>
                </a:cubicBezTo>
                <a:cubicBezTo>
                  <a:pt x="644159" y="4106656"/>
                  <a:pt x="645622" y="4091666"/>
                  <a:pt x="653174" y="4066872"/>
                </a:cubicBezTo>
                <a:close/>
                <a:moveTo>
                  <a:pt x="608380" y="4007729"/>
                </a:moveTo>
                <a:cubicBezTo>
                  <a:pt x="609506" y="4008172"/>
                  <a:pt x="610674" y="4008678"/>
                  <a:pt x="611802" y="4009184"/>
                </a:cubicBezTo>
                <a:cubicBezTo>
                  <a:pt x="610884" y="4013737"/>
                  <a:pt x="610006" y="4018230"/>
                  <a:pt x="609088" y="4022786"/>
                </a:cubicBezTo>
                <a:cubicBezTo>
                  <a:pt x="608088" y="4022339"/>
                  <a:pt x="607042" y="4021960"/>
                  <a:pt x="605998" y="4021521"/>
                </a:cubicBezTo>
                <a:cubicBezTo>
                  <a:pt x="606792" y="4016964"/>
                  <a:pt x="607586" y="4012348"/>
                  <a:pt x="608380" y="4007729"/>
                </a:cubicBezTo>
                <a:close/>
                <a:moveTo>
                  <a:pt x="699521" y="3902730"/>
                </a:moveTo>
                <a:cubicBezTo>
                  <a:pt x="708163" y="3918100"/>
                  <a:pt x="702358" y="3939795"/>
                  <a:pt x="715888" y="3941124"/>
                </a:cubicBezTo>
                <a:cubicBezTo>
                  <a:pt x="716391" y="3941187"/>
                  <a:pt x="716807" y="3946566"/>
                  <a:pt x="716972" y="3949537"/>
                </a:cubicBezTo>
                <a:cubicBezTo>
                  <a:pt x="719058" y="3986414"/>
                  <a:pt x="721274" y="4023225"/>
                  <a:pt x="723110" y="4060166"/>
                </a:cubicBezTo>
                <a:cubicBezTo>
                  <a:pt x="723424" y="4066491"/>
                  <a:pt x="724194" y="4072121"/>
                  <a:pt x="726006" y="4076596"/>
                </a:cubicBezTo>
                <a:lnTo>
                  <a:pt x="734990" y="4085954"/>
                </a:lnTo>
                <a:lnTo>
                  <a:pt x="726875" y="4107947"/>
                </a:lnTo>
                <a:cubicBezTo>
                  <a:pt x="717574" y="4124256"/>
                  <a:pt x="704907" y="4123213"/>
                  <a:pt x="690129" y="4103243"/>
                </a:cubicBezTo>
                <a:cubicBezTo>
                  <a:pt x="694470" y="4095589"/>
                  <a:pt x="698602" y="4087493"/>
                  <a:pt x="703318" y="4080216"/>
                </a:cubicBezTo>
                <a:cubicBezTo>
                  <a:pt x="710584" y="4069022"/>
                  <a:pt x="713172" y="4054475"/>
                  <a:pt x="707495" y="4042962"/>
                </a:cubicBezTo>
                <a:cubicBezTo>
                  <a:pt x="699521" y="4026705"/>
                  <a:pt x="699690" y="4010133"/>
                  <a:pt x="702109" y="3992992"/>
                </a:cubicBezTo>
                <a:cubicBezTo>
                  <a:pt x="705367" y="3969779"/>
                  <a:pt x="703486" y="3947321"/>
                  <a:pt x="700650" y="3924614"/>
                </a:cubicBezTo>
                <a:cubicBezTo>
                  <a:pt x="700022" y="3919873"/>
                  <a:pt x="700106" y="3914940"/>
                  <a:pt x="699521" y="3902730"/>
                </a:cubicBezTo>
                <a:close/>
                <a:moveTo>
                  <a:pt x="505838" y="3880403"/>
                </a:moveTo>
                <a:cubicBezTo>
                  <a:pt x="506214" y="3881858"/>
                  <a:pt x="506590" y="3883248"/>
                  <a:pt x="506966" y="3884703"/>
                </a:cubicBezTo>
                <a:cubicBezTo>
                  <a:pt x="506382" y="3884703"/>
                  <a:pt x="505798" y="3884703"/>
                  <a:pt x="505212" y="3884703"/>
                </a:cubicBezTo>
                <a:cubicBezTo>
                  <a:pt x="504922" y="3883817"/>
                  <a:pt x="504420" y="3882867"/>
                  <a:pt x="504506" y="3882048"/>
                </a:cubicBezTo>
                <a:cubicBezTo>
                  <a:pt x="504546" y="3881412"/>
                  <a:pt x="505382" y="3880906"/>
                  <a:pt x="505838" y="3880403"/>
                </a:cubicBezTo>
                <a:close/>
                <a:moveTo>
                  <a:pt x="561534" y="3876163"/>
                </a:moveTo>
                <a:cubicBezTo>
                  <a:pt x="563330" y="3876543"/>
                  <a:pt x="565126" y="3876923"/>
                  <a:pt x="566920" y="3877303"/>
                </a:cubicBezTo>
                <a:cubicBezTo>
                  <a:pt x="566042" y="3884512"/>
                  <a:pt x="565126" y="3891723"/>
                  <a:pt x="564250" y="3898933"/>
                </a:cubicBezTo>
                <a:cubicBezTo>
                  <a:pt x="562954" y="3898744"/>
                  <a:pt x="561618" y="3898490"/>
                  <a:pt x="560322" y="3898301"/>
                </a:cubicBezTo>
                <a:cubicBezTo>
                  <a:pt x="560742" y="3890900"/>
                  <a:pt x="561158" y="3883563"/>
                  <a:pt x="561534" y="3876163"/>
                </a:cubicBezTo>
                <a:close/>
                <a:moveTo>
                  <a:pt x="587754" y="3872433"/>
                </a:moveTo>
                <a:cubicBezTo>
                  <a:pt x="595270" y="3877177"/>
                  <a:pt x="595270" y="3877177"/>
                  <a:pt x="598734" y="3912598"/>
                </a:cubicBezTo>
                <a:cubicBezTo>
                  <a:pt x="583494" y="3908042"/>
                  <a:pt x="582868" y="3905451"/>
                  <a:pt x="587754" y="3872433"/>
                </a:cubicBezTo>
                <a:close/>
                <a:moveTo>
                  <a:pt x="618120" y="3851973"/>
                </a:moveTo>
                <a:lnTo>
                  <a:pt x="618066" y="3852318"/>
                </a:lnTo>
                <a:lnTo>
                  <a:pt x="618000" y="3852400"/>
                </a:lnTo>
                <a:lnTo>
                  <a:pt x="617940" y="3852190"/>
                </a:lnTo>
                <a:close/>
                <a:moveTo>
                  <a:pt x="669374" y="3847449"/>
                </a:moveTo>
                <a:cubicBezTo>
                  <a:pt x="669836" y="3847512"/>
                  <a:pt x="670294" y="3847575"/>
                  <a:pt x="670755" y="3847638"/>
                </a:cubicBezTo>
                <a:cubicBezTo>
                  <a:pt x="670755" y="3850925"/>
                  <a:pt x="670755" y="3854153"/>
                  <a:pt x="670755" y="3857439"/>
                </a:cubicBezTo>
                <a:cubicBezTo>
                  <a:pt x="670294" y="3857376"/>
                  <a:pt x="669836" y="3857313"/>
                  <a:pt x="669374" y="3857250"/>
                </a:cubicBezTo>
                <a:cubicBezTo>
                  <a:pt x="669374" y="3853963"/>
                  <a:pt x="669374" y="3850735"/>
                  <a:pt x="669374" y="3847449"/>
                </a:cubicBezTo>
                <a:close/>
                <a:moveTo>
                  <a:pt x="631300" y="3835998"/>
                </a:moveTo>
                <a:lnTo>
                  <a:pt x="618120" y="3851973"/>
                </a:lnTo>
                <a:lnTo>
                  <a:pt x="619878" y="3840932"/>
                </a:lnTo>
                <a:cubicBezTo>
                  <a:pt x="621404" y="3837690"/>
                  <a:pt x="624538" y="3835524"/>
                  <a:pt x="631300" y="3835998"/>
                </a:cubicBezTo>
                <a:close/>
                <a:moveTo>
                  <a:pt x="598984" y="3834606"/>
                </a:moveTo>
                <a:cubicBezTo>
                  <a:pt x="599442" y="3835809"/>
                  <a:pt x="599862" y="3836947"/>
                  <a:pt x="600322" y="3838149"/>
                </a:cubicBezTo>
                <a:cubicBezTo>
                  <a:pt x="599654" y="3838149"/>
                  <a:pt x="598984" y="3838149"/>
                  <a:pt x="598274" y="3838149"/>
                </a:cubicBezTo>
                <a:cubicBezTo>
                  <a:pt x="597982" y="3837454"/>
                  <a:pt x="597650" y="3836758"/>
                  <a:pt x="597274" y="3836061"/>
                </a:cubicBezTo>
                <a:cubicBezTo>
                  <a:pt x="597858" y="3835555"/>
                  <a:pt x="598400" y="3835112"/>
                  <a:pt x="598984" y="3834606"/>
                </a:cubicBezTo>
                <a:close/>
                <a:moveTo>
                  <a:pt x="640654" y="3802094"/>
                </a:moveTo>
                <a:cubicBezTo>
                  <a:pt x="641946" y="3817148"/>
                  <a:pt x="643242" y="3832201"/>
                  <a:pt x="644786" y="3849913"/>
                </a:cubicBezTo>
                <a:cubicBezTo>
                  <a:pt x="649086" y="3845993"/>
                  <a:pt x="651719" y="3843651"/>
                  <a:pt x="655391" y="3840298"/>
                </a:cubicBezTo>
                <a:cubicBezTo>
                  <a:pt x="656768" y="3849976"/>
                  <a:pt x="660151" y="3859844"/>
                  <a:pt x="658938" y="3868067"/>
                </a:cubicBezTo>
                <a:cubicBezTo>
                  <a:pt x="654346" y="3898744"/>
                  <a:pt x="658855" y="3928348"/>
                  <a:pt x="661070" y="3958329"/>
                </a:cubicBezTo>
                <a:cubicBezTo>
                  <a:pt x="661235" y="3960796"/>
                  <a:pt x="659356" y="3963581"/>
                  <a:pt x="657104" y="3970032"/>
                </a:cubicBezTo>
                <a:cubicBezTo>
                  <a:pt x="644577" y="3941693"/>
                  <a:pt x="655307" y="3905515"/>
                  <a:pt x="639566" y="3882678"/>
                </a:cubicBezTo>
                <a:cubicBezTo>
                  <a:pt x="629298" y="3893115"/>
                  <a:pt x="629170" y="3907666"/>
                  <a:pt x="633386" y="3928602"/>
                </a:cubicBezTo>
                <a:cubicBezTo>
                  <a:pt x="638647" y="3954725"/>
                  <a:pt x="654136" y="3976926"/>
                  <a:pt x="646498" y="4008995"/>
                </a:cubicBezTo>
                <a:cubicBezTo>
                  <a:pt x="652259" y="4012475"/>
                  <a:pt x="656978" y="4015382"/>
                  <a:pt x="661318" y="4018040"/>
                </a:cubicBezTo>
                <a:cubicBezTo>
                  <a:pt x="661318" y="4021330"/>
                  <a:pt x="661907" y="4024048"/>
                  <a:pt x="661235" y="4025250"/>
                </a:cubicBezTo>
                <a:cubicBezTo>
                  <a:pt x="656894" y="4033346"/>
                  <a:pt x="652970" y="4042582"/>
                  <a:pt x="647582" y="4048717"/>
                </a:cubicBezTo>
                <a:cubicBezTo>
                  <a:pt x="643199" y="4053716"/>
                  <a:pt x="636726" y="4058015"/>
                  <a:pt x="631550" y="4057193"/>
                </a:cubicBezTo>
                <a:cubicBezTo>
                  <a:pt x="623286" y="4055927"/>
                  <a:pt x="624202" y="4044417"/>
                  <a:pt x="624872" y="4034676"/>
                </a:cubicBezTo>
                <a:cubicBezTo>
                  <a:pt x="625706" y="4022150"/>
                  <a:pt x="626330" y="4009564"/>
                  <a:pt x="627040" y="3997042"/>
                </a:cubicBezTo>
                <a:cubicBezTo>
                  <a:pt x="627626" y="3986098"/>
                  <a:pt x="631842" y="3974585"/>
                  <a:pt x="622448" y="3966298"/>
                </a:cubicBezTo>
                <a:cubicBezTo>
                  <a:pt x="613266" y="3958201"/>
                  <a:pt x="605706" y="3960733"/>
                  <a:pt x="598022" y="3971677"/>
                </a:cubicBezTo>
                <a:cubicBezTo>
                  <a:pt x="596982" y="3960416"/>
                  <a:pt x="596062" y="3950232"/>
                  <a:pt x="594850" y="3936571"/>
                </a:cubicBezTo>
                <a:cubicBezTo>
                  <a:pt x="604788" y="3942895"/>
                  <a:pt x="613056" y="3948211"/>
                  <a:pt x="621362" y="3953523"/>
                </a:cubicBezTo>
                <a:cubicBezTo>
                  <a:pt x="628502" y="3925500"/>
                  <a:pt x="628254" y="3915256"/>
                  <a:pt x="620362" y="3883563"/>
                </a:cubicBezTo>
                <a:cubicBezTo>
                  <a:pt x="616686" y="3884449"/>
                  <a:pt x="612846" y="3885335"/>
                  <a:pt x="608962" y="3886284"/>
                </a:cubicBezTo>
                <a:cubicBezTo>
                  <a:pt x="604140" y="3876543"/>
                  <a:pt x="604818" y="3870329"/>
                  <a:pt x="607502" y="3865410"/>
                </a:cubicBezTo>
                <a:lnTo>
                  <a:pt x="618000" y="3852400"/>
                </a:lnTo>
                <a:lnTo>
                  <a:pt x="622010" y="3866843"/>
                </a:lnTo>
                <a:cubicBezTo>
                  <a:pt x="624118" y="3870251"/>
                  <a:pt x="627126" y="3871485"/>
                  <a:pt x="631466" y="3868447"/>
                </a:cubicBezTo>
                <a:cubicBezTo>
                  <a:pt x="635226" y="3865789"/>
                  <a:pt x="637604" y="3853457"/>
                  <a:pt x="637730" y="3845424"/>
                </a:cubicBezTo>
                <a:cubicBezTo>
                  <a:pt x="637938" y="3831509"/>
                  <a:pt x="635935" y="3817464"/>
                  <a:pt x="634890" y="3803486"/>
                </a:cubicBezTo>
                <a:cubicBezTo>
                  <a:pt x="636811" y="3802981"/>
                  <a:pt x="638731" y="3802537"/>
                  <a:pt x="640654" y="3802094"/>
                </a:cubicBezTo>
                <a:close/>
                <a:moveTo>
                  <a:pt x="598022" y="3767937"/>
                </a:moveTo>
                <a:cubicBezTo>
                  <a:pt x="599070" y="3771291"/>
                  <a:pt x="600362" y="3773629"/>
                  <a:pt x="600030" y="3774709"/>
                </a:cubicBezTo>
                <a:cubicBezTo>
                  <a:pt x="596648" y="3785143"/>
                  <a:pt x="592222" y="3787294"/>
                  <a:pt x="584082" y="3776793"/>
                </a:cubicBezTo>
                <a:cubicBezTo>
                  <a:pt x="590050" y="3773000"/>
                  <a:pt x="594058" y="3770468"/>
                  <a:pt x="598022" y="3767937"/>
                </a:cubicBezTo>
                <a:close/>
                <a:moveTo>
                  <a:pt x="586378" y="3679827"/>
                </a:moveTo>
                <a:cubicBezTo>
                  <a:pt x="587506" y="3679701"/>
                  <a:pt x="588840" y="3683181"/>
                  <a:pt x="590050" y="3685076"/>
                </a:cubicBezTo>
                <a:cubicBezTo>
                  <a:pt x="588672" y="3687038"/>
                  <a:pt x="587462" y="3689948"/>
                  <a:pt x="585876" y="3690582"/>
                </a:cubicBezTo>
                <a:cubicBezTo>
                  <a:pt x="584830" y="3690961"/>
                  <a:pt x="583246" y="3687987"/>
                  <a:pt x="581242" y="3685772"/>
                </a:cubicBezTo>
                <a:cubicBezTo>
                  <a:pt x="583494" y="3682991"/>
                  <a:pt x="584830" y="3680017"/>
                  <a:pt x="586378" y="3679827"/>
                </a:cubicBezTo>
                <a:close/>
                <a:moveTo>
                  <a:pt x="506590" y="3639662"/>
                </a:moveTo>
                <a:cubicBezTo>
                  <a:pt x="507258" y="3639788"/>
                  <a:pt x="507970" y="3639916"/>
                  <a:pt x="508638" y="3640042"/>
                </a:cubicBezTo>
                <a:cubicBezTo>
                  <a:pt x="508470" y="3640864"/>
                  <a:pt x="508344" y="3641750"/>
                  <a:pt x="508178" y="3642633"/>
                </a:cubicBezTo>
                <a:cubicBezTo>
                  <a:pt x="507718" y="3642569"/>
                  <a:pt x="506966" y="3642696"/>
                  <a:pt x="506842" y="3642316"/>
                </a:cubicBezTo>
                <a:cubicBezTo>
                  <a:pt x="506550" y="3641624"/>
                  <a:pt x="506630" y="3640548"/>
                  <a:pt x="506590" y="3639662"/>
                </a:cubicBezTo>
                <a:close/>
                <a:moveTo>
                  <a:pt x="602242" y="3585516"/>
                </a:moveTo>
                <a:cubicBezTo>
                  <a:pt x="603118" y="3589629"/>
                  <a:pt x="603994" y="3593739"/>
                  <a:pt x="604872" y="3597852"/>
                </a:cubicBezTo>
                <a:cubicBezTo>
                  <a:pt x="604038" y="3598359"/>
                  <a:pt x="603162" y="3598928"/>
                  <a:pt x="602326" y="3599434"/>
                </a:cubicBezTo>
                <a:cubicBezTo>
                  <a:pt x="600990" y="3595574"/>
                  <a:pt x="599654" y="3591781"/>
                  <a:pt x="598314" y="3587984"/>
                </a:cubicBezTo>
                <a:cubicBezTo>
                  <a:pt x="599610" y="3587161"/>
                  <a:pt x="600948" y="3586339"/>
                  <a:pt x="602242" y="3585516"/>
                </a:cubicBezTo>
                <a:close/>
                <a:moveTo>
                  <a:pt x="560324" y="3506767"/>
                </a:moveTo>
                <a:cubicBezTo>
                  <a:pt x="562882" y="3505676"/>
                  <a:pt x="565856" y="3506989"/>
                  <a:pt x="568884" y="3509172"/>
                </a:cubicBezTo>
                <a:cubicBezTo>
                  <a:pt x="573184" y="3512272"/>
                  <a:pt x="574894" y="3516162"/>
                  <a:pt x="574990" y="3520716"/>
                </a:cubicBezTo>
                <a:cubicBezTo>
                  <a:pt x="575084" y="3525269"/>
                  <a:pt x="573558" y="3530487"/>
                  <a:pt x="571386" y="3536242"/>
                </a:cubicBezTo>
                <a:cubicBezTo>
                  <a:pt x="565332" y="3530044"/>
                  <a:pt x="559658" y="3524289"/>
                  <a:pt x="554270" y="3518784"/>
                </a:cubicBezTo>
                <a:cubicBezTo>
                  <a:pt x="555626" y="3511352"/>
                  <a:pt x="557766" y="3507857"/>
                  <a:pt x="560324" y="3506767"/>
                </a:cubicBezTo>
                <a:close/>
                <a:moveTo>
                  <a:pt x="514692" y="3463755"/>
                </a:moveTo>
                <a:cubicBezTo>
                  <a:pt x="514942" y="3465844"/>
                  <a:pt x="515150" y="3467868"/>
                  <a:pt x="515402" y="3469890"/>
                </a:cubicBezTo>
                <a:cubicBezTo>
                  <a:pt x="513020" y="3470142"/>
                  <a:pt x="510684" y="3470333"/>
                  <a:pt x="508302" y="3470585"/>
                </a:cubicBezTo>
                <a:cubicBezTo>
                  <a:pt x="508094" y="3469198"/>
                  <a:pt x="507926" y="3467742"/>
                  <a:pt x="507718" y="3466349"/>
                </a:cubicBezTo>
                <a:cubicBezTo>
                  <a:pt x="510058" y="3465464"/>
                  <a:pt x="512354" y="3464641"/>
                  <a:pt x="514692" y="3463755"/>
                </a:cubicBezTo>
                <a:close/>
                <a:moveTo>
                  <a:pt x="602326" y="3426374"/>
                </a:moveTo>
                <a:cubicBezTo>
                  <a:pt x="603036" y="3427893"/>
                  <a:pt x="604286" y="3429345"/>
                  <a:pt x="604370" y="3430927"/>
                </a:cubicBezTo>
                <a:cubicBezTo>
                  <a:pt x="604410" y="3432382"/>
                  <a:pt x="603244" y="3433965"/>
                  <a:pt x="602618" y="3435483"/>
                </a:cubicBezTo>
                <a:cubicBezTo>
                  <a:pt x="601658" y="3434407"/>
                  <a:pt x="599778" y="3432888"/>
                  <a:pt x="599902" y="3432256"/>
                </a:cubicBezTo>
                <a:cubicBezTo>
                  <a:pt x="600362" y="3430105"/>
                  <a:pt x="601448" y="3428336"/>
                  <a:pt x="602326" y="3426374"/>
                </a:cubicBezTo>
                <a:close/>
                <a:moveTo>
                  <a:pt x="545838" y="3417519"/>
                </a:moveTo>
                <a:cubicBezTo>
                  <a:pt x="545878" y="3418405"/>
                  <a:pt x="546002" y="3419413"/>
                  <a:pt x="545838" y="3420239"/>
                </a:cubicBezTo>
                <a:cubicBezTo>
                  <a:pt x="545670" y="3420869"/>
                  <a:pt x="545084" y="3421249"/>
                  <a:pt x="544710" y="3421755"/>
                </a:cubicBezTo>
                <a:cubicBezTo>
                  <a:pt x="544458" y="3420933"/>
                  <a:pt x="543830" y="3419730"/>
                  <a:pt x="544040" y="3419413"/>
                </a:cubicBezTo>
                <a:cubicBezTo>
                  <a:pt x="544458" y="3418595"/>
                  <a:pt x="545210" y="3418089"/>
                  <a:pt x="545838" y="3417519"/>
                </a:cubicBezTo>
                <a:close/>
                <a:moveTo>
                  <a:pt x="530890" y="3384437"/>
                </a:moveTo>
                <a:cubicBezTo>
                  <a:pt x="531390" y="3397403"/>
                  <a:pt x="531894" y="3410309"/>
                  <a:pt x="532392" y="3423210"/>
                </a:cubicBezTo>
                <a:cubicBezTo>
                  <a:pt x="531058" y="3423337"/>
                  <a:pt x="529678" y="3423401"/>
                  <a:pt x="528342" y="3423464"/>
                </a:cubicBezTo>
                <a:cubicBezTo>
                  <a:pt x="528342" y="3410561"/>
                  <a:pt x="528342" y="3397593"/>
                  <a:pt x="528342" y="3384628"/>
                </a:cubicBezTo>
                <a:cubicBezTo>
                  <a:pt x="529178" y="3384563"/>
                  <a:pt x="530054" y="3384501"/>
                  <a:pt x="530890" y="3384437"/>
                </a:cubicBezTo>
                <a:close/>
                <a:moveTo>
                  <a:pt x="576482" y="3334152"/>
                </a:moveTo>
                <a:cubicBezTo>
                  <a:pt x="577358" y="3335037"/>
                  <a:pt x="577650" y="3337249"/>
                  <a:pt x="578194" y="3338894"/>
                </a:cubicBezTo>
                <a:cubicBezTo>
                  <a:pt x="577358" y="3340033"/>
                  <a:pt x="576482" y="3341109"/>
                  <a:pt x="575690" y="3342185"/>
                </a:cubicBezTo>
                <a:cubicBezTo>
                  <a:pt x="574938" y="3339906"/>
                  <a:pt x="574186" y="3337565"/>
                  <a:pt x="573434" y="3335291"/>
                </a:cubicBezTo>
                <a:cubicBezTo>
                  <a:pt x="574478" y="3334848"/>
                  <a:pt x="575898" y="3333582"/>
                  <a:pt x="576482" y="3334152"/>
                </a:cubicBezTo>
                <a:close/>
                <a:moveTo>
                  <a:pt x="547466" y="3330355"/>
                </a:moveTo>
                <a:cubicBezTo>
                  <a:pt x="555856" y="3333012"/>
                  <a:pt x="561994" y="3332254"/>
                  <a:pt x="563538" y="3335986"/>
                </a:cubicBezTo>
                <a:cubicBezTo>
                  <a:pt x="565250" y="3340034"/>
                  <a:pt x="566660" y="3344715"/>
                  <a:pt x="566418" y="3349521"/>
                </a:cubicBezTo>
                <a:cubicBezTo>
                  <a:pt x="566180" y="3354328"/>
                  <a:pt x="564290" y="3359261"/>
                  <a:pt x="559406" y="3363816"/>
                </a:cubicBezTo>
                <a:cubicBezTo>
                  <a:pt x="555982" y="3354204"/>
                  <a:pt x="552810" y="3345344"/>
                  <a:pt x="547466" y="3330355"/>
                </a:cubicBezTo>
                <a:close/>
                <a:moveTo>
                  <a:pt x="649210" y="3327891"/>
                </a:moveTo>
                <a:cubicBezTo>
                  <a:pt x="655224" y="3370081"/>
                  <a:pt x="661779" y="3404550"/>
                  <a:pt x="664827" y="3439720"/>
                </a:cubicBezTo>
                <a:cubicBezTo>
                  <a:pt x="671967" y="3522391"/>
                  <a:pt x="677394" y="3605316"/>
                  <a:pt x="683407" y="3688176"/>
                </a:cubicBezTo>
                <a:cubicBezTo>
                  <a:pt x="683488" y="3689695"/>
                  <a:pt x="681903" y="3691464"/>
                  <a:pt x="679358" y="3696779"/>
                </a:cubicBezTo>
                <a:cubicBezTo>
                  <a:pt x="675931" y="3677106"/>
                  <a:pt x="672927" y="3659965"/>
                  <a:pt x="669750" y="3641624"/>
                </a:cubicBezTo>
                <a:cubicBezTo>
                  <a:pt x="663114" y="3640991"/>
                  <a:pt x="657186" y="3640485"/>
                  <a:pt x="650046" y="3639788"/>
                </a:cubicBezTo>
                <a:cubicBezTo>
                  <a:pt x="648292" y="3652437"/>
                  <a:pt x="646790" y="3663382"/>
                  <a:pt x="645330" y="3674135"/>
                </a:cubicBezTo>
                <a:cubicBezTo>
                  <a:pt x="632050" y="3672111"/>
                  <a:pt x="619154" y="3670149"/>
                  <a:pt x="605666" y="3668124"/>
                </a:cubicBezTo>
                <a:cubicBezTo>
                  <a:pt x="617522" y="3628149"/>
                  <a:pt x="621196" y="3617205"/>
                  <a:pt x="621030" y="3549908"/>
                </a:cubicBezTo>
                <a:cubicBezTo>
                  <a:pt x="621030" y="3543837"/>
                  <a:pt x="623118" y="3537761"/>
                  <a:pt x="623910" y="3531562"/>
                </a:cubicBezTo>
                <a:cubicBezTo>
                  <a:pt x="624830" y="3524416"/>
                  <a:pt x="627332" y="3515940"/>
                  <a:pt x="625788" y="3510058"/>
                </a:cubicBezTo>
                <a:cubicBezTo>
                  <a:pt x="617188" y="3477104"/>
                  <a:pt x="621864" y="3442188"/>
                  <a:pt x="617940" y="3408664"/>
                </a:cubicBezTo>
                <a:cubicBezTo>
                  <a:pt x="617146" y="3401829"/>
                  <a:pt x="613932" y="3395694"/>
                  <a:pt x="611636" y="3388547"/>
                </a:cubicBezTo>
                <a:cubicBezTo>
                  <a:pt x="617166" y="3377605"/>
                  <a:pt x="620464" y="3378380"/>
                  <a:pt x="623096" y="3382539"/>
                </a:cubicBezTo>
                <a:lnTo>
                  <a:pt x="630530" y="3396802"/>
                </a:lnTo>
                <a:lnTo>
                  <a:pt x="630506" y="3396897"/>
                </a:lnTo>
                <a:lnTo>
                  <a:pt x="630546" y="3396834"/>
                </a:lnTo>
                <a:lnTo>
                  <a:pt x="630530" y="3396802"/>
                </a:lnTo>
                <a:lnTo>
                  <a:pt x="639148" y="3363625"/>
                </a:lnTo>
                <a:cubicBezTo>
                  <a:pt x="635603" y="3360338"/>
                  <a:pt x="629922" y="3355023"/>
                  <a:pt x="624286" y="3349775"/>
                </a:cubicBezTo>
                <a:cubicBezTo>
                  <a:pt x="625204" y="3346547"/>
                  <a:pt x="626122" y="3343260"/>
                  <a:pt x="627040" y="3340033"/>
                </a:cubicBezTo>
                <a:cubicBezTo>
                  <a:pt x="636642" y="3350660"/>
                  <a:pt x="646082" y="3360022"/>
                  <a:pt x="649210" y="3327891"/>
                </a:cubicBezTo>
                <a:close/>
                <a:moveTo>
                  <a:pt x="525504" y="3326371"/>
                </a:moveTo>
                <a:cubicBezTo>
                  <a:pt x="526174" y="3327953"/>
                  <a:pt x="527468" y="3329594"/>
                  <a:pt x="527340" y="3331050"/>
                </a:cubicBezTo>
                <a:cubicBezTo>
                  <a:pt x="527254" y="3332379"/>
                  <a:pt x="525672" y="3333455"/>
                  <a:pt x="524754" y="3334657"/>
                </a:cubicBezTo>
                <a:cubicBezTo>
                  <a:pt x="524084" y="3333012"/>
                  <a:pt x="522958" y="3331367"/>
                  <a:pt x="523042" y="3329848"/>
                </a:cubicBezTo>
                <a:cubicBezTo>
                  <a:pt x="523124" y="3328586"/>
                  <a:pt x="524626" y="3327507"/>
                  <a:pt x="525504" y="3326371"/>
                </a:cubicBezTo>
                <a:close/>
                <a:moveTo>
                  <a:pt x="705156" y="3299804"/>
                </a:moveTo>
                <a:cubicBezTo>
                  <a:pt x="705911" y="3301829"/>
                  <a:pt x="706871" y="3303850"/>
                  <a:pt x="707242" y="3306065"/>
                </a:cubicBezTo>
                <a:cubicBezTo>
                  <a:pt x="707326" y="3306572"/>
                  <a:pt x="705367" y="3307838"/>
                  <a:pt x="704322" y="3308787"/>
                </a:cubicBezTo>
                <a:cubicBezTo>
                  <a:pt x="703778" y="3307204"/>
                  <a:pt x="703279" y="3305559"/>
                  <a:pt x="702776" y="3303914"/>
                </a:cubicBezTo>
                <a:cubicBezTo>
                  <a:pt x="703570" y="3302526"/>
                  <a:pt x="704363" y="3301133"/>
                  <a:pt x="705156" y="3299804"/>
                </a:cubicBezTo>
                <a:close/>
                <a:moveTo>
                  <a:pt x="555390" y="3290085"/>
                </a:moveTo>
                <a:lnTo>
                  <a:pt x="558654" y="3315427"/>
                </a:lnTo>
                <a:cubicBezTo>
                  <a:pt x="556610" y="3315427"/>
                  <a:pt x="554522" y="3315491"/>
                  <a:pt x="552434" y="3315491"/>
                </a:cubicBezTo>
                <a:close/>
                <a:moveTo>
                  <a:pt x="555146" y="3288740"/>
                </a:moveTo>
                <a:lnTo>
                  <a:pt x="555480" y="3289303"/>
                </a:lnTo>
                <a:lnTo>
                  <a:pt x="555390" y="3290085"/>
                </a:lnTo>
                <a:lnTo>
                  <a:pt x="555314" y="3289492"/>
                </a:lnTo>
                <a:close/>
                <a:moveTo>
                  <a:pt x="627332" y="3285320"/>
                </a:moveTo>
                <a:cubicBezTo>
                  <a:pt x="628002" y="3285447"/>
                  <a:pt x="628712" y="3285637"/>
                  <a:pt x="629382" y="3285763"/>
                </a:cubicBezTo>
                <a:cubicBezTo>
                  <a:pt x="629254" y="3286646"/>
                  <a:pt x="629088" y="3287535"/>
                  <a:pt x="628962" y="3288417"/>
                </a:cubicBezTo>
                <a:cubicBezTo>
                  <a:pt x="628502" y="3288291"/>
                  <a:pt x="627710" y="3288417"/>
                  <a:pt x="627582" y="3288038"/>
                </a:cubicBezTo>
                <a:cubicBezTo>
                  <a:pt x="627332" y="3287282"/>
                  <a:pt x="627418" y="3286269"/>
                  <a:pt x="627332" y="3285320"/>
                </a:cubicBezTo>
                <a:close/>
                <a:moveTo>
                  <a:pt x="721064" y="3278300"/>
                </a:moveTo>
                <a:cubicBezTo>
                  <a:pt x="721775" y="3278549"/>
                  <a:pt x="722150" y="3281017"/>
                  <a:pt x="722692" y="3282472"/>
                </a:cubicBezTo>
                <a:cubicBezTo>
                  <a:pt x="721606" y="3283169"/>
                  <a:pt x="720312" y="3284688"/>
                  <a:pt x="719434" y="3284244"/>
                </a:cubicBezTo>
                <a:cubicBezTo>
                  <a:pt x="718643" y="3283865"/>
                  <a:pt x="718225" y="3281397"/>
                  <a:pt x="717683" y="3279882"/>
                </a:cubicBezTo>
                <a:cubicBezTo>
                  <a:pt x="718808" y="3279249"/>
                  <a:pt x="720063" y="3277984"/>
                  <a:pt x="721064" y="3278300"/>
                </a:cubicBezTo>
                <a:close/>
                <a:moveTo>
                  <a:pt x="551890" y="3274123"/>
                </a:moveTo>
                <a:lnTo>
                  <a:pt x="555146" y="3288740"/>
                </a:lnTo>
                <a:lnTo>
                  <a:pt x="548424" y="3277414"/>
                </a:lnTo>
                <a:cubicBezTo>
                  <a:pt x="549594" y="3276274"/>
                  <a:pt x="550722" y="3275199"/>
                  <a:pt x="551890" y="3274123"/>
                </a:cubicBezTo>
                <a:close/>
                <a:moveTo>
                  <a:pt x="710794" y="3241675"/>
                </a:moveTo>
                <a:cubicBezTo>
                  <a:pt x="711210" y="3242435"/>
                  <a:pt x="711631" y="3243130"/>
                  <a:pt x="712090" y="3243890"/>
                </a:cubicBezTo>
                <a:cubicBezTo>
                  <a:pt x="711878" y="3244523"/>
                  <a:pt x="711798" y="3245789"/>
                  <a:pt x="711378" y="3246104"/>
                </a:cubicBezTo>
                <a:cubicBezTo>
                  <a:pt x="711002" y="3246421"/>
                  <a:pt x="710250" y="3245789"/>
                  <a:pt x="709667" y="3245532"/>
                </a:cubicBezTo>
                <a:cubicBezTo>
                  <a:pt x="710042" y="3244269"/>
                  <a:pt x="710419" y="3242941"/>
                  <a:pt x="710794" y="3241675"/>
                </a:cubicBezTo>
                <a:close/>
                <a:moveTo>
                  <a:pt x="527254" y="3233958"/>
                </a:moveTo>
                <a:cubicBezTo>
                  <a:pt x="527840" y="3233895"/>
                  <a:pt x="528510" y="3233642"/>
                  <a:pt x="529054" y="3233958"/>
                </a:cubicBezTo>
                <a:cubicBezTo>
                  <a:pt x="529470" y="3234149"/>
                  <a:pt x="529722" y="3235034"/>
                  <a:pt x="530054" y="3235667"/>
                </a:cubicBezTo>
                <a:cubicBezTo>
                  <a:pt x="529512" y="3236046"/>
                  <a:pt x="528718" y="3236932"/>
                  <a:pt x="528510" y="3236743"/>
                </a:cubicBezTo>
                <a:cubicBezTo>
                  <a:pt x="527966" y="3236110"/>
                  <a:pt x="527674" y="3234908"/>
                  <a:pt x="527254" y="3233958"/>
                </a:cubicBezTo>
                <a:close/>
                <a:moveTo>
                  <a:pt x="677310" y="3231554"/>
                </a:moveTo>
                <a:cubicBezTo>
                  <a:pt x="679022" y="3239903"/>
                  <a:pt x="680691" y="3248252"/>
                  <a:pt x="682402" y="3256602"/>
                </a:cubicBezTo>
                <a:cubicBezTo>
                  <a:pt x="680982" y="3257298"/>
                  <a:pt x="679523" y="3257994"/>
                  <a:pt x="678103" y="3258690"/>
                </a:cubicBezTo>
                <a:cubicBezTo>
                  <a:pt x="676348" y="3250404"/>
                  <a:pt x="674594" y="3242055"/>
                  <a:pt x="672886" y="3233706"/>
                </a:cubicBezTo>
                <a:cubicBezTo>
                  <a:pt x="674344" y="3233009"/>
                  <a:pt x="675847" y="3232250"/>
                  <a:pt x="677310" y="3231554"/>
                </a:cubicBezTo>
                <a:close/>
                <a:moveTo>
                  <a:pt x="702902" y="3130095"/>
                </a:moveTo>
                <a:cubicBezTo>
                  <a:pt x="712838" y="3130095"/>
                  <a:pt x="712838" y="3130095"/>
                  <a:pt x="717224" y="3146038"/>
                </a:cubicBezTo>
                <a:cubicBezTo>
                  <a:pt x="712880" y="3143823"/>
                  <a:pt x="709667" y="3143127"/>
                  <a:pt x="707287" y="3140596"/>
                </a:cubicBezTo>
                <a:cubicBezTo>
                  <a:pt x="705408" y="3138575"/>
                  <a:pt x="704572" y="3134335"/>
                  <a:pt x="702902" y="3130095"/>
                </a:cubicBezTo>
                <a:close/>
                <a:moveTo>
                  <a:pt x="529428" y="3111311"/>
                </a:moveTo>
                <a:cubicBezTo>
                  <a:pt x="530474" y="3112514"/>
                  <a:pt x="531476" y="3113654"/>
                  <a:pt x="532478" y="3114788"/>
                </a:cubicBezTo>
                <a:cubicBezTo>
                  <a:pt x="532102" y="3116497"/>
                  <a:pt x="531768" y="3118142"/>
                  <a:pt x="531434" y="3119724"/>
                </a:cubicBezTo>
                <a:cubicBezTo>
                  <a:pt x="530430" y="3118585"/>
                  <a:pt x="528970" y="3117763"/>
                  <a:pt x="528550" y="3116244"/>
                </a:cubicBezTo>
                <a:cubicBezTo>
                  <a:pt x="528218" y="3114978"/>
                  <a:pt x="529094" y="3112957"/>
                  <a:pt x="529428" y="3111311"/>
                </a:cubicBezTo>
                <a:close/>
                <a:moveTo>
                  <a:pt x="737722" y="3090060"/>
                </a:moveTo>
                <a:cubicBezTo>
                  <a:pt x="739727" y="3111185"/>
                  <a:pt x="741270" y="3127188"/>
                  <a:pt x="742816" y="3143064"/>
                </a:cubicBezTo>
                <a:cubicBezTo>
                  <a:pt x="741147" y="3143823"/>
                  <a:pt x="739474" y="3144519"/>
                  <a:pt x="737809" y="3145279"/>
                </a:cubicBezTo>
                <a:cubicBezTo>
                  <a:pt x="734759" y="3133765"/>
                  <a:pt x="730708" y="3122569"/>
                  <a:pt x="729206" y="3110615"/>
                </a:cubicBezTo>
                <a:cubicBezTo>
                  <a:pt x="728579" y="3105873"/>
                  <a:pt x="733634" y="3099482"/>
                  <a:pt x="737722" y="3090060"/>
                </a:cubicBezTo>
                <a:close/>
                <a:moveTo>
                  <a:pt x="650631" y="3089681"/>
                </a:moveTo>
                <a:cubicBezTo>
                  <a:pt x="650674" y="3091576"/>
                  <a:pt x="651050" y="3093537"/>
                  <a:pt x="650755" y="3095245"/>
                </a:cubicBezTo>
                <a:cubicBezTo>
                  <a:pt x="650549" y="3096384"/>
                  <a:pt x="649418" y="3097144"/>
                  <a:pt x="647916" y="3099039"/>
                </a:cubicBezTo>
                <a:cubicBezTo>
                  <a:pt x="647916" y="3095245"/>
                  <a:pt x="647835" y="3092588"/>
                  <a:pt x="648043" y="3089998"/>
                </a:cubicBezTo>
                <a:cubicBezTo>
                  <a:pt x="648082" y="3089744"/>
                  <a:pt x="649712" y="3089807"/>
                  <a:pt x="650631" y="3089681"/>
                </a:cubicBezTo>
                <a:close/>
                <a:moveTo>
                  <a:pt x="682236" y="3074311"/>
                </a:moveTo>
                <a:cubicBezTo>
                  <a:pt x="682820" y="3079496"/>
                  <a:pt x="684574" y="3088791"/>
                  <a:pt x="683739" y="3089364"/>
                </a:cubicBezTo>
                <a:cubicBezTo>
                  <a:pt x="674054" y="3096131"/>
                  <a:pt x="684614" y="3108147"/>
                  <a:pt x="680815" y="3116244"/>
                </a:cubicBezTo>
                <a:cubicBezTo>
                  <a:pt x="669544" y="3105683"/>
                  <a:pt x="664909" y="3090942"/>
                  <a:pt x="670337" y="3080066"/>
                </a:cubicBezTo>
                <a:cubicBezTo>
                  <a:pt x="672383" y="3075952"/>
                  <a:pt x="678146" y="3076079"/>
                  <a:pt x="682236" y="3074311"/>
                </a:cubicBezTo>
                <a:close/>
                <a:moveTo>
                  <a:pt x="526380" y="3059000"/>
                </a:moveTo>
                <a:cubicBezTo>
                  <a:pt x="526882" y="3059570"/>
                  <a:pt x="527340" y="3060140"/>
                  <a:pt x="527840" y="3060645"/>
                </a:cubicBezTo>
                <a:cubicBezTo>
                  <a:pt x="527132" y="3061848"/>
                  <a:pt x="526506" y="3063114"/>
                  <a:pt x="525714" y="3064190"/>
                </a:cubicBezTo>
                <a:cubicBezTo>
                  <a:pt x="525630" y="3064316"/>
                  <a:pt x="524836" y="3063177"/>
                  <a:pt x="524334" y="3062608"/>
                </a:cubicBezTo>
                <a:cubicBezTo>
                  <a:pt x="525004" y="3061405"/>
                  <a:pt x="525714" y="3060202"/>
                  <a:pt x="526380" y="3059000"/>
                </a:cubicBezTo>
                <a:close/>
                <a:moveTo>
                  <a:pt x="654097" y="3049196"/>
                </a:moveTo>
                <a:cubicBezTo>
                  <a:pt x="654431" y="3054765"/>
                  <a:pt x="654763" y="3060329"/>
                  <a:pt x="655014" y="3065895"/>
                </a:cubicBezTo>
                <a:cubicBezTo>
                  <a:pt x="653930" y="3066210"/>
                  <a:pt x="652882" y="3066527"/>
                  <a:pt x="651802" y="3066843"/>
                </a:cubicBezTo>
                <a:cubicBezTo>
                  <a:pt x="650967" y="3061279"/>
                  <a:pt x="650130" y="3055646"/>
                  <a:pt x="649296" y="3050082"/>
                </a:cubicBezTo>
                <a:cubicBezTo>
                  <a:pt x="650883" y="3049765"/>
                  <a:pt x="652508" y="3049511"/>
                  <a:pt x="654097" y="3049196"/>
                </a:cubicBezTo>
                <a:close/>
                <a:moveTo>
                  <a:pt x="726158" y="3024147"/>
                </a:moveTo>
                <a:cubicBezTo>
                  <a:pt x="730918" y="3032594"/>
                  <a:pt x="733329" y="3040216"/>
                  <a:pt x="733970" y="3048154"/>
                </a:cubicBezTo>
                <a:cubicBezTo>
                  <a:pt x="734613" y="3056092"/>
                  <a:pt x="733486" y="3064346"/>
                  <a:pt x="731166" y="3074054"/>
                </a:cubicBezTo>
                <a:cubicBezTo>
                  <a:pt x="724026" y="3057102"/>
                  <a:pt x="720982" y="3044136"/>
                  <a:pt x="726158" y="3024147"/>
                </a:cubicBezTo>
                <a:close/>
                <a:moveTo>
                  <a:pt x="650674" y="3002136"/>
                </a:moveTo>
                <a:cubicBezTo>
                  <a:pt x="651299" y="3002325"/>
                  <a:pt x="652467" y="3002579"/>
                  <a:pt x="652467" y="3002769"/>
                </a:cubicBezTo>
                <a:cubicBezTo>
                  <a:pt x="652426" y="3004414"/>
                  <a:pt x="652218" y="3006060"/>
                  <a:pt x="652051" y="3007705"/>
                </a:cubicBezTo>
                <a:cubicBezTo>
                  <a:pt x="651424" y="3007515"/>
                  <a:pt x="650798" y="3007258"/>
                  <a:pt x="650170" y="3007068"/>
                </a:cubicBezTo>
                <a:cubicBezTo>
                  <a:pt x="650339" y="3005427"/>
                  <a:pt x="650506" y="3003781"/>
                  <a:pt x="650674" y="3002136"/>
                </a:cubicBezTo>
                <a:close/>
                <a:moveTo>
                  <a:pt x="780865" y="2909163"/>
                </a:moveTo>
                <a:lnTo>
                  <a:pt x="780935" y="2909598"/>
                </a:lnTo>
                <a:lnTo>
                  <a:pt x="780999" y="2910182"/>
                </a:lnTo>
                <a:lnTo>
                  <a:pt x="780811" y="2909723"/>
                </a:lnTo>
                <a:close/>
                <a:moveTo>
                  <a:pt x="531476" y="2886257"/>
                </a:moveTo>
                <a:cubicBezTo>
                  <a:pt x="532186" y="2886763"/>
                  <a:pt x="532936" y="2887270"/>
                  <a:pt x="533644" y="2887776"/>
                </a:cubicBezTo>
                <a:cubicBezTo>
                  <a:pt x="533352" y="2888662"/>
                  <a:pt x="533102" y="2889548"/>
                  <a:pt x="532810" y="2890434"/>
                </a:cubicBezTo>
                <a:cubicBezTo>
                  <a:pt x="532350" y="2890053"/>
                  <a:pt x="531642" y="2889800"/>
                  <a:pt x="531516" y="2889232"/>
                </a:cubicBezTo>
                <a:cubicBezTo>
                  <a:pt x="531310" y="2888346"/>
                  <a:pt x="531476" y="2887270"/>
                  <a:pt x="531476" y="2886257"/>
                </a:cubicBezTo>
                <a:close/>
                <a:moveTo>
                  <a:pt x="702776" y="2881641"/>
                </a:moveTo>
                <a:cubicBezTo>
                  <a:pt x="703026" y="2882464"/>
                  <a:pt x="703318" y="2883283"/>
                  <a:pt x="703570" y="2884106"/>
                </a:cubicBezTo>
                <a:cubicBezTo>
                  <a:pt x="702608" y="2884106"/>
                  <a:pt x="701695" y="2884169"/>
                  <a:pt x="700732" y="2884169"/>
                </a:cubicBezTo>
                <a:cubicBezTo>
                  <a:pt x="700858" y="2883283"/>
                  <a:pt x="700774" y="2882147"/>
                  <a:pt x="701108" y="2881704"/>
                </a:cubicBezTo>
                <a:cubicBezTo>
                  <a:pt x="701441" y="2881325"/>
                  <a:pt x="702192" y="2881641"/>
                  <a:pt x="702776" y="2881641"/>
                </a:cubicBezTo>
                <a:close/>
                <a:moveTo>
                  <a:pt x="774294" y="2868672"/>
                </a:moveTo>
                <a:cubicBezTo>
                  <a:pt x="780475" y="2876612"/>
                  <a:pt x="782449" y="2883807"/>
                  <a:pt x="782705" y="2890551"/>
                </a:cubicBezTo>
                <a:lnTo>
                  <a:pt x="780865" y="2909163"/>
                </a:lnTo>
                <a:lnTo>
                  <a:pt x="778007" y="2891531"/>
                </a:lnTo>
                <a:cubicBezTo>
                  <a:pt x="776946" y="2884977"/>
                  <a:pt x="775759" y="2877623"/>
                  <a:pt x="774294" y="2868672"/>
                </a:cubicBezTo>
                <a:close/>
                <a:moveTo>
                  <a:pt x="722519" y="2783912"/>
                </a:moveTo>
                <a:lnTo>
                  <a:pt x="726158" y="2793022"/>
                </a:lnTo>
                <a:cubicBezTo>
                  <a:pt x="725322" y="2793464"/>
                  <a:pt x="724487" y="2793844"/>
                  <a:pt x="723650" y="2794287"/>
                </a:cubicBezTo>
                <a:close/>
                <a:moveTo>
                  <a:pt x="722235" y="2782730"/>
                </a:moveTo>
                <a:lnTo>
                  <a:pt x="722443" y="2783220"/>
                </a:lnTo>
                <a:lnTo>
                  <a:pt x="722519" y="2783912"/>
                </a:lnTo>
                <a:lnTo>
                  <a:pt x="722319" y="2783410"/>
                </a:lnTo>
                <a:close/>
                <a:moveTo>
                  <a:pt x="720982" y="2772465"/>
                </a:moveTo>
                <a:lnTo>
                  <a:pt x="722235" y="2782730"/>
                </a:lnTo>
                <a:lnTo>
                  <a:pt x="718474" y="2773858"/>
                </a:lnTo>
                <a:cubicBezTo>
                  <a:pt x="719311" y="2773352"/>
                  <a:pt x="720146" y="2772909"/>
                  <a:pt x="720982" y="2772465"/>
                </a:cubicBezTo>
                <a:close/>
                <a:moveTo>
                  <a:pt x="710292" y="2587263"/>
                </a:moveTo>
                <a:cubicBezTo>
                  <a:pt x="710335" y="2588083"/>
                  <a:pt x="710419" y="2588969"/>
                  <a:pt x="710502" y="2589855"/>
                </a:cubicBezTo>
                <a:cubicBezTo>
                  <a:pt x="709918" y="2590108"/>
                  <a:pt x="709251" y="2590678"/>
                  <a:pt x="708830" y="2590487"/>
                </a:cubicBezTo>
                <a:cubicBezTo>
                  <a:pt x="708371" y="2590172"/>
                  <a:pt x="708078" y="2589096"/>
                  <a:pt x="707745" y="2588336"/>
                </a:cubicBezTo>
                <a:cubicBezTo>
                  <a:pt x="708579" y="2587956"/>
                  <a:pt x="709459" y="2587640"/>
                  <a:pt x="710292" y="2587263"/>
                </a:cubicBezTo>
                <a:close/>
                <a:moveTo>
                  <a:pt x="682154" y="2383271"/>
                </a:moveTo>
                <a:cubicBezTo>
                  <a:pt x="682820" y="2387764"/>
                  <a:pt x="683531" y="2392253"/>
                  <a:pt x="684200" y="2396742"/>
                </a:cubicBezTo>
                <a:cubicBezTo>
                  <a:pt x="683197" y="2397059"/>
                  <a:pt x="682154" y="2397379"/>
                  <a:pt x="681106" y="2397691"/>
                </a:cubicBezTo>
                <a:cubicBezTo>
                  <a:pt x="680275" y="2393329"/>
                  <a:pt x="679478" y="2388962"/>
                  <a:pt x="678647" y="2384599"/>
                </a:cubicBezTo>
                <a:cubicBezTo>
                  <a:pt x="679814" y="2384157"/>
                  <a:pt x="680982" y="2383714"/>
                  <a:pt x="682154" y="2383271"/>
                </a:cubicBezTo>
                <a:close/>
                <a:moveTo>
                  <a:pt x="663658" y="2344371"/>
                </a:moveTo>
                <a:cubicBezTo>
                  <a:pt x="664408" y="2345507"/>
                  <a:pt x="664992" y="2346902"/>
                  <a:pt x="665663" y="2348164"/>
                </a:cubicBezTo>
                <a:cubicBezTo>
                  <a:pt x="665158" y="2348734"/>
                  <a:pt x="664616" y="2349240"/>
                  <a:pt x="664114" y="2349747"/>
                </a:cubicBezTo>
                <a:cubicBezTo>
                  <a:pt x="663446" y="2348481"/>
                  <a:pt x="662822" y="2347152"/>
                  <a:pt x="662197" y="2345890"/>
                </a:cubicBezTo>
                <a:cubicBezTo>
                  <a:pt x="662698" y="2345320"/>
                  <a:pt x="663570" y="2344245"/>
                  <a:pt x="663658" y="2344371"/>
                </a:cubicBezTo>
                <a:close/>
                <a:moveTo>
                  <a:pt x="579572" y="2268973"/>
                </a:moveTo>
                <a:cubicBezTo>
                  <a:pt x="597318" y="2278019"/>
                  <a:pt x="624786" y="2337477"/>
                  <a:pt x="627752" y="2376440"/>
                </a:cubicBezTo>
                <a:cubicBezTo>
                  <a:pt x="617982" y="2358665"/>
                  <a:pt x="609046" y="2344814"/>
                  <a:pt x="596146" y="2336085"/>
                </a:cubicBezTo>
                <a:cubicBezTo>
                  <a:pt x="583370" y="2327419"/>
                  <a:pt x="577608" y="2295920"/>
                  <a:pt x="579572" y="2268973"/>
                </a:cubicBezTo>
                <a:close/>
                <a:moveTo>
                  <a:pt x="566378" y="2265810"/>
                </a:moveTo>
                <a:cubicBezTo>
                  <a:pt x="566586" y="2266695"/>
                  <a:pt x="566794" y="2267518"/>
                  <a:pt x="567004" y="2268404"/>
                </a:cubicBezTo>
                <a:cubicBezTo>
                  <a:pt x="566670" y="2269227"/>
                  <a:pt x="566378" y="2269986"/>
                  <a:pt x="566042" y="2270745"/>
                </a:cubicBezTo>
                <a:cubicBezTo>
                  <a:pt x="565626" y="2270239"/>
                  <a:pt x="564834" y="2269353"/>
                  <a:pt x="564874" y="2269163"/>
                </a:cubicBezTo>
                <a:cubicBezTo>
                  <a:pt x="565292" y="2267961"/>
                  <a:pt x="565876" y="2266885"/>
                  <a:pt x="566378" y="2265810"/>
                </a:cubicBezTo>
                <a:close/>
                <a:moveTo>
                  <a:pt x="655597" y="2252189"/>
                </a:moveTo>
                <a:lnTo>
                  <a:pt x="661571" y="2266506"/>
                </a:lnTo>
                <a:cubicBezTo>
                  <a:pt x="660108" y="2267581"/>
                  <a:pt x="658688" y="2268657"/>
                  <a:pt x="657231" y="2269733"/>
                </a:cubicBezTo>
                <a:close/>
                <a:moveTo>
                  <a:pt x="655562" y="2251831"/>
                </a:moveTo>
                <a:lnTo>
                  <a:pt x="655597" y="2252189"/>
                </a:lnTo>
                <a:lnTo>
                  <a:pt x="655490" y="2251935"/>
                </a:lnTo>
                <a:lnTo>
                  <a:pt x="655519" y="2251862"/>
                </a:lnTo>
                <a:close/>
                <a:moveTo>
                  <a:pt x="553854" y="2180673"/>
                </a:moveTo>
                <a:cubicBezTo>
                  <a:pt x="553854" y="2193069"/>
                  <a:pt x="553854" y="2203444"/>
                  <a:pt x="553854" y="2214890"/>
                </a:cubicBezTo>
                <a:cubicBezTo>
                  <a:pt x="540742" y="2199140"/>
                  <a:pt x="540742" y="2199140"/>
                  <a:pt x="553854" y="2180673"/>
                </a:cubicBezTo>
                <a:close/>
                <a:moveTo>
                  <a:pt x="490390" y="2155435"/>
                </a:moveTo>
                <a:cubicBezTo>
                  <a:pt x="491102" y="2161949"/>
                  <a:pt x="491770" y="2168464"/>
                  <a:pt x="492438" y="2174978"/>
                </a:cubicBezTo>
                <a:cubicBezTo>
                  <a:pt x="490600" y="2175232"/>
                  <a:pt x="488764" y="2175421"/>
                  <a:pt x="486926" y="2175674"/>
                </a:cubicBezTo>
                <a:cubicBezTo>
                  <a:pt x="486678" y="2169160"/>
                  <a:pt x="486426" y="2162709"/>
                  <a:pt x="486174" y="2156194"/>
                </a:cubicBezTo>
                <a:cubicBezTo>
                  <a:pt x="487554" y="2155942"/>
                  <a:pt x="488970" y="2155685"/>
                  <a:pt x="490390" y="2155435"/>
                </a:cubicBezTo>
                <a:close/>
                <a:moveTo>
                  <a:pt x="471146" y="2127982"/>
                </a:moveTo>
                <a:cubicBezTo>
                  <a:pt x="471270" y="2132725"/>
                  <a:pt x="471438" y="2137408"/>
                  <a:pt x="471562" y="2142213"/>
                </a:cubicBezTo>
                <a:cubicBezTo>
                  <a:pt x="470726" y="2142277"/>
                  <a:pt x="469850" y="2142340"/>
                  <a:pt x="469014" y="2142403"/>
                </a:cubicBezTo>
                <a:cubicBezTo>
                  <a:pt x="468848" y="2137661"/>
                  <a:pt x="468640" y="2132915"/>
                  <a:pt x="468472" y="2128172"/>
                </a:cubicBezTo>
                <a:cubicBezTo>
                  <a:pt x="469350" y="2128109"/>
                  <a:pt x="470268" y="2128045"/>
                  <a:pt x="471146" y="2127982"/>
                </a:cubicBezTo>
                <a:close/>
                <a:moveTo>
                  <a:pt x="344306" y="2124122"/>
                </a:moveTo>
                <a:cubicBezTo>
                  <a:pt x="344806" y="2130704"/>
                  <a:pt x="345266" y="2137281"/>
                  <a:pt x="345726" y="2143922"/>
                </a:cubicBezTo>
                <a:cubicBezTo>
                  <a:pt x="344182" y="2144175"/>
                  <a:pt x="342678" y="2144491"/>
                  <a:pt x="341178" y="2144744"/>
                </a:cubicBezTo>
                <a:cubicBezTo>
                  <a:pt x="340634" y="2138167"/>
                  <a:pt x="340048" y="2131590"/>
                  <a:pt x="339506" y="2125008"/>
                </a:cubicBezTo>
                <a:cubicBezTo>
                  <a:pt x="341092" y="2124692"/>
                  <a:pt x="342718" y="2124438"/>
                  <a:pt x="344306" y="2124122"/>
                </a:cubicBezTo>
                <a:close/>
                <a:moveTo>
                  <a:pt x="545044" y="2111726"/>
                </a:moveTo>
                <a:cubicBezTo>
                  <a:pt x="546254" y="2111980"/>
                  <a:pt x="547466" y="2112170"/>
                  <a:pt x="548678" y="2112423"/>
                </a:cubicBezTo>
                <a:cubicBezTo>
                  <a:pt x="548176" y="2123240"/>
                  <a:pt x="547632" y="2133990"/>
                  <a:pt x="547130" y="2144744"/>
                </a:cubicBezTo>
                <a:cubicBezTo>
                  <a:pt x="546422" y="2144808"/>
                  <a:pt x="545754" y="2144808"/>
                  <a:pt x="545044" y="2144808"/>
                </a:cubicBezTo>
                <a:cubicBezTo>
                  <a:pt x="545044" y="2133801"/>
                  <a:pt x="545044" y="2122734"/>
                  <a:pt x="545044" y="2111726"/>
                </a:cubicBezTo>
                <a:close/>
                <a:moveTo>
                  <a:pt x="342384" y="2099390"/>
                </a:moveTo>
                <a:cubicBezTo>
                  <a:pt x="342678" y="2100154"/>
                  <a:pt x="343222" y="2100909"/>
                  <a:pt x="343222" y="2101732"/>
                </a:cubicBezTo>
                <a:cubicBezTo>
                  <a:pt x="343222" y="2102301"/>
                  <a:pt x="342594" y="2102934"/>
                  <a:pt x="342258" y="2103567"/>
                </a:cubicBezTo>
                <a:cubicBezTo>
                  <a:pt x="341718" y="2103124"/>
                  <a:pt x="341218" y="2102745"/>
                  <a:pt x="340674" y="2102365"/>
                </a:cubicBezTo>
                <a:cubicBezTo>
                  <a:pt x="341258" y="2101352"/>
                  <a:pt x="341800" y="2100403"/>
                  <a:pt x="342384" y="2099390"/>
                </a:cubicBezTo>
                <a:close/>
                <a:moveTo>
                  <a:pt x="534856" y="2067072"/>
                </a:moveTo>
                <a:cubicBezTo>
                  <a:pt x="535858" y="2068271"/>
                  <a:pt x="536820" y="2069537"/>
                  <a:pt x="537780" y="2070739"/>
                </a:cubicBezTo>
                <a:cubicBezTo>
                  <a:pt x="536318" y="2074156"/>
                  <a:pt x="534856" y="2077570"/>
                  <a:pt x="533394" y="2080987"/>
                </a:cubicBezTo>
                <a:cubicBezTo>
                  <a:pt x="532186" y="2079278"/>
                  <a:pt x="531016" y="2077570"/>
                  <a:pt x="529806" y="2075861"/>
                </a:cubicBezTo>
                <a:cubicBezTo>
                  <a:pt x="531476" y="2072954"/>
                  <a:pt x="533186" y="2069979"/>
                  <a:pt x="534856" y="2067072"/>
                </a:cubicBezTo>
                <a:close/>
                <a:moveTo>
                  <a:pt x="512686" y="2045501"/>
                </a:moveTo>
                <a:cubicBezTo>
                  <a:pt x="512646" y="2046514"/>
                  <a:pt x="512812" y="2047652"/>
                  <a:pt x="512562" y="2048411"/>
                </a:cubicBezTo>
                <a:cubicBezTo>
                  <a:pt x="512394" y="2048855"/>
                  <a:pt x="511558" y="2048792"/>
                  <a:pt x="511016" y="2048918"/>
                </a:cubicBezTo>
                <a:cubicBezTo>
                  <a:pt x="510810" y="2048032"/>
                  <a:pt x="510558" y="2047146"/>
                  <a:pt x="510392" y="2046260"/>
                </a:cubicBezTo>
                <a:cubicBezTo>
                  <a:pt x="511140" y="2046007"/>
                  <a:pt x="511934" y="2045754"/>
                  <a:pt x="512686" y="2045501"/>
                </a:cubicBezTo>
                <a:close/>
                <a:moveTo>
                  <a:pt x="520326" y="1957011"/>
                </a:moveTo>
                <a:cubicBezTo>
                  <a:pt x="522038" y="1961754"/>
                  <a:pt x="523750" y="1966563"/>
                  <a:pt x="525462" y="1971305"/>
                </a:cubicBezTo>
                <a:cubicBezTo>
                  <a:pt x="524668" y="1972065"/>
                  <a:pt x="523874" y="1972825"/>
                  <a:pt x="523082" y="1973584"/>
                </a:cubicBezTo>
                <a:cubicBezTo>
                  <a:pt x="520954" y="1969280"/>
                  <a:pt x="518866" y="1964918"/>
                  <a:pt x="516734" y="1960615"/>
                </a:cubicBezTo>
                <a:cubicBezTo>
                  <a:pt x="517906" y="1959416"/>
                  <a:pt x="519116" y="1958210"/>
                  <a:pt x="520326" y="1957011"/>
                </a:cubicBezTo>
                <a:close/>
                <a:moveTo>
                  <a:pt x="548008" y="1896730"/>
                </a:moveTo>
                <a:cubicBezTo>
                  <a:pt x="548760" y="1900463"/>
                  <a:pt x="549550" y="1904193"/>
                  <a:pt x="550306" y="1907927"/>
                </a:cubicBezTo>
                <a:cubicBezTo>
                  <a:pt x="549634" y="1908244"/>
                  <a:pt x="548966" y="1908560"/>
                  <a:pt x="548300" y="1908876"/>
                </a:cubicBezTo>
                <a:cubicBezTo>
                  <a:pt x="547506" y="1905206"/>
                  <a:pt x="546714" y="1901473"/>
                  <a:pt x="545878" y="1897743"/>
                </a:cubicBezTo>
                <a:cubicBezTo>
                  <a:pt x="546588" y="1897426"/>
                  <a:pt x="547298" y="1897047"/>
                  <a:pt x="548008" y="1896730"/>
                </a:cubicBezTo>
                <a:close/>
                <a:moveTo>
                  <a:pt x="537488" y="1836765"/>
                </a:moveTo>
                <a:cubicBezTo>
                  <a:pt x="539282" y="1847773"/>
                  <a:pt x="541078" y="1858779"/>
                  <a:pt x="542874" y="1869783"/>
                </a:cubicBezTo>
                <a:cubicBezTo>
                  <a:pt x="541702" y="1870226"/>
                  <a:pt x="540534" y="1870606"/>
                  <a:pt x="539362" y="1871049"/>
                </a:cubicBezTo>
                <a:cubicBezTo>
                  <a:pt x="537570" y="1860041"/>
                  <a:pt x="535816" y="1848975"/>
                  <a:pt x="534022" y="1837968"/>
                </a:cubicBezTo>
                <a:cubicBezTo>
                  <a:pt x="535190" y="1837588"/>
                  <a:pt x="536318" y="1837145"/>
                  <a:pt x="537488" y="1836765"/>
                </a:cubicBezTo>
                <a:close/>
                <a:moveTo>
                  <a:pt x="601382" y="1714822"/>
                </a:moveTo>
                <a:lnTo>
                  <a:pt x="606166" y="1736134"/>
                </a:lnTo>
                <a:cubicBezTo>
                  <a:pt x="604954" y="1736576"/>
                  <a:pt x="603786" y="1737015"/>
                  <a:pt x="602578" y="1737458"/>
                </a:cubicBezTo>
                <a:close/>
                <a:moveTo>
                  <a:pt x="601294" y="1714325"/>
                </a:moveTo>
                <a:lnTo>
                  <a:pt x="601366" y="1714499"/>
                </a:lnTo>
                <a:lnTo>
                  <a:pt x="601382" y="1714822"/>
                </a:lnTo>
                <a:lnTo>
                  <a:pt x="601324" y="1714562"/>
                </a:lnTo>
                <a:close/>
                <a:moveTo>
                  <a:pt x="599946" y="1703744"/>
                </a:moveTo>
                <a:lnTo>
                  <a:pt x="601294" y="1714325"/>
                </a:lnTo>
                <a:lnTo>
                  <a:pt x="597482" y="1705073"/>
                </a:lnTo>
                <a:cubicBezTo>
                  <a:pt x="598314" y="1704630"/>
                  <a:pt x="599110" y="1704187"/>
                  <a:pt x="599946" y="1703744"/>
                </a:cubicBezTo>
                <a:close/>
                <a:moveTo>
                  <a:pt x="616686" y="1680088"/>
                </a:moveTo>
                <a:cubicBezTo>
                  <a:pt x="618650" y="1686160"/>
                  <a:pt x="620612" y="1692234"/>
                  <a:pt x="622616" y="1698243"/>
                </a:cubicBezTo>
                <a:cubicBezTo>
                  <a:pt x="621530" y="1699255"/>
                  <a:pt x="620486" y="1700204"/>
                  <a:pt x="619442" y="1701217"/>
                </a:cubicBezTo>
                <a:cubicBezTo>
                  <a:pt x="616854" y="1695901"/>
                  <a:pt x="614306" y="1690526"/>
                  <a:pt x="611762" y="1685214"/>
                </a:cubicBezTo>
                <a:cubicBezTo>
                  <a:pt x="613390" y="1683506"/>
                  <a:pt x="615058" y="1681797"/>
                  <a:pt x="616686" y="1680088"/>
                </a:cubicBezTo>
                <a:close/>
                <a:moveTo>
                  <a:pt x="624120" y="1593496"/>
                </a:moveTo>
                <a:cubicBezTo>
                  <a:pt x="624580" y="1595332"/>
                  <a:pt x="625538" y="1597294"/>
                  <a:pt x="625328" y="1598935"/>
                </a:cubicBezTo>
                <a:cubicBezTo>
                  <a:pt x="625162" y="1600138"/>
                  <a:pt x="623452" y="1600834"/>
                  <a:pt x="622448" y="1601783"/>
                </a:cubicBezTo>
                <a:cubicBezTo>
                  <a:pt x="621946" y="1600011"/>
                  <a:pt x="621488" y="1598176"/>
                  <a:pt x="620986" y="1596404"/>
                </a:cubicBezTo>
                <a:cubicBezTo>
                  <a:pt x="622032" y="1595395"/>
                  <a:pt x="623074" y="1594446"/>
                  <a:pt x="624120" y="1593496"/>
                </a:cubicBezTo>
                <a:close/>
                <a:moveTo>
                  <a:pt x="540870" y="1435934"/>
                </a:moveTo>
                <a:cubicBezTo>
                  <a:pt x="551932" y="1443334"/>
                  <a:pt x="562998" y="1450797"/>
                  <a:pt x="577358" y="1460413"/>
                </a:cubicBezTo>
                <a:cubicBezTo>
                  <a:pt x="567338" y="1468636"/>
                  <a:pt x="560950" y="1473821"/>
                  <a:pt x="552434" y="1480778"/>
                </a:cubicBezTo>
                <a:cubicBezTo>
                  <a:pt x="547090" y="1466230"/>
                  <a:pt x="542330" y="1453328"/>
                  <a:pt x="537530" y="1440423"/>
                </a:cubicBezTo>
                <a:cubicBezTo>
                  <a:pt x="538654" y="1438908"/>
                  <a:pt x="539742" y="1437453"/>
                  <a:pt x="540870" y="1435934"/>
                </a:cubicBezTo>
                <a:close/>
                <a:moveTo>
                  <a:pt x="590092" y="1379956"/>
                </a:moveTo>
                <a:cubicBezTo>
                  <a:pt x="596648" y="1421577"/>
                  <a:pt x="603244" y="1463193"/>
                  <a:pt x="610884" y="1511648"/>
                </a:cubicBezTo>
                <a:cubicBezTo>
                  <a:pt x="601156" y="1496215"/>
                  <a:pt x="585708" y="1400258"/>
                  <a:pt x="590092" y="1379956"/>
                </a:cubicBezTo>
                <a:close/>
                <a:moveTo>
                  <a:pt x="540116" y="1321447"/>
                </a:moveTo>
                <a:cubicBezTo>
                  <a:pt x="545250" y="1350288"/>
                  <a:pt x="550430" y="1379070"/>
                  <a:pt x="556106" y="1410759"/>
                </a:cubicBezTo>
                <a:cubicBezTo>
                  <a:pt x="548760" y="1407152"/>
                  <a:pt x="542498" y="1406709"/>
                  <a:pt x="539156" y="1401714"/>
                </a:cubicBezTo>
                <a:cubicBezTo>
                  <a:pt x="534856" y="1395389"/>
                  <a:pt x="525588" y="1386091"/>
                  <a:pt x="538278" y="1376286"/>
                </a:cubicBezTo>
                <a:cubicBezTo>
                  <a:pt x="540202" y="1374830"/>
                  <a:pt x="541370" y="1367936"/>
                  <a:pt x="541118" y="1363827"/>
                </a:cubicBezTo>
                <a:cubicBezTo>
                  <a:pt x="540242" y="1349908"/>
                  <a:pt x="538614" y="1336120"/>
                  <a:pt x="540116" y="1321447"/>
                </a:cubicBezTo>
                <a:close/>
                <a:moveTo>
                  <a:pt x="526306" y="1259911"/>
                </a:moveTo>
                <a:lnTo>
                  <a:pt x="535274" y="1292665"/>
                </a:lnTo>
                <a:cubicBezTo>
                  <a:pt x="533686" y="1293425"/>
                  <a:pt x="532102" y="1294120"/>
                  <a:pt x="530514" y="1294879"/>
                </a:cubicBezTo>
                <a:close/>
                <a:moveTo>
                  <a:pt x="526074" y="1258788"/>
                </a:moveTo>
                <a:lnTo>
                  <a:pt x="526214" y="1259140"/>
                </a:lnTo>
                <a:lnTo>
                  <a:pt x="526306" y="1259911"/>
                </a:lnTo>
                <a:lnTo>
                  <a:pt x="526130" y="1259268"/>
                </a:lnTo>
                <a:close/>
                <a:moveTo>
                  <a:pt x="524878" y="1248454"/>
                </a:moveTo>
                <a:lnTo>
                  <a:pt x="526074" y="1258788"/>
                </a:lnTo>
                <a:lnTo>
                  <a:pt x="522496" y="1249715"/>
                </a:lnTo>
                <a:cubicBezTo>
                  <a:pt x="523290" y="1249276"/>
                  <a:pt x="524084" y="1248896"/>
                  <a:pt x="524878" y="1248454"/>
                </a:cubicBezTo>
                <a:close/>
                <a:moveTo>
                  <a:pt x="556232" y="1154079"/>
                </a:moveTo>
                <a:cubicBezTo>
                  <a:pt x="556984" y="1154205"/>
                  <a:pt x="557736" y="1154395"/>
                  <a:pt x="558488" y="1154522"/>
                </a:cubicBezTo>
                <a:cubicBezTo>
                  <a:pt x="558320" y="1155407"/>
                  <a:pt x="558154" y="1156357"/>
                  <a:pt x="557986" y="1157243"/>
                </a:cubicBezTo>
                <a:cubicBezTo>
                  <a:pt x="557444" y="1157116"/>
                  <a:pt x="556650" y="1157306"/>
                  <a:pt x="556484" y="1156863"/>
                </a:cubicBezTo>
                <a:cubicBezTo>
                  <a:pt x="556190" y="1156104"/>
                  <a:pt x="556316" y="1155028"/>
                  <a:pt x="556232" y="1154079"/>
                </a:cubicBezTo>
                <a:close/>
                <a:moveTo>
                  <a:pt x="585290" y="1106450"/>
                </a:moveTo>
                <a:cubicBezTo>
                  <a:pt x="586252" y="1110374"/>
                  <a:pt x="587252" y="1114230"/>
                  <a:pt x="588170" y="1118217"/>
                </a:cubicBezTo>
                <a:cubicBezTo>
                  <a:pt x="587418" y="1118783"/>
                  <a:pt x="586670" y="1119288"/>
                  <a:pt x="585918" y="1119858"/>
                </a:cubicBezTo>
                <a:cubicBezTo>
                  <a:pt x="584538" y="1116318"/>
                  <a:pt x="583160" y="1112838"/>
                  <a:pt x="581786" y="1109294"/>
                </a:cubicBezTo>
                <a:cubicBezTo>
                  <a:pt x="582954" y="1108349"/>
                  <a:pt x="584122" y="1107399"/>
                  <a:pt x="585290" y="1106450"/>
                </a:cubicBezTo>
                <a:close/>
                <a:moveTo>
                  <a:pt x="518738" y="1092030"/>
                </a:moveTo>
                <a:cubicBezTo>
                  <a:pt x="518822" y="1093608"/>
                  <a:pt x="518990" y="1095190"/>
                  <a:pt x="518950" y="1096772"/>
                </a:cubicBezTo>
                <a:cubicBezTo>
                  <a:pt x="518906" y="1096961"/>
                  <a:pt x="517862" y="1097089"/>
                  <a:pt x="517278" y="1097215"/>
                </a:cubicBezTo>
                <a:cubicBezTo>
                  <a:pt x="517150" y="1095633"/>
                  <a:pt x="517028" y="1094051"/>
                  <a:pt x="517070" y="1092472"/>
                </a:cubicBezTo>
                <a:cubicBezTo>
                  <a:pt x="517110" y="1092282"/>
                  <a:pt x="518154" y="1092156"/>
                  <a:pt x="518738" y="1092030"/>
                </a:cubicBezTo>
                <a:close/>
                <a:moveTo>
                  <a:pt x="489974" y="883483"/>
                </a:moveTo>
                <a:cubicBezTo>
                  <a:pt x="490768" y="888163"/>
                  <a:pt x="491518" y="892846"/>
                  <a:pt x="492354" y="897525"/>
                </a:cubicBezTo>
                <a:cubicBezTo>
                  <a:pt x="491310" y="897968"/>
                  <a:pt x="490306" y="898411"/>
                  <a:pt x="489262" y="898854"/>
                </a:cubicBezTo>
                <a:cubicBezTo>
                  <a:pt x="488306" y="894235"/>
                  <a:pt x="487386" y="889619"/>
                  <a:pt x="486426" y="885003"/>
                </a:cubicBezTo>
                <a:cubicBezTo>
                  <a:pt x="487594" y="884496"/>
                  <a:pt x="488806" y="883990"/>
                  <a:pt x="489974" y="883483"/>
                </a:cubicBezTo>
                <a:close/>
                <a:moveTo>
                  <a:pt x="471938" y="848125"/>
                </a:moveTo>
                <a:cubicBezTo>
                  <a:pt x="473190" y="850529"/>
                  <a:pt x="474694" y="852740"/>
                  <a:pt x="475612" y="855398"/>
                </a:cubicBezTo>
                <a:cubicBezTo>
                  <a:pt x="475906" y="856221"/>
                  <a:pt x="474566" y="858310"/>
                  <a:pt x="472442" y="863811"/>
                </a:cubicBezTo>
                <a:cubicBezTo>
                  <a:pt x="472190" y="856032"/>
                  <a:pt x="472064" y="852048"/>
                  <a:pt x="471938" y="848125"/>
                </a:cubicBezTo>
                <a:close/>
                <a:moveTo>
                  <a:pt x="493818" y="831869"/>
                </a:moveTo>
                <a:cubicBezTo>
                  <a:pt x="497072" y="834273"/>
                  <a:pt x="500370" y="836615"/>
                  <a:pt x="503586" y="838952"/>
                </a:cubicBezTo>
                <a:cubicBezTo>
                  <a:pt x="503042" y="840977"/>
                  <a:pt x="502498" y="843065"/>
                  <a:pt x="501958" y="845087"/>
                </a:cubicBezTo>
                <a:cubicBezTo>
                  <a:pt x="498702" y="843508"/>
                  <a:pt x="495402" y="841927"/>
                  <a:pt x="492146" y="840345"/>
                </a:cubicBezTo>
                <a:cubicBezTo>
                  <a:pt x="492732" y="837561"/>
                  <a:pt x="493274" y="834716"/>
                  <a:pt x="493818" y="831869"/>
                </a:cubicBezTo>
                <a:close/>
                <a:moveTo>
                  <a:pt x="207574" y="615734"/>
                </a:moveTo>
                <a:cubicBezTo>
                  <a:pt x="207574" y="616682"/>
                  <a:pt x="207740" y="617632"/>
                  <a:pt x="207574" y="618454"/>
                </a:cubicBezTo>
                <a:cubicBezTo>
                  <a:pt x="207448" y="619024"/>
                  <a:pt x="206862" y="619403"/>
                  <a:pt x="206486" y="619910"/>
                </a:cubicBezTo>
                <a:cubicBezTo>
                  <a:pt x="206238" y="619087"/>
                  <a:pt x="205650" y="617885"/>
                  <a:pt x="205818" y="617568"/>
                </a:cubicBezTo>
                <a:cubicBezTo>
                  <a:pt x="206194" y="616746"/>
                  <a:pt x="206946" y="616303"/>
                  <a:pt x="207574" y="615734"/>
                </a:cubicBezTo>
                <a:close/>
                <a:moveTo>
                  <a:pt x="151918" y="608143"/>
                </a:moveTo>
                <a:cubicBezTo>
                  <a:pt x="168118" y="604350"/>
                  <a:pt x="177222" y="623955"/>
                  <a:pt x="181980" y="673736"/>
                </a:cubicBezTo>
                <a:cubicBezTo>
                  <a:pt x="171126" y="650017"/>
                  <a:pt x="161688" y="629398"/>
                  <a:pt x="151918" y="608143"/>
                </a:cubicBezTo>
                <a:close/>
                <a:moveTo>
                  <a:pt x="147830" y="573290"/>
                </a:moveTo>
                <a:cubicBezTo>
                  <a:pt x="149416" y="573986"/>
                  <a:pt x="151292" y="576517"/>
                  <a:pt x="151584" y="578795"/>
                </a:cubicBezTo>
                <a:cubicBezTo>
                  <a:pt x="151794" y="580504"/>
                  <a:pt x="149750" y="582842"/>
                  <a:pt x="148246" y="585816"/>
                </a:cubicBezTo>
                <a:cubicBezTo>
                  <a:pt x="146574" y="582525"/>
                  <a:pt x="144782" y="580504"/>
                  <a:pt x="144572" y="578100"/>
                </a:cubicBezTo>
                <a:cubicBezTo>
                  <a:pt x="144448" y="576644"/>
                  <a:pt x="147034" y="572910"/>
                  <a:pt x="147830" y="573290"/>
                </a:cubicBezTo>
                <a:close/>
                <a:moveTo>
                  <a:pt x="200516" y="559249"/>
                </a:moveTo>
                <a:cubicBezTo>
                  <a:pt x="201226" y="566586"/>
                  <a:pt x="201894" y="573923"/>
                  <a:pt x="202564" y="581323"/>
                </a:cubicBezTo>
                <a:cubicBezTo>
                  <a:pt x="201102" y="581703"/>
                  <a:pt x="199682" y="582086"/>
                  <a:pt x="198220" y="582462"/>
                </a:cubicBezTo>
                <a:cubicBezTo>
                  <a:pt x="197470" y="574935"/>
                  <a:pt x="196760" y="567408"/>
                  <a:pt x="196006" y="559882"/>
                </a:cubicBezTo>
                <a:cubicBezTo>
                  <a:pt x="197512" y="559692"/>
                  <a:pt x="199014" y="559439"/>
                  <a:pt x="200516" y="559249"/>
                </a:cubicBezTo>
                <a:close/>
                <a:moveTo>
                  <a:pt x="213206" y="526079"/>
                </a:moveTo>
                <a:lnTo>
                  <a:pt x="217050" y="535023"/>
                </a:lnTo>
                <a:cubicBezTo>
                  <a:pt x="216174" y="535530"/>
                  <a:pt x="215340" y="535973"/>
                  <a:pt x="214462" y="536479"/>
                </a:cubicBezTo>
                <a:close/>
                <a:moveTo>
                  <a:pt x="154926" y="525345"/>
                </a:moveTo>
                <a:cubicBezTo>
                  <a:pt x="155720" y="526547"/>
                  <a:pt x="156136" y="528382"/>
                  <a:pt x="156718" y="529965"/>
                </a:cubicBezTo>
                <a:cubicBezTo>
                  <a:pt x="155846" y="530597"/>
                  <a:pt x="155010" y="531230"/>
                  <a:pt x="154176" y="531859"/>
                </a:cubicBezTo>
                <a:cubicBezTo>
                  <a:pt x="153590" y="530277"/>
                  <a:pt x="153006" y="528762"/>
                  <a:pt x="152462" y="527180"/>
                </a:cubicBezTo>
                <a:cubicBezTo>
                  <a:pt x="153298" y="526484"/>
                  <a:pt x="154718" y="525028"/>
                  <a:pt x="154926" y="525345"/>
                </a:cubicBezTo>
                <a:close/>
                <a:moveTo>
                  <a:pt x="212954" y="524936"/>
                </a:moveTo>
                <a:lnTo>
                  <a:pt x="213126" y="525409"/>
                </a:lnTo>
                <a:lnTo>
                  <a:pt x="213206" y="526079"/>
                </a:lnTo>
                <a:lnTo>
                  <a:pt x="213002" y="525598"/>
                </a:lnTo>
                <a:close/>
                <a:moveTo>
                  <a:pt x="137726" y="438311"/>
                </a:moveTo>
                <a:cubicBezTo>
                  <a:pt x="140686" y="451656"/>
                  <a:pt x="143654" y="465004"/>
                  <a:pt x="146616" y="478350"/>
                </a:cubicBezTo>
                <a:cubicBezTo>
                  <a:pt x="145450" y="478982"/>
                  <a:pt x="144238" y="479615"/>
                  <a:pt x="143028" y="480247"/>
                </a:cubicBezTo>
                <a:cubicBezTo>
                  <a:pt x="139814" y="467026"/>
                  <a:pt x="136554" y="453871"/>
                  <a:pt x="133300" y="440712"/>
                </a:cubicBezTo>
                <a:cubicBezTo>
                  <a:pt x="134758" y="439893"/>
                  <a:pt x="136262" y="439134"/>
                  <a:pt x="137726" y="438311"/>
                </a:cubicBezTo>
                <a:close/>
                <a:moveTo>
                  <a:pt x="165530" y="330021"/>
                </a:moveTo>
                <a:cubicBezTo>
                  <a:pt x="165824" y="330844"/>
                  <a:pt x="166450" y="332173"/>
                  <a:pt x="166324" y="332363"/>
                </a:cubicBezTo>
                <a:cubicBezTo>
                  <a:pt x="165738" y="333185"/>
                  <a:pt x="164946" y="333692"/>
                  <a:pt x="164236" y="334321"/>
                </a:cubicBezTo>
                <a:cubicBezTo>
                  <a:pt x="164236" y="333313"/>
                  <a:pt x="164236" y="332363"/>
                  <a:pt x="164236" y="331414"/>
                </a:cubicBezTo>
                <a:cubicBezTo>
                  <a:pt x="164654" y="330907"/>
                  <a:pt x="165070" y="330401"/>
                  <a:pt x="165530" y="330021"/>
                </a:cubicBezTo>
                <a:close/>
                <a:moveTo>
                  <a:pt x="127998" y="265188"/>
                </a:moveTo>
                <a:cubicBezTo>
                  <a:pt x="128998" y="268538"/>
                  <a:pt x="129754" y="271006"/>
                  <a:pt x="130460" y="273410"/>
                </a:cubicBezTo>
                <a:cubicBezTo>
                  <a:pt x="129166" y="272778"/>
                  <a:pt x="127914" y="272209"/>
                  <a:pt x="126618" y="271639"/>
                </a:cubicBezTo>
                <a:cubicBezTo>
                  <a:pt x="126950" y="269931"/>
                  <a:pt x="127330" y="268222"/>
                  <a:pt x="127998" y="265188"/>
                </a:cubicBezTo>
                <a:close/>
                <a:moveTo>
                  <a:pt x="99106" y="60313"/>
                </a:moveTo>
                <a:cubicBezTo>
                  <a:pt x="101026" y="66891"/>
                  <a:pt x="102902" y="73467"/>
                  <a:pt x="104826" y="80045"/>
                </a:cubicBezTo>
                <a:cubicBezTo>
                  <a:pt x="103614" y="80868"/>
                  <a:pt x="102442" y="81753"/>
                  <a:pt x="101276" y="82577"/>
                </a:cubicBezTo>
                <a:cubicBezTo>
                  <a:pt x="99190" y="76126"/>
                  <a:pt x="97100" y="69671"/>
                  <a:pt x="95014" y="63283"/>
                </a:cubicBezTo>
                <a:cubicBezTo>
                  <a:pt x="96394" y="62270"/>
                  <a:pt x="97728" y="61321"/>
                  <a:pt x="99106" y="60313"/>
                </a:cubicBezTo>
                <a:close/>
                <a:moveTo>
                  <a:pt x="105702" y="11735"/>
                </a:moveTo>
                <a:cubicBezTo>
                  <a:pt x="107412" y="12364"/>
                  <a:pt x="109000" y="13946"/>
                  <a:pt x="110630" y="15148"/>
                </a:cubicBezTo>
                <a:cubicBezTo>
                  <a:pt x="109834" y="17110"/>
                  <a:pt x="108750" y="20967"/>
                  <a:pt x="108330" y="20777"/>
                </a:cubicBezTo>
                <a:cubicBezTo>
                  <a:pt x="106622" y="20081"/>
                  <a:pt x="105076" y="18186"/>
                  <a:pt x="103406" y="16667"/>
                </a:cubicBezTo>
                <a:cubicBezTo>
                  <a:pt x="104366" y="14516"/>
                  <a:pt x="105286" y="11545"/>
                  <a:pt x="105702" y="11735"/>
                </a:cubicBezTo>
                <a:close/>
                <a:moveTo>
                  <a:pt x="71904" y="1"/>
                </a:moveTo>
                <a:lnTo>
                  <a:pt x="89802" y="1"/>
                </a:lnTo>
                <a:lnTo>
                  <a:pt x="86454" y="38615"/>
                </a:lnTo>
                <a:cubicBezTo>
                  <a:pt x="85120" y="38425"/>
                  <a:pt x="83742" y="38172"/>
                  <a:pt x="82406" y="37982"/>
                </a:cubicBezTo>
                <a:cubicBezTo>
                  <a:pt x="82406" y="28244"/>
                  <a:pt x="82406" y="18439"/>
                  <a:pt x="82406" y="5786"/>
                </a:cubicBezTo>
                <a:close/>
                <a:moveTo>
                  <a:pt x="0" y="1"/>
                </a:moveTo>
                <a:lnTo>
                  <a:pt x="32146" y="1"/>
                </a:lnTo>
                <a:lnTo>
                  <a:pt x="41870" y="17006"/>
                </a:lnTo>
                <a:cubicBezTo>
                  <a:pt x="46886" y="30978"/>
                  <a:pt x="50842" y="45922"/>
                  <a:pt x="56394" y="59363"/>
                </a:cubicBezTo>
                <a:cubicBezTo>
                  <a:pt x="58150" y="63600"/>
                  <a:pt x="57146" y="70493"/>
                  <a:pt x="57398" y="76189"/>
                </a:cubicBezTo>
                <a:cubicBezTo>
                  <a:pt x="52010" y="72012"/>
                  <a:pt x="49714" y="65941"/>
                  <a:pt x="46794" y="60502"/>
                </a:cubicBezTo>
                <a:cubicBezTo>
                  <a:pt x="41156" y="49938"/>
                  <a:pt x="36434" y="35898"/>
                  <a:pt x="29046" y="30202"/>
                </a:cubicBezTo>
                <a:cubicBezTo>
                  <a:pt x="19194" y="22644"/>
                  <a:pt x="9978" y="14405"/>
                  <a:pt x="2054" y="4110"/>
                </a:cubicBezTo>
                <a:close/>
                <a:moveTo>
                  <a:pt x="6860276" y="0"/>
                </a:moveTo>
                <a:lnTo>
                  <a:pt x="9933458" y="0"/>
                </a:lnTo>
                <a:lnTo>
                  <a:pt x="9933458" y="6858000"/>
                </a:lnTo>
                <a:lnTo>
                  <a:pt x="6860277" y="6858000"/>
                </a:lnTo>
                <a:lnTo>
                  <a:pt x="6860277" y="6859293"/>
                </a:lnTo>
                <a:lnTo>
                  <a:pt x="691606" y="6859293"/>
                </a:lnTo>
                <a:lnTo>
                  <a:pt x="691586" y="6855180"/>
                </a:lnTo>
                <a:cubicBezTo>
                  <a:pt x="695933" y="6849806"/>
                  <a:pt x="699982" y="6844806"/>
                  <a:pt x="705324" y="6838165"/>
                </a:cubicBezTo>
                <a:cubicBezTo>
                  <a:pt x="700063" y="6833107"/>
                  <a:pt x="696473" y="6829626"/>
                  <a:pt x="690670" y="6823998"/>
                </a:cubicBezTo>
                <a:cubicBezTo>
                  <a:pt x="697390" y="6820205"/>
                  <a:pt x="701983" y="6817610"/>
                  <a:pt x="706535" y="6815079"/>
                </a:cubicBezTo>
                <a:cubicBezTo>
                  <a:pt x="708915" y="6824821"/>
                  <a:pt x="710669" y="6832094"/>
                  <a:pt x="712462" y="6839304"/>
                </a:cubicBezTo>
                <a:cubicBezTo>
                  <a:pt x="714718" y="6839114"/>
                  <a:pt x="716972" y="6838862"/>
                  <a:pt x="719226" y="6838672"/>
                </a:cubicBezTo>
                <a:cubicBezTo>
                  <a:pt x="723943" y="6772383"/>
                  <a:pt x="725072" y="6705903"/>
                  <a:pt x="721983" y="6637589"/>
                </a:cubicBezTo>
                <a:cubicBezTo>
                  <a:pt x="714466" y="6639551"/>
                  <a:pt x="709542" y="6640817"/>
                  <a:pt x="702527" y="6642652"/>
                </a:cubicBezTo>
                <a:cubicBezTo>
                  <a:pt x="703486" y="6621021"/>
                  <a:pt x="704281" y="6602487"/>
                  <a:pt x="705116" y="6583890"/>
                </a:cubicBezTo>
                <a:cubicBezTo>
                  <a:pt x="705408" y="6579653"/>
                  <a:pt x="705700" y="6575414"/>
                  <a:pt x="705993" y="6571178"/>
                </a:cubicBezTo>
                <a:cubicBezTo>
                  <a:pt x="703279" y="6556500"/>
                  <a:pt x="700522" y="6541763"/>
                  <a:pt x="697306" y="6524368"/>
                </a:cubicBezTo>
                <a:lnTo>
                  <a:pt x="718159" y="6521212"/>
                </a:lnTo>
                <a:lnTo>
                  <a:pt x="739474" y="6529051"/>
                </a:lnTo>
                <a:cubicBezTo>
                  <a:pt x="738435" y="6548910"/>
                  <a:pt x="738892" y="6570102"/>
                  <a:pt x="735800" y="6589961"/>
                </a:cubicBezTo>
                <a:cubicBezTo>
                  <a:pt x="733422" y="6604955"/>
                  <a:pt x="737764" y="6607989"/>
                  <a:pt x="747366" y="6615516"/>
                </a:cubicBezTo>
                <a:cubicBezTo>
                  <a:pt x="749122" y="6592493"/>
                  <a:pt x="750622" y="6573263"/>
                  <a:pt x="752082" y="6554099"/>
                </a:cubicBezTo>
                <a:cubicBezTo>
                  <a:pt x="753212" y="6554162"/>
                  <a:pt x="754339" y="6554162"/>
                  <a:pt x="755466" y="6554162"/>
                </a:cubicBezTo>
                <a:cubicBezTo>
                  <a:pt x="757011" y="6564157"/>
                  <a:pt x="758559" y="6574085"/>
                  <a:pt x="759558" y="6580599"/>
                </a:cubicBezTo>
                <a:cubicBezTo>
                  <a:pt x="770412" y="6573136"/>
                  <a:pt x="779972" y="6566495"/>
                  <a:pt x="787782" y="6561119"/>
                </a:cubicBezTo>
                <a:cubicBezTo>
                  <a:pt x="790327" y="6548784"/>
                  <a:pt x="792124" y="6537780"/>
                  <a:pt x="794879" y="6527343"/>
                </a:cubicBezTo>
                <a:cubicBezTo>
                  <a:pt x="798638" y="6513112"/>
                  <a:pt x="793834" y="6508175"/>
                  <a:pt x="786026" y="6505522"/>
                </a:cubicBezTo>
                <a:cubicBezTo>
                  <a:pt x="780475" y="6512542"/>
                  <a:pt x="774965" y="6519499"/>
                  <a:pt x="766362" y="6530380"/>
                </a:cubicBezTo>
                <a:cubicBezTo>
                  <a:pt x="766362" y="6510580"/>
                  <a:pt x="766362" y="6497172"/>
                  <a:pt x="766362" y="6478005"/>
                </a:cubicBezTo>
                <a:cubicBezTo>
                  <a:pt x="758598" y="6489456"/>
                  <a:pt x="753546" y="6496855"/>
                  <a:pt x="745652" y="6508429"/>
                </a:cubicBezTo>
                <a:cubicBezTo>
                  <a:pt x="748161" y="6485595"/>
                  <a:pt x="749872" y="6469402"/>
                  <a:pt x="751334" y="6456058"/>
                </a:cubicBezTo>
                <a:cubicBezTo>
                  <a:pt x="757889" y="6462445"/>
                  <a:pt x="762857" y="6470415"/>
                  <a:pt x="768619" y="6472061"/>
                </a:cubicBezTo>
                <a:cubicBezTo>
                  <a:pt x="775674" y="6474085"/>
                  <a:pt x="783438" y="6470858"/>
                  <a:pt x="790871" y="6469846"/>
                </a:cubicBezTo>
                <a:cubicBezTo>
                  <a:pt x="793000" y="6478765"/>
                  <a:pt x="794794" y="6486291"/>
                  <a:pt x="796799" y="6494577"/>
                </a:cubicBezTo>
                <a:cubicBezTo>
                  <a:pt x="802184" y="6492362"/>
                  <a:pt x="806443" y="6490654"/>
                  <a:pt x="812163" y="6488316"/>
                </a:cubicBezTo>
                <a:cubicBezTo>
                  <a:pt x="812163" y="6510201"/>
                  <a:pt x="812163" y="6529743"/>
                  <a:pt x="812163" y="6552581"/>
                </a:cubicBezTo>
                <a:cubicBezTo>
                  <a:pt x="815338" y="6554606"/>
                  <a:pt x="821349" y="6558588"/>
                  <a:pt x="828570" y="6563394"/>
                </a:cubicBezTo>
                <a:cubicBezTo>
                  <a:pt x="830119" y="6552200"/>
                  <a:pt x="831286" y="6543725"/>
                  <a:pt x="832454" y="6535312"/>
                </a:cubicBezTo>
                <a:cubicBezTo>
                  <a:pt x="833872" y="6535439"/>
                  <a:pt x="835334" y="6535565"/>
                  <a:pt x="836756" y="6535692"/>
                </a:cubicBezTo>
                <a:cubicBezTo>
                  <a:pt x="840931" y="6605711"/>
                  <a:pt x="838590" y="6676050"/>
                  <a:pt x="838046" y="6747777"/>
                </a:cubicBezTo>
                <a:cubicBezTo>
                  <a:pt x="852914" y="6746575"/>
                  <a:pt x="851869" y="6730825"/>
                  <a:pt x="851576" y="6718240"/>
                </a:cubicBezTo>
                <a:cubicBezTo>
                  <a:pt x="850280" y="6661376"/>
                  <a:pt x="857338" y="6604891"/>
                  <a:pt x="854331" y="6547835"/>
                </a:cubicBezTo>
                <a:cubicBezTo>
                  <a:pt x="853787" y="6537523"/>
                  <a:pt x="851955" y="6522537"/>
                  <a:pt x="861846" y="6514374"/>
                </a:cubicBezTo>
                <a:cubicBezTo>
                  <a:pt x="864686" y="6511972"/>
                  <a:pt x="866062" y="6501598"/>
                  <a:pt x="865813" y="6495084"/>
                </a:cubicBezTo>
                <a:cubicBezTo>
                  <a:pt x="865063" y="6474651"/>
                  <a:pt x="864980" y="6453527"/>
                  <a:pt x="861428" y="6434044"/>
                </a:cubicBezTo>
                <a:cubicBezTo>
                  <a:pt x="857214" y="6410831"/>
                  <a:pt x="869322" y="6393498"/>
                  <a:pt x="868026" y="6372120"/>
                </a:cubicBezTo>
                <a:cubicBezTo>
                  <a:pt x="867399" y="6361683"/>
                  <a:pt x="866983" y="6351182"/>
                  <a:pt x="866855" y="6340684"/>
                </a:cubicBezTo>
                <a:cubicBezTo>
                  <a:pt x="866359" y="6297546"/>
                  <a:pt x="863894" y="6254216"/>
                  <a:pt x="866359" y="6211457"/>
                </a:cubicBezTo>
                <a:cubicBezTo>
                  <a:pt x="867902" y="6184324"/>
                  <a:pt x="865355" y="6159339"/>
                  <a:pt x="861889" y="6133784"/>
                </a:cubicBezTo>
                <a:cubicBezTo>
                  <a:pt x="860802" y="6125688"/>
                  <a:pt x="859008" y="6117781"/>
                  <a:pt x="857673" y="6110631"/>
                </a:cubicBezTo>
                <a:cubicBezTo>
                  <a:pt x="868902" y="6088494"/>
                  <a:pt x="867776" y="6088937"/>
                  <a:pt x="863183" y="6065091"/>
                </a:cubicBezTo>
                <a:cubicBezTo>
                  <a:pt x="858341" y="6039979"/>
                  <a:pt x="847066" y="6015374"/>
                  <a:pt x="858842" y="5986913"/>
                </a:cubicBezTo>
                <a:cubicBezTo>
                  <a:pt x="861178" y="5981280"/>
                  <a:pt x="859095" y="5966100"/>
                  <a:pt x="855543" y="5961231"/>
                </a:cubicBezTo>
                <a:cubicBezTo>
                  <a:pt x="845023" y="5946807"/>
                  <a:pt x="846524" y="5931690"/>
                  <a:pt x="851366" y="5915561"/>
                </a:cubicBezTo>
                <a:cubicBezTo>
                  <a:pt x="857088" y="5896520"/>
                  <a:pt x="856586" y="5877231"/>
                  <a:pt x="854582" y="5857684"/>
                </a:cubicBezTo>
                <a:cubicBezTo>
                  <a:pt x="850449" y="5857178"/>
                  <a:pt x="847362" y="5856861"/>
                  <a:pt x="840595" y="5856102"/>
                </a:cubicBezTo>
                <a:cubicBezTo>
                  <a:pt x="854414" y="5824730"/>
                  <a:pt x="845273" y="5796200"/>
                  <a:pt x="842806" y="5767043"/>
                </a:cubicBezTo>
                <a:cubicBezTo>
                  <a:pt x="842058" y="5758504"/>
                  <a:pt x="845774" y="5749015"/>
                  <a:pt x="847820" y="5737886"/>
                </a:cubicBezTo>
                <a:cubicBezTo>
                  <a:pt x="845355" y="5736873"/>
                  <a:pt x="841222" y="5735164"/>
                  <a:pt x="834543" y="5732316"/>
                </a:cubicBezTo>
                <a:cubicBezTo>
                  <a:pt x="834543" y="5756542"/>
                  <a:pt x="833791" y="5777417"/>
                  <a:pt x="834751" y="5798162"/>
                </a:cubicBezTo>
                <a:cubicBezTo>
                  <a:pt x="835712" y="5819228"/>
                  <a:pt x="826027" y="5840290"/>
                  <a:pt x="834751" y="5861228"/>
                </a:cubicBezTo>
                <a:cubicBezTo>
                  <a:pt x="832122" y="5917522"/>
                  <a:pt x="841347" y="5973184"/>
                  <a:pt x="838842" y="6029542"/>
                </a:cubicBezTo>
                <a:cubicBezTo>
                  <a:pt x="837506" y="6059715"/>
                  <a:pt x="832786" y="6067369"/>
                  <a:pt x="811788" y="6066040"/>
                </a:cubicBezTo>
                <a:cubicBezTo>
                  <a:pt x="807696" y="6089506"/>
                  <a:pt x="809198" y="6112656"/>
                  <a:pt x="815464" y="6135932"/>
                </a:cubicBezTo>
                <a:cubicBezTo>
                  <a:pt x="801100" y="6147003"/>
                  <a:pt x="796049" y="6122777"/>
                  <a:pt x="787114" y="6121449"/>
                </a:cubicBezTo>
                <a:cubicBezTo>
                  <a:pt x="773127" y="6125561"/>
                  <a:pt x="793084" y="6157883"/>
                  <a:pt x="773962" y="6156997"/>
                </a:cubicBezTo>
                <a:cubicBezTo>
                  <a:pt x="773962" y="6127520"/>
                  <a:pt x="773962" y="6099248"/>
                  <a:pt x="773962" y="6070973"/>
                </a:cubicBezTo>
                <a:cubicBezTo>
                  <a:pt x="775046" y="6070782"/>
                  <a:pt x="776175" y="6070655"/>
                  <a:pt x="777263" y="6070466"/>
                </a:cubicBezTo>
                <a:cubicBezTo>
                  <a:pt x="780642" y="6080587"/>
                  <a:pt x="784022" y="6090772"/>
                  <a:pt x="788574" y="6104497"/>
                </a:cubicBezTo>
                <a:cubicBezTo>
                  <a:pt x="802184" y="6070529"/>
                  <a:pt x="786822" y="6029162"/>
                  <a:pt x="807947" y="6004620"/>
                </a:cubicBezTo>
                <a:cubicBezTo>
                  <a:pt x="810039" y="6018977"/>
                  <a:pt x="812081" y="6033465"/>
                  <a:pt x="814168" y="6048013"/>
                </a:cubicBezTo>
                <a:cubicBezTo>
                  <a:pt x="828738" y="6014741"/>
                  <a:pt x="816630" y="5983179"/>
                  <a:pt x="817257" y="5949465"/>
                </a:cubicBezTo>
                <a:cubicBezTo>
                  <a:pt x="808283" y="5949465"/>
                  <a:pt x="800848" y="5949465"/>
                  <a:pt x="793418" y="5949465"/>
                </a:cubicBezTo>
                <a:cubicBezTo>
                  <a:pt x="786779" y="5940799"/>
                  <a:pt x="779346" y="5934981"/>
                  <a:pt x="771582" y="5930551"/>
                </a:cubicBezTo>
                <a:cubicBezTo>
                  <a:pt x="759183" y="5923467"/>
                  <a:pt x="762857" y="5912717"/>
                  <a:pt x="768075" y="5901203"/>
                </a:cubicBezTo>
                <a:lnTo>
                  <a:pt x="768200" y="5901393"/>
                </a:lnTo>
                <a:cubicBezTo>
                  <a:pt x="764279" y="5889627"/>
                  <a:pt x="757846" y="5878303"/>
                  <a:pt x="756886" y="5865970"/>
                </a:cubicBezTo>
                <a:cubicBezTo>
                  <a:pt x="754088" y="5830801"/>
                  <a:pt x="753420" y="5795256"/>
                  <a:pt x="752210" y="5759833"/>
                </a:cubicBezTo>
                <a:cubicBezTo>
                  <a:pt x="752002" y="5753698"/>
                  <a:pt x="752752" y="5747117"/>
                  <a:pt x="754256" y="5741426"/>
                </a:cubicBezTo>
                <a:cubicBezTo>
                  <a:pt x="758223" y="5726308"/>
                  <a:pt x="762814" y="5711572"/>
                  <a:pt x="768159" y="5693354"/>
                </a:cubicBezTo>
                <a:cubicBezTo>
                  <a:pt x="768159" y="5728144"/>
                  <a:pt x="766531" y="5759896"/>
                  <a:pt x="768619" y="5791079"/>
                </a:cubicBezTo>
                <a:cubicBezTo>
                  <a:pt x="770580" y="5820494"/>
                  <a:pt x="765530" y="5852752"/>
                  <a:pt x="781102" y="5886462"/>
                </a:cubicBezTo>
                <a:cubicBezTo>
                  <a:pt x="783478" y="5871666"/>
                  <a:pt x="785610" y="5864071"/>
                  <a:pt x="785695" y="5856482"/>
                </a:cubicBezTo>
                <a:cubicBezTo>
                  <a:pt x="786026" y="5831623"/>
                  <a:pt x="784819" y="5806638"/>
                  <a:pt x="785779" y="5781844"/>
                </a:cubicBezTo>
                <a:cubicBezTo>
                  <a:pt x="786319" y="5767739"/>
                  <a:pt x="787280" y="5750598"/>
                  <a:pt x="792709" y="5740666"/>
                </a:cubicBezTo>
                <a:cubicBezTo>
                  <a:pt x="800933" y="5725739"/>
                  <a:pt x="800933" y="5711824"/>
                  <a:pt x="800723" y="5694366"/>
                </a:cubicBezTo>
                <a:cubicBezTo>
                  <a:pt x="800514" y="5676338"/>
                  <a:pt x="804984" y="5658247"/>
                  <a:pt x="806779" y="5640094"/>
                </a:cubicBezTo>
                <a:cubicBezTo>
                  <a:pt x="808699" y="5620993"/>
                  <a:pt x="809911" y="5601700"/>
                  <a:pt x="811411" y="5582470"/>
                </a:cubicBezTo>
                <a:cubicBezTo>
                  <a:pt x="800222" y="5578044"/>
                  <a:pt x="812750" y="5566024"/>
                  <a:pt x="808198" y="5559446"/>
                </a:cubicBezTo>
                <a:cubicBezTo>
                  <a:pt x="805314" y="5559257"/>
                  <a:pt x="802435" y="5559067"/>
                  <a:pt x="802647" y="5559067"/>
                </a:cubicBezTo>
                <a:cubicBezTo>
                  <a:pt x="805190" y="5545216"/>
                  <a:pt x="808951" y="5532246"/>
                  <a:pt x="809742" y="5518839"/>
                </a:cubicBezTo>
                <a:cubicBezTo>
                  <a:pt x="811702" y="5486643"/>
                  <a:pt x="812246" y="5454322"/>
                  <a:pt x="813123" y="5429589"/>
                </a:cubicBezTo>
                <a:cubicBezTo>
                  <a:pt x="821098" y="5421367"/>
                  <a:pt x="826944" y="5418583"/>
                  <a:pt x="828530" y="5413018"/>
                </a:cubicBezTo>
                <a:cubicBezTo>
                  <a:pt x="832371" y="5399419"/>
                  <a:pt x="838926" y="5395433"/>
                  <a:pt x="849779" y="5393029"/>
                </a:cubicBezTo>
                <a:cubicBezTo>
                  <a:pt x="855374" y="5440214"/>
                  <a:pt x="844438" y="5488542"/>
                  <a:pt x="857714" y="5532057"/>
                </a:cubicBezTo>
                <a:cubicBezTo>
                  <a:pt x="860927" y="5515931"/>
                  <a:pt x="870323" y="5547743"/>
                  <a:pt x="872742" y="5529023"/>
                </a:cubicBezTo>
                <a:cubicBezTo>
                  <a:pt x="874956" y="5511945"/>
                  <a:pt x="882221" y="5523585"/>
                  <a:pt x="888650" y="5521496"/>
                </a:cubicBezTo>
                <a:cubicBezTo>
                  <a:pt x="889946" y="5508844"/>
                  <a:pt x="888735" y="5492714"/>
                  <a:pt x="893369" y="5483099"/>
                </a:cubicBezTo>
                <a:cubicBezTo>
                  <a:pt x="898211" y="5473172"/>
                  <a:pt x="908731" y="5469502"/>
                  <a:pt x="916540" y="5463241"/>
                </a:cubicBezTo>
                <a:cubicBezTo>
                  <a:pt x="915830" y="5435914"/>
                  <a:pt x="915078" y="5407769"/>
                  <a:pt x="914494" y="5379620"/>
                </a:cubicBezTo>
                <a:cubicBezTo>
                  <a:pt x="914284" y="5369751"/>
                  <a:pt x="913783" y="5360390"/>
                  <a:pt x="905934" y="5357419"/>
                </a:cubicBezTo>
                <a:lnTo>
                  <a:pt x="905883" y="5357531"/>
                </a:lnTo>
                <a:lnTo>
                  <a:pt x="885978" y="5341796"/>
                </a:lnTo>
                <a:cubicBezTo>
                  <a:pt x="889612" y="5318204"/>
                  <a:pt x="893534" y="5292712"/>
                  <a:pt x="897626" y="5266082"/>
                </a:cubicBezTo>
                <a:cubicBezTo>
                  <a:pt x="900966" y="5272469"/>
                  <a:pt x="903722" y="5277845"/>
                  <a:pt x="907859" y="5285814"/>
                </a:cubicBezTo>
                <a:cubicBezTo>
                  <a:pt x="911195" y="5271077"/>
                  <a:pt x="913783" y="5259568"/>
                  <a:pt x="916415" y="5248054"/>
                </a:cubicBezTo>
                <a:cubicBezTo>
                  <a:pt x="912158" y="5239199"/>
                  <a:pt x="908731" y="5224904"/>
                  <a:pt x="904098" y="5223892"/>
                </a:cubicBezTo>
                <a:cubicBezTo>
                  <a:pt x="894494" y="5221867"/>
                  <a:pt x="890614" y="5212821"/>
                  <a:pt x="887482" y="5203016"/>
                </a:cubicBezTo>
                <a:cubicBezTo>
                  <a:pt x="881677" y="5184929"/>
                  <a:pt x="873705" y="5189418"/>
                  <a:pt x="864142" y="5199856"/>
                </a:cubicBezTo>
                <a:cubicBezTo>
                  <a:pt x="864686" y="5182145"/>
                  <a:pt x="865063" y="5168990"/>
                  <a:pt x="865436" y="5155768"/>
                </a:cubicBezTo>
                <a:cubicBezTo>
                  <a:pt x="869404" y="5158299"/>
                  <a:pt x="870404" y="5161463"/>
                  <a:pt x="870781" y="5164750"/>
                </a:cubicBezTo>
                <a:cubicBezTo>
                  <a:pt x="871156" y="5168163"/>
                  <a:pt x="870865" y="5171770"/>
                  <a:pt x="870865" y="5176200"/>
                </a:cubicBezTo>
                <a:cubicBezTo>
                  <a:pt x="887482" y="5167218"/>
                  <a:pt x="887482" y="5167218"/>
                  <a:pt x="902347" y="5133377"/>
                </a:cubicBezTo>
                <a:cubicBezTo>
                  <a:pt x="899547" y="5102701"/>
                  <a:pt x="897045" y="5075121"/>
                  <a:pt x="894538" y="5047542"/>
                </a:cubicBezTo>
                <a:cubicBezTo>
                  <a:pt x="893159" y="5047795"/>
                  <a:pt x="891782" y="5047985"/>
                  <a:pt x="890404" y="5048238"/>
                </a:cubicBezTo>
                <a:cubicBezTo>
                  <a:pt x="889444" y="5070186"/>
                  <a:pt x="888483" y="5092073"/>
                  <a:pt x="887354" y="5117944"/>
                </a:cubicBezTo>
                <a:cubicBezTo>
                  <a:pt x="876958" y="5107696"/>
                  <a:pt x="868150" y="5103017"/>
                  <a:pt x="863727" y="5093592"/>
                </a:cubicBezTo>
                <a:cubicBezTo>
                  <a:pt x="859303" y="5084103"/>
                  <a:pt x="859219" y="5069936"/>
                  <a:pt x="857255" y="5057853"/>
                </a:cubicBezTo>
                <a:cubicBezTo>
                  <a:pt x="855751" y="5058232"/>
                  <a:pt x="854249" y="5058675"/>
                  <a:pt x="852746" y="5059118"/>
                </a:cubicBezTo>
                <a:cubicBezTo>
                  <a:pt x="852954" y="5065759"/>
                  <a:pt x="853206" y="5072400"/>
                  <a:pt x="853330" y="5079044"/>
                </a:cubicBezTo>
                <a:cubicBezTo>
                  <a:pt x="853581" y="5093592"/>
                  <a:pt x="855083" y="5108392"/>
                  <a:pt x="853666" y="5122496"/>
                </a:cubicBezTo>
                <a:cubicBezTo>
                  <a:pt x="852034" y="5138626"/>
                  <a:pt x="851450" y="5152983"/>
                  <a:pt x="856794" y="5168227"/>
                </a:cubicBezTo>
                <a:cubicBezTo>
                  <a:pt x="862390" y="5184169"/>
                  <a:pt x="860385" y="5200552"/>
                  <a:pt x="852746" y="5221550"/>
                </a:cubicBezTo>
                <a:cubicBezTo>
                  <a:pt x="850074" y="5188595"/>
                  <a:pt x="847945" y="5162092"/>
                  <a:pt x="845438" y="5131352"/>
                </a:cubicBezTo>
                <a:cubicBezTo>
                  <a:pt x="838632" y="5138816"/>
                  <a:pt x="834374" y="5143498"/>
                  <a:pt x="830119" y="5148177"/>
                </a:cubicBezTo>
                <a:cubicBezTo>
                  <a:pt x="832163" y="5149823"/>
                  <a:pt x="834166" y="5151405"/>
                  <a:pt x="836210" y="5152983"/>
                </a:cubicBezTo>
                <a:cubicBezTo>
                  <a:pt x="836462" y="5168926"/>
                  <a:pt x="836715" y="5184929"/>
                  <a:pt x="836882" y="5200868"/>
                </a:cubicBezTo>
                <a:cubicBezTo>
                  <a:pt x="837006" y="5214340"/>
                  <a:pt x="834710" y="5229014"/>
                  <a:pt x="837546" y="5241033"/>
                </a:cubicBezTo>
                <a:cubicBezTo>
                  <a:pt x="847319" y="5282528"/>
                  <a:pt x="847234" y="5325287"/>
                  <a:pt x="847319" y="5368233"/>
                </a:cubicBezTo>
                <a:cubicBezTo>
                  <a:pt x="847319" y="5370954"/>
                  <a:pt x="846023" y="5373675"/>
                  <a:pt x="845230" y="5376899"/>
                </a:cubicBezTo>
                <a:cubicBezTo>
                  <a:pt x="841850" y="5374308"/>
                  <a:pt x="839050" y="5372219"/>
                  <a:pt x="836171" y="5370004"/>
                </a:cubicBezTo>
                <a:cubicBezTo>
                  <a:pt x="829406" y="5381771"/>
                  <a:pt x="822850" y="5393155"/>
                  <a:pt x="815254" y="5406376"/>
                </a:cubicBezTo>
                <a:cubicBezTo>
                  <a:pt x="811411" y="5396319"/>
                  <a:pt x="808615" y="5389298"/>
                  <a:pt x="805942" y="5382214"/>
                </a:cubicBezTo>
                <a:cubicBezTo>
                  <a:pt x="797426" y="5359567"/>
                  <a:pt x="800306" y="5319592"/>
                  <a:pt x="814463" y="5306626"/>
                </a:cubicBezTo>
                <a:cubicBezTo>
                  <a:pt x="825398" y="5296632"/>
                  <a:pt x="827611" y="5283287"/>
                  <a:pt x="828487" y="5268040"/>
                </a:cubicBezTo>
                <a:cubicBezTo>
                  <a:pt x="829699" y="5247358"/>
                  <a:pt x="829699" y="5226423"/>
                  <a:pt x="829575" y="5205611"/>
                </a:cubicBezTo>
                <a:cubicBezTo>
                  <a:pt x="829491" y="5192835"/>
                  <a:pt x="828194" y="5180056"/>
                  <a:pt x="827360" y="5165382"/>
                </a:cubicBezTo>
                <a:cubicBezTo>
                  <a:pt x="821098" y="5177149"/>
                  <a:pt x="816006" y="5186697"/>
                  <a:pt x="810574" y="5196945"/>
                </a:cubicBezTo>
                <a:cubicBezTo>
                  <a:pt x="808198" y="5192582"/>
                  <a:pt x="807488" y="5191823"/>
                  <a:pt x="807362" y="5190938"/>
                </a:cubicBezTo>
                <a:cubicBezTo>
                  <a:pt x="806358" y="5183853"/>
                  <a:pt x="805483" y="5176643"/>
                  <a:pt x="804566" y="5169306"/>
                </a:cubicBezTo>
                <a:cubicBezTo>
                  <a:pt x="797677" y="5181132"/>
                  <a:pt x="797677" y="5181132"/>
                  <a:pt x="786026" y="5176707"/>
                </a:cubicBezTo>
                <a:cubicBezTo>
                  <a:pt x="794211" y="5156527"/>
                  <a:pt x="802520" y="5135972"/>
                  <a:pt x="811034" y="5114843"/>
                </a:cubicBezTo>
                <a:cubicBezTo>
                  <a:pt x="813917" y="5124521"/>
                  <a:pt x="816505" y="5132997"/>
                  <a:pt x="820638" y="5146785"/>
                </a:cubicBezTo>
                <a:cubicBezTo>
                  <a:pt x="832410" y="5112185"/>
                  <a:pt x="827945" y="5088150"/>
                  <a:pt x="812664" y="5068100"/>
                </a:cubicBezTo>
                <a:cubicBezTo>
                  <a:pt x="824063" y="5051782"/>
                  <a:pt x="829365" y="5074298"/>
                  <a:pt x="840846" y="5073729"/>
                </a:cubicBezTo>
                <a:cubicBezTo>
                  <a:pt x="839971" y="5063734"/>
                  <a:pt x="839219" y="5055068"/>
                  <a:pt x="838508" y="5046719"/>
                </a:cubicBezTo>
                <a:cubicBezTo>
                  <a:pt x="828028" y="5048048"/>
                  <a:pt x="820222" y="5049060"/>
                  <a:pt x="811662" y="5050199"/>
                </a:cubicBezTo>
                <a:cubicBezTo>
                  <a:pt x="813290" y="5034956"/>
                  <a:pt x="814586" y="5022810"/>
                  <a:pt x="815880" y="5010983"/>
                </a:cubicBezTo>
                <a:cubicBezTo>
                  <a:pt x="823142" y="5013072"/>
                  <a:pt x="829699" y="5014903"/>
                  <a:pt x="837754" y="5017181"/>
                </a:cubicBezTo>
                <a:cubicBezTo>
                  <a:pt x="837754" y="5004659"/>
                  <a:pt x="837754" y="4994158"/>
                  <a:pt x="837754" y="4983657"/>
                </a:cubicBezTo>
                <a:cubicBezTo>
                  <a:pt x="838967" y="4983278"/>
                  <a:pt x="840179" y="4982898"/>
                  <a:pt x="841390" y="4982518"/>
                </a:cubicBezTo>
                <a:cubicBezTo>
                  <a:pt x="844562" y="4994474"/>
                  <a:pt x="847778" y="5006427"/>
                  <a:pt x="850950" y="5018321"/>
                </a:cubicBezTo>
                <a:cubicBezTo>
                  <a:pt x="869944" y="5014271"/>
                  <a:pt x="869196" y="5014081"/>
                  <a:pt x="866606" y="5042483"/>
                </a:cubicBezTo>
                <a:cubicBezTo>
                  <a:pt x="865520" y="5054625"/>
                  <a:pt x="868318" y="5067531"/>
                  <a:pt x="869322" y="5080116"/>
                </a:cubicBezTo>
                <a:cubicBezTo>
                  <a:pt x="870822" y="5080180"/>
                  <a:pt x="872283" y="5080180"/>
                  <a:pt x="873746" y="5080180"/>
                </a:cubicBezTo>
                <a:cubicBezTo>
                  <a:pt x="875250" y="5074995"/>
                  <a:pt x="878254" y="5069556"/>
                  <a:pt x="877962" y="5064620"/>
                </a:cubicBezTo>
                <a:cubicBezTo>
                  <a:pt x="875833" y="5030526"/>
                  <a:pt x="886730" y="4995800"/>
                  <a:pt x="875959" y="4962026"/>
                </a:cubicBezTo>
                <a:cubicBezTo>
                  <a:pt x="875250" y="4959685"/>
                  <a:pt x="876375" y="4955888"/>
                  <a:pt x="876794" y="4952790"/>
                </a:cubicBezTo>
                <a:cubicBezTo>
                  <a:pt x="879050" y="4936408"/>
                  <a:pt x="881384" y="4920089"/>
                  <a:pt x="883726" y="4903327"/>
                </a:cubicBezTo>
                <a:cubicBezTo>
                  <a:pt x="889946" y="4895230"/>
                  <a:pt x="901135" y="4898328"/>
                  <a:pt x="906186" y="4880996"/>
                </a:cubicBezTo>
                <a:cubicBezTo>
                  <a:pt x="896208" y="4878659"/>
                  <a:pt x="887814" y="4876633"/>
                  <a:pt x="881010" y="4874988"/>
                </a:cubicBezTo>
                <a:cubicBezTo>
                  <a:pt x="872658" y="4885173"/>
                  <a:pt x="865355" y="4894092"/>
                  <a:pt x="857714" y="4903390"/>
                </a:cubicBezTo>
                <a:cubicBezTo>
                  <a:pt x="858382" y="4918064"/>
                  <a:pt x="859050" y="4934004"/>
                  <a:pt x="859759" y="4949880"/>
                </a:cubicBezTo>
                <a:cubicBezTo>
                  <a:pt x="856962" y="4948234"/>
                  <a:pt x="856085" y="4944884"/>
                  <a:pt x="855835" y="4945011"/>
                </a:cubicBezTo>
                <a:cubicBezTo>
                  <a:pt x="848281" y="4948297"/>
                  <a:pt x="839845" y="4949817"/>
                  <a:pt x="833583" y="4956204"/>
                </a:cubicBezTo>
                <a:cubicBezTo>
                  <a:pt x="828487" y="4961393"/>
                  <a:pt x="826027" y="4972586"/>
                  <a:pt x="822227" y="4981505"/>
                </a:cubicBezTo>
                <a:cubicBezTo>
                  <a:pt x="813208" y="4984796"/>
                  <a:pt x="807278" y="4980050"/>
                  <a:pt x="806734" y="4965060"/>
                </a:cubicBezTo>
                <a:cubicBezTo>
                  <a:pt x="806443" y="4957913"/>
                  <a:pt x="807988" y="4950575"/>
                  <a:pt x="808530" y="4943302"/>
                </a:cubicBezTo>
                <a:cubicBezTo>
                  <a:pt x="809787" y="4926160"/>
                  <a:pt x="812874" y="4908702"/>
                  <a:pt x="804858" y="4888649"/>
                </a:cubicBezTo>
                <a:cubicBezTo>
                  <a:pt x="801015" y="4897192"/>
                  <a:pt x="797677" y="4902378"/>
                  <a:pt x="796256" y="4908576"/>
                </a:cubicBezTo>
                <a:cubicBezTo>
                  <a:pt x="794920" y="4914394"/>
                  <a:pt x="795586" y="4921292"/>
                  <a:pt x="795170" y="4932548"/>
                </a:cubicBezTo>
                <a:cubicBezTo>
                  <a:pt x="788411" y="4920912"/>
                  <a:pt x="783982" y="4913322"/>
                  <a:pt x="779682" y="4905918"/>
                </a:cubicBezTo>
                <a:cubicBezTo>
                  <a:pt x="761479" y="4923186"/>
                  <a:pt x="758559" y="4943871"/>
                  <a:pt x="770038" y="4973472"/>
                </a:cubicBezTo>
                <a:cubicBezTo>
                  <a:pt x="771666" y="4966959"/>
                  <a:pt x="773043" y="4961267"/>
                  <a:pt x="775382" y="4951968"/>
                </a:cubicBezTo>
                <a:cubicBezTo>
                  <a:pt x="777053" y="4991311"/>
                  <a:pt x="781770" y="4991057"/>
                  <a:pt x="750622" y="5007566"/>
                </a:cubicBezTo>
                <a:cubicBezTo>
                  <a:pt x="753630" y="4985492"/>
                  <a:pt x="757218" y="4962529"/>
                  <a:pt x="759768" y="4939378"/>
                </a:cubicBezTo>
                <a:cubicBezTo>
                  <a:pt x="761518" y="4923819"/>
                  <a:pt x="759892" y="4921667"/>
                  <a:pt x="746531" y="4914900"/>
                </a:cubicBezTo>
                <a:cubicBezTo>
                  <a:pt x="751666" y="4905601"/>
                  <a:pt x="756302" y="4897192"/>
                  <a:pt x="761021" y="4888712"/>
                </a:cubicBezTo>
                <a:cubicBezTo>
                  <a:pt x="764110" y="4892889"/>
                  <a:pt x="766447" y="4896053"/>
                  <a:pt x="769202" y="4899783"/>
                </a:cubicBezTo>
                <a:cubicBezTo>
                  <a:pt x="777551" y="4881123"/>
                  <a:pt x="777510" y="4864867"/>
                  <a:pt x="769662" y="4848425"/>
                </a:cubicBezTo>
                <a:cubicBezTo>
                  <a:pt x="762396" y="4851206"/>
                  <a:pt x="755427" y="4853864"/>
                  <a:pt x="745822" y="4857594"/>
                </a:cubicBezTo>
                <a:cubicBezTo>
                  <a:pt x="743735" y="4840324"/>
                  <a:pt x="738474" y="4823187"/>
                  <a:pt x="740726" y="4808699"/>
                </a:cubicBezTo>
                <a:cubicBezTo>
                  <a:pt x="743611" y="4790165"/>
                  <a:pt x="739812" y="4778718"/>
                  <a:pt x="732505" y="4768724"/>
                </a:cubicBezTo>
                <a:cubicBezTo>
                  <a:pt x="738140" y="4737731"/>
                  <a:pt x="747366" y="4710215"/>
                  <a:pt x="737809" y="4678400"/>
                </a:cubicBezTo>
                <a:cubicBezTo>
                  <a:pt x="735006" y="4669037"/>
                  <a:pt x="739682" y="4654427"/>
                  <a:pt x="740978" y="4642028"/>
                </a:cubicBezTo>
                <a:cubicBezTo>
                  <a:pt x="746490" y="4642028"/>
                  <a:pt x="750372" y="4642028"/>
                  <a:pt x="754131" y="4642028"/>
                </a:cubicBezTo>
                <a:cubicBezTo>
                  <a:pt x="755802" y="4634754"/>
                  <a:pt x="756010" y="4624442"/>
                  <a:pt x="759099" y="4621726"/>
                </a:cubicBezTo>
                <a:cubicBezTo>
                  <a:pt x="770873" y="4611351"/>
                  <a:pt x="766906" y="4595918"/>
                  <a:pt x="762478" y="4586366"/>
                </a:cubicBezTo>
                <a:cubicBezTo>
                  <a:pt x="758660" y="4578080"/>
                  <a:pt x="757147" y="4569620"/>
                  <a:pt x="756515" y="4561041"/>
                </a:cubicBezTo>
                <a:lnTo>
                  <a:pt x="755849" y="4535194"/>
                </a:lnTo>
                <a:lnTo>
                  <a:pt x="755971" y="4535194"/>
                </a:lnTo>
                <a:lnTo>
                  <a:pt x="755843" y="4535004"/>
                </a:lnTo>
                <a:lnTo>
                  <a:pt x="755849" y="4535194"/>
                </a:lnTo>
                <a:lnTo>
                  <a:pt x="738266" y="4535194"/>
                </a:lnTo>
                <a:cubicBezTo>
                  <a:pt x="738435" y="4525074"/>
                  <a:pt x="741126" y="4518212"/>
                  <a:pt x="744642" y="4512527"/>
                </a:cubicBezTo>
                <a:lnTo>
                  <a:pt x="755820" y="4497132"/>
                </a:lnTo>
                <a:lnTo>
                  <a:pt x="755843" y="4497244"/>
                </a:lnTo>
                <a:lnTo>
                  <a:pt x="755971" y="4496927"/>
                </a:lnTo>
                <a:lnTo>
                  <a:pt x="755820" y="4497132"/>
                </a:lnTo>
                <a:lnTo>
                  <a:pt x="749789" y="4467516"/>
                </a:lnTo>
                <a:cubicBezTo>
                  <a:pt x="750998" y="4451260"/>
                  <a:pt x="745155" y="4442152"/>
                  <a:pt x="739266" y="4432030"/>
                </a:cubicBezTo>
                <a:cubicBezTo>
                  <a:pt x="724862" y="4407235"/>
                  <a:pt x="723152" y="4374850"/>
                  <a:pt x="734840" y="4345878"/>
                </a:cubicBezTo>
                <a:cubicBezTo>
                  <a:pt x="740603" y="4331648"/>
                  <a:pt x="739474" y="4309637"/>
                  <a:pt x="732254" y="4299452"/>
                </a:cubicBezTo>
                <a:cubicBezTo>
                  <a:pt x="726618" y="4297554"/>
                  <a:pt x="720730" y="4295592"/>
                  <a:pt x="715303" y="4293820"/>
                </a:cubicBezTo>
                <a:cubicBezTo>
                  <a:pt x="714219" y="4284019"/>
                  <a:pt x="713339" y="4275923"/>
                  <a:pt x="712420" y="4267700"/>
                </a:cubicBezTo>
                <a:cubicBezTo>
                  <a:pt x="704030" y="4266561"/>
                  <a:pt x="696597" y="4265485"/>
                  <a:pt x="689127" y="4264472"/>
                </a:cubicBezTo>
                <a:cubicBezTo>
                  <a:pt x="683780" y="4277251"/>
                  <a:pt x="678773" y="4289331"/>
                  <a:pt x="673052" y="4303119"/>
                </a:cubicBezTo>
                <a:cubicBezTo>
                  <a:pt x="660275" y="4271999"/>
                  <a:pt x="684614" y="4258971"/>
                  <a:pt x="682904" y="4231644"/>
                </a:cubicBezTo>
                <a:cubicBezTo>
                  <a:pt x="693174" y="4242082"/>
                  <a:pt x="700817" y="4249862"/>
                  <a:pt x="707955" y="4257135"/>
                </a:cubicBezTo>
                <a:cubicBezTo>
                  <a:pt x="720063" y="4242715"/>
                  <a:pt x="723860" y="4228484"/>
                  <a:pt x="720104" y="4208115"/>
                </a:cubicBezTo>
                <a:cubicBezTo>
                  <a:pt x="717015" y="4191226"/>
                  <a:pt x="716972" y="4173008"/>
                  <a:pt x="715386" y="4152833"/>
                </a:cubicBezTo>
                <a:cubicBezTo>
                  <a:pt x="725575" y="4145302"/>
                  <a:pt x="735843" y="4137713"/>
                  <a:pt x="746115" y="4130122"/>
                </a:cubicBezTo>
                <a:cubicBezTo>
                  <a:pt x="746300" y="4119243"/>
                  <a:pt x="746395" y="4113804"/>
                  <a:pt x="745008" y="4108278"/>
                </a:cubicBezTo>
                <a:lnTo>
                  <a:pt x="735058" y="4086023"/>
                </a:lnTo>
                <a:lnTo>
                  <a:pt x="735132" y="4086101"/>
                </a:lnTo>
                <a:cubicBezTo>
                  <a:pt x="736010" y="4081102"/>
                  <a:pt x="737974" y="4075853"/>
                  <a:pt x="737557" y="4071107"/>
                </a:cubicBezTo>
                <a:cubicBezTo>
                  <a:pt x="733714" y="4028794"/>
                  <a:pt x="728915" y="3986668"/>
                  <a:pt x="725575" y="3944224"/>
                </a:cubicBezTo>
                <a:cubicBezTo>
                  <a:pt x="723527" y="3918416"/>
                  <a:pt x="723650" y="3892166"/>
                  <a:pt x="722732" y="3864653"/>
                </a:cubicBezTo>
                <a:cubicBezTo>
                  <a:pt x="717808" y="3868130"/>
                  <a:pt x="714300" y="3870599"/>
                  <a:pt x="710335" y="3873379"/>
                </a:cubicBezTo>
                <a:cubicBezTo>
                  <a:pt x="705868" y="3863199"/>
                  <a:pt x="700356" y="3854658"/>
                  <a:pt x="698058" y="3844475"/>
                </a:cubicBezTo>
                <a:cubicBezTo>
                  <a:pt x="692255" y="3818919"/>
                  <a:pt x="713467" y="3799947"/>
                  <a:pt x="706702" y="3773376"/>
                </a:cubicBezTo>
                <a:cubicBezTo>
                  <a:pt x="706616" y="3773000"/>
                  <a:pt x="707452" y="3772114"/>
                  <a:pt x="707870" y="3771418"/>
                </a:cubicBezTo>
                <a:cubicBezTo>
                  <a:pt x="710378" y="3775780"/>
                  <a:pt x="712838" y="3780083"/>
                  <a:pt x="716304" y="3786092"/>
                </a:cubicBezTo>
                <a:cubicBezTo>
                  <a:pt x="720982" y="3774012"/>
                  <a:pt x="724778" y="3764271"/>
                  <a:pt x="728038" y="3755794"/>
                </a:cubicBezTo>
                <a:cubicBezTo>
                  <a:pt x="724404" y="3748078"/>
                  <a:pt x="722066" y="3740615"/>
                  <a:pt x="718266" y="3735869"/>
                </a:cubicBezTo>
                <a:cubicBezTo>
                  <a:pt x="714009" y="3730557"/>
                  <a:pt x="708414" y="3727772"/>
                  <a:pt x="703279" y="3723789"/>
                </a:cubicBezTo>
                <a:cubicBezTo>
                  <a:pt x="701942" y="3710440"/>
                  <a:pt x="699606" y="3697033"/>
                  <a:pt x="699521" y="3683558"/>
                </a:cubicBezTo>
                <a:cubicBezTo>
                  <a:pt x="699438" y="3668440"/>
                  <a:pt x="697810" y="3648202"/>
                  <a:pt x="703279" y="3639346"/>
                </a:cubicBezTo>
                <a:cubicBezTo>
                  <a:pt x="712296" y="3624672"/>
                  <a:pt x="708286" y="3612842"/>
                  <a:pt x="706871" y="3598928"/>
                </a:cubicBezTo>
                <a:cubicBezTo>
                  <a:pt x="705575" y="3585833"/>
                  <a:pt x="704654" y="3572677"/>
                  <a:pt x="703570" y="3559522"/>
                </a:cubicBezTo>
                <a:cubicBezTo>
                  <a:pt x="701942" y="3559838"/>
                  <a:pt x="700356" y="3560215"/>
                  <a:pt x="698726" y="3560531"/>
                </a:cubicBezTo>
                <a:cubicBezTo>
                  <a:pt x="699606" y="3579381"/>
                  <a:pt x="700483" y="3598295"/>
                  <a:pt x="701357" y="3617141"/>
                </a:cubicBezTo>
                <a:cubicBezTo>
                  <a:pt x="695305" y="3614614"/>
                  <a:pt x="691210" y="3610564"/>
                  <a:pt x="690712" y="3605695"/>
                </a:cubicBezTo>
                <a:cubicBezTo>
                  <a:pt x="688122" y="3580141"/>
                  <a:pt x="685742" y="3554460"/>
                  <a:pt x="684574" y="3528652"/>
                </a:cubicBezTo>
                <a:cubicBezTo>
                  <a:pt x="682863" y="3490702"/>
                  <a:pt x="684574" y="3451992"/>
                  <a:pt x="680230" y="3414798"/>
                </a:cubicBezTo>
                <a:cubicBezTo>
                  <a:pt x="677895" y="3394749"/>
                  <a:pt x="676599" y="3377101"/>
                  <a:pt x="680691" y="3358061"/>
                </a:cubicBezTo>
                <a:cubicBezTo>
                  <a:pt x="681443" y="3354453"/>
                  <a:pt x="681567" y="3349458"/>
                  <a:pt x="680522" y="3346171"/>
                </a:cubicBezTo>
                <a:cubicBezTo>
                  <a:pt x="672758" y="3322259"/>
                  <a:pt x="676182" y="3298603"/>
                  <a:pt x="679774" y="3273048"/>
                </a:cubicBezTo>
                <a:cubicBezTo>
                  <a:pt x="696473" y="3294809"/>
                  <a:pt x="698435" y="3324473"/>
                  <a:pt x="702443" y="3352745"/>
                </a:cubicBezTo>
                <a:cubicBezTo>
                  <a:pt x="706616" y="3330481"/>
                  <a:pt x="706616" y="3330481"/>
                  <a:pt x="727326" y="3316440"/>
                </a:cubicBezTo>
                <a:cubicBezTo>
                  <a:pt x="729706" y="3329153"/>
                  <a:pt x="732086" y="3341741"/>
                  <a:pt x="734382" y="3353887"/>
                </a:cubicBezTo>
                <a:cubicBezTo>
                  <a:pt x="745694" y="3352871"/>
                  <a:pt x="750706" y="3342501"/>
                  <a:pt x="746072" y="3333012"/>
                </a:cubicBezTo>
                <a:cubicBezTo>
                  <a:pt x="736762" y="3313845"/>
                  <a:pt x="743818" y="3294366"/>
                  <a:pt x="742107" y="3275325"/>
                </a:cubicBezTo>
                <a:cubicBezTo>
                  <a:pt x="740726" y="3259766"/>
                  <a:pt x="745652" y="3248505"/>
                  <a:pt x="754630" y="3240726"/>
                </a:cubicBezTo>
                <a:cubicBezTo>
                  <a:pt x="757846" y="3265077"/>
                  <a:pt x="761062" y="3289303"/>
                  <a:pt x="764279" y="3313530"/>
                </a:cubicBezTo>
                <a:cubicBezTo>
                  <a:pt x="765612" y="3313276"/>
                  <a:pt x="766950" y="3313090"/>
                  <a:pt x="768285" y="3312836"/>
                </a:cubicBezTo>
                <a:cubicBezTo>
                  <a:pt x="768285" y="3300563"/>
                  <a:pt x="768285" y="3288291"/>
                  <a:pt x="768285" y="3276023"/>
                </a:cubicBezTo>
                <a:lnTo>
                  <a:pt x="768326" y="3273237"/>
                </a:lnTo>
                <a:cubicBezTo>
                  <a:pt x="768326" y="3273237"/>
                  <a:pt x="768326" y="3270456"/>
                  <a:pt x="768326" y="3270456"/>
                </a:cubicBezTo>
                <a:cubicBezTo>
                  <a:pt x="766406" y="3251796"/>
                  <a:pt x="765110" y="3232946"/>
                  <a:pt x="762354" y="3214602"/>
                </a:cubicBezTo>
                <a:cubicBezTo>
                  <a:pt x="758765" y="3190692"/>
                  <a:pt x="762396" y="3169884"/>
                  <a:pt x="772542" y="3149199"/>
                </a:cubicBezTo>
                <a:cubicBezTo>
                  <a:pt x="764860" y="3135221"/>
                  <a:pt x="757218" y="3121369"/>
                  <a:pt x="751666" y="3111185"/>
                </a:cubicBezTo>
                <a:cubicBezTo>
                  <a:pt x="748410" y="3091891"/>
                  <a:pt x="745652" y="3076206"/>
                  <a:pt x="743234" y="3060455"/>
                </a:cubicBezTo>
                <a:cubicBezTo>
                  <a:pt x="741687" y="3050334"/>
                  <a:pt x="740479" y="3040023"/>
                  <a:pt x="739395" y="3029779"/>
                </a:cubicBezTo>
                <a:cubicBezTo>
                  <a:pt x="737974" y="3016367"/>
                  <a:pt x="736805" y="3002896"/>
                  <a:pt x="735550" y="2989424"/>
                </a:cubicBezTo>
                <a:cubicBezTo>
                  <a:pt x="733799" y="2970763"/>
                  <a:pt x="732047" y="2952103"/>
                  <a:pt x="730374" y="2933384"/>
                </a:cubicBezTo>
                <a:cubicBezTo>
                  <a:pt x="729746" y="2926295"/>
                  <a:pt x="727953" y="2918579"/>
                  <a:pt x="735719" y="2916933"/>
                </a:cubicBezTo>
                <a:cubicBezTo>
                  <a:pt x="736931" y="2916681"/>
                  <a:pt x="737388" y="2908774"/>
                  <a:pt x="738225" y="2904411"/>
                </a:cubicBezTo>
                <a:cubicBezTo>
                  <a:pt x="735006" y="2903843"/>
                  <a:pt x="731835" y="2903272"/>
                  <a:pt x="728120" y="2902577"/>
                </a:cubicBezTo>
                <a:cubicBezTo>
                  <a:pt x="726867" y="2892960"/>
                  <a:pt x="725575" y="2882907"/>
                  <a:pt x="724236" y="2872659"/>
                </a:cubicBezTo>
                <a:cubicBezTo>
                  <a:pt x="727786" y="2872152"/>
                  <a:pt x="730792" y="2871773"/>
                  <a:pt x="734090" y="2871330"/>
                </a:cubicBezTo>
                <a:cubicBezTo>
                  <a:pt x="732878" y="2861462"/>
                  <a:pt x="731835" y="2852669"/>
                  <a:pt x="730751" y="2843878"/>
                </a:cubicBezTo>
                <a:cubicBezTo>
                  <a:pt x="735509" y="2847358"/>
                  <a:pt x="737263" y="2851594"/>
                  <a:pt x="738225" y="2856277"/>
                </a:cubicBezTo>
                <a:cubicBezTo>
                  <a:pt x="745237" y="2889927"/>
                  <a:pt x="746447" y="2926738"/>
                  <a:pt x="763818" y="2954635"/>
                </a:cubicBezTo>
                <a:cubicBezTo>
                  <a:pt x="766950" y="2959693"/>
                  <a:pt x="768410" y="2971586"/>
                  <a:pt x="766867" y="2978290"/>
                </a:cubicBezTo>
                <a:cubicBezTo>
                  <a:pt x="761602" y="3001124"/>
                  <a:pt x="768827" y="3021746"/>
                  <a:pt x="769872" y="3043314"/>
                </a:cubicBezTo>
                <a:cubicBezTo>
                  <a:pt x="769995" y="3046036"/>
                  <a:pt x="771582" y="3048693"/>
                  <a:pt x="773838" y="3055397"/>
                </a:cubicBezTo>
                <a:cubicBezTo>
                  <a:pt x="776342" y="3042618"/>
                  <a:pt x="777677" y="3036040"/>
                  <a:pt x="779222" y="3028198"/>
                </a:cubicBezTo>
                <a:cubicBezTo>
                  <a:pt x="784022" y="3033196"/>
                  <a:pt x="787951" y="3037242"/>
                  <a:pt x="795462" y="3045086"/>
                </a:cubicBezTo>
                <a:cubicBezTo>
                  <a:pt x="792790" y="3020259"/>
                  <a:pt x="790306" y="2997125"/>
                  <a:pt x="787916" y="2974827"/>
                </a:cubicBezTo>
                <a:lnTo>
                  <a:pt x="780999" y="2910182"/>
                </a:lnTo>
                <a:lnTo>
                  <a:pt x="790286" y="2932810"/>
                </a:lnTo>
                <a:cubicBezTo>
                  <a:pt x="799431" y="2987336"/>
                  <a:pt x="807863" y="3042175"/>
                  <a:pt x="816798" y="3098659"/>
                </a:cubicBezTo>
                <a:cubicBezTo>
                  <a:pt x="804611" y="3105367"/>
                  <a:pt x="793043" y="3111692"/>
                  <a:pt x="781980" y="3117763"/>
                </a:cubicBezTo>
                <a:cubicBezTo>
                  <a:pt x="785192" y="3139773"/>
                  <a:pt x="807446" y="3121306"/>
                  <a:pt x="804358" y="3150084"/>
                </a:cubicBezTo>
                <a:cubicBezTo>
                  <a:pt x="800222" y="3148945"/>
                  <a:pt x="796674" y="3147933"/>
                  <a:pt x="792668" y="3146861"/>
                </a:cubicBezTo>
                <a:cubicBezTo>
                  <a:pt x="798930" y="3161028"/>
                  <a:pt x="808073" y="3173045"/>
                  <a:pt x="808990" y="3186393"/>
                </a:cubicBezTo>
                <a:cubicBezTo>
                  <a:pt x="809911" y="3200181"/>
                  <a:pt x="801978" y="3214918"/>
                  <a:pt x="799554" y="3229845"/>
                </a:cubicBezTo>
                <a:cubicBezTo>
                  <a:pt x="798219" y="3238198"/>
                  <a:pt x="797926" y="3251543"/>
                  <a:pt x="801182" y="3256159"/>
                </a:cubicBezTo>
                <a:cubicBezTo>
                  <a:pt x="809282" y="3267672"/>
                  <a:pt x="808364" y="3278676"/>
                  <a:pt x="806779" y="3292974"/>
                </a:cubicBezTo>
                <a:cubicBezTo>
                  <a:pt x="804314" y="3315237"/>
                  <a:pt x="812373" y="3338134"/>
                  <a:pt x="826194" y="3348066"/>
                </a:cubicBezTo>
                <a:cubicBezTo>
                  <a:pt x="823562" y="3327507"/>
                  <a:pt x="821267" y="3309673"/>
                  <a:pt x="819138" y="3292974"/>
                </a:cubicBezTo>
                <a:cubicBezTo>
                  <a:pt x="822682" y="3287912"/>
                  <a:pt x="825984" y="3283232"/>
                  <a:pt x="826692" y="3282220"/>
                </a:cubicBezTo>
                <a:cubicBezTo>
                  <a:pt x="824020" y="3266850"/>
                  <a:pt x="821143" y="3256096"/>
                  <a:pt x="820430" y="3245029"/>
                </a:cubicBezTo>
                <a:cubicBezTo>
                  <a:pt x="819095" y="3224217"/>
                  <a:pt x="819303" y="3203282"/>
                  <a:pt x="818343" y="3182407"/>
                </a:cubicBezTo>
                <a:cubicBezTo>
                  <a:pt x="817718" y="3168872"/>
                  <a:pt x="816048" y="3155396"/>
                  <a:pt x="814879" y="3141925"/>
                </a:cubicBezTo>
                <a:cubicBezTo>
                  <a:pt x="814483" y="3137371"/>
                  <a:pt x="814617" y="3133654"/>
                  <a:pt x="815755" y="3131552"/>
                </a:cubicBezTo>
                <a:lnTo>
                  <a:pt x="822548" y="3130869"/>
                </a:lnTo>
                <a:lnTo>
                  <a:pt x="822518" y="3131048"/>
                </a:lnTo>
                <a:lnTo>
                  <a:pt x="822643" y="3130858"/>
                </a:lnTo>
                <a:lnTo>
                  <a:pt x="822548" y="3130869"/>
                </a:lnTo>
                <a:lnTo>
                  <a:pt x="828028" y="3098031"/>
                </a:lnTo>
                <a:cubicBezTo>
                  <a:pt x="822390" y="3071589"/>
                  <a:pt x="819470" y="3043756"/>
                  <a:pt x="815924" y="3016367"/>
                </a:cubicBezTo>
                <a:cubicBezTo>
                  <a:pt x="811578" y="2982843"/>
                  <a:pt x="810494" y="2947677"/>
                  <a:pt x="802854" y="2916052"/>
                </a:cubicBezTo>
                <a:cubicBezTo>
                  <a:pt x="796717" y="2890624"/>
                  <a:pt x="792668" y="2866398"/>
                  <a:pt x="793294" y="2839894"/>
                </a:cubicBezTo>
                <a:cubicBezTo>
                  <a:pt x="793294" y="2839894"/>
                  <a:pt x="793418" y="2840146"/>
                  <a:pt x="793418" y="2840146"/>
                </a:cubicBezTo>
                <a:cubicBezTo>
                  <a:pt x="786694" y="2822310"/>
                  <a:pt x="779972" y="2804535"/>
                  <a:pt x="773461" y="2787330"/>
                </a:cubicBezTo>
                <a:cubicBezTo>
                  <a:pt x="781895" y="2770694"/>
                  <a:pt x="795878" y="2760319"/>
                  <a:pt x="785151" y="2736157"/>
                </a:cubicBezTo>
                <a:cubicBezTo>
                  <a:pt x="780976" y="2741094"/>
                  <a:pt x="777430" y="2745266"/>
                  <a:pt x="774213" y="2749000"/>
                </a:cubicBezTo>
                <a:cubicBezTo>
                  <a:pt x="771751" y="2735271"/>
                  <a:pt x="769326" y="2721484"/>
                  <a:pt x="766655" y="2706493"/>
                </a:cubicBezTo>
                <a:cubicBezTo>
                  <a:pt x="771918" y="2707758"/>
                  <a:pt x="777053" y="2709024"/>
                  <a:pt x="781852" y="2710227"/>
                </a:cubicBezTo>
                <a:cubicBezTo>
                  <a:pt x="788782" y="2690934"/>
                  <a:pt x="789243" y="2673286"/>
                  <a:pt x="784106" y="2654372"/>
                </a:cubicBezTo>
                <a:cubicBezTo>
                  <a:pt x="780766" y="2641976"/>
                  <a:pt x="779181" y="2628565"/>
                  <a:pt x="776803" y="2615599"/>
                </a:cubicBezTo>
                <a:cubicBezTo>
                  <a:pt x="784566" y="2633121"/>
                  <a:pt x="790034" y="2651275"/>
                  <a:pt x="794920" y="2669741"/>
                </a:cubicBezTo>
                <a:cubicBezTo>
                  <a:pt x="799513" y="2687200"/>
                  <a:pt x="800306" y="2708075"/>
                  <a:pt x="816964" y="2721927"/>
                </a:cubicBezTo>
                <a:cubicBezTo>
                  <a:pt x="815378" y="2671830"/>
                  <a:pt x="789660" y="2636158"/>
                  <a:pt x="794250" y="2590044"/>
                </a:cubicBezTo>
                <a:cubicBezTo>
                  <a:pt x="800809" y="2597444"/>
                  <a:pt x="807195" y="2604213"/>
                  <a:pt x="813290" y="2611676"/>
                </a:cubicBezTo>
                <a:cubicBezTo>
                  <a:pt x="816838" y="2616042"/>
                  <a:pt x="822476" y="2621164"/>
                  <a:pt x="822726" y="2626417"/>
                </a:cubicBezTo>
                <a:cubicBezTo>
                  <a:pt x="824102" y="2657536"/>
                  <a:pt x="842308" y="2674488"/>
                  <a:pt x="848362" y="2701684"/>
                </a:cubicBezTo>
                <a:cubicBezTo>
                  <a:pt x="847861" y="2669868"/>
                  <a:pt x="841599" y="2640457"/>
                  <a:pt x="833498" y="2612562"/>
                </a:cubicBezTo>
                <a:cubicBezTo>
                  <a:pt x="824858" y="2582898"/>
                  <a:pt x="813459" y="2555002"/>
                  <a:pt x="803606" y="2526097"/>
                </a:cubicBezTo>
                <a:cubicBezTo>
                  <a:pt x="802647" y="2523312"/>
                  <a:pt x="803898" y="2518760"/>
                  <a:pt x="804146" y="2514394"/>
                </a:cubicBezTo>
                <a:cubicBezTo>
                  <a:pt x="810202" y="2516862"/>
                  <a:pt x="814962" y="2518823"/>
                  <a:pt x="819762" y="2520785"/>
                </a:cubicBezTo>
                <a:cubicBezTo>
                  <a:pt x="815423" y="2504462"/>
                  <a:pt x="807614" y="2493775"/>
                  <a:pt x="802938" y="2480552"/>
                </a:cubicBezTo>
                <a:cubicBezTo>
                  <a:pt x="797968" y="2466448"/>
                  <a:pt x="795878" y="2450003"/>
                  <a:pt x="792291" y="2433367"/>
                </a:cubicBezTo>
                <a:cubicBezTo>
                  <a:pt x="780183" y="2442413"/>
                  <a:pt x="770873" y="2435202"/>
                  <a:pt x="764403" y="2416352"/>
                </a:cubicBezTo>
                <a:cubicBezTo>
                  <a:pt x="762814" y="2411737"/>
                  <a:pt x="760352" y="2407813"/>
                  <a:pt x="758262" y="2403640"/>
                </a:cubicBezTo>
                <a:cubicBezTo>
                  <a:pt x="751042" y="2389279"/>
                  <a:pt x="743527" y="2390925"/>
                  <a:pt x="736595" y="2405597"/>
                </a:cubicBezTo>
                <a:cubicBezTo>
                  <a:pt x="729206" y="2389599"/>
                  <a:pt x="718600" y="2379351"/>
                  <a:pt x="719686" y="2359868"/>
                </a:cubicBezTo>
                <a:cubicBezTo>
                  <a:pt x="730166" y="2364800"/>
                  <a:pt x="739558" y="2369230"/>
                  <a:pt x="749581" y="2373972"/>
                </a:cubicBezTo>
                <a:cubicBezTo>
                  <a:pt x="748829" y="2348418"/>
                  <a:pt x="739352" y="2336972"/>
                  <a:pt x="725155" y="2329571"/>
                </a:cubicBezTo>
                <a:cubicBezTo>
                  <a:pt x="723026" y="2335010"/>
                  <a:pt x="720939" y="2340258"/>
                  <a:pt x="718266" y="2347089"/>
                </a:cubicBezTo>
                <a:cubicBezTo>
                  <a:pt x="713339" y="2337224"/>
                  <a:pt x="710250" y="2331592"/>
                  <a:pt x="707578" y="2325584"/>
                </a:cubicBezTo>
                <a:cubicBezTo>
                  <a:pt x="697475" y="2302940"/>
                  <a:pt x="687747" y="2279917"/>
                  <a:pt x="677479" y="2257523"/>
                </a:cubicBezTo>
                <a:cubicBezTo>
                  <a:pt x="673446" y="2248762"/>
                  <a:pt x="670557" y="2244241"/>
                  <a:pt x="667368" y="2243467"/>
                </a:cubicBezTo>
                <a:lnTo>
                  <a:pt x="655562" y="2251831"/>
                </a:lnTo>
                <a:lnTo>
                  <a:pt x="655558" y="2251768"/>
                </a:lnTo>
                <a:lnTo>
                  <a:pt x="655519" y="2251862"/>
                </a:lnTo>
                <a:lnTo>
                  <a:pt x="655474" y="2251895"/>
                </a:lnTo>
                <a:lnTo>
                  <a:pt x="655490" y="2251935"/>
                </a:lnTo>
                <a:lnTo>
                  <a:pt x="648167" y="2270176"/>
                </a:lnTo>
                <a:cubicBezTo>
                  <a:pt x="650382" y="2279980"/>
                  <a:pt x="654305" y="2288896"/>
                  <a:pt x="656479" y="2298701"/>
                </a:cubicBezTo>
                <a:cubicBezTo>
                  <a:pt x="657646" y="2303890"/>
                  <a:pt x="656685" y="2310088"/>
                  <a:pt x="656685" y="2315842"/>
                </a:cubicBezTo>
                <a:cubicBezTo>
                  <a:pt x="639484" y="2281495"/>
                  <a:pt x="631718" y="2244495"/>
                  <a:pt x="631090" y="2206984"/>
                </a:cubicBezTo>
                <a:cubicBezTo>
                  <a:pt x="642028" y="2198951"/>
                  <a:pt x="651383" y="2192056"/>
                  <a:pt x="661027" y="2184973"/>
                </a:cubicBezTo>
                <a:cubicBezTo>
                  <a:pt x="664616" y="2200659"/>
                  <a:pt x="667207" y="2211856"/>
                  <a:pt x="669793" y="2223116"/>
                </a:cubicBezTo>
                <a:cubicBezTo>
                  <a:pt x="679900" y="2196930"/>
                  <a:pt x="676434" y="2176497"/>
                  <a:pt x="661150" y="2162899"/>
                </a:cubicBezTo>
                <a:cubicBezTo>
                  <a:pt x="669082" y="2129312"/>
                  <a:pt x="665326" y="2085982"/>
                  <a:pt x="650382" y="2066056"/>
                </a:cubicBezTo>
                <a:cubicBezTo>
                  <a:pt x="652882" y="2085412"/>
                  <a:pt x="655391" y="2104832"/>
                  <a:pt x="658186" y="2126464"/>
                </a:cubicBezTo>
                <a:cubicBezTo>
                  <a:pt x="636895" y="2129375"/>
                  <a:pt x="653094" y="2158596"/>
                  <a:pt x="644035" y="2171058"/>
                </a:cubicBezTo>
                <a:cubicBezTo>
                  <a:pt x="632176" y="2187442"/>
                  <a:pt x="612346" y="2176244"/>
                  <a:pt x="600322" y="2200659"/>
                </a:cubicBezTo>
                <a:cubicBezTo>
                  <a:pt x="605874" y="2203950"/>
                  <a:pt x="609964" y="2206604"/>
                  <a:pt x="614182" y="2208819"/>
                </a:cubicBezTo>
                <a:cubicBezTo>
                  <a:pt x="623910" y="2213945"/>
                  <a:pt x="623118" y="2222606"/>
                  <a:pt x="617898" y="2232918"/>
                </a:cubicBezTo>
                <a:lnTo>
                  <a:pt x="617940" y="2232855"/>
                </a:lnTo>
                <a:cubicBezTo>
                  <a:pt x="621488" y="2241394"/>
                  <a:pt x="624996" y="2249933"/>
                  <a:pt x="628962" y="2259485"/>
                </a:cubicBezTo>
                <a:cubicBezTo>
                  <a:pt x="624996" y="2264357"/>
                  <a:pt x="621530" y="2268657"/>
                  <a:pt x="618902" y="2271884"/>
                </a:cubicBezTo>
                <a:cubicBezTo>
                  <a:pt x="599236" y="2255941"/>
                  <a:pt x="595478" y="2215400"/>
                  <a:pt x="570010" y="2214257"/>
                </a:cubicBezTo>
                <a:cubicBezTo>
                  <a:pt x="564834" y="2178965"/>
                  <a:pt x="564124" y="2144049"/>
                  <a:pt x="557234" y="2110145"/>
                </a:cubicBezTo>
                <a:cubicBezTo>
                  <a:pt x="550262" y="2075797"/>
                  <a:pt x="551390" y="2037657"/>
                  <a:pt x="548884" y="2000467"/>
                </a:cubicBezTo>
                <a:cubicBezTo>
                  <a:pt x="552182" y="1996101"/>
                  <a:pt x="556024" y="1990978"/>
                  <a:pt x="558320" y="1987878"/>
                </a:cubicBezTo>
                <a:cubicBezTo>
                  <a:pt x="560866" y="1972128"/>
                  <a:pt x="538570" y="1977883"/>
                  <a:pt x="550890" y="1957770"/>
                </a:cubicBezTo>
                <a:cubicBezTo>
                  <a:pt x="552766" y="1958720"/>
                  <a:pt x="555690" y="1958846"/>
                  <a:pt x="556398" y="1960804"/>
                </a:cubicBezTo>
                <a:cubicBezTo>
                  <a:pt x="565292" y="1985283"/>
                  <a:pt x="573894" y="2010015"/>
                  <a:pt x="582494" y="2034746"/>
                </a:cubicBezTo>
                <a:cubicBezTo>
                  <a:pt x="582742" y="2035443"/>
                  <a:pt x="582450" y="2036898"/>
                  <a:pt x="582074" y="2037657"/>
                </a:cubicBezTo>
                <a:cubicBezTo>
                  <a:pt x="575774" y="2051446"/>
                  <a:pt x="584582" y="2064731"/>
                  <a:pt x="582326" y="2079974"/>
                </a:cubicBezTo>
                <a:cubicBezTo>
                  <a:pt x="580366" y="2093383"/>
                  <a:pt x="587166" y="2109828"/>
                  <a:pt x="590302" y="2124819"/>
                </a:cubicBezTo>
                <a:cubicBezTo>
                  <a:pt x="590554" y="2125958"/>
                  <a:pt x="592556" y="2126274"/>
                  <a:pt x="594058" y="2127160"/>
                </a:cubicBezTo>
                <a:cubicBezTo>
                  <a:pt x="595938" y="2122101"/>
                  <a:pt x="597818" y="2116975"/>
                  <a:pt x="599694" y="2111917"/>
                </a:cubicBezTo>
                <a:cubicBezTo>
                  <a:pt x="603118" y="2114570"/>
                  <a:pt x="605750" y="2116596"/>
                  <a:pt x="611928" y="2121405"/>
                </a:cubicBezTo>
                <a:cubicBezTo>
                  <a:pt x="610966" y="2103251"/>
                  <a:pt x="610884" y="2089906"/>
                  <a:pt x="609338" y="2076937"/>
                </a:cubicBezTo>
                <a:cubicBezTo>
                  <a:pt x="607626" y="2062516"/>
                  <a:pt x="604118" y="2048601"/>
                  <a:pt x="602158" y="2034177"/>
                </a:cubicBezTo>
                <a:cubicBezTo>
                  <a:pt x="600362" y="2020895"/>
                  <a:pt x="599820" y="2007171"/>
                  <a:pt x="598232" y="1993823"/>
                </a:cubicBezTo>
                <a:cubicBezTo>
                  <a:pt x="596690" y="1981110"/>
                  <a:pt x="590510" y="1968648"/>
                  <a:pt x="597190" y="1948282"/>
                </a:cubicBezTo>
                <a:cubicBezTo>
                  <a:pt x="610382" y="2025258"/>
                  <a:pt x="621070" y="2095851"/>
                  <a:pt x="638315" y="2164227"/>
                </a:cubicBezTo>
                <a:cubicBezTo>
                  <a:pt x="641194" y="2154106"/>
                  <a:pt x="642028" y="2144238"/>
                  <a:pt x="641029" y="2134877"/>
                </a:cubicBezTo>
                <a:cubicBezTo>
                  <a:pt x="639442" y="2119633"/>
                  <a:pt x="637310" y="2104326"/>
                  <a:pt x="634223" y="2089589"/>
                </a:cubicBezTo>
                <a:cubicBezTo>
                  <a:pt x="626498" y="2052711"/>
                  <a:pt x="629254" y="2012483"/>
                  <a:pt x="616478" y="1976681"/>
                </a:cubicBezTo>
                <a:cubicBezTo>
                  <a:pt x="610758" y="1960615"/>
                  <a:pt x="608006" y="1939363"/>
                  <a:pt x="611300" y="1915074"/>
                </a:cubicBezTo>
                <a:lnTo>
                  <a:pt x="630382" y="1985895"/>
                </a:lnTo>
                <a:lnTo>
                  <a:pt x="630422" y="1986485"/>
                </a:lnTo>
                <a:cubicBezTo>
                  <a:pt x="630422" y="1986485"/>
                  <a:pt x="630506" y="1986359"/>
                  <a:pt x="630506" y="1986359"/>
                </a:cubicBezTo>
                <a:lnTo>
                  <a:pt x="630382" y="1985895"/>
                </a:lnTo>
                <a:lnTo>
                  <a:pt x="623618" y="1889646"/>
                </a:lnTo>
                <a:cubicBezTo>
                  <a:pt x="615142" y="1873960"/>
                  <a:pt x="610298" y="1890469"/>
                  <a:pt x="604914" y="1899831"/>
                </a:cubicBezTo>
                <a:cubicBezTo>
                  <a:pt x="596356" y="1878766"/>
                  <a:pt x="587670" y="1861877"/>
                  <a:pt x="603036" y="1841892"/>
                </a:cubicBezTo>
                <a:cubicBezTo>
                  <a:pt x="606250" y="1837715"/>
                  <a:pt x="604702" y="1825066"/>
                  <a:pt x="605832" y="1810139"/>
                </a:cubicBezTo>
                <a:cubicBezTo>
                  <a:pt x="598314" y="1818551"/>
                  <a:pt x="594478" y="1822851"/>
                  <a:pt x="590302" y="1827530"/>
                </a:cubicBezTo>
                <a:cubicBezTo>
                  <a:pt x="588462" y="1812477"/>
                  <a:pt x="586878" y="1799512"/>
                  <a:pt x="584958" y="1783825"/>
                </a:cubicBezTo>
                <a:cubicBezTo>
                  <a:pt x="598900" y="1795651"/>
                  <a:pt x="601240" y="1776678"/>
                  <a:pt x="606500" y="1765481"/>
                </a:cubicBezTo>
                <a:cubicBezTo>
                  <a:pt x="625454" y="1777877"/>
                  <a:pt x="621030" y="1802166"/>
                  <a:pt x="620570" y="1828543"/>
                </a:cubicBezTo>
                <a:cubicBezTo>
                  <a:pt x="627710" y="1822788"/>
                  <a:pt x="635434" y="1820066"/>
                  <a:pt x="635978" y="1815514"/>
                </a:cubicBezTo>
                <a:cubicBezTo>
                  <a:pt x="637522" y="1802166"/>
                  <a:pt x="637478" y="1787618"/>
                  <a:pt x="635603" y="1774274"/>
                </a:cubicBezTo>
                <a:cubicBezTo>
                  <a:pt x="633430" y="1758777"/>
                  <a:pt x="627084" y="1744482"/>
                  <a:pt x="625624" y="1729045"/>
                </a:cubicBezTo>
                <a:cubicBezTo>
                  <a:pt x="624494" y="1717030"/>
                  <a:pt x="628086" y="1703934"/>
                  <a:pt x="630258" y="1685657"/>
                </a:cubicBezTo>
                <a:cubicBezTo>
                  <a:pt x="636768" y="1703744"/>
                  <a:pt x="642028" y="1718991"/>
                  <a:pt x="647666" y="1733981"/>
                </a:cubicBezTo>
                <a:cubicBezTo>
                  <a:pt x="653555" y="1749542"/>
                  <a:pt x="659774" y="1764784"/>
                  <a:pt x="665870" y="1780155"/>
                </a:cubicBezTo>
                <a:cubicBezTo>
                  <a:pt x="666622" y="1779269"/>
                  <a:pt x="667334" y="1778383"/>
                  <a:pt x="668043" y="1777501"/>
                </a:cubicBezTo>
                <a:cubicBezTo>
                  <a:pt x="665954" y="1743723"/>
                  <a:pt x="663823" y="1710009"/>
                  <a:pt x="661610" y="1674333"/>
                </a:cubicBezTo>
                <a:cubicBezTo>
                  <a:pt x="656978" y="1678696"/>
                  <a:pt x="654346" y="1681164"/>
                  <a:pt x="650922" y="1684328"/>
                </a:cubicBezTo>
                <a:cubicBezTo>
                  <a:pt x="642739" y="1664655"/>
                  <a:pt x="639694" y="1644227"/>
                  <a:pt x="638898" y="1621452"/>
                </a:cubicBezTo>
                <a:cubicBezTo>
                  <a:pt x="638107" y="1598872"/>
                  <a:pt x="633683" y="1576482"/>
                  <a:pt x="630674" y="1554091"/>
                </a:cubicBezTo>
                <a:cubicBezTo>
                  <a:pt x="629382" y="1544350"/>
                  <a:pt x="627332" y="1534798"/>
                  <a:pt x="626164" y="1524993"/>
                </a:cubicBezTo>
                <a:cubicBezTo>
                  <a:pt x="622240" y="1492038"/>
                  <a:pt x="621362" y="1457565"/>
                  <a:pt x="614018" y="1426509"/>
                </a:cubicBezTo>
                <a:lnTo>
                  <a:pt x="601290" y="1334917"/>
                </a:lnTo>
                <a:lnTo>
                  <a:pt x="601406" y="1335172"/>
                </a:lnTo>
                <a:lnTo>
                  <a:pt x="601282" y="1334855"/>
                </a:lnTo>
                <a:lnTo>
                  <a:pt x="601290" y="1334917"/>
                </a:lnTo>
                <a:lnTo>
                  <a:pt x="581242" y="1291083"/>
                </a:lnTo>
                <a:cubicBezTo>
                  <a:pt x="593056" y="1278181"/>
                  <a:pt x="602450" y="1266671"/>
                  <a:pt x="594226" y="1244594"/>
                </a:cubicBezTo>
                <a:cubicBezTo>
                  <a:pt x="589882" y="1247378"/>
                  <a:pt x="586210" y="1249652"/>
                  <a:pt x="582742" y="1251867"/>
                </a:cubicBezTo>
                <a:cubicBezTo>
                  <a:pt x="580156" y="1237130"/>
                  <a:pt x="577608" y="1222772"/>
                  <a:pt x="575106" y="1208601"/>
                </a:cubicBezTo>
                <a:cubicBezTo>
                  <a:pt x="580156" y="1210500"/>
                  <a:pt x="584706" y="1212208"/>
                  <a:pt x="587166" y="1213158"/>
                </a:cubicBezTo>
                <a:cubicBezTo>
                  <a:pt x="608254" y="1193991"/>
                  <a:pt x="590594" y="1168563"/>
                  <a:pt x="594182" y="1145856"/>
                </a:cubicBezTo>
                <a:cubicBezTo>
                  <a:pt x="607210" y="1170145"/>
                  <a:pt x="607334" y="1203289"/>
                  <a:pt x="624036" y="1230805"/>
                </a:cubicBezTo>
                <a:cubicBezTo>
                  <a:pt x="626998" y="1205694"/>
                  <a:pt x="622658" y="1190388"/>
                  <a:pt x="618650" y="1175080"/>
                </a:cubicBezTo>
                <a:cubicBezTo>
                  <a:pt x="613558" y="1155661"/>
                  <a:pt x="607670" y="1136621"/>
                  <a:pt x="603494" y="1116758"/>
                </a:cubicBezTo>
                <a:cubicBezTo>
                  <a:pt x="601698" y="1108096"/>
                  <a:pt x="603410" y="1097848"/>
                  <a:pt x="603538" y="1087347"/>
                </a:cubicBezTo>
                <a:cubicBezTo>
                  <a:pt x="612470" y="1103223"/>
                  <a:pt x="619736" y="1115432"/>
                  <a:pt x="626414" y="1128272"/>
                </a:cubicBezTo>
                <a:cubicBezTo>
                  <a:pt x="632510" y="1139975"/>
                  <a:pt x="638774" y="1151738"/>
                  <a:pt x="643534" y="1164706"/>
                </a:cubicBezTo>
                <a:cubicBezTo>
                  <a:pt x="648585" y="1178431"/>
                  <a:pt x="651968" y="1193674"/>
                  <a:pt x="656100" y="1208225"/>
                </a:cubicBezTo>
                <a:cubicBezTo>
                  <a:pt x="657396" y="1207272"/>
                  <a:pt x="658730" y="1206390"/>
                  <a:pt x="660067" y="1205504"/>
                </a:cubicBezTo>
                <a:cubicBezTo>
                  <a:pt x="650714" y="1141051"/>
                  <a:pt x="635393" y="1080009"/>
                  <a:pt x="608130" y="1019159"/>
                </a:cubicBezTo>
                <a:cubicBezTo>
                  <a:pt x="619278" y="1023146"/>
                  <a:pt x="625040" y="1025168"/>
                  <a:pt x="634934" y="1028647"/>
                </a:cubicBezTo>
                <a:cubicBezTo>
                  <a:pt x="621614" y="996326"/>
                  <a:pt x="600488" y="976847"/>
                  <a:pt x="605622" y="936804"/>
                </a:cubicBezTo>
                <a:cubicBezTo>
                  <a:pt x="590760" y="947052"/>
                  <a:pt x="582284" y="938829"/>
                  <a:pt x="574854" y="921118"/>
                </a:cubicBezTo>
                <a:cubicBezTo>
                  <a:pt x="564166" y="895753"/>
                  <a:pt x="563538" y="896386"/>
                  <a:pt x="543458" y="907266"/>
                </a:cubicBezTo>
                <a:cubicBezTo>
                  <a:pt x="538070" y="893605"/>
                  <a:pt x="530054" y="880320"/>
                  <a:pt x="527426" y="864950"/>
                </a:cubicBezTo>
                <a:cubicBezTo>
                  <a:pt x="522038" y="833767"/>
                  <a:pt x="507802" y="812006"/>
                  <a:pt x="495942" y="787721"/>
                </a:cubicBezTo>
                <a:cubicBezTo>
                  <a:pt x="493732" y="783101"/>
                  <a:pt x="488138" y="782215"/>
                  <a:pt x="480122" y="777093"/>
                </a:cubicBezTo>
                <a:cubicBezTo>
                  <a:pt x="481666" y="795690"/>
                  <a:pt x="482710" y="808276"/>
                  <a:pt x="483754" y="821178"/>
                </a:cubicBezTo>
                <a:cubicBezTo>
                  <a:pt x="470978" y="832881"/>
                  <a:pt x="460542" y="828265"/>
                  <a:pt x="455782" y="808592"/>
                </a:cubicBezTo>
                <a:cubicBezTo>
                  <a:pt x="453694" y="799800"/>
                  <a:pt x="451982" y="790501"/>
                  <a:pt x="448684" y="782785"/>
                </a:cubicBezTo>
                <a:cubicBezTo>
                  <a:pt x="442546" y="768554"/>
                  <a:pt x="441000" y="768807"/>
                  <a:pt x="429642" y="778671"/>
                </a:cubicBezTo>
                <a:cubicBezTo>
                  <a:pt x="416368" y="767351"/>
                  <a:pt x="410732" y="739012"/>
                  <a:pt x="390150" y="739329"/>
                </a:cubicBezTo>
                <a:cubicBezTo>
                  <a:pt x="389858" y="747425"/>
                  <a:pt x="387642" y="756471"/>
                  <a:pt x="389730" y="760837"/>
                </a:cubicBezTo>
                <a:cubicBezTo>
                  <a:pt x="397706" y="777473"/>
                  <a:pt x="406894" y="792779"/>
                  <a:pt x="415908" y="808213"/>
                </a:cubicBezTo>
                <a:cubicBezTo>
                  <a:pt x="418496" y="812706"/>
                  <a:pt x="422798" y="815296"/>
                  <a:pt x="424884" y="820165"/>
                </a:cubicBezTo>
                <a:cubicBezTo>
                  <a:pt x="431314" y="834969"/>
                  <a:pt x="436992" y="850529"/>
                  <a:pt x="443046" y="865709"/>
                </a:cubicBezTo>
                <a:cubicBezTo>
                  <a:pt x="448474" y="879308"/>
                  <a:pt x="449394" y="887783"/>
                  <a:pt x="446594" y="906507"/>
                </a:cubicBezTo>
                <a:cubicBezTo>
                  <a:pt x="435238" y="876463"/>
                  <a:pt x="421962" y="852427"/>
                  <a:pt x="401878" y="835603"/>
                </a:cubicBezTo>
                <a:cubicBezTo>
                  <a:pt x="388646" y="824468"/>
                  <a:pt x="379336" y="802711"/>
                  <a:pt x="368272" y="785759"/>
                </a:cubicBezTo>
                <a:cubicBezTo>
                  <a:pt x="359962" y="772980"/>
                  <a:pt x="356874" y="757673"/>
                  <a:pt x="357460" y="739835"/>
                </a:cubicBezTo>
                <a:cubicBezTo>
                  <a:pt x="358128" y="720292"/>
                  <a:pt x="336998" y="684490"/>
                  <a:pt x="323766" y="682528"/>
                </a:cubicBezTo>
                <a:cubicBezTo>
                  <a:pt x="321886" y="687211"/>
                  <a:pt x="319840" y="692460"/>
                  <a:pt x="315374" y="703784"/>
                </a:cubicBezTo>
                <a:cubicBezTo>
                  <a:pt x="306566" y="675824"/>
                  <a:pt x="291492" y="665007"/>
                  <a:pt x="290826" y="636735"/>
                </a:cubicBezTo>
                <a:cubicBezTo>
                  <a:pt x="290282" y="615987"/>
                  <a:pt x="280638" y="601756"/>
                  <a:pt x="262098" y="597266"/>
                </a:cubicBezTo>
                <a:cubicBezTo>
                  <a:pt x="265564" y="617568"/>
                  <a:pt x="268402" y="634267"/>
                  <a:pt x="271244" y="650903"/>
                </a:cubicBezTo>
                <a:cubicBezTo>
                  <a:pt x="269824" y="651598"/>
                  <a:pt x="268446" y="652232"/>
                  <a:pt x="267026" y="652927"/>
                </a:cubicBezTo>
                <a:cubicBezTo>
                  <a:pt x="263936" y="642806"/>
                  <a:pt x="261056" y="632495"/>
                  <a:pt x="257674" y="622564"/>
                </a:cubicBezTo>
                <a:cubicBezTo>
                  <a:pt x="252622" y="607700"/>
                  <a:pt x="247906" y="592457"/>
                  <a:pt x="241810" y="578542"/>
                </a:cubicBezTo>
                <a:cubicBezTo>
                  <a:pt x="232914" y="558173"/>
                  <a:pt x="224314" y="538124"/>
                  <a:pt x="225610" y="512126"/>
                </a:cubicBezTo>
                <a:cubicBezTo>
                  <a:pt x="226404" y="496567"/>
                  <a:pt x="220310" y="490306"/>
                  <a:pt x="210246" y="486825"/>
                </a:cubicBezTo>
                <a:lnTo>
                  <a:pt x="212954" y="524936"/>
                </a:lnTo>
                <a:lnTo>
                  <a:pt x="192210" y="468228"/>
                </a:lnTo>
                <a:cubicBezTo>
                  <a:pt x="201644" y="454630"/>
                  <a:pt x="215340" y="446534"/>
                  <a:pt x="205362" y="422557"/>
                </a:cubicBezTo>
                <a:cubicBezTo>
                  <a:pt x="201352" y="425152"/>
                  <a:pt x="197220" y="427810"/>
                  <a:pt x="192376" y="430974"/>
                </a:cubicBezTo>
                <a:cubicBezTo>
                  <a:pt x="189828" y="416233"/>
                  <a:pt x="187492" y="402445"/>
                  <a:pt x="184778" y="386632"/>
                </a:cubicBezTo>
                <a:cubicBezTo>
                  <a:pt x="190286" y="388531"/>
                  <a:pt x="195214" y="390239"/>
                  <a:pt x="199892" y="391817"/>
                </a:cubicBezTo>
                <a:cubicBezTo>
                  <a:pt x="218846" y="359246"/>
                  <a:pt x="195050" y="330021"/>
                  <a:pt x="198098" y="295295"/>
                </a:cubicBezTo>
                <a:cubicBezTo>
                  <a:pt x="208784" y="333629"/>
                  <a:pt x="218346" y="367971"/>
                  <a:pt x="228114" y="403015"/>
                </a:cubicBezTo>
                <a:cubicBezTo>
                  <a:pt x="237090" y="395804"/>
                  <a:pt x="237510" y="387202"/>
                  <a:pt x="234836" y="377587"/>
                </a:cubicBezTo>
                <a:cubicBezTo>
                  <a:pt x="231622" y="366010"/>
                  <a:pt x="228198" y="354500"/>
                  <a:pt x="224526" y="343240"/>
                </a:cubicBezTo>
                <a:cubicBezTo>
                  <a:pt x="216758" y="319584"/>
                  <a:pt x="211414" y="295359"/>
                  <a:pt x="213918" y="269804"/>
                </a:cubicBezTo>
                <a:cubicBezTo>
                  <a:pt x="223146" y="283844"/>
                  <a:pt x="234252" y="295928"/>
                  <a:pt x="240850" y="312183"/>
                </a:cubicBezTo>
                <a:cubicBezTo>
                  <a:pt x="247528" y="328692"/>
                  <a:pt x="250492" y="348556"/>
                  <a:pt x="264606" y="363166"/>
                </a:cubicBezTo>
                <a:cubicBezTo>
                  <a:pt x="261138" y="299978"/>
                  <a:pt x="236966" y="253801"/>
                  <a:pt x="221018" y="199089"/>
                </a:cubicBezTo>
                <a:cubicBezTo>
                  <a:pt x="229450" y="201616"/>
                  <a:pt x="234334" y="203072"/>
                  <a:pt x="243354" y="205792"/>
                </a:cubicBezTo>
                <a:cubicBezTo>
                  <a:pt x="234166" y="171446"/>
                  <a:pt x="208158" y="155760"/>
                  <a:pt x="213210" y="117746"/>
                </a:cubicBezTo>
                <a:cubicBezTo>
                  <a:pt x="193294" y="119324"/>
                  <a:pt x="193546" y="119075"/>
                  <a:pt x="182734" y="94656"/>
                </a:cubicBezTo>
                <a:cubicBezTo>
                  <a:pt x="179810" y="88078"/>
                  <a:pt x="175300" y="79666"/>
                  <a:pt x="170918" y="78779"/>
                </a:cubicBezTo>
                <a:cubicBezTo>
                  <a:pt x="165990" y="77767"/>
                  <a:pt x="160398" y="84285"/>
                  <a:pt x="152922" y="88901"/>
                </a:cubicBezTo>
                <a:cubicBezTo>
                  <a:pt x="146742" y="70683"/>
                  <a:pt x="140982" y="51710"/>
                  <a:pt x="134050" y="33809"/>
                </a:cubicBezTo>
                <a:lnTo>
                  <a:pt x="119638" y="1"/>
                </a:lnTo>
                <a:lnTo>
                  <a:pt x="6860276" y="1"/>
                </a:lnTo>
                <a:close/>
              </a:path>
            </a:pathLst>
          </a:custGeom>
        </p:spPr>
      </p:pic>
      <p:sp>
        <p:nvSpPr>
          <p:cNvPr id="16" name="Freeform: Shape 15">
            <a:extLst>
              <a:ext uri="{FF2B5EF4-FFF2-40B4-BE49-F238E27FC236}">
                <a16:creationId xmlns:a16="http://schemas.microsoft.com/office/drawing/2014/main" id="{90CE2FCD-D5A4-4D17-BD2D-016B77417460}"/>
              </a:ext>
            </a:extLst>
          </p:cNvPr>
          <p:cNvSpPr/>
          <p:nvPr/>
        </p:nvSpPr>
        <p:spPr>
          <a:xfrm>
            <a:off x="3561037" y="-1293"/>
            <a:ext cx="9933458" cy="6859293"/>
          </a:xfrm>
          <a:custGeom>
            <a:avLst/>
            <a:gdLst>
              <a:gd name="connsiteX0" fmla="*/ 631214 w 9933458"/>
              <a:gd name="connsiteY0" fmla="*/ 6855244 h 6859293"/>
              <a:gd name="connsiteX1" fmla="*/ 633310 w 9933458"/>
              <a:gd name="connsiteY1" fmla="*/ 6859293 h 6859293"/>
              <a:gd name="connsiteX2" fmla="*/ 631804 w 9933458"/>
              <a:gd name="connsiteY2" fmla="*/ 6859293 h 6859293"/>
              <a:gd name="connsiteX3" fmla="*/ 586126 w 9933458"/>
              <a:gd name="connsiteY3" fmla="*/ 6839621 h 6859293"/>
              <a:gd name="connsiteX4" fmla="*/ 587630 w 9933458"/>
              <a:gd name="connsiteY4" fmla="*/ 6839621 h 6859293"/>
              <a:gd name="connsiteX5" fmla="*/ 587630 w 9933458"/>
              <a:gd name="connsiteY5" fmla="*/ 6854168 h 6859293"/>
              <a:gd name="connsiteX6" fmla="*/ 586126 w 9933458"/>
              <a:gd name="connsiteY6" fmla="*/ 6854232 h 6859293"/>
              <a:gd name="connsiteX7" fmla="*/ 586126 w 9933458"/>
              <a:gd name="connsiteY7" fmla="*/ 6839621 h 6859293"/>
              <a:gd name="connsiteX8" fmla="*/ 631426 w 9933458"/>
              <a:gd name="connsiteY8" fmla="*/ 6815395 h 6859293"/>
              <a:gd name="connsiteX9" fmla="*/ 640194 w 9933458"/>
              <a:gd name="connsiteY9" fmla="*/ 6834875 h 6859293"/>
              <a:gd name="connsiteX10" fmla="*/ 631426 w 9933458"/>
              <a:gd name="connsiteY10" fmla="*/ 6815395 h 6859293"/>
              <a:gd name="connsiteX11" fmla="*/ 688290 w 9933458"/>
              <a:gd name="connsiteY11" fmla="*/ 6802810 h 6859293"/>
              <a:gd name="connsiteX12" fmla="*/ 690712 w 9933458"/>
              <a:gd name="connsiteY12" fmla="*/ 6805970 h 6859293"/>
              <a:gd name="connsiteX13" fmla="*/ 689586 w 9933458"/>
              <a:gd name="connsiteY13" fmla="*/ 6808185 h 6859293"/>
              <a:gd name="connsiteX14" fmla="*/ 687246 w 9933458"/>
              <a:gd name="connsiteY14" fmla="*/ 6804957 h 6859293"/>
              <a:gd name="connsiteX15" fmla="*/ 688290 w 9933458"/>
              <a:gd name="connsiteY15" fmla="*/ 6802810 h 6859293"/>
              <a:gd name="connsiteX16" fmla="*/ 570094 w 9933458"/>
              <a:gd name="connsiteY16" fmla="*/ 6799583 h 6859293"/>
              <a:gd name="connsiteX17" fmla="*/ 575546 w 9933458"/>
              <a:gd name="connsiteY17" fmla="*/ 6824615 h 6859293"/>
              <a:gd name="connsiteX18" fmla="*/ 571888 w 9933458"/>
              <a:gd name="connsiteY18" fmla="*/ 6847465 h 6859293"/>
              <a:gd name="connsiteX19" fmla="*/ 570094 w 9933458"/>
              <a:gd name="connsiteY19" fmla="*/ 6799583 h 6859293"/>
              <a:gd name="connsiteX20" fmla="*/ 664366 w 9933458"/>
              <a:gd name="connsiteY20" fmla="*/ 6782060 h 6859293"/>
              <a:gd name="connsiteX21" fmla="*/ 672318 w 9933458"/>
              <a:gd name="connsiteY21" fmla="*/ 6800997 h 6859293"/>
              <a:gd name="connsiteX22" fmla="*/ 669124 w 9933458"/>
              <a:gd name="connsiteY22" fmla="*/ 6820834 h 6859293"/>
              <a:gd name="connsiteX23" fmla="*/ 663486 w 9933458"/>
              <a:gd name="connsiteY23" fmla="*/ 6849078 h 6859293"/>
              <a:gd name="connsiteX24" fmla="*/ 665402 w 9933458"/>
              <a:gd name="connsiteY24" fmla="*/ 6859293 h 6859293"/>
              <a:gd name="connsiteX25" fmla="*/ 656694 w 9933458"/>
              <a:gd name="connsiteY25" fmla="*/ 6859293 h 6859293"/>
              <a:gd name="connsiteX26" fmla="*/ 656142 w 9933458"/>
              <a:gd name="connsiteY26" fmla="*/ 6837723 h 6859293"/>
              <a:gd name="connsiteX27" fmla="*/ 663158 w 9933458"/>
              <a:gd name="connsiteY27" fmla="*/ 6803819 h 6859293"/>
              <a:gd name="connsiteX28" fmla="*/ 664366 w 9933458"/>
              <a:gd name="connsiteY28" fmla="*/ 6782060 h 6859293"/>
              <a:gd name="connsiteX29" fmla="*/ 587794 w 9933458"/>
              <a:gd name="connsiteY29" fmla="*/ 6771500 h 6859293"/>
              <a:gd name="connsiteX30" fmla="*/ 591178 w 9933458"/>
              <a:gd name="connsiteY30" fmla="*/ 6774344 h 6859293"/>
              <a:gd name="connsiteX31" fmla="*/ 586126 w 9933458"/>
              <a:gd name="connsiteY31" fmla="*/ 6788512 h 6859293"/>
              <a:gd name="connsiteX32" fmla="*/ 582450 w 9933458"/>
              <a:gd name="connsiteY32" fmla="*/ 6785415 h 6859293"/>
              <a:gd name="connsiteX33" fmla="*/ 587794 w 9933458"/>
              <a:gd name="connsiteY33" fmla="*/ 6771500 h 6859293"/>
              <a:gd name="connsiteX34" fmla="*/ 703612 w 9933458"/>
              <a:gd name="connsiteY34" fmla="*/ 6768210 h 6859293"/>
              <a:gd name="connsiteX35" fmla="*/ 708830 w 9933458"/>
              <a:gd name="connsiteY35" fmla="*/ 6769032 h 6859293"/>
              <a:gd name="connsiteX36" fmla="*/ 706744 w 9933458"/>
              <a:gd name="connsiteY36" fmla="*/ 6798190 h 6859293"/>
              <a:gd name="connsiteX37" fmla="*/ 701774 w 9933458"/>
              <a:gd name="connsiteY37" fmla="*/ 6797431 h 6859293"/>
              <a:gd name="connsiteX38" fmla="*/ 703612 w 9933458"/>
              <a:gd name="connsiteY38" fmla="*/ 6768210 h 6859293"/>
              <a:gd name="connsiteX39" fmla="*/ 415158 w 9933458"/>
              <a:gd name="connsiteY39" fmla="*/ 6765489 h 6859293"/>
              <a:gd name="connsiteX40" fmla="*/ 420250 w 9933458"/>
              <a:gd name="connsiteY40" fmla="*/ 6828111 h 6859293"/>
              <a:gd name="connsiteX41" fmla="*/ 401964 w 9933458"/>
              <a:gd name="connsiteY41" fmla="*/ 6799519 h 6859293"/>
              <a:gd name="connsiteX42" fmla="*/ 415158 w 9933458"/>
              <a:gd name="connsiteY42" fmla="*/ 6765489 h 6859293"/>
              <a:gd name="connsiteX43" fmla="*/ 570262 w 9933458"/>
              <a:gd name="connsiteY43" fmla="*/ 6749802 h 6859293"/>
              <a:gd name="connsiteX44" fmla="*/ 570262 w 9933458"/>
              <a:gd name="connsiteY44" fmla="*/ 6788322 h 6859293"/>
              <a:gd name="connsiteX45" fmla="*/ 570262 w 9933458"/>
              <a:gd name="connsiteY45" fmla="*/ 6749802 h 6859293"/>
              <a:gd name="connsiteX46" fmla="*/ 412526 w 9933458"/>
              <a:gd name="connsiteY46" fmla="*/ 6725134 h 6859293"/>
              <a:gd name="connsiteX47" fmla="*/ 412526 w 9933458"/>
              <a:gd name="connsiteY47" fmla="*/ 6728171 h 6859293"/>
              <a:gd name="connsiteX48" fmla="*/ 411192 w 9933458"/>
              <a:gd name="connsiteY48" fmla="*/ 6729813 h 6859293"/>
              <a:gd name="connsiteX49" fmla="*/ 410314 w 9933458"/>
              <a:gd name="connsiteY49" fmla="*/ 6727282 h 6859293"/>
              <a:gd name="connsiteX50" fmla="*/ 412526 w 9933458"/>
              <a:gd name="connsiteY50" fmla="*/ 6725134 h 6859293"/>
              <a:gd name="connsiteX51" fmla="*/ 689250 w 9933458"/>
              <a:gd name="connsiteY51" fmla="*/ 6683070 h 6859293"/>
              <a:gd name="connsiteX52" fmla="*/ 712046 w 9933458"/>
              <a:gd name="connsiteY52" fmla="*/ 6734116 h 6859293"/>
              <a:gd name="connsiteX53" fmla="*/ 705492 w 9933458"/>
              <a:gd name="connsiteY53" fmla="*/ 6742719 h 6859293"/>
              <a:gd name="connsiteX54" fmla="*/ 698474 w 9933458"/>
              <a:gd name="connsiteY54" fmla="*/ 6718936 h 6859293"/>
              <a:gd name="connsiteX55" fmla="*/ 695390 w 9933458"/>
              <a:gd name="connsiteY55" fmla="*/ 6721717 h 6859293"/>
              <a:gd name="connsiteX56" fmla="*/ 695390 w 9933458"/>
              <a:gd name="connsiteY56" fmla="*/ 6769285 h 6859293"/>
              <a:gd name="connsiteX57" fmla="*/ 689250 w 9933458"/>
              <a:gd name="connsiteY57" fmla="*/ 6683070 h 6859293"/>
              <a:gd name="connsiteX58" fmla="*/ 710292 w 9933458"/>
              <a:gd name="connsiteY58" fmla="*/ 6676683 h 6859293"/>
              <a:gd name="connsiteX59" fmla="*/ 711798 w 9933458"/>
              <a:gd name="connsiteY59" fmla="*/ 6678324 h 6859293"/>
              <a:gd name="connsiteX60" fmla="*/ 709582 w 9933458"/>
              <a:gd name="connsiteY60" fmla="*/ 6682184 h 6859293"/>
              <a:gd name="connsiteX61" fmla="*/ 708034 w 9933458"/>
              <a:gd name="connsiteY61" fmla="*/ 6680476 h 6859293"/>
              <a:gd name="connsiteX62" fmla="*/ 710292 w 9933458"/>
              <a:gd name="connsiteY62" fmla="*/ 6676683 h 6859293"/>
              <a:gd name="connsiteX63" fmla="*/ 663782 w 9933458"/>
              <a:gd name="connsiteY63" fmla="*/ 6666119 h 6859293"/>
              <a:gd name="connsiteX64" fmla="*/ 665284 w 9933458"/>
              <a:gd name="connsiteY64" fmla="*/ 6670734 h 6859293"/>
              <a:gd name="connsiteX65" fmla="*/ 662656 w 9933458"/>
              <a:gd name="connsiteY65" fmla="*/ 6674024 h 6859293"/>
              <a:gd name="connsiteX66" fmla="*/ 660734 w 9933458"/>
              <a:gd name="connsiteY66" fmla="*/ 6667447 h 6859293"/>
              <a:gd name="connsiteX67" fmla="*/ 663782 w 9933458"/>
              <a:gd name="connsiteY67" fmla="*/ 6666119 h 6859293"/>
              <a:gd name="connsiteX68" fmla="*/ 688206 w 9933458"/>
              <a:gd name="connsiteY68" fmla="*/ 6655934 h 6859293"/>
              <a:gd name="connsiteX69" fmla="*/ 688080 w 9933458"/>
              <a:gd name="connsiteY69" fmla="*/ 6658718 h 6859293"/>
              <a:gd name="connsiteX70" fmla="*/ 686660 w 9933458"/>
              <a:gd name="connsiteY70" fmla="*/ 6659224 h 6859293"/>
              <a:gd name="connsiteX71" fmla="*/ 686118 w 9933458"/>
              <a:gd name="connsiteY71" fmla="*/ 6656630 h 6859293"/>
              <a:gd name="connsiteX72" fmla="*/ 688206 w 9933458"/>
              <a:gd name="connsiteY72" fmla="*/ 6655934 h 6859293"/>
              <a:gd name="connsiteX73" fmla="*/ 537070 w 9933458"/>
              <a:gd name="connsiteY73" fmla="*/ 6651508 h 6859293"/>
              <a:gd name="connsiteX74" fmla="*/ 545054 w 9933458"/>
              <a:gd name="connsiteY74" fmla="*/ 6753818 h 6859293"/>
              <a:gd name="connsiteX75" fmla="*/ 546958 w 9933458"/>
              <a:gd name="connsiteY75" fmla="*/ 6805495 h 6859293"/>
              <a:gd name="connsiteX76" fmla="*/ 543584 w 9933458"/>
              <a:gd name="connsiteY76" fmla="*/ 6857838 h 6859293"/>
              <a:gd name="connsiteX77" fmla="*/ 542662 w 9933458"/>
              <a:gd name="connsiteY77" fmla="*/ 6858661 h 6859293"/>
              <a:gd name="connsiteX78" fmla="*/ 528718 w 9933458"/>
              <a:gd name="connsiteY78" fmla="*/ 6848287 h 6859293"/>
              <a:gd name="connsiteX79" fmla="*/ 534898 w 9933458"/>
              <a:gd name="connsiteY79" fmla="*/ 6757772 h 6859293"/>
              <a:gd name="connsiteX80" fmla="*/ 537070 w 9933458"/>
              <a:gd name="connsiteY80" fmla="*/ 6651508 h 6859293"/>
              <a:gd name="connsiteX81" fmla="*/ 572890 w 9933458"/>
              <a:gd name="connsiteY81" fmla="*/ 6602994 h 6859293"/>
              <a:gd name="connsiteX82" fmla="*/ 592182 w 9933458"/>
              <a:gd name="connsiteY82" fmla="*/ 6660237 h 6859293"/>
              <a:gd name="connsiteX83" fmla="*/ 592640 w 9933458"/>
              <a:gd name="connsiteY83" fmla="*/ 6612229 h 6859293"/>
              <a:gd name="connsiteX84" fmla="*/ 606334 w 9933458"/>
              <a:gd name="connsiteY84" fmla="*/ 6618743 h 6859293"/>
              <a:gd name="connsiteX85" fmla="*/ 605458 w 9933458"/>
              <a:gd name="connsiteY85" fmla="*/ 6637336 h 6859293"/>
              <a:gd name="connsiteX86" fmla="*/ 622072 w 9933458"/>
              <a:gd name="connsiteY86" fmla="*/ 6672190 h 6859293"/>
              <a:gd name="connsiteX87" fmla="*/ 629756 w 9933458"/>
              <a:gd name="connsiteY87" fmla="*/ 6683893 h 6859293"/>
              <a:gd name="connsiteX88" fmla="*/ 623954 w 9933458"/>
              <a:gd name="connsiteY88" fmla="*/ 6688382 h 6859293"/>
              <a:gd name="connsiteX89" fmla="*/ 608546 w 9933458"/>
              <a:gd name="connsiteY89" fmla="*/ 6716215 h 6859293"/>
              <a:gd name="connsiteX90" fmla="*/ 609214 w 9933458"/>
              <a:gd name="connsiteY90" fmla="*/ 6772003 h 6859293"/>
              <a:gd name="connsiteX91" fmla="*/ 584706 w 9933458"/>
              <a:gd name="connsiteY91" fmla="*/ 6750372 h 6859293"/>
              <a:gd name="connsiteX92" fmla="*/ 600780 w 9933458"/>
              <a:gd name="connsiteY92" fmla="*/ 6709447 h 6859293"/>
              <a:gd name="connsiteX93" fmla="*/ 596270 w 9933458"/>
              <a:gd name="connsiteY93" fmla="*/ 6675417 h 6859293"/>
              <a:gd name="connsiteX94" fmla="*/ 593014 w 9933458"/>
              <a:gd name="connsiteY94" fmla="*/ 6676556 h 6859293"/>
              <a:gd name="connsiteX95" fmla="*/ 584916 w 9933458"/>
              <a:gd name="connsiteY95" fmla="*/ 6707296 h 6859293"/>
              <a:gd name="connsiteX96" fmla="*/ 573014 w 9933458"/>
              <a:gd name="connsiteY96" fmla="*/ 6714696 h 6859293"/>
              <a:gd name="connsiteX97" fmla="*/ 565626 w 9933458"/>
              <a:gd name="connsiteY97" fmla="*/ 6699452 h 6859293"/>
              <a:gd name="connsiteX98" fmla="*/ 570762 w 9933458"/>
              <a:gd name="connsiteY98" fmla="*/ 6638792 h 6859293"/>
              <a:gd name="connsiteX99" fmla="*/ 572890 w 9933458"/>
              <a:gd name="connsiteY99" fmla="*/ 6602994 h 6859293"/>
              <a:gd name="connsiteX100" fmla="*/ 535858 w 9933458"/>
              <a:gd name="connsiteY100" fmla="*/ 6571367 h 6859293"/>
              <a:gd name="connsiteX101" fmla="*/ 538906 w 9933458"/>
              <a:gd name="connsiteY101" fmla="*/ 6599576 h 6859293"/>
              <a:gd name="connsiteX102" fmla="*/ 535524 w 9933458"/>
              <a:gd name="connsiteY102" fmla="*/ 6601032 h 6859293"/>
              <a:gd name="connsiteX103" fmla="*/ 532562 w 9933458"/>
              <a:gd name="connsiteY103" fmla="*/ 6572127 h 6859293"/>
              <a:gd name="connsiteX104" fmla="*/ 535858 w 9933458"/>
              <a:gd name="connsiteY104" fmla="*/ 6571367 h 6859293"/>
              <a:gd name="connsiteX105" fmla="*/ 573852 w 9933458"/>
              <a:gd name="connsiteY105" fmla="*/ 6546003 h 6859293"/>
              <a:gd name="connsiteX106" fmla="*/ 578694 w 9933458"/>
              <a:gd name="connsiteY106" fmla="*/ 6580789 h 6859293"/>
              <a:gd name="connsiteX107" fmla="*/ 573852 w 9933458"/>
              <a:gd name="connsiteY107" fmla="*/ 6546003 h 6859293"/>
              <a:gd name="connsiteX108" fmla="*/ 598776 w 9933458"/>
              <a:gd name="connsiteY108" fmla="*/ 6538982 h 6859293"/>
              <a:gd name="connsiteX109" fmla="*/ 601156 w 9933458"/>
              <a:gd name="connsiteY109" fmla="*/ 6574085 h 6859293"/>
              <a:gd name="connsiteX110" fmla="*/ 598776 w 9933458"/>
              <a:gd name="connsiteY110" fmla="*/ 6538982 h 6859293"/>
              <a:gd name="connsiteX111" fmla="*/ 718100 w 9933458"/>
              <a:gd name="connsiteY111" fmla="*/ 6520985 h 6859293"/>
              <a:gd name="connsiteX112" fmla="*/ 718182 w 9933458"/>
              <a:gd name="connsiteY112" fmla="*/ 6521208 h 6859293"/>
              <a:gd name="connsiteX113" fmla="*/ 718158 w 9933458"/>
              <a:gd name="connsiteY113" fmla="*/ 6521212 h 6859293"/>
              <a:gd name="connsiteX114" fmla="*/ 717974 w 9933458"/>
              <a:gd name="connsiteY114" fmla="*/ 6521145 h 6859293"/>
              <a:gd name="connsiteX115" fmla="*/ 570680 w 9933458"/>
              <a:gd name="connsiteY115" fmla="*/ 6494198 h 6859293"/>
              <a:gd name="connsiteX116" fmla="*/ 572138 w 9933458"/>
              <a:gd name="connsiteY116" fmla="*/ 6526203 h 6859293"/>
              <a:gd name="connsiteX117" fmla="*/ 570680 w 9933458"/>
              <a:gd name="connsiteY117" fmla="*/ 6494198 h 6859293"/>
              <a:gd name="connsiteX118" fmla="*/ 828238 w 9933458"/>
              <a:gd name="connsiteY118" fmla="*/ 6486038 h 6859293"/>
              <a:gd name="connsiteX119" fmla="*/ 831328 w 9933458"/>
              <a:gd name="connsiteY119" fmla="*/ 6489329 h 6859293"/>
              <a:gd name="connsiteX120" fmla="*/ 829364 w 9933458"/>
              <a:gd name="connsiteY120" fmla="*/ 6492806 h 6859293"/>
              <a:gd name="connsiteX121" fmla="*/ 826276 w 9933458"/>
              <a:gd name="connsiteY121" fmla="*/ 6489582 h 6859293"/>
              <a:gd name="connsiteX122" fmla="*/ 828238 w 9933458"/>
              <a:gd name="connsiteY122" fmla="*/ 6486038 h 6859293"/>
              <a:gd name="connsiteX123" fmla="*/ 683154 w 9933458"/>
              <a:gd name="connsiteY123" fmla="*/ 6470795 h 6859293"/>
              <a:gd name="connsiteX124" fmla="*/ 684030 w 9933458"/>
              <a:gd name="connsiteY124" fmla="*/ 6473323 h 6859293"/>
              <a:gd name="connsiteX125" fmla="*/ 681776 w 9933458"/>
              <a:gd name="connsiteY125" fmla="*/ 6475474 h 6859293"/>
              <a:gd name="connsiteX126" fmla="*/ 681818 w 9933458"/>
              <a:gd name="connsiteY126" fmla="*/ 6472440 h 6859293"/>
              <a:gd name="connsiteX127" fmla="*/ 683154 w 9933458"/>
              <a:gd name="connsiteY127" fmla="*/ 6470795 h 6859293"/>
              <a:gd name="connsiteX128" fmla="*/ 601240 w 9933458"/>
              <a:gd name="connsiteY128" fmla="*/ 6459192 h 6859293"/>
              <a:gd name="connsiteX129" fmla="*/ 601240 w 9933458"/>
              <a:gd name="connsiteY129" fmla="*/ 6505585 h 6859293"/>
              <a:gd name="connsiteX130" fmla="*/ 596606 w 9933458"/>
              <a:gd name="connsiteY130" fmla="*/ 6505142 h 6859293"/>
              <a:gd name="connsiteX131" fmla="*/ 601242 w 9933458"/>
              <a:gd name="connsiteY131" fmla="*/ 6457739 h 6859293"/>
              <a:gd name="connsiteX132" fmla="*/ 601366 w 9933458"/>
              <a:gd name="connsiteY132" fmla="*/ 6457952 h 6859293"/>
              <a:gd name="connsiteX133" fmla="*/ 601240 w 9933458"/>
              <a:gd name="connsiteY133" fmla="*/ 6459192 h 6859293"/>
              <a:gd name="connsiteX134" fmla="*/ 601240 w 9933458"/>
              <a:gd name="connsiteY134" fmla="*/ 6457763 h 6859293"/>
              <a:gd name="connsiteX135" fmla="*/ 728534 w 9933458"/>
              <a:gd name="connsiteY135" fmla="*/ 6424998 h 6859293"/>
              <a:gd name="connsiteX136" fmla="*/ 736194 w 9933458"/>
              <a:gd name="connsiteY136" fmla="*/ 6446647 h 6859293"/>
              <a:gd name="connsiteX137" fmla="*/ 734674 w 9933458"/>
              <a:gd name="connsiteY137" fmla="*/ 6470668 h 6859293"/>
              <a:gd name="connsiteX138" fmla="*/ 734798 w 9933458"/>
              <a:gd name="connsiteY138" fmla="*/ 6470542 h 6859293"/>
              <a:gd name="connsiteX139" fmla="*/ 731458 w 9933458"/>
              <a:gd name="connsiteY139" fmla="*/ 6484646 h 6859293"/>
              <a:gd name="connsiteX140" fmla="*/ 729164 w 9933458"/>
              <a:gd name="connsiteY140" fmla="*/ 6506857 h 6859293"/>
              <a:gd name="connsiteX141" fmla="*/ 718100 w 9933458"/>
              <a:gd name="connsiteY141" fmla="*/ 6520985 h 6859293"/>
              <a:gd name="connsiteX142" fmla="*/ 711522 w 9933458"/>
              <a:gd name="connsiteY142" fmla="*/ 6502981 h 6859293"/>
              <a:gd name="connsiteX143" fmla="*/ 719142 w 9933458"/>
              <a:gd name="connsiteY143" fmla="*/ 6485659 h 6859293"/>
              <a:gd name="connsiteX144" fmla="*/ 728534 w 9933458"/>
              <a:gd name="connsiteY144" fmla="*/ 6424998 h 6859293"/>
              <a:gd name="connsiteX145" fmla="*/ 597610 w 9933458"/>
              <a:gd name="connsiteY145" fmla="*/ 6422534 h 6859293"/>
              <a:gd name="connsiteX146" fmla="*/ 604558 w 9933458"/>
              <a:gd name="connsiteY146" fmla="*/ 6438985 h 6859293"/>
              <a:gd name="connsiteX147" fmla="*/ 601242 w 9933458"/>
              <a:gd name="connsiteY147" fmla="*/ 6457739 h 6859293"/>
              <a:gd name="connsiteX148" fmla="*/ 592786 w 9933458"/>
              <a:gd name="connsiteY148" fmla="*/ 6442829 h 6859293"/>
              <a:gd name="connsiteX149" fmla="*/ 597610 w 9933458"/>
              <a:gd name="connsiteY149" fmla="*/ 6422534 h 6859293"/>
              <a:gd name="connsiteX150" fmla="*/ 779390 w 9933458"/>
              <a:gd name="connsiteY150" fmla="*/ 6422344 h 6859293"/>
              <a:gd name="connsiteX151" fmla="*/ 779848 w 9933458"/>
              <a:gd name="connsiteY151" fmla="*/ 6436954 h 6859293"/>
              <a:gd name="connsiteX152" fmla="*/ 777550 w 9933458"/>
              <a:gd name="connsiteY152" fmla="*/ 6437081 h 6859293"/>
              <a:gd name="connsiteX153" fmla="*/ 777550 w 9933458"/>
              <a:gd name="connsiteY153" fmla="*/ 6422407 h 6859293"/>
              <a:gd name="connsiteX154" fmla="*/ 779390 w 9933458"/>
              <a:gd name="connsiteY154" fmla="*/ 6422344 h 6859293"/>
              <a:gd name="connsiteX155" fmla="*/ 775758 w 9933458"/>
              <a:gd name="connsiteY155" fmla="*/ 6377306 h 6859293"/>
              <a:gd name="connsiteX156" fmla="*/ 779724 w 9933458"/>
              <a:gd name="connsiteY156" fmla="*/ 6378445 h 6859293"/>
              <a:gd name="connsiteX157" fmla="*/ 776678 w 9933458"/>
              <a:gd name="connsiteY157" fmla="*/ 6400139 h 6859293"/>
              <a:gd name="connsiteX158" fmla="*/ 773168 w 9933458"/>
              <a:gd name="connsiteY158" fmla="*/ 6399127 h 6859293"/>
              <a:gd name="connsiteX159" fmla="*/ 775758 w 9933458"/>
              <a:gd name="connsiteY159" fmla="*/ 6377306 h 6859293"/>
              <a:gd name="connsiteX160" fmla="*/ 647332 w 9933458"/>
              <a:gd name="connsiteY160" fmla="*/ 6372816 h 6859293"/>
              <a:gd name="connsiteX161" fmla="*/ 650086 w 9933458"/>
              <a:gd name="connsiteY161" fmla="*/ 6389642 h 6859293"/>
              <a:gd name="connsiteX162" fmla="*/ 642822 w 9933458"/>
              <a:gd name="connsiteY162" fmla="*/ 6390904 h 6859293"/>
              <a:gd name="connsiteX163" fmla="*/ 642238 w 9933458"/>
              <a:gd name="connsiteY163" fmla="*/ 6373699 h 6859293"/>
              <a:gd name="connsiteX164" fmla="*/ 647332 w 9933458"/>
              <a:gd name="connsiteY164" fmla="*/ 6372816 h 6859293"/>
              <a:gd name="connsiteX165" fmla="*/ 834626 w 9933458"/>
              <a:gd name="connsiteY165" fmla="*/ 6330880 h 6859293"/>
              <a:gd name="connsiteX166" fmla="*/ 815464 w 9933458"/>
              <a:gd name="connsiteY166" fmla="*/ 6360037 h 6859293"/>
              <a:gd name="connsiteX167" fmla="*/ 834498 w 9933458"/>
              <a:gd name="connsiteY167" fmla="*/ 6392802 h 6859293"/>
              <a:gd name="connsiteX168" fmla="*/ 834166 w 9933458"/>
              <a:gd name="connsiteY168" fmla="*/ 6427403 h 6859293"/>
              <a:gd name="connsiteX169" fmla="*/ 831454 w 9933458"/>
              <a:gd name="connsiteY169" fmla="*/ 6440368 h 6859293"/>
              <a:gd name="connsiteX170" fmla="*/ 811870 w 9933458"/>
              <a:gd name="connsiteY170" fmla="*/ 6383631 h 6859293"/>
              <a:gd name="connsiteX171" fmla="*/ 806402 w 9933458"/>
              <a:gd name="connsiteY171" fmla="*/ 6386731 h 6859293"/>
              <a:gd name="connsiteX172" fmla="*/ 809618 w 9933458"/>
              <a:gd name="connsiteY172" fmla="*/ 6430820 h 6859293"/>
              <a:gd name="connsiteX173" fmla="*/ 805650 w 9933458"/>
              <a:gd name="connsiteY173" fmla="*/ 6470921 h 6859293"/>
              <a:gd name="connsiteX174" fmla="*/ 792290 w 9933458"/>
              <a:gd name="connsiteY174" fmla="*/ 6417598 h 6859293"/>
              <a:gd name="connsiteX175" fmla="*/ 793166 w 9933458"/>
              <a:gd name="connsiteY175" fmla="*/ 6343466 h 6859293"/>
              <a:gd name="connsiteX176" fmla="*/ 811410 w 9933458"/>
              <a:gd name="connsiteY176" fmla="*/ 6336065 h 6859293"/>
              <a:gd name="connsiteX177" fmla="*/ 834626 w 9933458"/>
              <a:gd name="connsiteY177" fmla="*/ 6330880 h 6859293"/>
              <a:gd name="connsiteX178" fmla="*/ 822058 w 9933458"/>
              <a:gd name="connsiteY178" fmla="*/ 6318607 h 6859293"/>
              <a:gd name="connsiteX179" fmla="*/ 824730 w 9933458"/>
              <a:gd name="connsiteY179" fmla="*/ 6319493 h 6859293"/>
              <a:gd name="connsiteX180" fmla="*/ 823728 w 9933458"/>
              <a:gd name="connsiteY180" fmla="*/ 6321708 h 6859293"/>
              <a:gd name="connsiteX181" fmla="*/ 822058 w 9933458"/>
              <a:gd name="connsiteY181" fmla="*/ 6321201 h 6859293"/>
              <a:gd name="connsiteX182" fmla="*/ 822058 w 9933458"/>
              <a:gd name="connsiteY182" fmla="*/ 6318607 h 6859293"/>
              <a:gd name="connsiteX183" fmla="*/ 711210 w 9933458"/>
              <a:gd name="connsiteY183" fmla="*/ 6282238 h 6859293"/>
              <a:gd name="connsiteX184" fmla="*/ 713130 w 9933458"/>
              <a:gd name="connsiteY184" fmla="*/ 6282366 h 6859293"/>
              <a:gd name="connsiteX185" fmla="*/ 712796 w 9933458"/>
              <a:gd name="connsiteY185" fmla="*/ 6292547 h 6859293"/>
              <a:gd name="connsiteX186" fmla="*/ 710878 w 9933458"/>
              <a:gd name="connsiteY186" fmla="*/ 6292419 h 6859293"/>
              <a:gd name="connsiteX187" fmla="*/ 711210 w 9933458"/>
              <a:gd name="connsiteY187" fmla="*/ 6282238 h 6859293"/>
              <a:gd name="connsiteX188" fmla="*/ 683488 w 9933458"/>
              <a:gd name="connsiteY188" fmla="*/ 6277619 h 6859293"/>
              <a:gd name="connsiteX189" fmla="*/ 683488 w 9933458"/>
              <a:gd name="connsiteY189" fmla="*/ 6316266 h 6859293"/>
              <a:gd name="connsiteX190" fmla="*/ 681862 w 9933458"/>
              <a:gd name="connsiteY190" fmla="*/ 6316392 h 6859293"/>
              <a:gd name="connsiteX191" fmla="*/ 681862 w 9933458"/>
              <a:gd name="connsiteY191" fmla="*/ 6277746 h 6859293"/>
              <a:gd name="connsiteX192" fmla="*/ 683488 w 9933458"/>
              <a:gd name="connsiteY192" fmla="*/ 6277619 h 6859293"/>
              <a:gd name="connsiteX193" fmla="*/ 825650 w 9933458"/>
              <a:gd name="connsiteY193" fmla="*/ 6262186 h 6859293"/>
              <a:gd name="connsiteX194" fmla="*/ 834750 w 9933458"/>
              <a:gd name="connsiteY194" fmla="*/ 6284200 h 6859293"/>
              <a:gd name="connsiteX195" fmla="*/ 825650 w 9933458"/>
              <a:gd name="connsiteY195" fmla="*/ 6262186 h 6859293"/>
              <a:gd name="connsiteX196" fmla="*/ 811538 w 9933458"/>
              <a:gd name="connsiteY196" fmla="*/ 6259845 h 6859293"/>
              <a:gd name="connsiteX197" fmla="*/ 813750 w 9933458"/>
              <a:gd name="connsiteY197" fmla="*/ 6272624 h 6859293"/>
              <a:gd name="connsiteX198" fmla="*/ 811118 w 9933458"/>
              <a:gd name="connsiteY198" fmla="*/ 6273699 h 6859293"/>
              <a:gd name="connsiteX199" fmla="*/ 808824 w 9933458"/>
              <a:gd name="connsiteY199" fmla="*/ 6260921 h 6859293"/>
              <a:gd name="connsiteX200" fmla="*/ 811538 w 9933458"/>
              <a:gd name="connsiteY200" fmla="*/ 6259845 h 6859293"/>
              <a:gd name="connsiteX201" fmla="*/ 791914 w 9933458"/>
              <a:gd name="connsiteY201" fmla="*/ 6250039 h 6859293"/>
              <a:gd name="connsiteX202" fmla="*/ 792542 w 9933458"/>
              <a:gd name="connsiteY202" fmla="*/ 6252761 h 6859293"/>
              <a:gd name="connsiteX203" fmla="*/ 791582 w 9933458"/>
              <a:gd name="connsiteY203" fmla="*/ 6255229 h 6859293"/>
              <a:gd name="connsiteX204" fmla="*/ 790326 w 9933458"/>
              <a:gd name="connsiteY204" fmla="*/ 6253583 h 6859293"/>
              <a:gd name="connsiteX205" fmla="*/ 791914 w 9933458"/>
              <a:gd name="connsiteY205" fmla="*/ 6250039 h 6859293"/>
              <a:gd name="connsiteX206" fmla="*/ 824814 w 9933458"/>
              <a:gd name="connsiteY206" fmla="*/ 6243019 h 6859293"/>
              <a:gd name="connsiteX207" fmla="*/ 825734 w 9933458"/>
              <a:gd name="connsiteY207" fmla="*/ 6247765 h 6859293"/>
              <a:gd name="connsiteX208" fmla="*/ 824480 w 9933458"/>
              <a:gd name="connsiteY208" fmla="*/ 6249347 h 6859293"/>
              <a:gd name="connsiteX209" fmla="*/ 823562 w 9933458"/>
              <a:gd name="connsiteY209" fmla="*/ 6244665 h 6859293"/>
              <a:gd name="connsiteX210" fmla="*/ 824814 w 9933458"/>
              <a:gd name="connsiteY210" fmla="*/ 6243019 h 6859293"/>
              <a:gd name="connsiteX211" fmla="*/ 683574 w 9933458"/>
              <a:gd name="connsiteY211" fmla="*/ 6232328 h 6859293"/>
              <a:gd name="connsiteX212" fmla="*/ 683488 w 9933458"/>
              <a:gd name="connsiteY212" fmla="*/ 6234986 h 6859293"/>
              <a:gd name="connsiteX213" fmla="*/ 682236 w 9933458"/>
              <a:gd name="connsiteY213" fmla="*/ 6235556 h 6859293"/>
              <a:gd name="connsiteX214" fmla="*/ 681776 w 9933458"/>
              <a:gd name="connsiteY214" fmla="*/ 6233028 h 6859293"/>
              <a:gd name="connsiteX215" fmla="*/ 683574 w 9933458"/>
              <a:gd name="connsiteY215" fmla="*/ 6232328 h 6859293"/>
              <a:gd name="connsiteX216" fmla="*/ 707744 w 9933458"/>
              <a:gd name="connsiteY216" fmla="*/ 6206968 h 6859293"/>
              <a:gd name="connsiteX217" fmla="*/ 712758 w 9933458"/>
              <a:gd name="connsiteY217" fmla="*/ 6211583 h 6859293"/>
              <a:gd name="connsiteX218" fmla="*/ 707578 w 9933458"/>
              <a:gd name="connsiteY218" fmla="*/ 6225501 h 6859293"/>
              <a:gd name="connsiteX219" fmla="*/ 703570 w 9933458"/>
              <a:gd name="connsiteY219" fmla="*/ 6222717 h 6859293"/>
              <a:gd name="connsiteX220" fmla="*/ 707744 w 9933458"/>
              <a:gd name="connsiteY220" fmla="*/ 6206968 h 6859293"/>
              <a:gd name="connsiteX221" fmla="*/ 805108 w 9933458"/>
              <a:gd name="connsiteY221" fmla="*/ 6205385 h 6859293"/>
              <a:gd name="connsiteX222" fmla="*/ 808990 w 9933458"/>
              <a:gd name="connsiteY222" fmla="*/ 6209178 h 6859293"/>
              <a:gd name="connsiteX223" fmla="*/ 806650 w 9933458"/>
              <a:gd name="connsiteY223" fmla="*/ 6213861 h 6859293"/>
              <a:gd name="connsiteX224" fmla="*/ 803854 w 9933458"/>
              <a:gd name="connsiteY224" fmla="*/ 6210824 h 6859293"/>
              <a:gd name="connsiteX225" fmla="*/ 805108 w 9933458"/>
              <a:gd name="connsiteY225" fmla="*/ 6205385 h 6859293"/>
              <a:gd name="connsiteX226" fmla="*/ 681776 w 9933458"/>
              <a:gd name="connsiteY226" fmla="*/ 6181793 h 6859293"/>
              <a:gd name="connsiteX227" fmla="*/ 683154 w 9933458"/>
              <a:gd name="connsiteY227" fmla="*/ 6181793 h 6859293"/>
              <a:gd name="connsiteX228" fmla="*/ 683154 w 9933458"/>
              <a:gd name="connsiteY228" fmla="*/ 6196087 h 6859293"/>
              <a:gd name="connsiteX229" fmla="*/ 681776 w 9933458"/>
              <a:gd name="connsiteY229" fmla="*/ 6196087 h 6859293"/>
              <a:gd name="connsiteX230" fmla="*/ 681776 w 9933458"/>
              <a:gd name="connsiteY230" fmla="*/ 6181793 h 6859293"/>
              <a:gd name="connsiteX231" fmla="*/ 836672 w 9933458"/>
              <a:gd name="connsiteY231" fmla="*/ 6160854 h 6859293"/>
              <a:gd name="connsiteX232" fmla="*/ 830870 w 9933458"/>
              <a:gd name="connsiteY232" fmla="*/ 6196466 h 6859293"/>
              <a:gd name="connsiteX233" fmla="*/ 826444 w 9933458"/>
              <a:gd name="connsiteY233" fmla="*/ 6161234 h 6859293"/>
              <a:gd name="connsiteX234" fmla="*/ 836672 w 9933458"/>
              <a:gd name="connsiteY234" fmla="*/ 6160854 h 6859293"/>
              <a:gd name="connsiteX235" fmla="*/ 825566 w 9933458"/>
              <a:gd name="connsiteY235" fmla="*/ 6123347 h 6859293"/>
              <a:gd name="connsiteX236" fmla="*/ 829574 w 9933458"/>
              <a:gd name="connsiteY236" fmla="*/ 6139666 h 6859293"/>
              <a:gd name="connsiteX237" fmla="*/ 825818 w 9933458"/>
              <a:gd name="connsiteY237" fmla="*/ 6142573 h 6859293"/>
              <a:gd name="connsiteX238" fmla="*/ 822810 w 9933458"/>
              <a:gd name="connsiteY238" fmla="*/ 6124613 h 6859293"/>
              <a:gd name="connsiteX239" fmla="*/ 825566 w 9933458"/>
              <a:gd name="connsiteY239" fmla="*/ 6123347 h 6859293"/>
              <a:gd name="connsiteX240" fmla="*/ 736762 w 9933458"/>
              <a:gd name="connsiteY240" fmla="*/ 6100387 h 6859293"/>
              <a:gd name="connsiteX241" fmla="*/ 739516 w 9933458"/>
              <a:gd name="connsiteY241" fmla="*/ 6100830 h 6859293"/>
              <a:gd name="connsiteX242" fmla="*/ 735050 w 9933458"/>
              <a:gd name="connsiteY242" fmla="*/ 6147382 h 6859293"/>
              <a:gd name="connsiteX243" fmla="*/ 735298 w 9933458"/>
              <a:gd name="connsiteY243" fmla="*/ 6157567 h 6859293"/>
              <a:gd name="connsiteX244" fmla="*/ 727494 w 9933458"/>
              <a:gd name="connsiteY244" fmla="*/ 6219616 h 6859293"/>
              <a:gd name="connsiteX245" fmla="*/ 713758 w 9933458"/>
              <a:gd name="connsiteY245" fmla="*/ 6154529 h 6859293"/>
              <a:gd name="connsiteX246" fmla="*/ 710250 w 9933458"/>
              <a:gd name="connsiteY246" fmla="*/ 6176350 h 6859293"/>
              <a:gd name="connsiteX247" fmla="*/ 693048 w 9933458"/>
              <a:gd name="connsiteY247" fmla="*/ 6156681 h 6859293"/>
              <a:gd name="connsiteX248" fmla="*/ 709582 w 9933458"/>
              <a:gd name="connsiteY248" fmla="*/ 6123410 h 6859293"/>
              <a:gd name="connsiteX249" fmla="*/ 726326 w 9933458"/>
              <a:gd name="connsiteY249" fmla="*/ 6143590 h 6859293"/>
              <a:gd name="connsiteX250" fmla="*/ 736762 w 9933458"/>
              <a:gd name="connsiteY250" fmla="*/ 6100387 h 6859293"/>
              <a:gd name="connsiteX251" fmla="*/ 824230 w 9933458"/>
              <a:gd name="connsiteY251" fmla="*/ 6091721 h 6859293"/>
              <a:gd name="connsiteX252" fmla="*/ 825608 w 9933458"/>
              <a:gd name="connsiteY252" fmla="*/ 6092734 h 6859293"/>
              <a:gd name="connsiteX253" fmla="*/ 825608 w 9933458"/>
              <a:gd name="connsiteY253" fmla="*/ 6095704 h 6859293"/>
              <a:gd name="connsiteX254" fmla="*/ 823270 w 9933458"/>
              <a:gd name="connsiteY254" fmla="*/ 6094186 h 6859293"/>
              <a:gd name="connsiteX255" fmla="*/ 824230 w 9933458"/>
              <a:gd name="connsiteY255" fmla="*/ 6091721 h 6859293"/>
              <a:gd name="connsiteX256" fmla="*/ 735050 w 9933458"/>
              <a:gd name="connsiteY256" fmla="*/ 6042953 h 6859293"/>
              <a:gd name="connsiteX257" fmla="*/ 737210 w 9933458"/>
              <a:gd name="connsiteY257" fmla="*/ 6061071 h 6859293"/>
              <a:gd name="connsiteX258" fmla="*/ 720396 w 9933458"/>
              <a:gd name="connsiteY258" fmla="*/ 6073123 h 6859293"/>
              <a:gd name="connsiteX259" fmla="*/ 735050 w 9933458"/>
              <a:gd name="connsiteY259" fmla="*/ 6042953 h 6859293"/>
              <a:gd name="connsiteX260" fmla="*/ 698810 w 9933458"/>
              <a:gd name="connsiteY260" fmla="*/ 5996777 h 6859293"/>
              <a:gd name="connsiteX261" fmla="*/ 696096 w 9933458"/>
              <a:gd name="connsiteY261" fmla="*/ 6058324 h 6859293"/>
              <a:gd name="connsiteX262" fmla="*/ 698810 w 9933458"/>
              <a:gd name="connsiteY262" fmla="*/ 5996777 h 6859293"/>
              <a:gd name="connsiteX263" fmla="*/ 673552 w 9933458"/>
              <a:gd name="connsiteY263" fmla="*/ 5966100 h 6859293"/>
              <a:gd name="connsiteX264" fmla="*/ 675430 w 9933458"/>
              <a:gd name="connsiteY264" fmla="*/ 5966100 h 6859293"/>
              <a:gd name="connsiteX265" fmla="*/ 675430 w 9933458"/>
              <a:gd name="connsiteY265" fmla="*/ 5981850 h 6859293"/>
              <a:gd name="connsiteX266" fmla="*/ 673552 w 9933458"/>
              <a:gd name="connsiteY266" fmla="*/ 5981850 h 6859293"/>
              <a:gd name="connsiteX267" fmla="*/ 673552 w 9933458"/>
              <a:gd name="connsiteY267" fmla="*/ 5966100 h 6859293"/>
              <a:gd name="connsiteX268" fmla="*/ 739014 w 9933458"/>
              <a:gd name="connsiteY268" fmla="*/ 5964788 h 6859293"/>
              <a:gd name="connsiteX269" fmla="*/ 739018 w 9933458"/>
              <a:gd name="connsiteY269" fmla="*/ 5964834 h 6859293"/>
              <a:gd name="connsiteX270" fmla="*/ 743650 w 9933458"/>
              <a:gd name="connsiteY270" fmla="*/ 5998548 h 6859293"/>
              <a:gd name="connsiteX271" fmla="*/ 729622 w 9933458"/>
              <a:gd name="connsiteY271" fmla="*/ 5993866 h 6859293"/>
              <a:gd name="connsiteX272" fmla="*/ 719562 w 9933458"/>
              <a:gd name="connsiteY272" fmla="*/ 6015816 h 6859293"/>
              <a:gd name="connsiteX273" fmla="*/ 729914 w 9933458"/>
              <a:gd name="connsiteY273" fmla="*/ 6023533 h 6859293"/>
              <a:gd name="connsiteX274" fmla="*/ 713758 w 9933458"/>
              <a:gd name="connsiteY274" fmla="*/ 6030048 h 6859293"/>
              <a:gd name="connsiteX275" fmla="*/ 714592 w 9933458"/>
              <a:gd name="connsiteY275" fmla="*/ 6004367 h 6859293"/>
              <a:gd name="connsiteX276" fmla="*/ 738974 w 9933458"/>
              <a:gd name="connsiteY276" fmla="*/ 5963813 h 6859293"/>
              <a:gd name="connsiteX277" fmla="*/ 739142 w 9933458"/>
              <a:gd name="connsiteY277" fmla="*/ 5964581 h 6859293"/>
              <a:gd name="connsiteX278" fmla="*/ 739014 w 9933458"/>
              <a:gd name="connsiteY278" fmla="*/ 5964788 h 6859293"/>
              <a:gd name="connsiteX279" fmla="*/ 769912 w 9933458"/>
              <a:gd name="connsiteY279" fmla="*/ 5961421 h 6859293"/>
              <a:gd name="connsiteX280" fmla="*/ 783106 w 9933458"/>
              <a:gd name="connsiteY280" fmla="*/ 5978306 h 6859293"/>
              <a:gd name="connsiteX281" fmla="*/ 780142 w 9933458"/>
              <a:gd name="connsiteY281" fmla="*/ 6010315 h 6859293"/>
              <a:gd name="connsiteX282" fmla="*/ 767034 w 9933458"/>
              <a:gd name="connsiteY282" fmla="*/ 6006645 h 6859293"/>
              <a:gd name="connsiteX283" fmla="*/ 769912 w 9933458"/>
              <a:gd name="connsiteY283" fmla="*/ 5961421 h 6859293"/>
              <a:gd name="connsiteX284" fmla="*/ 687706 w 9933458"/>
              <a:gd name="connsiteY284" fmla="*/ 5946553 h 6859293"/>
              <a:gd name="connsiteX285" fmla="*/ 688332 w 9933458"/>
              <a:gd name="connsiteY285" fmla="*/ 5948959 h 6859293"/>
              <a:gd name="connsiteX286" fmla="*/ 686202 w 9933458"/>
              <a:gd name="connsiteY286" fmla="*/ 5951237 h 6859293"/>
              <a:gd name="connsiteX287" fmla="*/ 685618 w 9933458"/>
              <a:gd name="connsiteY287" fmla="*/ 5948959 h 6859293"/>
              <a:gd name="connsiteX288" fmla="*/ 687706 w 9933458"/>
              <a:gd name="connsiteY288" fmla="*/ 5946553 h 6859293"/>
              <a:gd name="connsiteX289" fmla="*/ 738056 w 9933458"/>
              <a:gd name="connsiteY289" fmla="*/ 5941748 h 6859293"/>
              <a:gd name="connsiteX290" fmla="*/ 738974 w 9933458"/>
              <a:gd name="connsiteY290" fmla="*/ 5963813 h 6859293"/>
              <a:gd name="connsiteX291" fmla="*/ 734422 w 9933458"/>
              <a:gd name="connsiteY291" fmla="*/ 5943014 h 6859293"/>
              <a:gd name="connsiteX292" fmla="*/ 738056 w 9933458"/>
              <a:gd name="connsiteY292" fmla="*/ 5941748 h 6859293"/>
              <a:gd name="connsiteX293" fmla="*/ 673302 w 9933458"/>
              <a:gd name="connsiteY293" fmla="*/ 5880771 h 6859293"/>
              <a:gd name="connsiteX294" fmla="*/ 689666 w 9933458"/>
              <a:gd name="connsiteY294" fmla="*/ 5884441 h 6859293"/>
              <a:gd name="connsiteX295" fmla="*/ 690418 w 9933458"/>
              <a:gd name="connsiteY295" fmla="*/ 5890576 h 6859293"/>
              <a:gd name="connsiteX296" fmla="*/ 671714 w 9933458"/>
              <a:gd name="connsiteY296" fmla="*/ 5909742 h 6859293"/>
              <a:gd name="connsiteX297" fmla="*/ 673302 w 9933458"/>
              <a:gd name="connsiteY297" fmla="*/ 5880771 h 6859293"/>
              <a:gd name="connsiteX298" fmla="*/ 726326 w 9933458"/>
              <a:gd name="connsiteY298" fmla="*/ 5864831 h 6859293"/>
              <a:gd name="connsiteX299" fmla="*/ 744652 w 9933458"/>
              <a:gd name="connsiteY299" fmla="*/ 5912527 h 6859293"/>
              <a:gd name="connsiteX300" fmla="*/ 719686 w 9933458"/>
              <a:gd name="connsiteY300" fmla="*/ 5891335 h 6859293"/>
              <a:gd name="connsiteX301" fmla="*/ 721526 w 9933458"/>
              <a:gd name="connsiteY301" fmla="*/ 5879382 h 6859293"/>
              <a:gd name="connsiteX302" fmla="*/ 726326 w 9933458"/>
              <a:gd name="connsiteY302" fmla="*/ 5864831 h 6859293"/>
              <a:gd name="connsiteX303" fmla="*/ 684614 w 9933458"/>
              <a:gd name="connsiteY303" fmla="*/ 5829155 h 6859293"/>
              <a:gd name="connsiteX304" fmla="*/ 686744 w 9933458"/>
              <a:gd name="connsiteY304" fmla="*/ 5833142 h 6859293"/>
              <a:gd name="connsiteX305" fmla="*/ 685118 w 9933458"/>
              <a:gd name="connsiteY305" fmla="*/ 5834788 h 6859293"/>
              <a:gd name="connsiteX306" fmla="*/ 683070 w 9933458"/>
              <a:gd name="connsiteY306" fmla="*/ 5830738 h 6859293"/>
              <a:gd name="connsiteX307" fmla="*/ 684614 w 9933458"/>
              <a:gd name="connsiteY307" fmla="*/ 5829155 h 6859293"/>
              <a:gd name="connsiteX308" fmla="*/ 633262 w 9933458"/>
              <a:gd name="connsiteY308" fmla="*/ 5764136 h 6859293"/>
              <a:gd name="connsiteX309" fmla="*/ 636268 w 9933458"/>
              <a:gd name="connsiteY309" fmla="*/ 5764322 h 6859293"/>
              <a:gd name="connsiteX310" fmla="*/ 636268 w 9933458"/>
              <a:gd name="connsiteY310" fmla="*/ 5793673 h 6859293"/>
              <a:gd name="connsiteX311" fmla="*/ 631592 w 9933458"/>
              <a:gd name="connsiteY311" fmla="*/ 5792788 h 6859293"/>
              <a:gd name="connsiteX312" fmla="*/ 633262 w 9933458"/>
              <a:gd name="connsiteY312" fmla="*/ 5764136 h 6859293"/>
              <a:gd name="connsiteX313" fmla="*/ 583202 w 9933458"/>
              <a:gd name="connsiteY313" fmla="*/ 5757808 h 6859293"/>
              <a:gd name="connsiteX314" fmla="*/ 583202 w 9933458"/>
              <a:gd name="connsiteY314" fmla="*/ 5772355 h 6859293"/>
              <a:gd name="connsiteX315" fmla="*/ 581536 w 9933458"/>
              <a:gd name="connsiteY315" fmla="*/ 5772418 h 6859293"/>
              <a:gd name="connsiteX316" fmla="*/ 581034 w 9933458"/>
              <a:gd name="connsiteY316" fmla="*/ 5757934 h 6859293"/>
              <a:gd name="connsiteX317" fmla="*/ 583202 w 9933458"/>
              <a:gd name="connsiteY317" fmla="*/ 5757808 h 6859293"/>
              <a:gd name="connsiteX318" fmla="*/ 573476 w 9933458"/>
              <a:gd name="connsiteY318" fmla="*/ 5698159 h 6859293"/>
              <a:gd name="connsiteX319" fmla="*/ 578610 w 9933458"/>
              <a:gd name="connsiteY319" fmla="*/ 5700311 h 6859293"/>
              <a:gd name="connsiteX320" fmla="*/ 574562 w 9933458"/>
              <a:gd name="connsiteY320" fmla="*/ 5715681 h 6859293"/>
              <a:gd name="connsiteX321" fmla="*/ 571010 w 9933458"/>
              <a:gd name="connsiteY321" fmla="*/ 5713973 h 6859293"/>
              <a:gd name="connsiteX322" fmla="*/ 573476 w 9933458"/>
              <a:gd name="connsiteY322" fmla="*/ 5698159 h 6859293"/>
              <a:gd name="connsiteX323" fmla="*/ 693466 w 9933458"/>
              <a:gd name="connsiteY323" fmla="*/ 5696641 h 6859293"/>
              <a:gd name="connsiteX324" fmla="*/ 697810 w 9933458"/>
              <a:gd name="connsiteY324" fmla="*/ 5696704 h 6859293"/>
              <a:gd name="connsiteX325" fmla="*/ 697810 w 9933458"/>
              <a:gd name="connsiteY325" fmla="*/ 5719921 h 6859293"/>
              <a:gd name="connsiteX326" fmla="*/ 692756 w 9933458"/>
              <a:gd name="connsiteY326" fmla="*/ 5719668 h 6859293"/>
              <a:gd name="connsiteX327" fmla="*/ 693466 w 9933458"/>
              <a:gd name="connsiteY327" fmla="*/ 5696641 h 6859293"/>
              <a:gd name="connsiteX328" fmla="*/ 763522 w 9933458"/>
              <a:gd name="connsiteY328" fmla="*/ 5667166 h 6859293"/>
              <a:gd name="connsiteX329" fmla="*/ 766362 w 9933458"/>
              <a:gd name="connsiteY329" fmla="*/ 5668116 h 6859293"/>
              <a:gd name="connsiteX330" fmla="*/ 765320 w 9933458"/>
              <a:gd name="connsiteY330" fmla="*/ 5670520 h 6859293"/>
              <a:gd name="connsiteX331" fmla="*/ 763566 w 9933458"/>
              <a:gd name="connsiteY331" fmla="*/ 5669950 h 6859293"/>
              <a:gd name="connsiteX332" fmla="*/ 763522 w 9933458"/>
              <a:gd name="connsiteY332" fmla="*/ 5667166 h 6859293"/>
              <a:gd name="connsiteX333" fmla="*/ 763482 w 9933458"/>
              <a:gd name="connsiteY333" fmla="*/ 5642372 h 6859293"/>
              <a:gd name="connsiteX334" fmla="*/ 767322 w 9933458"/>
              <a:gd name="connsiteY334" fmla="*/ 5646232 h 6859293"/>
              <a:gd name="connsiteX335" fmla="*/ 765028 w 9933458"/>
              <a:gd name="connsiteY335" fmla="*/ 5650784 h 6859293"/>
              <a:gd name="connsiteX336" fmla="*/ 762270 w 9933458"/>
              <a:gd name="connsiteY336" fmla="*/ 5647683 h 6859293"/>
              <a:gd name="connsiteX337" fmla="*/ 763482 w 9933458"/>
              <a:gd name="connsiteY337" fmla="*/ 5642372 h 6859293"/>
              <a:gd name="connsiteX338" fmla="*/ 783690 w 9933458"/>
              <a:gd name="connsiteY338" fmla="*/ 5600308 h 6859293"/>
              <a:gd name="connsiteX339" fmla="*/ 783690 w 9933458"/>
              <a:gd name="connsiteY339" fmla="*/ 5651100 h 6859293"/>
              <a:gd name="connsiteX340" fmla="*/ 781186 w 9933458"/>
              <a:gd name="connsiteY340" fmla="*/ 5651100 h 6859293"/>
              <a:gd name="connsiteX341" fmla="*/ 779264 w 9933458"/>
              <a:gd name="connsiteY341" fmla="*/ 5600624 h 6859293"/>
              <a:gd name="connsiteX342" fmla="*/ 783690 w 9933458"/>
              <a:gd name="connsiteY342" fmla="*/ 5600308 h 6859293"/>
              <a:gd name="connsiteX343" fmla="*/ 764776 w 9933458"/>
              <a:gd name="connsiteY343" fmla="*/ 5594806 h 6859293"/>
              <a:gd name="connsiteX344" fmla="*/ 766612 w 9933458"/>
              <a:gd name="connsiteY344" fmla="*/ 5598536 h 6859293"/>
              <a:gd name="connsiteX345" fmla="*/ 767722 w 9933458"/>
              <a:gd name="connsiteY345" fmla="*/ 5613622 h 6859293"/>
              <a:gd name="connsiteX346" fmla="*/ 760686 w 9933458"/>
              <a:gd name="connsiteY346" fmla="*/ 5623774 h 6859293"/>
              <a:gd name="connsiteX347" fmla="*/ 753254 w 9933458"/>
              <a:gd name="connsiteY347" fmla="*/ 5617323 h 6859293"/>
              <a:gd name="connsiteX348" fmla="*/ 764776 w 9933458"/>
              <a:gd name="connsiteY348" fmla="*/ 5594806 h 6859293"/>
              <a:gd name="connsiteX349" fmla="*/ 736638 w 9933458"/>
              <a:gd name="connsiteY349" fmla="*/ 5593920 h 6859293"/>
              <a:gd name="connsiteX350" fmla="*/ 736302 w 9933458"/>
              <a:gd name="connsiteY350" fmla="*/ 5752812 h 6859293"/>
              <a:gd name="connsiteX351" fmla="*/ 737848 w 9933458"/>
              <a:gd name="connsiteY351" fmla="*/ 5771536 h 6859293"/>
              <a:gd name="connsiteX352" fmla="*/ 738140 w 9933458"/>
              <a:gd name="connsiteY352" fmla="*/ 5833838 h 6859293"/>
              <a:gd name="connsiteX353" fmla="*/ 724570 w 9933458"/>
              <a:gd name="connsiteY353" fmla="*/ 5852938 h 6859293"/>
              <a:gd name="connsiteX354" fmla="*/ 724570 w 9933458"/>
              <a:gd name="connsiteY354" fmla="*/ 5819228 h 6859293"/>
              <a:gd name="connsiteX355" fmla="*/ 724528 w 9933458"/>
              <a:gd name="connsiteY355" fmla="*/ 5619728 h 6859293"/>
              <a:gd name="connsiteX356" fmla="*/ 736638 w 9933458"/>
              <a:gd name="connsiteY356" fmla="*/ 5593920 h 6859293"/>
              <a:gd name="connsiteX357" fmla="*/ 798010 w 9933458"/>
              <a:gd name="connsiteY357" fmla="*/ 5519218 h 6859293"/>
              <a:gd name="connsiteX358" fmla="*/ 799512 w 9933458"/>
              <a:gd name="connsiteY358" fmla="*/ 5520864 h 6859293"/>
              <a:gd name="connsiteX359" fmla="*/ 797302 w 9933458"/>
              <a:gd name="connsiteY359" fmla="*/ 5524720 h 6859293"/>
              <a:gd name="connsiteX360" fmla="*/ 795754 w 9933458"/>
              <a:gd name="connsiteY360" fmla="*/ 5522952 h 6859293"/>
              <a:gd name="connsiteX361" fmla="*/ 798010 w 9933458"/>
              <a:gd name="connsiteY361" fmla="*/ 5519218 h 6859293"/>
              <a:gd name="connsiteX362" fmla="*/ 619942 w 9933458"/>
              <a:gd name="connsiteY362" fmla="*/ 5516814 h 6859293"/>
              <a:gd name="connsiteX363" fmla="*/ 621362 w 9933458"/>
              <a:gd name="connsiteY363" fmla="*/ 5520294 h 6859293"/>
              <a:gd name="connsiteX364" fmla="*/ 619318 w 9933458"/>
              <a:gd name="connsiteY364" fmla="*/ 5520294 h 6859293"/>
              <a:gd name="connsiteX365" fmla="*/ 618274 w 9933458"/>
              <a:gd name="connsiteY365" fmla="*/ 5518206 h 6859293"/>
              <a:gd name="connsiteX366" fmla="*/ 619942 w 9933458"/>
              <a:gd name="connsiteY366" fmla="*/ 5516814 h 6859293"/>
              <a:gd name="connsiteX367" fmla="*/ 750622 w 9933458"/>
              <a:gd name="connsiteY367" fmla="*/ 5465958 h 6859293"/>
              <a:gd name="connsiteX368" fmla="*/ 761478 w 9933458"/>
              <a:gd name="connsiteY368" fmla="*/ 5511059 h 6859293"/>
              <a:gd name="connsiteX369" fmla="*/ 771416 w 9933458"/>
              <a:gd name="connsiteY369" fmla="*/ 5511059 h 6859293"/>
              <a:gd name="connsiteX370" fmla="*/ 768618 w 9933458"/>
              <a:gd name="connsiteY370" fmla="*/ 5570897 h 6859293"/>
              <a:gd name="connsiteX371" fmla="*/ 756302 w 9933458"/>
              <a:gd name="connsiteY371" fmla="*/ 5577222 h 6859293"/>
              <a:gd name="connsiteX372" fmla="*/ 754882 w 9933458"/>
              <a:gd name="connsiteY372" fmla="*/ 5533829 h 6859293"/>
              <a:gd name="connsiteX373" fmla="*/ 741186 w 9933458"/>
              <a:gd name="connsiteY373" fmla="*/ 5490440 h 6859293"/>
              <a:gd name="connsiteX374" fmla="*/ 750622 w 9933458"/>
              <a:gd name="connsiteY374" fmla="*/ 5465958 h 6859293"/>
              <a:gd name="connsiteX375" fmla="*/ 628460 w 9933458"/>
              <a:gd name="connsiteY375" fmla="*/ 5441103 h 6859293"/>
              <a:gd name="connsiteX376" fmla="*/ 629254 w 9933458"/>
              <a:gd name="connsiteY376" fmla="*/ 5449389 h 6859293"/>
              <a:gd name="connsiteX377" fmla="*/ 616686 w 9933458"/>
              <a:gd name="connsiteY377" fmla="*/ 5450588 h 6859293"/>
              <a:gd name="connsiteX378" fmla="*/ 616394 w 9933458"/>
              <a:gd name="connsiteY378" fmla="*/ 5442808 h 6859293"/>
              <a:gd name="connsiteX379" fmla="*/ 628460 w 9933458"/>
              <a:gd name="connsiteY379" fmla="*/ 5441103 h 6859293"/>
              <a:gd name="connsiteX380" fmla="*/ 862306 w 9933458"/>
              <a:gd name="connsiteY380" fmla="*/ 5419279 h 6859293"/>
              <a:gd name="connsiteX381" fmla="*/ 865520 w 9933458"/>
              <a:gd name="connsiteY381" fmla="*/ 5447111 h 6859293"/>
              <a:gd name="connsiteX382" fmla="*/ 862390 w 9933458"/>
              <a:gd name="connsiteY382" fmla="*/ 5448187 h 6859293"/>
              <a:gd name="connsiteX383" fmla="*/ 857922 w 9933458"/>
              <a:gd name="connsiteY383" fmla="*/ 5420798 h 6859293"/>
              <a:gd name="connsiteX384" fmla="*/ 862306 w 9933458"/>
              <a:gd name="connsiteY384" fmla="*/ 5419279 h 6859293"/>
              <a:gd name="connsiteX385" fmla="*/ 891282 w 9933458"/>
              <a:gd name="connsiteY385" fmla="*/ 5412512 h 6859293"/>
              <a:gd name="connsiteX386" fmla="*/ 907606 w 9933458"/>
              <a:gd name="connsiteY386" fmla="*/ 5442618 h 6859293"/>
              <a:gd name="connsiteX387" fmla="*/ 891282 w 9933458"/>
              <a:gd name="connsiteY387" fmla="*/ 5457170 h 6859293"/>
              <a:gd name="connsiteX388" fmla="*/ 891282 w 9933458"/>
              <a:gd name="connsiteY388" fmla="*/ 5412512 h 6859293"/>
              <a:gd name="connsiteX389" fmla="*/ 687120 w 9933458"/>
              <a:gd name="connsiteY389" fmla="*/ 5364503 h 6859293"/>
              <a:gd name="connsiteX390" fmla="*/ 691962 w 9933458"/>
              <a:gd name="connsiteY390" fmla="*/ 5365262 h 6859293"/>
              <a:gd name="connsiteX391" fmla="*/ 687954 w 9933458"/>
              <a:gd name="connsiteY391" fmla="*/ 5403909 h 6859293"/>
              <a:gd name="connsiteX392" fmla="*/ 687120 w 9933458"/>
              <a:gd name="connsiteY392" fmla="*/ 5364503 h 6859293"/>
              <a:gd name="connsiteX393" fmla="*/ 905522 w 9933458"/>
              <a:gd name="connsiteY393" fmla="*/ 5358280 h 6859293"/>
              <a:gd name="connsiteX394" fmla="*/ 901634 w 9933458"/>
              <a:gd name="connsiteY394" fmla="*/ 5366338 h 6859293"/>
              <a:gd name="connsiteX395" fmla="*/ 900214 w 9933458"/>
              <a:gd name="connsiteY395" fmla="*/ 5364250 h 6859293"/>
              <a:gd name="connsiteX396" fmla="*/ 905882 w 9933458"/>
              <a:gd name="connsiteY396" fmla="*/ 5357531 h 6859293"/>
              <a:gd name="connsiteX397" fmla="*/ 906060 w 9933458"/>
              <a:gd name="connsiteY397" fmla="*/ 5357673 h 6859293"/>
              <a:gd name="connsiteX398" fmla="*/ 905522 w 9933458"/>
              <a:gd name="connsiteY398" fmla="*/ 5358280 h 6859293"/>
              <a:gd name="connsiteX399" fmla="*/ 780142 w 9933458"/>
              <a:gd name="connsiteY399" fmla="*/ 5333890 h 6859293"/>
              <a:gd name="connsiteX400" fmla="*/ 784146 w 9933458"/>
              <a:gd name="connsiteY400" fmla="*/ 5334456 h 6859293"/>
              <a:gd name="connsiteX401" fmla="*/ 784942 w 9933458"/>
              <a:gd name="connsiteY401" fmla="*/ 5350142 h 6859293"/>
              <a:gd name="connsiteX402" fmla="*/ 791706 w 9933458"/>
              <a:gd name="connsiteY402" fmla="*/ 5435851 h 6859293"/>
              <a:gd name="connsiteX403" fmla="*/ 786026 w 9933458"/>
              <a:gd name="connsiteY403" fmla="*/ 5488858 h 6859293"/>
              <a:gd name="connsiteX404" fmla="*/ 778762 w 9933458"/>
              <a:gd name="connsiteY404" fmla="*/ 5487782 h 6859293"/>
              <a:gd name="connsiteX405" fmla="*/ 780766 w 9933458"/>
              <a:gd name="connsiteY405" fmla="*/ 5459886 h 6859293"/>
              <a:gd name="connsiteX406" fmla="*/ 772834 w 9933458"/>
              <a:gd name="connsiteY406" fmla="*/ 5402011 h 6859293"/>
              <a:gd name="connsiteX407" fmla="*/ 759976 w 9933458"/>
              <a:gd name="connsiteY407" fmla="*/ 5408338 h 6859293"/>
              <a:gd name="connsiteX408" fmla="*/ 763022 w 9933458"/>
              <a:gd name="connsiteY408" fmla="*/ 5355963 h 6859293"/>
              <a:gd name="connsiteX409" fmla="*/ 769954 w 9933458"/>
              <a:gd name="connsiteY409" fmla="*/ 5379936 h 6859293"/>
              <a:gd name="connsiteX410" fmla="*/ 773838 w 9933458"/>
              <a:gd name="connsiteY410" fmla="*/ 5376586 h 6859293"/>
              <a:gd name="connsiteX411" fmla="*/ 780142 w 9933458"/>
              <a:gd name="connsiteY411" fmla="*/ 5333890 h 6859293"/>
              <a:gd name="connsiteX412" fmla="*/ 857088 w 9933458"/>
              <a:gd name="connsiteY412" fmla="*/ 5331738 h 6859293"/>
              <a:gd name="connsiteX413" fmla="*/ 874998 w 9933458"/>
              <a:gd name="connsiteY413" fmla="*/ 5350968 h 6859293"/>
              <a:gd name="connsiteX414" fmla="*/ 857088 w 9933458"/>
              <a:gd name="connsiteY414" fmla="*/ 5331738 h 6859293"/>
              <a:gd name="connsiteX415" fmla="*/ 689250 w 9933458"/>
              <a:gd name="connsiteY415" fmla="*/ 5325477 h 6859293"/>
              <a:gd name="connsiteX416" fmla="*/ 691546 w 9933458"/>
              <a:gd name="connsiteY416" fmla="*/ 5339518 h 6859293"/>
              <a:gd name="connsiteX417" fmla="*/ 686452 w 9933458"/>
              <a:gd name="connsiteY417" fmla="*/ 5340214 h 6859293"/>
              <a:gd name="connsiteX418" fmla="*/ 685994 w 9933458"/>
              <a:gd name="connsiteY418" fmla="*/ 5326233 h 6859293"/>
              <a:gd name="connsiteX419" fmla="*/ 689250 w 9933458"/>
              <a:gd name="connsiteY419" fmla="*/ 5325477 h 6859293"/>
              <a:gd name="connsiteX420" fmla="*/ 756802 w 9933458"/>
              <a:gd name="connsiteY420" fmla="*/ 5325350 h 6859293"/>
              <a:gd name="connsiteX421" fmla="*/ 765070 w 9933458"/>
              <a:gd name="connsiteY421" fmla="*/ 5336164 h 6859293"/>
              <a:gd name="connsiteX422" fmla="*/ 744862 w 9933458"/>
              <a:gd name="connsiteY422" fmla="*/ 5348374 h 6859293"/>
              <a:gd name="connsiteX423" fmla="*/ 756802 w 9933458"/>
              <a:gd name="connsiteY423" fmla="*/ 5325350 h 6859293"/>
              <a:gd name="connsiteX424" fmla="*/ 857630 w 9933458"/>
              <a:gd name="connsiteY424" fmla="*/ 5302200 h 6859293"/>
              <a:gd name="connsiteX425" fmla="*/ 858802 w 9933458"/>
              <a:gd name="connsiteY425" fmla="*/ 5302200 h 6859293"/>
              <a:gd name="connsiteX426" fmla="*/ 858802 w 9933458"/>
              <a:gd name="connsiteY426" fmla="*/ 5311242 h 6859293"/>
              <a:gd name="connsiteX427" fmla="*/ 857630 w 9933458"/>
              <a:gd name="connsiteY427" fmla="*/ 5311242 h 6859293"/>
              <a:gd name="connsiteX428" fmla="*/ 857630 w 9933458"/>
              <a:gd name="connsiteY428" fmla="*/ 5302200 h 6859293"/>
              <a:gd name="connsiteX429" fmla="*/ 797634 w 9933458"/>
              <a:gd name="connsiteY429" fmla="*/ 5299416 h 6859293"/>
              <a:gd name="connsiteX430" fmla="*/ 799182 w 9933458"/>
              <a:gd name="connsiteY430" fmla="*/ 5299606 h 6859293"/>
              <a:gd name="connsiteX431" fmla="*/ 798596 w 9933458"/>
              <a:gd name="connsiteY431" fmla="*/ 5303842 h 6859293"/>
              <a:gd name="connsiteX432" fmla="*/ 797050 w 9933458"/>
              <a:gd name="connsiteY432" fmla="*/ 5303589 h 6859293"/>
              <a:gd name="connsiteX433" fmla="*/ 797634 w 9933458"/>
              <a:gd name="connsiteY433" fmla="*/ 5299416 h 6859293"/>
              <a:gd name="connsiteX434" fmla="*/ 688624 w 9933458"/>
              <a:gd name="connsiteY434" fmla="*/ 5297771 h 6859293"/>
              <a:gd name="connsiteX435" fmla="*/ 690670 w 9933458"/>
              <a:gd name="connsiteY435" fmla="*/ 5301627 h 6859293"/>
              <a:gd name="connsiteX436" fmla="*/ 689168 w 9933458"/>
              <a:gd name="connsiteY436" fmla="*/ 5303210 h 6859293"/>
              <a:gd name="connsiteX437" fmla="*/ 687120 w 9933458"/>
              <a:gd name="connsiteY437" fmla="*/ 5299290 h 6859293"/>
              <a:gd name="connsiteX438" fmla="*/ 688624 w 9933458"/>
              <a:gd name="connsiteY438" fmla="*/ 5297771 h 6859293"/>
              <a:gd name="connsiteX439" fmla="*/ 620362 w 9933458"/>
              <a:gd name="connsiteY439" fmla="*/ 5287080 h 6859293"/>
              <a:gd name="connsiteX440" fmla="*/ 622072 w 9933458"/>
              <a:gd name="connsiteY440" fmla="*/ 5287080 h 6859293"/>
              <a:gd name="connsiteX441" fmla="*/ 622826 w 9933458"/>
              <a:gd name="connsiteY441" fmla="*/ 5289738 h 6859293"/>
              <a:gd name="connsiteX442" fmla="*/ 621488 w 9933458"/>
              <a:gd name="connsiteY442" fmla="*/ 5291320 h 6859293"/>
              <a:gd name="connsiteX443" fmla="*/ 620362 w 9933458"/>
              <a:gd name="connsiteY443" fmla="*/ 5287080 h 6859293"/>
              <a:gd name="connsiteX444" fmla="*/ 757638 w 9933458"/>
              <a:gd name="connsiteY444" fmla="*/ 5282781 h 6859293"/>
              <a:gd name="connsiteX445" fmla="*/ 759518 w 9933458"/>
              <a:gd name="connsiteY445" fmla="*/ 5283536 h 6859293"/>
              <a:gd name="connsiteX446" fmla="*/ 759308 w 9933458"/>
              <a:gd name="connsiteY446" fmla="*/ 5285941 h 6859293"/>
              <a:gd name="connsiteX447" fmla="*/ 757386 w 9933458"/>
              <a:gd name="connsiteY447" fmla="*/ 5286321 h 6859293"/>
              <a:gd name="connsiteX448" fmla="*/ 757638 w 9933458"/>
              <a:gd name="connsiteY448" fmla="*/ 5282781 h 6859293"/>
              <a:gd name="connsiteX449" fmla="*/ 853038 w 9933458"/>
              <a:gd name="connsiteY449" fmla="*/ 5270634 h 6859293"/>
              <a:gd name="connsiteX450" fmla="*/ 855206 w 9933458"/>
              <a:gd name="connsiteY450" fmla="*/ 5272090 h 6859293"/>
              <a:gd name="connsiteX451" fmla="*/ 854374 w 9933458"/>
              <a:gd name="connsiteY451" fmla="*/ 5274558 h 6859293"/>
              <a:gd name="connsiteX452" fmla="*/ 853082 w 9933458"/>
              <a:gd name="connsiteY452" fmla="*/ 5273482 h 6859293"/>
              <a:gd name="connsiteX453" fmla="*/ 853038 w 9933458"/>
              <a:gd name="connsiteY453" fmla="*/ 5270634 h 6859293"/>
              <a:gd name="connsiteX454" fmla="*/ 785568 w 9933458"/>
              <a:gd name="connsiteY454" fmla="*/ 5267221 h 6859293"/>
              <a:gd name="connsiteX455" fmla="*/ 793294 w 9933458"/>
              <a:gd name="connsiteY455" fmla="*/ 5276899 h 6859293"/>
              <a:gd name="connsiteX456" fmla="*/ 777052 w 9933458"/>
              <a:gd name="connsiteY456" fmla="*/ 5310800 h 6859293"/>
              <a:gd name="connsiteX457" fmla="*/ 777430 w 9933458"/>
              <a:gd name="connsiteY457" fmla="*/ 5283034 h 6859293"/>
              <a:gd name="connsiteX458" fmla="*/ 785568 w 9933458"/>
              <a:gd name="connsiteY458" fmla="*/ 5267221 h 6859293"/>
              <a:gd name="connsiteX459" fmla="*/ 763566 w 9933458"/>
              <a:gd name="connsiteY459" fmla="*/ 5241097 h 6859293"/>
              <a:gd name="connsiteX460" fmla="*/ 766696 w 9933458"/>
              <a:gd name="connsiteY460" fmla="*/ 5246093 h 6859293"/>
              <a:gd name="connsiteX461" fmla="*/ 756760 w 9933458"/>
              <a:gd name="connsiteY461" fmla="*/ 5260387 h 6859293"/>
              <a:gd name="connsiteX462" fmla="*/ 753338 w 9933458"/>
              <a:gd name="connsiteY462" fmla="*/ 5254948 h 6859293"/>
              <a:gd name="connsiteX463" fmla="*/ 763566 w 9933458"/>
              <a:gd name="connsiteY463" fmla="*/ 5241097 h 6859293"/>
              <a:gd name="connsiteX464" fmla="*/ 688624 w 9933458"/>
              <a:gd name="connsiteY464" fmla="*/ 5234959 h 6859293"/>
              <a:gd name="connsiteX465" fmla="*/ 690500 w 9933458"/>
              <a:gd name="connsiteY465" fmla="*/ 5238502 h 6859293"/>
              <a:gd name="connsiteX466" fmla="*/ 689040 w 9933458"/>
              <a:gd name="connsiteY466" fmla="*/ 5239958 h 6859293"/>
              <a:gd name="connsiteX467" fmla="*/ 687246 w 9933458"/>
              <a:gd name="connsiteY467" fmla="*/ 5236351 h 6859293"/>
              <a:gd name="connsiteX468" fmla="*/ 688624 w 9933458"/>
              <a:gd name="connsiteY468" fmla="*/ 5234959 h 6859293"/>
              <a:gd name="connsiteX469" fmla="*/ 785654 w 9933458"/>
              <a:gd name="connsiteY469" fmla="*/ 5213517 h 6859293"/>
              <a:gd name="connsiteX470" fmla="*/ 812206 w 9933458"/>
              <a:gd name="connsiteY470" fmla="*/ 5217567 h 6859293"/>
              <a:gd name="connsiteX471" fmla="*/ 814042 w 9933458"/>
              <a:gd name="connsiteY471" fmla="*/ 5251598 h 6859293"/>
              <a:gd name="connsiteX472" fmla="*/ 811788 w 9933458"/>
              <a:gd name="connsiteY472" fmla="*/ 5252607 h 6859293"/>
              <a:gd name="connsiteX473" fmla="*/ 810078 w 9933458"/>
              <a:gd name="connsiteY473" fmla="*/ 5245080 h 6859293"/>
              <a:gd name="connsiteX474" fmla="*/ 806318 w 9933458"/>
              <a:gd name="connsiteY474" fmla="*/ 5230722 h 6859293"/>
              <a:gd name="connsiteX475" fmla="*/ 789366 w 9933458"/>
              <a:gd name="connsiteY475" fmla="*/ 5248750 h 6859293"/>
              <a:gd name="connsiteX476" fmla="*/ 785654 w 9933458"/>
              <a:gd name="connsiteY476" fmla="*/ 5213517 h 6859293"/>
              <a:gd name="connsiteX477" fmla="*/ 760894 w 9933458"/>
              <a:gd name="connsiteY477" fmla="*/ 5175630 h 6859293"/>
              <a:gd name="connsiteX478" fmla="*/ 763274 w 9933458"/>
              <a:gd name="connsiteY478" fmla="*/ 5177213 h 6859293"/>
              <a:gd name="connsiteX479" fmla="*/ 762396 w 9933458"/>
              <a:gd name="connsiteY479" fmla="*/ 5179867 h 6859293"/>
              <a:gd name="connsiteX480" fmla="*/ 760978 w 9933458"/>
              <a:gd name="connsiteY480" fmla="*/ 5178664 h 6859293"/>
              <a:gd name="connsiteX481" fmla="*/ 760894 w 9933458"/>
              <a:gd name="connsiteY481" fmla="*/ 5175630 h 6859293"/>
              <a:gd name="connsiteX482" fmla="*/ 620110 w 9933458"/>
              <a:gd name="connsiteY482" fmla="*/ 5175187 h 6859293"/>
              <a:gd name="connsiteX483" fmla="*/ 620110 w 9933458"/>
              <a:gd name="connsiteY483" fmla="*/ 5200932 h 6859293"/>
              <a:gd name="connsiteX484" fmla="*/ 615352 w 9933458"/>
              <a:gd name="connsiteY484" fmla="*/ 5199350 h 6859293"/>
              <a:gd name="connsiteX485" fmla="*/ 620110 w 9933458"/>
              <a:gd name="connsiteY485" fmla="*/ 5175187 h 6859293"/>
              <a:gd name="connsiteX486" fmla="*/ 686910 w 9933458"/>
              <a:gd name="connsiteY486" fmla="*/ 5159501 h 6859293"/>
              <a:gd name="connsiteX487" fmla="*/ 691484 w 9933458"/>
              <a:gd name="connsiteY487" fmla="*/ 5174395 h 6859293"/>
              <a:gd name="connsiteX488" fmla="*/ 682026 w 9933458"/>
              <a:gd name="connsiteY488" fmla="*/ 5187204 h 6859293"/>
              <a:gd name="connsiteX489" fmla="*/ 686910 w 9933458"/>
              <a:gd name="connsiteY489" fmla="*/ 5159501 h 6859293"/>
              <a:gd name="connsiteX490" fmla="*/ 761644 w 9933458"/>
              <a:gd name="connsiteY490" fmla="*/ 5131225 h 6859293"/>
              <a:gd name="connsiteX491" fmla="*/ 763106 w 9933458"/>
              <a:gd name="connsiteY491" fmla="*/ 5131542 h 6859293"/>
              <a:gd name="connsiteX492" fmla="*/ 762104 w 9933458"/>
              <a:gd name="connsiteY492" fmla="*/ 5141031 h 6859293"/>
              <a:gd name="connsiteX493" fmla="*/ 760394 w 9933458"/>
              <a:gd name="connsiteY493" fmla="*/ 5136664 h 6859293"/>
              <a:gd name="connsiteX494" fmla="*/ 761644 w 9933458"/>
              <a:gd name="connsiteY494" fmla="*/ 5131225 h 6859293"/>
              <a:gd name="connsiteX495" fmla="*/ 691168 w 9933458"/>
              <a:gd name="connsiteY495" fmla="*/ 5110543 h 6859293"/>
              <a:gd name="connsiteX496" fmla="*/ 692674 w 9933458"/>
              <a:gd name="connsiteY496" fmla="*/ 5142169 h 6859293"/>
              <a:gd name="connsiteX497" fmla="*/ 691168 w 9933458"/>
              <a:gd name="connsiteY497" fmla="*/ 5110543 h 6859293"/>
              <a:gd name="connsiteX498" fmla="*/ 791372 w 9933458"/>
              <a:gd name="connsiteY498" fmla="*/ 5098840 h 6859293"/>
              <a:gd name="connsiteX499" fmla="*/ 797466 w 9933458"/>
              <a:gd name="connsiteY499" fmla="*/ 5100486 h 6859293"/>
              <a:gd name="connsiteX500" fmla="*/ 795002 w 9933458"/>
              <a:gd name="connsiteY500" fmla="*/ 5123002 h 6859293"/>
              <a:gd name="connsiteX501" fmla="*/ 790326 w 9933458"/>
              <a:gd name="connsiteY501" fmla="*/ 5121674 h 6859293"/>
              <a:gd name="connsiteX502" fmla="*/ 791372 w 9933458"/>
              <a:gd name="connsiteY502" fmla="*/ 5098840 h 6859293"/>
              <a:gd name="connsiteX503" fmla="*/ 792250 w 9933458"/>
              <a:gd name="connsiteY503" fmla="*/ 5071581 h 6859293"/>
              <a:gd name="connsiteX504" fmla="*/ 793920 w 9933458"/>
              <a:gd name="connsiteY504" fmla="*/ 5072843 h 6859293"/>
              <a:gd name="connsiteX505" fmla="*/ 792082 w 9933458"/>
              <a:gd name="connsiteY505" fmla="*/ 5076070 h 6859293"/>
              <a:gd name="connsiteX506" fmla="*/ 791206 w 9933458"/>
              <a:gd name="connsiteY506" fmla="*/ 5073476 h 6859293"/>
              <a:gd name="connsiteX507" fmla="*/ 792250 w 9933458"/>
              <a:gd name="connsiteY507" fmla="*/ 5071581 h 6859293"/>
              <a:gd name="connsiteX508" fmla="*/ 718766 w 9933458"/>
              <a:gd name="connsiteY508" fmla="*/ 5069619 h 6859293"/>
              <a:gd name="connsiteX509" fmla="*/ 719978 w 9933458"/>
              <a:gd name="connsiteY509" fmla="*/ 5073919 h 6859293"/>
              <a:gd name="connsiteX510" fmla="*/ 718182 w 9933458"/>
              <a:gd name="connsiteY510" fmla="*/ 5073919 h 6859293"/>
              <a:gd name="connsiteX511" fmla="*/ 717390 w 9933458"/>
              <a:gd name="connsiteY511" fmla="*/ 5071198 h 6859293"/>
              <a:gd name="connsiteX512" fmla="*/ 718766 w 9933458"/>
              <a:gd name="connsiteY512" fmla="*/ 5069619 h 6859293"/>
              <a:gd name="connsiteX513" fmla="*/ 759892 w 9933458"/>
              <a:gd name="connsiteY513" fmla="*/ 5068670 h 6859293"/>
              <a:gd name="connsiteX514" fmla="*/ 761644 w 9933458"/>
              <a:gd name="connsiteY514" fmla="*/ 5073033 h 6859293"/>
              <a:gd name="connsiteX515" fmla="*/ 758180 w 9933458"/>
              <a:gd name="connsiteY515" fmla="*/ 5073666 h 6859293"/>
              <a:gd name="connsiteX516" fmla="*/ 756258 w 9933458"/>
              <a:gd name="connsiteY516" fmla="*/ 5069430 h 6859293"/>
              <a:gd name="connsiteX517" fmla="*/ 759892 w 9933458"/>
              <a:gd name="connsiteY517" fmla="*/ 5068670 h 6859293"/>
              <a:gd name="connsiteX518" fmla="*/ 645578 w 9933458"/>
              <a:gd name="connsiteY518" fmla="*/ 5067278 h 6859293"/>
              <a:gd name="connsiteX519" fmla="*/ 645998 w 9933458"/>
              <a:gd name="connsiteY519" fmla="*/ 5072717 h 6859293"/>
              <a:gd name="connsiteX520" fmla="*/ 643158 w 9933458"/>
              <a:gd name="connsiteY520" fmla="*/ 5075311 h 6859293"/>
              <a:gd name="connsiteX521" fmla="*/ 642822 w 9933458"/>
              <a:gd name="connsiteY521" fmla="*/ 5070121 h 6859293"/>
              <a:gd name="connsiteX522" fmla="*/ 645578 w 9933458"/>
              <a:gd name="connsiteY522" fmla="*/ 5067278 h 6859293"/>
              <a:gd name="connsiteX523" fmla="*/ 774670 w 9933458"/>
              <a:gd name="connsiteY523" fmla="*/ 5045327 h 6859293"/>
              <a:gd name="connsiteX524" fmla="*/ 777218 w 9933458"/>
              <a:gd name="connsiteY524" fmla="*/ 5049693 h 6859293"/>
              <a:gd name="connsiteX525" fmla="*/ 773502 w 9933458"/>
              <a:gd name="connsiteY525" fmla="*/ 5054246 h 6859293"/>
              <a:gd name="connsiteX526" fmla="*/ 774670 w 9933458"/>
              <a:gd name="connsiteY526" fmla="*/ 5045327 h 6859293"/>
              <a:gd name="connsiteX527" fmla="*/ 758764 w 9933458"/>
              <a:gd name="connsiteY527" fmla="*/ 5035335 h 6859293"/>
              <a:gd name="connsiteX528" fmla="*/ 760728 w 9933458"/>
              <a:gd name="connsiteY528" fmla="*/ 5040015 h 6859293"/>
              <a:gd name="connsiteX529" fmla="*/ 758974 w 9933458"/>
              <a:gd name="connsiteY529" fmla="*/ 5043558 h 6859293"/>
              <a:gd name="connsiteX530" fmla="*/ 757178 w 9933458"/>
              <a:gd name="connsiteY530" fmla="*/ 5039129 h 6859293"/>
              <a:gd name="connsiteX531" fmla="*/ 758764 w 9933458"/>
              <a:gd name="connsiteY531" fmla="*/ 5035335 h 6859293"/>
              <a:gd name="connsiteX532" fmla="*/ 795630 w 9933458"/>
              <a:gd name="connsiteY532" fmla="*/ 5016232 h 6859293"/>
              <a:gd name="connsiteX533" fmla="*/ 796548 w 9933458"/>
              <a:gd name="connsiteY533" fmla="*/ 5018764 h 6859293"/>
              <a:gd name="connsiteX534" fmla="*/ 794292 w 9933458"/>
              <a:gd name="connsiteY534" fmla="*/ 5020915 h 6859293"/>
              <a:gd name="connsiteX535" fmla="*/ 794292 w 9933458"/>
              <a:gd name="connsiteY535" fmla="*/ 5017814 h 6859293"/>
              <a:gd name="connsiteX536" fmla="*/ 795630 w 9933458"/>
              <a:gd name="connsiteY536" fmla="*/ 5016232 h 6859293"/>
              <a:gd name="connsiteX537" fmla="*/ 601658 w 9933458"/>
              <a:gd name="connsiteY537" fmla="*/ 4984036 h 6859293"/>
              <a:gd name="connsiteX538" fmla="*/ 603538 w 9933458"/>
              <a:gd name="connsiteY538" fmla="*/ 4988906 h 6859293"/>
              <a:gd name="connsiteX539" fmla="*/ 600780 w 9933458"/>
              <a:gd name="connsiteY539" fmla="*/ 4991057 h 6859293"/>
              <a:gd name="connsiteX540" fmla="*/ 598984 w 9933458"/>
              <a:gd name="connsiteY540" fmla="*/ 4986061 h 6859293"/>
              <a:gd name="connsiteX541" fmla="*/ 601658 w 9933458"/>
              <a:gd name="connsiteY541" fmla="*/ 4984036 h 6859293"/>
              <a:gd name="connsiteX542" fmla="*/ 790326 w 9933458"/>
              <a:gd name="connsiteY542" fmla="*/ 4941340 h 6859293"/>
              <a:gd name="connsiteX543" fmla="*/ 797368 w 9933458"/>
              <a:gd name="connsiteY543" fmla="*/ 4970415 h 6859293"/>
              <a:gd name="connsiteX544" fmla="*/ 796048 w 9933458"/>
              <a:gd name="connsiteY544" fmla="*/ 4999533 h 6859293"/>
              <a:gd name="connsiteX545" fmla="*/ 787156 w 9933458"/>
              <a:gd name="connsiteY545" fmla="*/ 4990931 h 6859293"/>
              <a:gd name="connsiteX546" fmla="*/ 790326 w 9933458"/>
              <a:gd name="connsiteY546" fmla="*/ 4941340 h 6859293"/>
              <a:gd name="connsiteX547" fmla="*/ 683698 w 9933458"/>
              <a:gd name="connsiteY547" fmla="*/ 4940391 h 6859293"/>
              <a:gd name="connsiteX548" fmla="*/ 693340 w 9933458"/>
              <a:gd name="connsiteY548" fmla="*/ 5090997 h 6859293"/>
              <a:gd name="connsiteX549" fmla="*/ 675306 w 9933458"/>
              <a:gd name="connsiteY549" fmla="*/ 5089415 h 6859293"/>
              <a:gd name="connsiteX550" fmla="*/ 684994 w 9933458"/>
              <a:gd name="connsiteY550" fmla="*/ 5015915 h 6859293"/>
              <a:gd name="connsiteX551" fmla="*/ 683698 w 9933458"/>
              <a:gd name="connsiteY551" fmla="*/ 4940391 h 6859293"/>
              <a:gd name="connsiteX552" fmla="*/ 695888 w 9933458"/>
              <a:gd name="connsiteY552" fmla="*/ 4923503 h 6859293"/>
              <a:gd name="connsiteX553" fmla="*/ 695888 w 9933458"/>
              <a:gd name="connsiteY553" fmla="*/ 4937863 h 6859293"/>
              <a:gd name="connsiteX554" fmla="*/ 694302 w 9933458"/>
              <a:gd name="connsiteY554" fmla="*/ 4937863 h 6859293"/>
              <a:gd name="connsiteX555" fmla="*/ 694302 w 9933458"/>
              <a:gd name="connsiteY555" fmla="*/ 4923882 h 6859293"/>
              <a:gd name="connsiteX556" fmla="*/ 695888 w 9933458"/>
              <a:gd name="connsiteY556" fmla="*/ 4923503 h 6859293"/>
              <a:gd name="connsiteX557" fmla="*/ 735006 w 9933458"/>
              <a:gd name="connsiteY557" fmla="*/ 4907310 h 6859293"/>
              <a:gd name="connsiteX558" fmla="*/ 738600 w 9933458"/>
              <a:gd name="connsiteY558" fmla="*/ 4918571 h 6859293"/>
              <a:gd name="connsiteX559" fmla="*/ 734714 w 9933458"/>
              <a:gd name="connsiteY559" fmla="*/ 4920658 h 6859293"/>
              <a:gd name="connsiteX560" fmla="*/ 731586 w 9933458"/>
              <a:gd name="connsiteY560" fmla="*/ 4909019 h 6859293"/>
              <a:gd name="connsiteX561" fmla="*/ 735006 w 9933458"/>
              <a:gd name="connsiteY561" fmla="*/ 4907310 h 6859293"/>
              <a:gd name="connsiteX562" fmla="*/ 736220 w 9933458"/>
              <a:gd name="connsiteY562" fmla="*/ 4872018 h 6859293"/>
              <a:gd name="connsiteX563" fmla="*/ 737388 w 9933458"/>
              <a:gd name="connsiteY563" fmla="*/ 4872018 h 6859293"/>
              <a:gd name="connsiteX564" fmla="*/ 737388 w 9933458"/>
              <a:gd name="connsiteY564" fmla="*/ 4881313 h 6859293"/>
              <a:gd name="connsiteX565" fmla="*/ 736220 w 9933458"/>
              <a:gd name="connsiteY565" fmla="*/ 4881313 h 6859293"/>
              <a:gd name="connsiteX566" fmla="*/ 736220 w 9933458"/>
              <a:gd name="connsiteY566" fmla="*/ 4872018 h 6859293"/>
              <a:gd name="connsiteX567" fmla="*/ 679066 w 9933458"/>
              <a:gd name="connsiteY567" fmla="*/ 4869676 h 6859293"/>
              <a:gd name="connsiteX568" fmla="*/ 680774 w 9933458"/>
              <a:gd name="connsiteY568" fmla="*/ 4869803 h 6859293"/>
              <a:gd name="connsiteX569" fmla="*/ 681482 w 9933458"/>
              <a:gd name="connsiteY569" fmla="*/ 4872334 h 6859293"/>
              <a:gd name="connsiteX570" fmla="*/ 680190 w 9933458"/>
              <a:gd name="connsiteY570" fmla="*/ 4873913 h 6859293"/>
              <a:gd name="connsiteX571" fmla="*/ 679066 w 9933458"/>
              <a:gd name="connsiteY571" fmla="*/ 4869676 h 6859293"/>
              <a:gd name="connsiteX572" fmla="*/ 683908 w 9933458"/>
              <a:gd name="connsiteY572" fmla="*/ 4828056 h 6859293"/>
              <a:gd name="connsiteX573" fmla="*/ 692088 w 9933458"/>
              <a:gd name="connsiteY573" fmla="*/ 4838177 h 6859293"/>
              <a:gd name="connsiteX574" fmla="*/ 681482 w 9933458"/>
              <a:gd name="connsiteY574" fmla="*/ 4854686 h 6859293"/>
              <a:gd name="connsiteX575" fmla="*/ 675514 w 9933458"/>
              <a:gd name="connsiteY575" fmla="*/ 4846779 h 6859293"/>
              <a:gd name="connsiteX576" fmla="*/ 683908 w 9933458"/>
              <a:gd name="connsiteY576" fmla="*/ 4828056 h 6859293"/>
              <a:gd name="connsiteX577" fmla="*/ 732796 w 9933458"/>
              <a:gd name="connsiteY577" fmla="*/ 4812433 h 6859293"/>
              <a:gd name="connsiteX578" fmla="*/ 733672 w 9933458"/>
              <a:gd name="connsiteY578" fmla="*/ 4833431 h 6859293"/>
              <a:gd name="connsiteX579" fmla="*/ 728790 w 9933458"/>
              <a:gd name="connsiteY579" fmla="*/ 4833494 h 6859293"/>
              <a:gd name="connsiteX580" fmla="*/ 728746 w 9933458"/>
              <a:gd name="connsiteY580" fmla="*/ 4812622 h 6859293"/>
              <a:gd name="connsiteX581" fmla="*/ 732796 w 9933458"/>
              <a:gd name="connsiteY581" fmla="*/ 4812433 h 6859293"/>
              <a:gd name="connsiteX582" fmla="*/ 689168 w 9933458"/>
              <a:gd name="connsiteY582" fmla="*/ 4800856 h 6859293"/>
              <a:gd name="connsiteX583" fmla="*/ 691796 w 9933458"/>
              <a:gd name="connsiteY583" fmla="*/ 4803577 h 6859293"/>
              <a:gd name="connsiteX584" fmla="*/ 690542 w 9933458"/>
              <a:gd name="connsiteY584" fmla="*/ 4808889 h 6859293"/>
              <a:gd name="connsiteX585" fmla="*/ 686744 w 9933458"/>
              <a:gd name="connsiteY585" fmla="*/ 4805096 h 6859293"/>
              <a:gd name="connsiteX586" fmla="*/ 689168 w 9933458"/>
              <a:gd name="connsiteY586" fmla="*/ 4800856 h 6859293"/>
              <a:gd name="connsiteX587" fmla="*/ 703822 w 9933458"/>
              <a:gd name="connsiteY587" fmla="*/ 4725395 h 6859293"/>
              <a:gd name="connsiteX588" fmla="*/ 704654 w 9933458"/>
              <a:gd name="connsiteY588" fmla="*/ 4727863 h 6859293"/>
              <a:gd name="connsiteX589" fmla="*/ 702568 w 9933458"/>
              <a:gd name="connsiteY589" fmla="*/ 4729888 h 6859293"/>
              <a:gd name="connsiteX590" fmla="*/ 702568 w 9933458"/>
              <a:gd name="connsiteY590" fmla="*/ 4726914 h 6859293"/>
              <a:gd name="connsiteX591" fmla="*/ 703822 w 9933458"/>
              <a:gd name="connsiteY591" fmla="*/ 4725395 h 6859293"/>
              <a:gd name="connsiteX592" fmla="*/ 637686 w 9933458"/>
              <a:gd name="connsiteY592" fmla="*/ 4665810 h 6859293"/>
              <a:gd name="connsiteX593" fmla="*/ 641114 w 9933458"/>
              <a:gd name="connsiteY593" fmla="*/ 4670683 h 6859293"/>
              <a:gd name="connsiteX594" fmla="*/ 638438 w 9933458"/>
              <a:gd name="connsiteY594" fmla="*/ 4674480 h 6859293"/>
              <a:gd name="connsiteX595" fmla="*/ 636268 w 9933458"/>
              <a:gd name="connsiteY595" fmla="*/ 4671062 h 6859293"/>
              <a:gd name="connsiteX596" fmla="*/ 637686 w 9933458"/>
              <a:gd name="connsiteY596" fmla="*/ 4665810 h 6859293"/>
              <a:gd name="connsiteX597" fmla="*/ 534648 w 9933458"/>
              <a:gd name="connsiteY597" fmla="*/ 4637791 h 6859293"/>
              <a:gd name="connsiteX598" fmla="*/ 543166 w 9933458"/>
              <a:gd name="connsiteY598" fmla="*/ 4638488 h 6859293"/>
              <a:gd name="connsiteX599" fmla="*/ 542954 w 9933458"/>
              <a:gd name="connsiteY599" fmla="*/ 4643927 h 6859293"/>
              <a:gd name="connsiteX600" fmla="*/ 534438 w 9933458"/>
              <a:gd name="connsiteY600" fmla="*/ 4643103 h 6859293"/>
              <a:gd name="connsiteX601" fmla="*/ 534648 w 9933458"/>
              <a:gd name="connsiteY601" fmla="*/ 4637791 h 6859293"/>
              <a:gd name="connsiteX602" fmla="*/ 633682 w 9933458"/>
              <a:gd name="connsiteY602" fmla="*/ 4628240 h 6859293"/>
              <a:gd name="connsiteX603" fmla="*/ 637814 w 9933458"/>
              <a:gd name="connsiteY603" fmla="*/ 4632159 h 6859293"/>
              <a:gd name="connsiteX604" fmla="*/ 635602 w 9933458"/>
              <a:gd name="connsiteY604" fmla="*/ 4638235 h 6859293"/>
              <a:gd name="connsiteX605" fmla="*/ 632010 w 9933458"/>
              <a:gd name="connsiteY605" fmla="*/ 4633049 h 6859293"/>
              <a:gd name="connsiteX606" fmla="*/ 633682 w 9933458"/>
              <a:gd name="connsiteY606" fmla="*/ 4628240 h 6859293"/>
              <a:gd name="connsiteX607" fmla="*/ 685826 w 9933458"/>
              <a:gd name="connsiteY607" fmla="*/ 4590859 h 6859293"/>
              <a:gd name="connsiteX608" fmla="*/ 688918 w 9933458"/>
              <a:gd name="connsiteY608" fmla="*/ 4611161 h 6859293"/>
              <a:gd name="connsiteX609" fmla="*/ 687412 w 9933458"/>
              <a:gd name="connsiteY609" fmla="*/ 4662523 h 6859293"/>
              <a:gd name="connsiteX610" fmla="*/ 705574 w 9933458"/>
              <a:gd name="connsiteY610" fmla="*/ 4673400 h 6859293"/>
              <a:gd name="connsiteX611" fmla="*/ 706744 w 9933458"/>
              <a:gd name="connsiteY611" fmla="*/ 4679412 h 6859293"/>
              <a:gd name="connsiteX612" fmla="*/ 698894 w 9933458"/>
              <a:gd name="connsiteY612" fmla="*/ 4696111 h 6859293"/>
              <a:gd name="connsiteX613" fmla="*/ 684406 w 9933458"/>
              <a:gd name="connsiteY613" fmla="*/ 4726154 h 6859293"/>
              <a:gd name="connsiteX614" fmla="*/ 701276 w 9933458"/>
              <a:gd name="connsiteY614" fmla="*/ 4761767 h 6859293"/>
              <a:gd name="connsiteX615" fmla="*/ 679774 w 9933458"/>
              <a:gd name="connsiteY615" fmla="*/ 4769167 h 6859293"/>
              <a:gd name="connsiteX616" fmla="*/ 678312 w 9933458"/>
              <a:gd name="connsiteY616" fmla="*/ 4688204 h 6859293"/>
              <a:gd name="connsiteX617" fmla="*/ 670336 w 9933458"/>
              <a:gd name="connsiteY617" fmla="*/ 4621346 h 6859293"/>
              <a:gd name="connsiteX618" fmla="*/ 685826 w 9933458"/>
              <a:gd name="connsiteY618" fmla="*/ 4590859 h 6859293"/>
              <a:gd name="connsiteX619" fmla="*/ 714056 w 9933458"/>
              <a:gd name="connsiteY619" fmla="*/ 4567634 h 6859293"/>
              <a:gd name="connsiteX620" fmla="*/ 716180 w 9933458"/>
              <a:gd name="connsiteY620" fmla="*/ 4586619 h 6859293"/>
              <a:gd name="connsiteX621" fmla="*/ 711754 w 9933458"/>
              <a:gd name="connsiteY621" fmla="*/ 4586303 h 6859293"/>
              <a:gd name="connsiteX622" fmla="*/ 714240 w 9933458"/>
              <a:gd name="connsiteY622" fmla="*/ 4566359 h 6859293"/>
              <a:gd name="connsiteX623" fmla="*/ 714134 w 9933458"/>
              <a:gd name="connsiteY623" fmla="*/ 4567013 h 6859293"/>
              <a:gd name="connsiteX624" fmla="*/ 714056 w 9933458"/>
              <a:gd name="connsiteY624" fmla="*/ 4567634 h 6859293"/>
              <a:gd name="connsiteX625" fmla="*/ 713966 w 9933458"/>
              <a:gd name="connsiteY625" fmla="*/ 4566824 h 6859293"/>
              <a:gd name="connsiteX626" fmla="*/ 685074 w 9933458"/>
              <a:gd name="connsiteY626" fmla="*/ 4557145 h 6859293"/>
              <a:gd name="connsiteX627" fmla="*/ 686786 w 9933458"/>
              <a:gd name="connsiteY627" fmla="*/ 4558344 h 6859293"/>
              <a:gd name="connsiteX628" fmla="*/ 684908 w 9933458"/>
              <a:gd name="connsiteY628" fmla="*/ 4561571 h 6859293"/>
              <a:gd name="connsiteX629" fmla="*/ 683908 w 9933458"/>
              <a:gd name="connsiteY629" fmla="*/ 4559043 h 6859293"/>
              <a:gd name="connsiteX630" fmla="*/ 685074 w 9933458"/>
              <a:gd name="connsiteY630" fmla="*/ 4557145 h 6859293"/>
              <a:gd name="connsiteX631" fmla="*/ 716054 w 9933458"/>
              <a:gd name="connsiteY631" fmla="*/ 4555436 h 6859293"/>
              <a:gd name="connsiteX632" fmla="*/ 718850 w 9933458"/>
              <a:gd name="connsiteY632" fmla="*/ 4558601 h 6859293"/>
              <a:gd name="connsiteX633" fmla="*/ 714240 w 9933458"/>
              <a:gd name="connsiteY633" fmla="*/ 4566359 h 6859293"/>
              <a:gd name="connsiteX634" fmla="*/ 731754 w 9933458"/>
              <a:gd name="connsiteY634" fmla="*/ 4550311 h 6859293"/>
              <a:gd name="connsiteX635" fmla="*/ 745694 w 9933458"/>
              <a:gd name="connsiteY635" fmla="*/ 4608440 h 6859293"/>
              <a:gd name="connsiteX636" fmla="*/ 731754 w 9933458"/>
              <a:gd name="connsiteY636" fmla="*/ 4550311 h 6859293"/>
              <a:gd name="connsiteX637" fmla="*/ 668792 w 9933458"/>
              <a:gd name="connsiteY637" fmla="*/ 4526781 h 6859293"/>
              <a:gd name="connsiteX638" fmla="*/ 669960 w 9933458"/>
              <a:gd name="connsiteY638" fmla="*/ 4531907 h 6859293"/>
              <a:gd name="connsiteX639" fmla="*/ 667334 w 9933458"/>
              <a:gd name="connsiteY639" fmla="*/ 4535637 h 6859293"/>
              <a:gd name="connsiteX640" fmla="*/ 665746 w 9933458"/>
              <a:gd name="connsiteY640" fmla="*/ 4528743 h 6859293"/>
              <a:gd name="connsiteX641" fmla="*/ 668792 w 9933458"/>
              <a:gd name="connsiteY641" fmla="*/ 4526781 h 6859293"/>
              <a:gd name="connsiteX642" fmla="*/ 613434 w 9933458"/>
              <a:gd name="connsiteY642" fmla="*/ 4526025 h 6859293"/>
              <a:gd name="connsiteX643" fmla="*/ 615182 w 9933458"/>
              <a:gd name="connsiteY643" fmla="*/ 4526025 h 6859293"/>
              <a:gd name="connsiteX644" fmla="*/ 615894 w 9933458"/>
              <a:gd name="connsiteY644" fmla="*/ 4528490 h 6859293"/>
              <a:gd name="connsiteX645" fmla="*/ 614644 w 9933458"/>
              <a:gd name="connsiteY645" fmla="*/ 4530134 h 6859293"/>
              <a:gd name="connsiteX646" fmla="*/ 613434 w 9933458"/>
              <a:gd name="connsiteY646" fmla="*/ 4526025 h 6859293"/>
              <a:gd name="connsiteX647" fmla="*/ 678646 w 9933458"/>
              <a:gd name="connsiteY647" fmla="*/ 4520899 h 6859293"/>
              <a:gd name="connsiteX648" fmla="*/ 696930 w 9933458"/>
              <a:gd name="connsiteY648" fmla="*/ 4549868 h 6859293"/>
              <a:gd name="connsiteX649" fmla="*/ 678646 w 9933458"/>
              <a:gd name="connsiteY649" fmla="*/ 4520899 h 6859293"/>
              <a:gd name="connsiteX650" fmla="*/ 648292 w 9933458"/>
              <a:gd name="connsiteY650" fmla="*/ 4493067 h 6859293"/>
              <a:gd name="connsiteX651" fmla="*/ 647040 w 9933458"/>
              <a:gd name="connsiteY651" fmla="*/ 4538231 h 6859293"/>
              <a:gd name="connsiteX652" fmla="*/ 632510 w 9933458"/>
              <a:gd name="connsiteY652" fmla="*/ 4570933 h 6859293"/>
              <a:gd name="connsiteX653" fmla="*/ 627794 w 9933458"/>
              <a:gd name="connsiteY653" fmla="*/ 4495788 h 6859293"/>
              <a:gd name="connsiteX654" fmla="*/ 648292 w 9933458"/>
              <a:gd name="connsiteY654" fmla="*/ 4493067 h 6859293"/>
              <a:gd name="connsiteX655" fmla="*/ 676766 w 9933458"/>
              <a:gd name="connsiteY655" fmla="*/ 4447147 h 6859293"/>
              <a:gd name="connsiteX656" fmla="*/ 685080 w 9933458"/>
              <a:gd name="connsiteY656" fmla="*/ 4476024 h 6859293"/>
              <a:gd name="connsiteX657" fmla="*/ 676766 w 9933458"/>
              <a:gd name="connsiteY657" fmla="*/ 4505466 h 6859293"/>
              <a:gd name="connsiteX658" fmla="*/ 676766 w 9933458"/>
              <a:gd name="connsiteY658" fmla="*/ 4447147 h 6859293"/>
              <a:gd name="connsiteX659" fmla="*/ 661402 w 9933458"/>
              <a:gd name="connsiteY659" fmla="*/ 4421150 h 6859293"/>
              <a:gd name="connsiteX660" fmla="*/ 668624 w 9933458"/>
              <a:gd name="connsiteY660" fmla="*/ 4457395 h 6859293"/>
              <a:gd name="connsiteX661" fmla="*/ 661402 w 9933458"/>
              <a:gd name="connsiteY661" fmla="*/ 4421150 h 6859293"/>
              <a:gd name="connsiteX662" fmla="*/ 674138 w 9933458"/>
              <a:gd name="connsiteY662" fmla="*/ 4405527 h 6859293"/>
              <a:gd name="connsiteX663" fmla="*/ 688332 w 9933458"/>
              <a:gd name="connsiteY663" fmla="*/ 4419251 h 6859293"/>
              <a:gd name="connsiteX664" fmla="*/ 691086 w 9933458"/>
              <a:gd name="connsiteY664" fmla="*/ 4427031 h 6859293"/>
              <a:gd name="connsiteX665" fmla="*/ 674138 w 9933458"/>
              <a:gd name="connsiteY665" fmla="*/ 4405527 h 6859293"/>
              <a:gd name="connsiteX666" fmla="*/ 633512 w 9933458"/>
              <a:gd name="connsiteY666" fmla="*/ 4376306 h 6859293"/>
              <a:gd name="connsiteX667" fmla="*/ 647774 w 9933458"/>
              <a:gd name="connsiteY667" fmla="*/ 4429023 h 6859293"/>
              <a:gd name="connsiteX668" fmla="*/ 644910 w 9933458"/>
              <a:gd name="connsiteY668" fmla="*/ 4449235 h 6859293"/>
              <a:gd name="connsiteX669" fmla="*/ 636936 w 9933458"/>
              <a:gd name="connsiteY669" fmla="*/ 4444046 h 6859293"/>
              <a:gd name="connsiteX670" fmla="*/ 633806 w 9933458"/>
              <a:gd name="connsiteY670" fmla="*/ 4466820 h 6859293"/>
              <a:gd name="connsiteX671" fmla="*/ 615182 w 9933458"/>
              <a:gd name="connsiteY671" fmla="*/ 4450691 h 6859293"/>
              <a:gd name="connsiteX672" fmla="*/ 631966 w 9933458"/>
              <a:gd name="connsiteY672" fmla="*/ 4417610 h 6859293"/>
              <a:gd name="connsiteX673" fmla="*/ 633512 w 9933458"/>
              <a:gd name="connsiteY673" fmla="*/ 4376306 h 6859293"/>
              <a:gd name="connsiteX674" fmla="*/ 592556 w 9933458"/>
              <a:gd name="connsiteY674" fmla="*/ 4370800 h 6859293"/>
              <a:gd name="connsiteX675" fmla="*/ 595186 w 9933458"/>
              <a:gd name="connsiteY675" fmla="*/ 4371685 h 6859293"/>
              <a:gd name="connsiteX676" fmla="*/ 594182 w 9933458"/>
              <a:gd name="connsiteY676" fmla="*/ 4373965 h 6859293"/>
              <a:gd name="connsiteX677" fmla="*/ 592556 w 9933458"/>
              <a:gd name="connsiteY677" fmla="*/ 4373458 h 6859293"/>
              <a:gd name="connsiteX678" fmla="*/ 592556 w 9933458"/>
              <a:gd name="connsiteY678" fmla="*/ 4370800 h 6859293"/>
              <a:gd name="connsiteX679" fmla="*/ 618318 w 9933458"/>
              <a:gd name="connsiteY679" fmla="*/ 4368842 h 6859293"/>
              <a:gd name="connsiteX680" fmla="*/ 621110 w 9933458"/>
              <a:gd name="connsiteY680" fmla="*/ 4373900 h 6859293"/>
              <a:gd name="connsiteX681" fmla="*/ 614806 w 9933458"/>
              <a:gd name="connsiteY681" fmla="*/ 4381427 h 6859293"/>
              <a:gd name="connsiteX682" fmla="*/ 612762 w 9933458"/>
              <a:gd name="connsiteY682" fmla="*/ 4378074 h 6859293"/>
              <a:gd name="connsiteX683" fmla="*/ 618318 w 9933458"/>
              <a:gd name="connsiteY683" fmla="*/ 4368842 h 6859293"/>
              <a:gd name="connsiteX684" fmla="*/ 673428 w 9933458"/>
              <a:gd name="connsiteY684" fmla="*/ 4367196 h 6859293"/>
              <a:gd name="connsiteX685" fmla="*/ 675514 w 9933458"/>
              <a:gd name="connsiteY685" fmla="*/ 4367450 h 6859293"/>
              <a:gd name="connsiteX686" fmla="*/ 678730 w 9933458"/>
              <a:gd name="connsiteY686" fmla="*/ 4387878 h 6859293"/>
              <a:gd name="connsiteX687" fmla="*/ 676726 w 9933458"/>
              <a:gd name="connsiteY687" fmla="*/ 4389461 h 6859293"/>
              <a:gd name="connsiteX688" fmla="*/ 673552 w 9933458"/>
              <a:gd name="connsiteY688" fmla="*/ 4379086 h 6859293"/>
              <a:gd name="connsiteX689" fmla="*/ 673428 w 9933458"/>
              <a:gd name="connsiteY689" fmla="*/ 4367196 h 6859293"/>
              <a:gd name="connsiteX690" fmla="*/ 719058 w 9933458"/>
              <a:gd name="connsiteY690" fmla="*/ 4349106 h 6859293"/>
              <a:gd name="connsiteX691" fmla="*/ 719058 w 9933458"/>
              <a:gd name="connsiteY691" fmla="*/ 4437785 h 6859293"/>
              <a:gd name="connsiteX692" fmla="*/ 713422 w 9933458"/>
              <a:gd name="connsiteY692" fmla="*/ 4349738 h 6859293"/>
              <a:gd name="connsiteX693" fmla="*/ 719058 w 9933458"/>
              <a:gd name="connsiteY693" fmla="*/ 4349106 h 6859293"/>
              <a:gd name="connsiteX694" fmla="*/ 644660 w 9933458"/>
              <a:gd name="connsiteY694" fmla="*/ 4347271 h 6859293"/>
              <a:gd name="connsiteX695" fmla="*/ 645790 w 9933458"/>
              <a:gd name="connsiteY695" fmla="*/ 4347397 h 6859293"/>
              <a:gd name="connsiteX696" fmla="*/ 645790 w 9933458"/>
              <a:gd name="connsiteY696" fmla="*/ 4356759 h 6859293"/>
              <a:gd name="connsiteX697" fmla="*/ 644660 w 9933458"/>
              <a:gd name="connsiteY697" fmla="*/ 4356632 h 6859293"/>
              <a:gd name="connsiteX698" fmla="*/ 644660 w 9933458"/>
              <a:gd name="connsiteY698" fmla="*/ 4347271 h 6859293"/>
              <a:gd name="connsiteX699" fmla="*/ 656434 w 9933458"/>
              <a:gd name="connsiteY699" fmla="*/ 4340693 h 6859293"/>
              <a:gd name="connsiteX700" fmla="*/ 659230 w 9933458"/>
              <a:gd name="connsiteY700" fmla="*/ 4341263 h 6859293"/>
              <a:gd name="connsiteX701" fmla="*/ 657814 w 9933458"/>
              <a:gd name="connsiteY701" fmla="*/ 4360109 h 6859293"/>
              <a:gd name="connsiteX702" fmla="*/ 654638 w 9933458"/>
              <a:gd name="connsiteY702" fmla="*/ 4359480 h 6859293"/>
              <a:gd name="connsiteX703" fmla="*/ 656434 w 9933458"/>
              <a:gd name="connsiteY703" fmla="*/ 4340693 h 6859293"/>
              <a:gd name="connsiteX704" fmla="*/ 657230 w 9933458"/>
              <a:gd name="connsiteY704" fmla="*/ 4302047 h 6859293"/>
              <a:gd name="connsiteX705" fmla="*/ 658396 w 9933458"/>
              <a:gd name="connsiteY705" fmla="*/ 4303119 h 6859293"/>
              <a:gd name="connsiteX706" fmla="*/ 658396 w 9933458"/>
              <a:gd name="connsiteY706" fmla="*/ 4305776 h 6859293"/>
              <a:gd name="connsiteX707" fmla="*/ 656560 w 9933458"/>
              <a:gd name="connsiteY707" fmla="*/ 4304321 h 6859293"/>
              <a:gd name="connsiteX708" fmla="*/ 657230 w 9933458"/>
              <a:gd name="connsiteY708" fmla="*/ 4302047 h 6859293"/>
              <a:gd name="connsiteX709" fmla="*/ 655182 w 9933458"/>
              <a:gd name="connsiteY709" fmla="*/ 4259983 h 6859293"/>
              <a:gd name="connsiteX710" fmla="*/ 656518 w 9933458"/>
              <a:gd name="connsiteY710" fmla="*/ 4261565 h 6859293"/>
              <a:gd name="connsiteX711" fmla="*/ 655642 w 9933458"/>
              <a:gd name="connsiteY711" fmla="*/ 4264156 h 6859293"/>
              <a:gd name="connsiteX712" fmla="*/ 653510 w 9933458"/>
              <a:gd name="connsiteY712" fmla="*/ 4261312 h 6859293"/>
              <a:gd name="connsiteX713" fmla="*/ 655182 w 9933458"/>
              <a:gd name="connsiteY713" fmla="*/ 4259983 h 6859293"/>
              <a:gd name="connsiteX714" fmla="*/ 657146 w 9933458"/>
              <a:gd name="connsiteY714" fmla="*/ 4187872 h 6859293"/>
              <a:gd name="connsiteX715" fmla="*/ 658520 w 9933458"/>
              <a:gd name="connsiteY715" fmla="*/ 4206027 h 6859293"/>
              <a:gd name="connsiteX716" fmla="*/ 655056 w 9933458"/>
              <a:gd name="connsiteY716" fmla="*/ 4206912 h 6859293"/>
              <a:gd name="connsiteX717" fmla="*/ 652298 w 9933458"/>
              <a:gd name="connsiteY717" fmla="*/ 4188758 h 6859293"/>
              <a:gd name="connsiteX718" fmla="*/ 657146 w 9933458"/>
              <a:gd name="connsiteY718" fmla="*/ 4187872 h 6859293"/>
              <a:gd name="connsiteX719" fmla="*/ 635476 w 9933458"/>
              <a:gd name="connsiteY719" fmla="*/ 4167697 h 6859293"/>
              <a:gd name="connsiteX720" fmla="*/ 640946 w 9933458"/>
              <a:gd name="connsiteY720" fmla="*/ 4201284 h 6859293"/>
              <a:gd name="connsiteX721" fmla="*/ 645162 w 9933458"/>
              <a:gd name="connsiteY721" fmla="*/ 4232466 h 6859293"/>
              <a:gd name="connsiteX722" fmla="*/ 633512 w 9933458"/>
              <a:gd name="connsiteY722" fmla="*/ 4245243 h 6859293"/>
              <a:gd name="connsiteX723" fmla="*/ 639860 w 9933458"/>
              <a:gd name="connsiteY723" fmla="*/ 4259856 h 6859293"/>
              <a:gd name="connsiteX724" fmla="*/ 621780 w 9933458"/>
              <a:gd name="connsiteY724" fmla="*/ 4259856 h 6859293"/>
              <a:gd name="connsiteX725" fmla="*/ 632260 w 9933458"/>
              <a:gd name="connsiteY725" fmla="*/ 4216844 h 6859293"/>
              <a:gd name="connsiteX726" fmla="*/ 635476 w 9933458"/>
              <a:gd name="connsiteY726" fmla="*/ 4167697 h 6859293"/>
              <a:gd name="connsiteX727" fmla="*/ 655056 w 9933458"/>
              <a:gd name="connsiteY727" fmla="*/ 4154918 h 6859293"/>
              <a:gd name="connsiteX728" fmla="*/ 656768 w 9933458"/>
              <a:gd name="connsiteY728" fmla="*/ 4159411 h 6859293"/>
              <a:gd name="connsiteX729" fmla="*/ 654262 w 9933458"/>
              <a:gd name="connsiteY729" fmla="*/ 4163014 h 6859293"/>
              <a:gd name="connsiteX730" fmla="*/ 652718 w 9933458"/>
              <a:gd name="connsiteY730" fmla="*/ 4158398 h 6859293"/>
              <a:gd name="connsiteX731" fmla="*/ 655056 w 9933458"/>
              <a:gd name="connsiteY731" fmla="*/ 4154918 h 6859293"/>
              <a:gd name="connsiteX732" fmla="*/ 635434 w 9933458"/>
              <a:gd name="connsiteY732" fmla="*/ 4146002 h 6859293"/>
              <a:gd name="connsiteX733" fmla="*/ 636810 w 9933458"/>
              <a:gd name="connsiteY733" fmla="*/ 4147960 h 6859293"/>
              <a:gd name="connsiteX734" fmla="*/ 636062 w 9933458"/>
              <a:gd name="connsiteY734" fmla="*/ 4150428 h 6859293"/>
              <a:gd name="connsiteX735" fmla="*/ 634350 w 9933458"/>
              <a:gd name="connsiteY735" fmla="*/ 4149858 h 6859293"/>
              <a:gd name="connsiteX736" fmla="*/ 635434 w 9933458"/>
              <a:gd name="connsiteY736" fmla="*/ 4146002 h 6859293"/>
              <a:gd name="connsiteX737" fmla="*/ 706202 w 9933458"/>
              <a:gd name="connsiteY737" fmla="*/ 4143850 h 6859293"/>
              <a:gd name="connsiteX738" fmla="*/ 708162 w 9933458"/>
              <a:gd name="connsiteY738" fmla="*/ 4187998 h 6859293"/>
              <a:gd name="connsiteX739" fmla="*/ 689418 w 9933458"/>
              <a:gd name="connsiteY739" fmla="*/ 4156310 h 6859293"/>
              <a:gd name="connsiteX740" fmla="*/ 697974 w 9933458"/>
              <a:gd name="connsiteY740" fmla="*/ 4165798 h 6859293"/>
              <a:gd name="connsiteX741" fmla="*/ 706202 w 9933458"/>
              <a:gd name="connsiteY741" fmla="*/ 4143850 h 6859293"/>
              <a:gd name="connsiteX742" fmla="*/ 633220 w 9933458"/>
              <a:gd name="connsiteY742" fmla="*/ 4109883 h 6859293"/>
              <a:gd name="connsiteX743" fmla="*/ 635162 w 9933458"/>
              <a:gd name="connsiteY743" fmla="*/ 4123807 h 6859293"/>
              <a:gd name="connsiteX744" fmla="*/ 625080 w 9933458"/>
              <a:gd name="connsiteY744" fmla="*/ 4129616 h 6859293"/>
              <a:gd name="connsiteX745" fmla="*/ 633220 w 9933458"/>
              <a:gd name="connsiteY745" fmla="*/ 4109883 h 6859293"/>
              <a:gd name="connsiteX746" fmla="*/ 735006 w 9933458"/>
              <a:gd name="connsiteY746" fmla="*/ 4085911 h 6859293"/>
              <a:gd name="connsiteX747" fmla="*/ 735058 w 9933458"/>
              <a:gd name="connsiteY747" fmla="*/ 4086023 h 6859293"/>
              <a:gd name="connsiteX748" fmla="*/ 734990 w 9933458"/>
              <a:gd name="connsiteY748" fmla="*/ 4085954 h 6859293"/>
              <a:gd name="connsiteX749" fmla="*/ 637522 w 9933458"/>
              <a:gd name="connsiteY749" fmla="*/ 4077688 h 6859293"/>
              <a:gd name="connsiteX750" fmla="*/ 641028 w 9933458"/>
              <a:gd name="connsiteY750" fmla="*/ 4082620 h 6859293"/>
              <a:gd name="connsiteX751" fmla="*/ 638314 w 9933458"/>
              <a:gd name="connsiteY751" fmla="*/ 4086987 h 6859293"/>
              <a:gd name="connsiteX752" fmla="*/ 635978 w 9933458"/>
              <a:gd name="connsiteY752" fmla="*/ 4082937 h 6859293"/>
              <a:gd name="connsiteX753" fmla="*/ 637522 w 9933458"/>
              <a:gd name="connsiteY753" fmla="*/ 4077688 h 6859293"/>
              <a:gd name="connsiteX754" fmla="*/ 577482 w 9933458"/>
              <a:gd name="connsiteY754" fmla="*/ 4068326 h 6859293"/>
              <a:gd name="connsiteX755" fmla="*/ 578066 w 9933458"/>
              <a:gd name="connsiteY755" fmla="*/ 4074018 h 6859293"/>
              <a:gd name="connsiteX756" fmla="*/ 574770 w 9933458"/>
              <a:gd name="connsiteY756" fmla="*/ 4075726 h 6859293"/>
              <a:gd name="connsiteX757" fmla="*/ 573184 w 9933458"/>
              <a:gd name="connsiteY757" fmla="*/ 4070352 h 6859293"/>
              <a:gd name="connsiteX758" fmla="*/ 577482 w 9933458"/>
              <a:gd name="connsiteY758" fmla="*/ 4068326 h 6859293"/>
              <a:gd name="connsiteX759" fmla="*/ 653174 w 9933458"/>
              <a:gd name="connsiteY759" fmla="*/ 4066872 h 6859293"/>
              <a:gd name="connsiteX760" fmla="*/ 660150 w 9933458"/>
              <a:gd name="connsiteY760" fmla="*/ 4094388 h 6859293"/>
              <a:gd name="connsiteX761" fmla="*/ 647874 w 9933458"/>
              <a:gd name="connsiteY761" fmla="*/ 4131135 h 6859293"/>
              <a:gd name="connsiteX762" fmla="*/ 653174 w 9933458"/>
              <a:gd name="connsiteY762" fmla="*/ 4066872 h 6859293"/>
              <a:gd name="connsiteX763" fmla="*/ 608380 w 9933458"/>
              <a:gd name="connsiteY763" fmla="*/ 4007729 h 6859293"/>
              <a:gd name="connsiteX764" fmla="*/ 611802 w 9933458"/>
              <a:gd name="connsiteY764" fmla="*/ 4009184 h 6859293"/>
              <a:gd name="connsiteX765" fmla="*/ 609088 w 9933458"/>
              <a:gd name="connsiteY765" fmla="*/ 4022786 h 6859293"/>
              <a:gd name="connsiteX766" fmla="*/ 605998 w 9933458"/>
              <a:gd name="connsiteY766" fmla="*/ 4021521 h 6859293"/>
              <a:gd name="connsiteX767" fmla="*/ 608380 w 9933458"/>
              <a:gd name="connsiteY767" fmla="*/ 4007729 h 6859293"/>
              <a:gd name="connsiteX768" fmla="*/ 699520 w 9933458"/>
              <a:gd name="connsiteY768" fmla="*/ 3902730 h 6859293"/>
              <a:gd name="connsiteX769" fmla="*/ 715888 w 9933458"/>
              <a:gd name="connsiteY769" fmla="*/ 3941124 h 6859293"/>
              <a:gd name="connsiteX770" fmla="*/ 716972 w 9933458"/>
              <a:gd name="connsiteY770" fmla="*/ 3949537 h 6859293"/>
              <a:gd name="connsiteX771" fmla="*/ 723110 w 9933458"/>
              <a:gd name="connsiteY771" fmla="*/ 4060166 h 6859293"/>
              <a:gd name="connsiteX772" fmla="*/ 726006 w 9933458"/>
              <a:gd name="connsiteY772" fmla="*/ 4076596 h 6859293"/>
              <a:gd name="connsiteX773" fmla="*/ 734990 w 9933458"/>
              <a:gd name="connsiteY773" fmla="*/ 4085954 h 6859293"/>
              <a:gd name="connsiteX774" fmla="*/ 726874 w 9933458"/>
              <a:gd name="connsiteY774" fmla="*/ 4107947 h 6859293"/>
              <a:gd name="connsiteX775" fmla="*/ 690128 w 9933458"/>
              <a:gd name="connsiteY775" fmla="*/ 4103243 h 6859293"/>
              <a:gd name="connsiteX776" fmla="*/ 703318 w 9933458"/>
              <a:gd name="connsiteY776" fmla="*/ 4080216 h 6859293"/>
              <a:gd name="connsiteX777" fmla="*/ 707494 w 9933458"/>
              <a:gd name="connsiteY777" fmla="*/ 4042962 h 6859293"/>
              <a:gd name="connsiteX778" fmla="*/ 702108 w 9933458"/>
              <a:gd name="connsiteY778" fmla="*/ 3992992 h 6859293"/>
              <a:gd name="connsiteX779" fmla="*/ 700650 w 9933458"/>
              <a:gd name="connsiteY779" fmla="*/ 3924614 h 6859293"/>
              <a:gd name="connsiteX780" fmla="*/ 699520 w 9933458"/>
              <a:gd name="connsiteY780" fmla="*/ 3902730 h 6859293"/>
              <a:gd name="connsiteX781" fmla="*/ 505838 w 9933458"/>
              <a:gd name="connsiteY781" fmla="*/ 3880403 h 6859293"/>
              <a:gd name="connsiteX782" fmla="*/ 506966 w 9933458"/>
              <a:gd name="connsiteY782" fmla="*/ 3884703 h 6859293"/>
              <a:gd name="connsiteX783" fmla="*/ 505212 w 9933458"/>
              <a:gd name="connsiteY783" fmla="*/ 3884703 h 6859293"/>
              <a:gd name="connsiteX784" fmla="*/ 504506 w 9933458"/>
              <a:gd name="connsiteY784" fmla="*/ 3882048 h 6859293"/>
              <a:gd name="connsiteX785" fmla="*/ 505838 w 9933458"/>
              <a:gd name="connsiteY785" fmla="*/ 3880403 h 6859293"/>
              <a:gd name="connsiteX786" fmla="*/ 561534 w 9933458"/>
              <a:gd name="connsiteY786" fmla="*/ 3876163 h 6859293"/>
              <a:gd name="connsiteX787" fmla="*/ 566920 w 9933458"/>
              <a:gd name="connsiteY787" fmla="*/ 3877303 h 6859293"/>
              <a:gd name="connsiteX788" fmla="*/ 564250 w 9933458"/>
              <a:gd name="connsiteY788" fmla="*/ 3898933 h 6859293"/>
              <a:gd name="connsiteX789" fmla="*/ 560322 w 9933458"/>
              <a:gd name="connsiteY789" fmla="*/ 3898301 h 6859293"/>
              <a:gd name="connsiteX790" fmla="*/ 561534 w 9933458"/>
              <a:gd name="connsiteY790" fmla="*/ 3876163 h 6859293"/>
              <a:gd name="connsiteX791" fmla="*/ 587754 w 9933458"/>
              <a:gd name="connsiteY791" fmla="*/ 3872433 h 6859293"/>
              <a:gd name="connsiteX792" fmla="*/ 598734 w 9933458"/>
              <a:gd name="connsiteY792" fmla="*/ 3912598 h 6859293"/>
              <a:gd name="connsiteX793" fmla="*/ 587754 w 9933458"/>
              <a:gd name="connsiteY793" fmla="*/ 3872433 h 6859293"/>
              <a:gd name="connsiteX794" fmla="*/ 618120 w 9933458"/>
              <a:gd name="connsiteY794" fmla="*/ 3851973 h 6859293"/>
              <a:gd name="connsiteX795" fmla="*/ 618066 w 9933458"/>
              <a:gd name="connsiteY795" fmla="*/ 3852318 h 6859293"/>
              <a:gd name="connsiteX796" fmla="*/ 618000 w 9933458"/>
              <a:gd name="connsiteY796" fmla="*/ 3852400 h 6859293"/>
              <a:gd name="connsiteX797" fmla="*/ 617940 w 9933458"/>
              <a:gd name="connsiteY797" fmla="*/ 3852190 h 6859293"/>
              <a:gd name="connsiteX798" fmla="*/ 669374 w 9933458"/>
              <a:gd name="connsiteY798" fmla="*/ 3847449 h 6859293"/>
              <a:gd name="connsiteX799" fmla="*/ 670754 w 9933458"/>
              <a:gd name="connsiteY799" fmla="*/ 3847638 h 6859293"/>
              <a:gd name="connsiteX800" fmla="*/ 670754 w 9933458"/>
              <a:gd name="connsiteY800" fmla="*/ 3857439 h 6859293"/>
              <a:gd name="connsiteX801" fmla="*/ 669374 w 9933458"/>
              <a:gd name="connsiteY801" fmla="*/ 3857250 h 6859293"/>
              <a:gd name="connsiteX802" fmla="*/ 669374 w 9933458"/>
              <a:gd name="connsiteY802" fmla="*/ 3847449 h 6859293"/>
              <a:gd name="connsiteX803" fmla="*/ 631300 w 9933458"/>
              <a:gd name="connsiteY803" fmla="*/ 3835998 h 6859293"/>
              <a:gd name="connsiteX804" fmla="*/ 618120 w 9933458"/>
              <a:gd name="connsiteY804" fmla="*/ 3851973 h 6859293"/>
              <a:gd name="connsiteX805" fmla="*/ 619878 w 9933458"/>
              <a:gd name="connsiteY805" fmla="*/ 3840932 h 6859293"/>
              <a:gd name="connsiteX806" fmla="*/ 631300 w 9933458"/>
              <a:gd name="connsiteY806" fmla="*/ 3835998 h 6859293"/>
              <a:gd name="connsiteX807" fmla="*/ 598984 w 9933458"/>
              <a:gd name="connsiteY807" fmla="*/ 3834606 h 6859293"/>
              <a:gd name="connsiteX808" fmla="*/ 600322 w 9933458"/>
              <a:gd name="connsiteY808" fmla="*/ 3838149 h 6859293"/>
              <a:gd name="connsiteX809" fmla="*/ 598274 w 9933458"/>
              <a:gd name="connsiteY809" fmla="*/ 3838149 h 6859293"/>
              <a:gd name="connsiteX810" fmla="*/ 597274 w 9933458"/>
              <a:gd name="connsiteY810" fmla="*/ 3836061 h 6859293"/>
              <a:gd name="connsiteX811" fmla="*/ 598984 w 9933458"/>
              <a:gd name="connsiteY811" fmla="*/ 3834606 h 6859293"/>
              <a:gd name="connsiteX812" fmla="*/ 640654 w 9933458"/>
              <a:gd name="connsiteY812" fmla="*/ 3802094 h 6859293"/>
              <a:gd name="connsiteX813" fmla="*/ 644786 w 9933458"/>
              <a:gd name="connsiteY813" fmla="*/ 3849913 h 6859293"/>
              <a:gd name="connsiteX814" fmla="*/ 655390 w 9933458"/>
              <a:gd name="connsiteY814" fmla="*/ 3840298 h 6859293"/>
              <a:gd name="connsiteX815" fmla="*/ 658938 w 9933458"/>
              <a:gd name="connsiteY815" fmla="*/ 3868067 h 6859293"/>
              <a:gd name="connsiteX816" fmla="*/ 661070 w 9933458"/>
              <a:gd name="connsiteY816" fmla="*/ 3958329 h 6859293"/>
              <a:gd name="connsiteX817" fmla="*/ 657104 w 9933458"/>
              <a:gd name="connsiteY817" fmla="*/ 3970032 h 6859293"/>
              <a:gd name="connsiteX818" fmla="*/ 639566 w 9933458"/>
              <a:gd name="connsiteY818" fmla="*/ 3882678 h 6859293"/>
              <a:gd name="connsiteX819" fmla="*/ 633386 w 9933458"/>
              <a:gd name="connsiteY819" fmla="*/ 3928602 h 6859293"/>
              <a:gd name="connsiteX820" fmla="*/ 646498 w 9933458"/>
              <a:gd name="connsiteY820" fmla="*/ 4008995 h 6859293"/>
              <a:gd name="connsiteX821" fmla="*/ 661318 w 9933458"/>
              <a:gd name="connsiteY821" fmla="*/ 4018040 h 6859293"/>
              <a:gd name="connsiteX822" fmla="*/ 661234 w 9933458"/>
              <a:gd name="connsiteY822" fmla="*/ 4025250 h 6859293"/>
              <a:gd name="connsiteX823" fmla="*/ 647582 w 9933458"/>
              <a:gd name="connsiteY823" fmla="*/ 4048717 h 6859293"/>
              <a:gd name="connsiteX824" fmla="*/ 631550 w 9933458"/>
              <a:gd name="connsiteY824" fmla="*/ 4057193 h 6859293"/>
              <a:gd name="connsiteX825" fmla="*/ 624872 w 9933458"/>
              <a:gd name="connsiteY825" fmla="*/ 4034676 h 6859293"/>
              <a:gd name="connsiteX826" fmla="*/ 627040 w 9933458"/>
              <a:gd name="connsiteY826" fmla="*/ 3997042 h 6859293"/>
              <a:gd name="connsiteX827" fmla="*/ 622448 w 9933458"/>
              <a:gd name="connsiteY827" fmla="*/ 3966298 h 6859293"/>
              <a:gd name="connsiteX828" fmla="*/ 598022 w 9933458"/>
              <a:gd name="connsiteY828" fmla="*/ 3971677 h 6859293"/>
              <a:gd name="connsiteX829" fmla="*/ 594850 w 9933458"/>
              <a:gd name="connsiteY829" fmla="*/ 3936571 h 6859293"/>
              <a:gd name="connsiteX830" fmla="*/ 621362 w 9933458"/>
              <a:gd name="connsiteY830" fmla="*/ 3953523 h 6859293"/>
              <a:gd name="connsiteX831" fmla="*/ 620362 w 9933458"/>
              <a:gd name="connsiteY831" fmla="*/ 3883563 h 6859293"/>
              <a:gd name="connsiteX832" fmla="*/ 608962 w 9933458"/>
              <a:gd name="connsiteY832" fmla="*/ 3886284 h 6859293"/>
              <a:gd name="connsiteX833" fmla="*/ 607502 w 9933458"/>
              <a:gd name="connsiteY833" fmla="*/ 3865410 h 6859293"/>
              <a:gd name="connsiteX834" fmla="*/ 618000 w 9933458"/>
              <a:gd name="connsiteY834" fmla="*/ 3852400 h 6859293"/>
              <a:gd name="connsiteX835" fmla="*/ 622010 w 9933458"/>
              <a:gd name="connsiteY835" fmla="*/ 3866843 h 6859293"/>
              <a:gd name="connsiteX836" fmla="*/ 631466 w 9933458"/>
              <a:gd name="connsiteY836" fmla="*/ 3868447 h 6859293"/>
              <a:gd name="connsiteX837" fmla="*/ 637730 w 9933458"/>
              <a:gd name="connsiteY837" fmla="*/ 3845424 h 6859293"/>
              <a:gd name="connsiteX838" fmla="*/ 634890 w 9933458"/>
              <a:gd name="connsiteY838" fmla="*/ 3803486 h 6859293"/>
              <a:gd name="connsiteX839" fmla="*/ 640654 w 9933458"/>
              <a:gd name="connsiteY839" fmla="*/ 3802094 h 6859293"/>
              <a:gd name="connsiteX840" fmla="*/ 598022 w 9933458"/>
              <a:gd name="connsiteY840" fmla="*/ 3767937 h 6859293"/>
              <a:gd name="connsiteX841" fmla="*/ 600030 w 9933458"/>
              <a:gd name="connsiteY841" fmla="*/ 3774709 h 6859293"/>
              <a:gd name="connsiteX842" fmla="*/ 584082 w 9933458"/>
              <a:gd name="connsiteY842" fmla="*/ 3776793 h 6859293"/>
              <a:gd name="connsiteX843" fmla="*/ 598022 w 9933458"/>
              <a:gd name="connsiteY843" fmla="*/ 3767937 h 6859293"/>
              <a:gd name="connsiteX844" fmla="*/ 586378 w 9933458"/>
              <a:gd name="connsiteY844" fmla="*/ 3679827 h 6859293"/>
              <a:gd name="connsiteX845" fmla="*/ 590050 w 9933458"/>
              <a:gd name="connsiteY845" fmla="*/ 3685076 h 6859293"/>
              <a:gd name="connsiteX846" fmla="*/ 585876 w 9933458"/>
              <a:gd name="connsiteY846" fmla="*/ 3690582 h 6859293"/>
              <a:gd name="connsiteX847" fmla="*/ 581242 w 9933458"/>
              <a:gd name="connsiteY847" fmla="*/ 3685772 h 6859293"/>
              <a:gd name="connsiteX848" fmla="*/ 586378 w 9933458"/>
              <a:gd name="connsiteY848" fmla="*/ 3679827 h 6859293"/>
              <a:gd name="connsiteX849" fmla="*/ 506590 w 9933458"/>
              <a:gd name="connsiteY849" fmla="*/ 3639662 h 6859293"/>
              <a:gd name="connsiteX850" fmla="*/ 508638 w 9933458"/>
              <a:gd name="connsiteY850" fmla="*/ 3640042 h 6859293"/>
              <a:gd name="connsiteX851" fmla="*/ 508178 w 9933458"/>
              <a:gd name="connsiteY851" fmla="*/ 3642633 h 6859293"/>
              <a:gd name="connsiteX852" fmla="*/ 506842 w 9933458"/>
              <a:gd name="connsiteY852" fmla="*/ 3642316 h 6859293"/>
              <a:gd name="connsiteX853" fmla="*/ 506590 w 9933458"/>
              <a:gd name="connsiteY853" fmla="*/ 3639662 h 6859293"/>
              <a:gd name="connsiteX854" fmla="*/ 602242 w 9933458"/>
              <a:gd name="connsiteY854" fmla="*/ 3585516 h 6859293"/>
              <a:gd name="connsiteX855" fmla="*/ 604872 w 9933458"/>
              <a:gd name="connsiteY855" fmla="*/ 3597852 h 6859293"/>
              <a:gd name="connsiteX856" fmla="*/ 602326 w 9933458"/>
              <a:gd name="connsiteY856" fmla="*/ 3599434 h 6859293"/>
              <a:gd name="connsiteX857" fmla="*/ 598314 w 9933458"/>
              <a:gd name="connsiteY857" fmla="*/ 3587984 h 6859293"/>
              <a:gd name="connsiteX858" fmla="*/ 602242 w 9933458"/>
              <a:gd name="connsiteY858" fmla="*/ 3585516 h 6859293"/>
              <a:gd name="connsiteX859" fmla="*/ 560324 w 9933458"/>
              <a:gd name="connsiteY859" fmla="*/ 3506767 h 6859293"/>
              <a:gd name="connsiteX860" fmla="*/ 568884 w 9933458"/>
              <a:gd name="connsiteY860" fmla="*/ 3509172 h 6859293"/>
              <a:gd name="connsiteX861" fmla="*/ 574990 w 9933458"/>
              <a:gd name="connsiteY861" fmla="*/ 3520716 h 6859293"/>
              <a:gd name="connsiteX862" fmla="*/ 571386 w 9933458"/>
              <a:gd name="connsiteY862" fmla="*/ 3536242 h 6859293"/>
              <a:gd name="connsiteX863" fmla="*/ 554270 w 9933458"/>
              <a:gd name="connsiteY863" fmla="*/ 3518784 h 6859293"/>
              <a:gd name="connsiteX864" fmla="*/ 560324 w 9933458"/>
              <a:gd name="connsiteY864" fmla="*/ 3506767 h 6859293"/>
              <a:gd name="connsiteX865" fmla="*/ 514692 w 9933458"/>
              <a:gd name="connsiteY865" fmla="*/ 3463755 h 6859293"/>
              <a:gd name="connsiteX866" fmla="*/ 515402 w 9933458"/>
              <a:gd name="connsiteY866" fmla="*/ 3469890 h 6859293"/>
              <a:gd name="connsiteX867" fmla="*/ 508302 w 9933458"/>
              <a:gd name="connsiteY867" fmla="*/ 3470585 h 6859293"/>
              <a:gd name="connsiteX868" fmla="*/ 507718 w 9933458"/>
              <a:gd name="connsiteY868" fmla="*/ 3466349 h 6859293"/>
              <a:gd name="connsiteX869" fmla="*/ 514692 w 9933458"/>
              <a:gd name="connsiteY869" fmla="*/ 3463755 h 6859293"/>
              <a:gd name="connsiteX870" fmla="*/ 602326 w 9933458"/>
              <a:gd name="connsiteY870" fmla="*/ 3426374 h 6859293"/>
              <a:gd name="connsiteX871" fmla="*/ 604370 w 9933458"/>
              <a:gd name="connsiteY871" fmla="*/ 3430927 h 6859293"/>
              <a:gd name="connsiteX872" fmla="*/ 602618 w 9933458"/>
              <a:gd name="connsiteY872" fmla="*/ 3435483 h 6859293"/>
              <a:gd name="connsiteX873" fmla="*/ 599902 w 9933458"/>
              <a:gd name="connsiteY873" fmla="*/ 3432256 h 6859293"/>
              <a:gd name="connsiteX874" fmla="*/ 602326 w 9933458"/>
              <a:gd name="connsiteY874" fmla="*/ 3426374 h 6859293"/>
              <a:gd name="connsiteX875" fmla="*/ 545838 w 9933458"/>
              <a:gd name="connsiteY875" fmla="*/ 3417519 h 6859293"/>
              <a:gd name="connsiteX876" fmla="*/ 545838 w 9933458"/>
              <a:gd name="connsiteY876" fmla="*/ 3420239 h 6859293"/>
              <a:gd name="connsiteX877" fmla="*/ 544710 w 9933458"/>
              <a:gd name="connsiteY877" fmla="*/ 3421755 h 6859293"/>
              <a:gd name="connsiteX878" fmla="*/ 544040 w 9933458"/>
              <a:gd name="connsiteY878" fmla="*/ 3419413 h 6859293"/>
              <a:gd name="connsiteX879" fmla="*/ 545838 w 9933458"/>
              <a:gd name="connsiteY879" fmla="*/ 3417519 h 6859293"/>
              <a:gd name="connsiteX880" fmla="*/ 530890 w 9933458"/>
              <a:gd name="connsiteY880" fmla="*/ 3384437 h 6859293"/>
              <a:gd name="connsiteX881" fmla="*/ 532392 w 9933458"/>
              <a:gd name="connsiteY881" fmla="*/ 3423210 h 6859293"/>
              <a:gd name="connsiteX882" fmla="*/ 528342 w 9933458"/>
              <a:gd name="connsiteY882" fmla="*/ 3423464 h 6859293"/>
              <a:gd name="connsiteX883" fmla="*/ 528342 w 9933458"/>
              <a:gd name="connsiteY883" fmla="*/ 3384628 h 6859293"/>
              <a:gd name="connsiteX884" fmla="*/ 530890 w 9933458"/>
              <a:gd name="connsiteY884" fmla="*/ 3384437 h 6859293"/>
              <a:gd name="connsiteX885" fmla="*/ 576482 w 9933458"/>
              <a:gd name="connsiteY885" fmla="*/ 3334152 h 6859293"/>
              <a:gd name="connsiteX886" fmla="*/ 578194 w 9933458"/>
              <a:gd name="connsiteY886" fmla="*/ 3338894 h 6859293"/>
              <a:gd name="connsiteX887" fmla="*/ 575690 w 9933458"/>
              <a:gd name="connsiteY887" fmla="*/ 3342185 h 6859293"/>
              <a:gd name="connsiteX888" fmla="*/ 573434 w 9933458"/>
              <a:gd name="connsiteY888" fmla="*/ 3335291 h 6859293"/>
              <a:gd name="connsiteX889" fmla="*/ 576482 w 9933458"/>
              <a:gd name="connsiteY889" fmla="*/ 3334152 h 6859293"/>
              <a:gd name="connsiteX890" fmla="*/ 547466 w 9933458"/>
              <a:gd name="connsiteY890" fmla="*/ 3330355 h 6859293"/>
              <a:gd name="connsiteX891" fmla="*/ 563538 w 9933458"/>
              <a:gd name="connsiteY891" fmla="*/ 3335986 h 6859293"/>
              <a:gd name="connsiteX892" fmla="*/ 566418 w 9933458"/>
              <a:gd name="connsiteY892" fmla="*/ 3349521 h 6859293"/>
              <a:gd name="connsiteX893" fmla="*/ 559406 w 9933458"/>
              <a:gd name="connsiteY893" fmla="*/ 3363816 h 6859293"/>
              <a:gd name="connsiteX894" fmla="*/ 547466 w 9933458"/>
              <a:gd name="connsiteY894" fmla="*/ 3330355 h 6859293"/>
              <a:gd name="connsiteX895" fmla="*/ 649210 w 9933458"/>
              <a:gd name="connsiteY895" fmla="*/ 3327891 h 6859293"/>
              <a:gd name="connsiteX896" fmla="*/ 664826 w 9933458"/>
              <a:gd name="connsiteY896" fmla="*/ 3439720 h 6859293"/>
              <a:gd name="connsiteX897" fmla="*/ 683406 w 9933458"/>
              <a:gd name="connsiteY897" fmla="*/ 3688176 h 6859293"/>
              <a:gd name="connsiteX898" fmla="*/ 679358 w 9933458"/>
              <a:gd name="connsiteY898" fmla="*/ 3696779 h 6859293"/>
              <a:gd name="connsiteX899" fmla="*/ 669750 w 9933458"/>
              <a:gd name="connsiteY899" fmla="*/ 3641624 h 6859293"/>
              <a:gd name="connsiteX900" fmla="*/ 650046 w 9933458"/>
              <a:gd name="connsiteY900" fmla="*/ 3639788 h 6859293"/>
              <a:gd name="connsiteX901" fmla="*/ 645330 w 9933458"/>
              <a:gd name="connsiteY901" fmla="*/ 3674135 h 6859293"/>
              <a:gd name="connsiteX902" fmla="*/ 605666 w 9933458"/>
              <a:gd name="connsiteY902" fmla="*/ 3668124 h 6859293"/>
              <a:gd name="connsiteX903" fmla="*/ 621030 w 9933458"/>
              <a:gd name="connsiteY903" fmla="*/ 3549908 h 6859293"/>
              <a:gd name="connsiteX904" fmla="*/ 623910 w 9933458"/>
              <a:gd name="connsiteY904" fmla="*/ 3531562 h 6859293"/>
              <a:gd name="connsiteX905" fmla="*/ 625788 w 9933458"/>
              <a:gd name="connsiteY905" fmla="*/ 3510058 h 6859293"/>
              <a:gd name="connsiteX906" fmla="*/ 617940 w 9933458"/>
              <a:gd name="connsiteY906" fmla="*/ 3408664 h 6859293"/>
              <a:gd name="connsiteX907" fmla="*/ 611636 w 9933458"/>
              <a:gd name="connsiteY907" fmla="*/ 3388547 h 6859293"/>
              <a:gd name="connsiteX908" fmla="*/ 623096 w 9933458"/>
              <a:gd name="connsiteY908" fmla="*/ 3382539 h 6859293"/>
              <a:gd name="connsiteX909" fmla="*/ 630530 w 9933458"/>
              <a:gd name="connsiteY909" fmla="*/ 3396802 h 6859293"/>
              <a:gd name="connsiteX910" fmla="*/ 630506 w 9933458"/>
              <a:gd name="connsiteY910" fmla="*/ 3396897 h 6859293"/>
              <a:gd name="connsiteX911" fmla="*/ 630546 w 9933458"/>
              <a:gd name="connsiteY911" fmla="*/ 3396834 h 6859293"/>
              <a:gd name="connsiteX912" fmla="*/ 630530 w 9933458"/>
              <a:gd name="connsiteY912" fmla="*/ 3396802 h 6859293"/>
              <a:gd name="connsiteX913" fmla="*/ 639148 w 9933458"/>
              <a:gd name="connsiteY913" fmla="*/ 3363625 h 6859293"/>
              <a:gd name="connsiteX914" fmla="*/ 624286 w 9933458"/>
              <a:gd name="connsiteY914" fmla="*/ 3349775 h 6859293"/>
              <a:gd name="connsiteX915" fmla="*/ 627040 w 9933458"/>
              <a:gd name="connsiteY915" fmla="*/ 3340033 h 6859293"/>
              <a:gd name="connsiteX916" fmla="*/ 649210 w 9933458"/>
              <a:gd name="connsiteY916" fmla="*/ 3327891 h 6859293"/>
              <a:gd name="connsiteX917" fmla="*/ 525504 w 9933458"/>
              <a:gd name="connsiteY917" fmla="*/ 3326371 h 6859293"/>
              <a:gd name="connsiteX918" fmla="*/ 527340 w 9933458"/>
              <a:gd name="connsiteY918" fmla="*/ 3331050 h 6859293"/>
              <a:gd name="connsiteX919" fmla="*/ 524754 w 9933458"/>
              <a:gd name="connsiteY919" fmla="*/ 3334657 h 6859293"/>
              <a:gd name="connsiteX920" fmla="*/ 523042 w 9933458"/>
              <a:gd name="connsiteY920" fmla="*/ 3329848 h 6859293"/>
              <a:gd name="connsiteX921" fmla="*/ 525504 w 9933458"/>
              <a:gd name="connsiteY921" fmla="*/ 3326371 h 6859293"/>
              <a:gd name="connsiteX922" fmla="*/ 705156 w 9933458"/>
              <a:gd name="connsiteY922" fmla="*/ 3299804 h 6859293"/>
              <a:gd name="connsiteX923" fmla="*/ 707242 w 9933458"/>
              <a:gd name="connsiteY923" fmla="*/ 3306065 h 6859293"/>
              <a:gd name="connsiteX924" fmla="*/ 704322 w 9933458"/>
              <a:gd name="connsiteY924" fmla="*/ 3308787 h 6859293"/>
              <a:gd name="connsiteX925" fmla="*/ 702776 w 9933458"/>
              <a:gd name="connsiteY925" fmla="*/ 3303914 h 6859293"/>
              <a:gd name="connsiteX926" fmla="*/ 705156 w 9933458"/>
              <a:gd name="connsiteY926" fmla="*/ 3299804 h 6859293"/>
              <a:gd name="connsiteX927" fmla="*/ 555390 w 9933458"/>
              <a:gd name="connsiteY927" fmla="*/ 3290085 h 6859293"/>
              <a:gd name="connsiteX928" fmla="*/ 558654 w 9933458"/>
              <a:gd name="connsiteY928" fmla="*/ 3315427 h 6859293"/>
              <a:gd name="connsiteX929" fmla="*/ 552434 w 9933458"/>
              <a:gd name="connsiteY929" fmla="*/ 3315491 h 6859293"/>
              <a:gd name="connsiteX930" fmla="*/ 555146 w 9933458"/>
              <a:gd name="connsiteY930" fmla="*/ 3288740 h 6859293"/>
              <a:gd name="connsiteX931" fmla="*/ 555480 w 9933458"/>
              <a:gd name="connsiteY931" fmla="*/ 3289303 h 6859293"/>
              <a:gd name="connsiteX932" fmla="*/ 555390 w 9933458"/>
              <a:gd name="connsiteY932" fmla="*/ 3290085 h 6859293"/>
              <a:gd name="connsiteX933" fmla="*/ 555314 w 9933458"/>
              <a:gd name="connsiteY933" fmla="*/ 3289492 h 6859293"/>
              <a:gd name="connsiteX934" fmla="*/ 627332 w 9933458"/>
              <a:gd name="connsiteY934" fmla="*/ 3285320 h 6859293"/>
              <a:gd name="connsiteX935" fmla="*/ 629382 w 9933458"/>
              <a:gd name="connsiteY935" fmla="*/ 3285763 h 6859293"/>
              <a:gd name="connsiteX936" fmla="*/ 628962 w 9933458"/>
              <a:gd name="connsiteY936" fmla="*/ 3288417 h 6859293"/>
              <a:gd name="connsiteX937" fmla="*/ 627582 w 9933458"/>
              <a:gd name="connsiteY937" fmla="*/ 3288038 h 6859293"/>
              <a:gd name="connsiteX938" fmla="*/ 627332 w 9933458"/>
              <a:gd name="connsiteY938" fmla="*/ 3285320 h 6859293"/>
              <a:gd name="connsiteX939" fmla="*/ 721064 w 9933458"/>
              <a:gd name="connsiteY939" fmla="*/ 3278300 h 6859293"/>
              <a:gd name="connsiteX940" fmla="*/ 722692 w 9933458"/>
              <a:gd name="connsiteY940" fmla="*/ 3282472 h 6859293"/>
              <a:gd name="connsiteX941" fmla="*/ 719434 w 9933458"/>
              <a:gd name="connsiteY941" fmla="*/ 3284244 h 6859293"/>
              <a:gd name="connsiteX942" fmla="*/ 717682 w 9933458"/>
              <a:gd name="connsiteY942" fmla="*/ 3279882 h 6859293"/>
              <a:gd name="connsiteX943" fmla="*/ 721064 w 9933458"/>
              <a:gd name="connsiteY943" fmla="*/ 3278300 h 6859293"/>
              <a:gd name="connsiteX944" fmla="*/ 551890 w 9933458"/>
              <a:gd name="connsiteY944" fmla="*/ 3274123 h 6859293"/>
              <a:gd name="connsiteX945" fmla="*/ 555146 w 9933458"/>
              <a:gd name="connsiteY945" fmla="*/ 3288740 h 6859293"/>
              <a:gd name="connsiteX946" fmla="*/ 548424 w 9933458"/>
              <a:gd name="connsiteY946" fmla="*/ 3277414 h 6859293"/>
              <a:gd name="connsiteX947" fmla="*/ 551890 w 9933458"/>
              <a:gd name="connsiteY947" fmla="*/ 3274123 h 6859293"/>
              <a:gd name="connsiteX948" fmla="*/ 710794 w 9933458"/>
              <a:gd name="connsiteY948" fmla="*/ 3241675 h 6859293"/>
              <a:gd name="connsiteX949" fmla="*/ 712090 w 9933458"/>
              <a:gd name="connsiteY949" fmla="*/ 3243890 h 6859293"/>
              <a:gd name="connsiteX950" fmla="*/ 711378 w 9933458"/>
              <a:gd name="connsiteY950" fmla="*/ 3246104 h 6859293"/>
              <a:gd name="connsiteX951" fmla="*/ 709666 w 9933458"/>
              <a:gd name="connsiteY951" fmla="*/ 3245532 h 6859293"/>
              <a:gd name="connsiteX952" fmla="*/ 710794 w 9933458"/>
              <a:gd name="connsiteY952" fmla="*/ 3241675 h 6859293"/>
              <a:gd name="connsiteX953" fmla="*/ 527254 w 9933458"/>
              <a:gd name="connsiteY953" fmla="*/ 3233958 h 6859293"/>
              <a:gd name="connsiteX954" fmla="*/ 529054 w 9933458"/>
              <a:gd name="connsiteY954" fmla="*/ 3233958 h 6859293"/>
              <a:gd name="connsiteX955" fmla="*/ 530054 w 9933458"/>
              <a:gd name="connsiteY955" fmla="*/ 3235667 h 6859293"/>
              <a:gd name="connsiteX956" fmla="*/ 528510 w 9933458"/>
              <a:gd name="connsiteY956" fmla="*/ 3236743 h 6859293"/>
              <a:gd name="connsiteX957" fmla="*/ 527254 w 9933458"/>
              <a:gd name="connsiteY957" fmla="*/ 3233958 h 6859293"/>
              <a:gd name="connsiteX958" fmla="*/ 677310 w 9933458"/>
              <a:gd name="connsiteY958" fmla="*/ 3231554 h 6859293"/>
              <a:gd name="connsiteX959" fmla="*/ 682402 w 9933458"/>
              <a:gd name="connsiteY959" fmla="*/ 3256602 h 6859293"/>
              <a:gd name="connsiteX960" fmla="*/ 678102 w 9933458"/>
              <a:gd name="connsiteY960" fmla="*/ 3258690 h 6859293"/>
              <a:gd name="connsiteX961" fmla="*/ 672886 w 9933458"/>
              <a:gd name="connsiteY961" fmla="*/ 3233706 h 6859293"/>
              <a:gd name="connsiteX962" fmla="*/ 677310 w 9933458"/>
              <a:gd name="connsiteY962" fmla="*/ 3231554 h 6859293"/>
              <a:gd name="connsiteX963" fmla="*/ 702902 w 9933458"/>
              <a:gd name="connsiteY963" fmla="*/ 3130095 h 6859293"/>
              <a:gd name="connsiteX964" fmla="*/ 717224 w 9933458"/>
              <a:gd name="connsiteY964" fmla="*/ 3146038 h 6859293"/>
              <a:gd name="connsiteX965" fmla="*/ 707286 w 9933458"/>
              <a:gd name="connsiteY965" fmla="*/ 3140596 h 6859293"/>
              <a:gd name="connsiteX966" fmla="*/ 702902 w 9933458"/>
              <a:gd name="connsiteY966" fmla="*/ 3130095 h 6859293"/>
              <a:gd name="connsiteX967" fmla="*/ 529428 w 9933458"/>
              <a:gd name="connsiteY967" fmla="*/ 3111311 h 6859293"/>
              <a:gd name="connsiteX968" fmla="*/ 532478 w 9933458"/>
              <a:gd name="connsiteY968" fmla="*/ 3114788 h 6859293"/>
              <a:gd name="connsiteX969" fmla="*/ 531434 w 9933458"/>
              <a:gd name="connsiteY969" fmla="*/ 3119724 h 6859293"/>
              <a:gd name="connsiteX970" fmla="*/ 528550 w 9933458"/>
              <a:gd name="connsiteY970" fmla="*/ 3116244 h 6859293"/>
              <a:gd name="connsiteX971" fmla="*/ 529428 w 9933458"/>
              <a:gd name="connsiteY971" fmla="*/ 3111311 h 6859293"/>
              <a:gd name="connsiteX972" fmla="*/ 737722 w 9933458"/>
              <a:gd name="connsiteY972" fmla="*/ 3090060 h 6859293"/>
              <a:gd name="connsiteX973" fmla="*/ 742816 w 9933458"/>
              <a:gd name="connsiteY973" fmla="*/ 3143064 h 6859293"/>
              <a:gd name="connsiteX974" fmla="*/ 737808 w 9933458"/>
              <a:gd name="connsiteY974" fmla="*/ 3145279 h 6859293"/>
              <a:gd name="connsiteX975" fmla="*/ 729206 w 9933458"/>
              <a:gd name="connsiteY975" fmla="*/ 3110615 h 6859293"/>
              <a:gd name="connsiteX976" fmla="*/ 737722 w 9933458"/>
              <a:gd name="connsiteY976" fmla="*/ 3090060 h 6859293"/>
              <a:gd name="connsiteX977" fmla="*/ 650630 w 9933458"/>
              <a:gd name="connsiteY977" fmla="*/ 3089681 h 6859293"/>
              <a:gd name="connsiteX978" fmla="*/ 650754 w 9933458"/>
              <a:gd name="connsiteY978" fmla="*/ 3095245 h 6859293"/>
              <a:gd name="connsiteX979" fmla="*/ 647916 w 9933458"/>
              <a:gd name="connsiteY979" fmla="*/ 3099039 h 6859293"/>
              <a:gd name="connsiteX980" fmla="*/ 648042 w 9933458"/>
              <a:gd name="connsiteY980" fmla="*/ 3089998 h 6859293"/>
              <a:gd name="connsiteX981" fmla="*/ 650630 w 9933458"/>
              <a:gd name="connsiteY981" fmla="*/ 3089681 h 6859293"/>
              <a:gd name="connsiteX982" fmla="*/ 682236 w 9933458"/>
              <a:gd name="connsiteY982" fmla="*/ 3074311 h 6859293"/>
              <a:gd name="connsiteX983" fmla="*/ 683738 w 9933458"/>
              <a:gd name="connsiteY983" fmla="*/ 3089364 h 6859293"/>
              <a:gd name="connsiteX984" fmla="*/ 680814 w 9933458"/>
              <a:gd name="connsiteY984" fmla="*/ 3116244 h 6859293"/>
              <a:gd name="connsiteX985" fmla="*/ 670336 w 9933458"/>
              <a:gd name="connsiteY985" fmla="*/ 3080066 h 6859293"/>
              <a:gd name="connsiteX986" fmla="*/ 682236 w 9933458"/>
              <a:gd name="connsiteY986" fmla="*/ 3074311 h 6859293"/>
              <a:gd name="connsiteX987" fmla="*/ 526380 w 9933458"/>
              <a:gd name="connsiteY987" fmla="*/ 3059000 h 6859293"/>
              <a:gd name="connsiteX988" fmla="*/ 527840 w 9933458"/>
              <a:gd name="connsiteY988" fmla="*/ 3060645 h 6859293"/>
              <a:gd name="connsiteX989" fmla="*/ 525714 w 9933458"/>
              <a:gd name="connsiteY989" fmla="*/ 3064190 h 6859293"/>
              <a:gd name="connsiteX990" fmla="*/ 524334 w 9933458"/>
              <a:gd name="connsiteY990" fmla="*/ 3062608 h 6859293"/>
              <a:gd name="connsiteX991" fmla="*/ 526380 w 9933458"/>
              <a:gd name="connsiteY991" fmla="*/ 3059000 h 6859293"/>
              <a:gd name="connsiteX992" fmla="*/ 654096 w 9933458"/>
              <a:gd name="connsiteY992" fmla="*/ 3049196 h 6859293"/>
              <a:gd name="connsiteX993" fmla="*/ 655014 w 9933458"/>
              <a:gd name="connsiteY993" fmla="*/ 3065895 h 6859293"/>
              <a:gd name="connsiteX994" fmla="*/ 651802 w 9933458"/>
              <a:gd name="connsiteY994" fmla="*/ 3066843 h 6859293"/>
              <a:gd name="connsiteX995" fmla="*/ 649296 w 9933458"/>
              <a:gd name="connsiteY995" fmla="*/ 3050082 h 6859293"/>
              <a:gd name="connsiteX996" fmla="*/ 654096 w 9933458"/>
              <a:gd name="connsiteY996" fmla="*/ 3049196 h 6859293"/>
              <a:gd name="connsiteX997" fmla="*/ 726158 w 9933458"/>
              <a:gd name="connsiteY997" fmla="*/ 3024147 h 6859293"/>
              <a:gd name="connsiteX998" fmla="*/ 733970 w 9933458"/>
              <a:gd name="connsiteY998" fmla="*/ 3048154 h 6859293"/>
              <a:gd name="connsiteX999" fmla="*/ 731166 w 9933458"/>
              <a:gd name="connsiteY999" fmla="*/ 3074054 h 6859293"/>
              <a:gd name="connsiteX1000" fmla="*/ 726158 w 9933458"/>
              <a:gd name="connsiteY1000" fmla="*/ 3024147 h 6859293"/>
              <a:gd name="connsiteX1001" fmla="*/ 650674 w 9933458"/>
              <a:gd name="connsiteY1001" fmla="*/ 3002136 h 6859293"/>
              <a:gd name="connsiteX1002" fmla="*/ 652466 w 9933458"/>
              <a:gd name="connsiteY1002" fmla="*/ 3002769 h 6859293"/>
              <a:gd name="connsiteX1003" fmla="*/ 652050 w 9933458"/>
              <a:gd name="connsiteY1003" fmla="*/ 3007705 h 6859293"/>
              <a:gd name="connsiteX1004" fmla="*/ 650170 w 9933458"/>
              <a:gd name="connsiteY1004" fmla="*/ 3007068 h 6859293"/>
              <a:gd name="connsiteX1005" fmla="*/ 650674 w 9933458"/>
              <a:gd name="connsiteY1005" fmla="*/ 3002136 h 6859293"/>
              <a:gd name="connsiteX1006" fmla="*/ 780864 w 9933458"/>
              <a:gd name="connsiteY1006" fmla="*/ 2909163 h 6859293"/>
              <a:gd name="connsiteX1007" fmla="*/ 780934 w 9933458"/>
              <a:gd name="connsiteY1007" fmla="*/ 2909598 h 6859293"/>
              <a:gd name="connsiteX1008" fmla="*/ 780998 w 9933458"/>
              <a:gd name="connsiteY1008" fmla="*/ 2910182 h 6859293"/>
              <a:gd name="connsiteX1009" fmla="*/ 780810 w 9933458"/>
              <a:gd name="connsiteY1009" fmla="*/ 2909723 h 6859293"/>
              <a:gd name="connsiteX1010" fmla="*/ 531476 w 9933458"/>
              <a:gd name="connsiteY1010" fmla="*/ 2886257 h 6859293"/>
              <a:gd name="connsiteX1011" fmla="*/ 533644 w 9933458"/>
              <a:gd name="connsiteY1011" fmla="*/ 2887776 h 6859293"/>
              <a:gd name="connsiteX1012" fmla="*/ 532810 w 9933458"/>
              <a:gd name="connsiteY1012" fmla="*/ 2890434 h 6859293"/>
              <a:gd name="connsiteX1013" fmla="*/ 531516 w 9933458"/>
              <a:gd name="connsiteY1013" fmla="*/ 2889232 h 6859293"/>
              <a:gd name="connsiteX1014" fmla="*/ 531476 w 9933458"/>
              <a:gd name="connsiteY1014" fmla="*/ 2886257 h 6859293"/>
              <a:gd name="connsiteX1015" fmla="*/ 702776 w 9933458"/>
              <a:gd name="connsiteY1015" fmla="*/ 2881641 h 6859293"/>
              <a:gd name="connsiteX1016" fmla="*/ 703570 w 9933458"/>
              <a:gd name="connsiteY1016" fmla="*/ 2884106 h 6859293"/>
              <a:gd name="connsiteX1017" fmla="*/ 700732 w 9933458"/>
              <a:gd name="connsiteY1017" fmla="*/ 2884169 h 6859293"/>
              <a:gd name="connsiteX1018" fmla="*/ 701108 w 9933458"/>
              <a:gd name="connsiteY1018" fmla="*/ 2881704 h 6859293"/>
              <a:gd name="connsiteX1019" fmla="*/ 702776 w 9933458"/>
              <a:gd name="connsiteY1019" fmla="*/ 2881641 h 6859293"/>
              <a:gd name="connsiteX1020" fmla="*/ 774294 w 9933458"/>
              <a:gd name="connsiteY1020" fmla="*/ 2868672 h 6859293"/>
              <a:gd name="connsiteX1021" fmla="*/ 782704 w 9933458"/>
              <a:gd name="connsiteY1021" fmla="*/ 2890551 h 6859293"/>
              <a:gd name="connsiteX1022" fmla="*/ 780864 w 9933458"/>
              <a:gd name="connsiteY1022" fmla="*/ 2909163 h 6859293"/>
              <a:gd name="connsiteX1023" fmla="*/ 778006 w 9933458"/>
              <a:gd name="connsiteY1023" fmla="*/ 2891531 h 6859293"/>
              <a:gd name="connsiteX1024" fmla="*/ 774294 w 9933458"/>
              <a:gd name="connsiteY1024" fmla="*/ 2868672 h 6859293"/>
              <a:gd name="connsiteX1025" fmla="*/ 722518 w 9933458"/>
              <a:gd name="connsiteY1025" fmla="*/ 2783912 h 6859293"/>
              <a:gd name="connsiteX1026" fmla="*/ 726158 w 9933458"/>
              <a:gd name="connsiteY1026" fmla="*/ 2793022 h 6859293"/>
              <a:gd name="connsiteX1027" fmla="*/ 723650 w 9933458"/>
              <a:gd name="connsiteY1027" fmla="*/ 2794287 h 6859293"/>
              <a:gd name="connsiteX1028" fmla="*/ 722234 w 9933458"/>
              <a:gd name="connsiteY1028" fmla="*/ 2782730 h 6859293"/>
              <a:gd name="connsiteX1029" fmla="*/ 722442 w 9933458"/>
              <a:gd name="connsiteY1029" fmla="*/ 2783220 h 6859293"/>
              <a:gd name="connsiteX1030" fmla="*/ 722518 w 9933458"/>
              <a:gd name="connsiteY1030" fmla="*/ 2783912 h 6859293"/>
              <a:gd name="connsiteX1031" fmla="*/ 722318 w 9933458"/>
              <a:gd name="connsiteY1031" fmla="*/ 2783410 h 6859293"/>
              <a:gd name="connsiteX1032" fmla="*/ 720982 w 9933458"/>
              <a:gd name="connsiteY1032" fmla="*/ 2772465 h 6859293"/>
              <a:gd name="connsiteX1033" fmla="*/ 722234 w 9933458"/>
              <a:gd name="connsiteY1033" fmla="*/ 2782730 h 6859293"/>
              <a:gd name="connsiteX1034" fmla="*/ 718474 w 9933458"/>
              <a:gd name="connsiteY1034" fmla="*/ 2773858 h 6859293"/>
              <a:gd name="connsiteX1035" fmla="*/ 720982 w 9933458"/>
              <a:gd name="connsiteY1035" fmla="*/ 2772465 h 6859293"/>
              <a:gd name="connsiteX1036" fmla="*/ 710292 w 9933458"/>
              <a:gd name="connsiteY1036" fmla="*/ 2587263 h 6859293"/>
              <a:gd name="connsiteX1037" fmla="*/ 710502 w 9933458"/>
              <a:gd name="connsiteY1037" fmla="*/ 2589855 h 6859293"/>
              <a:gd name="connsiteX1038" fmla="*/ 708830 w 9933458"/>
              <a:gd name="connsiteY1038" fmla="*/ 2590487 h 6859293"/>
              <a:gd name="connsiteX1039" fmla="*/ 707744 w 9933458"/>
              <a:gd name="connsiteY1039" fmla="*/ 2588336 h 6859293"/>
              <a:gd name="connsiteX1040" fmla="*/ 710292 w 9933458"/>
              <a:gd name="connsiteY1040" fmla="*/ 2587263 h 6859293"/>
              <a:gd name="connsiteX1041" fmla="*/ 682154 w 9933458"/>
              <a:gd name="connsiteY1041" fmla="*/ 2383271 h 6859293"/>
              <a:gd name="connsiteX1042" fmla="*/ 684200 w 9933458"/>
              <a:gd name="connsiteY1042" fmla="*/ 2396742 h 6859293"/>
              <a:gd name="connsiteX1043" fmla="*/ 681106 w 9933458"/>
              <a:gd name="connsiteY1043" fmla="*/ 2397691 h 6859293"/>
              <a:gd name="connsiteX1044" fmla="*/ 678646 w 9933458"/>
              <a:gd name="connsiteY1044" fmla="*/ 2384599 h 6859293"/>
              <a:gd name="connsiteX1045" fmla="*/ 682154 w 9933458"/>
              <a:gd name="connsiteY1045" fmla="*/ 2383271 h 6859293"/>
              <a:gd name="connsiteX1046" fmla="*/ 663658 w 9933458"/>
              <a:gd name="connsiteY1046" fmla="*/ 2344371 h 6859293"/>
              <a:gd name="connsiteX1047" fmla="*/ 665662 w 9933458"/>
              <a:gd name="connsiteY1047" fmla="*/ 2348164 h 6859293"/>
              <a:gd name="connsiteX1048" fmla="*/ 664114 w 9933458"/>
              <a:gd name="connsiteY1048" fmla="*/ 2349747 h 6859293"/>
              <a:gd name="connsiteX1049" fmla="*/ 662196 w 9933458"/>
              <a:gd name="connsiteY1049" fmla="*/ 2345890 h 6859293"/>
              <a:gd name="connsiteX1050" fmla="*/ 663658 w 9933458"/>
              <a:gd name="connsiteY1050" fmla="*/ 2344371 h 6859293"/>
              <a:gd name="connsiteX1051" fmla="*/ 579572 w 9933458"/>
              <a:gd name="connsiteY1051" fmla="*/ 2268973 h 6859293"/>
              <a:gd name="connsiteX1052" fmla="*/ 627752 w 9933458"/>
              <a:gd name="connsiteY1052" fmla="*/ 2376440 h 6859293"/>
              <a:gd name="connsiteX1053" fmla="*/ 596146 w 9933458"/>
              <a:gd name="connsiteY1053" fmla="*/ 2336085 h 6859293"/>
              <a:gd name="connsiteX1054" fmla="*/ 579572 w 9933458"/>
              <a:gd name="connsiteY1054" fmla="*/ 2268973 h 6859293"/>
              <a:gd name="connsiteX1055" fmla="*/ 566378 w 9933458"/>
              <a:gd name="connsiteY1055" fmla="*/ 2265810 h 6859293"/>
              <a:gd name="connsiteX1056" fmla="*/ 567004 w 9933458"/>
              <a:gd name="connsiteY1056" fmla="*/ 2268404 h 6859293"/>
              <a:gd name="connsiteX1057" fmla="*/ 566042 w 9933458"/>
              <a:gd name="connsiteY1057" fmla="*/ 2270745 h 6859293"/>
              <a:gd name="connsiteX1058" fmla="*/ 564874 w 9933458"/>
              <a:gd name="connsiteY1058" fmla="*/ 2269163 h 6859293"/>
              <a:gd name="connsiteX1059" fmla="*/ 566378 w 9933458"/>
              <a:gd name="connsiteY1059" fmla="*/ 2265810 h 6859293"/>
              <a:gd name="connsiteX1060" fmla="*/ 655596 w 9933458"/>
              <a:gd name="connsiteY1060" fmla="*/ 2252189 h 6859293"/>
              <a:gd name="connsiteX1061" fmla="*/ 661570 w 9933458"/>
              <a:gd name="connsiteY1061" fmla="*/ 2266506 h 6859293"/>
              <a:gd name="connsiteX1062" fmla="*/ 657230 w 9933458"/>
              <a:gd name="connsiteY1062" fmla="*/ 2269733 h 6859293"/>
              <a:gd name="connsiteX1063" fmla="*/ 655562 w 9933458"/>
              <a:gd name="connsiteY1063" fmla="*/ 2251831 h 6859293"/>
              <a:gd name="connsiteX1064" fmla="*/ 655596 w 9933458"/>
              <a:gd name="connsiteY1064" fmla="*/ 2252189 h 6859293"/>
              <a:gd name="connsiteX1065" fmla="*/ 655490 w 9933458"/>
              <a:gd name="connsiteY1065" fmla="*/ 2251935 h 6859293"/>
              <a:gd name="connsiteX1066" fmla="*/ 655518 w 9933458"/>
              <a:gd name="connsiteY1066" fmla="*/ 2251862 h 6859293"/>
              <a:gd name="connsiteX1067" fmla="*/ 553854 w 9933458"/>
              <a:gd name="connsiteY1067" fmla="*/ 2180673 h 6859293"/>
              <a:gd name="connsiteX1068" fmla="*/ 553854 w 9933458"/>
              <a:gd name="connsiteY1068" fmla="*/ 2214890 h 6859293"/>
              <a:gd name="connsiteX1069" fmla="*/ 553854 w 9933458"/>
              <a:gd name="connsiteY1069" fmla="*/ 2180673 h 6859293"/>
              <a:gd name="connsiteX1070" fmla="*/ 490390 w 9933458"/>
              <a:gd name="connsiteY1070" fmla="*/ 2155435 h 6859293"/>
              <a:gd name="connsiteX1071" fmla="*/ 492438 w 9933458"/>
              <a:gd name="connsiteY1071" fmla="*/ 2174978 h 6859293"/>
              <a:gd name="connsiteX1072" fmla="*/ 486926 w 9933458"/>
              <a:gd name="connsiteY1072" fmla="*/ 2175674 h 6859293"/>
              <a:gd name="connsiteX1073" fmla="*/ 486174 w 9933458"/>
              <a:gd name="connsiteY1073" fmla="*/ 2156194 h 6859293"/>
              <a:gd name="connsiteX1074" fmla="*/ 490390 w 9933458"/>
              <a:gd name="connsiteY1074" fmla="*/ 2155435 h 6859293"/>
              <a:gd name="connsiteX1075" fmla="*/ 471146 w 9933458"/>
              <a:gd name="connsiteY1075" fmla="*/ 2127982 h 6859293"/>
              <a:gd name="connsiteX1076" fmla="*/ 471562 w 9933458"/>
              <a:gd name="connsiteY1076" fmla="*/ 2142213 h 6859293"/>
              <a:gd name="connsiteX1077" fmla="*/ 469014 w 9933458"/>
              <a:gd name="connsiteY1077" fmla="*/ 2142403 h 6859293"/>
              <a:gd name="connsiteX1078" fmla="*/ 468472 w 9933458"/>
              <a:gd name="connsiteY1078" fmla="*/ 2128172 h 6859293"/>
              <a:gd name="connsiteX1079" fmla="*/ 471146 w 9933458"/>
              <a:gd name="connsiteY1079" fmla="*/ 2127982 h 6859293"/>
              <a:gd name="connsiteX1080" fmla="*/ 344306 w 9933458"/>
              <a:gd name="connsiteY1080" fmla="*/ 2124122 h 6859293"/>
              <a:gd name="connsiteX1081" fmla="*/ 345726 w 9933458"/>
              <a:gd name="connsiteY1081" fmla="*/ 2143922 h 6859293"/>
              <a:gd name="connsiteX1082" fmla="*/ 341178 w 9933458"/>
              <a:gd name="connsiteY1082" fmla="*/ 2144744 h 6859293"/>
              <a:gd name="connsiteX1083" fmla="*/ 339506 w 9933458"/>
              <a:gd name="connsiteY1083" fmla="*/ 2125008 h 6859293"/>
              <a:gd name="connsiteX1084" fmla="*/ 344306 w 9933458"/>
              <a:gd name="connsiteY1084" fmla="*/ 2124122 h 6859293"/>
              <a:gd name="connsiteX1085" fmla="*/ 545044 w 9933458"/>
              <a:gd name="connsiteY1085" fmla="*/ 2111726 h 6859293"/>
              <a:gd name="connsiteX1086" fmla="*/ 548678 w 9933458"/>
              <a:gd name="connsiteY1086" fmla="*/ 2112423 h 6859293"/>
              <a:gd name="connsiteX1087" fmla="*/ 547130 w 9933458"/>
              <a:gd name="connsiteY1087" fmla="*/ 2144744 h 6859293"/>
              <a:gd name="connsiteX1088" fmla="*/ 545044 w 9933458"/>
              <a:gd name="connsiteY1088" fmla="*/ 2144808 h 6859293"/>
              <a:gd name="connsiteX1089" fmla="*/ 545044 w 9933458"/>
              <a:gd name="connsiteY1089" fmla="*/ 2111726 h 6859293"/>
              <a:gd name="connsiteX1090" fmla="*/ 342384 w 9933458"/>
              <a:gd name="connsiteY1090" fmla="*/ 2099390 h 6859293"/>
              <a:gd name="connsiteX1091" fmla="*/ 343222 w 9933458"/>
              <a:gd name="connsiteY1091" fmla="*/ 2101732 h 6859293"/>
              <a:gd name="connsiteX1092" fmla="*/ 342258 w 9933458"/>
              <a:gd name="connsiteY1092" fmla="*/ 2103567 h 6859293"/>
              <a:gd name="connsiteX1093" fmla="*/ 340674 w 9933458"/>
              <a:gd name="connsiteY1093" fmla="*/ 2102365 h 6859293"/>
              <a:gd name="connsiteX1094" fmla="*/ 342384 w 9933458"/>
              <a:gd name="connsiteY1094" fmla="*/ 2099390 h 6859293"/>
              <a:gd name="connsiteX1095" fmla="*/ 534856 w 9933458"/>
              <a:gd name="connsiteY1095" fmla="*/ 2067072 h 6859293"/>
              <a:gd name="connsiteX1096" fmla="*/ 537780 w 9933458"/>
              <a:gd name="connsiteY1096" fmla="*/ 2070739 h 6859293"/>
              <a:gd name="connsiteX1097" fmla="*/ 533394 w 9933458"/>
              <a:gd name="connsiteY1097" fmla="*/ 2080987 h 6859293"/>
              <a:gd name="connsiteX1098" fmla="*/ 529806 w 9933458"/>
              <a:gd name="connsiteY1098" fmla="*/ 2075861 h 6859293"/>
              <a:gd name="connsiteX1099" fmla="*/ 534856 w 9933458"/>
              <a:gd name="connsiteY1099" fmla="*/ 2067072 h 6859293"/>
              <a:gd name="connsiteX1100" fmla="*/ 512686 w 9933458"/>
              <a:gd name="connsiteY1100" fmla="*/ 2045501 h 6859293"/>
              <a:gd name="connsiteX1101" fmla="*/ 512562 w 9933458"/>
              <a:gd name="connsiteY1101" fmla="*/ 2048411 h 6859293"/>
              <a:gd name="connsiteX1102" fmla="*/ 511016 w 9933458"/>
              <a:gd name="connsiteY1102" fmla="*/ 2048918 h 6859293"/>
              <a:gd name="connsiteX1103" fmla="*/ 510392 w 9933458"/>
              <a:gd name="connsiteY1103" fmla="*/ 2046260 h 6859293"/>
              <a:gd name="connsiteX1104" fmla="*/ 512686 w 9933458"/>
              <a:gd name="connsiteY1104" fmla="*/ 2045501 h 6859293"/>
              <a:gd name="connsiteX1105" fmla="*/ 520326 w 9933458"/>
              <a:gd name="connsiteY1105" fmla="*/ 1957011 h 6859293"/>
              <a:gd name="connsiteX1106" fmla="*/ 525462 w 9933458"/>
              <a:gd name="connsiteY1106" fmla="*/ 1971305 h 6859293"/>
              <a:gd name="connsiteX1107" fmla="*/ 523082 w 9933458"/>
              <a:gd name="connsiteY1107" fmla="*/ 1973584 h 6859293"/>
              <a:gd name="connsiteX1108" fmla="*/ 516734 w 9933458"/>
              <a:gd name="connsiteY1108" fmla="*/ 1960615 h 6859293"/>
              <a:gd name="connsiteX1109" fmla="*/ 520326 w 9933458"/>
              <a:gd name="connsiteY1109" fmla="*/ 1957011 h 6859293"/>
              <a:gd name="connsiteX1110" fmla="*/ 548008 w 9933458"/>
              <a:gd name="connsiteY1110" fmla="*/ 1896730 h 6859293"/>
              <a:gd name="connsiteX1111" fmla="*/ 550306 w 9933458"/>
              <a:gd name="connsiteY1111" fmla="*/ 1907927 h 6859293"/>
              <a:gd name="connsiteX1112" fmla="*/ 548300 w 9933458"/>
              <a:gd name="connsiteY1112" fmla="*/ 1908876 h 6859293"/>
              <a:gd name="connsiteX1113" fmla="*/ 545878 w 9933458"/>
              <a:gd name="connsiteY1113" fmla="*/ 1897743 h 6859293"/>
              <a:gd name="connsiteX1114" fmla="*/ 548008 w 9933458"/>
              <a:gd name="connsiteY1114" fmla="*/ 1896730 h 6859293"/>
              <a:gd name="connsiteX1115" fmla="*/ 537488 w 9933458"/>
              <a:gd name="connsiteY1115" fmla="*/ 1836765 h 6859293"/>
              <a:gd name="connsiteX1116" fmla="*/ 542874 w 9933458"/>
              <a:gd name="connsiteY1116" fmla="*/ 1869783 h 6859293"/>
              <a:gd name="connsiteX1117" fmla="*/ 539362 w 9933458"/>
              <a:gd name="connsiteY1117" fmla="*/ 1871049 h 6859293"/>
              <a:gd name="connsiteX1118" fmla="*/ 534022 w 9933458"/>
              <a:gd name="connsiteY1118" fmla="*/ 1837968 h 6859293"/>
              <a:gd name="connsiteX1119" fmla="*/ 537488 w 9933458"/>
              <a:gd name="connsiteY1119" fmla="*/ 1836765 h 6859293"/>
              <a:gd name="connsiteX1120" fmla="*/ 601382 w 9933458"/>
              <a:gd name="connsiteY1120" fmla="*/ 1714822 h 6859293"/>
              <a:gd name="connsiteX1121" fmla="*/ 606166 w 9933458"/>
              <a:gd name="connsiteY1121" fmla="*/ 1736134 h 6859293"/>
              <a:gd name="connsiteX1122" fmla="*/ 602578 w 9933458"/>
              <a:gd name="connsiteY1122" fmla="*/ 1737458 h 6859293"/>
              <a:gd name="connsiteX1123" fmla="*/ 601294 w 9933458"/>
              <a:gd name="connsiteY1123" fmla="*/ 1714325 h 6859293"/>
              <a:gd name="connsiteX1124" fmla="*/ 601366 w 9933458"/>
              <a:gd name="connsiteY1124" fmla="*/ 1714499 h 6859293"/>
              <a:gd name="connsiteX1125" fmla="*/ 601382 w 9933458"/>
              <a:gd name="connsiteY1125" fmla="*/ 1714822 h 6859293"/>
              <a:gd name="connsiteX1126" fmla="*/ 601324 w 9933458"/>
              <a:gd name="connsiteY1126" fmla="*/ 1714562 h 6859293"/>
              <a:gd name="connsiteX1127" fmla="*/ 599946 w 9933458"/>
              <a:gd name="connsiteY1127" fmla="*/ 1703744 h 6859293"/>
              <a:gd name="connsiteX1128" fmla="*/ 601294 w 9933458"/>
              <a:gd name="connsiteY1128" fmla="*/ 1714325 h 6859293"/>
              <a:gd name="connsiteX1129" fmla="*/ 597482 w 9933458"/>
              <a:gd name="connsiteY1129" fmla="*/ 1705073 h 6859293"/>
              <a:gd name="connsiteX1130" fmla="*/ 599946 w 9933458"/>
              <a:gd name="connsiteY1130" fmla="*/ 1703744 h 6859293"/>
              <a:gd name="connsiteX1131" fmla="*/ 616686 w 9933458"/>
              <a:gd name="connsiteY1131" fmla="*/ 1680088 h 6859293"/>
              <a:gd name="connsiteX1132" fmla="*/ 622616 w 9933458"/>
              <a:gd name="connsiteY1132" fmla="*/ 1698243 h 6859293"/>
              <a:gd name="connsiteX1133" fmla="*/ 619442 w 9933458"/>
              <a:gd name="connsiteY1133" fmla="*/ 1701217 h 6859293"/>
              <a:gd name="connsiteX1134" fmla="*/ 611762 w 9933458"/>
              <a:gd name="connsiteY1134" fmla="*/ 1685214 h 6859293"/>
              <a:gd name="connsiteX1135" fmla="*/ 616686 w 9933458"/>
              <a:gd name="connsiteY1135" fmla="*/ 1680088 h 6859293"/>
              <a:gd name="connsiteX1136" fmla="*/ 624120 w 9933458"/>
              <a:gd name="connsiteY1136" fmla="*/ 1593496 h 6859293"/>
              <a:gd name="connsiteX1137" fmla="*/ 625328 w 9933458"/>
              <a:gd name="connsiteY1137" fmla="*/ 1598935 h 6859293"/>
              <a:gd name="connsiteX1138" fmla="*/ 622448 w 9933458"/>
              <a:gd name="connsiteY1138" fmla="*/ 1601783 h 6859293"/>
              <a:gd name="connsiteX1139" fmla="*/ 620986 w 9933458"/>
              <a:gd name="connsiteY1139" fmla="*/ 1596404 h 6859293"/>
              <a:gd name="connsiteX1140" fmla="*/ 624120 w 9933458"/>
              <a:gd name="connsiteY1140" fmla="*/ 1593496 h 6859293"/>
              <a:gd name="connsiteX1141" fmla="*/ 540870 w 9933458"/>
              <a:gd name="connsiteY1141" fmla="*/ 1435934 h 6859293"/>
              <a:gd name="connsiteX1142" fmla="*/ 577358 w 9933458"/>
              <a:gd name="connsiteY1142" fmla="*/ 1460413 h 6859293"/>
              <a:gd name="connsiteX1143" fmla="*/ 552434 w 9933458"/>
              <a:gd name="connsiteY1143" fmla="*/ 1480778 h 6859293"/>
              <a:gd name="connsiteX1144" fmla="*/ 537530 w 9933458"/>
              <a:gd name="connsiteY1144" fmla="*/ 1440423 h 6859293"/>
              <a:gd name="connsiteX1145" fmla="*/ 540870 w 9933458"/>
              <a:gd name="connsiteY1145" fmla="*/ 1435934 h 6859293"/>
              <a:gd name="connsiteX1146" fmla="*/ 590092 w 9933458"/>
              <a:gd name="connsiteY1146" fmla="*/ 1379956 h 6859293"/>
              <a:gd name="connsiteX1147" fmla="*/ 610884 w 9933458"/>
              <a:gd name="connsiteY1147" fmla="*/ 1511648 h 6859293"/>
              <a:gd name="connsiteX1148" fmla="*/ 590092 w 9933458"/>
              <a:gd name="connsiteY1148" fmla="*/ 1379956 h 6859293"/>
              <a:gd name="connsiteX1149" fmla="*/ 540116 w 9933458"/>
              <a:gd name="connsiteY1149" fmla="*/ 1321447 h 6859293"/>
              <a:gd name="connsiteX1150" fmla="*/ 556106 w 9933458"/>
              <a:gd name="connsiteY1150" fmla="*/ 1410759 h 6859293"/>
              <a:gd name="connsiteX1151" fmla="*/ 539156 w 9933458"/>
              <a:gd name="connsiteY1151" fmla="*/ 1401714 h 6859293"/>
              <a:gd name="connsiteX1152" fmla="*/ 538278 w 9933458"/>
              <a:gd name="connsiteY1152" fmla="*/ 1376286 h 6859293"/>
              <a:gd name="connsiteX1153" fmla="*/ 541118 w 9933458"/>
              <a:gd name="connsiteY1153" fmla="*/ 1363827 h 6859293"/>
              <a:gd name="connsiteX1154" fmla="*/ 540116 w 9933458"/>
              <a:gd name="connsiteY1154" fmla="*/ 1321447 h 6859293"/>
              <a:gd name="connsiteX1155" fmla="*/ 526306 w 9933458"/>
              <a:gd name="connsiteY1155" fmla="*/ 1259911 h 6859293"/>
              <a:gd name="connsiteX1156" fmla="*/ 535274 w 9933458"/>
              <a:gd name="connsiteY1156" fmla="*/ 1292665 h 6859293"/>
              <a:gd name="connsiteX1157" fmla="*/ 530514 w 9933458"/>
              <a:gd name="connsiteY1157" fmla="*/ 1294879 h 6859293"/>
              <a:gd name="connsiteX1158" fmla="*/ 526074 w 9933458"/>
              <a:gd name="connsiteY1158" fmla="*/ 1258788 h 6859293"/>
              <a:gd name="connsiteX1159" fmla="*/ 526214 w 9933458"/>
              <a:gd name="connsiteY1159" fmla="*/ 1259140 h 6859293"/>
              <a:gd name="connsiteX1160" fmla="*/ 526306 w 9933458"/>
              <a:gd name="connsiteY1160" fmla="*/ 1259911 h 6859293"/>
              <a:gd name="connsiteX1161" fmla="*/ 526130 w 9933458"/>
              <a:gd name="connsiteY1161" fmla="*/ 1259268 h 6859293"/>
              <a:gd name="connsiteX1162" fmla="*/ 524878 w 9933458"/>
              <a:gd name="connsiteY1162" fmla="*/ 1248454 h 6859293"/>
              <a:gd name="connsiteX1163" fmla="*/ 526074 w 9933458"/>
              <a:gd name="connsiteY1163" fmla="*/ 1258788 h 6859293"/>
              <a:gd name="connsiteX1164" fmla="*/ 522496 w 9933458"/>
              <a:gd name="connsiteY1164" fmla="*/ 1249715 h 6859293"/>
              <a:gd name="connsiteX1165" fmla="*/ 524878 w 9933458"/>
              <a:gd name="connsiteY1165" fmla="*/ 1248454 h 6859293"/>
              <a:gd name="connsiteX1166" fmla="*/ 556232 w 9933458"/>
              <a:gd name="connsiteY1166" fmla="*/ 1154079 h 6859293"/>
              <a:gd name="connsiteX1167" fmla="*/ 558488 w 9933458"/>
              <a:gd name="connsiteY1167" fmla="*/ 1154522 h 6859293"/>
              <a:gd name="connsiteX1168" fmla="*/ 557986 w 9933458"/>
              <a:gd name="connsiteY1168" fmla="*/ 1157243 h 6859293"/>
              <a:gd name="connsiteX1169" fmla="*/ 556484 w 9933458"/>
              <a:gd name="connsiteY1169" fmla="*/ 1156863 h 6859293"/>
              <a:gd name="connsiteX1170" fmla="*/ 556232 w 9933458"/>
              <a:gd name="connsiteY1170" fmla="*/ 1154079 h 6859293"/>
              <a:gd name="connsiteX1171" fmla="*/ 585290 w 9933458"/>
              <a:gd name="connsiteY1171" fmla="*/ 1106450 h 6859293"/>
              <a:gd name="connsiteX1172" fmla="*/ 588170 w 9933458"/>
              <a:gd name="connsiteY1172" fmla="*/ 1118217 h 6859293"/>
              <a:gd name="connsiteX1173" fmla="*/ 585918 w 9933458"/>
              <a:gd name="connsiteY1173" fmla="*/ 1119858 h 6859293"/>
              <a:gd name="connsiteX1174" fmla="*/ 581786 w 9933458"/>
              <a:gd name="connsiteY1174" fmla="*/ 1109294 h 6859293"/>
              <a:gd name="connsiteX1175" fmla="*/ 585290 w 9933458"/>
              <a:gd name="connsiteY1175" fmla="*/ 1106450 h 6859293"/>
              <a:gd name="connsiteX1176" fmla="*/ 518738 w 9933458"/>
              <a:gd name="connsiteY1176" fmla="*/ 1092030 h 6859293"/>
              <a:gd name="connsiteX1177" fmla="*/ 518950 w 9933458"/>
              <a:gd name="connsiteY1177" fmla="*/ 1096772 h 6859293"/>
              <a:gd name="connsiteX1178" fmla="*/ 517278 w 9933458"/>
              <a:gd name="connsiteY1178" fmla="*/ 1097215 h 6859293"/>
              <a:gd name="connsiteX1179" fmla="*/ 517070 w 9933458"/>
              <a:gd name="connsiteY1179" fmla="*/ 1092472 h 6859293"/>
              <a:gd name="connsiteX1180" fmla="*/ 518738 w 9933458"/>
              <a:gd name="connsiteY1180" fmla="*/ 1092030 h 6859293"/>
              <a:gd name="connsiteX1181" fmla="*/ 489974 w 9933458"/>
              <a:gd name="connsiteY1181" fmla="*/ 883483 h 6859293"/>
              <a:gd name="connsiteX1182" fmla="*/ 492354 w 9933458"/>
              <a:gd name="connsiteY1182" fmla="*/ 897525 h 6859293"/>
              <a:gd name="connsiteX1183" fmla="*/ 489262 w 9933458"/>
              <a:gd name="connsiteY1183" fmla="*/ 898854 h 6859293"/>
              <a:gd name="connsiteX1184" fmla="*/ 486426 w 9933458"/>
              <a:gd name="connsiteY1184" fmla="*/ 885003 h 6859293"/>
              <a:gd name="connsiteX1185" fmla="*/ 489974 w 9933458"/>
              <a:gd name="connsiteY1185" fmla="*/ 883483 h 6859293"/>
              <a:gd name="connsiteX1186" fmla="*/ 471938 w 9933458"/>
              <a:gd name="connsiteY1186" fmla="*/ 848125 h 6859293"/>
              <a:gd name="connsiteX1187" fmla="*/ 475612 w 9933458"/>
              <a:gd name="connsiteY1187" fmla="*/ 855398 h 6859293"/>
              <a:gd name="connsiteX1188" fmla="*/ 472442 w 9933458"/>
              <a:gd name="connsiteY1188" fmla="*/ 863811 h 6859293"/>
              <a:gd name="connsiteX1189" fmla="*/ 471938 w 9933458"/>
              <a:gd name="connsiteY1189" fmla="*/ 848125 h 6859293"/>
              <a:gd name="connsiteX1190" fmla="*/ 493818 w 9933458"/>
              <a:gd name="connsiteY1190" fmla="*/ 831869 h 6859293"/>
              <a:gd name="connsiteX1191" fmla="*/ 503586 w 9933458"/>
              <a:gd name="connsiteY1191" fmla="*/ 838952 h 6859293"/>
              <a:gd name="connsiteX1192" fmla="*/ 501958 w 9933458"/>
              <a:gd name="connsiteY1192" fmla="*/ 845087 h 6859293"/>
              <a:gd name="connsiteX1193" fmla="*/ 492146 w 9933458"/>
              <a:gd name="connsiteY1193" fmla="*/ 840345 h 6859293"/>
              <a:gd name="connsiteX1194" fmla="*/ 493818 w 9933458"/>
              <a:gd name="connsiteY1194" fmla="*/ 831869 h 6859293"/>
              <a:gd name="connsiteX1195" fmla="*/ 207574 w 9933458"/>
              <a:gd name="connsiteY1195" fmla="*/ 615734 h 6859293"/>
              <a:gd name="connsiteX1196" fmla="*/ 207574 w 9933458"/>
              <a:gd name="connsiteY1196" fmla="*/ 618454 h 6859293"/>
              <a:gd name="connsiteX1197" fmla="*/ 206486 w 9933458"/>
              <a:gd name="connsiteY1197" fmla="*/ 619910 h 6859293"/>
              <a:gd name="connsiteX1198" fmla="*/ 205818 w 9933458"/>
              <a:gd name="connsiteY1198" fmla="*/ 617568 h 6859293"/>
              <a:gd name="connsiteX1199" fmla="*/ 207574 w 9933458"/>
              <a:gd name="connsiteY1199" fmla="*/ 615734 h 6859293"/>
              <a:gd name="connsiteX1200" fmla="*/ 151918 w 9933458"/>
              <a:gd name="connsiteY1200" fmla="*/ 608143 h 6859293"/>
              <a:gd name="connsiteX1201" fmla="*/ 181980 w 9933458"/>
              <a:gd name="connsiteY1201" fmla="*/ 673736 h 6859293"/>
              <a:gd name="connsiteX1202" fmla="*/ 151918 w 9933458"/>
              <a:gd name="connsiteY1202" fmla="*/ 608143 h 6859293"/>
              <a:gd name="connsiteX1203" fmla="*/ 147830 w 9933458"/>
              <a:gd name="connsiteY1203" fmla="*/ 573290 h 6859293"/>
              <a:gd name="connsiteX1204" fmla="*/ 151584 w 9933458"/>
              <a:gd name="connsiteY1204" fmla="*/ 578795 h 6859293"/>
              <a:gd name="connsiteX1205" fmla="*/ 148246 w 9933458"/>
              <a:gd name="connsiteY1205" fmla="*/ 585816 h 6859293"/>
              <a:gd name="connsiteX1206" fmla="*/ 144572 w 9933458"/>
              <a:gd name="connsiteY1206" fmla="*/ 578100 h 6859293"/>
              <a:gd name="connsiteX1207" fmla="*/ 147830 w 9933458"/>
              <a:gd name="connsiteY1207" fmla="*/ 573290 h 6859293"/>
              <a:gd name="connsiteX1208" fmla="*/ 200516 w 9933458"/>
              <a:gd name="connsiteY1208" fmla="*/ 559249 h 6859293"/>
              <a:gd name="connsiteX1209" fmla="*/ 202564 w 9933458"/>
              <a:gd name="connsiteY1209" fmla="*/ 581323 h 6859293"/>
              <a:gd name="connsiteX1210" fmla="*/ 198220 w 9933458"/>
              <a:gd name="connsiteY1210" fmla="*/ 582462 h 6859293"/>
              <a:gd name="connsiteX1211" fmla="*/ 196006 w 9933458"/>
              <a:gd name="connsiteY1211" fmla="*/ 559882 h 6859293"/>
              <a:gd name="connsiteX1212" fmla="*/ 200516 w 9933458"/>
              <a:gd name="connsiteY1212" fmla="*/ 559249 h 6859293"/>
              <a:gd name="connsiteX1213" fmla="*/ 213206 w 9933458"/>
              <a:gd name="connsiteY1213" fmla="*/ 526079 h 6859293"/>
              <a:gd name="connsiteX1214" fmla="*/ 217050 w 9933458"/>
              <a:gd name="connsiteY1214" fmla="*/ 535023 h 6859293"/>
              <a:gd name="connsiteX1215" fmla="*/ 214462 w 9933458"/>
              <a:gd name="connsiteY1215" fmla="*/ 536479 h 6859293"/>
              <a:gd name="connsiteX1216" fmla="*/ 154926 w 9933458"/>
              <a:gd name="connsiteY1216" fmla="*/ 525345 h 6859293"/>
              <a:gd name="connsiteX1217" fmla="*/ 156718 w 9933458"/>
              <a:gd name="connsiteY1217" fmla="*/ 529965 h 6859293"/>
              <a:gd name="connsiteX1218" fmla="*/ 154176 w 9933458"/>
              <a:gd name="connsiteY1218" fmla="*/ 531859 h 6859293"/>
              <a:gd name="connsiteX1219" fmla="*/ 152462 w 9933458"/>
              <a:gd name="connsiteY1219" fmla="*/ 527180 h 6859293"/>
              <a:gd name="connsiteX1220" fmla="*/ 154926 w 9933458"/>
              <a:gd name="connsiteY1220" fmla="*/ 525345 h 6859293"/>
              <a:gd name="connsiteX1221" fmla="*/ 212954 w 9933458"/>
              <a:gd name="connsiteY1221" fmla="*/ 524936 h 6859293"/>
              <a:gd name="connsiteX1222" fmla="*/ 213126 w 9933458"/>
              <a:gd name="connsiteY1222" fmla="*/ 525409 h 6859293"/>
              <a:gd name="connsiteX1223" fmla="*/ 213206 w 9933458"/>
              <a:gd name="connsiteY1223" fmla="*/ 526079 h 6859293"/>
              <a:gd name="connsiteX1224" fmla="*/ 213002 w 9933458"/>
              <a:gd name="connsiteY1224" fmla="*/ 525598 h 6859293"/>
              <a:gd name="connsiteX1225" fmla="*/ 137726 w 9933458"/>
              <a:gd name="connsiteY1225" fmla="*/ 438311 h 6859293"/>
              <a:gd name="connsiteX1226" fmla="*/ 146616 w 9933458"/>
              <a:gd name="connsiteY1226" fmla="*/ 478350 h 6859293"/>
              <a:gd name="connsiteX1227" fmla="*/ 143028 w 9933458"/>
              <a:gd name="connsiteY1227" fmla="*/ 480247 h 6859293"/>
              <a:gd name="connsiteX1228" fmla="*/ 133300 w 9933458"/>
              <a:gd name="connsiteY1228" fmla="*/ 440712 h 6859293"/>
              <a:gd name="connsiteX1229" fmla="*/ 137726 w 9933458"/>
              <a:gd name="connsiteY1229" fmla="*/ 438311 h 6859293"/>
              <a:gd name="connsiteX1230" fmla="*/ 165530 w 9933458"/>
              <a:gd name="connsiteY1230" fmla="*/ 330021 h 6859293"/>
              <a:gd name="connsiteX1231" fmla="*/ 166324 w 9933458"/>
              <a:gd name="connsiteY1231" fmla="*/ 332363 h 6859293"/>
              <a:gd name="connsiteX1232" fmla="*/ 164236 w 9933458"/>
              <a:gd name="connsiteY1232" fmla="*/ 334321 h 6859293"/>
              <a:gd name="connsiteX1233" fmla="*/ 164236 w 9933458"/>
              <a:gd name="connsiteY1233" fmla="*/ 331414 h 6859293"/>
              <a:gd name="connsiteX1234" fmla="*/ 165530 w 9933458"/>
              <a:gd name="connsiteY1234" fmla="*/ 330021 h 6859293"/>
              <a:gd name="connsiteX1235" fmla="*/ 127998 w 9933458"/>
              <a:gd name="connsiteY1235" fmla="*/ 265188 h 6859293"/>
              <a:gd name="connsiteX1236" fmla="*/ 130460 w 9933458"/>
              <a:gd name="connsiteY1236" fmla="*/ 273410 h 6859293"/>
              <a:gd name="connsiteX1237" fmla="*/ 126618 w 9933458"/>
              <a:gd name="connsiteY1237" fmla="*/ 271639 h 6859293"/>
              <a:gd name="connsiteX1238" fmla="*/ 127998 w 9933458"/>
              <a:gd name="connsiteY1238" fmla="*/ 265188 h 6859293"/>
              <a:gd name="connsiteX1239" fmla="*/ 99106 w 9933458"/>
              <a:gd name="connsiteY1239" fmla="*/ 60313 h 6859293"/>
              <a:gd name="connsiteX1240" fmla="*/ 104826 w 9933458"/>
              <a:gd name="connsiteY1240" fmla="*/ 80045 h 6859293"/>
              <a:gd name="connsiteX1241" fmla="*/ 101276 w 9933458"/>
              <a:gd name="connsiteY1241" fmla="*/ 82577 h 6859293"/>
              <a:gd name="connsiteX1242" fmla="*/ 95014 w 9933458"/>
              <a:gd name="connsiteY1242" fmla="*/ 63283 h 6859293"/>
              <a:gd name="connsiteX1243" fmla="*/ 99106 w 9933458"/>
              <a:gd name="connsiteY1243" fmla="*/ 60313 h 6859293"/>
              <a:gd name="connsiteX1244" fmla="*/ 105702 w 9933458"/>
              <a:gd name="connsiteY1244" fmla="*/ 11735 h 6859293"/>
              <a:gd name="connsiteX1245" fmla="*/ 110630 w 9933458"/>
              <a:gd name="connsiteY1245" fmla="*/ 15148 h 6859293"/>
              <a:gd name="connsiteX1246" fmla="*/ 108330 w 9933458"/>
              <a:gd name="connsiteY1246" fmla="*/ 20777 h 6859293"/>
              <a:gd name="connsiteX1247" fmla="*/ 103406 w 9933458"/>
              <a:gd name="connsiteY1247" fmla="*/ 16667 h 6859293"/>
              <a:gd name="connsiteX1248" fmla="*/ 105702 w 9933458"/>
              <a:gd name="connsiteY1248" fmla="*/ 11735 h 6859293"/>
              <a:gd name="connsiteX1249" fmla="*/ 71904 w 9933458"/>
              <a:gd name="connsiteY1249" fmla="*/ 1 h 6859293"/>
              <a:gd name="connsiteX1250" fmla="*/ 89802 w 9933458"/>
              <a:gd name="connsiteY1250" fmla="*/ 1 h 6859293"/>
              <a:gd name="connsiteX1251" fmla="*/ 86454 w 9933458"/>
              <a:gd name="connsiteY1251" fmla="*/ 38615 h 6859293"/>
              <a:gd name="connsiteX1252" fmla="*/ 82406 w 9933458"/>
              <a:gd name="connsiteY1252" fmla="*/ 37982 h 6859293"/>
              <a:gd name="connsiteX1253" fmla="*/ 82406 w 9933458"/>
              <a:gd name="connsiteY1253" fmla="*/ 5786 h 6859293"/>
              <a:gd name="connsiteX1254" fmla="*/ 0 w 9933458"/>
              <a:gd name="connsiteY1254" fmla="*/ 1 h 6859293"/>
              <a:gd name="connsiteX1255" fmla="*/ 32146 w 9933458"/>
              <a:gd name="connsiteY1255" fmla="*/ 1 h 6859293"/>
              <a:gd name="connsiteX1256" fmla="*/ 41870 w 9933458"/>
              <a:gd name="connsiteY1256" fmla="*/ 17006 h 6859293"/>
              <a:gd name="connsiteX1257" fmla="*/ 56394 w 9933458"/>
              <a:gd name="connsiteY1257" fmla="*/ 59363 h 6859293"/>
              <a:gd name="connsiteX1258" fmla="*/ 57398 w 9933458"/>
              <a:gd name="connsiteY1258" fmla="*/ 76189 h 6859293"/>
              <a:gd name="connsiteX1259" fmla="*/ 46794 w 9933458"/>
              <a:gd name="connsiteY1259" fmla="*/ 60502 h 6859293"/>
              <a:gd name="connsiteX1260" fmla="*/ 29046 w 9933458"/>
              <a:gd name="connsiteY1260" fmla="*/ 30202 h 6859293"/>
              <a:gd name="connsiteX1261" fmla="*/ 2054 w 9933458"/>
              <a:gd name="connsiteY1261" fmla="*/ 4110 h 6859293"/>
              <a:gd name="connsiteX1262" fmla="*/ 6860276 w 9933458"/>
              <a:gd name="connsiteY1262" fmla="*/ 0 h 6859293"/>
              <a:gd name="connsiteX1263" fmla="*/ 9933458 w 9933458"/>
              <a:gd name="connsiteY1263" fmla="*/ 0 h 6859293"/>
              <a:gd name="connsiteX1264" fmla="*/ 9933458 w 9933458"/>
              <a:gd name="connsiteY1264" fmla="*/ 6858000 h 6859293"/>
              <a:gd name="connsiteX1265" fmla="*/ 6860277 w 9933458"/>
              <a:gd name="connsiteY1265" fmla="*/ 6858000 h 6859293"/>
              <a:gd name="connsiteX1266" fmla="*/ 6860277 w 9933458"/>
              <a:gd name="connsiteY1266" fmla="*/ 6859293 h 6859293"/>
              <a:gd name="connsiteX1267" fmla="*/ 691606 w 9933458"/>
              <a:gd name="connsiteY1267" fmla="*/ 6859293 h 6859293"/>
              <a:gd name="connsiteX1268" fmla="*/ 691586 w 9933458"/>
              <a:gd name="connsiteY1268" fmla="*/ 6855180 h 6859293"/>
              <a:gd name="connsiteX1269" fmla="*/ 705324 w 9933458"/>
              <a:gd name="connsiteY1269" fmla="*/ 6838165 h 6859293"/>
              <a:gd name="connsiteX1270" fmla="*/ 690670 w 9933458"/>
              <a:gd name="connsiteY1270" fmla="*/ 6823998 h 6859293"/>
              <a:gd name="connsiteX1271" fmla="*/ 706534 w 9933458"/>
              <a:gd name="connsiteY1271" fmla="*/ 6815079 h 6859293"/>
              <a:gd name="connsiteX1272" fmla="*/ 712462 w 9933458"/>
              <a:gd name="connsiteY1272" fmla="*/ 6839304 h 6859293"/>
              <a:gd name="connsiteX1273" fmla="*/ 719226 w 9933458"/>
              <a:gd name="connsiteY1273" fmla="*/ 6838672 h 6859293"/>
              <a:gd name="connsiteX1274" fmla="*/ 721982 w 9933458"/>
              <a:gd name="connsiteY1274" fmla="*/ 6637589 h 6859293"/>
              <a:gd name="connsiteX1275" fmla="*/ 702526 w 9933458"/>
              <a:gd name="connsiteY1275" fmla="*/ 6642652 h 6859293"/>
              <a:gd name="connsiteX1276" fmla="*/ 705116 w 9933458"/>
              <a:gd name="connsiteY1276" fmla="*/ 6583890 h 6859293"/>
              <a:gd name="connsiteX1277" fmla="*/ 705992 w 9933458"/>
              <a:gd name="connsiteY1277" fmla="*/ 6571178 h 6859293"/>
              <a:gd name="connsiteX1278" fmla="*/ 697306 w 9933458"/>
              <a:gd name="connsiteY1278" fmla="*/ 6524368 h 6859293"/>
              <a:gd name="connsiteX1279" fmla="*/ 718158 w 9933458"/>
              <a:gd name="connsiteY1279" fmla="*/ 6521212 h 6859293"/>
              <a:gd name="connsiteX1280" fmla="*/ 739474 w 9933458"/>
              <a:gd name="connsiteY1280" fmla="*/ 6529051 h 6859293"/>
              <a:gd name="connsiteX1281" fmla="*/ 735800 w 9933458"/>
              <a:gd name="connsiteY1281" fmla="*/ 6589961 h 6859293"/>
              <a:gd name="connsiteX1282" fmla="*/ 747366 w 9933458"/>
              <a:gd name="connsiteY1282" fmla="*/ 6615516 h 6859293"/>
              <a:gd name="connsiteX1283" fmla="*/ 752082 w 9933458"/>
              <a:gd name="connsiteY1283" fmla="*/ 6554099 h 6859293"/>
              <a:gd name="connsiteX1284" fmla="*/ 755466 w 9933458"/>
              <a:gd name="connsiteY1284" fmla="*/ 6554162 h 6859293"/>
              <a:gd name="connsiteX1285" fmla="*/ 759558 w 9933458"/>
              <a:gd name="connsiteY1285" fmla="*/ 6580599 h 6859293"/>
              <a:gd name="connsiteX1286" fmla="*/ 787782 w 9933458"/>
              <a:gd name="connsiteY1286" fmla="*/ 6561119 h 6859293"/>
              <a:gd name="connsiteX1287" fmla="*/ 794878 w 9933458"/>
              <a:gd name="connsiteY1287" fmla="*/ 6527343 h 6859293"/>
              <a:gd name="connsiteX1288" fmla="*/ 786026 w 9933458"/>
              <a:gd name="connsiteY1288" fmla="*/ 6505522 h 6859293"/>
              <a:gd name="connsiteX1289" fmla="*/ 766362 w 9933458"/>
              <a:gd name="connsiteY1289" fmla="*/ 6530380 h 6859293"/>
              <a:gd name="connsiteX1290" fmla="*/ 766362 w 9933458"/>
              <a:gd name="connsiteY1290" fmla="*/ 6478005 h 6859293"/>
              <a:gd name="connsiteX1291" fmla="*/ 745652 w 9933458"/>
              <a:gd name="connsiteY1291" fmla="*/ 6508429 h 6859293"/>
              <a:gd name="connsiteX1292" fmla="*/ 751334 w 9933458"/>
              <a:gd name="connsiteY1292" fmla="*/ 6456058 h 6859293"/>
              <a:gd name="connsiteX1293" fmla="*/ 768618 w 9933458"/>
              <a:gd name="connsiteY1293" fmla="*/ 6472061 h 6859293"/>
              <a:gd name="connsiteX1294" fmla="*/ 790870 w 9933458"/>
              <a:gd name="connsiteY1294" fmla="*/ 6469846 h 6859293"/>
              <a:gd name="connsiteX1295" fmla="*/ 796798 w 9933458"/>
              <a:gd name="connsiteY1295" fmla="*/ 6494577 h 6859293"/>
              <a:gd name="connsiteX1296" fmla="*/ 812162 w 9933458"/>
              <a:gd name="connsiteY1296" fmla="*/ 6488316 h 6859293"/>
              <a:gd name="connsiteX1297" fmla="*/ 812162 w 9933458"/>
              <a:gd name="connsiteY1297" fmla="*/ 6552581 h 6859293"/>
              <a:gd name="connsiteX1298" fmla="*/ 828570 w 9933458"/>
              <a:gd name="connsiteY1298" fmla="*/ 6563394 h 6859293"/>
              <a:gd name="connsiteX1299" fmla="*/ 832454 w 9933458"/>
              <a:gd name="connsiteY1299" fmla="*/ 6535312 h 6859293"/>
              <a:gd name="connsiteX1300" fmla="*/ 836756 w 9933458"/>
              <a:gd name="connsiteY1300" fmla="*/ 6535692 h 6859293"/>
              <a:gd name="connsiteX1301" fmla="*/ 838046 w 9933458"/>
              <a:gd name="connsiteY1301" fmla="*/ 6747777 h 6859293"/>
              <a:gd name="connsiteX1302" fmla="*/ 851576 w 9933458"/>
              <a:gd name="connsiteY1302" fmla="*/ 6718240 h 6859293"/>
              <a:gd name="connsiteX1303" fmla="*/ 854330 w 9933458"/>
              <a:gd name="connsiteY1303" fmla="*/ 6547835 h 6859293"/>
              <a:gd name="connsiteX1304" fmla="*/ 861846 w 9933458"/>
              <a:gd name="connsiteY1304" fmla="*/ 6514374 h 6859293"/>
              <a:gd name="connsiteX1305" fmla="*/ 865812 w 9933458"/>
              <a:gd name="connsiteY1305" fmla="*/ 6495084 h 6859293"/>
              <a:gd name="connsiteX1306" fmla="*/ 861428 w 9933458"/>
              <a:gd name="connsiteY1306" fmla="*/ 6434044 h 6859293"/>
              <a:gd name="connsiteX1307" fmla="*/ 868026 w 9933458"/>
              <a:gd name="connsiteY1307" fmla="*/ 6372120 h 6859293"/>
              <a:gd name="connsiteX1308" fmla="*/ 866854 w 9933458"/>
              <a:gd name="connsiteY1308" fmla="*/ 6340684 h 6859293"/>
              <a:gd name="connsiteX1309" fmla="*/ 866358 w 9933458"/>
              <a:gd name="connsiteY1309" fmla="*/ 6211457 h 6859293"/>
              <a:gd name="connsiteX1310" fmla="*/ 861888 w 9933458"/>
              <a:gd name="connsiteY1310" fmla="*/ 6133784 h 6859293"/>
              <a:gd name="connsiteX1311" fmla="*/ 857672 w 9933458"/>
              <a:gd name="connsiteY1311" fmla="*/ 6110631 h 6859293"/>
              <a:gd name="connsiteX1312" fmla="*/ 863182 w 9933458"/>
              <a:gd name="connsiteY1312" fmla="*/ 6065091 h 6859293"/>
              <a:gd name="connsiteX1313" fmla="*/ 858842 w 9933458"/>
              <a:gd name="connsiteY1313" fmla="*/ 5986913 h 6859293"/>
              <a:gd name="connsiteX1314" fmla="*/ 855542 w 9933458"/>
              <a:gd name="connsiteY1314" fmla="*/ 5961231 h 6859293"/>
              <a:gd name="connsiteX1315" fmla="*/ 851366 w 9933458"/>
              <a:gd name="connsiteY1315" fmla="*/ 5915561 h 6859293"/>
              <a:gd name="connsiteX1316" fmla="*/ 854582 w 9933458"/>
              <a:gd name="connsiteY1316" fmla="*/ 5857684 h 6859293"/>
              <a:gd name="connsiteX1317" fmla="*/ 840594 w 9933458"/>
              <a:gd name="connsiteY1317" fmla="*/ 5856102 h 6859293"/>
              <a:gd name="connsiteX1318" fmla="*/ 842806 w 9933458"/>
              <a:gd name="connsiteY1318" fmla="*/ 5767043 h 6859293"/>
              <a:gd name="connsiteX1319" fmla="*/ 847820 w 9933458"/>
              <a:gd name="connsiteY1319" fmla="*/ 5737886 h 6859293"/>
              <a:gd name="connsiteX1320" fmla="*/ 834542 w 9933458"/>
              <a:gd name="connsiteY1320" fmla="*/ 5732316 h 6859293"/>
              <a:gd name="connsiteX1321" fmla="*/ 834750 w 9933458"/>
              <a:gd name="connsiteY1321" fmla="*/ 5798162 h 6859293"/>
              <a:gd name="connsiteX1322" fmla="*/ 834750 w 9933458"/>
              <a:gd name="connsiteY1322" fmla="*/ 5861228 h 6859293"/>
              <a:gd name="connsiteX1323" fmla="*/ 838842 w 9933458"/>
              <a:gd name="connsiteY1323" fmla="*/ 6029542 h 6859293"/>
              <a:gd name="connsiteX1324" fmla="*/ 811788 w 9933458"/>
              <a:gd name="connsiteY1324" fmla="*/ 6066040 h 6859293"/>
              <a:gd name="connsiteX1325" fmla="*/ 815464 w 9933458"/>
              <a:gd name="connsiteY1325" fmla="*/ 6135932 h 6859293"/>
              <a:gd name="connsiteX1326" fmla="*/ 787114 w 9933458"/>
              <a:gd name="connsiteY1326" fmla="*/ 6121449 h 6859293"/>
              <a:gd name="connsiteX1327" fmla="*/ 773962 w 9933458"/>
              <a:gd name="connsiteY1327" fmla="*/ 6156997 h 6859293"/>
              <a:gd name="connsiteX1328" fmla="*/ 773962 w 9933458"/>
              <a:gd name="connsiteY1328" fmla="*/ 6070973 h 6859293"/>
              <a:gd name="connsiteX1329" fmla="*/ 777262 w 9933458"/>
              <a:gd name="connsiteY1329" fmla="*/ 6070466 h 6859293"/>
              <a:gd name="connsiteX1330" fmla="*/ 788574 w 9933458"/>
              <a:gd name="connsiteY1330" fmla="*/ 6104497 h 6859293"/>
              <a:gd name="connsiteX1331" fmla="*/ 807946 w 9933458"/>
              <a:gd name="connsiteY1331" fmla="*/ 6004620 h 6859293"/>
              <a:gd name="connsiteX1332" fmla="*/ 814168 w 9933458"/>
              <a:gd name="connsiteY1332" fmla="*/ 6048013 h 6859293"/>
              <a:gd name="connsiteX1333" fmla="*/ 817256 w 9933458"/>
              <a:gd name="connsiteY1333" fmla="*/ 5949465 h 6859293"/>
              <a:gd name="connsiteX1334" fmla="*/ 793418 w 9933458"/>
              <a:gd name="connsiteY1334" fmla="*/ 5949465 h 6859293"/>
              <a:gd name="connsiteX1335" fmla="*/ 771582 w 9933458"/>
              <a:gd name="connsiteY1335" fmla="*/ 5930551 h 6859293"/>
              <a:gd name="connsiteX1336" fmla="*/ 768074 w 9933458"/>
              <a:gd name="connsiteY1336" fmla="*/ 5901203 h 6859293"/>
              <a:gd name="connsiteX1337" fmla="*/ 768200 w 9933458"/>
              <a:gd name="connsiteY1337" fmla="*/ 5901393 h 6859293"/>
              <a:gd name="connsiteX1338" fmla="*/ 756886 w 9933458"/>
              <a:gd name="connsiteY1338" fmla="*/ 5865970 h 6859293"/>
              <a:gd name="connsiteX1339" fmla="*/ 752210 w 9933458"/>
              <a:gd name="connsiteY1339" fmla="*/ 5759833 h 6859293"/>
              <a:gd name="connsiteX1340" fmla="*/ 754256 w 9933458"/>
              <a:gd name="connsiteY1340" fmla="*/ 5741426 h 6859293"/>
              <a:gd name="connsiteX1341" fmla="*/ 768158 w 9933458"/>
              <a:gd name="connsiteY1341" fmla="*/ 5693354 h 6859293"/>
              <a:gd name="connsiteX1342" fmla="*/ 768618 w 9933458"/>
              <a:gd name="connsiteY1342" fmla="*/ 5791079 h 6859293"/>
              <a:gd name="connsiteX1343" fmla="*/ 781102 w 9933458"/>
              <a:gd name="connsiteY1343" fmla="*/ 5886462 h 6859293"/>
              <a:gd name="connsiteX1344" fmla="*/ 785694 w 9933458"/>
              <a:gd name="connsiteY1344" fmla="*/ 5856482 h 6859293"/>
              <a:gd name="connsiteX1345" fmla="*/ 785778 w 9933458"/>
              <a:gd name="connsiteY1345" fmla="*/ 5781844 h 6859293"/>
              <a:gd name="connsiteX1346" fmla="*/ 792708 w 9933458"/>
              <a:gd name="connsiteY1346" fmla="*/ 5740666 h 6859293"/>
              <a:gd name="connsiteX1347" fmla="*/ 800722 w 9933458"/>
              <a:gd name="connsiteY1347" fmla="*/ 5694366 h 6859293"/>
              <a:gd name="connsiteX1348" fmla="*/ 806778 w 9933458"/>
              <a:gd name="connsiteY1348" fmla="*/ 5640094 h 6859293"/>
              <a:gd name="connsiteX1349" fmla="*/ 811410 w 9933458"/>
              <a:gd name="connsiteY1349" fmla="*/ 5582470 h 6859293"/>
              <a:gd name="connsiteX1350" fmla="*/ 808198 w 9933458"/>
              <a:gd name="connsiteY1350" fmla="*/ 5559446 h 6859293"/>
              <a:gd name="connsiteX1351" fmla="*/ 802646 w 9933458"/>
              <a:gd name="connsiteY1351" fmla="*/ 5559067 h 6859293"/>
              <a:gd name="connsiteX1352" fmla="*/ 809742 w 9933458"/>
              <a:gd name="connsiteY1352" fmla="*/ 5518839 h 6859293"/>
              <a:gd name="connsiteX1353" fmla="*/ 813122 w 9933458"/>
              <a:gd name="connsiteY1353" fmla="*/ 5429589 h 6859293"/>
              <a:gd name="connsiteX1354" fmla="*/ 828530 w 9933458"/>
              <a:gd name="connsiteY1354" fmla="*/ 5413018 h 6859293"/>
              <a:gd name="connsiteX1355" fmla="*/ 849778 w 9933458"/>
              <a:gd name="connsiteY1355" fmla="*/ 5393029 h 6859293"/>
              <a:gd name="connsiteX1356" fmla="*/ 857714 w 9933458"/>
              <a:gd name="connsiteY1356" fmla="*/ 5532057 h 6859293"/>
              <a:gd name="connsiteX1357" fmla="*/ 872742 w 9933458"/>
              <a:gd name="connsiteY1357" fmla="*/ 5529023 h 6859293"/>
              <a:gd name="connsiteX1358" fmla="*/ 888650 w 9933458"/>
              <a:gd name="connsiteY1358" fmla="*/ 5521496 h 6859293"/>
              <a:gd name="connsiteX1359" fmla="*/ 893368 w 9933458"/>
              <a:gd name="connsiteY1359" fmla="*/ 5483099 h 6859293"/>
              <a:gd name="connsiteX1360" fmla="*/ 916540 w 9933458"/>
              <a:gd name="connsiteY1360" fmla="*/ 5463241 h 6859293"/>
              <a:gd name="connsiteX1361" fmla="*/ 914494 w 9933458"/>
              <a:gd name="connsiteY1361" fmla="*/ 5379620 h 6859293"/>
              <a:gd name="connsiteX1362" fmla="*/ 905934 w 9933458"/>
              <a:gd name="connsiteY1362" fmla="*/ 5357419 h 6859293"/>
              <a:gd name="connsiteX1363" fmla="*/ 905882 w 9933458"/>
              <a:gd name="connsiteY1363" fmla="*/ 5357531 h 6859293"/>
              <a:gd name="connsiteX1364" fmla="*/ 885978 w 9933458"/>
              <a:gd name="connsiteY1364" fmla="*/ 5341796 h 6859293"/>
              <a:gd name="connsiteX1365" fmla="*/ 897626 w 9933458"/>
              <a:gd name="connsiteY1365" fmla="*/ 5266082 h 6859293"/>
              <a:gd name="connsiteX1366" fmla="*/ 907858 w 9933458"/>
              <a:gd name="connsiteY1366" fmla="*/ 5285814 h 6859293"/>
              <a:gd name="connsiteX1367" fmla="*/ 916414 w 9933458"/>
              <a:gd name="connsiteY1367" fmla="*/ 5248054 h 6859293"/>
              <a:gd name="connsiteX1368" fmla="*/ 904098 w 9933458"/>
              <a:gd name="connsiteY1368" fmla="*/ 5223892 h 6859293"/>
              <a:gd name="connsiteX1369" fmla="*/ 887482 w 9933458"/>
              <a:gd name="connsiteY1369" fmla="*/ 5203016 h 6859293"/>
              <a:gd name="connsiteX1370" fmla="*/ 864142 w 9933458"/>
              <a:gd name="connsiteY1370" fmla="*/ 5199856 h 6859293"/>
              <a:gd name="connsiteX1371" fmla="*/ 865436 w 9933458"/>
              <a:gd name="connsiteY1371" fmla="*/ 5155768 h 6859293"/>
              <a:gd name="connsiteX1372" fmla="*/ 870780 w 9933458"/>
              <a:gd name="connsiteY1372" fmla="*/ 5164750 h 6859293"/>
              <a:gd name="connsiteX1373" fmla="*/ 870864 w 9933458"/>
              <a:gd name="connsiteY1373" fmla="*/ 5176200 h 6859293"/>
              <a:gd name="connsiteX1374" fmla="*/ 902346 w 9933458"/>
              <a:gd name="connsiteY1374" fmla="*/ 5133377 h 6859293"/>
              <a:gd name="connsiteX1375" fmla="*/ 894538 w 9933458"/>
              <a:gd name="connsiteY1375" fmla="*/ 5047542 h 6859293"/>
              <a:gd name="connsiteX1376" fmla="*/ 890404 w 9933458"/>
              <a:gd name="connsiteY1376" fmla="*/ 5048238 h 6859293"/>
              <a:gd name="connsiteX1377" fmla="*/ 887354 w 9933458"/>
              <a:gd name="connsiteY1377" fmla="*/ 5117944 h 6859293"/>
              <a:gd name="connsiteX1378" fmla="*/ 863726 w 9933458"/>
              <a:gd name="connsiteY1378" fmla="*/ 5093592 h 6859293"/>
              <a:gd name="connsiteX1379" fmla="*/ 857254 w 9933458"/>
              <a:gd name="connsiteY1379" fmla="*/ 5057853 h 6859293"/>
              <a:gd name="connsiteX1380" fmla="*/ 852746 w 9933458"/>
              <a:gd name="connsiteY1380" fmla="*/ 5059118 h 6859293"/>
              <a:gd name="connsiteX1381" fmla="*/ 853330 w 9933458"/>
              <a:gd name="connsiteY1381" fmla="*/ 5079044 h 6859293"/>
              <a:gd name="connsiteX1382" fmla="*/ 853666 w 9933458"/>
              <a:gd name="connsiteY1382" fmla="*/ 5122496 h 6859293"/>
              <a:gd name="connsiteX1383" fmla="*/ 856794 w 9933458"/>
              <a:gd name="connsiteY1383" fmla="*/ 5168227 h 6859293"/>
              <a:gd name="connsiteX1384" fmla="*/ 852746 w 9933458"/>
              <a:gd name="connsiteY1384" fmla="*/ 5221550 h 6859293"/>
              <a:gd name="connsiteX1385" fmla="*/ 845438 w 9933458"/>
              <a:gd name="connsiteY1385" fmla="*/ 5131352 h 6859293"/>
              <a:gd name="connsiteX1386" fmla="*/ 830118 w 9933458"/>
              <a:gd name="connsiteY1386" fmla="*/ 5148177 h 6859293"/>
              <a:gd name="connsiteX1387" fmla="*/ 836210 w 9933458"/>
              <a:gd name="connsiteY1387" fmla="*/ 5152983 h 6859293"/>
              <a:gd name="connsiteX1388" fmla="*/ 836882 w 9933458"/>
              <a:gd name="connsiteY1388" fmla="*/ 5200868 h 6859293"/>
              <a:gd name="connsiteX1389" fmla="*/ 837546 w 9933458"/>
              <a:gd name="connsiteY1389" fmla="*/ 5241033 h 6859293"/>
              <a:gd name="connsiteX1390" fmla="*/ 847318 w 9933458"/>
              <a:gd name="connsiteY1390" fmla="*/ 5368233 h 6859293"/>
              <a:gd name="connsiteX1391" fmla="*/ 845230 w 9933458"/>
              <a:gd name="connsiteY1391" fmla="*/ 5376899 h 6859293"/>
              <a:gd name="connsiteX1392" fmla="*/ 836170 w 9933458"/>
              <a:gd name="connsiteY1392" fmla="*/ 5370004 h 6859293"/>
              <a:gd name="connsiteX1393" fmla="*/ 815254 w 9933458"/>
              <a:gd name="connsiteY1393" fmla="*/ 5406376 h 6859293"/>
              <a:gd name="connsiteX1394" fmla="*/ 805942 w 9933458"/>
              <a:gd name="connsiteY1394" fmla="*/ 5382214 h 6859293"/>
              <a:gd name="connsiteX1395" fmla="*/ 814462 w 9933458"/>
              <a:gd name="connsiteY1395" fmla="*/ 5306626 h 6859293"/>
              <a:gd name="connsiteX1396" fmla="*/ 828486 w 9933458"/>
              <a:gd name="connsiteY1396" fmla="*/ 5268040 h 6859293"/>
              <a:gd name="connsiteX1397" fmla="*/ 829574 w 9933458"/>
              <a:gd name="connsiteY1397" fmla="*/ 5205611 h 6859293"/>
              <a:gd name="connsiteX1398" fmla="*/ 827360 w 9933458"/>
              <a:gd name="connsiteY1398" fmla="*/ 5165382 h 6859293"/>
              <a:gd name="connsiteX1399" fmla="*/ 810574 w 9933458"/>
              <a:gd name="connsiteY1399" fmla="*/ 5196945 h 6859293"/>
              <a:gd name="connsiteX1400" fmla="*/ 807362 w 9933458"/>
              <a:gd name="connsiteY1400" fmla="*/ 5190938 h 6859293"/>
              <a:gd name="connsiteX1401" fmla="*/ 804566 w 9933458"/>
              <a:gd name="connsiteY1401" fmla="*/ 5169306 h 6859293"/>
              <a:gd name="connsiteX1402" fmla="*/ 786026 w 9933458"/>
              <a:gd name="connsiteY1402" fmla="*/ 5176707 h 6859293"/>
              <a:gd name="connsiteX1403" fmla="*/ 811034 w 9933458"/>
              <a:gd name="connsiteY1403" fmla="*/ 5114843 h 6859293"/>
              <a:gd name="connsiteX1404" fmla="*/ 820638 w 9933458"/>
              <a:gd name="connsiteY1404" fmla="*/ 5146785 h 6859293"/>
              <a:gd name="connsiteX1405" fmla="*/ 812664 w 9933458"/>
              <a:gd name="connsiteY1405" fmla="*/ 5068100 h 6859293"/>
              <a:gd name="connsiteX1406" fmla="*/ 840846 w 9933458"/>
              <a:gd name="connsiteY1406" fmla="*/ 5073729 h 6859293"/>
              <a:gd name="connsiteX1407" fmla="*/ 838508 w 9933458"/>
              <a:gd name="connsiteY1407" fmla="*/ 5046719 h 6859293"/>
              <a:gd name="connsiteX1408" fmla="*/ 811662 w 9933458"/>
              <a:gd name="connsiteY1408" fmla="*/ 5050199 h 6859293"/>
              <a:gd name="connsiteX1409" fmla="*/ 815880 w 9933458"/>
              <a:gd name="connsiteY1409" fmla="*/ 5010983 h 6859293"/>
              <a:gd name="connsiteX1410" fmla="*/ 837754 w 9933458"/>
              <a:gd name="connsiteY1410" fmla="*/ 5017181 h 6859293"/>
              <a:gd name="connsiteX1411" fmla="*/ 837754 w 9933458"/>
              <a:gd name="connsiteY1411" fmla="*/ 4983657 h 6859293"/>
              <a:gd name="connsiteX1412" fmla="*/ 841390 w 9933458"/>
              <a:gd name="connsiteY1412" fmla="*/ 4982518 h 6859293"/>
              <a:gd name="connsiteX1413" fmla="*/ 850950 w 9933458"/>
              <a:gd name="connsiteY1413" fmla="*/ 5018321 h 6859293"/>
              <a:gd name="connsiteX1414" fmla="*/ 866606 w 9933458"/>
              <a:gd name="connsiteY1414" fmla="*/ 5042483 h 6859293"/>
              <a:gd name="connsiteX1415" fmla="*/ 869322 w 9933458"/>
              <a:gd name="connsiteY1415" fmla="*/ 5080116 h 6859293"/>
              <a:gd name="connsiteX1416" fmla="*/ 873746 w 9933458"/>
              <a:gd name="connsiteY1416" fmla="*/ 5080180 h 6859293"/>
              <a:gd name="connsiteX1417" fmla="*/ 877962 w 9933458"/>
              <a:gd name="connsiteY1417" fmla="*/ 5064620 h 6859293"/>
              <a:gd name="connsiteX1418" fmla="*/ 875958 w 9933458"/>
              <a:gd name="connsiteY1418" fmla="*/ 4962026 h 6859293"/>
              <a:gd name="connsiteX1419" fmla="*/ 876794 w 9933458"/>
              <a:gd name="connsiteY1419" fmla="*/ 4952790 h 6859293"/>
              <a:gd name="connsiteX1420" fmla="*/ 883726 w 9933458"/>
              <a:gd name="connsiteY1420" fmla="*/ 4903327 h 6859293"/>
              <a:gd name="connsiteX1421" fmla="*/ 906186 w 9933458"/>
              <a:gd name="connsiteY1421" fmla="*/ 4880996 h 6859293"/>
              <a:gd name="connsiteX1422" fmla="*/ 881010 w 9933458"/>
              <a:gd name="connsiteY1422" fmla="*/ 4874988 h 6859293"/>
              <a:gd name="connsiteX1423" fmla="*/ 857714 w 9933458"/>
              <a:gd name="connsiteY1423" fmla="*/ 4903390 h 6859293"/>
              <a:gd name="connsiteX1424" fmla="*/ 859758 w 9933458"/>
              <a:gd name="connsiteY1424" fmla="*/ 4949880 h 6859293"/>
              <a:gd name="connsiteX1425" fmla="*/ 855834 w 9933458"/>
              <a:gd name="connsiteY1425" fmla="*/ 4945011 h 6859293"/>
              <a:gd name="connsiteX1426" fmla="*/ 833582 w 9933458"/>
              <a:gd name="connsiteY1426" fmla="*/ 4956204 h 6859293"/>
              <a:gd name="connsiteX1427" fmla="*/ 822226 w 9933458"/>
              <a:gd name="connsiteY1427" fmla="*/ 4981505 h 6859293"/>
              <a:gd name="connsiteX1428" fmla="*/ 806734 w 9933458"/>
              <a:gd name="connsiteY1428" fmla="*/ 4965060 h 6859293"/>
              <a:gd name="connsiteX1429" fmla="*/ 808530 w 9933458"/>
              <a:gd name="connsiteY1429" fmla="*/ 4943302 h 6859293"/>
              <a:gd name="connsiteX1430" fmla="*/ 804858 w 9933458"/>
              <a:gd name="connsiteY1430" fmla="*/ 4888649 h 6859293"/>
              <a:gd name="connsiteX1431" fmla="*/ 796256 w 9933458"/>
              <a:gd name="connsiteY1431" fmla="*/ 4908576 h 6859293"/>
              <a:gd name="connsiteX1432" fmla="*/ 795170 w 9933458"/>
              <a:gd name="connsiteY1432" fmla="*/ 4932548 h 6859293"/>
              <a:gd name="connsiteX1433" fmla="*/ 779682 w 9933458"/>
              <a:gd name="connsiteY1433" fmla="*/ 4905918 h 6859293"/>
              <a:gd name="connsiteX1434" fmla="*/ 770038 w 9933458"/>
              <a:gd name="connsiteY1434" fmla="*/ 4973472 h 6859293"/>
              <a:gd name="connsiteX1435" fmla="*/ 775382 w 9933458"/>
              <a:gd name="connsiteY1435" fmla="*/ 4951968 h 6859293"/>
              <a:gd name="connsiteX1436" fmla="*/ 750622 w 9933458"/>
              <a:gd name="connsiteY1436" fmla="*/ 5007566 h 6859293"/>
              <a:gd name="connsiteX1437" fmla="*/ 759768 w 9933458"/>
              <a:gd name="connsiteY1437" fmla="*/ 4939378 h 6859293"/>
              <a:gd name="connsiteX1438" fmla="*/ 746530 w 9933458"/>
              <a:gd name="connsiteY1438" fmla="*/ 4914900 h 6859293"/>
              <a:gd name="connsiteX1439" fmla="*/ 761020 w 9933458"/>
              <a:gd name="connsiteY1439" fmla="*/ 4888712 h 6859293"/>
              <a:gd name="connsiteX1440" fmla="*/ 769202 w 9933458"/>
              <a:gd name="connsiteY1440" fmla="*/ 4899783 h 6859293"/>
              <a:gd name="connsiteX1441" fmla="*/ 769662 w 9933458"/>
              <a:gd name="connsiteY1441" fmla="*/ 4848425 h 6859293"/>
              <a:gd name="connsiteX1442" fmla="*/ 745822 w 9933458"/>
              <a:gd name="connsiteY1442" fmla="*/ 4857594 h 6859293"/>
              <a:gd name="connsiteX1443" fmla="*/ 740726 w 9933458"/>
              <a:gd name="connsiteY1443" fmla="*/ 4808699 h 6859293"/>
              <a:gd name="connsiteX1444" fmla="*/ 732504 w 9933458"/>
              <a:gd name="connsiteY1444" fmla="*/ 4768724 h 6859293"/>
              <a:gd name="connsiteX1445" fmla="*/ 737808 w 9933458"/>
              <a:gd name="connsiteY1445" fmla="*/ 4678400 h 6859293"/>
              <a:gd name="connsiteX1446" fmla="*/ 740978 w 9933458"/>
              <a:gd name="connsiteY1446" fmla="*/ 4642028 h 6859293"/>
              <a:gd name="connsiteX1447" fmla="*/ 754130 w 9933458"/>
              <a:gd name="connsiteY1447" fmla="*/ 4642028 h 6859293"/>
              <a:gd name="connsiteX1448" fmla="*/ 759098 w 9933458"/>
              <a:gd name="connsiteY1448" fmla="*/ 4621726 h 6859293"/>
              <a:gd name="connsiteX1449" fmla="*/ 762478 w 9933458"/>
              <a:gd name="connsiteY1449" fmla="*/ 4586366 h 6859293"/>
              <a:gd name="connsiteX1450" fmla="*/ 756514 w 9933458"/>
              <a:gd name="connsiteY1450" fmla="*/ 4561041 h 6859293"/>
              <a:gd name="connsiteX1451" fmla="*/ 755848 w 9933458"/>
              <a:gd name="connsiteY1451" fmla="*/ 4535194 h 6859293"/>
              <a:gd name="connsiteX1452" fmla="*/ 755970 w 9933458"/>
              <a:gd name="connsiteY1452" fmla="*/ 4535194 h 6859293"/>
              <a:gd name="connsiteX1453" fmla="*/ 755842 w 9933458"/>
              <a:gd name="connsiteY1453" fmla="*/ 4535004 h 6859293"/>
              <a:gd name="connsiteX1454" fmla="*/ 755848 w 9933458"/>
              <a:gd name="connsiteY1454" fmla="*/ 4535194 h 6859293"/>
              <a:gd name="connsiteX1455" fmla="*/ 738266 w 9933458"/>
              <a:gd name="connsiteY1455" fmla="*/ 4535194 h 6859293"/>
              <a:gd name="connsiteX1456" fmla="*/ 744642 w 9933458"/>
              <a:gd name="connsiteY1456" fmla="*/ 4512527 h 6859293"/>
              <a:gd name="connsiteX1457" fmla="*/ 755820 w 9933458"/>
              <a:gd name="connsiteY1457" fmla="*/ 4497132 h 6859293"/>
              <a:gd name="connsiteX1458" fmla="*/ 755842 w 9933458"/>
              <a:gd name="connsiteY1458" fmla="*/ 4497244 h 6859293"/>
              <a:gd name="connsiteX1459" fmla="*/ 755970 w 9933458"/>
              <a:gd name="connsiteY1459" fmla="*/ 4496927 h 6859293"/>
              <a:gd name="connsiteX1460" fmla="*/ 755820 w 9933458"/>
              <a:gd name="connsiteY1460" fmla="*/ 4497132 h 6859293"/>
              <a:gd name="connsiteX1461" fmla="*/ 749788 w 9933458"/>
              <a:gd name="connsiteY1461" fmla="*/ 4467516 h 6859293"/>
              <a:gd name="connsiteX1462" fmla="*/ 739266 w 9933458"/>
              <a:gd name="connsiteY1462" fmla="*/ 4432030 h 6859293"/>
              <a:gd name="connsiteX1463" fmla="*/ 734840 w 9933458"/>
              <a:gd name="connsiteY1463" fmla="*/ 4345878 h 6859293"/>
              <a:gd name="connsiteX1464" fmla="*/ 732254 w 9933458"/>
              <a:gd name="connsiteY1464" fmla="*/ 4299452 h 6859293"/>
              <a:gd name="connsiteX1465" fmla="*/ 715302 w 9933458"/>
              <a:gd name="connsiteY1465" fmla="*/ 4293820 h 6859293"/>
              <a:gd name="connsiteX1466" fmla="*/ 712420 w 9933458"/>
              <a:gd name="connsiteY1466" fmla="*/ 4267700 h 6859293"/>
              <a:gd name="connsiteX1467" fmla="*/ 689126 w 9933458"/>
              <a:gd name="connsiteY1467" fmla="*/ 4264472 h 6859293"/>
              <a:gd name="connsiteX1468" fmla="*/ 673052 w 9933458"/>
              <a:gd name="connsiteY1468" fmla="*/ 4303119 h 6859293"/>
              <a:gd name="connsiteX1469" fmla="*/ 682904 w 9933458"/>
              <a:gd name="connsiteY1469" fmla="*/ 4231644 h 6859293"/>
              <a:gd name="connsiteX1470" fmla="*/ 707954 w 9933458"/>
              <a:gd name="connsiteY1470" fmla="*/ 4257135 h 6859293"/>
              <a:gd name="connsiteX1471" fmla="*/ 720104 w 9933458"/>
              <a:gd name="connsiteY1471" fmla="*/ 4208115 h 6859293"/>
              <a:gd name="connsiteX1472" fmla="*/ 715386 w 9933458"/>
              <a:gd name="connsiteY1472" fmla="*/ 4152833 h 6859293"/>
              <a:gd name="connsiteX1473" fmla="*/ 746114 w 9933458"/>
              <a:gd name="connsiteY1473" fmla="*/ 4130122 h 6859293"/>
              <a:gd name="connsiteX1474" fmla="*/ 745008 w 9933458"/>
              <a:gd name="connsiteY1474" fmla="*/ 4108278 h 6859293"/>
              <a:gd name="connsiteX1475" fmla="*/ 735058 w 9933458"/>
              <a:gd name="connsiteY1475" fmla="*/ 4086023 h 6859293"/>
              <a:gd name="connsiteX1476" fmla="*/ 735132 w 9933458"/>
              <a:gd name="connsiteY1476" fmla="*/ 4086101 h 6859293"/>
              <a:gd name="connsiteX1477" fmla="*/ 737556 w 9933458"/>
              <a:gd name="connsiteY1477" fmla="*/ 4071107 h 6859293"/>
              <a:gd name="connsiteX1478" fmla="*/ 725574 w 9933458"/>
              <a:gd name="connsiteY1478" fmla="*/ 3944224 h 6859293"/>
              <a:gd name="connsiteX1479" fmla="*/ 722732 w 9933458"/>
              <a:gd name="connsiteY1479" fmla="*/ 3864653 h 6859293"/>
              <a:gd name="connsiteX1480" fmla="*/ 710334 w 9933458"/>
              <a:gd name="connsiteY1480" fmla="*/ 3873379 h 6859293"/>
              <a:gd name="connsiteX1481" fmla="*/ 698058 w 9933458"/>
              <a:gd name="connsiteY1481" fmla="*/ 3844475 h 6859293"/>
              <a:gd name="connsiteX1482" fmla="*/ 706702 w 9933458"/>
              <a:gd name="connsiteY1482" fmla="*/ 3773376 h 6859293"/>
              <a:gd name="connsiteX1483" fmla="*/ 707870 w 9933458"/>
              <a:gd name="connsiteY1483" fmla="*/ 3771418 h 6859293"/>
              <a:gd name="connsiteX1484" fmla="*/ 716304 w 9933458"/>
              <a:gd name="connsiteY1484" fmla="*/ 3786092 h 6859293"/>
              <a:gd name="connsiteX1485" fmla="*/ 728038 w 9933458"/>
              <a:gd name="connsiteY1485" fmla="*/ 3755794 h 6859293"/>
              <a:gd name="connsiteX1486" fmla="*/ 718266 w 9933458"/>
              <a:gd name="connsiteY1486" fmla="*/ 3735869 h 6859293"/>
              <a:gd name="connsiteX1487" fmla="*/ 703278 w 9933458"/>
              <a:gd name="connsiteY1487" fmla="*/ 3723789 h 6859293"/>
              <a:gd name="connsiteX1488" fmla="*/ 699520 w 9933458"/>
              <a:gd name="connsiteY1488" fmla="*/ 3683558 h 6859293"/>
              <a:gd name="connsiteX1489" fmla="*/ 703278 w 9933458"/>
              <a:gd name="connsiteY1489" fmla="*/ 3639346 h 6859293"/>
              <a:gd name="connsiteX1490" fmla="*/ 706870 w 9933458"/>
              <a:gd name="connsiteY1490" fmla="*/ 3598928 h 6859293"/>
              <a:gd name="connsiteX1491" fmla="*/ 703570 w 9933458"/>
              <a:gd name="connsiteY1491" fmla="*/ 3559522 h 6859293"/>
              <a:gd name="connsiteX1492" fmla="*/ 698726 w 9933458"/>
              <a:gd name="connsiteY1492" fmla="*/ 3560531 h 6859293"/>
              <a:gd name="connsiteX1493" fmla="*/ 701356 w 9933458"/>
              <a:gd name="connsiteY1493" fmla="*/ 3617141 h 6859293"/>
              <a:gd name="connsiteX1494" fmla="*/ 690712 w 9933458"/>
              <a:gd name="connsiteY1494" fmla="*/ 3605695 h 6859293"/>
              <a:gd name="connsiteX1495" fmla="*/ 684574 w 9933458"/>
              <a:gd name="connsiteY1495" fmla="*/ 3528652 h 6859293"/>
              <a:gd name="connsiteX1496" fmla="*/ 680230 w 9933458"/>
              <a:gd name="connsiteY1496" fmla="*/ 3414798 h 6859293"/>
              <a:gd name="connsiteX1497" fmla="*/ 680690 w 9933458"/>
              <a:gd name="connsiteY1497" fmla="*/ 3358061 h 6859293"/>
              <a:gd name="connsiteX1498" fmla="*/ 680522 w 9933458"/>
              <a:gd name="connsiteY1498" fmla="*/ 3346171 h 6859293"/>
              <a:gd name="connsiteX1499" fmla="*/ 679774 w 9933458"/>
              <a:gd name="connsiteY1499" fmla="*/ 3273048 h 6859293"/>
              <a:gd name="connsiteX1500" fmla="*/ 702442 w 9933458"/>
              <a:gd name="connsiteY1500" fmla="*/ 3352745 h 6859293"/>
              <a:gd name="connsiteX1501" fmla="*/ 727326 w 9933458"/>
              <a:gd name="connsiteY1501" fmla="*/ 3316440 h 6859293"/>
              <a:gd name="connsiteX1502" fmla="*/ 734382 w 9933458"/>
              <a:gd name="connsiteY1502" fmla="*/ 3353887 h 6859293"/>
              <a:gd name="connsiteX1503" fmla="*/ 746072 w 9933458"/>
              <a:gd name="connsiteY1503" fmla="*/ 3333012 h 6859293"/>
              <a:gd name="connsiteX1504" fmla="*/ 742106 w 9933458"/>
              <a:gd name="connsiteY1504" fmla="*/ 3275325 h 6859293"/>
              <a:gd name="connsiteX1505" fmla="*/ 754630 w 9933458"/>
              <a:gd name="connsiteY1505" fmla="*/ 3240726 h 6859293"/>
              <a:gd name="connsiteX1506" fmla="*/ 764278 w 9933458"/>
              <a:gd name="connsiteY1506" fmla="*/ 3313530 h 6859293"/>
              <a:gd name="connsiteX1507" fmla="*/ 768284 w 9933458"/>
              <a:gd name="connsiteY1507" fmla="*/ 3312836 h 6859293"/>
              <a:gd name="connsiteX1508" fmla="*/ 768284 w 9933458"/>
              <a:gd name="connsiteY1508" fmla="*/ 3276023 h 6859293"/>
              <a:gd name="connsiteX1509" fmla="*/ 768326 w 9933458"/>
              <a:gd name="connsiteY1509" fmla="*/ 3273237 h 6859293"/>
              <a:gd name="connsiteX1510" fmla="*/ 768326 w 9933458"/>
              <a:gd name="connsiteY1510" fmla="*/ 3270456 h 6859293"/>
              <a:gd name="connsiteX1511" fmla="*/ 762354 w 9933458"/>
              <a:gd name="connsiteY1511" fmla="*/ 3214602 h 6859293"/>
              <a:gd name="connsiteX1512" fmla="*/ 772542 w 9933458"/>
              <a:gd name="connsiteY1512" fmla="*/ 3149199 h 6859293"/>
              <a:gd name="connsiteX1513" fmla="*/ 751666 w 9933458"/>
              <a:gd name="connsiteY1513" fmla="*/ 3111185 h 6859293"/>
              <a:gd name="connsiteX1514" fmla="*/ 743234 w 9933458"/>
              <a:gd name="connsiteY1514" fmla="*/ 3060455 h 6859293"/>
              <a:gd name="connsiteX1515" fmla="*/ 739394 w 9933458"/>
              <a:gd name="connsiteY1515" fmla="*/ 3029779 h 6859293"/>
              <a:gd name="connsiteX1516" fmla="*/ 735550 w 9933458"/>
              <a:gd name="connsiteY1516" fmla="*/ 2989424 h 6859293"/>
              <a:gd name="connsiteX1517" fmla="*/ 730374 w 9933458"/>
              <a:gd name="connsiteY1517" fmla="*/ 2933384 h 6859293"/>
              <a:gd name="connsiteX1518" fmla="*/ 735718 w 9933458"/>
              <a:gd name="connsiteY1518" fmla="*/ 2916933 h 6859293"/>
              <a:gd name="connsiteX1519" fmla="*/ 738224 w 9933458"/>
              <a:gd name="connsiteY1519" fmla="*/ 2904411 h 6859293"/>
              <a:gd name="connsiteX1520" fmla="*/ 728120 w 9933458"/>
              <a:gd name="connsiteY1520" fmla="*/ 2902577 h 6859293"/>
              <a:gd name="connsiteX1521" fmla="*/ 724236 w 9933458"/>
              <a:gd name="connsiteY1521" fmla="*/ 2872659 h 6859293"/>
              <a:gd name="connsiteX1522" fmla="*/ 734090 w 9933458"/>
              <a:gd name="connsiteY1522" fmla="*/ 2871330 h 6859293"/>
              <a:gd name="connsiteX1523" fmla="*/ 730750 w 9933458"/>
              <a:gd name="connsiteY1523" fmla="*/ 2843878 h 6859293"/>
              <a:gd name="connsiteX1524" fmla="*/ 738224 w 9933458"/>
              <a:gd name="connsiteY1524" fmla="*/ 2856277 h 6859293"/>
              <a:gd name="connsiteX1525" fmla="*/ 763818 w 9933458"/>
              <a:gd name="connsiteY1525" fmla="*/ 2954635 h 6859293"/>
              <a:gd name="connsiteX1526" fmla="*/ 766866 w 9933458"/>
              <a:gd name="connsiteY1526" fmla="*/ 2978290 h 6859293"/>
              <a:gd name="connsiteX1527" fmla="*/ 769872 w 9933458"/>
              <a:gd name="connsiteY1527" fmla="*/ 3043314 h 6859293"/>
              <a:gd name="connsiteX1528" fmla="*/ 773838 w 9933458"/>
              <a:gd name="connsiteY1528" fmla="*/ 3055397 h 6859293"/>
              <a:gd name="connsiteX1529" fmla="*/ 779222 w 9933458"/>
              <a:gd name="connsiteY1529" fmla="*/ 3028198 h 6859293"/>
              <a:gd name="connsiteX1530" fmla="*/ 795462 w 9933458"/>
              <a:gd name="connsiteY1530" fmla="*/ 3045086 h 6859293"/>
              <a:gd name="connsiteX1531" fmla="*/ 787916 w 9933458"/>
              <a:gd name="connsiteY1531" fmla="*/ 2974827 h 6859293"/>
              <a:gd name="connsiteX1532" fmla="*/ 780998 w 9933458"/>
              <a:gd name="connsiteY1532" fmla="*/ 2910182 h 6859293"/>
              <a:gd name="connsiteX1533" fmla="*/ 790286 w 9933458"/>
              <a:gd name="connsiteY1533" fmla="*/ 2932810 h 6859293"/>
              <a:gd name="connsiteX1534" fmla="*/ 816798 w 9933458"/>
              <a:gd name="connsiteY1534" fmla="*/ 3098659 h 6859293"/>
              <a:gd name="connsiteX1535" fmla="*/ 781980 w 9933458"/>
              <a:gd name="connsiteY1535" fmla="*/ 3117763 h 6859293"/>
              <a:gd name="connsiteX1536" fmla="*/ 804358 w 9933458"/>
              <a:gd name="connsiteY1536" fmla="*/ 3150084 h 6859293"/>
              <a:gd name="connsiteX1537" fmla="*/ 792668 w 9933458"/>
              <a:gd name="connsiteY1537" fmla="*/ 3146861 h 6859293"/>
              <a:gd name="connsiteX1538" fmla="*/ 808990 w 9933458"/>
              <a:gd name="connsiteY1538" fmla="*/ 3186393 h 6859293"/>
              <a:gd name="connsiteX1539" fmla="*/ 799554 w 9933458"/>
              <a:gd name="connsiteY1539" fmla="*/ 3229845 h 6859293"/>
              <a:gd name="connsiteX1540" fmla="*/ 801182 w 9933458"/>
              <a:gd name="connsiteY1540" fmla="*/ 3256159 h 6859293"/>
              <a:gd name="connsiteX1541" fmla="*/ 806778 w 9933458"/>
              <a:gd name="connsiteY1541" fmla="*/ 3292974 h 6859293"/>
              <a:gd name="connsiteX1542" fmla="*/ 826194 w 9933458"/>
              <a:gd name="connsiteY1542" fmla="*/ 3348066 h 6859293"/>
              <a:gd name="connsiteX1543" fmla="*/ 819138 w 9933458"/>
              <a:gd name="connsiteY1543" fmla="*/ 3292974 h 6859293"/>
              <a:gd name="connsiteX1544" fmla="*/ 826692 w 9933458"/>
              <a:gd name="connsiteY1544" fmla="*/ 3282220 h 6859293"/>
              <a:gd name="connsiteX1545" fmla="*/ 820430 w 9933458"/>
              <a:gd name="connsiteY1545" fmla="*/ 3245029 h 6859293"/>
              <a:gd name="connsiteX1546" fmla="*/ 818342 w 9933458"/>
              <a:gd name="connsiteY1546" fmla="*/ 3182407 h 6859293"/>
              <a:gd name="connsiteX1547" fmla="*/ 814878 w 9933458"/>
              <a:gd name="connsiteY1547" fmla="*/ 3141925 h 6859293"/>
              <a:gd name="connsiteX1548" fmla="*/ 815754 w 9933458"/>
              <a:gd name="connsiteY1548" fmla="*/ 3131552 h 6859293"/>
              <a:gd name="connsiteX1549" fmla="*/ 822548 w 9933458"/>
              <a:gd name="connsiteY1549" fmla="*/ 3130869 h 6859293"/>
              <a:gd name="connsiteX1550" fmla="*/ 822518 w 9933458"/>
              <a:gd name="connsiteY1550" fmla="*/ 3131048 h 6859293"/>
              <a:gd name="connsiteX1551" fmla="*/ 822642 w 9933458"/>
              <a:gd name="connsiteY1551" fmla="*/ 3130858 h 6859293"/>
              <a:gd name="connsiteX1552" fmla="*/ 822548 w 9933458"/>
              <a:gd name="connsiteY1552" fmla="*/ 3130869 h 6859293"/>
              <a:gd name="connsiteX1553" fmla="*/ 828028 w 9933458"/>
              <a:gd name="connsiteY1553" fmla="*/ 3098031 h 6859293"/>
              <a:gd name="connsiteX1554" fmla="*/ 815924 w 9933458"/>
              <a:gd name="connsiteY1554" fmla="*/ 3016367 h 6859293"/>
              <a:gd name="connsiteX1555" fmla="*/ 802854 w 9933458"/>
              <a:gd name="connsiteY1555" fmla="*/ 2916052 h 6859293"/>
              <a:gd name="connsiteX1556" fmla="*/ 793294 w 9933458"/>
              <a:gd name="connsiteY1556" fmla="*/ 2839894 h 6859293"/>
              <a:gd name="connsiteX1557" fmla="*/ 793418 w 9933458"/>
              <a:gd name="connsiteY1557" fmla="*/ 2840146 h 6859293"/>
              <a:gd name="connsiteX1558" fmla="*/ 773460 w 9933458"/>
              <a:gd name="connsiteY1558" fmla="*/ 2787330 h 6859293"/>
              <a:gd name="connsiteX1559" fmla="*/ 785150 w 9933458"/>
              <a:gd name="connsiteY1559" fmla="*/ 2736157 h 6859293"/>
              <a:gd name="connsiteX1560" fmla="*/ 774212 w 9933458"/>
              <a:gd name="connsiteY1560" fmla="*/ 2749000 h 6859293"/>
              <a:gd name="connsiteX1561" fmla="*/ 766654 w 9933458"/>
              <a:gd name="connsiteY1561" fmla="*/ 2706493 h 6859293"/>
              <a:gd name="connsiteX1562" fmla="*/ 781852 w 9933458"/>
              <a:gd name="connsiteY1562" fmla="*/ 2710227 h 6859293"/>
              <a:gd name="connsiteX1563" fmla="*/ 784106 w 9933458"/>
              <a:gd name="connsiteY1563" fmla="*/ 2654372 h 6859293"/>
              <a:gd name="connsiteX1564" fmla="*/ 776802 w 9933458"/>
              <a:gd name="connsiteY1564" fmla="*/ 2615599 h 6859293"/>
              <a:gd name="connsiteX1565" fmla="*/ 794920 w 9933458"/>
              <a:gd name="connsiteY1565" fmla="*/ 2669741 h 6859293"/>
              <a:gd name="connsiteX1566" fmla="*/ 816964 w 9933458"/>
              <a:gd name="connsiteY1566" fmla="*/ 2721927 h 6859293"/>
              <a:gd name="connsiteX1567" fmla="*/ 794250 w 9933458"/>
              <a:gd name="connsiteY1567" fmla="*/ 2590044 h 6859293"/>
              <a:gd name="connsiteX1568" fmla="*/ 813290 w 9933458"/>
              <a:gd name="connsiteY1568" fmla="*/ 2611676 h 6859293"/>
              <a:gd name="connsiteX1569" fmla="*/ 822726 w 9933458"/>
              <a:gd name="connsiteY1569" fmla="*/ 2626417 h 6859293"/>
              <a:gd name="connsiteX1570" fmla="*/ 848362 w 9933458"/>
              <a:gd name="connsiteY1570" fmla="*/ 2701684 h 6859293"/>
              <a:gd name="connsiteX1571" fmla="*/ 833498 w 9933458"/>
              <a:gd name="connsiteY1571" fmla="*/ 2612562 h 6859293"/>
              <a:gd name="connsiteX1572" fmla="*/ 803606 w 9933458"/>
              <a:gd name="connsiteY1572" fmla="*/ 2526097 h 6859293"/>
              <a:gd name="connsiteX1573" fmla="*/ 804146 w 9933458"/>
              <a:gd name="connsiteY1573" fmla="*/ 2514394 h 6859293"/>
              <a:gd name="connsiteX1574" fmla="*/ 819762 w 9933458"/>
              <a:gd name="connsiteY1574" fmla="*/ 2520785 h 6859293"/>
              <a:gd name="connsiteX1575" fmla="*/ 802938 w 9933458"/>
              <a:gd name="connsiteY1575" fmla="*/ 2480552 h 6859293"/>
              <a:gd name="connsiteX1576" fmla="*/ 792290 w 9933458"/>
              <a:gd name="connsiteY1576" fmla="*/ 2433367 h 6859293"/>
              <a:gd name="connsiteX1577" fmla="*/ 764402 w 9933458"/>
              <a:gd name="connsiteY1577" fmla="*/ 2416352 h 6859293"/>
              <a:gd name="connsiteX1578" fmla="*/ 758262 w 9933458"/>
              <a:gd name="connsiteY1578" fmla="*/ 2403640 h 6859293"/>
              <a:gd name="connsiteX1579" fmla="*/ 736594 w 9933458"/>
              <a:gd name="connsiteY1579" fmla="*/ 2405597 h 6859293"/>
              <a:gd name="connsiteX1580" fmla="*/ 719686 w 9933458"/>
              <a:gd name="connsiteY1580" fmla="*/ 2359868 h 6859293"/>
              <a:gd name="connsiteX1581" fmla="*/ 749580 w 9933458"/>
              <a:gd name="connsiteY1581" fmla="*/ 2373972 h 6859293"/>
              <a:gd name="connsiteX1582" fmla="*/ 725154 w 9933458"/>
              <a:gd name="connsiteY1582" fmla="*/ 2329571 h 6859293"/>
              <a:gd name="connsiteX1583" fmla="*/ 718266 w 9933458"/>
              <a:gd name="connsiteY1583" fmla="*/ 2347089 h 6859293"/>
              <a:gd name="connsiteX1584" fmla="*/ 707578 w 9933458"/>
              <a:gd name="connsiteY1584" fmla="*/ 2325584 h 6859293"/>
              <a:gd name="connsiteX1585" fmla="*/ 677478 w 9933458"/>
              <a:gd name="connsiteY1585" fmla="*/ 2257523 h 6859293"/>
              <a:gd name="connsiteX1586" fmla="*/ 667368 w 9933458"/>
              <a:gd name="connsiteY1586" fmla="*/ 2243467 h 6859293"/>
              <a:gd name="connsiteX1587" fmla="*/ 655562 w 9933458"/>
              <a:gd name="connsiteY1587" fmla="*/ 2251831 h 6859293"/>
              <a:gd name="connsiteX1588" fmla="*/ 655558 w 9933458"/>
              <a:gd name="connsiteY1588" fmla="*/ 2251768 h 6859293"/>
              <a:gd name="connsiteX1589" fmla="*/ 655518 w 9933458"/>
              <a:gd name="connsiteY1589" fmla="*/ 2251862 h 6859293"/>
              <a:gd name="connsiteX1590" fmla="*/ 655474 w 9933458"/>
              <a:gd name="connsiteY1590" fmla="*/ 2251895 h 6859293"/>
              <a:gd name="connsiteX1591" fmla="*/ 655490 w 9933458"/>
              <a:gd name="connsiteY1591" fmla="*/ 2251935 h 6859293"/>
              <a:gd name="connsiteX1592" fmla="*/ 648166 w 9933458"/>
              <a:gd name="connsiteY1592" fmla="*/ 2270176 h 6859293"/>
              <a:gd name="connsiteX1593" fmla="*/ 656478 w 9933458"/>
              <a:gd name="connsiteY1593" fmla="*/ 2298701 h 6859293"/>
              <a:gd name="connsiteX1594" fmla="*/ 656684 w 9933458"/>
              <a:gd name="connsiteY1594" fmla="*/ 2315842 h 6859293"/>
              <a:gd name="connsiteX1595" fmla="*/ 631090 w 9933458"/>
              <a:gd name="connsiteY1595" fmla="*/ 2206984 h 6859293"/>
              <a:gd name="connsiteX1596" fmla="*/ 661026 w 9933458"/>
              <a:gd name="connsiteY1596" fmla="*/ 2184973 h 6859293"/>
              <a:gd name="connsiteX1597" fmla="*/ 669792 w 9933458"/>
              <a:gd name="connsiteY1597" fmla="*/ 2223116 h 6859293"/>
              <a:gd name="connsiteX1598" fmla="*/ 661150 w 9933458"/>
              <a:gd name="connsiteY1598" fmla="*/ 2162899 h 6859293"/>
              <a:gd name="connsiteX1599" fmla="*/ 650382 w 9933458"/>
              <a:gd name="connsiteY1599" fmla="*/ 2066056 h 6859293"/>
              <a:gd name="connsiteX1600" fmla="*/ 658186 w 9933458"/>
              <a:gd name="connsiteY1600" fmla="*/ 2126464 h 6859293"/>
              <a:gd name="connsiteX1601" fmla="*/ 644034 w 9933458"/>
              <a:gd name="connsiteY1601" fmla="*/ 2171058 h 6859293"/>
              <a:gd name="connsiteX1602" fmla="*/ 600322 w 9933458"/>
              <a:gd name="connsiteY1602" fmla="*/ 2200659 h 6859293"/>
              <a:gd name="connsiteX1603" fmla="*/ 614182 w 9933458"/>
              <a:gd name="connsiteY1603" fmla="*/ 2208819 h 6859293"/>
              <a:gd name="connsiteX1604" fmla="*/ 617898 w 9933458"/>
              <a:gd name="connsiteY1604" fmla="*/ 2232918 h 6859293"/>
              <a:gd name="connsiteX1605" fmla="*/ 617940 w 9933458"/>
              <a:gd name="connsiteY1605" fmla="*/ 2232855 h 6859293"/>
              <a:gd name="connsiteX1606" fmla="*/ 628962 w 9933458"/>
              <a:gd name="connsiteY1606" fmla="*/ 2259485 h 6859293"/>
              <a:gd name="connsiteX1607" fmla="*/ 618902 w 9933458"/>
              <a:gd name="connsiteY1607" fmla="*/ 2271884 h 6859293"/>
              <a:gd name="connsiteX1608" fmla="*/ 570010 w 9933458"/>
              <a:gd name="connsiteY1608" fmla="*/ 2214257 h 6859293"/>
              <a:gd name="connsiteX1609" fmla="*/ 557234 w 9933458"/>
              <a:gd name="connsiteY1609" fmla="*/ 2110145 h 6859293"/>
              <a:gd name="connsiteX1610" fmla="*/ 548884 w 9933458"/>
              <a:gd name="connsiteY1610" fmla="*/ 2000467 h 6859293"/>
              <a:gd name="connsiteX1611" fmla="*/ 558320 w 9933458"/>
              <a:gd name="connsiteY1611" fmla="*/ 1987878 h 6859293"/>
              <a:gd name="connsiteX1612" fmla="*/ 550890 w 9933458"/>
              <a:gd name="connsiteY1612" fmla="*/ 1957770 h 6859293"/>
              <a:gd name="connsiteX1613" fmla="*/ 556398 w 9933458"/>
              <a:gd name="connsiteY1613" fmla="*/ 1960804 h 6859293"/>
              <a:gd name="connsiteX1614" fmla="*/ 582494 w 9933458"/>
              <a:gd name="connsiteY1614" fmla="*/ 2034746 h 6859293"/>
              <a:gd name="connsiteX1615" fmla="*/ 582074 w 9933458"/>
              <a:gd name="connsiteY1615" fmla="*/ 2037657 h 6859293"/>
              <a:gd name="connsiteX1616" fmla="*/ 582326 w 9933458"/>
              <a:gd name="connsiteY1616" fmla="*/ 2079974 h 6859293"/>
              <a:gd name="connsiteX1617" fmla="*/ 590302 w 9933458"/>
              <a:gd name="connsiteY1617" fmla="*/ 2124819 h 6859293"/>
              <a:gd name="connsiteX1618" fmla="*/ 594058 w 9933458"/>
              <a:gd name="connsiteY1618" fmla="*/ 2127160 h 6859293"/>
              <a:gd name="connsiteX1619" fmla="*/ 599694 w 9933458"/>
              <a:gd name="connsiteY1619" fmla="*/ 2111917 h 6859293"/>
              <a:gd name="connsiteX1620" fmla="*/ 611928 w 9933458"/>
              <a:gd name="connsiteY1620" fmla="*/ 2121405 h 6859293"/>
              <a:gd name="connsiteX1621" fmla="*/ 609338 w 9933458"/>
              <a:gd name="connsiteY1621" fmla="*/ 2076937 h 6859293"/>
              <a:gd name="connsiteX1622" fmla="*/ 602158 w 9933458"/>
              <a:gd name="connsiteY1622" fmla="*/ 2034177 h 6859293"/>
              <a:gd name="connsiteX1623" fmla="*/ 598232 w 9933458"/>
              <a:gd name="connsiteY1623" fmla="*/ 1993823 h 6859293"/>
              <a:gd name="connsiteX1624" fmla="*/ 597190 w 9933458"/>
              <a:gd name="connsiteY1624" fmla="*/ 1948282 h 6859293"/>
              <a:gd name="connsiteX1625" fmla="*/ 638314 w 9933458"/>
              <a:gd name="connsiteY1625" fmla="*/ 2164227 h 6859293"/>
              <a:gd name="connsiteX1626" fmla="*/ 641028 w 9933458"/>
              <a:gd name="connsiteY1626" fmla="*/ 2134877 h 6859293"/>
              <a:gd name="connsiteX1627" fmla="*/ 634222 w 9933458"/>
              <a:gd name="connsiteY1627" fmla="*/ 2089589 h 6859293"/>
              <a:gd name="connsiteX1628" fmla="*/ 616478 w 9933458"/>
              <a:gd name="connsiteY1628" fmla="*/ 1976681 h 6859293"/>
              <a:gd name="connsiteX1629" fmla="*/ 611300 w 9933458"/>
              <a:gd name="connsiteY1629" fmla="*/ 1915074 h 6859293"/>
              <a:gd name="connsiteX1630" fmla="*/ 630382 w 9933458"/>
              <a:gd name="connsiteY1630" fmla="*/ 1985895 h 6859293"/>
              <a:gd name="connsiteX1631" fmla="*/ 630422 w 9933458"/>
              <a:gd name="connsiteY1631" fmla="*/ 1986485 h 6859293"/>
              <a:gd name="connsiteX1632" fmla="*/ 630506 w 9933458"/>
              <a:gd name="connsiteY1632" fmla="*/ 1986359 h 6859293"/>
              <a:gd name="connsiteX1633" fmla="*/ 630382 w 9933458"/>
              <a:gd name="connsiteY1633" fmla="*/ 1985895 h 6859293"/>
              <a:gd name="connsiteX1634" fmla="*/ 623618 w 9933458"/>
              <a:gd name="connsiteY1634" fmla="*/ 1889646 h 6859293"/>
              <a:gd name="connsiteX1635" fmla="*/ 604914 w 9933458"/>
              <a:gd name="connsiteY1635" fmla="*/ 1899831 h 6859293"/>
              <a:gd name="connsiteX1636" fmla="*/ 603036 w 9933458"/>
              <a:gd name="connsiteY1636" fmla="*/ 1841892 h 6859293"/>
              <a:gd name="connsiteX1637" fmla="*/ 605832 w 9933458"/>
              <a:gd name="connsiteY1637" fmla="*/ 1810139 h 6859293"/>
              <a:gd name="connsiteX1638" fmla="*/ 590302 w 9933458"/>
              <a:gd name="connsiteY1638" fmla="*/ 1827530 h 6859293"/>
              <a:gd name="connsiteX1639" fmla="*/ 584958 w 9933458"/>
              <a:gd name="connsiteY1639" fmla="*/ 1783825 h 6859293"/>
              <a:gd name="connsiteX1640" fmla="*/ 606500 w 9933458"/>
              <a:gd name="connsiteY1640" fmla="*/ 1765481 h 6859293"/>
              <a:gd name="connsiteX1641" fmla="*/ 620570 w 9933458"/>
              <a:gd name="connsiteY1641" fmla="*/ 1828543 h 6859293"/>
              <a:gd name="connsiteX1642" fmla="*/ 635978 w 9933458"/>
              <a:gd name="connsiteY1642" fmla="*/ 1815514 h 6859293"/>
              <a:gd name="connsiteX1643" fmla="*/ 635602 w 9933458"/>
              <a:gd name="connsiteY1643" fmla="*/ 1774274 h 6859293"/>
              <a:gd name="connsiteX1644" fmla="*/ 625624 w 9933458"/>
              <a:gd name="connsiteY1644" fmla="*/ 1729045 h 6859293"/>
              <a:gd name="connsiteX1645" fmla="*/ 630258 w 9933458"/>
              <a:gd name="connsiteY1645" fmla="*/ 1685657 h 6859293"/>
              <a:gd name="connsiteX1646" fmla="*/ 647666 w 9933458"/>
              <a:gd name="connsiteY1646" fmla="*/ 1733981 h 6859293"/>
              <a:gd name="connsiteX1647" fmla="*/ 665870 w 9933458"/>
              <a:gd name="connsiteY1647" fmla="*/ 1780155 h 6859293"/>
              <a:gd name="connsiteX1648" fmla="*/ 668042 w 9933458"/>
              <a:gd name="connsiteY1648" fmla="*/ 1777501 h 6859293"/>
              <a:gd name="connsiteX1649" fmla="*/ 661610 w 9933458"/>
              <a:gd name="connsiteY1649" fmla="*/ 1674333 h 6859293"/>
              <a:gd name="connsiteX1650" fmla="*/ 650922 w 9933458"/>
              <a:gd name="connsiteY1650" fmla="*/ 1684328 h 6859293"/>
              <a:gd name="connsiteX1651" fmla="*/ 638898 w 9933458"/>
              <a:gd name="connsiteY1651" fmla="*/ 1621452 h 6859293"/>
              <a:gd name="connsiteX1652" fmla="*/ 630674 w 9933458"/>
              <a:gd name="connsiteY1652" fmla="*/ 1554091 h 6859293"/>
              <a:gd name="connsiteX1653" fmla="*/ 626164 w 9933458"/>
              <a:gd name="connsiteY1653" fmla="*/ 1524993 h 6859293"/>
              <a:gd name="connsiteX1654" fmla="*/ 614018 w 9933458"/>
              <a:gd name="connsiteY1654" fmla="*/ 1426509 h 6859293"/>
              <a:gd name="connsiteX1655" fmla="*/ 601290 w 9933458"/>
              <a:gd name="connsiteY1655" fmla="*/ 1334917 h 6859293"/>
              <a:gd name="connsiteX1656" fmla="*/ 601406 w 9933458"/>
              <a:gd name="connsiteY1656" fmla="*/ 1335172 h 6859293"/>
              <a:gd name="connsiteX1657" fmla="*/ 601282 w 9933458"/>
              <a:gd name="connsiteY1657" fmla="*/ 1334855 h 6859293"/>
              <a:gd name="connsiteX1658" fmla="*/ 601290 w 9933458"/>
              <a:gd name="connsiteY1658" fmla="*/ 1334917 h 6859293"/>
              <a:gd name="connsiteX1659" fmla="*/ 581242 w 9933458"/>
              <a:gd name="connsiteY1659" fmla="*/ 1291083 h 6859293"/>
              <a:gd name="connsiteX1660" fmla="*/ 594226 w 9933458"/>
              <a:gd name="connsiteY1660" fmla="*/ 1244594 h 6859293"/>
              <a:gd name="connsiteX1661" fmla="*/ 582742 w 9933458"/>
              <a:gd name="connsiteY1661" fmla="*/ 1251867 h 6859293"/>
              <a:gd name="connsiteX1662" fmla="*/ 575106 w 9933458"/>
              <a:gd name="connsiteY1662" fmla="*/ 1208601 h 6859293"/>
              <a:gd name="connsiteX1663" fmla="*/ 587166 w 9933458"/>
              <a:gd name="connsiteY1663" fmla="*/ 1213158 h 6859293"/>
              <a:gd name="connsiteX1664" fmla="*/ 594182 w 9933458"/>
              <a:gd name="connsiteY1664" fmla="*/ 1145856 h 6859293"/>
              <a:gd name="connsiteX1665" fmla="*/ 624036 w 9933458"/>
              <a:gd name="connsiteY1665" fmla="*/ 1230805 h 6859293"/>
              <a:gd name="connsiteX1666" fmla="*/ 618650 w 9933458"/>
              <a:gd name="connsiteY1666" fmla="*/ 1175080 h 6859293"/>
              <a:gd name="connsiteX1667" fmla="*/ 603494 w 9933458"/>
              <a:gd name="connsiteY1667" fmla="*/ 1116758 h 6859293"/>
              <a:gd name="connsiteX1668" fmla="*/ 603538 w 9933458"/>
              <a:gd name="connsiteY1668" fmla="*/ 1087347 h 6859293"/>
              <a:gd name="connsiteX1669" fmla="*/ 626414 w 9933458"/>
              <a:gd name="connsiteY1669" fmla="*/ 1128272 h 6859293"/>
              <a:gd name="connsiteX1670" fmla="*/ 643534 w 9933458"/>
              <a:gd name="connsiteY1670" fmla="*/ 1164706 h 6859293"/>
              <a:gd name="connsiteX1671" fmla="*/ 656100 w 9933458"/>
              <a:gd name="connsiteY1671" fmla="*/ 1208225 h 6859293"/>
              <a:gd name="connsiteX1672" fmla="*/ 660066 w 9933458"/>
              <a:gd name="connsiteY1672" fmla="*/ 1205504 h 6859293"/>
              <a:gd name="connsiteX1673" fmla="*/ 608130 w 9933458"/>
              <a:gd name="connsiteY1673" fmla="*/ 1019159 h 6859293"/>
              <a:gd name="connsiteX1674" fmla="*/ 634934 w 9933458"/>
              <a:gd name="connsiteY1674" fmla="*/ 1028647 h 6859293"/>
              <a:gd name="connsiteX1675" fmla="*/ 605622 w 9933458"/>
              <a:gd name="connsiteY1675" fmla="*/ 936804 h 6859293"/>
              <a:gd name="connsiteX1676" fmla="*/ 574854 w 9933458"/>
              <a:gd name="connsiteY1676" fmla="*/ 921118 h 6859293"/>
              <a:gd name="connsiteX1677" fmla="*/ 543458 w 9933458"/>
              <a:gd name="connsiteY1677" fmla="*/ 907266 h 6859293"/>
              <a:gd name="connsiteX1678" fmla="*/ 527426 w 9933458"/>
              <a:gd name="connsiteY1678" fmla="*/ 864950 h 6859293"/>
              <a:gd name="connsiteX1679" fmla="*/ 495942 w 9933458"/>
              <a:gd name="connsiteY1679" fmla="*/ 787721 h 6859293"/>
              <a:gd name="connsiteX1680" fmla="*/ 480122 w 9933458"/>
              <a:gd name="connsiteY1680" fmla="*/ 777093 h 6859293"/>
              <a:gd name="connsiteX1681" fmla="*/ 483754 w 9933458"/>
              <a:gd name="connsiteY1681" fmla="*/ 821178 h 6859293"/>
              <a:gd name="connsiteX1682" fmla="*/ 455782 w 9933458"/>
              <a:gd name="connsiteY1682" fmla="*/ 808592 h 6859293"/>
              <a:gd name="connsiteX1683" fmla="*/ 448684 w 9933458"/>
              <a:gd name="connsiteY1683" fmla="*/ 782785 h 6859293"/>
              <a:gd name="connsiteX1684" fmla="*/ 429642 w 9933458"/>
              <a:gd name="connsiteY1684" fmla="*/ 778671 h 6859293"/>
              <a:gd name="connsiteX1685" fmla="*/ 390150 w 9933458"/>
              <a:gd name="connsiteY1685" fmla="*/ 739329 h 6859293"/>
              <a:gd name="connsiteX1686" fmla="*/ 389730 w 9933458"/>
              <a:gd name="connsiteY1686" fmla="*/ 760837 h 6859293"/>
              <a:gd name="connsiteX1687" fmla="*/ 415908 w 9933458"/>
              <a:gd name="connsiteY1687" fmla="*/ 808213 h 6859293"/>
              <a:gd name="connsiteX1688" fmla="*/ 424884 w 9933458"/>
              <a:gd name="connsiteY1688" fmla="*/ 820165 h 6859293"/>
              <a:gd name="connsiteX1689" fmla="*/ 443046 w 9933458"/>
              <a:gd name="connsiteY1689" fmla="*/ 865709 h 6859293"/>
              <a:gd name="connsiteX1690" fmla="*/ 446594 w 9933458"/>
              <a:gd name="connsiteY1690" fmla="*/ 906507 h 6859293"/>
              <a:gd name="connsiteX1691" fmla="*/ 401878 w 9933458"/>
              <a:gd name="connsiteY1691" fmla="*/ 835603 h 6859293"/>
              <a:gd name="connsiteX1692" fmla="*/ 368272 w 9933458"/>
              <a:gd name="connsiteY1692" fmla="*/ 785759 h 6859293"/>
              <a:gd name="connsiteX1693" fmla="*/ 357460 w 9933458"/>
              <a:gd name="connsiteY1693" fmla="*/ 739835 h 6859293"/>
              <a:gd name="connsiteX1694" fmla="*/ 323766 w 9933458"/>
              <a:gd name="connsiteY1694" fmla="*/ 682528 h 6859293"/>
              <a:gd name="connsiteX1695" fmla="*/ 315374 w 9933458"/>
              <a:gd name="connsiteY1695" fmla="*/ 703784 h 6859293"/>
              <a:gd name="connsiteX1696" fmla="*/ 290826 w 9933458"/>
              <a:gd name="connsiteY1696" fmla="*/ 636735 h 6859293"/>
              <a:gd name="connsiteX1697" fmla="*/ 262098 w 9933458"/>
              <a:gd name="connsiteY1697" fmla="*/ 597266 h 6859293"/>
              <a:gd name="connsiteX1698" fmla="*/ 271244 w 9933458"/>
              <a:gd name="connsiteY1698" fmla="*/ 650903 h 6859293"/>
              <a:gd name="connsiteX1699" fmla="*/ 267026 w 9933458"/>
              <a:gd name="connsiteY1699" fmla="*/ 652927 h 6859293"/>
              <a:gd name="connsiteX1700" fmla="*/ 257674 w 9933458"/>
              <a:gd name="connsiteY1700" fmla="*/ 622564 h 6859293"/>
              <a:gd name="connsiteX1701" fmla="*/ 241810 w 9933458"/>
              <a:gd name="connsiteY1701" fmla="*/ 578542 h 6859293"/>
              <a:gd name="connsiteX1702" fmla="*/ 225610 w 9933458"/>
              <a:gd name="connsiteY1702" fmla="*/ 512126 h 6859293"/>
              <a:gd name="connsiteX1703" fmla="*/ 210246 w 9933458"/>
              <a:gd name="connsiteY1703" fmla="*/ 486825 h 6859293"/>
              <a:gd name="connsiteX1704" fmla="*/ 212954 w 9933458"/>
              <a:gd name="connsiteY1704" fmla="*/ 524936 h 6859293"/>
              <a:gd name="connsiteX1705" fmla="*/ 192210 w 9933458"/>
              <a:gd name="connsiteY1705" fmla="*/ 468228 h 6859293"/>
              <a:gd name="connsiteX1706" fmla="*/ 205362 w 9933458"/>
              <a:gd name="connsiteY1706" fmla="*/ 422557 h 6859293"/>
              <a:gd name="connsiteX1707" fmla="*/ 192376 w 9933458"/>
              <a:gd name="connsiteY1707" fmla="*/ 430974 h 6859293"/>
              <a:gd name="connsiteX1708" fmla="*/ 184778 w 9933458"/>
              <a:gd name="connsiteY1708" fmla="*/ 386632 h 6859293"/>
              <a:gd name="connsiteX1709" fmla="*/ 199892 w 9933458"/>
              <a:gd name="connsiteY1709" fmla="*/ 391817 h 6859293"/>
              <a:gd name="connsiteX1710" fmla="*/ 198098 w 9933458"/>
              <a:gd name="connsiteY1710" fmla="*/ 295295 h 6859293"/>
              <a:gd name="connsiteX1711" fmla="*/ 228114 w 9933458"/>
              <a:gd name="connsiteY1711" fmla="*/ 403015 h 6859293"/>
              <a:gd name="connsiteX1712" fmla="*/ 234836 w 9933458"/>
              <a:gd name="connsiteY1712" fmla="*/ 377587 h 6859293"/>
              <a:gd name="connsiteX1713" fmla="*/ 224526 w 9933458"/>
              <a:gd name="connsiteY1713" fmla="*/ 343240 h 6859293"/>
              <a:gd name="connsiteX1714" fmla="*/ 213918 w 9933458"/>
              <a:gd name="connsiteY1714" fmla="*/ 269804 h 6859293"/>
              <a:gd name="connsiteX1715" fmla="*/ 240850 w 9933458"/>
              <a:gd name="connsiteY1715" fmla="*/ 312183 h 6859293"/>
              <a:gd name="connsiteX1716" fmla="*/ 264606 w 9933458"/>
              <a:gd name="connsiteY1716" fmla="*/ 363166 h 6859293"/>
              <a:gd name="connsiteX1717" fmla="*/ 221018 w 9933458"/>
              <a:gd name="connsiteY1717" fmla="*/ 199089 h 6859293"/>
              <a:gd name="connsiteX1718" fmla="*/ 243354 w 9933458"/>
              <a:gd name="connsiteY1718" fmla="*/ 205792 h 6859293"/>
              <a:gd name="connsiteX1719" fmla="*/ 213210 w 9933458"/>
              <a:gd name="connsiteY1719" fmla="*/ 117746 h 6859293"/>
              <a:gd name="connsiteX1720" fmla="*/ 182734 w 9933458"/>
              <a:gd name="connsiteY1720" fmla="*/ 94656 h 6859293"/>
              <a:gd name="connsiteX1721" fmla="*/ 170918 w 9933458"/>
              <a:gd name="connsiteY1721" fmla="*/ 78779 h 6859293"/>
              <a:gd name="connsiteX1722" fmla="*/ 152922 w 9933458"/>
              <a:gd name="connsiteY1722" fmla="*/ 88901 h 6859293"/>
              <a:gd name="connsiteX1723" fmla="*/ 134050 w 9933458"/>
              <a:gd name="connsiteY1723" fmla="*/ 33809 h 6859293"/>
              <a:gd name="connsiteX1724" fmla="*/ 119638 w 9933458"/>
              <a:gd name="connsiteY1724" fmla="*/ 1 h 6859293"/>
              <a:gd name="connsiteX1725" fmla="*/ 6860276 w 9933458"/>
              <a:gd name="connsiteY1725" fmla="*/ 1 h 685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Lst>
            <a:rect l="l" t="t" r="r" b="b"/>
            <a:pathLst>
              <a:path w="9933458" h="6859293">
                <a:moveTo>
                  <a:pt x="631214" y="6855244"/>
                </a:moveTo>
                <a:lnTo>
                  <a:pt x="633310" y="6859293"/>
                </a:lnTo>
                <a:lnTo>
                  <a:pt x="631804" y="6859293"/>
                </a:lnTo>
                <a:close/>
                <a:moveTo>
                  <a:pt x="586126" y="6839621"/>
                </a:moveTo>
                <a:cubicBezTo>
                  <a:pt x="586630" y="6839621"/>
                  <a:pt x="587126" y="6839621"/>
                  <a:pt x="587630" y="6839621"/>
                </a:cubicBezTo>
                <a:cubicBezTo>
                  <a:pt x="587630" y="6844426"/>
                  <a:pt x="587630" y="6849299"/>
                  <a:pt x="587630" y="6854168"/>
                </a:cubicBezTo>
                <a:cubicBezTo>
                  <a:pt x="587126" y="6854232"/>
                  <a:pt x="586630" y="6854232"/>
                  <a:pt x="586126" y="6854232"/>
                </a:cubicBezTo>
                <a:cubicBezTo>
                  <a:pt x="586126" y="6849362"/>
                  <a:pt x="586126" y="6844490"/>
                  <a:pt x="586126" y="6839621"/>
                </a:cubicBezTo>
                <a:close/>
                <a:moveTo>
                  <a:pt x="631426" y="6815395"/>
                </a:moveTo>
                <a:cubicBezTo>
                  <a:pt x="634014" y="6821213"/>
                  <a:pt x="636642" y="6827095"/>
                  <a:pt x="640194" y="6834875"/>
                </a:cubicBezTo>
                <a:cubicBezTo>
                  <a:pt x="628168" y="6837659"/>
                  <a:pt x="626834" y="6829879"/>
                  <a:pt x="631426" y="6815395"/>
                </a:cubicBezTo>
                <a:close/>
                <a:moveTo>
                  <a:pt x="688290" y="6802810"/>
                </a:moveTo>
                <a:cubicBezTo>
                  <a:pt x="689082" y="6803882"/>
                  <a:pt x="689918" y="6804894"/>
                  <a:pt x="690712" y="6805970"/>
                </a:cubicBezTo>
                <a:cubicBezTo>
                  <a:pt x="690336" y="6806729"/>
                  <a:pt x="689962" y="6807489"/>
                  <a:pt x="689586" y="6808185"/>
                </a:cubicBezTo>
                <a:cubicBezTo>
                  <a:pt x="688790" y="6807172"/>
                  <a:pt x="687954" y="6806160"/>
                  <a:pt x="687246" y="6804957"/>
                </a:cubicBezTo>
                <a:cubicBezTo>
                  <a:pt x="687162" y="6804831"/>
                  <a:pt x="687914" y="6803566"/>
                  <a:pt x="688290" y="6802810"/>
                </a:cubicBezTo>
                <a:close/>
                <a:moveTo>
                  <a:pt x="570094" y="6799583"/>
                </a:moveTo>
                <a:cubicBezTo>
                  <a:pt x="573954" y="6809134"/>
                  <a:pt x="575510" y="6817056"/>
                  <a:pt x="575546" y="6824615"/>
                </a:cubicBezTo>
                <a:cubicBezTo>
                  <a:pt x="575582" y="6832173"/>
                  <a:pt x="574100" y="6839368"/>
                  <a:pt x="571888" y="6847465"/>
                </a:cubicBezTo>
                <a:cubicBezTo>
                  <a:pt x="562706" y="6831525"/>
                  <a:pt x="568798" y="6818876"/>
                  <a:pt x="570094" y="6799583"/>
                </a:cubicBezTo>
                <a:close/>
                <a:moveTo>
                  <a:pt x="664366" y="6782060"/>
                </a:moveTo>
                <a:cubicBezTo>
                  <a:pt x="668750" y="6789208"/>
                  <a:pt x="671466" y="6795027"/>
                  <a:pt x="672318" y="6800997"/>
                </a:cubicBezTo>
                <a:cubicBezTo>
                  <a:pt x="673176" y="6806966"/>
                  <a:pt x="672172" y="6813086"/>
                  <a:pt x="669124" y="6820834"/>
                </a:cubicBezTo>
                <a:cubicBezTo>
                  <a:pt x="665306" y="6830544"/>
                  <a:pt x="663490" y="6839842"/>
                  <a:pt x="663486" y="6849078"/>
                </a:cubicBezTo>
                <a:lnTo>
                  <a:pt x="665402" y="6859293"/>
                </a:lnTo>
                <a:lnTo>
                  <a:pt x="656694" y="6859293"/>
                </a:lnTo>
                <a:lnTo>
                  <a:pt x="656142" y="6837723"/>
                </a:lnTo>
                <a:cubicBezTo>
                  <a:pt x="655850" y="6825580"/>
                  <a:pt x="654136" y="6812990"/>
                  <a:pt x="663158" y="6803819"/>
                </a:cubicBezTo>
                <a:cubicBezTo>
                  <a:pt x="665618" y="6801291"/>
                  <a:pt x="664074" y="6789651"/>
                  <a:pt x="664366" y="6782060"/>
                </a:cubicBezTo>
                <a:close/>
                <a:moveTo>
                  <a:pt x="587794" y="6771500"/>
                </a:moveTo>
                <a:cubicBezTo>
                  <a:pt x="588922" y="6772446"/>
                  <a:pt x="590050" y="6773395"/>
                  <a:pt x="591178" y="6774344"/>
                </a:cubicBezTo>
                <a:cubicBezTo>
                  <a:pt x="589508" y="6779090"/>
                  <a:pt x="587794" y="6783769"/>
                  <a:pt x="586126" y="6788512"/>
                </a:cubicBezTo>
                <a:cubicBezTo>
                  <a:pt x="584916" y="6787499"/>
                  <a:pt x="583662" y="6786423"/>
                  <a:pt x="582450" y="6785415"/>
                </a:cubicBezTo>
                <a:cubicBezTo>
                  <a:pt x="584248" y="6780732"/>
                  <a:pt x="586042" y="6776117"/>
                  <a:pt x="587794" y="6771500"/>
                </a:cubicBezTo>
                <a:close/>
                <a:moveTo>
                  <a:pt x="703612" y="6768210"/>
                </a:moveTo>
                <a:cubicBezTo>
                  <a:pt x="705366" y="6768463"/>
                  <a:pt x="707074" y="6768779"/>
                  <a:pt x="708830" y="6769032"/>
                </a:cubicBezTo>
                <a:cubicBezTo>
                  <a:pt x="708122" y="6778770"/>
                  <a:pt x="707452" y="6788449"/>
                  <a:pt x="706744" y="6798190"/>
                </a:cubicBezTo>
                <a:cubicBezTo>
                  <a:pt x="705074" y="6797937"/>
                  <a:pt x="703444" y="6797684"/>
                  <a:pt x="701774" y="6797431"/>
                </a:cubicBezTo>
                <a:cubicBezTo>
                  <a:pt x="702358" y="6787752"/>
                  <a:pt x="702986" y="6778011"/>
                  <a:pt x="703612" y="6768210"/>
                </a:cubicBezTo>
                <a:close/>
                <a:moveTo>
                  <a:pt x="415158" y="6765489"/>
                </a:moveTo>
                <a:cubicBezTo>
                  <a:pt x="417204" y="6790411"/>
                  <a:pt x="418622" y="6807932"/>
                  <a:pt x="420250" y="6828111"/>
                </a:cubicBezTo>
                <a:cubicBezTo>
                  <a:pt x="412986" y="6816724"/>
                  <a:pt x="408226" y="6809324"/>
                  <a:pt x="401964" y="6799519"/>
                </a:cubicBezTo>
                <a:cubicBezTo>
                  <a:pt x="404846" y="6792055"/>
                  <a:pt x="408726" y="6782125"/>
                  <a:pt x="415158" y="6765489"/>
                </a:cubicBezTo>
                <a:close/>
                <a:moveTo>
                  <a:pt x="570262" y="6749802"/>
                </a:moveTo>
                <a:cubicBezTo>
                  <a:pt x="570262" y="6767514"/>
                  <a:pt x="570262" y="6777948"/>
                  <a:pt x="570262" y="6788322"/>
                </a:cubicBezTo>
                <a:cubicBezTo>
                  <a:pt x="556484" y="6776306"/>
                  <a:pt x="564874" y="6767070"/>
                  <a:pt x="570262" y="6749802"/>
                </a:cubicBezTo>
                <a:close/>
                <a:moveTo>
                  <a:pt x="412526" y="6725134"/>
                </a:moveTo>
                <a:cubicBezTo>
                  <a:pt x="412570" y="6726146"/>
                  <a:pt x="412734" y="6727282"/>
                  <a:pt x="412526" y="6728171"/>
                </a:cubicBezTo>
                <a:cubicBezTo>
                  <a:pt x="412362" y="6728863"/>
                  <a:pt x="411650" y="6729244"/>
                  <a:pt x="411192" y="6729813"/>
                </a:cubicBezTo>
                <a:cubicBezTo>
                  <a:pt x="410858" y="6728927"/>
                  <a:pt x="410190" y="6727475"/>
                  <a:pt x="410314" y="6727282"/>
                </a:cubicBezTo>
                <a:cubicBezTo>
                  <a:pt x="410940" y="6726399"/>
                  <a:pt x="411778" y="6725830"/>
                  <a:pt x="412526" y="6725134"/>
                </a:cubicBezTo>
                <a:close/>
                <a:moveTo>
                  <a:pt x="689250" y="6683070"/>
                </a:moveTo>
                <a:cubicBezTo>
                  <a:pt x="696930" y="6700276"/>
                  <a:pt x="704490" y="6717164"/>
                  <a:pt x="712046" y="6734116"/>
                </a:cubicBezTo>
                <a:cubicBezTo>
                  <a:pt x="709874" y="6736960"/>
                  <a:pt x="707662" y="6739871"/>
                  <a:pt x="705492" y="6742719"/>
                </a:cubicBezTo>
                <a:cubicBezTo>
                  <a:pt x="703194" y="6734812"/>
                  <a:pt x="700858" y="6726905"/>
                  <a:pt x="698474" y="6718936"/>
                </a:cubicBezTo>
                <a:cubicBezTo>
                  <a:pt x="697434" y="6719822"/>
                  <a:pt x="696430" y="6720771"/>
                  <a:pt x="695390" y="6721717"/>
                </a:cubicBezTo>
                <a:cubicBezTo>
                  <a:pt x="695390" y="6737593"/>
                  <a:pt x="695390" y="6753410"/>
                  <a:pt x="695390" y="6769285"/>
                </a:cubicBezTo>
                <a:cubicBezTo>
                  <a:pt x="688166" y="6740820"/>
                  <a:pt x="682486" y="6712548"/>
                  <a:pt x="689250" y="6683070"/>
                </a:cubicBezTo>
                <a:close/>
                <a:moveTo>
                  <a:pt x="710292" y="6676683"/>
                </a:moveTo>
                <a:cubicBezTo>
                  <a:pt x="710418" y="6676556"/>
                  <a:pt x="711294" y="6677758"/>
                  <a:pt x="711798" y="6678324"/>
                </a:cubicBezTo>
                <a:cubicBezTo>
                  <a:pt x="711044" y="6679594"/>
                  <a:pt x="710334" y="6680919"/>
                  <a:pt x="709582" y="6682184"/>
                </a:cubicBezTo>
                <a:cubicBezTo>
                  <a:pt x="709082" y="6681552"/>
                  <a:pt x="708538" y="6680982"/>
                  <a:pt x="708034" y="6680476"/>
                </a:cubicBezTo>
                <a:cubicBezTo>
                  <a:pt x="708746" y="6679151"/>
                  <a:pt x="709458" y="6677822"/>
                  <a:pt x="710292" y="6676683"/>
                </a:cubicBezTo>
                <a:close/>
                <a:moveTo>
                  <a:pt x="663782" y="6666119"/>
                </a:moveTo>
                <a:cubicBezTo>
                  <a:pt x="664574" y="6666878"/>
                  <a:pt x="664826" y="6669156"/>
                  <a:pt x="665284" y="6670734"/>
                </a:cubicBezTo>
                <a:cubicBezTo>
                  <a:pt x="664408" y="6671877"/>
                  <a:pt x="663530" y="6672949"/>
                  <a:pt x="662656" y="6674024"/>
                </a:cubicBezTo>
                <a:cubicBezTo>
                  <a:pt x="662030" y="6671814"/>
                  <a:pt x="661362" y="6669662"/>
                  <a:pt x="660734" y="6667447"/>
                </a:cubicBezTo>
                <a:cubicBezTo>
                  <a:pt x="661778" y="6666941"/>
                  <a:pt x="663158" y="6665549"/>
                  <a:pt x="663782" y="6666119"/>
                </a:cubicBezTo>
                <a:close/>
                <a:moveTo>
                  <a:pt x="688206" y="6655934"/>
                </a:moveTo>
                <a:cubicBezTo>
                  <a:pt x="688206" y="6656883"/>
                  <a:pt x="688332" y="6657959"/>
                  <a:pt x="688080" y="6658718"/>
                </a:cubicBezTo>
                <a:cubicBezTo>
                  <a:pt x="687954" y="6659098"/>
                  <a:pt x="687162" y="6659034"/>
                  <a:pt x="686660" y="6659224"/>
                </a:cubicBezTo>
                <a:cubicBezTo>
                  <a:pt x="686452" y="6658339"/>
                  <a:pt x="686286" y="6657516"/>
                  <a:pt x="686118" y="6656630"/>
                </a:cubicBezTo>
                <a:cubicBezTo>
                  <a:pt x="686826" y="6656440"/>
                  <a:pt x="687494" y="6656187"/>
                  <a:pt x="688206" y="6655934"/>
                </a:cubicBezTo>
                <a:close/>
                <a:moveTo>
                  <a:pt x="537070" y="6651508"/>
                </a:moveTo>
                <a:cubicBezTo>
                  <a:pt x="538718" y="6685536"/>
                  <a:pt x="542674" y="6719534"/>
                  <a:pt x="545054" y="6753818"/>
                </a:cubicBezTo>
                <a:cubicBezTo>
                  <a:pt x="546244" y="6770959"/>
                  <a:pt x="547040" y="6788172"/>
                  <a:pt x="546958" y="6805495"/>
                </a:cubicBezTo>
                <a:cubicBezTo>
                  <a:pt x="546874" y="6822819"/>
                  <a:pt x="545910" y="6840254"/>
                  <a:pt x="543584" y="6857838"/>
                </a:cubicBezTo>
                <a:cubicBezTo>
                  <a:pt x="543706" y="6857712"/>
                  <a:pt x="542954" y="6858851"/>
                  <a:pt x="542662" y="6858661"/>
                </a:cubicBezTo>
                <a:cubicBezTo>
                  <a:pt x="538486" y="6855686"/>
                  <a:pt x="534354" y="6852523"/>
                  <a:pt x="528718" y="6848287"/>
                </a:cubicBezTo>
                <a:cubicBezTo>
                  <a:pt x="540826" y="6818813"/>
                  <a:pt x="539532" y="6788322"/>
                  <a:pt x="534898" y="6757772"/>
                </a:cubicBezTo>
                <a:cubicBezTo>
                  <a:pt x="529512" y="6722349"/>
                  <a:pt x="535358" y="6687436"/>
                  <a:pt x="537070" y="6651508"/>
                </a:cubicBezTo>
                <a:close/>
                <a:moveTo>
                  <a:pt x="572890" y="6602994"/>
                </a:moveTo>
                <a:cubicBezTo>
                  <a:pt x="579988" y="6622093"/>
                  <a:pt x="567296" y="6655490"/>
                  <a:pt x="592182" y="6660237"/>
                </a:cubicBezTo>
                <a:cubicBezTo>
                  <a:pt x="604370" y="6642399"/>
                  <a:pt x="604370" y="6642399"/>
                  <a:pt x="592640" y="6612229"/>
                </a:cubicBezTo>
                <a:cubicBezTo>
                  <a:pt x="599442" y="6603816"/>
                  <a:pt x="604286" y="6607419"/>
                  <a:pt x="606334" y="6618743"/>
                </a:cubicBezTo>
                <a:cubicBezTo>
                  <a:pt x="607378" y="6624371"/>
                  <a:pt x="605372" y="6631139"/>
                  <a:pt x="605458" y="6637336"/>
                </a:cubicBezTo>
                <a:cubicBezTo>
                  <a:pt x="605622" y="6654541"/>
                  <a:pt x="605874" y="6671687"/>
                  <a:pt x="622072" y="6672190"/>
                </a:cubicBezTo>
                <a:cubicBezTo>
                  <a:pt x="624412" y="6672253"/>
                  <a:pt x="626666" y="6678961"/>
                  <a:pt x="629756" y="6683893"/>
                </a:cubicBezTo>
                <a:cubicBezTo>
                  <a:pt x="627084" y="6686045"/>
                  <a:pt x="625496" y="6688382"/>
                  <a:pt x="623954" y="6688382"/>
                </a:cubicBezTo>
                <a:cubicBezTo>
                  <a:pt x="605874" y="6688066"/>
                  <a:pt x="604702" y="6690091"/>
                  <a:pt x="608546" y="6716215"/>
                </a:cubicBezTo>
                <a:cubicBezTo>
                  <a:pt x="613306" y="6748536"/>
                  <a:pt x="613306" y="6748536"/>
                  <a:pt x="609214" y="6772003"/>
                </a:cubicBezTo>
                <a:cubicBezTo>
                  <a:pt x="601824" y="6759860"/>
                  <a:pt x="597234" y="6740883"/>
                  <a:pt x="584706" y="6750372"/>
                </a:cubicBezTo>
                <a:cubicBezTo>
                  <a:pt x="590468" y="6736458"/>
                  <a:pt x="597942" y="6723995"/>
                  <a:pt x="600780" y="6709447"/>
                </a:cubicBezTo>
                <a:cubicBezTo>
                  <a:pt x="602660" y="6699643"/>
                  <a:pt x="597982" y="6686867"/>
                  <a:pt x="596270" y="6675417"/>
                </a:cubicBezTo>
                <a:cubicBezTo>
                  <a:pt x="595186" y="6675797"/>
                  <a:pt x="594100" y="6676176"/>
                  <a:pt x="593014" y="6676556"/>
                </a:cubicBezTo>
                <a:cubicBezTo>
                  <a:pt x="590468" y="6686867"/>
                  <a:pt x="588796" y="6698061"/>
                  <a:pt x="584916" y="6707296"/>
                </a:cubicBezTo>
                <a:cubicBezTo>
                  <a:pt x="582910" y="6712039"/>
                  <a:pt x="576526" y="6716025"/>
                  <a:pt x="573014" y="6714696"/>
                </a:cubicBezTo>
                <a:cubicBezTo>
                  <a:pt x="569760" y="6713430"/>
                  <a:pt x="565166" y="6704195"/>
                  <a:pt x="565626" y="6699452"/>
                </a:cubicBezTo>
                <a:cubicBezTo>
                  <a:pt x="567630" y="6679531"/>
                  <a:pt x="560450" y="6658528"/>
                  <a:pt x="570762" y="6638792"/>
                </a:cubicBezTo>
                <a:cubicBezTo>
                  <a:pt x="574602" y="6631392"/>
                  <a:pt x="571386" y="6615516"/>
                  <a:pt x="572890" y="6602994"/>
                </a:cubicBezTo>
                <a:close/>
                <a:moveTo>
                  <a:pt x="535858" y="6571367"/>
                </a:moveTo>
                <a:cubicBezTo>
                  <a:pt x="536902" y="6580789"/>
                  <a:pt x="537906" y="6590150"/>
                  <a:pt x="538906" y="6599576"/>
                </a:cubicBezTo>
                <a:cubicBezTo>
                  <a:pt x="537780" y="6600082"/>
                  <a:pt x="536654" y="6600526"/>
                  <a:pt x="535524" y="6601032"/>
                </a:cubicBezTo>
                <a:cubicBezTo>
                  <a:pt x="534522" y="6591416"/>
                  <a:pt x="533562" y="6581801"/>
                  <a:pt x="532562" y="6572127"/>
                </a:cubicBezTo>
                <a:cubicBezTo>
                  <a:pt x="533644" y="6571874"/>
                  <a:pt x="534772" y="6571621"/>
                  <a:pt x="535858" y="6571367"/>
                </a:cubicBezTo>
                <a:close/>
                <a:moveTo>
                  <a:pt x="573852" y="6546003"/>
                </a:moveTo>
                <a:cubicBezTo>
                  <a:pt x="575270" y="6556061"/>
                  <a:pt x="576646" y="6566115"/>
                  <a:pt x="578694" y="6580789"/>
                </a:cubicBezTo>
                <a:cubicBezTo>
                  <a:pt x="565750" y="6566178"/>
                  <a:pt x="565750" y="6566178"/>
                  <a:pt x="573852" y="6546003"/>
                </a:cubicBezTo>
                <a:close/>
                <a:moveTo>
                  <a:pt x="598776" y="6538982"/>
                </a:moveTo>
                <a:cubicBezTo>
                  <a:pt x="599738" y="6553593"/>
                  <a:pt x="600322" y="6561879"/>
                  <a:pt x="601156" y="6574085"/>
                </a:cubicBezTo>
                <a:cubicBezTo>
                  <a:pt x="594058" y="6559980"/>
                  <a:pt x="594058" y="6559980"/>
                  <a:pt x="598776" y="6538982"/>
                </a:cubicBezTo>
                <a:close/>
                <a:moveTo>
                  <a:pt x="718100" y="6520985"/>
                </a:moveTo>
                <a:lnTo>
                  <a:pt x="718182" y="6521208"/>
                </a:lnTo>
                <a:lnTo>
                  <a:pt x="718158" y="6521212"/>
                </a:lnTo>
                <a:lnTo>
                  <a:pt x="717974" y="6521145"/>
                </a:lnTo>
                <a:close/>
                <a:moveTo>
                  <a:pt x="570680" y="6494198"/>
                </a:moveTo>
                <a:cubicBezTo>
                  <a:pt x="571094" y="6502674"/>
                  <a:pt x="571470" y="6511213"/>
                  <a:pt x="572138" y="6526203"/>
                </a:cubicBezTo>
                <a:cubicBezTo>
                  <a:pt x="564082" y="6512795"/>
                  <a:pt x="559156" y="6505331"/>
                  <a:pt x="570680" y="6494198"/>
                </a:cubicBezTo>
                <a:close/>
                <a:moveTo>
                  <a:pt x="828238" y="6486038"/>
                </a:moveTo>
                <a:cubicBezTo>
                  <a:pt x="829406" y="6486544"/>
                  <a:pt x="830326" y="6488126"/>
                  <a:pt x="831328" y="6489329"/>
                </a:cubicBezTo>
                <a:cubicBezTo>
                  <a:pt x="830660" y="6490528"/>
                  <a:pt x="829740" y="6492996"/>
                  <a:pt x="829364" y="6492806"/>
                </a:cubicBezTo>
                <a:cubicBezTo>
                  <a:pt x="828238" y="6492299"/>
                  <a:pt x="827278" y="6490717"/>
                  <a:pt x="826276" y="6489582"/>
                </a:cubicBezTo>
                <a:cubicBezTo>
                  <a:pt x="826944" y="6488316"/>
                  <a:pt x="827862" y="6485848"/>
                  <a:pt x="828238" y="6486038"/>
                </a:cubicBezTo>
                <a:close/>
                <a:moveTo>
                  <a:pt x="683154" y="6470795"/>
                </a:moveTo>
                <a:cubicBezTo>
                  <a:pt x="683488" y="6471680"/>
                  <a:pt x="684158" y="6473196"/>
                  <a:pt x="684030" y="6473323"/>
                </a:cubicBezTo>
                <a:cubicBezTo>
                  <a:pt x="683406" y="6474212"/>
                  <a:pt x="682570" y="6474778"/>
                  <a:pt x="681776" y="6475474"/>
                </a:cubicBezTo>
                <a:cubicBezTo>
                  <a:pt x="681776" y="6474462"/>
                  <a:pt x="681566" y="6473323"/>
                  <a:pt x="681818" y="6472440"/>
                </a:cubicBezTo>
                <a:cubicBezTo>
                  <a:pt x="681986" y="6471744"/>
                  <a:pt x="682694" y="6471301"/>
                  <a:pt x="683154" y="6470795"/>
                </a:cubicBezTo>
                <a:close/>
                <a:moveTo>
                  <a:pt x="601240" y="6459192"/>
                </a:moveTo>
                <a:lnTo>
                  <a:pt x="601240" y="6505585"/>
                </a:lnTo>
                <a:cubicBezTo>
                  <a:pt x="599694" y="6505458"/>
                  <a:pt x="598150" y="6505268"/>
                  <a:pt x="596606" y="6505142"/>
                </a:cubicBezTo>
                <a:close/>
                <a:moveTo>
                  <a:pt x="601242" y="6457739"/>
                </a:moveTo>
                <a:lnTo>
                  <a:pt x="601366" y="6457952"/>
                </a:lnTo>
                <a:lnTo>
                  <a:pt x="601240" y="6459192"/>
                </a:lnTo>
                <a:lnTo>
                  <a:pt x="601240" y="6457763"/>
                </a:lnTo>
                <a:close/>
                <a:moveTo>
                  <a:pt x="728534" y="6424998"/>
                </a:moveTo>
                <a:cubicBezTo>
                  <a:pt x="730310" y="6432588"/>
                  <a:pt x="734018" y="6439419"/>
                  <a:pt x="736194" y="6446647"/>
                </a:cubicBezTo>
                <a:cubicBezTo>
                  <a:pt x="738370" y="6453873"/>
                  <a:pt x="739016" y="6461496"/>
                  <a:pt x="734674" y="6470668"/>
                </a:cubicBezTo>
                <a:lnTo>
                  <a:pt x="734798" y="6470542"/>
                </a:lnTo>
                <a:cubicBezTo>
                  <a:pt x="733590" y="6475284"/>
                  <a:pt x="730874" y="6480473"/>
                  <a:pt x="731458" y="6484646"/>
                </a:cubicBezTo>
                <a:cubicBezTo>
                  <a:pt x="732754" y="6493976"/>
                  <a:pt x="731702" y="6501076"/>
                  <a:pt x="729164" y="6506857"/>
                </a:cubicBezTo>
                <a:lnTo>
                  <a:pt x="718100" y="6520985"/>
                </a:lnTo>
                <a:lnTo>
                  <a:pt x="711522" y="6502981"/>
                </a:lnTo>
                <a:cubicBezTo>
                  <a:pt x="710698" y="6496995"/>
                  <a:pt x="712254" y="6491161"/>
                  <a:pt x="719142" y="6485659"/>
                </a:cubicBezTo>
                <a:cubicBezTo>
                  <a:pt x="712006" y="6461939"/>
                  <a:pt x="729538" y="6447076"/>
                  <a:pt x="728534" y="6424998"/>
                </a:cubicBezTo>
                <a:close/>
                <a:moveTo>
                  <a:pt x="597610" y="6422534"/>
                </a:moveTo>
                <a:cubicBezTo>
                  <a:pt x="601282" y="6427845"/>
                  <a:pt x="603776" y="6433222"/>
                  <a:pt x="604558" y="6438985"/>
                </a:cubicBezTo>
                <a:lnTo>
                  <a:pt x="601242" y="6457739"/>
                </a:lnTo>
                <a:lnTo>
                  <a:pt x="592786" y="6442829"/>
                </a:lnTo>
                <a:cubicBezTo>
                  <a:pt x="590186" y="6437604"/>
                  <a:pt x="589822" y="6431516"/>
                  <a:pt x="597610" y="6422534"/>
                </a:cubicBezTo>
                <a:close/>
                <a:moveTo>
                  <a:pt x="779390" y="6422344"/>
                </a:moveTo>
                <a:cubicBezTo>
                  <a:pt x="779556" y="6427212"/>
                  <a:pt x="779682" y="6432082"/>
                  <a:pt x="779848" y="6436954"/>
                </a:cubicBezTo>
                <a:cubicBezTo>
                  <a:pt x="779054" y="6437018"/>
                  <a:pt x="778304" y="6437018"/>
                  <a:pt x="777550" y="6437081"/>
                </a:cubicBezTo>
                <a:cubicBezTo>
                  <a:pt x="777550" y="6432208"/>
                  <a:pt x="777550" y="6427339"/>
                  <a:pt x="777550" y="6422407"/>
                </a:cubicBezTo>
                <a:cubicBezTo>
                  <a:pt x="778178" y="6422407"/>
                  <a:pt x="778762" y="6422344"/>
                  <a:pt x="779390" y="6422344"/>
                </a:cubicBezTo>
                <a:close/>
                <a:moveTo>
                  <a:pt x="775758" y="6377306"/>
                </a:moveTo>
                <a:cubicBezTo>
                  <a:pt x="777094" y="6377686"/>
                  <a:pt x="778386" y="6378065"/>
                  <a:pt x="779724" y="6378445"/>
                </a:cubicBezTo>
                <a:cubicBezTo>
                  <a:pt x="778720" y="6385656"/>
                  <a:pt x="777676" y="6392929"/>
                  <a:pt x="776678" y="6400139"/>
                </a:cubicBezTo>
                <a:cubicBezTo>
                  <a:pt x="775506" y="6399827"/>
                  <a:pt x="774338" y="6399443"/>
                  <a:pt x="773168" y="6399127"/>
                </a:cubicBezTo>
                <a:cubicBezTo>
                  <a:pt x="774044" y="6391853"/>
                  <a:pt x="774880" y="6384579"/>
                  <a:pt x="775758" y="6377306"/>
                </a:cubicBezTo>
                <a:close/>
                <a:moveTo>
                  <a:pt x="647332" y="6372816"/>
                </a:moveTo>
                <a:cubicBezTo>
                  <a:pt x="648542" y="6378255"/>
                  <a:pt x="649252" y="6384010"/>
                  <a:pt x="650086" y="6389642"/>
                </a:cubicBezTo>
                <a:cubicBezTo>
                  <a:pt x="647666" y="6390085"/>
                  <a:pt x="645244" y="6390461"/>
                  <a:pt x="642822" y="6390904"/>
                </a:cubicBezTo>
                <a:cubicBezTo>
                  <a:pt x="642572" y="6385212"/>
                  <a:pt x="642154" y="6379457"/>
                  <a:pt x="642238" y="6373699"/>
                </a:cubicBezTo>
                <a:cubicBezTo>
                  <a:pt x="642238" y="6373319"/>
                  <a:pt x="647206" y="6372247"/>
                  <a:pt x="647332" y="6372816"/>
                </a:cubicBezTo>
                <a:close/>
                <a:moveTo>
                  <a:pt x="834626" y="6330880"/>
                </a:moveTo>
                <a:lnTo>
                  <a:pt x="815464" y="6360037"/>
                </a:lnTo>
                <a:cubicBezTo>
                  <a:pt x="834082" y="6362505"/>
                  <a:pt x="834166" y="6362505"/>
                  <a:pt x="834498" y="6392802"/>
                </a:cubicBezTo>
                <a:cubicBezTo>
                  <a:pt x="834626" y="6404379"/>
                  <a:pt x="834418" y="6415889"/>
                  <a:pt x="834166" y="6427403"/>
                </a:cubicBezTo>
                <a:cubicBezTo>
                  <a:pt x="834082" y="6431389"/>
                  <a:pt x="833330" y="6435372"/>
                  <a:pt x="831454" y="6440368"/>
                </a:cubicBezTo>
                <a:cubicBezTo>
                  <a:pt x="835418" y="6410640"/>
                  <a:pt x="815212" y="6405582"/>
                  <a:pt x="811870" y="6383631"/>
                </a:cubicBezTo>
                <a:cubicBezTo>
                  <a:pt x="810078" y="6384643"/>
                  <a:pt x="808238" y="6385719"/>
                  <a:pt x="806402" y="6386731"/>
                </a:cubicBezTo>
                <a:cubicBezTo>
                  <a:pt x="807528" y="6401405"/>
                  <a:pt x="808906" y="6416079"/>
                  <a:pt x="809618" y="6430820"/>
                </a:cubicBezTo>
                <a:cubicBezTo>
                  <a:pt x="810286" y="6444797"/>
                  <a:pt x="819678" y="6461432"/>
                  <a:pt x="805650" y="6470921"/>
                </a:cubicBezTo>
                <a:cubicBezTo>
                  <a:pt x="800974" y="6453083"/>
                  <a:pt x="793920" y="6435878"/>
                  <a:pt x="792290" y="6417598"/>
                </a:cubicBezTo>
                <a:cubicBezTo>
                  <a:pt x="790076" y="6393309"/>
                  <a:pt x="791288" y="6368007"/>
                  <a:pt x="793166" y="6343466"/>
                </a:cubicBezTo>
                <a:cubicBezTo>
                  <a:pt x="793462" y="6339736"/>
                  <a:pt x="805650" y="6334230"/>
                  <a:pt x="811410" y="6336065"/>
                </a:cubicBezTo>
                <a:cubicBezTo>
                  <a:pt x="823644" y="6339985"/>
                  <a:pt x="823394" y="6341757"/>
                  <a:pt x="834626" y="6330880"/>
                </a:cubicBezTo>
                <a:close/>
                <a:moveTo>
                  <a:pt x="822058" y="6318607"/>
                </a:moveTo>
                <a:cubicBezTo>
                  <a:pt x="822978" y="6318923"/>
                  <a:pt x="823854" y="6319176"/>
                  <a:pt x="824730" y="6319493"/>
                </a:cubicBezTo>
                <a:cubicBezTo>
                  <a:pt x="824396" y="6320253"/>
                  <a:pt x="824190" y="6321391"/>
                  <a:pt x="823728" y="6321708"/>
                </a:cubicBezTo>
                <a:cubicBezTo>
                  <a:pt x="823270" y="6322024"/>
                  <a:pt x="822602" y="6321391"/>
                  <a:pt x="822058" y="6321201"/>
                </a:cubicBezTo>
                <a:cubicBezTo>
                  <a:pt x="822058" y="6320316"/>
                  <a:pt x="822058" y="6319493"/>
                  <a:pt x="822058" y="6318607"/>
                </a:cubicBezTo>
                <a:close/>
                <a:moveTo>
                  <a:pt x="711210" y="6282238"/>
                </a:moveTo>
                <a:cubicBezTo>
                  <a:pt x="711878" y="6282303"/>
                  <a:pt x="712502" y="6282303"/>
                  <a:pt x="713130" y="6282366"/>
                </a:cubicBezTo>
                <a:cubicBezTo>
                  <a:pt x="713004" y="6285778"/>
                  <a:pt x="712922" y="6289133"/>
                  <a:pt x="712796" y="6292547"/>
                </a:cubicBezTo>
                <a:cubicBezTo>
                  <a:pt x="712170" y="6292483"/>
                  <a:pt x="711502" y="6292483"/>
                  <a:pt x="710878" y="6292419"/>
                </a:cubicBezTo>
                <a:cubicBezTo>
                  <a:pt x="711002" y="6289006"/>
                  <a:pt x="711086" y="6285652"/>
                  <a:pt x="711210" y="6282238"/>
                </a:cubicBezTo>
                <a:close/>
                <a:moveTo>
                  <a:pt x="683488" y="6277619"/>
                </a:moveTo>
                <a:cubicBezTo>
                  <a:pt x="683488" y="6290462"/>
                  <a:pt x="683488" y="6303364"/>
                  <a:pt x="683488" y="6316266"/>
                </a:cubicBezTo>
                <a:cubicBezTo>
                  <a:pt x="682946" y="6316329"/>
                  <a:pt x="682402" y="6316329"/>
                  <a:pt x="681862" y="6316392"/>
                </a:cubicBezTo>
                <a:cubicBezTo>
                  <a:pt x="681862" y="6303490"/>
                  <a:pt x="681862" y="6290652"/>
                  <a:pt x="681862" y="6277746"/>
                </a:cubicBezTo>
                <a:cubicBezTo>
                  <a:pt x="682402" y="6277683"/>
                  <a:pt x="682946" y="6277683"/>
                  <a:pt x="683488" y="6277619"/>
                </a:cubicBezTo>
                <a:close/>
                <a:moveTo>
                  <a:pt x="825650" y="6262186"/>
                </a:moveTo>
                <a:cubicBezTo>
                  <a:pt x="829906" y="6272560"/>
                  <a:pt x="832246" y="6278126"/>
                  <a:pt x="834750" y="6284200"/>
                </a:cubicBezTo>
                <a:cubicBezTo>
                  <a:pt x="821308" y="6289892"/>
                  <a:pt x="821308" y="6289892"/>
                  <a:pt x="825650" y="6262186"/>
                </a:cubicBezTo>
                <a:close/>
                <a:moveTo>
                  <a:pt x="811538" y="6259845"/>
                </a:moveTo>
                <a:cubicBezTo>
                  <a:pt x="812288" y="6264084"/>
                  <a:pt x="812998" y="6268384"/>
                  <a:pt x="813750" y="6272624"/>
                </a:cubicBezTo>
                <a:cubicBezTo>
                  <a:pt x="812874" y="6273003"/>
                  <a:pt x="811994" y="6273320"/>
                  <a:pt x="811118" y="6273699"/>
                </a:cubicBezTo>
                <a:cubicBezTo>
                  <a:pt x="810370" y="6269459"/>
                  <a:pt x="809574" y="6265224"/>
                  <a:pt x="808824" y="6260921"/>
                </a:cubicBezTo>
                <a:cubicBezTo>
                  <a:pt x="809742" y="6260604"/>
                  <a:pt x="810618" y="6260224"/>
                  <a:pt x="811538" y="6259845"/>
                </a:cubicBezTo>
                <a:close/>
                <a:moveTo>
                  <a:pt x="791914" y="6250039"/>
                </a:moveTo>
                <a:cubicBezTo>
                  <a:pt x="792124" y="6250992"/>
                  <a:pt x="792332" y="6251875"/>
                  <a:pt x="792542" y="6252761"/>
                </a:cubicBezTo>
                <a:cubicBezTo>
                  <a:pt x="792206" y="6253647"/>
                  <a:pt x="791914" y="6254469"/>
                  <a:pt x="791582" y="6255229"/>
                </a:cubicBezTo>
                <a:cubicBezTo>
                  <a:pt x="791122" y="6254660"/>
                  <a:pt x="790286" y="6253773"/>
                  <a:pt x="790326" y="6253583"/>
                </a:cubicBezTo>
                <a:cubicBezTo>
                  <a:pt x="790746" y="6252317"/>
                  <a:pt x="791372" y="6251183"/>
                  <a:pt x="791914" y="6250039"/>
                </a:cubicBezTo>
                <a:close/>
                <a:moveTo>
                  <a:pt x="824814" y="6243019"/>
                </a:moveTo>
                <a:cubicBezTo>
                  <a:pt x="825150" y="6244601"/>
                  <a:pt x="825566" y="6246183"/>
                  <a:pt x="825734" y="6247765"/>
                </a:cubicBezTo>
                <a:cubicBezTo>
                  <a:pt x="825774" y="6248208"/>
                  <a:pt x="824898" y="6248841"/>
                  <a:pt x="824480" y="6249347"/>
                </a:cubicBezTo>
                <a:cubicBezTo>
                  <a:pt x="824146" y="6247828"/>
                  <a:pt x="823686" y="6246246"/>
                  <a:pt x="823562" y="6244665"/>
                </a:cubicBezTo>
                <a:cubicBezTo>
                  <a:pt x="823518" y="6244222"/>
                  <a:pt x="824396" y="6243589"/>
                  <a:pt x="824814" y="6243019"/>
                </a:cubicBezTo>
                <a:close/>
                <a:moveTo>
                  <a:pt x="683574" y="6232328"/>
                </a:moveTo>
                <a:cubicBezTo>
                  <a:pt x="683574" y="6233218"/>
                  <a:pt x="683698" y="6234227"/>
                  <a:pt x="683488" y="6234986"/>
                </a:cubicBezTo>
                <a:cubicBezTo>
                  <a:pt x="683362" y="6235366"/>
                  <a:pt x="682652" y="6235366"/>
                  <a:pt x="682236" y="6235556"/>
                </a:cubicBezTo>
                <a:cubicBezTo>
                  <a:pt x="682068" y="6234733"/>
                  <a:pt x="681902" y="6233911"/>
                  <a:pt x="681776" y="6233028"/>
                </a:cubicBezTo>
                <a:cubicBezTo>
                  <a:pt x="682360" y="6232838"/>
                  <a:pt x="682988" y="6232581"/>
                  <a:pt x="683574" y="6232328"/>
                </a:cubicBezTo>
                <a:close/>
                <a:moveTo>
                  <a:pt x="707744" y="6206968"/>
                </a:moveTo>
                <a:cubicBezTo>
                  <a:pt x="709414" y="6208486"/>
                  <a:pt x="711086" y="6210069"/>
                  <a:pt x="712758" y="6211583"/>
                </a:cubicBezTo>
                <a:cubicBezTo>
                  <a:pt x="711044" y="6216203"/>
                  <a:pt x="709290" y="6220819"/>
                  <a:pt x="707578" y="6225501"/>
                </a:cubicBezTo>
                <a:cubicBezTo>
                  <a:pt x="706242" y="6224548"/>
                  <a:pt x="704906" y="6223667"/>
                  <a:pt x="703570" y="6222717"/>
                </a:cubicBezTo>
                <a:cubicBezTo>
                  <a:pt x="704950" y="6217468"/>
                  <a:pt x="706370" y="6212217"/>
                  <a:pt x="707744" y="6206968"/>
                </a:cubicBezTo>
                <a:close/>
                <a:moveTo>
                  <a:pt x="805108" y="6205385"/>
                </a:moveTo>
                <a:cubicBezTo>
                  <a:pt x="806402" y="6206651"/>
                  <a:pt x="807696" y="6207917"/>
                  <a:pt x="808990" y="6209178"/>
                </a:cubicBezTo>
                <a:cubicBezTo>
                  <a:pt x="808198" y="6210698"/>
                  <a:pt x="807446" y="6212280"/>
                  <a:pt x="806650" y="6213861"/>
                </a:cubicBezTo>
                <a:cubicBezTo>
                  <a:pt x="805650" y="6212849"/>
                  <a:pt x="804022" y="6212026"/>
                  <a:pt x="803854" y="6210824"/>
                </a:cubicBezTo>
                <a:cubicBezTo>
                  <a:pt x="803646" y="6209178"/>
                  <a:pt x="804646" y="6207221"/>
                  <a:pt x="805108" y="6205385"/>
                </a:cubicBezTo>
                <a:close/>
                <a:moveTo>
                  <a:pt x="681776" y="6181793"/>
                </a:moveTo>
                <a:cubicBezTo>
                  <a:pt x="682236" y="6181793"/>
                  <a:pt x="682694" y="6181793"/>
                  <a:pt x="683154" y="6181793"/>
                </a:cubicBezTo>
                <a:cubicBezTo>
                  <a:pt x="683154" y="6186535"/>
                  <a:pt x="683154" y="6191340"/>
                  <a:pt x="683154" y="6196087"/>
                </a:cubicBezTo>
                <a:cubicBezTo>
                  <a:pt x="682694" y="6196087"/>
                  <a:pt x="682236" y="6196087"/>
                  <a:pt x="681776" y="6196087"/>
                </a:cubicBezTo>
                <a:cubicBezTo>
                  <a:pt x="681776" y="6191340"/>
                  <a:pt x="681776" y="6186535"/>
                  <a:pt x="681776" y="6181793"/>
                </a:cubicBezTo>
                <a:close/>
                <a:moveTo>
                  <a:pt x="836672" y="6160854"/>
                </a:moveTo>
                <a:cubicBezTo>
                  <a:pt x="834206" y="6176034"/>
                  <a:pt x="832454" y="6186661"/>
                  <a:pt x="830870" y="6196466"/>
                </a:cubicBezTo>
                <a:cubicBezTo>
                  <a:pt x="823060" y="6176924"/>
                  <a:pt x="821642" y="6168891"/>
                  <a:pt x="826444" y="6161234"/>
                </a:cubicBezTo>
                <a:cubicBezTo>
                  <a:pt x="827902" y="6158896"/>
                  <a:pt x="832370" y="6160854"/>
                  <a:pt x="836672" y="6160854"/>
                </a:cubicBezTo>
                <a:close/>
                <a:moveTo>
                  <a:pt x="825566" y="6123347"/>
                </a:moveTo>
                <a:cubicBezTo>
                  <a:pt x="826904" y="6128785"/>
                  <a:pt x="828238" y="6134228"/>
                  <a:pt x="829574" y="6139666"/>
                </a:cubicBezTo>
                <a:cubicBezTo>
                  <a:pt x="828320" y="6140615"/>
                  <a:pt x="827070" y="6141628"/>
                  <a:pt x="825818" y="6142573"/>
                </a:cubicBezTo>
                <a:cubicBezTo>
                  <a:pt x="824814" y="6136565"/>
                  <a:pt x="823810" y="6130557"/>
                  <a:pt x="822810" y="6124613"/>
                </a:cubicBezTo>
                <a:cubicBezTo>
                  <a:pt x="823728" y="6124170"/>
                  <a:pt x="824646" y="6123790"/>
                  <a:pt x="825566" y="6123347"/>
                </a:cubicBezTo>
                <a:close/>
                <a:moveTo>
                  <a:pt x="736762" y="6100387"/>
                </a:moveTo>
                <a:cubicBezTo>
                  <a:pt x="737680" y="6100513"/>
                  <a:pt x="738600" y="6100704"/>
                  <a:pt x="739516" y="6100830"/>
                </a:cubicBezTo>
                <a:cubicBezTo>
                  <a:pt x="738014" y="6116326"/>
                  <a:pt x="736428" y="6131822"/>
                  <a:pt x="735050" y="6147382"/>
                </a:cubicBezTo>
                <a:cubicBezTo>
                  <a:pt x="734714" y="6150736"/>
                  <a:pt x="734632" y="6154466"/>
                  <a:pt x="735298" y="6157567"/>
                </a:cubicBezTo>
                <a:cubicBezTo>
                  <a:pt x="740058" y="6179641"/>
                  <a:pt x="737346" y="6199567"/>
                  <a:pt x="727494" y="6219616"/>
                </a:cubicBezTo>
                <a:cubicBezTo>
                  <a:pt x="714758" y="6200010"/>
                  <a:pt x="742148" y="6166613"/>
                  <a:pt x="713758" y="6154529"/>
                </a:cubicBezTo>
                <a:cubicBezTo>
                  <a:pt x="712502" y="6162309"/>
                  <a:pt x="711462" y="6168760"/>
                  <a:pt x="710250" y="6176350"/>
                </a:cubicBezTo>
                <a:cubicBezTo>
                  <a:pt x="704156" y="6169330"/>
                  <a:pt x="698394" y="6162816"/>
                  <a:pt x="693048" y="6156681"/>
                </a:cubicBezTo>
                <a:cubicBezTo>
                  <a:pt x="698560" y="6145611"/>
                  <a:pt x="703736" y="6135236"/>
                  <a:pt x="709582" y="6123410"/>
                </a:cubicBezTo>
                <a:cubicBezTo>
                  <a:pt x="713798" y="6128532"/>
                  <a:pt x="719102" y="6134920"/>
                  <a:pt x="726326" y="6143590"/>
                </a:cubicBezTo>
                <a:cubicBezTo>
                  <a:pt x="729954" y="6128469"/>
                  <a:pt x="733382" y="6114428"/>
                  <a:pt x="736762" y="6100387"/>
                </a:cubicBezTo>
                <a:close/>
                <a:moveTo>
                  <a:pt x="824230" y="6091721"/>
                </a:moveTo>
                <a:cubicBezTo>
                  <a:pt x="824354" y="6091531"/>
                  <a:pt x="825106" y="6092354"/>
                  <a:pt x="825608" y="6092734"/>
                </a:cubicBezTo>
                <a:cubicBezTo>
                  <a:pt x="825608" y="6093679"/>
                  <a:pt x="825608" y="6094695"/>
                  <a:pt x="825608" y="6095704"/>
                </a:cubicBezTo>
                <a:cubicBezTo>
                  <a:pt x="824814" y="6095198"/>
                  <a:pt x="824062" y="6094695"/>
                  <a:pt x="823270" y="6094186"/>
                </a:cubicBezTo>
                <a:cubicBezTo>
                  <a:pt x="823562" y="6093363"/>
                  <a:pt x="823770" y="6092354"/>
                  <a:pt x="824230" y="6091721"/>
                </a:cubicBezTo>
                <a:close/>
                <a:moveTo>
                  <a:pt x="735050" y="6042953"/>
                </a:moveTo>
                <a:cubicBezTo>
                  <a:pt x="736176" y="6050670"/>
                  <a:pt x="736956" y="6056584"/>
                  <a:pt x="737210" y="6061071"/>
                </a:cubicBezTo>
                <a:cubicBezTo>
                  <a:pt x="737970" y="6074534"/>
                  <a:pt x="733986" y="6075162"/>
                  <a:pt x="720396" y="6073123"/>
                </a:cubicBezTo>
                <a:cubicBezTo>
                  <a:pt x="725322" y="6063066"/>
                  <a:pt x="729830" y="6053768"/>
                  <a:pt x="735050" y="6042953"/>
                </a:cubicBezTo>
                <a:close/>
                <a:moveTo>
                  <a:pt x="698810" y="5996777"/>
                </a:moveTo>
                <a:cubicBezTo>
                  <a:pt x="697890" y="6017336"/>
                  <a:pt x="697014" y="6037828"/>
                  <a:pt x="696096" y="6058324"/>
                </a:cubicBezTo>
                <a:cubicBezTo>
                  <a:pt x="685534" y="6036879"/>
                  <a:pt x="690670" y="6016766"/>
                  <a:pt x="698810" y="5996777"/>
                </a:cubicBezTo>
                <a:close/>
                <a:moveTo>
                  <a:pt x="673552" y="5966100"/>
                </a:moveTo>
                <a:cubicBezTo>
                  <a:pt x="674178" y="5966100"/>
                  <a:pt x="674802" y="5966100"/>
                  <a:pt x="675430" y="5966100"/>
                </a:cubicBezTo>
                <a:cubicBezTo>
                  <a:pt x="675430" y="5971349"/>
                  <a:pt x="675430" y="5976601"/>
                  <a:pt x="675430" y="5981850"/>
                </a:cubicBezTo>
                <a:cubicBezTo>
                  <a:pt x="674802" y="5981850"/>
                  <a:pt x="674178" y="5981850"/>
                  <a:pt x="673552" y="5981850"/>
                </a:cubicBezTo>
                <a:cubicBezTo>
                  <a:pt x="673552" y="5976601"/>
                  <a:pt x="673552" y="5971349"/>
                  <a:pt x="673552" y="5966100"/>
                </a:cubicBezTo>
                <a:close/>
                <a:moveTo>
                  <a:pt x="739014" y="5964788"/>
                </a:moveTo>
                <a:lnTo>
                  <a:pt x="739018" y="5964834"/>
                </a:lnTo>
                <a:cubicBezTo>
                  <a:pt x="740350" y="5974703"/>
                  <a:pt x="741730" y="5984570"/>
                  <a:pt x="743650" y="5998548"/>
                </a:cubicBezTo>
                <a:cubicBezTo>
                  <a:pt x="737430" y="5996461"/>
                  <a:pt x="733966" y="5995321"/>
                  <a:pt x="729622" y="5993866"/>
                </a:cubicBezTo>
                <a:cubicBezTo>
                  <a:pt x="726492" y="6000700"/>
                  <a:pt x="723152" y="6007974"/>
                  <a:pt x="719562" y="6015816"/>
                </a:cubicBezTo>
                <a:cubicBezTo>
                  <a:pt x="722986" y="6018348"/>
                  <a:pt x="725322" y="6020120"/>
                  <a:pt x="729914" y="6023533"/>
                </a:cubicBezTo>
                <a:cubicBezTo>
                  <a:pt x="723358" y="6026191"/>
                  <a:pt x="718558" y="6028153"/>
                  <a:pt x="713758" y="6030048"/>
                </a:cubicBezTo>
                <a:cubicBezTo>
                  <a:pt x="708578" y="6020056"/>
                  <a:pt x="709582" y="6012210"/>
                  <a:pt x="714592" y="6004367"/>
                </a:cubicBezTo>
                <a:close/>
                <a:moveTo>
                  <a:pt x="738974" y="5963813"/>
                </a:moveTo>
                <a:lnTo>
                  <a:pt x="739142" y="5964581"/>
                </a:lnTo>
                <a:lnTo>
                  <a:pt x="739014" y="5964788"/>
                </a:lnTo>
                <a:close/>
                <a:moveTo>
                  <a:pt x="769912" y="5961421"/>
                </a:moveTo>
                <a:cubicBezTo>
                  <a:pt x="777846" y="5964265"/>
                  <a:pt x="784398" y="5964202"/>
                  <a:pt x="783106" y="5978306"/>
                </a:cubicBezTo>
                <a:cubicBezTo>
                  <a:pt x="782146" y="5988237"/>
                  <a:pt x="781268" y="5998232"/>
                  <a:pt x="780142" y="6010315"/>
                </a:cubicBezTo>
                <a:cubicBezTo>
                  <a:pt x="776802" y="6009362"/>
                  <a:pt x="772500" y="6008164"/>
                  <a:pt x="767034" y="6006645"/>
                </a:cubicBezTo>
                <a:cubicBezTo>
                  <a:pt x="768034" y="5991085"/>
                  <a:pt x="768910" y="5977107"/>
                  <a:pt x="769912" y="5961421"/>
                </a:cubicBezTo>
                <a:close/>
                <a:moveTo>
                  <a:pt x="687706" y="5946553"/>
                </a:moveTo>
                <a:cubicBezTo>
                  <a:pt x="687914" y="5947376"/>
                  <a:pt x="688122" y="5948136"/>
                  <a:pt x="688332" y="5948959"/>
                </a:cubicBezTo>
                <a:cubicBezTo>
                  <a:pt x="687622" y="5949781"/>
                  <a:pt x="686910" y="5950541"/>
                  <a:pt x="686202" y="5951237"/>
                </a:cubicBezTo>
                <a:cubicBezTo>
                  <a:pt x="685994" y="5950477"/>
                  <a:pt x="685450" y="5949275"/>
                  <a:pt x="685618" y="5948959"/>
                </a:cubicBezTo>
                <a:cubicBezTo>
                  <a:pt x="686160" y="5948009"/>
                  <a:pt x="686994" y="5947313"/>
                  <a:pt x="687706" y="5946553"/>
                </a:cubicBezTo>
                <a:close/>
                <a:moveTo>
                  <a:pt x="738056" y="5941748"/>
                </a:moveTo>
                <a:lnTo>
                  <a:pt x="738974" y="5963813"/>
                </a:lnTo>
                <a:lnTo>
                  <a:pt x="734422" y="5943014"/>
                </a:lnTo>
                <a:cubicBezTo>
                  <a:pt x="735634" y="5942634"/>
                  <a:pt x="736846" y="5942190"/>
                  <a:pt x="738056" y="5941748"/>
                </a:cubicBezTo>
                <a:close/>
                <a:moveTo>
                  <a:pt x="673302" y="5880771"/>
                </a:moveTo>
                <a:cubicBezTo>
                  <a:pt x="679604" y="5882163"/>
                  <a:pt x="684614" y="5883302"/>
                  <a:pt x="689666" y="5884441"/>
                </a:cubicBezTo>
                <a:cubicBezTo>
                  <a:pt x="689918" y="5886529"/>
                  <a:pt x="690170" y="5888550"/>
                  <a:pt x="690418" y="5890576"/>
                </a:cubicBezTo>
                <a:cubicBezTo>
                  <a:pt x="685074" y="5896078"/>
                  <a:pt x="679734" y="5901583"/>
                  <a:pt x="671714" y="5909742"/>
                </a:cubicBezTo>
                <a:cubicBezTo>
                  <a:pt x="672382" y="5897723"/>
                  <a:pt x="672758" y="5890323"/>
                  <a:pt x="673302" y="5880771"/>
                </a:cubicBezTo>
                <a:close/>
                <a:moveTo>
                  <a:pt x="726326" y="5864831"/>
                </a:moveTo>
                <a:cubicBezTo>
                  <a:pt x="744070" y="5869894"/>
                  <a:pt x="736260" y="5893297"/>
                  <a:pt x="744652" y="5912527"/>
                </a:cubicBezTo>
                <a:cubicBezTo>
                  <a:pt x="734174" y="5903668"/>
                  <a:pt x="728078" y="5898482"/>
                  <a:pt x="719686" y="5891335"/>
                </a:cubicBezTo>
                <a:cubicBezTo>
                  <a:pt x="720270" y="5887226"/>
                  <a:pt x="720562" y="5883112"/>
                  <a:pt x="721526" y="5879382"/>
                </a:cubicBezTo>
                <a:cubicBezTo>
                  <a:pt x="722732" y="5874637"/>
                  <a:pt x="724486" y="5870270"/>
                  <a:pt x="726326" y="5864831"/>
                </a:cubicBezTo>
                <a:close/>
                <a:moveTo>
                  <a:pt x="684614" y="5829155"/>
                </a:moveTo>
                <a:cubicBezTo>
                  <a:pt x="685406" y="5830361"/>
                  <a:pt x="686034" y="5831813"/>
                  <a:pt x="686744" y="5833142"/>
                </a:cubicBezTo>
                <a:cubicBezTo>
                  <a:pt x="686202" y="5833712"/>
                  <a:pt x="685658" y="5834218"/>
                  <a:pt x="685118" y="5834788"/>
                </a:cubicBezTo>
                <a:cubicBezTo>
                  <a:pt x="684406" y="5833459"/>
                  <a:pt x="683738" y="5832067"/>
                  <a:pt x="683070" y="5830738"/>
                </a:cubicBezTo>
                <a:cubicBezTo>
                  <a:pt x="683614" y="5830168"/>
                  <a:pt x="684534" y="5829033"/>
                  <a:pt x="684614" y="5829155"/>
                </a:cubicBezTo>
                <a:close/>
                <a:moveTo>
                  <a:pt x="633262" y="5764136"/>
                </a:moveTo>
                <a:cubicBezTo>
                  <a:pt x="634266" y="5764199"/>
                  <a:pt x="635268" y="5764258"/>
                  <a:pt x="636268" y="5764322"/>
                </a:cubicBezTo>
                <a:cubicBezTo>
                  <a:pt x="636268" y="5774127"/>
                  <a:pt x="636268" y="5783869"/>
                  <a:pt x="636268" y="5793673"/>
                </a:cubicBezTo>
                <a:cubicBezTo>
                  <a:pt x="634724" y="5793357"/>
                  <a:pt x="633138" y="5793104"/>
                  <a:pt x="631592" y="5792788"/>
                </a:cubicBezTo>
                <a:cubicBezTo>
                  <a:pt x="632134" y="5783235"/>
                  <a:pt x="632718" y="5773684"/>
                  <a:pt x="633262" y="5764136"/>
                </a:cubicBezTo>
                <a:close/>
                <a:moveTo>
                  <a:pt x="583202" y="5757808"/>
                </a:moveTo>
                <a:cubicBezTo>
                  <a:pt x="583202" y="5762676"/>
                  <a:pt x="583202" y="5767486"/>
                  <a:pt x="583202" y="5772355"/>
                </a:cubicBezTo>
                <a:cubicBezTo>
                  <a:pt x="582618" y="5772355"/>
                  <a:pt x="582074" y="5772418"/>
                  <a:pt x="581536" y="5772418"/>
                </a:cubicBezTo>
                <a:cubicBezTo>
                  <a:pt x="581366" y="5767613"/>
                  <a:pt x="581200" y="5762740"/>
                  <a:pt x="581034" y="5757934"/>
                </a:cubicBezTo>
                <a:cubicBezTo>
                  <a:pt x="581786" y="5757871"/>
                  <a:pt x="582494" y="5757871"/>
                  <a:pt x="583202" y="5757808"/>
                </a:cubicBezTo>
                <a:close/>
                <a:moveTo>
                  <a:pt x="573476" y="5698159"/>
                </a:moveTo>
                <a:cubicBezTo>
                  <a:pt x="575186" y="5698855"/>
                  <a:pt x="576898" y="5699615"/>
                  <a:pt x="578610" y="5700311"/>
                </a:cubicBezTo>
                <a:cubicBezTo>
                  <a:pt x="577274" y="5705437"/>
                  <a:pt x="575898" y="5710622"/>
                  <a:pt x="574562" y="5715681"/>
                </a:cubicBezTo>
                <a:cubicBezTo>
                  <a:pt x="573392" y="5715115"/>
                  <a:pt x="572180" y="5714542"/>
                  <a:pt x="571010" y="5713973"/>
                </a:cubicBezTo>
                <a:cubicBezTo>
                  <a:pt x="571806" y="5708724"/>
                  <a:pt x="572638" y="5703411"/>
                  <a:pt x="573476" y="5698159"/>
                </a:cubicBezTo>
                <a:close/>
                <a:moveTo>
                  <a:pt x="693466" y="5696641"/>
                </a:moveTo>
                <a:cubicBezTo>
                  <a:pt x="694928" y="5696704"/>
                  <a:pt x="696346" y="5696704"/>
                  <a:pt x="697810" y="5696704"/>
                </a:cubicBezTo>
                <a:cubicBezTo>
                  <a:pt x="697810" y="5704425"/>
                  <a:pt x="697810" y="5712204"/>
                  <a:pt x="697810" y="5719921"/>
                </a:cubicBezTo>
                <a:cubicBezTo>
                  <a:pt x="696138" y="5719794"/>
                  <a:pt x="694428" y="5719731"/>
                  <a:pt x="692756" y="5719668"/>
                </a:cubicBezTo>
                <a:cubicBezTo>
                  <a:pt x="692966" y="5711951"/>
                  <a:pt x="693214" y="5704294"/>
                  <a:pt x="693466" y="5696641"/>
                </a:cubicBezTo>
                <a:close/>
                <a:moveTo>
                  <a:pt x="763522" y="5667166"/>
                </a:moveTo>
                <a:cubicBezTo>
                  <a:pt x="764482" y="5667482"/>
                  <a:pt x="765402" y="5667800"/>
                  <a:pt x="766362" y="5668116"/>
                </a:cubicBezTo>
                <a:cubicBezTo>
                  <a:pt x="766030" y="5668938"/>
                  <a:pt x="765822" y="5670204"/>
                  <a:pt x="765320" y="5670520"/>
                </a:cubicBezTo>
                <a:cubicBezTo>
                  <a:pt x="764860" y="5670837"/>
                  <a:pt x="764150" y="5670204"/>
                  <a:pt x="763566" y="5669950"/>
                </a:cubicBezTo>
                <a:cubicBezTo>
                  <a:pt x="763566" y="5669002"/>
                  <a:pt x="763566" y="5668116"/>
                  <a:pt x="763522" y="5667166"/>
                </a:cubicBezTo>
                <a:close/>
                <a:moveTo>
                  <a:pt x="763482" y="5642372"/>
                </a:moveTo>
                <a:cubicBezTo>
                  <a:pt x="764776" y="5643637"/>
                  <a:pt x="766030" y="5644966"/>
                  <a:pt x="767322" y="5646232"/>
                </a:cubicBezTo>
                <a:cubicBezTo>
                  <a:pt x="766570" y="5647746"/>
                  <a:pt x="765778" y="5649265"/>
                  <a:pt x="765028" y="5650784"/>
                </a:cubicBezTo>
                <a:cubicBezTo>
                  <a:pt x="764026" y="5649771"/>
                  <a:pt x="762438" y="5648949"/>
                  <a:pt x="762270" y="5647683"/>
                </a:cubicBezTo>
                <a:cubicBezTo>
                  <a:pt x="762062" y="5646105"/>
                  <a:pt x="763022" y="5644143"/>
                  <a:pt x="763482" y="5642372"/>
                </a:cubicBezTo>
                <a:close/>
                <a:moveTo>
                  <a:pt x="783690" y="5600308"/>
                </a:moveTo>
                <a:cubicBezTo>
                  <a:pt x="783690" y="5617197"/>
                  <a:pt x="783690" y="5634148"/>
                  <a:pt x="783690" y="5651100"/>
                </a:cubicBezTo>
                <a:cubicBezTo>
                  <a:pt x="782856" y="5651100"/>
                  <a:pt x="782020" y="5651100"/>
                  <a:pt x="781186" y="5651100"/>
                </a:cubicBezTo>
                <a:cubicBezTo>
                  <a:pt x="780560" y="5634275"/>
                  <a:pt x="779930" y="5617450"/>
                  <a:pt x="779264" y="5600624"/>
                </a:cubicBezTo>
                <a:cubicBezTo>
                  <a:pt x="780726" y="5600498"/>
                  <a:pt x="782230" y="5600434"/>
                  <a:pt x="783690" y="5600308"/>
                </a:cubicBezTo>
                <a:close/>
                <a:moveTo>
                  <a:pt x="764776" y="5594806"/>
                </a:moveTo>
                <a:cubicBezTo>
                  <a:pt x="765822" y="5596831"/>
                  <a:pt x="766406" y="5597590"/>
                  <a:pt x="766612" y="5598536"/>
                </a:cubicBezTo>
                <a:cubicBezTo>
                  <a:pt x="767844" y="5603945"/>
                  <a:pt x="768460" y="5609195"/>
                  <a:pt x="767722" y="5613622"/>
                </a:cubicBezTo>
                <a:cubicBezTo>
                  <a:pt x="766978" y="5618051"/>
                  <a:pt x="764882" y="5621656"/>
                  <a:pt x="760686" y="5623774"/>
                </a:cubicBezTo>
                <a:cubicBezTo>
                  <a:pt x="758764" y="5624723"/>
                  <a:pt x="753546" y="5620171"/>
                  <a:pt x="753254" y="5617323"/>
                </a:cubicBezTo>
                <a:cubicBezTo>
                  <a:pt x="751834" y="5603915"/>
                  <a:pt x="756382" y="5596642"/>
                  <a:pt x="764776" y="5594806"/>
                </a:cubicBezTo>
                <a:close/>
                <a:moveTo>
                  <a:pt x="736638" y="5593920"/>
                </a:moveTo>
                <a:cubicBezTo>
                  <a:pt x="729830" y="5648063"/>
                  <a:pt x="727244" y="5700501"/>
                  <a:pt x="736302" y="5752812"/>
                </a:cubicBezTo>
                <a:cubicBezTo>
                  <a:pt x="737346" y="5758820"/>
                  <a:pt x="737764" y="5765271"/>
                  <a:pt x="737848" y="5771536"/>
                </a:cubicBezTo>
                <a:cubicBezTo>
                  <a:pt x="738056" y="5792281"/>
                  <a:pt x="737808" y="5813093"/>
                  <a:pt x="738140" y="5833838"/>
                </a:cubicBezTo>
                <a:cubicBezTo>
                  <a:pt x="738350" y="5848322"/>
                  <a:pt x="737808" y="5849588"/>
                  <a:pt x="724570" y="5852938"/>
                </a:cubicBezTo>
                <a:cubicBezTo>
                  <a:pt x="724570" y="5841555"/>
                  <a:pt x="724570" y="5830361"/>
                  <a:pt x="724570" y="5819228"/>
                </a:cubicBezTo>
                <a:cubicBezTo>
                  <a:pt x="724654" y="5752686"/>
                  <a:pt x="724946" y="5686206"/>
                  <a:pt x="724528" y="5619728"/>
                </a:cubicBezTo>
                <a:cubicBezTo>
                  <a:pt x="724444" y="5606569"/>
                  <a:pt x="725614" y="5597464"/>
                  <a:pt x="736638" y="5593920"/>
                </a:cubicBezTo>
                <a:close/>
                <a:moveTo>
                  <a:pt x="798010" y="5519218"/>
                </a:moveTo>
                <a:cubicBezTo>
                  <a:pt x="798134" y="5519092"/>
                  <a:pt x="799014" y="5520294"/>
                  <a:pt x="799512" y="5520864"/>
                </a:cubicBezTo>
                <a:cubicBezTo>
                  <a:pt x="798762" y="5522129"/>
                  <a:pt x="798054" y="5523458"/>
                  <a:pt x="797302" y="5524720"/>
                </a:cubicBezTo>
                <a:cubicBezTo>
                  <a:pt x="796758" y="5524088"/>
                  <a:pt x="796256" y="5523521"/>
                  <a:pt x="795754" y="5522952"/>
                </a:cubicBezTo>
                <a:cubicBezTo>
                  <a:pt x="796466" y="5521686"/>
                  <a:pt x="797174" y="5520357"/>
                  <a:pt x="798010" y="5519218"/>
                </a:cubicBezTo>
                <a:close/>
                <a:moveTo>
                  <a:pt x="619942" y="5516814"/>
                </a:moveTo>
                <a:cubicBezTo>
                  <a:pt x="620526" y="5517826"/>
                  <a:pt x="620904" y="5519092"/>
                  <a:pt x="621362" y="5520294"/>
                </a:cubicBezTo>
                <a:cubicBezTo>
                  <a:pt x="620654" y="5520294"/>
                  <a:pt x="619986" y="5520294"/>
                  <a:pt x="619318" y="5520294"/>
                </a:cubicBezTo>
                <a:cubicBezTo>
                  <a:pt x="618986" y="5519598"/>
                  <a:pt x="618650" y="5518902"/>
                  <a:pt x="618274" y="5518206"/>
                </a:cubicBezTo>
                <a:cubicBezTo>
                  <a:pt x="618858" y="5517700"/>
                  <a:pt x="619862" y="5516687"/>
                  <a:pt x="619942" y="5516814"/>
                </a:cubicBezTo>
                <a:close/>
                <a:moveTo>
                  <a:pt x="750622" y="5465958"/>
                </a:moveTo>
                <a:cubicBezTo>
                  <a:pt x="760268" y="5479306"/>
                  <a:pt x="768784" y="5490187"/>
                  <a:pt x="761478" y="5511059"/>
                </a:cubicBezTo>
                <a:cubicBezTo>
                  <a:pt x="765530" y="5511059"/>
                  <a:pt x="768116" y="5511059"/>
                  <a:pt x="771416" y="5511059"/>
                </a:cubicBezTo>
                <a:cubicBezTo>
                  <a:pt x="770538" y="5529276"/>
                  <a:pt x="769704" y="5547617"/>
                  <a:pt x="768618" y="5570897"/>
                </a:cubicBezTo>
                <a:cubicBezTo>
                  <a:pt x="765778" y="5572352"/>
                  <a:pt x="760602" y="5575007"/>
                  <a:pt x="756302" y="5577222"/>
                </a:cubicBezTo>
                <a:cubicBezTo>
                  <a:pt x="746406" y="5560966"/>
                  <a:pt x="763898" y="5549076"/>
                  <a:pt x="754882" y="5533829"/>
                </a:cubicBezTo>
                <a:cubicBezTo>
                  <a:pt x="748828" y="5523648"/>
                  <a:pt x="746574" y="5508274"/>
                  <a:pt x="741186" y="5490440"/>
                </a:cubicBezTo>
                <a:cubicBezTo>
                  <a:pt x="743566" y="5484242"/>
                  <a:pt x="746656" y="5476269"/>
                  <a:pt x="750622" y="5465958"/>
                </a:cubicBezTo>
                <a:close/>
                <a:moveTo>
                  <a:pt x="628460" y="5441103"/>
                </a:moveTo>
                <a:cubicBezTo>
                  <a:pt x="628670" y="5441103"/>
                  <a:pt x="629006" y="5446478"/>
                  <a:pt x="629254" y="5449389"/>
                </a:cubicBezTo>
                <a:cubicBezTo>
                  <a:pt x="625080" y="5449765"/>
                  <a:pt x="620862" y="5450208"/>
                  <a:pt x="616686" y="5450588"/>
                </a:cubicBezTo>
                <a:cubicBezTo>
                  <a:pt x="616604" y="5447997"/>
                  <a:pt x="616478" y="5445402"/>
                  <a:pt x="616394" y="5442808"/>
                </a:cubicBezTo>
                <a:cubicBezTo>
                  <a:pt x="620444" y="5442049"/>
                  <a:pt x="624454" y="5441230"/>
                  <a:pt x="628460" y="5441103"/>
                </a:cubicBezTo>
                <a:close/>
                <a:moveTo>
                  <a:pt x="862306" y="5419279"/>
                </a:moveTo>
                <a:cubicBezTo>
                  <a:pt x="863350" y="5428577"/>
                  <a:pt x="864434" y="5437876"/>
                  <a:pt x="865520" y="5447111"/>
                </a:cubicBezTo>
                <a:cubicBezTo>
                  <a:pt x="864478" y="5447491"/>
                  <a:pt x="863434" y="5447807"/>
                  <a:pt x="862390" y="5448187"/>
                </a:cubicBezTo>
                <a:cubicBezTo>
                  <a:pt x="860886" y="5439078"/>
                  <a:pt x="859426" y="5429906"/>
                  <a:pt x="857922" y="5420798"/>
                </a:cubicBezTo>
                <a:cubicBezTo>
                  <a:pt x="859386" y="5420291"/>
                  <a:pt x="860844" y="5419785"/>
                  <a:pt x="862306" y="5419279"/>
                </a:cubicBezTo>
                <a:close/>
                <a:moveTo>
                  <a:pt x="891282" y="5412512"/>
                </a:moveTo>
                <a:cubicBezTo>
                  <a:pt x="897126" y="5423265"/>
                  <a:pt x="902012" y="5432307"/>
                  <a:pt x="907606" y="5442618"/>
                </a:cubicBezTo>
                <a:cubicBezTo>
                  <a:pt x="903304" y="5446415"/>
                  <a:pt x="898294" y="5450908"/>
                  <a:pt x="891282" y="5457170"/>
                </a:cubicBezTo>
                <a:cubicBezTo>
                  <a:pt x="891282" y="5441103"/>
                  <a:pt x="891282" y="5428324"/>
                  <a:pt x="891282" y="5412512"/>
                </a:cubicBezTo>
                <a:close/>
                <a:moveTo>
                  <a:pt x="687120" y="5364503"/>
                </a:moveTo>
                <a:cubicBezTo>
                  <a:pt x="688750" y="5364756"/>
                  <a:pt x="690336" y="5365009"/>
                  <a:pt x="691962" y="5365262"/>
                </a:cubicBezTo>
                <a:cubicBezTo>
                  <a:pt x="690626" y="5378164"/>
                  <a:pt x="689292" y="5391006"/>
                  <a:pt x="687954" y="5403909"/>
                </a:cubicBezTo>
                <a:cubicBezTo>
                  <a:pt x="685534" y="5390564"/>
                  <a:pt x="683322" y="5377215"/>
                  <a:pt x="687120" y="5364503"/>
                </a:cubicBezTo>
                <a:close/>
                <a:moveTo>
                  <a:pt x="905522" y="5358280"/>
                </a:moveTo>
                <a:lnTo>
                  <a:pt x="901634" y="5366338"/>
                </a:lnTo>
                <a:cubicBezTo>
                  <a:pt x="901176" y="5365642"/>
                  <a:pt x="900674" y="5364946"/>
                  <a:pt x="900214" y="5364250"/>
                </a:cubicBezTo>
                <a:close/>
                <a:moveTo>
                  <a:pt x="905882" y="5357531"/>
                </a:moveTo>
                <a:lnTo>
                  <a:pt x="906060" y="5357673"/>
                </a:lnTo>
                <a:lnTo>
                  <a:pt x="905522" y="5358280"/>
                </a:lnTo>
                <a:close/>
                <a:moveTo>
                  <a:pt x="780142" y="5333890"/>
                </a:moveTo>
                <a:cubicBezTo>
                  <a:pt x="781478" y="5334079"/>
                  <a:pt x="782810" y="5334265"/>
                  <a:pt x="784146" y="5334456"/>
                </a:cubicBezTo>
                <a:cubicBezTo>
                  <a:pt x="784398" y="5339708"/>
                  <a:pt x="784526" y="5344957"/>
                  <a:pt x="784942" y="5350142"/>
                </a:cubicBezTo>
                <a:cubicBezTo>
                  <a:pt x="787240" y="5378671"/>
                  <a:pt x="790202" y="5407199"/>
                  <a:pt x="791706" y="5435851"/>
                </a:cubicBezTo>
                <a:cubicBezTo>
                  <a:pt x="792668" y="5454005"/>
                  <a:pt x="791998" y="5472602"/>
                  <a:pt x="786026" y="5488858"/>
                </a:cubicBezTo>
                <a:cubicBezTo>
                  <a:pt x="783606" y="5488479"/>
                  <a:pt x="781186" y="5488162"/>
                  <a:pt x="778762" y="5487782"/>
                </a:cubicBezTo>
                <a:cubicBezTo>
                  <a:pt x="779304" y="5478357"/>
                  <a:pt x="777930" y="5467287"/>
                  <a:pt x="780766" y="5459886"/>
                </a:cubicBezTo>
                <a:cubicBezTo>
                  <a:pt x="789742" y="5436294"/>
                  <a:pt x="778762" y="5419152"/>
                  <a:pt x="772834" y="5402011"/>
                </a:cubicBezTo>
                <a:cubicBezTo>
                  <a:pt x="768200" y="5388539"/>
                  <a:pt x="763106" y="5399989"/>
                  <a:pt x="759976" y="5408338"/>
                </a:cubicBezTo>
                <a:cubicBezTo>
                  <a:pt x="738266" y="5390690"/>
                  <a:pt x="738100" y="5383666"/>
                  <a:pt x="763022" y="5355963"/>
                </a:cubicBezTo>
                <a:cubicBezTo>
                  <a:pt x="765110" y="5363174"/>
                  <a:pt x="767530" y="5371587"/>
                  <a:pt x="769954" y="5379936"/>
                </a:cubicBezTo>
                <a:cubicBezTo>
                  <a:pt x="771250" y="5378797"/>
                  <a:pt x="772542" y="5377721"/>
                  <a:pt x="773838" y="5376586"/>
                </a:cubicBezTo>
                <a:cubicBezTo>
                  <a:pt x="775926" y="5362352"/>
                  <a:pt x="778052" y="5348121"/>
                  <a:pt x="780142" y="5333890"/>
                </a:cubicBezTo>
                <a:close/>
                <a:moveTo>
                  <a:pt x="857088" y="5331738"/>
                </a:moveTo>
                <a:cubicBezTo>
                  <a:pt x="864018" y="5339139"/>
                  <a:pt x="869238" y="5344766"/>
                  <a:pt x="874998" y="5350968"/>
                </a:cubicBezTo>
                <a:cubicBezTo>
                  <a:pt x="857964" y="5362668"/>
                  <a:pt x="857964" y="5362668"/>
                  <a:pt x="857088" y="5331738"/>
                </a:cubicBezTo>
                <a:close/>
                <a:moveTo>
                  <a:pt x="689250" y="5325477"/>
                </a:moveTo>
                <a:cubicBezTo>
                  <a:pt x="690044" y="5330156"/>
                  <a:pt x="690796" y="5334835"/>
                  <a:pt x="691546" y="5339518"/>
                </a:cubicBezTo>
                <a:cubicBezTo>
                  <a:pt x="689878" y="5339708"/>
                  <a:pt x="688166" y="5339961"/>
                  <a:pt x="686452" y="5340214"/>
                </a:cubicBezTo>
                <a:cubicBezTo>
                  <a:pt x="686286" y="5335535"/>
                  <a:pt x="686160" y="5330916"/>
                  <a:pt x="685994" y="5326233"/>
                </a:cubicBezTo>
                <a:cubicBezTo>
                  <a:pt x="687078" y="5325983"/>
                  <a:pt x="688166" y="5325730"/>
                  <a:pt x="689250" y="5325477"/>
                </a:cubicBezTo>
                <a:close/>
                <a:moveTo>
                  <a:pt x="756802" y="5325350"/>
                </a:moveTo>
                <a:cubicBezTo>
                  <a:pt x="758850" y="5325034"/>
                  <a:pt x="761394" y="5331169"/>
                  <a:pt x="765070" y="5336164"/>
                </a:cubicBezTo>
                <a:cubicBezTo>
                  <a:pt x="757678" y="5340594"/>
                  <a:pt x="752294" y="5343881"/>
                  <a:pt x="744862" y="5348374"/>
                </a:cubicBezTo>
                <a:cubicBezTo>
                  <a:pt x="746656" y="5335847"/>
                  <a:pt x="748954" y="5326739"/>
                  <a:pt x="756802" y="5325350"/>
                </a:cubicBezTo>
                <a:close/>
                <a:moveTo>
                  <a:pt x="857630" y="5302200"/>
                </a:moveTo>
                <a:cubicBezTo>
                  <a:pt x="858006" y="5302200"/>
                  <a:pt x="858424" y="5302200"/>
                  <a:pt x="858802" y="5302200"/>
                </a:cubicBezTo>
                <a:cubicBezTo>
                  <a:pt x="858802" y="5305234"/>
                  <a:pt x="858802" y="5308209"/>
                  <a:pt x="858802" y="5311242"/>
                </a:cubicBezTo>
                <a:cubicBezTo>
                  <a:pt x="858424" y="5311242"/>
                  <a:pt x="858006" y="5311242"/>
                  <a:pt x="857630" y="5311242"/>
                </a:cubicBezTo>
                <a:cubicBezTo>
                  <a:pt x="857630" y="5308209"/>
                  <a:pt x="857630" y="5305234"/>
                  <a:pt x="857630" y="5302200"/>
                </a:cubicBezTo>
                <a:close/>
                <a:moveTo>
                  <a:pt x="797634" y="5299416"/>
                </a:moveTo>
                <a:cubicBezTo>
                  <a:pt x="797676" y="5299227"/>
                  <a:pt x="798638" y="5299543"/>
                  <a:pt x="799182" y="5299606"/>
                </a:cubicBezTo>
                <a:cubicBezTo>
                  <a:pt x="799014" y="5300995"/>
                  <a:pt x="798886" y="5302454"/>
                  <a:pt x="798596" y="5303842"/>
                </a:cubicBezTo>
                <a:cubicBezTo>
                  <a:pt x="798554" y="5304032"/>
                  <a:pt x="797594" y="5303716"/>
                  <a:pt x="797050" y="5303589"/>
                </a:cubicBezTo>
                <a:cubicBezTo>
                  <a:pt x="797218" y="5302137"/>
                  <a:pt x="797342" y="5300745"/>
                  <a:pt x="797634" y="5299416"/>
                </a:cubicBezTo>
                <a:close/>
                <a:moveTo>
                  <a:pt x="688624" y="5297771"/>
                </a:moveTo>
                <a:cubicBezTo>
                  <a:pt x="689374" y="5298910"/>
                  <a:pt x="690002" y="5300302"/>
                  <a:pt x="690670" y="5301627"/>
                </a:cubicBezTo>
                <a:cubicBezTo>
                  <a:pt x="690128" y="5302200"/>
                  <a:pt x="689250" y="5303273"/>
                  <a:pt x="689168" y="5303210"/>
                </a:cubicBezTo>
                <a:cubicBezTo>
                  <a:pt x="688414" y="5302007"/>
                  <a:pt x="687786" y="5300618"/>
                  <a:pt x="687120" y="5299290"/>
                </a:cubicBezTo>
                <a:cubicBezTo>
                  <a:pt x="687662" y="5298721"/>
                  <a:pt x="688542" y="5297644"/>
                  <a:pt x="688624" y="5297771"/>
                </a:cubicBezTo>
                <a:close/>
                <a:moveTo>
                  <a:pt x="620362" y="5287080"/>
                </a:moveTo>
                <a:cubicBezTo>
                  <a:pt x="620946" y="5287080"/>
                  <a:pt x="621530" y="5287080"/>
                  <a:pt x="622072" y="5287080"/>
                </a:cubicBezTo>
                <a:cubicBezTo>
                  <a:pt x="622406" y="5288029"/>
                  <a:pt x="622910" y="5288978"/>
                  <a:pt x="622826" y="5289738"/>
                </a:cubicBezTo>
                <a:cubicBezTo>
                  <a:pt x="622782" y="5290371"/>
                  <a:pt x="621946" y="5290814"/>
                  <a:pt x="621488" y="5291320"/>
                </a:cubicBezTo>
                <a:cubicBezTo>
                  <a:pt x="621110" y="5289928"/>
                  <a:pt x="620736" y="5288472"/>
                  <a:pt x="620362" y="5287080"/>
                </a:cubicBezTo>
                <a:close/>
                <a:moveTo>
                  <a:pt x="757638" y="5282781"/>
                </a:moveTo>
                <a:cubicBezTo>
                  <a:pt x="758262" y="5283034"/>
                  <a:pt x="758890" y="5283287"/>
                  <a:pt x="759518" y="5283536"/>
                </a:cubicBezTo>
                <a:cubicBezTo>
                  <a:pt x="759432" y="5284363"/>
                  <a:pt x="759558" y="5285625"/>
                  <a:pt x="759308" y="5285941"/>
                </a:cubicBezTo>
                <a:cubicBezTo>
                  <a:pt x="758806" y="5286384"/>
                  <a:pt x="758056" y="5286194"/>
                  <a:pt x="757386" y="5286321"/>
                </a:cubicBezTo>
                <a:cubicBezTo>
                  <a:pt x="757470" y="5285118"/>
                  <a:pt x="757554" y="5283983"/>
                  <a:pt x="757638" y="5282781"/>
                </a:cubicBezTo>
                <a:close/>
                <a:moveTo>
                  <a:pt x="853038" y="5270634"/>
                </a:moveTo>
                <a:cubicBezTo>
                  <a:pt x="853746" y="5271140"/>
                  <a:pt x="854498" y="5271584"/>
                  <a:pt x="855206" y="5272090"/>
                </a:cubicBezTo>
                <a:cubicBezTo>
                  <a:pt x="854914" y="5272913"/>
                  <a:pt x="854666" y="5273735"/>
                  <a:pt x="854374" y="5274558"/>
                </a:cubicBezTo>
                <a:cubicBezTo>
                  <a:pt x="853914" y="5274178"/>
                  <a:pt x="853246" y="5273988"/>
                  <a:pt x="853082" y="5273482"/>
                </a:cubicBezTo>
                <a:cubicBezTo>
                  <a:pt x="852872" y="5272660"/>
                  <a:pt x="853038" y="5271584"/>
                  <a:pt x="853038" y="5270634"/>
                </a:cubicBezTo>
                <a:close/>
                <a:moveTo>
                  <a:pt x="785568" y="5267221"/>
                </a:moveTo>
                <a:cubicBezTo>
                  <a:pt x="788868" y="5271394"/>
                  <a:pt x="792166" y="5275507"/>
                  <a:pt x="793294" y="5276899"/>
                </a:cubicBezTo>
                <a:cubicBezTo>
                  <a:pt x="787030" y="5289991"/>
                  <a:pt x="782272" y="5299986"/>
                  <a:pt x="777052" y="5310800"/>
                </a:cubicBezTo>
                <a:cubicBezTo>
                  <a:pt x="777052" y="5301374"/>
                  <a:pt x="776050" y="5291763"/>
                  <a:pt x="777430" y="5283034"/>
                </a:cubicBezTo>
                <a:cubicBezTo>
                  <a:pt x="778386" y="5277152"/>
                  <a:pt x="782728" y="5272469"/>
                  <a:pt x="785568" y="5267221"/>
                </a:cubicBezTo>
                <a:close/>
                <a:moveTo>
                  <a:pt x="763566" y="5241097"/>
                </a:moveTo>
                <a:cubicBezTo>
                  <a:pt x="764610" y="5242738"/>
                  <a:pt x="765654" y="5244447"/>
                  <a:pt x="766696" y="5246093"/>
                </a:cubicBezTo>
                <a:cubicBezTo>
                  <a:pt x="763356" y="5250839"/>
                  <a:pt x="760060" y="5255644"/>
                  <a:pt x="756760" y="5260387"/>
                </a:cubicBezTo>
                <a:cubicBezTo>
                  <a:pt x="755590" y="5258556"/>
                  <a:pt x="754466" y="5256783"/>
                  <a:pt x="753338" y="5254948"/>
                </a:cubicBezTo>
                <a:cubicBezTo>
                  <a:pt x="756760" y="5250329"/>
                  <a:pt x="760142" y="5245712"/>
                  <a:pt x="763566" y="5241097"/>
                </a:cubicBezTo>
                <a:close/>
                <a:moveTo>
                  <a:pt x="688624" y="5234959"/>
                </a:moveTo>
                <a:cubicBezTo>
                  <a:pt x="689334" y="5236038"/>
                  <a:pt x="689918" y="5237300"/>
                  <a:pt x="690500" y="5238502"/>
                </a:cubicBezTo>
                <a:cubicBezTo>
                  <a:pt x="690002" y="5239008"/>
                  <a:pt x="689542" y="5239452"/>
                  <a:pt x="689040" y="5239958"/>
                </a:cubicBezTo>
                <a:cubicBezTo>
                  <a:pt x="688458" y="5238755"/>
                  <a:pt x="687874" y="5237616"/>
                  <a:pt x="687246" y="5236351"/>
                </a:cubicBezTo>
                <a:cubicBezTo>
                  <a:pt x="687706" y="5235849"/>
                  <a:pt x="688542" y="5234832"/>
                  <a:pt x="688624" y="5234959"/>
                </a:cubicBezTo>
                <a:close/>
                <a:moveTo>
                  <a:pt x="785654" y="5213517"/>
                </a:moveTo>
                <a:cubicBezTo>
                  <a:pt x="795964" y="5215099"/>
                  <a:pt x="803270" y="5216176"/>
                  <a:pt x="812206" y="5217567"/>
                </a:cubicBezTo>
                <a:cubicBezTo>
                  <a:pt x="812874" y="5229394"/>
                  <a:pt x="813458" y="5240527"/>
                  <a:pt x="814042" y="5251598"/>
                </a:cubicBezTo>
                <a:cubicBezTo>
                  <a:pt x="813290" y="5251911"/>
                  <a:pt x="812538" y="5252290"/>
                  <a:pt x="811788" y="5252607"/>
                </a:cubicBezTo>
                <a:cubicBezTo>
                  <a:pt x="811244" y="5250079"/>
                  <a:pt x="810702" y="5247548"/>
                  <a:pt x="810078" y="5245080"/>
                </a:cubicBezTo>
                <a:cubicBezTo>
                  <a:pt x="809158" y="5241414"/>
                  <a:pt x="808156" y="5237806"/>
                  <a:pt x="806318" y="5230722"/>
                </a:cubicBezTo>
                <a:cubicBezTo>
                  <a:pt x="800430" y="5236984"/>
                  <a:pt x="795798" y="5241920"/>
                  <a:pt x="789366" y="5248750"/>
                </a:cubicBezTo>
                <a:cubicBezTo>
                  <a:pt x="788200" y="5237870"/>
                  <a:pt x="787072" y="5226989"/>
                  <a:pt x="785654" y="5213517"/>
                </a:cubicBezTo>
                <a:close/>
                <a:moveTo>
                  <a:pt x="760894" y="5175630"/>
                </a:moveTo>
                <a:cubicBezTo>
                  <a:pt x="761686" y="5176133"/>
                  <a:pt x="762478" y="5176707"/>
                  <a:pt x="763274" y="5177213"/>
                </a:cubicBezTo>
                <a:cubicBezTo>
                  <a:pt x="762982" y="5178094"/>
                  <a:pt x="762690" y="5178981"/>
                  <a:pt x="762396" y="5179867"/>
                </a:cubicBezTo>
                <a:cubicBezTo>
                  <a:pt x="761934" y="5179487"/>
                  <a:pt x="761186" y="5179234"/>
                  <a:pt x="760978" y="5178664"/>
                </a:cubicBezTo>
                <a:cubicBezTo>
                  <a:pt x="760728" y="5177778"/>
                  <a:pt x="760894" y="5176643"/>
                  <a:pt x="760894" y="5175630"/>
                </a:cubicBezTo>
                <a:close/>
                <a:moveTo>
                  <a:pt x="620110" y="5175187"/>
                </a:moveTo>
                <a:cubicBezTo>
                  <a:pt x="620110" y="5186001"/>
                  <a:pt x="620110" y="5193279"/>
                  <a:pt x="620110" y="5200932"/>
                </a:cubicBezTo>
                <a:cubicBezTo>
                  <a:pt x="617730" y="5200173"/>
                  <a:pt x="615936" y="5200489"/>
                  <a:pt x="615352" y="5199350"/>
                </a:cubicBezTo>
                <a:cubicBezTo>
                  <a:pt x="611218" y="5191570"/>
                  <a:pt x="608380" y="5183663"/>
                  <a:pt x="620110" y="5175187"/>
                </a:cubicBezTo>
                <a:close/>
                <a:moveTo>
                  <a:pt x="686910" y="5159501"/>
                </a:moveTo>
                <a:cubicBezTo>
                  <a:pt x="689562" y="5164719"/>
                  <a:pt x="691692" y="5169731"/>
                  <a:pt x="691484" y="5174395"/>
                </a:cubicBezTo>
                <a:cubicBezTo>
                  <a:pt x="691274" y="5179060"/>
                  <a:pt x="688726" y="5183377"/>
                  <a:pt x="682026" y="5187204"/>
                </a:cubicBezTo>
                <a:cubicBezTo>
                  <a:pt x="684158" y="5175187"/>
                  <a:pt x="685574" y="5167344"/>
                  <a:pt x="686910" y="5159501"/>
                </a:cubicBezTo>
                <a:close/>
                <a:moveTo>
                  <a:pt x="761644" y="5131225"/>
                </a:moveTo>
                <a:cubicBezTo>
                  <a:pt x="762104" y="5131352"/>
                  <a:pt x="762606" y="5131416"/>
                  <a:pt x="763106" y="5131542"/>
                </a:cubicBezTo>
                <a:cubicBezTo>
                  <a:pt x="762772" y="5134643"/>
                  <a:pt x="762396" y="5137803"/>
                  <a:pt x="762104" y="5141031"/>
                </a:cubicBezTo>
                <a:cubicBezTo>
                  <a:pt x="761478" y="5139575"/>
                  <a:pt x="760436" y="5138120"/>
                  <a:pt x="760394" y="5136664"/>
                </a:cubicBezTo>
                <a:cubicBezTo>
                  <a:pt x="760352" y="5134833"/>
                  <a:pt x="761186" y="5133061"/>
                  <a:pt x="761644" y="5131225"/>
                </a:cubicBezTo>
                <a:close/>
                <a:moveTo>
                  <a:pt x="691168" y="5110543"/>
                </a:moveTo>
                <a:cubicBezTo>
                  <a:pt x="691796" y="5123635"/>
                  <a:pt x="692214" y="5132365"/>
                  <a:pt x="692674" y="5142169"/>
                </a:cubicBezTo>
                <a:cubicBezTo>
                  <a:pt x="682738" y="5136351"/>
                  <a:pt x="682738" y="5136351"/>
                  <a:pt x="691168" y="5110543"/>
                </a:cubicBezTo>
                <a:close/>
                <a:moveTo>
                  <a:pt x="791372" y="5098840"/>
                </a:moveTo>
                <a:cubicBezTo>
                  <a:pt x="793418" y="5099410"/>
                  <a:pt x="795420" y="5099916"/>
                  <a:pt x="797466" y="5100486"/>
                </a:cubicBezTo>
                <a:cubicBezTo>
                  <a:pt x="796674" y="5108012"/>
                  <a:pt x="795838" y="5115476"/>
                  <a:pt x="795002" y="5123002"/>
                </a:cubicBezTo>
                <a:cubicBezTo>
                  <a:pt x="792542" y="5122307"/>
                  <a:pt x="790326" y="5121927"/>
                  <a:pt x="790326" y="5121674"/>
                </a:cubicBezTo>
                <a:cubicBezTo>
                  <a:pt x="790538" y="5114084"/>
                  <a:pt x="790954" y="5106430"/>
                  <a:pt x="791372" y="5098840"/>
                </a:cubicBezTo>
                <a:close/>
                <a:moveTo>
                  <a:pt x="792250" y="5071581"/>
                </a:moveTo>
                <a:cubicBezTo>
                  <a:pt x="792792" y="5071518"/>
                  <a:pt x="793376" y="5072400"/>
                  <a:pt x="793920" y="5072843"/>
                </a:cubicBezTo>
                <a:cubicBezTo>
                  <a:pt x="793294" y="5073919"/>
                  <a:pt x="792708" y="5074995"/>
                  <a:pt x="792082" y="5076070"/>
                </a:cubicBezTo>
                <a:cubicBezTo>
                  <a:pt x="791790" y="5075184"/>
                  <a:pt x="791498" y="5074361"/>
                  <a:pt x="791206" y="5073476"/>
                </a:cubicBezTo>
                <a:cubicBezTo>
                  <a:pt x="791582" y="5072780"/>
                  <a:pt x="791914" y="5071518"/>
                  <a:pt x="792250" y="5071581"/>
                </a:cubicBezTo>
                <a:close/>
                <a:moveTo>
                  <a:pt x="718766" y="5069619"/>
                </a:moveTo>
                <a:cubicBezTo>
                  <a:pt x="719184" y="5071071"/>
                  <a:pt x="719562" y="5072463"/>
                  <a:pt x="719978" y="5073919"/>
                </a:cubicBezTo>
                <a:cubicBezTo>
                  <a:pt x="719350" y="5073919"/>
                  <a:pt x="718766" y="5073919"/>
                  <a:pt x="718182" y="5073919"/>
                </a:cubicBezTo>
                <a:cubicBezTo>
                  <a:pt x="717852" y="5072970"/>
                  <a:pt x="717350" y="5072083"/>
                  <a:pt x="717390" y="5071198"/>
                </a:cubicBezTo>
                <a:cubicBezTo>
                  <a:pt x="717432" y="5070628"/>
                  <a:pt x="718266" y="5070121"/>
                  <a:pt x="718766" y="5069619"/>
                </a:cubicBezTo>
                <a:close/>
                <a:moveTo>
                  <a:pt x="759892" y="5068670"/>
                </a:moveTo>
                <a:cubicBezTo>
                  <a:pt x="760728" y="5069177"/>
                  <a:pt x="761062" y="5071518"/>
                  <a:pt x="761644" y="5073033"/>
                </a:cubicBezTo>
                <a:cubicBezTo>
                  <a:pt x="760478" y="5073286"/>
                  <a:pt x="759098" y="5074235"/>
                  <a:pt x="758180" y="5073666"/>
                </a:cubicBezTo>
                <a:cubicBezTo>
                  <a:pt x="757302" y="5073096"/>
                  <a:pt x="756886" y="5070881"/>
                  <a:pt x="756258" y="5069430"/>
                </a:cubicBezTo>
                <a:cubicBezTo>
                  <a:pt x="757470" y="5069050"/>
                  <a:pt x="758890" y="5068037"/>
                  <a:pt x="759892" y="5068670"/>
                </a:cubicBezTo>
                <a:close/>
                <a:moveTo>
                  <a:pt x="645578" y="5067278"/>
                </a:moveTo>
                <a:cubicBezTo>
                  <a:pt x="645746" y="5069113"/>
                  <a:pt x="646374" y="5071261"/>
                  <a:pt x="645998" y="5072717"/>
                </a:cubicBezTo>
                <a:cubicBezTo>
                  <a:pt x="645662" y="5073982"/>
                  <a:pt x="644158" y="5074488"/>
                  <a:pt x="643158" y="5075311"/>
                </a:cubicBezTo>
                <a:cubicBezTo>
                  <a:pt x="642990" y="5073539"/>
                  <a:pt x="642446" y="5071518"/>
                  <a:pt x="642822" y="5070121"/>
                </a:cubicBezTo>
                <a:cubicBezTo>
                  <a:pt x="643198" y="5068796"/>
                  <a:pt x="644618" y="5068164"/>
                  <a:pt x="645578" y="5067278"/>
                </a:cubicBezTo>
                <a:close/>
                <a:moveTo>
                  <a:pt x="774670" y="5045327"/>
                </a:moveTo>
                <a:cubicBezTo>
                  <a:pt x="775506" y="5046782"/>
                  <a:pt x="776386" y="5048238"/>
                  <a:pt x="777218" y="5049693"/>
                </a:cubicBezTo>
                <a:cubicBezTo>
                  <a:pt x="776258" y="5050832"/>
                  <a:pt x="775298" y="5052035"/>
                  <a:pt x="773502" y="5054246"/>
                </a:cubicBezTo>
                <a:cubicBezTo>
                  <a:pt x="774002" y="5050453"/>
                  <a:pt x="774338" y="5047858"/>
                  <a:pt x="774670" y="5045327"/>
                </a:cubicBezTo>
                <a:close/>
                <a:moveTo>
                  <a:pt x="758764" y="5035335"/>
                </a:moveTo>
                <a:cubicBezTo>
                  <a:pt x="759558" y="5036978"/>
                  <a:pt x="760602" y="5038373"/>
                  <a:pt x="760728" y="5040015"/>
                </a:cubicBezTo>
                <a:cubicBezTo>
                  <a:pt x="760854" y="5041027"/>
                  <a:pt x="759600" y="5042356"/>
                  <a:pt x="758974" y="5043558"/>
                </a:cubicBezTo>
                <a:cubicBezTo>
                  <a:pt x="758348" y="5042103"/>
                  <a:pt x="757302" y="5040711"/>
                  <a:pt x="757178" y="5039129"/>
                </a:cubicBezTo>
                <a:cubicBezTo>
                  <a:pt x="757094" y="5038057"/>
                  <a:pt x="758180" y="5036664"/>
                  <a:pt x="758764" y="5035335"/>
                </a:cubicBezTo>
                <a:close/>
                <a:moveTo>
                  <a:pt x="795630" y="5016232"/>
                </a:moveTo>
                <a:cubicBezTo>
                  <a:pt x="795964" y="5017118"/>
                  <a:pt x="796674" y="5018637"/>
                  <a:pt x="796548" y="5018764"/>
                </a:cubicBezTo>
                <a:cubicBezTo>
                  <a:pt x="795922" y="5019645"/>
                  <a:pt x="795086" y="5020219"/>
                  <a:pt x="794292" y="5020915"/>
                </a:cubicBezTo>
                <a:cubicBezTo>
                  <a:pt x="794292" y="5019903"/>
                  <a:pt x="794292" y="5018890"/>
                  <a:pt x="794292" y="5017814"/>
                </a:cubicBezTo>
                <a:cubicBezTo>
                  <a:pt x="794710" y="5017371"/>
                  <a:pt x="795170" y="5016802"/>
                  <a:pt x="795630" y="5016232"/>
                </a:cubicBezTo>
                <a:close/>
                <a:moveTo>
                  <a:pt x="601658" y="4984036"/>
                </a:moveTo>
                <a:cubicBezTo>
                  <a:pt x="602534" y="4985302"/>
                  <a:pt x="602954" y="4987201"/>
                  <a:pt x="603538" y="4988906"/>
                </a:cubicBezTo>
                <a:cubicBezTo>
                  <a:pt x="602618" y="4989602"/>
                  <a:pt x="601698" y="4990361"/>
                  <a:pt x="600780" y="4991057"/>
                </a:cubicBezTo>
                <a:cubicBezTo>
                  <a:pt x="600154" y="4989349"/>
                  <a:pt x="599570" y="4987707"/>
                  <a:pt x="598984" y="4986061"/>
                </a:cubicBezTo>
                <a:cubicBezTo>
                  <a:pt x="599902" y="4985302"/>
                  <a:pt x="601406" y="4983720"/>
                  <a:pt x="601658" y="4984036"/>
                </a:cubicBezTo>
                <a:close/>
                <a:moveTo>
                  <a:pt x="790326" y="4941340"/>
                </a:moveTo>
                <a:cubicBezTo>
                  <a:pt x="794838" y="4951651"/>
                  <a:pt x="796798" y="4961030"/>
                  <a:pt x="797368" y="4970415"/>
                </a:cubicBezTo>
                <a:cubicBezTo>
                  <a:pt x="797938" y="4979800"/>
                  <a:pt x="797112" y="4989192"/>
                  <a:pt x="796048" y="4999533"/>
                </a:cubicBezTo>
                <a:cubicBezTo>
                  <a:pt x="791914" y="4995736"/>
                  <a:pt x="787698" y="4994095"/>
                  <a:pt x="787156" y="4990931"/>
                </a:cubicBezTo>
                <a:cubicBezTo>
                  <a:pt x="784608" y="4976067"/>
                  <a:pt x="783354" y="4960887"/>
                  <a:pt x="790326" y="4941340"/>
                </a:cubicBezTo>
                <a:close/>
                <a:moveTo>
                  <a:pt x="683698" y="4940391"/>
                </a:moveTo>
                <a:cubicBezTo>
                  <a:pt x="691126" y="4989855"/>
                  <a:pt x="694846" y="5039762"/>
                  <a:pt x="693340" y="5090997"/>
                </a:cubicBezTo>
                <a:cubicBezTo>
                  <a:pt x="686034" y="5090364"/>
                  <a:pt x="680398" y="5089858"/>
                  <a:pt x="675306" y="5089415"/>
                </a:cubicBezTo>
                <a:cubicBezTo>
                  <a:pt x="678604" y="5066012"/>
                  <a:pt x="684450" y="5041090"/>
                  <a:pt x="684994" y="5015915"/>
                </a:cubicBezTo>
                <a:cubicBezTo>
                  <a:pt x="685534" y="4991057"/>
                  <a:pt x="676682" y="4966325"/>
                  <a:pt x="683698" y="4940391"/>
                </a:cubicBezTo>
                <a:close/>
                <a:moveTo>
                  <a:pt x="695888" y="4923503"/>
                </a:moveTo>
                <a:cubicBezTo>
                  <a:pt x="695888" y="4928312"/>
                  <a:pt x="695888" y="4933054"/>
                  <a:pt x="695888" y="4937863"/>
                </a:cubicBezTo>
                <a:cubicBezTo>
                  <a:pt x="695390" y="4937863"/>
                  <a:pt x="694846" y="4937863"/>
                  <a:pt x="694302" y="4937863"/>
                </a:cubicBezTo>
                <a:cubicBezTo>
                  <a:pt x="694302" y="4933181"/>
                  <a:pt x="694302" y="4928565"/>
                  <a:pt x="694302" y="4923882"/>
                </a:cubicBezTo>
                <a:cubicBezTo>
                  <a:pt x="694802" y="4923756"/>
                  <a:pt x="695346" y="4923629"/>
                  <a:pt x="695888" y="4923503"/>
                </a:cubicBezTo>
                <a:close/>
                <a:moveTo>
                  <a:pt x="735006" y="4907310"/>
                </a:moveTo>
                <a:cubicBezTo>
                  <a:pt x="736386" y="4910917"/>
                  <a:pt x="737472" y="4914773"/>
                  <a:pt x="738600" y="4918571"/>
                </a:cubicBezTo>
                <a:cubicBezTo>
                  <a:pt x="737306" y="4919266"/>
                  <a:pt x="736010" y="4919963"/>
                  <a:pt x="734714" y="4920658"/>
                </a:cubicBezTo>
                <a:cubicBezTo>
                  <a:pt x="733672" y="4916799"/>
                  <a:pt x="732630" y="4912942"/>
                  <a:pt x="731586" y="4909019"/>
                </a:cubicBezTo>
                <a:cubicBezTo>
                  <a:pt x="732754" y="4908449"/>
                  <a:pt x="734882" y="4906994"/>
                  <a:pt x="735006" y="4907310"/>
                </a:cubicBezTo>
                <a:close/>
                <a:moveTo>
                  <a:pt x="736220" y="4872018"/>
                </a:moveTo>
                <a:cubicBezTo>
                  <a:pt x="736594" y="4872018"/>
                  <a:pt x="737014" y="4872018"/>
                  <a:pt x="737388" y="4872018"/>
                </a:cubicBezTo>
                <a:cubicBezTo>
                  <a:pt x="737388" y="4875115"/>
                  <a:pt x="737388" y="4878215"/>
                  <a:pt x="737388" y="4881313"/>
                </a:cubicBezTo>
                <a:cubicBezTo>
                  <a:pt x="737014" y="4881313"/>
                  <a:pt x="736594" y="4881313"/>
                  <a:pt x="736220" y="4881313"/>
                </a:cubicBezTo>
                <a:cubicBezTo>
                  <a:pt x="736220" y="4878215"/>
                  <a:pt x="736220" y="4875115"/>
                  <a:pt x="736220" y="4872018"/>
                </a:cubicBezTo>
                <a:close/>
                <a:moveTo>
                  <a:pt x="679066" y="4869676"/>
                </a:moveTo>
                <a:cubicBezTo>
                  <a:pt x="679648" y="4869739"/>
                  <a:pt x="680190" y="4869739"/>
                  <a:pt x="680774" y="4869803"/>
                </a:cubicBezTo>
                <a:cubicBezTo>
                  <a:pt x="681066" y="4870689"/>
                  <a:pt x="681566" y="4871575"/>
                  <a:pt x="681482" y="4872334"/>
                </a:cubicBezTo>
                <a:cubicBezTo>
                  <a:pt x="681442" y="4872963"/>
                  <a:pt x="680648" y="4873406"/>
                  <a:pt x="680190" y="4873913"/>
                </a:cubicBezTo>
                <a:cubicBezTo>
                  <a:pt x="679814" y="4872520"/>
                  <a:pt x="679438" y="4871065"/>
                  <a:pt x="679066" y="4869676"/>
                </a:cubicBezTo>
                <a:close/>
                <a:moveTo>
                  <a:pt x="683908" y="4828056"/>
                </a:moveTo>
                <a:cubicBezTo>
                  <a:pt x="686620" y="4831406"/>
                  <a:pt x="689374" y="4834823"/>
                  <a:pt x="692088" y="4838177"/>
                </a:cubicBezTo>
                <a:cubicBezTo>
                  <a:pt x="688542" y="4843679"/>
                  <a:pt x="685034" y="4849180"/>
                  <a:pt x="681482" y="4854686"/>
                </a:cubicBezTo>
                <a:cubicBezTo>
                  <a:pt x="679478" y="4852028"/>
                  <a:pt x="677518" y="4849434"/>
                  <a:pt x="675514" y="4846779"/>
                </a:cubicBezTo>
                <a:cubicBezTo>
                  <a:pt x="678312" y="4840515"/>
                  <a:pt x="681106" y="4834317"/>
                  <a:pt x="683908" y="4828056"/>
                </a:cubicBezTo>
                <a:close/>
                <a:moveTo>
                  <a:pt x="732796" y="4812433"/>
                </a:moveTo>
                <a:cubicBezTo>
                  <a:pt x="733090" y="4819453"/>
                  <a:pt x="733382" y="4826411"/>
                  <a:pt x="733672" y="4833431"/>
                </a:cubicBezTo>
                <a:cubicBezTo>
                  <a:pt x="732046" y="4833431"/>
                  <a:pt x="730416" y="4833494"/>
                  <a:pt x="728790" y="4833494"/>
                </a:cubicBezTo>
                <a:cubicBezTo>
                  <a:pt x="728790" y="4826537"/>
                  <a:pt x="728790" y="4819579"/>
                  <a:pt x="728746" y="4812622"/>
                </a:cubicBezTo>
                <a:cubicBezTo>
                  <a:pt x="730082" y="4812559"/>
                  <a:pt x="731458" y="4812496"/>
                  <a:pt x="732796" y="4812433"/>
                </a:cubicBezTo>
                <a:close/>
                <a:moveTo>
                  <a:pt x="689168" y="4800856"/>
                </a:moveTo>
                <a:cubicBezTo>
                  <a:pt x="689626" y="4800540"/>
                  <a:pt x="690918" y="4802628"/>
                  <a:pt x="691796" y="4803577"/>
                </a:cubicBezTo>
                <a:cubicBezTo>
                  <a:pt x="691378" y="4805349"/>
                  <a:pt x="690962" y="4807181"/>
                  <a:pt x="690542" y="4808889"/>
                </a:cubicBezTo>
                <a:cubicBezTo>
                  <a:pt x="689292" y="4807623"/>
                  <a:pt x="687998" y="4806358"/>
                  <a:pt x="686744" y="4805096"/>
                </a:cubicBezTo>
                <a:cubicBezTo>
                  <a:pt x="687538" y="4803640"/>
                  <a:pt x="688166" y="4801615"/>
                  <a:pt x="689168" y="4800856"/>
                </a:cubicBezTo>
                <a:close/>
                <a:moveTo>
                  <a:pt x="703822" y="4725395"/>
                </a:moveTo>
                <a:cubicBezTo>
                  <a:pt x="704114" y="4726281"/>
                  <a:pt x="704782" y="4727673"/>
                  <a:pt x="704654" y="4727863"/>
                </a:cubicBezTo>
                <a:cubicBezTo>
                  <a:pt x="704070" y="4728748"/>
                  <a:pt x="703278" y="4729255"/>
                  <a:pt x="702568" y="4729888"/>
                </a:cubicBezTo>
                <a:cubicBezTo>
                  <a:pt x="702568" y="4728939"/>
                  <a:pt x="702568" y="4727926"/>
                  <a:pt x="702568" y="4726914"/>
                </a:cubicBezTo>
                <a:cubicBezTo>
                  <a:pt x="702986" y="4726470"/>
                  <a:pt x="703402" y="4725964"/>
                  <a:pt x="703822" y="4725395"/>
                </a:cubicBezTo>
                <a:close/>
                <a:moveTo>
                  <a:pt x="637686" y="4665810"/>
                </a:moveTo>
                <a:cubicBezTo>
                  <a:pt x="638856" y="4667456"/>
                  <a:pt x="639986" y="4669037"/>
                  <a:pt x="641114" y="4670683"/>
                </a:cubicBezTo>
                <a:cubicBezTo>
                  <a:pt x="640194" y="4671949"/>
                  <a:pt x="639274" y="4673274"/>
                  <a:pt x="638438" y="4674480"/>
                </a:cubicBezTo>
                <a:cubicBezTo>
                  <a:pt x="637730" y="4673463"/>
                  <a:pt x="636268" y="4672328"/>
                  <a:pt x="636268" y="4671062"/>
                </a:cubicBezTo>
                <a:cubicBezTo>
                  <a:pt x="636184" y="4669354"/>
                  <a:pt x="637144" y="4667582"/>
                  <a:pt x="637686" y="4665810"/>
                </a:cubicBezTo>
                <a:close/>
                <a:moveTo>
                  <a:pt x="534648" y="4637791"/>
                </a:moveTo>
                <a:cubicBezTo>
                  <a:pt x="537488" y="4638044"/>
                  <a:pt x="540326" y="4638235"/>
                  <a:pt x="543166" y="4638488"/>
                </a:cubicBezTo>
                <a:cubicBezTo>
                  <a:pt x="543082" y="4640319"/>
                  <a:pt x="543042" y="4642091"/>
                  <a:pt x="542954" y="4643927"/>
                </a:cubicBezTo>
                <a:cubicBezTo>
                  <a:pt x="540116" y="4643673"/>
                  <a:pt x="537278" y="4643356"/>
                  <a:pt x="534438" y="4643103"/>
                </a:cubicBezTo>
                <a:cubicBezTo>
                  <a:pt x="534522" y="4641335"/>
                  <a:pt x="534562" y="4639564"/>
                  <a:pt x="534648" y="4637791"/>
                </a:cubicBezTo>
                <a:close/>
                <a:moveTo>
                  <a:pt x="633682" y="4628240"/>
                </a:moveTo>
                <a:cubicBezTo>
                  <a:pt x="635058" y="4629569"/>
                  <a:pt x="636476" y="4630897"/>
                  <a:pt x="637814" y="4632159"/>
                </a:cubicBezTo>
                <a:cubicBezTo>
                  <a:pt x="636810" y="4634944"/>
                  <a:pt x="636226" y="4636652"/>
                  <a:pt x="635602" y="4638235"/>
                </a:cubicBezTo>
                <a:cubicBezTo>
                  <a:pt x="634350" y="4636589"/>
                  <a:pt x="632802" y="4635134"/>
                  <a:pt x="632010" y="4633049"/>
                </a:cubicBezTo>
                <a:cubicBezTo>
                  <a:pt x="631674" y="4632223"/>
                  <a:pt x="633054" y="4629885"/>
                  <a:pt x="633682" y="4628240"/>
                </a:cubicBezTo>
                <a:close/>
                <a:moveTo>
                  <a:pt x="685826" y="4590859"/>
                </a:moveTo>
                <a:cubicBezTo>
                  <a:pt x="691254" y="4596234"/>
                  <a:pt x="692756" y="4602495"/>
                  <a:pt x="688918" y="4611161"/>
                </a:cubicBezTo>
                <a:cubicBezTo>
                  <a:pt x="681566" y="4627797"/>
                  <a:pt x="683990" y="4645381"/>
                  <a:pt x="687412" y="4662523"/>
                </a:cubicBezTo>
                <a:cubicBezTo>
                  <a:pt x="689794" y="4674606"/>
                  <a:pt x="694846" y="4682449"/>
                  <a:pt x="705574" y="4673400"/>
                </a:cubicBezTo>
                <a:cubicBezTo>
                  <a:pt x="705950" y="4675425"/>
                  <a:pt x="706370" y="4677387"/>
                  <a:pt x="706744" y="4679412"/>
                </a:cubicBezTo>
                <a:cubicBezTo>
                  <a:pt x="704196" y="4685167"/>
                  <a:pt x="702402" y="4694022"/>
                  <a:pt x="698894" y="4696111"/>
                </a:cubicBezTo>
                <a:cubicBezTo>
                  <a:pt x="689292" y="4701739"/>
                  <a:pt x="683908" y="4709455"/>
                  <a:pt x="684406" y="4726154"/>
                </a:cubicBezTo>
                <a:cubicBezTo>
                  <a:pt x="684994" y="4745890"/>
                  <a:pt x="685742" y="4748802"/>
                  <a:pt x="701276" y="4761767"/>
                </a:cubicBezTo>
                <a:cubicBezTo>
                  <a:pt x="693508" y="4764424"/>
                  <a:pt x="687330" y="4766572"/>
                  <a:pt x="679774" y="4769167"/>
                </a:cubicBezTo>
                <a:cubicBezTo>
                  <a:pt x="679022" y="4741397"/>
                  <a:pt x="675638" y="4714076"/>
                  <a:pt x="678312" y="4688204"/>
                </a:cubicBezTo>
                <a:cubicBezTo>
                  <a:pt x="681024" y="4662270"/>
                  <a:pt x="678062" y="4640703"/>
                  <a:pt x="670336" y="4621346"/>
                </a:cubicBezTo>
                <a:cubicBezTo>
                  <a:pt x="675764" y="4610718"/>
                  <a:pt x="680522" y="4601356"/>
                  <a:pt x="685826" y="4590859"/>
                </a:cubicBezTo>
                <a:close/>
                <a:moveTo>
                  <a:pt x="714056" y="4567634"/>
                </a:moveTo>
                <a:lnTo>
                  <a:pt x="716180" y="4586619"/>
                </a:lnTo>
                <a:cubicBezTo>
                  <a:pt x="714676" y="4586492"/>
                  <a:pt x="713214" y="4586429"/>
                  <a:pt x="711754" y="4586303"/>
                </a:cubicBezTo>
                <a:close/>
                <a:moveTo>
                  <a:pt x="714240" y="4566359"/>
                </a:moveTo>
                <a:lnTo>
                  <a:pt x="714134" y="4567013"/>
                </a:lnTo>
                <a:lnTo>
                  <a:pt x="714056" y="4567634"/>
                </a:lnTo>
                <a:lnTo>
                  <a:pt x="713966" y="4566824"/>
                </a:lnTo>
                <a:close/>
                <a:moveTo>
                  <a:pt x="685074" y="4557145"/>
                </a:moveTo>
                <a:cubicBezTo>
                  <a:pt x="685618" y="4557082"/>
                  <a:pt x="686202" y="4557901"/>
                  <a:pt x="686786" y="4558344"/>
                </a:cubicBezTo>
                <a:cubicBezTo>
                  <a:pt x="686160" y="4559419"/>
                  <a:pt x="685534" y="4560495"/>
                  <a:pt x="684908" y="4561571"/>
                </a:cubicBezTo>
                <a:cubicBezTo>
                  <a:pt x="684574" y="4560748"/>
                  <a:pt x="684240" y="4559863"/>
                  <a:pt x="683908" y="4559043"/>
                </a:cubicBezTo>
                <a:cubicBezTo>
                  <a:pt x="684282" y="4558344"/>
                  <a:pt x="684656" y="4557145"/>
                  <a:pt x="685074" y="4557145"/>
                </a:cubicBezTo>
                <a:close/>
                <a:moveTo>
                  <a:pt x="716054" y="4555436"/>
                </a:moveTo>
                <a:cubicBezTo>
                  <a:pt x="716972" y="4556512"/>
                  <a:pt x="717934" y="4557524"/>
                  <a:pt x="718850" y="4558601"/>
                </a:cubicBezTo>
                <a:lnTo>
                  <a:pt x="714240" y="4566359"/>
                </a:lnTo>
                <a:close/>
                <a:moveTo>
                  <a:pt x="731754" y="4550311"/>
                </a:moveTo>
                <a:cubicBezTo>
                  <a:pt x="748118" y="4565871"/>
                  <a:pt x="740310" y="4588201"/>
                  <a:pt x="745694" y="4608440"/>
                </a:cubicBezTo>
                <a:cubicBezTo>
                  <a:pt x="734382" y="4595728"/>
                  <a:pt x="730166" y="4577510"/>
                  <a:pt x="731754" y="4550311"/>
                </a:cubicBezTo>
                <a:close/>
                <a:moveTo>
                  <a:pt x="668792" y="4526781"/>
                </a:moveTo>
                <a:cubicBezTo>
                  <a:pt x="669166" y="4528490"/>
                  <a:pt x="669586" y="4530199"/>
                  <a:pt x="669960" y="4531907"/>
                </a:cubicBezTo>
                <a:cubicBezTo>
                  <a:pt x="669082" y="4533109"/>
                  <a:pt x="668208" y="4534371"/>
                  <a:pt x="667334" y="4535637"/>
                </a:cubicBezTo>
                <a:cubicBezTo>
                  <a:pt x="666746" y="4533362"/>
                  <a:pt x="666038" y="4531084"/>
                  <a:pt x="665746" y="4528743"/>
                </a:cubicBezTo>
                <a:cubicBezTo>
                  <a:pt x="665702" y="4528363"/>
                  <a:pt x="667706" y="4527414"/>
                  <a:pt x="668792" y="4526781"/>
                </a:cubicBezTo>
                <a:close/>
                <a:moveTo>
                  <a:pt x="613434" y="4526025"/>
                </a:moveTo>
                <a:cubicBezTo>
                  <a:pt x="614018" y="4526025"/>
                  <a:pt x="614600" y="4526025"/>
                  <a:pt x="615182" y="4526025"/>
                </a:cubicBezTo>
                <a:cubicBezTo>
                  <a:pt x="615434" y="4526781"/>
                  <a:pt x="615936" y="4527667"/>
                  <a:pt x="615894" y="4528490"/>
                </a:cubicBezTo>
                <a:cubicBezTo>
                  <a:pt x="615850" y="4529122"/>
                  <a:pt x="615100" y="4529565"/>
                  <a:pt x="614644" y="4530134"/>
                </a:cubicBezTo>
                <a:cubicBezTo>
                  <a:pt x="614222" y="4528806"/>
                  <a:pt x="613850" y="4527414"/>
                  <a:pt x="613434" y="4526025"/>
                </a:cubicBezTo>
                <a:close/>
                <a:moveTo>
                  <a:pt x="678646" y="4520899"/>
                </a:moveTo>
                <a:cubicBezTo>
                  <a:pt x="696222" y="4521532"/>
                  <a:pt x="697934" y="4533868"/>
                  <a:pt x="696930" y="4549868"/>
                </a:cubicBezTo>
                <a:cubicBezTo>
                  <a:pt x="691752" y="4541649"/>
                  <a:pt x="686578" y="4533426"/>
                  <a:pt x="678646" y="4520899"/>
                </a:cubicBezTo>
                <a:close/>
                <a:moveTo>
                  <a:pt x="648292" y="4493067"/>
                </a:moveTo>
                <a:cubicBezTo>
                  <a:pt x="647834" y="4508567"/>
                  <a:pt x="647000" y="4523367"/>
                  <a:pt x="647040" y="4538231"/>
                </a:cubicBezTo>
                <a:cubicBezTo>
                  <a:pt x="647040" y="4552778"/>
                  <a:pt x="645494" y="4564988"/>
                  <a:pt x="632510" y="4570933"/>
                </a:cubicBezTo>
                <a:cubicBezTo>
                  <a:pt x="632218" y="4545695"/>
                  <a:pt x="643408" y="4521469"/>
                  <a:pt x="627794" y="4495788"/>
                </a:cubicBezTo>
                <a:cubicBezTo>
                  <a:pt x="638942" y="4494332"/>
                  <a:pt x="644576" y="4493573"/>
                  <a:pt x="648292" y="4493067"/>
                </a:cubicBezTo>
                <a:close/>
                <a:moveTo>
                  <a:pt x="676766" y="4447147"/>
                </a:moveTo>
                <a:cubicBezTo>
                  <a:pt x="681694" y="4457299"/>
                  <a:pt x="684772" y="4466614"/>
                  <a:pt x="685080" y="4476024"/>
                </a:cubicBezTo>
                <a:cubicBezTo>
                  <a:pt x="685386" y="4485432"/>
                  <a:pt x="682926" y="4494936"/>
                  <a:pt x="676766" y="4505466"/>
                </a:cubicBezTo>
                <a:cubicBezTo>
                  <a:pt x="676766" y="4485160"/>
                  <a:pt x="676766" y="4468145"/>
                  <a:pt x="676766" y="4447147"/>
                </a:cubicBezTo>
                <a:close/>
                <a:moveTo>
                  <a:pt x="661402" y="4421150"/>
                </a:moveTo>
                <a:cubicBezTo>
                  <a:pt x="664240" y="4435511"/>
                  <a:pt x="665954" y="4444046"/>
                  <a:pt x="668624" y="4457395"/>
                </a:cubicBezTo>
                <a:cubicBezTo>
                  <a:pt x="658228" y="4443796"/>
                  <a:pt x="658228" y="4443796"/>
                  <a:pt x="661402" y="4421150"/>
                </a:cubicBezTo>
                <a:close/>
                <a:moveTo>
                  <a:pt x="674138" y="4405527"/>
                </a:moveTo>
                <a:cubicBezTo>
                  <a:pt x="680398" y="4411471"/>
                  <a:pt x="684574" y="4414952"/>
                  <a:pt x="688332" y="4419251"/>
                </a:cubicBezTo>
                <a:cubicBezTo>
                  <a:pt x="689710" y="4420897"/>
                  <a:pt x="690210" y="4424377"/>
                  <a:pt x="691086" y="4427031"/>
                </a:cubicBezTo>
                <a:cubicBezTo>
                  <a:pt x="675678" y="4439431"/>
                  <a:pt x="675346" y="4439051"/>
                  <a:pt x="674138" y="4405527"/>
                </a:cubicBezTo>
                <a:close/>
                <a:moveTo>
                  <a:pt x="633512" y="4376306"/>
                </a:moveTo>
                <a:cubicBezTo>
                  <a:pt x="634986" y="4395468"/>
                  <a:pt x="646486" y="4410364"/>
                  <a:pt x="647774" y="4429023"/>
                </a:cubicBezTo>
                <a:cubicBezTo>
                  <a:pt x="648204" y="4435244"/>
                  <a:pt x="647498" y="4441882"/>
                  <a:pt x="644910" y="4449235"/>
                </a:cubicBezTo>
                <a:cubicBezTo>
                  <a:pt x="643490" y="4448350"/>
                  <a:pt x="640946" y="4446641"/>
                  <a:pt x="636936" y="4444046"/>
                </a:cubicBezTo>
                <a:cubicBezTo>
                  <a:pt x="635686" y="4453155"/>
                  <a:pt x="634514" y="4461758"/>
                  <a:pt x="633806" y="4466820"/>
                </a:cubicBezTo>
                <a:cubicBezTo>
                  <a:pt x="627876" y="4461694"/>
                  <a:pt x="621614" y="4456256"/>
                  <a:pt x="615182" y="4450691"/>
                </a:cubicBezTo>
                <a:cubicBezTo>
                  <a:pt x="621030" y="4439810"/>
                  <a:pt x="629298" y="4430068"/>
                  <a:pt x="631966" y="4417610"/>
                </a:cubicBezTo>
                <a:cubicBezTo>
                  <a:pt x="634598" y="4405463"/>
                  <a:pt x="631550" y="4390473"/>
                  <a:pt x="633512" y="4376306"/>
                </a:cubicBezTo>
                <a:close/>
                <a:moveTo>
                  <a:pt x="592556" y="4370800"/>
                </a:moveTo>
                <a:cubicBezTo>
                  <a:pt x="593432" y="4371116"/>
                  <a:pt x="594310" y="4371369"/>
                  <a:pt x="595186" y="4371685"/>
                </a:cubicBezTo>
                <a:cubicBezTo>
                  <a:pt x="594850" y="4372509"/>
                  <a:pt x="594642" y="4373647"/>
                  <a:pt x="594182" y="4373965"/>
                </a:cubicBezTo>
                <a:cubicBezTo>
                  <a:pt x="593766" y="4374281"/>
                  <a:pt x="593056" y="4373647"/>
                  <a:pt x="592556" y="4373458"/>
                </a:cubicBezTo>
                <a:cubicBezTo>
                  <a:pt x="592556" y="4372572"/>
                  <a:pt x="592556" y="4371685"/>
                  <a:pt x="592556" y="4370800"/>
                </a:cubicBezTo>
                <a:close/>
                <a:moveTo>
                  <a:pt x="618318" y="4368842"/>
                </a:moveTo>
                <a:cubicBezTo>
                  <a:pt x="619278" y="4370547"/>
                  <a:pt x="620194" y="4372192"/>
                  <a:pt x="621110" y="4373900"/>
                </a:cubicBezTo>
                <a:cubicBezTo>
                  <a:pt x="618986" y="4376432"/>
                  <a:pt x="616896" y="4378896"/>
                  <a:pt x="614806" y="4381427"/>
                </a:cubicBezTo>
                <a:cubicBezTo>
                  <a:pt x="614098" y="4380288"/>
                  <a:pt x="613434" y="4379213"/>
                  <a:pt x="612762" y="4378074"/>
                </a:cubicBezTo>
                <a:cubicBezTo>
                  <a:pt x="614644" y="4374977"/>
                  <a:pt x="616478" y="4371939"/>
                  <a:pt x="618318" y="4368842"/>
                </a:cubicBezTo>
                <a:close/>
                <a:moveTo>
                  <a:pt x="673428" y="4367196"/>
                </a:moveTo>
                <a:cubicBezTo>
                  <a:pt x="674138" y="4367260"/>
                  <a:pt x="674802" y="4367387"/>
                  <a:pt x="675514" y="4367450"/>
                </a:cubicBezTo>
                <a:cubicBezTo>
                  <a:pt x="676558" y="4374281"/>
                  <a:pt x="677642" y="4381111"/>
                  <a:pt x="678730" y="4387878"/>
                </a:cubicBezTo>
                <a:cubicBezTo>
                  <a:pt x="678062" y="4388385"/>
                  <a:pt x="677394" y="4388955"/>
                  <a:pt x="676726" y="4389461"/>
                </a:cubicBezTo>
                <a:cubicBezTo>
                  <a:pt x="675638" y="4385980"/>
                  <a:pt x="674096" y="4382693"/>
                  <a:pt x="673552" y="4379086"/>
                </a:cubicBezTo>
                <a:cubicBezTo>
                  <a:pt x="673010" y="4375293"/>
                  <a:pt x="673428" y="4371180"/>
                  <a:pt x="673428" y="4367196"/>
                </a:cubicBezTo>
                <a:close/>
                <a:moveTo>
                  <a:pt x="719058" y="4349106"/>
                </a:moveTo>
                <a:cubicBezTo>
                  <a:pt x="719058" y="4376432"/>
                  <a:pt x="719058" y="4403755"/>
                  <a:pt x="719058" y="4437785"/>
                </a:cubicBezTo>
                <a:cubicBezTo>
                  <a:pt x="702484" y="4404641"/>
                  <a:pt x="719646" y="4376622"/>
                  <a:pt x="713422" y="4349738"/>
                </a:cubicBezTo>
                <a:cubicBezTo>
                  <a:pt x="715302" y="4349549"/>
                  <a:pt x="717182" y="4349295"/>
                  <a:pt x="719058" y="4349106"/>
                </a:cubicBezTo>
                <a:close/>
                <a:moveTo>
                  <a:pt x="644660" y="4347271"/>
                </a:moveTo>
                <a:cubicBezTo>
                  <a:pt x="645034" y="4347271"/>
                  <a:pt x="645414" y="4347334"/>
                  <a:pt x="645790" y="4347397"/>
                </a:cubicBezTo>
                <a:cubicBezTo>
                  <a:pt x="645790" y="4350561"/>
                  <a:pt x="645790" y="4353662"/>
                  <a:pt x="645790" y="4356759"/>
                </a:cubicBezTo>
                <a:cubicBezTo>
                  <a:pt x="645414" y="4356759"/>
                  <a:pt x="645034" y="4356695"/>
                  <a:pt x="644660" y="4356632"/>
                </a:cubicBezTo>
                <a:cubicBezTo>
                  <a:pt x="644660" y="4353536"/>
                  <a:pt x="644660" y="4350371"/>
                  <a:pt x="644660" y="4347271"/>
                </a:cubicBezTo>
                <a:close/>
                <a:moveTo>
                  <a:pt x="656434" y="4340693"/>
                </a:moveTo>
                <a:cubicBezTo>
                  <a:pt x="657396" y="4340883"/>
                  <a:pt x="658310" y="4341073"/>
                  <a:pt x="659230" y="4341263"/>
                </a:cubicBezTo>
                <a:cubicBezTo>
                  <a:pt x="658770" y="4347587"/>
                  <a:pt x="658270" y="4353848"/>
                  <a:pt x="657814" y="4360109"/>
                </a:cubicBezTo>
                <a:cubicBezTo>
                  <a:pt x="656726" y="4359923"/>
                  <a:pt x="655682" y="4359670"/>
                  <a:pt x="654638" y="4359480"/>
                </a:cubicBezTo>
                <a:cubicBezTo>
                  <a:pt x="655266" y="4353279"/>
                  <a:pt x="655850" y="4347017"/>
                  <a:pt x="656434" y="4340693"/>
                </a:cubicBezTo>
                <a:close/>
                <a:moveTo>
                  <a:pt x="657230" y="4302047"/>
                </a:moveTo>
                <a:cubicBezTo>
                  <a:pt x="657602" y="4302426"/>
                  <a:pt x="658018" y="4302743"/>
                  <a:pt x="658396" y="4303119"/>
                </a:cubicBezTo>
                <a:cubicBezTo>
                  <a:pt x="658354" y="4304005"/>
                  <a:pt x="658354" y="4304891"/>
                  <a:pt x="658396" y="4305776"/>
                </a:cubicBezTo>
                <a:cubicBezTo>
                  <a:pt x="657770" y="4305334"/>
                  <a:pt x="657060" y="4305017"/>
                  <a:pt x="656560" y="4304321"/>
                </a:cubicBezTo>
                <a:cubicBezTo>
                  <a:pt x="656434" y="4304195"/>
                  <a:pt x="656978" y="4302870"/>
                  <a:pt x="657230" y="4302047"/>
                </a:cubicBezTo>
                <a:close/>
                <a:moveTo>
                  <a:pt x="655182" y="4259983"/>
                </a:moveTo>
                <a:cubicBezTo>
                  <a:pt x="655598" y="4259983"/>
                  <a:pt x="656058" y="4260996"/>
                  <a:pt x="656518" y="4261565"/>
                </a:cubicBezTo>
                <a:cubicBezTo>
                  <a:pt x="656182" y="4262448"/>
                  <a:pt x="655890" y="4263270"/>
                  <a:pt x="655642" y="4264156"/>
                </a:cubicBezTo>
                <a:cubicBezTo>
                  <a:pt x="654930" y="4263207"/>
                  <a:pt x="654222" y="4262257"/>
                  <a:pt x="653510" y="4261312"/>
                </a:cubicBezTo>
                <a:cubicBezTo>
                  <a:pt x="654054" y="4260865"/>
                  <a:pt x="654638" y="4259983"/>
                  <a:pt x="655182" y="4259983"/>
                </a:cubicBezTo>
                <a:close/>
                <a:moveTo>
                  <a:pt x="657146" y="4187872"/>
                </a:moveTo>
                <a:cubicBezTo>
                  <a:pt x="657602" y="4193884"/>
                  <a:pt x="658062" y="4199955"/>
                  <a:pt x="658520" y="4206027"/>
                </a:cubicBezTo>
                <a:cubicBezTo>
                  <a:pt x="657352" y="4206343"/>
                  <a:pt x="656226" y="4206596"/>
                  <a:pt x="655056" y="4206912"/>
                </a:cubicBezTo>
                <a:cubicBezTo>
                  <a:pt x="654136" y="4200841"/>
                  <a:pt x="653218" y="4194833"/>
                  <a:pt x="652298" y="4188758"/>
                </a:cubicBezTo>
                <a:cubicBezTo>
                  <a:pt x="653930" y="4188442"/>
                  <a:pt x="655516" y="4188189"/>
                  <a:pt x="657146" y="4187872"/>
                </a:cubicBezTo>
                <a:close/>
                <a:moveTo>
                  <a:pt x="635476" y="4167697"/>
                </a:moveTo>
                <a:cubicBezTo>
                  <a:pt x="637896" y="4182371"/>
                  <a:pt x="639526" y="4191795"/>
                  <a:pt x="640946" y="4201284"/>
                </a:cubicBezTo>
                <a:cubicBezTo>
                  <a:pt x="642446" y="4211465"/>
                  <a:pt x="643742" y="4221713"/>
                  <a:pt x="645162" y="4232466"/>
                </a:cubicBezTo>
                <a:cubicBezTo>
                  <a:pt x="641238" y="4236766"/>
                  <a:pt x="637478" y="4240880"/>
                  <a:pt x="633512" y="4245243"/>
                </a:cubicBezTo>
                <a:cubicBezTo>
                  <a:pt x="635728" y="4250368"/>
                  <a:pt x="637522" y="4254541"/>
                  <a:pt x="639860" y="4259856"/>
                </a:cubicBezTo>
                <a:cubicBezTo>
                  <a:pt x="634514" y="4259856"/>
                  <a:pt x="629922" y="4259856"/>
                  <a:pt x="621780" y="4259856"/>
                </a:cubicBezTo>
                <a:cubicBezTo>
                  <a:pt x="625998" y="4243917"/>
                  <a:pt x="633596" y="4229303"/>
                  <a:pt x="632260" y="4216844"/>
                </a:cubicBezTo>
                <a:cubicBezTo>
                  <a:pt x="630592" y="4201221"/>
                  <a:pt x="628460" y="4187809"/>
                  <a:pt x="635476" y="4167697"/>
                </a:cubicBezTo>
                <a:close/>
                <a:moveTo>
                  <a:pt x="655056" y="4154918"/>
                </a:moveTo>
                <a:cubicBezTo>
                  <a:pt x="655682" y="4156436"/>
                  <a:pt x="656894" y="4158081"/>
                  <a:pt x="656768" y="4159411"/>
                </a:cubicBezTo>
                <a:cubicBezTo>
                  <a:pt x="656644" y="4160803"/>
                  <a:pt x="655138" y="4161815"/>
                  <a:pt x="654262" y="4163014"/>
                </a:cubicBezTo>
                <a:cubicBezTo>
                  <a:pt x="653678" y="4161499"/>
                  <a:pt x="652594" y="4159853"/>
                  <a:pt x="652718" y="4158398"/>
                </a:cubicBezTo>
                <a:cubicBezTo>
                  <a:pt x="652842" y="4157133"/>
                  <a:pt x="654222" y="4156056"/>
                  <a:pt x="655056" y="4154918"/>
                </a:cubicBezTo>
                <a:close/>
                <a:moveTo>
                  <a:pt x="635434" y="4146002"/>
                </a:moveTo>
                <a:cubicBezTo>
                  <a:pt x="635894" y="4146631"/>
                  <a:pt x="636350" y="4147327"/>
                  <a:pt x="636810" y="4147960"/>
                </a:cubicBezTo>
                <a:cubicBezTo>
                  <a:pt x="636562" y="4148846"/>
                  <a:pt x="636476" y="4150111"/>
                  <a:pt x="636062" y="4150428"/>
                </a:cubicBezTo>
                <a:cubicBezTo>
                  <a:pt x="635686" y="4150744"/>
                  <a:pt x="634934" y="4150111"/>
                  <a:pt x="634350" y="4149858"/>
                </a:cubicBezTo>
                <a:cubicBezTo>
                  <a:pt x="634724" y="4148593"/>
                  <a:pt x="635058" y="4147264"/>
                  <a:pt x="635434" y="4146002"/>
                </a:cubicBezTo>
                <a:close/>
                <a:moveTo>
                  <a:pt x="706202" y="4143850"/>
                </a:moveTo>
                <a:cubicBezTo>
                  <a:pt x="707036" y="4162697"/>
                  <a:pt x="707578" y="4175223"/>
                  <a:pt x="708162" y="4187998"/>
                </a:cubicBezTo>
                <a:cubicBezTo>
                  <a:pt x="690376" y="4189644"/>
                  <a:pt x="690376" y="4189644"/>
                  <a:pt x="689418" y="4156310"/>
                </a:cubicBezTo>
                <a:cubicBezTo>
                  <a:pt x="692756" y="4160043"/>
                  <a:pt x="694846" y="4162381"/>
                  <a:pt x="697974" y="4165798"/>
                </a:cubicBezTo>
                <a:cubicBezTo>
                  <a:pt x="699982" y="4160486"/>
                  <a:pt x="701856" y="4155487"/>
                  <a:pt x="706202" y="4143850"/>
                </a:cubicBezTo>
                <a:close/>
                <a:moveTo>
                  <a:pt x="633220" y="4109883"/>
                </a:moveTo>
                <a:cubicBezTo>
                  <a:pt x="634286" y="4115293"/>
                  <a:pt x="635726" y="4120225"/>
                  <a:pt x="635162" y="4123807"/>
                </a:cubicBezTo>
                <a:cubicBezTo>
                  <a:pt x="634598" y="4127388"/>
                  <a:pt x="632030" y="4129616"/>
                  <a:pt x="625080" y="4129616"/>
                </a:cubicBezTo>
                <a:cubicBezTo>
                  <a:pt x="628378" y="4121583"/>
                  <a:pt x="630378" y="4116778"/>
                  <a:pt x="633220" y="4109883"/>
                </a:cubicBezTo>
                <a:close/>
                <a:moveTo>
                  <a:pt x="735006" y="4085911"/>
                </a:moveTo>
                <a:lnTo>
                  <a:pt x="735058" y="4086023"/>
                </a:lnTo>
                <a:lnTo>
                  <a:pt x="734990" y="4085954"/>
                </a:lnTo>
                <a:close/>
                <a:moveTo>
                  <a:pt x="637522" y="4077688"/>
                </a:moveTo>
                <a:cubicBezTo>
                  <a:pt x="638690" y="4079333"/>
                  <a:pt x="639860" y="4080976"/>
                  <a:pt x="641028" y="4082620"/>
                </a:cubicBezTo>
                <a:cubicBezTo>
                  <a:pt x="640152" y="4084013"/>
                  <a:pt x="639274" y="4085468"/>
                  <a:pt x="638314" y="4086987"/>
                </a:cubicBezTo>
                <a:cubicBezTo>
                  <a:pt x="637436" y="4085532"/>
                  <a:pt x="636062" y="4084330"/>
                  <a:pt x="635978" y="4082937"/>
                </a:cubicBezTo>
                <a:cubicBezTo>
                  <a:pt x="635894" y="4081228"/>
                  <a:pt x="636936" y="4079460"/>
                  <a:pt x="637522" y="4077688"/>
                </a:cubicBezTo>
                <a:close/>
                <a:moveTo>
                  <a:pt x="577482" y="4068326"/>
                </a:moveTo>
                <a:cubicBezTo>
                  <a:pt x="577734" y="4070224"/>
                  <a:pt x="578486" y="4072499"/>
                  <a:pt x="578066" y="4074018"/>
                </a:cubicBezTo>
                <a:cubicBezTo>
                  <a:pt x="577774" y="4075094"/>
                  <a:pt x="575940" y="4075157"/>
                  <a:pt x="574770" y="4075726"/>
                </a:cubicBezTo>
                <a:cubicBezTo>
                  <a:pt x="574226" y="4073955"/>
                  <a:pt x="573684" y="4072124"/>
                  <a:pt x="573184" y="4070352"/>
                </a:cubicBezTo>
                <a:cubicBezTo>
                  <a:pt x="574602" y="4069655"/>
                  <a:pt x="576062" y="4069022"/>
                  <a:pt x="577482" y="4068326"/>
                </a:cubicBezTo>
                <a:close/>
                <a:moveTo>
                  <a:pt x="653174" y="4066872"/>
                </a:moveTo>
                <a:cubicBezTo>
                  <a:pt x="655934" y="4076929"/>
                  <a:pt x="661110" y="4086480"/>
                  <a:pt x="660150" y="4094388"/>
                </a:cubicBezTo>
                <a:cubicBezTo>
                  <a:pt x="658770" y="4106023"/>
                  <a:pt x="653050" y="4116461"/>
                  <a:pt x="647874" y="4131135"/>
                </a:cubicBezTo>
                <a:cubicBezTo>
                  <a:pt x="644158" y="4106656"/>
                  <a:pt x="645622" y="4091666"/>
                  <a:pt x="653174" y="4066872"/>
                </a:cubicBezTo>
                <a:close/>
                <a:moveTo>
                  <a:pt x="608380" y="4007729"/>
                </a:moveTo>
                <a:cubicBezTo>
                  <a:pt x="609506" y="4008172"/>
                  <a:pt x="610674" y="4008678"/>
                  <a:pt x="611802" y="4009184"/>
                </a:cubicBezTo>
                <a:cubicBezTo>
                  <a:pt x="610884" y="4013737"/>
                  <a:pt x="610006" y="4018230"/>
                  <a:pt x="609088" y="4022786"/>
                </a:cubicBezTo>
                <a:cubicBezTo>
                  <a:pt x="608088" y="4022339"/>
                  <a:pt x="607042" y="4021960"/>
                  <a:pt x="605998" y="4021521"/>
                </a:cubicBezTo>
                <a:cubicBezTo>
                  <a:pt x="606792" y="4016964"/>
                  <a:pt x="607586" y="4012348"/>
                  <a:pt x="608380" y="4007729"/>
                </a:cubicBezTo>
                <a:close/>
                <a:moveTo>
                  <a:pt x="699520" y="3902730"/>
                </a:moveTo>
                <a:cubicBezTo>
                  <a:pt x="708162" y="3918100"/>
                  <a:pt x="702358" y="3939795"/>
                  <a:pt x="715888" y="3941124"/>
                </a:cubicBezTo>
                <a:cubicBezTo>
                  <a:pt x="716390" y="3941187"/>
                  <a:pt x="716806" y="3946566"/>
                  <a:pt x="716972" y="3949537"/>
                </a:cubicBezTo>
                <a:cubicBezTo>
                  <a:pt x="719058" y="3986414"/>
                  <a:pt x="721274" y="4023225"/>
                  <a:pt x="723110" y="4060166"/>
                </a:cubicBezTo>
                <a:cubicBezTo>
                  <a:pt x="723424" y="4066491"/>
                  <a:pt x="724194" y="4072121"/>
                  <a:pt x="726006" y="4076596"/>
                </a:cubicBezTo>
                <a:lnTo>
                  <a:pt x="734990" y="4085954"/>
                </a:lnTo>
                <a:lnTo>
                  <a:pt x="726874" y="4107947"/>
                </a:lnTo>
                <a:cubicBezTo>
                  <a:pt x="717574" y="4124256"/>
                  <a:pt x="704906" y="4123213"/>
                  <a:pt x="690128" y="4103243"/>
                </a:cubicBezTo>
                <a:cubicBezTo>
                  <a:pt x="694470" y="4095589"/>
                  <a:pt x="698602" y="4087493"/>
                  <a:pt x="703318" y="4080216"/>
                </a:cubicBezTo>
                <a:cubicBezTo>
                  <a:pt x="710584" y="4069022"/>
                  <a:pt x="713172" y="4054475"/>
                  <a:pt x="707494" y="4042962"/>
                </a:cubicBezTo>
                <a:cubicBezTo>
                  <a:pt x="699520" y="4026705"/>
                  <a:pt x="699690" y="4010133"/>
                  <a:pt x="702108" y="3992992"/>
                </a:cubicBezTo>
                <a:cubicBezTo>
                  <a:pt x="705366" y="3969779"/>
                  <a:pt x="703486" y="3947321"/>
                  <a:pt x="700650" y="3924614"/>
                </a:cubicBezTo>
                <a:cubicBezTo>
                  <a:pt x="700022" y="3919873"/>
                  <a:pt x="700106" y="3914940"/>
                  <a:pt x="699520" y="3902730"/>
                </a:cubicBezTo>
                <a:close/>
                <a:moveTo>
                  <a:pt x="505838" y="3880403"/>
                </a:moveTo>
                <a:cubicBezTo>
                  <a:pt x="506214" y="3881858"/>
                  <a:pt x="506590" y="3883248"/>
                  <a:pt x="506966" y="3884703"/>
                </a:cubicBezTo>
                <a:cubicBezTo>
                  <a:pt x="506382" y="3884703"/>
                  <a:pt x="505798" y="3884703"/>
                  <a:pt x="505212" y="3884703"/>
                </a:cubicBezTo>
                <a:cubicBezTo>
                  <a:pt x="504922" y="3883817"/>
                  <a:pt x="504420" y="3882867"/>
                  <a:pt x="504506" y="3882048"/>
                </a:cubicBezTo>
                <a:cubicBezTo>
                  <a:pt x="504546" y="3881412"/>
                  <a:pt x="505382" y="3880906"/>
                  <a:pt x="505838" y="3880403"/>
                </a:cubicBezTo>
                <a:close/>
                <a:moveTo>
                  <a:pt x="561534" y="3876163"/>
                </a:moveTo>
                <a:cubicBezTo>
                  <a:pt x="563330" y="3876543"/>
                  <a:pt x="565126" y="3876923"/>
                  <a:pt x="566920" y="3877303"/>
                </a:cubicBezTo>
                <a:cubicBezTo>
                  <a:pt x="566042" y="3884512"/>
                  <a:pt x="565126" y="3891723"/>
                  <a:pt x="564250" y="3898933"/>
                </a:cubicBezTo>
                <a:cubicBezTo>
                  <a:pt x="562954" y="3898744"/>
                  <a:pt x="561618" y="3898490"/>
                  <a:pt x="560322" y="3898301"/>
                </a:cubicBezTo>
                <a:cubicBezTo>
                  <a:pt x="560742" y="3890900"/>
                  <a:pt x="561158" y="3883563"/>
                  <a:pt x="561534" y="3876163"/>
                </a:cubicBezTo>
                <a:close/>
                <a:moveTo>
                  <a:pt x="587754" y="3872433"/>
                </a:moveTo>
                <a:cubicBezTo>
                  <a:pt x="595270" y="3877177"/>
                  <a:pt x="595270" y="3877177"/>
                  <a:pt x="598734" y="3912598"/>
                </a:cubicBezTo>
                <a:cubicBezTo>
                  <a:pt x="583494" y="3908042"/>
                  <a:pt x="582868" y="3905451"/>
                  <a:pt x="587754" y="3872433"/>
                </a:cubicBezTo>
                <a:close/>
                <a:moveTo>
                  <a:pt x="618120" y="3851973"/>
                </a:moveTo>
                <a:lnTo>
                  <a:pt x="618066" y="3852318"/>
                </a:lnTo>
                <a:lnTo>
                  <a:pt x="618000" y="3852400"/>
                </a:lnTo>
                <a:lnTo>
                  <a:pt x="617940" y="3852190"/>
                </a:lnTo>
                <a:close/>
                <a:moveTo>
                  <a:pt x="669374" y="3847449"/>
                </a:moveTo>
                <a:cubicBezTo>
                  <a:pt x="669836" y="3847512"/>
                  <a:pt x="670294" y="3847575"/>
                  <a:pt x="670754" y="3847638"/>
                </a:cubicBezTo>
                <a:cubicBezTo>
                  <a:pt x="670754" y="3850925"/>
                  <a:pt x="670754" y="3854153"/>
                  <a:pt x="670754" y="3857439"/>
                </a:cubicBezTo>
                <a:cubicBezTo>
                  <a:pt x="670294" y="3857376"/>
                  <a:pt x="669836" y="3857313"/>
                  <a:pt x="669374" y="3857250"/>
                </a:cubicBezTo>
                <a:cubicBezTo>
                  <a:pt x="669374" y="3853963"/>
                  <a:pt x="669374" y="3850735"/>
                  <a:pt x="669374" y="3847449"/>
                </a:cubicBezTo>
                <a:close/>
                <a:moveTo>
                  <a:pt x="631300" y="3835998"/>
                </a:moveTo>
                <a:lnTo>
                  <a:pt x="618120" y="3851973"/>
                </a:lnTo>
                <a:lnTo>
                  <a:pt x="619878" y="3840932"/>
                </a:lnTo>
                <a:cubicBezTo>
                  <a:pt x="621404" y="3837690"/>
                  <a:pt x="624538" y="3835524"/>
                  <a:pt x="631300" y="3835998"/>
                </a:cubicBezTo>
                <a:close/>
                <a:moveTo>
                  <a:pt x="598984" y="3834606"/>
                </a:moveTo>
                <a:cubicBezTo>
                  <a:pt x="599442" y="3835809"/>
                  <a:pt x="599862" y="3836947"/>
                  <a:pt x="600322" y="3838149"/>
                </a:cubicBezTo>
                <a:cubicBezTo>
                  <a:pt x="599654" y="3838149"/>
                  <a:pt x="598984" y="3838149"/>
                  <a:pt x="598274" y="3838149"/>
                </a:cubicBezTo>
                <a:cubicBezTo>
                  <a:pt x="597982" y="3837454"/>
                  <a:pt x="597650" y="3836758"/>
                  <a:pt x="597274" y="3836061"/>
                </a:cubicBezTo>
                <a:cubicBezTo>
                  <a:pt x="597858" y="3835555"/>
                  <a:pt x="598400" y="3835112"/>
                  <a:pt x="598984" y="3834606"/>
                </a:cubicBezTo>
                <a:close/>
                <a:moveTo>
                  <a:pt x="640654" y="3802094"/>
                </a:moveTo>
                <a:cubicBezTo>
                  <a:pt x="641946" y="3817148"/>
                  <a:pt x="643242" y="3832201"/>
                  <a:pt x="644786" y="3849913"/>
                </a:cubicBezTo>
                <a:cubicBezTo>
                  <a:pt x="649086" y="3845993"/>
                  <a:pt x="651718" y="3843651"/>
                  <a:pt x="655390" y="3840298"/>
                </a:cubicBezTo>
                <a:cubicBezTo>
                  <a:pt x="656768" y="3849976"/>
                  <a:pt x="660150" y="3859844"/>
                  <a:pt x="658938" y="3868067"/>
                </a:cubicBezTo>
                <a:cubicBezTo>
                  <a:pt x="654346" y="3898744"/>
                  <a:pt x="658854" y="3928348"/>
                  <a:pt x="661070" y="3958329"/>
                </a:cubicBezTo>
                <a:cubicBezTo>
                  <a:pt x="661234" y="3960796"/>
                  <a:pt x="659356" y="3963581"/>
                  <a:pt x="657104" y="3970032"/>
                </a:cubicBezTo>
                <a:cubicBezTo>
                  <a:pt x="644576" y="3941693"/>
                  <a:pt x="655306" y="3905515"/>
                  <a:pt x="639566" y="3882678"/>
                </a:cubicBezTo>
                <a:cubicBezTo>
                  <a:pt x="629298" y="3893115"/>
                  <a:pt x="629170" y="3907666"/>
                  <a:pt x="633386" y="3928602"/>
                </a:cubicBezTo>
                <a:cubicBezTo>
                  <a:pt x="638646" y="3954725"/>
                  <a:pt x="654136" y="3976926"/>
                  <a:pt x="646498" y="4008995"/>
                </a:cubicBezTo>
                <a:cubicBezTo>
                  <a:pt x="652258" y="4012475"/>
                  <a:pt x="656978" y="4015382"/>
                  <a:pt x="661318" y="4018040"/>
                </a:cubicBezTo>
                <a:cubicBezTo>
                  <a:pt x="661318" y="4021330"/>
                  <a:pt x="661906" y="4024048"/>
                  <a:pt x="661234" y="4025250"/>
                </a:cubicBezTo>
                <a:cubicBezTo>
                  <a:pt x="656894" y="4033346"/>
                  <a:pt x="652970" y="4042582"/>
                  <a:pt x="647582" y="4048717"/>
                </a:cubicBezTo>
                <a:cubicBezTo>
                  <a:pt x="643198" y="4053716"/>
                  <a:pt x="636726" y="4058015"/>
                  <a:pt x="631550" y="4057193"/>
                </a:cubicBezTo>
                <a:cubicBezTo>
                  <a:pt x="623286" y="4055927"/>
                  <a:pt x="624202" y="4044417"/>
                  <a:pt x="624872" y="4034676"/>
                </a:cubicBezTo>
                <a:cubicBezTo>
                  <a:pt x="625706" y="4022150"/>
                  <a:pt x="626330" y="4009564"/>
                  <a:pt x="627040" y="3997042"/>
                </a:cubicBezTo>
                <a:cubicBezTo>
                  <a:pt x="627626" y="3986098"/>
                  <a:pt x="631842" y="3974585"/>
                  <a:pt x="622448" y="3966298"/>
                </a:cubicBezTo>
                <a:cubicBezTo>
                  <a:pt x="613266" y="3958201"/>
                  <a:pt x="605706" y="3960733"/>
                  <a:pt x="598022" y="3971677"/>
                </a:cubicBezTo>
                <a:cubicBezTo>
                  <a:pt x="596982" y="3960416"/>
                  <a:pt x="596062" y="3950232"/>
                  <a:pt x="594850" y="3936571"/>
                </a:cubicBezTo>
                <a:cubicBezTo>
                  <a:pt x="604788" y="3942895"/>
                  <a:pt x="613056" y="3948211"/>
                  <a:pt x="621362" y="3953523"/>
                </a:cubicBezTo>
                <a:cubicBezTo>
                  <a:pt x="628502" y="3925500"/>
                  <a:pt x="628254" y="3915256"/>
                  <a:pt x="620362" y="3883563"/>
                </a:cubicBezTo>
                <a:cubicBezTo>
                  <a:pt x="616686" y="3884449"/>
                  <a:pt x="612846" y="3885335"/>
                  <a:pt x="608962" y="3886284"/>
                </a:cubicBezTo>
                <a:cubicBezTo>
                  <a:pt x="604140" y="3876543"/>
                  <a:pt x="604818" y="3870329"/>
                  <a:pt x="607502" y="3865410"/>
                </a:cubicBezTo>
                <a:lnTo>
                  <a:pt x="618000" y="3852400"/>
                </a:lnTo>
                <a:lnTo>
                  <a:pt x="622010" y="3866843"/>
                </a:lnTo>
                <a:cubicBezTo>
                  <a:pt x="624118" y="3870251"/>
                  <a:pt x="627126" y="3871485"/>
                  <a:pt x="631466" y="3868447"/>
                </a:cubicBezTo>
                <a:cubicBezTo>
                  <a:pt x="635226" y="3865789"/>
                  <a:pt x="637604" y="3853457"/>
                  <a:pt x="637730" y="3845424"/>
                </a:cubicBezTo>
                <a:cubicBezTo>
                  <a:pt x="637938" y="3831509"/>
                  <a:pt x="635934" y="3817464"/>
                  <a:pt x="634890" y="3803486"/>
                </a:cubicBezTo>
                <a:cubicBezTo>
                  <a:pt x="636810" y="3802981"/>
                  <a:pt x="638730" y="3802537"/>
                  <a:pt x="640654" y="3802094"/>
                </a:cubicBezTo>
                <a:close/>
                <a:moveTo>
                  <a:pt x="598022" y="3767937"/>
                </a:moveTo>
                <a:cubicBezTo>
                  <a:pt x="599070" y="3771291"/>
                  <a:pt x="600362" y="3773629"/>
                  <a:pt x="600030" y="3774709"/>
                </a:cubicBezTo>
                <a:cubicBezTo>
                  <a:pt x="596648" y="3785143"/>
                  <a:pt x="592222" y="3787294"/>
                  <a:pt x="584082" y="3776793"/>
                </a:cubicBezTo>
                <a:cubicBezTo>
                  <a:pt x="590050" y="3773000"/>
                  <a:pt x="594058" y="3770468"/>
                  <a:pt x="598022" y="3767937"/>
                </a:cubicBezTo>
                <a:close/>
                <a:moveTo>
                  <a:pt x="586378" y="3679827"/>
                </a:moveTo>
                <a:cubicBezTo>
                  <a:pt x="587506" y="3679701"/>
                  <a:pt x="588840" y="3683181"/>
                  <a:pt x="590050" y="3685076"/>
                </a:cubicBezTo>
                <a:cubicBezTo>
                  <a:pt x="588672" y="3687038"/>
                  <a:pt x="587462" y="3689948"/>
                  <a:pt x="585876" y="3690582"/>
                </a:cubicBezTo>
                <a:cubicBezTo>
                  <a:pt x="584830" y="3690961"/>
                  <a:pt x="583246" y="3687987"/>
                  <a:pt x="581242" y="3685772"/>
                </a:cubicBezTo>
                <a:cubicBezTo>
                  <a:pt x="583494" y="3682991"/>
                  <a:pt x="584830" y="3680017"/>
                  <a:pt x="586378" y="3679827"/>
                </a:cubicBezTo>
                <a:close/>
                <a:moveTo>
                  <a:pt x="506590" y="3639662"/>
                </a:moveTo>
                <a:cubicBezTo>
                  <a:pt x="507258" y="3639788"/>
                  <a:pt x="507970" y="3639916"/>
                  <a:pt x="508638" y="3640042"/>
                </a:cubicBezTo>
                <a:cubicBezTo>
                  <a:pt x="508470" y="3640864"/>
                  <a:pt x="508344" y="3641750"/>
                  <a:pt x="508178" y="3642633"/>
                </a:cubicBezTo>
                <a:cubicBezTo>
                  <a:pt x="507718" y="3642569"/>
                  <a:pt x="506966" y="3642696"/>
                  <a:pt x="506842" y="3642316"/>
                </a:cubicBezTo>
                <a:cubicBezTo>
                  <a:pt x="506550" y="3641624"/>
                  <a:pt x="506630" y="3640548"/>
                  <a:pt x="506590" y="3639662"/>
                </a:cubicBezTo>
                <a:close/>
                <a:moveTo>
                  <a:pt x="602242" y="3585516"/>
                </a:moveTo>
                <a:cubicBezTo>
                  <a:pt x="603118" y="3589629"/>
                  <a:pt x="603994" y="3593739"/>
                  <a:pt x="604872" y="3597852"/>
                </a:cubicBezTo>
                <a:cubicBezTo>
                  <a:pt x="604038" y="3598359"/>
                  <a:pt x="603162" y="3598928"/>
                  <a:pt x="602326" y="3599434"/>
                </a:cubicBezTo>
                <a:cubicBezTo>
                  <a:pt x="600990" y="3595574"/>
                  <a:pt x="599654" y="3591781"/>
                  <a:pt x="598314" y="3587984"/>
                </a:cubicBezTo>
                <a:cubicBezTo>
                  <a:pt x="599610" y="3587161"/>
                  <a:pt x="600948" y="3586339"/>
                  <a:pt x="602242" y="3585516"/>
                </a:cubicBezTo>
                <a:close/>
                <a:moveTo>
                  <a:pt x="560324" y="3506767"/>
                </a:moveTo>
                <a:cubicBezTo>
                  <a:pt x="562882" y="3505676"/>
                  <a:pt x="565856" y="3506989"/>
                  <a:pt x="568884" y="3509172"/>
                </a:cubicBezTo>
                <a:cubicBezTo>
                  <a:pt x="573184" y="3512272"/>
                  <a:pt x="574894" y="3516162"/>
                  <a:pt x="574990" y="3520716"/>
                </a:cubicBezTo>
                <a:cubicBezTo>
                  <a:pt x="575084" y="3525269"/>
                  <a:pt x="573558" y="3530487"/>
                  <a:pt x="571386" y="3536242"/>
                </a:cubicBezTo>
                <a:cubicBezTo>
                  <a:pt x="565332" y="3530044"/>
                  <a:pt x="559658" y="3524289"/>
                  <a:pt x="554270" y="3518784"/>
                </a:cubicBezTo>
                <a:cubicBezTo>
                  <a:pt x="555626" y="3511352"/>
                  <a:pt x="557766" y="3507857"/>
                  <a:pt x="560324" y="3506767"/>
                </a:cubicBezTo>
                <a:close/>
                <a:moveTo>
                  <a:pt x="514692" y="3463755"/>
                </a:moveTo>
                <a:cubicBezTo>
                  <a:pt x="514942" y="3465844"/>
                  <a:pt x="515150" y="3467868"/>
                  <a:pt x="515402" y="3469890"/>
                </a:cubicBezTo>
                <a:cubicBezTo>
                  <a:pt x="513020" y="3470142"/>
                  <a:pt x="510684" y="3470333"/>
                  <a:pt x="508302" y="3470585"/>
                </a:cubicBezTo>
                <a:cubicBezTo>
                  <a:pt x="508094" y="3469198"/>
                  <a:pt x="507926" y="3467742"/>
                  <a:pt x="507718" y="3466349"/>
                </a:cubicBezTo>
                <a:cubicBezTo>
                  <a:pt x="510058" y="3465464"/>
                  <a:pt x="512354" y="3464641"/>
                  <a:pt x="514692" y="3463755"/>
                </a:cubicBezTo>
                <a:close/>
                <a:moveTo>
                  <a:pt x="602326" y="3426374"/>
                </a:moveTo>
                <a:cubicBezTo>
                  <a:pt x="603036" y="3427893"/>
                  <a:pt x="604286" y="3429345"/>
                  <a:pt x="604370" y="3430927"/>
                </a:cubicBezTo>
                <a:cubicBezTo>
                  <a:pt x="604410" y="3432382"/>
                  <a:pt x="603244" y="3433965"/>
                  <a:pt x="602618" y="3435483"/>
                </a:cubicBezTo>
                <a:cubicBezTo>
                  <a:pt x="601658" y="3434407"/>
                  <a:pt x="599778" y="3432888"/>
                  <a:pt x="599902" y="3432256"/>
                </a:cubicBezTo>
                <a:cubicBezTo>
                  <a:pt x="600362" y="3430105"/>
                  <a:pt x="601448" y="3428336"/>
                  <a:pt x="602326" y="3426374"/>
                </a:cubicBezTo>
                <a:close/>
                <a:moveTo>
                  <a:pt x="545838" y="3417519"/>
                </a:moveTo>
                <a:cubicBezTo>
                  <a:pt x="545878" y="3418405"/>
                  <a:pt x="546002" y="3419413"/>
                  <a:pt x="545838" y="3420239"/>
                </a:cubicBezTo>
                <a:cubicBezTo>
                  <a:pt x="545670" y="3420869"/>
                  <a:pt x="545084" y="3421249"/>
                  <a:pt x="544710" y="3421755"/>
                </a:cubicBezTo>
                <a:cubicBezTo>
                  <a:pt x="544458" y="3420933"/>
                  <a:pt x="543830" y="3419730"/>
                  <a:pt x="544040" y="3419413"/>
                </a:cubicBezTo>
                <a:cubicBezTo>
                  <a:pt x="544458" y="3418595"/>
                  <a:pt x="545210" y="3418089"/>
                  <a:pt x="545838" y="3417519"/>
                </a:cubicBezTo>
                <a:close/>
                <a:moveTo>
                  <a:pt x="530890" y="3384437"/>
                </a:moveTo>
                <a:cubicBezTo>
                  <a:pt x="531390" y="3397403"/>
                  <a:pt x="531894" y="3410309"/>
                  <a:pt x="532392" y="3423210"/>
                </a:cubicBezTo>
                <a:cubicBezTo>
                  <a:pt x="531058" y="3423337"/>
                  <a:pt x="529678" y="3423401"/>
                  <a:pt x="528342" y="3423464"/>
                </a:cubicBezTo>
                <a:cubicBezTo>
                  <a:pt x="528342" y="3410561"/>
                  <a:pt x="528342" y="3397593"/>
                  <a:pt x="528342" y="3384628"/>
                </a:cubicBezTo>
                <a:cubicBezTo>
                  <a:pt x="529178" y="3384563"/>
                  <a:pt x="530054" y="3384501"/>
                  <a:pt x="530890" y="3384437"/>
                </a:cubicBezTo>
                <a:close/>
                <a:moveTo>
                  <a:pt x="576482" y="3334152"/>
                </a:moveTo>
                <a:cubicBezTo>
                  <a:pt x="577358" y="3335037"/>
                  <a:pt x="577650" y="3337249"/>
                  <a:pt x="578194" y="3338894"/>
                </a:cubicBezTo>
                <a:cubicBezTo>
                  <a:pt x="577358" y="3340033"/>
                  <a:pt x="576482" y="3341109"/>
                  <a:pt x="575690" y="3342185"/>
                </a:cubicBezTo>
                <a:cubicBezTo>
                  <a:pt x="574938" y="3339906"/>
                  <a:pt x="574186" y="3337565"/>
                  <a:pt x="573434" y="3335291"/>
                </a:cubicBezTo>
                <a:cubicBezTo>
                  <a:pt x="574478" y="3334848"/>
                  <a:pt x="575898" y="3333582"/>
                  <a:pt x="576482" y="3334152"/>
                </a:cubicBezTo>
                <a:close/>
                <a:moveTo>
                  <a:pt x="547466" y="3330355"/>
                </a:moveTo>
                <a:cubicBezTo>
                  <a:pt x="555856" y="3333012"/>
                  <a:pt x="561994" y="3332254"/>
                  <a:pt x="563538" y="3335986"/>
                </a:cubicBezTo>
                <a:cubicBezTo>
                  <a:pt x="565250" y="3340034"/>
                  <a:pt x="566660" y="3344715"/>
                  <a:pt x="566418" y="3349521"/>
                </a:cubicBezTo>
                <a:cubicBezTo>
                  <a:pt x="566180" y="3354328"/>
                  <a:pt x="564290" y="3359261"/>
                  <a:pt x="559406" y="3363816"/>
                </a:cubicBezTo>
                <a:cubicBezTo>
                  <a:pt x="555982" y="3354204"/>
                  <a:pt x="552810" y="3345344"/>
                  <a:pt x="547466" y="3330355"/>
                </a:cubicBezTo>
                <a:close/>
                <a:moveTo>
                  <a:pt x="649210" y="3327891"/>
                </a:moveTo>
                <a:cubicBezTo>
                  <a:pt x="655224" y="3370081"/>
                  <a:pt x="661778" y="3404550"/>
                  <a:pt x="664826" y="3439720"/>
                </a:cubicBezTo>
                <a:cubicBezTo>
                  <a:pt x="671966" y="3522391"/>
                  <a:pt x="677394" y="3605316"/>
                  <a:pt x="683406" y="3688176"/>
                </a:cubicBezTo>
                <a:cubicBezTo>
                  <a:pt x="683488" y="3689695"/>
                  <a:pt x="681902" y="3691464"/>
                  <a:pt x="679358" y="3696779"/>
                </a:cubicBezTo>
                <a:cubicBezTo>
                  <a:pt x="675930" y="3677106"/>
                  <a:pt x="672926" y="3659965"/>
                  <a:pt x="669750" y="3641624"/>
                </a:cubicBezTo>
                <a:cubicBezTo>
                  <a:pt x="663114" y="3640991"/>
                  <a:pt x="657186" y="3640485"/>
                  <a:pt x="650046" y="3639788"/>
                </a:cubicBezTo>
                <a:cubicBezTo>
                  <a:pt x="648292" y="3652437"/>
                  <a:pt x="646790" y="3663382"/>
                  <a:pt x="645330" y="3674135"/>
                </a:cubicBezTo>
                <a:cubicBezTo>
                  <a:pt x="632050" y="3672111"/>
                  <a:pt x="619154" y="3670149"/>
                  <a:pt x="605666" y="3668124"/>
                </a:cubicBezTo>
                <a:cubicBezTo>
                  <a:pt x="617522" y="3628149"/>
                  <a:pt x="621196" y="3617205"/>
                  <a:pt x="621030" y="3549908"/>
                </a:cubicBezTo>
                <a:cubicBezTo>
                  <a:pt x="621030" y="3543837"/>
                  <a:pt x="623118" y="3537761"/>
                  <a:pt x="623910" y="3531562"/>
                </a:cubicBezTo>
                <a:cubicBezTo>
                  <a:pt x="624830" y="3524416"/>
                  <a:pt x="627332" y="3515940"/>
                  <a:pt x="625788" y="3510058"/>
                </a:cubicBezTo>
                <a:cubicBezTo>
                  <a:pt x="617188" y="3477104"/>
                  <a:pt x="621864" y="3442188"/>
                  <a:pt x="617940" y="3408664"/>
                </a:cubicBezTo>
                <a:cubicBezTo>
                  <a:pt x="617146" y="3401829"/>
                  <a:pt x="613932" y="3395694"/>
                  <a:pt x="611636" y="3388547"/>
                </a:cubicBezTo>
                <a:cubicBezTo>
                  <a:pt x="617166" y="3377605"/>
                  <a:pt x="620464" y="3378380"/>
                  <a:pt x="623096" y="3382539"/>
                </a:cubicBezTo>
                <a:lnTo>
                  <a:pt x="630530" y="3396802"/>
                </a:lnTo>
                <a:lnTo>
                  <a:pt x="630506" y="3396897"/>
                </a:lnTo>
                <a:lnTo>
                  <a:pt x="630546" y="3396834"/>
                </a:lnTo>
                <a:lnTo>
                  <a:pt x="630530" y="3396802"/>
                </a:lnTo>
                <a:lnTo>
                  <a:pt x="639148" y="3363625"/>
                </a:lnTo>
                <a:cubicBezTo>
                  <a:pt x="635602" y="3360338"/>
                  <a:pt x="629922" y="3355023"/>
                  <a:pt x="624286" y="3349775"/>
                </a:cubicBezTo>
                <a:cubicBezTo>
                  <a:pt x="625204" y="3346547"/>
                  <a:pt x="626122" y="3343260"/>
                  <a:pt x="627040" y="3340033"/>
                </a:cubicBezTo>
                <a:cubicBezTo>
                  <a:pt x="636642" y="3350660"/>
                  <a:pt x="646082" y="3360022"/>
                  <a:pt x="649210" y="3327891"/>
                </a:cubicBezTo>
                <a:close/>
                <a:moveTo>
                  <a:pt x="525504" y="3326371"/>
                </a:moveTo>
                <a:cubicBezTo>
                  <a:pt x="526174" y="3327953"/>
                  <a:pt x="527468" y="3329594"/>
                  <a:pt x="527340" y="3331050"/>
                </a:cubicBezTo>
                <a:cubicBezTo>
                  <a:pt x="527254" y="3332379"/>
                  <a:pt x="525672" y="3333455"/>
                  <a:pt x="524754" y="3334657"/>
                </a:cubicBezTo>
                <a:cubicBezTo>
                  <a:pt x="524084" y="3333012"/>
                  <a:pt x="522958" y="3331367"/>
                  <a:pt x="523042" y="3329848"/>
                </a:cubicBezTo>
                <a:cubicBezTo>
                  <a:pt x="523124" y="3328586"/>
                  <a:pt x="524626" y="3327507"/>
                  <a:pt x="525504" y="3326371"/>
                </a:cubicBezTo>
                <a:close/>
                <a:moveTo>
                  <a:pt x="705156" y="3299804"/>
                </a:moveTo>
                <a:cubicBezTo>
                  <a:pt x="705910" y="3301829"/>
                  <a:pt x="706870" y="3303850"/>
                  <a:pt x="707242" y="3306065"/>
                </a:cubicBezTo>
                <a:cubicBezTo>
                  <a:pt x="707326" y="3306572"/>
                  <a:pt x="705366" y="3307838"/>
                  <a:pt x="704322" y="3308787"/>
                </a:cubicBezTo>
                <a:cubicBezTo>
                  <a:pt x="703778" y="3307204"/>
                  <a:pt x="703278" y="3305559"/>
                  <a:pt x="702776" y="3303914"/>
                </a:cubicBezTo>
                <a:cubicBezTo>
                  <a:pt x="703570" y="3302526"/>
                  <a:pt x="704362" y="3301133"/>
                  <a:pt x="705156" y="3299804"/>
                </a:cubicBezTo>
                <a:close/>
                <a:moveTo>
                  <a:pt x="555390" y="3290085"/>
                </a:moveTo>
                <a:lnTo>
                  <a:pt x="558654" y="3315427"/>
                </a:lnTo>
                <a:cubicBezTo>
                  <a:pt x="556610" y="3315427"/>
                  <a:pt x="554522" y="3315491"/>
                  <a:pt x="552434" y="3315491"/>
                </a:cubicBezTo>
                <a:close/>
                <a:moveTo>
                  <a:pt x="555146" y="3288740"/>
                </a:moveTo>
                <a:lnTo>
                  <a:pt x="555480" y="3289303"/>
                </a:lnTo>
                <a:lnTo>
                  <a:pt x="555390" y="3290085"/>
                </a:lnTo>
                <a:lnTo>
                  <a:pt x="555314" y="3289492"/>
                </a:lnTo>
                <a:close/>
                <a:moveTo>
                  <a:pt x="627332" y="3285320"/>
                </a:moveTo>
                <a:cubicBezTo>
                  <a:pt x="628002" y="3285447"/>
                  <a:pt x="628712" y="3285637"/>
                  <a:pt x="629382" y="3285763"/>
                </a:cubicBezTo>
                <a:cubicBezTo>
                  <a:pt x="629254" y="3286646"/>
                  <a:pt x="629088" y="3287535"/>
                  <a:pt x="628962" y="3288417"/>
                </a:cubicBezTo>
                <a:cubicBezTo>
                  <a:pt x="628502" y="3288291"/>
                  <a:pt x="627710" y="3288417"/>
                  <a:pt x="627582" y="3288038"/>
                </a:cubicBezTo>
                <a:cubicBezTo>
                  <a:pt x="627332" y="3287282"/>
                  <a:pt x="627418" y="3286269"/>
                  <a:pt x="627332" y="3285320"/>
                </a:cubicBezTo>
                <a:close/>
                <a:moveTo>
                  <a:pt x="721064" y="3278300"/>
                </a:moveTo>
                <a:cubicBezTo>
                  <a:pt x="721774" y="3278549"/>
                  <a:pt x="722150" y="3281017"/>
                  <a:pt x="722692" y="3282472"/>
                </a:cubicBezTo>
                <a:cubicBezTo>
                  <a:pt x="721606" y="3283169"/>
                  <a:pt x="720312" y="3284688"/>
                  <a:pt x="719434" y="3284244"/>
                </a:cubicBezTo>
                <a:cubicBezTo>
                  <a:pt x="718642" y="3283865"/>
                  <a:pt x="718224" y="3281397"/>
                  <a:pt x="717682" y="3279882"/>
                </a:cubicBezTo>
                <a:cubicBezTo>
                  <a:pt x="718808" y="3279249"/>
                  <a:pt x="720062" y="3277984"/>
                  <a:pt x="721064" y="3278300"/>
                </a:cubicBezTo>
                <a:close/>
                <a:moveTo>
                  <a:pt x="551890" y="3274123"/>
                </a:moveTo>
                <a:lnTo>
                  <a:pt x="555146" y="3288740"/>
                </a:lnTo>
                <a:lnTo>
                  <a:pt x="548424" y="3277414"/>
                </a:lnTo>
                <a:cubicBezTo>
                  <a:pt x="549594" y="3276274"/>
                  <a:pt x="550722" y="3275199"/>
                  <a:pt x="551890" y="3274123"/>
                </a:cubicBezTo>
                <a:close/>
                <a:moveTo>
                  <a:pt x="710794" y="3241675"/>
                </a:moveTo>
                <a:cubicBezTo>
                  <a:pt x="711210" y="3242435"/>
                  <a:pt x="711630" y="3243130"/>
                  <a:pt x="712090" y="3243890"/>
                </a:cubicBezTo>
                <a:cubicBezTo>
                  <a:pt x="711878" y="3244523"/>
                  <a:pt x="711798" y="3245789"/>
                  <a:pt x="711378" y="3246104"/>
                </a:cubicBezTo>
                <a:cubicBezTo>
                  <a:pt x="711002" y="3246421"/>
                  <a:pt x="710250" y="3245789"/>
                  <a:pt x="709666" y="3245532"/>
                </a:cubicBezTo>
                <a:cubicBezTo>
                  <a:pt x="710042" y="3244269"/>
                  <a:pt x="710418" y="3242941"/>
                  <a:pt x="710794" y="3241675"/>
                </a:cubicBezTo>
                <a:close/>
                <a:moveTo>
                  <a:pt x="527254" y="3233958"/>
                </a:moveTo>
                <a:cubicBezTo>
                  <a:pt x="527840" y="3233895"/>
                  <a:pt x="528510" y="3233642"/>
                  <a:pt x="529054" y="3233958"/>
                </a:cubicBezTo>
                <a:cubicBezTo>
                  <a:pt x="529470" y="3234149"/>
                  <a:pt x="529722" y="3235034"/>
                  <a:pt x="530054" y="3235667"/>
                </a:cubicBezTo>
                <a:cubicBezTo>
                  <a:pt x="529512" y="3236046"/>
                  <a:pt x="528718" y="3236932"/>
                  <a:pt x="528510" y="3236743"/>
                </a:cubicBezTo>
                <a:cubicBezTo>
                  <a:pt x="527966" y="3236110"/>
                  <a:pt x="527674" y="3234908"/>
                  <a:pt x="527254" y="3233958"/>
                </a:cubicBezTo>
                <a:close/>
                <a:moveTo>
                  <a:pt x="677310" y="3231554"/>
                </a:moveTo>
                <a:cubicBezTo>
                  <a:pt x="679022" y="3239903"/>
                  <a:pt x="680690" y="3248252"/>
                  <a:pt x="682402" y="3256602"/>
                </a:cubicBezTo>
                <a:cubicBezTo>
                  <a:pt x="680982" y="3257298"/>
                  <a:pt x="679522" y="3257994"/>
                  <a:pt x="678102" y="3258690"/>
                </a:cubicBezTo>
                <a:cubicBezTo>
                  <a:pt x="676348" y="3250404"/>
                  <a:pt x="674594" y="3242055"/>
                  <a:pt x="672886" y="3233706"/>
                </a:cubicBezTo>
                <a:cubicBezTo>
                  <a:pt x="674344" y="3233009"/>
                  <a:pt x="675846" y="3232250"/>
                  <a:pt x="677310" y="3231554"/>
                </a:cubicBezTo>
                <a:close/>
                <a:moveTo>
                  <a:pt x="702902" y="3130095"/>
                </a:moveTo>
                <a:cubicBezTo>
                  <a:pt x="712838" y="3130095"/>
                  <a:pt x="712838" y="3130095"/>
                  <a:pt x="717224" y="3146038"/>
                </a:cubicBezTo>
                <a:cubicBezTo>
                  <a:pt x="712880" y="3143823"/>
                  <a:pt x="709666" y="3143127"/>
                  <a:pt x="707286" y="3140596"/>
                </a:cubicBezTo>
                <a:cubicBezTo>
                  <a:pt x="705408" y="3138575"/>
                  <a:pt x="704572" y="3134335"/>
                  <a:pt x="702902" y="3130095"/>
                </a:cubicBezTo>
                <a:close/>
                <a:moveTo>
                  <a:pt x="529428" y="3111311"/>
                </a:moveTo>
                <a:cubicBezTo>
                  <a:pt x="530474" y="3112514"/>
                  <a:pt x="531476" y="3113654"/>
                  <a:pt x="532478" y="3114788"/>
                </a:cubicBezTo>
                <a:cubicBezTo>
                  <a:pt x="532102" y="3116497"/>
                  <a:pt x="531768" y="3118142"/>
                  <a:pt x="531434" y="3119724"/>
                </a:cubicBezTo>
                <a:cubicBezTo>
                  <a:pt x="530430" y="3118585"/>
                  <a:pt x="528970" y="3117763"/>
                  <a:pt x="528550" y="3116244"/>
                </a:cubicBezTo>
                <a:cubicBezTo>
                  <a:pt x="528218" y="3114978"/>
                  <a:pt x="529094" y="3112957"/>
                  <a:pt x="529428" y="3111311"/>
                </a:cubicBezTo>
                <a:close/>
                <a:moveTo>
                  <a:pt x="737722" y="3090060"/>
                </a:moveTo>
                <a:cubicBezTo>
                  <a:pt x="739726" y="3111185"/>
                  <a:pt x="741270" y="3127188"/>
                  <a:pt x="742816" y="3143064"/>
                </a:cubicBezTo>
                <a:cubicBezTo>
                  <a:pt x="741146" y="3143823"/>
                  <a:pt x="739474" y="3144519"/>
                  <a:pt x="737808" y="3145279"/>
                </a:cubicBezTo>
                <a:cubicBezTo>
                  <a:pt x="734758" y="3133765"/>
                  <a:pt x="730708" y="3122569"/>
                  <a:pt x="729206" y="3110615"/>
                </a:cubicBezTo>
                <a:cubicBezTo>
                  <a:pt x="728578" y="3105873"/>
                  <a:pt x="733634" y="3099482"/>
                  <a:pt x="737722" y="3090060"/>
                </a:cubicBezTo>
                <a:close/>
                <a:moveTo>
                  <a:pt x="650630" y="3089681"/>
                </a:moveTo>
                <a:cubicBezTo>
                  <a:pt x="650674" y="3091576"/>
                  <a:pt x="651050" y="3093537"/>
                  <a:pt x="650754" y="3095245"/>
                </a:cubicBezTo>
                <a:cubicBezTo>
                  <a:pt x="650548" y="3096384"/>
                  <a:pt x="649418" y="3097144"/>
                  <a:pt x="647916" y="3099039"/>
                </a:cubicBezTo>
                <a:cubicBezTo>
                  <a:pt x="647916" y="3095245"/>
                  <a:pt x="647834" y="3092588"/>
                  <a:pt x="648042" y="3089998"/>
                </a:cubicBezTo>
                <a:cubicBezTo>
                  <a:pt x="648082" y="3089744"/>
                  <a:pt x="649712" y="3089807"/>
                  <a:pt x="650630" y="3089681"/>
                </a:cubicBezTo>
                <a:close/>
                <a:moveTo>
                  <a:pt x="682236" y="3074311"/>
                </a:moveTo>
                <a:cubicBezTo>
                  <a:pt x="682820" y="3079496"/>
                  <a:pt x="684574" y="3088791"/>
                  <a:pt x="683738" y="3089364"/>
                </a:cubicBezTo>
                <a:cubicBezTo>
                  <a:pt x="674054" y="3096131"/>
                  <a:pt x="684614" y="3108147"/>
                  <a:pt x="680814" y="3116244"/>
                </a:cubicBezTo>
                <a:cubicBezTo>
                  <a:pt x="669544" y="3105683"/>
                  <a:pt x="664908" y="3090942"/>
                  <a:pt x="670336" y="3080066"/>
                </a:cubicBezTo>
                <a:cubicBezTo>
                  <a:pt x="672382" y="3075952"/>
                  <a:pt x="678146" y="3076079"/>
                  <a:pt x="682236" y="3074311"/>
                </a:cubicBezTo>
                <a:close/>
                <a:moveTo>
                  <a:pt x="526380" y="3059000"/>
                </a:moveTo>
                <a:cubicBezTo>
                  <a:pt x="526882" y="3059570"/>
                  <a:pt x="527340" y="3060140"/>
                  <a:pt x="527840" y="3060645"/>
                </a:cubicBezTo>
                <a:cubicBezTo>
                  <a:pt x="527132" y="3061848"/>
                  <a:pt x="526506" y="3063114"/>
                  <a:pt x="525714" y="3064190"/>
                </a:cubicBezTo>
                <a:cubicBezTo>
                  <a:pt x="525630" y="3064316"/>
                  <a:pt x="524836" y="3063177"/>
                  <a:pt x="524334" y="3062608"/>
                </a:cubicBezTo>
                <a:cubicBezTo>
                  <a:pt x="525004" y="3061405"/>
                  <a:pt x="525714" y="3060202"/>
                  <a:pt x="526380" y="3059000"/>
                </a:cubicBezTo>
                <a:close/>
                <a:moveTo>
                  <a:pt x="654096" y="3049196"/>
                </a:moveTo>
                <a:cubicBezTo>
                  <a:pt x="654430" y="3054765"/>
                  <a:pt x="654762" y="3060329"/>
                  <a:pt x="655014" y="3065895"/>
                </a:cubicBezTo>
                <a:cubicBezTo>
                  <a:pt x="653930" y="3066210"/>
                  <a:pt x="652882" y="3066527"/>
                  <a:pt x="651802" y="3066843"/>
                </a:cubicBezTo>
                <a:cubicBezTo>
                  <a:pt x="650966" y="3061279"/>
                  <a:pt x="650130" y="3055646"/>
                  <a:pt x="649296" y="3050082"/>
                </a:cubicBezTo>
                <a:cubicBezTo>
                  <a:pt x="650882" y="3049765"/>
                  <a:pt x="652508" y="3049511"/>
                  <a:pt x="654096" y="3049196"/>
                </a:cubicBezTo>
                <a:close/>
                <a:moveTo>
                  <a:pt x="726158" y="3024147"/>
                </a:moveTo>
                <a:cubicBezTo>
                  <a:pt x="730918" y="3032594"/>
                  <a:pt x="733328" y="3040216"/>
                  <a:pt x="733970" y="3048154"/>
                </a:cubicBezTo>
                <a:cubicBezTo>
                  <a:pt x="734612" y="3056092"/>
                  <a:pt x="733486" y="3064346"/>
                  <a:pt x="731166" y="3074054"/>
                </a:cubicBezTo>
                <a:cubicBezTo>
                  <a:pt x="724026" y="3057102"/>
                  <a:pt x="720982" y="3044136"/>
                  <a:pt x="726158" y="3024147"/>
                </a:cubicBezTo>
                <a:close/>
                <a:moveTo>
                  <a:pt x="650674" y="3002136"/>
                </a:moveTo>
                <a:cubicBezTo>
                  <a:pt x="651298" y="3002325"/>
                  <a:pt x="652466" y="3002579"/>
                  <a:pt x="652466" y="3002769"/>
                </a:cubicBezTo>
                <a:cubicBezTo>
                  <a:pt x="652426" y="3004414"/>
                  <a:pt x="652218" y="3006060"/>
                  <a:pt x="652050" y="3007705"/>
                </a:cubicBezTo>
                <a:cubicBezTo>
                  <a:pt x="651424" y="3007515"/>
                  <a:pt x="650798" y="3007258"/>
                  <a:pt x="650170" y="3007068"/>
                </a:cubicBezTo>
                <a:cubicBezTo>
                  <a:pt x="650338" y="3005427"/>
                  <a:pt x="650506" y="3003781"/>
                  <a:pt x="650674" y="3002136"/>
                </a:cubicBezTo>
                <a:close/>
                <a:moveTo>
                  <a:pt x="780864" y="2909163"/>
                </a:moveTo>
                <a:lnTo>
                  <a:pt x="780934" y="2909598"/>
                </a:lnTo>
                <a:lnTo>
                  <a:pt x="780998" y="2910182"/>
                </a:lnTo>
                <a:lnTo>
                  <a:pt x="780810" y="2909723"/>
                </a:lnTo>
                <a:close/>
                <a:moveTo>
                  <a:pt x="531476" y="2886257"/>
                </a:moveTo>
                <a:cubicBezTo>
                  <a:pt x="532186" y="2886763"/>
                  <a:pt x="532936" y="2887270"/>
                  <a:pt x="533644" y="2887776"/>
                </a:cubicBezTo>
                <a:cubicBezTo>
                  <a:pt x="533352" y="2888662"/>
                  <a:pt x="533102" y="2889548"/>
                  <a:pt x="532810" y="2890434"/>
                </a:cubicBezTo>
                <a:cubicBezTo>
                  <a:pt x="532350" y="2890053"/>
                  <a:pt x="531642" y="2889800"/>
                  <a:pt x="531516" y="2889232"/>
                </a:cubicBezTo>
                <a:cubicBezTo>
                  <a:pt x="531310" y="2888346"/>
                  <a:pt x="531476" y="2887270"/>
                  <a:pt x="531476" y="2886257"/>
                </a:cubicBezTo>
                <a:close/>
                <a:moveTo>
                  <a:pt x="702776" y="2881641"/>
                </a:moveTo>
                <a:cubicBezTo>
                  <a:pt x="703026" y="2882464"/>
                  <a:pt x="703318" y="2883283"/>
                  <a:pt x="703570" y="2884106"/>
                </a:cubicBezTo>
                <a:cubicBezTo>
                  <a:pt x="702608" y="2884106"/>
                  <a:pt x="701694" y="2884169"/>
                  <a:pt x="700732" y="2884169"/>
                </a:cubicBezTo>
                <a:cubicBezTo>
                  <a:pt x="700858" y="2883283"/>
                  <a:pt x="700774" y="2882147"/>
                  <a:pt x="701108" y="2881704"/>
                </a:cubicBezTo>
                <a:cubicBezTo>
                  <a:pt x="701440" y="2881325"/>
                  <a:pt x="702192" y="2881641"/>
                  <a:pt x="702776" y="2881641"/>
                </a:cubicBezTo>
                <a:close/>
                <a:moveTo>
                  <a:pt x="774294" y="2868672"/>
                </a:moveTo>
                <a:cubicBezTo>
                  <a:pt x="780474" y="2876612"/>
                  <a:pt x="782448" y="2883807"/>
                  <a:pt x="782704" y="2890551"/>
                </a:cubicBezTo>
                <a:lnTo>
                  <a:pt x="780864" y="2909163"/>
                </a:lnTo>
                <a:lnTo>
                  <a:pt x="778006" y="2891531"/>
                </a:lnTo>
                <a:cubicBezTo>
                  <a:pt x="776946" y="2884977"/>
                  <a:pt x="775758" y="2877623"/>
                  <a:pt x="774294" y="2868672"/>
                </a:cubicBezTo>
                <a:close/>
                <a:moveTo>
                  <a:pt x="722518" y="2783912"/>
                </a:moveTo>
                <a:lnTo>
                  <a:pt x="726158" y="2793022"/>
                </a:lnTo>
                <a:cubicBezTo>
                  <a:pt x="725322" y="2793464"/>
                  <a:pt x="724486" y="2793844"/>
                  <a:pt x="723650" y="2794287"/>
                </a:cubicBezTo>
                <a:close/>
                <a:moveTo>
                  <a:pt x="722234" y="2782730"/>
                </a:moveTo>
                <a:lnTo>
                  <a:pt x="722442" y="2783220"/>
                </a:lnTo>
                <a:lnTo>
                  <a:pt x="722518" y="2783912"/>
                </a:lnTo>
                <a:lnTo>
                  <a:pt x="722318" y="2783410"/>
                </a:lnTo>
                <a:close/>
                <a:moveTo>
                  <a:pt x="720982" y="2772465"/>
                </a:moveTo>
                <a:lnTo>
                  <a:pt x="722234" y="2782730"/>
                </a:lnTo>
                <a:lnTo>
                  <a:pt x="718474" y="2773858"/>
                </a:lnTo>
                <a:cubicBezTo>
                  <a:pt x="719310" y="2773352"/>
                  <a:pt x="720146" y="2772909"/>
                  <a:pt x="720982" y="2772465"/>
                </a:cubicBezTo>
                <a:close/>
                <a:moveTo>
                  <a:pt x="710292" y="2587263"/>
                </a:moveTo>
                <a:cubicBezTo>
                  <a:pt x="710334" y="2588083"/>
                  <a:pt x="710418" y="2588969"/>
                  <a:pt x="710502" y="2589855"/>
                </a:cubicBezTo>
                <a:cubicBezTo>
                  <a:pt x="709918" y="2590108"/>
                  <a:pt x="709250" y="2590678"/>
                  <a:pt x="708830" y="2590487"/>
                </a:cubicBezTo>
                <a:cubicBezTo>
                  <a:pt x="708370" y="2590172"/>
                  <a:pt x="708078" y="2589096"/>
                  <a:pt x="707744" y="2588336"/>
                </a:cubicBezTo>
                <a:cubicBezTo>
                  <a:pt x="708578" y="2587956"/>
                  <a:pt x="709458" y="2587640"/>
                  <a:pt x="710292" y="2587263"/>
                </a:cubicBezTo>
                <a:close/>
                <a:moveTo>
                  <a:pt x="682154" y="2383271"/>
                </a:moveTo>
                <a:cubicBezTo>
                  <a:pt x="682820" y="2387764"/>
                  <a:pt x="683530" y="2392253"/>
                  <a:pt x="684200" y="2396742"/>
                </a:cubicBezTo>
                <a:cubicBezTo>
                  <a:pt x="683196" y="2397059"/>
                  <a:pt x="682154" y="2397379"/>
                  <a:pt x="681106" y="2397691"/>
                </a:cubicBezTo>
                <a:cubicBezTo>
                  <a:pt x="680274" y="2393329"/>
                  <a:pt x="679478" y="2388962"/>
                  <a:pt x="678646" y="2384599"/>
                </a:cubicBezTo>
                <a:cubicBezTo>
                  <a:pt x="679814" y="2384157"/>
                  <a:pt x="680982" y="2383714"/>
                  <a:pt x="682154" y="2383271"/>
                </a:cubicBezTo>
                <a:close/>
                <a:moveTo>
                  <a:pt x="663658" y="2344371"/>
                </a:moveTo>
                <a:cubicBezTo>
                  <a:pt x="664408" y="2345507"/>
                  <a:pt x="664992" y="2346902"/>
                  <a:pt x="665662" y="2348164"/>
                </a:cubicBezTo>
                <a:cubicBezTo>
                  <a:pt x="665158" y="2348734"/>
                  <a:pt x="664616" y="2349240"/>
                  <a:pt x="664114" y="2349747"/>
                </a:cubicBezTo>
                <a:cubicBezTo>
                  <a:pt x="663446" y="2348481"/>
                  <a:pt x="662822" y="2347152"/>
                  <a:pt x="662196" y="2345890"/>
                </a:cubicBezTo>
                <a:cubicBezTo>
                  <a:pt x="662698" y="2345320"/>
                  <a:pt x="663570" y="2344245"/>
                  <a:pt x="663658" y="2344371"/>
                </a:cubicBezTo>
                <a:close/>
                <a:moveTo>
                  <a:pt x="579572" y="2268973"/>
                </a:moveTo>
                <a:cubicBezTo>
                  <a:pt x="597318" y="2278019"/>
                  <a:pt x="624786" y="2337477"/>
                  <a:pt x="627752" y="2376440"/>
                </a:cubicBezTo>
                <a:cubicBezTo>
                  <a:pt x="617982" y="2358665"/>
                  <a:pt x="609046" y="2344814"/>
                  <a:pt x="596146" y="2336085"/>
                </a:cubicBezTo>
                <a:cubicBezTo>
                  <a:pt x="583370" y="2327419"/>
                  <a:pt x="577608" y="2295920"/>
                  <a:pt x="579572" y="2268973"/>
                </a:cubicBezTo>
                <a:close/>
                <a:moveTo>
                  <a:pt x="566378" y="2265810"/>
                </a:moveTo>
                <a:cubicBezTo>
                  <a:pt x="566586" y="2266695"/>
                  <a:pt x="566794" y="2267518"/>
                  <a:pt x="567004" y="2268404"/>
                </a:cubicBezTo>
                <a:cubicBezTo>
                  <a:pt x="566670" y="2269227"/>
                  <a:pt x="566378" y="2269986"/>
                  <a:pt x="566042" y="2270745"/>
                </a:cubicBezTo>
                <a:cubicBezTo>
                  <a:pt x="565626" y="2270239"/>
                  <a:pt x="564834" y="2269353"/>
                  <a:pt x="564874" y="2269163"/>
                </a:cubicBezTo>
                <a:cubicBezTo>
                  <a:pt x="565292" y="2267961"/>
                  <a:pt x="565876" y="2266885"/>
                  <a:pt x="566378" y="2265810"/>
                </a:cubicBezTo>
                <a:close/>
                <a:moveTo>
                  <a:pt x="655596" y="2252189"/>
                </a:moveTo>
                <a:lnTo>
                  <a:pt x="661570" y="2266506"/>
                </a:lnTo>
                <a:cubicBezTo>
                  <a:pt x="660108" y="2267581"/>
                  <a:pt x="658688" y="2268657"/>
                  <a:pt x="657230" y="2269733"/>
                </a:cubicBezTo>
                <a:close/>
                <a:moveTo>
                  <a:pt x="655562" y="2251831"/>
                </a:moveTo>
                <a:lnTo>
                  <a:pt x="655596" y="2252189"/>
                </a:lnTo>
                <a:lnTo>
                  <a:pt x="655490" y="2251935"/>
                </a:lnTo>
                <a:lnTo>
                  <a:pt x="655518" y="2251862"/>
                </a:lnTo>
                <a:close/>
                <a:moveTo>
                  <a:pt x="553854" y="2180673"/>
                </a:moveTo>
                <a:cubicBezTo>
                  <a:pt x="553854" y="2193069"/>
                  <a:pt x="553854" y="2203444"/>
                  <a:pt x="553854" y="2214890"/>
                </a:cubicBezTo>
                <a:cubicBezTo>
                  <a:pt x="540742" y="2199140"/>
                  <a:pt x="540742" y="2199140"/>
                  <a:pt x="553854" y="2180673"/>
                </a:cubicBezTo>
                <a:close/>
                <a:moveTo>
                  <a:pt x="490390" y="2155435"/>
                </a:moveTo>
                <a:cubicBezTo>
                  <a:pt x="491102" y="2161949"/>
                  <a:pt x="491770" y="2168464"/>
                  <a:pt x="492438" y="2174978"/>
                </a:cubicBezTo>
                <a:cubicBezTo>
                  <a:pt x="490600" y="2175232"/>
                  <a:pt x="488764" y="2175421"/>
                  <a:pt x="486926" y="2175674"/>
                </a:cubicBezTo>
                <a:cubicBezTo>
                  <a:pt x="486678" y="2169160"/>
                  <a:pt x="486426" y="2162709"/>
                  <a:pt x="486174" y="2156194"/>
                </a:cubicBezTo>
                <a:cubicBezTo>
                  <a:pt x="487554" y="2155942"/>
                  <a:pt x="488970" y="2155685"/>
                  <a:pt x="490390" y="2155435"/>
                </a:cubicBezTo>
                <a:close/>
                <a:moveTo>
                  <a:pt x="471146" y="2127982"/>
                </a:moveTo>
                <a:cubicBezTo>
                  <a:pt x="471270" y="2132725"/>
                  <a:pt x="471438" y="2137408"/>
                  <a:pt x="471562" y="2142213"/>
                </a:cubicBezTo>
                <a:cubicBezTo>
                  <a:pt x="470726" y="2142277"/>
                  <a:pt x="469850" y="2142340"/>
                  <a:pt x="469014" y="2142403"/>
                </a:cubicBezTo>
                <a:cubicBezTo>
                  <a:pt x="468848" y="2137661"/>
                  <a:pt x="468640" y="2132915"/>
                  <a:pt x="468472" y="2128172"/>
                </a:cubicBezTo>
                <a:cubicBezTo>
                  <a:pt x="469350" y="2128109"/>
                  <a:pt x="470268" y="2128045"/>
                  <a:pt x="471146" y="2127982"/>
                </a:cubicBezTo>
                <a:close/>
                <a:moveTo>
                  <a:pt x="344306" y="2124122"/>
                </a:moveTo>
                <a:cubicBezTo>
                  <a:pt x="344806" y="2130704"/>
                  <a:pt x="345266" y="2137281"/>
                  <a:pt x="345726" y="2143922"/>
                </a:cubicBezTo>
                <a:cubicBezTo>
                  <a:pt x="344182" y="2144175"/>
                  <a:pt x="342678" y="2144491"/>
                  <a:pt x="341178" y="2144744"/>
                </a:cubicBezTo>
                <a:cubicBezTo>
                  <a:pt x="340634" y="2138167"/>
                  <a:pt x="340048" y="2131590"/>
                  <a:pt x="339506" y="2125008"/>
                </a:cubicBezTo>
                <a:cubicBezTo>
                  <a:pt x="341092" y="2124692"/>
                  <a:pt x="342718" y="2124438"/>
                  <a:pt x="344306" y="2124122"/>
                </a:cubicBezTo>
                <a:close/>
                <a:moveTo>
                  <a:pt x="545044" y="2111726"/>
                </a:moveTo>
                <a:cubicBezTo>
                  <a:pt x="546254" y="2111980"/>
                  <a:pt x="547466" y="2112170"/>
                  <a:pt x="548678" y="2112423"/>
                </a:cubicBezTo>
                <a:cubicBezTo>
                  <a:pt x="548176" y="2123240"/>
                  <a:pt x="547632" y="2133990"/>
                  <a:pt x="547130" y="2144744"/>
                </a:cubicBezTo>
                <a:cubicBezTo>
                  <a:pt x="546422" y="2144808"/>
                  <a:pt x="545754" y="2144808"/>
                  <a:pt x="545044" y="2144808"/>
                </a:cubicBezTo>
                <a:cubicBezTo>
                  <a:pt x="545044" y="2133801"/>
                  <a:pt x="545044" y="2122734"/>
                  <a:pt x="545044" y="2111726"/>
                </a:cubicBezTo>
                <a:close/>
                <a:moveTo>
                  <a:pt x="342384" y="2099390"/>
                </a:moveTo>
                <a:cubicBezTo>
                  <a:pt x="342678" y="2100154"/>
                  <a:pt x="343222" y="2100909"/>
                  <a:pt x="343222" y="2101732"/>
                </a:cubicBezTo>
                <a:cubicBezTo>
                  <a:pt x="343222" y="2102301"/>
                  <a:pt x="342594" y="2102934"/>
                  <a:pt x="342258" y="2103567"/>
                </a:cubicBezTo>
                <a:cubicBezTo>
                  <a:pt x="341718" y="2103124"/>
                  <a:pt x="341218" y="2102745"/>
                  <a:pt x="340674" y="2102365"/>
                </a:cubicBezTo>
                <a:cubicBezTo>
                  <a:pt x="341258" y="2101352"/>
                  <a:pt x="341800" y="2100403"/>
                  <a:pt x="342384" y="2099390"/>
                </a:cubicBezTo>
                <a:close/>
                <a:moveTo>
                  <a:pt x="534856" y="2067072"/>
                </a:moveTo>
                <a:cubicBezTo>
                  <a:pt x="535858" y="2068271"/>
                  <a:pt x="536820" y="2069537"/>
                  <a:pt x="537780" y="2070739"/>
                </a:cubicBezTo>
                <a:cubicBezTo>
                  <a:pt x="536318" y="2074156"/>
                  <a:pt x="534856" y="2077570"/>
                  <a:pt x="533394" y="2080987"/>
                </a:cubicBezTo>
                <a:cubicBezTo>
                  <a:pt x="532186" y="2079278"/>
                  <a:pt x="531016" y="2077570"/>
                  <a:pt x="529806" y="2075861"/>
                </a:cubicBezTo>
                <a:cubicBezTo>
                  <a:pt x="531476" y="2072954"/>
                  <a:pt x="533186" y="2069979"/>
                  <a:pt x="534856" y="2067072"/>
                </a:cubicBezTo>
                <a:close/>
                <a:moveTo>
                  <a:pt x="512686" y="2045501"/>
                </a:moveTo>
                <a:cubicBezTo>
                  <a:pt x="512646" y="2046514"/>
                  <a:pt x="512812" y="2047652"/>
                  <a:pt x="512562" y="2048411"/>
                </a:cubicBezTo>
                <a:cubicBezTo>
                  <a:pt x="512394" y="2048855"/>
                  <a:pt x="511558" y="2048792"/>
                  <a:pt x="511016" y="2048918"/>
                </a:cubicBezTo>
                <a:cubicBezTo>
                  <a:pt x="510810" y="2048032"/>
                  <a:pt x="510558" y="2047146"/>
                  <a:pt x="510392" y="2046260"/>
                </a:cubicBezTo>
                <a:cubicBezTo>
                  <a:pt x="511140" y="2046007"/>
                  <a:pt x="511934" y="2045754"/>
                  <a:pt x="512686" y="2045501"/>
                </a:cubicBezTo>
                <a:close/>
                <a:moveTo>
                  <a:pt x="520326" y="1957011"/>
                </a:moveTo>
                <a:cubicBezTo>
                  <a:pt x="522038" y="1961754"/>
                  <a:pt x="523750" y="1966563"/>
                  <a:pt x="525462" y="1971305"/>
                </a:cubicBezTo>
                <a:cubicBezTo>
                  <a:pt x="524668" y="1972065"/>
                  <a:pt x="523874" y="1972825"/>
                  <a:pt x="523082" y="1973584"/>
                </a:cubicBezTo>
                <a:cubicBezTo>
                  <a:pt x="520954" y="1969280"/>
                  <a:pt x="518866" y="1964918"/>
                  <a:pt x="516734" y="1960615"/>
                </a:cubicBezTo>
                <a:cubicBezTo>
                  <a:pt x="517906" y="1959416"/>
                  <a:pt x="519116" y="1958210"/>
                  <a:pt x="520326" y="1957011"/>
                </a:cubicBezTo>
                <a:close/>
                <a:moveTo>
                  <a:pt x="548008" y="1896730"/>
                </a:moveTo>
                <a:cubicBezTo>
                  <a:pt x="548760" y="1900463"/>
                  <a:pt x="549550" y="1904193"/>
                  <a:pt x="550306" y="1907927"/>
                </a:cubicBezTo>
                <a:cubicBezTo>
                  <a:pt x="549634" y="1908244"/>
                  <a:pt x="548966" y="1908560"/>
                  <a:pt x="548300" y="1908876"/>
                </a:cubicBezTo>
                <a:cubicBezTo>
                  <a:pt x="547506" y="1905206"/>
                  <a:pt x="546714" y="1901473"/>
                  <a:pt x="545878" y="1897743"/>
                </a:cubicBezTo>
                <a:cubicBezTo>
                  <a:pt x="546588" y="1897426"/>
                  <a:pt x="547298" y="1897047"/>
                  <a:pt x="548008" y="1896730"/>
                </a:cubicBezTo>
                <a:close/>
                <a:moveTo>
                  <a:pt x="537488" y="1836765"/>
                </a:moveTo>
                <a:cubicBezTo>
                  <a:pt x="539282" y="1847773"/>
                  <a:pt x="541078" y="1858779"/>
                  <a:pt x="542874" y="1869783"/>
                </a:cubicBezTo>
                <a:cubicBezTo>
                  <a:pt x="541702" y="1870226"/>
                  <a:pt x="540534" y="1870606"/>
                  <a:pt x="539362" y="1871049"/>
                </a:cubicBezTo>
                <a:cubicBezTo>
                  <a:pt x="537570" y="1860041"/>
                  <a:pt x="535816" y="1848975"/>
                  <a:pt x="534022" y="1837968"/>
                </a:cubicBezTo>
                <a:cubicBezTo>
                  <a:pt x="535190" y="1837588"/>
                  <a:pt x="536318" y="1837145"/>
                  <a:pt x="537488" y="1836765"/>
                </a:cubicBezTo>
                <a:close/>
                <a:moveTo>
                  <a:pt x="601382" y="1714822"/>
                </a:moveTo>
                <a:lnTo>
                  <a:pt x="606166" y="1736134"/>
                </a:lnTo>
                <a:cubicBezTo>
                  <a:pt x="604954" y="1736576"/>
                  <a:pt x="603786" y="1737015"/>
                  <a:pt x="602578" y="1737458"/>
                </a:cubicBezTo>
                <a:close/>
                <a:moveTo>
                  <a:pt x="601294" y="1714325"/>
                </a:moveTo>
                <a:lnTo>
                  <a:pt x="601366" y="1714499"/>
                </a:lnTo>
                <a:lnTo>
                  <a:pt x="601382" y="1714822"/>
                </a:lnTo>
                <a:lnTo>
                  <a:pt x="601324" y="1714562"/>
                </a:lnTo>
                <a:close/>
                <a:moveTo>
                  <a:pt x="599946" y="1703744"/>
                </a:moveTo>
                <a:lnTo>
                  <a:pt x="601294" y="1714325"/>
                </a:lnTo>
                <a:lnTo>
                  <a:pt x="597482" y="1705073"/>
                </a:lnTo>
                <a:cubicBezTo>
                  <a:pt x="598314" y="1704630"/>
                  <a:pt x="599110" y="1704187"/>
                  <a:pt x="599946" y="1703744"/>
                </a:cubicBezTo>
                <a:close/>
                <a:moveTo>
                  <a:pt x="616686" y="1680088"/>
                </a:moveTo>
                <a:cubicBezTo>
                  <a:pt x="618650" y="1686160"/>
                  <a:pt x="620612" y="1692234"/>
                  <a:pt x="622616" y="1698243"/>
                </a:cubicBezTo>
                <a:cubicBezTo>
                  <a:pt x="621530" y="1699255"/>
                  <a:pt x="620486" y="1700204"/>
                  <a:pt x="619442" y="1701217"/>
                </a:cubicBezTo>
                <a:cubicBezTo>
                  <a:pt x="616854" y="1695901"/>
                  <a:pt x="614306" y="1690526"/>
                  <a:pt x="611762" y="1685214"/>
                </a:cubicBezTo>
                <a:cubicBezTo>
                  <a:pt x="613390" y="1683506"/>
                  <a:pt x="615058" y="1681797"/>
                  <a:pt x="616686" y="1680088"/>
                </a:cubicBezTo>
                <a:close/>
                <a:moveTo>
                  <a:pt x="624120" y="1593496"/>
                </a:moveTo>
                <a:cubicBezTo>
                  <a:pt x="624580" y="1595332"/>
                  <a:pt x="625538" y="1597294"/>
                  <a:pt x="625328" y="1598935"/>
                </a:cubicBezTo>
                <a:cubicBezTo>
                  <a:pt x="625162" y="1600138"/>
                  <a:pt x="623452" y="1600834"/>
                  <a:pt x="622448" y="1601783"/>
                </a:cubicBezTo>
                <a:cubicBezTo>
                  <a:pt x="621946" y="1600011"/>
                  <a:pt x="621488" y="1598176"/>
                  <a:pt x="620986" y="1596404"/>
                </a:cubicBezTo>
                <a:cubicBezTo>
                  <a:pt x="622032" y="1595395"/>
                  <a:pt x="623074" y="1594446"/>
                  <a:pt x="624120" y="1593496"/>
                </a:cubicBezTo>
                <a:close/>
                <a:moveTo>
                  <a:pt x="540870" y="1435934"/>
                </a:moveTo>
                <a:cubicBezTo>
                  <a:pt x="551932" y="1443334"/>
                  <a:pt x="562998" y="1450797"/>
                  <a:pt x="577358" y="1460413"/>
                </a:cubicBezTo>
                <a:cubicBezTo>
                  <a:pt x="567338" y="1468636"/>
                  <a:pt x="560950" y="1473821"/>
                  <a:pt x="552434" y="1480778"/>
                </a:cubicBezTo>
                <a:cubicBezTo>
                  <a:pt x="547090" y="1466230"/>
                  <a:pt x="542330" y="1453328"/>
                  <a:pt x="537530" y="1440423"/>
                </a:cubicBezTo>
                <a:cubicBezTo>
                  <a:pt x="538654" y="1438908"/>
                  <a:pt x="539742" y="1437453"/>
                  <a:pt x="540870" y="1435934"/>
                </a:cubicBezTo>
                <a:close/>
                <a:moveTo>
                  <a:pt x="590092" y="1379956"/>
                </a:moveTo>
                <a:cubicBezTo>
                  <a:pt x="596648" y="1421577"/>
                  <a:pt x="603244" y="1463193"/>
                  <a:pt x="610884" y="1511648"/>
                </a:cubicBezTo>
                <a:cubicBezTo>
                  <a:pt x="601156" y="1496215"/>
                  <a:pt x="585708" y="1400258"/>
                  <a:pt x="590092" y="1379956"/>
                </a:cubicBezTo>
                <a:close/>
                <a:moveTo>
                  <a:pt x="540116" y="1321447"/>
                </a:moveTo>
                <a:cubicBezTo>
                  <a:pt x="545250" y="1350288"/>
                  <a:pt x="550430" y="1379070"/>
                  <a:pt x="556106" y="1410759"/>
                </a:cubicBezTo>
                <a:cubicBezTo>
                  <a:pt x="548760" y="1407152"/>
                  <a:pt x="542498" y="1406709"/>
                  <a:pt x="539156" y="1401714"/>
                </a:cubicBezTo>
                <a:cubicBezTo>
                  <a:pt x="534856" y="1395389"/>
                  <a:pt x="525588" y="1386091"/>
                  <a:pt x="538278" y="1376286"/>
                </a:cubicBezTo>
                <a:cubicBezTo>
                  <a:pt x="540202" y="1374830"/>
                  <a:pt x="541370" y="1367936"/>
                  <a:pt x="541118" y="1363827"/>
                </a:cubicBezTo>
                <a:cubicBezTo>
                  <a:pt x="540242" y="1349908"/>
                  <a:pt x="538614" y="1336120"/>
                  <a:pt x="540116" y="1321447"/>
                </a:cubicBezTo>
                <a:close/>
                <a:moveTo>
                  <a:pt x="526306" y="1259911"/>
                </a:moveTo>
                <a:lnTo>
                  <a:pt x="535274" y="1292665"/>
                </a:lnTo>
                <a:cubicBezTo>
                  <a:pt x="533686" y="1293425"/>
                  <a:pt x="532102" y="1294120"/>
                  <a:pt x="530514" y="1294879"/>
                </a:cubicBezTo>
                <a:close/>
                <a:moveTo>
                  <a:pt x="526074" y="1258788"/>
                </a:moveTo>
                <a:lnTo>
                  <a:pt x="526214" y="1259140"/>
                </a:lnTo>
                <a:lnTo>
                  <a:pt x="526306" y="1259911"/>
                </a:lnTo>
                <a:lnTo>
                  <a:pt x="526130" y="1259268"/>
                </a:lnTo>
                <a:close/>
                <a:moveTo>
                  <a:pt x="524878" y="1248454"/>
                </a:moveTo>
                <a:lnTo>
                  <a:pt x="526074" y="1258788"/>
                </a:lnTo>
                <a:lnTo>
                  <a:pt x="522496" y="1249715"/>
                </a:lnTo>
                <a:cubicBezTo>
                  <a:pt x="523290" y="1249276"/>
                  <a:pt x="524084" y="1248896"/>
                  <a:pt x="524878" y="1248454"/>
                </a:cubicBezTo>
                <a:close/>
                <a:moveTo>
                  <a:pt x="556232" y="1154079"/>
                </a:moveTo>
                <a:cubicBezTo>
                  <a:pt x="556984" y="1154205"/>
                  <a:pt x="557736" y="1154395"/>
                  <a:pt x="558488" y="1154522"/>
                </a:cubicBezTo>
                <a:cubicBezTo>
                  <a:pt x="558320" y="1155407"/>
                  <a:pt x="558154" y="1156357"/>
                  <a:pt x="557986" y="1157243"/>
                </a:cubicBezTo>
                <a:cubicBezTo>
                  <a:pt x="557444" y="1157116"/>
                  <a:pt x="556650" y="1157306"/>
                  <a:pt x="556484" y="1156863"/>
                </a:cubicBezTo>
                <a:cubicBezTo>
                  <a:pt x="556190" y="1156104"/>
                  <a:pt x="556316" y="1155028"/>
                  <a:pt x="556232" y="1154079"/>
                </a:cubicBezTo>
                <a:close/>
                <a:moveTo>
                  <a:pt x="585290" y="1106450"/>
                </a:moveTo>
                <a:cubicBezTo>
                  <a:pt x="586252" y="1110374"/>
                  <a:pt x="587252" y="1114230"/>
                  <a:pt x="588170" y="1118217"/>
                </a:cubicBezTo>
                <a:cubicBezTo>
                  <a:pt x="587418" y="1118783"/>
                  <a:pt x="586670" y="1119288"/>
                  <a:pt x="585918" y="1119858"/>
                </a:cubicBezTo>
                <a:cubicBezTo>
                  <a:pt x="584538" y="1116318"/>
                  <a:pt x="583160" y="1112838"/>
                  <a:pt x="581786" y="1109294"/>
                </a:cubicBezTo>
                <a:cubicBezTo>
                  <a:pt x="582954" y="1108349"/>
                  <a:pt x="584122" y="1107399"/>
                  <a:pt x="585290" y="1106450"/>
                </a:cubicBezTo>
                <a:close/>
                <a:moveTo>
                  <a:pt x="518738" y="1092030"/>
                </a:moveTo>
                <a:cubicBezTo>
                  <a:pt x="518822" y="1093608"/>
                  <a:pt x="518990" y="1095190"/>
                  <a:pt x="518950" y="1096772"/>
                </a:cubicBezTo>
                <a:cubicBezTo>
                  <a:pt x="518906" y="1096961"/>
                  <a:pt x="517862" y="1097089"/>
                  <a:pt x="517278" y="1097215"/>
                </a:cubicBezTo>
                <a:cubicBezTo>
                  <a:pt x="517150" y="1095633"/>
                  <a:pt x="517028" y="1094051"/>
                  <a:pt x="517070" y="1092472"/>
                </a:cubicBezTo>
                <a:cubicBezTo>
                  <a:pt x="517110" y="1092282"/>
                  <a:pt x="518154" y="1092156"/>
                  <a:pt x="518738" y="1092030"/>
                </a:cubicBezTo>
                <a:close/>
                <a:moveTo>
                  <a:pt x="489974" y="883483"/>
                </a:moveTo>
                <a:cubicBezTo>
                  <a:pt x="490768" y="888163"/>
                  <a:pt x="491518" y="892846"/>
                  <a:pt x="492354" y="897525"/>
                </a:cubicBezTo>
                <a:cubicBezTo>
                  <a:pt x="491310" y="897968"/>
                  <a:pt x="490306" y="898411"/>
                  <a:pt x="489262" y="898854"/>
                </a:cubicBezTo>
                <a:cubicBezTo>
                  <a:pt x="488306" y="894235"/>
                  <a:pt x="487386" y="889619"/>
                  <a:pt x="486426" y="885003"/>
                </a:cubicBezTo>
                <a:cubicBezTo>
                  <a:pt x="487594" y="884496"/>
                  <a:pt x="488806" y="883990"/>
                  <a:pt x="489974" y="883483"/>
                </a:cubicBezTo>
                <a:close/>
                <a:moveTo>
                  <a:pt x="471938" y="848125"/>
                </a:moveTo>
                <a:cubicBezTo>
                  <a:pt x="473190" y="850529"/>
                  <a:pt x="474694" y="852740"/>
                  <a:pt x="475612" y="855398"/>
                </a:cubicBezTo>
                <a:cubicBezTo>
                  <a:pt x="475906" y="856221"/>
                  <a:pt x="474566" y="858310"/>
                  <a:pt x="472442" y="863811"/>
                </a:cubicBezTo>
                <a:cubicBezTo>
                  <a:pt x="472190" y="856032"/>
                  <a:pt x="472064" y="852048"/>
                  <a:pt x="471938" y="848125"/>
                </a:cubicBezTo>
                <a:close/>
                <a:moveTo>
                  <a:pt x="493818" y="831869"/>
                </a:moveTo>
                <a:cubicBezTo>
                  <a:pt x="497072" y="834273"/>
                  <a:pt x="500370" y="836615"/>
                  <a:pt x="503586" y="838952"/>
                </a:cubicBezTo>
                <a:cubicBezTo>
                  <a:pt x="503042" y="840977"/>
                  <a:pt x="502498" y="843065"/>
                  <a:pt x="501958" y="845087"/>
                </a:cubicBezTo>
                <a:cubicBezTo>
                  <a:pt x="498702" y="843508"/>
                  <a:pt x="495402" y="841927"/>
                  <a:pt x="492146" y="840345"/>
                </a:cubicBezTo>
                <a:cubicBezTo>
                  <a:pt x="492732" y="837561"/>
                  <a:pt x="493274" y="834716"/>
                  <a:pt x="493818" y="831869"/>
                </a:cubicBezTo>
                <a:close/>
                <a:moveTo>
                  <a:pt x="207574" y="615734"/>
                </a:moveTo>
                <a:cubicBezTo>
                  <a:pt x="207574" y="616682"/>
                  <a:pt x="207740" y="617632"/>
                  <a:pt x="207574" y="618454"/>
                </a:cubicBezTo>
                <a:cubicBezTo>
                  <a:pt x="207448" y="619024"/>
                  <a:pt x="206862" y="619403"/>
                  <a:pt x="206486" y="619910"/>
                </a:cubicBezTo>
                <a:cubicBezTo>
                  <a:pt x="206238" y="619087"/>
                  <a:pt x="205650" y="617885"/>
                  <a:pt x="205818" y="617568"/>
                </a:cubicBezTo>
                <a:cubicBezTo>
                  <a:pt x="206194" y="616746"/>
                  <a:pt x="206946" y="616303"/>
                  <a:pt x="207574" y="615734"/>
                </a:cubicBezTo>
                <a:close/>
                <a:moveTo>
                  <a:pt x="151918" y="608143"/>
                </a:moveTo>
                <a:cubicBezTo>
                  <a:pt x="168118" y="604350"/>
                  <a:pt x="177222" y="623955"/>
                  <a:pt x="181980" y="673736"/>
                </a:cubicBezTo>
                <a:cubicBezTo>
                  <a:pt x="171126" y="650017"/>
                  <a:pt x="161688" y="629398"/>
                  <a:pt x="151918" y="608143"/>
                </a:cubicBezTo>
                <a:close/>
                <a:moveTo>
                  <a:pt x="147830" y="573290"/>
                </a:moveTo>
                <a:cubicBezTo>
                  <a:pt x="149416" y="573986"/>
                  <a:pt x="151292" y="576517"/>
                  <a:pt x="151584" y="578795"/>
                </a:cubicBezTo>
                <a:cubicBezTo>
                  <a:pt x="151794" y="580504"/>
                  <a:pt x="149750" y="582842"/>
                  <a:pt x="148246" y="585816"/>
                </a:cubicBezTo>
                <a:cubicBezTo>
                  <a:pt x="146574" y="582525"/>
                  <a:pt x="144782" y="580504"/>
                  <a:pt x="144572" y="578100"/>
                </a:cubicBezTo>
                <a:cubicBezTo>
                  <a:pt x="144448" y="576644"/>
                  <a:pt x="147034" y="572910"/>
                  <a:pt x="147830" y="573290"/>
                </a:cubicBezTo>
                <a:close/>
                <a:moveTo>
                  <a:pt x="200516" y="559249"/>
                </a:moveTo>
                <a:cubicBezTo>
                  <a:pt x="201226" y="566586"/>
                  <a:pt x="201894" y="573923"/>
                  <a:pt x="202564" y="581323"/>
                </a:cubicBezTo>
                <a:cubicBezTo>
                  <a:pt x="201102" y="581703"/>
                  <a:pt x="199682" y="582086"/>
                  <a:pt x="198220" y="582462"/>
                </a:cubicBezTo>
                <a:cubicBezTo>
                  <a:pt x="197470" y="574935"/>
                  <a:pt x="196760" y="567408"/>
                  <a:pt x="196006" y="559882"/>
                </a:cubicBezTo>
                <a:cubicBezTo>
                  <a:pt x="197512" y="559692"/>
                  <a:pt x="199014" y="559439"/>
                  <a:pt x="200516" y="559249"/>
                </a:cubicBezTo>
                <a:close/>
                <a:moveTo>
                  <a:pt x="213206" y="526079"/>
                </a:moveTo>
                <a:lnTo>
                  <a:pt x="217050" y="535023"/>
                </a:lnTo>
                <a:cubicBezTo>
                  <a:pt x="216174" y="535530"/>
                  <a:pt x="215340" y="535973"/>
                  <a:pt x="214462" y="536479"/>
                </a:cubicBezTo>
                <a:close/>
                <a:moveTo>
                  <a:pt x="154926" y="525345"/>
                </a:moveTo>
                <a:cubicBezTo>
                  <a:pt x="155720" y="526547"/>
                  <a:pt x="156136" y="528382"/>
                  <a:pt x="156718" y="529965"/>
                </a:cubicBezTo>
                <a:cubicBezTo>
                  <a:pt x="155846" y="530597"/>
                  <a:pt x="155010" y="531230"/>
                  <a:pt x="154176" y="531859"/>
                </a:cubicBezTo>
                <a:cubicBezTo>
                  <a:pt x="153590" y="530277"/>
                  <a:pt x="153006" y="528762"/>
                  <a:pt x="152462" y="527180"/>
                </a:cubicBezTo>
                <a:cubicBezTo>
                  <a:pt x="153298" y="526484"/>
                  <a:pt x="154718" y="525028"/>
                  <a:pt x="154926" y="525345"/>
                </a:cubicBezTo>
                <a:close/>
                <a:moveTo>
                  <a:pt x="212954" y="524936"/>
                </a:moveTo>
                <a:lnTo>
                  <a:pt x="213126" y="525409"/>
                </a:lnTo>
                <a:lnTo>
                  <a:pt x="213206" y="526079"/>
                </a:lnTo>
                <a:lnTo>
                  <a:pt x="213002" y="525598"/>
                </a:lnTo>
                <a:close/>
                <a:moveTo>
                  <a:pt x="137726" y="438311"/>
                </a:moveTo>
                <a:cubicBezTo>
                  <a:pt x="140686" y="451656"/>
                  <a:pt x="143654" y="465004"/>
                  <a:pt x="146616" y="478350"/>
                </a:cubicBezTo>
                <a:cubicBezTo>
                  <a:pt x="145450" y="478982"/>
                  <a:pt x="144238" y="479615"/>
                  <a:pt x="143028" y="480247"/>
                </a:cubicBezTo>
                <a:cubicBezTo>
                  <a:pt x="139814" y="467026"/>
                  <a:pt x="136554" y="453871"/>
                  <a:pt x="133300" y="440712"/>
                </a:cubicBezTo>
                <a:cubicBezTo>
                  <a:pt x="134758" y="439893"/>
                  <a:pt x="136262" y="439134"/>
                  <a:pt x="137726" y="438311"/>
                </a:cubicBezTo>
                <a:close/>
                <a:moveTo>
                  <a:pt x="165530" y="330021"/>
                </a:moveTo>
                <a:cubicBezTo>
                  <a:pt x="165824" y="330844"/>
                  <a:pt x="166450" y="332173"/>
                  <a:pt x="166324" y="332363"/>
                </a:cubicBezTo>
                <a:cubicBezTo>
                  <a:pt x="165738" y="333185"/>
                  <a:pt x="164946" y="333692"/>
                  <a:pt x="164236" y="334321"/>
                </a:cubicBezTo>
                <a:cubicBezTo>
                  <a:pt x="164236" y="333313"/>
                  <a:pt x="164236" y="332363"/>
                  <a:pt x="164236" y="331414"/>
                </a:cubicBezTo>
                <a:cubicBezTo>
                  <a:pt x="164654" y="330907"/>
                  <a:pt x="165070" y="330401"/>
                  <a:pt x="165530" y="330021"/>
                </a:cubicBezTo>
                <a:close/>
                <a:moveTo>
                  <a:pt x="127998" y="265188"/>
                </a:moveTo>
                <a:cubicBezTo>
                  <a:pt x="128998" y="268538"/>
                  <a:pt x="129754" y="271006"/>
                  <a:pt x="130460" y="273410"/>
                </a:cubicBezTo>
                <a:cubicBezTo>
                  <a:pt x="129166" y="272778"/>
                  <a:pt x="127914" y="272209"/>
                  <a:pt x="126618" y="271639"/>
                </a:cubicBezTo>
                <a:cubicBezTo>
                  <a:pt x="126950" y="269931"/>
                  <a:pt x="127330" y="268222"/>
                  <a:pt x="127998" y="265188"/>
                </a:cubicBezTo>
                <a:close/>
                <a:moveTo>
                  <a:pt x="99106" y="60313"/>
                </a:moveTo>
                <a:cubicBezTo>
                  <a:pt x="101026" y="66891"/>
                  <a:pt x="102902" y="73467"/>
                  <a:pt x="104826" y="80045"/>
                </a:cubicBezTo>
                <a:cubicBezTo>
                  <a:pt x="103614" y="80868"/>
                  <a:pt x="102442" y="81753"/>
                  <a:pt x="101276" y="82577"/>
                </a:cubicBezTo>
                <a:cubicBezTo>
                  <a:pt x="99190" y="76126"/>
                  <a:pt x="97100" y="69671"/>
                  <a:pt x="95014" y="63283"/>
                </a:cubicBezTo>
                <a:cubicBezTo>
                  <a:pt x="96394" y="62270"/>
                  <a:pt x="97728" y="61321"/>
                  <a:pt x="99106" y="60313"/>
                </a:cubicBezTo>
                <a:close/>
                <a:moveTo>
                  <a:pt x="105702" y="11735"/>
                </a:moveTo>
                <a:cubicBezTo>
                  <a:pt x="107412" y="12364"/>
                  <a:pt x="109000" y="13946"/>
                  <a:pt x="110630" y="15148"/>
                </a:cubicBezTo>
                <a:cubicBezTo>
                  <a:pt x="109834" y="17110"/>
                  <a:pt x="108750" y="20967"/>
                  <a:pt x="108330" y="20777"/>
                </a:cubicBezTo>
                <a:cubicBezTo>
                  <a:pt x="106622" y="20081"/>
                  <a:pt x="105076" y="18186"/>
                  <a:pt x="103406" y="16667"/>
                </a:cubicBezTo>
                <a:cubicBezTo>
                  <a:pt x="104366" y="14516"/>
                  <a:pt x="105286" y="11545"/>
                  <a:pt x="105702" y="11735"/>
                </a:cubicBezTo>
                <a:close/>
                <a:moveTo>
                  <a:pt x="71904" y="1"/>
                </a:moveTo>
                <a:lnTo>
                  <a:pt x="89802" y="1"/>
                </a:lnTo>
                <a:lnTo>
                  <a:pt x="86454" y="38615"/>
                </a:lnTo>
                <a:cubicBezTo>
                  <a:pt x="85120" y="38425"/>
                  <a:pt x="83742" y="38172"/>
                  <a:pt x="82406" y="37982"/>
                </a:cubicBezTo>
                <a:cubicBezTo>
                  <a:pt x="82406" y="28244"/>
                  <a:pt x="82406" y="18439"/>
                  <a:pt x="82406" y="5786"/>
                </a:cubicBezTo>
                <a:close/>
                <a:moveTo>
                  <a:pt x="0" y="1"/>
                </a:moveTo>
                <a:lnTo>
                  <a:pt x="32146" y="1"/>
                </a:lnTo>
                <a:lnTo>
                  <a:pt x="41870" y="17006"/>
                </a:lnTo>
                <a:cubicBezTo>
                  <a:pt x="46886" y="30978"/>
                  <a:pt x="50842" y="45922"/>
                  <a:pt x="56394" y="59363"/>
                </a:cubicBezTo>
                <a:cubicBezTo>
                  <a:pt x="58150" y="63600"/>
                  <a:pt x="57146" y="70493"/>
                  <a:pt x="57398" y="76189"/>
                </a:cubicBezTo>
                <a:cubicBezTo>
                  <a:pt x="52010" y="72012"/>
                  <a:pt x="49714" y="65941"/>
                  <a:pt x="46794" y="60502"/>
                </a:cubicBezTo>
                <a:cubicBezTo>
                  <a:pt x="41156" y="49938"/>
                  <a:pt x="36434" y="35898"/>
                  <a:pt x="29046" y="30202"/>
                </a:cubicBezTo>
                <a:cubicBezTo>
                  <a:pt x="19194" y="22644"/>
                  <a:pt x="9978" y="14405"/>
                  <a:pt x="2054" y="4110"/>
                </a:cubicBezTo>
                <a:close/>
                <a:moveTo>
                  <a:pt x="6860276" y="0"/>
                </a:moveTo>
                <a:lnTo>
                  <a:pt x="9933458" y="0"/>
                </a:lnTo>
                <a:lnTo>
                  <a:pt x="9933458" y="6858000"/>
                </a:lnTo>
                <a:lnTo>
                  <a:pt x="6860277" y="6858000"/>
                </a:lnTo>
                <a:lnTo>
                  <a:pt x="6860277" y="6859293"/>
                </a:lnTo>
                <a:lnTo>
                  <a:pt x="691606" y="6859293"/>
                </a:lnTo>
                <a:lnTo>
                  <a:pt x="691586" y="6855180"/>
                </a:lnTo>
                <a:cubicBezTo>
                  <a:pt x="695932" y="6849806"/>
                  <a:pt x="699982" y="6844806"/>
                  <a:pt x="705324" y="6838165"/>
                </a:cubicBezTo>
                <a:cubicBezTo>
                  <a:pt x="700062" y="6833107"/>
                  <a:pt x="696472" y="6829626"/>
                  <a:pt x="690670" y="6823998"/>
                </a:cubicBezTo>
                <a:cubicBezTo>
                  <a:pt x="697390" y="6820205"/>
                  <a:pt x="701982" y="6817610"/>
                  <a:pt x="706534" y="6815079"/>
                </a:cubicBezTo>
                <a:cubicBezTo>
                  <a:pt x="708914" y="6824821"/>
                  <a:pt x="710668" y="6832094"/>
                  <a:pt x="712462" y="6839304"/>
                </a:cubicBezTo>
                <a:cubicBezTo>
                  <a:pt x="714718" y="6839114"/>
                  <a:pt x="716972" y="6838862"/>
                  <a:pt x="719226" y="6838672"/>
                </a:cubicBezTo>
                <a:cubicBezTo>
                  <a:pt x="723942" y="6772383"/>
                  <a:pt x="725072" y="6705903"/>
                  <a:pt x="721982" y="6637589"/>
                </a:cubicBezTo>
                <a:cubicBezTo>
                  <a:pt x="714466" y="6639551"/>
                  <a:pt x="709542" y="6640817"/>
                  <a:pt x="702526" y="6642652"/>
                </a:cubicBezTo>
                <a:cubicBezTo>
                  <a:pt x="703486" y="6621021"/>
                  <a:pt x="704280" y="6602487"/>
                  <a:pt x="705116" y="6583890"/>
                </a:cubicBezTo>
                <a:cubicBezTo>
                  <a:pt x="705408" y="6579653"/>
                  <a:pt x="705700" y="6575414"/>
                  <a:pt x="705992" y="6571178"/>
                </a:cubicBezTo>
                <a:cubicBezTo>
                  <a:pt x="703278" y="6556500"/>
                  <a:pt x="700522" y="6541763"/>
                  <a:pt x="697306" y="6524368"/>
                </a:cubicBezTo>
                <a:lnTo>
                  <a:pt x="718158" y="6521212"/>
                </a:lnTo>
                <a:lnTo>
                  <a:pt x="739474" y="6529051"/>
                </a:lnTo>
                <a:cubicBezTo>
                  <a:pt x="738434" y="6548910"/>
                  <a:pt x="738892" y="6570102"/>
                  <a:pt x="735800" y="6589961"/>
                </a:cubicBezTo>
                <a:cubicBezTo>
                  <a:pt x="733422" y="6604955"/>
                  <a:pt x="737764" y="6607989"/>
                  <a:pt x="747366" y="6615516"/>
                </a:cubicBezTo>
                <a:cubicBezTo>
                  <a:pt x="749122" y="6592493"/>
                  <a:pt x="750622" y="6573263"/>
                  <a:pt x="752082" y="6554099"/>
                </a:cubicBezTo>
                <a:cubicBezTo>
                  <a:pt x="753212" y="6554162"/>
                  <a:pt x="754338" y="6554162"/>
                  <a:pt x="755466" y="6554162"/>
                </a:cubicBezTo>
                <a:cubicBezTo>
                  <a:pt x="757010" y="6564157"/>
                  <a:pt x="758558" y="6574085"/>
                  <a:pt x="759558" y="6580599"/>
                </a:cubicBezTo>
                <a:cubicBezTo>
                  <a:pt x="770412" y="6573136"/>
                  <a:pt x="779972" y="6566495"/>
                  <a:pt x="787782" y="6561119"/>
                </a:cubicBezTo>
                <a:cubicBezTo>
                  <a:pt x="790326" y="6548784"/>
                  <a:pt x="792124" y="6537780"/>
                  <a:pt x="794878" y="6527343"/>
                </a:cubicBezTo>
                <a:cubicBezTo>
                  <a:pt x="798638" y="6513112"/>
                  <a:pt x="793834" y="6508175"/>
                  <a:pt x="786026" y="6505522"/>
                </a:cubicBezTo>
                <a:cubicBezTo>
                  <a:pt x="780474" y="6512542"/>
                  <a:pt x="774964" y="6519499"/>
                  <a:pt x="766362" y="6530380"/>
                </a:cubicBezTo>
                <a:cubicBezTo>
                  <a:pt x="766362" y="6510580"/>
                  <a:pt x="766362" y="6497172"/>
                  <a:pt x="766362" y="6478005"/>
                </a:cubicBezTo>
                <a:cubicBezTo>
                  <a:pt x="758598" y="6489456"/>
                  <a:pt x="753546" y="6496855"/>
                  <a:pt x="745652" y="6508429"/>
                </a:cubicBezTo>
                <a:cubicBezTo>
                  <a:pt x="748160" y="6485595"/>
                  <a:pt x="749872" y="6469402"/>
                  <a:pt x="751334" y="6456058"/>
                </a:cubicBezTo>
                <a:cubicBezTo>
                  <a:pt x="757888" y="6462445"/>
                  <a:pt x="762856" y="6470415"/>
                  <a:pt x="768618" y="6472061"/>
                </a:cubicBezTo>
                <a:cubicBezTo>
                  <a:pt x="775674" y="6474085"/>
                  <a:pt x="783438" y="6470858"/>
                  <a:pt x="790870" y="6469846"/>
                </a:cubicBezTo>
                <a:cubicBezTo>
                  <a:pt x="793000" y="6478765"/>
                  <a:pt x="794794" y="6486291"/>
                  <a:pt x="796798" y="6494577"/>
                </a:cubicBezTo>
                <a:cubicBezTo>
                  <a:pt x="802184" y="6492362"/>
                  <a:pt x="806442" y="6490654"/>
                  <a:pt x="812162" y="6488316"/>
                </a:cubicBezTo>
                <a:cubicBezTo>
                  <a:pt x="812162" y="6510201"/>
                  <a:pt x="812162" y="6529743"/>
                  <a:pt x="812162" y="6552581"/>
                </a:cubicBezTo>
                <a:cubicBezTo>
                  <a:pt x="815338" y="6554606"/>
                  <a:pt x="821348" y="6558588"/>
                  <a:pt x="828570" y="6563394"/>
                </a:cubicBezTo>
                <a:cubicBezTo>
                  <a:pt x="830118" y="6552200"/>
                  <a:pt x="831286" y="6543725"/>
                  <a:pt x="832454" y="6535312"/>
                </a:cubicBezTo>
                <a:cubicBezTo>
                  <a:pt x="833872" y="6535439"/>
                  <a:pt x="835334" y="6535565"/>
                  <a:pt x="836756" y="6535692"/>
                </a:cubicBezTo>
                <a:cubicBezTo>
                  <a:pt x="840930" y="6605711"/>
                  <a:pt x="838590" y="6676050"/>
                  <a:pt x="838046" y="6747777"/>
                </a:cubicBezTo>
                <a:cubicBezTo>
                  <a:pt x="852914" y="6746575"/>
                  <a:pt x="851868" y="6730825"/>
                  <a:pt x="851576" y="6718240"/>
                </a:cubicBezTo>
                <a:cubicBezTo>
                  <a:pt x="850280" y="6661376"/>
                  <a:pt x="857338" y="6604891"/>
                  <a:pt x="854330" y="6547835"/>
                </a:cubicBezTo>
                <a:cubicBezTo>
                  <a:pt x="853786" y="6537523"/>
                  <a:pt x="851954" y="6522537"/>
                  <a:pt x="861846" y="6514374"/>
                </a:cubicBezTo>
                <a:cubicBezTo>
                  <a:pt x="864686" y="6511972"/>
                  <a:pt x="866062" y="6501598"/>
                  <a:pt x="865812" y="6495084"/>
                </a:cubicBezTo>
                <a:cubicBezTo>
                  <a:pt x="865062" y="6474651"/>
                  <a:pt x="864980" y="6453527"/>
                  <a:pt x="861428" y="6434044"/>
                </a:cubicBezTo>
                <a:cubicBezTo>
                  <a:pt x="857214" y="6410831"/>
                  <a:pt x="869322" y="6393498"/>
                  <a:pt x="868026" y="6372120"/>
                </a:cubicBezTo>
                <a:cubicBezTo>
                  <a:pt x="867398" y="6361683"/>
                  <a:pt x="866982" y="6351182"/>
                  <a:pt x="866854" y="6340684"/>
                </a:cubicBezTo>
                <a:cubicBezTo>
                  <a:pt x="866358" y="6297546"/>
                  <a:pt x="863894" y="6254216"/>
                  <a:pt x="866358" y="6211457"/>
                </a:cubicBezTo>
                <a:cubicBezTo>
                  <a:pt x="867902" y="6184324"/>
                  <a:pt x="865354" y="6159339"/>
                  <a:pt x="861888" y="6133784"/>
                </a:cubicBezTo>
                <a:cubicBezTo>
                  <a:pt x="860802" y="6125688"/>
                  <a:pt x="859008" y="6117781"/>
                  <a:pt x="857672" y="6110631"/>
                </a:cubicBezTo>
                <a:cubicBezTo>
                  <a:pt x="868902" y="6088494"/>
                  <a:pt x="867776" y="6088937"/>
                  <a:pt x="863182" y="6065091"/>
                </a:cubicBezTo>
                <a:cubicBezTo>
                  <a:pt x="858340" y="6039979"/>
                  <a:pt x="847066" y="6015374"/>
                  <a:pt x="858842" y="5986913"/>
                </a:cubicBezTo>
                <a:cubicBezTo>
                  <a:pt x="861178" y="5981280"/>
                  <a:pt x="859094" y="5966100"/>
                  <a:pt x="855542" y="5961231"/>
                </a:cubicBezTo>
                <a:cubicBezTo>
                  <a:pt x="845022" y="5946807"/>
                  <a:pt x="846524" y="5931690"/>
                  <a:pt x="851366" y="5915561"/>
                </a:cubicBezTo>
                <a:cubicBezTo>
                  <a:pt x="857088" y="5896520"/>
                  <a:pt x="856586" y="5877231"/>
                  <a:pt x="854582" y="5857684"/>
                </a:cubicBezTo>
                <a:cubicBezTo>
                  <a:pt x="850448" y="5857178"/>
                  <a:pt x="847362" y="5856861"/>
                  <a:pt x="840594" y="5856102"/>
                </a:cubicBezTo>
                <a:cubicBezTo>
                  <a:pt x="854414" y="5824730"/>
                  <a:pt x="845272" y="5796200"/>
                  <a:pt x="842806" y="5767043"/>
                </a:cubicBezTo>
                <a:cubicBezTo>
                  <a:pt x="842058" y="5758504"/>
                  <a:pt x="845774" y="5749015"/>
                  <a:pt x="847820" y="5737886"/>
                </a:cubicBezTo>
                <a:cubicBezTo>
                  <a:pt x="845354" y="5736873"/>
                  <a:pt x="841222" y="5735164"/>
                  <a:pt x="834542" y="5732316"/>
                </a:cubicBezTo>
                <a:cubicBezTo>
                  <a:pt x="834542" y="5756542"/>
                  <a:pt x="833790" y="5777417"/>
                  <a:pt x="834750" y="5798162"/>
                </a:cubicBezTo>
                <a:cubicBezTo>
                  <a:pt x="835712" y="5819228"/>
                  <a:pt x="826026" y="5840290"/>
                  <a:pt x="834750" y="5861228"/>
                </a:cubicBezTo>
                <a:cubicBezTo>
                  <a:pt x="832122" y="5917522"/>
                  <a:pt x="841346" y="5973184"/>
                  <a:pt x="838842" y="6029542"/>
                </a:cubicBezTo>
                <a:cubicBezTo>
                  <a:pt x="837506" y="6059715"/>
                  <a:pt x="832786" y="6067369"/>
                  <a:pt x="811788" y="6066040"/>
                </a:cubicBezTo>
                <a:cubicBezTo>
                  <a:pt x="807696" y="6089506"/>
                  <a:pt x="809198" y="6112656"/>
                  <a:pt x="815464" y="6135932"/>
                </a:cubicBezTo>
                <a:cubicBezTo>
                  <a:pt x="801100" y="6147003"/>
                  <a:pt x="796048" y="6122777"/>
                  <a:pt x="787114" y="6121449"/>
                </a:cubicBezTo>
                <a:cubicBezTo>
                  <a:pt x="773126" y="6125561"/>
                  <a:pt x="793084" y="6157883"/>
                  <a:pt x="773962" y="6156997"/>
                </a:cubicBezTo>
                <a:cubicBezTo>
                  <a:pt x="773962" y="6127520"/>
                  <a:pt x="773962" y="6099248"/>
                  <a:pt x="773962" y="6070973"/>
                </a:cubicBezTo>
                <a:cubicBezTo>
                  <a:pt x="775046" y="6070782"/>
                  <a:pt x="776174" y="6070655"/>
                  <a:pt x="777262" y="6070466"/>
                </a:cubicBezTo>
                <a:cubicBezTo>
                  <a:pt x="780642" y="6080587"/>
                  <a:pt x="784022" y="6090772"/>
                  <a:pt x="788574" y="6104497"/>
                </a:cubicBezTo>
                <a:cubicBezTo>
                  <a:pt x="802184" y="6070529"/>
                  <a:pt x="786822" y="6029162"/>
                  <a:pt x="807946" y="6004620"/>
                </a:cubicBezTo>
                <a:cubicBezTo>
                  <a:pt x="810038" y="6018977"/>
                  <a:pt x="812080" y="6033465"/>
                  <a:pt x="814168" y="6048013"/>
                </a:cubicBezTo>
                <a:cubicBezTo>
                  <a:pt x="828738" y="6014741"/>
                  <a:pt x="816630" y="5983179"/>
                  <a:pt x="817256" y="5949465"/>
                </a:cubicBezTo>
                <a:cubicBezTo>
                  <a:pt x="808282" y="5949465"/>
                  <a:pt x="800848" y="5949465"/>
                  <a:pt x="793418" y="5949465"/>
                </a:cubicBezTo>
                <a:cubicBezTo>
                  <a:pt x="786778" y="5940799"/>
                  <a:pt x="779346" y="5934981"/>
                  <a:pt x="771582" y="5930551"/>
                </a:cubicBezTo>
                <a:cubicBezTo>
                  <a:pt x="759182" y="5923467"/>
                  <a:pt x="762856" y="5912717"/>
                  <a:pt x="768074" y="5901203"/>
                </a:cubicBezTo>
                <a:lnTo>
                  <a:pt x="768200" y="5901393"/>
                </a:lnTo>
                <a:cubicBezTo>
                  <a:pt x="764278" y="5889627"/>
                  <a:pt x="757846" y="5878303"/>
                  <a:pt x="756886" y="5865970"/>
                </a:cubicBezTo>
                <a:cubicBezTo>
                  <a:pt x="754088" y="5830801"/>
                  <a:pt x="753420" y="5795256"/>
                  <a:pt x="752210" y="5759833"/>
                </a:cubicBezTo>
                <a:cubicBezTo>
                  <a:pt x="752002" y="5753698"/>
                  <a:pt x="752752" y="5747117"/>
                  <a:pt x="754256" y="5741426"/>
                </a:cubicBezTo>
                <a:cubicBezTo>
                  <a:pt x="758222" y="5726308"/>
                  <a:pt x="762814" y="5711572"/>
                  <a:pt x="768158" y="5693354"/>
                </a:cubicBezTo>
                <a:cubicBezTo>
                  <a:pt x="768158" y="5728144"/>
                  <a:pt x="766530" y="5759896"/>
                  <a:pt x="768618" y="5791079"/>
                </a:cubicBezTo>
                <a:cubicBezTo>
                  <a:pt x="770580" y="5820494"/>
                  <a:pt x="765530" y="5852752"/>
                  <a:pt x="781102" y="5886462"/>
                </a:cubicBezTo>
                <a:cubicBezTo>
                  <a:pt x="783478" y="5871666"/>
                  <a:pt x="785610" y="5864071"/>
                  <a:pt x="785694" y="5856482"/>
                </a:cubicBezTo>
                <a:cubicBezTo>
                  <a:pt x="786026" y="5831623"/>
                  <a:pt x="784818" y="5806638"/>
                  <a:pt x="785778" y="5781844"/>
                </a:cubicBezTo>
                <a:cubicBezTo>
                  <a:pt x="786318" y="5767739"/>
                  <a:pt x="787280" y="5750598"/>
                  <a:pt x="792708" y="5740666"/>
                </a:cubicBezTo>
                <a:cubicBezTo>
                  <a:pt x="800932" y="5725739"/>
                  <a:pt x="800932" y="5711824"/>
                  <a:pt x="800722" y="5694366"/>
                </a:cubicBezTo>
                <a:cubicBezTo>
                  <a:pt x="800514" y="5676338"/>
                  <a:pt x="804984" y="5658247"/>
                  <a:pt x="806778" y="5640094"/>
                </a:cubicBezTo>
                <a:cubicBezTo>
                  <a:pt x="808698" y="5620993"/>
                  <a:pt x="809910" y="5601700"/>
                  <a:pt x="811410" y="5582470"/>
                </a:cubicBezTo>
                <a:cubicBezTo>
                  <a:pt x="800222" y="5578044"/>
                  <a:pt x="812750" y="5566024"/>
                  <a:pt x="808198" y="5559446"/>
                </a:cubicBezTo>
                <a:cubicBezTo>
                  <a:pt x="805314" y="5559257"/>
                  <a:pt x="802434" y="5559067"/>
                  <a:pt x="802646" y="5559067"/>
                </a:cubicBezTo>
                <a:cubicBezTo>
                  <a:pt x="805190" y="5545216"/>
                  <a:pt x="808950" y="5532246"/>
                  <a:pt x="809742" y="5518839"/>
                </a:cubicBezTo>
                <a:cubicBezTo>
                  <a:pt x="811702" y="5486643"/>
                  <a:pt x="812246" y="5454322"/>
                  <a:pt x="813122" y="5429589"/>
                </a:cubicBezTo>
                <a:cubicBezTo>
                  <a:pt x="821098" y="5421367"/>
                  <a:pt x="826944" y="5418583"/>
                  <a:pt x="828530" y="5413018"/>
                </a:cubicBezTo>
                <a:cubicBezTo>
                  <a:pt x="832370" y="5399419"/>
                  <a:pt x="838926" y="5395433"/>
                  <a:pt x="849778" y="5393029"/>
                </a:cubicBezTo>
                <a:cubicBezTo>
                  <a:pt x="855374" y="5440214"/>
                  <a:pt x="844438" y="5488542"/>
                  <a:pt x="857714" y="5532057"/>
                </a:cubicBezTo>
                <a:cubicBezTo>
                  <a:pt x="860926" y="5515931"/>
                  <a:pt x="870322" y="5547743"/>
                  <a:pt x="872742" y="5529023"/>
                </a:cubicBezTo>
                <a:cubicBezTo>
                  <a:pt x="874956" y="5511945"/>
                  <a:pt x="882220" y="5523585"/>
                  <a:pt x="888650" y="5521496"/>
                </a:cubicBezTo>
                <a:cubicBezTo>
                  <a:pt x="889946" y="5508844"/>
                  <a:pt x="888734" y="5492714"/>
                  <a:pt x="893368" y="5483099"/>
                </a:cubicBezTo>
                <a:cubicBezTo>
                  <a:pt x="898210" y="5473172"/>
                  <a:pt x="908730" y="5469502"/>
                  <a:pt x="916540" y="5463241"/>
                </a:cubicBezTo>
                <a:cubicBezTo>
                  <a:pt x="915830" y="5435914"/>
                  <a:pt x="915078" y="5407769"/>
                  <a:pt x="914494" y="5379620"/>
                </a:cubicBezTo>
                <a:cubicBezTo>
                  <a:pt x="914284" y="5369751"/>
                  <a:pt x="913782" y="5360390"/>
                  <a:pt x="905934" y="5357419"/>
                </a:cubicBezTo>
                <a:lnTo>
                  <a:pt x="905882" y="5357531"/>
                </a:lnTo>
                <a:lnTo>
                  <a:pt x="885978" y="5341796"/>
                </a:lnTo>
                <a:cubicBezTo>
                  <a:pt x="889612" y="5318204"/>
                  <a:pt x="893534" y="5292712"/>
                  <a:pt x="897626" y="5266082"/>
                </a:cubicBezTo>
                <a:cubicBezTo>
                  <a:pt x="900966" y="5272469"/>
                  <a:pt x="903722" y="5277845"/>
                  <a:pt x="907858" y="5285814"/>
                </a:cubicBezTo>
                <a:cubicBezTo>
                  <a:pt x="911194" y="5271077"/>
                  <a:pt x="913782" y="5259568"/>
                  <a:pt x="916414" y="5248054"/>
                </a:cubicBezTo>
                <a:cubicBezTo>
                  <a:pt x="912158" y="5239199"/>
                  <a:pt x="908730" y="5224904"/>
                  <a:pt x="904098" y="5223892"/>
                </a:cubicBezTo>
                <a:cubicBezTo>
                  <a:pt x="894494" y="5221867"/>
                  <a:pt x="890614" y="5212821"/>
                  <a:pt x="887482" y="5203016"/>
                </a:cubicBezTo>
                <a:cubicBezTo>
                  <a:pt x="881676" y="5184929"/>
                  <a:pt x="873704" y="5189418"/>
                  <a:pt x="864142" y="5199856"/>
                </a:cubicBezTo>
                <a:cubicBezTo>
                  <a:pt x="864686" y="5182145"/>
                  <a:pt x="865062" y="5168990"/>
                  <a:pt x="865436" y="5155768"/>
                </a:cubicBezTo>
                <a:cubicBezTo>
                  <a:pt x="869404" y="5158299"/>
                  <a:pt x="870404" y="5161463"/>
                  <a:pt x="870780" y="5164750"/>
                </a:cubicBezTo>
                <a:cubicBezTo>
                  <a:pt x="871156" y="5168163"/>
                  <a:pt x="870864" y="5171770"/>
                  <a:pt x="870864" y="5176200"/>
                </a:cubicBezTo>
                <a:cubicBezTo>
                  <a:pt x="887482" y="5167218"/>
                  <a:pt x="887482" y="5167218"/>
                  <a:pt x="902346" y="5133377"/>
                </a:cubicBezTo>
                <a:cubicBezTo>
                  <a:pt x="899546" y="5102701"/>
                  <a:pt x="897044" y="5075121"/>
                  <a:pt x="894538" y="5047542"/>
                </a:cubicBezTo>
                <a:cubicBezTo>
                  <a:pt x="893158" y="5047795"/>
                  <a:pt x="891782" y="5047985"/>
                  <a:pt x="890404" y="5048238"/>
                </a:cubicBezTo>
                <a:cubicBezTo>
                  <a:pt x="889444" y="5070186"/>
                  <a:pt x="888482" y="5092073"/>
                  <a:pt x="887354" y="5117944"/>
                </a:cubicBezTo>
                <a:cubicBezTo>
                  <a:pt x="876958" y="5107696"/>
                  <a:pt x="868150" y="5103017"/>
                  <a:pt x="863726" y="5093592"/>
                </a:cubicBezTo>
                <a:cubicBezTo>
                  <a:pt x="859302" y="5084103"/>
                  <a:pt x="859218" y="5069936"/>
                  <a:pt x="857254" y="5057853"/>
                </a:cubicBezTo>
                <a:cubicBezTo>
                  <a:pt x="855750" y="5058232"/>
                  <a:pt x="854248" y="5058675"/>
                  <a:pt x="852746" y="5059118"/>
                </a:cubicBezTo>
                <a:cubicBezTo>
                  <a:pt x="852954" y="5065759"/>
                  <a:pt x="853206" y="5072400"/>
                  <a:pt x="853330" y="5079044"/>
                </a:cubicBezTo>
                <a:cubicBezTo>
                  <a:pt x="853580" y="5093592"/>
                  <a:pt x="855082" y="5108392"/>
                  <a:pt x="853666" y="5122496"/>
                </a:cubicBezTo>
                <a:cubicBezTo>
                  <a:pt x="852034" y="5138626"/>
                  <a:pt x="851450" y="5152983"/>
                  <a:pt x="856794" y="5168227"/>
                </a:cubicBezTo>
                <a:cubicBezTo>
                  <a:pt x="862390" y="5184169"/>
                  <a:pt x="860384" y="5200552"/>
                  <a:pt x="852746" y="5221550"/>
                </a:cubicBezTo>
                <a:cubicBezTo>
                  <a:pt x="850074" y="5188595"/>
                  <a:pt x="847944" y="5162092"/>
                  <a:pt x="845438" y="5131352"/>
                </a:cubicBezTo>
                <a:cubicBezTo>
                  <a:pt x="838632" y="5138816"/>
                  <a:pt x="834374" y="5143498"/>
                  <a:pt x="830118" y="5148177"/>
                </a:cubicBezTo>
                <a:cubicBezTo>
                  <a:pt x="832162" y="5149823"/>
                  <a:pt x="834166" y="5151405"/>
                  <a:pt x="836210" y="5152983"/>
                </a:cubicBezTo>
                <a:cubicBezTo>
                  <a:pt x="836462" y="5168926"/>
                  <a:pt x="836714" y="5184929"/>
                  <a:pt x="836882" y="5200868"/>
                </a:cubicBezTo>
                <a:cubicBezTo>
                  <a:pt x="837006" y="5214340"/>
                  <a:pt x="834710" y="5229014"/>
                  <a:pt x="837546" y="5241033"/>
                </a:cubicBezTo>
                <a:cubicBezTo>
                  <a:pt x="847318" y="5282528"/>
                  <a:pt x="847234" y="5325287"/>
                  <a:pt x="847318" y="5368233"/>
                </a:cubicBezTo>
                <a:cubicBezTo>
                  <a:pt x="847318" y="5370954"/>
                  <a:pt x="846022" y="5373675"/>
                  <a:pt x="845230" y="5376899"/>
                </a:cubicBezTo>
                <a:cubicBezTo>
                  <a:pt x="841850" y="5374308"/>
                  <a:pt x="839050" y="5372219"/>
                  <a:pt x="836170" y="5370004"/>
                </a:cubicBezTo>
                <a:cubicBezTo>
                  <a:pt x="829406" y="5381771"/>
                  <a:pt x="822850" y="5393155"/>
                  <a:pt x="815254" y="5406376"/>
                </a:cubicBezTo>
                <a:cubicBezTo>
                  <a:pt x="811410" y="5396319"/>
                  <a:pt x="808614" y="5389298"/>
                  <a:pt x="805942" y="5382214"/>
                </a:cubicBezTo>
                <a:cubicBezTo>
                  <a:pt x="797426" y="5359567"/>
                  <a:pt x="800306" y="5319592"/>
                  <a:pt x="814462" y="5306626"/>
                </a:cubicBezTo>
                <a:cubicBezTo>
                  <a:pt x="825398" y="5296632"/>
                  <a:pt x="827610" y="5283287"/>
                  <a:pt x="828486" y="5268040"/>
                </a:cubicBezTo>
                <a:cubicBezTo>
                  <a:pt x="829698" y="5247358"/>
                  <a:pt x="829698" y="5226423"/>
                  <a:pt x="829574" y="5205611"/>
                </a:cubicBezTo>
                <a:cubicBezTo>
                  <a:pt x="829490" y="5192835"/>
                  <a:pt x="828194" y="5180056"/>
                  <a:pt x="827360" y="5165382"/>
                </a:cubicBezTo>
                <a:cubicBezTo>
                  <a:pt x="821098" y="5177149"/>
                  <a:pt x="816006" y="5186697"/>
                  <a:pt x="810574" y="5196945"/>
                </a:cubicBezTo>
                <a:cubicBezTo>
                  <a:pt x="808198" y="5192582"/>
                  <a:pt x="807488" y="5191823"/>
                  <a:pt x="807362" y="5190938"/>
                </a:cubicBezTo>
                <a:cubicBezTo>
                  <a:pt x="806358" y="5183853"/>
                  <a:pt x="805482" y="5176643"/>
                  <a:pt x="804566" y="5169306"/>
                </a:cubicBezTo>
                <a:cubicBezTo>
                  <a:pt x="797676" y="5181132"/>
                  <a:pt x="797676" y="5181132"/>
                  <a:pt x="786026" y="5176707"/>
                </a:cubicBezTo>
                <a:cubicBezTo>
                  <a:pt x="794210" y="5156527"/>
                  <a:pt x="802520" y="5135972"/>
                  <a:pt x="811034" y="5114843"/>
                </a:cubicBezTo>
                <a:cubicBezTo>
                  <a:pt x="813916" y="5124521"/>
                  <a:pt x="816504" y="5132997"/>
                  <a:pt x="820638" y="5146785"/>
                </a:cubicBezTo>
                <a:cubicBezTo>
                  <a:pt x="832410" y="5112185"/>
                  <a:pt x="827944" y="5088150"/>
                  <a:pt x="812664" y="5068100"/>
                </a:cubicBezTo>
                <a:cubicBezTo>
                  <a:pt x="824062" y="5051782"/>
                  <a:pt x="829364" y="5074298"/>
                  <a:pt x="840846" y="5073729"/>
                </a:cubicBezTo>
                <a:cubicBezTo>
                  <a:pt x="839970" y="5063734"/>
                  <a:pt x="839218" y="5055068"/>
                  <a:pt x="838508" y="5046719"/>
                </a:cubicBezTo>
                <a:cubicBezTo>
                  <a:pt x="828028" y="5048048"/>
                  <a:pt x="820222" y="5049060"/>
                  <a:pt x="811662" y="5050199"/>
                </a:cubicBezTo>
                <a:cubicBezTo>
                  <a:pt x="813290" y="5034956"/>
                  <a:pt x="814586" y="5022810"/>
                  <a:pt x="815880" y="5010983"/>
                </a:cubicBezTo>
                <a:cubicBezTo>
                  <a:pt x="823142" y="5013072"/>
                  <a:pt x="829698" y="5014903"/>
                  <a:pt x="837754" y="5017181"/>
                </a:cubicBezTo>
                <a:cubicBezTo>
                  <a:pt x="837754" y="5004659"/>
                  <a:pt x="837754" y="4994158"/>
                  <a:pt x="837754" y="4983657"/>
                </a:cubicBezTo>
                <a:cubicBezTo>
                  <a:pt x="838966" y="4983278"/>
                  <a:pt x="840178" y="4982898"/>
                  <a:pt x="841390" y="4982518"/>
                </a:cubicBezTo>
                <a:cubicBezTo>
                  <a:pt x="844562" y="4994474"/>
                  <a:pt x="847778" y="5006427"/>
                  <a:pt x="850950" y="5018321"/>
                </a:cubicBezTo>
                <a:cubicBezTo>
                  <a:pt x="869944" y="5014271"/>
                  <a:pt x="869196" y="5014081"/>
                  <a:pt x="866606" y="5042483"/>
                </a:cubicBezTo>
                <a:cubicBezTo>
                  <a:pt x="865520" y="5054625"/>
                  <a:pt x="868318" y="5067531"/>
                  <a:pt x="869322" y="5080116"/>
                </a:cubicBezTo>
                <a:cubicBezTo>
                  <a:pt x="870822" y="5080180"/>
                  <a:pt x="872282" y="5080180"/>
                  <a:pt x="873746" y="5080180"/>
                </a:cubicBezTo>
                <a:cubicBezTo>
                  <a:pt x="875250" y="5074995"/>
                  <a:pt x="878254" y="5069556"/>
                  <a:pt x="877962" y="5064620"/>
                </a:cubicBezTo>
                <a:cubicBezTo>
                  <a:pt x="875832" y="5030526"/>
                  <a:pt x="886730" y="4995800"/>
                  <a:pt x="875958" y="4962026"/>
                </a:cubicBezTo>
                <a:cubicBezTo>
                  <a:pt x="875250" y="4959685"/>
                  <a:pt x="876374" y="4955888"/>
                  <a:pt x="876794" y="4952790"/>
                </a:cubicBezTo>
                <a:cubicBezTo>
                  <a:pt x="879050" y="4936408"/>
                  <a:pt x="881384" y="4920089"/>
                  <a:pt x="883726" y="4903327"/>
                </a:cubicBezTo>
                <a:cubicBezTo>
                  <a:pt x="889946" y="4895230"/>
                  <a:pt x="901134" y="4898328"/>
                  <a:pt x="906186" y="4880996"/>
                </a:cubicBezTo>
                <a:cubicBezTo>
                  <a:pt x="896208" y="4878659"/>
                  <a:pt x="887814" y="4876633"/>
                  <a:pt x="881010" y="4874988"/>
                </a:cubicBezTo>
                <a:cubicBezTo>
                  <a:pt x="872658" y="4885173"/>
                  <a:pt x="865354" y="4894092"/>
                  <a:pt x="857714" y="4903390"/>
                </a:cubicBezTo>
                <a:cubicBezTo>
                  <a:pt x="858382" y="4918064"/>
                  <a:pt x="859050" y="4934004"/>
                  <a:pt x="859758" y="4949880"/>
                </a:cubicBezTo>
                <a:cubicBezTo>
                  <a:pt x="856962" y="4948234"/>
                  <a:pt x="856084" y="4944884"/>
                  <a:pt x="855834" y="4945011"/>
                </a:cubicBezTo>
                <a:cubicBezTo>
                  <a:pt x="848280" y="4948297"/>
                  <a:pt x="839844" y="4949817"/>
                  <a:pt x="833582" y="4956204"/>
                </a:cubicBezTo>
                <a:cubicBezTo>
                  <a:pt x="828486" y="4961393"/>
                  <a:pt x="826026" y="4972586"/>
                  <a:pt x="822226" y="4981505"/>
                </a:cubicBezTo>
                <a:cubicBezTo>
                  <a:pt x="813208" y="4984796"/>
                  <a:pt x="807278" y="4980050"/>
                  <a:pt x="806734" y="4965060"/>
                </a:cubicBezTo>
                <a:cubicBezTo>
                  <a:pt x="806442" y="4957913"/>
                  <a:pt x="807988" y="4950575"/>
                  <a:pt x="808530" y="4943302"/>
                </a:cubicBezTo>
                <a:cubicBezTo>
                  <a:pt x="809786" y="4926160"/>
                  <a:pt x="812874" y="4908702"/>
                  <a:pt x="804858" y="4888649"/>
                </a:cubicBezTo>
                <a:cubicBezTo>
                  <a:pt x="801014" y="4897192"/>
                  <a:pt x="797676" y="4902378"/>
                  <a:pt x="796256" y="4908576"/>
                </a:cubicBezTo>
                <a:cubicBezTo>
                  <a:pt x="794920" y="4914394"/>
                  <a:pt x="795586" y="4921292"/>
                  <a:pt x="795170" y="4932548"/>
                </a:cubicBezTo>
                <a:cubicBezTo>
                  <a:pt x="788410" y="4920912"/>
                  <a:pt x="783982" y="4913322"/>
                  <a:pt x="779682" y="4905918"/>
                </a:cubicBezTo>
                <a:cubicBezTo>
                  <a:pt x="761478" y="4923186"/>
                  <a:pt x="758558" y="4943871"/>
                  <a:pt x="770038" y="4973472"/>
                </a:cubicBezTo>
                <a:cubicBezTo>
                  <a:pt x="771666" y="4966959"/>
                  <a:pt x="773042" y="4961267"/>
                  <a:pt x="775382" y="4951968"/>
                </a:cubicBezTo>
                <a:cubicBezTo>
                  <a:pt x="777052" y="4991311"/>
                  <a:pt x="781770" y="4991057"/>
                  <a:pt x="750622" y="5007566"/>
                </a:cubicBezTo>
                <a:cubicBezTo>
                  <a:pt x="753630" y="4985492"/>
                  <a:pt x="757218" y="4962529"/>
                  <a:pt x="759768" y="4939378"/>
                </a:cubicBezTo>
                <a:cubicBezTo>
                  <a:pt x="761518" y="4923819"/>
                  <a:pt x="759892" y="4921667"/>
                  <a:pt x="746530" y="4914900"/>
                </a:cubicBezTo>
                <a:cubicBezTo>
                  <a:pt x="751666" y="4905601"/>
                  <a:pt x="756302" y="4897192"/>
                  <a:pt x="761020" y="4888712"/>
                </a:cubicBezTo>
                <a:cubicBezTo>
                  <a:pt x="764110" y="4892889"/>
                  <a:pt x="766446" y="4896053"/>
                  <a:pt x="769202" y="4899783"/>
                </a:cubicBezTo>
                <a:cubicBezTo>
                  <a:pt x="777550" y="4881123"/>
                  <a:pt x="777510" y="4864867"/>
                  <a:pt x="769662" y="4848425"/>
                </a:cubicBezTo>
                <a:cubicBezTo>
                  <a:pt x="762396" y="4851206"/>
                  <a:pt x="755426" y="4853864"/>
                  <a:pt x="745822" y="4857594"/>
                </a:cubicBezTo>
                <a:cubicBezTo>
                  <a:pt x="743734" y="4840324"/>
                  <a:pt x="738474" y="4823187"/>
                  <a:pt x="740726" y="4808699"/>
                </a:cubicBezTo>
                <a:cubicBezTo>
                  <a:pt x="743610" y="4790165"/>
                  <a:pt x="739812" y="4778718"/>
                  <a:pt x="732504" y="4768724"/>
                </a:cubicBezTo>
                <a:cubicBezTo>
                  <a:pt x="738140" y="4737731"/>
                  <a:pt x="747366" y="4710215"/>
                  <a:pt x="737808" y="4678400"/>
                </a:cubicBezTo>
                <a:cubicBezTo>
                  <a:pt x="735006" y="4669037"/>
                  <a:pt x="739682" y="4654427"/>
                  <a:pt x="740978" y="4642028"/>
                </a:cubicBezTo>
                <a:cubicBezTo>
                  <a:pt x="746490" y="4642028"/>
                  <a:pt x="750372" y="4642028"/>
                  <a:pt x="754130" y="4642028"/>
                </a:cubicBezTo>
                <a:cubicBezTo>
                  <a:pt x="755802" y="4634754"/>
                  <a:pt x="756010" y="4624442"/>
                  <a:pt x="759098" y="4621726"/>
                </a:cubicBezTo>
                <a:cubicBezTo>
                  <a:pt x="770872" y="4611351"/>
                  <a:pt x="766906" y="4595918"/>
                  <a:pt x="762478" y="4586366"/>
                </a:cubicBezTo>
                <a:cubicBezTo>
                  <a:pt x="758660" y="4578080"/>
                  <a:pt x="757146" y="4569620"/>
                  <a:pt x="756514" y="4561041"/>
                </a:cubicBezTo>
                <a:lnTo>
                  <a:pt x="755848" y="4535194"/>
                </a:lnTo>
                <a:lnTo>
                  <a:pt x="755970" y="4535194"/>
                </a:lnTo>
                <a:lnTo>
                  <a:pt x="755842" y="4535004"/>
                </a:lnTo>
                <a:lnTo>
                  <a:pt x="755848" y="4535194"/>
                </a:lnTo>
                <a:lnTo>
                  <a:pt x="738266" y="4535194"/>
                </a:lnTo>
                <a:cubicBezTo>
                  <a:pt x="738434" y="4525074"/>
                  <a:pt x="741126" y="4518212"/>
                  <a:pt x="744642" y="4512527"/>
                </a:cubicBezTo>
                <a:lnTo>
                  <a:pt x="755820" y="4497132"/>
                </a:lnTo>
                <a:lnTo>
                  <a:pt x="755842" y="4497244"/>
                </a:lnTo>
                <a:lnTo>
                  <a:pt x="755970" y="4496927"/>
                </a:lnTo>
                <a:lnTo>
                  <a:pt x="755820" y="4497132"/>
                </a:lnTo>
                <a:lnTo>
                  <a:pt x="749788" y="4467516"/>
                </a:lnTo>
                <a:cubicBezTo>
                  <a:pt x="750998" y="4451260"/>
                  <a:pt x="745154" y="4442152"/>
                  <a:pt x="739266" y="4432030"/>
                </a:cubicBezTo>
                <a:cubicBezTo>
                  <a:pt x="724862" y="4407235"/>
                  <a:pt x="723152" y="4374850"/>
                  <a:pt x="734840" y="4345878"/>
                </a:cubicBezTo>
                <a:cubicBezTo>
                  <a:pt x="740602" y="4331648"/>
                  <a:pt x="739474" y="4309637"/>
                  <a:pt x="732254" y="4299452"/>
                </a:cubicBezTo>
                <a:cubicBezTo>
                  <a:pt x="726618" y="4297554"/>
                  <a:pt x="720730" y="4295592"/>
                  <a:pt x="715302" y="4293820"/>
                </a:cubicBezTo>
                <a:cubicBezTo>
                  <a:pt x="714218" y="4284019"/>
                  <a:pt x="713338" y="4275923"/>
                  <a:pt x="712420" y="4267700"/>
                </a:cubicBezTo>
                <a:cubicBezTo>
                  <a:pt x="704030" y="4266561"/>
                  <a:pt x="696596" y="4265485"/>
                  <a:pt x="689126" y="4264472"/>
                </a:cubicBezTo>
                <a:cubicBezTo>
                  <a:pt x="683780" y="4277251"/>
                  <a:pt x="678772" y="4289331"/>
                  <a:pt x="673052" y="4303119"/>
                </a:cubicBezTo>
                <a:cubicBezTo>
                  <a:pt x="660274" y="4271999"/>
                  <a:pt x="684614" y="4258971"/>
                  <a:pt x="682904" y="4231644"/>
                </a:cubicBezTo>
                <a:cubicBezTo>
                  <a:pt x="693174" y="4242082"/>
                  <a:pt x="700816" y="4249862"/>
                  <a:pt x="707954" y="4257135"/>
                </a:cubicBezTo>
                <a:cubicBezTo>
                  <a:pt x="720062" y="4242715"/>
                  <a:pt x="723860" y="4228484"/>
                  <a:pt x="720104" y="4208115"/>
                </a:cubicBezTo>
                <a:cubicBezTo>
                  <a:pt x="717014" y="4191226"/>
                  <a:pt x="716972" y="4173008"/>
                  <a:pt x="715386" y="4152833"/>
                </a:cubicBezTo>
                <a:cubicBezTo>
                  <a:pt x="725574" y="4145302"/>
                  <a:pt x="735842" y="4137713"/>
                  <a:pt x="746114" y="4130122"/>
                </a:cubicBezTo>
                <a:cubicBezTo>
                  <a:pt x="746300" y="4119243"/>
                  <a:pt x="746394" y="4113804"/>
                  <a:pt x="745008" y="4108278"/>
                </a:cubicBezTo>
                <a:lnTo>
                  <a:pt x="735058" y="4086023"/>
                </a:lnTo>
                <a:lnTo>
                  <a:pt x="735132" y="4086101"/>
                </a:lnTo>
                <a:cubicBezTo>
                  <a:pt x="736010" y="4081102"/>
                  <a:pt x="737974" y="4075853"/>
                  <a:pt x="737556" y="4071107"/>
                </a:cubicBezTo>
                <a:cubicBezTo>
                  <a:pt x="733714" y="4028794"/>
                  <a:pt x="728914" y="3986668"/>
                  <a:pt x="725574" y="3944224"/>
                </a:cubicBezTo>
                <a:cubicBezTo>
                  <a:pt x="723526" y="3918416"/>
                  <a:pt x="723650" y="3892166"/>
                  <a:pt x="722732" y="3864653"/>
                </a:cubicBezTo>
                <a:cubicBezTo>
                  <a:pt x="717808" y="3868130"/>
                  <a:pt x="714300" y="3870599"/>
                  <a:pt x="710334" y="3873379"/>
                </a:cubicBezTo>
                <a:cubicBezTo>
                  <a:pt x="705868" y="3863199"/>
                  <a:pt x="700356" y="3854658"/>
                  <a:pt x="698058" y="3844475"/>
                </a:cubicBezTo>
                <a:cubicBezTo>
                  <a:pt x="692254" y="3818919"/>
                  <a:pt x="713466" y="3799947"/>
                  <a:pt x="706702" y="3773376"/>
                </a:cubicBezTo>
                <a:cubicBezTo>
                  <a:pt x="706616" y="3773000"/>
                  <a:pt x="707452" y="3772114"/>
                  <a:pt x="707870" y="3771418"/>
                </a:cubicBezTo>
                <a:cubicBezTo>
                  <a:pt x="710378" y="3775780"/>
                  <a:pt x="712838" y="3780083"/>
                  <a:pt x="716304" y="3786092"/>
                </a:cubicBezTo>
                <a:cubicBezTo>
                  <a:pt x="720982" y="3774012"/>
                  <a:pt x="724778" y="3764271"/>
                  <a:pt x="728038" y="3755794"/>
                </a:cubicBezTo>
                <a:cubicBezTo>
                  <a:pt x="724404" y="3748078"/>
                  <a:pt x="722066" y="3740615"/>
                  <a:pt x="718266" y="3735869"/>
                </a:cubicBezTo>
                <a:cubicBezTo>
                  <a:pt x="714008" y="3730557"/>
                  <a:pt x="708414" y="3727772"/>
                  <a:pt x="703278" y="3723789"/>
                </a:cubicBezTo>
                <a:cubicBezTo>
                  <a:pt x="701942" y="3710440"/>
                  <a:pt x="699606" y="3697033"/>
                  <a:pt x="699520" y="3683558"/>
                </a:cubicBezTo>
                <a:cubicBezTo>
                  <a:pt x="699438" y="3668440"/>
                  <a:pt x="697810" y="3648202"/>
                  <a:pt x="703278" y="3639346"/>
                </a:cubicBezTo>
                <a:cubicBezTo>
                  <a:pt x="712296" y="3624672"/>
                  <a:pt x="708286" y="3612842"/>
                  <a:pt x="706870" y="3598928"/>
                </a:cubicBezTo>
                <a:cubicBezTo>
                  <a:pt x="705574" y="3585833"/>
                  <a:pt x="704654" y="3572677"/>
                  <a:pt x="703570" y="3559522"/>
                </a:cubicBezTo>
                <a:cubicBezTo>
                  <a:pt x="701942" y="3559838"/>
                  <a:pt x="700356" y="3560215"/>
                  <a:pt x="698726" y="3560531"/>
                </a:cubicBezTo>
                <a:cubicBezTo>
                  <a:pt x="699606" y="3579381"/>
                  <a:pt x="700482" y="3598295"/>
                  <a:pt x="701356" y="3617141"/>
                </a:cubicBezTo>
                <a:cubicBezTo>
                  <a:pt x="695304" y="3614614"/>
                  <a:pt x="691210" y="3610564"/>
                  <a:pt x="690712" y="3605695"/>
                </a:cubicBezTo>
                <a:cubicBezTo>
                  <a:pt x="688122" y="3580141"/>
                  <a:pt x="685742" y="3554460"/>
                  <a:pt x="684574" y="3528652"/>
                </a:cubicBezTo>
                <a:cubicBezTo>
                  <a:pt x="682862" y="3490702"/>
                  <a:pt x="684574" y="3451992"/>
                  <a:pt x="680230" y="3414798"/>
                </a:cubicBezTo>
                <a:cubicBezTo>
                  <a:pt x="677894" y="3394749"/>
                  <a:pt x="676598" y="3377101"/>
                  <a:pt x="680690" y="3358061"/>
                </a:cubicBezTo>
                <a:cubicBezTo>
                  <a:pt x="681442" y="3354453"/>
                  <a:pt x="681566" y="3349458"/>
                  <a:pt x="680522" y="3346171"/>
                </a:cubicBezTo>
                <a:cubicBezTo>
                  <a:pt x="672758" y="3322259"/>
                  <a:pt x="676182" y="3298603"/>
                  <a:pt x="679774" y="3273048"/>
                </a:cubicBezTo>
                <a:cubicBezTo>
                  <a:pt x="696472" y="3294809"/>
                  <a:pt x="698434" y="3324473"/>
                  <a:pt x="702442" y="3352745"/>
                </a:cubicBezTo>
                <a:cubicBezTo>
                  <a:pt x="706616" y="3330481"/>
                  <a:pt x="706616" y="3330481"/>
                  <a:pt x="727326" y="3316440"/>
                </a:cubicBezTo>
                <a:cubicBezTo>
                  <a:pt x="729706" y="3329153"/>
                  <a:pt x="732086" y="3341741"/>
                  <a:pt x="734382" y="3353887"/>
                </a:cubicBezTo>
                <a:cubicBezTo>
                  <a:pt x="745694" y="3352871"/>
                  <a:pt x="750706" y="3342501"/>
                  <a:pt x="746072" y="3333012"/>
                </a:cubicBezTo>
                <a:cubicBezTo>
                  <a:pt x="736762" y="3313845"/>
                  <a:pt x="743818" y="3294366"/>
                  <a:pt x="742106" y="3275325"/>
                </a:cubicBezTo>
                <a:cubicBezTo>
                  <a:pt x="740726" y="3259766"/>
                  <a:pt x="745652" y="3248505"/>
                  <a:pt x="754630" y="3240726"/>
                </a:cubicBezTo>
                <a:cubicBezTo>
                  <a:pt x="757846" y="3265077"/>
                  <a:pt x="761062" y="3289303"/>
                  <a:pt x="764278" y="3313530"/>
                </a:cubicBezTo>
                <a:cubicBezTo>
                  <a:pt x="765612" y="3313276"/>
                  <a:pt x="766950" y="3313090"/>
                  <a:pt x="768284" y="3312836"/>
                </a:cubicBezTo>
                <a:cubicBezTo>
                  <a:pt x="768284" y="3300563"/>
                  <a:pt x="768284" y="3288291"/>
                  <a:pt x="768284" y="3276023"/>
                </a:cubicBezTo>
                <a:lnTo>
                  <a:pt x="768326" y="3273237"/>
                </a:lnTo>
                <a:cubicBezTo>
                  <a:pt x="768326" y="3273237"/>
                  <a:pt x="768326" y="3270456"/>
                  <a:pt x="768326" y="3270456"/>
                </a:cubicBezTo>
                <a:cubicBezTo>
                  <a:pt x="766406" y="3251796"/>
                  <a:pt x="765110" y="3232946"/>
                  <a:pt x="762354" y="3214602"/>
                </a:cubicBezTo>
                <a:cubicBezTo>
                  <a:pt x="758764" y="3190692"/>
                  <a:pt x="762396" y="3169884"/>
                  <a:pt x="772542" y="3149199"/>
                </a:cubicBezTo>
                <a:cubicBezTo>
                  <a:pt x="764860" y="3135221"/>
                  <a:pt x="757218" y="3121369"/>
                  <a:pt x="751666" y="3111185"/>
                </a:cubicBezTo>
                <a:cubicBezTo>
                  <a:pt x="748410" y="3091891"/>
                  <a:pt x="745652" y="3076206"/>
                  <a:pt x="743234" y="3060455"/>
                </a:cubicBezTo>
                <a:cubicBezTo>
                  <a:pt x="741686" y="3050334"/>
                  <a:pt x="740478" y="3040023"/>
                  <a:pt x="739394" y="3029779"/>
                </a:cubicBezTo>
                <a:cubicBezTo>
                  <a:pt x="737974" y="3016367"/>
                  <a:pt x="736804" y="3002896"/>
                  <a:pt x="735550" y="2989424"/>
                </a:cubicBezTo>
                <a:cubicBezTo>
                  <a:pt x="733798" y="2970763"/>
                  <a:pt x="732046" y="2952103"/>
                  <a:pt x="730374" y="2933384"/>
                </a:cubicBezTo>
                <a:cubicBezTo>
                  <a:pt x="729746" y="2926295"/>
                  <a:pt x="727952" y="2918579"/>
                  <a:pt x="735718" y="2916933"/>
                </a:cubicBezTo>
                <a:cubicBezTo>
                  <a:pt x="736930" y="2916681"/>
                  <a:pt x="737388" y="2908774"/>
                  <a:pt x="738224" y="2904411"/>
                </a:cubicBezTo>
                <a:cubicBezTo>
                  <a:pt x="735006" y="2903843"/>
                  <a:pt x="731834" y="2903272"/>
                  <a:pt x="728120" y="2902577"/>
                </a:cubicBezTo>
                <a:cubicBezTo>
                  <a:pt x="726866" y="2892960"/>
                  <a:pt x="725574" y="2882907"/>
                  <a:pt x="724236" y="2872659"/>
                </a:cubicBezTo>
                <a:cubicBezTo>
                  <a:pt x="727786" y="2872152"/>
                  <a:pt x="730792" y="2871773"/>
                  <a:pt x="734090" y="2871330"/>
                </a:cubicBezTo>
                <a:cubicBezTo>
                  <a:pt x="732878" y="2861462"/>
                  <a:pt x="731834" y="2852669"/>
                  <a:pt x="730750" y="2843878"/>
                </a:cubicBezTo>
                <a:cubicBezTo>
                  <a:pt x="735508" y="2847358"/>
                  <a:pt x="737262" y="2851594"/>
                  <a:pt x="738224" y="2856277"/>
                </a:cubicBezTo>
                <a:cubicBezTo>
                  <a:pt x="745236" y="2889927"/>
                  <a:pt x="746446" y="2926738"/>
                  <a:pt x="763818" y="2954635"/>
                </a:cubicBezTo>
                <a:cubicBezTo>
                  <a:pt x="766950" y="2959693"/>
                  <a:pt x="768410" y="2971586"/>
                  <a:pt x="766866" y="2978290"/>
                </a:cubicBezTo>
                <a:cubicBezTo>
                  <a:pt x="761602" y="3001124"/>
                  <a:pt x="768826" y="3021746"/>
                  <a:pt x="769872" y="3043314"/>
                </a:cubicBezTo>
                <a:cubicBezTo>
                  <a:pt x="769994" y="3046036"/>
                  <a:pt x="771582" y="3048693"/>
                  <a:pt x="773838" y="3055397"/>
                </a:cubicBezTo>
                <a:cubicBezTo>
                  <a:pt x="776342" y="3042618"/>
                  <a:pt x="777676" y="3036040"/>
                  <a:pt x="779222" y="3028198"/>
                </a:cubicBezTo>
                <a:cubicBezTo>
                  <a:pt x="784022" y="3033196"/>
                  <a:pt x="787950" y="3037242"/>
                  <a:pt x="795462" y="3045086"/>
                </a:cubicBezTo>
                <a:cubicBezTo>
                  <a:pt x="792790" y="3020259"/>
                  <a:pt x="790306" y="2997125"/>
                  <a:pt x="787916" y="2974827"/>
                </a:cubicBezTo>
                <a:lnTo>
                  <a:pt x="780998" y="2910182"/>
                </a:lnTo>
                <a:lnTo>
                  <a:pt x="790286" y="2932810"/>
                </a:lnTo>
                <a:cubicBezTo>
                  <a:pt x="799430" y="2987336"/>
                  <a:pt x="807862" y="3042175"/>
                  <a:pt x="816798" y="3098659"/>
                </a:cubicBezTo>
                <a:cubicBezTo>
                  <a:pt x="804610" y="3105367"/>
                  <a:pt x="793042" y="3111692"/>
                  <a:pt x="781980" y="3117763"/>
                </a:cubicBezTo>
                <a:cubicBezTo>
                  <a:pt x="785192" y="3139773"/>
                  <a:pt x="807446" y="3121306"/>
                  <a:pt x="804358" y="3150084"/>
                </a:cubicBezTo>
                <a:cubicBezTo>
                  <a:pt x="800222" y="3148945"/>
                  <a:pt x="796674" y="3147933"/>
                  <a:pt x="792668" y="3146861"/>
                </a:cubicBezTo>
                <a:cubicBezTo>
                  <a:pt x="798930" y="3161028"/>
                  <a:pt x="808072" y="3173045"/>
                  <a:pt x="808990" y="3186393"/>
                </a:cubicBezTo>
                <a:cubicBezTo>
                  <a:pt x="809910" y="3200181"/>
                  <a:pt x="801978" y="3214918"/>
                  <a:pt x="799554" y="3229845"/>
                </a:cubicBezTo>
                <a:cubicBezTo>
                  <a:pt x="798218" y="3238198"/>
                  <a:pt x="797926" y="3251543"/>
                  <a:pt x="801182" y="3256159"/>
                </a:cubicBezTo>
                <a:cubicBezTo>
                  <a:pt x="809282" y="3267672"/>
                  <a:pt x="808364" y="3278676"/>
                  <a:pt x="806778" y="3292974"/>
                </a:cubicBezTo>
                <a:cubicBezTo>
                  <a:pt x="804314" y="3315237"/>
                  <a:pt x="812372" y="3338134"/>
                  <a:pt x="826194" y="3348066"/>
                </a:cubicBezTo>
                <a:cubicBezTo>
                  <a:pt x="823562" y="3327507"/>
                  <a:pt x="821266" y="3309673"/>
                  <a:pt x="819138" y="3292974"/>
                </a:cubicBezTo>
                <a:cubicBezTo>
                  <a:pt x="822682" y="3287912"/>
                  <a:pt x="825984" y="3283232"/>
                  <a:pt x="826692" y="3282220"/>
                </a:cubicBezTo>
                <a:cubicBezTo>
                  <a:pt x="824020" y="3266850"/>
                  <a:pt x="821142" y="3256096"/>
                  <a:pt x="820430" y="3245029"/>
                </a:cubicBezTo>
                <a:cubicBezTo>
                  <a:pt x="819094" y="3224217"/>
                  <a:pt x="819302" y="3203282"/>
                  <a:pt x="818342" y="3182407"/>
                </a:cubicBezTo>
                <a:cubicBezTo>
                  <a:pt x="817718" y="3168872"/>
                  <a:pt x="816048" y="3155396"/>
                  <a:pt x="814878" y="3141925"/>
                </a:cubicBezTo>
                <a:cubicBezTo>
                  <a:pt x="814482" y="3137371"/>
                  <a:pt x="814616" y="3133654"/>
                  <a:pt x="815754" y="3131552"/>
                </a:cubicBezTo>
                <a:lnTo>
                  <a:pt x="822548" y="3130869"/>
                </a:lnTo>
                <a:lnTo>
                  <a:pt x="822518" y="3131048"/>
                </a:lnTo>
                <a:lnTo>
                  <a:pt x="822642" y="3130858"/>
                </a:lnTo>
                <a:lnTo>
                  <a:pt x="822548" y="3130869"/>
                </a:lnTo>
                <a:lnTo>
                  <a:pt x="828028" y="3098031"/>
                </a:lnTo>
                <a:cubicBezTo>
                  <a:pt x="822390" y="3071589"/>
                  <a:pt x="819470" y="3043756"/>
                  <a:pt x="815924" y="3016367"/>
                </a:cubicBezTo>
                <a:cubicBezTo>
                  <a:pt x="811578" y="2982843"/>
                  <a:pt x="810494" y="2947677"/>
                  <a:pt x="802854" y="2916052"/>
                </a:cubicBezTo>
                <a:cubicBezTo>
                  <a:pt x="796716" y="2890624"/>
                  <a:pt x="792668" y="2866398"/>
                  <a:pt x="793294" y="2839894"/>
                </a:cubicBezTo>
                <a:cubicBezTo>
                  <a:pt x="793294" y="2839894"/>
                  <a:pt x="793418" y="2840146"/>
                  <a:pt x="793418" y="2840146"/>
                </a:cubicBezTo>
                <a:cubicBezTo>
                  <a:pt x="786694" y="2822310"/>
                  <a:pt x="779972" y="2804535"/>
                  <a:pt x="773460" y="2787330"/>
                </a:cubicBezTo>
                <a:cubicBezTo>
                  <a:pt x="781894" y="2770694"/>
                  <a:pt x="795878" y="2760319"/>
                  <a:pt x="785150" y="2736157"/>
                </a:cubicBezTo>
                <a:cubicBezTo>
                  <a:pt x="780976" y="2741094"/>
                  <a:pt x="777430" y="2745266"/>
                  <a:pt x="774212" y="2749000"/>
                </a:cubicBezTo>
                <a:cubicBezTo>
                  <a:pt x="771750" y="2735271"/>
                  <a:pt x="769326" y="2721484"/>
                  <a:pt x="766654" y="2706493"/>
                </a:cubicBezTo>
                <a:cubicBezTo>
                  <a:pt x="771918" y="2707758"/>
                  <a:pt x="777052" y="2709024"/>
                  <a:pt x="781852" y="2710227"/>
                </a:cubicBezTo>
                <a:cubicBezTo>
                  <a:pt x="788782" y="2690934"/>
                  <a:pt x="789242" y="2673286"/>
                  <a:pt x="784106" y="2654372"/>
                </a:cubicBezTo>
                <a:cubicBezTo>
                  <a:pt x="780766" y="2641976"/>
                  <a:pt x="779180" y="2628565"/>
                  <a:pt x="776802" y="2615599"/>
                </a:cubicBezTo>
                <a:cubicBezTo>
                  <a:pt x="784566" y="2633121"/>
                  <a:pt x="790034" y="2651275"/>
                  <a:pt x="794920" y="2669741"/>
                </a:cubicBezTo>
                <a:cubicBezTo>
                  <a:pt x="799512" y="2687200"/>
                  <a:pt x="800306" y="2708075"/>
                  <a:pt x="816964" y="2721927"/>
                </a:cubicBezTo>
                <a:cubicBezTo>
                  <a:pt x="815378" y="2671830"/>
                  <a:pt x="789660" y="2636158"/>
                  <a:pt x="794250" y="2590044"/>
                </a:cubicBezTo>
                <a:cubicBezTo>
                  <a:pt x="800808" y="2597444"/>
                  <a:pt x="807194" y="2604213"/>
                  <a:pt x="813290" y="2611676"/>
                </a:cubicBezTo>
                <a:cubicBezTo>
                  <a:pt x="816838" y="2616042"/>
                  <a:pt x="822476" y="2621164"/>
                  <a:pt x="822726" y="2626417"/>
                </a:cubicBezTo>
                <a:cubicBezTo>
                  <a:pt x="824102" y="2657536"/>
                  <a:pt x="842308" y="2674488"/>
                  <a:pt x="848362" y="2701684"/>
                </a:cubicBezTo>
                <a:cubicBezTo>
                  <a:pt x="847860" y="2669868"/>
                  <a:pt x="841598" y="2640457"/>
                  <a:pt x="833498" y="2612562"/>
                </a:cubicBezTo>
                <a:cubicBezTo>
                  <a:pt x="824858" y="2582898"/>
                  <a:pt x="813458" y="2555002"/>
                  <a:pt x="803606" y="2526097"/>
                </a:cubicBezTo>
                <a:cubicBezTo>
                  <a:pt x="802646" y="2523312"/>
                  <a:pt x="803898" y="2518760"/>
                  <a:pt x="804146" y="2514394"/>
                </a:cubicBezTo>
                <a:cubicBezTo>
                  <a:pt x="810202" y="2516862"/>
                  <a:pt x="814962" y="2518823"/>
                  <a:pt x="819762" y="2520785"/>
                </a:cubicBezTo>
                <a:cubicBezTo>
                  <a:pt x="815422" y="2504462"/>
                  <a:pt x="807614" y="2493775"/>
                  <a:pt x="802938" y="2480552"/>
                </a:cubicBezTo>
                <a:cubicBezTo>
                  <a:pt x="797968" y="2466448"/>
                  <a:pt x="795878" y="2450003"/>
                  <a:pt x="792290" y="2433367"/>
                </a:cubicBezTo>
                <a:cubicBezTo>
                  <a:pt x="780182" y="2442413"/>
                  <a:pt x="770872" y="2435202"/>
                  <a:pt x="764402" y="2416352"/>
                </a:cubicBezTo>
                <a:cubicBezTo>
                  <a:pt x="762814" y="2411737"/>
                  <a:pt x="760352" y="2407813"/>
                  <a:pt x="758262" y="2403640"/>
                </a:cubicBezTo>
                <a:cubicBezTo>
                  <a:pt x="751042" y="2389279"/>
                  <a:pt x="743526" y="2390925"/>
                  <a:pt x="736594" y="2405597"/>
                </a:cubicBezTo>
                <a:cubicBezTo>
                  <a:pt x="729206" y="2389599"/>
                  <a:pt x="718600" y="2379351"/>
                  <a:pt x="719686" y="2359868"/>
                </a:cubicBezTo>
                <a:cubicBezTo>
                  <a:pt x="730166" y="2364800"/>
                  <a:pt x="739558" y="2369230"/>
                  <a:pt x="749580" y="2373972"/>
                </a:cubicBezTo>
                <a:cubicBezTo>
                  <a:pt x="748828" y="2348418"/>
                  <a:pt x="739352" y="2336972"/>
                  <a:pt x="725154" y="2329571"/>
                </a:cubicBezTo>
                <a:cubicBezTo>
                  <a:pt x="723026" y="2335010"/>
                  <a:pt x="720938" y="2340258"/>
                  <a:pt x="718266" y="2347089"/>
                </a:cubicBezTo>
                <a:cubicBezTo>
                  <a:pt x="713338" y="2337224"/>
                  <a:pt x="710250" y="2331592"/>
                  <a:pt x="707578" y="2325584"/>
                </a:cubicBezTo>
                <a:cubicBezTo>
                  <a:pt x="697474" y="2302940"/>
                  <a:pt x="687746" y="2279917"/>
                  <a:pt x="677478" y="2257523"/>
                </a:cubicBezTo>
                <a:cubicBezTo>
                  <a:pt x="673446" y="2248762"/>
                  <a:pt x="670556" y="2244241"/>
                  <a:pt x="667368" y="2243467"/>
                </a:cubicBezTo>
                <a:lnTo>
                  <a:pt x="655562" y="2251831"/>
                </a:lnTo>
                <a:lnTo>
                  <a:pt x="655558" y="2251768"/>
                </a:lnTo>
                <a:lnTo>
                  <a:pt x="655518" y="2251862"/>
                </a:lnTo>
                <a:lnTo>
                  <a:pt x="655474" y="2251895"/>
                </a:lnTo>
                <a:lnTo>
                  <a:pt x="655490" y="2251935"/>
                </a:lnTo>
                <a:lnTo>
                  <a:pt x="648166" y="2270176"/>
                </a:lnTo>
                <a:cubicBezTo>
                  <a:pt x="650382" y="2279980"/>
                  <a:pt x="654304" y="2288896"/>
                  <a:pt x="656478" y="2298701"/>
                </a:cubicBezTo>
                <a:cubicBezTo>
                  <a:pt x="657646" y="2303890"/>
                  <a:pt x="656684" y="2310088"/>
                  <a:pt x="656684" y="2315842"/>
                </a:cubicBezTo>
                <a:cubicBezTo>
                  <a:pt x="639484" y="2281495"/>
                  <a:pt x="631718" y="2244495"/>
                  <a:pt x="631090" y="2206984"/>
                </a:cubicBezTo>
                <a:cubicBezTo>
                  <a:pt x="642028" y="2198951"/>
                  <a:pt x="651382" y="2192056"/>
                  <a:pt x="661026" y="2184973"/>
                </a:cubicBezTo>
                <a:cubicBezTo>
                  <a:pt x="664616" y="2200659"/>
                  <a:pt x="667206" y="2211856"/>
                  <a:pt x="669792" y="2223116"/>
                </a:cubicBezTo>
                <a:cubicBezTo>
                  <a:pt x="679900" y="2196930"/>
                  <a:pt x="676434" y="2176497"/>
                  <a:pt x="661150" y="2162899"/>
                </a:cubicBezTo>
                <a:cubicBezTo>
                  <a:pt x="669082" y="2129312"/>
                  <a:pt x="665326" y="2085982"/>
                  <a:pt x="650382" y="2066056"/>
                </a:cubicBezTo>
                <a:cubicBezTo>
                  <a:pt x="652882" y="2085412"/>
                  <a:pt x="655390" y="2104832"/>
                  <a:pt x="658186" y="2126464"/>
                </a:cubicBezTo>
                <a:cubicBezTo>
                  <a:pt x="636894" y="2129375"/>
                  <a:pt x="653094" y="2158596"/>
                  <a:pt x="644034" y="2171058"/>
                </a:cubicBezTo>
                <a:cubicBezTo>
                  <a:pt x="632176" y="2187442"/>
                  <a:pt x="612346" y="2176244"/>
                  <a:pt x="600322" y="2200659"/>
                </a:cubicBezTo>
                <a:cubicBezTo>
                  <a:pt x="605874" y="2203950"/>
                  <a:pt x="609964" y="2206604"/>
                  <a:pt x="614182" y="2208819"/>
                </a:cubicBezTo>
                <a:cubicBezTo>
                  <a:pt x="623910" y="2213945"/>
                  <a:pt x="623118" y="2222606"/>
                  <a:pt x="617898" y="2232918"/>
                </a:cubicBezTo>
                <a:lnTo>
                  <a:pt x="617940" y="2232855"/>
                </a:lnTo>
                <a:cubicBezTo>
                  <a:pt x="621488" y="2241394"/>
                  <a:pt x="624996" y="2249933"/>
                  <a:pt x="628962" y="2259485"/>
                </a:cubicBezTo>
                <a:cubicBezTo>
                  <a:pt x="624996" y="2264357"/>
                  <a:pt x="621530" y="2268657"/>
                  <a:pt x="618902" y="2271884"/>
                </a:cubicBezTo>
                <a:cubicBezTo>
                  <a:pt x="599236" y="2255941"/>
                  <a:pt x="595478" y="2215400"/>
                  <a:pt x="570010" y="2214257"/>
                </a:cubicBezTo>
                <a:cubicBezTo>
                  <a:pt x="564834" y="2178965"/>
                  <a:pt x="564124" y="2144049"/>
                  <a:pt x="557234" y="2110145"/>
                </a:cubicBezTo>
                <a:cubicBezTo>
                  <a:pt x="550262" y="2075797"/>
                  <a:pt x="551390" y="2037657"/>
                  <a:pt x="548884" y="2000467"/>
                </a:cubicBezTo>
                <a:cubicBezTo>
                  <a:pt x="552182" y="1996101"/>
                  <a:pt x="556024" y="1990978"/>
                  <a:pt x="558320" y="1987878"/>
                </a:cubicBezTo>
                <a:cubicBezTo>
                  <a:pt x="560866" y="1972128"/>
                  <a:pt x="538570" y="1977883"/>
                  <a:pt x="550890" y="1957770"/>
                </a:cubicBezTo>
                <a:cubicBezTo>
                  <a:pt x="552766" y="1958720"/>
                  <a:pt x="555690" y="1958846"/>
                  <a:pt x="556398" y="1960804"/>
                </a:cubicBezTo>
                <a:cubicBezTo>
                  <a:pt x="565292" y="1985283"/>
                  <a:pt x="573894" y="2010015"/>
                  <a:pt x="582494" y="2034746"/>
                </a:cubicBezTo>
                <a:cubicBezTo>
                  <a:pt x="582742" y="2035443"/>
                  <a:pt x="582450" y="2036898"/>
                  <a:pt x="582074" y="2037657"/>
                </a:cubicBezTo>
                <a:cubicBezTo>
                  <a:pt x="575774" y="2051446"/>
                  <a:pt x="584582" y="2064731"/>
                  <a:pt x="582326" y="2079974"/>
                </a:cubicBezTo>
                <a:cubicBezTo>
                  <a:pt x="580366" y="2093383"/>
                  <a:pt x="587166" y="2109828"/>
                  <a:pt x="590302" y="2124819"/>
                </a:cubicBezTo>
                <a:cubicBezTo>
                  <a:pt x="590554" y="2125958"/>
                  <a:pt x="592556" y="2126274"/>
                  <a:pt x="594058" y="2127160"/>
                </a:cubicBezTo>
                <a:cubicBezTo>
                  <a:pt x="595938" y="2122101"/>
                  <a:pt x="597818" y="2116975"/>
                  <a:pt x="599694" y="2111917"/>
                </a:cubicBezTo>
                <a:cubicBezTo>
                  <a:pt x="603118" y="2114570"/>
                  <a:pt x="605750" y="2116596"/>
                  <a:pt x="611928" y="2121405"/>
                </a:cubicBezTo>
                <a:cubicBezTo>
                  <a:pt x="610966" y="2103251"/>
                  <a:pt x="610884" y="2089906"/>
                  <a:pt x="609338" y="2076937"/>
                </a:cubicBezTo>
                <a:cubicBezTo>
                  <a:pt x="607626" y="2062516"/>
                  <a:pt x="604118" y="2048601"/>
                  <a:pt x="602158" y="2034177"/>
                </a:cubicBezTo>
                <a:cubicBezTo>
                  <a:pt x="600362" y="2020895"/>
                  <a:pt x="599820" y="2007171"/>
                  <a:pt x="598232" y="1993823"/>
                </a:cubicBezTo>
                <a:cubicBezTo>
                  <a:pt x="596690" y="1981110"/>
                  <a:pt x="590510" y="1968648"/>
                  <a:pt x="597190" y="1948282"/>
                </a:cubicBezTo>
                <a:cubicBezTo>
                  <a:pt x="610382" y="2025258"/>
                  <a:pt x="621070" y="2095851"/>
                  <a:pt x="638314" y="2164227"/>
                </a:cubicBezTo>
                <a:cubicBezTo>
                  <a:pt x="641194" y="2154106"/>
                  <a:pt x="642028" y="2144238"/>
                  <a:pt x="641028" y="2134877"/>
                </a:cubicBezTo>
                <a:cubicBezTo>
                  <a:pt x="639442" y="2119633"/>
                  <a:pt x="637310" y="2104326"/>
                  <a:pt x="634222" y="2089589"/>
                </a:cubicBezTo>
                <a:cubicBezTo>
                  <a:pt x="626498" y="2052711"/>
                  <a:pt x="629254" y="2012483"/>
                  <a:pt x="616478" y="1976681"/>
                </a:cubicBezTo>
                <a:cubicBezTo>
                  <a:pt x="610758" y="1960615"/>
                  <a:pt x="608006" y="1939363"/>
                  <a:pt x="611300" y="1915074"/>
                </a:cubicBezTo>
                <a:lnTo>
                  <a:pt x="630382" y="1985895"/>
                </a:lnTo>
                <a:lnTo>
                  <a:pt x="630422" y="1986485"/>
                </a:lnTo>
                <a:cubicBezTo>
                  <a:pt x="630422" y="1986485"/>
                  <a:pt x="630506" y="1986359"/>
                  <a:pt x="630506" y="1986359"/>
                </a:cubicBezTo>
                <a:lnTo>
                  <a:pt x="630382" y="1985895"/>
                </a:lnTo>
                <a:lnTo>
                  <a:pt x="623618" y="1889646"/>
                </a:lnTo>
                <a:cubicBezTo>
                  <a:pt x="615142" y="1873960"/>
                  <a:pt x="610298" y="1890469"/>
                  <a:pt x="604914" y="1899831"/>
                </a:cubicBezTo>
                <a:cubicBezTo>
                  <a:pt x="596356" y="1878766"/>
                  <a:pt x="587670" y="1861877"/>
                  <a:pt x="603036" y="1841892"/>
                </a:cubicBezTo>
                <a:cubicBezTo>
                  <a:pt x="606250" y="1837715"/>
                  <a:pt x="604702" y="1825066"/>
                  <a:pt x="605832" y="1810139"/>
                </a:cubicBezTo>
                <a:cubicBezTo>
                  <a:pt x="598314" y="1818551"/>
                  <a:pt x="594478" y="1822851"/>
                  <a:pt x="590302" y="1827530"/>
                </a:cubicBezTo>
                <a:cubicBezTo>
                  <a:pt x="588462" y="1812477"/>
                  <a:pt x="586878" y="1799512"/>
                  <a:pt x="584958" y="1783825"/>
                </a:cubicBezTo>
                <a:cubicBezTo>
                  <a:pt x="598900" y="1795651"/>
                  <a:pt x="601240" y="1776678"/>
                  <a:pt x="606500" y="1765481"/>
                </a:cubicBezTo>
                <a:cubicBezTo>
                  <a:pt x="625454" y="1777877"/>
                  <a:pt x="621030" y="1802166"/>
                  <a:pt x="620570" y="1828543"/>
                </a:cubicBezTo>
                <a:cubicBezTo>
                  <a:pt x="627710" y="1822788"/>
                  <a:pt x="635434" y="1820066"/>
                  <a:pt x="635978" y="1815514"/>
                </a:cubicBezTo>
                <a:cubicBezTo>
                  <a:pt x="637522" y="1802166"/>
                  <a:pt x="637478" y="1787618"/>
                  <a:pt x="635602" y="1774274"/>
                </a:cubicBezTo>
                <a:cubicBezTo>
                  <a:pt x="633430" y="1758777"/>
                  <a:pt x="627084" y="1744482"/>
                  <a:pt x="625624" y="1729045"/>
                </a:cubicBezTo>
                <a:cubicBezTo>
                  <a:pt x="624494" y="1717030"/>
                  <a:pt x="628086" y="1703934"/>
                  <a:pt x="630258" y="1685657"/>
                </a:cubicBezTo>
                <a:cubicBezTo>
                  <a:pt x="636768" y="1703744"/>
                  <a:pt x="642028" y="1718991"/>
                  <a:pt x="647666" y="1733981"/>
                </a:cubicBezTo>
                <a:cubicBezTo>
                  <a:pt x="653554" y="1749542"/>
                  <a:pt x="659774" y="1764784"/>
                  <a:pt x="665870" y="1780155"/>
                </a:cubicBezTo>
                <a:cubicBezTo>
                  <a:pt x="666622" y="1779269"/>
                  <a:pt x="667334" y="1778383"/>
                  <a:pt x="668042" y="1777501"/>
                </a:cubicBezTo>
                <a:cubicBezTo>
                  <a:pt x="665954" y="1743723"/>
                  <a:pt x="663822" y="1710009"/>
                  <a:pt x="661610" y="1674333"/>
                </a:cubicBezTo>
                <a:cubicBezTo>
                  <a:pt x="656978" y="1678696"/>
                  <a:pt x="654346" y="1681164"/>
                  <a:pt x="650922" y="1684328"/>
                </a:cubicBezTo>
                <a:cubicBezTo>
                  <a:pt x="642738" y="1664655"/>
                  <a:pt x="639694" y="1644227"/>
                  <a:pt x="638898" y="1621452"/>
                </a:cubicBezTo>
                <a:cubicBezTo>
                  <a:pt x="638106" y="1598872"/>
                  <a:pt x="633682" y="1576482"/>
                  <a:pt x="630674" y="1554091"/>
                </a:cubicBezTo>
                <a:cubicBezTo>
                  <a:pt x="629382" y="1544350"/>
                  <a:pt x="627332" y="1534798"/>
                  <a:pt x="626164" y="1524993"/>
                </a:cubicBezTo>
                <a:cubicBezTo>
                  <a:pt x="622240" y="1492038"/>
                  <a:pt x="621362" y="1457565"/>
                  <a:pt x="614018" y="1426509"/>
                </a:cubicBezTo>
                <a:lnTo>
                  <a:pt x="601290" y="1334917"/>
                </a:lnTo>
                <a:lnTo>
                  <a:pt x="601406" y="1335172"/>
                </a:lnTo>
                <a:lnTo>
                  <a:pt x="601282" y="1334855"/>
                </a:lnTo>
                <a:lnTo>
                  <a:pt x="601290" y="1334917"/>
                </a:lnTo>
                <a:lnTo>
                  <a:pt x="581242" y="1291083"/>
                </a:lnTo>
                <a:cubicBezTo>
                  <a:pt x="593056" y="1278181"/>
                  <a:pt x="602450" y="1266671"/>
                  <a:pt x="594226" y="1244594"/>
                </a:cubicBezTo>
                <a:cubicBezTo>
                  <a:pt x="589882" y="1247378"/>
                  <a:pt x="586210" y="1249652"/>
                  <a:pt x="582742" y="1251867"/>
                </a:cubicBezTo>
                <a:cubicBezTo>
                  <a:pt x="580156" y="1237130"/>
                  <a:pt x="577608" y="1222772"/>
                  <a:pt x="575106" y="1208601"/>
                </a:cubicBezTo>
                <a:cubicBezTo>
                  <a:pt x="580156" y="1210500"/>
                  <a:pt x="584706" y="1212208"/>
                  <a:pt x="587166" y="1213158"/>
                </a:cubicBezTo>
                <a:cubicBezTo>
                  <a:pt x="608254" y="1193991"/>
                  <a:pt x="590594" y="1168563"/>
                  <a:pt x="594182" y="1145856"/>
                </a:cubicBezTo>
                <a:cubicBezTo>
                  <a:pt x="607210" y="1170145"/>
                  <a:pt x="607334" y="1203289"/>
                  <a:pt x="624036" y="1230805"/>
                </a:cubicBezTo>
                <a:cubicBezTo>
                  <a:pt x="626998" y="1205694"/>
                  <a:pt x="622658" y="1190388"/>
                  <a:pt x="618650" y="1175080"/>
                </a:cubicBezTo>
                <a:cubicBezTo>
                  <a:pt x="613558" y="1155661"/>
                  <a:pt x="607670" y="1136621"/>
                  <a:pt x="603494" y="1116758"/>
                </a:cubicBezTo>
                <a:cubicBezTo>
                  <a:pt x="601698" y="1108096"/>
                  <a:pt x="603410" y="1097848"/>
                  <a:pt x="603538" y="1087347"/>
                </a:cubicBezTo>
                <a:cubicBezTo>
                  <a:pt x="612470" y="1103223"/>
                  <a:pt x="619736" y="1115432"/>
                  <a:pt x="626414" y="1128272"/>
                </a:cubicBezTo>
                <a:cubicBezTo>
                  <a:pt x="632510" y="1139975"/>
                  <a:pt x="638774" y="1151738"/>
                  <a:pt x="643534" y="1164706"/>
                </a:cubicBezTo>
                <a:cubicBezTo>
                  <a:pt x="648584" y="1178431"/>
                  <a:pt x="651968" y="1193674"/>
                  <a:pt x="656100" y="1208225"/>
                </a:cubicBezTo>
                <a:cubicBezTo>
                  <a:pt x="657396" y="1207272"/>
                  <a:pt x="658730" y="1206390"/>
                  <a:pt x="660066" y="1205504"/>
                </a:cubicBezTo>
                <a:cubicBezTo>
                  <a:pt x="650714" y="1141051"/>
                  <a:pt x="635392" y="1080009"/>
                  <a:pt x="608130" y="1019159"/>
                </a:cubicBezTo>
                <a:cubicBezTo>
                  <a:pt x="619278" y="1023146"/>
                  <a:pt x="625040" y="1025168"/>
                  <a:pt x="634934" y="1028647"/>
                </a:cubicBezTo>
                <a:cubicBezTo>
                  <a:pt x="621614" y="996326"/>
                  <a:pt x="600488" y="976847"/>
                  <a:pt x="605622" y="936804"/>
                </a:cubicBezTo>
                <a:cubicBezTo>
                  <a:pt x="590760" y="947052"/>
                  <a:pt x="582284" y="938829"/>
                  <a:pt x="574854" y="921118"/>
                </a:cubicBezTo>
                <a:cubicBezTo>
                  <a:pt x="564166" y="895753"/>
                  <a:pt x="563538" y="896386"/>
                  <a:pt x="543458" y="907266"/>
                </a:cubicBezTo>
                <a:cubicBezTo>
                  <a:pt x="538070" y="893605"/>
                  <a:pt x="530054" y="880320"/>
                  <a:pt x="527426" y="864950"/>
                </a:cubicBezTo>
                <a:cubicBezTo>
                  <a:pt x="522038" y="833767"/>
                  <a:pt x="507802" y="812006"/>
                  <a:pt x="495942" y="787721"/>
                </a:cubicBezTo>
                <a:cubicBezTo>
                  <a:pt x="493732" y="783101"/>
                  <a:pt x="488138" y="782215"/>
                  <a:pt x="480122" y="777093"/>
                </a:cubicBezTo>
                <a:cubicBezTo>
                  <a:pt x="481666" y="795690"/>
                  <a:pt x="482710" y="808276"/>
                  <a:pt x="483754" y="821178"/>
                </a:cubicBezTo>
                <a:cubicBezTo>
                  <a:pt x="470978" y="832881"/>
                  <a:pt x="460542" y="828265"/>
                  <a:pt x="455782" y="808592"/>
                </a:cubicBezTo>
                <a:cubicBezTo>
                  <a:pt x="453694" y="799800"/>
                  <a:pt x="451982" y="790501"/>
                  <a:pt x="448684" y="782785"/>
                </a:cubicBezTo>
                <a:cubicBezTo>
                  <a:pt x="442546" y="768554"/>
                  <a:pt x="441000" y="768807"/>
                  <a:pt x="429642" y="778671"/>
                </a:cubicBezTo>
                <a:cubicBezTo>
                  <a:pt x="416368" y="767351"/>
                  <a:pt x="410732" y="739012"/>
                  <a:pt x="390150" y="739329"/>
                </a:cubicBezTo>
                <a:cubicBezTo>
                  <a:pt x="389858" y="747425"/>
                  <a:pt x="387642" y="756471"/>
                  <a:pt x="389730" y="760837"/>
                </a:cubicBezTo>
                <a:cubicBezTo>
                  <a:pt x="397706" y="777473"/>
                  <a:pt x="406894" y="792779"/>
                  <a:pt x="415908" y="808213"/>
                </a:cubicBezTo>
                <a:cubicBezTo>
                  <a:pt x="418496" y="812706"/>
                  <a:pt x="422798" y="815296"/>
                  <a:pt x="424884" y="820165"/>
                </a:cubicBezTo>
                <a:cubicBezTo>
                  <a:pt x="431314" y="834969"/>
                  <a:pt x="436992" y="850529"/>
                  <a:pt x="443046" y="865709"/>
                </a:cubicBezTo>
                <a:cubicBezTo>
                  <a:pt x="448474" y="879308"/>
                  <a:pt x="449394" y="887783"/>
                  <a:pt x="446594" y="906507"/>
                </a:cubicBezTo>
                <a:cubicBezTo>
                  <a:pt x="435238" y="876463"/>
                  <a:pt x="421962" y="852427"/>
                  <a:pt x="401878" y="835603"/>
                </a:cubicBezTo>
                <a:cubicBezTo>
                  <a:pt x="388646" y="824468"/>
                  <a:pt x="379336" y="802711"/>
                  <a:pt x="368272" y="785759"/>
                </a:cubicBezTo>
                <a:cubicBezTo>
                  <a:pt x="359962" y="772980"/>
                  <a:pt x="356874" y="757673"/>
                  <a:pt x="357460" y="739835"/>
                </a:cubicBezTo>
                <a:cubicBezTo>
                  <a:pt x="358128" y="720292"/>
                  <a:pt x="336998" y="684490"/>
                  <a:pt x="323766" y="682528"/>
                </a:cubicBezTo>
                <a:cubicBezTo>
                  <a:pt x="321886" y="687211"/>
                  <a:pt x="319840" y="692460"/>
                  <a:pt x="315374" y="703784"/>
                </a:cubicBezTo>
                <a:cubicBezTo>
                  <a:pt x="306566" y="675824"/>
                  <a:pt x="291492" y="665007"/>
                  <a:pt x="290826" y="636735"/>
                </a:cubicBezTo>
                <a:cubicBezTo>
                  <a:pt x="290282" y="615987"/>
                  <a:pt x="280638" y="601756"/>
                  <a:pt x="262098" y="597266"/>
                </a:cubicBezTo>
                <a:cubicBezTo>
                  <a:pt x="265564" y="617568"/>
                  <a:pt x="268402" y="634267"/>
                  <a:pt x="271244" y="650903"/>
                </a:cubicBezTo>
                <a:cubicBezTo>
                  <a:pt x="269824" y="651598"/>
                  <a:pt x="268446" y="652232"/>
                  <a:pt x="267026" y="652927"/>
                </a:cubicBezTo>
                <a:cubicBezTo>
                  <a:pt x="263936" y="642806"/>
                  <a:pt x="261056" y="632495"/>
                  <a:pt x="257674" y="622564"/>
                </a:cubicBezTo>
                <a:cubicBezTo>
                  <a:pt x="252622" y="607700"/>
                  <a:pt x="247906" y="592457"/>
                  <a:pt x="241810" y="578542"/>
                </a:cubicBezTo>
                <a:cubicBezTo>
                  <a:pt x="232914" y="558173"/>
                  <a:pt x="224314" y="538124"/>
                  <a:pt x="225610" y="512126"/>
                </a:cubicBezTo>
                <a:cubicBezTo>
                  <a:pt x="226404" y="496567"/>
                  <a:pt x="220310" y="490306"/>
                  <a:pt x="210246" y="486825"/>
                </a:cubicBezTo>
                <a:lnTo>
                  <a:pt x="212954" y="524936"/>
                </a:lnTo>
                <a:lnTo>
                  <a:pt x="192210" y="468228"/>
                </a:lnTo>
                <a:cubicBezTo>
                  <a:pt x="201644" y="454630"/>
                  <a:pt x="215340" y="446534"/>
                  <a:pt x="205362" y="422557"/>
                </a:cubicBezTo>
                <a:cubicBezTo>
                  <a:pt x="201352" y="425152"/>
                  <a:pt x="197220" y="427810"/>
                  <a:pt x="192376" y="430974"/>
                </a:cubicBezTo>
                <a:cubicBezTo>
                  <a:pt x="189828" y="416233"/>
                  <a:pt x="187492" y="402445"/>
                  <a:pt x="184778" y="386632"/>
                </a:cubicBezTo>
                <a:cubicBezTo>
                  <a:pt x="190286" y="388531"/>
                  <a:pt x="195214" y="390239"/>
                  <a:pt x="199892" y="391817"/>
                </a:cubicBezTo>
                <a:cubicBezTo>
                  <a:pt x="218846" y="359246"/>
                  <a:pt x="195050" y="330021"/>
                  <a:pt x="198098" y="295295"/>
                </a:cubicBezTo>
                <a:cubicBezTo>
                  <a:pt x="208784" y="333629"/>
                  <a:pt x="218346" y="367971"/>
                  <a:pt x="228114" y="403015"/>
                </a:cubicBezTo>
                <a:cubicBezTo>
                  <a:pt x="237090" y="395804"/>
                  <a:pt x="237510" y="387202"/>
                  <a:pt x="234836" y="377587"/>
                </a:cubicBezTo>
                <a:cubicBezTo>
                  <a:pt x="231622" y="366010"/>
                  <a:pt x="228198" y="354500"/>
                  <a:pt x="224526" y="343240"/>
                </a:cubicBezTo>
                <a:cubicBezTo>
                  <a:pt x="216758" y="319584"/>
                  <a:pt x="211414" y="295359"/>
                  <a:pt x="213918" y="269804"/>
                </a:cubicBezTo>
                <a:cubicBezTo>
                  <a:pt x="223146" y="283844"/>
                  <a:pt x="234252" y="295928"/>
                  <a:pt x="240850" y="312183"/>
                </a:cubicBezTo>
                <a:cubicBezTo>
                  <a:pt x="247528" y="328692"/>
                  <a:pt x="250492" y="348556"/>
                  <a:pt x="264606" y="363166"/>
                </a:cubicBezTo>
                <a:cubicBezTo>
                  <a:pt x="261138" y="299978"/>
                  <a:pt x="236966" y="253801"/>
                  <a:pt x="221018" y="199089"/>
                </a:cubicBezTo>
                <a:cubicBezTo>
                  <a:pt x="229450" y="201616"/>
                  <a:pt x="234334" y="203072"/>
                  <a:pt x="243354" y="205792"/>
                </a:cubicBezTo>
                <a:cubicBezTo>
                  <a:pt x="234166" y="171446"/>
                  <a:pt x="208158" y="155760"/>
                  <a:pt x="213210" y="117746"/>
                </a:cubicBezTo>
                <a:cubicBezTo>
                  <a:pt x="193294" y="119324"/>
                  <a:pt x="193546" y="119075"/>
                  <a:pt x="182734" y="94656"/>
                </a:cubicBezTo>
                <a:cubicBezTo>
                  <a:pt x="179810" y="88078"/>
                  <a:pt x="175300" y="79666"/>
                  <a:pt x="170918" y="78779"/>
                </a:cubicBezTo>
                <a:cubicBezTo>
                  <a:pt x="165990" y="77767"/>
                  <a:pt x="160398" y="84285"/>
                  <a:pt x="152922" y="88901"/>
                </a:cubicBezTo>
                <a:cubicBezTo>
                  <a:pt x="146742" y="70683"/>
                  <a:pt x="140982" y="51710"/>
                  <a:pt x="134050" y="33809"/>
                </a:cubicBezTo>
                <a:lnTo>
                  <a:pt x="119638" y="1"/>
                </a:lnTo>
                <a:lnTo>
                  <a:pt x="6860276" y="1"/>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20" name="Rectangle 19">
            <a:extLst>
              <a:ext uri="{FF2B5EF4-FFF2-40B4-BE49-F238E27FC236}">
                <a16:creationId xmlns:a16="http://schemas.microsoft.com/office/drawing/2014/main" id="{663B3C9D-DAAF-4281-9BCA-8484FAC19975}"/>
              </a:ext>
            </a:extLst>
          </p:cNvPr>
          <p:cNvSpPr/>
          <p:nvPr/>
        </p:nvSpPr>
        <p:spPr>
          <a:xfrm>
            <a:off x="579120" y="498014"/>
            <a:ext cx="8772196" cy="5860678"/>
          </a:xfrm>
          <a:prstGeom prst="rect">
            <a:avLst/>
          </a:prstGeom>
          <a:solidFill>
            <a:schemeClr val="bg1"/>
          </a:solidFill>
          <a:ln>
            <a:noFill/>
          </a:ln>
          <a:effectLst>
            <a:outerShdw blurRad="889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17" name="Freeform: Shape 16">
            <a:extLst>
              <a:ext uri="{FF2B5EF4-FFF2-40B4-BE49-F238E27FC236}">
                <a16:creationId xmlns:a16="http://schemas.microsoft.com/office/drawing/2014/main" id="{AC363CD8-238C-46DA-AB8B-93FF62C69AAE}"/>
              </a:ext>
            </a:extLst>
          </p:cNvPr>
          <p:cNvSpPr/>
          <p:nvPr/>
        </p:nvSpPr>
        <p:spPr>
          <a:xfrm rot="5400000">
            <a:off x="1114871" y="779264"/>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19" name="Rectangle 18">
            <a:extLst>
              <a:ext uri="{FF2B5EF4-FFF2-40B4-BE49-F238E27FC236}">
                <a16:creationId xmlns:a16="http://schemas.microsoft.com/office/drawing/2014/main" id="{CE73D360-3F4E-409F-AAA0-6F9726BBFD38}"/>
              </a:ext>
            </a:extLst>
          </p:cNvPr>
          <p:cNvSpPr/>
          <p:nvPr/>
        </p:nvSpPr>
        <p:spPr>
          <a:xfrm>
            <a:off x="1513842" y="4647007"/>
            <a:ext cx="3254126" cy="1267976"/>
          </a:xfrm>
          <a:prstGeom prst="rect">
            <a:avLst/>
          </a:prstGeom>
        </p:spPr>
        <p:txBody>
          <a:bodyPr wrap="square">
            <a:spAutoFit/>
          </a:bodyPr>
          <a:lstStyle/>
          <a:p>
            <a:pPr lvl="0" defTabSz="228600">
              <a:lnSpc>
                <a:spcPct val="130000"/>
              </a:lnSpc>
              <a:defRPr/>
            </a:pPr>
            <a:r>
              <a:rPr lang="ru-RU" sz="1200" dirty="0">
                <a:solidFill>
                  <a:prstClr val="white"/>
                </a:solidFill>
                <a:ea typeface="Lato" pitchFamily="34" charset="0"/>
                <a:cs typeface="Lato" pitchFamily="34" charset="0"/>
              </a:rPr>
              <a:t>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a:t>
            </a:r>
            <a:endParaRPr lang="en-US" sz="1200" dirty="0">
              <a:solidFill>
                <a:prstClr val="white"/>
              </a:solidFill>
              <a:ea typeface="Lato" pitchFamily="34" charset="0"/>
              <a:cs typeface="Lato" pitchFamily="34" charset="0"/>
            </a:endParaRPr>
          </a:p>
        </p:txBody>
      </p:sp>
      <p:sp>
        <p:nvSpPr>
          <p:cNvPr id="22" name="TextBox 21">
            <a:extLst>
              <a:ext uri="{FF2B5EF4-FFF2-40B4-BE49-F238E27FC236}">
                <a16:creationId xmlns:a16="http://schemas.microsoft.com/office/drawing/2014/main" id="{3104B36F-72BD-4821-A0CC-7A6282B70F6E}"/>
              </a:ext>
            </a:extLst>
          </p:cNvPr>
          <p:cNvSpPr txBox="1"/>
          <p:nvPr/>
        </p:nvSpPr>
        <p:spPr>
          <a:xfrm>
            <a:off x="1513841" y="3742350"/>
            <a:ext cx="368326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2800" b="0" i="0" u="none" strike="noStrike" kern="1200" cap="none" spc="0" normalizeH="0" baseline="0" noProof="0" dirty="0">
                <a:ln>
                  <a:noFill/>
                </a:ln>
                <a:solidFill>
                  <a:srgbClr val="51C3CA"/>
                </a:solidFill>
                <a:effectLst/>
                <a:uLnTx/>
                <a:uFillTx/>
                <a:latin typeface="+mj-lt"/>
                <a:ea typeface="+mn-ea"/>
                <a:cs typeface="+mn-cs"/>
              </a:rPr>
              <a:t>Подзаголовок</a:t>
            </a:r>
            <a:endParaRPr kumimoji="0" lang="en-ID" sz="2800" b="0" i="0" u="none" strike="noStrike" kern="1200" cap="none" spc="0" normalizeH="0" baseline="0" noProof="0" dirty="0">
              <a:ln>
                <a:noFill/>
              </a:ln>
              <a:solidFill>
                <a:srgbClr val="51C3CA"/>
              </a:solidFill>
              <a:effectLst/>
              <a:uLnTx/>
              <a:uFillTx/>
              <a:latin typeface="+mj-lt"/>
              <a:ea typeface="+mn-ea"/>
              <a:cs typeface="+mn-cs"/>
            </a:endParaRPr>
          </a:p>
        </p:txBody>
      </p:sp>
      <p:sp>
        <p:nvSpPr>
          <p:cNvPr id="23" name="Rectangle 22">
            <a:extLst>
              <a:ext uri="{FF2B5EF4-FFF2-40B4-BE49-F238E27FC236}">
                <a16:creationId xmlns:a16="http://schemas.microsoft.com/office/drawing/2014/main" id="{4A7128B7-2B3C-4021-B248-8D70492F5499}"/>
              </a:ext>
            </a:extLst>
          </p:cNvPr>
          <p:cNvSpPr/>
          <p:nvPr/>
        </p:nvSpPr>
        <p:spPr>
          <a:xfrm>
            <a:off x="5173595" y="4647007"/>
            <a:ext cx="3254126" cy="1267976"/>
          </a:xfrm>
          <a:prstGeom prst="rect">
            <a:avLst/>
          </a:prstGeom>
        </p:spPr>
        <p:txBody>
          <a:bodyPr wrap="square">
            <a:spAutoFit/>
          </a:bodyPr>
          <a:lstStyle/>
          <a:p>
            <a:pPr lvl="0" defTabSz="228600">
              <a:lnSpc>
                <a:spcPct val="130000"/>
              </a:lnSpc>
              <a:defRPr/>
            </a:pPr>
            <a:r>
              <a:rPr lang="ru-RU" sz="1200" dirty="0">
                <a:solidFill>
                  <a:prstClr val="white"/>
                </a:solidFill>
                <a:ea typeface="Lato" pitchFamily="34" charset="0"/>
                <a:cs typeface="Lato" pitchFamily="34" charset="0"/>
              </a:rPr>
              <a:t>Место для вашего текста. Место для вашего текста. Место для вашего текста. Место для вашего текста. Место для вашего текста. Место для вашего текста. Место для вашего текста. </a:t>
            </a:r>
            <a:endParaRPr lang="en-US" sz="1200" dirty="0">
              <a:solidFill>
                <a:prstClr val="white"/>
              </a:solidFill>
              <a:ea typeface="Lato" pitchFamily="34" charset="0"/>
              <a:cs typeface="Lato" pitchFamily="34" charset="0"/>
            </a:endParaRPr>
          </a:p>
        </p:txBody>
      </p:sp>
      <p:sp>
        <p:nvSpPr>
          <p:cNvPr id="24" name="TextBox 23">
            <a:extLst>
              <a:ext uri="{FF2B5EF4-FFF2-40B4-BE49-F238E27FC236}">
                <a16:creationId xmlns:a16="http://schemas.microsoft.com/office/drawing/2014/main" id="{C3BA4553-7B01-4832-ABBE-A9780D9E73B0}"/>
              </a:ext>
            </a:extLst>
          </p:cNvPr>
          <p:cNvSpPr txBox="1"/>
          <p:nvPr/>
        </p:nvSpPr>
        <p:spPr>
          <a:xfrm>
            <a:off x="5173594" y="3742350"/>
            <a:ext cx="3813927"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2800" b="0" i="0" u="none" strike="noStrike" kern="1200" cap="none" spc="0" normalizeH="0" baseline="0" noProof="0" dirty="0">
                <a:ln>
                  <a:noFill/>
                </a:ln>
                <a:solidFill>
                  <a:srgbClr val="51C3CA"/>
                </a:solidFill>
                <a:effectLst/>
                <a:uLnTx/>
                <a:uFillTx/>
                <a:latin typeface="+mj-lt"/>
                <a:ea typeface="+mn-ea"/>
                <a:cs typeface="+mn-cs"/>
              </a:rPr>
              <a:t>Подзаголовок</a:t>
            </a:r>
            <a:endParaRPr kumimoji="0" lang="en-ID" sz="2800" b="0" i="0" u="none" strike="noStrike" kern="1200" cap="none" spc="0" normalizeH="0" baseline="0" noProof="0" dirty="0">
              <a:ln>
                <a:noFill/>
              </a:ln>
              <a:solidFill>
                <a:srgbClr val="51C3CA"/>
              </a:solidFill>
              <a:effectLst/>
              <a:uLnTx/>
              <a:uFillTx/>
              <a:latin typeface="+mj-lt"/>
              <a:ea typeface="+mn-ea"/>
              <a:cs typeface="+mn-cs"/>
            </a:endParaRPr>
          </a:p>
        </p:txBody>
      </p:sp>
      <p:sp>
        <p:nvSpPr>
          <p:cNvPr id="3" name="Title 2">
            <a:extLst>
              <a:ext uri="{FF2B5EF4-FFF2-40B4-BE49-F238E27FC236}">
                <a16:creationId xmlns:a16="http://schemas.microsoft.com/office/drawing/2014/main" id="{DFA2C5E5-DCCC-4A27-B8B0-620593CFD1F9}"/>
              </a:ext>
            </a:extLst>
          </p:cNvPr>
          <p:cNvSpPr>
            <a:spLocks noGrp="1"/>
          </p:cNvSpPr>
          <p:nvPr>
            <p:ph type="ctrTitle"/>
          </p:nvPr>
        </p:nvSpPr>
        <p:spPr/>
        <p:txBody>
          <a:bodyPr/>
          <a:lstStyle/>
          <a:p>
            <a:r>
              <a:rPr lang="ru-RU" dirty="0"/>
              <a:t>Заголовок слайда</a:t>
            </a:r>
            <a:endParaRPr lang="en-ID" dirty="0"/>
          </a:p>
        </p:txBody>
      </p:sp>
      <p:cxnSp>
        <p:nvCxnSpPr>
          <p:cNvPr id="4" name="Straight Arrow Connector 3">
            <a:extLst>
              <a:ext uri="{FF2B5EF4-FFF2-40B4-BE49-F238E27FC236}">
                <a16:creationId xmlns:a16="http://schemas.microsoft.com/office/drawing/2014/main" id="{A16BE41C-653F-42B3-B0B4-EA27AC0709AD}"/>
              </a:ext>
            </a:extLst>
          </p:cNvPr>
          <p:cNvCxnSpPr>
            <a:cxnSpLocks/>
          </p:cNvCxnSpPr>
          <p:nvPr/>
        </p:nvCxnSpPr>
        <p:spPr>
          <a:xfrm>
            <a:off x="4838700" y="2936240"/>
            <a:ext cx="0" cy="2875280"/>
          </a:xfrm>
          <a:prstGeom prst="straightConnector1">
            <a:avLst/>
          </a:prstGeom>
          <a:ln>
            <a:tailEnd type="none"/>
          </a:ln>
        </p:spPr>
        <p:style>
          <a:lnRef idx="1">
            <a:schemeClr val="accent1"/>
          </a:lnRef>
          <a:fillRef idx="0">
            <a:schemeClr val="accent1"/>
          </a:fillRef>
          <a:effectRef idx="0">
            <a:schemeClr val="accent1"/>
          </a:effectRef>
          <a:fontRef idx="minor">
            <a:schemeClr val="tx1"/>
          </a:fontRef>
        </p:style>
      </p:cxnSp>
      <p:sp>
        <p:nvSpPr>
          <p:cNvPr id="15" name="Freeform 103">
            <a:extLst>
              <a:ext uri="{FF2B5EF4-FFF2-40B4-BE49-F238E27FC236}">
                <a16:creationId xmlns:a16="http://schemas.microsoft.com/office/drawing/2014/main" id="{361458E3-7138-4F0E-8A06-67D150DAB11C}"/>
              </a:ext>
            </a:extLst>
          </p:cNvPr>
          <p:cNvSpPr>
            <a:spLocks noEditPoints="1"/>
          </p:cNvSpPr>
          <p:nvPr/>
        </p:nvSpPr>
        <p:spPr bwMode="auto">
          <a:xfrm>
            <a:off x="1648359" y="3062256"/>
            <a:ext cx="350963" cy="506689"/>
          </a:xfrm>
          <a:custGeom>
            <a:avLst/>
            <a:gdLst>
              <a:gd name="T0" fmla="*/ 32 w 64"/>
              <a:gd name="T1" fmla="*/ 92 h 92"/>
              <a:gd name="T2" fmla="*/ 0 w 64"/>
              <a:gd name="T3" fmla="*/ 60 h 92"/>
              <a:gd name="T4" fmla="*/ 5 w 64"/>
              <a:gd name="T5" fmla="*/ 43 h 92"/>
              <a:gd name="T6" fmla="*/ 26 w 64"/>
              <a:gd name="T7" fmla="*/ 4 h 92"/>
              <a:gd name="T8" fmla="*/ 32 w 64"/>
              <a:gd name="T9" fmla="*/ 0 h 92"/>
              <a:gd name="T10" fmla="*/ 37 w 64"/>
              <a:gd name="T11" fmla="*/ 4 h 92"/>
              <a:gd name="T12" fmla="*/ 58 w 64"/>
              <a:gd name="T13" fmla="*/ 43 h 92"/>
              <a:gd name="T14" fmla="*/ 64 w 64"/>
              <a:gd name="T15" fmla="*/ 60 h 92"/>
              <a:gd name="T16" fmla="*/ 32 w 64"/>
              <a:gd name="T17" fmla="*/ 92 h 92"/>
              <a:gd name="T18" fmla="*/ 30 w 64"/>
              <a:gd name="T19" fmla="*/ 64 h 92"/>
              <a:gd name="T20" fmla="*/ 25 w 64"/>
              <a:gd name="T21" fmla="*/ 54 h 92"/>
              <a:gd name="T22" fmla="*/ 24 w 64"/>
              <a:gd name="T23" fmla="*/ 53 h 92"/>
              <a:gd name="T24" fmla="*/ 22 w 64"/>
              <a:gd name="T25" fmla="*/ 54 h 92"/>
              <a:gd name="T26" fmla="*/ 17 w 64"/>
              <a:gd name="T27" fmla="*/ 64 h 92"/>
              <a:gd name="T28" fmla="*/ 16 w 64"/>
              <a:gd name="T29" fmla="*/ 68 h 92"/>
              <a:gd name="T30" fmla="*/ 24 w 64"/>
              <a:gd name="T31" fmla="*/ 76 h 92"/>
              <a:gd name="T32" fmla="*/ 32 w 64"/>
              <a:gd name="T33" fmla="*/ 68 h 92"/>
              <a:gd name="T34" fmla="*/ 30 w 64"/>
              <a:gd name="T35" fmla="*/ 6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92">
                <a:moveTo>
                  <a:pt x="32" y="92"/>
                </a:moveTo>
                <a:cubicBezTo>
                  <a:pt x="14" y="92"/>
                  <a:pt x="0" y="78"/>
                  <a:pt x="0" y="60"/>
                </a:cubicBezTo>
                <a:cubicBezTo>
                  <a:pt x="0" y="54"/>
                  <a:pt x="1" y="48"/>
                  <a:pt x="5" y="43"/>
                </a:cubicBezTo>
                <a:cubicBezTo>
                  <a:pt x="8" y="38"/>
                  <a:pt x="21" y="21"/>
                  <a:pt x="26" y="4"/>
                </a:cubicBezTo>
                <a:cubicBezTo>
                  <a:pt x="27" y="1"/>
                  <a:pt x="30" y="0"/>
                  <a:pt x="32" y="0"/>
                </a:cubicBezTo>
                <a:cubicBezTo>
                  <a:pt x="34" y="0"/>
                  <a:pt x="36" y="1"/>
                  <a:pt x="37" y="4"/>
                </a:cubicBezTo>
                <a:cubicBezTo>
                  <a:pt x="42" y="21"/>
                  <a:pt x="55" y="38"/>
                  <a:pt x="58" y="43"/>
                </a:cubicBezTo>
                <a:cubicBezTo>
                  <a:pt x="62" y="48"/>
                  <a:pt x="64" y="54"/>
                  <a:pt x="64" y="60"/>
                </a:cubicBezTo>
                <a:cubicBezTo>
                  <a:pt x="64" y="78"/>
                  <a:pt x="49" y="92"/>
                  <a:pt x="32" y="92"/>
                </a:cubicBezTo>
                <a:close/>
                <a:moveTo>
                  <a:pt x="30" y="64"/>
                </a:moveTo>
                <a:cubicBezTo>
                  <a:pt x="29" y="62"/>
                  <a:pt x="26" y="58"/>
                  <a:pt x="25" y="54"/>
                </a:cubicBezTo>
                <a:cubicBezTo>
                  <a:pt x="25" y="53"/>
                  <a:pt x="24" y="53"/>
                  <a:pt x="24" y="53"/>
                </a:cubicBezTo>
                <a:cubicBezTo>
                  <a:pt x="23" y="53"/>
                  <a:pt x="22" y="53"/>
                  <a:pt x="22" y="54"/>
                </a:cubicBezTo>
                <a:cubicBezTo>
                  <a:pt x="21" y="58"/>
                  <a:pt x="18" y="62"/>
                  <a:pt x="17" y="64"/>
                </a:cubicBezTo>
                <a:cubicBezTo>
                  <a:pt x="16" y="65"/>
                  <a:pt x="16" y="66"/>
                  <a:pt x="16" y="68"/>
                </a:cubicBezTo>
                <a:cubicBezTo>
                  <a:pt x="16" y="72"/>
                  <a:pt x="19" y="76"/>
                  <a:pt x="24" y="76"/>
                </a:cubicBezTo>
                <a:cubicBezTo>
                  <a:pt x="28" y="76"/>
                  <a:pt x="32" y="72"/>
                  <a:pt x="32" y="68"/>
                </a:cubicBezTo>
                <a:cubicBezTo>
                  <a:pt x="32" y="66"/>
                  <a:pt x="31" y="65"/>
                  <a:pt x="30" y="6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25" name="Freeform 88">
            <a:extLst>
              <a:ext uri="{FF2B5EF4-FFF2-40B4-BE49-F238E27FC236}">
                <a16:creationId xmlns:a16="http://schemas.microsoft.com/office/drawing/2014/main" id="{CA1A155F-4B3D-41E4-988D-CDCEF631DE02}"/>
              </a:ext>
            </a:extLst>
          </p:cNvPr>
          <p:cNvSpPr>
            <a:spLocks noEditPoints="1"/>
          </p:cNvSpPr>
          <p:nvPr/>
        </p:nvSpPr>
        <p:spPr bwMode="auto">
          <a:xfrm>
            <a:off x="5289804" y="3072715"/>
            <a:ext cx="397449" cy="485771"/>
          </a:xfrm>
          <a:custGeom>
            <a:avLst/>
            <a:gdLst>
              <a:gd name="T0" fmla="*/ 72 w 72"/>
              <a:gd name="T1" fmla="*/ 82 h 88"/>
              <a:gd name="T2" fmla="*/ 66 w 72"/>
              <a:gd name="T3" fmla="*/ 88 h 88"/>
              <a:gd name="T4" fmla="*/ 6 w 72"/>
              <a:gd name="T5" fmla="*/ 88 h 88"/>
              <a:gd name="T6" fmla="*/ 0 w 72"/>
              <a:gd name="T7" fmla="*/ 82 h 88"/>
              <a:gd name="T8" fmla="*/ 0 w 72"/>
              <a:gd name="T9" fmla="*/ 46 h 88"/>
              <a:gd name="T10" fmla="*/ 6 w 72"/>
              <a:gd name="T11" fmla="*/ 40 h 88"/>
              <a:gd name="T12" fmla="*/ 8 w 72"/>
              <a:gd name="T13" fmla="*/ 40 h 88"/>
              <a:gd name="T14" fmla="*/ 8 w 72"/>
              <a:gd name="T15" fmla="*/ 28 h 88"/>
              <a:gd name="T16" fmla="*/ 36 w 72"/>
              <a:gd name="T17" fmla="*/ 0 h 88"/>
              <a:gd name="T18" fmla="*/ 64 w 72"/>
              <a:gd name="T19" fmla="*/ 28 h 88"/>
              <a:gd name="T20" fmla="*/ 64 w 72"/>
              <a:gd name="T21" fmla="*/ 40 h 88"/>
              <a:gd name="T22" fmla="*/ 66 w 72"/>
              <a:gd name="T23" fmla="*/ 40 h 88"/>
              <a:gd name="T24" fmla="*/ 72 w 72"/>
              <a:gd name="T25" fmla="*/ 46 h 88"/>
              <a:gd name="T26" fmla="*/ 72 w 72"/>
              <a:gd name="T27" fmla="*/ 82 h 88"/>
              <a:gd name="T28" fmla="*/ 52 w 72"/>
              <a:gd name="T29" fmla="*/ 40 h 88"/>
              <a:gd name="T30" fmla="*/ 52 w 72"/>
              <a:gd name="T31" fmla="*/ 28 h 88"/>
              <a:gd name="T32" fmla="*/ 36 w 72"/>
              <a:gd name="T33" fmla="*/ 12 h 88"/>
              <a:gd name="T34" fmla="*/ 20 w 72"/>
              <a:gd name="T35" fmla="*/ 28 h 88"/>
              <a:gd name="T36" fmla="*/ 20 w 72"/>
              <a:gd name="T37" fmla="*/ 40 h 88"/>
              <a:gd name="T38" fmla="*/ 52 w 72"/>
              <a:gd name="T39"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88">
                <a:moveTo>
                  <a:pt x="72" y="82"/>
                </a:moveTo>
                <a:cubicBezTo>
                  <a:pt x="72" y="86"/>
                  <a:pt x="69" y="88"/>
                  <a:pt x="66" y="88"/>
                </a:cubicBezTo>
                <a:cubicBezTo>
                  <a:pt x="6" y="88"/>
                  <a:pt x="6" y="88"/>
                  <a:pt x="6" y="88"/>
                </a:cubicBezTo>
                <a:cubicBezTo>
                  <a:pt x="2" y="88"/>
                  <a:pt x="0" y="86"/>
                  <a:pt x="0" y="82"/>
                </a:cubicBezTo>
                <a:cubicBezTo>
                  <a:pt x="0" y="46"/>
                  <a:pt x="0" y="46"/>
                  <a:pt x="0" y="46"/>
                </a:cubicBezTo>
                <a:cubicBezTo>
                  <a:pt x="0" y="43"/>
                  <a:pt x="2" y="40"/>
                  <a:pt x="6" y="40"/>
                </a:cubicBezTo>
                <a:cubicBezTo>
                  <a:pt x="8" y="40"/>
                  <a:pt x="8" y="40"/>
                  <a:pt x="8" y="40"/>
                </a:cubicBezTo>
                <a:cubicBezTo>
                  <a:pt x="8" y="28"/>
                  <a:pt x="8" y="28"/>
                  <a:pt x="8" y="28"/>
                </a:cubicBezTo>
                <a:cubicBezTo>
                  <a:pt x="8" y="13"/>
                  <a:pt x="20" y="0"/>
                  <a:pt x="36" y="0"/>
                </a:cubicBezTo>
                <a:cubicBezTo>
                  <a:pt x="51" y="0"/>
                  <a:pt x="64" y="13"/>
                  <a:pt x="64" y="28"/>
                </a:cubicBezTo>
                <a:cubicBezTo>
                  <a:pt x="64" y="40"/>
                  <a:pt x="64" y="40"/>
                  <a:pt x="64" y="40"/>
                </a:cubicBezTo>
                <a:cubicBezTo>
                  <a:pt x="66" y="40"/>
                  <a:pt x="66" y="40"/>
                  <a:pt x="66" y="40"/>
                </a:cubicBezTo>
                <a:cubicBezTo>
                  <a:pt x="69" y="40"/>
                  <a:pt x="72" y="43"/>
                  <a:pt x="72" y="46"/>
                </a:cubicBezTo>
                <a:lnTo>
                  <a:pt x="72" y="82"/>
                </a:lnTo>
                <a:close/>
                <a:moveTo>
                  <a:pt x="52" y="40"/>
                </a:moveTo>
                <a:cubicBezTo>
                  <a:pt x="52" y="28"/>
                  <a:pt x="52" y="28"/>
                  <a:pt x="52" y="28"/>
                </a:cubicBezTo>
                <a:cubicBezTo>
                  <a:pt x="52" y="19"/>
                  <a:pt x="44" y="12"/>
                  <a:pt x="36" y="12"/>
                </a:cubicBezTo>
                <a:cubicBezTo>
                  <a:pt x="27" y="12"/>
                  <a:pt x="20" y="19"/>
                  <a:pt x="20" y="28"/>
                </a:cubicBezTo>
                <a:cubicBezTo>
                  <a:pt x="20" y="40"/>
                  <a:pt x="20" y="40"/>
                  <a:pt x="20" y="40"/>
                </a:cubicBezTo>
                <a:lnTo>
                  <a:pt x="52" y="4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ource Sans Pro"/>
              <a:ea typeface="+mn-ea"/>
              <a:cs typeface="+mn-cs"/>
            </a:endParaRPr>
          </a:p>
        </p:txBody>
      </p:sp>
    </p:spTree>
    <p:extLst>
      <p:ext uri="{BB962C8B-B14F-4D97-AF65-F5344CB8AC3E}">
        <p14:creationId xmlns:p14="http://schemas.microsoft.com/office/powerpoint/2010/main" val="3669392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right)">
                                      <p:cBhvr>
                                        <p:cTn id="7" dur="500"/>
                                        <p:tgtEl>
                                          <p:spTgt spid="1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fade">
                                      <p:cBhvr>
                                        <p:cTn id="11" dur="1000"/>
                                        <p:tgtEl>
                                          <p:spTgt spid="20"/>
                                        </p:tgtEl>
                                      </p:cBhvr>
                                    </p:animEffect>
                                    <p:anim calcmode="lin" valueType="num">
                                      <p:cBhvr>
                                        <p:cTn id="12" dur="1000" fill="hold"/>
                                        <p:tgtEl>
                                          <p:spTgt spid="20"/>
                                        </p:tgtEl>
                                        <p:attrNameLst>
                                          <p:attrName>ppt_x</p:attrName>
                                        </p:attrNameLst>
                                      </p:cBhvr>
                                      <p:tavLst>
                                        <p:tav tm="0">
                                          <p:val>
                                            <p:strVal val="#ppt_x"/>
                                          </p:val>
                                        </p:tav>
                                        <p:tav tm="100000">
                                          <p:val>
                                            <p:strVal val="#ppt_x"/>
                                          </p:val>
                                        </p:tav>
                                      </p:tavLst>
                                    </p:anim>
                                    <p:anim calcmode="lin" valueType="num">
                                      <p:cBhvr>
                                        <p:cTn id="13" dur="1000" fill="hold"/>
                                        <p:tgtEl>
                                          <p:spTgt spid="2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1000"/>
                                        <p:tgtEl>
                                          <p:spTgt spid="25"/>
                                        </p:tgtEl>
                                      </p:cBhvr>
                                    </p:animEffect>
                                    <p:anim calcmode="lin" valueType="num">
                                      <p:cBhvr>
                                        <p:cTn id="29" dur="1000" fill="hold"/>
                                        <p:tgtEl>
                                          <p:spTgt spid="25"/>
                                        </p:tgtEl>
                                        <p:attrNameLst>
                                          <p:attrName>ppt_x</p:attrName>
                                        </p:attrNameLst>
                                      </p:cBhvr>
                                      <p:tavLst>
                                        <p:tav tm="0">
                                          <p:val>
                                            <p:strVal val="#ppt_x"/>
                                          </p:val>
                                        </p:tav>
                                        <p:tav tm="100000">
                                          <p:val>
                                            <p:strVal val="#ppt_x"/>
                                          </p:val>
                                        </p:tav>
                                      </p:tavLst>
                                    </p:anim>
                                    <p:anim calcmode="lin" valueType="num">
                                      <p:cBhvr>
                                        <p:cTn id="30" dur="1000" fill="hold"/>
                                        <p:tgtEl>
                                          <p:spTgt spid="2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1000"/>
                                        <p:tgtEl>
                                          <p:spTgt spid="4"/>
                                        </p:tgtEl>
                                      </p:cBhvr>
                                    </p:animEffect>
                                    <p:anim calcmode="lin" valueType="num">
                                      <p:cBhvr>
                                        <p:cTn id="34" dur="1000" fill="hold"/>
                                        <p:tgtEl>
                                          <p:spTgt spid="4"/>
                                        </p:tgtEl>
                                        <p:attrNameLst>
                                          <p:attrName>ppt_x</p:attrName>
                                        </p:attrNameLst>
                                      </p:cBhvr>
                                      <p:tavLst>
                                        <p:tav tm="0">
                                          <p:val>
                                            <p:strVal val="#ppt_x"/>
                                          </p:val>
                                        </p:tav>
                                        <p:tav tm="100000">
                                          <p:val>
                                            <p:strVal val="#ppt_x"/>
                                          </p:val>
                                        </p:tav>
                                      </p:tavLst>
                                    </p:anim>
                                    <p:anim calcmode="lin" valueType="num">
                                      <p:cBhvr>
                                        <p:cTn id="35" dur="1000" fill="hold"/>
                                        <p:tgtEl>
                                          <p:spTgt spid="4"/>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250"/>
                                  </p:stCondLst>
                                  <p:childTnLst>
                                    <p:set>
                                      <p:cBhvr>
                                        <p:cTn id="37" dur="1" fill="hold">
                                          <p:stCondLst>
                                            <p:cond delay="0"/>
                                          </p:stCondLst>
                                        </p:cTn>
                                        <p:tgtEl>
                                          <p:spTgt spid="22"/>
                                        </p:tgtEl>
                                        <p:attrNameLst>
                                          <p:attrName>style.visibility</p:attrName>
                                        </p:attrNameLst>
                                      </p:cBhvr>
                                      <p:to>
                                        <p:strVal val="visible"/>
                                      </p:to>
                                    </p:set>
                                    <p:animEffect transition="in" filter="fade">
                                      <p:cBhvr>
                                        <p:cTn id="38" dur="1000"/>
                                        <p:tgtEl>
                                          <p:spTgt spid="22"/>
                                        </p:tgtEl>
                                      </p:cBhvr>
                                    </p:animEffect>
                                    <p:anim calcmode="lin" valueType="num">
                                      <p:cBhvr>
                                        <p:cTn id="39" dur="1000" fill="hold"/>
                                        <p:tgtEl>
                                          <p:spTgt spid="22"/>
                                        </p:tgtEl>
                                        <p:attrNameLst>
                                          <p:attrName>ppt_x</p:attrName>
                                        </p:attrNameLst>
                                      </p:cBhvr>
                                      <p:tavLst>
                                        <p:tav tm="0">
                                          <p:val>
                                            <p:strVal val="#ppt_x"/>
                                          </p:val>
                                        </p:tav>
                                        <p:tav tm="100000">
                                          <p:val>
                                            <p:strVal val="#ppt_x"/>
                                          </p:val>
                                        </p:tav>
                                      </p:tavLst>
                                    </p:anim>
                                    <p:anim calcmode="lin" valueType="num">
                                      <p:cBhvr>
                                        <p:cTn id="40" dur="1000" fill="hold"/>
                                        <p:tgtEl>
                                          <p:spTgt spid="22"/>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25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50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1000"/>
                                        <p:tgtEl>
                                          <p:spTgt spid="19"/>
                                        </p:tgtEl>
                                      </p:cBhvr>
                                    </p:animEffect>
                                    <p:anim calcmode="lin" valueType="num">
                                      <p:cBhvr>
                                        <p:cTn id="49" dur="1000" fill="hold"/>
                                        <p:tgtEl>
                                          <p:spTgt spid="19"/>
                                        </p:tgtEl>
                                        <p:attrNameLst>
                                          <p:attrName>ppt_x</p:attrName>
                                        </p:attrNameLst>
                                      </p:cBhvr>
                                      <p:tavLst>
                                        <p:tav tm="0">
                                          <p:val>
                                            <p:strVal val="#ppt_x"/>
                                          </p:val>
                                        </p:tav>
                                        <p:tav tm="100000">
                                          <p:val>
                                            <p:strVal val="#ppt_x"/>
                                          </p:val>
                                        </p:tav>
                                      </p:tavLst>
                                    </p:anim>
                                    <p:anim calcmode="lin" valueType="num">
                                      <p:cBhvr>
                                        <p:cTn id="50" dur="1000" fill="hold"/>
                                        <p:tgtEl>
                                          <p:spTgt spid="1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500"/>
                                  </p:stCondLst>
                                  <p:childTnLst>
                                    <p:set>
                                      <p:cBhvr>
                                        <p:cTn id="52" dur="1" fill="hold">
                                          <p:stCondLst>
                                            <p:cond delay="0"/>
                                          </p:stCondLst>
                                        </p:cTn>
                                        <p:tgtEl>
                                          <p:spTgt spid="23"/>
                                        </p:tgtEl>
                                        <p:attrNameLst>
                                          <p:attrName>style.visibility</p:attrName>
                                        </p:attrNameLst>
                                      </p:cBhvr>
                                      <p:to>
                                        <p:strVal val="visible"/>
                                      </p:to>
                                    </p:set>
                                    <p:animEffect transition="in" filter="fade">
                                      <p:cBhvr>
                                        <p:cTn id="53" dur="1000"/>
                                        <p:tgtEl>
                                          <p:spTgt spid="23"/>
                                        </p:tgtEl>
                                      </p:cBhvr>
                                    </p:animEffect>
                                    <p:anim calcmode="lin" valueType="num">
                                      <p:cBhvr>
                                        <p:cTn id="54" dur="1000" fill="hold"/>
                                        <p:tgtEl>
                                          <p:spTgt spid="23"/>
                                        </p:tgtEl>
                                        <p:attrNameLst>
                                          <p:attrName>ppt_x</p:attrName>
                                        </p:attrNameLst>
                                      </p:cBhvr>
                                      <p:tavLst>
                                        <p:tav tm="0">
                                          <p:val>
                                            <p:strVal val="#ppt_x"/>
                                          </p:val>
                                        </p:tav>
                                        <p:tav tm="100000">
                                          <p:val>
                                            <p:strVal val="#ppt_x"/>
                                          </p:val>
                                        </p:tav>
                                      </p:tavLst>
                                    </p:anim>
                                    <p:anim calcmode="lin" valueType="num">
                                      <p:cBhvr>
                                        <p:cTn id="55" dur="1000" fill="hold"/>
                                        <p:tgtEl>
                                          <p:spTgt spid="23"/>
                                        </p:tgtEl>
                                        <p:attrNameLst>
                                          <p:attrName>ppt_y</p:attrName>
                                        </p:attrNameLst>
                                      </p:cBhvr>
                                      <p:tavLst>
                                        <p:tav tm="0">
                                          <p:val>
                                            <p:strVal val="#ppt_y+.1"/>
                                          </p:val>
                                        </p:tav>
                                        <p:tav tm="100000">
                                          <p:val>
                                            <p:strVal val="#ppt_y"/>
                                          </p:val>
                                        </p:tav>
                                      </p:tavLst>
                                    </p:anim>
                                  </p:childTnLst>
                                </p:cTn>
                              </p:par>
                            </p:childTnLst>
                          </p:cTn>
                        </p:par>
                        <p:par>
                          <p:cTn id="56" fill="hold">
                            <p:stCondLst>
                              <p:cond delay="4000"/>
                            </p:stCondLst>
                            <p:childTnLst>
                              <p:par>
                                <p:cTn id="57" presetID="22" presetClass="entr" presetSubtype="1" fill="hold" grpId="0"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up)">
                                      <p:cBhvr>
                                        <p:cTn id="5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0" grpId="0" animBg="1"/>
      <p:bldP spid="17" grpId="0" animBg="1"/>
      <p:bldP spid="19" grpId="0"/>
      <p:bldP spid="22" grpId="0"/>
      <p:bldP spid="23" grpId="0"/>
      <p:bldP spid="24" grpId="0"/>
      <p:bldP spid="3" grpId="0"/>
      <p:bldP spid="15" grpId="0" animBg="1"/>
      <p:bldP spid="2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a:extLst>
              <a:ext uri="{FF2B5EF4-FFF2-40B4-BE49-F238E27FC236}">
                <a16:creationId xmlns:a16="http://schemas.microsoft.com/office/drawing/2014/main" id="{6381D334-C123-48AA-AB9F-A7EC9B638C03}"/>
              </a:ext>
            </a:extLst>
          </p:cNvPr>
          <p:cNvPicPr>
            <a:picLocks noChangeAspect="1"/>
          </p:cNvPicPr>
          <p:nvPr/>
        </p:nvPicPr>
        <p:blipFill>
          <a:blip r:embed="rId2">
            <a:extLst>
              <a:ext uri="{28A0092B-C50C-407E-A947-70E740481C1C}">
                <a14:useLocalDpi xmlns:a14="http://schemas.microsoft.com/office/drawing/2010/main" val="0"/>
              </a:ext>
            </a:extLst>
          </a:blip>
          <a:srcRect l="2656" t="30044" r="2707" b="31958"/>
          <a:stretch>
            <a:fillRect/>
          </a:stretch>
        </p:blipFill>
        <p:spPr>
          <a:xfrm>
            <a:off x="-33877" y="1951293"/>
            <a:ext cx="12238653" cy="4913967"/>
          </a:xfrm>
          <a:custGeom>
            <a:avLst/>
            <a:gdLst>
              <a:gd name="connsiteX0" fmla="*/ 2698971 w 12238653"/>
              <a:gd name="connsiteY0" fmla="*/ 905520 h 4913967"/>
              <a:gd name="connsiteX1" fmla="*/ 2700305 w 12238653"/>
              <a:gd name="connsiteY1" fmla="*/ 905880 h 4913967"/>
              <a:gd name="connsiteX2" fmla="*/ 2700052 w 12238653"/>
              <a:gd name="connsiteY2" fmla="*/ 906059 h 4913967"/>
              <a:gd name="connsiteX3" fmla="*/ 2688342 w 12238653"/>
              <a:gd name="connsiteY3" fmla="*/ 900214 h 4913967"/>
              <a:gd name="connsiteX4" fmla="*/ 2698971 w 12238653"/>
              <a:gd name="connsiteY4" fmla="*/ 905520 h 4913967"/>
              <a:gd name="connsiteX5" fmla="*/ 2684625 w 12238653"/>
              <a:gd name="connsiteY5" fmla="*/ 901634 h 4913967"/>
              <a:gd name="connsiteX6" fmla="*/ 2688342 w 12238653"/>
              <a:gd name="connsiteY6" fmla="*/ 900214 h 4913967"/>
              <a:gd name="connsiteX7" fmla="*/ 2522911 w 12238653"/>
              <a:gd name="connsiteY7" fmla="*/ 891280 h 4913967"/>
              <a:gd name="connsiteX8" fmla="*/ 2602418 w 12238653"/>
              <a:gd name="connsiteY8" fmla="*/ 891280 h 4913967"/>
              <a:gd name="connsiteX9" fmla="*/ 2548819 w 12238653"/>
              <a:gd name="connsiteY9" fmla="*/ 907606 h 4913967"/>
              <a:gd name="connsiteX10" fmla="*/ 2522911 w 12238653"/>
              <a:gd name="connsiteY10" fmla="*/ 891280 h 4913967"/>
              <a:gd name="connsiteX11" fmla="*/ 2587666 w 12238653"/>
              <a:gd name="connsiteY11" fmla="*/ 857922 h 4913967"/>
              <a:gd name="connsiteX12" fmla="*/ 2590371 w 12238653"/>
              <a:gd name="connsiteY12" fmla="*/ 862305 h 4913967"/>
              <a:gd name="connsiteX13" fmla="*/ 2540820 w 12238653"/>
              <a:gd name="connsiteY13" fmla="*/ 865519 h 4913967"/>
              <a:gd name="connsiteX14" fmla="*/ 2538904 w 12238653"/>
              <a:gd name="connsiteY14" fmla="*/ 862388 h 4913967"/>
              <a:gd name="connsiteX15" fmla="*/ 2587666 w 12238653"/>
              <a:gd name="connsiteY15" fmla="*/ 857922 h 4913967"/>
              <a:gd name="connsiteX16" fmla="*/ 2782716 w 12238653"/>
              <a:gd name="connsiteY16" fmla="*/ 857630 h 4913967"/>
              <a:gd name="connsiteX17" fmla="*/ 2798814 w 12238653"/>
              <a:gd name="connsiteY17" fmla="*/ 857630 h 4913967"/>
              <a:gd name="connsiteX18" fmla="*/ 2798814 w 12238653"/>
              <a:gd name="connsiteY18" fmla="*/ 858800 h 4913967"/>
              <a:gd name="connsiteX19" fmla="*/ 2782716 w 12238653"/>
              <a:gd name="connsiteY19" fmla="*/ 858800 h 4913967"/>
              <a:gd name="connsiteX20" fmla="*/ 2782716 w 12238653"/>
              <a:gd name="connsiteY20" fmla="*/ 857630 h 4913967"/>
              <a:gd name="connsiteX21" fmla="*/ 2746225 w 12238653"/>
              <a:gd name="connsiteY21" fmla="*/ 857087 h 4913967"/>
              <a:gd name="connsiteX22" fmla="*/ 2711989 w 12238653"/>
              <a:gd name="connsiteY22" fmla="*/ 874998 h 4913967"/>
              <a:gd name="connsiteX23" fmla="*/ 2746225 w 12238653"/>
              <a:gd name="connsiteY23" fmla="*/ 857087 h 4913967"/>
              <a:gd name="connsiteX24" fmla="*/ 2855013 w 12238653"/>
              <a:gd name="connsiteY24" fmla="*/ 853037 h 4913967"/>
              <a:gd name="connsiteX25" fmla="*/ 2852421 w 12238653"/>
              <a:gd name="connsiteY25" fmla="*/ 855206 h 4913967"/>
              <a:gd name="connsiteX26" fmla="*/ 2848027 w 12238653"/>
              <a:gd name="connsiteY26" fmla="*/ 854372 h 4913967"/>
              <a:gd name="connsiteX27" fmla="*/ 2849942 w 12238653"/>
              <a:gd name="connsiteY27" fmla="*/ 853080 h 4913967"/>
              <a:gd name="connsiteX28" fmla="*/ 2855013 w 12238653"/>
              <a:gd name="connsiteY28" fmla="*/ 853037 h 4913967"/>
              <a:gd name="connsiteX29" fmla="*/ 684843 w 12238653"/>
              <a:gd name="connsiteY29" fmla="*/ 826275 h 4913967"/>
              <a:gd name="connsiteX30" fmla="*/ 691152 w 12238653"/>
              <a:gd name="connsiteY30" fmla="*/ 828237 h 4913967"/>
              <a:gd name="connsiteX31" fmla="*/ 685293 w 12238653"/>
              <a:gd name="connsiteY31" fmla="*/ 831327 h 4913967"/>
              <a:gd name="connsiteX32" fmla="*/ 679103 w 12238653"/>
              <a:gd name="connsiteY32" fmla="*/ 829363 h 4913967"/>
              <a:gd name="connsiteX33" fmla="*/ 684843 w 12238653"/>
              <a:gd name="connsiteY33" fmla="*/ 826275 h 4913967"/>
              <a:gd name="connsiteX34" fmla="*/ 1245993 w 12238653"/>
              <a:gd name="connsiteY34" fmla="*/ 823926 h 4913967"/>
              <a:gd name="connsiteX35" fmla="*/ 1269421 w 12238653"/>
              <a:gd name="connsiteY35" fmla="*/ 826443 h 4913967"/>
              <a:gd name="connsiteX36" fmla="*/ 1270098 w 12238653"/>
              <a:gd name="connsiteY36" fmla="*/ 836671 h 4913967"/>
              <a:gd name="connsiteX37" fmla="*/ 1206696 w 12238653"/>
              <a:gd name="connsiteY37" fmla="*/ 830868 h 4913967"/>
              <a:gd name="connsiteX38" fmla="*/ 1245993 w 12238653"/>
              <a:gd name="connsiteY38" fmla="*/ 823926 h 4913967"/>
              <a:gd name="connsiteX39" fmla="*/ 1120884 w 12238653"/>
              <a:gd name="connsiteY39" fmla="*/ 823561 h 4913967"/>
              <a:gd name="connsiteX40" fmla="*/ 1123814 w 12238653"/>
              <a:gd name="connsiteY40" fmla="*/ 824813 h 4913967"/>
              <a:gd name="connsiteX41" fmla="*/ 1115365 w 12238653"/>
              <a:gd name="connsiteY41" fmla="*/ 825732 h 4913967"/>
              <a:gd name="connsiteX42" fmla="*/ 1112548 w 12238653"/>
              <a:gd name="connsiteY42" fmla="*/ 824479 h 4913967"/>
              <a:gd name="connsiteX43" fmla="*/ 1120884 w 12238653"/>
              <a:gd name="connsiteY43" fmla="*/ 823561 h 4913967"/>
              <a:gd name="connsiteX44" fmla="*/ 1061331 w 12238653"/>
              <a:gd name="connsiteY44" fmla="*/ 823350 h 4913967"/>
              <a:gd name="connsiteX45" fmla="*/ 1089690 w 12238653"/>
              <a:gd name="connsiteY45" fmla="*/ 825650 h 4913967"/>
              <a:gd name="connsiteX46" fmla="*/ 1050497 w 12238653"/>
              <a:gd name="connsiteY46" fmla="*/ 834750 h 4913967"/>
              <a:gd name="connsiteX47" fmla="*/ 1047795 w 12238653"/>
              <a:gd name="connsiteY47" fmla="*/ 823531 h 4913967"/>
              <a:gd name="connsiteX48" fmla="*/ 1061331 w 12238653"/>
              <a:gd name="connsiteY48" fmla="*/ 823350 h 4913967"/>
              <a:gd name="connsiteX49" fmla="*/ 1388791 w 12238653"/>
              <a:gd name="connsiteY49" fmla="*/ 823269 h 4913967"/>
              <a:gd name="connsiteX50" fmla="*/ 1393180 w 12238653"/>
              <a:gd name="connsiteY50" fmla="*/ 824229 h 4913967"/>
              <a:gd name="connsiteX51" fmla="*/ 1391376 w 12238653"/>
              <a:gd name="connsiteY51" fmla="*/ 825607 h 4913967"/>
              <a:gd name="connsiteX52" fmla="*/ 1386089 w 12238653"/>
              <a:gd name="connsiteY52" fmla="*/ 825607 h 4913967"/>
              <a:gd name="connsiteX53" fmla="*/ 1388791 w 12238653"/>
              <a:gd name="connsiteY53" fmla="*/ 823269 h 4913967"/>
              <a:gd name="connsiteX54" fmla="*/ 1334620 w 12238653"/>
              <a:gd name="connsiteY54" fmla="*/ 822809 h 4913967"/>
              <a:gd name="connsiteX55" fmla="*/ 1336874 w 12238653"/>
              <a:gd name="connsiteY55" fmla="*/ 825565 h 4913967"/>
              <a:gd name="connsiteX56" fmla="*/ 1307820 w 12238653"/>
              <a:gd name="connsiteY56" fmla="*/ 829573 h 4913967"/>
              <a:gd name="connsiteX57" fmla="*/ 1302645 w 12238653"/>
              <a:gd name="connsiteY57" fmla="*/ 825817 h 4913967"/>
              <a:gd name="connsiteX58" fmla="*/ 1334620 w 12238653"/>
              <a:gd name="connsiteY58" fmla="*/ 822809 h 4913967"/>
              <a:gd name="connsiteX59" fmla="*/ 984622 w 12238653"/>
              <a:gd name="connsiteY59" fmla="*/ 822056 h 4913967"/>
              <a:gd name="connsiteX60" fmla="*/ 989240 w 12238653"/>
              <a:gd name="connsiteY60" fmla="*/ 822056 h 4913967"/>
              <a:gd name="connsiteX61" fmla="*/ 987663 w 12238653"/>
              <a:gd name="connsiteY61" fmla="*/ 824730 h 4913967"/>
              <a:gd name="connsiteX62" fmla="*/ 983719 w 12238653"/>
              <a:gd name="connsiteY62" fmla="*/ 823727 h 4913967"/>
              <a:gd name="connsiteX63" fmla="*/ 984622 w 12238653"/>
              <a:gd name="connsiteY63" fmla="*/ 822056 h 4913967"/>
              <a:gd name="connsiteX64" fmla="*/ 1091942 w 12238653"/>
              <a:gd name="connsiteY64" fmla="*/ 808823 h 4913967"/>
              <a:gd name="connsiteX65" fmla="*/ 1093858 w 12238653"/>
              <a:gd name="connsiteY65" fmla="*/ 811536 h 4913967"/>
              <a:gd name="connsiteX66" fmla="*/ 1071107 w 12238653"/>
              <a:gd name="connsiteY66" fmla="*/ 813749 h 4913967"/>
              <a:gd name="connsiteX67" fmla="*/ 1069193 w 12238653"/>
              <a:gd name="connsiteY67" fmla="*/ 811117 h 4913967"/>
              <a:gd name="connsiteX68" fmla="*/ 1091942 w 12238653"/>
              <a:gd name="connsiteY68" fmla="*/ 808823 h 4913967"/>
              <a:gd name="connsiteX69" fmla="*/ 1181133 w 12238653"/>
              <a:gd name="connsiteY69" fmla="*/ 803854 h 4913967"/>
              <a:gd name="connsiteX70" fmla="*/ 1190817 w 12238653"/>
              <a:gd name="connsiteY70" fmla="*/ 805107 h 4913967"/>
              <a:gd name="connsiteX71" fmla="*/ 1184064 w 12238653"/>
              <a:gd name="connsiteY71" fmla="*/ 808990 h 4913967"/>
              <a:gd name="connsiteX72" fmla="*/ 1175726 w 12238653"/>
              <a:gd name="connsiteY72" fmla="*/ 806650 h 4913967"/>
              <a:gd name="connsiteX73" fmla="*/ 1181133 w 12238653"/>
              <a:gd name="connsiteY73" fmla="*/ 803854 h 4913967"/>
              <a:gd name="connsiteX74" fmla="*/ 2796341 w 12238653"/>
              <a:gd name="connsiteY74" fmla="*/ 797048 h 4913967"/>
              <a:gd name="connsiteX75" fmla="*/ 2803770 w 12238653"/>
              <a:gd name="connsiteY75" fmla="*/ 797632 h 4913967"/>
              <a:gd name="connsiteX76" fmla="*/ 2803432 w 12238653"/>
              <a:gd name="connsiteY76" fmla="*/ 799180 h 4913967"/>
              <a:gd name="connsiteX77" fmla="*/ 2795890 w 12238653"/>
              <a:gd name="connsiteY77" fmla="*/ 798595 h 4913967"/>
              <a:gd name="connsiteX78" fmla="*/ 2796341 w 12238653"/>
              <a:gd name="connsiteY78" fmla="*/ 797048 h 4913967"/>
              <a:gd name="connsiteX79" fmla="*/ 2405795 w 12238653"/>
              <a:gd name="connsiteY79" fmla="*/ 795754 h 4913967"/>
              <a:gd name="connsiteX80" fmla="*/ 2412443 w 12238653"/>
              <a:gd name="connsiteY80" fmla="*/ 798010 h 4913967"/>
              <a:gd name="connsiteX81" fmla="*/ 2409513 w 12238653"/>
              <a:gd name="connsiteY81" fmla="*/ 799511 h 4913967"/>
              <a:gd name="connsiteX82" fmla="*/ 2402647 w 12238653"/>
              <a:gd name="connsiteY82" fmla="*/ 797300 h 4913967"/>
              <a:gd name="connsiteX83" fmla="*/ 2405795 w 12238653"/>
              <a:gd name="connsiteY83" fmla="*/ 795754 h 4913967"/>
              <a:gd name="connsiteX84" fmla="*/ 3299603 w 12238653"/>
              <a:gd name="connsiteY84" fmla="*/ 794291 h 4913967"/>
              <a:gd name="connsiteX85" fmla="*/ 3305124 w 12238653"/>
              <a:gd name="connsiteY85" fmla="*/ 794291 h 4913967"/>
              <a:gd name="connsiteX86" fmla="*/ 3307941 w 12238653"/>
              <a:gd name="connsiteY86" fmla="*/ 795629 h 4913967"/>
              <a:gd name="connsiteX87" fmla="*/ 3303433 w 12238653"/>
              <a:gd name="connsiteY87" fmla="*/ 796547 h 4913967"/>
              <a:gd name="connsiteX88" fmla="*/ 3299603 w 12238653"/>
              <a:gd name="connsiteY88" fmla="*/ 794291 h 4913967"/>
              <a:gd name="connsiteX89" fmla="*/ 813000 w 12238653"/>
              <a:gd name="connsiteY89" fmla="*/ 792290 h 4913967"/>
              <a:gd name="connsiteX90" fmla="*/ 944982 w 12238653"/>
              <a:gd name="connsiteY90" fmla="*/ 793165 h 4913967"/>
              <a:gd name="connsiteX91" fmla="*/ 958159 w 12238653"/>
              <a:gd name="connsiteY91" fmla="*/ 811410 h 4913967"/>
              <a:gd name="connsiteX92" fmla="*/ 967390 w 12238653"/>
              <a:gd name="connsiteY92" fmla="*/ 834624 h 4913967"/>
              <a:gd name="connsiteX93" fmla="*/ 915480 w 12238653"/>
              <a:gd name="connsiteY93" fmla="*/ 815463 h 4913967"/>
              <a:gd name="connsiteX94" fmla="*/ 857146 w 12238653"/>
              <a:gd name="connsiteY94" fmla="*/ 834498 h 4913967"/>
              <a:gd name="connsiteX95" fmla="*/ 795544 w 12238653"/>
              <a:gd name="connsiteY95" fmla="*/ 834165 h 4913967"/>
              <a:gd name="connsiteX96" fmla="*/ 772462 w 12238653"/>
              <a:gd name="connsiteY96" fmla="*/ 831453 h 4913967"/>
              <a:gd name="connsiteX97" fmla="*/ 873474 w 12238653"/>
              <a:gd name="connsiteY97" fmla="*/ 811869 h 4913967"/>
              <a:gd name="connsiteX98" fmla="*/ 867955 w 12238653"/>
              <a:gd name="connsiteY98" fmla="*/ 806402 h 4913967"/>
              <a:gd name="connsiteX99" fmla="*/ 789460 w 12238653"/>
              <a:gd name="connsiteY99" fmla="*/ 809617 h 4913967"/>
              <a:gd name="connsiteX100" fmla="*/ 718066 w 12238653"/>
              <a:gd name="connsiteY100" fmla="*/ 805649 h 4913967"/>
              <a:gd name="connsiteX101" fmla="*/ 813000 w 12238653"/>
              <a:gd name="connsiteY101" fmla="*/ 792290 h 4913967"/>
              <a:gd name="connsiteX102" fmla="*/ 3206026 w 12238653"/>
              <a:gd name="connsiteY102" fmla="*/ 791204 h 4913967"/>
              <a:gd name="connsiteX103" fmla="*/ 3209399 w 12238653"/>
              <a:gd name="connsiteY103" fmla="*/ 792248 h 4913967"/>
              <a:gd name="connsiteX104" fmla="*/ 3207153 w 12238653"/>
              <a:gd name="connsiteY104" fmla="*/ 793919 h 4913967"/>
              <a:gd name="connsiteX105" fmla="*/ 3201407 w 12238653"/>
              <a:gd name="connsiteY105" fmla="*/ 792081 h 4913967"/>
              <a:gd name="connsiteX106" fmla="*/ 3206026 w 12238653"/>
              <a:gd name="connsiteY106" fmla="*/ 791204 h 4913967"/>
              <a:gd name="connsiteX107" fmla="*/ 3120216 w 12238653"/>
              <a:gd name="connsiteY107" fmla="*/ 790326 h 4913967"/>
              <a:gd name="connsiteX108" fmla="*/ 3160868 w 12238653"/>
              <a:gd name="connsiteY108" fmla="*/ 791371 h 4913967"/>
              <a:gd name="connsiteX109" fmla="*/ 3157938 w 12238653"/>
              <a:gd name="connsiteY109" fmla="*/ 797466 h 4913967"/>
              <a:gd name="connsiteX110" fmla="*/ 3117851 w 12238653"/>
              <a:gd name="connsiteY110" fmla="*/ 795002 h 4913967"/>
              <a:gd name="connsiteX111" fmla="*/ 3120216 w 12238653"/>
              <a:gd name="connsiteY111" fmla="*/ 790326 h 4913967"/>
              <a:gd name="connsiteX112" fmla="*/ 1105007 w 12238653"/>
              <a:gd name="connsiteY112" fmla="*/ 790326 h 4913967"/>
              <a:gd name="connsiteX113" fmla="*/ 1111316 w 12238653"/>
              <a:gd name="connsiteY113" fmla="*/ 791913 h 4913967"/>
              <a:gd name="connsiteX114" fmla="*/ 1106470 w 12238653"/>
              <a:gd name="connsiteY114" fmla="*/ 792540 h 4913967"/>
              <a:gd name="connsiteX115" fmla="*/ 1102076 w 12238653"/>
              <a:gd name="connsiteY115" fmla="*/ 791580 h 4913967"/>
              <a:gd name="connsiteX116" fmla="*/ 1105007 w 12238653"/>
              <a:gd name="connsiteY116" fmla="*/ 790326 h 4913967"/>
              <a:gd name="connsiteX117" fmla="*/ 2956702 w 12238653"/>
              <a:gd name="connsiteY117" fmla="*/ 785652 h 4913967"/>
              <a:gd name="connsiteX118" fmla="*/ 2949491 w 12238653"/>
              <a:gd name="connsiteY118" fmla="*/ 812204 h 4913967"/>
              <a:gd name="connsiteX119" fmla="*/ 2888904 w 12238653"/>
              <a:gd name="connsiteY119" fmla="*/ 814041 h 4913967"/>
              <a:gd name="connsiteX120" fmla="*/ 2887107 w 12238653"/>
              <a:gd name="connsiteY120" fmla="*/ 811787 h 4913967"/>
              <a:gd name="connsiteX121" fmla="*/ 2900508 w 12238653"/>
              <a:gd name="connsiteY121" fmla="*/ 810076 h 4913967"/>
              <a:gd name="connsiteX122" fmla="*/ 2926071 w 12238653"/>
              <a:gd name="connsiteY122" fmla="*/ 806317 h 4913967"/>
              <a:gd name="connsiteX123" fmla="*/ 2893974 w 12238653"/>
              <a:gd name="connsiteY123" fmla="*/ 789366 h 4913967"/>
              <a:gd name="connsiteX124" fmla="*/ 2956702 w 12238653"/>
              <a:gd name="connsiteY124" fmla="*/ 785652 h 4913967"/>
              <a:gd name="connsiteX125" fmla="*/ 3394004 w 12238653"/>
              <a:gd name="connsiteY125" fmla="*/ 785171 h 4913967"/>
              <a:gd name="connsiteX126" fmla="*/ 3441276 w 12238653"/>
              <a:gd name="connsiteY126" fmla="*/ 790326 h 4913967"/>
              <a:gd name="connsiteX127" fmla="*/ 3389512 w 12238653"/>
              <a:gd name="connsiteY127" fmla="*/ 797367 h 4913967"/>
              <a:gd name="connsiteX128" fmla="*/ 3337671 w 12238653"/>
              <a:gd name="connsiteY128" fmla="*/ 796047 h 4913967"/>
              <a:gd name="connsiteX129" fmla="*/ 3352986 w 12238653"/>
              <a:gd name="connsiteY129" fmla="*/ 787155 h 4913967"/>
              <a:gd name="connsiteX130" fmla="*/ 3394004 w 12238653"/>
              <a:gd name="connsiteY130" fmla="*/ 785171 h 4913967"/>
              <a:gd name="connsiteX131" fmla="*/ 7058291 w 12238653"/>
              <a:gd name="connsiteY131" fmla="*/ 780808 h 4913967"/>
              <a:gd name="connsiteX132" fmla="*/ 7059288 w 12238653"/>
              <a:gd name="connsiteY132" fmla="*/ 780863 h 4913967"/>
              <a:gd name="connsiteX133" fmla="*/ 7058514 w 12238653"/>
              <a:gd name="connsiteY133" fmla="*/ 780934 h 4913967"/>
              <a:gd name="connsiteX134" fmla="*/ 7057474 w 12238653"/>
              <a:gd name="connsiteY134" fmla="*/ 780997 h 4913967"/>
              <a:gd name="connsiteX135" fmla="*/ 2267511 w 12238653"/>
              <a:gd name="connsiteY135" fmla="*/ 779263 h 4913967"/>
              <a:gd name="connsiteX136" fmla="*/ 2268073 w 12238653"/>
              <a:gd name="connsiteY136" fmla="*/ 783688 h 4913967"/>
              <a:gd name="connsiteX137" fmla="*/ 2177645 w 12238653"/>
              <a:gd name="connsiteY137" fmla="*/ 783688 h 4913967"/>
              <a:gd name="connsiteX138" fmla="*/ 2177645 w 12238653"/>
              <a:gd name="connsiteY138" fmla="*/ 781185 h 4913967"/>
              <a:gd name="connsiteX139" fmla="*/ 2267511 w 12238653"/>
              <a:gd name="connsiteY139" fmla="*/ 779263 h 4913967"/>
              <a:gd name="connsiteX140" fmla="*/ 778314 w 12238653"/>
              <a:gd name="connsiteY140" fmla="*/ 777550 h 4913967"/>
              <a:gd name="connsiteX141" fmla="*/ 804439 w 12238653"/>
              <a:gd name="connsiteY141" fmla="*/ 777550 h 4913967"/>
              <a:gd name="connsiteX142" fmla="*/ 804551 w 12238653"/>
              <a:gd name="connsiteY142" fmla="*/ 779388 h 4913967"/>
              <a:gd name="connsiteX143" fmla="*/ 778540 w 12238653"/>
              <a:gd name="connsiteY143" fmla="*/ 779847 h 4913967"/>
              <a:gd name="connsiteX144" fmla="*/ 778314 w 12238653"/>
              <a:gd name="connsiteY144" fmla="*/ 777550 h 4913967"/>
              <a:gd name="connsiteX145" fmla="*/ 2783503 w 12238653"/>
              <a:gd name="connsiteY145" fmla="*/ 777051 h 4913967"/>
              <a:gd name="connsiteX146" fmla="*/ 2832936 w 12238653"/>
              <a:gd name="connsiteY146" fmla="*/ 777428 h 4913967"/>
              <a:gd name="connsiteX147" fmla="*/ 2861089 w 12238653"/>
              <a:gd name="connsiteY147" fmla="*/ 785567 h 4913967"/>
              <a:gd name="connsiteX148" fmla="*/ 2843859 w 12238653"/>
              <a:gd name="connsiteY148" fmla="*/ 793293 h 4913967"/>
              <a:gd name="connsiteX149" fmla="*/ 2783503 w 12238653"/>
              <a:gd name="connsiteY149" fmla="*/ 777051 h 4913967"/>
              <a:gd name="connsiteX150" fmla="*/ 7131377 w 12238653"/>
              <a:gd name="connsiteY150" fmla="*/ 774294 h 4913967"/>
              <a:gd name="connsiteX151" fmla="*/ 7092424 w 12238653"/>
              <a:gd name="connsiteY151" fmla="*/ 782703 h 4913967"/>
              <a:gd name="connsiteX152" fmla="*/ 7059288 w 12238653"/>
              <a:gd name="connsiteY152" fmla="*/ 780863 h 4913967"/>
              <a:gd name="connsiteX153" fmla="*/ 7090680 w 12238653"/>
              <a:gd name="connsiteY153" fmla="*/ 778005 h 4913967"/>
              <a:gd name="connsiteX154" fmla="*/ 7131377 w 12238653"/>
              <a:gd name="connsiteY154" fmla="*/ 774294 h 4913967"/>
              <a:gd name="connsiteX155" fmla="*/ 3240262 w 12238653"/>
              <a:gd name="connsiteY155" fmla="*/ 773500 h 4913967"/>
              <a:gd name="connsiteX156" fmla="*/ 3256141 w 12238653"/>
              <a:gd name="connsiteY156" fmla="*/ 774670 h 4913967"/>
              <a:gd name="connsiteX157" fmla="*/ 3248368 w 12238653"/>
              <a:gd name="connsiteY157" fmla="*/ 777218 h 4913967"/>
              <a:gd name="connsiteX158" fmla="*/ 3240262 w 12238653"/>
              <a:gd name="connsiteY158" fmla="*/ 773500 h 4913967"/>
              <a:gd name="connsiteX159" fmla="*/ 845886 w 12238653"/>
              <a:gd name="connsiteY159" fmla="*/ 773167 h 4913967"/>
              <a:gd name="connsiteX160" fmla="*/ 884735 w 12238653"/>
              <a:gd name="connsiteY160" fmla="*/ 775757 h 4913967"/>
              <a:gd name="connsiteX161" fmla="*/ 882707 w 12238653"/>
              <a:gd name="connsiteY161" fmla="*/ 779723 h 4913967"/>
              <a:gd name="connsiteX162" fmla="*/ 844084 w 12238653"/>
              <a:gd name="connsiteY162" fmla="*/ 776676 h 4913967"/>
              <a:gd name="connsiteX163" fmla="*/ 845886 w 12238653"/>
              <a:gd name="connsiteY163" fmla="*/ 773167 h 4913967"/>
              <a:gd name="connsiteX164" fmla="*/ 1544646 w 12238653"/>
              <a:gd name="connsiteY164" fmla="*/ 767032 h 4913967"/>
              <a:gd name="connsiteX165" fmla="*/ 1625161 w 12238653"/>
              <a:gd name="connsiteY165" fmla="*/ 769911 h 4913967"/>
              <a:gd name="connsiteX166" fmla="*/ 1595100 w 12238653"/>
              <a:gd name="connsiteY166" fmla="*/ 783105 h 4913967"/>
              <a:gd name="connsiteX167" fmla="*/ 1538112 w 12238653"/>
              <a:gd name="connsiteY167" fmla="*/ 780140 h 4913967"/>
              <a:gd name="connsiteX168" fmla="*/ 1544646 w 12238653"/>
              <a:gd name="connsiteY168" fmla="*/ 767032 h 4913967"/>
              <a:gd name="connsiteX169" fmla="*/ 2149042 w 12238653"/>
              <a:gd name="connsiteY169" fmla="*/ 763522 h 4913967"/>
              <a:gd name="connsiteX170" fmla="*/ 2147351 w 12238653"/>
              <a:gd name="connsiteY170" fmla="*/ 766362 h 4913967"/>
              <a:gd name="connsiteX171" fmla="*/ 2143071 w 12238653"/>
              <a:gd name="connsiteY171" fmla="*/ 765319 h 4913967"/>
              <a:gd name="connsiteX172" fmla="*/ 2144085 w 12238653"/>
              <a:gd name="connsiteY172" fmla="*/ 763565 h 4913967"/>
              <a:gd name="connsiteX173" fmla="*/ 2149042 w 12238653"/>
              <a:gd name="connsiteY173" fmla="*/ 763522 h 4913967"/>
              <a:gd name="connsiteX174" fmla="*/ 2183729 w 12238653"/>
              <a:gd name="connsiteY174" fmla="*/ 762269 h 4913967"/>
              <a:gd name="connsiteX175" fmla="*/ 2193184 w 12238653"/>
              <a:gd name="connsiteY175" fmla="*/ 763482 h 4913967"/>
              <a:gd name="connsiteX176" fmla="*/ 2186312 w 12238653"/>
              <a:gd name="connsiteY176" fmla="*/ 767321 h 4913967"/>
              <a:gd name="connsiteX177" fmla="*/ 2178208 w 12238653"/>
              <a:gd name="connsiteY177" fmla="*/ 765027 h 4913967"/>
              <a:gd name="connsiteX178" fmla="*/ 2183729 w 12238653"/>
              <a:gd name="connsiteY178" fmla="*/ 762269 h 4913967"/>
              <a:gd name="connsiteX179" fmla="*/ 3024154 w 12238653"/>
              <a:gd name="connsiteY179" fmla="*/ 760894 h 4913967"/>
              <a:gd name="connsiteX180" fmla="*/ 3021336 w 12238653"/>
              <a:gd name="connsiteY180" fmla="*/ 763272 h 4913967"/>
              <a:gd name="connsiteX181" fmla="*/ 3016611 w 12238653"/>
              <a:gd name="connsiteY181" fmla="*/ 762395 h 4913967"/>
              <a:gd name="connsiteX182" fmla="*/ 3018753 w 12238653"/>
              <a:gd name="connsiteY182" fmla="*/ 760978 h 4913967"/>
              <a:gd name="connsiteX183" fmla="*/ 3024154 w 12238653"/>
              <a:gd name="connsiteY183" fmla="*/ 760894 h 4913967"/>
              <a:gd name="connsiteX184" fmla="*/ 3093528 w 12238653"/>
              <a:gd name="connsiteY184" fmla="*/ 760393 h 4913967"/>
              <a:gd name="connsiteX185" fmla="*/ 3103211 w 12238653"/>
              <a:gd name="connsiteY185" fmla="*/ 761643 h 4913967"/>
              <a:gd name="connsiteX186" fmla="*/ 3102647 w 12238653"/>
              <a:gd name="connsiteY186" fmla="*/ 763104 h 4913967"/>
              <a:gd name="connsiteX187" fmla="*/ 3085753 w 12238653"/>
              <a:gd name="connsiteY187" fmla="*/ 762103 h 4913967"/>
              <a:gd name="connsiteX188" fmla="*/ 3093528 w 12238653"/>
              <a:gd name="connsiteY188" fmla="*/ 760393 h 4913967"/>
              <a:gd name="connsiteX189" fmla="*/ 2827084 w 12238653"/>
              <a:gd name="connsiteY189" fmla="*/ 757386 h 4913967"/>
              <a:gd name="connsiteX190" fmla="*/ 2833387 w 12238653"/>
              <a:gd name="connsiteY190" fmla="*/ 757636 h 4913967"/>
              <a:gd name="connsiteX191" fmla="*/ 2832043 w 12238653"/>
              <a:gd name="connsiteY191" fmla="*/ 759516 h 4913967"/>
              <a:gd name="connsiteX192" fmla="*/ 2827761 w 12238653"/>
              <a:gd name="connsiteY192" fmla="*/ 759307 h 4913967"/>
              <a:gd name="connsiteX193" fmla="*/ 2827084 w 12238653"/>
              <a:gd name="connsiteY193" fmla="*/ 757386 h 4913967"/>
              <a:gd name="connsiteX194" fmla="*/ 3267176 w 12238653"/>
              <a:gd name="connsiteY194" fmla="*/ 757176 h 4913967"/>
              <a:gd name="connsiteX195" fmla="*/ 3273930 w 12238653"/>
              <a:gd name="connsiteY195" fmla="*/ 758763 h 4913967"/>
              <a:gd name="connsiteX196" fmla="*/ 3265598 w 12238653"/>
              <a:gd name="connsiteY196" fmla="*/ 760727 h 4913967"/>
              <a:gd name="connsiteX197" fmla="*/ 3259290 w 12238653"/>
              <a:gd name="connsiteY197" fmla="*/ 758973 h 4913967"/>
              <a:gd name="connsiteX198" fmla="*/ 3267176 w 12238653"/>
              <a:gd name="connsiteY198" fmla="*/ 757176 h 4913967"/>
              <a:gd name="connsiteX199" fmla="*/ 3213229 w 12238653"/>
              <a:gd name="connsiteY199" fmla="*/ 756257 h 4913967"/>
              <a:gd name="connsiteX200" fmla="*/ 3214582 w 12238653"/>
              <a:gd name="connsiteY200" fmla="*/ 759891 h 4913967"/>
              <a:gd name="connsiteX201" fmla="*/ 3206814 w 12238653"/>
              <a:gd name="connsiteY201" fmla="*/ 761643 h 4913967"/>
              <a:gd name="connsiteX202" fmla="*/ 3205687 w 12238653"/>
              <a:gd name="connsiteY202" fmla="*/ 758179 h 4913967"/>
              <a:gd name="connsiteX203" fmla="*/ 3213229 w 12238653"/>
              <a:gd name="connsiteY203" fmla="*/ 756257 h 4913967"/>
              <a:gd name="connsiteX204" fmla="*/ 2882940 w 12238653"/>
              <a:gd name="connsiteY204" fmla="*/ 753336 h 4913967"/>
              <a:gd name="connsiteX205" fmla="*/ 2907599 w 12238653"/>
              <a:gd name="connsiteY205" fmla="*/ 763565 h 4913967"/>
              <a:gd name="connsiteX206" fmla="*/ 2898705 w 12238653"/>
              <a:gd name="connsiteY206" fmla="*/ 766695 h 4913967"/>
              <a:gd name="connsiteX207" fmla="*/ 2873256 w 12238653"/>
              <a:gd name="connsiteY207" fmla="*/ 756759 h 4913967"/>
              <a:gd name="connsiteX208" fmla="*/ 2882940 w 12238653"/>
              <a:gd name="connsiteY208" fmla="*/ 753336 h 4913967"/>
              <a:gd name="connsiteX209" fmla="*/ 2237780 w 12238653"/>
              <a:gd name="connsiteY209" fmla="*/ 753252 h 4913967"/>
              <a:gd name="connsiteX210" fmla="*/ 2277869 w 12238653"/>
              <a:gd name="connsiteY210" fmla="*/ 764775 h 4913967"/>
              <a:gd name="connsiteX211" fmla="*/ 2271228 w 12238653"/>
              <a:gd name="connsiteY211" fmla="*/ 766611 h 4913967"/>
              <a:gd name="connsiteX212" fmla="*/ 2244370 w 12238653"/>
              <a:gd name="connsiteY212" fmla="*/ 767720 h 4913967"/>
              <a:gd name="connsiteX213" fmla="*/ 2226295 w 12238653"/>
              <a:gd name="connsiteY213" fmla="*/ 760685 h 4913967"/>
              <a:gd name="connsiteX214" fmla="*/ 2237780 w 12238653"/>
              <a:gd name="connsiteY214" fmla="*/ 753252 h 4913967"/>
              <a:gd name="connsiteX215" fmla="*/ 2716607 w 12238653"/>
              <a:gd name="connsiteY215" fmla="*/ 744862 h 4913967"/>
              <a:gd name="connsiteX216" fmla="*/ 2757598 w 12238653"/>
              <a:gd name="connsiteY216" fmla="*/ 756801 h 4913967"/>
              <a:gd name="connsiteX217" fmla="*/ 2738346 w 12238653"/>
              <a:gd name="connsiteY217" fmla="*/ 765069 h 4913967"/>
              <a:gd name="connsiteX218" fmla="*/ 2716607 w 12238653"/>
              <a:gd name="connsiteY218" fmla="*/ 744862 h 4913967"/>
              <a:gd name="connsiteX219" fmla="*/ 2649760 w 12238653"/>
              <a:gd name="connsiteY219" fmla="*/ 744012 h 4913967"/>
              <a:gd name="connsiteX220" fmla="*/ 2703096 w 12238653"/>
              <a:gd name="connsiteY220" fmla="*/ 763022 h 4913967"/>
              <a:gd name="connsiteX221" fmla="*/ 2660416 w 12238653"/>
              <a:gd name="connsiteY221" fmla="*/ 769953 h 4913967"/>
              <a:gd name="connsiteX222" fmla="*/ 2666380 w 12238653"/>
              <a:gd name="connsiteY222" fmla="*/ 773836 h 4913967"/>
              <a:gd name="connsiteX223" fmla="*/ 2742394 w 12238653"/>
              <a:gd name="connsiteY223" fmla="*/ 780140 h 4913967"/>
              <a:gd name="connsiteX224" fmla="*/ 2741386 w 12238653"/>
              <a:gd name="connsiteY224" fmla="*/ 784146 h 4913967"/>
              <a:gd name="connsiteX225" fmla="*/ 2713460 w 12238653"/>
              <a:gd name="connsiteY225" fmla="*/ 784940 h 4913967"/>
              <a:gd name="connsiteX226" fmla="*/ 2560867 w 12238653"/>
              <a:gd name="connsiteY226" fmla="*/ 791706 h 4913967"/>
              <a:gd name="connsiteX227" fmla="*/ 2466495 w 12238653"/>
              <a:gd name="connsiteY227" fmla="*/ 786026 h 4913967"/>
              <a:gd name="connsiteX228" fmla="*/ 2468411 w 12238653"/>
              <a:gd name="connsiteY228" fmla="*/ 778761 h 4913967"/>
              <a:gd name="connsiteX229" fmla="*/ 2518076 w 12238653"/>
              <a:gd name="connsiteY229" fmla="*/ 780765 h 4913967"/>
              <a:gd name="connsiteX230" fmla="*/ 2621114 w 12238653"/>
              <a:gd name="connsiteY230" fmla="*/ 772832 h 4913967"/>
              <a:gd name="connsiteX231" fmla="*/ 2609850 w 12238653"/>
              <a:gd name="connsiteY231" fmla="*/ 759975 h 4913967"/>
              <a:gd name="connsiteX232" fmla="*/ 2649760 w 12238653"/>
              <a:gd name="connsiteY232" fmla="*/ 744012 h 4913967"/>
              <a:gd name="connsiteX233" fmla="*/ 2463678 w 12238653"/>
              <a:gd name="connsiteY233" fmla="*/ 741185 h 4913967"/>
              <a:gd name="connsiteX234" fmla="*/ 2507265 w 12238653"/>
              <a:gd name="connsiteY234" fmla="*/ 750620 h 4913967"/>
              <a:gd name="connsiteX235" fmla="*/ 2426969 w 12238653"/>
              <a:gd name="connsiteY235" fmla="*/ 761476 h 4913967"/>
              <a:gd name="connsiteX236" fmla="*/ 2426969 w 12238653"/>
              <a:gd name="connsiteY236" fmla="*/ 771415 h 4913967"/>
              <a:gd name="connsiteX237" fmla="*/ 2320436 w 12238653"/>
              <a:gd name="connsiteY237" fmla="*/ 768616 h 4913967"/>
              <a:gd name="connsiteX238" fmla="*/ 2309175 w 12238653"/>
              <a:gd name="connsiteY238" fmla="*/ 756300 h 4913967"/>
              <a:gd name="connsiteX239" fmla="*/ 2386430 w 12238653"/>
              <a:gd name="connsiteY239" fmla="*/ 754880 h 4913967"/>
              <a:gd name="connsiteX240" fmla="*/ 2463678 w 12238653"/>
              <a:gd name="connsiteY240" fmla="*/ 741185 h 4913967"/>
              <a:gd name="connsiteX241" fmla="*/ 1620903 w 12238653"/>
              <a:gd name="connsiteY241" fmla="*/ 738973 h 4913967"/>
              <a:gd name="connsiteX242" fmla="*/ 1619535 w 12238653"/>
              <a:gd name="connsiteY242" fmla="*/ 739141 h 4913967"/>
              <a:gd name="connsiteX243" fmla="*/ 1619167 w 12238653"/>
              <a:gd name="connsiteY243" fmla="*/ 739014 h 4913967"/>
              <a:gd name="connsiteX244" fmla="*/ 3548145 w 12238653"/>
              <a:gd name="connsiteY244" fmla="*/ 736219 h 4913967"/>
              <a:gd name="connsiteX245" fmla="*/ 3564694 w 12238653"/>
              <a:gd name="connsiteY245" fmla="*/ 736219 h 4913967"/>
              <a:gd name="connsiteX246" fmla="*/ 3564694 w 12238653"/>
              <a:gd name="connsiteY246" fmla="*/ 737387 h 4913967"/>
              <a:gd name="connsiteX247" fmla="*/ 3548145 w 12238653"/>
              <a:gd name="connsiteY247" fmla="*/ 737387 h 4913967"/>
              <a:gd name="connsiteX248" fmla="*/ 3548145 w 12238653"/>
              <a:gd name="connsiteY248" fmla="*/ 736219 h 4913967"/>
              <a:gd name="connsiteX249" fmla="*/ 4964173 w 12238653"/>
              <a:gd name="connsiteY249" fmla="*/ 734990 h 4913967"/>
              <a:gd name="connsiteX250" fmla="*/ 4964251 w 12238653"/>
              <a:gd name="connsiteY250" fmla="*/ 735005 h 4913967"/>
              <a:gd name="connsiteX251" fmla="*/ 4964050 w 12238653"/>
              <a:gd name="connsiteY251" fmla="*/ 735056 h 4913967"/>
              <a:gd name="connsiteX252" fmla="*/ 1657932 w 12238653"/>
              <a:gd name="connsiteY252" fmla="*/ 734421 h 4913967"/>
              <a:gd name="connsiteX253" fmla="*/ 1660186 w 12238653"/>
              <a:gd name="connsiteY253" fmla="*/ 738055 h 4913967"/>
              <a:gd name="connsiteX254" fmla="*/ 1620903 w 12238653"/>
              <a:gd name="connsiteY254" fmla="*/ 738973 h 4913967"/>
              <a:gd name="connsiteX255" fmla="*/ 4137449 w 12238653"/>
              <a:gd name="connsiteY255" fmla="*/ 731752 h 4913967"/>
              <a:gd name="connsiteX256" fmla="*/ 4033958 w 12238653"/>
              <a:gd name="connsiteY256" fmla="*/ 745694 h 4913967"/>
              <a:gd name="connsiteX257" fmla="*/ 4137449 w 12238653"/>
              <a:gd name="connsiteY257" fmla="*/ 731752 h 4913967"/>
              <a:gd name="connsiteX258" fmla="*/ 3498819 w 12238653"/>
              <a:gd name="connsiteY258" fmla="*/ 731584 h 4913967"/>
              <a:gd name="connsiteX259" fmla="*/ 3501861 w 12238653"/>
              <a:gd name="connsiteY259" fmla="*/ 735005 h 4913967"/>
              <a:gd name="connsiteX260" fmla="*/ 3481813 w 12238653"/>
              <a:gd name="connsiteY260" fmla="*/ 738599 h 4913967"/>
              <a:gd name="connsiteX261" fmla="*/ 3478097 w 12238653"/>
              <a:gd name="connsiteY261" fmla="*/ 734713 h 4913967"/>
              <a:gd name="connsiteX262" fmla="*/ 3498819 w 12238653"/>
              <a:gd name="connsiteY262" fmla="*/ 731584 h 4913967"/>
              <a:gd name="connsiteX263" fmla="*/ 6700631 w 12238653"/>
              <a:gd name="connsiteY263" fmla="*/ 729204 h 4913967"/>
              <a:gd name="connsiteX264" fmla="*/ 6737226 w 12238653"/>
              <a:gd name="connsiteY264" fmla="*/ 737721 h 4913967"/>
              <a:gd name="connsiteX265" fmla="*/ 6642860 w 12238653"/>
              <a:gd name="connsiteY265" fmla="*/ 742815 h 4913967"/>
              <a:gd name="connsiteX266" fmla="*/ 6638916 w 12238653"/>
              <a:gd name="connsiteY266" fmla="*/ 737807 h 4913967"/>
              <a:gd name="connsiteX267" fmla="*/ 6700631 w 12238653"/>
              <a:gd name="connsiteY267" fmla="*/ 729204 h 4913967"/>
              <a:gd name="connsiteX268" fmla="*/ 3670440 w 12238653"/>
              <a:gd name="connsiteY268" fmla="*/ 728745 h 4913967"/>
              <a:gd name="connsiteX269" fmla="*/ 3670777 w 12238653"/>
              <a:gd name="connsiteY269" fmla="*/ 732795 h 4913967"/>
              <a:gd name="connsiteX270" fmla="*/ 3633393 w 12238653"/>
              <a:gd name="connsiteY270" fmla="*/ 733671 h 4913967"/>
              <a:gd name="connsiteX271" fmla="*/ 3633281 w 12238653"/>
              <a:gd name="connsiteY271" fmla="*/ 728789 h 4913967"/>
              <a:gd name="connsiteX272" fmla="*/ 3670440 w 12238653"/>
              <a:gd name="connsiteY272" fmla="*/ 728745 h 4913967"/>
              <a:gd name="connsiteX273" fmla="*/ 2233499 w 12238653"/>
              <a:gd name="connsiteY273" fmla="*/ 724527 h 4913967"/>
              <a:gd name="connsiteX274" fmla="*/ 2279446 w 12238653"/>
              <a:gd name="connsiteY274" fmla="*/ 736636 h 4913967"/>
              <a:gd name="connsiteX275" fmla="*/ 1996561 w 12238653"/>
              <a:gd name="connsiteY275" fmla="*/ 736301 h 4913967"/>
              <a:gd name="connsiteX276" fmla="*/ 1963225 w 12238653"/>
              <a:gd name="connsiteY276" fmla="*/ 737847 h 4913967"/>
              <a:gd name="connsiteX277" fmla="*/ 1852305 w 12238653"/>
              <a:gd name="connsiteY277" fmla="*/ 738139 h 4913967"/>
              <a:gd name="connsiteX278" fmla="*/ 1818300 w 12238653"/>
              <a:gd name="connsiteY278" fmla="*/ 724569 h 4913967"/>
              <a:gd name="connsiteX279" fmla="*/ 1878316 w 12238653"/>
              <a:gd name="connsiteY279" fmla="*/ 724569 h 4913967"/>
              <a:gd name="connsiteX280" fmla="*/ 2233499 w 12238653"/>
              <a:gd name="connsiteY280" fmla="*/ 724527 h 4913967"/>
              <a:gd name="connsiteX281" fmla="*/ 6808121 w 12238653"/>
              <a:gd name="connsiteY281" fmla="*/ 724043 h 4913967"/>
              <a:gd name="connsiteX282" fmla="*/ 6854575 w 12238653"/>
              <a:gd name="connsiteY282" fmla="*/ 726157 h 4913967"/>
              <a:gd name="connsiteX283" fmla="*/ 6811834 w 12238653"/>
              <a:gd name="connsiteY283" fmla="*/ 733968 h 4913967"/>
              <a:gd name="connsiteX284" fmla="*/ 6765722 w 12238653"/>
              <a:gd name="connsiteY284" fmla="*/ 731166 h 4913967"/>
              <a:gd name="connsiteX285" fmla="*/ 6808121 w 12238653"/>
              <a:gd name="connsiteY285" fmla="*/ 724043 h 4913967"/>
              <a:gd name="connsiteX286" fmla="*/ 7282280 w 12238653"/>
              <a:gd name="connsiteY286" fmla="*/ 722518 h 4913967"/>
              <a:gd name="connsiteX287" fmla="*/ 7266061 w 12238653"/>
              <a:gd name="connsiteY287" fmla="*/ 726157 h 4913967"/>
              <a:gd name="connsiteX288" fmla="*/ 7263809 w 12238653"/>
              <a:gd name="connsiteY288" fmla="*/ 723649 h 4913967"/>
              <a:gd name="connsiteX289" fmla="*/ 7284385 w 12238653"/>
              <a:gd name="connsiteY289" fmla="*/ 722233 h 4913967"/>
              <a:gd name="connsiteX290" fmla="*/ 7283512 w 12238653"/>
              <a:gd name="connsiteY290" fmla="*/ 722442 h 4913967"/>
              <a:gd name="connsiteX291" fmla="*/ 7282280 w 12238653"/>
              <a:gd name="connsiteY291" fmla="*/ 722518 h 4913967"/>
              <a:gd name="connsiteX292" fmla="*/ 7283174 w 12238653"/>
              <a:gd name="connsiteY292" fmla="*/ 722316 h 4913967"/>
              <a:gd name="connsiteX293" fmla="*/ 1426291 w 12238653"/>
              <a:gd name="connsiteY293" fmla="*/ 720395 h 4913967"/>
              <a:gd name="connsiteX294" fmla="*/ 1480005 w 12238653"/>
              <a:gd name="connsiteY294" fmla="*/ 735049 h 4913967"/>
              <a:gd name="connsiteX295" fmla="*/ 1447748 w 12238653"/>
              <a:gd name="connsiteY295" fmla="*/ 737209 h 4913967"/>
              <a:gd name="connsiteX296" fmla="*/ 1426291 w 12238653"/>
              <a:gd name="connsiteY296" fmla="*/ 720395 h 4913967"/>
              <a:gd name="connsiteX297" fmla="*/ 1749940 w 12238653"/>
              <a:gd name="connsiteY297" fmla="*/ 719684 h 4913967"/>
              <a:gd name="connsiteX298" fmla="*/ 1771220 w 12238653"/>
              <a:gd name="connsiteY298" fmla="*/ 721524 h 4913967"/>
              <a:gd name="connsiteX299" fmla="*/ 1797126 w 12238653"/>
              <a:gd name="connsiteY299" fmla="*/ 726324 h 4913967"/>
              <a:gd name="connsiteX300" fmla="*/ 1712210 w 12238653"/>
              <a:gd name="connsiteY300" fmla="*/ 744651 h 4913967"/>
              <a:gd name="connsiteX301" fmla="*/ 1749940 w 12238653"/>
              <a:gd name="connsiteY301" fmla="*/ 719684 h 4913967"/>
              <a:gd name="connsiteX302" fmla="*/ 7300180 w 12238653"/>
              <a:gd name="connsiteY302" fmla="*/ 718474 h 4913967"/>
              <a:gd name="connsiteX303" fmla="*/ 7302660 w 12238653"/>
              <a:gd name="connsiteY303" fmla="*/ 720980 h 4913967"/>
              <a:gd name="connsiteX304" fmla="*/ 7284385 w 12238653"/>
              <a:gd name="connsiteY304" fmla="*/ 722233 h 4913967"/>
              <a:gd name="connsiteX305" fmla="*/ 628649 w 12238653"/>
              <a:gd name="connsiteY305" fmla="*/ 717974 h 4913967"/>
              <a:gd name="connsiteX306" fmla="*/ 628934 w 12238653"/>
              <a:gd name="connsiteY306" fmla="*/ 718099 h 4913967"/>
              <a:gd name="connsiteX307" fmla="*/ 628537 w 12238653"/>
              <a:gd name="connsiteY307" fmla="*/ 718182 h 4913967"/>
              <a:gd name="connsiteX308" fmla="*/ 628530 w 12238653"/>
              <a:gd name="connsiteY308" fmla="*/ 718156 h 4913967"/>
              <a:gd name="connsiteX309" fmla="*/ 6399274 w 12238653"/>
              <a:gd name="connsiteY309" fmla="*/ 717680 h 4913967"/>
              <a:gd name="connsiteX310" fmla="*/ 6402090 w 12238653"/>
              <a:gd name="connsiteY310" fmla="*/ 721063 h 4913967"/>
              <a:gd name="connsiteX311" fmla="*/ 6394663 w 12238653"/>
              <a:gd name="connsiteY311" fmla="*/ 722691 h 4913967"/>
              <a:gd name="connsiteX312" fmla="*/ 6391508 w 12238653"/>
              <a:gd name="connsiteY312" fmla="*/ 719434 h 4913967"/>
              <a:gd name="connsiteX313" fmla="*/ 6399274 w 12238653"/>
              <a:gd name="connsiteY313" fmla="*/ 717680 h 4913967"/>
              <a:gd name="connsiteX314" fmla="*/ 3210081 w 12238653"/>
              <a:gd name="connsiteY314" fmla="*/ 717390 h 4913967"/>
              <a:gd name="connsiteX315" fmla="*/ 3212892 w 12238653"/>
              <a:gd name="connsiteY315" fmla="*/ 718766 h 4913967"/>
              <a:gd name="connsiteX316" fmla="*/ 3205237 w 12238653"/>
              <a:gd name="connsiteY316" fmla="*/ 719976 h 4913967"/>
              <a:gd name="connsiteX317" fmla="*/ 3205237 w 12238653"/>
              <a:gd name="connsiteY317" fmla="*/ 718182 h 4913967"/>
              <a:gd name="connsiteX318" fmla="*/ 3210081 w 12238653"/>
              <a:gd name="connsiteY318" fmla="*/ 717390 h 4913967"/>
              <a:gd name="connsiteX319" fmla="*/ 4108878 w 12238653"/>
              <a:gd name="connsiteY319" fmla="*/ 714239 h 4913967"/>
              <a:gd name="connsiteX320" fmla="*/ 4128325 w 12238653"/>
              <a:gd name="connsiteY320" fmla="*/ 716053 h 4913967"/>
              <a:gd name="connsiteX321" fmla="*/ 4122690 w 12238653"/>
              <a:gd name="connsiteY321" fmla="*/ 718850 h 4913967"/>
              <a:gd name="connsiteX322" fmla="*/ 4108050 w 12238653"/>
              <a:gd name="connsiteY322" fmla="*/ 713964 h 4913967"/>
              <a:gd name="connsiteX323" fmla="*/ 4108878 w 12238653"/>
              <a:gd name="connsiteY323" fmla="*/ 714239 h 4913967"/>
              <a:gd name="connsiteX324" fmla="*/ 4107713 w 12238653"/>
              <a:gd name="connsiteY324" fmla="*/ 714132 h 4913967"/>
              <a:gd name="connsiteX325" fmla="*/ 4106608 w 12238653"/>
              <a:gd name="connsiteY325" fmla="*/ 714055 h 4913967"/>
              <a:gd name="connsiteX326" fmla="*/ 4380443 w 12238653"/>
              <a:gd name="connsiteY326" fmla="*/ 712060 h 4913967"/>
              <a:gd name="connsiteX327" fmla="*/ 4494542 w 12238653"/>
              <a:gd name="connsiteY327" fmla="*/ 713422 h 4913967"/>
              <a:gd name="connsiteX328" fmla="*/ 4495668 w 12238653"/>
              <a:gd name="connsiteY328" fmla="*/ 719058 h 4913967"/>
              <a:gd name="connsiteX329" fmla="*/ 4337786 w 12238653"/>
              <a:gd name="connsiteY329" fmla="*/ 719058 h 4913967"/>
              <a:gd name="connsiteX330" fmla="*/ 4380443 w 12238653"/>
              <a:gd name="connsiteY330" fmla="*/ 712060 h 4913967"/>
              <a:gd name="connsiteX331" fmla="*/ 4073370 w 12238653"/>
              <a:gd name="connsiteY331" fmla="*/ 711753 h 4913967"/>
              <a:gd name="connsiteX332" fmla="*/ 4106608 w 12238653"/>
              <a:gd name="connsiteY332" fmla="*/ 714055 h 4913967"/>
              <a:gd name="connsiteX333" fmla="*/ 4072808 w 12238653"/>
              <a:gd name="connsiteY333" fmla="*/ 716179 h 4913967"/>
              <a:gd name="connsiteX334" fmla="*/ 4073370 w 12238653"/>
              <a:gd name="connsiteY334" fmla="*/ 711753 h 4913967"/>
              <a:gd name="connsiteX335" fmla="*/ 660988 w 12238653"/>
              <a:gd name="connsiteY335" fmla="*/ 711521 h 4913967"/>
              <a:gd name="connsiteX336" fmla="*/ 691827 w 12238653"/>
              <a:gd name="connsiteY336" fmla="*/ 719142 h 4913967"/>
              <a:gd name="connsiteX337" fmla="*/ 799826 w 12238653"/>
              <a:gd name="connsiteY337" fmla="*/ 728534 h 4913967"/>
              <a:gd name="connsiteX338" fmla="*/ 761283 w 12238653"/>
              <a:gd name="connsiteY338" fmla="*/ 736192 h 4913967"/>
              <a:gd name="connsiteX339" fmla="*/ 718517 w 12238653"/>
              <a:gd name="connsiteY339" fmla="*/ 734672 h 4913967"/>
              <a:gd name="connsiteX340" fmla="*/ 718741 w 12238653"/>
              <a:gd name="connsiteY340" fmla="*/ 734798 h 4913967"/>
              <a:gd name="connsiteX341" fmla="*/ 693631 w 12238653"/>
              <a:gd name="connsiteY341" fmla="*/ 731458 h 4913967"/>
              <a:gd name="connsiteX342" fmla="*/ 654087 w 12238653"/>
              <a:gd name="connsiteY342" fmla="*/ 729163 h 4913967"/>
              <a:gd name="connsiteX343" fmla="*/ 628934 w 12238653"/>
              <a:gd name="connsiteY343" fmla="*/ 718099 h 4913967"/>
              <a:gd name="connsiteX344" fmla="*/ 1035865 w 12238653"/>
              <a:gd name="connsiteY344" fmla="*/ 710876 h 4913967"/>
              <a:gd name="connsiteX345" fmla="*/ 1053990 w 12238653"/>
              <a:gd name="connsiteY345" fmla="*/ 711210 h 4913967"/>
              <a:gd name="connsiteX346" fmla="*/ 1053763 w 12238653"/>
              <a:gd name="connsiteY346" fmla="*/ 713129 h 4913967"/>
              <a:gd name="connsiteX347" fmla="*/ 1035637 w 12238653"/>
              <a:gd name="connsiteY347" fmla="*/ 712795 h 4913967"/>
              <a:gd name="connsiteX348" fmla="*/ 1035865 w 12238653"/>
              <a:gd name="connsiteY348" fmla="*/ 710876 h 4913967"/>
              <a:gd name="connsiteX349" fmla="*/ 1527275 w 12238653"/>
              <a:gd name="connsiteY349" fmla="*/ 710354 h 4913967"/>
              <a:gd name="connsiteX350" fmla="*/ 1548702 w 12238653"/>
              <a:gd name="connsiteY350" fmla="*/ 714591 h 4913967"/>
              <a:gd name="connsiteX351" fmla="*/ 1619167 w 12238653"/>
              <a:gd name="connsiteY351" fmla="*/ 739014 h 4913967"/>
              <a:gd name="connsiteX352" fmla="*/ 1619085 w 12238653"/>
              <a:gd name="connsiteY352" fmla="*/ 739017 h 4913967"/>
              <a:gd name="connsiteX353" fmla="*/ 1559062 w 12238653"/>
              <a:gd name="connsiteY353" fmla="*/ 743650 h 4913967"/>
              <a:gd name="connsiteX354" fmla="*/ 1567397 w 12238653"/>
              <a:gd name="connsiteY354" fmla="*/ 729621 h 4913967"/>
              <a:gd name="connsiteX355" fmla="*/ 1528318 w 12238653"/>
              <a:gd name="connsiteY355" fmla="*/ 719560 h 4913967"/>
              <a:gd name="connsiteX356" fmla="*/ 1514579 w 12238653"/>
              <a:gd name="connsiteY356" fmla="*/ 729913 h 4913967"/>
              <a:gd name="connsiteX357" fmla="*/ 1502980 w 12238653"/>
              <a:gd name="connsiteY357" fmla="*/ 713757 h 4913967"/>
              <a:gd name="connsiteX358" fmla="*/ 1527275 w 12238653"/>
              <a:gd name="connsiteY358" fmla="*/ 710354 h 4913967"/>
              <a:gd name="connsiteX359" fmla="*/ 6460429 w 12238653"/>
              <a:gd name="connsiteY359" fmla="*/ 709665 h 4913967"/>
              <a:gd name="connsiteX360" fmla="*/ 6467296 w 12238653"/>
              <a:gd name="connsiteY360" fmla="*/ 710792 h 4913967"/>
              <a:gd name="connsiteX361" fmla="*/ 6463353 w 12238653"/>
              <a:gd name="connsiteY361" fmla="*/ 712088 h 4913967"/>
              <a:gd name="connsiteX362" fmla="*/ 6459411 w 12238653"/>
              <a:gd name="connsiteY362" fmla="*/ 711376 h 4913967"/>
              <a:gd name="connsiteX363" fmla="*/ 6460429 w 12238653"/>
              <a:gd name="connsiteY363" fmla="*/ 709665 h 4913967"/>
              <a:gd name="connsiteX364" fmla="*/ 344982 w 12238653"/>
              <a:gd name="connsiteY364" fmla="*/ 708034 h 4913967"/>
              <a:gd name="connsiteX365" fmla="*/ 351735 w 12238653"/>
              <a:gd name="connsiteY365" fmla="*/ 710291 h 4913967"/>
              <a:gd name="connsiteX366" fmla="*/ 348814 w 12238653"/>
              <a:gd name="connsiteY366" fmla="*/ 711796 h 4913967"/>
              <a:gd name="connsiteX367" fmla="*/ 341941 w 12238653"/>
              <a:gd name="connsiteY367" fmla="*/ 709582 h 4913967"/>
              <a:gd name="connsiteX368" fmla="*/ 344982 w 12238653"/>
              <a:gd name="connsiteY368" fmla="*/ 708034 h 4913967"/>
              <a:gd name="connsiteX369" fmla="*/ 7630477 w 12238653"/>
              <a:gd name="connsiteY369" fmla="*/ 707743 h 4913967"/>
              <a:gd name="connsiteX370" fmla="*/ 7632387 w 12238653"/>
              <a:gd name="connsiteY370" fmla="*/ 710291 h 4913967"/>
              <a:gd name="connsiteX371" fmla="*/ 7627772 w 12238653"/>
              <a:gd name="connsiteY371" fmla="*/ 710500 h 4913967"/>
              <a:gd name="connsiteX372" fmla="*/ 7626647 w 12238653"/>
              <a:gd name="connsiteY372" fmla="*/ 708828 h 4913967"/>
              <a:gd name="connsiteX373" fmla="*/ 7630477 w 12238653"/>
              <a:gd name="connsiteY373" fmla="*/ 707743 h 4913967"/>
              <a:gd name="connsiteX374" fmla="*/ 1159959 w 12238653"/>
              <a:gd name="connsiteY374" fmla="*/ 703569 h 4913967"/>
              <a:gd name="connsiteX375" fmla="*/ 1187998 w 12238653"/>
              <a:gd name="connsiteY375" fmla="*/ 707743 h 4913967"/>
              <a:gd name="connsiteX376" fmla="*/ 1179782 w 12238653"/>
              <a:gd name="connsiteY376" fmla="*/ 712757 h 4913967"/>
              <a:gd name="connsiteX377" fmla="*/ 1155003 w 12238653"/>
              <a:gd name="connsiteY377" fmla="*/ 707576 h 4913967"/>
              <a:gd name="connsiteX378" fmla="*/ 1159959 w 12238653"/>
              <a:gd name="connsiteY378" fmla="*/ 703569 h 4913967"/>
              <a:gd name="connsiteX379" fmla="*/ 6665949 w 12238653"/>
              <a:gd name="connsiteY379" fmla="*/ 702901 h 4913967"/>
              <a:gd name="connsiteX380" fmla="*/ 6637565 w 12238653"/>
              <a:gd name="connsiteY380" fmla="*/ 717223 h 4913967"/>
              <a:gd name="connsiteX381" fmla="*/ 6647253 w 12238653"/>
              <a:gd name="connsiteY381" fmla="*/ 707284 h 4913967"/>
              <a:gd name="connsiteX382" fmla="*/ 6665949 w 12238653"/>
              <a:gd name="connsiteY382" fmla="*/ 702901 h 4913967"/>
              <a:gd name="connsiteX383" fmla="*/ 6356488 w 12238653"/>
              <a:gd name="connsiteY383" fmla="*/ 702775 h 4913967"/>
              <a:gd name="connsiteX384" fmla="*/ 6363805 w 12238653"/>
              <a:gd name="connsiteY384" fmla="*/ 705155 h 4913967"/>
              <a:gd name="connsiteX385" fmla="*/ 6352659 w 12238653"/>
              <a:gd name="connsiteY385" fmla="*/ 707242 h 4913967"/>
              <a:gd name="connsiteX386" fmla="*/ 6347812 w 12238653"/>
              <a:gd name="connsiteY386" fmla="*/ 704321 h 4913967"/>
              <a:gd name="connsiteX387" fmla="*/ 6356488 w 12238653"/>
              <a:gd name="connsiteY387" fmla="*/ 702775 h 4913967"/>
              <a:gd name="connsiteX388" fmla="*/ 3817737 w 12238653"/>
              <a:gd name="connsiteY388" fmla="*/ 702567 h 4913967"/>
              <a:gd name="connsiteX389" fmla="*/ 3823032 w 12238653"/>
              <a:gd name="connsiteY389" fmla="*/ 702567 h 4913967"/>
              <a:gd name="connsiteX390" fmla="*/ 3825736 w 12238653"/>
              <a:gd name="connsiteY390" fmla="*/ 703820 h 4913967"/>
              <a:gd name="connsiteX391" fmla="*/ 3821342 w 12238653"/>
              <a:gd name="connsiteY391" fmla="*/ 704653 h 4913967"/>
              <a:gd name="connsiteX392" fmla="*/ 3817737 w 12238653"/>
              <a:gd name="connsiteY392" fmla="*/ 702567 h 4913967"/>
              <a:gd name="connsiteX393" fmla="*/ 136760 w 12238653"/>
              <a:gd name="connsiteY393" fmla="*/ 701774 h 4913967"/>
              <a:gd name="connsiteX394" fmla="*/ 188784 w 12238653"/>
              <a:gd name="connsiteY394" fmla="*/ 703611 h 4913967"/>
              <a:gd name="connsiteX395" fmla="*/ 187320 w 12238653"/>
              <a:gd name="connsiteY395" fmla="*/ 708828 h 4913967"/>
              <a:gd name="connsiteX396" fmla="*/ 135409 w 12238653"/>
              <a:gd name="connsiteY396" fmla="*/ 706743 h 4913967"/>
              <a:gd name="connsiteX397" fmla="*/ 136760 w 12238653"/>
              <a:gd name="connsiteY397" fmla="*/ 701774 h 4913967"/>
              <a:gd name="connsiteX398" fmla="*/ 7103787 w 12238653"/>
              <a:gd name="connsiteY398" fmla="*/ 700731 h 4913967"/>
              <a:gd name="connsiteX399" fmla="*/ 7108175 w 12238653"/>
              <a:gd name="connsiteY399" fmla="*/ 701107 h 4913967"/>
              <a:gd name="connsiteX400" fmla="*/ 7108287 w 12238653"/>
              <a:gd name="connsiteY400" fmla="*/ 702775 h 4913967"/>
              <a:gd name="connsiteX401" fmla="*/ 7103899 w 12238653"/>
              <a:gd name="connsiteY401" fmla="*/ 703569 h 4913967"/>
              <a:gd name="connsiteX402" fmla="*/ 7103787 w 12238653"/>
              <a:gd name="connsiteY402" fmla="*/ 700731 h 4913967"/>
              <a:gd name="connsiteX403" fmla="*/ 3447466 w 12238653"/>
              <a:gd name="connsiteY403" fmla="*/ 694301 h 4913967"/>
              <a:gd name="connsiteX404" fmla="*/ 3472357 w 12238653"/>
              <a:gd name="connsiteY404" fmla="*/ 694301 h 4913967"/>
              <a:gd name="connsiteX405" fmla="*/ 3473032 w 12238653"/>
              <a:gd name="connsiteY405" fmla="*/ 695887 h 4913967"/>
              <a:gd name="connsiteX406" fmla="*/ 3447466 w 12238653"/>
              <a:gd name="connsiteY406" fmla="*/ 695887 h 4913967"/>
              <a:gd name="connsiteX407" fmla="*/ 3447466 w 12238653"/>
              <a:gd name="connsiteY407" fmla="*/ 694301 h 4913967"/>
              <a:gd name="connsiteX408" fmla="*/ 1277527 w 12238653"/>
              <a:gd name="connsiteY408" fmla="*/ 693047 h 4913967"/>
              <a:gd name="connsiteX409" fmla="*/ 1336762 w 12238653"/>
              <a:gd name="connsiteY409" fmla="*/ 709582 h 4913967"/>
              <a:gd name="connsiteX410" fmla="*/ 1300834 w 12238653"/>
              <a:gd name="connsiteY410" fmla="*/ 726324 h 4913967"/>
              <a:gd name="connsiteX411" fmla="*/ 1377751 w 12238653"/>
              <a:gd name="connsiteY411" fmla="*/ 736761 h 4913967"/>
              <a:gd name="connsiteX412" fmla="*/ 1376962 w 12238653"/>
              <a:gd name="connsiteY412" fmla="*/ 739515 h 4913967"/>
              <a:gd name="connsiteX413" fmla="*/ 1294083 w 12238653"/>
              <a:gd name="connsiteY413" fmla="*/ 735049 h 4913967"/>
              <a:gd name="connsiteX414" fmla="*/ 1275950 w 12238653"/>
              <a:gd name="connsiteY414" fmla="*/ 735298 h 4913967"/>
              <a:gd name="connsiteX415" fmla="*/ 1165480 w 12238653"/>
              <a:gd name="connsiteY415" fmla="*/ 727493 h 4913967"/>
              <a:gd name="connsiteX416" fmla="*/ 1281359 w 12238653"/>
              <a:gd name="connsiteY416" fmla="*/ 713757 h 4913967"/>
              <a:gd name="connsiteX417" fmla="*/ 1242509 w 12238653"/>
              <a:gd name="connsiteY417" fmla="*/ 710249 h 4913967"/>
              <a:gd name="connsiteX418" fmla="*/ 1277527 w 12238653"/>
              <a:gd name="connsiteY418" fmla="*/ 693047 h 4913967"/>
              <a:gd name="connsiteX419" fmla="*/ 2055569 w 12238653"/>
              <a:gd name="connsiteY419" fmla="*/ 692755 h 4913967"/>
              <a:gd name="connsiteX420" fmla="*/ 2096566 w 12238653"/>
              <a:gd name="connsiteY420" fmla="*/ 693466 h 4913967"/>
              <a:gd name="connsiteX421" fmla="*/ 2096453 w 12238653"/>
              <a:gd name="connsiteY421" fmla="*/ 697808 h 4913967"/>
              <a:gd name="connsiteX422" fmla="*/ 2055119 w 12238653"/>
              <a:gd name="connsiteY422" fmla="*/ 697808 h 4913967"/>
              <a:gd name="connsiteX423" fmla="*/ 2055569 w 12238653"/>
              <a:gd name="connsiteY423" fmla="*/ 692755 h 4913967"/>
              <a:gd name="connsiteX424" fmla="*/ 1508398 w 12238653"/>
              <a:gd name="connsiteY424" fmla="*/ 690440 h 4913967"/>
              <a:gd name="connsiteX425" fmla="*/ 1562215 w 12238653"/>
              <a:gd name="connsiteY425" fmla="*/ 698810 h 4913967"/>
              <a:gd name="connsiteX426" fmla="*/ 1452639 w 12238653"/>
              <a:gd name="connsiteY426" fmla="*/ 696095 h 4913967"/>
              <a:gd name="connsiteX427" fmla="*/ 1508398 w 12238653"/>
              <a:gd name="connsiteY427" fmla="*/ 690440 h 4913967"/>
              <a:gd name="connsiteX428" fmla="*/ 4933392 w 12238653"/>
              <a:gd name="connsiteY428" fmla="*/ 690127 h 4913967"/>
              <a:gd name="connsiteX429" fmla="*/ 4974389 w 12238653"/>
              <a:gd name="connsiteY429" fmla="*/ 703318 h 4913967"/>
              <a:gd name="connsiteX430" fmla="*/ 5040716 w 12238653"/>
              <a:gd name="connsiteY430" fmla="*/ 707493 h 4913967"/>
              <a:gd name="connsiteX431" fmla="*/ 5129679 w 12238653"/>
              <a:gd name="connsiteY431" fmla="*/ 702107 h 4913967"/>
              <a:gd name="connsiteX432" fmla="*/ 5251418 w 12238653"/>
              <a:gd name="connsiteY432" fmla="*/ 700648 h 4913967"/>
              <a:gd name="connsiteX433" fmla="*/ 5290378 w 12238653"/>
              <a:gd name="connsiteY433" fmla="*/ 699519 h 4913967"/>
              <a:gd name="connsiteX434" fmla="*/ 5222023 w 12238653"/>
              <a:gd name="connsiteY434" fmla="*/ 715887 h 4913967"/>
              <a:gd name="connsiteX435" fmla="*/ 5207046 w 12238653"/>
              <a:gd name="connsiteY435" fmla="*/ 716971 h 4913967"/>
              <a:gd name="connsiteX436" fmla="*/ 5010085 w 12238653"/>
              <a:gd name="connsiteY436" fmla="*/ 723110 h 4913967"/>
              <a:gd name="connsiteX437" fmla="*/ 4980835 w 12238653"/>
              <a:gd name="connsiteY437" fmla="*/ 726005 h 4913967"/>
              <a:gd name="connsiteX438" fmla="*/ 4964173 w 12238653"/>
              <a:gd name="connsiteY438" fmla="*/ 734990 h 4913967"/>
              <a:gd name="connsiteX439" fmla="*/ 4925017 w 12238653"/>
              <a:gd name="connsiteY439" fmla="*/ 726873 h 4913967"/>
              <a:gd name="connsiteX440" fmla="*/ 4933392 w 12238653"/>
              <a:gd name="connsiteY440" fmla="*/ 690127 h 4913967"/>
              <a:gd name="connsiteX441" fmla="*/ 4838914 w 12238653"/>
              <a:gd name="connsiteY441" fmla="*/ 689416 h 4913967"/>
              <a:gd name="connsiteX442" fmla="*/ 4822022 w 12238653"/>
              <a:gd name="connsiteY442" fmla="*/ 697974 h 4913967"/>
              <a:gd name="connsiteX443" fmla="*/ 4861097 w 12238653"/>
              <a:gd name="connsiteY443" fmla="*/ 706201 h 4913967"/>
              <a:gd name="connsiteX444" fmla="*/ 4782498 w 12238653"/>
              <a:gd name="connsiteY444" fmla="*/ 708161 h 4913967"/>
              <a:gd name="connsiteX445" fmla="*/ 4838914 w 12238653"/>
              <a:gd name="connsiteY445" fmla="*/ 689416 h 4913967"/>
              <a:gd name="connsiteX446" fmla="*/ 2916049 w 12238653"/>
              <a:gd name="connsiteY446" fmla="*/ 687245 h 4913967"/>
              <a:gd name="connsiteX447" fmla="*/ 2918527 w 12238653"/>
              <a:gd name="connsiteY447" fmla="*/ 688623 h 4913967"/>
              <a:gd name="connsiteX448" fmla="*/ 2912219 w 12238653"/>
              <a:gd name="connsiteY448" fmla="*/ 690499 h 4913967"/>
              <a:gd name="connsiteX449" fmla="*/ 2909627 w 12238653"/>
              <a:gd name="connsiteY449" fmla="*/ 689039 h 4913967"/>
              <a:gd name="connsiteX450" fmla="*/ 2916049 w 12238653"/>
              <a:gd name="connsiteY450" fmla="*/ 687245 h 4913967"/>
              <a:gd name="connsiteX451" fmla="*/ 123361 w 12238653"/>
              <a:gd name="connsiteY451" fmla="*/ 687245 h 4913967"/>
              <a:gd name="connsiteX452" fmla="*/ 127183 w 12238653"/>
              <a:gd name="connsiteY452" fmla="*/ 688288 h 4913967"/>
              <a:gd name="connsiteX453" fmla="*/ 121557 w 12238653"/>
              <a:gd name="connsiteY453" fmla="*/ 690711 h 4913967"/>
              <a:gd name="connsiteX454" fmla="*/ 117614 w 12238653"/>
              <a:gd name="connsiteY454" fmla="*/ 689584 h 4913967"/>
              <a:gd name="connsiteX455" fmla="*/ 123361 w 12238653"/>
              <a:gd name="connsiteY455" fmla="*/ 687245 h 4913967"/>
              <a:gd name="connsiteX456" fmla="*/ 2803995 w 12238653"/>
              <a:gd name="connsiteY456" fmla="*/ 687119 h 4913967"/>
              <a:gd name="connsiteX457" fmla="*/ 2806699 w 12238653"/>
              <a:gd name="connsiteY457" fmla="*/ 688623 h 4913967"/>
              <a:gd name="connsiteX458" fmla="*/ 2799834 w 12238653"/>
              <a:gd name="connsiteY458" fmla="*/ 690670 h 4913967"/>
              <a:gd name="connsiteX459" fmla="*/ 2797016 w 12238653"/>
              <a:gd name="connsiteY459" fmla="*/ 689167 h 4913967"/>
              <a:gd name="connsiteX460" fmla="*/ 2803995 w 12238653"/>
              <a:gd name="connsiteY460" fmla="*/ 687119 h 4913967"/>
              <a:gd name="connsiteX461" fmla="*/ 262940 w 12238653"/>
              <a:gd name="connsiteY461" fmla="*/ 687074 h 4913967"/>
              <a:gd name="connsiteX462" fmla="*/ 340364 w 12238653"/>
              <a:gd name="connsiteY462" fmla="*/ 689249 h 4913967"/>
              <a:gd name="connsiteX463" fmla="*/ 249484 w 12238653"/>
              <a:gd name="connsiteY463" fmla="*/ 712045 h 4913967"/>
              <a:gd name="connsiteX464" fmla="*/ 234167 w 12238653"/>
              <a:gd name="connsiteY464" fmla="*/ 705491 h 4913967"/>
              <a:gd name="connsiteX465" fmla="*/ 276509 w 12238653"/>
              <a:gd name="connsiteY465" fmla="*/ 698474 h 4913967"/>
              <a:gd name="connsiteX466" fmla="*/ 271558 w 12238653"/>
              <a:gd name="connsiteY466" fmla="*/ 695388 h 4913967"/>
              <a:gd name="connsiteX467" fmla="*/ 186870 w 12238653"/>
              <a:gd name="connsiteY467" fmla="*/ 695388 h 4913967"/>
              <a:gd name="connsiteX468" fmla="*/ 262940 w 12238653"/>
              <a:gd name="connsiteY468" fmla="*/ 687074 h 4913967"/>
              <a:gd name="connsiteX469" fmla="*/ 3683839 w 12238653"/>
              <a:gd name="connsiteY469" fmla="*/ 686743 h 4913967"/>
              <a:gd name="connsiteX470" fmla="*/ 3691388 w 12238653"/>
              <a:gd name="connsiteY470" fmla="*/ 689167 h 4913967"/>
              <a:gd name="connsiteX471" fmla="*/ 3686544 w 12238653"/>
              <a:gd name="connsiteY471" fmla="*/ 691795 h 4913967"/>
              <a:gd name="connsiteX472" fmla="*/ 3677087 w 12238653"/>
              <a:gd name="connsiteY472" fmla="*/ 690541 h 4913967"/>
              <a:gd name="connsiteX473" fmla="*/ 3683839 w 12238653"/>
              <a:gd name="connsiteY473" fmla="*/ 686743 h 4913967"/>
              <a:gd name="connsiteX474" fmla="*/ 387437 w 12238653"/>
              <a:gd name="connsiteY474" fmla="*/ 686118 h 4913967"/>
              <a:gd name="connsiteX475" fmla="*/ 388676 w 12238653"/>
              <a:gd name="connsiteY475" fmla="*/ 688205 h 4913967"/>
              <a:gd name="connsiteX476" fmla="*/ 383719 w 12238653"/>
              <a:gd name="connsiteY476" fmla="*/ 688079 h 4913967"/>
              <a:gd name="connsiteX477" fmla="*/ 382818 w 12238653"/>
              <a:gd name="connsiteY477" fmla="*/ 686659 h 4913967"/>
              <a:gd name="connsiteX478" fmla="*/ 387437 w 12238653"/>
              <a:gd name="connsiteY478" fmla="*/ 686118 h 4913967"/>
              <a:gd name="connsiteX479" fmla="*/ 2756026 w 12238653"/>
              <a:gd name="connsiteY479" fmla="*/ 685992 h 4913967"/>
              <a:gd name="connsiteX480" fmla="*/ 2757372 w 12238653"/>
              <a:gd name="connsiteY480" fmla="*/ 689249 h 4913967"/>
              <a:gd name="connsiteX481" fmla="*/ 2732374 w 12238653"/>
              <a:gd name="connsiteY481" fmla="*/ 691545 h 4913967"/>
              <a:gd name="connsiteX482" fmla="*/ 2731135 w 12238653"/>
              <a:gd name="connsiteY482" fmla="*/ 686451 h 4913967"/>
              <a:gd name="connsiteX483" fmla="*/ 2756026 w 12238653"/>
              <a:gd name="connsiteY483" fmla="*/ 685992 h 4913967"/>
              <a:gd name="connsiteX484" fmla="*/ 1647348 w 12238653"/>
              <a:gd name="connsiteY484" fmla="*/ 685616 h 4913967"/>
              <a:gd name="connsiteX485" fmla="*/ 1651632 w 12238653"/>
              <a:gd name="connsiteY485" fmla="*/ 687704 h 4913967"/>
              <a:gd name="connsiteX486" fmla="*/ 1647348 w 12238653"/>
              <a:gd name="connsiteY486" fmla="*/ 688331 h 4913967"/>
              <a:gd name="connsiteX487" fmla="*/ 1643292 w 12238653"/>
              <a:gd name="connsiteY487" fmla="*/ 686200 h 4913967"/>
              <a:gd name="connsiteX488" fmla="*/ 1647348 w 12238653"/>
              <a:gd name="connsiteY488" fmla="*/ 685616 h 4913967"/>
              <a:gd name="connsiteX489" fmla="*/ 2653236 w 12238653"/>
              <a:gd name="connsiteY489" fmla="*/ 685205 h 4913967"/>
              <a:gd name="connsiteX490" fmla="*/ 2687892 w 12238653"/>
              <a:gd name="connsiteY490" fmla="*/ 687119 h 4913967"/>
              <a:gd name="connsiteX491" fmla="*/ 2686541 w 12238653"/>
              <a:gd name="connsiteY491" fmla="*/ 691961 h 4913967"/>
              <a:gd name="connsiteX492" fmla="*/ 2617735 w 12238653"/>
              <a:gd name="connsiteY492" fmla="*/ 687954 h 4913967"/>
              <a:gd name="connsiteX493" fmla="*/ 2653236 w 12238653"/>
              <a:gd name="connsiteY493" fmla="*/ 685205 h 4913967"/>
              <a:gd name="connsiteX494" fmla="*/ 3098534 w 12238653"/>
              <a:gd name="connsiteY494" fmla="*/ 685033 h 4913967"/>
              <a:gd name="connsiteX495" fmla="*/ 3140033 w 12238653"/>
              <a:gd name="connsiteY495" fmla="*/ 691167 h 4913967"/>
              <a:gd name="connsiteX496" fmla="*/ 3083727 w 12238653"/>
              <a:gd name="connsiteY496" fmla="*/ 692672 h 4913967"/>
              <a:gd name="connsiteX497" fmla="*/ 3098534 w 12238653"/>
              <a:gd name="connsiteY497" fmla="*/ 685033 h 4913967"/>
              <a:gd name="connsiteX498" fmla="*/ 4121903 w 12238653"/>
              <a:gd name="connsiteY498" fmla="*/ 683907 h 4913967"/>
              <a:gd name="connsiteX499" fmla="*/ 4125282 w 12238653"/>
              <a:gd name="connsiteY499" fmla="*/ 685074 h 4913967"/>
              <a:gd name="connsiteX500" fmla="*/ 4123147 w 12238653"/>
              <a:gd name="connsiteY500" fmla="*/ 686786 h 4913967"/>
              <a:gd name="connsiteX501" fmla="*/ 4117402 w 12238653"/>
              <a:gd name="connsiteY501" fmla="*/ 684907 h 4913967"/>
              <a:gd name="connsiteX502" fmla="*/ 4121903 w 12238653"/>
              <a:gd name="connsiteY502" fmla="*/ 683907 h 4913967"/>
              <a:gd name="connsiteX503" fmla="*/ 1857824 w 12238653"/>
              <a:gd name="connsiteY503" fmla="*/ 683070 h 4913967"/>
              <a:gd name="connsiteX504" fmla="*/ 1860643 w 12238653"/>
              <a:gd name="connsiteY504" fmla="*/ 684612 h 4913967"/>
              <a:gd name="connsiteX505" fmla="*/ 1853544 w 12238653"/>
              <a:gd name="connsiteY505" fmla="*/ 686743 h 4913967"/>
              <a:gd name="connsiteX506" fmla="*/ 1850614 w 12238653"/>
              <a:gd name="connsiteY506" fmla="*/ 685117 h 4913967"/>
              <a:gd name="connsiteX507" fmla="*/ 1857824 w 12238653"/>
              <a:gd name="connsiteY507" fmla="*/ 683070 h 4913967"/>
              <a:gd name="connsiteX508" fmla="*/ 3003548 w 12238653"/>
              <a:gd name="connsiteY508" fmla="*/ 682025 h 4913967"/>
              <a:gd name="connsiteX509" fmla="*/ 3052870 w 12238653"/>
              <a:gd name="connsiteY509" fmla="*/ 686910 h 4913967"/>
              <a:gd name="connsiteX510" fmla="*/ 3026353 w 12238653"/>
              <a:gd name="connsiteY510" fmla="*/ 691483 h 4913967"/>
              <a:gd name="connsiteX511" fmla="*/ 3003548 w 12238653"/>
              <a:gd name="connsiteY511" fmla="*/ 682025 h 4913967"/>
              <a:gd name="connsiteX512" fmla="*/ 993184 w 12238653"/>
              <a:gd name="connsiteY512" fmla="*/ 681860 h 4913967"/>
              <a:gd name="connsiteX513" fmla="*/ 1061988 w 12238653"/>
              <a:gd name="connsiteY513" fmla="*/ 681860 h 4913967"/>
              <a:gd name="connsiteX514" fmla="*/ 1062214 w 12238653"/>
              <a:gd name="connsiteY514" fmla="*/ 683487 h 4913967"/>
              <a:gd name="connsiteX515" fmla="*/ 993408 w 12238653"/>
              <a:gd name="connsiteY515" fmla="*/ 683487 h 4913967"/>
              <a:gd name="connsiteX516" fmla="*/ 993184 w 12238653"/>
              <a:gd name="connsiteY516" fmla="*/ 681860 h 4913967"/>
              <a:gd name="connsiteX517" fmla="*/ 1207370 w 12238653"/>
              <a:gd name="connsiteY517" fmla="*/ 681775 h 4913967"/>
              <a:gd name="connsiteX518" fmla="*/ 1232819 w 12238653"/>
              <a:gd name="connsiteY518" fmla="*/ 681775 h 4913967"/>
              <a:gd name="connsiteX519" fmla="*/ 1232819 w 12238653"/>
              <a:gd name="connsiteY519" fmla="*/ 683153 h 4913967"/>
              <a:gd name="connsiteX520" fmla="*/ 1207370 w 12238653"/>
              <a:gd name="connsiteY520" fmla="*/ 683153 h 4913967"/>
              <a:gd name="connsiteX521" fmla="*/ 1207370 w 12238653"/>
              <a:gd name="connsiteY521" fmla="*/ 681775 h 4913967"/>
              <a:gd name="connsiteX522" fmla="*/ 1141602 w 12238653"/>
              <a:gd name="connsiteY522" fmla="*/ 681775 h 4913967"/>
              <a:gd name="connsiteX523" fmla="*/ 1142848 w 12238653"/>
              <a:gd name="connsiteY523" fmla="*/ 683572 h 4913967"/>
              <a:gd name="connsiteX524" fmla="*/ 1138116 w 12238653"/>
              <a:gd name="connsiteY524" fmla="*/ 683487 h 4913967"/>
              <a:gd name="connsiteX525" fmla="*/ 1137101 w 12238653"/>
              <a:gd name="connsiteY525" fmla="*/ 682235 h 4913967"/>
              <a:gd name="connsiteX526" fmla="*/ 1141602 w 12238653"/>
              <a:gd name="connsiteY526" fmla="*/ 681775 h 4913967"/>
              <a:gd name="connsiteX527" fmla="*/ 709960 w 12238653"/>
              <a:gd name="connsiteY527" fmla="*/ 681775 h 4913967"/>
              <a:gd name="connsiteX528" fmla="*/ 715362 w 12238653"/>
              <a:gd name="connsiteY528" fmla="*/ 681817 h 4913967"/>
              <a:gd name="connsiteX529" fmla="*/ 718290 w 12238653"/>
              <a:gd name="connsiteY529" fmla="*/ 683153 h 4913967"/>
              <a:gd name="connsiteX530" fmla="*/ 713790 w 12238653"/>
              <a:gd name="connsiteY530" fmla="*/ 684030 h 4913967"/>
              <a:gd name="connsiteX531" fmla="*/ 709960 w 12238653"/>
              <a:gd name="connsiteY531" fmla="*/ 681775 h 4913967"/>
              <a:gd name="connsiteX532" fmla="*/ 3568864 w 12238653"/>
              <a:gd name="connsiteY532" fmla="*/ 679064 h 4913967"/>
              <a:gd name="connsiteX533" fmla="*/ 3568637 w 12238653"/>
              <a:gd name="connsiteY533" fmla="*/ 680773 h 4913967"/>
              <a:gd name="connsiteX534" fmla="*/ 3564131 w 12238653"/>
              <a:gd name="connsiteY534" fmla="*/ 681482 h 4913967"/>
              <a:gd name="connsiteX535" fmla="*/ 3561320 w 12238653"/>
              <a:gd name="connsiteY535" fmla="*/ 680188 h 4913967"/>
              <a:gd name="connsiteX536" fmla="*/ 3568864 w 12238653"/>
              <a:gd name="connsiteY536" fmla="*/ 679064 h 4913967"/>
              <a:gd name="connsiteX537" fmla="*/ 7993203 w 12238653"/>
              <a:gd name="connsiteY537" fmla="*/ 678646 h 4913967"/>
              <a:gd name="connsiteX538" fmla="*/ 7995567 w 12238653"/>
              <a:gd name="connsiteY538" fmla="*/ 682152 h 4913967"/>
              <a:gd name="connsiteX539" fmla="*/ 7971584 w 12238653"/>
              <a:gd name="connsiteY539" fmla="*/ 684199 h 4913967"/>
              <a:gd name="connsiteX540" fmla="*/ 7969894 w 12238653"/>
              <a:gd name="connsiteY540" fmla="*/ 681106 h 4913967"/>
              <a:gd name="connsiteX541" fmla="*/ 7993203 w 12238653"/>
              <a:gd name="connsiteY541" fmla="*/ 678646 h 4913967"/>
              <a:gd name="connsiteX542" fmla="*/ 4189813 w 12238653"/>
              <a:gd name="connsiteY542" fmla="*/ 678646 h 4913967"/>
              <a:gd name="connsiteX543" fmla="*/ 4138238 w 12238653"/>
              <a:gd name="connsiteY543" fmla="*/ 696930 h 4913967"/>
              <a:gd name="connsiteX544" fmla="*/ 4189813 w 12238653"/>
              <a:gd name="connsiteY544" fmla="*/ 678646 h 4913967"/>
              <a:gd name="connsiteX545" fmla="*/ 4217289 w 12238653"/>
              <a:gd name="connsiteY545" fmla="*/ 676764 h 4913967"/>
              <a:gd name="connsiteX546" fmla="*/ 4321120 w 12238653"/>
              <a:gd name="connsiteY546" fmla="*/ 676764 h 4913967"/>
              <a:gd name="connsiteX547" fmla="*/ 4269708 w 12238653"/>
              <a:gd name="connsiteY547" fmla="*/ 685079 h 4913967"/>
              <a:gd name="connsiteX548" fmla="*/ 4217289 w 12238653"/>
              <a:gd name="connsiteY548" fmla="*/ 676764 h 4913967"/>
              <a:gd name="connsiteX549" fmla="*/ 3609629 w 12238653"/>
              <a:gd name="connsiteY549" fmla="*/ 675512 h 4913967"/>
              <a:gd name="connsiteX550" fmla="*/ 3642962 w 12238653"/>
              <a:gd name="connsiteY550" fmla="*/ 683907 h 4913967"/>
              <a:gd name="connsiteX551" fmla="*/ 3624943 w 12238653"/>
              <a:gd name="connsiteY551" fmla="*/ 692087 h 4913967"/>
              <a:gd name="connsiteX552" fmla="*/ 3595551 w 12238653"/>
              <a:gd name="connsiteY552" fmla="*/ 681482 h 4913967"/>
              <a:gd name="connsiteX553" fmla="*/ 3609629 w 12238653"/>
              <a:gd name="connsiteY553" fmla="*/ 675512 h 4913967"/>
              <a:gd name="connsiteX554" fmla="*/ 3177648 w 12238653"/>
              <a:gd name="connsiteY554" fmla="*/ 675304 h 4913967"/>
              <a:gd name="connsiteX555" fmla="*/ 3308505 w 12238653"/>
              <a:gd name="connsiteY555" fmla="*/ 684992 h 4913967"/>
              <a:gd name="connsiteX556" fmla="*/ 3442965 w 12238653"/>
              <a:gd name="connsiteY556" fmla="*/ 683697 h 4913967"/>
              <a:gd name="connsiteX557" fmla="*/ 3174832 w 12238653"/>
              <a:gd name="connsiteY557" fmla="*/ 693339 h 4913967"/>
              <a:gd name="connsiteX558" fmla="*/ 3177648 w 12238653"/>
              <a:gd name="connsiteY558" fmla="*/ 675304 h 4913967"/>
              <a:gd name="connsiteX559" fmla="*/ 4395219 w 12238653"/>
              <a:gd name="connsiteY559" fmla="*/ 674136 h 4913967"/>
              <a:gd name="connsiteX560" fmla="*/ 4370784 w 12238653"/>
              <a:gd name="connsiteY560" fmla="*/ 688331 h 4913967"/>
              <a:gd name="connsiteX561" fmla="*/ 4356934 w 12238653"/>
              <a:gd name="connsiteY561" fmla="*/ 691085 h 4913967"/>
              <a:gd name="connsiteX562" fmla="*/ 4395219 w 12238653"/>
              <a:gd name="connsiteY562" fmla="*/ 674136 h 4913967"/>
              <a:gd name="connsiteX563" fmla="*/ 1588790 w 12238653"/>
              <a:gd name="connsiteY563" fmla="*/ 673551 h 4913967"/>
              <a:gd name="connsiteX564" fmla="*/ 1616831 w 12238653"/>
              <a:gd name="connsiteY564" fmla="*/ 673551 h 4913967"/>
              <a:gd name="connsiteX565" fmla="*/ 1616831 w 12238653"/>
              <a:gd name="connsiteY565" fmla="*/ 675429 h 4913967"/>
              <a:gd name="connsiteX566" fmla="*/ 1588790 w 12238653"/>
              <a:gd name="connsiteY566" fmla="*/ 675429 h 4913967"/>
              <a:gd name="connsiteX567" fmla="*/ 1588790 w 12238653"/>
              <a:gd name="connsiteY567" fmla="*/ 673551 h 4913967"/>
              <a:gd name="connsiteX568" fmla="*/ 4463461 w 12238653"/>
              <a:gd name="connsiteY568" fmla="*/ 673427 h 4913967"/>
              <a:gd name="connsiteX569" fmla="*/ 4463008 w 12238653"/>
              <a:gd name="connsiteY569" fmla="*/ 675512 h 4913967"/>
              <a:gd name="connsiteX570" fmla="*/ 4426640 w 12238653"/>
              <a:gd name="connsiteY570" fmla="*/ 678728 h 4913967"/>
              <a:gd name="connsiteX571" fmla="*/ 4423821 w 12238653"/>
              <a:gd name="connsiteY571" fmla="*/ 676724 h 4913967"/>
              <a:gd name="connsiteX572" fmla="*/ 4442294 w 12238653"/>
              <a:gd name="connsiteY572" fmla="*/ 673551 h 4913967"/>
              <a:gd name="connsiteX573" fmla="*/ 4463461 w 12238653"/>
              <a:gd name="connsiteY573" fmla="*/ 673427 h 4913967"/>
              <a:gd name="connsiteX574" fmla="*/ 6481484 w 12238653"/>
              <a:gd name="connsiteY574" fmla="*/ 672884 h 4913967"/>
              <a:gd name="connsiteX575" fmla="*/ 6485315 w 12238653"/>
              <a:gd name="connsiteY575" fmla="*/ 677308 h 4913967"/>
              <a:gd name="connsiteX576" fmla="*/ 6440721 w 12238653"/>
              <a:gd name="connsiteY576" fmla="*/ 682401 h 4913967"/>
              <a:gd name="connsiteX577" fmla="*/ 6437003 w 12238653"/>
              <a:gd name="connsiteY577" fmla="*/ 678101 h 4913967"/>
              <a:gd name="connsiteX578" fmla="*/ 6481484 w 12238653"/>
              <a:gd name="connsiteY578" fmla="*/ 672884 h 4913967"/>
              <a:gd name="connsiteX579" fmla="*/ 1717169 w 12238653"/>
              <a:gd name="connsiteY579" fmla="*/ 671713 h 4913967"/>
              <a:gd name="connsiteX580" fmla="*/ 1768747 w 12238653"/>
              <a:gd name="connsiteY580" fmla="*/ 673301 h 4913967"/>
              <a:gd name="connsiteX581" fmla="*/ 1762213 w 12238653"/>
              <a:gd name="connsiteY581" fmla="*/ 689666 h 4913967"/>
              <a:gd name="connsiteX582" fmla="*/ 1751291 w 12238653"/>
              <a:gd name="connsiteY582" fmla="*/ 690417 h 4913967"/>
              <a:gd name="connsiteX583" fmla="*/ 1717169 w 12238653"/>
              <a:gd name="connsiteY583" fmla="*/ 671713 h 4913967"/>
              <a:gd name="connsiteX584" fmla="*/ 4010981 w 12238653"/>
              <a:gd name="connsiteY584" fmla="*/ 670335 h 4913967"/>
              <a:gd name="connsiteX585" fmla="*/ 4065259 w 12238653"/>
              <a:gd name="connsiteY585" fmla="*/ 685826 h 4913967"/>
              <a:gd name="connsiteX586" fmla="*/ 4029114 w 12238653"/>
              <a:gd name="connsiteY586" fmla="*/ 688916 h 4913967"/>
              <a:gd name="connsiteX587" fmla="*/ 3937671 w 12238653"/>
              <a:gd name="connsiteY587" fmla="*/ 687411 h 4913967"/>
              <a:gd name="connsiteX588" fmla="*/ 3918306 w 12238653"/>
              <a:gd name="connsiteY588" fmla="*/ 705574 h 4913967"/>
              <a:gd name="connsiteX589" fmla="*/ 3907602 w 12238653"/>
              <a:gd name="connsiteY589" fmla="*/ 706743 h 4913967"/>
              <a:gd name="connsiteX590" fmla="*/ 3877872 w 12238653"/>
              <a:gd name="connsiteY590" fmla="*/ 698894 h 4913967"/>
              <a:gd name="connsiteX591" fmla="*/ 3824385 w 12238653"/>
              <a:gd name="connsiteY591" fmla="*/ 684406 h 4913967"/>
              <a:gd name="connsiteX592" fmla="*/ 3760981 w 12238653"/>
              <a:gd name="connsiteY592" fmla="*/ 701275 h 4913967"/>
              <a:gd name="connsiteX593" fmla="*/ 3747806 w 12238653"/>
              <a:gd name="connsiteY593" fmla="*/ 679772 h 4913967"/>
              <a:gd name="connsiteX594" fmla="*/ 3891949 w 12238653"/>
              <a:gd name="connsiteY594" fmla="*/ 678311 h 4913967"/>
              <a:gd name="connsiteX595" fmla="*/ 4010981 w 12238653"/>
              <a:gd name="connsiteY595" fmla="*/ 670335 h 4913967"/>
              <a:gd name="connsiteX596" fmla="*/ 5371350 w 12238653"/>
              <a:gd name="connsiteY596" fmla="*/ 669374 h 4913967"/>
              <a:gd name="connsiteX597" fmla="*/ 5388799 w 12238653"/>
              <a:gd name="connsiteY597" fmla="*/ 669374 h 4913967"/>
              <a:gd name="connsiteX598" fmla="*/ 5388464 w 12238653"/>
              <a:gd name="connsiteY598" fmla="*/ 670753 h 4913967"/>
              <a:gd name="connsiteX599" fmla="*/ 5371013 w 12238653"/>
              <a:gd name="connsiteY599" fmla="*/ 670753 h 4913967"/>
              <a:gd name="connsiteX600" fmla="*/ 5371350 w 12238653"/>
              <a:gd name="connsiteY600" fmla="*/ 669374 h 4913967"/>
              <a:gd name="connsiteX601" fmla="*/ 6722604 w 12238653"/>
              <a:gd name="connsiteY601" fmla="*/ 669313 h 4913967"/>
              <a:gd name="connsiteX602" fmla="*/ 6755019 w 12238653"/>
              <a:gd name="connsiteY602" fmla="*/ 670335 h 4913967"/>
              <a:gd name="connsiteX603" fmla="*/ 6765265 w 12238653"/>
              <a:gd name="connsiteY603" fmla="*/ 682235 h 4913967"/>
              <a:gd name="connsiteX604" fmla="*/ 6738465 w 12238653"/>
              <a:gd name="connsiteY604" fmla="*/ 683738 h 4913967"/>
              <a:gd name="connsiteX605" fmla="*/ 6690609 w 12238653"/>
              <a:gd name="connsiteY605" fmla="*/ 680814 h 4913967"/>
              <a:gd name="connsiteX606" fmla="*/ 6722604 w 12238653"/>
              <a:gd name="connsiteY606" fmla="*/ 669313 h 4913967"/>
              <a:gd name="connsiteX607" fmla="*/ 4175848 w 12238653"/>
              <a:gd name="connsiteY607" fmla="*/ 665744 h 4913967"/>
              <a:gd name="connsiteX608" fmla="*/ 4179341 w 12238653"/>
              <a:gd name="connsiteY608" fmla="*/ 668791 h 4913967"/>
              <a:gd name="connsiteX609" fmla="*/ 4170215 w 12238653"/>
              <a:gd name="connsiteY609" fmla="*/ 669959 h 4913967"/>
              <a:gd name="connsiteX610" fmla="*/ 4163574 w 12238653"/>
              <a:gd name="connsiteY610" fmla="*/ 667332 h 4913967"/>
              <a:gd name="connsiteX611" fmla="*/ 4175848 w 12238653"/>
              <a:gd name="connsiteY611" fmla="*/ 665744 h 4913967"/>
              <a:gd name="connsiteX612" fmla="*/ 8062119 w 12238653"/>
              <a:gd name="connsiteY612" fmla="*/ 662195 h 4913967"/>
              <a:gd name="connsiteX613" fmla="*/ 8064823 w 12238653"/>
              <a:gd name="connsiteY613" fmla="*/ 663656 h 4913967"/>
              <a:gd name="connsiteX614" fmla="*/ 8058070 w 12238653"/>
              <a:gd name="connsiteY614" fmla="*/ 665660 h 4913967"/>
              <a:gd name="connsiteX615" fmla="*/ 8055252 w 12238653"/>
              <a:gd name="connsiteY615" fmla="*/ 664114 h 4913967"/>
              <a:gd name="connsiteX616" fmla="*/ 8062119 w 12238653"/>
              <a:gd name="connsiteY616" fmla="*/ 662195 h 4913967"/>
              <a:gd name="connsiteX617" fmla="*/ 368179 w 12238653"/>
              <a:gd name="connsiteY617" fmla="*/ 660732 h 4913967"/>
              <a:gd name="connsiteX618" fmla="*/ 370543 w 12238653"/>
              <a:gd name="connsiteY618" fmla="*/ 663780 h 4913967"/>
              <a:gd name="connsiteX619" fmla="*/ 362326 w 12238653"/>
              <a:gd name="connsiteY619" fmla="*/ 665283 h 4913967"/>
              <a:gd name="connsiteX620" fmla="*/ 356469 w 12238653"/>
              <a:gd name="connsiteY620" fmla="*/ 662655 h 4913967"/>
              <a:gd name="connsiteX621" fmla="*/ 368179 w 12238653"/>
              <a:gd name="connsiteY621" fmla="*/ 660732 h 4913967"/>
              <a:gd name="connsiteX622" fmla="*/ 4343716 w 12238653"/>
              <a:gd name="connsiteY622" fmla="*/ 659730 h 4913967"/>
              <a:gd name="connsiteX623" fmla="*/ 4367403 w 12238653"/>
              <a:gd name="connsiteY623" fmla="*/ 661402 h 4913967"/>
              <a:gd name="connsiteX624" fmla="*/ 4302874 w 12238653"/>
              <a:gd name="connsiteY624" fmla="*/ 668623 h 4913967"/>
              <a:gd name="connsiteX625" fmla="*/ 4329098 w 12238653"/>
              <a:gd name="connsiteY625" fmla="*/ 659924 h 4913967"/>
              <a:gd name="connsiteX626" fmla="*/ 4343716 w 12238653"/>
              <a:gd name="connsiteY626" fmla="*/ 659730 h 4913967"/>
              <a:gd name="connsiteX627" fmla="*/ 4575401 w 12238653"/>
              <a:gd name="connsiteY627" fmla="*/ 656559 h 4913967"/>
              <a:gd name="connsiteX628" fmla="*/ 4579452 w 12238653"/>
              <a:gd name="connsiteY628" fmla="*/ 657228 h 4913967"/>
              <a:gd name="connsiteX629" fmla="*/ 4577540 w 12238653"/>
              <a:gd name="connsiteY629" fmla="*/ 658395 h 4913967"/>
              <a:gd name="connsiteX630" fmla="*/ 4572813 w 12238653"/>
              <a:gd name="connsiteY630" fmla="*/ 658395 h 4913967"/>
              <a:gd name="connsiteX631" fmla="*/ 4575401 w 12238653"/>
              <a:gd name="connsiteY631" fmla="*/ 656559 h 4913967"/>
              <a:gd name="connsiteX632" fmla="*/ 65025 w 12238653"/>
              <a:gd name="connsiteY632" fmla="*/ 656141 h 4913967"/>
              <a:gd name="connsiteX633" fmla="*/ 125387 w 12238653"/>
              <a:gd name="connsiteY633" fmla="*/ 663157 h 4913967"/>
              <a:gd name="connsiteX634" fmla="*/ 164126 w 12238653"/>
              <a:gd name="connsiteY634" fmla="*/ 664364 h 4913967"/>
              <a:gd name="connsiteX635" fmla="*/ 130411 w 12238653"/>
              <a:gd name="connsiteY635" fmla="*/ 672318 h 4913967"/>
              <a:gd name="connsiteX636" fmla="*/ 95094 w 12238653"/>
              <a:gd name="connsiteY636" fmla="*/ 669123 h 4913967"/>
              <a:gd name="connsiteX637" fmla="*/ 44809 w 12238653"/>
              <a:gd name="connsiteY637" fmla="*/ 663484 h 4913967"/>
              <a:gd name="connsiteX638" fmla="*/ 26623 w 12238653"/>
              <a:gd name="connsiteY638" fmla="*/ 665400 h 4913967"/>
              <a:gd name="connsiteX639" fmla="*/ 26623 w 12238653"/>
              <a:gd name="connsiteY639" fmla="*/ 656694 h 4913967"/>
              <a:gd name="connsiteX640" fmla="*/ 8228940 w 12238653"/>
              <a:gd name="connsiteY640" fmla="*/ 655595 h 4913967"/>
              <a:gd name="connsiteX641" fmla="*/ 8203451 w 12238653"/>
              <a:gd name="connsiteY641" fmla="*/ 661569 h 4913967"/>
              <a:gd name="connsiteX642" fmla="*/ 8197706 w 12238653"/>
              <a:gd name="connsiteY642" fmla="*/ 657228 h 4913967"/>
              <a:gd name="connsiteX643" fmla="*/ 8229393 w 12238653"/>
              <a:gd name="connsiteY643" fmla="*/ 655490 h 4913967"/>
              <a:gd name="connsiteX644" fmla="*/ 8229523 w 12238653"/>
              <a:gd name="connsiteY644" fmla="*/ 655518 h 4913967"/>
              <a:gd name="connsiteX645" fmla="*/ 8229578 w 12238653"/>
              <a:gd name="connsiteY645" fmla="*/ 655561 h 4913967"/>
              <a:gd name="connsiteX646" fmla="*/ 8228940 w 12238653"/>
              <a:gd name="connsiteY646" fmla="*/ 655595 h 4913967"/>
              <a:gd name="connsiteX647" fmla="*/ 4477197 w 12238653"/>
              <a:gd name="connsiteY647" fmla="*/ 654637 h 4913967"/>
              <a:gd name="connsiteX648" fmla="*/ 4510645 w 12238653"/>
              <a:gd name="connsiteY648" fmla="*/ 656434 h 4913967"/>
              <a:gd name="connsiteX649" fmla="*/ 4509631 w 12238653"/>
              <a:gd name="connsiteY649" fmla="*/ 659229 h 4913967"/>
              <a:gd name="connsiteX650" fmla="*/ 4476078 w 12238653"/>
              <a:gd name="connsiteY650" fmla="*/ 657812 h 4913967"/>
              <a:gd name="connsiteX651" fmla="*/ 4477197 w 12238653"/>
              <a:gd name="connsiteY651" fmla="*/ 654637 h 4913967"/>
              <a:gd name="connsiteX652" fmla="*/ 4651972 w 12238653"/>
              <a:gd name="connsiteY652" fmla="*/ 653510 h 4913967"/>
              <a:gd name="connsiteX653" fmla="*/ 4654339 w 12238653"/>
              <a:gd name="connsiteY653" fmla="*/ 655181 h 4913967"/>
              <a:gd name="connsiteX654" fmla="*/ 4651523 w 12238653"/>
              <a:gd name="connsiteY654" fmla="*/ 656516 h 4913967"/>
              <a:gd name="connsiteX655" fmla="*/ 4646910 w 12238653"/>
              <a:gd name="connsiteY655" fmla="*/ 655640 h 4913967"/>
              <a:gd name="connsiteX656" fmla="*/ 4651972 w 12238653"/>
              <a:gd name="connsiteY656" fmla="*/ 653510 h 4913967"/>
              <a:gd name="connsiteX657" fmla="*/ 4835196 w 12238653"/>
              <a:gd name="connsiteY657" fmla="*/ 652718 h 4913967"/>
              <a:gd name="connsiteX658" fmla="*/ 4841393 w 12238653"/>
              <a:gd name="connsiteY658" fmla="*/ 655055 h 4913967"/>
              <a:gd name="connsiteX659" fmla="*/ 4833393 w 12238653"/>
              <a:gd name="connsiteY659" fmla="*/ 656767 h 4913967"/>
              <a:gd name="connsiteX660" fmla="*/ 4826979 w 12238653"/>
              <a:gd name="connsiteY660" fmla="*/ 654261 h 4913967"/>
              <a:gd name="connsiteX661" fmla="*/ 4835196 w 12238653"/>
              <a:gd name="connsiteY661" fmla="*/ 652718 h 4913967"/>
              <a:gd name="connsiteX662" fmla="*/ 4781145 w 12238653"/>
              <a:gd name="connsiteY662" fmla="*/ 652298 h 4913967"/>
              <a:gd name="connsiteX663" fmla="*/ 4782722 w 12238653"/>
              <a:gd name="connsiteY663" fmla="*/ 657144 h 4913967"/>
              <a:gd name="connsiteX664" fmla="*/ 4750400 w 12238653"/>
              <a:gd name="connsiteY664" fmla="*/ 658519 h 4913967"/>
              <a:gd name="connsiteX665" fmla="*/ 4748825 w 12238653"/>
              <a:gd name="connsiteY665" fmla="*/ 655055 h 4913967"/>
              <a:gd name="connsiteX666" fmla="*/ 4781145 w 12238653"/>
              <a:gd name="connsiteY666" fmla="*/ 652298 h 4913967"/>
              <a:gd name="connsiteX667" fmla="*/ 6884982 w 12238653"/>
              <a:gd name="connsiteY667" fmla="*/ 650170 h 4913967"/>
              <a:gd name="connsiteX668" fmla="*/ 6893763 w 12238653"/>
              <a:gd name="connsiteY668" fmla="*/ 650672 h 4913967"/>
              <a:gd name="connsiteX669" fmla="*/ 6892636 w 12238653"/>
              <a:gd name="connsiteY669" fmla="*/ 652466 h 4913967"/>
              <a:gd name="connsiteX670" fmla="*/ 6883848 w 12238653"/>
              <a:gd name="connsiteY670" fmla="*/ 652049 h 4913967"/>
              <a:gd name="connsiteX671" fmla="*/ 6884982 w 12238653"/>
              <a:gd name="connsiteY671" fmla="*/ 650170 h 4913967"/>
              <a:gd name="connsiteX672" fmla="*/ 6808401 w 12238653"/>
              <a:gd name="connsiteY672" fmla="*/ 649295 h 4913967"/>
              <a:gd name="connsiteX673" fmla="*/ 6809979 w 12238653"/>
              <a:gd name="connsiteY673" fmla="*/ 654095 h 4913967"/>
              <a:gd name="connsiteX674" fmla="*/ 6780248 w 12238653"/>
              <a:gd name="connsiteY674" fmla="*/ 655014 h 4913967"/>
              <a:gd name="connsiteX675" fmla="*/ 6778561 w 12238653"/>
              <a:gd name="connsiteY675" fmla="*/ 651800 h 4913967"/>
              <a:gd name="connsiteX676" fmla="*/ 6808401 w 12238653"/>
              <a:gd name="connsiteY676" fmla="*/ 649295 h 4913967"/>
              <a:gd name="connsiteX677" fmla="*/ 6721240 w 12238653"/>
              <a:gd name="connsiteY677" fmla="*/ 647915 h 4913967"/>
              <a:gd name="connsiteX678" fmla="*/ 6737336 w 12238653"/>
              <a:gd name="connsiteY678" fmla="*/ 648040 h 4913967"/>
              <a:gd name="connsiteX679" fmla="*/ 6737901 w 12238653"/>
              <a:gd name="connsiteY679" fmla="*/ 650629 h 4913967"/>
              <a:gd name="connsiteX680" fmla="*/ 6727995 w 12238653"/>
              <a:gd name="connsiteY680" fmla="*/ 650754 h 4913967"/>
              <a:gd name="connsiteX681" fmla="*/ 6721240 w 12238653"/>
              <a:gd name="connsiteY681" fmla="*/ 647915 h 4913967"/>
              <a:gd name="connsiteX682" fmla="*/ 4940730 w 12238653"/>
              <a:gd name="connsiteY682" fmla="*/ 646298 h 4913967"/>
              <a:gd name="connsiteX683" fmla="*/ 4998146 w 12238653"/>
              <a:gd name="connsiteY683" fmla="*/ 653174 h 4913967"/>
              <a:gd name="connsiteX684" fmla="*/ 4949158 w 12238653"/>
              <a:gd name="connsiteY684" fmla="*/ 660149 h 4913967"/>
              <a:gd name="connsiteX685" fmla="*/ 4883734 w 12238653"/>
              <a:gd name="connsiteY685" fmla="*/ 647874 h 4913967"/>
              <a:gd name="connsiteX686" fmla="*/ 4940730 w 12238653"/>
              <a:gd name="connsiteY686" fmla="*/ 646298 h 4913967"/>
              <a:gd name="connsiteX687" fmla="*/ 4482268 w 12238653"/>
              <a:gd name="connsiteY687" fmla="*/ 644659 h 4913967"/>
              <a:gd name="connsiteX688" fmla="*/ 4498934 w 12238653"/>
              <a:gd name="connsiteY688" fmla="*/ 644659 h 4913967"/>
              <a:gd name="connsiteX689" fmla="*/ 4498712 w 12238653"/>
              <a:gd name="connsiteY689" fmla="*/ 645788 h 4913967"/>
              <a:gd name="connsiteX690" fmla="*/ 4482043 w 12238653"/>
              <a:gd name="connsiteY690" fmla="*/ 645788 h 4913967"/>
              <a:gd name="connsiteX691" fmla="*/ 4482268 w 12238653"/>
              <a:gd name="connsiteY691" fmla="*/ 644659 h 4913967"/>
              <a:gd name="connsiteX692" fmla="*/ 3211999 w 12238653"/>
              <a:gd name="connsiteY692" fmla="*/ 642820 h 4913967"/>
              <a:gd name="connsiteX693" fmla="*/ 3217060 w 12238653"/>
              <a:gd name="connsiteY693" fmla="*/ 645578 h 4913967"/>
              <a:gd name="connsiteX694" fmla="*/ 3207377 w 12238653"/>
              <a:gd name="connsiteY694" fmla="*/ 645996 h 4913967"/>
              <a:gd name="connsiteX695" fmla="*/ 3202759 w 12238653"/>
              <a:gd name="connsiteY695" fmla="*/ 643156 h 4913967"/>
              <a:gd name="connsiteX696" fmla="*/ 3211999 w 12238653"/>
              <a:gd name="connsiteY696" fmla="*/ 642820 h 4913967"/>
              <a:gd name="connsiteX697" fmla="*/ 891157 w 12238653"/>
              <a:gd name="connsiteY697" fmla="*/ 642236 h 4913967"/>
              <a:gd name="connsiteX698" fmla="*/ 892729 w 12238653"/>
              <a:gd name="connsiteY698" fmla="*/ 647331 h 4913967"/>
              <a:gd name="connsiteX699" fmla="*/ 862772 w 12238653"/>
              <a:gd name="connsiteY699" fmla="*/ 650086 h 4913967"/>
              <a:gd name="connsiteX700" fmla="*/ 860525 w 12238653"/>
              <a:gd name="connsiteY700" fmla="*/ 642820 h 4913967"/>
              <a:gd name="connsiteX701" fmla="*/ 891157 w 12238653"/>
              <a:gd name="connsiteY701" fmla="*/ 642236 h 4913967"/>
              <a:gd name="connsiteX702" fmla="*/ 3922468 w 12238653"/>
              <a:gd name="connsiteY702" fmla="*/ 636267 h 4913967"/>
              <a:gd name="connsiteX703" fmla="*/ 3931819 w 12238653"/>
              <a:gd name="connsiteY703" fmla="*/ 637686 h 4913967"/>
              <a:gd name="connsiteX704" fmla="*/ 3923143 w 12238653"/>
              <a:gd name="connsiteY704" fmla="*/ 641112 h 4913967"/>
              <a:gd name="connsiteX705" fmla="*/ 3916383 w 12238653"/>
              <a:gd name="connsiteY705" fmla="*/ 638438 h 4913967"/>
              <a:gd name="connsiteX706" fmla="*/ 3922468 w 12238653"/>
              <a:gd name="connsiteY706" fmla="*/ 636267 h 4913967"/>
              <a:gd name="connsiteX707" fmla="*/ 4969544 w 12238653"/>
              <a:gd name="connsiteY707" fmla="*/ 635976 h 4913967"/>
              <a:gd name="connsiteX708" fmla="*/ 4978890 w 12238653"/>
              <a:gd name="connsiteY708" fmla="*/ 637520 h 4913967"/>
              <a:gd name="connsiteX709" fmla="*/ 4970110 w 12238653"/>
              <a:gd name="connsiteY709" fmla="*/ 641027 h 4913967"/>
              <a:gd name="connsiteX710" fmla="*/ 4962334 w 12238653"/>
              <a:gd name="connsiteY710" fmla="*/ 638314 h 4913967"/>
              <a:gd name="connsiteX711" fmla="*/ 4969544 w 12238653"/>
              <a:gd name="connsiteY711" fmla="*/ 635976 h 4913967"/>
              <a:gd name="connsiteX712" fmla="*/ 4850401 w 12238653"/>
              <a:gd name="connsiteY712" fmla="*/ 634348 h 4913967"/>
              <a:gd name="connsiteX713" fmla="*/ 4857267 w 12238653"/>
              <a:gd name="connsiteY713" fmla="*/ 635434 h 4913967"/>
              <a:gd name="connsiteX714" fmla="*/ 4853780 w 12238653"/>
              <a:gd name="connsiteY714" fmla="*/ 636809 h 4913967"/>
              <a:gd name="connsiteX715" fmla="*/ 4849387 w 12238653"/>
              <a:gd name="connsiteY715" fmla="*/ 636061 h 4913967"/>
              <a:gd name="connsiteX716" fmla="*/ 4850401 w 12238653"/>
              <a:gd name="connsiteY716" fmla="*/ 634348 h 4913967"/>
              <a:gd name="connsiteX717" fmla="*/ 3990145 w 12238653"/>
              <a:gd name="connsiteY717" fmla="*/ 632008 h 4913967"/>
              <a:gd name="connsiteX718" fmla="*/ 3998707 w 12238653"/>
              <a:gd name="connsiteY718" fmla="*/ 633680 h 4913967"/>
              <a:gd name="connsiteX719" fmla="*/ 3991730 w 12238653"/>
              <a:gd name="connsiteY719" fmla="*/ 637812 h 4913967"/>
              <a:gd name="connsiteX720" fmla="*/ 3980912 w 12238653"/>
              <a:gd name="connsiteY720" fmla="*/ 635600 h 4913967"/>
              <a:gd name="connsiteX721" fmla="*/ 3990145 w 12238653"/>
              <a:gd name="connsiteY721" fmla="*/ 632008 h 4913967"/>
              <a:gd name="connsiteX722" fmla="*/ 1925389 w 12238653"/>
              <a:gd name="connsiteY722" fmla="*/ 631591 h 4913967"/>
              <a:gd name="connsiteX723" fmla="*/ 1976400 w 12238653"/>
              <a:gd name="connsiteY723" fmla="*/ 633261 h 4913967"/>
              <a:gd name="connsiteX724" fmla="*/ 1976069 w 12238653"/>
              <a:gd name="connsiteY724" fmla="*/ 636267 h 4913967"/>
              <a:gd name="connsiteX725" fmla="*/ 1923813 w 12238653"/>
              <a:gd name="connsiteY725" fmla="*/ 636267 h 4913967"/>
              <a:gd name="connsiteX726" fmla="*/ 1925389 w 12238653"/>
              <a:gd name="connsiteY726" fmla="*/ 631591 h 4913967"/>
              <a:gd name="connsiteX727" fmla="*/ 33832 w 12238653"/>
              <a:gd name="connsiteY727" fmla="*/ 631214 h 4913967"/>
              <a:gd name="connsiteX728" fmla="*/ 26623 w 12238653"/>
              <a:gd name="connsiteY728" fmla="*/ 633309 h 4913967"/>
              <a:gd name="connsiteX729" fmla="*/ 26623 w 12238653"/>
              <a:gd name="connsiteY729" fmla="*/ 631803 h 4913967"/>
              <a:gd name="connsiteX730" fmla="*/ 75907 w 12238653"/>
              <a:gd name="connsiteY730" fmla="*/ 629577 h 4913967"/>
              <a:gd name="connsiteX731" fmla="*/ 104777 w 12238653"/>
              <a:gd name="connsiteY731" fmla="*/ 631424 h 4913967"/>
              <a:gd name="connsiteX732" fmla="*/ 70096 w 12238653"/>
              <a:gd name="connsiteY732" fmla="*/ 640192 h 4913967"/>
              <a:gd name="connsiteX733" fmla="*/ 75907 w 12238653"/>
              <a:gd name="connsiteY733" fmla="*/ 629577 h 4913967"/>
              <a:gd name="connsiteX734" fmla="*/ 4234521 w 12238653"/>
              <a:gd name="connsiteY734" fmla="*/ 627792 h 4913967"/>
              <a:gd name="connsiteX735" fmla="*/ 4239365 w 12238653"/>
              <a:gd name="connsiteY735" fmla="*/ 648291 h 4913967"/>
              <a:gd name="connsiteX736" fmla="*/ 4158956 w 12238653"/>
              <a:gd name="connsiteY736" fmla="*/ 647039 h 4913967"/>
              <a:gd name="connsiteX737" fmla="*/ 4100734 w 12238653"/>
              <a:gd name="connsiteY737" fmla="*/ 632510 h 4913967"/>
              <a:gd name="connsiteX738" fmla="*/ 4234521 w 12238653"/>
              <a:gd name="connsiteY738" fmla="*/ 627792 h 4913967"/>
              <a:gd name="connsiteX739" fmla="*/ 6389592 w 12238653"/>
              <a:gd name="connsiteY739" fmla="*/ 627331 h 4913967"/>
              <a:gd name="connsiteX740" fmla="*/ 6388804 w 12238653"/>
              <a:gd name="connsiteY740" fmla="*/ 629380 h 4913967"/>
              <a:gd name="connsiteX741" fmla="*/ 6384078 w 12238653"/>
              <a:gd name="connsiteY741" fmla="*/ 628961 h 4913967"/>
              <a:gd name="connsiteX742" fmla="*/ 6384753 w 12238653"/>
              <a:gd name="connsiteY742" fmla="*/ 627582 h 4913967"/>
              <a:gd name="connsiteX743" fmla="*/ 6389592 w 12238653"/>
              <a:gd name="connsiteY743" fmla="*/ 627331 h 4913967"/>
              <a:gd name="connsiteX744" fmla="*/ 4886439 w 12238653"/>
              <a:gd name="connsiteY744" fmla="*/ 625079 h 4913967"/>
              <a:gd name="connsiteX745" fmla="*/ 4921572 w 12238653"/>
              <a:gd name="connsiteY745" fmla="*/ 633219 h 4913967"/>
              <a:gd name="connsiteX746" fmla="*/ 4896781 w 12238653"/>
              <a:gd name="connsiteY746" fmla="*/ 635162 h 4913967"/>
              <a:gd name="connsiteX747" fmla="*/ 4886439 w 12238653"/>
              <a:gd name="connsiteY747" fmla="*/ 625079 h 4913967"/>
              <a:gd name="connsiteX748" fmla="*/ 4654565 w 12238653"/>
              <a:gd name="connsiteY748" fmla="*/ 621779 h 4913967"/>
              <a:gd name="connsiteX749" fmla="*/ 4731142 w 12238653"/>
              <a:gd name="connsiteY749" fmla="*/ 632259 h 4913967"/>
              <a:gd name="connsiteX750" fmla="*/ 4818642 w 12238653"/>
              <a:gd name="connsiteY750" fmla="*/ 635475 h 4913967"/>
              <a:gd name="connsiteX751" fmla="*/ 4758845 w 12238653"/>
              <a:gd name="connsiteY751" fmla="*/ 640945 h 4913967"/>
              <a:gd name="connsiteX752" fmla="*/ 4703328 w 12238653"/>
              <a:gd name="connsiteY752" fmla="*/ 645161 h 4913967"/>
              <a:gd name="connsiteX753" fmla="*/ 4680581 w 12238653"/>
              <a:gd name="connsiteY753" fmla="*/ 633511 h 4913967"/>
              <a:gd name="connsiteX754" fmla="*/ 4654565 w 12238653"/>
              <a:gd name="connsiteY754" fmla="*/ 639859 h 4913967"/>
              <a:gd name="connsiteX755" fmla="*/ 4654565 w 12238653"/>
              <a:gd name="connsiteY755" fmla="*/ 621779 h 4913967"/>
              <a:gd name="connsiteX756" fmla="*/ 9396475 w 12238653"/>
              <a:gd name="connsiteY756" fmla="*/ 620985 h 4913967"/>
              <a:gd name="connsiteX757" fmla="*/ 9401653 w 12238653"/>
              <a:gd name="connsiteY757" fmla="*/ 624119 h 4913967"/>
              <a:gd name="connsiteX758" fmla="*/ 9391969 w 12238653"/>
              <a:gd name="connsiteY758" fmla="*/ 625327 h 4913967"/>
              <a:gd name="connsiteX759" fmla="*/ 9386899 w 12238653"/>
              <a:gd name="connsiteY759" fmla="*/ 622447 h 4913967"/>
              <a:gd name="connsiteX760" fmla="*/ 9396475 w 12238653"/>
              <a:gd name="connsiteY760" fmla="*/ 620985 h 4913967"/>
              <a:gd name="connsiteX761" fmla="*/ 2825733 w 12238653"/>
              <a:gd name="connsiteY761" fmla="*/ 620360 h 4913967"/>
              <a:gd name="connsiteX762" fmla="*/ 2825733 w 12238653"/>
              <a:gd name="connsiteY762" fmla="*/ 622071 h 4913967"/>
              <a:gd name="connsiteX763" fmla="*/ 2821001 w 12238653"/>
              <a:gd name="connsiteY763" fmla="*/ 622825 h 4913967"/>
              <a:gd name="connsiteX764" fmla="*/ 2818184 w 12238653"/>
              <a:gd name="connsiteY764" fmla="*/ 621487 h 4913967"/>
              <a:gd name="connsiteX765" fmla="*/ 2825733 w 12238653"/>
              <a:gd name="connsiteY765" fmla="*/ 620360 h 4913967"/>
              <a:gd name="connsiteX766" fmla="*/ 2414245 w 12238653"/>
              <a:gd name="connsiteY766" fmla="*/ 618272 h 4913967"/>
              <a:gd name="connsiteX767" fmla="*/ 2416723 w 12238653"/>
              <a:gd name="connsiteY767" fmla="*/ 619941 h 4913967"/>
              <a:gd name="connsiteX768" fmla="*/ 2410527 w 12238653"/>
              <a:gd name="connsiteY768" fmla="*/ 621362 h 4913967"/>
              <a:gd name="connsiteX769" fmla="*/ 2410527 w 12238653"/>
              <a:gd name="connsiteY769" fmla="*/ 619318 h 4913967"/>
              <a:gd name="connsiteX770" fmla="*/ 2414245 w 12238653"/>
              <a:gd name="connsiteY770" fmla="*/ 618272 h 4913967"/>
              <a:gd name="connsiteX771" fmla="*/ 5380745 w 12238653"/>
              <a:gd name="connsiteY771" fmla="*/ 618119 h 4913967"/>
              <a:gd name="connsiteX772" fmla="*/ 5400401 w 12238653"/>
              <a:gd name="connsiteY772" fmla="*/ 619876 h 4913967"/>
              <a:gd name="connsiteX773" fmla="*/ 5409188 w 12238653"/>
              <a:gd name="connsiteY773" fmla="*/ 631299 h 4913967"/>
              <a:gd name="connsiteX774" fmla="*/ 5380358 w 12238653"/>
              <a:gd name="connsiteY774" fmla="*/ 617939 h 4913967"/>
              <a:gd name="connsiteX775" fmla="*/ 5380745 w 12238653"/>
              <a:gd name="connsiteY775" fmla="*/ 618119 h 4913967"/>
              <a:gd name="connsiteX776" fmla="*/ 5380131 w 12238653"/>
              <a:gd name="connsiteY776" fmla="*/ 618065 h 4913967"/>
              <a:gd name="connsiteX777" fmla="*/ 5379984 w 12238653"/>
              <a:gd name="connsiteY777" fmla="*/ 617999 h 4913967"/>
              <a:gd name="connsiteX778" fmla="*/ 2548481 w 12238653"/>
              <a:gd name="connsiteY778" fmla="*/ 616394 h 4913967"/>
              <a:gd name="connsiteX779" fmla="*/ 2551516 w 12238653"/>
              <a:gd name="connsiteY779" fmla="*/ 628459 h 4913967"/>
              <a:gd name="connsiteX780" fmla="*/ 2536764 w 12238653"/>
              <a:gd name="connsiteY780" fmla="*/ 629253 h 4913967"/>
              <a:gd name="connsiteX781" fmla="*/ 2534629 w 12238653"/>
              <a:gd name="connsiteY781" fmla="*/ 616686 h 4913967"/>
              <a:gd name="connsiteX782" fmla="*/ 2548481 w 12238653"/>
              <a:gd name="connsiteY782" fmla="*/ 616394 h 4913967"/>
              <a:gd name="connsiteX783" fmla="*/ 4314809 w 12238653"/>
              <a:gd name="connsiteY783" fmla="*/ 615182 h 4913967"/>
              <a:gd name="connsiteX784" fmla="*/ 4373706 w 12238653"/>
              <a:gd name="connsiteY784" fmla="*/ 631966 h 4913967"/>
              <a:gd name="connsiteX785" fmla="*/ 4447241 w 12238653"/>
              <a:gd name="connsiteY785" fmla="*/ 633511 h 4913967"/>
              <a:gd name="connsiteX786" fmla="*/ 4353386 w 12238653"/>
              <a:gd name="connsiteY786" fmla="*/ 647774 h 4913967"/>
              <a:gd name="connsiteX787" fmla="*/ 4317401 w 12238653"/>
              <a:gd name="connsiteY787" fmla="*/ 644910 h 4913967"/>
              <a:gd name="connsiteX788" fmla="*/ 4326639 w 12238653"/>
              <a:gd name="connsiteY788" fmla="*/ 636935 h 4913967"/>
              <a:gd name="connsiteX789" fmla="*/ 4286094 w 12238653"/>
              <a:gd name="connsiteY789" fmla="*/ 633805 h 4913967"/>
              <a:gd name="connsiteX790" fmla="*/ 4314809 w 12238653"/>
              <a:gd name="connsiteY790" fmla="*/ 615182 h 4913967"/>
              <a:gd name="connsiteX791" fmla="*/ 4180687 w 12238653"/>
              <a:gd name="connsiteY791" fmla="*/ 613432 h 4913967"/>
              <a:gd name="connsiteX792" fmla="*/ 4180687 w 12238653"/>
              <a:gd name="connsiteY792" fmla="*/ 615182 h 4913967"/>
              <a:gd name="connsiteX793" fmla="*/ 4176298 w 12238653"/>
              <a:gd name="connsiteY793" fmla="*/ 615892 h 4913967"/>
              <a:gd name="connsiteX794" fmla="*/ 4173371 w 12238653"/>
              <a:gd name="connsiteY794" fmla="*/ 614643 h 4913967"/>
              <a:gd name="connsiteX795" fmla="*/ 4180687 w 12238653"/>
              <a:gd name="connsiteY795" fmla="*/ 613432 h 4913967"/>
              <a:gd name="connsiteX796" fmla="*/ 4444093 w 12238653"/>
              <a:gd name="connsiteY796" fmla="*/ 612762 h 4913967"/>
              <a:gd name="connsiteX797" fmla="*/ 4460531 w 12238653"/>
              <a:gd name="connsiteY797" fmla="*/ 618316 h 4913967"/>
              <a:gd name="connsiteX798" fmla="*/ 4451525 w 12238653"/>
              <a:gd name="connsiteY798" fmla="*/ 621110 h 4913967"/>
              <a:gd name="connsiteX799" fmla="*/ 4438126 w 12238653"/>
              <a:gd name="connsiteY799" fmla="*/ 614806 h 4913967"/>
              <a:gd name="connsiteX800" fmla="*/ 4444093 w 12238653"/>
              <a:gd name="connsiteY800" fmla="*/ 612762 h 4913967"/>
              <a:gd name="connsiteX801" fmla="*/ 3002969 w 12238653"/>
              <a:gd name="connsiteY801" fmla="*/ 611782 h 4913967"/>
              <a:gd name="connsiteX802" fmla="*/ 3024943 w 12238653"/>
              <a:gd name="connsiteY802" fmla="*/ 620110 h 4913967"/>
              <a:gd name="connsiteX803" fmla="*/ 2979108 w 12238653"/>
              <a:gd name="connsiteY803" fmla="*/ 620110 h 4913967"/>
              <a:gd name="connsiteX804" fmla="*/ 2981924 w 12238653"/>
              <a:gd name="connsiteY804" fmla="*/ 615351 h 4913967"/>
              <a:gd name="connsiteX805" fmla="*/ 3002969 w 12238653"/>
              <a:gd name="connsiteY805" fmla="*/ 611782 h 4913967"/>
              <a:gd name="connsiteX806" fmla="*/ 9238361 w 12238653"/>
              <a:gd name="connsiteY806" fmla="*/ 611760 h 4913967"/>
              <a:gd name="connsiteX807" fmla="*/ 9247488 w 12238653"/>
              <a:gd name="connsiteY807" fmla="*/ 616686 h 4913967"/>
              <a:gd name="connsiteX808" fmla="*/ 9215165 w 12238653"/>
              <a:gd name="connsiteY808" fmla="*/ 622615 h 4913967"/>
              <a:gd name="connsiteX809" fmla="*/ 9209871 w 12238653"/>
              <a:gd name="connsiteY809" fmla="*/ 619440 h 4913967"/>
              <a:gd name="connsiteX810" fmla="*/ 9238361 w 12238653"/>
              <a:gd name="connsiteY810" fmla="*/ 611760 h 4913967"/>
              <a:gd name="connsiteX811" fmla="*/ 5078887 w 12238653"/>
              <a:gd name="connsiteY811" fmla="*/ 605998 h 4913967"/>
              <a:gd name="connsiteX812" fmla="*/ 5103443 w 12238653"/>
              <a:gd name="connsiteY812" fmla="*/ 608379 h 4913967"/>
              <a:gd name="connsiteX813" fmla="*/ 5100852 w 12238653"/>
              <a:gd name="connsiteY813" fmla="*/ 611801 h 4913967"/>
              <a:gd name="connsiteX814" fmla="*/ 5076635 w 12238653"/>
              <a:gd name="connsiteY814" fmla="*/ 609087 h 4913967"/>
              <a:gd name="connsiteX815" fmla="*/ 5078887 w 12238653"/>
              <a:gd name="connsiteY815" fmla="*/ 605998 h 4913967"/>
              <a:gd name="connsiteX816" fmla="*/ 5708062 w 12238653"/>
              <a:gd name="connsiteY816" fmla="*/ 605664 h 4913967"/>
              <a:gd name="connsiteX817" fmla="*/ 5918530 w 12238653"/>
              <a:gd name="connsiteY817" fmla="*/ 621028 h 4913967"/>
              <a:gd name="connsiteX818" fmla="*/ 5951192 w 12238653"/>
              <a:gd name="connsiteY818" fmla="*/ 623909 h 4913967"/>
              <a:gd name="connsiteX819" fmla="*/ 5989477 w 12238653"/>
              <a:gd name="connsiteY819" fmla="*/ 625787 h 4913967"/>
              <a:gd name="connsiteX820" fmla="*/ 6169995 w 12238653"/>
              <a:gd name="connsiteY820" fmla="*/ 617939 h 4913967"/>
              <a:gd name="connsiteX821" fmla="*/ 6205811 w 12238653"/>
              <a:gd name="connsiteY821" fmla="*/ 611635 h 4913967"/>
              <a:gd name="connsiteX822" fmla="*/ 6216507 w 12238653"/>
              <a:gd name="connsiteY822" fmla="*/ 623095 h 4913967"/>
              <a:gd name="connsiteX823" fmla="*/ 6191114 w 12238653"/>
              <a:gd name="connsiteY823" fmla="*/ 630530 h 4913967"/>
              <a:gd name="connsiteX824" fmla="*/ 6190945 w 12238653"/>
              <a:gd name="connsiteY824" fmla="*/ 630505 h 4913967"/>
              <a:gd name="connsiteX825" fmla="*/ 6191057 w 12238653"/>
              <a:gd name="connsiteY825" fmla="*/ 630546 h 4913967"/>
              <a:gd name="connsiteX826" fmla="*/ 6191114 w 12238653"/>
              <a:gd name="connsiteY826" fmla="*/ 630530 h 4913967"/>
              <a:gd name="connsiteX827" fmla="*/ 6250181 w 12238653"/>
              <a:gd name="connsiteY827" fmla="*/ 639147 h 4913967"/>
              <a:gd name="connsiteX828" fmla="*/ 6274839 w 12238653"/>
              <a:gd name="connsiteY828" fmla="*/ 624285 h 4913967"/>
              <a:gd name="connsiteX829" fmla="*/ 6292183 w 12238653"/>
              <a:gd name="connsiteY829" fmla="*/ 627039 h 4913967"/>
              <a:gd name="connsiteX830" fmla="*/ 6313800 w 12238653"/>
              <a:gd name="connsiteY830" fmla="*/ 649209 h 4913967"/>
              <a:gd name="connsiteX831" fmla="*/ 6114704 w 12238653"/>
              <a:gd name="connsiteY831" fmla="*/ 664824 h 4913967"/>
              <a:gd name="connsiteX832" fmla="*/ 5672363 w 12238653"/>
              <a:gd name="connsiteY832" fmla="*/ 683405 h 4913967"/>
              <a:gd name="connsiteX833" fmla="*/ 5657049 w 12238653"/>
              <a:gd name="connsiteY833" fmla="*/ 679356 h 4913967"/>
              <a:gd name="connsiteX834" fmla="*/ 5755243 w 12238653"/>
              <a:gd name="connsiteY834" fmla="*/ 669749 h 4913967"/>
              <a:gd name="connsiteX835" fmla="*/ 5758511 w 12238653"/>
              <a:gd name="connsiteY835" fmla="*/ 650045 h 4913967"/>
              <a:gd name="connsiteX836" fmla="*/ 5697362 w 12238653"/>
              <a:gd name="connsiteY836" fmla="*/ 645328 h 4913967"/>
              <a:gd name="connsiteX837" fmla="*/ 5708062 w 12238653"/>
              <a:gd name="connsiteY837" fmla="*/ 605664 h 4913967"/>
              <a:gd name="connsiteX838" fmla="*/ 9185649 w 12238653"/>
              <a:gd name="connsiteY838" fmla="*/ 601380 h 4913967"/>
              <a:gd name="connsiteX839" fmla="*/ 9147705 w 12238653"/>
              <a:gd name="connsiteY839" fmla="*/ 606164 h 4913967"/>
              <a:gd name="connsiteX840" fmla="*/ 9145348 w 12238653"/>
              <a:gd name="connsiteY840" fmla="*/ 602577 h 4913967"/>
              <a:gd name="connsiteX841" fmla="*/ 9186533 w 12238653"/>
              <a:gd name="connsiteY841" fmla="*/ 601293 h 4913967"/>
              <a:gd name="connsiteX842" fmla="*/ 9186223 w 12238653"/>
              <a:gd name="connsiteY842" fmla="*/ 601364 h 4913967"/>
              <a:gd name="connsiteX843" fmla="*/ 9185649 w 12238653"/>
              <a:gd name="connsiteY843" fmla="*/ 601380 h 4913967"/>
              <a:gd name="connsiteX844" fmla="*/ 9186111 w 12238653"/>
              <a:gd name="connsiteY844" fmla="*/ 601323 h 4913967"/>
              <a:gd name="connsiteX845" fmla="*/ 738948 w 12238653"/>
              <a:gd name="connsiteY845" fmla="*/ 601239 h 4913967"/>
              <a:gd name="connsiteX846" fmla="*/ 741492 w 12238653"/>
              <a:gd name="connsiteY846" fmla="*/ 601239 h 4913967"/>
              <a:gd name="connsiteX847" fmla="*/ 741535 w 12238653"/>
              <a:gd name="connsiteY847" fmla="*/ 601242 h 4913967"/>
              <a:gd name="connsiteX848" fmla="*/ 741156 w 12238653"/>
              <a:gd name="connsiteY848" fmla="*/ 601364 h 4913967"/>
              <a:gd name="connsiteX849" fmla="*/ 6127993 w 12238653"/>
              <a:gd name="connsiteY849" fmla="*/ 599902 h 4913967"/>
              <a:gd name="connsiteX850" fmla="*/ 6138465 w 12238653"/>
              <a:gd name="connsiteY850" fmla="*/ 602325 h 4913967"/>
              <a:gd name="connsiteX851" fmla="*/ 6130359 w 12238653"/>
              <a:gd name="connsiteY851" fmla="*/ 604370 h 4913967"/>
              <a:gd name="connsiteX852" fmla="*/ 6122248 w 12238653"/>
              <a:gd name="connsiteY852" fmla="*/ 602617 h 4913967"/>
              <a:gd name="connsiteX853" fmla="*/ 6127993 w 12238653"/>
              <a:gd name="connsiteY853" fmla="*/ 599902 h 4913967"/>
              <a:gd name="connsiteX854" fmla="*/ 3361656 w 12238653"/>
              <a:gd name="connsiteY854" fmla="*/ 598983 h 4913967"/>
              <a:gd name="connsiteX855" fmla="*/ 3365261 w 12238653"/>
              <a:gd name="connsiteY855" fmla="*/ 601656 h 4913967"/>
              <a:gd name="connsiteX856" fmla="*/ 3356591 w 12238653"/>
              <a:gd name="connsiteY856" fmla="*/ 603537 h 4913967"/>
              <a:gd name="connsiteX857" fmla="*/ 3352761 w 12238653"/>
              <a:gd name="connsiteY857" fmla="*/ 600779 h 4913967"/>
              <a:gd name="connsiteX858" fmla="*/ 3361656 w 12238653"/>
              <a:gd name="connsiteY858" fmla="*/ 598983 h 4913967"/>
              <a:gd name="connsiteX859" fmla="*/ 5850741 w 12238653"/>
              <a:gd name="connsiteY859" fmla="*/ 598314 h 4913967"/>
              <a:gd name="connsiteX860" fmla="*/ 5855134 w 12238653"/>
              <a:gd name="connsiteY860" fmla="*/ 602241 h 4913967"/>
              <a:gd name="connsiteX861" fmla="*/ 5833172 w 12238653"/>
              <a:gd name="connsiteY861" fmla="*/ 604871 h 4913967"/>
              <a:gd name="connsiteX862" fmla="*/ 5830355 w 12238653"/>
              <a:gd name="connsiteY862" fmla="*/ 602325 h 4913967"/>
              <a:gd name="connsiteX863" fmla="*/ 5850741 w 12238653"/>
              <a:gd name="connsiteY863" fmla="*/ 598314 h 4913967"/>
              <a:gd name="connsiteX864" fmla="*/ 9203005 w 12238653"/>
              <a:gd name="connsiteY864" fmla="*/ 597480 h 4913967"/>
              <a:gd name="connsiteX865" fmla="*/ 9205371 w 12238653"/>
              <a:gd name="connsiteY865" fmla="*/ 599944 h 4913967"/>
              <a:gd name="connsiteX866" fmla="*/ 9186533 w 12238653"/>
              <a:gd name="connsiteY866" fmla="*/ 601293 h 4913967"/>
              <a:gd name="connsiteX867" fmla="*/ 5409074 w 12238653"/>
              <a:gd name="connsiteY867" fmla="*/ 597274 h 4913967"/>
              <a:gd name="connsiteX868" fmla="*/ 5411664 w 12238653"/>
              <a:gd name="connsiteY868" fmla="*/ 598983 h 4913967"/>
              <a:gd name="connsiteX869" fmla="*/ 5405357 w 12238653"/>
              <a:gd name="connsiteY869" fmla="*/ 600320 h 4913967"/>
              <a:gd name="connsiteX870" fmla="*/ 5405357 w 12238653"/>
              <a:gd name="connsiteY870" fmla="*/ 598274 h 4913967"/>
              <a:gd name="connsiteX871" fmla="*/ 5409074 w 12238653"/>
              <a:gd name="connsiteY871" fmla="*/ 597274 h 4913967"/>
              <a:gd name="connsiteX872" fmla="*/ 657140 w 12238653"/>
              <a:gd name="connsiteY872" fmla="*/ 596604 h 4913967"/>
              <a:gd name="connsiteX873" fmla="*/ 738948 w 12238653"/>
              <a:gd name="connsiteY873" fmla="*/ 601239 h 4913967"/>
              <a:gd name="connsiteX874" fmla="*/ 656352 w 12238653"/>
              <a:gd name="connsiteY874" fmla="*/ 601239 h 4913967"/>
              <a:gd name="connsiteX875" fmla="*/ 657140 w 12238653"/>
              <a:gd name="connsiteY875" fmla="*/ 596604 h 4913967"/>
              <a:gd name="connsiteX876" fmla="*/ 561043 w 12238653"/>
              <a:gd name="connsiteY876" fmla="*/ 595534 h 4913967"/>
              <a:gd name="connsiteX877" fmla="*/ 596893 w 12238653"/>
              <a:gd name="connsiteY877" fmla="*/ 598775 h 4913967"/>
              <a:gd name="connsiteX878" fmla="*/ 534397 w 12238653"/>
              <a:gd name="connsiteY878" fmla="*/ 601155 h 4913967"/>
              <a:gd name="connsiteX879" fmla="*/ 561043 w 12238653"/>
              <a:gd name="connsiteY879" fmla="*/ 595534 h 4913967"/>
              <a:gd name="connsiteX880" fmla="*/ 5230129 w 12238653"/>
              <a:gd name="connsiteY880" fmla="*/ 594850 h 4913967"/>
              <a:gd name="connsiteX881" fmla="*/ 5199948 w 12238653"/>
              <a:gd name="connsiteY881" fmla="*/ 621362 h 4913967"/>
              <a:gd name="connsiteX882" fmla="*/ 5324503 w 12238653"/>
              <a:gd name="connsiteY882" fmla="*/ 620360 h 4913967"/>
              <a:gd name="connsiteX883" fmla="*/ 5319658 w 12238653"/>
              <a:gd name="connsiteY883" fmla="*/ 608961 h 4913967"/>
              <a:gd name="connsiteX884" fmla="*/ 5356821 w 12238653"/>
              <a:gd name="connsiteY884" fmla="*/ 607501 h 4913967"/>
              <a:gd name="connsiteX885" fmla="*/ 5379984 w 12238653"/>
              <a:gd name="connsiteY885" fmla="*/ 617999 h 4913967"/>
              <a:gd name="connsiteX886" fmla="*/ 5354271 w 12238653"/>
              <a:gd name="connsiteY886" fmla="*/ 622009 h 4913967"/>
              <a:gd name="connsiteX887" fmla="*/ 5351416 w 12238653"/>
              <a:gd name="connsiteY887" fmla="*/ 631465 h 4913967"/>
              <a:gd name="connsiteX888" fmla="*/ 5392405 w 12238653"/>
              <a:gd name="connsiteY888" fmla="*/ 637728 h 4913967"/>
              <a:gd name="connsiteX889" fmla="*/ 5467069 w 12238653"/>
              <a:gd name="connsiteY889" fmla="*/ 634890 h 4913967"/>
              <a:gd name="connsiteX890" fmla="*/ 5469547 w 12238653"/>
              <a:gd name="connsiteY890" fmla="*/ 640653 h 4913967"/>
              <a:gd name="connsiteX891" fmla="*/ 5384413 w 12238653"/>
              <a:gd name="connsiteY891" fmla="*/ 644785 h 4913967"/>
              <a:gd name="connsiteX892" fmla="*/ 5401531 w 12238653"/>
              <a:gd name="connsiteY892" fmla="*/ 655389 h 4913967"/>
              <a:gd name="connsiteX893" fmla="*/ 5352092 w 12238653"/>
              <a:gd name="connsiteY893" fmla="*/ 658937 h 4913967"/>
              <a:gd name="connsiteX894" fmla="*/ 5191393 w 12238653"/>
              <a:gd name="connsiteY894" fmla="*/ 661068 h 4913967"/>
              <a:gd name="connsiteX895" fmla="*/ 5170556 w 12238653"/>
              <a:gd name="connsiteY895" fmla="*/ 657103 h 4913967"/>
              <a:gd name="connsiteX896" fmla="*/ 5326078 w 12238653"/>
              <a:gd name="connsiteY896" fmla="*/ 639566 h 4913967"/>
              <a:gd name="connsiteX897" fmla="*/ 5244318 w 12238653"/>
              <a:gd name="connsiteY897" fmla="*/ 633386 h 4913967"/>
              <a:gd name="connsiteX898" fmla="*/ 5101188 w 12238653"/>
              <a:gd name="connsiteY898" fmla="*/ 646497 h 4913967"/>
              <a:gd name="connsiteX899" fmla="*/ 5085086 w 12238653"/>
              <a:gd name="connsiteY899" fmla="*/ 661317 h 4913967"/>
              <a:gd name="connsiteX900" fmla="*/ 5072248 w 12238653"/>
              <a:gd name="connsiteY900" fmla="*/ 661234 h 4913967"/>
              <a:gd name="connsiteX901" fmla="*/ 5030469 w 12238653"/>
              <a:gd name="connsiteY901" fmla="*/ 647582 h 4913967"/>
              <a:gd name="connsiteX902" fmla="*/ 5015379 w 12238653"/>
              <a:gd name="connsiteY902" fmla="*/ 631550 h 4913967"/>
              <a:gd name="connsiteX903" fmla="*/ 5055466 w 12238653"/>
              <a:gd name="connsiteY903" fmla="*/ 624871 h 4913967"/>
              <a:gd name="connsiteX904" fmla="*/ 5122471 w 12238653"/>
              <a:gd name="connsiteY904" fmla="*/ 627039 h 4913967"/>
              <a:gd name="connsiteX905" fmla="*/ 5177204 w 12238653"/>
              <a:gd name="connsiteY905" fmla="*/ 622447 h 4913967"/>
              <a:gd name="connsiteX906" fmla="*/ 5167628 w 12238653"/>
              <a:gd name="connsiteY906" fmla="*/ 598022 h 4913967"/>
              <a:gd name="connsiteX907" fmla="*/ 5230129 w 12238653"/>
              <a:gd name="connsiteY907" fmla="*/ 594850 h 4913967"/>
              <a:gd name="connsiteX908" fmla="*/ 4452312 w 12238653"/>
              <a:gd name="connsiteY908" fmla="*/ 592555 h 4913967"/>
              <a:gd name="connsiteX909" fmla="*/ 4457045 w 12238653"/>
              <a:gd name="connsiteY909" fmla="*/ 592555 h 4913967"/>
              <a:gd name="connsiteX910" fmla="*/ 4455468 w 12238653"/>
              <a:gd name="connsiteY910" fmla="*/ 595185 h 4913967"/>
              <a:gd name="connsiteX911" fmla="*/ 4451410 w 12238653"/>
              <a:gd name="connsiteY911" fmla="*/ 594182 h 4913967"/>
              <a:gd name="connsiteX912" fmla="*/ 4452312 w 12238653"/>
              <a:gd name="connsiteY912" fmla="*/ 592555 h 4913967"/>
              <a:gd name="connsiteX913" fmla="*/ 783638 w 12238653"/>
              <a:gd name="connsiteY913" fmla="*/ 591301 h 4913967"/>
              <a:gd name="connsiteX914" fmla="*/ 804213 w 12238653"/>
              <a:gd name="connsiteY914" fmla="*/ 597608 h 4913967"/>
              <a:gd name="connsiteX915" fmla="*/ 774924 w 12238653"/>
              <a:gd name="connsiteY915" fmla="*/ 604557 h 4913967"/>
              <a:gd name="connsiteX916" fmla="*/ 741535 w 12238653"/>
              <a:gd name="connsiteY916" fmla="*/ 601242 h 4913967"/>
              <a:gd name="connsiteX917" fmla="*/ 768080 w 12238653"/>
              <a:gd name="connsiteY917" fmla="*/ 592784 h 4913967"/>
              <a:gd name="connsiteX918" fmla="*/ 783638 w 12238653"/>
              <a:gd name="connsiteY918" fmla="*/ 591301 h 4913967"/>
              <a:gd name="connsiteX919" fmla="*/ 9762506 w 12238653"/>
              <a:gd name="connsiteY919" fmla="*/ 589327 h 4913967"/>
              <a:gd name="connsiteX920" fmla="*/ 9781831 w 12238653"/>
              <a:gd name="connsiteY920" fmla="*/ 590091 h 4913967"/>
              <a:gd name="connsiteX921" fmla="*/ 9547372 w 12238653"/>
              <a:gd name="connsiteY921" fmla="*/ 610883 h 4913967"/>
              <a:gd name="connsiteX922" fmla="*/ 9762506 w 12238653"/>
              <a:gd name="connsiteY922" fmla="*/ 589327 h 4913967"/>
              <a:gd name="connsiteX923" fmla="*/ 35633 w 12238653"/>
              <a:gd name="connsiteY923" fmla="*/ 586126 h 4913967"/>
              <a:gd name="connsiteX924" fmla="*/ 61646 w 12238653"/>
              <a:gd name="connsiteY924" fmla="*/ 586126 h 4913967"/>
              <a:gd name="connsiteX925" fmla="*/ 61646 w 12238653"/>
              <a:gd name="connsiteY925" fmla="*/ 587628 h 4913967"/>
              <a:gd name="connsiteX926" fmla="*/ 35747 w 12238653"/>
              <a:gd name="connsiteY926" fmla="*/ 587628 h 4913967"/>
              <a:gd name="connsiteX927" fmla="*/ 35633 w 12238653"/>
              <a:gd name="connsiteY927" fmla="*/ 586126 h 4913967"/>
              <a:gd name="connsiteX928" fmla="*/ 5309487 w 12238653"/>
              <a:gd name="connsiteY928" fmla="*/ 585265 h 4913967"/>
              <a:gd name="connsiteX929" fmla="*/ 5344318 w 12238653"/>
              <a:gd name="connsiteY929" fmla="*/ 587753 h 4913967"/>
              <a:gd name="connsiteX930" fmla="*/ 5272810 w 12238653"/>
              <a:gd name="connsiteY930" fmla="*/ 598733 h 4913967"/>
              <a:gd name="connsiteX931" fmla="*/ 5309487 w 12238653"/>
              <a:gd name="connsiteY931" fmla="*/ 585265 h 4913967"/>
              <a:gd name="connsiteX932" fmla="*/ 5514593 w 12238653"/>
              <a:gd name="connsiteY932" fmla="*/ 584080 h 4913967"/>
              <a:gd name="connsiteX933" fmla="*/ 5530359 w 12238653"/>
              <a:gd name="connsiteY933" fmla="*/ 598022 h 4913967"/>
              <a:gd name="connsiteX934" fmla="*/ 5518302 w 12238653"/>
              <a:gd name="connsiteY934" fmla="*/ 600028 h 4913967"/>
              <a:gd name="connsiteX935" fmla="*/ 5514593 w 12238653"/>
              <a:gd name="connsiteY935" fmla="*/ 584080 h 4913967"/>
              <a:gd name="connsiteX936" fmla="*/ 158153 w 12238653"/>
              <a:gd name="connsiteY936" fmla="*/ 582450 h 4913967"/>
              <a:gd name="connsiteX937" fmla="*/ 182926 w 12238653"/>
              <a:gd name="connsiteY937" fmla="*/ 587794 h 4913967"/>
              <a:gd name="connsiteX938" fmla="*/ 177863 w 12238653"/>
              <a:gd name="connsiteY938" fmla="*/ 591177 h 4913967"/>
              <a:gd name="connsiteX939" fmla="*/ 152639 w 12238653"/>
              <a:gd name="connsiteY939" fmla="*/ 586126 h 4913967"/>
              <a:gd name="connsiteX940" fmla="*/ 158153 w 12238653"/>
              <a:gd name="connsiteY940" fmla="*/ 582450 h 4913967"/>
              <a:gd name="connsiteX941" fmla="*/ 10263708 w 12238653"/>
              <a:gd name="connsiteY941" fmla="*/ 581785 h 4913967"/>
              <a:gd name="connsiteX942" fmla="*/ 10268772 w 12238653"/>
              <a:gd name="connsiteY942" fmla="*/ 585290 h 4913967"/>
              <a:gd name="connsiteX943" fmla="*/ 10247822 w 12238653"/>
              <a:gd name="connsiteY943" fmla="*/ 588170 h 4913967"/>
              <a:gd name="connsiteX944" fmla="*/ 10244901 w 12238653"/>
              <a:gd name="connsiteY944" fmla="*/ 585916 h 4913967"/>
              <a:gd name="connsiteX945" fmla="*/ 10263708 w 12238653"/>
              <a:gd name="connsiteY945" fmla="*/ 581785 h 4913967"/>
              <a:gd name="connsiteX946" fmla="*/ 5676642 w 12238653"/>
              <a:gd name="connsiteY946" fmla="*/ 581240 h 4913967"/>
              <a:gd name="connsiteX947" fmla="*/ 5687228 w 12238653"/>
              <a:gd name="connsiteY947" fmla="*/ 586377 h 4913967"/>
              <a:gd name="connsiteX948" fmla="*/ 5677881 w 12238653"/>
              <a:gd name="connsiteY948" fmla="*/ 590050 h 4913967"/>
              <a:gd name="connsiteX949" fmla="*/ 5668079 w 12238653"/>
              <a:gd name="connsiteY949" fmla="*/ 585875 h 4913967"/>
              <a:gd name="connsiteX950" fmla="*/ 5676642 w 12238653"/>
              <a:gd name="connsiteY950" fmla="*/ 581240 h 4913967"/>
              <a:gd name="connsiteX951" fmla="*/ 1987442 w 12238653"/>
              <a:gd name="connsiteY951" fmla="*/ 581033 h 4913967"/>
              <a:gd name="connsiteX952" fmla="*/ 1987666 w 12238653"/>
              <a:gd name="connsiteY952" fmla="*/ 583201 h 4913967"/>
              <a:gd name="connsiteX953" fmla="*/ 1961767 w 12238653"/>
              <a:gd name="connsiteY953" fmla="*/ 583201 h 4913967"/>
              <a:gd name="connsiteX954" fmla="*/ 1961655 w 12238653"/>
              <a:gd name="connsiteY954" fmla="*/ 581535 h 4913967"/>
              <a:gd name="connsiteX955" fmla="*/ 1987442 w 12238653"/>
              <a:gd name="connsiteY955" fmla="*/ 581033 h 4913967"/>
              <a:gd name="connsiteX956" fmla="*/ 8199059 w 12238653"/>
              <a:gd name="connsiteY956" fmla="*/ 579571 h 4913967"/>
              <a:gd name="connsiteX957" fmla="*/ 8007729 w 12238653"/>
              <a:gd name="connsiteY957" fmla="*/ 627751 h 4913967"/>
              <a:gd name="connsiteX958" fmla="*/ 8079575 w 12238653"/>
              <a:gd name="connsiteY958" fmla="*/ 596146 h 4913967"/>
              <a:gd name="connsiteX959" fmla="*/ 8199059 w 12238653"/>
              <a:gd name="connsiteY959" fmla="*/ 579571 h 4913967"/>
              <a:gd name="connsiteX960" fmla="*/ 6300626 w 12238653"/>
              <a:gd name="connsiteY960" fmla="*/ 573432 h 4913967"/>
              <a:gd name="connsiteX961" fmla="*/ 6302654 w 12238653"/>
              <a:gd name="connsiteY961" fmla="*/ 576482 h 4913967"/>
              <a:gd name="connsiteX962" fmla="*/ 6294211 w 12238653"/>
              <a:gd name="connsiteY962" fmla="*/ 578193 h 4913967"/>
              <a:gd name="connsiteX963" fmla="*/ 6288352 w 12238653"/>
              <a:gd name="connsiteY963" fmla="*/ 575688 h 4913967"/>
              <a:gd name="connsiteX964" fmla="*/ 6300626 w 12238653"/>
              <a:gd name="connsiteY964" fmla="*/ 573432 h 4913967"/>
              <a:gd name="connsiteX965" fmla="*/ 4991951 w 12238653"/>
              <a:gd name="connsiteY965" fmla="*/ 573183 h 4913967"/>
              <a:gd name="connsiteX966" fmla="*/ 4995557 w 12238653"/>
              <a:gd name="connsiteY966" fmla="*/ 577481 h 4913967"/>
              <a:gd name="connsiteX967" fmla="*/ 4985424 w 12238653"/>
              <a:gd name="connsiteY967" fmla="*/ 578066 h 4913967"/>
              <a:gd name="connsiteX968" fmla="*/ 4982383 w 12238653"/>
              <a:gd name="connsiteY968" fmla="*/ 574769 h 4913967"/>
              <a:gd name="connsiteX969" fmla="*/ 4991951 w 12238653"/>
              <a:gd name="connsiteY969" fmla="*/ 573183 h 4913967"/>
              <a:gd name="connsiteX970" fmla="*/ 2065708 w 12238653"/>
              <a:gd name="connsiteY970" fmla="*/ 571010 h 4913967"/>
              <a:gd name="connsiteX971" fmla="*/ 2093863 w 12238653"/>
              <a:gd name="connsiteY971" fmla="*/ 573475 h 4913967"/>
              <a:gd name="connsiteX972" fmla="*/ 2090032 w 12238653"/>
              <a:gd name="connsiteY972" fmla="*/ 578610 h 4913967"/>
              <a:gd name="connsiteX973" fmla="*/ 2062668 w 12238653"/>
              <a:gd name="connsiteY973" fmla="*/ 574560 h 4913967"/>
              <a:gd name="connsiteX974" fmla="*/ 2065708 w 12238653"/>
              <a:gd name="connsiteY974" fmla="*/ 571010 h 4913967"/>
              <a:gd name="connsiteX975" fmla="*/ 549712 w 12238653"/>
              <a:gd name="connsiteY975" fmla="*/ 568380 h 4913967"/>
              <a:gd name="connsiteX976" fmla="*/ 584393 w 12238653"/>
              <a:gd name="connsiteY976" fmla="*/ 573851 h 4913967"/>
              <a:gd name="connsiteX977" fmla="*/ 522461 w 12238653"/>
              <a:gd name="connsiteY977" fmla="*/ 578692 h 4913967"/>
              <a:gd name="connsiteX978" fmla="*/ 549712 w 12238653"/>
              <a:gd name="connsiteY978" fmla="*/ 568380 h 4913967"/>
              <a:gd name="connsiteX979" fmla="*/ 88066 w 12238653"/>
              <a:gd name="connsiteY979" fmla="*/ 567061 h 4913967"/>
              <a:gd name="connsiteX980" fmla="*/ 132928 w 12238653"/>
              <a:gd name="connsiteY980" fmla="*/ 570094 h 4913967"/>
              <a:gd name="connsiteX981" fmla="*/ 88362 w 12238653"/>
              <a:gd name="connsiteY981" fmla="*/ 575546 h 4913967"/>
              <a:gd name="connsiteX982" fmla="*/ 47681 w 12238653"/>
              <a:gd name="connsiteY982" fmla="*/ 571887 h 4913967"/>
              <a:gd name="connsiteX983" fmla="*/ 88066 w 12238653"/>
              <a:gd name="connsiteY983" fmla="*/ 567061 h 4913967"/>
              <a:gd name="connsiteX984" fmla="*/ 365320 w 12238653"/>
              <a:gd name="connsiteY984" fmla="*/ 565078 h 4913967"/>
              <a:gd name="connsiteX985" fmla="*/ 419195 w 12238653"/>
              <a:gd name="connsiteY985" fmla="*/ 570762 h 4913967"/>
              <a:gd name="connsiteX986" fmla="*/ 482928 w 12238653"/>
              <a:gd name="connsiteY986" fmla="*/ 572890 h 4913967"/>
              <a:gd name="connsiteX987" fmla="*/ 381015 w 12238653"/>
              <a:gd name="connsiteY987" fmla="*/ 592181 h 4913967"/>
              <a:gd name="connsiteX988" fmla="*/ 466487 w 12238653"/>
              <a:gd name="connsiteY988" fmla="*/ 592639 h 4913967"/>
              <a:gd name="connsiteX989" fmla="*/ 454889 w 12238653"/>
              <a:gd name="connsiteY989" fmla="*/ 606333 h 4913967"/>
              <a:gd name="connsiteX990" fmla="*/ 421787 w 12238653"/>
              <a:gd name="connsiteY990" fmla="*/ 605456 h 4913967"/>
              <a:gd name="connsiteX991" fmla="*/ 359734 w 12238653"/>
              <a:gd name="connsiteY991" fmla="*/ 622071 h 4913967"/>
              <a:gd name="connsiteX992" fmla="*/ 338899 w 12238653"/>
              <a:gd name="connsiteY992" fmla="*/ 629755 h 4913967"/>
              <a:gd name="connsiteX993" fmla="*/ 330907 w 12238653"/>
              <a:gd name="connsiteY993" fmla="*/ 623953 h 4913967"/>
              <a:gd name="connsiteX994" fmla="*/ 281354 w 12238653"/>
              <a:gd name="connsiteY994" fmla="*/ 608546 h 4913967"/>
              <a:gd name="connsiteX995" fmla="*/ 182031 w 12238653"/>
              <a:gd name="connsiteY995" fmla="*/ 609212 h 4913967"/>
              <a:gd name="connsiteX996" fmla="*/ 220542 w 12238653"/>
              <a:gd name="connsiteY996" fmla="*/ 584706 h 4913967"/>
              <a:gd name="connsiteX997" fmla="*/ 293403 w 12238653"/>
              <a:gd name="connsiteY997" fmla="*/ 600779 h 4913967"/>
              <a:gd name="connsiteX998" fmla="*/ 353989 w 12238653"/>
              <a:gd name="connsiteY998" fmla="*/ 596270 h 4913967"/>
              <a:gd name="connsiteX999" fmla="*/ 351961 w 12238653"/>
              <a:gd name="connsiteY999" fmla="*/ 593013 h 4913967"/>
              <a:gd name="connsiteX1000" fmla="*/ 297233 w 12238653"/>
              <a:gd name="connsiteY1000" fmla="*/ 584915 h 4913967"/>
              <a:gd name="connsiteX1001" fmla="*/ 284058 w 12238653"/>
              <a:gd name="connsiteY1001" fmla="*/ 573014 h 4913967"/>
              <a:gd name="connsiteX1002" fmla="*/ 311198 w 12238653"/>
              <a:gd name="connsiteY1002" fmla="*/ 565624 h 4913967"/>
              <a:gd name="connsiteX1003" fmla="*/ 365320 w 12238653"/>
              <a:gd name="connsiteY1003" fmla="*/ 565078 h 4913967"/>
              <a:gd name="connsiteX1004" fmla="*/ 8198720 w 12238653"/>
              <a:gd name="connsiteY1004" fmla="*/ 564874 h 4913967"/>
              <a:gd name="connsiteX1005" fmla="*/ 8204690 w 12238653"/>
              <a:gd name="connsiteY1005" fmla="*/ 566377 h 4913967"/>
              <a:gd name="connsiteX1006" fmla="*/ 8200072 w 12238653"/>
              <a:gd name="connsiteY1006" fmla="*/ 567003 h 4913967"/>
              <a:gd name="connsiteX1007" fmla="*/ 8195904 w 12238653"/>
              <a:gd name="connsiteY1007" fmla="*/ 566041 h 4913967"/>
              <a:gd name="connsiteX1008" fmla="*/ 8198720 w 12238653"/>
              <a:gd name="connsiteY1008" fmla="*/ 564874 h 4913967"/>
              <a:gd name="connsiteX1009" fmla="*/ 649653 w 12238653"/>
              <a:gd name="connsiteY1009" fmla="*/ 564066 h 4913967"/>
              <a:gd name="connsiteX1010" fmla="*/ 676625 w 12238653"/>
              <a:gd name="connsiteY1010" fmla="*/ 570679 h 4913967"/>
              <a:gd name="connsiteX1011" fmla="*/ 619644 w 12238653"/>
              <a:gd name="connsiteY1011" fmla="*/ 572138 h 4913967"/>
              <a:gd name="connsiteX1012" fmla="*/ 649653 w 12238653"/>
              <a:gd name="connsiteY1012" fmla="*/ 564066 h 4913967"/>
              <a:gd name="connsiteX1013" fmla="*/ 183760 w 12238653"/>
              <a:gd name="connsiteY1013" fmla="*/ 563075 h 4913967"/>
              <a:gd name="connsiteX1014" fmla="*/ 221557 w 12238653"/>
              <a:gd name="connsiteY1014" fmla="*/ 570261 h 4913967"/>
              <a:gd name="connsiteX1015" fmla="*/ 152977 w 12238653"/>
              <a:gd name="connsiteY1015" fmla="*/ 570261 h 4913967"/>
              <a:gd name="connsiteX1016" fmla="*/ 183760 w 12238653"/>
              <a:gd name="connsiteY1016" fmla="*/ 563075 h 4913967"/>
              <a:gd name="connsiteX1017" fmla="*/ 5298265 w 12238653"/>
              <a:gd name="connsiteY1017" fmla="*/ 560322 h 4913967"/>
              <a:gd name="connsiteX1018" fmla="*/ 5337677 w 12238653"/>
              <a:gd name="connsiteY1018" fmla="*/ 561533 h 4913967"/>
              <a:gd name="connsiteX1019" fmla="*/ 5335648 w 12238653"/>
              <a:gd name="connsiteY1019" fmla="*/ 566919 h 4913967"/>
              <a:gd name="connsiteX1020" fmla="*/ 5297138 w 12238653"/>
              <a:gd name="connsiteY1020" fmla="*/ 564248 h 4913967"/>
              <a:gd name="connsiteX1021" fmla="*/ 5298265 w 12238653"/>
              <a:gd name="connsiteY1021" fmla="*/ 560322 h 4913967"/>
              <a:gd name="connsiteX1022" fmla="*/ 10183975 w 12238653"/>
              <a:gd name="connsiteY1022" fmla="*/ 556231 h 4913967"/>
              <a:gd name="connsiteX1023" fmla="*/ 10183186 w 12238653"/>
              <a:gd name="connsiteY1023" fmla="*/ 558487 h 4913967"/>
              <a:gd name="connsiteX1024" fmla="*/ 10178342 w 12238653"/>
              <a:gd name="connsiteY1024" fmla="*/ 557985 h 4913967"/>
              <a:gd name="connsiteX1025" fmla="*/ 10179018 w 12238653"/>
              <a:gd name="connsiteY1025" fmla="*/ 556483 h 4913967"/>
              <a:gd name="connsiteX1026" fmla="*/ 10183975 w 12238653"/>
              <a:gd name="connsiteY1026" fmla="*/ 556231 h 4913967"/>
              <a:gd name="connsiteX1027" fmla="*/ 6383503 w 12238653"/>
              <a:gd name="connsiteY1027" fmla="*/ 555146 h 4913967"/>
              <a:gd name="connsiteX1028" fmla="*/ 6382501 w 12238653"/>
              <a:gd name="connsiteY1028" fmla="*/ 555479 h 4913967"/>
              <a:gd name="connsiteX1029" fmla="*/ 6381109 w 12238653"/>
              <a:gd name="connsiteY1029" fmla="*/ 555389 h 4913967"/>
              <a:gd name="connsiteX1030" fmla="*/ 6382165 w 12238653"/>
              <a:gd name="connsiteY1030" fmla="*/ 555312 h 4913967"/>
              <a:gd name="connsiteX1031" fmla="*/ 5973942 w 12238653"/>
              <a:gd name="connsiteY1031" fmla="*/ 554269 h 4913967"/>
              <a:gd name="connsiteX1032" fmla="*/ 5995336 w 12238653"/>
              <a:gd name="connsiteY1032" fmla="*/ 560323 h 4913967"/>
              <a:gd name="connsiteX1033" fmla="*/ 5991054 w 12238653"/>
              <a:gd name="connsiteY1033" fmla="*/ 568883 h 4913967"/>
              <a:gd name="connsiteX1034" fmla="*/ 5970502 w 12238653"/>
              <a:gd name="connsiteY1034" fmla="*/ 574989 h 4913967"/>
              <a:gd name="connsiteX1035" fmla="*/ 5942860 w 12238653"/>
              <a:gd name="connsiteY1035" fmla="*/ 571385 h 4913967"/>
              <a:gd name="connsiteX1036" fmla="*/ 5973942 w 12238653"/>
              <a:gd name="connsiteY1036" fmla="*/ 554269 h 4913967"/>
              <a:gd name="connsiteX1037" fmla="*/ 6335877 w 12238653"/>
              <a:gd name="connsiteY1037" fmla="*/ 552433 h 4913967"/>
              <a:gd name="connsiteX1038" fmla="*/ 6381109 w 12238653"/>
              <a:gd name="connsiteY1038" fmla="*/ 555389 h 4913967"/>
              <a:gd name="connsiteX1039" fmla="*/ 6335991 w 12238653"/>
              <a:gd name="connsiteY1039" fmla="*/ 558654 h 4913967"/>
              <a:gd name="connsiteX1040" fmla="*/ 6335877 w 12238653"/>
              <a:gd name="connsiteY1040" fmla="*/ 552433 h 4913967"/>
              <a:gd name="connsiteX1041" fmla="*/ 6403668 w 12238653"/>
              <a:gd name="connsiteY1041" fmla="*/ 548423 h 4913967"/>
              <a:gd name="connsiteX1042" fmla="*/ 6409527 w 12238653"/>
              <a:gd name="connsiteY1042" fmla="*/ 551890 h 4913967"/>
              <a:gd name="connsiteX1043" fmla="*/ 6383503 w 12238653"/>
              <a:gd name="connsiteY1043" fmla="*/ 555146 h 4913967"/>
              <a:gd name="connsiteX1044" fmla="*/ 6309414 w 12238653"/>
              <a:gd name="connsiteY1044" fmla="*/ 547464 h 4913967"/>
              <a:gd name="connsiteX1045" fmla="*/ 6299388 w 12238653"/>
              <a:gd name="connsiteY1045" fmla="*/ 563538 h 4913967"/>
              <a:gd name="connsiteX1046" fmla="*/ 6275291 w 12238653"/>
              <a:gd name="connsiteY1046" fmla="*/ 566418 h 4913967"/>
              <a:gd name="connsiteX1047" fmla="*/ 6249841 w 12238653"/>
              <a:gd name="connsiteY1047" fmla="*/ 559404 h 4913967"/>
              <a:gd name="connsiteX1048" fmla="*/ 6309414 w 12238653"/>
              <a:gd name="connsiteY1048" fmla="*/ 547464 h 4913967"/>
              <a:gd name="connsiteX1049" fmla="*/ 8859983 w 12238653"/>
              <a:gd name="connsiteY1049" fmla="*/ 545877 h 4913967"/>
              <a:gd name="connsiteX1050" fmla="*/ 8861786 w 12238653"/>
              <a:gd name="connsiteY1050" fmla="*/ 548007 h 4913967"/>
              <a:gd name="connsiteX1051" fmla="*/ 8841851 w 12238653"/>
              <a:gd name="connsiteY1051" fmla="*/ 550304 h 4913967"/>
              <a:gd name="connsiteX1052" fmla="*/ 8840162 w 12238653"/>
              <a:gd name="connsiteY1052" fmla="*/ 548299 h 4913967"/>
              <a:gd name="connsiteX1053" fmla="*/ 8859983 w 12238653"/>
              <a:gd name="connsiteY1053" fmla="*/ 545877 h 4913967"/>
              <a:gd name="connsiteX1054" fmla="*/ 8420117 w 12238653"/>
              <a:gd name="connsiteY1054" fmla="*/ 545043 h 4913967"/>
              <a:gd name="connsiteX1055" fmla="*/ 8479015 w 12238653"/>
              <a:gd name="connsiteY1055" fmla="*/ 545043 h 4913967"/>
              <a:gd name="connsiteX1056" fmla="*/ 8477775 w 12238653"/>
              <a:gd name="connsiteY1056" fmla="*/ 548677 h 4913967"/>
              <a:gd name="connsiteX1057" fmla="*/ 8420231 w 12238653"/>
              <a:gd name="connsiteY1057" fmla="*/ 547129 h 4913967"/>
              <a:gd name="connsiteX1058" fmla="*/ 8420117 w 12238653"/>
              <a:gd name="connsiteY1058" fmla="*/ 545043 h 4913967"/>
              <a:gd name="connsiteX1059" fmla="*/ 6150858 w 12238653"/>
              <a:gd name="connsiteY1059" fmla="*/ 544039 h 4913967"/>
              <a:gd name="connsiteX1060" fmla="*/ 6154230 w 12238653"/>
              <a:gd name="connsiteY1060" fmla="*/ 545837 h 4913967"/>
              <a:gd name="connsiteX1061" fmla="*/ 6149387 w 12238653"/>
              <a:gd name="connsiteY1061" fmla="*/ 545837 h 4913967"/>
              <a:gd name="connsiteX1062" fmla="*/ 6146688 w 12238653"/>
              <a:gd name="connsiteY1062" fmla="*/ 544708 h 4913967"/>
              <a:gd name="connsiteX1063" fmla="*/ 6150858 w 12238653"/>
              <a:gd name="connsiteY1063" fmla="*/ 544039 h 4913967"/>
              <a:gd name="connsiteX1064" fmla="*/ 8323992 w 12238653"/>
              <a:gd name="connsiteY1064" fmla="*/ 544019 h 4913967"/>
              <a:gd name="connsiteX1065" fmla="*/ 8356265 w 12238653"/>
              <a:gd name="connsiteY1065" fmla="*/ 553852 h 4913967"/>
              <a:gd name="connsiteX1066" fmla="*/ 8295346 w 12238653"/>
              <a:gd name="connsiteY1066" fmla="*/ 553852 h 4913967"/>
              <a:gd name="connsiteX1067" fmla="*/ 8323992 w 12238653"/>
              <a:gd name="connsiteY1067" fmla="*/ 544019 h 4913967"/>
              <a:gd name="connsiteX1068" fmla="*/ 9674179 w 12238653"/>
              <a:gd name="connsiteY1068" fmla="*/ 537528 h 4913967"/>
              <a:gd name="connsiteX1069" fmla="*/ 9682171 w 12238653"/>
              <a:gd name="connsiteY1069" fmla="*/ 540868 h 4913967"/>
              <a:gd name="connsiteX1070" fmla="*/ 9638589 w 12238653"/>
              <a:gd name="connsiteY1070" fmla="*/ 577356 h 4913967"/>
              <a:gd name="connsiteX1071" fmla="*/ 9602332 w 12238653"/>
              <a:gd name="connsiteY1071" fmla="*/ 552433 h 4913967"/>
              <a:gd name="connsiteX1072" fmla="*/ 9674179 w 12238653"/>
              <a:gd name="connsiteY1072" fmla="*/ 537528 h 4913967"/>
              <a:gd name="connsiteX1073" fmla="*/ 3972246 w 12238653"/>
              <a:gd name="connsiteY1073" fmla="*/ 534437 h 4913967"/>
              <a:gd name="connsiteX1074" fmla="*/ 3981703 w 12238653"/>
              <a:gd name="connsiteY1074" fmla="*/ 534647 h 4913967"/>
              <a:gd name="connsiteX1075" fmla="*/ 3980462 w 12238653"/>
              <a:gd name="connsiteY1075" fmla="*/ 543164 h 4913967"/>
              <a:gd name="connsiteX1076" fmla="*/ 3970779 w 12238653"/>
              <a:gd name="connsiteY1076" fmla="*/ 542954 h 4913967"/>
              <a:gd name="connsiteX1077" fmla="*/ 3972246 w 12238653"/>
              <a:gd name="connsiteY1077" fmla="*/ 534437 h 4913967"/>
              <a:gd name="connsiteX1078" fmla="*/ 8966404 w 12238653"/>
              <a:gd name="connsiteY1078" fmla="*/ 534021 h 4913967"/>
              <a:gd name="connsiteX1079" fmla="*/ 8968546 w 12238653"/>
              <a:gd name="connsiteY1079" fmla="*/ 537487 h 4913967"/>
              <a:gd name="connsiteX1080" fmla="*/ 8909762 w 12238653"/>
              <a:gd name="connsiteY1080" fmla="*/ 542872 h 4913967"/>
              <a:gd name="connsiteX1081" fmla="*/ 8907508 w 12238653"/>
              <a:gd name="connsiteY1081" fmla="*/ 539362 h 4913967"/>
              <a:gd name="connsiteX1082" fmla="*/ 8966404 w 12238653"/>
              <a:gd name="connsiteY1082" fmla="*/ 534021 h 4913967"/>
              <a:gd name="connsiteX1083" fmla="*/ 537883 w 12238653"/>
              <a:gd name="connsiteY1083" fmla="*/ 532561 h 4913967"/>
              <a:gd name="connsiteX1084" fmla="*/ 539236 w 12238653"/>
              <a:gd name="connsiteY1084" fmla="*/ 535858 h 4913967"/>
              <a:gd name="connsiteX1085" fmla="*/ 489014 w 12238653"/>
              <a:gd name="connsiteY1085" fmla="*/ 538904 h 4913967"/>
              <a:gd name="connsiteX1086" fmla="*/ 486421 w 12238653"/>
              <a:gd name="connsiteY1086" fmla="*/ 535523 h 4913967"/>
              <a:gd name="connsiteX1087" fmla="*/ 537883 w 12238653"/>
              <a:gd name="connsiteY1087" fmla="*/ 532561 h 4913967"/>
              <a:gd name="connsiteX1088" fmla="*/ 9763406 w 12238653"/>
              <a:gd name="connsiteY1088" fmla="*/ 532345 h 4913967"/>
              <a:gd name="connsiteX1089" fmla="*/ 9788365 w 12238653"/>
              <a:gd name="connsiteY1089" fmla="*/ 538278 h 4913967"/>
              <a:gd name="connsiteX1090" fmla="*/ 9810547 w 12238653"/>
              <a:gd name="connsiteY1090" fmla="*/ 541118 h 4913967"/>
              <a:gd name="connsiteX1091" fmla="*/ 9885999 w 12238653"/>
              <a:gd name="connsiteY1091" fmla="*/ 540115 h 4913967"/>
              <a:gd name="connsiteX1092" fmla="*/ 9726991 w 12238653"/>
              <a:gd name="connsiteY1092" fmla="*/ 556106 h 4913967"/>
              <a:gd name="connsiteX1093" fmla="*/ 9743095 w 12238653"/>
              <a:gd name="connsiteY1093" fmla="*/ 539155 h 4913967"/>
              <a:gd name="connsiteX1094" fmla="*/ 9763406 w 12238653"/>
              <a:gd name="connsiteY1094" fmla="*/ 532345 h 4913967"/>
              <a:gd name="connsiteX1095" fmla="*/ 7100069 w 12238653"/>
              <a:gd name="connsiteY1095" fmla="*/ 531475 h 4913967"/>
              <a:gd name="connsiteX1096" fmla="*/ 7097365 w 12238653"/>
              <a:gd name="connsiteY1096" fmla="*/ 533643 h 4913967"/>
              <a:gd name="connsiteX1097" fmla="*/ 7092633 w 12238653"/>
              <a:gd name="connsiteY1097" fmla="*/ 532808 h 4913967"/>
              <a:gd name="connsiteX1098" fmla="*/ 7094773 w 12238653"/>
              <a:gd name="connsiteY1098" fmla="*/ 531515 h 4913967"/>
              <a:gd name="connsiteX1099" fmla="*/ 7100069 w 12238653"/>
              <a:gd name="connsiteY1099" fmla="*/ 531475 h 4913967"/>
              <a:gd name="connsiteX1100" fmla="*/ 8542868 w 12238653"/>
              <a:gd name="connsiteY1100" fmla="*/ 529804 h 4913967"/>
              <a:gd name="connsiteX1101" fmla="*/ 8558516 w 12238653"/>
              <a:gd name="connsiteY1101" fmla="*/ 534855 h 4913967"/>
              <a:gd name="connsiteX1102" fmla="*/ 8551987 w 12238653"/>
              <a:gd name="connsiteY1102" fmla="*/ 537779 h 4913967"/>
              <a:gd name="connsiteX1103" fmla="*/ 8533742 w 12238653"/>
              <a:gd name="connsiteY1103" fmla="*/ 533393 h 4913967"/>
              <a:gd name="connsiteX1104" fmla="*/ 8542868 w 12238653"/>
              <a:gd name="connsiteY1104" fmla="*/ 529804 h 4913967"/>
              <a:gd name="connsiteX1105" fmla="*/ 46218 w 12238653"/>
              <a:gd name="connsiteY1105" fmla="*/ 528717 h 4913967"/>
              <a:gd name="connsiteX1106" fmla="*/ 207367 w 12238653"/>
              <a:gd name="connsiteY1106" fmla="*/ 534896 h 4913967"/>
              <a:gd name="connsiteX1107" fmla="*/ 396556 w 12238653"/>
              <a:gd name="connsiteY1107" fmla="*/ 537068 h 4913967"/>
              <a:gd name="connsiteX1108" fmla="*/ 214407 w 12238653"/>
              <a:gd name="connsiteY1108" fmla="*/ 545054 h 4913967"/>
              <a:gd name="connsiteX1109" fmla="*/ 122403 w 12238653"/>
              <a:gd name="connsiteY1109" fmla="*/ 546956 h 4913967"/>
              <a:gd name="connsiteX1110" fmla="*/ 29213 w 12238653"/>
              <a:gd name="connsiteY1110" fmla="*/ 543583 h 4913967"/>
              <a:gd name="connsiteX1111" fmla="*/ 27748 w 12238653"/>
              <a:gd name="connsiteY1111" fmla="*/ 542662 h 4913967"/>
              <a:gd name="connsiteX1112" fmla="*/ 46218 w 12238653"/>
              <a:gd name="connsiteY1112" fmla="*/ 528717 h 4913967"/>
              <a:gd name="connsiteX1113" fmla="*/ 6690609 w 12238653"/>
              <a:gd name="connsiteY1113" fmla="*/ 528550 h 4913967"/>
              <a:gd name="connsiteX1114" fmla="*/ 6699391 w 12238653"/>
              <a:gd name="connsiteY1114" fmla="*/ 529427 h 4913967"/>
              <a:gd name="connsiteX1115" fmla="*/ 6693201 w 12238653"/>
              <a:gd name="connsiteY1115" fmla="*/ 532477 h 4913967"/>
              <a:gd name="connsiteX1116" fmla="*/ 6684413 w 12238653"/>
              <a:gd name="connsiteY1116" fmla="*/ 531432 h 4913967"/>
              <a:gd name="connsiteX1117" fmla="*/ 6690609 w 12238653"/>
              <a:gd name="connsiteY1117" fmla="*/ 528550 h 4913967"/>
              <a:gd name="connsiteX1118" fmla="*/ 6143646 w 12238653"/>
              <a:gd name="connsiteY1118" fmla="*/ 528341 h 4913967"/>
              <a:gd name="connsiteX1119" fmla="*/ 6212788 w 12238653"/>
              <a:gd name="connsiteY1119" fmla="*/ 528341 h 4913967"/>
              <a:gd name="connsiteX1120" fmla="*/ 6213128 w 12238653"/>
              <a:gd name="connsiteY1120" fmla="*/ 530889 h 4913967"/>
              <a:gd name="connsiteX1121" fmla="*/ 6144098 w 12238653"/>
              <a:gd name="connsiteY1121" fmla="*/ 532391 h 4913967"/>
              <a:gd name="connsiteX1122" fmla="*/ 6143646 w 12238653"/>
              <a:gd name="connsiteY1122" fmla="*/ 528341 h 4913967"/>
              <a:gd name="connsiteX1123" fmla="*/ 6481035 w 12238653"/>
              <a:gd name="connsiteY1123" fmla="*/ 527254 h 4913967"/>
              <a:gd name="connsiteX1124" fmla="*/ 6481035 w 12238653"/>
              <a:gd name="connsiteY1124" fmla="*/ 529052 h 4913967"/>
              <a:gd name="connsiteX1125" fmla="*/ 6477993 w 12238653"/>
              <a:gd name="connsiteY1125" fmla="*/ 530052 h 4913967"/>
              <a:gd name="connsiteX1126" fmla="*/ 6476077 w 12238653"/>
              <a:gd name="connsiteY1126" fmla="*/ 528508 h 4913967"/>
              <a:gd name="connsiteX1127" fmla="*/ 6481035 w 12238653"/>
              <a:gd name="connsiteY1127" fmla="*/ 527254 h 4913967"/>
              <a:gd name="connsiteX1128" fmla="*/ 9995555 w 12238653"/>
              <a:gd name="connsiteY1128" fmla="*/ 526306 h 4913967"/>
              <a:gd name="connsiteX1129" fmla="*/ 9937241 w 12238653"/>
              <a:gd name="connsiteY1129" fmla="*/ 535273 h 4913967"/>
              <a:gd name="connsiteX1130" fmla="*/ 9933299 w 12238653"/>
              <a:gd name="connsiteY1130" fmla="*/ 530514 h 4913967"/>
              <a:gd name="connsiteX1131" fmla="*/ 9997555 w 12238653"/>
              <a:gd name="connsiteY1131" fmla="*/ 526074 h 4913967"/>
              <a:gd name="connsiteX1132" fmla="*/ 9996928 w 12238653"/>
              <a:gd name="connsiteY1132" fmla="*/ 526213 h 4913967"/>
              <a:gd name="connsiteX1133" fmla="*/ 9995555 w 12238653"/>
              <a:gd name="connsiteY1133" fmla="*/ 526306 h 4913967"/>
              <a:gd name="connsiteX1134" fmla="*/ 9996700 w 12238653"/>
              <a:gd name="connsiteY1134" fmla="*/ 526130 h 4913967"/>
              <a:gd name="connsiteX1135" fmla="*/ 6786100 w 12238653"/>
              <a:gd name="connsiteY1135" fmla="*/ 524333 h 4913967"/>
              <a:gd name="connsiteX1136" fmla="*/ 6792524 w 12238653"/>
              <a:gd name="connsiteY1136" fmla="*/ 526379 h 4913967"/>
              <a:gd name="connsiteX1137" fmla="*/ 6789595 w 12238653"/>
              <a:gd name="connsiteY1137" fmla="*/ 527839 h 4913967"/>
              <a:gd name="connsiteX1138" fmla="*/ 6783284 w 12238653"/>
              <a:gd name="connsiteY1138" fmla="*/ 525712 h 4913967"/>
              <a:gd name="connsiteX1139" fmla="*/ 6786100 w 12238653"/>
              <a:gd name="connsiteY1139" fmla="*/ 524333 h 4913967"/>
              <a:gd name="connsiteX1140" fmla="*/ 6310316 w 12238653"/>
              <a:gd name="connsiteY1140" fmla="*/ 523040 h 4913967"/>
              <a:gd name="connsiteX1141" fmla="*/ 6316507 w 12238653"/>
              <a:gd name="connsiteY1141" fmla="*/ 525503 h 4913967"/>
              <a:gd name="connsiteX1142" fmla="*/ 6308176 w 12238653"/>
              <a:gd name="connsiteY1142" fmla="*/ 527339 h 4913967"/>
              <a:gd name="connsiteX1143" fmla="*/ 6301754 w 12238653"/>
              <a:gd name="connsiteY1143" fmla="*/ 524752 h 4913967"/>
              <a:gd name="connsiteX1144" fmla="*/ 6310316 w 12238653"/>
              <a:gd name="connsiteY1144" fmla="*/ 523040 h 4913967"/>
              <a:gd name="connsiteX1145" fmla="*/ 10013708 w 12238653"/>
              <a:gd name="connsiteY1145" fmla="*/ 522495 h 4913967"/>
              <a:gd name="connsiteX1146" fmla="*/ 10015953 w 12238653"/>
              <a:gd name="connsiteY1146" fmla="*/ 524877 h 4913967"/>
              <a:gd name="connsiteX1147" fmla="*/ 9997555 w 12238653"/>
              <a:gd name="connsiteY1147" fmla="*/ 526074 h 4913967"/>
              <a:gd name="connsiteX1148" fmla="*/ 10293657 w 12238653"/>
              <a:gd name="connsiteY1148" fmla="*/ 517068 h 4913967"/>
              <a:gd name="connsiteX1149" fmla="*/ 10294444 w 12238653"/>
              <a:gd name="connsiteY1149" fmla="*/ 518738 h 4913967"/>
              <a:gd name="connsiteX1150" fmla="*/ 10286002 w 12238653"/>
              <a:gd name="connsiteY1150" fmla="*/ 518948 h 4913967"/>
              <a:gd name="connsiteX1151" fmla="*/ 10285213 w 12238653"/>
              <a:gd name="connsiteY1151" fmla="*/ 517278 h 4913967"/>
              <a:gd name="connsiteX1152" fmla="*/ 10293657 w 12238653"/>
              <a:gd name="connsiteY1152" fmla="*/ 517068 h 4913967"/>
              <a:gd name="connsiteX1153" fmla="*/ 8748048 w 12238653"/>
              <a:gd name="connsiteY1153" fmla="*/ 516734 h 4913967"/>
              <a:gd name="connsiteX1154" fmla="*/ 8754464 w 12238653"/>
              <a:gd name="connsiteY1154" fmla="*/ 520326 h 4913967"/>
              <a:gd name="connsiteX1155" fmla="*/ 8729016 w 12238653"/>
              <a:gd name="connsiteY1155" fmla="*/ 525461 h 4913967"/>
              <a:gd name="connsiteX1156" fmla="*/ 8724958 w 12238653"/>
              <a:gd name="connsiteY1156" fmla="*/ 523081 h 4913967"/>
              <a:gd name="connsiteX1157" fmla="*/ 8748048 w 12238653"/>
              <a:gd name="connsiteY1157" fmla="*/ 516734 h 4913967"/>
              <a:gd name="connsiteX1158" fmla="*/ 8595569 w 12238653"/>
              <a:gd name="connsiteY1158" fmla="*/ 510391 h 4913967"/>
              <a:gd name="connsiteX1159" fmla="*/ 8596920 w 12238653"/>
              <a:gd name="connsiteY1159" fmla="*/ 512685 h 4913967"/>
              <a:gd name="connsiteX1160" fmla="*/ 8591739 w 12238653"/>
              <a:gd name="connsiteY1160" fmla="*/ 512560 h 4913967"/>
              <a:gd name="connsiteX1161" fmla="*/ 8590837 w 12238653"/>
              <a:gd name="connsiteY1161" fmla="*/ 511015 h 4913967"/>
              <a:gd name="connsiteX1162" fmla="*/ 8595569 w 12238653"/>
              <a:gd name="connsiteY1162" fmla="*/ 510391 h 4913967"/>
              <a:gd name="connsiteX1163" fmla="*/ 6067296 w 12238653"/>
              <a:gd name="connsiteY1163" fmla="*/ 507718 h 4913967"/>
              <a:gd name="connsiteX1164" fmla="*/ 6071913 w 12238653"/>
              <a:gd name="connsiteY1164" fmla="*/ 514691 h 4913967"/>
              <a:gd name="connsiteX1165" fmla="*/ 6060991 w 12238653"/>
              <a:gd name="connsiteY1165" fmla="*/ 515400 h 4913967"/>
              <a:gd name="connsiteX1166" fmla="*/ 6059754 w 12238653"/>
              <a:gd name="connsiteY1166" fmla="*/ 508302 h 4913967"/>
              <a:gd name="connsiteX1167" fmla="*/ 6067296 w 12238653"/>
              <a:gd name="connsiteY1167" fmla="*/ 507718 h 4913967"/>
              <a:gd name="connsiteX1168" fmla="*/ 5758736 w 12238653"/>
              <a:gd name="connsiteY1168" fmla="*/ 506589 h 4913967"/>
              <a:gd name="connsiteX1169" fmla="*/ 5758058 w 12238653"/>
              <a:gd name="connsiteY1169" fmla="*/ 508636 h 4913967"/>
              <a:gd name="connsiteX1170" fmla="*/ 5753445 w 12238653"/>
              <a:gd name="connsiteY1170" fmla="*/ 508177 h 4913967"/>
              <a:gd name="connsiteX1171" fmla="*/ 5754010 w 12238653"/>
              <a:gd name="connsiteY1171" fmla="*/ 506840 h 4913967"/>
              <a:gd name="connsiteX1172" fmla="*/ 5758736 w 12238653"/>
              <a:gd name="connsiteY1172" fmla="*/ 506589 h 4913967"/>
              <a:gd name="connsiteX1173" fmla="*/ 5327200 w 12238653"/>
              <a:gd name="connsiteY1173" fmla="*/ 504504 h 4913967"/>
              <a:gd name="connsiteX1174" fmla="*/ 5330129 w 12238653"/>
              <a:gd name="connsiteY1174" fmla="*/ 505836 h 4913967"/>
              <a:gd name="connsiteX1175" fmla="*/ 5322474 w 12238653"/>
              <a:gd name="connsiteY1175" fmla="*/ 506965 h 4913967"/>
              <a:gd name="connsiteX1176" fmla="*/ 5322474 w 12238653"/>
              <a:gd name="connsiteY1176" fmla="*/ 505211 h 4913967"/>
              <a:gd name="connsiteX1177" fmla="*/ 5327200 w 12238653"/>
              <a:gd name="connsiteY1177" fmla="*/ 504504 h 4913967"/>
              <a:gd name="connsiteX1178" fmla="*/ 10742535 w 12238653"/>
              <a:gd name="connsiteY1178" fmla="*/ 492145 h 4913967"/>
              <a:gd name="connsiteX1179" fmla="*/ 10757625 w 12238653"/>
              <a:gd name="connsiteY1179" fmla="*/ 493816 h 4913967"/>
              <a:gd name="connsiteX1180" fmla="*/ 10745015 w 12238653"/>
              <a:gd name="connsiteY1180" fmla="*/ 503584 h 4913967"/>
              <a:gd name="connsiteX1181" fmla="*/ 10734093 w 12238653"/>
              <a:gd name="connsiteY1181" fmla="*/ 501956 h 4913967"/>
              <a:gd name="connsiteX1182" fmla="*/ 10742535 w 12238653"/>
              <a:gd name="connsiteY1182" fmla="*/ 492145 h 4913967"/>
              <a:gd name="connsiteX1183" fmla="*/ 10663028 w 12238653"/>
              <a:gd name="connsiteY1183" fmla="*/ 486425 h 4913967"/>
              <a:gd name="connsiteX1184" fmla="*/ 10665734 w 12238653"/>
              <a:gd name="connsiteY1184" fmla="*/ 489973 h 4913967"/>
              <a:gd name="connsiteX1185" fmla="*/ 10640734 w 12238653"/>
              <a:gd name="connsiteY1185" fmla="*/ 492353 h 4913967"/>
              <a:gd name="connsiteX1186" fmla="*/ 10638368 w 12238653"/>
              <a:gd name="connsiteY1186" fmla="*/ 489261 h 4913967"/>
              <a:gd name="connsiteX1187" fmla="*/ 10663028 w 12238653"/>
              <a:gd name="connsiteY1187" fmla="*/ 486425 h 4913967"/>
              <a:gd name="connsiteX1188" fmla="*/ 8399846 w 12238653"/>
              <a:gd name="connsiteY1188" fmla="*/ 486174 h 4913967"/>
              <a:gd name="connsiteX1189" fmla="*/ 8401198 w 12238653"/>
              <a:gd name="connsiteY1189" fmla="*/ 490390 h 4913967"/>
              <a:gd name="connsiteX1190" fmla="*/ 8366404 w 12238653"/>
              <a:gd name="connsiteY1190" fmla="*/ 492436 h 4913967"/>
              <a:gd name="connsiteX1191" fmla="*/ 8365165 w 12238653"/>
              <a:gd name="connsiteY1191" fmla="*/ 486925 h 4913967"/>
              <a:gd name="connsiteX1192" fmla="*/ 8399846 w 12238653"/>
              <a:gd name="connsiteY1192" fmla="*/ 486174 h 4913967"/>
              <a:gd name="connsiteX1193" fmla="*/ 10728684 w 12238653"/>
              <a:gd name="connsiteY1193" fmla="*/ 471938 h 4913967"/>
              <a:gd name="connsiteX1194" fmla="*/ 10715735 w 12238653"/>
              <a:gd name="connsiteY1194" fmla="*/ 475611 h 4913967"/>
              <a:gd name="connsiteX1195" fmla="*/ 10700757 w 12238653"/>
              <a:gd name="connsiteY1195" fmla="*/ 472440 h 4913967"/>
              <a:gd name="connsiteX1196" fmla="*/ 10728684 w 12238653"/>
              <a:gd name="connsiteY1196" fmla="*/ 471938 h 4913967"/>
              <a:gd name="connsiteX1197" fmla="*/ 8449735 w 12238653"/>
              <a:gd name="connsiteY1197" fmla="*/ 468471 h 4913967"/>
              <a:gd name="connsiteX1198" fmla="*/ 8450074 w 12238653"/>
              <a:gd name="connsiteY1198" fmla="*/ 471144 h 4913967"/>
              <a:gd name="connsiteX1199" fmla="*/ 8424737 w 12238653"/>
              <a:gd name="connsiteY1199" fmla="*/ 471561 h 4913967"/>
              <a:gd name="connsiteX1200" fmla="*/ 8424399 w 12238653"/>
              <a:gd name="connsiteY1200" fmla="*/ 469013 h 4913967"/>
              <a:gd name="connsiteX1201" fmla="*/ 8449735 w 12238653"/>
              <a:gd name="connsiteY1201" fmla="*/ 468471 h 4913967"/>
              <a:gd name="connsiteX1202" fmla="*/ 261651 w 12238653"/>
              <a:gd name="connsiteY1202" fmla="*/ 410314 h 4913967"/>
              <a:gd name="connsiteX1203" fmla="*/ 265475 w 12238653"/>
              <a:gd name="connsiteY1203" fmla="*/ 412526 h 4913967"/>
              <a:gd name="connsiteX1204" fmla="*/ 260068 w 12238653"/>
              <a:gd name="connsiteY1204" fmla="*/ 412526 h 4913967"/>
              <a:gd name="connsiteX1205" fmla="*/ 257144 w 12238653"/>
              <a:gd name="connsiteY1205" fmla="*/ 411191 h 4913967"/>
              <a:gd name="connsiteX1206" fmla="*/ 261651 w 12238653"/>
              <a:gd name="connsiteY1206" fmla="*/ 410314 h 4913967"/>
              <a:gd name="connsiteX1207" fmla="*/ 133042 w 12238653"/>
              <a:gd name="connsiteY1207" fmla="*/ 401963 h 4913967"/>
              <a:gd name="connsiteX1208" fmla="*/ 193628 w 12238653"/>
              <a:gd name="connsiteY1208" fmla="*/ 415157 h 4913967"/>
              <a:gd name="connsiteX1209" fmla="*/ 82138 w 12238653"/>
              <a:gd name="connsiteY1209" fmla="*/ 420249 h 4913967"/>
              <a:gd name="connsiteX1210" fmla="*/ 133042 w 12238653"/>
              <a:gd name="connsiteY1210" fmla="*/ 401963 h 4913967"/>
              <a:gd name="connsiteX1211" fmla="*/ 8495681 w 12238653"/>
              <a:gd name="connsiteY1211" fmla="*/ 340674 h 4913967"/>
              <a:gd name="connsiteX1212" fmla="*/ 8500978 w 12238653"/>
              <a:gd name="connsiteY1212" fmla="*/ 342383 h 4913967"/>
              <a:gd name="connsiteX1213" fmla="*/ 8496808 w 12238653"/>
              <a:gd name="connsiteY1213" fmla="*/ 343220 h 4913967"/>
              <a:gd name="connsiteX1214" fmla="*/ 8493541 w 12238653"/>
              <a:gd name="connsiteY1214" fmla="*/ 342257 h 4913967"/>
              <a:gd name="connsiteX1215" fmla="*/ 8495681 w 12238653"/>
              <a:gd name="connsiteY1215" fmla="*/ 340674 h 4913967"/>
              <a:gd name="connsiteX1216" fmla="*/ 8455369 w 12238653"/>
              <a:gd name="connsiteY1216" fmla="*/ 339504 h 4913967"/>
              <a:gd name="connsiteX1217" fmla="*/ 8456946 w 12238653"/>
              <a:gd name="connsiteY1217" fmla="*/ 344305 h 4913967"/>
              <a:gd name="connsiteX1218" fmla="*/ 8421695 w 12238653"/>
              <a:gd name="connsiteY1218" fmla="*/ 345725 h 4913967"/>
              <a:gd name="connsiteX1219" fmla="*/ 8420231 w 12238653"/>
              <a:gd name="connsiteY1219" fmla="*/ 341176 h 4913967"/>
              <a:gd name="connsiteX1220" fmla="*/ 8455369 w 12238653"/>
              <a:gd name="connsiteY1220" fmla="*/ 339504 h 4913967"/>
              <a:gd name="connsiteX1221" fmla="*/ 11302043 w 12238653"/>
              <a:gd name="connsiteY1221" fmla="*/ 213206 h 4913967"/>
              <a:gd name="connsiteX1222" fmla="*/ 11286119 w 12238653"/>
              <a:gd name="connsiteY1222" fmla="*/ 217048 h 4913967"/>
              <a:gd name="connsiteX1223" fmla="*/ 11283527 w 12238653"/>
              <a:gd name="connsiteY1223" fmla="*/ 214462 h 4913967"/>
              <a:gd name="connsiteX1224" fmla="*/ 11304078 w 12238653"/>
              <a:gd name="connsiteY1224" fmla="*/ 212952 h 4913967"/>
              <a:gd name="connsiteX1225" fmla="*/ 11303235 w 12238653"/>
              <a:gd name="connsiteY1225" fmla="*/ 213125 h 4913967"/>
              <a:gd name="connsiteX1226" fmla="*/ 11302043 w 12238653"/>
              <a:gd name="connsiteY1226" fmla="*/ 213206 h 4913967"/>
              <a:gd name="connsiteX1227" fmla="*/ 11302899 w 12238653"/>
              <a:gd name="connsiteY1227" fmla="*/ 213000 h 4913967"/>
              <a:gd name="connsiteX1228" fmla="*/ 11139159 w 12238653"/>
              <a:gd name="connsiteY1228" fmla="*/ 205818 h 4913967"/>
              <a:gd name="connsiteX1229" fmla="*/ 11142424 w 12238653"/>
              <a:gd name="connsiteY1229" fmla="*/ 207572 h 4913967"/>
              <a:gd name="connsiteX1230" fmla="*/ 11137582 w 12238653"/>
              <a:gd name="connsiteY1230" fmla="*/ 207572 h 4913967"/>
              <a:gd name="connsiteX1231" fmla="*/ 11134989 w 12238653"/>
              <a:gd name="connsiteY1231" fmla="*/ 206486 h 4913967"/>
              <a:gd name="connsiteX1232" fmla="*/ 11139159 w 12238653"/>
              <a:gd name="connsiteY1232" fmla="*/ 205818 h 4913967"/>
              <a:gd name="connsiteX1233" fmla="*/ 11241861 w 12238653"/>
              <a:gd name="connsiteY1233" fmla="*/ 196006 h 4913967"/>
              <a:gd name="connsiteX1234" fmla="*/ 11242988 w 12238653"/>
              <a:gd name="connsiteY1234" fmla="*/ 200515 h 4913967"/>
              <a:gd name="connsiteX1235" fmla="*/ 11203688 w 12238653"/>
              <a:gd name="connsiteY1235" fmla="*/ 202563 h 4913967"/>
              <a:gd name="connsiteX1236" fmla="*/ 11201660 w 12238653"/>
              <a:gd name="connsiteY1236" fmla="*/ 198219 h 4913967"/>
              <a:gd name="connsiteX1237" fmla="*/ 11241861 w 12238653"/>
              <a:gd name="connsiteY1237" fmla="*/ 196006 h 4913967"/>
              <a:gd name="connsiteX1238" fmla="*/ 11643441 w 12238653"/>
              <a:gd name="connsiteY1238" fmla="*/ 164235 h 4913967"/>
              <a:gd name="connsiteX1239" fmla="*/ 11648617 w 12238653"/>
              <a:gd name="connsiteY1239" fmla="*/ 164235 h 4913967"/>
              <a:gd name="connsiteX1240" fmla="*/ 11651097 w 12238653"/>
              <a:gd name="connsiteY1240" fmla="*/ 165530 h 4913967"/>
              <a:gd name="connsiteX1241" fmla="*/ 11646927 w 12238653"/>
              <a:gd name="connsiteY1241" fmla="*/ 166323 h 4913967"/>
              <a:gd name="connsiteX1242" fmla="*/ 11643441 w 12238653"/>
              <a:gd name="connsiteY1242" fmla="*/ 164235 h 4913967"/>
              <a:gd name="connsiteX1243" fmla="*/ 11300083 w 12238653"/>
              <a:gd name="connsiteY1243" fmla="*/ 152462 h 4913967"/>
              <a:gd name="connsiteX1244" fmla="*/ 11303349 w 12238653"/>
              <a:gd name="connsiteY1244" fmla="*/ 154925 h 4913967"/>
              <a:gd name="connsiteX1245" fmla="*/ 11295124 w 12238653"/>
              <a:gd name="connsiteY1245" fmla="*/ 156718 h 4913967"/>
              <a:gd name="connsiteX1246" fmla="*/ 11291752 w 12238653"/>
              <a:gd name="connsiteY1246" fmla="*/ 154175 h 4913967"/>
              <a:gd name="connsiteX1247" fmla="*/ 11300083 w 12238653"/>
              <a:gd name="connsiteY1247" fmla="*/ 152462 h 4913967"/>
              <a:gd name="connsiteX1248" fmla="*/ 11155939 w 12238653"/>
              <a:gd name="connsiteY1248" fmla="*/ 151919 h 4913967"/>
              <a:gd name="connsiteX1249" fmla="*/ 11039160 w 12238653"/>
              <a:gd name="connsiteY1249" fmla="*/ 181979 h 4913967"/>
              <a:gd name="connsiteX1250" fmla="*/ 11155939 w 12238653"/>
              <a:gd name="connsiteY1250" fmla="*/ 151919 h 4913967"/>
              <a:gd name="connsiteX1251" fmla="*/ 11209426 w 12238653"/>
              <a:gd name="connsiteY1251" fmla="*/ 144572 h 4913967"/>
              <a:gd name="connsiteX1252" fmla="*/ 11217990 w 12238653"/>
              <a:gd name="connsiteY1252" fmla="*/ 147829 h 4913967"/>
              <a:gd name="connsiteX1253" fmla="*/ 11208189 w 12238653"/>
              <a:gd name="connsiteY1253" fmla="*/ 151584 h 4913967"/>
              <a:gd name="connsiteX1254" fmla="*/ 11195689 w 12238653"/>
              <a:gd name="connsiteY1254" fmla="*/ 148246 h 4913967"/>
              <a:gd name="connsiteX1255" fmla="*/ 11209426 w 12238653"/>
              <a:gd name="connsiteY1255" fmla="*/ 144572 h 4913967"/>
              <a:gd name="connsiteX1256" fmla="*/ 11454027 w 12238653"/>
              <a:gd name="connsiteY1256" fmla="*/ 133300 h 4913967"/>
              <a:gd name="connsiteX1257" fmla="*/ 11458302 w 12238653"/>
              <a:gd name="connsiteY1257" fmla="*/ 137725 h 4913967"/>
              <a:gd name="connsiteX1258" fmla="*/ 11387018 w 12238653"/>
              <a:gd name="connsiteY1258" fmla="*/ 146615 h 4913967"/>
              <a:gd name="connsiteX1259" fmla="*/ 11383640 w 12238653"/>
              <a:gd name="connsiteY1259" fmla="*/ 143028 h 4913967"/>
              <a:gd name="connsiteX1260" fmla="*/ 11454027 w 12238653"/>
              <a:gd name="connsiteY1260" fmla="*/ 133300 h 4913967"/>
              <a:gd name="connsiteX1261" fmla="*/ 11755038 w 12238653"/>
              <a:gd name="connsiteY1261" fmla="*/ 126619 h 4913967"/>
              <a:gd name="connsiteX1262" fmla="*/ 11766523 w 12238653"/>
              <a:gd name="connsiteY1262" fmla="*/ 127997 h 4913967"/>
              <a:gd name="connsiteX1263" fmla="*/ 11751885 w 12238653"/>
              <a:gd name="connsiteY1263" fmla="*/ 130460 h 4913967"/>
              <a:gd name="connsiteX1264" fmla="*/ 11755038 w 12238653"/>
              <a:gd name="connsiteY1264" fmla="*/ 126619 h 4913967"/>
              <a:gd name="connsiteX1265" fmla="*/ 12238653 w 12238653"/>
              <a:gd name="connsiteY1265" fmla="*/ 119639 h 4913967"/>
              <a:gd name="connsiteX1266" fmla="*/ 12238653 w 12238653"/>
              <a:gd name="connsiteY1266" fmla="*/ 3167738 h 4913967"/>
              <a:gd name="connsiteX1267" fmla="*/ 12218621 w 12238653"/>
              <a:gd name="connsiteY1267" fmla="*/ 3167738 h 4913967"/>
              <a:gd name="connsiteX1268" fmla="*/ 12218621 w 12238653"/>
              <a:gd name="connsiteY1268" fmla="*/ 3167739 h 4913967"/>
              <a:gd name="connsiteX1269" fmla="*/ 12238653 w 12238653"/>
              <a:gd name="connsiteY1269" fmla="*/ 3167739 h 4913967"/>
              <a:gd name="connsiteX1270" fmla="*/ 12238653 w 12238653"/>
              <a:gd name="connsiteY1270" fmla="*/ 4913967 h 4913967"/>
              <a:gd name="connsiteX1271" fmla="*/ 0 w 12238653"/>
              <a:gd name="connsiteY1271" fmla="*/ 4913967 h 4913967"/>
              <a:gd name="connsiteX1272" fmla="*/ 0 w 12238653"/>
              <a:gd name="connsiteY1272" fmla="*/ 3167739 h 4913967"/>
              <a:gd name="connsiteX1273" fmla="*/ 26621 w 12238653"/>
              <a:gd name="connsiteY1273" fmla="*/ 3167739 h 4913967"/>
              <a:gd name="connsiteX1274" fmla="*/ 26621 w 12238653"/>
              <a:gd name="connsiteY1274" fmla="*/ 3064530 h 4913967"/>
              <a:gd name="connsiteX1275" fmla="*/ 26623 w 12238653"/>
              <a:gd name="connsiteY1275" fmla="*/ 3064530 h 4913967"/>
              <a:gd name="connsiteX1276" fmla="*/ 26623 w 12238653"/>
              <a:gd name="connsiteY1276" fmla="*/ 691605 h 4913967"/>
              <a:gd name="connsiteX1277" fmla="*/ 33946 w 12238653"/>
              <a:gd name="connsiteY1277" fmla="*/ 691586 h 4913967"/>
              <a:gd name="connsiteX1278" fmla="*/ 64239 w 12238653"/>
              <a:gd name="connsiteY1278" fmla="*/ 705323 h 4913967"/>
              <a:gd name="connsiteX1279" fmla="*/ 89461 w 12238653"/>
              <a:gd name="connsiteY1279" fmla="*/ 690670 h 4913967"/>
              <a:gd name="connsiteX1280" fmla="*/ 105340 w 12238653"/>
              <a:gd name="connsiteY1280" fmla="*/ 706532 h 4913967"/>
              <a:gd name="connsiteX1281" fmla="*/ 62211 w 12238653"/>
              <a:gd name="connsiteY1281" fmla="*/ 712461 h 4913967"/>
              <a:gd name="connsiteX1282" fmla="*/ 63336 w 12238653"/>
              <a:gd name="connsiteY1282" fmla="*/ 719224 h 4913967"/>
              <a:gd name="connsiteX1283" fmla="*/ 421337 w 12238653"/>
              <a:gd name="connsiteY1283" fmla="*/ 721982 h 4913967"/>
              <a:gd name="connsiteX1284" fmla="*/ 412323 w 12238653"/>
              <a:gd name="connsiteY1284" fmla="*/ 702524 h 4913967"/>
              <a:gd name="connsiteX1285" fmla="*/ 516940 w 12238653"/>
              <a:gd name="connsiteY1285" fmla="*/ 705115 h 4913967"/>
              <a:gd name="connsiteX1286" fmla="*/ 539572 w 12238653"/>
              <a:gd name="connsiteY1286" fmla="*/ 705991 h 4913967"/>
              <a:gd name="connsiteX1287" fmla="*/ 622911 w 12238653"/>
              <a:gd name="connsiteY1287" fmla="*/ 697306 h 4913967"/>
              <a:gd name="connsiteX1288" fmla="*/ 628530 w 12238653"/>
              <a:gd name="connsiteY1288" fmla="*/ 718156 h 4913967"/>
              <a:gd name="connsiteX1289" fmla="*/ 614574 w 12238653"/>
              <a:gd name="connsiteY1289" fmla="*/ 739473 h 4913967"/>
              <a:gd name="connsiteX1290" fmla="*/ 506132 w 12238653"/>
              <a:gd name="connsiteY1290" fmla="*/ 735799 h 4913967"/>
              <a:gd name="connsiteX1291" fmla="*/ 460635 w 12238653"/>
              <a:gd name="connsiteY1291" fmla="*/ 747365 h 4913967"/>
              <a:gd name="connsiteX1292" fmla="*/ 569979 w 12238653"/>
              <a:gd name="connsiteY1292" fmla="*/ 752082 h 4913967"/>
              <a:gd name="connsiteX1293" fmla="*/ 569867 w 12238653"/>
              <a:gd name="connsiteY1293" fmla="*/ 755466 h 4913967"/>
              <a:gd name="connsiteX1294" fmla="*/ 522799 w 12238653"/>
              <a:gd name="connsiteY1294" fmla="*/ 759557 h 4913967"/>
              <a:gd name="connsiteX1295" fmla="*/ 557481 w 12238653"/>
              <a:gd name="connsiteY1295" fmla="*/ 787780 h 4913967"/>
              <a:gd name="connsiteX1296" fmla="*/ 617615 w 12238653"/>
              <a:gd name="connsiteY1296" fmla="*/ 794877 h 4913967"/>
              <a:gd name="connsiteX1297" fmla="*/ 656464 w 12238653"/>
              <a:gd name="connsiteY1297" fmla="*/ 786026 h 4913967"/>
              <a:gd name="connsiteX1298" fmla="*/ 612208 w 12238653"/>
              <a:gd name="connsiteY1298" fmla="*/ 766362 h 4913967"/>
              <a:gd name="connsiteX1299" fmla="*/ 705454 w 12238653"/>
              <a:gd name="connsiteY1299" fmla="*/ 766362 h 4913967"/>
              <a:gd name="connsiteX1300" fmla="*/ 651288 w 12238653"/>
              <a:gd name="connsiteY1300" fmla="*/ 745651 h 4913967"/>
              <a:gd name="connsiteX1301" fmla="*/ 744528 w 12238653"/>
              <a:gd name="connsiteY1301" fmla="*/ 751332 h 4913967"/>
              <a:gd name="connsiteX1302" fmla="*/ 716037 w 12238653"/>
              <a:gd name="connsiteY1302" fmla="*/ 768616 h 4913967"/>
              <a:gd name="connsiteX1303" fmla="*/ 719980 w 12238653"/>
              <a:gd name="connsiteY1303" fmla="*/ 790869 h 4913967"/>
              <a:gd name="connsiteX1304" fmla="*/ 675950 w 12238653"/>
              <a:gd name="connsiteY1304" fmla="*/ 796798 h 4913967"/>
              <a:gd name="connsiteX1305" fmla="*/ 687097 w 12238653"/>
              <a:gd name="connsiteY1305" fmla="*/ 812161 h 4913967"/>
              <a:gd name="connsiteX1306" fmla="*/ 572682 w 12238653"/>
              <a:gd name="connsiteY1306" fmla="*/ 812161 h 4913967"/>
              <a:gd name="connsiteX1307" fmla="*/ 553431 w 12238653"/>
              <a:gd name="connsiteY1307" fmla="*/ 828569 h 4913967"/>
              <a:gd name="connsiteX1308" fmla="*/ 603427 w 12238653"/>
              <a:gd name="connsiteY1308" fmla="*/ 832452 h 4913967"/>
              <a:gd name="connsiteX1309" fmla="*/ 602750 w 12238653"/>
              <a:gd name="connsiteY1309" fmla="*/ 836755 h 4913967"/>
              <a:gd name="connsiteX1310" fmla="*/ 225162 w 12238653"/>
              <a:gd name="connsiteY1310" fmla="*/ 838046 h 4913967"/>
              <a:gd name="connsiteX1311" fmla="*/ 277749 w 12238653"/>
              <a:gd name="connsiteY1311" fmla="*/ 851575 h 4913967"/>
              <a:gd name="connsiteX1312" fmla="*/ 581131 w 12238653"/>
              <a:gd name="connsiteY1312" fmla="*/ 854329 h 4913967"/>
              <a:gd name="connsiteX1313" fmla="*/ 640704 w 12238653"/>
              <a:gd name="connsiteY1313" fmla="*/ 861846 h 4913967"/>
              <a:gd name="connsiteX1314" fmla="*/ 675047 w 12238653"/>
              <a:gd name="connsiteY1314" fmla="*/ 865811 h 4913967"/>
              <a:gd name="connsiteX1315" fmla="*/ 783721 w 12238653"/>
              <a:gd name="connsiteY1315" fmla="*/ 861427 h 4913967"/>
              <a:gd name="connsiteX1316" fmla="*/ 893968 w 12238653"/>
              <a:gd name="connsiteY1316" fmla="*/ 868025 h 4913967"/>
              <a:gd name="connsiteX1317" fmla="*/ 949935 w 12238653"/>
              <a:gd name="connsiteY1317" fmla="*/ 866854 h 4913967"/>
              <a:gd name="connsiteX1318" fmla="*/ 1180006 w 12238653"/>
              <a:gd name="connsiteY1318" fmla="*/ 866356 h 4913967"/>
              <a:gd name="connsiteX1319" fmla="*/ 1318292 w 12238653"/>
              <a:gd name="connsiteY1319" fmla="*/ 861887 h 4913967"/>
              <a:gd name="connsiteX1320" fmla="*/ 1359513 w 12238653"/>
              <a:gd name="connsiteY1320" fmla="*/ 857671 h 4913967"/>
              <a:gd name="connsiteX1321" fmla="*/ 1440591 w 12238653"/>
              <a:gd name="connsiteY1321" fmla="*/ 863181 h 4913967"/>
              <a:gd name="connsiteX1322" fmla="*/ 1579776 w 12238653"/>
              <a:gd name="connsiteY1322" fmla="*/ 858840 h 4913967"/>
              <a:gd name="connsiteX1323" fmla="*/ 1625499 w 12238653"/>
              <a:gd name="connsiteY1323" fmla="*/ 855540 h 4913967"/>
              <a:gd name="connsiteX1324" fmla="*/ 1706809 w 12238653"/>
              <a:gd name="connsiteY1324" fmla="*/ 851365 h 4913967"/>
              <a:gd name="connsiteX1325" fmla="*/ 1809851 w 12238653"/>
              <a:gd name="connsiteY1325" fmla="*/ 854580 h 4913967"/>
              <a:gd name="connsiteX1326" fmla="*/ 1812667 w 12238653"/>
              <a:gd name="connsiteY1326" fmla="*/ 840594 h 4913967"/>
              <a:gd name="connsiteX1327" fmla="*/ 1971225 w 12238653"/>
              <a:gd name="connsiteY1327" fmla="*/ 842806 h 4913967"/>
              <a:gd name="connsiteX1328" fmla="*/ 2023135 w 12238653"/>
              <a:gd name="connsiteY1328" fmla="*/ 847819 h 4913967"/>
              <a:gd name="connsiteX1329" fmla="*/ 2033051 w 12238653"/>
              <a:gd name="connsiteY1329" fmla="*/ 834541 h 4913967"/>
              <a:gd name="connsiteX1330" fmla="*/ 1915821 w 12238653"/>
              <a:gd name="connsiteY1330" fmla="*/ 834750 h 4913967"/>
              <a:gd name="connsiteX1331" fmla="*/ 1803541 w 12238653"/>
              <a:gd name="connsiteY1331" fmla="*/ 834750 h 4913967"/>
              <a:gd name="connsiteX1332" fmla="*/ 1503881 w 12238653"/>
              <a:gd name="connsiteY1332" fmla="*/ 838840 h 4913967"/>
              <a:gd name="connsiteX1333" fmla="*/ 1438901 w 12238653"/>
              <a:gd name="connsiteY1333" fmla="*/ 811787 h 4913967"/>
              <a:gd name="connsiteX1334" fmla="*/ 1314468 w 12238653"/>
              <a:gd name="connsiteY1334" fmla="*/ 815463 h 4913967"/>
              <a:gd name="connsiteX1335" fmla="*/ 1340253 w 12238653"/>
              <a:gd name="connsiteY1335" fmla="*/ 787112 h 4913967"/>
              <a:gd name="connsiteX1336" fmla="*/ 1276965 w 12238653"/>
              <a:gd name="connsiteY1336" fmla="*/ 773961 h 4913967"/>
              <a:gd name="connsiteX1337" fmla="*/ 1430119 w 12238653"/>
              <a:gd name="connsiteY1337" fmla="*/ 773961 h 4913967"/>
              <a:gd name="connsiteX1338" fmla="*/ 1431021 w 12238653"/>
              <a:gd name="connsiteY1338" fmla="*/ 777260 h 4913967"/>
              <a:gd name="connsiteX1339" fmla="*/ 1370434 w 12238653"/>
              <a:gd name="connsiteY1339" fmla="*/ 788572 h 4913967"/>
              <a:gd name="connsiteX1340" fmla="*/ 1548251 w 12238653"/>
              <a:gd name="connsiteY1340" fmla="*/ 807946 h 4913967"/>
              <a:gd name="connsiteX1341" fmla="*/ 1470996 w 12238653"/>
              <a:gd name="connsiteY1341" fmla="*/ 814167 h 4913967"/>
              <a:gd name="connsiteX1342" fmla="*/ 1646447 w 12238653"/>
              <a:gd name="connsiteY1342" fmla="*/ 817255 h 4913967"/>
              <a:gd name="connsiteX1343" fmla="*/ 1646447 w 12238653"/>
              <a:gd name="connsiteY1343" fmla="*/ 793417 h 4913967"/>
              <a:gd name="connsiteX1344" fmla="*/ 1680121 w 12238653"/>
              <a:gd name="connsiteY1344" fmla="*/ 771582 h 4913967"/>
              <a:gd name="connsiteX1345" fmla="*/ 1732371 w 12238653"/>
              <a:gd name="connsiteY1345" fmla="*/ 768073 h 4913967"/>
              <a:gd name="connsiteX1346" fmla="*/ 1732033 w 12238653"/>
              <a:gd name="connsiteY1346" fmla="*/ 768199 h 4913967"/>
              <a:gd name="connsiteX1347" fmla="*/ 1795099 w 12238653"/>
              <a:gd name="connsiteY1347" fmla="*/ 756884 h 4913967"/>
              <a:gd name="connsiteX1348" fmla="*/ 1984061 w 12238653"/>
              <a:gd name="connsiteY1348" fmla="*/ 752208 h 4913967"/>
              <a:gd name="connsiteX1349" fmla="*/ 2016832 w 12238653"/>
              <a:gd name="connsiteY1349" fmla="*/ 754255 h 4913967"/>
              <a:gd name="connsiteX1350" fmla="*/ 2102418 w 12238653"/>
              <a:gd name="connsiteY1350" fmla="*/ 768156 h 4913967"/>
              <a:gd name="connsiteX1351" fmla="*/ 1928432 w 12238653"/>
              <a:gd name="connsiteY1351" fmla="*/ 768616 h 4913967"/>
              <a:gd name="connsiteX1352" fmla="*/ 1758615 w 12238653"/>
              <a:gd name="connsiteY1352" fmla="*/ 781101 h 4913967"/>
              <a:gd name="connsiteX1353" fmla="*/ 1811991 w 12238653"/>
              <a:gd name="connsiteY1353" fmla="*/ 785693 h 4913967"/>
              <a:gd name="connsiteX1354" fmla="*/ 1944873 w 12238653"/>
              <a:gd name="connsiteY1354" fmla="*/ 785777 h 4913967"/>
              <a:gd name="connsiteX1355" fmla="*/ 2018185 w 12238653"/>
              <a:gd name="connsiteY1355" fmla="*/ 792707 h 4913967"/>
              <a:gd name="connsiteX1356" fmla="*/ 2100616 w 12238653"/>
              <a:gd name="connsiteY1356" fmla="*/ 800721 h 4913967"/>
              <a:gd name="connsiteX1357" fmla="*/ 2197240 w 12238653"/>
              <a:gd name="connsiteY1357" fmla="*/ 806776 h 4913967"/>
              <a:gd name="connsiteX1358" fmla="*/ 2299831 w 12238653"/>
              <a:gd name="connsiteY1358" fmla="*/ 811410 h 4913967"/>
              <a:gd name="connsiteX1359" fmla="*/ 2340823 w 12238653"/>
              <a:gd name="connsiteY1359" fmla="*/ 808196 h 4913967"/>
              <a:gd name="connsiteX1360" fmla="*/ 2341497 w 12238653"/>
              <a:gd name="connsiteY1360" fmla="*/ 802644 h 4913967"/>
              <a:gd name="connsiteX1361" fmla="*/ 2413118 w 12238653"/>
              <a:gd name="connsiteY1361" fmla="*/ 809740 h 4913967"/>
              <a:gd name="connsiteX1362" fmla="*/ 2572015 w 12238653"/>
              <a:gd name="connsiteY1362" fmla="*/ 813122 h 4913967"/>
              <a:gd name="connsiteX1363" fmla="*/ 2601518 w 12238653"/>
              <a:gd name="connsiteY1363" fmla="*/ 828529 h 4913967"/>
              <a:gd name="connsiteX1364" fmla="*/ 2637105 w 12238653"/>
              <a:gd name="connsiteY1364" fmla="*/ 849778 h 4913967"/>
              <a:gd name="connsiteX1365" fmla="*/ 2389585 w 12238653"/>
              <a:gd name="connsiteY1365" fmla="*/ 857714 h 4913967"/>
              <a:gd name="connsiteX1366" fmla="*/ 2394987 w 12238653"/>
              <a:gd name="connsiteY1366" fmla="*/ 872742 h 4913967"/>
              <a:gd name="connsiteX1367" fmla="*/ 2408387 w 12238653"/>
              <a:gd name="connsiteY1367" fmla="*/ 888650 h 4913967"/>
              <a:gd name="connsiteX1368" fmla="*/ 2476748 w 12238653"/>
              <a:gd name="connsiteY1368" fmla="*/ 893367 h 4913967"/>
              <a:gd name="connsiteX1369" fmla="*/ 2512102 w 12238653"/>
              <a:gd name="connsiteY1369" fmla="*/ 916539 h 4913967"/>
              <a:gd name="connsiteX1370" fmla="*/ 2660978 w 12238653"/>
              <a:gd name="connsiteY1370" fmla="*/ 914493 h 4913967"/>
              <a:gd name="connsiteX1371" fmla="*/ 2700504 w 12238653"/>
              <a:gd name="connsiteY1371" fmla="*/ 905933 h 4913967"/>
              <a:gd name="connsiteX1372" fmla="*/ 2700305 w 12238653"/>
              <a:gd name="connsiteY1372" fmla="*/ 905880 h 4913967"/>
              <a:gd name="connsiteX1373" fmla="*/ 2728319 w 12238653"/>
              <a:gd name="connsiteY1373" fmla="*/ 885978 h 4913967"/>
              <a:gd name="connsiteX1374" fmla="*/ 2863117 w 12238653"/>
              <a:gd name="connsiteY1374" fmla="*/ 897624 h 4913967"/>
              <a:gd name="connsiteX1375" fmla="*/ 2827987 w 12238653"/>
              <a:gd name="connsiteY1375" fmla="*/ 907856 h 4913967"/>
              <a:gd name="connsiteX1376" fmla="*/ 2895213 w 12238653"/>
              <a:gd name="connsiteY1376" fmla="*/ 916414 h 4913967"/>
              <a:gd name="connsiteX1377" fmla="*/ 2938231 w 12238653"/>
              <a:gd name="connsiteY1377" fmla="*/ 904097 h 4913967"/>
              <a:gd name="connsiteX1378" fmla="*/ 2975397 w 12238653"/>
              <a:gd name="connsiteY1378" fmla="*/ 887480 h 4913967"/>
              <a:gd name="connsiteX1379" fmla="*/ 2981023 w 12238653"/>
              <a:gd name="connsiteY1379" fmla="*/ 864142 h 4913967"/>
              <a:gd name="connsiteX1380" fmla="*/ 3059516 w 12238653"/>
              <a:gd name="connsiteY1380" fmla="*/ 865435 h 4913967"/>
              <a:gd name="connsiteX1381" fmla="*/ 3043525 w 12238653"/>
              <a:gd name="connsiteY1381" fmla="*/ 870779 h 4913967"/>
              <a:gd name="connsiteX1382" fmla="*/ 3023140 w 12238653"/>
              <a:gd name="connsiteY1382" fmla="*/ 870863 h 4913967"/>
              <a:gd name="connsiteX1383" fmla="*/ 3099380 w 12238653"/>
              <a:gd name="connsiteY1383" fmla="*/ 902345 h 4913967"/>
              <a:gd name="connsiteX1384" fmla="*/ 3252198 w 12238653"/>
              <a:gd name="connsiteY1384" fmla="*/ 894537 h 4913967"/>
              <a:gd name="connsiteX1385" fmla="*/ 3250958 w 12238653"/>
              <a:gd name="connsiteY1385" fmla="*/ 890403 h 4913967"/>
              <a:gd name="connsiteX1386" fmla="*/ 3126856 w 12238653"/>
              <a:gd name="connsiteY1386" fmla="*/ 887354 h 4913967"/>
              <a:gd name="connsiteX1387" fmla="*/ 3170212 w 12238653"/>
              <a:gd name="connsiteY1387" fmla="*/ 863725 h 4913967"/>
              <a:gd name="connsiteX1388" fmla="*/ 3233840 w 12238653"/>
              <a:gd name="connsiteY1388" fmla="*/ 857253 h 4913967"/>
              <a:gd name="connsiteX1389" fmla="*/ 3231588 w 12238653"/>
              <a:gd name="connsiteY1389" fmla="*/ 852745 h 4913967"/>
              <a:gd name="connsiteX1390" fmla="*/ 3196113 w 12238653"/>
              <a:gd name="connsiteY1390" fmla="*/ 853329 h 4913967"/>
              <a:gd name="connsiteX1391" fmla="*/ 3118752 w 12238653"/>
              <a:gd name="connsiteY1391" fmla="*/ 853665 h 4913967"/>
              <a:gd name="connsiteX1392" fmla="*/ 3037334 w 12238653"/>
              <a:gd name="connsiteY1392" fmla="*/ 856794 h 4913967"/>
              <a:gd name="connsiteX1393" fmla="*/ 2942400 w 12238653"/>
              <a:gd name="connsiteY1393" fmla="*/ 852745 h 4913967"/>
              <a:gd name="connsiteX1394" fmla="*/ 3102985 w 12238653"/>
              <a:gd name="connsiteY1394" fmla="*/ 845437 h 4913967"/>
              <a:gd name="connsiteX1395" fmla="*/ 3073031 w 12238653"/>
              <a:gd name="connsiteY1395" fmla="*/ 830116 h 4913967"/>
              <a:gd name="connsiteX1396" fmla="*/ 3064474 w 12238653"/>
              <a:gd name="connsiteY1396" fmla="*/ 836210 h 4913967"/>
              <a:gd name="connsiteX1397" fmla="*/ 2979222 w 12238653"/>
              <a:gd name="connsiteY1397" fmla="*/ 836880 h 4913967"/>
              <a:gd name="connsiteX1398" fmla="*/ 2907713 w 12238653"/>
              <a:gd name="connsiteY1398" fmla="*/ 837546 h 4913967"/>
              <a:gd name="connsiteX1399" fmla="*/ 2681251 w 12238653"/>
              <a:gd name="connsiteY1399" fmla="*/ 847317 h 4913967"/>
              <a:gd name="connsiteX1400" fmla="*/ 2665822 w 12238653"/>
              <a:gd name="connsiteY1400" fmla="*/ 845229 h 4913967"/>
              <a:gd name="connsiteX1401" fmla="*/ 2678098 w 12238653"/>
              <a:gd name="connsiteY1401" fmla="*/ 836170 h 4913967"/>
              <a:gd name="connsiteX1402" fmla="*/ 2613343 w 12238653"/>
              <a:gd name="connsiteY1402" fmla="*/ 815253 h 4913967"/>
              <a:gd name="connsiteX1403" fmla="*/ 2656360 w 12238653"/>
              <a:gd name="connsiteY1403" fmla="*/ 805941 h 4913967"/>
              <a:gd name="connsiteX1404" fmla="*/ 2790934 w 12238653"/>
              <a:gd name="connsiteY1404" fmla="*/ 814460 h 4913967"/>
              <a:gd name="connsiteX1405" fmla="*/ 2859631 w 12238653"/>
              <a:gd name="connsiteY1405" fmla="*/ 828486 h 4913967"/>
              <a:gd name="connsiteX1406" fmla="*/ 2970777 w 12238653"/>
              <a:gd name="connsiteY1406" fmla="*/ 829573 h 4913967"/>
              <a:gd name="connsiteX1407" fmla="*/ 3042400 w 12238653"/>
              <a:gd name="connsiteY1407" fmla="*/ 827359 h 4913967"/>
              <a:gd name="connsiteX1408" fmla="*/ 2986206 w 12238653"/>
              <a:gd name="connsiteY1408" fmla="*/ 810574 h 4913967"/>
              <a:gd name="connsiteX1409" fmla="*/ 2996901 w 12238653"/>
              <a:gd name="connsiteY1409" fmla="*/ 807361 h 4913967"/>
              <a:gd name="connsiteX1410" fmla="*/ 3035413 w 12238653"/>
              <a:gd name="connsiteY1410" fmla="*/ 804565 h 4913967"/>
              <a:gd name="connsiteX1411" fmla="*/ 3022237 w 12238653"/>
              <a:gd name="connsiteY1411" fmla="*/ 786026 h 4913967"/>
              <a:gd name="connsiteX1412" fmla="*/ 3132377 w 12238653"/>
              <a:gd name="connsiteY1412" fmla="*/ 811034 h 4913967"/>
              <a:gd name="connsiteX1413" fmla="*/ 3075509 w 12238653"/>
              <a:gd name="connsiteY1413" fmla="*/ 820638 h 4913967"/>
              <a:gd name="connsiteX1414" fmla="*/ 3215597 w 12238653"/>
              <a:gd name="connsiteY1414" fmla="*/ 812663 h 4913967"/>
              <a:gd name="connsiteX1415" fmla="*/ 3205575 w 12238653"/>
              <a:gd name="connsiteY1415" fmla="*/ 840845 h 4913967"/>
              <a:gd name="connsiteX1416" fmla="*/ 3253663 w 12238653"/>
              <a:gd name="connsiteY1416" fmla="*/ 838507 h 4913967"/>
              <a:gd name="connsiteX1417" fmla="*/ 3247467 w 12238653"/>
              <a:gd name="connsiteY1417" fmla="*/ 811662 h 4913967"/>
              <a:gd name="connsiteX1418" fmla="*/ 3317286 w 12238653"/>
              <a:gd name="connsiteY1418" fmla="*/ 815879 h 4913967"/>
              <a:gd name="connsiteX1419" fmla="*/ 3306251 w 12238653"/>
              <a:gd name="connsiteY1419" fmla="*/ 837754 h 4913967"/>
              <a:gd name="connsiteX1420" fmla="*/ 3365936 w 12238653"/>
              <a:gd name="connsiteY1420" fmla="*/ 837754 h 4913967"/>
              <a:gd name="connsiteX1421" fmla="*/ 3367964 w 12238653"/>
              <a:gd name="connsiteY1421" fmla="*/ 841388 h 4913967"/>
              <a:gd name="connsiteX1422" fmla="*/ 3304222 w 12238653"/>
              <a:gd name="connsiteY1422" fmla="*/ 850948 h 4913967"/>
              <a:gd name="connsiteX1423" fmla="*/ 3261204 w 12238653"/>
              <a:gd name="connsiteY1423" fmla="*/ 866605 h 4913967"/>
              <a:gd name="connsiteX1424" fmla="*/ 3194204 w 12238653"/>
              <a:gd name="connsiteY1424" fmla="*/ 869320 h 4913967"/>
              <a:gd name="connsiteX1425" fmla="*/ 3194090 w 12238653"/>
              <a:gd name="connsiteY1425" fmla="*/ 873744 h 4913967"/>
              <a:gd name="connsiteX1426" fmla="*/ 3221792 w 12238653"/>
              <a:gd name="connsiteY1426" fmla="*/ 877962 h 4913967"/>
              <a:gd name="connsiteX1427" fmla="*/ 3404447 w 12238653"/>
              <a:gd name="connsiteY1427" fmla="*/ 875956 h 4913967"/>
              <a:gd name="connsiteX1428" fmla="*/ 3420890 w 12238653"/>
              <a:gd name="connsiteY1428" fmla="*/ 876792 h 4913967"/>
              <a:gd name="connsiteX1429" fmla="*/ 3508953 w 12238653"/>
              <a:gd name="connsiteY1429" fmla="*/ 883724 h 4913967"/>
              <a:gd name="connsiteX1430" fmla="*/ 3548710 w 12238653"/>
              <a:gd name="connsiteY1430" fmla="*/ 906185 h 4913967"/>
              <a:gd name="connsiteX1431" fmla="*/ 3559406 w 12238653"/>
              <a:gd name="connsiteY1431" fmla="*/ 881009 h 4913967"/>
              <a:gd name="connsiteX1432" fmla="*/ 3508840 w 12238653"/>
              <a:gd name="connsiteY1432" fmla="*/ 857714 h 4913967"/>
              <a:gd name="connsiteX1433" fmla="*/ 3426071 w 12238653"/>
              <a:gd name="connsiteY1433" fmla="*/ 859756 h 4913967"/>
              <a:gd name="connsiteX1434" fmla="*/ 3434740 w 12238653"/>
              <a:gd name="connsiteY1434" fmla="*/ 855832 h 4913967"/>
              <a:gd name="connsiteX1435" fmla="*/ 3414812 w 12238653"/>
              <a:gd name="connsiteY1435" fmla="*/ 833580 h 4913967"/>
              <a:gd name="connsiteX1436" fmla="*/ 3369767 w 12238653"/>
              <a:gd name="connsiteY1436" fmla="*/ 822224 h 4913967"/>
              <a:gd name="connsiteX1437" fmla="*/ 3399045 w 12238653"/>
              <a:gd name="connsiteY1437" fmla="*/ 806734 h 4913967"/>
              <a:gd name="connsiteX1438" fmla="*/ 3437783 w 12238653"/>
              <a:gd name="connsiteY1438" fmla="*/ 808530 h 4913967"/>
              <a:gd name="connsiteX1439" fmla="*/ 3535085 w 12238653"/>
              <a:gd name="connsiteY1439" fmla="*/ 804857 h 4913967"/>
              <a:gd name="connsiteX1440" fmla="*/ 3499607 w 12238653"/>
              <a:gd name="connsiteY1440" fmla="*/ 796255 h 4913967"/>
              <a:gd name="connsiteX1441" fmla="*/ 3456929 w 12238653"/>
              <a:gd name="connsiteY1441" fmla="*/ 795169 h 4913967"/>
              <a:gd name="connsiteX1442" fmla="*/ 3504340 w 12238653"/>
              <a:gd name="connsiteY1442" fmla="*/ 779680 h 4913967"/>
              <a:gd name="connsiteX1443" fmla="*/ 3384069 w 12238653"/>
              <a:gd name="connsiteY1443" fmla="*/ 770036 h 4913967"/>
              <a:gd name="connsiteX1444" fmla="*/ 3422354 w 12238653"/>
              <a:gd name="connsiteY1444" fmla="*/ 775380 h 4913967"/>
              <a:gd name="connsiteX1445" fmla="*/ 3323369 w 12238653"/>
              <a:gd name="connsiteY1445" fmla="*/ 750620 h 4913967"/>
              <a:gd name="connsiteX1446" fmla="*/ 3444769 w 12238653"/>
              <a:gd name="connsiteY1446" fmla="*/ 759767 h 4913967"/>
              <a:gd name="connsiteX1447" fmla="*/ 3488348 w 12238653"/>
              <a:gd name="connsiteY1447" fmla="*/ 746529 h 4913967"/>
              <a:gd name="connsiteX1448" fmla="*/ 3534973 w 12238653"/>
              <a:gd name="connsiteY1448" fmla="*/ 761019 h 4913967"/>
              <a:gd name="connsiteX1449" fmla="*/ 3515262 w 12238653"/>
              <a:gd name="connsiteY1449" fmla="*/ 769202 h 4913967"/>
              <a:gd name="connsiteX1450" fmla="*/ 3606698 w 12238653"/>
              <a:gd name="connsiteY1450" fmla="*/ 769661 h 4913967"/>
              <a:gd name="connsiteX1451" fmla="*/ 3590374 w 12238653"/>
              <a:gd name="connsiteY1451" fmla="*/ 745820 h 4913967"/>
              <a:gd name="connsiteX1452" fmla="*/ 3677425 w 12238653"/>
              <a:gd name="connsiteY1452" fmla="*/ 740726 h 4913967"/>
              <a:gd name="connsiteX1453" fmla="*/ 3748595 w 12238653"/>
              <a:gd name="connsiteY1453" fmla="*/ 732503 h 4913967"/>
              <a:gd name="connsiteX1454" fmla="*/ 3909404 w 12238653"/>
              <a:gd name="connsiteY1454" fmla="*/ 737807 h 4913967"/>
              <a:gd name="connsiteX1455" fmla="*/ 3974159 w 12238653"/>
              <a:gd name="connsiteY1455" fmla="*/ 740978 h 4913967"/>
              <a:gd name="connsiteX1456" fmla="*/ 3974159 w 12238653"/>
              <a:gd name="connsiteY1456" fmla="*/ 754130 h 4913967"/>
              <a:gd name="connsiteX1457" fmla="*/ 4010304 w 12238653"/>
              <a:gd name="connsiteY1457" fmla="*/ 759097 h 4913967"/>
              <a:gd name="connsiteX1458" fmla="*/ 4073258 w 12238653"/>
              <a:gd name="connsiteY1458" fmla="*/ 762478 h 4913967"/>
              <a:gd name="connsiteX1459" fmla="*/ 4118346 w 12238653"/>
              <a:gd name="connsiteY1459" fmla="*/ 756514 h 4913967"/>
              <a:gd name="connsiteX1460" fmla="*/ 4164363 w 12238653"/>
              <a:gd name="connsiteY1460" fmla="*/ 755847 h 4913967"/>
              <a:gd name="connsiteX1461" fmla="*/ 4164363 w 12238653"/>
              <a:gd name="connsiteY1461" fmla="*/ 755968 h 4913967"/>
              <a:gd name="connsiteX1462" fmla="*/ 4164701 w 12238653"/>
              <a:gd name="connsiteY1462" fmla="*/ 755841 h 4913967"/>
              <a:gd name="connsiteX1463" fmla="*/ 4164363 w 12238653"/>
              <a:gd name="connsiteY1463" fmla="*/ 755847 h 4913967"/>
              <a:gd name="connsiteX1464" fmla="*/ 4164363 w 12238653"/>
              <a:gd name="connsiteY1464" fmla="*/ 738265 h 4913967"/>
              <a:gd name="connsiteX1465" fmla="*/ 4204718 w 12238653"/>
              <a:gd name="connsiteY1465" fmla="*/ 744642 h 4913967"/>
              <a:gd name="connsiteX1466" fmla="*/ 4232127 w 12238653"/>
              <a:gd name="connsiteY1466" fmla="*/ 755819 h 4913967"/>
              <a:gd name="connsiteX1467" fmla="*/ 4231929 w 12238653"/>
              <a:gd name="connsiteY1467" fmla="*/ 755841 h 4913967"/>
              <a:gd name="connsiteX1468" fmla="*/ 4232493 w 12238653"/>
              <a:gd name="connsiteY1468" fmla="*/ 755968 h 4913967"/>
              <a:gd name="connsiteX1469" fmla="*/ 4232127 w 12238653"/>
              <a:gd name="connsiteY1469" fmla="*/ 755819 h 4913967"/>
              <a:gd name="connsiteX1470" fmla="*/ 4284855 w 12238653"/>
              <a:gd name="connsiteY1470" fmla="*/ 749787 h 4913967"/>
              <a:gd name="connsiteX1471" fmla="*/ 4348032 w 12238653"/>
              <a:gd name="connsiteY1471" fmla="*/ 739266 h 4913967"/>
              <a:gd name="connsiteX1472" fmla="*/ 4501415 w 12238653"/>
              <a:gd name="connsiteY1472" fmla="*/ 734839 h 4913967"/>
              <a:gd name="connsiteX1473" fmla="*/ 4584070 w 12238653"/>
              <a:gd name="connsiteY1473" fmla="*/ 732252 h 4913967"/>
              <a:gd name="connsiteX1474" fmla="*/ 4594096 w 12238653"/>
              <a:gd name="connsiteY1474" fmla="*/ 715301 h 4913967"/>
              <a:gd name="connsiteX1475" fmla="*/ 4640599 w 12238653"/>
              <a:gd name="connsiteY1475" fmla="*/ 712419 h 4913967"/>
              <a:gd name="connsiteX1476" fmla="*/ 4646346 w 12238653"/>
              <a:gd name="connsiteY1476" fmla="*/ 689124 h 4913967"/>
              <a:gd name="connsiteX1477" fmla="*/ 4577540 w 12238653"/>
              <a:gd name="connsiteY1477" fmla="*/ 673051 h 4913967"/>
              <a:gd name="connsiteX1478" fmla="*/ 4704794 w 12238653"/>
              <a:gd name="connsiteY1478" fmla="*/ 682903 h 4913967"/>
              <a:gd name="connsiteX1479" fmla="*/ 4659410 w 12238653"/>
              <a:gd name="connsiteY1479" fmla="*/ 707952 h 4913967"/>
              <a:gd name="connsiteX1480" fmla="*/ 4746682 w 12238653"/>
              <a:gd name="connsiteY1480" fmla="*/ 720103 h 4913967"/>
              <a:gd name="connsiteX1481" fmla="*/ 4845105 w 12238653"/>
              <a:gd name="connsiteY1481" fmla="*/ 715385 h 4913967"/>
              <a:gd name="connsiteX1482" fmla="*/ 4885538 w 12238653"/>
              <a:gd name="connsiteY1482" fmla="*/ 746113 h 4913967"/>
              <a:gd name="connsiteX1483" fmla="*/ 4924429 w 12238653"/>
              <a:gd name="connsiteY1483" fmla="*/ 745007 h 4913967"/>
              <a:gd name="connsiteX1484" fmla="*/ 4964050 w 12238653"/>
              <a:gd name="connsiteY1484" fmla="*/ 735056 h 4913967"/>
              <a:gd name="connsiteX1485" fmla="*/ 4963912 w 12238653"/>
              <a:gd name="connsiteY1485" fmla="*/ 735131 h 4913967"/>
              <a:gd name="connsiteX1486" fmla="*/ 4990607 w 12238653"/>
              <a:gd name="connsiteY1486" fmla="*/ 737555 h 4913967"/>
              <a:gd name="connsiteX1487" fmla="*/ 5216505 w 12238653"/>
              <a:gd name="connsiteY1487" fmla="*/ 725572 h 4913967"/>
              <a:gd name="connsiteX1488" fmla="*/ 5358169 w 12238653"/>
              <a:gd name="connsiteY1488" fmla="*/ 722731 h 4913967"/>
              <a:gd name="connsiteX1489" fmla="*/ 5342635 w 12238653"/>
              <a:gd name="connsiteY1489" fmla="*/ 710334 h 4913967"/>
              <a:gd name="connsiteX1490" fmla="*/ 5394095 w 12238653"/>
              <a:gd name="connsiteY1490" fmla="*/ 698057 h 4913967"/>
              <a:gd name="connsiteX1491" fmla="*/ 5520675 w 12238653"/>
              <a:gd name="connsiteY1491" fmla="*/ 706702 h 4913967"/>
              <a:gd name="connsiteX1492" fmla="*/ 5524162 w 12238653"/>
              <a:gd name="connsiteY1492" fmla="*/ 707868 h 4913967"/>
              <a:gd name="connsiteX1493" fmla="*/ 5498036 w 12238653"/>
              <a:gd name="connsiteY1493" fmla="*/ 716303 h 4913967"/>
              <a:gd name="connsiteX1494" fmla="*/ 5551980 w 12238653"/>
              <a:gd name="connsiteY1494" fmla="*/ 728036 h 4913967"/>
              <a:gd name="connsiteX1495" fmla="*/ 5587451 w 12238653"/>
              <a:gd name="connsiteY1495" fmla="*/ 718264 h 4913967"/>
              <a:gd name="connsiteX1496" fmla="*/ 5608961 w 12238653"/>
              <a:gd name="connsiteY1496" fmla="*/ 703277 h 4913967"/>
              <a:gd name="connsiteX1497" fmla="*/ 5680584 w 12238653"/>
              <a:gd name="connsiteY1497" fmla="*/ 699519 h 4913967"/>
              <a:gd name="connsiteX1498" fmla="*/ 5759298 w 12238653"/>
              <a:gd name="connsiteY1498" fmla="*/ 703277 h 4913967"/>
              <a:gd name="connsiteX1499" fmla="*/ 5831258 w 12238653"/>
              <a:gd name="connsiteY1499" fmla="*/ 706870 h 4913967"/>
              <a:gd name="connsiteX1500" fmla="*/ 5901413 w 12238653"/>
              <a:gd name="connsiteY1500" fmla="*/ 703569 h 4913967"/>
              <a:gd name="connsiteX1501" fmla="*/ 5899617 w 12238653"/>
              <a:gd name="connsiteY1501" fmla="*/ 698726 h 4913967"/>
              <a:gd name="connsiteX1502" fmla="*/ 5798830 w 12238653"/>
              <a:gd name="connsiteY1502" fmla="*/ 701355 h 4913967"/>
              <a:gd name="connsiteX1503" fmla="*/ 5819208 w 12238653"/>
              <a:gd name="connsiteY1503" fmla="*/ 690711 h 4913967"/>
              <a:gd name="connsiteX1504" fmla="*/ 5956374 w 12238653"/>
              <a:gd name="connsiteY1504" fmla="*/ 684573 h 4913967"/>
              <a:gd name="connsiteX1505" fmla="*/ 6159074 w 12238653"/>
              <a:gd name="connsiteY1505" fmla="*/ 680230 h 4913967"/>
              <a:gd name="connsiteX1506" fmla="*/ 6260087 w 12238653"/>
              <a:gd name="connsiteY1506" fmla="*/ 680689 h 4913967"/>
              <a:gd name="connsiteX1507" fmla="*/ 6281255 w 12238653"/>
              <a:gd name="connsiteY1507" fmla="*/ 680522 h 4913967"/>
              <a:gd name="connsiteX1508" fmla="*/ 6411441 w 12238653"/>
              <a:gd name="connsiteY1508" fmla="*/ 679772 h 4913967"/>
              <a:gd name="connsiteX1509" fmla="*/ 6269551 w 12238653"/>
              <a:gd name="connsiteY1509" fmla="*/ 702441 h 4913967"/>
              <a:gd name="connsiteX1510" fmla="*/ 6334187 w 12238653"/>
              <a:gd name="connsiteY1510" fmla="*/ 727326 h 4913967"/>
              <a:gd name="connsiteX1511" fmla="*/ 6267518 w 12238653"/>
              <a:gd name="connsiteY1511" fmla="*/ 734380 h 4913967"/>
              <a:gd name="connsiteX1512" fmla="*/ 6304683 w 12238653"/>
              <a:gd name="connsiteY1512" fmla="*/ 746071 h 4913967"/>
              <a:gd name="connsiteX1513" fmla="*/ 6407387 w 12238653"/>
              <a:gd name="connsiteY1513" fmla="*/ 742105 h 4913967"/>
              <a:gd name="connsiteX1514" fmla="*/ 6468986 w 12238653"/>
              <a:gd name="connsiteY1514" fmla="*/ 754630 h 4913967"/>
              <a:gd name="connsiteX1515" fmla="*/ 6339368 w 12238653"/>
              <a:gd name="connsiteY1515" fmla="*/ 764276 h 4913967"/>
              <a:gd name="connsiteX1516" fmla="*/ 6340604 w 12238653"/>
              <a:gd name="connsiteY1516" fmla="*/ 768283 h 4913967"/>
              <a:gd name="connsiteX1517" fmla="*/ 6406144 w 12238653"/>
              <a:gd name="connsiteY1517" fmla="*/ 768283 h 4913967"/>
              <a:gd name="connsiteX1518" fmla="*/ 6411104 w 12238653"/>
              <a:gd name="connsiteY1518" fmla="*/ 768324 h 4913967"/>
              <a:gd name="connsiteX1519" fmla="*/ 6416056 w 12238653"/>
              <a:gd name="connsiteY1519" fmla="*/ 768324 h 4913967"/>
              <a:gd name="connsiteX1520" fmla="*/ 6515496 w 12238653"/>
              <a:gd name="connsiteY1520" fmla="*/ 762354 h 4913967"/>
              <a:gd name="connsiteX1521" fmla="*/ 6631937 w 12238653"/>
              <a:gd name="connsiteY1521" fmla="*/ 772540 h 4913967"/>
              <a:gd name="connsiteX1522" fmla="*/ 6699616 w 12238653"/>
              <a:gd name="connsiteY1522" fmla="*/ 751665 h 4913967"/>
              <a:gd name="connsiteX1523" fmla="*/ 6789934 w 12238653"/>
              <a:gd name="connsiteY1523" fmla="*/ 743234 h 4913967"/>
              <a:gd name="connsiteX1524" fmla="*/ 6844548 w 12238653"/>
              <a:gd name="connsiteY1524" fmla="*/ 739392 h 4913967"/>
              <a:gd name="connsiteX1525" fmla="*/ 6916395 w 12238653"/>
              <a:gd name="connsiteY1525" fmla="*/ 735550 h 4913967"/>
              <a:gd name="connsiteX1526" fmla="*/ 7016166 w 12238653"/>
              <a:gd name="connsiteY1526" fmla="*/ 730372 h 4913967"/>
              <a:gd name="connsiteX1527" fmla="*/ 7045455 w 12238653"/>
              <a:gd name="connsiteY1527" fmla="*/ 735717 h 4913967"/>
              <a:gd name="connsiteX1528" fmla="*/ 7067749 w 12238653"/>
              <a:gd name="connsiteY1528" fmla="*/ 738223 h 4913967"/>
              <a:gd name="connsiteX1529" fmla="*/ 7071014 w 12238653"/>
              <a:gd name="connsiteY1529" fmla="*/ 728119 h 4913967"/>
              <a:gd name="connsiteX1530" fmla="*/ 7124279 w 12238653"/>
              <a:gd name="connsiteY1530" fmla="*/ 724235 h 4913967"/>
              <a:gd name="connsiteX1531" fmla="*/ 7126645 w 12238653"/>
              <a:gd name="connsiteY1531" fmla="*/ 734090 h 4913967"/>
              <a:gd name="connsiteX1532" fmla="*/ 7175519 w 12238653"/>
              <a:gd name="connsiteY1532" fmla="*/ 730748 h 4913967"/>
              <a:gd name="connsiteX1533" fmla="*/ 7153445 w 12238653"/>
              <a:gd name="connsiteY1533" fmla="*/ 738223 h 4913967"/>
              <a:gd name="connsiteX1534" fmla="*/ 6978332 w 12238653"/>
              <a:gd name="connsiteY1534" fmla="*/ 763816 h 4913967"/>
              <a:gd name="connsiteX1535" fmla="*/ 6936217 w 12238653"/>
              <a:gd name="connsiteY1535" fmla="*/ 766864 h 4913967"/>
              <a:gd name="connsiteX1536" fmla="*/ 6820451 w 12238653"/>
              <a:gd name="connsiteY1536" fmla="*/ 769871 h 4913967"/>
              <a:gd name="connsiteX1537" fmla="*/ 6798939 w 12238653"/>
              <a:gd name="connsiteY1537" fmla="*/ 773836 h 4913967"/>
              <a:gd name="connsiteX1538" fmla="*/ 6847363 w 12238653"/>
              <a:gd name="connsiteY1538" fmla="*/ 779221 h 4913967"/>
              <a:gd name="connsiteX1539" fmla="*/ 6817296 w 12238653"/>
              <a:gd name="connsiteY1539" fmla="*/ 795462 h 4913967"/>
              <a:gd name="connsiteX1540" fmla="*/ 6942382 w 12238653"/>
              <a:gd name="connsiteY1540" fmla="*/ 787915 h 4913967"/>
              <a:gd name="connsiteX1541" fmla="*/ 7057474 w 12238653"/>
              <a:gd name="connsiteY1541" fmla="*/ 780997 h 4913967"/>
              <a:gd name="connsiteX1542" fmla="*/ 7017188 w 12238653"/>
              <a:gd name="connsiteY1542" fmla="*/ 790285 h 4913967"/>
              <a:gd name="connsiteX1543" fmla="*/ 6721917 w 12238653"/>
              <a:gd name="connsiteY1543" fmla="*/ 816796 h 4913967"/>
              <a:gd name="connsiteX1544" fmla="*/ 6687904 w 12238653"/>
              <a:gd name="connsiteY1544" fmla="*/ 781979 h 4913967"/>
              <a:gd name="connsiteX1545" fmla="*/ 6630361 w 12238653"/>
              <a:gd name="connsiteY1545" fmla="*/ 804356 h 4913967"/>
              <a:gd name="connsiteX1546" fmla="*/ 6636099 w 12238653"/>
              <a:gd name="connsiteY1546" fmla="*/ 792667 h 4913967"/>
              <a:gd name="connsiteX1547" fmla="*/ 6565718 w 12238653"/>
              <a:gd name="connsiteY1547" fmla="*/ 808990 h 4913967"/>
              <a:gd name="connsiteX1548" fmla="*/ 6488358 w 12238653"/>
              <a:gd name="connsiteY1548" fmla="*/ 799554 h 4913967"/>
              <a:gd name="connsiteX1549" fmla="*/ 6441509 w 12238653"/>
              <a:gd name="connsiteY1549" fmla="*/ 801182 h 4913967"/>
              <a:gd name="connsiteX1550" fmla="*/ 6375965 w 12238653"/>
              <a:gd name="connsiteY1550" fmla="*/ 806776 h 4913967"/>
              <a:gd name="connsiteX1551" fmla="*/ 6277882 w 12238653"/>
              <a:gd name="connsiteY1551" fmla="*/ 826192 h 4913967"/>
              <a:gd name="connsiteX1552" fmla="*/ 6375965 w 12238653"/>
              <a:gd name="connsiteY1552" fmla="*/ 819136 h 4913967"/>
              <a:gd name="connsiteX1553" fmla="*/ 6395111 w 12238653"/>
              <a:gd name="connsiteY1553" fmla="*/ 826691 h 4913967"/>
              <a:gd name="connsiteX1554" fmla="*/ 6461325 w 12238653"/>
              <a:gd name="connsiteY1554" fmla="*/ 820429 h 4913967"/>
              <a:gd name="connsiteX1555" fmla="*/ 6572815 w 12238653"/>
              <a:gd name="connsiteY1555" fmla="*/ 818342 h 4913967"/>
              <a:gd name="connsiteX1556" fmla="*/ 6644887 w 12238653"/>
              <a:gd name="connsiteY1556" fmla="*/ 814878 h 4913967"/>
              <a:gd name="connsiteX1557" fmla="*/ 6663355 w 12238653"/>
              <a:gd name="connsiteY1557" fmla="*/ 815753 h 4913967"/>
              <a:gd name="connsiteX1558" fmla="*/ 6664571 w 12238653"/>
              <a:gd name="connsiteY1558" fmla="*/ 822547 h 4913967"/>
              <a:gd name="connsiteX1559" fmla="*/ 6664252 w 12238653"/>
              <a:gd name="connsiteY1559" fmla="*/ 822516 h 4913967"/>
              <a:gd name="connsiteX1560" fmla="*/ 6664591 w 12238653"/>
              <a:gd name="connsiteY1560" fmla="*/ 822641 h 4913967"/>
              <a:gd name="connsiteX1561" fmla="*/ 6664571 w 12238653"/>
              <a:gd name="connsiteY1561" fmla="*/ 822547 h 4913967"/>
              <a:gd name="connsiteX1562" fmla="*/ 6723035 w 12238653"/>
              <a:gd name="connsiteY1562" fmla="*/ 828027 h 4913967"/>
              <a:gd name="connsiteX1563" fmla="*/ 6868426 w 12238653"/>
              <a:gd name="connsiteY1563" fmla="*/ 815923 h 4913967"/>
              <a:gd name="connsiteX1564" fmla="*/ 7047023 w 12238653"/>
              <a:gd name="connsiteY1564" fmla="*/ 802853 h 4913967"/>
              <a:gd name="connsiteX1565" fmla="*/ 7182612 w 12238653"/>
              <a:gd name="connsiteY1565" fmla="*/ 793293 h 4913967"/>
              <a:gd name="connsiteX1566" fmla="*/ 7182164 w 12238653"/>
              <a:gd name="connsiteY1566" fmla="*/ 793417 h 4913967"/>
              <a:gd name="connsiteX1567" fmla="*/ 7276195 w 12238653"/>
              <a:gd name="connsiteY1567" fmla="*/ 773459 h 4913967"/>
              <a:gd name="connsiteX1568" fmla="*/ 7367302 w 12238653"/>
              <a:gd name="connsiteY1568" fmla="*/ 785150 h 4913967"/>
              <a:gd name="connsiteX1569" fmla="*/ 7344437 w 12238653"/>
              <a:gd name="connsiteY1569" fmla="*/ 774211 h 4913967"/>
              <a:gd name="connsiteX1570" fmla="*/ 7420114 w 12238653"/>
              <a:gd name="connsiteY1570" fmla="*/ 766653 h 4913967"/>
              <a:gd name="connsiteX1571" fmla="*/ 7413467 w 12238653"/>
              <a:gd name="connsiteY1571" fmla="*/ 781851 h 4913967"/>
              <a:gd name="connsiteX1572" fmla="*/ 7512909 w 12238653"/>
              <a:gd name="connsiteY1572" fmla="*/ 784105 h 4913967"/>
              <a:gd name="connsiteX1573" fmla="*/ 7581939 w 12238653"/>
              <a:gd name="connsiteY1573" fmla="*/ 776800 h 4913967"/>
              <a:gd name="connsiteX1574" fmla="*/ 7485546 w 12238653"/>
              <a:gd name="connsiteY1574" fmla="*/ 794919 h 4913967"/>
              <a:gd name="connsiteX1575" fmla="*/ 7392636 w 12238653"/>
              <a:gd name="connsiteY1575" fmla="*/ 816963 h 4913967"/>
              <a:gd name="connsiteX1576" fmla="*/ 7627436 w 12238653"/>
              <a:gd name="connsiteY1576" fmla="*/ 794250 h 4913967"/>
              <a:gd name="connsiteX1577" fmla="*/ 7588923 w 12238653"/>
              <a:gd name="connsiteY1577" fmla="*/ 813290 h 4913967"/>
              <a:gd name="connsiteX1578" fmla="*/ 7562679 w 12238653"/>
              <a:gd name="connsiteY1578" fmla="*/ 822726 h 4913967"/>
              <a:gd name="connsiteX1579" fmla="*/ 7428676 w 12238653"/>
              <a:gd name="connsiteY1579" fmla="*/ 848361 h 4913967"/>
              <a:gd name="connsiteX1580" fmla="*/ 7587346 w 12238653"/>
              <a:gd name="connsiteY1580" fmla="*/ 833497 h 4913967"/>
              <a:gd name="connsiteX1581" fmla="*/ 7741285 w 12238653"/>
              <a:gd name="connsiteY1581" fmla="*/ 803605 h 4913967"/>
              <a:gd name="connsiteX1582" fmla="*/ 7762120 w 12238653"/>
              <a:gd name="connsiteY1582" fmla="*/ 804146 h 4913967"/>
              <a:gd name="connsiteX1583" fmla="*/ 7750742 w 12238653"/>
              <a:gd name="connsiteY1583" fmla="*/ 819762 h 4913967"/>
              <a:gd name="connsiteX1584" fmla="*/ 7822371 w 12238653"/>
              <a:gd name="connsiteY1584" fmla="*/ 802936 h 4913967"/>
              <a:gd name="connsiteX1585" fmla="*/ 7906378 w 12238653"/>
              <a:gd name="connsiteY1585" fmla="*/ 792290 h 4913967"/>
              <a:gd name="connsiteX1586" fmla="*/ 7936671 w 12238653"/>
              <a:gd name="connsiteY1586" fmla="*/ 764400 h 4913967"/>
              <a:gd name="connsiteX1587" fmla="*/ 7959303 w 12238653"/>
              <a:gd name="connsiteY1587" fmla="*/ 758261 h 4913967"/>
              <a:gd name="connsiteX1588" fmla="*/ 7955819 w 12238653"/>
              <a:gd name="connsiteY1588" fmla="*/ 736593 h 4913967"/>
              <a:gd name="connsiteX1589" fmla="*/ 8037233 w 12238653"/>
              <a:gd name="connsiteY1589" fmla="*/ 719684 h 4913967"/>
              <a:gd name="connsiteX1590" fmla="*/ 8012123 w 12238653"/>
              <a:gd name="connsiteY1590" fmla="*/ 749579 h 4913967"/>
              <a:gd name="connsiteX1591" fmla="*/ 8091172 w 12238653"/>
              <a:gd name="connsiteY1591" fmla="*/ 725153 h 4913967"/>
              <a:gd name="connsiteX1592" fmla="*/ 8059984 w 12238653"/>
              <a:gd name="connsiteY1592" fmla="*/ 718264 h 4913967"/>
              <a:gd name="connsiteX1593" fmla="*/ 8098271 w 12238653"/>
              <a:gd name="connsiteY1593" fmla="*/ 707576 h 4913967"/>
              <a:gd name="connsiteX1594" fmla="*/ 8219444 w 12238653"/>
              <a:gd name="connsiteY1594" fmla="*/ 677476 h 4913967"/>
              <a:gd name="connsiteX1595" fmla="*/ 8244469 w 12238653"/>
              <a:gd name="connsiteY1595" fmla="*/ 667367 h 4913967"/>
              <a:gd name="connsiteX1596" fmla="*/ 8229578 w 12238653"/>
              <a:gd name="connsiteY1596" fmla="*/ 655561 h 4913967"/>
              <a:gd name="connsiteX1597" fmla="*/ 8229690 w 12238653"/>
              <a:gd name="connsiteY1597" fmla="*/ 655556 h 4913967"/>
              <a:gd name="connsiteX1598" fmla="*/ 8229523 w 12238653"/>
              <a:gd name="connsiteY1598" fmla="*/ 655518 h 4913967"/>
              <a:gd name="connsiteX1599" fmla="*/ 8229464 w 12238653"/>
              <a:gd name="connsiteY1599" fmla="*/ 655473 h 4913967"/>
              <a:gd name="connsiteX1600" fmla="*/ 8229393 w 12238653"/>
              <a:gd name="connsiteY1600" fmla="*/ 655490 h 4913967"/>
              <a:gd name="connsiteX1601" fmla="*/ 8196917 w 12238653"/>
              <a:gd name="connsiteY1601" fmla="*/ 648166 h 4913967"/>
              <a:gd name="connsiteX1602" fmla="*/ 8146132 w 12238653"/>
              <a:gd name="connsiteY1602" fmla="*/ 656476 h 4913967"/>
              <a:gd name="connsiteX1603" fmla="*/ 8115615 w 12238653"/>
              <a:gd name="connsiteY1603" fmla="*/ 656683 h 4913967"/>
              <a:gd name="connsiteX1604" fmla="*/ 8309422 w 12238653"/>
              <a:gd name="connsiteY1604" fmla="*/ 631089 h 4913967"/>
              <a:gd name="connsiteX1605" fmla="*/ 8348609 w 12238653"/>
              <a:gd name="connsiteY1605" fmla="*/ 661026 h 4913967"/>
              <a:gd name="connsiteX1606" fmla="*/ 8280701 w 12238653"/>
              <a:gd name="connsiteY1606" fmla="*/ 669791 h 4913967"/>
              <a:gd name="connsiteX1607" fmla="*/ 8387909 w 12238653"/>
              <a:gd name="connsiteY1607" fmla="*/ 661150 h 4913967"/>
              <a:gd name="connsiteX1608" fmla="*/ 8560325 w 12238653"/>
              <a:gd name="connsiteY1608" fmla="*/ 650380 h 4913967"/>
              <a:gd name="connsiteX1609" fmla="*/ 8452776 w 12238653"/>
              <a:gd name="connsiteY1609" fmla="*/ 658185 h 4913967"/>
              <a:gd name="connsiteX1610" fmla="*/ 8373383 w 12238653"/>
              <a:gd name="connsiteY1610" fmla="*/ 644033 h 4913967"/>
              <a:gd name="connsiteX1611" fmla="*/ 8320682 w 12238653"/>
              <a:gd name="connsiteY1611" fmla="*/ 600320 h 4913967"/>
              <a:gd name="connsiteX1612" fmla="*/ 8306155 w 12238653"/>
              <a:gd name="connsiteY1612" fmla="*/ 614181 h 4913967"/>
              <a:gd name="connsiteX1613" fmla="*/ 8263250 w 12238653"/>
              <a:gd name="connsiteY1613" fmla="*/ 617898 h 4913967"/>
              <a:gd name="connsiteX1614" fmla="*/ 8263362 w 12238653"/>
              <a:gd name="connsiteY1614" fmla="*/ 617939 h 4913967"/>
              <a:gd name="connsiteX1615" fmla="*/ 8215951 w 12238653"/>
              <a:gd name="connsiteY1615" fmla="*/ 628961 h 4913967"/>
              <a:gd name="connsiteX1616" fmla="*/ 8193876 w 12238653"/>
              <a:gd name="connsiteY1616" fmla="*/ 618900 h 4913967"/>
              <a:gd name="connsiteX1617" fmla="*/ 8296473 w 12238653"/>
              <a:gd name="connsiteY1617" fmla="*/ 570010 h 4913967"/>
              <a:gd name="connsiteX1618" fmla="*/ 8481830 w 12238653"/>
              <a:gd name="connsiteY1618" fmla="*/ 557233 h 4913967"/>
              <a:gd name="connsiteX1619" fmla="*/ 8677097 w 12238653"/>
              <a:gd name="connsiteY1619" fmla="*/ 548883 h 4913967"/>
              <a:gd name="connsiteX1620" fmla="*/ 8699510 w 12238653"/>
              <a:gd name="connsiteY1620" fmla="*/ 558319 h 4913967"/>
              <a:gd name="connsiteX1621" fmla="*/ 8753113 w 12238653"/>
              <a:gd name="connsiteY1621" fmla="*/ 550888 h 4913967"/>
              <a:gd name="connsiteX1622" fmla="*/ 8747711 w 12238653"/>
              <a:gd name="connsiteY1622" fmla="*/ 556398 h 4913967"/>
              <a:gd name="connsiteX1623" fmla="*/ 8616068 w 12238653"/>
              <a:gd name="connsiteY1623" fmla="*/ 582493 h 4913967"/>
              <a:gd name="connsiteX1624" fmla="*/ 8610885 w 12238653"/>
              <a:gd name="connsiteY1624" fmla="*/ 582073 h 4913967"/>
              <a:gd name="connsiteX1625" fmla="*/ 8535545 w 12238653"/>
              <a:gd name="connsiteY1625" fmla="*/ 582324 h 4913967"/>
              <a:gd name="connsiteX1626" fmla="*/ 8455705 w 12238653"/>
              <a:gd name="connsiteY1626" fmla="*/ 590301 h 4913967"/>
              <a:gd name="connsiteX1627" fmla="*/ 8451537 w 12238653"/>
              <a:gd name="connsiteY1627" fmla="*/ 594056 h 4913967"/>
              <a:gd name="connsiteX1628" fmla="*/ 8478675 w 12238653"/>
              <a:gd name="connsiteY1628" fmla="*/ 599693 h 4913967"/>
              <a:gd name="connsiteX1629" fmla="*/ 8461783 w 12238653"/>
              <a:gd name="connsiteY1629" fmla="*/ 611927 h 4913967"/>
              <a:gd name="connsiteX1630" fmla="*/ 8540953 w 12238653"/>
              <a:gd name="connsiteY1630" fmla="*/ 609337 h 4913967"/>
              <a:gd name="connsiteX1631" fmla="*/ 8617081 w 12238653"/>
              <a:gd name="connsiteY1631" fmla="*/ 602158 h 4913967"/>
              <a:gd name="connsiteX1632" fmla="*/ 8688925 w 12238653"/>
              <a:gd name="connsiteY1632" fmla="*/ 598231 h 4913967"/>
              <a:gd name="connsiteX1633" fmla="*/ 8770005 w 12238653"/>
              <a:gd name="connsiteY1633" fmla="*/ 597189 h 4913967"/>
              <a:gd name="connsiteX1634" fmla="*/ 8385545 w 12238653"/>
              <a:gd name="connsiteY1634" fmla="*/ 638314 h 4913967"/>
              <a:gd name="connsiteX1635" fmla="*/ 8437798 w 12238653"/>
              <a:gd name="connsiteY1635" fmla="*/ 641027 h 4913967"/>
              <a:gd name="connsiteX1636" fmla="*/ 8518427 w 12238653"/>
              <a:gd name="connsiteY1636" fmla="*/ 634222 h 4913967"/>
              <a:gd name="connsiteX1637" fmla="*/ 8719445 w 12238653"/>
              <a:gd name="connsiteY1637" fmla="*/ 616478 h 4913967"/>
              <a:gd name="connsiteX1638" fmla="*/ 8829127 w 12238653"/>
              <a:gd name="connsiteY1638" fmla="*/ 611299 h 4913967"/>
              <a:gd name="connsiteX1639" fmla="*/ 8703040 w 12238653"/>
              <a:gd name="connsiteY1639" fmla="*/ 630380 h 4913967"/>
              <a:gd name="connsiteX1640" fmla="*/ 8701990 w 12238653"/>
              <a:gd name="connsiteY1640" fmla="*/ 630420 h 4913967"/>
              <a:gd name="connsiteX1641" fmla="*/ 8702214 w 12238653"/>
              <a:gd name="connsiteY1641" fmla="*/ 630505 h 4913967"/>
              <a:gd name="connsiteX1642" fmla="*/ 8703040 w 12238653"/>
              <a:gd name="connsiteY1642" fmla="*/ 630380 h 4913967"/>
              <a:gd name="connsiteX1643" fmla="*/ 8874398 w 12238653"/>
              <a:gd name="connsiteY1643" fmla="*/ 623617 h 4913967"/>
              <a:gd name="connsiteX1644" fmla="*/ 8856265 w 12238653"/>
              <a:gd name="connsiteY1644" fmla="*/ 604912 h 4913967"/>
              <a:gd name="connsiteX1645" fmla="*/ 8959418 w 12238653"/>
              <a:gd name="connsiteY1645" fmla="*/ 603035 h 4913967"/>
              <a:gd name="connsiteX1646" fmla="*/ 9015950 w 12238653"/>
              <a:gd name="connsiteY1646" fmla="*/ 605831 h 4913967"/>
              <a:gd name="connsiteX1647" fmla="*/ 8984987 w 12238653"/>
              <a:gd name="connsiteY1647" fmla="*/ 590301 h 4913967"/>
              <a:gd name="connsiteX1648" fmla="*/ 9062798 w 12238653"/>
              <a:gd name="connsiteY1648" fmla="*/ 584956 h 4913967"/>
              <a:gd name="connsiteX1649" fmla="*/ 9095457 w 12238653"/>
              <a:gd name="connsiteY1649" fmla="*/ 606499 h 4913967"/>
              <a:gd name="connsiteX1650" fmla="*/ 8983184 w 12238653"/>
              <a:gd name="connsiteY1650" fmla="*/ 620568 h 4913967"/>
              <a:gd name="connsiteX1651" fmla="*/ 9006380 w 12238653"/>
              <a:gd name="connsiteY1651" fmla="*/ 635976 h 4913967"/>
              <a:gd name="connsiteX1652" fmla="*/ 9079803 w 12238653"/>
              <a:gd name="connsiteY1652" fmla="*/ 635600 h 4913967"/>
              <a:gd name="connsiteX1653" fmla="*/ 9160327 w 12238653"/>
              <a:gd name="connsiteY1653" fmla="*/ 625623 h 4913967"/>
              <a:gd name="connsiteX1654" fmla="*/ 9237573 w 12238653"/>
              <a:gd name="connsiteY1654" fmla="*/ 630256 h 4913967"/>
              <a:gd name="connsiteX1655" fmla="*/ 9151539 w 12238653"/>
              <a:gd name="connsiteY1655" fmla="*/ 647664 h 4913967"/>
              <a:gd name="connsiteX1656" fmla="*/ 9069332 w 12238653"/>
              <a:gd name="connsiteY1656" fmla="*/ 665870 h 4913967"/>
              <a:gd name="connsiteX1657" fmla="*/ 9074057 w 12238653"/>
              <a:gd name="connsiteY1657" fmla="*/ 668040 h 4913967"/>
              <a:gd name="connsiteX1658" fmla="*/ 9257734 w 12238653"/>
              <a:gd name="connsiteY1658" fmla="*/ 661609 h 4913967"/>
              <a:gd name="connsiteX1659" fmla="*/ 9239939 w 12238653"/>
              <a:gd name="connsiteY1659" fmla="*/ 650922 h 4913967"/>
              <a:gd name="connsiteX1660" fmla="*/ 9351881 w 12238653"/>
              <a:gd name="connsiteY1660" fmla="*/ 638898 h 4913967"/>
              <a:gd name="connsiteX1661" fmla="*/ 9471808 w 12238653"/>
              <a:gd name="connsiteY1661" fmla="*/ 630673 h 4913967"/>
              <a:gd name="connsiteX1662" fmla="*/ 9523613 w 12238653"/>
              <a:gd name="connsiteY1662" fmla="*/ 626163 h 4913967"/>
              <a:gd name="connsiteX1663" fmla="*/ 9698950 w 12238653"/>
              <a:gd name="connsiteY1663" fmla="*/ 614016 h 4913967"/>
              <a:gd name="connsiteX1664" fmla="*/ 9862017 w 12238653"/>
              <a:gd name="connsiteY1664" fmla="*/ 601288 h 4913967"/>
              <a:gd name="connsiteX1665" fmla="*/ 9861563 w 12238653"/>
              <a:gd name="connsiteY1665" fmla="*/ 601405 h 4913967"/>
              <a:gd name="connsiteX1666" fmla="*/ 9862128 w 12238653"/>
              <a:gd name="connsiteY1666" fmla="*/ 601281 h 4913967"/>
              <a:gd name="connsiteX1667" fmla="*/ 9862017 w 12238653"/>
              <a:gd name="connsiteY1667" fmla="*/ 601288 h 4913967"/>
              <a:gd name="connsiteX1668" fmla="*/ 9940058 w 12238653"/>
              <a:gd name="connsiteY1668" fmla="*/ 581240 h 4913967"/>
              <a:gd name="connsiteX1669" fmla="*/ 10022825 w 12238653"/>
              <a:gd name="connsiteY1669" fmla="*/ 594225 h 4913967"/>
              <a:gd name="connsiteX1670" fmla="*/ 10009877 w 12238653"/>
              <a:gd name="connsiteY1670" fmla="*/ 582742 h 4913967"/>
              <a:gd name="connsiteX1671" fmla="*/ 10086906 w 12238653"/>
              <a:gd name="connsiteY1671" fmla="*/ 575104 h 4913967"/>
              <a:gd name="connsiteX1672" fmla="*/ 10078793 w 12238653"/>
              <a:gd name="connsiteY1672" fmla="*/ 587166 h 4913967"/>
              <a:gd name="connsiteX1673" fmla="*/ 10198615 w 12238653"/>
              <a:gd name="connsiteY1673" fmla="*/ 594182 h 4913967"/>
              <a:gd name="connsiteX1674" fmla="*/ 10047375 w 12238653"/>
              <a:gd name="connsiteY1674" fmla="*/ 624035 h 4913967"/>
              <a:gd name="connsiteX1675" fmla="*/ 10146585 w 12238653"/>
              <a:gd name="connsiteY1675" fmla="*/ 618650 h 4913967"/>
              <a:gd name="connsiteX1676" fmla="*/ 10250420 w 12238653"/>
              <a:gd name="connsiteY1676" fmla="*/ 603492 h 4913967"/>
              <a:gd name="connsiteX1677" fmla="*/ 10302782 w 12238653"/>
              <a:gd name="connsiteY1677" fmla="*/ 603537 h 4913967"/>
              <a:gd name="connsiteX1678" fmla="*/ 10229921 w 12238653"/>
              <a:gd name="connsiteY1678" fmla="*/ 626413 h 4913967"/>
              <a:gd name="connsiteX1679" fmla="*/ 10165055 w 12238653"/>
              <a:gd name="connsiteY1679" fmla="*/ 643532 h 4913967"/>
              <a:gd name="connsiteX1680" fmla="*/ 10087575 w 12238653"/>
              <a:gd name="connsiteY1680" fmla="*/ 656099 h 4913967"/>
              <a:gd name="connsiteX1681" fmla="*/ 10092419 w 12238653"/>
              <a:gd name="connsiteY1681" fmla="*/ 660064 h 4913967"/>
              <a:gd name="connsiteX1682" fmla="*/ 10424181 w 12238653"/>
              <a:gd name="connsiteY1682" fmla="*/ 608128 h 4913967"/>
              <a:gd name="connsiteX1683" fmla="*/ 10407289 w 12238653"/>
              <a:gd name="connsiteY1683" fmla="*/ 634933 h 4913967"/>
              <a:gd name="connsiteX1684" fmla="*/ 10570803 w 12238653"/>
              <a:gd name="connsiteY1684" fmla="*/ 605622 h 4913967"/>
              <a:gd name="connsiteX1685" fmla="*/ 10598730 w 12238653"/>
              <a:gd name="connsiteY1685" fmla="*/ 574852 h 4913967"/>
              <a:gd name="connsiteX1686" fmla="*/ 10623391 w 12238653"/>
              <a:gd name="connsiteY1686" fmla="*/ 543456 h 4913967"/>
              <a:gd name="connsiteX1687" fmla="*/ 10698729 w 12238653"/>
              <a:gd name="connsiteY1687" fmla="*/ 527425 h 4913967"/>
              <a:gd name="connsiteX1688" fmla="*/ 10836225 w 12238653"/>
              <a:gd name="connsiteY1688" fmla="*/ 495942 h 4913967"/>
              <a:gd name="connsiteX1689" fmla="*/ 10855147 w 12238653"/>
              <a:gd name="connsiteY1689" fmla="*/ 480121 h 4913967"/>
              <a:gd name="connsiteX1690" fmla="*/ 10776659 w 12238653"/>
              <a:gd name="connsiteY1690" fmla="*/ 483752 h 4913967"/>
              <a:gd name="connsiteX1691" fmla="*/ 10799067 w 12238653"/>
              <a:gd name="connsiteY1691" fmla="*/ 455780 h 4913967"/>
              <a:gd name="connsiteX1692" fmla="*/ 10845013 w 12238653"/>
              <a:gd name="connsiteY1692" fmla="*/ 448683 h 4913967"/>
              <a:gd name="connsiteX1693" fmla="*/ 10852337 w 12238653"/>
              <a:gd name="connsiteY1693" fmla="*/ 429642 h 4913967"/>
              <a:gd name="connsiteX1694" fmla="*/ 10922380 w 12238653"/>
              <a:gd name="connsiteY1694" fmla="*/ 390149 h 4913967"/>
              <a:gd name="connsiteX1695" fmla="*/ 10884088 w 12238653"/>
              <a:gd name="connsiteY1695" fmla="*/ 389730 h 4913967"/>
              <a:gd name="connsiteX1696" fmla="*/ 10799742 w 12238653"/>
              <a:gd name="connsiteY1696" fmla="*/ 415907 h 4913967"/>
              <a:gd name="connsiteX1697" fmla="*/ 10778463 w 12238653"/>
              <a:gd name="connsiteY1697" fmla="*/ 424883 h 4913967"/>
              <a:gd name="connsiteX1698" fmla="*/ 10697378 w 12238653"/>
              <a:gd name="connsiteY1698" fmla="*/ 443046 h 4913967"/>
              <a:gd name="connsiteX1699" fmla="*/ 10624743 w 12238653"/>
              <a:gd name="connsiteY1699" fmla="*/ 446594 h 4913967"/>
              <a:gd name="connsiteX1700" fmla="*/ 10750978 w 12238653"/>
              <a:gd name="connsiteY1700" fmla="*/ 401878 h 4913967"/>
              <a:gd name="connsiteX1701" fmla="*/ 10839718 w 12238653"/>
              <a:gd name="connsiteY1701" fmla="*/ 368271 h 4913967"/>
              <a:gd name="connsiteX1702" fmla="*/ 10921479 w 12238653"/>
              <a:gd name="connsiteY1702" fmla="*/ 357459 h 4913967"/>
              <a:gd name="connsiteX1703" fmla="*/ 11023507 w 12238653"/>
              <a:gd name="connsiteY1703" fmla="*/ 323764 h 4913967"/>
              <a:gd name="connsiteX1704" fmla="*/ 10985663 w 12238653"/>
              <a:gd name="connsiteY1704" fmla="*/ 315372 h 4913967"/>
              <a:gd name="connsiteX1705" fmla="*/ 11105035 w 12238653"/>
              <a:gd name="connsiteY1705" fmla="*/ 290824 h 4913967"/>
              <a:gd name="connsiteX1706" fmla="*/ 11175304 w 12238653"/>
              <a:gd name="connsiteY1706" fmla="*/ 262098 h 4913967"/>
              <a:gd name="connsiteX1707" fmla="*/ 11079811 w 12238653"/>
              <a:gd name="connsiteY1707" fmla="*/ 271243 h 4913967"/>
              <a:gd name="connsiteX1708" fmla="*/ 11076207 w 12238653"/>
              <a:gd name="connsiteY1708" fmla="*/ 267025 h 4913967"/>
              <a:gd name="connsiteX1709" fmla="*/ 11130264 w 12238653"/>
              <a:gd name="connsiteY1709" fmla="*/ 257674 h 4913967"/>
              <a:gd name="connsiteX1710" fmla="*/ 11208639 w 12238653"/>
              <a:gd name="connsiteY1710" fmla="*/ 241808 h 4913967"/>
              <a:gd name="connsiteX1711" fmla="*/ 11326884 w 12238653"/>
              <a:gd name="connsiteY1711" fmla="*/ 225610 h 4913967"/>
              <a:gd name="connsiteX1712" fmla="*/ 11371929 w 12238653"/>
              <a:gd name="connsiteY1712" fmla="*/ 210245 h 4913967"/>
              <a:gd name="connsiteX1713" fmla="*/ 11304078 w 12238653"/>
              <a:gd name="connsiteY1713" fmla="*/ 212952 h 4913967"/>
              <a:gd name="connsiteX1714" fmla="*/ 11405038 w 12238653"/>
              <a:gd name="connsiteY1714" fmla="*/ 192208 h 4913967"/>
              <a:gd name="connsiteX1715" fmla="*/ 11486349 w 12238653"/>
              <a:gd name="connsiteY1715" fmla="*/ 205362 h 4913967"/>
              <a:gd name="connsiteX1716" fmla="*/ 11471364 w 12238653"/>
              <a:gd name="connsiteY1716" fmla="*/ 192375 h 4913967"/>
              <a:gd name="connsiteX1717" fmla="*/ 11550309 w 12238653"/>
              <a:gd name="connsiteY1717" fmla="*/ 184776 h 4913967"/>
              <a:gd name="connsiteX1718" fmla="*/ 11541078 w 12238653"/>
              <a:gd name="connsiteY1718" fmla="*/ 199891 h 4913967"/>
              <a:gd name="connsiteX1719" fmla="*/ 11712922 w 12238653"/>
              <a:gd name="connsiteY1719" fmla="*/ 198096 h 4913967"/>
              <a:gd name="connsiteX1720" fmla="*/ 11521141 w 12238653"/>
              <a:gd name="connsiteY1720" fmla="*/ 228112 h 4913967"/>
              <a:gd name="connsiteX1721" fmla="*/ 11566412 w 12238653"/>
              <a:gd name="connsiteY1721" fmla="*/ 234835 h 4913967"/>
              <a:gd name="connsiteX1722" fmla="*/ 11627562 w 12238653"/>
              <a:gd name="connsiteY1722" fmla="*/ 224524 h 4913967"/>
              <a:gd name="connsiteX1723" fmla="*/ 11758305 w 12238653"/>
              <a:gd name="connsiteY1723" fmla="*/ 213918 h 4913967"/>
              <a:gd name="connsiteX1724" fmla="*/ 11682855 w 12238653"/>
              <a:gd name="connsiteY1724" fmla="*/ 240848 h 4913967"/>
              <a:gd name="connsiteX1725" fmla="*/ 11592087 w 12238653"/>
              <a:gd name="connsiteY1725" fmla="*/ 264604 h 4913967"/>
              <a:gd name="connsiteX1726" fmla="*/ 11884204 w 12238653"/>
              <a:gd name="connsiteY1726" fmla="*/ 221016 h 4913967"/>
              <a:gd name="connsiteX1727" fmla="*/ 11872270 w 12238653"/>
              <a:gd name="connsiteY1727" fmla="*/ 243354 h 4913967"/>
              <a:gd name="connsiteX1728" fmla="*/ 12029024 w 12238653"/>
              <a:gd name="connsiteY1728" fmla="*/ 213209 h 4913967"/>
              <a:gd name="connsiteX1729" fmla="*/ 12070132 w 12238653"/>
              <a:gd name="connsiteY1729" fmla="*/ 182732 h 4913967"/>
              <a:gd name="connsiteX1730" fmla="*/ 12098399 w 12238653"/>
              <a:gd name="connsiteY1730" fmla="*/ 170916 h 4913967"/>
              <a:gd name="connsiteX1731" fmla="*/ 12080378 w 12238653"/>
              <a:gd name="connsiteY1731" fmla="*/ 152922 h 4913967"/>
              <a:gd name="connsiteX1732" fmla="*/ 12178462 w 12238653"/>
              <a:gd name="connsiteY1732" fmla="*/ 134051 h 4913967"/>
              <a:gd name="connsiteX1733" fmla="*/ 12208981 w 12238653"/>
              <a:gd name="connsiteY1733" fmla="*/ 103405 h 4913967"/>
              <a:gd name="connsiteX1734" fmla="*/ 12217762 w 12238653"/>
              <a:gd name="connsiteY1734" fmla="*/ 105702 h 4913967"/>
              <a:gd name="connsiteX1735" fmla="*/ 12211685 w 12238653"/>
              <a:gd name="connsiteY1735" fmla="*/ 110628 h 4913967"/>
              <a:gd name="connsiteX1736" fmla="*/ 12201664 w 12238653"/>
              <a:gd name="connsiteY1736" fmla="*/ 108330 h 4913967"/>
              <a:gd name="connsiteX1737" fmla="*/ 12208981 w 12238653"/>
              <a:gd name="connsiteY1737" fmla="*/ 103405 h 4913967"/>
              <a:gd name="connsiteX1738" fmla="*/ 12125988 w 12238653"/>
              <a:gd name="connsiteY1738" fmla="*/ 95015 h 4913967"/>
              <a:gd name="connsiteX1739" fmla="*/ 12131275 w 12238653"/>
              <a:gd name="connsiteY1739" fmla="*/ 99106 h 4913967"/>
              <a:gd name="connsiteX1740" fmla="*/ 12096145 w 12238653"/>
              <a:gd name="connsiteY1740" fmla="*/ 104825 h 4913967"/>
              <a:gd name="connsiteX1741" fmla="*/ 12091637 w 12238653"/>
              <a:gd name="connsiteY1741" fmla="*/ 101276 h 4913967"/>
              <a:gd name="connsiteX1742" fmla="*/ 12125988 w 12238653"/>
              <a:gd name="connsiteY1742" fmla="*/ 95015 h 4913967"/>
              <a:gd name="connsiteX1743" fmla="*/ 12238653 w 12238653"/>
              <a:gd name="connsiteY1743" fmla="*/ 71904 h 4913967"/>
              <a:gd name="connsiteX1744" fmla="*/ 12238653 w 12238653"/>
              <a:gd name="connsiteY1744" fmla="*/ 89801 h 4913967"/>
              <a:gd name="connsiteX1745" fmla="*/ 12169906 w 12238653"/>
              <a:gd name="connsiteY1745" fmla="*/ 86453 h 4913967"/>
              <a:gd name="connsiteX1746" fmla="*/ 12171033 w 12238653"/>
              <a:gd name="connsiteY1746" fmla="*/ 82405 h 4913967"/>
              <a:gd name="connsiteX1747" fmla="*/ 12228353 w 12238653"/>
              <a:gd name="connsiteY1747" fmla="*/ 82405 h 4913967"/>
              <a:gd name="connsiteX1748" fmla="*/ 12238653 w 12238653"/>
              <a:gd name="connsiteY1748" fmla="*/ 0 h 4913967"/>
              <a:gd name="connsiteX1749" fmla="*/ 12238653 w 12238653"/>
              <a:gd name="connsiteY1749" fmla="*/ 32147 h 4913967"/>
              <a:gd name="connsiteX1750" fmla="*/ 12208377 w 12238653"/>
              <a:gd name="connsiteY1750" fmla="*/ 41871 h 4913967"/>
              <a:gd name="connsiteX1751" fmla="*/ 12132967 w 12238653"/>
              <a:gd name="connsiteY1751" fmla="*/ 56395 h 4913967"/>
              <a:gd name="connsiteX1752" fmla="*/ 12103010 w 12238653"/>
              <a:gd name="connsiteY1752" fmla="*/ 57397 h 4913967"/>
              <a:gd name="connsiteX1753" fmla="*/ 12130939 w 12238653"/>
              <a:gd name="connsiteY1753" fmla="*/ 46793 h 4913967"/>
              <a:gd name="connsiteX1754" fmla="*/ 12184884 w 12238653"/>
              <a:gd name="connsiteY1754" fmla="*/ 29047 h 4913967"/>
              <a:gd name="connsiteX1755" fmla="*/ 12231337 w 12238653"/>
              <a:gd name="connsiteY1755" fmla="*/ 2055 h 491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Lst>
            <a:rect l="l" t="t" r="r" b="b"/>
            <a:pathLst>
              <a:path w="12238653" h="4913967">
                <a:moveTo>
                  <a:pt x="2698971" y="905520"/>
                </a:moveTo>
                <a:lnTo>
                  <a:pt x="2700305" y="905880"/>
                </a:lnTo>
                <a:lnTo>
                  <a:pt x="2700052" y="906059"/>
                </a:lnTo>
                <a:close/>
                <a:moveTo>
                  <a:pt x="2688342" y="900214"/>
                </a:moveTo>
                <a:lnTo>
                  <a:pt x="2698971" y="905520"/>
                </a:lnTo>
                <a:lnTo>
                  <a:pt x="2684625" y="901634"/>
                </a:lnTo>
                <a:cubicBezTo>
                  <a:pt x="2685864" y="901175"/>
                  <a:pt x="2687103" y="900673"/>
                  <a:pt x="2688342" y="900214"/>
                </a:cubicBezTo>
                <a:close/>
                <a:moveTo>
                  <a:pt x="2522911" y="891280"/>
                </a:moveTo>
                <a:cubicBezTo>
                  <a:pt x="2551516" y="891280"/>
                  <a:pt x="2574267" y="891280"/>
                  <a:pt x="2602418" y="891280"/>
                </a:cubicBezTo>
                <a:cubicBezTo>
                  <a:pt x="2583274" y="897125"/>
                  <a:pt x="2567176" y="902011"/>
                  <a:pt x="2548819" y="907606"/>
                </a:cubicBezTo>
                <a:cubicBezTo>
                  <a:pt x="2542059" y="903303"/>
                  <a:pt x="2534060" y="898292"/>
                  <a:pt x="2522911" y="891280"/>
                </a:cubicBezTo>
                <a:close/>
                <a:moveTo>
                  <a:pt x="2587666" y="857922"/>
                </a:moveTo>
                <a:cubicBezTo>
                  <a:pt x="2588569" y="859384"/>
                  <a:pt x="2589470" y="860843"/>
                  <a:pt x="2590371" y="862305"/>
                </a:cubicBezTo>
                <a:cubicBezTo>
                  <a:pt x="2573817" y="863349"/>
                  <a:pt x="2557261" y="864434"/>
                  <a:pt x="2540820" y="865519"/>
                </a:cubicBezTo>
                <a:cubicBezTo>
                  <a:pt x="2540143" y="864477"/>
                  <a:pt x="2539581" y="863433"/>
                  <a:pt x="2538904" y="862388"/>
                </a:cubicBezTo>
                <a:cubicBezTo>
                  <a:pt x="2555121" y="860885"/>
                  <a:pt x="2571451" y="859425"/>
                  <a:pt x="2587666" y="857922"/>
                </a:cubicBezTo>
                <a:close/>
                <a:moveTo>
                  <a:pt x="2782716" y="857630"/>
                </a:moveTo>
                <a:cubicBezTo>
                  <a:pt x="2788116" y="857630"/>
                  <a:pt x="2793412" y="857630"/>
                  <a:pt x="2798814" y="857630"/>
                </a:cubicBezTo>
                <a:cubicBezTo>
                  <a:pt x="2798814" y="858006"/>
                  <a:pt x="2798814" y="858423"/>
                  <a:pt x="2798814" y="858800"/>
                </a:cubicBezTo>
                <a:cubicBezTo>
                  <a:pt x="2793412" y="858800"/>
                  <a:pt x="2788116" y="858800"/>
                  <a:pt x="2782716" y="858800"/>
                </a:cubicBezTo>
                <a:cubicBezTo>
                  <a:pt x="2782716" y="858423"/>
                  <a:pt x="2782716" y="858006"/>
                  <a:pt x="2782716" y="857630"/>
                </a:cubicBezTo>
                <a:close/>
                <a:moveTo>
                  <a:pt x="2746225" y="857087"/>
                </a:moveTo>
                <a:cubicBezTo>
                  <a:pt x="2733049" y="864017"/>
                  <a:pt x="2723031" y="869236"/>
                  <a:pt x="2711989" y="874998"/>
                </a:cubicBezTo>
                <a:cubicBezTo>
                  <a:pt x="2691159" y="857963"/>
                  <a:pt x="2691159" y="857963"/>
                  <a:pt x="2746225" y="857087"/>
                </a:cubicBezTo>
                <a:close/>
                <a:moveTo>
                  <a:pt x="2855013" y="853037"/>
                </a:moveTo>
                <a:cubicBezTo>
                  <a:pt x="2854112" y="853746"/>
                  <a:pt x="2853321" y="854496"/>
                  <a:pt x="2852421" y="855206"/>
                </a:cubicBezTo>
                <a:cubicBezTo>
                  <a:pt x="2850955" y="854913"/>
                  <a:pt x="2849492" y="854664"/>
                  <a:pt x="2848027" y="854372"/>
                </a:cubicBezTo>
                <a:cubicBezTo>
                  <a:pt x="2848703" y="853912"/>
                  <a:pt x="2849041" y="853246"/>
                  <a:pt x="2849942" y="853080"/>
                </a:cubicBezTo>
                <a:cubicBezTo>
                  <a:pt x="2851406" y="852871"/>
                  <a:pt x="2853321" y="853037"/>
                  <a:pt x="2855013" y="853037"/>
                </a:cubicBezTo>
                <a:close/>
                <a:moveTo>
                  <a:pt x="684843" y="826275"/>
                </a:moveTo>
                <a:cubicBezTo>
                  <a:pt x="687097" y="826943"/>
                  <a:pt x="691491" y="827861"/>
                  <a:pt x="691152" y="828237"/>
                </a:cubicBezTo>
                <a:cubicBezTo>
                  <a:pt x="690252" y="829405"/>
                  <a:pt x="687435" y="830324"/>
                  <a:pt x="685293" y="831327"/>
                </a:cubicBezTo>
                <a:cubicBezTo>
                  <a:pt x="683159" y="830659"/>
                  <a:pt x="678765" y="829739"/>
                  <a:pt x="679103" y="829363"/>
                </a:cubicBezTo>
                <a:cubicBezTo>
                  <a:pt x="680006" y="828237"/>
                  <a:pt x="682822" y="827276"/>
                  <a:pt x="684843" y="826275"/>
                </a:cubicBezTo>
                <a:close/>
                <a:moveTo>
                  <a:pt x="1245993" y="823926"/>
                </a:moveTo>
                <a:cubicBezTo>
                  <a:pt x="1255621" y="823196"/>
                  <a:pt x="1262605" y="824042"/>
                  <a:pt x="1269421" y="826443"/>
                </a:cubicBezTo>
                <a:cubicBezTo>
                  <a:pt x="1273584" y="827902"/>
                  <a:pt x="1270098" y="832369"/>
                  <a:pt x="1270098" y="836671"/>
                </a:cubicBezTo>
                <a:cubicBezTo>
                  <a:pt x="1243072" y="834206"/>
                  <a:pt x="1224152" y="832452"/>
                  <a:pt x="1206696" y="830868"/>
                </a:cubicBezTo>
                <a:cubicBezTo>
                  <a:pt x="1224092" y="826964"/>
                  <a:pt x="1236365" y="824657"/>
                  <a:pt x="1245993" y="823926"/>
                </a:cubicBezTo>
                <a:close/>
                <a:moveTo>
                  <a:pt x="1120884" y="823561"/>
                </a:moveTo>
                <a:cubicBezTo>
                  <a:pt x="1121673" y="823518"/>
                  <a:pt x="1122800" y="824395"/>
                  <a:pt x="1123814" y="824813"/>
                </a:cubicBezTo>
                <a:cubicBezTo>
                  <a:pt x="1120998" y="825148"/>
                  <a:pt x="1118181" y="825565"/>
                  <a:pt x="1115365" y="825732"/>
                </a:cubicBezTo>
                <a:cubicBezTo>
                  <a:pt x="1114576" y="825774"/>
                  <a:pt x="1113449" y="824896"/>
                  <a:pt x="1112548" y="824479"/>
                </a:cubicBezTo>
                <a:cubicBezTo>
                  <a:pt x="1115253" y="824145"/>
                  <a:pt x="1118069" y="823686"/>
                  <a:pt x="1120884" y="823561"/>
                </a:cubicBezTo>
                <a:close/>
                <a:moveTo>
                  <a:pt x="1061331" y="823350"/>
                </a:moveTo>
                <a:cubicBezTo>
                  <a:pt x="1068109" y="823750"/>
                  <a:pt x="1077358" y="824565"/>
                  <a:pt x="1089690" y="825650"/>
                </a:cubicBezTo>
                <a:cubicBezTo>
                  <a:pt x="1071221" y="829906"/>
                  <a:pt x="1061311" y="832245"/>
                  <a:pt x="1050497" y="834750"/>
                </a:cubicBezTo>
                <a:cubicBezTo>
                  <a:pt x="1045430" y="828029"/>
                  <a:pt x="1042896" y="824668"/>
                  <a:pt x="1047795" y="823531"/>
                </a:cubicBezTo>
                <a:cubicBezTo>
                  <a:pt x="1050245" y="822962"/>
                  <a:pt x="1054552" y="822949"/>
                  <a:pt x="1061331" y="823350"/>
                </a:cubicBezTo>
                <a:close/>
                <a:moveTo>
                  <a:pt x="1388791" y="823269"/>
                </a:moveTo>
                <a:cubicBezTo>
                  <a:pt x="1390256" y="823561"/>
                  <a:pt x="1392053" y="823770"/>
                  <a:pt x="1393180" y="824229"/>
                </a:cubicBezTo>
                <a:cubicBezTo>
                  <a:pt x="1393518" y="824354"/>
                  <a:pt x="1392053" y="825105"/>
                  <a:pt x="1391376" y="825607"/>
                </a:cubicBezTo>
                <a:cubicBezTo>
                  <a:pt x="1389694" y="825607"/>
                  <a:pt x="1387885" y="825607"/>
                  <a:pt x="1386089" y="825607"/>
                </a:cubicBezTo>
                <a:cubicBezTo>
                  <a:pt x="1386990" y="824813"/>
                  <a:pt x="1387885" y="824062"/>
                  <a:pt x="1388791" y="823269"/>
                </a:cubicBezTo>
                <a:close/>
                <a:moveTo>
                  <a:pt x="1334620" y="822809"/>
                </a:moveTo>
                <a:cubicBezTo>
                  <a:pt x="1335409" y="823727"/>
                  <a:pt x="1336085" y="824646"/>
                  <a:pt x="1336874" y="825565"/>
                </a:cubicBezTo>
                <a:cubicBezTo>
                  <a:pt x="1327192" y="826903"/>
                  <a:pt x="1317502" y="828237"/>
                  <a:pt x="1307820" y="829573"/>
                </a:cubicBezTo>
                <a:cubicBezTo>
                  <a:pt x="1306131" y="828319"/>
                  <a:pt x="1304327" y="827069"/>
                  <a:pt x="1302645" y="825817"/>
                </a:cubicBezTo>
                <a:cubicBezTo>
                  <a:pt x="1313341" y="824813"/>
                  <a:pt x="1324038" y="823810"/>
                  <a:pt x="1334620" y="822809"/>
                </a:cubicBezTo>
                <a:close/>
                <a:moveTo>
                  <a:pt x="984622" y="822056"/>
                </a:moveTo>
                <a:cubicBezTo>
                  <a:pt x="986198" y="822056"/>
                  <a:pt x="987663" y="822056"/>
                  <a:pt x="989240" y="822056"/>
                </a:cubicBezTo>
                <a:cubicBezTo>
                  <a:pt x="988678" y="822976"/>
                  <a:pt x="988227" y="823853"/>
                  <a:pt x="987663" y="824730"/>
                </a:cubicBezTo>
                <a:cubicBezTo>
                  <a:pt x="986310" y="824395"/>
                  <a:pt x="984284" y="824188"/>
                  <a:pt x="983719" y="823727"/>
                </a:cubicBezTo>
                <a:cubicBezTo>
                  <a:pt x="983157" y="823269"/>
                  <a:pt x="984284" y="822600"/>
                  <a:pt x="984622" y="822056"/>
                </a:cubicBezTo>
                <a:close/>
                <a:moveTo>
                  <a:pt x="1091942" y="808823"/>
                </a:moveTo>
                <a:cubicBezTo>
                  <a:pt x="1092507" y="809740"/>
                  <a:pt x="1093183" y="810616"/>
                  <a:pt x="1093858" y="811536"/>
                </a:cubicBezTo>
                <a:cubicBezTo>
                  <a:pt x="1086311" y="812287"/>
                  <a:pt x="1078656" y="812998"/>
                  <a:pt x="1071107" y="813749"/>
                </a:cubicBezTo>
                <a:cubicBezTo>
                  <a:pt x="1070432" y="812873"/>
                  <a:pt x="1069868" y="811994"/>
                  <a:pt x="1069193" y="811117"/>
                </a:cubicBezTo>
                <a:cubicBezTo>
                  <a:pt x="1076742" y="810368"/>
                  <a:pt x="1084281" y="809574"/>
                  <a:pt x="1091942" y="808823"/>
                </a:cubicBezTo>
                <a:close/>
                <a:moveTo>
                  <a:pt x="1181133" y="803854"/>
                </a:moveTo>
                <a:cubicBezTo>
                  <a:pt x="1184064" y="803646"/>
                  <a:pt x="1187548" y="804646"/>
                  <a:pt x="1190817" y="805107"/>
                </a:cubicBezTo>
                <a:cubicBezTo>
                  <a:pt x="1188563" y="806402"/>
                  <a:pt x="1186309" y="807695"/>
                  <a:pt x="1184064" y="808990"/>
                </a:cubicBezTo>
                <a:cubicBezTo>
                  <a:pt x="1181358" y="808196"/>
                  <a:pt x="1178541" y="807444"/>
                  <a:pt x="1175726" y="806650"/>
                </a:cubicBezTo>
                <a:cubicBezTo>
                  <a:pt x="1177528" y="805649"/>
                  <a:pt x="1178993" y="804022"/>
                  <a:pt x="1181133" y="803854"/>
                </a:cubicBezTo>
                <a:close/>
                <a:moveTo>
                  <a:pt x="2796341" y="797048"/>
                </a:moveTo>
                <a:cubicBezTo>
                  <a:pt x="2798926" y="797216"/>
                  <a:pt x="2801404" y="797340"/>
                  <a:pt x="2803770" y="797632"/>
                </a:cubicBezTo>
                <a:cubicBezTo>
                  <a:pt x="2804107" y="797675"/>
                  <a:pt x="2803544" y="798636"/>
                  <a:pt x="2803432" y="799180"/>
                </a:cubicBezTo>
                <a:cubicBezTo>
                  <a:pt x="2800959" y="799012"/>
                  <a:pt x="2798362" y="798886"/>
                  <a:pt x="2795890" y="798595"/>
                </a:cubicBezTo>
                <a:cubicBezTo>
                  <a:pt x="2795552" y="798554"/>
                  <a:pt x="2796115" y="797592"/>
                  <a:pt x="2796341" y="797048"/>
                </a:cubicBezTo>
                <a:close/>
                <a:moveTo>
                  <a:pt x="2405795" y="795754"/>
                </a:moveTo>
                <a:cubicBezTo>
                  <a:pt x="2408049" y="796464"/>
                  <a:pt x="2410415" y="797174"/>
                  <a:pt x="2412443" y="798010"/>
                </a:cubicBezTo>
                <a:cubicBezTo>
                  <a:pt x="2412667" y="798134"/>
                  <a:pt x="2410527" y="799012"/>
                  <a:pt x="2409513" y="799511"/>
                </a:cubicBezTo>
                <a:cubicBezTo>
                  <a:pt x="2407260" y="798761"/>
                  <a:pt x="2404894" y="798052"/>
                  <a:pt x="2402647" y="797300"/>
                </a:cubicBezTo>
                <a:cubicBezTo>
                  <a:pt x="2403773" y="796756"/>
                  <a:pt x="2404782" y="796255"/>
                  <a:pt x="2405795" y="795754"/>
                </a:cubicBezTo>
                <a:close/>
                <a:moveTo>
                  <a:pt x="3299603" y="794291"/>
                </a:moveTo>
                <a:cubicBezTo>
                  <a:pt x="3301405" y="794291"/>
                  <a:pt x="3303208" y="794291"/>
                  <a:pt x="3305124" y="794291"/>
                </a:cubicBezTo>
                <a:cubicBezTo>
                  <a:pt x="3305913" y="794710"/>
                  <a:pt x="3306926" y="795169"/>
                  <a:pt x="3307941" y="795629"/>
                </a:cubicBezTo>
                <a:cubicBezTo>
                  <a:pt x="3306363" y="795963"/>
                  <a:pt x="3303659" y="796672"/>
                  <a:pt x="3303433" y="796547"/>
                </a:cubicBezTo>
                <a:cubicBezTo>
                  <a:pt x="3301864" y="795921"/>
                  <a:pt x="3300842" y="795085"/>
                  <a:pt x="3299603" y="794291"/>
                </a:cubicBezTo>
                <a:close/>
                <a:moveTo>
                  <a:pt x="813000" y="792290"/>
                </a:moveTo>
                <a:cubicBezTo>
                  <a:pt x="856244" y="790075"/>
                  <a:pt x="901290" y="791287"/>
                  <a:pt x="944982" y="793165"/>
                </a:cubicBezTo>
                <a:cubicBezTo>
                  <a:pt x="951623" y="793461"/>
                  <a:pt x="961426" y="805649"/>
                  <a:pt x="958159" y="811410"/>
                </a:cubicBezTo>
                <a:cubicBezTo>
                  <a:pt x="951180" y="823643"/>
                  <a:pt x="948025" y="823394"/>
                  <a:pt x="967390" y="834624"/>
                </a:cubicBezTo>
                <a:lnTo>
                  <a:pt x="915480" y="815463"/>
                </a:lnTo>
                <a:cubicBezTo>
                  <a:pt x="911086" y="834081"/>
                  <a:pt x="911086" y="834165"/>
                  <a:pt x="857146" y="834498"/>
                </a:cubicBezTo>
                <a:cubicBezTo>
                  <a:pt x="836535" y="834624"/>
                  <a:pt x="816043" y="834416"/>
                  <a:pt x="795544" y="834165"/>
                </a:cubicBezTo>
                <a:cubicBezTo>
                  <a:pt x="788447" y="834081"/>
                  <a:pt x="781356" y="833329"/>
                  <a:pt x="772462" y="831453"/>
                </a:cubicBezTo>
                <a:cubicBezTo>
                  <a:pt x="825388" y="835418"/>
                  <a:pt x="834393" y="815211"/>
                  <a:pt x="873474" y="811869"/>
                </a:cubicBezTo>
                <a:cubicBezTo>
                  <a:pt x="871672" y="810076"/>
                  <a:pt x="869757" y="808238"/>
                  <a:pt x="867955" y="806402"/>
                </a:cubicBezTo>
                <a:cubicBezTo>
                  <a:pt x="841830" y="807527"/>
                  <a:pt x="815705" y="808906"/>
                  <a:pt x="789460" y="809617"/>
                </a:cubicBezTo>
                <a:cubicBezTo>
                  <a:pt x="764576" y="810285"/>
                  <a:pt x="734960" y="819678"/>
                  <a:pt x="718066" y="805649"/>
                </a:cubicBezTo>
                <a:cubicBezTo>
                  <a:pt x="749824" y="800973"/>
                  <a:pt x="780455" y="793919"/>
                  <a:pt x="813000" y="792290"/>
                </a:cubicBezTo>
                <a:close/>
                <a:moveTo>
                  <a:pt x="3206026" y="791204"/>
                </a:moveTo>
                <a:cubicBezTo>
                  <a:pt x="3207265" y="791580"/>
                  <a:pt x="3209512" y="791913"/>
                  <a:pt x="3209399" y="792248"/>
                </a:cubicBezTo>
                <a:cubicBezTo>
                  <a:pt x="3209512" y="792791"/>
                  <a:pt x="3207941" y="793375"/>
                  <a:pt x="3207153" y="793919"/>
                </a:cubicBezTo>
                <a:cubicBezTo>
                  <a:pt x="3205237" y="793293"/>
                  <a:pt x="3203321" y="792707"/>
                  <a:pt x="3201407" y="792081"/>
                </a:cubicBezTo>
                <a:cubicBezTo>
                  <a:pt x="3202985" y="791789"/>
                  <a:pt x="3204450" y="791497"/>
                  <a:pt x="3206026" y="791204"/>
                </a:cubicBezTo>
                <a:close/>
                <a:moveTo>
                  <a:pt x="3120216" y="790326"/>
                </a:moveTo>
                <a:cubicBezTo>
                  <a:pt x="3133729" y="790536"/>
                  <a:pt x="3147356" y="790952"/>
                  <a:pt x="3160868" y="791371"/>
                </a:cubicBezTo>
                <a:cubicBezTo>
                  <a:pt x="3159854" y="793417"/>
                  <a:pt x="3158953" y="795419"/>
                  <a:pt x="3157938" y="797466"/>
                </a:cubicBezTo>
                <a:cubicBezTo>
                  <a:pt x="3144539" y="796672"/>
                  <a:pt x="3131250" y="795838"/>
                  <a:pt x="3117851" y="795002"/>
                </a:cubicBezTo>
                <a:cubicBezTo>
                  <a:pt x="3119089" y="792540"/>
                  <a:pt x="3119765" y="790326"/>
                  <a:pt x="3120216" y="790326"/>
                </a:cubicBezTo>
                <a:close/>
                <a:moveTo>
                  <a:pt x="1105007" y="790326"/>
                </a:moveTo>
                <a:cubicBezTo>
                  <a:pt x="1107261" y="790744"/>
                  <a:pt x="1109280" y="791371"/>
                  <a:pt x="1111316" y="791913"/>
                </a:cubicBezTo>
                <a:cubicBezTo>
                  <a:pt x="1109620" y="792123"/>
                  <a:pt x="1108048" y="792331"/>
                  <a:pt x="1106470" y="792540"/>
                </a:cubicBezTo>
                <a:cubicBezTo>
                  <a:pt x="1104893" y="792205"/>
                  <a:pt x="1103429" y="791913"/>
                  <a:pt x="1102076" y="791580"/>
                </a:cubicBezTo>
                <a:cubicBezTo>
                  <a:pt x="1103089" y="791120"/>
                  <a:pt x="1104668" y="790285"/>
                  <a:pt x="1105007" y="790326"/>
                </a:cubicBezTo>
                <a:close/>
                <a:moveTo>
                  <a:pt x="2956702" y="785652"/>
                </a:moveTo>
                <a:cubicBezTo>
                  <a:pt x="2953885" y="795963"/>
                  <a:pt x="2951968" y="803269"/>
                  <a:pt x="2949491" y="812204"/>
                </a:cubicBezTo>
                <a:cubicBezTo>
                  <a:pt x="2928435" y="812873"/>
                  <a:pt x="2908614" y="813457"/>
                  <a:pt x="2888904" y="814041"/>
                </a:cubicBezTo>
                <a:cubicBezTo>
                  <a:pt x="2888347" y="813290"/>
                  <a:pt x="2887672" y="812538"/>
                  <a:pt x="2887107" y="811787"/>
                </a:cubicBezTo>
                <a:cubicBezTo>
                  <a:pt x="2891608" y="811243"/>
                  <a:pt x="2896114" y="810701"/>
                  <a:pt x="2900508" y="810076"/>
                </a:cubicBezTo>
                <a:cubicBezTo>
                  <a:pt x="2907035" y="809157"/>
                  <a:pt x="2913459" y="808155"/>
                  <a:pt x="2926071" y="806317"/>
                </a:cubicBezTo>
                <a:cubicBezTo>
                  <a:pt x="2914922" y="800429"/>
                  <a:pt x="2906134" y="795796"/>
                  <a:pt x="2893974" y="789366"/>
                </a:cubicBezTo>
                <a:cubicBezTo>
                  <a:pt x="2913345" y="788199"/>
                  <a:pt x="2932717" y="787071"/>
                  <a:pt x="2956702" y="785652"/>
                </a:cubicBezTo>
                <a:close/>
                <a:moveTo>
                  <a:pt x="3394004" y="785171"/>
                </a:moveTo>
                <a:cubicBezTo>
                  <a:pt x="3408419" y="785410"/>
                  <a:pt x="3423875" y="786840"/>
                  <a:pt x="3441276" y="790326"/>
                </a:cubicBezTo>
                <a:cubicBezTo>
                  <a:pt x="3422918" y="794836"/>
                  <a:pt x="3406220" y="796798"/>
                  <a:pt x="3389512" y="797367"/>
                </a:cubicBezTo>
                <a:cubicBezTo>
                  <a:pt x="3372803" y="797936"/>
                  <a:pt x="3356082" y="797111"/>
                  <a:pt x="3337671" y="796047"/>
                </a:cubicBezTo>
                <a:cubicBezTo>
                  <a:pt x="3344431" y="791913"/>
                  <a:pt x="3347353" y="787698"/>
                  <a:pt x="3352986" y="787155"/>
                </a:cubicBezTo>
                <a:cubicBezTo>
                  <a:pt x="3366217" y="785881"/>
                  <a:pt x="3379589" y="784931"/>
                  <a:pt x="3394004" y="785171"/>
                </a:cubicBezTo>
                <a:close/>
                <a:moveTo>
                  <a:pt x="7058291" y="780808"/>
                </a:moveTo>
                <a:lnTo>
                  <a:pt x="7059288" y="780863"/>
                </a:lnTo>
                <a:lnTo>
                  <a:pt x="7058514" y="780934"/>
                </a:lnTo>
                <a:lnTo>
                  <a:pt x="7057474" y="780997"/>
                </a:lnTo>
                <a:close/>
                <a:moveTo>
                  <a:pt x="2267511" y="779263"/>
                </a:moveTo>
                <a:cubicBezTo>
                  <a:pt x="2267735" y="780724"/>
                  <a:pt x="2267849" y="782228"/>
                  <a:pt x="2268073" y="783688"/>
                </a:cubicBezTo>
                <a:cubicBezTo>
                  <a:pt x="2238005" y="783688"/>
                  <a:pt x="2207826" y="783688"/>
                  <a:pt x="2177645" y="783688"/>
                </a:cubicBezTo>
                <a:cubicBezTo>
                  <a:pt x="2177645" y="782855"/>
                  <a:pt x="2177645" y="782019"/>
                  <a:pt x="2177645" y="781185"/>
                </a:cubicBezTo>
                <a:cubicBezTo>
                  <a:pt x="2207600" y="780559"/>
                  <a:pt x="2237554" y="779930"/>
                  <a:pt x="2267511" y="779263"/>
                </a:cubicBezTo>
                <a:close/>
                <a:moveTo>
                  <a:pt x="778314" y="777550"/>
                </a:moveTo>
                <a:cubicBezTo>
                  <a:pt x="786989" y="777550"/>
                  <a:pt x="795658" y="777550"/>
                  <a:pt x="804439" y="777550"/>
                </a:cubicBezTo>
                <a:cubicBezTo>
                  <a:pt x="804439" y="778177"/>
                  <a:pt x="804551" y="778761"/>
                  <a:pt x="804551" y="779388"/>
                </a:cubicBezTo>
                <a:cubicBezTo>
                  <a:pt x="795884" y="779555"/>
                  <a:pt x="787214" y="779680"/>
                  <a:pt x="778540" y="779847"/>
                </a:cubicBezTo>
                <a:cubicBezTo>
                  <a:pt x="778426" y="779054"/>
                  <a:pt x="778426" y="778303"/>
                  <a:pt x="778314" y="777550"/>
                </a:cubicBezTo>
                <a:close/>
                <a:moveTo>
                  <a:pt x="2783503" y="777051"/>
                </a:moveTo>
                <a:cubicBezTo>
                  <a:pt x="2800284" y="777051"/>
                  <a:pt x="2817395" y="776049"/>
                  <a:pt x="2832936" y="777428"/>
                </a:cubicBezTo>
                <a:cubicBezTo>
                  <a:pt x="2843408" y="778385"/>
                  <a:pt x="2851746" y="782727"/>
                  <a:pt x="2861089" y="785567"/>
                </a:cubicBezTo>
                <a:cubicBezTo>
                  <a:pt x="2853660" y="788867"/>
                  <a:pt x="2846337" y="792165"/>
                  <a:pt x="2843859" y="793293"/>
                </a:cubicBezTo>
                <a:cubicBezTo>
                  <a:pt x="2820550" y="787030"/>
                  <a:pt x="2802756" y="782271"/>
                  <a:pt x="2783503" y="777051"/>
                </a:cubicBezTo>
                <a:close/>
                <a:moveTo>
                  <a:pt x="7131377" y="774294"/>
                </a:moveTo>
                <a:cubicBezTo>
                  <a:pt x="7117241" y="780473"/>
                  <a:pt x="7104431" y="782447"/>
                  <a:pt x="7092424" y="782703"/>
                </a:cubicBezTo>
                <a:lnTo>
                  <a:pt x="7059288" y="780863"/>
                </a:lnTo>
                <a:lnTo>
                  <a:pt x="7090680" y="778005"/>
                </a:lnTo>
                <a:cubicBezTo>
                  <a:pt x="7102348" y="776946"/>
                  <a:pt x="7115441" y="775757"/>
                  <a:pt x="7131377" y="774294"/>
                </a:cubicBezTo>
                <a:close/>
                <a:moveTo>
                  <a:pt x="3240262" y="773500"/>
                </a:moveTo>
                <a:cubicBezTo>
                  <a:pt x="3247015" y="774002"/>
                  <a:pt x="3251635" y="774337"/>
                  <a:pt x="3256141" y="774670"/>
                </a:cubicBezTo>
                <a:cubicBezTo>
                  <a:pt x="3253551" y="775506"/>
                  <a:pt x="3250958" y="776384"/>
                  <a:pt x="3248368" y="777218"/>
                </a:cubicBezTo>
                <a:cubicBezTo>
                  <a:pt x="3246340" y="776257"/>
                  <a:pt x="3244198" y="775297"/>
                  <a:pt x="3240262" y="773500"/>
                </a:cubicBezTo>
                <a:close/>
                <a:moveTo>
                  <a:pt x="845886" y="773167"/>
                </a:moveTo>
                <a:cubicBezTo>
                  <a:pt x="858836" y="774043"/>
                  <a:pt x="871786" y="774879"/>
                  <a:pt x="884735" y="775757"/>
                </a:cubicBezTo>
                <a:cubicBezTo>
                  <a:pt x="884058" y="777092"/>
                  <a:pt x="883384" y="778385"/>
                  <a:pt x="882707" y="779723"/>
                </a:cubicBezTo>
                <a:cubicBezTo>
                  <a:pt x="869869" y="778719"/>
                  <a:pt x="856920" y="777675"/>
                  <a:pt x="844084" y="776676"/>
                </a:cubicBezTo>
                <a:cubicBezTo>
                  <a:pt x="844639" y="775506"/>
                  <a:pt x="845323" y="774337"/>
                  <a:pt x="845886" y="773167"/>
                </a:cubicBezTo>
                <a:close/>
                <a:moveTo>
                  <a:pt x="1544646" y="767032"/>
                </a:moveTo>
                <a:cubicBezTo>
                  <a:pt x="1572348" y="768032"/>
                  <a:pt x="1597234" y="768909"/>
                  <a:pt x="1625161" y="769911"/>
                </a:cubicBezTo>
                <a:cubicBezTo>
                  <a:pt x="1620098" y="777845"/>
                  <a:pt x="1620210" y="784397"/>
                  <a:pt x="1595100" y="783105"/>
                </a:cubicBezTo>
                <a:cubicBezTo>
                  <a:pt x="1577419" y="782144"/>
                  <a:pt x="1559624" y="781267"/>
                  <a:pt x="1538112" y="780140"/>
                </a:cubicBezTo>
                <a:cubicBezTo>
                  <a:pt x="1539809" y="776800"/>
                  <a:pt x="1541942" y="772499"/>
                  <a:pt x="1544646" y="767032"/>
                </a:cubicBezTo>
                <a:close/>
                <a:moveTo>
                  <a:pt x="2149042" y="763522"/>
                </a:moveTo>
                <a:cubicBezTo>
                  <a:pt x="2148479" y="764482"/>
                  <a:pt x="2147913" y="765402"/>
                  <a:pt x="2147351" y="766362"/>
                </a:cubicBezTo>
                <a:cubicBezTo>
                  <a:pt x="2145887" y="766029"/>
                  <a:pt x="2143633" y="765821"/>
                  <a:pt x="2143071" y="765319"/>
                </a:cubicBezTo>
                <a:cubicBezTo>
                  <a:pt x="2142506" y="764859"/>
                  <a:pt x="2143633" y="764149"/>
                  <a:pt x="2144085" y="763565"/>
                </a:cubicBezTo>
                <a:cubicBezTo>
                  <a:pt x="2145773" y="763565"/>
                  <a:pt x="2147351" y="763565"/>
                  <a:pt x="2149042" y="763522"/>
                </a:cubicBezTo>
                <a:close/>
                <a:moveTo>
                  <a:pt x="2183729" y="762269"/>
                </a:moveTo>
                <a:cubicBezTo>
                  <a:pt x="2186538" y="762061"/>
                  <a:pt x="2190031" y="763022"/>
                  <a:pt x="2193184" y="763482"/>
                </a:cubicBezTo>
                <a:cubicBezTo>
                  <a:pt x="2190932" y="764775"/>
                  <a:pt x="2188566" y="766029"/>
                  <a:pt x="2186312" y="767321"/>
                </a:cubicBezTo>
                <a:cubicBezTo>
                  <a:pt x="2183617" y="766570"/>
                  <a:pt x="2180912" y="765778"/>
                  <a:pt x="2178208" y="765027"/>
                </a:cubicBezTo>
                <a:cubicBezTo>
                  <a:pt x="2180011" y="764024"/>
                  <a:pt x="2181475" y="762436"/>
                  <a:pt x="2183729" y="762269"/>
                </a:cubicBezTo>
                <a:close/>
                <a:moveTo>
                  <a:pt x="3024154" y="760894"/>
                </a:moveTo>
                <a:cubicBezTo>
                  <a:pt x="3023259" y="761685"/>
                  <a:pt x="3022237" y="762478"/>
                  <a:pt x="3021336" y="763272"/>
                </a:cubicBezTo>
                <a:cubicBezTo>
                  <a:pt x="3019768" y="762980"/>
                  <a:pt x="3018188" y="762688"/>
                  <a:pt x="3016611" y="762395"/>
                </a:cubicBezTo>
                <a:cubicBezTo>
                  <a:pt x="3017288" y="761934"/>
                  <a:pt x="3017738" y="761186"/>
                  <a:pt x="3018753" y="760978"/>
                </a:cubicBezTo>
                <a:cubicBezTo>
                  <a:pt x="3020330" y="760727"/>
                  <a:pt x="3022351" y="760894"/>
                  <a:pt x="3024154" y="760894"/>
                </a:cubicBezTo>
                <a:close/>
                <a:moveTo>
                  <a:pt x="3093528" y="760393"/>
                </a:moveTo>
                <a:cubicBezTo>
                  <a:pt x="3096788" y="760351"/>
                  <a:pt x="3099943" y="761186"/>
                  <a:pt x="3103211" y="761643"/>
                </a:cubicBezTo>
                <a:cubicBezTo>
                  <a:pt x="3102985" y="762103"/>
                  <a:pt x="3102871" y="762604"/>
                  <a:pt x="3102647" y="763104"/>
                </a:cubicBezTo>
                <a:cubicBezTo>
                  <a:pt x="3097126" y="762771"/>
                  <a:pt x="3091500" y="762395"/>
                  <a:pt x="3085753" y="762103"/>
                </a:cubicBezTo>
                <a:cubicBezTo>
                  <a:pt x="3088345" y="761476"/>
                  <a:pt x="3090936" y="760435"/>
                  <a:pt x="3093528" y="760393"/>
                </a:cubicBezTo>
                <a:close/>
                <a:moveTo>
                  <a:pt x="2827084" y="757386"/>
                </a:moveTo>
                <a:cubicBezTo>
                  <a:pt x="2829226" y="757468"/>
                  <a:pt x="2831247" y="757553"/>
                  <a:pt x="2833387" y="757636"/>
                </a:cubicBezTo>
                <a:cubicBezTo>
                  <a:pt x="2832936" y="758261"/>
                  <a:pt x="2832486" y="758888"/>
                  <a:pt x="2832043" y="759516"/>
                </a:cubicBezTo>
                <a:cubicBezTo>
                  <a:pt x="2830570" y="759431"/>
                  <a:pt x="2828323" y="759557"/>
                  <a:pt x="2827761" y="759307"/>
                </a:cubicBezTo>
                <a:cubicBezTo>
                  <a:pt x="2826972" y="758805"/>
                  <a:pt x="2827310" y="758055"/>
                  <a:pt x="2827084" y="757386"/>
                </a:cubicBezTo>
                <a:close/>
                <a:moveTo>
                  <a:pt x="3267176" y="757176"/>
                </a:moveTo>
                <a:cubicBezTo>
                  <a:pt x="3269084" y="757094"/>
                  <a:pt x="3271564" y="758179"/>
                  <a:pt x="3273930" y="758763"/>
                </a:cubicBezTo>
                <a:cubicBezTo>
                  <a:pt x="3271005" y="759557"/>
                  <a:pt x="3268522" y="760602"/>
                  <a:pt x="3265598" y="760727"/>
                </a:cubicBezTo>
                <a:cubicBezTo>
                  <a:pt x="3263797" y="760853"/>
                  <a:pt x="3261430" y="759599"/>
                  <a:pt x="3259290" y="758973"/>
                </a:cubicBezTo>
                <a:cubicBezTo>
                  <a:pt x="3261881" y="758347"/>
                  <a:pt x="3264359" y="757301"/>
                  <a:pt x="3267176" y="757176"/>
                </a:cubicBezTo>
                <a:close/>
                <a:moveTo>
                  <a:pt x="3213229" y="756257"/>
                </a:moveTo>
                <a:cubicBezTo>
                  <a:pt x="3213905" y="757468"/>
                  <a:pt x="3215709" y="758888"/>
                  <a:pt x="3214582" y="759891"/>
                </a:cubicBezTo>
                <a:cubicBezTo>
                  <a:pt x="3213679" y="760727"/>
                  <a:pt x="3209512" y="761061"/>
                  <a:pt x="3206814" y="761643"/>
                </a:cubicBezTo>
                <a:cubicBezTo>
                  <a:pt x="3206364" y="760476"/>
                  <a:pt x="3204674" y="759097"/>
                  <a:pt x="3205687" y="758179"/>
                </a:cubicBezTo>
                <a:cubicBezTo>
                  <a:pt x="3206702" y="757301"/>
                  <a:pt x="3210646" y="756884"/>
                  <a:pt x="3213229" y="756257"/>
                </a:cubicBezTo>
                <a:close/>
                <a:moveTo>
                  <a:pt x="2882940" y="753336"/>
                </a:moveTo>
                <a:cubicBezTo>
                  <a:pt x="2891163" y="756759"/>
                  <a:pt x="2899383" y="760141"/>
                  <a:pt x="2907599" y="763565"/>
                </a:cubicBezTo>
                <a:cubicBezTo>
                  <a:pt x="2904678" y="764610"/>
                  <a:pt x="2901635" y="765653"/>
                  <a:pt x="2898705" y="766695"/>
                </a:cubicBezTo>
                <a:cubicBezTo>
                  <a:pt x="2890255" y="763355"/>
                  <a:pt x="2881700" y="760059"/>
                  <a:pt x="2873256" y="756759"/>
                </a:cubicBezTo>
                <a:cubicBezTo>
                  <a:pt x="2876516" y="755589"/>
                  <a:pt x="2879673" y="754464"/>
                  <a:pt x="2882940" y="753336"/>
                </a:cubicBezTo>
                <a:close/>
                <a:moveTo>
                  <a:pt x="2237780" y="753252"/>
                </a:moveTo>
                <a:cubicBezTo>
                  <a:pt x="2261652" y="751833"/>
                  <a:pt x="2274600" y="756382"/>
                  <a:pt x="2277869" y="764775"/>
                </a:cubicBezTo>
                <a:cubicBezTo>
                  <a:pt x="2274264" y="765821"/>
                  <a:pt x="2272912" y="766405"/>
                  <a:pt x="2271228" y="766611"/>
                </a:cubicBezTo>
                <a:cubicBezTo>
                  <a:pt x="2261598" y="767843"/>
                  <a:pt x="2252251" y="768459"/>
                  <a:pt x="2244370" y="767720"/>
                </a:cubicBezTo>
                <a:cubicBezTo>
                  <a:pt x="2236484" y="766977"/>
                  <a:pt x="2230066" y="764880"/>
                  <a:pt x="2226295" y="760685"/>
                </a:cubicBezTo>
                <a:cubicBezTo>
                  <a:pt x="2224606" y="758763"/>
                  <a:pt x="2232710" y="753544"/>
                  <a:pt x="2237780" y="753252"/>
                </a:cubicBezTo>
                <a:close/>
                <a:moveTo>
                  <a:pt x="2716607" y="744862"/>
                </a:moveTo>
                <a:cubicBezTo>
                  <a:pt x="2738910" y="746655"/>
                  <a:pt x="2755126" y="748953"/>
                  <a:pt x="2757598" y="756801"/>
                </a:cubicBezTo>
                <a:cubicBezTo>
                  <a:pt x="2758161" y="758848"/>
                  <a:pt x="2747238" y="761392"/>
                  <a:pt x="2738346" y="765069"/>
                </a:cubicBezTo>
                <a:cubicBezTo>
                  <a:pt x="2730459" y="757677"/>
                  <a:pt x="2724607" y="752292"/>
                  <a:pt x="2716607" y="744862"/>
                </a:cubicBezTo>
                <a:close/>
                <a:moveTo>
                  <a:pt x="2649760" y="744012"/>
                </a:moveTo>
                <a:cubicBezTo>
                  <a:pt x="2662979" y="744372"/>
                  <a:pt x="2678435" y="750561"/>
                  <a:pt x="2703096" y="763022"/>
                </a:cubicBezTo>
                <a:cubicBezTo>
                  <a:pt x="2690258" y="765110"/>
                  <a:pt x="2675280" y="767530"/>
                  <a:pt x="2660416" y="769953"/>
                </a:cubicBezTo>
                <a:cubicBezTo>
                  <a:pt x="2662443" y="771249"/>
                  <a:pt x="2664359" y="772540"/>
                  <a:pt x="2666380" y="773836"/>
                </a:cubicBezTo>
                <a:cubicBezTo>
                  <a:pt x="2691721" y="775924"/>
                  <a:pt x="2717058" y="778051"/>
                  <a:pt x="2742394" y="780140"/>
                </a:cubicBezTo>
                <a:cubicBezTo>
                  <a:pt x="2742058" y="781477"/>
                  <a:pt x="2741726" y="782810"/>
                  <a:pt x="2741386" y="784146"/>
                </a:cubicBezTo>
                <a:cubicBezTo>
                  <a:pt x="2732036" y="784397"/>
                  <a:pt x="2722691" y="784524"/>
                  <a:pt x="2713460" y="784940"/>
                </a:cubicBezTo>
                <a:cubicBezTo>
                  <a:pt x="2662668" y="787239"/>
                  <a:pt x="2611877" y="790201"/>
                  <a:pt x="2560867" y="791706"/>
                </a:cubicBezTo>
                <a:cubicBezTo>
                  <a:pt x="2528546" y="792667"/>
                  <a:pt x="2495436" y="791998"/>
                  <a:pt x="2466495" y="786026"/>
                </a:cubicBezTo>
                <a:cubicBezTo>
                  <a:pt x="2467170" y="783604"/>
                  <a:pt x="2467734" y="781185"/>
                  <a:pt x="2468411" y="778761"/>
                </a:cubicBezTo>
                <a:cubicBezTo>
                  <a:pt x="2485190" y="779303"/>
                  <a:pt x="2504899" y="777928"/>
                  <a:pt x="2518076" y="780765"/>
                </a:cubicBezTo>
                <a:cubicBezTo>
                  <a:pt x="2560078" y="789742"/>
                  <a:pt x="2590597" y="778761"/>
                  <a:pt x="2621114" y="772832"/>
                </a:cubicBezTo>
                <a:cubicBezTo>
                  <a:pt x="2645099" y="768199"/>
                  <a:pt x="2624714" y="763104"/>
                  <a:pt x="2609850" y="759975"/>
                </a:cubicBezTo>
                <a:cubicBezTo>
                  <a:pt x="2625560" y="749120"/>
                  <a:pt x="2636541" y="743651"/>
                  <a:pt x="2649760" y="744012"/>
                </a:cubicBezTo>
                <a:close/>
                <a:moveTo>
                  <a:pt x="2463678" y="741185"/>
                </a:moveTo>
                <a:cubicBezTo>
                  <a:pt x="2474713" y="743566"/>
                  <a:pt x="2488908" y="746655"/>
                  <a:pt x="2507265" y="750620"/>
                </a:cubicBezTo>
                <a:cubicBezTo>
                  <a:pt x="2483501" y="760267"/>
                  <a:pt x="2464129" y="768783"/>
                  <a:pt x="2426969" y="761476"/>
                </a:cubicBezTo>
                <a:cubicBezTo>
                  <a:pt x="2426969" y="765528"/>
                  <a:pt x="2426969" y="768115"/>
                  <a:pt x="2426969" y="771415"/>
                </a:cubicBezTo>
                <a:cubicBezTo>
                  <a:pt x="2394536" y="770537"/>
                  <a:pt x="2361882" y="769703"/>
                  <a:pt x="2320436" y="768616"/>
                </a:cubicBezTo>
                <a:cubicBezTo>
                  <a:pt x="2317845" y="765778"/>
                  <a:pt x="2313118" y="760602"/>
                  <a:pt x="2309175" y="756300"/>
                </a:cubicBezTo>
                <a:cubicBezTo>
                  <a:pt x="2338116" y="746405"/>
                  <a:pt x="2359285" y="763898"/>
                  <a:pt x="2386430" y="754880"/>
                </a:cubicBezTo>
                <a:cubicBezTo>
                  <a:pt x="2404556" y="748827"/>
                  <a:pt x="2431927" y="746573"/>
                  <a:pt x="2463678" y="741185"/>
                </a:cubicBezTo>
                <a:close/>
                <a:moveTo>
                  <a:pt x="1620903" y="738973"/>
                </a:moveTo>
                <a:lnTo>
                  <a:pt x="1619535" y="739141"/>
                </a:lnTo>
                <a:lnTo>
                  <a:pt x="1619167" y="739014"/>
                </a:lnTo>
                <a:close/>
                <a:moveTo>
                  <a:pt x="3548145" y="736219"/>
                </a:moveTo>
                <a:cubicBezTo>
                  <a:pt x="3553661" y="736219"/>
                  <a:pt x="3559180" y="736219"/>
                  <a:pt x="3564694" y="736219"/>
                </a:cubicBezTo>
                <a:cubicBezTo>
                  <a:pt x="3564694" y="736593"/>
                  <a:pt x="3564694" y="737013"/>
                  <a:pt x="3564694" y="737387"/>
                </a:cubicBezTo>
                <a:cubicBezTo>
                  <a:pt x="3559180" y="737387"/>
                  <a:pt x="3553661" y="737387"/>
                  <a:pt x="3548145" y="737387"/>
                </a:cubicBezTo>
                <a:cubicBezTo>
                  <a:pt x="3548145" y="737013"/>
                  <a:pt x="3548145" y="736593"/>
                  <a:pt x="3548145" y="736219"/>
                </a:cubicBezTo>
                <a:close/>
                <a:moveTo>
                  <a:pt x="4964173" y="734990"/>
                </a:moveTo>
                <a:lnTo>
                  <a:pt x="4964251" y="735005"/>
                </a:lnTo>
                <a:lnTo>
                  <a:pt x="4964050" y="735056"/>
                </a:lnTo>
                <a:close/>
                <a:moveTo>
                  <a:pt x="1657932" y="734421"/>
                </a:moveTo>
                <a:cubicBezTo>
                  <a:pt x="1658609" y="735633"/>
                  <a:pt x="1659399" y="736844"/>
                  <a:pt x="1660186" y="738055"/>
                </a:cubicBezTo>
                <a:lnTo>
                  <a:pt x="1620903" y="738973"/>
                </a:lnTo>
                <a:close/>
                <a:moveTo>
                  <a:pt x="4137449" y="731752"/>
                </a:moveTo>
                <a:cubicBezTo>
                  <a:pt x="4109747" y="748117"/>
                  <a:pt x="4069991" y="740309"/>
                  <a:pt x="4033958" y="745694"/>
                </a:cubicBezTo>
                <a:cubicBezTo>
                  <a:pt x="4056590" y="734380"/>
                  <a:pt x="4089025" y="730164"/>
                  <a:pt x="4137449" y="731752"/>
                </a:cubicBezTo>
                <a:close/>
                <a:moveTo>
                  <a:pt x="3498819" y="731584"/>
                </a:moveTo>
                <a:cubicBezTo>
                  <a:pt x="3499834" y="732754"/>
                  <a:pt x="3502424" y="734882"/>
                  <a:pt x="3501861" y="735005"/>
                </a:cubicBezTo>
                <a:cubicBezTo>
                  <a:pt x="3495440" y="736385"/>
                  <a:pt x="3488575" y="737471"/>
                  <a:pt x="3481813" y="738599"/>
                </a:cubicBezTo>
                <a:cubicBezTo>
                  <a:pt x="3480575" y="737305"/>
                  <a:pt x="3479334" y="736009"/>
                  <a:pt x="3478097" y="734713"/>
                </a:cubicBezTo>
                <a:cubicBezTo>
                  <a:pt x="3484968" y="733671"/>
                  <a:pt x="3491834" y="732628"/>
                  <a:pt x="3498819" y="731584"/>
                </a:cubicBezTo>
                <a:close/>
                <a:moveTo>
                  <a:pt x="6700631" y="729204"/>
                </a:moveTo>
                <a:cubicBezTo>
                  <a:pt x="6709073" y="728578"/>
                  <a:pt x="6720451" y="733632"/>
                  <a:pt x="6737226" y="737721"/>
                </a:cubicBezTo>
                <a:cubicBezTo>
                  <a:pt x="6699616" y="739725"/>
                  <a:pt x="6671125" y="741270"/>
                  <a:pt x="6642860" y="742815"/>
                </a:cubicBezTo>
                <a:cubicBezTo>
                  <a:pt x="6641508" y="741144"/>
                  <a:pt x="6640269" y="739473"/>
                  <a:pt x="6638916" y="737807"/>
                </a:cubicBezTo>
                <a:cubicBezTo>
                  <a:pt x="6659415" y="734757"/>
                  <a:pt x="6679348" y="730707"/>
                  <a:pt x="6700631" y="729204"/>
                </a:cubicBezTo>
                <a:close/>
                <a:moveTo>
                  <a:pt x="3670440" y="728745"/>
                </a:moveTo>
                <a:cubicBezTo>
                  <a:pt x="3670553" y="730080"/>
                  <a:pt x="3670665" y="731458"/>
                  <a:pt x="3670777" y="732795"/>
                </a:cubicBezTo>
                <a:cubicBezTo>
                  <a:pt x="3658279" y="733088"/>
                  <a:pt x="3645891" y="733380"/>
                  <a:pt x="3633393" y="733671"/>
                </a:cubicBezTo>
                <a:cubicBezTo>
                  <a:pt x="3633393" y="732044"/>
                  <a:pt x="3633281" y="730415"/>
                  <a:pt x="3633281" y="728789"/>
                </a:cubicBezTo>
                <a:cubicBezTo>
                  <a:pt x="3645667" y="728789"/>
                  <a:pt x="3658054" y="728789"/>
                  <a:pt x="3670440" y="728745"/>
                </a:cubicBezTo>
                <a:close/>
                <a:moveTo>
                  <a:pt x="2233499" y="724527"/>
                </a:moveTo>
                <a:cubicBezTo>
                  <a:pt x="2256927" y="724443"/>
                  <a:pt x="2273137" y="725613"/>
                  <a:pt x="2279446" y="736636"/>
                </a:cubicBezTo>
                <a:cubicBezTo>
                  <a:pt x="2183052" y="729830"/>
                  <a:pt x="2089693" y="727243"/>
                  <a:pt x="1996561" y="736301"/>
                </a:cubicBezTo>
                <a:cubicBezTo>
                  <a:pt x="1985864" y="737345"/>
                  <a:pt x="1974379" y="737763"/>
                  <a:pt x="1963225" y="737847"/>
                </a:cubicBezTo>
                <a:cubicBezTo>
                  <a:pt x="1926292" y="738055"/>
                  <a:pt x="1889239" y="737807"/>
                  <a:pt x="1852305" y="738139"/>
                </a:cubicBezTo>
                <a:cubicBezTo>
                  <a:pt x="1826518" y="738348"/>
                  <a:pt x="1824264" y="737807"/>
                  <a:pt x="1818300" y="724569"/>
                </a:cubicBezTo>
                <a:cubicBezTo>
                  <a:pt x="1838566" y="724569"/>
                  <a:pt x="1858496" y="724569"/>
                  <a:pt x="1878316" y="724569"/>
                </a:cubicBezTo>
                <a:cubicBezTo>
                  <a:pt x="1996785" y="724653"/>
                  <a:pt x="2115144" y="724945"/>
                  <a:pt x="2233499" y="724527"/>
                </a:cubicBezTo>
                <a:close/>
                <a:moveTo>
                  <a:pt x="6808121" y="724043"/>
                </a:moveTo>
                <a:cubicBezTo>
                  <a:pt x="6822113" y="723036"/>
                  <a:pt x="6836781" y="723569"/>
                  <a:pt x="6854575" y="726157"/>
                </a:cubicBezTo>
                <a:cubicBezTo>
                  <a:pt x="6839536" y="730916"/>
                  <a:pt x="6825966" y="733327"/>
                  <a:pt x="6811834" y="733968"/>
                </a:cubicBezTo>
                <a:cubicBezTo>
                  <a:pt x="6797701" y="734611"/>
                  <a:pt x="6783006" y="733484"/>
                  <a:pt x="6765722" y="731166"/>
                </a:cubicBezTo>
                <a:cubicBezTo>
                  <a:pt x="6780813" y="727596"/>
                  <a:pt x="6794129" y="725050"/>
                  <a:pt x="6808121" y="724043"/>
                </a:cubicBezTo>
                <a:close/>
                <a:moveTo>
                  <a:pt x="7282280" y="722518"/>
                </a:moveTo>
                <a:lnTo>
                  <a:pt x="7266061" y="726157"/>
                </a:lnTo>
                <a:cubicBezTo>
                  <a:pt x="7265274" y="725321"/>
                  <a:pt x="7264598" y="724485"/>
                  <a:pt x="7263809" y="723649"/>
                </a:cubicBezTo>
                <a:close/>
                <a:moveTo>
                  <a:pt x="7284385" y="722233"/>
                </a:moveTo>
                <a:lnTo>
                  <a:pt x="7283512" y="722442"/>
                </a:lnTo>
                <a:lnTo>
                  <a:pt x="7282280" y="722518"/>
                </a:lnTo>
                <a:lnTo>
                  <a:pt x="7283174" y="722316"/>
                </a:lnTo>
                <a:close/>
                <a:moveTo>
                  <a:pt x="1426291" y="720395"/>
                </a:moveTo>
                <a:cubicBezTo>
                  <a:pt x="1444196" y="725321"/>
                  <a:pt x="1460750" y="729830"/>
                  <a:pt x="1480005" y="735049"/>
                </a:cubicBezTo>
                <a:cubicBezTo>
                  <a:pt x="1466266" y="736175"/>
                  <a:pt x="1455736" y="736955"/>
                  <a:pt x="1447748" y="737209"/>
                </a:cubicBezTo>
                <a:cubicBezTo>
                  <a:pt x="1423779" y="737969"/>
                  <a:pt x="1422661" y="733984"/>
                  <a:pt x="1426291" y="720395"/>
                </a:cubicBezTo>
                <a:close/>
                <a:moveTo>
                  <a:pt x="1749940" y="719684"/>
                </a:moveTo>
                <a:cubicBezTo>
                  <a:pt x="1757255" y="720269"/>
                  <a:pt x="1764580" y="720562"/>
                  <a:pt x="1771220" y="721524"/>
                </a:cubicBezTo>
                <a:cubicBezTo>
                  <a:pt x="1779668" y="722731"/>
                  <a:pt x="1787443" y="724485"/>
                  <a:pt x="1797126" y="726324"/>
                </a:cubicBezTo>
                <a:cubicBezTo>
                  <a:pt x="1788112" y="744068"/>
                  <a:pt x="1746447" y="736259"/>
                  <a:pt x="1712210" y="744651"/>
                </a:cubicBezTo>
                <a:cubicBezTo>
                  <a:pt x="1727982" y="734174"/>
                  <a:pt x="1737215" y="728078"/>
                  <a:pt x="1749940" y="719684"/>
                </a:cubicBezTo>
                <a:close/>
                <a:moveTo>
                  <a:pt x="7300180" y="718474"/>
                </a:moveTo>
                <a:cubicBezTo>
                  <a:pt x="7301081" y="719309"/>
                  <a:pt x="7301870" y="720144"/>
                  <a:pt x="7302660" y="720980"/>
                </a:cubicBezTo>
                <a:lnTo>
                  <a:pt x="7284385" y="722233"/>
                </a:lnTo>
                <a:close/>
                <a:moveTo>
                  <a:pt x="628649" y="717974"/>
                </a:moveTo>
                <a:lnTo>
                  <a:pt x="628934" y="718099"/>
                </a:lnTo>
                <a:lnTo>
                  <a:pt x="628537" y="718182"/>
                </a:lnTo>
                <a:lnTo>
                  <a:pt x="628530" y="718156"/>
                </a:lnTo>
                <a:close/>
                <a:moveTo>
                  <a:pt x="6399274" y="717680"/>
                </a:moveTo>
                <a:cubicBezTo>
                  <a:pt x="6400401" y="718807"/>
                  <a:pt x="6402653" y="720061"/>
                  <a:pt x="6402090" y="721063"/>
                </a:cubicBezTo>
                <a:cubicBezTo>
                  <a:pt x="6401647" y="721774"/>
                  <a:pt x="6397253" y="722149"/>
                  <a:pt x="6394663" y="722691"/>
                </a:cubicBezTo>
                <a:cubicBezTo>
                  <a:pt x="6393422" y="721606"/>
                  <a:pt x="6390717" y="720311"/>
                  <a:pt x="6391508" y="719434"/>
                </a:cubicBezTo>
                <a:cubicBezTo>
                  <a:pt x="6392183" y="718640"/>
                  <a:pt x="6396577" y="718223"/>
                  <a:pt x="6399274" y="717680"/>
                </a:cubicBezTo>
                <a:close/>
                <a:moveTo>
                  <a:pt x="3210081" y="717390"/>
                </a:moveTo>
                <a:cubicBezTo>
                  <a:pt x="3211096" y="717431"/>
                  <a:pt x="3211999" y="718264"/>
                  <a:pt x="3212892" y="718766"/>
                </a:cubicBezTo>
                <a:cubicBezTo>
                  <a:pt x="3210307" y="719183"/>
                  <a:pt x="3207829" y="719560"/>
                  <a:pt x="3205237" y="719976"/>
                </a:cubicBezTo>
                <a:cubicBezTo>
                  <a:pt x="3205237" y="719350"/>
                  <a:pt x="3205237" y="718766"/>
                  <a:pt x="3205237" y="718182"/>
                </a:cubicBezTo>
                <a:cubicBezTo>
                  <a:pt x="3206926" y="717851"/>
                  <a:pt x="3208506" y="717349"/>
                  <a:pt x="3210081" y="717390"/>
                </a:cubicBezTo>
                <a:close/>
                <a:moveTo>
                  <a:pt x="4108878" y="714239"/>
                </a:moveTo>
                <a:lnTo>
                  <a:pt x="4128325" y="716053"/>
                </a:lnTo>
                <a:cubicBezTo>
                  <a:pt x="4126409" y="716971"/>
                  <a:pt x="4124607" y="717933"/>
                  <a:pt x="4122690" y="718850"/>
                </a:cubicBezTo>
                <a:close/>
                <a:moveTo>
                  <a:pt x="4108050" y="713964"/>
                </a:moveTo>
                <a:lnTo>
                  <a:pt x="4108878" y="714239"/>
                </a:lnTo>
                <a:lnTo>
                  <a:pt x="4107713" y="714132"/>
                </a:lnTo>
                <a:lnTo>
                  <a:pt x="4106608" y="714055"/>
                </a:lnTo>
                <a:close/>
                <a:moveTo>
                  <a:pt x="4380443" y="712060"/>
                </a:moveTo>
                <a:cubicBezTo>
                  <a:pt x="4421610" y="709603"/>
                  <a:pt x="4458644" y="718089"/>
                  <a:pt x="4494542" y="713422"/>
                </a:cubicBezTo>
                <a:cubicBezTo>
                  <a:pt x="4494880" y="715301"/>
                  <a:pt x="4495330" y="717181"/>
                  <a:pt x="4495668" y="719058"/>
                </a:cubicBezTo>
                <a:cubicBezTo>
                  <a:pt x="4447018" y="719058"/>
                  <a:pt x="4398372" y="719058"/>
                  <a:pt x="4337786" y="719058"/>
                </a:cubicBezTo>
                <a:cubicBezTo>
                  <a:pt x="4352540" y="714915"/>
                  <a:pt x="4366721" y="712879"/>
                  <a:pt x="4380443" y="712060"/>
                </a:cubicBezTo>
                <a:close/>
                <a:moveTo>
                  <a:pt x="4073370" y="711753"/>
                </a:moveTo>
                <a:lnTo>
                  <a:pt x="4106608" y="714055"/>
                </a:lnTo>
                <a:lnTo>
                  <a:pt x="4072808" y="716179"/>
                </a:lnTo>
                <a:cubicBezTo>
                  <a:pt x="4073034" y="714675"/>
                  <a:pt x="4073146" y="713213"/>
                  <a:pt x="4073370" y="711753"/>
                </a:cubicBezTo>
                <a:close/>
                <a:moveTo>
                  <a:pt x="660988" y="711521"/>
                </a:moveTo>
                <a:cubicBezTo>
                  <a:pt x="671645" y="710697"/>
                  <a:pt x="682032" y="712254"/>
                  <a:pt x="691827" y="719142"/>
                </a:cubicBezTo>
                <a:cubicBezTo>
                  <a:pt x="734057" y="712004"/>
                  <a:pt x="760519" y="729538"/>
                  <a:pt x="799826" y="728534"/>
                </a:cubicBezTo>
                <a:cubicBezTo>
                  <a:pt x="786313" y="730310"/>
                  <a:pt x="774151" y="734016"/>
                  <a:pt x="761283" y="736192"/>
                </a:cubicBezTo>
                <a:cubicBezTo>
                  <a:pt x="748418" y="738369"/>
                  <a:pt x="734846" y="739015"/>
                  <a:pt x="718517" y="734672"/>
                </a:cubicBezTo>
                <a:lnTo>
                  <a:pt x="718741" y="734798"/>
                </a:lnTo>
                <a:cubicBezTo>
                  <a:pt x="710298" y="733589"/>
                  <a:pt x="701060" y="730874"/>
                  <a:pt x="693631" y="731458"/>
                </a:cubicBezTo>
                <a:cubicBezTo>
                  <a:pt x="677020" y="732754"/>
                  <a:pt x="664379" y="731700"/>
                  <a:pt x="654087" y="729163"/>
                </a:cubicBezTo>
                <a:lnTo>
                  <a:pt x="628934" y="718099"/>
                </a:lnTo>
                <a:close/>
                <a:moveTo>
                  <a:pt x="1035865" y="710876"/>
                </a:moveTo>
                <a:cubicBezTo>
                  <a:pt x="1041941" y="711002"/>
                  <a:pt x="1047912" y="711084"/>
                  <a:pt x="1053990" y="711210"/>
                </a:cubicBezTo>
                <a:cubicBezTo>
                  <a:pt x="1053875" y="711878"/>
                  <a:pt x="1053875" y="712501"/>
                  <a:pt x="1053763" y="713129"/>
                </a:cubicBezTo>
                <a:cubicBezTo>
                  <a:pt x="1047688" y="713003"/>
                  <a:pt x="1041715" y="712921"/>
                  <a:pt x="1035637" y="712795"/>
                </a:cubicBezTo>
                <a:cubicBezTo>
                  <a:pt x="1035751" y="712170"/>
                  <a:pt x="1035751" y="711502"/>
                  <a:pt x="1035865" y="710876"/>
                </a:cubicBezTo>
                <a:close/>
                <a:moveTo>
                  <a:pt x="1527275" y="710354"/>
                </a:moveTo>
                <a:cubicBezTo>
                  <a:pt x="1534737" y="710584"/>
                  <a:pt x="1541720" y="712087"/>
                  <a:pt x="1548702" y="714591"/>
                </a:cubicBezTo>
                <a:lnTo>
                  <a:pt x="1619167" y="739014"/>
                </a:lnTo>
                <a:lnTo>
                  <a:pt x="1619085" y="739017"/>
                </a:lnTo>
                <a:cubicBezTo>
                  <a:pt x="1601514" y="740350"/>
                  <a:pt x="1583948" y="741729"/>
                  <a:pt x="1559062" y="743650"/>
                </a:cubicBezTo>
                <a:cubicBezTo>
                  <a:pt x="1562777" y="737429"/>
                  <a:pt x="1564807" y="733965"/>
                  <a:pt x="1567397" y="729621"/>
                </a:cubicBezTo>
                <a:cubicBezTo>
                  <a:pt x="1555230" y="726491"/>
                  <a:pt x="1542280" y="723151"/>
                  <a:pt x="1528318" y="719560"/>
                </a:cubicBezTo>
                <a:cubicBezTo>
                  <a:pt x="1523810" y="722984"/>
                  <a:pt x="1520656" y="725321"/>
                  <a:pt x="1514579" y="729913"/>
                </a:cubicBezTo>
                <a:cubicBezTo>
                  <a:pt x="1509847" y="723357"/>
                  <a:pt x="1506354" y="718556"/>
                  <a:pt x="1502980" y="713757"/>
                </a:cubicBezTo>
                <a:cubicBezTo>
                  <a:pt x="1511875" y="711168"/>
                  <a:pt x="1519814" y="710124"/>
                  <a:pt x="1527275" y="710354"/>
                </a:cubicBezTo>
                <a:close/>
                <a:moveTo>
                  <a:pt x="6460429" y="709665"/>
                </a:moveTo>
                <a:cubicBezTo>
                  <a:pt x="6462678" y="710041"/>
                  <a:pt x="6465042" y="710416"/>
                  <a:pt x="6467296" y="710792"/>
                </a:cubicBezTo>
                <a:cubicBezTo>
                  <a:pt x="6465943" y="711210"/>
                  <a:pt x="6464706" y="711628"/>
                  <a:pt x="6463353" y="712088"/>
                </a:cubicBezTo>
                <a:cubicBezTo>
                  <a:pt x="6462226" y="711878"/>
                  <a:pt x="6459972" y="711796"/>
                  <a:pt x="6459411" y="711376"/>
                </a:cubicBezTo>
                <a:cubicBezTo>
                  <a:pt x="6458847" y="711002"/>
                  <a:pt x="6459972" y="710249"/>
                  <a:pt x="6460429" y="709665"/>
                </a:cubicBezTo>
                <a:close/>
                <a:moveTo>
                  <a:pt x="344982" y="708034"/>
                </a:moveTo>
                <a:cubicBezTo>
                  <a:pt x="347341" y="708746"/>
                  <a:pt x="349707" y="709456"/>
                  <a:pt x="351735" y="710291"/>
                </a:cubicBezTo>
                <a:cubicBezTo>
                  <a:pt x="351961" y="710416"/>
                  <a:pt x="349821" y="711294"/>
                  <a:pt x="348814" y="711796"/>
                </a:cubicBezTo>
                <a:cubicBezTo>
                  <a:pt x="346552" y="711043"/>
                  <a:pt x="344193" y="710334"/>
                  <a:pt x="341941" y="709582"/>
                </a:cubicBezTo>
                <a:cubicBezTo>
                  <a:pt x="343067" y="709080"/>
                  <a:pt x="344081" y="708536"/>
                  <a:pt x="344982" y="708034"/>
                </a:cubicBezTo>
                <a:close/>
                <a:moveTo>
                  <a:pt x="7630477" y="707743"/>
                </a:moveTo>
                <a:cubicBezTo>
                  <a:pt x="7631153" y="708578"/>
                  <a:pt x="7631716" y="709456"/>
                  <a:pt x="7632387" y="710291"/>
                </a:cubicBezTo>
                <a:cubicBezTo>
                  <a:pt x="7630927" y="710334"/>
                  <a:pt x="7629350" y="710416"/>
                  <a:pt x="7627772" y="710500"/>
                </a:cubicBezTo>
                <a:cubicBezTo>
                  <a:pt x="7627322" y="709916"/>
                  <a:pt x="7626307" y="709248"/>
                  <a:pt x="7626647" y="708828"/>
                </a:cubicBezTo>
                <a:cubicBezTo>
                  <a:pt x="7627208" y="708370"/>
                  <a:pt x="7629124" y="708078"/>
                  <a:pt x="7630477" y="707743"/>
                </a:cubicBezTo>
                <a:close/>
                <a:moveTo>
                  <a:pt x="1159959" y="703569"/>
                </a:moveTo>
                <a:cubicBezTo>
                  <a:pt x="1169305" y="704949"/>
                  <a:pt x="1178653" y="706368"/>
                  <a:pt x="1187998" y="707743"/>
                </a:cubicBezTo>
                <a:cubicBezTo>
                  <a:pt x="1185296" y="709414"/>
                  <a:pt x="1182477" y="711084"/>
                  <a:pt x="1179782" y="712757"/>
                </a:cubicBezTo>
                <a:cubicBezTo>
                  <a:pt x="1171557" y="711043"/>
                  <a:pt x="1163339" y="709289"/>
                  <a:pt x="1155003" y="707576"/>
                </a:cubicBezTo>
                <a:cubicBezTo>
                  <a:pt x="1156700" y="706241"/>
                  <a:pt x="1158268" y="704905"/>
                  <a:pt x="1159959" y="703569"/>
                </a:cubicBezTo>
                <a:close/>
                <a:moveTo>
                  <a:pt x="6665949" y="702901"/>
                </a:moveTo>
                <a:cubicBezTo>
                  <a:pt x="6665949" y="712837"/>
                  <a:pt x="6665949" y="712837"/>
                  <a:pt x="6637565" y="717223"/>
                </a:cubicBezTo>
                <a:cubicBezTo>
                  <a:pt x="6641508" y="712879"/>
                  <a:pt x="6642747" y="709665"/>
                  <a:pt x="6647253" y="707284"/>
                </a:cubicBezTo>
                <a:cubicBezTo>
                  <a:pt x="6650852" y="705407"/>
                  <a:pt x="6658400" y="704571"/>
                  <a:pt x="6665949" y="702901"/>
                </a:cubicBezTo>
                <a:close/>
                <a:moveTo>
                  <a:pt x="6356488" y="702775"/>
                </a:moveTo>
                <a:cubicBezTo>
                  <a:pt x="6358959" y="703569"/>
                  <a:pt x="6361439" y="704361"/>
                  <a:pt x="6363805" y="705155"/>
                </a:cubicBezTo>
                <a:cubicBezTo>
                  <a:pt x="6360200" y="705909"/>
                  <a:pt x="6356602" y="706870"/>
                  <a:pt x="6352659" y="707242"/>
                </a:cubicBezTo>
                <a:cubicBezTo>
                  <a:pt x="6351756" y="707326"/>
                  <a:pt x="6349502" y="705365"/>
                  <a:pt x="6347812" y="704321"/>
                </a:cubicBezTo>
                <a:cubicBezTo>
                  <a:pt x="6350631" y="703777"/>
                  <a:pt x="6353559" y="703277"/>
                  <a:pt x="6356488" y="702775"/>
                </a:cubicBezTo>
                <a:close/>
                <a:moveTo>
                  <a:pt x="3817737" y="702567"/>
                </a:moveTo>
                <a:cubicBezTo>
                  <a:pt x="3819427" y="702567"/>
                  <a:pt x="3821230" y="702567"/>
                  <a:pt x="3823032" y="702567"/>
                </a:cubicBezTo>
                <a:cubicBezTo>
                  <a:pt x="3823822" y="702985"/>
                  <a:pt x="3824723" y="703401"/>
                  <a:pt x="3825736" y="703820"/>
                </a:cubicBezTo>
                <a:cubicBezTo>
                  <a:pt x="3824159" y="704112"/>
                  <a:pt x="3821680" y="704780"/>
                  <a:pt x="3821342" y="704653"/>
                </a:cubicBezTo>
                <a:cubicBezTo>
                  <a:pt x="3819767" y="704069"/>
                  <a:pt x="3818864" y="703277"/>
                  <a:pt x="3817737" y="702567"/>
                </a:cubicBezTo>
                <a:close/>
                <a:moveTo>
                  <a:pt x="136760" y="701774"/>
                </a:moveTo>
                <a:cubicBezTo>
                  <a:pt x="153992" y="702357"/>
                  <a:pt x="171334" y="702985"/>
                  <a:pt x="188784" y="703611"/>
                </a:cubicBezTo>
                <a:cubicBezTo>
                  <a:pt x="188333" y="705365"/>
                  <a:pt x="187771" y="707074"/>
                  <a:pt x="187320" y="708828"/>
                </a:cubicBezTo>
                <a:cubicBezTo>
                  <a:pt x="169983" y="708120"/>
                  <a:pt x="152751" y="707451"/>
                  <a:pt x="135409" y="706743"/>
                </a:cubicBezTo>
                <a:cubicBezTo>
                  <a:pt x="135859" y="705073"/>
                  <a:pt x="136309" y="703443"/>
                  <a:pt x="136760" y="701774"/>
                </a:cubicBezTo>
                <a:close/>
                <a:moveTo>
                  <a:pt x="7103787" y="700731"/>
                </a:moveTo>
                <a:cubicBezTo>
                  <a:pt x="7105364" y="700856"/>
                  <a:pt x="7107387" y="700774"/>
                  <a:pt x="7108175" y="701107"/>
                </a:cubicBezTo>
                <a:cubicBezTo>
                  <a:pt x="7108850" y="701439"/>
                  <a:pt x="7108287" y="702191"/>
                  <a:pt x="7108287" y="702775"/>
                </a:cubicBezTo>
                <a:cubicBezTo>
                  <a:pt x="7106822" y="703026"/>
                  <a:pt x="7105364" y="703318"/>
                  <a:pt x="7103899" y="703569"/>
                </a:cubicBezTo>
                <a:cubicBezTo>
                  <a:pt x="7103899" y="702607"/>
                  <a:pt x="7103787" y="701692"/>
                  <a:pt x="7103787" y="700731"/>
                </a:cubicBezTo>
                <a:close/>
                <a:moveTo>
                  <a:pt x="3447466" y="694301"/>
                </a:moveTo>
                <a:cubicBezTo>
                  <a:pt x="3455802" y="694301"/>
                  <a:pt x="3464020" y="694301"/>
                  <a:pt x="3472357" y="694301"/>
                </a:cubicBezTo>
                <a:cubicBezTo>
                  <a:pt x="3472582" y="694801"/>
                  <a:pt x="3472808" y="695346"/>
                  <a:pt x="3473032" y="695887"/>
                </a:cubicBezTo>
                <a:cubicBezTo>
                  <a:pt x="3464470" y="695887"/>
                  <a:pt x="3456028" y="695887"/>
                  <a:pt x="3447466" y="695887"/>
                </a:cubicBezTo>
                <a:cubicBezTo>
                  <a:pt x="3447466" y="695388"/>
                  <a:pt x="3447466" y="694845"/>
                  <a:pt x="3447466" y="694301"/>
                </a:cubicBezTo>
                <a:close/>
                <a:moveTo>
                  <a:pt x="1277527" y="693047"/>
                </a:moveTo>
                <a:cubicBezTo>
                  <a:pt x="1297236" y="698559"/>
                  <a:pt x="1315707" y="703735"/>
                  <a:pt x="1336762" y="709582"/>
                </a:cubicBezTo>
                <a:cubicBezTo>
                  <a:pt x="1327643" y="713797"/>
                  <a:pt x="1316270" y="719100"/>
                  <a:pt x="1300834" y="726324"/>
                </a:cubicBezTo>
                <a:cubicBezTo>
                  <a:pt x="1327755" y="729954"/>
                  <a:pt x="1352753" y="733380"/>
                  <a:pt x="1377751" y="736761"/>
                </a:cubicBezTo>
                <a:cubicBezTo>
                  <a:pt x="1377527" y="737679"/>
                  <a:pt x="1377187" y="738599"/>
                  <a:pt x="1376962" y="739515"/>
                </a:cubicBezTo>
                <a:cubicBezTo>
                  <a:pt x="1349374" y="738013"/>
                  <a:pt x="1321785" y="736427"/>
                  <a:pt x="1294083" y="735049"/>
                </a:cubicBezTo>
                <a:cubicBezTo>
                  <a:pt x="1288112" y="734713"/>
                  <a:pt x="1281471" y="734631"/>
                  <a:pt x="1275950" y="735298"/>
                </a:cubicBezTo>
                <a:cubicBezTo>
                  <a:pt x="1236650" y="740058"/>
                  <a:pt x="1201175" y="737345"/>
                  <a:pt x="1165480" y="727493"/>
                </a:cubicBezTo>
                <a:cubicBezTo>
                  <a:pt x="1200386" y="714757"/>
                  <a:pt x="1259845" y="742147"/>
                  <a:pt x="1281359" y="713757"/>
                </a:cubicBezTo>
                <a:cubicBezTo>
                  <a:pt x="1267508" y="712501"/>
                  <a:pt x="1256022" y="711461"/>
                  <a:pt x="1242509" y="710249"/>
                </a:cubicBezTo>
                <a:cubicBezTo>
                  <a:pt x="1255008" y="704155"/>
                  <a:pt x="1266605" y="698392"/>
                  <a:pt x="1277527" y="693047"/>
                </a:cubicBezTo>
                <a:close/>
                <a:moveTo>
                  <a:pt x="2055569" y="692755"/>
                </a:moveTo>
                <a:cubicBezTo>
                  <a:pt x="2069308" y="692965"/>
                  <a:pt x="2082941" y="693214"/>
                  <a:pt x="2096566" y="693466"/>
                </a:cubicBezTo>
                <a:cubicBezTo>
                  <a:pt x="2096453" y="694927"/>
                  <a:pt x="2096453" y="696346"/>
                  <a:pt x="2096453" y="697808"/>
                </a:cubicBezTo>
                <a:cubicBezTo>
                  <a:pt x="2082707" y="697808"/>
                  <a:pt x="2068858" y="697808"/>
                  <a:pt x="2055119" y="697808"/>
                </a:cubicBezTo>
                <a:cubicBezTo>
                  <a:pt x="2055345" y="696136"/>
                  <a:pt x="2055457" y="694427"/>
                  <a:pt x="2055569" y="692755"/>
                </a:cubicBezTo>
                <a:close/>
                <a:moveTo>
                  <a:pt x="1508398" y="690440"/>
                </a:moveTo>
                <a:cubicBezTo>
                  <a:pt x="1526571" y="691421"/>
                  <a:pt x="1544421" y="694740"/>
                  <a:pt x="1562215" y="698810"/>
                </a:cubicBezTo>
                <a:cubicBezTo>
                  <a:pt x="1525612" y="697890"/>
                  <a:pt x="1489129" y="697014"/>
                  <a:pt x="1452639" y="696095"/>
                </a:cubicBezTo>
                <a:cubicBezTo>
                  <a:pt x="1471728" y="690814"/>
                  <a:pt x="1490225" y="689458"/>
                  <a:pt x="1508398" y="690440"/>
                </a:cubicBezTo>
                <a:close/>
                <a:moveTo>
                  <a:pt x="4933392" y="690127"/>
                </a:moveTo>
                <a:cubicBezTo>
                  <a:pt x="4947019" y="694468"/>
                  <a:pt x="4961434" y="698600"/>
                  <a:pt x="4974389" y="703318"/>
                </a:cubicBezTo>
                <a:cubicBezTo>
                  <a:pt x="4994318" y="710583"/>
                  <a:pt x="5020218" y="713171"/>
                  <a:pt x="5040716" y="707493"/>
                </a:cubicBezTo>
                <a:cubicBezTo>
                  <a:pt x="5069659" y="699519"/>
                  <a:pt x="5099162" y="699688"/>
                  <a:pt x="5129679" y="702107"/>
                </a:cubicBezTo>
                <a:cubicBezTo>
                  <a:pt x="5171008" y="705365"/>
                  <a:pt x="5210990" y="703486"/>
                  <a:pt x="5251418" y="700648"/>
                </a:cubicBezTo>
                <a:cubicBezTo>
                  <a:pt x="5259857" y="700021"/>
                  <a:pt x="5268641" y="700104"/>
                  <a:pt x="5290378" y="699519"/>
                </a:cubicBezTo>
                <a:cubicBezTo>
                  <a:pt x="5263015" y="708161"/>
                  <a:pt x="5224389" y="702357"/>
                  <a:pt x="5222023" y="715887"/>
                </a:cubicBezTo>
                <a:cubicBezTo>
                  <a:pt x="5221911" y="716388"/>
                  <a:pt x="5212334" y="716805"/>
                  <a:pt x="5207046" y="716971"/>
                </a:cubicBezTo>
                <a:cubicBezTo>
                  <a:pt x="5141391" y="719058"/>
                  <a:pt x="5075853" y="721272"/>
                  <a:pt x="5010085" y="723110"/>
                </a:cubicBezTo>
                <a:cubicBezTo>
                  <a:pt x="4998824" y="723423"/>
                  <a:pt x="4988802" y="724194"/>
                  <a:pt x="4980835" y="726005"/>
                </a:cubicBezTo>
                <a:lnTo>
                  <a:pt x="4964173" y="734990"/>
                </a:lnTo>
                <a:lnTo>
                  <a:pt x="4925017" y="726873"/>
                </a:lnTo>
                <a:cubicBezTo>
                  <a:pt x="4895983" y="717572"/>
                  <a:pt x="4897838" y="704905"/>
                  <a:pt x="4933392" y="690127"/>
                </a:cubicBezTo>
                <a:close/>
                <a:moveTo>
                  <a:pt x="4838914" y="689416"/>
                </a:moveTo>
                <a:cubicBezTo>
                  <a:pt x="4832269" y="692755"/>
                  <a:pt x="4828106" y="694845"/>
                  <a:pt x="4822022" y="697974"/>
                </a:cubicBezTo>
                <a:cubicBezTo>
                  <a:pt x="4831479" y="699980"/>
                  <a:pt x="4840381" y="701855"/>
                  <a:pt x="4861097" y="706201"/>
                </a:cubicBezTo>
                <a:cubicBezTo>
                  <a:pt x="4827543" y="707035"/>
                  <a:pt x="4805242" y="707576"/>
                  <a:pt x="4782498" y="708161"/>
                </a:cubicBezTo>
                <a:cubicBezTo>
                  <a:pt x="4779569" y="690375"/>
                  <a:pt x="4779569" y="690375"/>
                  <a:pt x="4838914" y="689416"/>
                </a:cubicBezTo>
                <a:close/>
                <a:moveTo>
                  <a:pt x="2916049" y="687245"/>
                </a:moveTo>
                <a:cubicBezTo>
                  <a:pt x="2916943" y="687704"/>
                  <a:pt x="2918753" y="688540"/>
                  <a:pt x="2918527" y="688623"/>
                </a:cubicBezTo>
                <a:cubicBezTo>
                  <a:pt x="2916606" y="689334"/>
                  <a:pt x="2914359" y="689918"/>
                  <a:pt x="2912219" y="690499"/>
                </a:cubicBezTo>
                <a:cubicBezTo>
                  <a:pt x="2911319" y="690002"/>
                  <a:pt x="2910528" y="689541"/>
                  <a:pt x="2909627" y="689039"/>
                </a:cubicBezTo>
                <a:cubicBezTo>
                  <a:pt x="2911769" y="688456"/>
                  <a:pt x="2913797" y="687872"/>
                  <a:pt x="2916049" y="687245"/>
                </a:cubicBezTo>
                <a:close/>
                <a:moveTo>
                  <a:pt x="123361" y="687245"/>
                </a:moveTo>
                <a:cubicBezTo>
                  <a:pt x="123585" y="687160"/>
                  <a:pt x="125837" y="687913"/>
                  <a:pt x="127183" y="688288"/>
                </a:cubicBezTo>
                <a:cubicBezTo>
                  <a:pt x="125275" y="689082"/>
                  <a:pt x="123473" y="689918"/>
                  <a:pt x="121557" y="690711"/>
                </a:cubicBezTo>
                <a:cubicBezTo>
                  <a:pt x="120206" y="690335"/>
                  <a:pt x="118853" y="689960"/>
                  <a:pt x="117614" y="689584"/>
                </a:cubicBezTo>
                <a:cubicBezTo>
                  <a:pt x="119417" y="688790"/>
                  <a:pt x="121219" y="687954"/>
                  <a:pt x="123361" y="687245"/>
                </a:cubicBezTo>
                <a:close/>
                <a:moveTo>
                  <a:pt x="2803995" y="687119"/>
                </a:moveTo>
                <a:cubicBezTo>
                  <a:pt x="2805008" y="687662"/>
                  <a:pt x="2806925" y="688540"/>
                  <a:pt x="2806699" y="688623"/>
                </a:cubicBezTo>
                <a:cubicBezTo>
                  <a:pt x="2804671" y="689374"/>
                  <a:pt x="2802193" y="690002"/>
                  <a:pt x="2799834" y="690670"/>
                </a:cubicBezTo>
                <a:cubicBezTo>
                  <a:pt x="2798814" y="690127"/>
                  <a:pt x="2796904" y="689249"/>
                  <a:pt x="2797016" y="689167"/>
                </a:cubicBezTo>
                <a:cubicBezTo>
                  <a:pt x="2799157" y="688414"/>
                  <a:pt x="2801630" y="687786"/>
                  <a:pt x="2803995" y="687119"/>
                </a:cubicBezTo>
                <a:close/>
                <a:moveTo>
                  <a:pt x="262940" y="687074"/>
                </a:moveTo>
                <a:cubicBezTo>
                  <a:pt x="288419" y="685597"/>
                  <a:pt x="314123" y="685868"/>
                  <a:pt x="340364" y="689249"/>
                </a:cubicBezTo>
                <a:cubicBezTo>
                  <a:pt x="309731" y="696930"/>
                  <a:pt x="279664" y="704488"/>
                  <a:pt x="249484" y="712045"/>
                </a:cubicBezTo>
                <a:cubicBezTo>
                  <a:pt x="244420" y="709874"/>
                  <a:pt x="239238" y="707660"/>
                  <a:pt x="234167" y="705491"/>
                </a:cubicBezTo>
                <a:cubicBezTo>
                  <a:pt x="248244" y="703194"/>
                  <a:pt x="262322" y="700856"/>
                  <a:pt x="276509" y="698474"/>
                </a:cubicBezTo>
                <a:cubicBezTo>
                  <a:pt x="274932" y="697432"/>
                  <a:pt x="273242" y="696428"/>
                  <a:pt x="271558" y="695388"/>
                </a:cubicBezTo>
                <a:cubicBezTo>
                  <a:pt x="243293" y="695388"/>
                  <a:pt x="215133" y="695388"/>
                  <a:pt x="186870" y="695388"/>
                </a:cubicBezTo>
                <a:cubicBezTo>
                  <a:pt x="212209" y="691776"/>
                  <a:pt x="237462" y="688551"/>
                  <a:pt x="262940" y="687074"/>
                </a:cubicBezTo>
                <a:close/>
                <a:moveTo>
                  <a:pt x="3683839" y="686743"/>
                </a:moveTo>
                <a:cubicBezTo>
                  <a:pt x="3686432" y="687537"/>
                  <a:pt x="3690037" y="688164"/>
                  <a:pt x="3691388" y="689167"/>
                </a:cubicBezTo>
                <a:cubicBezTo>
                  <a:pt x="3691951" y="689626"/>
                  <a:pt x="3688233" y="690918"/>
                  <a:pt x="3686544" y="691795"/>
                </a:cubicBezTo>
                <a:cubicBezTo>
                  <a:pt x="3683389" y="691377"/>
                  <a:pt x="3680127" y="690961"/>
                  <a:pt x="3677087" y="690541"/>
                </a:cubicBezTo>
                <a:cubicBezTo>
                  <a:pt x="3679340" y="689291"/>
                  <a:pt x="3681593" y="687996"/>
                  <a:pt x="3683839" y="686743"/>
                </a:cubicBezTo>
                <a:close/>
                <a:moveTo>
                  <a:pt x="387437" y="686118"/>
                </a:moveTo>
                <a:cubicBezTo>
                  <a:pt x="387775" y="686826"/>
                  <a:pt x="388225" y="687494"/>
                  <a:pt x="388676" y="688205"/>
                </a:cubicBezTo>
                <a:cubicBezTo>
                  <a:pt x="386986" y="688205"/>
                  <a:pt x="385071" y="688331"/>
                  <a:pt x="383719" y="688079"/>
                </a:cubicBezTo>
                <a:cubicBezTo>
                  <a:pt x="383043" y="687954"/>
                  <a:pt x="383157" y="687160"/>
                  <a:pt x="382818" y="686659"/>
                </a:cubicBezTo>
                <a:cubicBezTo>
                  <a:pt x="384394" y="686451"/>
                  <a:pt x="385859" y="686284"/>
                  <a:pt x="387437" y="686118"/>
                </a:cubicBezTo>
                <a:close/>
                <a:moveTo>
                  <a:pt x="2756026" y="685992"/>
                </a:moveTo>
                <a:cubicBezTo>
                  <a:pt x="2756471" y="687078"/>
                  <a:pt x="2756922" y="688164"/>
                  <a:pt x="2757372" y="689249"/>
                </a:cubicBezTo>
                <a:cubicBezTo>
                  <a:pt x="2749042" y="690043"/>
                  <a:pt x="2740712" y="690795"/>
                  <a:pt x="2732374" y="691545"/>
                </a:cubicBezTo>
                <a:cubicBezTo>
                  <a:pt x="2732036" y="689876"/>
                  <a:pt x="2731586" y="688164"/>
                  <a:pt x="2731135" y="686451"/>
                </a:cubicBezTo>
                <a:cubicBezTo>
                  <a:pt x="2739465" y="686284"/>
                  <a:pt x="2747689" y="686159"/>
                  <a:pt x="2756026" y="685992"/>
                </a:cubicBezTo>
                <a:close/>
                <a:moveTo>
                  <a:pt x="1647348" y="685616"/>
                </a:moveTo>
                <a:cubicBezTo>
                  <a:pt x="1649039" y="686159"/>
                  <a:pt x="1650278" y="686994"/>
                  <a:pt x="1651632" y="687704"/>
                </a:cubicBezTo>
                <a:cubicBezTo>
                  <a:pt x="1650166" y="687913"/>
                  <a:pt x="1648813" y="688122"/>
                  <a:pt x="1647348" y="688331"/>
                </a:cubicBezTo>
                <a:cubicBezTo>
                  <a:pt x="1645885" y="687620"/>
                  <a:pt x="1644531" y="686910"/>
                  <a:pt x="1643292" y="686200"/>
                </a:cubicBezTo>
                <a:cubicBezTo>
                  <a:pt x="1644645" y="685992"/>
                  <a:pt x="1646785" y="685449"/>
                  <a:pt x="1647348" y="685616"/>
                </a:cubicBezTo>
                <a:close/>
                <a:moveTo>
                  <a:pt x="2653236" y="685205"/>
                </a:moveTo>
                <a:cubicBezTo>
                  <a:pt x="2664976" y="684824"/>
                  <a:pt x="2676576" y="685220"/>
                  <a:pt x="2687892" y="687119"/>
                </a:cubicBezTo>
                <a:cubicBezTo>
                  <a:pt x="2687441" y="688748"/>
                  <a:pt x="2686991" y="690335"/>
                  <a:pt x="2686541" y="691961"/>
                </a:cubicBezTo>
                <a:cubicBezTo>
                  <a:pt x="2663570" y="690626"/>
                  <a:pt x="2640707" y="689291"/>
                  <a:pt x="2617735" y="687954"/>
                </a:cubicBezTo>
                <a:cubicBezTo>
                  <a:pt x="2629614" y="686744"/>
                  <a:pt x="2641496" y="685586"/>
                  <a:pt x="2653236" y="685205"/>
                </a:cubicBezTo>
                <a:close/>
                <a:moveTo>
                  <a:pt x="3098534" y="685033"/>
                </a:moveTo>
                <a:cubicBezTo>
                  <a:pt x="3105572" y="684845"/>
                  <a:pt x="3117059" y="686952"/>
                  <a:pt x="3140033" y="691167"/>
                </a:cubicBezTo>
                <a:cubicBezTo>
                  <a:pt x="3116724" y="691795"/>
                  <a:pt x="3101182" y="692213"/>
                  <a:pt x="3083727" y="692672"/>
                </a:cubicBezTo>
                <a:cubicBezTo>
                  <a:pt x="3088906" y="687705"/>
                  <a:pt x="3091495" y="685221"/>
                  <a:pt x="3098534" y="685033"/>
                </a:cubicBezTo>
                <a:close/>
                <a:moveTo>
                  <a:pt x="4121903" y="683907"/>
                </a:moveTo>
                <a:cubicBezTo>
                  <a:pt x="4123147" y="684281"/>
                  <a:pt x="4125282" y="684655"/>
                  <a:pt x="4125282" y="685074"/>
                </a:cubicBezTo>
                <a:cubicBezTo>
                  <a:pt x="4125394" y="685616"/>
                  <a:pt x="4123936" y="686200"/>
                  <a:pt x="4123147" y="686786"/>
                </a:cubicBezTo>
                <a:cubicBezTo>
                  <a:pt x="4121233" y="686159"/>
                  <a:pt x="4119318" y="685533"/>
                  <a:pt x="4117402" y="684907"/>
                </a:cubicBezTo>
                <a:cubicBezTo>
                  <a:pt x="4118867" y="684573"/>
                  <a:pt x="4120443" y="684239"/>
                  <a:pt x="4121903" y="683907"/>
                </a:cubicBezTo>
                <a:close/>
                <a:moveTo>
                  <a:pt x="1857824" y="683070"/>
                </a:moveTo>
                <a:cubicBezTo>
                  <a:pt x="1858839" y="683612"/>
                  <a:pt x="1860860" y="684532"/>
                  <a:pt x="1860643" y="684612"/>
                </a:cubicBezTo>
                <a:cubicBezTo>
                  <a:pt x="1858496" y="685406"/>
                  <a:pt x="1855910" y="686032"/>
                  <a:pt x="1853544" y="686743"/>
                </a:cubicBezTo>
                <a:cubicBezTo>
                  <a:pt x="1852530" y="686200"/>
                  <a:pt x="1851629" y="685657"/>
                  <a:pt x="1850614" y="685117"/>
                </a:cubicBezTo>
                <a:cubicBezTo>
                  <a:pt x="1852980" y="684406"/>
                  <a:pt x="1855458" y="683738"/>
                  <a:pt x="1857824" y="683070"/>
                </a:cubicBezTo>
                <a:close/>
                <a:moveTo>
                  <a:pt x="3003548" y="682025"/>
                </a:moveTo>
                <a:cubicBezTo>
                  <a:pt x="3024943" y="684156"/>
                  <a:pt x="3038906" y="685574"/>
                  <a:pt x="3052870" y="686910"/>
                </a:cubicBezTo>
                <a:cubicBezTo>
                  <a:pt x="3043580" y="689561"/>
                  <a:pt x="3034657" y="691691"/>
                  <a:pt x="3026353" y="691483"/>
                </a:cubicBezTo>
                <a:cubicBezTo>
                  <a:pt x="3018048" y="691273"/>
                  <a:pt x="3010362" y="688726"/>
                  <a:pt x="3003548" y="682025"/>
                </a:cubicBezTo>
                <a:close/>
                <a:moveTo>
                  <a:pt x="993184" y="681860"/>
                </a:moveTo>
                <a:cubicBezTo>
                  <a:pt x="1016154" y="681860"/>
                  <a:pt x="1039010" y="681860"/>
                  <a:pt x="1061988" y="681860"/>
                </a:cubicBezTo>
                <a:cubicBezTo>
                  <a:pt x="1062100" y="682401"/>
                  <a:pt x="1062100" y="682944"/>
                  <a:pt x="1062214" y="683487"/>
                </a:cubicBezTo>
                <a:cubicBezTo>
                  <a:pt x="1039349" y="683487"/>
                  <a:pt x="1016378" y="683487"/>
                  <a:pt x="993408" y="683487"/>
                </a:cubicBezTo>
                <a:cubicBezTo>
                  <a:pt x="993296" y="682944"/>
                  <a:pt x="993296" y="682401"/>
                  <a:pt x="993184" y="681860"/>
                </a:cubicBezTo>
                <a:close/>
                <a:moveTo>
                  <a:pt x="1207370" y="681775"/>
                </a:moveTo>
                <a:cubicBezTo>
                  <a:pt x="1215822" y="681775"/>
                  <a:pt x="1224376" y="681775"/>
                  <a:pt x="1232819" y="681775"/>
                </a:cubicBezTo>
                <a:cubicBezTo>
                  <a:pt x="1232819" y="682235"/>
                  <a:pt x="1232819" y="682693"/>
                  <a:pt x="1232819" y="683153"/>
                </a:cubicBezTo>
                <a:cubicBezTo>
                  <a:pt x="1224376" y="683153"/>
                  <a:pt x="1215822" y="683153"/>
                  <a:pt x="1207370" y="683153"/>
                </a:cubicBezTo>
                <a:cubicBezTo>
                  <a:pt x="1207370" y="682693"/>
                  <a:pt x="1207370" y="682235"/>
                  <a:pt x="1207370" y="681775"/>
                </a:cubicBezTo>
                <a:close/>
                <a:moveTo>
                  <a:pt x="1141602" y="681775"/>
                </a:moveTo>
                <a:cubicBezTo>
                  <a:pt x="1141940" y="682359"/>
                  <a:pt x="1142398" y="682987"/>
                  <a:pt x="1142848" y="683572"/>
                </a:cubicBezTo>
                <a:cubicBezTo>
                  <a:pt x="1141264" y="683572"/>
                  <a:pt x="1139467" y="683697"/>
                  <a:pt x="1138116" y="683487"/>
                </a:cubicBezTo>
                <a:cubicBezTo>
                  <a:pt x="1137440" y="683362"/>
                  <a:pt x="1137440" y="682651"/>
                  <a:pt x="1137101" y="682235"/>
                </a:cubicBezTo>
                <a:cubicBezTo>
                  <a:pt x="1138567" y="682067"/>
                  <a:pt x="1140030" y="681900"/>
                  <a:pt x="1141602" y="681775"/>
                </a:cubicBezTo>
                <a:close/>
                <a:moveTo>
                  <a:pt x="709960" y="681775"/>
                </a:moveTo>
                <a:cubicBezTo>
                  <a:pt x="711762" y="681775"/>
                  <a:pt x="713790" y="681566"/>
                  <a:pt x="715362" y="681817"/>
                </a:cubicBezTo>
                <a:cubicBezTo>
                  <a:pt x="716601" y="681984"/>
                  <a:pt x="717390" y="682693"/>
                  <a:pt x="718290" y="683153"/>
                </a:cubicBezTo>
                <a:cubicBezTo>
                  <a:pt x="716715" y="683487"/>
                  <a:pt x="714016" y="684156"/>
                  <a:pt x="713790" y="684030"/>
                </a:cubicBezTo>
                <a:cubicBezTo>
                  <a:pt x="712207" y="683405"/>
                  <a:pt x="711199" y="682568"/>
                  <a:pt x="709960" y="681775"/>
                </a:cubicBezTo>
                <a:close/>
                <a:moveTo>
                  <a:pt x="3568864" y="679064"/>
                </a:moveTo>
                <a:cubicBezTo>
                  <a:pt x="3568751" y="679647"/>
                  <a:pt x="3568751" y="680188"/>
                  <a:pt x="3568637" y="680773"/>
                </a:cubicBezTo>
                <a:cubicBezTo>
                  <a:pt x="3567060" y="681066"/>
                  <a:pt x="3565483" y="681566"/>
                  <a:pt x="3564131" y="681482"/>
                </a:cubicBezTo>
                <a:cubicBezTo>
                  <a:pt x="3563012" y="681441"/>
                  <a:pt x="3562223" y="680647"/>
                  <a:pt x="3561320" y="680188"/>
                </a:cubicBezTo>
                <a:cubicBezTo>
                  <a:pt x="3563800" y="679814"/>
                  <a:pt x="3566391" y="679437"/>
                  <a:pt x="3568864" y="679064"/>
                </a:cubicBezTo>
                <a:close/>
                <a:moveTo>
                  <a:pt x="7993203" y="678646"/>
                </a:moveTo>
                <a:cubicBezTo>
                  <a:pt x="7993990" y="679814"/>
                  <a:pt x="7994778" y="680982"/>
                  <a:pt x="7995567" y="682152"/>
                </a:cubicBezTo>
                <a:cubicBezTo>
                  <a:pt x="7987568" y="682819"/>
                  <a:pt x="7979576" y="683529"/>
                  <a:pt x="7971584" y="684199"/>
                </a:cubicBezTo>
                <a:cubicBezTo>
                  <a:pt x="7971019" y="683195"/>
                  <a:pt x="7970450" y="682152"/>
                  <a:pt x="7969894" y="681106"/>
                </a:cubicBezTo>
                <a:cubicBezTo>
                  <a:pt x="7977660" y="680272"/>
                  <a:pt x="7985435" y="679478"/>
                  <a:pt x="7993203" y="678646"/>
                </a:cubicBezTo>
                <a:close/>
                <a:moveTo>
                  <a:pt x="4189813" y="678646"/>
                </a:moveTo>
                <a:cubicBezTo>
                  <a:pt x="4188686" y="696221"/>
                  <a:pt x="4166723" y="697934"/>
                  <a:pt x="4138238" y="696930"/>
                </a:cubicBezTo>
                <a:cubicBezTo>
                  <a:pt x="4152870" y="691751"/>
                  <a:pt x="4167510" y="686576"/>
                  <a:pt x="4189813" y="678646"/>
                </a:cubicBezTo>
                <a:close/>
                <a:moveTo>
                  <a:pt x="4217289" y="676764"/>
                </a:moveTo>
                <a:cubicBezTo>
                  <a:pt x="4253442" y="676764"/>
                  <a:pt x="4283735" y="676764"/>
                  <a:pt x="4321120" y="676764"/>
                </a:cubicBezTo>
                <a:cubicBezTo>
                  <a:pt x="4303044" y="681692"/>
                  <a:pt x="4286461" y="684771"/>
                  <a:pt x="4269708" y="685079"/>
                </a:cubicBezTo>
                <a:cubicBezTo>
                  <a:pt x="4252959" y="685386"/>
                  <a:pt x="4236037" y="682924"/>
                  <a:pt x="4217289" y="676764"/>
                </a:cubicBezTo>
                <a:close/>
                <a:moveTo>
                  <a:pt x="3609629" y="675512"/>
                </a:moveTo>
                <a:cubicBezTo>
                  <a:pt x="3620781" y="678311"/>
                  <a:pt x="3631815" y="681106"/>
                  <a:pt x="3642962" y="683907"/>
                </a:cubicBezTo>
                <a:cubicBezTo>
                  <a:pt x="3636998" y="686619"/>
                  <a:pt x="3630915" y="689374"/>
                  <a:pt x="3624943" y="692087"/>
                </a:cubicBezTo>
                <a:cubicBezTo>
                  <a:pt x="3615148" y="688540"/>
                  <a:pt x="3605354" y="685033"/>
                  <a:pt x="3595551" y="681482"/>
                </a:cubicBezTo>
                <a:cubicBezTo>
                  <a:pt x="3600283" y="679478"/>
                  <a:pt x="3604902" y="677517"/>
                  <a:pt x="3609629" y="675512"/>
                </a:cubicBezTo>
                <a:close/>
                <a:moveTo>
                  <a:pt x="3177648" y="675304"/>
                </a:moveTo>
                <a:cubicBezTo>
                  <a:pt x="3219314" y="678603"/>
                  <a:pt x="3263684" y="684449"/>
                  <a:pt x="3308505" y="684992"/>
                </a:cubicBezTo>
                <a:cubicBezTo>
                  <a:pt x="3352761" y="685533"/>
                  <a:pt x="3396793" y="676682"/>
                  <a:pt x="3442965" y="683697"/>
                </a:cubicBezTo>
                <a:cubicBezTo>
                  <a:pt x="3354901" y="691126"/>
                  <a:pt x="3266049" y="694845"/>
                  <a:pt x="3174832" y="693339"/>
                </a:cubicBezTo>
                <a:cubicBezTo>
                  <a:pt x="3175959" y="686032"/>
                  <a:pt x="3176860" y="680397"/>
                  <a:pt x="3177648" y="675304"/>
                </a:cubicBezTo>
                <a:close/>
                <a:moveTo>
                  <a:pt x="4395219" y="674136"/>
                </a:moveTo>
                <a:cubicBezTo>
                  <a:pt x="4384635" y="680397"/>
                  <a:pt x="4378437" y="684573"/>
                  <a:pt x="4370784" y="688331"/>
                </a:cubicBezTo>
                <a:cubicBezTo>
                  <a:pt x="4367853" y="689709"/>
                  <a:pt x="4361657" y="690210"/>
                  <a:pt x="4356934" y="691085"/>
                </a:cubicBezTo>
                <a:cubicBezTo>
                  <a:pt x="4334857" y="675678"/>
                  <a:pt x="4335533" y="675345"/>
                  <a:pt x="4395219" y="674136"/>
                </a:cubicBezTo>
                <a:close/>
                <a:moveTo>
                  <a:pt x="1588790" y="673551"/>
                </a:moveTo>
                <a:cubicBezTo>
                  <a:pt x="1598135" y="673551"/>
                  <a:pt x="1607486" y="673551"/>
                  <a:pt x="1616831" y="673551"/>
                </a:cubicBezTo>
                <a:cubicBezTo>
                  <a:pt x="1616831" y="674176"/>
                  <a:pt x="1616831" y="674802"/>
                  <a:pt x="1616831" y="675429"/>
                </a:cubicBezTo>
                <a:cubicBezTo>
                  <a:pt x="1607486" y="675429"/>
                  <a:pt x="1598135" y="675429"/>
                  <a:pt x="1588790" y="675429"/>
                </a:cubicBezTo>
                <a:cubicBezTo>
                  <a:pt x="1588790" y="674802"/>
                  <a:pt x="1588790" y="674176"/>
                  <a:pt x="1588790" y="673551"/>
                </a:cubicBezTo>
                <a:close/>
                <a:moveTo>
                  <a:pt x="4463461" y="673427"/>
                </a:moveTo>
                <a:cubicBezTo>
                  <a:pt x="4463346" y="674136"/>
                  <a:pt x="4463121" y="674802"/>
                  <a:pt x="4463008" y="675512"/>
                </a:cubicBezTo>
                <a:cubicBezTo>
                  <a:pt x="4450846" y="676557"/>
                  <a:pt x="4438687" y="677642"/>
                  <a:pt x="4426640" y="678728"/>
                </a:cubicBezTo>
                <a:cubicBezTo>
                  <a:pt x="4425736" y="678060"/>
                  <a:pt x="4424722" y="677392"/>
                  <a:pt x="4423821" y="676724"/>
                </a:cubicBezTo>
                <a:cubicBezTo>
                  <a:pt x="4430019" y="675638"/>
                  <a:pt x="4435872" y="674095"/>
                  <a:pt x="4442294" y="673551"/>
                </a:cubicBezTo>
                <a:cubicBezTo>
                  <a:pt x="4449046" y="673009"/>
                  <a:pt x="4456367" y="673427"/>
                  <a:pt x="4463461" y="673427"/>
                </a:cubicBezTo>
                <a:close/>
                <a:moveTo>
                  <a:pt x="6481484" y="672884"/>
                </a:moveTo>
                <a:cubicBezTo>
                  <a:pt x="6482725" y="674343"/>
                  <a:pt x="6484076" y="675846"/>
                  <a:pt x="6485315" y="677308"/>
                </a:cubicBezTo>
                <a:cubicBezTo>
                  <a:pt x="6470451" y="679020"/>
                  <a:pt x="6455587" y="680689"/>
                  <a:pt x="6440721" y="682401"/>
                </a:cubicBezTo>
                <a:cubicBezTo>
                  <a:pt x="6439482" y="680982"/>
                  <a:pt x="6438242" y="679520"/>
                  <a:pt x="6437003" y="678101"/>
                </a:cubicBezTo>
                <a:cubicBezTo>
                  <a:pt x="6451755" y="676347"/>
                  <a:pt x="6466620" y="674592"/>
                  <a:pt x="6481484" y="672884"/>
                </a:cubicBezTo>
                <a:close/>
                <a:moveTo>
                  <a:pt x="1717169" y="671713"/>
                </a:moveTo>
                <a:cubicBezTo>
                  <a:pt x="1738567" y="672382"/>
                  <a:pt x="1751741" y="672757"/>
                  <a:pt x="1768747" y="673301"/>
                </a:cubicBezTo>
                <a:cubicBezTo>
                  <a:pt x="1766269" y="679603"/>
                  <a:pt x="1764241" y="684612"/>
                  <a:pt x="1762213" y="689666"/>
                </a:cubicBezTo>
                <a:cubicBezTo>
                  <a:pt x="1758496" y="689918"/>
                  <a:pt x="1754898" y="690168"/>
                  <a:pt x="1751291" y="690417"/>
                </a:cubicBezTo>
                <a:cubicBezTo>
                  <a:pt x="1741495" y="685074"/>
                  <a:pt x="1731694" y="679732"/>
                  <a:pt x="1717169" y="671713"/>
                </a:cubicBezTo>
                <a:close/>
                <a:moveTo>
                  <a:pt x="4010981" y="670335"/>
                </a:moveTo>
                <a:cubicBezTo>
                  <a:pt x="4029903" y="675763"/>
                  <a:pt x="4046570" y="680522"/>
                  <a:pt x="4065259" y="685826"/>
                </a:cubicBezTo>
                <a:cubicBezTo>
                  <a:pt x="4055689" y="691253"/>
                  <a:pt x="4044543" y="692755"/>
                  <a:pt x="4029114" y="688916"/>
                </a:cubicBezTo>
                <a:cubicBezTo>
                  <a:pt x="3999496" y="681566"/>
                  <a:pt x="3968190" y="683989"/>
                  <a:pt x="3937671" y="687411"/>
                </a:cubicBezTo>
                <a:cubicBezTo>
                  <a:pt x="3916159" y="689793"/>
                  <a:pt x="3902195" y="694845"/>
                  <a:pt x="3918306" y="705574"/>
                </a:cubicBezTo>
                <a:cubicBezTo>
                  <a:pt x="3914701" y="705949"/>
                  <a:pt x="3911208" y="706368"/>
                  <a:pt x="3907602" y="706743"/>
                </a:cubicBezTo>
                <a:cubicBezTo>
                  <a:pt x="3897356" y="704195"/>
                  <a:pt x="3881591" y="702401"/>
                  <a:pt x="3877872" y="698894"/>
                </a:cubicBezTo>
                <a:cubicBezTo>
                  <a:pt x="3867852" y="689291"/>
                  <a:pt x="3854115" y="683907"/>
                  <a:pt x="3824385" y="684406"/>
                </a:cubicBezTo>
                <a:cubicBezTo>
                  <a:pt x="3789248" y="684992"/>
                  <a:pt x="3784063" y="685740"/>
                  <a:pt x="3760981" y="701275"/>
                </a:cubicBezTo>
                <a:cubicBezTo>
                  <a:pt x="3756250" y="693507"/>
                  <a:pt x="3752426" y="687328"/>
                  <a:pt x="3747806" y="679772"/>
                </a:cubicBezTo>
                <a:cubicBezTo>
                  <a:pt x="3797247" y="679020"/>
                  <a:pt x="3845888" y="675638"/>
                  <a:pt x="3891949" y="678311"/>
                </a:cubicBezTo>
                <a:cubicBezTo>
                  <a:pt x="3938121" y="681023"/>
                  <a:pt x="3976518" y="678060"/>
                  <a:pt x="4010981" y="670335"/>
                </a:cubicBezTo>
                <a:close/>
                <a:moveTo>
                  <a:pt x="5371350" y="669374"/>
                </a:moveTo>
                <a:cubicBezTo>
                  <a:pt x="5377202" y="669374"/>
                  <a:pt x="5382948" y="669374"/>
                  <a:pt x="5388799" y="669374"/>
                </a:cubicBezTo>
                <a:cubicBezTo>
                  <a:pt x="5388687" y="669835"/>
                  <a:pt x="5388574" y="670293"/>
                  <a:pt x="5388464" y="670753"/>
                </a:cubicBezTo>
                <a:cubicBezTo>
                  <a:pt x="5382611" y="670753"/>
                  <a:pt x="5376864" y="670753"/>
                  <a:pt x="5371013" y="670753"/>
                </a:cubicBezTo>
                <a:cubicBezTo>
                  <a:pt x="5371128" y="670293"/>
                  <a:pt x="5371237" y="669835"/>
                  <a:pt x="5371350" y="669374"/>
                </a:cubicBezTo>
                <a:close/>
                <a:moveTo>
                  <a:pt x="6722604" y="669313"/>
                </a:moveTo>
                <a:cubicBezTo>
                  <a:pt x="6733935" y="667423"/>
                  <a:pt x="6745337" y="667621"/>
                  <a:pt x="6755019" y="670335"/>
                </a:cubicBezTo>
                <a:cubicBezTo>
                  <a:pt x="6762343" y="672382"/>
                  <a:pt x="6762117" y="678144"/>
                  <a:pt x="6765265" y="682235"/>
                </a:cubicBezTo>
                <a:cubicBezTo>
                  <a:pt x="6756034" y="682819"/>
                  <a:pt x="6739485" y="684573"/>
                  <a:pt x="6738465" y="683738"/>
                </a:cubicBezTo>
                <a:cubicBezTo>
                  <a:pt x="6726417" y="674052"/>
                  <a:pt x="6705024" y="684612"/>
                  <a:pt x="6690609" y="680814"/>
                </a:cubicBezTo>
                <a:cubicBezTo>
                  <a:pt x="6700010" y="675179"/>
                  <a:pt x="6711272" y="671202"/>
                  <a:pt x="6722604" y="669313"/>
                </a:cubicBezTo>
                <a:close/>
                <a:moveTo>
                  <a:pt x="4175848" y="665744"/>
                </a:moveTo>
                <a:cubicBezTo>
                  <a:pt x="4176524" y="665701"/>
                  <a:pt x="4178214" y="667706"/>
                  <a:pt x="4179341" y="668791"/>
                </a:cubicBezTo>
                <a:cubicBezTo>
                  <a:pt x="4176298" y="669165"/>
                  <a:pt x="4173256" y="669584"/>
                  <a:pt x="4170215" y="669959"/>
                </a:cubicBezTo>
                <a:cubicBezTo>
                  <a:pt x="4168075" y="669082"/>
                  <a:pt x="4165828" y="668207"/>
                  <a:pt x="4163574" y="667332"/>
                </a:cubicBezTo>
                <a:cubicBezTo>
                  <a:pt x="4167624" y="666745"/>
                  <a:pt x="4171680" y="666036"/>
                  <a:pt x="4175848" y="665744"/>
                </a:cubicBezTo>
                <a:close/>
                <a:moveTo>
                  <a:pt x="8062119" y="662195"/>
                </a:moveTo>
                <a:cubicBezTo>
                  <a:pt x="8063133" y="662696"/>
                  <a:pt x="8065047" y="663570"/>
                  <a:pt x="8064823" y="663656"/>
                </a:cubicBezTo>
                <a:cubicBezTo>
                  <a:pt x="8062800" y="664407"/>
                  <a:pt x="8060317" y="664991"/>
                  <a:pt x="8058070" y="665660"/>
                </a:cubicBezTo>
                <a:cubicBezTo>
                  <a:pt x="8057055" y="665158"/>
                  <a:pt x="8056154" y="664615"/>
                  <a:pt x="8055252" y="664114"/>
                </a:cubicBezTo>
                <a:cubicBezTo>
                  <a:pt x="8057506" y="663445"/>
                  <a:pt x="8059872" y="662822"/>
                  <a:pt x="8062119" y="662195"/>
                </a:cubicBezTo>
                <a:close/>
                <a:moveTo>
                  <a:pt x="368179" y="660732"/>
                </a:moveTo>
                <a:cubicBezTo>
                  <a:pt x="369079" y="661777"/>
                  <a:pt x="371558" y="663157"/>
                  <a:pt x="370543" y="663780"/>
                </a:cubicBezTo>
                <a:cubicBezTo>
                  <a:pt x="369192" y="664574"/>
                  <a:pt x="365136" y="664824"/>
                  <a:pt x="362326" y="665283"/>
                </a:cubicBezTo>
                <a:cubicBezTo>
                  <a:pt x="360292" y="664407"/>
                  <a:pt x="358383" y="663530"/>
                  <a:pt x="356469" y="662655"/>
                </a:cubicBezTo>
                <a:cubicBezTo>
                  <a:pt x="360404" y="662028"/>
                  <a:pt x="364235" y="661360"/>
                  <a:pt x="368179" y="660732"/>
                </a:cubicBezTo>
                <a:close/>
                <a:moveTo>
                  <a:pt x="4343716" y="659730"/>
                </a:moveTo>
                <a:cubicBezTo>
                  <a:pt x="4349764" y="660014"/>
                  <a:pt x="4357323" y="660609"/>
                  <a:pt x="4367403" y="661402"/>
                </a:cubicBezTo>
                <a:cubicBezTo>
                  <a:pt x="4341836" y="664239"/>
                  <a:pt x="4326639" y="665952"/>
                  <a:pt x="4302874" y="668623"/>
                </a:cubicBezTo>
                <a:cubicBezTo>
                  <a:pt x="4314979" y="663425"/>
                  <a:pt x="4321033" y="660826"/>
                  <a:pt x="4329098" y="659924"/>
                </a:cubicBezTo>
                <a:cubicBezTo>
                  <a:pt x="4333131" y="659473"/>
                  <a:pt x="4337668" y="659446"/>
                  <a:pt x="4343716" y="659730"/>
                </a:cubicBezTo>
                <a:close/>
                <a:moveTo>
                  <a:pt x="4575401" y="656559"/>
                </a:moveTo>
                <a:cubicBezTo>
                  <a:pt x="4575626" y="656434"/>
                  <a:pt x="4577984" y="656976"/>
                  <a:pt x="4579452" y="657228"/>
                </a:cubicBezTo>
                <a:cubicBezTo>
                  <a:pt x="4578775" y="657601"/>
                  <a:pt x="4578210" y="658018"/>
                  <a:pt x="4577540" y="658395"/>
                </a:cubicBezTo>
                <a:cubicBezTo>
                  <a:pt x="4575964" y="658353"/>
                  <a:pt x="4574387" y="658353"/>
                  <a:pt x="4572813" y="658395"/>
                </a:cubicBezTo>
                <a:cubicBezTo>
                  <a:pt x="4573598" y="657769"/>
                  <a:pt x="4574162" y="657059"/>
                  <a:pt x="4575401" y="656559"/>
                </a:cubicBezTo>
                <a:close/>
                <a:moveTo>
                  <a:pt x="65025" y="656141"/>
                </a:moveTo>
                <a:cubicBezTo>
                  <a:pt x="86644" y="655849"/>
                  <a:pt x="109059" y="654135"/>
                  <a:pt x="125387" y="663157"/>
                </a:cubicBezTo>
                <a:cubicBezTo>
                  <a:pt x="129888" y="665618"/>
                  <a:pt x="150611" y="664072"/>
                  <a:pt x="164126" y="664364"/>
                </a:cubicBezTo>
                <a:cubicBezTo>
                  <a:pt x="151400" y="668750"/>
                  <a:pt x="141040" y="671464"/>
                  <a:pt x="130411" y="672318"/>
                </a:cubicBezTo>
                <a:cubicBezTo>
                  <a:pt x="119784" y="673175"/>
                  <a:pt x="108888" y="672171"/>
                  <a:pt x="95094" y="669123"/>
                </a:cubicBezTo>
                <a:cubicBezTo>
                  <a:pt x="77807" y="665304"/>
                  <a:pt x="61253" y="663489"/>
                  <a:pt x="44809" y="663484"/>
                </a:cubicBezTo>
                <a:lnTo>
                  <a:pt x="26623" y="665400"/>
                </a:lnTo>
                <a:lnTo>
                  <a:pt x="26623" y="656694"/>
                </a:lnTo>
                <a:close/>
                <a:moveTo>
                  <a:pt x="8228940" y="655595"/>
                </a:moveTo>
                <a:lnTo>
                  <a:pt x="8203451" y="661569"/>
                </a:lnTo>
                <a:cubicBezTo>
                  <a:pt x="8201537" y="660107"/>
                  <a:pt x="8199621" y="658687"/>
                  <a:pt x="8197706" y="657228"/>
                </a:cubicBezTo>
                <a:close/>
                <a:moveTo>
                  <a:pt x="8229393" y="655490"/>
                </a:moveTo>
                <a:lnTo>
                  <a:pt x="8229523" y="655518"/>
                </a:lnTo>
                <a:lnTo>
                  <a:pt x="8229578" y="655561"/>
                </a:lnTo>
                <a:lnTo>
                  <a:pt x="8228940" y="655595"/>
                </a:lnTo>
                <a:close/>
                <a:moveTo>
                  <a:pt x="4477197" y="654637"/>
                </a:moveTo>
                <a:cubicBezTo>
                  <a:pt x="4488239" y="655264"/>
                  <a:pt x="4499387" y="655849"/>
                  <a:pt x="4510645" y="656434"/>
                </a:cubicBezTo>
                <a:cubicBezTo>
                  <a:pt x="4510308" y="657395"/>
                  <a:pt x="4509971" y="658310"/>
                  <a:pt x="4509631" y="659229"/>
                </a:cubicBezTo>
                <a:cubicBezTo>
                  <a:pt x="4498372" y="658770"/>
                  <a:pt x="4487225" y="658270"/>
                  <a:pt x="4476078" y="657812"/>
                </a:cubicBezTo>
                <a:cubicBezTo>
                  <a:pt x="4476409" y="656726"/>
                  <a:pt x="4476859" y="655682"/>
                  <a:pt x="4477197" y="654637"/>
                </a:cubicBezTo>
                <a:close/>
                <a:moveTo>
                  <a:pt x="4651972" y="653510"/>
                </a:moveTo>
                <a:cubicBezTo>
                  <a:pt x="4652769" y="654053"/>
                  <a:pt x="4654339" y="654637"/>
                  <a:pt x="4654339" y="655181"/>
                </a:cubicBezTo>
                <a:cubicBezTo>
                  <a:pt x="4654339" y="655597"/>
                  <a:pt x="4652536" y="656058"/>
                  <a:pt x="4651523" y="656516"/>
                </a:cubicBezTo>
                <a:cubicBezTo>
                  <a:pt x="4649950" y="656182"/>
                  <a:pt x="4648487" y="655889"/>
                  <a:pt x="4646910" y="655640"/>
                </a:cubicBezTo>
                <a:cubicBezTo>
                  <a:pt x="4648598" y="654929"/>
                  <a:pt x="4650291" y="654220"/>
                  <a:pt x="4651972" y="653510"/>
                </a:cubicBezTo>
                <a:close/>
                <a:moveTo>
                  <a:pt x="4835196" y="652718"/>
                </a:moveTo>
                <a:cubicBezTo>
                  <a:pt x="4837449" y="652842"/>
                  <a:pt x="4839367" y="654220"/>
                  <a:pt x="4841393" y="655055"/>
                </a:cubicBezTo>
                <a:cubicBezTo>
                  <a:pt x="4838690" y="655682"/>
                  <a:pt x="4835763" y="656893"/>
                  <a:pt x="4833393" y="656767"/>
                </a:cubicBezTo>
                <a:cubicBezTo>
                  <a:pt x="4830916" y="656643"/>
                  <a:pt x="4829114" y="655138"/>
                  <a:pt x="4826979" y="654261"/>
                </a:cubicBezTo>
                <a:cubicBezTo>
                  <a:pt x="4829675" y="653676"/>
                  <a:pt x="4832606" y="652593"/>
                  <a:pt x="4835196" y="652718"/>
                </a:cubicBezTo>
                <a:close/>
                <a:moveTo>
                  <a:pt x="4781145" y="652298"/>
                </a:moveTo>
                <a:cubicBezTo>
                  <a:pt x="4781707" y="653928"/>
                  <a:pt x="4782158" y="655515"/>
                  <a:pt x="4782722" y="657144"/>
                </a:cubicBezTo>
                <a:cubicBezTo>
                  <a:pt x="4772020" y="657601"/>
                  <a:pt x="4761210" y="658060"/>
                  <a:pt x="4750400" y="658519"/>
                </a:cubicBezTo>
                <a:cubicBezTo>
                  <a:pt x="4749837" y="657351"/>
                  <a:pt x="4749387" y="656224"/>
                  <a:pt x="4748825" y="655055"/>
                </a:cubicBezTo>
                <a:cubicBezTo>
                  <a:pt x="4759633" y="654135"/>
                  <a:pt x="4770331" y="653216"/>
                  <a:pt x="4781145" y="652298"/>
                </a:cubicBezTo>
                <a:close/>
                <a:moveTo>
                  <a:pt x="6884982" y="650170"/>
                </a:moveTo>
                <a:cubicBezTo>
                  <a:pt x="6887903" y="650337"/>
                  <a:pt x="6890834" y="650505"/>
                  <a:pt x="6893763" y="650672"/>
                </a:cubicBezTo>
                <a:cubicBezTo>
                  <a:pt x="6893426" y="651298"/>
                  <a:pt x="6892974" y="652466"/>
                  <a:pt x="6892636" y="652466"/>
                </a:cubicBezTo>
                <a:cubicBezTo>
                  <a:pt x="6889707" y="652424"/>
                  <a:pt x="6886776" y="652216"/>
                  <a:pt x="6883848" y="652049"/>
                </a:cubicBezTo>
                <a:cubicBezTo>
                  <a:pt x="6884186" y="651423"/>
                  <a:pt x="6884644" y="650797"/>
                  <a:pt x="6884982" y="650170"/>
                </a:cubicBezTo>
                <a:close/>
                <a:moveTo>
                  <a:pt x="6808401" y="649295"/>
                </a:moveTo>
                <a:cubicBezTo>
                  <a:pt x="6808966" y="650880"/>
                  <a:pt x="6809418" y="652507"/>
                  <a:pt x="6809979" y="654095"/>
                </a:cubicBezTo>
                <a:cubicBezTo>
                  <a:pt x="6800064" y="654430"/>
                  <a:pt x="6790158" y="654762"/>
                  <a:pt x="6780248" y="655014"/>
                </a:cubicBezTo>
                <a:cubicBezTo>
                  <a:pt x="6779688" y="653928"/>
                  <a:pt x="6779123" y="652882"/>
                  <a:pt x="6778561" y="651800"/>
                </a:cubicBezTo>
                <a:cubicBezTo>
                  <a:pt x="6788467" y="650964"/>
                  <a:pt x="6798495" y="650129"/>
                  <a:pt x="6808401" y="649295"/>
                </a:cubicBezTo>
                <a:close/>
                <a:moveTo>
                  <a:pt x="6721240" y="647915"/>
                </a:moveTo>
                <a:cubicBezTo>
                  <a:pt x="6727995" y="647915"/>
                  <a:pt x="6732725" y="647832"/>
                  <a:pt x="6737336" y="648040"/>
                </a:cubicBezTo>
                <a:cubicBezTo>
                  <a:pt x="6737788" y="648081"/>
                  <a:pt x="6737676" y="649711"/>
                  <a:pt x="6737901" y="650629"/>
                </a:cubicBezTo>
                <a:cubicBezTo>
                  <a:pt x="6734527" y="650672"/>
                  <a:pt x="6731036" y="651049"/>
                  <a:pt x="6727995" y="650754"/>
                </a:cubicBezTo>
                <a:cubicBezTo>
                  <a:pt x="6725967" y="650547"/>
                  <a:pt x="6724614" y="649418"/>
                  <a:pt x="6721240" y="647915"/>
                </a:cubicBezTo>
                <a:close/>
                <a:moveTo>
                  <a:pt x="4940730" y="646298"/>
                </a:moveTo>
                <a:cubicBezTo>
                  <a:pt x="4958367" y="647143"/>
                  <a:pt x="4976075" y="649397"/>
                  <a:pt x="4998146" y="653174"/>
                </a:cubicBezTo>
                <a:cubicBezTo>
                  <a:pt x="4980241" y="655932"/>
                  <a:pt x="4963238" y="661110"/>
                  <a:pt x="4949158" y="660149"/>
                </a:cubicBezTo>
                <a:cubicBezTo>
                  <a:pt x="4928444" y="658770"/>
                  <a:pt x="4909860" y="653050"/>
                  <a:pt x="4883734" y="647874"/>
                </a:cubicBezTo>
                <a:cubicBezTo>
                  <a:pt x="4905526" y="646016"/>
                  <a:pt x="4923093" y="645452"/>
                  <a:pt x="4940730" y="646298"/>
                </a:cubicBezTo>
                <a:close/>
                <a:moveTo>
                  <a:pt x="4482268" y="644659"/>
                </a:moveTo>
                <a:cubicBezTo>
                  <a:pt x="4487780" y="644659"/>
                  <a:pt x="4493416" y="644659"/>
                  <a:pt x="4498934" y="644659"/>
                </a:cubicBezTo>
                <a:cubicBezTo>
                  <a:pt x="4498934" y="645034"/>
                  <a:pt x="4498822" y="645412"/>
                  <a:pt x="4498712" y="645788"/>
                </a:cubicBezTo>
                <a:cubicBezTo>
                  <a:pt x="4493078" y="645788"/>
                  <a:pt x="4487557" y="645788"/>
                  <a:pt x="4482043" y="645788"/>
                </a:cubicBezTo>
                <a:cubicBezTo>
                  <a:pt x="4482043" y="645412"/>
                  <a:pt x="4482157" y="645034"/>
                  <a:pt x="4482268" y="644659"/>
                </a:cubicBezTo>
                <a:close/>
                <a:moveTo>
                  <a:pt x="3211999" y="642820"/>
                </a:moveTo>
                <a:cubicBezTo>
                  <a:pt x="3214358" y="643197"/>
                  <a:pt x="3215483" y="644618"/>
                  <a:pt x="3217060" y="645578"/>
                </a:cubicBezTo>
                <a:cubicBezTo>
                  <a:pt x="3213793" y="645745"/>
                  <a:pt x="3209969" y="646372"/>
                  <a:pt x="3207377" y="645996"/>
                </a:cubicBezTo>
                <a:cubicBezTo>
                  <a:pt x="3205125" y="645662"/>
                  <a:pt x="3204224" y="644157"/>
                  <a:pt x="3202759" y="643156"/>
                </a:cubicBezTo>
                <a:cubicBezTo>
                  <a:pt x="3205913" y="642989"/>
                  <a:pt x="3209512" y="642446"/>
                  <a:pt x="3211999" y="642820"/>
                </a:cubicBezTo>
                <a:close/>
                <a:moveTo>
                  <a:pt x="891157" y="642236"/>
                </a:moveTo>
                <a:cubicBezTo>
                  <a:pt x="891833" y="642236"/>
                  <a:pt x="893742" y="647205"/>
                  <a:pt x="892729" y="647331"/>
                </a:cubicBezTo>
                <a:cubicBezTo>
                  <a:pt x="883045" y="648541"/>
                  <a:pt x="872799" y="649251"/>
                  <a:pt x="862772" y="650086"/>
                </a:cubicBezTo>
                <a:cubicBezTo>
                  <a:pt x="861984" y="647664"/>
                  <a:pt x="861314" y="645243"/>
                  <a:pt x="860525" y="642820"/>
                </a:cubicBezTo>
                <a:cubicBezTo>
                  <a:pt x="870659" y="642571"/>
                  <a:pt x="880905" y="642153"/>
                  <a:pt x="891157" y="642236"/>
                </a:cubicBezTo>
                <a:close/>
                <a:moveTo>
                  <a:pt x="3922468" y="636267"/>
                </a:moveTo>
                <a:cubicBezTo>
                  <a:pt x="3925509" y="636183"/>
                  <a:pt x="3928664" y="637143"/>
                  <a:pt x="3931819" y="637686"/>
                </a:cubicBezTo>
                <a:cubicBezTo>
                  <a:pt x="3928888" y="638855"/>
                  <a:pt x="3926074" y="639984"/>
                  <a:pt x="3923143" y="641112"/>
                </a:cubicBezTo>
                <a:cubicBezTo>
                  <a:pt x="3920889" y="640192"/>
                  <a:pt x="3918530" y="639274"/>
                  <a:pt x="3916383" y="638438"/>
                </a:cubicBezTo>
                <a:cubicBezTo>
                  <a:pt x="3918194" y="637728"/>
                  <a:pt x="3920214" y="636267"/>
                  <a:pt x="3922468" y="636267"/>
                </a:cubicBezTo>
                <a:close/>
                <a:moveTo>
                  <a:pt x="4969544" y="635976"/>
                </a:moveTo>
                <a:cubicBezTo>
                  <a:pt x="4972587" y="635893"/>
                  <a:pt x="4975736" y="636935"/>
                  <a:pt x="4978890" y="637520"/>
                </a:cubicBezTo>
                <a:cubicBezTo>
                  <a:pt x="4975961" y="638689"/>
                  <a:pt x="4973036" y="639859"/>
                  <a:pt x="4970110" y="641027"/>
                </a:cubicBezTo>
                <a:cubicBezTo>
                  <a:pt x="4967631" y="640151"/>
                  <a:pt x="4965039" y="639274"/>
                  <a:pt x="4962334" y="638314"/>
                </a:cubicBezTo>
                <a:cubicBezTo>
                  <a:pt x="4964924" y="637435"/>
                  <a:pt x="4967066" y="636061"/>
                  <a:pt x="4969544" y="635976"/>
                </a:cubicBezTo>
                <a:close/>
                <a:moveTo>
                  <a:pt x="4850401" y="634348"/>
                </a:moveTo>
                <a:cubicBezTo>
                  <a:pt x="4852654" y="634723"/>
                  <a:pt x="4855019" y="635057"/>
                  <a:pt x="4857267" y="635434"/>
                </a:cubicBezTo>
                <a:cubicBezTo>
                  <a:pt x="4856147" y="635893"/>
                  <a:pt x="4854907" y="636349"/>
                  <a:pt x="4853780" y="636809"/>
                </a:cubicBezTo>
                <a:cubicBezTo>
                  <a:pt x="4852202" y="636560"/>
                  <a:pt x="4849950" y="636475"/>
                  <a:pt x="4849387" y="636061"/>
                </a:cubicBezTo>
                <a:cubicBezTo>
                  <a:pt x="4848824" y="635684"/>
                  <a:pt x="4849950" y="634933"/>
                  <a:pt x="4850401" y="634348"/>
                </a:cubicBezTo>
                <a:close/>
                <a:moveTo>
                  <a:pt x="3990145" y="632008"/>
                </a:moveTo>
                <a:cubicBezTo>
                  <a:pt x="3991616" y="631674"/>
                  <a:pt x="3995778" y="633053"/>
                  <a:pt x="3998707" y="633680"/>
                </a:cubicBezTo>
                <a:cubicBezTo>
                  <a:pt x="3996341" y="635057"/>
                  <a:pt x="3993977" y="636475"/>
                  <a:pt x="3991730" y="637812"/>
                </a:cubicBezTo>
                <a:cubicBezTo>
                  <a:pt x="3986772" y="636809"/>
                  <a:pt x="3983731" y="636224"/>
                  <a:pt x="3980912" y="635600"/>
                </a:cubicBezTo>
                <a:cubicBezTo>
                  <a:pt x="3983843" y="634348"/>
                  <a:pt x="3986433" y="632802"/>
                  <a:pt x="3990145" y="632008"/>
                </a:cubicBezTo>
                <a:close/>
                <a:moveTo>
                  <a:pt x="1925389" y="631591"/>
                </a:moveTo>
                <a:cubicBezTo>
                  <a:pt x="1942397" y="632132"/>
                  <a:pt x="1959401" y="632718"/>
                  <a:pt x="1976400" y="633261"/>
                </a:cubicBezTo>
                <a:cubicBezTo>
                  <a:pt x="1976288" y="634264"/>
                  <a:pt x="1976183" y="635267"/>
                  <a:pt x="1976069" y="636267"/>
                </a:cubicBezTo>
                <a:cubicBezTo>
                  <a:pt x="1958612" y="636267"/>
                  <a:pt x="1941268" y="636267"/>
                  <a:pt x="1923813" y="636267"/>
                </a:cubicBezTo>
                <a:cubicBezTo>
                  <a:pt x="1924376" y="634723"/>
                  <a:pt x="1924826" y="633136"/>
                  <a:pt x="1925389" y="631591"/>
                </a:cubicBezTo>
                <a:close/>
                <a:moveTo>
                  <a:pt x="33832" y="631214"/>
                </a:moveTo>
                <a:lnTo>
                  <a:pt x="26623" y="633309"/>
                </a:lnTo>
                <a:lnTo>
                  <a:pt x="26623" y="631803"/>
                </a:lnTo>
                <a:close/>
                <a:moveTo>
                  <a:pt x="75907" y="629577"/>
                </a:moveTo>
                <a:cubicBezTo>
                  <a:pt x="81974" y="628314"/>
                  <a:pt x="91884" y="629128"/>
                  <a:pt x="104777" y="631424"/>
                </a:cubicBezTo>
                <a:cubicBezTo>
                  <a:pt x="94419" y="634012"/>
                  <a:pt x="83947" y="636642"/>
                  <a:pt x="70096" y="640192"/>
                </a:cubicBezTo>
                <a:cubicBezTo>
                  <a:pt x="67617" y="634180"/>
                  <a:pt x="69841" y="630840"/>
                  <a:pt x="75907" y="629577"/>
                </a:cubicBezTo>
                <a:close/>
                <a:moveTo>
                  <a:pt x="4234521" y="627792"/>
                </a:moveTo>
                <a:cubicBezTo>
                  <a:pt x="4237112" y="638940"/>
                  <a:pt x="4238463" y="644575"/>
                  <a:pt x="4239365" y="648291"/>
                </a:cubicBezTo>
                <a:cubicBezTo>
                  <a:pt x="4211768" y="647832"/>
                  <a:pt x="4185419" y="646999"/>
                  <a:pt x="4158956" y="647039"/>
                </a:cubicBezTo>
                <a:cubicBezTo>
                  <a:pt x="4133057" y="647039"/>
                  <a:pt x="4111319" y="645494"/>
                  <a:pt x="4100734" y="632510"/>
                </a:cubicBezTo>
                <a:cubicBezTo>
                  <a:pt x="4145667" y="632218"/>
                  <a:pt x="4188798" y="643407"/>
                  <a:pt x="4234521" y="627792"/>
                </a:cubicBezTo>
                <a:close/>
                <a:moveTo>
                  <a:pt x="6389592" y="627331"/>
                </a:moveTo>
                <a:cubicBezTo>
                  <a:pt x="6389366" y="628000"/>
                  <a:pt x="6389028" y="628711"/>
                  <a:pt x="6388804" y="629380"/>
                </a:cubicBezTo>
                <a:cubicBezTo>
                  <a:pt x="6387231" y="629253"/>
                  <a:pt x="6385649" y="629087"/>
                  <a:pt x="6384078" y="628961"/>
                </a:cubicBezTo>
                <a:cubicBezTo>
                  <a:pt x="6384303" y="628502"/>
                  <a:pt x="6384078" y="627708"/>
                  <a:pt x="6384753" y="627582"/>
                </a:cubicBezTo>
                <a:cubicBezTo>
                  <a:pt x="6386099" y="627331"/>
                  <a:pt x="6387903" y="627416"/>
                  <a:pt x="6389592" y="627331"/>
                </a:cubicBezTo>
                <a:close/>
                <a:moveTo>
                  <a:pt x="4886439" y="625079"/>
                </a:moveTo>
                <a:cubicBezTo>
                  <a:pt x="4900740" y="628376"/>
                  <a:pt x="4909295" y="630378"/>
                  <a:pt x="4921572" y="633219"/>
                </a:cubicBezTo>
                <a:cubicBezTo>
                  <a:pt x="4911939" y="634285"/>
                  <a:pt x="4903159" y="635724"/>
                  <a:pt x="4896781" y="635162"/>
                </a:cubicBezTo>
                <a:cubicBezTo>
                  <a:pt x="4890406" y="634598"/>
                  <a:pt x="4886439" y="632030"/>
                  <a:pt x="4886439" y="625079"/>
                </a:cubicBezTo>
                <a:close/>
                <a:moveTo>
                  <a:pt x="4654565" y="621779"/>
                </a:moveTo>
                <a:cubicBezTo>
                  <a:pt x="4682943" y="625996"/>
                  <a:pt x="4708960" y="633595"/>
                  <a:pt x="4731142" y="632259"/>
                </a:cubicBezTo>
                <a:cubicBezTo>
                  <a:pt x="4758956" y="630591"/>
                  <a:pt x="4782835" y="628459"/>
                  <a:pt x="4818642" y="635475"/>
                </a:cubicBezTo>
                <a:cubicBezTo>
                  <a:pt x="4792516" y="637895"/>
                  <a:pt x="4775739" y="639524"/>
                  <a:pt x="4758845" y="640945"/>
                </a:cubicBezTo>
                <a:cubicBezTo>
                  <a:pt x="4740719" y="642446"/>
                  <a:pt x="4722473" y="643741"/>
                  <a:pt x="4703328" y="645161"/>
                </a:cubicBezTo>
                <a:cubicBezTo>
                  <a:pt x="4695673" y="641237"/>
                  <a:pt x="4688348" y="637478"/>
                  <a:pt x="4680581" y="633511"/>
                </a:cubicBezTo>
                <a:cubicBezTo>
                  <a:pt x="4671457" y="635727"/>
                  <a:pt x="4664027" y="637520"/>
                  <a:pt x="4654565" y="639859"/>
                </a:cubicBezTo>
                <a:cubicBezTo>
                  <a:pt x="4654565" y="634514"/>
                  <a:pt x="4654565" y="629922"/>
                  <a:pt x="4654565" y="621779"/>
                </a:cubicBezTo>
                <a:close/>
                <a:moveTo>
                  <a:pt x="9396475" y="620985"/>
                </a:moveTo>
                <a:cubicBezTo>
                  <a:pt x="9398272" y="622031"/>
                  <a:pt x="9399961" y="623074"/>
                  <a:pt x="9401653" y="624119"/>
                </a:cubicBezTo>
                <a:cubicBezTo>
                  <a:pt x="9398384" y="624579"/>
                  <a:pt x="9394891" y="625537"/>
                  <a:pt x="9391969" y="625327"/>
                </a:cubicBezTo>
                <a:cubicBezTo>
                  <a:pt x="9389828" y="625160"/>
                  <a:pt x="9388589" y="623451"/>
                  <a:pt x="9386899" y="622447"/>
                </a:cubicBezTo>
                <a:cubicBezTo>
                  <a:pt x="9390054" y="621946"/>
                  <a:pt x="9393321" y="621487"/>
                  <a:pt x="9396475" y="620985"/>
                </a:cubicBezTo>
                <a:close/>
                <a:moveTo>
                  <a:pt x="2825733" y="620360"/>
                </a:moveTo>
                <a:cubicBezTo>
                  <a:pt x="2825733" y="620945"/>
                  <a:pt x="2825733" y="621529"/>
                  <a:pt x="2825733" y="622071"/>
                </a:cubicBezTo>
                <a:cubicBezTo>
                  <a:pt x="2824043" y="622406"/>
                  <a:pt x="2822354" y="622908"/>
                  <a:pt x="2821001" y="622825"/>
                </a:cubicBezTo>
                <a:cubicBezTo>
                  <a:pt x="2819874" y="622782"/>
                  <a:pt x="2819085" y="621946"/>
                  <a:pt x="2818184" y="621487"/>
                </a:cubicBezTo>
                <a:cubicBezTo>
                  <a:pt x="2820662" y="621110"/>
                  <a:pt x="2823255" y="620735"/>
                  <a:pt x="2825733" y="620360"/>
                </a:cubicBezTo>
                <a:close/>
                <a:moveTo>
                  <a:pt x="2414245" y="618272"/>
                </a:moveTo>
                <a:cubicBezTo>
                  <a:pt x="2415146" y="618857"/>
                  <a:pt x="2416949" y="619860"/>
                  <a:pt x="2416723" y="619941"/>
                </a:cubicBezTo>
                <a:cubicBezTo>
                  <a:pt x="2414921" y="620526"/>
                  <a:pt x="2412667" y="620903"/>
                  <a:pt x="2410527" y="621362"/>
                </a:cubicBezTo>
                <a:cubicBezTo>
                  <a:pt x="2410527" y="620652"/>
                  <a:pt x="2410527" y="619984"/>
                  <a:pt x="2410527" y="619318"/>
                </a:cubicBezTo>
                <a:cubicBezTo>
                  <a:pt x="2411766" y="618984"/>
                  <a:pt x="2413006" y="618650"/>
                  <a:pt x="2414245" y="618272"/>
                </a:cubicBezTo>
                <a:close/>
                <a:moveTo>
                  <a:pt x="5380745" y="618119"/>
                </a:moveTo>
                <a:lnTo>
                  <a:pt x="5400401" y="619876"/>
                </a:lnTo>
                <a:cubicBezTo>
                  <a:pt x="5406173" y="621403"/>
                  <a:pt x="5410030" y="624536"/>
                  <a:pt x="5409188" y="631299"/>
                </a:cubicBezTo>
                <a:close/>
                <a:moveTo>
                  <a:pt x="5380358" y="617939"/>
                </a:moveTo>
                <a:lnTo>
                  <a:pt x="5380745" y="618119"/>
                </a:lnTo>
                <a:lnTo>
                  <a:pt x="5380131" y="618065"/>
                </a:lnTo>
                <a:lnTo>
                  <a:pt x="5379984" y="617999"/>
                </a:lnTo>
                <a:close/>
                <a:moveTo>
                  <a:pt x="2548481" y="616394"/>
                </a:moveTo>
                <a:cubicBezTo>
                  <a:pt x="2549832" y="620443"/>
                  <a:pt x="2551290" y="624452"/>
                  <a:pt x="2551516" y="628459"/>
                </a:cubicBezTo>
                <a:cubicBezTo>
                  <a:pt x="2551516" y="628668"/>
                  <a:pt x="2541947" y="629004"/>
                  <a:pt x="2536764" y="629253"/>
                </a:cubicBezTo>
                <a:cubicBezTo>
                  <a:pt x="2536095" y="625079"/>
                  <a:pt x="2535306" y="620860"/>
                  <a:pt x="2534629" y="616686"/>
                </a:cubicBezTo>
                <a:cubicBezTo>
                  <a:pt x="2539242" y="616603"/>
                  <a:pt x="2543862" y="616478"/>
                  <a:pt x="2548481" y="616394"/>
                </a:cubicBezTo>
                <a:close/>
                <a:moveTo>
                  <a:pt x="4314809" y="615182"/>
                </a:moveTo>
                <a:cubicBezTo>
                  <a:pt x="4334182" y="621028"/>
                  <a:pt x="4351526" y="629296"/>
                  <a:pt x="4373706" y="631966"/>
                </a:cubicBezTo>
                <a:cubicBezTo>
                  <a:pt x="4395331" y="634598"/>
                  <a:pt x="4422019" y="631550"/>
                  <a:pt x="4447241" y="633511"/>
                </a:cubicBezTo>
                <a:cubicBezTo>
                  <a:pt x="4413127" y="634985"/>
                  <a:pt x="4386605" y="646484"/>
                  <a:pt x="4353386" y="647774"/>
                </a:cubicBezTo>
                <a:cubicBezTo>
                  <a:pt x="4342312" y="648203"/>
                  <a:pt x="4330493" y="647498"/>
                  <a:pt x="4317401" y="644910"/>
                </a:cubicBezTo>
                <a:cubicBezTo>
                  <a:pt x="4318977" y="643489"/>
                  <a:pt x="4322019" y="640945"/>
                  <a:pt x="4326639" y="636935"/>
                </a:cubicBezTo>
                <a:cubicBezTo>
                  <a:pt x="4310423" y="635684"/>
                  <a:pt x="4295105" y="634514"/>
                  <a:pt x="4286094" y="633805"/>
                </a:cubicBezTo>
                <a:cubicBezTo>
                  <a:pt x="4295219" y="627875"/>
                  <a:pt x="4304901" y="621612"/>
                  <a:pt x="4314809" y="615182"/>
                </a:cubicBezTo>
                <a:close/>
                <a:moveTo>
                  <a:pt x="4180687" y="613432"/>
                </a:moveTo>
                <a:cubicBezTo>
                  <a:pt x="4180687" y="614016"/>
                  <a:pt x="4180687" y="614599"/>
                  <a:pt x="4180687" y="615182"/>
                </a:cubicBezTo>
                <a:cubicBezTo>
                  <a:pt x="4179341" y="615433"/>
                  <a:pt x="4177764" y="615935"/>
                  <a:pt x="4176298" y="615892"/>
                </a:cubicBezTo>
                <a:cubicBezTo>
                  <a:pt x="4175173" y="615850"/>
                  <a:pt x="4174384" y="615099"/>
                  <a:pt x="4173371" y="614643"/>
                </a:cubicBezTo>
                <a:cubicBezTo>
                  <a:pt x="4175736" y="614222"/>
                  <a:pt x="4178214" y="613849"/>
                  <a:pt x="4180687" y="613432"/>
                </a:cubicBezTo>
                <a:close/>
                <a:moveTo>
                  <a:pt x="4444093" y="612762"/>
                </a:moveTo>
                <a:cubicBezTo>
                  <a:pt x="4449607" y="614643"/>
                  <a:pt x="4455017" y="616478"/>
                  <a:pt x="4460531" y="618316"/>
                </a:cubicBezTo>
                <a:cubicBezTo>
                  <a:pt x="4457495" y="619276"/>
                  <a:pt x="4454565" y="620192"/>
                  <a:pt x="4451525" y="621110"/>
                </a:cubicBezTo>
                <a:cubicBezTo>
                  <a:pt x="4447018" y="618984"/>
                  <a:pt x="4442632" y="616895"/>
                  <a:pt x="4438126" y="614806"/>
                </a:cubicBezTo>
                <a:cubicBezTo>
                  <a:pt x="4440152" y="614098"/>
                  <a:pt x="4442067" y="613432"/>
                  <a:pt x="4444093" y="612762"/>
                </a:cubicBezTo>
                <a:close/>
                <a:moveTo>
                  <a:pt x="3002969" y="611782"/>
                </a:moveTo>
                <a:cubicBezTo>
                  <a:pt x="3010106" y="612022"/>
                  <a:pt x="3017398" y="614245"/>
                  <a:pt x="3024943" y="620110"/>
                </a:cubicBezTo>
                <a:cubicBezTo>
                  <a:pt x="3005690" y="620110"/>
                  <a:pt x="2992733" y="620110"/>
                  <a:pt x="2979108" y="620110"/>
                </a:cubicBezTo>
                <a:cubicBezTo>
                  <a:pt x="2980459" y="617730"/>
                  <a:pt x="2979896" y="615935"/>
                  <a:pt x="2981924" y="615351"/>
                </a:cubicBezTo>
                <a:cubicBezTo>
                  <a:pt x="2988849" y="613284"/>
                  <a:pt x="2995832" y="611541"/>
                  <a:pt x="3002969" y="611782"/>
                </a:cubicBezTo>
                <a:close/>
                <a:moveTo>
                  <a:pt x="9238361" y="611760"/>
                </a:moveTo>
                <a:cubicBezTo>
                  <a:pt x="9241403" y="613389"/>
                  <a:pt x="9244445" y="615057"/>
                  <a:pt x="9247488" y="616686"/>
                </a:cubicBezTo>
                <a:cubicBezTo>
                  <a:pt x="9236677" y="618650"/>
                  <a:pt x="9225863" y="620611"/>
                  <a:pt x="9215165" y="622615"/>
                </a:cubicBezTo>
                <a:cubicBezTo>
                  <a:pt x="9213363" y="621529"/>
                  <a:pt x="9211674" y="620484"/>
                  <a:pt x="9209871" y="619440"/>
                </a:cubicBezTo>
                <a:cubicBezTo>
                  <a:pt x="9219335" y="616853"/>
                  <a:pt x="9228904" y="614305"/>
                  <a:pt x="9238361" y="611760"/>
                </a:cubicBezTo>
                <a:close/>
                <a:moveTo>
                  <a:pt x="5078887" y="605998"/>
                </a:moveTo>
                <a:cubicBezTo>
                  <a:pt x="5087000" y="606791"/>
                  <a:pt x="5095218" y="607585"/>
                  <a:pt x="5103443" y="608379"/>
                </a:cubicBezTo>
                <a:cubicBezTo>
                  <a:pt x="5102653" y="609504"/>
                  <a:pt x="5101753" y="610674"/>
                  <a:pt x="5100852" y="611801"/>
                </a:cubicBezTo>
                <a:cubicBezTo>
                  <a:pt x="5092745" y="610883"/>
                  <a:pt x="5084746" y="610006"/>
                  <a:pt x="5076635" y="609087"/>
                </a:cubicBezTo>
                <a:cubicBezTo>
                  <a:pt x="5077431" y="608087"/>
                  <a:pt x="5078107" y="607042"/>
                  <a:pt x="5078887" y="605998"/>
                </a:cubicBezTo>
                <a:close/>
                <a:moveTo>
                  <a:pt x="5708062" y="605664"/>
                </a:moveTo>
                <a:cubicBezTo>
                  <a:pt x="5779232" y="617522"/>
                  <a:pt x="5798716" y="621195"/>
                  <a:pt x="5918530" y="621028"/>
                </a:cubicBezTo>
                <a:cubicBezTo>
                  <a:pt x="5929339" y="621028"/>
                  <a:pt x="5940156" y="623117"/>
                  <a:pt x="5951192" y="623909"/>
                </a:cubicBezTo>
                <a:cubicBezTo>
                  <a:pt x="5963915" y="624829"/>
                  <a:pt x="5979005" y="627331"/>
                  <a:pt x="5989477" y="625787"/>
                </a:cubicBezTo>
                <a:cubicBezTo>
                  <a:pt x="6048147" y="617187"/>
                  <a:pt x="6110310" y="621863"/>
                  <a:pt x="6169995" y="617939"/>
                </a:cubicBezTo>
                <a:cubicBezTo>
                  <a:pt x="6182164" y="617145"/>
                  <a:pt x="6193086" y="613931"/>
                  <a:pt x="6205811" y="611635"/>
                </a:cubicBezTo>
                <a:cubicBezTo>
                  <a:pt x="6225291" y="617166"/>
                  <a:pt x="6223912" y="620463"/>
                  <a:pt x="6216507" y="623095"/>
                </a:cubicBezTo>
                <a:lnTo>
                  <a:pt x="6191114" y="630530"/>
                </a:lnTo>
                <a:lnTo>
                  <a:pt x="6190945" y="630505"/>
                </a:lnTo>
                <a:lnTo>
                  <a:pt x="6191057" y="630546"/>
                </a:lnTo>
                <a:lnTo>
                  <a:pt x="6191114" y="630530"/>
                </a:lnTo>
                <a:lnTo>
                  <a:pt x="6250181" y="639147"/>
                </a:lnTo>
                <a:cubicBezTo>
                  <a:pt x="6256033" y="635600"/>
                  <a:pt x="6265496" y="629922"/>
                  <a:pt x="6274839" y="624285"/>
                </a:cubicBezTo>
                <a:cubicBezTo>
                  <a:pt x="6280586" y="625203"/>
                  <a:pt x="6286438" y="626120"/>
                  <a:pt x="6292183" y="627039"/>
                </a:cubicBezTo>
                <a:cubicBezTo>
                  <a:pt x="6273263" y="636642"/>
                  <a:pt x="6256596" y="646080"/>
                  <a:pt x="6313800" y="649209"/>
                </a:cubicBezTo>
                <a:cubicBezTo>
                  <a:pt x="6238687" y="655223"/>
                  <a:pt x="6177320" y="661777"/>
                  <a:pt x="6114704" y="664824"/>
                </a:cubicBezTo>
                <a:cubicBezTo>
                  <a:pt x="5967520" y="671965"/>
                  <a:pt x="5819883" y="677392"/>
                  <a:pt x="5672363" y="683405"/>
                </a:cubicBezTo>
                <a:cubicBezTo>
                  <a:pt x="5669658" y="683487"/>
                  <a:pt x="5666512" y="681900"/>
                  <a:pt x="5657049" y="679356"/>
                </a:cubicBezTo>
                <a:cubicBezTo>
                  <a:pt x="5692073" y="675930"/>
                  <a:pt x="5722589" y="672925"/>
                  <a:pt x="5755243" y="669749"/>
                </a:cubicBezTo>
                <a:cubicBezTo>
                  <a:pt x="5756369" y="663114"/>
                  <a:pt x="5757270" y="657185"/>
                  <a:pt x="5758511" y="650045"/>
                </a:cubicBezTo>
                <a:cubicBezTo>
                  <a:pt x="5735993" y="648291"/>
                  <a:pt x="5716505" y="646789"/>
                  <a:pt x="5697362" y="645328"/>
                </a:cubicBezTo>
                <a:cubicBezTo>
                  <a:pt x="5700966" y="632049"/>
                  <a:pt x="5704457" y="619152"/>
                  <a:pt x="5708062" y="605664"/>
                </a:cubicBezTo>
                <a:close/>
                <a:moveTo>
                  <a:pt x="9185649" y="601380"/>
                </a:moveTo>
                <a:lnTo>
                  <a:pt x="9147705" y="606164"/>
                </a:lnTo>
                <a:cubicBezTo>
                  <a:pt x="9146919" y="604954"/>
                  <a:pt x="9146137" y="603785"/>
                  <a:pt x="9145348" y="602577"/>
                </a:cubicBezTo>
                <a:close/>
                <a:moveTo>
                  <a:pt x="9186533" y="601293"/>
                </a:moveTo>
                <a:lnTo>
                  <a:pt x="9186223" y="601364"/>
                </a:lnTo>
                <a:lnTo>
                  <a:pt x="9185649" y="601380"/>
                </a:lnTo>
                <a:lnTo>
                  <a:pt x="9186111" y="601323"/>
                </a:lnTo>
                <a:close/>
                <a:moveTo>
                  <a:pt x="738948" y="601239"/>
                </a:moveTo>
                <a:lnTo>
                  <a:pt x="741492" y="601239"/>
                </a:lnTo>
                <a:lnTo>
                  <a:pt x="741535" y="601242"/>
                </a:lnTo>
                <a:lnTo>
                  <a:pt x="741156" y="601364"/>
                </a:lnTo>
                <a:close/>
                <a:moveTo>
                  <a:pt x="6127993" y="599902"/>
                </a:moveTo>
                <a:cubicBezTo>
                  <a:pt x="6131822" y="600362"/>
                  <a:pt x="6134972" y="601447"/>
                  <a:pt x="6138465" y="602325"/>
                </a:cubicBezTo>
                <a:cubicBezTo>
                  <a:pt x="6135761" y="603035"/>
                  <a:pt x="6133175" y="604285"/>
                  <a:pt x="6130359" y="604370"/>
                </a:cubicBezTo>
                <a:cubicBezTo>
                  <a:pt x="6127768" y="604410"/>
                  <a:pt x="6124950" y="603243"/>
                  <a:pt x="6122248" y="602617"/>
                </a:cubicBezTo>
                <a:cubicBezTo>
                  <a:pt x="6124163" y="601656"/>
                  <a:pt x="6126868" y="599776"/>
                  <a:pt x="6127993" y="599902"/>
                </a:cubicBezTo>
                <a:close/>
                <a:moveTo>
                  <a:pt x="3361656" y="598983"/>
                </a:moveTo>
                <a:cubicBezTo>
                  <a:pt x="3363007" y="599902"/>
                  <a:pt x="3365824" y="601405"/>
                  <a:pt x="3365261" y="601656"/>
                </a:cubicBezTo>
                <a:cubicBezTo>
                  <a:pt x="3363007" y="602534"/>
                  <a:pt x="3359626" y="602952"/>
                  <a:pt x="3356591" y="603537"/>
                </a:cubicBezTo>
                <a:cubicBezTo>
                  <a:pt x="3355352" y="602617"/>
                  <a:pt x="3354000" y="601697"/>
                  <a:pt x="3352761" y="600779"/>
                </a:cubicBezTo>
                <a:cubicBezTo>
                  <a:pt x="3355802" y="600153"/>
                  <a:pt x="3358726" y="599568"/>
                  <a:pt x="3361656" y="598983"/>
                </a:cubicBezTo>
                <a:close/>
                <a:moveTo>
                  <a:pt x="5850741" y="598314"/>
                </a:moveTo>
                <a:cubicBezTo>
                  <a:pt x="5852207" y="599610"/>
                  <a:pt x="5853670" y="600947"/>
                  <a:pt x="5855134" y="602241"/>
                </a:cubicBezTo>
                <a:cubicBezTo>
                  <a:pt x="5847813" y="603118"/>
                  <a:pt x="5840495" y="603993"/>
                  <a:pt x="5833172" y="604871"/>
                </a:cubicBezTo>
                <a:cubicBezTo>
                  <a:pt x="5832270" y="604036"/>
                  <a:pt x="5831258" y="603160"/>
                  <a:pt x="5830355" y="602325"/>
                </a:cubicBezTo>
                <a:cubicBezTo>
                  <a:pt x="5837228" y="600989"/>
                  <a:pt x="5843980" y="599652"/>
                  <a:pt x="5850741" y="598314"/>
                </a:cubicBezTo>
                <a:close/>
                <a:moveTo>
                  <a:pt x="9203005" y="597480"/>
                </a:moveTo>
                <a:cubicBezTo>
                  <a:pt x="9203794" y="598314"/>
                  <a:pt x="9204583" y="599108"/>
                  <a:pt x="9205371" y="599944"/>
                </a:cubicBezTo>
                <a:lnTo>
                  <a:pt x="9186533" y="601293"/>
                </a:lnTo>
                <a:close/>
                <a:moveTo>
                  <a:pt x="5409074" y="597274"/>
                </a:moveTo>
                <a:cubicBezTo>
                  <a:pt x="5409974" y="597858"/>
                  <a:pt x="5410764" y="598399"/>
                  <a:pt x="5411664" y="598983"/>
                </a:cubicBezTo>
                <a:cubicBezTo>
                  <a:pt x="5409523" y="599442"/>
                  <a:pt x="5407496" y="599861"/>
                  <a:pt x="5405357" y="600320"/>
                </a:cubicBezTo>
                <a:cubicBezTo>
                  <a:pt x="5405357" y="599652"/>
                  <a:pt x="5405357" y="598983"/>
                  <a:pt x="5405357" y="598274"/>
                </a:cubicBezTo>
                <a:cubicBezTo>
                  <a:pt x="5406594" y="597982"/>
                  <a:pt x="5407833" y="597648"/>
                  <a:pt x="5409074" y="597274"/>
                </a:cubicBezTo>
                <a:close/>
                <a:moveTo>
                  <a:pt x="657140" y="596604"/>
                </a:moveTo>
                <a:lnTo>
                  <a:pt x="738948" y="601239"/>
                </a:lnTo>
                <a:lnTo>
                  <a:pt x="656352" y="601239"/>
                </a:lnTo>
                <a:cubicBezTo>
                  <a:pt x="656578" y="599693"/>
                  <a:pt x="656916" y="598149"/>
                  <a:pt x="657140" y="596604"/>
                </a:cubicBezTo>
                <a:close/>
                <a:moveTo>
                  <a:pt x="561043" y="595534"/>
                </a:moveTo>
                <a:cubicBezTo>
                  <a:pt x="568855" y="595236"/>
                  <a:pt x="578201" y="596416"/>
                  <a:pt x="596893" y="598775"/>
                </a:cubicBezTo>
                <a:cubicBezTo>
                  <a:pt x="570880" y="599736"/>
                  <a:pt x="556128" y="600320"/>
                  <a:pt x="534397" y="601155"/>
                </a:cubicBezTo>
                <a:cubicBezTo>
                  <a:pt x="546953" y="597606"/>
                  <a:pt x="553231" y="595831"/>
                  <a:pt x="561043" y="595534"/>
                </a:cubicBezTo>
                <a:close/>
                <a:moveTo>
                  <a:pt x="5230129" y="594850"/>
                </a:moveTo>
                <a:cubicBezTo>
                  <a:pt x="5218870" y="604787"/>
                  <a:pt x="5209406" y="613055"/>
                  <a:pt x="5199948" y="621362"/>
                </a:cubicBezTo>
                <a:cubicBezTo>
                  <a:pt x="5249839" y="628502"/>
                  <a:pt x="5268078" y="628252"/>
                  <a:pt x="5324503" y="620360"/>
                </a:cubicBezTo>
                <a:cubicBezTo>
                  <a:pt x="5322925" y="616686"/>
                  <a:pt x="5321348" y="612845"/>
                  <a:pt x="5319658" y="608961"/>
                </a:cubicBezTo>
                <a:cubicBezTo>
                  <a:pt x="5337001" y="604139"/>
                  <a:pt x="5348066" y="604818"/>
                  <a:pt x="5356821" y="607501"/>
                </a:cubicBezTo>
                <a:lnTo>
                  <a:pt x="5379984" y="617999"/>
                </a:lnTo>
                <a:lnTo>
                  <a:pt x="5354271" y="622009"/>
                </a:lnTo>
                <a:cubicBezTo>
                  <a:pt x="5348204" y="624118"/>
                  <a:pt x="5346007" y="627124"/>
                  <a:pt x="5351416" y="631465"/>
                </a:cubicBezTo>
                <a:cubicBezTo>
                  <a:pt x="5356147" y="635225"/>
                  <a:pt x="5378102" y="637603"/>
                  <a:pt x="5392405" y="637728"/>
                </a:cubicBezTo>
                <a:cubicBezTo>
                  <a:pt x="5417178" y="637937"/>
                  <a:pt x="5442184" y="635933"/>
                  <a:pt x="5467069" y="634890"/>
                </a:cubicBezTo>
                <a:cubicBezTo>
                  <a:pt x="5467969" y="636809"/>
                  <a:pt x="5468758" y="638730"/>
                  <a:pt x="5469547" y="640653"/>
                </a:cubicBezTo>
                <a:cubicBezTo>
                  <a:pt x="5442745" y="641944"/>
                  <a:pt x="5415945" y="643240"/>
                  <a:pt x="5384413" y="644785"/>
                </a:cubicBezTo>
                <a:cubicBezTo>
                  <a:pt x="5391391" y="649085"/>
                  <a:pt x="5395560" y="651716"/>
                  <a:pt x="5401531" y="655389"/>
                </a:cubicBezTo>
                <a:cubicBezTo>
                  <a:pt x="5384300" y="656767"/>
                  <a:pt x="5366733" y="660149"/>
                  <a:pt x="5352092" y="658937"/>
                </a:cubicBezTo>
                <a:cubicBezTo>
                  <a:pt x="5297475" y="654345"/>
                  <a:pt x="5244769" y="658854"/>
                  <a:pt x="5191393" y="661068"/>
                </a:cubicBezTo>
                <a:cubicBezTo>
                  <a:pt x="5187001" y="661234"/>
                  <a:pt x="5182042" y="659355"/>
                  <a:pt x="5170556" y="657103"/>
                </a:cubicBezTo>
                <a:cubicBezTo>
                  <a:pt x="5221010" y="644575"/>
                  <a:pt x="5285421" y="655305"/>
                  <a:pt x="5326078" y="639566"/>
                </a:cubicBezTo>
                <a:cubicBezTo>
                  <a:pt x="5307497" y="629296"/>
                  <a:pt x="5281591" y="629170"/>
                  <a:pt x="5244318" y="633386"/>
                </a:cubicBezTo>
                <a:cubicBezTo>
                  <a:pt x="5197809" y="638646"/>
                  <a:pt x="5158282" y="654135"/>
                  <a:pt x="5101188" y="646497"/>
                </a:cubicBezTo>
                <a:cubicBezTo>
                  <a:pt x="5094993" y="652256"/>
                  <a:pt x="5089817" y="656976"/>
                  <a:pt x="5085086" y="661317"/>
                </a:cubicBezTo>
                <a:cubicBezTo>
                  <a:pt x="5079227" y="661317"/>
                  <a:pt x="5074388" y="661904"/>
                  <a:pt x="5072248" y="661234"/>
                </a:cubicBezTo>
                <a:cubicBezTo>
                  <a:pt x="5057835" y="656893"/>
                  <a:pt x="5041391" y="652968"/>
                  <a:pt x="5030469" y="647582"/>
                </a:cubicBezTo>
                <a:cubicBezTo>
                  <a:pt x="5021569" y="643197"/>
                  <a:pt x="5013915" y="636726"/>
                  <a:pt x="5015379" y="631550"/>
                </a:cubicBezTo>
                <a:cubicBezTo>
                  <a:pt x="5017633" y="623284"/>
                  <a:pt x="5038125" y="624201"/>
                  <a:pt x="5055466" y="624871"/>
                </a:cubicBezTo>
                <a:cubicBezTo>
                  <a:pt x="5077769" y="625704"/>
                  <a:pt x="5100176" y="626330"/>
                  <a:pt x="5122471" y="627039"/>
                </a:cubicBezTo>
                <a:cubicBezTo>
                  <a:pt x="5141953" y="627626"/>
                  <a:pt x="5162451" y="631840"/>
                  <a:pt x="5177204" y="622447"/>
                </a:cubicBezTo>
                <a:cubicBezTo>
                  <a:pt x="5191620" y="613264"/>
                  <a:pt x="5187114" y="605706"/>
                  <a:pt x="5167628" y="598022"/>
                </a:cubicBezTo>
                <a:cubicBezTo>
                  <a:pt x="5187676" y="596981"/>
                  <a:pt x="5205807" y="596061"/>
                  <a:pt x="5230129" y="594850"/>
                </a:cubicBezTo>
                <a:close/>
                <a:moveTo>
                  <a:pt x="4452312" y="592555"/>
                </a:moveTo>
                <a:cubicBezTo>
                  <a:pt x="4453889" y="592555"/>
                  <a:pt x="4455468" y="592555"/>
                  <a:pt x="4457045" y="592555"/>
                </a:cubicBezTo>
                <a:cubicBezTo>
                  <a:pt x="4456482" y="593431"/>
                  <a:pt x="4456032" y="594308"/>
                  <a:pt x="4455468" y="595185"/>
                </a:cubicBezTo>
                <a:cubicBezTo>
                  <a:pt x="4454002" y="594850"/>
                  <a:pt x="4451977" y="594641"/>
                  <a:pt x="4451410" y="594182"/>
                </a:cubicBezTo>
                <a:cubicBezTo>
                  <a:pt x="4450846" y="593764"/>
                  <a:pt x="4451977" y="593055"/>
                  <a:pt x="4452312" y="592555"/>
                </a:cubicBezTo>
                <a:close/>
                <a:moveTo>
                  <a:pt x="783638" y="591301"/>
                </a:moveTo>
                <a:cubicBezTo>
                  <a:pt x="789509" y="591859"/>
                  <a:pt x="796217" y="593715"/>
                  <a:pt x="804213" y="597608"/>
                </a:cubicBezTo>
                <a:cubicBezTo>
                  <a:pt x="794757" y="601281"/>
                  <a:pt x="785184" y="603775"/>
                  <a:pt x="774924" y="604557"/>
                </a:cubicBezTo>
                <a:lnTo>
                  <a:pt x="741535" y="601242"/>
                </a:lnTo>
                <a:lnTo>
                  <a:pt x="768080" y="592784"/>
                </a:lnTo>
                <a:cubicBezTo>
                  <a:pt x="772731" y="591484"/>
                  <a:pt x="777766" y="590744"/>
                  <a:pt x="783638" y="591301"/>
                </a:cubicBezTo>
                <a:close/>
                <a:moveTo>
                  <a:pt x="9762506" y="589327"/>
                </a:moveTo>
                <a:cubicBezTo>
                  <a:pt x="9770690" y="589305"/>
                  <a:pt x="9777313" y="589543"/>
                  <a:pt x="9781831" y="590091"/>
                </a:cubicBezTo>
                <a:cubicBezTo>
                  <a:pt x="9707731" y="596647"/>
                  <a:pt x="9633639" y="603243"/>
                  <a:pt x="9547372" y="610883"/>
                </a:cubicBezTo>
                <a:cubicBezTo>
                  <a:pt x="9571414" y="602371"/>
                  <a:pt x="9705218" y="589480"/>
                  <a:pt x="9762506" y="589327"/>
                </a:cubicBezTo>
                <a:close/>
                <a:moveTo>
                  <a:pt x="35633" y="586126"/>
                </a:moveTo>
                <a:cubicBezTo>
                  <a:pt x="44304" y="586126"/>
                  <a:pt x="52978" y="586126"/>
                  <a:pt x="61646" y="586126"/>
                </a:cubicBezTo>
                <a:cubicBezTo>
                  <a:pt x="61646" y="586628"/>
                  <a:pt x="61646" y="587126"/>
                  <a:pt x="61646" y="587628"/>
                </a:cubicBezTo>
                <a:cubicBezTo>
                  <a:pt x="53092" y="587628"/>
                  <a:pt x="44416" y="587628"/>
                  <a:pt x="35747" y="587628"/>
                </a:cubicBezTo>
                <a:cubicBezTo>
                  <a:pt x="35633" y="587126"/>
                  <a:pt x="35633" y="586628"/>
                  <a:pt x="35633" y="586126"/>
                </a:cubicBezTo>
                <a:close/>
                <a:moveTo>
                  <a:pt x="5309487" y="585265"/>
                </a:moveTo>
                <a:cubicBezTo>
                  <a:pt x="5318312" y="585655"/>
                  <a:pt x="5329622" y="586532"/>
                  <a:pt x="5344318" y="587753"/>
                </a:cubicBezTo>
                <a:cubicBezTo>
                  <a:pt x="5335872" y="595270"/>
                  <a:pt x="5335872" y="595270"/>
                  <a:pt x="5272810" y="598733"/>
                </a:cubicBezTo>
                <a:cubicBezTo>
                  <a:pt x="5278893" y="587303"/>
                  <a:pt x="5283009" y="584094"/>
                  <a:pt x="5309487" y="585265"/>
                </a:cubicBezTo>
                <a:close/>
                <a:moveTo>
                  <a:pt x="5514593" y="584080"/>
                </a:moveTo>
                <a:cubicBezTo>
                  <a:pt x="5521346" y="590050"/>
                  <a:pt x="5525853" y="594056"/>
                  <a:pt x="5530359" y="598022"/>
                </a:cubicBezTo>
                <a:cubicBezTo>
                  <a:pt x="5524389" y="599068"/>
                  <a:pt x="5520225" y="600362"/>
                  <a:pt x="5518302" y="600028"/>
                </a:cubicBezTo>
                <a:cubicBezTo>
                  <a:pt x="5499726" y="596647"/>
                  <a:pt x="5495896" y="592222"/>
                  <a:pt x="5514593" y="584080"/>
                </a:cubicBezTo>
                <a:close/>
                <a:moveTo>
                  <a:pt x="158153" y="582450"/>
                </a:moveTo>
                <a:cubicBezTo>
                  <a:pt x="166490" y="584247"/>
                  <a:pt x="174706" y="586042"/>
                  <a:pt x="182926" y="587794"/>
                </a:cubicBezTo>
                <a:cubicBezTo>
                  <a:pt x="181242" y="588921"/>
                  <a:pt x="179553" y="590050"/>
                  <a:pt x="177863" y="591177"/>
                </a:cubicBezTo>
                <a:cubicBezTo>
                  <a:pt x="169413" y="589507"/>
                  <a:pt x="161083" y="587794"/>
                  <a:pt x="152639" y="586126"/>
                </a:cubicBezTo>
                <a:cubicBezTo>
                  <a:pt x="154442" y="584915"/>
                  <a:pt x="156358" y="583660"/>
                  <a:pt x="158153" y="582450"/>
                </a:cubicBezTo>
                <a:close/>
                <a:moveTo>
                  <a:pt x="10263708" y="581785"/>
                </a:moveTo>
                <a:cubicBezTo>
                  <a:pt x="10265391" y="582952"/>
                  <a:pt x="10267082" y="584121"/>
                  <a:pt x="10268772" y="585290"/>
                </a:cubicBezTo>
                <a:cubicBezTo>
                  <a:pt x="10261785" y="586251"/>
                  <a:pt x="10254920" y="587251"/>
                  <a:pt x="10247822" y="588170"/>
                </a:cubicBezTo>
                <a:cubicBezTo>
                  <a:pt x="10246814" y="587418"/>
                  <a:pt x="10245915" y="586669"/>
                  <a:pt x="10244901" y="585916"/>
                </a:cubicBezTo>
                <a:cubicBezTo>
                  <a:pt x="10251203" y="584538"/>
                  <a:pt x="10257399" y="583159"/>
                  <a:pt x="10263708" y="581785"/>
                </a:cubicBezTo>
                <a:close/>
                <a:moveTo>
                  <a:pt x="5676642" y="581240"/>
                </a:moveTo>
                <a:cubicBezTo>
                  <a:pt x="5681593" y="583493"/>
                  <a:pt x="5686890" y="584830"/>
                  <a:pt x="5687228" y="586377"/>
                </a:cubicBezTo>
                <a:cubicBezTo>
                  <a:pt x="5687452" y="587504"/>
                  <a:pt x="5681257" y="588839"/>
                  <a:pt x="5677881" y="590050"/>
                </a:cubicBezTo>
                <a:cubicBezTo>
                  <a:pt x="5674389" y="588671"/>
                  <a:pt x="5669207" y="587460"/>
                  <a:pt x="5668079" y="585875"/>
                </a:cubicBezTo>
                <a:cubicBezTo>
                  <a:pt x="5667404" y="584830"/>
                  <a:pt x="5672699" y="583244"/>
                  <a:pt x="5676642" y="581240"/>
                </a:cubicBezTo>
                <a:close/>
                <a:moveTo>
                  <a:pt x="1987442" y="581033"/>
                </a:moveTo>
                <a:cubicBezTo>
                  <a:pt x="1987554" y="581785"/>
                  <a:pt x="1987554" y="582493"/>
                  <a:pt x="1987666" y="583201"/>
                </a:cubicBezTo>
                <a:cubicBezTo>
                  <a:pt x="1978999" y="583201"/>
                  <a:pt x="1970436" y="583201"/>
                  <a:pt x="1961767" y="583201"/>
                </a:cubicBezTo>
                <a:cubicBezTo>
                  <a:pt x="1961767" y="582617"/>
                  <a:pt x="1961655" y="582073"/>
                  <a:pt x="1961655" y="581535"/>
                </a:cubicBezTo>
                <a:cubicBezTo>
                  <a:pt x="1970210" y="581364"/>
                  <a:pt x="1978885" y="581199"/>
                  <a:pt x="1987442" y="581033"/>
                </a:cubicBezTo>
                <a:close/>
                <a:moveTo>
                  <a:pt x="8199059" y="579571"/>
                </a:moveTo>
                <a:cubicBezTo>
                  <a:pt x="8182954" y="597316"/>
                  <a:pt x="8077097" y="624786"/>
                  <a:pt x="8007729" y="627751"/>
                </a:cubicBezTo>
                <a:cubicBezTo>
                  <a:pt x="8039375" y="617981"/>
                  <a:pt x="8064034" y="609045"/>
                  <a:pt x="8079575" y="596146"/>
                </a:cubicBezTo>
                <a:cubicBezTo>
                  <a:pt x="8095004" y="583368"/>
                  <a:pt x="8151083" y="577607"/>
                  <a:pt x="8199059" y="579571"/>
                </a:cubicBezTo>
                <a:close/>
                <a:moveTo>
                  <a:pt x="6300626" y="573432"/>
                </a:moveTo>
                <a:cubicBezTo>
                  <a:pt x="6301414" y="574476"/>
                  <a:pt x="6303668" y="575898"/>
                  <a:pt x="6302654" y="576482"/>
                </a:cubicBezTo>
                <a:cubicBezTo>
                  <a:pt x="6301078" y="577356"/>
                  <a:pt x="6297140" y="577650"/>
                  <a:pt x="6294211" y="578193"/>
                </a:cubicBezTo>
                <a:cubicBezTo>
                  <a:pt x="6292183" y="577356"/>
                  <a:pt x="6290268" y="576482"/>
                  <a:pt x="6288352" y="575688"/>
                </a:cubicBezTo>
                <a:cubicBezTo>
                  <a:pt x="6292409" y="574937"/>
                  <a:pt x="6296577" y="574184"/>
                  <a:pt x="6300626" y="573432"/>
                </a:cubicBezTo>
                <a:close/>
                <a:moveTo>
                  <a:pt x="4991951" y="573183"/>
                </a:moveTo>
                <a:cubicBezTo>
                  <a:pt x="4993192" y="574602"/>
                  <a:pt x="4994318" y="576062"/>
                  <a:pt x="4995557" y="577481"/>
                </a:cubicBezTo>
                <a:cubicBezTo>
                  <a:pt x="4992178" y="577733"/>
                  <a:pt x="4988128" y="578485"/>
                  <a:pt x="4985424" y="578066"/>
                </a:cubicBezTo>
                <a:cubicBezTo>
                  <a:pt x="4983508" y="577774"/>
                  <a:pt x="4983397" y="575939"/>
                  <a:pt x="4982383" y="574769"/>
                </a:cubicBezTo>
                <a:cubicBezTo>
                  <a:pt x="4985537" y="574226"/>
                  <a:pt x="4988797" y="573683"/>
                  <a:pt x="4991951" y="573183"/>
                </a:cubicBezTo>
                <a:close/>
                <a:moveTo>
                  <a:pt x="2065708" y="571010"/>
                </a:moveTo>
                <a:cubicBezTo>
                  <a:pt x="2075054" y="571804"/>
                  <a:pt x="2084513" y="572638"/>
                  <a:pt x="2093863" y="573475"/>
                </a:cubicBezTo>
                <a:cubicBezTo>
                  <a:pt x="2092624" y="575186"/>
                  <a:pt x="2091271" y="576897"/>
                  <a:pt x="2090032" y="578610"/>
                </a:cubicBezTo>
                <a:cubicBezTo>
                  <a:pt x="2080906" y="577272"/>
                  <a:pt x="2071674" y="575898"/>
                  <a:pt x="2062668" y="574560"/>
                </a:cubicBezTo>
                <a:cubicBezTo>
                  <a:pt x="2063675" y="573391"/>
                  <a:pt x="2064695" y="572179"/>
                  <a:pt x="2065708" y="571010"/>
                </a:cubicBezTo>
                <a:close/>
                <a:moveTo>
                  <a:pt x="549712" y="568380"/>
                </a:moveTo>
                <a:cubicBezTo>
                  <a:pt x="557453" y="567775"/>
                  <a:pt x="566433" y="569800"/>
                  <a:pt x="584393" y="573851"/>
                </a:cubicBezTo>
                <a:cubicBezTo>
                  <a:pt x="566486" y="575270"/>
                  <a:pt x="548586" y="576646"/>
                  <a:pt x="522461" y="578692"/>
                </a:cubicBezTo>
                <a:cubicBezTo>
                  <a:pt x="535467" y="572221"/>
                  <a:pt x="541970" y="568985"/>
                  <a:pt x="549712" y="568380"/>
                </a:cubicBezTo>
                <a:close/>
                <a:moveTo>
                  <a:pt x="88066" y="567061"/>
                </a:moveTo>
                <a:cubicBezTo>
                  <a:pt x="101537" y="567599"/>
                  <a:pt x="115754" y="569446"/>
                  <a:pt x="132928" y="570094"/>
                </a:cubicBezTo>
                <a:cubicBezTo>
                  <a:pt x="115924" y="573954"/>
                  <a:pt x="101820" y="575509"/>
                  <a:pt x="88362" y="575546"/>
                </a:cubicBezTo>
                <a:cubicBezTo>
                  <a:pt x="74906" y="575581"/>
                  <a:pt x="62097" y="574099"/>
                  <a:pt x="47681" y="571887"/>
                </a:cubicBezTo>
                <a:cubicBezTo>
                  <a:pt x="61870" y="567296"/>
                  <a:pt x="74595" y="566524"/>
                  <a:pt x="88066" y="567061"/>
                </a:cubicBezTo>
                <a:close/>
                <a:moveTo>
                  <a:pt x="365320" y="565078"/>
                </a:moveTo>
                <a:cubicBezTo>
                  <a:pt x="383494" y="564822"/>
                  <a:pt x="401626" y="565605"/>
                  <a:pt x="419195" y="570762"/>
                </a:cubicBezTo>
                <a:cubicBezTo>
                  <a:pt x="432370" y="574602"/>
                  <a:pt x="460635" y="571385"/>
                  <a:pt x="482928" y="572890"/>
                </a:cubicBezTo>
                <a:cubicBezTo>
                  <a:pt x="448925" y="579987"/>
                  <a:pt x="389466" y="567295"/>
                  <a:pt x="381015" y="592181"/>
                </a:cubicBezTo>
                <a:cubicBezTo>
                  <a:pt x="412773" y="604370"/>
                  <a:pt x="412773" y="604370"/>
                  <a:pt x="466487" y="592639"/>
                </a:cubicBezTo>
                <a:cubicBezTo>
                  <a:pt x="481465" y="599442"/>
                  <a:pt x="475050" y="604285"/>
                  <a:pt x="454889" y="606333"/>
                </a:cubicBezTo>
                <a:cubicBezTo>
                  <a:pt x="444869" y="607378"/>
                  <a:pt x="432820" y="605371"/>
                  <a:pt x="421787" y="605456"/>
                </a:cubicBezTo>
                <a:cubicBezTo>
                  <a:pt x="391156" y="605622"/>
                  <a:pt x="360630" y="605872"/>
                  <a:pt x="359734" y="622071"/>
                </a:cubicBezTo>
                <a:cubicBezTo>
                  <a:pt x="359622" y="624411"/>
                  <a:pt x="347679" y="626665"/>
                  <a:pt x="338899" y="629755"/>
                </a:cubicBezTo>
                <a:cubicBezTo>
                  <a:pt x="335067" y="627083"/>
                  <a:pt x="330907" y="625495"/>
                  <a:pt x="330907" y="623953"/>
                </a:cubicBezTo>
                <a:cubicBezTo>
                  <a:pt x="331469" y="605872"/>
                  <a:pt x="327864" y="604702"/>
                  <a:pt x="281354" y="608546"/>
                </a:cubicBezTo>
                <a:cubicBezTo>
                  <a:pt x="223811" y="613305"/>
                  <a:pt x="223811" y="613305"/>
                  <a:pt x="182031" y="609212"/>
                </a:cubicBezTo>
                <a:cubicBezTo>
                  <a:pt x="203650" y="601823"/>
                  <a:pt x="237436" y="597232"/>
                  <a:pt x="220542" y="584706"/>
                </a:cubicBezTo>
                <a:cubicBezTo>
                  <a:pt x="245314" y="590467"/>
                  <a:pt x="267503" y="597942"/>
                  <a:pt x="293403" y="600779"/>
                </a:cubicBezTo>
                <a:cubicBezTo>
                  <a:pt x="310858" y="602659"/>
                  <a:pt x="333604" y="597982"/>
                  <a:pt x="353989" y="596270"/>
                </a:cubicBezTo>
                <a:cubicBezTo>
                  <a:pt x="353312" y="595185"/>
                  <a:pt x="352638" y="594099"/>
                  <a:pt x="351961" y="593013"/>
                </a:cubicBezTo>
                <a:cubicBezTo>
                  <a:pt x="333604" y="590467"/>
                  <a:pt x="313674" y="588795"/>
                  <a:pt x="297233" y="584915"/>
                </a:cubicBezTo>
                <a:cubicBezTo>
                  <a:pt x="288789" y="582909"/>
                  <a:pt x="281692" y="576524"/>
                  <a:pt x="284058" y="573014"/>
                </a:cubicBezTo>
                <a:cubicBezTo>
                  <a:pt x="286312" y="569759"/>
                  <a:pt x="302754" y="565164"/>
                  <a:pt x="311198" y="565624"/>
                </a:cubicBezTo>
                <a:cubicBezTo>
                  <a:pt x="328931" y="566627"/>
                  <a:pt x="347146" y="565333"/>
                  <a:pt x="365320" y="565078"/>
                </a:cubicBezTo>
                <a:close/>
                <a:moveTo>
                  <a:pt x="8198720" y="564874"/>
                </a:moveTo>
                <a:cubicBezTo>
                  <a:pt x="8200860" y="565291"/>
                  <a:pt x="8202776" y="565875"/>
                  <a:pt x="8204690" y="566377"/>
                </a:cubicBezTo>
                <a:cubicBezTo>
                  <a:pt x="8203114" y="566584"/>
                  <a:pt x="8201649" y="566793"/>
                  <a:pt x="8200072" y="567003"/>
                </a:cubicBezTo>
                <a:cubicBezTo>
                  <a:pt x="8198607" y="566669"/>
                  <a:pt x="8197255" y="566377"/>
                  <a:pt x="8195904" y="566041"/>
                </a:cubicBezTo>
                <a:cubicBezTo>
                  <a:pt x="8196805" y="565624"/>
                  <a:pt x="8198382" y="564833"/>
                  <a:pt x="8198720" y="564874"/>
                </a:cubicBezTo>
                <a:close/>
                <a:moveTo>
                  <a:pt x="649653" y="564066"/>
                </a:moveTo>
                <a:cubicBezTo>
                  <a:pt x="658437" y="563268"/>
                  <a:pt x="666714" y="564917"/>
                  <a:pt x="676625" y="570679"/>
                </a:cubicBezTo>
                <a:cubicBezTo>
                  <a:pt x="661534" y="571093"/>
                  <a:pt x="646332" y="571470"/>
                  <a:pt x="619644" y="572138"/>
                </a:cubicBezTo>
                <a:cubicBezTo>
                  <a:pt x="631579" y="568110"/>
                  <a:pt x="640869" y="564865"/>
                  <a:pt x="649653" y="564066"/>
                </a:cubicBezTo>
                <a:close/>
                <a:moveTo>
                  <a:pt x="183760" y="563075"/>
                </a:moveTo>
                <a:cubicBezTo>
                  <a:pt x="194388" y="564123"/>
                  <a:pt x="206185" y="567568"/>
                  <a:pt x="221557" y="570261"/>
                </a:cubicBezTo>
                <a:cubicBezTo>
                  <a:pt x="190023" y="570261"/>
                  <a:pt x="171447" y="570261"/>
                  <a:pt x="152977" y="570261"/>
                </a:cubicBezTo>
                <a:cubicBezTo>
                  <a:pt x="163673" y="563372"/>
                  <a:pt x="173132" y="562026"/>
                  <a:pt x="183760" y="563075"/>
                </a:cubicBezTo>
                <a:close/>
                <a:moveTo>
                  <a:pt x="5298265" y="560322"/>
                </a:moveTo>
                <a:cubicBezTo>
                  <a:pt x="5311440" y="560740"/>
                  <a:pt x="5324503" y="561157"/>
                  <a:pt x="5337677" y="561533"/>
                </a:cubicBezTo>
                <a:cubicBezTo>
                  <a:pt x="5337001" y="563330"/>
                  <a:pt x="5336325" y="565124"/>
                  <a:pt x="5335648" y="566919"/>
                </a:cubicBezTo>
                <a:cubicBezTo>
                  <a:pt x="5322814" y="566041"/>
                  <a:pt x="5309975" y="565124"/>
                  <a:pt x="5297138" y="564248"/>
                </a:cubicBezTo>
                <a:cubicBezTo>
                  <a:pt x="5297475" y="562954"/>
                  <a:pt x="5297928" y="561618"/>
                  <a:pt x="5298265" y="560322"/>
                </a:cubicBezTo>
                <a:close/>
                <a:moveTo>
                  <a:pt x="10183975" y="556231"/>
                </a:moveTo>
                <a:cubicBezTo>
                  <a:pt x="10183750" y="556983"/>
                  <a:pt x="10183412" y="557735"/>
                  <a:pt x="10183186" y="558487"/>
                </a:cubicBezTo>
                <a:cubicBezTo>
                  <a:pt x="10181610" y="558319"/>
                  <a:pt x="10179919" y="558152"/>
                  <a:pt x="10178342" y="557985"/>
                </a:cubicBezTo>
                <a:cubicBezTo>
                  <a:pt x="10178568" y="557443"/>
                  <a:pt x="10178229" y="556649"/>
                  <a:pt x="10179018" y="556483"/>
                </a:cubicBezTo>
                <a:cubicBezTo>
                  <a:pt x="10180369" y="556189"/>
                  <a:pt x="10182285" y="556315"/>
                  <a:pt x="10183975" y="556231"/>
                </a:cubicBezTo>
                <a:close/>
                <a:moveTo>
                  <a:pt x="6383503" y="555146"/>
                </a:moveTo>
                <a:lnTo>
                  <a:pt x="6382501" y="555479"/>
                </a:lnTo>
                <a:lnTo>
                  <a:pt x="6381109" y="555389"/>
                </a:lnTo>
                <a:lnTo>
                  <a:pt x="6382165" y="555312"/>
                </a:lnTo>
                <a:close/>
                <a:moveTo>
                  <a:pt x="5973942" y="554269"/>
                </a:moveTo>
                <a:cubicBezTo>
                  <a:pt x="5987173" y="555626"/>
                  <a:pt x="5993396" y="557766"/>
                  <a:pt x="5995336" y="560323"/>
                </a:cubicBezTo>
                <a:cubicBezTo>
                  <a:pt x="5997279" y="562880"/>
                  <a:pt x="5994942" y="565855"/>
                  <a:pt x="5991054" y="568883"/>
                </a:cubicBezTo>
                <a:cubicBezTo>
                  <a:pt x="5985536" y="573183"/>
                  <a:pt x="5978611" y="574894"/>
                  <a:pt x="5970502" y="574989"/>
                </a:cubicBezTo>
                <a:cubicBezTo>
                  <a:pt x="5962397" y="575083"/>
                  <a:pt x="5953106" y="573558"/>
                  <a:pt x="5942860" y="571385"/>
                </a:cubicBezTo>
                <a:cubicBezTo>
                  <a:pt x="5953896" y="565331"/>
                  <a:pt x="5964141" y="559656"/>
                  <a:pt x="5973942" y="554269"/>
                </a:cubicBezTo>
                <a:close/>
                <a:moveTo>
                  <a:pt x="6335877" y="552433"/>
                </a:moveTo>
                <a:lnTo>
                  <a:pt x="6381109" y="555389"/>
                </a:lnTo>
                <a:lnTo>
                  <a:pt x="6335991" y="558654"/>
                </a:lnTo>
                <a:cubicBezTo>
                  <a:pt x="6335991" y="556608"/>
                  <a:pt x="6335877" y="554521"/>
                  <a:pt x="6335877" y="552433"/>
                </a:cubicBezTo>
                <a:close/>
                <a:moveTo>
                  <a:pt x="6403668" y="548423"/>
                </a:moveTo>
                <a:cubicBezTo>
                  <a:pt x="6405697" y="549592"/>
                  <a:pt x="6407611" y="550720"/>
                  <a:pt x="6409527" y="551890"/>
                </a:cubicBezTo>
                <a:lnTo>
                  <a:pt x="6383503" y="555146"/>
                </a:lnTo>
                <a:close/>
                <a:moveTo>
                  <a:pt x="6309414" y="547464"/>
                </a:moveTo>
                <a:cubicBezTo>
                  <a:pt x="6304683" y="555855"/>
                  <a:pt x="6306033" y="561992"/>
                  <a:pt x="6299388" y="563538"/>
                </a:cubicBezTo>
                <a:cubicBezTo>
                  <a:pt x="6292181" y="565250"/>
                  <a:pt x="6283848" y="566659"/>
                  <a:pt x="6275291" y="566418"/>
                </a:cubicBezTo>
                <a:cubicBezTo>
                  <a:pt x="6266733" y="566179"/>
                  <a:pt x="6257950" y="564289"/>
                  <a:pt x="6249841" y="559404"/>
                </a:cubicBezTo>
                <a:cubicBezTo>
                  <a:pt x="6266954" y="555981"/>
                  <a:pt x="6282728" y="552808"/>
                  <a:pt x="6309414" y="547464"/>
                </a:cubicBezTo>
                <a:close/>
                <a:moveTo>
                  <a:pt x="8859983" y="545877"/>
                </a:moveTo>
                <a:cubicBezTo>
                  <a:pt x="8860547" y="546587"/>
                  <a:pt x="8861222" y="547297"/>
                  <a:pt x="8861786" y="548007"/>
                </a:cubicBezTo>
                <a:cubicBezTo>
                  <a:pt x="8855140" y="548759"/>
                  <a:pt x="8848499" y="549550"/>
                  <a:pt x="8841851" y="550304"/>
                </a:cubicBezTo>
                <a:cubicBezTo>
                  <a:pt x="8841287" y="549634"/>
                  <a:pt x="8840725" y="548966"/>
                  <a:pt x="8840162" y="548299"/>
                </a:cubicBezTo>
                <a:cubicBezTo>
                  <a:pt x="8846696" y="547506"/>
                  <a:pt x="8853342" y="546713"/>
                  <a:pt x="8859983" y="545877"/>
                </a:cubicBezTo>
                <a:close/>
                <a:moveTo>
                  <a:pt x="8420117" y="545043"/>
                </a:moveTo>
                <a:cubicBezTo>
                  <a:pt x="8439714" y="545043"/>
                  <a:pt x="8459417" y="545043"/>
                  <a:pt x="8479015" y="545043"/>
                </a:cubicBezTo>
                <a:cubicBezTo>
                  <a:pt x="8478563" y="546253"/>
                  <a:pt x="8478225" y="547464"/>
                  <a:pt x="8477775" y="548677"/>
                </a:cubicBezTo>
                <a:cubicBezTo>
                  <a:pt x="8458516" y="548175"/>
                  <a:pt x="8439377" y="547631"/>
                  <a:pt x="8420231" y="547129"/>
                </a:cubicBezTo>
                <a:cubicBezTo>
                  <a:pt x="8420117" y="546421"/>
                  <a:pt x="8420117" y="545752"/>
                  <a:pt x="8420117" y="545043"/>
                </a:cubicBezTo>
                <a:close/>
                <a:moveTo>
                  <a:pt x="6150858" y="544039"/>
                </a:moveTo>
                <a:cubicBezTo>
                  <a:pt x="6152314" y="544457"/>
                  <a:pt x="6153215" y="545208"/>
                  <a:pt x="6154230" y="545837"/>
                </a:cubicBezTo>
                <a:cubicBezTo>
                  <a:pt x="6152653" y="545877"/>
                  <a:pt x="6150858" y="546002"/>
                  <a:pt x="6149387" y="545837"/>
                </a:cubicBezTo>
                <a:cubicBezTo>
                  <a:pt x="6148266" y="545668"/>
                  <a:pt x="6147589" y="545083"/>
                  <a:pt x="6146688" y="544708"/>
                </a:cubicBezTo>
                <a:cubicBezTo>
                  <a:pt x="6148152" y="544457"/>
                  <a:pt x="6150294" y="543830"/>
                  <a:pt x="6150858" y="544039"/>
                </a:cubicBezTo>
                <a:close/>
                <a:moveTo>
                  <a:pt x="8323992" y="544019"/>
                </a:moveTo>
                <a:cubicBezTo>
                  <a:pt x="8331607" y="544019"/>
                  <a:pt x="8339826" y="547297"/>
                  <a:pt x="8356265" y="553852"/>
                </a:cubicBezTo>
                <a:cubicBezTo>
                  <a:pt x="8334195" y="553852"/>
                  <a:pt x="8315724" y="553852"/>
                  <a:pt x="8295346" y="553852"/>
                </a:cubicBezTo>
                <a:cubicBezTo>
                  <a:pt x="8309367" y="547297"/>
                  <a:pt x="8316377" y="544019"/>
                  <a:pt x="8323992" y="544019"/>
                </a:cubicBezTo>
                <a:close/>
                <a:moveTo>
                  <a:pt x="9674179" y="537528"/>
                </a:moveTo>
                <a:cubicBezTo>
                  <a:pt x="9676876" y="538654"/>
                  <a:pt x="9679466" y="539740"/>
                  <a:pt x="9682171" y="540868"/>
                </a:cubicBezTo>
                <a:cubicBezTo>
                  <a:pt x="9668996" y="551931"/>
                  <a:pt x="9655709" y="562996"/>
                  <a:pt x="9638589" y="577356"/>
                </a:cubicBezTo>
                <a:cubicBezTo>
                  <a:pt x="9623949" y="567337"/>
                  <a:pt x="9614718" y="560949"/>
                  <a:pt x="9602332" y="552433"/>
                </a:cubicBezTo>
                <a:cubicBezTo>
                  <a:pt x="9628233" y="547089"/>
                  <a:pt x="9651203" y="542329"/>
                  <a:pt x="9674179" y="537528"/>
                </a:cubicBezTo>
                <a:close/>
                <a:moveTo>
                  <a:pt x="3972246" y="534437"/>
                </a:moveTo>
                <a:cubicBezTo>
                  <a:pt x="3975393" y="534521"/>
                  <a:pt x="3978546" y="534562"/>
                  <a:pt x="3981703" y="534647"/>
                </a:cubicBezTo>
                <a:cubicBezTo>
                  <a:pt x="3981252" y="537487"/>
                  <a:pt x="3980912" y="540325"/>
                  <a:pt x="3980462" y="543164"/>
                </a:cubicBezTo>
                <a:cubicBezTo>
                  <a:pt x="3977202" y="543081"/>
                  <a:pt x="3974047" y="543040"/>
                  <a:pt x="3970779" y="542954"/>
                </a:cubicBezTo>
                <a:cubicBezTo>
                  <a:pt x="3971231" y="540115"/>
                  <a:pt x="3971795" y="537277"/>
                  <a:pt x="3972246" y="534437"/>
                </a:cubicBezTo>
                <a:close/>
                <a:moveTo>
                  <a:pt x="8966404" y="534021"/>
                </a:moveTo>
                <a:cubicBezTo>
                  <a:pt x="8967081" y="535190"/>
                  <a:pt x="8967869" y="536317"/>
                  <a:pt x="8968546" y="537487"/>
                </a:cubicBezTo>
                <a:cubicBezTo>
                  <a:pt x="8948947" y="539280"/>
                  <a:pt x="8929353" y="541076"/>
                  <a:pt x="8909762" y="542872"/>
                </a:cubicBezTo>
                <a:cubicBezTo>
                  <a:pt x="8908973" y="541702"/>
                  <a:pt x="8908297" y="540533"/>
                  <a:pt x="8907508" y="539362"/>
                </a:cubicBezTo>
                <a:cubicBezTo>
                  <a:pt x="8927106" y="537569"/>
                  <a:pt x="8946807" y="535815"/>
                  <a:pt x="8966404" y="534021"/>
                </a:cubicBezTo>
                <a:close/>
                <a:moveTo>
                  <a:pt x="537883" y="532561"/>
                </a:moveTo>
                <a:cubicBezTo>
                  <a:pt x="538333" y="533643"/>
                  <a:pt x="538784" y="534771"/>
                  <a:pt x="539236" y="535858"/>
                </a:cubicBezTo>
                <a:cubicBezTo>
                  <a:pt x="522461" y="536901"/>
                  <a:pt x="505795" y="537905"/>
                  <a:pt x="489014" y="538904"/>
                </a:cubicBezTo>
                <a:cubicBezTo>
                  <a:pt x="488113" y="537779"/>
                  <a:pt x="487322" y="536652"/>
                  <a:pt x="486421" y="535523"/>
                </a:cubicBezTo>
                <a:cubicBezTo>
                  <a:pt x="503541" y="534521"/>
                  <a:pt x="520660" y="533560"/>
                  <a:pt x="537883" y="532561"/>
                </a:cubicBezTo>
                <a:close/>
                <a:moveTo>
                  <a:pt x="9763406" y="532345"/>
                </a:moveTo>
                <a:cubicBezTo>
                  <a:pt x="9771134" y="531077"/>
                  <a:pt x="9779637" y="531933"/>
                  <a:pt x="9788365" y="538278"/>
                </a:cubicBezTo>
                <a:cubicBezTo>
                  <a:pt x="9790958" y="540200"/>
                  <a:pt x="9803231" y="541368"/>
                  <a:pt x="9810547" y="541118"/>
                </a:cubicBezTo>
                <a:cubicBezTo>
                  <a:pt x="9835328" y="540241"/>
                  <a:pt x="9859875" y="538612"/>
                  <a:pt x="9885999" y="540115"/>
                </a:cubicBezTo>
                <a:cubicBezTo>
                  <a:pt x="9834651" y="545250"/>
                  <a:pt x="9783409" y="550428"/>
                  <a:pt x="9726991" y="556106"/>
                </a:cubicBezTo>
                <a:cubicBezTo>
                  <a:pt x="9733413" y="548759"/>
                  <a:pt x="9734201" y="542496"/>
                  <a:pt x="9743095" y="539155"/>
                </a:cubicBezTo>
                <a:cubicBezTo>
                  <a:pt x="9748725" y="537005"/>
                  <a:pt x="9755678" y="533613"/>
                  <a:pt x="9763406" y="532345"/>
                </a:cubicBezTo>
                <a:close/>
                <a:moveTo>
                  <a:pt x="7100069" y="531475"/>
                </a:moveTo>
                <a:cubicBezTo>
                  <a:pt x="7099168" y="532184"/>
                  <a:pt x="7098266" y="532935"/>
                  <a:pt x="7097365" y="533643"/>
                </a:cubicBezTo>
                <a:cubicBezTo>
                  <a:pt x="7095787" y="533351"/>
                  <a:pt x="7094210" y="533100"/>
                  <a:pt x="7092633" y="532808"/>
                </a:cubicBezTo>
                <a:cubicBezTo>
                  <a:pt x="7093311" y="532349"/>
                  <a:pt x="7093761" y="531640"/>
                  <a:pt x="7094773" y="531515"/>
                </a:cubicBezTo>
                <a:cubicBezTo>
                  <a:pt x="7096350" y="531308"/>
                  <a:pt x="7098266" y="531475"/>
                  <a:pt x="7100069" y="531475"/>
                </a:cubicBezTo>
                <a:close/>
                <a:moveTo>
                  <a:pt x="8542868" y="529804"/>
                </a:moveTo>
                <a:cubicBezTo>
                  <a:pt x="8548043" y="531475"/>
                  <a:pt x="8553340" y="533185"/>
                  <a:pt x="8558516" y="534855"/>
                </a:cubicBezTo>
                <a:cubicBezTo>
                  <a:pt x="8556381" y="535858"/>
                  <a:pt x="8554127" y="536819"/>
                  <a:pt x="8551987" y="537779"/>
                </a:cubicBezTo>
                <a:cubicBezTo>
                  <a:pt x="8545903" y="536317"/>
                  <a:pt x="8539825" y="534855"/>
                  <a:pt x="8533742" y="533393"/>
                </a:cubicBezTo>
                <a:cubicBezTo>
                  <a:pt x="8536785" y="532184"/>
                  <a:pt x="8539825" y="531015"/>
                  <a:pt x="8542868" y="529804"/>
                </a:cubicBezTo>
                <a:close/>
                <a:moveTo>
                  <a:pt x="46218" y="528717"/>
                </a:moveTo>
                <a:cubicBezTo>
                  <a:pt x="98692" y="540825"/>
                  <a:pt x="152977" y="539531"/>
                  <a:pt x="207367" y="534896"/>
                </a:cubicBezTo>
                <a:cubicBezTo>
                  <a:pt x="270433" y="529511"/>
                  <a:pt x="332591" y="535356"/>
                  <a:pt x="396556" y="537068"/>
                </a:cubicBezTo>
                <a:cubicBezTo>
                  <a:pt x="335974" y="538718"/>
                  <a:pt x="275445" y="542673"/>
                  <a:pt x="214407" y="545054"/>
                </a:cubicBezTo>
                <a:cubicBezTo>
                  <a:pt x="183890" y="546243"/>
                  <a:pt x="153244" y="547039"/>
                  <a:pt x="122403" y="546956"/>
                </a:cubicBezTo>
                <a:cubicBezTo>
                  <a:pt x="91560" y="546873"/>
                  <a:pt x="60519" y="545910"/>
                  <a:pt x="29213" y="543583"/>
                </a:cubicBezTo>
                <a:cubicBezTo>
                  <a:pt x="29438" y="543706"/>
                  <a:pt x="27410" y="542954"/>
                  <a:pt x="27748" y="542662"/>
                </a:cubicBezTo>
                <a:cubicBezTo>
                  <a:pt x="33045" y="538486"/>
                  <a:pt x="38676" y="534354"/>
                  <a:pt x="46218" y="528717"/>
                </a:cubicBezTo>
                <a:close/>
                <a:moveTo>
                  <a:pt x="6690609" y="528550"/>
                </a:moveTo>
                <a:cubicBezTo>
                  <a:pt x="6692863" y="528216"/>
                  <a:pt x="6696461" y="529093"/>
                  <a:pt x="6699391" y="529427"/>
                </a:cubicBezTo>
                <a:cubicBezTo>
                  <a:pt x="6697250" y="530472"/>
                  <a:pt x="6695220" y="531475"/>
                  <a:pt x="6693201" y="532477"/>
                </a:cubicBezTo>
                <a:cubicBezTo>
                  <a:pt x="6690158" y="532101"/>
                  <a:pt x="6687230" y="531767"/>
                  <a:pt x="6684413" y="531432"/>
                </a:cubicBezTo>
                <a:cubicBezTo>
                  <a:pt x="6686441" y="530430"/>
                  <a:pt x="6687904" y="528968"/>
                  <a:pt x="6690609" y="528550"/>
                </a:cubicBezTo>
                <a:close/>
                <a:moveTo>
                  <a:pt x="6143646" y="528341"/>
                </a:moveTo>
                <a:cubicBezTo>
                  <a:pt x="6166618" y="528341"/>
                  <a:pt x="6189706" y="528341"/>
                  <a:pt x="6212788" y="528341"/>
                </a:cubicBezTo>
                <a:cubicBezTo>
                  <a:pt x="6212904" y="529177"/>
                  <a:pt x="6213014" y="530052"/>
                  <a:pt x="6213128" y="530889"/>
                </a:cubicBezTo>
                <a:cubicBezTo>
                  <a:pt x="6190044" y="531390"/>
                  <a:pt x="6167066" y="531892"/>
                  <a:pt x="6144098" y="532391"/>
                </a:cubicBezTo>
                <a:cubicBezTo>
                  <a:pt x="6143872" y="531056"/>
                  <a:pt x="6143758" y="529678"/>
                  <a:pt x="6143646" y="528341"/>
                </a:cubicBezTo>
                <a:close/>
                <a:moveTo>
                  <a:pt x="6481035" y="527254"/>
                </a:moveTo>
                <a:cubicBezTo>
                  <a:pt x="6481147" y="527839"/>
                  <a:pt x="6481598" y="528508"/>
                  <a:pt x="6481035" y="529052"/>
                </a:cubicBezTo>
                <a:cubicBezTo>
                  <a:pt x="6480695" y="529468"/>
                  <a:pt x="6479120" y="529720"/>
                  <a:pt x="6477993" y="530052"/>
                </a:cubicBezTo>
                <a:cubicBezTo>
                  <a:pt x="6477318" y="529511"/>
                  <a:pt x="6475740" y="528717"/>
                  <a:pt x="6476077" y="528508"/>
                </a:cubicBezTo>
                <a:cubicBezTo>
                  <a:pt x="6477204" y="527966"/>
                  <a:pt x="6479344" y="527674"/>
                  <a:pt x="6481035" y="527254"/>
                </a:cubicBezTo>
                <a:close/>
                <a:moveTo>
                  <a:pt x="9995555" y="526306"/>
                </a:moveTo>
                <a:lnTo>
                  <a:pt x="9937241" y="535273"/>
                </a:lnTo>
                <a:cubicBezTo>
                  <a:pt x="9935888" y="533685"/>
                  <a:pt x="9934651" y="532101"/>
                  <a:pt x="9933299" y="530514"/>
                </a:cubicBezTo>
                <a:close/>
                <a:moveTo>
                  <a:pt x="9997555" y="526074"/>
                </a:moveTo>
                <a:lnTo>
                  <a:pt x="9996928" y="526213"/>
                </a:lnTo>
                <a:lnTo>
                  <a:pt x="9995555" y="526306"/>
                </a:lnTo>
                <a:lnTo>
                  <a:pt x="9996700" y="526130"/>
                </a:lnTo>
                <a:close/>
                <a:moveTo>
                  <a:pt x="6786100" y="524333"/>
                </a:moveTo>
                <a:cubicBezTo>
                  <a:pt x="6788242" y="525003"/>
                  <a:pt x="6790384" y="525712"/>
                  <a:pt x="6792524" y="526379"/>
                </a:cubicBezTo>
                <a:cubicBezTo>
                  <a:pt x="6791509" y="526881"/>
                  <a:pt x="6790494" y="527339"/>
                  <a:pt x="6789595" y="527839"/>
                </a:cubicBezTo>
                <a:cubicBezTo>
                  <a:pt x="6787453" y="527131"/>
                  <a:pt x="6785200" y="526506"/>
                  <a:pt x="6783284" y="525712"/>
                </a:cubicBezTo>
                <a:cubicBezTo>
                  <a:pt x="6783060" y="525629"/>
                  <a:pt x="6785087" y="524835"/>
                  <a:pt x="6786100" y="524333"/>
                </a:cubicBezTo>
                <a:close/>
                <a:moveTo>
                  <a:pt x="6310316" y="523040"/>
                </a:moveTo>
                <a:cubicBezTo>
                  <a:pt x="6312563" y="523123"/>
                  <a:pt x="6314484" y="524626"/>
                  <a:pt x="6316507" y="525503"/>
                </a:cubicBezTo>
                <a:cubicBezTo>
                  <a:pt x="6313690" y="526173"/>
                  <a:pt x="6310768" y="527467"/>
                  <a:pt x="6308176" y="527339"/>
                </a:cubicBezTo>
                <a:cubicBezTo>
                  <a:pt x="6305810" y="527254"/>
                  <a:pt x="6303894" y="525671"/>
                  <a:pt x="6301754" y="524752"/>
                </a:cubicBezTo>
                <a:cubicBezTo>
                  <a:pt x="6304683" y="524083"/>
                  <a:pt x="6307612" y="522956"/>
                  <a:pt x="6310316" y="523040"/>
                </a:cubicBezTo>
                <a:close/>
                <a:moveTo>
                  <a:pt x="10013708" y="522495"/>
                </a:moveTo>
                <a:cubicBezTo>
                  <a:pt x="10014489" y="523289"/>
                  <a:pt x="10015166" y="524083"/>
                  <a:pt x="10015953" y="524877"/>
                </a:cubicBezTo>
                <a:lnTo>
                  <a:pt x="9997555" y="526074"/>
                </a:lnTo>
                <a:close/>
                <a:moveTo>
                  <a:pt x="10293657" y="517068"/>
                </a:moveTo>
                <a:cubicBezTo>
                  <a:pt x="10293996" y="517110"/>
                  <a:pt x="10294220" y="518154"/>
                  <a:pt x="10294444" y="518738"/>
                </a:cubicBezTo>
                <a:cubicBezTo>
                  <a:pt x="10291635" y="518822"/>
                  <a:pt x="10288819" y="518990"/>
                  <a:pt x="10286002" y="518948"/>
                </a:cubicBezTo>
                <a:cubicBezTo>
                  <a:pt x="10285665" y="518906"/>
                  <a:pt x="10285438" y="517862"/>
                  <a:pt x="10285213" y="517278"/>
                </a:cubicBezTo>
                <a:cubicBezTo>
                  <a:pt x="10288030" y="517150"/>
                  <a:pt x="10290846" y="517027"/>
                  <a:pt x="10293657" y="517068"/>
                </a:cubicBezTo>
                <a:close/>
                <a:moveTo>
                  <a:pt x="8748048" y="516734"/>
                </a:moveTo>
                <a:cubicBezTo>
                  <a:pt x="8750183" y="517904"/>
                  <a:pt x="8752329" y="519115"/>
                  <a:pt x="8754464" y="520326"/>
                </a:cubicBezTo>
                <a:cubicBezTo>
                  <a:pt x="8746020" y="522037"/>
                  <a:pt x="8737458" y="523750"/>
                  <a:pt x="8729016" y="525461"/>
                </a:cubicBezTo>
                <a:cubicBezTo>
                  <a:pt x="8727663" y="524667"/>
                  <a:pt x="8726309" y="523874"/>
                  <a:pt x="8724958" y="523081"/>
                </a:cubicBezTo>
                <a:cubicBezTo>
                  <a:pt x="8732621" y="520952"/>
                  <a:pt x="8740387" y="518865"/>
                  <a:pt x="8748048" y="516734"/>
                </a:cubicBezTo>
                <a:close/>
                <a:moveTo>
                  <a:pt x="8595569" y="510391"/>
                </a:moveTo>
                <a:cubicBezTo>
                  <a:pt x="8596019" y="511139"/>
                  <a:pt x="8596469" y="511933"/>
                  <a:pt x="8596920" y="512685"/>
                </a:cubicBezTo>
                <a:cubicBezTo>
                  <a:pt x="8595117" y="512644"/>
                  <a:pt x="8593090" y="512811"/>
                  <a:pt x="8591739" y="512560"/>
                </a:cubicBezTo>
                <a:cubicBezTo>
                  <a:pt x="8590949" y="512393"/>
                  <a:pt x="8591061" y="511558"/>
                  <a:pt x="8590837" y="511015"/>
                </a:cubicBezTo>
                <a:cubicBezTo>
                  <a:pt x="8592414" y="510808"/>
                  <a:pt x="8593991" y="510558"/>
                  <a:pt x="8595569" y="510391"/>
                </a:cubicBezTo>
                <a:close/>
                <a:moveTo>
                  <a:pt x="6067296" y="507718"/>
                </a:moveTo>
                <a:cubicBezTo>
                  <a:pt x="6068870" y="510056"/>
                  <a:pt x="6070336" y="512352"/>
                  <a:pt x="6071913" y="514691"/>
                </a:cubicBezTo>
                <a:cubicBezTo>
                  <a:pt x="6068194" y="514940"/>
                  <a:pt x="6064590" y="515150"/>
                  <a:pt x="6060991" y="515400"/>
                </a:cubicBezTo>
                <a:cubicBezTo>
                  <a:pt x="6060542" y="513019"/>
                  <a:pt x="6060203" y="510683"/>
                  <a:pt x="6059754" y="508302"/>
                </a:cubicBezTo>
                <a:cubicBezTo>
                  <a:pt x="6062223" y="508092"/>
                  <a:pt x="6064815" y="507926"/>
                  <a:pt x="6067296" y="507718"/>
                </a:cubicBezTo>
                <a:close/>
                <a:moveTo>
                  <a:pt x="5758736" y="506589"/>
                </a:moveTo>
                <a:cubicBezTo>
                  <a:pt x="5758511" y="507257"/>
                  <a:pt x="5758284" y="507968"/>
                  <a:pt x="5758058" y="508636"/>
                </a:cubicBezTo>
                <a:cubicBezTo>
                  <a:pt x="5756596" y="508469"/>
                  <a:pt x="5755017" y="508343"/>
                  <a:pt x="5753445" y="508177"/>
                </a:cubicBezTo>
                <a:cubicBezTo>
                  <a:pt x="5753560" y="507718"/>
                  <a:pt x="5753333" y="506965"/>
                  <a:pt x="5754010" y="506840"/>
                </a:cubicBezTo>
                <a:cubicBezTo>
                  <a:pt x="5755243" y="506548"/>
                  <a:pt x="5757159" y="506630"/>
                  <a:pt x="5758736" y="506589"/>
                </a:cubicBezTo>
                <a:close/>
                <a:moveTo>
                  <a:pt x="5327200" y="504504"/>
                </a:moveTo>
                <a:cubicBezTo>
                  <a:pt x="5328333" y="504545"/>
                  <a:pt x="5329234" y="505380"/>
                  <a:pt x="5330129" y="505836"/>
                </a:cubicBezTo>
                <a:cubicBezTo>
                  <a:pt x="5327538" y="506213"/>
                  <a:pt x="5325063" y="506589"/>
                  <a:pt x="5322474" y="506965"/>
                </a:cubicBezTo>
                <a:cubicBezTo>
                  <a:pt x="5322474" y="506381"/>
                  <a:pt x="5322474" y="505796"/>
                  <a:pt x="5322474" y="505211"/>
                </a:cubicBezTo>
                <a:cubicBezTo>
                  <a:pt x="5324051" y="504921"/>
                  <a:pt x="5325742" y="504419"/>
                  <a:pt x="5327200" y="504504"/>
                </a:cubicBezTo>
                <a:close/>
                <a:moveTo>
                  <a:pt x="10742535" y="492145"/>
                </a:moveTo>
                <a:cubicBezTo>
                  <a:pt x="10747492" y="492731"/>
                  <a:pt x="10752557" y="493273"/>
                  <a:pt x="10757625" y="493816"/>
                </a:cubicBezTo>
                <a:cubicBezTo>
                  <a:pt x="10753345" y="497071"/>
                  <a:pt x="10749176" y="500370"/>
                  <a:pt x="10745015" y="503584"/>
                </a:cubicBezTo>
                <a:cubicBezTo>
                  <a:pt x="10741410" y="503041"/>
                  <a:pt x="10737693" y="502498"/>
                  <a:pt x="10734093" y="501956"/>
                </a:cubicBezTo>
                <a:cubicBezTo>
                  <a:pt x="10736904" y="498700"/>
                  <a:pt x="10739719" y="495400"/>
                  <a:pt x="10742535" y="492145"/>
                </a:cubicBezTo>
                <a:close/>
                <a:moveTo>
                  <a:pt x="10663028" y="486425"/>
                </a:moveTo>
                <a:cubicBezTo>
                  <a:pt x="10663930" y="487593"/>
                  <a:pt x="10664831" y="488805"/>
                  <a:pt x="10665734" y="489973"/>
                </a:cubicBezTo>
                <a:cubicBezTo>
                  <a:pt x="10657402" y="490767"/>
                  <a:pt x="10649064" y="491517"/>
                  <a:pt x="10640734" y="492353"/>
                </a:cubicBezTo>
                <a:cubicBezTo>
                  <a:pt x="10639945" y="491309"/>
                  <a:pt x="10639157" y="490306"/>
                  <a:pt x="10638368" y="489261"/>
                </a:cubicBezTo>
                <a:cubicBezTo>
                  <a:pt x="10646591" y="488304"/>
                  <a:pt x="10654809" y="487386"/>
                  <a:pt x="10663028" y="486425"/>
                </a:cubicBezTo>
                <a:close/>
                <a:moveTo>
                  <a:pt x="8399846" y="486174"/>
                </a:moveTo>
                <a:cubicBezTo>
                  <a:pt x="8400295" y="487552"/>
                  <a:pt x="8400752" y="488969"/>
                  <a:pt x="8401198" y="490390"/>
                </a:cubicBezTo>
                <a:cubicBezTo>
                  <a:pt x="8389600" y="491100"/>
                  <a:pt x="8378001" y="491768"/>
                  <a:pt x="8366404" y="492436"/>
                </a:cubicBezTo>
                <a:cubicBezTo>
                  <a:pt x="8365952" y="490599"/>
                  <a:pt x="8365615" y="488763"/>
                  <a:pt x="8365165" y="486925"/>
                </a:cubicBezTo>
                <a:cubicBezTo>
                  <a:pt x="8376762" y="486676"/>
                  <a:pt x="8388247" y="486425"/>
                  <a:pt x="8399846" y="486174"/>
                </a:cubicBezTo>
                <a:close/>
                <a:moveTo>
                  <a:pt x="10728684" y="471938"/>
                </a:moveTo>
                <a:cubicBezTo>
                  <a:pt x="10724404" y="473188"/>
                  <a:pt x="10720467" y="474694"/>
                  <a:pt x="10715735" y="475611"/>
                </a:cubicBezTo>
                <a:cubicBezTo>
                  <a:pt x="10714270" y="475904"/>
                  <a:pt x="10710551" y="474566"/>
                  <a:pt x="10700757" y="472440"/>
                </a:cubicBezTo>
                <a:cubicBezTo>
                  <a:pt x="10714607" y="472188"/>
                  <a:pt x="10721699" y="472063"/>
                  <a:pt x="10728684" y="471938"/>
                </a:cubicBezTo>
                <a:close/>
                <a:moveTo>
                  <a:pt x="8449735" y="468471"/>
                </a:moveTo>
                <a:cubicBezTo>
                  <a:pt x="8449848" y="469349"/>
                  <a:pt x="8449961" y="470267"/>
                  <a:pt x="8450074" y="471144"/>
                </a:cubicBezTo>
                <a:cubicBezTo>
                  <a:pt x="8441629" y="471269"/>
                  <a:pt x="8433292" y="471436"/>
                  <a:pt x="8424737" y="471561"/>
                </a:cubicBezTo>
                <a:cubicBezTo>
                  <a:pt x="8424623" y="470725"/>
                  <a:pt x="8424511" y="469850"/>
                  <a:pt x="8424399" y="469013"/>
                </a:cubicBezTo>
                <a:cubicBezTo>
                  <a:pt x="8432842" y="468847"/>
                  <a:pt x="8441291" y="468639"/>
                  <a:pt x="8449735" y="468471"/>
                </a:cubicBezTo>
                <a:close/>
                <a:moveTo>
                  <a:pt x="261651" y="410314"/>
                </a:moveTo>
                <a:cubicBezTo>
                  <a:pt x="263223" y="410939"/>
                  <a:pt x="264236" y="411776"/>
                  <a:pt x="265475" y="412526"/>
                </a:cubicBezTo>
                <a:cubicBezTo>
                  <a:pt x="263673" y="412569"/>
                  <a:pt x="261651" y="412732"/>
                  <a:pt x="260068" y="412526"/>
                </a:cubicBezTo>
                <a:cubicBezTo>
                  <a:pt x="258836" y="412360"/>
                  <a:pt x="258157" y="411650"/>
                  <a:pt x="257144" y="411191"/>
                </a:cubicBezTo>
                <a:cubicBezTo>
                  <a:pt x="258722" y="410857"/>
                  <a:pt x="261307" y="410188"/>
                  <a:pt x="261651" y="410314"/>
                </a:cubicBezTo>
                <a:close/>
                <a:moveTo>
                  <a:pt x="133042" y="401963"/>
                </a:moveTo>
                <a:cubicBezTo>
                  <a:pt x="146331" y="404844"/>
                  <a:pt x="164010" y="408726"/>
                  <a:pt x="193628" y="415157"/>
                </a:cubicBezTo>
                <a:cubicBezTo>
                  <a:pt x="149258" y="417203"/>
                  <a:pt x="118064" y="418620"/>
                  <a:pt x="82138" y="420249"/>
                </a:cubicBezTo>
                <a:cubicBezTo>
                  <a:pt x="102411" y="412984"/>
                  <a:pt x="115586" y="408225"/>
                  <a:pt x="133042" y="401963"/>
                </a:cubicBezTo>
                <a:close/>
                <a:moveTo>
                  <a:pt x="8495681" y="340674"/>
                </a:moveTo>
                <a:cubicBezTo>
                  <a:pt x="8497485" y="341258"/>
                  <a:pt x="8499175" y="341799"/>
                  <a:pt x="8500978" y="342383"/>
                </a:cubicBezTo>
                <a:cubicBezTo>
                  <a:pt x="8499618" y="342677"/>
                  <a:pt x="8498273" y="343220"/>
                  <a:pt x="8496808" y="343220"/>
                </a:cubicBezTo>
                <a:cubicBezTo>
                  <a:pt x="8495795" y="343220"/>
                  <a:pt x="8494668" y="342593"/>
                  <a:pt x="8493541" y="342257"/>
                </a:cubicBezTo>
                <a:cubicBezTo>
                  <a:pt x="8494330" y="341718"/>
                  <a:pt x="8495005" y="341217"/>
                  <a:pt x="8495681" y="340674"/>
                </a:cubicBezTo>
                <a:close/>
                <a:moveTo>
                  <a:pt x="8455369" y="339504"/>
                </a:moveTo>
                <a:cubicBezTo>
                  <a:pt x="8455931" y="341091"/>
                  <a:pt x="8456383" y="342718"/>
                  <a:pt x="8456946" y="344305"/>
                </a:cubicBezTo>
                <a:cubicBezTo>
                  <a:pt x="8445227" y="344805"/>
                  <a:pt x="8433518" y="345266"/>
                  <a:pt x="8421695" y="345725"/>
                </a:cubicBezTo>
                <a:cubicBezTo>
                  <a:pt x="8421244" y="344180"/>
                  <a:pt x="8420682" y="342677"/>
                  <a:pt x="8420231" y="341176"/>
                </a:cubicBezTo>
                <a:cubicBezTo>
                  <a:pt x="8431941" y="340632"/>
                  <a:pt x="8443650" y="340047"/>
                  <a:pt x="8455369" y="339504"/>
                </a:cubicBezTo>
                <a:close/>
                <a:moveTo>
                  <a:pt x="11302043" y="213206"/>
                </a:moveTo>
                <a:lnTo>
                  <a:pt x="11286119" y="217048"/>
                </a:lnTo>
                <a:cubicBezTo>
                  <a:pt x="11285216" y="216174"/>
                  <a:pt x="11284428" y="215339"/>
                  <a:pt x="11283527" y="214462"/>
                </a:cubicBezTo>
                <a:close/>
                <a:moveTo>
                  <a:pt x="11304078" y="212952"/>
                </a:moveTo>
                <a:lnTo>
                  <a:pt x="11303235" y="213125"/>
                </a:lnTo>
                <a:lnTo>
                  <a:pt x="11302043" y="213206"/>
                </a:lnTo>
                <a:lnTo>
                  <a:pt x="11302899" y="213000"/>
                </a:lnTo>
                <a:close/>
                <a:moveTo>
                  <a:pt x="11139159" y="205818"/>
                </a:moveTo>
                <a:cubicBezTo>
                  <a:pt x="11140623" y="206194"/>
                  <a:pt x="11141411" y="206945"/>
                  <a:pt x="11142424" y="207572"/>
                </a:cubicBezTo>
                <a:cubicBezTo>
                  <a:pt x="11140736" y="207572"/>
                  <a:pt x="11139045" y="207739"/>
                  <a:pt x="11137582" y="207572"/>
                </a:cubicBezTo>
                <a:cubicBezTo>
                  <a:pt x="11136567" y="207447"/>
                  <a:pt x="11135892" y="206861"/>
                  <a:pt x="11134989" y="206486"/>
                </a:cubicBezTo>
                <a:cubicBezTo>
                  <a:pt x="11136455" y="206236"/>
                  <a:pt x="11138595" y="205650"/>
                  <a:pt x="11139159" y="205818"/>
                </a:cubicBezTo>
                <a:close/>
                <a:moveTo>
                  <a:pt x="11241861" y="196006"/>
                </a:moveTo>
                <a:cubicBezTo>
                  <a:pt x="11242199" y="197511"/>
                  <a:pt x="11242650" y="199013"/>
                  <a:pt x="11242988" y="200515"/>
                </a:cubicBezTo>
                <a:cubicBezTo>
                  <a:pt x="11229925" y="201226"/>
                  <a:pt x="11216863" y="201893"/>
                  <a:pt x="11203688" y="202563"/>
                </a:cubicBezTo>
                <a:cubicBezTo>
                  <a:pt x="11203012" y="201100"/>
                  <a:pt x="11202330" y="199681"/>
                  <a:pt x="11201660" y="198219"/>
                </a:cubicBezTo>
                <a:cubicBezTo>
                  <a:pt x="11215061" y="197468"/>
                  <a:pt x="11228462" y="196759"/>
                  <a:pt x="11241861" y="196006"/>
                </a:cubicBezTo>
                <a:close/>
                <a:moveTo>
                  <a:pt x="11643441" y="164235"/>
                </a:moveTo>
                <a:cubicBezTo>
                  <a:pt x="11645236" y="164235"/>
                  <a:pt x="11646927" y="164235"/>
                  <a:pt x="11648617" y="164235"/>
                </a:cubicBezTo>
                <a:cubicBezTo>
                  <a:pt x="11649520" y="164653"/>
                  <a:pt x="11650421" y="165069"/>
                  <a:pt x="11651097" y="165530"/>
                </a:cubicBezTo>
                <a:cubicBezTo>
                  <a:pt x="11649632" y="165823"/>
                  <a:pt x="11647266" y="166449"/>
                  <a:pt x="11646927" y="166323"/>
                </a:cubicBezTo>
                <a:cubicBezTo>
                  <a:pt x="11645464" y="165738"/>
                  <a:pt x="11644561" y="164946"/>
                  <a:pt x="11643441" y="164235"/>
                </a:cubicBezTo>
                <a:close/>
                <a:moveTo>
                  <a:pt x="11300083" y="152462"/>
                </a:moveTo>
                <a:cubicBezTo>
                  <a:pt x="11301322" y="153296"/>
                  <a:pt x="11303914" y="154716"/>
                  <a:pt x="11303349" y="154925"/>
                </a:cubicBezTo>
                <a:cubicBezTo>
                  <a:pt x="11301209" y="155719"/>
                  <a:pt x="11297943" y="156135"/>
                  <a:pt x="11295124" y="156718"/>
                </a:cubicBezTo>
                <a:cubicBezTo>
                  <a:pt x="11293999" y="155844"/>
                  <a:pt x="11292872" y="155008"/>
                  <a:pt x="11291752" y="154175"/>
                </a:cubicBezTo>
                <a:cubicBezTo>
                  <a:pt x="11294569" y="153588"/>
                  <a:pt x="11297266" y="153004"/>
                  <a:pt x="11300083" y="152462"/>
                </a:cubicBezTo>
                <a:close/>
                <a:moveTo>
                  <a:pt x="11155939" y="151919"/>
                </a:moveTo>
                <a:cubicBezTo>
                  <a:pt x="11162692" y="168117"/>
                  <a:pt x="11127788" y="177220"/>
                  <a:pt x="11039160" y="181979"/>
                </a:cubicBezTo>
                <a:cubicBezTo>
                  <a:pt x="11081388" y="171124"/>
                  <a:pt x="11118097" y="161687"/>
                  <a:pt x="11155939" y="151919"/>
                </a:cubicBezTo>
                <a:close/>
                <a:moveTo>
                  <a:pt x="11209426" y="144572"/>
                </a:moveTo>
                <a:cubicBezTo>
                  <a:pt x="11212019" y="144447"/>
                  <a:pt x="11218667" y="147034"/>
                  <a:pt x="11217990" y="147829"/>
                </a:cubicBezTo>
                <a:cubicBezTo>
                  <a:pt x="11216751" y="149416"/>
                  <a:pt x="11212245" y="151291"/>
                  <a:pt x="11208189" y="151584"/>
                </a:cubicBezTo>
                <a:cubicBezTo>
                  <a:pt x="11205146" y="151794"/>
                  <a:pt x="11200984" y="149749"/>
                  <a:pt x="11195689" y="148246"/>
                </a:cubicBezTo>
                <a:cubicBezTo>
                  <a:pt x="11201548" y="146574"/>
                  <a:pt x="11205146" y="144782"/>
                  <a:pt x="11209426" y="144572"/>
                </a:cubicBezTo>
                <a:close/>
                <a:moveTo>
                  <a:pt x="11454027" y="133300"/>
                </a:moveTo>
                <a:cubicBezTo>
                  <a:pt x="11455485" y="134759"/>
                  <a:pt x="11456836" y="136263"/>
                  <a:pt x="11458302" y="137725"/>
                </a:cubicBezTo>
                <a:cubicBezTo>
                  <a:pt x="11434543" y="140686"/>
                  <a:pt x="11410778" y="143654"/>
                  <a:pt x="11387018" y="146615"/>
                </a:cubicBezTo>
                <a:cubicBezTo>
                  <a:pt x="11385892" y="145449"/>
                  <a:pt x="11384765" y="144237"/>
                  <a:pt x="11383640" y="143028"/>
                </a:cubicBezTo>
                <a:cubicBezTo>
                  <a:pt x="11407178" y="139812"/>
                  <a:pt x="11430599" y="136555"/>
                  <a:pt x="11454027" y="133300"/>
                </a:cubicBezTo>
                <a:close/>
                <a:moveTo>
                  <a:pt x="11755038" y="126619"/>
                </a:moveTo>
                <a:cubicBezTo>
                  <a:pt x="11758079" y="126951"/>
                  <a:pt x="11761122" y="127328"/>
                  <a:pt x="11766523" y="127997"/>
                </a:cubicBezTo>
                <a:cubicBezTo>
                  <a:pt x="11760559" y="128999"/>
                  <a:pt x="11756165" y="129752"/>
                  <a:pt x="11751885" y="130460"/>
                </a:cubicBezTo>
                <a:cubicBezTo>
                  <a:pt x="11753010" y="129166"/>
                  <a:pt x="11754023" y="127914"/>
                  <a:pt x="11755038" y="126619"/>
                </a:cubicBezTo>
                <a:close/>
                <a:moveTo>
                  <a:pt x="12238653" y="119639"/>
                </a:moveTo>
                <a:lnTo>
                  <a:pt x="12238653" y="3167738"/>
                </a:lnTo>
                <a:lnTo>
                  <a:pt x="12218621" y="3167738"/>
                </a:lnTo>
                <a:lnTo>
                  <a:pt x="12218621" y="3167739"/>
                </a:lnTo>
                <a:lnTo>
                  <a:pt x="12238653" y="3167739"/>
                </a:lnTo>
                <a:lnTo>
                  <a:pt x="12238653" y="4913967"/>
                </a:lnTo>
                <a:lnTo>
                  <a:pt x="0" y="4913967"/>
                </a:lnTo>
                <a:lnTo>
                  <a:pt x="0" y="3167739"/>
                </a:lnTo>
                <a:lnTo>
                  <a:pt x="26621" y="3167739"/>
                </a:lnTo>
                <a:lnTo>
                  <a:pt x="26621" y="3064530"/>
                </a:lnTo>
                <a:lnTo>
                  <a:pt x="26623" y="3064530"/>
                </a:lnTo>
                <a:lnTo>
                  <a:pt x="26623" y="691605"/>
                </a:lnTo>
                <a:lnTo>
                  <a:pt x="33946" y="691586"/>
                </a:lnTo>
                <a:cubicBezTo>
                  <a:pt x="43513" y="695931"/>
                  <a:pt x="52415" y="699980"/>
                  <a:pt x="64239" y="705323"/>
                </a:cubicBezTo>
                <a:cubicBezTo>
                  <a:pt x="73244" y="700062"/>
                  <a:pt x="79441" y="696471"/>
                  <a:pt x="89461" y="690670"/>
                </a:cubicBezTo>
                <a:cubicBezTo>
                  <a:pt x="96214" y="697389"/>
                  <a:pt x="100834" y="701981"/>
                  <a:pt x="105340" y="706532"/>
                </a:cubicBezTo>
                <a:cubicBezTo>
                  <a:pt x="87996" y="708914"/>
                  <a:pt x="75047" y="710667"/>
                  <a:pt x="62211" y="712461"/>
                </a:cubicBezTo>
                <a:cubicBezTo>
                  <a:pt x="62549" y="714716"/>
                  <a:pt x="62998" y="716971"/>
                  <a:pt x="63336" y="719224"/>
                </a:cubicBezTo>
                <a:cubicBezTo>
                  <a:pt x="181354" y="723942"/>
                  <a:pt x="299713" y="725071"/>
                  <a:pt x="421337" y="721982"/>
                </a:cubicBezTo>
                <a:cubicBezTo>
                  <a:pt x="417844" y="714465"/>
                  <a:pt x="415590" y="709540"/>
                  <a:pt x="412323" y="702524"/>
                </a:cubicBezTo>
                <a:cubicBezTo>
                  <a:pt x="450834" y="703486"/>
                  <a:pt x="483831" y="704279"/>
                  <a:pt x="516940" y="705115"/>
                </a:cubicBezTo>
                <a:cubicBezTo>
                  <a:pt x="524484" y="705407"/>
                  <a:pt x="532031" y="705699"/>
                  <a:pt x="539572" y="705991"/>
                </a:cubicBezTo>
                <a:cubicBezTo>
                  <a:pt x="565704" y="703277"/>
                  <a:pt x="591942" y="700522"/>
                  <a:pt x="622911" y="697306"/>
                </a:cubicBezTo>
                <a:lnTo>
                  <a:pt x="628530" y="718156"/>
                </a:lnTo>
                <a:lnTo>
                  <a:pt x="614574" y="739473"/>
                </a:lnTo>
                <a:cubicBezTo>
                  <a:pt x="579217" y="738432"/>
                  <a:pt x="541488" y="738891"/>
                  <a:pt x="506132" y="735799"/>
                </a:cubicBezTo>
                <a:cubicBezTo>
                  <a:pt x="479437" y="733422"/>
                  <a:pt x="474035" y="737763"/>
                  <a:pt x="460635" y="747365"/>
                </a:cubicBezTo>
                <a:cubicBezTo>
                  <a:pt x="501624" y="749121"/>
                  <a:pt x="535860" y="750620"/>
                  <a:pt x="569979" y="752082"/>
                </a:cubicBezTo>
                <a:cubicBezTo>
                  <a:pt x="569867" y="753211"/>
                  <a:pt x="569867" y="754338"/>
                  <a:pt x="569867" y="755466"/>
                </a:cubicBezTo>
                <a:cubicBezTo>
                  <a:pt x="552072" y="757009"/>
                  <a:pt x="534397" y="758556"/>
                  <a:pt x="522799" y="759557"/>
                </a:cubicBezTo>
                <a:cubicBezTo>
                  <a:pt x="536086" y="770411"/>
                  <a:pt x="547910" y="779971"/>
                  <a:pt x="557481" y="787780"/>
                </a:cubicBezTo>
                <a:cubicBezTo>
                  <a:pt x="579442" y="790326"/>
                  <a:pt x="599033" y="792123"/>
                  <a:pt x="617615" y="794877"/>
                </a:cubicBezTo>
                <a:cubicBezTo>
                  <a:pt x="642951" y="798636"/>
                  <a:pt x="651741" y="793832"/>
                  <a:pt x="656464" y="786026"/>
                </a:cubicBezTo>
                <a:cubicBezTo>
                  <a:pt x="643966" y="780473"/>
                  <a:pt x="631580" y="774963"/>
                  <a:pt x="612208" y="766362"/>
                </a:cubicBezTo>
                <a:cubicBezTo>
                  <a:pt x="647459" y="766362"/>
                  <a:pt x="671330" y="766362"/>
                  <a:pt x="705454" y="766362"/>
                </a:cubicBezTo>
                <a:cubicBezTo>
                  <a:pt x="685067" y="758596"/>
                  <a:pt x="671894" y="753544"/>
                  <a:pt x="651288" y="745651"/>
                </a:cubicBezTo>
                <a:cubicBezTo>
                  <a:pt x="691941" y="748159"/>
                  <a:pt x="720771" y="749871"/>
                  <a:pt x="744528" y="751332"/>
                </a:cubicBezTo>
                <a:cubicBezTo>
                  <a:pt x="733157" y="757887"/>
                  <a:pt x="718967" y="762855"/>
                  <a:pt x="716037" y="768616"/>
                </a:cubicBezTo>
                <a:cubicBezTo>
                  <a:pt x="712433" y="775673"/>
                  <a:pt x="718178" y="783438"/>
                  <a:pt x="719980" y="790869"/>
                </a:cubicBezTo>
                <a:cubicBezTo>
                  <a:pt x="704101" y="792999"/>
                  <a:pt x="690702" y="794793"/>
                  <a:pt x="675950" y="796798"/>
                </a:cubicBezTo>
                <a:cubicBezTo>
                  <a:pt x="679893" y="802183"/>
                  <a:pt x="682934" y="806442"/>
                  <a:pt x="687097" y="812161"/>
                </a:cubicBezTo>
                <a:cubicBezTo>
                  <a:pt x="648133" y="812161"/>
                  <a:pt x="613342" y="812161"/>
                  <a:pt x="572682" y="812161"/>
                </a:cubicBezTo>
                <a:cubicBezTo>
                  <a:pt x="569076" y="815336"/>
                  <a:pt x="561987" y="821347"/>
                  <a:pt x="553431" y="828569"/>
                </a:cubicBezTo>
                <a:cubicBezTo>
                  <a:pt x="573360" y="830116"/>
                  <a:pt x="588449" y="831284"/>
                  <a:pt x="603427" y="832452"/>
                </a:cubicBezTo>
                <a:cubicBezTo>
                  <a:pt x="603201" y="833871"/>
                  <a:pt x="602976" y="835333"/>
                  <a:pt x="602750" y="836755"/>
                </a:cubicBezTo>
                <a:cubicBezTo>
                  <a:pt x="478091" y="840929"/>
                  <a:pt x="352862" y="838590"/>
                  <a:pt x="225162" y="838046"/>
                </a:cubicBezTo>
                <a:cubicBezTo>
                  <a:pt x="227302" y="852912"/>
                  <a:pt x="255343" y="851867"/>
                  <a:pt x="277749" y="851575"/>
                </a:cubicBezTo>
                <a:cubicBezTo>
                  <a:pt x="378987" y="850279"/>
                  <a:pt x="479551" y="857338"/>
                  <a:pt x="581131" y="854329"/>
                </a:cubicBezTo>
                <a:cubicBezTo>
                  <a:pt x="599490" y="853786"/>
                  <a:pt x="626171" y="851952"/>
                  <a:pt x="640704" y="861846"/>
                </a:cubicBezTo>
                <a:cubicBezTo>
                  <a:pt x="644980" y="864684"/>
                  <a:pt x="663450" y="866061"/>
                  <a:pt x="675047" y="865811"/>
                </a:cubicBezTo>
                <a:cubicBezTo>
                  <a:pt x="711425" y="865061"/>
                  <a:pt x="749034" y="864979"/>
                  <a:pt x="783721" y="861427"/>
                </a:cubicBezTo>
                <a:cubicBezTo>
                  <a:pt x="825048" y="857212"/>
                  <a:pt x="855907" y="869320"/>
                  <a:pt x="893968" y="868025"/>
                </a:cubicBezTo>
                <a:cubicBezTo>
                  <a:pt x="912549" y="867398"/>
                  <a:pt x="931245" y="866981"/>
                  <a:pt x="949935" y="866854"/>
                </a:cubicBezTo>
                <a:cubicBezTo>
                  <a:pt x="1026737" y="866356"/>
                  <a:pt x="1103880" y="863892"/>
                  <a:pt x="1180006" y="866356"/>
                </a:cubicBezTo>
                <a:cubicBezTo>
                  <a:pt x="1228313" y="867900"/>
                  <a:pt x="1272795" y="865352"/>
                  <a:pt x="1318292" y="861887"/>
                </a:cubicBezTo>
                <a:cubicBezTo>
                  <a:pt x="1332706" y="860801"/>
                  <a:pt x="1346784" y="859007"/>
                  <a:pt x="1359513" y="857671"/>
                </a:cubicBezTo>
                <a:cubicBezTo>
                  <a:pt x="1398925" y="868901"/>
                  <a:pt x="1398136" y="867775"/>
                  <a:pt x="1440591" y="863181"/>
                </a:cubicBezTo>
                <a:cubicBezTo>
                  <a:pt x="1485299" y="858339"/>
                  <a:pt x="1529105" y="847065"/>
                  <a:pt x="1579776" y="858840"/>
                </a:cubicBezTo>
                <a:cubicBezTo>
                  <a:pt x="1589805" y="861177"/>
                  <a:pt x="1616831" y="859092"/>
                  <a:pt x="1625499" y="855540"/>
                </a:cubicBezTo>
                <a:cubicBezTo>
                  <a:pt x="1651179" y="845020"/>
                  <a:pt x="1678093" y="846523"/>
                  <a:pt x="1706809" y="851365"/>
                </a:cubicBezTo>
                <a:cubicBezTo>
                  <a:pt x="1740708" y="857087"/>
                  <a:pt x="1775050" y="856585"/>
                  <a:pt x="1809851" y="854580"/>
                </a:cubicBezTo>
                <a:cubicBezTo>
                  <a:pt x="1810752" y="850447"/>
                  <a:pt x="1811316" y="847360"/>
                  <a:pt x="1812667" y="840594"/>
                </a:cubicBezTo>
                <a:cubicBezTo>
                  <a:pt x="1868521" y="854413"/>
                  <a:pt x="1919314" y="845271"/>
                  <a:pt x="1971225" y="842806"/>
                </a:cubicBezTo>
                <a:cubicBezTo>
                  <a:pt x="1986427" y="842056"/>
                  <a:pt x="2003321" y="845773"/>
                  <a:pt x="2023135" y="847819"/>
                </a:cubicBezTo>
                <a:cubicBezTo>
                  <a:pt x="2024938" y="845354"/>
                  <a:pt x="2027981" y="841221"/>
                  <a:pt x="2033051" y="834541"/>
                </a:cubicBezTo>
                <a:cubicBezTo>
                  <a:pt x="1989920" y="834541"/>
                  <a:pt x="1952755" y="833789"/>
                  <a:pt x="1915821" y="834750"/>
                </a:cubicBezTo>
                <a:cubicBezTo>
                  <a:pt x="1878316" y="835711"/>
                  <a:pt x="1840818" y="826024"/>
                  <a:pt x="1803541" y="834750"/>
                </a:cubicBezTo>
                <a:cubicBezTo>
                  <a:pt x="1703317" y="832121"/>
                  <a:pt x="1604219" y="841346"/>
                  <a:pt x="1503881" y="838840"/>
                </a:cubicBezTo>
                <a:cubicBezTo>
                  <a:pt x="1450162" y="837506"/>
                  <a:pt x="1436535" y="832786"/>
                  <a:pt x="1438901" y="811787"/>
                </a:cubicBezTo>
                <a:cubicBezTo>
                  <a:pt x="1397123" y="807695"/>
                  <a:pt x="1355908" y="809198"/>
                  <a:pt x="1314468" y="815463"/>
                </a:cubicBezTo>
                <a:cubicBezTo>
                  <a:pt x="1294758" y="801099"/>
                  <a:pt x="1337889" y="796047"/>
                  <a:pt x="1340253" y="787112"/>
                </a:cubicBezTo>
                <a:cubicBezTo>
                  <a:pt x="1332932" y="773124"/>
                  <a:pt x="1275387" y="793083"/>
                  <a:pt x="1276965" y="773961"/>
                </a:cubicBezTo>
                <a:cubicBezTo>
                  <a:pt x="1329445" y="773961"/>
                  <a:pt x="1379779" y="773961"/>
                  <a:pt x="1430119" y="773961"/>
                </a:cubicBezTo>
                <a:cubicBezTo>
                  <a:pt x="1430459" y="775046"/>
                  <a:pt x="1430685" y="776174"/>
                  <a:pt x="1431021" y="777260"/>
                </a:cubicBezTo>
                <a:cubicBezTo>
                  <a:pt x="1413002" y="780641"/>
                  <a:pt x="1394869" y="784022"/>
                  <a:pt x="1370434" y="788572"/>
                </a:cubicBezTo>
                <a:cubicBezTo>
                  <a:pt x="1430909" y="802183"/>
                  <a:pt x="1504558" y="786820"/>
                  <a:pt x="1548251" y="807946"/>
                </a:cubicBezTo>
                <a:cubicBezTo>
                  <a:pt x="1522691" y="810036"/>
                  <a:pt x="1496897" y="812079"/>
                  <a:pt x="1470996" y="814167"/>
                </a:cubicBezTo>
                <a:cubicBezTo>
                  <a:pt x="1530232" y="828736"/>
                  <a:pt x="1586424" y="816628"/>
                  <a:pt x="1646447" y="817255"/>
                </a:cubicBezTo>
                <a:cubicBezTo>
                  <a:pt x="1646447" y="808281"/>
                  <a:pt x="1646447" y="800847"/>
                  <a:pt x="1646447" y="793417"/>
                </a:cubicBezTo>
                <a:cubicBezTo>
                  <a:pt x="1661876" y="786778"/>
                  <a:pt x="1672234" y="779346"/>
                  <a:pt x="1680121" y="771582"/>
                </a:cubicBezTo>
                <a:cubicBezTo>
                  <a:pt x="1692733" y="759182"/>
                  <a:pt x="1711872" y="762855"/>
                  <a:pt x="1732371" y="768073"/>
                </a:cubicBezTo>
                <a:lnTo>
                  <a:pt x="1732033" y="768199"/>
                </a:lnTo>
                <a:cubicBezTo>
                  <a:pt x="1752981" y="764276"/>
                  <a:pt x="1773141" y="757845"/>
                  <a:pt x="1795099" y="756884"/>
                </a:cubicBezTo>
                <a:cubicBezTo>
                  <a:pt x="1857712" y="754087"/>
                  <a:pt x="1920995" y="753419"/>
                  <a:pt x="1984061" y="752208"/>
                </a:cubicBezTo>
                <a:cubicBezTo>
                  <a:pt x="1994983" y="752000"/>
                  <a:pt x="2006700" y="752751"/>
                  <a:pt x="2016832" y="754255"/>
                </a:cubicBezTo>
                <a:cubicBezTo>
                  <a:pt x="2043748" y="758221"/>
                  <a:pt x="2069983" y="762813"/>
                  <a:pt x="2102418" y="768156"/>
                </a:cubicBezTo>
                <a:cubicBezTo>
                  <a:pt x="2040479" y="768156"/>
                  <a:pt x="1983949" y="766530"/>
                  <a:pt x="1928432" y="768616"/>
                </a:cubicBezTo>
                <a:cubicBezTo>
                  <a:pt x="1876062" y="770579"/>
                  <a:pt x="1818631" y="765528"/>
                  <a:pt x="1758615" y="781101"/>
                </a:cubicBezTo>
                <a:cubicBezTo>
                  <a:pt x="1784958" y="783478"/>
                  <a:pt x="1798479" y="785608"/>
                  <a:pt x="1811991" y="785693"/>
                </a:cubicBezTo>
                <a:cubicBezTo>
                  <a:pt x="1856249" y="786026"/>
                  <a:pt x="1900731" y="784816"/>
                  <a:pt x="1944873" y="785777"/>
                </a:cubicBezTo>
                <a:cubicBezTo>
                  <a:pt x="1969985" y="786318"/>
                  <a:pt x="2000503" y="787279"/>
                  <a:pt x="2018185" y="792707"/>
                </a:cubicBezTo>
                <a:cubicBezTo>
                  <a:pt x="2044761" y="800931"/>
                  <a:pt x="2069534" y="800931"/>
                  <a:pt x="2100616" y="800721"/>
                </a:cubicBezTo>
                <a:cubicBezTo>
                  <a:pt x="2132712" y="800513"/>
                  <a:pt x="2164921" y="804983"/>
                  <a:pt x="2197240" y="806776"/>
                </a:cubicBezTo>
                <a:cubicBezTo>
                  <a:pt x="2231247" y="808698"/>
                  <a:pt x="2265595" y="809909"/>
                  <a:pt x="2299831" y="811410"/>
                </a:cubicBezTo>
                <a:cubicBezTo>
                  <a:pt x="2307711" y="800221"/>
                  <a:pt x="2329111" y="812748"/>
                  <a:pt x="2340823" y="808196"/>
                </a:cubicBezTo>
                <a:cubicBezTo>
                  <a:pt x="2341159" y="805313"/>
                  <a:pt x="2341497" y="802434"/>
                  <a:pt x="2341497" y="802644"/>
                </a:cubicBezTo>
                <a:cubicBezTo>
                  <a:pt x="2366157" y="805188"/>
                  <a:pt x="2389248" y="808948"/>
                  <a:pt x="2413118" y="809740"/>
                </a:cubicBezTo>
                <a:cubicBezTo>
                  <a:pt x="2470438" y="811702"/>
                  <a:pt x="2527981" y="812246"/>
                  <a:pt x="2572015" y="813122"/>
                </a:cubicBezTo>
                <a:cubicBezTo>
                  <a:pt x="2586653" y="821098"/>
                  <a:pt x="2591610" y="826943"/>
                  <a:pt x="2601518" y="828529"/>
                </a:cubicBezTo>
                <a:cubicBezTo>
                  <a:pt x="2625729" y="832369"/>
                  <a:pt x="2632825" y="838924"/>
                  <a:pt x="2637105" y="849778"/>
                </a:cubicBezTo>
                <a:cubicBezTo>
                  <a:pt x="2553099" y="855374"/>
                  <a:pt x="2467057" y="844436"/>
                  <a:pt x="2389585" y="857714"/>
                </a:cubicBezTo>
                <a:cubicBezTo>
                  <a:pt x="2418295" y="860926"/>
                  <a:pt x="2361658" y="870322"/>
                  <a:pt x="2394987" y="872742"/>
                </a:cubicBezTo>
                <a:cubicBezTo>
                  <a:pt x="2425392" y="874955"/>
                  <a:pt x="2404668" y="882219"/>
                  <a:pt x="2408387" y="888650"/>
                </a:cubicBezTo>
                <a:cubicBezTo>
                  <a:pt x="2430912" y="889945"/>
                  <a:pt x="2459630" y="888733"/>
                  <a:pt x="2476748" y="893367"/>
                </a:cubicBezTo>
                <a:cubicBezTo>
                  <a:pt x="2494422" y="898210"/>
                  <a:pt x="2500956" y="908730"/>
                  <a:pt x="2512102" y="916539"/>
                </a:cubicBezTo>
                <a:cubicBezTo>
                  <a:pt x="2560754" y="915829"/>
                  <a:pt x="2610863" y="915077"/>
                  <a:pt x="2660978" y="914493"/>
                </a:cubicBezTo>
                <a:cubicBezTo>
                  <a:pt x="2678549" y="914283"/>
                  <a:pt x="2695215" y="913781"/>
                  <a:pt x="2700504" y="905933"/>
                </a:cubicBezTo>
                <a:lnTo>
                  <a:pt x="2700305" y="905880"/>
                </a:lnTo>
                <a:lnTo>
                  <a:pt x="2728319" y="885978"/>
                </a:lnTo>
                <a:cubicBezTo>
                  <a:pt x="2770321" y="889611"/>
                  <a:pt x="2815706" y="893533"/>
                  <a:pt x="2863117" y="897624"/>
                </a:cubicBezTo>
                <a:cubicBezTo>
                  <a:pt x="2851746" y="900965"/>
                  <a:pt x="2842175" y="903721"/>
                  <a:pt x="2827987" y="907856"/>
                </a:cubicBezTo>
                <a:cubicBezTo>
                  <a:pt x="2854224" y="911194"/>
                  <a:pt x="2874714" y="913781"/>
                  <a:pt x="2895213" y="916414"/>
                </a:cubicBezTo>
                <a:cubicBezTo>
                  <a:pt x="2910978" y="912156"/>
                  <a:pt x="2936429" y="908730"/>
                  <a:pt x="2938231" y="904097"/>
                </a:cubicBezTo>
                <a:cubicBezTo>
                  <a:pt x="2941836" y="894494"/>
                  <a:pt x="2957941" y="890612"/>
                  <a:pt x="2975397" y="887480"/>
                </a:cubicBezTo>
                <a:cubicBezTo>
                  <a:pt x="3007599" y="881675"/>
                  <a:pt x="2999607" y="873703"/>
                  <a:pt x="2981023" y="864142"/>
                </a:cubicBezTo>
                <a:cubicBezTo>
                  <a:pt x="3012555" y="864684"/>
                  <a:pt x="3035976" y="865061"/>
                  <a:pt x="3059516" y="865435"/>
                </a:cubicBezTo>
                <a:cubicBezTo>
                  <a:pt x="3055010" y="869403"/>
                  <a:pt x="3049377" y="870403"/>
                  <a:pt x="3043525" y="870779"/>
                </a:cubicBezTo>
                <a:cubicBezTo>
                  <a:pt x="3037448" y="871155"/>
                  <a:pt x="3031027" y="870863"/>
                  <a:pt x="3023140" y="870863"/>
                </a:cubicBezTo>
                <a:cubicBezTo>
                  <a:pt x="3039131" y="887480"/>
                  <a:pt x="3039131" y="887480"/>
                  <a:pt x="3099380" y="902345"/>
                </a:cubicBezTo>
                <a:cubicBezTo>
                  <a:pt x="3153994" y="899546"/>
                  <a:pt x="3203097" y="897043"/>
                  <a:pt x="3252198" y="894537"/>
                </a:cubicBezTo>
                <a:cubicBezTo>
                  <a:pt x="3251747" y="893157"/>
                  <a:pt x="3251409" y="891781"/>
                  <a:pt x="3250958" y="890403"/>
                </a:cubicBezTo>
                <a:cubicBezTo>
                  <a:pt x="3211883" y="889443"/>
                  <a:pt x="3172916" y="888482"/>
                  <a:pt x="3126856" y="887354"/>
                </a:cubicBezTo>
                <a:cubicBezTo>
                  <a:pt x="3145102" y="876958"/>
                  <a:pt x="3153432" y="868150"/>
                  <a:pt x="3170212" y="863725"/>
                </a:cubicBezTo>
                <a:cubicBezTo>
                  <a:pt x="3187106" y="859300"/>
                  <a:pt x="3212328" y="859216"/>
                  <a:pt x="3233840" y="857253"/>
                </a:cubicBezTo>
                <a:cubicBezTo>
                  <a:pt x="3233165" y="855750"/>
                  <a:pt x="3232377" y="854247"/>
                  <a:pt x="3231588" y="852745"/>
                </a:cubicBezTo>
                <a:cubicBezTo>
                  <a:pt x="3219765" y="852953"/>
                  <a:pt x="3207941" y="853204"/>
                  <a:pt x="3196113" y="853329"/>
                </a:cubicBezTo>
                <a:cubicBezTo>
                  <a:pt x="3170212" y="853579"/>
                  <a:pt x="3143862" y="855082"/>
                  <a:pt x="3118752" y="853665"/>
                </a:cubicBezTo>
                <a:cubicBezTo>
                  <a:pt x="3090035" y="852034"/>
                  <a:pt x="3064474" y="851450"/>
                  <a:pt x="3037334" y="856794"/>
                </a:cubicBezTo>
                <a:cubicBezTo>
                  <a:pt x="3008952" y="862388"/>
                  <a:pt x="2979784" y="860383"/>
                  <a:pt x="2942400" y="852745"/>
                </a:cubicBezTo>
                <a:cubicBezTo>
                  <a:pt x="3001072" y="850072"/>
                  <a:pt x="3048257" y="847943"/>
                  <a:pt x="3102985" y="845437"/>
                </a:cubicBezTo>
                <a:cubicBezTo>
                  <a:pt x="3089697" y="838631"/>
                  <a:pt x="3081361" y="834373"/>
                  <a:pt x="3073031" y="830116"/>
                </a:cubicBezTo>
                <a:cubicBezTo>
                  <a:pt x="3070100" y="832162"/>
                  <a:pt x="3067284" y="834165"/>
                  <a:pt x="3064474" y="836210"/>
                </a:cubicBezTo>
                <a:cubicBezTo>
                  <a:pt x="3036090" y="836462"/>
                  <a:pt x="3007599" y="836712"/>
                  <a:pt x="2979222" y="836880"/>
                </a:cubicBezTo>
                <a:cubicBezTo>
                  <a:pt x="2955237" y="837004"/>
                  <a:pt x="2929111" y="834708"/>
                  <a:pt x="2907713" y="837546"/>
                </a:cubicBezTo>
                <a:cubicBezTo>
                  <a:pt x="2833837" y="847317"/>
                  <a:pt x="2757711" y="847234"/>
                  <a:pt x="2681251" y="847317"/>
                </a:cubicBezTo>
                <a:cubicBezTo>
                  <a:pt x="2676407" y="847317"/>
                  <a:pt x="2671562" y="846022"/>
                  <a:pt x="2665822" y="845229"/>
                </a:cubicBezTo>
                <a:cubicBezTo>
                  <a:pt x="2670435" y="841848"/>
                  <a:pt x="2674155" y="839050"/>
                  <a:pt x="2678098" y="836170"/>
                </a:cubicBezTo>
                <a:cubicBezTo>
                  <a:pt x="2657149" y="829405"/>
                  <a:pt x="2636881" y="822850"/>
                  <a:pt x="2613343" y="815253"/>
                </a:cubicBezTo>
                <a:cubicBezTo>
                  <a:pt x="2631248" y="811410"/>
                  <a:pt x="2643748" y="808614"/>
                  <a:pt x="2656360" y="805941"/>
                </a:cubicBezTo>
                <a:cubicBezTo>
                  <a:pt x="2696680" y="797426"/>
                  <a:pt x="2767850" y="800305"/>
                  <a:pt x="2790934" y="814460"/>
                </a:cubicBezTo>
                <a:cubicBezTo>
                  <a:pt x="2808727" y="825398"/>
                  <a:pt x="2832486" y="827610"/>
                  <a:pt x="2859631" y="828486"/>
                </a:cubicBezTo>
                <a:cubicBezTo>
                  <a:pt x="2896453" y="829697"/>
                  <a:pt x="2933724" y="829697"/>
                  <a:pt x="2970777" y="829573"/>
                </a:cubicBezTo>
                <a:cubicBezTo>
                  <a:pt x="2993523" y="829490"/>
                  <a:pt x="3016275" y="828194"/>
                  <a:pt x="3042400" y="827359"/>
                </a:cubicBezTo>
                <a:cubicBezTo>
                  <a:pt x="3021450" y="821098"/>
                  <a:pt x="3004451" y="816005"/>
                  <a:pt x="2986206" y="810574"/>
                </a:cubicBezTo>
                <a:cubicBezTo>
                  <a:pt x="2993974" y="808196"/>
                  <a:pt x="2995325" y="807487"/>
                  <a:pt x="2996901" y="807361"/>
                </a:cubicBezTo>
                <a:cubicBezTo>
                  <a:pt x="3009514" y="806358"/>
                  <a:pt x="3022351" y="805481"/>
                  <a:pt x="3035413" y="804565"/>
                </a:cubicBezTo>
                <a:cubicBezTo>
                  <a:pt x="3014359" y="797675"/>
                  <a:pt x="3014359" y="797675"/>
                  <a:pt x="3022237" y="786026"/>
                </a:cubicBezTo>
                <a:cubicBezTo>
                  <a:pt x="3058165" y="794209"/>
                  <a:pt x="3094760" y="802519"/>
                  <a:pt x="3132377" y="811034"/>
                </a:cubicBezTo>
                <a:cubicBezTo>
                  <a:pt x="3115147" y="813915"/>
                  <a:pt x="3100057" y="816503"/>
                  <a:pt x="3075509" y="820638"/>
                </a:cubicBezTo>
                <a:cubicBezTo>
                  <a:pt x="3137110" y="832410"/>
                  <a:pt x="3179901" y="827943"/>
                  <a:pt x="3215597" y="812663"/>
                </a:cubicBezTo>
                <a:cubicBezTo>
                  <a:pt x="3244649" y="824062"/>
                  <a:pt x="3204562" y="829363"/>
                  <a:pt x="3205575" y="840845"/>
                </a:cubicBezTo>
                <a:cubicBezTo>
                  <a:pt x="3223370" y="839969"/>
                  <a:pt x="3238799" y="839216"/>
                  <a:pt x="3253663" y="838507"/>
                </a:cubicBezTo>
                <a:cubicBezTo>
                  <a:pt x="3251297" y="828027"/>
                  <a:pt x="3249495" y="820221"/>
                  <a:pt x="3247467" y="811662"/>
                </a:cubicBezTo>
                <a:cubicBezTo>
                  <a:pt x="3274605" y="813290"/>
                  <a:pt x="3296229" y="814585"/>
                  <a:pt x="3317286" y="815879"/>
                </a:cubicBezTo>
                <a:cubicBezTo>
                  <a:pt x="3313567" y="823142"/>
                  <a:pt x="3310307" y="829697"/>
                  <a:pt x="3306251" y="837754"/>
                </a:cubicBezTo>
                <a:cubicBezTo>
                  <a:pt x="3328545" y="837754"/>
                  <a:pt x="3347240" y="837754"/>
                  <a:pt x="3365936" y="837754"/>
                </a:cubicBezTo>
                <a:cubicBezTo>
                  <a:pt x="3366611" y="838965"/>
                  <a:pt x="3367287" y="840178"/>
                  <a:pt x="3367964" y="841388"/>
                </a:cubicBezTo>
                <a:cubicBezTo>
                  <a:pt x="3346678" y="844560"/>
                  <a:pt x="3325397" y="847777"/>
                  <a:pt x="3304222" y="850948"/>
                </a:cubicBezTo>
                <a:cubicBezTo>
                  <a:pt x="3311432" y="869943"/>
                  <a:pt x="3311770" y="869195"/>
                  <a:pt x="3261204" y="866605"/>
                </a:cubicBezTo>
                <a:cubicBezTo>
                  <a:pt x="3239587" y="865519"/>
                  <a:pt x="3216610" y="868317"/>
                  <a:pt x="3194204" y="869320"/>
                </a:cubicBezTo>
                <a:cubicBezTo>
                  <a:pt x="3194090" y="870822"/>
                  <a:pt x="3194090" y="872282"/>
                  <a:pt x="3194090" y="873744"/>
                </a:cubicBezTo>
                <a:cubicBezTo>
                  <a:pt x="3203321" y="875250"/>
                  <a:pt x="3213005" y="878254"/>
                  <a:pt x="3221792" y="877962"/>
                </a:cubicBezTo>
                <a:cubicBezTo>
                  <a:pt x="3282492" y="875831"/>
                  <a:pt x="3344317" y="886728"/>
                  <a:pt x="3404447" y="875956"/>
                </a:cubicBezTo>
                <a:cubicBezTo>
                  <a:pt x="3408615" y="875250"/>
                  <a:pt x="3415375" y="876374"/>
                  <a:pt x="3420890" y="876792"/>
                </a:cubicBezTo>
                <a:cubicBezTo>
                  <a:pt x="3450056" y="879048"/>
                  <a:pt x="3479110" y="881383"/>
                  <a:pt x="3508953" y="883724"/>
                </a:cubicBezTo>
                <a:cubicBezTo>
                  <a:pt x="3523368" y="889945"/>
                  <a:pt x="3517853" y="901133"/>
                  <a:pt x="3548710" y="906185"/>
                </a:cubicBezTo>
                <a:cubicBezTo>
                  <a:pt x="3552871" y="896207"/>
                  <a:pt x="3556478" y="887814"/>
                  <a:pt x="3559406" y="881009"/>
                </a:cubicBezTo>
                <a:cubicBezTo>
                  <a:pt x="3541273" y="872658"/>
                  <a:pt x="3525394" y="865352"/>
                  <a:pt x="3508840" y="857714"/>
                </a:cubicBezTo>
                <a:cubicBezTo>
                  <a:pt x="3482715" y="858380"/>
                  <a:pt x="3454336" y="859049"/>
                  <a:pt x="3426071" y="859756"/>
                </a:cubicBezTo>
                <a:cubicBezTo>
                  <a:pt x="3429002" y="856960"/>
                  <a:pt x="3434966" y="856083"/>
                  <a:pt x="3434740" y="855832"/>
                </a:cubicBezTo>
                <a:cubicBezTo>
                  <a:pt x="3428890" y="848279"/>
                  <a:pt x="3426184" y="839843"/>
                  <a:pt x="3414812" y="833580"/>
                </a:cubicBezTo>
                <a:cubicBezTo>
                  <a:pt x="3405574" y="828486"/>
                  <a:pt x="3385646" y="826024"/>
                  <a:pt x="3369767" y="822224"/>
                </a:cubicBezTo>
                <a:cubicBezTo>
                  <a:pt x="3363908" y="813207"/>
                  <a:pt x="3372358" y="807278"/>
                  <a:pt x="3399045" y="806734"/>
                </a:cubicBezTo>
                <a:cubicBezTo>
                  <a:pt x="3411770" y="806442"/>
                  <a:pt x="3424834" y="807987"/>
                  <a:pt x="3437783" y="808530"/>
                </a:cubicBezTo>
                <a:cubicBezTo>
                  <a:pt x="3468302" y="809784"/>
                  <a:pt x="3499383" y="812873"/>
                  <a:pt x="3535085" y="804857"/>
                </a:cubicBezTo>
                <a:cubicBezTo>
                  <a:pt x="3519875" y="801013"/>
                  <a:pt x="3510642" y="797675"/>
                  <a:pt x="3499607" y="796255"/>
                </a:cubicBezTo>
                <a:cubicBezTo>
                  <a:pt x="3489249" y="794919"/>
                  <a:pt x="3476968" y="795586"/>
                  <a:pt x="3456929" y="795169"/>
                </a:cubicBezTo>
                <a:cubicBezTo>
                  <a:pt x="3477645" y="788408"/>
                  <a:pt x="3491158" y="783980"/>
                  <a:pt x="3504340" y="779680"/>
                </a:cubicBezTo>
                <a:cubicBezTo>
                  <a:pt x="3473596" y="761476"/>
                  <a:pt x="3436770" y="758556"/>
                  <a:pt x="3384069" y="770036"/>
                </a:cubicBezTo>
                <a:cubicBezTo>
                  <a:pt x="3395665" y="771665"/>
                  <a:pt x="3405798" y="773042"/>
                  <a:pt x="3422354" y="775380"/>
                </a:cubicBezTo>
                <a:cubicBezTo>
                  <a:pt x="3352309" y="777051"/>
                  <a:pt x="3352761" y="781769"/>
                  <a:pt x="3323369" y="750620"/>
                </a:cubicBezTo>
                <a:cubicBezTo>
                  <a:pt x="3362669" y="753628"/>
                  <a:pt x="3403552" y="757217"/>
                  <a:pt x="3444769" y="759767"/>
                </a:cubicBezTo>
                <a:cubicBezTo>
                  <a:pt x="3472469" y="761518"/>
                  <a:pt x="3476301" y="759891"/>
                  <a:pt x="3488348" y="746529"/>
                </a:cubicBezTo>
                <a:cubicBezTo>
                  <a:pt x="3504904" y="751665"/>
                  <a:pt x="3519875" y="756300"/>
                  <a:pt x="3534973" y="761019"/>
                </a:cubicBezTo>
                <a:cubicBezTo>
                  <a:pt x="3527536" y="764108"/>
                  <a:pt x="3521903" y="766446"/>
                  <a:pt x="3515262" y="769202"/>
                </a:cubicBezTo>
                <a:cubicBezTo>
                  <a:pt x="3548484" y="777550"/>
                  <a:pt x="3577425" y="777509"/>
                  <a:pt x="3606698" y="769661"/>
                </a:cubicBezTo>
                <a:cubicBezTo>
                  <a:pt x="3601747" y="762395"/>
                  <a:pt x="3597015" y="755424"/>
                  <a:pt x="3590374" y="745820"/>
                </a:cubicBezTo>
                <a:cubicBezTo>
                  <a:pt x="3621121" y="743733"/>
                  <a:pt x="3651631" y="738473"/>
                  <a:pt x="3677425" y="740726"/>
                </a:cubicBezTo>
                <a:cubicBezTo>
                  <a:pt x="3710422" y="743609"/>
                  <a:pt x="3730802" y="739811"/>
                  <a:pt x="3748595" y="732503"/>
                </a:cubicBezTo>
                <a:cubicBezTo>
                  <a:pt x="3803774" y="738139"/>
                  <a:pt x="3852762" y="747365"/>
                  <a:pt x="3909404" y="737807"/>
                </a:cubicBezTo>
                <a:cubicBezTo>
                  <a:pt x="3926074" y="735005"/>
                  <a:pt x="3952085" y="739682"/>
                  <a:pt x="3974159" y="740978"/>
                </a:cubicBezTo>
                <a:cubicBezTo>
                  <a:pt x="3974159" y="746488"/>
                  <a:pt x="3974159" y="750371"/>
                  <a:pt x="3974159" y="754130"/>
                </a:cubicBezTo>
                <a:cubicBezTo>
                  <a:pt x="3987110" y="755801"/>
                  <a:pt x="4005469" y="756009"/>
                  <a:pt x="4010304" y="759097"/>
                </a:cubicBezTo>
                <a:cubicBezTo>
                  <a:pt x="4028776" y="770871"/>
                  <a:pt x="4056252" y="766906"/>
                  <a:pt x="4073258" y="762478"/>
                </a:cubicBezTo>
                <a:cubicBezTo>
                  <a:pt x="4088010" y="758659"/>
                  <a:pt x="4103072" y="757145"/>
                  <a:pt x="4118346" y="756514"/>
                </a:cubicBezTo>
                <a:lnTo>
                  <a:pt x="4164363" y="755847"/>
                </a:lnTo>
                <a:lnTo>
                  <a:pt x="4164363" y="755968"/>
                </a:lnTo>
                <a:lnTo>
                  <a:pt x="4164701" y="755841"/>
                </a:lnTo>
                <a:lnTo>
                  <a:pt x="4164363" y="755847"/>
                </a:lnTo>
                <a:lnTo>
                  <a:pt x="4164363" y="738265"/>
                </a:lnTo>
                <a:cubicBezTo>
                  <a:pt x="4182380" y="738432"/>
                  <a:pt x="4194597" y="741125"/>
                  <a:pt x="4204718" y="744642"/>
                </a:cubicBezTo>
                <a:lnTo>
                  <a:pt x="4232127" y="755819"/>
                </a:lnTo>
                <a:lnTo>
                  <a:pt x="4231929" y="755841"/>
                </a:lnTo>
                <a:lnTo>
                  <a:pt x="4232493" y="755968"/>
                </a:lnTo>
                <a:lnTo>
                  <a:pt x="4232127" y="755819"/>
                </a:lnTo>
                <a:lnTo>
                  <a:pt x="4284855" y="749787"/>
                </a:lnTo>
                <a:cubicBezTo>
                  <a:pt x="4313797" y="750996"/>
                  <a:pt x="4330012" y="745153"/>
                  <a:pt x="4348032" y="739266"/>
                </a:cubicBezTo>
                <a:cubicBezTo>
                  <a:pt x="4392177" y="724861"/>
                  <a:pt x="4449834" y="723151"/>
                  <a:pt x="4501415" y="734839"/>
                </a:cubicBezTo>
                <a:cubicBezTo>
                  <a:pt x="4526749" y="740601"/>
                  <a:pt x="4565936" y="739473"/>
                  <a:pt x="4584070" y="732252"/>
                </a:cubicBezTo>
                <a:cubicBezTo>
                  <a:pt x="4587448" y="726616"/>
                  <a:pt x="4590942" y="720730"/>
                  <a:pt x="4594096" y="715301"/>
                </a:cubicBezTo>
                <a:cubicBezTo>
                  <a:pt x="4611545" y="714216"/>
                  <a:pt x="4625961" y="713338"/>
                  <a:pt x="4640599" y="712419"/>
                </a:cubicBezTo>
                <a:cubicBezTo>
                  <a:pt x="4642627" y="704028"/>
                  <a:pt x="4644543" y="696595"/>
                  <a:pt x="4646346" y="689124"/>
                </a:cubicBezTo>
                <a:cubicBezTo>
                  <a:pt x="4623595" y="683779"/>
                  <a:pt x="4602088" y="678771"/>
                  <a:pt x="4577540" y="673051"/>
                </a:cubicBezTo>
                <a:cubicBezTo>
                  <a:pt x="4632945" y="660274"/>
                  <a:pt x="4656141" y="684612"/>
                  <a:pt x="4704794" y="682903"/>
                </a:cubicBezTo>
                <a:cubicBezTo>
                  <a:pt x="4686208" y="693174"/>
                  <a:pt x="4672357" y="700815"/>
                  <a:pt x="4659410" y="707952"/>
                </a:cubicBezTo>
                <a:cubicBezTo>
                  <a:pt x="4685082" y="720061"/>
                  <a:pt x="4710418" y="723859"/>
                  <a:pt x="4746682" y="720103"/>
                </a:cubicBezTo>
                <a:cubicBezTo>
                  <a:pt x="4776753" y="717014"/>
                  <a:pt x="4809186" y="716971"/>
                  <a:pt x="4845105" y="715385"/>
                </a:cubicBezTo>
                <a:cubicBezTo>
                  <a:pt x="4858514" y="725572"/>
                  <a:pt x="4872023" y="735842"/>
                  <a:pt x="4885538" y="746113"/>
                </a:cubicBezTo>
                <a:cubicBezTo>
                  <a:pt x="4904907" y="746299"/>
                  <a:pt x="4914591" y="746394"/>
                  <a:pt x="4924429" y="745007"/>
                </a:cubicBezTo>
                <a:lnTo>
                  <a:pt x="4964050" y="735056"/>
                </a:lnTo>
                <a:lnTo>
                  <a:pt x="4963912" y="735131"/>
                </a:lnTo>
                <a:cubicBezTo>
                  <a:pt x="4972812" y="736009"/>
                  <a:pt x="4982157" y="737973"/>
                  <a:pt x="4990607" y="737555"/>
                </a:cubicBezTo>
                <a:cubicBezTo>
                  <a:pt x="5065939" y="733712"/>
                  <a:pt x="5140938" y="728913"/>
                  <a:pt x="5216505" y="725572"/>
                </a:cubicBezTo>
                <a:cubicBezTo>
                  <a:pt x="5262451" y="723525"/>
                  <a:pt x="5309186" y="723649"/>
                  <a:pt x="5358169" y="722731"/>
                </a:cubicBezTo>
                <a:cubicBezTo>
                  <a:pt x="5351979" y="717807"/>
                  <a:pt x="5347584" y="714299"/>
                  <a:pt x="5342635" y="710334"/>
                </a:cubicBezTo>
                <a:cubicBezTo>
                  <a:pt x="5360758" y="705867"/>
                  <a:pt x="5375966" y="700355"/>
                  <a:pt x="5394095" y="698057"/>
                </a:cubicBezTo>
                <a:cubicBezTo>
                  <a:pt x="5439593" y="692253"/>
                  <a:pt x="5473369" y="713464"/>
                  <a:pt x="5520675" y="706702"/>
                </a:cubicBezTo>
                <a:cubicBezTo>
                  <a:pt x="5521346" y="706615"/>
                  <a:pt x="5522922" y="707451"/>
                  <a:pt x="5524162" y="707868"/>
                </a:cubicBezTo>
                <a:cubicBezTo>
                  <a:pt x="5516395" y="710376"/>
                  <a:pt x="5508734" y="712837"/>
                  <a:pt x="5498036" y="716303"/>
                </a:cubicBezTo>
                <a:cubicBezTo>
                  <a:pt x="5519545" y="720980"/>
                  <a:pt x="5536887" y="724778"/>
                  <a:pt x="5551980" y="728036"/>
                </a:cubicBezTo>
                <a:cubicBezTo>
                  <a:pt x="5565715" y="724403"/>
                  <a:pt x="5579003" y="722066"/>
                  <a:pt x="5587451" y="718264"/>
                </a:cubicBezTo>
                <a:cubicBezTo>
                  <a:pt x="5596909" y="714007"/>
                  <a:pt x="5601869" y="708412"/>
                  <a:pt x="5608961" y="703277"/>
                </a:cubicBezTo>
                <a:cubicBezTo>
                  <a:pt x="5632724" y="701940"/>
                  <a:pt x="5656595" y="699604"/>
                  <a:pt x="5680584" y="699519"/>
                </a:cubicBezTo>
                <a:cubicBezTo>
                  <a:pt x="5707500" y="699436"/>
                  <a:pt x="5743531" y="697808"/>
                  <a:pt x="5759298" y="703277"/>
                </a:cubicBezTo>
                <a:cubicBezTo>
                  <a:pt x="5785422" y="712295"/>
                  <a:pt x="5806485" y="708286"/>
                  <a:pt x="5831258" y="706870"/>
                </a:cubicBezTo>
                <a:cubicBezTo>
                  <a:pt x="5854573" y="705574"/>
                  <a:pt x="5877992" y="704653"/>
                  <a:pt x="5901413" y="703569"/>
                </a:cubicBezTo>
                <a:cubicBezTo>
                  <a:pt x="5900851" y="701940"/>
                  <a:pt x="5900180" y="700355"/>
                  <a:pt x="5899617" y="698726"/>
                </a:cubicBezTo>
                <a:cubicBezTo>
                  <a:pt x="5866059" y="699604"/>
                  <a:pt x="5832383" y="700482"/>
                  <a:pt x="5798830" y="701355"/>
                </a:cubicBezTo>
                <a:cubicBezTo>
                  <a:pt x="5803330" y="695303"/>
                  <a:pt x="5810540" y="691210"/>
                  <a:pt x="5819208" y="690711"/>
                </a:cubicBezTo>
                <a:cubicBezTo>
                  <a:pt x="5864704" y="688122"/>
                  <a:pt x="5910425" y="685740"/>
                  <a:pt x="5956374" y="684573"/>
                </a:cubicBezTo>
                <a:cubicBezTo>
                  <a:pt x="6023938" y="682861"/>
                  <a:pt x="6092857" y="684573"/>
                  <a:pt x="6159074" y="680230"/>
                </a:cubicBezTo>
                <a:cubicBezTo>
                  <a:pt x="6194769" y="677893"/>
                  <a:pt x="6226189" y="676598"/>
                  <a:pt x="6260087" y="680689"/>
                </a:cubicBezTo>
                <a:cubicBezTo>
                  <a:pt x="6266510" y="681441"/>
                  <a:pt x="6275403" y="681566"/>
                  <a:pt x="6281255" y="680522"/>
                </a:cubicBezTo>
                <a:cubicBezTo>
                  <a:pt x="6323827" y="672757"/>
                  <a:pt x="6365944" y="676180"/>
                  <a:pt x="6411441" y="679772"/>
                </a:cubicBezTo>
                <a:cubicBezTo>
                  <a:pt x="6372698" y="696471"/>
                  <a:pt x="6319886" y="698434"/>
                  <a:pt x="6269551" y="702441"/>
                </a:cubicBezTo>
                <a:cubicBezTo>
                  <a:pt x="6309189" y="706615"/>
                  <a:pt x="6309189" y="706615"/>
                  <a:pt x="6334187" y="727326"/>
                </a:cubicBezTo>
                <a:cubicBezTo>
                  <a:pt x="6311554" y="729705"/>
                  <a:pt x="6289142" y="732084"/>
                  <a:pt x="6267518" y="734380"/>
                </a:cubicBezTo>
                <a:cubicBezTo>
                  <a:pt x="6269327" y="745694"/>
                  <a:pt x="6287789" y="750704"/>
                  <a:pt x="6304683" y="746071"/>
                </a:cubicBezTo>
                <a:cubicBezTo>
                  <a:pt x="6338807" y="736761"/>
                  <a:pt x="6373487" y="743818"/>
                  <a:pt x="6407387" y="742105"/>
                </a:cubicBezTo>
                <a:cubicBezTo>
                  <a:pt x="6435088" y="740726"/>
                  <a:pt x="6455136" y="745651"/>
                  <a:pt x="6468986" y="754630"/>
                </a:cubicBezTo>
                <a:cubicBezTo>
                  <a:pt x="6425632" y="757845"/>
                  <a:pt x="6382501" y="761061"/>
                  <a:pt x="6339368" y="764276"/>
                </a:cubicBezTo>
                <a:cubicBezTo>
                  <a:pt x="6339820" y="765611"/>
                  <a:pt x="6340152" y="766948"/>
                  <a:pt x="6340604" y="768283"/>
                </a:cubicBezTo>
                <a:cubicBezTo>
                  <a:pt x="6362454" y="768283"/>
                  <a:pt x="6384303" y="768283"/>
                  <a:pt x="6406144" y="768283"/>
                </a:cubicBezTo>
                <a:lnTo>
                  <a:pt x="6411104" y="768324"/>
                </a:lnTo>
                <a:cubicBezTo>
                  <a:pt x="6411104" y="768324"/>
                  <a:pt x="6416056" y="768324"/>
                  <a:pt x="6416056" y="768324"/>
                </a:cubicBezTo>
                <a:cubicBezTo>
                  <a:pt x="6449277" y="766405"/>
                  <a:pt x="6482837" y="765110"/>
                  <a:pt x="6515496" y="762354"/>
                </a:cubicBezTo>
                <a:cubicBezTo>
                  <a:pt x="6558064" y="758763"/>
                  <a:pt x="6595110" y="762395"/>
                  <a:pt x="6631937" y="772540"/>
                </a:cubicBezTo>
                <a:cubicBezTo>
                  <a:pt x="6656823" y="764859"/>
                  <a:pt x="6681485" y="757217"/>
                  <a:pt x="6699616" y="751665"/>
                </a:cubicBezTo>
                <a:cubicBezTo>
                  <a:pt x="6733966" y="748409"/>
                  <a:pt x="6761891" y="745651"/>
                  <a:pt x="6789934" y="743234"/>
                </a:cubicBezTo>
                <a:cubicBezTo>
                  <a:pt x="6807953" y="741686"/>
                  <a:pt x="6826310" y="740476"/>
                  <a:pt x="6844548" y="739392"/>
                </a:cubicBezTo>
                <a:cubicBezTo>
                  <a:pt x="6868426" y="737973"/>
                  <a:pt x="6892409" y="736803"/>
                  <a:pt x="6916395" y="735550"/>
                </a:cubicBezTo>
                <a:cubicBezTo>
                  <a:pt x="6949618" y="733798"/>
                  <a:pt x="6982839" y="732044"/>
                  <a:pt x="7016166" y="730372"/>
                </a:cubicBezTo>
                <a:cubicBezTo>
                  <a:pt x="7028787" y="729746"/>
                  <a:pt x="7042524" y="727951"/>
                  <a:pt x="7045455" y="735717"/>
                </a:cubicBezTo>
                <a:cubicBezTo>
                  <a:pt x="7045903" y="736928"/>
                  <a:pt x="7059981" y="737387"/>
                  <a:pt x="7067749" y="738223"/>
                </a:cubicBezTo>
                <a:cubicBezTo>
                  <a:pt x="7068760" y="735005"/>
                  <a:pt x="7069776" y="731834"/>
                  <a:pt x="7071014" y="728119"/>
                </a:cubicBezTo>
                <a:cubicBezTo>
                  <a:pt x="7088135" y="726866"/>
                  <a:pt x="7106033" y="725572"/>
                  <a:pt x="7124279" y="724235"/>
                </a:cubicBezTo>
                <a:cubicBezTo>
                  <a:pt x="7125181" y="727785"/>
                  <a:pt x="7125856" y="730791"/>
                  <a:pt x="7126645" y="734090"/>
                </a:cubicBezTo>
                <a:cubicBezTo>
                  <a:pt x="7144213" y="732878"/>
                  <a:pt x="7159868" y="731834"/>
                  <a:pt x="7175519" y="730748"/>
                </a:cubicBezTo>
                <a:cubicBezTo>
                  <a:pt x="7169324" y="735507"/>
                  <a:pt x="7161782" y="737262"/>
                  <a:pt x="7153445" y="738223"/>
                </a:cubicBezTo>
                <a:cubicBezTo>
                  <a:pt x="7093535" y="745235"/>
                  <a:pt x="7027998" y="746445"/>
                  <a:pt x="6978332" y="763816"/>
                </a:cubicBezTo>
                <a:cubicBezTo>
                  <a:pt x="6969326" y="766948"/>
                  <a:pt x="6948153" y="768408"/>
                  <a:pt x="6936217" y="766864"/>
                </a:cubicBezTo>
                <a:cubicBezTo>
                  <a:pt x="6895564" y="761601"/>
                  <a:pt x="6858850" y="768826"/>
                  <a:pt x="6820451" y="769871"/>
                </a:cubicBezTo>
                <a:cubicBezTo>
                  <a:pt x="6815605" y="769994"/>
                  <a:pt x="6810874" y="771582"/>
                  <a:pt x="6798939" y="773836"/>
                </a:cubicBezTo>
                <a:cubicBezTo>
                  <a:pt x="6821690" y="776342"/>
                  <a:pt x="6833401" y="777675"/>
                  <a:pt x="6847363" y="779221"/>
                </a:cubicBezTo>
                <a:cubicBezTo>
                  <a:pt x="6838464" y="784022"/>
                  <a:pt x="6831261" y="787948"/>
                  <a:pt x="6817296" y="795462"/>
                </a:cubicBezTo>
                <a:cubicBezTo>
                  <a:pt x="6861497" y="792790"/>
                  <a:pt x="6902684" y="790305"/>
                  <a:pt x="6942382" y="787915"/>
                </a:cubicBezTo>
                <a:lnTo>
                  <a:pt x="7057474" y="780997"/>
                </a:lnTo>
                <a:lnTo>
                  <a:pt x="7017188" y="790285"/>
                </a:lnTo>
                <a:cubicBezTo>
                  <a:pt x="6920112" y="799428"/>
                  <a:pt x="6822479" y="807862"/>
                  <a:pt x="6721917" y="816796"/>
                </a:cubicBezTo>
                <a:cubicBezTo>
                  <a:pt x="6709974" y="804608"/>
                  <a:pt x="6698713" y="793042"/>
                  <a:pt x="6687904" y="781979"/>
                </a:cubicBezTo>
                <a:cubicBezTo>
                  <a:pt x="6648719" y="785191"/>
                  <a:pt x="6681597" y="807444"/>
                  <a:pt x="6630361" y="804356"/>
                </a:cubicBezTo>
                <a:cubicBezTo>
                  <a:pt x="6632389" y="800221"/>
                  <a:pt x="6634191" y="796672"/>
                  <a:pt x="6636099" y="792667"/>
                </a:cubicBezTo>
                <a:cubicBezTo>
                  <a:pt x="6610877" y="798928"/>
                  <a:pt x="6589482" y="808071"/>
                  <a:pt x="6565718" y="808990"/>
                </a:cubicBezTo>
                <a:cubicBezTo>
                  <a:pt x="6541171" y="809909"/>
                  <a:pt x="6514933" y="801976"/>
                  <a:pt x="6488358" y="799554"/>
                </a:cubicBezTo>
                <a:cubicBezTo>
                  <a:pt x="6473486" y="798218"/>
                  <a:pt x="6449728" y="797926"/>
                  <a:pt x="6441509" y="801182"/>
                </a:cubicBezTo>
                <a:cubicBezTo>
                  <a:pt x="6421012" y="809282"/>
                  <a:pt x="6401421" y="808363"/>
                  <a:pt x="6375965" y="806776"/>
                </a:cubicBezTo>
                <a:cubicBezTo>
                  <a:pt x="6336329" y="804313"/>
                  <a:pt x="6295564" y="812371"/>
                  <a:pt x="6277882" y="826192"/>
                </a:cubicBezTo>
                <a:cubicBezTo>
                  <a:pt x="6314484" y="823561"/>
                  <a:pt x="6346235" y="821265"/>
                  <a:pt x="6375965" y="819136"/>
                </a:cubicBezTo>
                <a:cubicBezTo>
                  <a:pt x="6384978" y="822682"/>
                  <a:pt x="6393310" y="825983"/>
                  <a:pt x="6395111" y="826691"/>
                </a:cubicBezTo>
                <a:cubicBezTo>
                  <a:pt x="6422476" y="824019"/>
                  <a:pt x="6441622" y="821140"/>
                  <a:pt x="6461325" y="820429"/>
                </a:cubicBezTo>
                <a:cubicBezTo>
                  <a:pt x="6498378" y="819094"/>
                  <a:pt x="6535650" y="819302"/>
                  <a:pt x="6572815" y="818342"/>
                </a:cubicBezTo>
                <a:cubicBezTo>
                  <a:pt x="6596912" y="817716"/>
                  <a:pt x="6620904" y="816047"/>
                  <a:pt x="6644887" y="814878"/>
                </a:cubicBezTo>
                <a:cubicBezTo>
                  <a:pt x="6652995" y="814481"/>
                  <a:pt x="6659613" y="814615"/>
                  <a:pt x="6663355" y="815753"/>
                </a:cubicBezTo>
                <a:lnTo>
                  <a:pt x="6664571" y="822547"/>
                </a:lnTo>
                <a:lnTo>
                  <a:pt x="6664252" y="822516"/>
                </a:lnTo>
                <a:lnTo>
                  <a:pt x="6664591" y="822641"/>
                </a:lnTo>
                <a:lnTo>
                  <a:pt x="6664571" y="822547"/>
                </a:lnTo>
                <a:lnTo>
                  <a:pt x="6723035" y="828027"/>
                </a:lnTo>
                <a:cubicBezTo>
                  <a:pt x="6770111" y="822390"/>
                  <a:pt x="6819664" y="819469"/>
                  <a:pt x="6868426" y="815923"/>
                </a:cubicBezTo>
                <a:cubicBezTo>
                  <a:pt x="6928111" y="811577"/>
                  <a:pt x="6990719" y="810492"/>
                  <a:pt x="7047023" y="802853"/>
                </a:cubicBezTo>
                <a:cubicBezTo>
                  <a:pt x="7092294" y="796715"/>
                  <a:pt x="7135425" y="792667"/>
                  <a:pt x="7182612" y="793293"/>
                </a:cubicBezTo>
                <a:cubicBezTo>
                  <a:pt x="7182612" y="793293"/>
                  <a:pt x="7182164" y="793417"/>
                  <a:pt x="7182164" y="793417"/>
                </a:cubicBezTo>
                <a:cubicBezTo>
                  <a:pt x="7213918" y="786694"/>
                  <a:pt x="7245564" y="779971"/>
                  <a:pt x="7276195" y="773459"/>
                </a:cubicBezTo>
                <a:cubicBezTo>
                  <a:pt x="7305813" y="781894"/>
                  <a:pt x="7324285" y="795878"/>
                  <a:pt x="7367302" y="785150"/>
                </a:cubicBezTo>
                <a:cubicBezTo>
                  <a:pt x="7358512" y="780975"/>
                  <a:pt x="7351084" y="777428"/>
                  <a:pt x="7344437" y="774211"/>
                </a:cubicBezTo>
                <a:cubicBezTo>
                  <a:pt x="7368879" y="771750"/>
                  <a:pt x="7393425" y="769326"/>
                  <a:pt x="7420114" y="766653"/>
                </a:cubicBezTo>
                <a:cubicBezTo>
                  <a:pt x="7417862" y="771917"/>
                  <a:pt x="7415608" y="777051"/>
                  <a:pt x="7413467" y="781851"/>
                </a:cubicBezTo>
                <a:cubicBezTo>
                  <a:pt x="7447815" y="788782"/>
                  <a:pt x="7479235" y="789240"/>
                  <a:pt x="7512909" y="784105"/>
                </a:cubicBezTo>
                <a:cubicBezTo>
                  <a:pt x="7534978" y="780765"/>
                  <a:pt x="7558855" y="779179"/>
                  <a:pt x="7581939" y="776800"/>
                </a:cubicBezTo>
                <a:cubicBezTo>
                  <a:pt x="7550743" y="784564"/>
                  <a:pt x="7518422" y="790034"/>
                  <a:pt x="7485546" y="794919"/>
                </a:cubicBezTo>
                <a:cubicBezTo>
                  <a:pt x="7454463" y="799511"/>
                  <a:pt x="7417298" y="800305"/>
                  <a:pt x="7392636" y="816963"/>
                </a:cubicBezTo>
                <a:cubicBezTo>
                  <a:pt x="7481827" y="815377"/>
                  <a:pt x="7545336" y="789659"/>
                  <a:pt x="7627436" y="794250"/>
                </a:cubicBezTo>
                <a:cubicBezTo>
                  <a:pt x="7614261" y="800807"/>
                  <a:pt x="7602210" y="807193"/>
                  <a:pt x="7588923" y="813290"/>
                </a:cubicBezTo>
                <a:cubicBezTo>
                  <a:pt x="7581150" y="816838"/>
                  <a:pt x="7572031" y="822475"/>
                  <a:pt x="7562679" y="822726"/>
                </a:cubicBezTo>
                <a:cubicBezTo>
                  <a:pt x="7507276" y="824102"/>
                  <a:pt x="7477095" y="842307"/>
                  <a:pt x="7428676" y="848361"/>
                </a:cubicBezTo>
                <a:cubicBezTo>
                  <a:pt x="7485320" y="847859"/>
                  <a:pt x="7537682" y="841598"/>
                  <a:pt x="7587346" y="833497"/>
                </a:cubicBezTo>
                <a:cubicBezTo>
                  <a:pt x="7640158" y="824856"/>
                  <a:pt x="7689823" y="813457"/>
                  <a:pt x="7741285" y="803605"/>
                </a:cubicBezTo>
                <a:cubicBezTo>
                  <a:pt x="7746243" y="802644"/>
                  <a:pt x="7754347" y="803897"/>
                  <a:pt x="7762120" y="804146"/>
                </a:cubicBezTo>
                <a:cubicBezTo>
                  <a:pt x="7757726" y="810202"/>
                  <a:pt x="7754235" y="814961"/>
                  <a:pt x="7750742" y="819762"/>
                </a:cubicBezTo>
                <a:cubicBezTo>
                  <a:pt x="7779803" y="815421"/>
                  <a:pt x="7798830" y="807612"/>
                  <a:pt x="7822371" y="802936"/>
                </a:cubicBezTo>
                <a:cubicBezTo>
                  <a:pt x="7847482" y="797967"/>
                  <a:pt x="7876760" y="795878"/>
                  <a:pt x="7906378" y="792290"/>
                </a:cubicBezTo>
                <a:cubicBezTo>
                  <a:pt x="7890273" y="780181"/>
                  <a:pt x="7903111" y="770871"/>
                  <a:pt x="7936671" y="764400"/>
                </a:cubicBezTo>
                <a:cubicBezTo>
                  <a:pt x="7944887" y="762813"/>
                  <a:pt x="7951873" y="760351"/>
                  <a:pt x="7959303" y="758261"/>
                </a:cubicBezTo>
                <a:cubicBezTo>
                  <a:pt x="7984870" y="751040"/>
                  <a:pt x="7981940" y="743526"/>
                  <a:pt x="7955819" y="736593"/>
                </a:cubicBezTo>
                <a:cubicBezTo>
                  <a:pt x="7984301" y="729204"/>
                  <a:pt x="8002546" y="718599"/>
                  <a:pt x="8037233" y="719684"/>
                </a:cubicBezTo>
                <a:cubicBezTo>
                  <a:pt x="8028452" y="730164"/>
                  <a:pt x="8020565" y="739557"/>
                  <a:pt x="8012123" y="749579"/>
                </a:cubicBezTo>
                <a:cubicBezTo>
                  <a:pt x="8057618" y="748827"/>
                  <a:pt x="8077996" y="739351"/>
                  <a:pt x="8091172" y="725153"/>
                </a:cubicBezTo>
                <a:cubicBezTo>
                  <a:pt x="8081489" y="723026"/>
                  <a:pt x="8072146" y="720936"/>
                  <a:pt x="8059984" y="718264"/>
                </a:cubicBezTo>
                <a:cubicBezTo>
                  <a:pt x="8077547" y="713338"/>
                  <a:pt x="8087574" y="710249"/>
                  <a:pt x="8098271" y="707576"/>
                </a:cubicBezTo>
                <a:cubicBezTo>
                  <a:pt x="8138585" y="697474"/>
                  <a:pt x="8179574" y="687746"/>
                  <a:pt x="8219444" y="677476"/>
                </a:cubicBezTo>
                <a:cubicBezTo>
                  <a:pt x="8235042" y="673446"/>
                  <a:pt x="8243091" y="670555"/>
                  <a:pt x="8244469" y="667367"/>
                </a:cubicBezTo>
                <a:lnTo>
                  <a:pt x="8229578" y="655561"/>
                </a:lnTo>
                <a:lnTo>
                  <a:pt x="8229690" y="655556"/>
                </a:lnTo>
                <a:lnTo>
                  <a:pt x="8229523" y="655518"/>
                </a:lnTo>
                <a:lnTo>
                  <a:pt x="8229464" y="655473"/>
                </a:lnTo>
                <a:lnTo>
                  <a:pt x="8229393" y="655490"/>
                </a:lnTo>
                <a:lnTo>
                  <a:pt x="8196917" y="648166"/>
                </a:lnTo>
                <a:cubicBezTo>
                  <a:pt x="8179462" y="650380"/>
                  <a:pt x="8163589" y="654303"/>
                  <a:pt x="8146132" y="656476"/>
                </a:cubicBezTo>
                <a:cubicBezTo>
                  <a:pt x="8136894" y="657644"/>
                  <a:pt x="8125859" y="656683"/>
                  <a:pt x="8115615" y="656683"/>
                </a:cubicBezTo>
                <a:cubicBezTo>
                  <a:pt x="8176765" y="639483"/>
                  <a:pt x="8242638" y="631716"/>
                  <a:pt x="8309422" y="631089"/>
                </a:cubicBezTo>
                <a:cubicBezTo>
                  <a:pt x="8323723" y="642027"/>
                  <a:pt x="8335999" y="651382"/>
                  <a:pt x="8348609" y="661026"/>
                </a:cubicBezTo>
                <a:cubicBezTo>
                  <a:pt x="8320682" y="664615"/>
                  <a:pt x="8300748" y="667204"/>
                  <a:pt x="8280701" y="669791"/>
                </a:cubicBezTo>
                <a:cubicBezTo>
                  <a:pt x="8327321" y="679899"/>
                  <a:pt x="8363700" y="676432"/>
                  <a:pt x="8387909" y="661150"/>
                </a:cubicBezTo>
                <a:cubicBezTo>
                  <a:pt x="8447706" y="669082"/>
                  <a:pt x="8524849" y="665325"/>
                  <a:pt x="8560325" y="650380"/>
                </a:cubicBezTo>
                <a:cubicBezTo>
                  <a:pt x="8525864" y="652882"/>
                  <a:pt x="8491289" y="655389"/>
                  <a:pt x="8452776" y="658185"/>
                </a:cubicBezTo>
                <a:cubicBezTo>
                  <a:pt x="8447594" y="636892"/>
                  <a:pt x="8395570" y="653092"/>
                  <a:pt x="8373383" y="644033"/>
                </a:cubicBezTo>
                <a:cubicBezTo>
                  <a:pt x="8344214" y="632175"/>
                  <a:pt x="8364150" y="612344"/>
                  <a:pt x="8320682" y="600320"/>
                </a:cubicBezTo>
                <a:cubicBezTo>
                  <a:pt x="8314823" y="605872"/>
                  <a:pt x="8310098" y="609963"/>
                  <a:pt x="8306155" y="614181"/>
                </a:cubicBezTo>
                <a:cubicBezTo>
                  <a:pt x="8297029" y="623909"/>
                  <a:pt x="8281609" y="623117"/>
                  <a:pt x="8263250" y="617898"/>
                </a:cubicBezTo>
                <a:lnTo>
                  <a:pt x="8263362" y="617939"/>
                </a:lnTo>
                <a:cubicBezTo>
                  <a:pt x="8248159" y="621487"/>
                  <a:pt x="8232957" y="624995"/>
                  <a:pt x="8215951" y="628961"/>
                </a:cubicBezTo>
                <a:cubicBezTo>
                  <a:pt x="8207277" y="624995"/>
                  <a:pt x="8199621" y="621529"/>
                  <a:pt x="8193876" y="618900"/>
                </a:cubicBezTo>
                <a:cubicBezTo>
                  <a:pt x="8222260" y="599235"/>
                  <a:pt x="8294438" y="595477"/>
                  <a:pt x="8296473" y="570010"/>
                </a:cubicBezTo>
                <a:cubicBezTo>
                  <a:pt x="8359306" y="564833"/>
                  <a:pt x="8421469" y="564123"/>
                  <a:pt x="8481830" y="557233"/>
                </a:cubicBezTo>
                <a:cubicBezTo>
                  <a:pt x="8542982" y="550260"/>
                  <a:pt x="8610885" y="551388"/>
                  <a:pt x="8677097" y="548883"/>
                </a:cubicBezTo>
                <a:cubicBezTo>
                  <a:pt x="8684870" y="552182"/>
                  <a:pt x="8693991" y="556023"/>
                  <a:pt x="8699510" y="558319"/>
                </a:cubicBezTo>
                <a:cubicBezTo>
                  <a:pt x="8727551" y="560865"/>
                  <a:pt x="8717305" y="538570"/>
                  <a:pt x="8753113" y="550888"/>
                </a:cubicBezTo>
                <a:cubicBezTo>
                  <a:pt x="8751421" y="552766"/>
                  <a:pt x="8751197" y="555689"/>
                  <a:pt x="8747711" y="556398"/>
                </a:cubicBezTo>
                <a:cubicBezTo>
                  <a:pt x="8704130" y="565291"/>
                  <a:pt x="8660098" y="573892"/>
                  <a:pt x="8616068" y="582493"/>
                </a:cubicBezTo>
                <a:cubicBezTo>
                  <a:pt x="8614827" y="582742"/>
                  <a:pt x="8612236" y="582450"/>
                  <a:pt x="8610885" y="582073"/>
                </a:cubicBezTo>
                <a:cubicBezTo>
                  <a:pt x="8586336" y="575772"/>
                  <a:pt x="8562683" y="584580"/>
                  <a:pt x="8535545" y="582324"/>
                </a:cubicBezTo>
                <a:cubicBezTo>
                  <a:pt x="8511673" y="580365"/>
                  <a:pt x="8482395" y="587166"/>
                  <a:pt x="8455705" y="590301"/>
                </a:cubicBezTo>
                <a:cubicBezTo>
                  <a:pt x="8453677" y="590552"/>
                  <a:pt x="8453115" y="592555"/>
                  <a:pt x="8451537" y="594056"/>
                </a:cubicBezTo>
                <a:cubicBezTo>
                  <a:pt x="8460544" y="595936"/>
                  <a:pt x="8469670" y="597816"/>
                  <a:pt x="8478675" y="599693"/>
                </a:cubicBezTo>
                <a:cubicBezTo>
                  <a:pt x="8473952" y="603118"/>
                  <a:pt x="8470345" y="605748"/>
                  <a:pt x="8461783" y="611927"/>
                </a:cubicBezTo>
                <a:cubicBezTo>
                  <a:pt x="8494104" y="610966"/>
                  <a:pt x="8517863" y="610883"/>
                  <a:pt x="8540953" y="609337"/>
                </a:cubicBezTo>
                <a:cubicBezTo>
                  <a:pt x="8566627" y="607626"/>
                  <a:pt x="8591401" y="604118"/>
                  <a:pt x="8617081" y="602158"/>
                </a:cubicBezTo>
                <a:cubicBezTo>
                  <a:pt x="8640727" y="600362"/>
                  <a:pt x="8665161" y="599819"/>
                  <a:pt x="8688925" y="598231"/>
                </a:cubicBezTo>
                <a:cubicBezTo>
                  <a:pt x="8711559" y="596689"/>
                  <a:pt x="8733746" y="590509"/>
                  <a:pt x="8770005" y="597189"/>
                </a:cubicBezTo>
                <a:cubicBezTo>
                  <a:pt x="8632960" y="610382"/>
                  <a:pt x="8507279" y="621070"/>
                  <a:pt x="8385545" y="638314"/>
                </a:cubicBezTo>
                <a:cubicBezTo>
                  <a:pt x="8403564" y="641194"/>
                  <a:pt x="8421132" y="642027"/>
                  <a:pt x="8437798" y="641027"/>
                </a:cubicBezTo>
                <a:cubicBezTo>
                  <a:pt x="8464938" y="639440"/>
                  <a:pt x="8492190" y="637310"/>
                  <a:pt x="8518427" y="634222"/>
                </a:cubicBezTo>
                <a:cubicBezTo>
                  <a:pt x="8584083" y="626498"/>
                  <a:pt x="8655704" y="629253"/>
                  <a:pt x="8719445" y="616478"/>
                </a:cubicBezTo>
                <a:cubicBezTo>
                  <a:pt x="8748048" y="610756"/>
                  <a:pt x="8785884" y="608004"/>
                  <a:pt x="8829127" y="611299"/>
                </a:cubicBezTo>
                <a:lnTo>
                  <a:pt x="8703040" y="630380"/>
                </a:lnTo>
                <a:lnTo>
                  <a:pt x="8701990" y="630420"/>
                </a:lnTo>
                <a:cubicBezTo>
                  <a:pt x="8701990" y="630420"/>
                  <a:pt x="8702214" y="630505"/>
                  <a:pt x="8702214" y="630505"/>
                </a:cubicBezTo>
                <a:lnTo>
                  <a:pt x="8703040" y="630380"/>
                </a:lnTo>
                <a:lnTo>
                  <a:pt x="8874398" y="623617"/>
                </a:lnTo>
                <a:cubicBezTo>
                  <a:pt x="8902325" y="615141"/>
                  <a:pt x="8872933" y="610298"/>
                  <a:pt x="8856265" y="604912"/>
                </a:cubicBezTo>
                <a:cubicBezTo>
                  <a:pt x="8893769" y="596355"/>
                  <a:pt x="8923837" y="587668"/>
                  <a:pt x="8959418" y="603035"/>
                </a:cubicBezTo>
                <a:cubicBezTo>
                  <a:pt x="8966855" y="606250"/>
                  <a:pt x="8989374" y="604702"/>
                  <a:pt x="9015950" y="605831"/>
                </a:cubicBezTo>
                <a:cubicBezTo>
                  <a:pt x="9000973" y="598314"/>
                  <a:pt x="8993318" y="594476"/>
                  <a:pt x="8984987" y="590301"/>
                </a:cubicBezTo>
                <a:cubicBezTo>
                  <a:pt x="9011787" y="588462"/>
                  <a:pt x="9034869" y="586877"/>
                  <a:pt x="9062798" y="584956"/>
                </a:cubicBezTo>
                <a:cubicBezTo>
                  <a:pt x="9041743" y="598899"/>
                  <a:pt x="9075523" y="601239"/>
                  <a:pt x="9095457" y="606499"/>
                </a:cubicBezTo>
                <a:cubicBezTo>
                  <a:pt x="9073388" y="625452"/>
                  <a:pt x="9030145" y="621028"/>
                  <a:pt x="8983184" y="620568"/>
                </a:cubicBezTo>
                <a:cubicBezTo>
                  <a:pt x="8993430" y="627708"/>
                  <a:pt x="8998276" y="635434"/>
                  <a:pt x="9006380" y="635976"/>
                </a:cubicBezTo>
                <a:cubicBezTo>
                  <a:pt x="9030145" y="637520"/>
                  <a:pt x="9056045" y="637478"/>
                  <a:pt x="9079803" y="635600"/>
                </a:cubicBezTo>
                <a:cubicBezTo>
                  <a:pt x="9107393" y="633428"/>
                  <a:pt x="9132843" y="627083"/>
                  <a:pt x="9160327" y="625623"/>
                </a:cubicBezTo>
                <a:cubicBezTo>
                  <a:pt x="9181717" y="624494"/>
                  <a:pt x="9205033" y="628084"/>
                  <a:pt x="9237573" y="630256"/>
                </a:cubicBezTo>
                <a:cubicBezTo>
                  <a:pt x="9205371" y="636767"/>
                  <a:pt x="9178226" y="642027"/>
                  <a:pt x="9151539" y="647664"/>
                </a:cubicBezTo>
                <a:cubicBezTo>
                  <a:pt x="9123834" y="653552"/>
                  <a:pt x="9096698" y="659772"/>
                  <a:pt x="9069332" y="665870"/>
                </a:cubicBezTo>
                <a:cubicBezTo>
                  <a:pt x="9070909" y="666620"/>
                  <a:pt x="9072487" y="667332"/>
                  <a:pt x="9074057" y="668040"/>
                </a:cubicBezTo>
                <a:cubicBezTo>
                  <a:pt x="9134194" y="665952"/>
                  <a:pt x="9194217" y="663822"/>
                  <a:pt x="9257734" y="661609"/>
                </a:cubicBezTo>
                <a:cubicBezTo>
                  <a:pt x="9249966" y="656976"/>
                  <a:pt x="9245572" y="654345"/>
                  <a:pt x="9239939" y="650922"/>
                </a:cubicBezTo>
                <a:cubicBezTo>
                  <a:pt x="9274964" y="642738"/>
                  <a:pt x="9311333" y="639692"/>
                  <a:pt x="9351881" y="638898"/>
                </a:cubicBezTo>
                <a:cubicBezTo>
                  <a:pt x="9392082" y="638104"/>
                  <a:pt x="9431944" y="633680"/>
                  <a:pt x="9471808" y="630673"/>
                </a:cubicBezTo>
                <a:cubicBezTo>
                  <a:pt x="9489151" y="629380"/>
                  <a:pt x="9506157" y="627331"/>
                  <a:pt x="9523613" y="626163"/>
                </a:cubicBezTo>
                <a:cubicBezTo>
                  <a:pt x="9582285" y="622239"/>
                  <a:pt x="9643659" y="621362"/>
                  <a:pt x="9698950" y="614016"/>
                </a:cubicBezTo>
                <a:lnTo>
                  <a:pt x="9862017" y="601288"/>
                </a:lnTo>
                <a:lnTo>
                  <a:pt x="9861563" y="601405"/>
                </a:lnTo>
                <a:lnTo>
                  <a:pt x="9862128" y="601281"/>
                </a:lnTo>
                <a:lnTo>
                  <a:pt x="9862017" y="601288"/>
                </a:lnTo>
                <a:lnTo>
                  <a:pt x="9940058" y="581240"/>
                </a:lnTo>
                <a:cubicBezTo>
                  <a:pt x="9963028" y="593055"/>
                  <a:pt x="9983520" y="602450"/>
                  <a:pt x="10022825" y="594225"/>
                </a:cubicBezTo>
                <a:cubicBezTo>
                  <a:pt x="10017869" y="589881"/>
                  <a:pt x="10013820" y="586208"/>
                  <a:pt x="10009877" y="582742"/>
                </a:cubicBezTo>
                <a:cubicBezTo>
                  <a:pt x="10036114" y="580155"/>
                  <a:pt x="10061676" y="577607"/>
                  <a:pt x="10086906" y="575104"/>
                </a:cubicBezTo>
                <a:cubicBezTo>
                  <a:pt x="10083525" y="580155"/>
                  <a:pt x="10080484" y="584706"/>
                  <a:pt x="10078793" y="587166"/>
                </a:cubicBezTo>
                <a:cubicBezTo>
                  <a:pt x="10112917" y="608254"/>
                  <a:pt x="10158188" y="590593"/>
                  <a:pt x="10198615" y="594182"/>
                </a:cubicBezTo>
                <a:cubicBezTo>
                  <a:pt x="10155371" y="607210"/>
                  <a:pt x="10096363" y="607334"/>
                  <a:pt x="10047375" y="624035"/>
                </a:cubicBezTo>
                <a:cubicBezTo>
                  <a:pt x="10092081" y="626998"/>
                  <a:pt x="10119331" y="622657"/>
                  <a:pt x="10146585" y="618650"/>
                </a:cubicBezTo>
                <a:cubicBezTo>
                  <a:pt x="10181158" y="613556"/>
                  <a:pt x="10215056" y="607670"/>
                  <a:pt x="10250420" y="603492"/>
                </a:cubicBezTo>
                <a:cubicBezTo>
                  <a:pt x="10265841" y="601697"/>
                  <a:pt x="10284086" y="603409"/>
                  <a:pt x="10302782" y="603537"/>
                </a:cubicBezTo>
                <a:cubicBezTo>
                  <a:pt x="10274517" y="612470"/>
                  <a:pt x="10252780" y="619735"/>
                  <a:pt x="10229921" y="626413"/>
                </a:cubicBezTo>
                <a:cubicBezTo>
                  <a:pt x="10209085" y="632510"/>
                  <a:pt x="10188143" y="638772"/>
                  <a:pt x="10165055" y="643532"/>
                </a:cubicBezTo>
                <a:cubicBezTo>
                  <a:pt x="10140619" y="648583"/>
                  <a:pt x="10113481" y="651967"/>
                  <a:pt x="10087575" y="656099"/>
                </a:cubicBezTo>
                <a:cubicBezTo>
                  <a:pt x="10089272" y="657395"/>
                  <a:pt x="10090842" y="658728"/>
                  <a:pt x="10092419" y="660064"/>
                </a:cubicBezTo>
                <a:cubicBezTo>
                  <a:pt x="10207169" y="650714"/>
                  <a:pt x="10315846" y="635391"/>
                  <a:pt x="10424181" y="608128"/>
                </a:cubicBezTo>
                <a:cubicBezTo>
                  <a:pt x="10417083" y="619276"/>
                  <a:pt x="10413483" y="625039"/>
                  <a:pt x="10407289" y="634933"/>
                </a:cubicBezTo>
                <a:cubicBezTo>
                  <a:pt x="10464832" y="621612"/>
                  <a:pt x="10499512" y="600487"/>
                  <a:pt x="10570803" y="605622"/>
                </a:cubicBezTo>
                <a:cubicBezTo>
                  <a:pt x="10552558" y="590759"/>
                  <a:pt x="10567198" y="582283"/>
                  <a:pt x="10598730" y="574852"/>
                </a:cubicBezTo>
                <a:cubicBezTo>
                  <a:pt x="10643889" y="564165"/>
                  <a:pt x="10642762" y="563538"/>
                  <a:pt x="10623391" y="543456"/>
                </a:cubicBezTo>
                <a:cubicBezTo>
                  <a:pt x="10647713" y="538069"/>
                  <a:pt x="10671365" y="530052"/>
                  <a:pt x="10698729" y="527425"/>
                </a:cubicBezTo>
                <a:cubicBezTo>
                  <a:pt x="10754246" y="522037"/>
                  <a:pt x="10792989" y="507800"/>
                  <a:pt x="10836225" y="495942"/>
                </a:cubicBezTo>
                <a:cubicBezTo>
                  <a:pt x="10844450" y="493731"/>
                  <a:pt x="10846028" y="488136"/>
                  <a:pt x="10855147" y="480121"/>
                </a:cubicBezTo>
                <a:cubicBezTo>
                  <a:pt x="10822037" y="481665"/>
                  <a:pt x="10799629" y="482709"/>
                  <a:pt x="10776659" y="483752"/>
                </a:cubicBezTo>
                <a:cubicBezTo>
                  <a:pt x="10755824" y="470977"/>
                  <a:pt x="10764042" y="460540"/>
                  <a:pt x="10799067" y="455780"/>
                </a:cubicBezTo>
                <a:cubicBezTo>
                  <a:pt x="10814720" y="453692"/>
                  <a:pt x="10831275" y="451980"/>
                  <a:pt x="10845013" y="448683"/>
                </a:cubicBezTo>
                <a:cubicBezTo>
                  <a:pt x="10870349" y="442544"/>
                  <a:pt x="10869899" y="440999"/>
                  <a:pt x="10852337" y="429642"/>
                </a:cubicBezTo>
                <a:cubicBezTo>
                  <a:pt x="10872491" y="416367"/>
                  <a:pt x="10922945" y="410731"/>
                  <a:pt x="10922380" y="390149"/>
                </a:cubicBezTo>
                <a:cubicBezTo>
                  <a:pt x="10907966" y="389857"/>
                  <a:pt x="10891861" y="387642"/>
                  <a:pt x="10884088" y="389730"/>
                </a:cubicBezTo>
                <a:cubicBezTo>
                  <a:pt x="10854470" y="397705"/>
                  <a:pt x="10827220" y="406892"/>
                  <a:pt x="10799742" y="415907"/>
                </a:cubicBezTo>
                <a:cubicBezTo>
                  <a:pt x="10791743" y="418495"/>
                  <a:pt x="10787131" y="422797"/>
                  <a:pt x="10778463" y="424883"/>
                </a:cubicBezTo>
                <a:cubicBezTo>
                  <a:pt x="10752106" y="431314"/>
                  <a:pt x="10724404" y="436991"/>
                  <a:pt x="10697378" y="443046"/>
                </a:cubicBezTo>
                <a:cubicBezTo>
                  <a:pt x="10673167" y="448473"/>
                  <a:pt x="10658078" y="449393"/>
                  <a:pt x="10624743" y="446594"/>
                </a:cubicBezTo>
                <a:cubicBezTo>
                  <a:pt x="10678232" y="435237"/>
                  <a:pt x="10721025" y="421961"/>
                  <a:pt x="10750978" y="401878"/>
                </a:cubicBezTo>
                <a:cubicBezTo>
                  <a:pt x="10770802" y="388644"/>
                  <a:pt x="10809537" y="379335"/>
                  <a:pt x="10839718" y="368271"/>
                </a:cubicBezTo>
                <a:cubicBezTo>
                  <a:pt x="10862469" y="359961"/>
                  <a:pt x="10889721" y="356872"/>
                  <a:pt x="10921479" y="357459"/>
                </a:cubicBezTo>
                <a:cubicBezTo>
                  <a:pt x="10956273" y="358127"/>
                  <a:pt x="11020014" y="336998"/>
                  <a:pt x="11023507" y="323764"/>
                </a:cubicBezTo>
                <a:cubicBezTo>
                  <a:pt x="11015169" y="321885"/>
                  <a:pt x="11005824" y="319839"/>
                  <a:pt x="10985663" y="315372"/>
                </a:cubicBezTo>
                <a:cubicBezTo>
                  <a:pt x="11035442" y="306564"/>
                  <a:pt x="11054700" y="291491"/>
                  <a:pt x="11105035" y="290824"/>
                </a:cubicBezTo>
                <a:cubicBezTo>
                  <a:pt x="11141974" y="290281"/>
                  <a:pt x="11167310" y="280636"/>
                  <a:pt x="11175304" y="262098"/>
                </a:cubicBezTo>
                <a:cubicBezTo>
                  <a:pt x="11139159" y="265563"/>
                  <a:pt x="11109429" y="268402"/>
                  <a:pt x="11079811" y="271243"/>
                </a:cubicBezTo>
                <a:cubicBezTo>
                  <a:pt x="11078573" y="269823"/>
                  <a:pt x="11077445" y="268445"/>
                  <a:pt x="11076207" y="267025"/>
                </a:cubicBezTo>
                <a:cubicBezTo>
                  <a:pt x="11094226" y="263935"/>
                  <a:pt x="11112583" y="261055"/>
                  <a:pt x="11130264" y="257674"/>
                </a:cubicBezTo>
                <a:cubicBezTo>
                  <a:pt x="11156728" y="252621"/>
                  <a:pt x="11183866" y="247904"/>
                  <a:pt x="11208639" y="241808"/>
                </a:cubicBezTo>
                <a:cubicBezTo>
                  <a:pt x="11244904" y="232913"/>
                  <a:pt x="11280598" y="224314"/>
                  <a:pt x="11326884" y="225610"/>
                </a:cubicBezTo>
                <a:cubicBezTo>
                  <a:pt x="11354585" y="226403"/>
                  <a:pt x="11365732" y="220308"/>
                  <a:pt x="11371929" y="210245"/>
                </a:cubicBezTo>
                <a:lnTo>
                  <a:pt x="11304078" y="212952"/>
                </a:lnTo>
                <a:lnTo>
                  <a:pt x="11405038" y="192208"/>
                </a:lnTo>
                <a:cubicBezTo>
                  <a:pt x="11429248" y="201643"/>
                  <a:pt x="11443662" y="215339"/>
                  <a:pt x="11486349" y="205362"/>
                </a:cubicBezTo>
                <a:cubicBezTo>
                  <a:pt x="11481729" y="201351"/>
                  <a:pt x="11476997" y="197219"/>
                  <a:pt x="11471364" y="192375"/>
                </a:cubicBezTo>
                <a:cubicBezTo>
                  <a:pt x="11497608" y="189827"/>
                  <a:pt x="11522156" y="187491"/>
                  <a:pt x="11550309" y="184776"/>
                </a:cubicBezTo>
                <a:cubicBezTo>
                  <a:pt x="11546928" y="190286"/>
                  <a:pt x="11543887" y="195212"/>
                  <a:pt x="11541078" y="199891"/>
                </a:cubicBezTo>
                <a:cubicBezTo>
                  <a:pt x="11599066" y="218846"/>
                  <a:pt x="11651097" y="195048"/>
                  <a:pt x="11712922" y="198096"/>
                </a:cubicBezTo>
                <a:cubicBezTo>
                  <a:pt x="11644674" y="208783"/>
                  <a:pt x="11583532" y="218344"/>
                  <a:pt x="11521141" y="228112"/>
                </a:cubicBezTo>
                <a:cubicBezTo>
                  <a:pt x="11533979" y="237090"/>
                  <a:pt x="11549294" y="237508"/>
                  <a:pt x="11566412" y="234835"/>
                </a:cubicBezTo>
                <a:cubicBezTo>
                  <a:pt x="11587024" y="231622"/>
                  <a:pt x="11607516" y="228197"/>
                  <a:pt x="11627562" y="224524"/>
                </a:cubicBezTo>
                <a:cubicBezTo>
                  <a:pt x="11669679" y="216756"/>
                  <a:pt x="11712808" y="211412"/>
                  <a:pt x="11758305" y="213918"/>
                </a:cubicBezTo>
                <a:cubicBezTo>
                  <a:pt x="11733309" y="223144"/>
                  <a:pt x="11711795" y="234251"/>
                  <a:pt x="11682855" y="240848"/>
                </a:cubicBezTo>
                <a:cubicBezTo>
                  <a:pt x="11653463" y="247527"/>
                  <a:pt x="11618098" y="250491"/>
                  <a:pt x="11592087" y="264604"/>
                </a:cubicBezTo>
                <a:cubicBezTo>
                  <a:pt x="11704585" y="261137"/>
                  <a:pt x="11786796" y="236965"/>
                  <a:pt x="11884204" y="221016"/>
                </a:cubicBezTo>
                <a:cubicBezTo>
                  <a:pt x="11879705" y="229449"/>
                  <a:pt x="11877112" y="234333"/>
                  <a:pt x="11872270" y="243354"/>
                </a:cubicBezTo>
                <a:cubicBezTo>
                  <a:pt x="11933418" y="234166"/>
                  <a:pt x="11961345" y="208156"/>
                  <a:pt x="12029024" y="213209"/>
                </a:cubicBezTo>
                <a:cubicBezTo>
                  <a:pt x="12026214" y="193294"/>
                  <a:pt x="12026658" y="193546"/>
                  <a:pt x="12070132" y="182732"/>
                </a:cubicBezTo>
                <a:cubicBezTo>
                  <a:pt x="12081843" y="179808"/>
                  <a:pt x="12096820" y="175299"/>
                  <a:pt x="12098399" y="170916"/>
                </a:cubicBezTo>
                <a:cubicBezTo>
                  <a:pt x="12100201" y="165990"/>
                  <a:pt x="12088596" y="160396"/>
                  <a:pt x="12080378" y="152922"/>
                </a:cubicBezTo>
                <a:cubicBezTo>
                  <a:pt x="12112813" y="146740"/>
                  <a:pt x="12146592" y="140982"/>
                  <a:pt x="12178462" y="134051"/>
                </a:cubicBezTo>
                <a:close/>
                <a:moveTo>
                  <a:pt x="12208981" y="103405"/>
                </a:moveTo>
                <a:cubicBezTo>
                  <a:pt x="12212811" y="104365"/>
                  <a:pt x="12218100" y="105285"/>
                  <a:pt x="12217762" y="105702"/>
                </a:cubicBezTo>
                <a:cubicBezTo>
                  <a:pt x="12216642" y="107412"/>
                  <a:pt x="12213825" y="109000"/>
                  <a:pt x="12211685" y="110628"/>
                </a:cubicBezTo>
                <a:cubicBezTo>
                  <a:pt x="12208192" y="109835"/>
                  <a:pt x="12201325" y="108749"/>
                  <a:pt x="12201664" y="108330"/>
                </a:cubicBezTo>
                <a:cubicBezTo>
                  <a:pt x="12202903" y="106620"/>
                  <a:pt x="12206277" y="105075"/>
                  <a:pt x="12208981" y="103405"/>
                </a:cubicBezTo>
                <a:close/>
                <a:moveTo>
                  <a:pt x="12125988" y="95015"/>
                </a:moveTo>
                <a:cubicBezTo>
                  <a:pt x="12127791" y="96393"/>
                  <a:pt x="12129481" y="97728"/>
                  <a:pt x="12131275" y="99106"/>
                </a:cubicBezTo>
                <a:cubicBezTo>
                  <a:pt x="12119564" y="101026"/>
                  <a:pt x="12107856" y="102902"/>
                  <a:pt x="12096145" y="104825"/>
                </a:cubicBezTo>
                <a:cubicBezTo>
                  <a:pt x="12094680" y="103613"/>
                  <a:pt x="12093104" y="102442"/>
                  <a:pt x="12091637" y="101276"/>
                </a:cubicBezTo>
                <a:cubicBezTo>
                  <a:pt x="12103122" y="99190"/>
                  <a:pt x="12114615" y="97099"/>
                  <a:pt x="12125988" y="95015"/>
                </a:cubicBezTo>
                <a:close/>
                <a:moveTo>
                  <a:pt x="12238653" y="71904"/>
                </a:moveTo>
                <a:lnTo>
                  <a:pt x="12238653" y="89801"/>
                </a:lnTo>
                <a:lnTo>
                  <a:pt x="12169906" y="86453"/>
                </a:lnTo>
                <a:cubicBezTo>
                  <a:pt x="12170244" y="85119"/>
                  <a:pt x="12170694" y="83741"/>
                  <a:pt x="12171033" y="82405"/>
                </a:cubicBezTo>
                <a:cubicBezTo>
                  <a:pt x="12188370" y="82405"/>
                  <a:pt x="12205826" y="82405"/>
                  <a:pt x="12228353" y="82405"/>
                </a:cubicBezTo>
                <a:close/>
                <a:moveTo>
                  <a:pt x="12238653" y="0"/>
                </a:moveTo>
                <a:lnTo>
                  <a:pt x="12238653" y="32147"/>
                </a:lnTo>
                <a:lnTo>
                  <a:pt x="12208377" y="41871"/>
                </a:lnTo>
                <a:cubicBezTo>
                  <a:pt x="12183502" y="46886"/>
                  <a:pt x="12156896" y="50843"/>
                  <a:pt x="12132967" y="56395"/>
                </a:cubicBezTo>
                <a:cubicBezTo>
                  <a:pt x="12125423" y="58149"/>
                  <a:pt x="12113151" y="57146"/>
                  <a:pt x="12103010" y="57397"/>
                </a:cubicBezTo>
                <a:cubicBezTo>
                  <a:pt x="12110447" y="52011"/>
                  <a:pt x="12121255" y="49714"/>
                  <a:pt x="12130939" y="46793"/>
                </a:cubicBezTo>
                <a:cubicBezTo>
                  <a:pt x="12149747" y="41156"/>
                  <a:pt x="12174743" y="36435"/>
                  <a:pt x="12184884" y="29047"/>
                </a:cubicBezTo>
                <a:cubicBezTo>
                  <a:pt x="12198340" y="19194"/>
                  <a:pt x="12213008" y="9978"/>
                  <a:pt x="12231337" y="2055"/>
                </a:cubicBezTo>
                <a:close/>
              </a:path>
            </a:pathLst>
          </a:custGeom>
        </p:spPr>
      </p:pic>
      <p:sp>
        <p:nvSpPr>
          <p:cNvPr id="5" name="Freeform: Shape 4">
            <a:extLst>
              <a:ext uri="{FF2B5EF4-FFF2-40B4-BE49-F238E27FC236}">
                <a16:creationId xmlns:a16="http://schemas.microsoft.com/office/drawing/2014/main" id="{67AAE183-DD2A-4529-A9C0-D159CFCAF0CA}"/>
              </a:ext>
            </a:extLst>
          </p:cNvPr>
          <p:cNvSpPr/>
          <p:nvPr/>
        </p:nvSpPr>
        <p:spPr>
          <a:xfrm rot="5400000">
            <a:off x="3616343" y="200224"/>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4" name="Title 3">
            <a:extLst>
              <a:ext uri="{FF2B5EF4-FFF2-40B4-BE49-F238E27FC236}">
                <a16:creationId xmlns:a16="http://schemas.microsoft.com/office/drawing/2014/main" id="{E399FA15-DE39-4557-8B4C-B99616C18795}"/>
              </a:ext>
            </a:extLst>
          </p:cNvPr>
          <p:cNvSpPr>
            <a:spLocks noGrp="1"/>
          </p:cNvSpPr>
          <p:nvPr>
            <p:ph type="ctrTitle"/>
          </p:nvPr>
        </p:nvSpPr>
        <p:spPr/>
        <p:txBody>
          <a:bodyPr/>
          <a:lstStyle/>
          <a:p>
            <a:r>
              <a:rPr lang="ru-RU" dirty="0"/>
              <a:t>Заголовок слайда</a:t>
            </a:r>
            <a:endParaRPr lang="en-ID" dirty="0"/>
          </a:p>
        </p:txBody>
      </p:sp>
      <p:sp>
        <p:nvSpPr>
          <p:cNvPr id="45" name="Freeform: Shape 44">
            <a:extLst>
              <a:ext uri="{FF2B5EF4-FFF2-40B4-BE49-F238E27FC236}">
                <a16:creationId xmlns:a16="http://schemas.microsoft.com/office/drawing/2014/main" id="{6EA35BEC-379F-4D4C-A2EC-0FE5D3D629BA}"/>
              </a:ext>
            </a:extLst>
          </p:cNvPr>
          <p:cNvSpPr/>
          <p:nvPr/>
        </p:nvSpPr>
        <p:spPr>
          <a:xfrm>
            <a:off x="-26621" y="1944033"/>
            <a:ext cx="12238653" cy="4913967"/>
          </a:xfrm>
          <a:custGeom>
            <a:avLst/>
            <a:gdLst>
              <a:gd name="connsiteX0" fmla="*/ 0 w 12238653"/>
              <a:gd name="connsiteY0" fmla="*/ 3167739 h 4913967"/>
              <a:gd name="connsiteX1" fmla="*/ 12238653 w 12238653"/>
              <a:gd name="connsiteY1" fmla="*/ 3167739 h 4913967"/>
              <a:gd name="connsiteX2" fmla="*/ 12238653 w 12238653"/>
              <a:gd name="connsiteY2" fmla="*/ 4913967 h 4913967"/>
              <a:gd name="connsiteX3" fmla="*/ 0 w 12238653"/>
              <a:gd name="connsiteY3" fmla="*/ 4913967 h 4913967"/>
              <a:gd name="connsiteX4" fmla="*/ 2698971 w 12238653"/>
              <a:gd name="connsiteY4" fmla="*/ 905520 h 4913967"/>
              <a:gd name="connsiteX5" fmla="*/ 2700305 w 12238653"/>
              <a:gd name="connsiteY5" fmla="*/ 905880 h 4913967"/>
              <a:gd name="connsiteX6" fmla="*/ 2700052 w 12238653"/>
              <a:gd name="connsiteY6" fmla="*/ 906059 h 4913967"/>
              <a:gd name="connsiteX7" fmla="*/ 2688342 w 12238653"/>
              <a:gd name="connsiteY7" fmla="*/ 900214 h 4913967"/>
              <a:gd name="connsiteX8" fmla="*/ 2698971 w 12238653"/>
              <a:gd name="connsiteY8" fmla="*/ 905520 h 4913967"/>
              <a:gd name="connsiteX9" fmla="*/ 2684625 w 12238653"/>
              <a:gd name="connsiteY9" fmla="*/ 901634 h 4913967"/>
              <a:gd name="connsiteX10" fmla="*/ 2688342 w 12238653"/>
              <a:gd name="connsiteY10" fmla="*/ 900214 h 4913967"/>
              <a:gd name="connsiteX11" fmla="*/ 2522911 w 12238653"/>
              <a:gd name="connsiteY11" fmla="*/ 891280 h 4913967"/>
              <a:gd name="connsiteX12" fmla="*/ 2602418 w 12238653"/>
              <a:gd name="connsiteY12" fmla="*/ 891280 h 4913967"/>
              <a:gd name="connsiteX13" fmla="*/ 2548819 w 12238653"/>
              <a:gd name="connsiteY13" fmla="*/ 907606 h 4913967"/>
              <a:gd name="connsiteX14" fmla="*/ 2522911 w 12238653"/>
              <a:gd name="connsiteY14" fmla="*/ 891280 h 4913967"/>
              <a:gd name="connsiteX15" fmla="*/ 2587666 w 12238653"/>
              <a:gd name="connsiteY15" fmla="*/ 857922 h 4913967"/>
              <a:gd name="connsiteX16" fmla="*/ 2590371 w 12238653"/>
              <a:gd name="connsiteY16" fmla="*/ 862305 h 4913967"/>
              <a:gd name="connsiteX17" fmla="*/ 2540820 w 12238653"/>
              <a:gd name="connsiteY17" fmla="*/ 865519 h 4913967"/>
              <a:gd name="connsiteX18" fmla="*/ 2538904 w 12238653"/>
              <a:gd name="connsiteY18" fmla="*/ 862388 h 4913967"/>
              <a:gd name="connsiteX19" fmla="*/ 2587666 w 12238653"/>
              <a:gd name="connsiteY19" fmla="*/ 857922 h 4913967"/>
              <a:gd name="connsiteX20" fmla="*/ 2782716 w 12238653"/>
              <a:gd name="connsiteY20" fmla="*/ 857630 h 4913967"/>
              <a:gd name="connsiteX21" fmla="*/ 2798814 w 12238653"/>
              <a:gd name="connsiteY21" fmla="*/ 857630 h 4913967"/>
              <a:gd name="connsiteX22" fmla="*/ 2798814 w 12238653"/>
              <a:gd name="connsiteY22" fmla="*/ 858800 h 4913967"/>
              <a:gd name="connsiteX23" fmla="*/ 2782716 w 12238653"/>
              <a:gd name="connsiteY23" fmla="*/ 858800 h 4913967"/>
              <a:gd name="connsiteX24" fmla="*/ 2782716 w 12238653"/>
              <a:gd name="connsiteY24" fmla="*/ 857630 h 4913967"/>
              <a:gd name="connsiteX25" fmla="*/ 2746225 w 12238653"/>
              <a:gd name="connsiteY25" fmla="*/ 857087 h 4913967"/>
              <a:gd name="connsiteX26" fmla="*/ 2711989 w 12238653"/>
              <a:gd name="connsiteY26" fmla="*/ 874998 h 4913967"/>
              <a:gd name="connsiteX27" fmla="*/ 2746225 w 12238653"/>
              <a:gd name="connsiteY27" fmla="*/ 857087 h 4913967"/>
              <a:gd name="connsiteX28" fmla="*/ 2855013 w 12238653"/>
              <a:gd name="connsiteY28" fmla="*/ 853037 h 4913967"/>
              <a:gd name="connsiteX29" fmla="*/ 2852421 w 12238653"/>
              <a:gd name="connsiteY29" fmla="*/ 855206 h 4913967"/>
              <a:gd name="connsiteX30" fmla="*/ 2848027 w 12238653"/>
              <a:gd name="connsiteY30" fmla="*/ 854372 h 4913967"/>
              <a:gd name="connsiteX31" fmla="*/ 2849942 w 12238653"/>
              <a:gd name="connsiteY31" fmla="*/ 853080 h 4913967"/>
              <a:gd name="connsiteX32" fmla="*/ 2855013 w 12238653"/>
              <a:gd name="connsiteY32" fmla="*/ 853037 h 4913967"/>
              <a:gd name="connsiteX33" fmla="*/ 684843 w 12238653"/>
              <a:gd name="connsiteY33" fmla="*/ 826275 h 4913967"/>
              <a:gd name="connsiteX34" fmla="*/ 691152 w 12238653"/>
              <a:gd name="connsiteY34" fmla="*/ 828237 h 4913967"/>
              <a:gd name="connsiteX35" fmla="*/ 685293 w 12238653"/>
              <a:gd name="connsiteY35" fmla="*/ 831327 h 4913967"/>
              <a:gd name="connsiteX36" fmla="*/ 679103 w 12238653"/>
              <a:gd name="connsiteY36" fmla="*/ 829363 h 4913967"/>
              <a:gd name="connsiteX37" fmla="*/ 684843 w 12238653"/>
              <a:gd name="connsiteY37" fmla="*/ 826275 h 4913967"/>
              <a:gd name="connsiteX38" fmla="*/ 1245993 w 12238653"/>
              <a:gd name="connsiteY38" fmla="*/ 823926 h 4913967"/>
              <a:gd name="connsiteX39" fmla="*/ 1269421 w 12238653"/>
              <a:gd name="connsiteY39" fmla="*/ 826443 h 4913967"/>
              <a:gd name="connsiteX40" fmla="*/ 1270098 w 12238653"/>
              <a:gd name="connsiteY40" fmla="*/ 836671 h 4913967"/>
              <a:gd name="connsiteX41" fmla="*/ 1206696 w 12238653"/>
              <a:gd name="connsiteY41" fmla="*/ 830868 h 4913967"/>
              <a:gd name="connsiteX42" fmla="*/ 1245993 w 12238653"/>
              <a:gd name="connsiteY42" fmla="*/ 823926 h 4913967"/>
              <a:gd name="connsiteX43" fmla="*/ 1120884 w 12238653"/>
              <a:gd name="connsiteY43" fmla="*/ 823561 h 4913967"/>
              <a:gd name="connsiteX44" fmla="*/ 1123814 w 12238653"/>
              <a:gd name="connsiteY44" fmla="*/ 824813 h 4913967"/>
              <a:gd name="connsiteX45" fmla="*/ 1115365 w 12238653"/>
              <a:gd name="connsiteY45" fmla="*/ 825732 h 4913967"/>
              <a:gd name="connsiteX46" fmla="*/ 1112548 w 12238653"/>
              <a:gd name="connsiteY46" fmla="*/ 824479 h 4913967"/>
              <a:gd name="connsiteX47" fmla="*/ 1120884 w 12238653"/>
              <a:gd name="connsiteY47" fmla="*/ 823561 h 4913967"/>
              <a:gd name="connsiteX48" fmla="*/ 1047795 w 12238653"/>
              <a:gd name="connsiteY48" fmla="*/ 823531 h 4913967"/>
              <a:gd name="connsiteX49" fmla="*/ 1089690 w 12238653"/>
              <a:gd name="connsiteY49" fmla="*/ 825650 h 4913967"/>
              <a:gd name="connsiteX50" fmla="*/ 1050497 w 12238653"/>
              <a:gd name="connsiteY50" fmla="*/ 834750 h 4913967"/>
              <a:gd name="connsiteX51" fmla="*/ 1047795 w 12238653"/>
              <a:gd name="connsiteY51" fmla="*/ 823531 h 4913967"/>
              <a:gd name="connsiteX52" fmla="*/ 1388791 w 12238653"/>
              <a:gd name="connsiteY52" fmla="*/ 823269 h 4913967"/>
              <a:gd name="connsiteX53" fmla="*/ 1393180 w 12238653"/>
              <a:gd name="connsiteY53" fmla="*/ 824229 h 4913967"/>
              <a:gd name="connsiteX54" fmla="*/ 1391376 w 12238653"/>
              <a:gd name="connsiteY54" fmla="*/ 825607 h 4913967"/>
              <a:gd name="connsiteX55" fmla="*/ 1386089 w 12238653"/>
              <a:gd name="connsiteY55" fmla="*/ 825607 h 4913967"/>
              <a:gd name="connsiteX56" fmla="*/ 1388791 w 12238653"/>
              <a:gd name="connsiteY56" fmla="*/ 823269 h 4913967"/>
              <a:gd name="connsiteX57" fmla="*/ 1334620 w 12238653"/>
              <a:gd name="connsiteY57" fmla="*/ 822809 h 4913967"/>
              <a:gd name="connsiteX58" fmla="*/ 1336874 w 12238653"/>
              <a:gd name="connsiteY58" fmla="*/ 825565 h 4913967"/>
              <a:gd name="connsiteX59" fmla="*/ 1307820 w 12238653"/>
              <a:gd name="connsiteY59" fmla="*/ 829573 h 4913967"/>
              <a:gd name="connsiteX60" fmla="*/ 1302645 w 12238653"/>
              <a:gd name="connsiteY60" fmla="*/ 825817 h 4913967"/>
              <a:gd name="connsiteX61" fmla="*/ 1334620 w 12238653"/>
              <a:gd name="connsiteY61" fmla="*/ 822809 h 4913967"/>
              <a:gd name="connsiteX62" fmla="*/ 984622 w 12238653"/>
              <a:gd name="connsiteY62" fmla="*/ 822056 h 4913967"/>
              <a:gd name="connsiteX63" fmla="*/ 989240 w 12238653"/>
              <a:gd name="connsiteY63" fmla="*/ 822056 h 4913967"/>
              <a:gd name="connsiteX64" fmla="*/ 987663 w 12238653"/>
              <a:gd name="connsiteY64" fmla="*/ 824730 h 4913967"/>
              <a:gd name="connsiteX65" fmla="*/ 983719 w 12238653"/>
              <a:gd name="connsiteY65" fmla="*/ 823727 h 4913967"/>
              <a:gd name="connsiteX66" fmla="*/ 984622 w 12238653"/>
              <a:gd name="connsiteY66" fmla="*/ 822056 h 4913967"/>
              <a:gd name="connsiteX67" fmla="*/ 1091942 w 12238653"/>
              <a:gd name="connsiteY67" fmla="*/ 808823 h 4913967"/>
              <a:gd name="connsiteX68" fmla="*/ 1093858 w 12238653"/>
              <a:gd name="connsiteY68" fmla="*/ 811536 h 4913967"/>
              <a:gd name="connsiteX69" fmla="*/ 1071107 w 12238653"/>
              <a:gd name="connsiteY69" fmla="*/ 813749 h 4913967"/>
              <a:gd name="connsiteX70" fmla="*/ 1069193 w 12238653"/>
              <a:gd name="connsiteY70" fmla="*/ 811117 h 4913967"/>
              <a:gd name="connsiteX71" fmla="*/ 1091942 w 12238653"/>
              <a:gd name="connsiteY71" fmla="*/ 808823 h 4913967"/>
              <a:gd name="connsiteX72" fmla="*/ 1181133 w 12238653"/>
              <a:gd name="connsiteY72" fmla="*/ 803854 h 4913967"/>
              <a:gd name="connsiteX73" fmla="*/ 1190817 w 12238653"/>
              <a:gd name="connsiteY73" fmla="*/ 805107 h 4913967"/>
              <a:gd name="connsiteX74" fmla="*/ 1184064 w 12238653"/>
              <a:gd name="connsiteY74" fmla="*/ 808990 h 4913967"/>
              <a:gd name="connsiteX75" fmla="*/ 1175726 w 12238653"/>
              <a:gd name="connsiteY75" fmla="*/ 806650 h 4913967"/>
              <a:gd name="connsiteX76" fmla="*/ 1181133 w 12238653"/>
              <a:gd name="connsiteY76" fmla="*/ 803854 h 4913967"/>
              <a:gd name="connsiteX77" fmla="*/ 2796341 w 12238653"/>
              <a:gd name="connsiteY77" fmla="*/ 797048 h 4913967"/>
              <a:gd name="connsiteX78" fmla="*/ 2803770 w 12238653"/>
              <a:gd name="connsiteY78" fmla="*/ 797632 h 4913967"/>
              <a:gd name="connsiteX79" fmla="*/ 2803432 w 12238653"/>
              <a:gd name="connsiteY79" fmla="*/ 799180 h 4913967"/>
              <a:gd name="connsiteX80" fmla="*/ 2795890 w 12238653"/>
              <a:gd name="connsiteY80" fmla="*/ 798595 h 4913967"/>
              <a:gd name="connsiteX81" fmla="*/ 2796341 w 12238653"/>
              <a:gd name="connsiteY81" fmla="*/ 797048 h 4913967"/>
              <a:gd name="connsiteX82" fmla="*/ 2405795 w 12238653"/>
              <a:gd name="connsiteY82" fmla="*/ 795754 h 4913967"/>
              <a:gd name="connsiteX83" fmla="*/ 2412443 w 12238653"/>
              <a:gd name="connsiteY83" fmla="*/ 798010 h 4913967"/>
              <a:gd name="connsiteX84" fmla="*/ 2409513 w 12238653"/>
              <a:gd name="connsiteY84" fmla="*/ 799511 h 4913967"/>
              <a:gd name="connsiteX85" fmla="*/ 2402647 w 12238653"/>
              <a:gd name="connsiteY85" fmla="*/ 797300 h 4913967"/>
              <a:gd name="connsiteX86" fmla="*/ 2405795 w 12238653"/>
              <a:gd name="connsiteY86" fmla="*/ 795754 h 4913967"/>
              <a:gd name="connsiteX87" fmla="*/ 3299603 w 12238653"/>
              <a:gd name="connsiteY87" fmla="*/ 794291 h 4913967"/>
              <a:gd name="connsiteX88" fmla="*/ 3305124 w 12238653"/>
              <a:gd name="connsiteY88" fmla="*/ 794291 h 4913967"/>
              <a:gd name="connsiteX89" fmla="*/ 3307941 w 12238653"/>
              <a:gd name="connsiteY89" fmla="*/ 795629 h 4913967"/>
              <a:gd name="connsiteX90" fmla="*/ 3303433 w 12238653"/>
              <a:gd name="connsiteY90" fmla="*/ 796547 h 4913967"/>
              <a:gd name="connsiteX91" fmla="*/ 3299603 w 12238653"/>
              <a:gd name="connsiteY91" fmla="*/ 794291 h 4913967"/>
              <a:gd name="connsiteX92" fmla="*/ 813000 w 12238653"/>
              <a:gd name="connsiteY92" fmla="*/ 792290 h 4913967"/>
              <a:gd name="connsiteX93" fmla="*/ 944982 w 12238653"/>
              <a:gd name="connsiteY93" fmla="*/ 793165 h 4913967"/>
              <a:gd name="connsiteX94" fmla="*/ 958159 w 12238653"/>
              <a:gd name="connsiteY94" fmla="*/ 811410 h 4913967"/>
              <a:gd name="connsiteX95" fmla="*/ 967390 w 12238653"/>
              <a:gd name="connsiteY95" fmla="*/ 834624 h 4913967"/>
              <a:gd name="connsiteX96" fmla="*/ 915480 w 12238653"/>
              <a:gd name="connsiteY96" fmla="*/ 815463 h 4913967"/>
              <a:gd name="connsiteX97" fmla="*/ 857146 w 12238653"/>
              <a:gd name="connsiteY97" fmla="*/ 834498 h 4913967"/>
              <a:gd name="connsiteX98" fmla="*/ 795544 w 12238653"/>
              <a:gd name="connsiteY98" fmla="*/ 834165 h 4913967"/>
              <a:gd name="connsiteX99" fmla="*/ 772462 w 12238653"/>
              <a:gd name="connsiteY99" fmla="*/ 831453 h 4913967"/>
              <a:gd name="connsiteX100" fmla="*/ 873474 w 12238653"/>
              <a:gd name="connsiteY100" fmla="*/ 811869 h 4913967"/>
              <a:gd name="connsiteX101" fmla="*/ 867955 w 12238653"/>
              <a:gd name="connsiteY101" fmla="*/ 806402 h 4913967"/>
              <a:gd name="connsiteX102" fmla="*/ 789460 w 12238653"/>
              <a:gd name="connsiteY102" fmla="*/ 809617 h 4913967"/>
              <a:gd name="connsiteX103" fmla="*/ 718066 w 12238653"/>
              <a:gd name="connsiteY103" fmla="*/ 805649 h 4913967"/>
              <a:gd name="connsiteX104" fmla="*/ 813000 w 12238653"/>
              <a:gd name="connsiteY104" fmla="*/ 792290 h 4913967"/>
              <a:gd name="connsiteX105" fmla="*/ 3206026 w 12238653"/>
              <a:gd name="connsiteY105" fmla="*/ 791204 h 4913967"/>
              <a:gd name="connsiteX106" fmla="*/ 3209399 w 12238653"/>
              <a:gd name="connsiteY106" fmla="*/ 792248 h 4913967"/>
              <a:gd name="connsiteX107" fmla="*/ 3207153 w 12238653"/>
              <a:gd name="connsiteY107" fmla="*/ 793919 h 4913967"/>
              <a:gd name="connsiteX108" fmla="*/ 3201407 w 12238653"/>
              <a:gd name="connsiteY108" fmla="*/ 792081 h 4913967"/>
              <a:gd name="connsiteX109" fmla="*/ 3206026 w 12238653"/>
              <a:gd name="connsiteY109" fmla="*/ 791204 h 4913967"/>
              <a:gd name="connsiteX110" fmla="*/ 3120216 w 12238653"/>
              <a:gd name="connsiteY110" fmla="*/ 790326 h 4913967"/>
              <a:gd name="connsiteX111" fmla="*/ 3160868 w 12238653"/>
              <a:gd name="connsiteY111" fmla="*/ 791371 h 4913967"/>
              <a:gd name="connsiteX112" fmla="*/ 3157938 w 12238653"/>
              <a:gd name="connsiteY112" fmla="*/ 797466 h 4913967"/>
              <a:gd name="connsiteX113" fmla="*/ 3117851 w 12238653"/>
              <a:gd name="connsiteY113" fmla="*/ 795002 h 4913967"/>
              <a:gd name="connsiteX114" fmla="*/ 3120216 w 12238653"/>
              <a:gd name="connsiteY114" fmla="*/ 790326 h 4913967"/>
              <a:gd name="connsiteX115" fmla="*/ 1105007 w 12238653"/>
              <a:gd name="connsiteY115" fmla="*/ 790326 h 4913967"/>
              <a:gd name="connsiteX116" fmla="*/ 1111316 w 12238653"/>
              <a:gd name="connsiteY116" fmla="*/ 791913 h 4913967"/>
              <a:gd name="connsiteX117" fmla="*/ 1106470 w 12238653"/>
              <a:gd name="connsiteY117" fmla="*/ 792540 h 4913967"/>
              <a:gd name="connsiteX118" fmla="*/ 1102076 w 12238653"/>
              <a:gd name="connsiteY118" fmla="*/ 791580 h 4913967"/>
              <a:gd name="connsiteX119" fmla="*/ 1105007 w 12238653"/>
              <a:gd name="connsiteY119" fmla="*/ 790326 h 4913967"/>
              <a:gd name="connsiteX120" fmla="*/ 2956702 w 12238653"/>
              <a:gd name="connsiteY120" fmla="*/ 785652 h 4913967"/>
              <a:gd name="connsiteX121" fmla="*/ 2949491 w 12238653"/>
              <a:gd name="connsiteY121" fmla="*/ 812204 h 4913967"/>
              <a:gd name="connsiteX122" fmla="*/ 2888904 w 12238653"/>
              <a:gd name="connsiteY122" fmla="*/ 814041 h 4913967"/>
              <a:gd name="connsiteX123" fmla="*/ 2887107 w 12238653"/>
              <a:gd name="connsiteY123" fmla="*/ 811787 h 4913967"/>
              <a:gd name="connsiteX124" fmla="*/ 2900508 w 12238653"/>
              <a:gd name="connsiteY124" fmla="*/ 810076 h 4913967"/>
              <a:gd name="connsiteX125" fmla="*/ 2926071 w 12238653"/>
              <a:gd name="connsiteY125" fmla="*/ 806317 h 4913967"/>
              <a:gd name="connsiteX126" fmla="*/ 2893974 w 12238653"/>
              <a:gd name="connsiteY126" fmla="*/ 789366 h 4913967"/>
              <a:gd name="connsiteX127" fmla="*/ 2956702 w 12238653"/>
              <a:gd name="connsiteY127" fmla="*/ 785652 h 4913967"/>
              <a:gd name="connsiteX128" fmla="*/ 3394004 w 12238653"/>
              <a:gd name="connsiteY128" fmla="*/ 785171 h 4913967"/>
              <a:gd name="connsiteX129" fmla="*/ 3441276 w 12238653"/>
              <a:gd name="connsiteY129" fmla="*/ 790326 h 4913967"/>
              <a:gd name="connsiteX130" fmla="*/ 3389512 w 12238653"/>
              <a:gd name="connsiteY130" fmla="*/ 797367 h 4913967"/>
              <a:gd name="connsiteX131" fmla="*/ 3337671 w 12238653"/>
              <a:gd name="connsiteY131" fmla="*/ 796047 h 4913967"/>
              <a:gd name="connsiteX132" fmla="*/ 3352986 w 12238653"/>
              <a:gd name="connsiteY132" fmla="*/ 787155 h 4913967"/>
              <a:gd name="connsiteX133" fmla="*/ 3394004 w 12238653"/>
              <a:gd name="connsiteY133" fmla="*/ 785171 h 4913967"/>
              <a:gd name="connsiteX134" fmla="*/ 7058291 w 12238653"/>
              <a:gd name="connsiteY134" fmla="*/ 780808 h 4913967"/>
              <a:gd name="connsiteX135" fmla="*/ 7059288 w 12238653"/>
              <a:gd name="connsiteY135" fmla="*/ 780863 h 4913967"/>
              <a:gd name="connsiteX136" fmla="*/ 7058514 w 12238653"/>
              <a:gd name="connsiteY136" fmla="*/ 780934 h 4913967"/>
              <a:gd name="connsiteX137" fmla="*/ 7057474 w 12238653"/>
              <a:gd name="connsiteY137" fmla="*/ 780997 h 4913967"/>
              <a:gd name="connsiteX138" fmla="*/ 2267511 w 12238653"/>
              <a:gd name="connsiteY138" fmla="*/ 779263 h 4913967"/>
              <a:gd name="connsiteX139" fmla="*/ 2268073 w 12238653"/>
              <a:gd name="connsiteY139" fmla="*/ 783688 h 4913967"/>
              <a:gd name="connsiteX140" fmla="*/ 2177645 w 12238653"/>
              <a:gd name="connsiteY140" fmla="*/ 783688 h 4913967"/>
              <a:gd name="connsiteX141" fmla="*/ 2177645 w 12238653"/>
              <a:gd name="connsiteY141" fmla="*/ 781185 h 4913967"/>
              <a:gd name="connsiteX142" fmla="*/ 2267511 w 12238653"/>
              <a:gd name="connsiteY142" fmla="*/ 779263 h 4913967"/>
              <a:gd name="connsiteX143" fmla="*/ 778314 w 12238653"/>
              <a:gd name="connsiteY143" fmla="*/ 777550 h 4913967"/>
              <a:gd name="connsiteX144" fmla="*/ 804439 w 12238653"/>
              <a:gd name="connsiteY144" fmla="*/ 777550 h 4913967"/>
              <a:gd name="connsiteX145" fmla="*/ 804551 w 12238653"/>
              <a:gd name="connsiteY145" fmla="*/ 779388 h 4913967"/>
              <a:gd name="connsiteX146" fmla="*/ 778540 w 12238653"/>
              <a:gd name="connsiteY146" fmla="*/ 779847 h 4913967"/>
              <a:gd name="connsiteX147" fmla="*/ 778314 w 12238653"/>
              <a:gd name="connsiteY147" fmla="*/ 777550 h 4913967"/>
              <a:gd name="connsiteX148" fmla="*/ 2783503 w 12238653"/>
              <a:gd name="connsiteY148" fmla="*/ 777051 h 4913967"/>
              <a:gd name="connsiteX149" fmla="*/ 2832936 w 12238653"/>
              <a:gd name="connsiteY149" fmla="*/ 777428 h 4913967"/>
              <a:gd name="connsiteX150" fmla="*/ 2861089 w 12238653"/>
              <a:gd name="connsiteY150" fmla="*/ 785567 h 4913967"/>
              <a:gd name="connsiteX151" fmla="*/ 2843859 w 12238653"/>
              <a:gd name="connsiteY151" fmla="*/ 793293 h 4913967"/>
              <a:gd name="connsiteX152" fmla="*/ 2783503 w 12238653"/>
              <a:gd name="connsiteY152" fmla="*/ 777051 h 4913967"/>
              <a:gd name="connsiteX153" fmla="*/ 7131377 w 12238653"/>
              <a:gd name="connsiteY153" fmla="*/ 774294 h 4913967"/>
              <a:gd name="connsiteX154" fmla="*/ 7092424 w 12238653"/>
              <a:gd name="connsiteY154" fmla="*/ 782703 h 4913967"/>
              <a:gd name="connsiteX155" fmla="*/ 7059288 w 12238653"/>
              <a:gd name="connsiteY155" fmla="*/ 780863 h 4913967"/>
              <a:gd name="connsiteX156" fmla="*/ 7090680 w 12238653"/>
              <a:gd name="connsiteY156" fmla="*/ 778005 h 4913967"/>
              <a:gd name="connsiteX157" fmla="*/ 7131377 w 12238653"/>
              <a:gd name="connsiteY157" fmla="*/ 774294 h 4913967"/>
              <a:gd name="connsiteX158" fmla="*/ 3240262 w 12238653"/>
              <a:gd name="connsiteY158" fmla="*/ 773500 h 4913967"/>
              <a:gd name="connsiteX159" fmla="*/ 3256141 w 12238653"/>
              <a:gd name="connsiteY159" fmla="*/ 774670 h 4913967"/>
              <a:gd name="connsiteX160" fmla="*/ 3248368 w 12238653"/>
              <a:gd name="connsiteY160" fmla="*/ 777218 h 4913967"/>
              <a:gd name="connsiteX161" fmla="*/ 3240262 w 12238653"/>
              <a:gd name="connsiteY161" fmla="*/ 773500 h 4913967"/>
              <a:gd name="connsiteX162" fmla="*/ 845886 w 12238653"/>
              <a:gd name="connsiteY162" fmla="*/ 773167 h 4913967"/>
              <a:gd name="connsiteX163" fmla="*/ 884735 w 12238653"/>
              <a:gd name="connsiteY163" fmla="*/ 775757 h 4913967"/>
              <a:gd name="connsiteX164" fmla="*/ 882707 w 12238653"/>
              <a:gd name="connsiteY164" fmla="*/ 779723 h 4913967"/>
              <a:gd name="connsiteX165" fmla="*/ 844084 w 12238653"/>
              <a:gd name="connsiteY165" fmla="*/ 776676 h 4913967"/>
              <a:gd name="connsiteX166" fmla="*/ 845886 w 12238653"/>
              <a:gd name="connsiteY166" fmla="*/ 773167 h 4913967"/>
              <a:gd name="connsiteX167" fmla="*/ 1544646 w 12238653"/>
              <a:gd name="connsiteY167" fmla="*/ 767032 h 4913967"/>
              <a:gd name="connsiteX168" fmla="*/ 1625161 w 12238653"/>
              <a:gd name="connsiteY168" fmla="*/ 769911 h 4913967"/>
              <a:gd name="connsiteX169" fmla="*/ 1595100 w 12238653"/>
              <a:gd name="connsiteY169" fmla="*/ 783105 h 4913967"/>
              <a:gd name="connsiteX170" fmla="*/ 1538112 w 12238653"/>
              <a:gd name="connsiteY170" fmla="*/ 780140 h 4913967"/>
              <a:gd name="connsiteX171" fmla="*/ 1544646 w 12238653"/>
              <a:gd name="connsiteY171" fmla="*/ 767032 h 4913967"/>
              <a:gd name="connsiteX172" fmla="*/ 2149042 w 12238653"/>
              <a:gd name="connsiteY172" fmla="*/ 763522 h 4913967"/>
              <a:gd name="connsiteX173" fmla="*/ 2147351 w 12238653"/>
              <a:gd name="connsiteY173" fmla="*/ 766362 h 4913967"/>
              <a:gd name="connsiteX174" fmla="*/ 2143071 w 12238653"/>
              <a:gd name="connsiteY174" fmla="*/ 765319 h 4913967"/>
              <a:gd name="connsiteX175" fmla="*/ 2144085 w 12238653"/>
              <a:gd name="connsiteY175" fmla="*/ 763565 h 4913967"/>
              <a:gd name="connsiteX176" fmla="*/ 2149042 w 12238653"/>
              <a:gd name="connsiteY176" fmla="*/ 763522 h 4913967"/>
              <a:gd name="connsiteX177" fmla="*/ 2183729 w 12238653"/>
              <a:gd name="connsiteY177" fmla="*/ 762269 h 4913967"/>
              <a:gd name="connsiteX178" fmla="*/ 2193184 w 12238653"/>
              <a:gd name="connsiteY178" fmla="*/ 763482 h 4913967"/>
              <a:gd name="connsiteX179" fmla="*/ 2186312 w 12238653"/>
              <a:gd name="connsiteY179" fmla="*/ 767321 h 4913967"/>
              <a:gd name="connsiteX180" fmla="*/ 2178208 w 12238653"/>
              <a:gd name="connsiteY180" fmla="*/ 765027 h 4913967"/>
              <a:gd name="connsiteX181" fmla="*/ 2183729 w 12238653"/>
              <a:gd name="connsiteY181" fmla="*/ 762269 h 4913967"/>
              <a:gd name="connsiteX182" fmla="*/ 3024154 w 12238653"/>
              <a:gd name="connsiteY182" fmla="*/ 760894 h 4913967"/>
              <a:gd name="connsiteX183" fmla="*/ 3021336 w 12238653"/>
              <a:gd name="connsiteY183" fmla="*/ 763272 h 4913967"/>
              <a:gd name="connsiteX184" fmla="*/ 3016611 w 12238653"/>
              <a:gd name="connsiteY184" fmla="*/ 762395 h 4913967"/>
              <a:gd name="connsiteX185" fmla="*/ 3018753 w 12238653"/>
              <a:gd name="connsiteY185" fmla="*/ 760978 h 4913967"/>
              <a:gd name="connsiteX186" fmla="*/ 3024154 w 12238653"/>
              <a:gd name="connsiteY186" fmla="*/ 760894 h 4913967"/>
              <a:gd name="connsiteX187" fmla="*/ 3093528 w 12238653"/>
              <a:gd name="connsiteY187" fmla="*/ 760393 h 4913967"/>
              <a:gd name="connsiteX188" fmla="*/ 3103211 w 12238653"/>
              <a:gd name="connsiteY188" fmla="*/ 761643 h 4913967"/>
              <a:gd name="connsiteX189" fmla="*/ 3102647 w 12238653"/>
              <a:gd name="connsiteY189" fmla="*/ 763104 h 4913967"/>
              <a:gd name="connsiteX190" fmla="*/ 3085753 w 12238653"/>
              <a:gd name="connsiteY190" fmla="*/ 762103 h 4913967"/>
              <a:gd name="connsiteX191" fmla="*/ 3093528 w 12238653"/>
              <a:gd name="connsiteY191" fmla="*/ 760393 h 4913967"/>
              <a:gd name="connsiteX192" fmla="*/ 2827084 w 12238653"/>
              <a:gd name="connsiteY192" fmla="*/ 757386 h 4913967"/>
              <a:gd name="connsiteX193" fmla="*/ 2833387 w 12238653"/>
              <a:gd name="connsiteY193" fmla="*/ 757636 h 4913967"/>
              <a:gd name="connsiteX194" fmla="*/ 2832043 w 12238653"/>
              <a:gd name="connsiteY194" fmla="*/ 759516 h 4913967"/>
              <a:gd name="connsiteX195" fmla="*/ 2827761 w 12238653"/>
              <a:gd name="connsiteY195" fmla="*/ 759307 h 4913967"/>
              <a:gd name="connsiteX196" fmla="*/ 2827084 w 12238653"/>
              <a:gd name="connsiteY196" fmla="*/ 757386 h 4913967"/>
              <a:gd name="connsiteX197" fmla="*/ 3267176 w 12238653"/>
              <a:gd name="connsiteY197" fmla="*/ 757176 h 4913967"/>
              <a:gd name="connsiteX198" fmla="*/ 3273930 w 12238653"/>
              <a:gd name="connsiteY198" fmla="*/ 758763 h 4913967"/>
              <a:gd name="connsiteX199" fmla="*/ 3265598 w 12238653"/>
              <a:gd name="connsiteY199" fmla="*/ 760727 h 4913967"/>
              <a:gd name="connsiteX200" fmla="*/ 3259290 w 12238653"/>
              <a:gd name="connsiteY200" fmla="*/ 758973 h 4913967"/>
              <a:gd name="connsiteX201" fmla="*/ 3267176 w 12238653"/>
              <a:gd name="connsiteY201" fmla="*/ 757176 h 4913967"/>
              <a:gd name="connsiteX202" fmla="*/ 3213229 w 12238653"/>
              <a:gd name="connsiteY202" fmla="*/ 756257 h 4913967"/>
              <a:gd name="connsiteX203" fmla="*/ 3214582 w 12238653"/>
              <a:gd name="connsiteY203" fmla="*/ 759891 h 4913967"/>
              <a:gd name="connsiteX204" fmla="*/ 3206814 w 12238653"/>
              <a:gd name="connsiteY204" fmla="*/ 761643 h 4913967"/>
              <a:gd name="connsiteX205" fmla="*/ 3205687 w 12238653"/>
              <a:gd name="connsiteY205" fmla="*/ 758179 h 4913967"/>
              <a:gd name="connsiteX206" fmla="*/ 3213229 w 12238653"/>
              <a:gd name="connsiteY206" fmla="*/ 756257 h 4913967"/>
              <a:gd name="connsiteX207" fmla="*/ 2882940 w 12238653"/>
              <a:gd name="connsiteY207" fmla="*/ 753336 h 4913967"/>
              <a:gd name="connsiteX208" fmla="*/ 2907599 w 12238653"/>
              <a:gd name="connsiteY208" fmla="*/ 763565 h 4913967"/>
              <a:gd name="connsiteX209" fmla="*/ 2898705 w 12238653"/>
              <a:gd name="connsiteY209" fmla="*/ 766695 h 4913967"/>
              <a:gd name="connsiteX210" fmla="*/ 2873256 w 12238653"/>
              <a:gd name="connsiteY210" fmla="*/ 756759 h 4913967"/>
              <a:gd name="connsiteX211" fmla="*/ 2882940 w 12238653"/>
              <a:gd name="connsiteY211" fmla="*/ 753336 h 4913967"/>
              <a:gd name="connsiteX212" fmla="*/ 2237780 w 12238653"/>
              <a:gd name="connsiteY212" fmla="*/ 753252 h 4913967"/>
              <a:gd name="connsiteX213" fmla="*/ 2277869 w 12238653"/>
              <a:gd name="connsiteY213" fmla="*/ 764775 h 4913967"/>
              <a:gd name="connsiteX214" fmla="*/ 2271228 w 12238653"/>
              <a:gd name="connsiteY214" fmla="*/ 766611 h 4913967"/>
              <a:gd name="connsiteX215" fmla="*/ 2244370 w 12238653"/>
              <a:gd name="connsiteY215" fmla="*/ 767720 h 4913967"/>
              <a:gd name="connsiteX216" fmla="*/ 2226295 w 12238653"/>
              <a:gd name="connsiteY216" fmla="*/ 760685 h 4913967"/>
              <a:gd name="connsiteX217" fmla="*/ 2237780 w 12238653"/>
              <a:gd name="connsiteY217" fmla="*/ 753252 h 4913967"/>
              <a:gd name="connsiteX218" fmla="*/ 2716607 w 12238653"/>
              <a:gd name="connsiteY218" fmla="*/ 744862 h 4913967"/>
              <a:gd name="connsiteX219" fmla="*/ 2757598 w 12238653"/>
              <a:gd name="connsiteY219" fmla="*/ 756801 h 4913967"/>
              <a:gd name="connsiteX220" fmla="*/ 2738346 w 12238653"/>
              <a:gd name="connsiteY220" fmla="*/ 765069 h 4913967"/>
              <a:gd name="connsiteX221" fmla="*/ 2716607 w 12238653"/>
              <a:gd name="connsiteY221" fmla="*/ 744862 h 4913967"/>
              <a:gd name="connsiteX222" fmla="*/ 2649760 w 12238653"/>
              <a:gd name="connsiteY222" fmla="*/ 744012 h 4913967"/>
              <a:gd name="connsiteX223" fmla="*/ 2703096 w 12238653"/>
              <a:gd name="connsiteY223" fmla="*/ 763022 h 4913967"/>
              <a:gd name="connsiteX224" fmla="*/ 2660416 w 12238653"/>
              <a:gd name="connsiteY224" fmla="*/ 769953 h 4913967"/>
              <a:gd name="connsiteX225" fmla="*/ 2666380 w 12238653"/>
              <a:gd name="connsiteY225" fmla="*/ 773836 h 4913967"/>
              <a:gd name="connsiteX226" fmla="*/ 2742394 w 12238653"/>
              <a:gd name="connsiteY226" fmla="*/ 780140 h 4913967"/>
              <a:gd name="connsiteX227" fmla="*/ 2741386 w 12238653"/>
              <a:gd name="connsiteY227" fmla="*/ 784146 h 4913967"/>
              <a:gd name="connsiteX228" fmla="*/ 2713460 w 12238653"/>
              <a:gd name="connsiteY228" fmla="*/ 784940 h 4913967"/>
              <a:gd name="connsiteX229" fmla="*/ 2560867 w 12238653"/>
              <a:gd name="connsiteY229" fmla="*/ 791706 h 4913967"/>
              <a:gd name="connsiteX230" fmla="*/ 2466495 w 12238653"/>
              <a:gd name="connsiteY230" fmla="*/ 786026 h 4913967"/>
              <a:gd name="connsiteX231" fmla="*/ 2468411 w 12238653"/>
              <a:gd name="connsiteY231" fmla="*/ 778761 h 4913967"/>
              <a:gd name="connsiteX232" fmla="*/ 2518076 w 12238653"/>
              <a:gd name="connsiteY232" fmla="*/ 780765 h 4913967"/>
              <a:gd name="connsiteX233" fmla="*/ 2621114 w 12238653"/>
              <a:gd name="connsiteY233" fmla="*/ 772832 h 4913967"/>
              <a:gd name="connsiteX234" fmla="*/ 2609850 w 12238653"/>
              <a:gd name="connsiteY234" fmla="*/ 759975 h 4913967"/>
              <a:gd name="connsiteX235" fmla="*/ 2649760 w 12238653"/>
              <a:gd name="connsiteY235" fmla="*/ 744012 h 4913967"/>
              <a:gd name="connsiteX236" fmla="*/ 2463678 w 12238653"/>
              <a:gd name="connsiteY236" fmla="*/ 741185 h 4913967"/>
              <a:gd name="connsiteX237" fmla="*/ 2507265 w 12238653"/>
              <a:gd name="connsiteY237" fmla="*/ 750620 h 4913967"/>
              <a:gd name="connsiteX238" fmla="*/ 2426969 w 12238653"/>
              <a:gd name="connsiteY238" fmla="*/ 761476 h 4913967"/>
              <a:gd name="connsiteX239" fmla="*/ 2426969 w 12238653"/>
              <a:gd name="connsiteY239" fmla="*/ 771415 h 4913967"/>
              <a:gd name="connsiteX240" fmla="*/ 2320436 w 12238653"/>
              <a:gd name="connsiteY240" fmla="*/ 768616 h 4913967"/>
              <a:gd name="connsiteX241" fmla="*/ 2309175 w 12238653"/>
              <a:gd name="connsiteY241" fmla="*/ 756300 h 4913967"/>
              <a:gd name="connsiteX242" fmla="*/ 2386430 w 12238653"/>
              <a:gd name="connsiteY242" fmla="*/ 754880 h 4913967"/>
              <a:gd name="connsiteX243" fmla="*/ 2463678 w 12238653"/>
              <a:gd name="connsiteY243" fmla="*/ 741185 h 4913967"/>
              <a:gd name="connsiteX244" fmla="*/ 1620903 w 12238653"/>
              <a:gd name="connsiteY244" fmla="*/ 738973 h 4913967"/>
              <a:gd name="connsiteX245" fmla="*/ 1619535 w 12238653"/>
              <a:gd name="connsiteY245" fmla="*/ 739141 h 4913967"/>
              <a:gd name="connsiteX246" fmla="*/ 1619167 w 12238653"/>
              <a:gd name="connsiteY246" fmla="*/ 739014 h 4913967"/>
              <a:gd name="connsiteX247" fmla="*/ 3548145 w 12238653"/>
              <a:gd name="connsiteY247" fmla="*/ 736219 h 4913967"/>
              <a:gd name="connsiteX248" fmla="*/ 3564694 w 12238653"/>
              <a:gd name="connsiteY248" fmla="*/ 736219 h 4913967"/>
              <a:gd name="connsiteX249" fmla="*/ 3564694 w 12238653"/>
              <a:gd name="connsiteY249" fmla="*/ 737387 h 4913967"/>
              <a:gd name="connsiteX250" fmla="*/ 3548145 w 12238653"/>
              <a:gd name="connsiteY250" fmla="*/ 737387 h 4913967"/>
              <a:gd name="connsiteX251" fmla="*/ 3548145 w 12238653"/>
              <a:gd name="connsiteY251" fmla="*/ 736219 h 4913967"/>
              <a:gd name="connsiteX252" fmla="*/ 4964173 w 12238653"/>
              <a:gd name="connsiteY252" fmla="*/ 734990 h 4913967"/>
              <a:gd name="connsiteX253" fmla="*/ 4964250 w 12238653"/>
              <a:gd name="connsiteY253" fmla="*/ 735005 h 4913967"/>
              <a:gd name="connsiteX254" fmla="*/ 4964050 w 12238653"/>
              <a:gd name="connsiteY254" fmla="*/ 735056 h 4913967"/>
              <a:gd name="connsiteX255" fmla="*/ 1657932 w 12238653"/>
              <a:gd name="connsiteY255" fmla="*/ 734421 h 4913967"/>
              <a:gd name="connsiteX256" fmla="*/ 1660186 w 12238653"/>
              <a:gd name="connsiteY256" fmla="*/ 738055 h 4913967"/>
              <a:gd name="connsiteX257" fmla="*/ 1620903 w 12238653"/>
              <a:gd name="connsiteY257" fmla="*/ 738973 h 4913967"/>
              <a:gd name="connsiteX258" fmla="*/ 4137449 w 12238653"/>
              <a:gd name="connsiteY258" fmla="*/ 731752 h 4913967"/>
              <a:gd name="connsiteX259" fmla="*/ 4033958 w 12238653"/>
              <a:gd name="connsiteY259" fmla="*/ 745694 h 4913967"/>
              <a:gd name="connsiteX260" fmla="*/ 4137449 w 12238653"/>
              <a:gd name="connsiteY260" fmla="*/ 731752 h 4913967"/>
              <a:gd name="connsiteX261" fmla="*/ 3498819 w 12238653"/>
              <a:gd name="connsiteY261" fmla="*/ 731584 h 4913967"/>
              <a:gd name="connsiteX262" fmla="*/ 3501861 w 12238653"/>
              <a:gd name="connsiteY262" fmla="*/ 735005 h 4913967"/>
              <a:gd name="connsiteX263" fmla="*/ 3481813 w 12238653"/>
              <a:gd name="connsiteY263" fmla="*/ 738599 h 4913967"/>
              <a:gd name="connsiteX264" fmla="*/ 3478097 w 12238653"/>
              <a:gd name="connsiteY264" fmla="*/ 734713 h 4913967"/>
              <a:gd name="connsiteX265" fmla="*/ 3498819 w 12238653"/>
              <a:gd name="connsiteY265" fmla="*/ 731584 h 4913967"/>
              <a:gd name="connsiteX266" fmla="*/ 6700631 w 12238653"/>
              <a:gd name="connsiteY266" fmla="*/ 729204 h 4913967"/>
              <a:gd name="connsiteX267" fmla="*/ 6737226 w 12238653"/>
              <a:gd name="connsiteY267" fmla="*/ 737721 h 4913967"/>
              <a:gd name="connsiteX268" fmla="*/ 6642860 w 12238653"/>
              <a:gd name="connsiteY268" fmla="*/ 742815 h 4913967"/>
              <a:gd name="connsiteX269" fmla="*/ 6638916 w 12238653"/>
              <a:gd name="connsiteY269" fmla="*/ 737807 h 4913967"/>
              <a:gd name="connsiteX270" fmla="*/ 6700631 w 12238653"/>
              <a:gd name="connsiteY270" fmla="*/ 729204 h 4913967"/>
              <a:gd name="connsiteX271" fmla="*/ 3670440 w 12238653"/>
              <a:gd name="connsiteY271" fmla="*/ 728745 h 4913967"/>
              <a:gd name="connsiteX272" fmla="*/ 3670777 w 12238653"/>
              <a:gd name="connsiteY272" fmla="*/ 732795 h 4913967"/>
              <a:gd name="connsiteX273" fmla="*/ 3633393 w 12238653"/>
              <a:gd name="connsiteY273" fmla="*/ 733671 h 4913967"/>
              <a:gd name="connsiteX274" fmla="*/ 3633281 w 12238653"/>
              <a:gd name="connsiteY274" fmla="*/ 728789 h 4913967"/>
              <a:gd name="connsiteX275" fmla="*/ 3670440 w 12238653"/>
              <a:gd name="connsiteY275" fmla="*/ 728745 h 4913967"/>
              <a:gd name="connsiteX276" fmla="*/ 2233499 w 12238653"/>
              <a:gd name="connsiteY276" fmla="*/ 724527 h 4913967"/>
              <a:gd name="connsiteX277" fmla="*/ 2279446 w 12238653"/>
              <a:gd name="connsiteY277" fmla="*/ 736636 h 4913967"/>
              <a:gd name="connsiteX278" fmla="*/ 1996561 w 12238653"/>
              <a:gd name="connsiteY278" fmla="*/ 736301 h 4913967"/>
              <a:gd name="connsiteX279" fmla="*/ 1963225 w 12238653"/>
              <a:gd name="connsiteY279" fmla="*/ 737847 h 4913967"/>
              <a:gd name="connsiteX280" fmla="*/ 1852305 w 12238653"/>
              <a:gd name="connsiteY280" fmla="*/ 738139 h 4913967"/>
              <a:gd name="connsiteX281" fmla="*/ 1818300 w 12238653"/>
              <a:gd name="connsiteY281" fmla="*/ 724569 h 4913967"/>
              <a:gd name="connsiteX282" fmla="*/ 1878316 w 12238653"/>
              <a:gd name="connsiteY282" fmla="*/ 724569 h 4913967"/>
              <a:gd name="connsiteX283" fmla="*/ 2233499 w 12238653"/>
              <a:gd name="connsiteY283" fmla="*/ 724527 h 4913967"/>
              <a:gd name="connsiteX284" fmla="*/ 6808121 w 12238653"/>
              <a:gd name="connsiteY284" fmla="*/ 724043 h 4913967"/>
              <a:gd name="connsiteX285" fmla="*/ 6854575 w 12238653"/>
              <a:gd name="connsiteY285" fmla="*/ 726157 h 4913967"/>
              <a:gd name="connsiteX286" fmla="*/ 6811834 w 12238653"/>
              <a:gd name="connsiteY286" fmla="*/ 733968 h 4913967"/>
              <a:gd name="connsiteX287" fmla="*/ 6765722 w 12238653"/>
              <a:gd name="connsiteY287" fmla="*/ 731166 h 4913967"/>
              <a:gd name="connsiteX288" fmla="*/ 6808121 w 12238653"/>
              <a:gd name="connsiteY288" fmla="*/ 724043 h 4913967"/>
              <a:gd name="connsiteX289" fmla="*/ 7282280 w 12238653"/>
              <a:gd name="connsiteY289" fmla="*/ 722518 h 4913967"/>
              <a:gd name="connsiteX290" fmla="*/ 7266061 w 12238653"/>
              <a:gd name="connsiteY290" fmla="*/ 726157 h 4913967"/>
              <a:gd name="connsiteX291" fmla="*/ 7263809 w 12238653"/>
              <a:gd name="connsiteY291" fmla="*/ 723649 h 4913967"/>
              <a:gd name="connsiteX292" fmla="*/ 7284385 w 12238653"/>
              <a:gd name="connsiteY292" fmla="*/ 722233 h 4913967"/>
              <a:gd name="connsiteX293" fmla="*/ 7283512 w 12238653"/>
              <a:gd name="connsiteY293" fmla="*/ 722442 h 4913967"/>
              <a:gd name="connsiteX294" fmla="*/ 7282280 w 12238653"/>
              <a:gd name="connsiteY294" fmla="*/ 722518 h 4913967"/>
              <a:gd name="connsiteX295" fmla="*/ 7283174 w 12238653"/>
              <a:gd name="connsiteY295" fmla="*/ 722316 h 4913967"/>
              <a:gd name="connsiteX296" fmla="*/ 1426291 w 12238653"/>
              <a:gd name="connsiteY296" fmla="*/ 720395 h 4913967"/>
              <a:gd name="connsiteX297" fmla="*/ 1480005 w 12238653"/>
              <a:gd name="connsiteY297" fmla="*/ 735049 h 4913967"/>
              <a:gd name="connsiteX298" fmla="*/ 1447748 w 12238653"/>
              <a:gd name="connsiteY298" fmla="*/ 737209 h 4913967"/>
              <a:gd name="connsiteX299" fmla="*/ 1426291 w 12238653"/>
              <a:gd name="connsiteY299" fmla="*/ 720395 h 4913967"/>
              <a:gd name="connsiteX300" fmla="*/ 1749940 w 12238653"/>
              <a:gd name="connsiteY300" fmla="*/ 719684 h 4913967"/>
              <a:gd name="connsiteX301" fmla="*/ 1771220 w 12238653"/>
              <a:gd name="connsiteY301" fmla="*/ 721524 h 4913967"/>
              <a:gd name="connsiteX302" fmla="*/ 1797126 w 12238653"/>
              <a:gd name="connsiteY302" fmla="*/ 726324 h 4913967"/>
              <a:gd name="connsiteX303" fmla="*/ 1712210 w 12238653"/>
              <a:gd name="connsiteY303" fmla="*/ 744651 h 4913967"/>
              <a:gd name="connsiteX304" fmla="*/ 1749940 w 12238653"/>
              <a:gd name="connsiteY304" fmla="*/ 719684 h 4913967"/>
              <a:gd name="connsiteX305" fmla="*/ 7300180 w 12238653"/>
              <a:gd name="connsiteY305" fmla="*/ 718474 h 4913967"/>
              <a:gd name="connsiteX306" fmla="*/ 7302660 w 12238653"/>
              <a:gd name="connsiteY306" fmla="*/ 720980 h 4913967"/>
              <a:gd name="connsiteX307" fmla="*/ 7284385 w 12238653"/>
              <a:gd name="connsiteY307" fmla="*/ 722233 h 4913967"/>
              <a:gd name="connsiteX308" fmla="*/ 628649 w 12238653"/>
              <a:gd name="connsiteY308" fmla="*/ 717974 h 4913967"/>
              <a:gd name="connsiteX309" fmla="*/ 628934 w 12238653"/>
              <a:gd name="connsiteY309" fmla="*/ 718099 h 4913967"/>
              <a:gd name="connsiteX310" fmla="*/ 628537 w 12238653"/>
              <a:gd name="connsiteY310" fmla="*/ 718182 h 4913967"/>
              <a:gd name="connsiteX311" fmla="*/ 628530 w 12238653"/>
              <a:gd name="connsiteY311" fmla="*/ 718156 h 4913967"/>
              <a:gd name="connsiteX312" fmla="*/ 6399274 w 12238653"/>
              <a:gd name="connsiteY312" fmla="*/ 717680 h 4913967"/>
              <a:gd name="connsiteX313" fmla="*/ 6402090 w 12238653"/>
              <a:gd name="connsiteY313" fmla="*/ 721063 h 4913967"/>
              <a:gd name="connsiteX314" fmla="*/ 6394663 w 12238653"/>
              <a:gd name="connsiteY314" fmla="*/ 722691 h 4913967"/>
              <a:gd name="connsiteX315" fmla="*/ 6391508 w 12238653"/>
              <a:gd name="connsiteY315" fmla="*/ 719434 h 4913967"/>
              <a:gd name="connsiteX316" fmla="*/ 6399274 w 12238653"/>
              <a:gd name="connsiteY316" fmla="*/ 717680 h 4913967"/>
              <a:gd name="connsiteX317" fmla="*/ 3210081 w 12238653"/>
              <a:gd name="connsiteY317" fmla="*/ 717390 h 4913967"/>
              <a:gd name="connsiteX318" fmla="*/ 3212892 w 12238653"/>
              <a:gd name="connsiteY318" fmla="*/ 718766 h 4913967"/>
              <a:gd name="connsiteX319" fmla="*/ 3205237 w 12238653"/>
              <a:gd name="connsiteY319" fmla="*/ 719976 h 4913967"/>
              <a:gd name="connsiteX320" fmla="*/ 3205237 w 12238653"/>
              <a:gd name="connsiteY320" fmla="*/ 718182 h 4913967"/>
              <a:gd name="connsiteX321" fmla="*/ 3210081 w 12238653"/>
              <a:gd name="connsiteY321" fmla="*/ 717390 h 4913967"/>
              <a:gd name="connsiteX322" fmla="*/ 4108878 w 12238653"/>
              <a:gd name="connsiteY322" fmla="*/ 714239 h 4913967"/>
              <a:gd name="connsiteX323" fmla="*/ 4128325 w 12238653"/>
              <a:gd name="connsiteY323" fmla="*/ 716053 h 4913967"/>
              <a:gd name="connsiteX324" fmla="*/ 4122690 w 12238653"/>
              <a:gd name="connsiteY324" fmla="*/ 718850 h 4913967"/>
              <a:gd name="connsiteX325" fmla="*/ 4108050 w 12238653"/>
              <a:gd name="connsiteY325" fmla="*/ 713964 h 4913967"/>
              <a:gd name="connsiteX326" fmla="*/ 4108878 w 12238653"/>
              <a:gd name="connsiteY326" fmla="*/ 714239 h 4913967"/>
              <a:gd name="connsiteX327" fmla="*/ 4107713 w 12238653"/>
              <a:gd name="connsiteY327" fmla="*/ 714132 h 4913967"/>
              <a:gd name="connsiteX328" fmla="*/ 4106608 w 12238653"/>
              <a:gd name="connsiteY328" fmla="*/ 714055 h 4913967"/>
              <a:gd name="connsiteX329" fmla="*/ 4380443 w 12238653"/>
              <a:gd name="connsiteY329" fmla="*/ 712060 h 4913967"/>
              <a:gd name="connsiteX330" fmla="*/ 4494542 w 12238653"/>
              <a:gd name="connsiteY330" fmla="*/ 713422 h 4913967"/>
              <a:gd name="connsiteX331" fmla="*/ 4495667 w 12238653"/>
              <a:gd name="connsiteY331" fmla="*/ 719058 h 4913967"/>
              <a:gd name="connsiteX332" fmla="*/ 4337786 w 12238653"/>
              <a:gd name="connsiteY332" fmla="*/ 719058 h 4913967"/>
              <a:gd name="connsiteX333" fmla="*/ 4380443 w 12238653"/>
              <a:gd name="connsiteY333" fmla="*/ 712060 h 4913967"/>
              <a:gd name="connsiteX334" fmla="*/ 4073370 w 12238653"/>
              <a:gd name="connsiteY334" fmla="*/ 711753 h 4913967"/>
              <a:gd name="connsiteX335" fmla="*/ 4106608 w 12238653"/>
              <a:gd name="connsiteY335" fmla="*/ 714055 h 4913967"/>
              <a:gd name="connsiteX336" fmla="*/ 4072808 w 12238653"/>
              <a:gd name="connsiteY336" fmla="*/ 716179 h 4913967"/>
              <a:gd name="connsiteX337" fmla="*/ 4073370 w 12238653"/>
              <a:gd name="connsiteY337" fmla="*/ 711753 h 4913967"/>
              <a:gd name="connsiteX338" fmla="*/ 660988 w 12238653"/>
              <a:gd name="connsiteY338" fmla="*/ 711521 h 4913967"/>
              <a:gd name="connsiteX339" fmla="*/ 691827 w 12238653"/>
              <a:gd name="connsiteY339" fmla="*/ 719142 h 4913967"/>
              <a:gd name="connsiteX340" fmla="*/ 799826 w 12238653"/>
              <a:gd name="connsiteY340" fmla="*/ 728534 h 4913967"/>
              <a:gd name="connsiteX341" fmla="*/ 761283 w 12238653"/>
              <a:gd name="connsiteY341" fmla="*/ 736192 h 4913967"/>
              <a:gd name="connsiteX342" fmla="*/ 718517 w 12238653"/>
              <a:gd name="connsiteY342" fmla="*/ 734672 h 4913967"/>
              <a:gd name="connsiteX343" fmla="*/ 718741 w 12238653"/>
              <a:gd name="connsiteY343" fmla="*/ 734798 h 4913967"/>
              <a:gd name="connsiteX344" fmla="*/ 693631 w 12238653"/>
              <a:gd name="connsiteY344" fmla="*/ 731458 h 4913967"/>
              <a:gd name="connsiteX345" fmla="*/ 654087 w 12238653"/>
              <a:gd name="connsiteY345" fmla="*/ 729163 h 4913967"/>
              <a:gd name="connsiteX346" fmla="*/ 628934 w 12238653"/>
              <a:gd name="connsiteY346" fmla="*/ 718099 h 4913967"/>
              <a:gd name="connsiteX347" fmla="*/ 1035865 w 12238653"/>
              <a:gd name="connsiteY347" fmla="*/ 710876 h 4913967"/>
              <a:gd name="connsiteX348" fmla="*/ 1053990 w 12238653"/>
              <a:gd name="connsiteY348" fmla="*/ 711210 h 4913967"/>
              <a:gd name="connsiteX349" fmla="*/ 1053763 w 12238653"/>
              <a:gd name="connsiteY349" fmla="*/ 713129 h 4913967"/>
              <a:gd name="connsiteX350" fmla="*/ 1035637 w 12238653"/>
              <a:gd name="connsiteY350" fmla="*/ 712795 h 4913967"/>
              <a:gd name="connsiteX351" fmla="*/ 1035865 w 12238653"/>
              <a:gd name="connsiteY351" fmla="*/ 710876 h 4913967"/>
              <a:gd name="connsiteX352" fmla="*/ 1527275 w 12238653"/>
              <a:gd name="connsiteY352" fmla="*/ 710354 h 4913967"/>
              <a:gd name="connsiteX353" fmla="*/ 1548702 w 12238653"/>
              <a:gd name="connsiteY353" fmla="*/ 714591 h 4913967"/>
              <a:gd name="connsiteX354" fmla="*/ 1619167 w 12238653"/>
              <a:gd name="connsiteY354" fmla="*/ 739014 h 4913967"/>
              <a:gd name="connsiteX355" fmla="*/ 1619085 w 12238653"/>
              <a:gd name="connsiteY355" fmla="*/ 739017 h 4913967"/>
              <a:gd name="connsiteX356" fmla="*/ 1559062 w 12238653"/>
              <a:gd name="connsiteY356" fmla="*/ 743650 h 4913967"/>
              <a:gd name="connsiteX357" fmla="*/ 1567397 w 12238653"/>
              <a:gd name="connsiteY357" fmla="*/ 729621 h 4913967"/>
              <a:gd name="connsiteX358" fmla="*/ 1528318 w 12238653"/>
              <a:gd name="connsiteY358" fmla="*/ 719560 h 4913967"/>
              <a:gd name="connsiteX359" fmla="*/ 1514579 w 12238653"/>
              <a:gd name="connsiteY359" fmla="*/ 729913 h 4913967"/>
              <a:gd name="connsiteX360" fmla="*/ 1502980 w 12238653"/>
              <a:gd name="connsiteY360" fmla="*/ 713757 h 4913967"/>
              <a:gd name="connsiteX361" fmla="*/ 1527275 w 12238653"/>
              <a:gd name="connsiteY361" fmla="*/ 710354 h 4913967"/>
              <a:gd name="connsiteX362" fmla="*/ 6460429 w 12238653"/>
              <a:gd name="connsiteY362" fmla="*/ 709665 h 4913967"/>
              <a:gd name="connsiteX363" fmla="*/ 6467296 w 12238653"/>
              <a:gd name="connsiteY363" fmla="*/ 710792 h 4913967"/>
              <a:gd name="connsiteX364" fmla="*/ 6463353 w 12238653"/>
              <a:gd name="connsiteY364" fmla="*/ 712088 h 4913967"/>
              <a:gd name="connsiteX365" fmla="*/ 6459411 w 12238653"/>
              <a:gd name="connsiteY365" fmla="*/ 711376 h 4913967"/>
              <a:gd name="connsiteX366" fmla="*/ 6460429 w 12238653"/>
              <a:gd name="connsiteY366" fmla="*/ 709665 h 4913967"/>
              <a:gd name="connsiteX367" fmla="*/ 344982 w 12238653"/>
              <a:gd name="connsiteY367" fmla="*/ 708034 h 4913967"/>
              <a:gd name="connsiteX368" fmla="*/ 351735 w 12238653"/>
              <a:gd name="connsiteY368" fmla="*/ 710291 h 4913967"/>
              <a:gd name="connsiteX369" fmla="*/ 348814 w 12238653"/>
              <a:gd name="connsiteY369" fmla="*/ 711796 h 4913967"/>
              <a:gd name="connsiteX370" fmla="*/ 341941 w 12238653"/>
              <a:gd name="connsiteY370" fmla="*/ 709582 h 4913967"/>
              <a:gd name="connsiteX371" fmla="*/ 344982 w 12238653"/>
              <a:gd name="connsiteY371" fmla="*/ 708034 h 4913967"/>
              <a:gd name="connsiteX372" fmla="*/ 7630477 w 12238653"/>
              <a:gd name="connsiteY372" fmla="*/ 707743 h 4913967"/>
              <a:gd name="connsiteX373" fmla="*/ 7632387 w 12238653"/>
              <a:gd name="connsiteY373" fmla="*/ 710291 h 4913967"/>
              <a:gd name="connsiteX374" fmla="*/ 7627772 w 12238653"/>
              <a:gd name="connsiteY374" fmla="*/ 710500 h 4913967"/>
              <a:gd name="connsiteX375" fmla="*/ 7626647 w 12238653"/>
              <a:gd name="connsiteY375" fmla="*/ 708828 h 4913967"/>
              <a:gd name="connsiteX376" fmla="*/ 7630477 w 12238653"/>
              <a:gd name="connsiteY376" fmla="*/ 707743 h 4913967"/>
              <a:gd name="connsiteX377" fmla="*/ 1159959 w 12238653"/>
              <a:gd name="connsiteY377" fmla="*/ 703569 h 4913967"/>
              <a:gd name="connsiteX378" fmla="*/ 1187998 w 12238653"/>
              <a:gd name="connsiteY378" fmla="*/ 707743 h 4913967"/>
              <a:gd name="connsiteX379" fmla="*/ 1179782 w 12238653"/>
              <a:gd name="connsiteY379" fmla="*/ 712757 h 4913967"/>
              <a:gd name="connsiteX380" fmla="*/ 1155003 w 12238653"/>
              <a:gd name="connsiteY380" fmla="*/ 707576 h 4913967"/>
              <a:gd name="connsiteX381" fmla="*/ 1159959 w 12238653"/>
              <a:gd name="connsiteY381" fmla="*/ 703569 h 4913967"/>
              <a:gd name="connsiteX382" fmla="*/ 6665949 w 12238653"/>
              <a:gd name="connsiteY382" fmla="*/ 702901 h 4913967"/>
              <a:gd name="connsiteX383" fmla="*/ 6637565 w 12238653"/>
              <a:gd name="connsiteY383" fmla="*/ 717223 h 4913967"/>
              <a:gd name="connsiteX384" fmla="*/ 6647253 w 12238653"/>
              <a:gd name="connsiteY384" fmla="*/ 707284 h 4913967"/>
              <a:gd name="connsiteX385" fmla="*/ 6665949 w 12238653"/>
              <a:gd name="connsiteY385" fmla="*/ 702901 h 4913967"/>
              <a:gd name="connsiteX386" fmla="*/ 6356488 w 12238653"/>
              <a:gd name="connsiteY386" fmla="*/ 702775 h 4913967"/>
              <a:gd name="connsiteX387" fmla="*/ 6363805 w 12238653"/>
              <a:gd name="connsiteY387" fmla="*/ 705155 h 4913967"/>
              <a:gd name="connsiteX388" fmla="*/ 6352659 w 12238653"/>
              <a:gd name="connsiteY388" fmla="*/ 707242 h 4913967"/>
              <a:gd name="connsiteX389" fmla="*/ 6347812 w 12238653"/>
              <a:gd name="connsiteY389" fmla="*/ 704321 h 4913967"/>
              <a:gd name="connsiteX390" fmla="*/ 6356488 w 12238653"/>
              <a:gd name="connsiteY390" fmla="*/ 702775 h 4913967"/>
              <a:gd name="connsiteX391" fmla="*/ 3817737 w 12238653"/>
              <a:gd name="connsiteY391" fmla="*/ 702567 h 4913967"/>
              <a:gd name="connsiteX392" fmla="*/ 3823032 w 12238653"/>
              <a:gd name="connsiteY392" fmla="*/ 702567 h 4913967"/>
              <a:gd name="connsiteX393" fmla="*/ 3825736 w 12238653"/>
              <a:gd name="connsiteY393" fmla="*/ 703820 h 4913967"/>
              <a:gd name="connsiteX394" fmla="*/ 3821342 w 12238653"/>
              <a:gd name="connsiteY394" fmla="*/ 704653 h 4913967"/>
              <a:gd name="connsiteX395" fmla="*/ 3817737 w 12238653"/>
              <a:gd name="connsiteY395" fmla="*/ 702567 h 4913967"/>
              <a:gd name="connsiteX396" fmla="*/ 136760 w 12238653"/>
              <a:gd name="connsiteY396" fmla="*/ 701774 h 4913967"/>
              <a:gd name="connsiteX397" fmla="*/ 188784 w 12238653"/>
              <a:gd name="connsiteY397" fmla="*/ 703611 h 4913967"/>
              <a:gd name="connsiteX398" fmla="*/ 187320 w 12238653"/>
              <a:gd name="connsiteY398" fmla="*/ 708828 h 4913967"/>
              <a:gd name="connsiteX399" fmla="*/ 135409 w 12238653"/>
              <a:gd name="connsiteY399" fmla="*/ 706743 h 4913967"/>
              <a:gd name="connsiteX400" fmla="*/ 136760 w 12238653"/>
              <a:gd name="connsiteY400" fmla="*/ 701774 h 4913967"/>
              <a:gd name="connsiteX401" fmla="*/ 7103787 w 12238653"/>
              <a:gd name="connsiteY401" fmla="*/ 700731 h 4913967"/>
              <a:gd name="connsiteX402" fmla="*/ 7108175 w 12238653"/>
              <a:gd name="connsiteY402" fmla="*/ 701107 h 4913967"/>
              <a:gd name="connsiteX403" fmla="*/ 7108287 w 12238653"/>
              <a:gd name="connsiteY403" fmla="*/ 702775 h 4913967"/>
              <a:gd name="connsiteX404" fmla="*/ 7103899 w 12238653"/>
              <a:gd name="connsiteY404" fmla="*/ 703569 h 4913967"/>
              <a:gd name="connsiteX405" fmla="*/ 7103787 w 12238653"/>
              <a:gd name="connsiteY405" fmla="*/ 700731 h 4913967"/>
              <a:gd name="connsiteX406" fmla="*/ 3447466 w 12238653"/>
              <a:gd name="connsiteY406" fmla="*/ 694301 h 4913967"/>
              <a:gd name="connsiteX407" fmla="*/ 3472357 w 12238653"/>
              <a:gd name="connsiteY407" fmla="*/ 694301 h 4913967"/>
              <a:gd name="connsiteX408" fmla="*/ 3473032 w 12238653"/>
              <a:gd name="connsiteY408" fmla="*/ 695887 h 4913967"/>
              <a:gd name="connsiteX409" fmla="*/ 3447466 w 12238653"/>
              <a:gd name="connsiteY409" fmla="*/ 695887 h 4913967"/>
              <a:gd name="connsiteX410" fmla="*/ 3447466 w 12238653"/>
              <a:gd name="connsiteY410" fmla="*/ 694301 h 4913967"/>
              <a:gd name="connsiteX411" fmla="*/ 1277527 w 12238653"/>
              <a:gd name="connsiteY411" fmla="*/ 693047 h 4913967"/>
              <a:gd name="connsiteX412" fmla="*/ 1336762 w 12238653"/>
              <a:gd name="connsiteY412" fmla="*/ 709582 h 4913967"/>
              <a:gd name="connsiteX413" fmla="*/ 1300834 w 12238653"/>
              <a:gd name="connsiteY413" fmla="*/ 726324 h 4913967"/>
              <a:gd name="connsiteX414" fmla="*/ 1377751 w 12238653"/>
              <a:gd name="connsiteY414" fmla="*/ 736761 h 4913967"/>
              <a:gd name="connsiteX415" fmla="*/ 1376962 w 12238653"/>
              <a:gd name="connsiteY415" fmla="*/ 739515 h 4913967"/>
              <a:gd name="connsiteX416" fmla="*/ 1294083 w 12238653"/>
              <a:gd name="connsiteY416" fmla="*/ 735049 h 4913967"/>
              <a:gd name="connsiteX417" fmla="*/ 1275950 w 12238653"/>
              <a:gd name="connsiteY417" fmla="*/ 735298 h 4913967"/>
              <a:gd name="connsiteX418" fmla="*/ 1165480 w 12238653"/>
              <a:gd name="connsiteY418" fmla="*/ 727493 h 4913967"/>
              <a:gd name="connsiteX419" fmla="*/ 1281359 w 12238653"/>
              <a:gd name="connsiteY419" fmla="*/ 713757 h 4913967"/>
              <a:gd name="connsiteX420" fmla="*/ 1242509 w 12238653"/>
              <a:gd name="connsiteY420" fmla="*/ 710249 h 4913967"/>
              <a:gd name="connsiteX421" fmla="*/ 1277527 w 12238653"/>
              <a:gd name="connsiteY421" fmla="*/ 693047 h 4913967"/>
              <a:gd name="connsiteX422" fmla="*/ 2055569 w 12238653"/>
              <a:gd name="connsiteY422" fmla="*/ 692755 h 4913967"/>
              <a:gd name="connsiteX423" fmla="*/ 2096566 w 12238653"/>
              <a:gd name="connsiteY423" fmla="*/ 693466 h 4913967"/>
              <a:gd name="connsiteX424" fmla="*/ 2096453 w 12238653"/>
              <a:gd name="connsiteY424" fmla="*/ 697808 h 4913967"/>
              <a:gd name="connsiteX425" fmla="*/ 2055119 w 12238653"/>
              <a:gd name="connsiteY425" fmla="*/ 697808 h 4913967"/>
              <a:gd name="connsiteX426" fmla="*/ 2055569 w 12238653"/>
              <a:gd name="connsiteY426" fmla="*/ 692755 h 4913967"/>
              <a:gd name="connsiteX427" fmla="*/ 1508398 w 12238653"/>
              <a:gd name="connsiteY427" fmla="*/ 690440 h 4913967"/>
              <a:gd name="connsiteX428" fmla="*/ 1562215 w 12238653"/>
              <a:gd name="connsiteY428" fmla="*/ 698810 h 4913967"/>
              <a:gd name="connsiteX429" fmla="*/ 1452639 w 12238653"/>
              <a:gd name="connsiteY429" fmla="*/ 696095 h 4913967"/>
              <a:gd name="connsiteX430" fmla="*/ 1508398 w 12238653"/>
              <a:gd name="connsiteY430" fmla="*/ 690440 h 4913967"/>
              <a:gd name="connsiteX431" fmla="*/ 4933392 w 12238653"/>
              <a:gd name="connsiteY431" fmla="*/ 690127 h 4913967"/>
              <a:gd name="connsiteX432" fmla="*/ 4974389 w 12238653"/>
              <a:gd name="connsiteY432" fmla="*/ 703318 h 4913967"/>
              <a:gd name="connsiteX433" fmla="*/ 5040714 w 12238653"/>
              <a:gd name="connsiteY433" fmla="*/ 707493 h 4913967"/>
              <a:gd name="connsiteX434" fmla="*/ 5129679 w 12238653"/>
              <a:gd name="connsiteY434" fmla="*/ 702107 h 4913967"/>
              <a:gd name="connsiteX435" fmla="*/ 5251417 w 12238653"/>
              <a:gd name="connsiteY435" fmla="*/ 700648 h 4913967"/>
              <a:gd name="connsiteX436" fmla="*/ 5290378 w 12238653"/>
              <a:gd name="connsiteY436" fmla="*/ 699519 h 4913967"/>
              <a:gd name="connsiteX437" fmla="*/ 5222023 w 12238653"/>
              <a:gd name="connsiteY437" fmla="*/ 715887 h 4913967"/>
              <a:gd name="connsiteX438" fmla="*/ 5207045 w 12238653"/>
              <a:gd name="connsiteY438" fmla="*/ 716971 h 4913967"/>
              <a:gd name="connsiteX439" fmla="*/ 5010085 w 12238653"/>
              <a:gd name="connsiteY439" fmla="*/ 723110 h 4913967"/>
              <a:gd name="connsiteX440" fmla="*/ 4980834 w 12238653"/>
              <a:gd name="connsiteY440" fmla="*/ 726005 h 4913967"/>
              <a:gd name="connsiteX441" fmla="*/ 4964173 w 12238653"/>
              <a:gd name="connsiteY441" fmla="*/ 734990 h 4913967"/>
              <a:gd name="connsiteX442" fmla="*/ 4925017 w 12238653"/>
              <a:gd name="connsiteY442" fmla="*/ 726873 h 4913967"/>
              <a:gd name="connsiteX443" fmla="*/ 4933392 w 12238653"/>
              <a:gd name="connsiteY443" fmla="*/ 690127 h 4913967"/>
              <a:gd name="connsiteX444" fmla="*/ 4838914 w 12238653"/>
              <a:gd name="connsiteY444" fmla="*/ 689416 h 4913967"/>
              <a:gd name="connsiteX445" fmla="*/ 4822022 w 12238653"/>
              <a:gd name="connsiteY445" fmla="*/ 697974 h 4913967"/>
              <a:gd name="connsiteX446" fmla="*/ 4861097 w 12238653"/>
              <a:gd name="connsiteY446" fmla="*/ 706201 h 4913967"/>
              <a:gd name="connsiteX447" fmla="*/ 4782498 w 12238653"/>
              <a:gd name="connsiteY447" fmla="*/ 708161 h 4913967"/>
              <a:gd name="connsiteX448" fmla="*/ 4838914 w 12238653"/>
              <a:gd name="connsiteY448" fmla="*/ 689416 h 4913967"/>
              <a:gd name="connsiteX449" fmla="*/ 2916049 w 12238653"/>
              <a:gd name="connsiteY449" fmla="*/ 687245 h 4913967"/>
              <a:gd name="connsiteX450" fmla="*/ 2918527 w 12238653"/>
              <a:gd name="connsiteY450" fmla="*/ 688623 h 4913967"/>
              <a:gd name="connsiteX451" fmla="*/ 2912219 w 12238653"/>
              <a:gd name="connsiteY451" fmla="*/ 690499 h 4913967"/>
              <a:gd name="connsiteX452" fmla="*/ 2909627 w 12238653"/>
              <a:gd name="connsiteY452" fmla="*/ 689039 h 4913967"/>
              <a:gd name="connsiteX453" fmla="*/ 2916049 w 12238653"/>
              <a:gd name="connsiteY453" fmla="*/ 687245 h 4913967"/>
              <a:gd name="connsiteX454" fmla="*/ 123361 w 12238653"/>
              <a:gd name="connsiteY454" fmla="*/ 687245 h 4913967"/>
              <a:gd name="connsiteX455" fmla="*/ 127183 w 12238653"/>
              <a:gd name="connsiteY455" fmla="*/ 688288 h 4913967"/>
              <a:gd name="connsiteX456" fmla="*/ 121557 w 12238653"/>
              <a:gd name="connsiteY456" fmla="*/ 690711 h 4913967"/>
              <a:gd name="connsiteX457" fmla="*/ 117614 w 12238653"/>
              <a:gd name="connsiteY457" fmla="*/ 689584 h 4913967"/>
              <a:gd name="connsiteX458" fmla="*/ 123361 w 12238653"/>
              <a:gd name="connsiteY458" fmla="*/ 687245 h 4913967"/>
              <a:gd name="connsiteX459" fmla="*/ 2803995 w 12238653"/>
              <a:gd name="connsiteY459" fmla="*/ 687119 h 4913967"/>
              <a:gd name="connsiteX460" fmla="*/ 2806699 w 12238653"/>
              <a:gd name="connsiteY460" fmla="*/ 688623 h 4913967"/>
              <a:gd name="connsiteX461" fmla="*/ 2799834 w 12238653"/>
              <a:gd name="connsiteY461" fmla="*/ 690670 h 4913967"/>
              <a:gd name="connsiteX462" fmla="*/ 2797016 w 12238653"/>
              <a:gd name="connsiteY462" fmla="*/ 689167 h 4913967"/>
              <a:gd name="connsiteX463" fmla="*/ 2803995 w 12238653"/>
              <a:gd name="connsiteY463" fmla="*/ 687119 h 4913967"/>
              <a:gd name="connsiteX464" fmla="*/ 262940 w 12238653"/>
              <a:gd name="connsiteY464" fmla="*/ 687074 h 4913967"/>
              <a:gd name="connsiteX465" fmla="*/ 340364 w 12238653"/>
              <a:gd name="connsiteY465" fmla="*/ 689249 h 4913967"/>
              <a:gd name="connsiteX466" fmla="*/ 249484 w 12238653"/>
              <a:gd name="connsiteY466" fmla="*/ 712045 h 4913967"/>
              <a:gd name="connsiteX467" fmla="*/ 234167 w 12238653"/>
              <a:gd name="connsiteY467" fmla="*/ 705491 h 4913967"/>
              <a:gd name="connsiteX468" fmla="*/ 276509 w 12238653"/>
              <a:gd name="connsiteY468" fmla="*/ 698474 h 4913967"/>
              <a:gd name="connsiteX469" fmla="*/ 271558 w 12238653"/>
              <a:gd name="connsiteY469" fmla="*/ 695388 h 4913967"/>
              <a:gd name="connsiteX470" fmla="*/ 186870 w 12238653"/>
              <a:gd name="connsiteY470" fmla="*/ 695388 h 4913967"/>
              <a:gd name="connsiteX471" fmla="*/ 262940 w 12238653"/>
              <a:gd name="connsiteY471" fmla="*/ 687074 h 4913967"/>
              <a:gd name="connsiteX472" fmla="*/ 3683839 w 12238653"/>
              <a:gd name="connsiteY472" fmla="*/ 686743 h 4913967"/>
              <a:gd name="connsiteX473" fmla="*/ 3691388 w 12238653"/>
              <a:gd name="connsiteY473" fmla="*/ 689167 h 4913967"/>
              <a:gd name="connsiteX474" fmla="*/ 3686544 w 12238653"/>
              <a:gd name="connsiteY474" fmla="*/ 691795 h 4913967"/>
              <a:gd name="connsiteX475" fmla="*/ 3677087 w 12238653"/>
              <a:gd name="connsiteY475" fmla="*/ 690541 h 4913967"/>
              <a:gd name="connsiteX476" fmla="*/ 3683839 w 12238653"/>
              <a:gd name="connsiteY476" fmla="*/ 686743 h 4913967"/>
              <a:gd name="connsiteX477" fmla="*/ 387437 w 12238653"/>
              <a:gd name="connsiteY477" fmla="*/ 686118 h 4913967"/>
              <a:gd name="connsiteX478" fmla="*/ 388676 w 12238653"/>
              <a:gd name="connsiteY478" fmla="*/ 688205 h 4913967"/>
              <a:gd name="connsiteX479" fmla="*/ 383719 w 12238653"/>
              <a:gd name="connsiteY479" fmla="*/ 688079 h 4913967"/>
              <a:gd name="connsiteX480" fmla="*/ 382818 w 12238653"/>
              <a:gd name="connsiteY480" fmla="*/ 686659 h 4913967"/>
              <a:gd name="connsiteX481" fmla="*/ 387437 w 12238653"/>
              <a:gd name="connsiteY481" fmla="*/ 686118 h 4913967"/>
              <a:gd name="connsiteX482" fmla="*/ 2756026 w 12238653"/>
              <a:gd name="connsiteY482" fmla="*/ 685992 h 4913967"/>
              <a:gd name="connsiteX483" fmla="*/ 2757372 w 12238653"/>
              <a:gd name="connsiteY483" fmla="*/ 689249 h 4913967"/>
              <a:gd name="connsiteX484" fmla="*/ 2732374 w 12238653"/>
              <a:gd name="connsiteY484" fmla="*/ 691545 h 4913967"/>
              <a:gd name="connsiteX485" fmla="*/ 2731135 w 12238653"/>
              <a:gd name="connsiteY485" fmla="*/ 686451 h 4913967"/>
              <a:gd name="connsiteX486" fmla="*/ 2756026 w 12238653"/>
              <a:gd name="connsiteY486" fmla="*/ 685992 h 4913967"/>
              <a:gd name="connsiteX487" fmla="*/ 1647348 w 12238653"/>
              <a:gd name="connsiteY487" fmla="*/ 685616 h 4913967"/>
              <a:gd name="connsiteX488" fmla="*/ 1651632 w 12238653"/>
              <a:gd name="connsiteY488" fmla="*/ 687704 h 4913967"/>
              <a:gd name="connsiteX489" fmla="*/ 1647348 w 12238653"/>
              <a:gd name="connsiteY489" fmla="*/ 688331 h 4913967"/>
              <a:gd name="connsiteX490" fmla="*/ 1643292 w 12238653"/>
              <a:gd name="connsiteY490" fmla="*/ 686200 h 4913967"/>
              <a:gd name="connsiteX491" fmla="*/ 1647348 w 12238653"/>
              <a:gd name="connsiteY491" fmla="*/ 685616 h 4913967"/>
              <a:gd name="connsiteX492" fmla="*/ 2653236 w 12238653"/>
              <a:gd name="connsiteY492" fmla="*/ 685205 h 4913967"/>
              <a:gd name="connsiteX493" fmla="*/ 2687892 w 12238653"/>
              <a:gd name="connsiteY493" fmla="*/ 687119 h 4913967"/>
              <a:gd name="connsiteX494" fmla="*/ 2686541 w 12238653"/>
              <a:gd name="connsiteY494" fmla="*/ 691961 h 4913967"/>
              <a:gd name="connsiteX495" fmla="*/ 2617735 w 12238653"/>
              <a:gd name="connsiteY495" fmla="*/ 687954 h 4913967"/>
              <a:gd name="connsiteX496" fmla="*/ 2653236 w 12238653"/>
              <a:gd name="connsiteY496" fmla="*/ 685205 h 4913967"/>
              <a:gd name="connsiteX497" fmla="*/ 3098534 w 12238653"/>
              <a:gd name="connsiteY497" fmla="*/ 685033 h 4913967"/>
              <a:gd name="connsiteX498" fmla="*/ 3140033 w 12238653"/>
              <a:gd name="connsiteY498" fmla="*/ 691167 h 4913967"/>
              <a:gd name="connsiteX499" fmla="*/ 3083727 w 12238653"/>
              <a:gd name="connsiteY499" fmla="*/ 692672 h 4913967"/>
              <a:gd name="connsiteX500" fmla="*/ 3098534 w 12238653"/>
              <a:gd name="connsiteY500" fmla="*/ 685033 h 4913967"/>
              <a:gd name="connsiteX501" fmla="*/ 4121903 w 12238653"/>
              <a:gd name="connsiteY501" fmla="*/ 683907 h 4913967"/>
              <a:gd name="connsiteX502" fmla="*/ 4125282 w 12238653"/>
              <a:gd name="connsiteY502" fmla="*/ 685074 h 4913967"/>
              <a:gd name="connsiteX503" fmla="*/ 4123147 w 12238653"/>
              <a:gd name="connsiteY503" fmla="*/ 686786 h 4913967"/>
              <a:gd name="connsiteX504" fmla="*/ 4117402 w 12238653"/>
              <a:gd name="connsiteY504" fmla="*/ 684907 h 4913967"/>
              <a:gd name="connsiteX505" fmla="*/ 4121903 w 12238653"/>
              <a:gd name="connsiteY505" fmla="*/ 683907 h 4913967"/>
              <a:gd name="connsiteX506" fmla="*/ 1857824 w 12238653"/>
              <a:gd name="connsiteY506" fmla="*/ 683070 h 4913967"/>
              <a:gd name="connsiteX507" fmla="*/ 1860643 w 12238653"/>
              <a:gd name="connsiteY507" fmla="*/ 684612 h 4913967"/>
              <a:gd name="connsiteX508" fmla="*/ 1853544 w 12238653"/>
              <a:gd name="connsiteY508" fmla="*/ 686743 h 4913967"/>
              <a:gd name="connsiteX509" fmla="*/ 1850614 w 12238653"/>
              <a:gd name="connsiteY509" fmla="*/ 685117 h 4913967"/>
              <a:gd name="connsiteX510" fmla="*/ 1857824 w 12238653"/>
              <a:gd name="connsiteY510" fmla="*/ 683070 h 4913967"/>
              <a:gd name="connsiteX511" fmla="*/ 3003548 w 12238653"/>
              <a:gd name="connsiteY511" fmla="*/ 682025 h 4913967"/>
              <a:gd name="connsiteX512" fmla="*/ 3052870 w 12238653"/>
              <a:gd name="connsiteY512" fmla="*/ 686910 h 4913967"/>
              <a:gd name="connsiteX513" fmla="*/ 3026353 w 12238653"/>
              <a:gd name="connsiteY513" fmla="*/ 691483 h 4913967"/>
              <a:gd name="connsiteX514" fmla="*/ 3003548 w 12238653"/>
              <a:gd name="connsiteY514" fmla="*/ 682025 h 4913967"/>
              <a:gd name="connsiteX515" fmla="*/ 993184 w 12238653"/>
              <a:gd name="connsiteY515" fmla="*/ 681860 h 4913967"/>
              <a:gd name="connsiteX516" fmla="*/ 1061988 w 12238653"/>
              <a:gd name="connsiteY516" fmla="*/ 681860 h 4913967"/>
              <a:gd name="connsiteX517" fmla="*/ 1062214 w 12238653"/>
              <a:gd name="connsiteY517" fmla="*/ 683487 h 4913967"/>
              <a:gd name="connsiteX518" fmla="*/ 993408 w 12238653"/>
              <a:gd name="connsiteY518" fmla="*/ 683487 h 4913967"/>
              <a:gd name="connsiteX519" fmla="*/ 993184 w 12238653"/>
              <a:gd name="connsiteY519" fmla="*/ 681860 h 4913967"/>
              <a:gd name="connsiteX520" fmla="*/ 1207370 w 12238653"/>
              <a:gd name="connsiteY520" fmla="*/ 681775 h 4913967"/>
              <a:gd name="connsiteX521" fmla="*/ 1232819 w 12238653"/>
              <a:gd name="connsiteY521" fmla="*/ 681775 h 4913967"/>
              <a:gd name="connsiteX522" fmla="*/ 1232819 w 12238653"/>
              <a:gd name="connsiteY522" fmla="*/ 683153 h 4913967"/>
              <a:gd name="connsiteX523" fmla="*/ 1207370 w 12238653"/>
              <a:gd name="connsiteY523" fmla="*/ 683153 h 4913967"/>
              <a:gd name="connsiteX524" fmla="*/ 1207370 w 12238653"/>
              <a:gd name="connsiteY524" fmla="*/ 681775 h 4913967"/>
              <a:gd name="connsiteX525" fmla="*/ 1141602 w 12238653"/>
              <a:gd name="connsiteY525" fmla="*/ 681775 h 4913967"/>
              <a:gd name="connsiteX526" fmla="*/ 1142848 w 12238653"/>
              <a:gd name="connsiteY526" fmla="*/ 683572 h 4913967"/>
              <a:gd name="connsiteX527" fmla="*/ 1138116 w 12238653"/>
              <a:gd name="connsiteY527" fmla="*/ 683487 h 4913967"/>
              <a:gd name="connsiteX528" fmla="*/ 1137101 w 12238653"/>
              <a:gd name="connsiteY528" fmla="*/ 682235 h 4913967"/>
              <a:gd name="connsiteX529" fmla="*/ 1141602 w 12238653"/>
              <a:gd name="connsiteY529" fmla="*/ 681775 h 4913967"/>
              <a:gd name="connsiteX530" fmla="*/ 709960 w 12238653"/>
              <a:gd name="connsiteY530" fmla="*/ 681775 h 4913967"/>
              <a:gd name="connsiteX531" fmla="*/ 715362 w 12238653"/>
              <a:gd name="connsiteY531" fmla="*/ 681817 h 4913967"/>
              <a:gd name="connsiteX532" fmla="*/ 718290 w 12238653"/>
              <a:gd name="connsiteY532" fmla="*/ 683153 h 4913967"/>
              <a:gd name="connsiteX533" fmla="*/ 713790 w 12238653"/>
              <a:gd name="connsiteY533" fmla="*/ 684030 h 4913967"/>
              <a:gd name="connsiteX534" fmla="*/ 709960 w 12238653"/>
              <a:gd name="connsiteY534" fmla="*/ 681775 h 4913967"/>
              <a:gd name="connsiteX535" fmla="*/ 3568864 w 12238653"/>
              <a:gd name="connsiteY535" fmla="*/ 679064 h 4913967"/>
              <a:gd name="connsiteX536" fmla="*/ 3568637 w 12238653"/>
              <a:gd name="connsiteY536" fmla="*/ 680773 h 4913967"/>
              <a:gd name="connsiteX537" fmla="*/ 3564131 w 12238653"/>
              <a:gd name="connsiteY537" fmla="*/ 681482 h 4913967"/>
              <a:gd name="connsiteX538" fmla="*/ 3561320 w 12238653"/>
              <a:gd name="connsiteY538" fmla="*/ 680188 h 4913967"/>
              <a:gd name="connsiteX539" fmla="*/ 3568864 w 12238653"/>
              <a:gd name="connsiteY539" fmla="*/ 679064 h 4913967"/>
              <a:gd name="connsiteX540" fmla="*/ 7993203 w 12238653"/>
              <a:gd name="connsiteY540" fmla="*/ 678646 h 4913967"/>
              <a:gd name="connsiteX541" fmla="*/ 7995567 w 12238653"/>
              <a:gd name="connsiteY541" fmla="*/ 682152 h 4913967"/>
              <a:gd name="connsiteX542" fmla="*/ 7971584 w 12238653"/>
              <a:gd name="connsiteY542" fmla="*/ 684199 h 4913967"/>
              <a:gd name="connsiteX543" fmla="*/ 7969894 w 12238653"/>
              <a:gd name="connsiteY543" fmla="*/ 681106 h 4913967"/>
              <a:gd name="connsiteX544" fmla="*/ 7993203 w 12238653"/>
              <a:gd name="connsiteY544" fmla="*/ 678646 h 4913967"/>
              <a:gd name="connsiteX545" fmla="*/ 4189813 w 12238653"/>
              <a:gd name="connsiteY545" fmla="*/ 678646 h 4913967"/>
              <a:gd name="connsiteX546" fmla="*/ 4138238 w 12238653"/>
              <a:gd name="connsiteY546" fmla="*/ 696930 h 4913967"/>
              <a:gd name="connsiteX547" fmla="*/ 4189813 w 12238653"/>
              <a:gd name="connsiteY547" fmla="*/ 678646 h 4913967"/>
              <a:gd name="connsiteX548" fmla="*/ 4217289 w 12238653"/>
              <a:gd name="connsiteY548" fmla="*/ 676764 h 4913967"/>
              <a:gd name="connsiteX549" fmla="*/ 4321118 w 12238653"/>
              <a:gd name="connsiteY549" fmla="*/ 676764 h 4913967"/>
              <a:gd name="connsiteX550" fmla="*/ 4269707 w 12238653"/>
              <a:gd name="connsiteY550" fmla="*/ 685079 h 4913967"/>
              <a:gd name="connsiteX551" fmla="*/ 4217289 w 12238653"/>
              <a:gd name="connsiteY551" fmla="*/ 676764 h 4913967"/>
              <a:gd name="connsiteX552" fmla="*/ 3609629 w 12238653"/>
              <a:gd name="connsiteY552" fmla="*/ 675512 h 4913967"/>
              <a:gd name="connsiteX553" fmla="*/ 3642962 w 12238653"/>
              <a:gd name="connsiteY553" fmla="*/ 683907 h 4913967"/>
              <a:gd name="connsiteX554" fmla="*/ 3624943 w 12238653"/>
              <a:gd name="connsiteY554" fmla="*/ 692087 h 4913967"/>
              <a:gd name="connsiteX555" fmla="*/ 3595551 w 12238653"/>
              <a:gd name="connsiteY555" fmla="*/ 681482 h 4913967"/>
              <a:gd name="connsiteX556" fmla="*/ 3609629 w 12238653"/>
              <a:gd name="connsiteY556" fmla="*/ 675512 h 4913967"/>
              <a:gd name="connsiteX557" fmla="*/ 3177648 w 12238653"/>
              <a:gd name="connsiteY557" fmla="*/ 675304 h 4913967"/>
              <a:gd name="connsiteX558" fmla="*/ 3308505 w 12238653"/>
              <a:gd name="connsiteY558" fmla="*/ 684992 h 4913967"/>
              <a:gd name="connsiteX559" fmla="*/ 3442965 w 12238653"/>
              <a:gd name="connsiteY559" fmla="*/ 683697 h 4913967"/>
              <a:gd name="connsiteX560" fmla="*/ 3174832 w 12238653"/>
              <a:gd name="connsiteY560" fmla="*/ 693339 h 4913967"/>
              <a:gd name="connsiteX561" fmla="*/ 3177648 w 12238653"/>
              <a:gd name="connsiteY561" fmla="*/ 675304 h 4913967"/>
              <a:gd name="connsiteX562" fmla="*/ 4395217 w 12238653"/>
              <a:gd name="connsiteY562" fmla="*/ 674136 h 4913967"/>
              <a:gd name="connsiteX563" fmla="*/ 4370783 w 12238653"/>
              <a:gd name="connsiteY563" fmla="*/ 688331 h 4913967"/>
              <a:gd name="connsiteX564" fmla="*/ 4356932 w 12238653"/>
              <a:gd name="connsiteY564" fmla="*/ 691085 h 4913967"/>
              <a:gd name="connsiteX565" fmla="*/ 4395217 w 12238653"/>
              <a:gd name="connsiteY565" fmla="*/ 674136 h 4913967"/>
              <a:gd name="connsiteX566" fmla="*/ 1588790 w 12238653"/>
              <a:gd name="connsiteY566" fmla="*/ 673551 h 4913967"/>
              <a:gd name="connsiteX567" fmla="*/ 1616831 w 12238653"/>
              <a:gd name="connsiteY567" fmla="*/ 673551 h 4913967"/>
              <a:gd name="connsiteX568" fmla="*/ 1616831 w 12238653"/>
              <a:gd name="connsiteY568" fmla="*/ 675429 h 4913967"/>
              <a:gd name="connsiteX569" fmla="*/ 1588790 w 12238653"/>
              <a:gd name="connsiteY569" fmla="*/ 675429 h 4913967"/>
              <a:gd name="connsiteX570" fmla="*/ 1588790 w 12238653"/>
              <a:gd name="connsiteY570" fmla="*/ 673551 h 4913967"/>
              <a:gd name="connsiteX571" fmla="*/ 4463460 w 12238653"/>
              <a:gd name="connsiteY571" fmla="*/ 673427 h 4913967"/>
              <a:gd name="connsiteX572" fmla="*/ 4463008 w 12238653"/>
              <a:gd name="connsiteY572" fmla="*/ 675512 h 4913967"/>
              <a:gd name="connsiteX573" fmla="*/ 4426639 w 12238653"/>
              <a:gd name="connsiteY573" fmla="*/ 678728 h 4913967"/>
              <a:gd name="connsiteX574" fmla="*/ 4423820 w 12238653"/>
              <a:gd name="connsiteY574" fmla="*/ 676724 h 4913967"/>
              <a:gd name="connsiteX575" fmla="*/ 4442292 w 12238653"/>
              <a:gd name="connsiteY575" fmla="*/ 673551 h 4913967"/>
              <a:gd name="connsiteX576" fmla="*/ 4463460 w 12238653"/>
              <a:gd name="connsiteY576" fmla="*/ 673427 h 4913967"/>
              <a:gd name="connsiteX577" fmla="*/ 6481484 w 12238653"/>
              <a:gd name="connsiteY577" fmla="*/ 672884 h 4913967"/>
              <a:gd name="connsiteX578" fmla="*/ 6485315 w 12238653"/>
              <a:gd name="connsiteY578" fmla="*/ 677308 h 4913967"/>
              <a:gd name="connsiteX579" fmla="*/ 6440721 w 12238653"/>
              <a:gd name="connsiteY579" fmla="*/ 682401 h 4913967"/>
              <a:gd name="connsiteX580" fmla="*/ 6437003 w 12238653"/>
              <a:gd name="connsiteY580" fmla="*/ 678101 h 4913967"/>
              <a:gd name="connsiteX581" fmla="*/ 6481484 w 12238653"/>
              <a:gd name="connsiteY581" fmla="*/ 672884 h 4913967"/>
              <a:gd name="connsiteX582" fmla="*/ 1717169 w 12238653"/>
              <a:gd name="connsiteY582" fmla="*/ 671713 h 4913967"/>
              <a:gd name="connsiteX583" fmla="*/ 1768747 w 12238653"/>
              <a:gd name="connsiteY583" fmla="*/ 673301 h 4913967"/>
              <a:gd name="connsiteX584" fmla="*/ 1762213 w 12238653"/>
              <a:gd name="connsiteY584" fmla="*/ 689666 h 4913967"/>
              <a:gd name="connsiteX585" fmla="*/ 1751291 w 12238653"/>
              <a:gd name="connsiteY585" fmla="*/ 690417 h 4913967"/>
              <a:gd name="connsiteX586" fmla="*/ 1717169 w 12238653"/>
              <a:gd name="connsiteY586" fmla="*/ 671713 h 4913967"/>
              <a:gd name="connsiteX587" fmla="*/ 4010981 w 12238653"/>
              <a:gd name="connsiteY587" fmla="*/ 670335 h 4913967"/>
              <a:gd name="connsiteX588" fmla="*/ 4065259 w 12238653"/>
              <a:gd name="connsiteY588" fmla="*/ 685826 h 4913967"/>
              <a:gd name="connsiteX589" fmla="*/ 4029114 w 12238653"/>
              <a:gd name="connsiteY589" fmla="*/ 688916 h 4913967"/>
              <a:gd name="connsiteX590" fmla="*/ 3937671 w 12238653"/>
              <a:gd name="connsiteY590" fmla="*/ 687411 h 4913967"/>
              <a:gd name="connsiteX591" fmla="*/ 3918306 w 12238653"/>
              <a:gd name="connsiteY591" fmla="*/ 705574 h 4913967"/>
              <a:gd name="connsiteX592" fmla="*/ 3907602 w 12238653"/>
              <a:gd name="connsiteY592" fmla="*/ 706743 h 4913967"/>
              <a:gd name="connsiteX593" fmla="*/ 3877872 w 12238653"/>
              <a:gd name="connsiteY593" fmla="*/ 698894 h 4913967"/>
              <a:gd name="connsiteX594" fmla="*/ 3824385 w 12238653"/>
              <a:gd name="connsiteY594" fmla="*/ 684406 h 4913967"/>
              <a:gd name="connsiteX595" fmla="*/ 3760981 w 12238653"/>
              <a:gd name="connsiteY595" fmla="*/ 701275 h 4913967"/>
              <a:gd name="connsiteX596" fmla="*/ 3747806 w 12238653"/>
              <a:gd name="connsiteY596" fmla="*/ 679772 h 4913967"/>
              <a:gd name="connsiteX597" fmla="*/ 3891949 w 12238653"/>
              <a:gd name="connsiteY597" fmla="*/ 678311 h 4913967"/>
              <a:gd name="connsiteX598" fmla="*/ 4010981 w 12238653"/>
              <a:gd name="connsiteY598" fmla="*/ 670335 h 4913967"/>
              <a:gd name="connsiteX599" fmla="*/ 5371349 w 12238653"/>
              <a:gd name="connsiteY599" fmla="*/ 669374 h 4913967"/>
              <a:gd name="connsiteX600" fmla="*/ 5388799 w 12238653"/>
              <a:gd name="connsiteY600" fmla="*/ 669374 h 4913967"/>
              <a:gd name="connsiteX601" fmla="*/ 5388462 w 12238653"/>
              <a:gd name="connsiteY601" fmla="*/ 670753 h 4913967"/>
              <a:gd name="connsiteX602" fmla="*/ 5371013 w 12238653"/>
              <a:gd name="connsiteY602" fmla="*/ 670753 h 4913967"/>
              <a:gd name="connsiteX603" fmla="*/ 5371349 w 12238653"/>
              <a:gd name="connsiteY603" fmla="*/ 669374 h 4913967"/>
              <a:gd name="connsiteX604" fmla="*/ 6722604 w 12238653"/>
              <a:gd name="connsiteY604" fmla="*/ 669313 h 4913967"/>
              <a:gd name="connsiteX605" fmla="*/ 6755019 w 12238653"/>
              <a:gd name="connsiteY605" fmla="*/ 670335 h 4913967"/>
              <a:gd name="connsiteX606" fmla="*/ 6765265 w 12238653"/>
              <a:gd name="connsiteY606" fmla="*/ 682235 h 4913967"/>
              <a:gd name="connsiteX607" fmla="*/ 6738465 w 12238653"/>
              <a:gd name="connsiteY607" fmla="*/ 683738 h 4913967"/>
              <a:gd name="connsiteX608" fmla="*/ 6690609 w 12238653"/>
              <a:gd name="connsiteY608" fmla="*/ 680814 h 4913967"/>
              <a:gd name="connsiteX609" fmla="*/ 6722604 w 12238653"/>
              <a:gd name="connsiteY609" fmla="*/ 669313 h 4913967"/>
              <a:gd name="connsiteX610" fmla="*/ 4175848 w 12238653"/>
              <a:gd name="connsiteY610" fmla="*/ 665744 h 4913967"/>
              <a:gd name="connsiteX611" fmla="*/ 4179341 w 12238653"/>
              <a:gd name="connsiteY611" fmla="*/ 668791 h 4913967"/>
              <a:gd name="connsiteX612" fmla="*/ 4170215 w 12238653"/>
              <a:gd name="connsiteY612" fmla="*/ 669959 h 4913967"/>
              <a:gd name="connsiteX613" fmla="*/ 4163574 w 12238653"/>
              <a:gd name="connsiteY613" fmla="*/ 667332 h 4913967"/>
              <a:gd name="connsiteX614" fmla="*/ 4175848 w 12238653"/>
              <a:gd name="connsiteY614" fmla="*/ 665744 h 4913967"/>
              <a:gd name="connsiteX615" fmla="*/ 8062119 w 12238653"/>
              <a:gd name="connsiteY615" fmla="*/ 662195 h 4913967"/>
              <a:gd name="connsiteX616" fmla="*/ 8064823 w 12238653"/>
              <a:gd name="connsiteY616" fmla="*/ 663656 h 4913967"/>
              <a:gd name="connsiteX617" fmla="*/ 8058070 w 12238653"/>
              <a:gd name="connsiteY617" fmla="*/ 665660 h 4913967"/>
              <a:gd name="connsiteX618" fmla="*/ 8055252 w 12238653"/>
              <a:gd name="connsiteY618" fmla="*/ 664114 h 4913967"/>
              <a:gd name="connsiteX619" fmla="*/ 8062119 w 12238653"/>
              <a:gd name="connsiteY619" fmla="*/ 662195 h 4913967"/>
              <a:gd name="connsiteX620" fmla="*/ 368179 w 12238653"/>
              <a:gd name="connsiteY620" fmla="*/ 660732 h 4913967"/>
              <a:gd name="connsiteX621" fmla="*/ 370543 w 12238653"/>
              <a:gd name="connsiteY621" fmla="*/ 663780 h 4913967"/>
              <a:gd name="connsiteX622" fmla="*/ 362326 w 12238653"/>
              <a:gd name="connsiteY622" fmla="*/ 665283 h 4913967"/>
              <a:gd name="connsiteX623" fmla="*/ 356469 w 12238653"/>
              <a:gd name="connsiteY623" fmla="*/ 662655 h 4913967"/>
              <a:gd name="connsiteX624" fmla="*/ 368179 w 12238653"/>
              <a:gd name="connsiteY624" fmla="*/ 660732 h 4913967"/>
              <a:gd name="connsiteX625" fmla="*/ 4329098 w 12238653"/>
              <a:gd name="connsiteY625" fmla="*/ 659924 h 4913967"/>
              <a:gd name="connsiteX626" fmla="*/ 4367402 w 12238653"/>
              <a:gd name="connsiteY626" fmla="*/ 661402 h 4913967"/>
              <a:gd name="connsiteX627" fmla="*/ 4302874 w 12238653"/>
              <a:gd name="connsiteY627" fmla="*/ 668623 h 4913967"/>
              <a:gd name="connsiteX628" fmla="*/ 4329098 w 12238653"/>
              <a:gd name="connsiteY628" fmla="*/ 659924 h 4913967"/>
              <a:gd name="connsiteX629" fmla="*/ 4575400 w 12238653"/>
              <a:gd name="connsiteY629" fmla="*/ 656559 h 4913967"/>
              <a:gd name="connsiteX630" fmla="*/ 4579450 w 12238653"/>
              <a:gd name="connsiteY630" fmla="*/ 657228 h 4913967"/>
              <a:gd name="connsiteX631" fmla="*/ 4577540 w 12238653"/>
              <a:gd name="connsiteY631" fmla="*/ 658395 h 4913967"/>
              <a:gd name="connsiteX632" fmla="*/ 4572811 w 12238653"/>
              <a:gd name="connsiteY632" fmla="*/ 658395 h 4913967"/>
              <a:gd name="connsiteX633" fmla="*/ 4575400 w 12238653"/>
              <a:gd name="connsiteY633" fmla="*/ 656559 h 4913967"/>
              <a:gd name="connsiteX634" fmla="*/ 65025 w 12238653"/>
              <a:gd name="connsiteY634" fmla="*/ 656141 h 4913967"/>
              <a:gd name="connsiteX635" fmla="*/ 125387 w 12238653"/>
              <a:gd name="connsiteY635" fmla="*/ 663157 h 4913967"/>
              <a:gd name="connsiteX636" fmla="*/ 164126 w 12238653"/>
              <a:gd name="connsiteY636" fmla="*/ 664364 h 4913967"/>
              <a:gd name="connsiteX637" fmla="*/ 130411 w 12238653"/>
              <a:gd name="connsiteY637" fmla="*/ 672318 h 4913967"/>
              <a:gd name="connsiteX638" fmla="*/ 95094 w 12238653"/>
              <a:gd name="connsiteY638" fmla="*/ 669123 h 4913967"/>
              <a:gd name="connsiteX639" fmla="*/ 44809 w 12238653"/>
              <a:gd name="connsiteY639" fmla="*/ 663484 h 4913967"/>
              <a:gd name="connsiteX640" fmla="*/ 26623 w 12238653"/>
              <a:gd name="connsiteY640" fmla="*/ 665400 h 4913967"/>
              <a:gd name="connsiteX641" fmla="*/ 26623 w 12238653"/>
              <a:gd name="connsiteY641" fmla="*/ 656694 h 4913967"/>
              <a:gd name="connsiteX642" fmla="*/ 8228940 w 12238653"/>
              <a:gd name="connsiteY642" fmla="*/ 655595 h 4913967"/>
              <a:gd name="connsiteX643" fmla="*/ 8203451 w 12238653"/>
              <a:gd name="connsiteY643" fmla="*/ 661569 h 4913967"/>
              <a:gd name="connsiteX644" fmla="*/ 8197706 w 12238653"/>
              <a:gd name="connsiteY644" fmla="*/ 657228 h 4913967"/>
              <a:gd name="connsiteX645" fmla="*/ 8229393 w 12238653"/>
              <a:gd name="connsiteY645" fmla="*/ 655490 h 4913967"/>
              <a:gd name="connsiteX646" fmla="*/ 8229523 w 12238653"/>
              <a:gd name="connsiteY646" fmla="*/ 655518 h 4913967"/>
              <a:gd name="connsiteX647" fmla="*/ 8229578 w 12238653"/>
              <a:gd name="connsiteY647" fmla="*/ 655561 h 4913967"/>
              <a:gd name="connsiteX648" fmla="*/ 8228940 w 12238653"/>
              <a:gd name="connsiteY648" fmla="*/ 655595 h 4913967"/>
              <a:gd name="connsiteX649" fmla="*/ 4477197 w 12238653"/>
              <a:gd name="connsiteY649" fmla="*/ 654637 h 4913967"/>
              <a:gd name="connsiteX650" fmla="*/ 4510645 w 12238653"/>
              <a:gd name="connsiteY650" fmla="*/ 656434 h 4913967"/>
              <a:gd name="connsiteX651" fmla="*/ 4509630 w 12238653"/>
              <a:gd name="connsiteY651" fmla="*/ 659229 h 4913967"/>
              <a:gd name="connsiteX652" fmla="*/ 4476078 w 12238653"/>
              <a:gd name="connsiteY652" fmla="*/ 657812 h 4913967"/>
              <a:gd name="connsiteX653" fmla="*/ 4477197 w 12238653"/>
              <a:gd name="connsiteY653" fmla="*/ 654637 h 4913967"/>
              <a:gd name="connsiteX654" fmla="*/ 4651972 w 12238653"/>
              <a:gd name="connsiteY654" fmla="*/ 653510 h 4913967"/>
              <a:gd name="connsiteX655" fmla="*/ 4654338 w 12238653"/>
              <a:gd name="connsiteY655" fmla="*/ 655181 h 4913967"/>
              <a:gd name="connsiteX656" fmla="*/ 4651522 w 12238653"/>
              <a:gd name="connsiteY656" fmla="*/ 656516 h 4913967"/>
              <a:gd name="connsiteX657" fmla="*/ 4646909 w 12238653"/>
              <a:gd name="connsiteY657" fmla="*/ 655640 h 4913967"/>
              <a:gd name="connsiteX658" fmla="*/ 4651972 w 12238653"/>
              <a:gd name="connsiteY658" fmla="*/ 653510 h 4913967"/>
              <a:gd name="connsiteX659" fmla="*/ 4835196 w 12238653"/>
              <a:gd name="connsiteY659" fmla="*/ 652718 h 4913967"/>
              <a:gd name="connsiteX660" fmla="*/ 4841392 w 12238653"/>
              <a:gd name="connsiteY660" fmla="*/ 655055 h 4913967"/>
              <a:gd name="connsiteX661" fmla="*/ 4833393 w 12238653"/>
              <a:gd name="connsiteY661" fmla="*/ 656767 h 4913967"/>
              <a:gd name="connsiteX662" fmla="*/ 4826979 w 12238653"/>
              <a:gd name="connsiteY662" fmla="*/ 654261 h 4913967"/>
              <a:gd name="connsiteX663" fmla="*/ 4835196 w 12238653"/>
              <a:gd name="connsiteY663" fmla="*/ 652718 h 4913967"/>
              <a:gd name="connsiteX664" fmla="*/ 4781145 w 12238653"/>
              <a:gd name="connsiteY664" fmla="*/ 652298 h 4913967"/>
              <a:gd name="connsiteX665" fmla="*/ 4782722 w 12238653"/>
              <a:gd name="connsiteY665" fmla="*/ 657144 h 4913967"/>
              <a:gd name="connsiteX666" fmla="*/ 4750399 w 12238653"/>
              <a:gd name="connsiteY666" fmla="*/ 658519 h 4913967"/>
              <a:gd name="connsiteX667" fmla="*/ 4748824 w 12238653"/>
              <a:gd name="connsiteY667" fmla="*/ 655055 h 4913967"/>
              <a:gd name="connsiteX668" fmla="*/ 4781145 w 12238653"/>
              <a:gd name="connsiteY668" fmla="*/ 652298 h 4913967"/>
              <a:gd name="connsiteX669" fmla="*/ 6884982 w 12238653"/>
              <a:gd name="connsiteY669" fmla="*/ 650170 h 4913967"/>
              <a:gd name="connsiteX670" fmla="*/ 6893763 w 12238653"/>
              <a:gd name="connsiteY670" fmla="*/ 650672 h 4913967"/>
              <a:gd name="connsiteX671" fmla="*/ 6892636 w 12238653"/>
              <a:gd name="connsiteY671" fmla="*/ 652466 h 4913967"/>
              <a:gd name="connsiteX672" fmla="*/ 6883848 w 12238653"/>
              <a:gd name="connsiteY672" fmla="*/ 652049 h 4913967"/>
              <a:gd name="connsiteX673" fmla="*/ 6884982 w 12238653"/>
              <a:gd name="connsiteY673" fmla="*/ 650170 h 4913967"/>
              <a:gd name="connsiteX674" fmla="*/ 6808401 w 12238653"/>
              <a:gd name="connsiteY674" fmla="*/ 649295 h 4913967"/>
              <a:gd name="connsiteX675" fmla="*/ 6809979 w 12238653"/>
              <a:gd name="connsiteY675" fmla="*/ 654095 h 4913967"/>
              <a:gd name="connsiteX676" fmla="*/ 6780248 w 12238653"/>
              <a:gd name="connsiteY676" fmla="*/ 655014 h 4913967"/>
              <a:gd name="connsiteX677" fmla="*/ 6778561 w 12238653"/>
              <a:gd name="connsiteY677" fmla="*/ 651800 h 4913967"/>
              <a:gd name="connsiteX678" fmla="*/ 6808401 w 12238653"/>
              <a:gd name="connsiteY678" fmla="*/ 649295 h 4913967"/>
              <a:gd name="connsiteX679" fmla="*/ 6721240 w 12238653"/>
              <a:gd name="connsiteY679" fmla="*/ 647915 h 4913967"/>
              <a:gd name="connsiteX680" fmla="*/ 6737336 w 12238653"/>
              <a:gd name="connsiteY680" fmla="*/ 648040 h 4913967"/>
              <a:gd name="connsiteX681" fmla="*/ 6737901 w 12238653"/>
              <a:gd name="connsiteY681" fmla="*/ 650629 h 4913967"/>
              <a:gd name="connsiteX682" fmla="*/ 6727995 w 12238653"/>
              <a:gd name="connsiteY682" fmla="*/ 650754 h 4913967"/>
              <a:gd name="connsiteX683" fmla="*/ 6721240 w 12238653"/>
              <a:gd name="connsiteY683" fmla="*/ 647915 h 4913967"/>
              <a:gd name="connsiteX684" fmla="*/ 4940730 w 12238653"/>
              <a:gd name="connsiteY684" fmla="*/ 646298 h 4913967"/>
              <a:gd name="connsiteX685" fmla="*/ 4998146 w 12238653"/>
              <a:gd name="connsiteY685" fmla="*/ 653174 h 4913967"/>
              <a:gd name="connsiteX686" fmla="*/ 4949157 w 12238653"/>
              <a:gd name="connsiteY686" fmla="*/ 660149 h 4913967"/>
              <a:gd name="connsiteX687" fmla="*/ 4883734 w 12238653"/>
              <a:gd name="connsiteY687" fmla="*/ 647874 h 4913967"/>
              <a:gd name="connsiteX688" fmla="*/ 4940730 w 12238653"/>
              <a:gd name="connsiteY688" fmla="*/ 646298 h 4913967"/>
              <a:gd name="connsiteX689" fmla="*/ 4482268 w 12238653"/>
              <a:gd name="connsiteY689" fmla="*/ 644659 h 4913967"/>
              <a:gd name="connsiteX690" fmla="*/ 4498934 w 12238653"/>
              <a:gd name="connsiteY690" fmla="*/ 644659 h 4913967"/>
              <a:gd name="connsiteX691" fmla="*/ 4498710 w 12238653"/>
              <a:gd name="connsiteY691" fmla="*/ 645788 h 4913967"/>
              <a:gd name="connsiteX692" fmla="*/ 4482042 w 12238653"/>
              <a:gd name="connsiteY692" fmla="*/ 645788 h 4913967"/>
              <a:gd name="connsiteX693" fmla="*/ 4482268 w 12238653"/>
              <a:gd name="connsiteY693" fmla="*/ 644659 h 4913967"/>
              <a:gd name="connsiteX694" fmla="*/ 3211999 w 12238653"/>
              <a:gd name="connsiteY694" fmla="*/ 642820 h 4913967"/>
              <a:gd name="connsiteX695" fmla="*/ 3217060 w 12238653"/>
              <a:gd name="connsiteY695" fmla="*/ 645578 h 4913967"/>
              <a:gd name="connsiteX696" fmla="*/ 3207377 w 12238653"/>
              <a:gd name="connsiteY696" fmla="*/ 645996 h 4913967"/>
              <a:gd name="connsiteX697" fmla="*/ 3202759 w 12238653"/>
              <a:gd name="connsiteY697" fmla="*/ 643156 h 4913967"/>
              <a:gd name="connsiteX698" fmla="*/ 3211999 w 12238653"/>
              <a:gd name="connsiteY698" fmla="*/ 642820 h 4913967"/>
              <a:gd name="connsiteX699" fmla="*/ 891157 w 12238653"/>
              <a:gd name="connsiteY699" fmla="*/ 642236 h 4913967"/>
              <a:gd name="connsiteX700" fmla="*/ 892729 w 12238653"/>
              <a:gd name="connsiteY700" fmla="*/ 647331 h 4913967"/>
              <a:gd name="connsiteX701" fmla="*/ 862772 w 12238653"/>
              <a:gd name="connsiteY701" fmla="*/ 650086 h 4913967"/>
              <a:gd name="connsiteX702" fmla="*/ 860525 w 12238653"/>
              <a:gd name="connsiteY702" fmla="*/ 642820 h 4913967"/>
              <a:gd name="connsiteX703" fmla="*/ 891157 w 12238653"/>
              <a:gd name="connsiteY703" fmla="*/ 642236 h 4913967"/>
              <a:gd name="connsiteX704" fmla="*/ 3922468 w 12238653"/>
              <a:gd name="connsiteY704" fmla="*/ 636267 h 4913967"/>
              <a:gd name="connsiteX705" fmla="*/ 3931819 w 12238653"/>
              <a:gd name="connsiteY705" fmla="*/ 637686 h 4913967"/>
              <a:gd name="connsiteX706" fmla="*/ 3923143 w 12238653"/>
              <a:gd name="connsiteY706" fmla="*/ 641112 h 4913967"/>
              <a:gd name="connsiteX707" fmla="*/ 3916383 w 12238653"/>
              <a:gd name="connsiteY707" fmla="*/ 638438 h 4913967"/>
              <a:gd name="connsiteX708" fmla="*/ 3922468 w 12238653"/>
              <a:gd name="connsiteY708" fmla="*/ 636267 h 4913967"/>
              <a:gd name="connsiteX709" fmla="*/ 4969544 w 12238653"/>
              <a:gd name="connsiteY709" fmla="*/ 635976 h 4913967"/>
              <a:gd name="connsiteX710" fmla="*/ 4978890 w 12238653"/>
              <a:gd name="connsiteY710" fmla="*/ 637520 h 4913967"/>
              <a:gd name="connsiteX711" fmla="*/ 4970109 w 12238653"/>
              <a:gd name="connsiteY711" fmla="*/ 641027 h 4913967"/>
              <a:gd name="connsiteX712" fmla="*/ 4962334 w 12238653"/>
              <a:gd name="connsiteY712" fmla="*/ 638314 h 4913967"/>
              <a:gd name="connsiteX713" fmla="*/ 4969544 w 12238653"/>
              <a:gd name="connsiteY713" fmla="*/ 635976 h 4913967"/>
              <a:gd name="connsiteX714" fmla="*/ 4850401 w 12238653"/>
              <a:gd name="connsiteY714" fmla="*/ 634348 h 4913967"/>
              <a:gd name="connsiteX715" fmla="*/ 4857266 w 12238653"/>
              <a:gd name="connsiteY715" fmla="*/ 635434 h 4913967"/>
              <a:gd name="connsiteX716" fmla="*/ 4853780 w 12238653"/>
              <a:gd name="connsiteY716" fmla="*/ 636809 h 4913967"/>
              <a:gd name="connsiteX717" fmla="*/ 4849386 w 12238653"/>
              <a:gd name="connsiteY717" fmla="*/ 636061 h 4913967"/>
              <a:gd name="connsiteX718" fmla="*/ 4850401 w 12238653"/>
              <a:gd name="connsiteY718" fmla="*/ 634348 h 4913967"/>
              <a:gd name="connsiteX719" fmla="*/ 3990145 w 12238653"/>
              <a:gd name="connsiteY719" fmla="*/ 632008 h 4913967"/>
              <a:gd name="connsiteX720" fmla="*/ 3998707 w 12238653"/>
              <a:gd name="connsiteY720" fmla="*/ 633680 h 4913967"/>
              <a:gd name="connsiteX721" fmla="*/ 3991730 w 12238653"/>
              <a:gd name="connsiteY721" fmla="*/ 637812 h 4913967"/>
              <a:gd name="connsiteX722" fmla="*/ 3980912 w 12238653"/>
              <a:gd name="connsiteY722" fmla="*/ 635600 h 4913967"/>
              <a:gd name="connsiteX723" fmla="*/ 3990145 w 12238653"/>
              <a:gd name="connsiteY723" fmla="*/ 632008 h 4913967"/>
              <a:gd name="connsiteX724" fmla="*/ 1925389 w 12238653"/>
              <a:gd name="connsiteY724" fmla="*/ 631591 h 4913967"/>
              <a:gd name="connsiteX725" fmla="*/ 1976400 w 12238653"/>
              <a:gd name="connsiteY725" fmla="*/ 633261 h 4913967"/>
              <a:gd name="connsiteX726" fmla="*/ 1976069 w 12238653"/>
              <a:gd name="connsiteY726" fmla="*/ 636267 h 4913967"/>
              <a:gd name="connsiteX727" fmla="*/ 1923813 w 12238653"/>
              <a:gd name="connsiteY727" fmla="*/ 636267 h 4913967"/>
              <a:gd name="connsiteX728" fmla="*/ 1925389 w 12238653"/>
              <a:gd name="connsiteY728" fmla="*/ 631591 h 4913967"/>
              <a:gd name="connsiteX729" fmla="*/ 33832 w 12238653"/>
              <a:gd name="connsiteY729" fmla="*/ 631214 h 4913967"/>
              <a:gd name="connsiteX730" fmla="*/ 26623 w 12238653"/>
              <a:gd name="connsiteY730" fmla="*/ 633309 h 4913967"/>
              <a:gd name="connsiteX731" fmla="*/ 26623 w 12238653"/>
              <a:gd name="connsiteY731" fmla="*/ 631803 h 4913967"/>
              <a:gd name="connsiteX732" fmla="*/ 75907 w 12238653"/>
              <a:gd name="connsiteY732" fmla="*/ 629577 h 4913967"/>
              <a:gd name="connsiteX733" fmla="*/ 104777 w 12238653"/>
              <a:gd name="connsiteY733" fmla="*/ 631424 h 4913967"/>
              <a:gd name="connsiteX734" fmla="*/ 70096 w 12238653"/>
              <a:gd name="connsiteY734" fmla="*/ 640192 h 4913967"/>
              <a:gd name="connsiteX735" fmla="*/ 75907 w 12238653"/>
              <a:gd name="connsiteY735" fmla="*/ 629577 h 4913967"/>
              <a:gd name="connsiteX736" fmla="*/ 4234520 w 12238653"/>
              <a:gd name="connsiteY736" fmla="*/ 627792 h 4913967"/>
              <a:gd name="connsiteX737" fmla="*/ 4239364 w 12238653"/>
              <a:gd name="connsiteY737" fmla="*/ 648291 h 4913967"/>
              <a:gd name="connsiteX738" fmla="*/ 4158956 w 12238653"/>
              <a:gd name="connsiteY738" fmla="*/ 647039 h 4913967"/>
              <a:gd name="connsiteX739" fmla="*/ 4100734 w 12238653"/>
              <a:gd name="connsiteY739" fmla="*/ 632510 h 4913967"/>
              <a:gd name="connsiteX740" fmla="*/ 4234520 w 12238653"/>
              <a:gd name="connsiteY740" fmla="*/ 627792 h 4913967"/>
              <a:gd name="connsiteX741" fmla="*/ 6389592 w 12238653"/>
              <a:gd name="connsiteY741" fmla="*/ 627331 h 4913967"/>
              <a:gd name="connsiteX742" fmla="*/ 6388804 w 12238653"/>
              <a:gd name="connsiteY742" fmla="*/ 629380 h 4913967"/>
              <a:gd name="connsiteX743" fmla="*/ 6384078 w 12238653"/>
              <a:gd name="connsiteY743" fmla="*/ 628961 h 4913967"/>
              <a:gd name="connsiteX744" fmla="*/ 6384753 w 12238653"/>
              <a:gd name="connsiteY744" fmla="*/ 627582 h 4913967"/>
              <a:gd name="connsiteX745" fmla="*/ 6389592 w 12238653"/>
              <a:gd name="connsiteY745" fmla="*/ 627331 h 4913967"/>
              <a:gd name="connsiteX746" fmla="*/ 4886439 w 12238653"/>
              <a:gd name="connsiteY746" fmla="*/ 625079 h 4913967"/>
              <a:gd name="connsiteX747" fmla="*/ 4921571 w 12238653"/>
              <a:gd name="connsiteY747" fmla="*/ 633219 h 4913967"/>
              <a:gd name="connsiteX748" fmla="*/ 4896781 w 12238653"/>
              <a:gd name="connsiteY748" fmla="*/ 635162 h 4913967"/>
              <a:gd name="connsiteX749" fmla="*/ 4886439 w 12238653"/>
              <a:gd name="connsiteY749" fmla="*/ 625079 h 4913967"/>
              <a:gd name="connsiteX750" fmla="*/ 4654564 w 12238653"/>
              <a:gd name="connsiteY750" fmla="*/ 621779 h 4913967"/>
              <a:gd name="connsiteX751" fmla="*/ 4731141 w 12238653"/>
              <a:gd name="connsiteY751" fmla="*/ 632259 h 4913967"/>
              <a:gd name="connsiteX752" fmla="*/ 4818641 w 12238653"/>
              <a:gd name="connsiteY752" fmla="*/ 635475 h 4913967"/>
              <a:gd name="connsiteX753" fmla="*/ 4758844 w 12238653"/>
              <a:gd name="connsiteY753" fmla="*/ 640945 h 4913967"/>
              <a:gd name="connsiteX754" fmla="*/ 4703328 w 12238653"/>
              <a:gd name="connsiteY754" fmla="*/ 645161 h 4913967"/>
              <a:gd name="connsiteX755" fmla="*/ 4680581 w 12238653"/>
              <a:gd name="connsiteY755" fmla="*/ 633511 h 4913967"/>
              <a:gd name="connsiteX756" fmla="*/ 4654564 w 12238653"/>
              <a:gd name="connsiteY756" fmla="*/ 639859 h 4913967"/>
              <a:gd name="connsiteX757" fmla="*/ 4654564 w 12238653"/>
              <a:gd name="connsiteY757" fmla="*/ 621779 h 4913967"/>
              <a:gd name="connsiteX758" fmla="*/ 9396475 w 12238653"/>
              <a:gd name="connsiteY758" fmla="*/ 620985 h 4913967"/>
              <a:gd name="connsiteX759" fmla="*/ 9401653 w 12238653"/>
              <a:gd name="connsiteY759" fmla="*/ 624119 h 4913967"/>
              <a:gd name="connsiteX760" fmla="*/ 9391969 w 12238653"/>
              <a:gd name="connsiteY760" fmla="*/ 625327 h 4913967"/>
              <a:gd name="connsiteX761" fmla="*/ 9386899 w 12238653"/>
              <a:gd name="connsiteY761" fmla="*/ 622447 h 4913967"/>
              <a:gd name="connsiteX762" fmla="*/ 9396475 w 12238653"/>
              <a:gd name="connsiteY762" fmla="*/ 620985 h 4913967"/>
              <a:gd name="connsiteX763" fmla="*/ 2825733 w 12238653"/>
              <a:gd name="connsiteY763" fmla="*/ 620360 h 4913967"/>
              <a:gd name="connsiteX764" fmla="*/ 2825733 w 12238653"/>
              <a:gd name="connsiteY764" fmla="*/ 622071 h 4913967"/>
              <a:gd name="connsiteX765" fmla="*/ 2821001 w 12238653"/>
              <a:gd name="connsiteY765" fmla="*/ 622825 h 4913967"/>
              <a:gd name="connsiteX766" fmla="*/ 2818184 w 12238653"/>
              <a:gd name="connsiteY766" fmla="*/ 621487 h 4913967"/>
              <a:gd name="connsiteX767" fmla="*/ 2825733 w 12238653"/>
              <a:gd name="connsiteY767" fmla="*/ 620360 h 4913967"/>
              <a:gd name="connsiteX768" fmla="*/ 2414245 w 12238653"/>
              <a:gd name="connsiteY768" fmla="*/ 618272 h 4913967"/>
              <a:gd name="connsiteX769" fmla="*/ 2416723 w 12238653"/>
              <a:gd name="connsiteY769" fmla="*/ 619941 h 4913967"/>
              <a:gd name="connsiteX770" fmla="*/ 2410527 w 12238653"/>
              <a:gd name="connsiteY770" fmla="*/ 621362 h 4913967"/>
              <a:gd name="connsiteX771" fmla="*/ 2410527 w 12238653"/>
              <a:gd name="connsiteY771" fmla="*/ 619318 h 4913967"/>
              <a:gd name="connsiteX772" fmla="*/ 2414245 w 12238653"/>
              <a:gd name="connsiteY772" fmla="*/ 618272 h 4913967"/>
              <a:gd name="connsiteX773" fmla="*/ 5380745 w 12238653"/>
              <a:gd name="connsiteY773" fmla="*/ 618119 h 4913967"/>
              <a:gd name="connsiteX774" fmla="*/ 5400401 w 12238653"/>
              <a:gd name="connsiteY774" fmla="*/ 619876 h 4913967"/>
              <a:gd name="connsiteX775" fmla="*/ 5409186 w 12238653"/>
              <a:gd name="connsiteY775" fmla="*/ 631299 h 4913967"/>
              <a:gd name="connsiteX776" fmla="*/ 5380358 w 12238653"/>
              <a:gd name="connsiteY776" fmla="*/ 617939 h 4913967"/>
              <a:gd name="connsiteX777" fmla="*/ 5380745 w 12238653"/>
              <a:gd name="connsiteY777" fmla="*/ 618119 h 4913967"/>
              <a:gd name="connsiteX778" fmla="*/ 5380130 w 12238653"/>
              <a:gd name="connsiteY778" fmla="*/ 618065 h 4913967"/>
              <a:gd name="connsiteX779" fmla="*/ 5379984 w 12238653"/>
              <a:gd name="connsiteY779" fmla="*/ 617999 h 4913967"/>
              <a:gd name="connsiteX780" fmla="*/ 2548481 w 12238653"/>
              <a:gd name="connsiteY780" fmla="*/ 616394 h 4913967"/>
              <a:gd name="connsiteX781" fmla="*/ 2551516 w 12238653"/>
              <a:gd name="connsiteY781" fmla="*/ 628459 h 4913967"/>
              <a:gd name="connsiteX782" fmla="*/ 2536764 w 12238653"/>
              <a:gd name="connsiteY782" fmla="*/ 629253 h 4913967"/>
              <a:gd name="connsiteX783" fmla="*/ 2534629 w 12238653"/>
              <a:gd name="connsiteY783" fmla="*/ 616686 h 4913967"/>
              <a:gd name="connsiteX784" fmla="*/ 2548481 w 12238653"/>
              <a:gd name="connsiteY784" fmla="*/ 616394 h 4913967"/>
              <a:gd name="connsiteX785" fmla="*/ 4314809 w 12238653"/>
              <a:gd name="connsiteY785" fmla="*/ 615182 h 4913967"/>
              <a:gd name="connsiteX786" fmla="*/ 4373705 w 12238653"/>
              <a:gd name="connsiteY786" fmla="*/ 631966 h 4913967"/>
              <a:gd name="connsiteX787" fmla="*/ 4447241 w 12238653"/>
              <a:gd name="connsiteY787" fmla="*/ 633511 h 4913967"/>
              <a:gd name="connsiteX788" fmla="*/ 4353386 w 12238653"/>
              <a:gd name="connsiteY788" fmla="*/ 647774 h 4913967"/>
              <a:gd name="connsiteX789" fmla="*/ 4317401 w 12238653"/>
              <a:gd name="connsiteY789" fmla="*/ 644910 h 4913967"/>
              <a:gd name="connsiteX790" fmla="*/ 4326639 w 12238653"/>
              <a:gd name="connsiteY790" fmla="*/ 636935 h 4913967"/>
              <a:gd name="connsiteX791" fmla="*/ 4286093 w 12238653"/>
              <a:gd name="connsiteY791" fmla="*/ 633805 h 4913967"/>
              <a:gd name="connsiteX792" fmla="*/ 4314809 w 12238653"/>
              <a:gd name="connsiteY792" fmla="*/ 615182 h 4913967"/>
              <a:gd name="connsiteX793" fmla="*/ 4180687 w 12238653"/>
              <a:gd name="connsiteY793" fmla="*/ 613432 h 4913967"/>
              <a:gd name="connsiteX794" fmla="*/ 4180687 w 12238653"/>
              <a:gd name="connsiteY794" fmla="*/ 615182 h 4913967"/>
              <a:gd name="connsiteX795" fmla="*/ 4176298 w 12238653"/>
              <a:gd name="connsiteY795" fmla="*/ 615892 h 4913967"/>
              <a:gd name="connsiteX796" fmla="*/ 4173371 w 12238653"/>
              <a:gd name="connsiteY796" fmla="*/ 614643 h 4913967"/>
              <a:gd name="connsiteX797" fmla="*/ 4180687 w 12238653"/>
              <a:gd name="connsiteY797" fmla="*/ 613432 h 4913967"/>
              <a:gd name="connsiteX798" fmla="*/ 4444093 w 12238653"/>
              <a:gd name="connsiteY798" fmla="*/ 612762 h 4913967"/>
              <a:gd name="connsiteX799" fmla="*/ 4460530 w 12238653"/>
              <a:gd name="connsiteY799" fmla="*/ 618316 h 4913967"/>
              <a:gd name="connsiteX800" fmla="*/ 4451525 w 12238653"/>
              <a:gd name="connsiteY800" fmla="*/ 621110 h 4913967"/>
              <a:gd name="connsiteX801" fmla="*/ 4438124 w 12238653"/>
              <a:gd name="connsiteY801" fmla="*/ 614806 h 4913967"/>
              <a:gd name="connsiteX802" fmla="*/ 4444093 w 12238653"/>
              <a:gd name="connsiteY802" fmla="*/ 612762 h 4913967"/>
              <a:gd name="connsiteX803" fmla="*/ 3002969 w 12238653"/>
              <a:gd name="connsiteY803" fmla="*/ 611782 h 4913967"/>
              <a:gd name="connsiteX804" fmla="*/ 3024943 w 12238653"/>
              <a:gd name="connsiteY804" fmla="*/ 620110 h 4913967"/>
              <a:gd name="connsiteX805" fmla="*/ 2979108 w 12238653"/>
              <a:gd name="connsiteY805" fmla="*/ 620110 h 4913967"/>
              <a:gd name="connsiteX806" fmla="*/ 2981924 w 12238653"/>
              <a:gd name="connsiteY806" fmla="*/ 615351 h 4913967"/>
              <a:gd name="connsiteX807" fmla="*/ 3002969 w 12238653"/>
              <a:gd name="connsiteY807" fmla="*/ 611782 h 4913967"/>
              <a:gd name="connsiteX808" fmla="*/ 9238361 w 12238653"/>
              <a:gd name="connsiteY808" fmla="*/ 611760 h 4913967"/>
              <a:gd name="connsiteX809" fmla="*/ 9247488 w 12238653"/>
              <a:gd name="connsiteY809" fmla="*/ 616686 h 4913967"/>
              <a:gd name="connsiteX810" fmla="*/ 9215165 w 12238653"/>
              <a:gd name="connsiteY810" fmla="*/ 622615 h 4913967"/>
              <a:gd name="connsiteX811" fmla="*/ 9209871 w 12238653"/>
              <a:gd name="connsiteY811" fmla="*/ 619440 h 4913967"/>
              <a:gd name="connsiteX812" fmla="*/ 9238361 w 12238653"/>
              <a:gd name="connsiteY812" fmla="*/ 611760 h 4913967"/>
              <a:gd name="connsiteX813" fmla="*/ 5078887 w 12238653"/>
              <a:gd name="connsiteY813" fmla="*/ 605998 h 4913967"/>
              <a:gd name="connsiteX814" fmla="*/ 5103442 w 12238653"/>
              <a:gd name="connsiteY814" fmla="*/ 608379 h 4913967"/>
              <a:gd name="connsiteX815" fmla="*/ 5100851 w 12238653"/>
              <a:gd name="connsiteY815" fmla="*/ 611801 h 4913967"/>
              <a:gd name="connsiteX816" fmla="*/ 5076635 w 12238653"/>
              <a:gd name="connsiteY816" fmla="*/ 609087 h 4913967"/>
              <a:gd name="connsiteX817" fmla="*/ 5078887 w 12238653"/>
              <a:gd name="connsiteY817" fmla="*/ 605998 h 4913967"/>
              <a:gd name="connsiteX818" fmla="*/ 5708062 w 12238653"/>
              <a:gd name="connsiteY818" fmla="*/ 605664 h 4913967"/>
              <a:gd name="connsiteX819" fmla="*/ 5918530 w 12238653"/>
              <a:gd name="connsiteY819" fmla="*/ 621028 h 4913967"/>
              <a:gd name="connsiteX820" fmla="*/ 5951192 w 12238653"/>
              <a:gd name="connsiteY820" fmla="*/ 623909 h 4913967"/>
              <a:gd name="connsiteX821" fmla="*/ 5989477 w 12238653"/>
              <a:gd name="connsiteY821" fmla="*/ 625787 h 4913967"/>
              <a:gd name="connsiteX822" fmla="*/ 6169995 w 12238653"/>
              <a:gd name="connsiteY822" fmla="*/ 617939 h 4913967"/>
              <a:gd name="connsiteX823" fmla="*/ 6205811 w 12238653"/>
              <a:gd name="connsiteY823" fmla="*/ 611635 h 4913967"/>
              <a:gd name="connsiteX824" fmla="*/ 6216507 w 12238653"/>
              <a:gd name="connsiteY824" fmla="*/ 623095 h 4913967"/>
              <a:gd name="connsiteX825" fmla="*/ 6191114 w 12238653"/>
              <a:gd name="connsiteY825" fmla="*/ 630530 h 4913967"/>
              <a:gd name="connsiteX826" fmla="*/ 6190945 w 12238653"/>
              <a:gd name="connsiteY826" fmla="*/ 630505 h 4913967"/>
              <a:gd name="connsiteX827" fmla="*/ 6191057 w 12238653"/>
              <a:gd name="connsiteY827" fmla="*/ 630546 h 4913967"/>
              <a:gd name="connsiteX828" fmla="*/ 6191114 w 12238653"/>
              <a:gd name="connsiteY828" fmla="*/ 630530 h 4913967"/>
              <a:gd name="connsiteX829" fmla="*/ 6250181 w 12238653"/>
              <a:gd name="connsiteY829" fmla="*/ 639147 h 4913967"/>
              <a:gd name="connsiteX830" fmla="*/ 6274839 w 12238653"/>
              <a:gd name="connsiteY830" fmla="*/ 624285 h 4913967"/>
              <a:gd name="connsiteX831" fmla="*/ 6292183 w 12238653"/>
              <a:gd name="connsiteY831" fmla="*/ 627039 h 4913967"/>
              <a:gd name="connsiteX832" fmla="*/ 6313800 w 12238653"/>
              <a:gd name="connsiteY832" fmla="*/ 649209 h 4913967"/>
              <a:gd name="connsiteX833" fmla="*/ 6114704 w 12238653"/>
              <a:gd name="connsiteY833" fmla="*/ 664824 h 4913967"/>
              <a:gd name="connsiteX834" fmla="*/ 5672362 w 12238653"/>
              <a:gd name="connsiteY834" fmla="*/ 683405 h 4913967"/>
              <a:gd name="connsiteX835" fmla="*/ 5657046 w 12238653"/>
              <a:gd name="connsiteY835" fmla="*/ 679356 h 4913967"/>
              <a:gd name="connsiteX836" fmla="*/ 5755242 w 12238653"/>
              <a:gd name="connsiteY836" fmla="*/ 669749 h 4913967"/>
              <a:gd name="connsiteX837" fmla="*/ 5758510 w 12238653"/>
              <a:gd name="connsiteY837" fmla="*/ 650045 h 4913967"/>
              <a:gd name="connsiteX838" fmla="*/ 5697360 w 12238653"/>
              <a:gd name="connsiteY838" fmla="*/ 645328 h 4913967"/>
              <a:gd name="connsiteX839" fmla="*/ 5708062 w 12238653"/>
              <a:gd name="connsiteY839" fmla="*/ 605664 h 4913967"/>
              <a:gd name="connsiteX840" fmla="*/ 9185649 w 12238653"/>
              <a:gd name="connsiteY840" fmla="*/ 601380 h 4913967"/>
              <a:gd name="connsiteX841" fmla="*/ 9147705 w 12238653"/>
              <a:gd name="connsiteY841" fmla="*/ 606164 h 4913967"/>
              <a:gd name="connsiteX842" fmla="*/ 9145348 w 12238653"/>
              <a:gd name="connsiteY842" fmla="*/ 602577 h 4913967"/>
              <a:gd name="connsiteX843" fmla="*/ 9186533 w 12238653"/>
              <a:gd name="connsiteY843" fmla="*/ 601293 h 4913967"/>
              <a:gd name="connsiteX844" fmla="*/ 9186223 w 12238653"/>
              <a:gd name="connsiteY844" fmla="*/ 601364 h 4913967"/>
              <a:gd name="connsiteX845" fmla="*/ 9185649 w 12238653"/>
              <a:gd name="connsiteY845" fmla="*/ 601380 h 4913967"/>
              <a:gd name="connsiteX846" fmla="*/ 9186111 w 12238653"/>
              <a:gd name="connsiteY846" fmla="*/ 601323 h 4913967"/>
              <a:gd name="connsiteX847" fmla="*/ 738948 w 12238653"/>
              <a:gd name="connsiteY847" fmla="*/ 601239 h 4913967"/>
              <a:gd name="connsiteX848" fmla="*/ 741492 w 12238653"/>
              <a:gd name="connsiteY848" fmla="*/ 601239 h 4913967"/>
              <a:gd name="connsiteX849" fmla="*/ 741535 w 12238653"/>
              <a:gd name="connsiteY849" fmla="*/ 601242 h 4913967"/>
              <a:gd name="connsiteX850" fmla="*/ 741156 w 12238653"/>
              <a:gd name="connsiteY850" fmla="*/ 601364 h 4913967"/>
              <a:gd name="connsiteX851" fmla="*/ 6127993 w 12238653"/>
              <a:gd name="connsiteY851" fmla="*/ 599902 h 4913967"/>
              <a:gd name="connsiteX852" fmla="*/ 6138465 w 12238653"/>
              <a:gd name="connsiteY852" fmla="*/ 602325 h 4913967"/>
              <a:gd name="connsiteX853" fmla="*/ 6130359 w 12238653"/>
              <a:gd name="connsiteY853" fmla="*/ 604370 h 4913967"/>
              <a:gd name="connsiteX854" fmla="*/ 6122248 w 12238653"/>
              <a:gd name="connsiteY854" fmla="*/ 602617 h 4913967"/>
              <a:gd name="connsiteX855" fmla="*/ 6127993 w 12238653"/>
              <a:gd name="connsiteY855" fmla="*/ 599902 h 4913967"/>
              <a:gd name="connsiteX856" fmla="*/ 3361656 w 12238653"/>
              <a:gd name="connsiteY856" fmla="*/ 598983 h 4913967"/>
              <a:gd name="connsiteX857" fmla="*/ 3365261 w 12238653"/>
              <a:gd name="connsiteY857" fmla="*/ 601656 h 4913967"/>
              <a:gd name="connsiteX858" fmla="*/ 3356591 w 12238653"/>
              <a:gd name="connsiteY858" fmla="*/ 603537 h 4913967"/>
              <a:gd name="connsiteX859" fmla="*/ 3352761 w 12238653"/>
              <a:gd name="connsiteY859" fmla="*/ 600779 h 4913967"/>
              <a:gd name="connsiteX860" fmla="*/ 3361656 w 12238653"/>
              <a:gd name="connsiteY860" fmla="*/ 598983 h 4913967"/>
              <a:gd name="connsiteX861" fmla="*/ 5850740 w 12238653"/>
              <a:gd name="connsiteY861" fmla="*/ 598314 h 4913967"/>
              <a:gd name="connsiteX862" fmla="*/ 5855134 w 12238653"/>
              <a:gd name="connsiteY862" fmla="*/ 602241 h 4913967"/>
              <a:gd name="connsiteX863" fmla="*/ 5833172 w 12238653"/>
              <a:gd name="connsiteY863" fmla="*/ 604871 h 4913967"/>
              <a:gd name="connsiteX864" fmla="*/ 5830355 w 12238653"/>
              <a:gd name="connsiteY864" fmla="*/ 602325 h 4913967"/>
              <a:gd name="connsiteX865" fmla="*/ 5850740 w 12238653"/>
              <a:gd name="connsiteY865" fmla="*/ 598314 h 4913967"/>
              <a:gd name="connsiteX866" fmla="*/ 9203005 w 12238653"/>
              <a:gd name="connsiteY866" fmla="*/ 597480 h 4913967"/>
              <a:gd name="connsiteX867" fmla="*/ 9205371 w 12238653"/>
              <a:gd name="connsiteY867" fmla="*/ 599944 h 4913967"/>
              <a:gd name="connsiteX868" fmla="*/ 9186533 w 12238653"/>
              <a:gd name="connsiteY868" fmla="*/ 601293 h 4913967"/>
              <a:gd name="connsiteX869" fmla="*/ 5409073 w 12238653"/>
              <a:gd name="connsiteY869" fmla="*/ 597274 h 4913967"/>
              <a:gd name="connsiteX870" fmla="*/ 5411664 w 12238653"/>
              <a:gd name="connsiteY870" fmla="*/ 598983 h 4913967"/>
              <a:gd name="connsiteX871" fmla="*/ 5405356 w 12238653"/>
              <a:gd name="connsiteY871" fmla="*/ 600320 h 4913967"/>
              <a:gd name="connsiteX872" fmla="*/ 5405356 w 12238653"/>
              <a:gd name="connsiteY872" fmla="*/ 598274 h 4913967"/>
              <a:gd name="connsiteX873" fmla="*/ 5409073 w 12238653"/>
              <a:gd name="connsiteY873" fmla="*/ 597274 h 4913967"/>
              <a:gd name="connsiteX874" fmla="*/ 657140 w 12238653"/>
              <a:gd name="connsiteY874" fmla="*/ 596604 h 4913967"/>
              <a:gd name="connsiteX875" fmla="*/ 738948 w 12238653"/>
              <a:gd name="connsiteY875" fmla="*/ 601239 h 4913967"/>
              <a:gd name="connsiteX876" fmla="*/ 656352 w 12238653"/>
              <a:gd name="connsiteY876" fmla="*/ 601239 h 4913967"/>
              <a:gd name="connsiteX877" fmla="*/ 657140 w 12238653"/>
              <a:gd name="connsiteY877" fmla="*/ 596604 h 4913967"/>
              <a:gd name="connsiteX878" fmla="*/ 561043 w 12238653"/>
              <a:gd name="connsiteY878" fmla="*/ 595534 h 4913967"/>
              <a:gd name="connsiteX879" fmla="*/ 596893 w 12238653"/>
              <a:gd name="connsiteY879" fmla="*/ 598775 h 4913967"/>
              <a:gd name="connsiteX880" fmla="*/ 534397 w 12238653"/>
              <a:gd name="connsiteY880" fmla="*/ 601155 h 4913967"/>
              <a:gd name="connsiteX881" fmla="*/ 561043 w 12238653"/>
              <a:gd name="connsiteY881" fmla="*/ 595534 h 4913967"/>
              <a:gd name="connsiteX882" fmla="*/ 5230129 w 12238653"/>
              <a:gd name="connsiteY882" fmla="*/ 594850 h 4913967"/>
              <a:gd name="connsiteX883" fmla="*/ 5199948 w 12238653"/>
              <a:gd name="connsiteY883" fmla="*/ 621362 h 4913967"/>
              <a:gd name="connsiteX884" fmla="*/ 5324502 w 12238653"/>
              <a:gd name="connsiteY884" fmla="*/ 620360 h 4913967"/>
              <a:gd name="connsiteX885" fmla="*/ 5319658 w 12238653"/>
              <a:gd name="connsiteY885" fmla="*/ 608961 h 4913967"/>
              <a:gd name="connsiteX886" fmla="*/ 5356821 w 12238653"/>
              <a:gd name="connsiteY886" fmla="*/ 607501 h 4913967"/>
              <a:gd name="connsiteX887" fmla="*/ 5379984 w 12238653"/>
              <a:gd name="connsiteY887" fmla="*/ 617999 h 4913967"/>
              <a:gd name="connsiteX888" fmla="*/ 5354270 w 12238653"/>
              <a:gd name="connsiteY888" fmla="*/ 622009 h 4913967"/>
              <a:gd name="connsiteX889" fmla="*/ 5351414 w 12238653"/>
              <a:gd name="connsiteY889" fmla="*/ 631465 h 4913967"/>
              <a:gd name="connsiteX890" fmla="*/ 5392404 w 12238653"/>
              <a:gd name="connsiteY890" fmla="*/ 637728 h 4913967"/>
              <a:gd name="connsiteX891" fmla="*/ 5467069 w 12238653"/>
              <a:gd name="connsiteY891" fmla="*/ 634890 h 4913967"/>
              <a:gd name="connsiteX892" fmla="*/ 5469547 w 12238653"/>
              <a:gd name="connsiteY892" fmla="*/ 640653 h 4913967"/>
              <a:gd name="connsiteX893" fmla="*/ 5384412 w 12238653"/>
              <a:gd name="connsiteY893" fmla="*/ 644785 h 4913967"/>
              <a:gd name="connsiteX894" fmla="*/ 5401530 w 12238653"/>
              <a:gd name="connsiteY894" fmla="*/ 655389 h 4913967"/>
              <a:gd name="connsiteX895" fmla="*/ 5352091 w 12238653"/>
              <a:gd name="connsiteY895" fmla="*/ 658937 h 4913967"/>
              <a:gd name="connsiteX896" fmla="*/ 5191392 w 12238653"/>
              <a:gd name="connsiteY896" fmla="*/ 661068 h 4913967"/>
              <a:gd name="connsiteX897" fmla="*/ 5170556 w 12238653"/>
              <a:gd name="connsiteY897" fmla="*/ 657103 h 4913967"/>
              <a:gd name="connsiteX898" fmla="*/ 5326078 w 12238653"/>
              <a:gd name="connsiteY898" fmla="*/ 639566 h 4913967"/>
              <a:gd name="connsiteX899" fmla="*/ 5244317 w 12238653"/>
              <a:gd name="connsiteY899" fmla="*/ 633386 h 4913967"/>
              <a:gd name="connsiteX900" fmla="*/ 5101188 w 12238653"/>
              <a:gd name="connsiteY900" fmla="*/ 646497 h 4913967"/>
              <a:gd name="connsiteX901" fmla="*/ 5085085 w 12238653"/>
              <a:gd name="connsiteY901" fmla="*/ 661317 h 4913967"/>
              <a:gd name="connsiteX902" fmla="*/ 5072248 w 12238653"/>
              <a:gd name="connsiteY902" fmla="*/ 661234 h 4913967"/>
              <a:gd name="connsiteX903" fmla="*/ 5030468 w 12238653"/>
              <a:gd name="connsiteY903" fmla="*/ 647582 h 4913967"/>
              <a:gd name="connsiteX904" fmla="*/ 5015378 w 12238653"/>
              <a:gd name="connsiteY904" fmla="*/ 631550 h 4913967"/>
              <a:gd name="connsiteX905" fmla="*/ 5055466 w 12238653"/>
              <a:gd name="connsiteY905" fmla="*/ 624871 h 4913967"/>
              <a:gd name="connsiteX906" fmla="*/ 5122469 w 12238653"/>
              <a:gd name="connsiteY906" fmla="*/ 627039 h 4913967"/>
              <a:gd name="connsiteX907" fmla="*/ 5177204 w 12238653"/>
              <a:gd name="connsiteY907" fmla="*/ 622447 h 4913967"/>
              <a:gd name="connsiteX908" fmla="*/ 5167628 w 12238653"/>
              <a:gd name="connsiteY908" fmla="*/ 598022 h 4913967"/>
              <a:gd name="connsiteX909" fmla="*/ 5230129 w 12238653"/>
              <a:gd name="connsiteY909" fmla="*/ 594850 h 4913967"/>
              <a:gd name="connsiteX910" fmla="*/ 4452312 w 12238653"/>
              <a:gd name="connsiteY910" fmla="*/ 592555 h 4913967"/>
              <a:gd name="connsiteX911" fmla="*/ 4457044 w 12238653"/>
              <a:gd name="connsiteY911" fmla="*/ 592555 h 4913967"/>
              <a:gd name="connsiteX912" fmla="*/ 4455468 w 12238653"/>
              <a:gd name="connsiteY912" fmla="*/ 595185 h 4913967"/>
              <a:gd name="connsiteX913" fmla="*/ 4451409 w 12238653"/>
              <a:gd name="connsiteY913" fmla="*/ 594182 h 4913967"/>
              <a:gd name="connsiteX914" fmla="*/ 4452312 w 12238653"/>
              <a:gd name="connsiteY914" fmla="*/ 592555 h 4913967"/>
              <a:gd name="connsiteX915" fmla="*/ 783638 w 12238653"/>
              <a:gd name="connsiteY915" fmla="*/ 591301 h 4913967"/>
              <a:gd name="connsiteX916" fmla="*/ 804213 w 12238653"/>
              <a:gd name="connsiteY916" fmla="*/ 597608 h 4913967"/>
              <a:gd name="connsiteX917" fmla="*/ 774924 w 12238653"/>
              <a:gd name="connsiteY917" fmla="*/ 604557 h 4913967"/>
              <a:gd name="connsiteX918" fmla="*/ 741535 w 12238653"/>
              <a:gd name="connsiteY918" fmla="*/ 601242 h 4913967"/>
              <a:gd name="connsiteX919" fmla="*/ 768080 w 12238653"/>
              <a:gd name="connsiteY919" fmla="*/ 592784 h 4913967"/>
              <a:gd name="connsiteX920" fmla="*/ 783638 w 12238653"/>
              <a:gd name="connsiteY920" fmla="*/ 591301 h 4913967"/>
              <a:gd name="connsiteX921" fmla="*/ 9781831 w 12238653"/>
              <a:gd name="connsiteY921" fmla="*/ 590091 h 4913967"/>
              <a:gd name="connsiteX922" fmla="*/ 9547372 w 12238653"/>
              <a:gd name="connsiteY922" fmla="*/ 610883 h 4913967"/>
              <a:gd name="connsiteX923" fmla="*/ 9781831 w 12238653"/>
              <a:gd name="connsiteY923" fmla="*/ 590091 h 4913967"/>
              <a:gd name="connsiteX924" fmla="*/ 35633 w 12238653"/>
              <a:gd name="connsiteY924" fmla="*/ 586126 h 4913967"/>
              <a:gd name="connsiteX925" fmla="*/ 61646 w 12238653"/>
              <a:gd name="connsiteY925" fmla="*/ 586126 h 4913967"/>
              <a:gd name="connsiteX926" fmla="*/ 61646 w 12238653"/>
              <a:gd name="connsiteY926" fmla="*/ 587628 h 4913967"/>
              <a:gd name="connsiteX927" fmla="*/ 35747 w 12238653"/>
              <a:gd name="connsiteY927" fmla="*/ 587628 h 4913967"/>
              <a:gd name="connsiteX928" fmla="*/ 35633 w 12238653"/>
              <a:gd name="connsiteY928" fmla="*/ 586126 h 4913967"/>
              <a:gd name="connsiteX929" fmla="*/ 5309486 w 12238653"/>
              <a:gd name="connsiteY929" fmla="*/ 585265 h 4913967"/>
              <a:gd name="connsiteX930" fmla="*/ 5344318 w 12238653"/>
              <a:gd name="connsiteY930" fmla="*/ 587753 h 4913967"/>
              <a:gd name="connsiteX931" fmla="*/ 5272810 w 12238653"/>
              <a:gd name="connsiteY931" fmla="*/ 598733 h 4913967"/>
              <a:gd name="connsiteX932" fmla="*/ 5309486 w 12238653"/>
              <a:gd name="connsiteY932" fmla="*/ 585265 h 4913967"/>
              <a:gd name="connsiteX933" fmla="*/ 5514592 w 12238653"/>
              <a:gd name="connsiteY933" fmla="*/ 584080 h 4913967"/>
              <a:gd name="connsiteX934" fmla="*/ 5530359 w 12238653"/>
              <a:gd name="connsiteY934" fmla="*/ 598022 h 4913967"/>
              <a:gd name="connsiteX935" fmla="*/ 5518302 w 12238653"/>
              <a:gd name="connsiteY935" fmla="*/ 600028 h 4913967"/>
              <a:gd name="connsiteX936" fmla="*/ 5514592 w 12238653"/>
              <a:gd name="connsiteY936" fmla="*/ 584080 h 4913967"/>
              <a:gd name="connsiteX937" fmla="*/ 158153 w 12238653"/>
              <a:gd name="connsiteY937" fmla="*/ 582450 h 4913967"/>
              <a:gd name="connsiteX938" fmla="*/ 182926 w 12238653"/>
              <a:gd name="connsiteY938" fmla="*/ 587794 h 4913967"/>
              <a:gd name="connsiteX939" fmla="*/ 177863 w 12238653"/>
              <a:gd name="connsiteY939" fmla="*/ 591177 h 4913967"/>
              <a:gd name="connsiteX940" fmla="*/ 152639 w 12238653"/>
              <a:gd name="connsiteY940" fmla="*/ 586126 h 4913967"/>
              <a:gd name="connsiteX941" fmla="*/ 158153 w 12238653"/>
              <a:gd name="connsiteY941" fmla="*/ 582450 h 4913967"/>
              <a:gd name="connsiteX942" fmla="*/ 10263708 w 12238653"/>
              <a:gd name="connsiteY942" fmla="*/ 581785 h 4913967"/>
              <a:gd name="connsiteX943" fmla="*/ 10268772 w 12238653"/>
              <a:gd name="connsiteY943" fmla="*/ 585290 h 4913967"/>
              <a:gd name="connsiteX944" fmla="*/ 10247822 w 12238653"/>
              <a:gd name="connsiteY944" fmla="*/ 588170 h 4913967"/>
              <a:gd name="connsiteX945" fmla="*/ 10244901 w 12238653"/>
              <a:gd name="connsiteY945" fmla="*/ 585916 h 4913967"/>
              <a:gd name="connsiteX946" fmla="*/ 10263708 w 12238653"/>
              <a:gd name="connsiteY946" fmla="*/ 581785 h 4913967"/>
              <a:gd name="connsiteX947" fmla="*/ 5676642 w 12238653"/>
              <a:gd name="connsiteY947" fmla="*/ 581240 h 4913967"/>
              <a:gd name="connsiteX948" fmla="*/ 5687227 w 12238653"/>
              <a:gd name="connsiteY948" fmla="*/ 586377 h 4913967"/>
              <a:gd name="connsiteX949" fmla="*/ 5677881 w 12238653"/>
              <a:gd name="connsiteY949" fmla="*/ 590050 h 4913967"/>
              <a:gd name="connsiteX950" fmla="*/ 5668079 w 12238653"/>
              <a:gd name="connsiteY950" fmla="*/ 585875 h 4913967"/>
              <a:gd name="connsiteX951" fmla="*/ 5676642 w 12238653"/>
              <a:gd name="connsiteY951" fmla="*/ 581240 h 4913967"/>
              <a:gd name="connsiteX952" fmla="*/ 1987442 w 12238653"/>
              <a:gd name="connsiteY952" fmla="*/ 581033 h 4913967"/>
              <a:gd name="connsiteX953" fmla="*/ 1987666 w 12238653"/>
              <a:gd name="connsiteY953" fmla="*/ 583201 h 4913967"/>
              <a:gd name="connsiteX954" fmla="*/ 1961767 w 12238653"/>
              <a:gd name="connsiteY954" fmla="*/ 583201 h 4913967"/>
              <a:gd name="connsiteX955" fmla="*/ 1961655 w 12238653"/>
              <a:gd name="connsiteY955" fmla="*/ 581535 h 4913967"/>
              <a:gd name="connsiteX956" fmla="*/ 1987442 w 12238653"/>
              <a:gd name="connsiteY956" fmla="*/ 581033 h 4913967"/>
              <a:gd name="connsiteX957" fmla="*/ 8199059 w 12238653"/>
              <a:gd name="connsiteY957" fmla="*/ 579571 h 4913967"/>
              <a:gd name="connsiteX958" fmla="*/ 8007729 w 12238653"/>
              <a:gd name="connsiteY958" fmla="*/ 627751 h 4913967"/>
              <a:gd name="connsiteX959" fmla="*/ 8079575 w 12238653"/>
              <a:gd name="connsiteY959" fmla="*/ 596146 h 4913967"/>
              <a:gd name="connsiteX960" fmla="*/ 8199059 w 12238653"/>
              <a:gd name="connsiteY960" fmla="*/ 579571 h 4913967"/>
              <a:gd name="connsiteX961" fmla="*/ 6300626 w 12238653"/>
              <a:gd name="connsiteY961" fmla="*/ 573432 h 4913967"/>
              <a:gd name="connsiteX962" fmla="*/ 6302654 w 12238653"/>
              <a:gd name="connsiteY962" fmla="*/ 576482 h 4913967"/>
              <a:gd name="connsiteX963" fmla="*/ 6294211 w 12238653"/>
              <a:gd name="connsiteY963" fmla="*/ 578193 h 4913967"/>
              <a:gd name="connsiteX964" fmla="*/ 6288352 w 12238653"/>
              <a:gd name="connsiteY964" fmla="*/ 575688 h 4913967"/>
              <a:gd name="connsiteX965" fmla="*/ 6300626 w 12238653"/>
              <a:gd name="connsiteY965" fmla="*/ 573432 h 4913967"/>
              <a:gd name="connsiteX966" fmla="*/ 4991950 w 12238653"/>
              <a:gd name="connsiteY966" fmla="*/ 573183 h 4913967"/>
              <a:gd name="connsiteX967" fmla="*/ 4995557 w 12238653"/>
              <a:gd name="connsiteY967" fmla="*/ 577481 h 4913967"/>
              <a:gd name="connsiteX968" fmla="*/ 4985424 w 12238653"/>
              <a:gd name="connsiteY968" fmla="*/ 578066 h 4913967"/>
              <a:gd name="connsiteX969" fmla="*/ 4982383 w 12238653"/>
              <a:gd name="connsiteY969" fmla="*/ 574769 h 4913967"/>
              <a:gd name="connsiteX970" fmla="*/ 4991950 w 12238653"/>
              <a:gd name="connsiteY970" fmla="*/ 573183 h 4913967"/>
              <a:gd name="connsiteX971" fmla="*/ 2065708 w 12238653"/>
              <a:gd name="connsiteY971" fmla="*/ 571010 h 4913967"/>
              <a:gd name="connsiteX972" fmla="*/ 2093863 w 12238653"/>
              <a:gd name="connsiteY972" fmla="*/ 573475 h 4913967"/>
              <a:gd name="connsiteX973" fmla="*/ 2090032 w 12238653"/>
              <a:gd name="connsiteY973" fmla="*/ 578610 h 4913967"/>
              <a:gd name="connsiteX974" fmla="*/ 2062668 w 12238653"/>
              <a:gd name="connsiteY974" fmla="*/ 574560 h 4913967"/>
              <a:gd name="connsiteX975" fmla="*/ 2065708 w 12238653"/>
              <a:gd name="connsiteY975" fmla="*/ 571010 h 4913967"/>
              <a:gd name="connsiteX976" fmla="*/ 549712 w 12238653"/>
              <a:gd name="connsiteY976" fmla="*/ 568380 h 4913967"/>
              <a:gd name="connsiteX977" fmla="*/ 584393 w 12238653"/>
              <a:gd name="connsiteY977" fmla="*/ 573851 h 4913967"/>
              <a:gd name="connsiteX978" fmla="*/ 522461 w 12238653"/>
              <a:gd name="connsiteY978" fmla="*/ 578692 h 4913967"/>
              <a:gd name="connsiteX979" fmla="*/ 549712 w 12238653"/>
              <a:gd name="connsiteY979" fmla="*/ 568380 h 4913967"/>
              <a:gd name="connsiteX980" fmla="*/ 88066 w 12238653"/>
              <a:gd name="connsiteY980" fmla="*/ 567061 h 4913967"/>
              <a:gd name="connsiteX981" fmla="*/ 132928 w 12238653"/>
              <a:gd name="connsiteY981" fmla="*/ 570094 h 4913967"/>
              <a:gd name="connsiteX982" fmla="*/ 88362 w 12238653"/>
              <a:gd name="connsiteY982" fmla="*/ 575546 h 4913967"/>
              <a:gd name="connsiteX983" fmla="*/ 47681 w 12238653"/>
              <a:gd name="connsiteY983" fmla="*/ 571887 h 4913967"/>
              <a:gd name="connsiteX984" fmla="*/ 88066 w 12238653"/>
              <a:gd name="connsiteY984" fmla="*/ 567061 h 4913967"/>
              <a:gd name="connsiteX985" fmla="*/ 365320 w 12238653"/>
              <a:gd name="connsiteY985" fmla="*/ 565078 h 4913967"/>
              <a:gd name="connsiteX986" fmla="*/ 419195 w 12238653"/>
              <a:gd name="connsiteY986" fmla="*/ 570762 h 4913967"/>
              <a:gd name="connsiteX987" fmla="*/ 482928 w 12238653"/>
              <a:gd name="connsiteY987" fmla="*/ 572890 h 4913967"/>
              <a:gd name="connsiteX988" fmla="*/ 381015 w 12238653"/>
              <a:gd name="connsiteY988" fmla="*/ 592181 h 4913967"/>
              <a:gd name="connsiteX989" fmla="*/ 466487 w 12238653"/>
              <a:gd name="connsiteY989" fmla="*/ 592639 h 4913967"/>
              <a:gd name="connsiteX990" fmla="*/ 454889 w 12238653"/>
              <a:gd name="connsiteY990" fmla="*/ 606333 h 4913967"/>
              <a:gd name="connsiteX991" fmla="*/ 421787 w 12238653"/>
              <a:gd name="connsiteY991" fmla="*/ 605456 h 4913967"/>
              <a:gd name="connsiteX992" fmla="*/ 359734 w 12238653"/>
              <a:gd name="connsiteY992" fmla="*/ 622071 h 4913967"/>
              <a:gd name="connsiteX993" fmla="*/ 338899 w 12238653"/>
              <a:gd name="connsiteY993" fmla="*/ 629755 h 4913967"/>
              <a:gd name="connsiteX994" fmla="*/ 330907 w 12238653"/>
              <a:gd name="connsiteY994" fmla="*/ 623953 h 4913967"/>
              <a:gd name="connsiteX995" fmla="*/ 281354 w 12238653"/>
              <a:gd name="connsiteY995" fmla="*/ 608546 h 4913967"/>
              <a:gd name="connsiteX996" fmla="*/ 182031 w 12238653"/>
              <a:gd name="connsiteY996" fmla="*/ 609212 h 4913967"/>
              <a:gd name="connsiteX997" fmla="*/ 220542 w 12238653"/>
              <a:gd name="connsiteY997" fmla="*/ 584706 h 4913967"/>
              <a:gd name="connsiteX998" fmla="*/ 293403 w 12238653"/>
              <a:gd name="connsiteY998" fmla="*/ 600779 h 4913967"/>
              <a:gd name="connsiteX999" fmla="*/ 353989 w 12238653"/>
              <a:gd name="connsiteY999" fmla="*/ 596270 h 4913967"/>
              <a:gd name="connsiteX1000" fmla="*/ 351961 w 12238653"/>
              <a:gd name="connsiteY1000" fmla="*/ 593013 h 4913967"/>
              <a:gd name="connsiteX1001" fmla="*/ 297233 w 12238653"/>
              <a:gd name="connsiteY1001" fmla="*/ 584915 h 4913967"/>
              <a:gd name="connsiteX1002" fmla="*/ 284058 w 12238653"/>
              <a:gd name="connsiteY1002" fmla="*/ 573014 h 4913967"/>
              <a:gd name="connsiteX1003" fmla="*/ 311198 w 12238653"/>
              <a:gd name="connsiteY1003" fmla="*/ 565624 h 4913967"/>
              <a:gd name="connsiteX1004" fmla="*/ 365320 w 12238653"/>
              <a:gd name="connsiteY1004" fmla="*/ 565078 h 4913967"/>
              <a:gd name="connsiteX1005" fmla="*/ 8198720 w 12238653"/>
              <a:gd name="connsiteY1005" fmla="*/ 564874 h 4913967"/>
              <a:gd name="connsiteX1006" fmla="*/ 8204690 w 12238653"/>
              <a:gd name="connsiteY1006" fmla="*/ 566377 h 4913967"/>
              <a:gd name="connsiteX1007" fmla="*/ 8200072 w 12238653"/>
              <a:gd name="connsiteY1007" fmla="*/ 567003 h 4913967"/>
              <a:gd name="connsiteX1008" fmla="*/ 8195904 w 12238653"/>
              <a:gd name="connsiteY1008" fmla="*/ 566041 h 4913967"/>
              <a:gd name="connsiteX1009" fmla="*/ 8198720 w 12238653"/>
              <a:gd name="connsiteY1009" fmla="*/ 564874 h 4913967"/>
              <a:gd name="connsiteX1010" fmla="*/ 649653 w 12238653"/>
              <a:gd name="connsiteY1010" fmla="*/ 564066 h 4913967"/>
              <a:gd name="connsiteX1011" fmla="*/ 676625 w 12238653"/>
              <a:gd name="connsiteY1011" fmla="*/ 570679 h 4913967"/>
              <a:gd name="connsiteX1012" fmla="*/ 619644 w 12238653"/>
              <a:gd name="connsiteY1012" fmla="*/ 572138 h 4913967"/>
              <a:gd name="connsiteX1013" fmla="*/ 649653 w 12238653"/>
              <a:gd name="connsiteY1013" fmla="*/ 564066 h 4913967"/>
              <a:gd name="connsiteX1014" fmla="*/ 183760 w 12238653"/>
              <a:gd name="connsiteY1014" fmla="*/ 563075 h 4913967"/>
              <a:gd name="connsiteX1015" fmla="*/ 221557 w 12238653"/>
              <a:gd name="connsiteY1015" fmla="*/ 570261 h 4913967"/>
              <a:gd name="connsiteX1016" fmla="*/ 152977 w 12238653"/>
              <a:gd name="connsiteY1016" fmla="*/ 570261 h 4913967"/>
              <a:gd name="connsiteX1017" fmla="*/ 183760 w 12238653"/>
              <a:gd name="connsiteY1017" fmla="*/ 563075 h 4913967"/>
              <a:gd name="connsiteX1018" fmla="*/ 5298263 w 12238653"/>
              <a:gd name="connsiteY1018" fmla="*/ 560322 h 4913967"/>
              <a:gd name="connsiteX1019" fmla="*/ 5337677 w 12238653"/>
              <a:gd name="connsiteY1019" fmla="*/ 561533 h 4913967"/>
              <a:gd name="connsiteX1020" fmla="*/ 5335648 w 12238653"/>
              <a:gd name="connsiteY1020" fmla="*/ 566919 h 4913967"/>
              <a:gd name="connsiteX1021" fmla="*/ 5297138 w 12238653"/>
              <a:gd name="connsiteY1021" fmla="*/ 564248 h 4913967"/>
              <a:gd name="connsiteX1022" fmla="*/ 5298263 w 12238653"/>
              <a:gd name="connsiteY1022" fmla="*/ 560322 h 4913967"/>
              <a:gd name="connsiteX1023" fmla="*/ 10183975 w 12238653"/>
              <a:gd name="connsiteY1023" fmla="*/ 556231 h 4913967"/>
              <a:gd name="connsiteX1024" fmla="*/ 10183186 w 12238653"/>
              <a:gd name="connsiteY1024" fmla="*/ 558487 h 4913967"/>
              <a:gd name="connsiteX1025" fmla="*/ 10178342 w 12238653"/>
              <a:gd name="connsiteY1025" fmla="*/ 557985 h 4913967"/>
              <a:gd name="connsiteX1026" fmla="*/ 10179018 w 12238653"/>
              <a:gd name="connsiteY1026" fmla="*/ 556483 h 4913967"/>
              <a:gd name="connsiteX1027" fmla="*/ 10183975 w 12238653"/>
              <a:gd name="connsiteY1027" fmla="*/ 556231 h 4913967"/>
              <a:gd name="connsiteX1028" fmla="*/ 6383503 w 12238653"/>
              <a:gd name="connsiteY1028" fmla="*/ 555146 h 4913967"/>
              <a:gd name="connsiteX1029" fmla="*/ 6382501 w 12238653"/>
              <a:gd name="connsiteY1029" fmla="*/ 555479 h 4913967"/>
              <a:gd name="connsiteX1030" fmla="*/ 6381109 w 12238653"/>
              <a:gd name="connsiteY1030" fmla="*/ 555389 h 4913967"/>
              <a:gd name="connsiteX1031" fmla="*/ 6382165 w 12238653"/>
              <a:gd name="connsiteY1031" fmla="*/ 555312 h 4913967"/>
              <a:gd name="connsiteX1032" fmla="*/ 5973942 w 12238653"/>
              <a:gd name="connsiteY1032" fmla="*/ 554269 h 4913967"/>
              <a:gd name="connsiteX1033" fmla="*/ 5995336 w 12238653"/>
              <a:gd name="connsiteY1033" fmla="*/ 560323 h 4913967"/>
              <a:gd name="connsiteX1034" fmla="*/ 5991054 w 12238653"/>
              <a:gd name="connsiteY1034" fmla="*/ 568883 h 4913967"/>
              <a:gd name="connsiteX1035" fmla="*/ 5970502 w 12238653"/>
              <a:gd name="connsiteY1035" fmla="*/ 574989 h 4913967"/>
              <a:gd name="connsiteX1036" fmla="*/ 5942860 w 12238653"/>
              <a:gd name="connsiteY1036" fmla="*/ 571385 h 4913967"/>
              <a:gd name="connsiteX1037" fmla="*/ 5973942 w 12238653"/>
              <a:gd name="connsiteY1037" fmla="*/ 554269 h 4913967"/>
              <a:gd name="connsiteX1038" fmla="*/ 6335877 w 12238653"/>
              <a:gd name="connsiteY1038" fmla="*/ 552433 h 4913967"/>
              <a:gd name="connsiteX1039" fmla="*/ 6381109 w 12238653"/>
              <a:gd name="connsiteY1039" fmla="*/ 555389 h 4913967"/>
              <a:gd name="connsiteX1040" fmla="*/ 6335991 w 12238653"/>
              <a:gd name="connsiteY1040" fmla="*/ 558654 h 4913967"/>
              <a:gd name="connsiteX1041" fmla="*/ 6335877 w 12238653"/>
              <a:gd name="connsiteY1041" fmla="*/ 552433 h 4913967"/>
              <a:gd name="connsiteX1042" fmla="*/ 6403668 w 12238653"/>
              <a:gd name="connsiteY1042" fmla="*/ 548423 h 4913967"/>
              <a:gd name="connsiteX1043" fmla="*/ 6409527 w 12238653"/>
              <a:gd name="connsiteY1043" fmla="*/ 551890 h 4913967"/>
              <a:gd name="connsiteX1044" fmla="*/ 6383503 w 12238653"/>
              <a:gd name="connsiteY1044" fmla="*/ 555146 h 4913967"/>
              <a:gd name="connsiteX1045" fmla="*/ 6309414 w 12238653"/>
              <a:gd name="connsiteY1045" fmla="*/ 547464 h 4913967"/>
              <a:gd name="connsiteX1046" fmla="*/ 6299388 w 12238653"/>
              <a:gd name="connsiteY1046" fmla="*/ 563538 h 4913967"/>
              <a:gd name="connsiteX1047" fmla="*/ 6275291 w 12238653"/>
              <a:gd name="connsiteY1047" fmla="*/ 566418 h 4913967"/>
              <a:gd name="connsiteX1048" fmla="*/ 6249841 w 12238653"/>
              <a:gd name="connsiteY1048" fmla="*/ 559404 h 4913967"/>
              <a:gd name="connsiteX1049" fmla="*/ 6309414 w 12238653"/>
              <a:gd name="connsiteY1049" fmla="*/ 547464 h 4913967"/>
              <a:gd name="connsiteX1050" fmla="*/ 8859983 w 12238653"/>
              <a:gd name="connsiteY1050" fmla="*/ 545877 h 4913967"/>
              <a:gd name="connsiteX1051" fmla="*/ 8861786 w 12238653"/>
              <a:gd name="connsiteY1051" fmla="*/ 548007 h 4913967"/>
              <a:gd name="connsiteX1052" fmla="*/ 8841851 w 12238653"/>
              <a:gd name="connsiteY1052" fmla="*/ 550304 h 4913967"/>
              <a:gd name="connsiteX1053" fmla="*/ 8840162 w 12238653"/>
              <a:gd name="connsiteY1053" fmla="*/ 548299 h 4913967"/>
              <a:gd name="connsiteX1054" fmla="*/ 8859983 w 12238653"/>
              <a:gd name="connsiteY1054" fmla="*/ 545877 h 4913967"/>
              <a:gd name="connsiteX1055" fmla="*/ 8420117 w 12238653"/>
              <a:gd name="connsiteY1055" fmla="*/ 545043 h 4913967"/>
              <a:gd name="connsiteX1056" fmla="*/ 8479015 w 12238653"/>
              <a:gd name="connsiteY1056" fmla="*/ 545043 h 4913967"/>
              <a:gd name="connsiteX1057" fmla="*/ 8477775 w 12238653"/>
              <a:gd name="connsiteY1057" fmla="*/ 548677 h 4913967"/>
              <a:gd name="connsiteX1058" fmla="*/ 8420231 w 12238653"/>
              <a:gd name="connsiteY1058" fmla="*/ 547129 h 4913967"/>
              <a:gd name="connsiteX1059" fmla="*/ 8420117 w 12238653"/>
              <a:gd name="connsiteY1059" fmla="*/ 545043 h 4913967"/>
              <a:gd name="connsiteX1060" fmla="*/ 6150858 w 12238653"/>
              <a:gd name="connsiteY1060" fmla="*/ 544039 h 4913967"/>
              <a:gd name="connsiteX1061" fmla="*/ 6154230 w 12238653"/>
              <a:gd name="connsiteY1061" fmla="*/ 545837 h 4913967"/>
              <a:gd name="connsiteX1062" fmla="*/ 6149387 w 12238653"/>
              <a:gd name="connsiteY1062" fmla="*/ 545837 h 4913967"/>
              <a:gd name="connsiteX1063" fmla="*/ 6146688 w 12238653"/>
              <a:gd name="connsiteY1063" fmla="*/ 544708 h 4913967"/>
              <a:gd name="connsiteX1064" fmla="*/ 6150858 w 12238653"/>
              <a:gd name="connsiteY1064" fmla="*/ 544039 h 4913967"/>
              <a:gd name="connsiteX1065" fmla="*/ 8323992 w 12238653"/>
              <a:gd name="connsiteY1065" fmla="*/ 544019 h 4913967"/>
              <a:gd name="connsiteX1066" fmla="*/ 8356265 w 12238653"/>
              <a:gd name="connsiteY1066" fmla="*/ 553852 h 4913967"/>
              <a:gd name="connsiteX1067" fmla="*/ 8295346 w 12238653"/>
              <a:gd name="connsiteY1067" fmla="*/ 553852 h 4913967"/>
              <a:gd name="connsiteX1068" fmla="*/ 8323992 w 12238653"/>
              <a:gd name="connsiteY1068" fmla="*/ 544019 h 4913967"/>
              <a:gd name="connsiteX1069" fmla="*/ 9674179 w 12238653"/>
              <a:gd name="connsiteY1069" fmla="*/ 537528 h 4913967"/>
              <a:gd name="connsiteX1070" fmla="*/ 9682171 w 12238653"/>
              <a:gd name="connsiteY1070" fmla="*/ 540868 h 4913967"/>
              <a:gd name="connsiteX1071" fmla="*/ 9638589 w 12238653"/>
              <a:gd name="connsiteY1071" fmla="*/ 577356 h 4913967"/>
              <a:gd name="connsiteX1072" fmla="*/ 9602332 w 12238653"/>
              <a:gd name="connsiteY1072" fmla="*/ 552433 h 4913967"/>
              <a:gd name="connsiteX1073" fmla="*/ 9674179 w 12238653"/>
              <a:gd name="connsiteY1073" fmla="*/ 537528 h 4913967"/>
              <a:gd name="connsiteX1074" fmla="*/ 3972246 w 12238653"/>
              <a:gd name="connsiteY1074" fmla="*/ 534437 h 4913967"/>
              <a:gd name="connsiteX1075" fmla="*/ 3981703 w 12238653"/>
              <a:gd name="connsiteY1075" fmla="*/ 534647 h 4913967"/>
              <a:gd name="connsiteX1076" fmla="*/ 3980462 w 12238653"/>
              <a:gd name="connsiteY1076" fmla="*/ 543164 h 4913967"/>
              <a:gd name="connsiteX1077" fmla="*/ 3970779 w 12238653"/>
              <a:gd name="connsiteY1077" fmla="*/ 542954 h 4913967"/>
              <a:gd name="connsiteX1078" fmla="*/ 3972246 w 12238653"/>
              <a:gd name="connsiteY1078" fmla="*/ 534437 h 4913967"/>
              <a:gd name="connsiteX1079" fmla="*/ 8966404 w 12238653"/>
              <a:gd name="connsiteY1079" fmla="*/ 534021 h 4913967"/>
              <a:gd name="connsiteX1080" fmla="*/ 8968546 w 12238653"/>
              <a:gd name="connsiteY1080" fmla="*/ 537487 h 4913967"/>
              <a:gd name="connsiteX1081" fmla="*/ 8909762 w 12238653"/>
              <a:gd name="connsiteY1081" fmla="*/ 542872 h 4913967"/>
              <a:gd name="connsiteX1082" fmla="*/ 8907508 w 12238653"/>
              <a:gd name="connsiteY1082" fmla="*/ 539362 h 4913967"/>
              <a:gd name="connsiteX1083" fmla="*/ 8966404 w 12238653"/>
              <a:gd name="connsiteY1083" fmla="*/ 534021 h 4913967"/>
              <a:gd name="connsiteX1084" fmla="*/ 537883 w 12238653"/>
              <a:gd name="connsiteY1084" fmla="*/ 532561 h 4913967"/>
              <a:gd name="connsiteX1085" fmla="*/ 539236 w 12238653"/>
              <a:gd name="connsiteY1085" fmla="*/ 535858 h 4913967"/>
              <a:gd name="connsiteX1086" fmla="*/ 489014 w 12238653"/>
              <a:gd name="connsiteY1086" fmla="*/ 538904 h 4913967"/>
              <a:gd name="connsiteX1087" fmla="*/ 486421 w 12238653"/>
              <a:gd name="connsiteY1087" fmla="*/ 535523 h 4913967"/>
              <a:gd name="connsiteX1088" fmla="*/ 537883 w 12238653"/>
              <a:gd name="connsiteY1088" fmla="*/ 532561 h 4913967"/>
              <a:gd name="connsiteX1089" fmla="*/ 9763406 w 12238653"/>
              <a:gd name="connsiteY1089" fmla="*/ 532345 h 4913967"/>
              <a:gd name="connsiteX1090" fmla="*/ 9788365 w 12238653"/>
              <a:gd name="connsiteY1090" fmla="*/ 538278 h 4913967"/>
              <a:gd name="connsiteX1091" fmla="*/ 9810547 w 12238653"/>
              <a:gd name="connsiteY1091" fmla="*/ 541118 h 4913967"/>
              <a:gd name="connsiteX1092" fmla="*/ 9885999 w 12238653"/>
              <a:gd name="connsiteY1092" fmla="*/ 540115 h 4913967"/>
              <a:gd name="connsiteX1093" fmla="*/ 9726991 w 12238653"/>
              <a:gd name="connsiteY1093" fmla="*/ 556106 h 4913967"/>
              <a:gd name="connsiteX1094" fmla="*/ 9743095 w 12238653"/>
              <a:gd name="connsiteY1094" fmla="*/ 539155 h 4913967"/>
              <a:gd name="connsiteX1095" fmla="*/ 9763406 w 12238653"/>
              <a:gd name="connsiteY1095" fmla="*/ 532345 h 4913967"/>
              <a:gd name="connsiteX1096" fmla="*/ 7100069 w 12238653"/>
              <a:gd name="connsiteY1096" fmla="*/ 531475 h 4913967"/>
              <a:gd name="connsiteX1097" fmla="*/ 7097365 w 12238653"/>
              <a:gd name="connsiteY1097" fmla="*/ 533643 h 4913967"/>
              <a:gd name="connsiteX1098" fmla="*/ 7092633 w 12238653"/>
              <a:gd name="connsiteY1098" fmla="*/ 532808 h 4913967"/>
              <a:gd name="connsiteX1099" fmla="*/ 7094773 w 12238653"/>
              <a:gd name="connsiteY1099" fmla="*/ 531515 h 4913967"/>
              <a:gd name="connsiteX1100" fmla="*/ 7100069 w 12238653"/>
              <a:gd name="connsiteY1100" fmla="*/ 531475 h 4913967"/>
              <a:gd name="connsiteX1101" fmla="*/ 8542868 w 12238653"/>
              <a:gd name="connsiteY1101" fmla="*/ 529804 h 4913967"/>
              <a:gd name="connsiteX1102" fmla="*/ 8558516 w 12238653"/>
              <a:gd name="connsiteY1102" fmla="*/ 534855 h 4913967"/>
              <a:gd name="connsiteX1103" fmla="*/ 8551987 w 12238653"/>
              <a:gd name="connsiteY1103" fmla="*/ 537779 h 4913967"/>
              <a:gd name="connsiteX1104" fmla="*/ 8533742 w 12238653"/>
              <a:gd name="connsiteY1104" fmla="*/ 533393 h 4913967"/>
              <a:gd name="connsiteX1105" fmla="*/ 8542868 w 12238653"/>
              <a:gd name="connsiteY1105" fmla="*/ 529804 h 4913967"/>
              <a:gd name="connsiteX1106" fmla="*/ 46218 w 12238653"/>
              <a:gd name="connsiteY1106" fmla="*/ 528717 h 4913967"/>
              <a:gd name="connsiteX1107" fmla="*/ 207367 w 12238653"/>
              <a:gd name="connsiteY1107" fmla="*/ 534896 h 4913967"/>
              <a:gd name="connsiteX1108" fmla="*/ 396556 w 12238653"/>
              <a:gd name="connsiteY1108" fmla="*/ 537068 h 4913967"/>
              <a:gd name="connsiteX1109" fmla="*/ 214407 w 12238653"/>
              <a:gd name="connsiteY1109" fmla="*/ 545054 h 4913967"/>
              <a:gd name="connsiteX1110" fmla="*/ 122403 w 12238653"/>
              <a:gd name="connsiteY1110" fmla="*/ 546956 h 4913967"/>
              <a:gd name="connsiteX1111" fmla="*/ 29213 w 12238653"/>
              <a:gd name="connsiteY1111" fmla="*/ 543583 h 4913967"/>
              <a:gd name="connsiteX1112" fmla="*/ 27748 w 12238653"/>
              <a:gd name="connsiteY1112" fmla="*/ 542662 h 4913967"/>
              <a:gd name="connsiteX1113" fmla="*/ 46218 w 12238653"/>
              <a:gd name="connsiteY1113" fmla="*/ 528717 h 4913967"/>
              <a:gd name="connsiteX1114" fmla="*/ 6690609 w 12238653"/>
              <a:gd name="connsiteY1114" fmla="*/ 528550 h 4913967"/>
              <a:gd name="connsiteX1115" fmla="*/ 6699391 w 12238653"/>
              <a:gd name="connsiteY1115" fmla="*/ 529427 h 4913967"/>
              <a:gd name="connsiteX1116" fmla="*/ 6693201 w 12238653"/>
              <a:gd name="connsiteY1116" fmla="*/ 532477 h 4913967"/>
              <a:gd name="connsiteX1117" fmla="*/ 6684413 w 12238653"/>
              <a:gd name="connsiteY1117" fmla="*/ 531432 h 4913967"/>
              <a:gd name="connsiteX1118" fmla="*/ 6690609 w 12238653"/>
              <a:gd name="connsiteY1118" fmla="*/ 528550 h 4913967"/>
              <a:gd name="connsiteX1119" fmla="*/ 6143646 w 12238653"/>
              <a:gd name="connsiteY1119" fmla="*/ 528341 h 4913967"/>
              <a:gd name="connsiteX1120" fmla="*/ 6212788 w 12238653"/>
              <a:gd name="connsiteY1120" fmla="*/ 528341 h 4913967"/>
              <a:gd name="connsiteX1121" fmla="*/ 6213128 w 12238653"/>
              <a:gd name="connsiteY1121" fmla="*/ 530889 h 4913967"/>
              <a:gd name="connsiteX1122" fmla="*/ 6144098 w 12238653"/>
              <a:gd name="connsiteY1122" fmla="*/ 532391 h 4913967"/>
              <a:gd name="connsiteX1123" fmla="*/ 6143646 w 12238653"/>
              <a:gd name="connsiteY1123" fmla="*/ 528341 h 4913967"/>
              <a:gd name="connsiteX1124" fmla="*/ 6481035 w 12238653"/>
              <a:gd name="connsiteY1124" fmla="*/ 527254 h 4913967"/>
              <a:gd name="connsiteX1125" fmla="*/ 6481035 w 12238653"/>
              <a:gd name="connsiteY1125" fmla="*/ 529052 h 4913967"/>
              <a:gd name="connsiteX1126" fmla="*/ 6477993 w 12238653"/>
              <a:gd name="connsiteY1126" fmla="*/ 530052 h 4913967"/>
              <a:gd name="connsiteX1127" fmla="*/ 6476077 w 12238653"/>
              <a:gd name="connsiteY1127" fmla="*/ 528508 h 4913967"/>
              <a:gd name="connsiteX1128" fmla="*/ 6481035 w 12238653"/>
              <a:gd name="connsiteY1128" fmla="*/ 527254 h 4913967"/>
              <a:gd name="connsiteX1129" fmla="*/ 9995555 w 12238653"/>
              <a:gd name="connsiteY1129" fmla="*/ 526306 h 4913967"/>
              <a:gd name="connsiteX1130" fmla="*/ 9937241 w 12238653"/>
              <a:gd name="connsiteY1130" fmla="*/ 535273 h 4913967"/>
              <a:gd name="connsiteX1131" fmla="*/ 9933299 w 12238653"/>
              <a:gd name="connsiteY1131" fmla="*/ 530514 h 4913967"/>
              <a:gd name="connsiteX1132" fmla="*/ 9997555 w 12238653"/>
              <a:gd name="connsiteY1132" fmla="*/ 526074 h 4913967"/>
              <a:gd name="connsiteX1133" fmla="*/ 9996928 w 12238653"/>
              <a:gd name="connsiteY1133" fmla="*/ 526213 h 4913967"/>
              <a:gd name="connsiteX1134" fmla="*/ 9995555 w 12238653"/>
              <a:gd name="connsiteY1134" fmla="*/ 526306 h 4913967"/>
              <a:gd name="connsiteX1135" fmla="*/ 9996700 w 12238653"/>
              <a:gd name="connsiteY1135" fmla="*/ 526130 h 4913967"/>
              <a:gd name="connsiteX1136" fmla="*/ 6786100 w 12238653"/>
              <a:gd name="connsiteY1136" fmla="*/ 524333 h 4913967"/>
              <a:gd name="connsiteX1137" fmla="*/ 6792524 w 12238653"/>
              <a:gd name="connsiteY1137" fmla="*/ 526379 h 4913967"/>
              <a:gd name="connsiteX1138" fmla="*/ 6789595 w 12238653"/>
              <a:gd name="connsiteY1138" fmla="*/ 527839 h 4913967"/>
              <a:gd name="connsiteX1139" fmla="*/ 6783284 w 12238653"/>
              <a:gd name="connsiteY1139" fmla="*/ 525712 h 4913967"/>
              <a:gd name="connsiteX1140" fmla="*/ 6786100 w 12238653"/>
              <a:gd name="connsiteY1140" fmla="*/ 524333 h 4913967"/>
              <a:gd name="connsiteX1141" fmla="*/ 6310316 w 12238653"/>
              <a:gd name="connsiteY1141" fmla="*/ 523040 h 4913967"/>
              <a:gd name="connsiteX1142" fmla="*/ 6316507 w 12238653"/>
              <a:gd name="connsiteY1142" fmla="*/ 525503 h 4913967"/>
              <a:gd name="connsiteX1143" fmla="*/ 6308176 w 12238653"/>
              <a:gd name="connsiteY1143" fmla="*/ 527339 h 4913967"/>
              <a:gd name="connsiteX1144" fmla="*/ 6301754 w 12238653"/>
              <a:gd name="connsiteY1144" fmla="*/ 524752 h 4913967"/>
              <a:gd name="connsiteX1145" fmla="*/ 6310316 w 12238653"/>
              <a:gd name="connsiteY1145" fmla="*/ 523040 h 4913967"/>
              <a:gd name="connsiteX1146" fmla="*/ 10013708 w 12238653"/>
              <a:gd name="connsiteY1146" fmla="*/ 522495 h 4913967"/>
              <a:gd name="connsiteX1147" fmla="*/ 10015953 w 12238653"/>
              <a:gd name="connsiteY1147" fmla="*/ 524877 h 4913967"/>
              <a:gd name="connsiteX1148" fmla="*/ 9997555 w 12238653"/>
              <a:gd name="connsiteY1148" fmla="*/ 526074 h 4913967"/>
              <a:gd name="connsiteX1149" fmla="*/ 10293657 w 12238653"/>
              <a:gd name="connsiteY1149" fmla="*/ 517068 h 4913967"/>
              <a:gd name="connsiteX1150" fmla="*/ 10294444 w 12238653"/>
              <a:gd name="connsiteY1150" fmla="*/ 518738 h 4913967"/>
              <a:gd name="connsiteX1151" fmla="*/ 10286002 w 12238653"/>
              <a:gd name="connsiteY1151" fmla="*/ 518948 h 4913967"/>
              <a:gd name="connsiteX1152" fmla="*/ 10285213 w 12238653"/>
              <a:gd name="connsiteY1152" fmla="*/ 517278 h 4913967"/>
              <a:gd name="connsiteX1153" fmla="*/ 10293657 w 12238653"/>
              <a:gd name="connsiteY1153" fmla="*/ 517068 h 4913967"/>
              <a:gd name="connsiteX1154" fmla="*/ 8748048 w 12238653"/>
              <a:gd name="connsiteY1154" fmla="*/ 516734 h 4913967"/>
              <a:gd name="connsiteX1155" fmla="*/ 8754464 w 12238653"/>
              <a:gd name="connsiteY1155" fmla="*/ 520326 h 4913967"/>
              <a:gd name="connsiteX1156" fmla="*/ 8729016 w 12238653"/>
              <a:gd name="connsiteY1156" fmla="*/ 525461 h 4913967"/>
              <a:gd name="connsiteX1157" fmla="*/ 8724958 w 12238653"/>
              <a:gd name="connsiteY1157" fmla="*/ 523081 h 4913967"/>
              <a:gd name="connsiteX1158" fmla="*/ 8748048 w 12238653"/>
              <a:gd name="connsiteY1158" fmla="*/ 516734 h 4913967"/>
              <a:gd name="connsiteX1159" fmla="*/ 8595569 w 12238653"/>
              <a:gd name="connsiteY1159" fmla="*/ 510391 h 4913967"/>
              <a:gd name="connsiteX1160" fmla="*/ 8596920 w 12238653"/>
              <a:gd name="connsiteY1160" fmla="*/ 512685 h 4913967"/>
              <a:gd name="connsiteX1161" fmla="*/ 8591739 w 12238653"/>
              <a:gd name="connsiteY1161" fmla="*/ 512560 h 4913967"/>
              <a:gd name="connsiteX1162" fmla="*/ 8590837 w 12238653"/>
              <a:gd name="connsiteY1162" fmla="*/ 511015 h 4913967"/>
              <a:gd name="connsiteX1163" fmla="*/ 8595569 w 12238653"/>
              <a:gd name="connsiteY1163" fmla="*/ 510391 h 4913967"/>
              <a:gd name="connsiteX1164" fmla="*/ 6067295 w 12238653"/>
              <a:gd name="connsiteY1164" fmla="*/ 507718 h 4913967"/>
              <a:gd name="connsiteX1165" fmla="*/ 6071913 w 12238653"/>
              <a:gd name="connsiteY1165" fmla="*/ 514691 h 4913967"/>
              <a:gd name="connsiteX1166" fmla="*/ 6060991 w 12238653"/>
              <a:gd name="connsiteY1166" fmla="*/ 515400 h 4913967"/>
              <a:gd name="connsiteX1167" fmla="*/ 6059753 w 12238653"/>
              <a:gd name="connsiteY1167" fmla="*/ 508302 h 4913967"/>
              <a:gd name="connsiteX1168" fmla="*/ 6067295 w 12238653"/>
              <a:gd name="connsiteY1168" fmla="*/ 507718 h 4913967"/>
              <a:gd name="connsiteX1169" fmla="*/ 5758735 w 12238653"/>
              <a:gd name="connsiteY1169" fmla="*/ 506589 h 4913967"/>
              <a:gd name="connsiteX1170" fmla="*/ 5758058 w 12238653"/>
              <a:gd name="connsiteY1170" fmla="*/ 508636 h 4913967"/>
              <a:gd name="connsiteX1171" fmla="*/ 5753445 w 12238653"/>
              <a:gd name="connsiteY1171" fmla="*/ 508177 h 4913967"/>
              <a:gd name="connsiteX1172" fmla="*/ 5754010 w 12238653"/>
              <a:gd name="connsiteY1172" fmla="*/ 506840 h 4913967"/>
              <a:gd name="connsiteX1173" fmla="*/ 5758735 w 12238653"/>
              <a:gd name="connsiteY1173" fmla="*/ 506589 h 4913967"/>
              <a:gd name="connsiteX1174" fmla="*/ 5327200 w 12238653"/>
              <a:gd name="connsiteY1174" fmla="*/ 504504 h 4913967"/>
              <a:gd name="connsiteX1175" fmla="*/ 5330128 w 12238653"/>
              <a:gd name="connsiteY1175" fmla="*/ 505836 h 4913967"/>
              <a:gd name="connsiteX1176" fmla="*/ 5322473 w 12238653"/>
              <a:gd name="connsiteY1176" fmla="*/ 506965 h 4913967"/>
              <a:gd name="connsiteX1177" fmla="*/ 5322473 w 12238653"/>
              <a:gd name="connsiteY1177" fmla="*/ 505211 h 4913967"/>
              <a:gd name="connsiteX1178" fmla="*/ 5327200 w 12238653"/>
              <a:gd name="connsiteY1178" fmla="*/ 504504 h 4913967"/>
              <a:gd name="connsiteX1179" fmla="*/ 10742535 w 12238653"/>
              <a:gd name="connsiteY1179" fmla="*/ 492145 h 4913967"/>
              <a:gd name="connsiteX1180" fmla="*/ 10757625 w 12238653"/>
              <a:gd name="connsiteY1180" fmla="*/ 493816 h 4913967"/>
              <a:gd name="connsiteX1181" fmla="*/ 10745015 w 12238653"/>
              <a:gd name="connsiteY1181" fmla="*/ 503584 h 4913967"/>
              <a:gd name="connsiteX1182" fmla="*/ 10734093 w 12238653"/>
              <a:gd name="connsiteY1182" fmla="*/ 501956 h 4913967"/>
              <a:gd name="connsiteX1183" fmla="*/ 10742535 w 12238653"/>
              <a:gd name="connsiteY1183" fmla="*/ 492145 h 4913967"/>
              <a:gd name="connsiteX1184" fmla="*/ 10663028 w 12238653"/>
              <a:gd name="connsiteY1184" fmla="*/ 486425 h 4913967"/>
              <a:gd name="connsiteX1185" fmla="*/ 10665734 w 12238653"/>
              <a:gd name="connsiteY1185" fmla="*/ 489973 h 4913967"/>
              <a:gd name="connsiteX1186" fmla="*/ 10640734 w 12238653"/>
              <a:gd name="connsiteY1186" fmla="*/ 492353 h 4913967"/>
              <a:gd name="connsiteX1187" fmla="*/ 10638368 w 12238653"/>
              <a:gd name="connsiteY1187" fmla="*/ 489261 h 4913967"/>
              <a:gd name="connsiteX1188" fmla="*/ 10663028 w 12238653"/>
              <a:gd name="connsiteY1188" fmla="*/ 486425 h 4913967"/>
              <a:gd name="connsiteX1189" fmla="*/ 8399846 w 12238653"/>
              <a:gd name="connsiteY1189" fmla="*/ 486174 h 4913967"/>
              <a:gd name="connsiteX1190" fmla="*/ 8401198 w 12238653"/>
              <a:gd name="connsiteY1190" fmla="*/ 490390 h 4913967"/>
              <a:gd name="connsiteX1191" fmla="*/ 8366404 w 12238653"/>
              <a:gd name="connsiteY1191" fmla="*/ 492436 h 4913967"/>
              <a:gd name="connsiteX1192" fmla="*/ 8365165 w 12238653"/>
              <a:gd name="connsiteY1192" fmla="*/ 486925 h 4913967"/>
              <a:gd name="connsiteX1193" fmla="*/ 8399846 w 12238653"/>
              <a:gd name="connsiteY1193" fmla="*/ 486174 h 4913967"/>
              <a:gd name="connsiteX1194" fmla="*/ 10728684 w 12238653"/>
              <a:gd name="connsiteY1194" fmla="*/ 471938 h 4913967"/>
              <a:gd name="connsiteX1195" fmla="*/ 10715735 w 12238653"/>
              <a:gd name="connsiteY1195" fmla="*/ 475611 h 4913967"/>
              <a:gd name="connsiteX1196" fmla="*/ 10700757 w 12238653"/>
              <a:gd name="connsiteY1196" fmla="*/ 472440 h 4913967"/>
              <a:gd name="connsiteX1197" fmla="*/ 10728684 w 12238653"/>
              <a:gd name="connsiteY1197" fmla="*/ 471938 h 4913967"/>
              <a:gd name="connsiteX1198" fmla="*/ 8449735 w 12238653"/>
              <a:gd name="connsiteY1198" fmla="*/ 468471 h 4913967"/>
              <a:gd name="connsiteX1199" fmla="*/ 8450074 w 12238653"/>
              <a:gd name="connsiteY1199" fmla="*/ 471144 h 4913967"/>
              <a:gd name="connsiteX1200" fmla="*/ 8424737 w 12238653"/>
              <a:gd name="connsiteY1200" fmla="*/ 471561 h 4913967"/>
              <a:gd name="connsiteX1201" fmla="*/ 8424399 w 12238653"/>
              <a:gd name="connsiteY1201" fmla="*/ 469013 h 4913967"/>
              <a:gd name="connsiteX1202" fmla="*/ 8449735 w 12238653"/>
              <a:gd name="connsiteY1202" fmla="*/ 468471 h 4913967"/>
              <a:gd name="connsiteX1203" fmla="*/ 261651 w 12238653"/>
              <a:gd name="connsiteY1203" fmla="*/ 410314 h 4913967"/>
              <a:gd name="connsiteX1204" fmla="*/ 265475 w 12238653"/>
              <a:gd name="connsiteY1204" fmla="*/ 412526 h 4913967"/>
              <a:gd name="connsiteX1205" fmla="*/ 260068 w 12238653"/>
              <a:gd name="connsiteY1205" fmla="*/ 412526 h 4913967"/>
              <a:gd name="connsiteX1206" fmla="*/ 257144 w 12238653"/>
              <a:gd name="connsiteY1206" fmla="*/ 411191 h 4913967"/>
              <a:gd name="connsiteX1207" fmla="*/ 261651 w 12238653"/>
              <a:gd name="connsiteY1207" fmla="*/ 410314 h 4913967"/>
              <a:gd name="connsiteX1208" fmla="*/ 133042 w 12238653"/>
              <a:gd name="connsiteY1208" fmla="*/ 401963 h 4913967"/>
              <a:gd name="connsiteX1209" fmla="*/ 193628 w 12238653"/>
              <a:gd name="connsiteY1209" fmla="*/ 415157 h 4913967"/>
              <a:gd name="connsiteX1210" fmla="*/ 82138 w 12238653"/>
              <a:gd name="connsiteY1210" fmla="*/ 420249 h 4913967"/>
              <a:gd name="connsiteX1211" fmla="*/ 133042 w 12238653"/>
              <a:gd name="connsiteY1211" fmla="*/ 401963 h 4913967"/>
              <a:gd name="connsiteX1212" fmla="*/ 8495681 w 12238653"/>
              <a:gd name="connsiteY1212" fmla="*/ 340674 h 4913967"/>
              <a:gd name="connsiteX1213" fmla="*/ 8500978 w 12238653"/>
              <a:gd name="connsiteY1213" fmla="*/ 342383 h 4913967"/>
              <a:gd name="connsiteX1214" fmla="*/ 8496808 w 12238653"/>
              <a:gd name="connsiteY1214" fmla="*/ 343220 h 4913967"/>
              <a:gd name="connsiteX1215" fmla="*/ 8493541 w 12238653"/>
              <a:gd name="connsiteY1215" fmla="*/ 342257 h 4913967"/>
              <a:gd name="connsiteX1216" fmla="*/ 8495681 w 12238653"/>
              <a:gd name="connsiteY1216" fmla="*/ 340674 h 4913967"/>
              <a:gd name="connsiteX1217" fmla="*/ 8455369 w 12238653"/>
              <a:gd name="connsiteY1217" fmla="*/ 339504 h 4913967"/>
              <a:gd name="connsiteX1218" fmla="*/ 8456946 w 12238653"/>
              <a:gd name="connsiteY1218" fmla="*/ 344305 h 4913967"/>
              <a:gd name="connsiteX1219" fmla="*/ 8421695 w 12238653"/>
              <a:gd name="connsiteY1219" fmla="*/ 345725 h 4913967"/>
              <a:gd name="connsiteX1220" fmla="*/ 8420231 w 12238653"/>
              <a:gd name="connsiteY1220" fmla="*/ 341176 h 4913967"/>
              <a:gd name="connsiteX1221" fmla="*/ 8455369 w 12238653"/>
              <a:gd name="connsiteY1221" fmla="*/ 339504 h 4913967"/>
              <a:gd name="connsiteX1222" fmla="*/ 11302043 w 12238653"/>
              <a:gd name="connsiteY1222" fmla="*/ 213206 h 4913967"/>
              <a:gd name="connsiteX1223" fmla="*/ 11286119 w 12238653"/>
              <a:gd name="connsiteY1223" fmla="*/ 217048 h 4913967"/>
              <a:gd name="connsiteX1224" fmla="*/ 11283527 w 12238653"/>
              <a:gd name="connsiteY1224" fmla="*/ 214462 h 4913967"/>
              <a:gd name="connsiteX1225" fmla="*/ 11304078 w 12238653"/>
              <a:gd name="connsiteY1225" fmla="*/ 212952 h 4913967"/>
              <a:gd name="connsiteX1226" fmla="*/ 11303235 w 12238653"/>
              <a:gd name="connsiteY1226" fmla="*/ 213125 h 4913967"/>
              <a:gd name="connsiteX1227" fmla="*/ 11302043 w 12238653"/>
              <a:gd name="connsiteY1227" fmla="*/ 213206 h 4913967"/>
              <a:gd name="connsiteX1228" fmla="*/ 11302899 w 12238653"/>
              <a:gd name="connsiteY1228" fmla="*/ 213000 h 4913967"/>
              <a:gd name="connsiteX1229" fmla="*/ 11139159 w 12238653"/>
              <a:gd name="connsiteY1229" fmla="*/ 205818 h 4913967"/>
              <a:gd name="connsiteX1230" fmla="*/ 11142424 w 12238653"/>
              <a:gd name="connsiteY1230" fmla="*/ 207572 h 4913967"/>
              <a:gd name="connsiteX1231" fmla="*/ 11137582 w 12238653"/>
              <a:gd name="connsiteY1231" fmla="*/ 207572 h 4913967"/>
              <a:gd name="connsiteX1232" fmla="*/ 11134989 w 12238653"/>
              <a:gd name="connsiteY1232" fmla="*/ 206486 h 4913967"/>
              <a:gd name="connsiteX1233" fmla="*/ 11139159 w 12238653"/>
              <a:gd name="connsiteY1233" fmla="*/ 205818 h 4913967"/>
              <a:gd name="connsiteX1234" fmla="*/ 11241861 w 12238653"/>
              <a:gd name="connsiteY1234" fmla="*/ 196006 h 4913967"/>
              <a:gd name="connsiteX1235" fmla="*/ 11242988 w 12238653"/>
              <a:gd name="connsiteY1235" fmla="*/ 200515 h 4913967"/>
              <a:gd name="connsiteX1236" fmla="*/ 11203688 w 12238653"/>
              <a:gd name="connsiteY1236" fmla="*/ 202563 h 4913967"/>
              <a:gd name="connsiteX1237" fmla="*/ 11201660 w 12238653"/>
              <a:gd name="connsiteY1237" fmla="*/ 198219 h 4913967"/>
              <a:gd name="connsiteX1238" fmla="*/ 11241861 w 12238653"/>
              <a:gd name="connsiteY1238" fmla="*/ 196006 h 4913967"/>
              <a:gd name="connsiteX1239" fmla="*/ 11643441 w 12238653"/>
              <a:gd name="connsiteY1239" fmla="*/ 164235 h 4913967"/>
              <a:gd name="connsiteX1240" fmla="*/ 11648617 w 12238653"/>
              <a:gd name="connsiteY1240" fmla="*/ 164235 h 4913967"/>
              <a:gd name="connsiteX1241" fmla="*/ 11651097 w 12238653"/>
              <a:gd name="connsiteY1241" fmla="*/ 165530 h 4913967"/>
              <a:gd name="connsiteX1242" fmla="*/ 11646927 w 12238653"/>
              <a:gd name="connsiteY1242" fmla="*/ 166323 h 4913967"/>
              <a:gd name="connsiteX1243" fmla="*/ 11643441 w 12238653"/>
              <a:gd name="connsiteY1243" fmla="*/ 164235 h 4913967"/>
              <a:gd name="connsiteX1244" fmla="*/ 11300083 w 12238653"/>
              <a:gd name="connsiteY1244" fmla="*/ 152462 h 4913967"/>
              <a:gd name="connsiteX1245" fmla="*/ 11303349 w 12238653"/>
              <a:gd name="connsiteY1245" fmla="*/ 154925 h 4913967"/>
              <a:gd name="connsiteX1246" fmla="*/ 11295124 w 12238653"/>
              <a:gd name="connsiteY1246" fmla="*/ 156718 h 4913967"/>
              <a:gd name="connsiteX1247" fmla="*/ 11291752 w 12238653"/>
              <a:gd name="connsiteY1247" fmla="*/ 154175 h 4913967"/>
              <a:gd name="connsiteX1248" fmla="*/ 11300083 w 12238653"/>
              <a:gd name="connsiteY1248" fmla="*/ 152462 h 4913967"/>
              <a:gd name="connsiteX1249" fmla="*/ 11155939 w 12238653"/>
              <a:gd name="connsiteY1249" fmla="*/ 151919 h 4913967"/>
              <a:gd name="connsiteX1250" fmla="*/ 11039160 w 12238653"/>
              <a:gd name="connsiteY1250" fmla="*/ 181979 h 4913967"/>
              <a:gd name="connsiteX1251" fmla="*/ 11155939 w 12238653"/>
              <a:gd name="connsiteY1251" fmla="*/ 151919 h 4913967"/>
              <a:gd name="connsiteX1252" fmla="*/ 11209426 w 12238653"/>
              <a:gd name="connsiteY1252" fmla="*/ 144572 h 4913967"/>
              <a:gd name="connsiteX1253" fmla="*/ 11217990 w 12238653"/>
              <a:gd name="connsiteY1253" fmla="*/ 147829 h 4913967"/>
              <a:gd name="connsiteX1254" fmla="*/ 11208189 w 12238653"/>
              <a:gd name="connsiteY1254" fmla="*/ 151584 h 4913967"/>
              <a:gd name="connsiteX1255" fmla="*/ 11195689 w 12238653"/>
              <a:gd name="connsiteY1255" fmla="*/ 148246 h 4913967"/>
              <a:gd name="connsiteX1256" fmla="*/ 11209426 w 12238653"/>
              <a:gd name="connsiteY1256" fmla="*/ 144572 h 4913967"/>
              <a:gd name="connsiteX1257" fmla="*/ 11454027 w 12238653"/>
              <a:gd name="connsiteY1257" fmla="*/ 133300 h 4913967"/>
              <a:gd name="connsiteX1258" fmla="*/ 11458302 w 12238653"/>
              <a:gd name="connsiteY1258" fmla="*/ 137725 h 4913967"/>
              <a:gd name="connsiteX1259" fmla="*/ 11387018 w 12238653"/>
              <a:gd name="connsiteY1259" fmla="*/ 146615 h 4913967"/>
              <a:gd name="connsiteX1260" fmla="*/ 11383640 w 12238653"/>
              <a:gd name="connsiteY1260" fmla="*/ 143028 h 4913967"/>
              <a:gd name="connsiteX1261" fmla="*/ 11454027 w 12238653"/>
              <a:gd name="connsiteY1261" fmla="*/ 133300 h 4913967"/>
              <a:gd name="connsiteX1262" fmla="*/ 11755038 w 12238653"/>
              <a:gd name="connsiteY1262" fmla="*/ 126619 h 4913967"/>
              <a:gd name="connsiteX1263" fmla="*/ 11766523 w 12238653"/>
              <a:gd name="connsiteY1263" fmla="*/ 127997 h 4913967"/>
              <a:gd name="connsiteX1264" fmla="*/ 11751885 w 12238653"/>
              <a:gd name="connsiteY1264" fmla="*/ 130460 h 4913967"/>
              <a:gd name="connsiteX1265" fmla="*/ 11755038 w 12238653"/>
              <a:gd name="connsiteY1265" fmla="*/ 126619 h 4913967"/>
              <a:gd name="connsiteX1266" fmla="*/ 12238653 w 12238653"/>
              <a:gd name="connsiteY1266" fmla="*/ 119639 h 4913967"/>
              <a:gd name="connsiteX1267" fmla="*/ 12238653 w 12238653"/>
              <a:gd name="connsiteY1267" fmla="*/ 3167738 h 4913967"/>
              <a:gd name="connsiteX1268" fmla="*/ 26623 w 12238653"/>
              <a:gd name="connsiteY1268" fmla="*/ 3167738 h 4913967"/>
              <a:gd name="connsiteX1269" fmla="*/ 26623 w 12238653"/>
              <a:gd name="connsiteY1269" fmla="*/ 691605 h 4913967"/>
              <a:gd name="connsiteX1270" fmla="*/ 33946 w 12238653"/>
              <a:gd name="connsiteY1270" fmla="*/ 691586 h 4913967"/>
              <a:gd name="connsiteX1271" fmla="*/ 64239 w 12238653"/>
              <a:gd name="connsiteY1271" fmla="*/ 705323 h 4913967"/>
              <a:gd name="connsiteX1272" fmla="*/ 89461 w 12238653"/>
              <a:gd name="connsiteY1272" fmla="*/ 690670 h 4913967"/>
              <a:gd name="connsiteX1273" fmla="*/ 105340 w 12238653"/>
              <a:gd name="connsiteY1273" fmla="*/ 706532 h 4913967"/>
              <a:gd name="connsiteX1274" fmla="*/ 62211 w 12238653"/>
              <a:gd name="connsiteY1274" fmla="*/ 712461 h 4913967"/>
              <a:gd name="connsiteX1275" fmla="*/ 63336 w 12238653"/>
              <a:gd name="connsiteY1275" fmla="*/ 719224 h 4913967"/>
              <a:gd name="connsiteX1276" fmla="*/ 421337 w 12238653"/>
              <a:gd name="connsiteY1276" fmla="*/ 721982 h 4913967"/>
              <a:gd name="connsiteX1277" fmla="*/ 412323 w 12238653"/>
              <a:gd name="connsiteY1277" fmla="*/ 702524 h 4913967"/>
              <a:gd name="connsiteX1278" fmla="*/ 516940 w 12238653"/>
              <a:gd name="connsiteY1278" fmla="*/ 705115 h 4913967"/>
              <a:gd name="connsiteX1279" fmla="*/ 539572 w 12238653"/>
              <a:gd name="connsiteY1279" fmla="*/ 705991 h 4913967"/>
              <a:gd name="connsiteX1280" fmla="*/ 622911 w 12238653"/>
              <a:gd name="connsiteY1280" fmla="*/ 697306 h 4913967"/>
              <a:gd name="connsiteX1281" fmla="*/ 628530 w 12238653"/>
              <a:gd name="connsiteY1281" fmla="*/ 718156 h 4913967"/>
              <a:gd name="connsiteX1282" fmla="*/ 614574 w 12238653"/>
              <a:gd name="connsiteY1282" fmla="*/ 739473 h 4913967"/>
              <a:gd name="connsiteX1283" fmla="*/ 506132 w 12238653"/>
              <a:gd name="connsiteY1283" fmla="*/ 735799 h 4913967"/>
              <a:gd name="connsiteX1284" fmla="*/ 460635 w 12238653"/>
              <a:gd name="connsiteY1284" fmla="*/ 747365 h 4913967"/>
              <a:gd name="connsiteX1285" fmla="*/ 569979 w 12238653"/>
              <a:gd name="connsiteY1285" fmla="*/ 752082 h 4913967"/>
              <a:gd name="connsiteX1286" fmla="*/ 569867 w 12238653"/>
              <a:gd name="connsiteY1286" fmla="*/ 755466 h 4913967"/>
              <a:gd name="connsiteX1287" fmla="*/ 522799 w 12238653"/>
              <a:gd name="connsiteY1287" fmla="*/ 759557 h 4913967"/>
              <a:gd name="connsiteX1288" fmla="*/ 557481 w 12238653"/>
              <a:gd name="connsiteY1288" fmla="*/ 787780 h 4913967"/>
              <a:gd name="connsiteX1289" fmla="*/ 617615 w 12238653"/>
              <a:gd name="connsiteY1289" fmla="*/ 794877 h 4913967"/>
              <a:gd name="connsiteX1290" fmla="*/ 656464 w 12238653"/>
              <a:gd name="connsiteY1290" fmla="*/ 786026 h 4913967"/>
              <a:gd name="connsiteX1291" fmla="*/ 612208 w 12238653"/>
              <a:gd name="connsiteY1291" fmla="*/ 766362 h 4913967"/>
              <a:gd name="connsiteX1292" fmla="*/ 705454 w 12238653"/>
              <a:gd name="connsiteY1292" fmla="*/ 766362 h 4913967"/>
              <a:gd name="connsiteX1293" fmla="*/ 651288 w 12238653"/>
              <a:gd name="connsiteY1293" fmla="*/ 745651 h 4913967"/>
              <a:gd name="connsiteX1294" fmla="*/ 744528 w 12238653"/>
              <a:gd name="connsiteY1294" fmla="*/ 751332 h 4913967"/>
              <a:gd name="connsiteX1295" fmla="*/ 716037 w 12238653"/>
              <a:gd name="connsiteY1295" fmla="*/ 768616 h 4913967"/>
              <a:gd name="connsiteX1296" fmla="*/ 719980 w 12238653"/>
              <a:gd name="connsiteY1296" fmla="*/ 790869 h 4913967"/>
              <a:gd name="connsiteX1297" fmla="*/ 675950 w 12238653"/>
              <a:gd name="connsiteY1297" fmla="*/ 796798 h 4913967"/>
              <a:gd name="connsiteX1298" fmla="*/ 687097 w 12238653"/>
              <a:gd name="connsiteY1298" fmla="*/ 812161 h 4913967"/>
              <a:gd name="connsiteX1299" fmla="*/ 572682 w 12238653"/>
              <a:gd name="connsiteY1299" fmla="*/ 812161 h 4913967"/>
              <a:gd name="connsiteX1300" fmla="*/ 553431 w 12238653"/>
              <a:gd name="connsiteY1300" fmla="*/ 828569 h 4913967"/>
              <a:gd name="connsiteX1301" fmla="*/ 603427 w 12238653"/>
              <a:gd name="connsiteY1301" fmla="*/ 832452 h 4913967"/>
              <a:gd name="connsiteX1302" fmla="*/ 602750 w 12238653"/>
              <a:gd name="connsiteY1302" fmla="*/ 836755 h 4913967"/>
              <a:gd name="connsiteX1303" fmla="*/ 225162 w 12238653"/>
              <a:gd name="connsiteY1303" fmla="*/ 838046 h 4913967"/>
              <a:gd name="connsiteX1304" fmla="*/ 277749 w 12238653"/>
              <a:gd name="connsiteY1304" fmla="*/ 851575 h 4913967"/>
              <a:gd name="connsiteX1305" fmla="*/ 581131 w 12238653"/>
              <a:gd name="connsiteY1305" fmla="*/ 854329 h 4913967"/>
              <a:gd name="connsiteX1306" fmla="*/ 640704 w 12238653"/>
              <a:gd name="connsiteY1306" fmla="*/ 861846 h 4913967"/>
              <a:gd name="connsiteX1307" fmla="*/ 675047 w 12238653"/>
              <a:gd name="connsiteY1307" fmla="*/ 865811 h 4913967"/>
              <a:gd name="connsiteX1308" fmla="*/ 783721 w 12238653"/>
              <a:gd name="connsiteY1308" fmla="*/ 861427 h 4913967"/>
              <a:gd name="connsiteX1309" fmla="*/ 893968 w 12238653"/>
              <a:gd name="connsiteY1309" fmla="*/ 868025 h 4913967"/>
              <a:gd name="connsiteX1310" fmla="*/ 949935 w 12238653"/>
              <a:gd name="connsiteY1310" fmla="*/ 866854 h 4913967"/>
              <a:gd name="connsiteX1311" fmla="*/ 1180006 w 12238653"/>
              <a:gd name="connsiteY1311" fmla="*/ 866356 h 4913967"/>
              <a:gd name="connsiteX1312" fmla="*/ 1318292 w 12238653"/>
              <a:gd name="connsiteY1312" fmla="*/ 861887 h 4913967"/>
              <a:gd name="connsiteX1313" fmla="*/ 1359513 w 12238653"/>
              <a:gd name="connsiteY1313" fmla="*/ 857671 h 4913967"/>
              <a:gd name="connsiteX1314" fmla="*/ 1440591 w 12238653"/>
              <a:gd name="connsiteY1314" fmla="*/ 863181 h 4913967"/>
              <a:gd name="connsiteX1315" fmla="*/ 1579776 w 12238653"/>
              <a:gd name="connsiteY1315" fmla="*/ 858840 h 4913967"/>
              <a:gd name="connsiteX1316" fmla="*/ 1625499 w 12238653"/>
              <a:gd name="connsiteY1316" fmla="*/ 855540 h 4913967"/>
              <a:gd name="connsiteX1317" fmla="*/ 1706809 w 12238653"/>
              <a:gd name="connsiteY1317" fmla="*/ 851365 h 4913967"/>
              <a:gd name="connsiteX1318" fmla="*/ 1809851 w 12238653"/>
              <a:gd name="connsiteY1318" fmla="*/ 854580 h 4913967"/>
              <a:gd name="connsiteX1319" fmla="*/ 1812667 w 12238653"/>
              <a:gd name="connsiteY1319" fmla="*/ 840594 h 4913967"/>
              <a:gd name="connsiteX1320" fmla="*/ 1971225 w 12238653"/>
              <a:gd name="connsiteY1320" fmla="*/ 842806 h 4913967"/>
              <a:gd name="connsiteX1321" fmla="*/ 2023135 w 12238653"/>
              <a:gd name="connsiteY1321" fmla="*/ 847819 h 4913967"/>
              <a:gd name="connsiteX1322" fmla="*/ 2033051 w 12238653"/>
              <a:gd name="connsiteY1322" fmla="*/ 834541 h 4913967"/>
              <a:gd name="connsiteX1323" fmla="*/ 1915821 w 12238653"/>
              <a:gd name="connsiteY1323" fmla="*/ 834750 h 4913967"/>
              <a:gd name="connsiteX1324" fmla="*/ 1803541 w 12238653"/>
              <a:gd name="connsiteY1324" fmla="*/ 834750 h 4913967"/>
              <a:gd name="connsiteX1325" fmla="*/ 1503881 w 12238653"/>
              <a:gd name="connsiteY1325" fmla="*/ 838840 h 4913967"/>
              <a:gd name="connsiteX1326" fmla="*/ 1438901 w 12238653"/>
              <a:gd name="connsiteY1326" fmla="*/ 811787 h 4913967"/>
              <a:gd name="connsiteX1327" fmla="*/ 1314468 w 12238653"/>
              <a:gd name="connsiteY1327" fmla="*/ 815463 h 4913967"/>
              <a:gd name="connsiteX1328" fmla="*/ 1340253 w 12238653"/>
              <a:gd name="connsiteY1328" fmla="*/ 787112 h 4913967"/>
              <a:gd name="connsiteX1329" fmla="*/ 1276965 w 12238653"/>
              <a:gd name="connsiteY1329" fmla="*/ 773961 h 4913967"/>
              <a:gd name="connsiteX1330" fmla="*/ 1430119 w 12238653"/>
              <a:gd name="connsiteY1330" fmla="*/ 773961 h 4913967"/>
              <a:gd name="connsiteX1331" fmla="*/ 1431021 w 12238653"/>
              <a:gd name="connsiteY1331" fmla="*/ 777260 h 4913967"/>
              <a:gd name="connsiteX1332" fmla="*/ 1370434 w 12238653"/>
              <a:gd name="connsiteY1332" fmla="*/ 788572 h 4913967"/>
              <a:gd name="connsiteX1333" fmla="*/ 1548251 w 12238653"/>
              <a:gd name="connsiteY1333" fmla="*/ 807946 h 4913967"/>
              <a:gd name="connsiteX1334" fmla="*/ 1470996 w 12238653"/>
              <a:gd name="connsiteY1334" fmla="*/ 814167 h 4913967"/>
              <a:gd name="connsiteX1335" fmla="*/ 1646447 w 12238653"/>
              <a:gd name="connsiteY1335" fmla="*/ 817255 h 4913967"/>
              <a:gd name="connsiteX1336" fmla="*/ 1646447 w 12238653"/>
              <a:gd name="connsiteY1336" fmla="*/ 793417 h 4913967"/>
              <a:gd name="connsiteX1337" fmla="*/ 1680121 w 12238653"/>
              <a:gd name="connsiteY1337" fmla="*/ 771582 h 4913967"/>
              <a:gd name="connsiteX1338" fmla="*/ 1732371 w 12238653"/>
              <a:gd name="connsiteY1338" fmla="*/ 768073 h 4913967"/>
              <a:gd name="connsiteX1339" fmla="*/ 1732033 w 12238653"/>
              <a:gd name="connsiteY1339" fmla="*/ 768199 h 4913967"/>
              <a:gd name="connsiteX1340" fmla="*/ 1795099 w 12238653"/>
              <a:gd name="connsiteY1340" fmla="*/ 756884 h 4913967"/>
              <a:gd name="connsiteX1341" fmla="*/ 1984061 w 12238653"/>
              <a:gd name="connsiteY1341" fmla="*/ 752208 h 4913967"/>
              <a:gd name="connsiteX1342" fmla="*/ 2016832 w 12238653"/>
              <a:gd name="connsiteY1342" fmla="*/ 754255 h 4913967"/>
              <a:gd name="connsiteX1343" fmla="*/ 2102418 w 12238653"/>
              <a:gd name="connsiteY1343" fmla="*/ 768156 h 4913967"/>
              <a:gd name="connsiteX1344" fmla="*/ 1928432 w 12238653"/>
              <a:gd name="connsiteY1344" fmla="*/ 768616 h 4913967"/>
              <a:gd name="connsiteX1345" fmla="*/ 1758615 w 12238653"/>
              <a:gd name="connsiteY1345" fmla="*/ 781101 h 4913967"/>
              <a:gd name="connsiteX1346" fmla="*/ 1811991 w 12238653"/>
              <a:gd name="connsiteY1346" fmla="*/ 785693 h 4913967"/>
              <a:gd name="connsiteX1347" fmla="*/ 1944873 w 12238653"/>
              <a:gd name="connsiteY1347" fmla="*/ 785777 h 4913967"/>
              <a:gd name="connsiteX1348" fmla="*/ 2018185 w 12238653"/>
              <a:gd name="connsiteY1348" fmla="*/ 792707 h 4913967"/>
              <a:gd name="connsiteX1349" fmla="*/ 2100616 w 12238653"/>
              <a:gd name="connsiteY1349" fmla="*/ 800721 h 4913967"/>
              <a:gd name="connsiteX1350" fmla="*/ 2197240 w 12238653"/>
              <a:gd name="connsiteY1350" fmla="*/ 806776 h 4913967"/>
              <a:gd name="connsiteX1351" fmla="*/ 2299831 w 12238653"/>
              <a:gd name="connsiteY1351" fmla="*/ 811410 h 4913967"/>
              <a:gd name="connsiteX1352" fmla="*/ 2340823 w 12238653"/>
              <a:gd name="connsiteY1352" fmla="*/ 808196 h 4913967"/>
              <a:gd name="connsiteX1353" fmla="*/ 2341497 w 12238653"/>
              <a:gd name="connsiteY1353" fmla="*/ 802644 h 4913967"/>
              <a:gd name="connsiteX1354" fmla="*/ 2413118 w 12238653"/>
              <a:gd name="connsiteY1354" fmla="*/ 809740 h 4913967"/>
              <a:gd name="connsiteX1355" fmla="*/ 2572015 w 12238653"/>
              <a:gd name="connsiteY1355" fmla="*/ 813122 h 4913967"/>
              <a:gd name="connsiteX1356" fmla="*/ 2601518 w 12238653"/>
              <a:gd name="connsiteY1356" fmla="*/ 828529 h 4913967"/>
              <a:gd name="connsiteX1357" fmla="*/ 2637105 w 12238653"/>
              <a:gd name="connsiteY1357" fmla="*/ 849778 h 4913967"/>
              <a:gd name="connsiteX1358" fmla="*/ 2389585 w 12238653"/>
              <a:gd name="connsiteY1358" fmla="*/ 857714 h 4913967"/>
              <a:gd name="connsiteX1359" fmla="*/ 2394987 w 12238653"/>
              <a:gd name="connsiteY1359" fmla="*/ 872742 h 4913967"/>
              <a:gd name="connsiteX1360" fmla="*/ 2408387 w 12238653"/>
              <a:gd name="connsiteY1360" fmla="*/ 888650 h 4913967"/>
              <a:gd name="connsiteX1361" fmla="*/ 2476748 w 12238653"/>
              <a:gd name="connsiteY1361" fmla="*/ 893367 h 4913967"/>
              <a:gd name="connsiteX1362" fmla="*/ 2512102 w 12238653"/>
              <a:gd name="connsiteY1362" fmla="*/ 916539 h 4913967"/>
              <a:gd name="connsiteX1363" fmla="*/ 2660978 w 12238653"/>
              <a:gd name="connsiteY1363" fmla="*/ 914493 h 4913967"/>
              <a:gd name="connsiteX1364" fmla="*/ 2700504 w 12238653"/>
              <a:gd name="connsiteY1364" fmla="*/ 905933 h 4913967"/>
              <a:gd name="connsiteX1365" fmla="*/ 2700305 w 12238653"/>
              <a:gd name="connsiteY1365" fmla="*/ 905880 h 4913967"/>
              <a:gd name="connsiteX1366" fmla="*/ 2728319 w 12238653"/>
              <a:gd name="connsiteY1366" fmla="*/ 885978 h 4913967"/>
              <a:gd name="connsiteX1367" fmla="*/ 2863117 w 12238653"/>
              <a:gd name="connsiteY1367" fmla="*/ 897624 h 4913967"/>
              <a:gd name="connsiteX1368" fmla="*/ 2827987 w 12238653"/>
              <a:gd name="connsiteY1368" fmla="*/ 907856 h 4913967"/>
              <a:gd name="connsiteX1369" fmla="*/ 2895213 w 12238653"/>
              <a:gd name="connsiteY1369" fmla="*/ 916414 h 4913967"/>
              <a:gd name="connsiteX1370" fmla="*/ 2938231 w 12238653"/>
              <a:gd name="connsiteY1370" fmla="*/ 904097 h 4913967"/>
              <a:gd name="connsiteX1371" fmla="*/ 2975397 w 12238653"/>
              <a:gd name="connsiteY1371" fmla="*/ 887480 h 4913967"/>
              <a:gd name="connsiteX1372" fmla="*/ 2981023 w 12238653"/>
              <a:gd name="connsiteY1372" fmla="*/ 864142 h 4913967"/>
              <a:gd name="connsiteX1373" fmla="*/ 3059516 w 12238653"/>
              <a:gd name="connsiteY1373" fmla="*/ 865435 h 4913967"/>
              <a:gd name="connsiteX1374" fmla="*/ 3043525 w 12238653"/>
              <a:gd name="connsiteY1374" fmla="*/ 870779 h 4913967"/>
              <a:gd name="connsiteX1375" fmla="*/ 3023140 w 12238653"/>
              <a:gd name="connsiteY1375" fmla="*/ 870863 h 4913967"/>
              <a:gd name="connsiteX1376" fmla="*/ 3099380 w 12238653"/>
              <a:gd name="connsiteY1376" fmla="*/ 902345 h 4913967"/>
              <a:gd name="connsiteX1377" fmla="*/ 3252198 w 12238653"/>
              <a:gd name="connsiteY1377" fmla="*/ 894537 h 4913967"/>
              <a:gd name="connsiteX1378" fmla="*/ 3250958 w 12238653"/>
              <a:gd name="connsiteY1378" fmla="*/ 890403 h 4913967"/>
              <a:gd name="connsiteX1379" fmla="*/ 3126856 w 12238653"/>
              <a:gd name="connsiteY1379" fmla="*/ 887354 h 4913967"/>
              <a:gd name="connsiteX1380" fmla="*/ 3170212 w 12238653"/>
              <a:gd name="connsiteY1380" fmla="*/ 863725 h 4913967"/>
              <a:gd name="connsiteX1381" fmla="*/ 3233840 w 12238653"/>
              <a:gd name="connsiteY1381" fmla="*/ 857253 h 4913967"/>
              <a:gd name="connsiteX1382" fmla="*/ 3231588 w 12238653"/>
              <a:gd name="connsiteY1382" fmla="*/ 852745 h 4913967"/>
              <a:gd name="connsiteX1383" fmla="*/ 3196113 w 12238653"/>
              <a:gd name="connsiteY1383" fmla="*/ 853329 h 4913967"/>
              <a:gd name="connsiteX1384" fmla="*/ 3118752 w 12238653"/>
              <a:gd name="connsiteY1384" fmla="*/ 853665 h 4913967"/>
              <a:gd name="connsiteX1385" fmla="*/ 3037334 w 12238653"/>
              <a:gd name="connsiteY1385" fmla="*/ 856794 h 4913967"/>
              <a:gd name="connsiteX1386" fmla="*/ 2942400 w 12238653"/>
              <a:gd name="connsiteY1386" fmla="*/ 852745 h 4913967"/>
              <a:gd name="connsiteX1387" fmla="*/ 3102985 w 12238653"/>
              <a:gd name="connsiteY1387" fmla="*/ 845437 h 4913967"/>
              <a:gd name="connsiteX1388" fmla="*/ 3073031 w 12238653"/>
              <a:gd name="connsiteY1388" fmla="*/ 830116 h 4913967"/>
              <a:gd name="connsiteX1389" fmla="*/ 3064474 w 12238653"/>
              <a:gd name="connsiteY1389" fmla="*/ 836210 h 4913967"/>
              <a:gd name="connsiteX1390" fmla="*/ 2979222 w 12238653"/>
              <a:gd name="connsiteY1390" fmla="*/ 836880 h 4913967"/>
              <a:gd name="connsiteX1391" fmla="*/ 2907713 w 12238653"/>
              <a:gd name="connsiteY1391" fmla="*/ 837546 h 4913967"/>
              <a:gd name="connsiteX1392" fmla="*/ 2681251 w 12238653"/>
              <a:gd name="connsiteY1392" fmla="*/ 847317 h 4913967"/>
              <a:gd name="connsiteX1393" fmla="*/ 2665822 w 12238653"/>
              <a:gd name="connsiteY1393" fmla="*/ 845229 h 4913967"/>
              <a:gd name="connsiteX1394" fmla="*/ 2678098 w 12238653"/>
              <a:gd name="connsiteY1394" fmla="*/ 836170 h 4913967"/>
              <a:gd name="connsiteX1395" fmla="*/ 2613343 w 12238653"/>
              <a:gd name="connsiteY1395" fmla="*/ 815253 h 4913967"/>
              <a:gd name="connsiteX1396" fmla="*/ 2656360 w 12238653"/>
              <a:gd name="connsiteY1396" fmla="*/ 805941 h 4913967"/>
              <a:gd name="connsiteX1397" fmla="*/ 2790934 w 12238653"/>
              <a:gd name="connsiteY1397" fmla="*/ 814460 h 4913967"/>
              <a:gd name="connsiteX1398" fmla="*/ 2859631 w 12238653"/>
              <a:gd name="connsiteY1398" fmla="*/ 828486 h 4913967"/>
              <a:gd name="connsiteX1399" fmla="*/ 2970777 w 12238653"/>
              <a:gd name="connsiteY1399" fmla="*/ 829573 h 4913967"/>
              <a:gd name="connsiteX1400" fmla="*/ 3042400 w 12238653"/>
              <a:gd name="connsiteY1400" fmla="*/ 827359 h 4913967"/>
              <a:gd name="connsiteX1401" fmla="*/ 2986206 w 12238653"/>
              <a:gd name="connsiteY1401" fmla="*/ 810574 h 4913967"/>
              <a:gd name="connsiteX1402" fmla="*/ 2996901 w 12238653"/>
              <a:gd name="connsiteY1402" fmla="*/ 807361 h 4913967"/>
              <a:gd name="connsiteX1403" fmla="*/ 3035413 w 12238653"/>
              <a:gd name="connsiteY1403" fmla="*/ 804565 h 4913967"/>
              <a:gd name="connsiteX1404" fmla="*/ 3022237 w 12238653"/>
              <a:gd name="connsiteY1404" fmla="*/ 786026 h 4913967"/>
              <a:gd name="connsiteX1405" fmla="*/ 3132377 w 12238653"/>
              <a:gd name="connsiteY1405" fmla="*/ 811034 h 4913967"/>
              <a:gd name="connsiteX1406" fmla="*/ 3075509 w 12238653"/>
              <a:gd name="connsiteY1406" fmla="*/ 820638 h 4913967"/>
              <a:gd name="connsiteX1407" fmla="*/ 3215597 w 12238653"/>
              <a:gd name="connsiteY1407" fmla="*/ 812663 h 4913967"/>
              <a:gd name="connsiteX1408" fmla="*/ 3205575 w 12238653"/>
              <a:gd name="connsiteY1408" fmla="*/ 840845 h 4913967"/>
              <a:gd name="connsiteX1409" fmla="*/ 3253663 w 12238653"/>
              <a:gd name="connsiteY1409" fmla="*/ 838507 h 4913967"/>
              <a:gd name="connsiteX1410" fmla="*/ 3247467 w 12238653"/>
              <a:gd name="connsiteY1410" fmla="*/ 811662 h 4913967"/>
              <a:gd name="connsiteX1411" fmla="*/ 3317286 w 12238653"/>
              <a:gd name="connsiteY1411" fmla="*/ 815879 h 4913967"/>
              <a:gd name="connsiteX1412" fmla="*/ 3306251 w 12238653"/>
              <a:gd name="connsiteY1412" fmla="*/ 837754 h 4913967"/>
              <a:gd name="connsiteX1413" fmla="*/ 3365936 w 12238653"/>
              <a:gd name="connsiteY1413" fmla="*/ 837754 h 4913967"/>
              <a:gd name="connsiteX1414" fmla="*/ 3367964 w 12238653"/>
              <a:gd name="connsiteY1414" fmla="*/ 841388 h 4913967"/>
              <a:gd name="connsiteX1415" fmla="*/ 3304222 w 12238653"/>
              <a:gd name="connsiteY1415" fmla="*/ 850948 h 4913967"/>
              <a:gd name="connsiteX1416" fmla="*/ 3261204 w 12238653"/>
              <a:gd name="connsiteY1416" fmla="*/ 866605 h 4913967"/>
              <a:gd name="connsiteX1417" fmla="*/ 3194204 w 12238653"/>
              <a:gd name="connsiteY1417" fmla="*/ 869320 h 4913967"/>
              <a:gd name="connsiteX1418" fmla="*/ 3194090 w 12238653"/>
              <a:gd name="connsiteY1418" fmla="*/ 873744 h 4913967"/>
              <a:gd name="connsiteX1419" fmla="*/ 3221792 w 12238653"/>
              <a:gd name="connsiteY1419" fmla="*/ 877962 h 4913967"/>
              <a:gd name="connsiteX1420" fmla="*/ 3404447 w 12238653"/>
              <a:gd name="connsiteY1420" fmla="*/ 875956 h 4913967"/>
              <a:gd name="connsiteX1421" fmla="*/ 3420890 w 12238653"/>
              <a:gd name="connsiteY1421" fmla="*/ 876792 h 4913967"/>
              <a:gd name="connsiteX1422" fmla="*/ 3508953 w 12238653"/>
              <a:gd name="connsiteY1422" fmla="*/ 883724 h 4913967"/>
              <a:gd name="connsiteX1423" fmla="*/ 3548710 w 12238653"/>
              <a:gd name="connsiteY1423" fmla="*/ 906185 h 4913967"/>
              <a:gd name="connsiteX1424" fmla="*/ 3559406 w 12238653"/>
              <a:gd name="connsiteY1424" fmla="*/ 881009 h 4913967"/>
              <a:gd name="connsiteX1425" fmla="*/ 3508840 w 12238653"/>
              <a:gd name="connsiteY1425" fmla="*/ 857714 h 4913967"/>
              <a:gd name="connsiteX1426" fmla="*/ 3426071 w 12238653"/>
              <a:gd name="connsiteY1426" fmla="*/ 859756 h 4913967"/>
              <a:gd name="connsiteX1427" fmla="*/ 3434740 w 12238653"/>
              <a:gd name="connsiteY1427" fmla="*/ 855832 h 4913967"/>
              <a:gd name="connsiteX1428" fmla="*/ 3414812 w 12238653"/>
              <a:gd name="connsiteY1428" fmla="*/ 833580 h 4913967"/>
              <a:gd name="connsiteX1429" fmla="*/ 3369767 w 12238653"/>
              <a:gd name="connsiteY1429" fmla="*/ 822224 h 4913967"/>
              <a:gd name="connsiteX1430" fmla="*/ 3399045 w 12238653"/>
              <a:gd name="connsiteY1430" fmla="*/ 806734 h 4913967"/>
              <a:gd name="connsiteX1431" fmla="*/ 3437783 w 12238653"/>
              <a:gd name="connsiteY1431" fmla="*/ 808530 h 4913967"/>
              <a:gd name="connsiteX1432" fmla="*/ 3535085 w 12238653"/>
              <a:gd name="connsiteY1432" fmla="*/ 804857 h 4913967"/>
              <a:gd name="connsiteX1433" fmla="*/ 3499607 w 12238653"/>
              <a:gd name="connsiteY1433" fmla="*/ 796255 h 4913967"/>
              <a:gd name="connsiteX1434" fmla="*/ 3456929 w 12238653"/>
              <a:gd name="connsiteY1434" fmla="*/ 795169 h 4913967"/>
              <a:gd name="connsiteX1435" fmla="*/ 3504340 w 12238653"/>
              <a:gd name="connsiteY1435" fmla="*/ 779680 h 4913967"/>
              <a:gd name="connsiteX1436" fmla="*/ 3384069 w 12238653"/>
              <a:gd name="connsiteY1436" fmla="*/ 770036 h 4913967"/>
              <a:gd name="connsiteX1437" fmla="*/ 3422354 w 12238653"/>
              <a:gd name="connsiteY1437" fmla="*/ 775380 h 4913967"/>
              <a:gd name="connsiteX1438" fmla="*/ 3323369 w 12238653"/>
              <a:gd name="connsiteY1438" fmla="*/ 750620 h 4913967"/>
              <a:gd name="connsiteX1439" fmla="*/ 3444769 w 12238653"/>
              <a:gd name="connsiteY1439" fmla="*/ 759767 h 4913967"/>
              <a:gd name="connsiteX1440" fmla="*/ 3488348 w 12238653"/>
              <a:gd name="connsiteY1440" fmla="*/ 746529 h 4913967"/>
              <a:gd name="connsiteX1441" fmla="*/ 3534973 w 12238653"/>
              <a:gd name="connsiteY1441" fmla="*/ 761019 h 4913967"/>
              <a:gd name="connsiteX1442" fmla="*/ 3515262 w 12238653"/>
              <a:gd name="connsiteY1442" fmla="*/ 769202 h 4913967"/>
              <a:gd name="connsiteX1443" fmla="*/ 3606698 w 12238653"/>
              <a:gd name="connsiteY1443" fmla="*/ 769661 h 4913967"/>
              <a:gd name="connsiteX1444" fmla="*/ 3590374 w 12238653"/>
              <a:gd name="connsiteY1444" fmla="*/ 745820 h 4913967"/>
              <a:gd name="connsiteX1445" fmla="*/ 3677425 w 12238653"/>
              <a:gd name="connsiteY1445" fmla="*/ 740726 h 4913967"/>
              <a:gd name="connsiteX1446" fmla="*/ 3748595 w 12238653"/>
              <a:gd name="connsiteY1446" fmla="*/ 732503 h 4913967"/>
              <a:gd name="connsiteX1447" fmla="*/ 3909404 w 12238653"/>
              <a:gd name="connsiteY1447" fmla="*/ 737807 h 4913967"/>
              <a:gd name="connsiteX1448" fmla="*/ 3974159 w 12238653"/>
              <a:gd name="connsiteY1448" fmla="*/ 740978 h 4913967"/>
              <a:gd name="connsiteX1449" fmla="*/ 3974159 w 12238653"/>
              <a:gd name="connsiteY1449" fmla="*/ 754130 h 4913967"/>
              <a:gd name="connsiteX1450" fmla="*/ 4010304 w 12238653"/>
              <a:gd name="connsiteY1450" fmla="*/ 759097 h 4913967"/>
              <a:gd name="connsiteX1451" fmla="*/ 4073258 w 12238653"/>
              <a:gd name="connsiteY1451" fmla="*/ 762478 h 4913967"/>
              <a:gd name="connsiteX1452" fmla="*/ 4118346 w 12238653"/>
              <a:gd name="connsiteY1452" fmla="*/ 756514 h 4913967"/>
              <a:gd name="connsiteX1453" fmla="*/ 4164363 w 12238653"/>
              <a:gd name="connsiteY1453" fmla="*/ 755847 h 4913967"/>
              <a:gd name="connsiteX1454" fmla="*/ 4164363 w 12238653"/>
              <a:gd name="connsiteY1454" fmla="*/ 755968 h 4913967"/>
              <a:gd name="connsiteX1455" fmla="*/ 4164701 w 12238653"/>
              <a:gd name="connsiteY1455" fmla="*/ 755841 h 4913967"/>
              <a:gd name="connsiteX1456" fmla="*/ 4164363 w 12238653"/>
              <a:gd name="connsiteY1456" fmla="*/ 755847 h 4913967"/>
              <a:gd name="connsiteX1457" fmla="*/ 4164363 w 12238653"/>
              <a:gd name="connsiteY1457" fmla="*/ 738265 h 4913967"/>
              <a:gd name="connsiteX1458" fmla="*/ 4204718 w 12238653"/>
              <a:gd name="connsiteY1458" fmla="*/ 744642 h 4913967"/>
              <a:gd name="connsiteX1459" fmla="*/ 4232127 w 12238653"/>
              <a:gd name="connsiteY1459" fmla="*/ 755819 h 4913967"/>
              <a:gd name="connsiteX1460" fmla="*/ 4231928 w 12238653"/>
              <a:gd name="connsiteY1460" fmla="*/ 755841 h 4913967"/>
              <a:gd name="connsiteX1461" fmla="*/ 4232492 w 12238653"/>
              <a:gd name="connsiteY1461" fmla="*/ 755968 h 4913967"/>
              <a:gd name="connsiteX1462" fmla="*/ 4232127 w 12238653"/>
              <a:gd name="connsiteY1462" fmla="*/ 755819 h 4913967"/>
              <a:gd name="connsiteX1463" fmla="*/ 4284854 w 12238653"/>
              <a:gd name="connsiteY1463" fmla="*/ 749787 h 4913967"/>
              <a:gd name="connsiteX1464" fmla="*/ 4348032 w 12238653"/>
              <a:gd name="connsiteY1464" fmla="*/ 739266 h 4913967"/>
              <a:gd name="connsiteX1465" fmla="*/ 4501414 w 12238653"/>
              <a:gd name="connsiteY1465" fmla="*/ 734839 h 4913967"/>
              <a:gd name="connsiteX1466" fmla="*/ 4584069 w 12238653"/>
              <a:gd name="connsiteY1466" fmla="*/ 732252 h 4913967"/>
              <a:gd name="connsiteX1467" fmla="*/ 4594096 w 12238653"/>
              <a:gd name="connsiteY1467" fmla="*/ 715301 h 4913967"/>
              <a:gd name="connsiteX1468" fmla="*/ 4640599 w 12238653"/>
              <a:gd name="connsiteY1468" fmla="*/ 712419 h 4913967"/>
              <a:gd name="connsiteX1469" fmla="*/ 4646346 w 12238653"/>
              <a:gd name="connsiteY1469" fmla="*/ 689124 h 4913967"/>
              <a:gd name="connsiteX1470" fmla="*/ 4577540 w 12238653"/>
              <a:gd name="connsiteY1470" fmla="*/ 673051 h 4913967"/>
              <a:gd name="connsiteX1471" fmla="*/ 4704792 w 12238653"/>
              <a:gd name="connsiteY1471" fmla="*/ 682903 h 4913967"/>
              <a:gd name="connsiteX1472" fmla="*/ 4659409 w 12238653"/>
              <a:gd name="connsiteY1472" fmla="*/ 707952 h 4913967"/>
              <a:gd name="connsiteX1473" fmla="*/ 4746682 w 12238653"/>
              <a:gd name="connsiteY1473" fmla="*/ 720103 h 4913967"/>
              <a:gd name="connsiteX1474" fmla="*/ 4845104 w 12238653"/>
              <a:gd name="connsiteY1474" fmla="*/ 715385 h 4913967"/>
              <a:gd name="connsiteX1475" fmla="*/ 4885538 w 12238653"/>
              <a:gd name="connsiteY1475" fmla="*/ 746113 h 4913967"/>
              <a:gd name="connsiteX1476" fmla="*/ 4924428 w 12238653"/>
              <a:gd name="connsiteY1476" fmla="*/ 745007 h 4913967"/>
              <a:gd name="connsiteX1477" fmla="*/ 4964050 w 12238653"/>
              <a:gd name="connsiteY1477" fmla="*/ 735056 h 4913967"/>
              <a:gd name="connsiteX1478" fmla="*/ 4963911 w 12238653"/>
              <a:gd name="connsiteY1478" fmla="*/ 735131 h 4913967"/>
              <a:gd name="connsiteX1479" fmla="*/ 4990606 w 12238653"/>
              <a:gd name="connsiteY1479" fmla="*/ 737555 h 4913967"/>
              <a:gd name="connsiteX1480" fmla="*/ 5216504 w 12238653"/>
              <a:gd name="connsiteY1480" fmla="*/ 725572 h 4913967"/>
              <a:gd name="connsiteX1481" fmla="*/ 5358169 w 12238653"/>
              <a:gd name="connsiteY1481" fmla="*/ 722731 h 4913967"/>
              <a:gd name="connsiteX1482" fmla="*/ 5342634 w 12238653"/>
              <a:gd name="connsiteY1482" fmla="*/ 710334 h 4913967"/>
              <a:gd name="connsiteX1483" fmla="*/ 5394093 w 12238653"/>
              <a:gd name="connsiteY1483" fmla="*/ 698057 h 4913967"/>
              <a:gd name="connsiteX1484" fmla="*/ 5520675 w 12238653"/>
              <a:gd name="connsiteY1484" fmla="*/ 706702 h 4913967"/>
              <a:gd name="connsiteX1485" fmla="*/ 5524161 w 12238653"/>
              <a:gd name="connsiteY1485" fmla="*/ 707868 h 4913967"/>
              <a:gd name="connsiteX1486" fmla="*/ 5498036 w 12238653"/>
              <a:gd name="connsiteY1486" fmla="*/ 716303 h 4913967"/>
              <a:gd name="connsiteX1487" fmla="*/ 5551978 w 12238653"/>
              <a:gd name="connsiteY1487" fmla="*/ 728036 h 4913967"/>
              <a:gd name="connsiteX1488" fmla="*/ 5587451 w 12238653"/>
              <a:gd name="connsiteY1488" fmla="*/ 718264 h 4913967"/>
              <a:gd name="connsiteX1489" fmla="*/ 5608959 w 12238653"/>
              <a:gd name="connsiteY1489" fmla="*/ 703277 h 4913967"/>
              <a:gd name="connsiteX1490" fmla="*/ 5680584 w 12238653"/>
              <a:gd name="connsiteY1490" fmla="*/ 699519 h 4913967"/>
              <a:gd name="connsiteX1491" fmla="*/ 5759298 w 12238653"/>
              <a:gd name="connsiteY1491" fmla="*/ 703277 h 4913967"/>
              <a:gd name="connsiteX1492" fmla="*/ 5831256 w 12238653"/>
              <a:gd name="connsiteY1492" fmla="*/ 706870 h 4913967"/>
              <a:gd name="connsiteX1493" fmla="*/ 5901413 w 12238653"/>
              <a:gd name="connsiteY1493" fmla="*/ 703569 h 4913967"/>
              <a:gd name="connsiteX1494" fmla="*/ 5899617 w 12238653"/>
              <a:gd name="connsiteY1494" fmla="*/ 698726 h 4913967"/>
              <a:gd name="connsiteX1495" fmla="*/ 5798830 w 12238653"/>
              <a:gd name="connsiteY1495" fmla="*/ 701355 h 4913967"/>
              <a:gd name="connsiteX1496" fmla="*/ 5819208 w 12238653"/>
              <a:gd name="connsiteY1496" fmla="*/ 690711 h 4913967"/>
              <a:gd name="connsiteX1497" fmla="*/ 5956373 w 12238653"/>
              <a:gd name="connsiteY1497" fmla="*/ 684573 h 4913967"/>
              <a:gd name="connsiteX1498" fmla="*/ 6159074 w 12238653"/>
              <a:gd name="connsiteY1498" fmla="*/ 680230 h 4913967"/>
              <a:gd name="connsiteX1499" fmla="*/ 6260087 w 12238653"/>
              <a:gd name="connsiteY1499" fmla="*/ 680689 h 4913967"/>
              <a:gd name="connsiteX1500" fmla="*/ 6281255 w 12238653"/>
              <a:gd name="connsiteY1500" fmla="*/ 680522 h 4913967"/>
              <a:gd name="connsiteX1501" fmla="*/ 6411441 w 12238653"/>
              <a:gd name="connsiteY1501" fmla="*/ 679772 h 4913967"/>
              <a:gd name="connsiteX1502" fmla="*/ 6269551 w 12238653"/>
              <a:gd name="connsiteY1502" fmla="*/ 702441 h 4913967"/>
              <a:gd name="connsiteX1503" fmla="*/ 6334187 w 12238653"/>
              <a:gd name="connsiteY1503" fmla="*/ 727326 h 4913967"/>
              <a:gd name="connsiteX1504" fmla="*/ 6267518 w 12238653"/>
              <a:gd name="connsiteY1504" fmla="*/ 734380 h 4913967"/>
              <a:gd name="connsiteX1505" fmla="*/ 6304683 w 12238653"/>
              <a:gd name="connsiteY1505" fmla="*/ 746071 h 4913967"/>
              <a:gd name="connsiteX1506" fmla="*/ 6407387 w 12238653"/>
              <a:gd name="connsiteY1506" fmla="*/ 742105 h 4913967"/>
              <a:gd name="connsiteX1507" fmla="*/ 6468986 w 12238653"/>
              <a:gd name="connsiteY1507" fmla="*/ 754630 h 4913967"/>
              <a:gd name="connsiteX1508" fmla="*/ 6339368 w 12238653"/>
              <a:gd name="connsiteY1508" fmla="*/ 764276 h 4913967"/>
              <a:gd name="connsiteX1509" fmla="*/ 6340604 w 12238653"/>
              <a:gd name="connsiteY1509" fmla="*/ 768283 h 4913967"/>
              <a:gd name="connsiteX1510" fmla="*/ 6406144 w 12238653"/>
              <a:gd name="connsiteY1510" fmla="*/ 768283 h 4913967"/>
              <a:gd name="connsiteX1511" fmla="*/ 6411104 w 12238653"/>
              <a:gd name="connsiteY1511" fmla="*/ 768324 h 4913967"/>
              <a:gd name="connsiteX1512" fmla="*/ 6416056 w 12238653"/>
              <a:gd name="connsiteY1512" fmla="*/ 768324 h 4913967"/>
              <a:gd name="connsiteX1513" fmla="*/ 6515496 w 12238653"/>
              <a:gd name="connsiteY1513" fmla="*/ 762354 h 4913967"/>
              <a:gd name="connsiteX1514" fmla="*/ 6631937 w 12238653"/>
              <a:gd name="connsiteY1514" fmla="*/ 772540 h 4913967"/>
              <a:gd name="connsiteX1515" fmla="*/ 6699616 w 12238653"/>
              <a:gd name="connsiteY1515" fmla="*/ 751665 h 4913967"/>
              <a:gd name="connsiteX1516" fmla="*/ 6789934 w 12238653"/>
              <a:gd name="connsiteY1516" fmla="*/ 743234 h 4913967"/>
              <a:gd name="connsiteX1517" fmla="*/ 6844548 w 12238653"/>
              <a:gd name="connsiteY1517" fmla="*/ 739392 h 4913967"/>
              <a:gd name="connsiteX1518" fmla="*/ 6916395 w 12238653"/>
              <a:gd name="connsiteY1518" fmla="*/ 735550 h 4913967"/>
              <a:gd name="connsiteX1519" fmla="*/ 7016166 w 12238653"/>
              <a:gd name="connsiteY1519" fmla="*/ 730372 h 4913967"/>
              <a:gd name="connsiteX1520" fmla="*/ 7045455 w 12238653"/>
              <a:gd name="connsiteY1520" fmla="*/ 735717 h 4913967"/>
              <a:gd name="connsiteX1521" fmla="*/ 7067749 w 12238653"/>
              <a:gd name="connsiteY1521" fmla="*/ 738223 h 4913967"/>
              <a:gd name="connsiteX1522" fmla="*/ 7071014 w 12238653"/>
              <a:gd name="connsiteY1522" fmla="*/ 728119 h 4913967"/>
              <a:gd name="connsiteX1523" fmla="*/ 7124279 w 12238653"/>
              <a:gd name="connsiteY1523" fmla="*/ 724235 h 4913967"/>
              <a:gd name="connsiteX1524" fmla="*/ 7126645 w 12238653"/>
              <a:gd name="connsiteY1524" fmla="*/ 734090 h 4913967"/>
              <a:gd name="connsiteX1525" fmla="*/ 7175519 w 12238653"/>
              <a:gd name="connsiteY1525" fmla="*/ 730748 h 4913967"/>
              <a:gd name="connsiteX1526" fmla="*/ 7153445 w 12238653"/>
              <a:gd name="connsiteY1526" fmla="*/ 738223 h 4913967"/>
              <a:gd name="connsiteX1527" fmla="*/ 6978332 w 12238653"/>
              <a:gd name="connsiteY1527" fmla="*/ 763816 h 4913967"/>
              <a:gd name="connsiteX1528" fmla="*/ 6936217 w 12238653"/>
              <a:gd name="connsiteY1528" fmla="*/ 766864 h 4913967"/>
              <a:gd name="connsiteX1529" fmla="*/ 6820451 w 12238653"/>
              <a:gd name="connsiteY1529" fmla="*/ 769871 h 4913967"/>
              <a:gd name="connsiteX1530" fmla="*/ 6798939 w 12238653"/>
              <a:gd name="connsiteY1530" fmla="*/ 773836 h 4913967"/>
              <a:gd name="connsiteX1531" fmla="*/ 6847363 w 12238653"/>
              <a:gd name="connsiteY1531" fmla="*/ 779221 h 4913967"/>
              <a:gd name="connsiteX1532" fmla="*/ 6817296 w 12238653"/>
              <a:gd name="connsiteY1532" fmla="*/ 795462 h 4913967"/>
              <a:gd name="connsiteX1533" fmla="*/ 6942382 w 12238653"/>
              <a:gd name="connsiteY1533" fmla="*/ 787915 h 4913967"/>
              <a:gd name="connsiteX1534" fmla="*/ 7057474 w 12238653"/>
              <a:gd name="connsiteY1534" fmla="*/ 780997 h 4913967"/>
              <a:gd name="connsiteX1535" fmla="*/ 7017188 w 12238653"/>
              <a:gd name="connsiteY1535" fmla="*/ 790285 h 4913967"/>
              <a:gd name="connsiteX1536" fmla="*/ 6721917 w 12238653"/>
              <a:gd name="connsiteY1536" fmla="*/ 816796 h 4913967"/>
              <a:gd name="connsiteX1537" fmla="*/ 6687904 w 12238653"/>
              <a:gd name="connsiteY1537" fmla="*/ 781979 h 4913967"/>
              <a:gd name="connsiteX1538" fmla="*/ 6630361 w 12238653"/>
              <a:gd name="connsiteY1538" fmla="*/ 804356 h 4913967"/>
              <a:gd name="connsiteX1539" fmla="*/ 6636099 w 12238653"/>
              <a:gd name="connsiteY1539" fmla="*/ 792667 h 4913967"/>
              <a:gd name="connsiteX1540" fmla="*/ 6565718 w 12238653"/>
              <a:gd name="connsiteY1540" fmla="*/ 808990 h 4913967"/>
              <a:gd name="connsiteX1541" fmla="*/ 6488358 w 12238653"/>
              <a:gd name="connsiteY1541" fmla="*/ 799554 h 4913967"/>
              <a:gd name="connsiteX1542" fmla="*/ 6441509 w 12238653"/>
              <a:gd name="connsiteY1542" fmla="*/ 801182 h 4913967"/>
              <a:gd name="connsiteX1543" fmla="*/ 6375965 w 12238653"/>
              <a:gd name="connsiteY1543" fmla="*/ 806776 h 4913967"/>
              <a:gd name="connsiteX1544" fmla="*/ 6277882 w 12238653"/>
              <a:gd name="connsiteY1544" fmla="*/ 826192 h 4913967"/>
              <a:gd name="connsiteX1545" fmla="*/ 6375965 w 12238653"/>
              <a:gd name="connsiteY1545" fmla="*/ 819136 h 4913967"/>
              <a:gd name="connsiteX1546" fmla="*/ 6395111 w 12238653"/>
              <a:gd name="connsiteY1546" fmla="*/ 826691 h 4913967"/>
              <a:gd name="connsiteX1547" fmla="*/ 6461325 w 12238653"/>
              <a:gd name="connsiteY1547" fmla="*/ 820429 h 4913967"/>
              <a:gd name="connsiteX1548" fmla="*/ 6572815 w 12238653"/>
              <a:gd name="connsiteY1548" fmla="*/ 818342 h 4913967"/>
              <a:gd name="connsiteX1549" fmla="*/ 6644887 w 12238653"/>
              <a:gd name="connsiteY1549" fmla="*/ 814878 h 4913967"/>
              <a:gd name="connsiteX1550" fmla="*/ 6663355 w 12238653"/>
              <a:gd name="connsiteY1550" fmla="*/ 815753 h 4913967"/>
              <a:gd name="connsiteX1551" fmla="*/ 6664571 w 12238653"/>
              <a:gd name="connsiteY1551" fmla="*/ 822547 h 4913967"/>
              <a:gd name="connsiteX1552" fmla="*/ 6664252 w 12238653"/>
              <a:gd name="connsiteY1552" fmla="*/ 822516 h 4913967"/>
              <a:gd name="connsiteX1553" fmla="*/ 6664591 w 12238653"/>
              <a:gd name="connsiteY1553" fmla="*/ 822641 h 4913967"/>
              <a:gd name="connsiteX1554" fmla="*/ 6664571 w 12238653"/>
              <a:gd name="connsiteY1554" fmla="*/ 822547 h 4913967"/>
              <a:gd name="connsiteX1555" fmla="*/ 6723035 w 12238653"/>
              <a:gd name="connsiteY1555" fmla="*/ 828027 h 4913967"/>
              <a:gd name="connsiteX1556" fmla="*/ 6868426 w 12238653"/>
              <a:gd name="connsiteY1556" fmla="*/ 815923 h 4913967"/>
              <a:gd name="connsiteX1557" fmla="*/ 7047023 w 12238653"/>
              <a:gd name="connsiteY1557" fmla="*/ 802853 h 4913967"/>
              <a:gd name="connsiteX1558" fmla="*/ 7182612 w 12238653"/>
              <a:gd name="connsiteY1558" fmla="*/ 793293 h 4913967"/>
              <a:gd name="connsiteX1559" fmla="*/ 7182164 w 12238653"/>
              <a:gd name="connsiteY1559" fmla="*/ 793417 h 4913967"/>
              <a:gd name="connsiteX1560" fmla="*/ 7276195 w 12238653"/>
              <a:gd name="connsiteY1560" fmla="*/ 773459 h 4913967"/>
              <a:gd name="connsiteX1561" fmla="*/ 7367302 w 12238653"/>
              <a:gd name="connsiteY1561" fmla="*/ 785150 h 4913967"/>
              <a:gd name="connsiteX1562" fmla="*/ 7344437 w 12238653"/>
              <a:gd name="connsiteY1562" fmla="*/ 774211 h 4913967"/>
              <a:gd name="connsiteX1563" fmla="*/ 7420114 w 12238653"/>
              <a:gd name="connsiteY1563" fmla="*/ 766653 h 4913967"/>
              <a:gd name="connsiteX1564" fmla="*/ 7413467 w 12238653"/>
              <a:gd name="connsiteY1564" fmla="*/ 781851 h 4913967"/>
              <a:gd name="connsiteX1565" fmla="*/ 7512909 w 12238653"/>
              <a:gd name="connsiteY1565" fmla="*/ 784105 h 4913967"/>
              <a:gd name="connsiteX1566" fmla="*/ 7581939 w 12238653"/>
              <a:gd name="connsiteY1566" fmla="*/ 776800 h 4913967"/>
              <a:gd name="connsiteX1567" fmla="*/ 7485546 w 12238653"/>
              <a:gd name="connsiteY1567" fmla="*/ 794919 h 4913967"/>
              <a:gd name="connsiteX1568" fmla="*/ 7392636 w 12238653"/>
              <a:gd name="connsiteY1568" fmla="*/ 816963 h 4913967"/>
              <a:gd name="connsiteX1569" fmla="*/ 7627436 w 12238653"/>
              <a:gd name="connsiteY1569" fmla="*/ 794250 h 4913967"/>
              <a:gd name="connsiteX1570" fmla="*/ 7588923 w 12238653"/>
              <a:gd name="connsiteY1570" fmla="*/ 813290 h 4913967"/>
              <a:gd name="connsiteX1571" fmla="*/ 7562679 w 12238653"/>
              <a:gd name="connsiteY1571" fmla="*/ 822726 h 4913967"/>
              <a:gd name="connsiteX1572" fmla="*/ 7428676 w 12238653"/>
              <a:gd name="connsiteY1572" fmla="*/ 848361 h 4913967"/>
              <a:gd name="connsiteX1573" fmla="*/ 7587346 w 12238653"/>
              <a:gd name="connsiteY1573" fmla="*/ 833497 h 4913967"/>
              <a:gd name="connsiteX1574" fmla="*/ 7741285 w 12238653"/>
              <a:gd name="connsiteY1574" fmla="*/ 803605 h 4913967"/>
              <a:gd name="connsiteX1575" fmla="*/ 7762120 w 12238653"/>
              <a:gd name="connsiteY1575" fmla="*/ 804146 h 4913967"/>
              <a:gd name="connsiteX1576" fmla="*/ 7750742 w 12238653"/>
              <a:gd name="connsiteY1576" fmla="*/ 819762 h 4913967"/>
              <a:gd name="connsiteX1577" fmla="*/ 7822371 w 12238653"/>
              <a:gd name="connsiteY1577" fmla="*/ 802936 h 4913967"/>
              <a:gd name="connsiteX1578" fmla="*/ 7906378 w 12238653"/>
              <a:gd name="connsiteY1578" fmla="*/ 792290 h 4913967"/>
              <a:gd name="connsiteX1579" fmla="*/ 7936671 w 12238653"/>
              <a:gd name="connsiteY1579" fmla="*/ 764400 h 4913967"/>
              <a:gd name="connsiteX1580" fmla="*/ 7959303 w 12238653"/>
              <a:gd name="connsiteY1580" fmla="*/ 758261 h 4913967"/>
              <a:gd name="connsiteX1581" fmla="*/ 7955819 w 12238653"/>
              <a:gd name="connsiteY1581" fmla="*/ 736593 h 4913967"/>
              <a:gd name="connsiteX1582" fmla="*/ 8037233 w 12238653"/>
              <a:gd name="connsiteY1582" fmla="*/ 719684 h 4913967"/>
              <a:gd name="connsiteX1583" fmla="*/ 8012123 w 12238653"/>
              <a:gd name="connsiteY1583" fmla="*/ 749579 h 4913967"/>
              <a:gd name="connsiteX1584" fmla="*/ 8091172 w 12238653"/>
              <a:gd name="connsiteY1584" fmla="*/ 725153 h 4913967"/>
              <a:gd name="connsiteX1585" fmla="*/ 8059984 w 12238653"/>
              <a:gd name="connsiteY1585" fmla="*/ 718264 h 4913967"/>
              <a:gd name="connsiteX1586" fmla="*/ 8098271 w 12238653"/>
              <a:gd name="connsiteY1586" fmla="*/ 707576 h 4913967"/>
              <a:gd name="connsiteX1587" fmla="*/ 8219444 w 12238653"/>
              <a:gd name="connsiteY1587" fmla="*/ 677476 h 4913967"/>
              <a:gd name="connsiteX1588" fmla="*/ 8244469 w 12238653"/>
              <a:gd name="connsiteY1588" fmla="*/ 667367 h 4913967"/>
              <a:gd name="connsiteX1589" fmla="*/ 8229578 w 12238653"/>
              <a:gd name="connsiteY1589" fmla="*/ 655561 h 4913967"/>
              <a:gd name="connsiteX1590" fmla="*/ 8229690 w 12238653"/>
              <a:gd name="connsiteY1590" fmla="*/ 655556 h 4913967"/>
              <a:gd name="connsiteX1591" fmla="*/ 8229523 w 12238653"/>
              <a:gd name="connsiteY1591" fmla="*/ 655518 h 4913967"/>
              <a:gd name="connsiteX1592" fmla="*/ 8229464 w 12238653"/>
              <a:gd name="connsiteY1592" fmla="*/ 655473 h 4913967"/>
              <a:gd name="connsiteX1593" fmla="*/ 8229393 w 12238653"/>
              <a:gd name="connsiteY1593" fmla="*/ 655490 h 4913967"/>
              <a:gd name="connsiteX1594" fmla="*/ 8196917 w 12238653"/>
              <a:gd name="connsiteY1594" fmla="*/ 648166 h 4913967"/>
              <a:gd name="connsiteX1595" fmla="*/ 8146132 w 12238653"/>
              <a:gd name="connsiteY1595" fmla="*/ 656476 h 4913967"/>
              <a:gd name="connsiteX1596" fmla="*/ 8115615 w 12238653"/>
              <a:gd name="connsiteY1596" fmla="*/ 656683 h 4913967"/>
              <a:gd name="connsiteX1597" fmla="*/ 8309422 w 12238653"/>
              <a:gd name="connsiteY1597" fmla="*/ 631089 h 4913967"/>
              <a:gd name="connsiteX1598" fmla="*/ 8348609 w 12238653"/>
              <a:gd name="connsiteY1598" fmla="*/ 661026 h 4913967"/>
              <a:gd name="connsiteX1599" fmla="*/ 8280701 w 12238653"/>
              <a:gd name="connsiteY1599" fmla="*/ 669791 h 4913967"/>
              <a:gd name="connsiteX1600" fmla="*/ 8387909 w 12238653"/>
              <a:gd name="connsiteY1600" fmla="*/ 661150 h 4913967"/>
              <a:gd name="connsiteX1601" fmla="*/ 8560325 w 12238653"/>
              <a:gd name="connsiteY1601" fmla="*/ 650380 h 4913967"/>
              <a:gd name="connsiteX1602" fmla="*/ 8452776 w 12238653"/>
              <a:gd name="connsiteY1602" fmla="*/ 658185 h 4913967"/>
              <a:gd name="connsiteX1603" fmla="*/ 8373383 w 12238653"/>
              <a:gd name="connsiteY1603" fmla="*/ 644033 h 4913967"/>
              <a:gd name="connsiteX1604" fmla="*/ 8320682 w 12238653"/>
              <a:gd name="connsiteY1604" fmla="*/ 600320 h 4913967"/>
              <a:gd name="connsiteX1605" fmla="*/ 8306155 w 12238653"/>
              <a:gd name="connsiteY1605" fmla="*/ 614181 h 4913967"/>
              <a:gd name="connsiteX1606" fmla="*/ 8263250 w 12238653"/>
              <a:gd name="connsiteY1606" fmla="*/ 617898 h 4913967"/>
              <a:gd name="connsiteX1607" fmla="*/ 8263362 w 12238653"/>
              <a:gd name="connsiteY1607" fmla="*/ 617939 h 4913967"/>
              <a:gd name="connsiteX1608" fmla="*/ 8215951 w 12238653"/>
              <a:gd name="connsiteY1608" fmla="*/ 628961 h 4913967"/>
              <a:gd name="connsiteX1609" fmla="*/ 8193876 w 12238653"/>
              <a:gd name="connsiteY1609" fmla="*/ 618900 h 4913967"/>
              <a:gd name="connsiteX1610" fmla="*/ 8296473 w 12238653"/>
              <a:gd name="connsiteY1610" fmla="*/ 570010 h 4913967"/>
              <a:gd name="connsiteX1611" fmla="*/ 8481830 w 12238653"/>
              <a:gd name="connsiteY1611" fmla="*/ 557233 h 4913967"/>
              <a:gd name="connsiteX1612" fmla="*/ 8677097 w 12238653"/>
              <a:gd name="connsiteY1612" fmla="*/ 548883 h 4913967"/>
              <a:gd name="connsiteX1613" fmla="*/ 8699510 w 12238653"/>
              <a:gd name="connsiteY1613" fmla="*/ 558319 h 4913967"/>
              <a:gd name="connsiteX1614" fmla="*/ 8753113 w 12238653"/>
              <a:gd name="connsiteY1614" fmla="*/ 550888 h 4913967"/>
              <a:gd name="connsiteX1615" fmla="*/ 8747711 w 12238653"/>
              <a:gd name="connsiteY1615" fmla="*/ 556398 h 4913967"/>
              <a:gd name="connsiteX1616" fmla="*/ 8616068 w 12238653"/>
              <a:gd name="connsiteY1616" fmla="*/ 582493 h 4913967"/>
              <a:gd name="connsiteX1617" fmla="*/ 8610885 w 12238653"/>
              <a:gd name="connsiteY1617" fmla="*/ 582073 h 4913967"/>
              <a:gd name="connsiteX1618" fmla="*/ 8535545 w 12238653"/>
              <a:gd name="connsiteY1618" fmla="*/ 582324 h 4913967"/>
              <a:gd name="connsiteX1619" fmla="*/ 8455705 w 12238653"/>
              <a:gd name="connsiteY1619" fmla="*/ 590301 h 4913967"/>
              <a:gd name="connsiteX1620" fmla="*/ 8451537 w 12238653"/>
              <a:gd name="connsiteY1620" fmla="*/ 594056 h 4913967"/>
              <a:gd name="connsiteX1621" fmla="*/ 8478675 w 12238653"/>
              <a:gd name="connsiteY1621" fmla="*/ 599693 h 4913967"/>
              <a:gd name="connsiteX1622" fmla="*/ 8461783 w 12238653"/>
              <a:gd name="connsiteY1622" fmla="*/ 611927 h 4913967"/>
              <a:gd name="connsiteX1623" fmla="*/ 8540953 w 12238653"/>
              <a:gd name="connsiteY1623" fmla="*/ 609337 h 4913967"/>
              <a:gd name="connsiteX1624" fmla="*/ 8617081 w 12238653"/>
              <a:gd name="connsiteY1624" fmla="*/ 602158 h 4913967"/>
              <a:gd name="connsiteX1625" fmla="*/ 8688925 w 12238653"/>
              <a:gd name="connsiteY1625" fmla="*/ 598231 h 4913967"/>
              <a:gd name="connsiteX1626" fmla="*/ 8770005 w 12238653"/>
              <a:gd name="connsiteY1626" fmla="*/ 597189 h 4913967"/>
              <a:gd name="connsiteX1627" fmla="*/ 8385545 w 12238653"/>
              <a:gd name="connsiteY1627" fmla="*/ 638314 h 4913967"/>
              <a:gd name="connsiteX1628" fmla="*/ 8437798 w 12238653"/>
              <a:gd name="connsiteY1628" fmla="*/ 641027 h 4913967"/>
              <a:gd name="connsiteX1629" fmla="*/ 8518427 w 12238653"/>
              <a:gd name="connsiteY1629" fmla="*/ 634222 h 4913967"/>
              <a:gd name="connsiteX1630" fmla="*/ 8719445 w 12238653"/>
              <a:gd name="connsiteY1630" fmla="*/ 616478 h 4913967"/>
              <a:gd name="connsiteX1631" fmla="*/ 8829127 w 12238653"/>
              <a:gd name="connsiteY1631" fmla="*/ 611299 h 4913967"/>
              <a:gd name="connsiteX1632" fmla="*/ 8703040 w 12238653"/>
              <a:gd name="connsiteY1632" fmla="*/ 630380 h 4913967"/>
              <a:gd name="connsiteX1633" fmla="*/ 8701990 w 12238653"/>
              <a:gd name="connsiteY1633" fmla="*/ 630420 h 4913967"/>
              <a:gd name="connsiteX1634" fmla="*/ 8702214 w 12238653"/>
              <a:gd name="connsiteY1634" fmla="*/ 630505 h 4913967"/>
              <a:gd name="connsiteX1635" fmla="*/ 8703040 w 12238653"/>
              <a:gd name="connsiteY1635" fmla="*/ 630380 h 4913967"/>
              <a:gd name="connsiteX1636" fmla="*/ 8874398 w 12238653"/>
              <a:gd name="connsiteY1636" fmla="*/ 623617 h 4913967"/>
              <a:gd name="connsiteX1637" fmla="*/ 8856265 w 12238653"/>
              <a:gd name="connsiteY1637" fmla="*/ 604912 h 4913967"/>
              <a:gd name="connsiteX1638" fmla="*/ 8959418 w 12238653"/>
              <a:gd name="connsiteY1638" fmla="*/ 603035 h 4913967"/>
              <a:gd name="connsiteX1639" fmla="*/ 9015950 w 12238653"/>
              <a:gd name="connsiteY1639" fmla="*/ 605831 h 4913967"/>
              <a:gd name="connsiteX1640" fmla="*/ 8984987 w 12238653"/>
              <a:gd name="connsiteY1640" fmla="*/ 590301 h 4913967"/>
              <a:gd name="connsiteX1641" fmla="*/ 9062798 w 12238653"/>
              <a:gd name="connsiteY1641" fmla="*/ 584956 h 4913967"/>
              <a:gd name="connsiteX1642" fmla="*/ 9095457 w 12238653"/>
              <a:gd name="connsiteY1642" fmla="*/ 606499 h 4913967"/>
              <a:gd name="connsiteX1643" fmla="*/ 8983184 w 12238653"/>
              <a:gd name="connsiteY1643" fmla="*/ 620568 h 4913967"/>
              <a:gd name="connsiteX1644" fmla="*/ 9006380 w 12238653"/>
              <a:gd name="connsiteY1644" fmla="*/ 635976 h 4913967"/>
              <a:gd name="connsiteX1645" fmla="*/ 9079803 w 12238653"/>
              <a:gd name="connsiteY1645" fmla="*/ 635600 h 4913967"/>
              <a:gd name="connsiteX1646" fmla="*/ 9160327 w 12238653"/>
              <a:gd name="connsiteY1646" fmla="*/ 625623 h 4913967"/>
              <a:gd name="connsiteX1647" fmla="*/ 9237573 w 12238653"/>
              <a:gd name="connsiteY1647" fmla="*/ 630256 h 4913967"/>
              <a:gd name="connsiteX1648" fmla="*/ 9151539 w 12238653"/>
              <a:gd name="connsiteY1648" fmla="*/ 647664 h 4913967"/>
              <a:gd name="connsiteX1649" fmla="*/ 9069332 w 12238653"/>
              <a:gd name="connsiteY1649" fmla="*/ 665870 h 4913967"/>
              <a:gd name="connsiteX1650" fmla="*/ 9074057 w 12238653"/>
              <a:gd name="connsiteY1650" fmla="*/ 668040 h 4913967"/>
              <a:gd name="connsiteX1651" fmla="*/ 9257734 w 12238653"/>
              <a:gd name="connsiteY1651" fmla="*/ 661609 h 4913967"/>
              <a:gd name="connsiteX1652" fmla="*/ 9239939 w 12238653"/>
              <a:gd name="connsiteY1652" fmla="*/ 650922 h 4913967"/>
              <a:gd name="connsiteX1653" fmla="*/ 9351881 w 12238653"/>
              <a:gd name="connsiteY1653" fmla="*/ 638898 h 4913967"/>
              <a:gd name="connsiteX1654" fmla="*/ 9471808 w 12238653"/>
              <a:gd name="connsiteY1654" fmla="*/ 630673 h 4913967"/>
              <a:gd name="connsiteX1655" fmla="*/ 9523613 w 12238653"/>
              <a:gd name="connsiteY1655" fmla="*/ 626163 h 4913967"/>
              <a:gd name="connsiteX1656" fmla="*/ 9698950 w 12238653"/>
              <a:gd name="connsiteY1656" fmla="*/ 614016 h 4913967"/>
              <a:gd name="connsiteX1657" fmla="*/ 9862017 w 12238653"/>
              <a:gd name="connsiteY1657" fmla="*/ 601288 h 4913967"/>
              <a:gd name="connsiteX1658" fmla="*/ 9861563 w 12238653"/>
              <a:gd name="connsiteY1658" fmla="*/ 601405 h 4913967"/>
              <a:gd name="connsiteX1659" fmla="*/ 9862128 w 12238653"/>
              <a:gd name="connsiteY1659" fmla="*/ 601281 h 4913967"/>
              <a:gd name="connsiteX1660" fmla="*/ 9862017 w 12238653"/>
              <a:gd name="connsiteY1660" fmla="*/ 601288 h 4913967"/>
              <a:gd name="connsiteX1661" fmla="*/ 9940058 w 12238653"/>
              <a:gd name="connsiteY1661" fmla="*/ 581240 h 4913967"/>
              <a:gd name="connsiteX1662" fmla="*/ 10022825 w 12238653"/>
              <a:gd name="connsiteY1662" fmla="*/ 594225 h 4913967"/>
              <a:gd name="connsiteX1663" fmla="*/ 10009877 w 12238653"/>
              <a:gd name="connsiteY1663" fmla="*/ 582742 h 4913967"/>
              <a:gd name="connsiteX1664" fmla="*/ 10086906 w 12238653"/>
              <a:gd name="connsiteY1664" fmla="*/ 575104 h 4913967"/>
              <a:gd name="connsiteX1665" fmla="*/ 10078793 w 12238653"/>
              <a:gd name="connsiteY1665" fmla="*/ 587166 h 4913967"/>
              <a:gd name="connsiteX1666" fmla="*/ 10198615 w 12238653"/>
              <a:gd name="connsiteY1666" fmla="*/ 594182 h 4913967"/>
              <a:gd name="connsiteX1667" fmla="*/ 10047375 w 12238653"/>
              <a:gd name="connsiteY1667" fmla="*/ 624035 h 4913967"/>
              <a:gd name="connsiteX1668" fmla="*/ 10146585 w 12238653"/>
              <a:gd name="connsiteY1668" fmla="*/ 618650 h 4913967"/>
              <a:gd name="connsiteX1669" fmla="*/ 10250420 w 12238653"/>
              <a:gd name="connsiteY1669" fmla="*/ 603492 h 4913967"/>
              <a:gd name="connsiteX1670" fmla="*/ 10302782 w 12238653"/>
              <a:gd name="connsiteY1670" fmla="*/ 603537 h 4913967"/>
              <a:gd name="connsiteX1671" fmla="*/ 10229921 w 12238653"/>
              <a:gd name="connsiteY1671" fmla="*/ 626413 h 4913967"/>
              <a:gd name="connsiteX1672" fmla="*/ 10165055 w 12238653"/>
              <a:gd name="connsiteY1672" fmla="*/ 643532 h 4913967"/>
              <a:gd name="connsiteX1673" fmla="*/ 10087575 w 12238653"/>
              <a:gd name="connsiteY1673" fmla="*/ 656099 h 4913967"/>
              <a:gd name="connsiteX1674" fmla="*/ 10092419 w 12238653"/>
              <a:gd name="connsiteY1674" fmla="*/ 660064 h 4913967"/>
              <a:gd name="connsiteX1675" fmla="*/ 10424181 w 12238653"/>
              <a:gd name="connsiteY1675" fmla="*/ 608128 h 4913967"/>
              <a:gd name="connsiteX1676" fmla="*/ 10407289 w 12238653"/>
              <a:gd name="connsiteY1676" fmla="*/ 634933 h 4913967"/>
              <a:gd name="connsiteX1677" fmla="*/ 10570803 w 12238653"/>
              <a:gd name="connsiteY1677" fmla="*/ 605622 h 4913967"/>
              <a:gd name="connsiteX1678" fmla="*/ 10598730 w 12238653"/>
              <a:gd name="connsiteY1678" fmla="*/ 574852 h 4913967"/>
              <a:gd name="connsiteX1679" fmla="*/ 10623391 w 12238653"/>
              <a:gd name="connsiteY1679" fmla="*/ 543456 h 4913967"/>
              <a:gd name="connsiteX1680" fmla="*/ 10698729 w 12238653"/>
              <a:gd name="connsiteY1680" fmla="*/ 527425 h 4913967"/>
              <a:gd name="connsiteX1681" fmla="*/ 10836225 w 12238653"/>
              <a:gd name="connsiteY1681" fmla="*/ 495942 h 4913967"/>
              <a:gd name="connsiteX1682" fmla="*/ 10855147 w 12238653"/>
              <a:gd name="connsiteY1682" fmla="*/ 480121 h 4913967"/>
              <a:gd name="connsiteX1683" fmla="*/ 10776659 w 12238653"/>
              <a:gd name="connsiteY1683" fmla="*/ 483752 h 4913967"/>
              <a:gd name="connsiteX1684" fmla="*/ 10799067 w 12238653"/>
              <a:gd name="connsiteY1684" fmla="*/ 455780 h 4913967"/>
              <a:gd name="connsiteX1685" fmla="*/ 10845013 w 12238653"/>
              <a:gd name="connsiteY1685" fmla="*/ 448683 h 4913967"/>
              <a:gd name="connsiteX1686" fmla="*/ 10852337 w 12238653"/>
              <a:gd name="connsiteY1686" fmla="*/ 429642 h 4913967"/>
              <a:gd name="connsiteX1687" fmla="*/ 10922380 w 12238653"/>
              <a:gd name="connsiteY1687" fmla="*/ 390149 h 4913967"/>
              <a:gd name="connsiteX1688" fmla="*/ 10884088 w 12238653"/>
              <a:gd name="connsiteY1688" fmla="*/ 389730 h 4913967"/>
              <a:gd name="connsiteX1689" fmla="*/ 10799742 w 12238653"/>
              <a:gd name="connsiteY1689" fmla="*/ 415907 h 4913967"/>
              <a:gd name="connsiteX1690" fmla="*/ 10778463 w 12238653"/>
              <a:gd name="connsiteY1690" fmla="*/ 424883 h 4913967"/>
              <a:gd name="connsiteX1691" fmla="*/ 10697378 w 12238653"/>
              <a:gd name="connsiteY1691" fmla="*/ 443046 h 4913967"/>
              <a:gd name="connsiteX1692" fmla="*/ 10624743 w 12238653"/>
              <a:gd name="connsiteY1692" fmla="*/ 446594 h 4913967"/>
              <a:gd name="connsiteX1693" fmla="*/ 10750978 w 12238653"/>
              <a:gd name="connsiteY1693" fmla="*/ 401878 h 4913967"/>
              <a:gd name="connsiteX1694" fmla="*/ 10839718 w 12238653"/>
              <a:gd name="connsiteY1694" fmla="*/ 368271 h 4913967"/>
              <a:gd name="connsiteX1695" fmla="*/ 10921479 w 12238653"/>
              <a:gd name="connsiteY1695" fmla="*/ 357459 h 4913967"/>
              <a:gd name="connsiteX1696" fmla="*/ 11023507 w 12238653"/>
              <a:gd name="connsiteY1696" fmla="*/ 323764 h 4913967"/>
              <a:gd name="connsiteX1697" fmla="*/ 10985663 w 12238653"/>
              <a:gd name="connsiteY1697" fmla="*/ 315372 h 4913967"/>
              <a:gd name="connsiteX1698" fmla="*/ 11105035 w 12238653"/>
              <a:gd name="connsiteY1698" fmla="*/ 290824 h 4913967"/>
              <a:gd name="connsiteX1699" fmla="*/ 11175304 w 12238653"/>
              <a:gd name="connsiteY1699" fmla="*/ 262098 h 4913967"/>
              <a:gd name="connsiteX1700" fmla="*/ 11079811 w 12238653"/>
              <a:gd name="connsiteY1700" fmla="*/ 271243 h 4913967"/>
              <a:gd name="connsiteX1701" fmla="*/ 11076207 w 12238653"/>
              <a:gd name="connsiteY1701" fmla="*/ 267025 h 4913967"/>
              <a:gd name="connsiteX1702" fmla="*/ 11130264 w 12238653"/>
              <a:gd name="connsiteY1702" fmla="*/ 257674 h 4913967"/>
              <a:gd name="connsiteX1703" fmla="*/ 11208639 w 12238653"/>
              <a:gd name="connsiteY1703" fmla="*/ 241808 h 4913967"/>
              <a:gd name="connsiteX1704" fmla="*/ 11326884 w 12238653"/>
              <a:gd name="connsiteY1704" fmla="*/ 225610 h 4913967"/>
              <a:gd name="connsiteX1705" fmla="*/ 11371929 w 12238653"/>
              <a:gd name="connsiteY1705" fmla="*/ 210245 h 4913967"/>
              <a:gd name="connsiteX1706" fmla="*/ 11304078 w 12238653"/>
              <a:gd name="connsiteY1706" fmla="*/ 212952 h 4913967"/>
              <a:gd name="connsiteX1707" fmla="*/ 11405038 w 12238653"/>
              <a:gd name="connsiteY1707" fmla="*/ 192208 h 4913967"/>
              <a:gd name="connsiteX1708" fmla="*/ 11486349 w 12238653"/>
              <a:gd name="connsiteY1708" fmla="*/ 205362 h 4913967"/>
              <a:gd name="connsiteX1709" fmla="*/ 11471364 w 12238653"/>
              <a:gd name="connsiteY1709" fmla="*/ 192375 h 4913967"/>
              <a:gd name="connsiteX1710" fmla="*/ 11550309 w 12238653"/>
              <a:gd name="connsiteY1710" fmla="*/ 184776 h 4913967"/>
              <a:gd name="connsiteX1711" fmla="*/ 11541078 w 12238653"/>
              <a:gd name="connsiteY1711" fmla="*/ 199891 h 4913967"/>
              <a:gd name="connsiteX1712" fmla="*/ 11712922 w 12238653"/>
              <a:gd name="connsiteY1712" fmla="*/ 198096 h 4913967"/>
              <a:gd name="connsiteX1713" fmla="*/ 11521141 w 12238653"/>
              <a:gd name="connsiteY1713" fmla="*/ 228112 h 4913967"/>
              <a:gd name="connsiteX1714" fmla="*/ 11566412 w 12238653"/>
              <a:gd name="connsiteY1714" fmla="*/ 234835 h 4913967"/>
              <a:gd name="connsiteX1715" fmla="*/ 11627562 w 12238653"/>
              <a:gd name="connsiteY1715" fmla="*/ 224524 h 4913967"/>
              <a:gd name="connsiteX1716" fmla="*/ 11758305 w 12238653"/>
              <a:gd name="connsiteY1716" fmla="*/ 213918 h 4913967"/>
              <a:gd name="connsiteX1717" fmla="*/ 11682855 w 12238653"/>
              <a:gd name="connsiteY1717" fmla="*/ 240848 h 4913967"/>
              <a:gd name="connsiteX1718" fmla="*/ 11592087 w 12238653"/>
              <a:gd name="connsiteY1718" fmla="*/ 264604 h 4913967"/>
              <a:gd name="connsiteX1719" fmla="*/ 11884204 w 12238653"/>
              <a:gd name="connsiteY1719" fmla="*/ 221016 h 4913967"/>
              <a:gd name="connsiteX1720" fmla="*/ 11872270 w 12238653"/>
              <a:gd name="connsiteY1720" fmla="*/ 243354 h 4913967"/>
              <a:gd name="connsiteX1721" fmla="*/ 12029024 w 12238653"/>
              <a:gd name="connsiteY1721" fmla="*/ 213209 h 4913967"/>
              <a:gd name="connsiteX1722" fmla="*/ 12070132 w 12238653"/>
              <a:gd name="connsiteY1722" fmla="*/ 182732 h 4913967"/>
              <a:gd name="connsiteX1723" fmla="*/ 12098399 w 12238653"/>
              <a:gd name="connsiteY1723" fmla="*/ 170916 h 4913967"/>
              <a:gd name="connsiteX1724" fmla="*/ 12080378 w 12238653"/>
              <a:gd name="connsiteY1724" fmla="*/ 152922 h 4913967"/>
              <a:gd name="connsiteX1725" fmla="*/ 12178462 w 12238653"/>
              <a:gd name="connsiteY1725" fmla="*/ 134051 h 4913967"/>
              <a:gd name="connsiteX1726" fmla="*/ 12208981 w 12238653"/>
              <a:gd name="connsiteY1726" fmla="*/ 103405 h 4913967"/>
              <a:gd name="connsiteX1727" fmla="*/ 12217762 w 12238653"/>
              <a:gd name="connsiteY1727" fmla="*/ 105702 h 4913967"/>
              <a:gd name="connsiteX1728" fmla="*/ 12211685 w 12238653"/>
              <a:gd name="connsiteY1728" fmla="*/ 110628 h 4913967"/>
              <a:gd name="connsiteX1729" fmla="*/ 12201664 w 12238653"/>
              <a:gd name="connsiteY1729" fmla="*/ 108330 h 4913967"/>
              <a:gd name="connsiteX1730" fmla="*/ 12208981 w 12238653"/>
              <a:gd name="connsiteY1730" fmla="*/ 103405 h 4913967"/>
              <a:gd name="connsiteX1731" fmla="*/ 12125988 w 12238653"/>
              <a:gd name="connsiteY1731" fmla="*/ 95015 h 4913967"/>
              <a:gd name="connsiteX1732" fmla="*/ 12131275 w 12238653"/>
              <a:gd name="connsiteY1732" fmla="*/ 99106 h 4913967"/>
              <a:gd name="connsiteX1733" fmla="*/ 12096145 w 12238653"/>
              <a:gd name="connsiteY1733" fmla="*/ 104825 h 4913967"/>
              <a:gd name="connsiteX1734" fmla="*/ 12091637 w 12238653"/>
              <a:gd name="connsiteY1734" fmla="*/ 101276 h 4913967"/>
              <a:gd name="connsiteX1735" fmla="*/ 12125988 w 12238653"/>
              <a:gd name="connsiteY1735" fmla="*/ 95015 h 4913967"/>
              <a:gd name="connsiteX1736" fmla="*/ 12238653 w 12238653"/>
              <a:gd name="connsiteY1736" fmla="*/ 71904 h 4913967"/>
              <a:gd name="connsiteX1737" fmla="*/ 12238653 w 12238653"/>
              <a:gd name="connsiteY1737" fmla="*/ 89801 h 4913967"/>
              <a:gd name="connsiteX1738" fmla="*/ 12169906 w 12238653"/>
              <a:gd name="connsiteY1738" fmla="*/ 86453 h 4913967"/>
              <a:gd name="connsiteX1739" fmla="*/ 12171033 w 12238653"/>
              <a:gd name="connsiteY1739" fmla="*/ 82405 h 4913967"/>
              <a:gd name="connsiteX1740" fmla="*/ 12228353 w 12238653"/>
              <a:gd name="connsiteY1740" fmla="*/ 82405 h 4913967"/>
              <a:gd name="connsiteX1741" fmla="*/ 12238653 w 12238653"/>
              <a:gd name="connsiteY1741" fmla="*/ 0 h 4913967"/>
              <a:gd name="connsiteX1742" fmla="*/ 12238653 w 12238653"/>
              <a:gd name="connsiteY1742" fmla="*/ 32147 h 4913967"/>
              <a:gd name="connsiteX1743" fmla="*/ 12208377 w 12238653"/>
              <a:gd name="connsiteY1743" fmla="*/ 41871 h 4913967"/>
              <a:gd name="connsiteX1744" fmla="*/ 12132967 w 12238653"/>
              <a:gd name="connsiteY1744" fmla="*/ 56395 h 4913967"/>
              <a:gd name="connsiteX1745" fmla="*/ 12103010 w 12238653"/>
              <a:gd name="connsiteY1745" fmla="*/ 57397 h 4913967"/>
              <a:gd name="connsiteX1746" fmla="*/ 12130939 w 12238653"/>
              <a:gd name="connsiteY1746" fmla="*/ 46793 h 4913967"/>
              <a:gd name="connsiteX1747" fmla="*/ 12184884 w 12238653"/>
              <a:gd name="connsiteY1747" fmla="*/ 29047 h 4913967"/>
              <a:gd name="connsiteX1748" fmla="*/ 12231337 w 12238653"/>
              <a:gd name="connsiteY1748" fmla="*/ 2055 h 491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Lst>
            <a:rect l="l" t="t" r="r" b="b"/>
            <a:pathLst>
              <a:path w="12238653" h="4913967">
                <a:moveTo>
                  <a:pt x="0" y="3167739"/>
                </a:moveTo>
                <a:lnTo>
                  <a:pt x="12238653" y="3167739"/>
                </a:lnTo>
                <a:lnTo>
                  <a:pt x="12238653" y="4913967"/>
                </a:lnTo>
                <a:lnTo>
                  <a:pt x="0" y="4913967"/>
                </a:lnTo>
                <a:close/>
                <a:moveTo>
                  <a:pt x="2698971" y="905520"/>
                </a:moveTo>
                <a:lnTo>
                  <a:pt x="2700305" y="905880"/>
                </a:lnTo>
                <a:lnTo>
                  <a:pt x="2700052" y="906059"/>
                </a:lnTo>
                <a:close/>
                <a:moveTo>
                  <a:pt x="2688342" y="900214"/>
                </a:moveTo>
                <a:lnTo>
                  <a:pt x="2698971" y="905520"/>
                </a:lnTo>
                <a:lnTo>
                  <a:pt x="2684625" y="901634"/>
                </a:lnTo>
                <a:cubicBezTo>
                  <a:pt x="2685864" y="901175"/>
                  <a:pt x="2687103" y="900673"/>
                  <a:pt x="2688342" y="900214"/>
                </a:cubicBezTo>
                <a:close/>
                <a:moveTo>
                  <a:pt x="2522911" y="891280"/>
                </a:moveTo>
                <a:cubicBezTo>
                  <a:pt x="2551516" y="891280"/>
                  <a:pt x="2574267" y="891280"/>
                  <a:pt x="2602418" y="891280"/>
                </a:cubicBezTo>
                <a:cubicBezTo>
                  <a:pt x="2583274" y="897125"/>
                  <a:pt x="2567176" y="902011"/>
                  <a:pt x="2548819" y="907606"/>
                </a:cubicBezTo>
                <a:cubicBezTo>
                  <a:pt x="2542059" y="903303"/>
                  <a:pt x="2534060" y="898292"/>
                  <a:pt x="2522911" y="891280"/>
                </a:cubicBezTo>
                <a:close/>
                <a:moveTo>
                  <a:pt x="2587666" y="857922"/>
                </a:moveTo>
                <a:cubicBezTo>
                  <a:pt x="2588569" y="859384"/>
                  <a:pt x="2589470" y="860843"/>
                  <a:pt x="2590371" y="862305"/>
                </a:cubicBezTo>
                <a:cubicBezTo>
                  <a:pt x="2573817" y="863349"/>
                  <a:pt x="2557261" y="864434"/>
                  <a:pt x="2540820" y="865519"/>
                </a:cubicBezTo>
                <a:cubicBezTo>
                  <a:pt x="2540143" y="864477"/>
                  <a:pt x="2539581" y="863433"/>
                  <a:pt x="2538904" y="862388"/>
                </a:cubicBezTo>
                <a:cubicBezTo>
                  <a:pt x="2555121" y="860885"/>
                  <a:pt x="2571451" y="859425"/>
                  <a:pt x="2587666" y="857922"/>
                </a:cubicBezTo>
                <a:close/>
                <a:moveTo>
                  <a:pt x="2782716" y="857630"/>
                </a:moveTo>
                <a:cubicBezTo>
                  <a:pt x="2788116" y="857630"/>
                  <a:pt x="2793412" y="857630"/>
                  <a:pt x="2798814" y="857630"/>
                </a:cubicBezTo>
                <a:cubicBezTo>
                  <a:pt x="2798814" y="858006"/>
                  <a:pt x="2798814" y="858423"/>
                  <a:pt x="2798814" y="858800"/>
                </a:cubicBezTo>
                <a:cubicBezTo>
                  <a:pt x="2793412" y="858800"/>
                  <a:pt x="2788116" y="858800"/>
                  <a:pt x="2782716" y="858800"/>
                </a:cubicBezTo>
                <a:cubicBezTo>
                  <a:pt x="2782716" y="858423"/>
                  <a:pt x="2782716" y="858006"/>
                  <a:pt x="2782716" y="857630"/>
                </a:cubicBezTo>
                <a:close/>
                <a:moveTo>
                  <a:pt x="2746225" y="857087"/>
                </a:moveTo>
                <a:cubicBezTo>
                  <a:pt x="2733049" y="864017"/>
                  <a:pt x="2723031" y="869236"/>
                  <a:pt x="2711989" y="874998"/>
                </a:cubicBezTo>
                <a:cubicBezTo>
                  <a:pt x="2691159" y="857963"/>
                  <a:pt x="2691159" y="857963"/>
                  <a:pt x="2746225" y="857087"/>
                </a:cubicBezTo>
                <a:close/>
                <a:moveTo>
                  <a:pt x="2855013" y="853037"/>
                </a:moveTo>
                <a:cubicBezTo>
                  <a:pt x="2854112" y="853746"/>
                  <a:pt x="2853321" y="854496"/>
                  <a:pt x="2852421" y="855206"/>
                </a:cubicBezTo>
                <a:cubicBezTo>
                  <a:pt x="2850955" y="854913"/>
                  <a:pt x="2849492" y="854664"/>
                  <a:pt x="2848027" y="854372"/>
                </a:cubicBezTo>
                <a:cubicBezTo>
                  <a:pt x="2848703" y="853912"/>
                  <a:pt x="2849041" y="853246"/>
                  <a:pt x="2849942" y="853080"/>
                </a:cubicBezTo>
                <a:cubicBezTo>
                  <a:pt x="2851406" y="852871"/>
                  <a:pt x="2853321" y="853037"/>
                  <a:pt x="2855013" y="853037"/>
                </a:cubicBezTo>
                <a:close/>
                <a:moveTo>
                  <a:pt x="684843" y="826275"/>
                </a:moveTo>
                <a:cubicBezTo>
                  <a:pt x="687097" y="826943"/>
                  <a:pt x="691491" y="827861"/>
                  <a:pt x="691152" y="828237"/>
                </a:cubicBezTo>
                <a:cubicBezTo>
                  <a:pt x="690252" y="829405"/>
                  <a:pt x="687435" y="830324"/>
                  <a:pt x="685293" y="831327"/>
                </a:cubicBezTo>
                <a:cubicBezTo>
                  <a:pt x="683159" y="830659"/>
                  <a:pt x="678765" y="829739"/>
                  <a:pt x="679103" y="829363"/>
                </a:cubicBezTo>
                <a:cubicBezTo>
                  <a:pt x="680006" y="828237"/>
                  <a:pt x="682822" y="827276"/>
                  <a:pt x="684843" y="826275"/>
                </a:cubicBezTo>
                <a:close/>
                <a:moveTo>
                  <a:pt x="1245993" y="823926"/>
                </a:moveTo>
                <a:cubicBezTo>
                  <a:pt x="1255621" y="823196"/>
                  <a:pt x="1262605" y="824042"/>
                  <a:pt x="1269421" y="826443"/>
                </a:cubicBezTo>
                <a:cubicBezTo>
                  <a:pt x="1273584" y="827902"/>
                  <a:pt x="1270098" y="832369"/>
                  <a:pt x="1270098" y="836671"/>
                </a:cubicBezTo>
                <a:cubicBezTo>
                  <a:pt x="1243072" y="834206"/>
                  <a:pt x="1224152" y="832452"/>
                  <a:pt x="1206696" y="830868"/>
                </a:cubicBezTo>
                <a:cubicBezTo>
                  <a:pt x="1224092" y="826964"/>
                  <a:pt x="1236365" y="824657"/>
                  <a:pt x="1245993" y="823926"/>
                </a:cubicBezTo>
                <a:close/>
                <a:moveTo>
                  <a:pt x="1120884" y="823561"/>
                </a:moveTo>
                <a:cubicBezTo>
                  <a:pt x="1121673" y="823518"/>
                  <a:pt x="1122800" y="824395"/>
                  <a:pt x="1123814" y="824813"/>
                </a:cubicBezTo>
                <a:cubicBezTo>
                  <a:pt x="1120998" y="825148"/>
                  <a:pt x="1118181" y="825565"/>
                  <a:pt x="1115365" y="825732"/>
                </a:cubicBezTo>
                <a:cubicBezTo>
                  <a:pt x="1114576" y="825774"/>
                  <a:pt x="1113449" y="824896"/>
                  <a:pt x="1112548" y="824479"/>
                </a:cubicBezTo>
                <a:cubicBezTo>
                  <a:pt x="1115253" y="824145"/>
                  <a:pt x="1118069" y="823686"/>
                  <a:pt x="1120884" y="823561"/>
                </a:cubicBezTo>
                <a:close/>
                <a:moveTo>
                  <a:pt x="1047795" y="823531"/>
                </a:moveTo>
                <a:cubicBezTo>
                  <a:pt x="1052694" y="822393"/>
                  <a:pt x="1065026" y="823479"/>
                  <a:pt x="1089690" y="825650"/>
                </a:cubicBezTo>
                <a:cubicBezTo>
                  <a:pt x="1071221" y="829906"/>
                  <a:pt x="1061311" y="832245"/>
                  <a:pt x="1050497" y="834750"/>
                </a:cubicBezTo>
                <a:cubicBezTo>
                  <a:pt x="1045430" y="828029"/>
                  <a:pt x="1042896" y="824668"/>
                  <a:pt x="1047795" y="823531"/>
                </a:cubicBezTo>
                <a:close/>
                <a:moveTo>
                  <a:pt x="1388791" y="823269"/>
                </a:moveTo>
                <a:cubicBezTo>
                  <a:pt x="1390256" y="823561"/>
                  <a:pt x="1392053" y="823770"/>
                  <a:pt x="1393180" y="824229"/>
                </a:cubicBezTo>
                <a:cubicBezTo>
                  <a:pt x="1393518" y="824354"/>
                  <a:pt x="1392053" y="825105"/>
                  <a:pt x="1391376" y="825607"/>
                </a:cubicBezTo>
                <a:cubicBezTo>
                  <a:pt x="1389694" y="825607"/>
                  <a:pt x="1387885" y="825607"/>
                  <a:pt x="1386089" y="825607"/>
                </a:cubicBezTo>
                <a:cubicBezTo>
                  <a:pt x="1386990" y="824813"/>
                  <a:pt x="1387885" y="824062"/>
                  <a:pt x="1388791" y="823269"/>
                </a:cubicBezTo>
                <a:close/>
                <a:moveTo>
                  <a:pt x="1334620" y="822809"/>
                </a:moveTo>
                <a:cubicBezTo>
                  <a:pt x="1335409" y="823727"/>
                  <a:pt x="1336085" y="824646"/>
                  <a:pt x="1336874" y="825565"/>
                </a:cubicBezTo>
                <a:cubicBezTo>
                  <a:pt x="1327192" y="826903"/>
                  <a:pt x="1317502" y="828237"/>
                  <a:pt x="1307820" y="829573"/>
                </a:cubicBezTo>
                <a:cubicBezTo>
                  <a:pt x="1306131" y="828319"/>
                  <a:pt x="1304327" y="827069"/>
                  <a:pt x="1302645" y="825817"/>
                </a:cubicBezTo>
                <a:cubicBezTo>
                  <a:pt x="1313341" y="824813"/>
                  <a:pt x="1324038" y="823810"/>
                  <a:pt x="1334620" y="822809"/>
                </a:cubicBezTo>
                <a:close/>
                <a:moveTo>
                  <a:pt x="984622" y="822056"/>
                </a:moveTo>
                <a:cubicBezTo>
                  <a:pt x="986198" y="822056"/>
                  <a:pt x="987663" y="822056"/>
                  <a:pt x="989240" y="822056"/>
                </a:cubicBezTo>
                <a:cubicBezTo>
                  <a:pt x="988678" y="822976"/>
                  <a:pt x="988227" y="823853"/>
                  <a:pt x="987663" y="824730"/>
                </a:cubicBezTo>
                <a:cubicBezTo>
                  <a:pt x="986310" y="824395"/>
                  <a:pt x="984284" y="824188"/>
                  <a:pt x="983719" y="823727"/>
                </a:cubicBezTo>
                <a:cubicBezTo>
                  <a:pt x="983157" y="823269"/>
                  <a:pt x="984284" y="822600"/>
                  <a:pt x="984622" y="822056"/>
                </a:cubicBezTo>
                <a:close/>
                <a:moveTo>
                  <a:pt x="1091942" y="808823"/>
                </a:moveTo>
                <a:cubicBezTo>
                  <a:pt x="1092507" y="809740"/>
                  <a:pt x="1093183" y="810616"/>
                  <a:pt x="1093858" y="811536"/>
                </a:cubicBezTo>
                <a:cubicBezTo>
                  <a:pt x="1086311" y="812287"/>
                  <a:pt x="1078656" y="812998"/>
                  <a:pt x="1071107" y="813749"/>
                </a:cubicBezTo>
                <a:cubicBezTo>
                  <a:pt x="1070432" y="812873"/>
                  <a:pt x="1069868" y="811994"/>
                  <a:pt x="1069193" y="811117"/>
                </a:cubicBezTo>
                <a:cubicBezTo>
                  <a:pt x="1076742" y="810368"/>
                  <a:pt x="1084281" y="809574"/>
                  <a:pt x="1091942" y="808823"/>
                </a:cubicBezTo>
                <a:close/>
                <a:moveTo>
                  <a:pt x="1181133" y="803854"/>
                </a:moveTo>
                <a:cubicBezTo>
                  <a:pt x="1184064" y="803646"/>
                  <a:pt x="1187548" y="804646"/>
                  <a:pt x="1190817" y="805107"/>
                </a:cubicBezTo>
                <a:cubicBezTo>
                  <a:pt x="1188563" y="806402"/>
                  <a:pt x="1186309" y="807695"/>
                  <a:pt x="1184064" y="808990"/>
                </a:cubicBezTo>
                <a:cubicBezTo>
                  <a:pt x="1181358" y="808196"/>
                  <a:pt x="1178541" y="807444"/>
                  <a:pt x="1175726" y="806650"/>
                </a:cubicBezTo>
                <a:cubicBezTo>
                  <a:pt x="1177528" y="805649"/>
                  <a:pt x="1178993" y="804022"/>
                  <a:pt x="1181133" y="803854"/>
                </a:cubicBezTo>
                <a:close/>
                <a:moveTo>
                  <a:pt x="2796341" y="797048"/>
                </a:moveTo>
                <a:cubicBezTo>
                  <a:pt x="2798926" y="797216"/>
                  <a:pt x="2801404" y="797340"/>
                  <a:pt x="2803770" y="797632"/>
                </a:cubicBezTo>
                <a:cubicBezTo>
                  <a:pt x="2804107" y="797675"/>
                  <a:pt x="2803544" y="798636"/>
                  <a:pt x="2803432" y="799180"/>
                </a:cubicBezTo>
                <a:cubicBezTo>
                  <a:pt x="2800959" y="799012"/>
                  <a:pt x="2798362" y="798886"/>
                  <a:pt x="2795890" y="798595"/>
                </a:cubicBezTo>
                <a:cubicBezTo>
                  <a:pt x="2795552" y="798554"/>
                  <a:pt x="2796115" y="797592"/>
                  <a:pt x="2796341" y="797048"/>
                </a:cubicBezTo>
                <a:close/>
                <a:moveTo>
                  <a:pt x="2405795" y="795754"/>
                </a:moveTo>
                <a:cubicBezTo>
                  <a:pt x="2408049" y="796464"/>
                  <a:pt x="2410415" y="797174"/>
                  <a:pt x="2412443" y="798010"/>
                </a:cubicBezTo>
                <a:cubicBezTo>
                  <a:pt x="2412667" y="798134"/>
                  <a:pt x="2410527" y="799012"/>
                  <a:pt x="2409513" y="799511"/>
                </a:cubicBezTo>
                <a:cubicBezTo>
                  <a:pt x="2407260" y="798761"/>
                  <a:pt x="2404894" y="798052"/>
                  <a:pt x="2402647" y="797300"/>
                </a:cubicBezTo>
                <a:cubicBezTo>
                  <a:pt x="2403773" y="796756"/>
                  <a:pt x="2404782" y="796255"/>
                  <a:pt x="2405795" y="795754"/>
                </a:cubicBezTo>
                <a:close/>
                <a:moveTo>
                  <a:pt x="3299603" y="794291"/>
                </a:moveTo>
                <a:cubicBezTo>
                  <a:pt x="3301405" y="794291"/>
                  <a:pt x="3303208" y="794291"/>
                  <a:pt x="3305124" y="794291"/>
                </a:cubicBezTo>
                <a:cubicBezTo>
                  <a:pt x="3305913" y="794710"/>
                  <a:pt x="3306926" y="795169"/>
                  <a:pt x="3307941" y="795629"/>
                </a:cubicBezTo>
                <a:cubicBezTo>
                  <a:pt x="3306363" y="795963"/>
                  <a:pt x="3303659" y="796672"/>
                  <a:pt x="3303433" y="796547"/>
                </a:cubicBezTo>
                <a:cubicBezTo>
                  <a:pt x="3301864" y="795921"/>
                  <a:pt x="3300842" y="795085"/>
                  <a:pt x="3299603" y="794291"/>
                </a:cubicBezTo>
                <a:close/>
                <a:moveTo>
                  <a:pt x="813000" y="792290"/>
                </a:moveTo>
                <a:cubicBezTo>
                  <a:pt x="856244" y="790075"/>
                  <a:pt x="901290" y="791287"/>
                  <a:pt x="944982" y="793165"/>
                </a:cubicBezTo>
                <a:cubicBezTo>
                  <a:pt x="951623" y="793461"/>
                  <a:pt x="961426" y="805649"/>
                  <a:pt x="958159" y="811410"/>
                </a:cubicBezTo>
                <a:cubicBezTo>
                  <a:pt x="951180" y="823643"/>
                  <a:pt x="948025" y="823394"/>
                  <a:pt x="967390" y="834624"/>
                </a:cubicBezTo>
                <a:lnTo>
                  <a:pt x="915480" y="815463"/>
                </a:lnTo>
                <a:cubicBezTo>
                  <a:pt x="911086" y="834081"/>
                  <a:pt x="911086" y="834165"/>
                  <a:pt x="857146" y="834498"/>
                </a:cubicBezTo>
                <a:cubicBezTo>
                  <a:pt x="836535" y="834624"/>
                  <a:pt x="816043" y="834416"/>
                  <a:pt x="795544" y="834165"/>
                </a:cubicBezTo>
                <a:cubicBezTo>
                  <a:pt x="788447" y="834081"/>
                  <a:pt x="781356" y="833329"/>
                  <a:pt x="772462" y="831453"/>
                </a:cubicBezTo>
                <a:cubicBezTo>
                  <a:pt x="825388" y="835418"/>
                  <a:pt x="834393" y="815211"/>
                  <a:pt x="873474" y="811869"/>
                </a:cubicBezTo>
                <a:cubicBezTo>
                  <a:pt x="871672" y="810076"/>
                  <a:pt x="869757" y="808238"/>
                  <a:pt x="867955" y="806402"/>
                </a:cubicBezTo>
                <a:cubicBezTo>
                  <a:pt x="841830" y="807527"/>
                  <a:pt x="815705" y="808906"/>
                  <a:pt x="789460" y="809617"/>
                </a:cubicBezTo>
                <a:cubicBezTo>
                  <a:pt x="764576" y="810285"/>
                  <a:pt x="734960" y="819678"/>
                  <a:pt x="718066" y="805649"/>
                </a:cubicBezTo>
                <a:cubicBezTo>
                  <a:pt x="749824" y="800973"/>
                  <a:pt x="780455" y="793919"/>
                  <a:pt x="813000" y="792290"/>
                </a:cubicBezTo>
                <a:close/>
                <a:moveTo>
                  <a:pt x="3206026" y="791204"/>
                </a:moveTo>
                <a:cubicBezTo>
                  <a:pt x="3207265" y="791580"/>
                  <a:pt x="3209512" y="791913"/>
                  <a:pt x="3209399" y="792248"/>
                </a:cubicBezTo>
                <a:cubicBezTo>
                  <a:pt x="3209512" y="792791"/>
                  <a:pt x="3207941" y="793375"/>
                  <a:pt x="3207153" y="793919"/>
                </a:cubicBezTo>
                <a:cubicBezTo>
                  <a:pt x="3205237" y="793293"/>
                  <a:pt x="3203321" y="792707"/>
                  <a:pt x="3201407" y="792081"/>
                </a:cubicBezTo>
                <a:cubicBezTo>
                  <a:pt x="3202985" y="791789"/>
                  <a:pt x="3204450" y="791497"/>
                  <a:pt x="3206026" y="791204"/>
                </a:cubicBezTo>
                <a:close/>
                <a:moveTo>
                  <a:pt x="3120216" y="790326"/>
                </a:moveTo>
                <a:cubicBezTo>
                  <a:pt x="3133729" y="790536"/>
                  <a:pt x="3147356" y="790952"/>
                  <a:pt x="3160868" y="791371"/>
                </a:cubicBezTo>
                <a:cubicBezTo>
                  <a:pt x="3159854" y="793417"/>
                  <a:pt x="3158953" y="795419"/>
                  <a:pt x="3157938" y="797466"/>
                </a:cubicBezTo>
                <a:cubicBezTo>
                  <a:pt x="3144539" y="796672"/>
                  <a:pt x="3131250" y="795838"/>
                  <a:pt x="3117851" y="795002"/>
                </a:cubicBezTo>
                <a:cubicBezTo>
                  <a:pt x="3119089" y="792540"/>
                  <a:pt x="3119765" y="790326"/>
                  <a:pt x="3120216" y="790326"/>
                </a:cubicBezTo>
                <a:close/>
                <a:moveTo>
                  <a:pt x="1105007" y="790326"/>
                </a:moveTo>
                <a:cubicBezTo>
                  <a:pt x="1107261" y="790744"/>
                  <a:pt x="1109280" y="791371"/>
                  <a:pt x="1111316" y="791913"/>
                </a:cubicBezTo>
                <a:cubicBezTo>
                  <a:pt x="1109620" y="792123"/>
                  <a:pt x="1108048" y="792331"/>
                  <a:pt x="1106470" y="792540"/>
                </a:cubicBezTo>
                <a:cubicBezTo>
                  <a:pt x="1104893" y="792205"/>
                  <a:pt x="1103429" y="791913"/>
                  <a:pt x="1102076" y="791580"/>
                </a:cubicBezTo>
                <a:cubicBezTo>
                  <a:pt x="1103089" y="791120"/>
                  <a:pt x="1104668" y="790285"/>
                  <a:pt x="1105007" y="790326"/>
                </a:cubicBezTo>
                <a:close/>
                <a:moveTo>
                  <a:pt x="2956702" y="785652"/>
                </a:moveTo>
                <a:cubicBezTo>
                  <a:pt x="2953885" y="795963"/>
                  <a:pt x="2951968" y="803269"/>
                  <a:pt x="2949491" y="812204"/>
                </a:cubicBezTo>
                <a:cubicBezTo>
                  <a:pt x="2928435" y="812873"/>
                  <a:pt x="2908614" y="813457"/>
                  <a:pt x="2888904" y="814041"/>
                </a:cubicBezTo>
                <a:cubicBezTo>
                  <a:pt x="2888347" y="813290"/>
                  <a:pt x="2887672" y="812538"/>
                  <a:pt x="2887107" y="811787"/>
                </a:cubicBezTo>
                <a:cubicBezTo>
                  <a:pt x="2891608" y="811243"/>
                  <a:pt x="2896114" y="810701"/>
                  <a:pt x="2900508" y="810076"/>
                </a:cubicBezTo>
                <a:cubicBezTo>
                  <a:pt x="2907035" y="809157"/>
                  <a:pt x="2913459" y="808155"/>
                  <a:pt x="2926071" y="806317"/>
                </a:cubicBezTo>
                <a:cubicBezTo>
                  <a:pt x="2914922" y="800429"/>
                  <a:pt x="2906134" y="795796"/>
                  <a:pt x="2893974" y="789366"/>
                </a:cubicBezTo>
                <a:cubicBezTo>
                  <a:pt x="2913345" y="788199"/>
                  <a:pt x="2932717" y="787071"/>
                  <a:pt x="2956702" y="785652"/>
                </a:cubicBezTo>
                <a:close/>
                <a:moveTo>
                  <a:pt x="3394004" y="785171"/>
                </a:moveTo>
                <a:cubicBezTo>
                  <a:pt x="3408419" y="785410"/>
                  <a:pt x="3423875" y="786840"/>
                  <a:pt x="3441276" y="790326"/>
                </a:cubicBezTo>
                <a:cubicBezTo>
                  <a:pt x="3422918" y="794836"/>
                  <a:pt x="3406220" y="796798"/>
                  <a:pt x="3389512" y="797367"/>
                </a:cubicBezTo>
                <a:cubicBezTo>
                  <a:pt x="3372803" y="797936"/>
                  <a:pt x="3356082" y="797111"/>
                  <a:pt x="3337671" y="796047"/>
                </a:cubicBezTo>
                <a:cubicBezTo>
                  <a:pt x="3344431" y="791913"/>
                  <a:pt x="3347353" y="787698"/>
                  <a:pt x="3352986" y="787155"/>
                </a:cubicBezTo>
                <a:cubicBezTo>
                  <a:pt x="3366217" y="785881"/>
                  <a:pt x="3379589" y="784931"/>
                  <a:pt x="3394004" y="785171"/>
                </a:cubicBezTo>
                <a:close/>
                <a:moveTo>
                  <a:pt x="7058291" y="780808"/>
                </a:moveTo>
                <a:lnTo>
                  <a:pt x="7059288" y="780863"/>
                </a:lnTo>
                <a:lnTo>
                  <a:pt x="7058514" y="780934"/>
                </a:lnTo>
                <a:lnTo>
                  <a:pt x="7057474" y="780997"/>
                </a:lnTo>
                <a:close/>
                <a:moveTo>
                  <a:pt x="2267511" y="779263"/>
                </a:moveTo>
                <a:cubicBezTo>
                  <a:pt x="2267735" y="780724"/>
                  <a:pt x="2267849" y="782228"/>
                  <a:pt x="2268073" y="783688"/>
                </a:cubicBezTo>
                <a:cubicBezTo>
                  <a:pt x="2238005" y="783688"/>
                  <a:pt x="2207826" y="783688"/>
                  <a:pt x="2177645" y="783688"/>
                </a:cubicBezTo>
                <a:cubicBezTo>
                  <a:pt x="2177645" y="782855"/>
                  <a:pt x="2177645" y="782019"/>
                  <a:pt x="2177645" y="781185"/>
                </a:cubicBezTo>
                <a:cubicBezTo>
                  <a:pt x="2207600" y="780559"/>
                  <a:pt x="2237554" y="779930"/>
                  <a:pt x="2267511" y="779263"/>
                </a:cubicBezTo>
                <a:close/>
                <a:moveTo>
                  <a:pt x="778314" y="777550"/>
                </a:moveTo>
                <a:cubicBezTo>
                  <a:pt x="786989" y="777550"/>
                  <a:pt x="795658" y="777550"/>
                  <a:pt x="804439" y="777550"/>
                </a:cubicBezTo>
                <a:cubicBezTo>
                  <a:pt x="804439" y="778177"/>
                  <a:pt x="804551" y="778761"/>
                  <a:pt x="804551" y="779388"/>
                </a:cubicBezTo>
                <a:cubicBezTo>
                  <a:pt x="795884" y="779555"/>
                  <a:pt x="787214" y="779680"/>
                  <a:pt x="778540" y="779847"/>
                </a:cubicBezTo>
                <a:cubicBezTo>
                  <a:pt x="778426" y="779054"/>
                  <a:pt x="778426" y="778303"/>
                  <a:pt x="778314" y="777550"/>
                </a:cubicBezTo>
                <a:close/>
                <a:moveTo>
                  <a:pt x="2783503" y="777051"/>
                </a:moveTo>
                <a:cubicBezTo>
                  <a:pt x="2800284" y="777051"/>
                  <a:pt x="2817395" y="776049"/>
                  <a:pt x="2832936" y="777428"/>
                </a:cubicBezTo>
                <a:cubicBezTo>
                  <a:pt x="2843408" y="778385"/>
                  <a:pt x="2851746" y="782727"/>
                  <a:pt x="2861089" y="785567"/>
                </a:cubicBezTo>
                <a:cubicBezTo>
                  <a:pt x="2853660" y="788867"/>
                  <a:pt x="2846337" y="792165"/>
                  <a:pt x="2843859" y="793293"/>
                </a:cubicBezTo>
                <a:cubicBezTo>
                  <a:pt x="2820550" y="787030"/>
                  <a:pt x="2802756" y="782271"/>
                  <a:pt x="2783503" y="777051"/>
                </a:cubicBezTo>
                <a:close/>
                <a:moveTo>
                  <a:pt x="7131377" y="774294"/>
                </a:moveTo>
                <a:cubicBezTo>
                  <a:pt x="7117241" y="780473"/>
                  <a:pt x="7104431" y="782447"/>
                  <a:pt x="7092424" y="782703"/>
                </a:cubicBezTo>
                <a:lnTo>
                  <a:pt x="7059288" y="780863"/>
                </a:lnTo>
                <a:lnTo>
                  <a:pt x="7090680" y="778005"/>
                </a:lnTo>
                <a:cubicBezTo>
                  <a:pt x="7102348" y="776946"/>
                  <a:pt x="7115441" y="775757"/>
                  <a:pt x="7131377" y="774294"/>
                </a:cubicBezTo>
                <a:close/>
                <a:moveTo>
                  <a:pt x="3240262" y="773500"/>
                </a:moveTo>
                <a:cubicBezTo>
                  <a:pt x="3247015" y="774002"/>
                  <a:pt x="3251635" y="774337"/>
                  <a:pt x="3256141" y="774670"/>
                </a:cubicBezTo>
                <a:cubicBezTo>
                  <a:pt x="3253551" y="775506"/>
                  <a:pt x="3250958" y="776384"/>
                  <a:pt x="3248368" y="777218"/>
                </a:cubicBezTo>
                <a:cubicBezTo>
                  <a:pt x="3246340" y="776257"/>
                  <a:pt x="3244198" y="775297"/>
                  <a:pt x="3240262" y="773500"/>
                </a:cubicBezTo>
                <a:close/>
                <a:moveTo>
                  <a:pt x="845886" y="773167"/>
                </a:moveTo>
                <a:cubicBezTo>
                  <a:pt x="858836" y="774043"/>
                  <a:pt x="871786" y="774879"/>
                  <a:pt x="884735" y="775757"/>
                </a:cubicBezTo>
                <a:cubicBezTo>
                  <a:pt x="884058" y="777092"/>
                  <a:pt x="883384" y="778385"/>
                  <a:pt x="882707" y="779723"/>
                </a:cubicBezTo>
                <a:cubicBezTo>
                  <a:pt x="869869" y="778719"/>
                  <a:pt x="856920" y="777675"/>
                  <a:pt x="844084" y="776676"/>
                </a:cubicBezTo>
                <a:cubicBezTo>
                  <a:pt x="844639" y="775506"/>
                  <a:pt x="845323" y="774337"/>
                  <a:pt x="845886" y="773167"/>
                </a:cubicBezTo>
                <a:close/>
                <a:moveTo>
                  <a:pt x="1544646" y="767032"/>
                </a:moveTo>
                <a:cubicBezTo>
                  <a:pt x="1572348" y="768032"/>
                  <a:pt x="1597234" y="768909"/>
                  <a:pt x="1625161" y="769911"/>
                </a:cubicBezTo>
                <a:cubicBezTo>
                  <a:pt x="1620098" y="777845"/>
                  <a:pt x="1620210" y="784397"/>
                  <a:pt x="1595100" y="783105"/>
                </a:cubicBezTo>
                <a:cubicBezTo>
                  <a:pt x="1577419" y="782144"/>
                  <a:pt x="1559624" y="781267"/>
                  <a:pt x="1538112" y="780140"/>
                </a:cubicBezTo>
                <a:cubicBezTo>
                  <a:pt x="1539809" y="776800"/>
                  <a:pt x="1541942" y="772499"/>
                  <a:pt x="1544646" y="767032"/>
                </a:cubicBezTo>
                <a:close/>
                <a:moveTo>
                  <a:pt x="2149042" y="763522"/>
                </a:moveTo>
                <a:cubicBezTo>
                  <a:pt x="2148479" y="764482"/>
                  <a:pt x="2147913" y="765402"/>
                  <a:pt x="2147351" y="766362"/>
                </a:cubicBezTo>
                <a:cubicBezTo>
                  <a:pt x="2145887" y="766029"/>
                  <a:pt x="2143633" y="765821"/>
                  <a:pt x="2143071" y="765319"/>
                </a:cubicBezTo>
                <a:cubicBezTo>
                  <a:pt x="2142506" y="764859"/>
                  <a:pt x="2143633" y="764149"/>
                  <a:pt x="2144085" y="763565"/>
                </a:cubicBezTo>
                <a:cubicBezTo>
                  <a:pt x="2145773" y="763565"/>
                  <a:pt x="2147351" y="763565"/>
                  <a:pt x="2149042" y="763522"/>
                </a:cubicBezTo>
                <a:close/>
                <a:moveTo>
                  <a:pt x="2183729" y="762269"/>
                </a:moveTo>
                <a:cubicBezTo>
                  <a:pt x="2186538" y="762061"/>
                  <a:pt x="2190031" y="763022"/>
                  <a:pt x="2193184" y="763482"/>
                </a:cubicBezTo>
                <a:cubicBezTo>
                  <a:pt x="2190932" y="764775"/>
                  <a:pt x="2188566" y="766029"/>
                  <a:pt x="2186312" y="767321"/>
                </a:cubicBezTo>
                <a:cubicBezTo>
                  <a:pt x="2183617" y="766570"/>
                  <a:pt x="2180912" y="765778"/>
                  <a:pt x="2178208" y="765027"/>
                </a:cubicBezTo>
                <a:cubicBezTo>
                  <a:pt x="2180011" y="764024"/>
                  <a:pt x="2181475" y="762436"/>
                  <a:pt x="2183729" y="762269"/>
                </a:cubicBezTo>
                <a:close/>
                <a:moveTo>
                  <a:pt x="3024154" y="760894"/>
                </a:moveTo>
                <a:cubicBezTo>
                  <a:pt x="3023259" y="761685"/>
                  <a:pt x="3022237" y="762478"/>
                  <a:pt x="3021336" y="763272"/>
                </a:cubicBezTo>
                <a:cubicBezTo>
                  <a:pt x="3019768" y="762980"/>
                  <a:pt x="3018188" y="762688"/>
                  <a:pt x="3016611" y="762395"/>
                </a:cubicBezTo>
                <a:cubicBezTo>
                  <a:pt x="3017288" y="761934"/>
                  <a:pt x="3017738" y="761186"/>
                  <a:pt x="3018753" y="760978"/>
                </a:cubicBezTo>
                <a:cubicBezTo>
                  <a:pt x="3020330" y="760727"/>
                  <a:pt x="3022351" y="760894"/>
                  <a:pt x="3024154" y="760894"/>
                </a:cubicBezTo>
                <a:close/>
                <a:moveTo>
                  <a:pt x="3093528" y="760393"/>
                </a:moveTo>
                <a:cubicBezTo>
                  <a:pt x="3096788" y="760351"/>
                  <a:pt x="3099943" y="761186"/>
                  <a:pt x="3103211" y="761643"/>
                </a:cubicBezTo>
                <a:cubicBezTo>
                  <a:pt x="3102985" y="762103"/>
                  <a:pt x="3102871" y="762604"/>
                  <a:pt x="3102647" y="763104"/>
                </a:cubicBezTo>
                <a:cubicBezTo>
                  <a:pt x="3097126" y="762771"/>
                  <a:pt x="3091500" y="762395"/>
                  <a:pt x="3085753" y="762103"/>
                </a:cubicBezTo>
                <a:cubicBezTo>
                  <a:pt x="3088345" y="761476"/>
                  <a:pt x="3090936" y="760435"/>
                  <a:pt x="3093528" y="760393"/>
                </a:cubicBezTo>
                <a:close/>
                <a:moveTo>
                  <a:pt x="2827084" y="757386"/>
                </a:moveTo>
                <a:cubicBezTo>
                  <a:pt x="2829226" y="757468"/>
                  <a:pt x="2831247" y="757553"/>
                  <a:pt x="2833387" y="757636"/>
                </a:cubicBezTo>
                <a:cubicBezTo>
                  <a:pt x="2832936" y="758261"/>
                  <a:pt x="2832486" y="758888"/>
                  <a:pt x="2832043" y="759516"/>
                </a:cubicBezTo>
                <a:cubicBezTo>
                  <a:pt x="2830570" y="759431"/>
                  <a:pt x="2828323" y="759557"/>
                  <a:pt x="2827761" y="759307"/>
                </a:cubicBezTo>
                <a:cubicBezTo>
                  <a:pt x="2826972" y="758805"/>
                  <a:pt x="2827310" y="758055"/>
                  <a:pt x="2827084" y="757386"/>
                </a:cubicBezTo>
                <a:close/>
                <a:moveTo>
                  <a:pt x="3267176" y="757176"/>
                </a:moveTo>
                <a:cubicBezTo>
                  <a:pt x="3269084" y="757094"/>
                  <a:pt x="3271564" y="758179"/>
                  <a:pt x="3273930" y="758763"/>
                </a:cubicBezTo>
                <a:cubicBezTo>
                  <a:pt x="3271005" y="759557"/>
                  <a:pt x="3268522" y="760602"/>
                  <a:pt x="3265598" y="760727"/>
                </a:cubicBezTo>
                <a:cubicBezTo>
                  <a:pt x="3263797" y="760853"/>
                  <a:pt x="3261430" y="759599"/>
                  <a:pt x="3259290" y="758973"/>
                </a:cubicBezTo>
                <a:cubicBezTo>
                  <a:pt x="3261881" y="758347"/>
                  <a:pt x="3264359" y="757301"/>
                  <a:pt x="3267176" y="757176"/>
                </a:cubicBezTo>
                <a:close/>
                <a:moveTo>
                  <a:pt x="3213229" y="756257"/>
                </a:moveTo>
                <a:cubicBezTo>
                  <a:pt x="3213905" y="757468"/>
                  <a:pt x="3215709" y="758888"/>
                  <a:pt x="3214582" y="759891"/>
                </a:cubicBezTo>
                <a:cubicBezTo>
                  <a:pt x="3213679" y="760727"/>
                  <a:pt x="3209512" y="761061"/>
                  <a:pt x="3206814" y="761643"/>
                </a:cubicBezTo>
                <a:cubicBezTo>
                  <a:pt x="3206364" y="760476"/>
                  <a:pt x="3204674" y="759097"/>
                  <a:pt x="3205687" y="758179"/>
                </a:cubicBezTo>
                <a:cubicBezTo>
                  <a:pt x="3206702" y="757301"/>
                  <a:pt x="3210646" y="756884"/>
                  <a:pt x="3213229" y="756257"/>
                </a:cubicBezTo>
                <a:close/>
                <a:moveTo>
                  <a:pt x="2882940" y="753336"/>
                </a:moveTo>
                <a:cubicBezTo>
                  <a:pt x="2891163" y="756759"/>
                  <a:pt x="2899383" y="760141"/>
                  <a:pt x="2907599" y="763565"/>
                </a:cubicBezTo>
                <a:cubicBezTo>
                  <a:pt x="2904678" y="764610"/>
                  <a:pt x="2901635" y="765653"/>
                  <a:pt x="2898705" y="766695"/>
                </a:cubicBezTo>
                <a:cubicBezTo>
                  <a:pt x="2890255" y="763355"/>
                  <a:pt x="2881700" y="760059"/>
                  <a:pt x="2873256" y="756759"/>
                </a:cubicBezTo>
                <a:cubicBezTo>
                  <a:pt x="2876516" y="755589"/>
                  <a:pt x="2879673" y="754464"/>
                  <a:pt x="2882940" y="753336"/>
                </a:cubicBezTo>
                <a:close/>
                <a:moveTo>
                  <a:pt x="2237780" y="753252"/>
                </a:moveTo>
                <a:cubicBezTo>
                  <a:pt x="2261652" y="751833"/>
                  <a:pt x="2274600" y="756382"/>
                  <a:pt x="2277869" y="764775"/>
                </a:cubicBezTo>
                <a:cubicBezTo>
                  <a:pt x="2274264" y="765821"/>
                  <a:pt x="2272912" y="766405"/>
                  <a:pt x="2271228" y="766611"/>
                </a:cubicBezTo>
                <a:cubicBezTo>
                  <a:pt x="2261598" y="767843"/>
                  <a:pt x="2252251" y="768459"/>
                  <a:pt x="2244370" y="767720"/>
                </a:cubicBezTo>
                <a:cubicBezTo>
                  <a:pt x="2236484" y="766977"/>
                  <a:pt x="2230066" y="764880"/>
                  <a:pt x="2226295" y="760685"/>
                </a:cubicBezTo>
                <a:cubicBezTo>
                  <a:pt x="2224606" y="758763"/>
                  <a:pt x="2232710" y="753544"/>
                  <a:pt x="2237780" y="753252"/>
                </a:cubicBezTo>
                <a:close/>
                <a:moveTo>
                  <a:pt x="2716607" y="744862"/>
                </a:moveTo>
                <a:cubicBezTo>
                  <a:pt x="2738910" y="746655"/>
                  <a:pt x="2755126" y="748953"/>
                  <a:pt x="2757598" y="756801"/>
                </a:cubicBezTo>
                <a:cubicBezTo>
                  <a:pt x="2758161" y="758848"/>
                  <a:pt x="2747238" y="761392"/>
                  <a:pt x="2738346" y="765069"/>
                </a:cubicBezTo>
                <a:cubicBezTo>
                  <a:pt x="2730459" y="757677"/>
                  <a:pt x="2724607" y="752292"/>
                  <a:pt x="2716607" y="744862"/>
                </a:cubicBezTo>
                <a:close/>
                <a:moveTo>
                  <a:pt x="2649760" y="744012"/>
                </a:moveTo>
                <a:cubicBezTo>
                  <a:pt x="2662979" y="744372"/>
                  <a:pt x="2678435" y="750561"/>
                  <a:pt x="2703096" y="763022"/>
                </a:cubicBezTo>
                <a:cubicBezTo>
                  <a:pt x="2690258" y="765110"/>
                  <a:pt x="2675280" y="767530"/>
                  <a:pt x="2660416" y="769953"/>
                </a:cubicBezTo>
                <a:cubicBezTo>
                  <a:pt x="2662443" y="771249"/>
                  <a:pt x="2664359" y="772540"/>
                  <a:pt x="2666380" y="773836"/>
                </a:cubicBezTo>
                <a:cubicBezTo>
                  <a:pt x="2691721" y="775924"/>
                  <a:pt x="2717058" y="778051"/>
                  <a:pt x="2742394" y="780140"/>
                </a:cubicBezTo>
                <a:cubicBezTo>
                  <a:pt x="2742058" y="781477"/>
                  <a:pt x="2741726" y="782810"/>
                  <a:pt x="2741386" y="784146"/>
                </a:cubicBezTo>
                <a:cubicBezTo>
                  <a:pt x="2732036" y="784397"/>
                  <a:pt x="2722691" y="784524"/>
                  <a:pt x="2713460" y="784940"/>
                </a:cubicBezTo>
                <a:cubicBezTo>
                  <a:pt x="2662668" y="787239"/>
                  <a:pt x="2611877" y="790201"/>
                  <a:pt x="2560867" y="791706"/>
                </a:cubicBezTo>
                <a:cubicBezTo>
                  <a:pt x="2528546" y="792667"/>
                  <a:pt x="2495436" y="791998"/>
                  <a:pt x="2466495" y="786026"/>
                </a:cubicBezTo>
                <a:cubicBezTo>
                  <a:pt x="2467170" y="783604"/>
                  <a:pt x="2467734" y="781185"/>
                  <a:pt x="2468411" y="778761"/>
                </a:cubicBezTo>
                <a:cubicBezTo>
                  <a:pt x="2485190" y="779303"/>
                  <a:pt x="2504899" y="777928"/>
                  <a:pt x="2518076" y="780765"/>
                </a:cubicBezTo>
                <a:cubicBezTo>
                  <a:pt x="2560078" y="789742"/>
                  <a:pt x="2590597" y="778761"/>
                  <a:pt x="2621114" y="772832"/>
                </a:cubicBezTo>
                <a:cubicBezTo>
                  <a:pt x="2645099" y="768199"/>
                  <a:pt x="2624714" y="763104"/>
                  <a:pt x="2609850" y="759975"/>
                </a:cubicBezTo>
                <a:cubicBezTo>
                  <a:pt x="2625560" y="749120"/>
                  <a:pt x="2636541" y="743651"/>
                  <a:pt x="2649760" y="744012"/>
                </a:cubicBezTo>
                <a:close/>
                <a:moveTo>
                  <a:pt x="2463678" y="741185"/>
                </a:moveTo>
                <a:cubicBezTo>
                  <a:pt x="2474713" y="743566"/>
                  <a:pt x="2488908" y="746655"/>
                  <a:pt x="2507265" y="750620"/>
                </a:cubicBezTo>
                <a:cubicBezTo>
                  <a:pt x="2483501" y="760267"/>
                  <a:pt x="2464129" y="768783"/>
                  <a:pt x="2426969" y="761476"/>
                </a:cubicBezTo>
                <a:cubicBezTo>
                  <a:pt x="2426969" y="765528"/>
                  <a:pt x="2426969" y="768115"/>
                  <a:pt x="2426969" y="771415"/>
                </a:cubicBezTo>
                <a:cubicBezTo>
                  <a:pt x="2394536" y="770537"/>
                  <a:pt x="2361882" y="769703"/>
                  <a:pt x="2320436" y="768616"/>
                </a:cubicBezTo>
                <a:cubicBezTo>
                  <a:pt x="2317845" y="765778"/>
                  <a:pt x="2313118" y="760602"/>
                  <a:pt x="2309175" y="756300"/>
                </a:cubicBezTo>
                <a:cubicBezTo>
                  <a:pt x="2338116" y="746405"/>
                  <a:pt x="2359285" y="763898"/>
                  <a:pt x="2386430" y="754880"/>
                </a:cubicBezTo>
                <a:cubicBezTo>
                  <a:pt x="2404556" y="748827"/>
                  <a:pt x="2431927" y="746573"/>
                  <a:pt x="2463678" y="741185"/>
                </a:cubicBezTo>
                <a:close/>
                <a:moveTo>
                  <a:pt x="1620903" y="738973"/>
                </a:moveTo>
                <a:lnTo>
                  <a:pt x="1619535" y="739141"/>
                </a:lnTo>
                <a:lnTo>
                  <a:pt x="1619167" y="739014"/>
                </a:lnTo>
                <a:close/>
                <a:moveTo>
                  <a:pt x="3548145" y="736219"/>
                </a:moveTo>
                <a:cubicBezTo>
                  <a:pt x="3553661" y="736219"/>
                  <a:pt x="3559180" y="736219"/>
                  <a:pt x="3564694" y="736219"/>
                </a:cubicBezTo>
                <a:cubicBezTo>
                  <a:pt x="3564694" y="736593"/>
                  <a:pt x="3564694" y="737013"/>
                  <a:pt x="3564694" y="737387"/>
                </a:cubicBezTo>
                <a:cubicBezTo>
                  <a:pt x="3559180" y="737387"/>
                  <a:pt x="3553661" y="737387"/>
                  <a:pt x="3548145" y="737387"/>
                </a:cubicBezTo>
                <a:cubicBezTo>
                  <a:pt x="3548145" y="737013"/>
                  <a:pt x="3548145" y="736593"/>
                  <a:pt x="3548145" y="736219"/>
                </a:cubicBezTo>
                <a:close/>
                <a:moveTo>
                  <a:pt x="4964173" y="734990"/>
                </a:moveTo>
                <a:lnTo>
                  <a:pt x="4964250" y="735005"/>
                </a:lnTo>
                <a:lnTo>
                  <a:pt x="4964050" y="735056"/>
                </a:lnTo>
                <a:close/>
                <a:moveTo>
                  <a:pt x="1657932" y="734421"/>
                </a:moveTo>
                <a:cubicBezTo>
                  <a:pt x="1658609" y="735633"/>
                  <a:pt x="1659399" y="736844"/>
                  <a:pt x="1660186" y="738055"/>
                </a:cubicBezTo>
                <a:lnTo>
                  <a:pt x="1620903" y="738973"/>
                </a:lnTo>
                <a:close/>
                <a:moveTo>
                  <a:pt x="4137449" y="731752"/>
                </a:moveTo>
                <a:cubicBezTo>
                  <a:pt x="4109747" y="748117"/>
                  <a:pt x="4069991" y="740309"/>
                  <a:pt x="4033958" y="745694"/>
                </a:cubicBezTo>
                <a:cubicBezTo>
                  <a:pt x="4056590" y="734380"/>
                  <a:pt x="4089025" y="730164"/>
                  <a:pt x="4137449" y="731752"/>
                </a:cubicBezTo>
                <a:close/>
                <a:moveTo>
                  <a:pt x="3498819" y="731584"/>
                </a:moveTo>
                <a:cubicBezTo>
                  <a:pt x="3499834" y="732754"/>
                  <a:pt x="3502424" y="734882"/>
                  <a:pt x="3501861" y="735005"/>
                </a:cubicBezTo>
                <a:cubicBezTo>
                  <a:pt x="3495440" y="736385"/>
                  <a:pt x="3488575" y="737471"/>
                  <a:pt x="3481813" y="738599"/>
                </a:cubicBezTo>
                <a:cubicBezTo>
                  <a:pt x="3480575" y="737305"/>
                  <a:pt x="3479334" y="736009"/>
                  <a:pt x="3478097" y="734713"/>
                </a:cubicBezTo>
                <a:cubicBezTo>
                  <a:pt x="3484968" y="733671"/>
                  <a:pt x="3491834" y="732628"/>
                  <a:pt x="3498819" y="731584"/>
                </a:cubicBezTo>
                <a:close/>
                <a:moveTo>
                  <a:pt x="6700631" y="729204"/>
                </a:moveTo>
                <a:cubicBezTo>
                  <a:pt x="6709073" y="728578"/>
                  <a:pt x="6720451" y="733632"/>
                  <a:pt x="6737226" y="737721"/>
                </a:cubicBezTo>
                <a:cubicBezTo>
                  <a:pt x="6699616" y="739725"/>
                  <a:pt x="6671125" y="741270"/>
                  <a:pt x="6642860" y="742815"/>
                </a:cubicBezTo>
                <a:cubicBezTo>
                  <a:pt x="6641508" y="741144"/>
                  <a:pt x="6640269" y="739473"/>
                  <a:pt x="6638916" y="737807"/>
                </a:cubicBezTo>
                <a:cubicBezTo>
                  <a:pt x="6659415" y="734757"/>
                  <a:pt x="6679348" y="730707"/>
                  <a:pt x="6700631" y="729204"/>
                </a:cubicBezTo>
                <a:close/>
                <a:moveTo>
                  <a:pt x="3670440" y="728745"/>
                </a:moveTo>
                <a:cubicBezTo>
                  <a:pt x="3670553" y="730080"/>
                  <a:pt x="3670665" y="731458"/>
                  <a:pt x="3670777" y="732795"/>
                </a:cubicBezTo>
                <a:cubicBezTo>
                  <a:pt x="3658279" y="733088"/>
                  <a:pt x="3645891" y="733380"/>
                  <a:pt x="3633393" y="733671"/>
                </a:cubicBezTo>
                <a:cubicBezTo>
                  <a:pt x="3633393" y="732044"/>
                  <a:pt x="3633281" y="730415"/>
                  <a:pt x="3633281" y="728789"/>
                </a:cubicBezTo>
                <a:cubicBezTo>
                  <a:pt x="3645667" y="728789"/>
                  <a:pt x="3658054" y="728789"/>
                  <a:pt x="3670440" y="728745"/>
                </a:cubicBezTo>
                <a:close/>
                <a:moveTo>
                  <a:pt x="2233499" y="724527"/>
                </a:moveTo>
                <a:cubicBezTo>
                  <a:pt x="2256927" y="724443"/>
                  <a:pt x="2273137" y="725613"/>
                  <a:pt x="2279446" y="736636"/>
                </a:cubicBezTo>
                <a:cubicBezTo>
                  <a:pt x="2183052" y="729830"/>
                  <a:pt x="2089693" y="727243"/>
                  <a:pt x="1996561" y="736301"/>
                </a:cubicBezTo>
                <a:cubicBezTo>
                  <a:pt x="1985864" y="737345"/>
                  <a:pt x="1974379" y="737763"/>
                  <a:pt x="1963225" y="737847"/>
                </a:cubicBezTo>
                <a:cubicBezTo>
                  <a:pt x="1926292" y="738055"/>
                  <a:pt x="1889239" y="737807"/>
                  <a:pt x="1852305" y="738139"/>
                </a:cubicBezTo>
                <a:cubicBezTo>
                  <a:pt x="1826518" y="738348"/>
                  <a:pt x="1824264" y="737807"/>
                  <a:pt x="1818300" y="724569"/>
                </a:cubicBezTo>
                <a:cubicBezTo>
                  <a:pt x="1838566" y="724569"/>
                  <a:pt x="1858496" y="724569"/>
                  <a:pt x="1878316" y="724569"/>
                </a:cubicBezTo>
                <a:cubicBezTo>
                  <a:pt x="1996785" y="724653"/>
                  <a:pt x="2115144" y="724945"/>
                  <a:pt x="2233499" y="724527"/>
                </a:cubicBezTo>
                <a:close/>
                <a:moveTo>
                  <a:pt x="6808121" y="724043"/>
                </a:moveTo>
                <a:cubicBezTo>
                  <a:pt x="6822113" y="723036"/>
                  <a:pt x="6836781" y="723569"/>
                  <a:pt x="6854575" y="726157"/>
                </a:cubicBezTo>
                <a:cubicBezTo>
                  <a:pt x="6839536" y="730916"/>
                  <a:pt x="6825966" y="733327"/>
                  <a:pt x="6811834" y="733968"/>
                </a:cubicBezTo>
                <a:cubicBezTo>
                  <a:pt x="6797701" y="734611"/>
                  <a:pt x="6783006" y="733484"/>
                  <a:pt x="6765722" y="731166"/>
                </a:cubicBezTo>
                <a:cubicBezTo>
                  <a:pt x="6780813" y="727596"/>
                  <a:pt x="6794129" y="725050"/>
                  <a:pt x="6808121" y="724043"/>
                </a:cubicBezTo>
                <a:close/>
                <a:moveTo>
                  <a:pt x="7282280" y="722518"/>
                </a:moveTo>
                <a:lnTo>
                  <a:pt x="7266061" y="726157"/>
                </a:lnTo>
                <a:cubicBezTo>
                  <a:pt x="7265274" y="725321"/>
                  <a:pt x="7264598" y="724485"/>
                  <a:pt x="7263809" y="723649"/>
                </a:cubicBezTo>
                <a:close/>
                <a:moveTo>
                  <a:pt x="7284385" y="722233"/>
                </a:moveTo>
                <a:lnTo>
                  <a:pt x="7283512" y="722442"/>
                </a:lnTo>
                <a:lnTo>
                  <a:pt x="7282280" y="722518"/>
                </a:lnTo>
                <a:lnTo>
                  <a:pt x="7283174" y="722316"/>
                </a:lnTo>
                <a:close/>
                <a:moveTo>
                  <a:pt x="1426291" y="720395"/>
                </a:moveTo>
                <a:cubicBezTo>
                  <a:pt x="1444196" y="725321"/>
                  <a:pt x="1460750" y="729830"/>
                  <a:pt x="1480005" y="735049"/>
                </a:cubicBezTo>
                <a:cubicBezTo>
                  <a:pt x="1466266" y="736175"/>
                  <a:pt x="1455736" y="736955"/>
                  <a:pt x="1447748" y="737209"/>
                </a:cubicBezTo>
                <a:cubicBezTo>
                  <a:pt x="1423779" y="737969"/>
                  <a:pt x="1422661" y="733984"/>
                  <a:pt x="1426291" y="720395"/>
                </a:cubicBezTo>
                <a:close/>
                <a:moveTo>
                  <a:pt x="1749940" y="719684"/>
                </a:moveTo>
                <a:cubicBezTo>
                  <a:pt x="1757255" y="720269"/>
                  <a:pt x="1764580" y="720562"/>
                  <a:pt x="1771220" y="721524"/>
                </a:cubicBezTo>
                <a:cubicBezTo>
                  <a:pt x="1779668" y="722731"/>
                  <a:pt x="1787443" y="724485"/>
                  <a:pt x="1797126" y="726324"/>
                </a:cubicBezTo>
                <a:cubicBezTo>
                  <a:pt x="1788112" y="744068"/>
                  <a:pt x="1746447" y="736259"/>
                  <a:pt x="1712210" y="744651"/>
                </a:cubicBezTo>
                <a:cubicBezTo>
                  <a:pt x="1727982" y="734174"/>
                  <a:pt x="1737215" y="728078"/>
                  <a:pt x="1749940" y="719684"/>
                </a:cubicBezTo>
                <a:close/>
                <a:moveTo>
                  <a:pt x="7300180" y="718474"/>
                </a:moveTo>
                <a:cubicBezTo>
                  <a:pt x="7301081" y="719309"/>
                  <a:pt x="7301870" y="720144"/>
                  <a:pt x="7302660" y="720980"/>
                </a:cubicBezTo>
                <a:lnTo>
                  <a:pt x="7284385" y="722233"/>
                </a:lnTo>
                <a:close/>
                <a:moveTo>
                  <a:pt x="628649" y="717974"/>
                </a:moveTo>
                <a:lnTo>
                  <a:pt x="628934" y="718099"/>
                </a:lnTo>
                <a:lnTo>
                  <a:pt x="628537" y="718182"/>
                </a:lnTo>
                <a:lnTo>
                  <a:pt x="628530" y="718156"/>
                </a:lnTo>
                <a:close/>
                <a:moveTo>
                  <a:pt x="6399274" y="717680"/>
                </a:moveTo>
                <a:cubicBezTo>
                  <a:pt x="6400401" y="718807"/>
                  <a:pt x="6402653" y="720061"/>
                  <a:pt x="6402090" y="721063"/>
                </a:cubicBezTo>
                <a:cubicBezTo>
                  <a:pt x="6401647" y="721774"/>
                  <a:pt x="6397253" y="722149"/>
                  <a:pt x="6394663" y="722691"/>
                </a:cubicBezTo>
                <a:cubicBezTo>
                  <a:pt x="6393422" y="721606"/>
                  <a:pt x="6390717" y="720311"/>
                  <a:pt x="6391508" y="719434"/>
                </a:cubicBezTo>
                <a:cubicBezTo>
                  <a:pt x="6392183" y="718640"/>
                  <a:pt x="6396577" y="718223"/>
                  <a:pt x="6399274" y="717680"/>
                </a:cubicBezTo>
                <a:close/>
                <a:moveTo>
                  <a:pt x="3210081" y="717390"/>
                </a:moveTo>
                <a:cubicBezTo>
                  <a:pt x="3211096" y="717431"/>
                  <a:pt x="3211999" y="718264"/>
                  <a:pt x="3212892" y="718766"/>
                </a:cubicBezTo>
                <a:cubicBezTo>
                  <a:pt x="3210307" y="719183"/>
                  <a:pt x="3207829" y="719560"/>
                  <a:pt x="3205237" y="719976"/>
                </a:cubicBezTo>
                <a:cubicBezTo>
                  <a:pt x="3205237" y="719350"/>
                  <a:pt x="3205237" y="718766"/>
                  <a:pt x="3205237" y="718182"/>
                </a:cubicBezTo>
                <a:cubicBezTo>
                  <a:pt x="3206926" y="717851"/>
                  <a:pt x="3208506" y="717349"/>
                  <a:pt x="3210081" y="717390"/>
                </a:cubicBezTo>
                <a:close/>
                <a:moveTo>
                  <a:pt x="4108878" y="714239"/>
                </a:moveTo>
                <a:lnTo>
                  <a:pt x="4128325" y="716053"/>
                </a:lnTo>
                <a:cubicBezTo>
                  <a:pt x="4126409" y="716971"/>
                  <a:pt x="4124607" y="717933"/>
                  <a:pt x="4122690" y="718850"/>
                </a:cubicBezTo>
                <a:close/>
                <a:moveTo>
                  <a:pt x="4108050" y="713964"/>
                </a:moveTo>
                <a:lnTo>
                  <a:pt x="4108878" y="714239"/>
                </a:lnTo>
                <a:lnTo>
                  <a:pt x="4107713" y="714132"/>
                </a:lnTo>
                <a:lnTo>
                  <a:pt x="4106608" y="714055"/>
                </a:lnTo>
                <a:close/>
                <a:moveTo>
                  <a:pt x="4380443" y="712060"/>
                </a:moveTo>
                <a:cubicBezTo>
                  <a:pt x="4421610" y="709603"/>
                  <a:pt x="4458644" y="718089"/>
                  <a:pt x="4494542" y="713422"/>
                </a:cubicBezTo>
                <a:cubicBezTo>
                  <a:pt x="4494878" y="715301"/>
                  <a:pt x="4495330" y="717181"/>
                  <a:pt x="4495667" y="719058"/>
                </a:cubicBezTo>
                <a:cubicBezTo>
                  <a:pt x="4447017" y="719058"/>
                  <a:pt x="4398372" y="719058"/>
                  <a:pt x="4337786" y="719058"/>
                </a:cubicBezTo>
                <a:cubicBezTo>
                  <a:pt x="4352538" y="714915"/>
                  <a:pt x="4366720" y="712879"/>
                  <a:pt x="4380443" y="712060"/>
                </a:cubicBezTo>
                <a:close/>
                <a:moveTo>
                  <a:pt x="4073370" y="711753"/>
                </a:moveTo>
                <a:lnTo>
                  <a:pt x="4106608" y="714055"/>
                </a:lnTo>
                <a:lnTo>
                  <a:pt x="4072808" y="716179"/>
                </a:lnTo>
                <a:cubicBezTo>
                  <a:pt x="4073034" y="714675"/>
                  <a:pt x="4073146" y="713213"/>
                  <a:pt x="4073370" y="711753"/>
                </a:cubicBezTo>
                <a:close/>
                <a:moveTo>
                  <a:pt x="660988" y="711521"/>
                </a:moveTo>
                <a:cubicBezTo>
                  <a:pt x="671645" y="710697"/>
                  <a:pt x="682032" y="712254"/>
                  <a:pt x="691827" y="719142"/>
                </a:cubicBezTo>
                <a:cubicBezTo>
                  <a:pt x="734057" y="712004"/>
                  <a:pt x="760519" y="729538"/>
                  <a:pt x="799826" y="728534"/>
                </a:cubicBezTo>
                <a:cubicBezTo>
                  <a:pt x="786313" y="730310"/>
                  <a:pt x="774151" y="734016"/>
                  <a:pt x="761283" y="736192"/>
                </a:cubicBezTo>
                <a:cubicBezTo>
                  <a:pt x="748418" y="738369"/>
                  <a:pt x="734846" y="739015"/>
                  <a:pt x="718517" y="734672"/>
                </a:cubicBezTo>
                <a:lnTo>
                  <a:pt x="718741" y="734798"/>
                </a:lnTo>
                <a:cubicBezTo>
                  <a:pt x="710298" y="733589"/>
                  <a:pt x="701060" y="730874"/>
                  <a:pt x="693631" y="731458"/>
                </a:cubicBezTo>
                <a:cubicBezTo>
                  <a:pt x="677020" y="732754"/>
                  <a:pt x="664379" y="731700"/>
                  <a:pt x="654087" y="729163"/>
                </a:cubicBezTo>
                <a:lnTo>
                  <a:pt x="628934" y="718099"/>
                </a:lnTo>
                <a:close/>
                <a:moveTo>
                  <a:pt x="1035865" y="710876"/>
                </a:moveTo>
                <a:cubicBezTo>
                  <a:pt x="1041941" y="711002"/>
                  <a:pt x="1047912" y="711084"/>
                  <a:pt x="1053990" y="711210"/>
                </a:cubicBezTo>
                <a:cubicBezTo>
                  <a:pt x="1053875" y="711878"/>
                  <a:pt x="1053875" y="712501"/>
                  <a:pt x="1053763" y="713129"/>
                </a:cubicBezTo>
                <a:cubicBezTo>
                  <a:pt x="1047688" y="713003"/>
                  <a:pt x="1041715" y="712921"/>
                  <a:pt x="1035637" y="712795"/>
                </a:cubicBezTo>
                <a:cubicBezTo>
                  <a:pt x="1035751" y="712170"/>
                  <a:pt x="1035751" y="711502"/>
                  <a:pt x="1035865" y="710876"/>
                </a:cubicBezTo>
                <a:close/>
                <a:moveTo>
                  <a:pt x="1527275" y="710354"/>
                </a:moveTo>
                <a:cubicBezTo>
                  <a:pt x="1534737" y="710584"/>
                  <a:pt x="1541720" y="712087"/>
                  <a:pt x="1548702" y="714591"/>
                </a:cubicBezTo>
                <a:lnTo>
                  <a:pt x="1619167" y="739014"/>
                </a:lnTo>
                <a:lnTo>
                  <a:pt x="1619085" y="739017"/>
                </a:lnTo>
                <a:cubicBezTo>
                  <a:pt x="1601514" y="740350"/>
                  <a:pt x="1583948" y="741729"/>
                  <a:pt x="1559062" y="743650"/>
                </a:cubicBezTo>
                <a:cubicBezTo>
                  <a:pt x="1562777" y="737429"/>
                  <a:pt x="1564807" y="733965"/>
                  <a:pt x="1567397" y="729621"/>
                </a:cubicBezTo>
                <a:cubicBezTo>
                  <a:pt x="1555230" y="726491"/>
                  <a:pt x="1542280" y="723151"/>
                  <a:pt x="1528318" y="719560"/>
                </a:cubicBezTo>
                <a:cubicBezTo>
                  <a:pt x="1523810" y="722984"/>
                  <a:pt x="1520656" y="725321"/>
                  <a:pt x="1514579" y="729913"/>
                </a:cubicBezTo>
                <a:cubicBezTo>
                  <a:pt x="1509847" y="723357"/>
                  <a:pt x="1506354" y="718556"/>
                  <a:pt x="1502980" y="713757"/>
                </a:cubicBezTo>
                <a:cubicBezTo>
                  <a:pt x="1511875" y="711168"/>
                  <a:pt x="1519814" y="710124"/>
                  <a:pt x="1527275" y="710354"/>
                </a:cubicBezTo>
                <a:close/>
                <a:moveTo>
                  <a:pt x="6460429" y="709665"/>
                </a:moveTo>
                <a:cubicBezTo>
                  <a:pt x="6462678" y="710041"/>
                  <a:pt x="6465042" y="710416"/>
                  <a:pt x="6467296" y="710792"/>
                </a:cubicBezTo>
                <a:cubicBezTo>
                  <a:pt x="6465943" y="711210"/>
                  <a:pt x="6464706" y="711628"/>
                  <a:pt x="6463353" y="712088"/>
                </a:cubicBezTo>
                <a:cubicBezTo>
                  <a:pt x="6462226" y="711878"/>
                  <a:pt x="6459972" y="711796"/>
                  <a:pt x="6459411" y="711376"/>
                </a:cubicBezTo>
                <a:cubicBezTo>
                  <a:pt x="6458847" y="711002"/>
                  <a:pt x="6459972" y="710249"/>
                  <a:pt x="6460429" y="709665"/>
                </a:cubicBezTo>
                <a:close/>
                <a:moveTo>
                  <a:pt x="344982" y="708034"/>
                </a:moveTo>
                <a:cubicBezTo>
                  <a:pt x="347341" y="708746"/>
                  <a:pt x="349707" y="709456"/>
                  <a:pt x="351735" y="710291"/>
                </a:cubicBezTo>
                <a:cubicBezTo>
                  <a:pt x="351961" y="710416"/>
                  <a:pt x="349821" y="711294"/>
                  <a:pt x="348814" y="711796"/>
                </a:cubicBezTo>
                <a:cubicBezTo>
                  <a:pt x="346552" y="711043"/>
                  <a:pt x="344193" y="710334"/>
                  <a:pt x="341941" y="709582"/>
                </a:cubicBezTo>
                <a:cubicBezTo>
                  <a:pt x="343067" y="709080"/>
                  <a:pt x="344081" y="708536"/>
                  <a:pt x="344982" y="708034"/>
                </a:cubicBezTo>
                <a:close/>
                <a:moveTo>
                  <a:pt x="7630477" y="707743"/>
                </a:moveTo>
                <a:cubicBezTo>
                  <a:pt x="7631153" y="708578"/>
                  <a:pt x="7631716" y="709456"/>
                  <a:pt x="7632387" y="710291"/>
                </a:cubicBezTo>
                <a:cubicBezTo>
                  <a:pt x="7630927" y="710334"/>
                  <a:pt x="7629350" y="710416"/>
                  <a:pt x="7627772" y="710500"/>
                </a:cubicBezTo>
                <a:cubicBezTo>
                  <a:pt x="7627322" y="709916"/>
                  <a:pt x="7626307" y="709248"/>
                  <a:pt x="7626647" y="708828"/>
                </a:cubicBezTo>
                <a:cubicBezTo>
                  <a:pt x="7627208" y="708370"/>
                  <a:pt x="7629124" y="708078"/>
                  <a:pt x="7630477" y="707743"/>
                </a:cubicBezTo>
                <a:close/>
                <a:moveTo>
                  <a:pt x="1159959" y="703569"/>
                </a:moveTo>
                <a:cubicBezTo>
                  <a:pt x="1169305" y="704949"/>
                  <a:pt x="1178653" y="706368"/>
                  <a:pt x="1187998" y="707743"/>
                </a:cubicBezTo>
                <a:cubicBezTo>
                  <a:pt x="1185296" y="709414"/>
                  <a:pt x="1182477" y="711084"/>
                  <a:pt x="1179782" y="712757"/>
                </a:cubicBezTo>
                <a:cubicBezTo>
                  <a:pt x="1171557" y="711043"/>
                  <a:pt x="1163339" y="709289"/>
                  <a:pt x="1155003" y="707576"/>
                </a:cubicBezTo>
                <a:cubicBezTo>
                  <a:pt x="1156700" y="706241"/>
                  <a:pt x="1158268" y="704905"/>
                  <a:pt x="1159959" y="703569"/>
                </a:cubicBezTo>
                <a:close/>
                <a:moveTo>
                  <a:pt x="6665949" y="702901"/>
                </a:moveTo>
                <a:cubicBezTo>
                  <a:pt x="6665949" y="712837"/>
                  <a:pt x="6665949" y="712837"/>
                  <a:pt x="6637565" y="717223"/>
                </a:cubicBezTo>
                <a:cubicBezTo>
                  <a:pt x="6641508" y="712879"/>
                  <a:pt x="6642747" y="709665"/>
                  <a:pt x="6647253" y="707284"/>
                </a:cubicBezTo>
                <a:cubicBezTo>
                  <a:pt x="6650852" y="705407"/>
                  <a:pt x="6658400" y="704571"/>
                  <a:pt x="6665949" y="702901"/>
                </a:cubicBezTo>
                <a:close/>
                <a:moveTo>
                  <a:pt x="6356488" y="702775"/>
                </a:moveTo>
                <a:cubicBezTo>
                  <a:pt x="6358959" y="703569"/>
                  <a:pt x="6361439" y="704361"/>
                  <a:pt x="6363805" y="705155"/>
                </a:cubicBezTo>
                <a:cubicBezTo>
                  <a:pt x="6360200" y="705909"/>
                  <a:pt x="6356602" y="706870"/>
                  <a:pt x="6352659" y="707242"/>
                </a:cubicBezTo>
                <a:cubicBezTo>
                  <a:pt x="6351756" y="707326"/>
                  <a:pt x="6349502" y="705365"/>
                  <a:pt x="6347812" y="704321"/>
                </a:cubicBezTo>
                <a:cubicBezTo>
                  <a:pt x="6350631" y="703777"/>
                  <a:pt x="6353559" y="703277"/>
                  <a:pt x="6356488" y="702775"/>
                </a:cubicBezTo>
                <a:close/>
                <a:moveTo>
                  <a:pt x="3817737" y="702567"/>
                </a:moveTo>
                <a:cubicBezTo>
                  <a:pt x="3819427" y="702567"/>
                  <a:pt x="3821230" y="702567"/>
                  <a:pt x="3823032" y="702567"/>
                </a:cubicBezTo>
                <a:cubicBezTo>
                  <a:pt x="3823822" y="702985"/>
                  <a:pt x="3824723" y="703401"/>
                  <a:pt x="3825736" y="703820"/>
                </a:cubicBezTo>
                <a:cubicBezTo>
                  <a:pt x="3824159" y="704112"/>
                  <a:pt x="3821680" y="704780"/>
                  <a:pt x="3821342" y="704653"/>
                </a:cubicBezTo>
                <a:cubicBezTo>
                  <a:pt x="3819767" y="704069"/>
                  <a:pt x="3818864" y="703277"/>
                  <a:pt x="3817737" y="702567"/>
                </a:cubicBezTo>
                <a:close/>
                <a:moveTo>
                  <a:pt x="136760" y="701774"/>
                </a:moveTo>
                <a:cubicBezTo>
                  <a:pt x="153992" y="702357"/>
                  <a:pt x="171334" y="702985"/>
                  <a:pt x="188784" y="703611"/>
                </a:cubicBezTo>
                <a:cubicBezTo>
                  <a:pt x="188333" y="705365"/>
                  <a:pt x="187771" y="707074"/>
                  <a:pt x="187320" y="708828"/>
                </a:cubicBezTo>
                <a:cubicBezTo>
                  <a:pt x="169983" y="708120"/>
                  <a:pt x="152751" y="707451"/>
                  <a:pt x="135409" y="706743"/>
                </a:cubicBezTo>
                <a:cubicBezTo>
                  <a:pt x="135859" y="705073"/>
                  <a:pt x="136309" y="703443"/>
                  <a:pt x="136760" y="701774"/>
                </a:cubicBezTo>
                <a:close/>
                <a:moveTo>
                  <a:pt x="7103787" y="700731"/>
                </a:moveTo>
                <a:cubicBezTo>
                  <a:pt x="7105364" y="700856"/>
                  <a:pt x="7107387" y="700774"/>
                  <a:pt x="7108175" y="701107"/>
                </a:cubicBezTo>
                <a:cubicBezTo>
                  <a:pt x="7108850" y="701439"/>
                  <a:pt x="7108287" y="702191"/>
                  <a:pt x="7108287" y="702775"/>
                </a:cubicBezTo>
                <a:cubicBezTo>
                  <a:pt x="7106822" y="703026"/>
                  <a:pt x="7105364" y="703318"/>
                  <a:pt x="7103899" y="703569"/>
                </a:cubicBezTo>
                <a:cubicBezTo>
                  <a:pt x="7103899" y="702607"/>
                  <a:pt x="7103787" y="701692"/>
                  <a:pt x="7103787" y="700731"/>
                </a:cubicBezTo>
                <a:close/>
                <a:moveTo>
                  <a:pt x="3447466" y="694301"/>
                </a:moveTo>
                <a:cubicBezTo>
                  <a:pt x="3455802" y="694301"/>
                  <a:pt x="3464020" y="694301"/>
                  <a:pt x="3472357" y="694301"/>
                </a:cubicBezTo>
                <a:cubicBezTo>
                  <a:pt x="3472582" y="694801"/>
                  <a:pt x="3472808" y="695346"/>
                  <a:pt x="3473032" y="695887"/>
                </a:cubicBezTo>
                <a:cubicBezTo>
                  <a:pt x="3464470" y="695887"/>
                  <a:pt x="3456028" y="695887"/>
                  <a:pt x="3447466" y="695887"/>
                </a:cubicBezTo>
                <a:cubicBezTo>
                  <a:pt x="3447466" y="695388"/>
                  <a:pt x="3447466" y="694845"/>
                  <a:pt x="3447466" y="694301"/>
                </a:cubicBezTo>
                <a:close/>
                <a:moveTo>
                  <a:pt x="1277527" y="693047"/>
                </a:moveTo>
                <a:cubicBezTo>
                  <a:pt x="1297236" y="698559"/>
                  <a:pt x="1315707" y="703735"/>
                  <a:pt x="1336762" y="709582"/>
                </a:cubicBezTo>
                <a:cubicBezTo>
                  <a:pt x="1327643" y="713797"/>
                  <a:pt x="1316270" y="719100"/>
                  <a:pt x="1300834" y="726324"/>
                </a:cubicBezTo>
                <a:cubicBezTo>
                  <a:pt x="1327755" y="729954"/>
                  <a:pt x="1352753" y="733380"/>
                  <a:pt x="1377751" y="736761"/>
                </a:cubicBezTo>
                <a:cubicBezTo>
                  <a:pt x="1377527" y="737679"/>
                  <a:pt x="1377187" y="738599"/>
                  <a:pt x="1376962" y="739515"/>
                </a:cubicBezTo>
                <a:cubicBezTo>
                  <a:pt x="1349374" y="738013"/>
                  <a:pt x="1321785" y="736427"/>
                  <a:pt x="1294083" y="735049"/>
                </a:cubicBezTo>
                <a:cubicBezTo>
                  <a:pt x="1288112" y="734713"/>
                  <a:pt x="1281471" y="734631"/>
                  <a:pt x="1275950" y="735298"/>
                </a:cubicBezTo>
                <a:cubicBezTo>
                  <a:pt x="1236650" y="740058"/>
                  <a:pt x="1201175" y="737345"/>
                  <a:pt x="1165480" y="727493"/>
                </a:cubicBezTo>
                <a:cubicBezTo>
                  <a:pt x="1200386" y="714757"/>
                  <a:pt x="1259845" y="742147"/>
                  <a:pt x="1281359" y="713757"/>
                </a:cubicBezTo>
                <a:cubicBezTo>
                  <a:pt x="1267508" y="712501"/>
                  <a:pt x="1256022" y="711461"/>
                  <a:pt x="1242509" y="710249"/>
                </a:cubicBezTo>
                <a:cubicBezTo>
                  <a:pt x="1255008" y="704155"/>
                  <a:pt x="1266605" y="698392"/>
                  <a:pt x="1277527" y="693047"/>
                </a:cubicBezTo>
                <a:close/>
                <a:moveTo>
                  <a:pt x="2055569" y="692755"/>
                </a:moveTo>
                <a:cubicBezTo>
                  <a:pt x="2069308" y="692965"/>
                  <a:pt x="2082941" y="693214"/>
                  <a:pt x="2096566" y="693466"/>
                </a:cubicBezTo>
                <a:cubicBezTo>
                  <a:pt x="2096453" y="694927"/>
                  <a:pt x="2096453" y="696346"/>
                  <a:pt x="2096453" y="697808"/>
                </a:cubicBezTo>
                <a:cubicBezTo>
                  <a:pt x="2082707" y="697808"/>
                  <a:pt x="2068858" y="697808"/>
                  <a:pt x="2055119" y="697808"/>
                </a:cubicBezTo>
                <a:cubicBezTo>
                  <a:pt x="2055345" y="696136"/>
                  <a:pt x="2055457" y="694427"/>
                  <a:pt x="2055569" y="692755"/>
                </a:cubicBezTo>
                <a:close/>
                <a:moveTo>
                  <a:pt x="1508398" y="690440"/>
                </a:moveTo>
                <a:cubicBezTo>
                  <a:pt x="1526571" y="691421"/>
                  <a:pt x="1544421" y="694740"/>
                  <a:pt x="1562215" y="698810"/>
                </a:cubicBezTo>
                <a:cubicBezTo>
                  <a:pt x="1525612" y="697890"/>
                  <a:pt x="1489129" y="697014"/>
                  <a:pt x="1452639" y="696095"/>
                </a:cubicBezTo>
                <a:cubicBezTo>
                  <a:pt x="1471728" y="690814"/>
                  <a:pt x="1490225" y="689458"/>
                  <a:pt x="1508398" y="690440"/>
                </a:cubicBezTo>
                <a:close/>
                <a:moveTo>
                  <a:pt x="4933392" y="690127"/>
                </a:moveTo>
                <a:cubicBezTo>
                  <a:pt x="4947019" y="694468"/>
                  <a:pt x="4961433" y="698600"/>
                  <a:pt x="4974389" y="703318"/>
                </a:cubicBezTo>
                <a:cubicBezTo>
                  <a:pt x="4994318" y="710583"/>
                  <a:pt x="5020217" y="713171"/>
                  <a:pt x="5040714" y="707493"/>
                </a:cubicBezTo>
                <a:cubicBezTo>
                  <a:pt x="5069658" y="699519"/>
                  <a:pt x="5099162" y="699688"/>
                  <a:pt x="5129679" y="702107"/>
                </a:cubicBezTo>
                <a:cubicBezTo>
                  <a:pt x="5171007" y="705365"/>
                  <a:pt x="5210990" y="703486"/>
                  <a:pt x="5251417" y="700648"/>
                </a:cubicBezTo>
                <a:cubicBezTo>
                  <a:pt x="5259857" y="700021"/>
                  <a:pt x="5268641" y="700104"/>
                  <a:pt x="5290378" y="699519"/>
                </a:cubicBezTo>
                <a:cubicBezTo>
                  <a:pt x="5263014" y="708161"/>
                  <a:pt x="5224389" y="702357"/>
                  <a:pt x="5222023" y="715887"/>
                </a:cubicBezTo>
                <a:cubicBezTo>
                  <a:pt x="5221911" y="716388"/>
                  <a:pt x="5212334" y="716805"/>
                  <a:pt x="5207045" y="716971"/>
                </a:cubicBezTo>
                <a:cubicBezTo>
                  <a:pt x="5141390" y="719058"/>
                  <a:pt x="5075853" y="721272"/>
                  <a:pt x="5010085" y="723110"/>
                </a:cubicBezTo>
                <a:cubicBezTo>
                  <a:pt x="4998824" y="723423"/>
                  <a:pt x="4988801" y="724194"/>
                  <a:pt x="4980834" y="726005"/>
                </a:cubicBezTo>
                <a:lnTo>
                  <a:pt x="4964173" y="734990"/>
                </a:lnTo>
                <a:lnTo>
                  <a:pt x="4925017" y="726873"/>
                </a:lnTo>
                <a:cubicBezTo>
                  <a:pt x="4895982" y="717572"/>
                  <a:pt x="4897838" y="704905"/>
                  <a:pt x="4933392" y="690127"/>
                </a:cubicBezTo>
                <a:close/>
                <a:moveTo>
                  <a:pt x="4838914" y="689416"/>
                </a:moveTo>
                <a:cubicBezTo>
                  <a:pt x="4832268" y="692755"/>
                  <a:pt x="4828105" y="694845"/>
                  <a:pt x="4822022" y="697974"/>
                </a:cubicBezTo>
                <a:cubicBezTo>
                  <a:pt x="4831479" y="699980"/>
                  <a:pt x="4840379" y="701855"/>
                  <a:pt x="4861097" y="706201"/>
                </a:cubicBezTo>
                <a:cubicBezTo>
                  <a:pt x="4827543" y="707035"/>
                  <a:pt x="4805242" y="707576"/>
                  <a:pt x="4782498" y="708161"/>
                </a:cubicBezTo>
                <a:cubicBezTo>
                  <a:pt x="4779567" y="690375"/>
                  <a:pt x="4779567" y="690375"/>
                  <a:pt x="4838914" y="689416"/>
                </a:cubicBezTo>
                <a:close/>
                <a:moveTo>
                  <a:pt x="2916049" y="687245"/>
                </a:moveTo>
                <a:cubicBezTo>
                  <a:pt x="2916943" y="687704"/>
                  <a:pt x="2918753" y="688540"/>
                  <a:pt x="2918527" y="688623"/>
                </a:cubicBezTo>
                <a:cubicBezTo>
                  <a:pt x="2916606" y="689334"/>
                  <a:pt x="2914359" y="689918"/>
                  <a:pt x="2912219" y="690499"/>
                </a:cubicBezTo>
                <a:cubicBezTo>
                  <a:pt x="2911319" y="690002"/>
                  <a:pt x="2910528" y="689541"/>
                  <a:pt x="2909627" y="689039"/>
                </a:cubicBezTo>
                <a:cubicBezTo>
                  <a:pt x="2911769" y="688456"/>
                  <a:pt x="2913797" y="687872"/>
                  <a:pt x="2916049" y="687245"/>
                </a:cubicBezTo>
                <a:close/>
                <a:moveTo>
                  <a:pt x="123361" y="687245"/>
                </a:moveTo>
                <a:cubicBezTo>
                  <a:pt x="123585" y="687160"/>
                  <a:pt x="125837" y="687913"/>
                  <a:pt x="127183" y="688288"/>
                </a:cubicBezTo>
                <a:cubicBezTo>
                  <a:pt x="125275" y="689082"/>
                  <a:pt x="123473" y="689918"/>
                  <a:pt x="121557" y="690711"/>
                </a:cubicBezTo>
                <a:cubicBezTo>
                  <a:pt x="120206" y="690335"/>
                  <a:pt x="118853" y="689960"/>
                  <a:pt x="117614" y="689584"/>
                </a:cubicBezTo>
                <a:cubicBezTo>
                  <a:pt x="119417" y="688790"/>
                  <a:pt x="121219" y="687954"/>
                  <a:pt x="123361" y="687245"/>
                </a:cubicBezTo>
                <a:close/>
                <a:moveTo>
                  <a:pt x="2803995" y="687119"/>
                </a:moveTo>
                <a:cubicBezTo>
                  <a:pt x="2805008" y="687662"/>
                  <a:pt x="2806925" y="688540"/>
                  <a:pt x="2806699" y="688623"/>
                </a:cubicBezTo>
                <a:cubicBezTo>
                  <a:pt x="2804671" y="689374"/>
                  <a:pt x="2802193" y="690002"/>
                  <a:pt x="2799834" y="690670"/>
                </a:cubicBezTo>
                <a:cubicBezTo>
                  <a:pt x="2798814" y="690127"/>
                  <a:pt x="2796904" y="689249"/>
                  <a:pt x="2797016" y="689167"/>
                </a:cubicBezTo>
                <a:cubicBezTo>
                  <a:pt x="2799157" y="688414"/>
                  <a:pt x="2801630" y="687786"/>
                  <a:pt x="2803995" y="687119"/>
                </a:cubicBezTo>
                <a:close/>
                <a:moveTo>
                  <a:pt x="262940" y="687074"/>
                </a:moveTo>
                <a:cubicBezTo>
                  <a:pt x="288419" y="685597"/>
                  <a:pt x="314123" y="685868"/>
                  <a:pt x="340364" y="689249"/>
                </a:cubicBezTo>
                <a:cubicBezTo>
                  <a:pt x="309731" y="696930"/>
                  <a:pt x="279664" y="704488"/>
                  <a:pt x="249484" y="712045"/>
                </a:cubicBezTo>
                <a:cubicBezTo>
                  <a:pt x="244420" y="709874"/>
                  <a:pt x="239238" y="707660"/>
                  <a:pt x="234167" y="705491"/>
                </a:cubicBezTo>
                <a:cubicBezTo>
                  <a:pt x="248244" y="703194"/>
                  <a:pt x="262322" y="700856"/>
                  <a:pt x="276509" y="698474"/>
                </a:cubicBezTo>
                <a:cubicBezTo>
                  <a:pt x="274932" y="697432"/>
                  <a:pt x="273242" y="696428"/>
                  <a:pt x="271558" y="695388"/>
                </a:cubicBezTo>
                <a:cubicBezTo>
                  <a:pt x="243293" y="695388"/>
                  <a:pt x="215133" y="695388"/>
                  <a:pt x="186870" y="695388"/>
                </a:cubicBezTo>
                <a:cubicBezTo>
                  <a:pt x="212209" y="691776"/>
                  <a:pt x="237462" y="688551"/>
                  <a:pt x="262940" y="687074"/>
                </a:cubicBezTo>
                <a:close/>
                <a:moveTo>
                  <a:pt x="3683839" y="686743"/>
                </a:moveTo>
                <a:cubicBezTo>
                  <a:pt x="3686432" y="687537"/>
                  <a:pt x="3690037" y="688164"/>
                  <a:pt x="3691388" y="689167"/>
                </a:cubicBezTo>
                <a:cubicBezTo>
                  <a:pt x="3691951" y="689626"/>
                  <a:pt x="3688233" y="690918"/>
                  <a:pt x="3686544" y="691795"/>
                </a:cubicBezTo>
                <a:cubicBezTo>
                  <a:pt x="3683389" y="691377"/>
                  <a:pt x="3680127" y="690961"/>
                  <a:pt x="3677087" y="690541"/>
                </a:cubicBezTo>
                <a:cubicBezTo>
                  <a:pt x="3679340" y="689291"/>
                  <a:pt x="3681593" y="687996"/>
                  <a:pt x="3683839" y="686743"/>
                </a:cubicBezTo>
                <a:close/>
                <a:moveTo>
                  <a:pt x="387437" y="686118"/>
                </a:moveTo>
                <a:cubicBezTo>
                  <a:pt x="387775" y="686826"/>
                  <a:pt x="388225" y="687494"/>
                  <a:pt x="388676" y="688205"/>
                </a:cubicBezTo>
                <a:cubicBezTo>
                  <a:pt x="386986" y="688205"/>
                  <a:pt x="385071" y="688331"/>
                  <a:pt x="383719" y="688079"/>
                </a:cubicBezTo>
                <a:cubicBezTo>
                  <a:pt x="383043" y="687954"/>
                  <a:pt x="383157" y="687160"/>
                  <a:pt x="382818" y="686659"/>
                </a:cubicBezTo>
                <a:cubicBezTo>
                  <a:pt x="384394" y="686451"/>
                  <a:pt x="385859" y="686284"/>
                  <a:pt x="387437" y="686118"/>
                </a:cubicBezTo>
                <a:close/>
                <a:moveTo>
                  <a:pt x="2756026" y="685992"/>
                </a:moveTo>
                <a:cubicBezTo>
                  <a:pt x="2756471" y="687078"/>
                  <a:pt x="2756922" y="688164"/>
                  <a:pt x="2757372" y="689249"/>
                </a:cubicBezTo>
                <a:cubicBezTo>
                  <a:pt x="2749042" y="690043"/>
                  <a:pt x="2740712" y="690795"/>
                  <a:pt x="2732374" y="691545"/>
                </a:cubicBezTo>
                <a:cubicBezTo>
                  <a:pt x="2732036" y="689876"/>
                  <a:pt x="2731586" y="688164"/>
                  <a:pt x="2731135" y="686451"/>
                </a:cubicBezTo>
                <a:cubicBezTo>
                  <a:pt x="2739465" y="686284"/>
                  <a:pt x="2747689" y="686159"/>
                  <a:pt x="2756026" y="685992"/>
                </a:cubicBezTo>
                <a:close/>
                <a:moveTo>
                  <a:pt x="1647348" y="685616"/>
                </a:moveTo>
                <a:cubicBezTo>
                  <a:pt x="1649039" y="686159"/>
                  <a:pt x="1650278" y="686994"/>
                  <a:pt x="1651632" y="687704"/>
                </a:cubicBezTo>
                <a:cubicBezTo>
                  <a:pt x="1650166" y="687913"/>
                  <a:pt x="1648813" y="688122"/>
                  <a:pt x="1647348" y="688331"/>
                </a:cubicBezTo>
                <a:cubicBezTo>
                  <a:pt x="1645885" y="687620"/>
                  <a:pt x="1644531" y="686910"/>
                  <a:pt x="1643292" y="686200"/>
                </a:cubicBezTo>
                <a:cubicBezTo>
                  <a:pt x="1644645" y="685992"/>
                  <a:pt x="1646785" y="685449"/>
                  <a:pt x="1647348" y="685616"/>
                </a:cubicBezTo>
                <a:close/>
                <a:moveTo>
                  <a:pt x="2653236" y="685205"/>
                </a:moveTo>
                <a:cubicBezTo>
                  <a:pt x="2664976" y="684824"/>
                  <a:pt x="2676576" y="685220"/>
                  <a:pt x="2687892" y="687119"/>
                </a:cubicBezTo>
                <a:cubicBezTo>
                  <a:pt x="2687441" y="688748"/>
                  <a:pt x="2686991" y="690335"/>
                  <a:pt x="2686541" y="691961"/>
                </a:cubicBezTo>
                <a:cubicBezTo>
                  <a:pt x="2663570" y="690626"/>
                  <a:pt x="2640707" y="689291"/>
                  <a:pt x="2617735" y="687954"/>
                </a:cubicBezTo>
                <a:cubicBezTo>
                  <a:pt x="2629614" y="686744"/>
                  <a:pt x="2641496" y="685586"/>
                  <a:pt x="2653236" y="685205"/>
                </a:cubicBezTo>
                <a:close/>
                <a:moveTo>
                  <a:pt x="3098534" y="685033"/>
                </a:moveTo>
                <a:cubicBezTo>
                  <a:pt x="3105572" y="684845"/>
                  <a:pt x="3117059" y="686952"/>
                  <a:pt x="3140033" y="691167"/>
                </a:cubicBezTo>
                <a:cubicBezTo>
                  <a:pt x="3116724" y="691795"/>
                  <a:pt x="3101182" y="692213"/>
                  <a:pt x="3083727" y="692672"/>
                </a:cubicBezTo>
                <a:cubicBezTo>
                  <a:pt x="3088906" y="687705"/>
                  <a:pt x="3091495" y="685221"/>
                  <a:pt x="3098534" y="685033"/>
                </a:cubicBezTo>
                <a:close/>
                <a:moveTo>
                  <a:pt x="4121903" y="683907"/>
                </a:moveTo>
                <a:cubicBezTo>
                  <a:pt x="4123147" y="684281"/>
                  <a:pt x="4125282" y="684655"/>
                  <a:pt x="4125282" y="685074"/>
                </a:cubicBezTo>
                <a:cubicBezTo>
                  <a:pt x="4125394" y="685616"/>
                  <a:pt x="4123936" y="686200"/>
                  <a:pt x="4123147" y="686786"/>
                </a:cubicBezTo>
                <a:cubicBezTo>
                  <a:pt x="4121233" y="686159"/>
                  <a:pt x="4119318" y="685533"/>
                  <a:pt x="4117402" y="684907"/>
                </a:cubicBezTo>
                <a:cubicBezTo>
                  <a:pt x="4118867" y="684573"/>
                  <a:pt x="4120443" y="684239"/>
                  <a:pt x="4121903" y="683907"/>
                </a:cubicBezTo>
                <a:close/>
                <a:moveTo>
                  <a:pt x="1857824" y="683070"/>
                </a:moveTo>
                <a:cubicBezTo>
                  <a:pt x="1858839" y="683612"/>
                  <a:pt x="1860860" y="684532"/>
                  <a:pt x="1860643" y="684612"/>
                </a:cubicBezTo>
                <a:cubicBezTo>
                  <a:pt x="1858496" y="685406"/>
                  <a:pt x="1855910" y="686032"/>
                  <a:pt x="1853544" y="686743"/>
                </a:cubicBezTo>
                <a:cubicBezTo>
                  <a:pt x="1852530" y="686200"/>
                  <a:pt x="1851629" y="685657"/>
                  <a:pt x="1850614" y="685117"/>
                </a:cubicBezTo>
                <a:cubicBezTo>
                  <a:pt x="1852980" y="684406"/>
                  <a:pt x="1855458" y="683738"/>
                  <a:pt x="1857824" y="683070"/>
                </a:cubicBezTo>
                <a:close/>
                <a:moveTo>
                  <a:pt x="3003548" y="682025"/>
                </a:moveTo>
                <a:cubicBezTo>
                  <a:pt x="3024943" y="684156"/>
                  <a:pt x="3038906" y="685574"/>
                  <a:pt x="3052870" y="686910"/>
                </a:cubicBezTo>
                <a:cubicBezTo>
                  <a:pt x="3043580" y="689561"/>
                  <a:pt x="3034657" y="691691"/>
                  <a:pt x="3026353" y="691483"/>
                </a:cubicBezTo>
                <a:cubicBezTo>
                  <a:pt x="3018048" y="691273"/>
                  <a:pt x="3010362" y="688726"/>
                  <a:pt x="3003548" y="682025"/>
                </a:cubicBezTo>
                <a:close/>
                <a:moveTo>
                  <a:pt x="993184" y="681860"/>
                </a:moveTo>
                <a:cubicBezTo>
                  <a:pt x="1016154" y="681860"/>
                  <a:pt x="1039010" y="681860"/>
                  <a:pt x="1061988" y="681860"/>
                </a:cubicBezTo>
                <a:cubicBezTo>
                  <a:pt x="1062100" y="682401"/>
                  <a:pt x="1062100" y="682944"/>
                  <a:pt x="1062214" y="683487"/>
                </a:cubicBezTo>
                <a:cubicBezTo>
                  <a:pt x="1039349" y="683487"/>
                  <a:pt x="1016378" y="683487"/>
                  <a:pt x="993408" y="683487"/>
                </a:cubicBezTo>
                <a:cubicBezTo>
                  <a:pt x="993296" y="682944"/>
                  <a:pt x="993296" y="682401"/>
                  <a:pt x="993184" y="681860"/>
                </a:cubicBezTo>
                <a:close/>
                <a:moveTo>
                  <a:pt x="1207370" y="681775"/>
                </a:moveTo>
                <a:cubicBezTo>
                  <a:pt x="1215822" y="681775"/>
                  <a:pt x="1224376" y="681775"/>
                  <a:pt x="1232819" y="681775"/>
                </a:cubicBezTo>
                <a:cubicBezTo>
                  <a:pt x="1232819" y="682235"/>
                  <a:pt x="1232819" y="682693"/>
                  <a:pt x="1232819" y="683153"/>
                </a:cubicBezTo>
                <a:cubicBezTo>
                  <a:pt x="1224376" y="683153"/>
                  <a:pt x="1215822" y="683153"/>
                  <a:pt x="1207370" y="683153"/>
                </a:cubicBezTo>
                <a:cubicBezTo>
                  <a:pt x="1207370" y="682693"/>
                  <a:pt x="1207370" y="682235"/>
                  <a:pt x="1207370" y="681775"/>
                </a:cubicBezTo>
                <a:close/>
                <a:moveTo>
                  <a:pt x="1141602" y="681775"/>
                </a:moveTo>
                <a:cubicBezTo>
                  <a:pt x="1141940" y="682359"/>
                  <a:pt x="1142398" y="682987"/>
                  <a:pt x="1142848" y="683572"/>
                </a:cubicBezTo>
                <a:cubicBezTo>
                  <a:pt x="1141264" y="683572"/>
                  <a:pt x="1139467" y="683697"/>
                  <a:pt x="1138116" y="683487"/>
                </a:cubicBezTo>
                <a:cubicBezTo>
                  <a:pt x="1137440" y="683362"/>
                  <a:pt x="1137440" y="682651"/>
                  <a:pt x="1137101" y="682235"/>
                </a:cubicBezTo>
                <a:cubicBezTo>
                  <a:pt x="1138567" y="682067"/>
                  <a:pt x="1140030" y="681900"/>
                  <a:pt x="1141602" y="681775"/>
                </a:cubicBezTo>
                <a:close/>
                <a:moveTo>
                  <a:pt x="709960" y="681775"/>
                </a:moveTo>
                <a:cubicBezTo>
                  <a:pt x="711762" y="681775"/>
                  <a:pt x="713790" y="681566"/>
                  <a:pt x="715362" y="681817"/>
                </a:cubicBezTo>
                <a:cubicBezTo>
                  <a:pt x="716601" y="681984"/>
                  <a:pt x="717390" y="682693"/>
                  <a:pt x="718290" y="683153"/>
                </a:cubicBezTo>
                <a:cubicBezTo>
                  <a:pt x="716715" y="683487"/>
                  <a:pt x="714016" y="684156"/>
                  <a:pt x="713790" y="684030"/>
                </a:cubicBezTo>
                <a:cubicBezTo>
                  <a:pt x="712207" y="683405"/>
                  <a:pt x="711199" y="682568"/>
                  <a:pt x="709960" y="681775"/>
                </a:cubicBezTo>
                <a:close/>
                <a:moveTo>
                  <a:pt x="3568864" y="679064"/>
                </a:moveTo>
                <a:cubicBezTo>
                  <a:pt x="3568751" y="679647"/>
                  <a:pt x="3568751" y="680188"/>
                  <a:pt x="3568637" y="680773"/>
                </a:cubicBezTo>
                <a:cubicBezTo>
                  <a:pt x="3567060" y="681066"/>
                  <a:pt x="3565483" y="681566"/>
                  <a:pt x="3564131" y="681482"/>
                </a:cubicBezTo>
                <a:cubicBezTo>
                  <a:pt x="3563012" y="681441"/>
                  <a:pt x="3562223" y="680647"/>
                  <a:pt x="3561320" y="680188"/>
                </a:cubicBezTo>
                <a:cubicBezTo>
                  <a:pt x="3563800" y="679814"/>
                  <a:pt x="3566391" y="679437"/>
                  <a:pt x="3568864" y="679064"/>
                </a:cubicBezTo>
                <a:close/>
                <a:moveTo>
                  <a:pt x="7993203" y="678646"/>
                </a:moveTo>
                <a:cubicBezTo>
                  <a:pt x="7993990" y="679814"/>
                  <a:pt x="7994778" y="680982"/>
                  <a:pt x="7995567" y="682152"/>
                </a:cubicBezTo>
                <a:cubicBezTo>
                  <a:pt x="7987568" y="682819"/>
                  <a:pt x="7979576" y="683529"/>
                  <a:pt x="7971584" y="684199"/>
                </a:cubicBezTo>
                <a:cubicBezTo>
                  <a:pt x="7971019" y="683195"/>
                  <a:pt x="7970450" y="682152"/>
                  <a:pt x="7969894" y="681106"/>
                </a:cubicBezTo>
                <a:cubicBezTo>
                  <a:pt x="7977660" y="680272"/>
                  <a:pt x="7985435" y="679478"/>
                  <a:pt x="7993203" y="678646"/>
                </a:cubicBezTo>
                <a:close/>
                <a:moveTo>
                  <a:pt x="4189813" y="678646"/>
                </a:moveTo>
                <a:cubicBezTo>
                  <a:pt x="4188686" y="696221"/>
                  <a:pt x="4166723" y="697934"/>
                  <a:pt x="4138238" y="696930"/>
                </a:cubicBezTo>
                <a:cubicBezTo>
                  <a:pt x="4152870" y="691751"/>
                  <a:pt x="4167510" y="686576"/>
                  <a:pt x="4189813" y="678646"/>
                </a:cubicBezTo>
                <a:close/>
                <a:moveTo>
                  <a:pt x="4217289" y="676764"/>
                </a:moveTo>
                <a:cubicBezTo>
                  <a:pt x="4253441" y="676764"/>
                  <a:pt x="4283735" y="676764"/>
                  <a:pt x="4321118" y="676764"/>
                </a:cubicBezTo>
                <a:cubicBezTo>
                  <a:pt x="4303044" y="681692"/>
                  <a:pt x="4286460" y="684771"/>
                  <a:pt x="4269707" y="685079"/>
                </a:cubicBezTo>
                <a:cubicBezTo>
                  <a:pt x="4252957" y="685386"/>
                  <a:pt x="4236037" y="682924"/>
                  <a:pt x="4217289" y="676764"/>
                </a:cubicBezTo>
                <a:close/>
                <a:moveTo>
                  <a:pt x="3609629" y="675512"/>
                </a:moveTo>
                <a:cubicBezTo>
                  <a:pt x="3620781" y="678311"/>
                  <a:pt x="3631815" y="681106"/>
                  <a:pt x="3642962" y="683907"/>
                </a:cubicBezTo>
                <a:cubicBezTo>
                  <a:pt x="3636998" y="686619"/>
                  <a:pt x="3630915" y="689374"/>
                  <a:pt x="3624943" y="692087"/>
                </a:cubicBezTo>
                <a:cubicBezTo>
                  <a:pt x="3615148" y="688540"/>
                  <a:pt x="3605354" y="685033"/>
                  <a:pt x="3595551" y="681482"/>
                </a:cubicBezTo>
                <a:cubicBezTo>
                  <a:pt x="3600283" y="679478"/>
                  <a:pt x="3604902" y="677517"/>
                  <a:pt x="3609629" y="675512"/>
                </a:cubicBezTo>
                <a:close/>
                <a:moveTo>
                  <a:pt x="3177648" y="675304"/>
                </a:moveTo>
                <a:cubicBezTo>
                  <a:pt x="3219314" y="678603"/>
                  <a:pt x="3263684" y="684449"/>
                  <a:pt x="3308505" y="684992"/>
                </a:cubicBezTo>
                <a:cubicBezTo>
                  <a:pt x="3352761" y="685533"/>
                  <a:pt x="3396793" y="676682"/>
                  <a:pt x="3442965" y="683697"/>
                </a:cubicBezTo>
                <a:cubicBezTo>
                  <a:pt x="3354901" y="691126"/>
                  <a:pt x="3266049" y="694845"/>
                  <a:pt x="3174832" y="693339"/>
                </a:cubicBezTo>
                <a:cubicBezTo>
                  <a:pt x="3175959" y="686032"/>
                  <a:pt x="3176860" y="680397"/>
                  <a:pt x="3177648" y="675304"/>
                </a:cubicBezTo>
                <a:close/>
                <a:moveTo>
                  <a:pt x="4395217" y="674136"/>
                </a:moveTo>
                <a:cubicBezTo>
                  <a:pt x="4384635" y="680397"/>
                  <a:pt x="4378437" y="684573"/>
                  <a:pt x="4370783" y="688331"/>
                </a:cubicBezTo>
                <a:cubicBezTo>
                  <a:pt x="4367853" y="689709"/>
                  <a:pt x="4361657" y="690210"/>
                  <a:pt x="4356932" y="691085"/>
                </a:cubicBezTo>
                <a:cubicBezTo>
                  <a:pt x="4334856" y="675678"/>
                  <a:pt x="4335532" y="675345"/>
                  <a:pt x="4395217" y="674136"/>
                </a:cubicBezTo>
                <a:close/>
                <a:moveTo>
                  <a:pt x="1588790" y="673551"/>
                </a:moveTo>
                <a:cubicBezTo>
                  <a:pt x="1598135" y="673551"/>
                  <a:pt x="1607486" y="673551"/>
                  <a:pt x="1616831" y="673551"/>
                </a:cubicBezTo>
                <a:cubicBezTo>
                  <a:pt x="1616831" y="674176"/>
                  <a:pt x="1616831" y="674802"/>
                  <a:pt x="1616831" y="675429"/>
                </a:cubicBezTo>
                <a:cubicBezTo>
                  <a:pt x="1607486" y="675429"/>
                  <a:pt x="1598135" y="675429"/>
                  <a:pt x="1588790" y="675429"/>
                </a:cubicBezTo>
                <a:cubicBezTo>
                  <a:pt x="1588790" y="674802"/>
                  <a:pt x="1588790" y="674176"/>
                  <a:pt x="1588790" y="673551"/>
                </a:cubicBezTo>
                <a:close/>
                <a:moveTo>
                  <a:pt x="4463460" y="673427"/>
                </a:moveTo>
                <a:cubicBezTo>
                  <a:pt x="4463346" y="674136"/>
                  <a:pt x="4463120" y="674802"/>
                  <a:pt x="4463008" y="675512"/>
                </a:cubicBezTo>
                <a:cubicBezTo>
                  <a:pt x="4450846" y="676557"/>
                  <a:pt x="4438686" y="677642"/>
                  <a:pt x="4426639" y="678728"/>
                </a:cubicBezTo>
                <a:cubicBezTo>
                  <a:pt x="4425736" y="678060"/>
                  <a:pt x="4424721" y="677392"/>
                  <a:pt x="4423820" y="676724"/>
                </a:cubicBezTo>
                <a:cubicBezTo>
                  <a:pt x="4430018" y="675638"/>
                  <a:pt x="4435870" y="674095"/>
                  <a:pt x="4442292" y="673551"/>
                </a:cubicBezTo>
                <a:cubicBezTo>
                  <a:pt x="4449045" y="673009"/>
                  <a:pt x="4456367" y="673427"/>
                  <a:pt x="4463460" y="673427"/>
                </a:cubicBezTo>
                <a:close/>
                <a:moveTo>
                  <a:pt x="6481484" y="672884"/>
                </a:moveTo>
                <a:cubicBezTo>
                  <a:pt x="6482725" y="674343"/>
                  <a:pt x="6484076" y="675846"/>
                  <a:pt x="6485315" y="677308"/>
                </a:cubicBezTo>
                <a:cubicBezTo>
                  <a:pt x="6470451" y="679020"/>
                  <a:pt x="6455587" y="680689"/>
                  <a:pt x="6440721" y="682401"/>
                </a:cubicBezTo>
                <a:cubicBezTo>
                  <a:pt x="6439482" y="680982"/>
                  <a:pt x="6438242" y="679520"/>
                  <a:pt x="6437003" y="678101"/>
                </a:cubicBezTo>
                <a:cubicBezTo>
                  <a:pt x="6451755" y="676347"/>
                  <a:pt x="6466620" y="674592"/>
                  <a:pt x="6481484" y="672884"/>
                </a:cubicBezTo>
                <a:close/>
                <a:moveTo>
                  <a:pt x="1717169" y="671713"/>
                </a:moveTo>
                <a:cubicBezTo>
                  <a:pt x="1738567" y="672382"/>
                  <a:pt x="1751741" y="672757"/>
                  <a:pt x="1768747" y="673301"/>
                </a:cubicBezTo>
                <a:cubicBezTo>
                  <a:pt x="1766269" y="679603"/>
                  <a:pt x="1764241" y="684612"/>
                  <a:pt x="1762213" y="689666"/>
                </a:cubicBezTo>
                <a:cubicBezTo>
                  <a:pt x="1758496" y="689918"/>
                  <a:pt x="1754898" y="690168"/>
                  <a:pt x="1751291" y="690417"/>
                </a:cubicBezTo>
                <a:cubicBezTo>
                  <a:pt x="1741495" y="685074"/>
                  <a:pt x="1731694" y="679732"/>
                  <a:pt x="1717169" y="671713"/>
                </a:cubicBezTo>
                <a:close/>
                <a:moveTo>
                  <a:pt x="4010981" y="670335"/>
                </a:moveTo>
                <a:cubicBezTo>
                  <a:pt x="4029903" y="675763"/>
                  <a:pt x="4046570" y="680522"/>
                  <a:pt x="4065259" y="685826"/>
                </a:cubicBezTo>
                <a:cubicBezTo>
                  <a:pt x="4055689" y="691253"/>
                  <a:pt x="4044543" y="692755"/>
                  <a:pt x="4029114" y="688916"/>
                </a:cubicBezTo>
                <a:cubicBezTo>
                  <a:pt x="3999496" y="681566"/>
                  <a:pt x="3968190" y="683989"/>
                  <a:pt x="3937671" y="687411"/>
                </a:cubicBezTo>
                <a:cubicBezTo>
                  <a:pt x="3916159" y="689793"/>
                  <a:pt x="3902195" y="694845"/>
                  <a:pt x="3918306" y="705574"/>
                </a:cubicBezTo>
                <a:cubicBezTo>
                  <a:pt x="3914701" y="705949"/>
                  <a:pt x="3911208" y="706368"/>
                  <a:pt x="3907602" y="706743"/>
                </a:cubicBezTo>
                <a:cubicBezTo>
                  <a:pt x="3897356" y="704195"/>
                  <a:pt x="3881591" y="702401"/>
                  <a:pt x="3877872" y="698894"/>
                </a:cubicBezTo>
                <a:cubicBezTo>
                  <a:pt x="3867852" y="689291"/>
                  <a:pt x="3854115" y="683907"/>
                  <a:pt x="3824385" y="684406"/>
                </a:cubicBezTo>
                <a:cubicBezTo>
                  <a:pt x="3789248" y="684992"/>
                  <a:pt x="3784063" y="685740"/>
                  <a:pt x="3760981" y="701275"/>
                </a:cubicBezTo>
                <a:cubicBezTo>
                  <a:pt x="3756250" y="693507"/>
                  <a:pt x="3752426" y="687328"/>
                  <a:pt x="3747806" y="679772"/>
                </a:cubicBezTo>
                <a:cubicBezTo>
                  <a:pt x="3797247" y="679020"/>
                  <a:pt x="3845888" y="675638"/>
                  <a:pt x="3891949" y="678311"/>
                </a:cubicBezTo>
                <a:cubicBezTo>
                  <a:pt x="3938121" y="681023"/>
                  <a:pt x="3976518" y="678060"/>
                  <a:pt x="4010981" y="670335"/>
                </a:cubicBezTo>
                <a:close/>
                <a:moveTo>
                  <a:pt x="5371349" y="669374"/>
                </a:moveTo>
                <a:cubicBezTo>
                  <a:pt x="5377201" y="669374"/>
                  <a:pt x="5382948" y="669374"/>
                  <a:pt x="5388799" y="669374"/>
                </a:cubicBezTo>
                <a:cubicBezTo>
                  <a:pt x="5388686" y="669835"/>
                  <a:pt x="5388574" y="670293"/>
                  <a:pt x="5388462" y="670753"/>
                </a:cubicBezTo>
                <a:cubicBezTo>
                  <a:pt x="5382610" y="670753"/>
                  <a:pt x="5376863" y="670753"/>
                  <a:pt x="5371013" y="670753"/>
                </a:cubicBezTo>
                <a:cubicBezTo>
                  <a:pt x="5371125" y="670293"/>
                  <a:pt x="5371237" y="669835"/>
                  <a:pt x="5371349" y="669374"/>
                </a:cubicBezTo>
                <a:close/>
                <a:moveTo>
                  <a:pt x="6722604" y="669313"/>
                </a:moveTo>
                <a:cubicBezTo>
                  <a:pt x="6733935" y="667423"/>
                  <a:pt x="6745337" y="667621"/>
                  <a:pt x="6755019" y="670335"/>
                </a:cubicBezTo>
                <a:cubicBezTo>
                  <a:pt x="6762343" y="672382"/>
                  <a:pt x="6762117" y="678144"/>
                  <a:pt x="6765265" y="682235"/>
                </a:cubicBezTo>
                <a:cubicBezTo>
                  <a:pt x="6756034" y="682819"/>
                  <a:pt x="6739485" y="684573"/>
                  <a:pt x="6738465" y="683738"/>
                </a:cubicBezTo>
                <a:cubicBezTo>
                  <a:pt x="6726417" y="674052"/>
                  <a:pt x="6705024" y="684612"/>
                  <a:pt x="6690609" y="680814"/>
                </a:cubicBezTo>
                <a:cubicBezTo>
                  <a:pt x="6700010" y="675179"/>
                  <a:pt x="6711272" y="671202"/>
                  <a:pt x="6722604" y="669313"/>
                </a:cubicBezTo>
                <a:close/>
                <a:moveTo>
                  <a:pt x="4175848" y="665744"/>
                </a:moveTo>
                <a:cubicBezTo>
                  <a:pt x="4176524" y="665701"/>
                  <a:pt x="4178214" y="667706"/>
                  <a:pt x="4179341" y="668791"/>
                </a:cubicBezTo>
                <a:cubicBezTo>
                  <a:pt x="4176298" y="669165"/>
                  <a:pt x="4173256" y="669584"/>
                  <a:pt x="4170215" y="669959"/>
                </a:cubicBezTo>
                <a:cubicBezTo>
                  <a:pt x="4168075" y="669082"/>
                  <a:pt x="4165828" y="668207"/>
                  <a:pt x="4163574" y="667332"/>
                </a:cubicBezTo>
                <a:cubicBezTo>
                  <a:pt x="4167624" y="666745"/>
                  <a:pt x="4171680" y="666036"/>
                  <a:pt x="4175848" y="665744"/>
                </a:cubicBezTo>
                <a:close/>
                <a:moveTo>
                  <a:pt x="8062119" y="662195"/>
                </a:moveTo>
                <a:cubicBezTo>
                  <a:pt x="8063133" y="662696"/>
                  <a:pt x="8065047" y="663570"/>
                  <a:pt x="8064823" y="663656"/>
                </a:cubicBezTo>
                <a:cubicBezTo>
                  <a:pt x="8062800" y="664407"/>
                  <a:pt x="8060317" y="664991"/>
                  <a:pt x="8058070" y="665660"/>
                </a:cubicBezTo>
                <a:cubicBezTo>
                  <a:pt x="8057055" y="665158"/>
                  <a:pt x="8056154" y="664615"/>
                  <a:pt x="8055252" y="664114"/>
                </a:cubicBezTo>
                <a:cubicBezTo>
                  <a:pt x="8057506" y="663445"/>
                  <a:pt x="8059872" y="662822"/>
                  <a:pt x="8062119" y="662195"/>
                </a:cubicBezTo>
                <a:close/>
                <a:moveTo>
                  <a:pt x="368179" y="660732"/>
                </a:moveTo>
                <a:cubicBezTo>
                  <a:pt x="369079" y="661777"/>
                  <a:pt x="371558" y="663157"/>
                  <a:pt x="370543" y="663780"/>
                </a:cubicBezTo>
                <a:cubicBezTo>
                  <a:pt x="369192" y="664574"/>
                  <a:pt x="365136" y="664824"/>
                  <a:pt x="362326" y="665283"/>
                </a:cubicBezTo>
                <a:cubicBezTo>
                  <a:pt x="360292" y="664407"/>
                  <a:pt x="358383" y="663530"/>
                  <a:pt x="356469" y="662655"/>
                </a:cubicBezTo>
                <a:cubicBezTo>
                  <a:pt x="360404" y="662028"/>
                  <a:pt x="364235" y="661360"/>
                  <a:pt x="368179" y="660732"/>
                </a:cubicBezTo>
                <a:close/>
                <a:moveTo>
                  <a:pt x="4329098" y="659924"/>
                </a:moveTo>
                <a:cubicBezTo>
                  <a:pt x="4337164" y="659021"/>
                  <a:pt x="4347243" y="659815"/>
                  <a:pt x="4367402" y="661402"/>
                </a:cubicBezTo>
                <a:cubicBezTo>
                  <a:pt x="4341835" y="664239"/>
                  <a:pt x="4326639" y="665952"/>
                  <a:pt x="4302874" y="668623"/>
                </a:cubicBezTo>
                <a:cubicBezTo>
                  <a:pt x="4314979" y="663425"/>
                  <a:pt x="4321032" y="660826"/>
                  <a:pt x="4329098" y="659924"/>
                </a:cubicBezTo>
                <a:close/>
                <a:moveTo>
                  <a:pt x="4575400" y="656559"/>
                </a:moveTo>
                <a:cubicBezTo>
                  <a:pt x="4575625" y="656434"/>
                  <a:pt x="4577984" y="656976"/>
                  <a:pt x="4579450" y="657228"/>
                </a:cubicBezTo>
                <a:cubicBezTo>
                  <a:pt x="4578774" y="657601"/>
                  <a:pt x="4578210" y="658018"/>
                  <a:pt x="4577540" y="658395"/>
                </a:cubicBezTo>
                <a:cubicBezTo>
                  <a:pt x="4575964" y="658353"/>
                  <a:pt x="4574386" y="658353"/>
                  <a:pt x="4572811" y="658395"/>
                </a:cubicBezTo>
                <a:cubicBezTo>
                  <a:pt x="4573597" y="657769"/>
                  <a:pt x="4574162" y="657059"/>
                  <a:pt x="4575400" y="656559"/>
                </a:cubicBezTo>
                <a:close/>
                <a:moveTo>
                  <a:pt x="65025" y="656141"/>
                </a:moveTo>
                <a:cubicBezTo>
                  <a:pt x="86644" y="655849"/>
                  <a:pt x="109059" y="654135"/>
                  <a:pt x="125387" y="663157"/>
                </a:cubicBezTo>
                <a:cubicBezTo>
                  <a:pt x="129888" y="665618"/>
                  <a:pt x="150611" y="664072"/>
                  <a:pt x="164126" y="664364"/>
                </a:cubicBezTo>
                <a:cubicBezTo>
                  <a:pt x="151400" y="668750"/>
                  <a:pt x="141040" y="671464"/>
                  <a:pt x="130411" y="672318"/>
                </a:cubicBezTo>
                <a:cubicBezTo>
                  <a:pt x="119784" y="673175"/>
                  <a:pt x="108888" y="672171"/>
                  <a:pt x="95094" y="669123"/>
                </a:cubicBezTo>
                <a:cubicBezTo>
                  <a:pt x="77807" y="665304"/>
                  <a:pt x="61253" y="663489"/>
                  <a:pt x="44809" y="663484"/>
                </a:cubicBezTo>
                <a:lnTo>
                  <a:pt x="26623" y="665400"/>
                </a:lnTo>
                <a:lnTo>
                  <a:pt x="26623" y="656694"/>
                </a:lnTo>
                <a:close/>
                <a:moveTo>
                  <a:pt x="8228940" y="655595"/>
                </a:moveTo>
                <a:lnTo>
                  <a:pt x="8203451" y="661569"/>
                </a:lnTo>
                <a:cubicBezTo>
                  <a:pt x="8201537" y="660107"/>
                  <a:pt x="8199621" y="658687"/>
                  <a:pt x="8197706" y="657228"/>
                </a:cubicBezTo>
                <a:close/>
                <a:moveTo>
                  <a:pt x="8229393" y="655490"/>
                </a:moveTo>
                <a:lnTo>
                  <a:pt x="8229523" y="655518"/>
                </a:lnTo>
                <a:lnTo>
                  <a:pt x="8229578" y="655561"/>
                </a:lnTo>
                <a:lnTo>
                  <a:pt x="8228940" y="655595"/>
                </a:lnTo>
                <a:close/>
                <a:moveTo>
                  <a:pt x="4477197" y="654637"/>
                </a:moveTo>
                <a:cubicBezTo>
                  <a:pt x="4488237" y="655264"/>
                  <a:pt x="4499386" y="655849"/>
                  <a:pt x="4510645" y="656434"/>
                </a:cubicBezTo>
                <a:cubicBezTo>
                  <a:pt x="4510307" y="657395"/>
                  <a:pt x="4509969" y="658310"/>
                  <a:pt x="4509630" y="659229"/>
                </a:cubicBezTo>
                <a:cubicBezTo>
                  <a:pt x="4498371" y="658770"/>
                  <a:pt x="4487224" y="658270"/>
                  <a:pt x="4476078" y="657812"/>
                </a:cubicBezTo>
                <a:cubicBezTo>
                  <a:pt x="4476409" y="656726"/>
                  <a:pt x="4476859" y="655682"/>
                  <a:pt x="4477197" y="654637"/>
                </a:cubicBezTo>
                <a:close/>
                <a:moveTo>
                  <a:pt x="4651972" y="653510"/>
                </a:moveTo>
                <a:cubicBezTo>
                  <a:pt x="4652768" y="654053"/>
                  <a:pt x="4654338" y="654637"/>
                  <a:pt x="4654338" y="655181"/>
                </a:cubicBezTo>
                <a:cubicBezTo>
                  <a:pt x="4654338" y="655597"/>
                  <a:pt x="4652535" y="656058"/>
                  <a:pt x="4651522" y="656516"/>
                </a:cubicBezTo>
                <a:cubicBezTo>
                  <a:pt x="4649950" y="656182"/>
                  <a:pt x="4648486" y="655889"/>
                  <a:pt x="4646909" y="655640"/>
                </a:cubicBezTo>
                <a:cubicBezTo>
                  <a:pt x="4648598" y="654929"/>
                  <a:pt x="4650290" y="654220"/>
                  <a:pt x="4651972" y="653510"/>
                </a:cubicBezTo>
                <a:close/>
                <a:moveTo>
                  <a:pt x="4835196" y="652718"/>
                </a:moveTo>
                <a:cubicBezTo>
                  <a:pt x="4837449" y="652842"/>
                  <a:pt x="4839366" y="654220"/>
                  <a:pt x="4841392" y="655055"/>
                </a:cubicBezTo>
                <a:cubicBezTo>
                  <a:pt x="4838689" y="655682"/>
                  <a:pt x="4835761" y="656893"/>
                  <a:pt x="4833393" y="656767"/>
                </a:cubicBezTo>
                <a:cubicBezTo>
                  <a:pt x="4830915" y="656643"/>
                  <a:pt x="4829113" y="655138"/>
                  <a:pt x="4826979" y="654261"/>
                </a:cubicBezTo>
                <a:cubicBezTo>
                  <a:pt x="4829675" y="653676"/>
                  <a:pt x="4832606" y="652593"/>
                  <a:pt x="4835196" y="652718"/>
                </a:cubicBezTo>
                <a:close/>
                <a:moveTo>
                  <a:pt x="4781145" y="652298"/>
                </a:moveTo>
                <a:cubicBezTo>
                  <a:pt x="4781707" y="653928"/>
                  <a:pt x="4782158" y="655515"/>
                  <a:pt x="4782722" y="657144"/>
                </a:cubicBezTo>
                <a:cubicBezTo>
                  <a:pt x="4772019" y="657601"/>
                  <a:pt x="4761210" y="658060"/>
                  <a:pt x="4750399" y="658519"/>
                </a:cubicBezTo>
                <a:cubicBezTo>
                  <a:pt x="4749837" y="657351"/>
                  <a:pt x="4749386" y="656224"/>
                  <a:pt x="4748824" y="655055"/>
                </a:cubicBezTo>
                <a:cubicBezTo>
                  <a:pt x="4759632" y="654135"/>
                  <a:pt x="4770329" y="653216"/>
                  <a:pt x="4781145" y="652298"/>
                </a:cubicBezTo>
                <a:close/>
                <a:moveTo>
                  <a:pt x="6884982" y="650170"/>
                </a:moveTo>
                <a:cubicBezTo>
                  <a:pt x="6887903" y="650337"/>
                  <a:pt x="6890834" y="650505"/>
                  <a:pt x="6893763" y="650672"/>
                </a:cubicBezTo>
                <a:cubicBezTo>
                  <a:pt x="6893426" y="651298"/>
                  <a:pt x="6892974" y="652466"/>
                  <a:pt x="6892636" y="652466"/>
                </a:cubicBezTo>
                <a:cubicBezTo>
                  <a:pt x="6889707" y="652424"/>
                  <a:pt x="6886776" y="652216"/>
                  <a:pt x="6883848" y="652049"/>
                </a:cubicBezTo>
                <a:cubicBezTo>
                  <a:pt x="6884186" y="651423"/>
                  <a:pt x="6884644" y="650797"/>
                  <a:pt x="6884982" y="650170"/>
                </a:cubicBezTo>
                <a:close/>
                <a:moveTo>
                  <a:pt x="6808401" y="649295"/>
                </a:moveTo>
                <a:cubicBezTo>
                  <a:pt x="6808966" y="650880"/>
                  <a:pt x="6809418" y="652507"/>
                  <a:pt x="6809979" y="654095"/>
                </a:cubicBezTo>
                <a:cubicBezTo>
                  <a:pt x="6800064" y="654430"/>
                  <a:pt x="6790158" y="654762"/>
                  <a:pt x="6780248" y="655014"/>
                </a:cubicBezTo>
                <a:cubicBezTo>
                  <a:pt x="6779688" y="653928"/>
                  <a:pt x="6779123" y="652882"/>
                  <a:pt x="6778561" y="651800"/>
                </a:cubicBezTo>
                <a:cubicBezTo>
                  <a:pt x="6788467" y="650964"/>
                  <a:pt x="6798495" y="650129"/>
                  <a:pt x="6808401" y="649295"/>
                </a:cubicBezTo>
                <a:close/>
                <a:moveTo>
                  <a:pt x="6721240" y="647915"/>
                </a:moveTo>
                <a:cubicBezTo>
                  <a:pt x="6727995" y="647915"/>
                  <a:pt x="6732725" y="647832"/>
                  <a:pt x="6737336" y="648040"/>
                </a:cubicBezTo>
                <a:cubicBezTo>
                  <a:pt x="6737788" y="648081"/>
                  <a:pt x="6737676" y="649711"/>
                  <a:pt x="6737901" y="650629"/>
                </a:cubicBezTo>
                <a:cubicBezTo>
                  <a:pt x="6734527" y="650672"/>
                  <a:pt x="6731036" y="651049"/>
                  <a:pt x="6727995" y="650754"/>
                </a:cubicBezTo>
                <a:cubicBezTo>
                  <a:pt x="6725967" y="650547"/>
                  <a:pt x="6724614" y="649418"/>
                  <a:pt x="6721240" y="647915"/>
                </a:cubicBezTo>
                <a:close/>
                <a:moveTo>
                  <a:pt x="4940730" y="646298"/>
                </a:moveTo>
                <a:cubicBezTo>
                  <a:pt x="4958367" y="647143"/>
                  <a:pt x="4976075" y="649397"/>
                  <a:pt x="4998146" y="653174"/>
                </a:cubicBezTo>
                <a:cubicBezTo>
                  <a:pt x="4980241" y="655932"/>
                  <a:pt x="4963237" y="661110"/>
                  <a:pt x="4949157" y="660149"/>
                </a:cubicBezTo>
                <a:cubicBezTo>
                  <a:pt x="4928443" y="658770"/>
                  <a:pt x="4909859" y="653050"/>
                  <a:pt x="4883734" y="647874"/>
                </a:cubicBezTo>
                <a:cubicBezTo>
                  <a:pt x="4905525" y="646016"/>
                  <a:pt x="4923093" y="645452"/>
                  <a:pt x="4940730" y="646298"/>
                </a:cubicBezTo>
                <a:close/>
                <a:moveTo>
                  <a:pt x="4482268" y="644659"/>
                </a:moveTo>
                <a:cubicBezTo>
                  <a:pt x="4487780" y="644659"/>
                  <a:pt x="4493415" y="644659"/>
                  <a:pt x="4498934" y="644659"/>
                </a:cubicBezTo>
                <a:cubicBezTo>
                  <a:pt x="4498934" y="645034"/>
                  <a:pt x="4498822" y="645412"/>
                  <a:pt x="4498710" y="645788"/>
                </a:cubicBezTo>
                <a:cubicBezTo>
                  <a:pt x="4493076" y="645788"/>
                  <a:pt x="4487556" y="645788"/>
                  <a:pt x="4482042" y="645788"/>
                </a:cubicBezTo>
                <a:cubicBezTo>
                  <a:pt x="4482042" y="645412"/>
                  <a:pt x="4482156" y="645034"/>
                  <a:pt x="4482268" y="644659"/>
                </a:cubicBezTo>
                <a:close/>
                <a:moveTo>
                  <a:pt x="3211999" y="642820"/>
                </a:moveTo>
                <a:cubicBezTo>
                  <a:pt x="3214358" y="643197"/>
                  <a:pt x="3215483" y="644618"/>
                  <a:pt x="3217060" y="645578"/>
                </a:cubicBezTo>
                <a:cubicBezTo>
                  <a:pt x="3213793" y="645745"/>
                  <a:pt x="3209969" y="646372"/>
                  <a:pt x="3207377" y="645996"/>
                </a:cubicBezTo>
                <a:cubicBezTo>
                  <a:pt x="3205125" y="645662"/>
                  <a:pt x="3204224" y="644157"/>
                  <a:pt x="3202759" y="643156"/>
                </a:cubicBezTo>
                <a:cubicBezTo>
                  <a:pt x="3205913" y="642989"/>
                  <a:pt x="3209512" y="642446"/>
                  <a:pt x="3211999" y="642820"/>
                </a:cubicBezTo>
                <a:close/>
                <a:moveTo>
                  <a:pt x="891157" y="642236"/>
                </a:moveTo>
                <a:cubicBezTo>
                  <a:pt x="891833" y="642236"/>
                  <a:pt x="893742" y="647205"/>
                  <a:pt x="892729" y="647331"/>
                </a:cubicBezTo>
                <a:cubicBezTo>
                  <a:pt x="883045" y="648541"/>
                  <a:pt x="872799" y="649251"/>
                  <a:pt x="862772" y="650086"/>
                </a:cubicBezTo>
                <a:cubicBezTo>
                  <a:pt x="861984" y="647664"/>
                  <a:pt x="861314" y="645243"/>
                  <a:pt x="860525" y="642820"/>
                </a:cubicBezTo>
                <a:cubicBezTo>
                  <a:pt x="870659" y="642571"/>
                  <a:pt x="880905" y="642153"/>
                  <a:pt x="891157" y="642236"/>
                </a:cubicBezTo>
                <a:close/>
                <a:moveTo>
                  <a:pt x="3922468" y="636267"/>
                </a:moveTo>
                <a:cubicBezTo>
                  <a:pt x="3925509" y="636183"/>
                  <a:pt x="3928664" y="637143"/>
                  <a:pt x="3931819" y="637686"/>
                </a:cubicBezTo>
                <a:cubicBezTo>
                  <a:pt x="3928888" y="638855"/>
                  <a:pt x="3926074" y="639984"/>
                  <a:pt x="3923143" y="641112"/>
                </a:cubicBezTo>
                <a:cubicBezTo>
                  <a:pt x="3920889" y="640192"/>
                  <a:pt x="3918530" y="639274"/>
                  <a:pt x="3916383" y="638438"/>
                </a:cubicBezTo>
                <a:cubicBezTo>
                  <a:pt x="3918194" y="637728"/>
                  <a:pt x="3920214" y="636267"/>
                  <a:pt x="3922468" y="636267"/>
                </a:cubicBezTo>
                <a:close/>
                <a:moveTo>
                  <a:pt x="4969544" y="635976"/>
                </a:moveTo>
                <a:cubicBezTo>
                  <a:pt x="4972587" y="635893"/>
                  <a:pt x="4975735" y="636935"/>
                  <a:pt x="4978890" y="637520"/>
                </a:cubicBezTo>
                <a:cubicBezTo>
                  <a:pt x="4975961" y="638689"/>
                  <a:pt x="4973036" y="639859"/>
                  <a:pt x="4970109" y="641027"/>
                </a:cubicBezTo>
                <a:cubicBezTo>
                  <a:pt x="4967629" y="640151"/>
                  <a:pt x="4965038" y="639274"/>
                  <a:pt x="4962334" y="638314"/>
                </a:cubicBezTo>
                <a:cubicBezTo>
                  <a:pt x="4964924" y="637435"/>
                  <a:pt x="4967064" y="636061"/>
                  <a:pt x="4969544" y="635976"/>
                </a:cubicBezTo>
                <a:close/>
                <a:moveTo>
                  <a:pt x="4850401" y="634348"/>
                </a:moveTo>
                <a:cubicBezTo>
                  <a:pt x="4852653" y="634723"/>
                  <a:pt x="4855019" y="635057"/>
                  <a:pt x="4857266" y="635434"/>
                </a:cubicBezTo>
                <a:cubicBezTo>
                  <a:pt x="4856146" y="635893"/>
                  <a:pt x="4854907" y="636349"/>
                  <a:pt x="4853780" y="636809"/>
                </a:cubicBezTo>
                <a:cubicBezTo>
                  <a:pt x="4852202" y="636560"/>
                  <a:pt x="4849950" y="636475"/>
                  <a:pt x="4849386" y="636061"/>
                </a:cubicBezTo>
                <a:cubicBezTo>
                  <a:pt x="4848823" y="635684"/>
                  <a:pt x="4849950" y="634933"/>
                  <a:pt x="4850401" y="634348"/>
                </a:cubicBezTo>
                <a:close/>
                <a:moveTo>
                  <a:pt x="3990145" y="632008"/>
                </a:moveTo>
                <a:cubicBezTo>
                  <a:pt x="3991616" y="631674"/>
                  <a:pt x="3995778" y="633053"/>
                  <a:pt x="3998707" y="633680"/>
                </a:cubicBezTo>
                <a:cubicBezTo>
                  <a:pt x="3996341" y="635057"/>
                  <a:pt x="3993977" y="636475"/>
                  <a:pt x="3991730" y="637812"/>
                </a:cubicBezTo>
                <a:cubicBezTo>
                  <a:pt x="3986772" y="636809"/>
                  <a:pt x="3983731" y="636224"/>
                  <a:pt x="3980912" y="635600"/>
                </a:cubicBezTo>
                <a:cubicBezTo>
                  <a:pt x="3983843" y="634348"/>
                  <a:pt x="3986433" y="632802"/>
                  <a:pt x="3990145" y="632008"/>
                </a:cubicBezTo>
                <a:close/>
                <a:moveTo>
                  <a:pt x="1925389" y="631591"/>
                </a:moveTo>
                <a:cubicBezTo>
                  <a:pt x="1942397" y="632132"/>
                  <a:pt x="1959401" y="632718"/>
                  <a:pt x="1976400" y="633261"/>
                </a:cubicBezTo>
                <a:cubicBezTo>
                  <a:pt x="1976288" y="634264"/>
                  <a:pt x="1976183" y="635267"/>
                  <a:pt x="1976069" y="636267"/>
                </a:cubicBezTo>
                <a:cubicBezTo>
                  <a:pt x="1958612" y="636267"/>
                  <a:pt x="1941268" y="636267"/>
                  <a:pt x="1923813" y="636267"/>
                </a:cubicBezTo>
                <a:cubicBezTo>
                  <a:pt x="1924376" y="634723"/>
                  <a:pt x="1924826" y="633136"/>
                  <a:pt x="1925389" y="631591"/>
                </a:cubicBezTo>
                <a:close/>
                <a:moveTo>
                  <a:pt x="33832" y="631214"/>
                </a:moveTo>
                <a:lnTo>
                  <a:pt x="26623" y="633309"/>
                </a:lnTo>
                <a:lnTo>
                  <a:pt x="26623" y="631803"/>
                </a:lnTo>
                <a:close/>
                <a:moveTo>
                  <a:pt x="75907" y="629577"/>
                </a:moveTo>
                <a:cubicBezTo>
                  <a:pt x="81974" y="628314"/>
                  <a:pt x="91884" y="629128"/>
                  <a:pt x="104777" y="631424"/>
                </a:cubicBezTo>
                <a:cubicBezTo>
                  <a:pt x="94419" y="634012"/>
                  <a:pt x="83947" y="636642"/>
                  <a:pt x="70096" y="640192"/>
                </a:cubicBezTo>
                <a:cubicBezTo>
                  <a:pt x="67617" y="634180"/>
                  <a:pt x="69841" y="630840"/>
                  <a:pt x="75907" y="629577"/>
                </a:cubicBezTo>
                <a:close/>
                <a:moveTo>
                  <a:pt x="4234520" y="627792"/>
                </a:moveTo>
                <a:cubicBezTo>
                  <a:pt x="4237112" y="638940"/>
                  <a:pt x="4238463" y="644575"/>
                  <a:pt x="4239364" y="648291"/>
                </a:cubicBezTo>
                <a:cubicBezTo>
                  <a:pt x="4211768" y="647832"/>
                  <a:pt x="4185419" y="646999"/>
                  <a:pt x="4158956" y="647039"/>
                </a:cubicBezTo>
                <a:cubicBezTo>
                  <a:pt x="4133057" y="647039"/>
                  <a:pt x="4111319" y="645494"/>
                  <a:pt x="4100734" y="632510"/>
                </a:cubicBezTo>
                <a:cubicBezTo>
                  <a:pt x="4145667" y="632218"/>
                  <a:pt x="4188798" y="643407"/>
                  <a:pt x="4234520" y="627792"/>
                </a:cubicBezTo>
                <a:close/>
                <a:moveTo>
                  <a:pt x="6389592" y="627331"/>
                </a:moveTo>
                <a:cubicBezTo>
                  <a:pt x="6389366" y="628000"/>
                  <a:pt x="6389028" y="628711"/>
                  <a:pt x="6388804" y="629380"/>
                </a:cubicBezTo>
                <a:cubicBezTo>
                  <a:pt x="6387231" y="629253"/>
                  <a:pt x="6385649" y="629087"/>
                  <a:pt x="6384078" y="628961"/>
                </a:cubicBezTo>
                <a:cubicBezTo>
                  <a:pt x="6384303" y="628502"/>
                  <a:pt x="6384078" y="627708"/>
                  <a:pt x="6384753" y="627582"/>
                </a:cubicBezTo>
                <a:cubicBezTo>
                  <a:pt x="6386099" y="627331"/>
                  <a:pt x="6387903" y="627416"/>
                  <a:pt x="6389592" y="627331"/>
                </a:cubicBezTo>
                <a:close/>
                <a:moveTo>
                  <a:pt x="4886439" y="625079"/>
                </a:moveTo>
                <a:cubicBezTo>
                  <a:pt x="4900740" y="628376"/>
                  <a:pt x="4909295" y="630378"/>
                  <a:pt x="4921571" y="633219"/>
                </a:cubicBezTo>
                <a:cubicBezTo>
                  <a:pt x="4911939" y="634285"/>
                  <a:pt x="4903159" y="635724"/>
                  <a:pt x="4896781" y="635162"/>
                </a:cubicBezTo>
                <a:cubicBezTo>
                  <a:pt x="4890405" y="634598"/>
                  <a:pt x="4886439" y="632030"/>
                  <a:pt x="4886439" y="625079"/>
                </a:cubicBezTo>
                <a:close/>
                <a:moveTo>
                  <a:pt x="4654564" y="621779"/>
                </a:moveTo>
                <a:cubicBezTo>
                  <a:pt x="4682942" y="625996"/>
                  <a:pt x="4708960" y="633595"/>
                  <a:pt x="4731141" y="632259"/>
                </a:cubicBezTo>
                <a:cubicBezTo>
                  <a:pt x="4758956" y="630591"/>
                  <a:pt x="4782834" y="628459"/>
                  <a:pt x="4818641" y="635475"/>
                </a:cubicBezTo>
                <a:cubicBezTo>
                  <a:pt x="4792516" y="637895"/>
                  <a:pt x="4775738" y="639524"/>
                  <a:pt x="4758844" y="640945"/>
                </a:cubicBezTo>
                <a:cubicBezTo>
                  <a:pt x="4740718" y="642446"/>
                  <a:pt x="4722473" y="643741"/>
                  <a:pt x="4703328" y="645161"/>
                </a:cubicBezTo>
                <a:cubicBezTo>
                  <a:pt x="4695673" y="641237"/>
                  <a:pt x="4688348" y="637478"/>
                  <a:pt x="4680581" y="633511"/>
                </a:cubicBezTo>
                <a:cubicBezTo>
                  <a:pt x="4671456" y="635727"/>
                  <a:pt x="4664027" y="637520"/>
                  <a:pt x="4654564" y="639859"/>
                </a:cubicBezTo>
                <a:cubicBezTo>
                  <a:pt x="4654564" y="634514"/>
                  <a:pt x="4654564" y="629922"/>
                  <a:pt x="4654564" y="621779"/>
                </a:cubicBezTo>
                <a:close/>
                <a:moveTo>
                  <a:pt x="9396475" y="620985"/>
                </a:moveTo>
                <a:cubicBezTo>
                  <a:pt x="9398272" y="622031"/>
                  <a:pt x="9399961" y="623074"/>
                  <a:pt x="9401653" y="624119"/>
                </a:cubicBezTo>
                <a:cubicBezTo>
                  <a:pt x="9398384" y="624579"/>
                  <a:pt x="9394891" y="625537"/>
                  <a:pt x="9391969" y="625327"/>
                </a:cubicBezTo>
                <a:cubicBezTo>
                  <a:pt x="9389828" y="625160"/>
                  <a:pt x="9388589" y="623451"/>
                  <a:pt x="9386899" y="622447"/>
                </a:cubicBezTo>
                <a:cubicBezTo>
                  <a:pt x="9390054" y="621946"/>
                  <a:pt x="9393321" y="621487"/>
                  <a:pt x="9396475" y="620985"/>
                </a:cubicBezTo>
                <a:close/>
                <a:moveTo>
                  <a:pt x="2825733" y="620360"/>
                </a:moveTo>
                <a:cubicBezTo>
                  <a:pt x="2825733" y="620945"/>
                  <a:pt x="2825733" y="621529"/>
                  <a:pt x="2825733" y="622071"/>
                </a:cubicBezTo>
                <a:cubicBezTo>
                  <a:pt x="2824043" y="622406"/>
                  <a:pt x="2822354" y="622908"/>
                  <a:pt x="2821001" y="622825"/>
                </a:cubicBezTo>
                <a:cubicBezTo>
                  <a:pt x="2819874" y="622782"/>
                  <a:pt x="2819085" y="621946"/>
                  <a:pt x="2818184" y="621487"/>
                </a:cubicBezTo>
                <a:cubicBezTo>
                  <a:pt x="2820662" y="621110"/>
                  <a:pt x="2823255" y="620735"/>
                  <a:pt x="2825733" y="620360"/>
                </a:cubicBezTo>
                <a:close/>
                <a:moveTo>
                  <a:pt x="2414245" y="618272"/>
                </a:moveTo>
                <a:cubicBezTo>
                  <a:pt x="2415146" y="618857"/>
                  <a:pt x="2416949" y="619860"/>
                  <a:pt x="2416723" y="619941"/>
                </a:cubicBezTo>
                <a:cubicBezTo>
                  <a:pt x="2414921" y="620526"/>
                  <a:pt x="2412667" y="620903"/>
                  <a:pt x="2410527" y="621362"/>
                </a:cubicBezTo>
                <a:cubicBezTo>
                  <a:pt x="2410527" y="620652"/>
                  <a:pt x="2410527" y="619984"/>
                  <a:pt x="2410527" y="619318"/>
                </a:cubicBezTo>
                <a:cubicBezTo>
                  <a:pt x="2411766" y="618984"/>
                  <a:pt x="2413006" y="618650"/>
                  <a:pt x="2414245" y="618272"/>
                </a:cubicBezTo>
                <a:close/>
                <a:moveTo>
                  <a:pt x="5380745" y="618119"/>
                </a:moveTo>
                <a:lnTo>
                  <a:pt x="5400401" y="619876"/>
                </a:lnTo>
                <a:cubicBezTo>
                  <a:pt x="5406173" y="621403"/>
                  <a:pt x="5410030" y="624536"/>
                  <a:pt x="5409186" y="631299"/>
                </a:cubicBezTo>
                <a:close/>
                <a:moveTo>
                  <a:pt x="5380358" y="617939"/>
                </a:moveTo>
                <a:lnTo>
                  <a:pt x="5380745" y="618119"/>
                </a:lnTo>
                <a:lnTo>
                  <a:pt x="5380130" y="618065"/>
                </a:lnTo>
                <a:lnTo>
                  <a:pt x="5379984" y="617999"/>
                </a:lnTo>
                <a:close/>
                <a:moveTo>
                  <a:pt x="2548481" y="616394"/>
                </a:moveTo>
                <a:cubicBezTo>
                  <a:pt x="2549832" y="620443"/>
                  <a:pt x="2551290" y="624452"/>
                  <a:pt x="2551516" y="628459"/>
                </a:cubicBezTo>
                <a:cubicBezTo>
                  <a:pt x="2551516" y="628668"/>
                  <a:pt x="2541947" y="629004"/>
                  <a:pt x="2536764" y="629253"/>
                </a:cubicBezTo>
                <a:cubicBezTo>
                  <a:pt x="2536095" y="625079"/>
                  <a:pt x="2535306" y="620860"/>
                  <a:pt x="2534629" y="616686"/>
                </a:cubicBezTo>
                <a:cubicBezTo>
                  <a:pt x="2539242" y="616603"/>
                  <a:pt x="2543862" y="616478"/>
                  <a:pt x="2548481" y="616394"/>
                </a:cubicBezTo>
                <a:close/>
                <a:moveTo>
                  <a:pt x="4314809" y="615182"/>
                </a:moveTo>
                <a:cubicBezTo>
                  <a:pt x="4334181" y="621028"/>
                  <a:pt x="4351525" y="629296"/>
                  <a:pt x="4373705" y="631966"/>
                </a:cubicBezTo>
                <a:cubicBezTo>
                  <a:pt x="4395331" y="634598"/>
                  <a:pt x="4422019" y="631550"/>
                  <a:pt x="4447241" y="633511"/>
                </a:cubicBezTo>
                <a:cubicBezTo>
                  <a:pt x="4413126" y="634985"/>
                  <a:pt x="4386605" y="646484"/>
                  <a:pt x="4353386" y="647774"/>
                </a:cubicBezTo>
                <a:cubicBezTo>
                  <a:pt x="4342311" y="648203"/>
                  <a:pt x="4330492" y="647498"/>
                  <a:pt x="4317401" y="644910"/>
                </a:cubicBezTo>
                <a:cubicBezTo>
                  <a:pt x="4318977" y="643489"/>
                  <a:pt x="4322019" y="640945"/>
                  <a:pt x="4326639" y="636935"/>
                </a:cubicBezTo>
                <a:cubicBezTo>
                  <a:pt x="4310422" y="635684"/>
                  <a:pt x="4295105" y="634514"/>
                  <a:pt x="4286093" y="633805"/>
                </a:cubicBezTo>
                <a:cubicBezTo>
                  <a:pt x="4295219" y="627875"/>
                  <a:pt x="4304901" y="621612"/>
                  <a:pt x="4314809" y="615182"/>
                </a:cubicBezTo>
                <a:close/>
                <a:moveTo>
                  <a:pt x="4180687" y="613432"/>
                </a:moveTo>
                <a:cubicBezTo>
                  <a:pt x="4180687" y="614016"/>
                  <a:pt x="4180687" y="614599"/>
                  <a:pt x="4180687" y="615182"/>
                </a:cubicBezTo>
                <a:cubicBezTo>
                  <a:pt x="4179341" y="615433"/>
                  <a:pt x="4177764" y="615935"/>
                  <a:pt x="4176298" y="615892"/>
                </a:cubicBezTo>
                <a:cubicBezTo>
                  <a:pt x="4175173" y="615850"/>
                  <a:pt x="4174384" y="615099"/>
                  <a:pt x="4173371" y="614643"/>
                </a:cubicBezTo>
                <a:cubicBezTo>
                  <a:pt x="4175736" y="614222"/>
                  <a:pt x="4178214" y="613849"/>
                  <a:pt x="4180687" y="613432"/>
                </a:cubicBezTo>
                <a:close/>
                <a:moveTo>
                  <a:pt x="4444093" y="612762"/>
                </a:moveTo>
                <a:cubicBezTo>
                  <a:pt x="4449607" y="614643"/>
                  <a:pt x="4455016" y="616478"/>
                  <a:pt x="4460530" y="618316"/>
                </a:cubicBezTo>
                <a:cubicBezTo>
                  <a:pt x="4457494" y="619276"/>
                  <a:pt x="4454565" y="620192"/>
                  <a:pt x="4451525" y="621110"/>
                </a:cubicBezTo>
                <a:cubicBezTo>
                  <a:pt x="4447017" y="618984"/>
                  <a:pt x="4442630" y="616895"/>
                  <a:pt x="4438124" y="614806"/>
                </a:cubicBezTo>
                <a:cubicBezTo>
                  <a:pt x="4440152" y="614098"/>
                  <a:pt x="4442066" y="613432"/>
                  <a:pt x="4444093" y="612762"/>
                </a:cubicBezTo>
                <a:close/>
                <a:moveTo>
                  <a:pt x="3002969" y="611782"/>
                </a:moveTo>
                <a:cubicBezTo>
                  <a:pt x="3010106" y="612022"/>
                  <a:pt x="3017398" y="614245"/>
                  <a:pt x="3024943" y="620110"/>
                </a:cubicBezTo>
                <a:cubicBezTo>
                  <a:pt x="3005690" y="620110"/>
                  <a:pt x="2992733" y="620110"/>
                  <a:pt x="2979108" y="620110"/>
                </a:cubicBezTo>
                <a:cubicBezTo>
                  <a:pt x="2980459" y="617730"/>
                  <a:pt x="2979896" y="615935"/>
                  <a:pt x="2981924" y="615351"/>
                </a:cubicBezTo>
                <a:cubicBezTo>
                  <a:pt x="2988849" y="613284"/>
                  <a:pt x="2995832" y="611541"/>
                  <a:pt x="3002969" y="611782"/>
                </a:cubicBezTo>
                <a:close/>
                <a:moveTo>
                  <a:pt x="9238361" y="611760"/>
                </a:moveTo>
                <a:cubicBezTo>
                  <a:pt x="9241403" y="613389"/>
                  <a:pt x="9244445" y="615057"/>
                  <a:pt x="9247488" y="616686"/>
                </a:cubicBezTo>
                <a:cubicBezTo>
                  <a:pt x="9236677" y="618650"/>
                  <a:pt x="9225863" y="620611"/>
                  <a:pt x="9215165" y="622615"/>
                </a:cubicBezTo>
                <a:cubicBezTo>
                  <a:pt x="9213363" y="621529"/>
                  <a:pt x="9211674" y="620484"/>
                  <a:pt x="9209871" y="619440"/>
                </a:cubicBezTo>
                <a:cubicBezTo>
                  <a:pt x="9219335" y="616853"/>
                  <a:pt x="9228904" y="614305"/>
                  <a:pt x="9238361" y="611760"/>
                </a:cubicBezTo>
                <a:close/>
                <a:moveTo>
                  <a:pt x="5078887" y="605998"/>
                </a:moveTo>
                <a:cubicBezTo>
                  <a:pt x="5087000" y="606791"/>
                  <a:pt x="5095218" y="607585"/>
                  <a:pt x="5103442" y="608379"/>
                </a:cubicBezTo>
                <a:cubicBezTo>
                  <a:pt x="5102653" y="609504"/>
                  <a:pt x="5101752" y="610674"/>
                  <a:pt x="5100851" y="611801"/>
                </a:cubicBezTo>
                <a:cubicBezTo>
                  <a:pt x="5092745" y="610883"/>
                  <a:pt x="5084746" y="610006"/>
                  <a:pt x="5076635" y="609087"/>
                </a:cubicBezTo>
                <a:cubicBezTo>
                  <a:pt x="5077431" y="608087"/>
                  <a:pt x="5078106" y="607042"/>
                  <a:pt x="5078887" y="605998"/>
                </a:cubicBezTo>
                <a:close/>
                <a:moveTo>
                  <a:pt x="5708062" y="605664"/>
                </a:moveTo>
                <a:cubicBezTo>
                  <a:pt x="5779232" y="617522"/>
                  <a:pt x="5798716" y="621195"/>
                  <a:pt x="5918530" y="621028"/>
                </a:cubicBezTo>
                <a:cubicBezTo>
                  <a:pt x="5929338" y="621028"/>
                  <a:pt x="5940156" y="623117"/>
                  <a:pt x="5951192" y="623909"/>
                </a:cubicBezTo>
                <a:cubicBezTo>
                  <a:pt x="5963915" y="624829"/>
                  <a:pt x="5979005" y="627331"/>
                  <a:pt x="5989477" y="625787"/>
                </a:cubicBezTo>
                <a:cubicBezTo>
                  <a:pt x="6048147" y="617187"/>
                  <a:pt x="6110310" y="621863"/>
                  <a:pt x="6169995" y="617939"/>
                </a:cubicBezTo>
                <a:cubicBezTo>
                  <a:pt x="6182164" y="617145"/>
                  <a:pt x="6193086" y="613931"/>
                  <a:pt x="6205811" y="611635"/>
                </a:cubicBezTo>
                <a:cubicBezTo>
                  <a:pt x="6225291" y="617166"/>
                  <a:pt x="6223912" y="620463"/>
                  <a:pt x="6216507" y="623095"/>
                </a:cubicBezTo>
                <a:lnTo>
                  <a:pt x="6191114" y="630530"/>
                </a:lnTo>
                <a:lnTo>
                  <a:pt x="6190945" y="630505"/>
                </a:lnTo>
                <a:lnTo>
                  <a:pt x="6191057" y="630546"/>
                </a:lnTo>
                <a:lnTo>
                  <a:pt x="6191114" y="630530"/>
                </a:lnTo>
                <a:lnTo>
                  <a:pt x="6250181" y="639147"/>
                </a:lnTo>
                <a:cubicBezTo>
                  <a:pt x="6256033" y="635600"/>
                  <a:pt x="6265496" y="629922"/>
                  <a:pt x="6274839" y="624285"/>
                </a:cubicBezTo>
                <a:cubicBezTo>
                  <a:pt x="6280586" y="625203"/>
                  <a:pt x="6286438" y="626120"/>
                  <a:pt x="6292183" y="627039"/>
                </a:cubicBezTo>
                <a:cubicBezTo>
                  <a:pt x="6273263" y="636642"/>
                  <a:pt x="6256596" y="646080"/>
                  <a:pt x="6313800" y="649209"/>
                </a:cubicBezTo>
                <a:cubicBezTo>
                  <a:pt x="6238687" y="655223"/>
                  <a:pt x="6177320" y="661777"/>
                  <a:pt x="6114704" y="664824"/>
                </a:cubicBezTo>
                <a:cubicBezTo>
                  <a:pt x="5967520" y="671965"/>
                  <a:pt x="5819883" y="677392"/>
                  <a:pt x="5672362" y="683405"/>
                </a:cubicBezTo>
                <a:cubicBezTo>
                  <a:pt x="5669658" y="683487"/>
                  <a:pt x="5666509" y="681900"/>
                  <a:pt x="5657046" y="679356"/>
                </a:cubicBezTo>
                <a:cubicBezTo>
                  <a:pt x="5692071" y="675930"/>
                  <a:pt x="5722588" y="672925"/>
                  <a:pt x="5755242" y="669749"/>
                </a:cubicBezTo>
                <a:cubicBezTo>
                  <a:pt x="5756369" y="663114"/>
                  <a:pt x="5757270" y="657185"/>
                  <a:pt x="5758510" y="650045"/>
                </a:cubicBezTo>
                <a:cubicBezTo>
                  <a:pt x="5735991" y="648291"/>
                  <a:pt x="5716505" y="646789"/>
                  <a:pt x="5697360" y="645328"/>
                </a:cubicBezTo>
                <a:cubicBezTo>
                  <a:pt x="5700964" y="632049"/>
                  <a:pt x="5704457" y="619152"/>
                  <a:pt x="5708062" y="605664"/>
                </a:cubicBezTo>
                <a:close/>
                <a:moveTo>
                  <a:pt x="9185649" y="601380"/>
                </a:moveTo>
                <a:lnTo>
                  <a:pt x="9147705" y="606164"/>
                </a:lnTo>
                <a:cubicBezTo>
                  <a:pt x="9146919" y="604954"/>
                  <a:pt x="9146137" y="603785"/>
                  <a:pt x="9145348" y="602577"/>
                </a:cubicBezTo>
                <a:close/>
                <a:moveTo>
                  <a:pt x="9186533" y="601293"/>
                </a:moveTo>
                <a:lnTo>
                  <a:pt x="9186223" y="601364"/>
                </a:lnTo>
                <a:lnTo>
                  <a:pt x="9185649" y="601380"/>
                </a:lnTo>
                <a:lnTo>
                  <a:pt x="9186111" y="601323"/>
                </a:lnTo>
                <a:close/>
                <a:moveTo>
                  <a:pt x="738948" y="601239"/>
                </a:moveTo>
                <a:lnTo>
                  <a:pt x="741492" y="601239"/>
                </a:lnTo>
                <a:lnTo>
                  <a:pt x="741535" y="601242"/>
                </a:lnTo>
                <a:lnTo>
                  <a:pt x="741156" y="601364"/>
                </a:lnTo>
                <a:close/>
                <a:moveTo>
                  <a:pt x="6127993" y="599902"/>
                </a:moveTo>
                <a:cubicBezTo>
                  <a:pt x="6131822" y="600362"/>
                  <a:pt x="6134972" y="601447"/>
                  <a:pt x="6138465" y="602325"/>
                </a:cubicBezTo>
                <a:cubicBezTo>
                  <a:pt x="6135761" y="603035"/>
                  <a:pt x="6133175" y="604285"/>
                  <a:pt x="6130359" y="604370"/>
                </a:cubicBezTo>
                <a:cubicBezTo>
                  <a:pt x="6127768" y="604410"/>
                  <a:pt x="6124950" y="603243"/>
                  <a:pt x="6122248" y="602617"/>
                </a:cubicBezTo>
                <a:cubicBezTo>
                  <a:pt x="6124163" y="601656"/>
                  <a:pt x="6126868" y="599776"/>
                  <a:pt x="6127993" y="599902"/>
                </a:cubicBezTo>
                <a:close/>
                <a:moveTo>
                  <a:pt x="3361656" y="598983"/>
                </a:moveTo>
                <a:cubicBezTo>
                  <a:pt x="3363007" y="599902"/>
                  <a:pt x="3365824" y="601405"/>
                  <a:pt x="3365261" y="601656"/>
                </a:cubicBezTo>
                <a:cubicBezTo>
                  <a:pt x="3363007" y="602534"/>
                  <a:pt x="3359626" y="602952"/>
                  <a:pt x="3356591" y="603537"/>
                </a:cubicBezTo>
                <a:cubicBezTo>
                  <a:pt x="3355352" y="602617"/>
                  <a:pt x="3354000" y="601697"/>
                  <a:pt x="3352761" y="600779"/>
                </a:cubicBezTo>
                <a:cubicBezTo>
                  <a:pt x="3355802" y="600153"/>
                  <a:pt x="3358726" y="599568"/>
                  <a:pt x="3361656" y="598983"/>
                </a:cubicBezTo>
                <a:close/>
                <a:moveTo>
                  <a:pt x="5850740" y="598314"/>
                </a:moveTo>
                <a:cubicBezTo>
                  <a:pt x="5852206" y="599610"/>
                  <a:pt x="5853670" y="600947"/>
                  <a:pt x="5855134" y="602241"/>
                </a:cubicBezTo>
                <a:cubicBezTo>
                  <a:pt x="5847812" y="603118"/>
                  <a:pt x="5840494" y="603993"/>
                  <a:pt x="5833172" y="604871"/>
                </a:cubicBezTo>
                <a:cubicBezTo>
                  <a:pt x="5832269" y="604036"/>
                  <a:pt x="5831256" y="603160"/>
                  <a:pt x="5830355" y="602325"/>
                </a:cubicBezTo>
                <a:cubicBezTo>
                  <a:pt x="5837227" y="600989"/>
                  <a:pt x="5843980" y="599652"/>
                  <a:pt x="5850740" y="598314"/>
                </a:cubicBezTo>
                <a:close/>
                <a:moveTo>
                  <a:pt x="9203005" y="597480"/>
                </a:moveTo>
                <a:cubicBezTo>
                  <a:pt x="9203794" y="598314"/>
                  <a:pt x="9204583" y="599108"/>
                  <a:pt x="9205371" y="599944"/>
                </a:cubicBezTo>
                <a:lnTo>
                  <a:pt x="9186533" y="601293"/>
                </a:lnTo>
                <a:close/>
                <a:moveTo>
                  <a:pt x="5409073" y="597274"/>
                </a:moveTo>
                <a:cubicBezTo>
                  <a:pt x="5409974" y="597858"/>
                  <a:pt x="5410763" y="598399"/>
                  <a:pt x="5411664" y="598983"/>
                </a:cubicBezTo>
                <a:cubicBezTo>
                  <a:pt x="5409522" y="599442"/>
                  <a:pt x="5407496" y="599861"/>
                  <a:pt x="5405356" y="600320"/>
                </a:cubicBezTo>
                <a:cubicBezTo>
                  <a:pt x="5405356" y="599652"/>
                  <a:pt x="5405356" y="598983"/>
                  <a:pt x="5405356" y="598274"/>
                </a:cubicBezTo>
                <a:cubicBezTo>
                  <a:pt x="5406593" y="597982"/>
                  <a:pt x="5407833" y="597648"/>
                  <a:pt x="5409073" y="597274"/>
                </a:cubicBezTo>
                <a:close/>
                <a:moveTo>
                  <a:pt x="657140" y="596604"/>
                </a:moveTo>
                <a:lnTo>
                  <a:pt x="738948" y="601239"/>
                </a:lnTo>
                <a:lnTo>
                  <a:pt x="656352" y="601239"/>
                </a:lnTo>
                <a:cubicBezTo>
                  <a:pt x="656578" y="599693"/>
                  <a:pt x="656916" y="598149"/>
                  <a:pt x="657140" y="596604"/>
                </a:cubicBezTo>
                <a:close/>
                <a:moveTo>
                  <a:pt x="561043" y="595534"/>
                </a:moveTo>
                <a:cubicBezTo>
                  <a:pt x="568855" y="595236"/>
                  <a:pt x="578201" y="596416"/>
                  <a:pt x="596893" y="598775"/>
                </a:cubicBezTo>
                <a:cubicBezTo>
                  <a:pt x="570880" y="599736"/>
                  <a:pt x="556128" y="600320"/>
                  <a:pt x="534397" y="601155"/>
                </a:cubicBezTo>
                <a:cubicBezTo>
                  <a:pt x="546953" y="597606"/>
                  <a:pt x="553231" y="595831"/>
                  <a:pt x="561043" y="595534"/>
                </a:cubicBezTo>
                <a:close/>
                <a:moveTo>
                  <a:pt x="5230129" y="594850"/>
                </a:moveTo>
                <a:cubicBezTo>
                  <a:pt x="5218870" y="604787"/>
                  <a:pt x="5209406" y="613055"/>
                  <a:pt x="5199948" y="621362"/>
                </a:cubicBezTo>
                <a:cubicBezTo>
                  <a:pt x="5249839" y="628502"/>
                  <a:pt x="5268077" y="628252"/>
                  <a:pt x="5324502" y="620360"/>
                </a:cubicBezTo>
                <a:cubicBezTo>
                  <a:pt x="5322925" y="616686"/>
                  <a:pt x="5321348" y="612845"/>
                  <a:pt x="5319658" y="608961"/>
                </a:cubicBezTo>
                <a:cubicBezTo>
                  <a:pt x="5337001" y="604139"/>
                  <a:pt x="5348064" y="604818"/>
                  <a:pt x="5356821" y="607501"/>
                </a:cubicBezTo>
                <a:lnTo>
                  <a:pt x="5379984" y="617999"/>
                </a:lnTo>
                <a:lnTo>
                  <a:pt x="5354270" y="622009"/>
                </a:lnTo>
                <a:cubicBezTo>
                  <a:pt x="5348203" y="624118"/>
                  <a:pt x="5346006" y="627124"/>
                  <a:pt x="5351414" y="631465"/>
                </a:cubicBezTo>
                <a:cubicBezTo>
                  <a:pt x="5356147" y="635225"/>
                  <a:pt x="5378102" y="637603"/>
                  <a:pt x="5392404" y="637728"/>
                </a:cubicBezTo>
                <a:cubicBezTo>
                  <a:pt x="5417178" y="637937"/>
                  <a:pt x="5442183" y="635933"/>
                  <a:pt x="5467069" y="634890"/>
                </a:cubicBezTo>
                <a:cubicBezTo>
                  <a:pt x="5467968" y="636809"/>
                  <a:pt x="5468758" y="638730"/>
                  <a:pt x="5469547" y="640653"/>
                </a:cubicBezTo>
                <a:cubicBezTo>
                  <a:pt x="5442745" y="641944"/>
                  <a:pt x="5415945" y="643240"/>
                  <a:pt x="5384412" y="644785"/>
                </a:cubicBezTo>
                <a:cubicBezTo>
                  <a:pt x="5391391" y="649085"/>
                  <a:pt x="5395560" y="651716"/>
                  <a:pt x="5401530" y="655389"/>
                </a:cubicBezTo>
                <a:cubicBezTo>
                  <a:pt x="5384300" y="656767"/>
                  <a:pt x="5366731" y="660149"/>
                  <a:pt x="5352091" y="658937"/>
                </a:cubicBezTo>
                <a:cubicBezTo>
                  <a:pt x="5297475" y="654345"/>
                  <a:pt x="5244769" y="658854"/>
                  <a:pt x="5191392" y="661068"/>
                </a:cubicBezTo>
                <a:cubicBezTo>
                  <a:pt x="5187000" y="661234"/>
                  <a:pt x="5182041" y="659355"/>
                  <a:pt x="5170556" y="657103"/>
                </a:cubicBezTo>
                <a:cubicBezTo>
                  <a:pt x="5221010" y="644575"/>
                  <a:pt x="5285420" y="655305"/>
                  <a:pt x="5326078" y="639566"/>
                </a:cubicBezTo>
                <a:cubicBezTo>
                  <a:pt x="5307496" y="629296"/>
                  <a:pt x="5281590" y="629170"/>
                  <a:pt x="5244317" y="633386"/>
                </a:cubicBezTo>
                <a:cubicBezTo>
                  <a:pt x="5197808" y="638646"/>
                  <a:pt x="5158282" y="654135"/>
                  <a:pt x="5101188" y="646497"/>
                </a:cubicBezTo>
                <a:cubicBezTo>
                  <a:pt x="5094992" y="652256"/>
                  <a:pt x="5089817" y="656976"/>
                  <a:pt x="5085085" y="661317"/>
                </a:cubicBezTo>
                <a:cubicBezTo>
                  <a:pt x="5079227" y="661317"/>
                  <a:pt x="5074388" y="661904"/>
                  <a:pt x="5072248" y="661234"/>
                </a:cubicBezTo>
                <a:cubicBezTo>
                  <a:pt x="5057834" y="656893"/>
                  <a:pt x="5041391" y="652968"/>
                  <a:pt x="5030468" y="647582"/>
                </a:cubicBezTo>
                <a:cubicBezTo>
                  <a:pt x="5021568" y="643197"/>
                  <a:pt x="5013915" y="636726"/>
                  <a:pt x="5015378" y="631550"/>
                </a:cubicBezTo>
                <a:cubicBezTo>
                  <a:pt x="5017632" y="623284"/>
                  <a:pt x="5038124" y="624201"/>
                  <a:pt x="5055466" y="624871"/>
                </a:cubicBezTo>
                <a:cubicBezTo>
                  <a:pt x="5077767" y="625704"/>
                  <a:pt x="5100175" y="626330"/>
                  <a:pt x="5122469" y="627039"/>
                </a:cubicBezTo>
                <a:cubicBezTo>
                  <a:pt x="5141953" y="627626"/>
                  <a:pt x="5162450" y="631840"/>
                  <a:pt x="5177204" y="622447"/>
                </a:cubicBezTo>
                <a:cubicBezTo>
                  <a:pt x="5191620" y="613264"/>
                  <a:pt x="5187112" y="605706"/>
                  <a:pt x="5167628" y="598022"/>
                </a:cubicBezTo>
                <a:cubicBezTo>
                  <a:pt x="5187676" y="596981"/>
                  <a:pt x="5205807" y="596061"/>
                  <a:pt x="5230129" y="594850"/>
                </a:cubicBezTo>
                <a:close/>
                <a:moveTo>
                  <a:pt x="4452312" y="592555"/>
                </a:moveTo>
                <a:cubicBezTo>
                  <a:pt x="4453889" y="592555"/>
                  <a:pt x="4455468" y="592555"/>
                  <a:pt x="4457044" y="592555"/>
                </a:cubicBezTo>
                <a:cubicBezTo>
                  <a:pt x="4456482" y="593431"/>
                  <a:pt x="4456031" y="594308"/>
                  <a:pt x="4455468" y="595185"/>
                </a:cubicBezTo>
                <a:cubicBezTo>
                  <a:pt x="4454001" y="594850"/>
                  <a:pt x="4451976" y="594641"/>
                  <a:pt x="4451409" y="594182"/>
                </a:cubicBezTo>
                <a:cubicBezTo>
                  <a:pt x="4450846" y="593764"/>
                  <a:pt x="4451976" y="593055"/>
                  <a:pt x="4452312" y="592555"/>
                </a:cubicBezTo>
                <a:close/>
                <a:moveTo>
                  <a:pt x="783638" y="591301"/>
                </a:moveTo>
                <a:cubicBezTo>
                  <a:pt x="789509" y="591859"/>
                  <a:pt x="796217" y="593715"/>
                  <a:pt x="804213" y="597608"/>
                </a:cubicBezTo>
                <a:cubicBezTo>
                  <a:pt x="794757" y="601281"/>
                  <a:pt x="785184" y="603775"/>
                  <a:pt x="774924" y="604557"/>
                </a:cubicBezTo>
                <a:lnTo>
                  <a:pt x="741535" y="601242"/>
                </a:lnTo>
                <a:lnTo>
                  <a:pt x="768080" y="592784"/>
                </a:lnTo>
                <a:cubicBezTo>
                  <a:pt x="772731" y="591484"/>
                  <a:pt x="777766" y="590744"/>
                  <a:pt x="783638" y="591301"/>
                </a:cubicBezTo>
                <a:close/>
                <a:moveTo>
                  <a:pt x="9781831" y="590091"/>
                </a:moveTo>
                <a:cubicBezTo>
                  <a:pt x="9707731" y="596647"/>
                  <a:pt x="9633639" y="603243"/>
                  <a:pt x="9547372" y="610883"/>
                </a:cubicBezTo>
                <a:cubicBezTo>
                  <a:pt x="9574849" y="601155"/>
                  <a:pt x="9745687" y="585707"/>
                  <a:pt x="9781831" y="590091"/>
                </a:cubicBezTo>
                <a:close/>
                <a:moveTo>
                  <a:pt x="35633" y="586126"/>
                </a:moveTo>
                <a:cubicBezTo>
                  <a:pt x="44304" y="586126"/>
                  <a:pt x="52978" y="586126"/>
                  <a:pt x="61646" y="586126"/>
                </a:cubicBezTo>
                <a:cubicBezTo>
                  <a:pt x="61646" y="586628"/>
                  <a:pt x="61646" y="587126"/>
                  <a:pt x="61646" y="587628"/>
                </a:cubicBezTo>
                <a:cubicBezTo>
                  <a:pt x="53092" y="587628"/>
                  <a:pt x="44416" y="587628"/>
                  <a:pt x="35747" y="587628"/>
                </a:cubicBezTo>
                <a:cubicBezTo>
                  <a:pt x="35633" y="587126"/>
                  <a:pt x="35633" y="586628"/>
                  <a:pt x="35633" y="586126"/>
                </a:cubicBezTo>
                <a:close/>
                <a:moveTo>
                  <a:pt x="5309486" y="585265"/>
                </a:moveTo>
                <a:cubicBezTo>
                  <a:pt x="5318312" y="585655"/>
                  <a:pt x="5329622" y="586532"/>
                  <a:pt x="5344318" y="587753"/>
                </a:cubicBezTo>
                <a:cubicBezTo>
                  <a:pt x="5335872" y="595270"/>
                  <a:pt x="5335872" y="595270"/>
                  <a:pt x="5272810" y="598733"/>
                </a:cubicBezTo>
                <a:cubicBezTo>
                  <a:pt x="5278893" y="587303"/>
                  <a:pt x="5283009" y="584094"/>
                  <a:pt x="5309486" y="585265"/>
                </a:cubicBezTo>
                <a:close/>
                <a:moveTo>
                  <a:pt x="5514592" y="584080"/>
                </a:moveTo>
                <a:cubicBezTo>
                  <a:pt x="5521345" y="590050"/>
                  <a:pt x="5525853" y="594056"/>
                  <a:pt x="5530359" y="598022"/>
                </a:cubicBezTo>
                <a:cubicBezTo>
                  <a:pt x="5524387" y="599068"/>
                  <a:pt x="5520225" y="600362"/>
                  <a:pt x="5518302" y="600028"/>
                </a:cubicBezTo>
                <a:cubicBezTo>
                  <a:pt x="5499726" y="596647"/>
                  <a:pt x="5495896" y="592222"/>
                  <a:pt x="5514592" y="584080"/>
                </a:cubicBezTo>
                <a:close/>
                <a:moveTo>
                  <a:pt x="158153" y="582450"/>
                </a:moveTo>
                <a:cubicBezTo>
                  <a:pt x="166490" y="584247"/>
                  <a:pt x="174706" y="586042"/>
                  <a:pt x="182926" y="587794"/>
                </a:cubicBezTo>
                <a:cubicBezTo>
                  <a:pt x="181242" y="588921"/>
                  <a:pt x="179553" y="590050"/>
                  <a:pt x="177863" y="591177"/>
                </a:cubicBezTo>
                <a:cubicBezTo>
                  <a:pt x="169413" y="589507"/>
                  <a:pt x="161083" y="587794"/>
                  <a:pt x="152639" y="586126"/>
                </a:cubicBezTo>
                <a:cubicBezTo>
                  <a:pt x="154442" y="584915"/>
                  <a:pt x="156358" y="583660"/>
                  <a:pt x="158153" y="582450"/>
                </a:cubicBezTo>
                <a:close/>
                <a:moveTo>
                  <a:pt x="10263708" y="581785"/>
                </a:moveTo>
                <a:cubicBezTo>
                  <a:pt x="10265391" y="582952"/>
                  <a:pt x="10267082" y="584121"/>
                  <a:pt x="10268772" y="585290"/>
                </a:cubicBezTo>
                <a:cubicBezTo>
                  <a:pt x="10261785" y="586251"/>
                  <a:pt x="10254920" y="587251"/>
                  <a:pt x="10247822" y="588170"/>
                </a:cubicBezTo>
                <a:cubicBezTo>
                  <a:pt x="10246814" y="587418"/>
                  <a:pt x="10245915" y="586669"/>
                  <a:pt x="10244901" y="585916"/>
                </a:cubicBezTo>
                <a:cubicBezTo>
                  <a:pt x="10251203" y="584538"/>
                  <a:pt x="10257399" y="583159"/>
                  <a:pt x="10263708" y="581785"/>
                </a:cubicBezTo>
                <a:close/>
                <a:moveTo>
                  <a:pt x="5676642" y="581240"/>
                </a:moveTo>
                <a:cubicBezTo>
                  <a:pt x="5681593" y="583493"/>
                  <a:pt x="5686888" y="584830"/>
                  <a:pt x="5687227" y="586377"/>
                </a:cubicBezTo>
                <a:cubicBezTo>
                  <a:pt x="5687451" y="587504"/>
                  <a:pt x="5681255" y="588839"/>
                  <a:pt x="5677881" y="590050"/>
                </a:cubicBezTo>
                <a:cubicBezTo>
                  <a:pt x="5674388" y="588671"/>
                  <a:pt x="5669207" y="587460"/>
                  <a:pt x="5668079" y="585875"/>
                </a:cubicBezTo>
                <a:cubicBezTo>
                  <a:pt x="5667404" y="584830"/>
                  <a:pt x="5672699" y="583244"/>
                  <a:pt x="5676642" y="581240"/>
                </a:cubicBezTo>
                <a:close/>
                <a:moveTo>
                  <a:pt x="1987442" y="581033"/>
                </a:moveTo>
                <a:cubicBezTo>
                  <a:pt x="1987554" y="581785"/>
                  <a:pt x="1987554" y="582493"/>
                  <a:pt x="1987666" y="583201"/>
                </a:cubicBezTo>
                <a:cubicBezTo>
                  <a:pt x="1978999" y="583201"/>
                  <a:pt x="1970436" y="583201"/>
                  <a:pt x="1961767" y="583201"/>
                </a:cubicBezTo>
                <a:cubicBezTo>
                  <a:pt x="1961767" y="582617"/>
                  <a:pt x="1961655" y="582073"/>
                  <a:pt x="1961655" y="581535"/>
                </a:cubicBezTo>
                <a:cubicBezTo>
                  <a:pt x="1970210" y="581364"/>
                  <a:pt x="1978885" y="581199"/>
                  <a:pt x="1987442" y="581033"/>
                </a:cubicBezTo>
                <a:close/>
                <a:moveTo>
                  <a:pt x="8199059" y="579571"/>
                </a:moveTo>
                <a:cubicBezTo>
                  <a:pt x="8182954" y="597316"/>
                  <a:pt x="8077097" y="624786"/>
                  <a:pt x="8007729" y="627751"/>
                </a:cubicBezTo>
                <a:cubicBezTo>
                  <a:pt x="8039375" y="617981"/>
                  <a:pt x="8064034" y="609045"/>
                  <a:pt x="8079575" y="596146"/>
                </a:cubicBezTo>
                <a:cubicBezTo>
                  <a:pt x="8095004" y="583368"/>
                  <a:pt x="8151083" y="577607"/>
                  <a:pt x="8199059" y="579571"/>
                </a:cubicBezTo>
                <a:close/>
                <a:moveTo>
                  <a:pt x="6300626" y="573432"/>
                </a:moveTo>
                <a:cubicBezTo>
                  <a:pt x="6301414" y="574476"/>
                  <a:pt x="6303668" y="575898"/>
                  <a:pt x="6302654" y="576482"/>
                </a:cubicBezTo>
                <a:cubicBezTo>
                  <a:pt x="6301078" y="577356"/>
                  <a:pt x="6297140" y="577650"/>
                  <a:pt x="6294211" y="578193"/>
                </a:cubicBezTo>
                <a:cubicBezTo>
                  <a:pt x="6292183" y="577356"/>
                  <a:pt x="6290268" y="576482"/>
                  <a:pt x="6288352" y="575688"/>
                </a:cubicBezTo>
                <a:cubicBezTo>
                  <a:pt x="6292409" y="574937"/>
                  <a:pt x="6296577" y="574184"/>
                  <a:pt x="6300626" y="573432"/>
                </a:cubicBezTo>
                <a:close/>
                <a:moveTo>
                  <a:pt x="4991950" y="573183"/>
                </a:moveTo>
                <a:cubicBezTo>
                  <a:pt x="4993191" y="574602"/>
                  <a:pt x="4994318" y="576062"/>
                  <a:pt x="4995557" y="577481"/>
                </a:cubicBezTo>
                <a:cubicBezTo>
                  <a:pt x="4992178" y="577733"/>
                  <a:pt x="4988128" y="578485"/>
                  <a:pt x="4985424" y="578066"/>
                </a:cubicBezTo>
                <a:cubicBezTo>
                  <a:pt x="4983508" y="577774"/>
                  <a:pt x="4983396" y="575939"/>
                  <a:pt x="4982383" y="574769"/>
                </a:cubicBezTo>
                <a:cubicBezTo>
                  <a:pt x="4985536" y="574226"/>
                  <a:pt x="4988795" y="573683"/>
                  <a:pt x="4991950" y="573183"/>
                </a:cubicBezTo>
                <a:close/>
                <a:moveTo>
                  <a:pt x="2065708" y="571010"/>
                </a:moveTo>
                <a:cubicBezTo>
                  <a:pt x="2075054" y="571804"/>
                  <a:pt x="2084513" y="572638"/>
                  <a:pt x="2093863" y="573475"/>
                </a:cubicBezTo>
                <a:cubicBezTo>
                  <a:pt x="2092624" y="575186"/>
                  <a:pt x="2091271" y="576897"/>
                  <a:pt x="2090032" y="578610"/>
                </a:cubicBezTo>
                <a:cubicBezTo>
                  <a:pt x="2080906" y="577272"/>
                  <a:pt x="2071674" y="575898"/>
                  <a:pt x="2062668" y="574560"/>
                </a:cubicBezTo>
                <a:cubicBezTo>
                  <a:pt x="2063675" y="573391"/>
                  <a:pt x="2064695" y="572179"/>
                  <a:pt x="2065708" y="571010"/>
                </a:cubicBezTo>
                <a:close/>
                <a:moveTo>
                  <a:pt x="549712" y="568380"/>
                </a:moveTo>
                <a:cubicBezTo>
                  <a:pt x="557453" y="567775"/>
                  <a:pt x="566433" y="569800"/>
                  <a:pt x="584393" y="573851"/>
                </a:cubicBezTo>
                <a:cubicBezTo>
                  <a:pt x="566486" y="575270"/>
                  <a:pt x="548586" y="576646"/>
                  <a:pt x="522461" y="578692"/>
                </a:cubicBezTo>
                <a:cubicBezTo>
                  <a:pt x="535467" y="572221"/>
                  <a:pt x="541970" y="568985"/>
                  <a:pt x="549712" y="568380"/>
                </a:cubicBezTo>
                <a:close/>
                <a:moveTo>
                  <a:pt x="88066" y="567061"/>
                </a:moveTo>
                <a:cubicBezTo>
                  <a:pt x="101537" y="567599"/>
                  <a:pt x="115754" y="569446"/>
                  <a:pt x="132928" y="570094"/>
                </a:cubicBezTo>
                <a:cubicBezTo>
                  <a:pt x="115924" y="573954"/>
                  <a:pt x="101820" y="575509"/>
                  <a:pt x="88362" y="575546"/>
                </a:cubicBezTo>
                <a:cubicBezTo>
                  <a:pt x="74906" y="575581"/>
                  <a:pt x="62097" y="574099"/>
                  <a:pt x="47681" y="571887"/>
                </a:cubicBezTo>
                <a:cubicBezTo>
                  <a:pt x="61870" y="567296"/>
                  <a:pt x="74595" y="566524"/>
                  <a:pt x="88066" y="567061"/>
                </a:cubicBezTo>
                <a:close/>
                <a:moveTo>
                  <a:pt x="365320" y="565078"/>
                </a:moveTo>
                <a:cubicBezTo>
                  <a:pt x="383494" y="564822"/>
                  <a:pt x="401626" y="565605"/>
                  <a:pt x="419195" y="570762"/>
                </a:cubicBezTo>
                <a:cubicBezTo>
                  <a:pt x="432370" y="574602"/>
                  <a:pt x="460635" y="571385"/>
                  <a:pt x="482928" y="572890"/>
                </a:cubicBezTo>
                <a:cubicBezTo>
                  <a:pt x="448925" y="579987"/>
                  <a:pt x="389466" y="567295"/>
                  <a:pt x="381015" y="592181"/>
                </a:cubicBezTo>
                <a:cubicBezTo>
                  <a:pt x="412773" y="604370"/>
                  <a:pt x="412773" y="604370"/>
                  <a:pt x="466487" y="592639"/>
                </a:cubicBezTo>
                <a:cubicBezTo>
                  <a:pt x="481465" y="599442"/>
                  <a:pt x="475050" y="604285"/>
                  <a:pt x="454889" y="606333"/>
                </a:cubicBezTo>
                <a:cubicBezTo>
                  <a:pt x="444869" y="607378"/>
                  <a:pt x="432820" y="605371"/>
                  <a:pt x="421787" y="605456"/>
                </a:cubicBezTo>
                <a:cubicBezTo>
                  <a:pt x="391156" y="605622"/>
                  <a:pt x="360630" y="605872"/>
                  <a:pt x="359734" y="622071"/>
                </a:cubicBezTo>
                <a:cubicBezTo>
                  <a:pt x="359622" y="624411"/>
                  <a:pt x="347679" y="626665"/>
                  <a:pt x="338899" y="629755"/>
                </a:cubicBezTo>
                <a:cubicBezTo>
                  <a:pt x="335067" y="627083"/>
                  <a:pt x="330907" y="625495"/>
                  <a:pt x="330907" y="623953"/>
                </a:cubicBezTo>
                <a:cubicBezTo>
                  <a:pt x="331469" y="605872"/>
                  <a:pt x="327864" y="604702"/>
                  <a:pt x="281354" y="608546"/>
                </a:cubicBezTo>
                <a:cubicBezTo>
                  <a:pt x="223811" y="613305"/>
                  <a:pt x="223811" y="613305"/>
                  <a:pt x="182031" y="609212"/>
                </a:cubicBezTo>
                <a:cubicBezTo>
                  <a:pt x="203650" y="601823"/>
                  <a:pt x="237436" y="597232"/>
                  <a:pt x="220542" y="584706"/>
                </a:cubicBezTo>
                <a:cubicBezTo>
                  <a:pt x="245314" y="590467"/>
                  <a:pt x="267503" y="597942"/>
                  <a:pt x="293403" y="600779"/>
                </a:cubicBezTo>
                <a:cubicBezTo>
                  <a:pt x="310858" y="602659"/>
                  <a:pt x="333604" y="597982"/>
                  <a:pt x="353989" y="596270"/>
                </a:cubicBezTo>
                <a:cubicBezTo>
                  <a:pt x="353312" y="595185"/>
                  <a:pt x="352638" y="594099"/>
                  <a:pt x="351961" y="593013"/>
                </a:cubicBezTo>
                <a:cubicBezTo>
                  <a:pt x="333604" y="590467"/>
                  <a:pt x="313674" y="588795"/>
                  <a:pt x="297233" y="584915"/>
                </a:cubicBezTo>
                <a:cubicBezTo>
                  <a:pt x="288789" y="582909"/>
                  <a:pt x="281692" y="576524"/>
                  <a:pt x="284058" y="573014"/>
                </a:cubicBezTo>
                <a:cubicBezTo>
                  <a:pt x="286312" y="569759"/>
                  <a:pt x="302754" y="565164"/>
                  <a:pt x="311198" y="565624"/>
                </a:cubicBezTo>
                <a:cubicBezTo>
                  <a:pt x="328931" y="566627"/>
                  <a:pt x="347146" y="565333"/>
                  <a:pt x="365320" y="565078"/>
                </a:cubicBezTo>
                <a:close/>
                <a:moveTo>
                  <a:pt x="8198720" y="564874"/>
                </a:moveTo>
                <a:cubicBezTo>
                  <a:pt x="8200860" y="565291"/>
                  <a:pt x="8202776" y="565875"/>
                  <a:pt x="8204690" y="566377"/>
                </a:cubicBezTo>
                <a:cubicBezTo>
                  <a:pt x="8203114" y="566584"/>
                  <a:pt x="8201649" y="566793"/>
                  <a:pt x="8200072" y="567003"/>
                </a:cubicBezTo>
                <a:cubicBezTo>
                  <a:pt x="8198607" y="566669"/>
                  <a:pt x="8197255" y="566377"/>
                  <a:pt x="8195904" y="566041"/>
                </a:cubicBezTo>
                <a:cubicBezTo>
                  <a:pt x="8196805" y="565624"/>
                  <a:pt x="8198382" y="564833"/>
                  <a:pt x="8198720" y="564874"/>
                </a:cubicBezTo>
                <a:close/>
                <a:moveTo>
                  <a:pt x="649653" y="564066"/>
                </a:moveTo>
                <a:cubicBezTo>
                  <a:pt x="658437" y="563268"/>
                  <a:pt x="666714" y="564917"/>
                  <a:pt x="676625" y="570679"/>
                </a:cubicBezTo>
                <a:cubicBezTo>
                  <a:pt x="661534" y="571093"/>
                  <a:pt x="646332" y="571470"/>
                  <a:pt x="619644" y="572138"/>
                </a:cubicBezTo>
                <a:cubicBezTo>
                  <a:pt x="631579" y="568110"/>
                  <a:pt x="640869" y="564865"/>
                  <a:pt x="649653" y="564066"/>
                </a:cubicBezTo>
                <a:close/>
                <a:moveTo>
                  <a:pt x="183760" y="563075"/>
                </a:moveTo>
                <a:cubicBezTo>
                  <a:pt x="194388" y="564123"/>
                  <a:pt x="206185" y="567568"/>
                  <a:pt x="221557" y="570261"/>
                </a:cubicBezTo>
                <a:cubicBezTo>
                  <a:pt x="190023" y="570261"/>
                  <a:pt x="171447" y="570261"/>
                  <a:pt x="152977" y="570261"/>
                </a:cubicBezTo>
                <a:cubicBezTo>
                  <a:pt x="163673" y="563372"/>
                  <a:pt x="173132" y="562026"/>
                  <a:pt x="183760" y="563075"/>
                </a:cubicBezTo>
                <a:close/>
                <a:moveTo>
                  <a:pt x="5298263" y="560322"/>
                </a:moveTo>
                <a:cubicBezTo>
                  <a:pt x="5311440" y="560740"/>
                  <a:pt x="5324502" y="561157"/>
                  <a:pt x="5337677" y="561533"/>
                </a:cubicBezTo>
                <a:cubicBezTo>
                  <a:pt x="5337001" y="563330"/>
                  <a:pt x="5336324" y="565124"/>
                  <a:pt x="5335648" y="566919"/>
                </a:cubicBezTo>
                <a:cubicBezTo>
                  <a:pt x="5322813" y="566041"/>
                  <a:pt x="5309975" y="565124"/>
                  <a:pt x="5297138" y="564248"/>
                </a:cubicBezTo>
                <a:cubicBezTo>
                  <a:pt x="5297475" y="562954"/>
                  <a:pt x="5297927" y="561618"/>
                  <a:pt x="5298263" y="560322"/>
                </a:cubicBezTo>
                <a:close/>
                <a:moveTo>
                  <a:pt x="10183975" y="556231"/>
                </a:moveTo>
                <a:cubicBezTo>
                  <a:pt x="10183750" y="556983"/>
                  <a:pt x="10183412" y="557735"/>
                  <a:pt x="10183186" y="558487"/>
                </a:cubicBezTo>
                <a:cubicBezTo>
                  <a:pt x="10181610" y="558319"/>
                  <a:pt x="10179919" y="558152"/>
                  <a:pt x="10178342" y="557985"/>
                </a:cubicBezTo>
                <a:cubicBezTo>
                  <a:pt x="10178568" y="557443"/>
                  <a:pt x="10178229" y="556649"/>
                  <a:pt x="10179018" y="556483"/>
                </a:cubicBezTo>
                <a:cubicBezTo>
                  <a:pt x="10180369" y="556189"/>
                  <a:pt x="10182285" y="556315"/>
                  <a:pt x="10183975" y="556231"/>
                </a:cubicBezTo>
                <a:close/>
                <a:moveTo>
                  <a:pt x="6383503" y="555146"/>
                </a:moveTo>
                <a:lnTo>
                  <a:pt x="6382501" y="555479"/>
                </a:lnTo>
                <a:lnTo>
                  <a:pt x="6381109" y="555389"/>
                </a:lnTo>
                <a:lnTo>
                  <a:pt x="6382165" y="555312"/>
                </a:lnTo>
                <a:close/>
                <a:moveTo>
                  <a:pt x="5973942" y="554269"/>
                </a:moveTo>
                <a:cubicBezTo>
                  <a:pt x="5987173" y="555626"/>
                  <a:pt x="5993396" y="557766"/>
                  <a:pt x="5995336" y="560323"/>
                </a:cubicBezTo>
                <a:cubicBezTo>
                  <a:pt x="5997279" y="562880"/>
                  <a:pt x="5994941" y="565855"/>
                  <a:pt x="5991054" y="568883"/>
                </a:cubicBezTo>
                <a:cubicBezTo>
                  <a:pt x="5985536" y="573183"/>
                  <a:pt x="5978610" y="574894"/>
                  <a:pt x="5970502" y="574989"/>
                </a:cubicBezTo>
                <a:cubicBezTo>
                  <a:pt x="5962396" y="575083"/>
                  <a:pt x="5953106" y="573558"/>
                  <a:pt x="5942860" y="571385"/>
                </a:cubicBezTo>
                <a:cubicBezTo>
                  <a:pt x="5953895" y="565331"/>
                  <a:pt x="5964141" y="559656"/>
                  <a:pt x="5973942" y="554269"/>
                </a:cubicBezTo>
                <a:close/>
                <a:moveTo>
                  <a:pt x="6335877" y="552433"/>
                </a:moveTo>
                <a:lnTo>
                  <a:pt x="6381109" y="555389"/>
                </a:lnTo>
                <a:lnTo>
                  <a:pt x="6335991" y="558654"/>
                </a:lnTo>
                <a:cubicBezTo>
                  <a:pt x="6335991" y="556608"/>
                  <a:pt x="6335877" y="554521"/>
                  <a:pt x="6335877" y="552433"/>
                </a:cubicBezTo>
                <a:close/>
                <a:moveTo>
                  <a:pt x="6403668" y="548423"/>
                </a:moveTo>
                <a:cubicBezTo>
                  <a:pt x="6405697" y="549592"/>
                  <a:pt x="6407611" y="550720"/>
                  <a:pt x="6409527" y="551890"/>
                </a:cubicBezTo>
                <a:lnTo>
                  <a:pt x="6383503" y="555146"/>
                </a:lnTo>
                <a:close/>
                <a:moveTo>
                  <a:pt x="6309414" y="547464"/>
                </a:moveTo>
                <a:cubicBezTo>
                  <a:pt x="6304683" y="555855"/>
                  <a:pt x="6306033" y="561992"/>
                  <a:pt x="6299388" y="563538"/>
                </a:cubicBezTo>
                <a:cubicBezTo>
                  <a:pt x="6292181" y="565250"/>
                  <a:pt x="6283848" y="566659"/>
                  <a:pt x="6275291" y="566418"/>
                </a:cubicBezTo>
                <a:cubicBezTo>
                  <a:pt x="6266733" y="566179"/>
                  <a:pt x="6257950" y="564289"/>
                  <a:pt x="6249841" y="559404"/>
                </a:cubicBezTo>
                <a:cubicBezTo>
                  <a:pt x="6266954" y="555981"/>
                  <a:pt x="6282728" y="552808"/>
                  <a:pt x="6309414" y="547464"/>
                </a:cubicBezTo>
                <a:close/>
                <a:moveTo>
                  <a:pt x="8859983" y="545877"/>
                </a:moveTo>
                <a:cubicBezTo>
                  <a:pt x="8860547" y="546587"/>
                  <a:pt x="8861222" y="547297"/>
                  <a:pt x="8861786" y="548007"/>
                </a:cubicBezTo>
                <a:cubicBezTo>
                  <a:pt x="8855140" y="548759"/>
                  <a:pt x="8848499" y="549550"/>
                  <a:pt x="8841851" y="550304"/>
                </a:cubicBezTo>
                <a:cubicBezTo>
                  <a:pt x="8841287" y="549634"/>
                  <a:pt x="8840725" y="548966"/>
                  <a:pt x="8840162" y="548299"/>
                </a:cubicBezTo>
                <a:cubicBezTo>
                  <a:pt x="8846696" y="547506"/>
                  <a:pt x="8853342" y="546713"/>
                  <a:pt x="8859983" y="545877"/>
                </a:cubicBezTo>
                <a:close/>
                <a:moveTo>
                  <a:pt x="8420117" y="545043"/>
                </a:moveTo>
                <a:cubicBezTo>
                  <a:pt x="8439714" y="545043"/>
                  <a:pt x="8459417" y="545043"/>
                  <a:pt x="8479015" y="545043"/>
                </a:cubicBezTo>
                <a:cubicBezTo>
                  <a:pt x="8478563" y="546253"/>
                  <a:pt x="8478225" y="547464"/>
                  <a:pt x="8477775" y="548677"/>
                </a:cubicBezTo>
                <a:cubicBezTo>
                  <a:pt x="8458516" y="548175"/>
                  <a:pt x="8439377" y="547631"/>
                  <a:pt x="8420231" y="547129"/>
                </a:cubicBezTo>
                <a:cubicBezTo>
                  <a:pt x="8420117" y="546421"/>
                  <a:pt x="8420117" y="545752"/>
                  <a:pt x="8420117" y="545043"/>
                </a:cubicBezTo>
                <a:close/>
                <a:moveTo>
                  <a:pt x="6150858" y="544039"/>
                </a:moveTo>
                <a:cubicBezTo>
                  <a:pt x="6152314" y="544457"/>
                  <a:pt x="6153215" y="545208"/>
                  <a:pt x="6154230" y="545837"/>
                </a:cubicBezTo>
                <a:cubicBezTo>
                  <a:pt x="6152653" y="545877"/>
                  <a:pt x="6150858" y="546002"/>
                  <a:pt x="6149387" y="545837"/>
                </a:cubicBezTo>
                <a:cubicBezTo>
                  <a:pt x="6148266" y="545668"/>
                  <a:pt x="6147589" y="545083"/>
                  <a:pt x="6146688" y="544708"/>
                </a:cubicBezTo>
                <a:cubicBezTo>
                  <a:pt x="6148152" y="544457"/>
                  <a:pt x="6150294" y="543830"/>
                  <a:pt x="6150858" y="544039"/>
                </a:cubicBezTo>
                <a:close/>
                <a:moveTo>
                  <a:pt x="8323992" y="544019"/>
                </a:moveTo>
                <a:cubicBezTo>
                  <a:pt x="8331607" y="544019"/>
                  <a:pt x="8339826" y="547297"/>
                  <a:pt x="8356265" y="553852"/>
                </a:cubicBezTo>
                <a:cubicBezTo>
                  <a:pt x="8334195" y="553852"/>
                  <a:pt x="8315724" y="553852"/>
                  <a:pt x="8295346" y="553852"/>
                </a:cubicBezTo>
                <a:cubicBezTo>
                  <a:pt x="8309367" y="547297"/>
                  <a:pt x="8316377" y="544019"/>
                  <a:pt x="8323992" y="544019"/>
                </a:cubicBezTo>
                <a:close/>
                <a:moveTo>
                  <a:pt x="9674179" y="537528"/>
                </a:moveTo>
                <a:cubicBezTo>
                  <a:pt x="9676876" y="538654"/>
                  <a:pt x="9679466" y="539740"/>
                  <a:pt x="9682171" y="540868"/>
                </a:cubicBezTo>
                <a:cubicBezTo>
                  <a:pt x="9668996" y="551931"/>
                  <a:pt x="9655709" y="562996"/>
                  <a:pt x="9638589" y="577356"/>
                </a:cubicBezTo>
                <a:cubicBezTo>
                  <a:pt x="9623949" y="567337"/>
                  <a:pt x="9614718" y="560949"/>
                  <a:pt x="9602332" y="552433"/>
                </a:cubicBezTo>
                <a:cubicBezTo>
                  <a:pt x="9628233" y="547089"/>
                  <a:pt x="9651203" y="542329"/>
                  <a:pt x="9674179" y="537528"/>
                </a:cubicBezTo>
                <a:close/>
                <a:moveTo>
                  <a:pt x="3972246" y="534437"/>
                </a:moveTo>
                <a:cubicBezTo>
                  <a:pt x="3975393" y="534521"/>
                  <a:pt x="3978546" y="534562"/>
                  <a:pt x="3981703" y="534647"/>
                </a:cubicBezTo>
                <a:cubicBezTo>
                  <a:pt x="3981252" y="537487"/>
                  <a:pt x="3980912" y="540325"/>
                  <a:pt x="3980462" y="543164"/>
                </a:cubicBezTo>
                <a:cubicBezTo>
                  <a:pt x="3977202" y="543081"/>
                  <a:pt x="3974047" y="543040"/>
                  <a:pt x="3970779" y="542954"/>
                </a:cubicBezTo>
                <a:cubicBezTo>
                  <a:pt x="3971231" y="540115"/>
                  <a:pt x="3971795" y="537277"/>
                  <a:pt x="3972246" y="534437"/>
                </a:cubicBezTo>
                <a:close/>
                <a:moveTo>
                  <a:pt x="8966404" y="534021"/>
                </a:moveTo>
                <a:cubicBezTo>
                  <a:pt x="8967081" y="535190"/>
                  <a:pt x="8967869" y="536317"/>
                  <a:pt x="8968546" y="537487"/>
                </a:cubicBezTo>
                <a:cubicBezTo>
                  <a:pt x="8948947" y="539280"/>
                  <a:pt x="8929353" y="541076"/>
                  <a:pt x="8909762" y="542872"/>
                </a:cubicBezTo>
                <a:cubicBezTo>
                  <a:pt x="8908973" y="541702"/>
                  <a:pt x="8908297" y="540533"/>
                  <a:pt x="8907508" y="539362"/>
                </a:cubicBezTo>
                <a:cubicBezTo>
                  <a:pt x="8927106" y="537569"/>
                  <a:pt x="8946807" y="535815"/>
                  <a:pt x="8966404" y="534021"/>
                </a:cubicBezTo>
                <a:close/>
                <a:moveTo>
                  <a:pt x="537883" y="532561"/>
                </a:moveTo>
                <a:cubicBezTo>
                  <a:pt x="538333" y="533643"/>
                  <a:pt x="538784" y="534771"/>
                  <a:pt x="539236" y="535858"/>
                </a:cubicBezTo>
                <a:cubicBezTo>
                  <a:pt x="522461" y="536901"/>
                  <a:pt x="505795" y="537905"/>
                  <a:pt x="489014" y="538904"/>
                </a:cubicBezTo>
                <a:cubicBezTo>
                  <a:pt x="488113" y="537779"/>
                  <a:pt x="487322" y="536652"/>
                  <a:pt x="486421" y="535523"/>
                </a:cubicBezTo>
                <a:cubicBezTo>
                  <a:pt x="503541" y="534521"/>
                  <a:pt x="520660" y="533560"/>
                  <a:pt x="537883" y="532561"/>
                </a:cubicBezTo>
                <a:close/>
                <a:moveTo>
                  <a:pt x="9763406" y="532345"/>
                </a:moveTo>
                <a:cubicBezTo>
                  <a:pt x="9771134" y="531077"/>
                  <a:pt x="9779637" y="531933"/>
                  <a:pt x="9788365" y="538278"/>
                </a:cubicBezTo>
                <a:cubicBezTo>
                  <a:pt x="9790958" y="540200"/>
                  <a:pt x="9803231" y="541368"/>
                  <a:pt x="9810547" y="541118"/>
                </a:cubicBezTo>
                <a:cubicBezTo>
                  <a:pt x="9835328" y="540241"/>
                  <a:pt x="9859875" y="538612"/>
                  <a:pt x="9885999" y="540115"/>
                </a:cubicBezTo>
                <a:cubicBezTo>
                  <a:pt x="9834651" y="545250"/>
                  <a:pt x="9783409" y="550428"/>
                  <a:pt x="9726991" y="556106"/>
                </a:cubicBezTo>
                <a:cubicBezTo>
                  <a:pt x="9733413" y="548759"/>
                  <a:pt x="9734201" y="542496"/>
                  <a:pt x="9743095" y="539155"/>
                </a:cubicBezTo>
                <a:cubicBezTo>
                  <a:pt x="9748725" y="537005"/>
                  <a:pt x="9755678" y="533613"/>
                  <a:pt x="9763406" y="532345"/>
                </a:cubicBezTo>
                <a:close/>
                <a:moveTo>
                  <a:pt x="7100069" y="531475"/>
                </a:moveTo>
                <a:cubicBezTo>
                  <a:pt x="7099168" y="532184"/>
                  <a:pt x="7098266" y="532935"/>
                  <a:pt x="7097365" y="533643"/>
                </a:cubicBezTo>
                <a:cubicBezTo>
                  <a:pt x="7095787" y="533351"/>
                  <a:pt x="7094210" y="533100"/>
                  <a:pt x="7092633" y="532808"/>
                </a:cubicBezTo>
                <a:cubicBezTo>
                  <a:pt x="7093311" y="532349"/>
                  <a:pt x="7093761" y="531640"/>
                  <a:pt x="7094773" y="531515"/>
                </a:cubicBezTo>
                <a:cubicBezTo>
                  <a:pt x="7096350" y="531308"/>
                  <a:pt x="7098266" y="531475"/>
                  <a:pt x="7100069" y="531475"/>
                </a:cubicBezTo>
                <a:close/>
                <a:moveTo>
                  <a:pt x="8542868" y="529804"/>
                </a:moveTo>
                <a:cubicBezTo>
                  <a:pt x="8548043" y="531475"/>
                  <a:pt x="8553340" y="533185"/>
                  <a:pt x="8558516" y="534855"/>
                </a:cubicBezTo>
                <a:cubicBezTo>
                  <a:pt x="8556381" y="535858"/>
                  <a:pt x="8554127" y="536819"/>
                  <a:pt x="8551987" y="537779"/>
                </a:cubicBezTo>
                <a:cubicBezTo>
                  <a:pt x="8545903" y="536317"/>
                  <a:pt x="8539825" y="534855"/>
                  <a:pt x="8533742" y="533393"/>
                </a:cubicBezTo>
                <a:cubicBezTo>
                  <a:pt x="8536785" y="532184"/>
                  <a:pt x="8539825" y="531015"/>
                  <a:pt x="8542868" y="529804"/>
                </a:cubicBezTo>
                <a:close/>
                <a:moveTo>
                  <a:pt x="46218" y="528717"/>
                </a:moveTo>
                <a:cubicBezTo>
                  <a:pt x="98692" y="540825"/>
                  <a:pt x="152977" y="539531"/>
                  <a:pt x="207367" y="534896"/>
                </a:cubicBezTo>
                <a:cubicBezTo>
                  <a:pt x="270433" y="529511"/>
                  <a:pt x="332591" y="535356"/>
                  <a:pt x="396556" y="537068"/>
                </a:cubicBezTo>
                <a:cubicBezTo>
                  <a:pt x="335974" y="538718"/>
                  <a:pt x="275445" y="542673"/>
                  <a:pt x="214407" y="545054"/>
                </a:cubicBezTo>
                <a:cubicBezTo>
                  <a:pt x="183890" y="546243"/>
                  <a:pt x="153244" y="547039"/>
                  <a:pt x="122403" y="546956"/>
                </a:cubicBezTo>
                <a:cubicBezTo>
                  <a:pt x="91560" y="546873"/>
                  <a:pt x="60519" y="545910"/>
                  <a:pt x="29213" y="543583"/>
                </a:cubicBezTo>
                <a:cubicBezTo>
                  <a:pt x="29438" y="543706"/>
                  <a:pt x="27410" y="542954"/>
                  <a:pt x="27748" y="542662"/>
                </a:cubicBezTo>
                <a:cubicBezTo>
                  <a:pt x="33045" y="538486"/>
                  <a:pt x="38676" y="534354"/>
                  <a:pt x="46218" y="528717"/>
                </a:cubicBezTo>
                <a:close/>
                <a:moveTo>
                  <a:pt x="6690609" y="528550"/>
                </a:moveTo>
                <a:cubicBezTo>
                  <a:pt x="6692863" y="528216"/>
                  <a:pt x="6696461" y="529093"/>
                  <a:pt x="6699391" y="529427"/>
                </a:cubicBezTo>
                <a:cubicBezTo>
                  <a:pt x="6697250" y="530472"/>
                  <a:pt x="6695220" y="531475"/>
                  <a:pt x="6693201" y="532477"/>
                </a:cubicBezTo>
                <a:cubicBezTo>
                  <a:pt x="6690158" y="532101"/>
                  <a:pt x="6687230" y="531767"/>
                  <a:pt x="6684413" y="531432"/>
                </a:cubicBezTo>
                <a:cubicBezTo>
                  <a:pt x="6686441" y="530430"/>
                  <a:pt x="6687904" y="528968"/>
                  <a:pt x="6690609" y="528550"/>
                </a:cubicBezTo>
                <a:close/>
                <a:moveTo>
                  <a:pt x="6143646" y="528341"/>
                </a:moveTo>
                <a:cubicBezTo>
                  <a:pt x="6166618" y="528341"/>
                  <a:pt x="6189706" y="528341"/>
                  <a:pt x="6212788" y="528341"/>
                </a:cubicBezTo>
                <a:cubicBezTo>
                  <a:pt x="6212904" y="529177"/>
                  <a:pt x="6213014" y="530052"/>
                  <a:pt x="6213128" y="530889"/>
                </a:cubicBezTo>
                <a:cubicBezTo>
                  <a:pt x="6190044" y="531390"/>
                  <a:pt x="6167066" y="531892"/>
                  <a:pt x="6144098" y="532391"/>
                </a:cubicBezTo>
                <a:cubicBezTo>
                  <a:pt x="6143872" y="531056"/>
                  <a:pt x="6143758" y="529678"/>
                  <a:pt x="6143646" y="528341"/>
                </a:cubicBezTo>
                <a:close/>
                <a:moveTo>
                  <a:pt x="6481035" y="527254"/>
                </a:moveTo>
                <a:cubicBezTo>
                  <a:pt x="6481147" y="527839"/>
                  <a:pt x="6481598" y="528508"/>
                  <a:pt x="6481035" y="529052"/>
                </a:cubicBezTo>
                <a:cubicBezTo>
                  <a:pt x="6480695" y="529468"/>
                  <a:pt x="6479120" y="529720"/>
                  <a:pt x="6477993" y="530052"/>
                </a:cubicBezTo>
                <a:cubicBezTo>
                  <a:pt x="6477318" y="529511"/>
                  <a:pt x="6475740" y="528717"/>
                  <a:pt x="6476077" y="528508"/>
                </a:cubicBezTo>
                <a:cubicBezTo>
                  <a:pt x="6477204" y="527966"/>
                  <a:pt x="6479344" y="527674"/>
                  <a:pt x="6481035" y="527254"/>
                </a:cubicBezTo>
                <a:close/>
                <a:moveTo>
                  <a:pt x="9995555" y="526306"/>
                </a:moveTo>
                <a:lnTo>
                  <a:pt x="9937241" y="535273"/>
                </a:lnTo>
                <a:cubicBezTo>
                  <a:pt x="9935888" y="533685"/>
                  <a:pt x="9934651" y="532101"/>
                  <a:pt x="9933299" y="530514"/>
                </a:cubicBezTo>
                <a:close/>
                <a:moveTo>
                  <a:pt x="9997555" y="526074"/>
                </a:moveTo>
                <a:lnTo>
                  <a:pt x="9996928" y="526213"/>
                </a:lnTo>
                <a:lnTo>
                  <a:pt x="9995555" y="526306"/>
                </a:lnTo>
                <a:lnTo>
                  <a:pt x="9996700" y="526130"/>
                </a:lnTo>
                <a:close/>
                <a:moveTo>
                  <a:pt x="6786100" y="524333"/>
                </a:moveTo>
                <a:cubicBezTo>
                  <a:pt x="6788242" y="525003"/>
                  <a:pt x="6790384" y="525712"/>
                  <a:pt x="6792524" y="526379"/>
                </a:cubicBezTo>
                <a:cubicBezTo>
                  <a:pt x="6791509" y="526881"/>
                  <a:pt x="6790494" y="527339"/>
                  <a:pt x="6789595" y="527839"/>
                </a:cubicBezTo>
                <a:cubicBezTo>
                  <a:pt x="6787453" y="527131"/>
                  <a:pt x="6785200" y="526506"/>
                  <a:pt x="6783284" y="525712"/>
                </a:cubicBezTo>
                <a:cubicBezTo>
                  <a:pt x="6783060" y="525629"/>
                  <a:pt x="6785087" y="524835"/>
                  <a:pt x="6786100" y="524333"/>
                </a:cubicBezTo>
                <a:close/>
                <a:moveTo>
                  <a:pt x="6310316" y="523040"/>
                </a:moveTo>
                <a:cubicBezTo>
                  <a:pt x="6312563" y="523123"/>
                  <a:pt x="6314484" y="524626"/>
                  <a:pt x="6316507" y="525503"/>
                </a:cubicBezTo>
                <a:cubicBezTo>
                  <a:pt x="6313690" y="526173"/>
                  <a:pt x="6310768" y="527467"/>
                  <a:pt x="6308176" y="527339"/>
                </a:cubicBezTo>
                <a:cubicBezTo>
                  <a:pt x="6305810" y="527254"/>
                  <a:pt x="6303894" y="525671"/>
                  <a:pt x="6301754" y="524752"/>
                </a:cubicBezTo>
                <a:cubicBezTo>
                  <a:pt x="6304683" y="524083"/>
                  <a:pt x="6307612" y="522956"/>
                  <a:pt x="6310316" y="523040"/>
                </a:cubicBezTo>
                <a:close/>
                <a:moveTo>
                  <a:pt x="10013708" y="522495"/>
                </a:moveTo>
                <a:cubicBezTo>
                  <a:pt x="10014489" y="523289"/>
                  <a:pt x="10015166" y="524083"/>
                  <a:pt x="10015953" y="524877"/>
                </a:cubicBezTo>
                <a:lnTo>
                  <a:pt x="9997555" y="526074"/>
                </a:lnTo>
                <a:close/>
                <a:moveTo>
                  <a:pt x="10293657" y="517068"/>
                </a:moveTo>
                <a:cubicBezTo>
                  <a:pt x="10293996" y="517110"/>
                  <a:pt x="10294220" y="518154"/>
                  <a:pt x="10294444" y="518738"/>
                </a:cubicBezTo>
                <a:cubicBezTo>
                  <a:pt x="10291635" y="518822"/>
                  <a:pt x="10288819" y="518990"/>
                  <a:pt x="10286002" y="518948"/>
                </a:cubicBezTo>
                <a:cubicBezTo>
                  <a:pt x="10285665" y="518906"/>
                  <a:pt x="10285438" y="517862"/>
                  <a:pt x="10285213" y="517278"/>
                </a:cubicBezTo>
                <a:cubicBezTo>
                  <a:pt x="10288030" y="517150"/>
                  <a:pt x="10290846" y="517027"/>
                  <a:pt x="10293657" y="517068"/>
                </a:cubicBezTo>
                <a:close/>
                <a:moveTo>
                  <a:pt x="8748048" y="516734"/>
                </a:moveTo>
                <a:cubicBezTo>
                  <a:pt x="8750183" y="517904"/>
                  <a:pt x="8752329" y="519115"/>
                  <a:pt x="8754464" y="520326"/>
                </a:cubicBezTo>
                <a:cubicBezTo>
                  <a:pt x="8746020" y="522037"/>
                  <a:pt x="8737458" y="523750"/>
                  <a:pt x="8729016" y="525461"/>
                </a:cubicBezTo>
                <a:cubicBezTo>
                  <a:pt x="8727663" y="524667"/>
                  <a:pt x="8726309" y="523874"/>
                  <a:pt x="8724958" y="523081"/>
                </a:cubicBezTo>
                <a:cubicBezTo>
                  <a:pt x="8732621" y="520952"/>
                  <a:pt x="8740387" y="518865"/>
                  <a:pt x="8748048" y="516734"/>
                </a:cubicBezTo>
                <a:close/>
                <a:moveTo>
                  <a:pt x="8595569" y="510391"/>
                </a:moveTo>
                <a:cubicBezTo>
                  <a:pt x="8596019" y="511139"/>
                  <a:pt x="8596469" y="511933"/>
                  <a:pt x="8596920" y="512685"/>
                </a:cubicBezTo>
                <a:cubicBezTo>
                  <a:pt x="8595117" y="512644"/>
                  <a:pt x="8593090" y="512811"/>
                  <a:pt x="8591739" y="512560"/>
                </a:cubicBezTo>
                <a:cubicBezTo>
                  <a:pt x="8590949" y="512393"/>
                  <a:pt x="8591061" y="511558"/>
                  <a:pt x="8590837" y="511015"/>
                </a:cubicBezTo>
                <a:cubicBezTo>
                  <a:pt x="8592414" y="510808"/>
                  <a:pt x="8593991" y="510558"/>
                  <a:pt x="8595569" y="510391"/>
                </a:cubicBezTo>
                <a:close/>
                <a:moveTo>
                  <a:pt x="6067295" y="507718"/>
                </a:moveTo>
                <a:cubicBezTo>
                  <a:pt x="6068870" y="510056"/>
                  <a:pt x="6070336" y="512352"/>
                  <a:pt x="6071913" y="514691"/>
                </a:cubicBezTo>
                <a:cubicBezTo>
                  <a:pt x="6068194" y="514940"/>
                  <a:pt x="6064590" y="515150"/>
                  <a:pt x="6060991" y="515400"/>
                </a:cubicBezTo>
                <a:cubicBezTo>
                  <a:pt x="6060542" y="513019"/>
                  <a:pt x="6060202" y="510683"/>
                  <a:pt x="6059753" y="508302"/>
                </a:cubicBezTo>
                <a:cubicBezTo>
                  <a:pt x="6062223" y="508092"/>
                  <a:pt x="6064815" y="507926"/>
                  <a:pt x="6067295" y="507718"/>
                </a:cubicBezTo>
                <a:close/>
                <a:moveTo>
                  <a:pt x="5758735" y="506589"/>
                </a:moveTo>
                <a:cubicBezTo>
                  <a:pt x="5758510" y="507257"/>
                  <a:pt x="5758283" y="507968"/>
                  <a:pt x="5758058" y="508636"/>
                </a:cubicBezTo>
                <a:cubicBezTo>
                  <a:pt x="5756595" y="508469"/>
                  <a:pt x="5755017" y="508343"/>
                  <a:pt x="5753445" y="508177"/>
                </a:cubicBezTo>
                <a:cubicBezTo>
                  <a:pt x="5753559" y="507718"/>
                  <a:pt x="5753333" y="506965"/>
                  <a:pt x="5754010" y="506840"/>
                </a:cubicBezTo>
                <a:cubicBezTo>
                  <a:pt x="5755242" y="506548"/>
                  <a:pt x="5757157" y="506630"/>
                  <a:pt x="5758735" y="506589"/>
                </a:cubicBezTo>
                <a:close/>
                <a:moveTo>
                  <a:pt x="5327200" y="504504"/>
                </a:moveTo>
                <a:cubicBezTo>
                  <a:pt x="5328332" y="504545"/>
                  <a:pt x="5329233" y="505380"/>
                  <a:pt x="5330128" y="505836"/>
                </a:cubicBezTo>
                <a:cubicBezTo>
                  <a:pt x="5327538" y="506213"/>
                  <a:pt x="5325063" y="506589"/>
                  <a:pt x="5322473" y="506965"/>
                </a:cubicBezTo>
                <a:cubicBezTo>
                  <a:pt x="5322473" y="506381"/>
                  <a:pt x="5322473" y="505796"/>
                  <a:pt x="5322473" y="505211"/>
                </a:cubicBezTo>
                <a:cubicBezTo>
                  <a:pt x="5324050" y="504921"/>
                  <a:pt x="5325742" y="504419"/>
                  <a:pt x="5327200" y="504504"/>
                </a:cubicBezTo>
                <a:close/>
                <a:moveTo>
                  <a:pt x="10742535" y="492145"/>
                </a:moveTo>
                <a:cubicBezTo>
                  <a:pt x="10747492" y="492731"/>
                  <a:pt x="10752557" y="493273"/>
                  <a:pt x="10757625" y="493816"/>
                </a:cubicBezTo>
                <a:cubicBezTo>
                  <a:pt x="10753345" y="497071"/>
                  <a:pt x="10749176" y="500370"/>
                  <a:pt x="10745015" y="503584"/>
                </a:cubicBezTo>
                <a:cubicBezTo>
                  <a:pt x="10741410" y="503041"/>
                  <a:pt x="10737693" y="502498"/>
                  <a:pt x="10734093" y="501956"/>
                </a:cubicBezTo>
                <a:cubicBezTo>
                  <a:pt x="10736904" y="498700"/>
                  <a:pt x="10739719" y="495400"/>
                  <a:pt x="10742535" y="492145"/>
                </a:cubicBezTo>
                <a:close/>
                <a:moveTo>
                  <a:pt x="10663028" y="486425"/>
                </a:moveTo>
                <a:cubicBezTo>
                  <a:pt x="10663930" y="487593"/>
                  <a:pt x="10664831" y="488805"/>
                  <a:pt x="10665734" y="489973"/>
                </a:cubicBezTo>
                <a:cubicBezTo>
                  <a:pt x="10657402" y="490767"/>
                  <a:pt x="10649064" y="491517"/>
                  <a:pt x="10640734" y="492353"/>
                </a:cubicBezTo>
                <a:cubicBezTo>
                  <a:pt x="10639945" y="491309"/>
                  <a:pt x="10639157" y="490306"/>
                  <a:pt x="10638368" y="489261"/>
                </a:cubicBezTo>
                <a:cubicBezTo>
                  <a:pt x="10646591" y="488304"/>
                  <a:pt x="10654809" y="487386"/>
                  <a:pt x="10663028" y="486425"/>
                </a:cubicBezTo>
                <a:close/>
                <a:moveTo>
                  <a:pt x="8399846" y="486174"/>
                </a:moveTo>
                <a:cubicBezTo>
                  <a:pt x="8400295" y="487552"/>
                  <a:pt x="8400752" y="488969"/>
                  <a:pt x="8401198" y="490390"/>
                </a:cubicBezTo>
                <a:cubicBezTo>
                  <a:pt x="8389600" y="491100"/>
                  <a:pt x="8378001" y="491768"/>
                  <a:pt x="8366404" y="492436"/>
                </a:cubicBezTo>
                <a:cubicBezTo>
                  <a:pt x="8365952" y="490599"/>
                  <a:pt x="8365615" y="488763"/>
                  <a:pt x="8365165" y="486925"/>
                </a:cubicBezTo>
                <a:cubicBezTo>
                  <a:pt x="8376762" y="486676"/>
                  <a:pt x="8388247" y="486425"/>
                  <a:pt x="8399846" y="486174"/>
                </a:cubicBezTo>
                <a:close/>
                <a:moveTo>
                  <a:pt x="10728684" y="471938"/>
                </a:moveTo>
                <a:cubicBezTo>
                  <a:pt x="10724404" y="473188"/>
                  <a:pt x="10720467" y="474694"/>
                  <a:pt x="10715735" y="475611"/>
                </a:cubicBezTo>
                <a:cubicBezTo>
                  <a:pt x="10714270" y="475904"/>
                  <a:pt x="10710551" y="474566"/>
                  <a:pt x="10700757" y="472440"/>
                </a:cubicBezTo>
                <a:cubicBezTo>
                  <a:pt x="10714607" y="472188"/>
                  <a:pt x="10721699" y="472063"/>
                  <a:pt x="10728684" y="471938"/>
                </a:cubicBezTo>
                <a:close/>
                <a:moveTo>
                  <a:pt x="8449735" y="468471"/>
                </a:moveTo>
                <a:cubicBezTo>
                  <a:pt x="8449848" y="469349"/>
                  <a:pt x="8449961" y="470267"/>
                  <a:pt x="8450074" y="471144"/>
                </a:cubicBezTo>
                <a:cubicBezTo>
                  <a:pt x="8441629" y="471269"/>
                  <a:pt x="8433292" y="471436"/>
                  <a:pt x="8424737" y="471561"/>
                </a:cubicBezTo>
                <a:cubicBezTo>
                  <a:pt x="8424623" y="470725"/>
                  <a:pt x="8424511" y="469850"/>
                  <a:pt x="8424399" y="469013"/>
                </a:cubicBezTo>
                <a:cubicBezTo>
                  <a:pt x="8432842" y="468847"/>
                  <a:pt x="8441291" y="468639"/>
                  <a:pt x="8449735" y="468471"/>
                </a:cubicBezTo>
                <a:close/>
                <a:moveTo>
                  <a:pt x="261651" y="410314"/>
                </a:moveTo>
                <a:cubicBezTo>
                  <a:pt x="263223" y="410939"/>
                  <a:pt x="264236" y="411776"/>
                  <a:pt x="265475" y="412526"/>
                </a:cubicBezTo>
                <a:cubicBezTo>
                  <a:pt x="263673" y="412569"/>
                  <a:pt x="261651" y="412732"/>
                  <a:pt x="260068" y="412526"/>
                </a:cubicBezTo>
                <a:cubicBezTo>
                  <a:pt x="258836" y="412360"/>
                  <a:pt x="258157" y="411650"/>
                  <a:pt x="257144" y="411191"/>
                </a:cubicBezTo>
                <a:cubicBezTo>
                  <a:pt x="258722" y="410857"/>
                  <a:pt x="261307" y="410188"/>
                  <a:pt x="261651" y="410314"/>
                </a:cubicBezTo>
                <a:close/>
                <a:moveTo>
                  <a:pt x="133042" y="401963"/>
                </a:moveTo>
                <a:cubicBezTo>
                  <a:pt x="146331" y="404844"/>
                  <a:pt x="164010" y="408726"/>
                  <a:pt x="193628" y="415157"/>
                </a:cubicBezTo>
                <a:cubicBezTo>
                  <a:pt x="149258" y="417203"/>
                  <a:pt x="118064" y="418620"/>
                  <a:pt x="82138" y="420249"/>
                </a:cubicBezTo>
                <a:cubicBezTo>
                  <a:pt x="102411" y="412984"/>
                  <a:pt x="115586" y="408225"/>
                  <a:pt x="133042" y="401963"/>
                </a:cubicBezTo>
                <a:close/>
                <a:moveTo>
                  <a:pt x="8495681" y="340674"/>
                </a:moveTo>
                <a:cubicBezTo>
                  <a:pt x="8497485" y="341258"/>
                  <a:pt x="8499175" y="341799"/>
                  <a:pt x="8500978" y="342383"/>
                </a:cubicBezTo>
                <a:cubicBezTo>
                  <a:pt x="8499618" y="342677"/>
                  <a:pt x="8498273" y="343220"/>
                  <a:pt x="8496808" y="343220"/>
                </a:cubicBezTo>
                <a:cubicBezTo>
                  <a:pt x="8495795" y="343220"/>
                  <a:pt x="8494668" y="342593"/>
                  <a:pt x="8493541" y="342257"/>
                </a:cubicBezTo>
                <a:cubicBezTo>
                  <a:pt x="8494330" y="341718"/>
                  <a:pt x="8495005" y="341217"/>
                  <a:pt x="8495681" y="340674"/>
                </a:cubicBezTo>
                <a:close/>
                <a:moveTo>
                  <a:pt x="8455369" y="339504"/>
                </a:moveTo>
                <a:cubicBezTo>
                  <a:pt x="8455931" y="341091"/>
                  <a:pt x="8456383" y="342718"/>
                  <a:pt x="8456946" y="344305"/>
                </a:cubicBezTo>
                <a:cubicBezTo>
                  <a:pt x="8445227" y="344805"/>
                  <a:pt x="8433518" y="345266"/>
                  <a:pt x="8421695" y="345725"/>
                </a:cubicBezTo>
                <a:cubicBezTo>
                  <a:pt x="8421244" y="344180"/>
                  <a:pt x="8420682" y="342677"/>
                  <a:pt x="8420231" y="341176"/>
                </a:cubicBezTo>
                <a:cubicBezTo>
                  <a:pt x="8431941" y="340632"/>
                  <a:pt x="8443650" y="340047"/>
                  <a:pt x="8455369" y="339504"/>
                </a:cubicBezTo>
                <a:close/>
                <a:moveTo>
                  <a:pt x="11302043" y="213206"/>
                </a:moveTo>
                <a:lnTo>
                  <a:pt x="11286119" y="217048"/>
                </a:lnTo>
                <a:cubicBezTo>
                  <a:pt x="11285216" y="216174"/>
                  <a:pt x="11284428" y="215339"/>
                  <a:pt x="11283527" y="214462"/>
                </a:cubicBezTo>
                <a:close/>
                <a:moveTo>
                  <a:pt x="11304078" y="212952"/>
                </a:moveTo>
                <a:lnTo>
                  <a:pt x="11303235" y="213125"/>
                </a:lnTo>
                <a:lnTo>
                  <a:pt x="11302043" y="213206"/>
                </a:lnTo>
                <a:lnTo>
                  <a:pt x="11302899" y="213000"/>
                </a:lnTo>
                <a:close/>
                <a:moveTo>
                  <a:pt x="11139159" y="205818"/>
                </a:moveTo>
                <a:cubicBezTo>
                  <a:pt x="11140623" y="206194"/>
                  <a:pt x="11141411" y="206945"/>
                  <a:pt x="11142424" y="207572"/>
                </a:cubicBezTo>
                <a:cubicBezTo>
                  <a:pt x="11140736" y="207572"/>
                  <a:pt x="11139045" y="207739"/>
                  <a:pt x="11137582" y="207572"/>
                </a:cubicBezTo>
                <a:cubicBezTo>
                  <a:pt x="11136567" y="207447"/>
                  <a:pt x="11135892" y="206861"/>
                  <a:pt x="11134989" y="206486"/>
                </a:cubicBezTo>
                <a:cubicBezTo>
                  <a:pt x="11136455" y="206236"/>
                  <a:pt x="11138595" y="205650"/>
                  <a:pt x="11139159" y="205818"/>
                </a:cubicBezTo>
                <a:close/>
                <a:moveTo>
                  <a:pt x="11241861" y="196006"/>
                </a:moveTo>
                <a:cubicBezTo>
                  <a:pt x="11242199" y="197511"/>
                  <a:pt x="11242650" y="199013"/>
                  <a:pt x="11242988" y="200515"/>
                </a:cubicBezTo>
                <a:cubicBezTo>
                  <a:pt x="11229925" y="201226"/>
                  <a:pt x="11216863" y="201893"/>
                  <a:pt x="11203688" y="202563"/>
                </a:cubicBezTo>
                <a:cubicBezTo>
                  <a:pt x="11203012" y="201100"/>
                  <a:pt x="11202330" y="199681"/>
                  <a:pt x="11201660" y="198219"/>
                </a:cubicBezTo>
                <a:cubicBezTo>
                  <a:pt x="11215061" y="197468"/>
                  <a:pt x="11228462" y="196759"/>
                  <a:pt x="11241861" y="196006"/>
                </a:cubicBezTo>
                <a:close/>
                <a:moveTo>
                  <a:pt x="11643441" y="164235"/>
                </a:moveTo>
                <a:cubicBezTo>
                  <a:pt x="11645236" y="164235"/>
                  <a:pt x="11646927" y="164235"/>
                  <a:pt x="11648617" y="164235"/>
                </a:cubicBezTo>
                <a:cubicBezTo>
                  <a:pt x="11649520" y="164653"/>
                  <a:pt x="11650421" y="165069"/>
                  <a:pt x="11651097" y="165530"/>
                </a:cubicBezTo>
                <a:cubicBezTo>
                  <a:pt x="11649632" y="165823"/>
                  <a:pt x="11647266" y="166449"/>
                  <a:pt x="11646927" y="166323"/>
                </a:cubicBezTo>
                <a:cubicBezTo>
                  <a:pt x="11645464" y="165738"/>
                  <a:pt x="11644561" y="164946"/>
                  <a:pt x="11643441" y="164235"/>
                </a:cubicBezTo>
                <a:close/>
                <a:moveTo>
                  <a:pt x="11300083" y="152462"/>
                </a:moveTo>
                <a:cubicBezTo>
                  <a:pt x="11301322" y="153296"/>
                  <a:pt x="11303914" y="154716"/>
                  <a:pt x="11303349" y="154925"/>
                </a:cubicBezTo>
                <a:cubicBezTo>
                  <a:pt x="11301209" y="155719"/>
                  <a:pt x="11297943" y="156135"/>
                  <a:pt x="11295124" y="156718"/>
                </a:cubicBezTo>
                <a:cubicBezTo>
                  <a:pt x="11293999" y="155844"/>
                  <a:pt x="11292872" y="155008"/>
                  <a:pt x="11291752" y="154175"/>
                </a:cubicBezTo>
                <a:cubicBezTo>
                  <a:pt x="11294569" y="153588"/>
                  <a:pt x="11297266" y="153004"/>
                  <a:pt x="11300083" y="152462"/>
                </a:cubicBezTo>
                <a:close/>
                <a:moveTo>
                  <a:pt x="11155939" y="151919"/>
                </a:moveTo>
                <a:cubicBezTo>
                  <a:pt x="11162692" y="168117"/>
                  <a:pt x="11127788" y="177220"/>
                  <a:pt x="11039160" y="181979"/>
                </a:cubicBezTo>
                <a:cubicBezTo>
                  <a:pt x="11081388" y="171124"/>
                  <a:pt x="11118097" y="161687"/>
                  <a:pt x="11155939" y="151919"/>
                </a:cubicBezTo>
                <a:close/>
                <a:moveTo>
                  <a:pt x="11209426" y="144572"/>
                </a:moveTo>
                <a:cubicBezTo>
                  <a:pt x="11212019" y="144447"/>
                  <a:pt x="11218667" y="147034"/>
                  <a:pt x="11217990" y="147829"/>
                </a:cubicBezTo>
                <a:cubicBezTo>
                  <a:pt x="11216751" y="149416"/>
                  <a:pt x="11212245" y="151291"/>
                  <a:pt x="11208189" y="151584"/>
                </a:cubicBezTo>
                <a:cubicBezTo>
                  <a:pt x="11205146" y="151794"/>
                  <a:pt x="11200984" y="149749"/>
                  <a:pt x="11195689" y="148246"/>
                </a:cubicBezTo>
                <a:cubicBezTo>
                  <a:pt x="11201548" y="146574"/>
                  <a:pt x="11205146" y="144782"/>
                  <a:pt x="11209426" y="144572"/>
                </a:cubicBezTo>
                <a:close/>
                <a:moveTo>
                  <a:pt x="11454027" y="133300"/>
                </a:moveTo>
                <a:cubicBezTo>
                  <a:pt x="11455485" y="134759"/>
                  <a:pt x="11456836" y="136263"/>
                  <a:pt x="11458302" y="137725"/>
                </a:cubicBezTo>
                <a:cubicBezTo>
                  <a:pt x="11434543" y="140686"/>
                  <a:pt x="11410778" y="143654"/>
                  <a:pt x="11387018" y="146615"/>
                </a:cubicBezTo>
                <a:cubicBezTo>
                  <a:pt x="11385892" y="145449"/>
                  <a:pt x="11384765" y="144237"/>
                  <a:pt x="11383640" y="143028"/>
                </a:cubicBezTo>
                <a:cubicBezTo>
                  <a:pt x="11407178" y="139812"/>
                  <a:pt x="11430599" y="136555"/>
                  <a:pt x="11454027" y="133300"/>
                </a:cubicBezTo>
                <a:close/>
                <a:moveTo>
                  <a:pt x="11755038" y="126619"/>
                </a:moveTo>
                <a:cubicBezTo>
                  <a:pt x="11758079" y="126951"/>
                  <a:pt x="11761122" y="127328"/>
                  <a:pt x="11766523" y="127997"/>
                </a:cubicBezTo>
                <a:cubicBezTo>
                  <a:pt x="11760559" y="128999"/>
                  <a:pt x="11756165" y="129752"/>
                  <a:pt x="11751885" y="130460"/>
                </a:cubicBezTo>
                <a:cubicBezTo>
                  <a:pt x="11753010" y="129166"/>
                  <a:pt x="11754023" y="127914"/>
                  <a:pt x="11755038" y="126619"/>
                </a:cubicBezTo>
                <a:close/>
                <a:moveTo>
                  <a:pt x="12238653" y="119639"/>
                </a:moveTo>
                <a:lnTo>
                  <a:pt x="12238653" y="3167738"/>
                </a:lnTo>
                <a:lnTo>
                  <a:pt x="26623" y="3167738"/>
                </a:lnTo>
                <a:lnTo>
                  <a:pt x="26623" y="691605"/>
                </a:lnTo>
                <a:lnTo>
                  <a:pt x="33946" y="691586"/>
                </a:lnTo>
                <a:cubicBezTo>
                  <a:pt x="43513" y="695931"/>
                  <a:pt x="52415" y="699980"/>
                  <a:pt x="64239" y="705323"/>
                </a:cubicBezTo>
                <a:cubicBezTo>
                  <a:pt x="73244" y="700062"/>
                  <a:pt x="79441" y="696471"/>
                  <a:pt x="89461" y="690670"/>
                </a:cubicBezTo>
                <a:cubicBezTo>
                  <a:pt x="96214" y="697389"/>
                  <a:pt x="100834" y="701981"/>
                  <a:pt x="105340" y="706532"/>
                </a:cubicBezTo>
                <a:cubicBezTo>
                  <a:pt x="87996" y="708914"/>
                  <a:pt x="75047" y="710667"/>
                  <a:pt x="62211" y="712461"/>
                </a:cubicBezTo>
                <a:cubicBezTo>
                  <a:pt x="62549" y="714716"/>
                  <a:pt x="62998" y="716971"/>
                  <a:pt x="63336" y="719224"/>
                </a:cubicBezTo>
                <a:cubicBezTo>
                  <a:pt x="181354" y="723942"/>
                  <a:pt x="299713" y="725071"/>
                  <a:pt x="421337" y="721982"/>
                </a:cubicBezTo>
                <a:cubicBezTo>
                  <a:pt x="417844" y="714465"/>
                  <a:pt x="415590" y="709540"/>
                  <a:pt x="412323" y="702524"/>
                </a:cubicBezTo>
                <a:cubicBezTo>
                  <a:pt x="450834" y="703486"/>
                  <a:pt x="483831" y="704279"/>
                  <a:pt x="516940" y="705115"/>
                </a:cubicBezTo>
                <a:cubicBezTo>
                  <a:pt x="524484" y="705407"/>
                  <a:pt x="532031" y="705699"/>
                  <a:pt x="539572" y="705991"/>
                </a:cubicBezTo>
                <a:cubicBezTo>
                  <a:pt x="565704" y="703277"/>
                  <a:pt x="591942" y="700522"/>
                  <a:pt x="622911" y="697306"/>
                </a:cubicBezTo>
                <a:lnTo>
                  <a:pt x="628530" y="718156"/>
                </a:lnTo>
                <a:lnTo>
                  <a:pt x="614574" y="739473"/>
                </a:lnTo>
                <a:cubicBezTo>
                  <a:pt x="579217" y="738432"/>
                  <a:pt x="541488" y="738891"/>
                  <a:pt x="506132" y="735799"/>
                </a:cubicBezTo>
                <a:cubicBezTo>
                  <a:pt x="479437" y="733422"/>
                  <a:pt x="474035" y="737763"/>
                  <a:pt x="460635" y="747365"/>
                </a:cubicBezTo>
                <a:cubicBezTo>
                  <a:pt x="501624" y="749121"/>
                  <a:pt x="535860" y="750620"/>
                  <a:pt x="569979" y="752082"/>
                </a:cubicBezTo>
                <a:cubicBezTo>
                  <a:pt x="569867" y="753211"/>
                  <a:pt x="569867" y="754338"/>
                  <a:pt x="569867" y="755466"/>
                </a:cubicBezTo>
                <a:cubicBezTo>
                  <a:pt x="552072" y="757009"/>
                  <a:pt x="534397" y="758556"/>
                  <a:pt x="522799" y="759557"/>
                </a:cubicBezTo>
                <a:cubicBezTo>
                  <a:pt x="536086" y="770411"/>
                  <a:pt x="547910" y="779971"/>
                  <a:pt x="557481" y="787780"/>
                </a:cubicBezTo>
                <a:cubicBezTo>
                  <a:pt x="579442" y="790326"/>
                  <a:pt x="599033" y="792123"/>
                  <a:pt x="617615" y="794877"/>
                </a:cubicBezTo>
                <a:cubicBezTo>
                  <a:pt x="642951" y="798636"/>
                  <a:pt x="651741" y="793832"/>
                  <a:pt x="656464" y="786026"/>
                </a:cubicBezTo>
                <a:cubicBezTo>
                  <a:pt x="643966" y="780473"/>
                  <a:pt x="631580" y="774963"/>
                  <a:pt x="612208" y="766362"/>
                </a:cubicBezTo>
                <a:cubicBezTo>
                  <a:pt x="647459" y="766362"/>
                  <a:pt x="671330" y="766362"/>
                  <a:pt x="705454" y="766362"/>
                </a:cubicBezTo>
                <a:cubicBezTo>
                  <a:pt x="685067" y="758596"/>
                  <a:pt x="671894" y="753544"/>
                  <a:pt x="651288" y="745651"/>
                </a:cubicBezTo>
                <a:cubicBezTo>
                  <a:pt x="691941" y="748159"/>
                  <a:pt x="720771" y="749871"/>
                  <a:pt x="744528" y="751332"/>
                </a:cubicBezTo>
                <a:cubicBezTo>
                  <a:pt x="733157" y="757887"/>
                  <a:pt x="718967" y="762855"/>
                  <a:pt x="716037" y="768616"/>
                </a:cubicBezTo>
                <a:cubicBezTo>
                  <a:pt x="712433" y="775673"/>
                  <a:pt x="718178" y="783438"/>
                  <a:pt x="719980" y="790869"/>
                </a:cubicBezTo>
                <a:cubicBezTo>
                  <a:pt x="704101" y="792999"/>
                  <a:pt x="690702" y="794793"/>
                  <a:pt x="675950" y="796798"/>
                </a:cubicBezTo>
                <a:cubicBezTo>
                  <a:pt x="679893" y="802183"/>
                  <a:pt x="682934" y="806442"/>
                  <a:pt x="687097" y="812161"/>
                </a:cubicBezTo>
                <a:cubicBezTo>
                  <a:pt x="648133" y="812161"/>
                  <a:pt x="613342" y="812161"/>
                  <a:pt x="572682" y="812161"/>
                </a:cubicBezTo>
                <a:cubicBezTo>
                  <a:pt x="569076" y="815336"/>
                  <a:pt x="561987" y="821347"/>
                  <a:pt x="553431" y="828569"/>
                </a:cubicBezTo>
                <a:cubicBezTo>
                  <a:pt x="573360" y="830116"/>
                  <a:pt x="588449" y="831284"/>
                  <a:pt x="603427" y="832452"/>
                </a:cubicBezTo>
                <a:cubicBezTo>
                  <a:pt x="603201" y="833871"/>
                  <a:pt x="602976" y="835333"/>
                  <a:pt x="602750" y="836755"/>
                </a:cubicBezTo>
                <a:cubicBezTo>
                  <a:pt x="478091" y="840929"/>
                  <a:pt x="352862" y="838590"/>
                  <a:pt x="225162" y="838046"/>
                </a:cubicBezTo>
                <a:cubicBezTo>
                  <a:pt x="227302" y="852912"/>
                  <a:pt x="255343" y="851867"/>
                  <a:pt x="277749" y="851575"/>
                </a:cubicBezTo>
                <a:cubicBezTo>
                  <a:pt x="378987" y="850279"/>
                  <a:pt x="479551" y="857338"/>
                  <a:pt x="581131" y="854329"/>
                </a:cubicBezTo>
                <a:cubicBezTo>
                  <a:pt x="599490" y="853786"/>
                  <a:pt x="626171" y="851952"/>
                  <a:pt x="640704" y="861846"/>
                </a:cubicBezTo>
                <a:cubicBezTo>
                  <a:pt x="644980" y="864684"/>
                  <a:pt x="663450" y="866061"/>
                  <a:pt x="675047" y="865811"/>
                </a:cubicBezTo>
                <a:cubicBezTo>
                  <a:pt x="711425" y="865061"/>
                  <a:pt x="749034" y="864979"/>
                  <a:pt x="783721" y="861427"/>
                </a:cubicBezTo>
                <a:cubicBezTo>
                  <a:pt x="825048" y="857212"/>
                  <a:pt x="855907" y="869320"/>
                  <a:pt x="893968" y="868025"/>
                </a:cubicBezTo>
                <a:cubicBezTo>
                  <a:pt x="912549" y="867398"/>
                  <a:pt x="931245" y="866981"/>
                  <a:pt x="949935" y="866854"/>
                </a:cubicBezTo>
                <a:cubicBezTo>
                  <a:pt x="1026737" y="866356"/>
                  <a:pt x="1103880" y="863892"/>
                  <a:pt x="1180006" y="866356"/>
                </a:cubicBezTo>
                <a:cubicBezTo>
                  <a:pt x="1228313" y="867900"/>
                  <a:pt x="1272795" y="865352"/>
                  <a:pt x="1318292" y="861887"/>
                </a:cubicBezTo>
                <a:cubicBezTo>
                  <a:pt x="1332706" y="860801"/>
                  <a:pt x="1346784" y="859007"/>
                  <a:pt x="1359513" y="857671"/>
                </a:cubicBezTo>
                <a:cubicBezTo>
                  <a:pt x="1398925" y="868901"/>
                  <a:pt x="1398136" y="867775"/>
                  <a:pt x="1440591" y="863181"/>
                </a:cubicBezTo>
                <a:cubicBezTo>
                  <a:pt x="1485299" y="858339"/>
                  <a:pt x="1529105" y="847065"/>
                  <a:pt x="1579776" y="858840"/>
                </a:cubicBezTo>
                <a:cubicBezTo>
                  <a:pt x="1589805" y="861177"/>
                  <a:pt x="1616831" y="859092"/>
                  <a:pt x="1625499" y="855540"/>
                </a:cubicBezTo>
                <a:cubicBezTo>
                  <a:pt x="1651179" y="845020"/>
                  <a:pt x="1678093" y="846523"/>
                  <a:pt x="1706809" y="851365"/>
                </a:cubicBezTo>
                <a:cubicBezTo>
                  <a:pt x="1740708" y="857087"/>
                  <a:pt x="1775050" y="856585"/>
                  <a:pt x="1809851" y="854580"/>
                </a:cubicBezTo>
                <a:cubicBezTo>
                  <a:pt x="1810752" y="850447"/>
                  <a:pt x="1811316" y="847360"/>
                  <a:pt x="1812667" y="840594"/>
                </a:cubicBezTo>
                <a:cubicBezTo>
                  <a:pt x="1868521" y="854413"/>
                  <a:pt x="1919314" y="845271"/>
                  <a:pt x="1971225" y="842806"/>
                </a:cubicBezTo>
                <a:cubicBezTo>
                  <a:pt x="1986427" y="842056"/>
                  <a:pt x="2003321" y="845773"/>
                  <a:pt x="2023135" y="847819"/>
                </a:cubicBezTo>
                <a:cubicBezTo>
                  <a:pt x="2024938" y="845354"/>
                  <a:pt x="2027981" y="841221"/>
                  <a:pt x="2033051" y="834541"/>
                </a:cubicBezTo>
                <a:cubicBezTo>
                  <a:pt x="1989920" y="834541"/>
                  <a:pt x="1952755" y="833789"/>
                  <a:pt x="1915821" y="834750"/>
                </a:cubicBezTo>
                <a:cubicBezTo>
                  <a:pt x="1878316" y="835711"/>
                  <a:pt x="1840818" y="826024"/>
                  <a:pt x="1803541" y="834750"/>
                </a:cubicBezTo>
                <a:cubicBezTo>
                  <a:pt x="1703317" y="832121"/>
                  <a:pt x="1604219" y="841346"/>
                  <a:pt x="1503881" y="838840"/>
                </a:cubicBezTo>
                <a:cubicBezTo>
                  <a:pt x="1450162" y="837506"/>
                  <a:pt x="1436535" y="832786"/>
                  <a:pt x="1438901" y="811787"/>
                </a:cubicBezTo>
                <a:cubicBezTo>
                  <a:pt x="1397123" y="807695"/>
                  <a:pt x="1355908" y="809198"/>
                  <a:pt x="1314468" y="815463"/>
                </a:cubicBezTo>
                <a:cubicBezTo>
                  <a:pt x="1294758" y="801099"/>
                  <a:pt x="1337889" y="796047"/>
                  <a:pt x="1340253" y="787112"/>
                </a:cubicBezTo>
                <a:cubicBezTo>
                  <a:pt x="1332932" y="773124"/>
                  <a:pt x="1275387" y="793083"/>
                  <a:pt x="1276965" y="773961"/>
                </a:cubicBezTo>
                <a:cubicBezTo>
                  <a:pt x="1329445" y="773961"/>
                  <a:pt x="1379779" y="773961"/>
                  <a:pt x="1430119" y="773961"/>
                </a:cubicBezTo>
                <a:cubicBezTo>
                  <a:pt x="1430459" y="775046"/>
                  <a:pt x="1430685" y="776174"/>
                  <a:pt x="1431021" y="777260"/>
                </a:cubicBezTo>
                <a:cubicBezTo>
                  <a:pt x="1413002" y="780641"/>
                  <a:pt x="1394869" y="784022"/>
                  <a:pt x="1370434" y="788572"/>
                </a:cubicBezTo>
                <a:cubicBezTo>
                  <a:pt x="1430909" y="802183"/>
                  <a:pt x="1504558" y="786820"/>
                  <a:pt x="1548251" y="807946"/>
                </a:cubicBezTo>
                <a:cubicBezTo>
                  <a:pt x="1522691" y="810036"/>
                  <a:pt x="1496897" y="812079"/>
                  <a:pt x="1470996" y="814167"/>
                </a:cubicBezTo>
                <a:cubicBezTo>
                  <a:pt x="1530232" y="828736"/>
                  <a:pt x="1586424" y="816628"/>
                  <a:pt x="1646447" y="817255"/>
                </a:cubicBezTo>
                <a:cubicBezTo>
                  <a:pt x="1646447" y="808281"/>
                  <a:pt x="1646447" y="800847"/>
                  <a:pt x="1646447" y="793417"/>
                </a:cubicBezTo>
                <a:cubicBezTo>
                  <a:pt x="1661876" y="786778"/>
                  <a:pt x="1672234" y="779346"/>
                  <a:pt x="1680121" y="771582"/>
                </a:cubicBezTo>
                <a:cubicBezTo>
                  <a:pt x="1692733" y="759182"/>
                  <a:pt x="1711872" y="762855"/>
                  <a:pt x="1732371" y="768073"/>
                </a:cubicBezTo>
                <a:lnTo>
                  <a:pt x="1732033" y="768199"/>
                </a:lnTo>
                <a:cubicBezTo>
                  <a:pt x="1752981" y="764276"/>
                  <a:pt x="1773141" y="757845"/>
                  <a:pt x="1795099" y="756884"/>
                </a:cubicBezTo>
                <a:cubicBezTo>
                  <a:pt x="1857712" y="754087"/>
                  <a:pt x="1920995" y="753419"/>
                  <a:pt x="1984061" y="752208"/>
                </a:cubicBezTo>
                <a:cubicBezTo>
                  <a:pt x="1994983" y="752000"/>
                  <a:pt x="2006700" y="752751"/>
                  <a:pt x="2016832" y="754255"/>
                </a:cubicBezTo>
                <a:cubicBezTo>
                  <a:pt x="2043748" y="758221"/>
                  <a:pt x="2069983" y="762813"/>
                  <a:pt x="2102418" y="768156"/>
                </a:cubicBezTo>
                <a:cubicBezTo>
                  <a:pt x="2040479" y="768156"/>
                  <a:pt x="1983949" y="766530"/>
                  <a:pt x="1928432" y="768616"/>
                </a:cubicBezTo>
                <a:cubicBezTo>
                  <a:pt x="1876062" y="770579"/>
                  <a:pt x="1818631" y="765528"/>
                  <a:pt x="1758615" y="781101"/>
                </a:cubicBezTo>
                <a:cubicBezTo>
                  <a:pt x="1784958" y="783478"/>
                  <a:pt x="1798479" y="785608"/>
                  <a:pt x="1811991" y="785693"/>
                </a:cubicBezTo>
                <a:cubicBezTo>
                  <a:pt x="1856249" y="786026"/>
                  <a:pt x="1900731" y="784816"/>
                  <a:pt x="1944873" y="785777"/>
                </a:cubicBezTo>
                <a:cubicBezTo>
                  <a:pt x="1969985" y="786318"/>
                  <a:pt x="2000503" y="787279"/>
                  <a:pt x="2018185" y="792707"/>
                </a:cubicBezTo>
                <a:cubicBezTo>
                  <a:pt x="2044761" y="800931"/>
                  <a:pt x="2069534" y="800931"/>
                  <a:pt x="2100616" y="800721"/>
                </a:cubicBezTo>
                <a:cubicBezTo>
                  <a:pt x="2132712" y="800513"/>
                  <a:pt x="2164921" y="804983"/>
                  <a:pt x="2197240" y="806776"/>
                </a:cubicBezTo>
                <a:cubicBezTo>
                  <a:pt x="2231247" y="808698"/>
                  <a:pt x="2265595" y="809909"/>
                  <a:pt x="2299831" y="811410"/>
                </a:cubicBezTo>
                <a:cubicBezTo>
                  <a:pt x="2307711" y="800221"/>
                  <a:pt x="2329111" y="812748"/>
                  <a:pt x="2340823" y="808196"/>
                </a:cubicBezTo>
                <a:cubicBezTo>
                  <a:pt x="2341159" y="805313"/>
                  <a:pt x="2341497" y="802434"/>
                  <a:pt x="2341497" y="802644"/>
                </a:cubicBezTo>
                <a:cubicBezTo>
                  <a:pt x="2366157" y="805188"/>
                  <a:pt x="2389248" y="808948"/>
                  <a:pt x="2413118" y="809740"/>
                </a:cubicBezTo>
                <a:cubicBezTo>
                  <a:pt x="2470438" y="811702"/>
                  <a:pt x="2527981" y="812246"/>
                  <a:pt x="2572015" y="813122"/>
                </a:cubicBezTo>
                <a:cubicBezTo>
                  <a:pt x="2586653" y="821098"/>
                  <a:pt x="2591610" y="826943"/>
                  <a:pt x="2601518" y="828529"/>
                </a:cubicBezTo>
                <a:cubicBezTo>
                  <a:pt x="2625729" y="832369"/>
                  <a:pt x="2632825" y="838924"/>
                  <a:pt x="2637105" y="849778"/>
                </a:cubicBezTo>
                <a:cubicBezTo>
                  <a:pt x="2553099" y="855374"/>
                  <a:pt x="2467057" y="844436"/>
                  <a:pt x="2389585" y="857714"/>
                </a:cubicBezTo>
                <a:cubicBezTo>
                  <a:pt x="2418295" y="860926"/>
                  <a:pt x="2361658" y="870322"/>
                  <a:pt x="2394987" y="872742"/>
                </a:cubicBezTo>
                <a:cubicBezTo>
                  <a:pt x="2425392" y="874955"/>
                  <a:pt x="2404668" y="882219"/>
                  <a:pt x="2408387" y="888650"/>
                </a:cubicBezTo>
                <a:cubicBezTo>
                  <a:pt x="2430912" y="889945"/>
                  <a:pt x="2459630" y="888733"/>
                  <a:pt x="2476748" y="893367"/>
                </a:cubicBezTo>
                <a:cubicBezTo>
                  <a:pt x="2494422" y="898210"/>
                  <a:pt x="2500956" y="908730"/>
                  <a:pt x="2512102" y="916539"/>
                </a:cubicBezTo>
                <a:cubicBezTo>
                  <a:pt x="2560754" y="915829"/>
                  <a:pt x="2610863" y="915077"/>
                  <a:pt x="2660978" y="914493"/>
                </a:cubicBezTo>
                <a:cubicBezTo>
                  <a:pt x="2678549" y="914283"/>
                  <a:pt x="2695215" y="913781"/>
                  <a:pt x="2700504" y="905933"/>
                </a:cubicBezTo>
                <a:lnTo>
                  <a:pt x="2700305" y="905880"/>
                </a:lnTo>
                <a:lnTo>
                  <a:pt x="2728319" y="885978"/>
                </a:lnTo>
                <a:cubicBezTo>
                  <a:pt x="2770321" y="889611"/>
                  <a:pt x="2815706" y="893533"/>
                  <a:pt x="2863117" y="897624"/>
                </a:cubicBezTo>
                <a:cubicBezTo>
                  <a:pt x="2851746" y="900965"/>
                  <a:pt x="2842175" y="903721"/>
                  <a:pt x="2827987" y="907856"/>
                </a:cubicBezTo>
                <a:cubicBezTo>
                  <a:pt x="2854224" y="911194"/>
                  <a:pt x="2874714" y="913781"/>
                  <a:pt x="2895213" y="916414"/>
                </a:cubicBezTo>
                <a:cubicBezTo>
                  <a:pt x="2910978" y="912156"/>
                  <a:pt x="2936429" y="908730"/>
                  <a:pt x="2938231" y="904097"/>
                </a:cubicBezTo>
                <a:cubicBezTo>
                  <a:pt x="2941836" y="894494"/>
                  <a:pt x="2957941" y="890612"/>
                  <a:pt x="2975397" y="887480"/>
                </a:cubicBezTo>
                <a:cubicBezTo>
                  <a:pt x="3007599" y="881675"/>
                  <a:pt x="2999607" y="873703"/>
                  <a:pt x="2981023" y="864142"/>
                </a:cubicBezTo>
                <a:cubicBezTo>
                  <a:pt x="3012555" y="864684"/>
                  <a:pt x="3035976" y="865061"/>
                  <a:pt x="3059516" y="865435"/>
                </a:cubicBezTo>
                <a:cubicBezTo>
                  <a:pt x="3055010" y="869403"/>
                  <a:pt x="3049377" y="870403"/>
                  <a:pt x="3043525" y="870779"/>
                </a:cubicBezTo>
                <a:cubicBezTo>
                  <a:pt x="3037448" y="871155"/>
                  <a:pt x="3031027" y="870863"/>
                  <a:pt x="3023140" y="870863"/>
                </a:cubicBezTo>
                <a:cubicBezTo>
                  <a:pt x="3039131" y="887480"/>
                  <a:pt x="3039131" y="887480"/>
                  <a:pt x="3099380" y="902345"/>
                </a:cubicBezTo>
                <a:cubicBezTo>
                  <a:pt x="3153994" y="899546"/>
                  <a:pt x="3203097" y="897043"/>
                  <a:pt x="3252198" y="894537"/>
                </a:cubicBezTo>
                <a:cubicBezTo>
                  <a:pt x="3251747" y="893157"/>
                  <a:pt x="3251409" y="891781"/>
                  <a:pt x="3250958" y="890403"/>
                </a:cubicBezTo>
                <a:cubicBezTo>
                  <a:pt x="3211883" y="889443"/>
                  <a:pt x="3172916" y="888482"/>
                  <a:pt x="3126856" y="887354"/>
                </a:cubicBezTo>
                <a:cubicBezTo>
                  <a:pt x="3145102" y="876958"/>
                  <a:pt x="3153432" y="868150"/>
                  <a:pt x="3170212" y="863725"/>
                </a:cubicBezTo>
                <a:cubicBezTo>
                  <a:pt x="3187106" y="859300"/>
                  <a:pt x="3212328" y="859216"/>
                  <a:pt x="3233840" y="857253"/>
                </a:cubicBezTo>
                <a:cubicBezTo>
                  <a:pt x="3233165" y="855750"/>
                  <a:pt x="3232377" y="854247"/>
                  <a:pt x="3231588" y="852745"/>
                </a:cubicBezTo>
                <a:cubicBezTo>
                  <a:pt x="3219765" y="852953"/>
                  <a:pt x="3207941" y="853204"/>
                  <a:pt x="3196113" y="853329"/>
                </a:cubicBezTo>
                <a:cubicBezTo>
                  <a:pt x="3170212" y="853579"/>
                  <a:pt x="3143862" y="855082"/>
                  <a:pt x="3118752" y="853665"/>
                </a:cubicBezTo>
                <a:cubicBezTo>
                  <a:pt x="3090035" y="852034"/>
                  <a:pt x="3064474" y="851450"/>
                  <a:pt x="3037334" y="856794"/>
                </a:cubicBezTo>
                <a:cubicBezTo>
                  <a:pt x="3008952" y="862388"/>
                  <a:pt x="2979784" y="860383"/>
                  <a:pt x="2942400" y="852745"/>
                </a:cubicBezTo>
                <a:cubicBezTo>
                  <a:pt x="3001072" y="850072"/>
                  <a:pt x="3048257" y="847943"/>
                  <a:pt x="3102985" y="845437"/>
                </a:cubicBezTo>
                <a:cubicBezTo>
                  <a:pt x="3089697" y="838631"/>
                  <a:pt x="3081361" y="834373"/>
                  <a:pt x="3073031" y="830116"/>
                </a:cubicBezTo>
                <a:cubicBezTo>
                  <a:pt x="3070100" y="832162"/>
                  <a:pt x="3067284" y="834165"/>
                  <a:pt x="3064474" y="836210"/>
                </a:cubicBezTo>
                <a:cubicBezTo>
                  <a:pt x="3036090" y="836462"/>
                  <a:pt x="3007599" y="836712"/>
                  <a:pt x="2979222" y="836880"/>
                </a:cubicBezTo>
                <a:cubicBezTo>
                  <a:pt x="2955237" y="837004"/>
                  <a:pt x="2929111" y="834708"/>
                  <a:pt x="2907713" y="837546"/>
                </a:cubicBezTo>
                <a:cubicBezTo>
                  <a:pt x="2833837" y="847317"/>
                  <a:pt x="2757711" y="847234"/>
                  <a:pt x="2681251" y="847317"/>
                </a:cubicBezTo>
                <a:cubicBezTo>
                  <a:pt x="2676407" y="847317"/>
                  <a:pt x="2671562" y="846022"/>
                  <a:pt x="2665822" y="845229"/>
                </a:cubicBezTo>
                <a:cubicBezTo>
                  <a:pt x="2670435" y="841848"/>
                  <a:pt x="2674155" y="839050"/>
                  <a:pt x="2678098" y="836170"/>
                </a:cubicBezTo>
                <a:cubicBezTo>
                  <a:pt x="2657149" y="829405"/>
                  <a:pt x="2636881" y="822850"/>
                  <a:pt x="2613343" y="815253"/>
                </a:cubicBezTo>
                <a:cubicBezTo>
                  <a:pt x="2631248" y="811410"/>
                  <a:pt x="2643748" y="808614"/>
                  <a:pt x="2656360" y="805941"/>
                </a:cubicBezTo>
                <a:cubicBezTo>
                  <a:pt x="2696680" y="797426"/>
                  <a:pt x="2767850" y="800305"/>
                  <a:pt x="2790934" y="814460"/>
                </a:cubicBezTo>
                <a:cubicBezTo>
                  <a:pt x="2808727" y="825398"/>
                  <a:pt x="2832486" y="827610"/>
                  <a:pt x="2859631" y="828486"/>
                </a:cubicBezTo>
                <a:cubicBezTo>
                  <a:pt x="2896453" y="829697"/>
                  <a:pt x="2933724" y="829697"/>
                  <a:pt x="2970777" y="829573"/>
                </a:cubicBezTo>
                <a:cubicBezTo>
                  <a:pt x="2993523" y="829490"/>
                  <a:pt x="3016275" y="828194"/>
                  <a:pt x="3042400" y="827359"/>
                </a:cubicBezTo>
                <a:cubicBezTo>
                  <a:pt x="3021450" y="821098"/>
                  <a:pt x="3004451" y="816005"/>
                  <a:pt x="2986206" y="810574"/>
                </a:cubicBezTo>
                <a:cubicBezTo>
                  <a:pt x="2993974" y="808196"/>
                  <a:pt x="2995325" y="807487"/>
                  <a:pt x="2996901" y="807361"/>
                </a:cubicBezTo>
                <a:cubicBezTo>
                  <a:pt x="3009514" y="806358"/>
                  <a:pt x="3022351" y="805481"/>
                  <a:pt x="3035413" y="804565"/>
                </a:cubicBezTo>
                <a:cubicBezTo>
                  <a:pt x="3014359" y="797675"/>
                  <a:pt x="3014359" y="797675"/>
                  <a:pt x="3022237" y="786026"/>
                </a:cubicBezTo>
                <a:cubicBezTo>
                  <a:pt x="3058165" y="794209"/>
                  <a:pt x="3094760" y="802519"/>
                  <a:pt x="3132377" y="811034"/>
                </a:cubicBezTo>
                <a:cubicBezTo>
                  <a:pt x="3115147" y="813915"/>
                  <a:pt x="3100057" y="816503"/>
                  <a:pt x="3075509" y="820638"/>
                </a:cubicBezTo>
                <a:cubicBezTo>
                  <a:pt x="3137110" y="832410"/>
                  <a:pt x="3179901" y="827943"/>
                  <a:pt x="3215597" y="812663"/>
                </a:cubicBezTo>
                <a:cubicBezTo>
                  <a:pt x="3244649" y="824062"/>
                  <a:pt x="3204562" y="829363"/>
                  <a:pt x="3205575" y="840845"/>
                </a:cubicBezTo>
                <a:cubicBezTo>
                  <a:pt x="3223370" y="839969"/>
                  <a:pt x="3238799" y="839216"/>
                  <a:pt x="3253663" y="838507"/>
                </a:cubicBezTo>
                <a:cubicBezTo>
                  <a:pt x="3251297" y="828027"/>
                  <a:pt x="3249495" y="820221"/>
                  <a:pt x="3247467" y="811662"/>
                </a:cubicBezTo>
                <a:cubicBezTo>
                  <a:pt x="3274605" y="813290"/>
                  <a:pt x="3296229" y="814585"/>
                  <a:pt x="3317286" y="815879"/>
                </a:cubicBezTo>
                <a:cubicBezTo>
                  <a:pt x="3313567" y="823142"/>
                  <a:pt x="3310307" y="829697"/>
                  <a:pt x="3306251" y="837754"/>
                </a:cubicBezTo>
                <a:cubicBezTo>
                  <a:pt x="3328545" y="837754"/>
                  <a:pt x="3347240" y="837754"/>
                  <a:pt x="3365936" y="837754"/>
                </a:cubicBezTo>
                <a:cubicBezTo>
                  <a:pt x="3366611" y="838965"/>
                  <a:pt x="3367287" y="840178"/>
                  <a:pt x="3367964" y="841388"/>
                </a:cubicBezTo>
                <a:cubicBezTo>
                  <a:pt x="3346678" y="844560"/>
                  <a:pt x="3325397" y="847777"/>
                  <a:pt x="3304222" y="850948"/>
                </a:cubicBezTo>
                <a:cubicBezTo>
                  <a:pt x="3311432" y="869943"/>
                  <a:pt x="3311770" y="869195"/>
                  <a:pt x="3261204" y="866605"/>
                </a:cubicBezTo>
                <a:cubicBezTo>
                  <a:pt x="3239587" y="865519"/>
                  <a:pt x="3216610" y="868317"/>
                  <a:pt x="3194204" y="869320"/>
                </a:cubicBezTo>
                <a:cubicBezTo>
                  <a:pt x="3194090" y="870822"/>
                  <a:pt x="3194090" y="872282"/>
                  <a:pt x="3194090" y="873744"/>
                </a:cubicBezTo>
                <a:cubicBezTo>
                  <a:pt x="3203321" y="875250"/>
                  <a:pt x="3213005" y="878254"/>
                  <a:pt x="3221792" y="877962"/>
                </a:cubicBezTo>
                <a:cubicBezTo>
                  <a:pt x="3282492" y="875831"/>
                  <a:pt x="3344317" y="886728"/>
                  <a:pt x="3404447" y="875956"/>
                </a:cubicBezTo>
                <a:cubicBezTo>
                  <a:pt x="3408615" y="875250"/>
                  <a:pt x="3415375" y="876374"/>
                  <a:pt x="3420890" y="876792"/>
                </a:cubicBezTo>
                <a:cubicBezTo>
                  <a:pt x="3450056" y="879048"/>
                  <a:pt x="3479110" y="881383"/>
                  <a:pt x="3508953" y="883724"/>
                </a:cubicBezTo>
                <a:cubicBezTo>
                  <a:pt x="3523368" y="889945"/>
                  <a:pt x="3517853" y="901133"/>
                  <a:pt x="3548710" y="906185"/>
                </a:cubicBezTo>
                <a:cubicBezTo>
                  <a:pt x="3552871" y="896207"/>
                  <a:pt x="3556478" y="887814"/>
                  <a:pt x="3559406" y="881009"/>
                </a:cubicBezTo>
                <a:cubicBezTo>
                  <a:pt x="3541273" y="872658"/>
                  <a:pt x="3525394" y="865352"/>
                  <a:pt x="3508840" y="857714"/>
                </a:cubicBezTo>
                <a:cubicBezTo>
                  <a:pt x="3482715" y="858380"/>
                  <a:pt x="3454336" y="859049"/>
                  <a:pt x="3426071" y="859756"/>
                </a:cubicBezTo>
                <a:cubicBezTo>
                  <a:pt x="3429002" y="856960"/>
                  <a:pt x="3434966" y="856083"/>
                  <a:pt x="3434740" y="855832"/>
                </a:cubicBezTo>
                <a:cubicBezTo>
                  <a:pt x="3428890" y="848279"/>
                  <a:pt x="3426184" y="839843"/>
                  <a:pt x="3414812" y="833580"/>
                </a:cubicBezTo>
                <a:cubicBezTo>
                  <a:pt x="3405574" y="828486"/>
                  <a:pt x="3385646" y="826024"/>
                  <a:pt x="3369767" y="822224"/>
                </a:cubicBezTo>
                <a:cubicBezTo>
                  <a:pt x="3363908" y="813207"/>
                  <a:pt x="3372358" y="807278"/>
                  <a:pt x="3399045" y="806734"/>
                </a:cubicBezTo>
                <a:cubicBezTo>
                  <a:pt x="3411770" y="806442"/>
                  <a:pt x="3424834" y="807987"/>
                  <a:pt x="3437783" y="808530"/>
                </a:cubicBezTo>
                <a:cubicBezTo>
                  <a:pt x="3468302" y="809784"/>
                  <a:pt x="3499383" y="812873"/>
                  <a:pt x="3535085" y="804857"/>
                </a:cubicBezTo>
                <a:cubicBezTo>
                  <a:pt x="3519875" y="801013"/>
                  <a:pt x="3510642" y="797675"/>
                  <a:pt x="3499607" y="796255"/>
                </a:cubicBezTo>
                <a:cubicBezTo>
                  <a:pt x="3489249" y="794919"/>
                  <a:pt x="3476968" y="795586"/>
                  <a:pt x="3456929" y="795169"/>
                </a:cubicBezTo>
                <a:cubicBezTo>
                  <a:pt x="3477645" y="788408"/>
                  <a:pt x="3491158" y="783980"/>
                  <a:pt x="3504340" y="779680"/>
                </a:cubicBezTo>
                <a:cubicBezTo>
                  <a:pt x="3473596" y="761476"/>
                  <a:pt x="3436770" y="758556"/>
                  <a:pt x="3384069" y="770036"/>
                </a:cubicBezTo>
                <a:cubicBezTo>
                  <a:pt x="3395665" y="771665"/>
                  <a:pt x="3405798" y="773042"/>
                  <a:pt x="3422354" y="775380"/>
                </a:cubicBezTo>
                <a:cubicBezTo>
                  <a:pt x="3352309" y="777051"/>
                  <a:pt x="3352761" y="781769"/>
                  <a:pt x="3323369" y="750620"/>
                </a:cubicBezTo>
                <a:cubicBezTo>
                  <a:pt x="3362669" y="753628"/>
                  <a:pt x="3403552" y="757217"/>
                  <a:pt x="3444769" y="759767"/>
                </a:cubicBezTo>
                <a:cubicBezTo>
                  <a:pt x="3472469" y="761518"/>
                  <a:pt x="3476301" y="759891"/>
                  <a:pt x="3488348" y="746529"/>
                </a:cubicBezTo>
                <a:cubicBezTo>
                  <a:pt x="3504904" y="751665"/>
                  <a:pt x="3519875" y="756300"/>
                  <a:pt x="3534973" y="761019"/>
                </a:cubicBezTo>
                <a:cubicBezTo>
                  <a:pt x="3527536" y="764108"/>
                  <a:pt x="3521903" y="766446"/>
                  <a:pt x="3515262" y="769202"/>
                </a:cubicBezTo>
                <a:cubicBezTo>
                  <a:pt x="3548484" y="777550"/>
                  <a:pt x="3577425" y="777509"/>
                  <a:pt x="3606698" y="769661"/>
                </a:cubicBezTo>
                <a:cubicBezTo>
                  <a:pt x="3601747" y="762395"/>
                  <a:pt x="3597015" y="755424"/>
                  <a:pt x="3590374" y="745820"/>
                </a:cubicBezTo>
                <a:cubicBezTo>
                  <a:pt x="3621121" y="743733"/>
                  <a:pt x="3651631" y="738473"/>
                  <a:pt x="3677425" y="740726"/>
                </a:cubicBezTo>
                <a:cubicBezTo>
                  <a:pt x="3710422" y="743609"/>
                  <a:pt x="3730802" y="739811"/>
                  <a:pt x="3748595" y="732503"/>
                </a:cubicBezTo>
                <a:cubicBezTo>
                  <a:pt x="3803774" y="738139"/>
                  <a:pt x="3852762" y="747365"/>
                  <a:pt x="3909404" y="737807"/>
                </a:cubicBezTo>
                <a:cubicBezTo>
                  <a:pt x="3926074" y="735005"/>
                  <a:pt x="3952085" y="739682"/>
                  <a:pt x="3974159" y="740978"/>
                </a:cubicBezTo>
                <a:cubicBezTo>
                  <a:pt x="3974159" y="746488"/>
                  <a:pt x="3974159" y="750371"/>
                  <a:pt x="3974159" y="754130"/>
                </a:cubicBezTo>
                <a:cubicBezTo>
                  <a:pt x="3987110" y="755801"/>
                  <a:pt x="4005469" y="756009"/>
                  <a:pt x="4010304" y="759097"/>
                </a:cubicBezTo>
                <a:cubicBezTo>
                  <a:pt x="4028776" y="770871"/>
                  <a:pt x="4056252" y="766906"/>
                  <a:pt x="4073258" y="762478"/>
                </a:cubicBezTo>
                <a:cubicBezTo>
                  <a:pt x="4088010" y="758659"/>
                  <a:pt x="4103072" y="757145"/>
                  <a:pt x="4118346" y="756514"/>
                </a:cubicBezTo>
                <a:lnTo>
                  <a:pt x="4164363" y="755847"/>
                </a:lnTo>
                <a:lnTo>
                  <a:pt x="4164363" y="755968"/>
                </a:lnTo>
                <a:lnTo>
                  <a:pt x="4164701" y="755841"/>
                </a:lnTo>
                <a:lnTo>
                  <a:pt x="4164363" y="755847"/>
                </a:lnTo>
                <a:lnTo>
                  <a:pt x="4164363" y="738265"/>
                </a:lnTo>
                <a:cubicBezTo>
                  <a:pt x="4182380" y="738432"/>
                  <a:pt x="4194597" y="741125"/>
                  <a:pt x="4204718" y="744642"/>
                </a:cubicBezTo>
                <a:lnTo>
                  <a:pt x="4232127" y="755819"/>
                </a:lnTo>
                <a:lnTo>
                  <a:pt x="4231928" y="755841"/>
                </a:lnTo>
                <a:lnTo>
                  <a:pt x="4232492" y="755968"/>
                </a:lnTo>
                <a:lnTo>
                  <a:pt x="4232127" y="755819"/>
                </a:lnTo>
                <a:lnTo>
                  <a:pt x="4284854" y="749787"/>
                </a:lnTo>
                <a:cubicBezTo>
                  <a:pt x="4313796" y="750996"/>
                  <a:pt x="4330011" y="745153"/>
                  <a:pt x="4348032" y="739266"/>
                </a:cubicBezTo>
                <a:cubicBezTo>
                  <a:pt x="4392176" y="724861"/>
                  <a:pt x="4449833" y="723151"/>
                  <a:pt x="4501414" y="734839"/>
                </a:cubicBezTo>
                <a:cubicBezTo>
                  <a:pt x="4526749" y="740601"/>
                  <a:pt x="4565936" y="739473"/>
                  <a:pt x="4584069" y="732252"/>
                </a:cubicBezTo>
                <a:cubicBezTo>
                  <a:pt x="4587448" y="726616"/>
                  <a:pt x="4590941" y="720730"/>
                  <a:pt x="4594096" y="715301"/>
                </a:cubicBezTo>
                <a:cubicBezTo>
                  <a:pt x="4611545" y="714216"/>
                  <a:pt x="4625959" y="713338"/>
                  <a:pt x="4640599" y="712419"/>
                </a:cubicBezTo>
                <a:cubicBezTo>
                  <a:pt x="4642627" y="704028"/>
                  <a:pt x="4644543" y="696595"/>
                  <a:pt x="4646346" y="689124"/>
                </a:cubicBezTo>
                <a:cubicBezTo>
                  <a:pt x="4623595" y="683779"/>
                  <a:pt x="4602088" y="678771"/>
                  <a:pt x="4577540" y="673051"/>
                </a:cubicBezTo>
                <a:cubicBezTo>
                  <a:pt x="4632945" y="660274"/>
                  <a:pt x="4656140" y="684612"/>
                  <a:pt x="4704792" y="682903"/>
                </a:cubicBezTo>
                <a:cubicBezTo>
                  <a:pt x="4686208" y="693174"/>
                  <a:pt x="4672357" y="700815"/>
                  <a:pt x="4659409" y="707952"/>
                </a:cubicBezTo>
                <a:cubicBezTo>
                  <a:pt x="4685082" y="720061"/>
                  <a:pt x="4710418" y="723859"/>
                  <a:pt x="4746682" y="720103"/>
                </a:cubicBezTo>
                <a:cubicBezTo>
                  <a:pt x="4776751" y="717014"/>
                  <a:pt x="4809185" y="716971"/>
                  <a:pt x="4845104" y="715385"/>
                </a:cubicBezTo>
                <a:cubicBezTo>
                  <a:pt x="4858512" y="725572"/>
                  <a:pt x="4872023" y="735842"/>
                  <a:pt x="4885538" y="746113"/>
                </a:cubicBezTo>
                <a:cubicBezTo>
                  <a:pt x="4904907" y="746299"/>
                  <a:pt x="4914590" y="746394"/>
                  <a:pt x="4924428" y="745007"/>
                </a:cubicBezTo>
                <a:lnTo>
                  <a:pt x="4964050" y="735056"/>
                </a:lnTo>
                <a:lnTo>
                  <a:pt x="4963911" y="735131"/>
                </a:lnTo>
                <a:cubicBezTo>
                  <a:pt x="4972812" y="736009"/>
                  <a:pt x="4982156" y="737973"/>
                  <a:pt x="4990606" y="737555"/>
                </a:cubicBezTo>
                <a:cubicBezTo>
                  <a:pt x="5065939" y="733712"/>
                  <a:pt x="5140938" y="728913"/>
                  <a:pt x="5216504" y="725572"/>
                </a:cubicBezTo>
                <a:cubicBezTo>
                  <a:pt x="5262451" y="723525"/>
                  <a:pt x="5309186" y="723649"/>
                  <a:pt x="5358169" y="722731"/>
                </a:cubicBezTo>
                <a:cubicBezTo>
                  <a:pt x="5351979" y="717807"/>
                  <a:pt x="5347583" y="714299"/>
                  <a:pt x="5342634" y="710334"/>
                </a:cubicBezTo>
                <a:cubicBezTo>
                  <a:pt x="5360758" y="705867"/>
                  <a:pt x="5375964" y="700355"/>
                  <a:pt x="5394093" y="698057"/>
                </a:cubicBezTo>
                <a:cubicBezTo>
                  <a:pt x="5439592" y="692253"/>
                  <a:pt x="5473369" y="713464"/>
                  <a:pt x="5520675" y="706702"/>
                </a:cubicBezTo>
                <a:cubicBezTo>
                  <a:pt x="5521345" y="706615"/>
                  <a:pt x="5522922" y="707451"/>
                  <a:pt x="5524161" y="707868"/>
                </a:cubicBezTo>
                <a:cubicBezTo>
                  <a:pt x="5516395" y="710376"/>
                  <a:pt x="5508734" y="712837"/>
                  <a:pt x="5498036" y="716303"/>
                </a:cubicBezTo>
                <a:cubicBezTo>
                  <a:pt x="5519544" y="720980"/>
                  <a:pt x="5536886" y="724778"/>
                  <a:pt x="5551978" y="728036"/>
                </a:cubicBezTo>
                <a:cubicBezTo>
                  <a:pt x="5565715" y="724403"/>
                  <a:pt x="5579002" y="722066"/>
                  <a:pt x="5587451" y="718264"/>
                </a:cubicBezTo>
                <a:cubicBezTo>
                  <a:pt x="5596909" y="714007"/>
                  <a:pt x="5601867" y="708412"/>
                  <a:pt x="5608959" y="703277"/>
                </a:cubicBezTo>
                <a:cubicBezTo>
                  <a:pt x="5632724" y="701940"/>
                  <a:pt x="5656594" y="699604"/>
                  <a:pt x="5680584" y="699519"/>
                </a:cubicBezTo>
                <a:cubicBezTo>
                  <a:pt x="5707500" y="699436"/>
                  <a:pt x="5743531" y="697808"/>
                  <a:pt x="5759298" y="703277"/>
                </a:cubicBezTo>
                <a:cubicBezTo>
                  <a:pt x="5785422" y="712295"/>
                  <a:pt x="5806485" y="708286"/>
                  <a:pt x="5831256" y="706870"/>
                </a:cubicBezTo>
                <a:cubicBezTo>
                  <a:pt x="5854570" y="705574"/>
                  <a:pt x="5877992" y="704653"/>
                  <a:pt x="5901413" y="703569"/>
                </a:cubicBezTo>
                <a:cubicBezTo>
                  <a:pt x="5900851" y="701940"/>
                  <a:pt x="5900179" y="700355"/>
                  <a:pt x="5899617" y="698726"/>
                </a:cubicBezTo>
                <a:cubicBezTo>
                  <a:pt x="5866057" y="699604"/>
                  <a:pt x="5832383" y="700482"/>
                  <a:pt x="5798830" y="701355"/>
                </a:cubicBezTo>
                <a:cubicBezTo>
                  <a:pt x="5803330" y="695303"/>
                  <a:pt x="5810540" y="691210"/>
                  <a:pt x="5819208" y="690711"/>
                </a:cubicBezTo>
                <a:cubicBezTo>
                  <a:pt x="5864704" y="688122"/>
                  <a:pt x="5910425" y="685740"/>
                  <a:pt x="5956373" y="684573"/>
                </a:cubicBezTo>
                <a:cubicBezTo>
                  <a:pt x="6023938" y="682861"/>
                  <a:pt x="6092856" y="684573"/>
                  <a:pt x="6159074" y="680230"/>
                </a:cubicBezTo>
                <a:cubicBezTo>
                  <a:pt x="6194769" y="677893"/>
                  <a:pt x="6226189" y="676598"/>
                  <a:pt x="6260087" y="680689"/>
                </a:cubicBezTo>
                <a:cubicBezTo>
                  <a:pt x="6266510" y="681441"/>
                  <a:pt x="6275403" y="681566"/>
                  <a:pt x="6281255" y="680522"/>
                </a:cubicBezTo>
                <a:cubicBezTo>
                  <a:pt x="6323827" y="672757"/>
                  <a:pt x="6365944" y="676180"/>
                  <a:pt x="6411441" y="679772"/>
                </a:cubicBezTo>
                <a:cubicBezTo>
                  <a:pt x="6372698" y="696471"/>
                  <a:pt x="6319886" y="698434"/>
                  <a:pt x="6269551" y="702441"/>
                </a:cubicBezTo>
                <a:cubicBezTo>
                  <a:pt x="6309189" y="706615"/>
                  <a:pt x="6309189" y="706615"/>
                  <a:pt x="6334187" y="727326"/>
                </a:cubicBezTo>
                <a:cubicBezTo>
                  <a:pt x="6311554" y="729705"/>
                  <a:pt x="6289142" y="732084"/>
                  <a:pt x="6267518" y="734380"/>
                </a:cubicBezTo>
                <a:cubicBezTo>
                  <a:pt x="6269327" y="745694"/>
                  <a:pt x="6287789" y="750704"/>
                  <a:pt x="6304683" y="746071"/>
                </a:cubicBezTo>
                <a:cubicBezTo>
                  <a:pt x="6338807" y="736761"/>
                  <a:pt x="6373487" y="743818"/>
                  <a:pt x="6407387" y="742105"/>
                </a:cubicBezTo>
                <a:cubicBezTo>
                  <a:pt x="6435088" y="740726"/>
                  <a:pt x="6455136" y="745651"/>
                  <a:pt x="6468986" y="754630"/>
                </a:cubicBezTo>
                <a:cubicBezTo>
                  <a:pt x="6425632" y="757845"/>
                  <a:pt x="6382501" y="761061"/>
                  <a:pt x="6339368" y="764276"/>
                </a:cubicBezTo>
                <a:cubicBezTo>
                  <a:pt x="6339820" y="765611"/>
                  <a:pt x="6340152" y="766948"/>
                  <a:pt x="6340604" y="768283"/>
                </a:cubicBezTo>
                <a:cubicBezTo>
                  <a:pt x="6362454" y="768283"/>
                  <a:pt x="6384303" y="768283"/>
                  <a:pt x="6406144" y="768283"/>
                </a:cubicBezTo>
                <a:lnTo>
                  <a:pt x="6411104" y="768324"/>
                </a:lnTo>
                <a:cubicBezTo>
                  <a:pt x="6411104" y="768324"/>
                  <a:pt x="6416056" y="768324"/>
                  <a:pt x="6416056" y="768324"/>
                </a:cubicBezTo>
                <a:cubicBezTo>
                  <a:pt x="6449277" y="766405"/>
                  <a:pt x="6482837" y="765110"/>
                  <a:pt x="6515496" y="762354"/>
                </a:cubicBezTo>
                <a:cubicBezTo>
                  <a:pt x="6558064" y="758763"/>
                  <a:pt x="6595110" y="762395"/>
                  <a:pt x="6631937" y="772540"/>
                </a:cubicBezTo>
                <a:cubicBezTo>
                  <a:pt x="6656823" y="764859"/>
                  <a:pt x="6681485" y="757217"/>
                  <a:pt x="6699616" y="751665"/>
                </a:cubicBezTo>
                <a:cubicBezTo>
                  <a:pt x="6733966" y="748409"/>
                  <a:pt x="6761891" y="745651"/>
                  <a:pt x="6789934" y="743234"/>
                </a:cubicBezTo>
                <a:cubicBezTo>
                  <a:pt x="6807953" y="741686"/>
                  <a:pt x="6826310" y="740476"/>
                  <a:pt x="6844548" y="739392"/>
                </a:cubicBezTo>
                <a:cubicBezTo>
                  <a:pt x="6868426" y="737973"/>
                  <a:pt x="6892409" y="736803"/>
                  <a:pt x="6916395" y="735550"/>
                </a:cubicBezTo>
                <a:cubicBezTo>
                  <a:pt x="6949618" y="733798"/>
                  <a:pt x="6982839" y="732044"/>
                  <a:pt x="7016166" y="730372"/>
                </a:cubicBezTo>
                <a:cubicBezTo>
                  <a:pt x="7028787" y="729746"/>
                  <a:pt x="7042524" y="727951"/>
                  <a:pt x="7045455" y="735717"/>
                </a:cubicBezTo>
                <a:cubicBezTo>
                  <a:pt x="7045903" y="736928"/>
                  <a:pt x="7059981" y="737387"/>
                  <a:pt x="7067749" y="738223"/>
                </a:cubicBezTo>
                <a:cubicBezTo>
                  <a:pt x="7068760" y="735005"/>
                  <a:pt x="7069776" y="731834"/>
                  <a:pt x="7071014" y="728119"/>
                </a:cubicBezTo>
                <a:cubicBezTo>
                  <a:pt x="7088135" y="726866"/>
                  <a:pt x="7106033" y="725572"/>
                  <a:pt x="7124279" y="724235"/>
                </a:cubicBezTo>
                <a:cubicBezTo>
                  <a:pt x="7125181" y="727785"/>
                  <a:pt x="7125856" y="730791"/>
                  <a:pt x="7126645" y="734090"/>
                </a:cubicBezTo>
                <a:cubicBezTo>
                  <a:pt x="7144213" y="732878"/>
                  <a:pt x="7159868" y="731834"/>
                  <a:pt x="7175519" y="730748"/>
                </a:cubicBezTo>
                <a:cubicBezTo>
                  <a:pt x="7169324" y="735507"/>
                  <a:pt x="7161782" y="737262"/>
                  <a:pt x="7153445" y="738223"/>
                </a:cubicBezTo>
                <a:cubicBezTo>
                  <a:pt x="7093535" y="745235"/>
                  <a:pt x="7027998" y="746445"/>
                  <a:pt x="6978332" y="763816"/>
                </a:cubicBezTo>
                <a:cubicBezTo>
                  <a:pt x="6969326" y="766948"/>
                  <a:pt x="6948153" y="768408"/>
                  <a:pt x="6936217" y="766864"/>
                </a:cubicBezTo>
                <a:cubicBezTo>
                  <a:pt x="6895564" y="761601"/>
                  <a:pt x="6858850" y="768826"/>
                  <a:pt x="6820451" y="769871"/>
                </a:cubicBezTo>
                <a:cubicBezTo>
                  <a:pt x="6815605" y="769994"/>
                  <a:pt x="6810874" y="771582"/>
                  <a:pt x="6798939" y="773836"/>
                </a:cubicBezTo>
                <a:cubicBezTo>
                  <a:pt x="6821690" y="776342"/>
                  <a:pt x="6833401" y="777675"/>
                  <a:pt x="6847363" y="779221"/>
                </a:cubicBezTo>
                <a:cubicBezTo>
                  <a:pt x="6838464" y="784022"/>
                  <a:pt x="6831261" y="787948"/>
                  <a:pt x="6817296" y="795462"/>
                </a:cubicBezTo>
                <a:cubicBezTo>
                  <a:pt x="6861497" y="792790"/>
                  <a:pt x="6902684" y="790305"/>
                  <a:pt x="6942382" y="787915"/>
                </a:cubicBezTo>
                <a:lnTo>
                  <a:pt x="7057474" y="780997"/>
                </a:lnTo>
                <a:lnTo>
                  <a:pt x="7017188" y="790285"/>
                </a:lnTo>
                <a:cubicBezTo>
                  <a:pt x="6920112" y="799428"/>
                  <a:pt x="6822479" y="807862"/>
                  <a:pt x="6721917" y="816796"/>
                </a:cubicBezTo>
                <a:cubicBezTo>
                  <a:pt x="6709974" y="804608"/>
                  <a:pt x="6698713" y="793042"/>
                  <a:pt x="6687904" y="781979"/>
                </a:cubicBezTo>
                <a:cubicBezTo>
                  <a:pt x="6648719" y="785191"/>
                  <a:pt x="6681597" y="807444"/>
                  <a:pt x="6630361" y="804356"/>
                </a:cubicBezTo>
                <a:cubicBezTo>
                  <a:pt x="6632389" y="800221"/>
                  <a:pt x="6634191" y="796672"/>
                  <a:pt x="6636099" y="792667"/>
                </a:cubicBezTo>
                <a:cubicBezTo>
                  <a:pt x="6610877" y="798928"/>
                  <a:pt x="6589482" y="808071"/>
                  <a:pt x="6565718" y="808990"/>
                </a:cubicBezTo>
                <a:cubicBezTo>
                  <a:pt x="6541171" y="809909"/>
                  <a:pt x="6514933" y="801976"/>
                  <a:pt x="6488358" y="799554"/>
                </a:cubicBezTo>
                <a:cubicBezTo>
                  <a:pt x="6473486" y="798218"/>
                  <a:pt x="6449728" y="797926"/>
                  <a:pt x="6441509" y="801182"/>
                </a:cubicBezTo>
                <a:cubicBezTo>
                  <a:pt x="6421012" y="809282"/>
                  <a:pt x="6401421" y="808363"/>
                  <a:pt x="6375965" y="806776"/>
                </a:cubicBezTo>
                <a:cubicBezTo>
                  <a:pt x="6336329" y="804313"/>
                  <a:pt x="6295564" y="812371"/>
                  <a:pt x="6277882" y="826192"/>
                </a:cubicBezTo>
                <a:cubicBezTo>
                  <a:pt x="6314484" y="823561"/>
                  <a:pt x="6346235" y="821265"/>
                  <a:pt x="6375965" y="819136"/>
                </a:cubicBezTo>
                <a:cubicBezTo>
                  <a:pt x="6384978" y="822682"/>
                  <a:pt x="6393310" y="825983"/>
                  <a:pt x="6395111" y="826691"/>
                </a:cubicBezTo>
                <a:cubicBezTo>
                  <a:pt x="6422476" y="824019"/>
                  <a:pt x="6441622" y="821140"/>
                  <a:pt x="6461325" y="820429"/>
                </a:cubicBezTo>
                <a:cubicBezTo>
                  <a:pt x="6498378" y="819094"/>
                  <a:pt x="6535650" y="819302"/>
                  <a:pt x="6572815" y="818342"/>
                </a:cubicBezTo>
                <a:cubicBezTo>
                  <a:pt x="6596912" y="817716"/>
                  <a:pt x="6620904" y="816047"/>
                  <a:pt x="6644887" y="814878"/>
                </a:cubicBezTo>
                <a:cubicBezTo>
                  <a:pt x="6652995" y="814481"/>
                  <a:pt x="6659613" y="814615"/>
                  <a:pt x="6663355" y="815753"/>
                </a:cubicBezTo>
                <a:lnTo>
                  <a:pt x="6664571" y="822547"/>
                </a:lnTo>
                <a:lnTo>
                  <a:pt x="6664252" y="822516"/>
                </a:lnTo>
                <a:lnTo>
                  <a:pt x="6664591" y="822641"/>
                </a:lnTo>
                <a:lnTo>
                  <a:pt x="6664571" y="822547"/>
                </a:lnTo>
                <a:lnTo>
                  <a:pt x="6723035" y="828027"/>
                </a:lnTo>
                <a:cubicBezTo>
                  <a:pt x="6770111" y="822390"/>
                  <a:pt x="6819664" y="819469"/>
                  <a:pt x="6868426" y="815923"/>
                </a:cubicBezTo>
                <a:cubicBezTo>
                  <a:pt x="6928111" y="811577"/>
                  <a:pt x="6990719" y="810492"/>
                  <a:pt x="7047023" y="802853"/>
                </a:cubicBezTo>
                <a:cubicBezTo>
                  <a:pt x="7092294" y="796715"/>
                  <a:pt x="7135425" y="792667"/>
                  <a:pt x="7182612" y="793293"/>
                </a:cubicBezTo>
                <a:cubicBezTo>
                  <a:pt x="7182612" y="793293"/>
                  <a:pt x="7182164" y="793417"/>
                  <a:pt x="7182164" y="793417"/>
                </a:cubicBezTo>
                <a:cubicBezTo>
                  <a:pt x="7213918" y="786694"/>
                  <a:pt x="7245564" y="779971"/>
                  <a:pt x="7276195" y="773459"/>
                </a:cubicBezTo>
                <a:cubicBezTo>
                  <a:pt x="7305813" y="781894"/>
                  <a:pt x="7324285" y="795878"/>
                  <a:pt x="7367302" y="785150"/>
                </a:cubicBezTo>
                <a:cubicBezTo>
                  <a:pt x="7358512" y="780975"/>
                  <a:pt x="7351084" y="777428"/>
                  <a:pt x="7344437" y="774211"/>
                </a:cubicBezTo>
                <a:cubicBezTo>
                  <a:pt x="7368879" y="771750"/>
                  <a:pt x="7393425" y="769326"/>
                  <a:pt x="7420114" y="766653"/>
                </a:cubicBezTo>
                <a:cubicBezTo>
                  <a:pt x="7417862" y="771917"/>
                  <a:pt x="7415608" y="777051"/>
                  <a:pt x="7413467" y="781851"/>
                </a:cubicBezTo>
                <a:cubicBezTo>
                  <a:pt x="7447815" y="788782"/>
                  <a:pt x="7479235" y="789240"/>
                  <a:pt x="7512909" y="784105"/>
                </a:cubicBezTo>
                <a:cubicBezTo>
                  <a:pt x="7534978" y="780765"/>
                  <a:pt x="7558855" y="779179"/>
                  <a:pt x="7581939" y="776800"/>
                </a:cubicBezTo>
                <a:cubicBezTo>
                  <a:pt x="7550743" y="784564"/>
                  <a:pt x="7518422" y="790034"/>
                  <a:pt x="7485546" y="794919"/>
                </a:cubicBezTo>
                <a:cubicBezTo>
                  <a:pt x="7454463" y="799511"/>
                  <a:pt x="7417298" y="800305"/>
                  <a:pt x="7392636" y="816963"/>
                </a:cubicBezTo>
                <a:cubicBezTo>
                  <a:pt x="7481827" y="815377"/>
                  <a:pt x="7545336" y="789659"/>
                  <a:pt x="7627436" y="794250"/>
                </a:cubicBezTo>
                <a:cubicBezTo>
                  <a:pt x="7614261" y="800807"/>
                  <a:pt x="7602210" y="807193"/>
                  <a:pt x="7588923" y="813290"/>
                </a:cubicBezTo>
                <a:cubicBezTo>
                  <a:pt x="7581150" y="816838"/>
                  <a:pt x="7572031" y="822475"/>
                  <a:pt x="7562679" y="822726"/>
                </a:cubicBezTo>
                <a:cubicBezTo>
                  <a:pt x="7507276" y="824102"/>
                  <a:pt x="7477095" y="842307"/>
                  <a:pt x="7428676" y="848361"/>
                </a:cubicBezTo>
                <a:cubicBezTo>
                  <a:pt x="7485320" y="847859"/>
                  <a:pt x="7537682" y="841598"/>
                  <a:pt x="7587346" y="833497"/>
                </a:cubicBezTo>
                <a:cubicBezTo>
                  <a:pt x="7640158" y="824856"/>
                  <a:pt x="7689823" y="813457"/>
                  <a:pt x="7741285" y="803605"/>
                </a:cubicBezTo>
                <a:cubicBezTo>
                  <a:pt x="7746243" y="802644"/>
                  <a:pt x="7754347" y="803897"/>
                  <a:pt x="7762120" y="804146"/>
                </a:cubicBezTo>
                <a:cubicBezTo>
                  <a:pt x="7757726" y="810202"/>
                  <a:pt x="7754235" y="814961"/>
                  <a:pt x="7750742" y="819762"/>
                </a:cubicBezTo>
                <a:cubicBezTo>
                  <a:pt x="7779803" y="815421"/>
                  <a:pt x="7798830" y="807612"/>
                  <a:pt x="7822371" y="802936"/>
                </a:cubicBezTo>
                <a:cubicBezTo>
                  <a:pt x="7847482" y="797967"/>
                  <a:pt x="7876760" y="795878"/>
                  <a:pt x="7906378" y="792290"/>
                </a:cubicBezTo>
                <a:cubicBezTo>
                  <a:pt x="7890273" y="780181"/>
                  <a:pt x="7903111" y="770871"/>
                  <a:pt x="7936671" y="764400"/>
                </a:cubicBezTo>
                <a:cubicBezTo>
                  <a:pt x="7944887" y="762813"/>
                  <a:pt x="7951873" y="760351"/>
                  <a:pt x="7959303" y="758261"/>
                </a:cubicBezTo>
                <a:cubicBezTo>
                  <a:pt x="7984870" y="751040"/>
                  <a:pt x="7981940" y="743526"/>
                  <a:pt x="7955819" y="736593"/>
                </a:cubicBezTo>
                <a:cubicBezTo>
                  <a:pt x="7984301" y="729204"/>
                  <a:pt x="8002546" y="718599"/>
                  <a:pt x="8037233" y="719684"/>
                </a:cubicBezTo>
                <a:cubicBezTo>
                  <a:pt x="8028452" y="730164"/>
                  <a:pt x="8020565" y="739557"/>
                  <a:pt x="8012123" y="749579"/>
                </a:cubicBezTo>
                <a:cubicBezTo>
                  <a:pt x="8057618" y="748827"/>
                  <a:pt x="8077996" y="739351"/>
                  <a:pt x="8091172" y="725153"/>
                </a:cubicBezTo>
                <a:cubicBezTo>
                  <a:pt x="8081489" y="723026"/>
                  <a:pt x="8072146" y="720936"/>
                  <a:pt x="8059984" y="718264"/>
                </a:cubicBezTo>
                <a:cubicBezTo>
                  <a:pt x="8077547" y="713338"/>
                  <a:pt x="8087574" y="710249"/>
                  <a:pt x="8098271" y="707576"/>
                </a:cubicBezTo>
                <a:cubicBezTo>
                  <a:pt x="8138585" y="697474"/>
                  <a:pt x="8179574" y="687746"/>
                  <a:pt x="8219444" y="677476"/>
                </a:cubicBezTo>
                <a:cubicBezTo>
                  <a:pt x="8235042" y="673446"/>
                  <a:pt x="8243091" y="670555"/>
                  <a:pt x="8244469" y="667367"/>
                </a:cubicBezTo>
                <a:lnTo>
                  <a:pt x="8229578" y="655561"/>
                </a:lnTo>
                <a:lnTo>
                  <a:pt x="8229690" y="655556"/>
                </a:lnTo>
                <a:lnTo>
                  <a:pt x="8229523" y="655518"/>
                </a:lnTo>
                <a:lnTo>
                  <a:pt x="8229464" y="655473"/>
                </a:lnTo>
                <a:lnTo>
                  <a:pt x="8229393" y="655490"/>
                </a:lnTo>
                <a:lnTo>
                  <a:pt x="8196917" y="648166"/>
                </a:lnTo>
                <a:cubicBezTo>
                  <a:pt x="8179462" y="650380"/>
                  <a:pt x="8163589" y="654303"/>
                  <a:pt x="8146132" y="656476"/>
                </a:cubicBezTo>
                <a:cubicBezTo>
                  <a:pt x="8136894" y="657644"/>
                  <a:pt x="8125859" y="656683"/>
                  <a:pt x="8115615" y="656683"/>
                </a:cubicBezTo>
                <a:cubicBezTo>
                  <a:pt x="8176765" y="639483"/>
                  <a:pt x="8242638" y="631716"/>
                  <a:pt x="8309422" y="631089"/>
                </a:cubicBezTo>
                <a:cubicBezTo>
                  <a:pt x="8323723" y="642027"/>
                  <a:pt x="8335999" y="651382"/>
                  <a:pt x="8348609" y="661026"/>
                </a:cubicBezTo>
                <a:cubicBezTo>
                  <a:pt x="8320682" y="664615"/>
                  <a:pt x="8300748" y="667204"/>
                  <a:pt x="8280701" y="669791"/>
                </a:cubicBezTo>
                <a:cubicBezTo>
                  <a:pt x="8327321" y="679899"/>
                  <a:pt x="8363700" y="676432"/>
                  <a:pt x="8387909" y="661150"/>
                </a:cubicBezTo>
                <a:cubicBezTo>
                  <a:pt x="8447706" y="669082"/>
                  <a:pt x="8524849" y="665325"/>
                  <a:pt x="8560325" y="650380"/>
                </a:cubicBezTo>
                <a:cubicBezTo>
                  <a:pt x="8525864" y="652882"/>
                  <a:pt x="8491289" y="655389"/>
                  <a:pt x="8452776" y="658185"/>
                </a:cubicBezTo>
                <a:cubicBezTo>
                  <a:pt x="8447594" y="636892"/>
                  <a:pt x="8395570" y="653092"/>
                  <a:pt x="8373383" y="644033"/>
                </a:cubicBezTo>
                <a:cubicBezTo>
                  <a:pt x="8344214" y="632175"/>
                  <a:pt x="8364150" y="612344"/>
                  <a:pt x="8320682" y="600320"/>
                </a:cubicBezTo>
                <a:cubicBezTo>
                  <a:pt x="8314823" y="605872"/>
                  <a:pt x="8310098" y="609963"/>
                  <a:pt x="8306155" y="614181"/>
                </a:cubicBezTo>
                <a:cubicBezTo>
                  <a:pt x="8297029" y="623909"/>
                  <a:pt x="8281609" y="623117"/>
                  <a:pt x="8263250" y="617898"/>
                </a:cubicBezTo>
                <a:lnTo>
                  <a:pt x="8263362" y="617939"/>
                </a:lnTo>
                <a:cubicBezTo>
                  <a:pt x="8248159" y="621487"/>
                  <a:pt x="8232957" y="624995"/>
                  <a:pt x="8215951" y="628961"/>
                </a:cubicBezTo>
                <a:cubicBezTo>
                  <a:pt x="8207277" y="624995"/>
                  <a:pt x="8199621" y="621529"/>
                  <a:pt x="8193876" y="618900"/>
                </a:cubicBezTo>
                <a:cubicBezTo>
                  <a:pt x="8222260" y="599235"/>
                  <a:pt x="8294438" y="595477"/>
                  <a:pt x="8296473" y="570010"/>
                </a:cubicBezTo>
                <a:cubicBezTo>
                  <a:pt x="8359306" y="564833"/>
                  <a:pt x="8421469" y="564123"/>
                  <a:pt x="8481830" y="557233"/>
                </a:cubicBezTo>
                <a:cubicBezTo>
                  <a:pt x="8542982" y="550260"/>
                  <a:pt x="8610885" y="551388"/>
                  <a:pt x="8677097" y="548883"/>
                </a:cubicBezTo>
                <a:cubicBezTo>
                  <a:pt x="8684870" y="552182"/>
                  <a:pt x="8693991" y="556023"/>
                  <a:pt x="8699510" y="558319"/>
                </a:cubicBezTo>
                <a:cubicBezTo>
                  <a:pt x="8727551" y="560865"/>
                  <a:pt x="8717305" y="538570"/>
                  <a:pt x="8753113" y="550888"/>
                </a:cubicBezTo>
                <a:cubicBezTo>
                  <a:pt x="8751421" y="552766"/>
                  <a:pt x="8751197" y="555689"/>
                  <a:pt x="8747711" y="556398"/>
                </a:cubicBezTo>
                <a:cubicBezTo>
                  <a:pt x="8704130" y="565291"/>
                  <a:pt x="8660098" y="573892"/>
                  <a:pt x="8616068" y="582493"/>
                </a:cubicBezTo>
                <a:cubicBezTo>
                  <a:pt x="8614827" y="582742"/>
                  <a:pt x="8612236" y="582450"/>
                  <a:pt x="8610885" y="582073"/>
                </a:cubicBezTo>
                <a:cubicBezTo>
                  <a:pt x="8586336" y="575772"/>
                  <a:pt x="8562683" y="584580"/>
                  <a:pt x="8535545" y="582324"/>
                </a:cubicBezTo>
                <a:cubicBezTo>
                  <a:pt x="8511673" y="580365"/>
                  <a:pt x="8482395" y="587166"/>
                  <a:pt x="8455705" y="590301"/>
                </a:cubicBezTo>
                <a:cubicBezTo>
                  <a:pt x="8453677" y="590552"/>
                  <a:pt x="8453115" y="592555"/>
                  <a:pt x="8451537" y="594056"/>
                </a:cubicBezTo>
                <a:cubicBezTo>
                  <a:pt x="8460544" y="595936"/>
                  <a:pt x="8469670" y="597816"/>
                  <a:pt x="8478675" y="599693"/>
                </a:cubicBezTo>
                <a:cubicBezTo>
                  <a:pt x="8473952" y="603118"/>
                  <a:pt x="8470345" y="605748"/>
                  <a:pt x="8461783" y="611927"/>
                </a:cubicBezTo>
                <a:cubicBezTo>
                  <a:pt x="8494104" y="610966"/>
                  <a:pt x="8517863" y="610883"/>
                  <a:pt x="8540953" y="609337"/>
                </a:cubicBezTo>
                <a:cubicBezTo>
                  <a:pt x="8566627" y="607626"/>
                  <a:pt x="8591401" y="604118"/>
                  <a:pt x="8617081" y="602158"/>
                </a:cubicBezTo>
                <a:cubicBezTo>
                  <a:pt x="8640727" y="600362"/>
                  <a:pt x="8665161" y="599819"/>
                  <a:pt x="8688925" y="598231"/>
                </a:cubicBezTo>
                <a:cubicBezTo>
                  <a:pt x="8711559" y="596689"/>
                  <a:pt x="8733746" y="590509"/>
                  <a:pt x="8770005" y="597189"/>
                </a:cubicBezTo>
                <a:cubicBezTo>
                  <a:pt x="8632960" y="610382"/>
                  <a:pt x="8507279" y="621070"/>
                  <a:pt x="8385545" y="638314"/>
                </a:cubicBezTo>
                <a:cubicBezTo>
                  <a:pt x="8403564" y="641194"/>
                  <a:pt x="8421132" y="642027"/>
                  <a:pt x="8437798" y="641027"/>
                </a:cubicBezTo>
                <a:cubicBezTo>
                  <a:pt x="8464938" y="639440"/>
                  <a:pt x="8492190" y="637310"/>
                  <a:pt x="8518427" y="634222"/>
                </a:cubicBezTo>
                <a:cubicBezTo>
                  <a:pt x="8584083" y="626498"/>
                  <a:pt x="8655704" y="629253"/>
                  <a:pt x="8719445" y="616478"/>
                </a:cubicBezTo>
                <a:cubicBezTo>
                  <a:pt x="8748048" y="610756"/>
                  <a:pt x="8785884" y="608004"/>
                  <a:pt x="8829127" y="611299"/>
                </a:cubicBezTo>
                <a:lnTo>
                  <a:pt x="8703040" y="630380"/>
                </a:lnTo>
                <a:lnTo>
                  <a:pt x="8701990" y="630420"/>
                </a:lnTo>
                <a:cubicBezTo>
                  <a:pt x="8701990" y="630420"/>
                  <a:pt x="8702214" y="630505"/>
                  <a:pt x="8702214" y="630505"/>
                </a:cubicBezTo>
                <a:lnTo>
                  <a:pt x="8703040" y="630380"/>
                </a:lnTo>
                <a:lnTo>
                  <a:pt x="8874398" y="623617"/>
                </a:lnTo>
                <a:cubicBezTo>
                  <a:pt x="8902325" y="615141"/>
                  <a:pt x="8872933" y="610298"/>
                  <a:pt x="8856265" y="604912"/>
                </a:cubicBezTo>
                <a:cubicBezTo>
                  <a:pt x="8893769" y="596355"/>
                  <a:pt x="8923837" y="587668"/>
                  <a:pt x="8959418" y="603035"/>
                </a:cubicBezTo>
                <a:cubicBezTo>
                  <a:pt x="8966855" y="606250"/>
                  <a:pt x="8989374" y="604702"/>
                  <a:pt x="9015950" y="605831"/>
                </a:cubicBezTo>
                <a:cubicBezTo>
                  <a:pt x="9000973" y="598314"/>
                  <a:pt x="8993318" y="594476"/>
                  <a:pt x="8984987" y="590301"/>
                </a:cubicBezTo>
                <a:cubicBezTo>
                  <a:pt x="9011787" y="588462"/>
                  <a:pt x="9034869" y="586877"/>
                  <a:pt x="9062798" y="584956"/>
                </a:cubicBezTo>
                <a:cubicBezTo>
                  <a:pt x="9041743" y="598899"/>
                  <a:pt x="9075523" y="601239"/>
                  <a:pt x="9095457" y="606499"/>
                </a:cubicBezTo>
                <a:cubicBezTo>
                  <a:pt x="9073388" y="625452"/>
                  <a:pt x="9030145" y="621028"/>
                  <a:pt x="8983184" y="620568"/>
                </a:cubicBezTo>
                <a:cubicBezTo>
                  <a:pt x="8993430" y="627708"/>
                  <a:pt x="8998276" y="635434"/>
                  <a:pt x="9006380" y="635976"/>
                </a:cubicBezTo>
                <a:cubicBezTo>
                  <a:pt x="9030145" y="637520"/>
                  <a:pt x="9056045" y="637478"/>
                  <a:pt x="9079803" y="635600"/>
                </a:cubicBezTo>
                <a:cubicBezTo>
                  <a:pt x="9107393" y="633428"/>
                  <a:pt x="9132843" y="627083"/>
                  <a:pt x="9160327" y="625623"/>
                </a:cubicBezTo>
                <a:cubicBezTo>
                  <a:pt x="9181717" y="624494"/>
                  <a:pt x="9205033" y="628084"/>
                  <a:pt x="9237573" y="630256"/>
                </a:cubicBezTo>
                <a:cubicBezTo>
                  <a:pt x="9205371" y="636767"/>
                  <a:pt x="9178226" y="642027"/>
                  <a:pt x="9151539" y="647664"/>
                </a:cubicBezTo>
                <a:cubicBezTo>
                  <a:pt x="9123834" y="653552"/>
                  <a:pt x="9096698" y="659772"/>
                  <a:pt x="9069332" y="665870"/>
                </a:cubicBezTo>
                <a:cubicBezTo>
                  <a:pt x="9070909" y="666620"/>
                  <a:pt x="9072487" y="667332"/>
                  <a:pt x="9074057" y="668040"/>
                </a:cubicBezTo>
                <a:cubicBezTo>
                  <a:pt x="9134194" y="665952"/>
                  <a:pt x="9194217" y="663822"/>
                  <a:pt x="9257734" y="661609"/>
                </a:cubicBezTo>
                <a:cubicBezTo>
                  <a:pt x="9249966" y="656976"/>
                  <a:pt x="9245572" y="654345"/>
                  <a:pt x="9239939" y="650922"/>
                </a:cubicBezTo>
                <a:cubicBezTo>
                  <a:pt x="9274964" y="642738"/>
                  <a:pt x="9311333" y="639692"/>
                  <a:pt x="9351881" y="638898"/>
                </a:cubicBezTo>
                <a:cubicBezTo>
                  <a:pt x="9392082" y="638104"/>
                  <a:pt x="9431944" y="633680"/>
                  <a:pt x="9471808" y="630673"/>
                </a:cubicBezTo>
                <a:cubicBezTo>
                  <a:pt x="9489151" y="629380"/>
                  <a:pt x="9506157" y="627331"/>
                  <a:pt x="9523613" y="626163"/>
                </a:cubicBezTo>
                <a:cubicBezTo>
                  <a:pt x="9582285" y="622239"/>
                  <a:pt x="9643659" y="621362"/>
                  <a:pt x="9698950" y="614016"/>
                </a:cubicBezTo>
                <a:lnTo>
                  <a:pt x="9862017" y="601288"/>
                </a:lnTo>
                <a:lnTo>
                  <a:pt x="9861563" y="601405"/>
                </a:lnTo>
                <a:lnTo>
                  <a:pt x="9862128" y="601281"/>
                </a:lnTo>
                <a:lnTo>
                  <a:pt x="9862017" y="601288"/>
                </a:lnTo>
                <a:lnTo>
                  <a:pt x="9940058" y="581240"/>
                </a:lnTo>
                <a:cubicBezTo>
                  <a:pt x="9963028" y="593055"/>
                  <a:pt x="9983520" y="602450"/>
                  <a:pt x="10022825" y="594225"/>
                </a:cubicBezTo>
                <a:cubicBezTo>
                  <a:pt x="10017869" y="589881"/>
                  <a:pt x="10013820" y="586208"/>
                  <a:pt x="10009877" y="582742"/>
                </a:cubicBezTo>
                <a:cubicBezTo>
                  <a:pt x="10036114" y="580155"/>
                  <a:pt x="10061676" y="577607"/>
                  <a:pt x="10086906" y="575104"/>
                </a:cubicBezTo>
                <a:cubicBezTo>
                  <a:pt x="10083525" y="580155"/>
                  <a:pt x="10080484" y="584706"/>
                  <a:pt x="10078793" y="587166"/>
                </a:cubicBezTo>
                <a:cubicBezTo>
                  <a:pt x="10112917" y="608254"/>
                  <a:pt x="10158188" y="590593"/>
                  <a:pt x="10198615" y="594182"/>
                </a:cubicBezTo>
                <a:cubicBezTo>
                  <a:pt x="10155371" y="607210"/>
                  <a:pt x="10096363" y="607334"/>
                  <a:pt x="10047375" y="624035"/>
                </a:cubicBezTo>
                <a:cubicBezTo>
                  <a:pt x="10092081" y="626998"/>
                  <a:pt x="10119331" y="622657"/>
                  <a:pt x="10146585" y="618650"/>
                </a:cubicBezTo>
                <a:cubicBezTo>
                  <a:pt x="10181158" y="613556"/>
                  <a:pt x="10215056" y="607670"/>
                  <a:pt x="10250420" y="603492"/>
                </a:cubicBezTo>
                <a:cubicBezTo>
                  <a:pt x="10265841" y="601697"/>
                  <a:pt x="10284086" y="603409"/>
                  <a:pt x="10302782" y="603537"/>
                </a:cubicBezTo>
                <a:cubicBezTo>
                  <a:pt x="10274517" y="612470"/>
                  <a:pt x="10252780" y="619735"/>
                  <a:pt x="10229921" y="626413"/>
                </a:cubicBezTo>
                <a:cubicBezTo>
                  <a:pt x="10209085" y="632510"/>
                  <a:pt x="10188143" y="638772"/>
                  <a:pt x="10165055" y="643532"/>
                </a:cubicBezTo>
                <a:cubicBezTo>
                  <a:pt x="10140619" y="648583"/>
                  <a:pt x="10113481" y="651967"/>
                  <a:pt x="10087575" y="656099"/>
                </a:cubicBezTo>
                <a:cubicBezTo>
                  <a:pt x="10089272" y="657395"/>
                  <a:pt x="10090842" y="658728"/>
                  <a:pt x="10092419" y="660064"/>
                </a:cubicBezTo>
                <a:cubicBezTo>
                  <a:pt x="10207169" y="650714"/>
                  <a:pt x="10315846" y="635391"/>
                  <a:pt x="10424181" y="608128"/>
                </a:cubicBezTo>
                <a:cubicBezTo>
                  <a:pt x="10417083" y="619276"/>
                  <a:pt x="10413483" y="625039"/>
                  <a:pt x="10407289" y="634933"/>
                </a:cubicBezTo>
                <a:cubicBezTo>
                  <a:pt x="10464832" y="621612"/>
                  <a:pt x="10499512" y="600487"/>
                  <a:pt x="10570803" y="605622"/>
                </a:cubicBezTo>
                <a:cubicBezTo>
                  <a:pt x="10552558" y="590759"/>
                  <a:pt x="10567198" y="582283"/>
                  <a:pt x="10598730" y="574852"/>
                </a:cubicBezTo>
                <a:cubicBezTo>
                  <a:pt x="10643889" y="564165"/>
                  <a:pt x="10642762" y="563538"/>
                  <a:pt x="10623391" y="543456"/>
                </a:cubicBezTo>
                <a:cubicBezTo>
                  <a:pt x="10647713" y="538069"/>
                  <a:pt x="10671365" y="530052"/>
                  <a:pt x="10698729" y="527425"/>
                </a:cubicBezTo>
                <a:cubicBezTo>
                  <a:pt x="10754246" y="522037"/>
                  <a:pt x="10792989" y="507800"/>
                  <a:pt x="10836225" y="495942"/>
                </a:cubicBezTo>
                <a:cubicBezTo>
                  <a:pt x="10844450" y="493731"/>
                  <a:pt x="10846028" y="488136"/>
                  <a:pt x="10855147" y="480121"/>
                </a:cubicBezTo>
                <a:cubicBezTo>
                  <a:pt x="10822037" y="481665"/>
                  <a:pt x="10799629" y="482709"/>
                  <a:pt x="10776659" y="483752"/>
                </a:cubicBezTo>
                <a:cubicBezTo>
                  <a:pt x="10755824" y="470977"/>
                  <a:pt x="10764042" y="460540"/>
                  <a:pt x="10799067" y="455780"/>
                </a:cubicBezTo>
                <a:cubicBezTo>
                  <a:pt x="10814720" y="453692"/>
                  <a:pt x="10831275" y="451980"/>
                  <a:pt x="10845013" y="448683"/>
                </a:cubicBezTo>
                <a:cubicBezTo>
                  <a:pt x="10870349" y="442544"/>
                  <a:pt x="10869899" y="440999"/>
                  <a:pt x="10852337" y="429642"/>
                </a:cubicBezTo>
                <a:cubicBezTo>
                  <a:pt x="10872491" y="416367"/>
                  <a:pt x="10922945" y="410731"/>
                  <a:pt x="10922380" y="390149"/>
                </a:cubicBezTo>
                <a:cubicBezTo>
                  <a:pt x="10907966" y="389857"/>
                  <a:pt x="10891861" y="387642"/>
                  <a:pt x="10884088" y="389730"/>
                </a:cubicBezTo>
                <a:cubicBezTo>
                  <a:pt x="10854470" y="397705"/>
                  <a:pt x="10827220" y="406892"/>
                  <a:pt x="10799742" y="415907"/>
                </a:cubicBezTo>
                <a:cubicBezTo>
                  <a:pt x="10791743" y="418495"/>
                  <a:pt x="10787131" y="422797"/>
                  <a:pt x="10778463" y="424883"/>
                </a:cubicBezTo>
                <a:cubicBezTo>
                  <a:pt x="10752106" y="431314"/>
                  <a:pt x="10724404" y="436991"/>
                  <a:pt x="10697378" y="443046"/>
                </a:cubicBezTo>
                <a:cubicBezTo>
                  <a:pt x="10673167" y="448473"/>
                  <a:pt x="10658078" y="449393"/>
                  <a:pt x="10624743" y="446594"/>
                </a:cubicBezTo>
                <a:cubicBezTo>
                  <a:pt x="10678232" y="435237"/>
                  <a:pt x="10721025" y="421961"/>
                  <a:pt x="10750978" y="401878"/>
                </a:cubicBezTo>
                <a:cubicBezTo>
                  <a:pt x="10770802" y="388644"/>
                  <a:pt x="10809537" y="379335"/>
                  <a:pt x="10839718" y="368271"/>
                </a:cubicBezTo>
                <a:cubicBezTo>
                  <a:pt x="10862469" y="359961"/>
                  <a:pt x="10889721" y="356872"/>
                  <a:pt x="10921479" y="357459"/>
                </a:cubicBezTo>
                <a:cubicBezTo>
                  <a:pt x="10956273" y="358127"/>
                  <a:pt x="11020014" y="336998"/>
                  <a:pt x="11023507" y="323764"/>
                </a:cubicBezTo>
                <a:cubicBezTo>
                  <a:pt x="11015169" y="321885"/>
                  <a:pt x="11005824" y="319839"/>
                  <a:pt x="10985663" y="315372"/>
                </a:cubicBezTo>
                <a:cubicBezTo>
                  <a:pt x="11035442" y="306564"/>
                  <a:pt x="11054700" y="291491"/>
                  <a:pt x="11105035" y="290824"/>
                </a:cubicBezTo>
                <a:cubicBezTo>
                  <a:pt x="11141974" y="290281"/>
                  <a:pt x="11167310" y="280636"/>
                  <a:pt x="11175304" y="262098"/>
                </a:cubicBezTo>
                <a:cubicBezTo>
                  <a:pt x="11139159" y="265563"/>
                  <a:pt x="11109429" y="268402"/>
                  <a:pt x="11079811" y="271243"/>
                </a:cubicBezTo>
                <a:cubicBezTo>
                  <a:pt x="11078573" y="269823"/>
                  <a:pt x="11077445" y="268445"/>
                  <a:pt x="11076207" y="267025"/>
                </a:cubicBezTo>
                <a:cubicBezTo>
                  <a:pt x="11094226" y="263935"/>
                  <a:pt x="11112583" y="261055"/>
                  <a:pt x="11130264" y="257674"/>
                </a:cubicBezTo>
                <a:cubicBezTo>
                  <a:pt x="11156728" y="252621"/>
                  <a:pt x="11183866" y="247904"/>
                  <a:pt x="11208639" y="241808"/>
                </a:cubicBezTo>
                <a:cubicBezTo>
                  <a:pt x="11244904" y="232913"/>
                  <a:pt x="11280598" y="224314"/>
                  <a:pt x="11326884" y="225610"/>
                </a:cubicBezTo>
                <a:cubicBezTo>
                  <a:pt x="11354585" y="226403"/>
                  <a:pt x="11365732" y="220308"/>
                  <a:pt x="11371929" y="210245"/>
                </a:cubicBezTo>
                <a:lnTo>
                  <a:pt x="11304078" y="212952"/>
                </a:lnTo>
                <a:lnTo>
                  <a:pt x="11405038" y="192208"/>
                </a:lnTo>
                <a:cubicBezTo>
                  <a:pt x="11429248" y="201643"/>
                  <a:pt x="11443662" y="215339"/>
                  <a:pt x="11486349" y="205362"/>
                </a:cubicBezTo>
                <a:cubicBezTo>
                  <a:pt x="11481729" y="201351"/>
                  <a:pt x="11476997" y="197219"/>
                  <a:pt x="11471364" y="192375"/>
                </a:cubicBezTo>
                <a:cubicBezTo>
                  <a:pt x="11497608" y="189827"/>
                  <a:pt x="11522156" y="187491"/>
                  <a:pt x="11550309" y="184776"/>
                </a:cubicBezTo>
                <a:cubicBezTo>
                  <a:pt x="11546928" y="190286"/>
                  <a:pt x="11543887" y="195212"/>
                  <a:pt x="11541078" y="199891"/>
                </a:cubicBezTo>
                <a:cubicBezTo>
                  <a:pt x="11599066" y="218846"/>
                  <a:pt x="11651097" y="195048"/>
                  <a:pt x="11712922" y="198096"/>
                </a:cubicBezTo>
                <a:cubicBezTo>
                  <a:pt x="11644674" y="208783"/>
                  <a:pt x="11583532" y="218344"/>
                  <a:pt x="11521141" y="228112"/>
                </a:cubicBezTo>
                <a:cubicBezTo>
                  <a:pt x="11533979" y="237090"/>
                  <a:pt x="11549294" y="237508"/>
                  <a:pt x="11566412" y="234835"/>
                </a:cubicBezTo>
                <a:cubicBezTo>
                  <a:pt x="11587024" y="231622"/>
                  <a:pt x="11607516" y="228197"/>
                  <a:pt x="11627562" y="224524"/>
                </a:cubicBezTo>
                <a:cubicBezTo>
                  <a:pt x="11669679" y="216756"/>
                  <a:pt x="11712808" y="211412"/>
                  <a:pt x="11758305" y="213918"/>
                </a:cubicBezTo>
                <a:cubicBezTo>
                  <a:pt x="11733309" y="223144"/>
                  <a:pt x="11711795" y="234251"/>
                  <a:pt x="11682855" y="240848"/>
                </a:cubicBezTo>
                <a:cubicBezTo>
                  <a:pt x="11653463" y="247527"/>
                  <a:pt x="11618098" y="250491"/>
                  <a:pt x="11592087" y="264604"/>
                </a:cubicBezTo>
                <a:cubicBezTo>
                  <a:pt x="11704585" y="261137"/>
                  <a:pt x="11786796" y="236965"/>
                  <a:pt x="11884204" y="221016"/>
                </a:cubicBezTo>
                <a:cubicBezTo>
                  <a:pt x="11879705" y="229449"/>
                  <a:pt x="11877112" y="234333"/>
                  <a:pt x="11872270" y="243354"/>
                </a:cubicBezTo>
                <a:cubicBezTo>
                  <a:pt x="11933418" y="234166"/>
                  <a:pt x="11961345" y="208156"/>
                  <a:pt x="12029024" y="213209"/>
                </a:cubicBezTo>
                <a:cubicBezTo>
                  <a:pt x="12026214" y="193294"/>
                  <a:pt x="12026658" y="193546"/>
                  <a:pt x="12070132" y="182732"/>
                </a:cubicBezTo>
                <a:cubicBezTo>
                  <a:pt x="12081843" y="179808"/>
                  <a:pt x="12096820" y="175299"/>
                  <a:pt x="12098399" y="170916"/>
                </a:cubicBezTo>
                <a:cubicBezTo>
                  <a:pt x="12100201" y="165990"/>
                  <a:pt x="12088596" y="160396"/>
                  <a:pt x="12080378" y="152922"/>
                </a:cubicBezTo>
                <a:cubicBezTo>
                  <a:pt x="12112813" y="146740"/>
                  <a:pt x="12146592" y="140982"/>
                  <a:pt x="12178462" y="134051"/>
                </a:cubicBezTo>
                <a:close/>
                <a:moveTo>
                  <a:pt x="12208981" y="103405"/>
                </a:moveTo>
                <a:cubicBezTo>
                  <a:pt x="12212811" y="104365"/>
                  <a:pt x="12218100" y="105285"/>
                  <a:pt x="12217762" y="105702"/>
                </a:cubicBezTo>
                <a:cubicBezTo>
                  <a:pt x="12216642" y="107412"/>
                  <a:pt x="12213825" y="109000"/>
                  <a:pt x="12211685" y="110628"/>
                </a:cubicBezTo>
                <a:cubicBezTo>
                  <a:pt x="12208192" y="109835"/>
                  <a:pt x="12201325" y="108749"/>
                  <a:pt x="12201664" y="108330"/>
                </a:cubicBezTo>
                <a:cubicBezTo>
                  <a:pt x="12202903" y="106620"/>
                  <a:pt x="12206277" y="105075"/>
                  <a:pt x="12208981" y="103405"/>
                </a:cubicBezTo>
                <a:close/>
                <a:moveTo>
                  <a:pt x="12125988" y="95015"/>
                </a:moveTo>
                <a:cubicBezTo>
                  <a:pt x="12127791" y="96393"/>
                  <a:pt x="12129481" y="97728"/>
                  <a:pt x="12131275" y="99106"/>
                </a:cubicBezTo>
                <a:cubicBezTo>
                  <a:pt x="12119564" y="101026"/>
                  <a:pt x="12107856" y="102902"/>
                  <a:pt x="12096145" y="104825"/>
                </a:cubicBezTo>
                <a:cubicBezTo>
                  <a:pt x="12094680" y="103613"/>
                  <a:pt x="12093104" y="102442"/>
                  <a:pt x="12091637" y="101276"/>
                </a:cubicBezTo>
                <a:cubicBezTo>
                  <a:pt x="12103122" y="99190"/>
                  <a:pt x="12114615" y="97099"/>
                  <a:pt x="12125988" y="95015"/>
                </a:cubicBezTo>
                <a:close/>
                <a:moveTo>
                  <a:pt x="12238653" y="71904"/>
                </a:moveTo>
                <a:lnTo>
                  <a:pt x="12238653" y="89801"/>
                </a:lnTo>
                <a:lnTo>
                  <a:pt x="12169906" y="86453"/>
                </a:lnTo>
                <a:cubicBezTo>
                  <a:pt x="12170244" y="85119"/>
                  <a:pt x="12170694" y="83741"/>
                  <a:pt x="12171033" y="82405"/>
                </a:cubicBezTo>
                <a:cubicBezTo>
                  <a:pt x="12188370" y="82405"/>
                  <a:pt x="12205826" y="82405"/>
                  <a:pt x="12228353" y="82405"/>
                </a:cubicBezTo>
                <a:close/>
                <a:moveTo>
                  <a:pt x="12238653" y="0"/>
                </a:moveTo>
                <a:lnTo>
                  <a:pt x="12238653" y="32147"/>
                </a:lnTo>
                <a:lnTo>
                  <a:pt x="12208377" y="41871"/>
                </a:lnTo>
                <a:cubicBezTo>
                  <a:pt x="12183502" y="46886"/>
                  <a:pt x="12156896" y="50843"/>
                  <a:pt x="12132967" y="56395"/>
                </a:cubicBezTo>
                <a:cubicBezTo>
                  <a:pt x="12125423" y="58149"/>
                  <a:pt x="12113151" y="57146"/>
                  <a:pt x="12103010" y="57397"/>
                </a:cubicBezTo>
                <a:cubicBezTo>
                  <a:pt x="12110447" y="52011"/>
                  <a:pt x="12121255" y="49714"/>
                  <a:pt x="12130939" y="46793"/>
                </a:cubicBezTo>
                <a:cubicBezTo>
                  <a:pt x="12149747" y="41156"/>
                  <a:pt x="12174743" y="36435"/>
                  <a:pt x="12184884" y="29047"/>
                </a:cubicBezTo>
                <a:cubicBezTo>
                  <a:pt x="12198340" y="19194"/>
                  <a:pt x="12213008" y="9978"/>
                  <a:pt x="12231337" y="2055"/>
                </a:cubicBez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6" name="Rectangle 5">
            <a:extLst>
              <a:ext uri="{FF2B5EF4-FFF2-40B4-BE49-F238E27FC236}">
                <a16:creationId xmlns:a16="http://schemas.microsoft.com/office/drawing/2014/main" id="{ABBB468C-B1BD-4A4C-85AA-F80817CDFD52}"/>
              </a:ext>
            </a:extLst>
          </p:cNvPr>
          <p:cNvSpPr/>
          <p:nvPr/>
        </p:nvSpPr>
        <p:spPr>
          <a:xfrm>
            <a:off x="3600783" y="5038741"/>
            <a:ext cx="2327010" cy="889411"/>
          </a:xfrm>
          <a:prstGeom prst="rect">
            <a:avLst/>
          </a:prstGeom>
        </p:spPr>
        <p:txBody>
          <a:bodyPr wrap="square">
            <a:spAutoFit/>
          </a:bodyPr>
          <a:lstStyle/>
          <a:p>
            <a:pPr lvl="0" algn="ctr">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 Место для вашего текста.</a:t>
            </a:r>
            <a:endParaRPr lang="en-ID" sz="1200" dirty="0">
              <a:solidFill>
                <a:srgbClr val="FFFFFF"/>
              </a:solidFill>
            </a:endParaRPr>
          </a:p>
        </p:txBody>
      </p:sp>
      <p:sp>
        <p:nvSpPr>
          <p:cNvPr id="8" name="Rectangle 7">
            <a:extLst>
              <a:ext uri="{FF2B5EF4-FFF2-40B4-BE49-F238E27FC236}">
                <a16:creationId xmlns:a16="http://schemas.microsoft.com/office/drawing/2014/main" id="{A727417F-7817-492B-93F3-23D312C6DF5B}"/>
              </a:ext>
            </a:extLst>
          </p:cNvPr>
          <p:cNvSpPr/>
          <p:nvPr/>
        </p:nvSpPr>
        <p:spPr>
          <a:xfrm>
            <a:off x="945312" y="5038741"/>
            <a:ext cx="2327010" cy="889411"/>
          </a:xfrm>
          <a:prstGeom prst="rect">
            <a:avLst/>
          </a:prstGeom>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FFFFFF"/>
                </a:solidFill>
                <a:effectLst/>
                <a:uLnTx/>
                <a:uFillTx/>
                <a:ea typeface="Times New Roman" panose="02020603050405020304" pitchFamily="18" charset="0"/>
                <a:cs typeface="Raleway" panose="020B0503030101060003" pitchFamily="34" charset="0"/>
              </a:rPr>
              <a:t>Место</a:t>
            </a:r>
            <a:r>
              <a:rPr kumimoji="0" lang="ru-RU" sz="1200" b="0" i="0" u="none" strike="noStrike" kern="1200" cap="none" spc="0" normalizeH="0" noProof="0" dirty="0">
                <a:ln>
                  <a:noFill/>
                </a:ln>
                <a:solidFill>
                  <a:srgbClr val="FFFFFF"/>
                </a:solidFill>
                <a:effectLst/>
                <a:uLnTx/>
                <a:uFillTx/>
                <a:ea typeface="Times New Roman" panose="02020603050405020304" pitchFamily="18" charset="0"/>
                <a:cs typeface="Raleway" panose="020B0503030101060003" pitchFamily="34" charset="0"/>
              </a:rPr>
              <a:t> для вашего текста. 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endParaRPr>
          </a:p>
        </p:txBody>
      </p:sp>
      <p:sp>
        <p:nvSpPr>
          <p:cNvPr id="10" name="Rectangle 9">
            <a:extLst>
              <a:ext uri="{FF2B5EF4-FFF2-40B4-BE49-F238E27FC236}">
                <a16:creationId xmlns:a16="http://schemas.microsoft.com/office/drawing/2014/main" id="{17B2F3E2-0C2C-4BB2-92A7-905FDD00D5CF}"/>
              </a:ext>
            </a:extLst>
          </p:cNvPr>
          <p:cNvSpPr/>
          <p:nvPr/>
        </p:nvSpPr>
        <p:spPr>
          <a:xfrm>
            <a:off x="8908327" y="5038741"/>
            <a:ext cx="2327010" cy="889411"/>
          </a:xfrm>
          <a:prstGeom prst="rect">
            <a:avLst/>
          </a:prstGeom>
        </p:spPr>
        <p:txBody>
          <a:bodyPr wrap="square">
            <a:spAutoFit/>
          </a:bodyPr>
          <a:lstStyle/>
          <a:p>
            <a:pPr lvl="0" algn="ctr">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 Место для вашего текста.</a:t>
            </a:r>
            <a:endParaRPr lang="en-ID" sz="1200" dirty="0">
              <a:solidFill>
                <a:srgbClr val="FFFFFF"/>
              </a:solidFill>
            </a:endParaRPr>
          </a:p>
        </p:txBody>
      </p:sp>
      <p:sp>
        <p:nvSpPr>
          <p:cNvPr id="12" name="Rectangle 11">
            <a:extLst>
              <a:ext uri="{FF2B5EF4-FFF2-40B4-BE49-F238E27FC236}">
                <a16:creationId xmlns:a16="http://schemas.microsoft.com/office/drawing/2014/main" id="{DA12A3FD-3497-4D75-82B5-7C3E2766142A}"/>
              </a:ext>
            </a:extLst>
          </p:cNvPr>
          <p:cNvSpPr/>
          <p:nvPr/>
        </p:nvSpPr>
        <p:spPr>
          <a:xfrm>
            <a:off x="6252857" y="5038741"/>
            <a:ext cx="2327010" cy="889411"/>
          </a:xfrm>
          <a:prstGeom prst="rect">
            <a:avLst/>
          </a:prstGeom>
        </p:spPr>
        <p:txBody>
          <a:bodyPr wrap="square">
            <a:spAutoFit/>
          </a:bodyPr>
          <a:lstStyle/>
          <a:p>
            <a:pPr lvl="0" algn="ctr">
              <a:lnSpc>
                <a:spcPct val="150000"/>
              </a:lnSpc>
              <a:defRPr/>
            </a:pPr>
            <a:r>
              <a:rPr lang="ru-RU" sz="1200" dirty="0">
                <a:solidFill>
                  <a:srgbClr val="FFFFFF"/>
                </a:solidFill>
                <a:ea typeface="Times New Roman" panose="02020603050405020304" pitchFamily="18" charset="0"/>
                <a:cs typeface="Raleway" panose="020B0503030101060003" pitchFamily="34" charset="0"/>
              </a:rPr>
              <a:t>Место для вашего текста. Место для вашего текста. Место для вашего текста.</a:t>
            </a:r>
            <a:endParaRPr lang="en-ID" sz="1200" dirty="0">
              <a:solidFill>
                <a:srgbClr val="FFFFFF"/>
              </a:solidFill>
            </a:endParaRPr>
          </a:p>
        </p:txBody>
      </p:sp>
      <p:sp>
        <p:nvSpPr>
          <p:cNvPr id="14" name="TextBox 13">
            <a:extLst>
              <a:ext uri="{FF2B5EF4-FFF2-40B4-BE49-F238E27FC236}">
                <a16:creationId xmlns:a16="http://schemas.microsoft.com/office/drawing/2014/main" id="{882EF363-EDF8-4570-B77E-3CE6B6BC0006}"/>
              </a:ext>
            </a:extLst>
          </p:cNvPr>
          <p:cNvSpPr txBox="1"/>
          <p:nvPr/>
        </p:nvSpPr>
        <p:spPr>
          <a:xfrm>
            <a:off x="966408" y="4180798"/>
            <a:ext cx="22848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3200" b="1" i="0" u="none" strike="noStrike" kern="1200" cap="none" spc="0" normalizeH="0" baseline="0" noProof="0">
                <a:ln>
                  <a:noFill/>
                </a:ln>
                <a:solidFill>
                  <a:srgbClr val="FFFFFF"/>
                </a:solidFill>
                <a:effectLst/>
                <a:uLnTx/>
                <a:uFillTx/>
                <a:latin typeface="Fjalla One"/>
                <a:ea typeface="+mn-ea"/>
                <a:cs typeface="+mn-cs"/>
              </a:rPr>
              <a:t>$245,3M</a:t>
            </a:r>
          </a:p>
        </p:txBody>
      </p:sp>
      <p:sp>
        <p:nvSpPr>
          <p:cNvPr id="15" name="TextBox 14">
            <a:extLst>
              <a:ext uri="{FF2B5EF4-FFF2-40B4-BE49-F238E27FC236}">
                <a16:creationId xmlns:a16="http://schemas.microsoft.com/office/drawing/2014/main" id="{A9B07A2D-1A2F-4F64-875E-7294148462ED}"/>
              </a:ext>
            </a:extLst>
          </p:cNvPr>
          <p:cNvSpPr txBox="1"/>
          <p:nvPr/>
        </p:nvSpPr>
        <p:spPr>
          <a:xfrm>
            <a:off x="870955" y="4693509"/>
            <a:ext cx="247572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800" b="1" i="0" u="none" strike="noStrike" kern="1200" cap="none" spc="0" normalizeH="0" baseline="0" noProof="0" dirty="0">
                <a:ln>
                  <a:noFill/>
                </a:ln>
                <a:solidFill>
                  <a:srgbClr val="FFFFFF"/>
                </a:solidFill>
                <a:effectLst/>
                <a:uLnTx/>
                <a:uFillTx/>
                <a:latin typeface="+mj-lt"/>
                <a:ea typeface="+mn-ea"/>
                <a:cs typeface="+mn-cs"/>
              </a:rPr>
              <a:t>Подзаголовок</a:t>
            </a:r>
            <a:endParaRPr kumimoji="0" lang="en-ID" sz="1800" b="1" i="0" u="none" strike="noStrike" kern="1200" cap="none" spc="0" normalizeH="0" baseline="0" noProof="0" dirty="0">
              <a:ln>
                <a:noFill/>
              </a:ln>
              <a:solidFill>
                <a:srgbClr val="FFFFFF"/>
              </a:solidFill>
              <a:effectLst/>
              <a:uLnTx/>
              <a:uFillTx/>
              <a:latin typeface="+mj-lt"/>
              <a:ea typeface="+mn-ea"/>
              <a:cs typeface="+mn-cs"/>
            </a:endParaRPr>
          </a:p>
        </p:txBody>
      </p:sp>
      <p:grpSp>
        <p:nvGrpSpPr>
          <p:cNvPr id="16" name="Group 15">
            <a:extLst>
              <a:ext uri="{FF2B5EF4-FFF2-40B4-BE49-F238E27FC236}">
                <a16:creationId xmlns:a16="http://schemas.microsoft.com/office/drawing/2014/main" id="{C2F51C52-2455-4FFD-922A-B96C49A27AF4}"/>
              </a:ext>
            </a:extLst>
          </p:cNvPr>
          <p:cNvGrpSpPr/>
          <p:nvPr/>
        </p:nvGrpSpPr>
        <p:grpSpPr>
          <a:xfrm>
            <a:off x="1917998" y="3492344"/>
            <a:ext cx="381639" cy="430304"/>
            <a:chOff x="6775450" y="3722688"/>
            <a:chExt cx="473075" cy="533400"/>
          </a:xfrm>
          <a:solidFill>
            <a:schemeClr val="bg2"/>
          </a:solidFill>
        </p:grpSpPr>
        <p:sp>
          <p:nvSpPr>
            <p:cNvPr id="17" name="Freeform 174">
              <a:extLst>
                <a:ext uri="{FF2B5EF4-FFF2-40B4-BE49-F238E27FC236}">
                  <a16:creationId xmlns:a16="http://schemas.microsoft.com/office/drawing/2014/main" id="{54BF7F1B-A3B9-416A-8BEC-E59E50A1C359}"/>
                </a:ext>
              </a:extLst>
            </p:cNvPr>
            <p:cNvSpPr>
              <a:spLocks noEditPoints="1"/>
            </p:cNvSpPr>
            <p:nvPr/>
          </p:nvSpPr>
          <p:spPr bwMode="auto">
            <a:xfrm>
              <a:off x="6775450" y="3827463"/>
              <a:ext cx="473075" cy="428625"/>
            </a:xfrm>
            <a:custGeom>
              <a:avLst/>
              <a:gdLst>
                <a:gd name="T0" fmla="*/ 119 w 126"/>
                <a:gd name="T1" fmla="*/ 51 h 114"/>
                <a:gd name="T2" fmla="*/ 118 w 126"/>
                <a:gd name="T3" fmla="*/ 51 h 114"/>
                <a:gd name="T4" fmla="*/ 114 w 126"/>
                <a:gd name="T5" fmla="*/ 40 h 114"/>
                <a:gd name="T6" fmla="*/ 88 w 126"/>
                <a:gd name="T7" fmla="*/ 49 h 114"/>
                <a:gd name="T8" fmla="*/ 48 w 126"/>
                <a:gd name="T9" fmla="*/ 13 h 114"/>
                <a:gd name="T10" fmla="*/ 29 w 126"/>
                <a:gd name="T11" fmla="*/ 2 h 114"/>
                <a:gd name="T12" fmla="*/ 23 w 126"/>
                <a:gd name="T13" fmla="*/ 5 h 114"/>
                <a:gd name="T14" fmla="*/ 23 w 126"/>
                <a:gd name="T15" fmla="*/ 27 h 114"/>
                <a:gd name="T16" fmla="*/ 11 w 126"/>
                <a:gd name="T17" fmla="*/ 46 h 114"/>
                <a:gd name="T18" fmla="*/ 6 w 126"/>
                <a:gd name="T19" fmla="*/ 46 h 114"/>
                <a:gd name="T20" fmla="*/ 0 w 126"/>
                <a:gd name="T21" fmla="*/ 52 h 114"/>
                <a:gd name="T22" fmla="*/ 0 w 126"/>
                <a:gd name="T23" fmla="*/ 64 h 114"/>
                <a:gd name="T24" fmla="*/ 6 w 126"/>
                <a:gd name="T25" fmla="*/ 70 h 114"/>
                <a:gd name="T26" fmla="*/ 11 w 126"/>
                <a:gd name="T27" fmla="*/ 70 h 114"/>
                <a:gd name="T28" fmla="*/ 37 w 126"/>
                <a:gd name="T29" fmla="*/ 98 h 114"/>
                <a:gd name="T30" fmla="*/ 37 w 126"/>
                <a:gd name="T31" fmla="*/ 99 h 114"/>
                <a:gd name="T32" fmla="*/ 37 w 126"/>
                <a:gd name="T33" fmla="*/ 107 h 114"/>
                <a:gd name="T34" fmla="*/ 43 w 126"/>
                <a:gd name="T35" fmla="*/ 114 h 114"/>
                <a:gd name="T36" fmla="*/ 50 w 126"/>
                <a:gd name="T37" fmla="*/ 114 h 114"/>
                <a:gd name="T38" fmla="*/ 56 w 126"/>
                <a:gd name="T39" fmla="*/ 107 h 114"/>
                <a:gd name="T40" fmla="*/ 56 w 126"/>
                <a:gd name="T41" fmla="*/ 104 h 114"/>
                <a:gd name="T42" fmla="*/ 64 w 126"/>
                <a:gd name="T43" fmla="*/ 104 h 114"/>
                <a:gd name="T44" fmla="*/ 70 w 126"/>
                <a:gd name="T45" fmla="*/ 104 h 114"/>
                <a:gd name="T46" fmla="*/ 70 w 126"/>
                <a:gd name="T47" fmla="*/ 107 h 114"/>
                <a:gd name="T48" fmla="*/ 76 w 126"/>
                <a:gd name="T49" fmla="*/ 114 h 114"/>
                <a:gd name="T50" fmla="*/ 83 w 126"/>
                <a:gd name="T51" fmla="*/ 114 h 114"/>
                <a:gd name="T52" fmla="*/ 90 w 126"/>
                <a:gd name="T53" fmla="*/ 107 h 114"/>
                <a:gd name="T54" fmla="*/ 90 w 126"/>
                <a:gd name="T55" fmla="*/ 99 h 114"/>
                <a:gd name="T56" fmla="*/ 90 w 126"/>
                <a:gd name="T57" fmla="*/ 99 h 114"/>
                <a:gd name="T58" fmla="*/ 118 w 126"/>
                <a:gd name="T59" fmla="*/ 64 h 114"/>
                <a:gd name="T60" fmla="*/ 119 w 126"/>
                <a:gd name="T61" fmla="*/ 65 h 114"/>
                <a:gd name="T62" fmla="*/ 126 w 126"/>
                <a:gd name="T63" fmla="*/ 58 h 114"/>
                <a:gd name="T64" fmla="*/ 119 w 126"/>
                <a:gd name="T65" fmla="*/ 51 h 114"/>
                <a:gd name="T66" fmla="*/ 29 w 126"/>
                <a:gd name="T67" fmla="*/ 48 h 114"/>
                <a:gd name="T68" fmla="*/ 23 w 126"/>
                <a:gd name="T69" fmla="*/ 42 h 114"/>
                <a:gd name="T70" fmla="*/ 29 w 126"/>
                <a:gd name="T71" fmla="*/ 36 h 114"/>
                <a:gd name="T72" fmla="*/ 35 w 126"/>
                <a:gd name="T73" fmla="*/ 42 h 114"/>
                <a:gd name="T74" fmla="*/ 29 w 126"/>
                <a:gd name="T75" fmla="*/ 4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114">
                  <a:moveTo>
                    <a:pt x="119" y="51"/>
                  </a:moveTo>
                  <a:cubicBezTo>
                    <a:pt x="119" y="51"/>
                    <a:pt x="118" y="51"/>
                    <a:pt x="118" y="51"/>
                  </a:cubicBezTo>
                  <a:cubicBezTo>
                    <a:pt x="117" y="47"/>
                    <a:pt x="116" y="43"/>
                    <a:pt x="114" y="40"/>
                  </a:cubicBezTo>
                  <a:cubicBezTo>
                    <a:pt x="107" y="45"/>
                    <a:pt x="98" y="49"/>
                    <a:pt x="88" y="49"/>
                  </a:cubicBezTo>
                  <a:cubicBezTo>
                    <a:pt x="67" y="49"/>
                    <a:pt x="50" y="33"/>
                    <a:pt x="48" y="13"/>
                  </a:cubicBezTo>
                  <a:cubicBezTo>
                    <a:pt x="29" y="2"/>
                    <a:pt x="29" y="2"/>
                    <a:pt x="29" y="2"/>
                  </a:cubicBezTo>
                  <a:cubicBezTo>
                    <a:pt x="26" y="0"/>
                    <a:pt x="23" y="1"/>
                    <a:pt x="23" y="5"/>
                  </a:cubicBezTo>
                  <a:cubicBezTo>
                    <a:pt x="23" y="27"/>
                    <a:pt x="23" y="27"/>
                    <a:pt x="23" y="27"/>
                  </a:cubicBezTo>
                  <a:cubicBezTo>
                    <a:pt x="17" y="32"/>
                    <a:pt x="13" y="39"/>
                    <a:pt x="11" y="46"/>
                  </a:cubicBezTo>
                  <a:cubicBezTo>
                    <a:pt x="6" y="46"/>
                    <a:pt x="6" y="46"/>
                    <a:pt x="6" y="46"/>
                  </a:cubicBezTo>
                  <a:cubicBezTo>
                    <a:pt x="3" y="46"/>
                    <a:pt x="0" y="49"/>
                    <a:pt x="0" y="52"/>
                  </a:cubicBezTo>
                  <a:cubicBezTo>
                    <a:pt x="0" y="64"/>
                    <a:pt x="0" y="64"/>
                    <a:pt x="0" y="64"/>
                  </a:cubicBezTo>
                  <a:cubicBezTo>
                    <a:pt x="0" y="67"/>
                    <a:pt x="3" y="70"/>
                    <a:pt x="6" y="70"/>
                  </a:cubicBezTo>
                  <a:cubicBezTo>
                    <a:pt x="11" y="70"/>
                    <a:pt x="11" y="70"/>
                    <a:pt x="11" y="70"/>
                  </a:cubicBezTo>
                  <a:cubicBezTo>
                    <a:pt x="15" y="82"/>
                    <a:pt x="24" y="92"/>
                    <a:pt x="37" y="98"/>
                  </a:cubicBezTo>
                  <a:cubicBezTo>
                    <a:pt x="37" y="99"/>
                    <a:pt x="37" y="99"/>
                    <a:pt x="37" y="99"/>
                  </a:cubicBezTo>
                  <a:cubicBezTo>
                    <a:pt x="37" y="107"/>
                    <a:pt x="37" y="107"/>
                    <a:pt x="37" y="107"/>
                  </a:cubicBezTo>
                  <a:cubicBezTo>
                    <a:pt x="37" y="111"/>
                    <a:pt x="40" y="114"/>
                    <a:pt x="43" y="114"/>
                  </a:cubicBezTo>
                  <a:cubicBezTo>
                    <a:pt x="50" y="114"/>
                    <a:pt x="50" y="114"/>
                    <a:pt x="50" y="114"/>
                  </a:cubicBezTo>
                  <a:cubicBezTo>
                    <a:pt x="54" y="114"/>
                    <a:pt x="56" y="111"/>
                    <a:pt x="56" y="107"/>
                  </a:cubicBezTo>
                  <a:cubicBezTo>
                    <a:pt x="56" y="104"/>
                    <a:pt x="56" y="104"/>
                    <a:pt x="56" y="104"/>
                  </a:cubicBezTo>
                  <a:cubicBezTo>
                    <a:pt x="59" y="104"/>
                    <a:pt x="61" y="104"/>
                    <a:pt x="64" y="104"/>
                  </a:cubicBezTo>
                  <a:cubicBezTo>
                    <a:pt x="66" y="104"/>
                    <a:pt x="68" y="104"/>
                    <a:pt x="70" y="104"/>
                  </a:cubicBezTo>
                  <a:cubicBezTo>
                    <a:pt x="70" y="107"/>
                    <a:pt x="70" y="107"/>
                    <a:pt x="70" y="107"/>
                  </a:cubicBezTo>
                  <a:cubicBezTo>
                    <a:pt x="70" y="111"/>
                    <a:pt x="73" y="114"/>
                    <a:pt x="76" y="114"/>
                  </a:cubicBezTo>
                  <a:cubicBezTo>
                    <a:pt x="83" y="114"/>
                    <a:pt x="83" y="114"/>
                    <a:pt x="83" y="114"/>
                  </a:cubicBezTo>
                  <a:cubicBezTo>
                    <a:pt x="87" y="114"/>
                    <a:pt x="90" y="111"/>
                    <a:pt x="90" y="107"/>
                  </a:cubicBezTo>
                  <a:cubicBezTo>
                    <a:pt x="90" y="99"/>
                    <a:pt x="90" y="99"/>
                    <a:pt x="90" y="99"/>
                  </a:cubicBezTo>
                  <a:cubicBezTo>
                    <a:pt x="90" y="99"/>
                    <a:pt x="90" y="99"/>
                    <a:pt x="90" y="99"/>
                  </a:cubicBezTo>
                  <a:cubicBezTo>
                    <a:pt x="105" y="92"/>
                    <a:pt x="115" y="79"/>
                    <a:pt x="118" y="64"/>
                  </a:cubicBezTo>
                  <a:cubicBezTo>
                    <a:pt x="118" y="65"/>
                    <a:pt x="119" y="65"/>
                    <a:pt x="119" y="65"/>
                  </a:cubicBezTo>
                  <a:cubicBezTo>
                    <a:pt x="123" y="65"/>
                    <a:pt x="126" y="62"/>
                    <a:pt x="126" y="58"/>
                  </a:cubicBezTo>
                  <a:cubicBezTo>
                    <a:pt x="126" y="54"/>
                    <a:pt x="123" y="51"/>
                    <a:pt x="119" y="51"/>
                  </a:cubicBezTo>
                  <a:close/>
                  <a:moveTo>
                    <a:pt x="29" y="48"/>
                  </a:moveTo>
                  <a:cubicBezTo>
                    <a:pt x="25" y="48"/>
                    <a:pt x="23" y="45"/>
                    <a:pt x="23" y="42"/>
                  </a:cubicBezTo>
                  <a:cubicBezTo>
                    <a:pt x="23" y="38"/>
                    <a:pt x="25" y="36"/>
                    <a:pt x="29" y="36"/>
                  </a:cubicBezTo>
                  <a:cubicBezTo>
                    <a:pt x="32" y="36"/>
                    <a:pt x="35" y="38"/>
                    <a:pt x="35" y="42"/>
                  </a:cubicBezTo>
                  <a:cubicBezTo>
                    <a:pt x="35" y="45"/>
                    <a:pt x="32" y="48"/>
                    <a:pt x="2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18" name="Freeform 175">
              <a:extLst>
                <a:ext uri="{FF2B5EF4-FFF2-40B4-BE49-F238E27FC236}">
                  <a16:creationId xmlns:a16="http://schemas.microsoft.com/office/drawing/2014/main" id="{3AB293EE-88D3-42F6-808A-57B334561285}"/>
                </a:ext>
              </a:extLst>
            </p:cNvPr>
            <p:cNvSpPr>
              <a:spLocks noEditPoints="1"/>
            </p:cNvSpPr>
            <p:nvPr/>
          </p:nvSpPr>
          <p:spPr bwMode="auto">
            <a:xfrm>
              <a:off x="6970713" y="3722688"/>
              <a:ext cx="269875" cy="274638"/>
            </a:xfrm>
            <a:custGeom>
              <a:avLst/>
              <a:gdLst>
                <a:gd name="T0" fmla="*/ 36 w 72"/>
                <a:gd name="T1" fmla="*/ 73 h 73"/>
                <a:gd name="T2" fmla="*/ 72 w 72"/>
                <a:gd name="T3" fmla="*/ 37 h 73"/>
                <a:gd name="T4" fmla="*/ 36 w 72"/>
                <a:gd name="T5" fmla="*/ 0 h 73"/>
                <a:gd name="T6" fmla="*/ 0 w 72"/>
                <a:gd name="T7" fmla="*/ 37 h 73"/>
                <a:gd name="T8" fmla="*/ 36 w 72"/>
                <a:gd name="T9" fmla="*/ 73 h 73"/>
                <a:gd name="T10" fmla="*/ 34 w 72"/>
                <a:gd name="T11" fmla="*/ 38 h 73"/>
                <a:gd name="T12" fmla="*/ 25 w 72"/>
                <a:gd name="T13" fmla="*/ 28 h 73"/>
                <a:gd name="T14" fmla="*/ 34 w 72"/>
                <a:gd name="T15" fmla="*/ 19 h 73"/>
                <a:gd name="T16" fmla="*/ 34 w 72"/>
                <a:gd name="T17" fmla="*/ 14 h 73"/>
                <a:gd name="T18" fmla="*/ 39 w 72"/>
                <a:gd name="T19" fmla="*/ 14 h 73"/>
                <a:gd name="T20" fmla="*/ 39 w 72"/>
                <a:gd name="T21" fmla="*/ 19 h 73"/>
                <a:gd name="T22" fmla="*/ 47 w 72"/>
                <a:gd name="T23" fmla="*/ 20 h 73"/>
                <a:gd name="T24" fmla="*/ 45 w 72"/>
                <a:gd name="T25" fmla="*/ 26 h 73"/>
                <a:gd name="T26" fmla="*/ 37 w 72"/>
                <a:gd name="T27" fmla="*/ 24 h 73"/>
                <a:gd name="T28" fmla="*/ 33 w 72"/>
                <a:gd name="T29" fmla="*/ 27 h 73"/>
                <a:gd name="T30" fmla="*/ 39 w 72"/>
                <a:gd name="T31" fmla="*/ 32 h 73"/>
                <a:gd name="T32" fmla="*/ 48 w 72"/>
                <a:gd name="T33" fmla="*/ 42 h 73"/>
                <a:gd name="T34" fmla="*/ 39 w 72"/>
                <a:gd name="T35" fmla="*/ 52 h 73"/>
                <a:gd name="T36" fmla="*/ 39 w 72"/>
                <a:gd name="T37" fmla="*/ 57 h 73"/>
                <a:gd name="T38" fmla="*/ 33 w 72"/>
                <a:gd name="T39" fmla="*/ 57 h 73"/>
                <a:gd name="T40" fmla="*/ 33 w 72"/>
                <a:gd name="T41" fmla="*/ 52 h 73"/>
                <a:gd name="T42" fmla="*/ 24 w 72"/>
                <a:gd name="T43" fmla="*/ 50 h 73"/>
                <a:gd name="T44" fmla="*/ 26 w 72"/>
                <a:gd name="T45" fmla="*/ 44 h 73"/>
                <a:gd name="T46" fmla="*/ 35 w 72"/>
                <a:gd name="T47" fmla="*/ 46 h 73"/>
                <a:gd name="T48" fmla="*/ 40 w 72"/>
                <a:gd name="T49" fmla="*/ 43 h 73"/>
                <a:gd name="T50" fmla="*/ 34 w 72"/>
                <a:gd name="T51" fmla="*/ 3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73">
                  <a:moveTo>
                    <a:pt x="36" y="73"/>
                  </a:moveTo>
                  <a:cubicBezTo>
                    <a:pt x="56" y="73"/>
                    <a:pt x="72" y="57"/>
                    <a:pt x="72" y="37"/>
                  </a:cubicBezTo>
                  <a:cubicBezTo>
                    <a:pt x="72" y="17"/>
                    <a:pt x="56" y="0"/>
                    <a:pt x="36" y="0"/>
                  </a:cubicBezTo>
                  <a:cubicBezTo>
                    <a:pt x="16" y="0"/>
                    <a:pt x="0" y="17"/>
                    <a:pt x="0" y="37"/>
                  </a:cubicBezTo>
                  <a:cubicBezTo>
                    <a:pt x="0" y="57"/>
                    <a:pt x="16" y="73"/>
                    <a:pt x="36" y="73"/>
                  </a:cubicBezTo>
                  <a:close/>
                  <a:moveTo>
                    <a:pt x="34" y="38"/>
                  </a:moveTo>
                  <a:cubicBezTo>
                    <a:pt x="28" y="36"/>
                    <a:pt x="25" y="34"/>
                    <a:pt x="25" y="28"/>
                  </a:cubicBezTo>
                  <a:cubicBezTo>
                    <a:pt x="25" y="24"/>
                    <a:pt x="28" y="20"/>
                    <a:pt x="34" y="19"/>
                  </a:cubicBezTo>
                  <a:cubicBezTo>
                    <a:pt x="34" y="14"/>
                    <a:pt x="34" y="14"/>
                    <a:pt x="34" y="14"/>
                  </a:cubicBezTo>
                  <a:cubicBezTo>
                    <a:pt x="39" y="14"/>
                    <a:pt x="39" y="14"/>
                    <a:pt x="39" y="14"/>
                  </a:cubicBezTo>
                  <a:cubicBezTo>
                    <a:pt x="39" y="19"/>
                    <a:pt x="39" y="19"/>
                    <a:pt x="39" y="19"/>
                  </a:cubicBezTo>
                  <a:cubicBezTo>
                    <a:pt x="42" y="19"/>
                    <a:pt x="45" y="19"/>
                    <a:pt x="47" y="20"/>
                  </a:cubicBezTo>
                  <a:cubicBezTo>
                    <a:pt x="45" y="26"/>
                    <a:pt x="45" y="26"/>
                    <a:pt x="45" y="26"/>
                  </a:cubicBezTo>
                  <a:cubicBezTo>
                    <a:pt x="44" y="26"/>
                    <a:pt x="41" y="24"/>
                    <a:pt x="37" y="24"/>
                  </a:cubicBezTo>
                  <a:cubicBezTo>
                    <a:pt x="34" y="24"/>
                    <a:pt x="33" y="26"/>
                    <a:pt x="33" y="27"/>
                  </a:cubicBezTo>
                  <a:cubicBezTo>
                    <a:pt x="33" y="29"/>
                    <a:pt x="35" y="30"/>
                    <a:pt x="39" y="32"/>
                  </a:cubicBezTo>
                  <a:cubicBezTo>
                    <a:pt x="46" y="34"/>
                    <a:pt x="48" y="37"/>
                    <a:pt x="48" y="42"/>
                  </a:cubicBezTo>
                  <a:cubicBezTo>
                    <a:pt x="48" y="47"/>
                    <a:pt x="45" y="51"/>
                    <a:pt x="39" y="52"/>
                  </a:cubicBezTo>
                  <a:cubicBezTo>
                    <a:pt x="39" y="57"/>
                    <a:pt x="39" y="57"/>
                    <a:pt x="39" y="57"/>
                  </a:cubicBezTo>
                  <a:cubicBezTo>
                    <a:pt x="33" y="57"/>
                    <a:pt x="33" y="57"/>
                    <a:pt x="33" y="57"/>
                  </a:cubicBezTo>
                  <a:cubicBezTo>
                    <a:pt x="33" y="52"/>
                    <a:pt x="33" y="52"/>
                    <a:pt x="33" y="52"/>
                  </a:cubicBezTo>
                  <a:cubicBezTo>
                    <a:pt x="30" y="52"/>
                    <a:pt x="26" y="51"/>
                    <a:pt x="24" y="50"/>
                  </a:cubicBezTo>
                  <a:cubicBezTo>
                    <a:pt x="26" y="44"/>
                    <a:pt x="26" y="44"/>
                    <a:pt x="26" y="44"/>
                  </a:cubicBezTo>
                  <a:cubicBezTo>
                    <a:pt x="28" y="45"/>
                    <a:pt x="31" y="46"/>
                    <a:pt x="35" y="46"/>
                  </a:cubicBezTo>
                  <a:cubicBezTo>
                    <a:pt x="38" y="46"/>
                    <a:pt x="40" y="45"/>
                    <a:pt x="40" y="43"/>
                  </a:cubicBezTo>
                  <a:cubicBezTo>
                    <a:pt x="40" y="41"/>
                    <a:pt x="38" y="39"/>
                    <a:pt x="3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Source Sans Pro"/>
                <a:ea typeface="+mn-ea"/>
                <a:cs typeface="+mn-cs"/>
              </a:endParaRPr>
            </a:p>
          </p:txBody>
        </p:sp>
      </p:grpSp>
      <p:grpSp>
        <p:nvGrpSpPr>
          <p:cNvPr id="32" name="Group 31">
            <a:extLst>
              <a:ext uri="{FF2B5EF4-FFF2-40B4-BE49-F238E27FC236}">
                <a16:creationId xmlns:a16="http://schemas.microsoft.com/office/drawing/2014/main" id="{3ED98784-4B77-435F-8EB2-0D9A54926D88}"/>
              </a:ext>
            </a:extLst>
          </p:cNvPr>
          <p:cNvGrpSpPr/>
          <p:nvPr/>
        </p:nvGrpSpPr>
        <p:grpSpPr>
          <a:xfrm flipH="1">
            <a:off x="9793849" y="3444127"/>
            <a:ext cx="433285" cy="526738"/>
            <a:chOff x="10004425" y="2801938"/>
            <a:chExt cx="404813" cy="492126"/>
          </a:xfrm>
          <a:solidFill>
            <a:schemeClr val="bg2"/>
          </a:solidFill>
        </p:grpSpPr>
        <p:sp>
          <p:nvSpPr>
            <p:cNvPr id="33" name="Freeform 5">
              <a:extLst>
                <a:ext uri="{FF2B5EF4-FFF2-40B4-BE49-F238E27FC236}">
                  <a16:creationId xmlns:a16="http://schemas.microsoft.com/office/drawing/2014/main" id="{E4D83ED2-9653-43AA-A60C-B2F201383888}"/>
                </a:ext>
              </a:extLst>
            </p:cNvPr>
            <p:cNvSpPr>
              <a:spLocks noEditPoints="1"/>
            </p:cNvSpPr>
            <p:nvPr/>
          </p:nvSpPr>
          <p:spPr bwMode="auto">
            <a:xfrm>
              <a:off x="10039350" y="2801938"/>
              <a:ext cx="323850" cy="327025"/>
            </a:xfrm>
            <a:custGeom>
              <a:avLst/>
              <a:gdLst>
                <a:gd name="T0" fmla="*/ 84 w 84"/>
                <a:gd name="T1" fmla="*/ 42 h 85"/>
                <a:gd name="T2" fmla="*/ 42 w 84"/>
                <a:gd name="T3" fmla="*/ 0 h 85"/>
                <a:gd name="T4" fmla="*/ 0 w 84"/>
                <a:gd name="T5" fmla="*/ 42 h 85"/>
                <a:gd name="T6" fmla="*/ 42 w 84"/>
                <a:gd name="T7" fmla="*/ 85 h 85"/>
                <a:gd name="T8" fmla="*/ 84 w 84"/>
                <a:gd name="T9" fmla="*/ 42 h 85"/>
                <a:gd name="T10" fmla="*/ 42 w 84"/>
                <a:gd name="T11" fmla="*/ 72 h 85"/>
                <a:gd name="T12" fmla="*/ 12 w 84"/>
                <a:gd name="T13" fmla="*/ 42 h 85"/>
                <a:gd name="T14" fmla="*/ 42 w 84"/>
                <a:gd name="T15" fmla="*/ 13 h 85"/>
                <a:gd name="T16" fmla="*/ 72 w 84"/>
                <a:gd name="T17" fmla="*/ 42 h 85"/>
                <a:gd name="T18" fmla="*/ 42 w 84"/>
                <a:gd name="T19" fmla="*/ 7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85">
                  <a:moveTo>
                    <a:pt x="84" y="42"/>
                  </a:moveTo>
                  <a:cubicBezTo>
                    <a:pt x="84" y="19"/>
                    <a:pt x="65" y="0"/>
                    <a:pt x="42" y="0"/>
                  </a:cubicBezTo>
                  <a:cubicBezTo>
                    <a:pt x="19" y="0"/>
                    <a:pt x="0" y="19"/>
                    <a:pt x="0" y="42"/>
                  </a:cubicBezTo>
                  <a:cubicBezTo>
                    <a:pt x="0" y="66"/>
                    <a:pt x="19" y="85"/>
                    <a:pt x="42" y="85"/>
                  </a:cubicBezTo>
                  <a:cubicBezTo>
                    <a:pt x="65" y="85"/>
                    <a:pt x="84" y="66"/>
                    <a:pt x="84" y="42"/>
                  </a:cubicBezTo>
                  <a:close/>
                  <a:moveTo>
                    <a:pt x="42" y="72"/>
                  </a:moveTo>
                  <a:cubicBezTo>
                    <a:pt x="26" y="72"/>
                    <a:pt x="12" y="59"/>
                    <a:pt x="12" y="42"/>
                  </a:cubicBezTo>
                  <a:cubicBezTo>
                    <a:pt x="12" y="26"/>
                    <a:pt x="26" y="13"/>
                    <a:pt x="42" y="13"/>
                  </a:cubicBezTo>
                  <a:cubicBezTo>
                    <a:pt x="58" y="13"/>
                    <a:pt x="72" y="26"/>
                    <a:pt x="72" y="42"/>
                  </a:cubicBezTo>
                  <a:cubicBezTo>
                    <a:pt x="72" y="59"/>
                    <a:pt x="58" y="72"/>
                    <a:pt x="42"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34" name="Freeform 6">
              <a:extLst>
                <a:ext uri="{FF2B5EF4-FFF2-40B4-BE49-F238E27FC236}">
                  <a16:creationId xmlns:a16="http://schemas.microsoft.com/office/drawing/2014/main" id="{FE919A24-1E7E-41AA-B5FB-13D11BF04DF5}"/>
                </a:ext>
              </a:extLst>
            </p:cNvPr>
            <p:cNvSpPr>
              <a:spLocks/>
            </p:cNvSpPr>
            <p:nvPr/>
          </p:nvSpPr>
          <p:spPr bwMode="auto">
            <a:xfrm>
              <a:off x="10213975" y="3097213"/>
              <a:ext cx="195263" cy="196850"/>
            </a:xfrm>
            <a:custGeom>
              <a:avLst/>
              <a:gdLst>
                <a:gd name="T0" fmla="*/ 28 w 51"/>
                <a:gd name="T1" fmla="*/ 0 h 51"/>
                <a:gd name="T2" fmla="*/ 0 w 51"/>
                <a:gd name="T3" fmla="*/ 12 h 51"/>
                <a:gd name="T4" fmla="*/ 26 w 51"/>
                <a:gd name="T5" fmla="*/ 51 h 51"/>
                <a:gd name="T6" fmla="*/ 29 w 51"/>
                <a:gd name="T7" fmla="*/ 29 h 51"/>
                <a:gd name="T8" fmla="*/ 51 w 51"/>
                <a:gd name="T9" fmla="*/ 35 h 51"/>
                <a:gd name="T10" fmla="*/ 28 w 51"/>
                <a:gd name="T11" fmla="*/ 0 h 51"/>
              </a:gdLst>
              <a:ahLst/>
              <a:cxnLst>
                <a:cxn ang="0">
                  <a:pos x="T0" y="T1"/>
                </a:cxn>
                <a:cxn ang="0">
                  <a:pos x="T2" y="T3"/>
                </a:cxn>
                <a:cxn ang="0">
                  <a:pos x="T4" y="T5"/>
                </a:cxn>
                <a:cxn ang="0">
                  <a:pos x="T6" y="T7"/>
                </a:cxn>
                <a:cxn ang="0">
                  <a:pos x="T8" y="T9"/>
                </a:cxn>
                <a:cxn ang="0">
                  <a:pos x="T10" y="T11"/>
                </a:cxn>
              </a:cxnLst>
              <a:rect l="0" t="0" r="r" b="b"/>
              <a:pathLst>
                <a:path w="51" h="51">
                  <a:moveTo>
                    <a:pt x="28" y="0"/>
                  </a:moveTo>
                  <a:cubicBezTo>
                    <a:pt x="21" y="7"/>
                    <a:pt x="11" y="11"/>
                    <a:pt x="0" y="12"/>
                  </a:cubicBezTo>
                  <a:cubicBezTo>
                    <a:pt x="26" y="51"/>
                    <a:pt x="26" y="51"/>
                    <a:pt x="26" y="51"/>
                  </a:cubicBezTo>
                  <a:cubicBezTo>
                    <a:pt x="29" y="29"/>
                    <a:pt x="29" y="29"/>
                    <a:pt x="29" y="29"/>
                  </a:cubicBezTo>
                  <a:cubicBezTo>
                    <a:pt x="51" y="35"/>
                    <a:pt x="51" y="35"/>
                    <a:pt x="51" y="35"/>
                  </a:cubicBez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35" name="Freeform 7">
              <a:extLst>
                <a:ext uri="{FF2B5EF4-FFF2-40B4-BE49-F238E27FC236}">
                  <a16:creationId xmlns:a16="http://schemas.microsoft.com/office/drawing/2014/main" id="{1866FFF0-F13F-4994-B6E3-C30386DCF53C}"/>
                </a:ext>
              </a:extLst>
            </p:cNvPr>
            <p:cNvSpPr>
              <a:spLocks/>
            </p:cNvSpPr>
            <p:nvPr/>
          </p:nvSpPr>
          <p:spPr bwMode="auto">
            <a:xfrm>
              <a:off x="10004425" y="3105151"/>
              <a:ext cx="196850" cy="188913"/>
            </a:xfrm>
            <a:custGeom>
              <a:avLst/>
              <a:gdLst>
                <a:gd name="T0" fmla="*/ 0 w 51"/>
                <a:gd name="T1" fmla="*/ 33 h 49"/>
                <a:gd name="T2" fmla="*/ 22 w 51"/>
                <a:gd name="T3" fmla="*/ 27 h 49"/>
                <a:gd name="T4" fmla="*/ 25 w 51"/>
                <a:gd name="T5" fmla="*/ 49 h 49"/>
                <a:gd name="T6" fmla="*/ 51 w 51"/>
                <a:gd name="T7" fmla="*/ 10 h 49"/>
                <a:gd name="T8" fmla="*/ 22 w 51"/>
                <a:gd name="T9" fmla="*/ 0 h 49"/>
                <a:gd name="T10" fmla="*/ 0 w 51"/>
                <a:gd name="T11" fmla="*/ 33 h 49"/>
              </a:gdLst>
              <a:ahLst/>
              <a:cxnLst>
                <a:cxn ang="0">
                  <a:pos x="T0" y="T1"/>
                </a:cxn>
                <a:cxn ang="0">
                  <a:pos x="T2" y="T3"/>
                </a:cxn>
                <a:cxn ang="0">
                  <a:pos x="T4" y="T5"/>
                </a:cxn>
                <a:cxn ang="0">
                  <a:pos x="T6" y="T7"/>
                </a:cxn>
                <a:cxn ang="0">
                  <a:pos x="T8" y="T9"/>
                </a:cxn>
                <a:cxn ang="0">
                  <a:pos x="T10" y="T11"/>
                </a:cxn>
              </a:cxnLst>
              <a:rect l="0" t="0" r="r" b="b"/>
              <a:pathLst>
                <a:path w="51" h="49">
                  <a:moveTo>
                    <a:pt x="0" y="33"/>
                  </a:moveTo>
                  <a:cubicBezTo>
                    <a:pt x="22" y="27"/>
                    <a:pt x="22" y="27"/>
                    <a:pt x="22" y="27"/>
                  </a:cubicBezTo>
                  <a:cubicBezTo>
                    <a:pt x="25" y="49"/>
                    <a:pt x="25" y="49"/>
                    <a:pt x="25" y="49"/>
                  </a:cubicBezTo>
                  <a:cubicBezTo>
                    <a:pt x="51" y="10"/>
                    <a:pt x="51" y="10"/>
                    <a:pt x="51" y="10"/>
                  </a:cubicBezTo>
                  <a:cubicBezTo>
                    <a:pt x="40" y="10"/>
                    <a:pt x="30" y="6"/>
                    <a:pt x="22" y="0"/>
                  </a:cubicBez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36" name="Freeform 8">
              <a:extLst>
                <a:ext uri="{FF2B5EF4-FFF2-40B4-BE49-F238E27FC236}">
                  <a16:creationId xmlns:a16="http://schemas.microsoft.com/office/drawing/2014/main" id="{E039AD0D-FF97-4E16-A4D3-830D669E7759}"/>
                </a:ext>
              </a:extLst>
            </p:cNvPr>
            <p:cNvSpPr>
              <a:spLocks/>
            </p:cNvSpPr>
            <p:nvPr/>
          </p:nvSpPr>
          <p:spPr bwMode="auto">
            <a:xfrm>
              <a:off x="10125075" y="2886076"/>
              <a:ext cx="157163" cy="149225"/>
            </a:xfrm>
            <a:custGeom>
              <a:avLst/>
              <a:gdLst>
                <a:gd name="T0" fmla="*/ 38 w 41"/>
                <a:gd name="T1" fmla="*/ 14 h 39"/>
                <a:gd name="T2" fmla="*/ 31 w 41"/>
                <a:gd name="T3" fmla="*/ 13 h 39"/>
                <a:gd name="T4" fmla="*/ 25 w 41"/>
                <a:gd name="T5" fmla="*/ 9 h 39"/>
                <a:gd name="T6" fmla="*/ 22 w 41"/>
                <a:gd name="T7" fmla="*/ 2 h 39"/>
                <a:gd name="T8" fmla="*/ 19 w 41"/>
                <a:gd name="T9" fmla="*/ 2 h 39"/>
                <a:gd name="T10" fmla="*/ 16 w 41"/>
                <a:gd name="T11" fmla="*/ 9 h 39"/>
                <a:gd name="T12" fmla="*/ 10 w 41"/>
                <a:gd name="T13" fmla="*/ 13 h 39"/>
                <a:gd name="T14" fmla="*/ 2 w 41"/>
                <a:gd name="T15" fmla="*/ 14 h 39"/>
                <a:gd name="T16" fmla="*/ 1 w 41"/>
                <a:gd name="T17" fmla="*/ 17 h 39"/>
                <a:gd name="T18" fmla="*/ 7 w 41"/>
                <a:gd name="T19" fmla="*/ 22 h 39"/>
                <a:gd name="T20" fmla="*/ 9 w 41"/>
                <a:gd name="T21" fmla="*/ 29 h 39"/>
                <a:gd name="T22" fmla="*/ 8 w 41"/>
                <a:gd name="T23" fmla="*/ 36 h 39"/>
                <a:gd name="T24" fmla="*/ 10 w 41"/>
                <a:gd name="T25" fmla="*/ 38 h 39"/>
                <a:gd name="T26" fmla="*/ 17 w 41"/>
                <a:gd name="T27" fmla="*/ 34 h 39"/>
                <a:gd name="T28" fmla="*/ 24 w 41"/>
                <a:gd name="T29" fmla="*/ 34 h 39"/>
                <a:gd name="T30" fmla="*/ 30 w 41"/>
                <a:gd name="T31" fmla="*/ 38 h 39"/>
                <a:gd name="T32" fmla="*/ 33 w 41"/>
                <a:gd name="T33" fmla="*/ 36 h 39"/>
                <a:gd name="T34" fmla="*/ 31 w 41"/>
                <a:gd name="T35" fmla="*/ 29 h 39"/>
                <a:gd name="T36" fmla="*/ 34 w 41"/>
                <a:gd name="T37" fmla="*/ 22 h 39"/>
                <a:gd name="T38" fmla="*/ 39 w 41"/>
                <a:gd name="T39" fmla="*/ 17 h 39"/>
                <a:gd name="T40" fmla="*/ 38 w 41"/>
                <a:gd name="T4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39">
                  <a:moveTo>
                    <a:pt x="38" y="14"/>
                  </a:moveTo>
                  <a:cubicBezTo>
                    <a:pt x="31" y="13"/>
                    <a:pt x="31" y="13"/>
                    <a:pt x="31" y="13"/>
                  </a:cubicBezTo>
                  <a:cubicBezTo>
                    <a:pt x="29" y="13"/>
                    <a:pt x="26" y="11"/>
                    <a:pt x="25" y="9"/>
                  </a:cubicBezTo>
                  <a:cubicBezTo>
                    <a:pt x="22" y="2"/>
                    <a:pt x="22" y="2"/>
                    <a:pt x="22" y="2"/>
                  </a:cubicBezTo>
                  <a:cubicBezTo>
                    <a:pt x="21" y="0"/>
                    <a:pt x="20" y="0"/>
                    <a:pt x="19" y="2"/>
                  </a:cubicBezTo>
                  <a:cubicBezTo>
                    <a:pt x="16" y="9"/>
                    <a:pt x="16" y="9"/>
                    <a:pt x="16" y="9"/>
                  </a:cubicBezTo>
                  <a:cubicBezTo>
                    <a:pt x="15" y="11"/>
                    <a:pt x="12" y="13"/>
                    <a:pt x="10" y="13"/>
                  </a:cubicBezTo>
                  <a:cubicBezTo>
                    <a:pt x="2" y="14"/>
                    <a:pt x="2" y="14"/>
                    <a:pt x="2" y="14"/>
                  </a:cubicBezTo>
                  <a:cubicBezTo>
                    <a:pt x="0" y="14"/>
                    <a:pt x="0" y="16"/>
                    <a:pt x="1" y="17"/>
                  </a:cubicBezTo>
                  <a:cubicBezTo>
                    <a:pt x="7" y="22"/>
                    <a:pt x="7" y="22"/>
                    <a:pt x="7" y="22"/>
                  </a:cubicBezTo>
                  <a:cubicBezTo>
                    <a:pt x="9" y="24"/>
                    <a:pt x="10" y="27"/>
                    <a:pt x="9" y="29"/>
                  </a:cubicBezTo>
                  <a:cubicBezTo>
                    <a:pt x="8" y="36"/>
                    <a:pt x="8" y="36"/>
                    <a:pt x="8" y="36"/>
                  </a:cubicBezTo>
                  <a:cubicBezTo>
                    <a:pt x="7" y="38"/>
                    <a:pt x="8" y="39"/>
                    <a:pt x="10" y="38"/>
                  </a:cubicBezTo>
                  <a:cubicBezTo>
                    <a:pt x="17" y="34"/>
                    <a:pt x="17" y="34"/>
                    <a:pt x="17" y="34"/>
                  </a:cubicBezTo>
                  <a:cubicBezTo>
                    <a:pt x="19" y="33"/>
                    <a:pt x="22" y="33"/>
                    <a:pt x="24" y="34"/>
                  </a:cubicBezTo>
                  <a:cubicBezTo>
                    <a:pt x="30" y="38"/>
                    <a:pt x="30" y="38"/>
                    <a:pt x="30" y="38"/>
                  </a:cubicBezTo>
                  <a:cubicBezTo>
                    <a:pt x="32" y="39"/>
                    <a:pt x="34" y="38"/>
                    <a:pt x="33" y="36"/>
                  </a:cubicBezTo>
                  <a:cubicBezTo>
                    <a:pt x="31" y="29"/>
                    <a:pt x="31" y="29"/>
                    <a:pt x="31" y="29"/>
                  </a:cubicBezTo>
                  <a:cubicBezTo>
                    <a:pt x="31" y="27"/>
                    <a:pt x="32" y="24"/>
                    <a:pt x="34" y="22"/>
                  </a:cubicBezTo>
                  <a:cubicBezTo>
                    <a:pt x="39" y="17"/>
                    <a:pt x="39" y="17"/>
                    <a:pt x="39" y="17"/>
                  </a:cubicBezTo>
                  <a:cubicBezTo>
                    <a:pt x="41" y="16"/>
                    <a:pt x="41" y="14"/>
                    <a:pt x="3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Source Sans Pro"/>
                <a:ea typeface="+mn-ea"/>
                <a:cs typeface="+mn-cs"/>
              </a:endParaRPr>
            </a:p>
          </p:txBody>
        </p:sp>
      </p:grpSp>
      <p:sp>
        <p:nvSpPr>
          <p:cNvPr id="51" name="Freeform: Shape 50">
            <a:extLst>
              <a:ext uri="{FF2B5EF4-FFF2-40B4-BE49-F238E27FC236}">
                <a16:creationId xmlns:a16="http://schemas.microsoft.com/office/drawing/2014/main" id="{BFBE04ED-58E0-4622-888E-9445D4E1A53E}"/>
              </a:ext>
            </a:extLst>
          </p:cNvPr>
          <p:cNvSpPr/>
          <p:nvPr/>
        </p:nvSpPr>
        <p:spPr>
          <a:xfrm>
            <a:off x="4265193" y="3499461"/>
            <a:ext cx="1005843" cy="416070"/>
          </a:xfrm>
          <a:custGeom>
            <a:avLst/>
            <a:gdLst>
              <a:gd name="connsiteX0" fmla="*/ 30673 w 2869787"/>
              <a:gd name="connsiteY0" fmla="*/ 886753 h 1187100"/>
              <a:gd name="connsiteX1" fmla="*/ 131 w 2869787"/>
              <a:gd name="connsiteY1" fmla="*/ 920522 h 1187100"/>
              <a:gd name="connsiteX2" fmla="*/ 38510 w 2869787"/>
              <a:gd name="connsiteY2" fmla="*/ 918793 h 1187100"/>
              <a:gd name="connsiteX3" fmla="*/ 98787 w 2869787"/>
              <a:gd name="connsiteY3" fmla="*/ 908420 h 1187100"/>
              <a:gd name="connsiteX4" fmla="*/ 421725 w 2869787"/>
              <a:gd name="connsiteY4" fmla="*/ 685522 h 1187100"/>
              <a:gd name="connsiteX5" fmla="*/ 513927 w 2869787"/>
              <a:gd name="connsiteY5" fmla="*/ 611530 h 1187100"/>
              <a:gd name="connsiteX6" fmla="*/ 512774 w 2869787"/>
              <a:gd name="connsiteY6" fmla="*/ 602540 h 1187100"/>
              <a:gd name="connsiteX7" fmla="*/ 395562 w 2869787"/>
              <a:gd name="connsiteY7" fmla="*/ 576263 h 1187100"/>
              <a:gd name="connsiteX8" fmla="*/ 996028 w 2869787"/>
              <a:gd name="connsiteY8" fmla="*/ 770924 h 1187100"/>
              <a:gd name="connsiteX9" fmla="*/ 1036597 w 2869787"/>
              <a:gd name="connsiteY9" fmla="*/ 883872 h 1187100"/>
              <a:gd name="connsiteX10" fmla="*/ 1109667 w 2869787"/>
              <a:gd name="connsiteY10" fmla="*/ 817025 h 1187100"/>
              <a:gd name="connsiteX11" fmla="*/ 1318158 w 2869787"/>
              <a:gd name="connsiteY11" fmla="*/ 874882 h 1187100"/>
              <a:gd name="connsiteX12" fmla="*/ 1021038 w 2869787"/>
              <a:gd name="connsiteY12" fmla="*/ 973307 h 1187100"/>
              <a:gd name="connsiteX13" fmla="*/ 1021383 w 2869787"/>
              <a:gd name="connsiteY13" fmla="*/ 991287 h 1187100"/>
              <a:gd name="connsiteX14" fmla="*/ 1051810 w 2869787"/>
              <a:gd name="connsiteY14" fmla="*/ 995436 h 1187100"/>
              <a:gd name="connsiteX15" fmla="*/ 1351697 w 2869787"/>
              <a:gd name="connsiteY15" fmla="*/ 972270 h 1187100"/>
              <a:gd name="connsiteX16" fmla="*/ 1493688 w 2869787"/>
              <a:gd name="connsiteY16" fmla="*/ 909227 h 1187100"/>
              <a:gd name="connsiteX17" fmla="*/ 1494034 w 2869787"/>
              <a:gd name="connsiteY17" fmla="*/ 909342 h 1187100"/>
              <a:gd name="connsiteX18" fmla="*/ 1662764 w 2869787"/>
              <a:gd name="connsiteY18" fmla="*/ 827167 h 1187100"/>
              <a:gd name="connsiteX19" fmla="*/ 1513742 w 2869787"/>
              <a:gd name="connsiteY19" fmla="*/ 914068 h 1187100"/>
              <a:gd name="connsiteX20" fmla="*/ 1708749 w 2869787"/>
              <a:gd name="connsiteY20" fmla="*/ 931701 h 1187100"/>
              <a:gd name="connsiteX21" fmla="*/ 1862150 w 2869787"/>
              <a:gd name="connsiteY21" fmla="*/ 907268 h 1187100"/>
              <a:gd name="connsiteX22" fmla="*/ 1728918 w 2869787"/>
              <a:gd name="connsiteY22" fmla="*/ 939193 h 1187100"/>
              <a:gd name="connsiteX23" fmla="*/ 1767643 w 2869787"/>
              <a:gd name="connsiteY23" fmla="*/ 964663 h 1187100"/>
              <a:gd name="connsiteX24" fmla="*/ 1799337 w 2869787"/>
              <a:gd name="connsiteY24" fmla="*/ 981836 h 1187100"/>
              <a:gd name="connsiteX25" fmla="*/ 1843249 w 2869787"/>
              <a:gd name="connsiteY25" fmla="*/ 1058133 h 1187100"/>
              <a:gd name="connsiteX26" fmla="*/ 1838754 w 2869787"/>
              <a:gd name="connsiteY26" fmla="*/ 1142959 h 1187100"/>
              <a:gd name="connsiteX27" fmla="*/ 1842903 w 2869787"/>
              <a:gd name="connsiteY27" fmla="*/ 1158172 h 1187100"/>
              <a:gd name="connsiteX28" fmla="*/ 1887967 w 2869787"/>
              <a:gd name="connsiteY28" fmla="*/ 1177074 h 1187100"/>
              <a:gd name="connsiteX29" fmla="*/ 1971640 w 2869787"/>
              <a:gd name="connsiteY29" fmla="*/ 1093285 h 1187100"/>
              <a:gd name="connsiteX30" fmla="*/ 2035260 w 2869787"/>
              <a:gd name="connsiteY30" fmla="*/ 936081 h 1187100"/>
              <a:gd name="connsiteX31" fmla="*/ 2568533 w 2869787"/>
              <a:gd name="connsiteY31" fmla="*/ 779914 h 1187100"/>
              <a:gd name="connsiteX32" fmla="*/ 2588011 w 2869787"/>
              <a:gd name="connsiteY32" fmla="*/ 757785 h 1187100"/>
              <a:gd name="connsiteX33" fmla="*/ 2574987 w 2869787"/>
              <a:gd name="connsiteY33" fmla="*/ 735426 h 1187100"/>
              <a:gd name="connsiteX34" fmla="*/ 2576024 w 2869787"/>
              <a:gd name="connsiteY34" fmla="*/ 714681 h 1187100"/>
              <a:gd name="connsiteX35" fmla="*/ 2591698 w 2869787"/>
              <a:gd name="connsiteY35" fmla="*/ 702233 h 1187100"/>
              <a:gd name="connsiteX36" fmla="*/ 2732077 w 2869787"/>
              <a:gd name="connsiteY36" fmla="*/ 672037 h 1187100"/>
              <a:gd name="connsiteX37" fmla="*/ 2847675 w 2869787"/>
              <a:gd name="connsiteY37" fmla="*/ 582832 h 1187100"/>
              <a:gd name="connsiteX38" fmla="*/ 2867844 w 2869787"/>
              <a:gd name="connsiteY38" fmla="*/ 560358 h 1187100"/>
              <a:gd name="connsiteX39" fmla="*/ 2870149 w 2869787"/>
              <a:gd name="connsiteY39" fmla="*/ 531199 h 1187100"/>
              <a:gd name="connsiteX40" fmla="*/ 2847790 w 2869787"/>
              <a:gd name="connsiteY40" fmla="*/ 513796 h 1187100"/>
              <a:gd name="connsiteX41" fmla="*/ 2767113 w 2869787"/>
              <a:gd name="connsiteY41" fmla="*/ 489823 h 1187100"/>
              <a:gd name="connsiteX42" fmla="*/ 2142905 w 2869787"/>
              <a:gd name="connsiteY42" fmla="*/ 339073 h 1187100"/>
              <a:gd name="connsiteX43" fmla="*/ 1648588 w 2869787"/>
              <a:gd name="connsiteY43" fmla="*/ 312565 h 1187100"/>
              <a:gd name="connsiteX44" fmla="*/ 1646052 w 2869787"/>
              <a:gd name="connsiteY44" fmla="*/ 309338 h 1187100"/>
              <a:gd name="connsiteX45" fmla="*/ 1507749 w 2869787"/>
              <a:gd name="connsiteY45" fmla="*/ 89090 h 1187100"/>
              <a:gd name="connsiteX46" fmla="*/ 1465451 w 2869787"/>
              <a:gd name="connsiteY46" fmla="*/ 43565 h 1187100"/>
              <a:gd name="connsiteX47" fmla="*/ 1385697 w 2869787"/>
              <a:gd name="connsiteY47" fmla="*/ 0 h 1187100"/>
              <a:gd name="connsiteX48" fmla="*/ 1364490 w 2869787"/>
              <a:gd name="connsiteY48" fmla="*/ 234884 h 1187100"/>
              <a:gd name="connsiteX49" fmla="*/ 1338904 w 2869787"/>
              <a:gd name="connsiteY49" fmla="*/ 319365 h 1187100"/>
              <a:gd name="connsiteX50" fmla="*/ 1292226 w 2869787"/>
              <a:gd name="connsiteY50" fmla="*/ 365811 h 1187100"/>
              <a:gd name="connsiteX51" fmla="*/ 1294532 w 2869787"/>
              <a:gd name="connsiteY51" fmla="*/ 365466 h 1187100"/>
              <a:gd name="connsiteX52" fmla="*/ 1404252 w 2869787"/>
              <a:gd name="connsiteY52" fmla="*/ 329161 h 1187100"/>
              <a:gd name="connsiteX53" fmla="*/ 1263183 w 2869787"/>
              <a:gd name="connsiteY53" fmla="*/ 383330 h 1187100"/>
              <a:gd name="connsiteX54" fmla="*/ 1249698 w 2869787"/>
              <a:gd name="connsiteY54" fmla="*/ 386557 h 1187100"/>
              <a:gd name="connsiteX55" fmla="*/ 1123267 w 2869787"/>
              <a:gd name="connsiteY55" fmla="*/ 423668 h 1187100"/>
              <a:gd name="connsiteX56" fmla="*/ 917080 w 2869787"/>
              <a:gd name="connsiteY56" fmla="*/ 472190 h 1187100"/>
              <a:gd name="connsiteX57" fmla="*/ 536977 w 2869787"/>
              <a:gd name="connsiteY57" fmla="*/ 525436 h 1187100"/>
              <a:gd name="connsiteX58" fmla="*/ 534211 w 2869787"/>
              <a:gd name="connsiteY58" fmla="*/ 524860 h 1187100"/>
              <a:gd name="connsiteX59" fmla="*/ 410545 w 2869787"/>
              <a:gd name="connsiteY59" fmla="*/ 501003 h 1187100"/>
              <a:gd name="connsiteX60" fmla="*/ 450192 w 2869787"/>
              <a:gd name="connsiteY60" fmla="*/ 509992 h 1187100"/>
              <a:gd name="connsiteX61" fmla="*/ 517730 w 2869787"/>
              <a:gd name="connsiteY61" fmla="*/ 518867 h 1187100"/>
              <a:gd name="connsiteX62" fmla="*/ 521994 w 2869787"/>
              <a:gd name="connsiteY62" fmla="*/ 518636 h 1187100"/>
              <a:gd name="connsiteX63" fmla="*/ 505974 w 2869787"/>
              <a:gd name="connsiteY63" fmla="*/ 493281 h 1187100"/>
              <a:gd name="connsiteX64" fmla="*/ 436592 w 2869787"/>
              <a:gd name="connsiteY64" fmla="*/ 377106 h 1187100"/>
              <a:gd name="connsiteX65" fmla="*/ 296561 w 2869787"/>
              <a:gd name="connsiteY65" fmla="*/ 196275 h 1187100"/>
              <a:gd name="connsiteX66" fmla="*/ 203436 w 2869787"/>
              <a:gd name="connsiteY66" fmla="*/ 104649 h 1187100"/>
              <a:gd name="connsiteX67" fmla="*/ 150190 w 2869787"/>
              <a:gd name="connsiteY67" fmla="*/ 36650 h 1187100"/>
              <a:gd name="connsiteX68" fmla="*/ 119878 w 2869787"/>
              <a:gd name="connsiteY68" fmla="*/ 111219 h 1187100"/>
              <a:gd name="connsiteX69" fmla="*/ 224066 w 2869787"/>
              <a:gd name="connsiteY69" fmla="*/ 462162 h 1187100"/>
              <a:gd name="connsiteX70" fmla="*/ 256914 w 2869787"/>
              <a:gd name="connsiteY70" fmla="*/ 534426 h 1187100"/>
              <a:gd name="connsiteX71" fmla="*/ 188108 w 2869787"/>
              <a:gd name="connsiteY71" fmla="*/ 635733 h 1187100"/>
              <a:gd name="connsiteX72" fmla="*/ 30673 w 2869787"/>
              <a:gd name="connsiteY72" fmla="*/ 886753 h 118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869787" h="1187100">
                <a:moveTo>
                  <a:pt x="30673" y="886753"/>
                </a:moveTo>
                <a:cubicBezTo>
                  <a:pt x="23873" y="891593"/>
                  <a:pt x="-2059" y="912569"/>
                  <a:pt x="131" y="920522"/>
                </a:cubicBezTo>
                <a:cubicBezTo>
                  <a:pt x="2436" y="928820"/>
                  <a:pt x="31134" y="918562"/>
                  <a:pt x="38510" y="918793"/>
                </a:cubicBezTo>
                <a:cubicBezTo>
                  <a:pt x="59025" y="919715"/>
                  <a:pt x="79540" y="915451"/>
                  <a:pt x="98787" y="908420"/>
                </a:cubicBezTo>
                <a:cubicBezTo>
                  <a:pt x="222107" y="863587"/>
                  <a:pt x="326065" y="774958"/>
                  <a:pt x="421725" y="685522"/>
                </a:cubicBezTo>
                <a:cubicBezTo>
                  <a:pt x="446619" y="662241"/>
                  <a:pt x="493757" y="625014"/>
                  <a:pt x="513927" y="611530"/>
                </a:cubicBezTo>
                <a:cubicBezTo>
                  <a:pt x="517384" y="609225"/>
                  <a:pt x="516693" y="603923"/>
                  <a:pt x="512774" y="602540"/>
                </a:cubicBezTo>
                <a:cubicBezTo>
                  <a:pt x="470592" y="587788"/>
                  <a:pt x="407433" y="576839"/>
                  <a:pt x="395562" y="576263"/>
                </a:cubicBezTo>
                <a:cubicBezTo>
                  <a:pt x="523377" y="571883"/>
                  <a:pt x="915351" y="731738"/>
                  <a:pt x="996028" y="770924"/>
                </a:cubicBezTo>
                <a:cubicBezTo>
                  <a:pt x="1015506" y="780375"/>
                  <a:pt x="1041092" y="862204"/>
                  <a:pt x="1036597" y="883872"/>
                </a:cubicBezTo>
                <a:cubicBezTo>
                  <a:pt x="1073593" y="875112"/>
                  <a:pt x="1094107" y="851831"/>
                  <a:pt x="1109667" y="817025"/>
                </a:cubicBezTo>
                <a:cubicBezTo>
                  <a:pt x="1175476" y="847797"/>
                  <a:pt x="1246587" y="862319"/>
                  <a:pt x="1318158" y="874882"/>
                </a:cubicBezTo>
                <a:cubicBezTo>
                  <a:pt x="1240133" y="916949"/>
                  <a:pt x="1089728" y="956480"/>
                  <a:pt x="1021038" y="973307"/>
                </a:cubicBezTo>
                <a:cubicBezTo>
                  <a:pt x="1011587" y="975612"/>
                  <a:pt x="1011818" y="989212"/>
                  <a:pt x="1021383" y="991287"/>
                </a:cubicBezTo>
                <a:cubicBezTo>
                  <a:pt x="1032217" y="993592"/>
                  <a:pt x="1043397" y="995090"/>
                  <a:pt x="1051810" y="995436"/>
                </a:cubicBezTo>
                <a:cubicBezTo>
                  <a:pt x="1142975" y="999124"/>
                  <a:pt x="1185388" y="1009958"/>
                  <a:pt x="1351697" y="972270"/>
                </a:cubicBezTo>
                <a:cubicBezTo>
                  <a:pt x="1392036" y="963165"/>
                  <a:pt x="1465221" y="927898"/>
                  <a:pt x="1493688" y="909227"/>
                </a:cubicBezTo>
                <a:cubicBezTo>
                  <a:pt x="1493804" y="909227"/>
                  <a:pt x="1493918" y="909227"/>
                  <a:pt x="1494034" y="909342"/>
                </a:cubicBezTo>
                <a:cubicBezTo>
                  <a:pt x="1542095" y="887790"/>
                  <a:pt x="1576785" y="869811"/>
                  <a:pt x="1662764" y="827167"/>
                </a:cubicBezTo>
                <a:cubicBezTo>
                  <a:pt x="1588310" y="877878"/>
                  <a:pt x="1544860" y="901044"/>
                  <a:pt x="1513742" y="914068"/>
                </a:cubicBezTo>
                <a:cubicBezTo>
                  <a:pt x="1567911" y="924901"/>
                  <a:pt x="1640405" y="930318"/>
                  <a:pt x="1708749" y="931701"/>
                </a:cubicBezTo>
                <a:cubicBezTo>
                  <a:pt x="1760152" y="927783"/>
                  <a:pt x="1811324" y="920291"/>
                  <a:pt x="1862150" y="907268"/>
                </a:cubicBezTo>
                <a:cubicBezTo>
                  <a:pt x="1817894" y="921444"/>
                  <a:pt x="1773752" y="931932"/>
                  <a:pt x="1728918" y="939193"/>
                </a:cubicBezTo>
                <a:cubicBezTo>
                  <a:pt x="1738024" y="951064"/>
                  <a:pt x="1752891" y="958555"/>
                  <a:pt x="1767643" y="964663"/>
                </a:cubicBezTo>
                <a:cubicBezTo>
                  <a:pt x="1779860" y="969735"/>
                  <a:pt x="1789426" y="975267"/>
                  <a:pt x="1799337" y="981836"/>
                </a:cubicBezTo>
                <a:cubicBezTo>
                  <a:pt x="1821927" y="996934"/>
                  <a:pt x="1841866" y="1030934"/>
                  <a:pt x="1843249" y="1058133"/>
                </a:cubicBezTo>
                <a:cubicBezTo>
                  <a:pt x="1844632" y="1086485"/>
                  <a:pt x="1838408" y="1114607"/>
                  <a:pt x="1838754" y="1142959"/>
                </a:cubicBezTo>
                <a:cubicBezTo>
                  <a:pt x="1838870" y="1147454"/>
                  <a:pt x="1841059" y="1154023"/>
                  <a:pt x="1842903" y="1158172"/>
                </a:cubicBezTo>
                <a:cubicBezTo>
                  <a:pt x="1849473" y="1172925"/>
                  <a:pt x="1833452" y="1226978"/>
                  <a:pt x="1887967" y="1177074"/>
                </a:cubicBezTo>
                <a:cubicBezTo>
                  <a:pt x="1943518" y="1126132"/>
                  <a:pt x="1954007" y="1114837"/>
                  <a:pt x="1971640" y="1093285"/>
                </a:cubicBezTo>
                <a:cubicBezTo>
                  <a:pt x="1992732" y="1067354"/>
                  <a:pt x="2036643" y="995551"/>
                  <a:pt x="2035260" y="936081"/>
                </a:cubicBezTo>
                <a:cubicBezTo>
                  <a:pt x="2323276" y="929973"/>
                  <a:pt x="2373296" y="899315"/>
                  <a:pt x="2568533" y="779914"/>
                </a:cubicBezTo>
                <a:cubicBezTo>
                  <a:pt x="2577062" y="774727"/>
                  <a:pt x="2585130" y="767351"/>
                  <a:pt x="2588011" y="757785"/>
                </a:cubicBezTo>
                <a:cubicBezTo>
                  <a:pt x="2590892" y="748219"/>
                  <a:pt x="2585014" y="735426"/>
                  <a:pt x="2574987" y="735426"/>
                </a:cubicBezTo>
                <a:cubicBezTo>
                  <a:pt x="2574296" y="729203"/>
                  <a:pt x="2576716" y="720789"/>
                  <a:pt x="2576024" y="714681"/>
                </a:cubicBezTo>
                <a:cubicBezTo>
                  <a:pt x="2583285" y="715142"/>
                  <a:pt x="2590546" y="709494"/>
                  <a:pt x="2591698" y="702233"/>
                </a:cubicBezTo>
                <a:cubicBezTo>
                  <a:pt x="2639875" y="709955"/>
                  <a:pt x="2689433" y="695779"/>
                  <a:pt x="2732077" y="672037"/>
                </a:cubicBezTo>
                <a:cubicBezTo>
                  <a:pt x="2774720" y="648295"/>
                  <a:pt x="2811370" y="615448"/>
                  <a:pt x="2847675" y="582832"/>
                </a:cubicBezTo>
                <a:cubicBezTo>
                  <a:pt x="2855166" y="576032"/>
                  <a:pt x="2862888" y="569117"/>
                  <a:pt x="2867844" y="560358"/>
                </a:cubicBezTo>
                <a:cubicBezTo>
                  <a:pt x="2872800" y="551483"/>
                  <a:pt x="2874759" y="540304"/>
                  <a:pt x="2870149" y="531199"/>
                </a:cubicBezTo>
                <a:cubicBezTo>
                  <a:pt x="2865769" y="522555"/>
                  <a:pt x="2856779" y="517599"/>
                  <a:pt x="2847790" y="513796"/>
                </a:cubicBezTo>
                <a:cubicBezTo>
                  <a:pt x="2821858" y="502847"/>
                  <a:pt x="2794773" y="495125"/>
                  <a:pt x="2767113" y="489823"/>
                </a:cubicBezTo>
                <a:cubicBezTo>
                  <a:pt x="2575679" y="453173"/>
                  <a:pt x="2355546" y="368001"/>
                  <a:pt x="2142905" y="339073"/>
                </a:cubicBezTo>
                <a:cubicBezTo>
                  <a:pt x="1979247" y="316829"/>
                  <a:pt x="1831263" y="339419"/>
                  <a:pt x="1648588" y="312565"/>
                </a:cubicBezTo>
                <a:cubicBezTo>
                  <a:pt x="1650201" y="314870"/>
                  <a:pt x="1647089" y="310605"/>
                  <a:pt x="1646052" y="309338"/>
                </a:cubicBezTo>
                <a:cubicBezTo>
                  <a:pt x="1606981" y="231773"/>
                  <a:pt x="1560535" y="157896"/>
                  <a:pt x="1507749" y="89090"/>
                </a:cubicBezTo>
                <a:cubicBezTo>
                  <a:pt x="1495071" y="72609"/>
                  <a:pt x="1481126" y="57165"/>
                  <a:pt x="1465451" y="43565"/>
                </a:cubicBezTo>
                <a:cubicBezTo>
                  <a:pt x="1442516" y="23511"/>
                  <a:pt x="1415547" y="5647"/>
                  <a:pt x="1385697" y="0"/>
                </a:cubicBezTo>
                <a:cubicBezTo>
                  <a:pt x="1383276" y="78602"/>
                  <a:pt x="1377514" y="157204"/>
                  <a:pt x="1364490" y="234884"/>
                </a:cubicBezTo>
                <a:cubicBezTo>
                  <a:pt x="1359650" y="264043"/>
                  <a:pt x="1350660" y="292165"/>
                  <a:pt x="1338904" y="319365"/>
                </a:cubicBezTo>
                <a:cubicBezTo>
                  <a:pt x="1331067" y="337575"/>
                  <a:pt x="1313894" y="352903"/>
                  <a:pt x="1292226" y="365811"/>
                </a:cubicBezTo>
                <a:cubicBezTo>
                  <a:pt x="1293033" y="365696"/>
                  <a:pt x="1293725" y="365581"/>
                  <a:pt x="1294532" y="365466"/>
                </a:cubicBezTo>
                <a:cubicBezTo>
                  <a:pt x="1332565" y="358205"/>
                  <a:pt x="1369446" y="345988"/>
                  <a:pt x="1404252" y="329161"/>
                </a:cubicBezTo>
                <a:cubicBezTo>
                  <a:pt x="1359074" y="351635"/>
                  <a:pt x="1312050" y="370767"/>
                  <a:pt x="1263183" y="383330"/>
                </a:cubicBezTo>
                <a:cubicBezTo>
                  <a:pt x="1258688" y="384482"/>
                  <a:pt x="1254193" y="385520"/>
                  <a:pt x="1249698" y="386557"/>
                </a:cubicBezTo>
                <a:cubicBezTo>
                  <a:pt x="1203252" y="405343"/>
                  <a:pt x="1151388" y="416868"/>
                  <a:pt x="1123267" y="423668"/>
                </a:cubicBezTo>
                <a:cubicBezTo>
                  <a:pt x="1049966" y="441648"/>
                  <a:pt x="991187" y="458244"/>
                  <a:pt x="917080" y="472190"/>
                </a:cubicBezTo>
                <a:cubicBezTo>
                  <a:pt x="820153" y="490399"/>
                  <a:pt x="647274" y="537192"/>
                  <a:pt x="536977" y="525436"/>
                </a:cubicBezTo>
                <a:cubicBezTo>
                  <a:pt x="535940" y="525321"/>
                  <a:pt x="535133" y="524975"/>
                  <a:pt x="534211" y="524860"/>
                </a:cubicBezTo>
                <a:cubicBezTo>
                  <a:pt x="492375" y="526819"/>
                  <a:pt x="450192" y="515409"/>
                  <a:pt x="410545" y="501003"/>
                </a:cubicBezTo>
                <a:cubicBezTo>
                  <a:pt x="423799" y="503999"/>
                  <a:pt x="437053" y="506996"/>
                  <a:pt x="450192" y="509992"/>
                </a:cubicBezTo>
                <a:cubicBezTo>
                  <a:pt x="472435" y="514948"/>
                  <a:pt x="494910" y="520019"/>
                  <a:pt x="517730" y="518867"/>
                </a:cubicBezTo>
                <a:cubicBezTo>
                  <a:pt x="518998" y="518751"/>
                  <a:pt x="520381" y="518751"/>
                  <a:pt x="521994" y="518636"/>
                </a:cubicBezTo>
                <a:cubicBezTo>
                  <a:pt x="515194" y="512182"/>
                  <a:pt x="511276" y="502501"/>
                  <a:pt x="505974" y="493281"/>
                </a:cubicBezTo>
                <a:cubicBezTo>
                  <a:pt x="483500" y="454095"/>
                  <a:pt x="460795" y="415139"/>
                  <a:pt x="436592" y="377106"/>
                </a:cubicBezTo>
                <a:cubicBezTo>
                  <a:pt x="395678" y="312680"/>
                  <a:pt x="350383" y="250559"/>
                  <a:pt x="296561" y="196275"/>
                </a:cubicBezTo>
                <a:cubicBezTo>
                  <a:pt x="265903" y="165387"/>
                  <a:pt x="232480" y="137035"/>
                  <a:pt x="203436" y="104649"/>
                </a:cubicBezTo>
                <a:cubicBezTo>
                  <a:pt x="184189" y="83212"/>
                  <a:pt x="166902" y="60046"/>
                  <a:pt x="150190" y="36650"/>
                </a:cubicBezTo>
                <a:cubicBezTo>
                  <a:pt x="130481" y="55897"/>
                  <a:pt x="121837" y="83788"/>
                  <a:pt x="119878" y="111219"/>
                </a:cubicBezTo>
                <a:cubicBezTo>
                  <a:pt x="111234" y="234654"/>
                  <a:pt x="164827" y="353479"/>
                  <a:pt x="224066" y="462162"/>
                </a:cubicBezTo>
                <a:cubicBezTo>
                  <a:pt x="235015" y="482332"/>
                  <a:pt x="256337" y="511491"/>
                  <a:pt x="256914" y="534426"/>
                </a:cubicBezTo>
                <a:cubicBezTo>
                  <a:pt x="242161" y="576147"/>
                  <a:pt x="213348" y="601733"/>
                  <a:pt x="188108" y="635733"/>
                </a:cubicBezTo>
                <a:cubicBezTo>
                  <a:pt x="128753" y="716064"/>
                  <a:pt x="113309" y="828435"/>
                  <a:pt x="30673" y="886753"/>
                </a:cubicBezTo>
                <a:close/>
              </a:path>
            </a:pathLst>
          </a:custGeom>
          <a:solidFill>
            <a:schemeClr val="bg2"/>
          </a:solidFill>
          <a:ln w="1152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39" name="TextBox 38">
            <a:extLst>
              <a:ext uri="{FF2B5EF4-FFF2-40B4-BE49-F238E27FC236}">
                <a16:creationId xmlns:a16="http://schemas.microsoft.com/office/drawing/2014/main" id="{2875EF5F-5ACE-44E9-8B3B-DCCAB3398D85}"/>
              </a:ext>
            </a:extLst>
          </p:cNvPr>
          <p:cNvSpPr txBox="1"/>
          <p:nvPr/>
        </p:nvSpPr>
        <p:spPr>
          <a:xfrm>
            <a:off x="3623648" y="4180798"/>
            <a:ext cx="22848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3200" b="1" i="0" u="none" strike="noStrike" kern="1200" cap="none" spc="0" normalizeH="0" baseline="0" noProof="0">
                <a:ln>
                  <a:noFill/>
                </a:ln>
                <a:solidFill>
                  <a:srgbClr val="FFFFFF"/>
                </a:solidFill>
                <a:effectLst/>
                <a:uLnTx/>
                <a:uFillTx/>
                <a:latin typeface="Fjalla One"/>
                <a:ea typeface="+mn-ea"/>
                <a:cs typeface="+mn-cs"/>
              </a:rPr>
              <a:t>92K</a:t>
            </a:r>
          </a:p>
        </p:txBody>
      </p:sp>
      <p:sp>
        <p:nvSpPr>
          <p:cNvPr id="40" name="TextBox 39">
            <a:extLst>
              <a:ext uri="{FF2B5EF4-FFF2-40B4-BE49-F238E27FC236}">
                <a16:creationId xmlns:a16="http://schemas.microsoft.com/office/drawing/2014/main" id="{2517535D-4777-4490-A79E-87E5013C7CD5}"/>
              </a:ext>
            </a:extLst>
          </p:cNvPr>
          <p:cNvSpPr txBox="1"/>
          <p:nvPr/>
        </p:nvSpPr>
        <p:spPr>
          <a:xfrm>
            <a:off x="3528195" y="4693509"/>
            <a:ext cx="2475724" cy="369332"/>
          </a:xfrm>
          <a:prstGeom prst="rect">
            <a:avLst/>
          </a:prstGeom>
          <a:noFill/>
        </p:spPr>
        <p:txBody>
          <a:bodyPr wrap="square" rtlCol="0">
            <a:spAutoFit/>
          </a:bodyPr>
          <a:lstStyle/>
          <a:p>
            <a:pPr lvl="0" algn="ctr">
              <a:defRPr/>
            </a:pPr>
            <a:r>
              <a:rPr lang="ru-RU" b="1" dirty="0">
                <a:solidFill>
                  <a:srgbClr val="FFFFFF"/>
                </a:solidFill>
              </a:rPr>
              <a:t>Подзаголовок</a:t>
            </a:r>
            <a:endParaRPr lang="en-ID" b="1" dirty="0">
              <a:solidFill>
                <a:srgbClr val="FFFFFF"/>
              </a:solidFill>
            </a:endParaRPr>
          </a:p>
        </p:txBody>
      </p:sp>
      <p:grpSp>
        <p:nvGrpSpPr>
          <p:cNvPr id="41" name="Group 40">
            <a:extLst>
              <a:ext uri="{FF2B5EF4-FFF2-40B4-BE49-F238E27FC236}">
                <a16:creationId xmlns:a16="http://schemas.microsoft.com/office/drawing/2014/main" id="{2E60AA0E-2EB5-4EF4-8DF9-4E4C98EF1B3F}"/>
              </a:ext>
            </a:extLst>
          </p:cNvPr>
          <p:cNvGrpSpPr/>
          <p:nvPr/>
        </p:nvGrpSpPr>
        <p:grpSpPr>
          <a:xfrm>
            <a:off x="7111226" y="3464589"/>
            <a:ext cx="484747" cy="485815"/>
            <a:chOff x="7305675" y="2468563"/>
            <a:chExt cx="720725" cy="722313"/>
          </a:xfrm>
          <a:solidFill>
            <a:schemeClr val="bg2"/>
          </a:solidFill>
        </p:grpSpPr>
        <p:sp>
          <p:nvSpPr>
            <p:cNvPr id="42" name="Freeform 132">
              <a:extLst>
                <a:ext uri="{FF2B5EF4-FFF2-40B4-BE49-F238E27FC236}">
                  <a16:creationId xmlns:a16="http://schemas.microsoft.com/office/drawing/2014/main" id="{85550AD8-F081-404B-96CF-4601E17DA937}"/>
                </a:ext>
              </a:extLst>
            </p:cNvPr>
            <p:cNvSpPr>
              <a:spLocks noEditPoints="1"/>
            </p:cNvSpPr>
            <p:nvPr/>
          </p:nvSpPr>
          <p:spPr bwMode="auto">
            <a:xfrm>
              <a:off x="7556500" y="2719388"/>
              <a:ext cx="217488" cy="2190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29 w 58"/>
                <a:gd name="T11" fmla="*/ 50 h 58"/>
                <a:gd name="T12" fmla="*/ 8 w 58"/>
                <a:gd name="T13" fmla="*/ 29 h 58"/>
                <a:gd name="T14" fmla="*/ 29 w 58"/>
                <a:gd name="T15" fmla="*/ 8 h 58"/>
                <a:gd name="T16" fmla="*/ 50 w 58"/>
                <a:gd name="T17" fmla="*/ 29 h 58"/>
                <a:gd name="T18" fmla="*/ 29 w 58"/>
                <a:gd name="T19"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50"/>
                  </a:moveTo>
                  <a:cubicBezTo>
                    <a:pt x="18" y="50"/>
                    <a:pt x="8" y="40"/>
                    <a:pt x="8" y="29"/>
                  </a:cubicBezTo>
                  <a:cubicBezTo>
                    <a:pt x="8" y="18"/>
                    <a:pt x="18" y="8"/>
                    <a:pt x="29" y="8"/>
                  </a:cubicBezTo>
                  <a:cubicBezTo>
                    <a:pt x="40" y="8"/>
                    <a:pt x="50" y="18"/>
                    <a:pt x="50" y="29"/>
                  </a:cubicBezTo>
                  <a:cubicBezTo>
                    <a:pt x="50" y="40"/>
                    <a:pt x="40" y="50"/>
                    <a:pt x="29"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43" name="Freeform 133">
              <a:extLst>
                <a:ext uri="{FF2B5EF4-FFF2-40B4-BE49-F238E27FC236}">
                  <a16:creationId xmlns:a16="http://schemas.microsoft.com/office/drawing/2014/main" id="{945856D9-5FEC-4ACC-9343-16D563273E34}"/>
                </a:ext>
              </a:extLst>
            </p:cNvPr>
            <p:cNvSpPr>
              <a:spLocks noEditPoints="1"/>
            </p:cNvSpPr>
            <p:nvPr/>
          </p:nvSpPr>
          <p:spPr bwMode="auto">
            <a:xfrm>
              <a:off x="7305675" y="2468563"/>
              <a:ext cx="720725" cy="722313"/>
            </a:xfrm>
            <a:custGeom>
              <a:avLst/>
              <a:gdLst>
                <a:gd name="T0" fmla="*/ 192 w 192"/>
                <a:gd name="T1" fmla="*/ 90 h 192"/>
                <a:gd name="T2" fmla="*/ 167 w 192"/>
                <a:gd name="T3" fmla="*/ 90 h 192"/>
                <a:gd name="T4" fmla="*/ 102 w 192"/>
                <a:gd name="T5" fmla="*/ 25 h 192"/>
                <a:gd name="T6" fmla="*/ 102 w 192"/>
                <a:gd name="T7" fmla="*/ 0 h 192"/>
                <a:gd name="T8" fmla="*/ 90 w 192"/>
                <a:gd name="T9" fmla="*/ 0 h 192"/>
                <a:gd name="T10" fmla="*/ 90 w 192"/>
                <a:gd name="T11" fmla="*/ 25 h 192"/>
                <a:gd name="T12" fmla="*/ 25 w 192"/>
                <a:gd name="T13" fmla="*/ 90 h 192"/>
                <a:gd name="T14" fmla="*/ 0 w 192"/>
                <a:gd name="T15" fmla="*/ 90 h 192"/>
                <a:gd name="T16" fmla="*/ 0 w 192"/>
                <a:gd name="T17" fmla="*/ 102 h 192"/>
                <a:gd name="T18" fmla="*/ 25 w 192"/>
                <a:gd name="T19" fmla="*/ 102 h 192"/>
                <a:gd name="T20" fmla="*/ 90 w 192"/>
                <a:gd name="T21" fmla="*/ 167 h 192"/>
                <a:gd name="T22" fmla="*/ 90 w 192"/>
                <a:gd name="T23" fmla="*/ 192 h 192"/>
                <a:gd name="T24" fmla="*/ 102 w 192"/>
                <a:gd name="T25" fmla="*/ 192 h 192"/>
                <a:gd name="T26" fmla="*/ 102 w 192"/>
                <a:gd name="T27" fmla="*/ 167 h 192"/>
                <a:gd name="T28" fmla="*/ 167 w 192"/>
                <a:gd name="T29" fmla="*/ 102 h 192"/>
                <a:gd name="T30" fmla="*/ 192 w 192"/>
                <a:gd name="T31" fmla="*/ 102 h 192"/>
                <a:gd name="T32" fmla="*/ 192 w 192"/>
                <a:gd name="T33" fmla="*/ 90 h 192"/>
                <a:gd name="T34" fmla="*/ 102 w 192"/>
                <a:gd name="T35" fmla="*/ 151 h 192"/>
                <a:gd name="T36" fmla="*/ 102 w 192"/>
                <a:gd name="T37" fmla="*/ 140 h 192"/>
                <a:gd name="T38" fmla="*/ 97 w 192"/>
                <a:gd name="T39" fmla="*/ 135 h 192"/>
                <a:gd name="T40" fmla="*/ 95 w 192"/>
                <a:gd name="T41" fmla="*/ 135 h 192"/>
                <a:gd name="T42" fmla="*/ 90 w 192"/>
                <a:gd name="T43" fmla="*/ 140 h 192"/>
                <a:gd name="T44" fmla="*/ 90 w 192"/>
                <a:gd name="T45" fmla="*/ 151 h 192"/>
                <a:gd name="T46" fmla="*/ 41 w 192"/>
                <a:gd name="T47" fmla="*/ 102 h 192"/>
                <a:gd name="T48" fmla="*/ 52 w 192"/>
                <a:gd name="T49" fmla="*/ 102 h 192"/>
                <a:gd name="T50" fmla="*/ 57 w 192"/>
                <a:gd name="T51" fmla="*/ 97 h 192"/>
                <a:gd name="T52" fmla="*/ 57 w 192"/>
                <a:gd name="T53" fmla="*/ 95 h 192"/>
                <a:gd name="T54" fmla="*/ 52 w 192"/>
                <a:gd name="T55" fmla="*/ 90 h 192"/>
                <a:gd name="T56" fmla="*/ 41 w 192"/>
                <a:gd name="T57" fmla="*/ 90 h 192"/>
                <a:gd name="T58" fmla="*/ 90 w 192"/>
                <a:gd name="T59" fmla="*/ 41 h 192"/>
                <a:gd name="T60" fmla="*/ 90 w 192"/>
                <a:gd name="T61" fmla="*/ 52 h 192"/>
                <a:gd name="T62" fmla="*/ 95 w 192"/>
                <a:gd name="T63" fmla="*/ 57 h 192"/>
                <a:gd name="T64" fmla="*/ 97 w 192"/>
                <a:gd name="T65" fmla="*/ 57 h 192"/>
                <a:gd name="T66" fmla="*/ 102 w 192"/>
                <a:gd name="T67" fmla="*/ 52 h 192"/>
                <a:gd name="T68" fmla="*/ 102 w 192"/>
                <a:gd name="T69" fmla="*/ 41 h 192"/>
                <a:gd name="T70" fmla="*/ 151 w 192"/>
                <a:gd name="T71" fmla="*/ 90 h 192"/>
                <a:gd name="T72" fmla="*/ 140 w 192"/>
                <a:gd name="T73" fmla="*/ 90 h 192"/>
                <a:gd name="T74" fmla="*/ 135 w 192"/>
                <a:gd name="T75" fmla="*/ 95 h 192"/>
                <a:gd name="T76" fmla="*/ 135 w 192"/>
                <a:gd name="T77" fmla="*/ 97 h 192"/>
                <a:gd name="T78" fmla="*/ 140 w 192"/>
                <a:gd name="T79" fmla="*/ 102 h 192"/>
                <a:gd name="T80" fmla="*/ 151 w 192"/>
                <a:gd name="T81" fmla="*/ 102 h 192"/>
                <a:gd name="T82" fmla="*/ 102 w 192"/>
                <a:gd name="T83" fmla="*/ 15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 h="192">
                  <a:moveTo>
                    <a:pt x="192" y="90"/>
                  </a:moveTo>
                  <a:cubicBezTo>
                    <a:pt x="167" y="90"/>
                    <a:pt x="167" y="90"/>
                    <a:pt x="167" y="90"/>
                  </a:cubicBezTo>
                  <a:cubicBezTo>
                    <a:pt x="164" y="55"/>
                    <a:pt x="137" y="28"/>
                    <a:pt x="102" y="25"/>
                  </a:cubicBezTo>
                  <a:cubicBezTo>
                    <a:pt x="102" y="0"/>
                    <a:pt x="102" y="0"/>
                    <a:pt x="102" y="0"/>
                  </a:cubicBezTo>
                  <a:cubicBezTo>
                    <a:pt x="90" y="0"/>
                    <a:pt x="90" y="0"/>
                    <a:pt x="90" y="0"/>
                  </a:cubicBezTo>
                  <a:cubicBezTo>
                    <a:pt x="90" y="25"/>
                    <a:pt x="90" y="25"/>
                    <a:pt x="90" y="25"/>
                  </a:cubicBezTo>
                  <a:cubicBezTo>
                    <a:pt x="55" y="28"/>
                    <a:pt x="28" y="55"/>
                    <a:pt x="25" y="90"/>
                  </a:cubicBezTo>
                  <a:cubicBezTo>
                    <a:pt x="0" y="90"/>
                    <a:pt x="0" y="90"/>
                    <a:pt x="0" y="90"/>
                  </a:cubicBezTo>
                  <a:cubicBezTo>
                    <a:pt x="0" y="102"/>
                    <a:pt x="0" y="102"/>
                    <a:pt x="0" y="102"/>
                  </a:cubicBezTo>
                  <a:cubicBezTo>
                    <a:pt x="25" y="102"/>
                    <a:pt x="25" y="102"/>
                    <a:pt x="25" y="102"/>
                  </a:cubicBezTo>
                  <a:cubicBezTo>
                    <a:pt x="28" y="137"/>
                    <a:pt x="55" y="164"/>
                    <a:pt x="90" y="167"/>
                  </a:cubicBezTo>
                  <a:cubicBezTo>
                    <a:pt x="90" y="192"/>
                    <a:pt x="90" y="192"/>
                    <a:pt x="90" y="192"/>
                  </a:cubicBezTo>
                  <a:cubicBezTo>
                    <a:pt x="102" y="192"/>
                    <a:pt x="102" y="192"/>
                    <a:pt x="102" y="192"/>
                  </a:cubicBezTo>
                  <a:cubicBezTo>
                    <a:pt x="102" y="167"/>
                    <a:pt x="102" y="167"/>
                    <a:pt x="102" y="167"/>
                  </a:cubicBezTo>
                  <a:cubicBezTo>
                    <a:pt x="137" y="164"/>
                    <a:pt x="164" y="137"/>
                    <a:pt x="167" y="102"/>
                  </a:cubicBezTo>
                  <a:cubicBezTo>
                    <a:pt x="192" y="102"/>
                    <a:pt x="192" y="102"/>
                    <a:pt x="192" y="102"/>
                  </a:cubicBezTo>
                  <a:lnTo>
                    <a:pt x="192" y="90"/>
                  </a:lnTo>
                  <a:close/>
                  <a:moveTo>
                    <a:pt x="102" y="151"/>
                  </a:moveTo>
                  <a:cubicBezTo>
                    <a:pt x="102" y="140"/>
                    <a:pt x="102" y="140"/>
                    <a:pt x="102" y="140"/>
                  </a:cubicBezTo>
                  <a:cubicBezTo>
                    <a:pt x="102" y="137"/>
                    <a:pt x="100" y="135"/>
                    <a:pt x="97" y="135"/>
                  </a:cubicBezTo>
                  <a:cubicBezTo>
                    <a:pt x="95" y="135"/>
                    <a:pt x="95" y="135"/>
                    <a:pt x="95" y="135"/>
                  </a:cubicBezTo>
                  <a:cubicBezTo>
                    <a:pt x="92" y="135"/>
                    <a:pt x="90" y="137"/>
                    <a:pt x="90" y="140"/>
                  </a:cubicBezTo>
                  <a:cubicBezTo>
                    <a:pt x="90" y="151"/>
                    <a:pt x="90" y="151"/>
                    <a:pt x="90" y="151"/>
                  </a:cubicBezTo>
                  <a:cubicBezTo>
                    <a:pt x="64" y="148"/>
                    <a:pt x="44" y="128"/>
                    <a:pt x="41" y="102"/>
                  </a:cubicBezTo>
                  <a:cubicBezTo>
                    <a:pt x="52" y="102"/>
                    <a:pt x="52" y="102"/>
                    <a:pt x="52" y="102"/>
                  </a:cubicBezTo>
                  <a:cubicBezTo>
                    <a:pt x="55" y="102"/>
                    <a:pt x="57" y="100"/>
                    <a:pt x="57" y="97"/>
                  </a:cubicBezTo>
                  <a:cubicBezTo>
                    <a:pt x="57" y="95"/>
                    <a:pt x="57" y="95"/>
                    <a:pt x="57" y="95"/>
                  </a:cubicBezTo>
                  <a:cubicBezTo>
                    <a:pt x="57" y="92"/>
                    <a:pt x="55" y="90"/>
                    <a:pt x="52" y="90"/>
                  </a:cubicBezTo>
                  <a:cubicBezTo>
                    <a:pt x="41" y="90"/>
                    <a:pt x="41" y="90"/>
                    <a:pt x="41" y="90"/>
                  </a:cubicBezTo>
                  <a:cubicBezTo>
                    <a:pt x="44" y="64"/>
                    <a:pt x="64" y="44"/>
                    <a:pt x="90" y="41"/>
                  </a:cubicBezTo>
                  <a:cubicBezTo>
                    <a:pt x="90" y="52"/>
                    <a:pt x="90" y="52"/>
                    <a:pt x="90" y="52"/>
                  </a:cubicBezTo>
                  <a:cubicBezTo>
                    <a:pt x="90" y="55"/>
                    <a:pt x="92" y="57"/>
                    <a:pt x="95" y="57"/>
                  </a:cubicBezTo>
                  <a:cubicBezTo>
                    <a:pt x="97" y="57"/>
                    <a:pt x="97" y="57"/>
                    <a:pt x="97" y="57"/>
                  </a:cubicBezTo>
                  <a:cubicBezTo>
                    <a:pt x="100" y="57"/>
                    <a:pt x="102" y="55"/>
                    <a:pt x="102" y="52"/>
                  </a:cubicBezTo>
                  <a:cubicBezTo>
                    <a:pt x="102" y="41"/>
                    <a:pt x="102" y="41"/>
                    <a:pt x="102" y="41"/>
                  </a:cubicBezTo>
                  <a:cubicBezTo>
                    <a:pt x="128" y="44"/>
                    <a:pt x="148" y="64"/>
                    <a:pt x="151" y="90"/>
                  </a:cubicBezTo>
                  <a:cubicBezTo>
                    <a:pt x="140" y="90"/>
                    <a:pt x="140" y="90"/>
                    <a:pt x="140" y="90"/>
                  </a:cubicBezTo>
                  <a:cubicBezTo>
                    <a:pt x="137" y="90"/>
                    <a:pt x="135" y="92"/>
                    <a:pt x="135" y="95"/>
                  </a:cubicBezTo>
                  <a:cubicBezTo>
                    <a:pt x="135" y="97"/>
                    <a:pt x="135" y="97"/>
                    <a:pt x="135" y="97"/>
                  </a:cubicBezTo>
                  <a:cubicBezTo>
                    <a:pt x="135" y="100"/>
                    <a:pt x="137" y="102"/>
                    <a:pt x="140" y="102"/>
                  </a:cubicBezTo>
                  <a:cubicBezTo>
                    <a:pt x="151" y="102"/>
                    <a:pt x="151" y="102"/>
                    <a:pt x="151" y="102"/>
                  </a:cubicBezTo>
                  <a:cubicBezTo>
                    <a:pt x="148" y="128"/>
                    <a:pt x="128" y="148"/>
                    <a:pt x="102"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srgbClr val="FFFFFF"/>
                </a:solidFill>
                <a:effectLst/>
                <a:uLnTx/>
                <a:uFillTx/>
                <a:latin typeface="Source Sans Pro"/>
                <a:ea typeface="+mn-ea"/>
                <a:cs typeface="+mn-cs"/>
              </a:endParaRPr>
            </a:p>
          </p:txBody>
        </p:sp>
      </p:grpSp>
      <p:sp>
        <p:nvSpPr>
          <p:cNvPr id="44" name="TextBox 43">
            <a:extLst>
              <a:ext uri="{FF2B5EF4-FFF2-40B4-BE49-F238E27FC236}">
                <a16:creationId xmlns:a16="http://schemas.microsoft.com/office/drawing/2014/main" id="{A46932EB-4DBC-4701-9B75-69D03742672B}"/>
              </a:ext>
            </a:extLst>
          </p:cNvPr>
          <p:cNvSpPr txBox="1"/>
          <p:nvPr/>
        </p:nvSpPr>
        <p:spPr>
          <a:xfrm>
            <a:off x="6210843" y="4180798"/>
            <a:ext cx="22848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3200" b="1" i="0" u="none" strike="noStrike" kern="1200" cap="none" spc="0" normalizeH="0" baseline="0" noProof="0">
                <a:ln>
                  <a:noFill/>
                </a:ln>
                <a:solidFill>
                  <a:srgbClr val="FFFFFF"/>
                </a:solidFill>
                <a:effectLst/>
                <a:uLnTx/>
                <a:uFillTx/>
                <a:latin typeface="Fjalla One"/>
                <a:ea typeface="+mn-ea"/>
                <a:cs typeface="+mn-cs"/>
              </a:rPr>
              <a:t>34K</a:t>
            </a:r>
          </a:p>
        </p:txBody>
      </p:sp>
      <p:sp>
        <p:nvSpPr>
          <p:cNvPr id="46" name="TextBox 45">
            <a:extLst>
              <a:ext uri="{FF2B5EF4-FFF2-40B4-BE49-F238E27FC236}">
                <a16:creationId xmlns:a16="http://schemas.microsoft.com/office/drawing/2014/main" id="{EA38B684-48CC-4BB3-B54C-ED36D8273A3E}"/>
              </a:ext>
            </a:extLst>
          </p:cNvPr>
          <p:cNvSpPr txBox="1"/>
          <p:nvPr/>
        </p:nvSpPr>
        <p:spPr>
          <a:xfrm>
            <a:off x="6115390" y="4693509"/>
            <a:ext cx="2475724" cy="369332"/>
          </a:xfrm>
          <a:prstGeom prst="rect">
            <a:avLst/>
          </a:prstGeom>
          <a:noFill/>
        </p:spPr>
        <p:txBody>
          <a:bodyPr wrap="square" rtlCol="0">
            <a:spAutoFit/>
          </a:bodyPr>
          <a:lstStyle/>
          <a:p>
            <a:pPr lvl="0" algn="ctr">
              <a:defRPr/>
            </a:pPr>
            <a:r>
              <a:rPr lang="ru-RU" b="1" dirty="0">
                <a:solidFill>
                  <a:srgbClr val="FFFFFF"/>
                </a:solidFill>
              </a:rPr>
              <a:t>Подзаголовок</a:t>
            </a:r>
            <a:endParaRPr lang="en-ID" b="1" dirty="0">
              <a:solidFill>
                <a:srgbClr val="FFFFFF"/>
              </a:solidFill>
            </a:endParaRPr>
          </a:p>
        </p:txBody>
      </p:sp>
      <p:sp>
        <p:nvSpPr>
          <p:cNvPr id="47" name="TextBox 46">
            <a:extLst>
              <a:ext uri="{FF2B5EF4-FFF2-40B4-BE49-F238E27FC236}">
                <a16:creationId xmlns:a16="http://schemas.microsoft.com/office/drawing/2014/main" id="{67E63B6A-1253-4955-9A78-42CF2312716B}"/>
              </a:ext>
            </a:extLst>
          </p:cNvPr>
          <p:cNvSpPr txBox="1"/>
          <p:nvPr/>
        </p:nvSpPr>
        <p:spPr>
          <a:xfrm>
            <a:off x="8868083" y="4180798"/>
            <a:ext cx="228481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3200" b="1" i="0" u="none" strike="noStrike" kern="1200" cap="none" spc="0" normalizeH="0" baseline="0" noProof="0">
                <a:ln>
                  <a:noFill/>
                </a:ln>
                <a:solidFill>
                  <a:srgbClr val="FFFFFF"/>
                </a:solidFill>
                <a:effectLst/>
                <a:uLnTx/>
                <a:uFillTx/>
                <a:latin typeface="Fjalla One"/>
                <a:ea typeface="+mn-ea"/>
                <a:cs typeface="+mn-cs"/>
              </a:rPr>
              <a:t>852</a:t>
            </a:r>
          </a:p>
        </p:txBody>
      </p:sp>
      <p:sp>
        <p:nvSpPr>
          <p:cNvPr id="48" name="TextBox 47">
            <a:extLst>
              <a:ext uri="{FF2B5EF4-FFF2-40B4-BE49-F238E27FC236}">
                <a16:creationId xmlns:a16="http://schemas.microsoft.com/office/drawing/2014/main" id="{9EB2F5B4-FF07-4C00-A4B6-93726CBB3E96}"/>
              </a:ext>
            </a:extLst>
          </p:cNvPr>
          <p:cNvSpPr txBox="1"/>
          <p:nvPr/>
        </p:nvSpPr>
        <p:spPr>
          <a:xfrm>
            <a:off x="8772630" y="4693509"/>
            <a:ext cx="2475724" cy="369332"/>
          </a:xfrm>
          <a:prstGeom prst="rect">
            <a:avLst/>
          </a:prstGeom>
          <a:noFill/>
        </p:spPr>
        <p:txBody>
          <a:bodyPr wrap="square" rtlCol="0">
            <a:spAutoFit/>
          </a:bodyPr>
          <a:lstStyle/>
          <a:p>
            <a:pPr lvl="0" algn="ctr">
              <a:defRPr/>
            </a:pPr>
            <a:r>
              <a:rPr lang="ru-RU" b="1" dirty="0">
                <a:solidFill>
                  <a:srgbClr val="FFFFFF"/>
                </a:solidFill>
              </a:rPr>
              <a:t>Подзаголовок</a:t>
            </a:r>
            <a:endParaRPr lang="en-ID" b="1" dirty="0">
              <a:solidFill>
                <a:srgbClr val="FFFFFF"/>
              </a:solidFill>
            </a:endParaRPr>
          </a:p>
        </p:txBody>
      </p:sp>
    </p:spTree>
    <p:extLst>
      <p:ext uri="{BB962C8B-B14F-4D97-AF65-F5344CB8AC3E}">
        <p14:creationId xmlns:p14="http://schemas.microsoft.com/office/powerpoint/2010/main" val="1226920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45"/>
                                        </p:tgtEl>
                                        <p:attrNameLst>
                                          <p:attrName>style.visibility</p:attrName>
                                        </p:attrNameLst>
                                      </p:cBhvr>
                                      <p:to>
                                        <p:strVal val="visible"/>
                                      </p:to>
                                    </p:set>
                                    <p:animEffect transition="in" filter="wipe(down)">
                                      <p:cBhvr>
                                        <p:cTn id="14" dur="500"/>
                                        <p:tgtEl>
                                          <p:spTgt spid="45"/>
                                        </p:tgtEl>
                                      </p:cBhvr>
                                    </p:animEffect>
                                  </p:childTnLst>
                                </p:cTn>
                              </p:par>
                            </p:childTnLst>
                          </p:cTn>
                        </p:par>
                        <p:par>
                          <p:cTn id="15" fill="hold">
                            <p:stCondLst>
                              <p:cond delay="1000"/>
                            </p:stCondLst>
                            <p:childTnLst>
                              <p:par>
                                <p:cTn id="16" presetID="42" presetClass="entr" presetSubtype="0" fill="hold" nodeType="afterEffect">
                                  <p:stCondLst>
                                    <p:cond delay="25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1000" fill="hold"/>
                                        <p:tgtEl>
                                          <p:spTgt spid="16"/>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25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1000" fill="hold"/>
                                        <p:tgtEl>
                                          <p:spTgt spid="51"/>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25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25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50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1000"/>
                                        <p:tgtEl>
                                          <p:spTgt spid="14"/>
                                        </p:tgtEl>
                                      </p:cBhvr>
                                    </p:animEffect>
                                    <p:anim calcmode="lin" valueType="num">
                                      <p:cBhvr>
                                        <p:cTn id="39" dur="1000" fill="hold"/>
                                        <p:tgtEl>
                                          <p:spTgt spid="14"/>
                                        </p:tgtEl>
                                        <p:attrNameLst>
                                          <p:attrName>ppt_x</p:attrName>
                                        </p:attrNameLst>
                                      </p:cBhvr>
                                      <p:tavLst>
                                        <p:tav tm="0">
                                          <p:val>
                                            <p:strVal val="#ppt_x"/>
                                          </p:val>
                                        </p:tav>
                                        <p:tav tm="100000">
                                          <p:val>
                                            <p:strVal val="#ppt_x"/>
                                          </p:val>
                                        </p:tav>
                                      </p:tavLst>
                                    </p:anim>
                                    <p:anim calcmode="lin" valueType="num">
                                      <p:cBhvr>
                                        <p:cTn id="40" dur="1000" fill="hold"/>
                                        <p:tgtEl>
                                          <p:spTgt spid="14"/>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50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1000"/>
                                        <p:tgtEl>
                                          <p:spTgt spid="39"/>
                                        </p:tgtEl>
                                      </p:cBhvr>
                                    </p:animEffect>
                                    <p:anim calcmode="lin" valueType="num">
                                      <p:cBhvr>
                                        <p:cTn id="44" dur="1000" fill="hold"/>
                                        <p:tgtEl>
                                          <p:spTgt spid="39"/>
                                        </p:tgtEl>
                                        <p:attrNameLst>
                                          <p:attrName>ppt_x</p:attrName>
                                        </p:attrNameLst>
                                      </p:cBhvr>
                                      <p:tavLst>
                                        <p:tav tm="0">
                                          <p:val>
                                            <p:strVal val="#ppt_x"/>
                                          </p:val>
                                        </p:tav>
                                        <p:tav tm="100000">
                                          <p:val>
                                            <p:strVal val="#ppt_x"/>
                                          </p:val>
                                        </p:tav>
                                      </p:tavLst>
                                    </p:anim>
                                    <p:anim calcmode="lin" valueType="num">
                                      <p:cBhvr>
                                        <p:cTn id="45" dur="1000" fill="hold"/>
                                        <p:tgtEl>
                                          <p:spTgt spid="39"/>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500"/>
                                  </p:stCondLst>
                                  <p:childTnLst>
                                    <p:set>
                                      <p:cBhvr>
                                        <p:cTn id="47" dur="1" fill="hold">
                                          <p:stCondLst>
                                            <p:cond delay="0"/>
                                          </p:stCondLst>
                                        </p:cTn>
                                        <p:tgtEl>
                                          <p:spTgt spid="44"/>
                                        </p:tgtEl>
                                        <p:attrNameLst>
                                          <p:attrName>style.visibility</p:attrName>
                                        </p:attrNameLst>
                                      </p:cBhvr>
                                      <p:to>
                                        <p:strVal val="visible"/>
                                      </p:to>
                                    </p:set>
                                    <p:animEffect transition="in" filter="fade">
                                      <p:cBhvr>
                                        <p:cTn id="48" dur="1000"/>
                                        <p:tgtEl>
                                          <p:spTgt spid="44"/>
                                        </p:tgtEl>
                                      </p:cBhvr>
                                    </p:animEffect>
                                    <p:anim calcmode="lin" valueType="num">
                                      <p:cBhvr>
                                        <p:cTn id="49" dur="1000" fill="hold"/>
                                        <p:tgtEl>
                                          <p:spTgt spid="44"/>
                                        </p:tgtEl>
                                        <p:attrNameLst>
                                          <p:attrName>ppt_x</p:attrName>
                                        </p:attrNameLst>
                                      </p:cBhvr>
                                      <p:tavLst>
                                        <p:tav tm="0">
                                          <p:val>
                                            <p:strVal val="#ppt_x"/>
                                          </p:val>
                                        </p:tav>
                                        <p:tav tm="100000">
                                          <p:val>
                                            <p:strVal val="#ppt_x"/>
                                          </p:val>
                                        </p:tav>
                                      </p:tavLst>
                                    </p:anim>
                                    <p:anim calcmode="lin" valueType="num">
                                      <p:cBhvr>
                                        <p:cTn id="50" dur="1000" fill="hold"/>
                                        <p:tgtEl>
                                          <p:spTgt spid="44"/>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50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500"/>
                                  </p:stCondLst>
                                  <p:childTnLst>
                                    <p:set>
                                      <p:cBhvr>
                                        <p:cTn id="57" dur="1" fill="hold">
                                          <p:stCondLst>
                                            <p:cond delay="0"/>
                                          </p:stCondLst>
                                        </p:cTn>
                                        <p:tgtEl>
                                          <p:spTgt spid="15"/>
                                        </p:tgtEl>
                                        <p:attrNameLst>
                                          <p:attrName>style.visibility</p:attrName>
                                        </p:attrNameLst>
                                      </p:cBhvr>
                                      <p:to>
                                        <p:strVal val="visible"/>
                                      </p:to>
                                    </p:set>
                                    <p:animEffect transition="in" filter="fade">
                                      <p:cBhvr>
                                        <p:cTn id="58" dur="1000"/>
                                        <p:tgtEl>
                                          <p:spTgt spid="15"/>
                                        </p:tgtEl>
                                      </p:cBhvr>
                                    </p:animEffect>
                                    <p:anim calcmode="lin" valueType="num">
                                      <p:cBhvr>
                                        <p:cTn id="59" dur="1000" fill="hold"/>
                                        <p:tgtEl>
                                          <p:spTgt spid="15"/>
                                        </p:tgtEl>
                                        <p:attrNameLst>
                                          <p:attrName>ppt_x</p:attrName>
                                        </p:attrNameLst>
                                      </p:cBhvr>
                                      <p:tavLst>
                                        <p:tav tm="0">
                                          <p:val>
                                            <p:strVal val="#ppt_x"/>
                                          </p:val>
                                        </p:tav>
                                        <p:tav tm="100000">
                                          <p:val>
                                            <p:strVal val="#ppt_x"/>
                                          </p:val>
                                        </p:tav>
                                      </p:tavLst>
                                    </p:anim>
                                    <p:anim calcmode="lin" valueType="num">
                                      <p:cBhvr>
                                        <p:cTn id="60" dur="1000" fill="hold"/>
                                        <p:tgtEl>
                                          <p:spTgt spid="15"/>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50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1000"/>
                                        <p:tgtEl>
                                          <p:spTgt spid="40"/>
                                        </p:tgtEl>
                                      </p:cBhvr>
                                    </p:animEffect>
                                    <p:anim calcmode="lin" valueType="num">
                                      <p:cBhvr>
                                        <p:cTn id="64" dur="1000" fill="hold"/>
                                        <p:tgtEl>
                                          <p:spTgt spid="40"/>
                                        </p:tgtEl>
                                        <p:attrNameLst>
                                          <p:attrName>ppt_x</p:attrName>
                                        </p:attrNameLst>
                                      </p:cBhvr>
                                      <p:tavLst>
                                        <p:tav tm="0">
                                          <p:val>
                                            <p:strVal val="#ppt_x"/>
                                          </p:val>
                                        </p:tav>
                                        <p:tav tm="100000">
                                          <p:val>
                                            <p:strVal val="#ppt_x"/>
                                          </p:val>
                                        </p:tav>
                                      </p:tavLst>
                                    </p:anim>
                                    <p:anim calcmode="lin" valueType="num">
                                      <p:cBhvr>
                                        <p:cTn id="65" dur="1000" fill="hold"/>
                                        <p:tgtEl>
                                          <p:spTgt spid="4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500"/>
                                  </p:stCondLst>
                                  <p:childTnLst>
                                    <p:set>
                                      <p:cBhvr>
                                        <p:cTn id="67" dur="1" fill="hold">
                                          <p:stCondLst>
                                            <p:cond delay="0"/>
                                          </p:stCondLst>
                                        </p:cTn>
                                        <p:tgtEl>
                                          <p:spTgt spid="46"/>
                                        </p:tgtEl>
                                        <p:attrNameLst>
                                          <p:attrName>style.visibility</p:attrName>
                                        </p:attrNameLst>
                                      </p:cBhvr>
                                      <p:to>
                                        <p:strVal val="visible"/>
                                      </p:to>
                                    </p:set>
                                    <p:animEffect transition="in" filter="fade">
                                      <p:cBhvr>
                                        <p:cTn id="68" dur="1000"/>
                                        <p:tgtEl>
                                          <p:spTgt spid="46"/>
                                        </p:tgtEl>
                                      </p:cBhvr>
                                    </p:animEffect>
                                    <p:anim calcmode="lin" valueType="num">
                                      <p:cBhvr>
                                        <p:cTn id="69" dur="1000" fill="hold"/>
                                        <p:tgtEl>
                                          <p:spTgt spid="46"/>
                                        </p:tgtEl>
                                        <p:attrNameLst>
                                          <p:attrName>ppt_x</p:attrName>
                                        </p:attrNameLst>
                                      </p:cBhvr>
                                      <p:tavLst>
                                        <p:tav tm="0">
                                          <p:val>
                                            <p:strVal val="#ppt_x"/>
                                          </p:val>
                                        </p:tav>
                                        <p:tav tm="100000">
                                          <p:val>
                                            <p:strVal val="#ppt_x"/>
                                          </p:val>
                                        </p:tav>
                                      </p:tavLst>
                                    </p:anim>
                                    <p:anim calcmode="lin" valueType="num">
                                      <p:cBhvr>
                                        <p:cTn id="70" dur="1000" fill="hold"/>
                                        <p:tgtEl>
                                          <p:spTgt spid="4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5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1000"/>
                                        <p:tgtEl>
                                          <p:spTgt spid="48"/>
                                        </p:tgtEl>
                                      </p:cBhvr>
                                    </p:animEffect>
                                    <p:anim calcmode="lin" valueType="num">
                                      <p:cBhvr>
                                        <p:cTn id="74" dur="1000" fill="hold"/>
                                        <p:tgtEl>
                                          <p:spTgt spid="48"/>
                                        </p:tgtEl>
                                        <p:attrNameLst>
                                          <p:attrName>ppt_x</p:attrName>
                                        </p:attrNameLst>
                                      </p:cBhvr>
                                      <p:tavLst>
                                        <p:tav tm="0">
                                          <p:val>
                                            <p:strVal val="#ppt_x"/>
                                          </p:val>
                                        </p:tav>
                                        <p:tav tm="100000">
                                          <p:val>
                                            <p:strVal val="#ppt_x"/>
                                          </p:val>
                                        </p:tav>
                                      </p:tavLst>
                                    </p:anim>
                                    <p:anim calcmode="lin" valueType="num">
                                      <p:cBhvr>
                                        <p:cTn id="75" dur="1000" fill="hold"/>
                                        <p:tgtEl>
                                          <p:spTgt spid="48"/>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750"/>
                                  </p:stCondLst>
                                  <p:childTnLst>
                                    <p:set>
                                      <p:cBhvr>
                                        <p:cTn id="77" dur="1" fill="hold">
                                          <p:stCondLst>
                                            <p:cond delay="0"/>
                                          </p:stCondLst>
                                        </p:cTn>
                                        <p:tgtEl>
                                          <p:spTgt spid="8"/>
                                        </p:tgtEl>
                                        <p:attrNameLst>
                                          <p:attrName>style.visibility</p:attrName>
                                        </p:attrNameLst>
                                      </p:cBhvr>
                                      <p:to>
                                        <p:strVal val="visible"/>
                                      </p:to>
                                    </p:set>
                                    <p:animEffect transition="in" filter="fade">
                                      <p:cBhvr>
                                        <p:cTn id="78" dur="1000"/>
                                        <p:tgtEl>
                                          <p:spTgt spid="8"/>
                                        </p:tgtEl>
                                      </p:cBhvr>
                                    </p:animEffect>
                                    <p:anim calcmode="lin" valueType="num">
                                      <p:cBhvr>
                                        <p:cTn id="79" dur="1000" fill="hold"/>
                                        <p:tgtEl>
                                          <p:spTgt spid="8"/>
                                        </p:tgtEl>
                                        <p:attrNameLst>
                                          <p:attrName>ppt_x</p:attrName>
                                        </p:attrNameLst>
                                      </p:cBhvr>
                                      <p:tavLst>
                                        <p:tav tm="0">
                                          <p:val>
                                            <p:strVal val="#ppt_x"/>
                                          </p:val>
                                        </p:tav>
                                        <p:tav tm="100000">
                                          <p:val>
                                            <p:strVal val="#ppt_x"/>
                                          </p:val>
                                        </p:tav>
                                      </p:tavLst>
                                    </p:anim>
                                    <p:anim calcmode="lin" valueType="num">
                                      <p:cBhvr>
                                        <p:cTn id="80" dur="1000" fill="hold"/>
                                        <p:tgtEl>
                                          <p:spTgt spid="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750"/>
                                  </p:stCondLst>
                                  <p:childTnLst>
                                    <p:set>
                                      <p:cBhvr>
                                        <p:cTn id="82" dur="1" fill="hold">
                                          <p:stCondLst>
                                            <p:cond delay="0"/>
                                          </p:stCondLst>
                                        </p:cTn>
                                        <p:tgtEl>
                                          <p:spTgt spid="6"/>
                                        </p:tgtEl>
                                        <p:attrNameLst>
                                          <p:attrName>style.visibility</p:attrName>
                                        </p:attrNameLst>
                                      </p:cBhvr>
                                      <p:to>
                                        <p:strVal val="visible"/>
                                      </p:to>
                                    </p:set>
                                    <p:animEffect transition="in" filter="fade">
                                      <p:cBhvr>
                                        <p:cTn id="83" dur="1000"/>
                                        <p:tgtEl>
                                          <p:spTgt spid="6"/>
                                        </p:tgtEl>
                                      </p:cBhvr>
                                    </p:animEffect>
                                    <p:anim calcmode="lin" valueType="num">
                                      <p:cBhvr>
                                        <p:cTn id="84" dur="1000" fill="hold"/>
                                        <p:tgtEl>
                                          <p:spTgt spid="6"/>
                                        </p:tgtEl>
                                        <p:attrNameLst>
                                          <p:attrName>ppt_x</p:attrName>
                                        </p:attrNameLst>
                                      </p:cBhvr>
                                      <p:tavLst>
                                        <p:tav tm="0">
                                          <p:val>
                                            <p:strVal val="#ppt_x"/>
                                          </p:val>
                                        </p:tav>
                                        <p:tav tm="100000">
                                          <p:val>
                                            <p:strVal val="#ppt_x"/>
                                          </p:val>
                                        </p:tav>
                                      </p:tavLst>
                                    </p:anim>
                                    <p:anim calcmode="lin" valueType="num">
                                      <p:cBhvr>
                                        <p:cTn id="85" dur="1000" fill="hold"/>
                                        <p:tgtEl>
                                          <p:spTgt spid="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750"/>
                                  </p:stCondLst>
                                  <p:childTnLst>
                                    <p:set>
                                      <p:cBhvr>
                                        <p:cTn id="87" dur="1" fill="hold">
                                          <p:stCondLst>
                                            <p:cond delay="0"/>
                                          </p:stCondLst>
                                        </p:cTn>
                                        <p:tgtEl>
                                          <p:spTgt spid="12"/>
                                        </p:tgtEl>
                                        <p:attrNameLst>
                                          <p:attrName>style.visibility</p:attrName>
                                        </p:attrNameLst>
                                      </p:cBhvr>
                                      <p:to>
                                        <p:strVal val="visible"/>
                                      </p:to>
                                    </p:set>
                                    <p:animEffect transition="in" filter="fade">
                                      <p:cBhvr>
                                        <p:cTn id="88" dur="1000"/>
                                        <p:tgtEl>
                                          <p:spTgt spid="12"/>
                                        </p:tgtEl>
                                      </p:cBhvr>
                                    </p:animEffect>
                                    <p:anim calcmode="lin" valueType="num">
                                      <p:cBhvr>
                                        <p:cTn id="89" dur="1000" fill="hold"/>
                                        <p:tgtEl>
                                          <p:spTgt spid="12"/>
                                        </p:tgtEl>
                                        <p:attrNameLst>
                                          <p:attrName>ppt_x</p:attrName>
                                        </p:attrNameLst>
                                      </p:cBhvr>
                                      <p:tavLst>
                                        <p:tav tm="0">
                                          <p:val>
                                            <p:strVal val="#ppt_x"/>
                                          </p:val>
                                        </p:tav>
                                        <p:tav tm="100000">
                                          <p:val>
                                            <p:strVal val="#ppt_x"/>
                                          </p:val>
                                        </p:tav>
                                      </p:tavLst>
                                    </p:anim>
                                    <p:anim calcmode="lin" valueType="num">
                                      <p:cBhvr>
                                        <p:cTn id="90" dur="1000" fill="hold"/>
                                        <p:tgtEl>
                                          <p:spTgt spid="12"/>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75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1000"/>
                                        <p:tgtEl>
                                          <p:spTgt spid="10"/>
                                        </p:tgtEl>
                                      </p:cBhvr>
                                    </p:animEffect>
                                    <p:anim calcmode="lin" valueType="num">
                                      <p:cBhvr>
                                        <p:cTn id="94" dur="1000" fill="hold"/>
                                        <p:tgtEl>
                                          <p:spTgt spid="10"/>
                                        </p:tgtEl>
                                        <p:attrNameLst>
                                          <p:attrName>ppt_x</p:attrName>
                                        </p:attrNameLst>
                                      </p:cBhvr>
                                      <p:tavLst>
                                        <p:tav tm="0">
                                          <p:val>
                                            <p:strVal val="#ppt_x"/>
                                          </p:val>
                                        </p:tav>
                                        <p:tav tm="100000">
                                          <p:val>
                                            <p:strVal val="#ppt_x"/>
                                          </p:val>
                                        </p:tav>
                                      </p:tavLst>
                                    </p:anim>
                                    <p:anim calcmode="lin" valueType="num">
                                      <p:cBhvr>
                                        <p:cTn id="9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P spid="45" grpId="0" animBg="1"/>
      <p:bldP spid="6" grpId="0"/>
      <p:bldP spid="8" grpId="0"/>
      <p:bldP spid="10" grpId="0"/>
      <p:bldP spid="12" grpId="0"/>
      <p:bldP spid="14" grpId="0"/>
      <p:bldP spid="15" grpId="0"/>
      <p:bldP spid="51" grpId="0" animBg="1"/>
      <p:bldP spid="39" grpId="0"/>
      <p:bldP spid="40" grpId="0"/>
      <p:bldP spid="44" grpId="0"/>
      <p:bldP spid="46" grpId="0"/>
      <p:bldP spid="47" grpId="0"/>
      <p:bldP spid="4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a:extLst>
              <a:ext uri="{FF2B5EF4-FFF2-40B4-BE49-F238E27FC236}">
                <a16:creationId xmlns:a16="http://schemas.microsoft.com/office/drawing/2014/main" id="{476BDB6C-C82C-4B04-AB43-6AF164C61E5D}"/>
              </a:ext>
            </a:extLst>
          </p:cNvPr>
          <p:cNvPicPr>
            <a:picLocks noChangeAspect="1"/>
          </p:cNvPicPr>
          <p:nvPr/>
        </p:nvPicPr>
        <p:blipFill>
          <a:blip r:embed="rId2">
            <a:extLst>
              <a:ext uri="{28A0092B-C50C-407E-A947-70E740481C1C}">
                <a14:useLocalDpi xmlns:a14="http://schemas.microsoft.com/office/drawing/2010/main" val="0"/>
              </a:ext>
            </a:extLst>
          </a:blip>
          <a:srcRect l="4007" t="34686" r="3828" b="34686"/>
          <a:stretch>
            <a:fillRect/>
          </a:stretch>
        </p:blipFill>
        <p:spPr>
          <a:xfrm>
            <a:off x="-175" y="0"/>
            <a:ext cx="12215989" cy="4059508"/>
          </a:xfrm>
          <a:custGeom>
            <a:avLst/>
            <a:gdLst>
              <a:gd name="connsiteX0" fmla="*/ 12079860 w 12215989"/>
              <a:gd name="connsiteY0" fmla="*/ 3990829 h 4059508"/>
              <a:gd name="connsiteX1" fmla="*/ 12109817 w 12215989"/>
              <a:gd name="connsiteY1" fmla="*/ 3992028 h 4059508"/>
              <a:gd name="connsiteX2" fmla="*/ 12185227 w 12215989"/>
              <a:gd name="connsiteY2" fmla="*/ 4009407 h 4059508"/>
              <a:gd name="connsiteX3" fmla="*/ 12215503 w 12215989"/>
              <a:gd name="connsiteY3" fmla="*/ 4021042 h 4059508"/>
              <a:gd name="connsiteX4" fmla="*/ 12215503 w 12215989"/>
              <a:gd name="connsiteY4" fmla="*/ 4059508 h 4059508"/>
              <a:gd name="connsiteX5" fmla="*/ 12208187 w 12215989"/>
              <a:gd name="connsiteY5" fmla="*/ 4057049 h 4059508"/>
              <a:gd name="connsiteX6" fmla="*/ 12161734 w 12215989"/>
              <a:gd name="connsiteY6" fmla="*/ 4024752 h 4059508"/>
              <a:gd name="connsiteX7" fmla="*/ 12107789 w 12215989"/>
              <a:gd name="connsiteY7" fmla="*/ 4003518 h 4059508"/>
              <a:gd name="connsiteX8" fmla="*/ 12079860 w 12215989"/>
              <a:gd name="connsiteY8" fmla="*/ 3990829 h 4059508"/>
              <a:gd name="connsiteX9" fmla="*/ 12215503 w 12215989"/>
              <a:gd name="connsiteY9" fmla="*/ 3952056 h 4059508"/>
              <a:gd name="connsiteX10" fmla="*/ 12215503 w 12215989"/>
              <a:gd name="connsiteY10" fmla="*/ 3973471 h 4059508"/>
              <a:gd name="connsiteX11" fmla="*/ 12205203 w 12215989"/>
              <a:gd name="connsiteY11" fmla="*/ 3960906 h 4059508"/>
              <a:gd name="connsiteX12" fmla="*/ 12147883 w 12215989"/>
              <a:gd name="connsiteY12" fmla="*/ 3960906 h 4059508"/>
              <a:gd name="connsiteX13" fmla="*/ 12146756 w 12215989"/>
              <a:gd name="connsiteY13" fmla="*/ 3956062 h 4059508"/>
              <a:gd name="connsiteX14" fmla="*/ 12072995 w 12215989"/>
              <a:gd name="connsiteY14" fmla="*/ 3934079 h 4059508"/>
              <a:gd name="connsiteX15" fmla="*/ 12108125 w 12215989"/>
              <a:gd name="connsiteY15" fmla="*/ 3940922 h 4059508"/>
              <a:gd name="connsiteX16" fmla="*/ 12102838 w 12215989"/>
              <a:gd name="connsiteY16" fmla="*/ 3945817 h 4059508"/>
              <a:gd name="connsiteX17" fmla="*/ 12068487 w 12215989"/>
              <a:gd name="connsiteY17" fmla="*/ 3938326 h 4059508"/>
              <a:gd name="connsiteX18" fmla="*/ 12072995 w 12215989"/>
              <a:gd name="connsiteY18" fmla="*/ 3934079 h 4059508"/>
              <a:gd name="connsiteX19" fmla="*/ 12188535 w 12215989"/>
              <a:gd name="connsiteY19" fmla="*/ 3927136 h 4059508"/>
              <a:gd name="connsiteX20" fmla="*/ 12194612 w 12215989"/>
              <a:gd name="connsiteY20" fmla="*/ 3933030 h 4059508"/>
              <a:gd name="connsiteX21" fmla="*/ 12185831 w 12215989"/>
              <a:gd name="connsiteY21" fmla="*/ 3935778 h 4059508"/>
              <a:gd name="connsiteX22" fmla="*/ 12178514 w 12215989"/>
              <a:gd name="connsiteY22" fmla="*/ 3929885 h 4059508"/>
              <a:gd name="connsiteX23" fmla="*/ 12188535 w 12215989"/>
              <a:gd name="connsiteY23" fmla="*/ 3927136 h 4059508"/>
              <a:gd name="connsiteX24" fmla="*/ 11728735 w 12215989"/>
              <a:gd name="connsiteY24" fmla="*/ 3903406 h 4059508"/>
              <a:gd name="connsiteX25" fmla="*/ 11743373 w 12215989"/>
              <a:gd name="connsiteY25" fmla="*/ 3906353 h 4059508"/>
              <a:gd name="connsiteX26" fmla="*/ 11731888 w 12215989"/>
              <a:gd name="connsiteY26" fmla="*/ 3908002 h 4059508"/>
              <a:gd name="connsiteX27" fmla="*/ 11728735 w 12215989"/>
              <a:gd name="connsiteY27" fmla="*/ 3903406 h 4059508"/>
              <a:gd name="connsiteX28" fmla="*/ 11363868 w 12215989"/>
              <a:gd name="connsiteY28" fmla="*/ 3884075 h 4059508"/>
              <a:gd name="connsiteX29" fmla="*/ 11435152 w 12215989"/>
              <a:gd name="connsiteY29" fmla="*/ 3894713 h 4059508"/>
              <a:gd name="connsiteX30" fmla="*/ 11430877 w 12215989"/>
              <a:gd name="connsiteY30" fmla="*/ 3900007 h 4059508"/>
              <a:gd name="connsiteX31" fmla="*/ 11360490 w 12215989"/>
              <a:gd name="connsiteY31" fmla="*/ 3888367 h 4059508"/>
              <a:gd name="connsiteX32" fmla="*/ 11363868 w 12215989"/>
              <a:gd name="connsiteY32" fmla="*/ 3884075 h 4059508"/>
              <a:gd name="connsiteX33" fmla="*/ 11185039 w 12215989"/>
              <a:gd name="connsiteY33" fmla="*/ 3878130 h 4059508"/>
              <a:gd name="connsiteX34" fmla="*/ 11194840 w 12215989"/>
              <a:gd name="connsiteY34" fmla="*/ 3882623 h 4059508"/>
              <a:gd name="connsiteX35" fmla="*/ 11186276 w 12215989"/>
              <a:gd name="connsiteY35" fmla="*/ 3886520 h 4059508"/>
              <a:gd name="connsiteX36" fmla="*/ 11172539 w 12215989"/>
              <a:gd name="connsiteY36" fmla="*/ 3882124 h 4059508"/>
              <a:gd name="connsiteX37" fmla="*/ 11185039 w 12215989"/>
              <a:gd name="connsiteY37" fmla="*/ 3878130 h 4059508"/>
              <a:gd name="connsiteX38" fmla="*/ 11271974 w 12215989"/>
              <a:gd name="connsiteY38" fmla="*/ 3871986 h 4059508"/>
              <a:gd name="connsiteX39" fmla="*/ 11280199 w 12215989"/>
              <a:gd name="connsiteY39" fmla="*/ 3874132 h 4059508"/>
              <a:gd name="connsiteX40" fmla="*/ 11276933 w 12215989"/>
              <a:gd name="connsiteY40" fmla="*/ 3877079 h 4059508"/>
              <a:gd name="connsiteX41" fmla="*/ 11268602 w 12215989"/>
              <a:gd name="connsiteY41" fmla="*/ 3875029 h 4059508"/>
              <a:gd name="connsiteX42" fmla="*/ 11271974 w 12215989"/>
              <a:gd name="connsiteY42" fmla="*/ 3871986 h 4059508"/>
              <a:gd name="connsiteX43" fmla="*/ 11623777 w 12215989"/>
              <a:gd name="connsiteY43" fmla="*/ 3860493 h 4059508"/>
              <a:gd name="connsiteX44" fmla="*/ 11627947 w 12215989"/>
              <a:gd name="connsiteY44" fmla="*/ 3861442 h 4059508"/>
              <a:gd name="connsiteX45" fmla="*/ 11625467 w 12215989"/>
              <a:gd name="connsiteY45" fmla="*/ 3862992 h 4059508"/>
              <a:gd name="connsiteX46" fmla="*/ 11620291 w 12215989"/>
              <a:gd name="connsiteY46" fmla="*/ 3862992 h 4059508"/>
              <a:gd name="connsiteX47" fmla="*/ 11623777 w 12215989"/>
              <a:gd name="connsiteY47" fmla="*/ 3860493 h 4059508"/>
              <a:gd name="connsiteX48" fmla="*/ 11016010 w 12215989"/>
              <a:gd name="connsiteY48" fmla="*/ 3841760 h 4059508"/>
              <a:gd name="connsiteX49" fmla="*/ 11132789 w 12215989"/>
              <a:gd name="connsiteY49" fmla="*/ 3877729 h 4059508"/>
              <a:gd name="connsiteX50" fmla="*/ 11016010 w 12215989"/>
              <a:gd name="connsiteY50" fmla="*/ 3841760 h 4059508"/>
              <a:gd name="connsiteX51" fmla="*/ 11180538 w 12215989"/>
              <a:gd name="connsiteY51" fmla="*/ 3817130 h 4059508"/>
              <a:gd name="connsiteX52" fmla="*/ 11219838 w 12215989"/>
              <a:gd name="connsiteY52" fmla="*/ 3819581 h 4059508"/>
              <a:gd name="connsiteX53" fmla="*/ 11218711 w 12215989"/>
              <a:gd name="connsiteY53" fmla="*/ 3824976 h 4059508"/>
              <a:gd name="connsiteX54" fmla="*/ 11178510 w 12215989"/>
              <a:gd name="connsiteY54" fmla="*/ 3822328 h 4059508"/>
              <a:gd name="connsiteX55" fmla="*/ 11180538 w 12215989"/>
              <a:gd name="connsiteY55" fmla="*/ 3817130 h 4059508"/>
              <a:gd name="connsiteX56" fmla="*/ 11114432 w 12215989"/>
              <a:gd name="connsiteY56" fmla="*/ 3811137 h 4059508"/>
              <a:gd name="connsiteX57" fmla="*/ 11119274 w 12215989"/>
              <a:gd name="connsiteY57" fmla="*/ 3811137 h 4059508"/>
              <a:gd name="connsiteX58" fmla="*/ 11116009 w 12215989"/>
              <a:gd name="connsiteY58" fmla="*/ 3813236 h 4059508"/>
              <a:gd name="connsiteX59" fmla="*/ 11111839 w 12215989"/>
              <a:gd name="connsiteY59" fmla="*/ 3812436 h 4059508"/>
              <a:gd name="connsiteX60" fmla="*/ 11114432 w 12215989"/>
              <a:gd name="connsiteY60" fmla="*/ 3811137 h 4059508"/>
              <a:gd name="connsiteX61" fmla="*/ 11278893 w 12215989"/>
              <a:gd name="connsiteY61" fmla="*/ 3804395 h 4059508"/>
              <a:gd name="connsiteX62" fmla="*/ 11280085 w 12215989"/>
              <a:gd name="connsiteY62" fmla="*/ 3804492 h 4059508"/>
              <a:gd name="connsiteX63" fmla="*/ 11280928 w 12215989"/>
              <a:gd name="connsiteY63" fmla="*/ 3804699 h 4059508"/>
              <a:gd name="connsiteX64" fmla="*/ 11279749 w 12215989"/>
              <a:gd name="connsiteY64" fmla="*/ 3804642 h 4059508"/>
              <a:gd name="connsiteX65" fmla="*/ 11262969 w 12215989"/>
              <a:gd name="connsiteY65" fmla="*/ 3799798 h 4059508"/>
              <a:gd name="connsiteX66" fmla="*/ 11278893 w 12215989"/>
              <a:gd name="connsiteY66" fmla="*/ 3804395 h 4059508"/>
              <a:gd name="connsiteX67" fmla="*/ 11260377 w 12215989"/>
              <a:gd name="connsiteY67" fmla="*/ 3802893 h 4059508"/>
              <a:gd name="connsiteX68" fmla="*/ 11262969 w 12215989"/>
              <a:gd name="connsiteY68" fmla="*/ 3799798 h 4059508"/>
              <a:gd name="connsiteX69" fmla="*/ 8473658 w 12215989"/>
              <a:gd name="connsiteY69" fmla="*/ 3648827 h 4059508"/>
              <a:gd name="connsiteX70" fmla="*/ 8477828 w 12215989"/>
              <a:gd name="connsiteY70" fmla="*/ 3649828 h 4059508"/>
              <a:gd name="connsiteX71" fmla="*/ 8472531 w 12215989"/>
              <a:gd name="connsiteY71" fmla="*/ 3651873 h 4059508"/>
              <a:gd name="connsiteX72" fmla="*/ 8470391 w 12215989"/>
              <a:gd name="connsiteY72" fmla="*/ 3649979 h 4059508"/>
              <a:gd name="connsiteX73" fmla="*/ 8473658 w 12215989"/>
              <a:gd name="connsiteY73" fmla="*/ 3648827 h 4059508"/>
              <a:gd name="connsiteX74" fmla="*/ 8398545 w 12215989"/>
              <a:gd name="connsiteY74" fmla="*/ 3645829 h 4059508"/>
              <a:gd name="connsiteX75" fmla="*/ 8433796 w 12215989"/>
              <a:gd name="connsiteY75" fmla="*/ 3647528 h 4059508"/>
              <a:gd name="connsiteX76" fmla="*/ 8432219 w 12215989"/>
              <a:gd name="connsiteY76" fmla="*/ 3653273 h 4059508"/>
              <a:gd name="connsiteX77" fmla="*/ 8397081 w 12215989"/>
              <a:gd name="connsiteY77" fmla="*/ 3651272 h 4059508"/>
              <a:gd name="connsiteX78" fmla="*/ 8398545 w 12215989"/>
              <a:gd name="connsiteY78" fmla="*/ 3645829 h 4059508"/>
              <a:gd name="connsiteX79" fmla="*/ 236918 w 12215989"/>
              <a:gd name="connsiteY79" fmla="*/ 3565898 h 4059508"/>
              <a:gd name="connsiteX80" fmla="*/ 242325 w 12215989"/>
              <a:gd name="connsiteY80" fmla="*/ 3565898 h 4059508"/>
              <a:gd name="connsiteX81" fmla="*/ 238501 w 12215989"/>
              <a:gd name="connsiteY81" fmla="*/ 3568545 h 4059508"/>
              <a:gd name="connsiteX82" fmla="*/ 233994 w 12215989"/>
              <a:gd name="connsiteY82" fmla="*/ 3567495 h 4059508"/>
              <a:gd name="connsiteX83" fmla="*/ 236918 w 12215989"/>
              <a:gd name="connsiteY83" fmla="*/ 3565898 h 4059508"/>
              <a:gd name="connsiteX84" fmla="*/ 58988 w 12215989"/>
              <a:gd name="connsiteY84" fmla="*/ 3556657 h 4059508"/>
              <a:gd name="connsiteX85" fmla="*/ 170478 w 12215989"/>
              <a:gd name="connsiteY85" fmla="*/ 3562750 h 4059508"/>
              <a:gd name="connsiteX86" fmla="*/ 109892 w 12215989"/>
              <a:gd name="connsiteY86" fmla="*/ 3578537 h 4059508"/>
              <a:gd name="connsiteX87" fmla="*/ 58988 w 12215989"/>
              <a:gd name="connsiteY87" fmla="*/ 3556657 h 4059508"/>
              <a:gd name="connsiteX88" fmla="*/ 8401587 w 12215989"/>
              <a:gd name="connsiteY88" fmla="*/ 3495259 h 4059508"/>
              <a:gd name="connsiteX89" fmla="*/ 8426924 w 12215989"/>
              <a:gd name="connsiteY89" fmla="*/ 3495758 h 4059508"/>
              <a:gd name="connsiteX90" fmla="*/ 8426585 w 12215989"/>
              <a:gd name="connsiteY90" fmla="*/ 3498957 h 4059508"/>
              <a:gd name="connsiteX91" fmla="*/ 8401249 w 12215989"/>
              <a:gd name="connsiteY91" fmla="*/ 3498308 h 4059508"/>
              <a:gd name="connsiteX92" fmla="*/ 8401587 w 12215989"/>
              <a:gd name="connsiteY92" fmla="*/ 3495259 h 4059508"/>
              <a:gd name="connsiteX93" fmla="*/ 10692585 w 12215989"/>
              <a:gd name="connsiteY93" fmla="*/ 3490413 h 4059508"/>
              <a:gd name="connsiteX94" fmla="*/ 10705534 w 12215989"/>
              <a:gd name="connsiteY94" fmla="*/ 3494808 h 4059508"/>
              <a:gd name="connsiteX95" fmla="*/ 10677607 w 12215989"/>
              <a:gd name="connsiteY95" fmla="*/ 3494208 h 4059508"/>
              <a:gd name="connsiteX96" fmla="*/ 10692585 w 12215989"/>
              <a:gd name="connsiteY96" fmla="*/ 3490413 h 4059508"/>
              <a:gd name="connsiteX97" fmla="*/ 10617584 w 12215989"/>
              <a:gd name="connsiteY97" fmla="*/ 3470381 h 4059508"/>
              <a:gd name="connsiteX98" fmla="*/ 10642584 w 12215989"/>
              <a:gd name="connsiteY98" fmla="*/ 3473228 h 4059508"/>
              <a:gd name="connsiteX99" fmla="*/ 10639878 w 12215989"/>
              <a:gd name="connsiteY99" fmla="*/ 3477474 h 4059508"/>
              <a:gd name="connsiteX100" fmla="*/ 10615218 w 12215989"/>
              <a:gd name="connsiteY100" fmla="*/ 3474080 h 4059508"/>
              <a:gd name="connsiteX101" fmla="*/ 10617584 w 12215989"/>
              <a:gd name="connsiteY101" fmla="*/ 3470381 h 4059508"/>
              <a:gd name="connsiteX102" fmla="*/ 8343254 w 12215989"/>
              <a:gd name="connsiteY102" fmla="*/ 3470281 h 4059508"/>
              <a:gd name="connsiteX103" fmla="*/ 8378048 w 12215989"/>
              <a:gd name="connsiteY103" fmla="*/ 3472730 h 4059508"/>
              <a:gd name="connsiteX104" fmla="*/ 8376696 w 12215989"/>
              <a:gd name="connsiteY104" fmla="*/ 3477774 h 4059508"/>
              <a:gd name="connsiteX105" fmla="*/ 8342015 w 12215989"/>
              <a:gd name="connsiteY105" fmla="*/ 3476876 h 4059508"/>
              <a:gd name="connsiteX106" fmla="*/ 8343254 w 12215989"/>
              <a:gd name="connsiteY106" fmla="*/ 3470281 h 4059508"/>
              <a:gd name="connsiteX107" fmla="*/ 10721865 w 12215989"/>
              <a:gd name="connsiteY107" fmla="*/ 3456942 h 4059508"/>
              <a:gd name="connsiteX108" fmla="*/ 10734475 w 12215989"/>
              <a:gd name="connsiteY108" fmla="*/ 3468630 h 4059508"/>
              <a:gd name="connsiteX109" fmla="*/ 10719385 w 12215989"/>
              <a:gd name="connsiteY109" fmla="*/ 3470630 h 4059508"/>
              <a:gd name="connsiteX110" fmla="*/ 10710943 w 12215989"/>
              <a:gd name="connsiteY110" fmla="*/ 3458890 h 4059508"/>
              <a:gd name="connsiteX111" fmla="*/ 10721865 w 12215989"/>
              <a:gd name="connsiteY111" fmla="*/ 3456942 h 4059508"/>
              <a:gd name="connsiteX112" fmla="*/ 5299325 w 12215989"/>
              <a:gd name="connsiteY112" fmla="*/ 3452897 h 4059508"/>
              <a:gd name="connsiteX113" fmla="*/ 5306979 w 12215989"/>
              <a:gd name="connsiteY113" fmla="*/ 3454248 h 4059508"/>
              <a:gd name="connsiteX114" fmla="*/ 5304050 w 12215989"/>
              <a:gd name="connsiteY114" fmla="*/ 3455841 h 4059508"/>
              <a:gd name="connsiteX115" fmla="*/ 5299325 w 12215989"/>
              <a:gd name="connsiteY115" fmla="*/ 3454995 h 4059508"/>
              <a:gd name="connsiteX116" fmla="*/ 5299325 w 12215989"/>
              <a:gd name="connsiteY116" fmla="*/ 3452897 h 4059508"/>
              <a:gd name="connsiteX117" fmla="*/ 5734908 w 12215989"/>
              <a:gd name="connsiteY117" fmla="*/ 3450897 h 4059508"/>
              <a:gd name="connsiteX118" fmla="*/ 5735586 w 12215989"/>
              <a:gd name="connsiteY118" fmla="*/ 3453347 h 4059508"/>
              <a:gd name="connsiteX119" fmla="*/ 5730861 w 12215989"/>
              <a:gd name="connsiteY119" fmla="*/ 3453046 h 4059508"/>
              <a:gd name="connsiteX120" fmla="*/ 5730295 w 12215989"/>
              <a:gd name="connsiteY120" fmla="*/ 3451446 h 4059508"/>
              <a:gd name="connsiteX121" fmla="*/ 5734908 w 12215989"/>
              <a:gd name="connsiteY121" fmla="*/ 3450897 h 4059508"/>
              <a:gd name="connsiteX122" fmla="*/ 8573770 w 12215989"/>
              <a:gd name="connsiteY122" fmla="*/ 3446052 h 4059508"/>
              <a:gd name="connsiteX123" fmla="*/ 8572419 w 12215989"/>
              <a:gd name="connsiteY123" fmla="*/ 3448797 h 4059508"/>
              <a:gd name="connsiteX124" fmla="*/ 8567687 w 12215989"/>
              <a:gd name="connsiteY124" fmla="*/ 3448051 h 4059508"/>
              <a:gd name="connsiteX125" fmla="*/ 8568589 w 12215989"/>
              <a:gd name="connsiteY125" fmla="*/ 3446202 h 4059508"/>
              <a:gd name="connsiteX126" fmla="*/ 8573770 w 12215989"/>
              <a:gd name="connsiteY126" fmla="*/ 3446052 h 4059508"/>
              <a:gd name="connsiteX127" fmla="*/ 6037841 w 12215989"/>
              <a:gd name="connsiteY127" fmla="*/ 3442804 h 4059508"/>
              <a:gd name="connsiteX128" fmla="*/ 6048763 w 12215989"/>
              <a:gd name="connsiteY128" fmla="*/ 3443652 h 4059508"/>
              <a:gd name="connsiteX129" fmla="*/ 6044145 w 12215989"/>
              <a:gd name="connsiteY129" fmla="*/ 3451996 h 4059508"/>
              <a:gd name="connsiteX130" fmla="*/ 6036603 w 12215989"/>
              <a:gd name="connsiteY130" fmla="*/ 3451297 h 4059508"/>
              <a:gd name="connsiteX131" fmla="*/ 6037841 w 12215989"/>
              <a:gd name="connsiteY131" fmla="*/ 3442804 h 4059508"/>
              <a:gd name="connsiteX132" fmla="*/ 10262852 w 12215989"/>
              <a:gd name="connsiteY132" fmla="*/ 3438558 h 4059508"/>
              <a:gd name="connsiteX133" fmla="*/ 10271294 w 12215989"/>
              <a:gd name="connsiteY133" fmla="*/ 3438810 h 4059508"/>
              <a:gd name="connsiteX134" fmla="*/ 10270507 w 12215989"/>
              <a:gd name="connsiteY134" fmla="*/ 3440808 h 4059508"/>
              <a:gd name="connsiteX135" fmla="*/ 10262063 w 12215989"/>
              <a:gd name="connsiteY135" fmla="*/ 3440556 h 4059508"/>
              <a:gd name="connsiteX136" fmla="*/ 10262852 w 12215989"/>
              <a:gd name="connsiteY136" fmla="*/ 3438558 h 4059508"/>
              <a:gd name="connsiteX137" fmla="*/ 8705866 w 12215989"/>
              <a:gd name="connsiteY137" fmla="*/ 3430765 h 4059508"/>
              <a:gd name="connsiteX138" fmla="*/ 8731314 w 12215989"/>
              <a:gd name="connsiteY138" fmla="*/ 3436909 h 4059508"/>
              <a:gd name="connsiteX139" fmla="*/ 8724898 w 12215989"/>
              <a:gd name="connsiteY139" fmla="*/ 3441207 h 4059508"/>
              <a:gd name="connsiteX140" fmla="*/ 8701808 w 12215989"/>
              <a:gd name="connsiteY140" fmla="*/ 3433613 h 4059508"/>
              <a:gd name="connsiteX141" fmla="*/ 8705866 w 12215989"/>
              <a:gd name="connsiteY141" fmla="*/ 3430765 h 4059508"/>
              <a:gd name="connsiteX142" fmla="*/ 9974405 w 12215989"/>
              <a:gd name="connsiteY142" fmla="*/ 3430032 h 4059508"/>
              <a:gd name="connsiteX143" fmla="*/ 9992803 w 12215989"/>
              <a:gd name="connsiteY143" fmla="*/ 3431464 h 4059508"/>
              <a:gd name="connsiteX144" fmla="*/ 9990558 w 12215989"/>
              <a:gd name="connsiteY144" fmla="*/ 3434314 h 4059508"/>
              <a:gd name="connsiteX145" fmla="*/ 9972405 w 12215989"/>
              <a:gd name="connsiteY145" fmla="*/ 3429754 h 4059508"/>
              <a:gd name="connsiteX146" fmla="*/ 9973778 w 12215989"/>
              <a:gd name="connsiteY146" fmla="*/ 3429865 h 4059508"/>
              <a:gd name="connsiteX147" fmla="*/ 9974405 w 12215989"/>
              <a:gd name="connsiteY147" fmla="*/ 3430032 h 4059508"/>
              <a:gd name="connsiteX148" fmla="*/ 9973550 w 12215989"/>
              <a:gd name="connsiteY148" fmla="*/ 3429965 h 4059508"/>
              <a:gd name="connsiteX149" fmla="*/ 6285026 w 12215989"/>
              <a:gd name="connsiteY149" fmla="*/ 3428518 h 4059508"/>
              <a:gd name="connsiteX150" fmla="*/ 6293357 w 12215989"/>
              <a:gd name="connsiteY150" fmla="*/ 3430715 h 4059508"/>
              <a:gd name="connsiteX151" fmla="*/ 6287166 w 12215989"/>
              <a:gd name="connsiteY151" fmla="*/ 3433662 h 4059508"/>
              <a:gd name="connsiteX152" fmla="*/ 6278604 w 12215989"/>
              <a:gd name="connsiteY152" fmla="*/ 3431614 h 4059508"/>
              <a:gd name="connsiteX153" fmla="*/ 6285026 w 12215989"/>
              <a:gd name="connsiteY153" fmla="*/ 3428518 h 4059508"/>
              <a:gd name="connsiteX154" fmla="*/ 6766445 w 12215989"/>
              <a:gd name="connsiteY154" fmla="*/ 3427920 h 4059508"/>
              <a:gd name="connsiteX155" fmla="*/ 6769374 w 12215989"/>
              <a:gd name="connsiteY155" fmla="*/ 3429667 h 4059508"/>
              <a:gd name="connsiteX156" fmla="*/ 6762950 w 12215989"/>
              <a:gd name="connsiteY156" fmla="*/ 3432115 h 4059508"/>
              <a:gd name="connsiteX157" fmla="*/ 6760134 w 12215989"/>
              <a:gd name="connsiteY157" fmla="*/ 3430465 h 4059508"/>
              <a:gd name="connsiteX158" fmla="*/ 6766445 w 12215989"/>
              <a:gd name="connsiteY158" fmla="*/ 3427920 h 4059508"/>
              <a:gd name="connsiteX159" fmla="*/ 6454843 w 12215989"/>
              <a:gd name="connsiteY159" fmla="*/ 3425272 h 4059508"/>
              <a:gd name="connsiteX160" fmla="*/ 6457885 w 12215989"/>
              <a:gd name="connsiteY160" fmla="*/ 3426468 h 4059508"/>
              <a:gd name="connsiteX161" fmla="*/ 6457885 w 12215989"/>
              <a:gd name="connsiteY161" fmla="*/ 3428620 h 4059508"/>
              <a:gd name="connsiteX162" fmla="*/ 6452927 w 12215989"/>
              <a:gd name="connsiteY162" fmla="*/ 3427119 h 4059508"/>
              <a:gd name="connsiteX163" fmla="*/ 6454843 w 12215989"/>
              <a:gd name="connsiteY163" fmla="*/ 3425272 h 4059508"/>
              <a:gd name="connsiteX164" fmla="*/ 6120948 w 12215989"/>
              <a:gd name="connsiteY164" fmla="*/ 3422473 h 4059508"/>
              <a:gd name="connsiteX165" fmla="*/ 6189978 w 12215989"/>
              <a:gd name="connsiteY165" fmla="*/ 3424270 h 4059508"/>
              <a:gd name="connsiteX166" fmla="*/ 6189638 w 12215989"/>
              <a:gd name="connsiteY166" fmla="*/ 3427319 h 4059508"/>
              <a:gd name="connsiteX167" fmla="*/ 6120497 w 12215989"/>
              <a:gd name="connsiteY167" fmla="*/ 3427319 h 4059508"/>
              <a:gd name="connsiteX168" fmla="*/ 6120948 w 12215989"/>
              <a:gd name="connsiteY168" fmla="*/ 3422473 h 4059508"/>
              <a:gd name="connsiteX169" fmla="*/ 6670051 w 12215989"/>
              <a:gd name="connsiteY169" fmla="*/ 3422370 h 4059508"/>
              <a:gd name="connsiteX170" fmla="*/ 6676241 w 12215989"/>
              <a:gd name="connsiteY170" fmla="*/ 3426020 h 4059508"/>
              <a:gd name="connsiteX171" fmla="*/ 6667459 w 12215989"/>
              <a:gd name="connsiteY171" fmla="*/ 3427069 h 4059508"/>
              <a:gd name="connsiteX172" fmla="*/ 6661263 w 12215989"/>
              <a:gd name="connsiteY172" fmla="*/ 3423621 h 4059508"/>
              <a:gd name="connsiteX173" fmla="*/ 6670051 w 12215989"/>
              <a:gd name="connsiteY173" fmla="*/ 3422370 h 4059508"/>
              <a:gd name="connsiteX174" fmla="*/ 7074215 w 12215989"/>
              <a:gd name="connsiteY174" fmla="*/ 3420975 h 4059508"/>
              <a:gd name="connsiteX175" fmla="*/ 7076919 w 12215989"/>
              <a:gd name="connsiteY175" fmla="*/ 3423569 h 4059508"/>
              <a:gd name="connsiteX176" fmla="*/ 7071623 w 12215989"/>
              <a:gd name="connsiteY176" fmla="*/ 3423521 h 4059508"/>
              <a:gd name="connsiteX177" fmla="*/ 7069483 w 12215989"/>
              <a:gd name="connsiteY177" fmla="*/ 3421974 h 4059508"/>
              <a:gd name="connsiteX178" fmla="*/ 7074215 w 12215989"/>
              <a:gd name="connsiteY178" fmla="*/ 3420975 h 4059508"/>
              <a:gd name="connsiteX179" fmla="*/ 9914091 w 12215989"/>
              <a:gd name="connsiteY179" fmla="*/ 3419025 h 4059508"/>
              <a:gd name="connsiteX180" fmla="*/ 9972405 w 12215989"/>
              <a:gd name="connsiteY180" fmla="*/ 3429754 h 4059508"/>
              <a:gd name="connsiteX181" fmla="*/ 9910149 w 12215989"/>
              <a:gd name="connsiteY181" fmla="*/ 3424719 h 4059508"/>
              <a:gd name="connsiteX182" fmla="*/ 9914091 w 12215989"/>
              <a:gd name="connsiteY182" fmla="*/ 3419025 h 4059508"/>
              <a:gd name="connsiteX183" fmla="*/ 8528837 w 12215989"/>
              <a:gd name="connsiteY183" fmla="*/ 3416026 h 4059508"/>
              <a:gd name="connsiteX184" fmla="*/ 8535366 w 12215989"/>
              <a:gd name="connsiteY184" fmla="*/ 3419525 h 4059508"/>
              <a:gd name="connsiteX185" fmla="*/ 8519718 w 12215989"/>
              <a:gd name="connsiteY185" fmla="*/ 3425569 h 4059508"/>
              <a:gd name="connsiteX186" fmla="*/ 8510592 w 12215989"/>
              <a:gd name="connsiteY186" fmla="*/ 3421274 h 4059508"/>
              <a:gd name="connsiteX187" fmla="*/ 8528837 w 12215989"/>
              <a:gd name="connsiteY187" fmla="*/ 3416026 h 4059508"/>
              <a:gd name="connsiteX188" fmla="*/ 465864 w 12215989"/>
              <a:gd name="connsiteY188" fmla="*/ 3414680 h 4059508"/>
              <a:gd name="connsiteX189" fmla="*/ 516086 w 12215989"/>
              <a:gd name="connsiteY189" fmla="*/ 3418325 h 4059508"/>
              <a:gd name="connsiteX190" fmla="*/ 514733 w 12215989"/>
              <a:gd name="connsiteY190" fmla="*/ 3422270 h 4059508"/>
              <a:gd name="connsiteX191" fmla="*/ 463271 w 12215989"/>
              <a:gd name="connsiteY191" fmla="*/ 3418725 h 4059508"/>
              <a:gd name="connsiteX192" fmla="*/ 465864 w 12215989"/>
              <a:gd name="connsiteY192" fmla="*/ 3414680 h 4059508"/>
              <a:gd name="connsiteX193" fmla="*/ 8886612 w 12215989"/>
              <a:gd name="connsiteY193" fmla="*/ 3409932 h 4059508"/>
              <a:gd name="connsiteX194" fmla="*/ 8945396 w 12215989"/>
              <a:gd name="connsiteY194" fmla="*/ 3416375 h 4059508"/>
              <a:gd name="connsiteX195" fmla="*/ 8943254 w 12215989"/>
              <a:gd name="connsiteY195" fmla="*/ 3420523 h 4059508"/>
              <a:gd name="connsiteX196" fmla="*/ 8884358 w 12215989"/>
              <a:gd name="connsiteY196" fmla="*/ 3414132 h 4059508"/>
              <a:gd name="connsiteX197" fmla="*/ 8886612 w 12215989"/>
              <a:gd name="connsiteY197" fmla="*/ 3409932 h 4059508"/>
              <a:gd name="connsiteX198" fmla="*/ 3957312 w 12215989"/>
              <a:gd name="connsiteY198" fmla="*/ 3409583 h 4059508"/>
              <a:gd name="connsiteX199" fmla="*/ 3958553 w 12215989"/>
              <a:gd name="connsiteY199" fmla="*/ 3419774 h 4059508"/>
              <a:gd name="connsiteX200" fmla="*/ 3949096 w 12215989"/>
              <a:gd name="connsiteY200" fmla="*/ 3420025 h 4059508"/>
              <a:gd name="connsiteX201" fmla="*/ 3947629 w 12215989"/>
              <a:gd name="connsiteY201" fmla="*/ 3409834 h 4059508"/>
              <a:gd name="connsiteX202" fmla="*/ 3957312 w 12215989"/>
              <a:gd name="connsiteY202" fmla="*/ 3409583 h 4059508"/>
              <a:gd name="connsiteX203" fmla="*/ 6126237 w 12215989"/>
              <a:gd name="connsiteY203" fmla="*/ 3406384 h 4059508"/>
              <a:gd name="connsiteX204" fmla="*/ 6131080 w 12215989"/>
              <a:gd name="connsiteY204" fmla="*/ 3406384 h 4059508"/>
              <a:gd name="connsiteX205" fmla="*/ 6127708 w 12215989"/>
              <a:gd name="connsiteY205" fmla="*/ 3408536 h 4059508"/>
              <a:gd name="connsiteX206" fmla="*/ 6123538 w 12215989"/>
              <a:gd name="connsiteY206" fmla="*/ 3407735 h 4059508"/>
              <a:gd name="connsiteX207" fmla="*/ 6126237 w 12215989"/>
              <a:gd name="connsiteY207" fmla="*/ 3406384 h 4059508"/>
              <a:gd name="connsiteX208" fmla="*/ 99253 w 12215989"/>
              <a:gd name="connsiteY208" fmla="*/ 3405045 h 4059508"/>
              <a:gd name="connsiteX209" fmla="*/ 191257 w 12215989"/>
              <a:gd name="connsiteY209" fmla="*/ 3407321 h 4059508"/>
              <a:gd name="connsiteX210" fmla="*/ 373406 w 12215989"/>
              <a:gd name="connsiteY210" fmla="*/ 3416877 h 4059508"/>
              <a:gd name="connsiteX211" fmla="*/ 184217 w 12215989"/>
              <a:gd name="connsiteY211" fmla="*/ 3419476 h 4059508"/>
              <a:gd name="connsiteX212" fmla="*/ 23068 w 12215989"/>
              <a:gd name="connsiteY212" fmla="*/ 3426869 h 4059508"/>
              <a:gd name="connsiteX213" fmla="*/ 4598 w 12215989"/>
              <a:gd name="connsiteY213" fmla="*/ 3410183 h 4059508"/>
              <a:gd name="connsiteX214" fmla="*/ 6063 w 12215989"/>
              <a:gd name="connsiteY214" fmla="*/ 3409081 h 4059508"/>
              <a:gd name="connsiteX215" fmla="*/ 99253 w 12215989"/>
              <a:gd name="connsiteY215" fmla="*/ 3405045 h 4059508"/>
              <a:gd name="connsiteX216" fmla="*/ 8454625 w 12215989"/>
              <a:gd name="connsiteY216" fmla="*/ 3402986 h 4059508"/>
              <a:gd name="connsiteX217" fmla="*/ 8455865 w 12215989"/>
              <a:gd name="connsiteY217" fmla="*/ 3407334 h 4059508"/>
              <a:gd name="connsiteX218" fmla="*/ 8396967 w 12215989"/>
              <a:gd name="connsiteY218" fmla="*/ 3407334 h 4059508"/>
              <a:gd name="connsiteX219" fmla="*/ 8397081 w 12215989"/>
              <a:gd name="connsiteY219" fmla="*/ 3404838 h 4059508"/>
              <a:gd name="connsiteX220" fmla="*/ 8454625 w 12215989"/>
              <a:gd name="connsiteY220" fmla="*/ 3402986 h 4059508"/>
              <a:gd name="connsiteX221" fmla="*/ 8818701 w 12215989"/>
              <a:gd name="connsiteY221" fmla="*/ 3401039 h 4059508"/>
              <a:gd name="connsiteX222" fmla="*/ 8838636 w 12215989"/>
              <a:gd name="connsiteY222" fmla="*/ 3403788 h 4059508"/>
              <a:gd name="connsiteX223" fmla="*/ 8836833 w 12215989"/>
              <a:gd name="connsiteY223" fmla="*/ 3406336 h 4059508"/>
              <a:gd name="connsiteX224" fmla="*/ 8817012 w 12215989"/>
              <a:gd name="connsiteY224" fmla="*/ 3403438 h 4059508"/>
              <a:gd name="connsiteX225" fmla="*/ 8818701 w 12215989"/>
              <a:gd name="connsiteY225" fmla="*/ 3401039 h 4059508"/>
              <a:gd name="connsiteX226" fmla="*/ 8272196 w 12215989"/>
              <a:gd name="connsiteY226" fmla="*/ 3396794 h 4059508"/>
              <a:gd name="connsiteX227" fmla="*/ 8333115 w 12215989"/>
              <a:gd name="connsiteY227" fmla="*/ 3396794 h 4059508"/>
              <a:gd name="connsiteX228" fmla="*/ 8300842 w 12215989"/>
              <a:gd name="connsiteY228" fmla="*/ 3408559 h 4059508"/>
              <a:gd name="connsiteX229" fmla="*/ 8272196 w 12215989"/>
              <a:gd name="connsiteY229" fmla="*/ 3396794 h 4059508"/>
              <a:gd name="connsiteX230" fmla="*/ 6360353 w 12215989"/>
              <a:gd name="connsiteY230" fmla="*/ 3395245 h 4059508"/>
              <a:gd name="connsiteX231" fmla="*/ 6386377 w 12215989"/>
              <a:gd name="connsiteY231" fmla="*/ 3399141 h 4059508"/>
              <a:gd name="connsiteX232" fmla="*/ 6380518 w 12215989"/>
              <a:gd name="connsiteY232" fmla="*/ 3403290 h 4059508"/>
              <a:gd name="connsiteX233" fmla="*/ 6359351 w 12215989"/>
              <a:gd name="connsiteY233" fmla="*/ 3394847 h 4059508"/>
              <a:gd name="connsiteX234" fmla="*/ 6360353 w 12215989"/>
              <a:gd name="connsiteY234" fmla="*/ 3395245 h 4059508"/>
              <a:gd name="connsiteX235" fmla="*/ 6359015 w 12215989"/>
              <a:gd name="connsiteY235" fmla="*/ 3395047 h 4059508"/>
              <a:gd name="connsiteX236" fmla="*/ 6357959 w 12215989"/>
              <a:gd name="connsiteY236" fmla="*/ 3394955 h 4059508"/>
              <a:gd name="connsiteX237" fmla="*/ 9703841 w 12215989"/>
              <a:gd name="connsiteY237" fmla="*/ 3394097 h 4059508"/>
              <a:gd name="connsiteX238" fmla="*/ 9862849 w 12215989"/>
              <a:gd name="connsiteY238" fmla="*/ 3413231 h 4059508"/>
              <a:gd name="connsiteX239" fmla="*/ 9787397 w 12215989"/>
              <a:gd name="connsiteY239" fmla="*/ 3412031 h 4059508"/>
              <a:gd name="connsiteX240" fmla="*/ 9765215 w 12215989"/>
              <a:gd name="connsiteY240" fmla="*/ 3415429 h 4059508"/>
              <a:gd name="connsiteX241" fmla="*/ 9740256 w 12215989"/>
              <a:gd name="connsiteY241" fmla="*/ 3422528 h 4059508"/>
              <a:gd name="connsiteX242" fmla="*/ 9719945 w 12215989"/>
              <a:gd name="connsiteY242" fmla="*/ 3414380 h 4059508"/>
              <a:gd name="connsiteX243" fmla="*/ 9703841 w 12215989"/>
              <a:gd name="connsiteY243" fmla="*/ 3394097 h 4059508"/>
              <a:gd name="connsiteX244" fmla="*/ 10160036 w 12215989"/>
              <a:gd name="connsiteY244" fmla="*/ 3391248 h 4059508"/>
              <a:gd name="connsiteX245" fmla="*/ 10160825 w 12215989"/>
              <a:gd name="connsiteY245" fmla="*/ 3393947 h 4059508"/>
              <a:gd name="connsiteX246" fmla="*/ 10155868 w 12215989"/>
              <a:gd name="connsiteY246" fmla="*/ 3393646 h 4059508"/>
              <a:gd name="connsiteX247" fmla="*/ 10155192 w 12215989"/>
              <a:gd name="connsiteY247" fmla="*/ 3391848 h 4059508"/>
              <a:gd name="connsiteX248" fmla="*/ 10160036 w 12215989"/>
              <a:gd name="connsiteY248" fmla="*/ 3391248 h 4059508"/>
              <a:gd name="connsiteX249" fmla="*/ 6312841 w 12215989"/>
              <a:gd name="connsiteY249" fmla="*/ 3391048 h 4059508"/>
              <a:gd name="connsiteX250" fmla="*/ 6357959 w 12215989"/>
              <a:gd name="connsiteY250" fmla="*/ 3394955 h 4059508"/>
              <a:gd name="connsiteX251" fmla="*/ 6312727 w 12215989"/>
              <a:gd name="connsiteY251" fmla="*/ 3398492 h 4059508"/>
              <a:gd name="connsiteX252" fmla="*/ 6312841 w 12215989"/>
              <a:gd name="connsiteY252" fmla="*/ 3391048 h 4059508"/>
              <a:gd name="connsiteX253" fmla="*/ 6252141 w 12215989"/>
              <a:gd name="connsiteY253" fmla="*/ 3381758 h 4059508"/>
              <a:gd name="connsiteX254" fmla="*/ 6276238 w 12215989"/>
              <a:gd name="connsiteY254" fmla="*/ 3385204 h 4059508"/>
              <a:gd name="connsiteX255" fmla="*/ 6286264 w 12215989"/>
              <a:gd name="connsiteY255" fmla="*/ 3404437 h 4059508"/>
              <a:gd name="connsiteX256" fmla="*/ 6226691 w 12215989"/>
              <a:gd name="connsiteY256" fmla="*/ 3390150 h 4059508"/>
              <a:gd name="connsiteX257" fmla="*/ 6252141 w 12215989"/>
              <a:gd name="connsiteY257" fmla="*/ 3381758 h 4059508"/>
              <a:gd name="connsiteX258" fmla="*/ 5312498 w 12215989"/>
              <a:gd name="connsiteY258" fmla="*/ 3381158 h 4059508"/>
              <a:gd name="connsiteX259" fmla="*/ 5314530 w 12215989"/>
              <a:gd name="connsiteY259" fmla="*/ 3387603 h 4059508"/>
              <a:gd name="connsiteX260" fmla="*/ 5275113 w 12215989"/>
              <a:gd name="connsiteY260" fmla="*/ 3389052 h 4059508"/>
              <a:gd name="connsiteX261" fmla="*/ 5273991 w 12215989"/>
              <a:gd name="connsiteY261" fmla="*/ 3384354 h 4059508"/>
              <a:gd name="connsiteX262" fmla="*/ 5312498 w 12215989"/>
              <a:gd name="connsiteY262" fmla="*/ 3381158 h 4059508"/>
              <a:gd name="connsiteX263" fmla="*/ 8176922 w 12215989"/>
              <a:gd name="connsiteY263" fmla="*/ 3381058 h 4059508"/>
              <a:gd name="connsiteX264" fmla="*/ 8181540 w 12215989"/>
              <a:gd name="connsiteY264" fmla="*/ 3381807 h 4059508"/>
              <a:gd name="connsiteX265" fmla="*/ 8175570 w 12215989"/>
              <a:gd name="connsiteY265" fmla="*/ 3383605 h 4059508"/>
              <a:gd name="connsiteX266" fmla="*/ 8172754 w 12215989"/>
              <a:gd name="connsiteY266" fmla="*/ 3382209 h 4059508"/>
              <a:gd name="connsiteX267" fmla="*/ 8176922 w 12215989"/>
              <a:gd name="connsiteY267" fmla="*/ 3381058 h 4059508"/>
              <a:gd name="connsiteX268" fmla="*/ 129827 w 12215989"/>
              <a:gd name="connsiteY268" fmla="*/ 3377159 h 4059508"/>
              <a:gd name="connsiteX269" fmla="*/ 198407 w 12215989"/>
              <a:gd name="connsiteY269" fmla="*/ 3377159 h 4059508"/>
              <a:gd name="connsiteX270" fmla="*/ 160610 w 12215989"/>
              <a:gd name="connsiteY270" fmla="*/ 3385758 h 4059508"/>
              <a:gd name="connsiteX271" fmla="*/ 129827 w 12215989"/>
              <a:gd name="connsiteY271" fmla="*/ 3377159 h 4059508"/>
              <a:gd name="connsiteX272" fmla="*/ 596494 w 12215989"/>
              <a:gd name="connsiteY272" fmla="*/ 3374914 h 4059508"/>
              <a:gd name="connsiteX273" fmla="*/ 653475 w 12215989"/>
              <a:gd name="connsiteY273" fmla="*/ 3376659 h 4059508"/>
              <a:gd name="connsiteX274" fmla="*/ 626503 w 12215989"/>
              <a:gd name="connsiteY274" fmla="*/ 3384572 h 4059508"/>
              <a:gd name="connsiteX275" fmla="*/ 596494 w 12215989"/>
              <a:gd name="connsiteY275" fmla="*/ 3374914 h 4059508"/>
              <a:gd name="connsiteX276" fmla="*/ 5947352 w 12215989"/>
              <a:gd name="connsiteY276" fmla="*/ 3371502 h 4059508"/>
              <a:gd name="connsiteX277" fmla="*/ 5967905 w 12215989"/>
              <a:gd name="connsiteY277" fmla="*/ 3378808 h 4059508"/>
              <a:gd name="connsiteX278" fmla="*/ 5972186 w 12215989"/>
              <a:gd name="connsiteY278" fmla="*/ 3389051 h 4059508"/>
              <a:gd name="connsiteX279" fmla="*/ 5950793 w 12215989"/>
              <a:gd name="connsiteY279" fmla="*/ 3396295 h 4059508"/>
              <a:gd name="connsiteX280" fmla="*/ 5919711 w 12215989"/>
              <a:gd name="connsiteY280" fmla="*/ 3375815 h 4059508"/>
              <a:gd name="connsiteX281" fmla="*/ 5947352 w 12215989"/>
              <a:gd name="connsiteY281" fmla="*/ 3371502 h 4059508"/>
              <a:gd name="connsiteX282" fmla="*/ 65212 w 12215989"/>
              <a:gd name="connsiteY282" fmla="*/ 3370836 h 4059508"/>
              <a:gd name="connsiteX283" fmla="*/ 109778 w 12215989"/>
              <a:gd name="connsiteY283" fmla="*/ 3377359 h 4059508"/>
              <a:gd name="connsiteX284" fmla="*/ 64916 w 12215989"/>
              <a:gd name="connsiteY284" fmla="*/ 3380988 h 4059508"/>
              <a:gd name="connsiteX285" fmla="*/ 24531 w 12215989"/>
              <a:gd name="connsiteY285" fmla="*/ 3375214 h 4059508"/>
              <a:gd name="connsiteX286" fmla="*/ 65212 w 12215989"/>
              <a:gd name="connsiteY286" fmla="*/ 3370836 h 4059508"/>
              <a:gd name="connsiteX287" fmla="*/ 9615439 w 12215989"/>
              <a:gd name="connsiteY287" fmla="*/ 3368670 h 4059508"/>
              <a:gd name="connsiteX288" fmla="*/ 9659021 w 12215989"/>
              <a:gd name="connsiteY288" fmla="*/ 3412330 h 4059508"/>
              <a:gd name="connsiteX289" fmla="*/ 9651029 w 12215989"/>
              <a:gd name="connsiteY289" fmla="*/ 3416326 h 4059508"/>
              <a:gd name="connsiteX290" fmla="*/ 9579182 w 12215989"/>
              <a:gd name="connsiteY290" fmla="*/ 3398492 h 4059508"/>
              <a:gd name="connsiteX291" fmla="*/ 9615439 w 12215989"/>
              <a:gd name="connsiteY291" fmla="*/ 3368670 h 4059508"/>
              <a:gd name="connsiteX292" fmla="*/ 4962275 w 12215989"/>
              <a:gd name="connsiteY292" fmla="*/ 3367820 h 4059508"/>
              <a:gd name="connsiteX293" fmla="*/ 4972408 w 12215989"/>
              <a:gd name="connsiteY293" fmla="*/ 3368520 h 4059508"/>
              <a:gd name="connsiteX294" fmla="*/ 4968803 w 12215989"/>
              <a:gd name="connsiteY294" fmla="*/ 3373663 h 4059508"/>
              <a:gd name="connsiteX295" fmla="*/ 4959233 w 12215989"/>
              <a:gd name="connsiteY295" fmla="*/ 3371765 h 4059508"/>
              <a:gd name="connsiteX296" fmla="*/ 4962275 w 12215989"/>
              <a:gd name="connsiteY296" fmla="*/ 3367820 h 4059508"/>
              <a:gd name="connsiteX297" fmla="*/ 6271061 w 12215989"/>
              <a:gd name="connsiteY297" fmla="*/ 3367668 h 4059508"/>
              <a:gd name="connsiteX298" fmla="*/ 6279504 w 12215989"/>
              <a:gd name="connsiteY298" fmla="*/ 3369716 h 4059508"/>
              <a:gd name="connsiteX299" fmla="*/ 6277476 w 12215989"/>
              <a:gd name="connsiteY299" fmla="*/ 3373365 h 4059508"/>
              <a:gd name="connsiteX300" fmla="*/ 6265202 w 12215989"/>
              <a:gd name="connsiteY300" fmla="*/ 3370666 h 4059508"/>
              <a:gd name="connsiteX301" fmla="*/ 6271061 w 12215989"/>
              <a:gd name="connsiteY301" fmla="*/ 3367668 h 4059508"/>
              <a:gd name="connsiteX302" fmla="*/ 2066882 w 12215989"/>
              <a:gd name="connsiteY302" fmla="*/ 3367169 h 4059508"/>
              <a:gd name="connsiteX303" fmla="*/ 2070713 w 12215989"/>
              <a:gd name="connsiteY303" fmla="*/ 3373314 h 4059508"/>
              <a:gd name="connsiteX304" fmla="*/ 2042558 w 12215989"/>
              <a:gd name="connsiteY304" fmla="*/ 3376263 h 4059508"/>
              <a:gd name="connsiteX305" fmla="*/ 2039518 w 12215989"/>
              <a:gd name="connsiteY305" fmla="*/ 3372015 h 4059508"/>
              <a:gd name="connsiteX306" fmla="*/ 2066882 w 12215989"/>
              <a:gd name="connsiteY306" fmla="*/ 3367169 h 4059508"/>
              <a:gd name="connsiteX307" fmla="*/ 499311 w 12215989"/>
              <a:gd name="connsiteY307" fmla="*/ 3367071 h 4059508"/>
              <a:gd name="connsiteX308" fmla="*/ 561243 w 12215989"/>
              <a:gd name="connsiteY308" fmla="*/ 3372864 h 4059508"/>
              <a:gd name="connsiteX309" fmla="*/ 526562 w 12215989"/>
              <a:gd name="connsiteY309" fmla="*/ 3379410 h 4059508"/>
              <a:gd name="connsiteX310" fmla="*/ 499311 w 12215989"/>
              <a:gd name="connsiteY310" fmla="*/ 3367071 h 4059508"/>
              <a:gd name="connsiteX311" fmla="*/ 1938617 w 12215989"/>
              <a:gd name="connsiteY311" fmla="*/ 3361676 h 4059508"/>
              <a:gd name="connsiteX312" fmla="*/ 1964516 w 12215989"/>
              <a:gd name="connsiteY312" fmla="*/ 3361676 h 4059508"/>
              <a:gd name="connsiteX313" fmla="*/ 1964292 w 12215989"/>
              <a:gd name="connsiteY313" fmla="*/ 3364270 h 4059508"/>
              <a:gd name="connsiteX314" fmla="*/ 1938505 w 12215989"/>
              <a:gd name="connsiteY314" fmla="*/ 3363670 h 4059508"/>
              <a:gd name="connsiteX315" fmla="*/ 1938617 w 12215989"/>
              <a:gd name="connsiteY315" fmla="*/ 3361676 h 4059508"/>
              <a:gd name="connsiteX316" fmla="*/ 12597 w 12215989"/>
              <a:gd name="connsiteY316" fmla="*/ 3356379 h 4059508"/>
              <a:gd name="connsiteX317" fmla="*/ 38496 w 12215989"/>
              <a:gd name="connsiteY317" fmla="*/ 3356379 h 4059508"/>
              <a:gd name="connsiteX318" fmla="*/ 38496 w 12215989"/>
              <a:gd name="connsiteY318" fmla="*/ 3358176 h 4059508"/>
              <a:gd name="connsiteX319" fmla="*/ 12483 w 12215989"/>
              <a:gd name="connsiteY319" fmla="*/ 3358176 h 4059508"/>
              <a:gd name="connsiteX320" fmla="*/ 12597 w 12215989"/>
              <a:gd name="connsiteY320" fmla="*/ 3356379 h 4059508"/>
              <a:gd name="connsiteX321" fmla="*/ 10224672 w 12215989"/>
              <a:gd name="connsiteY321" fmla="*/ 3355730 h 4059508"/>
              <a:gd name="connsiteX322" fmla="*/ 10245622 w 12215989"/>
              <a:gd name="connsiteY322" fmla="*/ 3359176 h 4059508"/>
              <a:gd name="connsiteX323" fmla="*/ 10240558 w 12215989"/>
              <a:gd name="connsiteY323" fmla="*/ 3363370 h 4059508"/>
              <a:gd name="connsiteX324" fmla="*/ 10221751 w 12215989"/>
              <a:gd name="connsiteY324" fmla="*/ 3358427 h 4059508"/>
              <a:gd name="connsiteX325" fmla="*/ 10224672 w 12215989"/>
              <a:gd name="connsiteY325" fmla="*/ 3355730 h 4059508"/>
              <a:gd name="connsiteX326" fmla="*/ 5654731 w 12215989"/>
              <a:gd name="connsiteY326" fmla="*/ 3353481 h 4059508"/>
              <a:gd name="connsiteX327" fmla="*/ 5664077 w 12215989"/>
              <a:gd name="connsiteY327" fmla="*/ 3357876 h 4059508"/>
              <a:gd name="connsiteX328" fmla="*/ 5653492 w 12215989"/>
              <a:gd name="connsiteY328" fmla="*/ 3364023 h 4059508"/>
              <a:gd name="connsiteX329" fmla="*/ 5644929 w 12215989"/>
              <a:gd name="connsiteY329" fmla="*/ 3358476 h 4059508"/>
              <a:gd name="connsiteX330" fmla="*/ 5654731 w 12215989"/>
              <a:gd name="connsiteY330" fmla="*/ 3353481 h 4059508"/>
              <a:gd name="connsiteX331" fmla="*/ 154713 w 12215989"/>
              <a:gd name="connsiteY331" fmla="*/ 3352132 h 4059508"/>
              <a:gd name="connsiteX332" fmla="*/ 159776 w 12215989"/>
              <a:gd name="connsiteY332" fmla="*/ 3356180 h 4059508"/>
              <a:gd name="connsiteX333" fmla="*/ 135003 w 12215989"/>
              <a:gd name="connsiteY333" fmla="*/ 3362575 h 4059508"/>
              <a:gd name="connsiteX334" fmla="*/ 129489 w 12215989"/>
              <a:gd name="connsiteY334" fmla="*/ 3358176 h 4059508"/>
              <a:gd name="connsiteX335" fmla="*/ 154713 w 12215989"/>
              <a:gd name="connsiteY335" fmla="*/ 3352132 h 4059508"/>
              <a:gd name="connsiteX336" fmla="*/ 4432318 w 12215989"/>
              <a:gd name="connsiteY336" fmla="*/ 3347337 h 4059508"/>
              <a:gd name="connsiteX337" fmla="*/ 4433894 w 12215989"/>
              <a:gd name="connsiteY337" fmla="*/ 3350483 h 4059508"/>
              <a:gd name="connsiteX338" fmla="*/ 4429162 w 12215989"/>
              <a:gd name="connsiteY338" fmla="*/ 3350483 h 4059508"/>
              <a:gd name="connsiteX339" fmla="*/ 4428259 w 12215989"/>
              <a:gd name="connsiteY339" fmla="*/ 3348537 h 4059508"/>
              <a:gd name="connsiteX340" fmla="*/ 4432318 w 12215989"/>
              <a:gd name="connsiteY340" fmla="*/ 3347337 h 4059508"/>
              <a:gd name="connsiteX341" fmla="*/ 5249660 w 12215989"/>
              <a:gd name="connsiteY341" fmla="*/ 3343091 h 4059508"/>
              <a:gd name="connsiteX342" fmla="*/ 5321170 w 12215989"/>
              <a:gd name="connsiteY342" fmla="*/ 3356229 h 4059508"/>
              <a:gd name="connsiteX343" fmla="*/ 5286338 w 12215989"/>
              <a:gd name="connsiteY343" fmla="*/ 3359206 h 4059508"/>
              <a:gd name="connsiteX344" fmla="*/ 5249660 w 12215989"/>
              <a:gd name="connsiteY344" fmla="*/ 3343091 h 4059508"/>
              <a:gd name="connsiteX345" fmla="*/ 5495152 w 12215989"/>
              <a:gd name="connsiteY345" fmla="*/ 3341542 h 4059508"/>
              <a:gd name="connsiteX346" fmla="*/ 5507209 w 12215989"/>
              <a:gd name="connsiteY346" fmla="*/ 3343942 h 4059508"/>
              <a:gd name="connsiteX347" fmla="*/ 5491443 w 12215989"/>
              <a:gd name="connsiteY347" fmla="*/ 3360624 h 4059508"/>
              <a:gd name="connsiteX348" fmla="*/ 5495152 w 12215989"/>
              <a:gd name="connsiteY348" fmla="*/ 3341542 h 4059508"/>
              <a:gd name="connsiteX349" fmla="*/ 5382208 w 12215989"/>
              <a:gd name="connsiteY349" fmla="*/ 3341192 h 4059508"/>
              <a:gd name="connsiteX350" fmla="*/ 5388515 w 12215989"/>
              <a:gd name="connsiteY350" fmla="*/ 3342792 h 4059508"/>
              <a:gd name="connsiteX351" fmla="*/ 5385923 w 12215989"/>
              <a:gd name="connsiteY351" fmla="*/ 3344837 h 4059508"/>
              <a:gd name="connsiteX352" fmla="*/ 5382208 w 12215989"/>
              <a:gd name="connsiteY352" fmla="*/ 3343640 h 4059508"/>
              <a:gd name="connsiteX353" fmla="*/ 5382208 w 12215989"/>
              <a:gd name="connsiteY353" fmla="*/ 3341192 h 4059508"/>
              <a:gd name="connsiteX354" fmla="*/ 511247 w 12215989"/>
              <a:gd name="connsiteY354" fmla="*/ 3340193 h 4059508"/>
              <a:gd name="connsiteX355" fmla="*/ 573743 w 12215989"/>
              <a:gd name="connsiteY355" fmla="*/ 3343041 h 4059508"/>
              <a:gd name="connsiteX356" fmla="*/ 537893 w 12215989"/>
              <a:gd name="connsiteY356" fmla="*/ 3346919 h 4059508"/>
              <a:gd name="connsiteX357" fmla="*/ 511247 w 12215989"/>
              <a:gd name="connsiteY357" fmla="*/ 3340193 h 4059508"/>
              <a:gd name="connsiteX358" fmla="*/ 633202 w 12215989"/>
              <a:gd name="connsiteY358" fmla="*/ 3340093 h 4059508"/>
              <a:gd name="connsiteX359" fmla="*/ 715798 w 12215989"/>
              <a:gd name="connsiteY359" fmla="*/ 3340093 h 4059508"/>
              <a:gd name="connsiteX360" fmla="*/ 633990 w 12215989"/>
              <a:gd name="connsiteY360" fmla="*/ 3345639 h 4059508"/>
              <a:gd name="connsiteX361" fmla="*/ 633202 w 12215989"/>
              <a:gd name="connsiteY361" fmla="*/ 3340093 h 4059508"/>
              <a:gd name="connsiteX362" fmla="*/ 9163383 w 12215989"/>
              <a:gd name="connsiteY362" fmla="*/ 3340028 h 4059508"/>
              <a:gd name="connsiteX363" fmla="*/ 9182221 w 12215989"/>
              <a:gd name="connsiteY363" fmla="*/ 3341642 h 4059508"/>
              <a:gd name="connsiteX364" fmla="*/ 9179855 w 12215989"/>
              <a:gd name="connsiteY364" fmla="*/ 3344590 h 4059508"/>
              <a:gd name="connsiteX365" fmla="*/ 718006 w 12215989"/>
              <a:gd name="connsiteY365" fmla="*/ 3339943 h 4059508"/>
              <a:gd name="connsiteX366" fmla="*/ 718385 w 12215989"/>
              <a:gd name="connsiteY366" fmla="*/ 3340089 h 4059508"/>
              <a:gd name="connsiteX367" fmla="*/ 718342 w 12215989"/>
              <a:gd name="connsiteY367" fmla="*/ 3340093 h 4059508"/>
              <a:gd name="connsiteX368" fmla="*/ 715798 w 12215989"/>
              <a:gd name="connsiteY368" fmla="*/ 3340093 h 4059508"/>
              <a:gd name="connsiteX369" fmla="*/ 9162499 w 12215989"/>
              <a:gd name="connsiteY369" fmla="*/ 3339924 h 4059508"/>
              <a:gd name="connsiteX370" fmla="*/ 9163073 w 12215989"/>
              <a:gd name="connsiteY370" fmla="*/ 3339943 h 4059508"/>
              <a:gd name="connsiteX371" fmla="*/ 9163383 w 12215989"/>
              <a:gd name="connsiteY371" fmla="*/ 3340028 h 4059508"/>
              <a:gd name="connsiteX372" fmla="*/ 9162961 w 12215989"/>
              <a:gd name="connsiteY372" fmla="*/ 3339992 h 4059508"/>
              <a:gd name="connsiteX373" fmla="*/ 3333441 w 12215989"/>
              <a:gd name="connsiteY373" fmla="*/ 3337343 h 4059508"/>
              <a:gd name="connsiteX374" fmla="*/ 3342111 w 12215989"/>
              <a:gd name="connsiteY374" fmla="*/ 3339594 h 4059508"/>
              <a:gd name="connsiteX375" fmla="*/ 3338506 w 12215989"/>
              <a:gd name="connsiteY375" fmla="*/ 3342792 h 4059508"/>
              <a:gd name="connsiteX376" fmla="*/ 3329611 w 12215989"/>
              <a:gd name="connsiteY376" fmla="*/ 3340643 h 4059508"/>
              <a:gd name="connsiteX377" fmla="*/ 3333441 w 12215989"/>
              <a:gd name="connsiteY377" fmla="*/ 3337343 h 4059508"/>
              <a:gd name="connsiteX378" fmla="*/ 6107209 w 12215989"/>
              <a:gd name="connsiteY378" fmla="*/ 3336346 h 4059508"/>
              <a:gd name="connsiteX379" fmla="*/ 6115315 w 12215989"/>
              <a:gd name="connsiteY379" fmla="*/ 3338793 h 4059508"/>
              <a:gd name="connsiteX380" fmla="*/ 6104844 w 12215989"/>
              <a:gd name="connsiteY380" fmla="*/ 3341692 h 4059508"/>
              <a:gd name="connsiteX381" fmla="*/ 6099098 w 12215989"/>
              <a:gd name="connsiteY381" fmla="*/ 3338444 h 4059508"/>
              <a:gd name="connsiteX382" fmla="*/ 6107209 w 12215989"/>
              <a:gd name="connsiteY382" fmla="*/ 3336346 h 4059508"/>
              <a:gd name="connsiteX383" fmla="*/ 751774 w 12215989"/>
              <a:gd name="connsiteY383" fmla="*/ 3336122 h 4059508"/>
              <a:gd name="connsiteX384" fmla="*/ 781063 w 12215989"/>
              <a:gd name="connsiteY384" fmla="*/ 3344437 h 4059508"/>
              <a:gd name="connsiteX385" fmla="*/ 760488 w 12215989"/>
              <a:gd name="connsiteY385" fmla="*/ 3351984 h 4059508"/>
              <a:gd name="connsiteX386" fmla="*/ 744930 w 12215989"/>
              <a:gd name="connsiteY386" fmla="*/ 3350209 h 4059508"/>
              <a:gd name="connsiteX387" fmla="*/ 718385 w 12215989"/>
              <a:gd name="connsiteY387" fmla="*/ 3340089 h 4059508"/>
              <a:gd name="connsiteX388" fmla="*/ 5810023 w 12215989"/>
              <a:gd name="connsiteY388" fmla="*/ 3335747 h 4059508"/>
              <a:gd name="connsiteX389" fmla="*/ 5831986 w 12215989"/>
              <a:gd name="connsiteY389" fmla="*/ 3338894 h 4059508"/>
              <a:gd name="connsiteX390" fmla="*/ 5827591 w 12215989"/>
              <a:gd name="connsiteY390" fmla="*/ 3343593 h 4059508"/>
              <a:gd name="connsiteX391" fmla="*/ 5807205 w 12215989"/>
              <a:gd name="connsiteY391" fmla="*/ 3338793 h 4059508"/>
              <a:gd name="connsiteX392" fmla="*/ 5810023 w 12215989"/>
              <a:gd name="connsiteY392" fmla="*/ 3335747 h 4059508"/>
              <a:gd name="connsiteX393" fmla="*/ 9124555 w 12215989"/>
              <a:gd name="connsiteY393" fmla="*/ 3334200 h 4059508"/>
              <a:gd name="connsiteX394" fmla="*/ 9162499 w 12215989"/>
              <a:gd name="connsiteY394" fmla="*/ 3339924 h 4059508"/>
              <a:gd name="connsiteX395" fmla="*/ 9122198 w 12215989"/>
              <a:gd name="connsiteY395" fmla="*/ 3338492 h 4059508"/>
              <a:gd name="connsiteX396" fmla="*/ 9124555 w 12215989"/>
              <a:gd name="connsiteY396" fmla="*/ 3334200 h 4059508"/>
              <a:gd name="connsiteX397" fmla="*/ 9524222 w 12215989"/>
              <a:gd name="connsiteY397" fmla="*/ 3328553 h 4059508"/>
              <a:gd name="connsiteX398" fmla="*/ 9758681 w 12215989"/>
              <a:gd name="connsiteY398" fmla="*/ 3353432 h 4059508"/>
              <a:gd name="connsiteX399" fmla="*/ 9524222 w 12215989"/>
              <a:gd name="connsiteY399" fmla="*/ 3328553 h 4059508"/>
              <a:gd name="connsiteX400" fmla="*/ 5077701 w 12215989"/>
              <a:gd name="connsiteY400" fmla="*/ 3327455 h 4059508"/>
              <a:gd name="connsiteX401" fmla="*/ 5080293 w 12215989"/>
              <a:gd name="connsiteY401" fmla="*/ 3331549 h 4059508"/>
              <a:gd name="connsiteX402" fmla="*/ 5055738 w 12215989"/>
              <a:gd name="connsiteY402" fmla="*/ 3334398 h 4059508"/>
              <a:gd name="connsiteX403" fmla="*/ 5053487 w 12215989"/>
              <a:gd name="connsiteY403" fmla="*/ 3330702 h 4059508"/>
              <a:gd name="connsiteX404" fmla="*/ 5077701 w 12215989"/>
              <a:gd name="connsiteY404" fmla="*/ 3327455 h 4059508"/>
              <a:gd name="connsiteX405" fmla="*/ 4153148 w 12215989"/>
              <a:gd name="connsiteY405" fmla="*/ 3322559 h 4059508"/>
              <a:gd name="connsiteX406" fmla="*/ 4157537 w 12215989"/>
              <a:gd name="connsiteY406" fmla="*/ 3323409 h 4059508"/>
              <a:gd name="connsiteX407" fmla="*/ 4157537 w 12215989"/>
              <a:gd name="connsiteY407" fmla="*/ 3325503 h 4059508"/>
              <a:gd name="connsiteX408" fmla="*/ 4150221 w 12215989"/>
              <a:gd name="connsiteY408" fmla="*/ 3324054 h 4059508"/>
              <a:gd name="connsiteX409" fmla="*/ 4153148 w 12215989"/>
              <a:gd name="connsiteY409" fmla="*/ 3322559 h 4059508"/>
              <a:gd name="connsiteX410" fmla="*/ 5357596 w 12215989"/>
              <a:gd name="connsiteY410" fmla="*/ 3319895 h 4059508"/>
              <a:gd name="connsiteX411" fmla="*/ 5357209 w 12215989"/>
              <a:gd name="connsiteY411" fmla="*/ 3320110 h 4059508"/>
              <a:gd name="connsiteX412" fmla="*/ 5356834 w 12215989"/>
              <a:gd name="connsiteY412" fmla="*/ 3320038 h 4059508"/>
              <a:gd name="connsiteX413" fmla="*/ 5356981 w 12215989"/>
              <a:gd name="connsiteY413" fmla="*/ 3319959 h 4059508"/>
              <a:gd name="connsiteX414" fmla="*/ 2955958 w 12215989"/>
              <a:gd name="connsiteY414" fmla="*/ 3317512 h 4059508"/>
              <a:gd name="connsiteX415" fmla="*/ 3001793 w 12215989"/>
              <a:gd name="connsiteY415" fmla="*/ 3317512 h 4059508"/>
              <a:gd name="connsiteX416" fmla="*/ 2979819 w 12215989"/>
              <a:gd name="connsiteY416" fmla="*/ 3327477 h 4059508"/>
              <a:gd name="connsiteX417" fmla="*/ 2958774 w 12215989"/>
              <a:gd name="connsiteY417" fmla="*/ 3323207 h 4059508"/>
              <a:gd name="connsiteX418" fmla="*/ 2955958 w 12215989"/>
              <a:gd name="connsiteY418" fmla="*/ 3317512 h 4059508"/>
              <a:gd name="connsiteX419" fmla="*/ 4428377 w 12215989"/>
              <a:gd name="connsiteY419" fmla="*/ 3316316 h 4059508"/>
              <a:gd name="connsiteX420" fmla="*/ 4437380 w 12215989"/>
              <a:gd name="connsiteY420" fmla="*/ 3319659 h 4059508"/>
              <a:gd name="connsiteX421" fmla="*/ 4420943 w 12215989"/>
              <a:gd name="connsiteY421" fmla="*/ 3326305 h 4059508"/>
              <a:gd name="connsiteX422" fmla="*/ 4414976 w 12215989"/>
              <a:gd name="connsiteY422" fmla="*/ 3323859 h 4059508"/>
              <a:gd name="connsiteX423" fmla="*/ 4428377 w 12215989"/>
              <a:gd name="connsiteY423" fmla="*/ 3316316 h 4059508"/>
              <a:gd name="connsiteX424" fmla="*/ 2387377 w 12215989"/>
              <a:gd name="connsiteY424" fmla="*/ 3316014 h 4059508"/>
              <a:gd name="connsiteX425" fmla="*/ 2393573 w 12215989"/>
              <a:gd name="connsiteY425" fmla="*/ 3317715 h 4059508"/>
              <a:gd name="connsiteX426" fmla="*/ 2391095 w 12215989"/>
              <a:gd name="connsiteY426" fmla="*/ 3319712 h 4059508"/>
              <a:gd name="connsiteX427" fmla="*/ 2387377 w 12215989"/>
              <a:gd name="connsiteY427" fmla="*/ 3318460 h 4059508"/>
              <a:gd name="connsiteX428" fmla="*/ 2387377 w 12215989"/>
              <a:gd name="connsiteY428" fmla="*/ 3316014 h 4059508"/>
              <a:gd name="connsiteX429" fmla="*/ 9192015 w 12215989"/>
              <a:gd name="connsiteY429" fmla="*/ 3314515 h 4059508"/>
              <a:gd name="connsiteX430" fmla="*/ 9224338 w 12215989"/>
              <a:gd name="connsiteY430" fmla="*/ 3321609 h 4059508"/>
              <a:gd name="connsiteX431" fmla="*/ 9215211 w 12215989"/>
              <a:gd name="connsiteY431" fmla="*/ 3327504 h 4059508"/>
              <a:gd name="connsiteX432" fmla="*/ 9186721 w 12215989"/>
              <a:gd name="connsiteY432" fmla="*/ 3318314 h 4059508"/>
              <a:gd name="connsiteX433" fmla="*/ 9192015 w 12215989"/>
              <a:gd name="connsiteY433" fmla="*/ 3314515 h 4059508"/>
              <a:gd name="connsiteX434" fmla="*/ 2797851 w 12215989"/>
              <a:gd name="connsiteY434" fmla="*/ 3314264 h 4059508"/>
              <a:gd name="connsiteX435" fmla="*/ 2802583 w 12215989"/>
              <a:gd name="connsiteY435" fmla="*/ 3315166 h 4059508"/>
              <a:gd name="connsiteX436" fmla="*/ 2802583 w 12215989"/>
              <a:gd name="connsiteY436" fmla="*/ 3317213 h 4059508"/>
              <a:gd name="connsiteX437" fmla="*/ 2795034 w 12215989"/>
              <a:gd name="connsiteY437" fmla="*/ 3315865 h 4059508"/>
              <a:gd name="connsiteX438" fmla="*/ 2797851 w 12215989"/>
              <a:gd name="connsiteY438" fmla="*/ 3314264 h 4059508"/>
              <a:gd name="connsiteX439" fmla="*/ 9368819 w 12215989"/>
              <a:gd name="connsiteY439" fmla="*/ 3311270 h 4059508"/>
              <a:gd name="connsiteX440" fmla="*/ 9378503 w 12215989"/>
              <a:gd name="connsiteY440" fmla="*/ 3312715 h 4059508"/>
              <a:gd name="connsiteX441" fmla="*/ 9373325 w 12215989"/>
              <a:gd name="connsiteY441" fmla="*/ 3316465 h 4059508"/>
              <a:gd name="connsiteX442" fmla="*/ 9363749 w 12215989"/>
              <a:gd name="connsiteY442" fmla="*/ 3314716 h 4059508"/>
              <a:gd name="connsiteX443" fmla="*/ 9368819 w 12215989"/>
              <a:gd name="connsiteY443" fmla="*/ 3311270 h 4059508"/>
              <a:gd name="connsiteX444" fmla="*/ 7984579 w 12215989"/>
              <a:gd name="connsiteY444" fmla="*/ 3308370 h 4059508"/>
              <a:gd name="connsiteX445" fmla="*/ 8175909 w 12215989"/>
              <a:gd name="connsiteY445" fmla="*/ 3366020 h 4059508"/>
              <a:gd name="connsiteX446" fmla="*/ 8056425 w 12215989"/>
              <a:gd name="connsiteY446" fmla="*/ 3346187 h 4059508"/>
              <a:gd name="connsiteX447" fmla="*/ 7984579 w 12215989"/>
              <a:gd name="connsiteY447" fmla="*/ 3308370 h 4059508"/>
              <a:gd name="connsiteX448" fmla="*/ 2513614 w 12215989"/>
              <a:gd name="connsiteY448" fmla="*/ 3306572 h 4059508"/>
              <a:gd name="connsiteX449" fmla="*/ 2528366 w 12215989"/>
              <a:gd name="connsiteY449" fmla="*/ 3307522 h 4059508"/>
              <a:gd name="connsiteX450" fmla="*/ 2525331 w 12215989"/>
              <a:gd name="connsiteY450" fmla="*/ 3321959 h 4059508"/>
              <a:gd name="connsiteX451" fmla="*/ 2511479 w 12215989"/>
              <a:gd name="connsiteY451" fmla="*/ 3321609 h 4059508"/>
              <a:gd name="connsiteX452" fmla="*/ 2513614 w 12215989"/>
              <a:gd name="connsiteY452" fmla="*/ 3306572 h 4059508"/>
              <a:gd name="connsiteX453" fmla="*/ 6365654 w 12215989"/>
              <a:gd name="connsiteY453" fmla="*/ 3306420 h 4059508"/>
              <a:gd name="connsiteX454" fmla="*/ 6366442 w 12215989"/>
              <a:gd name="connsiteY454" fmla="*/ 3308872 h 4059508"/>
              <a:gd name="connsiteX455" fmla="*/ 6361603 w 12215989"/>
              <a:gd name="connsiteY455" fmla="*/ 3308572 h 4059508"/>
              <a:gd name="connsiteX456" fmla="*/ 6360928 w 12215989"/>
              <a:gd name="connsiteY456" fmla="*/ 3306922 h 4059508"/>
              <a:gd name="connsiteX457" fmla="*/ 6365654 w 12215989"/>
              <a:gd name="connsiteY457" fmla="*/ 3306420 h 4059508"/>
              <a:gd name="connsiteX458" fmla="*/ 315749 w 12215989"/>
              <a:gd name="connsiteY458" fmla="*/ 3305972 h 4059508"/>
              <a:gd name="connsiteX459" fmla="*/ 336584 w 12215989"/>
              <a:gd name="connsiteY459" fmla="*/ 3315166 h 4059508"/>
              <a:gd name="connsiteX460" fmla="*/ 398637 w 12215989"/>
              <a:gd name="connsiteY460" fmla="*/ 3335047 h 4059508"/>
              <a:gd name="connsiteX461" fmla="*/ 431739 w 12215989"/>
              <a:gd name="connsiteY461" fmla="*/ 3333997 h 4059508"/>
              <a:gd name="connsiteX462" fmla="*/ 443337 w 12215989"/>
              <a:gd name="connsiteY462" fmla="*/ 3350383 h 4059508"/>
              <a:gd name="connsiteX463" fmla="*/ 357865 w 12215989"/>
              <a:gd name="connsiteY463" fmla="*/ 3350931 h 4059508"/>
              <a:gd name="connsiteX464" fmla="*/ 459778 w 12215989"/>
              <a:gd name="connsiteY464" fmla="*/ 3374014 h 4059508"/>
              <a:gd name="connsiteX465" fmla="*/ 396045 w 12215989"/>
              <a:gd name="connsiteY465" fmla="*/ 3376560 h 4059508"/>
              <a:gd name="connsiteX466" fmla="*/ 342170 w 12215989"/>
              <a:gd name="connsiteY466" fmla="*/ 3383361 h 4059508"/>
              <a:gd name="connsiteX467" fmla="*/ 288048 w 12215989"/>
              <a:gd name="connsiteY467" fmla="*/ 3382708 h 4059508"/>
              <a:gd name="connsiteX468" fmla="*/ 260908 w 12215989"/>
              <a:gd name="connsiteY468" fmla="*/ 3373865 h 4059508"/>
              <a:gd name="connsiteX469" fmla="*/ 274083 w 12215989"/>
              <a:gd name="connsiteY469" fmla="*/ 3359625 h 4059508"/>
              <a:gd name="connsiteX470" fmla="*/ 328811 w 12215989"/>
              <a:gd name="connsiteY470" fmla="*/ 3349935 h 4059508"/>
              <a:gd name="connsiteX471" fmla="*/ 330839 w 12215989"/>
              <a:gd name="connsiteY471" fmla="*/ 3346038 h 4059508"/>
              <a:gd name="connsiteX472" fmla="*/ 270253 w 12215989"/>
              <a:gd name="connsiteY472" fmla="*/ 3340643 h 4059508"/>
              <a:gd name="connsiteX473" fmla="*/ 197392 w 12215989"/>
              <a:gd name="connsiteY473" fmla="*/ 3359875 h 4059508"/>
              <a:gd name="connsiteX474" fmla="*/ 158881 w 12215989"/>
              <a:gd name="connsiteY474" fmla="*/ 3330552 h 4059508"/>
              <a:gd name="connsiteX475" fmla="*/ 258204 w 12215989"/>
              <a:gd name="connsiteY475" fmla="*/ 3331349 h 4059508"/>
              <a:gd name="connsiteX476" fmla="*/ 307757 w 12215989"/>
              <a:gd name="connsiteY476" fmla="*/ 3312914 h 4059508"/>
              <a:gd name="connsiteX477" fmla="*/ 315749 w 12215989"/>
              <a:gd name="connsiteY477" fmla="*/ 3305972 h 4059508"/>
              <a:gd name="connsiteX478" fmla="*/ 5386037 w 12215989"/>
              <a:gd name="connsiteY478" fmla="*/ 3304124 h 4059508"/>
              <a:gd name="connsiteX479" fmla="*/ 5377253 w 12215989"/>
              <a:gd name="connsiteY479" fmla="*/ 3317792 h 4059508"/>
              <a:gd name="connsiteX480" fmla="*/ 5357596 w 12215989"/>
              <a:gd name="connsiteY480" fmla="*/ 3319895 h 4059508"/>
              <a:gd name="connsiteX481" fmla="*/ 3473 w 12215989"/>
              <a:gd name="connsiteY481" fmla="*/ 3301719 h 4059508"/>
              <a:gd name="connsiteX482" fmla="*/ 10682 w 12215989"/>
              <a:gd name="connsiteY482" fmla="*/ 3304226 h 4059508"/>
              <a:gd name="connsiteX483" fmla="*/ 3473 w 12215989"/>
              <a:gd name="connsiteY483" fmla="*/ 3303521 h 4059508"/>
              <a:gd name="connsiteX484" fmla="*/ 4873632 w 12215989"/>
              <a:gd name="connsiteY484" fmla="*/ 3299502 h 4059508"/>
              <a:gd name="connsiteX485" fmla="*/ 4898422 w 12215989"/>
              <a:gd name="connsiteY485" fmla="*/ 3301827 h 4059508"/>
              <a:gd name="connsiteX486" fmla="*/ 4863291 w 12215989"/>
              <a:gd name="connsiteY486" fmla="*/ 3311567 h 4059508"/>
              <a:gd name="connsiteX487" fmla="*/ 4873632 w 12215989"/>
              <a:gd name="connsiteY487" fmla="*/ 3299502 h 4059508"/>
              <a:gd name="connsiteX488" fmla="*/ 1900663 w 12215989"/>
              <a:gd name="connsiteY488" fmla="*/ 3298180 h 4059508"/>
              <a:gd name="connsiteX489" fmla="*/ 1952919 w 12215989"/>
              <a:gd name="connsiteY489" fmla="*/ 3298180 h 4059508"/>
              <a:gd name="connsiteX490" fmla="*/ 1953250 w 12215989"/>
              <a:gd name="connsiteY490" fmla="*/ 3301777 h 4059508"/>
              <a:gd name="connsiteX491" fmla="*/ 1902239 w 12215989"/>
              <a:gd name="connsiteY491" fmla="*/ 3303775 h 4059508"/>
              <a:gd name="connsiteX492" fmla="*/ 1900663 w 12215989"/>
              <a:gd name="connsiteY492" fmla="*/ 3298180 h 4059508"/>
              <a:gd name="connsiteX493" fmla="*/ 4830630 w 12215989"/>
              <a:gd name="connsiteY493" fmla="*/ 3297531 h 4059508"/>
              <a:gd name="connsiteX494" fmla="*/ 4834116 w 12215989"/>
              <a:gd name="connsiteY494" fmla="*/ 3299176 h 4059508"/>
              <a:gd name="connsiteX495" fmla="*/ 4827251 w 12215989"/>
              <a:gd name="connsiteY495" fmla="*/ 3300476 h 4059508"/>
              <a:gd name="connsiteX496" fmla="*/ 4826236 w 12215989"/>
              <a:gd name="connsiteY496" fmla="*/ 3298426 h 4059508"/>
              <a:gd name="connsiteX497" fmla="*/ 4830630 w 12215989"/>
              <a:gd name="connsiteY497" fmla="*/ 3297531 h 4059508"/>
              <a:gd name="connsiteX498" fmla="*/ 3968580 w 12215989"/>
              <a:gd name="connsiteY498" fmla="*/ 3296331 h 4059508"/>
              <a:gd name="connsiteX499" fmla="*/ 3975557 w 12215989"/>
              <a:gd name="connsiteY499" fmla="*/ 3301275 h 4059508"/>
              <a:gd name="connsiteX500" fmla="*/ 3966995 w 12215989"/>
              <a:gd name="connsiteY500" fmla="*/ 3303276 h 4059508"/>
              <a:gd name="connsiteX501" fmla="*/ 3957762 w 12215989"/>
              <a:gd name="connsiteY501" fmla="*/ 3298978 h 4059508"/>
              <a:gd name="connsiteX502" fmla="*/ 3968580 w 12215989"/>
              <a:gd name="connsiteY502" fmla="*/ 3296331 h 4059508"/>
              <a:gd name="connsiteX503" fmla="*/ 46946 w 12215989"/>
              <a:gd name="connsiteY503" fmla="*/ 3293483 h 4059508"/>
              <a:gd name="connsiteX504" fmla="*/ 81627 w 12215989"/>
              <a:gd name="connsiteY504" fmla="*/ 3303975 h 4059508"/>
              <a:gd name="connsiteX505" fmla="*/ 52757 w 12215989"/>
              <a:gd name="connsiteY505" fmla="*/ 3306185 h 4059508"/>
              <a:gd name="connsiteX506" fmla="*/ 46946 w 12215989"/>
              <a:gd name="connsiteY506" fmla="*/ 3293483 h 4059508"/>
              <a:gd name="connsiteX507" fmla="*/ 4946959 w 12215989"/>
              <a:gd name="connsiteY507" fmla="*/ 3292484 h 4059508"/>
              <a:gd name="connsiteX508" fmla="*/ 4955743 w 12215989"/>
              <a:gd name="connsiteY508" fmla="*/ 3296680 h 4059508"/>
              <a:gd name="connsiteX509" fmla="*/ 4946396 w 12215989"/>
              <a:gd name="connsiteY509" fmla="*/ 3298528 h 4059508"/>
              <a:gd name="connsiteX510" fmla="*/ 4939184 w 12215989"/>
              <a:gd name="connsiteY510" fmla="*/ 3295730 h 4059508"/>
              <a:gd name="connsiteX511" fmla="*/ 4946959 w 12215989"/>
              <a:gd name="connsiteY511" fmla="*/ 3292484 h 4059508"/>
              <a:gd name="connsiteX512" fmla="*/ 3899993 w 12215989"/>
              <a:gd name="connsiteY512" fmla="*/ 3292382 h 4059508"/>
              <a:gd name="connsiteX513" fmla="*/ 3908669 w 12215989"/>
              <a:gd name="connsiteY513" fmla="*/ 3296482 h 4059508"/>
              <a:gd name="connsiteX514" fmla="*/ 3899318 w 12215989"/>
              <a:gd name="connsiteY514" fmla="*/ 3298180 h 4059508"/>
              <a:gd name="connsiteX515" fmla="*/ 3893233 w 12215989"/>
              <a:gd name="connsiteY515" fmla="*/ 3295582 h 4059508"/>
              <a:gd name="connsiteX516" fmla="*/ 3899993 w 12215989"/>
              <a:gd name="connsiteY516" fmla="*/ 3292382 h 4059508"/>
              <a:gd name="connsiteX517" fmla="*/ 4680178 w 12215989"/>
              <a:gd name="connsiteY517" fmla="*/ 3287538 h 4059508"/>
              <a:gd name="connsiteX518" fmla="*/ 4735695 w 12215989"/>
              <a:gd name="connsiteY518" fmla="*/ 3292582 h 4059508"/>
              <a:gd name="connsiteX519" fmla="*/ 4795491 w 12215989"/>
              <a:gd name="connsiteY519" fmla="*/ 3299127 h 4059508"/>
              <a:gd name="connsiteX520" fmla="*/ 4707992 w 12215989"/>
              <a:gd name="connsiteY520" fmla="*/ 3302975 h 4059508"/>
              <a:gd name="connsiteX521" fmla="*/ 4631414 w 12215989"/>
              <a:gd name="connsiteY521" fmla="*/ 3315515 h 4059508"/>
              <a:gd name="connsiteX522" fmla="*/ 4631414 w 12215989"/>
              <a:gd name="connsiteY522" fmla="*/ 3293882 h 4059508"/>
              <a:gd name="connsiteX523" fmla="*/ 4657432 w 12215989"/>
              <a:gd name="connsiteY523" fmla="*/ 3301477 h 4059508"/>
              <a:gd name="connsiteX524" fmla="*/ 4680178 w 12215989"/>
              <a:gd name="connsiteY524" fmla="*/ 3287538 h 4059508"/>
              <a:gd name="connsiteX525" fmla="*/ 4458892 w 12215989"/>
              <a:gd name="connsiteY525" fmla="*/ 3286787 h 4059508"/>
              <a:gd name="connsiteX526" fmla="*/ 4475561 w 12215989"/>
              <a:gd name="connsiteY526" fmla="*/ 3286787 h 4059508"/>
              <a:gd name="connsiteX527" fmla="*/ 4475785 w 12215989"/>
              <a:gd name="connsiteY527" fmla="*/ 3288138 h 4059508"/>
              <a:gd name="connsiteX528" fmla="*/ 4459119 w 12215989"/>
              <a:gd name="connsiteY528" fmla="*/ 3288138 h 4059508"/>
              <a:gd name="connsiteX529" fmla="*/ 4458892 w 12215989"/>
              <a:gd name="connsiteY529" fmla="*/ 3286787 h 4059508"/>
              <a:gd name="connsiteX530" fmla="*/ 3184227 w 12215989"/>
              <a:gd name="connsiteY530" fmla="*/ 3286538 h 4059508"/>
              <a:gd name="connsiteX531" fmla="*/ 3193910 w 12215989"/>
              <a:gd name="connsiteY531" fmla="*/ 3287039 h 4059508"/>
              <a:gd name="connsiteX532" fmla="*/ 3188849 w 12215989"/>
              <a:gd name="connsiteY532" fmla="*/ 3290339 h 4059508"/>
              <a:gd name="connsiteX533" fmla="*/ 3179609 w 12215989"/>
              <a:gd name="connsiteY533" fmla="*/ 3289937 h 4059508"/>
              <a:gd name="connsiteX534" fmla="*/ 3184227 w 12215989"/>
              <a:gd name="connsiteY534" fmla="*/ 3286538 h 4059508"/>
              <a:gd name="connsiteX535" fmla="*/ 4330237 w 12215989"/>
              <a:gd name="connsiteY535" fmla="*/ 3284411 h 4059508"/>
              <a:gd name="connsiteX536" fmla="*/ 4424091 w 12215989"/>
              <a:gd name="connsiteY536" fmla="*/ 3301477 h 4059508"/>
              <a:gd name="connsiteX537" fmla="*/ 4350555 w 12215989"/>
              <a:gd name="connsiteY537" fmla="*/ 3303326 h 4059508"/>
              <a:gd name="connsiteX538" fmla="*/ 4291660 w 12215989"/>
              <a:gd name="connsiteY538" fmla="*/ 3323409 h 4059508"/>
              <a:gd name="connsiteX539" fmla="*/ 4262945 w 12215989"/>
              <a:gd name="connsiteY539" fmla="*/ 3301126 h 4059508"/>
              <a:gd name="connsiteX540" fmla="*/ 4303489 w 12215989"/>
              <a:gd name="connsiteY540" fmla="*/ 3297380 h 4059508"/>
              <a:gd name="connsiteX541" fmla="*/ 4294252 w 12215989"/>
              <a:gd name="connsiteY541" fmla="*/ 3287838 h 4059508"/>
              <a:gd name="connsiteX542" fmla="*/ 4330237 w 12215989"/>
              <a:gd name="connsiteY542" fmla="*/ 3284411 h 4059508"/>
              <a:gd name="connsiteX543" fmla="*/ 4216216 w 12215989"/>
              <a:gd name="connsiteY543" fmla="*/ 3283792 h 4059508"/>
              <a:gd name="connsiteX544" fmla="*/ 4211370 w 12215989"/>
              <a:gd name="connsiteY544" fmla="*/ 3308320 h 4059508"/>
              <a:gd name="connsiteX545" fmla="*/ 4077584 w 12215989"/>
              <a:gd name="connsiteY545" fmla="*/ 3302675 h 4059508"/>
              <a:gd name="connsiteX546" fmla="*/ 4135806 w 12215989"/>
              <a:gd name="connsiteY546" fmla="*/ 3285290 h 4059508"/>
              <a:gd name="connsiteX547" fmla="*/ 4216216 w 12215989"/>
              <a:gd name="connsiteY547" fmla="*/ 3283792 h 4059508"/>
              <a:gd name="connsiteX548" fmla="*/ 839622 w 12215989"/>
              <a:gd name="connsiteY548" fmla="*/ 3281644 h 4059508"/>
              <a:gd name="connsiteX549" fmla="*/ 869579 w 12215989"/>
              <a:gd name="connsiteY549" fmla="*/ 3284941 h 4059508"/>
              <a:gd name="connsiteX550" fmla="*/ 868007 w 12215989"/>
              <a:gd name="connsiteY550" fmla="*/ 3291037 h 4059508"/>
              <a:gd name="connsiteX551" fmla="*/ 837375 w 12215989"/>
              <a:gd name="connsiteY551" fmla="*/ 3290339 h 4059508"/>
              <a:gd name="connsiteX552" fmla="*/ 839622 w 12215989"/>
              <a:gd name="connsiteY552" fmla="*/ 3281644 h 4059508"/>
              <a:gd name="connsiteX553" fmla="*/ 6704845 w 12215989"/>
              <a:gd name="connsiteY553" fmla="*/ 3280845 h 4059508"/>
              <a:gd name="connsiteX554" fmla="*/ 6714751 w 12215989"/>
              <a:gd name="connsiteY554" fmla="*/ 3280995 h 4059508"/>
              <a:gd name="connsiteX555" fmla="*/ 6714186 w 12215989"/>
              <a:gd name="connsiteY555" fmla="*/ 3284093 h 4059508"/>
              <a:gd name="connsiteX556" fmla="*/ 6698090 w 12215989"/>
              <a:gd name="connsiteY556" fmla="*/ 3284242 h 4059508"/>
              <a:gd name="connsiteX557" fmla="*/ 6704845 w 12215989"/>
              <a:gd name="connsiteY557" fmla="*/ 3280845 h 4059508"/>
              <a:gd name="connsiteX558" fmla="*/ 6869486 w 12215989"/>
              <a:gd name="connsiteY558" fmla="*/ 3278797 h 4059508"/>
              <a:gd name="connsiteX559" fmla="*/ 6870613 w 12215989"/>
              <a:gd name="connsiteY559" fmla="*/ 3280943 h 4059508"/>
              <a:gd name="connsiteX560" fmla="*/ 6861832 w 12215989"/>
              <a:gd name="connsiteY560" fmla="*/ 3281544 h 4059508"/>
              <a:gd name="connsiteX561" fmla="*/ 6860698 w 12215989"/>
              <a:gd name="connsiteY561" fmla="*/ 3279296 h 4059508"/>
              <a:gd name="connsiteX562" fmla="*/ 6869486 w 12215989"/>
              <a:gd name="connsiteY562" fmla="*/ 3278797 h 4059508"/>
              <a:gd name="connsiteX563" fmla="*/ 6757098 w 12215989"/>
              <a:gd name="connsiteY563" fmla="*/ 3275748 h 4059508"/>
              <a:gd name="connsiteX564" fmla="*/ 6786829 w 12215989"/>
              <a:gd name="connsiteY564" fmla="*/ 3276847 h 4059508"/>
              <a:gd name="connsiteX565" fmla="*/ 6785251 w 12215989"/>
              <a:gd name="connsiteY565" fmla="*/ 3282591 h 4059508"/>
              <a:gd name="connsiteX566" fmla="*/ 6755411 w 12215989"/>
              <a:gd name="connsiteY566" fmla="*/ 3279594 h 4059508"/>
              <a:gd name="connsiteX567" fmla="*/ 6757098 w 12215989"/>
              <a:gd name="connsiteY567" fmla="*/ 3275748 h 4059508"/>
              <a:gd name="connsiteX568" fmla="*/ 8205790 w 12215989"/>
              <a:gd name="connsiteY568" fmla="*/ 3275053 h 4059508"/>
              <a:gd name="connsiteX569" fmla="*/ 8206428 w 12215989"/>
              <a:gd name="connsiteY569" fmla="*/ 3275093 h 4059508"/>
              <a:gd name="connsiteX570" fmla="*/ 8206373 w 12215989"/>
              <a:gd name="connsiteY570" fmla="*/ 3275145 h 4059508"/>
              <a:gd name="connsiteX571" fmla="*/ 8206243 w 12215989"/>
              <a:gd name="connsiteY571" fmla="*/ 3275178 h 4059508"/>
              <a:gd name="connsiteX572" fmla="*/ 4628372 w 12215989"/>
              <a:gd name="connsiteY572" fmla="*/ 3273951 h 4059508"/>
              <a:gd name="connsiteX573" fmla="*/ 4631189 w 12215989"/>
              <a:gd name="connsiteY573" fmla="*/ 3275548 h 4059508"/>
              <a:gd name="connsiteX574" fmla="*/ 4628822 w 12215989"/>
              <a:gd name="connsiteY574" fmla="*/ 3277547 h 4059508"/>
              <a:gd name="connsiteX575" fmla="*/ 4623760 w 12215989"/>
              <a:gd name="connsiteY575" fmla="*/ 3274999 h 4059508"/>
              <a:gd name="connsiteX576" fmla="*/ 4628372 w 12215989"/>
              <a:gd name="connsiteY576" fmla="*/ 3273951 h 4059508"/>
              <a:gd name="connsiteX577" fmla="*/ 4810243 w 12215989"/>
              <a:gd name="connsiteY577" fmla="*/ 3273650 h 4059508"/>
              <a:gd name="connsiteX578" fmla="*/ 4818242 w 12215989"/>
              <a:gd name="connsiteY578" fmla="*/ 3275699 h 4059508"/>
              <a:gd name="connsiteX579" fmla="*/ 4812047 w 12215989"/>
              <a:gd name="connsiteY579" fmla="*/ 3278495 h 4059508"/>
              <a:gd name="connsiteX580" fmla="*/ 4803830 w 12215989"/>
              <a:gd name="connsiteY580" fmla="*/ 3276649 h 4059508"/>
              <a:gd name="connsiteX581" fmla="*/ 4810243 w 12215989"/>
              <a:gd name="connsiteY581" fmla="*/ 3273650 h 4059508"/>
              <a:gd name="connsiteX582" fmla="*/ 4549662 w 12215989"/>
              <a:gd name="connsiteY582" fmla="*/ 3271702 h 4059508"/>
              <a:gd name="connsiteX583" fmla="*/ 4554392 w 12215989"/>
              <a:gd name="connsiteY583" fmla="*/ 3271702 h 4059508"/>
              <a:gd name="connsiteX584" fmla="*/ 4556303 w 12215989"/>
              <a:gd name="connsiteY584" fmla="*/ 3273099 h 4059508"/>
              <a:gd name="connsiteX585" fmla="*/ 4552250 w 12215989"/>
              <a:gd name="connsiteY585" fmla="*/ 3273899 h 4059508"/>
              <a:gd name="connsiteX586" fmla="*/ 4549662 w 12215989"/>
              <a:gd name="connsiteY586" fmla="*/ 3271702 h 4059508"/>
              <a:gd name="connsiteX587" fmla="*/ 4727251 w 12215989"/>
              <a:gd name="connsiteY587" fmla="*/ 3271554 h 4059508"/>
              <a:gd name="connsiteX588" fmla="*/ 4759572 w 12215989"/>
              <a:gd name="connsiteY588" fmla="*/ 3273199 h 4059508"/>
              <a:gd name="connsiteX589" fmla="*/ 4757996 w 12215989"/>
              <a:gd name="connsiteY589" fmla="*/ 3278998 h 4059508"/>
              <a:gd name="connsiteX590" fmla="*/ 4725675 w 12215989"/>
              <a:gd name="connsiteY590" fmla="*/ 3275699 h 4059508"/>
              <a:gd name="connsiteX591" fmla="*/ 4727251 w 12215989"/>
              <a:gd name="connsiteY591" fmla="*/ 3271554 h 4059508"/>
              <a:gd name="connsiteX592" fmla="*/ 4486480 w 12215989"/>
              <a:gd name="connsiteY592" fmla="*/ 3270704 h 4059508"/>
              <a:gd name="connsiteX593" fmla="*/ 4487496 w 12215989"/>
              <a:gd name="connsiteY593" fmla="*/ 3274049 h 4059508"/>
              <a:gd name="connsiteX594" fmla="*/ 4454047 w 12215989"/>
              <a:gd name="connsiteY594" fmla="*/ 3276199 h 4059508"/>
              <a:gd name="connsiteX595" fmla="*/ 4452928 w 12215989"/>
              <a:gd name="connsiteY595" fmla="*/ 3272400 h 4059508"/>
              <a:gd name="connsiteX596" fmla="*/ 4486480 w 12215989"/>
              <a:gd name="connsiteY596" fmla="*/ 3270704 h 4059508"/>
              <a:gd name="connsiteX597" fmla="*/ 4926008 w 12215989"/>
              <a:gd name="connsiteY597" fmla="*/ 3269604 h 4059508"/>
              <a:gd name="connsiteX598" fmla="*/ 4974998 w 12215989"/>
              <a:gd name="connsiteY598" fmla="*/ 3277950 h 4059508"/>
              <a:gd name="connsiteX599" fmla="*/ 4917580 w 12215989"/>
              <a:gd name="connsiteY599" fmla="*/ 3286177 h 4059508"/>
              <a:gd name="connsiteX600" fmla="*/ 4860584 w 12215989"/>
              <a:gd name="connsiteY600" fmla="*/ 3284291 h 4059508"/>
              <a:gd name="connsiteX601" fmla="*/ 4926008 w 12215989"/>
              <a:gd name="connsiteY601" fmla="*/ 3269604 h 4059508"/>
              <a:gd name="connsiteX602" fmla="*/ 5061936 w 12215989"/>
              <a:gd name="connsiteY602" fmla="*/ 3268206 h 4059508"/>
              <a:gd name="connsiteX603" fmla="*/ 5078038 w 12215989"/>
              <a:gd name="connsiteY603" fmla="*/ 3285939 h 4059508"/>
              <a:gd name="connsiteX604" fmla="*/ 5221168 w 12215989"/>
              <a:gd name="connsiteY604" fmla="*/ 3301627 h 4059508"/>
              <a:gd name="connsiteX605" fmla="*/ 5302928 w 12215989"/>
              <a:gd name="connsiteY605" fmla="*/ 3294232 h 4059508"/>
              <a:gd name="connsiteX606" fmla="*/ 5147406 w 12215989"/>
              <a:gd name="connsiteY606" fmla="*/ 3273248 h 4059508"/>
              <a:gd name="connsiteX607" fmla="*/ 5168243 w 12215989"/>
              <a:gd name="connsiteY607" fmla="*/ 3268504 h 4059508"/>
              <a:gd name="connsiteX608" fmla="*/ 5328941 w 12215989"/>
              <a:gd name="connsiteY608" fmla="*/ 3271054 h 4059508"/>
              <a:gd name="connsiteX609" fmla="*/ 5378382 w 12215989"/>
              <a:gd name="connsiteY609" fmla="*/ 3275299 h 4059508"/>
              <a:gd name="connsiteX610" fmla="*/ 5361262 w 12215989"/>
              <a:gd name="connsiteY610" fmla="*/ 3287987 h 4059508"/>
              <a:gd name="connsiteX611" fmla="*/ 5446397 w 12215989"/>
              <a:gd name="connsiteY611" fmla="*/ 3292932 h 4059508"/>
              <a:gd name="connsiteX612" fmla="*/ 5443920 w 12215989"/>
              <a:gd name="connsiteY612" fmla="*/ 3299827 h 4059508"/>
              <a:gd name="connsiteX613" fmla="*/ 5369255 w 12215989"/>
              <a:gd name="connsiteY613" fmla="*/ 3296432 h 4059508"/>
              <a:gd name="connsiteX614" fmla="*/ 5328265 w 12215989"/>
              <a:gd name="connsiteY614" fmla="*/ 3303926 h 4059508"/>
              <a:gd name="connsiteX615" fmla="*/ 5331121 w 12215989"/>
              <a:gd name="connsiteY615" fmla="*/ 3315240 h 4059508"/>
              <a:gd name="connsiteX616" fmla="*/ 5356834 w 12215989"/>
              <a:gd name="connsiteY616" fmla="*/ 3320038 h 4059508"/>
              <a:gd name="connsiteX617" fmla="*/ 5333672 w 12215989"/>
              <a:gd name="connsiteY617" fmla="*/ 3332600 h 4059508"/>
              <a:gd name="connsiteX618" fmla="*/ 5296509 w 12215989"/>
              <a:gd name="connsiteY618" fmla="*/ 3330853 h 4059508"/>
              <a:gd name="connsiteX619" fmla="*/ 5301353 w 12215989"/>
              <a:gd name="connsiteY619" fmla="*/ 3317213 h 4059508"/>
              <a:gd name="connsiteX620" fmla="*/ 5176801 w 12215989"/>
              <a:gd name="connsiteY620" fmla="*/ 3316014 h 4059508"/>
              <a:gd name="connsiteX621" fmla="*/ 5206980 w 12215989"/>
              <a:gd name="connsiteY621" fmla="*/ 3347737 h 4059508"/>
              <a:gd name="connsiteX622" fmla="*/ 5144479 w 12215989"/>
              <a:gd name="connsiteY622" fmla="*/ 3343942 h 4059508"/>
              <a:gd name="connsiteX623" fmla="*/ 5154054 w 12215989"/>
              <a:gd name="connsiteY623" fmla="*/ 3314716 h 4059508"/>
              <a:gd name="connsiteX624" fmla="*/ 5099319 w 12215989"/>
              <a:gd name="connsiteY624" fmla="*/ 3309221 h 4059508"/>
              <a:gd name="connsiteX625" fmla="*/ 5032316 w 12215989"/>
              <a:gd name="connsiteY625" fmla="*/ 3311816 h 4059508"/>
              <a:gd name="connsiteX626" fmla="*/ 4992228 w 12215989"/>
              <a:gd name="connsiteY626" fmla="*/ 3303824 h 4059508"/>
              <a:gd name="connsiteX627" fmla="*/ 5007318 w 12215989"/>
              <a:gd name="connsiteY627" fmla="*/ 3284641 h 4059508"/>
              <a:gd name="connsiteX628" fmla="*/ 5049100 w 12215989"/>
              <a:gd name="connsiteY628" fmla="*/ 3268305 h 4059508"/>
              <a:gd name="connsiteX629" fmla="*/ 5061936 w 12215989"/>
              <a:gd name="connsiteY629" fmla="*/ 3268206 h 4059508"/>
              <a:gd name="connsiteX630" fmla="*/ 8180301 w 12215989"/>
              <a:gd name="connsiteY630" fmla="*/ 3267904 h 4059508"/>
              <a:gd name="connsiteX631" fmla="*/ 8205790 w 12215989"/>
              <a:gd name="connsiteY631" fmla="*/ 3275053 h 4059508"/>
              <a:gd name="connsiteX632" fmla="*/ 8174556 w 12215989"/>
              <a:gd name="connsiteY632" fmla="*/ 3273099 h 4059508"/>
              <a:gd name="connsiteX633" fmla="*/ 8180301 w 12215989"/>
              <a:gd name="connsiteY633" fmla="*/ 3267904 h 4059508"/>
              <a:gd name="connsiteX634" fmla="*/ 339176 w 12215989"/>
              <a:gd name="connsiteY634" fmla="*/ 3263460 h 4059508"/>
              <a:gd name="connsiteX635" fmla="*/ 347393 w 12215989"/>
              <a:gd name="connsiteY635" fmla="*/ 3265259 h 4059508"/>
              <a:gd name="connsiteX636" fmla="*/ 345029 w 12215989"/>
              <a:gd name="connsiteY636" fmla="*/ 3268906 h 4059508"/>
              <a:gd name="connsiteX637" fmla="*/ 333319 w 12215989"/>
              <a:gd name="connsiteY637" fmla="*/ 3266605 h 4059508"/>
              <a:gd name="connsiteX638" fmla="*/ 339176 w 12215989"/>
              <a:gd name="connsiteY638" fmla="*/ 3263460 h 4059508"/>
              <a:gd name="connsiteX639" fmla="*/ 8034920 w 12215989"/>
              <a:gd name="connsiteY639" fmla="*/ 3263009 h 4059508"/>
              <a:gd name="connsiteX640" fmla="*/ 8041673 w 12215989"/>
              <a:gd name="connsiteY640" fmla="*/ 3265407 h 4059508"/>
              <a:gd name="connsiteX641" fmla="*/ 8038969 w 12215989"/>
              <a:gd name="connsiteY641" fmla="*/ 3267155 h 4059508"/>
              <a:gd name="connsiteX642" fmla="*/ 8032102 w 12215989"/>
              <a:gd name="connsiteY642" fmla="*/ 3264859 h 4059508"/>
              <a:gd name="connsiteX643" fmla="*/ 8034920 w 12215989"/>
              <a:gd name="connsiteY643" fmla="*/ 3263009 h 4059508"/>
              <a:gd name="connsiteX644" fmla="*/ 4279725 w 12215989"/>
              <a:gd name="connsiteY644" fmla="*/ 3259464 h 4059508"/>
              <a:gd name="connsiteX645" fmla="*/ 4344252 w 12215989"/>
              <a:gd name="connsiteY645" fmla="*/ 3268104 h 4059508"/>
              <a:gd name="connsiteX646" fmla="*/ 4305949 w 12215989"/>
              <a:gd name="connsiteY646" fmla="*/ 3269873 h 4059508"/>
              <a:gd name="connsiteX647" fmla="*/ 4279725 w 12215989"/>
              <a:gd name="connsiteY647" fmla="*/ 3259464 h 4059508"/>
              <a:gd name="connsiteX648" fmla="*/ 4147065 w 12215989"/>
              <a:gd name="connsiteY648" fmla="*/ 3257865 h 4059508"/>
              <a:gd name="connsiteX649" fmla="*/ 4156191 w 12215989"/>
              <a:gd name="connsiteY649" fmla="*/ 3259263 h 4059508"/>
              <a:gd name="connsiteX650" fmla="*/ 4152698 w 12215989"/>
              <a:gd name="connsiteY650" fmla="*/ 3262909 h 4059508"/>
              <a:gd name="connsiteX651" fmla="*/ 4140424 w 12215989"/>
              <a:gd name="connsiteY651" fmla="*/ 3261009 h 4059508"/>
              <a:gd name="connsiteX652" fmla="*/ 4147065 w 12215989"/>
              <a:gd name="connsiteY652" fmla="*/ 3257865 h 4059508"/>
              <a:gd name="connsiteX653" fmla="*/ 5347864 w 12215989"/>
              <a:gd name="connsiteY653" fmla="*/ 3256915 h 4059508"/>
              <a:gd name="connsiteX654" fmla="*/ 5365313 w 12215989"/>
              <a:gd name="connsiteY654" fmla="*/ 3256915 h 4059508"/>
              <a:gd name="connsiteX655" fmla="*/ 5365649 w 12215989"/>
              <a:gd name="connsiteY655" fmla="*/ 3258565 h 4059508"/>
              <a:gd name="connsiteX656" fmla="*/ 5348199 w 12215989"/>
              <a:gd name="connsiteY656" fmla="*/ 3258565 h 4059508"/>
              <a:gd name="connsiteX657" fmla="*/ 5347864 w 12215989"/>
              <a:gd name="connsiteY657" fmla="*/ 3256915 h 4059508"/>
              <a:gd name="connsiteX658" fmla="*/ 107261 w 12215989"/>
              <a:gd name="connsiteY658" fmla="*/ 3255043 h 4059508"/>
              <a:gd name="connsiteX659" fmla="*/ 140976 w 12215989"/>
              <a:gd name="connsiteY659" fmla="*/ 3264560 h 4059508"/>
              <a:gd name="connsiteX660" fmla="*/ 102237 w 12215989"/>
              <a:gd name="connsiteY660" fmla="*/ 3266004 h 4059508"/>
              <a:gd name="connsiteX661" fmla="*/ 41875 w 12215989"/>
              <a:gd name="connsiteY661" fmla="*/ 3274399 h 4059508"/>
              <a:gd name="connsiteX662" fmla="*/ 3473 w 12215989"/>
              <a:gd name="connsiteY662" fmla="*/ 3273738 h 4059508"/>
              <a:gd name="connsiteX663" fmla="*/ 3473 w 12215989"/>
              <a:gd name="connsiteY663" fmla="*/ 3263320 h 4059508"/>
              <a:gd name="connsiteX664" fmla="*/ 21659 w 12215989"/>
              <a:gd name="connsiteY664" fmla="*/ 3265613 h 4059508"/>
              <a:gd name="connsiteX665" fmla="*/ 71944 w 12215989"/>
              <a:gd name="connsiteY665" fmla="*/ 3258866 h 4059508"/>
              <a:gd name="connsiteX666" fmla="*/ 107261 w 12215989"/>
              <a:gd name="connsiteY666" fmla="*/ 3255043 h 4059508"/>
              <a:gd name="connsiteX667" fmla="*/ 1565640 w 12215989"/>
              <a:gd name="connsiteY667" fmla="*/ 3251320 h 4059508"/>
              <a:gd name="connsiteX668" fmla="*/ 1593681 w 12215989"/>
              <a:gd name="connsiteY668" fmla="*/ 3251320 h 4059508"/>
              <a:gd name="connsiteX669" fmla="*/ 1593681 w 12215989"/>
              <a:gd name="connsiteY669" fmla="*/ 3253567 h 4059508"/>
              <a:gd name="connsiteX670" fmla="*/ 1565640 w 12215989"/>
              <a:gd name="connsiteY670" fmla="*/ 3253567 h 4059508"/>
              <a:gd name="connsiteX671" fmla="*/ 1565640 w 12215989"/>
              <a:gd name="connsiteY671" fmla="*/ 3251320 h 4059508"/>
              <a:gd name="connsiteX672" fmla="*/ 4403490 w 12215989"/>
              <a:gd name="connsiteY672" fmla="*/ 3247373 h 4059508"/>
              <a:gd name="connsiteX673" fmla="*/ 4439861 w 12215989"/>
              <a:gd name="connsiteY673" fmla="*/ 3251221 h 4059508"/>
              <a:gd name="connsiteX674" fmla="*/ 4440311 w 12215989"/>
              <a:gd name="connsiteY674" fmla="*/ 3253716 h 4059508"/>
              <a:gd name="connsiteX675" fmla="*/ 4419143 w 12215989"/>
              <a:gd name="connsiteY675" fmla="*/ 3253567 h 4059508"/>
              <a:gd name="connsiteX676" fmla="*/ 4400671 w 12215989"/>
              <a:gd name="connsiteY676" fmla="*/ 3249771 h 4059508"/>
              <a:gd name="connsiteX677" fmla="*/ 4403490 w 12215989"/>
              <a:gd name="connsiteY677" fmla="*/ 3247373 h 4059508"/>
              <a:gd name="connsiteX678" fmla="*/ 3540981 w 12215989"/>
              <a:gd name="connsiteY678" fmla="*/ 3244077 h 4059508"/>
              <a:gd name="connsiteX679" fmla="*/ 3545487 w 12215989"/>
              <a:gd name="connsiteY679" fmla="*/ 3244926 h 4059508"/>
              <a:gd name="connsiteX680" fmla="*/ 3545714 w 12215989"/>
              <a:gd name="connsiteY680" fmla="*/ 3246971 h 4059508"/>
              <a:gd name="connsiteX681" fmla="*/ 3538170 w 12215989"/>
              <a:gd name="connsiteY681" fmla="*/ 3245626 h 4059508"/>
              <a:gd name="connsiteX682" fmla="*/ 3540981 w 12215989"/>
              <a:gd name="connsiteY682" fmla="*/ 3244077 h 4059508"/>
              <a:gd name="connsiteX683" fmla="*/ 6417571 w 12215989"/>
              <a:gd name="connsiteY683" fmla="*/ 3242978 h 4059508"/>
              <a:gd name="connsiteX684" fmla="*/ 6462165 w 12215989"/>
              <a:gd name="connsiteY684" fmla="*/ 3249072 h 4059508"/>
              <a:gd name="connsiteX685" fmla="*/ 6458334 w 12215989"/>
              <a:gd name="connsiteY685" fmla="*/ 3254365 h 4059508"/>
              <a:gd name="connsiteX686" fmla="*/ 6413853 w 12215989"/>
              <a:gd name="connsiteY686" fmla="*/ 3248123 h 4059508"/>
              <a:gd name="connsiteX687" fmla="*/ 6417571 w 12215989"/>
              <a:gd name="connsiteY687" fmla="*/ 3242978 h 4059508"/>
              <a:gd name="connsiteX688" fmla="*/ 1184220 w 12215989"/>
              <a:gd name="connsiteY688" fmla="*/ 3242078 h 4059508"/>
              <a:gd name="connsiteX689" fmla="*/ 1209669 w 12215989"/>
              <a:gd name="connsiteY689" fmla="*/ 3242078 h 4059508"/>
              <a:gd name="connsiteX690" fmla="*/ 1209669 w 12215989"/>
              <a:gd name="connsiteY690" fmla="*/ 3243727 h 4059508"/>
              <a:gd name="connsiteX691" fmla="*/ 1184220 w 12215989"/>
              <a:gd name="connsiteY691" fmla="*/ 3243727 h 4059508"/>
              <a:gd name="connsiteX692" fmla="*/ 1184220 w 12215989"/>
              <a:gd name="connsiteY692" fmla="*/ 3242078 h 4059508"/>
              <a:gd name="connsiteX693" fmla="*/ 5649212 w 12215989"/>
              <a:gd name="connsiteY693" fmla="*/ 3241776 h 4059508"/>
              <a:gd name="connsiteX694" fmla="*/ 6091555 w 12215989"/>
              <a:gd name="connsiteY694" fmla="*/ 3264010 h 4059508"/>
              <a:gd name="connsiteX695" fmla="*/ 6290650 w 12215989"/>
              <a:gd name="connsiteY695" fmla="*/ 3282694 h 4059508"/>
              <a:gd name="connsiteX696" fmla="*/ 6269033 w 12215989"/>
              <a:gd name="connsiteY696" fmla="*/ 3309221 h 4059508"/>
              <a:gd name="connsiteX697" fmla="*/ 6251689 w 12215989"/>
              <a:gd name="connsiteY697" fmla="*/ 3312517 h 4059508"/>
              <a:gd name="connsiteX698" fmla="*/ 6227031 w 12215989"/>
              <a:gd name="connsiteY698" fmla="*/ 3294734 h 4059508"/>
              <a:gd name="connsiteX699" fmla="*/ 6167964 w 12215989"/>
              <a:gd name="connsiteY699" fmla="*/ 3305044 h 4059508"/>
              <a:gd name="connsiteX700" fmla="*/ 6167907 w 12215989"/>
              <a:gd name="connsiteY700" fmla="*/ 3305025 h 4059508"/>
              <a:gd name="connsiteX701" fmla="*/ 6167795 w 12215989"/>
              <a:gd name="connsiteY701" fmla="*/ 3305074 h 4059508"/>
              <a:gd name="connsiteX702" fmla="*/ 6167964 w 12215989"/>
              <a:gd name="connsiteY702" fmla="*/ 3305044 h 4059508"/>
              <a:gd name="connsiteX703" fmla="*/ 6193357 w 12215989"/>
              <a:gd name="connsiteY703" fmla="*/ 3313941 h 4059508"/>
              <a:gd name="connsiteX704" fmla="*/ 6182661 w 12215989"/>
              <a:gd name="connsiteY704" fmla="*/ 3327653 h 4059508"/>
              <a:gd name="connsiteX705" fmla="*/ 6146845 w 12215989"/>
              <a:gd name="connsiteY705" fmla="*/ 3320110 h 4059508"/>
              <a:gd name="connsiteX706" fmla="*/ 5966327 w 12215989"/>
              <a:gd name="connsiteY706" fmla="*/ 3310720 h 4059508"/>
              <a:gd name="connsiteX707" fmla="*/ 5928042 w 12215989"/>
              <a:gd name="connsiteY707" fmla="*/ 3312967 h 4059508"/>
              <a:gd name="connsiteX708" fmla="*/ 5895381 w 12215989"/>
              <a:gd name="connsiteY708" fmla="*/ 3316414 h 4059508"/>
              <a:gd name="connsiteX709" fmla="*/ 5684914 w 12215989"/>
              <a:gd name="connsiteY709" fmla="*/ 3334798 h 4059508"/>
              <a:gd name="connsiteX710" fmla="*/ 5674211 w 12215989"/>
              <a:gd name="connsiteY710" fmla="*/ 3287338 h 4059508"/>
              <a:gd name="connsiteX711" fmla="*/ 5735361 w 12215989"/>
              <a:gd name="connsiteY711" fmla="*/ 3281694 h 4059508"/>
              <a:gd name="connsiteX712" fmla="*/ 5732092 w 12215989"/>
              <a:gd name="connsiteY712" fmla="*/ 3258117 h 4059508"/>
              <a:gd name="connsiteX713" fmla="*/ 5633896 w 12215989"/>
              <a:gd name="connsiteY713" fmla="*/ 3246621 h 4059508"/>
              <a:gd name="connsiteX714" fmla="*/ 5649212 w 12215989"/>
              <a:gd name="connsiteY714" fmla="*/ 3241776 h 4059508"/>
              <a:gd name="connsiteX715" fmla="*/ 970258 w 12215989"/>
              <a:gd name="connsiteY715" fmla="*/ 3241678 h 4059508"/>
              <a:gd name="connsiteX716" fmla="*/ 1039064 w 12215989"/>
              <a:gd name="connsiteY716" fmla="*/ 3241678 h 4059508"/>
              <a:gd name="connsiteX717" fmla="*/ 1038838 w 12215989"/>
              <a:gd name="connsiteY717" fmla="*/ 3243625 h 4059508"/>
              <a:gd name="connsiteX718" fmla="*/ 970034 w 12215989"/>
              <a:gd name="connsiteY718" fmla="*/ 3243625 h 4059508"/>
              <a:gd name="connsiteX719" fmla="*/ 970258 w 12215989"/>
              <a:gd name="connsiteY719" fmla="*/ 3241678 h 4059508"/>
              <a:gd name="connsiteX720" fmla="*/ 1119698 w 12215989"/>
              <a:gd name="connsiteY720" fmla="*/ 3241577 h 4059508"/>
              <a:gd name="connsiteX721" fmla="*/ 1118452 w 12215989"/>
              <a:gd name="connsiteY721" fmla="*/ 3243727 h 4059508"/>
              <a:gd name="connsiteX722" fmla="*/ 1113951 w 12215989"/>
              <a:gd name="connsiteY722" fmla="*/ 3243176 h 4059508"/>
              <a:gd name="connsiteX723" fmla="*/ 1114966 w 12215989"/>
              <a:gd name="connsiteY723" fmla="*/ 3241678 h 4059508"/>
              <a:gd name="connsiteX724" fmla="*/ 1119698 w 12215989"/>
              <a:gd name="connsiteY724" fmla="*/ 3241577 h 4059508"/>
              <a:gd name="connsiteX725" fmla="*/ 6715315 w 12215989"/>
              <a:gd name="connsiteY725" fmla="*/ 3241378 h 4059508"/>
              <a:gd name="connsiteX726" fmla="*/ 6742115 w 12215989"/>
              <a:gd name="connsiteY726" fmla="*/ 3243176 h 4059508"/>
              <a:gd name="connsiteX727" fmla="*/ 6731869 w 12215989"/>
              <a:gd name="connsiteY727" fmla="*/ 3257415 h 4059508"/>
              <a:gd name="connsiteX728" fmla="*/ 6699454 w 12215989"/>
              <a:gd name="connsiteY728" fmla="*/ 3258638 h 4059508"/>
              <a:gd name="connsiteX729" fmla="*/ 6667459 w 12215989"/>
              <a:gd name="connsiteY729" fmla="*/ 3244877 h 4059508"/>
              <a:gd name="connsiteX730" fmla="*/ 6715315 w 12215989"/>
              <a:gd name="connsiteY730" fmla="*/ 3241378 h 4059508"/>
              <a:gd name="connsiteX731" fmla="*/ 690640 w 12215989"/>
              <a:gd name="connsiteY731" fmla="*/ 3241029 h 4059508"/>
              <a:gd name="connsiteX732" fmla="*/ 695140 w 12215989"/>
              <a:gd name="connsiteY732" fmla="*/ 3242078 h 4059508"/>
              <a:gd name="connsiteX733" fmla="*/ 692212 w 12215989"/>
              <a:gd name="connsiteY733" fmla="*/ 3243677 h 4059508"/>
              <a:gd name="connsiteX734" fmla="*/ 686810 w 12215989"/>
              <a:gd name="connsiteY734" fmla="*/ 3243727 h 4059508"/>
              <a:gd name="connsiteX735" fmla="*/ 690640 w 12215989"/>
              <a:gd name="connsiteY735" fmla="*/ 3241029 h 4059508"/>
              <a:gd name="connsiteX736" fmla="*/ 7948434 w 12215989"/>
              <a:gd name="connsiteY736" fmla="*/ 3240826 h 4059508"/>
              <a:gd name="connsiteX737" fmla="*/ 7972417 w 12215989"/>
              <a:gd name="connsiteY737" fmla="*/ 3243276 h 4059508"/>
              <a:gd name="connsiteX738" fmla="*/ 7970053 w 12215989"/>
              <a:gd name="connsiteY738" fmla="*/ 3247471 h 4059508"/>
              <a:gd name="connsiteX739" fmla="*/ 7946744 w 12215989"/>
              <a:gd name="connsiteY739" fmla="*/ 3244527 h 4059508"/>
              <a:gd name="connsiteX740" fmla="*/ 7948434 w 12215989"/>
              <a:gd name="connsiteY740" fmla="*/ 3240826 h 4059508"/>
              <a:gd name="connsiteX741" fmla="*/ 4246558 w 12215989"/>
              <a:gd name="connsiteY741" fmla="*/ 3239773 h 4059508"/>
              <a:gd name="connsiteX742" fmla="*/ 4297969 w 12215989"/>
              <a:gd name="connsiteY742" fmla="*/ 3249723 h 4059508"/>
              <a:gd name="connsiteX743" fmla="*/ 4194139 w 12215989"/>
              <a:gd name="connsiteY743" fmla="*/ 3249723 h 4059508"/>
              <a:gd name="connsiteX744" fmla="*/ 4246558 w 12215989"/>
              <a:gd name="connsiteY744" fmla="*/ 3239773 h 4059508"/>
              <a:gd name="connsiteX745" fmla="*/ 1830394 w 12215989"/>
              <a:gd name="connsiteY745" fmla="*/ 3237782 h 4059508"/>
              <a:gd name="connsiteX746" fmla="*/ 1837493 w 12215989"/>
              <a:gd name="connsiteY746" fmla="*/ 3240332 h 4059508"/>
              <a:gd name="connsiteX747" fmla="*/ 1834674 w 12215989"/>
              <a:gd name="connsiteY747" fmla="*/ 3242177 h 4059508"/>
              <a:gd name="connsiteX748" fmla="*/ 1827464 w 12215989"/>
              <a:gd name="connsiteY748" fmla="*/ 3239728 h 4059508"/>
              <a:gd name="connsiteX749" fmla="*/ 1830394 w 12215989"/>
              <a:gd name="connsiteY749" fmla="*/ 3237782 h 4059508"/>
              <a:gd name="connsiteX750" fmla="*/ 4099997 w 12215989"/>
              <a:gd name="connsiteY750" fmla="*/ 3237731 h 4059508"/>
              <a:gd name="connsiteX751" fmla="*/ 4102132 w 12215989"/>
              <a:gd name="connsiteY751" fmla="*/ 3239779 h 4059508"/>
              <a:gd name="connsiteX752" fmla="*/ 4098753 w 12215989"/>
              <a:gd name="connsiteY752" fmla="*/ 3241176 h 4059508"/>
              <a:gd name="connsiteX753" fmla="*/ 4094252 w 12215989"/>
              <a:gd name="connsiteY753" fmla="*/ 3239979 h 4059508"/>
              <a:gd name="connsiteX754" fmla="*/ 4099997 w 12215989"/>
              <a:gd name="connsiteY754" fmla="*/ 3237731 h 4059508"/>
              <a:gd name="connsiteX755" fmla="*/ 365526 w 12215989"/>
              <a:gd name="connsiteY755" fmla="*/ 3236033 h 4059508"/>
              <a:gd name="connsiteX756" fmla="*/ 364287 w 12215989"/>
              <a:gd name="connsiteY756" fmla="*/ 3238530 h 4059508"/>
              <a:gd name="connsiteX757" fmla="*/ 359668 w 12215989"/>
              <a:gd name="connsiteY757" fmla="*/ 3237883 h 4059508"/>
              <a:gd name="connsiteX758" fmla="*/ 360569 w 12215989"/>
              <a:gd name="connsiteY758" fmla="*/ 3236184 h 4059508"/>
              <a:gd name="connsiteX759" fmla="*/ 365526 w 12215989"/>
              <a:gd name="connsiteY759" fmla="*/ 3236033 h 4059508"/>
              <a:gd name="connsiteX760" fmla="*/ 1624198 w 12215989"/>
              <a:gd name="connsiteY760" fmla="*/ 3235882 h 4059508"/>
              <a:gd name="connsiteX761" fmla="*/ 1628482 w 12215989"/>
              <a:gd name="connsiteY761" fmla="*/ 3236632 h 4059508"/>
              <a:gd name="connsiteX762" fmla="*/ 1624198 w 12215989"/>
              <a:gd name="connsiteY762" fmla="*/ 3239131 h 4059508"/>
              <a:gd name="connsiteX763" fmla="*/ 1620142 w 12215989"/>
              <a:gd name="connsiteY763" fmla="*/ 3238432 h 4059508"/>
              <a:gd name="connsiteX764" fmla="*/ 1624198 w 12215989"/>
              <a:gd name="connsiteY764" fmla="*/ 3235882 h 4059508"/>
              <a:gd name="connsiteX765" fmla="*/ 1728141 w 12215989"/>
              <a:gd name="connsiteY765" fmla="*/ 3233386 h 4059508"/>
              <a:gd name="connsiteX766" fmla="*/ 1739063 w 12215989"/>
              <a:gd name="connsiteY766" fmla="*/ 3234285 h 4059508"/>
              <a:gd name="connsiteX767" fmla="*/ 1745597 w 12215989"/>
              <a:gd name="connsiteY767" fmla="*/ 3253866 h 4059508"/>
              <a:gd name="connsiteX768" fmla="*/ 1694019 w 12215989"/>
              <a:gd name="connsiteY768" fmla="*/ 3255767 h 4059508"/>
              <a:gd name="connsiteX769" fmla="*/ 1728141 w 12215989"/>
              <a:gd name="connsiteY769" fmla="*/ 3233386 h 4059508"/>
              <a:gd name="connsiteX770" fmla="*/ 2889069 w 12215989"/>
              <a:gd name="connsiteY770" fmla="*/ 3233288 h 4059508"/>
              <a:gd name="connsiteX771" fmla="*/ 2895377 w 12215989"/>
              <a:gd name="connsiteY771" fmla="*/ 3235533 h 4059508"/>
              <a:gd name="connsiteX772" fmla="*/ 2892899 w 12215989"/>
              <a:gd name="connsiteY772" fmla="*/ 3237182 h 4059508"/>
              <a:gd name="connsiteX773" fmla="*/ 2886477 w 12215989"/>
              <a:gd name="connsiteY773" fmla="*/ 3235035 h 4059508"/>
              <a:gd name="connsiteX774" fmla="*/ 2889069 w 12215989"/>
              <a:gd name="connsiteY774" fmla="*/ 3233288 h 4059508"/>
              <a:gd name="connsiteX775" fmla="*/ 2776684 w 12215989"/>
              <a:gd name="connsiteY775" fmla="*/ 3233083 h 4059508"/>
              <a:gd name="connsiteX776" fmla="*/ 2783549 w 12215989"/>
              <a:gd name="connsiteY776" fmla="*/ 3235533 h 4059508"/>
              <a:gd name="connsiteX777" fmla="*/ 2780845 w 12215989"/>
              <a:gd name="connsiteY777" fmla="*/ 3237332 h 4059508"/>
              <a:gd name="connsiteX778" fmla="*/ 2773866 w 12215989"/>
              <a:gd name="connsiteY778" fmla="*/ 3234882 h 4059508"/>
              <a:gd name="connsiteX779" fmla="*/ 2776684 w 12215989"/>
              <a:gd name="connsiteY779" fmla="*/ 3233083 h 4059508"/>
              <a:gd name="connsiteX780" fmla="*/ 98407 w 12215989"/>
              <a:gd name="connsiteY780" fmla="*/ 3233034 h 4059508"/>
              <a:gd name="connsiteX781" fmla="*/ 104033 w 12215989"/>
              <a:gd name="connsiteY781" fmla="*/ 3235934 h 4059508"/>
              <a:gd name="connsiteX782" fmla="*/ 100211 w 12215989"/>
              <a:gd name="connsiteY782" fmla="*/ 3237182 h 4059508"/>
              <a:gd name="connsiteX783" fmla="*/ 94464 w 12215989"/>
              <a:gd name="connsiteY783" fmla="*/ 3234383 h 4059508"/>
              <a:gd name="connsiteX784" fmla="*/ 98407 w 12215989"/>
              <a:gd name="connsiteY784" fmla="*/ 3233034 h 4059508"/>
              <a:gd name="connsiteX785" fmla="*/ 4333783 w 12215989"/>
              <a:gd name="connsiteY785" fmla="*/ 3232587 h 4059508"/>
              <a:gd name="connsiteX786" fmla="*/ 4347633 w 12215989"/>
              <a:gd name="connsiteY786" fmla="*/ 3235882 h 4059508"/>
              <a:gd name="connsiteX787" fmla="*/ 4372067 w 12215989"/>
              <a:gd name="connsiteY787" fmla="*/ 3252867 h 4059508"/>
              <a:gd name="connsiteX788" fmla="*/ 4333783 w 12215989"/>
              <a:gd name="connsiteY788" fmla="*/ 3232587 h 4059508"/>
              <a:gd name="connsiteX789" fmla="*/ 3003203 w 12215989"/>
              <a:gd name="connsiteY789" fmla="*/ 3232111 h 4059508"/>
              <a:gd name="connsiteX790" fmla="*/ 3029720 w 12215989"/>
              <a:gd name="connsiteY790" fmla="*/ 3237583 h 4059508"/>
              <a:gd name="connsiteX791" fmla="*/ 2980398 w 12215989"/>
              <a:gd name="connsiteY791" fmla="*/ 3243428 h 4059508"/>
              <a:gd name="connsiteX792" fmla="*/ 3003203 w 12215989"/>
              <a:gd name="connsiteY792" fmla="*/ 3232111 h 4059508"/>
              <a:gd name="connsiteX793" fmla="*/ 2709224 w 12215989"/>
              <a:gd name="connsiteY793" fmla="*/ 3232037 h 4059508"/>
              <a:gd name="connsiteX794" fmla="*/ 2734222 w 12215989"/>
              <a:gd name="connsiteY794" fmla="*/ 3234784 h 4059508"/>
              <a:gd name="connsiteX795" fmla="*/ 2732876 w 12215989"/>
              <a:gd name="connsiteY795" fmla="*/ 3238681 h 4059508"/>
              <a:gd name="connsiteX796" fmla="*/ 2707985 w 12215989"/>
              <a:gd name="connsiteY796" fmla="*/ 3238132 h 4059508"/>
              <a:gd name="connsiteX797" fmla="*/ 2709224 w 12215989"/>
              <a:gd name="connsiteY797" fmla="*/ 3232037 h 4059508"/>
              <a:gd name="connsiteX798" fmla="*/ 3663394 w 12215989"/>
              <a:gd name="connsiteY798" fmla="*/ 3231737 h 4059508"/>
              <a:gd name="connsiteX799" fmla="*/ 3668238 w 12215989"/>
              <a:gd name="connsiteY799" fmla="*/ 3234882 h 4059508"/>
              <a:gd name="connsiteX800" fmla="*/ 3660689 w 12215989"/>
              <a:gd name="connsiteY800" fmla="*/ 3237782 h 4059508"/>
              <a:gd name="connsiteX801" fmla="*/ 3653937 w 12215989"/>
              <a:gd name="connsiteY801" fmla="*/ 3233238 h 4059508"/>
              <a:gd name="connsiteX802" fmla="*/ 3663394 w 12215989"/>
              <a:gd name="connsiteY802" fmla="*/ 3231737 h 4059508"/>
              <a:gd name="connsiteX803" fmla="*/ 2663391 w 12215989"/>
              <a:gd name="connsiteY803" fmla="*/ 3231539 h 4059508"/>
              <a:gd name="connsiteX804" fmla="*/ 2664742 w 12215989"/>
              <a:gd name="connsiteY804" fmla="*/ 3237332 h 4059508"/>
              <a:gd name="connsiteX805" fmla="*/ 2630086 w 12215989"/>
              <a:gd name="connsiteY805" fmla="*/ 3239623 h 4059508"/>
              <a:gd name="connsiteX806" fmla="*/ 2594585 w 12215989"/>
              <a:gd name="connsiteY806" fmla="*/ 3236333 h 4059508"/>
              <a:gd name="connsiteX807" fmla="*/ 2663391 w 12215989"/>
              <a:gd name="connsiteY807" fmla="*/ 3231539 h 4059508"/>
              <a:gd name="connsiteX808" fmla="*/ 3601793 w 12215989"/>
              <a:gd name="connsiteY808" fmla="*/ 3231388 h 4059508"/>
              <a:gd name="connsiteX809" fmla="*/ 3619812 w 12215989"/>
              <a:gd name="connsiteY809" fmla="*/ 3241176 h 4059508"/>
              <a:gd name="connsiteX810" fmla="*/ 3586479 w 12215989"/>
              <a:gd name="connsiteY810" fmla="*/ 3251221 h 4059508"/>
              <a:gd name="connsiteX811" fmla="*/ 3572401 w 12215989"/>
              <a:gd name="connsiteY811" fmla="*/ 3244077 h 4059508"/>
              <a:gd name="connsiteX812" fmla="*/ 3601793 w 12215989"/>
              <a:gd name="connsiteY812" fmla="*/ 3231388 h 4059508"/>
              <a:gd name="connsiteX813" fmla="*/ 3060577 w 12215989"/>
              <a:gd name="connsiteY813" fmla="*/ 3230688 h 4059508"/>
              <a:gd name="connsiteX814" fmla="*/ 3116883 w 12215989"/>
              <a:gd name="connsiteY814" fmla="*/ 3232489 h 4059508"/>
              <a:gd name="connsiteX815" fmla="*/ 3075384 w 12215989"/>
              <a:gd name="connsiteY815" fmla="*/ 3239828 h 4059508"/>
              <a:gd name="connsiteX816" fmla="*/ 3060577 w 12215989"/>
              <a:gd name="connsiteY816" fmla="*/ 3230688 h 4059508"/>
              <a:gd name="connsiteX817" fmla="*/ 3151682 w 12215989"/>
              <a:gd name="connsiteY817" fmla="*/ 3229890 h 4059508"/>
              <a:gd name="connsiteX818" fmla="*/ 3419815 w 12215989"/>
              <a:gd name="connsiteY818" fmla="*/ 3241427 h 4059508"/>
              <a:gd name="connsiteX819" fmla="*/ 3285355 w 12215989"/>
              <a:gd name="connsiteY819" fmla="*/ 3239878 h 4059508"/>
              <a:gd name="connsiteX820" fmla="*/ 3154498 w 12215989"/>
              <a:gd name="connsiteY820" fmla="*/ 3251470 h 4059508"/>
              <a:gd name="connsiteX821" fmla="*/ 3151682 w 12215989"/>
              <a:gd name="connsiteY821" fmla="*/ 3229890 h 4059508"/>
              <a:gd name="connsiteX822" fmla="*/ 3424316 w 12215989"/>
              <a:gd name="connsiteY822" fmla="*/ 3226841 h 4059508"/>
              <a:gd name="connsiteX823" fmla="*/ 3449882 w 12215989"/>
              <a:gd name="connsiteY823" fmla="*/ 3226841 h 4059508"/>
              <a:gd name="connsiteX824" fmla="*/ 3449207 w 12215989"/>
              <a:gd name="connsiteY824" fmla="*/ 3228739 h 4059508"/>
              <a:gd name="connsiteX825" fmla="*/ 3424316 w 12215989"/>
              <a:gd name="connsiteY825" fmla="*/ 3228739 h 4059508"/>
              <a:gd name="connsiteX826" fmla="*/ 3424316 w 12215989"/>
              <a:gd name="connsiteY826" fmla="*/ 3226841 h 4059508"/>
              <a:gd name="connsiteX827" fmla="*/ 4115088 w 12215989"/>
              <a:gd name="connsiteY827" fmla="*/ 3225593 h 4059508"/>
              <a:gd name="connsiteX828" fmla="*/ 4166663 w 12215989"/>
              <a:gd name="connsiteY828" fmla="*/ 3247471 h 4059508"/>
              <a:gd name="connsiteX829" fmla="*/ 4115088 w 12215989"/>
              <a:gd name="connsiteY829" fmla="*/ 3225593 h 4059508"/>
              <a:gd name="connsiteX830" fmla="*/ 2031969 w 12215989"/>
              <a:gd name="connsiteY830" fmla="*/ 3224542 h 4059508"/>
              <a:gd name="connsiteX831" fmla="*/ 2073303 w 12215989"/>
              <a:gd name="connsiteY831" fmla="*/ 3224542 h 4059508"/>
              <a:gd name="connsiteX832" fmla="*/ 2073416 w 12215989"/>
              <a:gd name="connsiteY832" fmla="*/ 3229738 h 4059508"/>
              <a:gd name="connsiteX833" fmla="*/ 2032419 w 12215989"/>
              <a:gd name="connsiteY833" fmla="*/ 3230589 h 4059508"/>
              <a:gd name="connsiteX834" fmla="*/ 2031969 w 12215989"/>
              <a:gd name="connsiteY834" fmla="*/ 3224542 h 4059508"/>
              <a:gd name="connsiteX835" fmla="*/ 1539065 w 12215989"/>
              <a:gd name="connsiteY835" fmla="*/ 3223344 h 4059508"/>
              <a:gd name="connsiteX836" fmla="*/ 1485248 w 12215989"/>
              <a:gd name="connsiteY836" fmla="*/ 3233359 h 4059508"/>
              <a:gd name="connsiteX837" fmla="*/ 1429489 w 12215989"/>
              <a:gd name="connsiteY837" fmla="*/ 3226592 h 4059508"/>
              <a:gd name="connsiteX838" fmla="*/ 1539065 w 12215989"/>
              <a:gd name="connsiteY838" fmla="*/ 3223344 h 4059508"/>
              <a:gd name="connsiteX839" fmla="*/ 7080749 w 12215989"/>
              <a:gd name="connsiteY839" fmla="*/ 3217649 h 4059508"/>
              <a:gd name="connsiteX840" fmla="*/ 7085137 w 12215989"/>
              <a:gd name="connsiteY840" fmla="*/ 3218599 h 4059508"/>
              <a:gd name="connsiteX841" fmla="*/ 7085025 w 12215989"/>
              <a:gd name="connsiteY841" fmla="*/ 3220595 h 4059508"/>
              <a:gd name="connsiteX842" fmla="*/ 7080637 w 12215989"/>
              <a:gd name="connsiteY842" fmla="*/ 3221045 h 4059508"/>
              <a:gd name="connsiteX843" fmla="*/ 7080749 w 12215989"/>
              <a:gd name="connsiteY843" fmla="*/ 3217649 h 4059508"/>
              <a:gd name="connsiteX844" fmla="*/ 3798192 w 12215989"/>
              <a:gd name="connsiteY844" fmla="*/ 3216352 h 4059508"/>
              <a:gd name="connsiteX845" fmla="*/ 3802586 w 12215989"/>
              <a:gd name="connsiteY845" fmla="*/ 3217349 h 4059508"/>
              <a:gd name="connsiteX846" fmla="*/ 3799882 w 12215989"/>
              <a:gd name="connsiteY846" fmla="*/ 3218848 h 4059508"/>
              <a:gd name="connsiteX847" fmla="*/ 3794587 w 12215989"/>
              <a:gd name="connsiteY847" fmla="*/ 3218848 h 4059508"/>
              <a:gd name="connsiteX848" fmla="*/ 3798192 w 12215989"/>
              <a:gd name="connsiteY848" fmla="*/ 3216352 h 4059508"/>
              <a:gd name="connsiteX849" fmla="*/ 3884452 w 12215989"/>
              <a:gd name="connsiteY849" fmla="*/ 3213851 h 4059508"/>
              <a:gd name="connsiteX850" fmla="*/ 3895156 w 12215989"/>
              <a:gd name="connsiteY850" fmla="*/ 3215250 h 4059508"/>
              <a:gd name="connsiteX851" fmla="*/ 3914521 w 12215989"/>
              <a:gd name="connsiteY851" fmla="*/ 3236983 h 4059508"/>
              <a:gd name="connsiteX852" fmla="*/ 4005964 w 12215989"/>
              <a:gd name="connsiteY852" fmla="*/ 3235182 h 4059508"/>
              <a:gd name="connsiteX853" fmla="*/ 4042109 w 12215989"/>
              <a:gd name="connsiteY853" fmla="*/ 3238880 h 4059508"/>
              <a:gd name="connsiteX854" fmla="*/ 3987831 w 12215989"/>
              <a:gd name="connsiteY854" fmla="*/ 3257415 h 4059508"/>
              <a:gd name="connsiteX855" fmla="*/ 3868799 w 12215989"/>
              <a:gd name="connsiteY855" fmla="*/ 3247872 h 4059508"/>
              <a:gd name="connsiteX856" fmla="*/ 3724656 w 12215989"/>
              <a:gd name="connsiteY856" fmla="*/ 3246124 h 4059508"/>
              <a:gd name="connsiteX857" fmla="*/ 3737831 w 12215989"/>
              <a:gd name="connsiteY857" fmla="*/ 3220394 h 4059508"/>
              <a:gd name="connsiteX858" fmla="*/ 3801235 w 12215989"/>
              <a:gd name="connsiteY858" fmla="*/ 3240579 h 4059508"/>
              <a:gd name="connsiteX859" fmla="*/ 3854722 w 12215989"/>
              <a:gd name="connsiteY859" fmla="*/ 3223243 h 4059508"/>
              <a:gd name="connsiteX860" fmla="*/ 3884452 w 12215989"/>
              <a:gd name="connsiteY860" fmla="*/ 3213851 h 4059508"/>
              <a:gd name="connsiteX861" fmla="*/ 6329509 w 12215989"/>
              <a:gd name="connsiteY861" fmla="*/ 3213254 h 4059508"/>
              <a:gd name="connsiteX862" fmla="*/ 6340655 w 12215989"/>
              <a:gd name="connsiteY862" fmla="*/ 3215751 h 4059508"/>
              <a:gd name="connsiteX863" fmla="*/ 6333338 w 12215989"/>
              <a:gd name="connsiteY863" fmla="*/ 3218599 h 4059508"/>
              <a:gd name="connsiteX864" fmla="*/ 6324662 w 12215989"/>
              <a:gd name="connsiteY864" fmla="*/ 3216749 h 4059508"/>
              <a:gd name="connsiteX865" fmla="*/ 6329509 w 12215989"/>
              <a:gd name="connsiteY865" fmla="*/ 3213254 h 4059508"/>
              <a:gd name="connsiteX866" fmla="*/ 4759349 w 12215989"/>
              <a:gd name="connsiteY866" fmla="*/ 3212155 h 4059508"/>
              <a:gd name="connsiteX867" fmla="*/ 4837949 w 12215989"/>
              <a:gd name="connsiteY867" fmla="*/ 3214500 h 4059508"/>
              <a:gd name="connsiteX868" fmla="*/ 4798873 w 12215989"/>
              <a:gd name="connsiteY868" fmla="*/ 3224344 h 4059508"/>
              <a:gd name="connsiteX869" fmla="*/ 4815765 w 12215989"/>
              <a:gd name="connsiteY869" fmla="*/ 3234584 h 4059508"/>
              <a:gd name="connsiteX870" fmla="*/ 4759349 w 12215989"/>
              <a:gd name="connsiteY870" fmla="*/ 3212155 h 4059508"/>
              <a:gd name="connsiteX871" fmla="*/ 164170 w 12215989"/>
              <a:gd name="connsiteY871" fmla="*/ 3211356 h 4059508"/>
              <a:gd name="connsiteX872" fmla="*/ 165634 w 12215989"/>
              <a:gd name="connsiteY872" fmla="*/ 3217599 h 4059508"/>
              <a:gd name="connsiteX873" fmla="*/ 113610 w 12215989"/>
              <a:gd name="connsiteY873" fmla="*/ 3219797 h 4059508"/>
              <a:gd name="connsiteX874" fmla="*/ 112259 w 12215989"/>
              <a:gd name="connsiteY874" fmla="*/ 3213851 h 4059508"/>
              <a:gd name="connsiteX875" fmla="*/ 164170 w 12215989"/>
              <a:gd name="connsiteY875" fmla="*/ 3211356 h 4059508"/>
              <a:gd name="connsiteX876" fmla="*/ 7604622 w 12215989"/>
              <a:gd name="connsiteY876" fmla="*/ 3209356 h 4059508"/>
              <a:gd name="connsiteX877" fmla="*/ 7609237 w 12215989"/>
              <a:gd name="connsiteY877" fmla="*/ 3209606 h 4059508"/>
              <a:gd name="connsiteX878" fmla="*/ 7607327 w 12215989"/>
              <a:gd name="connsiteY878" fmla="*/ 3212655 h 4059508"/>
              <a:gd name="connsiteX879" fmla="*/ 7603497 w 12215989"/>
              <a:gd name="connsiteY879" fmla="*/ 3211356 h 4059508"/>
              <a:gd name="connsiteX880" fmla="*/ 7604622 w 12215989"/>
              <a:gd name="connsiteY880" fmla="*/ 3209356 h 4059508"/>
              <a:gd name="connsiteX881" fmla="*/ 325664 w 12215989"/>
              <a:gd name="connsiteY881" fmla="*/ 3207805 h 4059508"/>
              <a:gd name="connsiteX882" fmla="*/ 328585 w 12215989"/>
              <a:gd name="connsiteY882" fmla="*/ 3209606 h 4059508"/>
              <a:gd name="connsiteX883" fmla="*/ 321832 w 12215989"/>
              <a:gd name="connsiteY883" fmla="*/ 3212307 h 4059508"/>
              <a:gd name="connsiteX884" fmla="*/ 318791 w 12215989"/>
              <a:gd name="connsiteY884" fmla="*/ 3210454 h 4059508"/>
              <a:gd name="connsiteX885" fmla="*/ 325664 w 12215989"/>
              <a:gd name="connsiteY885" fmla="*/ 3207805 h 4059508"/>
              <a:gd name="connsiteX886" fmla="*/ 226334 w 12215989"/>
              <a:gd name="connsiteY886" fmla="*/ 3207507 h 4059508"/>
              <a:gd name="connsiteX887" fmla="*/ 317214 w 12215989"/>
              <a:gd name="connsiteY887" fmla="*/ 3234784 h 4059508"/>
              <a:gd name="connsiteX888" fmla="*/ 239790 w 12215989"/>
              <a:gd name="connsiteY888" fmla="*/ 3237386 h 4059508"/>
              <a:gd name="connsiteX889" fmla="*/ 163720 w 12215989"/>
              <a:gd name="connsiteY889" fmla="*/ 3227438 h 4059508"/>
              <a:gd name="connsiteX890" fmla="*/ 248408 w 12215989"/>
              <a:gd name="connsiteY890" fmla="*/ 3227438 h 4059508"/>
              <a:gd name="connsiteX891" fmla="*/ 253359 w 12215989"/>
              <a:gd name="connsiteY891" fmla="*/ 3223746 h 4059508"/>
              <a:gd name="connsiteX892" fmla="*/ 211017 w 12215989"/>
              <a:gd name="connsiteY892" fmla="*/ 3215349 h 4059508"/>
              <a:gd name="connsiteX893" fmla="*/ 226334 w 12215989"/>
              <a:gd name="connsiteY893" fmla="*/ 3207507 h 4059508"/>
              <a:gd name="connsiteX894" fmla="*/ 6440203 w 12215989"/>
              <a:gd name="connsiteY894" fmla="*/ 3207456 h 4059508"/>
              <a:gd name="connsiteX895" fmla="*/ 6444146 w 12215989"/>
              <a:gd name="connsiteY895" fmla="*/ 3209006 h 4059508"/>
              <a:gd name="connsiteX896" fmla="*/ 6437279 w 12215989"/>
              <a:gd name="connsiteY896" fmla="*/ 3210355 h 4059508"/>
              <a:gd name="connsiteX897" fmla="*/ 6436261 w 12215989"/>
              <a:gd name="connsiteY897" fmla="*/ 3208308 h 4059508"/>
              <a:gd name="connsiteX898" fmla="*/ 6440203 w 12215989"/>
              <a:gd name="connsiteY898" fmla="*/ 3207456 h 4059508"/>
              <a:gd name="connsiteX899" fmla="*/ 1156632 w 12215989"/>
              <a:gd name="connsiteY899" fmla="*/ 3206655 h 4059508"/>
              <a:gd name="connsiteX900" fmla="*/ 1164848 w 12215989"/>
              <a:gd name="connsiteY900" fmla="*/ 3212655 h 4059508"/>
              <a:gd name="connsiteX901" fmla="*/ 1136809 w 12215989"/>
              <a:gd name="connsiteY901" fmla="*/ 3217649 h 4059508"/>
              <a:gd name="connsiteX902" fmla="*/ 1131853 w 12215989"/>
              <a:gd name="connsiteY902" fmla="*/ 3212855 h 4059508"/>
              <a:gd name="connsiteX903" fmla="*/ 1156632 w 12215989"/>
              <a:gd name="connsiteY903" fmla="*/ 3206655 h 4059508"/>
              <a:gd name="connsiteX904" fmla="*/ 1030613 w 12215989"/>
              <a:gd name="connsiteY904" fmla="*/ 3206210 h 4059508"/>
              <a:gd name="connsiteX905" fmla="*/ 1030840 w 12215989"/>
              <a:gd name="connsiteY905" fmla="*/ 3208506 h 4059508"/>
              <a:gd name="connsiteX906" fmla="*/ 1012715 w 12215989"/>
              <a:gd name="connsiteY906" fmla="*/ 3208906 h 4059508"/>
              <a:gd name="connsiteX907" fmla="*/ 1012487 w 12215989"/>
              <a:gd name="connsiteY907" fmla="*/ 3206610 h 4059508"/>
              <a:gd name="connsiteX908" fmla="*/ 1030613 w 12215989"/>
              <a:gd name="connsiteY908" fmla="*/ 3206210 h 4059508"/>
              <a:gd name="connsiteX909" fmla="*/ 4085728 w 12215989"/>
              <a:gd name="connsiteY909" fmla="*/ 3204882 h 4059508"/>
              <a:gd name="connsiteX910" fmla="*/ 4084900 w 12215989"/>
              <a:gd name="connsiteY910" fmla="*/ 3205211 h 4059508"/>
              <a:gd name="connsiteX911" fmla="*/ 4083458 w 12215989"/>
              <a:gd name="connsiteY911" fmla="*/ 3205102 h 4059508"/>
              <a:gd name="connsiteX912" fmla="*/ 4084563 w 12215989"/>
              <a:gd name="connsiteY912" fmla="*/ 3205010 h 4059508"/>
              <a:gd name="connsiteX913" fmla="*/ 4049658 w 12215989"/>
              <a:gd name="connsiteY913" fmla="*/ 3202561 h 4059508"/>
              <a:gd name="connsiteX914" fmla="*/ 4083458 w 12215989"/>
              <a:gd name="connsiteY914" fmla="*/ 3205102 h 4059508"/>
              <a:gd name="connsiteX915" fmla="*/ 4050220 w 12215989"/>
              <a:gd name="connsiteY915" fmla="*/ 3207857 h 4059508"/>
              <a:gd name="connsiteX916" fmla="*/ 4049658 w 12215989"/>
              <a:gd name="connsiteY916" fmla="*/ 3202561 h 4059508"/>
              <a:gd name="connsiteX917" fmla="*/ 6614415 w 12215989"/>
              <a:gd name="connsiteY917" fmla="*/ 3201311 h 4059508"/>
              <a:gd name="connsiteX918" fmla="*/ 6642799 w 12215989"/>
              <a:gd name="connsiteY918" fmla="*/ 3218448 h 4059508"/>
              <a:gd name="connsiteX919" fmla="*/ 6624103 w 12215989"/>
              <a:gd name="connsiteY919" fmla="*/ 3213204 h 4059508"/>
              <a:gd name="connsiteX920" fmla="*/ 6614415 w 12215989"/>
              <a:gd name="connsiteY920" fmla="*/ 3201311 h 4059508"/>
              <a:gd name="connsiteX921" fmla="*/ 605387 w 12215989"/>
              <a:gd name="connsiteY921" fmla="*/ 3200164 h 4059508"/>
              <a:gd name="connsiteX922" fmla="*/ 605784 w 12215989"/>
              <a:gd name="connsiteY922" fmla="*/ 3200263 h 4059508"/>
              <a:gd name="connsiteX923" fmla="*/ 605499 w 12215989"/>
              <a:gd name="connsiteY923" fmla="*/ 3200413 h 4059508"/>
              <a:gd name="connsiteX924" fmla="*/ 605380 w 12215989"/>
              <a:gd name="connsiteY924" fmla="*/ 3200195 h 4059508"/>
              <a:gd name="connsiteX925" fmla="*/ 4099540 w 12215989"/>
              <a:gd name="connsiteY925" fmla="*/ 3199365 h 4059508"/>
              <a:gd name="connsiteX926" fmla="*/ 4105175 w 12215989"/>
              <a:gd name="connsiteY926" fmla="*/ 3202711 h 4059508"/>
              <a:gd name="connsiteX927" fmla="*/ 4085728 w 12215989"/>
              <a:gd name="connsiteY927" fmla="*/ 3204882 h 4059508"/>
              <a:gd name="connsiteX928" fmla="*/ 4314636 w 12215989"/>
              <a:gd name="connsiteY928" fmla="*/ 3199116 h 4059508"/>
              <a:gd name="connsiteX929" fmla="*/ 4472518 w 12215989"/>
              <a:gd name="connsiteY929" fmla="*/ 3199116 h 4059508"/>
              <a:gd name="connsiteX930" fmla="*/ 4471393 w 12215989"/>
              <a:gd name="connsiteY930" fmla="*/ 3205859 h 4059508"/>
              <a:gd name="connsiteX931" fmla="*/ 4357295 w 12215989"/>
              <a:gd name="connsiteY931" fmla="*/ 3207489 h 4059508"/>
              <a:gd name="connsiteX932" fmla="*/ 4314636 w 12215989"/>
              <a:gd name="connsiteY932" fmla="*/ 3199116 h 4059508"/>
              <a:gd name="connsiteX933" fmla="*/ 3182087 w 12215989"/>
              <a:gd name="connsiteY933" fmla="*/ 3198017 h 4059508"/>
              <a:gd name="connsiteX934" fmla="*/ 3189742 w 12215989"/>
              <a:gd name="connsiteY934" fmla="*/ 3199465 h 4059508"/>
              <a:gd name="connsiteX935" fmla="*/ 3186931 w 12215989"/>
              <a:gd name="connsiteY935" fmla="*/ 3201112 h 4059508"/>
              <a:gd name="connsiteX936" fmla="*/ 3182087 w 12215989"/>
              <a:gd name="connsiteY936" fmla="*/ 3200164 h 4059508"/>
              <a:gd name="connsiteX937" fmla="*/ 3182087 w 12215989"/>
              <a:gd name="connsiteY937" fmla="*/ 3198017 h 4059508"/>
              <a:gd name="connsiteX938" fmla="*/ 7261235 w 12215989"/>
              <a:gd name="connsiteY938" fmla="*/ 3195317 h 4059508"/>
              <a:gd name="connsiteX939" fmla="*/ 7279510 w 12215989"/>
              <a:gd name="connsiteY939" fmla="*/ 3196816 h 4059508"/>
              <a:gd name="connsiteX940" fmla="*/ 7277030 w 12215989"/>
              <a:gd name="connsiteY940" fmla="*/ 3199814 h 4059508"/>
              <a:gd name="connsiteX941" fmla="*/ 7259130 w 12215989"/>
              <a:gd name="connsiteY941" fmla="*/ 3194976 h 4059508"/>
              <a:gd name="connsiteX942" fmla="*/ 7260362 w 12215989"/>
              <a:gd name="connsiteY942" fmla="*/ 3195067 h 4059508"/>
              <a:gd name="connsiteX943" fmla="*/ 7261235 w 12215989"/>
              <a:gd name="connsiteY943" fmla="*/ 3195317 h 4059508"/>
              <a:gd name="connsiteX944" fmla="*/ 7260024 w 12215989"/>
              <a:gd name="connsiteY944" fmla="*/ 3195217 h 4059508"/>
              <a:gd name="connsiteX945" fmla="*/ 6371513 w 12215989"/>
              <a:gd name="connsiteY945" fmla="*/ 3194769 h 4059508"/>
              <a:gd name="connsiteX946" fmla="*/ 6378940 w 12215989"/>
              <a:gd name="connsiteY946" fmla="*/ 3196717 h 4059508"/>
              <a:gd name="connsiteX947" fmla="*/ 6376124 w 12215989"/>
              <a:gd name="connsiteY947" fmla="*/ 3200765 h 4059508"/>
              <a:gd name="connsiteX948" fmla="*/ 6368358 w 12215989"/>
              <a:gd name="connsiteY948" fmla="*/ 3198666 h 4059508"/>
              <a:gd name="connsiteX949" fmla="*/ 6371513 w 12215989"/>
              <a:gd name="connsiteY949" fmla="*/ 3194769 h 4059508"/>
              <a:gd name="connsiteX950" fmla="*/ 7242911 w 12215989"/>
              <a:gd name="connsiteY950" fmla="*/ 3190621 h 4059508"/>
              <a:gd name="connsiteX951" fmla="*/ 7259130 w 12215989"/>
              <a:gd name="connsiteY951" fmla="*/ 3194976 h 4059508"/>
              <a:gd name="connsiteX952" fmla="*/ 7240659 w 12215989"/>
              <a:gd name="connsiteY952" fmla="*/ 3193622 h 4059508"/>
              <a:gd name="connsiteX953" fmla="*/ 7242911 w 12215989"/>
              <a:gd name="connsiteY953" fmla="*/ 3190621 h 4059508"/>
              <a:gd name="connsiteX954" fmla="*/ 3610243 w 12215989"/>
              <a:gd name="connsiteY954" fmla="*/ 3181630 h 4059508"/>
              <a:gd name="connsiteX955" fmla="*/ 3647627 w 12215989"/>
              <a:gd name="connsiteY955" fmla="*/ 3182679 h 4059508"/>
              <a:gd name="connsiteX956" fmla="*/ 3647290 w 12215989"/>
              <a:gd name="connsiteY956" fmla="*/ 3187525 h 4059508"/>
              <a:gd name="connsiteX957" fmla="*/ 3610131 w 12215989"/>
              <a:gd name="connsiteY957" fmla="*/ 3187472 h 4059508"/>
              <a:gd name="connsiteX958" fmla="*/ 3610243 w 12215989"/>
              <a:gd name="connsiteY958" fmla="*/ 3181630 h 4059508"/>
              <a:gd name="connsiteX959" fmla="*/ 6788684 w 12215989"/>
              <a:gd name="connsiteY959" fmla="*/ 3181275 h 4059508"/>
              <a:gd name="connsiteX960" fmla="*/ 6831425 w 12215989"/>
              <a:gd name="connsiteY960" fmla="*/ 3190621 h 4059508"/>
              <a:gd name="connsiteX961" fmla="*/ 6784971 w 12215989"/>
              <a:gd name="connsiteY961" fmla="*/ 3193151 h 4059508"/>
              <a:gd name="connsiteX962" fmla="*/ 6742572 w 12215989"/>
              <a:gd name="connsiteY962" fmla="*/ 3184628 h 4059508"/>
              <a:gd name="connsiteX963" fmla="*/ 6788684 w 12215989"/>
              <a:gd name="connsiteY963" fmla="*/ 3181275 h 4059508"/>
              <a:gd name="connsiteX964" fmla="*/ 4941024 w 12215989"/>
              <a:gd name="connsiteY964" fmla="*/ 3180052 h 4059508"/>
              <a:gd name="connsiteX965" fmla="*/ 4957685 w 12215989"/>
              <a:gd name="connsiteY965" fmla="*/ 3190803 h 4059508"/>
              <a:gd name="connsiteX966" fmla="*/ 4986936 w 12215989"/>
              <a:gd name="connsiteY966" fmla="*/ 3194267 h 4059508"/>
              <a:gd name="connsiteX967" fmla="*/ 5183895 w 12215989"/>
              <a:gd name="connsiteY967" fmla="*/ 3201613 h 4059508"/>
              <a:gd name="connsiteX968" fmla="*/ 5198873 w 12215989"/>
              <a:gd name="connsiteY968" fmla="*/ 3202910 h 4059508"/>
              <a:gd name="connsiteX969" fmla="*/ 5267229 w 12215989"/>
              <a:gd name="connsiteY969" fmla="*/ 3222495 h 4059508"/>
              <a:gd name="connsiteX970" fmla="*/ 5228267 w 12215989"/>
              <a:gd name="connsiteY970" fmla="*/ 3221144 h 4059508"/>
              <a:gd name="connsiteX971" fmla="*/ 5106529 w 12215989"/>
              <a:gd name="connsiteY971" fmla="*/ 3219398 h 4059508"/>
              <a:gd name="connsiteX972" fmla="*/ 5017565 w 12215989"/>
              <a:gd name="connsiteY972" fmla="*/ 3212954 h 4059508"/>
              <a:gd name="connsiteX973" fmla="*/ 4951239 w 12215989"/>
              <a:gd name="connsiteY973" fmla="*/ 3217949 h 4059508"/>
              <a:gd name="connsiteX974" fmla="*/ 4910244 w 12215989"/>
              <a:gd name="connsiteY974" fmla="*/ 3233733 h 4059508"/>
              <a:gd name="connsiteX975" fmla="*/ 4901867 w 12215989"/>
              <a:gd name="connsiteY975" fmla="*/ 3189765 h 4059508"/>
              <a:gd name="connsiteX976" fmla="*/ 4940902 w 12215989"/>
              <a:gd name="connsiteY976" fmla="*/ 3179973 h 4059508"/>
              <a:gd name="connsiteX977" fmla="*/ 4941101 w 12215989"/>
              <a:gd name="connsiteY977" fmla="*/ 3180034 h 4059508"/>
              <a:gd name="connsiteX978" fmla="*/ 4941024 w 12215989"/>
              <a:gd name="connsiteY978" fmla="*/ 3180052 h 4059508"/>
              <a:gd name="connsiteX979" fmla="*/ 1424598 w 12215989"/>
              <a:gd name="connsiteY979" fmla="*/ 3177397 h 4059508"/>
              <a:gd name="connsiteX980" fmla="*/ 1456855 w 12215989"/>
              <a:gd name="connsiteY980" fmla="*/ 3179982 h 4059508"/>
              <a:gd name="connsiteX981" fmla="*/ 1403141 w 12215989"/>
              <a:gd name="connsiteY981" fmla="*/ 3197516 h 4059508"/>
              <a:gd name="connsiteX982" fmla="*/ 1424598 w 12215989"/>
              <a:gd name="connsiteY982" fmla="*/ 3177397 h 4059508"/>
              <a:gd name="connsiteX983" fmla="*/ 3524995 w 12215989"/>
              <a:gd name="connsiteY983" fmla="*/ 3177184 h 4059508"/>
              <a:gd name="connsiteX984" fmla="*/ 3541544 w 12215989"/>
              <a:gd name="connsiteY984" fmla="*/ 3177184 h 4059508"/>
              <a:gd name="connsiteX985" fmla="*/ 3541544 w 12215989"/>
              <a:gd name="connsiteY985" fmla="*/ 3178582 h 4059508"/>
              <a:gd name="connsiteX986" fmla="*/ 3524995 w 12215989"/>
              <a:gd name="connsiteY986" fmla="*/ 3178582 h 4059508"/>
              <a:gd name="connsiteX987" fmla="*/ 3524995 w 12215989"/>
              <a:gd name="connsiteY987" fmla="*/ 3177184 h 4059508"/>
              <a:gd name="connsiteX988" fmla="*/ 718049 w 12215989"/>
              <a:gd name="connsiteY988" fmla="*/ 3176598 h 4059508"/>
              <a:gd name="connsiteX989" fmla="*/ 738133 w 12215989"/>
              <a:gd name="connsiteY989" fmla="*/ 3178614 h 4059508"/>
              <a:gd name="connsiteX990" fmla="*/ 776676 w 12215989"/>
              <a:gd name="connsiteY990" fmla="*/ 3187777 h 4059508"/>
              <a:gd name="connsiteX991" fmla="*/ 668677 w 12215989"/>
              <a:gd name="connsiteY991" fmla="*/ 3199015 h 4059508"/>
              <a:gd name="connsiteX992" fmla="*/ 637838 w 12215989"/>
              <a:gd name="connsiteY992" fmla="*/ 3208134 h 4059508"/>
              <a:gd name="connsiteX993" fmla="*/ 605784 w 12215989"/>
              <a:gd name="connsiteY993" fmla="*/ 3200263 h 4059508"/>
              <a:gd name="connsiteX994" fmla="*/ 630937 w 12215989"/>
              <a:gd name="connsiteY994" fmla="*/ 3187024 h 4059508"/>
              <a:gd name="connsiteX995" fmla="*/ 670481 w 12215989"/>
              <a:gd name="connsiteY995" fmla="*/ 3184278 h 4059508"/>
              <a:gd name="connsiteX996" fmla="*/ 695591 w 12215989"/>
              <a:gd name="connsiteY996" fmla="*/ 3180282 h 4059508"/>
              <a:gd name="connsiteX997" fmla="*/ 695367 w 12215989"/>
              <a:gd name="connsiteY997" fmla="*/ 3180433 h 4059508"/>
              <a:gd name="connsiteX998" fmla="*/ 718049 w 12215989"/>
              <a:gd name="connsiteY998" fmla="*/ 3176598 h 4059508"/>
              <a:gd name="connsiteX999" fmla="*/ 1829155 w 12215989"/>
              <a:gd name="connsiteY999" fmla="*/ 3176284 h 4059508"/>
              <a:gd name="connsiteX1000" fmla="*/ 1940075 w 12215989"/>
              <a:gd name="connsiteY1000" fmla="*/ 3176634 h 4059508"/>
              <a:gd name="connsiteX1001" fmla="*/ 1973411 w 12215989"/>
              <a:gd name="connsiteY1001" fmla="*/ 3178483 h 4059508"/>
              <a:gd name="connsiteX1002" fmla="*/ 2256296 w 12215989"/>
              <a:gd name="connsiteY1002" fmla="*/ 3178083 h 4059508"/>
              <a:gd name="connsiteX1003" fmla="*/ 2210349 w 12215989"/>
              <a:gd name="connsiteY1003" fmla="*/ 3192572 h 4059508"/>
              <a:gd name="connsiteX1004" fmla="*/ 1855166 w 12215989"/>
              <a:gd name="connsiteY1004" fmla="*/ 3192521 h 4059508"/>
              <a:gd name="connsiteX1005" fmla="*/ 1795150 w 12215989"/>
              <a:gd name="connsiteY1005" fmla="*/ 3192521 h 4059508"/>
              <a:gd name="connsiteX1006" fmla="*/ 1829155 w 12215989"/>
              <a:gd name="connsiteY1006" fmla="*/ 3176284 h 4059508"/>
              <a:gd name="connsiteX1007" fmla="*/ 3458663 w 12215989"/>
              <a:gd name="connsiteY1007" fmla="*/ 3175734 h 4059508"/>
              <a:gd name="connsiteX1008" fmla="*/ 3478711 w 12215989"/>
              <a:gd name="connsiteY1008" fmla="*/ 3180034 h 4059508"/>
              <a:gd name="connsiteX1009" fmla="*/ 3475669 w 12215989"/>
              <a:gd name="connsiteY1009" fmla="*/ 3184128 h 4059508"/>
              <a:gd name="connsiteX1010" fmla="*/ 3454947 w 12215989"/>
              <a:gd name="connsiteY1010" fmla="*/ 3180384 h 4059508"/>
              <a:gd name="connsiteX1011" fmla="*/ 3458663 w 12215989"/>
              <a:gd name="connsiteY1011" fmla="*/ 3175734 h 4059508"/>
              <a:gd name="connsiteX1012" fmla="*/ 1597753 w 12215989"/>
              <a:gd name="connsiteY1012" fmla="*/ 3175286 h 4059508"/>
              <a:gd name="connsiteX1013" fmla="*/ 1637036 w 12215989"/>
              <a:gd name="connsiteY1013" fmla="*/ 3176385 h 4059508"/>
              <a:gd name="connsiteX1014" fmla="*/ 1634782 w 12215989"/>
              <a:gd name="connsiteY1014" fmla="*/ 3180733 h 4059508"/>
              <a:gd name="connsiteX1015" fmla="*/ 1596385 w 12215989"/>
              <a:gd name="connsiteY1015" fmla="*/ 3175085 h 4059508"/>
              <a:gd name="connsiteX1016" fmla="*/ 1597753 w 12215989"/>
              <a:gd name="connsiteY1016" fmla="*/ 3175286 h 4059508"/>
              <a:gd name="connsiteX1017" fmla="*/ 1596017 w 12215989"/>
              <a:gd name="connsiteY1017" fmla="*/ 3175237 h 4059508"/>
              <a:gd name="connsiteX1018" fmla="*/ 1353812 w 12215989"/>
              <a:gd name="connsiteY1018" fmla="*/ 3174638 h 4059508"/>
              <a:gd name="connsiteX1019" fmla="*/ 1354601 w 12215989"/>
              <a:gd name="connsiteY1019" fmla="*/ 3177933 h 4059508"/>
              <a:gd name="connsiteX1020" fmla="*/ 1277684 w 12215989"/>
              <a:gd name="connsiteY1020" fmla="*/ 3190422 h 4059508"/>
              <a:gd name="connsiteX1021" fmla="*/ 1313612 w 12215989"/>
              <a:gd name="connsiteY1021" fmla="*/ 3210454 h 4059508"/>
              <a:gd name="connsiteX1022" fmla="*/ 1254377 w 12215989"/>
              <a:gd name="connsiteY1022" fmla="*/ 3230239 h 4059508"/>
              <a:gd name="connsiteX1023" fmla="*/ 1219359 w 12215989"/>
              <a:gd name="connsiteY1023" fmla="*/ 3209656 h 4059508"/>
              <a:gd name="connsiteX1024" fmla="*/ 1258209 w 12215989"/>
              <a:gd name="connsiteY1024" fmla="*/ 3205459 h 4059508"/>
              <a:gd name="connsiteX1025" fmla="*/ 1142330 w 12215989"/>
              <a:gd name="connsiteY1025" fmla="*/ 3189023 h 4059508"/>
              <a:gd name="connsiteX1026" fmla="*/ 1252800 w 12215989"/>
              <a:gd name="connsiteY1026" fmla="*/ 3179684 h 4059508"/>
              <a:gd name="connsiteX1027" fmla="*/ 1270933 w 12215989"/>
              <a:gd name="connsiteY1027" fmla="*/ 3179982 h 4059508"/>
              <a:gd name="connsiteX1028" fmla="*/ 1353812 w 12215989"/>
              <a:gd name="connsiteY1028" fmla="*/ 3174638 h 4059508"/>
              <a:gd name="connsiteX1029" fmla="*/ 6619710 w 12215989"/>
              <a:gd name="connsiteY1029" fmla="*/ 3170689 h 4059508"/>
              <a:gd name="connsiteX1030" fmla="*/ 6714076 w 12215989"/>
              <a:gd name="connsiteY1030" fmla="*/ 3176784 h 4059508"/>
              <a:gd name="connsiteX1031" fmla="*/ 6677481 w 12215989"/>
              <a:gd name="connsiteY1031" fmla="*/ 3186975 h 4059508"/>
              <a:gd name="connsiteX1032" fmla="*/ 6615766 w 12215989"/>
              <a:gd name="connsiteY1032" fmla="*/ 3176681 h 4059508"/>
              <a:gd name="connsiteX1033" fmla="*/ 6619710 w 12215989"/>
              <a:gd name="connsiteY1033" fmla="*/ 3170689 h 4059508"/>
              <a:gd name="connsiteX1034" fmla="*/ 1535912 w 12215989"/>
              <a:gd name="connsiteY1034" fmla="*/ 3169690 h 4059508"/>
              <a:gd name="connsiteX1035" fmla="*/ 1595935 w 12215989"/>
              <a:gd name="connsiteY1035" fmla="*/ 3175234 h 4059508"/>
              <a:gd name="connsiteX1036" fmla="*/ 1596017 w 12215989"/>
              <a:gd name="connsiteY1036" fmla="*/ 3175237 h 4059508"/>
              <a:gd name="connsiteX1037" fmla="*/ 1525552 w 12215989"/>
              <a:gd name="connsiteY1037" fmla="*/ 3204461 h 4059508"/>
              <a:gd name="connsiteX1038" fmla="*/ 1504125 w 12215989"/>
              <a:gd name="connsiteY1038" fmla="*/ 3209530 h 4059508"/>
              <a:gd name="connsiteX1039" fmla="*/ 1479830 w 12215989"/>
              <a:gd name="connsiteY1039" fmla="*/ 3205459 h 4059508"/>
              <a:gd name="connsiteX1040" fmla="*/ 1491429 w 12215989"/>
              <a:gd name="connsiteY1040" fmla="*/ 3186127 h 4059508"/>
              <a:gd name="connsiteX1041" fmla="*/ 1505168 w 12215989"/>
              <a:gd name="connsiteY1041" fmla="*/ 3198515 h 4059508"/>
              <a:gd name="connsiteX1042" fmla="*/ 1544247 w 12215989"/>
              <a:gd name="connsiteY1042" fmla="*/ 3186476 h 4059508"/>
              <a:gd name="connsiteX1043" fmla="*/ 1535912 w 12215989"/>
              <a:gd name="connsiteY1043" fmla="*/ 3169690 h 4059508"/>
              <a:gd name="connsiteX1044" fmla="*/ 1689060 w 12215989"/>
              <a:gd name="connsiteY1044" fmla="*/ 3168492 h 4059508"/>
              <a:gd name="connsiteX1045" fmla="*/ 1773976 w 12215989"/>
              <a:gd name="connsiteY1045" fmla="*/ 3190422 h 4059508"/>
              <a:gd name="connsiteX1046" fmla="*/ 1748070 w 12215989"/>
              <a:gd name="connsiteY1046" fmla="*/ 3196165 h 4059508"/>
              <a:gd name="connsiteX1047" fmla="*/ 1726790 w 12215989"/>
              <a:gd name="connsiteY1047" fmla="*/ 3198367 h 4059508"/>
              <a:gd name="connsiteX1048" fmla="*/ 1689060 w 12215989"/>
              <a:gd name="connsiteY1048" fmla="*/ 3168492 h 4059508"/>
              <a:gd name="connsiteX1049" fmla="*/ 4010808 w 12215989"/>
              <a:gd name="connsiteY1049" fmla="*/ 3167244 h 4059508"/>
              <a:gd name="connsiteX1050" fmla="*/ 4114299 w 12215989"/>
              <a:gd name="connsiteY1050" fmla="*/ 3183927 h 4059508"/>
              <a:gd name="connsiteX1051" fmla="*/ 4010808 w 12215989"/>
              <a:gd name="connsiteY1051" fmla="*/ 3167244 h 4059508"/>
              <a:gd name="connsiteX1052" fmla="*/ 2808893 w 12215989"/>
              <a:gd name="connsiteY1052" fmla="*/ 3150705 h 4059508"/>
              <a:gd name="connsiteX1053" fmla="*/ 2810237 w 12215989"/>
              <a:gd name="connsiteY1053" fmla="*/ 3152955 h 4059508"/>
              <a:gd name="connsiteX1054" fmla="*/ 2803934 w 12215989"/>
              <a:gd name="connsiteY1054" fmla="*/ 3153254 h 4059508"/>
              <a:gd name="connsiteX1055" fmla="*/ 2804611 w 12215989"/>
              <a:gd name="connsiteY1055" fmla="*/ 3150956 h 4059508"/>
              <a:gd name="connsiteX1056" fmla="*/ 2808893 w 12215989"/>
              <a:gd name="connsiteY1056" fmla="*/ 3150705 h 4059508"/>
              <a:gd name="connsiteX1057" fmla="*/ 3242448 w 12215989"/>
              <a:gd name="connsiteY1057" fmla="*/ 3149256 h 4059508"/>
              <a:gd name="connsiteX1058" fmla="*/ 3250780 w 12215989"/>
              <a:gd name="connsiteY1058" fmla="*/ 3151606 h 4059508"/>
              <a:gd name="connsiteX1059" fmla="*/ 3244026 w 12215989"/>
              <a:gd name="connsiteY1059" fmla="*/ 3153505 h 4059508"/>
              <a:gd name="connsiteX1060" fmla="*/ 3236140 w 12215989"/>
              <a:gd name="connsiteY1060" fmla="*/ 3151355 h 4059508"/>
              <a:gd name="connsiteX1061" fmla="*/ 3242448 w 12215989"/>
              <a:gd name="connsiteY1061" fmla="*/ 3149256 h 4059508"/>
              <a:gd name="connsiteX1062" fmla="*/ 3183664 w 12215989"/>
              <a:gd name="connsiteY1062" fmla="*/ 3148160 h 4059508"/>
              <a:gd name="connsiteX1063" fmla="*/ 3191432 w 12215989"/>
              <a:gd name="connsiteY1063" fmla="*/ 3150257 h 4059508"/>
              <a:gd name="connsiteX1064" fmla="*/ 3190079 w 12215989"/>
              <a:gd name="connsiteY1064" fmla="*/ 3154605 h 4059508"/>
              <a:gd name="connsiteX1065" fmla="*/ 3182537 w 12215989"/>
              <a:gd name="connsiteY1065" fmla="*/ 3152305 h 4059508"/>
              <a:gd name="connsiteX1066" fmla="*/ 3183664 w 12215989"/>
              <a:gd name="connsiteY1066" fmla="*/ 3148160 h 4059508"/>
              <a:gd name="connsiteX1067" fmla="*/ 3079497 w 12215989"/>
              <a:gd name="connsiteY1067" fmla="*/ 3146412 h 4059508"/>
              <a:gd name="connsiteX1068" fmla="*/ 3080061 w 12215989"/>
              <a:gd name="connsiteY1068" fmla="*/ 3148160 h 4059508"/>
              <a:gd name="connsiteX1069" fmla="*/ 3070378 w 12215989"/>
              <a:gd name="connsiteY1069" fmla="*/ 3149656 h 4059508"/>
              <a:gd name="connsiteX1070" fmla="*/ 3062603 w 12215989"/>
              <a:gd name="connsiteY1070" fmla="*/ 3147610 h 4059508"/>
              <a:gd name="connsiteX1071" fmla="*/ 3079497 w 12215989"/>
              <a:gd name="connsiteY1071" fmla="*/ 3146412 h 4059508"/>
              <a:gd name="connsiteX1072" fmla="*/ 2998186 w 12215989"/>
              <a:gd name="connsiteY1072" fmla="*/ 3146211 h 4059508"/>
              <a:gd name="connsiteX1073" fmla="*/ 3001004 w 12215989"/>
              <a:gd name="connsiteY1073" fmla="*/ 3149057 h 4059508"/>
              <a:gd name="connsiteX1074" fmla="*/ 2995603 w 12215989"/>
              <a:gd name="connsiteY1074" fmla="*/ 3148956 h 4059508"/>
              <a:gd name="connsiteX1075" fmla="*/ 2993461 w 12215989"/>
              <a:gd name="connsiteY1075" fmla="*/ 3147261 h 4059508"/>
              <a:gd name="connsiteX1076" fmla="*/ 2998186 w 12215989"/>
              <a:gd name="connsiteY1076" fmla="*/ 3146211 h 4059508"/>
              <a:gd name="connsiteX1077" fmla="*/ 2715196 w 12215989"/>
              <a:gd name="connsiteY1077" fmla="*/ 3144061 h 4059508"/>
              <a:gd name="connsiteX1078" fmla="*/ 2734448 w 12215989"/>
              <a:gd name="connsiteY1078" fmla="*/ 3153954 h 4059508"/>
              <a:gd name="connsiteX1079" fmla="*/ 2693457 w 12215989"/>
              <a:gd name="connsiteY1079" fmla="*/ 3168240 h 4059508"/>
              <a:gd name="connsiteX1080" fmla="*/ 2715196 w 12215989"/>
              <a:gd name="connsiteY1080" fmla="*/ 3144061 h 4059508"/>
              <a:gd name="connsiteX1081" fmla="*/ 2124201 w 12215989"/>
              <a:gd name="connsiteY1081" fmla="*/ 3142514 h 4059508"/>
              <a:gd name="connsiteX1082" fmla="*/ 2125892 w 12215989"/>
              <a:gd name="connsiteY1082" fmla="*/ 3145912 h 4059508"/>
              <a:gd name="connsiteX1083" fmla="*/ 2120935 w 12215989"/>
              <a:gd name="connsiteY1083" fmla="*/ 3145861 h 4059508"/>
              <a:gd name="connsiteX1084" fmla="*/ 2119921 w 12215989"/>
              <a:gd name="connsiteY1084" fmla="*/ 3143762 h 4059508"/>
              <a:gd name="connsiteX1085" fmla="*/ 2124201 w 12215989"/>
              <a:gd name="connsiteY1085" fmla="*/ 3142514 h 4059508"/>
              <a:gd name="connsiteX1086" fmla="*/ 2875555 w 12215989"/>
              <a:gd name="connsiteY1086" fmla="*/ 3142115 h 4059508"/>
              <a:gd name="connsiteX1087" fmla="*/ 2884449 w 12215989"/>
              <a:gd name="connsiteY1087" fmla="*/ 3145861 h 4059508"/>
              <a:gd name="connsiteX1088" fmla="*/ 2859790 w 12215989"/>
              <a:gd name="connsiteY1088" fmla="*/ 3158100 h 4059508"/>
              <a:gd name="connsiteX1089" fmla="*/ 2850106 w 12215989"/>
              <a:gd name="connsiteY1089" fmla="*/ 3154004 h 4059508"/>
              <a:gd name="connsiteX1090" fmla="*/ 2875555 w 12215989"/>
              <a:gd name="connsiteY1090" fmla="*/ 3142115 h 4059508"/>
              <a:gd name="connsiteX1091" fmla="*/ 2163162 w 12215989"/>
              <a:gd name="connsiteY1091" fmla="*/ 3141366 h 4059508"/>
              <a:gd name="connsiteX1092" fmla="*/ 2170034 w 12215989"/>
              <a:gd name="connsiteY1092" fmla="*/ 3145960 h 4059508"/>
              <a:gd name="connsiteX1093" fmla="*/ 2160579 w 12215989"/>
              <a:gd name="connsiteY1093" fmla="*/ 3147411 h 4059508"/>
              <a:gd name="connsiteX1094" fmla="*/ 2155058 w 12215989"/>
              <a:gd name="connsiteY1094" fmla="*/ 3144111 h 4059508"/>
              <a:gd name="connsiteX1095" fmla="*/ 2163162 w 12215989"/>
              <a:gd name="connsiteY1095" fmla="*/ 3141366 h 4059508"/>
              <a:gd name="connsiteX1096" fmla="*/ 2221220 w 12215989"/>
              <a:gd name="connsiteY1096" fmla="*/ 3140889 h 4059508"/>
              <a:gd name="connsiteX1097" fmla="*/ 2248078 w 12215989"/>
              <a:gd name="connsiteY1097" fmla="*/ 3142216 h 4059508"/>
              <a:gd name="connsiteX1098" fmla="*/ 2254719 w 12215989"/>
              <a:gd name="connsiteY1098" fmla="*/ 3144413 h 4059508"/>
              <a:gd name="connsiteX1099" fmla="*/ 2214630 w 12215989"/>
              <a:gd name="connsiteY1099" fmla="*/ 3158201 h 4059508"/>
              <a:gd name="connsiteX1100" fmla="*/ 2203145 w 12215989"/>
              <a:gd name="connsiteY1100" fmla="*/ 3149307 h 4059508"/>
              <a:gd name="connsiteX1101" fmla="*/ 2221220 w 12215989"/>
              <a:gd name="connsiteY1101" fmla="*/ 3140889 h 4059508"/>
              <a:gd name="connsiteX1102" fmla="*/ 2403819 w 12215989"/>
              <a:gd name="connsiteY1102" fmla="*/ 3136468 h 4059508"/>
              <a:gd name="connsiteX1103" fmla="*/ 2403819 w 12215989"/>
              <a:gd name="connsiteY1103" fmla="*/ 3148360 h 4059508"/>
              <a:gd name="connsiteX1104" fmla="*/ 2484115 w 12215989"/>
              <a:gd name="connsiteY1104" fmla="*/ 3161350 h 4059508"/>
              <a:gd name="connsiteX1105" fmla="*/ 2440528 w 12215989"/>
              <a:gd name="connsiteY1105" fmla="*/ 3172640 h 4059508"/>
              <a:gd name="connsiteX1106" fmla="*/ 2363280 w 12215989"/>
              <a:gd name="connsiteY1106" fmla="*/ 3156253 h 4059508"/>
              <a:gd name="connsiteX1107" fmla="*/ 2286025 w 12215989"/>
              <a:gd name="connsiteY1107" fmla="*/ 3154554 h 4059508"/>
              <a:gd name="connsiteX1108" fmla="*/ 2297286 w 12215989"/>
              <a:gd name="connsiteY1108" fmla="*/ 3139817 h 4059508"/>
              <a:gd name="connsiteX1109" fmla="*/ 2403819 w 12215989"/>
              <a:gd name="connsiteY1109" fmla="*/ 3136468 h 4059508"/>
              <a:gd name="connsiteX1110" fmla="*/ 3225218 w 12215989"/>
              <a:gd name="connsiteY1110" fmla="*/ 3129524 h 4059508"/>
              <a:gd name="connsiteX1111" fmla="*/ 3232991 w 12215989"/>
              <a:gd name="connsiteY1111" fmla="*/ 3132573 h 4059508"/>
              <a:gd name="connsiteX1112" fmla="*/ 3217112 w 12215989"/>
              <a:gd name="connsiteY1112" fmla="*/ 3133973 h 4059508"/>
              <a:gd name="connsiteX1113" fmla="*/ 3225218 w 12215989"/>
              <a:gd name="connsiteY1113" fmla="*/ 3129524 h 4059508"/>
              <a:gd name="connsiteX1114" fmla="*/ 859557 w 12215989"/>
              <a:gd name="connsiteY1114" fmla="*/ 3126527 h 4059508"/>
              <a:gd name="connsiteX1115" fmla="*/ 861585 w 12215989"/>
              <a:gd name="connsiteY1115" fmla="*/ 3131272 h 4059508"/>
              <a:gd name="connsiteX1116" fmla="*/ 822736 w 12215989"/>
              <a:gd name="connsiteY1116" fmla="*/ 3134371 h 4059508"/>
              <a:gd name="connsiteX1117" fmla="*/ 820934 w 12215989"/>
              <a:gd name="connsiteY1117" fmla="*/ 3130173 h 4059508"/>
              <a:gd name="connsiteX1118" fmla="*/ 859557 w 12215989"/>
              <a:gd name="connsiteY1118" fmla="*/ 3126527 h 4059508"/>
              <a:gd name="connsiteX1119" fmla="*/ 755390 w 12215989"/>
              <a:gd name="connsiteY1119" fmla="*/ 3126378 h 4059508"/>
              <a:gd name="connsiteX1120" fmla="*/ 781401 w 12215989"/>
              <a:gd name="connsiteY1120" fmla="*/ 3126928 h 4059508"/>
              <a:gd name="connsiteX1121" fmla="*/ 781289 w 12215989"/>
              <a:gd name="connsiteY1121" fmla="*/ 3129127 h 4059508"/>
              <a:gd name="connsiteX1122" fmla="*/ 755164 w 12215989"/>
              <a:gd name="connsiteY1122" fmla="*/ 3129127 h 4059508"/>
              <a:gd name="connsiteX1123" fmla="*/ 755390 w 12215989"/>
              <a:gd name="connsiteY1123" fmla="*/ 3126378 h 4059508"/>
              <a:gd name="connsiteX1124" fmla="*/ 7034324 w 12215989"/>
              <a:gd name="connsiteY1124" fmla="*/ 3125002 h 4059508"/>
              <a:gd name="connsiteX1125" fmla="*/ 7035364 w 12215989"/>
              <a:gd name="connsiteY1125" fmla="*/ 3125078 h 4059508"/>
              <a:gd name="connsiteX1126" fmla="*/ 7036138 w 12215989"/>
              <a:gd name="connsiteY1126" fmla="*/ 3125163 h 4059508"/>
              <a:gd name="connsiteX1127" fmla="*/ 7035141 w 12215989"/>
              <a:gd name="connsiteY1127" fmla="*/ 3125228 h 4059508"/>
              <a:gd name="connsiteX1128" fmla="*/ 7069274 w 12215989"/>
              <a:gd name="connsiteY1128" fmla="*/ 3122961 h 4059508"/>
              <a:gd name="connsiteX1129" fmla="*/ 7108227 w 12215989"/>
              <a:gd name="connsiteY1129" fmla="*/ 3133023 h 4059508"/>
              <a:gd name="connsiteX1130" fmla="*/ 7067530 w 12215989"/>
              <a:gd name="connsiteY1130" fmla="*/ 3128582 h 4059508"/>
              <a:gd name="connsiteX1131" fmla="*/ 7036138 w 12215989"/>
              <a:gd name="connsiteY1131" fmla="*/ 3125163 h 4059508"/>
              <a:gd name="connsiteX1132" fmla="*/ 1571950 w 12215989"/>
              <a:gd name="connsiteY1132" fmla="*/ 3122480 h 4059508"/>
              <a:gd name="connsiteX1133" fmla="*/ 1602011 w 12215989"/>
              <a:gd name="connsiteY1133" fmla="*/ 3138267 h 4059508"/>
              <a:gd name="connsiteX1134" fmla="*/ 1521496 w 12215989"/>
              <a:gd name="connsiteY1134" fmla="*/ 3141712 h 4059508"/>
              <a:gd name="connsiteX1135" fmla="*/ 1514962 w 12215989"/>
              <a:gd name="connsiteY1135" fmla="*/ 3126028 h 4059508"/>
              <a:gd name="connsiteX1136" fmla="*/ 1571950 w 12215989"/>
              <a:gd name="connsiteY1136" fmla="*/ 3122480 h 4059508"/>
              <a:gd name="connsiteX1137" fmla="*/ 2154495 w 12215989"/>
              <a:gd name="connsiteY1137" fmla="*/ 3121782 h 4059508"/>
              <a:gd name="connsiteX1138" fmla="*/ 2244923 w 12215989"/>
              <a:gd name="connsiteY1138" fmla="*/ 3121782 h 4059508"/>
              <a:gd name="connsiteX1139" fmla="*/ 2244361 w 12215989"/>
              <a:gd name="connsiteY1139" fmla="*/ 3127077 h 4059508"/>
              <a:gd name="connsiteX1140" fmla="*/ 2154495 w 12215989"/>
              <a:gd name="connsiteY1140" fmla="*/ 3124777 h 4059508"/>
              <a:gd name="connsiteX1141" fmla="*/ 2154495 w 12215989"/>
              <a:gd name="connsiteY1141" fmla="*/ 3121782 h 4059508"/>
              <a:gd name="connsiteX1142" fmla="*/ 2537717 w 12215989"/>
              <a:gd name="connsiteY1142" fmla="*/ 3112188 h 4059508"/>
              <a:gd name="connsiteX1143" fmla="*/ 2690310 w 12215989"/>
              <a:gd name="connsiteY1143" fmla="*/ 3120284 h 4059508"/>
              <a:gd name="connsiteX1144" fmla="*/ 2718236 w 12215989"/>
              <a:gd name="connsiteY1144" fmla="*/ 3121234 h 4059508"/>
              <a:gd name="connsiteX1145" fmla="*/ 2719244 w 12215989"/>
              <a:gd name="connsiteY1145" fmla="*/ 3126028 h 4059508"/>
              <a:gd name="connsiteX1146" fmla="*/ 2643230 w 12215989"/>
              <a:gd name="connsiteY1146" fmla="*/ 3133571 h 4059508"/>
              <a:gd name="connsiteX1147" fmla="*/ 2637266 w 12215989"/>
              <a:gd name="connsiteY1147" fmla="*/ 3138217 h 4059508"/>
              <a:gd name="connsiteX1148" fmla="*/ 2679946 w 12215989"/>
              <a:gd name="connsiteY1148" fmla="*/ 3146510 h 4059508"/>
              <a:gd name="connsiteX1149" fmla="*/ 2626610 w 12215989"/>
              <a:gd name="connsiteY1149" fmla="*/ 3169257 h 4059508"/>
              <a:gd name="connsiteX1150" fmla="*/ 2586700 w 12215989"/>
              <a:gd name="connsiteY1150" fmla="*/ 3150156 h 4059508"/>
              <a:gd name="connsiteX1151" fmla="*/ 2597964 w 12215989"/>
              <a:gd name="connsiteY1151" fmla="*/ 3134772 h 4059508"/>
              <a:gd name="connsiteX1152" fmla="*/ 2494926 w 12215989"/>
              <a:gd name="connsiteY1152" fmla="*/ 3125280 h 4059508"/>
              <a:gd name="connsiteX1153" fmla="*/ 2445261 w 12215989"/>
              <a:gd name="connsiteY1153" fmla="*/ 3127678 h 4059508"/>
              <a:gd name="connsiteX1154" fmla="*/ 2443345 w 12215989"/>
              <a:gd name="connsiteY1154" fmla="*/ 3118985 h 4059508"/>
              <a:gd name="connsiteX1155" fmla="*/ 2537717 w 12215989"/>
              <a:gd name="connsiteY1155" fmla="*/ 3112188 h 4059508"/>
              <a:gd name="connsiteX1156" fmla="*/ 1083320 w 12215989"/>
              <a:gd name="connsiteY1156" fmla="*/ 3111190 h 4059508"/>
              <a:gd name="connsiteX1157" fmla="*/ 1088166 w 12215989"/>
              <a:gd name="connsiteY1157" fmla="*/ 3111941 h 4059508"/>
              <a:gd name="connsiteX1158" fmla="*/ 1081857 w 12215989"/>
              <a:gd name="connsiteY1158" fmla="*/ 3113840 h 4059508"/>
              <a:gd name="connsiteX1159" fmla="*/ 1078926 w 12215989"/>
              <a:gd name="connsiteY1159" fmla="*/ 3112339 h 4059508"/>
              <a:gd name="connsiteX1160" fmla="*/ 1083320 w 12215989"/>
              <a:gd name="connsiteY1160" fmla="*/ 3111190 h 4059508"/>
              <a:gd name="connsiteX1161" fmla="*/ 2820709 w 12215989"/>
              <a:gd name="connsiteY1161" fmla="*/ 3110289 h 4059508"/>
              <a:gd name="connsiteX1162" fmla="*/ 2837939 w 12215989"/>
              <a:gd name="connsiteY1162" fmla="*/ 3119534 h 4059508"/>
              <a:gd name="connsiteX1163" fmla="*/ 2809786 w 12215989"/>
              <a:gd name="connsiteY1163" fmla="*/ 3129273 h 4059508"/>
              <a:gd name="connsiteX1164" fmla="*/ 2760353 w 12215989"/>
              <a:gd name="connsiteY1164" fmla="*/ 3129724 h 4059508"/>
              <a:gd name="connsiteX1165" fmla="*/ 2820709 w 12215989"/>
              <a:gd name="connsiteY1165" fmla="*/ 3110289 h 4059508"/>
              <a:gd name="connsiteX1166" fmla="*/ 3184003 w 12215989"/>
              <a:gd name="connsiteY1166" fmla="*/ 3109540 h 4059508"/>
              <a:gd name="connsiteX1167" fmla="*/ 3186249 w 12215989"/>
              <a:gd name="connsiteY1167" fmla="*/ 3111540 h 4059508"/>
              <a:gd name="connsiteX1168" fmla="*/ 3182876 w 12215989"/>
              <a:gd name="connsiteY1168" fmla="*/ 3112789 h 4059508"/>
              <a:gd name="connsiteX1169" fmla="*/ 3178257 w 12215989"/>
              <a:gd name="connsiteY1169" fmla="*/ 3111740 h 4059508"/>
              <a:gd name="connsiteX1170" fmla="*/ 3184003 w 12215989"/>
              <a:gd name="connsiteY1170" fmla="*/ 3109540 h 4059508"/>
              <a:gd name="connsiteX1171" fmla="*/ 3280283 w 12215989"/>
              <a:gd name="connsiteY1171" fmla="*/ 3106396 h 4059508"/>
              <a:gd name="connsiteX1172" fmla="*/ 3284791 w 12215989"/>
              <a:gd name="connsiteY1172" fmla="*/ 3107494 h 4059508"/>
              <a:gd name="connsiteX1173" fmla="*/ 3281974 w 12215989"/>
              <a:gd name="connsiteY1173" fmla="*/ 3109095 h 4059508"/>
              <a:gd name="connsiteX1174" fmla="*/ 3276453 w 12215989"/>
              <a:gd name="connsiteY1174" fmla="*/ 3109095 h 4059508"/>
              <a:gd name="connsiteX1175" fmla="*/ 3280283 w 12215989"/>
              <a:gd name="connsiteY1175" fmla="*/ 3106396 h 4059508"/>
              <a:gd name="connsiteX1176" fmla="*/ 3366362 w 12215989"/>
              <a:gd name="connsiteY1176" fmla="*/ 3105415 h 4059508"/>
              <a:gd name="connsiteX1177" fmla="*/ 3418126 w 12215989"/>
              <a:gd name="connsiteY1177" fmla="*/ 3113840 h 4059508"/>
              <a:gd name="connsiteX1178" fmla="*/ 3370854 w 12215989"/>
              <a:gd name="connsiteY1178" fmla="*/ 3120008 h 4059508"/>
              <a:gd name="connsiteX1179" fmla="*/ 3329836 w 12215989"/>
              <a:gd name="connsiteY1179" fmla="*/ 3117634 h 4059508"/>
              <a:gd name="connsiteX1180" fmla="*/ 3314521 w 12215989"/>
              <a:gd name="connsiteY1180" fmla="*/ 3106994 h 4059508"/>
              <a:gd name="connsiteX1181" fmla="*/ 3366362 w 12215989"/>
              <a:gd name="connsiteY1181" fmla="*/ 3105415 h 4059508"/>
              <a:gd name="connsiteX1182" fmla="*/ 3134788 w 12215989"/>
              <a:gd name="connsiteY1182" fmla="*/ 3105296 h 4059508"/>
              <a:gd name="connsiteX1183" fmla="*/ 3137718 w 12215989"/>
              <a:gd name="connsiteY1183" fmla="*/ 3112589 h 4059508"/>
              <a:gd name="connsiteX1184" fmla="*/ 3097066 w 12215989"/>
              <a:gd name="connsiteY1184" fmla="*/ 3113840 h 4059508"/>
              <a:gd name="connsiteX1185" fmla="*/ 3094701 w 12215989"/>
              <a:gd name="connsiteY1185" fmla="*/ 3108245 h 4059508"/>
              <a:gd name="connsiteX1186" fmla="*/ 3134788 w 12215989"/>
              <a:gd name="connsiteY1186" fmla="*/ 3105296 h 4059508"/>
              <a:gd name="connsiteX1187" fmla="*/ 2780282 w 12215989"/>
              <a:gd name="connsiteY1187" fmla="*/ 3103245 h 4059508"/>
              <a:gd name="connsiteX1188" fmla="*/ 2780620 w 12215989"/>
              <a:gd name="connsiteY1188" fmla="*/ 3105098 h 4059508"/>
              <a:gd name="connsiteX1189" fmla="*/ 2773191 w 12215989"/>
              <a:gd name="connsiteY1189" fmla="*/ 3105796 h 4059508"/>
              <a:gd name="connsiteX1190" fmla="*/ 2772740 w 12215989"/>
              <a:gd name="connsiteY1190" fmla="*/ 3103945 h 4059508"/>
              <a:gd name="connsiteX1191" fmla="*/ 2780282 w 12215989"/>
              <a:gd name="connsiteY1191" fmla="*/ 3103245 h 4059508"/>
              <a:gd name="connsiteX1192" fmla="*/ 2386363 w 12215989"/>
              <a:gd name="connsiteY1192" fmla="*/ 3102849 h 4059508"/>
              <a:gd name="connsiteX1193" fmla="*/ 2389293 w 12215989"/>
              <a:gd name="connsiteY1193" fmla="*/ 3104645 h 4059508"/>
              <a:gd name="connsiteX1194" fmla="*/ 2382645 w 12215989"/>
              <a:gd name="connsiteY1194" fmla="*/ 3107345 h 4059508"/>
              <a:gd name="connsiteX1195" fmla="*/ 2379497 w 12215989"/>
              <a:gd name="connsiteY1195" fmla="*/ 3105495 h 4059508"/>
              <a:gd name="connsiteX1196" fmla="*/ 2386363 w 12215989"/>
              <a:gd name="connsiteY1196" fmla="*/ 3102849 h 4059508"/>
              <a:gd name="connsiteX1197" fmla="*/ 1160914 w 12215989"/>
              <a:gd name="connsiteY1197" fmla="*/ 3091507 h 4059508"/>
              <a:gd name="connsiteX1198" fmla="*/ 1167667 w 12215989"/>
              <a:gd name="connsiteY1198" fmla="*/ 3096153 h 4059508"/>
              <a:gd name="connsiteX1199" fmla="*/ 1157983 w 12215989"/>
              <a:gd name="connsiteY1199" fmla="*/ 3097653 h 4059508"/>
              <a:gd name="connsiteX1200" fmla="*/ 1152576 w 12215989"/>
              <a:gd name="connsiteY1200" fmla="*/ 3094307 h 4059508"/>
              <a:gd name="connsiteX1201" fmla="*/ 1160914 w 12215989"/>
              <a:gd name="connsiteY1201" fmla="*/ 3091507 h 4059508"/>
              <a:gd name="connsiteX1202" fmla="*/ 1047957 w 12215989"/>
              <a:gd name="connsiteY1202" fmla="*/ 3085813 h 4059508"/>
              <a:gd name="connsiteX1203" fmla="*/ 1070708 w 12215989"/>
              <a:gd name="connsiteY1203" fmla="*/ 3088461 h 4059508"/>
              <a:gd name="connsiteX1204" fmla="*/ 1068792 w 12215989"/>
              <a:gd name="connsiteY1204" fmla="*/ 3091707 h 4059508"/>
              <a:gd name="connsiteX1205" fmla="*/ 1046043 w 12215989"/>
              <a:gd name="connsiteY1205" fmla="*/ 3088962 h 4059508"/>
              <a:gd name="connsiteX1206" fmla="*/ 1047957 w 12215989"/>
              <a:gd name="connsiteY1206" fmla="*/ 3085813 h 4059508"/>
              <a:gd name="connsiteX1207" fmla="*/ 2865754 w 12215989"/>
              <a:gd name="connsiteY1207" fmla="*/ 3085463 h 4059508"/>
              <a:gd name="connsiteX1208" fmla="*/ 2926341 w 12215989"/>
              <a:gd name="connsiteY1208" fmla="*/ 3087661 h 4059508"/>
              <a:gd name="connsiteX1209" fmla="*/ 2933552 w 12215989"/>
              <a:gd name="connsiteY1209" fmla="*/ 3119432 h 4059508"/>
              <a:gd name="connsiteX1210" fmla="*/ 2870824 w 12215989"/>
              <a:gd name="connsiteY1210" fmla="*/ 3114988 h 4059508"/>
              <a:gd name="connsiteX1211" fmla="*/ 2902921 w 12215989"/>
              <a:gd name="connsiteY1211" fmla="*/ 3094705 h 4059508"/>
              <a:gd name="connsiteX1212" fmla="*/ 2877358 w 12215989"/>
              <a:gd name="connsiteY1212" fmla="*/ 3090208 h 4059508"/>
              <a:gd name="connsiteX1213" fmla="*/ 2863957 w 12215989"/>
              <a:gd name="connsiteY1213" fmla="*/ 3088160 h 4059508"/>
              <a:gd name="connsiteX1214" fmla="*/ 2865754 w 12215989"/>
              <a:gd name="connsiteY1214" fmla="*/ 3085463 h 4059508"/>
              <a:gd name="connsiteX1215" fmla="*/ 964513 w 12215989"/>
              <a:gd name="connsiteY1215" fmla="*/ 3072673 h 4059508"/>
              <a:gd name="connsiteX1216" fmla="*/ 966090 w 12215989"/>
              <a:gd name="connsiteY1216" fmla="*/ 3075873 h 4059508"/>
              <a:gd name="connsiteX1217" fmla="*/ 961472 w 12215989"/>
              <a:gd name="connsiteY1217" fmla="*/ 3075873 h 4059508"/>
              <a:gd name="connsiteX1218" fmla="*/ 960569 w 12215989"/>
              <a:gd name="connsiteY1218" fmla="*/ 3073873 h 4059508"/>
              <a:gd name="connsiteX1219" fmla="*/ 964513 w 12215989"/>
              <a:gd name="connsiteY1219" fmla="*/ 3072673 h 4059508"/>
              <a:gd name="connsiteX1220" fmla="*/ 1362939 w 12215989"/>
              <a:gd name="connsiteY1220" fmla="*/ 3071624 h 4059508"/>
              <a:gd name="connsiteX1221" fmla="*/ 1368226 w 12215989"/>
              <a:gd name="connsiteY1221" fmla="*/ 3071624 h 4059508"/>
              <a:gd name="connsiteX1222" fmla="*/ 1370030 w 12215989"/>
              <a:gd name="connsiteY1222" fmla="*/ 3073273 h 4059508"/>
              <a:gd name="connsiteX1223" fmla="*/ 1365641 w 12215989"/>
              <a:gd name="connsiteY1223" fmla="*/ 3074421 h 4059508"/>
              <a:gd name="connsiteX1224" fmla="*/ 1362939 w 12215989"/>
              <a:gd name="connsiteY1224" fmla="*/ 3071624 h 4059508"/>
              <a:gd name="connsiteX1225" fmla="*/ 1092215 w 12215989"/>
              <a:gd name="connsiteY1225" fmla="*/ 3071474 h 4059508"/>
              <a:gd name="connsiteX1226" fmla="*/ 1100664 w 12215989"/>
              <a:gd name="connsiteY1226" fmla="*/ 3072574 h 4059508"/>
              <a:gd name="connsiteX1227" fmla="*/ 1097734 w 12215989"/>
              <a:gd name="connsiteY1227" fmla="*/ 3074072 h 4059508"/>
              <a:gd name="connsiteX1228" fmla="*/ 1089398 w 12215989"/>
              <a:gd name="connsiteY1228" fmla="*/ 3072974 h 4059508"/>
              <a:gd name="connsiteX1229" fmla="*/ 1092215 w 12215989"/>
              <a:gd name="connsiteY1229" fmla="*/ 3071474 h 4059508"/>
              <a:gd name="connsiteX1230" fmla="*/ 1284670 w 12215989"/>
              <a:gd name="connsiteY1230" fmla="*/ 3066878 h 4059508"/>
              <a:gd name="connsiteX1231" fmla="*/ 1313724 w 12215989"/>
              <a:gd name="connsiteY1231" fmla="*/ 3071674 h 4059508"/>
              <a:gd name="connsiteX1232" fmla="*/ 1311470 w 12215989"/>
              <a:gd name="connsiteY1232" fmla="*/ 3074972 h 4059508"/>
              <a:gd name="connsiteX1233" fmla="*/ 1279495 w 12215989"/>
              <a:gd name="connsiteY1233" fmla="*/ 3071373 h 4059508"/>
              <a:gd name="connsiteX1234" fmla="*/ 1284670 w 12215989"/>
              <a:gd name="connsiteY1234" fmla="*/ 3066878 h 4059508"/>
              <a:gd name="connsiteX1235" fmla="*/ 662143 w 12215989"/>
              <a:gd name="connsiteY1235" fmla="*/ 3064780 h 4059508"/>
              <a:gd name="connsiteX1236" fmla="*/ 668002 w 12215989"/>
              <a:gd name="connsiteY1236" fmla="*/ 3068477 h 4059508"/>
              <a:gd name="connsiteX1237" fmla="*/ 661693 w 12215989"/>
              <a:gd name="connsiteY1237" fmla="*/ 3070825 h 4059508"/>
              <a:gd name="connsiteX1238" fmla="*/ 655953 w 12215989"/>
              <a:gd name="connsiteY1238" fmla="*/ 3067130 h 4059508"/>
              <a:gd name="connsiteX1239" fmla="*/ 662143 w 12215989"/>
              <a:gd name="connsiteY1239" fmla="*/ 3064780 h 4059508"/>
              <a:gd name="connsiteX1240" fmla="*/ 944240 w 12215989"/>
              <a:gd name="connsiteY1240" fmla="*/ 3060835 h 4059508"/>
              <a:gd name="connsiteX1241" fmla="*/ 935009 w 12215989"/>
              <a:gd name="connsiteY1241" fmla="*/ 3088611 h 4059508"/>
              <a:gd name="connsiteX1242" fmla="*/ 921832 w 12215989"/>
              <a:gd name="connsiteY1242" fmla="*/ 3110443 h 4059508"/>
              <a:gd name="connsiteX1243" fmla="*/ 789850 w 12215989"/>
              <a:gd name="connsiteY1243" fmla="*/ 3111490 h 4059508"/>
              <a:gd name="connsiteX1244" fmla="*/ 694916 w 12215989"/>
              <a:gd name="connsiteY1244" fmla="*/ 3095505 h 4059508"/>
              <a:gd name="connsiteX1245" fmla="*/ 766310 w 12215989"/>
              <a:gd name="connsiteY1245" fmla="*/ 3090757 h 4059508"/>
              <a:gd name="connsiteX1246" fmla="*/ 844805 w 12215989"/>
              <a:gd name="connsiteY1246" fmla="*/ 3094604 h 4059508"/>
              <a:gd name="connsiteX1247" fmla="*/ 850324 w 12215989"/>
              <a:gd name="connsiteY1247" fmla="*/ 3088062 h 4059508"/>
              <a:gd name="connsiteX1248" fmla="*/ 749312 w 12215989"/>
              <a:gd name="connsiteY1248" fmla="*/ 3064629 h 4059508"/>
              <a:gd name="connsiteX1249" fmla="*/ 772394 w 12215989"/>
              <a:gd name="connsiteY1249" fmla="*/ 3061384 h 4059508"/>
              <a:gd name="connsiteX1250" fmla="*/ 833996 w 12215989"/>
              <a:gd name="connsiteY1250" fmla="*/ 3060985 h 4059508"/>
              <a:gd name="connsiteX1251" fmla="*/ 892330 w 12215989"/>
              <a:gd name="connsiteY1251" fmla="*/ 3083762 h 4059508"/>
              <a:gd name="connsiteX1252" fmla="*/ 1027347 w 12215989"/>
              <a:gd name="connsiteY1252" fmla="*/ 3060684 h 4059508"/>
              <a:gd name="connsiteX1253" fmla="*/ 1066540 w 12215989"/>
              <a:gd name="connsiteY1253" fmla="*/ 3071572 h 4059508"/>
              <a:gd name="connsiteX1254" fmla="*/ 1024645 w 12215989"/>
              <a:gd name="connsiteY1254" fmla="*/ 3074108 h 4059508"/>
              <a:gd name="connsiteX1255" fmla="*/ 1027347 w 12215989"/>
              <a:gd name="connsiteY1255" fmla="*/ 3060684 h 4059508"/>
              <a:gd name="connsiteX1256" fmla="*/ 1246948 w 12215989"/>
              <a:gd name="connsiteY1256" fmla="*/ 3058385 h 4059508"/>
              <a:gd name="connsiteX1257" fmla="*/ 1246271 w 12215989"/>
              <a:gd name="connsiteY1257" fmla="*/ 3070624 h 4059508"/>
              <a:gd name="connsiteX1258" fmla="*/ 1222843 w 12215989"/>
              <a:gd name="connsiteY1258" fmla="*/ 3073635 h 4059508"/>
              <a:gd name="connsiteX1259" fmla="*/ 1183546 w 12215989"/>
              <a:gd name="connsiteY1259" fmla="*/ 3065329 h 4059508"/>
              <a:gd name="connsiteX1260" fmla="*/ 1246948 w 12215989"/>
              <a:gd name="connsiteY1260" fmla="*/ 3058385 h 4059508"/>
              <a:gd name="connsiteX1261" fmla="*/ 2829271 w 12215989"/>
              <a:gd name="connsiteY1261" fmla="*/ 3036207 h 4059508"/>
              <a:gd name="connsiteX1262" fmla="*/ 2831863 w 12215989"/>
              <a:gd name="connsiteY1262" fmla="*/ 3038802 h 4059508"/>
              <a:gd name="connsiteX1263" fmla="*/ 2826792 w 12215989"/>
              <a:gd name="connsiteY1263" fmla="*/ 3038751 h 4059508"/>
              <a:gd name="connsiteX1264" fmla="*/ 2824877 w 12215989"/>
              <a:gd name="connsiteY1264" fmla="*/ 3037205 h 4059508"/>
              <a:gd name="connsiteX1265" fmla="*/ 2829271 w 12215989"/>
              <a:gd name="connsiteY1265" fmla="*/ 3036207 h 4059508"/>
              <a:gd name="connsiteX1266" fmla="*/ 2759566 w 12215989"/>
              <a:gd name="connsiteY1266" fmla="*/ 3031907 h 4059508"/>
              <a:gd name="connsiteX1267" fmla="*/ 2775664 w 12215989"/>
              <a:gd name="connsiteY1267" fmla="*/ 3031907 h 4059508"/>
              <a:gd name="connsiteX1268" fmla="*/ 2775664 w 12215989"/>
              <a:gd name="connsiteY1268" fmla="*/ 3033307 h 4059508"/>
              <a:gd name="connsiteX1269" fmla="*/ 2759566 w 12215989"/>
              <a:gd name="connsiteY1269" fmla="*/ 3033307 h 4059508"/>
              <a:gd name="connsiteX1270" fmla="*/ 2759566 w 12215989"/>
              <a:gd name="connsiteY1270" fmla="*/ 3031907 h 4059508"/>
              <a:gd name="connsiteX1271" fmla="*/ 2517670 w 12215989"/>
              <a:gd name="connsiteY1271" fmla="*/ 3023867 h 4059508"/>
              <a:gd name="connsiteX1272" fmla="*/ 2567221 w 12215989"/>
              <a:gd name="connsiteY1272" fmla="*/ 3027713 h 4059508"/>
              <a:gd name="connsiteX1273" fmla="*/ 2564516 w 12215989"/>
              <a:gd name="connsiteY1273" fmla="*/ 3032957 h 4059508"/>
              <a:gd name="connsiteX1274" fmla="*/ 2515754 w 12215989"/>
              <a:gd name="connsiteY1274" fmla="*/ 3027613 h 4059508"/>
              <a:gd name="connsiteX1275" fmla="*/ 2517670 w 12215989"/>
              <a:gd name="connsiteY1275" fmla="*/ 3023867 h 4059508"/>
              <a:gd name="connsiteX1276" fmla="*/ 2688839 w 12215989"/>
              <a:gd name="connsiteY1276" fmla="*/ 3012525 h 4059508"/>
              <a:gd name="connsiteX1277" fmla="*/ 2723075 w 12215989"/>
              <a:gd name="connsiteY1277" fmla="*/ 3033956 h 4059508"/>
              <a:gd name="connsiteX1278" fmla="*/ 2688839 w 12215989"/>
              <a:gd name="connsiteY1278" fmla="*/ 3012525 h 4059508"/>
              <a:gd name="connsiteX1279" fmla="*/ 2675821 w 12215989"/>
              <a:gd name="connsiteY1279" fmla="*/ 2976004 h 4059508"/>
              <a:gd name="connsiteX1280" fmla="*/ 2665192 w 12215989"/>
              <a:gd name="connsiteY1280" fmla="*/ 2982353 h 4059508"/>
              <a:gd name="connsiteX1281" fmla="*/ 2661475 w 12215989"/>
              <a:gd name="connsiteY1281" fmla="*/ 2980653 h 4059508"/>
              <a:gd name="connsiteX1282" fmla="*/ 2676902 w 12215989"/>
              <a:gd name="connsiteY1282" fmla="*/ 2975359 h 4059508"/>
              <a:gd name="connsiteX1283" fmla="*/ 2677155 w 12215989"/>
              <a:gd name="connsiteY1283" fmla="*/ 2975573 h 4059508"/>
              <a:gd name="connsiteX1284" fmla="*/ 2675821 w 12215989"/>
              <a:gd name="connsiteY1284" fmla="*/ 2976004 h 4059508"/>
              <a:gd name="connsiteX1285" fmla="*/ 2525669 w 12215989"/>
              <a:gd name="connsiteY1285" fmla="*/ 2973508 h 4059508"/>
              <a:gd name="connsiteX1286" fmla="*/ 2579268 w 12215989"/>
              <a:gd name="connsiteY1286" fmla="*/ 2993043 h 4059508"/>
              <a:gd name="connsiteX1287" fmla="*/ 2499761 w 12215989"/>
              <a:gd name="connsiteY1287" fmla="*/ 2993043 h 4059508"/>
              <a:gd name="connsiteX1288" fmla="*/ 2525669 w 12215989"/>
              <a:gd name="connsiteY1288" fmla="*/ 2973508 h 4059508"/>
              <a:gd name="connsiteX1289" fmla="*/ 0 w 12215989"/>
              <a:gd name="connsiteY1289" fmla="*/ 0 h 4059508"/>
              <a:gd name="connsiteX1290" fmla="*/ 12215503 w 12215989"/>
              <a:gd name="connsiteY1290" fmla="*/ 0 h 4059508"/>
              <a:gd name="connsiteX1291" fmla="*/ 12215503 w 12215989"/>
              <a:gd name="connsiteY1291" fmla="*/ 200025 h 4059508"/>
              <a:gd name="connsiteX1292" fmla="*/ 12215989 w 12215989"/>
              <a:gd name="connsiteY1292" fmla="*/ 200025 h 4059508"/>
              <a:gd name="connsiteX1293" fmla="*/ 12215989 w 12215989"/>
              <a:gd name="connsiteY1293" fmla="*/ 369888 h 4059508"/>
              <a:gd name="connsiteX1294" fmla="*/ 12215503 w 12215989"/>
              <a:gd name="connsiteY1294" fmla="*/ 369888 h 4059508"/>
              <a:gd name="connsiteX1295" fmla="*/ 12215503 w 12215989"/>
              <a:gd name="connsiteY1295" fmla="*/ 3916353 h 4059508"/>
              <a:gd name="connsiteX1296" fmla="*/ 12155312 w 12215989"/>
              <a:gd name="connsiteY1296" fmla="*/ 3899109 h 4059508"/>
              <a:gd name="connsiteX1297" fmla="*/ 12057228 w 12215989"/>
              <a:gd name="connsiteY1297" fmla="*/ 3876529 h 4059508"/>
              <a:gd name="connsiteX1298" fmla="*/ 12075249 w 12215989"/>
              <a:gd name="connsiteY1298" fmla="*/ 3854998 h 4059508"/>
              <a:gd name="connsiteX1299" fmla="*/ 12046982 w 12215989"/>
              <a:gd name="connsiteY1299" fmla="*/ 3840859 h 4059508"/>
              <a:gd name="connsiteX1300" fmla="*/ 12005874 w 12215989"/>
              <a:gd name="connsiteY1300" fmla="*/ 3804392 h 4059508"/>
              <a:gd name="connsiteX1301" fmla="*/ 11849120 w 12215989"/>
              <a:gd name="connsiteY1301" fmla="*/ 3768322 h 4059508"/>
              <a:gd name="connsiteX1302" fmla="*/ 11861054 w 12215989"/>
              <a:gd name="connsiteY1302" fmla="*/ 3795050 h 4059508"/>
              <a:gd name="connsiteX1303" fmla="*/ 11568937 w 12215989"/>
              <a:gd name="connsiteY1303" fmla="*/ 3742895 h 4059508"/>
              <a:gd name="connsiteX1304" fmla="*/ 11659705 w 12215989"/>
              <a:gd name="connsiteY1304" fmla="*/ 3771320 h 4059508"/>
              <a:gd name="connsiteX1305" fmla="*/ 11735155 w 12215989"/>
              <a:gd name="connsiteY1305" fmla="*/ 3803543 h 4059508"/>
              <a:gd name="connsiteX1306" fmla="*/ 11604412 w 12215989"/>
              <a:gd name="connsiteY1306" fmla="*/ 3790853 h 4059508"/>
              <a:gd name="connsiteX1307" fmla="*/ 11543262 w 12215989"/>
              <a:gd name="connsiteY1307" fmla="*/ 3778515 h 4059508"/>
              <a:gd name="connsiteX1308" fmla="*/ 11497991 w 12215989"/>
              <a:gd name="connsiteY1308" fmla="*/ 3786560 h 4059508"/>
              <a:gd name="connsiteX1309" fmla="*/ 11689772 w 12215989"/>
              <a:gd name="connsiteY1309" fmla="*/ 3822475 h 4059508"/>
              <a:gd name="connsiteX1310" fmla="*/ 11517928 w 12215989"/>
              <a:gd name="connsiteY1310" fmla="*/ 3820328 h 4059508"/>
              <a:gd name="connsiteX1311" fmla="*/ 11527159 w 12215989"/>
              <a:gd name="connsiteY1311" fmla="*/ 3838413 h 4059508"/>
              <a:gd name="connsiteX1312" fmla="*/ 11448214 w 12215989"/>
              <a:gd name="connsiteY1312" fmla="*/ 3829321 h 4059508"/>
              <a:gd name="connsiteX1313" fmla="*/ 11463199 w 12215989"/>
              <a:gd name="connsiteY1313" fmla="*/ 3813781 h 4059508"/>
              <a:gd name="connsiteX1314" fmla="*/ 11381888 w 12215989"/>
              <a:gd name="connsiteY1314" fmla="*/ 3829521 h 4059508"/>
              <a:gd name="connsiteX1315" fmla="*/ 11280928 w 12215989"/>
              <a:gd name="connsiteY1315" fmla="*/ 3804699 h 4059508"/>
              <a:gd name="connsiteX1316" fmla="*/ 11348779 w 12215989"/>
              <a:gd name="connsiteY1316" fmla="*/ 3807938 h 4059508"/>
              <a:gd name="connsiteX1317" fmla="*/ 11303734 w 12215989"/>
              <a:gd name="connsiteY1317" fmla="*/ 3789553 h 4059508"/>
              <a:gd name="connsiteX1318" fmla="*/ 11185489 w 12215989"/>
              <a:gd name="connsiteY1318" fmla="*/ 3770172 h 4059508"/>
              <a:gd name="connsiteX1319" fmla="*/ 11107114 w 12215989"/>
              <a:gd name="connsiteY1319" fmla="*/ 3751187 h 4059508"/>
              <a:gd name="connsiteX1320" fmla="*/ 11053057 w 12215989"/>
              <a:gd name="connsiteY1320" fmla="*/ 3739998 h 4059508"/>
              <a:gd name="connsiteX1321" fmla="*/ 11056661 w 12215989"/>
              <a:gd name="connsiteY1321" fmla="*/ 3734951 h 4059508"/>
              <a:gd name="connsiteX1322" fmla="*/ 11152154 w 12215989"/>
              <a:gd name="connsiteY1322" fmla="*/ 3745893 h 4059508"/>
              <a:gd name="connsiteX1323" fmla="*/ 11081885 w 12215989"/>
              <a:gd name="connsiteY1323" fmla="*/ 3711521 h 4059508"/>
              <a:gd name="connsiteX1324" fmla="*/ 10962513 w 12215989"/>
              <a:gd name="connsiteY1324" fmla="*/ 3682148 h 4059508"/>
              <a:gd name="connsiteX1325" fmla="*/ 11000357 w 12215989"/>
              <a:gd name="connsiteY1325" fmla="*/ 3672107 h 4059508"/>
              <a:gd name="connsiteX1326" fmla="*/ 10898329 w 12215989"/>
              <a:gd name="connsiteY1326" fmla="*/ 3631789 h 4059508"/>
              <a:gd name="connsiteX1327" fmla="*/ 10816568 w 12215989"/>
              <a:gd name="connsiteY1327" fmla="*/ 3618852 h 4059508"/>
              <a:gd name="connsiteX1328" fmla="*/ 10727828 w 12215989"/>
              <a:gd name="connsiteY1328" fmla="*/ 3578639 h 4059508"/>
              <a:gd name="connsiteX1329" fmla="*/ 10601593 w 12215989"/>
              <a:gd name="connsiteY1329" fmla="*/ 3525134 h 4059508"/>
              <a:gd name="connsiteX1330" fmla="*/ 10674228 w 12215989"/>
              <a:gd name="connsiteY1330" fmla="*/ 3529379 h 4059508"/>
              <a:gd name="connsiteX1331" fmla="*/ 10755313 w 12215989"/>
              <a:gd name="connsiteY1331" fmla="*/ 3551112 h 4059508"/>
              <a:gd name="connsiteX1332" fmla="*/ 10776592 w 12215989"/>
              <a:gd name="connsiteY1332" fmla="*/ 3561852 h 4059508"/>
              <a:gd name="connsiteX1333" fmla="*/ 10860938 w 12215989"/>
              <a:gd name="connsiteY1333" fmla="*/ 3593175 h 4059508"/>
              <a:gd name="connsiteX1334" fmla="*/ 10899230 w 12215989"/>
              <a:gd name="connsiteY1334" fmla="*/ 3592673 h 4059508"/>
              <a:gd name="connsiteX1335" fmla="*/ 10829187 w 12215989"/>
              <a:gd name="connsiteY1335" fmla="*/ 3545418 h 4059508"/>
              <a:gd name="connsiteX1336" fmla="*/ 10821863 w 12215989"/>
              <a:gd name="connsiteY1336" fmla="*/ 3522634 h 4059508"/>
              <a:gd name="connsiteX1337" fmla="*/ 10775917 w 12215989"/>
              <a:gd name="connsiteY1337" fmla="*/ 3514142 h 4059508"/>
              <a:gd name="connsiteX1338" fmla="*/ 10753509 w 12215989"/>
              <a:gd name="connsiteY1338" fmla="*/ 3480672 h 4059508"/>
              <a:gd name="connsiteX1339" fmla="*/ 10831997 w 12215989"/>
              <a:gd name="connsiteY1339" fmla="*/ 3485017 h 4059508"/>
              <a:gd name="connsiteX1340" fmla="*/ 10813075 w 12215989"/>
              <a:gd name="connsiteY1340" fmla="*/ 3466086 h 4059508"/>
              <a:gd name="connsiteX1341" fmla="*/ 10675579 w 12215989"/>
              <a:gd name="connsiteY1341" fmla="*/ 3428415 h 4059508"/>
              <a:gd name="connsiteX1342" fmla="*/ 10600241 w 12215989"/>
              <a:gd name="connsiteY1342" fmla="*/ 3409233 h 4059508"/>
              <a:gd name="connsiteX1343" fmla="*/ 10575580 w 12215989"/>
              <a:gd name="connsiteY1343" fmla="*/ 3371666 h 4059508"/>
              <a:gd name="connsiteX1344" fmla="*/ 10547653 w 12215989"/>
              <a:gd name="connsiteY1344" fmla="*/ 3334848 h 4059508"/>
              <a:gd name="connsiteX1345" fmla="*/ 10384139 w 12215989"/>
              <a:gd name="connsiteY1345" fmla="*/ 3299776 h 4059508"/>
              <a:gd name="connsiteX1346" fmla="*/ 10401031 w 12215989"/>
              <a:gd name="connsiteY1346" fmla="*/ 3331849 h 4059508"/>
              <a:gd name="connsiteX1347" fmla="*/ 10069269 w 12215989"/>
              <a:gd name="connsiteY1347" fmla="*/ 3269705 h 4059508"/>
              <a:gd name="connsiteX1348" fmla="*/ 10064425 w 12215989"/>
              <a:gd name="connsiteY1348" fmla="*/ 3274450 h 4059508"/>
              <a:gd name="connsiteX1349" fmla="*/ 10141905 w 12215989"/>
              <a:gd name="connsiteY1349" fmla="*/ 3289487 h 4059508"/>
              <a:gd name="connsiteX1350" fmla="*/ 10206771 w 12215989"/>
              <a:gd name="connsiteY1350" fmla="*/ 3309970 h 4059508"/>
              <a:gd name="connsiteX1351" fmla="*/ 10279632 w 12215989"/>
              <a:gd name="connsiteY1351" fmla="*/ 3337343 h 4059508"/>
              <a:gd name="connsiteX1352" fmla="*/ 10227270 w 12215989"/>
              <a:gd name="connsiteY1352" fmla="*/ 3337397 h 4059508"/>
              <a:gd name="connsiteX1353" fmla="*/ 10123435 w 12215989"/>
              <a:gd name="connsiteY1353" fmla="*/ 3319259 h 4059508"/>
              <a:gd name="connsiteX1354" fmla="*/ 10024225 w 12215989"/>
              <a:gd name="connsiteY1354" fmla="*/ 3312816 h 4059508"/>
              <a:gd name="connsiteX1355" fmla="*/ 10175465 w 12215989"/>
              <a:gd name="connsiteY1355" fmla="*/ 3348537 h 4059508"/>
              <a:gd name="connsiteX1356" fmla="*/ 10055643 w 12215989"/>
              <a:gd name="connsiteY1356" fmla="*/ 3356932 h 4059508"/>
              <a:gd name="connsiteX1357" fmla="*/ 10063756 w 12215989"/>
              <a:gd name="connsiteY1357" fmla="*/ 3371365 h 4059508"/>
              <a:gd name="connsiteX1358" fmla="*/ 9986727 w 12215989"/>
              <a:gd name="connsiteY1358" fmla="*/ 3362225 h 4059508"/>
              <a:gd name="connsiteX1359" fmla="*/ 9999675 w 12215989"/>
              <a:gd name="connsiteY1359" fmla="*/ 3348485 h 4059508"/>
              <a:gd name="connsiteX1360" fmla="*/ 9916908 w 12215989"/>
              <a:gd name="connsiteY1360" fmla="*/ 3364023 h 4059508"/>
              <a:gd name="connsiteX1361" fmla="*/ 9838867 w 12215989"/>
              <a:gd name="connsiteY1361" fmla="*/ 3340034 h 4059508"/>
              <a:gd name="connsiteX1362" fmla="*/ 9838978 w 12215989"/>
              <a:gd name="connsiteY1362" fmla="*/ 3340042 h 4059508"/>
              <a:gd name="connsiteX1363" fmla="*/ 9838413 w 12215989"/>
              <a:gd name="connsiteY1363" fmla="*/ 3339894 h 4059508"/>
              <a:gd name="connsiteX1364" fmla="*/ 9838867 w 12215989"/>
              <a:gd name="connsiteY1364" fmla="*/ 3340034 h 4059508"/>
              <a:gd name="connsiteX1365" fmla="*/ 9675800 w 12215989"/>
              <a:gd name="connsiteY1365" fmla="*/ 3324804 h 4059508"/>
              <a:gd name="connsiteX1366" fmla="*/ 9500463 w 12215989"/>
              <a:gd name="connsiteY1366" fmla="*/ 3310270 h 4059508"/>
              <a:gd name="connsiteX1367" fmla="*/ 9448658 w 12215989"/>
              <a:gd name="connsiteY1367" fmla="*/ 3304873 h 4059508"/>
              <a:gd name="connsiteX1368" fmla="*/ 9328731 w 12215989"/>
              <a:gd name="connsiteY1368" fmla="*/ 3295032 h 4059508"/>
              <a:gd name="connsiteX1369" fmla="*/ 9216789 w 12215989"/>
              <a:gd name="connsiteY1369" fmla="*/ 3280644 h 4059508"/>
              <a:gd name="connsiteX1370" fmla="*/ 9234584 w 12215989"/>
              <a:gd name="connsiteY1370" fmla="*/ 3267857 h 4059508"/>
              <a:gd name="connsiteX1371" fmla="*/ 9050907 w 12215989"/>
              <a:gd name="connsiteY1371" fmla="*/ 3260162 h 4059508"/>
              <a:gd name="connsiteX1372" fmla="*/ 9046182 w 12215989"/>
              <a:gd name="connsiteY1372" fmla="*/ 3262758 h 4059508"/>
              <a:gd name="connsiteX1373" fmla="*/ 9128389 w 12215989"/>
              <a:gd name="connsiteY1373" fmla="*/ 3284543 h 4059508"/>
              <a:gd name="connsiteX1374" fmla="*/ 9214423 w 12215989"/>
              <a:gd name="connsiteY1374" fmla="*/ 3305372 h 4059508"/>
              <a:gd name="connsiteX1375" fmla="*/ 9137177 w 12215989"/>
              <a:gd name="connsiteY1375" fmla="*/ 3310916 h 4059508"/>
              <a:gd name="connsiteX1376" fmla="*/ 9056653 w 12215989"/>
              <a:gd name="connsiteY1376" fmla="*/ 3298978 h 4059508"/>
              <a:gd name="connsiteX1377" fmla="*/ 8983230 w 12215989"/>
              <a:gd name="connsiteY1377" fmla="*/ 3298528 h 4059508"/>
              <a:gd name="connsiteX1378" fmla="*/ 8960034 w 12215989"/>
              <a:gd name="connsiteY1378" fmla="*/ 3316964 h 4059508"/>
              <a:gd name="connsiteX1379" fmla="*/ 9072307 w 12215989"/>
              <a:gd name="connsiteY1379" fmla="*/ 3333799 h 4059508"/>
              <a:gd name="connsiteX1380" fmla="*/ 9039648 w 12215989"/>
              <a:gd name="connsiteY1380" fmla="*/ 3359576 h 4059508"/>
              <a:gd name="connsiteX1381" fmla="*/ 8961837 w 12215989"/>
              <a:gd name="connsiteY1381" fmla="*/ 3353181 h 4059508"/>
              <a:gd name="connsiteX1382" fmla="*/ 8992800 w 12215989"/>
              <a:gd name="connsiteY1382" fmla="*/ 3334598 h 4059508"/>
              <a:gd name="connsiteX1383" fmla="*/ 8936268 w 12215989"/>
              <a:gd name="connsiteY1383" fmla="*/ 3337944 h 4059508"/>
              <a:gd name="connsiteX1384" fmla="*/ 8833115 w 12215989"/>
              <a:gd name="connsiteY1384" fmla="*/ 3335698 h 4059508"/>
              <a:gd name="connsiteX1385" fmla="*/ 8851248 w 12215989"/>
              <a:gd name="connsiteY1385" fmla="*/ 3313316 h 4059508"/>
              <a:gd name="connsiteX1386" fmla="*/ 8679890 w 12215989"/>
              <a:gd name="connsiteY1386" fmla="*/ 3305224 h 4059508"/>
              <a:gd name="connsiteX1387" fmla="*/ 8679064 w 12215989"/>
              <a:gd name="connsiteY1387" fmla="*/ 3305074 h 4059508"/>
              <a:gd name="connsiteX1388" fmla="*/ 8678840 w 12215989"/>
              <a:gd name="connsiteY1388" fmla="*/ 3305176 h 4059508"/>
              <a:gd name="connsiteX1389" fmla="*/ 8679890 w 12215989"/>
              <a:gd name="connsiteY1389" fmla="*/ 3305224 h 4059508"/>
              <a:gd name="connsiteX1390" fmla="*/ 8805977 w 12215989"/>
              <a:gd name="connsiteY1390" fmla="*/ 3328055 h 4059508"/>
              <a:gd name="connsiteX1391" fmla="*/ 8696295 w 12215989"/>
              <a:gd name="connsiteY1391" fmla="*/ 3321858 h 4059508"/>
              <a:gd name="connsiteX1392" fmla="*/ 8495277 w 12215989"/>
              <a:gd name="connsiteY1392" fmla="*/ 3300627 h 4059508"/>
              <a:gd name="connsiteX1393" fmla="*/ 8414648 w 12215989"/>
              <a:gd name="connsiteY1393" fmla="*/ 3292484 h 4059508"/>
              <a:gd name="connsiteX1394" fmla="*/ 8362395 w 12215989"/>
              <a:gd name="connsiteY1394" fmla="*/ 3295730 h 4059508"/>
              <a:gd name="connsiteX1395" fmla="*/ 8746855 w 12215989"/>
              <a:gd name="connsiteY1395" fmla="*/ 3344939 h 4059508"/>
              <a:gd name="connsiteX1396" fmla="*/ 8665775 w 12215989"/>
              <a:gd name="connsiteY1396" fmla="*/ 3343692 h 4059508"/>
              <a:gd name="connsiteX1397" fmla="*/ 8593931 w 12215989"/>
              <a:gd name="connsiteY1397" fmla="*/ 3338993 h 4059508"/>
              <a:gd name="connsiteX1398" fmla="*/ 8517803 w 12215989"/>
              <a:gd name="connsiteY1398" fmla="*/ 3330403 h 4059508"/>
              <a:gd name="connsiteX1399" fmla="*/ 8438633 w 12215989"/>
              <a:gd name="connsiteY1399" fmla="*/ 3327304 h 4059508"/>
              <a:gd name="connsiteX1400" fmla="*/ 8455525 w 12215989"/>
              <a:gd name="connsiteY1400" fmla="*/ 3341942 h 4059508"/>
              <a:gd name="connsiteX1401" fmla="*/ 8428387 w 12215989"/>
              <a:gd name="connsiteY1401" fmla="*/ 3348687 h 4059508"/>
              <a:gd name="connsiteX1402" fmla="*/ 8432555 w 12215989"/>
              <a:gd name="connsiteY1402" fmla="*/ 3353181 h 4059508"/>
              <a:gd name="connsiteX1403" fmla="*/ 8512395 w 12215989"/>
              <a:gd name="connsiteY1403" fmla="*/ 3362725 h 4059508"/>
              <a:gd name="connsiteX1404" fmla="*/ 8587735 w 12215989"/>
              <a:gd name="connsiteY1404" fmla="*/ 3363026 h 4059508"/>
              <a:gd name="connsiteX1405" fmla="*/ 8592918 w 12215989"/>
              <a:gd name="connsiteY1405" fmla="*/ 3362523 h 4059508"/>
              <a:gd name="connsiteX1406" fmla="*/ 8724561 w 12215989"/>
              <a:gd name="connsiteY1406" fmla="*/ 3393747 h 4059508"/>
              <a:gd name="connsiteX1407" fmla="*/ 8729963 w 12215989"/>
              <a:gd name="connsiteY1407" fmla="*/ 3400340 h 4059508"/>
              <a:gd name="connsiteX1408" fmla="*/ 8676360 w 12215989"/>
              <a:gd name="connsiteY1408" fmla="*/ 3391449 h 4059508"/>
              <a:gd name="connsiteX1409" fmla="*/ 8653947 w 12215989"/>
              <a:gd name="connsiteY1409" fmla="*/ 3402739 h 4059508"/>
              <a:gd name="connsiteX1410" fmla="*/ 8458680 w 12215989"/>
              <a:gd name="connsiteY1410" fmla="*/ 3392748 h 4059508"/>
              <a:gd name="connsiteX1411" fmla="*/ 8273323 w 12215989"/>
              <a:gd name="connsiteY1411" fmla="*/ 3377460 h 4059508"/>
              <a:gd name="connsiteX1412" fmla="*/ 8170726 w 12215989"/>
              <a:gd name="connsiteY1412" fmla="*/ 3318960 h 4059508"/>
              <a:gd name="connsiteX1413" fmla="*/ 8192801 w 12215989"/>
              <a:gd name="connsiteY1413" fmla="*/ 3306922 h 4059508"/>
              <a:gd name="connsiteX1414" fmla="*/ 8240212 w 12215989"/>
              <a:gd name="connsiteY1414" fmla="*/ 3320110 h 4059508"/>
              <a:gd name="connsiteX1415" fmla="*/ 8240100 w 12215989"/>
              <a:gd name="connsiteY1415" fmla="*/ 3320159 h 4059508"/>
              <a:gd name="connsiteX1416" fmla="*/ 8283005 w 12215989"/>
              <a:gd name="connsiteY1416" fmla="*/ 3324607 h 4059508"/>
              <a:gd name="connsiteX1417" fmla="*/ 8297532 w 12215989"/>
              <a:gd name="connsiteY1417" fmla="*/ 3341192 h 4059508"/>
              <a:gd name="connsiteX1418" fmla="*/ 8350233 w 12215989"/>
              <a:gd name="connsiteY1418" fmla="*/ 3288887 h 4059508"/>
              <a:gd name="connsiteX1419" fmla="*/ 8429626 w 12215989"/>
              <a:gd name="connsiteY1419" fmla="*/ 3271954 h 4059508"/>
              <a:gd name="connsiteX1420" fmla="*/ 8537175 w 12215989"/>
              <a:gd name="connsiteY1420" fmla="*/ 3281293 h 4059508"/>
              <a:gd name="connsiteX1421" fmla="*/ 8364759 w 12215989"/>
              <a:gd name="connsiteY1421" fmla="*/ 3268406 h 4059508"/>
              <a:gd name="connsiteX1422" fmla="*/ 8257551 w 12215989"/>
              <a:gd name="connsiteY1422" fmla="*/ 3258066 h 4059508"/>
              <a:gd name="connsiteX1423" fmla="*/ 8325459 w 12215989"/>
              <a:gd name="connsiteY1423" fmla="*/ 3268554 h 4059508"/>
              <a:gd name="connsiteX1424" fmla="*/ 8286272 w 12215989"/>
              <a:gd name="connsiteY1424" fmla="*/ 3304375 h 4059508"/>
              <a:gd name="connsiteX1425" fmla="*/ 8092465 w 12215989"/>
              <a:gd name="connsiteY1425" fmla="*/ 3273751 h 4059508"/>
              <a:gd name="connsiteX1426" fmla="*/ 8122982 w 12215989"/>
              <a:gd name="connsiteY1426" fmla="*/ 3273998 h 4059508"/>
              <a:gd name="connsiteX1427" fmla="*/ 8173767 w 12215989"/>
              <a:gd name="connsiteY1427" fmla="*/ 3283942 h 4059508"/>
              <a:gd name="connsiteX1428" fmla="*/ 8206243 w 12215989"/>
              <a:gd name="connsiteY1428" fmla="*/ 3275178 h 4059508"/>
              <a:gd name="connsiteX1429" fmla="*/ 8206314 w 12215989"/>
              <a:gd name="connsiteY1429" fmla="*/ 3275199 h 4059508"/>
              <a:gd name="connsiteX1430" fmla="*/ 8206373 w 12215989"/>
              <a:gd name="connsiteY1430" fmla="*/ 3275145 h 4059508"/>
              <a:gd name="connsiteX1431" fmla="*/ 8206540 w 12215989"/>
              <a:gd name="connsiteY1431" fmla="*/ 3275099 h 4059508"/>
              <a:gd name="connsiteX1432" fmla="*/ 8206428 w 12215989"/>
              <a:gd name="connsiteY1432" fmla="*/ 3275093 h 4059508"/>
              <a:gd name="connsiteX1433" fmla="*/ 8221319 w 12215989"/>
              <a:gd name="connsiteY1433" fmla="*/ 3260967 h 4059508"/>
              <a:gd name="connsiteX1434" fmla="*/ 8196294 w 12215989"/>
              <a:gd name="connsiteY1434" fmla="*/ 3248871 h 4059508"/>
              <a:gd name="connsiteX1435" fmla="*/ 8075121 w 12215989"/>
              <a:gd name="connsiteY1435" fmla="*/ 3212855 h 4059508"/>
              <a:gd name="connsiteX1436" fmla="*/ 8036834 w 12215989"/>
              <a:gd name="connsiteY1436" fmla="*/ 3200066 h 4059508"/>
              <a:gd name="connsiteX1437" fmla="*/ 8068022 w 12215989"/>
              <a:gd name="connsiteY1437" fmla="*/ 3191823 h 4059508"/>
              <a:gd name="connsiteX1438" fmla="*/ 7988973 w 12215989"/>
              <a:gd name="connsiteY1438" fmla="*/ 3162596 h 4059508"/>
              <a:gd name="connsiteX1439" fmla="*/ 8014083 w 12215989"/>
              <a:gd name="connsiteY1439" fmla="*/ 3198367 h 4059508"/>
              <a:gd name="connsiteX1440" fmla="*/ 7932669 w 12215989"/>
              <a:gd name="connsiteY1440" fmla="*/ 3178134 h 4059508"/>
              <a:gd name="connsiteX1441" fmla="*/ 7936153 w 12215989"/>
              <a:gd name="connsiteY1441" fmla="*/ 3152207 h 4059508"/>
              <a:gd name="connsiteX1442" fmla="*/ 7913521 w 12215989"/>
              <a:gd name="connsiteY1442" fmla="*/ 3144861 h 4059508"/>
              <a:gd name="connsiteX1443" fmla="*/ 7883228 w 12215989"/>
              <a:gd name="connsiteY1443" fmla="*/ 3111490 h 4059508"/>
              <a:gd name="connsiteX1444" fmla="*/ 7799221 w 12215989"/>
              <a:gd name="connsiteY1444" fmla="*/ 3098751 h 4059508"/>
              <a:gd name="connsiteX1445" fmla="*/ 7727592 w 12215989"/>
              <a:gd name="connsiteY1445" fmla="*/ 3078618 h 4059508"/>
              <a:gd name="connsiteX1446" fmla="*/ 7738970 w 12215989"/>
              <a:gd name="connsiteY1446" fmla="*/ 3097303 h 4059508"/>
              <a:gd name="connsiteX1447" fmla="*/ 7718135 w 12215989"/>
              <a:gd name="connsiteY1447" fmla="*/ 3097951 h 4059508"/>
              <a:gd name="connsiteX1448" fmla="*/ 7564196 w 12215989"/>
              <a:gd name="connsiteY1448" fmla="*/ 3062183 h 4059508"/>
              <a:gd name="connsiteX1449" fmla="*/ 7405526 w 12215989"/>
              <a:gd name="connsiteY1449" fmla="*/ 3044398 h 4059508"/>
              <a:gd name="connsiteX1450" fmla="*/ 7539529 w 12215989"/>
              <a:gd name="connsiteY1450" fmla="*/ 3075071 h 4059508"/>
              <a:gd name="connsiteX1451" fmla="*/ 7565773 w 12215989"/>
              <a:gd name="connsiteY1451" fmla="*/ 3086362 h 4059508"/>
              <a:gd name="connsiteX1452" fmla="*/ 7604286 w 12215989"/>
              <a:gd name="connsiteY1452" fmla="*/ 3109144 h 4059508"/>
              <a:gd name="connsiteX1453" fmla="*/ 7369486 w 12215989"/>
              <a:gd name="connsiteY1453" fmla="*/ 3081967 h 4059508"/>
              <a:gd name="connsiteX1454" fmla="*/ 7462396 w 12215989"/>
              <a:gd name="connsiteY1454" fmla="*/ 3108344 h 4059508"/>
              <a:gd name="connsiteX1455" fmla="*/ 7558789 w 12215989"/>
              <a:gd name="connsiteY1455" fmla="*/ 3130024 h 4059508"/>
              <a:gd name="connsiteX1456" fmla="*/ 7489759 w 12215989"/>
              <a:gd name="connsiteY1456" fmla="*/ 3121283 h 4059508"/>
              <a:gd name="connsiteX1457" fmla="*/ 7390317 w 12215989"/>
              <a:gd name="connsiteY1457" fmla="*/ 3123980 h 4059508"/>
              <a:gd name="connsiteX1458" fmla="*/ 7396964 w 12215989"/>
              <a:gd name="connsiteY1458" fmla="*/ 3142166 h 4059508"/>
              <a:gd name="connsiteX1459" fmla="*/ 7321287 w 12215989"/>
              <a:gd name="connsiteY1459" fmla="*/ 3133122 h 4059508"/>
              <a:gd name="connsiteX1460" fmla="*/ 7344152 w 12215989"/>
              <a:gd name="connsiteY1460" fmla="*/ 3120033 h 4059508"/>
              <a:gd name="connsiteX1461" fmla="*/ 7253045 w 12215989"/>
              <a:gd name="connsiteY1461" fmla="*/ 3134022 h 4059508"/>
              <a:gd name="connsiteX1462" fmla="*/ 7159014 w 12215989"/>
              <a:gd name="connsiteY1462" fmla="*/ 3110141 h 4059508"/>
              <a:gd name="connsiteX1463" fmla="*/ 7159462 w 12215989"/>
              <a:gd name="connsiteY1463" fmla="*/ 3110289 h 4059508"/>
              <a:gd name="connsiteX1464" fmla="*/ 7023873 w 12215989"/>
              <a:gd name="connsiteY1464" fmla="*/ 3098850 h 4059508"/>
              <a:gd name="connsiteX1465" fmla="*/ 6845276 w 12215989"/>
              <a:gd name="connsiteY1465" fmla="*/ 3083211 h 4059508"/>
              <a:gd name="connsiteX1466" fmla="*/ 6699885 w 12215989"/>
              <a:gd name="connsiteY1466" fmla="*/ 3068728 h 4059508"/>
              <a:gd name="connsiteX1467" fmla="*/ 6641421 w 12215989"/>
              <a:gd name="connsiteY1467" fmla="*/ 3075285 h 4059508"/>
              <a:gd name="connsiteX1468" fmla="*/ 6641441 w 12215989"/>
              <a:gd name="connsiteY1468" fmla="*/ 3075173 h 4059508"/>
              <a:gd name="connsiteX1469" fmla="*/ 6641102 w 12215989"/>
              <a:gd name="connsiteY1469" fmla="*/ 3075322 h 4059508"/>
              <a:gd name="connsiteX1470" fmla="*/ 6641421 w 12215989"/>
              <a:gd name="connsiteY1470" fmla="*/ 3075285 h 4059508"/>
              <a:gd name="connsiteX1471" fmla="*/ 6640205 w 12215989"/>
              <a:gd name="connsiteY1471" fmla="*/ 3083415 h 4059508"/>
              <a:gd name="connsiteX1472" fmla="*/ 6621737 w 12215989"/>
              <a:gd name="connsiteY1472" fmla="*/ 3084462 h 4059508"/>
              <a:gd name="connsiteX1473" fmla="*/ 6549665 w 12215989"/>
              <a:gd name="connsiteY1473" fmla="*/ 3080317 h 4059508"/>
              <a:gd name="connsiteX1474" fmla="*/ 6438175 w 12215989"/>
              <a:gd name="connsiteY1474" fmla="*/ 3077820 h 4059508"/>
              <a:gd name="connsiteX1475" fmla="*/ 6371961 w 12215989"/>
              <a:gd name="connsiteY1475" fmla="*/ 3070327 h 4059508"/>
              <a:gd name="connsiteX1476" fmla="*/ 6352815 w 12215989"/>
              <a:gd name="connsiteY1476" fmla="*/ 3079367 h 4059508"/>
              <a:gd name="connsiteX1477" fmla="*/ 6254732 w 12215989"/>
              <a:gd name="connsiteY1477" fmla="*/ 3070924 h 4059508"/>
              <a:gd name="connsiteX1478" fmla="*/ 6352815 w 12215989"/>
              <a:gd name="connsiteY1478" fmla="*/ 3094156 h 4059508"/>
              <a:gd name="connsiteX1479" fmla="*/ 6418359 w 12215989"/>
              <a:gd name="connsiteY1479" fmla="*/ 3100850 h 4059508"/>
              <a:gd name="connsiteX1480" fmla="*/ 6465208 w 12215989"/>
              <a:gd name="connsiteY1480" fmla="*/ 3102798 h 4059508"/>
              <a:gd name="connsiteX1481" fmla="*/ 6542568 w 12215989"/>
              <a:gd name="connsiteY1481" fmla="*/ 3091507 h 4059508"/>
              <a:gd name="connsiteX1482" fmla="*/ 6612949 w 12215989"/>
              <a:gd name="connsiteY1482" fmla="*/ 3111038 h 4059508"/>
              <a:gd name="connsiteX1483" fmla="*/ 6607211 w 12215989"/>
              <a:gd name="connsiteY1483" fmla="*/ 3097052 h 4059508"/>
              <a:gd name="connsiteX1484" fmla="*/ 6664754 w 12215989"/>
              <a:gd name="connsiteY1484" fmla="*/ 3123827 h 4059508"/>
              <a:gd name="connsiteX1485" fmla="*/ 6698767 w 12215989"/>
              <a:gd name="connsiteY1485" fmla="*/ 3082167 h 4059508"/>
              <a:gd name="connsiteX1486" fmla="*/ 6994038 w 12215989"/>
              <a:gd name="connsiteY1486" fmla="*/ 3113889 h 4059508"/>
              <a:gd name="connsiteX1487" fmla="*/ 7034324 w 12215989"/>
              <a:gd name="connsiteY1487" fmla="*/ 3125002 h 4059508"/>
              <a:gd name="connsiteX1488" fmla="*/ 6919232 w 12215989"/>
              <a:gd name="connsiteY1488" fmla="*/ 3116724 h 4059508"/>
              <a:gd name="connsiteX1489" fmla="*/ 6794146 w 12215989"/>
              <a:gd name="connsiteY1489" fmla="*/ 3107694 h 4059508"/>
              <a:gd name="connsiteX1490" fmla="*/ 6824213 w 12215989"/>
              <a:gd name="connsiteY1490" fmla="*/ 3127127 h 4059508"/>
              <a:gd name="connsiteX1491" fmla="*/ 6775789 w 12215989"/>
              <a:gd name="connsiteY1491" fmla="*/ 3133571 h 4059508"/>
              <a:gd name="connsiteX1492" fmla="*/ 6797301 w 12215989"/>
              <a:gd name="connsiteY1492" fmla="*/ 3138315 h 4059508"/>
              <a:gd name="connsiteX1493" fmla="*/ 6913067 w 12215989"/>
              <a:gd name="connsiteY1493" fmla="*/ 3141913 h 4059508"/>
              <a:gd name="connsiteX1494" fmla="*/ 6955182 w 12215989"/>
              <a:gd name="connsiteY1494" fmla="*/ 3145560 h 4059508"/>
              <a:gd name="connsiteX1495" fmla="*/ 7130295 w 12215989"/>
              <a:gd name="connsiteY1495" fmla="*/ 3176184 h 4059508"/>
              <a:gd name="connsiteX1496" fmla="*/ 7152369 w 12215989"/>
              <a:gd name="connsiteY1496" fmla="*/ 3185128 h 4059508"/>
              <a:gd name="connsiteX1497" fmla="*/ 7103495 w 12215989"/>
              <a:gd name="connsiteY1497" fmla="*/ 3181129 h 4059508"/>
              <a:gd name="connsiteX1498" fmla="*/ 7101129 w 12215989"/>
              <a:gd name="connsiteY1498" fmla="*/ 3192921 h 4059508"/>
              <a:gd name="connsiteX1499" fmla="*/ 7047864 w 12215989"/>
              <a:gd name="connsiteY1499" fmla="*/ 3188274 h 4059508"/>
              <a:gd name="connsiteX1500" fmla="*/ 7044599 w 12215989"/>
              <a:gd name="connsiteY1500" fmla="*/ 3176184 h 4059508"/>
              <a:gd name="connsiteX1501" fmla="*/ 7022305 w 12215989"/>
              <a:gd name="connsiteY1501" fmla="*/ 3179182 h 4059508"/>
              <a:gd name="connsiteX1502" fmla="*/ 6993016 w 12215989"/>
              <a:gd name="connsiteY1502" fmla="*/ 3185578 h 4059508"/>
              <a:gd name="connsiteX1503" fmla="*/ 6893245 w 12215989"/>
              <a:gd name="connsiteY1503" fmla="*/ 3179382 h 4059508"/>
              <a:gd name="connsiteX1504" fmla="*/ 6821398 w 12215989"/>
              <a:gd name="connsiteY1504" fmla="*/ 3174785 h 4059508"/>
              <a:gd name="connsiteX1505" fmla="*/ 6766784 w 12215989"/>
              <a:gd name="connsiteY1505" fmla="*/ 3170188 h 4059508"/>
              <a:gd name="connsiteX1506" fmla="*/ 6676466 w 12215989"/>
              <a:gd name="connsiteY1506" fmla="*/ 3160100 h 4059508"/>
              <a:gd name="connsiteX1507" fmla="*/ 6608787 w 12215989"/>
              <a:gd name="connsiteY1507" fmla="*/ 3135122 h 4059508"/>
              <a:gd name="connsiteX1508" fmla="*/ 6492346 w 12215989"/>
              <a:gd name="connsiteY1508" fmla="*/ 3147310 h 4059508"/>
              <a:gd name="connsiteX1509" fmla="*/ 6392906 w 12215989"/>
              <a:gd name="connsiteY1509" fmla="*/ 3140166 h 4059508"/>
              <a:gd name="connsiteX1510" fmla="*/ 6387954 w 12215989"/>
              <a:gd name="connsiteY1510" fmla="*/ 3140166 h 4059508"/>
              <a:gd name="connsiteX1511" fmla="*/ 6382994 w 12215989"/>
              <a:gd name="connsiteY1511" fmla="*/ 3140215 h 4059508"/>
              <a:gd name="connsiteX1512" fmla="*/ 6317454 w 12215989"/>
              <a:gd name="connsiteY1512" fmla="*/ 3140215 h 4059508"/>
              <a:gd name="connsiteX1513" fmla="*/ 6316218 w 12215989"/>
              <a:gd name="connsiteY1513" fmla="*/ 3145010 h 4059508"/>
              <a:gd name="connsiteX1514" fmla="*/ 6445836 w 12215989"/>
              <a:gd name="connsiteY1514" fmla="*/ 3156552 h 4059508"/>
              <a:gd name="connsiteX1515" fmla="*/ 6384237 w 12215989"/>
              <a:gd name="connsiteY1515" fmla="*/ 3171539 h 4059508"/>
              <a:gd name="connsiteX1516" fmla="*/ 6281533 w 12215989"/>
              <a:gd name="connsiteY1516" fmla="*/ 3166793 h 4059508"/>
              <a:gd name="connsiteX1517" fmla="*/ 6244368 w 12215989"/>
              <a:gd name="connsiteY1517" fmla="*/ 3180782 h 4059508"/>
              <a:gd name="connsiteX1518" fmla="*/ 6311037 w 12215989"/>
              <a:gd name="connsiteY1518" fmla="*/ 3189223 h 4059508"/>
              <a:gd name="connsiteX1519" fmla="*/ 6246401 w 12215989"/>
              <a:gd name="connsiteY1519" fmla="*/ 3218999 h 4059508"/>
              <a:gd name="connsiteX1520" fmla="*/ 6388291 w 12215989"/>
              <a:gd name="connsiteY1520" fmla="*/ 3246124 h 4059508"/>
              <a:gd name="connsiteX1521" fmla="*/ 6258105 w 12215989"/>
              <a:gd name="connsiteY1521" fmla="*/ 3245226 h 4059508"/>
              <a:gd name="connsiteX1522" fmla="*/ 6236937 w 12215989"/>
              <a:gd name="connsiteY1522" fmla="*/ 3245026 h 4059508"/>
              <a:gd name="connsiteX1523" fmla="*/ 6135924 w 12215989"/>
              <a:gd name="connsiteY1523" fmla="*/ 3245576 h 4059508"/>
              <a:gd name="connsiteX1524" fmla="*/ 5933225 w 12215989"/>
              <a:gd name="connsiteY1524" fmla="*/ 3240379 h 4059508"/>
              <a:gd name="connsiteX1525" fmla="*/ 5796059 w 12215989"/>
              <a:gd name="connsiteY1525" fmla="*/ 3233034 h 4059508"/>
              <a:gd name="connsiteX1526" fmla="*/ 5775680 w 12215989"/>
              <a:gd name="connsiteY1526" fmla="*/ 3220298 h 4059508"/>
              <a:gd name="connsiteX1527" fmla="*/ 5876468 w 12215989"/>
              <a:gd name="connsiteY1527" fmla="*/ 3223444 h 4059508"/>
              <a:gd name="connsiteX1528" fmla="*/ 5878263 w 12215989"/>
              <a:gd name="connsiteY1528" fmla="*/ 3217649 h 4059508"/>
              <a:gd name="connsiteX1529" fmla="*/ 5808107 w 12215989"/>
              <a:gd name="connsiteY1529" fmla="*/ 3213699 h 4059508"/>
              <a:gd name="connsiteX1530" fmla="*/ 5736148 w 12215989"/>
              <a:gd name="connsiteY1530" fmla="*/ 3217999 h 4059508"/>
              <a:gd name="connsiteX1531" fmla="*/ 5657434 w 12215989"/>
              <a:gd name="connsiteY1531" fmla="*/ 3222495 h 4059508"/>
              <a:gd name="connsiteX1532" fmla="*/ 5585812 w 12215989"/>
              <a:gd name="connsiteY1532" fmla="*/ 3217999 h 4059508"/>
              <a:gd name="connsiteX1533" fmla="*/ 5564302 w 12215989"/>
              <a:gd name="connsiteY1533" fmla="*/ 3200066 h 4059508"/>
              <a:gd name="connsiteX1534" fmla="*/ 5528829 w 12215989"/>
              <a:gd name="connsiteY1534" fmla="*/ 3188373 h 4059508"/>
              <a:gd name="connsiteX1535" fmla="*/ 5474887 w 12215989"/>
              <a:gd name="connsiteY1535" fmla="*/ 3202412 h 4059508"/>
              <a:gd name="connsiteX1536" fmla="*/ 5501011 w 12215989"/>
              <a:gd name="connsiteY1536" fmla="*/ 3212505 h 4059508"/>
              <a:gd name="connsiteX1537" fmla="*/ 5497526 w 12215989"/>
              <a:gd name="connsiteY1537" fmla="*/ 3213900 h 4059508"/>
              <a:gd name="connsiteX1538" fmla="*/ 5370944 w 12215989"/>
              <a:gd name="connsiteY1538" fmla="*/ 3224245 h 4059508"/>
              <a:gd name="connsiteX1539" fmla="*/ 5319485 w 12215989"/>
              <a:gd name="connsiteY1539" fmla="*/ 3209554 h 4059508"/>
              <a:gd name="connsiteX1540" fmla="*/ 5335019 w 12215989"/>
              <a:gd name="connsiteY1540" fmla="*/ 3194721 h 4059508"/>
              <a:gd name="connsiteX1541" fmla="*/ 5193356 w 12215989"/>
              <a:gd name="connsiteY1541" fmla="*/ 3191321 h 4059508"/>
              <a:gd name="connsiteX1542" fmla="*/ 4967456 w 12215989"/>
              <a:gd name="connsiteY1542" fmla="*/ 3176983 h 4059508"/>
              <a:gd name="connsiteX1543" fmla="*/ 4940762 w 12215989"/>
              <a:gd name="connsiteY1543" fmla="*/ 3179883 h 4059508"/>
              <a:gd name="connsiteX1544" fmla="*/ 4940902 w 12215989"/>
              <a:gd name="connsiteY1544" fmla="*/ 3179973 h 4059508"/>
              <a:gd name="connsiteX1545" fmla="*/ 4901281 w 12215989"/>
              <a:gd name="connsiteY1545" fmla="*/ 3168066 h 4059508"/>
              <a:gd name="connsiteX1546" fmla="*/ 4862388 w 12215989"/>
              <a:gd name="connsiteY1546" fmla="*/ 3166743 h 4059508"/>
              <a:gd name="connsiteX1547" fmla="*/ 4821955 w 12215989"/>
              <a:gd name="connsiteY1547" fmla="*/ 3203511 h 4059508"/>
              <a:gd name="connsiteX1548" fmla="*/ 4723533 w 12215989"/>
              <a:gd name="connsiteY1548" fmla="*/ 3197865 h 4059508"/>
              <a:gd name="connsiteX1549" fmla="*/ 4636260 w 12215989"/>
              <a:gd name="connsiteY1549" fmla="*/ 3212405 h 4059508"/>
              <a:gd name="connsiteX1550" fmla="*/ 4681643 w 12215989"/>
              <a:gd name="connsiteY1550" fmla="*/ 3242377 h 4059508"/>
              <a:gd name="connsiteX1551" fmla="*/ 4554392 w 12215989"/>
              <a:gd name="connsiteY1551" fmla="*/ 3254166 h 4059508"/>
              <a:gd name="connsiteX1552" fmla="*/ 4623197 w 12215989"/>
              <a:gd name="connsiteY1552" fmla="*/ 3234933 h 4059508"/>
              <a:gd name="connsiteX1553" fmla="*/ 4617451 w 12215989"/>
              <a:gd name="connsiteY1553" fmla="*/ 3207060 h 4059508"/>
              <a:gd name="connsiteX1554" fmla="*/ 4570948 w 12215989"/>
              <a:gd name="connsiteY1554" fmla="*/ 3203611 h 4059508"/>
              <a:gd name="connsiteX1555" fmla="*/ 4560920 w 12215989"/>
              <a:gd name="connsiteY1555" fmla="*/ 3183328 h 4059508"/>
              <a:gd name="connsiteX1556" fmla="*/ 4478265 w 12215989"/>
              <a:gd name="connsiteY1556" fmla="*/ 3180233 h 4059508"/>
              <a:gd name="connsiteX1557" fmla="*/ 4324883 w 12215989"/>
              <a:gd name="connsiteY1557" fmla="*/ 3174936 h 4059508"/>
              <a:gd name="connsiteX1558" fmla="*/ 4261705 w 12215989"/>
              <a:gd name="connsiteY1558" fmla="*/ 3162347 h 4059508"/>
              <a:gd name="connsiteX1559" fmla="*/ 4208977 w 12215989"/>
              <a:gd name="connsiteY1559" fmla="*/ 3155129 h 4059508"/>
              <a:gd name="connsiteX1560" fmla="*/ 4209344 w 12215989"/>
              <a:gd name="connsiteY1560" fmla="*/ 3154951 h 4059508"/>
              <a:gd name="connsiteX1561" fmla="*/ 4208778 w 12215989"/>
              <a:gd name="connsiteY1561" fmla="*/ 3155103 h 4059508"/>
              <a:gd name="connsiteX1562" fmla="*/ 4208977 w 12215989"/>
              <a:gd name="connsiteY1562" fmla="*/ 3155129 h 4059508"/>
              <a:gd name="connsiteX1563" fmla="*/ 4181568 w 12215989"/>
              <a:gd name="connsiteY1563" fmla="*/ 3168503 h 4059508"/>
              <a:gd name="connsiteX1564" fmla="*/ 4141213 w 12215989"/>
              <a:gd name="connsiteY1564" fmla="*/ 3176133 h 4059508"/>
              <a:gd name="connsiteX1565" fmla="*/ 4141213 w 12215989"/>
              <a:gd name="connsiteY1565" fmla="*/ 3155096 h 4059508"/>
              <a:gd name="connsiteX1566" fmla="*/ 4141551 w 12215989"/>
              <a:gd name="connsiteY1566" fmla="*/ 3155103 h 4059508"/>
              <a:gd name="connsiteX1567" fmla="*/ 4141213 w 12215989"/>
              <a:gd name="connsiteY1567" fmla="*/ 3154951 h 4059508"/>
              <a:gd name="connsiteX1568" fmla="*/ 4141213 w 12215989"/>
              <a:gd name="connsiteY1568" fmla="*/ 3155096 h 4059508"/>
              <a:gd name="connsiteX1569" fmla="*/ 4095196 w 12215989"/>
              <a:gd name="connsiteY1569" fmla="*/ 3154298 h 4059508"/>
              <a:gd name="connsiteX1570" fmla="*/ 4050108 w 12215989"/>
              <a:gd name="connsiteY1570" fmla="*/ 3147161 h 4059508"/>
              <a:gd name="connsiteX1571" fmla="*/ 3987154 w 12215989"/>
              <a:gd name="connsiteY1571" fmla="*/ 3151207 h 4059508"/>
              <a:gd name="connsiteX1572" fmla="*/ 3951009 w 12215989"/>
              <a:gd name="connsiteY1572" fmla="*/ 3157150 h 4059508"/>
              <a:gd name="connsiteX1573" fmla="*/ 3951009 w 12215989"/>
              <a:gd name="connsiteY1573" fmla="*/ 3172887 h 4059508"/>
              <a:gd name="connsiteX1574" fmla="*/ 3886254 w 12215989"/>
              <a:gd name="connsiteY1574" fmla="*/ 3176681 h 4059508"/>
              <a:gd name="connsiteX1575" fmla="*/ 3725445 w 12215989"/>
              <a:gd name="connsiteY1575" fmla="*/ 3183028 h 4059508"/>
              <a:gd name="connsiteX1576" fmla="*/ 3654275 w 12215989"/>
              <a:gd name="connsiteY1576" fmla="*/ 3173189 h 4059508"/>
              <a:gd name="connsiteX1577" fmla="*/ 3567224 w 12215989"/>
              <a:gd name="connsiteY1577" fmla="*/ 3167093 h 4059508"/>
              <a:gd name="connsiteX1578" fmla="*/ 3583548 w 12215989"/>
              <a:gd name="connsiteY1578" fmla="*/ 3138566 h 4059508"/>
              <a:gd name="connsiteX1579" fmla="*/ 3492112 w 12215989"/>
              <a:gd name="connsiteY1579" fmla="*/ 3139116 h 4059508"/>
              <a:gd name="connsiteX1580" fmla="*/ 3511823 w 12215989"/>
              <a:gd name="connsiteY1580" fmla="*/ 3148907 h 4059508"/>
              <a:gd name="connsiteX1581" fmla="*/ 3465198 w 12215989"/>
              <a:gd name="connsiteY1581" fmla="*/ 3166245 h 4059508"/>
              <a:gd name="connsiteX1582" fmla="*/ 3421619 w 12215989"/>
              <a:gd name="connsiteY1582" fmla="*/ 3150405 h 4059508"/>
              <a:gd name="connsiteX1583" fmla="*/ 3300219 w 12215989"/>
              <a:gd name="connsiteY1583" fmla="*/ 3161350 h 4059508"/>
              <a:gd name="connsiteX1584" fmla="*/ 3399204 w 12215989"/>
              <a:gd name="connsiteY1584" fmla="*/ 3131723 h 4059508"/>
              <a:gd name="connsiteX1585" fmla="*/ 3360919 w 12215989"/>
              <a:gd name="connsiteY1585" fmla="*/ 3138118 h 4059508"/>
              <a:gd name="connsiteX1586" fmla="*/ 3481190 w 12215989"/>
              <a:gd name="connsiteY1586" fmla="*/ 3126578 h 4059508"/>
              <a:gd name="connsiteX1587" fmla="*/ 3433779 w 12215989"/>
              <a:gd name="connsiteY1587" fmla="*/ 3108045 h 4059508"/>
              <a:gd name="connsiteX1588" fmla="*/ 3476457 w 12215989"/>
              <a:gd name="connsiteY1588" fmla="*/ 3106745 h 4059508"/>
              <a:gd name="connsiteX1589" fmla="*/ 3511935 w 12215989"/>
              <a:gd name="connsiteY1589" fmla="*/ 3096452 h 4059508"/>
              <a:gd name="connsiteX1590" fmla="*/ 3414633 w 12215989"/>
              <a:gd name="connsiteY1590" fmla="*/ 3092058 h 4059508"/>
              <a:gd name="connsiteX1591" fmla="*/ 3375895 w 12215989"/>
              <a:gd name="connsiteY1591" fmla="*/ 3094207 h 4059508"/>
              <a:gd name="connsiteX1592" fmla="*/ 3346617 w 12215989"/>
              <a:gd name="connsiteY1592" fmla="*/ 3075672 h 4059508"/>
              <a:gd name="connsiteX1593" fmla="*/ 3391662 w 12215989"/>
              <a:gd name="connsiteY1593" fmla="*/ 3062084 h 4059508"/>
              <a:gd name="connsiteX1594" fmla="*/ 3411590 w 12215989"/>
              <a:gd name="connsiteY1594" fmla="*/ 3035458 h 4059508"/>
              <a:gd name="connsiteX1595" fmla="*/ 3402921 w 12215989"/>
              <a:gd name="connsiteY1595" fmla="*/ 3030763 h 4059508"/>
              <a:gd name="connsiteX1596" fmla="*/ 3485690 w 12215989"/>
              <a:gd name="connsiteY1596" fmla="*/ 3033206 h 4059508"/>
              <a:gd name="connsiteX1597" fmla="*/ 3536256 w 12215989"/>
              <a:gd name="connsiteY1597" fmla="*/ 3005332 h 4059508"/>
              <a:gd name="connsiteX1598" fmla="*/ 3525560 w 12215989"/>
              <a:gd name="connsiteY1598" fmla="*/ 2975208 h 4059508"/>
              <a:gd name="connsiteX1599" fmla="*/ 3485803 w 12215989"/>
              <a:gd name="connsiteY1599" fmla="*/ 3002084 h 4059508"/>
              <a:gd name="connsiteX1600" fmla="*/ 3397740 w 12215989"/>
              <a:gd name="connsiteY1600" fmla="*/ 3010378 h 4059508"/>
              <a:gd name="connsiteX1601" fmla="*/ 3381297 w 12215989"/>
              <a:gd name="connsiteY1601" fmla="*/ 3011379 h 4059508"/>
              <a:gd name="connsiteX1602" fmla="*/ 3198642 w 12215989"/>
              <a:gd name="connsiteY1602" fmla="*/ 3008978 h 4059508"/>
              <a:gd name="connsiteX1603" fmla="*/ 3170940 w 12215989"/>
              <a:gd name="connsiteY1603" fmla="*/ 3014025 h 4059508"/>
              <a:gd name="connsiteX1604" fmla="*/ 3171054 w 12215989"/>
              <a:gd name="connsiteY1604" fmla="*/ 3019319 h 4059508"/>
              <a:gd name="connsiteX1605" fmla="*/ 3238054 w 12215989"/>
              <a:gd name="connsiteY1605" fmla="*/ 3022568 h 4059508"/>
              <a:gd name="connsiteX1606" fmla="*/ 3281072 w 12215989"/>
              <a:gd name="connsiteY1606" fmla="*/ 3041302 h 4059508"/>
              <a:gd name="connsiteX1607" fmla="*/ 3344814 w 12215989"/>
              <a:gd name="connsiteY1607" fmla="*/ 3052741 h 4059508"/>
              <a:gd name="connsiteX1608" fmla="*/ 3342786 w 12215989"/>
              <a:gd name="connsiteY1608" fmla="*/ 3057089 h 4059508"/>
              <a:gd name="connsiteX1609" fmla="*/ 3283101 w 12215989"/>
              <a:gd name="connsiteY1609" fmla="*/ 3057089 h 4059508"/>
              <a:gd name="connsiteX1610" fmla="*/ 3294136 w 12215989"/>
              <a:gd name="connsiteY1610" fmla="*/ 3083264 h 4059508"/>
              <a:gd name="connsiteX1611" fmla="*/ 3224317 w 12215989"/>
              <a:gd name="connsiteY1611" fmla="*/ 3088310 h 4059508"/>
              <a:gd name="connsiteX1612" fmla="*/ 3230513 w 12215989"/>
              <a:gd name="connsiteY1612" fmla="*/ 3056188 h 4059508"/>
              <a:gd name="connsiteX1613" fmla="*/ 3182425 w 12215989"/>
              <a:gd name="connsiteY1613" fmla="*/ 3053391 h 4059508"/>
              <a:gd name="connsiteX1614" fmla="*/ 3192447 w 12215989"/>
              <a:gd name="connsiteY1614" fmla="*/ 3087112 h 4059508"/>
              <a:gd name="connsiteX1615" fmla="*/ 3052359 w 12215989"/>
              <a:gd name="connsiteY1615" fmla="*/ 3077570 h 4059508"/>
              <a:gd name="connsiteX1616" fmla="*/ 3109227 w 12215989"/>
              <a:gd name="connsiteY1616" fmla="*/ 3089061 h 4059508"/>
              <a:gd name="connsiteX1617" fmla="*/ 2999087 w 12215989"/>
              <a:gd name="connsiteY1617" fmla="*/ 3118985 h 4059508"/>
              <a:gd name="connsiteX1618" fmla="*/ 3012263 w 12215989"/>
              <a:gd name="connsiteY1618" fmla="*/ 3096802 h 4059508"/>
              <a:gd name="connsiteX1619" fmla="*/ 2973751 w 12215989"/>
              <a:gd name="connsiteY1619" fmla="*/ 3093456 h 4059508"/>
              <a:gd name="connsiteX1620" fmla="*/ 2963056 w 12215989"/>
              <a:gd name="connsiteY1620" fmla="*/ 3089612 h 4059508"/>
              <a:gd name="connsiteX1621" fmla="*/ 3019250 w 12215989"/>
              <a:gd name="connsiteY1621" fmla="*/ 3069528 h 4059508"/>
              <a:gd name="connsiteX1622" fmla="*/ 2947627 w 12215989"/>
              <a:gd name="connsiteY1622" fmla="*/ 3066878 h 4059508"/>
              <a:gd name="connsiteX1623" fmla="*/ 2836481 w 12215989"/>
              <a:gd name="connsiteY1623" fmla="*/ 3068179 h 4059508"/>
              <a:gd name="connsiteX1624" fmla="*/ 2767784 w 12215989"/>
              <a:gd name="connsiteY1624" fmla="*/ 3084962 h 4059508"/>
              <a:gd name="connsiteX1625" fmla="*/ 2633210 w 12215989"/>
              <a:gd name="connsiteY1625" fmla="*/ 3095155 h 4059508"/>
              <a:gd name="connsiteX1626" fmla="*/ 2590193 w 12215989"/>
              <a:gd name="connsiteY1626" fmla="*/ 3084013 h 4059508"/>
              <a:gd name="connsiteX1627" fmla="*/ 2654948 w 12215989"/>
              <a:gd name="connsiteY1627" fmla="*/ 3058985 h 4059508"/>
              <a:gd name="connsiteX1628" fmla="*/ 2642672 w 12215989"/>
              <a:gd name="connsiteY1628" fmla="*/ 3048145 h 4059508"/>
              <a:gd name="connsiteX1629" fmla="*/ 2658101 w 12215989"/>
              <a:gd name="connsiteY1629" fmla="*/ 3045647 h 4059508"/>
              <a:gd name="connsiteX1630" fmla="*/ 2884563 w 12215989"/>
              <a:gd name="connsiteY1630" fmla="*/ 3057338 h 4059508"/>
              <a:gd name="connsiteX1631" fmla="*/ 2956072 w 12215989"/>
              <a:gd name="connsiteY1631" fmla="*/ 3058135 h 4059508"/>
              <a:gd name="connsiteX1632" fmla="*/ 3041324 w 12215989"/>
              <a:gd name="connsiteY1632" fmla="*/ 3058937 h 4059508"/>
              <a:gd name="connsiteX1633" fmla="*/ 3049881 w 12215989"/>
              <a:gd name="connsiteY1633" fmla="*/ 3066229 h 4059508"/>
              <a:gd name="connsiteX1634" fmla="*/ 3079835 w 12215989"/>
              <a:gd name="connsiteY1634" fmla="*/ 3047896 h 4059508"/>
              <a:gd name="connsiteX1635" fmla="*/ 2919250 w 12215989"/>
              <a:gd name="connsiteY1635" fmla="*/ 3039152 h 4059508"/>
              <a:gd name="connsiteX1636" fmla="*/ 3014184 w 12215989"/>
              <a:gd name="connsiteY1636" fmla="*/ 3034307 h 4059508"/>
              <a:gd name="connsiteX1637" fmla="*/ 3095602 w 12215989"/>
              <a:gd name="connsiteY1637" fmla="*/ 3038051 h 4059508"/>
              <a:gd name="connsiteX1638" fmla="*/ 3172963 w 12215989"/>
              <a:gd name="connsiteY1638" fmla="*/ 3038453 h 4059508"/>
              <a:gd name="connsiteX1639" fmla="*/ 3208438 w 12215989"/>
              <a:gd name="connsiteY1639" fmla="*/ 3039152 h 4059508"/>
              <a:gd name="connsiteX1640" fmla="*/ 3210690 w 12215989"/>
              <a:gd name="connsiteY1640" fmla="*/ 3033758 h 4059508"/>
              <a:gd name="connsiteX1641" fmla="*/ 3147062 w 12215989"/>
              <a:gd name="connsiteY1641" fmla="*/ 3026014 h 4059508"/>
              <a:gd name="connsiteX1642" fmla="*/ 3103706 w 12215989"/>
              <a:gd name="connsiteY1642" fmla="*/ 2997740 h 4059508"/>
              <a:gd name="connsiteX1643" fmla="*/ 3227808 w 12215989"/>
              <a:gd name="connsiteY1643" fmla="*/ 2994092 h 4059508"/>
              <a:gd name="connsiteX1644" fmla="*/ 3229048 w 12215989"/>
              <a:gd name="connsiteY1644" fmla="*/ 2989145 h 4059508"/>
              <a:gd name="connsiteX1645" fmla="*/ 3076230 w 12215989"/>
              <a:gd name="connsiteY1645" fmla="*/ 2979803 h 4059508"/>
              <a:gd name="connsiteX1646" fmla="*/ 2999990 w 12215989"/>
              <a:gd name="connsiteY1646" fmla="*/ 3017473 h 4059508"/>
              <a:gd name="connsiteX1647" fmla="*/ 3020375 w 12215989"/>
              <a:gd name="connsiteY1647" fmla="*/ 3017573 h 4059508"/>
              <a:gd name="connsiteX1648" fmla="*/ 3036366 w 12215989"/>
              <a:gd name="connsiteY1648" fmla="*/ 3023968 h 4059508"/>
              <a:gd name="connsiteX1649" fmla="*/ 2957873 w 12215989"/>
              <a:gd name="connsiteY1649" fmla="*/ 3025515 h 4059508"/>
              <a:gd name="connsiteX1650" fmla="*/ 2952247 w 12215989"/>
              <a:gd name="connsiteY1650" fmla="*/ 2997590 h 4059508"/>
              <a:gd name="connsiteX1651" fmla="*/ 2915081 w 12215989"/>
              <a:gd name="connsiteY1651" fmla="*/ 2977706 h 4059508"/>
              <a:gd name="connsiteX1652" fmla="*/ 2872063 w 12215989"/>
              <a:gd name="connsiteY1652" fmla="*/ 2962968 h 4059508"/>
              <a:gd name="connsiteX1653" fmla="*/ 2804837 w 12215989"/>
              <a:gd name="connsiteY1653" fmla="*/ 2973209 h 4059508"/>
              <a:gd name="connsiteX1654" fmla="*/ 2839967 w 12215989"/>
              <a:gd name="connsiteY1654" fmla="*/ 2985452 h 4059508"/>
              <a:gd name="connsiteX1655" fmla="*/ 2705169 w 12215989"/>
              <a:gd name="connsiteY1655" fmla="*/ 2999387 h 4059508"/>
              <a:gd name="connsiteX1656" fmla="*/ 2677155 w 12215989"/>
              <a:gd name="connsiteY1656" fmla="*/ 2975573 h 4059508"/>
              <a:gd name="connsiteX1657" fmla="*/ 2677354 w 12215989"/>
              <a:gd name="connsiteY1657" fmla="*/ 2975509 h 4059508"/>
              <a:gd name="connsiteX1658" fmla="*/ 2637828 w 12215989"/>
              <a:gd name="connsiteY1658" fmla="*/ 2965267 h 4059508"/>
              <a:gd name="connsiteX1659" fmla="*/ 2488952 w 12215989"/>
              <a:gd name="connsiteY1659" fmla="*/ 2962819 h 4059508"/>
              <a:gd name="connsiteX1660" fmla="*/ 2453598 w 12215989"/>
              <a:gd name="connsiteY1660" fmla="*/ 2990545 h 4059508"/>
              <a:gd name="connsiteX1661" fmla="*/ 2385237 w 12215989"/>
              <a:gd name="connsiteY1661" fmla="*/ 2996190 h 4059508"/>
              <a:gd name="connsiteX1662" fmla="*/ 2371837 w 12215989"/>
              <a:gd name="connsiteY1662" fmla="*/ 3015224 h 4059508"/>
              <a:gd name="connsiteX1663" fmla="*/ 2366435 w 12215989"/>
              <a:gd name="connsiteY1663" fmla="*/ 3033206 h 4059508"/>
              <a:gd name="connsiteX1664" fmla="*/ 2613955 w 12215989"/>
              <a:gd name="connsiteY1664" fmla="*/ 3042702 h 4059508"/>
              <a:gd name="connsiteX1665" fmla="*/ 2578368 w 12215989"/>
              <a:gd name="connsiteY1665" fmla="*/ 3068128 h 4059508"/>
              <a:gd name="connsiteX1666" fmla="*/ 2548865 w 12215989"/>
              <a:gd name="connsiteY1666" fmla="*/ 3086563 h 4059508"/>
              <a:gd name="connsiteX1667" fmla="*/ 2389968 w 12215989"/>
              <a:gd name="connsiteY1667" fmla="*/ 3090610 h 4059508"/>
              <a:gd name="connsiteX1668" fmla="*/ 2318347 w 12215989"/>
              <a:gd name="connsiteY1668" fmla="*/ 3099100 h 4059508"/>
              <a:gd name="connsiteX1669" fmla="*/ 2317673 w 12215989"/>
              <a:gd name="connsiteY1669" fmla="*/ 3092457 h 4059508"/>
              <a:gd name="connsiteX1670" fmla="*/ 2276681 w 12215989"/>
              <a:gd name="connsiteY1670" fmla="*/ 3088611 h 4059508"/>
              <a:gd name="connsiteX1671" fmla="*/ 2174090 w 12215989"/>
              <a:gd name="connsiteY1671" fmla="*/ 3094156 h 4059508"/>
              <a:gd name="connsiteX1672" fmla="*/ 2077466 w 12215989"/>
              <a:gd name="connsiteY1672" fmla="*/ 3101401 h 4059508"/>
              <a:gd name="connsiteX1673" fmla="*/ 1995035 w 12215989"/>
              <a:gd name="connsiteY1673" fmla="*/ 3110991 h 4059508"/>
              <a:gd name="connsiteX1674" fmla="*/ 1921723 w 12215989"/>
              <a:gd name="connsiteY1674" fmla="*/ 3119283 h 4059508"/>
              <a:gd name="connsiteX1675" fmla="*/ 1788841 w 12215989"/>
              <a:gd name="connsiteY1675" fmla="*/ 3119383 h 4059508"/>
              <a:gd name="connsiteX1676" fmla="*/ 1735465 w 12215989"/>
              <a:gd name="connsiteY1676" fmla="*/ 3124878 h 4059508"/>
              <a:gd name="connsiteX1677" fmla="*/ 1905282 w 12215989"/>
              <a:gd name="connsiteY1677" fmla="*/ 3139817 h 4059508"/>
              <a:gd name="connsiteX1678" fmla="*/ 2079268 w 12215989"/>
              <a:gd name="connsiteY1678" fmla="*/ 3140367 h 4059508"/>
              <a:gd name="connsiteX1679" fmla="*/ 1993682 w 12215989"/>
              <a:gd name="connsiteY1679" fmla="*/ 3157001 h 4059508"/>
              <a:gd name="connsiteX1680" fmla="*/ 1960911 w 12215989"/>
              <a:gd name="connsiteY1680" fmla="*/ 3159450 h 4059508"/>
              <a:gd name="connsiteX1681" fmla="*/ 1771949 w 12215989"/>
              <a:gd name="connsiteY1681" fmla="*/ 3153855 h 4059508"/>
              <a:gd name="connsiteX1682" fmla="*/ 1708883 w 12215989"/>
              <a:gd name="connsiteY1682" fmla="*/ 3140316 h 4059508"/>
              <a:gd name="connsiteX1683" fmla="*/ 1709221 w 12215989"/>
              <a:gd name="connsiteY1683" fmla="*/ 3140467 h 4059508"/>
              <a:gd name="connsiteX1684" fmla="*/ 1656971 w 12215989"/>
              <a:gd name="connsiteY1684" fmla="*/ 3136268 h 4059508"/>
              <a:gd name="connsiteX1685" fmla="*/ 1623297 w 12215989"/>
              <a:gd name="connsiteY1685" fmla="*/ 3110141 h 4059508"/>
              <a:gd name="connsiteX1686" fmla="*/ 1623297 w 12215989"/>
              <a:gd name="connsiteY1686" fmla="*/ 3081618 h 4059508"/>
              <a:gd name="connsiteX1687" fmla="*/ 1447846 w 12215989"/>
              <a:gd name="connsiteY1687" fmla="*/ 3085313 h 4059508"/>
              <a:gd name="connsiteX1688" fmla="*/ 1525101 w 12215989"/>
              <a:gd name="connsiteY1688" fmla="*/ 3092756 h 4059508"/>
              <a:gd name="connsiteX1689" fmla="*/ 1347284 w 12215989"/>
              <a:gd name="connsiteY1689" fmla="*/ 3115938 h 4059508"/>
              <a:gd name="connsiteX1690" fmla="*/ 1407871 w 12215989"/>
              <a:gd name="connsiteY1690" fmla="*/ 3129474 h 4059508"/>
              <a:gd name="connsiteX1691" fmla="*/ 1406969 w 12215989"/>
              <a:gd name="connsiteY1691" fmla="*/ 3133421 h 4059508"/>
              <a:gd name="connsiteX1692" fmla="*/ 1253815 w 12215989"/>
              <a:gd name="connsiteY1692" fmla="*/ 3133421 h 4059508"/>
              <a:gd name="connsiteX1693" fmla="*/ 1317103 w 12215989"/>
              <a:gd name="connsiteY1693" fmla="*/ 3117685 h 4059508"/>
              <a:gd name="connsiteX1694" fmla="*/ 1291318 w 12215989"/>
              <a:gd name="connsiteY1694" fmla="*/ 3083762 h 4059508"/>
              <a:gd name="connsiteX1695" fmla="*/ 1415751 w 12215989"/>
              <a:gd name="connsiteY1695" fmla="*/ 3088160 h 4059508"/>
              <a:gd name="connsiteX1696" fmla="*/ 1480731 w 12215989"/>
              <a:gd name="connsiteY1696" fmla="*/ 3055790 h 4059508"/>
              <a:gd name="connsiteX1697" fmla="*/ 1780391 w 12215989"/>
              <a:gd name="connsiteY1697" fmla="*/ 3060684 h 4059508"/>
              <a:gd name="connsiteX1698" fmla="*/ 1892671 w 12215989"/>
              <a:gd name="connsiteY1698" fmla="*/ 3060684 h 4059508"/>
              <a:gd name="connsiteX1699" fmla="*/ 2009901 w 12215989"/>
              <a:gd name="connsiteY1699" fmla="*/ 3060934 h 4059508"/>
              <a:gd name="connsiteX1700" fmla="*/ 1999985 w 12215989"/>
              <a:gd name="connsiteY1700" fmla="*/ 3045046 h 4059508"/>
              <a:gd name="connsiteX1701" fmla="*/ 1948075 w 12215989"/>
              <a:gd name="connsiteY1701" fmla="*/ 3051044 h 4059508"/>
              <a:gd name="connsiteX1702" fmla="*/ 1789517 w 12215989"/>
              <a:gd name="connsiteY1702" fmla="*/ 3053691 h 4059508"/>
              <a:gd name="connsiteX1703" fmla="*/ 1786701 w 12215989"/>
              <a:gd name="connsiteY1703" fmla="*/ 3036956 h 4059508"/>
              <a:gd name="connsiteX1704" fmla="*/ 1683659 w 12215989"/>
              <a:gd name="connsiteY1704" fmla="*/ 3040803 h 4059508"/>
              <a:gd name="connsiteX1705" fmla="*/ 1602349 w 12215989"/>
              <a:gd name="connsiteY1705" fmla="*/ 3035807 h 4059508"/>
              <a:gd name="connsiteX1706" fmla="*/ 1556626 w 12215989"/>
              <a:gd name="connsiteY1706" fmla="*/ 3031859 h 4059508"/>
              <a:gd name="connsiteX1707" fmla="*/ 1417441 w 12215989"/>
              <a:gd name="connsiteY1707" fmla="*/ 3026665 h 4059508"/>
              <a:gd name="connsiteX1708" fmla="*/ 1336363 w 12215989"/>
              <a:gd name="connsiteY1708" fmla="*/ 3033258 h 4059508"/>
              <a:gd name="connsiteX1709" fmla="*/ 1295142 w 12215989"/>
              <a:gd name="connsiteY1709" fmla="*/ 3028213 h 4059508"/>
              <a:gd name="connsiteX1710" fmla="*/ 1156856 w 12215989"/>
              <a:gd name="connsiteY1710" fmla="*/ 3022866 h 4059508"/>
              <a:gd name="connsiteX1711" fmla="*/ 926785 w 12215989"/>
              <a:gd name="connsiteY1711" fmla="*/ 3022270 h 4059508"/>
              <a:gd name="connsiteX1712" fmla="*/ 870818 w 12215989"/>
              <a:gd name="connsiteY1712" fmla="*/ 3020868 h 4059508"/>
              <a:gd name="connsiteX1713" fmla="*/ 760571 w 12215989"/>
              <a:gd name="connsiteY1713" fmla="*/ 3028763 h 4059508"/>
              <a:gd name="connsiteX1714" fmla="*/ 651897 w 12215989"/>
              <a:gd name="connsiteY1714" fmla="*/ 3023518 h 4059508"/>
              <a:gd name="connsiteX1715" fmla="*/ 617554 w 12215989"/>
              <a:gd name="connsiteY1715" fmla="*/ 3028262 h 4059508"/>
              <a:gd name="connsiteX1716" fmla="*/ 557981 w 12215989"/>
              <a:gd name="connsiteY1716" fmla="*/ 3037256 h 4059508"/>
              <a:gd name="connsiteX1717" fmla="*/ 254599 w 12215989"/>
              <a:gd name="connsiteY1717" fmla="*/ 3040552 h 4059508"/>
              <a:gd name="connsiteX1718" fmla="*/ 202012 w 12215989"/>
              <a:gd name="connsiteY1718" fmla="*/ 3056740 h 4059508"/>
              <a:gd name="connsiteX1719" fmla="*/ 579600 w 12215989"/>
              <a:gd name="connsiteY1719" fmla="*/ 3058285 h 4059508"/>
              <a:gd name="connsiteX1720" fmla="*/ 580277 w 12215989"/>
              <a:gd name="connsiteY1720" fmla="*/ 3063434 h 4059508"/>
              <a:gd name="connsiteX1721" fmla="*/ 530281 w 12215989"/>
              <a:gd name="connsiteY1721" fmla="*/ 3068080 h 4059508"/>
              <a:gd name="connsiteX1722" fmla="*/ 549532 w 12215989"/>
              <a:gd name="connsiteY1722" fmla="*/ 3087713 h 4059508"/>
              <a:gd name="connsiteX1723" fmla="*/ 663947 w 12215989"/>
              <a:gd name="connsiteY1723" fmla="*/ 3087713 h 4059508"/>
              <a:gd name="connsiteX1724" fmla="*/ 652800 w 12215989"/>
              <a:gd name="connsiteY1724" fmla="*/ 3106095 h 4059508"/>
              <a:gd name="connsiteX1725" fmla="*/ 696830 w 12215989"/>
              <a:gd name="connsiteY1725" fmla="*/ 3113190 h 4059508"/>
              <a:gd name="connsiteX1726" fmla="*/ 692887 w 12215989"/>
              <a:gd name="connsiteY1726" fmla="*/ 3139817 h 4059508"/>
              <a:gd name="connsiteX1727" fmla="*/ 721378 w 12215989"/>
              <a:gd name="connsiteY1727" fmla="*/ 3160498 h 4059508"/>
              <a:gd name="connsiteX1728" fmla="*/ 628138 w 12215989"/>
              <a:gd name="connsiteY1728" fmla="*/ 3167296 h 4059508"/>
              <a:gd name="connsiteX1729" fmla="*/ 682304 w 12215989"/>
              <a:gd name="connsiteY1729" fmla="*/ 3142514 h 4059508"/>
              <a:gd name="connsiteX1730" fmla="*/ 589058 w 12215989"/>
              <a:gd name="connsiteY1730" fmla="*/ 3142514 h 4059508"/>
              <a:gd name="connsiteX1731" fmla="*/ 633314 w 12215989"/>
              <a:gd name="connsiteY1731" fmla="*/ 3118985 h 4059508"/>
              <a:gd name="connsiteX1732" fmla="*/ 594465 w 12215989"/>
              <a:gd name="connsiteY1732" fmla="*/ 3108394 h 4059508"/>
              <a:gd name="connsiteX1733" fmla="*/ 534331 w 12215989"/>
              <a:gd name="connsiteY1733" fmla="*/ 3116886 h 4059508"/>
              <a:gd name="connsiteX1734" fmla="*/ 499649 w 12215989"/>
              <a:gd name="connsiteY1734" fmla="*/ 3150656 h 4059508"/>
              <a:gd name="connsiteX1735" fmla="*/ 546717 w 12215989"/>
              <a:gd name="connsiteY1735" fmla="*/ 3155552 h 4059508"/>
              <a:gd name="connsiteX1736" fmla="*/ 546829 w 12215989"/>
              <a:gd name="connsiteY1736" fmla="*/ 3159601 h 4059508"/>
              <a:gd name="connsiteX1737" fmla="*/ 437485 w 12215989"/>
              <a:gd name="connsiteY1737" fmla="*/ 3165245 h 4059508"/>
              <a:gd name="connsiteX1738" fmla="*/ 482982 w 12215989"/>
              <a:gd name="connsiteY1738" fmla="*/ 3179084 h 4059508"/>
              <a:gd name="connsiteX1739" fmla="*/ 591424 w 12215989"/>
              <a:gd name="connsiteY1739" fmla="*/ 3174688 h 4059508"/>
              <a:gd name="connsiteX1740" fmla="*/ 605380 w 12215989"/>
              <a:gd name="connsiteY1740" fmla="*/ 3200195 h 4059508"/>
              <a:gd name="connsiteX1741" fmla="*/ 599761 w 12215989"/>
              <a:gd name="connsiteY1741" fmla="*/ 3225143 h 4059508"/>
              <a:gd name="connsiteX1742" fmla="*/ 516422 w 12215989"/>
              <a:gd name="connsiteY1742" fmla="*/ 3214751 h 4059508"/>
              <a:gd name="connsiteX1743" fmla="*/ 493790 w 12215989"/>
              <a:gd name="connsiteY1743" fmla="*/ 3215799 h 4059508"/>
              <a:gd name="connsiteX1744" fmla="*/ 389173 w 12215989"/>
              <a:gd name="connsiteY1744" fmla="*/ 3218900 h 4059508"/>
              <a:gd name="connsiteX1745" fmla="*/ 398187 w 12215989"/>
              <a:gd name="connsiteY1745" fmla="*/ 3195617 h 4059508"/>
              <a:gd name="connsiteX1746" fmla="*/ 40186 w 12215989"/>
              <a:gd name="connsiteY1746" fmla="*/ 3198917 h 4059508"/>
              <a:gd name="connsiteX1747" fmla="*/ 39061 w 12215989"/>
              <a:gd name="connsiteY1747" fmla="*/ 3207009 h 4059508"/>
              <a:gd name="connsiteX1748" fmla="*/ 82190 w 12215989"/>
              <a:gd name="connsiteY1748" fmla="*/ 3214104 h 4059508"/>
              <a:gd name="connsiteX1749" fmla="*/ 66311 w 12215989"/>
              <a:gd name="connsiteY1749" fmla="*/ 3233083 h 4059508"/>
              <a:gd name="connsiteX1750" fmla="*/ 41089 w 12215989"/>
              <a:gd name="connsiteY1750" fmla="*/ 3215550 h 4059508"/>
              <a:gd name="connsiteX1751" fmla="*/ 10796 w 12215989"/>
              <a:gd name="connsiteY1751" fmla="*/ 3231987 h 4059508"/>
              <a:gd name="connsiteX1752" fmla="*/ 3473 w 12215989"/>
              <a:gd name="connsiteY1752" fmla="*/ 3231965 h 4059508"/>
              <a:gd name="connsiteX1753" fmla="*/ 3473 w 12215989"/>
              <a:gd name="connsiteY1753" fmla="*/ 369888 h 4059508"/>
              <a:gd name="connsiteX1754" fmla="*/ 176 w 12215989"/>
              <a:gd name="connsiteY1754" fmla="*/ 369888 h 4059508"/>
              <a:gd name="connsiteX1755" fmla="*/ 176 w 12215989"/>
              <a:gd name="connsiteY1755" fmla="*/ 269134 h 4059508"/>
              <a:gd name="connsiteX1756" fmla="*/ 0 w 12215989"/>
              <a:gd name="connsiteY1756" fmla="*/ 269134 h 405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Lst>
            <a:rect l="l" t="t" r="r" b="b"/>
            <a:pathLst>
              <a:path w="12215989" h="4059508">
                <a:moveTo>
                  <a:pt x="12079860" y="3990829"/>
                </a:moveTo>
                <a:cubicBezTo>
                  <a:pt x="12090001" y="3991130"/>
                  <a:pt x="12102273" y="3989930"/>
                  <a:pt x="12109817" y="3992028"/>
                </a:cubicBezTo>
                <a:cubicBezTo>
                  <a:pt x="12133746" y="3998672"/>
                  <a:pt x="12160352" y="4003406"/>
                  <a:pt x="12185227" y="4009407"/>
                </a:cubicBezTo>
                <a:lnTo>
                  <a:pt x="12215503" y="4021042"/>
                </a:lnTo>
                <a:lnTo>
                  <a:pt x="12215503" y="4059508"/>
                </a:lnTo>
                <a:lnTo>
                  <a:pt x="12208187" y="4057049"/>
                </a:lnTo>
                <a:cubicBezTo>
                  <a:pt x="12189858" y="4047569"/>
                  <a:pt x="12175190" y="4036541"/>
                  <a:pt x="12161734" y="4024752"/>
                </a:cubicBezTo>
                <a:cubicBezTo>
                  <a:pt x="12151593" y="4015912"/>
                  <a:pt x="12126597" y="4010263"/>
                  <a:pt x="12107789" y="4003518"/>
                </a:cubicBezTo>
                <a:cubicBezTo>
                  <a:pt x="12098105" y="4000023"/>
                  <a:pt x="12087297" y="3997274"/>
                  <a:pt x="12079860" y="3990829"/>
                </a:cubicBezTo>
                <a:close/>
                <a:moveTo>
                  <a:pt x="12215503" y="3952056"/>
                </a:moveTo>
                <a:lnTo>
                  <a:pt x="12215503" y="3973471"/>
                </a:lnTo>
                <a:lnTo>
                  <a:pt x="12205203" y="3960906"/>
                </a:lnTo>
                <a:cubicBezTo>
                  <a:pt x="12182676" y="3960906"/>
                  <a:pt x="12165220" y="3960906"/>
                  <a:pt x="12147883" y="3960906"/>
                </a:cubicBezTo>
                <a:cubicBezTo>
                  <a:pt x="12147544" y="3959307"/>
                  <a:pt x="12147094" y="3957659"/>
                  <a:pt x="12146756" y="3956062"/>
                </a:cubicBezTo>
                <a:close/>
                <a:moveTo>
                  <a:pt x="12072995" y="3934079"/>
                </a:moveTo>
                <a:cubicBezTo>
                  <a:pt x="12084706" y="3936380"/>
                  <a:pt x="12096414" y="3938625"/>
                  <a:pt x="12108125" y="3940922"/>
                </a:cubicBezTo>
                <a:cubicBezTo>
                  <a:pt x="12106331" y="3942571"/>
                  <a:pt x="12104641" y="3944169"/>
                  <a:pt x="12102838" y="3945817"/>
                </a:cubicBezTo>
                <a:cubicBezTo>
                  <a:pt x="12091465" y="3943324"/>
                  <a:pt x="12079972" y="3940822"/>
                  <a:pt x="12068487" y="3938326"/>
                </a:cubicBezTo>
                <a:cubicBezTo>
                  <a:pt x="12069954" y="3936931"/>
                  <a:pt x="12071530" y="3935529"/>
                  <a:pt x="12072995" y="3934079"/>
                </a:cubicBezTo>
                <a:close/>
                <a:moveTo>
                  <a:pt x="12188535" y="3927136"/>
                </a:moveTo>
                <a:cubicBezTo>
                  <a:pt x="12190675" y="3929084"/>
                  <a:pt x="12193492" y="3930984"/>
                  <a:pt x="12194612" y="3933030"/>
                </a:cubicBezTo>
                <a:cubicBezTo>
                  <a:pt x="12194950" y="3933529"/>
                  <a:pt x="12189661" y="3934630"/>
                  <a:pt x="12185831" y="3935778"/>
                </a:cubicBezTo>
                <a:cubicBezTo>
                  <a:pt x="12183127" y="3933780"/>
                  <a:pt x="12179753" y="3931931"/>
                  <a:pt x="12178514" y="3929885"/>
                </a:cubicBezTo>
                <a:cubicBezTo>
                  <a:pt x="12178175" y="3929384"/>
                  <a:pt x="12185042" y="3928084"/>
                  <a:pt x="12188535" y="3927136"/>
                </a:cubicBezTo>
                <a:close/>
                <a:moveTo>
                  <a:pt x="11728735" y="3903406"/>
                </a:moveTo>
                <a:cubicBezTo>
                  <a:pt x="11733015" y="3904253"/>
                  <a:pt x="11737409" y="3905154"/>
                  <a:pt x="11743373" y="3906353"/>
                </a:cubicBezTo>
                <a:cubicBezTo>
                  <a:pt x="11737972" y="3907153"/>
                  <a:pt x="11734929" y="3907604"/>
                  <a:pt x="11731888" y="3908002"/>
                </a:cubicBezTo>
                <a:cubicBezTo>
                  <a:pt x="11730873" y="3906452"/>
                  <a:pt x="11729860" y="3904954"/>
                  <a:pt x="11728735" y="3903406"/>
                </a:cubicBezTo>
                <a:close/>
                <a:moveTo>
                  <a:pt x="11363868" y="3884075"/>
                </a:moveTo>
                <a:cubicBezTo>
                  <a:pt x="11387628" y="3887618"/>
                  <a:pt x="11411393" y="3891170"/>
                  <a:pt x="11435152" y="3894713"/>
                </a:cubicBezTo>
                <a:cubicBezTo>
                  <a:pt x="11433686" y="3896462"/>
                  <a:pt x="11432335" y="3898262"/>
                  <a:pt x="11430877" y="3900007"/>
                </a:cubicBezTo>
                <a:cubicBezTo>
                  <a:pt x="11407449" y="3896113"/>
                  <a:pt x="11384028" y="3892215"/>
                  <a:pt x="11360490" y="3888367"/>
                </a:cubicBezTo>
                <a:cubicBezTo>
                  <a:pt x="11361615" y="3886921"/>
                  <a:pt x="11362742" y="3885470"/>
                  <a:pt x="11363868" y="3884075"/>
                </a:cubicBezTo>
                <a:close/>
                <a:moveTo>
                  <a:pt x="11185039" y="3878130"/>
                </a:moveTo>
                <a:cubicBezTo>
                  <a:pt x="11189095" y="3878480"/>
                  <a:pt x="11193601" y="3880724"/>
                  <a:pt x="11194840" y="3882623"/>
                </a:cubicBezTo>
                <a:cubicBezTo>
                  <a:pt x="11195517" y="3883574"/>
                  <a:pt x="11188869" y="3886669"/>
                  <a:pt x="11186276" y="3886520"/>
                </a:cubicBezTo>
                <a:cubicBezTo>
                  <a:pt x="11181996" y="3886268"/>
                  <a:pt x="11178398" y="3884124"/>
                  <a:pt x="11172539" y="3882124"/>
                </a:cubicBezTo>
                <a:cubicBezTo>
                  <a:pt x="11177834" y="3880325"/>
                  <a:pt x="11181996" y="3877878"/>
                  <a:pt x="11185039" y="3878130"/>
                </a:cubicBezTo>
                <a:close/>
                <a:moveTo>
                  <a:pt x="11271974" y="3871986"/>
                </a:moveTo>
                <a:cubicBezTo>
                  <a:pt x="11274793" y="3872684"/>
                  <a:pt x="11278059" y="3873182"/>
                  <a:pt x="11280199" y="3874132"/>
                </a:cubicBezTo>
                <a:cubicBezTo>
                  <a:pt x="11280764" y="3874382"/>
                  <a:pt x="11278172" y="3876081"/>
                  <a:pt x="11276933" y="3877079"/>
                </a:cubicBezTo>
                <a:cubicBezTo>
                  <a:pt x="11274116" y="3876430"/>
                  <a:pt x="11271419" y="3875732"/>
                  <a:pt x="11268602" y="3875029"/>
                </a:cubicBezTo>
                <a:cubicBezTo>
                  <a:pt x="11269722" y="3874033"/>
                  <a:pt x="11270849" y="3873032"/>
                  <a:pt x="11271974" y="3871986"/>
                </a:cubicBezTo>
                <a:close/>
                <a:moveTo>
                  <a:pt x="11623777" y="3860493"/>
                </a:moveTo>
                <a:cubicBezTo>
                  <a:pt x="11624116" y="3860343"/>
                  <a:pt x="11626482" y="3861092"/>
                  <a:pt x="11627947" y="3861442"/>
                </a:cubicBezTo>
                <a:cubicBezTo>
                  <a:pt x="11627271" y="3861994"/>
                  <a:pt x="11626370" y="3862492"/>
                  <a:pt x="11625467" y="3862992"/>
                </a:cubicBezTo>
                <a:cubicBezTo>
                  <a:pt x="11623777" y="3862992"/>
                  <a:pt x="11622086" y="3862992"/>
                  <a:pt x="11620291" y="3862992"/>
                </a:cubicBezTo>
                <a:cubicBezTo>
                  <a:pt x="11621411" y="3862141"/>
                  <a:pt x="11622314" y="3861193"/>
                  <a:pt x="11623777" y="3860493"/>
                </a:cubicBezTo>
                <a:close/>
                <a:moveTo>
                  <a:pt x="11016010" y="3841760"/>
                </a:moveTo>
                <a:cubicBezTo>
                  <a:pt x="11104638" y="3847455"/>
                  <a:pt x="11139542" y="3858347"/>
                  <a:pt x="11132789" y="3877729"/>
                </a:cubicBezTo>
                <a:cubicBezTo>
                  <a:pt x="11094947" y="3866041"/>
                  <a:pt x="11058238" y="3854749"/>
                  <a:pt x="11016010" y="3841760"/>
                </a:cubicBezTo>
                <a:close/>
                <a:moveTo>
                  <a:pt x="11180538" y="3817130"/>
                </a:moveTo>
                <a:cubicBezTo>
                  <a:pt x="11193713" y="3817932"/>
                  <a:pt x="11206775" y="3818730"/>
                  <a:pt x="11219838" y="3819581"/>
                </a:cubicBezTo>
                <a:cubicBezTo>
                  <a:pt x="11219500" y="3821378"/>
                  <a:pt x="11219049" y="3823175"/>
                  <a:pt x="11218711" y="3824976"/>
                </a:cubicBezTo>
                <a:cubicBezTo>
                  <a:pt x="11205312" y="3824075"/>
                  <a:pt x="11191911" y="3823227"/>
                  <a:pt x="11178510" y="3822328"/>
                </a:cubicBezTo>
                <a:cubicBezTo>
                  <a:pt x="11179180" y="3820579"/>
                  <a:pt x="11179862" y="3818881"/>
                  <a:pt x="11180538" y="3817130"/>
                </a:cubicBezTo>
                <a:close/>
                <a:moveTo>
                  <a:pt x="11114432" y="3811137"/>
                </a:moveTo>
                <a:cubicBezTo>
                  <a:pt x="11115895" y="3810937"/>
                  <a:pt x="11117586" y="3811137"/>
                  <a:pt x="11119274" y="3811137"/>
                </a:cubicBezTo>
                <a:cubicBezTo>
                  <a:pt x="11118261" y="3811887"/>
                  <a:pt x="11117473" y="3812786"/>
                  <a:pt x="11116009" y="3813236"/>
                </a:cubicBezTo>
                <a:cubicBezTo>
                  <a:pt x="11115445" y="3813437"/>
                  <a:pt x="11113305" y="3812735"/>
                  <a:pt x="11111839" y="3812436"/>
                </a:cubicBezTo>
                <a:cubicBezTo>
                  <a:pt x="11112742" y="3811988"/>
                  <a:pt x="11113417" y="3811286"/>
                  <a:pt x="11114432" y="3811137"/>
                </a:cubicBezTo>
                <a:close/>
                <a:moveTo>
                  <a:pt x="11278893" y="3804395"/>
                </a:moveTo>
                <a:lnTo>
                  <a:pt x="11280085" y="3804492"/>
                </a:lnTo>
                <a:lnTo>
                  <a:pt x="11280928" y="3804699"/>
                </a:lnTo>
                <a:lnTo>
                  <a:pt x="11279749" y="3804642"/>
                </a:lnTo>
                <a:close/>
                <a:moveTo>
                  <a:pt x="11262969" y="3799798"/>
                </a:moveTo>
                <a:lnTo>
                  <a:pt x="11278893" y="3804395"/>
                </a:lnTo>
                <a:lnTo>
                  <a:pt x="11260377" y="3802893"/>
                </a:lnTo>
                <a:cubicBezTo>
                  <a:pt x="11261278" y="3801843"/>
                  <a:pt x="11262066" y="3800844"/>
                  <a:pt x="11262969" y="3799798"/>
                </a:cubicBezTo>
                <a:close/>
                <a:moveTo>
                  <a:pt x="8473658" y="3648827"/>
                </a:moveTo>
                <a:cubicBezTo>
                  <a:pt x="8475123" y="3648827"/>
                  <a:pt x="8476468" y="3649476"/>
                  <a:pt x="8477828" y="3649828"/>
                </a:cubicBezTo>
                <a:cubicBezTo>
                  <a:pt x="8476025" y="3650527"/>
                  <a:pt x="8474335" y="3651174"/>
                  <a:pt x="8472531" y="3651873"/>
                </a:cubicBezTo>
                <a:cubicBezTo>
                  <a:pt x="8471855" y="3651223"/>
                  <a:pt x="8471180" y="3650624"/>
                  <a:pt x="8470391" y="3649979"/>
                </a:cubicBezTo>
                <a:cubicBezTo>
                  <a:pt x="8471518" y="3649577"/>
                  <a:pt x="8472645" y="3648827"/>
                  <a:pt x="8473658" y="3648827"/>
                </a:cubicBezTo>
                <a:close/>
                <a:moveTo>
                  <a:pt x="8398545" y="3645829"/>
                </a:moveTo>
                <a:cubicBezTo>
                  <a:pt x="8410368" y="3646378"/>
                  <a:pt x="8422077" y="3646930"/>
                  <a:pt x="8433796" y="3647528"/>
                </a:cubicBezTo>
                <a:cubicBezTo>
                  <a:pt x="8433233" y="3649427"/>
                  <a:pt x="8432781" y="3651374"/>
                  <a:pt x="8432219" y="3653273"/>
                </a:cubicBezTo>
                <a:cubicBezTo>
                  <a:pt x="8420500" y="3652623"/>
                  <a:pt x="8408791" y="3651923"/>
                  <a:pt x="8397081" y="3651272"/>
                </a:cubicBezTo>
                <a:cubicBezTo>
                  <a:pt x="8397532" y="3649476"/>
                  <a:pt x="8398094" y="3647678"/>
                  <a:pt x="8398545" y="3645829"/>
                </a:cubicBezTo>
                <a:close/>
                <a:moveTo>
                  <a:pt x="236918" y="3565898"/>
                </a:moveTo>
                <a:cubicBezTo>
                  <a:pt x="238501" y="3565652"/>
                  <a:pt x="240523" y="3565847"/>
                  <a:pt x="242325" y="3565898"/>
                </a:cubicBezTo>
                <a:cubicBezTo>
                  <a:pt x="241086" y="3566795"/>
                  <a:pt x="240073" y="3567797"/>
                  <a:pt x="238501" y="3568545"/>
                </a:cubicBezTo>
                <a:cubicBezTo>
                  <a:pt x="238157" y="3568696"/>
                  <a:pt x="235572" y="3567895"/>
                  <a:pt x="233994" y="3567495"/>
                </a:cubicBezTo>
                <a:cubicBezTo>
                  <a:pt x="235007" y="3566946"/>
                  <a:pt x="235686" y="3566097"/>
                  <a:pt x="236918" y="3565898"/>
                </a:cubicBezTo>
                <a:close/>
                <a:moveTo>
                  <a:pt x="58988" y="3556657"/>
                </a:moveTo>
                <a:cubicBezTo>
                  <a:pt x="94914" y="3558606"/>
                  <a:pt x="126108" y="3560302"/>
                  <a:pt x="170478" y="3562750"/>
                </a:cubicBezTo>
                <a:cubicBezTo>
                  <a:pt x="140860" y="3570445"/>
                  <a:pt x="123181" y="3575090"/>
                  <a:pt x="109892" y="3578537"/>
                </a:cubicBezTo>
                <a:cubicBezTo>
                  <a:pt x="92436" y="3571044"/>
                  <a:pt x="79261" y="3565350"/>
                  <a:pt x="58988" y="3556657"/>
                </a:cubicBezTo>
                <a:close/>
                <a:moveTo>
                  <a:pt x="8401587" y="3495259"/>
                </a:moveTo>
                <a:cubicBezTo>
                  <a:pt x="8410142" y="3495409"/>
                  <a:pt x="8418479" y="3495609"/>
                  <a:pt x="8426924" y="3495758"/>
                </a:cubicBezTo>
                <a:cubicBezTo>
                  <a:pt x="8426811" y="3496808"/>
                  <a:pt x="8426698" y="3497906"/>
                  <a:pt x="8426585" y="3498957"/>
                </a:cubicBezTo>
                <a:cubicBezTo>
                  <a:pt x="8418141" y="3498756"/>
                  <a:pt x="8409692" y="3498507"/>
                  <a:pt x="8401249" y="3498308"/>
                </a:cubicBezTo>
                <a:cubicBezTo>
                  <a:pt x="8401361" y="3497307"/>
                  <a:pt x="8401473" y="3496260"/>
                  <a:pt x="8401587" y="3495259"/>
                </a:cubicBezTo>
                <a:close/>
                <a:moveTo>
                  <a:pt x="10692585" y="3490413"/>
                </a:moveTo>
                <a:cubicBezTo>
                  <a:pt x="10697317" y="3491511"/>
                  <a:pt x="10701254" y="3493313"/>
                  <a:pt x="10705534" y="3494808"/>
                </a:cubicBezTo>
                <a:cubicBezTo>
                  <a:pt x="10698549" y="3494659"/>
                  <a:pt x="10691457" y="3494509"/>
                  <a:pt x="10677607" y="3494208"/>
                </a:cubicBezTo>
                <a:cubicBezTo>
                  <a:pt x="10687401" y="3491664"/>
                  <a:pt x="10691120" y="3490063"/>
                  <a:pt x="10692585" y="3490413"/>
                </a:cubicBezTo>
                <a:close/>
                <a:moveTo>
                  <a:pt x="10617584" y="3470381"/>
                </a:moveTo>
                <a:cubicBezTo>
                  <a:pt x="10625914" y="3471381"/>
                  <a:pt x="10634252" y="3472278"/>
                  <a:pt x="10642584" y="3473228"/>
                </a:cubicBezTo>
                <a:cubicBezTo>
                  <a:pt x="10641681" y="3474626"/>
                  <a:pt x="10640780" y="3476076"/>
                  <a:pt x="10639878" y="3477474"/>
                </a:cubicBezTo>
                <a:cubicBezTo>
                  <a:pt x="10631659" y="3476324"/>
                  <a:pt x="10623441" y="3475225"/>
                  <a:pt x="10615218" y="3474080"/>
                </a:cubicBezTo>
                <a:cubicBezTo>
                  <a:pt x="10616007" y="3472830"/>
                  <a:pt x="10616795" y="3471630"/>
                  <a:pt x="10617584" y="3470381"/>
                </a:cubicBezTo>
                <a:close/>
                <a:moveTo>
                  <a:pt x="8343254" y="3470281"/>
                </a:moveTo>
                <a:cubicBezTo>
                  <a:pt x="8354851" y="3471081"/>
                  <a:pt x="8366450" y="3471880"/>
                  <a:pt x="8378048" y="3472730"/>
                </a:cubicBezTo>
                <a:cubicBezTo>
                  <a:pt x="8377602" y="3474430"/>
                  <a:pt x="8377145" y="3476125"/>
                  <a:pt x="8376696" y="3477774"/>
                </a:cubicBezTo>
                <a:cubicBezTo>
                  <a:pt x="8365097" y="3477474"/>
                  <a:pt x="8353612" y="3477174"/>
                  <a:pt x="8342015" y="3476876"/>
                </a:cubicBezTo>
                <a:cubicBezTo>
                  <a:pt x="8342465" y="3474676"/>
                  <a:pt x="8342802" y="3472479"/>
                  <a:pt x="8343254" y="3470281"/>
                </a:cubicBezTo>
                <a:close/>
                <a:moveTo>
                  <a:pt x="10721865" y="3456942"/>
                </a:moveTo>
                <a:cubicBezTo>
                  <a:pt x="10726026" y="3460788"/>
                  <a:pt x="10730195" y="3464735"/>
                  <a:pt x="10734475" y="3468630"/>
                </a:cubicBezTo>
                <a:cubicBezTo>
                  <a:pt x="10729407" y="3469280"/>
                  <a:pt x="10724342" y="3469928"/>
                  <a:pt x="10719385" y="3470630"/>
                </a:cubicBezTo>
                <a:cubicBezTo>
                  <a:pt x="10716569" y="3466735"/>
                  <a:pt x="10713754" y="3462786"/>
                  <a:pt x="10710943" y="3458890"/>
                </a:cubicBezTo>
                <a:cubicBezTo>
                  <a:pt x="10714543" y="3458242"/>
                  <a:pt x="10718260" y="3457592"/>
                  <a:pt x="10721865" y="3456942"/>
                </a:cubicBezTo>
                <a:close/>
                <a:moveTo>
                  <a:pt x="5299325" y="3452897"/>
                </a:moveTo>
                <a:cubicBezTo>
                  <a:pt x="5301913" y="3453347"/>
                  <a:pt x="5304388" y="3453796"/>
                  <a:pt x="5306979" y="3454248"/>
                </a:cubicBezTo>
                <a:cubicBezTo>
                  <a:pt x="5306083" y="3454793"/>
                  <a:pt x="5305182" y="3455792"/>
                  <a:pt x="5304050" y="3455841"/>
                </a:cubicBezTo>
                <a:cubicBezTo>
                  <a:pt x="5302592" y="3455943"/>
                  <a:pt x="5300901" y="3455342"/>
                  <a:pt x="5299325" y="3454995"/>
                </a:cubicBezTo>
                <a:cubicBezTo>
                  <a:pt x="5299325" y="3454295"/>
                  <a:pt x="5299325" y="3453595"/>
                  <a:pt x="5299325" y="3452897"/>
                </a:cubicBezTo>
                <a:close/>
                <a:moveTo>
                  <a:pt x="5734908" y="3450897"/>
                </a:moveTo>
                <a:cubicBezTo>
                  <a:pt x="5735133" y="3451696"/>
                  <a:pt x="5735361" y="3452547"/>
                  <a:pt x="5735586" y="3453347"/>
                </a:cubicBezTo>
                <a:cubicBezTo>
                  <a:pt x="5734007" y="3453297"/>
                  <a:pt x="5732092" y="3453396"/>
                  <a:pt x="5730861" y="3453046"/>
                </a:cubicBezTo>
                <a:cubicBezTo>
                  <a:pt x="5730184" y="3452897"/>
                  <a:pt x="5730411" y="3451996"/>
                  <a:pt x="5730295" y="3451446"/>
                </a:cubicBezTo>
                <a:cubicBezTo>
                  <a:pt x="5731868" y="3451248"/>
                  <a:pt x="5733445" y="3451097"/>
                  <a:pt x="5734908" y="3450897"/>
                </a:cubicBezTo>
                <a:close/>
                <a:moveTo>
                  <a:pt x="8573770" y="3446052"/>
                </a:moveTo>
                <a:cubicBezTo>
                  <a:pt x="8573319" y="3446952"/>
                  <a:pt x="8572869" y="3447902"/>
                  <a:pt x="8572419" y="3448797"/>
                </a:cubicBezTo>
                <a:cubicBezTo>
                  <a:pt x="8570841" y="3448597"/>
                  <a:pt x="8569264" y="3448298"/>
                  <a:pt x="8567687" y="3448051"/>
                </a:cubicBezTo>
                <a:cubicBezTo>
                  <a:pt x="8567911" y="3447401"/>
                  <a:pt x="8567799" y="3446402"/>
                  <a:pt x="8568589" y="3446202"/>
                </a:cubicBezTo>
                <a:cubicBezTo>
                  <a:pt x="8569940" y="3445902"/>
                  <a:pt x="8571967" y="3446101"/>
                  <a:pt x="8573770" y="3446052"/>
                </a:cubicBezTo>
                <a:close/>
                <a:moveTo>
                  <a:pt x="6037841" y="3442804"/>
                </a:moveTo>
                <a:cubicBezTo>
                  <a:pt x="6041441" y="3443103"/>
                  <a:pt x="6045044" y="3443354"/>
                  <a:pt x="6048763" y="3443652"/>
                </a:cubicBezTo>
                <a:cubicBezTo>
                  <a:pt x="6047186" y="3446451"/>
                  <a:pt x="6045721" y="3449198"/>
                  <a:pt x="6044145" y="3451996"/>
                </a:cubicBezTo>
                <a:cubicBezTo>
                  <a:pt x="6041666" y="3451747"/>
                  <a:pt x="6039073" y="3451548"/>
                  <a:pt x="6036603" y="3451297"/>
                </a:cubicBezTo>
                <a:cubicBezTo>
                  <a:pt x="6037054" y="3448448"/>
                  <a:pt x="6037392" y="3445653"/>
                  <a:pt x="6037841" y="3442804"/>
                </a:cubicBezTo>
                <a:close/>
                <a:moveTo>
                  <a:pt x="10262852" y="3438558"/>
                </a:moveTo>
                <a:cubicBezTo>
                  <a:pt x="10265669" y="3438508"/>
                  <a:pt x="10268485" y="3438709"/>
                  <a:pt x="10271294" y="3438810"/>
                </a:cubicBezTo>
                <a:cubicBezTo>
                  <a:pt x="10271070" y="3439508"/>
                  <a:pt x="10270846" y="3440758"/>
                  <a:pt x="10270507" y="3440808"/>
                </a:cubicBezTo>
                <a:cubicBezTo>
                  <a:pt x="10267696" y="3440857"/>
                  <a:pt x="10264880" y="3440710"/>
                  <a:pt x="10262063" y="3440556"/>
                </a:cubicBezTo>
                <a:cubicBezTo>
                  <a:pt x="10262288" y="3439858"/>
                  <a:pt x="10262515" y="3438609"/>
                  <a:pt x="10262852" y="3438558"/>
                </a:cubicBezTo>
                <a:close/>
                <a:moveTo>
                  <a:pt x="8705866" y="3430765"/>
                </a:moveTo>
                <a:cubicBezTo>
                  <a:pt x="8714308" y="3432812"/>
                  <a:pt x="8722870" y="3434862"/>
                  <a:pt x="8731314" y="3436909"/>
                </a:cubicBezTo>
                <a:cubicBezTo>
                  <a:pt x="8729179" y="3438358"/>
                  <a:pt x="8727033" y="3439808"/>
                  <a:pt x="8724898" y="3441207"/>
                </a:cubicBezTo>
                <a:cubicBezTo>
                  <a:pt x="8717237" y="3438658"/>
                  <a:pt x="8709471" y="3436160"/>
                  <a:pt x="8701808" y="3433613"/>
                </a:cubicBezTo>
                <a:cubicBezTo>
                  <a:pt x="8703159" y="3432664"/>
                  <a:pt x="8704513" y="3431715"/>
                  <a:pt x="8705866" y="3430765"/>
                </a:cubicBezTo>
                <a:close/>
                <a:moveTo>
                  <a:pt x="9974405" y="3430032"/>
                </a:moveTo>
                <a:lnTo>
                  <a:pt x="9992803" y="3431464"/>
                </a:lnTo>
                <a:cubicBezTo>
                  <a:pt x="9992016" y="3432414"/>
                  <a:pt x="9991339" y="3433364"/>
                  <a:pt x="9990558" y="3434314"/>
                </a:cubicBezTo>
                <a:close/>
                <a:moveTo>
                  <a:pt x="9972405" y="3429754"/>
                </a:moveTo>
                <a:lnTo>
                  <a:pt x="9973778" y="3429865"/>
                </a:lnTo>
                <a:lnTo>
                  <a:pt x="9974405" y="3430032"/>
                </a:lnTo>
                <a:lnTo>
                  <a:pt x="9973550" y="3429965"/>
                </a:lnTo>
                <a:close/>
                <a:moveTo>
                  <a:pt x="6285026" y="3428518"/>
                </a:moveTo>
                <a:cubicBezTo>
                  <a:pt x="6287618" y="3428365"/>
                  <a:pt x="6290540" y="3429913"/>
                  <a:pt x="6293357" y="3430715"/>
                </a:cubicBezTo>
                <a:cubicBezTo>
                  <a:pt x="6291334" y="3431764"/>
                  <a:pt x="6289413" y="3433563"/>
                  <a:pt x="6287166" y="3433662"/>
                </a:cubicBezTo>
                <a:cubicBezTo>
                  <a:pt x="6284462" y="3433763"/>
                  <a:pt x="6281533" y="3432414"/>
                  <a:pt x="6278604" y="3431614"/>
                </a:cubicBezTo>
                <a:cubicBezTo>
                  <a:pt x="6280744" y="3430514"/>
                  <a:pt x="6282660" y="3428620"/>
                  <a:pt x="6285026" y="3428518"/>
                </a:cubicBezTo>
                <a:close/>
                <a:moveTo>
                  <a:pt x="6766445" y="3427920"/>
                </a:moveTo>
                <a:cubicBezTo>
                  <a:pt x="6767344" y="3428518"/>
                  <a:pt x="6768359" y="3429066"/>
                  <a:pt x="6769374" y="3429667"/>
                </a:cubicBezTo>
                <a:cubicBezTo>
                  <a:pt x="6767234" y="3430465"/>
                  <a:pt x="6765092" y="3431313"/>
                  <a:pt x="6762950" y="3432115"/>
                </a:cubicBezTo>
                <a:cubicBezTo>
                  <a:pt x="6761937" y="3431514"/>
                  <a:pt x="6759910" y="3430564"/>
                  <a:pt x="6760134" y="3430465"/>
                </a:cubicBezTo>
                <a:cubicBezTo>
                  <a:pt x="6762050" y="3429515"/>
                  <a:pt x="6764303" y="3428767"/>
                  <a:pt x="6766445" y="3427920"/>
                </a:cubicBezTo>
                <a:close/>
                <a:moveTo>
                  <a:pt x="6454843" y="3425272"/>
                </a:moveTo>
                <a:cubicBezTo>
                  <a:pt x="6455970" y="3425669"/>
                  <a:pt x="6457545" y="3425971"/>
                  <a:pt x="6457885" y="3426468"/>
                </a:cubicBezTo>
                <a:cubicBezTo>
                  <a:pt x="6458448" y="3427119"/>
                  <a:pt x="6457997" y="3427920"/>
                  <a:pt x="6457885" y="3428620"/>
                </a:cubicBezTo>
                <a:cubicBezTo>
                  <a:pt x="6456194" y="3428117"/>
                  <a:pt x="6454054" y="3427768"/>
                  <a:pt x="6452927" y="3427119"/>
                </a:cubicBezTo>
                <a:cubicBezTo>
                  <a:pt x="6452590" y="3426869"/>
                  <a:pt x="6454168" y="3425919"/>
                  <a:pt x="6454843" y="3425272"/>
                </a:cubicBezTo>
                <a:close/>
                <a:moveTo>
                  <a:pt x="6120948" y="3422473"/>
                </a:moveTo>
                <a:cubicBezTo>
                  <a:pt x="6143916" y="3423070"/>
                  <a:pt x="6166894" y="3423671"/>
                  <a:pt x="6189978" y="3424270"/>
                </a:cubicBezTo>
                <a:cubicBezTo>
                  <a:pt x="6189864" y="3425272"/>
                  <a:pt x="6189754" y="3426319"/>
                  <a:pt x="6189638" y="3427319"/>
                </a:cubicBezTo>
                <a:cubicBezTo>
                  <a:pt x="6166556" y="3427319"/>
                  <a:pt x="6143468" y="3427319"/>
                  <a:pt x="6120497" y="3427319"/>
                </a:cubicBezTo>
                <a:cubicBezTo>
                  <a:pt x="6120609" y="3425719"/>
                  <a:pt x="6120722" y="3424070"/>
                  <a:pt x="6120948" y="3422473"/>
                </a:cubicBezTo>
                <a:close/>
                <a:moveTo>
                  <a:pt x="6670051" y="3422370"/>
                </a:moveTo>
                <a:cubicBezTo>
                  <a:pt x="6672070" y="3423569"/>
                  <a:pt x="6674100" y="3424769"/>
                  <a:pt x="6676241" y="3426020"/>
                </a:cubicBezTo>
                <a:cubicBezTo>
                  <a:pt x="6673311" y="3426419"/>
                  <a:pt x="6669713" y="3427469"/>
                  <a:pt x="6667459" y="3427069"/>
                </a:cubicBezTo>
                <a:cubicBezTo>
                  <a:pt x="6664754" y="3426569"/>
                  <a:pt x="6663291" y="3424819"/>
                  <a:pt x="6661263" y="3423621"/>
                </a:cubicBezTo>
                <a:cubicBezTo>
                  <a:pt x="6664080" y="3423220"/>
                  <a:pt x="6667008" y="3422820"/>
                  <a:pt x="6670051" y="3422370"/>
                </a:cubicBezTo>
                <a:close/>
                <a:moveTo>
                  <a:pt x="7074215" y="3420975"/>
                </a:moveTo>
                <a:cubicBezTo>
                  <a:pt x="7075116" y="3421822"/>
                  <a:pt x="7076018" y="3422721"/>
                  <a:pt x="7076919" y="3423569"/>
                </a:cubicBezTo>
                <a:cubicBezTo>
                  <a:pt x="7075116" y="3423569"/>
                  <a:pt x="7073200" y="3423769"/>
                  <a:pt x="7071623" y="3423521"/>
                </a:cubicBezTo>
                <a:cubicBezTo>
                  <a:pt x="7070611" y="3423372"/>
                  <a:pt x="7070161" y="3422523"/>
                  <a:pt x="7069483" y="3421974"/>
                </a:cubicBezTo>
                <a:cubicBezTo>
                  <a:pt x="7071060" y="3421625"/>
                  <a:pt x="7072637" y="3421324"/>
                  <a:pt x="7074215" y="3420975"/>
                </a:cubicBezTo>
                <a:close/>
                <a:moveTo>
                  <a:pt x="9914091" y="3419025"/>
                </a:moveTo>
                <a:lnTo>
                  <a:pt x="9972405" y="3429754"/>
                </a:lnTo>
                <a:lnTo>
                  <a:pt x="9910149" y="3424719"/>
                </a:lnTo>
                <a:cubicBezTo>
                  <a:pt x="9911501" y="3422820"/>
                  <a:pt x="9912738" y="3420925"/>
                  <a:pt x="9914091" y="3419025"/>
                </a:cubicBezTo>
                <a:close/>
                <a:moveTo>
                  <a:pt x="8528837" y="3416026"/>
                </a:moveTo>
                <a:cubicBezTo>
                  <a:pt x="8530977" y="3417175"/>
                  <a:pt x="8533231" y="3418325"/>
                  <a:pt x="8535366" y="3419525"/>
                </a:cubicBezTo>
                <a:cubicBezTo>
                  <a:pt x="8530190" y="3421523"/>
                  <a:pt x="8524893" y="3423569"/>
                  <a:pt x="8519718" y="3425569"/>
                </a:cubicBezTo>
                <a:cubicBezTo>
                  <a:pt x="8516675" y="3424119"/>
                  <a:pt x="8513635" y="3422721"/>
                  <a:pt x="8510592" y="3421274"/>
                </a:cubicBezTo>
                <a:cubicBezTo>
                  <a:pt x="8516675" y="3419525"/>
                  <a:pt x="8522753" y="3417775"/>
                  <a:pt x="8528837" y="3416026"/>
                </a:cubicBezTo>
                <a:close/>
                <a:moveTo>
                  <a:pt x="465864" y="3414680"/>
                </a:moveTo>
                <a:cubicBezTo>
                  <a:pt x="482645" y="3415875"/>
                  <a:pt x="499311" y="3417077"/>
                  <a:pt x="516086" y="3418325"/>
                </a:cubicBezTo>
                <a:cubicBezTo>
                  <a:pt x="515634" y="3419625"/>
                  <a:pt x="515183" y="3420975"/>
                  <a:pt x="514733" y="3422270"/>
                </a:cubicBezTo>
                <a:cubicBezTo>
                  <a:pt x="497510" y="3421074"/>
                  <a:pt x="480391" y="3419924"/>
                  <a:pt x="463271" y="3418725"/>
                </a:cubicBezTo>
                <a:cubicBezTo>
                  <a:pt x="464172" y="3417375"/>
                  <a:pt x="464963" y="3416026"/>
                  <a:pt x="465864" y="3414680"/>
                </a:cubicBezTo>
                <a:close/>
                <a:moveTo>
                  <a:pt x="8886612" y="3409932"/>
                </a:moveTo>
                <a:cubicBezTo>
                  <a:pt x="8906203" y="3412081"/>
                  <a:pt x="8925797" y="3414230"/>
                  <a:pt x="8945396" y="3416375"/>
                </a:cubicBezTo>
                <a:cubicBezTo>
                  <a:pt x="8944719" y="3417775"/>
                  <a:pt x="8943931" y="3419124"/>
                  <a:pt x="8943254" y="3420523"/>
                </a:cubicBezTo>
                <a:cubicBezTo>
                  <a:pt x="8923657" y="3418376"/>
                  <a:pt x="8903956" y="3416277"/>
                  <a:pt x="8884358" y="3414132"/>
                </a:cubicBezTo>
                <a:cubicBezTo>
                  <a:pt x="8885147" y="3412731"/>
                  <a:pt x="8885823" y="3411332"/>
                  <a:pt x="8886612" y="3409932"/>
                </a:cubicBezTo>
                <a:close/>
                <a:moveTo>
                  <a:pt x="3957312" y="3409583"/>
                </a:moveTo>
                <a:cubicBezTo>
                  <a:pt x="3957762" y="3412980"/>
                  <a:pt x="3958102" y="3416375"/>
                  <a:pt x="3958553" y="3419774"/>
                </a:cubicBezTo>
                <a:cubicBezTo>
                  <a:pt x="3955396" y="3419875"/>
                  <a:pt x="3952243" y="3419924"/>
                  <a:pt x="3949096" y="3420025"/>
                </a:cubicBezTo>
                <a:cubicBezTo>
                  <a:pt x="3948645" y="3416627"/>
                  <a:pt x="3948081" y="3413231"/>
                  <a:pt x="3947629" y="3409834"/>
                </a:cubicBezTo>
                <a:cubicBezTo>
                  <a:pt x="3950897" y="3409731"/>
                  <a:pt x="3954052" y="3409682"/>
                  <a:pt x="3957312" y="3409583"/>
                </a:cubicBezTo>
                <a:close/>
                <a:moveTo>
                  <a:pt x="6126237" y="3406384"/>
                </a:moveTo>
                <a:cubicBezTo>
                  <a:pt x="6127708" y="3406187"/>
                  <a:pt x="6129503" y="3406336"/>
                  <a:pt x="6131080" y="3406384"/>
                </a:cubicBezTo>
                <a:cubicBezTo>
                  <a:pt x="6130065" y="3407137"/>
                  <a:pt x="6129164" y="3408035"/>
                  <a:pt x="6127708" y="3408536"/>
                </a:cubicBezTo>
                <a:cubicBezTo>
                  <a:pt x="6127144" y="3408786"/>
                  <a:pt x="6125003" y="3408035"/>
                  <a:pt x="6123538" y="3407735"/>
                </a:cubicBezTo>
                <a:cubicBezTo>
                  <a:pt x="6124439" y="3407286"/>
                  <a:pt x="6125116" y="3406586"/>
                  <a:pt x="6126237" y="3406384"/>
                </a:cubicBezTo>
                <a:close/>
                <a:moveTo>
                  <a:pt x="99253" y="3405045"/>
                </a:moveTo>
                <a:cubicBezTo>
                  <a:pt x="130094" y="3404946"/>
                  <a:pt x="160740" y="3405898"/>
                  <a:pt x="191257" y="3407321"/>
                </a:cubicBezTo>
                <a:cubicBezTo>
                  <a:pt x="252295" y="3410170"/>
                  <a:pt x="312824" y="3414902"/>
                  <a:pt x="373406" y="3416877"/>
                </a:cubicBezTo>
                <a:cubicBezTo>
                  <a:pt x="309441" y="3418925"/>
                  <a:pt x="247283" y="3425919"/>
                  <a:pt x="184217" y="3419476"/>
                </a:cubicBezTo>
                <a:cubicBezTo>
                  <a:pt x="129827" y="3413930"/>
                  <a:pt x="75542" y="3412381"/>
                  <a:pt x="23068" y="3426869"/>
                </a:cubicBezTo>
                <a:cubicBezTo>
                  <a:pt x="15526" y="3420124"/>
                  <a:pt x="9895" y="3415180"/>
                  <a:pt x="4598" y="3410183"/>
                </a:cubicBezTo>
                <a:cubicBezTo>
                  <a:pt x="4260" y="3409834"/>
                  <a:pt x="6288" y="3408934"/>
                  <a:pt x="6063" y="3409081"/>
                </a:cubicBezTo>
                <a:cubicBezTo>
                  <a:pt x="37369" y="3406297"/>
                  <a:pt x="68410" y="3405145"/>
                  <a:pt x="99253" y="3405045"/>
                </a:cubicBezTo>
                <a:close/>
                <a:moveTo>
                  <a:pt x="8454625" y="3402986"/>
                </a:moveTo>
                <a:cubicBezTo>
                  <a:pt x="8455075" y="3404437"/>
                  <a:pt x="8455413" y="3405886"/>
                  <a:pt x="8455865" y="3407334"/>
                </a:cubicBezTo>
                <a:cubicBezTo>
                  <a:pt x="8436267" y="3407334"/>
                  <a:pt x="8416564" y="3407334"/>
                  <a:pt x="8396967" y="3407334"/>
                </a:cubicBezTo>
                <a:cubicBezTo>
                  <a:pt x="8396967" y="3406486"/>
                  <a:pt x="8396967" y="3405685"/>
                  <a:pt x="8397081" y="3404838"/>
                </a:cubicBezTo>
                <a:cubicBezTo>
                  <a:pt x="8416227" y="3404238"/>
                  <a:pt x="8435366" y="3403587"/>
                  <a:pt x="8454625" y="3402986"/>
                </a:cubicBezTo>
                <a:close/>
                <a:moveTo>
                  <a:pt x="8818701" y="3401039"/>
                </a:moveTo>
                <a:cubicBezTo>
                  <a:pt x="8825349" y="3401941"/>
                  <a:pt x="8831990" y="3402888"/>
                  <a:pt x="8838636" y="3403788"/>
                </a:cubicBezTo>
                <a:cubicBezTo>
                  <a:pt x="8838072" y="3404637"/>
                  <a:pt x="8837397" y="3405487"/>
                  <a:pt x="8836833" y="3406336"/>
                </a:cubicBezTo>
                <a:cubicBezTo>
                  <a:pt x="8830192" y="3405336"/>
                  <a:pt x="8823546" y="3404387"/>
                  <a:pt x="8817012" y="3403438"/>
                </a:cubicBezTo>
                <a:cubicBezTo>
                  <a:pt x="8817575" y="3402640"/>
                  <a:pt x="8818137" y="3401841"/>
                  <a:pt x="8818701" y="3401039"/>
                </a:cubicBezTo>
                <a:close/>
                <a:moveTo>
                  <a:pt x="8272196" y="3396794"/>
                </a:moveTo>
                <a:cubicBezTo>
                  <a:pt x="8292574" y="3396794"/>
                  <a:pt x="8311045" y="3396794"/>
                  <a:pt x="8333115" y="3396794"/>
                </a:cubicBezTo>
                <a:cubicBezTo>
                  <a:pt x="8316676" y="3404637"/>
                  <a:pt x="8308457" y="3408559"/>
                  <a:pt x="8300842" y="3408559"/>
                </a:cubicBezTo>
                <a:cubicBezTo>
                  <a:pt x="8293227" y="3408559"/>
                  <a:pt x="8286217" y="3404637"/>
                  <a:pt x="8272196" y="3396794"/>
                </a:cubicBezTo>
                <a:close/>
                <a:moveTo>
                  <a:pt x="6360353" y="3395245"/>
                </a:moveTo>
                <a:lnTo>
                  <a:pt x="6386377" y="3399141"/>
                </a:lnTo>
                <a:cubicBezTo>
                  <a:pt x="6384461" y="3400541"/>
                  <a:pt x="6382547" y="3401891"/>
                  <a:pt x="6380518" y="3403290"/>
                </a:cubicBezTo>
                <a:close/>
                <a:moveTo>
                  <a:pt x="6359351" y="3394847"/>
                </a:moveTo>
                <a:lnTo>
                  <a:pt x="6360353" y="3395245"/>
                </a:lnTo>
                <a:lnTo>
                  <a:pt x="6359015" y="3395047"/>
                </a:lnTo>
                <a:lnTo>
                  <a:pt x="6357959" y="3394955"/>
                </a:lnTo>
                <a:close/>
                <a:moveTo>
                  <a:pt x="9703841" y="3394097"/>
                </a:moveTo>
                <a:cubicBezTo>
                  <a:pt x="9760259" y="3400891"/>
                  <a:pt x="9811501" y="3407087"/>
                  <a:pt x="9862849" y="3413231"/>
                </a:cubicBezTo>
                <a:cubicBezTo>
                  <a:pt x="9836725" y="3415029"/>
                  <a:pt x="9812178" y="3413080"/>
                  <a:pt x="9787397" y="3412031"/>
                </a:cubicBezTo>
                <a:cubicBezTo>
                  <a:pt x="9780081" y="3411732"/>
                  <a:pt x="9767808" y="3413129"/>
                  <a:pt x="9765215" y="3415429"/>
                </a:cubicBezTo>
                <a:cubicBezTo>
                  <a:pt x="9756487" y="3423021"/>
                  <a:pt x="9747984" y="3424045"/>
                  <a:pt x="9740256" y="3422528"/>
                </a:cubicBezTo>
                <a:cubicBezTo>
                  <a:pt x="9732528" y="3421011"/>
                  <a:pt x="9725575" y="3416952"/>
                  <a:pt x="9719945" y="3414380"/>
                </a:cubicBezTo>
                <a:cubicBezTo>
                  <a:pt x="9711051" y="3410382"/>
                  <a:pt x="9710263" y="3402888"/>
                  <a:pt x="9703841" y="3394097"/>
                </a:cubicBezTo>
                <a:close/>
                <a:moveTo>
                  <a:pt x="10160036" y="3391248"/>
                </a:moveTo>
                <a:cubicBezTo>
                  <a:pt x="10160262" y="3392147"/>
                  <a:pt x="10160600" y="3393047"/>
                  <a:pt x="10160825" y="3393947"/>
                </a:cubicBezTo>
                <a:cubicBezTo>
                  <a:pt x="10159135" y="3393847"/>
                  <a:pt x="10157219" y="3393997"/>
                  <a:pt x="10155868" y="3393646"/>
                </a:cubicBezTo>
                <a:cubicBezTo>
                  <a:pt x="10155079" y="3393447"/>
                  <a:pt x="10155418" y="3392497"/>
                  <a:pt x="10155192" y="3391848"/>
                </a:cubicBezTo>
                <a:cubicBezTo>
                  <a:pt x="10156769" y="3391649"/>
                  <a:pt x="10158460" y="3391449"/>
                  <a:pt x="10160036" y="3391248"/>
                </a:cubicBezTo>
                <a:close/>
                <a:moveTo>
                  <a:pt x="6312841" y="3391048"/>
                </a:moveTo>
                <a:lnTo>
                  <a:pt x="6357959" y="3394955"/>
                </a:lnTo>
                <a:lnTo>
                  <a:pt x="6312727" y="3398492"/>
                </a:lnTo>
                <a:cubicBezTo>
                  <a:pt x="6312727" y="3395993"/>
                  <a:pt x="6312841" y="3393496"/>
                  <a:pt x="6312841" y="3391048"/>
                </a:cubicBezTo>
                <a:close/>
                <a:moveTo>
                  <a:pt x="6252141" y="3381758"/>
                </a:moveTo>
                <a:cubicBezTo>
                  <a:pt x="6260698" y="3381469"/>
                  <a:pt x="6269031" y="3383155"/>
                  <a:pt x="6276238" y="3385204"/>
                </a:cubicBezTo>
                <a:cubicBezTo>
                  <a:pt x="6282883" y="3387054"/>
                  <a:pt x="6281533" y="3394397"/>
                  <a:pt x="6286264" y="3404437"/>
                </a:cubicBezTo>
                <a:cubicBezTo>
                  <a:pt x="6259578" y="3398043"/>
                  <a:pt x="6243804" y="3394246"/>
                  <a:pt x="6226691" y="3390150"/>
                </a:cubicBezTo>
                <a:cubicBezTo>
                  <a:pt x="6234800" y="3384305"/>
                  <a:pt x="6243583" y="3382044"/>
                  <a:pt x="6252141" y="3381758"/>
                </a:cubicBezTo>
                <a:close/>
                <a:moveTo>
                  <a:pt x="5312498" y="3381158"/>
                </a:moveTo>
                <a:cubicBezTo>
                  <a:pt x="5313175" y="3383306"/>
                  <a:pt x="5313852" y="3385453"/>
                  <a:pt x="5314530" y="3387603"/>
                </a:cubicBezTo>
                <a:cubicBezTo>
                  <a:pt x="5301353" y="3388053"/>
                  <a:pt x="5288290" y="3388552"/>
                  <a:pt x="5275113" y="3389052"/>
                </a:cubicBezTo>
                <a:cubicBezTo>
                  <a:pt x="5274778" y="3387501"/>
                  <a:pt x="5274327" y="3385903"/>
                  <a:pt x="5273991" y="3384354"/>
                </a:cubicBezTo>
                <a:cubicBezTo>
                  <a:pt x="5286826" y="3383306"/>
                  <a:pt x="5299663" y="3382209"/>
                  <a:pt x="5312498" y="3381158"/>
                </a:cubicBezTo>
                <a:close/>
                <a:moveTo>
                  <a:pt x="8176922" y="3381058"/>
                </a:moveTo>
                <a:cubicBezTo>
                  <a:pt x="8178499" y="3381309"/>
                  <a:pt x="8179964" y="3381559"/>
                  <a:pt x="8181540" y="3381807"/>
                </a:cubicBezTo>
                <a:cubicBezTo>
                  <a:pt x="8179626" y="3382408"/>
                  <a:pt x="8177710" y="3383106"/>
                  <a:pt x="8175570" y="3383605"/>
                </a:cubicBezTo>
                <a:cubicBezTo>
                  <a:pt x="8175232" y="3383654"/>
                  <a:pt x="8173655" y="3382708"/>
                  <a:pt x="8172754" y="3382209"/>
                </a:cubicBezTo>
                <a:cubicBezTo>
                  <a:pt x="8174105" y="3381807"/>
                  <a:pt x="8175457" y="3381458"/>
                  <a:pt x="8176922" y="3381058"/>
                </a:cubicBezTo>
                <a:close/>
                <a:moveTo>
                  <a:pt x="129827" y="3377159"/>
                </a:moveTo>
                <a:cubicBezTo>
                  <a:pt x="148297" y="3377159"/>
                  <a:pt x="166873" y="3377159"/>
                  <a:pt x="198407" y="3377159"/>
                </a:cubicBezTo>
                <a:cubicBezTo>
                  <a:pt x="183035" y="3380382"/>
                  <a:pt x="171238" y="3384504"/>
                  <a:pt x="160610" y="3385758"/>
                </a:cubicBezTo>
                <a:cubicBezTo>
                  <a:pt x="149982" y="3387013"/>
                  <a:pt x="140523" y="3385403"/>
                  <a:pt x="129827" y="3377159"/>
                </a:cubicBezTo>
                <a:close/>
                <a:moveTo>
                  <a:pt x="596494" y="3374914"/>
                </a:moveTo>
                <a:cubicBezTo>
                  <a:pt x="623182" y="3375713"/>
                  <a:pt x="638384" y="3376164"/>
                  <a:pt x="653475" y="3376659"/>
                </a:cubicBezTo>
                <a:cubicBezTo>
                  <a:pt x="643564" y="3383554"/>
                  <a:pt x="635287" y="3385527"/>
                  <a:pt x="626503" y="3384572"/>
                </a:cubicBezTo>
                <a:cubicBezTo>
                  <a:pt x="617719" y="3383616"/>
                  <a:pt x="608429" y="3379733"/>
                  <a:pt x="596494" y="3374914"/>
                </a:cubicBezTo>
                <a:close/>
                <a:moveTo>
                  <a:pt x="5947352" y="3371502"/>
                </a:moveTo>
                <a:cubicBezTo>
                  <a:pt x="5955460" y="3371616"/>
                  <a:pt x="5962386" y="3373663"/>
                  <a:pt x="5967905" y="3378808"/>
                </a:cubicBezTo>
                <a:cubicBezTo>
                  <a:pt x="5971792" y="3382432"/>
                  <a:pt x="5974130" y="3385991"/>
                  <a:pt x="5972186" y="3389051"/>
                </a:cubicBezTo>
                <a:cubicBezTo>
                  <a:pt x="5970247" y="3392110"/>
                  <a:pt x="5964024" y="3394671"/>
                  <a:pt x="5950793" y="3396295"/>
                </a:cubicBezTo>
                <a:cubicBezTo>
                  <a:pt x="5940991" y="3389849"/>
                  <a:pt x="5930745" y="3383059"/>
                  <a:pt x="5919711" y="3375815"/>
                </a:cubicBezTo>
                <a:cubicBezTo>
                  <a:pt x="5929956" y="3373214"/>
                  <a:pt x="5939247" y="3371390"/>
                  <a:pt x="5947352" y="3371502"/>
                </a:cubicBezTo>
                <a:close/>
                <a:moveTo>
                  <a:pt x="65212" y="3370836"/>
                </a:moveTo>
                <a:cubicBezTo>
                  <a:pt x="78670" y="3370880"/>
                  <a:pt x="92774" y="3372741"/>
                  <a:pt x="109778" y="3377359"/>
                </a:cubicBezTo>
                <a:cubicBezTo>
                  <a:pt x="92604" y="3378135"/>
                  <a:pt x="78387" y="3380345"/>
                  <a:pt x="64916" y="3380988"/>
                </a:cubicBezTo>
                <a:cubicBezTo>
                  <a:pt x="51445" y="3381631"/>
                  <a:pt x="38720" y="3380707"/>
                  <a:pt x="24531" y="3375214"/>
                </a:cubicBezTo>
                <a:cubicBezTo>
                  <a:pt x="38947" y="3372567"/>
                  <a:pt x="51756" y="3370794"/>
                  <a:pt x="65212" y="3370836"/>
                </a:cubicBezTo>
                <a:close/>
                <a:moveTo>
                  <a:pt x="9615439" y="3368670"/>
                </a:moveTo>
                <a:cubicBezTo>
                  <a:pt x="9632559" y="3385852"/>
                  <a:pt x="9645846" y="3399092"/>
                  <a:pt x="9659021" y="3412330"/>
                </a:cubicBezTo>
                <a:cubicBezTo>
                  <a:pt x="9656316" y="3413680"/>
                  <a:pt x="9653726" y="3414979"/>
                  <a:pt x="9651029" y="3416326"/>
                </a:cubicBezTo>
                <a:cubicBezTo>
                  <a:pt x="9628053" y="3410582"/>
                  <a:pt x="9605083" y="3404886"/>
                  <a:pt x="9579182" y="3398492"/>
                </a:cubicBezTo>
                <a:cubicBezTo>
                  <a:pt x="9591568" y="3388302"/>
                  <a:pt x="9600799" y="3380658"/>
                  <a:pt x="9615439" y="3368670"/>
                </a:cubicBezTo>
                <a:close/>
                <a:moveTo>
                  <a:pt x="4962275" y="3367820"/>
                </a:moveTo>
                <a:cubicBezTo>
                  <a:pt x="4964979" y="3367319"/>
                  <a:pt x="4969028" y="3368219"/>
                  <a:pt x="4972408" y="3368520"/>
                </a:cubicBezTo>
                <a:cubicBezTo>
                  <a:pt x="4971169" y="3370218"/>
                  <a:pt x="4970041" y="3371965"/>
                  <a:pt x="4968803" y="3373663"/>
                </a:cubicBezTo>
                <a:cubicBezTo>
                  <a:pt x="4965646" y="3373065"/>
                  <a:pt x="4962386" y="3372415"/>
                  <a:pt x="4959233" y="3371765"/>
                </a:cubicBezTo>
                <a:cubicBezTo>
                  <a:pt x="4960247" y="3370365"/>
                  <a:pt x="4960358" y="3368170"/>
                  <a:pt x="4962275" y="3367820"/>
                </a:cubicBezTo>
                <a:close/>
                <a:moveTo>
                  <a:pt x="6271061" y="3367668"/>
                </a:moveTo>
                <a:cubicBezTo>
                  <a:pt x="6273990" y="3368318"/>
                  <a:pt x="6277928" y="3368670"/>
                  <a:pt x="6279504" y="3369716"/>
                </a:cubicBezTo>
                <a:cubicBezTo>
                  <a:pt x="6280518" y="3370415"/>
                  <a:pt x="6278264" y="3372116"/>
                  <a:pt x="6277476" y="3373365"/>
                </a:cubicBezTo>
                <a:cubicBezTo>
                  <a:pt x="6273427" y="3372465"/>
                  <a:pt x="6269259" y="3371564"/>
                  <a:pt x="6265202" y="3370666"/>
                </a:cubicBezTo>
                <a:cubicBezTo>
                  <a:pt x="6267118" y="3369716"/>
                  <a:pt x="6269033" y="3368670"/>
                  <a:pt x="6271061" y="3367668"/>
                </a:cubicBezTo>
                <a:close/>
                <a:moveTo>
                  <a:pt x="2066882" y="3367169"/>
                </a:moveTo>
                <a:cubicBezTo>
                  <a:pt x="2068121" y="3369219"/>
                  <a:pt x="2069474" y="3371266"/>
                  <a:pt x="2070713" y="3373314"/>
                </a:cubicBezTo>
                <a:cubicBezTo>
                  <a:pt x="2061363" y="3374315"/>
                  <a:pt x="2051904" y="3375313"/>
                  <a:pt x="2042558" y="3376263"/>
                </a:cubicBezTo>
                <a:cubicBezTo>
                  <a:pt x="2041545" y="3374864"/>
                  <a:pt x="2040525" y="3373414"/>
                  <a:pt x="2039518" y="3372015"/>
                </a:cubicBezTo>
                <a:cubicBezTo>
                  <a:pt x="2048524" y="3370415"/>
                  <a:pt x="2057756" y="3368770"/>
                  <a:pt x="2066882" y="3367169"/>
                </a:cubicBezTo>
                <a:close/>
                <a:moveTo>
                  <a:pt x="499311" y="3367071"/>
                </a:moveTo>
                <a:cubicBezTo>
                  <a:pt x="525436" y="3369519"/>
                  <a:pt x="543336" y="3371166"/>
                  <a:pt x="561243" y="3372864"/>
                </a:cubicBezTo>
                <a:cubicBezTo>
                  <a:pt x="543283" y="3377711"/>
                  <a:pt x="534303" y="3380134"/>
                  <a:pt x="526562" y="3379410"/>
                </a:cubicBezTo>
                <a:cubicBezTo>
                  <a:pt x="518820" y="3378686"/>
                  <a:pt x="512317" y="3374814"/>
                  <a:pt x="499311" y="3367071"/>
                </a:cubicBezTo>
                <a:close/>
                <a:moveTo>
                  <a:pt x="1938617" y="3361676"/>
                </a:moveTo>
                <a:cubicBezTo>
                  <a:pt x="1947286" y="3361676"/>
                  <a:pt x="1955849" y="3361676"/>
                  <a:pt x="1964516" y="3361676"/>
                </a:cubicBezTo>
                <a:cubicBezTo>
                  <a:pt x="1964404" y="3362523"/>
                  <a:pt x="1964404" y="3363370"/>
                  <a:pt x="1964292" y="3364270"/>
                </a:cubicBezTo>
                <a:cubicBezTo>
                  <a:pt x="1955735" y="3364072"/>
                  <a:pt x="1947060" y="3363874"/>
                  <a:pt x="1938505" y="3363670"/>
                </a:cubicBezTo>
                <a:cubicBezTo>
                  <a:pt x="1938505" y="3363026"/>
                  <a:pt x="1938617" y="3362375"/>
                  <a:pt x="1938617" y="3361676"/>
                </a:cubicBezTo>
                <a:close/>
                <a:moveTo>
                  <a:pt x="12597" y="3356379"/>
                </a:moveTo>
                <a:cubicBezTo>
                  <a:pt x="21266" y="3356379"/>
                  <a:pt x="29942" y="3356379"/>
                  <a:pt x="38496" y="3356379"/>
                </a:cubicBezTo>
                <a:cubicBezTo>
                  <a:pt x="38496" y="3356980"/>
                  <a:pt x="38496" y="3357575"/>
                  <a:pt x="38496" y="3358176"/>
                </a:cubicBezTo>
                <a:cubicBezTo>
                  <a:pt x="29828" y="3358176"/>
                  <a:pt x="21154" y="3358176"/>
                  <a:pt x="12483" y="3358176"/>
                </a:cubicBezTo>
                <a:cubicBezTo>
                  <a:pt x="12483" y="3357575"/>
                  <a:pt x="12483" y="3356980"/>
                  <a:pt x="12597" y="3356379"/>
                </a:cubicBezTo>
                <a:close/>
                <a:moveTo>
                  <a:pt x="10224672" y="3355730"/>
                </a:moveTo>
                <a:cubicBezTo>
                  <a:pt x="10231770" y="3356830"/>
                  <a:pt x="10238635" y="3358027"/>
                  <a:pt x="10245622" y="3359176"/>
                </a:cubicBezTo>
                <a:cubicBezTo>
                  <a:pt x="10243932" y="3360575"/>
                  <a:pt x="10242241" y="3361974"/>
                  <a:pt x="10240558" y="3363370"/>
                </a:cubicBezTo>
                <a:cubicBezTo>
                  <a:pt x="10234249" y="3361726"/>
                  <a:pt x="10228053" y="3360076"/>
                  <a:pt x="10221751" y="3358427"/>
                </a:cubicBezTo>
                <a:cubicBezTo>
                  <a:pt x="10222765" y="3357526"/>
                  <a:pt x="10223664" y="3356630"/>
                  <a:pt x="10224672" y="3355730"/>
                </a:cubicBezTo>
                <a:close/>
                <a:moveTo>
                  <a:pt x="5654731" y="3353481"/>
                </a:moveTo>
                <a:cubicBezTo>
                  <a:pt x="5658105" y="3354930"/>
                  <a:pt x="5664301" y="3356527"/>
                  <a:pt x="5664077" y="3357876"/>
                </a:cubicBezTo>
                <a:cubicBezTo>
                  <a:pt x="5663740" y="3359727"/>
                  <a:pt x="5658443" y="3361327"/>
                  <a:pt x="5653492" y="3364023"/>
                </a:cubicBezTo>
                <a:cubicBezTo>
                  <a:pt x="5649549" y="3361625"/>
                  <a:pt x="5644254" y="3359727"/>
                  <a:pt x="5644929" y="3358476"/>
                </a:cubicBezTo>
                <a:cubicBezTo>
                  <a:pt x="5646058" y="3356580"/>
                  <a:pt x="5651239" y="3355131"/>
                  <a:pt x="5654731" y="3353481"/>
                </a:cubicBezTo>
                <a:close/>
                <a:moveTo>
                  <a:pt x="154713" y="3352132"/>
                </a:moveTo>
                <a:cubicBezTo>
                  <a:pt x="156403" y="3353481"/>
                  <a:pt x="158092" y="3354832"/>
                  <a:pt x="159776" y="3356180"/>
                </a:cubicBezTo>
                <a:cubicBezTo>
                  <a:pt x="151556" y="3358277"/>
                  <a:pt x="143340" y="3360424"/>
                  <a:pt x="135003" y="3362575"/>
                </a:cubicBezTo>
                <a:cubicBezTo>
                  <a:pt x="133208" y="3361127"/>
                  <a:pt x="131292" y="3359625"/>
                  <a:pt x="129489" y="3358176"/>
                </a:cubicBezTo>
                <a:cubicBezTo>
                  <a:pt x="137933" y="3356180"/>
                  <a:pt x="146263" y="3354131"/>
                  <a:pt x="154713" y="3352132"/>
                </a:cubicBezTo>
                <a:close/>
                <a:moveTo>
                  <a:pt x="4432318" y="3347337"/>
                </a:moveTo>
                <a:cubicBezTo>
                  <a:pt x="4432883" y="3348386"/>
                  <a:pt x="4433332" y="3349435"/>
                  <a:pt x="4433894" y="3350483"/>
                </a:cubicBezTo>
                <a:cubicBezTo>
                  <a:pt x="4432318" y="3350483"/>
                  <a:pt x="4430739" y="3350483"/>
                  <a:pt x="4429162" y="3350483"/>
                </a:cubicBezTo>
                <a:cubicBezTo>
                  <a:pt x="4428826" y="3349885"/>
                  <a:pt x="4427697" y="3349037"/>
                  <a:pt x="4428259" y="3348537"/>
                </a:cubicBezTo>
                <a:cubicBezTo>
                  <a:pt x="4428826" y="3347987"/>
                  <a:pt x="4430851" y="3347737"/>
                  <a:pt x="4432318" y="3347337"/>
                </a:cubicBezTo>
                <a:close/>
                <a:moveTo>
                  <a:pt x="5249660" y="3343091"/>
                </a:moveTo>
                <a:cubicBezTo>
                  <a:pt x="5312724" y="3347235"/>
                  <a:pt x="5312724" y="3347235"/>
                  <a:pt x="5321170" y="3356229"/>
                </a:cubicBezTo>
                <a:cubicBezTo>
                  <a:pt x="5306472" y="3357690"/>
                  <a:pt x="5295163" y="3358740"/>
                  <a:pt x="5286338" y="3359206"/>
                </a:cubicBezTo>
                <a:cubicBezTo>
                  <a:pt x="5259861" y="3360608"/>
                  <a:pt x="5255744" y="3356768"/>
                  <a:pt x="5249660" y="3343091"/>
                </a:cubicBezTo>
                <a:close/>
                <a:moveTo>
                  <a:pt x="5495152" y="3341542"/>
                </a:moveTo>
                <a:cubicBezTo>
                  <a:pt x="5497075" y="3341142"/>
                  <a:pt x="5501238" y="3342690"/>
                  <a:pt x="5507209" y="3343942"/>
                </a:cubicBezTo>
                <a:cubicBezTo>
                  <a:pt x="5502704" y="3348687"/>
                  <a:pt x="5498196" y="3353481"/>
                  <a:pt x="5491443" y="3360624"/>
                </a:cubicBezTo>
                <a:cubicBezTo>
                  <a:pt x="5472747" y="3350882"/>
                  <a:pt x="5476576" y="3345587"/>
                  <a:pt x="5495152" y="3341542"/>
                </a:cubicBezTo>
                <a:close/>
                <a:moveTo>
                  <a:pt x="5382208" y="3341192"/>
                </a:moveTo>
                <a:cubicBezTo>
                  <a:pt x="5384347" y="3341741"/>
                  <a:pt x="5386374" y="3342243"/>
                  <a:pt x="5388515" y="3342792"/>
                </a:cubicBezTo>
                <a:cubicBezTo>
                  <a:pt x="5387615" y="3343491"/>
                  <a:pt x="5386825" y="3344138"/>
                  <a:pt x="5385923" y="3344837"/>
                </a:cubicBezTo>
                <a:cubicBezTo>
                  <a:pt x="5384684" y="3344389"/>
                  <a:pt x="5383444" y="3343990"/>
                  <a:pt x="5382208" y="3343640"/>
                </a:cubicBezTo>
                <a:cubicBezTo>
                  <a:pt x="5382208" y="3342792"/>
                  <a:pt x="5382208" y="3341992"/>
                  <a:pt x="5382208" y="3341192"/>
                </a:cubicBezTo>
                <a:close/>
                <a:moveTo>
                  <a:pt x="511247" y="3340193"/>
                </a:moveTo>
                <a:cubicBezTo>
                  <a:pt x="532978" y="3341192"/>
                  <a:pt x="547730" y="3341891"/>
                  <a:pt x="573743" y="3343041"/>
                </a:cubicBezTo>
                <a:cubicBezTo>
                  <a:pt x="555051" y="3345864"/>
                  <a:pt x="545705" y="3347276"/>
                  <a:pt x="537893" y="3346919"/>
                </a:cubicBezTo>
                <a:cubicBezTo>
                  <a:pt x="530081" y="3346564"/>
                  <a:pt x="523803" y="3344440"/>
                  <a:pt x="511247" y="3340193"/>
                </a:cubicBezTo>
                <a:close/>
                <a:moveTo>
                  <a:pt x="633202" y="3340093"/>
                </a:moveTo>
                <a:lnTo>
                  <a:pt x="715798" y="3340093"/>
                </a:lnTo>
                <a:lnTo>
                  <a:pt x="633990" y="3345639"/>
                </a:lnTo>
                <a:cubicBezTo>
                  <a:pt x="633766" y="3343790"/>
                  <a:pt x="633428" y="3341942"/>
                  <a:pt x="633202" y="3340093"/>
                </a:cubicBezTo>
                <a:close/>
                <a:moveTo>
                  <a:pt x="9163383" y="3340028"/>
                </a:moveTo>
                <a:lnTo>
                  <a:pt x="9182221" y="3341642"/>
                </a:lnTo>
                <a:cubicBezTo>
                  <a:pt x="9181433" y="3342642"/>
                  <a:pt x="9180644" y="3343593"/>
                  <a:pt x="9179855" y="3344590"/>
                </a:cubicBezTo>
                <a:close/>
                <a:moveTo>
                  <a:pt x="718006" y="3339943"/>
                </a:moveTo>
                <a:lnTo>
                  <a:pt x="718385" y="3340089"/>
                </a:lnTo>
                <a:lnTo>
                  <a:pt x="718342" y="3340093"/>
                </a:lnTo>
                <a:lnTo>
                  <a:pt x="715798" y="3340093"/>
                </a:lnTo>
                <a:close/>
                <a:moveTo>
                  <a:pt x="9162499" y="3339924"/>
                </a:moveTo>
                <a:lnTo>
                  <a:pt x="9163073" y="3339943"/>
                </a:lnTo>
                <a:lnTo>
                  <a:pt x="9163383" y="3340028"/>
                </a:lnTo>
                <a:lnTo>
                  <a:pt x="9162961" y="3339992"/>
                </a:lnTo>
                <a:close/>
                <a:moveTo>
                  <a:pt x="3333441" y="3337343"/>
                </a:moveTo>
                <a:cubicBezTo>
                  <a:pt x="3336476" y="3338043"/>
                  <a:pt x="3339857" y="3338543"/>
                  <a:pt x="3342111" y="3339594"/>
                </a:cubicBezTo>
                <a:cubicBezTo>
                  <a:pt x="3342674" y="3339894"/>
                  <a:pt x="3339857" y="3341692"/>
                  <a:pt x="3338506" y="3342792"/>
                </a:cubicBezTo>
                <a:cubicBezTo>
                  <a:pt x="3335576" y="3342092"/>
                  <a:pt x="3332652" y="3341392"/>
                  <a:pt x="3329611" y="3340643"/>
                </a:cubicBezTo>
                <a:cubicBezTo>
                  <a:pt x="3330850" y="3339545"/>
                  <a:pt x="3332202" y="3338444"/>
                  <a:pt x="3333441" y="3337343"/>
                </a:cubicBezTo>
                <a:close/>
                <a:moveTo>
                  <a:pt x="6107209" y="3336346"/>
                </a:moveTo>
                <a:cubicBezTo>
                  <a:pt x="6110025" y="3336448"/>
                  <a:pt x="6112612" y="3337944"/>
                  <a:pt x="6115315" y="3338793"/>
                </a:cubicBezTo>
                <a:cubicBezTo>
                  <a:pt x="6111822" y="3339844"/>
                  <a:pt x="6108672" y="3341142"/>
                  <a:pt x="6104844" y="3341692"/>
                </a:cubicBezTo>
                <a:cubicBezTo>
                  <a:pt x="6103718" y="3341843"/>
                  <a:pt x="6101013" y="3339594"/>
                  <a:pt x="6099098" y="3338444"/>
                </a:cubicBezTo>
                <a:cubicBezTo>
                  <a:pt x="6101800" y="3337695"/>
                  <a:pt x="6104618" y="3336298"/>
                  <a:pt x="6107209" y="3336346"/>
                </a:cubicBezTo>
                <a:close/>
                <a:moveTo>
                  <a:pt x="751774" y="3336122"/>
                </a:moveTo>
                <a:cubicBezTo>
                  <a:pt x="762034" y="3337058"/>
                  <a:pt x="771607" y="3340042"/>
                  <a:pt x="781063" y="3344437"/>
                </a:cubicBezTo>
                <a:cubicBezTo>
                  <a:pt x="773067" y="3349095"/>
                  <a:pt x="766359" y="3351316"/>
                  <a:pt x="760488" y="3351984"/>
                </a:cubicBezTo>
                <a:cubicBezTo>
                  <a:pt x="754616" y="3352650"/>
                  <a:pt x="749581" y="3351765"/>
                  <a:pt x="744930" y="3350209"/>
                </a:cubicBezTo>
                <a:lnTo>
                  <a:pt x="718385" y="3340089"/>
                </a:lnTo>
                <a:close/>
                <a:moveTo>
                  <a:pt x="5810023" y="3335747"/>
                </a:moveTo>
                <a:cubicBezTo>
                  <a:pt x="5817344" y="3336797"/>
                  <a:pt x="5824662" y="3337844"/>
                  <a:pt x="5831986" y="3338894"/>
                </a:cubicBezTo>
                <a:cubicBezTo>
                  <a:pt x="5830522" y="3340442"/>
                  <a:pt x="5829056" y="3342042"/>
                  <a:pt x="5827591" y="3343593"/>
                </a:cubicBezTo>
                <a:cubicBezTo>
                  <a:pt x="5820830" y="3341992"/>
                  <a:pt x="5814079" y="3340392"/>
                  <a:pt x="5807205" y="3338793"/>
                </a:cubicBezTo>
                <a:cubicBezTo>
                  <a:pt x="5808107" y="3337794"/>
                  <a:pt x="5809121" y="3336746"/>
                  <a:pt x="5810023" y="3335747"/>
                </a:cubicBezTo>
                <a:close/>
                <a:moveTo>
                  <a:pt x="9124555" y="3334200"/>
                </a:moveTo>
                <a:lnTo>
                  <a:pt x="9162499" y="3339924"/>
                </a:lnTo>
                <a:lnTo>
                  <a:pt x="9122198" y="3338492"/>
                </a:lnTo>
                <a:cubicBezTo>
                  <a:pt x="9122987" y="3337046"/>
                  <a:pt x="9123769" y="3335647"/>
                  <a:pt x="9124555" y="3334200"/>
                </a:cubicBezTo>
                <a:close/>
                <a:moveTo>
                  <a:pt x="9524222" y="3328553"/>
                </a:moveTo>
                <a:cubicBezTo>
                  <a:pt x="9610489" y="3337695"/>
                  <a:pt x="9684581" y="3345587"/>
                  <a:pt x="9758681" y="3353432"/>
                </a:cubicBezTo>
                <a:cubicBezTo>
                  <a:pt x="9722537" y="3358677"/>
                  <a:pt x="9551699" y="3340193"/>
                  <a:pt x="9524222" y="3328553"/>
                </a:cubicBezTo>
                <a:close/>
                <a:moveTo>
                  <a:pt x="5077701" y="3327455"/>
                </a:moveTo>
                <a:cubicBezTo>
                  <a:pt x="5078602" y="3328803"/>
                  <a:pt x="5079503" y="3330203"/>
                  <a:pt x="5080293" y="3331549"/>
                </a:cubicBezTo>
                <a:cubicBezTo>
                  <a:pt x="5072069" y="3332499"/>
                  <a:pt x="5063850" y="3333449"/>
                  <a:pt x="5055738" y="3334398"/>
                </a:cubicBezTo>
                <a:cubicBezTo>
                  <a:pt x="5054959" y="3333149"/>
                  <a:pt x="5054281" y="3331899"/>
                  <a:pt x="5053487" y="3330702"/>
                </a:cubicBezTo>
                <a:cubicBezTo>
                  <a:pt x="5061597" y="3329602"/>
                  <a:pt x="5069597" y="3328553"/>
                  <a:pt x="5077701" y="3327455"/>
                </a:cubicBezTo>
                <a:close/>
                <a:moveTo>
                  <a:pt x="4153148" y="3322559"/>
                </a:moveTo>
                <a:cubicBezTo>
                  <a:pt x="4154614" y="3322508"/>
                  <a:pt x="4156191" y="3323109"/>
                  <a:pt x="4157537" y="3323409"/>
                </a:cubicBezTo>
                <a:cubicBezTo>
                  <a:pt x="4157537" y="3324107"/>
                  <a:pt x="4157537" y="3324804"/>
                  <a:pt x="4157537" y="3325503"/>
                </a:cubicBezTo>
                <a:cubicBezTo>
                  <a:pt x="4155064" y="3325004"/>
                  <a:pt x="4152586" y="3324558"/>
                  <a:pt x="4150221" y="3324054"/>
                </a:cubicBezTo>
                <a:cubicBezTo>
                  <a:pt x="4151234" y="3323508"/>
                  <a:pt x="4152023" y="3322610"/>
                  <a:pt x="4153148" y="3322559"/>
                </a:cubicBezTo>
                <a:close/>
                <a:moveTo>
                  <a:pt x="5357596" y="3319895"/>
                </a:moveTo>
                <a:lnTo>
                  <a:pt x="5357209" y="3320110"/>
                </a:lnTo>
                <a:lnTo>
                  <a:pt x="5356834" y="3320038"/>
                </a:lnTo>
                <a:lnTo>
                  <a:pt x="5356981" y="3319959"/>
                </a:lnTo>
                <a:close/>
                <a:moveTo>
                  <a:pt x="2955958" y="3317512"/>
                </a:moveTo>
                <a:cubicBezTo>
                  <a:pt x="2969583" y="3317512"/>
                  <a:pt x="2982540" y="3317512"/>
                  <a:pt x="3001793" y="3317512"/>
                </a:cubicBezTo>
                <a:cubicBezTo>
                  <a:pt x="2994248" y="3324530"/>
                  <a:pt x="2986956" y="3327190"/>
                  <a:pt x="2979819" y="3327477"/>
                </a:cubicBezTo>
                <a:cubicBezTo>
                  <a:pt x="2972682" y="3327766"/>
                  <a:pt x="2965699" y="3325680"/>
                  <a:pt x="2958774" y="3323207"/>
                </a:cubicBezTo>
                <a:cubicBezTo>
                  <a:pt x="2956746" y="3322508"/>
                  <a:pt x="2957309" y="3320360"/>
                  <a:pt x="2955958" y="3317512"/>
                </a:cubicBezTo>
                <a:close/>
                <a:moveTo>
                  <a:pt x="4428377" y="3316316"/>
                </a:moveTo>
                <a:cubicBezTo>
                  <a:pt x="4431416" y="3317414"/>
                  <a:pt x="4434344" y="3318510"/>
                  <a:pt x="4437380" y="3319659"/>
                </a:cubicBezTo>
                <a:cubicBezTo>
                  <a:pt x="4431867" y="3321858"/>
                  <a:pt x="4426460" y="3324054"/>
                  <a:pt x="4420943" y="3326305"/>
                </a:cubicBezTo>
                <a:cubicBezTo>
                  <a:pt x="4418916" y="3325503"/>
                  <a:pt x="4417003" y="3324706"/>
                  <a:pt x="4414976" y="3323859"/>
                </a:cubicBezTo>
                <a:cubicBezTo>
                  <a:pt x="4419481" y="3321359"/>
                  <a:pt x="4423867" y="3318860"/>
                  <a:pt x="4428377" y="3316316"/>
                </a:cubicBezTo>
                <a:close/>
                <a:moveTo>
                  <a:pt x="2387377" y="3316014"/>
                </a:moveTo>
                <a:cubicBezTo>
                  <a:pt x="2389517" y="3316564"/>
                  <a:pt x="2391771" y="3317015"/>
                  <a:pt x="2393573" y="3317715"/>
                </a:cubicBezTo>
                <a:cubicBezTo>
                  <a:pt x="2393799" y="3317812"/>
                  <a:pt x="2391996" y="3319012"/>
                  <a:pt x="2391095" y="3319712"/>
                </a:cubicBezTo>
                <a:cubicBezTo>
                  <a:pt x="2389856" y="3319259"/>
                  <a:pt x="2388616" y="3318860"/>
                  <a:pt x="2387377" y="3318460"/>
                </a:cubicBezTo>
                <a:cubicBezTo>
                  <a:pt x="2387377" y="3317663"/>
                  <a:pt x="2387377" y="3316864"/>
                  <a:pt x="2387377" y="3316014"/>
                </a:cubicBezTo>
                <a:close/>
                <a:moveTo>
                  <a:pt x="9192015" y="3314515"/>
                </a:moveTo>
                <a:cubicBezTo>
                  <a:pt x="9202713" y="3316913"/>
                  <a:pt x="9213527" y="3319259"/>
                  <a:pt x="9224338" y="3321609"/>
                </a:cubicBezTo>
                <a:cubicBezTo>
                  <a:pt x="9221295" y="3323559"/>
                  <a:pt x="9218253" y="3325554"/>
                  <a:pt x="9215211" y="3327504"/>
                </a:cubicBezTo>
                <a:cubicBezTo>
                  <a:pt x="9205754" y="3324458"/>
                  <a:pt x="9196185" y="3321410"/>
                  <a:pt x="9186721" y="3318314"/>
                </a:cubicBezTo>
                <a:cubicBezTo>
                  <a:pt x="9188524" y="3317065"/>
                  <a:pt x="9190213" y="3315815"/>
                  <a:pt x="9192015" y="3314515"/>
                </a:cubicBezTo>
                <a:close/>
                <a:moveTo>
                  <a:pt x="2797851" y="3314264"/>
                </a:moveTo>
                <a:cubicBezTo>
                  <a:pt x="2799204" y="3314164"/>
                  <a:pt x="2800893" y="3314765"/>
                  <a:pt x="2802583" y="3315166"/>
                </a:cubicBezTo>
                <a:cubicBezTo>
                  <a:pt x="2802583" y="3315815"/>
                  <a:pt x="2802583" y="3316513"/>
                  <a:pt x="2802583" y="3317213"/>
                </a:cubicBezTo>
                <a:cubicBezTo>
                  <a:pt x="2800105" y="3316765"/>
                  <a:pt x="2797512" y="3316316"/>
                  <a:pt x="2795034" y="3315865"/>
                </a:cubicBezTo>
                <a:cubicBezTo>
                  <a:pt x="2795935" y="3315316"/>
                  <a:pt x="2796724" y="3314315"/>
                  <a:pt x="2797851" y="3314264"/>
                </a:cubicBezTo>
                <a:close/>
                <a:moveTo>
                  <a:pt x="9368819" y="3311270"/>
                </a:moveTo>
                <a:cubicBezTo>
                  <a:pt x="9371741" y="3311019"/>
                  <a:pt x="9375234" y="3312165"/>
                  <a:pt x="9378503" y="3312715"/>
                </a:cubicBezTo>
                <a:cubicBezTo>
                  <a:pt x="9376811" y="3313966"/>
                  <a:pt x="9375122" y="3315214"/>
                  <a:pt x="9373325" y="3316465"/>
                </a:cubicBezTo>
                <a:cubicBezTo>
                  <a:pt x="9370171" y="3315865"/>
                  <a:pt x="9366904" y="3315316"/>
                  <a:pt x="9363749" y="3314716"/>
                </a:cubicBezTo>
                <a:cubicBezTo>
                  <a:pt x="9365439" y="3313515"/>
                  <a:pt x="9366678" y="3311470"/>
                  <a:pt x="9368819" y="3311270"/>
                </a:cubicBezTo>
                <a:close/>
                <a:moveTo>
                  <a:pt x="7984579" y="3308370"/>
                </a:moveTo>
                <a:cubicBezTo>
                  <a:pt x="8053947" y="3311917"/>
                  <a:pt x="8159804" y="3344787"/>
                  <a:pt x="8175909" y="3366020"/>
                </a:cubicBezTo>
                <a:cubicBezTo>
                  <a:pt x="8127933" y="3368370"/>
                  <a:pt x="8071854" y="3361476"/>
                  <a:pt x="8056425" y="3346187"/>
                </a:cubicBezTo>
                <a:cubicBezTo>
                  <a:pt x="8040884" y="3330752"/>
                  <a:pt x="8016225" y="3320060"/>
                  <a:pt x="7984579" y="3308370"/>
                </a:cubicBezTo>
                <a:close/>
                <a:moveTo>
                  <a:pt x="2513614" y="3306572"/>
                </a:moveTo>
                <a:cubicBezTo>
                  <a:pt x="2518797" y="3306870"/>
                  <a:pt x="2528366" y="3307272"/>
                  <a:pt x="2528366" y="3307522"/>
                </a:cubicBezTo>
                <a:cubicBezTo>
                  <a:pt x="2528140" y="3312317"/>
                  <a:pt x="2526682" y="3317114"/>
                  <a:pt x="2525331" y="3321959"/>
                </a:cubicBezTo>
                <a:cubicBezTo>
                  <a:pt x="2520712" y="3321858"/>
                  <a:pt x="2516092" y="3321709"/>
                  <a:pt x="2511479" y="3321609"/>
                </a:cubicBezTo>
                <a:cubicBezTo>
                  <a:pt x="2512156" y="3316615"/>
                  <a:pt x="2512945" y="3311567"/>
                  <a:pt x="2513614" y="3306572"/>
                </a:cubicBezTo>
                <a:close/>
                <a:moveTo>
                  <a:pt x="6365654" y="3306420"/>
                </a:moveTo>
                <a:cubicBezTo>
                  <a:pt x="6365878" y="3307221"/>
                  <a:pt x="6366216" y="3308072"/>
                  <a:pt x="6366442" y="3308872"/>
                </a:cubicBezTo>
                <a:cubicBezTo>
                  <a:pt x="6364753" y="3308770"/>
                  <a:pt x="6362949" y="3308872"/>
                  <a:pt x="6361603" y="3308572"/>
                </a:cubicBezTo>
                <a:cubicBezTo>
                  <a:pt x="6360928" y="3308421"/>
                  <a:pt x="6361153" y="3307471"/>
                  <a:pt x="6360928" y="3306922"/>
                </a:cubicBezTo>
                <a:cubicBezTo>
                  <a:pt x="6362499" y="3306771"/>
                  <a:pt x="6364081" y="3306572"/>
                  <a:pt x="6365654" y="3306420"/>
                </a:cubicBezTo>
                <a:close/>
                <a:moveTo>
                  <a:pt x="315749" y="3305972"/>
                </a:moveTo>
                <a:cubicBezTo>
                  <a:pt x="324529" y="3309669"/>
                  <a:pt x="336472" y="3312366"/>
                  <a:pt x="336584" y="3315166"/>
                </a:cubicBezTo>
                <a:cubicBezTo>
                  <a:pt x="337480" y="3334549"/>
                  <a:pt x="368006" y="3334848"/>
                  <a:pt x="398637" y="3335047"/>
                </a:cubicBezTo>
                <a:cubicBezTo>
                  <a:pt x="409670" y="3335148"/>
                  <a:pt x="421719" y="3332747"/>
                  <a:pt x="431739" y="3333997"/>
                </a:cubicBezTo>
                <a:cubicBezTo>
                  <a:pt x="451900" y="3336448"/>
                  <a:pt x="458315" y="3342243"/>
                  <a:pt x="443337" y="3350383"/>
                </a:cubicBezTo>
                <a:cubicBezTo>
                  <a:pt x="389623" y="3336346"/>
                  <a:pt x="389623" y="3336346"/>
                  <a:pt x="357865" y="3350931"/>
                </a:cubicBezTo>
                <a:cubicBezTo>
                  <a:pt x="366316" y="3380708"/>
                  <a:pt x="425775" y="3365522"/>
                  <a:pt x="459778" y="3374014"/>
                </a:cubicBezTo>
                <a:cubicBezTo>
                  <a:pt x="437485" y="3375815"/>
                  <a:pt x="409220" y="3371965"/>
                  <a:pt x="396045" y="3376560"/>
                </a:cubicBezTo>
                <a:cubicBezTo>
                  <a:pt x="378476" y="3382731"/>
                  <a:pt x="360344" y="3383668"/>
                  <a:pt x="342170" y="3383361"/>
                </a:cubicBezTo>
                <a:cubicBezTo>
                  <a:pt x="323996" y="3383056"/>
                  <a:pt x="305781" y="3381508"/>
                  <a:pt x="288048" y="3382708"/>
                </a:cubicBezTo>
                <a:cubicBezTo>
                  <a:pt x="279604" y="3383258"/>
                  <a:pt x="263162" y="3377760"/>
                  <a:pt x="260908" y="3373865"/>
                </a:cubicBezTo>
                <a:cubicBezTo>
                  <a:pt x="258542" y="3369665"/>
                  <a:pt x="265639" y="3362025"/>
                  <a:pt x="274083" y="3359625"/>
                </a:cubicBezTo>
                <a:cubicBezTo>
                  <a:pt x="290524" y="3354983"/>
                  <a:pt x="310454" y="3352982"/>
                  <a:pt x="328811" y="3349935"/>
                </a:cubicBezTo>
                <a:cubicBezTo>
                  <a:pt x="329488" y="3348636"/>
                  <a:pt x="330162" y="3347337"/>
                  <a:pt x="330839" y="3346038"/>
                </a:cubicBezTo>
                <a:cubicBezTo>
                  <a:pt x="310454" y="3343990"/>
                  <a:pt x="287708" y="3338393"/>
                  <a:pt x="270253" y="3340643"/>
                </a:cubicBezTo>
                <a:cubicBezTo>
                  <a:pt x="244353" y="3344038"/>
                  <a:pt x="222164" y="3352982"/>
                  <a:pt x="197392" y="3359875"/>
                </a:cubicBezTo>
                <a:cubicBezTo>
                  <a:pt x="214286" y="3344887"/>
                  <a:pt x="180500" y="3339394"/>
                  <a:pt x="158881" y="3330552"/>
                </a:cubicBezTo>
                <a:cubicBezTo>
                  <a:pt x="200661" y="3325655"/>
                  <a:pt x="200661" y="3325655"/>
                  <a:pt x="258204" y="3331349"/>
                </a:cubicBezTo>
                <a:cubicBezTo>
                  <a:pt x="304714" y="3335949"/>
                  <a:pt x="308319" y="3334549"/>
                  <a:pt x="307757" y="3312914"/>
                </a:cubicBezTo>
                <a:cubicBezTo>
                  <a:pt x="307757" y="3311069"/>
                  <a:pt x="311917" y="3309169"/>
                  <a:pt x="315749" y="3305972"/>
                </a:cubicBezTo>
                <a:close/>
                <a:moveTo>
                  <a:pt x="5386037" y="3304124"/>
                </a:moveTo>
                <a:cubicBezTo>
                  <a:pt x="5386881" y="3312216"/>
                  <a:pt x="5383023" y="3315965"/>
                  <a:pt x="5377253" y="3317792"/>
                </a:cubicBezTo>
                <a:lnTo>
                  <a:pt x="5357596" y="3319895"/>
                </a:lnTo>
                <a:close/>
                <a:moveTo>
                  <a:pt x="3473" y="3301719"/>
                </a:moveTo>
                <a:lnTo>
                  <a:pt x="10682" y="3304226"/>
                </a:lnTo>
                <a:lnTo>
                  <a:pt x="3473" y="3303521"/>
                </a:lnTo>
                <a:close/>
                <a:moveTo>
                  <a:pt x="4873632" y="3299502"/>
                </a:moveTo>
                <a:cubicBezTo>
                  <a:pt x="4880011" y="3298829"/>
                  <a:pt x="4888789" y="3300551"/>
                  <a:pt x="4898422" y="3301827"/>
                </a:cubicBezTo>
                <a:cubicBezTo>
                  <a:pt x="4886145" y="3305226"/>
                  <a:pt x="4877592" y="3307622"/>
                  <a:pt x="4863291" y="3311567"/>
                </a:cubicBezTo>
                <a:cubicBezTo>
                  <a:pt x="4863291" y="3303249"/>
                  <a:pt x="4867256" y="3300177"/>
                  <a:pt x="4873632" y="3299502"/>
                </a:cubicBezTo>
                <a:close/>
                <a:moveTo>
                  <a:pt x="1900663" y="3298180"/>
                </a:moveTo>
                <a:cubicBezTo>
                  <a:pt x="1918118" y="3298180"/>
                  <a:pt x="1935462" y="3298180"/>
                  <a:pt x="1952919" y="3298180"/>
                </a:cubicBezTo>
                <a:cubicBezTo>
                  <a:pt x="1953033" y="3299376"/>
                  <a:pt x="1953138" y="3300576"/>
                  <a:pt x="1953250" y="3301777"/>
                </a:cubicBezTo>
                <a:cubicBezTo>
                  <a:pt x="1936251" y="3302426"/>
                  <a:pt x="1919247" y="3303127"/>
                  <a:pt x="1902239" y="3303775"/>
                </a:cubicBezTo>
                <a:cubicBezTo>
                  <a:pt x="1901676" y="3301926"/>
                  <a:pt x="1901226" y="3300027"/>
                  <a:pt x="1900663" y="3298180"/>
                </a:cubicBezTo>
                <a:close/>
                <a:moveTo>
                  <a:pt x="4830630" y="3297531"/>
                </a:moveTo>
                <a:cubicBezTo>
                  <a:pt x="4831757" y="3298082"/>
                  <a:pt x="4832998" y="3298627"/>
                  <a:pt x="4834116" y="3299176"/>
                </a:cubicBezTo>
                <a:cubicBezTo>
                  <a:pt x="4831869" y="3299628"/>
                  <a:pt x="4829503" y="3300027"/>
                  <a:pt x="4827251" y="3300476"/>
                </a:cubicBezTo>
                <a:cubicBezTo>
                  <a:pt x="4826802" y="3299776"/>
                  <a:pt x="4825674" y="3298877"/>
                  <a:pt x="4826236" y="3298426"/>
                </a:cubicBezTo>
                <a:cubicBezTo>
                  <a:pt x="4826802" y="3297931"/>
                  <a:pt x="4829053" y="3297829"/>
                  <a:pt x="4830630" y="3297531"/>
                </a:cubicBezTo>
                <a:close/>
                <a:moveTo>
                  <a:pt x="3968580" y="3296331"/>
                </a:moveTo>
                <a:cubicBezTo>
                  <a:pt x="3970827" y="3297931"/>
                  <a:pt x="3973191" y="3299628"/>
                  <a:pt x="3975557" y="3301275"/>
                </a:cubicBezTo>
                <a:cubicBezTo>
                  <a:pt x="3972628" y="3302025"/>
                  <a:pt x="3968466" y="3303675"/>
                  <a:pt x="3966995" y="3303276"/>
                </a:cubicBezTo>
                <a:cubicBezTo>
                  <a:pt x="3963283" y="3302326"/>
                  <a:pt x="3960693" y="3300476"/>
                  <a:pt x="3957762" y="3298978"/>
                </a:cubicBezTo>
                <a:cubicBezTo>
                  <a:pt x="3960581" y="3298231"/>
                  <a:pt x="3963622" y="3297531"/>
                  <a:pt x="3968580" y="3296331"/>
                </a:cubicBezTo>
                <a:close/>
                <a:moveTo>
                  <a:pt x="46946" y="3293483"/>
                </a:moveTo>
                <a:cubicBezTo>
                  <a:pt x="60797" y="3297731"/>
                  <a:pt x="71269" y="3300878"/>
                  <a:pt x="81627" y="3303975"/>
                </a:cubicBezTo>
                <a:cubicBezTo>
                  <a:pt x="68734" y="3306722"/>
                  <a:pt x="58824" y="3307696"/>
                  <a:pt x="52757" y="3306185"/>
                </a:cubicBezTo>
                <a:cubicBezTo>
                  <a:pt x="46691" y="3304673"/>
                  <a:pt x="44467" y="3300677"/>
                  <a:pt x="46946" y="3293483"/>
                </a:cubicBezTo>
                <a:close/>
                <a:moveTo>
                  <a:pt x="4946959" y="3292484"/>
                </a:moveTo>
                <a:cubicBezTo>
                  <a:pt x="4949887" y="3293882"/>
                  <a:pt x="4952813" y="3295282"/>
                  <a:pt x="4955743" y="3296680"/>
                </a:cubicBezTo>
                <a:cubicBezTo>
                  <a:pt x="4952585" y="3297380"/>
                  <a:pt x="4949438" y="3298627"/>
                  <a:pt x="4946396" y="3298528"/>
                </a:cubicBezTo>
                <a:cubicBezTo>
                  <a:pt x="4943915" y="3298426"/>
                  <a:pt x="4941774" y="3296782"/>
                  <a:pt x="4939184" y="3295730"/>
                </a:cubicBezTo>
                <a:cubicBezTo>
                  <a:pt x="4941888" y="3294582"/>
                  <a:pt x="4944480" y="3293532"/>
                  <a:pt x="4946959" y="3292484"/>
                </a:cubicBezTo>
                <a:close/>
                <a:moveTo>
                  <a:pt x="3899993" y="3292382"/>
                </a:moveTo>
                <a:cubicBezTo>
                  <a:pt x="3902924" y="3293732"/>
                  <a:pt x="3905738" y="3295083"/>
                  <a:pt x="3908669" y="3296482"/>
                </a:cubicBezTo>
                <a:cubicBezTo>
                  <a:pt x="3905514" y="3297131"/>
                  <a:pt x="3902359" y="3298280"/>
                  <a:pt x="3899318" y="3298180"/>
                </a:cubicBezTo>
                <a:cubicBezTo>
                  <a:pt x="3897064" y="3298180"/>
                  <a:pt x="3895044" y="3296432"/>
                  <a:pt x="3893233" y="3295582"/>
                </a:cubicBezTo>
                <a:cubicBezTo>
                  <a:pt x="3895380" y="3294582"/>
                  <a:pt x="3897739" y="3293483"/>
                  <a:pt x="3899993" y="3292382"/>
                </a:cubicBezTo>
                <a:close/>
                <a:moveTo>
                  <a:pt x="4680178" y="3287538"/>
                </a:moveTo>
                <a:cubicBezTo>
                  <a:pt x="4699324" y="3289237"/>
                  <a:pt x="4717568" y="3290786"/>
                  <a:pt x="4735695" y="3292582"/>
                </a:cubicBezTo>
                <a:cubicBezTo>
                  <a:pt x="4752590" y="3294282"/>
                  <a:pt x="4769366" y="3296232"/>
                  <a:pt x="4795491" y="3299127"/>
                </a:cubicBezTo>
                <a:cubicBezTo>
                  <a:pt x="4759685" y="3307522"/>
                  <a:pt x="4735808" y="3304971"/>
                  <a:pt x="4707992" y="3302975"/>
                </a:cubicBezTo>
                <a:cubicBezTo>
                  <a:pt x="4685811" y="3301377"/>
                  <a:pt x="4659792" y="3310469"/>
                  <a:pt x="4631414" y="3315515"/>
                </a:cubicBezTo>
                <a:cubicBezTo>
                  <a:pt x="4631414" y="3305772"/>
                  <a:pt x="4631414" y="3300277"/>
                  <a:pt x="4631414" y="3293882"/>
                </a:cubicBezTo>
                <a:cubicBezTo>
                  <a:pt x="4640877" y="3296680"/>
                  <a:pt x="4648306" y="3298826"/>
                  <a:pt x="4657432" y="3301477"/>
                </a:cubicBezTo>
                <a:cubicBezTo>
                  <a:pt x="4665201" y="3296731"/>
                  <a:pt x="4672523" y="3292233"/>
                  <a:pt x="4680178" y="3287538"/>
                </a:cubicBezTo>
                <a:close/>
                <a:moveTo>
                  <a:pt x="4458892" y="3286787"/>
                </a:moveTo>
                <a:cubicBezTo>
                  <a:pt x="4464407" y="3286787"/>
                  <a:pt x="4469926" y="3286787"/>
                  <a:pt x="4475561" y="3286787"/>
                </a:cubicBezTo>
                <a:cubicBezTo>
                  <a:pt x="4475673" y="3287237"/>
                  <a:pt x="4475785" y="3287689"/>
                  <a:pt x="4475785" y="3288138"/>
                </a:cubicBezTo>
                <a:cubicBezTo>
                  <a:pt x="4470267" y="3288138"/>
                  <a:pt x="4464630" y="3288138"/>
                  <a:pt x="4459119" y="3288138"/>
                </a:cubicBezTo>
                <a:cubicBezTo>
                  <a:pt x="4459007" y="3287689"/>
                  <a:pt x="4458892" y="3287237"/>
                  <a:pt x="4458892" y="3286787"/>
                </a:cubicBezTo>
                <a:close/>
                <a:moveTo>
                  <a:pt x="3184227" y="3286538"/>
                </a:moveTo>
                <a:cubicBezTo>
                  <a:pt x="3186819" y="3286088"/>
                  <a:pt x="3190643" y="3286839"/>
                  <a:pt x="3193910" y="3287039"/>
                </a:cubicBezTo>
                <a:cubicBezTo>
                  <a:pt x="3192333" y="3288187"/>
                  <a:pt x="3191208" y="3289888"/>
                  <a:pt x="3188849" y="3290339"/>
                </a:cubicBezTo>
                <a:cubicBezTo>
                  <a:pt x="3186362" y="3290786"/>
                  <a:pt x="3182763" y="3290136"/>
                  <a:pt x="3179609" y="3289937"/>
                </a:cubicBezTo>
                <a:cubicBezTo>
                  <a:pt x="3181074" y="3288739"/>
                  <a:pt x="3181975" y="3286938"/>
                  <a:pt x="3184227" y="3286538"/>
                </a:cubicBezTo>
                <a:close/>
                <a:moveTo>
                  <a:pt x="4330237" y="3284411"/>
                </a:moveTo>
                <a:cubicBezTo>
                  <a:pt x="4363456" y="3285954"/>
                  <a:pt x="4389978" y="3299714"/>
                  <a:pt x="4424091" y="3301477"/>
                </a:cubicBezTo>
                <a:cubicBezTo>
                  <a:pt x="4398869" y="3303824"/>
                  <a:pt x="4372184" y="3300177"/>
                  <a:pt x="4350555" y="3303326"/>
                </a:cubicBezTo>
                <a:cubicBezTo>
                  <a:pt x="4328376" y="3306521"/>
                  <a:pt x="4311031" y="3316414"/>
                  <a:pt x="4291660" y="3323409"/>
                </a:cubicBezTo>
                <a:cubicBezTo>
                  <a:pt x="4281751" y="3315715"/>
                  <a:pt x="4272071" y="3308221"/>
                  <a:pt x="4262945" y="3301126"/>
                </a:cubicBezTo>
                <a:cubicBezTo>
                  <a:pt x="4271955" y="3300277"/>
                  <a:pt x="4287274" y="3298877"/>
                  <a:pt x="4303489" y="3297380"/>
                </a:cubicBezTo>
                <a:cubicBezTo>
                  <a:pt x="4298872" y="3292582"/>
                  <a:pt x="4295829" y="3289538"/>
                  <a:pt x="4294252" y="3287838"/>
                </a:cubicBezTo>
                <a:cubicBezTo>
                  <a:pt x="4307344" y="3284741"/>
                  <a:pt x="4319162" y="3283898"/>
                  <a:pt x="4330237" y="3284411"/>
                </a:cubicBezTo>
                <a:close/>
                <a:moveTo>
                  <a:pt x="4216216" y="3283792"/>
                </a:moveTo>
                <a:cubicBezTo>
                  <a:pt x="4215314" y="3288239"/>
                  <a:pt x="4213962" y="3294981"/>
                  <a:pt x="4211370" y="3308320"/>
                </a:cubicBezTo>
                <a:cubicBezTo>
                  <a:pt x="4165648" y="3289636"/>
                  <a:pt x="4122517" y="3303025"/>
                  <a:pt x="4077584" y="3302675"/>
                </a:cubicBezTo>
                <a:cubicBezTo>
                  <a:pt x="4088169" y="3287139"/>
                  <a:pt x="4109907" y="3285290"/>
                  <a:pt x="4135806" y="3285290"/>
                </a:cubicBezTo>
                <a:cubicBezTo>
                  <a:pt x="4162269" y="3285338"/>
                  <a:pt x="4188618" y="3284342"/>
                  <a:pt x="4216216" y="3283792"/>
                </a:cubicBezTo>
                <a:close/>
                <a:moveTo>
                  <a:pt x="839622" y="3281644"/>
                </a:moveTo>
                <a:cubicBezTo>
                  <a:pt x="849649" y="3282644"/>
                  <a:pt x="859895" y="3283493"/>
                  <a:pt x="869579" y="3284941"/>
                </a:cubicBezTo>
                <a:cubicBezTo>
                  <a:pt x="870592" y="3285092"/>
                  <a:pt x="868683" y="3291037"/>
                  <a:pt x="868007" y="3291037"/>
                </a:cubicBezTo>
                <a:cubicBezTo>
                  <a:pt x="857755" y="3291137"/>
                  <a:pt x="847509" y="3290637"/>
                  <a:pt x="837375" y="3290339"/>
                </a:cubicBezTo>
                <a:cubicBezTo>
                  <a:pt x="838164" y="3287439"/>
                  <a:pt x="838834" y="3284543"/>
                  <a:pt x="839622" y="3281644"/>
                </a:cubicBezTo>
                <a:close/>
                <a:moveTo>
                  <a:pt x="6704845" y="3280845"/>
                </a:moveTo>
                <a:cubicBezTo>
                  <a:pt x="6707886" y="3280492"/>
                  <a:pt x="6711377" y="3280943"/>
                  <a:pt x="6714751" y="3280995"/>
                </a:cubicBezTo>
                <a:cubicBezTo>
                  <a:pt x="6714526" y="3282093"/>
                  <a:pt x="6714638" y="3284044"/>
                  <a:pt x="6714186" y="3284093"/>
                </a:cubicBezTo>
                <a:cubicBezTo>
                  <a:pt x="6709575" y="3284342"/>
                  <a:pt x="6704845" y="3284242"/>
                  <a:pt x="6698090" y="3284242"/>
                </a:cubicBezTo>
                <a:cubicBezTo>
                  <a:pt x="6701464" y="3282444"/>
                  <a:pt x="6702817" y="3281093"/>
                  <a:pt x="6704845" y="3280845"/>
                </a:cubicBezTo>
                <a:close/>
                <a:moveTo>
                  <a:pt x="6869486" y="3278797"/>
                </a:moveTo>
                <a:cubicBezTo>
                  <a:pt x="6869824" y="3278797"/>
                  <a:pt x="6870276" y="3280194"/>
                  <a:pt x="6870613" y="3280943"/>
                </a:cubicBezTo>
                <a:cubicBezTo>
                  <a:pt x="6867684" y="3281143"/>
                  <a:pt x="6864753" y="3281344"/>
                  <a:pt x="6861832" y="3281544"/>
                </a:cubicBezTo>
                <a:cubicBezTo>
                  <a:pt x="6861494" y="3280794"/>
                  <a:pt x="6861036" y="3280045"/>
                  <a:pt x="6860698" y="3279296"/>
                </a:cubicBezTo>
                <a:cubicBezTo>
                  <a:pt x="6863626" y="3279096"/>
                  <a:pt x="6866557" y="3278847"/>
                  <a:pt x="6869486" y="3278797"/>
                </a:cubicBezTo>
                <a:close/>
                <a:moveTo>
                  <a:pt x="6757098" y="3275748"/>
                </a:moveTo>
                <a:cubicBezTo>
                  <a:pt x="6767008" y="3276049"/>
                  <a:pt x="6776914" y="3276447"/>
                  <a:pt x="6786829" y="3276847"/>
                </a:cubicBezTo>
                <a:cubicBezTo>
                  <a:pt x="6786268" y="3278748"/>
                  <a:pt x="6785816" y="3280694"/>
                  <a:pt x="6785251" y="3282591"/>
                </a:cubicBezTo>
                <a:cubicBezTo>
                  <a:pt x="6775345" y="3281593"/>
                  <a:pt x="6765317" y="3280594"/>
                  <a:pt x="6755411" y="3279594"/>
                </a:cubicBezTo>
                <a:cubicBezTo>
                  <a:pt x="6755973" y="3278299"/>
                  <a:pt x="6756538" y="3277047"/>
                  <a:pt x="6757098" y="3275748"/>
                </a:cubicBezTo>
                <a:close/>
                <a:moveTo>
                  <a:pt x="8205790" y="3275053"/>
                </a:moveTo>
                <a:lnTo>
                  <a:pt x="8206428" y="3275093"/>
                </a:lnTo>
                <a:lnTo>
                  <a:pt x="8206373" y="3275145"/>
                </a:lnTo>
                <a:lnTo>
                  <a:pt x="8206243" y="3275178"/>
                </a:lnTo>
                <a:close/>
                <a:moveTo>
                  <a:pt x="4628372" y="3273951"/>
                </a:moveTo>
                <a:cubicBezTo>
                  <a:pt x="4629385" y="3274499"/>
                  <a:pt x="4631189" y="3275050"/>
                  <a:pt x="4631189" y="3275548"/>
                </a:cubicBezTo>
                <a:cubicBezTo>
                  <a:pt x="4631189" y="3276199"/>
                  <a:pt x="4629619" y="3276898"/>
                  <a:pt x="4628822" y="3277547"/>
                </a:cubicBezTo>
                <a:cubicBezTo>
                  <a:pt x="4627142" y="3276698"/>
                  <a:pt x="4625448" y="3275850"/>
                  <a:pt x="4623760" y="3274999"/>
                </a:cubicBezTo>
                <a:cubicBezTo>
                  <a:pt x="4625336" y="3274701"/>
                  <a:pt x="4626800" y="3274350"/>
                  <a:pt x="4628372" y="3273951"/>
                </a:cubicBezTo>
                <a:close/>
                <a:moveTo>
                  <a:pt x="4810243" y="3273650"/>
                </a:moveTo>
                <a:cubicBezTo>
                  <a:pt x="4812611" y="3273500"/>
                  <a:pt x="4815542" y="3274949"/>
                  <a:pt x="4818242" y="3275699"/>
                </a:cubicBezTo>
                <a:cubicBezTo>
                  <a:pt x="4816217" y="3276698"/>
                  <a:pt x="4814299" y="3278347"/>
                  <a:pt x="4812047" y="3278495"/>
                </a:cubicBezTo>
                <a:cubicBezTo>
                  <a:pt x="4809457" y="3278645"/>
                  <a:pt x="4806526" y="3277349"/>
                  <a:pt x="4803830" y="3276649"/>
                </a:cubicBezTo>
                <a:cubicBezTo>
                  <a:pt x="4805965" y="3275599"/>
                  <a:pt x="4807766" y="3273799"/>
                  <a:pt x="4810243" y="3273650"/>
                </a:cubicBezTo>
                <a:close/>
                <a:moveTo>
                  <a:pt x="4549662" y="3271702"/>
                </a:moveTo>
                <a:cubicBezTo>
                  <a:pt x="4551236" y="3271753"/>
                  <a:pt x="4552816" y="3271753"/>
                  <a:pt x="4554392" y="3271702"/>
                </a:cubicBezTo>
                <a:cubicBezTo>
                  <a:pt x="4555061" y="3272153"/>
                  <a:pt x="4555624" y="3272652"/>
                  <a:pt x="4556303" y="3273099"/>
                </a:cubicBezTo>
                <a:cubicBezTo>
                  <a:pt x="4554834" y="3273400"/>
                  <a:pt x="4552475" y="3274049"/>
                  <a:pt x="4552250" y="3273899"/>
                </a:cubicBezTo>
                <a:cubicBezTo>
                  <a:pt x="4551013" y="3273301"/>
                  <a:pt x="4550447" y="3272451"/>
                  <a:pt x="4549662" y="3271702"/>
                </a:cubicBezTo>
                <a:close/>
                <a:moveTo>
                  <a:pt x="4727251" y="3271554"/>
                </a:moveTo>
                <a:cubicBezTo>
                  <a:pt x="4738062" y="3272103"/>
                  <a:pt x="4748869" y="3272652"/>
                  <a:pt x="4759572" y="3273199"/>
                </a:cubicBezTo>
                <a:cubicBezTo>
                  <a:pt x="4759009" y="3275148"/>
                  <a:pt x="4758558" y="3277047"/>
                  <a:pt x="4757996" y="3278998"/>
                </a:cubicBezTo>
                <a:cubicBezTo>
                  <a:pt x="4747181" y="3277899"/>
                  <a:pt x="4736483" y="3276800"/>
                  <a:pt x="4725675" y="3275699"/>
                </a:cubicBezTo>
                <a:cubicBezTo>
                  <a:pt x="4726238" y="3274300"/>
                  <a:pt x="4726687" y="3272952"/>
                  <a:pt x="4727251" y="3271554"/>
                </a:cubicBezTo>
                <a:close/>
                <a:moveTo>
                  <a:pt x="4486480" y="3270704"/>
                </a:moveTo>
                <a:cubicBezTo>
                  <a:pt x="4486820" y="3271804"/>
                  <a:pt x="4487158" y="3272899"/>
                  <a:pt x="4487496" y="3274049"/>
                </a:cubicBezTo>
                <a:cubicBezTo>
                  <a:pt x="4476237" y="3274749"/>
                  <a:pt x="4465088" y="3275449"/>
                  <a:pt x="4454047" y="3276199"/>
                </a:cubicBezTo>
                <a:cubicBezTo>
                  <a:pt x="4453711" y="3274949"/>
                  <a:pt x="4453260" y="3273699"/>
                  <a:pt x="4452928" y="3272400"/>
                </a:cubicBezTo>
                <a:cubicBezTo>
                  <a:pt x="4464075" y="3271852"/>
                  <a:pt x="4475222" y="3271254"/>
                  <a:pt x="4486480" y="3270704"/>
                </a:cubicBezTo>
                <a:close/>
                <a:moveTo>
                  <a:pt x="4926008" y="3269604"/>
                </a:moveTo>
                <a:cubicBezTo>
                  <a:pt x="4940087" y="3268454"/>
                  <a:pt x="4957091" y="3274649"/>
                  <a:pt x="4974998" y="3277950"/>
                </a:cubicBezTo>
                <a:cubicBezTo>
                  <a:pt x="4952925" y="3282469"/>
                  <a:pt x="4935217" y="3285166"/>
                  <a:pt x="4917580" y="3286177"/>
                </a:cubicBezTo>
                <a:cubicBezTo>
                  <a:pt x="4899945" y="3287189"/>
                  <a:pt x="4882376" y="3286514"/>
                  <a:pt x="4860584" y="3284291"/>
                </a:cubicBezTo>
                <a:cubicBezTo>
                  <a:pt x="4886709" y="3278098"/>
                  <a:pt x="4905293" y="3271254"/>
                  <a:pt x="4926008" y="3269604"/>
                </a:cubicBezTo>
                <a:close/>
                <a:moveTo>
                  <a:pt x="5061936" y="3268206"/>
                </a:moveTo>
                <a:cubicBezTo>
                  <a:pt x="5066669" y="3273400"/>
                  <a:pt x="5071843" y="3279048"/>
                  <a:pt x="5078038" y="3285939"/>
                </a:cubicBezTo>
                <a:cubicBezTo>
                  <a:pt x="5135132" y="3276800"/>
                  <a:pt x="5174658" y="3295333"/>
                  <a:pt x="5221168" y="3301627"/>
                </a:cubicBezTo>
                <a:cubicBezTo>
                  <a:pt x="5258440" y="3306672"/>
                  <a:pt x="5284346" y="3306521"/>
                  <a:pt x="5302928" y="3294232"/>
                </a:cubicBezTo>
                <a:cubicBezTo>
                  <a:pt x="5262270" y="3275400"/>
                  <a:pt x="5197861" y="3288239"/>
                  <a:pt x="5147406" y="3273248"/>
                </a:cubicBezTo>
                <a:cubicBezTo>
                  <a:pt x="5158892" y="3270554"/>
                  <a:pt x="5163852" y="3268305"/>
                  <a:pt x="5168243" y="3268504"/>
                </a:cubicBezTo>
                <a:cubicBezTo>
                  <a:pt x="5221620" y="3271153"/>
                  <a:pt x="5274327" y="3276548"/>
                  <a:pt x="5328941" y="3271054"/>
                </a:cubicBezTo>
                <a:cubicBezTo>
                  <a:pt x="5343583" y="3269604"/>
                  <a:pt x="5361150" y="3273650"/>
                  <a:pt x="5378382" y="3275299"/>
                </a:cubicBezTo>
                <a:cubicBezTo>
                  <a:pt x="5372412" y="3279694"/>
                  <a:pt x="5368241" y="3282842"/>
                  <a:pt x="5361262" y="3287987"/>
                </a:cubicBezTo>
                <a:cubicBezTo>
                  <a:pt x="5392795" y="3289836"/>
                  <a:pt x="5419596" y="3291387"/>
                  <a:pt x="5446397" y="3292932"/>
                </a:cubicBezTo>
                <a:cubicBezTo>
                  <a:pt x="5445609" y="3295233"/>
                  <a:pt x="5444819" y="3297531"/>
                  <a:pt x="5443920" y="3299827"/>
                </a:cubicBezTo>
                <a:cubicBezTo>
                  <a:pt x="5419034" y="3298579"/>
                  <a:pt x="5394028" y="3296181"/>
                  <a:pt x="5369255" y="3296432"/>
                </a:cubicBezTo>
                <a:cubicBezTo>
                  <a:pt x="5354953" y="3296581"/>
                  <a:pt x="5332998" y="3299426"/>
                  <a:pt x="5328265" y="3303926"/>
                </a:cubicBezTo>
                <a:cubicBezTo>
                  <a:pt x="5322856" y="3309120"/>
                  <a:pt x="5325054" y="3312717"/>
                  <a:pt x="5331121" y="3315240"/>
                </a:cubicBezTo>
                <a:lnTo>
                  <a:pt x="5356834" y="3320038"/>
                </a:lnTo>
                <a:lnTo>
                  <a:pt x="5333672" y="3332600"/>
                </a:lnTo>
                <a:cubicBezTo>
                  <a:pt x="5324914" y="3335810"/>
                  <a:pt x="5313852" y="3336623"/>
                  <a:pt x="5296509" y="3330853"/>
                </a:cubicBezTo>
                <a:cubicBezTo>
                  <a:pt x="5298199" y="3326205"/>
                  <a:pt x="5299776" y="3321609"/>
                  <a:pt x="5301353" y="3317213"/>
                </a:cubicBezTo>
                <a:cubicBezTo>
                  <a:pt x="5244928" y="3307770"/>
                  <a:pt x="5226690" y="3307471"/>
                  <a:pt x="5176801" y="3316014"/>
                </a:cubicBezTo>
                <a:cubicBezTo>
                  <a:pt x="5186256" y="3325954"/>
                  <a:pt x="5195721" y="3335847"/>
                  <a:pt x="5206980" y="3347737"/>
                </a:cubicBezTo>
                <a:cubicBezTo>
                  <a:pt x="5182657" y="3346288"/>
                  <a:pt x="5164527" y="3345188"/>
                  <a:pt x="5144479" y="3343942"/>
                </a:cubicBezTo>
                <a:cubicBezTo>
                  <a:pt x="5163962" y="3334748"/>
                  <a:pt x="5168472" y="3325704"/>
                  <a:pt x="5154054" y="3314716"/>
                </a:cubicBezTo>
                <a:cubicBezTo>
                  <a:pt x="5139300" y="3303477"/>
                  <a:pt x="5118804" y="3308519"/>
                  <a:pt x="5099319" y="3309221"/>
                </a:cubicBezTo>
                <a:cubicBezTo>
                  <a:pt x="5077025" y="3310070"/>
                  <a:pt x="5054618" y="3310819"/>
                  <a:pt x="5032316" y="3311816"/>
                </a:cubicBezTo>
                <a:cubicBezTo>
                  <a:pt x="5014975" y="3312617"/>
                  <a:pt x="4994482" y="3313715"/>
                  <a:pt x="4992228" y="3303824"/>
                </a:cubicBezTo>
                <a:cubicBezTo>
                  <a:pt x="4990767" y="3297630"/>
                  <a:pt x="4998419" y="3289888"/>
                  <a:pt x="5007318" y="3284641"/>
                </a:cubicBezTo>
                <a:cubicBezTo>
                  <a:pt x="5018241" y="3278196"/>
                  <a:pt x="5034686" y="3273500"/>
                  <a:pt x="5049100" y="3268305"/>
                </a:cubicBezTo>
                <a:cubicBezTo>
                  <a:pt x="5051239" y="3267504"/>
                  <a:pt x="5056077" y="3268206"/>
                  <a:pt x="5061936" y="3268206"/>
                </a:cubicBezTo>
                <a:close/>
                <a:moveTo>
                  <a:pt x="8180301" y="3267904"/>
                </a:moveTo>
                <a:lnTo>
                  <a:pt x="8205790" y="3275053"/>
                </a:lnTo>
                <a:lnTo>
                  <a:pt x="8174556" y="3273099"/>
                </a:lnTo>
                <a:cubicBezTo>
                  <a:pt x="8176471" y="3271353"/>
                  <a:pt x="8178387" y="3269654"/>
                  <a:pt x="8180301" y="3267904"/>
                </a:cubicBezTo>
                <a:close/>
                <a:moveTo>
                  <a:pt x="339176" y="3263460"/>
                </a:moveTo>
                <a:cubicBezTo>
                  <a:pt x="341986" y="3264010"/>
                  <a:pt x="346042" y="3264309"/>
                  <a:pt x="347393" y="3265259"/>
                </a:cubicBezTo>
                <a:cubicBezTo>
                  <a:pt x="348408" y="3266004"/>
                  <a:pt x="345929" y="3267656"/>
                  <a:pt x="345029" y="3268906"/>
                </a:cubicBezTo>
                <a:cubicBezTo>
                  <a:pt x="341085" y="3268155"/>
                  <a:pt x="337254" y="3267355"/>
                  <a:pt x="333319" y="3266605"/>
                </a:cubicBezTo>
                <a:cubicBezTo>
                  <a:pt x="335233" y="3265558"/>
                  <a:pt x="337142" y="3264509"/>
                  <a:pt x="339176" y="3263460"/>
                </a:cubicBezTo>
                <a:close/>
                <a:moveTo>
                  <a:pt x="8034920" y="3263009"/>
                </a:moveTo>
                <a:cubicBezTo>
                  <a:pt x="8037167" y="3263810"/>
                  <a:pt x="8039650" y="3264509"/>
                  <a:pt x="8041673" y="3265407"/>
                </a:cubicBezTo>
                <a:cubicBezTo>
                  <a:pt x="8041897" y="3265510"/>
                  <a:pt x="8039983" y="3266556"/>
                  <a:pt x="8038969" y="3267155"/>
                </a:cubicBezTo>
                <a:cubicBezTo>
                  <a:pt x="8036722" y="3266405"/>
                  <a:pt x="8034356" y="3265660"/>
                  <a:pt x="8032102" y="3264859"/>
                </a:cubicBezTo>
                <a:cubicBezTo>
                  <a:pt x="8033004" y="3264260"/>
                  <a:pt x="8033905" y="3263610"/>
                  <a:pt x="8034920" y="3263009"/>
                </a:cubicBezTo>
                <a:close/>
                <a:moveTo>
                  <a:pt x="4279725" y="3259464"/>
                </a:moveTo>
                <a:cubicBezTo>
                  <a:pt x="4303489" y="3262660"/>
                  <a:pt x="4318686" y="3264710"/>
                  <a:pt x="4344252" y="3268104"/>
                </a:cubicBezTo>
                <a:cubicBezTo>
                  <a:pt x="4324093" y="3270003"/>
                  <a:pt x="4314016" y="3270953"/>
                  <a:pt x="4305949" y="3269873"/>
                </a:cubicBezTo>
                <a:cubicBezTo>
                  <a:pt x="4297882" y="3268793"/>
                  <a:pt x="4291829" y="3265684"/>
                  <a:pt x="4279725" y="3259464"/>
                </a:cubicBezTo>
                <a:close/>
                <a:moveTo>
                  <a:pt x="4147065" y="3257865"/>
                </a:moveTo>
                <a:cubicBezTo>
                  <a:pt x="4150106" y="3258314"/>
                  <a:pt x="4153148" y="3258815"/>
                  <a:pt x="4156191" y="3259263"/>
                </a:cubicBezTo>
                <a:cubicBezTo>
                  <a:pt x="4155064" y="3260561"/>
                  <a:pt x="4153374" y="3262960"/>
                  <a:pt x="4152698" y="3262909"/>
                </a:cubicBezTo>
                <a:cubicBezTo>
                  <a:pt x="4148530" y="3262559"/>
                  <a:pt x="4144474" y="3261711"/>
                  <a:pt x="4140424" y="3261009"/>
                </a:cubicBezTo>
                <a:cubicBezTo>
                  <a:pt x="4142678" y="3259962"/>
                  <a:pt x="4144925" y="3258915"/>
                  <a:pt x="4147065" y="3257865"/>
                </a:cubicBezTo>
                <a:close/>
                <a:moveTo>
                  <a:pt x="5347864" y="3256915"/>
                </a:moveTo>
                <a:cubicBezTo>
                  <a:pt x="5353713" y="3256915"/>
                  <a:pt x="5359461" y="3256915"/>
                  <a:pt x="5365313" y="3256915"/>
                </a:cubicBezTo>
                <a:cubicBezTo>
                  <a:pt x="5365425" y="3257466"/>
                  <a:pt x="5365538" y="3258014"/>
                  <a:pt x="5365649" y="3258565"/>
                </a:cubicBezTo>
                <a:cubicBezTo>
                  <a:pt x="5359799" y="3258565"/>
                  <a:pt x="5354051" y="3258565"/>
                  <a:pt x="5348199" y="3258565"/>
                </a:cubicBezTo>
                <a:cubicBezTo>
                  <a:pt x="5348087" y="3258014"/>
                  <a:pt x="5347976" y="3257466"/>
                  <a:pt x="5347864" y="3256915"/>
                </a:cubicBezTo>
                <a:close/>
                <a:moveTo>
                  <a:pt x="107261" y="3255043"/>
                </a:moveTo>
                <a:cubicBezTo>
                  <a:pt x="117890" y="3256065"/>
                  <a:pt x="128250" y="3259312"/>
                  <a:pt x="140976" y="3264560"/>
                </a:cubicBezTo>
                <a:cubicBezTo>
                  <a:pt x="127461" y="3264909"/>
                  <a:pt x="106738" y="3263060"/>
                  <a:pt x="102237" y="3266004"/>
                </a:cubicBezTo>
                <a:cubicBezTo>
                  <a:pt x="85909" y="3276800"/>
                  <a:pt x="63494" y="3274749"/>
                  <a:pt x="41875" y="3274399"/>
                </a:cubicBezTo>
                <a:lnTo>
                  <a:pt x="3473" y="3273738"/>
                </a:lnTo>
                <a:lnTo>
                  <a:pt x="3473" y="3263320"/>
                </a:lnTo>
                <a:lnTo>
                  <a:pt x="21659" y="3265613"/>
                </a:lnTo>
                <a:cubicBezTo>
                  <a:pt x="38103" y="3265607"/>
                  <a:pt x="54657" y="3263435"/>
                  <a:pt x="71944" y="3258866"/>
                </a:cubicBezTo>
                <a:cubicBezTo>
                  <a:pt x="85738" y="3255219"/>
                  <a:pt x="96634" y="3254017"/>
                  <a:pt x="107261" y="3255043"/>
                </a:cubicBezTo>
                <a:close/>
                <a:moveTo>
                  <a:pt x="1565640" y="3251320"/>
                </a:moveTo>
                <a:cubicBezTo>
                  <a:pt x="1574985" y="3251320"/>
                  <a:pt x="1584336" y="3251320"/>
                  <a:pt x="1593681" y="3251320"/>
                </a:cubicBezTo>
                <a:cubicBezTo>
                  <a:pt x="1593681" y="3252070"/>
                  <a:pt x="1593681" y="3252819"/>
                  <a:pt x="1593681" y="3253567"/>
                </a:cubicBezTo>
                <a:cubicBezTo>
                  <a:pt x="1584336" y="3253567"/>
                  <a:pt x="1574985" y="3253567"/>
                  <a:pt x="1565640" y="3253567"/>
                </a:cubicBezTo>
                <a:cubicBezTo>
                  <a:pt x="1565640" y="3252819"/>
                  <a:pt x="1565640" y="3252070"/>
                  <a:pt x="1565640" y="3251320"/>
                </a:cubicBezTo>
                <a:close/>
                <a:moveTo>
                  <a:pt x="4403490" y="3247373"/>
                </a:moveTo>
                <a:cubicBezTo>
                  <a:pt x="4415536" y="3248672"/>
                  <a:pt x="4427697" y="3249970"/>
                  <a:pt x="4439861" y="3251221"/>
                </a:cubicBezTo>
                <a:cubicBezTo>
                  <a:pt x="4439970" y="3252070"/>
                  <a:pt x="4440197" y="3252867"/>
                  <a:pt x="4440311" y="3253716"/>
                </a:cubicBezTo>
                <a:cubicBezTo>
                  <a:pt x="4433217" y="3253716"/>
                  <a:pt x="4425896" y="3254216"/>
                  <a:pt x="4419143" y="3253567"/>
                </a:cubicBezTo>
                <a:cubicBezTo>
                  <a:pt x="4412720" y="3252916"/>
                  <a:pt x="4406869" y="3251070"/>
                  <a:pt x="4400671" y="3249771"/>
                </a:cubicBezTo>
                <a:cubicBezTo>
                  <a:pt x="4401572" y="3248971"/>
                  <a:pt x="4402587" y="3248172"/>
                  <a:pt x="4403490" y="3247373"/>
                </a:cubicBezTo>
                <a:close/>
                <a:moveTo>
                  <a:pt x="3540981" y="3244077"/>
                </a:moveTo>
                <a:cubicBezTo>
                  <a:pt x="3542333" y="3243977"/>
                  <a:pt x="3543910" y="3244575"/>
                  <a:pt x="3545487" y="3244926"/>
                </a:cubicBezTo>
                <a:cubicBezTo>
                  <a:pt x="3545601" y="3245626"/>
                  <a:pt x="3545601" y="3246273"/>
                  <a:pt x="3545714" y="3246971"/>
                </a:cubicBezTo>
                <a:cubicBezTo>
                  <a:pt x="3543241" y="3246524"/>
                  <a:pt x="3540650" y="3246073"/>
                  <a:pt x="3538170" y="3245626"/>
                </a:cubicBezTo>
                <a:cubicBezTo>
                  <a:pt x="3539073" y="3245077"/>
                  <a:pt x="3539862" y="3244126"/>
                  <a:pt x="3540981" y="3244077"/>
                </a:cubicBezTo>
                <a:close/>
                <a:moveTo>
                  <a:pt x="6417571" y="3242978"/>
                </a:moveTo>
                <a:cubicBezTo>
                  <a:pt x="6432437" y="3245026"/>
                  <a:pt x="6447301" y="3247023"/>
                  <a:pt x="6462165" y="3249072"/>
                </a:cubicBezTo>
                <a:cubicBezTo>
                  <a:pt x="6460926" y="3250821"/>
                  <a:pt x="6459575" y="3252620"/>
                  <a:pt x="6458334" y="3254365"/>
                </a:cubicBezTo>
                <a:cubicBezTo>
                  <a:pt x="6443470" y="3252322"/>
                  <a:pt x="6428605" y="3250222"/>
                  <a:pt x="6413853" y="3248123"/>
                </a:cubicBezTo>
                <a:cubicBezTo>
                  <a:pt x="6415092" y="3246425"/>
                  <a:pt x="6416332" y="3244676"/>
                  <a:pt x="6417571" y="3242978"/>
                </a:cubicBezTo>
                <a:close/>
                <a:moveTo>
                  <a:pt x="1184220" y="3242078"/>
                </a:moveTo>
                <a:cubicBezTo>
                  <a:pt x="1192672" y="3242078"/>
                  <a:pt x="1201226" y="3242078"/>
                  <a:pt x="1209669" y="3242078"/>
                </a:cubicBezTo>
                <a:cubicBezTo>
                  <a:pt x="1209669" y="3242628"/>
                  <a:pt x="1209669" y="3243176"/>
                  <a:pt x="1209669" y="3243727"/>
                </a:cubicBezTo>
                <a:cubicBezTo>
                  <a:pt x="1201226" y="3243727"/>
                  <a:pt x="1192672" y="3243727"/>
                  <a:pt x="1184220" y="3243727"/>
                </a:cubicBezTo>
                <a:cubicBezTo>
                  <a:pt x="1184220" y="3243176"/>
                  <a:pt x="1184220" y="3242628"/>
                  <a:pt x="1184220" y="3242078"/>
                </a:cubicBezTo>
                <a:close/>
                <a:moveTo>
                  <a:pt x="5649212" y="3241776"/>
                </a:moveTo>
                <a:cubicBezTo>
                  <a:pt x="5796733" y="3248971"/>
                  <a:pt x="5944371" y="3255465"/>
                  <a:pt x="6091555" y="3264010"/>
                </a:cubicBezTo>
                <a:cubicBezTo>
                  <a:pt x="6154170" y="3267656"/>
                  <a:pt x="6215537" y="3275498"/>
                  <a:pt x="6290650" y="3282694"/>
                </a:cubicBezTo>
                <a:cubicBezTo>
                  <a:pt x="6233446" y="3286438"/>
                  <a:pt x="6250113" y="3297731"/>
                  <a:pt x="6269033" y="3309221"/>
                </a:cubicBezTo>
                <a:cubicBezTo>
                  <a:pt x="6263288" y="3310321"/>
                  <a:pt x="6257436" y="3311418"/>
                  <a:pt x="6251689" y="3312517"/>
                </a:cubicBezTo>
                <a:cubicBezTo>
                  <a:pt x="6242346" y="3305772"/>
                  <a:pt x="6232883" y="3298978"/>
                  <a:pt x="6227031" y="3294734"/>
                </a:cubicBezTo>
                <a:lnTo>
                  <a:pt x="6167964" y="3305044"/>
                </a:lnTo>
                <a:lnTo>
                  <a:pt x="6167907" y="3305025"/>
                </a:lnTo>
                <a:lnTo>
                  <a:pt x="6167795" y="3305074"/>
                </a:lnTo>
                <a:lnTo>
                  <a:pt x="6167964" y="3305044"/>
                </a:lnTo>
                <a:lnTo>
                  <a:pt x="6193357" y="3313941"/>
                </a:lnTo>
                <a:cubicBezTo>
                  <a:pt x="6200762" y="3317090"/>
                  <a:pt x="6202141" y="3321035"/>
                  <a:pt x="6182661" y="3327653"/>
                </a:cubicBezTo>
                <a:cubicBezTo>
                  <a:pt x="6169936" y="3324906"/>
                  <a:pt x="6159014" y="3321060"/>
                  <a:pt x="6146845" y="3320110"/>
                </a:cubicBezTo>
                <a:cubicBezTo>
                  <a:pt x="6087162" y="3315415"/>
                  <a:pt x="6024998" y="3321010"/>
                  <a:pt x="5966327" y="3310720"/>
                </a:cubicBezTo>
                <a:cubicBezTo>
                  <a:pt x="5955855" y="3308872"/>
                  <a:pt x="5940766" y="3311866"/>
                  <a:pt x="5928042" y="3312967"/>
                </a:cubicBezTo>
                <a:cubicBezTo>
                  <a:pt x="5917006" y="3313914"/>
                  <a:pt x="5906188" y="3316414"/>
                  <a:pt x="5895381" y="3316414"/>
                </a:cubicBezTo>
                <a:cubicBezTo>
                  <a:pt x="5775567" y="3316214"/>
                  <a:pt x="5756082" y="3320609"/>
                  <a:pt x="5684914" y="3334798"/>
                </a:cubicBezTo>
                <a:cubicBezTo>
                  <a:pt x="5681307" y="3318659"/>
                  <a:pt x="5677814" y="3303227"/>
                  <a:pt x="5674211" y="3287338"/>
                </a:cubicBezTo>
                <a:cubicBezTo>
                  <a:pt x="5693355" y="3285590"/>
                  <a:pt x="5712841" y="3283792"/>
                  <a:pt x="5735361" y="3281694"/>
                </a:cubicBezTo>
                <a:cubicBezTo>
                  <a:pt x="5734122" y="3273150"/>
                  <a:pt x="5733220" y="3266056"/>
                  <a:pt x="5732092" y="3258117"/>
                </a:cubicBezTo>
                <a:cubicBezTo>
                  <a:pt x="5699438" y="3254316"/>
                  <a:pt x="5668921" y="3250721"/>
                  <a:pt x="5633896" y="3246621"/>
                </a:cubicBezTo>
                <a:cubicBezTo>
                  <a:pt x="5643360" y="3243577"/>
                  <a:pt x="5646508" y="3241678"/>
                  <a:pt x="5649212" y="3241776"/>
                </a:cubicBezTo>
                <a:close/>
                <a:moveTo>
                  <a:pt x="970258" y="3241678"/>
                </a:moveTo>
                <a:cubicBezTo>
                  <a:pt x="993228" y="3241678"/>
                  <a:pt x="1016199" y="3241678"/>
                  <a:pt x="1039064" y="3241678"/>
                </a:cubicBezTo>
                <a:cubicBezTo>
                  <a:pt x="1038950" y="3242328"/>
                  <a:pt x="1038950" y="3242978"/>
                  <a:pt x="1038838" y="3243625"/>
                </a:cubicBezTo>
                <a:cubicBezTo>
                  <a:pt x="1015860" y="3243625"/>
                  <a:pt x="993004" y="3243625"/>
                  <a:pt x="970034" y="3243625"/>
                </a:cubicBezTo>
                <a:cubicBezTo>
                  <a:pt x="970146" y="3242978"/>
                  <a:pt x="970146" y="3242328"/>
                  <a:pt x="970258" y="3241678"/>
                </a:cubicBezTo>
                <a:close/>
                <a:moveTo>
                  <a:pt x="1119698" y="3241577"/>
                </a:moveTo>
                <a:cubicBezTo>
                  <a:pt x="1119248" y="3242277"/>
                  <a:pt x="1118790" y="3243028"/>
                  <a:pt x="1118452" y="3243727"/>
                </a:cubicBezTo>
                <a:cubicBezTo>
                  <a:pt x="1116880" y="3243577"/>
                  <a:pt x="1115417" y="3243377"/>
                  <a:pt x="1113951" y="3243176"/>
                </a:cubicBezTo>
                <a:cubicBezTo>
                  <a:pt x="1114290" y="3242679"/>
                  <a:pt x="1114290" y="3241828"/>
                  <a:pt x="1114966" y="3241678"/>
                </a:cubicBezTo>
                <a:cubicBezTo>
                  <a:pt x="1116317" y="3241427"/>
                  <a:pt x="1118114" y="3241577"/>
                  <a:pt x="1119698" y="3241577"/>
                </a:cubicBezTo>
                <a:close/>
                <a:moveTo>
                  <a:pt x="6715315" y="3241378"/>
                </a:moveTo>
                <a:cubicBezTo>
                  <a:pt x="6716335" y="3240379"/>
                  <a:pt x="6732884" y="3242478"/>
                  <a:pt x="6742115" y="3243176"/>
                </a:cubicBezTo>
                <a:cubicBezTo>
                  <a:pt x="6738967" y="3248072"/>
                  <a:pt x="6739193" y="3254966"/>
                  <a:pt x="6731869" y="3257415"/>
                </a:cubicBezTo>
                <a:cubicBezTo>
                  <a:pt x="6722187" y="3260663"/>
                  <a:pt x="6710785" y="3260900"/>
                  <a:pt x="6699454" y="3258638"/>
                </a:cubicBezTo>
                <a:cubicBezTo>
                  <a:pt x="6688122" y="3256378"/>
                  <a:pt x="6676860" y="3251619"/>
                  <a:pt x="6667459" y="3244877"/>
                </a:cubicBezTo>
                <a:cubicBezTo>
                  <a:pt x="6681874" y="3240332"/>
                  <a:pt x="6703267" y="3252968"/>
                  <a:pt x="6715315" y="3241378"/>
                </a:cubicBezTo>
                <a:close/>
                <a:moveTo>
                  <a:pt x="690640" y="3241029"/>
                </a:moveTo>
                <a:cubicBezTo>
                  <a:pt x="690866" y="3240878"/>
                  <a:pt x="693565" y="3241678"/>
                  <a:pt x="695140" y="3242078"/>
                </a:cubicBezTo>
                <a:cubicBezTo>
                  <a:pt x="694240" y="3242628"/>
                  <a:pt x="693451" y="3243477"/>
                  <a:pt x="692212" y="3243677"/>
                </a:cubicBezTo>
                <a:cubicBezTo>
                  <a:pt x="690640" y="3243977"/>
                  <a:pt x="688612" y="3243727"/>
                  <a:pt x="686810" y="3243727"/>
                </a:cubicBezTo>
                <a:cubicBezTo>
                  <a:pt x="688049" y="3242778"/>
                  <a:pt x="689057" y="3241776"/>
                  <a:pt x="690640" y="3241029"/>
                </a:cubicBezTo>
                <a:close/>
                <a:moveTo>
                  <a:pt x="7948434" y="3240826"/>
                </a:moveTo>
                <a:cubicBezTo>
                  <a:pt x="7956426" y="3241628"/>
                  <a:pt x="7964418" y="3242478"/>
                  <a:pt x="7972417" y="3243276"/>
                </a:cubicBezTo>
                <a:cubicBezTo>
                  <a:pt x="7971628" y="3244676"/>
                  <a:pt x="7970840" y="3246073"/>
                  <a:pt x="7970053" y="3247471"/>
                </a:cubicBezTo>
                <a:cubicBezTo>
                  <a:pt x="7962285" y="3246475"/>
                  <a:pt x="7954510" y="3245525"/>
                  <a:pt x="7946744" y="3244527"/>
                </a:cubicBezTo>
                <a:cubicBezTo>
                  <a:pt x="7947300" y="3243276"/>
                  <a:pt x="7947869" y="3242028"/>
                  <a:pt x="7948434" y="3240826"/>
                </a:cubicBezTo>
                <a:close/>
                <a:moveTo>
                  <a:pt x="4246558" y="3239773"/>
                </a:moveTo>
                <a:cubicBezTo>
                  <a:pt x="4263311" y="3240142"/>
                  <a:pt x="4279895" y="3243826"/>
                  <a:pt x="4297969" y="3249723"/>
                </a:cubicBezTo>
                <a:cubicBezTo>
                  <a:pt x="4260585" y="3249723"/>
                  <a:pt x="4230292" y="3249723"/>
                  <a:pt x="4194139" y="3249723"/>
                </a:cubicBezTo>
                <a:cubicBezTo>
                  <a:pt x="4212887" y="3242352"/>
                  <a:pt x="4229808" y="3239406"/>
                  <a:pt x="4246558" y="3239773"/>
                </a:cubicBezTo>
                <a:close/>
                <a:moveTo>
                  <a:pt x="1830394" y="3237782"/>
                </a:moveTo>
                <a:cubicBezTo>
                  <a:pt x="1832760" y="3238633"/>
                  <a:pt x="1835346" y="3239382"/>
                  <a:pt x="1837493" y="3240332"/>
                </a:cubicBezTo>
                <a:cubicBezTo>
                  <a:pt x="1837710" y="3240428"/>
                  <a:pt x="1835689" y="3241529"/>
                  <a:pt x="1834674" y="3242177"/>
                </a:cubicBezTo>
                <a:cubicBezTo>
                  <a:pt x="1832308" y="3241378"/>
                  <a:pt x="1829830" y="3240579"/>
                  <a:pt x="1827464" y="3239728"/>
                </a:cubicBezTo>
                <a:cubicBezTo>
                  <a:pt x="1828479" y="3239082"/>
                  <a:pt x="1829380" y="3238432"/>
                  <a:pt x="1830394" y="3237782"/>
                </a:cubicBezTo>
                <a:close/>
                <a:moveTo>
                  <a:pt x="4099997" y="3237731"/>
                </a:moveTo>
                <a:cubicBezTo>
                  <a:pt x="4100786" y="3238432"/>
                  <a:pt x="4102244" y="3239131"/>
                  <a:pt x="4102132" y="3239779"/>
                </a:cubicBezTo>
                <a:cubicBezTo>
                  <a:pt x="4102132" y="3240281"/>
                  <a:pt x="4099997" y="3240728"/>
                  <a:pt x="4098753" y="3241176"/>
                </a:cubicBezTo>
                <a:cubicBezTo>
                  <a:pt x="4097293" y="3240779"/>
                  <a:pt x="4095717" y="3240379"/>
                  <a:pt x="4094252" y="3239979"/>
                </a:cubicBezTo>
                <a:cubicBezTo>
                  <a:pt x="4096168" y="3239230"/>
                  <a:pt x="4098083" y="3238481"/>
                  <a:pt x="4099997" y="3237731"/>
                </a:cubicBezTo>
                <a:close/>
                <a:moveTo>
                  <a:pt x="365526" y="3236033"/>
                </a:moveTo>
                <a:cubicBezTo>
                  <a:pt x="365075" y="3236884"/>
                  <a:pt x="364625" y="3237683"/>
                  <a:pt x="364287" y="3238530"/>
                </a:cubicBezTo>
                <a:cubicBezTo>
                  <a:pt x="362709" y="3238332"/>
                  <a:pt x="361244" y="3238132"/>
                  <a:pt x="359668" y="3237883"/>
                </a:cubicBezTo>
                <a:cubicBezTo>
                  <a:pt x="360007" y="3237283"/>
                  <a:pt x="359893" y="3236333"/>
                  <a:pt x="360569" y="3236184"/>
                </a:cubicBezTo>
                <a:cubicBezTo>
                  <a:pt x="361921" y="3235882"/>
                  <a:pt x="363836" y="3236033"/>
                  <a:pt x="365526" y="3236033"/>
                </a:cubicBezTo>
                <a:close/>
                <a:moveTo>
                  <a:pt x="1624198" y="3235882"/>
                </a:moveTo>
                <a:cubicBezTo>
                  <a:pt x="1625663" y="3236132"/>
                  <a:pt x="1627016" y="3236382"/>
                  <a:pt x="1628482" y="3236632"/>
                </a:cubicBezTo>
                <a:cubicBezTo>
                  <a:pt x="1627128" y="3237482"/>
                  <a:pt x="1625889" y="3238481"/>
                  <a:pt x="1624198" y="3239131"/>
                </a:cubicBezTo>
                <a:cubicBezTo>
                  <a:pt x="1623635" y="3239331"/>
                  <a:pt x="1621495" y="3238681"/>
                  <a:pt x="1620142" y="3238432"/>
                </a:cubicBezTo>
                <a:cubicBezTo>
                  <a:pt x="1621381" y="3237583"/>
                  <a:pt x="1622735" y="3236733"/>
                  <a:pt x="1624198" y="3235882"/>
                </a:cubicBezTo>
                <a:close/>
                <a:moveTo>
                  <a:pt x="1728141" y="3233386"/>
                </a:moveTo>
                <a:cubicBezTo>
                  <a:pt x="1731748" y="3233684"/>
                  <a:pt x="1735346" y="3233983"/>
                  <a:pt x="1739063" y="3234285"/>
                </a:cubicBezTo>
                <a:cubicBezTo>
                  <a:pt x="1741091" y="3240332"/>
                  <a:pt x="1743119" y="3246326"/>
                  <a:pt x="1745597" y="3253866"/>
                </a:cubicBezTo>
                <a:cubicBezTo>
                  <a:pt x="1728591" y="3254517"/>
                  <a:pt x="1715417" y="3254966"/>
                  <a:pt x="1694019" y="3255767"/>
                </a:cubicBezTo>
                <a:cubicBezTo>
                  <a:pt x="1708544" y="3246171"/>
                  <a:pt x="1718345" y="3239779"/>
                  <a:pt x="1728141" y="3233386"/>
                </a:cubicBezTo>
                <a:close/>
                <a:moveTo>
                  <a:pt x="2889069" y="3233288"/>
                </a:moveTo>
                <a:cubicBezTo>
                  <a:pt x="2891209" y="3233983"/>
                  <a:pt x="2893456" y="3234682"/>
                  <a:pt x="2895377" y="3235533"/>
                </a:cubicBezTo>
                <a:cubicBezTo>
                  <a:pt x="2895603" y="3235632"/>
                  <a:pt x="2893793" y="3236632"/>
                  <a:pt x="2892899" y="3237182"/>
                </a:cubicBezTo>
                <a:cubicBezTo>
                  <a:pt x="2890647" y="3236431"/>
                  <a:pt x="2888619" y="3235733"/>
                  <a:pt x="2886477" y="3235035"/>
                </a:cubicBezTo>
                <a:cubicBezTo>
                  <a:pt x="2887378" y="3234434"/>
                  <a:pt x="2888169" y="3233883"/>
                  <a:pt x="2889069" y="3233288"/>
                </a:cubicBezTo>
                <a:close/>
                <a:moveTo>
                  <a:pt x="2776684" y="3233083"/>
                </a:moveTo>
                <a:cubicBezTo>
                  <a:pt x="2779043" y="3233883"/>
                  <a:pt x="2781521" y="3234634"/>
                  <a:pt x="2783549" y="3235533"/>
                </a:cubicBezTo>
                <a:cubicBezTo>
                  <a:pt x="2783775" y="3235632"/>
                  <a:pt x="2781858" y="3236683"/>
                  <a:pt x="2780845" y="3237332"/>
                </a:cubicBezTo>
                <a:cubicBezTo>
                  <a:pt x="2778480" y="3236534"/>
                  <a:pt x="2776007" y="3235783"/>
                  <a:pt x="2773866" y="3234882"/>
                </a:cubicBezTo>
                <a:cubicBezTo>
                  <a:pt x="2773754" y="3234784"/>
                  <a:pt x="2775664" y="3233733"/>
                  <a:pt x="2776684" y="3233083"/>
                </a:cubicBezTo>
                <a:close/>
                <a:moveTo>
                  <a:pt x="98407" y="3233034"/>
                </a:moveTo>
                <a:cubicBezTo>
                  <a:pt x="100323" y="3233983"/>
                  <a:pt x="102125" y="3234984"/>
                  <a:pt x="104033" y="3235934"/>
                </a:cubicBezTo>
                <a:cubicBezTo>
                  <a:pt x="102687" y="3236382"/>
                  <a:pt x="100435" y="3237283"/>
                  <a:pt x="100211" y="3237182"/>
                </a:cubicBezTo>
                <a:cubicBezTo>
                  <a:pt x="98069" y="3236333"/>
                  <a:pt x="96267" y="3235333"/>
                  <a:pt x="94464" y="3234383"/>
                </a:cubicBezTo>
                <a:cubicBezTo>
                  <a:pt x="95703" y="3233933"/>
                  <a:pt x="97056" y="3233484"/>
                  <a:pt x="98407" y="3233034"/>
                </a:cubicBezTo>
                <a:close/>
                <a:moveTo>
                  <a:pt x="4333783" y="3232587"/>
                </a:moveTo>
                <a:cubicBezTo>
                  <a:pt x="4338507" y="3233634"/>
                  <a:pt x="4344704" y="3234233"/>
                  <a:pt x="4347633" y="3235882"/>
                </a:cubicBezTo>
                <a:cubicBezTo>
                  <a:pt x="4355287" y="3240379"/>
                  <a:pt x="4361485" y="3245376"/>
                  <a:pt x="4372067" y="3252867"/>
                </a:cubicBezTo>
                <a:cubicBezTo>
                  <a:pt x="4312383" y="3251421"/>
                  <a:pt x="4311706" y="3251022"/>
                  <a:pt x="4333783" y="3232587"/>
                </a:cubicBezTo>
                <a:close/>
                <a:moveTo>
                  <a:pt x="3003203" y="3232111"/>
                </a:moveTo>
                <a:cubicBezTo>
                  <a:pt x="3011507" y="3231862"/>
                  <a:pt x="3020430" y="3234410"/>
                  <a:pt x="3029720" y="3237583"/>
                </a:cubicBezTo>
                <a:cubicBezTo>
                  <a:pt x="3015756" y="3239181"/>
                  <a:pt x="3001793" y="3240878"/>
                  <a:pt x="2980398" y="3243428"/>
                </a:cubicBezTo>
                <a:cubicBezTo>
                  <a:pt x="2987212" y="3235410"/>
                  <a:pt x="2994898" y="3232362"/>
                  <a:pt x="3003203" y="3232111"/>
                </a:cubicBezTo>
                <a:close/>
                <a:moveTo>
                  <a:pt x="2709224" y="3232037"/>
                </a:moveTo>
                <a:cubicBezTo>
                  <a:pt x="2717562" y="3232934"/>
                  <a:pt x="2725892" y="3233834"/>
                  <a:pt x="2734222" y="3234784"/>
                </a:cubicBezTo>
                <a:cubicBezTo>
                  <a:pt x="2733772" y="3236082"/>
                  <a:pt x="2733321" y="3237382"/>
                  <a:pt x="2732876" y="3238681"/>
                </a:cubicBezTo>
                <a:cubicBezTo>
                  <a:pt x="2724539" y="3238481"/>
                  <a:pt x="2716315" y="3238332"/>
                  <a:pt x="2707985" y="3238132"/>
                </a:cubicBezTo>
                <a:cubicBezTo>
                  <a:pt x="2708436" y="3236082"/>
                  <a:pt x="2708886" y="3234034"/>
                  <a:pt x="2709224" y="3232037"/>
                </a:cubicBezTo>
                <a:close/>
                <a:moveTo>
                  <a:pt x="3663394" y="3231737"/>
                </a:moveTo>
                <a:cubicBezTo>
                  <a:pt x="3665083" y="3232787"/>
                  <a:pt x="3668801" y="3234333"/>
                  <a:pt x="3668238" y="3234882"/>
                </a:cubicBezTo>
                <a:cubicBezTo>
                  <a:pt x="3666887" y="3236082"/>
                  <a:pt x="3663282" y="3236832"/>
                  <a:pt x="3660689" y="3237782"/>
                </a:cubicBezTo>
                <a:cubicBezTo>
                  <a:pt x="3658443" y="3236283"/>
                  <a:pt x="3656190" y="3234734"/>
                  <a:pt x="3653937" y="3233238"/>
                </a:cubicBezTo>
                <a:cubicBezTo>
                  <a:pt x="3656977" y="3232735"/>
                  <a:pt x="3660239" y="3232238"/>
                  <a:pt x="3663394" y="3231737"/>
                </a:cubicBezTo>
                <a:close/>
                <a:moveTo>
                  <a:pt x="2663391" y="3231539"/>
                </a:moveTo>
                <a:cubicBezTo>
                  <a:pt x="2663841" y="3233484"/>
                  <a:pt x="2664291" y="3235383"/>
                  <a:pt x="2664742" y="3237332"/>
                </a:cubicBezTo>
                <a:cubicBezTo>
                  <a:pt x="2653426" y="3239605"/>
                  <a:pt x="2641826" y="3240079"/>
                  <a:pt x="2630086" y="3239623"/>
                </a:cubicBezTo>
                <a:cubicBezTo>
                  <a:pt x="2618346" y="3239167"/>
                  <a:pt x="2606464" y="3237781"/>
                  <a:pt x="2594585" y="3236333"/>
                </a:cubicBezTo>
                <a:cubicBezTo>
                  <a:pt x="2617557" y="3234734"/>
                  <a:pt x="2640420" y="3233136"/>
                  <a:pt x="2663391" y="3231539"/>
                </a:cubicBezTo>
                <a:close/>
                <a:moveTo>
                  <a:pt x="3601793" y="3231388"/>
                </a:moveTo>
                <a:cubicBezTo>
                  <a:pt x="3607765" y="3234634"/>
                  <a:pt x="3613848" y="3237931"/>
                  <a:pt x="3619812" y="3241176"/>
                </a:cubicBezTo>
                <a:cubicBezTo>
                  <a:pt x="3608665" y="3244527"/>
                  <a:pt x="3597631" y="3247872"/>
                  <a:pt x="3586479" y="3251221"/>
                </a:cubicBezTo>
                <a:cubicBezTo>
                  <a:pt x="3581752" y="3248822"/>
                  <a:pt x="3577133" y="3246475"/>
                  <a:pt x="3572401" y="3244077"/>
                </a:cubicBezTo>
                <a:cubicBezTo>
                  <a:pt x="3582204" y="3239828"/>
                  <a:pt x="3591998" y="3235632"/>
                  <a:pt x="3601793" y="3231388"/>
                </a:cubicBezTo>
                <a:close/>
                <a:moveTo>
                  <a:pt x="3060577" y="3230688"/>
                </a:moveTo>
                <a:cubicBezTo>
                  <a:pt x="3078032" y="3231237"/>
                  <a:pt x="3093574" y="3231737"/>
                  <a:pt x="3116883" y="3232489"/>
                </a:cubicBezTo>
                <a:cubicBezTo>
                  <a:pt x="3093909" y="3237532"/>
                  <a:pt x="3082422" y="3240053"/>
                  <a:pt x="3075384" y="3239828"/>
                </a:cubicBezTo>
                <a:cubicBezTo>
                  <a:pt x="3068345" y="3239604"/>
                  <a:pt x="3065756" y="3236631"/>
                  <a:pt x="3060577" y="3230688"/>
                </a:cubicBezTo>
                <a:close/>
                <a:moveTo>
                  <a:pt x="3151682" y="3229890"/>
                </a:moveTo>
                <a:cubicBezTo>
                  <a:pt x="3242899" y="3228088"/>
                  <a:pt x="3331751" y="3232538"/>
                  <a:pt x="3419815" y="3241427"/>
                </a:cubicBezTo>
                <a:cubicBezTo>
                  <a:pt x="3373643" y="3249821"/>
                  <a:pt x="3329611" y="3239230"/>
                  <a:pt x="3285355" y="3239878"/>
                </a:cubicBezTo>
                <a:cubicBezTo>
                  <a:pt x="3240534" y="3240527"/>
                  <a:pt x="3196164" y="3247522"/>
                  <a:pt x="3154498" y="3251470"/>
                </a:cubicBezTo>
                <a:cubicBezTo>
                  <a:pt x="3153710" y="3245376"/>
                  <a:pt x="3152809" y="3238633"/>
                  <a:pt x="3151682" y="3229890"/>
                </a:cubicBezTo>
                <a:close/>
                <a:moveTo>
                  <a:pt x="3424316" y="3226841"/>
                </a:moveTo>
                <a:cubicBezTo>
                  <a:pt x="3432878" y="3226841"/>
                  <a:pt x="3441320" y="3226841"/>
                  <a:pt x="3449882" y="3226841"/>
                </a:cubicBezTo>
                <a:cubicBezTo>
                  <a:pt x="3449658" y="3227488"/>
                  <a:pt x="3449432" y="3228141"/>
                  <a:pt x="3449207" y="3228739"/>
                </a:cubicBezTo>
                <a:cubicBezTo>
                  <a:pt x="3440870" y="3228739"/>
                  <a:pt x="3432652" y="3228739"/>
                  <a:pt x="3424316" y="3228739"/>
                </a:cubicBezTo>
                <a:cubicBezTo>
                  <a:pt x="3424316" y="3228088"/>
                  <a:pt x="3424316" y="3227438"/>
                  <a:pt x="3424316" y="3226841"/>
                </a:cubicBezTo>
                <a:close/>
                <a:moveTo>
                  <a:pt x="4115088" y="3225593"/>
                </a:moveTo>
                <a:cubicBezTo>
                  <a:pt x="4143573" y="3224392"/>
                  <a:pt x="4165536" y="3226441"/>
                  <a:pt x="4166663" y="3247471"/>
                </a:cubicBezTo>
                <a:cubicBezTo>
                  <a:pt x="4144360" y="3237982"/>
                  <a:pt x="4129720" y="3231790"/>
                  <a:pt x="4115088" y="3225593"/>
                </a:cubicBezTo>
                <a:close/>
                <a:moveTo>
                  <a:pt x="2031969" y="3224542"/>
                </a:moveTo>
                <a:cubicBezTo>
                  <a:pt x="2045708" y="3224542"/>
                  <a:pt x="2059557" y="3224542"/>
                  <a:pt x="2073303" y="3224542"/>
                </a:cubicBezTo>
                <a:cubicBezTo>
                  <a:pt x="2073303" y="3226292"/>
                  <a:pt x="2073303" y="3227990"/>
                  <a:pt x="2073416" y="3229738"/>
                </a:cubicBezTo>
                <a:cubicBezTo>
                  <a:pt x="2059791" y="3230039"/>
                  <a:pt x="2046158" y="3230337"/>
                  <a:pt x="2032419" y="3230589"/>
                </a:cubicBezTo>
                <a:cubicBezTo>
                  <a:pt x="2032307" y="3228588"/>
                  <a:pt x="2032195" y="3226543"/>
                  <a:pt x="2031969" y="3224542"/>
                </a:cubicBezTo>
                <a:close/>
                <a:moveTo>
                  <a:pt x="1539065" y="3223344"/>
                </a:moveTo>
                <a:cubicBezTo>
                  <a:pt x="1521271" y="3228214"/>
                  <a:pt x="1503421" y="3232185"/>
                  <a:pt x="1485248" y="3233359"/>
                </a:cubicBezTo>
                <a:cubicBezTo>
                  <a:pt x="1467075" y="3234534"/>
                  <a:pt x="1448578" y="3232911"/>
                  <a:pt x="1429489" y="3226592"/>
                </a:cubicBezTo>
                <a:cubicBezTo>
                  <a:pt x="1465979" y="3225493"/>
                  <a:pt x="1502462" y="3224444"/>
                  <a:pt x="1539065" y="3223344"/>
                </a:cubicBezTo>
                <a:close/>
                <a:moveTo>
                  <a:pt x="7080749" y="3217649"/>
                </a:moveTo>
                <a:cubicBezTo>
                  <a:pt x="7082214" y="3217949"/>
                  <a:pt x="7083672" y="3218299"/>
                  <a:pt x="7085137" y="3218599"/>
                </a:cubicBezTo>
                <a:cubicBezTo>
                  <a:pt x="7085137" y="3219298"/>
                  <a:pt x="7085700" y="3220198"/>
                  <a:pt x="7085025" y="3220595"/>
                </a:cubicBezTo>
                <a:cubicBezTo>
                  <a:pt x="7084237" y="3220993"/>
                  <a:pt x="7082214" y="3220895"/>
                  <a:pt x="7080637" y="3221045"/>
                </a:cubicBezTo>
                <a:cubicBezTo>
                  <a:pt x="7080637" y="3219895"/>
                  <a:pt x="7080749" y="3218800"/>
                  <a:pt x="7080749" y="3217649"/>
                </a:cubicBezTo>
                <a:close/>
                <a:moveTo>
                  <a:pt x="3798192" y="3216352"/>
                </a:moveTo>
                <a:cubicBezTo>
                  <a:pt x="3798530" y="3216200"/>
                  <a:pt x="3801009" y="3216999"/>
                  <a:pt x="3802586" y="3217349"/>
                </a:cubicBezTo>
                <a:cubicBezTo>
                  <a:pt x="3801573" y="3217850"/>
                  <a:pt x="3800672" y="3218348"/>
                  <a:pt x="3799882" y="3218848"/>
                </a:cubicBezTo>
                <a:cubicBezTo>
                  <a:pt x="3798080" y="3218848"/>
                  <a:pt x="3796277" y="3218848"/>
                  <a:pt x="3794587" y="3218848"/>
                </a:cubicBezTo>
                <a:cubicBezTo>
                  <a:pt x="3795714" y="3217999"/>
                  <a:pt x="3796617" y="3217051"/>
                  <a:pt x="3798192" y="3216352"/>
                </a:cubicBezTo>
                <a:close/>
                <a:moveTo>
                  <a:pt x="3884452" y="3213851"/>
                </a:moveTo>
                <a:cubicBezTo>
                  <a:pt x="3888058" y="3214300"/>
                  <a:pt x="3891551" y="3214801"/>
                  <a:pt x="3895156" y="3215250"/>
                </a:cubicBezTo>
                <a:cubicBezTo>
                  <a:pt x="3879045" y="3228088"/>
                  <a:pt x="3893009" y="3234133"/>
                  <a:pt x="3914521" y="3236983"/>
                </a:cubicBezTo>
                <a:cubicBezTo>
                  <a:pt x="3945040" y="3241078"/>
                  <a:pt x="3976346" y="3243977"/>
                  <a:pt x="4005964" y="3235182"/>
                </a:cubicBezTo>
                <a:cubicBezTo>
                  <a:pt x="4021393" y="3230589"/>
                  <a:pt x="4032539" y="3232386"/>
                  <a:pt x="4042109" y="3238880"/>
                </a:cubicBezTo>
                <a:cubicBezTo>
                  <a:pt x="4023420" y="3245226"/>
                  <a:pt x="4006753" y="3250921"/>
                  <a:pt x="3987831" y="3257415"/>
                </a:cubicBezTo>
                <a:cubicBezTo>
                  <a:pt x="3953368" y="3248172"/>
                  <a:pt x="3914971" y="3244627"/>
                  <a:pt x="3868799" y="3247872"/>
                </a:cubicBezTo>
                <a:cubicBezTo>
                  <a:pt x="3822738" y="3251070"/>
                  <a:pt x="3774097" y="3247023"/>
                  <a:pt x="3724656" y="3246124"/>
                </a:cubicBezTo>
                <a:cubicBezTo>
                  <a:pt x="3729276" y="3237082"/>
                  <a:pt x="3733100" y="3229689"/>
                  <a:pt x="3737831" y="3220394"/>
                </a:cubicBezTo>
                <a:cubicBezTo>
                  <a:pt x="3760913" y="3238983"/>
                  <a:pt x="3766098" y="3239878"/>
                  <a:pt x="3801235" y="3240579"/>
                </a:cubicBezTo>
                <a:cubicBezTo>
                  <a:pt x="3830965" y="3241176"/>
                  <a:pt x="3844702" y="3234734"/>
                  <a:pt x="3854722" y="3223243"/>
                </a:cubicBezTo>
                <a:cubicBezTo>
                  <a:pt x="3858441" y="3219047"/>
                  <a:pt x="3874206" y="3216900"/>
                  <a:pt x="3884452" y="3213851"/>
                </a:cubicBezTo>
                <a:close/>
                <a:moveTo>
                  <a:pt x="6329509" y="3213254"/>
                </a:moveTo>
                <a:cubicBezTo>
                  <a:pt x="6333452" y="3213699"/>
                  <a:pt x="6337050" y="3214849"/>
                  <a:pt x="6340655" y="3215751"/>
                </a:cubicBezTo>
                <a:cubicBezTo>
                  <a:pt x="6338289" y="3216701"/>
                  <a:pt x="6335809" y="3217649"/>
                  <a:pt x="6333338" y="3218599"/>
                </a:cubicBezTo>
                <a:cubicBezTo>
                  <a:pt x="6330409" y="3217999"/>
                  <a:pt x="6327481" y="3217400"/>
                  <a:pt x="6324662" y="3216749"/>
                </a:cubicBezTo>
                <a:cubicBezTo>
                  <a:pt x="6326352" y="3215500"/>
                  <a:pt x="6328606" y="3213154"/>
                  <a:pt x="6329509" y="3213254"/>
                </a:cubicBezTo>
                <a:close/>
                <a:moveTo>
                  <a:pt x="4759349" y="3212155"/>
                </a:moveTo>
                <a:cubicBezTo>
                  <a:pt x="4782092" y="3212855"/>
                  <a:pt x="4804393" y="3213502"/>
                  <a:pt x="4837949" y="3214500"/>
                </a:cubicBezTo>
                <a:cubicBezTo>
                  <a:pt x="4817229" y="3219700"/>
                  <a:pt x="4808329" y="3221944"/>
                  <a:pt x="4798873" y="3224344"/>
                </a:cubicBezTo>
                <a:cubicBezTo>
                  <a:pt x="4804957" y="3228088"/>
                  <a:pt x="4809119" y="3230589"/>
                  <a:pt x="4815765" y="3234584"/>
                </a:cubicBezTo>
                <a:cubicBezTo>
                  <a:pt x="4756419" y="3233436"/>
                  <a:pt x="4756419" y="3233436"/>
                  <a:pt x="4759349" y="3212155"/>
                </a:cubicBezTo>
                <a:close/>
                <a:moveTo>
                  <a:pt x="164170" y="3211356"/>
                </a:moveTo>
                <a:cubicBezTo>
                  <a:pt x="164621" y="3213455"/>
                  <a:pt x="165183" y="3215500"/>
                  <a:pt x="165634" y="3217599"/>
                </a:cubicBezTo>
                <a:cubicBezTo>
                  <a:pt x="148184" y="3218348"/>
                  <a:pt x="130842" y="3219099"/>
                  <a:pt x="113610" y="3219797"/>
                </a:cubicBezTo>
                <a:cubicBezTo>
                  <a:pt x="113159" y="3217800"/>
                  <a:pt x="112709" y="3215850"/>
                  <a:pt x="112259" y="3213851"/>
                </a:cubicBezTo>
                <a:cubicBezTo>
                  <a:pt x="129601" y="3213004"/>
                  <a:pt x="146833" y="3212204"/>
                  <a:pt x="164170" y="3211356"/>
                </a:cubicBezTo>
                <a:close/>
                <a:moveTo>
                  <a:pt x="7604622" y="3209356"/>
                </a:moveTo>
                <a:cubicBezTo>
                  <a:pt x="7606200" y="3209456"/>
                  <a:pt x="7607777" y="3209554"/>
                  <a:pt x="7609237" y="3209606"/>
                </a:cubicBezTo>
                <a:cubicBezTo>
                  <a:pt x="7608566" y="3210605"/>
                  <a:pt x="7608003" y="3211656"/>
                  <a:pt x="7607327" y="3212655"/>
                </a:cubicBezTo>
                <a:cubicBezTo>
                  <a:pt x="7605974" y="3212254"/>
                  <a:pt x="7604058" y="3211904"/>
                  <a:pt x="7603497" y="3211356"/>
                </a:cubicBezTo>
                <a:cubicBezTo>
                  <a:pt x="7603157" y="3210854"/>
                  <a:pt x="7604172" y="3210055"/>
                  <a:pt x="7604622" y="3209356"/>
                </a:cubicBezTo>
                <a:close/>
                <a:moveTo>
                  <a:pt x="325664" y="3207805"/>
                </a:moveTo>
                <a:cubicBezTo>
                  <a:pt x="326671" y="3208406"/>
                  <a:pt x="328811" y="3209456"/>
                  <a:pt x="328585" y="3209606"/>
                </a:cubicBezTo>
                <a:cubicBezTo>
                  <a:pt x="326557" y="3210605"/>
                  <a:pt x="324191" y="3211455"/>
                  <a:pt x="321832" y="3212307"/>
                </a:cubicBezTo>
                <a:cubicBezTo>
                  <a:pt x="320931" y="3211706"/>
                  <a:pt x="319917" y="3211055"/>
                  <a:pt x="318791" y="3210454"/>
                </a:cubicBezTo>
                <a:cubicBezTo>
                  <a:pt x="321043" y="3209554"/>
                  <a:pt x="323402" y="3208706"/>
                  <a:pt x="325664" y="3207805"/>
                </a:cubicBezTo>
                <a:close/>
                <a:moveTo>
                  <a:pt x="226334" y="3207507"/>
                </a:moveTo>
                <a:cubicBezTo>
                  <a:pt x="256514" y="3216549"/>
                  <a:pt x="286581" y="3225593"/>
                  <a:pt x="317214" y="3234784"/>
                </a:cubicBezTo>
                <a:cubicBezTo>
                  <a:pt x="290973" y="3238829"/>
                  <a:pt x="265269" y="3239154"/>
                  <a:pt x="239790" y="3237386"/>
                </a:cubicBezTo>
                <a:cubicBezTo>
                  <a:pt x="214312" y="3235619"/>
                  <a:pt x="189059" y="3231760"/>
                  <a:pt x="163720" y="3227438"/>
                </a:cubicBezTo>
                <a:cubicBezTo>
                  <a:pt x="191983" y="3227438"/>
                  <a:pt x="220143" y="3227438"/>
                  <a:pt x="248408" y="3227438"/>
                </a:cubicBezTo>
                <a:cubicBezTo>
                  <a:pt x="250092" y="3226194"/>
                  <a:pt x="251782" y="3224992"/>
                  <a:pt x="253359" y="3223746"/>
                </a:cubicBezTo>
                <a:cubicBezTo>
                  <a:pt x="239172" y="3220895"/>
                  <a:pt x="225094" y="3218098"/>
                  <a:pt x="211017" y="3215349"/>
                </a:cubicBezTo>
                <a:cubicBezTo>
                  <a:pt x="216088" y="3212754"/>
                  <a:pt x="221270" y="3210105"/>
                  <a:pt x="226334" y="3207507"/>
                </a:cubicBezTo>
                <a:close/>
                <a:moveTo>
                  <a:pt x="6440203" y="3207456"/>
                </a:moveTo>
                <a:cubicBezTo>
                  <a:pt x="6441556" y="3208006"/>
                  <a:pt x="6442793" y="3208506"/>
                  <a:pt x="6444146" y="3209006"/>
                </a:cubicBezTo>
                <a:cubicBezTo>
                  <a:pt x="6441892" y="3209456"/>
                  <a:pt x="6439528" y="3209905"/>
                  <a:pt x="6437279" y="3210355"/>
                </a:cubicBezTo>
                <a:cubicBezTo>
                  <a:pt x="6436822" y="3209656"/>
                  <a:pt x="6435697" y="3208755"/>
                  <a:pt x="6436261" y="3208308"/>
                </a:cubicBezTo>
                <a:cubicBezTo>
                  <a:pt x="6436822" y="3207805"/>
                  <a:pt x="6439076" y="3207707"/>
                  <a:pt x="6440203" y="3207456"/>
                </a:cubicBezTo>
                <a:close/>
                <a:moveTo>
                  <a:pt x="1156632" y="3206655"/>
                </a:moveTo>
                <a:cubicBezTo>
                  <a:pt x="1159327" y="3208657"/>
                  <a:pt x="1162146" y="3210655"/>
                  <a:pt x="1164848" y="3212655"/>
                </a:cubicBezTo>
                <a:cubicBezTo>
                  <a:pt x="1155503" y="3214300"/>
                  <a:pt x="1146155" y="3215998"/>
                  <a:pt x="1136809" y="3217649"/>
                </a:cubicBezTo>
                <a:cubicBezTo>
                  <a:pt x="1135118" y="3216051"/>
                  <a:pt x="1133550" y="3214452"/>
                  <a:pt x="1131853" y="3212855"/>
                </a:cubicBezTo>
                <a:cubicBezTo>
                  <a:pt x="1140189" y="3210805"/>
                  <a:pt x="1148407" y="3208706"/>
                  <a:pt x="1156632" y="3206655"/>
                </a:cubicBezTo>
                <a:close/>
                <a:moveTo>
                  <a:pt x="1030613" y="3206210"/>
                </a:moveTo>
                <a:cubicBezTo>
                  <a:pt x="1030725" y="3206961"/>
                  <a:pt x="1030725" y="3207707"/>
                  <a:pt x="1030840" y="3208506"/>
                </a:cubicBezTo>
                <a:cubicBezTo>
                  <a:pt x="1024762" y="3208657"/>
                  <a:pt x="1018791" y="3208755"/>
                  <a:pt x="1012715" y="3208906"/>
                </a:cubicBezTo>
                <a:cubicBezTo>
                  <a:pt x="1012601" y="3208157"/>
                  <a:pt x="1012601" y="3207358"/>
                  <a:pt x="1012487" y="3206610"/>
                </a:cubicBezTo>
                <a:cubicBezTo>
                  <a:pt x="1018565" y="3206459"/>
                  <a:pt x="1024538" y="3206361"/>
                  <a:pt x="1030613" y="3206210"/>
                </a:cubicBezTo>
                <a:close/>
                <a:moveTo>
                  <a:pt x="4085728" y="3204882"/>
                </a:moveTo>
                <a:lnTo>
                  <a:pt x="4084900" y="3205211"/>
                </a:lnTo>
                <a:lnTo>
                  <a:pt x="4083458" y="3205102"/>
                </a:lnTo>
                <a:lnTo>
                  <a:pt x="4084563" y="3205010"/>
                </a:lnTo>
                <a:close/>
                <a:moveTo>
                  <a:pt x="4049658" y="3202561"/>
                </a:moveTo>
                <a:lnTo>
                  <a:pt x="4083458" y="3205102"/>
                </a:lnTo>
                <a:lnTo>
                  <a:pt x="4050220" y="3207857"/>
                </a:lnTo>
                <a:cubicBezTo>
                  <a:pt x="4049996" y="3206110"/>
                  <a:pt x="4049884" y="3204360"/>
                  <a:pt x="4049658" y="3202561"/>
                </a:cubicBezTo>
                <a:close/>
                <a:moveTo>
                  <a:pt x="6614415" y="3201311"/>
                </a:moveTo>
                <a:cubicBezTo>
                  <a:pt x="6642799" y="3206559"/>
                  <a:pt x="6642799" y="3206559"/>
                  <a:pt x="6642799" y="3218448"/>
                </a:cubicBezTo>
                <a:cubicBezTo>
                  <a:pt x="6635250" y="3216450"/>
                  <a:pt x="6627702" y="3215450"/>
                  <a:pt x="6624103" y="3213204"/>
                </a:cubicBezTo>
                <a:cubicBezTo>
                  <a:pt x="6619597" y="3210355"/>
                  <a:pt x="6618358" y="3206509"/>
                  <a:pt x="6614415" y="3201311"/>
                </a:cubicBezTo>
                <a:close/>
                <a:moveTo>
                  <a:pt x="605387" y="3200164"/>
                </a:moveTo>
                <a:lnTo>
                  <a:pt x="605784" y="3200263"/>
                </a:lnTo>
                <a:lnTo>
                  <a:pt x="605499" y="3200413"/>
                </a:lnTo>
                <a:lnTo>
                  <a:pt x="605380" y="3200195"/>
                </a:lnTo>
                <a:close/>
                <a:moveTo>
                  <a:pt x="4099540" y="3199365"/>
                </a:moveTo>
                <a:cubicBezTo>
                  <a:pt x="4101457" y="3200462"/>
                  <a:pt x="4103259" y="3201613"/>
                  <a:pt x="4105175" y="3202711"/>
                </a:cubicBezTo>
                <a:lnTo>
                  <a:pt x="4085728" y="3204882"/>
                </a:lnTo>
                <a:close/>
                <a:moveTo>
                  <a:pt x="4314636" y="3199116"/>
                </a:moveTo>
                <a:cubicBezTo>
                  <a:pt x="4375223" y="3199116"/>
                  <a:pt x="4423867" y="3199116"/>
                  <a:pt x="4472518" y="3199116"/>
                </a:cubicBezTo>
                <a:cubicBezTo>
                  <a:pt x="4472181" y="3201362"/>
                  <a:pt x="4471728" y="3203611"/>
                  <a:pt x="4471393" y="3205859"/>
                </a:cubicBezTo>
                <a:cubicBezTo>
                  <a:pt x="4435494" y="3200275"/>
                  <a:pt x="4398461" y="3210429"/>
                  <a:pt x="4357295" y="3207489"/>
                </a:cubicBezTo>
                <a:cubicBezTo>
                  <a:pt x="4343570" y="3206509"/>
                  <a:pt x="4329389" y="3204073"/>
                  <a:pt x="4314636" y="3199116"/>
                </a:cubicBezTo>
                <a:close/>
                <a:moveTo>
                  <a:pt x="3182087" y="3198017"/>
                </a:moveTo>
                <a:cubicBezTo>
                  <a:pt x="3184679" y="3198515"/>
                  <a:pt x="3187157" y="3198966"/>
                  <a:pt x="3189742" y="3199465"/>
                </a:cubicBezTo>
                <a:cubicBezTo>
                  <a:pt x="3188849" y="3200066"/>
                  <a:pt x="3187946" y="3201062"/>
                  <a:pt x="3186931" y="3201112"/>
                </a:cubicBezTo>
                <a:cubicBezTo>
                  <a:pt x="3185356" y="3201161"/>
                  <a:pt x="3183776" y="3200560"/>
                  <a:pt x="3182087" y="3200164"/>
                </a:cubicBezTo>
                <a:cubicBezTo>
                  <a:pt x="3182087" y="3199465"/>
                  <a:pt x="3182087" y="3198766"/>
                  <a:pt x="3182087" y="3198017"/>
                </a:cubicBezTo>
                <a:close/>
                <a:moveTo>
                  <a:pt x="7261235" y="3195317"/>
                </a:moveTo>
                <a:lnTo>
                  <a:pt x="7279510" y="3196816"/>
                </a:lnTo>
                <a:cubicBezTo>
                  <a:pt x="7278720" y="3197816"/>
                  <a:pt x="7277931" y="3198815"/>
                  <a:pt x="7277030" y="3199814"/>
                </a:cubicBezTo>
                <a:close/>
                <a:moveTo>
                  <a:pt x="7259130" y="3194976"/>
                </a:moveTo>
                <a:lnTo>
                  <a:pt x="7260362" y="3195067"/>
                </a:lnTo>
                <a:lnTo>
                  <a:pt x="7261235" y="3195317"/>
                </a:lnTo>
                <a:lnTo>
                  <a:pt x="7260024" y="3195217"/>
                </a:lnTo>
                <a:close/>
                <a:moveTo>
                  <a:pt x="6371513" y="3194769"/>
                </a:moveTo>
                <a:cubicBezTo>
                  <a:pt x="6374103" y="3195417"/>
                  <a:pt x="6378497" y="3195866"/>
                  <a:pt x="6378940" y="3196717"/>
                </a:cubicBezTo>
                <a:cubicBezTo>
                  <a:pt x="6379503" y="3197916"/>
                  <a:pt x="6377251" y="3199416"/>
                  <a:pt x="6376124" y="3200765"/>
                </a:cubicBezTo>
                <a:cubicBezTo>
                  <a:pt x="6373427" y="3200115"/>
                  <a:pt x="6369033" y="3199616"/>
                  <a:pt x="6368358" y="3198666"/>
                </a:cubicBezTo>
                <a:cubicBezTo>
                  <a:pt x="6367567" y="3197616"/>
                  <a:pt x="6370272" y="3196067"/>
                  <a:pt x="6371513" y="3194769"/>
                </a:cubicBezTo>
                <a:close/>
                <a:moveTo>
                  <a:pt x="7242911" y="3190621"/>
                </a:moveTo>
                <a:lnTo>
                  <a:pt x="7259130" y="3194976"/>
                </a:lnTo>
                <a:lnTo>
                  <a:pt x="7240659" y="3193622"/>
                </a:lnTo>
                <a:cubicBezTo>
                  <a:pt x="7241448" y="3192622"/>
                  <a:pt x="7242124" y="3191622"/>
                  <a:pt x="7242911" y="3190621"/>
                </a:cubicBezTo>
                <a:close/>
                <a:moveTo>
                  <a:pt x="3610243" y="3181630"/>
                </a:moveTo>
                <a:cubicBezTo>
                  <a:pt x="3622741" y="3181979"/>
                  <a:pt x="3635129" y="3182328"/>
                  <a:pt x="3647627" y="3182679"/>
                </a:cubicBezTo>
                <a:cubicBezTo>
                  <a:pt x="3647515" y="3184278"/>
                  <a:pt x="3647403" y="3185927"/>
                  <a:pt x="3647290" y="3187525"/>
                </a:cubicBezTo>
                <a:cubicBezTo>
                  <a:pt x="3634904" y="3187472"/>
                  <a:pt x="3622517" y="3187472"/>
                  <a:pt x="3610131" y="3187472"/>
                </a:cubicBezTo>
                <a:cubicBezTo>
                  <a:pt x="3610131" y="3185526"/>
                  <a:pt x="3610243" y="3183577"/>
                  <a:pt x="3610243" y="3181630"/>
                </a:cubicBezTo>
                <a:close/>
                <a:moveTo>
                  <a:pt x="6788684" y="3181275"/>
                </a:moveTo>
                <a:cubicBezTo>
                  <a:pt x="6802816" y="3182042"/>
                  <a:pt x="6816386" y="3184927"/>
                  <a:pt x="6831425" y="3190621"/>
                </a:cubicBezTo>
                <a:cubicBezTo>
                  <a:pt x="6813631" y="3193718"/>
                  <a:pt x="6798963" y="3194356"/>
                  <a:pt x="6784971" y="3193151"/>
                </a:cubicBezTo>
                <a:cubicBezTo>
                  <a:pt x="6770979" y="3191946"/>
                  <a:pt x="6757663" y="3188899"/>
                  <a:pt x="6742572" y="3184628"/>
                </a:cubicBezTo>
                <a:cubicBezTo>
                  <a:pt x="6759856" y="3181854"/>
                  <a:pt x="6774551" y="3180506"/>
                  <a:pt x="6788684" y="3181275"/>
                </a:cubicBezTo>
                <a:close/>
                <a:moveTo>
                  <a:pt x="4941024" y="3180052"/>
                </a:moveTo>
                <a:lnTo>
                  <a:pt x="4957685" y="3190803"/>
                </a:lnTo>
                <a:cubicBezTo>
                  <a:pt x="4965652" y="3192970"/>
                  <a:pt x="4975676" y="3193893"/>
                  <a:pt x="4986936" y="3194267"/>
                </a:cubicBezTo>
                <a:cubicBezTo>
                  <a:pt x="5052703" y="3196467"/>
                  <a:pt x="5118241" y="3199116"/>
                  <a:pt x="5183895" y="3201613"/>
                </a:cubicBezTo>
                <a:cubicBezTo>
                  <a:pt x="5189184" y="3201812"/>
                  <a:pt x="5198761" y="3202310"/>
                  <a:pt x="5198873" y="3202910"/>
                </a:cubicBezTo>
                <a:cubicBezTo>
                  <a:pt x="5201240" y="3219099"/>
                  <a:pt x="5239864" y="3212155"/>
                  <a:pt x="5267229" y="3222495"/>
                </a:cubicBezTo>
                <a:cubicBezTo>
                  <a:pt x="5245493" y="3221795"/>
                  <a:pt x="5236707" y="3221895"/>
                  <a:pt x="5228267" y="3221144"/>
                </a:cubicBezTo>
                <a:cubicBezTo>
                  <a:pt x="5187842" y="3217748"/>
                  <a:pt x="5147858" y="3215500"/>
                  <a:pt x="5106529" y="3219398"/>
                </a:cubicBezTo>
                <a:cubicBezTo>
                  <a:pt x="5076014" y="3222293"/>
                  <a:pt x="5046509" y="3222495"/>
                  <a:pt x="5017565" y="3212954"/>
                </a:cubicBezTo>
                <a:cubicBezTo>
                  <a:pt x="4997067" y="3206160"/>
                  <a:pt x="4971169" y="3209256"/>
                  <a:pt x="4951239" y="3217949"/>
                </a:cubicBezTo>
                <a:cubicBezTo>
                  <a:pt x="4938285" y="3223595"/>
                  <a:pt x="4923870" y="3228539"/>
                  <a:pt x="4910244" y="3233733"/>
                </a:cubicBezTo>
                <a:cubicBezTo>
                  <a:pt x="4874688" y="3216051"/>
                  <a:pt x="4872832" y="3200894"/>
                  <a:pt x="4901867" y="3189765"/>
                </a:cubicBezTo>
                <a:close/>
                <a:moveTo>
                  <a:pt x="4940902" y="3179973"/>
                </a:moveTo>
                <a:lnTo>
                  <a:pt x="4941101" y="3180034"/>
                </a:lnTo>
                <a:lnTo>
                  <a:pt x="4941024" y="3180052"/>
                </a:lnTo>
                <a:close/>
                <a:moveTo>
                  <a:pt x="1424598" y="3177397"/>
                </a:moveTo>
                <a:cubicBezTo>
                  <a:pt x="1432586" y="3177701"/>
                  <a:pt x="1443116" y="3178634"/>
                  <a:pt x="1456855" y="3179982"/>
                </a:cubicBezTo>
                <a:cubicBezTo>
                  <a:pt x="1437600" y="3186226"/>
                  <a:pt x="1421046" y="3191622"/>
                  <a:pt x="1403141" y="3197516"/>
                </a:cubicBezTo>
                <a:cubicBezTo>
                  <a:pt x="1399511" y="3181256"/>
                  <a:pt x="1400629" y="3176488"/>
                  <a:pt x="1424598" y="3177397"/>
                </a:cubicBezTo>
                <a:close/>
                <a:moveTo>
                  <a:pt x="3524995" y="3177184"/>
                </a:moveTo>
                <a:cubicBezTo>
                  <a:pt x="3530511" y="3177184"/>
                  <a:pt x="3536030" y="3177184"/>
                  <a:pt x="3541544" y="3177184"/>
                </a:cubicBezTo>
                <a:cubicBezTo>
                  <a:pt x="3541544" y="3177632"/>
                  <a:pt x="3541544" y="3178134"/>
                  <a:pt x="3541544" y="3178582"/>
                </a:cubicBezTo>
                <a:cubicBezTo>
                  <a:pt x="3536030" y="3178582"/>
                  <a:pt x="3530511" y="3178582"/>
                  <a:pt x="3524995" y="3178582"/>
                </a:cubicBezTo>
                <a:cubicBezTo>
                  <a:pt x="3524995" y="3178134"/>
                  <a:pt x="3524995" y="3177632"/>
                  <a:pt x="3524995" y="3177184"/>
                </a:cubicBezTo>
                <a:close/>
                <a:moveTo>
                  <a:pt x="718049" y="3176598"/>
                </a:moveTo>
                <a:cubicBezTo>
                  <a:pt x="725091" y="3176467"/>
                  <a:pt x="731701" y="3177312"/>
                  <a:pt x="738133" y="3178614"/>
                </a:cubicBezTo>
                <a:cubicBezTo>
                  <a:pt x="751001" y="3181218"/>
                  <a:pt x="763163" y="3185652"/>
                  <a:pt x="776676" y="3187777"/>
                </a:cubicBezTo>
                <a:cubicBezTo>
                  <a:pt x="737369" y="3186576"/>
                  <a:pt x="710907" y="3207556"/>
                  <a:pt x="668677" y="3199015"/>
                </a:cubicBezTo>
                <a:cubicBezTo>
                  <a:pt x="658882" y="3207257"/>
                  <a:pt x="648495" y="3209120"/>
                  <a:pt x="637838" y="3208134"/>
                </a:cubicBezTo>
                <a:lnTo>
                  <a:pt x="605784" y="3200263"/>
                </a:lnTo>
                <a:lnTo>
                  <a:pt x="630937" y="3187024"/>
                </a:lnTo>
                <a:cubicBezTo>
                  <a:pt x="641229" y="3183989"/>
                  <a:pt x="653870" y="3182728"/>
                  <a:pt x="670481" y="3184278"/>
                </a:cubicBezTo>
                <a:cubicBezTo>
                  <a:pt x="677910" y="3184977"/>
                  <a:pt x="687148" y="3181729"/>
                  <a:pt x="695591" y="3180282"/>
                </a:cubicBezTo>
                <a:lnTo>
                  <a:pt x="695367" y="3180433"/>
                </a:lnTo>
                <a:cubicBezTo>
                  <a:pt x="703532" y="3177834"/>
                  <a:pt x="711007" y="3176728"/>
                  <a:pt x="718049" y="3176598"/>
                </a:cubicBezTo>
                <a:close/>
                <a:moveTo>
                  <a:pt x="1829155" y="3176284"/>
                </a:moveTo>
                <a:cubicBezTo>
                  <a:pt x="1866089" y="3176681"/>
                  <a:pt x="1903142" y="3176385"/>
                  <a:pt x="1940075" y="3176634"/>
                </a:cubicBezTo>
                <a:cubicBezTo>
                  <a:pt x="1951229" y="3176734"/>
                  <a:pt x="1962714" y="3177234"/>
                  <a:pt x="1973411" y="3178483"/>
                </a:cubicBezTo>
                <a:cubicBezTo>
                  <a:pt x="2066543" y="3189322"/>
                  <a:pt x="2159902" y="3186226"/>
                  <a:pt x="2256296" y="3178083"/>
                </a:cubicBezTo>
                <a:cubicBezTo>
                  <a:pt x="2249987" y="3191272"/>
                  <a:pt x="2233777" y="3192672"/>
                  <a:pt x="2210349" y="3192572"/>
                </a:cubicBezTo>
                <a:cubicBezTo>
                  <a:pt x="2091994" y="3192072"/>
                  <a:pt x="1973635" y="3192421"/>
                  <a:pt x="1855166" y="3192521"/>
                </a:cubicBezTo>
                <a:cubicBezTo>
                  <a:pt x="1835346" y="3192521"/>
                  <a:pt x="1815416" y="3192521"/>
                  <a:pt x="1795150" y="3192521"/>
                </a:cubicBezTo>
                <a:cubicBezTo>
                  <a:pt x="1801114" y="3176681"/>
                  <a:pt x="1803368" y="3176034"/>
                  <a:pt x="1829155" y="3176284"/>
                </a:cubicBezTo>
                <a:close/>
                <a:moveTo>
                  <a:pt x="3458663" y="3175734"/>
                </a:moveTo>
                <a:cubicBezTo>
                  <a:pt x="3465425" y="3177084"/>
                  <a:pt x="3472290" y="3178383"/>
                  <a:pt x="3478711" y="3180034"/>
                </a:cubicBezTo>
                <a:cubicBezTo>
                  <a:pt x="3479274" y="3180181"/>
                  <a:pt x="3476684" y="3182728"/>
                  <a:pt x="3475669" y="3184128"/>
                </a:cubicBezTo>
                <a:cubicBezTo>
                  <a:pt x="3468684" y="3182878"/>
                  <a:pt x="3461818" y="3181630"/>
                  <a:pt x="3454947" y="3180384"/>
                </a:cubicBezTo>
                <a:cubicBezTo>
                  <a:pt x="3456184" y="3178833"/>
                  <a:pt x="3457425" y="3177282"/>
                  <a:pt x="3458663" y="3175734"/>
                </a:cubicBezTo>
                <a:close/>
                <a:moveTo>
                  <a:pt x="1597753" y="3175286"/>
                </a:moveTo>
                <a:lnTo>
                  <a:pt x="1637036" y="3176385"/>
                </a:lnTo>
                <a:cubicBezTo>
                  <a:pt x="1636249" y="3177834"/>
                  <a:pt x="1635459" y="3179283"/>
                  <a:pt x="1634782" y="3180733"/>
                </a:cubicBezTo>
                <a:close/>
                <a:moveTo>
                  <a:pt x="1596385" y="3175085"/>
                </a:moveTo>
                <a:lnTo>
                  <a:pt x="1597753" y="3175286"/>
                </a:lnTo>
                <a:lnTo>
                  <a:pt x="1596017" y="3175237"/>
                </a:lnTo>
                <a:close/>
                <a:moveTo>
                  <a:pt x="1353812" y="3174638"/>
                </a:moveTo>
                <a:cubicBezTo>
                  <a:pt x="1354037" y="3175734"/>
                  <a:pt x="1354377" y="3176835"/>
                  <a:pt x="1354601" y="3177933"/>
                </a:cubicBezTo>
                <a:cubicBezTo>
                  <a:pt x="1329603" y="3181979"/>
                  <a:pt x="1304605" y="3186078"/>
                  <a:pt x="1277684" y="3190422"/>
                </a:cubicBezTo>
                <a:cubicBezTo>
                  <a:pt x="1293120" y="3199065"/>
                  <a:pt x="1304493" y="3205411"/>
                  <a:pt x="1313612" y="3210454"/>
                </a:cubicBezTo>
                <a:cubicBezTo>
                  <a:pt x="1292557" y="3217450"/>
                  <a:pt x="1274086" y="3223644"/>
                  <a:pt x="1254377" y="3230239"/>
                </a:cubicBezTo>
                <a:cubicBezTo>
                  <a:pt x="1243455" y="3223844"/>
                  <a:pt x="1231858" y="3216948"/>
                  <a:pt x="1219359" y="3209656"/>
                </a:cubicBezTo>
                <a:cubicBezTo>
                  <a:pt x="1232872" y="3208206"/>
                  <a:pt x="1244358" y="3206961"/>
                  <a:pt x="1258209" y="3205459"/>
                </a:cubicBezTo>
                <a:cubicBezTo>
                  <a:pt x="1236695" y="3171488"/>
                  <a:pt x="1177236" y="3204262"/>
                  <a:pt x="1142330" y="3189023"/>
                </a:cubicBezTo>
                <a:cubicBezTo>
                  <a:pt x="1178025" y="3177234"/>
                  <a:pt x="1213500" y="3173988"/>
                  <a:pt x="1252800" y="3179684"/>
                </a:cubicBezTo>
                <a:cubicBezTo>
                  <a:pt x="1258321" y="3180482"/>
                  <a:pt x="1264962" y="3180384"/>
                  <a:pt x="1270933" y="3179982"/>
                </a:cubicBezTo>
                <a:cubicBezTo>
                  <a:pt x="1298635" y="3178333"/>
                  <a:pt x="1326224" y="3176435"/>
                  <a:pt x="1353812" y="3174638"/>
                </a:cubicBezTo>
                <a:close/>
                <a:moveTo>
                  <a:pt x="6619710" y="3170689"/>
                </a:moveTo>
                <a:cubicBezTo>
                  <a:pt x="6647975" y="3172538"/>
                  <a:pt x="6676466" y="3174386"/>
                  <a:pt x="6714076" y="3176784"/>
                </a:cubicBezTo>
                <a:cubicBezTo>
                  <a:pt x="6697301" y="3181677"/>
                  <a:pt x="6685923" y="3187724"/>
                  <a:pt x="6677481" y="3186975"/>
                </a:cubicBezTo>
                <a:cubicBezTo>
                  <a:pt x="6656198" y="3185177"/>
                  <a:pt x="6636265" y="3180331"/>
                  <a:pt x="6615766" y="3176681"/>
                </a:cubicBezTo>
                <a:cubicBezTo>
                  <a:pt x="6617119" y="3174688"/>
                  <a:pt x="6618358" y="3172689"/>
                  <a:pt x="6619710" y="3170689"/>
                </a:cubicBezTo>
                <a:close/>
                <a:moveTo>
                  <a:pt x="1535912" y="3169690"/>
                </a:moveTo>
                <a:cubicBezTo>
                  <a:pt x="1560798" y="3171989"/>
                  <a:pt x="1578364" y="3173639"/>
                  <a:pt x="1595935" y="3175234"/>
                </a:cubicBezTo>
                <a:lnTo>
                  <a:pt x="1596017" y="3175237"/>
                </a:lnTo>
                <a:lnTo>
                  <a:pt x="1525552" y="3204461"/>
                </a:lnTo>
                <a:cubicBezTo>
                  <a:pt x="1518570" y="3207457"/>
                  <a:pt x="1511587" y="3209255"/>
                  <a:pt x="1504125" y="3209530"/>
                </a:cubicBezTo>
                <a:cubicBezTo>
                  <a:pt x="1496664" y="3209806"/>
                  <a:pt x="1488725" y="3208557"/>
                  <a:pt x="1479830" y="3205459"/>
                </a:cubicBezTo>
                <a:cubicBezTo>
                  <a:pt x="1483204" y="3199716"/>
                  <a:pt x="1486697" y="3193972"/>
                  <a:pt x="1491429" y="3186127"/>
                </a:cubicBezTo>
                <a:cubicBezTo>
                  <a:pt x="1497506" y="3191622"/>
                  <a:pt x="1500660" y="3194418"/>
                  <a:pt x="1505168" y="3198515"/>
                </a:cubicBezTo>
                <a:cubicBezTo>
                  <a:pt x="1519130" y="3194218"/>
                  <a:pt x="1532080" y="3190222"/>
                  <a:pt x="1544247" y="3186476"/>
                </a:cubicBezTo>
                <a:cubicBezTo>
                  <a:pt x="1541657" y="3181279"/>
                  <a:pt x="1539627" y="3177134"/>
                  <a:pt x="1535912" y="3169690"/>
                </a:cubicBezTo>
                <a:close/>
                <a:moveTo>
                  <a:pt x="1689060" y="3168492"/>
                </a:moveTo>
                <a:cubicBezTo>
                  <a:pt x="1723297" y="3178534"/>
                  <a:pt x="1764962" y="3169190"/>
                  <a:pt x="1773976" y="3190422"/>
                </a:cubicBezTo>
                <a:cubicBezTo>
                  <a:pt x="1764293" y="3192622"/>
                  <a:pt x="1756518" y="3194721"/>
                  <a:pt x="1748070" y="3196165"/>
                </a:cubicBezTo>
                <a:cubicBezTo>
                  <a:pt x="1741430" y="3197316"/>
                  <a:pt x="1734105" y="3197667"/>
                  <a:pt x="1726790" y="3198367"/>
                </a:cubicBezTo>
                <a:cubicBezTo>
                  <a:pt x="1714065" y="3188323"/>
                  <a:pt x="1704832" y="3181029"/>
                  <a:pt x="1689060" y="3168492"/>
                </a:cubicBezTo>
                <a:close/>
                <a:moveTo>
                  <a:pt x="4010808" y="3167244"/>
                </a:moveTo>
                <a:cubicBezTo>
                  <a:pt x="4046841" y="3173688"/>
                  <a:pt x="4086597" y="3164345"/>
                  <a:pt x="4114299" y="3183927"/>
                </a:cubicBezTo>
                <a:cubicBezTo>
                  <a:pt x="4065875" y="3185827"/>
                  <a:pt x="4033440" y="3180782"/>
                  <a:pt x="4010808" y="3167244"/>
                </a:cubicBezTo>
                <a:close/>
                <a:moveTo>
                  <a:pt x="2808893" y="3150705"/>
                </a:moveTo>
                <a:cubicBezTo>
                  <a:pt x="2809336" y="3151457"/>
                  <a:pt x="2809786" y="3152207"/>
                  <a:pt x="2810237" y="3152955"/>
                </a:cubicBezTo>
                <a:cubicBezTo>
                  <a:pt x="2808097" y="3153054"/>
                  <a:pt x="2806076" y="3153156"/>
                  <a:pt x="2803934" y="3153254"/>
                </a:cubicBezTo>
                <a:cubicBezTo>
                  <a:pt x="2804160" y="3152454"/>
                  <a:pt x="2803822" y="3151556"/>
                  <a:pt x="2804611" y="3150956"/>
                </a:cubicBezTo>
                <a:cubicBezTo>
                  <a:pt x="2805173" y="3150656"/>
                  <a:pt x="2807420" y="3150807"/>
                  <a:pt x="2808893" y="3150705"/>
                </a:cubicBezTo>
                <a:close/>
                <a:moveTo>
                  <a:pt x="3242448" y="3149256"/>
                </a:moveTo>
                <a:cubicBezTo>
                  <a:pt x="3245372" y="3149406"/>
                  <a:pt x="3247855" y="3150656"/>
                  <a:pt x="3250780" y="3151606"/>
                </a:cubicBezTo>
                <a:cubicBezTo>
                  <a:pt x="3248414" y="3152305"/>
                  <a:pt x="3245934" y="3153604"/>
                  <a:pt x="3244026" y="3153505"/>
                </a:cubicBezTo>
                <a:cubicBezTo>
                  <a:pt x="3241209" y="3153356"/>
                  <a:pt x="3238731" y="3152104"/>
                  <a:pt x="3236140" y="3151355"/>
                </a:cubicBezTo>
                <a:cubicBezTo>
                  <a:pt x="3238280" y="3150606"/>
                  <a:pt x="3240647" y="3149106"/>
                  <a:pt x="3242448" y="3149256"/>
                </a:cubicBezTo>
                <a:close/>
                <a:moveTo>
                  <a:pt x="3183664" y="3148160"/>
                </a:moveTo>
                <a:cubicBezTo>
                  <a:pt x="3186362" y="3148857"/>
                  <a:pt x="3190529" y="3149256"/>
                  <a:pt x="3191432" y="3150257"/>
                </a:cubicBezTo>
                <a:cubicBezTo>
                  <a:pt x="3192559" y="3151457"/>
                  <a:pt x="3190755" y="3153156"/>
                  <a:pt x="3190079" y="3154605"/>
                </a:cubicBezTo>
                <a:cubicBezTo>
                  <a:pt x="3187496" y="3153855"/>
                  <a:pt x="3183552" y="3153356"/>
                  <a:pt x="3182537" y="3152305"/>
                </a:cubicBezTo>
                <a:cubicBezTo>
                  <a:pt x="3181524" y="3151207"/>
                  <a:pt x="3183214" y="3149557"/>
                  <a:pt x="3183664" y="3148160"/>
                </a:cubicBezTo>
                <a:close/>
                <a:moveTo>
                  <a:pt x="3079497" y="3146412"/>
                </a:moveTo>
                <a:cubicBezTo>
                  <a:pt x="3079721" y="3147010"/>
                  <a:pt x="3079835" y="3147610"/>
                  <a:pt x="3080061" y="3148160"/>
                </a:cubicBezTo>
                <a:cubicBezTo>
                  <a:pt x="3076793" y="3148707"/>
                  <a:pt x="3073638" y="3149706"/>
                  <a:pt x="3070378" y="3149656"/>
                </a:cubicBezTo>
                <a:cubicBezTo>
                  <a:pt x="3067786" y="3149606"/>
                  <a:pt x="3065195" y="3148360"/>
                  <a:pt x="3062603" y="3147610"/>
                </a:cubicBezTo>
                <a:cubicBezTo>
                  <a:pt x="3068350" y="3147261"/>
                  <a:pt x="3073976" y="3146811"/>
                  <a:pt x="3079497" y="3146412"/>
                </a:cubicBezTo>
                <a:close/>
                <a:moveTo>
                  <a:pt x="2998186" y="3146211"/>
                </a:moveTo>
                <a:cubicBezTo>
                  <a:pt x="2999087" y="3147161"/>
                  <a:pt x="3000109" y="3148110"/>
                  <a:pt x="3001004" y="3149057"/>
                </a:cubicBezTo>
                <a:cubicBezTo>
                  <a:pt x="2999201" y="3149057"/>
                  <a:pt x="2997180" y="3149256"/>
                  <a:pt x="2995603" y="3148956"/>
                </a:cubicBezTo>
                <a:cubicBezTo>
                  <a:pt x="2994588" y="3148707"/>
                  <a:pt x="2994138" y="3147812"/>
                  <a:pt x="2993461" y="3147261"/>
                </a:cubicBezTo>
                <a:cubicBezTo>
                  <a:pt x="2995038" y="3146910"/>
                  <a:pt x="2996618" y="3146561"/>
                  <a:pt x="2998186" y="3146211"/>
                </a:cubicBezTo>
                <a:close/>
                <a:moveTo>
                  <a:pt x="2715196" y="3144061"/>
                </a:moveTo>
                <a:cubicBezTo>
                  <a:pt x="2724088" y="3148461"/>
                  <a:pt x="2735011" y="3151505"/>
                  <a:pt x="2734448" y="3153954"/>
                </a:cubicBezTo>
                <a:cubicBezTo>
                  <a:pt x="2731976" y="3163345"/>
                  <a:pt x="2715760" y="3166094"/>
                  <a:pt x="2693457" y="3168240"/>
                </a:cubicBezTo>
                <a:cubicBezTo>
                  <a:pt x="2701457" y="3159349"/>
                  <a:pt x="2707309" y="3152906"/>
                  <a:pt x="2715196" y="3144061"/>
                </a:cubicBezTo>
                <a:close/>
                <a:moveTo>
                  <a:pt x="2124201" y="3142514"/>
                </a:moveTo>
                <a:cubicBezTo>
                  <a:pt x="2124763" y="3143663"/>
                  <a:pt x="2125329" y="3144763"/>
                  <a:pt x="2125892" y="3145912"/>
                </a:cubicBezTo>
                <a:cubicBezTo>
                  <a:pt x="2124201" y="3145861"/>
                  <a:pt x="2122623" y="3145861"/>
                  <a:pt x="2120935" y="3145861"/>
                </a:cubicBezTo>
                <a:cubicBezTo>
                  <a:pt x="2120483" y="3145162"/>
                  <a:pt x="2119356" y="3144312"/>
                  <a:pt x="2119921" y="3143762"/>
                </a:cubicBezTo>
                <a:cubicBezTo>
                  <a:pt x="2120483" y="3143161"/>
                  <a:pt x="2122737" y="3142912"/>
                  <a:pt x="2124201" y="3142514"/>
                </a:cubicBezTo>
                <a:close/>
                <a:moveTo>
                  <a:pt x="2875555" y="3142115"/>
                </a:moveTo>
                <a:cubicBezTo>
                  <a:pt x="2878485" y="3143362"/>
                  <a:pt x="2881528" y="3144610"/>
                  <a:pt x="2884449" y="3145861"/>
                </a:cubicBezTo>
                <a:cubicBezTo>
                  <a:pt x="2876233" y="3149958"/>
                  <a:pt x="2868013" y="3154004"/>
                  <a:pt x="2859790" y="3158100"/>
                </a:cubicBezTo>
                <a:cubicBezTo>
                  <a:pt x="2856523" y="3156750"/>
                  <a:pt x="2853366" y="3155404"/>
                  <a:pt x="2850106" y="3154004"/>
                </a:cubicBezTo>
                <a:cubicBezTo>
                  <a:pt x="2858550" y="3150056"/>
                  <a:pt x="2867105" y="3146112"/>
                  <a:pt x="2875555" y="3142115"/>
                </a:cubicBezTo>
                <a:close/>
                <a:moveTo>
                  <a:pt x="2163162" y="3141366"/>
                </a:moveTo>
                <a:cubicBezTo>
                  <a:pt x="2165416" y="3142912"/>
                  <a:pt x="2167782" y="3144413"/>
                  <a:pt x="2170034" y="3145960"/>
                </a:cubicBezTo>
                <a:cubicBezTo>
                  <a:pt x="2166881" y="3146510"/>
                  <a:pt x="2163388" y="3147660"/>
                  <a:pt x="2160579" y="3147411"/>
                </a:cubicBezTo>
                <a:cubicBezTo>
                  <a:pt x="2158325" y="3147212"/>
                  <a:pt x="2156861" y="3145311"/>
                  <a:pt x="2155058" y="3144111"/>
                </a:cubicBezTo>
                <a:cubicBezTo>
                  <a:pt x="2157762" y="3143213"/>
                  <a:pt x="2160467" y="3142265"/>
                  <a:pt x="2163162" y="3141366"/>
                </a:cubicBezTo>
                <a:close/>
                <a:moveTo>
                  <a:pt x="2221220" y="3140889"/>
                </a:moveTo>
                <a:cubicBezTo>
                  <a:pt x="2229101" y="3140005"/>
                  <a:pt x="2238448" y="3140742"/>
                  <a:pt x="2248078" y="3142216"/>
                </a:cubicBezTo>
                <a:cubicBezTo>
                  <a:pt x="2249762" y="3142462"/>
                  <a:pt x="2251114" y="3143161"/>
                  <a:pt x="2254719" y="3144413"/>
                </a:cubicBezTo>
                <a:cubicBezTo>
                  <a:pt x="2251450" y="3154455"/>
                  <a:pt x="2238502" y="3159899"/>
                  <a:pt x="2214630" y="3158201"/>
                </a:cubicBezTo>
                <a:cubicBezTo>
                  <a:pt x="2209560" y="3157851"/>
                  <a:pt x="2201456" y="3151606"/>
                  <a:pt x="2203145" y="3149307"/>
                </a:cubicBezTo>
                <a:cubicBezTo>
                  <a:pt x="2206916" y="3144287"/>
                  <a:pt x="2213334" y="3141778"/>
                  <a:pt x="2221220" y="3140889"/>
                </a:cubicBezTo>
                <a:close/>
                <a:moveTo>
                  <a:pt x="2403819" y="3136468"/>
                </a:moveTo>
                <a:cubicBezTo>
                  <a:pt x="2403819" y="3140416"/>
                  <a:pt x="2403819" y="3143512"/>
                  <a:pt x="2403819" y="3148360"/>
                </a:cubicBezTo>
                <a:cubicBezTo>
                  <a:pt x="2440979" y="3139617"/>
                  <a:pt x="2460351" y="3149807"/>
                  <a:pt x="2484115" y="3161350"/>
                </a:cubicBezTo>
                <a:cubicBezTo>
                  <a:pt x="2465758" y="3166094"/>
                  <a:pt x="2451563" y="3169791"/>
                  <a:pt x="2440528" y="3172640"/>
                </a:cubicBezTo>
                <a:cubicBezTo>
                  <a:pt x="2408777" y="3166192"/>
                  <a:pt x="2381406" y="3163495"/>
                  <a:pt x="2363280" y="3156253"/>
                </a:cubicBezTo>
                <a:cubicBezTo>
                  <a:pt x="2336135" y="3145462"/>
                  <a:pt x="2314966" y="3166393"/>
                  <a:pt x="2286025" y="3154554"/>
                </a:cubicBezTo>
                <a:cubicBezTo>
                  <a:pt x="2289968" y="3149406"/>
                  <a:pt x="2294695" y="3143213"/>
                  <a:pt x="2297286" y="3139817"/>
                </a:cubicBezTo>
                <a:cubicBezTo>
                  <a:pt x="2338732" y="3138516"/>
                  <a:pt x="2371386" y="3137518"/>
                  <a:pt x="2403819" y="3136468"/>
                </a:cubicBezTo>
                <a:close/>
                <a:moveTo>
                  <a:pt x="3225218" y="3129524"/>
                </a:moveTo>
                <a:cubicBezTo>
                  <a:pt x="3227808" y="3130522"/>
                  <a:pt x="3230401" y="3131573"/>
                  <a:pt x="3232991" y="3132573"/>
                </a:cubicBezTo>
                <a:cubicBezTo>
                  <a:pt x="3228485" y="3132971"/>
                  <a:pt x="3223865" y="3133372"/>
                  <a:pt x="3217112" y="3133973"/>
                </a:cubicBezTo>
                <a:cubicBezTo>
                  <a:pt x="3221048" y="3131823"/>
                  <a:pt x="3223190" y="3130674"/>
                  <a:pt x="3225218" y="3129524"/>
                </a:cubicBezTo>
                <a:close/>
                <a:moveTo>
                  <a:pt x="859557" y="3126527"/>
                </a:moveTo>
                <a:cubicBezTo>
                  <a:pt x="860234" y="3128128"/>
                  <a:pt x="860908" y="3129675"/>
                  <a:pt x="861585" y="3131272"/>
                </a:cubicBezTo>
                <a:cubicBezTo>
                  <a:pt x="848636" y="3132323"/>
                  <a:pt x="835686" y="3133323"/>
                  <a:pt x="822736" y="3134371"/>
                </a:cubicBezTo>
                <a:cubicBezTo>
                  <a:pt x="822173" y="3132971"/>
                  <a:pt x="821489" y="3131573"/>
                  <a:pt x="820934" y="3130173"/>
                </a:cubicBezTo>
                <a:cubicBezTo>
                  <a:pt x="833770" y="3128977"/>
                  <a:pt x="846719" y="3127728"/>
                  <a:pt x="859557" y="3126527"/>
                </a:cubicBezTo>
                <a:close/>
                <a:moveTo>
                  <a:pt x="755390" y="3126378"/>
                </a:moveTo>
                <a:cubicBezTo>
                  <a:pt x="764064" y="3126578"/>
                  <a:pt x="772734" y="3126728"/>
                  <a:pt x="781401" y="3126928"/>
                </a:cubicBezTo>
                <a:cubicBezTo>
                  <a:pt x="781401" y="3127678"/>
                  <a:pt x="781289" y="3128377"/>
                  <a:pt x="781289" y="3129127"/>
                </a:cubicBezTo>
                <a:cubicBezTo>
                  <a:pt x="772508" y="3129127"/>
                  <a:pt x="763839" y="3129127"/>
                  <a:pt x="755164" y="3129127"/>
                </a:cubicBezTo>
                <a:cubicBezTo>
                  <a:pt x="755276" y="3128226"/>
                  <a:pt x="755276" y="3127327"/>
                  <a:pt x="755390" y="3126378"/>
                </a:cubicBezTo>
                <a:close/>
                <a:moveTo>
                  <a:pt x="7034324" y="3125002"/>
                </a:moveTo>
                <a:lnTo>
                  <a:pt x="7035364" y="3125078"/>
                </a:lnTo>
                <a:lnTo>
                  <a:pt x="7036138" y="3125163"/>
                </a:lnTo>
                <a:lnTo>
                  <a:pt x="7035141" y="3125228"/>
                </a:lnTo>
                <a:close/>
                <a:moveTo>
                  <a:pt x="7069274" y="3122961"/>
                </a:moveTo>
                <a:cubicBezTo>
                  <a:pt x="7081281" y="3123267"/>
                  <a:pt x="7094091" y="3125629"/>
                  <a:pt x="7108227" y="3133023"/>
                </a:cubicBezTo>
                <a:cubicBezTo>
                  <a:pt x="7092291" y="3131272"/>
                  <a:pt x="7079198" y="3129850"/>
                  <a:pt x="7067530" y="3128582"/>
                </a:cubicBezTo>
                <a:lnTo>
                  <a:pt x="7036138" y="3125163"/>
                </a:lnTo>
                <a:close/>
                <a:moveTo>
                  <a:pt x="1571950" y="3122480"/>
                </a:moveTo>
                <a:cubicBezTo>
                  <a:pt x="1597060" y="3120934"/>
                  <a:pt x="1596948" y="3128774"/>
                  <a:pt x="1602011" y="3138267"/>
                </a:cubicBezTo>
                <a:cubicBezTo>
                  <a:pt x="1574084" y="3139466"/>
                  <a:pt x="1549198" y="3140516"/>
                  <a:pt x="1521496" y="3141712"/>
                </a:cubicBezTo>
                <a:cubicBezTo>
                  <a:pt x="1518792" y="3135171"/>
                  <a:pt x="1516659" y="3130024"/>
                  <a:pt x="1514962" y="3126028"/>
                </a:cubicBezTo>
                <a:cubicBezTo>
                  <a:pt x="1536474" y="3124679"/>
                  <a:pt x="1554269" y="3123630"/>
                  <a:pt x="1571950" y="3122480"/>
                </a:cubicBezTo>
                <a:close/>
                <a:moveTo>
                  <a:pt x="2154495" y="3121782"/>
                </a:moveTo>
                <a:cubicBezTo>
                  <a:pt x="2184676" y="3121782"/>
                  <a:pt x="2214855" y="3121782"/>
                  <a:pt x="2244923" y="3121782"/>
                </a:cubicBezTo>
                <a:cubicBezTo>
                  <a:pt x="2244699" y="3123529"/>
                  <a:pt x="2244585" y="3125329"/>
                  <a:pt x="2244361" y="3127077"/>
                </a:cubicBezTo>
                <a:cubicBezTo>
                  <a:pt x="2214404" y="3126279"/>
                  <a:pt x="2184450" y="3125526"/>
                  <a:pt x="2154495" y="3124777"/>
                </a:cubicBezTo>
                <a:cubicBezTo>
                  <a:pt x="2154495" y="3123779"/>
                  <a:pt x="2154495" y="3122779"/>
                  <a:pt x="2154495" y="3121782"/>
                </a:cubicBezTo>
                <a:close/>
                <a:moveTo>
                  <a:pt x="2537717" y="3112188"/>
                </a:moveTo>
                <a:cubicBezTo>
                  <a:pt x="2588727" y="3113989"/>
                  <a:pt x="2639518" y="3117533"/>
                  <a:pt x="2690310" y="3120284"/>
                </a:cubicBezTo>
                <a:cubicBezTo>
                  <a:pt x="2699541" y="3120782"/>
                  <a:pt x="2708886" y="3120934"/>
                  <a:pt x="2718236" y="3121234"/>
                </a:cubicBezTo>
                <a:cubicBezTo>
                  <a:pt x="2718576" y="3122833"/>
                  <a:pt x="2718908" y="3124428"/>
                  <a:pt x="2719244" y="3126028"/>
                </a:cubicBezTo>
                <a:cubicBezTo>
                  <a:pt x="2693908" y="3128527"/>
                  <a:pt x="2668571" y="3131072"/>
                  <a:pt x="2643230" y="3133571"/>
                </a:cubicBezTo>
                <a:cubicBezTo>
                  <a:pt x="2641209" y="3135122"/>
                  <a:pt x="2639293" y="3136666"/>
                  <a:pt x="2637266" y="3138217"/>
                </a:cubicBezTo>
                <a:cubicBezTo>
                  <a:pt x="2652130" y="3141116"/>
                  <a:pt x="2667108" y="3144012"/>
                  <a:pt x="2679946" y="3146510"/>
                </a:cubicBezTo>
                <a:cubicBezTo>
                  <a:pt x="2655285" y="3161421"/>
                  <a:pt x="2639829" y="3168826"/>
                  <a:pt x="2626610" y="3169257"/>
                </a:cubicBezTo>
                <a:cubicBezTo>
                  <a:pt x="2613391" y="3169689"/>
                  <a:pt x="2602410" y="3163145"/>
                  <a:pt x="2586700" y="3150156"/>
                </a:cubicBezTo>
                <a:cubicBezTo>
                  <a:pt x="2601564" y="3146412"/>
                  <a:pt x="2621949" y="3140316"/>
                  <a:pt x="2597964" y="3134772"/>
                </a:cubicBezTo>
                <a:cubicBezTo>
                  <a:pt x="2567447" y="3127678"/>
                  <a:pt x="2536928" y="3114538"/>
                  <a:pt x="2494926" y="3125280"/>
                </a:cubicBezTo>
                <a:cubicBezTo>
                  <a:pt x="2481749" y="3128674"/>
                  <a:pt x="2462040" y="3127029"/>
                  <a:pt x="2445261" y="3127678"/>
                </a:cubicBezTo>
                <a:cubicBezTo>
                  <a:pt x="2444584" y="3124777"/>
                  <a:pt x="2444020" y="3121883"/>
                  <a:pt x="2443345" y="3118985"/>
                </a:cubicBezTo>
                <a:cubicBezTo>
                  <a:pt x="2472286" y="3111839"/>
                  <a:pt x="2505396" y="3111038"/>
                  <a:pt x="2537717" y="3112188"/>
                </a:cubicBezTo>
                <a:close/>
                <a:moveTo>
                  <a:pt x="1083320" y="3111190"/>
                </a:moveTo>
                <a:cubicBezTo>
                  <a:pt x="1084898" y="3111441"/>
                  <a:pt x="1086470" y="3111689"/>
                  <a:pt x="1088166" y="3111941"/>
                </a:cubicBezTo>
                <a:cubicBezTo>
                  <a:pt x="1086130" y="3112589"/>
                  <a:pt x="1084111" y="3113339"/>
                  <a:pt x="1081857" y="3113840"/>
                </a:cubicBezTo>
                <a:cubicBezTo>
                  <a:pt x="1081518" y="3113889"/>
                  <a:pt x="1079939" y="3112890"/>
                  <a:pt x="1078926" y="3112339"/>
                </a:cubicBezTo>
                <a:cubicBezTo>
                  <a:pt x="1080279" y="3111941"/>
                  <a:pt x="1081743" y="3111591"/>
                  <a:pt x="1083320" y="3111190"/>
                </a:cubicBezTo>
                <a:close/>
                <a:moveTo>
                  <a:pt x="2820709" y="3110289"/>
                </a:moveTo>
                <a:cubicBezTo>
                  <a:pt x="2823187" y="3111639"/>
                  <a:pt x="2830510" y="3115585"/>
                  <a:pt x="2837939" y="3119534"/>
                </a:cubicBezTo>
                <a:cubicBezTo>
                  <a:pt x="2828596" y="3122932"/>
                  <a:pt x="2820258" y="3128128"/>
                  <a:pt x="2809786" y="3129273"/>
                </a:cubicBezTo>
                <a:cubicBezTo>
                  <a:pt x="2794245" y="3130923"/>
                  <a:pt x="2777134" y="3129724"/>
                  <a:pt x="2760353" y="3129724"/>
                </a:cubicBezTo>
                <a:cubicBezTo>
                  <a:pt x="2779606" y="3123478"/>
                  <a:pt x="2797400" y="3117783"/>
                  <a:pt x="2820709" y="3110289"/>
                </a:cubicBezTo>
                <a:close/>
                <a:moveTo>
                  <a:pt x="3184003" y="3109540"/>
                </a:moveTo>
                <a:cubicBezTo>
                  <a:pt x="3184791" y="3110191"/>
                  <a:pt x="3186362" y="3110890"/>
                  <a:pt x="3186249" y="3111540"/>
                </a:cubicBezTo>
                <a:cubicBezTo>
                  <a:pt x="3186362" y="3111941"/>
                  <a:pt x="3184115" y="3112339"/>
                  <a:pt x="3182876" y="3112789"/>
                </a:cubicBezTo>
                <a:cubicBezTo>
                  <a:pt x="3181300" y="3112438"/>
                  <a:pt x="3179835" y="3112089"/>
                  <a:pt x="3178257" y="3111740"/>
                </a:cubicBezTo>
                <a:cubicBezTo>
                  <a:pt x="3180171" y="3110991"/>
                  <a:pt x="3182087" y="3110289"/>
                  <a:pt x="3184003" y="3109540"/>
                </a:cubicBezTo>
                <a:close/>
                <a:moveTo>
                  <a:pt x="3280283" y="3106396"/>
                </a:moveTo>
                <a:cubicBezTo>
                  <a:pt x="3280509" y="3106246"/>
                  <a:pt x="3283213" y="3107095"/>
                  <a:pt x="3284791" y="3107494"/>
                </a:cubicBezTo>
                <a:cubicBezTo>
                  <a:pt x="3283776" y="3108045"/>
                  <a:pt x="3282763" y="3108594"/>
                  <a:pt x="3281974" y="3109095"/>
                </a:cubicBezTo>
                <a:cubicBezTo>
                  <a:pt x="3280058" y="3109095"/>
                  <a:pt x="3278255" y="3109095"/>
                  <a:pt x="3276453" y="3109095"/>
                </a:cubicBezTo>
                <a:cubicBezTo>
                  <a:pt x="3277692" y="3108145"/>
                  <a:pt x="3278714" y="3107145"/>
                  <a:pt x="3280283" y="3106396"/>
                </a:cubicBezTo>
                <a:close/>
                <a:moveTo>
                  <a:pt x="3366362" y="3105415"/>
                </a:moveTo>
                <a:cubicBezTo>
                  <a:pt x="3383070" y="3106095"/>
                  <a:pt x="3399768" y="3108443"/>
                  <a:pt x="3418126" y="3113840"/>
                </a:cubicBezTo>
                <a:cubicBezTo>
                  <a:pt x="3400725" y="3118011"/>
                  <a:pt x="3385269" y="3119722"/>
                  <a:pt x="3370854" y="3120008"/>
                </a:cubicBezTo>
                <a:cubicBezTo>
                  <a:pt x="3356439" y="3120295"/>
                  <a:pt x="3343067" y="3119158"/>
                  <a:pt x="3329836" y="3117634"/>
                </a:cubicBezTo>
                <a:cubicBezTo>
                  <a:pt x="3324203" y="3116984"/>
                  <a:pt x="3321281" y="3111941"/>
                  <a:pt x="3314521" y="3106994"/>
                </a:cubicBezTo>
                <a:cubicBezTo>
                  <a:pt x="3332932" y="3105721"/>
                  <a:pt x="3349653" y="3104734"/>
                  <a:pt x="3366362" y="3105415"/>
                </a:cubicBezTo>
                <a:close/>
                <a:moveTo>
                  <a:pt x="3134788" y="3105296"/>
                </a:moveTo>
                <a:cubicBezTo>
                  <a:pt x="3135803" y="3107746"/>
                  <a:pt x="3136704" y="3110141"/>
                  <a:pt x="3137718" y="3112589"/>
                </a:cubicBezTo>
                <a:cubicBezTo>
                  <a:pt x="3124206" y="3113091"/>
                  <a:pt x="3110579" y="3113588"/>
                  <a:pt x="3097066" y="3113840"/>
                </a:cubicBezTo>
                <a:cubicBezTo>
                  <a:pt x="3096615" y="3113840"/>
                  <a:pt x="3095939" y="3111190"/>
                  <a:pt x="3094701" y="3108245"/>
                </a:cubicBezTo>
                <a:cubicBezTo>
                  <a:pt x="3108100" y="3107244"/>
                  <a:pt x="3121389" y="3106246"/>
                  <a:pt x="3134788" y="3105296"/>
                </a:cubicBezTo>
                <a:close/>
                <a:moveTo>
                  <a:pt x="2780282" y="3103245"/>
                </a:moveTo>
                <a:cubicBezTo>
                  <a:pt x="2780394" y="3103896"/>
                  <a:pt x="2780957" y="3105046"/>
                  <a:pt x="2780620" y="3105098"/>
                </a:cubicBezTo>
                <a:cubicBezTo>
                  <a:pt x="2778254" y="3105447"/>
                  <a:pt x="2775776" y="3105595"/>
                  <a:pt x="2773191" y="3105796"/>
                </a:cubicBezTo>
                <a:cubicBezTo>
                  <a:pt x="2772965" y="3105145"/>
                  <a:pt x="2772402" y="3103994"/>
                  <a:pt x="2772740" y="3103945"/>
                </a:cubicBezTo>
                <a:cubicBezTo>
                  <a:pt x="2775212" y="3103597"/>
                  <a:pt x="2777809" y="3103446"/>
                  <a:pt x="2780282" y="3103245"/>
                </a:cubicBezTo>
                <a:close/>
                <a:moveTo>
                  <a:pt x="2386363" y="3102849"/>
                </a:moveTo>
                <a:cubicBezTo>
                  <a:pt x="2387377" y="3103446"/>
                  <a:pt x="2389517" y="3104497"/>
                  <a:pt x="2389293" y="3104645"/>
                </a:cubicBezTo>
                <a:cubicBezTo>
                  <a:pt x="2387265" y="3105646"/>
                  <a:pt x="2384899" y="3106495"/>
                  <a:pt x="2382645" y="3107345"/>
                </a:cubicBezTo>
                <a:cubicBezTo>
                  <a:pt x="2381632" y="3106745"/>
                  <a:pt x="2380623" y="3106146"/>
                  <a:pt x="2379497" y="3105495"/>
                </a:cubicBezTo>
                <a:cubicBezTo>
                  <a:pt x="2381744" y="3104595"/>
                  <a:pt x="2384110" y="3103747"/>
                  <a:pt x="2386363" y="3102849"/>
                </a:cubicBezTo>
                <a:close/>
                <a:moveTo>
                  <a:pt x="1160914" y="3091507"/>
                </a:moveTo>
                <a:cubicBezTo>
                  <a:pt x="1163159" y="3093057"/>
                  <a:pt x="1165413" y="3094604"/>
                  <a:pt x="1167667" y="3096153"/>
                </a:cubicBezTo>
                <a:cubicBezTo>
                  <a:pt x="1164398" y="3096705"/>
                  <a:pt x="1160914" y="3097901"/>
                  <a:pt x="1157983" y="3097653"/>
                </a:cubicBezTo>
                <a:cubicBezTo>
                  <a:pt x="1155843" y="3097452"/>
                  <a:pt x="1154378" y="3095505"/>
                  <a:pt x="1152576" y="3094307"/>
                </a:cubicBezTo>
                <a:cubicBezTo>
                  <a:pt x="1155391" y="3093357"/>
                  <a:pt x="1158208" y="3092457"/>
                  <a:pt x="1160914" y="3091507"/>
                </a:cubicBezTo>
                <a:close/>
                <a:moveTo>
                  <a:pt x="1047957" y="3085813"/>
                </a:moveTo>
                <a:cubicBezTo>
                  <a:pt x="1055506" y="3086711"/>
                  <a:pt x="1063161" y="3087562"/>
                  <a:pt x="1070708" y="3088461"/>
                </a:cubicBezTo>
                <a:cubicBezTo>
                  <a:pt x="1070033" y="3089561"/>
                  <a:pt x="1069357" y="3090610"/>
                  <a:pt x="1068792" y="3091707"/>
                </a:cubicBezTo>
                <a:cubicBezTo>
                  <a:pt x="1061131" y="3090808"/>
                  <a:pt x="1053592" y="3089858"/>
                  <a:pt x="1046043" y="3088962"/>
                </a:cubicBezTo>
                <a:cubicBezTo>
                  <a:pt x="1046718" y="3087913"/>
                  <a:pt x="1047282" y="3086861"/>
                  <a:pt x="1047957" y="3085813"/>
                </a:cubicBezTo>
                <a:close/>
                <a:moveTo>
                  <a:pt x="2865754" y="3085463"/>
                </a:moveTo>
                <a:cubicBezTo>
                  <a:pt x="2885464" y="3086162"/>
                  <a:pt x="2905285" y="3086861"/>
                  <a:pt x="2926341" y="3087661"/>
                </a:cubicBezTo>
                <a:cubicBezTo>
                  <a:pt x="2928818" y="3098353"/>
                  <a:pt x="2930735" y="3107095"/>
                  <a:pt x="2933552" y="3119432"/>
                </a:cubicBezTo>
                <a:cubicBezTo>
                  <a:pt x="2909567" y="3117734"/>
                  <a:pt x="2890195" y="3116385"/>
                  <a:pt x="2870824" y="3114988"/>
                </a:cubicBezTo>
                <a:cubicBezTo>
                  <a:pt x="2882984" y="3107294"/>
                  <a:pt x="2891772" y="3101751"/>
                  <a:pt x="2902921" y="3094705"/>
                </a:cubicBezTo>
                <a:cubicBezTo>
                  <a:pt x="2890309" y="3092506"/>
                  <a:pt x="2883885" y="3091307"/>
                  <a:pt x="2877358" y="3090208"/>
                </a:cubicBezTo>
                <a:cubicBezTo>
                  <a:pt x="2872964" y="3089460"/>
                  <a:pt x="2868458" y="3088811"/>
                  <a:pt x="2863957" y="3088160"/>
                </a:cubicBezTo>
                <a:cubicBezTo>
                  <a:pt x="2864522" y="3087262"/>
                  <a:pt x="2865197" y="3086362"/>
                  <a:pt x="2865754" y="3085463"/>
                </a:cubicBezTo>
                <a:close/>
                <a:moveTo>
                  <a:pt x="964513" y="3072673"/>
                </a:moveTo>
                <a:cubicBezTo>
                  <a:pt x="965077" y="3073723"/>
                  <a:pt x="965528" y="3074772"/>
                  <a:pt x="966090" y="3075873"/>
                </a:cubicBezTo>
                <a:cubicBezTo>
                  <a:pt x="964513" y="3075873"/>
                  <a:pt x="963048" y="3075873"/>
                  <a:pt x="961472" y="3075873"/>
                </a:cubicBezTo>
                <a:cubicBezTo>
                  <a:pt x="961134" y="3075222"/>
                  <a:pt x="960007" y="3074421"/>
                  <a:pt x="960569" y="3073873"/>
                </a:cubicBezTo>
                <a:cubicBezTo>
                  <a:pt x="961134" y="3073322"/>
                  <a:pt x="963160" y="3073074"/>
                  <a:pt x="964513" y="3072673"/>
                </a:cubicBezTo>
                <a:close/>
                <a:moveTo>
                  <a:pt x="1362939" y="3071624"/>
                </a:moveTo>
                <a:cubicBezTo>
                  <a:pt x="1364735" y="3071624"/>
                  <a:pt x="1366544" y="3071624"/>
                  <a:pt x="1368226" y="3071624"/>
                </a:cubicBezTo>
                <a:cubicBezTo>
                  <a:pt x="1368903" y="3072225"/>
                  <a:pt x="1370368" y="3073123"/>
                  <a:pt x="1370030" y="3073273"/>
                </a:cubicBezTo>
                <a:cubicBezTo>
                  <a:pt x="1368903" y="3073822"/>
                  <a:pt x="1367106" y="3074072"/>
                  <a:pt x="1365641" y="3074421"/>
                </a:cubicBezTo>
                <a:cubicBezTo>
                  <a:pt x="1364735" y="3073473"/>
                  <a:pt x="1363840" y="3072574"/>
                  <a:pt x="1362939" y="3071624"/>
                </a:cubicBezTo>
                <a:close/>
                <a:moveTo>
                  <a:pt x="1092215" y="3071474"/>
                </a:moveTo>
                <a:cubicBezTo>
                  <a:pt x="1095031" y="3071674"/>
                  <a:pt x="1097848" y="3072173"/>
                  <a:pt x="1100664" y="3072574"/>
                </a:cubicBezTo>
                <a:cubicBezTo>
                  <a:pt x="1099650" y="3073074"/>
                  <a:pt x="1098523" y="3074124"/>
                  <a:pt x="1097734" y="3074072"/>
                </a:cubicBezTo>
                <a:cubicBezTo>
                  <a:pt x="1094919" y="3073923"/>
                  <a:pt x="1092103" y="3073373"/>
                  <a:pt x="1089398" y="3072974"/>
                </a:cubicBezTo>
                <a:cubicBezTo>
                  <a:pt x="1090299" y="3072475"/>
                  <a:pt x="1091426" y="3071424"/>
                  <a:pt x="1092215" y="3071474"/>
                </a:cubicBezTo>
                <a:close/>
                <a:moveTo>
                  <a:pt x="1284670" y="3066878"/>
                </a:moveTo>
                <a:cubicBezTo>
                  <a:pt x="1294352" y="3068477"/>
                  <a:pt x="1304042" y="3070073"/>
                  <a:pt x="1313724" y="3071674"/>
                </a:cubicBezTo>
                <a:cubicBezTo>
                  <a:pt x="1312935" y="3072774"/>
                  <a:pt x="1312259" y="3073873"/>
                  <a:pt x="1311470" y="3074972"/>
                </a:cubicBezTo>
                <a:cubicBezTo>
                  <a:pt x="1300888" y="3073774"/>
                  <a:pt x="1290191" y="3072574"/>
                  <a:pt x="1279495" y="3071373"/>
                </a:cubicBezTo>
                <a:cubicBezTo>
                  <a:pt x="1281177" y="3069875"/>
                  <a:pt x="1282981" y="3068379"/>
                  <a:pt x="1284670" y="3066878"/>
                </a:cubicBezTo>
                <a:close/>
                <a:moveTo>
                  <a:pt x="662143" y="3064780"/>
                </a:moveTo>
                <a:cubicBezTo>
                  <a:pt x="664285" y="3065980"/>
                  <a:pt x="667102" y="3067079"/>
                  <a:pt x="668002" y="3068477"/>
                </a:cubicBezTo>
                <a:cubicBezTo>
                  <a:pt x="668341" y="3068927"/>
                  <a:pt x="663947" y="3070025"/>
                  <a:pt x="661693" y="3070825"/>
                </a:cubicBezTo>
                <a:cubicBezTo>
                  <a:pt x="659672" y="3069627"/>
                  <a:pt x="656856" y="3068477"/>
                  <a:pt x="655953" y="3067130"/>
                </a:cubicBezTo>
                <a:cubicBezTo>
                  <a:pt x="655615" y="3066680"/>
                  <a:pt x="660009" y="3065579"/>
                  <a:pt x="662143" y="3064780"/>
                </a:cubicBezTo>
                <a:close/>
                <a:moveTo>
                  <a:pt x="944240" y="3060835"/>
                </a:moveTo>
                <a:cubicBezTo>
                  <a:pt x="924875" y="3074272"/>
                  <a:pt x="928030" y="3073974"/>
                  <a:pt x="935009" y="3088611"/>
                </a:cubicBezTo>
                <a:cubicBezTo>
                  <a:pt x="938276" y="3095505"/>
                  <a:pt x="928473" y="3110088"/>
                  <a:pt x="921832" y="3110443"/>
                </a:cubicBezTo>
                <a:cubicBezTo>
                  <a:pt x="878140" y="3112690"/>
                  <a:pt x="833094" y="3114140"/>
                  <a:pt x="789850" y="3111490"/>
                </a:cubicBezTo>
                <a:cubicBezTo>
                  <a:pt x="757305" y="3109540"/>
                  <a:pt x="726674" y="3101100"/>
                  <a:pt x="694916" y="3095505"/>
                </a:cubicBezTo>
                <a:cubicBezTo>
                  <a:pt x="711810" y="3078718"/>
                  <a:pt x="741426" y="3089958"/>
                  <a:pt x="766310" y="3090757"/>
                </a:cubicBezTo>
                <a:cubicBezTo>
                  <a:pt x="792555" y="3091608"/>
                  <a:pt x="818680" y="3093258"/>
                  <a:pt x="844805" y="3094604"/>
                </a:cubicBezTo>
                <a:cubicBezTo>
                  <a:pt x="846607" y="3092407"/>
                  <a:pt x="848522" y="3090208"/>
                  <a:pt x="850324" y="3088062"/>
                </a:cubicBezTo>
                <a:cubicBezTo>
                  <a:pt x="811243" y="3084063"/>
                  <a:pt x="802238" y="3059885"/>
                  <a:pt x="749312" y="3064629"/>
                </a:cubicBezTo>
                <a:cubicBezTo>
                  <a:pt x="758206" y="3062384"/>
                  <a:pt x="765297" y="3061484"/>
                  <a:pt x="772394" y="3061384"/>
                </a:cubicBezTo>
                <a:cubicBezTo>
                  <a:pt x="792893" y="3061083"/>
                  <a:pt x="813385" y="3060835"/>
                  <a:pt x="833996" y="3060985"/>
                </a:cubicBezTo>
                <a:cubicBezTo>
                  <a:pt x="887936" y="3061384"/>
                  <a:pt x="887936" y="3061484"/>
                  <a:pt x="892330" y="3083762"/>
                </a:cubicBezTo>
                <a:close/>
                <a:moveTo>
                  <a:pt x="1027347" y="3060684"/>
                </a:moveTo>
                <a:cubicBezTo>
                  <a:pt x="1038161" y="3063681"/>
                  <a:pt x="1048071" y="3066480"/>
                  <a:pt x="1066540" y="3071572"/>
                </a:cubicBezTo>
                <a:cubicBezTo>
                  <a:pt x="1041876" y="3074170"/>
                  <a:pt x="1029544" y="3075470"/>
                  <a:pt x="1024645" y="3074108"/>
                </a:cubicBezTo>
                <a:cubicBezTo>
                  <a:pt x="1019746" y="3072748"/>
                  <a:pt x="1022280" y="3068726"/>
                  <a:pt x="1027347" y="3060684"/>
                </a:cubicBezTo>
                <a:close/>
                <a:moveTo>
                  <a:pt x="1246948" y="3058385"/>
                </a:moveTo>
                <a:cubicBezTo>
                  <a:pt x="1246948" y="3063533"/>
                  <a:pt x="1250434" y="3068878"/>
                  <a:pt x="1246271" y="3070624"/>
                </a:cubicBezTo>
                <a:cubicBezTo>
                  <a:pt x="1239455" y="3073497"/>
                  <a:pt x="1232471" y="3074509"/>
                  <a:pt x="1222843" y="3073635"/>
                </a:cubicBezTo>
                <a:cubicBezTo>
                  <a:pt x="1213215" y="3072761"/>
                  <a:pt x="1200942" y="3070000"/>
                  <a:pt x="1183546" y="3065329"/>
                </a:cubicBezTo>
                <a:cubicBezTo>
                  <a:pt x="1201002" y="3063434"/>
                  <a:pt x="1219922" y="3061335"/>
                  <a:pt x="1246948" y="3058385"/>
                </a:cubicBezTo>
                <a:close/>
                <a:moveTo>
                  <a:pt x="2829271" y="3036207"/>
                </a:moveTo>
                <a:cubicBezTo>
                  <a:pt x="2830171" y="3037057"/>
                  <a:pt x="2830962" y="3037954"/>
                  <a:pt x="2831863" y="3038802"/>
                </a:cubicBezTo>
                <a:cubicBezTo>
                  <a:pt x="2830171" y="3038802"/>
                  <a:pt x="2828256" y="3039001"/>
                  <a:pt x="2826792" y="3038751"/>
                </a:cubicBezTo>
                <a:cubicBezTo>
                  <a:pt x="2825891" y="3038552"/>
                  <a:pt x="2825553" y="3037755"/>
                  <a:pt x="2824877" y="3037205"/>
                </a:cubicBezTo>
                <a:cubicBezTo>
                  <a:pt x="2826342" y="3036856"/>
                  <a:pt x="2827805" y="3036558"/>
                  <a:pt x="2829271" y="3036207"/>
                </a:cubicBezTo>
                <a:close/>
                <a:moveTo>
                  <a:pt x="2759566" y="3031907"/>
                </a:moveTo>
                <a:cubicBezTo>
                  <a:pt x="2764966" y="3031907"/>
                  <a:pt x="2770262" y="3031907"/>
                  <a:pt x="2775664" y="3031907"/>
                </a:cubicBezTo>
                <a:cubicBezTo>
                  <a:pt x="2775664" y="3032358"/>
                  <a:pt x="2775664" y="3032857"/>
                  <a:pt x="2775664" y="3033307"/>
                </a:cubicBezTo>
                <a:cubicBezTo>
                  <a:pt x="2770262" y="3033307"/>
                  <a:pt x="2764966" y="3033307"/>
                  <a:pt x="2759566" y="3033307"/>
                </a:cubicBezTo>
                <a:cubicBezTo>
                  <a:pt x="2759566" y="3032857"/>
                  <a:pt x="2759566" y="3032358"/>
                  <a:pt x="2759566" y="3031907"/>
                </a:cubicBezTo>
                <a:close/>
                <a:moveTo>
                  <a:pt x="2517670" y="3023867"/>
                </a:moveTo>
                <a:cubicBezTo>
                  <a:pt x="2534111" y="3025165"/>
                  <a:pt x="2550667" y="3026464"/>
                  <a:pt x="2567221" y="3027713"/>
                </a:cubicBezTo>
                <a:cubicBezTo>
                  <a:pt x="2566320" y="3029462"/>
                  <a:pt x="2565419" y="3031208"/>
                  <a:pt x="2564516" y="3032957"/>
                </a:cubicBezTo>
                <a:cubicBezTo>
                  <a:pt x="2548301" y="3031159"/>
                  <a:pt x="2531971" y="3029412"/>
                  <a:pt x="2515754" y="3027613"/>
                </a:cubicBezTo>
                <a:cubicBezTo>
                  <a:pt x="2516431" y="3026363"/>
                  <a:pt x="2516993" y="3025114"/>
                  <a:pt x="2517670" y="3023867"/>
                </a:cubicBezTo>
                <a:close/>
                <a:moveTo>
                  <a:pt x="2688839" y="3012525"/>
                </a:moveTo>
                <a:cubicBezTo>
                  <a:pt x="2699881" y="3019419"/>
                  <a:pt x="2709899" y="3025664"/>
                  <a:pt x="2723075" y="3033956"/>
                </a:cubicBezTo>
                <a:cubicBezTo>
                  <a:pt x="2668009" y="3032908"/>
                  <a:pt x="2668009" y="3032908"/>
                  <a:pt x="2688839" y="3012525"/>
                </a:cubicBezTo>
                <a:close/>
                <a:moveTo>
                  <a:pt x="2675821" y="2976004"/>
                </a:moveTo>
                <a:lnTo>
                  <a:pt x="2665192" y="2982353"/>
                </a:lnTo>
                <a:cubicBezTo>
                  <a:pt x="2663953" y="2981803"/>
                  <a:pt x="2662714" y="2981203"/>
                  <a:pt x="2661475" y="2980653"/>
                </a:cubicBezTo>
                <a:close/>
                <a:moveTo>
                  <a:pt x="2676902" y="2975359"/>
                </a:moveTo>
                <a:lnTo>
                  <a:pt x="2677155" y="2975573"/>
                </a:lnTo>
                <a:lnTo>
                  <a:pt x="2675821" y="2976004"/>
                </a:lnTo>
                <a:close/>
                <a:moveTo>
                  <a:pt x="2525669" y="2973508"/>
                </a:moveTo>
                <a:cubicBezTo>
                  <a:pt x="2544026" y="2980202"/>
                  <a:pt x="2560124" y="2986049"/>
                  <a:pt x="2579268" y="2993043"/>
                </a:cubicBezTo>
                <a:cubicBezTo>
                  <a:pt x="2551117" y="2993043"/>
                  <a:pt x="2528366" y="2993043"/>
                  <a:pt x="2499761" y="2993043"/>
                </a:cubicBezTo>
                <a:cubicBezTo>
                  <a:pt x="2510910" y="2984652"/>
                  <a:pt x="2518909" y="2978656"/>
                  <a:pt x="2525669" y="2973508"/>
                </a:cubicBezTo>
                <a:close/>
                <a:moveTo>
                  <a:pt x="0" y="0"/>
                </a:moveTo>
                <a:lnTo>
                  <a:pt x="12215503" y="0"/>
                </a:lnTo>
                <a:lnTo>
                  <a:pt x="12215503" y="200025"/>
                </a:lnTo>
                <a:lnTo>
                  <a:pt x="12215989" y="200025"/>
                </a:lnTo>
                <a:lnTo>
                  <a:pt x="12215989" y="369888"/>
                </a:lnTo>
                <a:lnTo>
                  <a:pt x="12215503" y="369888"/>
                </a:lnTo>
                <a:lnTo>
                  <a:pt x="12215503" y="3916353"/>
                </a:lnTo>
                <a:lnTo>
                  <a:pt x="12155312" y="3899109"/>
                </a:lnTo>
                <a:cubicBezTo>
                  <a:pt x="12123442" y="3890815"/>
                  <a:pt x="12089663" y="3883926"/>
                  <a:pt x="12057228" y="3876529"/>
                </a:cubicBezTo>
                <a:cubicBezTo>
                  <a:pt x="12065446" y="3867585"/>
                  <a:pt x="12077051" y="3860892"/>
                  <a:pt x="12075249" y="3854998"/>
                </a:cubicBezTo>
                <a:cubicBezTo>
                  <a:pt x="12073670" y="3849753"/>
                  <a:pt x="12058693" y="3844358"/>
                  <a:pt x="12046982" y="3840859"/>
                </a:cubicBezTo>
                <a:cubicBezTo>
                  <a:pt x="12003508" y="3827920"/>
                  <a:pt x="12003064" y="3828221"/>
                  <a:pt x="12005874" y="3804392"/>
                </a:cubicBezTo>
                <a:cubicBezTo>
                  <a:pt x="11938195" y="3810438"/>
                  <a:pt x="11910268" y="3779316"/>
                  <a:pt x="11849120" y="3768322"/>
                </a:cubicBezTo>
                <a:cubicBezTo>
                  <a:pt x="11853962" y="3779116"/>
                  <a:pt x="11856555" y="3784960"/>
                  <a:pt x="11861054" y="3795050"/>
                </a:cubicBezTo>
                <a:cubicBezTo>
                  <a:pt x="11763646" y="3775966"/>
                  <a:pt x="11681435" y="3747043"/>
                  <a:pt x="11568937" y="3742895"/>
                </a:cubicBezTo>
                <a:cubicBezTo>
                  <a:pt x="11594948" y="3759782"/>
                  <a:pt x="11630313" y="3763328"/>
                  <a:pt x="11659705" y="3771320"/>
                </a:cubicBezTo>
                <a:cubicBezTo>
                  <a:pt x="11688645" y="3779214"/>
                  <a:pt x="11710159" y="3792504"/>
                  <a:pt x="11735155" y="3803543"/>
                </a:cubicBezTo>
                <a:cubicBezTo>
                  <a:pt x="11689658" y="3806542"/>
                  <a:pt x="11646529" y="3800148"/>
                  <a:pt x="11604412" y="3790853"/>
                </a:cubicBezTo>
                <a:cubicBezTo>
                  <a:pt x="11584366" y="3786458"/>
                  <a:pt x="11563874" y="3782360"/>
                  <a:pt x="11543262" y="3778515"/>
                </a:cubicBezTo>
                <a:cubicBezTo>
                  <a:pt x="11526144" y="3775317"/>
                  <a:pt x="11510829" y="3775817"/>
                  <a:pt x="11497991" y="3786560"/>
                </a:cubicBezTo>
                <a:cubicBezTo>
                  <a:pt x="11560382" y="3798248"/>
                  <a:pt x="11621524" y="3809688"/>
                  <a:pt x="11689772" y="3822475"/>
                </a:cubicBezTo>
                <a:cubicBezTo>
                  <a:pt x="11627947" y="3826122"/>
                  <a:pt x="11575916" y="3797647"/>
                  <a:pt x="11517928" y="3820328"/>
                </a:cubicBezTo>
                <a:cubicBezTo>
                  <a:pt x="11520737" y="3825926"/>
                  <a:pt x="11523778" y="3831820"/>
                  <a:pt x="11527159" y="3838413"/>
                </a:cubicBezTo>
                <a:cubicBezTo>
                  <a:pt x="11499006" y="3835165"/>
                  <a:pt x="11474458" y="3832370"/>
                  <a:pt x="11448214" y="3829321"/>
                </a:cubicBezTo>
                <a:cubicBezTo>
                  <a:pt x="11453847" y="3823525"/>
                  <a:pt x="11458579" y="3818581"/>
                  <a:pt x="11463199" y="3813781"/>
                </a:cubicBezTo>
                <a:cubicBezTo>
                  <a:pt x="11420512" y="3801843"/>
                  <a:pt x="11406098" y="3818231"/>
                  <a:pt x="11381888" y="3829521"/>
                </a:cubicBezTo>
                <a:lnTo>
                  <a:pt x="11280928" y="3804699"/>
                </a:lnTo>
                <a:lnTo>
                  <a:pt x="11348779" y="3807938"/>
                </a:lnTo>
                <a:cubicBezTo>
                  <a:pt x="11342582" y="3795897"/>
                  <a:pt x="11331435" y="3788604"/>
                  <a:pt x="11303734" y="3789553"/>
                </a:cubicBezTo>
                <a:cubicBezTo>
                  <a:pt x="11257448" y="3791104"/>
                  <a:pt x="11221754" y="3780815"/>
                  <a:pt x="11185489" y="3770172"/>
                </a:cubicBezTo>
                <a:cubicBezTo>
                  <a:pt x="11160716" y="3762877"/>
                  <a:pt x="11133578" y="3757233"/>
                  <a:pt x="11107114" y="3751187"/>
                </a:cubicBezTo>
                <a:cubicBezTo>
                  <a:pt x="11089433" y="3747141"/>
                  <a:pt x="11071076" y="3743695"/>
                  <a:pt x="11053057" y="3739998"/>
                </a:cubicBezTo>
                <a:cubicBezTo>
                  <a:pt x="11054295" y="3738299"/>
                  <a:pt x="11055423" y="3736650"/>
                  <a:pt x="11056661" y="3734951"/>
                </a:cubicBezTo>
                <a:cubicBezTo>
                  <a:pt x="11086279" y="3738350"/>
                  <a:pt x="11116009" y="3741747"/>
                  <a:pt x="11152154" y="3745893"/>
                </a:cubicBezTo>
                <a:cubicBezTo>
                  <a:pt x="11144160" y="3723712"/>
                  <a:pt x="11118824" y="3712171"/>
                  <a:pt x="11081885" y="3711521"/>
                </a:cubicBezTo>
                <a:cubicBezTo>
                  <a:pt x="11031550" y="3710723"/>
                  <a:pt x="11012292" y="3692687"/>
                  <a:pt x="10962513" y="3682148"/>
                </a:cubicBezTo>
                <a:cubicBezTo>
                  <a:pt x="10982674" y="3676803"/>
                  <a:pt x="10992019" y="3674355"/>
                  <a:pt x="11000357" y="3672107"/>
                </a:cubicBezTo>
                <a:cubicBezTo>
                  <a:pt x="10996864" y="3656271"/>
                  <a:pt x="10933123" y="3630989"/>
                  <a:pt x="10898329" y="3631789"/>
                </a:cubicBezTo>
                <a:cubicBezTo>
                  <a:pt x="10866571" y="3632491"/>
                  <a:pt x="10839319" y="3628795"/>
                  <a:pt x="10816568" y="3618852"/>
                </a:cubicBezTo>
                <a:cubicBezTo>
                  <a:pt x="10786387" y="3605613"/>
                  <a:pt x="10747652" y="3594474"/>
                  <a:pt x="10727828" y="3578639"/>
                </a:cubicBezTo>
                <a:cubicBezTo>
                  <a:pt x="10697875" y="3554609"/>
                  <a:pt x="10655082" y="3538723"/>
                  <a:pt x="10601593" y="3525134"/>
                </a:cubicBezTo>
                <a:cubicBezTo>
                  <a:pt x="10634928" y="3521785"/>
                  <a:pt x="10650017" y="3522885"/>
                  <a:pt x="10674228" y="3529379"/>
                </a:cubicBezTo>
                <a:cubicBezTo>
                  <a:pt x="10701254" y="3536624"/>
                  <a:pt x="10728956" y="3543417"/>
                  <a:pt x="10755313" y="3551112"/>
                </a:cubicBezTo>
                <a:cubicBezTo>
                  <a:pt x="10763981" y="3553608"/>
                  <a:pt x="10768593" y="3558756"/>
                  <a:pt x="10776592" y="3561852"/>
                </a:cubicBezTo>
                <a:cubicBezTo>
                  <a:pt x="10804070" y="3572639"/>
                  <a:pt x="10831320" y="3583632"/>
                  <a:pt x="10860938" y="3593175"/>
                </a:cubicBezTo>
                <a:cubicBezTo>
                  <a:pt x="10868711" y="3595673"/>
                  <a:pt x="10884816" y="3593023"/>
                  <a:pt x="10899230" y="3592673"/>
                </a:cubicBezTo>
                <a:cubicBezTo>
                  <a:pt x="10899795" y="3568046"/>
                  <a:pt x="10849341" y="3561302"/>
                  <a:pt x="10829187" y="3545418"/>
                </a:cubicBezTo>
                <a:cubicBezTo>
                  <a:pt x="10846749" y="3531829"/>
                  <a:pt x="10847199" y="3529980"/>
                  <a:pt x="10821863" y="3522634"/>
                </a:cubicBezTo>
                <a:cubicBezTo>
                  <a:pt x="10808125" y="3518689"/>
                  <a:pt x="10791570" y="3516641"/>
                  <a:pt x="10775917" y="3514142"/>
                </a:cubicBezTo>
                <a:cubicBezTo>
                  <a:pt x="10740892" y="3508447"/>
                  <a:pt x="10732674" y="3495958"/>
                  <a:pt x="10753509" y="3480672"/>
                </a:cubicBezTo>
                <a:cubicBezTo>
                  <a:pt x="10776479" y="3481920"/>
                  <a:pt x="10798887" y="3483169"/>
                  <a:pt x="10831997" y="3485017"/>
                </a:cubicBezTo>
                <a:cubicBezTo>
                  <a:pt x="10822878" y="3475427"/>
                  <a:pt x="10821300" y="3468732"/>
                  <a:pt x="10813075" y="3466086"/>
                </a:cubicBezTo>
                <a:cubicBezTo>
                  <a:pt x="10769839" y="3451897"/>
                  <a:pt x="10731096" y="3434862"/>
                  <a:pt x="10675579" y="3428415"/>
                </a:cubicBezTo>
                <a:cubicBezTo>
                  <a:pt x="10648215" y="3425272"/>
                  <a:pt x="10624563" y="3415679"/>
                  <a:pt x="10600241" y="3409233"/>
                </a:cubicBezTo>
                <a:cubicBezTo>
                  <a:pt x="10619612" y="3385204"/>
                  <a:pt x="10620739" y="3384454"/>
                  <a:pt x="10575580" y="3371666"/>
                </a:cubicBezTo>
                <a:cubicBezTo>
                  <a:pt x="10544048" y="3362774"/>
                  <a:pt x="10529408" y="3352632"/>
                  <a:pt x="10547653" y="3334848"/>
                </a:cubicBezTo>
                <a:cubicBezTo>
                  <a:pt x="10476362" y="3340992"/>
                  <a:pt x="10441682" y="3315715"/>
                  <a:pt x="10384139" y="3299776"/>
                </a:cubicBezTo>
                <a:cubicBezTo>
                  <a:pt x="10390333" y="3311615"/>
                  <a:pt x="10393933" y="3318510"/>
                  <a:pt x="10401031" y="3331849"/>
                </a:cubicBezTo>
                <a:cubicBezTo>
                  <a:pt x="10292696" y="3299228"/>
                  <a:pt x="10184019" y="3280893"/>
                  <a:pt x="10069269" y="3269705"/>
                </a:cubicBezTo>
                <a:cubicBezTo>
                  <a:pt x="10067692" y="3271304"/>
                  <a:pt x="10066122" y="3272899"/>
                  <a:pt x="10064425" y="3274450"/>
                </a:cubicBezTo>
                <a:cubicBezTo>
                  <a:pt x="10090331" y="3279394"/>
                  <a:pt x="10117469" y="3283443"/>
                  <a:pt x="10141905" y="3289487"/>
                </a:cubicBezTo>
                <a:cubicBezTo>
                  <a:pt x="10164993" y="3295182"/>
                  <a:pt x="10185935" y="3302675"/>
                  <a:pt x="10206771" y="3309970"/>
                </a:cubicBezTo>
                <a:cubicBezTo>
                  <a:pt x="10229630" y="3317961"/>
                  <a:pt x="10251367" y="3326654"/>
                  <a:pt x="10279632" y="3337343"/>
                </a:cubicBezTo>
                <a:cubicBezTo>
                  <a:pt x="10260936" y="3337496"/>
                  <a:pt x="10242691" y="3339545"/>
                  <a:pt x="10227270" y="3337397"/>
                </a:cubicBezTo>
                <a:cubicBezTo>
                  <a:pt x="10191906" y="3332397"/>
                  <a:pt x="10158008" y="3325355"/>
                  <a:pt x="10123435" y="3319259"/>
                </a:cubicBezTo>
                <a:cubicBezTo>
                  <a:pt x="10096181" y="3314465"/>
                  <a:pt x="10068931" y="3309270"/>
                  <a:pt x="10024225" y="3312816"/>
                </a:cubicBezTo>
                <a:cubicBezTo>
                  <a:pt x="10073213" y="3332800"/>
                  <a:pt x="10132221" y="3332948"/>
                  <a:pt x="10175465" y="3348537"/>
                </a:cubicBezTo>
                <a:cubicBezTo>
                  <a:pt x="10135038" y="3352831"/>
                  <a:pt x="10089767" y="3331699"/>
                  <a:pt x="10055643" y="3356932"/>
                </a:cubicBezTo>
                <a:cubicBezTo>
                  <a:pt x="10057334" y="3359875"/>
                  <a:pt x="10060375" y="3365321"/>
                  <a:pt x="10063756" y="3371365"/>
                </a:cubicBezTo>
                <a:cubicBezTo>
                  <a:pt x="10038526" y="3368370"/>
                  <a:pt x="10012964" y="3365321"/>
                  <a:pt x="9986727" y="3362225"/>
                </a:cubicBezTo>
                <a:cubicBezTo>
                  <a:pt x="9990670" y="3358078"/>
                  <a:pt x="9994719" y="3353683"/>
                  <a:pt x="9999675" y="3348485"/>
                </a:cubicBezTo>
                <a:cubicBezTo>
                  <a:pt x="9960370" y="3338644"/>
                  <a:pt x="9939878" y="3349885"/>
                  <a:pt x="9916908" y="3364023"/>
                </a:cubicBezTo>
                <a:lnTo>
                  <a:pt x="9838867" y="3340034"/>
                </a:lnTo>
                <a:lnTo>
                  <a:pt x="9838978" y="3340042"/>
                </a:lnTo>
                <a:lnTo>
                  <a:pt x="9838413" y="3339894"/>
                </a:lnTo>
                <a:lnTo>
                  <a:pt x="9838867" y="3340034"/>
                </a:lnTo>
                <a:lnTo>
                  <a:pt x="9675800" y="3324804"/>
                </a:lnTo>
                <a:cubicBezTo>
                  <a:pt x="9620509" y="3316014"/>
                  <a:pt x="9559135" y="3314965"/>
                  <a:pt x="9500463" y="3310270"/>
                </a:cubicBezTo>
                <a:cubicBezTo>
                  <a:pt x="9483007" y="3308872"/>
                  <a:pt x="9466001" y="3306420"/>
                  <a:pt x="9448658" y="3304873"/>
                </a:cubicBezTo>
                <a:cubicBezTo>
                  <a:pt x="9408794" y="3301275"/>
                  <a:pt x="9368932" y="3295982"/>
                  <a:pt x="9328731" y="3295032"/>
                </a:cubicBezTo>
                <a:cubicBezTo>
                  <a:pt x="9288183" y="3294081"/>
                  <a:pt x="9251814" y="3290437"/>
                  <a:pt x="9216789" y="3280644"/>
                </a:cubicBezTo>
                <a:cubicBezTo>
                  <a:pt x="9222422" y="3276548"/>
                  <a:pt x="9226816" y="3273400"/>
                  <a:pt x="9234584" y="3267857"/>
                </a:cubicBezTo>
                <a:cubicBezTo>
                  <a:pt x="9171067" y="3265209"/>
                  <a:pt x="9111044" y="3262660"/>
                  <a:pt x="9050907" y="3260162"/>
                </a:cubicBezTo>
                <a:cubicBezTo>
                  <a:pt x="9049337" y="3261009"/>
                  <a:pt x="9047759" y="3261861"/>
                  <a:pt x="9046182" y="3262758"/>
                </a:cubicBezTo>
                <a:cubicBezTo>
                  <a:pt x="9073548" y="3270055"/>
                  <a:pt x="9100684" y="3277497"/>
                  <a:pt x="9128389" y="3284543"/>
                </a:cubicBezTo>
                <a:cubicBezTo>
                  <a:pt x="9155076" y="3291288"/>
                  <a:pt x="9182221" y="3297581"/>
                  <a:pt x="9214423" y="3305372"/>
                </a:cubicBezTo>
                <a:cubicBezTo>
                  <a:pt x="9181883" y="3307971"/>
                  <a:pt x="9158567" y="3312267"/>
                  <a:pt x="9137177" y="3310916"/>
                </a:cubicBezTo>
                <a:cubicBezTo>
                  <a:pt x="9109693" y="3309169"/>
                  <a:pt x="9084243" y="3301577"/>
                  <a:pt x="9056653" y="3298978"/>
                </a:cubicBezTo>
                <a:cubicBezTo>
                  <a:pt x="9032895" y="3296731"/>
                  <a:pt x="9006995" y="3296680"/>
                  <a:pt x="8983230" y="3298528"/>
                </a:cubicBezTo>
                <a:cubicBezTo>
                  <a:pt x="8975126" y="3299176"/>
                  <a:pt x="8970280" y="3308421"/>
                  <a:pt x="8960034" y="3316964"/>
                </a:cubicBezTo>
                <a:cubicBezTo>
                  <a:pt x="9006995" y="3316414"/>
                  <a:pt x="9050238" y="3311120"/>
                  <a:pt x="9072307" y="3333799"/>
                </a:cubicBezTo>
                <a:cubicBezTo>
                  <a:pt x="9052373" y="3340093"/>
                  <a:pt x="9018593" y="3342893"/>
                  <a:pt x="9039648" y="3359576"/>
                </a:cubicBezTo>
                <a:cubicBezTo>
                  <a:pt x="9011719" y="3357278"/>
                  <a:pt x="8988637" y="3355381"/>
                  <a:pt x="8961837" y="3353181"/>
                </a:cubicBezTo>
                <a:cubicBezTo>
                  <a:pt x="8970168" y="3348185"/>
                  <a:pt x="8977823" y="3343593"/>
                  <a:pt x="8992800" y="3334598"/>
                </a:cubicBezTo>
                <a:cubicBezTo>
                  <a:pt x="8966224" y="3335949"/>
                  <a:pt x="8943705" y="3334097"/>
                  <a:pt x="8936268" y="3337944"/>
                </a:cubicBezTo>
                <a:cubicBezTo>
                  <a:pt x="8900687" y="3356331"/>
                  <a:pt x="8870619" y="3345937"/>
                  <a:pt x="8833115" y="3335698"/>
                </a:cubicBezTo>
                <a:cubicBezTo>
                  <a:pt x="8849783" y="3329253"/>
                  <a:pt x="8879175" y="3323458"/>
                  <a:pt x="8851248" y="3313316"/>
                </a:cubicBezTo>
                <a:lnTo>
                  <a:pt x="8679890" y="3305224"/>
                </a:lnTo>
                <a:lnTo>
                  <a:pt x="8679064" y="3305074"/>
                </a:lnTo>
                <a:cubicBezTo>
                  <a:pt x="8679064" y="3305074"/>
                  <a:pt x="8678840" y="3305176"/>
                  <a:pt x="8678840" y="3305176"/>
                </a:cubicBezTo>
                <a:lnTo>
                  <a:pt x="8679890" y="3305224"/>
                </a:lnTo>
                <a:lnTo>
                  <a:pt x="8805977" y="3328055"/>
                </a:lnTo>
                <a:cubicBezTo>
                  <a:pt x="8762734" y="3331998"/>
                  <a:pt x="8724898" y="3328705"/>
                  <a:pt x="8696295" y="3321858"/>
                </a:cubicBezTo>
                <a:cubicBezTo>
                  <a:pt x="8632554" y="3306572"/>
                  <a:pt x="8560933" y="3309869"/>
                  <a:pt x="8495277" y="3300627"/>
                </a:cubicBezTo>
                <a:cubicBezTo>
                  <a:pt x="8469040" y="3296932"/>
                  <a:pt x="8441788" y="3294383"/>
                  <a:pt x="8414648" y="3292484"/>
                </a:cubicBezTo>
                <a:cubicBezTo>
                  <a:pt x="8397982" y="3291288"/>
                  <a:pt x="8380414" y="3292284"/>
                  <a:pt x="8362395" y="3295730"/>
                </a:cubicBezTo>
                <a:cubicBezTo>
                  <a:pt x="8484129" y="3316364"/>
                  <a:pt x="8609810" y="3329152"/>
                  <a:pt x="8746855" y="3344939"/>
                </a:cubicBezTo>
                <a:cubicBezTo>
                  <a:pt x="8710596" y="3352932"/>
                  <a:pt x="8688409" y="3345537"/>
                  <a:pt x="8665775" y="3343692"/>
                </a:cubicBezTo>
                <a:cubicBezTo>
                  <a:pt x="8642011" y="3341792"/>
                  <a:pt x="8617577" y="3341142"/>
                  <a:pt x="8593931" y="3338993"/>
                </a:cubicBezTo>
                <a:cubicBezTo>
                  <a:pt x="8568251" y="3336648"/>
                  <a:pt x="8543477" y="3332450"/>
                  <a:pt x="8517803" y="3330403"/>
                </a:cubicBezTo>
                <a:cubicBezTo>
                  <a:pt x="8494713" y="3328553"/>
                  <a:pt x="8470954" y="3328454"/>
                  <a:pt x="8438633" y="3327304"/>
                </a:cubicBezTo>
                <a:cubicBezTo>
                  <a:pt x="8447195" y="3334697"/>
                  <a:pt x="8450802" y="3337844"/>
                  <a:pt x="8455525" y="3341942"/>
                </a:cubicBezTo>
                <a:cubicBezTo>
                  <a:pt x="8446520" y="3344188"/>
                  <a:pt x="8437394" y="3346438"/>
                  <a:pt x="8428387" y="3348687"/>
                </a:cubicBezTo>
                <a:cubicBezTo>
                  <a:pt x="8429965" y="3350483"/>
                  <a:pt x="8430527" y="3352880"/>
                  <a:pt x="8432555" y="3353181"/>
                </a:cubicBezTo>
                <a:cubicBezTo>
                  <a:pt x="8459245" y="3356932"/>
                  <a:pt x="8488523" y="3365069"/>
                  <a:pt x="8512395" y="3362725"/>
                </a:cubicBezTo>
                <a:cubicBezTo>
                  <a:pt x="8539533" y="3360026"/>
                  <a:pt x="8563186" y="3370565"/>
                  <a:pt x="8587735" y="3363026"/>
                </a:cubicBezTo>
                <a:cubicBezTo>
                  <a:pt x="8589086" y="3362575"/>
                  <a:pt x="8591677" y="3362225"/>
                  <a:pt x="8592918" y="3362523"/>
                </a:cubicBezTo>
                <a:cubicBezTo>
                  <a:pt x="8636948" y="3372815"/>
                  <a:pt x="8680980" y="3383106"/>
                  <a:pt x="8724561" y="3393747"/>
                </a:cubicBezTo>
                <a:cubicBezTo>
                  <a:pt x="8728047" y="3394596"/>
                  <a:pt x="8728271" y="3398093"/>
                  <a:pt x="8729963" y="3400340"/>
                </a:cubicBezTo>
                <a:cubicBezTo>
                  <a:pt x="8694155" y="3415080"/>
                  <a:pt x="8704401" y="3388402"/>
                  <a:pt x="8676360" y="3391449"/>
                </a:cubicBezTo>
                <a:cubicBezTo>
                  <a:pt x="8670841" y="3394196"/>
                  <a:pt x="8661720" y="3398792"/>
                  <a:pt x="8653947" y="3402739"/>
                </a:cubicBezTo>
                <a:cubicBezTo>
                  <a:pt x="8587735" y="3399742"/>
                  <a:pt x="8519832" y="3401092"/>
                  <a:pt x="8458680" y="3392748"/>
                </a:cubicBezTo>
                <a:cubicBezTo>
                  <a:pt x="8398319" y="3384504"/>
                  <a:pt x="8336156" y="3383654"/>
                  <a:pt x="8273323" y="3377460"/>
                </a:cubicBezTo>
                <a:cubicBezTo>
                  <a:pt x="8271288" y="3346987"/>
                  <a:pt x="8199110" y="3342490"/>
                  <a:pt x="8170726" y="3318960"/>
                </a:cubicBezTo>
                <a:cubicBezTo>
                  <a:pt x="8176471" y="3315815"/>
                  <a:pt x="8184127" y="3311667"/>
                  <a:pt x="8192801" y="3306922"/>
                </a:cubicBezTo>
                <a:cubicBezTo>
                  <a:pt x="8209807" y="3311667"/>
                  <a:pt x="8225009" y="3315865"/>
                  <a:pt x="8240212" y="3320110"/>
                </a:cubicBezTo>
                <a:lnTo>
                  <a:pt x="8240100" y="3320159"/>
                </a:lnTo>
                <a:cubicBezTo>
                  <a:pt x="8258459" y="3313914"/>
                  <a:pt x="8273879" y="3312967"/>
                  <a:pt x="8283005" y="3324607"/>
                </a:cubicBezTo>
                <a:cubicBezTo>
                  <a:pt x="8286948" y="3329654"/>
                  <a:pt x="8291673" y="3334549"/>
                  <a:pt x="8297532" y="3341192"/>
                </a:cubicBezTo>
                <a:cubicBezTo>
                  <a:pt x="8341000" y="3326805"/>
                  <a:pt x="8321064" y="3303076"/>
                  <a:pt x="8350233" y="3288887"/>
                </a:cubicBezTo>
                <a:cubicBezTo>
                  <a:pt x="8372420" y="3278048"/>
                  <a:pt x="8424444" y="3297432"/>
                  <a:pt x="8429626" y="3271954"/>
                </a:cubicBezTo>
                <a:cubicBezTo>
                  <a:pt x="8468139" y="3275299"/>
                  <a:pt x="8502714" y="3278299"/>
                  <a:pt x="8537175" y="3281293"/>
                </a:cubicBezTo>
                <a:cubicBezTo>
                  <a:pt x="8501699" y="3263410"/>
                  <a:pt x="8424556" y="3258915"/>
                  <a:pt x="8364759" y="3268406"/>
                </a:cubicBezTo>
                <a:cubicBezTo>
                  <a:pt x="8340550" y="3250120"/>
                  <a:pt x="8304171" y="3245972"/>
                  <a:pt x="8257551" y="3258066"/>
                </a:cubicBezTo>
                <a:cubicBezTo>
                  <a:pt x="8277598" y="3261162"/>
                  <a:pt x="8297532" y="3264260"/>
                  <a:pt x="8325459" y="3268554"/>
                </a:cubicBezTo>
                <a:cubicBezTo>
                  <a:pt x="8312849" y="3280094"/>
                  <a:pt x="8300573" y="3291288"/>
                  <a:pt x="8286272" y="3304375"/>
                </a:cubicBezTo>
                <a:cubicBezTo>
                  <a:pt x="8219488" y="3303625"/>
                  <a:pt x="8153615" y="3294332"/>
                  <a:pt x="8092465" y="3273751"/>
                </a:cubicBezTo>
                <a:cubicBezTo>
                  <a:pt x="8102709" y="3273751"/>
                  <a:pt x="8113744" y="3272601"/>
                  <a:pt x="8122982" y="3273998"/>
                </a:cubicBezTo>
                <a:cubicBezTo>
                  <a:pt x="8140439" y="3276599"/>
                  <a:pt x="8156312" y="3281293"/>
                  <a:pt x="8173767" y="3283942"/>
                </a:cubicBezTo>
                <a:lnTo>
                  <a:pt x="8206243" y="3275178"/>
                </a:lnTo>
                <a:lnTo>
                  <a:pt x="8206314" y="3275199"/>
                </a:lnTo>
                <a:lnTo>
                  <a:pt x="8206373" y="3275145"/>
                </a:lnTo>
                <a:lnTo>
                  <a:pt x="8206540" y="3275099"/>
                </a:lnTo>
                <a:lnTo>
                  <a:pt x="8206428" y="3275093"/>
                </a:lnTo>
                <a:lnTo>
                  <a:pt x="8221319" y="3260967"/>
                </a:lnTo>
                <a:cubicBezTo>
                  <a:pt x="8219941" y="3257152"/>
                  <a:pt x="8211892" y="3253693"/>
                  <a:pt x="8196294" y="3248871"/>
                </a:cubicBezTo>
                <a:cubicBezTo>
                  <a:pt x="8156424" y="3236582"/>
                  <a:pt x="8115435" y="3224942"/>
                  <a:pt x="8075121" y="3212855"/>
                </a:cubicBezTo>
                <a:cubicBezTo>
                  <a:pt x="8064424" y="3209656"/>
                  <a:pt x="8054397" y="3205960"/>
                  <a:pt x="8036834" y="3200066"/>
                </a:cubicBezTo>
                <a:cubicBezTo>
                  <a:pt x="8048996" y="3196869"/>
                  <a:pt x="8058339" y="3194368"/>
                  <a:pt x="8068022" y="3191823"/>
                </a:cubicBezTo>
                <a:cubicBezTo>
                  <a:pt x="8054846" y="3174834"/>
                  <a:pt x="8034468" y="3163495"/>
                  <a:pt x="7988973" y="3162596"/>
                </a:cubicBezTo>
                <a:cubicBezTo>
                  <a:pt x="7997415" y="3174588"/>
                  <a:pt x="8005302" y="3185827"/>
                  <a:pt x="8014083" y="3198367"/>
                </a:cubicBezTo>
                <a:cubicBezTo>
                  <a:pt x="7979396" y="3199665"/>
                  <a:pt x="7961151" y="3186975"/>
                  <a:pt x="7932669" y="3178134"/>
                </a:cubicBezTo>
                <a:cubicBezTo>
                  <a:pt x="7958790" y="3169838"/>
                  <a:pt x="7961720" y="3160847"/>
                  <a:pt x="7936153" y="3152207"/>
                </a:cubicBezTo>
                <a:cubicBezTo>
                  <a:pt x="7928723" y="3149706"/>
                  <a:pt x="7921737" y="3146760"/>
                  <a:pt x="7913521" y="3144861"/>
                </a:cubicBezTo>
                <a:cubicBezTo>
                  <a:pt x="7879961" y="3137119"/>
                  <a:pt x="7867123" y="3125979"/>
                  <a:pt x="7883228" y="3111490"/>
                </a:cubicBezTo>
                <a:cubicBezTo>
                  <a:pt x="7853610" y="3107196"/>
                  <a:pt x="7824332" y="3104697"/>
                  <a:pt x="7799221" y="3098751"/>
                </a:cubicBezTo>
                <a:cubicBezTo>
                  <a:pt x="7775680" y="3093156"/>
                  <a:pt x="7756653" y="3083812"/>
                  <a:pt x="7727592" y="3078618"/>
                </a:cubicBezTo>
                <a:cubicBezTo>
                  <a:pt x="7731085" y="3084362"/>
                  <a:pt x="7734576" y="3090057"/>
                  <a:pt x="7738970" y="3097303"/>
                </a:cubicBezTo>
                <a:cubicBezTo>
                  <a:pt x="7731197" y="3097601"/>
                  <a:pt x="7723093" y="3099100"/>
                  <a:pt x="7718135" y="3097951"/>
                </a:cubicBezTo>
                <a:cubicBezTo>
                  <a:pt x="7666673" y="3086162"/>
                  <a:pt x="7617008" y="3072523"/>
                  <a:pt x="7564196" y="3062183"/>
                </a:cubicBezTo>
                <a:cubicBezTo>
                  <a:pt x="7514532" y="3052490"/>
                  <a:pt x="7462170" y="3044998"/>
                  <a:pt x="7405526" y="3044398"/>
                </a:cubicBezTo>
                <a:cubicBezTo>
                  <a:pt x="7453945" y="3051641"/>
                  <a:pt x="7484126" y="3073425"/>
                  <a:pt x="7539529" y="3075071"/>
                </a:cubicBezTo>
                <a:cubicBezTo>
                  <a:pt x="7548881" y="3075372"/>
                  <a:pt x="7558000" y="3082117"/>
                  <a:pt x="7565773" y="3086362"/>
                </a:cubicBezTo>
                <a:cubicBezTo>
                  <a:pt x="7579060" y="3093657"/>
                  <a:pt x="7591111" y="3101299"/>
                  <a:pt x="7604286" y="3109144"/>
                </a:cubicBezTo>
                <a:cubicBezTo>
                  <a:pt x="7522186" y="3114638"/>
                  <a:pt x="7458677" y="3083865"/>
                  <a:pt x="7369486" y="3081967"/>
                </a:cubicBezTo>
                <a:cubicBezTo>
                  <a:pt x="7394148" y="3101899"/>
                  <a:pt x="7431313" y="3102849"/>
                  <a:pt x="7462396" y="3108344"/>
                </a:cubicBezTo>
                <a:cubicBezTo>
                  <a:pt x="7495272" y="3114189"/>
                  <a:pt x="7527593" y="3120734"/>
                  <a:pt x="7558789" y="3130024"/>
                </a:cubicBezTo>
                <a:cubicBezTo>
                  <a:pt x="7535705" y="3127178"/>
                  <a:pt x="7511828" y="3125280"/>
                  <a:pt x="7489759" y="3121283"/>
                </a:cubicBezTo>
                <a:cubicBezTo>
                  <a:pt x="7456085" y="3115139"/>
                  <a:pt x="7424665" y="3115687"/>
                  <a:pt x="7390317" y="3123980"/>
                </a:cubicBezTo>
                <a:cubicBezTo>
                  <a:pt x="7392458" y="3129724"/>
                  <a:pt x="7394712" y="3135867"/>
                  <a:pt x="7396964" y="3142166"/>
                </a:cubicBezTo>
                <a:cubicBezTo>
                  <a:pt x="7370275" y="3138967"/>
                  <a:pt x="7345729" y="3136067"/>
                  <a:pt x="7321287" y="3133122"/>
                </a:cubicBezTo>
                <a:cubicBezTo>
                  <a:pt x="7327934" y="3129273"/>
                  <a:pt x="7335362" y="3125029"/>
                  <a:pt x="7344152" y="3120033"/>
                </a:cubicBezTo>
                <a:cubicBezTo>
                  <a:pt x="7301135" y="3107196"/>
                  <a:pt x="7282663" y="3123929"/>
                  <a:pt x="7253045" y="3134022"/>
                </a:cubicBezTo>
                <a:cubicBezTo>
                  <a:pt x="7222414" y="3126230"/>
                  <a:pt x="7190768" y="3118185"/>
                  <a:pt x="7159014" y="3110141"/>
                </a:cubicBezTo>
                <a:cubicBezTo>
                  <a:pt x="7159014" y="3110141"/>
                  <a:pt x="7159462" y="3110289"/>
                  <a:pt x="7159462" y="3110289"/>
                </a:cubicBezTo>
                <a:cubicBezTo>
                  <a:pt x="7112275" y="3111038"/>
                  <a:pt x="7069144" y="3106195"/>
                  <a:pt x="7023873" y="3098850"/>
                </a:cubicBezTo>
                <a:cubicBezTo>
                  <a:pt x="6967569" y="3089710"/>
                  <a:pt x="6904961" y="3088412"/>
                  <a:pt x="6845276" y="3083211"/>
                </a:cubicBezTo>
                <a:cubicBezTo>
                  <a:pt x="6796514" y="3078968"/>
                  <a:pt x="6746961" y="3075473"/>
                  <a:pt x="6699885" y="3068728"/>
                </a:cubicBezTo>
                <a:lnTo>
                  <a:pt x="6641421" y="3075285"/>
                </a:lnTo>
                <a:lnTo>
                  <a:pt x="6641441" y="3075173"/>
                </a:lnTo>
                <a:lnTo>
                  <a:pt x="6641102" y="3075322"/>
                </a:lnTo>
                <a:lnTo>
                  <a:pt x="6641421" y="3075285"/>
                </a:lnTo>
                <a:lnTo>
                  <a:pt x="6640205" y="3083415"/>
                </a:lnTo>
                <a:cubicBezTo>
                  <a:pt x="6636463" y="3084776"/>
                  <a:pt x="6629845" y="3084937"/>
                  <a:pt x="6621737" y="3084462"/>
                </a:cubicBezTo>
                <a:cubicBezTo>
                  <a:pt x="6597754" y="3083063"/>
                  <a:pt x="6573762" y="3081066"/>
                  <a:pt x="6549665" y="3080317"/>
                </a:cubicBezTo>
                <a:cubicBezTo>
                  <a:pt x="6512500" y="3079168"/>
                  <a:pt x="6475228" y="3079417"/>
                  <a:pt x="6438175" y="3077820"/>
                </a:cubicBezTo>
                <a:cubicBezTo>
                  <a:pt x="6418472" y="3076969"/>
                  <a:pt x="6399326" y="3073524"/>
                  <a:pt x="6371961" y="3070327"/>
                </a:cubicBezTo>
                <a:cubicBezTo>
                  <a:pt x="6370160" y="3071174"/>
                  <a:pt x="6361828" y="3075124"/>
                  <a:pt x="6352815" y="3079367"/>
                </a:cubicBezTo>
                <a:cubicBezTo>
                  <a:pt x="6323085" y="3076819"/>
                  <a:pt x="6291334" y="3074072"/>
                  <a:pt x="6254732" y="3070924"/>
                </a:cubicBezTo>
                <a:cubicBezTo>
                  <a:pt x="6272414" y="3087462"/>
                  <a:pt x="6313179" y="3097103"/>
                  <a:pt x="6352815" y="3094156"/>
                </a:cubicBezTo>
                <a:cubicBezTo>
                  <a:pt x="6378271" y="3092257"/>
                  <a:pt x="6397862" y="3091158"/>
                  <a:pt x="6418359" y="3100850"/>
                </a:cubicBezTo>
                <a:cubicBezTo>
                  <a:pt x="6426578" y="3104746"/>
                  <a:pt x="6450336" y="3104396"/>
                  <a:pt x="6465208" y="3102798"/>
                </a:cubicBezTo>
                <a:cubicBezTo>
                  <a:pt x="6491783" y="3099900"/>
                  <a:pt x="6518021" y="3090407"/>
                  <a:pt x="6542568" y="3091507"/>
                </a:cubicBezTo>
                <a:cubicBezTo>
                  <a:pt x="6566332" y="3092607"/>
                  <a:pt x="6587727" y="3103547"/>
                  <a:pt x="6612949" y="3111038"/>
                </a:cubicBezTo>
                <a:cubicBezTo>
                  <a:pt x="6611041" y="3106246"/>
                  <a:pt x="6609239" y="3102000"/>
                  <a:pt x="6607211" y="3097052"/>
                </a:cubicBezTo>
                <a:cubicBezTo>
                  <a:pt x="6658447" y="3093357"/>
                  <a:pt x="6625569" y="3119984"/>
                  <a:pt x="6664754" y="3123827"/>
                </a:cubicBezTo>
                <a:cubicBezTo>
                  <a:pt x="6675563" y="3110590"/>
                  <a:pt x="6686824" y="3096750"/>
                  <a:pt x="6698767" y="3082167"/>
                </a:cubicBezTo>
                <a:cubicBezTo>
                  <a:pt x="6799329" y="3092857"/>
                  <a:pt x="6896962" y="3102949"/>
                  <a:pt x="6994038" y="3113889"/>
                </a:cubicBezTo>
                <a:lnTo>
                  <a:pt x="7034324" y="3125002"/>
                </a:lnTo>
                <a:lnTo>
                  <a:pt x="6919232" y="3116724"/>
                </a:lnTo>
                <a:cubicBezTo>
                  <a:pt x="6879534" y="3113865"/>
                  <a:pt x="6838347" y="3110891"/>
                  <a:pt x="6794146" y="3107694"/>
                </a:cubicBezTo>
                <a:cubicBezTo>
                  <a:pt x="6808111" y="3116685"/>
                  <a:pt x="6815314" y="3121383"/>
                  <a:pt x="6824213" y="3127127"/>
                </a:cubicBezTo>
                <a:cubicBezTo>
                  <a:pt x="6810251" y="3128977"/>
                  <a:pt x="6798540" y="3130572"/>
                  <a:pt x="6775789" y="3133571"/>
                </a:cubicBezTo>
                <a:cubicBezTo>
                  <a:pt x="6787724" y="3136268"/>
                  <a:pt x="6792455" y="3138168"/>
                  <a:pt x="6797301" y="3138315"/>
                </a:cubicBezTo>
                <a:cubicBezTo>
                  <a:pt x="6835700" y="3139566"/>
                  <a:pt x="6872414" y="3148211"/>
                  <a:pt x="6913067" y="3141913"/>
                </a:cubicBezTo>
                <a:cubicBezTo>
                  <a:pt x="6925003" y="3140066"/>
                  <a:pt x="6946176" y="3141813"/>
                  <a:pt x="6955182" y="3145560"/>
                </a:cubicBezTo>
                <a:cubicBezTo>
                  <a:pt x="7004848" y="3166346"/>
                  <a:pt x="7070385" y="3167793"/>
                  <a:pt x="7130295" y="3176184"/>
                </a:cubicBezTo>
                <a:cubicBezTo>
                  <a:pt x="7138632" y="3177334"/>
                  <a:pt x="7146174" y="3179434"/>
                  <a:pt x="7152369" y="3185128"/>
                </a:cubicBezTo>
                <a:cubicBezTo>
                  <a:pt x="7136718" y="3183828"/>
                  <a:pt x="7121063" y="3182579"/>
                  <a:pt x="7103495" y="3181129"/>
                </a:cubicBezTo>
                <a:cubicBezTo>
                  <a:pt x="7102706" y="3185077"/>
                  <a:pt x="7102031" y="3188673"/>
                  <a:pt x="7101129" y="3192921"/>
                </a:cubicBezTo>
                <a:cubicBezTo>
                  <a:pt x="7082883" y="3191321"/>
                  <a:pt x="7064985" y="3189773"/>
                  <a:pt x="7047864" y="3188274"/>
                </a:cubicBezTo>
                <a:cubicBezTo>
                  <a:pt x="7046626" y="3183828"/>
                  <a:pt x="7045610" y="3180034"/>
                  <a:pt x="7044599" y="3176184"/>
                </a:cubicBezTo>
                <a:cubicBezTo>
                  <a:pt x="7036831" y="3177184"/>
                  <a:pt x="7022753" y="3177733"/>
                  <a:pt x="7022305" y="3179182"/>
                </a:cubicBezTo>
                <a:cubicBezTo>
                  <a:pt x="7019374" y="3188475"/>
                  <a:pt x="7005637" y="3186327"/>
                  <a:pt x="6993016" y="3185578"/>
                </a:cubicBezTo>
                <a:cubicBezTo>
                  <a:pt x="6959689" y="3183577"/>
                  <a:pt x="6926468" y="3181478"/>
                  <a:pt x="6893245" y="3179382"/>
                </a:cubicBezTo>
                <a:cubicBezTo>
                  <a:pt x="6869259" y="3177883"/>
                  <a:pt x="6845276" y="3176483"/>
                  <a:pt x="6821398" y="3174785"/>
                </a:cubicBezTo>
                <a:cubicBezTo>
                  <a:pt x="6803160" y="3173488"/>
                  <a:pt x="6784803" y="3172040"/>
                  <a:pt x="6766784" y="3170188"/>
                </a:cubicBezTo>
                <a:cubicBezTo>
                  <a:pt x="6738741" y="3167296"/>
                  <a:pt x="6710816" y="3163996"/>
                  <a:pt x="6676466" y="3160100"/>
                </a:cubicBezTo>
                <a:cubicBezTo>
                  <a:pt x="6658335" y="3153456"/>
                  <a:pt x="6633673" y="3144312"/>
                  <a:pt x="6608787" y="3135122"/>
                </a:cubicBezTo>
                <a:cubicBezTo>
                  <a:pt x="6571960" y="3147261"/>
                  <a:pt x="6534914" y="3151606"/>
                  <a:pt x="6492346" y="3147310"/>
                </a:cubicBezTo>
                <a:cubicBezTo>
                  <a:pt x="6459687" y="3144012"/>
                  <a:pt x="6426127" y="3142462"/>
                  <a:pt x="6392906" y="3140166"/>
                </a:cubicBezTo>
                <a:cubicBezTo>
                  <a:pt x="6392906" y="3140166"/>
                  <a:pt x="6387954" y="3140166"/>
                  <a:pt x="6387954" y="3140166"/>
                </a:cubicBezTo>
                <a:lnTo>
                  <a:pt x="6382994" y="3140215"/>
                </a:lnTo>
                <a:cubicBezTo>
                  <a:pt x="6361153" y="3140215"/>
                  <a:pt x="6339304" y="3140215"/>
                  <a:pt x="6317454" y="3140215"/>
                </a:cubicBezTo>
                <a:cubicBezTo>
                  <a:pt x="6317002" y="3141813"/>
                  <a:pt x="6316670" y="3143412"/>
                  <a:pt x="6316218" y="3145010"/>
                </a:cubicBezTo>
                <a:cubicBezTo>
                  <a:pt x="6359351" y="3148857"/>
                  <a:pt x="6402482" y="3152705"/>
                  <a:pt x="6445836" y="3156552"/>
                </a:cubicBezTo>
                <a:cubicBezTo>
                  <a:pt x="6431986" y="3167296"/>
                  <a:pt x="6411938" y="3173189"/>
                  <a:pt x="6384237" y="3171539"/>
                </a:cubicBezTo>
                <a:cubicBezTo>
                  <a:pt x="6350337" y="3169489"/>
                  <a:pt x="6315657" y="3177933"/>
                  <a:pt x="6281533" y="3166793"/>
                </a:cubicBezTo>
                <a:cubicBezTo>
                  <a:pt x="6264639" y="3161250"/>
                  <a:pt x="6246177" y="3167244"/>
                  <a:pt x="6244368" y="3180782"/>
                </a:cubicBezTo>
                <a:cubicBezTo>
                  <a:pt x="6265992" y="3183529"/>
                  <a:pt x="6288404" y="3186376"/>
                  <a:pt x="6311037" y="3189223"/>
                </a:cubicBezTo>
                <a:cubicBezTo>
                  <a:pt x="6286039" y="3214004"/>
                  <a:pt x="6286039" y="3214004"/>
                  <a:pt x="6246401" y="3218999"/>
                </a:cubicBezTo>
                <a:cubicBezTo>
                  <a:pt x="6296736" y="3223793"/>
                  <a:pt x="6349548" y="3226142"/>
                  <a:pt x="6388291" y="3246124"/>
                </a:cubicBezTo>
                <a:cubicBezTo>
                  <a:pt x="6342794" y="3250422"/>
                  <a:pt x="6300677" y="3254517"/>
                  <a:pt x="6258105" y="3245226"/>
                </a:cubicBezTo>
                <a:cubicBezTo>
                  <a:pt x="6252253" y="3243977"/>
                  <a:pt x="6243360" y="3244126"/>
                  <a:pt x="6236937" y="3245026"/>
                </a:cubicBezTo>
                <a:cubicBezTo>
                  <a:pt x="6203039" y="3249921"/>
                  <a:pt x="6171619" y="3248372"/>
                  <a:pt x="6135924" y="3245576"/>
                </a:cubicBezTo>
                <a:cubicBezTo>
                  <a:pt x="6069707" y="3240379"/>
                  <a:pt x="6000789" y="3242427"/>
                  <a:pt x="5933225" y="3240379"/>
                </a:cubicBezTo>
                <a:cubicBezTo>
                  <a:pt x="5887275" y="3238983"/>
                  <a:pt x="5841556" y="3236132"/>
                  <a:pt x="5796059" y="3233034"/>
                </a:cubicBezTo>
                <a:cubicBezTo>
                  <a:pt x="5787391" y="3232437"/>
                  <a:pt x="5780180" y="3227540"/>
                  <a:pt x="5775680" y="3220298"/>
                </a:cubicBezTo>
                <a:cubicBezTo>
                  <a:pt x="5809233" y="3221343"/>
                  <a:pt x="5842907" y="3222393"/>
                  <a:pt x="5876468" y="3223444"/>
                </a:cubicBezTo>
                <a:cubicBezTo>
                  <a:pt x="5877029" y="3221495"/>
                  <a:pt x="5877702" y="3219598"/>
                  <a:pt x="5878263" y="3217649"/>
                </a:cubicBezTo>
                <a:cubicBezTo>
                  <a:pt x="5854842" y="3216352"/>
                  <a:pt x="5831420" y="3215250"/>
                  <a:pt x="5808107" y="3213699"/>
                </a:cubicBezTo>
                <a:cubicBezTo>
                  <a:pt x="5783335" y="3212005"/>
                  <a:pt x="5762274" y="3207208"/>
                  <a:pt x="5736148" y="3217999"/>
                </a:cubicBezTo>
                <a:cubicBezTo>
                  <a:pt x="5720381" y="3224542"/>
                  <a:pt x="5684351" y="3222594"/>
                  <a:pt x="5657434" y="3222495"/>
                </a:cubicBezTo>
                <a:cubicBezTo>
                  <a:pt x="5633446" y="3222393"/>
                  <a:pt x="5609575" y="3219598"/>
                  <a:pt x="5585812" y="3217999"/>
                </a:cubicBezTo>
                <a:cubicBezTo>
                  <a:pt x="5578717" y="3211854"/>
                  <a:pt x="5573759" y="3205159"/>
                  <a:pt x="5564302" y="3200066"/>
                </a:cubicBezTo>
                <a:cubicBezTo>
                  <a:pt x="5555854" y="3195516"/>
                  <a:pt x="5542565" y="3192720"/>
                  <a:pt x="5528829" y="3188373"/>
                </a:cubicBezTo>
                <a:cubicBezTo>
                  <a:pt x="5513738" y="3192271"/>
                  <a:pt x="5496395" y="3196816"/>
                  <a:pt x="5474887" y="3202412"/>
                </a:cubicBezTo>
                <a:cubicBezTo>
                  <a:pt x="5485584" y="3206559"/>
                  <a:pt x="5493247" y="3209504"/>
                  <a:pt x="5501011" y="3212505"/>
                </a:cubicBezTo>
                <a:cubicBezTo>
                  <a:pt x="5499773" y="3213004"/>
                  <a:pt x="5498196" y="3214004"/>
                  <a:pt x="5497526" y="3213900"/>
                </a:cubicBezTo>
                <a:cubicBezTo>
                  <a:pt x="5450220" y="3205809"/>
                  <a:pt x="5416445" y="3231189"/>
                  <a:pt x="5370944" y="3224245"/>
                </a:cubicBezTo>
                <a:cubicBezTo>
                  <a:pt x="5352815" y="3221495"/>
                  <a:pt x="5337608" y="3214899"/>
                  <a:pt x="5319485" y="3209554"/>
                </a:cubicBezTo>
                <a:cubicBezTo>
                  <a:pt x="5324434" y="3204810"/>
                  <a:pt x="5328830" y="3200613"/>
                  <a:pt x="5335019" y="3194721"/>
                </a:cubicBezTo>
                <a:cubicBezTo>
                  <a:pt x="5286036" y="3193622"/>
                  <a:pt x="5239303" y="3193771"/>
                  <a:pt x="5193356" y="3191321"/>
                </a:cubicBezTo>
                <a:cubicBezTo>
                  <a:pt x="5117791" y="3187324"/>
                  <a:pt x="5042789" y="3181581"/>
                  <a:pt x="4967456" y="3176983"/>
                </a:cubicBezTo>
                <a:cubicBezTo>
                  <a:pt x="4959007" y="3176483"/>
                  <a:pt x="4949662" y="3178833"/>
                  <a:pt x="4940762" y="3179883"/>
                </a:cubicBezTo>
                <a:lnTo>
                  <a:pt x="4940902" y="3179973"/>
                </a:lnTo>
                <a:lnTo>
                  <a:pt x="4901281" y="3168066"/>
                </a:lnTo>
                <a:cubicBezTo>
                  <a:pt x="4891441" y="3166407"/>
                  <a:pt x="4881758" y="3166520"/>
                  <a:pt x="4862388" y="3166743"/>
                </a:cubicBezTo>
                <a:cubicBezTo>
                  <a:pt x="4848873" y="3179033"/>
                  <a:pt x="4835362" y="3191321"/>
                  <a:pt x="4821955" y="3203511"/>
                </a:cubicBezTo>
                <a:cubicBezTo>
                  <a:pt x="4786037" y="3201613"/>
                  <a:pt x="4753601" y="3201561"/>
                  <a:pt x="4723533" y="3197865"/>
                </a:cubicBezTo>
                <a:cubicBezTo>
                  <a:pt x="4687269" y="3193371"/>
                  <a:pt x="4661935" y="3197916"/>
                  <a:pt x="4636260" y="3212405"/>
                </a:cubicBezTo>
                <a:cubicBezTo>
                  <a:pt x="4649207" y="3220944"/>
                  <a:pt x="4663059" y="3230087"/>
                  <a:pt x="4681643" y="3242377"/>
                </a:cubicBezTo>
                <a:cubicBezTo>
                  <a:pt x="4632992" y="3240332"/>
                  <a:pt x="4609796" y="3269454"/>
                  <a:pt x="4554392" y="3254166"/>
                </a:cubicBezTo>
                <a:cubicBezTo>
                  <a:pt x="4578940" y="3247321"/>
                  <a:pt x="4600446" y="3241329"/>
                  <a:pt x="4623197" y="3234933"/>
                </a:cubicBezTo>
                <a:cubicBezTo>
                  <a:pt x="4621393" y="3225994"/>
                  <a:pt x="4619478" y="3217100"/>
                  <a:pt x="4617451" y="3207060"/>
                </a:cubicBezTo>
                <a:cubicBezTo>
                  <a:pt x="4602809" y="3205960"/>
                  <a:pt x="4588397" y="3204909"/>
                  <a:pt x="4570948" y="3203611"/>
                </a:cubicBezTo>
                <a:cubicBezTo>
                  <a:pt x="4567792" y="3197115"/>
                  <a:pt x="4564298" y="3190072"/>
                  <a:pt x="4560920" y="3183328"/>
                </a:cubicBezTo>
                <a:cubicBezTo>
                  <a:pt x="4542788" y="3174688"/>
                  <a:pt x="4503599" y="3173338"/>
                  <a:pt x="4478265" y="3180233"/>
                </a:cubicBezTo>
                <a:cubicBezTo>
                  <a:pt x="4426684" y="3194218"/>
                  <a:pt x="4369027" y="3192172"/>
                  <a:pt x="4324883" y="3174936"/>
                </a:cubicBezTo>
                <a:cubicBezTo>
                  <a:pt x="4306861" y="3167892"/>
                  <a:pt x="4290647" y="3160900"/>
                  <a:pt x="4261705" y="3162347"/>
                </a:cubicBezTo>
                <a:lnTo>
                  <a:pt x="4208977" y="3155129"/>
                </a:lnTo>
                <a:lnTo>
                  <a:pt x="4209344" y="3154951"/>
                </a:lnTo>
                <a:lnTo>
                  <a:pt x="4208778" y="3155103"/>
                </a:lnTo>
                <a:lnTo>
                  <a:pt x="4208977" y="3155129"/>
                </a:lnTo>
                <a:lnTo>
                  <a:pt x="4181568" y="3168503"/>
                </a:lnTo>
                <a:cubicBezTo>
                  <a:pt x="4171447" y="3172711"/>
                  <a:pt x="4159230" y="3175934"/>
                  <a:pt x="4141213" y="3176133"/>
                </a:cubicBezTo>
                <a:lnTo>
                  <a:pt x="4141213" y="3155096"/>
                </a:lnTo>
                <a:lnTo>
                  <a:pt x="4141551" y="3155103"/>
                </a:lnTo>
                <a:lnTo>
                  <a:pt x="4141213" y="3154951"/>
                </a:lnTo>
                <a:lnTo>
                  <a:pt x="4141213" y="3155096"/>
                </a:lnTo>
                <a:lnTo>
                  <a:pt x="4095196" y="3154298"/>
                </a:lnTo>
                <a:cubicBezTo>
                  <a:pt x="4079922" y="3153542"/>
                  <a:pt x="4064860" y="3151731"/>
                  <a:pt x="4050108" y="3147161"/>
                </a:cubicBezTo>
                <a:cubicBezTo>
                  <a:pt x="4033102" y="3141863"/>
                  <a:pt x="4005626" y="3137119"/>
                  <a:pt x="3987154" y="3151207"/>
                </a:cubicBezTo>
                <a:cubicBezTo>
                  <a:pt x="3982319" y="3154902"/>
                  <a:pt x="3963960" y="3155151"/>
                  <a:pt x="3951009" y="3157150"/>
                </a:cubicBezTo>
                <a:cubicBezTo>
                  <a:pt x="3951009" y="3161648"/>
                  <a:pt x="3951009" y="3166294"/>
                  <a:pt x="3951009" y="3172887"/>
                </a:cubicBezTo>
                <a:cubicBezTo>
                  <a:pt x="3928935" y="3174438"/>
                  <a:pt x="3902924" y="3180034"/>
                  <a:pt x="3886254" y="3176681"/>
                </a:cubicBezTo>
                <a:cubicBezTo>
                  <a:pt x="3829612" y="3165245"/>
                  <a:pt x="3780624" y="3176284"/>
                  <a:pt x="3725445" y="3183028"/>
                </a:cubicBezTo>
                <a:cubicBezTo>
                  <a:pt x="3707652" y="3174284"/>
                  <a:pt x="3687272" y="3169739"/>
                  <a:pt x="3654275" y="3173189"/>
                </a:cubicBezTo>
                <a:cubicBezTo>
                  <a:pt x="3628481" y="3175885"/>
                  <a:pt x="3597971" y="3169591"/>
                  <a:pt x="3567224" y="3167093"/>
                </a:cubicBezTo>
                <a:cubicBezTo>
                  <a:pt x="3573865" y="3155602"/>
                  <a:pt x="3578597" y="3147261"/>
                  <a:pt x="3583548" y="3138566"/>
                </a:cubicBezTo>
                <a:cubicBezTo>
                  <a:pt x="3554275" y="3129176"/>
                  <a:pt x="3525334" y="3129127"/>
                  <a:pt x="3492112" y="3139116"/>
                </a:cubicBezTo>
                <a:cubicBezTo>
                  <a:pt x="3498753" y="3142413"/>
                  <a:pt x="3504386" y="3145211"/>
                  <a:pt x="3511823" y="3148907"/>
                </a:cubicBezTo>
                <a:cubicBezTo>
                  <a:pt x="3496725" y="3154554"/>
                  <a:pt x="3481754" y="3160100"/>
                  <a:pt x="3465198" y="3166245"/>
                </a:cubicBezTo>
                <a:cubicBezTo>
                  <a:pt x="3453151" y="3150257"/>
                  <a:pt x="3449319" y="3148310"/>
                  <a:pt x="3421619" y="3150405"/>
                </a:cubicBezTo>
                <a:cubicBezTo>
                  <a:pt x="3380402" y="3153456"/>
                  <a:pt x="3339519" y="3157751"/>
                  <a:pt x="3300219" y="3161350"/>
                </a:cubicBezTo>
                <a:cubicBezTo>
                  <a:pt x="3329611" y="3124079"/>
                  <a:pt x="3329159" y="3129724"/>
                  <a:pt x="3399204" y="3131723"/>
                </a:cubicBezTo>
                <a:cubicBezTo>
                  <a:pt x="3382648" y="3134521"/>
                  <a:pt x="3372515" y="3136169"/>
                  <a:pt x="3360919" y="3138118"/>
                </a:cubicBezTo>
                <a:cubicBezTo>
                  <a:pt x="3413620" y="3151854"/>
                  <a:pt x="3450446" y="3148360"/>
                  <a:pt x="3481190" y="3126578"/>
                </a:cubicBezTo>
                <a:cubicBezTo>
                  <a:pt x="3468008" y="3121433"/>
                  <a:pt x="3454495" y="3116135"/>
                  <a:pt x="3433779" y="3108045"/>
                </a:cubicBezTo>
                <a:cubicBezTo>
                  <a:pt x="3453818" y="3107546"/>
                  <a:pt x="3466099" y="3108344"/>
                  <a:pt x="3476457" y="3106745"/>
                </a:cubicBezTo>
                <a:cubicBezTo>
                  <a:pt x="3487492" y="3105046"/>
                  <a:pt x="3496725" y="3101052"/>
                  <a:pt x="3511935" y="3096452"/>
                </a:cubicBezTo>
                <a:cubicBezTo>
                  <a:pt x="3476233" y="3086861"/>
                  <a:pt x="3445152" y="3090557"/>
                  <a:pt x="3414633" y="3092058"/>
                </a:cubicBezTo>
                <a:cubicBezTo>
                  <a:pt x="3401684" y="3092707"/>
                  <a:pt x="3388620" y="3094556"/>
                  <a:pt x="3375895" y="3094207"/>
                </a:cubicBezTo>
                <a:cubicBezTo>
                  <a:pt x="3349208" y="3093556"/>
                  <a:pt x="3340758" y="3086461"/>
                  <a:pt x="3346617" y="3075672"/>
                </a:cubicBezTo>
                <a:cubicBezTo>
                  <a:pt x="3362496" y="3071125"/>
                  <a:pt x="3382424" y="3068179"/>
                  <a:pt x="3391662" y="3062084"/>
                </a:cubicBezTo>
                <a:cubicBezTo>
                  <a:pt x="3403034" y="3054590"/>
                  <a:pt x="3405740" y="3044496"/>
                  <a:pt x="3411590" y="3035458"/>
                </a:cubicBezTo>
                <a:cubicBezTo>
                  <a:pt x="3411816" y="3035158"/>
                  <a:pt x="3405852" y="3034108"/>
                  <a:pt x="3402921" y="3030763"/>
                </a:cubicBezTo>
                <a:cubicBezTo>
                  <a:pt x="3431186" y="3031609"/>
                  <a:pt x="3459565" y="3032409"/>
                  <a:pt x="3485690" y="3033206"/>
                </a:cubicBezTo>
                <a:cubicBezTo>
                  <a:pt x="3502244" y="3024067"/>
                  <a:pt x="3518123" y="3015325"/>
                  <a:pt x="3536256" y="3005332"/>
                </a:cubicBezTo>
                <a:cubicBezTo>
                  <a:pt x="3533328" y="2997190"/>
                  <a:pt x="3529721" y="2987147"/>
                  <a:pt x="3525560" y="2975208"/>
                </a:cubicBezTo>
                <a:cubicBezTo>
                  <a:pt x="3494703" y="2981253"/>
                  <a:pt x="3500218" y="2994640"/>
                  <a:pt x="3485803" y="3002084"/>
                </a:cubicBezTo>
                <a:cubicBezTo>
                  <a:pt x="3455960" y="3004885"/>
                  <a:pt x="3426906" y="3007679"/>
                  <a:pt x="3397740" y="3010378"/>
                </a:cubicBezTo>
                <a:cubicBezTo>
                  <a:pt x="3392225" y="3010878"/>
                  <a:pt x="3385465" y="3012223"/>
                  <a:pt x="3381297" y="3011379"/>
                </a:cubicBezTo>
                <a:cubicBezTo>
                  <a:pt x="3321167" y="2998489"/>
                  <a:pt x="3259342" y="3011528"/>
                  <a:pt x="3198642" y="3008978"/>
                </a:cubicBezTo>
                <a:cubicBezTo>
                  <a:pt x="3189855" y="3008629"/>
                  <a:pt x="3180171" y="3012223"/>
                  <a:pt x="3170940" y="3014025"/>
                </a:cubicBezTo>
                <a:cubicBezTo>
                  <a:pt x="3170940" y="3015775"/>
                  <a:pt x="3170940" y="3017522"/>
                  <a:pt x="3171054" y="3019319"/>
                </a:cubicBezTo>
                <a:cubicBezTo>
                  <a:pt x="3193460" y="3020519"/>
                  <a:pt x="3216437" y="3023867"/>
                  <a:pt x="3238054" y="3022568"/>
                </a:cubicBezTo>
                <a:cubicBezTo>
                  <a:pt x="3288620" y="3019469"/>
                  <a:pt x="3288282" y="3018573"/>
                  <a:pt x="3281072" y="3041302"/>
                </a:cubicBezTo>
                <a:cubicBezTo>
                  <a:pt x="3302247" y="3045096"/>
                  <a:pt x="3323528" y="3048946"/>
                  <a:pt x="3344814" y="3052741"/>
                </a:cubicBezTo>
                <a:cubicBezTo>
                  <a:pt x="3344137" y="3054189"/>
                  <a:pt x="3343461" y="3055640"/>
                  <a:pt x="3342786" y="3057089"/>
                </a:cubicBezTo>
                <a:cubicBezTo>
                  <a:pt x="3324090" y="3057089"/>
                  <a:pt x="3305395" y="3057089"/>
                  <a:pt x="3283101" y="3057089"/>
                </a:cubicBezTo>
                <a:cubicBezTo>
                  <a:pt x="3287157" y="3066730"/>
                  <a:pt x="3290417" y="3074573"/>
                  <a:pt x="3294136" y="3083264"/>
                </a:cubicBezTo>
                <a:cubicBezTo>
                  <a:pt x="3273079" y="3084812"/>
                  <a:pt x="3251455" y="3086362"/>
                  <a:pt x="3224317" y="3088310"/>
                </a:cubicBezTo>
                <a:cubicBezTo>
                  <a:pt x="3226345" y="3078069"/>
                  <a:pt x="3228147" y="3068728"/>
                  <a:pt x="3230513" y="3056188"/>
                </a:cubicBezTo>
                <a:cubicBezTo>
                  <a:pt x="3215649" y="3055340"/>
                  <a:pt x="3200220" y="3054439"/>
                  <a:pt x="3182425" y="3053391"/>
                </a:cubicBezTo>
                <a:cubicBezTo>
                  <a:pt x="3181412" y="3067130"/>
                  <a:pt x="3221499" y="3073473"/>
                  <a:pt x="3192447" y="3087112"/>
                </a:cubicBezTo>
                <a:cubicBezTo>
                  <a:pt x="3156751" y="3068829"/>
                  <a:pt x="3113960" y="3063484"/>
                  <a:pt x="3052359" y="3077570"/>
                </a:cubicBezTo>
                <a:cubicBezTo>
                  <a:pt x="3076907" y="3082517"/>
                  <a:pt x="3091997" y="3085614"/>
                  <a:pt x="3109227" y="3089061"/>
                </a:cubicBezTo>
                <a:cubicBezTo>
                  <a:pt x="3071610" y="3099250"/>
                  <a:pt x="3035015" y="3109193"/>
                  <a:pt x="2999087" y="3118985"/>
                </a:cubicBezTo>
                <a:cubicBezTo>
                  <a:pt x="2991209" y="3105046"/>
                  <a:pt x="2991209" y="3105046"/>
                  <a:pt x="3012263" y="3096802"/>
                </a:cubicBezTo>
                <a:cubicBezTo>
                  <a:pt x="2999201" y="3095706"/>
                  <a:pt x="2986364" y="3094656"/>
                  <a:pt x="2973751" y="3093456"/>
                </a:cubicBezTo>
                <a:cubicBezTo>
                  <a:pt x="2972175" y="3093306"/>
                  <a:pt x="2970824" y="3092457"/>
                  <a:pt x="2963056" y="3089612"/>
                </a:cubicBezTo>
                <a:cubicBezTo>
                  <a:pt x="2981301" y="3083113"/>
                  <a:pt x="2998300" y="3077019"/>
                  <a:pt x="3019250" y="3069528"/>
                </a:cubicBezTo>
                <a:cubicBezTo>
                  <a:pt x="2993125" y="3068528"/>
                  <a:pt x="2970373" y="3066978"/>
                  <a:pt x="2947627" y="3066878"/>
                </a:cubicBezTo>
                <a:cubicBezTo>
                  <a:pt x="2910574" y="3066730"/>
                  <a:pt x="2873303" y="3066730"/>
                  <a:pt x="2836481" y="3068179"/>
                </a:cubicBezTo>
                <a:cubicBezTo>
                  <a:pt x="2809336" y="3069227"/>
                  <a:pt x="2785577" y="3071874"/>
                  <a:pt x="2767784" y="3084962"/>
                </a:cubicBezTo>
                <a:cubicBezTo>
                  <a:pt x="2744700" y="3101899"/>
                  <a:pt x="2673530" y="3105344"/>
                  <a:pt x="2633210" y="3095155"/>
                </a:cubicBezTo>
                <a:cubicBezTo>
                  <a:pt x="2620598" y="3091957"/>
                  <a:pt x="2608098" y="3088611"/>
                  <a:pt x="2590193" y="3084013"/>
                </a:cubicBezTo>
                <a:cubicBezTo>
                  <a:pt x="2613731" y="3074923"/>
                  <a:pt x="2633999" y="3067079"/>
                  <a:pt x="2654948" y="3058985"/>
                </a:cubicBezTo>
                <a:cubicBezTo>
                  <a:pt x="2651005" y="3055539"/>
                  <a:pt x="2647285" y="3052191"/>
                  <a:pt x="2642672" y="3048145"/>
                </a:cubicBezTo>
                <a:cubicBezTo>
                  <a:pt x="2648412" y="3047196"/>
                  <a:pt x="2653257" y="3045647"/>
                  <a:pt x="2658101" y="3045647"/>
                </a:cubicBezTo>
                <a:cubicBezTo>
                  <a:pt x="2734561" y="3045746"/>
                  <a:pt x="2810687" y="3045647"/>
                  <a:pt x="2884563" y="3057338"/>
                </a:cubicBezTo>
                <a:cubicBezTo>
                  <a:pt x="2905961" y="3060734"/>
                  <a:pt x="2932087" y="3057987"/>
                  <a:pt x="2956072" y="3058135"/>
                </a:cubicBezTo>
                <a:cubicBezTo>
                  <a:pt x="2984449" y="3058336"/>
                  <a:pt x="3012940" y="3058635"/>
                  <a:pt x="3041324" y="3058937"/>
                </a:cubicBezTo>
                <a:cubicBezTo>
                  <a:pt x="3044134" y="3061384"/>
                  <a:pt x="3046950" y="3063781"/>
                  <a:pt x="3049881" y="3066229"/>
                </a:cubicBezTo>
                <a:cubicBezTo>
                  <a:pt x="3058211" y="3061135"/>
                  <a:pt x="3066547" y="3056040"/>
                  <a:pt x="3079835" y="3047896"/>
                </a:cubicBezTo>
                <a:cubicBezTo>
                  <a:pt x="3025107" y="3044898"/>
                  <a:pt x="2977922" y="3042350"/>
                  <a:pt x="2919250" y="3039152"/>
                </a:cubicBezTo>
                <a:cubicBezTo>
                  <a:pt x="2956634" y="3030013"/>
                  <a:pt x="2985802" y="3027613"/>
                  <a:pt x="3014184" y="3034307"/>
                </a:cubicBezTo>
                <a:cubicBezTo>
                  <a:pt x="3041324" y="3040701"/>
                  <a:pt x="3066885" y="3040003"/>
                  <a:pt x="3095602" y="3038051"/>
                </a:cubicBezTo>
                <a:cubicBezTo>
                  <a:pt x="3120712" y="3036355"/>
                  <a:pt x="3147062" y="3038154"/>
                  <a:pt x="3172963" y="3038453"/>
                </a:cubicBezTo>
                <a:cubicBezTo>
                  <a:pt x="3184791" y="3038603"/>
                  <a:pt x="3196615" y="3038903"/>
                  <a:pt x="3208438" y="3039152"/>
                </a:cubicBezTo>
                <a:cubicBezTo>
                  <a:pt x="3209227" y="3037355"/>
                  <a:pt x="3210015" y="3035556"/>
                  <a:pt x="3210690" y="3033758"/>
                </a:cubicBezTo>
                <a:cubicBezTo>
                  <a:pt x="3189178" y="3031409"/>
                  <a:pt x="3163956" y="3031308"/>
                  <a:pt x="3147062" y="3026014"/>
                </a:cubicBezTo>
                <a:cubicBezTo>
                  <a:pt x="3130282" y="3020719"/>
                  <a:pt x="3121952" y="3010180"/>
                  <a:pt x="3103706" y="2997740"/>
                </a:cubicBezTo>
                <a:cubicBezTo>
                  <a:pt x="3149766" y="2996391"/>
                  <a:pt x="3188733" y="2995241"/>
                  <a:pt x="3227808" y="2994092"/>
                </a:cubicBezTo>
                <a:cubicBezTo>
                  <a:pt x="3228259" y="2992443"/>
                  <a:pt x="3228597" y="2990797"/>
                  <a:pt x="3229048" y="2989145"/>
                </a:cubicBezTo>
                <a:cubicBezTo>
                  <a:pt x="3179947" y="2986147"/>
                  <a:pt x="3130844" y="2983152"/>
                  <a:pt x="3076230" y="2979803"/>
                </a:cubicBezTo>
                <a:cubicBezTo>
                  <a:pt x="3015981" y="2997590"/>
                  <a:pt x="3015981" y="2997590"/>
                  <a:pt x="2999990" y="3017473"/>
                </a:cubicBezTo>
                <a:cubicBezTo>
                  <a:pt x="3007877" y="3017473"/>
                  <a:pt x="3014298" y="3017123"/>
                  <a:pt x="3020375" y="3017573"/>
                </a:cubicBezTo>
                <a:cubicBezTo>
                  <a:pt x="3026227" y="3018023"/>
                  <a:pt x="3031860" y="3019220"/>
                  <a:pt x="3036366" y="3023968"/>
                </a:cubicBezTo>
                <a:cubicBezTo>
                  <a:pt x="3012826" y="3024415"/>
                  <a:pt x="2989405" y="3024866"/>
                  <a:pt x="2957873" y="3025515"/>
                </a:cubicBezTo>
                <a:cubicBezTo>
                  <a:pt x="2976457" y="3014074"/>
                  <a:pt x="2984449" y="3004536"/>
                  <a:pt x="2952247" y="2997590"/>
                </a:cubicBezTo>
                <a:cubicBezTo>
                  <a:pt x="2934791" y="2993842"/>
                  <a:pt x="2918686" y="2989197"/>
                  <a:pt x="2915081" y="2977706"/>
                </a:cubicBezTo>
                <a:cubicBezTo>
                  <a:pt x="2913279" y="2972163"/>
                  <a:pt x="2887828" y="2968063"/>
                  <a:pt x="2872063" y="2962968"/>
                </a:cubicBezTo>
                <a:cubicBezTo>
                  <a:pt x="2851564" y="2966119"/>
                  <a:pt x="2831074" y="2969214"/>
                  <a:pt x="2804837" y="2973209"/>
                </a:cubicBezTo>
                <a:cubicBezTo>
                  <a:pt x="2819025" y="2978156"/>
                  <a:pt x="2828596" y="2981454"/>
                  <a:pt x="2839967" y="2985452"/>
                </a:cubicBezTo>
                <a:cubicBezTo>
                  <a:pt x="2792556" y="2990347"/>
                  <a:pt x="2747171" y="2995040"/>
                  <a:pt x="2705169" y="2999387"/>
                </a:cubicBezTo>
                <a:lnTo>
                  <a:pt x="2677155" y="2975573"/>
                </a:lnTo>
                <a:lnTo>
                  <a:pt x="2677354" y="2975509"/>
                </a:lnTo>
                <a:cubicBezTo>
                  <a:pt x="2672065" y="2966119"/>
                  <a:pt x="2655399" y="2965518"/>
                  <a:pt x="2637828" y="2965267"/>
                </a:cubicBezTo>
                <a:cubicBezTo>
                  <a:pt x="2587713" y="2964568"/>
                  <a:pt x="2537604" y="2963668"/>
                  <a:pt x="2488952" y="2962819"/>
                </a:cubicBezTo>
                <a:cubicBezTo>
                  <a:pt x="2477806" y="2972163"/>
                  <a:pt x="2471272" y="2984750"/>
                  <a:pt x="2453598" y="2990545"/>
                </a:cubicBezTo>
                <a:cubicBezTo>
                  <a:pt x="2436480" y="2996090"/>
                  <a:pt x="2407762" y="2994640"/>
                  <a:pt x="2385237" y="2996190"/>
                </a:cubicBezTo>
                <a:cubicBezTo>
                  <a:pt x="2381518" y="3003885"/>
                  <a:pt x="2402242" y="3012576"/>
                  <a:pt x="2371837" y="3015224"/>
                </a:cubicBezTo>
                <a:cubicBezTo>
                  <a:pt x="2338508" y="3018120"/>
                  <a:pt x="2395145" y="3029363"/>
                  <a:pt x="2366435" y="3033206"/>
                </a:cubicBezTo>
                <a:cubicBezTo>
                  <a:pt x="2443907" y="3049094"/>
                  <a:pt x="2529949" y="3036006"/>
                  <a:pt x="2613955" y="3042702"/>
                </a:cubicBezTo>
                <a:cubicBezTo>
                  <a:pt x="2609675" y="3055689"/>
                  <a:pt x="2602579" y="3063533"/>
                  <a:pt x="2578368" y="3068128"/>
                </a:cubicBezTo>
                <a:cubicBezTo>
                  <a:pt x="2568460" y="3070025"/>
                  <a:pt x="2563503" y="3077019"/>
                  <a:pt x="2548865" y="3086563"/>
                </a:cubicBezTo>
                <a:cubicBezTo>
                  <a:pt x="2504831" y="3087611"/>
                  <a:pt x="2447288" y="3088262"/>
                  <a:pt x="2389968" y="3090610"/>
                </a:cubicBezTo>
                <a:cubicBezTo>
                  <a:pt x="2366098" y="3091557"/>
                  <a:pt x="2343007" y="3096056"/>
                  <a:pt x="2318347" y="3099100"/>
                </a:cubicBezTo>
                <a:cubicBezTo>
                  <a:pt x="2318347" y="3099352"/>
                  <a:pt x="2318009" y="3095907"/>
                  <a:pt x="2317673" y="3092457"/>
                </a:cubicBezTo>
                <a:cubicBezTo>
                  <a:pt x="2305961" y="3087010"/>
                  <a:pt x="2284561" y="3102000"/>
                  <a:pt x="2276681" y="3088611"/>
                </a:cubicBezTo>
                <a:cubicBezTo>
                  <a:pt x="2242445" y="3090407"/>
                  <a:pt x="2208097" y="3091856"/>
                  <a:pt x="2174090" y="3094156"/>
                </a:cubicBezTo>
                <a:cubicBezTo>
                  <a:pt x="2141771" y="3096302"/>
                  <a:pt x="2109562" y="3101650"/>
                  <a:pt x="2077466" y="3101401"/>
                </a:cubicBezTo>
                <a:cubicBezTo>
                  <a:pt x="2046384" y="3101150"/>
                  <a:pt x="2021611" y="3101150"/>
                  <a:pt x="1995035" y="3110991"/>
                </a:cubicBezTo>
                <a:cubicBezTo>
                  <a:pt x="1977353" y="3117486"/>
                  <a:pt x="1946835" y="3118635"/>
                  <a:pt x="1921723" y="3119283"/>
                </a:cubicBezTo>
                <a:cubicBezTo>
                  <a:pt x="1877581" y="3120433"/>
                  <a:pt x="1833099" y="3118985"/>
                  <a:pt x="1788841" y="3119383"/>
                </a:cubicBezTo>
                <a:cubicBezTo>
                  <a:pt x="1775329" y="3119485"/>
                  <a:pt x="1761808" y="3122034"/>
                  <a:pt x="1735465" y="3124878"/>
                </a:cubicBezTo>
                <a:cubicBezTo>
                  <a:pt x="1795481" y="3143512"/>
                  <a:pt x="1852912" y="3137468"/>
                  <a:pt x="1905282" y="3139817"/>
                </a:cubicBezTo>
                <a:cubicBezTo>
                  <a:pt x="1960799" y="3142313"/>
                  <a:pt x="2017329" y="3140367"/>
                  <a:pt x="2079268" y="3140367"/>
                </a:cubicBezTo>
                <a:cubicBezTo>
                  <a:pt x="2046833" y="3146760"/>
                  <a:pt x="2020598" y="3152255"/>
                  <a:pt x="1993682" y="3157001"/>
                </a:cubicBezTo>
                <a:cubicBezTo>
                  <a:pt x="1983550" y="3158800"/>
                  <a:pt x="1971833" y="3159699"/>
                  <a:pt x="1960911" y="3159450"/>
                </a:cubicBezTo>
                <a:cubicBezTo>
                  <a:pt x="1897845" y="3158001"/>
                  <a:pt x="1834562" y="3157202"/>
                  <a:pt x="1771949" y="3153855"/>
                </a:cubicBezTo>
                <a:cubicBezTo>
                  <a:pt x="1749991" y="3152705"/>
                  <a:pt x="1729831" y="3145010"/>
                  <a:pt x="1708883" y="3140316"/>
                </a:cubicBezTo>
                <a:lnTo>
                  <a:pt x="1709221" y="3140467"/>
                </a:lnTo>
                <a:cubicBezTo>
                  <a:pt x="1688722" y="3146710"/>
                  <a:pt x="1669583" y="3151105"/>
                  <a:pt x="1656971" y="3136268"/>
                </a:cubicBezTo>
                <a:cubicBezTo>
                  <a:pt x="1649084" y="3126978"/>
                  <a:pt x="1638726" y="3118085"/>
                  <a:pt x="1623297" y="3110141"/>
                </a:cubicBezTo>
                <a:cubicBezTo>
                  <a:pt x="1623297" y="3101251"/>
                  <a:pt x="1623297" y="3092355"/>
                  <a:pt x="1623297" y="3081618"/>
                </a:cubicBezTo>
                <a:cubicBezTo>
                  <a:pt x="1563274" y="3082368"/>
                  <a:pt x="1507082" y="3067880"/>
                  <a:pt x="1447846" y="3085313"/>
                </a:cubicBezTo>
                <a:cubicBezTo>
                  <a:pt x="1473747" y="3087811"/>
                  <a:pt x="1499541" y="3090256"/>
                  <a:pt x="1525101" y="3092756"/>
                </a:cubicBezTo>
                <a:cubicBezTo>
                  <a:pt x="1481408" y="3118035"/>
                  <a:pt x="1407759" y="3099652"/>
                  <a:pt x="1347284" y="3115938"/>
                </a:cubicBezTo>
                <a:cubicBezTo>
                  <a:pt x="1371719" y="3121383"/>
                  <a:pt x="1389852" y="3125428"/>
                  <a:pt x="1407871" y="3129474"/>
                </a:cubicBezTo>
                <a:cubicBezTo>
                  <a:pt x="1407535" y="3130773"/>
                  <a:pt x="1407309" y="3132123"/>
                  <a:pt x="1406969" y="3133421"/>
                </a:cubicBezTo>
                <a:cubicBezTo>
                  <a:pt x="1356629" y="3133421"/>
                  <a:pt x="1306295" y="3133421"/>
                  <a:pt x="1253815" y="3133421"/>
                </a:cubicBezTo>
                <a:cubicBezTo>
                  <a:pt x="1252237" y="3110541"/>
                  <a:pt x="1309782" y="3134423"/>
                  <a:pt x="1317103" y="3117685"/>
                </a:cubicBezTo>
                <a:cubicBezTo>
                  <a:pt x="1314739" y="3106994"/>
                  <a:pt x="1271608" y="3100949"/>
                  <a:pt x="1291318" y="3083762"/>
                </a:cubicBezTo>
                <a:cubicBezTo>
                  <a:pt x="1332758" y="3091258"/>
                  <a:pt x="1373973" y="3093057"/>
                  <a:pt x="1415751" y="3088160"/>
                </a:cubicBezTo>
                <a:cubicBezTo>
                  <a:pt x="1413385" y="3063034"/>
                  <a:pt x="1427012" y="3057386"/>
                  <a:pt x="1480731" y="3055790"/>
                </a:cubicBezTo>
                <a:cubicBezTo>
                  <a:pt x="1581069" y="3052791"/>
                  <a:pt x="1680167" y="3063830"/>
                  <a:pt x="1780391" y="3060684"/>
                </a:cubicBezTo>
                <a:cubicBezTo>
                  <a:pt x="1817668" y="3071125"/>
                  <a:pt x="1855166" y="3059534"/>
                  <a:pt x="1892671" y="3060684"/>
                </a:cubicBezTo>
                <a:cubicBezTo>
                  <a:pt x="1929605" y="3061834"/>
                  <a:pt x="1966770" y="3060934"/>
                  <a:pt x="2009901" y="3060934"/>
                </a:cubicBezTo>
                <a:cubicBezTo>
                  <a:pt x="2004831" y="3052941"/>
                  <a:pt x="2001788" y="3047996"/>
                  <a:pt x="1999985" y="3045046"/>
                </a:cubicBezTo>
                <a:cubicBezTo>
                  <a:pt x="1980171" y="3047494"/>
                  <a:pt x="1963277" y="3051942"/>
                  <a:pt x="1948075" y="3051044"/>
                </a:cubicBezTo>
                <a:cubicBezTo>
                  <a:pt x="1896164" y="3048095"/>
                  <a:pt x="1845371" y="3037156"/>
                  <a:pt x="1789517" y="3053691"/>
                </a:cubicBezTo>
                <a:cubicBezTo>
                  <a:pt x="1788166" y="3045595"/>
                  <a:pt x="1787602" y="3041902"/>
                  <a:pt x="1786701" y="3036956"/>
                </a:cubicBezTo>
                <a:cubicBezTo>
                  <a:pt x="1751900" y="3034557"/>
                  <a:pt x="1717558" y="3033956"/>
                  <a:pt x="1683659" y="3040803"/>
                </a:cubicBezTo>
                <a:cubicBezTo>
                  <a:pt x="1654943" y="3046597"/>
                  <a:pt x="1628029" y="3048395"/>
                  <a:pt x="1602349" y="3035807"/>
                </a:cubicBezTo>
                <a:cubicBezTo>
                  <a:pt x="1593681" y="3031557"/>
                  <a:pt x="1566655" y="3029062"/>
                  <a:pt x="1556626" y="3031859"/>
                </a:cubicBezTo>
                <a:cubicBezTo>
                  <a:pt x="1505955" y="3045948"/>
                  <a:pt x="1462149" y="3032458"/>
                  <a:pt x="1417441" y="3026665"/>
                </a:cubicBezTo>
                <a:cubicBezTo>
                  <a:pt x="1374986" y="3021168"/>
                  <a:pt x="1375775" y="3019820"/>
                  <a:pt x="1336363" y="3033258"/>
                </a:cubicBezTo>
                <a:cubicBezTo>
                  <a:pt x="1323634" y="3031659"/>
                  <a:pt x="1309556" y="3029512"/>
                  <a:pt x="1295142" y="3028213"/>
                </a:cubicBezTo>
                <a:cubicBezTo>
                  <a:pt x="1249645" y="3024067"/>
                  <a:pt x="1205163" y="3021018"/>
                  <a:pt x="1156856" y="3022866"/>
                </a:cubicBezTo>
                <a:cubicBezTo>
                  <a:pt x="1080730" y="3025814"/>
                  <a:pt x="1003587" y="3022866"/>
                  <a:pt x="926785" y="3022270"/>
                </a:cubicBezTo>
                <a:cubicBezTo>
                  <a:pt x="908095" y="3022118"/>
                  <a:pt x="889399" y="3021619"/>
                  <a:pt x="870818" y="3020868"/>
                </a:cubicBezTo>
                <a:cubicBezTo>
                  <a:pt x="832757" y="3019319"/>
                  <a:pt x="801898" y="3033807"/>
                  <a:pt x="760571" y="3028763"/>
                </a:cubicBezTo>
                <a:cubicBezTo>
                  <a:pt x="725884" y="3024513"/>
                  <a:pt x="688275" y="3024415"/>
                  <a:pt x="651897" y="3023518"/>
                </a:cubicBezTo>
                <a:cubicBezTo>
                  <a:pt x="640300" y="3023219"/>
                  <a:pt x="621830" y="3024866"/>
                  <a:pt x="617554" y="3028262"/>
                </a:cubicBezTo>
                <a:cubicBezTo>
                  <a:pt x="603021" y="3040101"/>
                  <a:pt x="576340" y="3037906"/>
                  <a:pt x="557981" y="3037256"/>
                </a:cubicBezTo>
                <a:cubicBezTo>
                  <a:pt x="456401" y="3033656"/>
                  <a:pt x="355837" y="3042103"/>
                  <a:pt x="254599" y="3040552"/>
                </a:cubicBezTo>
                <a:cubicBezTo>
                  <a:pt x="232193" y="3040202"/>
                  <a:pt x="204152" y="3038952"/>
                  <a:pt x="202012" y="3056740"/>
                </a:cubicBezTo>
                <a:cubicBezTo>
                  <a:pt x="329712" y="3056089"/>
                  <a:pt x="454941" y="3053290"/>
                  <a:pt x="579600" y="3058285"/>
                </a:cubicBezTo>
                <a:cubicBezTo>
                  <a:pt x="579826" y="3059986"/>
                  <a:pt x="580051" y="3061736"/>
                  <a:pt x="580277" y="3063434"/>
                </a:cubicBezTo>
                <a:cubicBezTo>
                  <a:pt x="565299" y="3064831"/>
                  <a:pt x="550210" y="3066229"/>
                  <a:pt x="530281" y="3068080"/>
                </a:cubicBezTo>
                <a:cubicBezTo>
                  <a:pt x="538837" y="3076721"/>
                  <a:pt x="545926" y="3083914"/>
                  <a:pt x="549532" y="3087713"/>
                </a:cubicBezTo>
                <a:cubicBezTo>
                  <a:pt x="590192" y="3087713"/>
                  <a:pt x="624983" y="3087713"/>
                  <a:pt x="663947" y="3087713"/>
                </a:cubicBezTo>
                <a:cubicBezTo>
                  <a:pt x="659784" y="3094556"/>
                  <a:pt x="656743" y="3099652"/>
                  <a:pt x="652800" y="3106095"/>
                </a:cubicBezTo>
                <a:cubicBezTo>
                  <a:pt x="667552" y="3108495"/>
                  <a:pt x="680951" y="3110641"/>
                  <a:pt x="696830" y="3113190"/>
                </a:cubicBezTo>
                <a:cubicBezTo>
                  <a:pt x="695028" y="3122081"/>
                  <a:pt x="689283" y="3131373"/>
                  <a:pt x="692887" y="3139817"/>
                </a:cubicBezTo>
                <a:cubicBezTo>
                  <a:pt x="695817" y="3146710"/>
                  <a:pt x="710007" y="3152655"/>
                  <a:pt x="721378" y="3160498"/>
                </a:cubicBezTo>
                <a:cubicBezTo>
                  <a:pt x="697621" y="3162246"/>
                  <a:pt x="668791" y="3164295"/>
                  <a:pt x="628138" y="3167296"/>
                </a:cubicBezTo>
                <a:cubicBezTo>
                  <a:pt x="648744" y="3157851"/>
                  <a:pt x="661917" y="3151806"/>
                  <a:pt x="682304" y="3142514"/>
                </a:cubicBezTo>
                <a:cubicBezTo>
                  <a:pt x="648180" y="3142514"/>
                  <a:pt x="624309" y="3142514"/>
                  <a:pt x="589058" y="3142514"/>
                </a:cubicBezTo>
                <a:cubicBezTo>
                  <a:pt x="608430" y="3132222"/>
                  <a:pt x="620816" y="3125629"/>
                  <a:pt x="633314" y="3118985"/>
                </a:cubicBezTo>
                <a:cubicBezTo>
                  <a:pt x="628591" y="3109644"/>
                  <a:pt x="619801" y="3103896"/>
                  <a:pt x="594465" y="3108394"/>
                </a:cubicBezTo>
                <a:cubicBezTo>
                  <a:pt x="575883" y="3111689"/>
                  <a:pt x="556292" y="3113840"/>
                  <a:pt x="534331" y="3116886"/>
                </a:cubicBezTo>
                <a:cubicBezTo>
                  <a:pt x="524760" y="3126230"/>
                  <a:pt x="512936" y="3137669"/>
                  <a:pt x="499649" y="3150656"/>
                </a:cubicBezTo>
                <a:cubicBezTo>
                  <a:pt x="511247" y="3151854"/>
                  <a:pt x="528922" y="3153705"/>
                  <a:pt x="546717" y="3155552"/>
                </a:cubicBezTo>
                <a:cubicBezTo>
                  <a:pt x="546717" y="3156901"/>
                  <a:pt x="546717" y="3158250"/>
                  <a:pt x="546829" y="3159601"/>
                </a:cubicBezTo>
                <a:cubicBezTo>
                  <a:pt x="512710" y="3161350"/>
                  <a:pt x="478474" y="3163144"/>
                  <a:pt x="437485" y="3165245"/>
                </a:cubicBezTo>
                <a:cubicBezTo>
                  <a:pt x="450885" y="3176734"/>
                  <a:pt x="456287" y="3181928"/>
                  <a:pt x="482982" y="3179084"/>
                </a:cubicBezTo>
                <a:cubicBezTo>
                  <a:pt x="518338" y="3175384"/>
                  <a:pt x="556067" y="3175934"/>
                  <a:pt x="591424" y="3174688"/>
                </a:cubicBezTo>
                <a:lnTo>
                  <a:pt x="605380" y="3200195"/>
                </a:lnTo>
                <a:lnTo>
                  <a:pt x="599761" y="3225143"/>
                </a:lnTo>
                <a:cubicBezTo>
                  <a:pt x="568792" y="3221295"/>
                  <a:pt x="542554" y="3217999"/>
                  <a:pt x="516422" y="3214751"/>
                </a:cubicBezTo>
                <a:cubicBezTo>
                  <a:pt x="508881" y="3215100"/>
                  <a:pt x="501334" y="3215450"/>
                  <a:pt x="493790" y="3215799"/>
                </a:cubicBezTo>
                <a:cubicBezTo>
                  <a:pt x="460681" y="3216800"/>
                  <a:pt x="427684" y="3217748"/>
                  <a:pt x="389173" y="3218900"/>
                </a:cubicBezTo>
                <a:cubicBezTo>
                  <a:pt x="392440" y="3210504"/>
                  <a:pt x="394694" y="3204611"/>
                  <a:pt x="398187" y="3195617"/>
                </a:cubicBezTo>
                <a:cubicBezTo>
                  <a:pt x="276563" y="3191921"/>
                  <a:pt x="158204" y="3193272"/>
                  <a:pt x="40186" y="3198917"/>
                </a:cubicBezTo>
                <a:cubicBezTo>
                  <a:pt x="39848" y="3201613"/>
                  <a:pt x="39399" y="3204311"/>
                  <a:pt x="39061" y="3207009"/>
                </a:cubicBezTo>
                <a:cubicBezTo>
                  <a:pt x="51897" y="3209156"/>
                  <a:pt x="64846" y="3211254"/>
                  <a:pt x="82190" y="3214104"/>
                </a:cubicBezTo>
                <a:cubicBezTo>
                  <a:pt x="77684" y="3219549"/>
                  <a:pt x="73064" y="3225044"/>
                  <a:pt x="66311" y="3233083"/>
                </a:cubicBezTo>
                <a:cubicBezTo>
                  <a:pt x="56291" y="3226142"/>
                  <a:pt x="50094" y="3221845"/>
                  <a:pt x="41089" y="3215550"/>
                </a:cubicBezTo>
                <a:cubicBezTo>
                  <a:pt x="29265" y="3221944"/>
                  <a:pt x="20363" y="3226788"/>
                  <a:pt x="10796" y="3231987"/>
                </a:cubicBezTo>
                <a:lnTo>
                  <a:pt x="3473" y="3231965"/>
                </a:lnTo>
                <a:lnTo>
                  <a:pt x="3473" y="369888"/>
                </a:lnTo>
                <a:lnTo>
                  <a:pt x="176" y="369888"/>
                </a:lnTo>
                <a:lnTo>
                  <a:pt x="176" y="269134"/>
                </a:lnTo>
                <a:lnTo>
                  <a:pt x="0" y="269134"/>
                </a:lnTo>
                <a:close/>
              </a:path>
            </a:pathLst>
          </a:custGeom>
        </p:spPr>
      </p:pic>
      <p:sp>
        <p:nvSpPr>
          <p:cNvPr id="38" name="Freeform: Shape 37">
            <a:extLst>
              <a:ext uri="{FF2B5EF4-FFF2-40B4-BE49-F238E27FC236}">
                <a16:creationId xmlns:a16="http://schemas.microsoft.com/office/drawing/2014/main" id="{C43D8F09-D80D-4727-99A6-157CF0EE986C}"/>
              </a:ext>
            </a:extLst>
          </p:cNvPr>
          <p:cNvSpPr/>
          <p:nvPr/>
        </p:nvSpPr>
        <p:spPr>
          <a:xfrm rot="10800000" flipH="1">
            <a:off x="0" y="1"/>
            <a:ext cx="12215326" cy="4059508"/>
          </a:xfrm>
          <a:custGeom>
            <a:avLst/>
            <a:gdLst>
              <a:gd name="connsiteX0" fmla="*/ 12079683 w 12215326"/>
              <a:gd name="connsiteY0" fmla="*/ 68679 h 4059508"/>
              <a:gd name="connsiteX1" fmla="*/ 12107612 w 12215326"/>
              <a:gd name="connsiteY1" fmla="*/ 55990 h 4059508"/>
              <a:gd name="connsiteX2" fmla="*/ 12161557 w 12215326"/>
              <a:gd name="connsiteY2" fmla="*/ 34756 h 4059508"/>
              <a:gd name="connsiteX3" fmla="*/ 12208010 w 12215326"/>
              <a:gd name="connsiteY3" fmla="*/ 2459 h 4059508"/>
              <a:gd name="connsiteX4" fmla="*/ 12215326 w 12215326"/>
              <a:gd name="connsiteY4" fmla="*/ 0 h 4059508"/>
              <a:gd name="connsiteX5" fmla="*/ 12215326 w 12215326"/>
              <a:gd name="connsiteY5" fmla="*/ 38466 h 4059508"/>
              <a:gd name="connsiteX6" fmla="*/ 12185050 w 12215326"/>
              <a:gd name="connsiteY6" fmla="*/ 50101 h 4059508"/>
              <a:gd name="connsiteX7" fmla="*/ 12109640 w 12215326"/>
              <a:gd name="connsiteY7" fmla="*/ 67480 h 4059508"/>
              <a:gd name="connsiteX8" fmla="*/ 12079683 w 12215326"/>
              <a:gd name="connsiteY8" fmla="*/ 68679 h 4059508"/>
              <a:gd name="connsiteX9" fmla="*/ 12215326 w 12215326"/>
              <a:gd name="connsiteY9" fmla="*/ 107452 h 4059508"/>
              <a:gd name="connsiteX10" fmla="*/ 12146579 w 12215326"/>
              <a:gd name="connsiteY10" fmla="*/ 103446 h 4059508"/>
              <a:gd name="connsiteX11" fmla="*/ 12147706 w 12215326"/>
              <a:gd name="connsiteY11" fmla="*/ 98602 h 4059508"/>
              <a:gd name="connsiteX12" fmla="*/ 12205026 w 12215326"/>
              <a:gd name="connsiteY12" fmla="*/ 98602 h 4059508"/>
              <a:gd name="connsiteX13" fmla="*/ 12215326 w 12215326"/>
              <a:gd name="connsiteY13" fmla="*/ 86037 h 4059508"/>
              <a:gd name="connsiteX14" fmla="*/ 12072818 w 12215326"/>
              <a:gd name="connsiteY14" fmla="*/ 125429 h 4059508"/>
              <a:gd name="connsiteX15" fmla="*/ 12068310 w 12215326"/>
              <a:gd name="connsiteY15" fmla="*/ 121182 h 4059508"/>
              <a:gd name="connsiteX16" fmla="*/ 12102661 w 12215326"/>
              <a:gd name="connsiteY16" fmla="*/ 113691 h 4059508"/>
              <a:gd name="connsiteX17" fmla="*/ 12107948 w 12215326"/>
              <a:gd name="connsiteY17" fmla="*/ 118586 h 4059508"/>
              <a:gd name="connsiteX18" fmla="*/ 12072818 w 12215326"/>
              <a:gd name="connsiteY18" fmla="*/ 125429 h 4059508"/>
              <a:gd name="connsiteX19" fmla="*/ 12188358 w 12215326"/>
              <a:gd name="connsiteY19" fmla="*/ 132372 h 4059508"/>
              <a:gd name="connsiteX20" fmla="*/ 12178337 w 12215326"/>
              <a:gd name="connsiteY20" fmla="*/ 129623 h 4059508"/>
              <a:gd name="connsiteX21" fmla="*/ 12185654 w 12215326"/>
              <a:gd name="connsiteY21" fmla="*/ 123730 h 4059508"/>
              <a:gd name="connsiteX22" fmla="*/ 12194435 w 12215326"/>
              <a:gd name="connsiteY22" fmla="*/ 126478 h 4059508"/>
              <a:gd name="connsiteX23" fmla="*/ 12188358 w 12215326"/>
              <a:gd name="connsiteY23" fmla="*/ 132372 h 4059508"/>
              <a:gd name="connsiteX24" fmla="*/ 11728558 w 12215326"/>
              <a:gd name="connsiteY24" fmla="*/ 156102 h 4059508"/>
              <a:gd name="connsiteX25" fmla="*/ 11731711 w 12215326"/>
              <a:gd name="connsiteY25" fmla="*/ 151506 h 4059508"/>
              <a:gd name="connsiteX26" fmla="*/ 11743196 w 12215326"/>
              <a:gd name="connsiteY26" fmla="*/ 153155 h 4059508"/>
              <a:gd name="connsiteX27" fmla="*/ 11728558 w 12215326"/>
              <a:gd name="connsiteY27" fmla="*/ 156102 h 4059508"/>
              <a:gd name="connsiteX28" fmla="*/ 11363691 w 12215326"/>
              <a:gd name="connsiteY28" fmla="*/ 175433 h 4059508"/>
              <a:gd name="connsiteX29" fmla="*/ 11360313 w 12215326"/>
              <a:gd name="connsiteY29" fmla="*/ 171141 h 4059508"/>
              <a:gd name="connsiteX30" fmla="*/ 11430700 w 12215326"/>
              <a:gd name="connsiteY30" fmla="*/ 159501 h 4059508"/>
              <a:gd name="connsiteX31" fmla="*/ 11434975 w 12215326"/>
              <a:gd name="connsiteY31" fmla="*/ 164795 h 4059508"/>
              <a:gd name="connsiteX32" fmla="*/ 11363691 w 12215326"/>
              <a:gd name="connsiteY32" fmla="*/ 175433 h 4059508"/>
              <a:gd name="connsiteX33" fmla="*/ 11184862 w 12215326"/>
              <a:gd name="connsiteY33" fmla="*/ 181378 h 4059508"/>
              <a:gd name="connsiteX34" fmla="*/ 11172362 w 12215326"/>
              <a:gd name="connsiteY34" fmla="*/ 177384 h 4059508"/>
              <a:gd name="connsiteX35" fmla="*/ 11186099 w 12215326"/>
              <a:gd name="connsiteY35" fmla="*/ 172988 h 4059508"/>
              <a:gd name="connsiteX36" fmla="*/ 11194663 w 12215326"/>
              <a:gd name="connsiteY36" fmla="*/ 176885 h 4059508"/>
              <a:gd name="connsiteX37" fmla="*/ 11184862 w 12215326"/>
              <a:gd name="connsiteY37" fmla="*/ 181378 h 4059508"/>
              <a:gd name="connsiteX38" fmla="*/ 11271797 w 12215326"/>
              <a:gd name="connsiteY38" fmla="*/ 187522 h 4059508"/>
              <a:gd name="connsiteX39" fmla="*/ 11268425 w 12215326"/>
              <a:gd name="connsiteY39" fmla="*/ 184479 h 4059508"/>
              <a:gd name="connsiteX40" fmla="*/ 11276756 w 12215326"/>
              <a:gd name="connsiteY40" fmla="*/ 182429 h 4059508"/>
              <a:gd name="connsiteX41" fmla="*/ 11280022 w 12215326"/>
              <a:gd name="connsiteY41" fmla="*/ 185376 h 4059508"/>
              <a:gd name="connsiteX42" fmla="*/ 11271797 w 12215326"/>
              <a:gd name="connsiteY42" fmla="*/ 187522 h 4059508"/>
              <a:gd name="connsiteX43" fmla="*/ 11623600 w 12215326"/>
              <a:gd name="connsiteY43" fmla="*/ 199014 h 4059508"/>
              <a:gd name="connsiteX44" fmla="*/ 11620114 w 12215326"/>
              <a:gd name="connsiteY44" fmla="*/ 196516 h 4059508"/>
              <a:gd name="connsiteX45" fmla="*/ 11625290 w 12215326"/>
              <a:gd name="connsiteY45" fmla="*/ 196516 h 4059508"/>
              <a:gd name="connsiteX46" fmla="*/ 11627770 w 12215326"/>
              <a:gd name="connsiteY46" fmla="*/ 198066 h 4059508"/>
              <a:gd name="connsiteX47" fmla="*/ 11623600 w 12215326"/>
              <a:gd name="connsiteY47" fmla="*/ 199014 h 4059508"/>
              <a:gd name="connsiteX48" fmla="*/ 11015833 w 12215326"/>
              <a:gd name="connsiteY48" fmla="*/ 217748 h 4059508"/>
              <a:gd name="connsiteX49" fmla="*/ 11132612 w 12215326"/>
              <a:gd name="connsiteY49" fmla="*/ 181779 h 4059508"/>
              <a:gd name="connsiteX50" fmla="*/ 11015833 w 12215326"/>
              <a:gd name="connsiteY50" fmla="*/ 217748 h 4059508"/>
              <a:gd name="connsiteX51" fmla="*/ 11180361 w 12215326"/>
              <a:gd name="connsiteY51" fmla="*/ 242378 h 4059508"/>
              <a:gd name="connsiteX52" fmla="*/ 11178333 w 12215326"/>
              <a:gd name="connsiteY52" fmla="*/ 237180 h 4059508"/>
              <a:gd name="connsiteX53" fmla="*/ 11218534 w 12215326"/>
              <a:gd name="connsiteY53" fmla="*/ 234532 h 4059508"/>
              <a:gd name="connsiteX54" fmla="*/ 11219661 w 12215326"/>
              <a:gd name="connsiteY54" fmla="*/ 239927 h 4059508"/>
              <a:gd name="connsiteX55" fmla="*/ 11180361 w 12215326"/>
              <a:gd name="connsiteY55" fmla="*/ 242378 h 4059508"/>
              <a:gd name="connsiteX56" fmla="*/ 11119097 w 12215326"/>
              <a:gd name="connsiteY56" fmla="*/ 248371 h 4059508"/>
              <a:gd name="connsiteX57" fmla="*/ 11114255 w 12215326"/>
              <a:gd name="connsiteY57" fmla="*/ 248371 h 4059508"/>
              <a:gd name="connsiteX58" fmla="*/ 11111662 w 12215326"/>
              <a:gd name="connsiteY58" fmla="*/ 247072 h 4059508"/>
              <a:gd name="connsiteX59" fmla="*/ 11115832 w 12215326"/>
              <a:gd name="connsiteY59" fmla="*/ 246272 h 4059508"/>
              <a:gd name="connsiteX60" fmla="*/ 11119097 w 12215326"/>
              <a:gd name="connsiteY60" fmla="*/ 248371 h 4059508"/>
              <a:gd name="connsiteX61" fmla="*/ 11278716 w 12215326"/>
              <a:gd name="connsiteY61" fmla="*/ 255113 h 4059508"/>
              <a:gd name="connsiteX62" fmla="*/ 11279572 w 12215326"/>
              <a:gd name="connsiteY62" fmla="*/ 254866 h 4059508"/>
              <a:gd name="connsiteX63" fmla="*/ 11280751 w 12215326"/>
              <a:gd name="connsiteY63" fmla="*/ 254809 h 4059508"/>
              <a:gd name="connsiteX64" fmla="*/ 11279908 w 12215326"/>
              <a:gd name="connsiteY64" fmla="*/ 255016 h 4059508"/>
              <a:gd name="connsiteX65" fmla="*/ 11262792 w 12215326"/>
              <a:gd name="connsiteY65" fmla="*/ 259710 h 4059508"/>
              <a:gd name="connsiteX66" fmla="*/ 11260200 w 12215326"/>
              <a:gd name="connsiteY66" fmla="*/ 256615 h 4059508"/>
              <a:gd name="connsiteX67" fmla="*/ 11278716 w 12215326"/>
              <a:gd name="connsiteY67" fmla="*/ 255113 h 4059508"/>
              <a:gd name="connsiteX68" fmla="*/ 8473481 w 12215326"/>
              <a:gd name="connsiteY68" fmla="*/ 410681 h 4059508"/>
              <a:gd name="connsiteX69" fmla="*/ 8470214 w 12215326"/>
              <a:gd name="connsiteY69" fmla="*/ 409529 h 4059508"/>
              <a:gd name="connsiteX70" fmla="*/ 8472354 w 12215326"/>
              <a:gd name="connsiteY70" fmla="*/ 407635 h 4059508"/>
              <a:gd name="connsiteX71" fmla="*/ 8477651 w 12215326"/>
              <a:gd name="connsiteY71" fmla="*/ 409680 h 4059508"/>
              <a:gd name="connsiteX72" fmla="*/ 8473481 w 12215326"/>
              <a:gd name="connsiteY72" fmla="*/ 410681 h 4059508"/>
              <a:gd name="connsiteX73" fmla="*/ 8398368 w 12215326"/>
              <a:gd name="connsiteY73" fmla="*/ 413679 h 4059508"/>
              <a:gd name="connsiteX74" fmla="*/ 8396904 w 12215326"/>
              <a:gd name="connsiteY74" fmla="*/ 408236 h 4059508"/>
              <a:gd name="connsiteX75" fmla="*/ 8432042 w 12215326"/>
              <a:gd name="connsiteY75" fmla="*/ 406235 h 4059508"/>
              <a:gd name="connsiteX76" fmla="*/ 8433619 w 12215326"/>
              <a:gd name="connsiteY76" fmla="*/ 411980 h 4059508"/>
              <a:gd name="connsiteX77" fmla="*/ 8398368 w 12215326"/>
              <a:gd name="connsiteY77" fmla="*/ 413679 h 4059508"/>
              <a:gd name="connsiteX78" fmla="*/ 242148 w 12215326"/>
              <a:gd name="connsiteY78" fmla="*/ 493610 h 4059508"/>
              <a:gd name="connsiteX79" fmla="*/ 236741 w 12215326"/>
              <a:gd name="connsiteY79" fmla="*/ 493610 h 4059508"/>
              <a:gd name="connsiteX80" fmla="*/ 233817 w 12215326"/>
              <a:gd name="connsiteY80" fmla="*/ 492013 h 4059508"/>
              <a:gd name="connsiteX81" fmla="*/ 238324 w 12215326"/>
              <a:gd name="connsiteY81" fmla="*/ 490963 h 4059508"/>
              <a:gd name="connsiteX82" fmla="*/ 242148 w 12215326"/>
              <a:gd name="connsiteY82" fmla="*/ 493610 h 4059508"/>
              <a:gd name="connsiteX83" fmla="*/ 58811 w 12215326"/>
              <a:gd name="connsiteY83" fmla="*/ 502851 h 4059508"/>
              <a:gd name="connsiteX84" fmla="*/ 109715 w 12215326"/>
              <a:gd name="connsiteY84" fmla="*/ 480971 h 4059508"/>
              <a:gd name="connsiteX85" fmla="*/ 170301 w 12215326"/>
              <a:gd name="connsiteY85" fmla="*/ 496758 h 4059508"/>
              <a:gd name="connsiteX86" fmla="*/ 58811 w 12215326"/>
              <a:gd name="connsiteY86" fmla="*/ 502851 h 4059508"/>
              <a:gd name="connsiteX87" fmla="*/ 8401410 w 12215326"/>
              <a:gd name="connsiteY87" fmla="*/ 564249 h 4059508"/>
              <a:gd name="connsiteX88" fmla="*/ 8401072 w 12215326"/>
              <a:gd name="connsiteY88" fmla="*/ 561200 h 4059508"/>
              <a:gd name="connsiteX89" fmla="*/ 8426408 w 12215326"/>
              <a:gd name="connsiteY89" fmla="*/ 560551 h 4059508"/>
              <a:gd name="connsiteX90" fmla="*/ 8426747 w 12215326"/>
              <a:gd name="connsiteY90" fmla="*/ 563750 h 4059508"/>
              <a:gd name="connsiteX91" fmla="*/ 8401410 w 12215326"/>
              <a:gd name="connsiteY91" fmla="*/ 564249 h 4059508"/>
              <a:gd name="connsiteX92" fmla="*/ 10692408 w 12215326"/>
              <a:gd name="connsiteY92" fmla="*/ 569095 h 4059508"/>
              <a:gd name="connsiteX93" fmla="*/ 10677430 w 12215326"/>
              <a:gd name="connsiteY93" fmla="*/ 565300 h 4059508"/>
              <a:gd name="connsiteX94" fmla="*/ 10705357 w 12215326"/>
              <a:gd name="connsiteY94" fmla="*/ 564700 h 4059508"/>
              <a:gd name="connsiteX95" fmla="*/ 10692408 w 12215326"/>
              <a:gd name="connsiteY95" fmla="*/ 569095 h 4059508"/>
              <a:gd name="connsiteX96" fmla="*/ 10617407 w 12215326"/>
              <a:gd name="connsiteY96" fmla="*/ 589127 h 4059508"/>
              <a:gd name="connsiteX97" fmla="*/ 10615041 w 12215326"/>
              <a:gd name="connsiteY97" fmla="*/ 585428 h 4059508"/>
              <a:gd name="connsiteX98" fmla="*/ 10639701 w 12215326"/>
              <a:gd name="connsiteY98" fmla="*/ 582034 h 4059508"/>
              <a:gd name="connsiteX99" fmla="*/ 10642407 w 12215326"/>
              <a:gd name="connsiteY99" fmla="*/ 586280 h 4059508"/>
              <a:gd name="connsiteX100" fmla="*/ 10617407 w 12215326"/>
              <a:gd name="connsiteY100" fmla="*/ 589127 h 4059508"/>
              <a:gd name="connsiteX101" fmla="*/ 8343077 w 12215326"/>
              <a:gd name="connsiteY101" fmla="*/ 589227 h 4059508"/>
              <a:gd name="connsiteX102" fmla="*/ 8341838 w 12215326"/>
              <a:gd name="connsiteY102" fmla="*/ 582632 h 4059508"/>
              <a:gd name="connsiteX103" fmla="*/ 8376519 w 12215326"/>
              <a:gd name="connsiteY103" fmla="*/ 581734 h 4059508"/>
              <a:gd name="connsiteX104" fmla="*/ 8377871 w 12215326"/>
              <a:gd name="connsiteY104" fmla="*/ 586778 h 4059508"/>
              <a:gd name="connsiteX105" fmla="*/ 8343077 w 12215326"/>
              <a:gd name="connsiteY105" fmla="*/ 589227 h 4059508"/>
              <a:gd name="connsiteX106" fmla="*/ 10721688 w 12215326"/>
              <a:gd name="connsiteY106" fmla="*/ 602566 h 4059508"/>
              <a:gd name="connsiteX107" fmla="*/ 10710766 w 12215326"/>
              <a:gd name="connsiteY107" fmla="*/ 600618 h 4059508"/>
              <a:gd name="connsiteX108" fmla="*/ 10719208 w 12215326"/>
              <a:gd name="connsiteY108" fmla="*/ 588878 h 4059508"/>
              <a:gd name="connsiteX109" fmla="*/ 10734298 w 12215326"/>
              <a:gd name="connsiteY109" fmla="*/ 590878 h 4059508"/>
              <a:gd name="connsiteX110" fmla="*/ 10721688 w 12215326"/>
              <a:gd name="connsiteY110" fmla="*/ 602566 h 4059508"/>
              <a:gd name="connsiteX111" fmla="*/ 5299145 w 12215326"/>
              <a:gd name="connsiteY111" fmla="*/ 606611 h 4059508"/>
              <a:gd name="connsiteX112" fmla="*/ 5299145 w 12215326"/>
              <a:gd name="connsiteY112" fmla="*/ 604513 h 4059508"/>
              <a:gd name="connsiteX113" fmla="*/ 5303873 w 12215326"/>
              <a:gd name="connsiteY113" fmla="*/ 603667 h 4059508"/>
              <a:gd name="connsiteX114" fmla="*/ 5306800 w 12215326"/>
              <a:gd name="connsiteY114" fmla="*/ 605260 h 4059508"/>
              <a:gd name="connsiteX115" fmla="*/ 5299145 w 12215326"/>
              <a:gd name="connsiteY115" fmla="*/ 606611 h 4059508"/>
              <a:gd name="connsiteX116" fmla="*/ 5734731 w 12215326"/>
              <a:gd name="connsiteY116" fmla="*/ 608611 h 4059508"/>
              <a:gd name="connsiteX117" fmla="*/ 5730117 w 12215326"/>
              <a:gd name="connsiteY117" fmla="*/ 608062 h 4059508"/>
              <a:gd name="connsiteX118" fmla="*/ 5730682 w 12215326"/>
              <a:gd name="connsiteY118" fmla="*/ 606462 h 4059508"/>
              <a:gd name="connsiteX119" fmla="*/ 5735407 w 12215326"/>
              <a:gd name="connsiteY119" fmla="*/ 606161 h 4059508"/>
              <a:gd name="connsiteX120" fmla="*/ 5734731 w 12215326"/>
              <a:gd name="connsiteY120" fmla="*/ 608611 h 4059508"/>
              <a:gd name="connsiteX121" fmla="*/ 8573593 w 12215326"/>
              <a:gd name="connsiteY121" fmla="*/ 613456 h 4059508"/>
              <a:gd name="connsiteX122" fmla="*/ 8568412 w 12215326"/>
              <a:gd name="connsiteY122" fmla="*/ 613306 h 4059508"/>
              <a:gd name="connsiteX123" fmla="*/ 8567510 w 12215326"/>
              <a:gd name="connsiteY123" fmla="*/ 611457 h 4059508"/>
              <a:gd name="connsiteX124" fmla="*/ 8572242 w 12215326"/>
              <a:gd name="connsiteY124" fmla="*/ 610711 h 4059508"/>
              <a:gd name="connsiteX125" fmla="*/ 8573593 w 12215326"/>
              <a:gd name="connsiteY125" fmla="*/ 613456 h 4059508"/>
              <a:gd name="connsiteX126" fmla="*/ 6037664 w 12215326"/>
              <a:gd name="connsiteY126" fmla="*/ 616704 h 4059508"/>
              <a:gd name="connsiteX127" fmla="*/ 6036424 w 12215326"/>
              <a:gd name="connsiteY127" fmla="*/ 608211 h 4059508"/>
              <a:gd name="connsiteX128" fmla="*/ 6043967 w 12215326"/>
              <a:gd name="connsiteY128" fmla="*/ 607512 h 4059508"/>
              <a:gd name="connsiteX129" fmla="*/ 6048584 w 12215326"/>
              <a:gd name="connsiteY129" fmla="*/ 615856 h 4059508"/>
              <a:gd name="connsiteX130" fmla="*/ 6037664 w 12215326"/>
              <a:gd name="connsiteY130" fmla="*/ 616704 h 4059508"/>
              <a:gd name="connsiteX131" fmla="*/ 10262675 w 12215326"/>
              <a:gd name="connsiteY131" fmla="*/ 620950 h 4059508"/>
              <a:gd name="connsiteX132" fmla="*/ 10261886 w 12215326"/>
              <a:gd name="connsiteY132" fmla="*/ 618951 h 4059508"/>
              <a:gd name="connsiteX133" fmla="*/ 10270330 w 12215326"/>
              <a:gd name="connsiteY133" fmla="*/ 618700 h 4059508"/>
              <a:gd name="connsiteX134" fmla="*/ 10271117 w 12215326"/>
              <a:gd name="connsiteY134" fmla="*/ 620698 h 4059508"/>
              <a:gd name="connsiteX135" fmla="*/ 10262675 w 12215326"/>
              <a:gd name="connsiteY135" fmla="*/ 620950 h 4059508"/>
              <a:gd name="connsiteX136" fmla="*/ 8705689 w 12215326"/>
              <a:gd name="connsiteY136" fmla="*/ 628743 h 4059508"/>
              <a:gd name="connsiteX137" fmla="*/ 8701631 w 12215326"/>
              <a:gd name="connsiteY137" fmla="*/ 625895 h 4059508"/>
              <a:gd name="connsiteX138" fmla="*/ 8724721 w 12215326"/>
              <a:gd name="connsiteY138" fmla="*/ 618301 h 4059508"/>
              <a:gd name="connsiteX139" fmla="*/ 8731137 w 12215326"/>
              <a:gd name="connsiteY139" fmla="*/ 622599 h 4059508"/>
              <a:gd name="connsiteX140" fmla="*/ 8705689 w 12215326"/>
              <a:gd name="connsiteY140" fmla="*/ 628743 h 4059508"/>
              <a:gd name="connsiteX141" fmla="*/ 9974228 w 12215326"/>
              <a:gd name="connsiteY141" fmla="*/ 629476 h 4059508"/>
              <a:gd name="connsiteX142" fmla="*/ 9990381 w 12215326"/>
              <a:gd name="connsiteY142" fmla="*/ 625194 h 4059508"/>
              <a:gd name="connsiteX143" fmla="*/ 9992626 w 12215326"/>
              <a:gd name="connsiteY143" fmla="*/ 628044 h 4059508"/>
              <a:gd name="connsiteX144" fmla="*/ 9972228 w 12215326"/>
              <a:gd name="connsiteY144" fmla="*/ 629754 h 4059508"/>
              <a:gd name="connsiteX145" fmla="*/ 9973373 w 12215326"/>
              <a:gd name="connsiteY145" fmla="*/ 629543 h 4059508"/>
              <a:gd name="connsiteX146" fmla="*/ 9974228 w 12215326"/>
              <a:gd name="connsiteY146" fmla="*/ 629476 h 4059508"/>
              <a:gd name="connsiteX147" fmla="*/ 9973601 w 12215326"/>
              <a:gd name="connsiteY147" fmla="*/ 629643 h 4059508"/>
              <a:gd name="connsiteX148" fmla="*/ 6284849 w 12215326"/>
              <a:gd name="connsiteY148" fmla="*/ 630990 h 4059508"/>
              <a:gd name="connsiteX149" fmla="*/ 6278427 w 12215326"/>
              <a:gd name="connsiteY149" fmla="*/ 627894 h 4059508"/>
              <a:gd name="connsiteX150" fmla="*/ 6286989 w 12215326"/>
              <a:gd name="connsiteY150" fmla="*/ 625846 h 4059508"/>
              <a:gd name="connsiteX151" fmla="*/ 6293179 w 12215326"/>
              <a:gd name="connsiteY151" fmla="*/ 628793 h 4059508"/>
              <a:gd name="connsiteX152" fmla="*/ 6284849 w 12215326"/>
              <a:gd name="connsiteY152" fmla="*/ 630990 h 4059508"/>
              <a:gd name="connsiteX153" fmla="*/ 6766267 w 12215326"/>
              <a:gd name="connsiteY153" fmla="*/ 631588 h 4059508"/>
              <a:gd name="connsiteX154" fmla="*/ 6759956 w 12215326"/>
              <a:gd name="connsiteY154" fmla="*/ 629043 h 4059508"/>
              <a:gd name="connsiteX155" fmla="*/ 6762773 w 12215326"/>
              <a:gd name="connsiteY155" fmla="*/ 627393 h 4059508"/>
              <a:gd name="connsiteX156" fmla="*/ 6769196 w 12215326"/>
              <a:gd name="connsiteY156" fmla="*/ 629841 h 4059508"/>
              <a:gd name="connsiteX157" fmla="*/ 6766267 w 12215326"/>
              <a:gd name="connsiteY157" fmla="*/ 631588 h 4059508"/>
              <a:gd name="connsiteX158" fmla="*/ 6454666 w 12215326"/>
              <a:gd name="connsiteY158" fmla="*/ 634236 h 4059508"/>
              <a:gd name="connsiteX159" fmla="*/ 6452750 w 12215326"/>
              <a:gd name="connsiteY159" fmla="*/ 632389 h 4059508"/>
              <a:gd name="connsiteX160" fmla="*/ 6457708 w 12215326"/>
              <a:gd name="connsiteY160" fmla="*/ 630888 h 4059508"/>
              <a:gd name="connsiteX161" fmla="*/ 6457708 w 12215326"/>
              <a:gd name="connsiteY161" fmla="*/ 633040 h 4059508"/>
              <a:gd name="connsiteX162" fmla="*/ 6454666 w 12215326"/>
              <a:gd name="connsiteY162" fmla="*/ 634236 h 4059508"/>
              <a:gd name="connsiteX163" fmla="*/ 6120770 w 12215326"/>
              <a:gd name="connsiteY163" fmla="*/ 637035 h 4059508"/>
              <a:gd name="connsiteX164" fmla="*/ 6120317 w 12215326"/>
              <a:gd name="connsiteY164" fmla="*/ 632189 h 4059508"/>
              <a:gd name="connsiteX165" fmla="*/ 6189459 w 12215326"/>
              <a:gd name="connsiteY165" fmla="*/ 632189 h 4059508"/>
              <a:gd name="connsiteX166" fmla="*/ 6189801 w 12215326"/>
              <a:gd name="connsiteY166" fmla="*/ 635238 h 4059508"/>
              <a:gd name="connsiteX167" fmla="*/ 6120770 w 12215326"/>
              <a:gd name="connsiteY167" fmla="*/ 637035 h 4059508"/>
              <a:gd name="connsiteX168" fmla="*/ 6669873 w 12215326"/>
              <a:gd name="connsiteY168" fmla="*/ 637138 h 4059508"/>
              <a:gd name="connsiteX169" fmla="*/ 6661086 w 12215326"/>
              <a:gd name="connsiteY169" fmla="*/ 635887 h 4059508"/>
              <a:gd name="connsiteX170" fmla="*/ 6667281 w 12215326"/>
              <a:gd name="connsiteY170" fmla="*/ 632439 h 4059508"/>
              <a:gd name="connsiteX171" fmla="*/ 6676063 w 12215326"/>
              <a:gd name="connsiteY171" fmla="*/ 633488 h 4059508"/>
              <a:gd name="connsiteX172" fmla="*/ 6669873 w 12215326"/>
              <a:gd name="connsiteY172" fmla="*/ 637138 h 4059508"/>
              <a:gd name="connsiteX173" fmla="*/ 7074038 w 12215326"/>
              <a:gd name="connsiteY173" fmla="*/ 638533 h 4059508"/>
              <a:gd name="connsiteX174" fmla="*/ 7069306 w 12215326"/>
              <a:gd name="connsiteY174" fmla="*/ 637534 h 4059508"/>
              <a:gd name="connsiteX175" fmla="*/ 7071446 w 12215326"/>
              <a:gd name="connsiteY175" fmla="*/ 635987 h 4059508"/>
              <a:gd name="connsiteX176" fmla="*/ 7076741 w 12215326"/>
              <a:gd name="connsiteY176" fmla="*/ 635939 h 4059508"/>
              <a:gd name="connsiteX177" fmla="*/ 7074038 w 12215326"/>
              <a:gd name="connsiteY177" fmla="*/ 638533 h 4059508"/>
              <a:gd name="connsiteX178" fmla="*/ 9913914 w 12215326"/>
              <a:gd name="connsiteY178" fmla="*/ 640483 h 4059508"/>
              <a:gd name="connsiteX179" fmla="*/ 9909972 w 12215326"/>
              <a:gd name="connsiteY179" fmla="*/ 634789 h 4059508"/>
              <a:gd name="connsiteX180" fmla="*/ 9972228 w 12215326"/>
              <a:gd name="connsiteY180" fmla="*/ 629754 h 4059508"/>
              <a:gd name="connsiteX181" fmla="*/ 8528660 w 12215326"/>
              <a:gd name="connsiteY181" fmla="*/ 643482 h 4059508"/>
              <a:gd name="connsiteX182" fmla="*/ 8510415 w 12215326"/>
              <a:gd name="connsiteY182" fmla="*/ 638234 h 4059508"/>
              <a:gd name="connsiteX183" fmla="*/ 8519541 w 12215326"/>
              <a:gd name="connsiteY183" fmla="*/ 633939 h 4059508"/>
              <a:gd name="connsiteX184" fmla="*/ 8535189 w 12215326"/>
              <a:gd name="connsiteY184" fmla="*/ 639983 h 4059508"/>
              <a:gd name="connsiteX185" fmla="*/ 8528660 w 12215326"/>
              <a:gd name="connsiteY185" fmla="*/ 643482 h 4059508"/>
              <a:gd name="connsiteX186" fmla="*/ 465687 w 12215326"/>
              <a:gd name="connsiteY186" fmla="*/ 644828 h 4059508"/>
              <a:gd name="connsiteX187" fmla="*/ 463094 w 12215326"/>
              <a:gd name="connsiteY187" fmla="*/ 640783 h 4059508"/>
              <a:gd name="connsiteX188" fmla="*/ 514556 w 12215326"/>
              <a:gd name="connsiteY188" fmla="*/ 637238 h 4059508"/>
              <a:gd name="connsiteX189" fmla="*/ 515909 w 12215326"/>
              <a:gd name="connsiteY189" fmla="*/ 641183 h 4059508"/>
              <a:gd name="connsiteX190" fmla="*/ 465687 w 12215326"/>
              <a:gd name="connsiteY190" fmla="*/ 644828 h 4059508"/>
              <a:gd name="connsiteX191" fmla="*/ 8886435 w 12215326"/>
              <a:gd name="connsiteY191" fmla="*/ 649576 h 4059508"/>
              <a:gd name="connsiteX192" fmla="*/ 8884181 w 12215326"/>
              <a:gd name="connsiteY192" fmla="*/ 645376 h 4059508"/>
              <a:gd name="connsiteX193" fmla="*/ 8943077 w 12215326"/>
              <a:gd name="connsiteY193" fmla="*/ 638985 h 4059508"/>
              <a:gd name="connsiteX194" fmla="*/ 8945219 w 12215326"/>
              <a:gd name="connsiteY194" fmla="*/ 643133 h 4059508"/>
              <a:gd name="connsiteX195" fmla="*/ 8886435 w 12215326"/>
              <a:gd name="connsiteY195" fmla="*/ 649576 h 4059508"/>
              <a:gd name="connsiteX196" fmla="*/ 3957135 w 12215326"/>
              <a:gd name="connsiteY196" fmla="*/ 649926 h 4059508"/>
              <a:gd name="connsiteX197" fmla="*/ 3947452 w 12215326"/>
              <a:gd name="connsiteY197" fmla="*/ 649674 h 4059508"/>
              <a:gd name="connsiteX198" fmla="*/ 3948919 w 12215326"/>
              <a:gd name="connsiteY198" fmla="*/ 639483 h 4059508"/>
              <a:gd name="connsiteX199" fmla="*/ 3958376 w 12215326"/>
              <a:gd name="connsiteY199" fmla="*/ 639734 h 4059508"/>
              <a:gd name="connsiteX200" fmla="*/ 3957135 w 12215326"/>
              <a:gd name="connsiteY200" fmla="*/ 649926 h 4059508"/>
              <a:gd name="connsiteX201" fmla="*/ 6130902 w 12215326"/>
              <a:gd name="connsiteY201" fmla="*/ 653124 h 4059508"/>
              <a:gd name="connsiteX202" fmla="*/ 6126060 w 12215326"/>
              <a:gd name="connsiteY202" fmla="*/ 653124 h 4059508"/>
              <a:gd name="connsiteX203" fmla="*/ 6123360 w 12215326"/>
              <a:gd name="connsiteY203" fmla="*/ 651773 h 4059508"/>
              <a:gd name="connsiteX204" fmla="*/ 6127530 w 12215326"/>
              <a:gd name="connsiteY204" fmla="*/ 650972 h 4059508"/>
              <a:gd name="connsiteX205" fmla="*/ 6130902 w 12215326"/>
              <a:gd name="connsiteY205" fmla="*/ 653124 h 4059508"/>
              <a:gd name="connsiteX206" fmla="*/ 99076 w 12215326"/>
              <a:gd name="connsiteY206" fmla="*/ 654463 h 4059508"/>
              <a:gd name="connsiteX207" fmla="*/ 5886 w 12215326"/>
              <a:gd name="connsiteY207" fmla="*/ 650427 h 4059508"/>
              <a:gd name="connsiteX208" fmla="*/ 4421 w 12215326"/>
              <a:gd name="connsiteY208" fmla="*/ 649325 h 4059508"/>
              <a:gd name="connsiteX209" fmla="*/ 22891 w 12215326"/>
              <a:gd name="connsiteY209" fmla="*/ 632639 h 4059508"/>
              <a:gd name="connsiteX210" fmla="*/ 184040 w 12215326"/>
              <a:gd name="connsiteY210" fmla="*/ 640032 h 4059508"/>
              <a:gd name="connsiteX211" fmla="*/ 373229 w 12215326"/>
              <a:gd name="connsiteY211" fmla="*/ 642631 h 4059508"/>
              <a:gd name="connsiteX212" fmla="*/ 191080 w 12215326"/>
              <a:gd name="connsiteY212" fmla="*/ 652187 h 4059508"/>
              <a:gd name="connsiteX213" fmla="*/ 99076 w 12215326"/>
              <a:gd name="connsiteY213" fmla="*/ 654463 h 4059508"/>
              <a:gd name="connsiteX214" fmla="*/ 8454448 w 12215326"/>
              <a:gd name="connsiteY214" fmla="*/ 656522 h 4059508"/>
              <a:gd name="connsiteX215" fmla="*/ 8396904 w 12215326"/>
              <a:gd name="connsiteY215" fmla="*/ 654670 h 4059508"/>
              <a:gd name="connsiteX216" fmla="*/ 8396790 w 12215326"/>
              <a:gd name="connsiteY216" fmla="*/ 652174 h 4059508"/>
              <a:gd name="connsiteX217" fmla="*/ 8455688 w 12215326"/>
              <a:gd name="connsiteY217" fmla="*/ 652174 h 4059508"/>
              <a:gd name="connsiteX218" fmla="*/ 8454448 w 12215326"/>
              <a:gd name="connsiteY218" fmla="*/ 656522 h 4059508"/>
              <a:gd name="connsiteX219" fmla="*/ 8818524 w 12215326"/>
              <a:gd name="connsiteY219" fmla="*/ 658469 h 4059508"/>
              <a:gd name="connsiteX220" fmla="*/ 8816835 w 12215326"/>
              <a:gd name="connsiteY220" fmla="*/ 656070 h 4059508"/>
              <a:gd name="connsiteX221" fmla="*/ 8836656 w 12215326"/>
              <a:gd name="connsiteY221" fmla="*/ 653172 h 4059508"/>
              <a:gd name="connsiteX222" fmla="*/ 8838459 w 12215326"/>
              <a:gd name="connsiteY222" fmla="*/ 655720 h 4059508"/>
              <a:gd name="connsiteX223" fmla="*/ 8818524 w 12215326"/>
              <a:gd name="connsiteY223" fmla="*/ 658469 h 4059508"/>
              <a:gd name="connsiteX224" fmla="*/ 8332938 w 12215326"/>
              <a:gd name="connsiteY224" fmla="*/ 662714 h 4059508"/>
              <a:gd name="connsiteX225" fmla="*/ 8272019 w 12215326"/>
              <a:gd name="connsiteY225" fmla="*/ 662714 h 4059508"/>
              <a:gd name="connsiteX226" fmla="*/ 8300665 w 12215326"/>
              <a:gd name="connsiteY226" fmla="*/ 650949 h 4059508"/>
              <a:gd name="connsiteX227" fmla="*/ 8332938 w 12215326"/>
              <a:gd name="connsiteY227" fmla="*/ 662714 h 4059508"/>
              <a:gd name="connsiteX228" fmla="*/ 6360175 w 12215326"/>
              <a:gd name="connsiteY228" fmla="*/ 664263 h 4059508"/>
              <a:gd name="connsiteX229" fmla="*/ 6380340 w 12215326"/>
              <a:gd name="connsiteY229" fmla="*/ 656218 h 4059508"/>
              <a:gd name="connsiteX230" fmla="*/ 6386199 w 12215326"/>
              <a:gd name="connsiteY230" fmla="*/ 660367 h 4059508"/>
              <a:gd name="connsiteX231" fmla="*/ 6359174 w 12215326"/>
              <a:gd name="connsiteY231" fmla="*/ 664661 h 4059508"/>
              <a:gd name="connsiteX232" fmla="*/ 6357781 w 12215326"/>
              <a:gd name="connsiteY232" fmla="*/ 664553 h 4059508"/>
              <a:gd name="connsiteX233" fmla="*/ 6358838 w 12215326"/>
              <a:gd name="connsiteY233" fmla="*/ 664461 h 4059508"/>
              <a:gd name="connsiteX234" fmla="*/ 6360175 w 12215326"/>
              <a:gd name="connsiteY234" fmla="*/ 664263 h 4059508"/>
              <a:gd name="connsiteX235" fmla="*/ 9703664 w 12215326"/>
              <a:gd name="connsiteY235" fmla="*/ 665411 h 4059508"/>
              <a:gd name="connsiteX236" fmla="*/ 9719768 w 12215326"/>
              <a:gd name="connsiteY236" fmla="*/ 645128 h 4059508"/>
              <a:gd name="connsiteX237" fmla="*/ 9740079 w 12215326"/>
              <a:gd name="connsiteY237" fmla="*/ 636980 h 4059508"/>
              <a:gd name="connsiteX238" fmla="*/ 9765038 w 12215326"/>
              <a:gd name="connsiteY238" fmla="*/ 644079 h 4059508"/>
              <a:gd name="connsiteX239" fmla="*/ 9787220 w 12215326"/>
              <a:gd name="connsiteY239" fmla="*/ 647477 h 4059508"/>
              <a:gd name="connsiteX240" fmla="*/ 9862672 w 12215326"/>
              <a:gd name="connsiteY240" fmla="*/ 646277 h 4059508"/>
              <a:gd name="connsiteX241" fmla="*/ 9703664 w 12215326"/>
              <a:gd name="connsiteY241" fmla="*/ 665411 h 4059508"/>
              <a:gd name="connsiteX242" fmla="*/ 10159859 w 12215326"/>
              <a:gd name="connsiteY242" fmla="*/ 668260 h 4059508"/>
              <a:gd name="connsiteX243" fmla="*/ 10155015 w 12215326"/>
              <a:gd name="connsiteY243" fmla="*/ 667660 h 4059508"/>
              <a:gd name="connsiteX244" fmla="*/ 10155691 w 12215326"/>
              <a:gd name="connsiteY244" fmla="*/ 665862 h 4059508"/>
              <a:gd name="connsiteX245" fmla="*/ 10160648 w 12215326"/>
              <a:gd name="connsiteY245" fmla="*/ 665561 h 4059508"/>
              <a:gd name="connsiteX246" fmla="*/ 10159859 w 12215326"/>
              <a:gd name="connsiteY246" fmla="*/ 668260 h 4059508"/>
              <a:gd name="connsiteX247" fmla="*/ 6312664 w 12215326"/>
              <a:gd name="connsiteY247" fmla="*/ 668460 h 4059508"/>
              <a:gd name="connsiteX248" fmla="*/ 6312550 w 12215326"/>
              <a:gd name="connsiteY248" fmla="*/ 661016 h 4059508"/>
              <a:gd name="connsiteX249" fmla="*/ 6357781 w 12215326"/>
              <a:gd name="connsiteY249" fmla="*/ 664553 h 4059508"/>
              <a:gd name="connsiteX250" fmla="*/ 6251963 w 12215326"/>
              <a:gd name="connsiteY250" fmla="*/ 677750 h 4059508"/>
              <a:gd name="connsiteX251" fmla="*/ 6226514 w 12215326"/>
              <a:gd name="connsiteY251" fmla="*/ 669358 h 4059508"/>
              <a:gd name="connsiteX252" fmla="*/ 6286086 w 12215326"/>
              <a:gd name="connsiteY252" fmla="*/ 655071 h 4059508"/>
              <a:gd name="connsiteX253" fmla="*/ 6276060 w 12215326"/>
              <a:gd name="connsiteY253" fmla="*/ 674304 h 4059508"/>
              <a:gd name="connsiteX254" fmla="*/ 6251963 w 12215326"/>
              <a:gd name="connsiteY254" fmla="*/ 677750 h 4059508"/>
              <a:gd name="connsiteX255" fmla="*/ 5312321 w 12215326"/>
              <a:gd name="connsiteY255" fmla="*/ 678350 h 4059508"/>
              <a:gd name="connsiteX256" fmla="*/ 5273811 w 12215326"/>
              <a:gd name="connsiteY256" fmla="*/ 675154 h 4059508"/>
              <a:gd name="connsiteX257" fmla="*/ 5274936 w 12215326"/>
              <a:gd name="connsiteY257" fmla="*/ 670456 h 4059508"/>
              <a:gd name="connsiteX258" fmla="*/ 5314349 w 12215326"/>
              <a:gd name="connsiteY258" fmla="*/ 671905 h 4059508"/>
              <a:gd name="connsiteX259" fmla="*/ 5312321 w 12215326"/>
              <a:gd name="connsiteY259" fmla="*/ 678350 h 4059508"/>
              <a:gd name="connsiteX260" fmla="*/ 8176745 w 12215326"/>
              <a:gd name="connsiteY260" fmla="*/ 678450 h 4059508"/>
              <a:gd name="connsiteX261" fmla="*/ 8172577 w 12215326"/>
              <a:gd name="connsiteY261" fmla="*/ 677299 h 4059508"/>
              <a:gd name="connsiteX262" fmla="*/ 8175393 w 12215326"/>
              <a:gd name="connsiteY262" fmla="*/ 675903 h 4059508"/>
              <a:gd name="connsiteX263" fmla="*/ 8181363 w 12215326"/>
              <a:gd name="connsiteY263" fmla="*/ 677701 h 4059508"/>
              <a:gd name="connsiteX264" fmla="*/ 8176745 w 12215326"/>
              <a:gd name="connsiteY264" fmla="*/ 678450 h 4059508"/>
              <a:gd name="connsiteX265" fmla="*/ 198230 w 12215326"/>
              <a:gd name="connsiteY265" fmla="*/ 682349 h 4059508"/>
              <a:gd name="connsiteX266" fmla="*/ 129650 w 12215326"/>
              <a:gd name="connsiteY266" fmla="*/ 682349 h 4059508"/>
              <a:gd name="connsiteX267" fmla="*/ 160433 w 12215326"/>
              <a:gd name="connsiteY267" fmla="*/ 673750 h 4059508"/>
              <a:gd name="connsiteX268" fmla="*/ 198230 w 12215326"/>
              <a:gd name="connsiteY268" fmla="*/ 682349 h 4059508"/>
              <a:gd name="connsiteX269" fmla="*/ 596317 w 12215326"/>
              <a:gd name="connsiteY269" fmla="*/ 684595 h 4059508"/>
              <a:gd name="connsiteX270" fmla="*/ 626326 w 12215326"/>
              <a:gd name="connsiteY270" fmla="*/ 674936 h 4059508"/>
              <a:gd name="connsiteX271" fmla="*/ 653298 w 12215326"/>
              <a:gd name="connsiteY271" fmla="*/ 682849 h 4059508"/>
              <a:gd name="connsiteX272" fmla="*/ 596317 w 12215326"/>
              <a:gd name="connsiteY272" fmla="*/ 684595 h 4059508"/>
              <a:gd name="connsiteX273" fmla="*/ 5947175 w 12215326"/>
              <a:gd name="connsiteY273" fmla="*/ 688006 h 4059508"/>
              <a:gd name="connsiteX274" fmla="*/ 5919533 w 12215326"/>
              <a:gd name="connsiteY274" fmla="*/ 683693 h 4059508"/>
              <a:gd name="connsiteX275" fmla="*/ 5950614 w 12215326"/>
              <a:gd name="connsiteY275" fmla="*/ 663213 h 4059508"/>
              <a:gd name="connsiteX276" fmla="*/ 5972009 w 12215326"/>
              <a:gd name="connsiteY276" fmla="*/ 670457 h 4059508"/>
              <a:gd name="connsiteX277" fmla="*/ 5967726 w 12215326"/>
              <a:gd name="connsiteY277" fmla="*/ 680700 h 4059508"/>
              <a:gd name="connsiteX278" fmla="*/ 5947175 w 12215326"/>
              <a:gd name="connsiteY278" fmla="*/ 688006 h 4059508"/>
              <a:gd name="connsiteX279" fmla="*/ 65035 w 12215326"/>
              <a:gd name="connsiteY279" fmla="*/ 688672 h 4059508"/>
              <a:gd name="connsiteX280" fmla="*/ 24354 w 12215326"/>
              <a:gd name="connsiteY280" fmla="*/ 684294 h 4059508"/>
              <a:gd name="connsiteX281" fmla="*/ 64739 w 12215326"/>
              <a:gd name="connsiteY281" fmla="*/ 678520 h 4059508"/>
              <a:gd name="connsiteX282" fmla="*/ 109601 w 12215326"/>
              <a:gd name="connsiteY282" fmla="*/ 682149 h 4059508"/>
              <a:gd name="connsiteX283" fmla="*/ 65035 w 12215326"/>
              <a:gd name="connsiteY283" fmla="*/ 688672 h 4059508"/>
              <a:gd name="connsiteX284" fmla="*/ 9615262 w 12215326"/>
              <a:gd name="connsiteY284" fmla="*/ 690838 h 4059508"/>
              <a:gd name="connsiteX285" fmla="*/ 9579005 w 12215326"/>
              <a:gd name="connsiteY285" fmla="*/ 661016 h 4059508"/>
              <a:gd name="connsiteX286" fmla="*/ 9650852 w 12215326"/>
              <a:gd name="connsiteY286" fmla="*/ 643182 h 4059508"/>
              <a:gd name="connsiteX287" fmla="*/ 9658844 w 12215326"/>
              <a:gd name="connsiteY287" fmla="*/ 647178 h 4059508"/>
              <a:gd name="connsiteX288" fmla="*/ 9615262 w 12215326"/>
              <a:gd name="connsiteY288" fmla="*/ 690838 h 4059508"/>
              <a:gd name="connsiteX289" fmla="*/ 4962097 w 12215326"/>
              <a:gd name="connsiteY289" fmla="*/ 691688 h 4059508"/>
              <a:gd name="connsiteX290" fmla="*/ 4959056 w 12215326"/>
              <a:gd name="connsiteY290" fmla="*/ 687743 h 4059508"/>
              <a:gd name="connsiteX291" fmla="*/ 4968622 w 12215326"/>
              <a:gd name="connsiteY291" fmla="*/ 685845 h 4059508"/>
              <a:gd name="connsiteX292" fmla="*/ 4972230 w 12215326"/>
              <a:gd name="connsiteY292" fmla="*/ 690988 h 4059508"/>
              <a:gd name="connsiteX293" fmla="*/ 4962097 w 12215326"/>
              <a:gd name="connsiteY293" fmla="*/ 691688 h 4059508"/>
              <a:gd name="connsiteX294" fmla="*/ 6270883 w 12215326"/>
              <a:gd name="connsiteY294" fmla="*/ 691840 h 4059508"/>
              <a:gd name="connsiteX295" fmla="*/ 6265024 w 12215326"/>
              <a:gd name="connsiteY295" fmla="*/ 688842 h 4059508"/>
              <a:gd name="connsiteX296" fmla="*/ 6277298 w 12215326"/>
              <a:gd name="connsiteY296" fmla="*/ 686143 h 4059508"/>
              <a:gd name="connsiteX297" fmla="*/ 6279327 w 12215326"/>
              <a:gd name="connsiteY297" fmla="*/ 689792 h 4059508"/>
              <a:gd name="connsiteX298" fmla="*/ 6270883 w 12215326"/>
              <a:gd name="connsiteY298" fmla="*/ 691840 h 4059508"/>
              <a:gd name="connsiteX299" fmla="*/ 2066705 w 12215326"/>
              <a:gd name="connsiteY299" fmla="*/ 692339 h 4059508"/>
              <a:gd name="connsiteX300" fmla="*/ 2039341 w 12215326"/>
              <a:gd name="connsiteY300" fmla="*/ 687493 h 4059508"/>
              <a:gd name="connsiteX301" fmla="*/ 2042381 w 12215326"/>
              <a:gd name="connsiteY301" fmla="*/ 683245 h 4059508"/>
              <a:gd name="connsiteX302" fmla="*/ 2070536 w 12215326"/>
              <a:gd name="connsiteY302" fmla="*/ 686194 h 4059508"/>
              <a:gd name="connsiteX303" fmla="*/ 2066705 w 12215326"/>
              <a:gd name="connsiteY303" fmla="*/ 692339 h 4059508"/>
              <a:gd name="connsiteX304" fmla="*/ 499134 w 12215326"/>
              <a:gd name="connsiteY304" fmla="*/ 692437 h 4059508"/>
              <a:gd name="connsiteX305" fmla="*/ 526385 w 12215326"/>
              <a:gd name="connsiteY305" fmla="*/ 680098 h 4059508"/>
              <a:gd name="connsiteX306" fmla="*/ 561066 w 12215326"/>
              <a:gd name="connsiteY306" fmla="*/ 686644 h 4059508"/>
              <a:gd name="connsiteX307" fmla="*/ 499134 w 12215326"/>
              <a:gd name="connsiteY307" fmla="*/ 692437 h 4059508"/>
              <a:gd name="connsiteX308" fmla="*/ 1964339 w 12215326"/>
              <a:gd name="connsiteY308" fmla="*/ 697832 h 4059508"/>
              <a:gd name="connsiteX309" fmla="*/ 1938440 w 12215326"/>
              <a:gd name="connsiteY309" fmla="*/ 697832 h 4059508"/>
              <a:gd name="connsiteX310" fmla="*/ 1938328 w 12215326"/>
              <a:gd name="connsiteY310" fmla="*/ 695839 h 4059508"/>
              <a:gd name="connsiteX311" fmla="*/ 1964115 w 12215326"/>
              <a:gd name="connsiteY311" fmla="*/ 695238 h 4059508"/>
              <a:gd name="connsiteX312" fmla="*/ 1964339 w 12215326"/>
              <a:gd name="connsiteY312" fmla="*/ 697832 h 4059508"/>
              <a:gd name="connsiteX313" fmla="*/ 38319 w 12215326"/>
              <a:gd name="connsiteY313" fmla="*/ 703129 h 4059508"/>
              <a:gd name="connsiteX314" fmla="*/ 12420 w 12215326"/>
              <a:gd name="connsiteY314" fmla="*/ 703129 h 4059508"/>
              <a:gd name="connsiteX315" fmla="*/ 12306 w 12215326"/>
              <a:gd name="connsiteY315" fmla="*/ 701332 h 4059508"/>
              <a:gd name="connsiteX316" fmla="*/ 38319 w 12215326"/>
              <a:gd name="connsiteY316" fmla="*/ 701332 h 4059508"/>
              <a:gd name="connsiteX317" fmla="*/ 38319 w 12215326"/>
              <a:gd name="connsiteY317" fmla="*/ 703129 h 4059508"/>
              <a:gd name="connsiteX318" fmla="*/ 10224495 w 12215326"/>
              <a:gd name="connsiteY318" fmla="*/ 703778 h 4059508"/>
              <a:gd name="connsiteX319" fmla="*/ 10221574 w 12215326"/>
              <a:gd name="connsiteY319" fmla="*/ 701081 h 4059508"/>
              <a:gd name="connsiteX320" fmla="*/ 10240381 w 12215326"/>
              <a:gd name="connsiteY320" fmla="*/ 696138 h 4059508"/>
              <a:gd name="connsiteX321" fmla="*/ 10245445 w 12215326"/>
              <a:gd name="connsiteY321" fmla="*/ 700332 h 4059508"/>
              <a:gd name="connsiteX322" fmla="*/ 10224495 w 12215326"/>
              <a:gd name="connsiteY322" fmla="*/ 703778 h 4059508"/>
              <a:gd name="connsiteX323" fmla="*/ 5654554 w 12215326"/>
              <a:gd name="connsiteY323" fmla="*/ 706027 h 4059508"/>
              <a:gd name="connsiteX324" fmla="*/ 5644752 w 12215326"/>
              <a:gd name="connsiteY324" fmla="*/ 701032 h 4059508"/>
              <a:gd name="connsiteX325" fmla="*/ 5653314 w 12215326"/>
              <a:gd name="connsiteY325" fmla="*/ 695485 h 4059508"/>
              <a:gd name="connsiteX326" fmla="*/ 5663900 w 12215326"/>
              <a:gd name="connsiteY326" fmla="*/ 701632 h 4059508"/>
              <a:gd name="connsiteX327" fmla="*/ 5654554 w 12215326"/>
              <a:gd name="connsiteY327" fmla="*/ 706027 h 4059508"/>
              <a:gd name="connsiteX328" fmla="*/ 154536 w 12215326"/>
              <a:gd name="connsiteY328" fmla="*/ 707376 h 4059508"/>
              <a:gd name="connsiteX329" fmla="*/ 129312 w 12215326"/>
              <a:gd name="connsiteY329" fmla="*/ 701332 h 4059508"/>
              <a:gd name="connsiteX330" fmla="*/ 134826 w 12215326"/>
              <a:gd name="connsiteY330" fmla="*/ 696933 h 4059508"/>
              <a:gd name="connsiteX331" fmla="*/ 159599 w 12215326"/>
              <a:gd name="connsiteY331" fmla="*/ 703328 h 4059508"/>
              <a:gd name="connsiteX332" fmla="*/ 154536 w 12215326"/>
              <a:gd name="connsiteY332" fmla="*/ 707376 h 4059508"/>
              <a:gd name="connsiteX333" fmla="*/ 4432141 w 12215326"/>
              <a:gd name="connsiteY333" fmla="*/ 712172 h 4059508"/>
              <a:gd name="connsiteX334" fmla="*/ 4428082 w 12215326"/>
              <a:gd name="connsiteY334" fmla="*/ 710971 h 4059508"/>
              <a:gd name="connsiteX335" fmla="*/ 4428985 w 12215326"/>
              <a:gd name="connsiteY335" fmla="*/ 709025 h 4059508"/>
              <a:gd name="connsiteX336" fmla="*/ 4433717 w 12215326"/>
              <a:gd name="connsiteY336" fmla="*/ 709025 h 4059508"/>
              <a:gd name="connsiteX337" fmla="*/ 4432141 w 12215326"/>
              <a:gd name="connsiteY337" fmla="*/ 712172 h 4059508"/>
              <a:gd name="connsiteX338" fmla="*/ 5249483 w 12215326"/>
              <a:gd name="connsiteY338" fmla="*/ 716417 h 4059508"/>
              <a:gd name="connsiteX339" fmla="*/ 5286159 w 12215326"/>
              <a:gd name="connsiteY339" fmla="*/ 700302 h 4059508"/>
              <a:gd name="connsiteX340" fmla="*/ 5320990 w 12215326"/>
              <a:gd name="connsiteY340" fmla="*/ 703279 h 4059508"/>
              <a:gd name="connsiteX341" fmla="*/ 5249483 w 12215326"/>
              <a:gd name="connsiteY341" fmla="*/ 716417 h 4059508"/>
              <a:gd name="connsiteX342" fmla="*/ 5494975 w 12215326"/>
              <a:gd name="connsiteY342" fmla="*/ 717966 h 4059508"/>
              <a:gd name="connsiteX343" fmla="*/ 5491265 w 12215326"/>
              <a:gd name="connsiteY343" fmla="*/ 698884 h 4059508"/>
              <a:gd name="connsiteX344" fmla="*/ 5507031 w 12215326"/>
              <a:gd name="connsiteY344" fmla="*/ 715566 h 4059508"/>
              <a:gd name="connsiteX345" fmla="*/ 5494975 w 12215326"/>
              <a:gd name="connsiteY345" fmla="*/ 717966 h 4059508"/>
              <a:gd name="connsiteX346" fmla="*/ 5382028 w 12215326"/>
              <a:gd name="connsiteY346" fmla="*/ 718316 h 4059508"/>
              <a:gd name="connsiteX347" fmla="*/ 5382028 w 12215326"/>
              <a:gd name="connsiteY347" fmla="*/ 715868 h 4059508"/>
              <a:gd name="connsiteX348" fmla="*/ 5385746 w 12215326"/>
              <a:gd name="connsiteY348" fmla="*/ 714671 h 4059508"/>
              <a:gd name="connsiteX349" fmla="*/ 5388336 w 12215326"/>
              <a:gd name="connsiteY349" fmla="*/ 716716 h 4059508"/>
              <a:gd name="connsiteX350" fmla="*/ 5382028 w 12215326"/>
              <a:gd name="connsiteY350" fmla="*/ 718316 h 4059508"/>
              <a:gd name="connsiteX351" fmla="*/ 511070 w 12215326"/>
              <a:gd name="connsiteY351" fmla="*/ 719315 h 4059508"/>
              <a:gd name="connsiteX352" fmla="*/ 537716 w 12215326"/>
              <a:gd name="connsiteY352" fmla="*/ 712589 h 4059508"/>
              <a:gd name="connsiteX353" fmla="*/ 573566 w 12215326"/>
              <a:gd name="connsiteY353" fmla="*/ 716467 h 4059508"/>
              <a:gd name="connsiteX354" fmla="*/ 511070 w 12215326"/>
              <a:gd name="connsiteY354" fmla="*/ 719315 h 4059508"/>
              <a:gd name="connsiteX355" fmla="*/ 715621 w 12215326"/>
              <a:gd name="connsiteY355" fmla="*/ 719415 h 4059508"/>
              <a:gd name="connsiteX356" fmla="*/ 633025 w 12215326"/>
              <a:gd name="connsiteY356" fmla="*/ 719415 h 4059508"/>
              <a:gd name="connsiteX357" fmla="*/ 633813 w 12215326"/>
              <a:gd name="connsiteY357" fmla="*/ 713869 h 4059508"/>
              <a:gd name="connsiteX358" fmla="*/ 9163206 w 12215326"/>
              <a:gd name="connsiteY358" fmla="*/ 719480 h 4059508"/>
              <a:gd name="connsiteX359" fmla="*/ 9179678 w 12215326"/>
              <a:gd name="connsiteY359" fmla="*/ 714918 h 4059508"/>
              <a:gd name="connsiteX360" fmla="*/ 9182044 w 12215326"/>
              <a:gd name="connsiteY360" fmla="*/ 717866 h 4059508"/>
              <a:gd name="connsiteX361" fmla="*/ 717829 w 12215326"/>
              <a:gd name="connsiteY361" fmla="*/ 719565 h 4059508"/>
              <a:gd name="connsiteX362" fmla="*/ 715621 w 12215326"/>
              <a:gd name="connsiteY362" fmla="*/ 719415 h 4059508"/>
              <a:gd name="connsiteX363" fmla="*/ 718165 w 12215326"/>
              <a:gd name="connsiteY363" fmla="*/ 719415 h 4059508"/>
              <a:gd name="connsiteX364" fmla="*/ 718208 w 12215326"/>
              <a:gd name="connsiteY364" fmla="*/ 719419 h 4059508"/>
              <a:gd name="connsiteX365" fmla="*/ 9162322 w 12215326"/>
              <a:gd name="connsiteY365" fmla="*/ 719584 h 4059508"/>
              <a:gd name="connsiteX366" fmla="*/ 9162784 w 12215326"/>
              <a:gd name="connsiteY366" fmla="*/ 719516 h 4059508"/>
              <a:gd name="connsiteX367" fmla="*/ 9163206 w 12215326"/>
              <a:gd name="connsiteY367" fmla="*/ 719480 h 4059508"/>
              <a:gd name="connsiteX368" fmla="*/ 9162896 w 12215326"/>
              <a:gd name="connsiteY368" fmla="*/ 719565 h 4059508"/>
              <a:gd name="connsiteX369" fmla="*/ 3333264 w 12215326"/>
              <a:gd name="connsiteY369" fmla="*/ 722165 h 4059508"/>
              <a:gd name="connsiteX370" fmla="*/ 3329434 w 12215326"/>
              <a:gd name="connsiteY370" fmla="*/ 718865 h 4059508"/>
              <a:gd name="connsiteX371" fmla="*/ 3338329 w 12215326"/>
              <a:gd name="connsiteY371" fmla="*/ 716716 h 4059508"/>
              <a:gd name="connsiteX372" fmla="*/ 3341934 w 12215326"/>
              <a:gd name="connsiteY372" fmla="*/ 719914 h 4059508"/>
              <a:gd name="connsiteX373" fmla="*/ 3333264 w 12215326"/>
              <a:gd name="connsiteY373" fmla="*/ 722165 h 4059508"/>
              <a:gd name="connsiteX374" fmla="*/ 6107030 w 12215326"/>
              <a:gd name="connsiteY374" fmla="*/ 723162 h 4059508"/>
              <a:gd name="connsiteX375" fmla="*/ 6098921 w 12215326"/>
              <a:gd name="connsiteY375" fmla="*/ 721064 h 4059508"/>
              <a:gd name="connsiteX376" fmla="*/ 6104665 w 12215326"/>
              <a:gd name="connsiteY376" fmla="*/ 717816 h 4059508"/>
              <a:gd name="connsiteX377" fmla="*/ 6115138 w 12215326"/>
              <a:gd name="connsiteY377" fmla="*/ 720715 h 4059508"/>
              <a:gd name="connsiteX378" fmla="*/ 6107030 w 12215326"/>
              <a:gd name="connsiteY378" fmla="*/ 723162 h 4059508"/>
              <a:gd name="connsiteX379" fmla="*/ 751597 w 12215326"/>
              <a:gd name="connsiteY379" fmla="*/ 723386 h 4059508"/>
              <a:gd name="connsiteX380" fmla="*/ 718208 w 12215326"/>
              <a:gd name="connsiteY380" fmla="*/ 719419 h 4059508"/>
              <a:gd name="connsiteX381" fmla="*/ 744753 w 12215326"/>
              <a:gd name="connsiteY381" fmla="*/ 709299 h 4059508"/>
              <a:gd name="connsiteX382" fmla="*/ 760311 w 12215326"/>
              <a:gd name="connsiteY382" fmla="*/ 707524 h 4059508"/>
              <a:gd name="connsiteX383" fmla="*/ 780886 w 12215326"/>
              <a:gd name="connsiteY383" fmla="*/ 715071 h 4059508"/>
              <a:gd name="connsiteX384" fmla="*/ 751597 w 12215326"/>
              <a:gd name="connsiteY384" fmla="*/ 723386 h 4059508"/>
              <a:gd name="connsiteX385" fmla="*/ 5809845 w 12215326"/>
              <a:gd name="connsiteY385" fmla="*/ 723761 h 4059508"/>
              <a:gd name="connsiteX386" fmla="*/ 5807027 w 12215326"/>
              <a:gd name="connsiteY386" fmla="*/ 720715 h 4059508"/>
              <a:gd name="connsiteX387" fmla="*/ 5827413 w 12215326"/>
              <a:gd name="connsiteY387" fmla="*/ 715915 h 4059508"/>
              <a:gd name="connsiteX388" fmla="*/ 5831806 w 12215326"/>
              <a:gd name="connsiteY388" fmla="*/ 720614 h 4059508"/>
              <a:gd name="connsiteX389" fmla="*/ 5809845 w 12215326"/>
              <a:gd name="connsiteY389" fmla="*/ 723761 h 4059508"/>
              <a:gd name="connsiteX390" fmla="*/ 9124378 w 12215326"/>
              <a:gd name="connsiteY390" fmla="*/ 725308 h 4059508"/>
              <a:gd name="connsiteX391" fmla="*/ 9122021 w 12215326"/>
              <a:gd name="connsiteY391" fmla="*/ 721016 h 4059508"/>
              <a:gd name="connsiteX392" fmla="*/ 9162322 w 12215326"/>
              <a:gd name="connsiteY392" fmla="*/ 719584 h 4059508"/>
              <a:gd name="connsiteX393" fmla="*/ 9524045 w 12215326"/>
              <a:gd name="connsiteY393" fmla="*/ 730955 h 4059508"/>
              <a:gd name="connsiteX394" fmla="*/ 9758504 w 12215326"/>
              <a:gd name="connsiteY394" fmla="*/ 706076 h 4059508"/>
              <a:gd name="connsiteX395" fmla="*/ 9524045 w 12215326"/>
              <a:gd name="connsiteY395" fmla="*/ 730955 h 4059508"/>
              <a:gd name="connsiteX396" fmla="*/ 5077524 w 12215326"/>
              <a:gd name="connsiteY396" fmla="*/ 732053 h 4059508"/>
              <a:gd name="connsiteX397" fmla="*/ 5053307 w 12215326"/>
              <a:gd name="connsiteY397" fmla="*/ 728806 h 4059508"/>
              <a:gd name="connsiteX398" fmla="*/ 5055559 w 12215326"/>
              <a:gd name="connsiteY398" fmla="*/ 725110 h 4059508"/>
              <a:gd name="connsiteX399" fmla="*/ 5080115 w 12215326"/>
              <a:gd name="connsiteY399" fmla="*/ 727959 h 4059508"/>
              <a:gd name="connsiteX400" fmla="*/ 5077524 w 12215326"/>
              <a:gd name="connsiteY400" fmla="*/ 732053 h 4059508"/>
              <a:gd name="connsiteX401" fmla="*/ 4152971 w 12215326"/>
              <a:gd name="connsiteY401" fmla="*/ 736949 h 4059508"/>
              <a:gd name="connsiteX402" fmla="*/ 4150044 w 12215326"/>
              <a:gd name="connsiteY402" fmla="*/ 735454 h 4059508"/>
              <a:gd name="connsiteX403" fmla="*/ 4157360 w 12215326"/>
              <a:gd name="connsiteY403" fmla="*/ 734005 h 4059508"/>
              <a:gd name="connsiteX404" fmla="*/ 4157360 w 12215326"/>
              <a:gd name="connsiteY404" fmla="*/ 736099 h 4059508"/>
              <a:gd name="connsiteX405" fmla="*/ 4152971 w 12215326"/>
              <a:gd name="connsiteY405" fmla="*/ 736949 h 4059508"/>
              <a:gd name="connsiteX406" fmla="*/ 5357418 w 12215326"/>
              <a:gd name="connsiteY406" fmla="*/ 739613 h 4059508"/>
              <a:gd name="connsiteX407" fmla="*/ 5356802 w 12215326"/>
              <a:gd name="connsiteY407" fmla="*/ 739549 h 4059508"/>
              <a:gd name="connsiteX408" fmla="*/ 5356657 w 12215326"/>
              <a:gd name="connsiteY408" fmla="*/ 739470 h 4059508"/>
              <a:gd name="connsiteX409" fmla="*/ 5357031 w 12215326"/>
              <a:gd name="connsiteY409" fmla="*/ 739398 h 4059508"/>
              <a:gd name="connsiteX410" fmla="*/ 3001616 w 12215326"/>
              <a:gd name="connsiteY410" fmla="*/ 741996 h 4059508"/>
              <a:gd name="connsiteX411" fmla="*/ 2955781 w 12215326"/>
              <a:gd name="connsiteY411" fmla="*/ 741996 h 4059508"/>
              <a:gd name="connsiteX412" fmla="*/ 2958597 w 12215326"/>
              <a:gd name="connsiteY412" fmla="*/ 736301 h 4059508"/>
              <a:gd name="connsiteX413" fmla="*/ 2979642 w 12215326"/>
              <a:gd name="connsiteY413" fmla="*/ 732031 h 4059508"/>
              <a:gd name="connsiteX414" fmla="*/ 3001616 w 12215326"/>
              <a:gd name="connsiteY414" fmla="*/ 741996 h 4059508"/>
              <a:gd name="connsiteX415" fmla="*/ 4428198 w 12215326"/>
              <a:gd name="connsiteY415" fmla="*/ 743192 h 4059508"/>
              <a:gd name="connsiteX416" fmla="*/ 4414797 w 12215326"/>
              <a:gd name="connsiteY416" fmla="*/ 735649 h 4059508"/>
              <a:gd name="connsiteX417" fmla="*/ 4420766 w 12215326"/>
              <a:gd name="connsiteY417" fmla="*/ 733203 h 4059508"/>
              <a:gd name="connsiteX418" fmla="*/ 4437203 w 12215326"/>
              <a:gd name="connsiteY418" fmla="*/ 739849 h 4059508"/>
              <a:gd name="connsiteX419" fmla="*/ 4428198 w 12215326"/>
              <a:gd name="connsiteY419" fmla="*/ 743192 h 4059508"/>
              <a:gd name="connsiteX420" fmla="*/ 2387200 w 12215326"/>
              <a:gd name="connsiteY420" fmla="*/ 743494 h 4059508"/>
              <a:gd name="connsiteX421" fmla="*/ 2387200 w 12215326"/>
              <a:gd name="connsiteY421" fmla="*/ 741048 h 4059508"/>
              <a:gd name="connsiteX422" fmla="*/ 2390918 w 12215326"/>
              <a:gd name="connsiteY422" fmla="*/ 739796 h 4059508"/>
              <a:gd name="connsiteX423" fmla="*/ 2393396 w 12215326"/>
              <a:gd name="connsiteY423" fmla="*/ 741793 h 4059508"/>
              <a:gd name="connsiteX424" fmla="*/ 2387200 w 12215326"/>
              <a:gd name="connsiteY424" fmla="*/ 743494 h 4059508"/>
              <a:gd name="connsiteX425" fmla="*/ 9191838 w 12215326"/>
              <a:gd name="connsiteY425" fmla="*/ 744993 h 4059508"/>
              <a:gd name="connsiteX426" fmla="*/ 9186544 w 12215326"/>
              <a:gd name="connsiteY426" fmla="*/ 741194 h 4059508"/>
              <a:gd name="connsiteX427" fmla="*/ 9215034 w 12215326"/>
              <a:gd name="connsiteY427" fmla="*/ 732004 h 4059508"/>
              <a:gd name="connsiteX428" fmla="*/ 9224161 w 12215326"/>
              <a:gd name="connsiteY428" fmla="*/ 737899 h 4059508"/>
              <a:gd name="connsiteX429" fmla="*/ 9191838 w 12215326"/>
              <a:gd name="connsiteY429" fmla="*/ 744993 h 4059508"/>
              <a:gd name="connsiteX430" fmla="*/ 2797674 w 12215326"/>
              <a:gd name="connsiteY430" fmla="*/ 745244 h 4059508"/>
              <a:gd name="connsiteX431" fmla="*/ 2794857 w 12215326"/>
              <a:gd name="connsiteY431" fmla="*/ 743643 h 4059508"/>
              <a:gd name="connsiteX432" fmla="*/ 2802406 w 12215326"/>
              <a:gd name="connsiteY432" fmla="*/ 742295 h 4059508"/>
              <a:gd name="connsiteX433" fmla="*/ 2802406 w 12215326"/>
              <a:gd name="connsiteY433" fmla="*/ 744342 h 4059508"/>
              <a:gd name="connsiteX434" fmla="*/ 2797674 w 12215326"/>
              <a:gd name="connsiteY434" fmla="*/ 745244 h 4059508"/>
              <a:gd name="connsiteX435" fmla="*/ 9368642 w 12215326"/>
              <a:gd name="connsiteY435" fmla="*/ 748238 h 4059508"/>
              <a:gd name="connsiteX436" fmla="*/ 9363572 w 12215326"/>
              <a:gd name="connsiteY436" fmla="*/ 744792 h 4059508"/>
              <a:gd name="connsiteX437" fmla="*/ 9373148 w 12215326"/>
              <a:gd name="connsiteY437" fmla="*/ 743043 h 4059508"/>
              <a:gd name="connsiteX438" fmla="*/ 9378326 w 12215326"/>
              <a:gd name="connsiteY438" fmla="*/ 746793 h 4059508"/>
              <a:gd name="connsiteX439" fmla="*/ 9368642 w 12215326"/>
              <a:gd name="connsiteY439" fmla="*/ 748238 h 4059508"/>
              <a:gd name="connsiteX440" fmla="*/ 7984401 w 12215326"/>
              <a:gd name="connsiteY440" fmla="*/ 751138 h 4059508"/>
              <a:gd name="connsiteX441" fmla="*/ 8056248 w 12215326"/>
              <a:gd name="connsiteY441" fmla="*/ 713321 h 4059508"/>
              <a:gd name="connsiteX442" fmla="*/ 8175732 w 12215326"/>
              <a:gd name="connsiteY442" fmla="*/ 693488 h 4059508"/>
              <a:gd name="connsiteX443" fmla="*/ 7984401 w 12215326"/>
              <a:gd name="connsiteY443" fmla="*/ 751138 h 4059508"/>
              <a:gd name="connsiteX444" fmla="*/ 2513437 w 12215326"/>
              <a:gd name="connsiteY444" fmla="*/ 752936 h 4059508"/>
              <a:gd name="connsiteX445" fmla="*/ 2511302 w 12215326"/>
              <a:gd name="connsiteY445" fmla="*/ 737899 h 4059508"/>
              <a:gd name="connsiteX446" fmla="*/ 2525154 w 12215326"/>
              <a:gd name="connsiteY446" fmla="*/ 737549 h 4059508"/>
              <a:gd name="connsiteX447" fmla="*/ 2528189 w 12215326"/>
              <a:gd name="connsiteY447" fmla="*/ 751986 h 4059508"/>
              <a:gd name="connsiteX448" fmla="*/ 2513437 w 12215326"/>
              <a:gd name="connsiteY448" fmla="*/ 752936 h 4059508"/>
              <a:gd name="connsiteX449" fmla="*/ 6365477 w 12215326"/>
              <a:gd name="connsiteY449" fmla="*/ 753088 h 4059508"/>
              <a:gd name="connsiteX450" fmla="*/ 6360750 w 12215326"/>
              <a:gd name="connsiteY450" fmla="*/ 752586 h 4059508"/>
              <a:gd name="connsiteX451" fmla="*/ 6361425 w 12215326"/>
              <a:gd name="connsiteY451" fmla="*/ 750936 h 4059508"/>
              <a:gd name="connsiteX452" fmla="*/ 6366264 w 12215326"/>
              <a:gd name="connsiteY452" fmla="*/ 750636 h 4059508"/>
              <a:gd name="connsiteX453" fmla="*/ 6365477 w 12215326"/>
              <a:gd name="connsiteY453" fmla="*/ 753088 h 4059508"/>
              <a:gd name="connsiteX454" fmla="*/ 315572 w 12215326"/>
              <a:gd name="connsiteY454" fmla="*/ 753536 h 4059508"/>
              <a:gd name="connsiteX455" fmla="*/ 307580 w 12215326"/>
              <a:gd name="connsiteY455" fmla="*/ 746594 h 4059508"/>
              <a:gd name="connsiteX456" fmla="*/ 258027 w 12215326"/>
              <a:gd name="connsiteY456" fmla="*/ 728159 h 4059508"/>
              <a:gd name="connsiteX457" fmla="*/ 158704 w 12215326"/>
              <a:gd name="connsiteY457" fmla="*/ 728956 h 4059508"/>
              <a:gd name="connsiteX458" fmla="*/ 197215 w 12215326"/>
              <a:gd name="connsiteY458" fmla="*/ 699633 h 4059508"/>
              <a:gd name="connsiteX459" fmla="*/ 270076 w 12215326"/>
              <a:gd name="connsiteY459" fmla="*/ 718865 h 4059508"/>
              <a:gd name="connsiteX460" fmla="*/ 330662 w 12215326"/>
              <a:gd name="connsiteY460" fmla="*/ 713470 h 4059508"/>
              <a:gd name="connsiteX461" fmla="*/ 328634 w 12215326"/>
              <a:gd name="connsiteY461" fmla="*/ 709573 h 4059508"/>
              <a:gd name="connsiteX462" fmla="*/ 273906 w 12215326"/>
              <a:gd name="connsiteY462" fmla="*/ 699883 h 4059508"/>
              <a:gd name="connsiteX463" fmla="*/ 260731 w 12215326"/>
              <a:gd name="connsiteY463" fmla="*/ 685643 h 4059508"/>
              <a:gd name="connsiteX464" fmla="*/ 287871 w 12215326"/>
              <a:gd name="connsiteY464" fmla="*/ 676800 h 4059508"/>
              <a:gd name="connsiteX465" fmla="*/ 341993 w 12215326"/>
              <a:gd name="connsiteY465" fmla="*/ 676147 h 4059508"/>
              <a:gd name="connsiteX466" fmla="*/ 395868 w 12215326"/>
              <a:gd name="connsiteY466" fmla="*/ 682948 h 4059508"/>
              <a:gd name="connsiteX467" fmla="*/ 459601 w 12215326"/>
              <a:gd name="connsiteY467" fmla="*/ 685494 h 4059508"/>
              <a:gd name="connsiteX468" fmla="*/ 357688 w 12215326"/>
              <a:gd name="connsiteY468" fmla="*/ 708577 h 4059508"/>
              <a:gd name="connsiteX469" fmla="*/ 443160 w 12215326"/>
              <a:gd name="connsiteY469" fmla="*/ 709125 h 4059508"/>
              <a:gd name="connsiteX470" fmla="*/ 431562 w 12215326"/>
              <a:gd name="connsiteY470" fmla="*/ 725511 h 4059508"/>
              <a:gd name="connsiteX471" fmla="*/ 398460 w 12215326"/>
              <a:gd name="connsiteY471" fmla="*/ 724461 h 4059508"/>
              <a:gd name="connsiteX472" fmla="*/ 336407 w 12215326"/>
              <a:gd name="connsiteY472" fmla="*/ 744342 h 4059508"/>
              <a:gd name="connsiteX473" fmla="*/ 315572 w 12215326"/>
              <a:gd name="connsiteY473" fmla="*/ 753536 h 4059508"/>
              <a:gd name="connsiteX474" fmla="*/ 5385858 w 12215326"/>
              <a:gd name="connsiteY474" fmla="*/ 755384 h 4059508"/>
              <a:gd name="connsiteX475" fmla="*/ 5357418 w 12215326"/>
              <a:gd name="connsiteY475" fmla="*/ 739613 h 4059508"/>
              <a:gd name="connsiteX476" fmla="*/ 5377073 w 12215326"/>
              <a:gd name="connsiteY476" fmla="*/ 741716 h 4059508"/>
              <a:gd name="connsiteX477" fmla="*/ 5385858 w 12215326"/>
              <a:gd name="connsiteY477" fmla="*/ 755384 h 4059508"/>
              <a:gd name="connsiteX478" fmla="*/ 3296 w 12215326"/>
              <a:gd name="connsiteY478" fmla="*/ 757789 h 4059508"/>
              <a:gd name="connsiteX479" fmla="*/ 3296 w 12215326"/>
              <a:gd name="connsiteY479" fmla="*/ 755987 h 4059508"/>
              <a:gd name="connsiteX480" fmla="*/ 10505 w 12215326"/>
              <a:gd name="connsiteY480" fmla="*/ 755282 h 4059508"/>
              <a:gd name="connsiteX481" fmla="*/ 4873454 w 12215326"/>
              <a:gd name="connsiteY481" fmla="*/ 760006 h 4059508"/>
              <a:gd name="connsiteX482" fmla="*/ 4863111 w 12215326"/>
              <a:gd name="connsiteY482" fmla="*/ 747941 h 4059508"/>
              <a:gd name="connsiteX483" fmla="*/ 4898243 w 12215326"/>
              <a:gd name="connsiteY483" fmla="*/ 757681 h 4059508"/>
              <a:gd name="connsiteX484" fmla="*/ 4873454 w 12215326"/>
              <a:gd name="connsiteY484" fmla="*/ 760006 h 4059508"/>
              <a:gd name="connsiteX485" fmla="*/ 1952742 w 12215326"/>
              <a:gd name="connsiteY485" fmla="*/ 761328 h 4059508"/>
              <a:gd name="connsiteX486" fmla="*/ 1900486 w 12215326"/>
              <a:gd name="connsiteY486" fmla="*/ 761328 h 4059508"/>
              <a:gd name="connsiteX487" fmla="*/ 1902062 w 12215326"/>
              <a:gd name="connsiteY487" fmla="*/ 755733 h 4059508"/>
              <a:gd name="connsiteX488" fmla="*/ 1953073 w 12215326"/>
              <a:gd name="connsiteY488" fmla="*/ 757732 h 4059508"/>
              <a:gd name="connsiteX489" fmla="*/ 1952742 w 12215326"/>
              <a:gd name="connsiteY489" fmla="*/ 761328 h 4059508"/>
              <a:gd name="connsiteX490" fmla="*/ 4830452 w 12215326"/>
              <a:gd name="connsiteY490" fmla="*/ 761977 h 4059508"/>
              <a:gd name="connsiteX491" fmla="*/ 4826058 w 12215326"/>
              <a:gd name="connsiteY491" fmla="*/ 761082 h 4059508"/>
              <a:gd name="connsiteX492" fmla="*/ 4827074 w 12215326"/>
              <a:gd name="connsiteY492" fmla="*/ 759032 h 4059508"/>
              <a:gd name="connsiteX493" fmla="*/ 4833939 w 12215326"/>
              <a:gd name="connsiteY493" fmla="*/ 760332 h 4059508"/>
              <a:gd name="connsiteX494" fmla="*/ 4830452 w 12215326"/>
              <a:gd name="connsiteY494" fmla="*/ 761977 h 4059508"/>
              <a:gd name="connsiteX495" fmla="*/ 3968403 w 12215326"/>
              <a:gd name="connsiteY495" fmla="*/ 763177 h 4059508"/>
              <a:gd name="connsiteX496" fmla="*/ 3957585 w 12215326"/>
              <a:gd name="connsiteY496" fmla="*/ 760530 h 4059508"/>
              <a:gd name="connsiteX497" fmla="*/ 3966818 w 12215326"/>
              <a:gd name="connsiteY497" fmla="*/ 756232 h 4059508"/>
              <a:gd name="connsiteX498" fmla="*/ 3975380 w 12215326"/>
              <a:gd name="connsiteY498" fmla="*/ 758233 h 4059508"/>
              <a:gd name="connsiteX499" fmla="*/ 3968403 w 12215326"/>
              <a:gd name="connsiteY499" fmla="*/ 763177 h 4059508"/>
              <a:gd name="connsiteX500" fmla="*/ 46769 w 12215326"/>
              <a:gd name="connsiteY500" fmla="*/ 766025 h 4059508"/>
              <a:gd name="connsiteX501" fmla="*/ 52580 w 12215326"/>
              <a:gd name="connsiteY501" fmla="*/ 753323 h 4059508"/>
              <a:gd name="connsiteX502" fmla="*/ 81450 w 12215326"/>
              <a:gd name="connsiteY502" fmla="*/ 755533 h 4059508"/>
              <a:gd name="connsiteX503" fmla="*/ 46769 w 12215326"/>
              <a:gd name="connsiteY503" fmla="*/ 766025 h 4059508"/>
              <a:gd name="connsiteX504" fmla="*/ 4946782 w 12215326"/>
              <a:gd name="connsiteY504" fmla="*/ 767024 h 4059508"/>
              <a:gd name="connsiteX505" fmla="*/ 4939007 w 12215326"/>
              <a:gd name="connsiteY505" fmla="*/ 763778 h 4059508"/>
              <a:gd name="connsiteX506" fmla="*/ 4946217 w 12215326"/>
              <a:gd name="connsiteY506" fmla="*/ 760980 h 4059508"/>
              <a:gd name="connsiteX507" fmla="*/ 4955562 w 12215326"/>
              <a:gd name="connsiteY507" fmla="*/ 762828 h 4059508"/>
              <a:gd name="connsiteX508" fmla="*/ 4946782 w 12215326"/>
              <a:gd name="connsiteY508" fmla="*/ 767024 h 4059508"/>
              <a:gd name="connsiteX509" fmla="*/ 3899816 w 12215326"/>
              <a:gd name="connsiteY509" fmla="*/ 767126 h 4059508"/>
              <a:gd name="connsiteX510" fmla="*/ 3893056 w 12215326"/>
              <a:gd name="connsiteY510" fmla="*/ 763926 h 4059508"/>
              <a:gd name="connsiteX511" fmla="*/ 3899141 w 12215326"/>
              <a:gd name="connsiteY511" fmla="*/ 761328 h 4059508"/>
              <a:gd name="connsiteX512" fmla="*/ 3908492 w 12215326"/>
              <a:gd name="connsiteY512" fmla="*/ 763026 h 4059508"/>
              <a:gd name="connsiteX513" fmla="*/ 3899816 w 12215326"/>
              <a:gd name="connsiteY513" fmla="*/ 767126 h 4059508"/>
              <a:gd name="connsiteX514" fmla="*/ 4680000 w 12215326"/>
              <a:gd name="connsiteY514" fmla="*/ 771971 h 4059508"/>
              <a:gd name="connsiteX515" fmla="*/ 4657254 w 12215326"/>
              <a:gd name="connsiteY515" fmla="*/ 758031 h 4059508"/>
              <a:gd name="connsiteX516" fmla="*/ 4631237 w 12215326"/>
              <a:gd name="connsiteY516" fmla="*/ 765626 h 4059508"/>
              <a:gd name="connsiteX517" fmla="*/ 4631237 w 12215326"/>
              <a:gd name="connsiteY517" fmla="*/ 743993 h 4059508"/>
              <a:gd name="connsiteX518" fmla="*/ 4707814 w 12215326"/>
              <a:gd name="connsiteY518" fmla="*/ 756533 h 4059508"/>
              <a:gd name="connsiteX519" fmla="*/ 4795314 w 12215326"/>
              <a:gd name="connsiteY519" fmla="*/ 760381 h 4059508"/>
              <a:gd name="connsiteX520" fmla="*/ 4735516 w 12215326"/>
              <a:gd name="connsiteY520" fmla="*/ 766926 h 4059508"/>
              <a:gd name="connsiteX521" fmla="*/ 4680000 w 12215326"/>
              <a:gd name="connsiteY521" fmla="*/ 771971 h 4059508"/>
              <a:gd name="connsiteX522" fmla="*/ 4475383 w 12215326"/>
              <a:gd name="connsiteY522" fmla="*/ 772721 h 4059508"/>
              <a:gd name="connsiteX523" fmla="*/ 4458715 w 12215326"/>
              <a:gd name="connsiteY523" fmla="*/ 772721 h 4059508"/>
              <a:gd name="connsiteX524" fmla="*/ 4458941 w 12215326"/>
              <a:gd name="connsiteY524" fmla="*/ 771370 h 4059508"/>
              <a:gd name="connsiteX525" fmla="*/ 4475607 w 12215326"/>
              <a:gd name="connsiteY525" fmla="*/ 771370 h 4059508"/>
              <a:gd name="connsiteX526" fmla="*/ 4475383 w 12215326"/>
              <a:gd name="connsiteY526" fmla="*/ 772721 h 4059508"/>
              <a:gd name="connsiteX527" fmla="*/ 3184050 w 12215326"/>
              <a:gd name="connsiteY527" fmla="*/ 772970 h 4059508"/>
              <a:gd name="connsiteX528" fmla="*/ 3179432 w 12215326"/>
              <a:gd name="connsiteY528" fmla="*/ 769571 h 4059508"/>
              <a:gd name="connsiteX529" fmla="*/ 3188672 w 12215326"/>
              <a:gd name="connsiteY529" fmla="*/ 769169 h 4059508"/>
              <a:gd name="connsiteX530" fmla="*/ 3193733 w 12215326"/>
              <a:gd name="connsiteY530" fmla="*/ 772470 h 4059508"/>
              <a:gd name="connsiteX531" fmla="*/ 3184050 w 12215326"/>
              <a:gd name="connsiteY531" fmla="*/ 772970 h 4059508"/>
              <a:gd name="connsiteX532" fmla="*/ 4330059 w 12215326"/>
              <a:gd name="connsiteY532" fmla="*/ 775097 h 4059508"/>
              <a:gd name="connsiteX533" fmla="*/ 4294074 w 12215326"/>
              <a:gd name="connsiteY533" fmla="*/ 771670 h 4059508"/>
              <a:gd name="connsiteX534" fmla="*/ 4303312 w 12215326"/>
              <a:gd name="connsiteY534" fmla="*/ 762128 h 4059508"/>
              <a:gd name="connsiteX535" fmla="*/ 4262766 w 12215326"/>
              <a:gd name="connsiteY535" fmla="*/ 758382 h 4059508"/>
              <a:gd name="connsiteX536" fmla="*/ 4291482 w 12215326"/>
              <a:gd name="connsiteY536" fmla="*/ 736099 h 4059508"/>
              <a:gd name="connsiteX537" fmla="*/ 4350378 w 12215326"/>
              <a:gd name="connsiteY537" fmla="*/ 756182 h 4059508"/>
              <a:gd name="connsiteX538" fmla="*/ 4423914 w 12215326"/>
              <a:gd name="connsiteY538" fmla="*/ 758031 h 4059508"/>
              <a:gd name="connsiteX539" fmla="*/ 4330059 w 12215326"/>
              <a:gd name="connsiteY539" fmla="*/ 775097 h 4059508"/>
              <a:gd name="connsiteX540" fmla="*/ 4216037 w 12215326"/>
              <a:gd name="connsiteY540" fmla="*/ 775716 h 4059508"/>
              <a:gd name="connsiteX541" fmla="*/ 4135629 w 12215326"/>
              <a:gd name="connsiteY541" fmla="*/ 774218 h 4059508"/>
              <a:gd name="connsiteX542" fmla="*/ 4077407 w 12215326"/>
              <a:gd name="connsiteY542" fmla="*/ 756833 h 4059508"/>
              <a:gd name="connsiteX543" fmla="*/ 4211193 w 12215326"/>
              <a:gd name="connsiteY543" fmla="*/ 751188 h 4059508"/>
              <a:gd name="connsiteX544" fmla="*/ 4216037 w 12215326"/>
              <a:gd name="connsiteY544" fmla="*/ 775716 h 4059508"/>
              <a:gd name="connsiteX545" fmla="*/ 839445 w 12215326"/>
              <a:gd name="connsiteY545" fmla="*/ 777864 h 4059508"/>
              <a:gd name="connsiteX546" fmla="*/ 837198 w 12215326"/>
              <a:gd name="connsiteY546" fmla="*/ 769169 h 4059508"/>
              <a:gd name="connsiteX547" fmla="*/ 867830 w 12215326"/>
              <a:gd name="connsiteY547" fmla="*/ 768471 h 4059508"/>
              <a:gd name="connsiteX548" fmla="*/ 869402 w 12215326"/>
              <a:gd name="connsiteY548" fmla="*/ 774567 h 4059508"/>
              <a:gd name="connsiteX549" fmla="*/ 839445 w 12215326"/>
              <a:gd name="connsiteY549" fmla="*/ 777864 h 4059508"/>
              <a:gd name="connsiteX550" fmla="*/ 6704667 w 12215326"/>
              <a:gd name="connsiteY550" fmla="*/ 778663 h 4059508"/>
              <a:gd name="connsiteX551" fmla="*/ 6697912 w 12215326"/>
              <a:gd name="connsiteY551" fmla="*/ 775266 h 4059508"/>
              <a:gd name="connsiteX552" fmla="*/ 6714009 w 12215326"/>
              <a:gd name="connsiteY552" fmla="*/ 775415 h 4059508"/>
              <a:gd name="connsiteX553" fmla="*/ 6714573 w 12215326"/>
              <a:gd name="connsiteY553" fmla="*/ 778513 h 4059508"/>
              <a:gd name="connsiteX554" fmla="*/ 6704667 w 12215326"/>
              <a:gd name="connsiteY554" fmla="*/ 778663 h 4059508"/>
              <a:gd name="connsiteX555" fmla="*/ 6869307 w 12215326"/>
              <a:gd name="connsiteY555" fmla="*/ 780711 h 4059508"/>
              <a:gd name="connsiteX556" fmla="*/ 6860520 w 12215326"/>
              <a:gd name="connsiteY556" fmla="*/ 780212 h 4059508"/>
              <a:gd name="connsiteX557" fmla="*/ 6861654 w 12215326"/>
              <a:gd name="connsiteY557" fmla="*/ 777964 h 4059508"/>
              <a:gd name="connsiteX558" fmla="*/ 6870436 w 12215326"/>
              <a:gd name="connsiteY558" fmla="*/ 778565 h 4059508"/>
              <a:gd name="connsiteX559" fmla="*/ 6869307 w 12215326"/>
              <a:gd name="connsiteY559" fmla="*/ 780711 h 4059508"/>
              <a:gd name="connsiteX560" fmla="*/ 6756920 w 12215326"/>
              <a:gd name="connsiteY560" fmla="*/ 783760 h 4059508"/>
              <a:gd name="connsiteX561" fmla="*/ 6755233 w 12215326"/>
              <a:gd name="connsiteY561" fmla="*/ 779914 h 4059508"/>
              <a:gd name="connsiteX562" fmla="*/ 6785073 w 12215326"/>
              <a:gd name="connsiteY562" fmla="*/ 776917 h 4059508"/>
              <a:gd name="connsiteX563" fmla="*/ 6786651 w 12215326"/>
              <a:gd name="connsiteY563" fmla="*/ 782661 h 4059508"/>
              <a:gd name="connsiteX564" fmla="*/ 6756920 w 12215326"/>
              <a:gd name="connsiteY564" fmla="*/ 783760 h 4059508"/>
              <a:gd name="connsiteX565" fmla="*/ 8205613 w 12215326"/>
              <a:gd name="connsiteY565" fmla="*/ 784455 h 4059508"/>
              <a:gd name="connsiteX566" fmla="*/ 8206066 w 12215326"/>
              <a:gd name="connsiteY566" fmla="*/ 784330 h 4059508"/>
              <a:gd name="connsiteX567" fmla="*/ 8206196 w 12215326"/>
              <a:gd name="connsiteY567" fmla="*/ 784363 h 4059508"/>
              <a:gd name="connsiteX568" fmla="*/ 8206251 w 12215326"/>
              <a:gd name="connsiteY568" fmla="*/ 784415 h 4059508"/>
              <a:gd name="connsiteX569" fmla="*/ 4628195 w 12215326"/>
              <a:gd name="connsiteY569" fmla="*/ 785557 h 4059508"/>
              <a:gd name="connsiteX570" fmla="*/ 4623582 w 12215326"/>
              <a:gd name="connsiteY570" fmla="*/ 784509 h 4059508"/>
              <a:gd name="connsiteX571" fmla="*/ 4628645 w 12215326"/>
              <a:gd name="connsiteY571" fmla="*/ 781961 h 4059508"/>
              <a:gd name="connsiteX572" fmla="*/ 4631011 w 12215326"/>
              <a:gd name="connsiteY572" fmla="*/ 783960 h 4059508"/>
              <a:gd name="connsiteX573" fmla="*/ 4628195 w 12215326"/>
              <a:gd name="connsiteY573" fmla="*/ 785557 h 4059508"/>
              <a:gd name="connsiteX574" fmla="*/ 4810066 w 12215326"/>
              <a:gd name="connsiteY574" fmla="*/ 785858 h 4059508"/>
              <a:gd name="connsiteX575" fmla="*/ 4803651 w 12215326"/>
              <a:gd name="connsiteY575" fmla="*/ 782859 h 4059508"/>
              <a:gd name="connsiteX576" fmla="*/ 4811868 w 12215326"/>
              <a:gd name="connsiteY576" fmla="*/ 781013 h 4059508"/>
              <a:gd name="connsiteX577" fmla="*/ 4818065 w 12215326"/>
              <a:gd name="connsiteY577" fmla="*/ 783809 h 4059508"/>
              <a:gd name="connsiteX578" fmla="*/ 4810066 w 12215326"/>
              <a:gd name="connsiteY578" fmla="*/ 785858 h 4059508"/>
              <a:gd name="connsiteX579" fmla="*/ 4554213 w 12215326"/>
              <a:gd name="connsiteY579" fmla="*/ 787806 h 4059508"/>
              <a:gd name="connsiteX580" fmla="*/ 4549484 w 12215326"/>
              <a:gd name="connsiteY580" fmla="*/ 787806 h 4059508"/>
              <a:gd name="connsiteX581" fmla="*/ 4552073 w 12215326"/>
              <a:gd name="connsiteY581" fmla="*/ 785609 h 4059508"/>
              <a:gd name="connsiteX582" fmla="*/ 4556123 w 12215326"/>
              <a:gd name="connsiteY582" fmla="*/ 786409 h 4059508"/>
              <a:gd name="connsiteX583" fmla="*/ 4554213 w 12215326"/>
              <a:gd name="connsiteY583" fmla="*/ 787806 h 4059508"/>
              <a:gd name="connsiteX584" fmla="*/ 4727072 w 12215326"/>
              <a:gd name="connsiteY584" fmla="*/ 787954 h 4059508"/>
              <a:gd name="connsiteX585" fmla="*/ 4725496 w 12215326"/>
              <a:gd name="connsiteY585" fmla="*/ 783809 h 4059508"/>
              <a:gd name="connsiteX586" fmla="*/ 4757817 w 12215326"/>
              <a:gd name="connsiteY586" fmla="*/ 780510 h 4059508"/>
              <a:gd name="connsiteX587" fmla="*/ 4759395 w 12215326"/>
              <a:gd name="connsiteY587" fmla="*/ 786309 h 4059508"/>
              <a:gd name="connsiteX588" fmla="*/ 4727072 w 12215326"/>
              <a:gd name="connsiteY588" fmla="*/ 787954 h 4059508"/>
              <a:gd name="connsiteX589" fmla="*/ 4486303 w 12215326"/>
              <a:gd name="connsiteY589" fmla="*/ 788804 h 4059508"/>
              <a:gd name="connsiteX590" fmla="*/ 4452751 w 12215326"/>
              <a:gd name="connsiteY590" fmla="*/ 787108 h 4059508"/>
              <a:gd name="connsiteX591" fmla="*/ 4453870 w 12215326"/>
              <a:gd name="connsiteY591" fmla="*/ 783309 h 4059508"/>
              <a:gd name="connsiteX592" fmla="*/ 4487318 w 12215326"/>
              <a:gd name="connsiteY592" fmla="*/ 785459 h 4059508"/>
              <a:gd name="connsiteX593" fmla="*/ 4486303 w 12215326"/>
              <a:gd name="connsiteY593" fmla="*/ 788804 h 4059508"/>
              <a:gd name="connsiteX594" fmla="*/ 4925830 w 12215326"/>
              <a:gd name="connsiteY594" fmla="*/ 789905 h 4059508"/>
              <a:gd name="connsiteX595" fmla="*/ 4860407 w 12215326"/>
              <a:gd name="connsiteY595" fmla="*/ 775217 h 4059508"/>
              <a:gd name="connsiteX596" fmla="*/ 4917403 w 12215326"/>
              <a:gd name="connsiteY596" fmla="*/ 773331 h 4059508"/>
              <a:gd name="connsiteX597" fmla="*/ 4974819 w 12215326"/>
              <a:gd name="connsiteY597" fmla="*/ 781559 h 4059508"/>
              <a:gd name="connsiteX598" fmla="*/ 4925830 w 12215326"/>
              <a:gd name="connsiteY598" fmla="*/ 789905 h 4059508"/>
              <a:gd name="connsiteX599" fmla="*/ 5061758 w 12215326"/>
              <a:gd name="connsiteY599" fmla="*/ 791302 h 4059508"/>
              <a:gd name="connsiteX600" fmla="*/ 5048920 w 12215326"/>
              <a:gd name="connsiteY600" fmla="*/ 791203 h 4059508"/>
              <a:gd name="connsiteX601" fmla="*/ 5007140 w 12215326"/>
              <a:gd name="connsiteY601" fmla="*/ 774867 h 4059508"/>
              <a:gd name="connsiteX602" fmla="*/ 4992050 w 12215326"/>
              <a:gd name="connsiteY602" fmla="*/ 755684 h 4059508"/>
              <a:gd name="connsiteX603" fmla="*/ 5032138 w 12215326"/>
              <a:gd name="connsiteY603" fmla="*/ 747692 h 4059508"/>
              <a:gd name="connsiteX604" fmla="*/ 5099142 w 12215326"/>
              <a:gd name="connsiteY604" fmla="*/ 750287 h 4059508"/>
              <a:gd name="connsiteX605" fmla="*/ 5153876 w 12215326"/>
              <a:gd name="connsiteY605" fmla="*/ 744792 h 4059508"/>
              <a:gd name="connsiteX606" fmla="*/ 5144301 w 12215326"/>
              <a:gd name="connsiteY606" fmla="*/ 715566 h 4059508"/>
              <a:gd name="connsiteX607" fmla="*/ 5206801 w 12215326"/>
              <a:gd name="connsiteY607" fmla="*/ 711771 h 4059508"/>
              <a:gd name="connsiteX608" fmla="*/ 5176621 w 12215326"/>
              <a:gd name="connsiteY608" fmla="*/ 743494 h 4059508"/>
              <a:gd name="connsiteX609" fmla="*/ 5301175 w 12215326"/>
              <a:gd name="connsiteY609" fmla="*/ 742295 h 4059508"/>
              <a:gd name="connsiteX610" fmla="*/ 5296331 w 12215326"/>
              <a:gd name="connsiteY610" fmla="*/ 728655 h 4059508"/>
              <a:gd name="connsiteX611" fmla="*/ 5333493 w 12215326"/>
              <a:gd name="connsiteY611" fmla="*/ 726908 h 4059508"/>
              <a:gd name="connsiteX612" fmla="*/ 5356657 w 12215326"/>
              <a:gd name="connsiteY612" fmla="*/ 739470 h 4059508"/>
              <a:gd name="connsiteX613" fmla="*/ 5330943 w 12215326"/>
              <a:gd name="connsiteY613" fmla="*/ 744268 h 4059508"/>
              <a:gd name="connsiteX614" fmla="*/ 5328087 w 12215326"/>
              <a:gd name="connsiteY614" fmla="*/ 755582 h 4059508"/>
              <a:gd name="connsiteX615" fmla="*/ 5369076 w 12215326"/>
              <a:gd name="connsiteY615" fmla="*/ 763076 h 4059508"/>
              <a:gd name="connsiteX616" fmla="*/ 5443741 w 12215326"/>
              <a:gd name="connsiteY616" fmla="*/ 759681 h 4059508"/>
              <a:gd name="connsiteX617" fmla="*/ 5446220 w 12215326"/>
              <a:gd name="connsiteY617" fmla="*/ 766576 h 4059508"/>
              <a:gd name="connsiteX618" fmla="*/ 5361085 w 12215326"/>
              <a:gd name="connsiteY618" fmla="*/ 771521 h 4059508"/>
              <a:gd name="connsiteX619" fmla="*/ 5378203 w 12215326"/>
              <a:gd name="connsiteY619" fmla="*/ 784209 h 4059508"/>
              <a:gd name="connsiteX620" fmla="*/ 5328763 w 12215326"/>
              <a:gd name="connsiteY620" fmla="*/ 788454 h 4059508"/>
              <a:gd name="connsiteX621" fmla="*/ 5168065 w 12215326"/>
              <a:gd name="connsiteY621" fmla="*/ 791004 h 4059508"/>
              <a:gd name="connsiteX622" fmla="*/ 5147228 w 12215326"/>
              <a:gd name="connsiteY622" fmla="*/ 786260 h 4059508"/>
              <a:gd name="connsiteX623" fmla="*/ 5302751 w 12215326"/>
              <a:gd name="connsiteY623" fmla="*/ 765276 h 4059508"/>
              <a:gd name="connsiteX624" fmla="*/ 5220990 w 12215326"/>
              <a:gd name="connsiteY624" fmla="*/ 757881 h 4059508"/>
              <a:gd name="connsiteX625" fmla="*/ 5077861 w 12215326"/>
              <a:gd name="connsiteY625" fmla="*/ 773569 h 4059508"/>
              <a:gd name="connsiteX626" fmla="*/ 5061758 w 12215326"/>
              <a:gd name="connsiteY626" fmla="*/ 791302 h 4059508"/>
              <a:gd name="connsiteX627" fmla="*/ 8180124 w 12215326"/>
              <a:gd name="connsiteY627" fmla="*/ 791604 h 4059508"/>
              <a:gd name="connsiteX628" fmla="*/ 8174379 w 12215326"/>
              <a:gd name="connsiteY628" fmla="*/ 786409 h 4059508"/>
              <a:gd name="connsiteX629" fmla="*/ 8205613 w 12215326"/>
              <a:gd name="connsiteY629" fmla="*/ 784455 h 4059508"/>
              <a:gd name="connsiteX630" fmla="*/ 338999 w 12215326"/>
              <a:gd name="connsiteY630" fmla="*/ 796048 h 4059508"/>
              <a:gd name="connsiteX631" fmla="*/ 333142 w 12215326"/>
              <a:gd name="connsiteY631" fmla="*/ 792903 h 4059508"/>
              <a:gd name="connsiteX632" fmla="*/ 344852 w 12215326"/>
              <a:gd name="connsiteY632" fmla="*/ 790602 h 4059508"/>
              <a:gd name="connsiteX633" fmla="*/ 347216 w 12215326"/>
              <a:gd name="connsiteY633" fmla="*/ 794249 h 4059508"/>
              <a:gd name="connsiteX634" fmla="*/ 338999 w 12215326"/>
              <a:gd name="connsiteY634" fmla="*/ 796048 h 4059508"/>
              <a:gd name="connsiteX635" fmla="*/ 8034743 w 12215326"/>
              <a:gd name="connsiteY635" fmla="*/ 796499 h 4059508"/>
              <a:gd name="connsiteX636" fmla="*/ 8031925 w 12215326"/>
              <a:gd name="connsiteY636" fmla="*/ 794649 h 4059508"/>
              <a:gd name="connsiteX637" fmla="*/ 8038792 w 12215326"/>
              <a:gd name="connsiteY637" fmla="*/ 792353 h 4059508"/>
              <a:gd name="connsiteX638" fmla="*/ 8041496 w 12215326"/>
              <a:gd name="connsiteY638" fmla="*/ 794101 h 4059508"/>
              <a:gd name="connsiteX639" fmla="*/ 8034743 w 12215326"/>
              <a:gd name="connsiteY639" fmla="*/ 796499 h 4059508"/>
              <a:gd name="connsiteX640" fmla="*/ 4279547 w 12215326"/>
              <a:gd name="connsiteY640" fmla="*/ 800044 h 4059508"/>
              <a:gd name="connsiteX641" fmla="*/ 4305771 w 12215326"/>
              <a:gd name="connsiteY641" fmla="*/ 789635 h 4059508"/>
              <a:gd name="connsiteX642" fmla="*/ 4344075 w 12215326"/>
              <a:gd name="connsiteY642" fmla="*/ 791404 h 4059508"/>
              <a:gd name="connsiteX643" fmla="*/ 4279547 w 12215326"/>
              <a:gd name="connsiteY643" fmla="*/ 800044 h 4059508"/>
              <a:gd name="connsiteX644" fmla="*/ 4146888 w 12215326"/>
              <a:gd name="connsiteY644" fmla="*/ 801643 h 4059508"/>
              <a:gd name="connsiteX645" fmla="*/ 4140247 w 12215326"/>
              <a:gd name="connsiteY645" fmla="*/ 798499 h 4059508"/>
              <a:gd name="connsiteX646" fmla="*/ 4152521 w 12215326"/>
              <a:gd name="connsiteY646" fmla="*/ 796599 h 4059508"/>
              <a:gd name="connsiteX647" fmla="*/ 4156014 w 12215326"/>
              <a:gd name="connsiteY647" fmla="*/ 800245 h 4059508"/>
              <a:gd name="connsiteX648" fmla="*/ 4146888 w 12215326"/>
              <a:gd name="connsiteY648" fmla="*/ 801643 h 4059508"/>
              <a:gd name="connsiteX649" fmla="*/ 5365135 w 12215326"/>
              <a:gd name="connsiteY649" fmla="*/ 802593 h 4059508"/>
              <a:gd name="connsiteX650" fmla="*/ 5347685 w 12215326"/>
              <a:gd name="connsiteY650" fmla="*/ 802593 h 4059508"/>
              <a:gd name="connsiteX651" fmla="*/ 5348022 w 12215326"/>
              <a:gd name="connsiteY651" fmla="*/ 800943 h 4059508"/>
              <a:gd name="connsiteX652" fmla="*/ 5365471 w 12215326"/>
              <a:gd name="connsiteY652" fmla="*/ 800943 h 4059508"/>
              <a:gd name="connsiteX653" fmla="*/ 5365135 w 12215326"/>
              <a:gd name="connsiteY653" fmla="*/ 802593 h 4059508"/>
              <a:gd name="connsiteX654" fmla="*/ 107084 w 12215326"/>
              <a:gd name="connsiteY654" fmla="*/ 804465 h 4059508"/>
              <a:gd name="connsiteX655" fmla="*/ 71767 w 12215326"/>
              <a:gd name="connsiteY655" fmla="*/ 800642 h 4059508"/>
              <a:gd name="connsiteX656" fmla="*/ 21482 w 12215326"/>
              <a:gd name="connsiteY656" fmla="*/ 793895 h 4059508"/>
              <a:gd name="connsiteX657" fmla="*/ 3296 w 12215326"/>
              <a:gd name="connsiteY657" fmla="*/ 796188 h 4059508"/>
              <a:gd name="connsiteX658" fmla="*/ 3296 w 12215326"/>
              <a:gd name="connsiteY658" fmla="*/ 785770 h 4059508"/>
              <a:gd name="connsiteX659" fmla="*/ 41698 w 12215326"/>
              <a:gd name="connsiteY659" fmla="*/ 785109 h 4059508"/>
              <a:gd name="connsiteX660" fmla="*/ 102060 w 12215326"/>
              <a:gd name="connsiteY660" fmla="*/ 793504 h 4059508"/>
              <a:gd name="connsiteX661" fmla="*/ 140799 w 12215326"/>
              <a:gd name="connsiteY661" fmla="*/ 794948 h 4059508"/>
              <a:gd name="connsiteX662" fmla="*/ 107084 w 12215326"/>
              <a:gd name="connsiteY662" fmla="*/ 804465 h 4059508"/>
              <a:gd name="connsiteX663" fmla="*/ 1593504 w 12215326"/>
              <a:gd name="connsiteY663" fmla="*/ 808188 h 4059508"/>
              <a:gd name="connsiteX664" fmla="*/ 1565463 w 12215326"/>
              <a:gd name="connsiteY664" fmla="*/ 808188 h 4059508"/>
              <a:gd name="connsiteX665" fmla="*/ 1565463 w 12215326"/>
              <a:gd name="connsiteY665" fmla="*/ 805941 h 4059508"/>
              <a:gd name="connsiteX666" fmla="*/ 1593504 w 12215326"/>
              <a:gd name="connsiteY666" fmla="*/ 805941 h 4059508"/>
              <a:gd name="connsiteX667" fmla="*/ 1593504 w 12215326"/>
              <a:gd name="connsiteY667" fmla="*/ 808188 h 4059508"/>
              <a:gd name="connsiteX668" fmla="*/ 4403312 w 12215326"/>
              <a:gd name="connsiteY668" fmla="*/ 812135 h 4059508"/>
              <a:gd name="connsiteX669" fmla="*/ 4400493 w 12215326"/>
              <a:gd name="connsiteY669" fmla="*/ 809737 h 4059508"/>
              <a:gd name="connsiteX670" fmla="*/ 4418965 w 12215326"/>
              <a:gd name="connsiteY670" fmla="*/ 805941 h 4059508"/>
              <a:gd name="connsiteX671" fmla="*/ 4440133 w 12215326"/>
              <a:gd name="connsiteY671" fmla="*/ 805792 h 4059508"/>
              <a:gd name="connsiteX672" fmla="*/ 4439681 w 12215326"/>
              <a:gd name="connsiteY672" fmla="*/ 808287 h 4059508"/>
              <a:gd name="connsiteX673" fmla="*/ 4403312 w 12215326"/>
              <a:gd name="connsiteY673" fmla="*/ 812135 h 4059508"/>
              <a:gd name="connsiteX674" fmla="*/ 3540804 w 12215326"/>
              <a:gd name="connsiteY674" fmla="*/ 815431 h 4059508"/>
              <a:gd name="connsiteX675" fmla="*/ 3537993 w 12215326"/>
              <a:gd name="connsiteY675" fmla="*/ 813882 h 4059508"/>
              <a:gd name="connsiteX676" fmla="*/ 3545537 w 12215326"/>
              <a:gd name="connsiteY676" fmla="*/ 812537 h 4059508"/>
              <a:gd name="connsiteX677" fmla="*/ 3545310 w 12215326"/>
              <a:gd name="connsiteY677" fmla="*/ 814582 h 4059508"/>
              <a:gd name="connsiteX678" fmla="*/ 3540804 w 12215326"/>
              <a:gd name="connsiteY678" fmla="*/ 815431 h 4059508"/>
              <a:gd name="connsiteX679" fmla="*/ 6417393 w 12215326"/>
              <a:gd name="connsiteY679" fmla="*/ 816530 h 4059508"/>
              <a:gd name="connsiteX680" fmla="*/ 6413676 w 12215326"/>
              <a:gd name="connsiteY680" fmla="*/ 811385 h 4059508"/>
              <a:gd name="connsiteX681" fmla="*/ 6458157 w 12215326"/>
              <a:gd name="connsiteY681" fmla="*/ 805143 h 4059508"/>
              <a:gd name="connsiteX682" fmla="*/ 6461987 w 12215326"/>
              <a:gd name="connsiteY682" fmla="*/ 810436 h 4059508"/>
              <a:gd name="connsiteX683" fmla="*/ 6417393 w 12215326"/>
              <a:gd name="connsiteY683" fmla="*/ 816530 h 4059508"/>
              <a:gd name="connsiteX684" fmla="*/ 1209492 w 12215326"/>
              <a:gd name="connsiteY684" fmla="*/ 817430 h 4059508"/>
              <a:gd name="connsiteX685" fmla="*/ 1184043 w 12215326"/>
              <a:gd name="connsiteY685" fmla="*/ 817430 h 4059508"/>
              <a:gd name="connsiteX686" fmla="*/ 1184043 w 12215326"/>
              <a:gd name="connsiteY686" fmla="*/ 815781 h 4059508"/>
              <a:gd name="connsiteX687" fmla="*/ 1209492 w 12215326"/>
              <a:gd name="connsiteY687" fmla="*/ 815781 h 4059508"/>
              <a:gd name="connsiteX688" fmla="*/ 1209492 w 12215326"/>
              <a:gd name="connsiteY688" fmla="*/ 817430 h 4059508"/>
              <a:gd name="connsiteX689" fmla="*/ 5649035 w 12215326"/>
              <a:gd name="connsiteY689" fmla="*/ 817732 h 4059508"/>
              <a:gd name="connsiteX690" fmla="*/ 5633718 w 12215326"/>
              <a:gd name="connsiteY690" fmla="*/ 812887 h 4059508"/>
              <a:gd name="connsiteX691" fmla="*/ 5731915 w 12215326"/>
              <a:gd name="connsiteY691" fmla="*/ 801391 h 4059508"/>
              <a:gd name="connsiteX692" fmla="*/ 5735182 w 12215326"/>
              <a:gd name="connsiteY692" fmla="*/ 777814 h 4059508"/>
              <a:gd name="connsiteX693" fmla="*/ 5674033 w 12215326"/>
              <a:gd name="connsiteY693" fmla="*/ 772170 h 4059508"/>
              <a:gd name="connsiteX694" fmla="*/ 5684734 w 12215326"/>
              <a:gd name="connsiteY694" fmla="*/ 724710 h 4059508"/>
              <a:gd name="connsiteX695" fmla="*/ 5895202 w 12215326"/>
              <a:gd name="connsiteY695" fmla="*/ 743094 h 4059508"/>
              <a:gd name="connsiteX696" fmla="*/ 5927864 w 12215326"/>
              <a:gd name="connsiteY696" fmla="*/ 746541 h 4059508"/>
              <a:gd name="connsiteX697" fmla="*/ 5966150 w 12215326"/>
              <a:gd name="connsiteY697" fmla="*/ 748788 h 4059508"/>
              <a:gd name="connsiteX698" fmla="*/ 6146667 w 12215326"/>
              <a:gd name="connsiteY698" fmla="*/ 739398 h 4059508"/>
              <a:gd name="connsiteX699" fmla="*/ 6182484 w 12215326"/>
              <a:gd name="connsiteY699" fmla="*/ 731855 h 4059508"/>
              <a:gd name="connsiteX700" fmla="*/ 6193180 w 12215326"/>
              <a:gd name="connsiteY700" fmla="*/ 745567 h 4059508"/>
              <a:gd name="connsiteX701" fmla="*/ 6167786 w 12215326"/>
              <a:gd name="connsiteY701" fmla="*/ 754464 h 4059508"/>
              <a:gd name="connsiteX702" fmla="*/ 6167617 w 12215326"/>
              <a:gd name="connsiteY702" fmla="*/ 754434 h 4059508"/>
              <a:gd name="connsiteX703" fmla="*/ 6167728 w 12215326"/>
              <a:gd name="connsiteY703" fmla="*/ 754483 h 4059508"/>
              <a:gd name="connsiteX704" fmla="*/ 6167786 w 12215326"/>
              <a:gd name="connsiteY704" fmla="*/ 754464 h 4059508"/>
              <a:gd name="connsiteX705" fmla="*/ 6226854 w 12215326"/>
              <a:gd name="connsiteY705" fmla="*/ 764774 h 4059508"/>
              <a:gd name="connsiteX706" fmla="*/ 6251510 w 12215326"/>
              <a:gd name="connsiteY706" fmla="*/ 746991 h 4059508"/>
              <a:gd name="connsiteX707" fmla="*/ 6268856 w 12215326"/>
              <a:gd name="connsiteY707" fmla="*/ 750287 h 4059508"/>
              <a:gd name="connsiteX708" fmla="*/ 6290472 w 12215326"/>
              <a:gd name="connsiteY708" fmla="*/ 776814 h 4059508"/>
              <a:gd name="connsiteX709" fmla="*/ 6091377 w 12215326"/>
              <a:gd name="connsiteY709" fmla="*/ 795498 h 4059508"/>
              <a:gd name="connsiteX710" fmla="*/ 5649035 w 12215326"/>
              <a:gd name="connsiteY710" fmla="*/ 817732 h 4059508"/>
              <a:gd name="connsiteX711" fmla="*/ 1038887 w 12215326"/>
              <a:gd name="connsiteY711" fmla="*/ 817830 h 4059508"/>
              <a:gd name="connsiteX712" fmla="*/ 970081 w 12215326"/>
              <a:gd name="connsiteY712" fmla="*/ 817830 h 4059508"/>
              <a:gd name="connsiteX713" fmla="*/ 969857 w 12215326"/>
              <a:gd name="connsiteY713" fmla="*/ 815883 h 4059508"/>
              <a:gd name="connsiteX714" fmla="*/ 1038661 w 12215326"/>
              <a:gd name="connsiteY714" fmla="*/ 815883 h 4059508"/>
              <a:gd name="connsiteX715" fmla="*/ 1038887 w 12215326"/>
              <a:gd name="connsiteY715" fmla="*/ 817830 h 4059508"/>
              <a:gd name="connsiteX716" fmla="*/ 1119521 w 12215326"/>
              <a:gd name="connsiteY716" fmla="*/ 817931 h 4059508"/>
              <a:gd name="connsiteX717" fmla="*/ 1114789 w 12215326"/>
              <a:gd name="connsiteY717" fmla="*/ 817830 h 4059508"/>
              <a:gd name="connsiteX718" fmla="*/ 1113774 w 12215326"/>
              <a:gd name="connsiteY718" fmla="*/ 816332 h 4059508"/>
              <a:gd name="connsiteX719" fmla="*/ 1118275 w 12215326"/>
              <a:gd name="connsiteY719" fmla="*/ 815781 h 4059508"/>
              <a:gd name="connsiteX720" fmla="*/ 1119521 w 12215326"/>
              <a:gd name="connsiteY720" fmla="*/ 817931 h 4059508"/>
              <a:gd name="connsiteX721" fmla="*/ 6715137 w 12215326"/>
              <a:gd name="connsiteY721" fmla="*/ 818130 h 4059508"/>
              <a:gd name="connsiteX722" fmla="*/ 6667281 w 12215326"/>
              <a:gd name="connsiteY722" fmla="*/ 814631 h 4059508"/>
              <a:gd name="connsiteX723" fmla="*/ 6699275 w 12215326"/>
              <a:gd name="connsiteY723" fmla="*/ 800870 h 4059508"/>
              <a:gd name="connsiteX724" fmla="*/ 6731692 w 12215326"/>
              <a:gd name="connsiteY724" fmla="*/ 802093 h 4059508"/>
              <a:gd name="connsiteX725" fmla="*/ 6741937 w 12215326"/>
              <a:gd name="connsiteY725" fmla="*/ 816332 h 4059508"/>
              <a:gd name="connsiteX726" fmla="*/ 6715137 w 12215326"/>
              <a:gd name="connsiteY726" fmla="*/ 818130 h 4059508"/>
              <a:gd name="connsiteX727" fmla="*/ 690463 w 12215326"/>
              <a:gd name="connsiteY727" fmla="*/ 818479 h 4059508"/>
              <a:gd name="connsiteX728" fmla="*/ 686633 w 12215326"/>
              <a:gd name="connsiteY728" fmla="*/ 815781 h 4059508"/>
              <a:gd name="connsiteX729" fmla="*/ 692035 w 12215326"/>
              <a:gd name="connsiteY729" fmla="*/ 815831 h 4059508"/>
              <a:gd name="connsiteX730" fmla="*/ 694963 w 12215326"/>
              <a:gd name="connsiteY730" fmla="*/ 817430 h 4059508"/>
              <a:gd name="connsiteX731" fmla="*/ 690463 w 12215326"/>
              <a:gd name="connsiteY731" fmla="*/ 818479 h 4059508"/>
              <a:gd name="connsiteX732" fmla="*/ 7948257 w 12215326"/>
              <a:gd name="connsiteY732" fmla="*/ 818682 h 4059508"/>
              <a:gd name="connsiteX733" fmla="*/ 7946566 w 12215326"/>
              <a:gd name="connsiteY733" fmla="*/ 814981 h 4059508"/>
              <a:gd name="connsiteX734" fmla="*/ 7969875 w 12215326"/>
              <a:gd name="connsiteY734" fmla="*/ 812037 h 4059508"/>
              <a:gd name="connsiteX735" fmla="*/ 7972240 w 12215326"/>
              <a:gd name="connsiteY735" fmla="*/ 816232 h 4059508"/>
              <a:gd name="connsiteX736" fmla="*/ 7948257 w 12215326"/>
              <a:gd name="connsiteY736" fmla="*/ 818682 h 4059508"/>
              <a:gd name="connsiteX737" fmla="*/ 4246380 w 12215326"/>
              <a:gd name="connsiteY737" fmla="*/ 819735 h 4059508"/>
              <a:gd name="connsiteX738" fmla="*/ 4193962 w 12215326"/>
              <a:gd name="connsiteY738" fmla="*/ 809785 h 4059508"/>
              <a:gd name="connsiteX739" fmla="*/ 4297791 w 12215326"/>
              <a:gd name="connsiteY739" fmla="*/ 809785 h 4059508"/>
              <a:gd name="connsiteX740" fmla="*/ 4246380 w 12215326"/>
              <a:gd name="connsiteY740" fmla="*/ 819735 h 4059508"/>
              <a:gd name="connsiteX741" fmla="*/ 1830217 w 12215326"/>
              <a:gd name="connsiteY741" fmla="*/ 821726 h 4059508"/>
              <a:gd name="connsiteX742" fmla="*/ 1827287 w 12215326"/>
              <a:gd name="connsiteY742" fmla="*/ 819780 h 4059508"/>
              <a:gd name="connsiteX743" fmla="*/ 1834497 w 12215326"/>
              <a:gd name="connsiteY743" fmla="*/ 817331 h 4059508"/>
              <a:gd name="connsiteX744" fmla="*/ 1837316 w 12215326"/>
              <a:gd name="connsiteY744" fmla="*/ 819176 h 4059508"/>
              <a:gd name="connsiteX745" fmla="*/ 1830217 w 12215326"/>
              <a:gd name="connsiteY745" fmla="*/ 821726 h 4059508"/>
              <a:gd name="connsiteX746" fmla="*/ 4099820 w 12215326"/>
              <a:gd name="connsiteY746" fmla="*/ 821777 h 4059508"/>
              <a:gd name="connsiteX747" fmla="*/ 4094075 w 12215326"/>
              <a:gd name="connsiteY747" fmla="*/ 819529 h 4059508"/>
              <a:gd name="connsiteX748" fmla="*/ 4098576 w 12215326"/>
              <a:gd name="connsiteY748" fmla="*/ 818332 h 4059508"/>
              <a:gd name="connsiteX749" fmla="*/ 4101955 w 12215326"/>
              <a:gd name="connsiteY749" fmla="*/ 819729 h 4059508"/>
              <a:gd name="connsiteX750" fmla="*/ 4099820 w 12215326"/>
              <a:gd name="connsiteY750" fmla="*/ 821777 h 4059508"/>
              <a:gd name="connsiteX751" fmla="*/ 365349 w 12215326"/>
              <a:gd name="connsiteY751" fmla="*/ 823475 h 4059508"/>
              <a:gd name="connsiteX752" fmla="*/ 360392 w 12215326"/>
              <a:gd name="connsiteY752" fmla="*/ 823324 h 4059508"/>
              <a:gd name="connsiteX753" fmla="*/ 359491 w 12215326"/>
              <a:gd name="connsiteY753" fmla="*/ 821625 h 4059508"/>
              <a:gd name="connsiteX754" fmla="*/ 364110 w 12215326"/>
              <a:gd name="connsiteY754" fmla="*/ 820978 h 4059508"/>
              <a:gd name="connsiteX755" fmla="*/ 365349 w 12215326"/>
              <a:gd name="connsiteY755" fmla="*/ 823475 h 4059508"/>
              <a:gd name="connsiteX756" fmla="*/ 1624021 w 12215326"/>
              <a:gd name="connsiteY756" fmla="*/ 823626 h 4059508"/>
              <a:gd name="connsiteX757" fmla="*/ 1619965 w 12215326"/>
              <a:gd name="connsiteY757" fmla="*/ 821076 h 4059508"/>
              <a:gd name="connsiteX758" fmla="*/ 1624021 w 12215326"/>
              <a:gd name="connsiteY758" fmla="*/ 820377 h 4059508"/>
              <a:gd name="connsiteX759" fmla="*/ 1628305 w 12215326"/>
              <a:gd name="connsiteY759" fmla="*/ 822876 h 4059508"/>
              <a:gd name="connsiteX760" fmla="*/ 1624021 w 12215326"/>
              <a:gd name="connsiteY760" fmla="*/ 823626 h 4059508"/>
              <a:gd name="connsiteX761" fmla="*/ 1727964 w 12215326"/>
              <a:gd name="connsiteY761" fmla="*/ 826122 h 4059508"/>
              <a:gd name="connsiteX762" fmla="*/ 1693842 w 12215326"/>
              <a:gd name="connsiteY762" fmla="*/ 803741 h 4059508"/>
              <a:gd name="connsiteX763" fmla="*/ 1745420 w 12215326"/>
              <a:gd name="connsiteY763" fmla="*/ 805642 h 4059508"/>
              <a:gd name="connsiteX764" fmla="*/ 1738886 w 12215326"/>
              <a:gd name="connsiteY764" fmla="*/ 825223 h 4059508"/>
              <a:gd name="connsiteX765" fmla="*/ 1727964 w 12215326"/>
              <a:gd name="connsiteY765" fmla="*/ 826122 h 4059508"/>
              <a:gd name="connsiteX766" fmla="*/ 2888892 w 12215326"/>
              <a:gd name="connsiteY766" fmla="*/ 826220 h 4059508"/>
              <a:gd name="connsiteX767" fmla="*/ 2886300 w 12215326"/>
              <a:gd name="connsiteY767" fmla="*/ 824473 h 4059508"/>
              <a:gd name="connsiteX768" fmla="*/ 2892722 w 12215326"/>
              <a:gd name="connsiteY768" fmla="*/ 822326 h 4059508"/>
              <a:gd name="connsiteX769" fmla="*/ 2895200 w 12215326"/>
              <a:gd name="connsiteY769" fmla="*/ 823975 h 4059508"/>
              <a:gd name="connsiteX770" fmla="*/ 2888892 w 12215326"/>
              <a:gd name="connsiteY770" fmla="*/ 826220 h 4059508"/>
              <a:gd name="connsiteX771" fmla="*/ 2776507 w 12215326"/>
              <a:gd name="connsiteY771" fmla="*/ 826425 h 4059508"/>
              <a:gd name="connsiteX772" fmla="*/ 2773689 w 12215326"/>
              <a:gd name="connsiteY772" fmla="*/ 824626 h 4059508"/>
              <a:gd name="connsiteX773" fmla="*/ 2780668 w 12215326"/>
              <a:gd name="connsiteY773" fmla="*/ 822176 h 4059508"/>
              <a:gd name="connsiteX774" fmla="*/ 2783372 w 12215326"/>
              <a:gd name="connsiteY774" fmla="*/ 823975 h 4059508"/>
              <a:gd name="connsiteX775" fmla="*/ 2776507 w 12215326"/>
              <a:gd name="connsiteY775" fmla="*/ 826425 h 4059508"/>
              <a:gd name="connsiteX776" fmla="*/ 98230 w 12215326"/>
              <a:gd name="connsiteY776" fmla="*/ 826474 h 4059508"/>
              <a:gd name="connsiteX777" fmla="*/ 94287 w 12215326"/>
              <a:gd name="connsiteY777" fmla="*/ 825125 h 4059508"/>
              <a:gd name="connsiteX778" fmla="*/ 100034 w 12215326"/>
              <a:gd name="connsiteY778" fmla="*/ 822326 h 4059508"/>
              <a:gd name="connsiteX779" fmla="*/ 103856 w 12215326"/>
              <a:gd name="connsiteY779" fmla="*/ 823574 h 4059508"/>
              <a:gd name="connsiteX780" fmla="*/ 98230 w 12215326"/>
              <a:gd name="connsiteY780" fmla="*/ 826474 h 4059508"/>
              <a:gd name="connsiteX781" fmla="*/ 4333605 w 12215326"/>
              <a:gd name="connsiteY781" fmla="*/ 826921 h 4059508"/>
              <a:gd name="connsiteX782" fmla="*/ 4371890 w 12215326"/>
              <a:gd name="connsiteY782" fmla="*/ 806641 h 4059508"/>
              <a:gd name="connsiteX783" fmla="*/ 4347456 w 12215326"/>
              <a:gd name="connsiteY783" fmla="*/ 823626 h 4059508"/>
              <a:gd name="connsiteX784" fmla="*/ 4333605 w 12215326"/>
              <a:gd name="connsiteY784" fmla="*/ 826921 h 4059508"/>
              <a:gd name="connsiteX785" fmla="*/ 3003026 w 12215326"/>
              <a:gd name="connsiteY785" fmla="*/ 827397 h 4059508"/>
              <a:gd name="connsiteX786" fmla="*/ 2980221 w 12215326"/>
              <a:gd name="connsiteY786" fmla="*/ 816080 h 4059508"/>
              <a:gd name="connsiteX787" fmla="*/ 3029543 w 12215326"/>
              <a:gd name="connsiteY787" fmla="*/ 821926 h 4059508"/>
              <a:gd name="connsiteX788" fmla="*/ 3003026 w 12215326"/>
              <a:gd name="connsiteY788" fmla="*/ 827397 h 4059508"/>
              <a:gd name="connsiteX789" fmla="*/ 2709047 w 12215326"/>
              <a:gd name="connsiteY789" fmla="*/ 827472 h 4059508"/>
              <a:gd name="connsiteX790" fmla="*/ 2707808 w 12215326"/>
              <a:gd name="connsiteY790" fmla="*/ 821376 h 4059508"/>
              <a:gd name="connsiteX791" fmla="*/ 2732699 w 12215326"/>
              <a:gd name="connsiteY791" fmla="*/ 820827 h 4059508"/>
              <a:gd name="connsiteX792" fmla="*/ 2734045 w 12215326"/>
              <a:gd name="connsiteY792" fmla="*/ 824724 h 4059508"/>
              <a:gd name="connsiteX793" fmla="*/ 2709047 w 12215326"/>
              <a:gd name="connsiteY793" fmla="*/ 827472 h 4059508"/>
              <a:gd name="connsiteX794" fmla="*/ 3663217 w 12215326"/>
              <a:gd name="connsiteY794" fmla="*/ 827771 h 4059508"/>
              <a:gd name="connsiteX795" fmla="*/ 3653760 w 12215326"/>
              <a:gd name="connsiteY795" fmla="*/ 826270 h 4059508"/>
              <a:gd name="connsiteX796" fmla="*/ 3660512 w 12215326"/>
              <a:gd name="connsiteY796" fmla="*/ 821726 h 4059508"/>
              <a:gd name="connsiteX797" fmla="*/ 3668061 w 12215326"/>
              <a:gd name="connsiteY797" fmla="*/ 824626 h 4059508"/>
              <a:gd name="connsiteX798" fmla="*/ 3663217 w 12215326"/>
              <a:gd name="connsiteY798" fmla="*/ 827771 h 4059508"/>
              <a:gd name="connsiteX799" fmla="*/ 2663214 w 12215326"/>
              <a:gd name="connsiteY799" fmla="*/ 827969 h 4059508"/>
              <a:gd name="connsiteX800" fmla="*/ 2594408 w 12215326"/>
              <a:gd name="connsiteY800" fmla="*/ 823175 h 4059508"/>
              <a:gd name="connsiteX801" fmla="*/ 2629909 w 12215326"/>
              <a:gd name="connsiteY801" fmla="*/ 819885 h 4059508"/>
              <a:gd name="connsiteX802" fmla="*/ 2664565 w 12215326"/>
              <a:gd name="connsiteY802" fmla="*/ 822176 h 4059508"/>
              <a:gd name="connsiteX803" fmla="*/ 2663214 w 12215326"/>
              <a:gd name="connsiteY803" fmla="*/ 827969 h 4059508"/>
              <a:gd name="connsiteX804" fmla="*/ 3601616 w 12215326"/>
              <a:gd name="connsiteY804" fmla="*/ 828120 h 4059508"/>
              <a:gd name="connsiteX805" fmla="*/ 3572224 w 12215326"/>
              <a:gd name="connsiteY805" fmla="*/ 815431 h 4059508"/>
              <a:gd name="connsiteX806" fmla="*/ 3586302 w 12215326"/>
              <a:gd name="connsiteY806" fmla="*/ 808287 h 4059508"/>
              <a:gd name="connsiteX807" fmla="*/ 3619635 w 12215326"/>
              <a:gd name="connsiteY807" fmla="*/ 818332 h 4059508"/>
              <a:gd name="connsiteX808" fmla="*/ 3601616 w 12215326"/>
              <a:gd name="connsiteY808" fmla="*/ 828120 h 4059508"/>
              <a:gd name="connsiteX809" fmla="*/ 3060400 w 12215326"/>
              <a:gd name="connsiteY809" fmla="*/ 828820 h 4059508"/>
              <a:gd name="connsiteX810" fmla="*/ 3075207 w 12215326"/>
              <a:gd name="connsiteY810" fmla="*/ 819680 h 4059508"/>
              <a:gd name="connsiteX811" fmla="*/ 3116706 w 12215326"/>
              <a:gd name="connsiteY811" fmla="*/ 827019 h 4059508"/>
              <a:gd name="connsiteX812" fmla="*/ 3060400 w 12215326"/>
              <a:gd name="connsiteY812" fmla="*/ 828820 h 4059508"/>
              <a:gd name="connsiteX813" fmla="*/ 3151505 w 12215326"/>
              <a:gd name="connsiteY813" fmla="*/ 829618 h 4059508"/>
              <a:gd name="connsiteX814" fmla="*/ 3154321 w 12215326"/>
              <a:gd name="connsiteY814" fmla="*/ 808038 h 4059508"/>
              <a:gd name="connsiteX815" fmla="*/ 3285178 w 12215326"/>
              <a:gd name="connsiteY815" fmla="*/ 819631 h 4059508"/>
              <a:gd name="connsiteX816" fmla="*/ 3419638 w 12215326"/>
              <a:gd name="connsiteY816" fmla="*/ 818081 h 4059508"/>
              <a:gd name="connsiteX817" fmla="*/ 3151505 w 12215326"/>
              <a:gd name="connsiteY817" fmla="*/ 829618 h 4059508"/>
              <a:gd name="connsiteX818" fmla="*/ 3449705 w 12215326"/>
              <a:gd name="connsiteY818" fmla="*/ 832667 h 4059508"/>
              <a:gd name="connsiteX819" fmla="*/ 3424139 w 12215326"/>
              <a:gd name="connsiteY819" fmla="*/ 832667 h 4059508"/>
              <a:gd name="connsiteX820" fmla="*/ 3424139 w 12215326"/>
              <a:gd name="connsiteY820" fmla="*/ 830769 h 4059508"/>
              <a:gd name="connsiteX821" fmla="*/ 3449030 w 12215326"/>
              <a:gd name="connsiteY821" fmla="*/ 830769 h 4059508"/>
              <a:gd name="connsiteX822" fmla="*/ 3449705 w 12215326"/>
              <a:gd name="connsiteY822" fmla="*/ 832667 h 4059508"/>
              <a:gd name="connsiteX823" fmla="*/ 4114911 w 12215326"/>
              <a:gd name="connsiteY823" fmla="*/ 833915 h 4059508"/>
              <a:gd name="connsiteX824" fmla="*/ 4166486 w 12215326"/>
              <a:gd name="connsiteY824" fmla="*/ 812037 h 4059508"/>
              <a:gd name="connsiteX825" fmla="*/ 4114911 w 12215326"/>
              <a:gd name="connsiteY825" fmla="*/ 833915 h 4059508"/>
              <a:gd name="connsiteX826" fmla="*/ 2073126 w 12215326"/>
              <a:gd name="connsiteY826" fmla="*/ 834966 h 4059508"/>
              <a:gd name="connsiteX827" fmla="*/ 2031792 w 12215326"/>
              <a:gd name="connsiteY827" fmla="*/ 834966 h 4059508"/>
              <a:gd name="connsiteX828" fmla="*/ 2032242 w 12215326"/>
              <a:gd name="connsiteY828" fmla="*/ 828919 h 4059508"/>
              <a:gd name="connsiteX829" fmla="*/ 2073239 w 12215326"/>
              <a:gd name="connsiteY829" fmla="*/ 829770 h 4059508"/>
              <a:gd name="connsiteX830" fmla="*/ 2073126 w 12215326"/>
              <a:gd name="connsiteY830" fmla="*/ 834966 h 4059508"/>
              <a:gd name="connsiteX831" fmla="*/ 1538888 w 12215326"/>
              <a:gd name="connsiteY831" fmla="*/ 836165 h 4059508"/>
              <a:gd name="connsiteX832" fmla="*/ 1429312 w 12215326"/>
              <a:gd name="connsiteY832" fmla="*/ 832916 h 4059508"/>
              <a:gd name="connsiteX833" fmla="*/ 1485071 w 12215326"/>
              <a:gd name="connsiteY833" fmla="*/ 826149 h 4059508"/>
              <a:gd name="connsiteX834" fmla="*/ 1538888 w 12215326"/>
              <a:gd name="connsiteY834" fmla="*/ 836165 h 4059508"/>
              <a:gd name="connsiteX835" fmla="*/ 7080571 w 12215326"/>
              <a:gd name="connsiteY835" fmla="*/ 841859 h 4059508"/>
              <a:gd name="connsiteX836" fmla="*/ 7080460 w 12215326"/>
              <a:gd name="connsiteY836" fmla="*/ 838463 h 4059508"/>
              <a:gd name="connsiteX837" fmla="*/ 7084847 w 12215326"/>
              <a:gd name="connsiteY837" fmla="*/ 838913 h 4059508"/>
              <a:gd name="connsiteX838" fmla="*/ 7084960 w 12215326"/>
              <a:gd name="connsiteY838" fmla="*/ 840909 h 4059508"/>
              <a:gd name="connsiteX839" fmla="*/ 7080571 w 12215326"/>
              <a:gd name="connsiteY839" fmla="*/ 841859 h 4059508"/>
              <a:gd name="connsiteX840" fmla="*/ 3798015 w 12215326"/>
              <a:gd name="connsiteY840" fmla="*/ 843156 h 4059508"/>
              <a:gd name="connsiteX841" fmla="*/ 3794410 w 12215326"/>
              <a:gd name="connsiteY841" fmla="*/ 840660 h 4059508"/>
              <a:gd name="connsiteX842" fmla="*/ 3799705 w 12215326"/>
              <a:gd name="connsiteY842" fmla="*/ 840660 h 4059508"/>
              <a:gd name="connsiteX843" fmla="*/ 3802409 w 12215326"/>
              <a:gd name="connsiteY843" fmla="*/ 842159 h 4059508"/>
              <a:gd name="connsiteX844" fmla="*/ 3798015 w 12215326"/>
              <a:gd name="connsiteY844" fmla="*/ 843156 h 4059508"/>
              <a:gd name="connsiteX845" fmla="*/ 3884275 w 12215326"/>
              <a:gd name="connsiteY845" fmla="*/ 845657 h 4059508"/>
              <a:gd name="connsiteX846" fmla="*/ 3854545 w 12215326"/>
              <a:gd name="connsiteY846" fmla="*/ 836265 h 4059508"/>
              <a:gd name="connsiteX847" fmla="*/ 3801058 w 12215326"/>
              <a:gd name="connsiteY847" fmla="*/ 818929 h 4059508"/>
              <a:gd name="connsiteX848" fmla="*/ 3737654 w 12215326"/>
              <a:gd name="connsiteY848" fmla="*/ 839114 h 4059508"/>
              <a:gd name="connsiteX849" fmla="*/ 3724479 w 12215326"/>
              <a:gd name="connsiteY849" fmla="*/ 813385 h 4059508"/>
              <a:gd name="connsiteX850" fmla="*/ 3868622 w 12215326"/>
              <a:gd name="connsiteY850" fmla="*/ 811636 h 4059508"/>
              <a:gd name="connsiteX851" fmla="*/ 3987654 w 12215326"/>
              <a:gd name="connsiteY851" fmla="*/ 802093 h 4059508"/>
              <a:gd name="connsiteX852" fmla="*/ 4041932 w 12215326"/>
              <a:gd name="connsiteY852" fmla="*/ 820628 h 4059508"/>
              <a:gd name="connsiteX853" fmla="*/ 4005787 w 12215326"/>
              <a:gd name="connsiteY853" fmla="*/ 824326 h 4059508"/>
              <a:gd name="connsiteX854" fmla="*/ 3914344 w 12215326"/>
              <a:gd name="connsiteY854" fmla="*/ 822525 h 4059508"/>
              <a:gd name="connsiteX855" fmla="*/ 3894979 w 12215326"/>
              <a:gd name="connsiteY855" fmla="*/ 844258 h 4059508"/>
              <a:gd name="connsiteX856" fmla="*/ 3884275 w 12215326"/>
              <a:gd name="connsiteY856" fmla="*/ 845657 h 4059508"/>
              <a:gd name="connsiteX857" fmla="*/ 6329332 w 12215326"/>
              <a:gd name="connsiteY857" fmla="*/ 846254 h 4059508"/>
              <a:gd name="connsiteX858" fmla="*/ 6324484 w 12215326"/>
              <a:gd name="connsiteY858" fmla="*/ 842759 h 4059508"/>
              <a:gd name="connsiteX859" fmla="*/ 6333159 w 12215326"/>
              <a:gd name="connsiteY859" fmla="*/ 840909 h 4059508"/>
              <a:gd name="connsiteX860" fmla="*/ 6340478 w 12215326"/>
              <a:gd name="connsiteY860" fmla="*/ 843757 h 4059508"/>
              <a:gd name="connsiteX861" fmla="*/ 6329332 w 12215326"/>
              <a:gd name="connsiteY861" fmla="*/ 846254 h 4059508"/>
              <a:gd name="connsiteX862" fmla="*/ 4759170 w 12215326"/>
              <a:gd name="connsiteY862" fmla="*/ 847354 h 4059508"/>
              <a:gd name="connsiteX863" fmla="*/ 4815587 w 12215326"/>
              <a:gd name="connsiteY863" fmla="*/ 824924 h 4059508"/>
              <a:gd name="connsiteX864" fmla="*/ 4798694 w 12215326"/>
              <a:gd name="connsiteY864" fmla="*/ 835164 h 4059508"/>
              <a:gd name="connsiteX865" fmla="*/ 4837769 w 12215326"/>
              <a:gd name="connsiteY865" fmla="*/ 845008 h 4059508"/>
              <a:gd name="connsiteX866" fmla="*/ 4759170 w 12215326"/>
              <a:gd name="connsiteY866" fmla="*/ 847354 h 4059508"/>
              <a:gd name="connsiteX867" fmla="*/ 163993 w 12215326"/>
              <a:gd name="connsiteY867" fmla="*/ 848152 h 4059508"/>
              <a:gd name="connsiteX868" fmla="*/ 112082 w 12215326"/>
              <a:gd name="connsiteY868" fmla="*/ 845657 h 4059508"/>
              <a:gd name="connsiteX869" fmla="*/ 113433 w 12215326"/>
              <a:gd name="connsiteY869" fmla="*/ 839711 h 4059508"/>
              <a:gd name="connsiteX870" fmla="*/ 165457 w 12215326"/>
              <a:gd name="connsiteY870" fmla="*/ 841909 h 4059508"/>
              <a:gd name="connsiteX871" fmla="*/ 163993 w 12215326"/>
              <a:gd name="connsiteY871" fmla="*/ 848152 h 4059508"/>
              <a:gd name="connsiteX872" fmla="*/ 7604445 w 12215326"/>
              <a:gd name="connsiteY872" fmla="*/ 850152 h 4059508"/>
              <a:gd name="connsiteX873" fmla="*/ 7603320 w 12215326"/>
              <a:gd name="connsiteY873" fmla="*/ 848152 h 4059508"/>
              <a:gd name="connsiteX874" fmla="*/ 7607150 w 12215326"/>
              <a:gd name="connsiteY874" fmla="*/ 846853 h 4059508"/>
              <a:gd name="connsiteX875" fmla="*/ 7609059 w 12215326"/>
              <a:gd name="connsiteY875" fmla="*/ 849902 h 4059508"/>
              <a:gd name="connsiteX876" fmla="*/ 7604445 w 12215326"/>
              <a:gd name="connsiteY876" fmla="*/ 850152 h 4059508"/>
              <a:gd name="connsiteX877" fmla="*/ 325487 w 12215326"/>
              <a:gd name="connsiteY877" fmla="*/ 851703 h 4059508"/>
              <a:gd name="connsiteX878" fmla="*/ 318614 w 12215326"/>
              <a:gd name="connsiteY878" fmla="*/ 849054 h 4059508"/>
              <a:gd name="connsiteX879" fmla="*/ 321655 w 12215326"/>
              <a:gd name="connsiteY879" fmla="*/ 847202 h 4059508"/>
              <a:gd name="connsiteX880" fmla="*/ 328408 w 12215326"/>
              <a:gd name="connsiteY880" fmla="*/ 849902 h 4059508"/>
              <a:gd name="connsiteX881" fmla="*/ 325487 w 12215326"/>
              <a:gd name="connsiteY881" fmla="*/ 851703 h 4059508"/>
              <a:gd name="connsiteX882" fmla="*/ 226157 w 12215326"/>
              <a:gd name="connsiteY882" fmla="*/ 852001 h 4059508"/>
              <a:gd name="connsiteX883" fmla="*/ 210840 w 12215326"/>
              <a:gd name="connsiteY883" fmla="*/ 844159 h 4059508"/>
              <a:gd name="connsiteX884" fmla="*/ 253182 w 12215326"/>
              <a:gd name="connsiteY884" fmla="*/ 835762 h 4059508"/>
              <a:gd name="connsiteX885" fmla="*/ 248231 w 12215326"/>
              <a:gd name="connsiteY885" fmla="*/ 832070 h 4059508"/>
              <a:gd name="connsiteX886" fmla="*/ 163543 w 12215326"/>
              <a:gd name="connsiteY886" fmla="*/ 832070 h 4059508"/>
              <a:gd name="connsiteX887" fmla="*/ 239613 w 12215326"/>
              <a:gd name="connsiteY887" fmla="*/ 822122 h 4059508"/>
              <a:gd name="connsiteX888" fmla="*/ 317037 w 12215326"/>
              <a:gd name="connsiteY888" fmla="*/ 824724 h 4059508"/>
              <a:gd name="connsiteX889" fmla="*/ 226157 w 12215326"/>
              <a:gd name="connsiteY889" fmla="*/ 852001 h 4059508"/>
              <a:gd name="connsiteX890" fmla="*/ 6440025 w 12215326"/>
              <a:gd name="connsiteY890" fmla="*/ 852052 h 4059508"/>
              <a:gd name="connsiteX891" fmla="*/ 6436084 w 12215326"/>
              <a:gd name="connsiteY891" fmla="*/ 851200 h 4059508"/>
              <a:gd name="connsiteX892" fmla="*/ 6437102 w 12215326"/>
              <a:gd name="connsiteY892" fmla="*/ 849153 h 4059508"/>
              <a:gd name="connsiteX893" fmla="*/ 6443968 w 12215326"/>
              <a:gd name="connsiteY893" fmla="*/ 850502 h 4059508"/>
              <a:gd name="connsiteX894" fmla="*/ 6440025 w 12215326"/>
              <a:gd name="connsiteY894" fmla="*/ 852052 h 4059508"/>
              <a:gd name="connsiteX895" fmla="*/ 1156455 w 12215326"/>
              <a:gd name="connsiteY895" fmla="*/ 852853 h 4059508"/>
              <a:gd name="connsiteX896" fmla="*/ 1131676 w 12215326"/>
              <a:gd name="connsiteY896" fmla="*/ 846654 h 4059508"/>
              <a:gd name="connsiteX897" fmla="*/ 1136632 w 12215326"/>
              <a:gd name="connsiteY897" fmla="*/ 841859 h 4059508"/>
              <a:gd name="connsiteX898" fmla="*/ 1164671 w 12215326"/>
              <a:gd name="connsiteY898" fmla="*/ 846853 h 4059508"/>
              <a:gd name="connsiteX899" fmla="*/ 1156455 w 12215326"/>
              <a:gd name="connsiteY899" fmla="*/ 852853 h 4059508"/>
              <a:gd name="connsiteX900" fmla="*/ 1030436 w 12215326"/>
              <a:gd name="connsiteY900" fmla="*/ 853298 h 4059508"/>
              <a:gd name="connsiteX901" fmla="*/ 1012310 w 12215326"/>
              <a:gd name="connsiteY901" fmla="*/ 852898 h 4059508"/>
              <a:gd name="connsiteX902" fmla="*/ 1012538 w 12215326"/>
              <a:gd name="connsiteY902" fmla="*/ 850602 h 4059508"/>
              <a:gd name="connsiteX903" fmla="*/ 1030663 w 12215326"/>
              <a:gd name="connsiteY903" fmla="*/ 851002 h 4059508"/>
              <a:gd name="connsiteX904" fmla="*/ 1030436 w 12215326"/>
              <a:gd name="connsiteY904" fmla="*/ 853298 h 4059508"/>
              <a:gd name="connsiteX905" fmla="*/ 4085551 w 12215326"/>
              <a:gd name="connsiteY905" fmla="*/ 854626 h 4059508"/>
              <a:gd name="connsiteX906" fmla="*/ 4084386 w 12215326"/>
              <a:gd name="connsiteY906" fmla="*/ 854498 h 4059508"/>
              <a:gd name="connsiteX907" fmla="*/ 4083281 w 12215326"/>
              <a:gd name="connsiteY907" fmla="*/ 854406 h 4059508"/>
              <a:gd name="connsiteX908" fmla="*/ 4084723 w 12215326"/>
              <a:gd name="connsiteY908" fmla="*/ 854297 h 4059508"/>
              <a:gd name="connsiteX909" fmla="*/ 4049481 w 12215326"/>
              <a:gd name="connsiteY909" fmla="*/ 856947 h 4059508"/>
              <a:gd name="connsiteX910" fmla="*/ 4050043 w 12215326"/>
              <a:gd name="connsiteY910" fmla="*/ 851652 h 4059508"/>
              <a:gd name="connsiteX911" fmla="*/ 4083281 w 12215326"/>
              <a:gd name="connsiteY911" fmla="*/ 854406 h 4059508"/>
              <a:gd name="connsiteX912" fmla="*/ 6614238 w 12215326"/>
              <a:gd name="connsiteY912" fmla="*/ 858197 h 4059508"/>
              <a:gd name="connsiteX913" fmla="*/ 6623925 w 12215326"/>
              <a:gd name="connsiteY913" fmla="*/ 846304 h 4059508"/>
              <a:gd name="connsiteX914" fmla="*/ 6642622 w 12215326"/>
              <a:gd name="connsiteY914" fmla="*/ 841060 h 4059508"/>
              <a:gd name="connsiteX915" fmla="*/ 6614238 w 12215326"/>
              <a:gd name="connsiteY915" fmla="*/ 858197 h 4059508"/>
              <a:gd name="connsiteX916" fmla="*/ 605210 w 12215326"/>
              <a:gd name="connsiteY916" fmla="*/ 859344 h 4059508"/>
              <a:gd name="connsiteX917" fmla="*/ 605203 w 12215326"/>
              <a:gd name="connsiteY917" fmla="*/ 859313 h 4059508"/>
              <a:gd name="connsiteX918" fmla="*/ 605322 w 12215326"/>
              <a:gd name="connsiteY918" fmla="*/ 859095 h 4059508"/>
              <a:gd name="connsiteX919" fmla="*/ 605607 w 12215326"/>
              <a:gd name="connsiteY919" fmla="*/ 859245 h 4059508"/>
              <a:gd name="connsiteX920" fmla="*/ 4099363 w 12215326"/>
              <a:gd name="connsiteY920" fmla="*/ 860143 h 4059508"/>
              <a:gd name="connsiteX921" fmla="*/ 4085551 w 12215326"/>
              <a:gd name="connsiteY921" fmla="*/ 854626 h 4059508"/>
              <a:gd name="connsiteX922" fmla="*/ 4104998 w 12215326"/>
              <a:gd name="connsiteY922" fmla="*/ 856797 h 4059508"/>
              <a:gd name="connsiteX923" fmla="*/ 4099363 w 12215326"/>
              <a:gd name="connsiteY923" fmla="*/ 860143 h 4059508"/>
              <a:gd name="connsiteX924" fmla="*/ 4472340 w 12215326"/>
              <a:gd name="connsiteY924" fmla="*/ 860392 h 4059508"/>
              <a:gd name="connsiteX925" fmla="*/ 4314459 w 12215326"/>
              <a:gd name="connsiteY925" fmla="*/ 860392 h 4059508"/>
              <a:gd name="connsiteX926" fmla="*/ 4357116 w 12215326"/>
              <a:gd name="connsiteY926" fmla="*/ 852019 h 4059508"/>
              <a:gd name="connsiteX927" fmla="*/ 4471215 w 12215326"/>
              <a:gd name="connsiteY927" fmla="*/ 853649 h 4059508"/>
              <a:gd name="connsiteX928" fmla="*/ 4472340 w 12215326"/>
              <a:gd name="connsiteY928" fmla="*/ 860392 h 4059508"/>
              <a:gd name="connsiteX929" fmla="*/ 3181910 w 12215326"/>
              <a:gd name="connsiteY929" fmla="*/ 861491 h 4059508"/>
              <a:gd name="connsiteX930" fmla="*/ 3181910 w 12215326"/>
              <a:gd name="connsiteY930" fmla="*/ 859344 h 4059508"/>
              <a:gd name="connsiteX931" fmla="*/ 3186754 w 12215326"/>
              <a:gd name="connsiteY931" fmla="*/ 858397 h 4059508"/>
              <a:gd name="connsiteX932" fmla="*/ 3189565 w 12215326"/>
              <a:gd name="connsiteY932" fmla="*/ 860043 h 4059508"/>
              <a:gd name="connsiteX933" fmla="*/ 3181910 w 12215326"/>
              <a:gd name="connsiteY933" fmla="*/ 861491 h 4059508"/>
              <a:gd name="connsiteX934" fmla="*/ 7261057 w 12215326"/>
              <a:gd name="connsiteY934" fmla="*/ 864191 h 4059508"/>
              <a:gd name="connsiteX935" fmla="*/ 7276851 w 12215326"/>
              <a:gd name="connsiteY935" fmla="*/ 859694 h 4059508"/>
              <a:gd name="connsiteX936" fmla="*/ 7279332 w 12215326"/>
              <a:gd name="connsiteY936" fmla="*/ 862692 h 4059508"/>
              <a:gd name="connsiteX937" fmla="*/ 7258952 w 12215326"/>
              <a:gd name="connsiteY937" fmla="*/ 864532 h 4059508"/>
              <a:gd name="connsiteX938" fmla="*/ 7259847 w 12215326"/>
              <a:gd name="connsiteY938" fmla="*/ 864291 h 4059508"/>
              <a:gd name="connsiteX939" fmla="*/ 7261057 w 12215326"/>
              <a:gd name="connsiteY939" fmla="*/ 864191 h 4059508"/>
              <a:gd name="connsiteX940" fmla="*/ 7260185 w 12215326"/>
              <a:gd name="connsiteY940" fmla="*/ 864441 h 4059508"/>
              <a:gd name="connsiteX941" fmla="*/ 6371336 w 12215326"/>
              <a:gd name="connsiteY941" fmla="*/ 864739 h 4059508"/>
              <a:gd name="connsiteX942" fmla="*/ 6368180 w 12215326"/>
              <a:gd name="connsiteY942" fmla="*/ 860842 h 4059508"/>
              <a:gd name="connsiteX943" fmla="*/ 6375946 w 12215326"/>
              <a:gd name="connsiteY943" fmla="*/ 858743 h 4059508"/>
              <a:gd name="connsiteX944" fmla="*/ 6378762 w 12215326"/>
              <a:gd name="connsiteY944" fmla="*/ 862791 h 4059508"/>
              <a:gd name="connsiteX945" fmla="*/ 6371336 w 12215326"/>
              <a:gd name="connsiteY945" fmla="*/ 864739 h 4059508"/>
              <a:gd name="connsiteX946" fmla="*/ 7242733 w 12215326"/>
              <a:gd name="connsiteY946" fmla="*/ 868887 h 4059508"/>
              <a:gd name="connsiteX947" fmla="*/ 7240481 w 12215326"/>
              <a:gd name="connsiteY947" fmla="*/ 865886 h 4059508"/>
              <a:gd name="connsiteX948" fmla="*/ 7258952 w 12215326"/>
              <a:gd name="connsiteY948" fmla="*/ 864532 h 4059508"/>
              <a:gd name="connsiteX949" fmla="*/ 3610066 w 12215326"/>
              <a:gd name="connsiteY949" fmla="*/ 877878 h 4059508"/>
              <a:gd name="connsiteX950" fmla="*/ 3609954 w 12215326"/>
              <a:gd name="connsiteY950" fmla="*/ 872036 h 4059508"/>
              <a:gd name="connsiteX951" fmla="*/ 3647113 w 12215326"/>
              <a:gd name="connsiteY951" fmla="*/ 871983 h 4059508"/>
              <a:gd name="connsiteX952" fmla="*/ 3647450 w 12215326"/>
              <a:gd name="connsiteY952" fmla="*/ 876829 h 4059508"/>
              <a:gd name="connsiteX953" fmla="*/ 3610066 w 12215326"/>
              <a:gd name="connsiteY953" fmla="*/ 877878 h 4059508"/>
              <a:gd name="connsiteX954" fmla="*/ 6788505 w 12215326"/>
              <a:gd name="connsiteY954" fmla="*/ 878233 h 4059508"/>
              <a:gd name="connsiteX955" fmla="*/ 6742393 w 12215326"/>
              <a:gd name="connsiteY955" fmla="*/ 874880 h 4059508"/>
              <a:gd name="connsiteX956" fmla="*/ 6784793 w 12215326"/>
              <a:gd name="connsiteY956" fmla="*/ 866357 h 4059508"/>
              <a:gd name="connsiteX957" fmla="*/ 6831248 w 12215326"/>
              <a:gd name="connsiteY957" fmla="*/ 868887 h 4059508"/>
              <a:gd name="connsiteX958" fmla="*/ 6788505 w 12215326"/>
              <a:gd name="connsiteY958" fmla="*/ 878233 h 4059508"/>
              <a:gd name="connsiteX959" fmla="*/ 4940846 w 12215326"/>
              <a:gd name="connsiteY959" fmla="*/ 879456 h 4059508"/>
              <a:gd name="connsiteX960" fmla="*/ 4901690 w 12215326"/>
              <a:gd name="connsiteY960" fmla="*/ 869743 h 4059508"/>
              <a:gd name="connsiteX961" fmla="*/ 4910065 w 12215326"/>
              <a:gd name="connsiteY961" fmla="*/ 825775 h 4059508"/>
              <a:gd name="connsiteX962" fmla="*/ 4951061 w 12215326"/>
              <a:gd name="connsiteY962" fmla="*/ 841559 h 4059508"/>
              <a:gd name="connsiteX963" fmla="*/ 5017386 w 12215326"/>
              <a:gd name="connsiteY963" fmla="*/ 846554 h 4059508"/>
              <a:gd name="connsiteX964" fmla="*/ 5106352 w 12215326"/>
              <a:gd name="connsiteY964" fmla="*/ 840110 h 4059508"/>
              <a:gd name="connsiteX965" fmla="*/ 5228090 w 12215326"/>
              <a:gd name="connsiteY965" fmla="*/ 838364 h 4059508"/>
              <a:gd name="connsiteX966" fmla="*/ 5267051 w 12215326"/>
              <a:gd name="connsiteY966" fmla="*/ 837013 h 4059508"/>
              <a:gd name="connsiteX967" fmla="*/ 5198695 w 12215326"/>
              <a:gd name="connsiteY967" fmla="*/ 856598 h 4059508"/>
              <a:gd name="connsiteX968" fmla="*/ 5183718 w 12215326"/>
              <a:gd name="connsiteY968" fmla="*/ 857895 h 4059508"/>
              <a:gd name="connsiteX969" fmla="*/ 4986757 w 12215326"/>
              <a:gd name="connsiteY969" fmla="*/ 865241 h 4059508"/>
              <a:gd name="connsiteX970" fmla="*/ 4957507 w 12215326"/>
              <a:gd name="connsiteY970" fmla="*/ 868705 h 4059508"/>
              <a:gd name="connsiteX971" fmla="*/ 4940722 w 12215326"/>
              <a:gd name="connsiteY971" fmla="*/ 879535 h 4059508"/>
              <a:gd name="connsiteX972" fmla="*/ 4940846 w 12215326"/>
              <a:gd name="connsiteY972" fmla="*/ 879456 h 4059508"/>
              <a:gd name="connsiteX973" fmla="*/ 4940923 w 12215326"/>
              <a:gd name="connsiteY973" fmla="*/ 879474 h 4059508"/>
              <a:gd name="connsiteX974" fmla="*/ 1424421 w 12215326"/>
              <a:gd name="connsiteY974" fmla="*/ 882111 h 4059508"/>
              <a:gd name="connsiteX975" fmla="*/ 1402964 w 12215326"/>
              <a:gd name="connsiteY975" fmla="*/ 861992 h 4059508"/>
              <a:gd name="connsiteX976" fmla="*/ 1456678 w 12215326"/>
              <a:gd name="connsiteY976" fmla="*/ 879526 h 4059508"/>
              <a:gd name="connsiteX977" fmla="*/ 1424421 w 12215326"/>
              <a:gd name="connsiteY977" fmla="*/ 882111 h 4059508"/>
              <a:gd name="connsiteX978" fmla="*/ 3541367 w 12215326"/>
              <a:gd name="connsiteY978" fmla="*/ 882324 h 4059508"/>
              <a:gd name="connsiteX979" fmla="*/ 3524818 w 12215326"/>
              <a:gd name="connsiteY979" fmla="*/ 882324 h 4059508"/>
              <a:gd name="connsiteX980" fmla="*/ 3524818 w 12215326"/>
              <a:gd name="connsiteY980" fmla="*/ 880926 h 4059508"/>
              <a:gd name="connsiteX981" fmla="*/ 3541367 w 12215326"/>
              <a:gd name="connsiteY981" fmla="*/ 880926 h 4059508"/>
              <a:gd name="connsiteX982" fmla="*/ 3541367 w 12215326"/>
              <a:gd name="connsiteY982" fmla="*/ 882324 h 4059508"/>
              <a:gd name="connsiteX983" fmla="*/ 717872 w 12215326"/>
              <a:gd name="connsiteY983" fmla="*/ 882910 h 4059508"/>
              <a:gd name="connsiteX984" fmla="*/ 695190 w 12215326"/>
              <a:gd name="connsiteY984" fmla="*/ 879075 h 4059508"/>
              <a:gd name="connsiteX985" fmla="*/ 695414 w 12215326"/>
              <a:gd name="connsiteY985" fmla="*/ 879226 h 4059508"/>
              <a:gd name="connsiteX986" fmla="*/ 670304 w 12215326"/>
              <a:gd name="connsiteY986" fmla="*/ 875230 h 4059508"/>
              <a:gd name="connsiteX987" fmla="*/ 630760 w 12215326"/>
              <a:gd name="connsiteY987" fmla="*/ 872484 h 4059508"/>
              <a:gd name="connsiteX988" fmla="*/ 605607 w 12215326"/>
              <a:gd name="connsiteY988" fmla="*/ 859245 h 4059508"/>
              <a:gd name="connsiteX989" fmla="*/ 637661 w 12215326"/>
              <a:gd name="connsiteY989" fmla="*/ 851374 h 4059508"/>
              <a:gd name="connsiteX990" fmla="*/ 668500 w 12215326"/>
              <a:gd name="connsiteY990" fmla="*/ 860493 h 4059508"/>
              <a:gd name="connsiteX991" fmla="*/ 776499 w 12215326"/>
              <a:gd name="connsiteY991" fmla="*/ 871731 h 4059508"/>
              <a:gd name="connsiteX992" fmla="*/ 737956 w 12215326"/>
              <a:gd name="connsiteY992" fmla="*/ 880894 h 4059508"/>
              <a:gd name="connsiteX993" fmla="*/ 717872 w 12215326"/>
              <a:gd name="connsiteY993" fmla="*/ 882910 h 4059508"/>
              <a:gd name="connsiteX994" fmla="*/ 1828978 w 12215326"/>
              <a:gd name="connsiteY994" fmla="*/ 883224 h 4059508"/>
              <a:gd name="connsiteX995" fmla="*/ 1794973 w 12215326"/>
              <a:gd name="connsiteY995" fmla="*/ 866987 h 4059508"/>
              <a:gd name="connsiteX996" fmla="*/ 1854989 w 12215326"/>
              <a:gd name="connsiteY996" fmla="*/ 866987 h 4059508"/>
              <a:gd name="connsiteX997" fmla="*/ 2210172 w 12215326"/>
              <a:gd name="connsiteY997" fmla="*/ 866936 h 4059508"/>
              <a:gd name="connsiteX998" fmla="*/ 2256119 w 12215326"/>
              <a:gd name="connsiteY998" fmla="*/ 881425 h 4059508"/>
              <a:gd name="connsiteX999" fmla="*/ 1973234 w 12215326"/>
              <a:gd name="connsiteY999" fmla="*/ 881025 h 4059508"/>
              <a:gd name="connsiteX1000" fmla="*/ 1939898 w 12215326"/>
              <a:gd name="connsiteY1000" fmla="*/ 882874 h 4059508"/>
              <a:gd name="connsiteX1001" fmla="*/ 1828978 w 12215326"/>
              <a:gd name="connsiteY1001" fmla="*/ 883224 h 4059508"/>
              <a:gd name="connsiteX1002" fmla="*/ 3458486 w 12215326"/>
              <a:gd name="connsiteY1002" fmla="*/ 883774 h 4059508"/>
              <a:gd name="connsiteX1003" fmla="*/ 3454770 w 12215326"/>
              <a:gd name="connsiteY1003" fmla="*/ 879124 h 4059508"/>
              <a:gd name="connsiteX1004" fmla="*/ 3475492 w 12215326"/>
              <a:gd name="connsiteY1004" fmla="*/ 875380 h 4059508"/>
              <a:gd name="connsiteX1005" fmla="*/ 3478534 w 12215326"/>
              <a:gd name="connsiteY1005" fmla="*/ 879474 h 4059508"/>
              <a:gd name="connsiteX1006" fmla="*/ 3458486 w 12215326"/>
              <a:gd name="connsiteY1006" fmla="*/ 883774 h 4059508"/>
              <a:gd name="connsiteX1007" fmla="*/ 1597576 w 12215326"/>
              <a:gd name="connsiteY1007" fmla="*/ 884222 h 4059508"/>
              <a:gd name="connsiteX1008" fmla="*/ 1634605 w 12215326"/>
              <a:gd name="connsiteY1008" fmla="*/ 878775 h 4059508"/>
              <a:gd name="connsiteX1009" fmla="*/ 1636859 w 12215326"/>
              <a:gd name="connsiteY1009" fmla="*/ 883123 h 4059508"/>
              <a:gd name="connsiteX1010" fmla="*/ 1596208 w 12215326"/>
              <a:gd name="connsiteY1010" fmla="*/ 884423 h 4059508"/>
              <a:gd name="connsiteX1011" fmla="*/ 1595840 w 12215326"/>
              <a:gd name="connsiteY1011" fmla="*/ 884271 h 4059508"/>
              <a:gd name="connsiteX1012" fmla="*/ 1597576 w 12215326"/>
              <a:gd name="connsiteY1012" fmla="*/ 884222 h 4059508"/>
              <a:gd name="connsiteX1013" fmla="*/ 1353635 w 12215326"/>
              <a:gd name="connsiteY1013" fmla="*/ 884870 h 4059508"/>
              <a:gd name="connsiteX1014" fmla="*/ 1270756 w 12215326"/>
              <a:gd name="connsiteY1014" fmla="*/ 879526 h 4059508"/>
              <a:gd name="connsiteX1015" fmla="*/ 1252623 w 12215326"/>
              <a:gd name="connsiteY1015" fmla="*/ 879824 h 4059508"/>
              <a:gd name="connsiteX1016" fmla="*/ 1142153 w 12215326"/>
              <a:gd name="connsiteY1016" fmla="*/ 870485 h 4059508"/>
              <a:gd name="connsiteX1017" fmla="*/ 1258032 w 12215326"/>
              <a:gd name="connsiteY1017" fmla="*/ 854049 h 4059508"/>
              <a:gd name="connsiteX1018" fmla="*/ 1219182 w 12215326"/>
              <a:gd name="connsiteY1018" fmla="*/ 849852 h 4059508"/>
              <a:gd name="connsiteX1019" fmla="*/ 1254200 w 12215326"/>
              <a:gd name="connsiteY1019" fmla="*/ 829269 h 4059508"/>
              <a:gd name="connsiteX1020" fmla="*/ 1313435 w 12215326"/>
              <a:gd name="connsiteY1020" fmla="*/ 849054 h 4059508"/>
              <a:gd name="connsiteX1021" fmla="*/ 1277507 w 12215326"/>
              <a:gd name="connsiteY1021" fmla="*/ 869087 h 4059508"/>
              <a:gd name="connsiteX1022" fmla="*/ 1354424 w 12215326"/>
              <a:gd name="connsiteY1022" fmla="*/ 881575 h 4059508"/>
              <a:gd name="connsiteX1023" fmla="*/ 1353635 w 12215326"/>
              <a:gd name="connsiteY1023" fmla="*/ 884870 h 4059508"/>
              <a:gd name="connsiteX1024" fmla="*/ 6619533 w 12215326"/>
              <a:gd name="connsiteY1024" fmla="*/ 888819 h 4059508"/>
              <a:gd name="connsiteX1025" fmla="*/ 6615587 w 12215326"/>
              <a:gd name="connsiteY1025" fmla="*/ 882827 h 4059508"/>
              <a:gd name="connsiteX1026" fmla="*/ 6677303 w 12215326"/>
              <a:gd name="connsiteY1026" fmla="*/ 872533 h 4059508"/>
              <a:gd name="connsiteX1027" fmla="*/ 6713899 w 12215326"/>
              <a:gd name="connsiteY1027" fmla="*/ 882724 h 4059508"/>
              <a:gd name="connsiteX1028" fmla="*/ 6619533 w 12215326"/>
              <a:gd name="connsiteY1028" fmla="*/ 888819 h 4059508"/>
              <a:gd name="connsiteX1029" fmla="*/ 1535735 w 12215326"/>
              <a:gd name="connsiteY1029" fmla="*/ 889818 h 4059508"/>
              <a:gd name="connsiteX1030" fmla="*/ 1544070 w 12215326"/>
              <a:gd name="connsiteY1030" fmla="*/ 873032 h 4059508"/>
              <a:gd name="connsiteX1031" fmla="*/ 1504991 w 12215326"/>
              <a:gd name="connsiteY1031" fmla="*/ 860993 h 4059508"/>
              <a:gd name="connsiteX1032" fmla="*/ 1491252 w 12215326"/>
              <a:gd name="connsiteY1032" fmla="*/ 873381 h 4059508"/>
              <a:gd name="connsiteX1033" fmla="*/ 1479653 w 12215326"/>
              <a:gd name="connsiteY1033" fmla="*/ 854049 h 4059508"/>
              <a:gd name="connsiteX1034" fmla="*/ 1503948 w 12215326"/>
              <a:gd name="connsiteY1034" fmla="*/ 849978 h 4059508"/>
              <a:gd name="connsiteX1035" fmla="*/ 1525375 w 12215326"/>
              <a:gd name="connsiteY1035" fmla="*/ 855047 h 4059508"/>
              <a:gd name="connsiteX1036" fmla="*/ 1595840 w 12215326"/>
              <a:gd name="connsiteY1036" fmla="*/ 884271 h 4059508"/>
              <a:gd name="connsiteX1037" fmla="*/ 1595758 w 12215326"/>
              <a:gd name="connsiteY1037" fmla="*/ 884274 h 4059508"/>
              <a:gd name="connsiteX1038" fmla="*/ 1535735 w 12215326"/>
              <a:gd name="connsiteY1038" fmla="*/ 889818 h 4059508"/>
              <a:gd name="connsiteX1039" fmla="*/ 1688883 w 12215326"/>
              <a:gd name="connsiteY1039" fmla="*/ 891016 h 4059508"/>
              <a:gd name="connsiteX1040" fmla="*/ 1726613 w 12215326"/>
              <a:gd name="connsiteY1040" fmla="*/ 861141 h 4059508"/>
              <a:gd name="connsiteX1041" fmla="*/ 1747893 w 12215326"/>
              <a:gd name="connsiteY1041" fmla="*/ 863343 h 4059508"/>
              <a:gd name="connsiteX1042" fmla="*/ 1773799 w 12215326"/>
              <a:gd name="connsiteY1042" fmla="*/ 869087 h 4059508"/>
              <a:gd name="connsiteX1043" fmla="*/ 1688883 w 12215326"/>
              <a:gd name="connsiteY1043" fmla="*/ 891016 h 4059508"/>
              <a:gd name="connsiteX1044" fmla="*/ 4010631 w 12215326"/>
              <a:gd name="connsiteY1044" fmla="*/ 892264 h 4059508"/>
              <a:gd name="connsiteX1045" fmla="*/ 4114122 w 12215326"/>
              <a:gd name="connsiteY1045" fmla="*/ 875581 h 4059508"/>
              <a:gd name="connsiteX1046" fmla="*/ 4010631 w 12215326"/>
              <a:gd name="connsiteY1046" fmla="*/ 892264 h 4059508"/>
              <a:gd name="connsiteX1047" fmla="*/ 2808716 w 12215326"/>
              <a:gd name="connsiteY1047" fmla="*/ 908803 h 4059508"/>
              <a:gd name="connsiteX1048" fmla="*/ 2804434 w 12215326"/>
              <a:gd name="connsiteY1048" fmla="*/ 908553 h 4059508"/>
              <a:gd name="connsiteX1049" fmla="*/ 2803757 w 12215326"/>
              <a:gd name="connsiteY1049" fmla="*/ 906254 h 4059508"/>
              <a:gd name="connsiteX1050" fmla="*/ 2810060 w 12215326"/>
              <a:gd name="connsiteY1050" fmla="*/ 906553 h 4059508"/>
              <a:gd name="connsiteX1051" fmla="*/ 2808716 w 12215326"/>
              <a:gd name="connsiteY1051" fmla="*/ 908803 h 4059508"/>
              <a:gd name="connsiteX1052" fmla="*/ 3242271 w 12215326"/>
              <a:gd name="connsiteY1052" fmla="*/ 910252 h 4059508"/>
              <a:gd name="connsiteX1053" fmla="*/ 3235963 w 12215326"/>
              <a:gd name="connsiteY1053" fmla="*/ 908153 h 4059508"/>
              <a:gd name="connsiteX1054" fmla="*/ 3243849 w 12215326"/>
              <a:gd name="connsiteY1054" fmla="*/ 906003 h 4059508"/>
              <a:gd name="connsiteX1055" fmla="*/ 3250603 w 12215326"/>
              <a:gd name="connsiteY1055" fmla="*/ 907902 h 4059508"/>
              <a:gd name="connsiteX1056" fmla="*/ 3242271 w 12215326"/>
              <a:gd name="connsiteY1056" fmla="*/ 910252 h 4059508"/>
              <a:gd name="connsiteX1057" fmla="*/ 3183487 w 12215326"/>
              <a:gd name="connsiteY1057" fmla="*/ 911348 h 4059508"/>
              <a:gd name="connsiteX1058" fmla="*/ 3182360 w 12215326"/>
              <a:gd name="connsiteY1058" fmla="*/ 907203 h 4059508"/>
              <a:gd name="connsiteX1059" fmla="*/ 3189902 w 12215326"/>
              <a:gd name="connsiteY1059" fmla="*/ 904903 h 4059508"/>
              <a:gd name="connsiteX1060" fmla="*/ 3191255 w 12215326"/>
              <a:gd name="connsiteY1060" fmla="*/ 909251 h 4059508"/>
              <a:gd name="connsiteX1061" fmla="*/ 3183487 w 12215326"/>
              <a:gd name="connsiteY1061" fmla="*/ 911348 h 4059508"/>
              <a:gd name="connsiteX1062" fmla="*/ 3079320 w 12215326"/>
              <a:gd name="connsiteY1062" fmla="*/ 913096 h 4059508"/>
              <a:gd name="connsiteX1063" fmla="*/ 3062426 w 12215326"/>
              <a:gd name="connsiteY1063" fmla="*/ 911898 h 4059508"/>
              <a:gd name="connsiteX1064" fmla="*/ 3070201 w 12215326"/>
              <a:gd name="connsiteY1064" fmla="*/ 909852 h 4059508"/>
              <a:gd name="connsiteX1065" fmla="*/ 3079884 w 12215326"/>
              <a:gd name="connsiteY1065" fmla="*/ 911348 h 4059508"/>
              <a:gd name="connsiteX1066" fmla="*/ 3079320 w 12215326"/>
              <a:gd name="connsiteY1066" fmla="*/ 913096 h 4059508"/>
              <a:gd name="connsiteX1067" fmla="*/ 2998009 w 12215326"/>
              <a:gd name="connsiteY1067" fmla="*/ 913297 h 4059508"/>
              <a:gd name="connsiteX1068" fmla="*/ 2993284 w 12215326"/>
              <a:gd name="connsiteY1068" fmla="*/ 912247 h 4059508"/>
              <a:gd name="connsiteX1069" fmla="*/ 2995426 w 12215326"/>
              <a:gd name="connsiteY1069" fmla="*/ 910552 h 4059508"/>
              <a:gd name="connsiteX1070" fmla="*/ 3000827 w 12215326"/>
              <a:gd name="connsiteY1070" fmla="*/ 910451 h 4059508"/>
              <a:gd name="connsiteX1071" fmla="*/ 2998009 w 12215326"/>
              <a:gd name="connsiteY1071" fmla="*/ 913297 h 4059508"/>
              <a:gd name="connsiteX1072" fmla="*/ 2715019 w 12215326"/>
              <a:gd name="connsiteY1072" fmla="*/ 915447 h 4059508"/>
              <a:gd name="connsiteX1073" fmla="*/ 2693280 w 12215326"/>
              <a:gd name="connsiteY1073" fmla="*/ 891268 h 4059508"/>
              <a:gd name="connsiteX1074" fmla="*/ 2734271 w 12215326"/>
              <a:gd name="connsiteY1074" fmla="*/ 905554 h 4059508"/>
              <a:gd name="connsiteX1075" fmla="*/ 2715019 w 12215326"/>
              <a:gd name="connsiteY1075" fmla="*/ 915447 h 4059508"/>
              <a:gd name="connsiteX1076" fmla="*/ 2124024 w 12215326"/>
              <a:gd name="connsiteY1076" fmla="*/ 916994 h 4059508"/>
              <a:gd name="connsiteX1077" fmla="*/ 2119744 w 12215326"/>
              <a:gd name="connsiteY1077" fmla="*/ 915746 h 4059508"/>
              <a:gd name="connsiteX1078" fmla="*/ 2120758 w 12215326"/>
              <a:gd name="connsiteY1078" fmla="*/ 913647 h 4059508"/>
              <a:gd name="connsiteX1079" fmla="*/ 2125715 w 12215326"/>
              <a:gd name="connsiteY1079" fmla="*/ 913596 h 4059508"/>
              <a:gd name="connsiteX1080" fmla="*/ 2124024 w 12215326"/>
              <a:gd name="connsiteY1080" fmla="*/ 916994 h 4059508"/>
              <a:gd name="connsiteX1081" fmla="*/ 2875378 w 12215326"/>
              <a:gd name="connsiteY1081" fmla="*/ 917393 h 4059508"/>
              <a:gd name="connsiteX1082" fmla="*/ 2849929 w 12215326"/>
              <a:gd name="connsiteY1082" fmla="*/ 905504 h 4059508"/>
              <a:gd name="connsiteX1083" fmla="*/ 2859613 w 12215326"/>
              <a:gd name="connsiteY1083" fmla="*/ 901408 h 4059508"/>
              <a:gd name="connsiteX1084" fmla="*/ 2884272 w 12215326"/>
              <a:gd name="connsiteY1084" fmla="*/ 913647 h 4059508"/>
              <a:gd name="connsiteX1085" fmla="*/ 2875378 w 12215326"/>
              <a:gd name="connsiteY1085" fmla="*/ 917393 h 4059508"/>
              <a:gd name="connsiteX1086" fmla="*/ 2162985 w 12215326"/>
              <a:gd name="connsiteY1086" fmla="*/ 918142 h 4059508"/>
              <a:gd name="connsiteX1087" fmla="*/ 2154881 w 12215326"/>
              <a:gd name="connsiteY1087" fmla="*/ 915397 h 4059508"/>
              <a:gd name="connsiteX1088" fmla="*/ 2160402 w 12215326"/>
              <a:gd name="connsiteY1088" fmla="*/ 912097 h 4059508"/>
              <a:gd name="connsiteX1089" fmla="*/ 2169857 w 12215326"/>
              <a:gd name="connsiteY1089" fmla="*/ 913548 h 4059508"/>
              <a:gd name="connsiteX1090" fmla="*/ 2162985 w 12215326"/>
              <a:gd name="connsiteY1090" fmla="*/ 918142 h 4059508"/>
              <a:gd name="connsiteX1091" fmla="*/ 2221043 w 12215326"/>
              <a:gd name="connsiteY1091" fmla="*/ 918619 h 4059508"/>
              <a:gd name="connsiteX1092" fmla="*/ 2202968 w 12215326"/>
              <a:gd name="connsiteY1092" fmla="*/ 910201 h 4059508"/>
              <a:gd name="connsiteX1093" fmla="*/ 2214453 w 12215326"/>
              <a:gd name="connsiteY1093" fmla="*/ 901307 h 4059508"/>
              <a:gd name="connsiteX1094" fmla="*/ 2254542 w 12215326"/>
              <a:gd name="connsiteY1094" fmla="*/ 915095 h 4059508"/>
              <a:gd name="connsiteX1095" fmla="*/ 2247901 w 12215326"/>
              <a:gd name="connsiteY1095" fmla="*/ 917292 h 4059508"/>
              <a:gd name="connsiteX1096" fmla="*/ 2221043 w 12215326"/>
              <a:gd name="connsiteY1096" fmla="*/ 918619 h 4059508"/>
              <a:gd name="connsiteX1097" fmla="*/ 2403642 w 12215326"/>
              <a:gd name="connsiteY1097" fmla="*/ 923040 h 4059508"/>
              <a:gd name="connsiteX1098" fmla="*/ 2297109 w 12215326"/>
              <a:gd name="connsiteY1098" fmla="*/ 919691 h 4059508"/>
              <a:gd name="connsiteX1099" fmla="*/ 2285848 w 12215326"/>
              <a:gd name="connsiteY1099" fmla="*/ 904954 h 4059508"/>
              <a:gd name="connsiteX1100" fmla="*/ 2363103 w 12215326"/>
              <a:gd name="connsiteY1100" fmla="*/ 903255 h 4059508"/>
              <a:gd name="connsiteX1101" fmla="*/ 2440351 w 12215326"/>
              <a:gd name="connsiteY1101" fmla="*/ 886869 h 4059508"/>
              <a:gd name="connsiteX1102" fmla="*/ 2483938 w 12215326"/>
              <a:gd name="connsiteY1102" fmla="*/ 898158 h 4059508"/>
              <a:gd name="connsiteX1103" fmla="*/ 2403642 w 12215326"/>
              <a:gd name="connsiteY1103" fmla="*/ 911148 h 4059508"/>
              <a:gd name="connsiteX1104" fmla="*/ 2403642 w 12215326"/>
              <a:gd name="connsiteY1104" fmla="*/ 923040 h 4059508"/>
              <a:gd name="connsiteX1105" fmla="*/ 3225041 w 12215326"/>
              <a:gd name="connsiteY1105" fmla="*/ 929984 h 4059508"/>
              <a:gd name="connsiteX1106" fmla="*/ 3216935 w 12215326"/>
              <a:gd name="connsiteY1106" fmla="*/ 925535 h 4059508"/>
              <a:gd name="connsiteX1107" fmla="*/ 3232814 w 12215326"/>
              <a:gd name="connsiteY1107" fmla="*/ 926935 h 4059508"/>
              <a:gd name="connsiteX1108" fmla="*/ 3225041 w 12215326"/>
              <a:gd name="connsiteY1108" fmla="*/ 929984 h 4059508"/>
              <a:gd name="connsiteX1109" fmla="*/ 859380 w 12215326"/>
              <a:gd name="connsiteY1109" fmla="*/ 932981 h 4059508"/>
              <a:gd name="connsiteX1110" fmla="*/ 820757 w 12215326"/>
              <a:gd name="connsiteY1110" fmla="*/ 929335 h 4059508"/>
              <a:gd name="connsiteX1111" fmla="*/ 822559 w 12215326"/>
              <a:gd name="connsiteY1111" fmla="*/ 925137 h 4059508"/>
              <a:gd name="connsiteX1112" fmla="*/ 861408 w 12215326"/>
              <a:gd name="connsiteY1112" fmla="*/ 928236 h 4059508"/>
              <a:gd name="connsiteX1113" fmla="*/ 859380 w 12215326"/>
              <a:gd name="connsiteY1113" fmla="*/ 932981 h 4059508"/>
              <a:gd name="connsiteX1114" fmla="*/ 755213 w 12215326"/>
              <a:gd name="connsiteY1114" fmla="*/ 933130 h 4059508"/>
              <a:gd name="connsiteX1115" fmla="*/ 754987 w 12215326"/>
              <a:gd name="connsiteY1115" fmla="*/ 930381 h 4059508"/>
              <a:gd name="connsiteX1116" fmla="*/ 781112 w 12215326"/>
              <a:gd name="connsiteY1116" fmla="*/ 930381 h 4059508"/>
              <a:gd name="connsiteX1117" fmla="*/ 781224 w 12215326"/>
              <a:gd name="connsiteY1117" fmla="*/ 932581 h 4059508"/>
              <a:gd name="connsiteX1118" fmla="*/ 755213 w 12215326"/>
              <a:gd name="connsiteY1118" fmla="*/ 933130 h 4059508"/>
              <a:gd name="connsiteX1119" fmla="*/ 7034146 w 12215326"/>
              <a:gd name="connsiteY1119" fmla="*/ 934506 h 4059508"/>
              <a:gd name="connsiteX1120" fmla="*/ 7034963 w 12215326"/>
              <a:gd name="connsiteY1120" fmla="*/ 934280 h 4059508"/>
              <a:gd name="connsiteX1121" fmla="*/ 7035960 w 12215326"/>
              <a:gd name="connsiteY1121" fmla="*/ 934345 h 4059508"/>
              <a:gd name="connsiteX1122" fmla="*/ 7035187 w 12215326"/>
              <a:gd name="connsiteY1122" fmla="*/ 934430 h 4059508"/>
              <a:gd name="connsiteX1123" fmla="*/ 7069095 w 12215326"/>
              <a:gd name="connsiteY1123" fmla="*/ 936547 h 4059508"/>
              <a:gd name="connsiteX1124" fmla="*/ 7035960 w 12215326"/>
              <a:gd name="connsiteY1124" fmla="*/ 934345 h 4059508"/>
              <a:gd name="connsiteX1125" fmla="*/ 7067353 w 12215326"/>
              <a:gd name="connsiteY1125" fmla="*/ 930926 h 4059508"/>
              <a:gd name="connsiteX1126" fmla="*/ 7108050 w 12215326"/>
              <a:gd name="connsiteY1126" fmla="*/ 926485 h 4059508"/>
              <a:gd name="connsiteX1127" fmla="*/ 7069095 w 12215326"/>
              <a:gd name="connsiteY1127" fmla="*/ 936547 h 4059508"/>
              <a:gd name="connsiteX1128" fmla="*/ 1571773 w 12215326"/>
              <a:gd name="connsiteY1128" fmla="*/ 937028 h 4059508"/>
              <a:gd name="connsiteX1129" fmla="*/ 1514785 w 12215326"/>
              <a:gd name="connsiteY1129" fmla="*/ 933480 h 4059508"/>
              <a:gd name="connsiteX1130" fmla="*/ 1521319 w 12215326"/>
              <a:gd name="connsiteY1130" fmla="*/ 917796 h 4059508"/>
              <a:gd name="connsiteX1131" fmla="*/ 1601834 w 12215326"/>
              <a:gd name="connsiteY1131" fmla="*/ 921241 h 4059508"/>
              <a:gd name="connsiteX1132" fmla="*/ 1571773 w 12215326"/>
              <a:gd name="connsiteY1132" fmla="*/ 937028 h 4059508"/>
              <a:gd name="connsiteX1133" fmla="*/ 2244746 w 12215326"/>
              <a:gd name="connsiteY1133" fmla="*/ 937726 h 4059508"/>
              <a:gd name="connsiteX1134" fmla="*/ 2154318 w 12215326"/>
              <a:gd name="connsiteY1134" fmla="*/ 937726 h 4059508"/>
              <a:gd name="connsiteX1135" fmla="*/ 2154318 w 12215326"/>
              <a:gd name="connsiteY1135" fmla="*/ 934731 h 4059508"/>
              <a:gd name="connsiteX1136" fmla="*/ 2244184 w 12215326"/>
              <a:gd name="connsiteY1136" fmla="*/ 932431 h 4059508"/>
              <a:gd name="connsiteX1137" fmla="*/ 2244746 w 12215326"/>
              <a:gd name="connsiteY1137" fmla="*/ 937726 h 4059508"/>
              <a:gd name="connsiteX1138" fmla="*/ 2537540 w 12215326"/>
              <a:gd name="connsiteY1138" fmla="*/ 947320 h 4059508"/>
              <a:gd name="connsiteX1139" fmla="*/ 2443168 w 12215326"/>
              <a:gd name="connsiteY1139" fmla="*/ 940523 h 4059508"/>
              <a:gd name="connsiteX1140" fmla="*/ 2445084 w 12215326"/>
              <a:gd name="connsiteY1140" fmla="*/ 931830 h 4059508"/>
              <a:gd name="connsiteX1141" fmla="*/ 2494749 w 12215326"/>
              <a:gd name="connsiteY1141" fmla="*/ 934228 h 4059508"/>
              <a:gd name="connsiteX1142" fmla="*/ 2597787 w 12215326"/>
              <a:gd name="connsiteY1142" fmla="*/ 924736 h 4059508"/>
              <a:gd name="connsiteX1143" fmla="*/ 2586523 w 12215326"/>
              <a:gd name="connsiteY1143" fmla="*/ 909352 h 4059508"/>
              <a:gd name="connsiteX1144" fmla="*/ 2626433 w 12215326"/>
              <a:gd name="connsiteY1144" fmla="*/ 890251 h 4059508"/>
              <a:gd name="connsiteX1145" fmla="*/ 2679769 w 12215326"/>
              <a:gd name="connsiteY1145" fmla="*/ 912998 h 4059508"/>
              <a:gd name="connsiteX1146" fmla="*/ 2637089 w 12215326"/>
              <a:gd name="connsiteY1146" fmla="*/ 921291 h 4059508"/>
              <a:gd name="connsiteX1147" fmla="*/ 2643053 w 12215326"/>
              <a:gd name="connsiteY1147" fmla="*/ 925937 h 4059508"/>
              <a:gd name="connsiteX1148" fmla="*/ 2719067 w 12215326"/>
              <a:gd name="connsiteY1148" fmla="*/ 933480 h 4059508"/>
              <a:gd name="connsiteX1149" fmla="*/ 2718059 w 12215326"/>
              <a:gd name="connsiteY1149" fmla="*/ 938274 h 4059508"/>
              <a:gd name="connsiteX1150" fmla="*/ 2690133 w 12215326"/>
              <a:gd name="connsiteY1150" fmla="*/ 939224 h 4059508"/>
              <a:gd name="connsiteX1151" fmla="*/ 2537540 w 12215326"/>
              <a:gd name="connsiteY1151" fmla="*/ 947320 h 4059508"/>
              <a:gd name="connsiteX1152" fmla="*/ 1083143 w 12215326"/>
              <a:gd name="connsiteY1152" fmla="*/ 948318 h 4059508"/>
              <a:gd name="connsiteX1153" fmla="*/ 1078749 w 12215326"/>
              <a:gd name="connsiteY1153" fmla="*/ 947169 h 4059508"/>
              <a:gd name="connsiteX1154" fmla="*/ 1081680 w 12215326"/>
              <a:gd name="connsiteY1154" fmla="*/ 945668 h 4059508"/>
              <a:gd name="connsiteX1155" fmla="*/ 1087989 w 12215326"/>
              <a:gd name="connsiteY1155" fmla="*/ 947567 h 4059508"/>
              <a:gd name="connsiteX1156" fmla="*/ 1083143 w 12215326"/>
              <a:gd name="connsiteY1156" fmla="*/ 948318 h 4059508"/>
              <a:gd name="connsiteX1157" fmla="*/ 2820532 w 12215326"/>
              <a:gd name="connsiteY1157" fmla="*/ 949219 h 4059508"/>
              <a:gd name="connsiteX1158" fmla="*/ 2760176 w 12215326"/>
              <a:gd name="connsiteY1158" fmla="*/ 929784 h 4059508"/>
              <a:gd name="connsiteX1159" fmla="*/ 2809609 w 12215326"/>
              <a:gd name="connsiteY1159" fmla="*/ 930235 h 4059508"/>
              <a:gd name="connsiteX1160" fmla="*/ 2837762 w 12215326"/>
              <a:gd name="connsiteY1160" fmla="*/ 939974 h 4059508"/>
              <a:gd name="connsiteX1161" fmla="*/ 2820532 w 12215326"/>
              <a:gd name="connsiteY1161" fmla="*/ 949219 h 4059508"/>
              <a:gd name="connsiteX1162" fmla="*/ 3183826 w 12215326"/>
              <a:gd name="connsiteY1162" fmla="*/ 949968 h 4059508"/>
              <a:gd name="connsiteX1163" fmla="*/ 3178080 w 12215326"/>
              <a:gd name="connsiteY1163" fmla="*/ 947768 h 4059508"/>
              <a:gd name="connsiteX1164" fmla="*/ 3182699 w 12215326"/>
              <a:gd name="connsiteY1164" fmla="*/ 946719 h 4059508"/>
              <a:gd name="connsiteX1165" fmla="*/ 3186072 w 12215326"/>
              <a:gd name="connsiteY1165" fmla="*/ 947968 h 4059508"/>
              <a:gd name="connsiteX1166" fmla="*/ 3183826 w 12215326"/>
              <a:gd name="connsiteY1166" fmla="*/ 949968 h 4059508"/>
              <a:gd name="connsiteX1167" fmla="*/ 3280106 w 12215326"/>
              <a:gd name="connsiteY1167" fmla="*/ 953112 h 4059508"/>
              <a:gd name="connsiteX1168" fmla="*/ 3276276 w 12215326"/>
              <a:gd name="connsiteY1168" fmla="*/ 950413 h 4059508"/>
              <a:gd name="connsiteX1169" fmla="*/ 3281797 w 12215326"/>
              <a:gd name="connsiteY1169" fmla="*/ 950413 h 4059508"/>
              <a:gd name="connsiteX1170" fmla="*/ 3284614 w 12215326"/>
              <a:gd name="connsiteY1170" fmla="*/ 952014 h 4059508"/>
              <a:gd name="connsiteX1171" fmla="*/ 3280106 w 12215326"/>
              <a:gd name="connsiteY1171" fmla="*/ 953112 h 4059508"/>
              <a:gd name="connsiteX1172" fmla="*/ 3366185 w 12215326"/>
              <a:gd name="connsiteY1172" fmla="*/ 954093 h 4059508"/>
              <a:gd name="connsiteX1173" fmla="*/ 3314344 w 12215326"/>
              <a:gd name="connsiteY1173" fmla="*/ 952514 h 4059508"/>
              <a:gd name="connsiteX1174" fmla="*/ 3329659 w 12215326"/>
              <a:gd name="connsiteY1174" fmla="*/ 941874 h 4059508"/>
              <a:gd name="connsiteX1175" fmla="*/ 3370677 w 12215326"/>
              <a:gd name="connsiteY1175" fmla="*/ 939500 h 4059508"/>
              <a:gd name="connsiteX1176" fmla="*/ 3417949 w 12215326"/>
              <a:gd name="connsiteY1176" fmla="*/ 945668 h 4059508"/>
              <a:gd name="connsiteX1177" fmla="*/ 3366185 w 12215326"/>
              <a:gd name="connsiteY1177" fmla="*/ 954093 h 4059508"/>
              <a:gd name="connsiteX1178" fmla="*/ 3134611 w 12215326"/>
              <a:gd name="connsiteY1178" fmla="*/ 954212 h 4059508"/>
              <a:gd name="connsiteX1179" fmla="*/ 3094524 w 12215326"/>
              <a:gd name="connsiteY1179" fmla="*/ 951264 h 4059508"/>
              <a:gd name="connsiteX1180" fmla="*/ 3096889 w 12215326"/>
              <a:gd name="connsiteY1180" fmla="*/ 945668 h 4059508"/>
              <a:gd name="connsiteX1181" fmla="*/ 3137541 w 12215326"/>
              <a:gd name="connsiteY1181" fmla="*/ 946919 h 4059508"/>
              <a:gd name="connsiteX1182" fmla="*/ 3134611 w 12215326"/>
              <a:gd name="connsiteY1182" fmla="*/ 954212 h 4059508"/>
              <a:gd name="connsiteX1183" fmla="*/ 2780105 w 12215326"/>
              <a:gd name="connsiteY1183" fmla="*/ 956263 h 4059508"/>
              <a:gd name="connsiteX1184" fmla="*/ 2772563 w 12215326"/>
              <a:gd name="connsiteY1184" fmla="*/ 955563 h 4059508"/>
              <a:gd name="connsiteX1185" fmla="*/ 2773014 w 12215326"/>
              <a:gd name="connsiteY1185" fmla="*/ 953712 h 4059508"/>
              <a:gd name="connsiteX1186" fmla="*/ 2780443 w 12215326"/>
              <a:gd name="connsiteY1186" fmla="*/ 954410 h 4059508"/>
              <a:gd name="connsiteX1187" fmla="*/ 2780105 w 12215326"/>
              <a:gd name="connsiteY1187" fmla="*/ 956263 h 4059508"/>
              <a:gd name="connsiteX1188" fmla="*/ 2386186 w 12215326"/>
              <a:gd name="connsiteY1188" fmla="*/ 956659 h 4059508"/>
              <a:gd name="connsiteX1189" fmla="*/ 2379320 w 12215326"/>
              <a:gd name="connsiteY1189" fmla="*/ 954013 h 4059508"/>
              <a:gd name="connsiteX1190" fmla="*/ 2382468 w 12215326"/>
              <a:gd name="connsiteY1190" fmla="*/ 952163 h 4059508"/>
              <a:gd name="connsiteX1191" fmla="*/ 2389116 w 12215326"/>
              <a:gd name="connsiteY1191" fmla="*/ 954863 h 4059508"/>
              <a:gd name="connsiteX1192" fmla="*/ 2386186 w 12215326"/>
              <a:gd name="connsiteY1192" fmla="*/ 956659 h 4059508"/>
              <a:gd name="connsiteX1193" fmla="*/ 1160737 w 12215326"/>
              <a:gd name="connsiteY1193" fmla="*/ 968001 h 4059508"/>
              <a:gd name="connsiteX1194" fmla="*/ 1152399 w 12215326"/>
              <a:gd name="connsiteY1194" fmla="*/ 965201 h 4059508"/>
              <a:gd name="connsiteX1195" fmla="*/ 1157806 w 12215326"/>
              <a:gd name="connsiteY1195" fmla="*/ 961855 h 4059508"/>
              <a:gd name="connsiteX1196" fmla="*/ 1167490 w 12215326"/>
              <a:gd name="connsiteY1196" fmla="*/ 963355 h 4059508"/>
              <a:gd name="connsiteX1197" fmla="*/ 1160737 w 12215326"/>
              <a:gd name="connsiteY1197" fmla="*/ 968001 h 4059508"/>
              <a:gd name="connsiteX1198" fmla="*/ 1047780 w 12215326"/>
              <a:gd name="connsiteY1198" fmla="*/ 973695 h 4059508"/>
              <a:gd name="connsiteX1199" fmla="*/ 1045866 w 12215326"/>
              <a:gd name="connsiteY1199" fmla="*/ 970546 h 4059508"/>
              <a:gd name="connsiteX1200" fmla="*/ 1068615 w 12215326"/>
              <a:gd name="connsiteY1200" fmla="*/ 967801 h 4059508"/>
              <a:gd name="connsiteX1201" fmla="*/ 1070531 w 12215326"/>
              <a:gd name="connsiteY1201" fmla="*/ 971047 h 4059508"/>
              <a:gd name="connsiteX1202" fmla="*/ 1047780 w 12215326"/>
              <a:gd name="connsiteY1202" fmla="*/ 973695 h 4059508"/>
              <a:gd name="connsiteX1203" fmla="*/ 2865577 w 12215326"/>
              <a:gd name="connsiteY1203" fmla="*/ 974045 h 4059508"/>
              <a:gd name="connsiteX1204" fmla="*/ 2863780 w 12215326"/>
              <a:gd name="connsiteY1204" fmla="*/ 971348 h 4059508"/>
              <a:gd name="connsiteX1205" fmla="*/ 2877181 w 12215326"/>
              <a:gd name="connsiteY1205" fmla="*/ 969300 h 4059508"/>
              <a:gd name="connsiteX1206" fmla="*/ 2902744 w 12215326"/>
              <a:gd name="connsiteY1206" fmla="*/ 964803 h 4059508"/>
              <a:gd name="connsiteX1207" fmla="*/ 2870647 w 12215326"/>
              <a:gd name="connsiteY1207" fmla="*/ 944520 h 4059508"/>
              <a:gd name="connsiteX1208" fmla="*/ 2933375 w 12215326"/>
              <a:gd name="connsiteY1208" fmla="*/ 940076 h 4059508"/>
              <a:gd name="connsiteX1209" fmla="*/ 2926164 w 12215326"/>
              <a:gd name="connsiteY1209" fmla="*/ 971847 h 4059508"/>
              <a:gd name="connsiteX1210" fmla="*/ 2865577 w 12215326"/>
              <a:gd name="connsiteY1210" fmla="*/ 974045 h 4059508"/>
              <a:gd name="connsiteX1211" fmla="*/ 964336 w 12215326"/>
              <a:gd name="connsiteY1211" fmla="*/ 986835 h 4059508"/>
              <a:gd name="connsiteX1212" fmla="*/ 960392 w 12215326"/>
              <a:gd name="connsiteY1212" fmla="*/ 985635 h 4059508"/>
              <a:gd name="connsiteX1213" fmla="*/ 961295 w 12215326"/>
              <a:gd name="connsiteY1213" fmla="*/ 983635 h 4059508"/>
              <a:gd name="connsiteX1214" fmla="*/ 965913 w 12215326"/>
              <a:gd name="connsiteY1214" fmla="*/ 983635 h 4059508"/>
              <a:gd name="connsiteX1215" fmla="*/ 964336 w 12215326"/>
              <a:gd name="connsiteY1215" fmla="*/ 986835 h 4059508"/>
              <a:gd name="connsiteX1216" fmla="*/ 1368049 w 12215326"/>
              <a:gd name="connsiteY1216" fmla="*/ 987884 h 4059508"/>
              <a:gd name="connsiteX1217" fmla="*/ 1362762 w 12215326"/>
              <a:gd name="connsiteY1217" fmla="*/ 987884 h 4059508"/>
              <a:gd name="connsiteX1218" fmla="*/ 1365464 w 12215326"/>
              <a:gd name="connsiteY1218" fmla="*/ 985087 h 4059508"/>
              <a:gd name="connsiteX1219" fmla="*/ 1369853 w 12215326"/>
              <a:gd name="connsiteY1219" fmla="*/ 986235 h 4059508"/>
              <a:gd name="connsiteX1220" fmla="*/ 1368049 w 12215326"/>
              <a:gd name="connsiteY1220" fmla="*/ 987884 h 4059508"/>
              <a:gd name="connsiteX1221" fmla="*/ 1092038 w 12215326"/>
              <a:gd name="connsiteY1221" fmla="*/ 988034 h 4059508"/>
              <a:gd name="connsiteX1222" fmla="*/ 1089221 w 12215326"/>
              <a:gd name="connsiteY1222" fmla="*/ 986534 h 4059508"/>
              <a:gd name="connsiteX1223" fmla="*/ 1097557 w 12215326"/>
              <a:gd name="connsiteY1223" fmla="*/ 985436 h 4059508"/>
              <a:gd name="connsiteX1224" fmla="*/ 1100487 w 12215326"/>
              <a:gd name="connsiteY1224" fmla="*/ 986934 h 4059508"/>
              <a:gd name="connsiteX1225" fmla="*/ 1092038 w 12215326"/>
              <a:gd name="connsiteY1225" fmla="*/ 988034 h 4059508"/>
              <a:gd name="connsiteX1226" fmla="*/ 1284493 w 12215326"/>
              <a:gd name="connsiteY1226" fmla="*/ 992630 h 4059508"/>
              <a:gd name="connsiteX1227" fmla="*/ 1279318 w 12215326"/>
              <a:gd name="connsiteY1227" fmla="*/ 988135 h 4059508"/>
              <a:gd name="connsiteX1228" fmla="*/ 1311293 w 12215326"/>
              <a:gd name="connsiteY1228" fmla="*/ 984536 h 4059508"/>
              <a:gd name="connsiteX1229" fmla="*/ 1313547 w 12215326"/>
              <a:gd name="connsiteY1229" fmla="*/ 987834 h 4059508"/>
              <a:gd name="connsiteX1230" fmla="*/ 1284493 w 12215326"/>
              <a:gd name="connsiteY1230" fmla="*/ 992630 h 4059508"/>
              <a:gd name="connsiteX1231" fmla="*/ 661966 w 12215326"/>
              <a:gd name="connsiteY1231" fmla="*/ 994728 h 4059508"/>
              <a:gd name="connsiteX1232" fmla="*/ 655776 w 12215326"/>
              <a:gd name="connsiteY1232" fmla="*/ 992378 h 4059508"/>
              <a:gd name="connsiteX1233" fmla="*/ 661516 w 12215326"/>
              <a:gd name="connsiteY1233" fmla="*/ 988683 h 4059508"/>
              <a:gd name="connsiteX1234" fmla="*/ 667825 w 12215326"/>
              <a:gd name="connsiteY1234" fmla="*/ 991031 h 4059508"/>
              <a:gd name="connsiteX1235" fmla="*/ 661966 w 12215326"/>
              <a:gd name="connsiteY1235" fmla="*/ 994728 h 4059508"/>
              <a:gd name="connsiteX1236" fmla="*/ 944063 w 12215326"/>
              <a:gd name="connsiteY1236" fmla="*/ 998673 h 4059508"/>
              <a:gd name="connsiteX1237" fmla="*/ 892153 w 12215326"/>
              <a:gd name="connsiteY1237" fmla="*/ 975746 h 4059508"/>
              <a:gd name="connsiteX1238" fmla="*/ 833819 w 12215326"/>
              <a:gd name="connsiteY1238" fmla="*/ 998523 h 4059508"/>
              <a:gd name="connsiteX1239" fmla="*/ 772217 w 12215326"/>
              <a:gd name="connsiteY1239" fmla="*/ 998124 h 4059508"/>
              <a:gd name="connsiteX1240" fmla="*/ 749135 w 12215326"/>
              <a:gd name="connsiteY1240" fmla="*/ 994879 h 4059508"/>
              <a:gd name="connsiteX1241" fmla="*/ 850147 w 12215326"/>
              <a:gd name="connsiteY1241" fmla="*/ 971446 h 4059508"/>
              <a:gd name="connsiteX1242" fmla="*/ 844628 w 12215326"/>
              <a:gd name="connsiteY1242" fmla="*/ 964904 h 4059508"/>
              <a:gd name="connsiteX1243" fmla="*/ 766133 w 12215326"/>
              <a:gd name="connsiteY1243" fmla="*/ 968751 h 4059508"/>
              <a:gd name="connsiteX1244" fmla="*/ 694739 w 12215326"/>
              <a:gd name="connsiteY1244" fmla="*/ 964003 h 4059508"/>
              <a:gd name="connsiteX1245" fmla="*/ 789673 w 12215326"/>
              <a:gd name="connsiteY1245" fmla="*/ 948018 h 4059508"/>
              <a:gd name="connsiteX1246" fmla="*/ 921655 w 12215326"/>
              <a:gd name="connsiteY1246" fmla="*/ 949065 h 4059508"/>
              <a:gd name="connsiteX1247" fmla="*/ 934832 w 12215326"/>
              <a:gd name="connsiteY1247" fmla="*/ 970897 h 4059508"/>
              <a:gd name="connsiteX1248" fmla="*/ 944063 w 12215326"/>
              <a:gd name="connsiteY1248" fmla="*/ 998673 h 4059508"/>
              <a:gd name="connsiteX1249" fmla="*/ 1027170 w 12215326"/>
              <a:gd name="connsiteY1249" fmla="*/ 998824 h 4059508"/>
              <a:gd name="connsiteX1250" fmla="*/ 1024468 w 12215326"/>
              <a:gd name="connsiteY1250" fmla="*/ 985400 h 4059508"/>
              <a:gd name="connsiteX1251" fmla="*/ 1066363 w 12215326"/>
              <a:gd name="connsiteY1251" fmla="*/ 987936 h 4059508"/>
              <a:gd name="connsiteX1252" fmla="*/ 1027170 w 12215326"/>
              <a:gd name="connsiteY1252" fmla="*/ 998824 h 4059508"/>
              <a:gd name="connsiteX1253" fmla="*/ 1246771 w 12215326"/>
              <a:gd name="connsiteY1253" fmla="*/ 1001123 h 4059508"/>
              <a:gd name="connsiteX1254" fmla="*/ 1183369 w 12215326"/>
              <a:gd name="connsiteY1254" fmla="*/ 994179 h 4059508"/>
              <a:gd name="connsiteX1255" fmla="*/ 1222666 w 12215326"/>
              <a:gd name="connsiteY1255" fmla="*/ 985873 h 4059508"/>
              <a:gd name="connsiteX1256" fmla="*/ 1246094 w 12215326"/>
              <a:gd name="connsiteY1256" fmla="*/ 988884 h 4059508"/>
              <a:gd name="connsiteX1257" fmla="*/ 1246771 w 12215326"/>
              <a:gd name="connsiteY1257" fmla="*/ 1001123 h 4059508"/>
              <a:gd name="connsiteX1258" fmla="*/ 2829094 w 12215326"/>
              <a:gd name="connsiteY1258" fmla="*/ 1023301 h 4059508"/>
              <a:gd name="connsiteX1259" fmla="*/ 2824700 w 12215326"/>
              <a:gd name="connsiteY1259" fmla="*/ 1022303 h 4059508"/>
              <a:gd name="connsiteX1260" fmla="*/ 2826615 w 12215326"/>
              <a:gd name="connsiteY1260" fmla="*/ 1020757 h 4059508"/>
              <a:gd name="connsiteX1261" fmla="*/ 2831686 w 12215326"/>
              <a:gd name="connsiteY1261" fmla="*/ 1020706 h 4059508"/>
              <a:gd name="connsiteX1262" fmla="*/ 2829094 w 12215326"/>
              <a:gd name="connsiteY1262" fmla="*/ 1023301 h 4059508"/>
              <a:gd name="connsiteX1263" fmla="*/ 2775487 w 12215326"/>
              <a:gd name="connsiteY1263" fmla="*/ 1027601 h 4059508"/>
              <a:gd name="connsiteX1264" fmla="*/ 2759389 w 12215326"/>
              <a:gd name="connsiteY1264" fmla="*/ 1027601 h 4059508"/>
              <a:gd name="connsiteX1265" fmla="*/ 2759389 w 12215326"/>
              <a:gd name="connsiteY1265" fmla="*/ 1026201 h 4059508"/>
              <a:gd name="connsiteX1266" fmla="*/ 2775487 w 12215326"/>
              <a:gd name="connsiteY1266" fmla="*/ 1026201 h 4059508"/>
              <a:gd name="connsiteX1267" fmla="*/ 2775487 w 12215326"/>
              <a:gd name="connsiteY1267" fmla="*/ 1027601 h 4059508"/>
              <a:gd name="connsiteX1268" fmla="*/ 2517493 w 12215326"/>
              <a:gd name="connsiteY1268" fmla="*/ 1035641 h 4059508"/>
              <a:gd name="connsiteX1269" fmla="*/ 2515577 w 12215326"/>
              <a:gd name="connsiteY1269" fmla="*/ 1031895 h 4059508"/>
              <a:gd name="connsiteX1270" fmla="*/ 2564339 w 12215326"/>
              <a:gd name="connsiteY1270" fmla="*/ 1026551 h 4059508"/>
              <a:gd name="connsiteX1271" fmla="*/ 2567044 w 12215326"/>
              <a:gd name="connsiteY1271" fmla="*/ 1031795 h 4059508"/>
              <a:gd name="connsiteX1272" fmla="*/ 2517493 w 12215326"/>
              <a:gd name="connsiteY1272" fmla="*/ 1035641 h 4059508"/>
              <a:gd name="connsiteX1273" fmla="*/ 2688662 w 12215326"/>
              <a:gd name="connsiteY1273" fmla="*/ 1046983 h 4059508"/>
              <a:gd name="connsiteX1274" fmla="*/ 2722898 w 12215326"/>
              <a:gd name="connsiteY1274" fmla="*/ 1025552 h 4059508"/>
              <a:gd name="connsiteX1275" fmla="*/ 2688662 w 12215326"/>
              <a:gd name="connsiteY1275" fmla="*/ 1046983 h 4059508"/>
              <a:gd name="connsiteX1276" fmla="*/ 2675644 w 12215326"/>
              <a:gd name="connsiteY1276" fmla="*/ 1083504 h 4059508"/>
              <a:gd name="connsiteX1277" fmla="*/ 2661298 w 12215326"/>
              <a:gd name="connsiteY1277" fmla="*/ 1078855 h 4059508"/>
              <a:gd name="connsiteX1278" fmla="*/ 2665015 w 12215326"/>
              <a:gd name="connsiteY1278" fmla="*/ 1077156 h 4059508"/>
              <a:gd name="connsiteX1279" fmla="*/ 2676725 w 12215326"/>
              <a:gd name="connsiteY1279" fmla="*/ 1084149 h 4059508"/>
              <a:gd name="connsiteX1280" fmla="*/ 2675644 w 12215326"/>
              <a:gd name="connsiteY1280" fmla="*/ 1083504 h 4059508"/>
              <a:gd name="connsiteX1281" fmla="*/ 2676978 w 12215326"/>
              <a:gd name="connsiteY1281" fmla="*/ 1083935 h 4059508"/>
              <a:gd name="connsiteX1282" fmla="*/ 2525492 w 12215326"/>
              <a:gd name="connsiteY1282" fmla="*/ 1086000 h 4059508"/>
              <a:gd name="connsiteX1283" fmla="*/ 2499584 w 12215326"/>
              <a:gd name="connsiteY1283" fmla="*/ 1066466 h 4059508"/>
              <a:gd name="connsiteX1284" fmla="*/ 2579091 w 12215326"/>
              <a:gd name="connsiteY1284" fmla="*/ 1066466 h 4059508"/>
              <a:gd name="connsiteX1285" fmla="*/ 2525492 w 12215326"/>
              <a:gd name="connsiteY1285" fmla="*/ 1086000 h 4059508"/>
              <a:gd name="connsiteX1286" fmla="*/ 12215326 w 12215326"/>
              <a:gd name="connsiteY1286" fmla="*/ 3790373 h 4059508"/>
              <a:gd name="connsiteX1287" fmla="*/ 3296 w 12215326"/>
              <a:gd name="connsiteY1287" fmla="*/ 3790373 h 4059508"/>
              <a:gd name="connsiteX1288" fmla="*/ 3296 w 12215326"/>
              <a:gd name="connsiteY1288" fmla="*/ 827543 h 4059508"/>
              <a:gd name="connsiteX1289" fmla="*/ 10619 w 12215326"/>
              <a:gd name="connsiteY1289" fmla="*/ 827521 h 4059508"/>
              <a:gd name="connsiteX1290" fmla="*/ 40912 w 12215326"/>
              <a:gd name="connsiteY1290" fmla="*/ 843958 h 4059508"/>
              <a:gd name="connsiteX1291" fmla="*/ 66134 w 12215326"/>
              <a:gd name="connsiteY1291" fmla="*/ 826425 h 4059508"/>
              <a:gd name="connsiteX1292" fmla="*/ 82013 w 12215326"/>
              <a:gd name="connsiteY1292" fmla="*/ 845404 h 4059508"/>
              <a:gd name="connsiteX1293" fmla="*/ 38884 w 12215326"/>
              <a:gd name="connsiteY1293" fmla="*/ 852499 h 4059508"/>
              <a:gd name="connsiteX1294" fmla="*/ 40009 w 12215326"/>
              <a:gd name="connsiteY1294" fmla="*/ 860591 h 4059508"/>
              <a:gd name="connsiteX1295" fmla="*/ 398010 w 12215326"/>
              <a:gd name="connsiteY1295" fmla="*/ 863891 h 4059508"/>
              <a:gd name="connsiteX1296" fmla="*/ 388996 w 12215326"/>
              <a:gd name="connsiteY1296" fmla="*/ 840609 h 4059508"/>
              <a:gd name="connsiteX1297" fmla="*/ 493613 w 12215326"/>
              <a:gd name="connsiteY1297" fmla="*/ 843709 h 4059508"/>
              <a:gd name="connsiteX1298" fmla="*/ 516245 w 12215326"/>
              <a:gd name="connsiteY1298" fmla="*/ 844757 h 4059508"/>
              <a:gd name="connsiteX1299" fmla="*/ 599584 w 12215326"/>
              <a:gd name="connsiteY1299" fmla="*/ 834365 h 4059508"/>
              <a:gd name="connsiteX1300" fmla="*/ 605203 w 12215326"/>
              <a:gd name="connsiteY1300" fmla="*/ 859313 h 4059508"/>
              <a:gd name="connsiteX1301" fmla="*/ 591247 w 12215326"/>
              <a:gd name="connsiteY1301" fmla="*/ 884820 h 4059508"/>
              <a:gd name="connsiteX1302" fmla="*/ 482805 w 12215326"/>
              <a:gd name="connsiteY1302" fmla="*/ 880424 h 4059508"/>
              <a:gd name="connsiteX1303" fmla="*/ 437308 w 12215326"/>
              <a:gd name="connsiteY1303" fmla="*/ 894263 h 4059508"/>
              <a:gd name="connsiteX1304" fmla="*/ 546652 w 12215326"/>
              <a:gd name="connsiteY1304" fmla="*/ 899907 h 4059508"/>
              <a:gd name="connsiteX1305" fmla="*/ 546540 w 12215326"/>
              <a:gd name="connsiteY1305" fmla="*/ 903957 h 4059508"/>
              <a:gd name="connsiteX1306" fmla="*/ 499472 w 12215326"/>
              <a:gd name="connsiteY1306" fmla="*/ 908852 h 4059508"/>
              <a:gd name="connsiteX1307" fmla="*/ 534154 w 12215326"/>
              <a:gd name="connsiteY1307" fmla="*/ 942622 h 4059508"/>
              <a:gd name="connsiteX1308" fmla="*/ 594288 w 12215326"/>
              <a:gd name="connsiteY1308" fmla="*/ 951114 h 4059508"/>
              <a:gd name="connsiteX1309" fmla="*/ 633137 w 12215326"/>
              <a:gd name="connsiteY1309" fmla="*/ 940523 h 4059508"/>
              <a:gd name="connsiteX1310" fmla="*/ 588881 w 12215326"/>
              <a:gd name="connsiteY1310" fmla="*/ 916994 h 4059508"/>
              <a:gd name="connsiteX1311" fmla="*/ 682127 w 12215326"/>
              <a:gd name="connsiteY1311" fmla="*/ 916994 h 4059508"/>
              <a:gd name="connsiteX1312" fmla="*/ 627961 w 12215326"/>
              <a:gd name="connsiteY1312" fmla="*/ 892212 h 4059508"/>
              <a:gd name="connsiteX1313" fmla="*/ 721201 w 12215326"/>
              <a:gd name="connsiteY1313" fmla="*/ 899010 h 4059508"/>
              <a:gd name="connsiteX1314" fmla="*/ 692710 w 12215326"/>
              <a:gd name="connsiteY1314" fmla="*/ 919691 h 4059508"/>
              <a:gd name="connsiteX1315" fmla="*/ 696653 w 12215326"/>
              <a:gd name="connsiteY1315" fmla="*/ 946318 h 4059508"/>
              <a:gd name="connsiteX1316" fmla="*/ 652623 w 12215326"/>
              <a:gd name="connsiteY1316" fmla="*/ 953413 h 4059508"/>
              <a:gd name="connsiteX1317" fmla="*/ 663770 w 12215326"/>
              <a:gd name="connsiteY1317" fmla="*/ 971795 h 4059508"/>
              <a:gd name="connsiteX1318" fmla="*/ 549355 w 12215326"/>
              <a:gd name="connsiteY1318" fmla="*/ 971795 h 4059508"/>
              <a:gd name="connsiteX1319" fmla="*/ 530104 w 12215326"/>
              <a:gd name="connsiteY1319" fmla="*/ 991428 h 4059508"/>
              <a:gd name="connsiteX1320" fmla="*/ 580100 w 12215326"/>
              <a:gd name="connsiteY1320" fmla="*/ 996075 h 4059508"/>
              <a:gd name="connsiteX1321" fmla="*/ 579423 w 12215326"/>
              <a:gd name="connsiteY1321" fmla="*/ 1001223 h 4059508"/>
              <a:gd name="connsiteX1322" fmla="*/ 201835 w 12215326"/>
              <a:gd name="connsiteY1322" fmla="*/ 1002768 h 4059508"/>
              <a:gd name="connsiteX1323" fmla="*/ 254422 w 12215326"/>
              <a:gd name="connsiteY1323" fmla="*/ 1018956 h 4059508"/>
              <a:gd name="connsiteX1324" fmla="*/ 557804 w 12215326"/>
              <a:gd name="connsiteY1324" fmla="*/ 1022252 h 4059508"/>
              <a:gd name="connsiteX1325" fmla="*/ 617377 w 12215326"/>
              <a:gd name="connsiteY1325" fmla="*/ 1031246 h 4059508"/>
              <a:gd name="connsiteX1326" fmla="*/ 651720 w 12215326"/>
              <a:gd name="connsiteY1326" fmla="*/ 1035990 h 4059508"/>
              <a:gd name="connsiteX1327" fmla="*/ 760394 w 12215326"/>
              <a:gd name="connsiteY1327" fmla="*/ 1030745 h 4059508"/>
              <a:gd name="connsiteX1328" fmla="*/ 870641 w 12215326"/>
              <a:gd name="connsiteY1328" fmla="*/ 1038640 h 4059508"/>
              <a:gd name="connsiteX1329" fmla="*/ 926608 w 12215326"/>
              <a:gd name="connsiteY1329" fmla="*/ 1037238 h 4059508"/>
              <a:gd name="connsiteX1330" fmla="*/ 1156679 w 12215326"/>
              <a:gd name="connsiteY1330" fmla="*/ 1036643 h 4059508"/>
              <a:gd name="connsiteX1331" fmla="*/ 1294965 w 12215326"/>
              <a:gd name="connsiteY1331" fmla="*/ 1031295 h 4059508"/>
              <a:gd name="connsiteX1332" fmla="*/ 1336186 w 12215326"/>
              <a:gd name="connsiteY1332" fmla="*/ 1026250 h 4059508"/>
              <a:gd name="connsiteX1333" fmla="*/ 1417264 w 12215326"/>
              <a:gd name="connsiteY1333" fmla="*/ 1032843 h 4059508"/>
              <a:gd name="connsiteX1334" fmla="*/ 1556449 w 12215326"/>
              <a:gd name="connsiteY1334" fmla="*/ 1027649 h 4059508"/>
              <a:gd name="connsiteX1335" fmla="*/ 1602172 w 12215326"/>
              <a:gd name="connsiteY1335" fmla="*/ 1023701 h 4059508"/>
              <a:gd name="connsiteX1336" fmla="*/ 1683482 w 12215326"/>
              <a:gd name="connsiteY1336" fmla="*/ 1018705 h 4059508"/>
              <a:gd name="connsiteX1337" fmla="*/ 1786524 w 12215326"/>
              <a:gd name="connsiteY1337" fmla="*/ 1022552 h 4059508"/>
              <a:gd name="connsiteX1338" fmla="*/ 1789340 w 12215326"/>
              <a:gd name="connsiteY1338" fmla="*/ 1005817 h 4059508"/>
              <a:gd name="connsiteX1339" fmla="*/ 1947898 w 12215326"/>
              <a:gd name="connsiteY1339" fmla="*/ 1008464 h 4059508"/>
              <a:gd name="connsiteX1340" fmla="*/ 1999808 w 12215326"/>
              <a:gd name="connsiteY1340" fmla="*/ 1014462 h 4059508"/>
              <a:gd name="connsiteX1341" fmla="*/ 2009724 w 12215326"/>
              <a:gd name="connsiteY1341" fmla="*/ 998574 h 4059508"/>
              <a:gd name="connsiteX1342" fmla="*/ 1892494 w 12215326"/>
              <a:gd name="connsiteY1342" fmla="*/ 998824 h 4059508"/>
              <a:gd name="connsiteX1343" fmla="*/ 1780214 w 12215326"/>
              <a:gd name="connsiteY1343" fmla="*/ 998824 h 4059508"/>
              <a:gd name="connsiteX1344" fmla="*/ 1480554 w 12215326"/>
              <a:gd name="connsiteY1344" fmla="*/ 1003718 h 4059508"/>
              <a:gd name="connsiteX1345" fmla="*/ 1415574 w 12215326"/>
              <a:gd name="connsiteY1345" fmla="*/ 971348 h 4059508"/>
              <a:gd name="connsiteX1346" fmla="*/ 1291141 w 12215326"/>
              <a:gd name="connsiteY1346" fmla="*/ 975746 h 4059508"/>
              <a:gd name="connsiteX1347" fmla="*/ 1316926 w 12215326"/>
              <a:gd name="connsiteY1347" fmla="*/ 941823 h 4059508"/>
              <a:gd name="connsiteX1348" fmla="*/ 1253638 w 12215326"/>
              <a:gd name="connsiteY1348" fmla="*/ 926087 h 4059508"/>
              <a:gd name="connsiteX1349" fmla="*/ 1406792 w 12215326"/>
              <a:gd name="connsiteY1349" fmla="*/ 926087 h 4059508"/>
              <a:gd name="connsiteX1350" fmla="*/ 1407694 w 12215326"/>
              <a:gd name="connsiteY1350" fmla="*/ 930034 h 4059508"/>
              <a:gd name="connsiteX1351" fmla="*/ 1347107 w 12215326"/>
              <a:gd name="connsiteY1351" fmla="*/ 943570 h 4059508"/>
              <a:gd name="connsiteX1352" fmla="*/ 1524924 w 12215326"/>
              <a:gd name="connsiteY1352" fmla="*/ 966752 h 4059508"/>
              <a:gd name="connsiteX1353" fmla="*/ 1447669 w 12215326"/>
              <a:gd name="connsiteY1353" fmla="*/ 974196 h 4059508"/>
              <a:gd name="connsiteX1354" fmla="*/ 1623120 w 12215326"/>
              <a:gd name="connsiteY1354" fmla="*/ 977890 h 4059508"/>
              <a:gd name="connsiteX1355" fmla="*/ 1623120 w 12215326"/>
              <a:gd name="connsiteY1355" fmla="*/ 949367 h 4059508"/>
              <a:gd name="connsiteX1356" fmla="*/ 1656794 w 12215326"/>
              <a:gd name="connsiteY1356" fmla="*/ 923240 h 4059508"/>
              <a:gd name="connsiteX1357" fmla="*/ 1709044 w 12215326"/>
              <a:gd name="connsiteY1357" fmla="*/ 919042 h 4059508"/>
              <a:gd name="connsiteX1358" fmla="*/ 1708706 w 12215326"/>
              <a:gd name="connsiteY1358" fmla="*/ 919192 h 4059508"/>
              <a:gd name="connsiteX1359" fmla="*/ 1771772 w 12215326"/>
              <a:gd name="connsiteY1359" fmla="*/ 905653 h 4059508"/>
              <a:gd name="connsiteX1360" fmla="*/ 1960734 w 12215326"/>
              <a:gd name="connsiteY1360" fmla="*/ 900058 h 4059508"/>
              <a:gd name="connsiteX1361" fmla="*/ 1993505 w 12215326"/>
              <a:gd name="connsiteY1361" fmla="*/ 902508 h 4059508"/>
              <a:gd name="connsiteX1362" fmla="*/ 2079091 w 12215326"/>
              <a:gd name="connsiteY1362" fmla="*/ 919141 h 4059508"/>
              <a:gd name="connsiteX1363" fmla="*/ 1905105 w 12215326"/>
              <a:gd name="connsiteY1363" fmla="*/ 919691 h 4059508"/>
              <a:gd name="connsiteX1364" fmla="*/ 1735288 w 12215326"/>
              <a:gd name="connsiteY1364" fmla="*/ 934630 h 4059508"/>
              <a:gd name="connsiteX1365" fmla="*/ 1788664 w 12215326"/>
              <a:gd name="connsiteY1365" fmla="*/ 940125 h 4059508"/>
              <a:gd name="connsiteX1366" fmla="*/ 1921546 w 12215326"/>
              <a:gd name="connsiteY1366" fmla="*/ 940225 h 4059508"/>
              <a:gd name="connsiteX1367" fmla="*/ 1994858 w 12215326"/>
              <a:gd name="connsiteY1367" fmla="*/ 948517 h 4059508"/>
              <a:gd name="connsiteX1368" fmla="*/ 2077289 w 12215326"/>
              <a:gd name="connsiteY1368" fmla="*/ 958107 h 4059508"/>
              <a:gd name="connsiteX1369" fmla="*/ 2173913 w 12215326"/>
              <a:gd name="connsiteY1369" fmla="*/ 965352 h 4059508"/>
              <a:gd name="connsiteX1370" fmla="*/ 2276504 w 12215326"/>
              <a:gd name="connsiteY1370" fmla="*/ 970897 h 4059508"/>
              <a:gd name="connsiteX1371" fmla="*/ 2317496 w 12215326"/>
              <a:gd name="connsiteY1371" fmla="*/ 967051 h 4059508"/>
              <a:gd name="connsiteX1372" fmla="*/ 2318170 w 12215326"/>
              <a:gd name="connsiteY1372" fmla="*/ 960408 h 4059508"/>
              <a:gd name="connsiteX1373" fmla="*/ 2389791 w 12215326"/>
              <a:gd name="connsiteY1373" fmla="*/ 968898 h 4059508"/>
              <a:gd name="connsiteX1374" fmla="*/ 2548688 w 12215326"/>
              <a:gd name="connsiteY1374" fmla="*/ 972945 h 4059508"/>
              <a:gd name="connsiteX1375" fmla="*/ 2578191 w 12215326"/>
              <a:gd name="connsiteY1375" fmla="*/ 991380 h 4059508"/>
              <a:gd name="connsiteX1376" fmla="*/ 2613778 w 12215326"/>
              <a:gd name="connsiteY1376" fmla="*/ 1016806 h 4059508"/>
              <a:gd name="connsiteX1377" fmla="*/ 2366258 w 12215326"/>
              <a:gd name="connsiteY1377" fmla="*/ 1026302 h 4059508"/>
              <a:gd name="connsiteX1378" fmla="*/ 2371660 w 12215326"/>
              <a:gd name="connsiteY1378" fmla="*/ 1044284 h 4059508"/>
              <a:gd name="connsiteX1379" fmla="*/ 2385060 w 12215326"/>
              <a:gd name="connsiteY1379" fmla="*/ 1063319 h 4059508"/>
              <a:gd name="connsiteX1380" fmla="*/ 2453421 w 12215326"/>
              <a:gd name="connsiteY1380" fmla="*/ 1068963 h 4059508"/>
              <a:gd name="connsiteX1381" fmla="*/ 2488775 w 12215326"/>
              <a:gd name="connsiteY1381" fmla="*/ 1096689 h 4059508"/>
              <a:gd name="connsiteX1382" fmla="*/ 2637651 w 12215326"/>
              <a:gd name="connsiteY1382" fmla="*/ 1094241 h 4059508"/>
              <a:gd name="connsiteX1383" fmla="*/ 2677177 w 12215326"/>
              <a:gd name="connsiteY1383" fmla="*/ 1083999 h 4059508"/>
              <a:gd name="connsiteX1384" fmla="*/ 2676978 w 12215326"/>
              <a:gd name="connsiteY1384" fmla="*/ 1083935 h 4059508"/>
              <a:gd name="connsiteX1385" fmla="*/ 2704992 w 12215326"/>
              <a:gd name="connsiteY1385" fmla="*/ 1060121 h 4059508"/>
              <a:gd name="connsiteX1386" fmla="*/ 2839790 w 12215326"/>
              <a:gd name="connsiteY1386" fmla="*/ 1074056 h 4059508"/>
              <a:gd name="connsiteX1387" fmla="*/ 2804660 w 12215326"/>
              <a:gd name="connsiteY1387" fmla="*/ 1086300 h 4059508"/>
              <a:gd name="connsiteX1388" fmla="*/ 2871886 w 12215326"/>
              <a:gd name="connsiteY1388" fmla="*/ 1096540 h 4059508"/>
              <a:gd name="connsiteX1389" fmla="*/ 2914904 w 12215326"/>
              <a:gd name="connsiteY1389" fmla="*/ 1081802 h 4059508"/>
              <a:gd name="connsiteX1390" fmla="*/ 2952070 w 12215326"/>
              <a:gd name="connsiteY1390" fmla="*/ 1061919 h 4059508"/>
              <a:gd name="connsiteX1391" fmla="*/ 2957696 w 12215326"/>
              <a:gd name="connsiteY1391" fmla="*/ 1033993 h 4059508"/>
              <a:gd name="connsiteX1392" fmla="*/ 3036189 w 12215326"/>
              <a:gd name="connsiteY1392" fmla="*/ 1035541 h 4059508"/>
              <a:gd name="connsiteX1393" fmla="*/ 3020198 w 12215326"/>
              <a:gd name="connsiteY1393" fmla="*/ 1041935 h 4059508"/>
              <a:gd name="connsiteX1394" fmla="*/ 2999813 w 12215326"/>
              <a:gd name="connsiteY1394" fmla="*/ 1042035 h 4059508"/>
              <a:gd name="connsiteX1395" fmla="*/ 3076053 w 12215326"/>
              <a:gd name="connsiteY1395" fmla="*/ 1079705 h 4059508"/>
              <a:gd name="connsiteX1396" fmla="*/ 3228871 w 12215326"/>
              <a:gd name="connsiteY1396" fmla="*/ 1070363 h 4059508"/>
              <a:gd name="connsiteX1397" fmla="*/ 3227631 w 12215326"/>
              <a:gd name="connsiteY1397" fmla="*/ 1065416 h 4059508"/>
              <a:gd name="connsiteX1398" fmla="*/ 3103529 w 12215326"/>
              <a:gd name="connsiteY1398" fmla="*/ 1061768 h 4059508"/>
              <a:gd name="connsiteX1399" fmla="*/ 3146885 w 12215326"/>
              <a:gd name="connsiteY1399" fmla="*/ 1033494 h 4059508"/>
              <a:gd name="connsiteX1400" fmla="*/ 3210513 w 12215326"/>
              <a:gd name="connsiteY1400" fmla="*/ 1025750 h 4059508"/>
              <a:gd name="connsiteX1401" fmla="*/ 3208261 w 12215326"/>
              <a:gd name="connsiteY1401" fmla="*/ 1020356 h 4059508"/>
              <a:gd name="connsiteX1402" fmla="*/ 3172786 w 12215326"/>
              <a:gd name="connsiteY1402" fmla="*/ 1021055 h 4059508"/>
              <a:gd name="connsiteX1403" fmla="*/ 3095425 w 12215326"/>
              <a:gd name="connsiteY1403" fmla="*/ 1021457 h 4059508"/>
              <a:gd name="connsiteX1404" fmla="*/ 3014007 w 12215326"/>
              <a:gd name="connsiteY1404" fmla="*/ 1025201 h 4059508"/>
              <a:gd name="connsiteX1405" fmla="*/ 2919073 w 12215326"/>
              <a:gd name="connsiteY1405" fmla="*/ 1020356 h 4059508"/>
              <a:gd name="connsiteX1406" fmla="*/ 3079658 w 12215326"/>
              <a:gd name="connsiteY1406" fmla="*/ 1011612 h 4059508"/>
              <a:gd name="connsiteX1407" fmla="*/ 3049704 w 12215326"/>
              <a:gd name="connsiteY1407" fmla="*/ 993279 h 4059508"/>
              <a:gd name="connsiteX1408" fmla="*/ 3041147 w 12215326"/>
              <a:gd name="connsiteY1408" fmla="*/ 1000571 h 4059508"/>
              <a:gd name="connsiteX1409" fmla="*/ 2955895 w 12215326"/>
              <a:gd name="connsiteY1409" fmla="*/ 1001373 h 4059508"/>
              <a:gd name="connsiteX1410" fmla="*/ 2884386 w 12215326"/>
              <a:gd name="connsiteY1410" fmla="*/ 1002170 h 4059508"/>
              <a:gd name="connsiteX1411" fmla="*/ 2657924 w 12215326"/>
              <a:gd name="connsiteY1411" fmla="*/ 1013861 h 4059508"/>
              <a:gd name="connsiteX1412" fmla="*/ 2642495 w 12215326"/>
              <a:gd name="connsiteY1412" fmla="*/ 1011363 h 4059508"/>
              <a:gd name="connsiteX1413" fmla="*/ 2654771 w 12215326"/>
              <a:gd name="connsiteY1413" fmla="*/ 1000523 h 4059508"/>
              <a:gd name="connsiteX1414" fmla="*/ 2590016 w 12215326"/>
              <a:gd name="connsiteY1414" fmla="*/ 975495 h 4059508"/>
              <a:gd name="connsiteX1415" fmla="*/ 2633033 w 12215326"/>
              <a:gd name="connsiteY1415" fmla="*/ 964353 h 4059508"/>
              <a:gd name="connsiteX1416" fmla="*/ 2767607 w 12215326"/>
              <a:gd name="connsiteY1416" fmla="*/ 974546 h 4059508"/>
              <a:gd name="connsiteX1417" fmla="*/ 2836304 w 12215326"/>
              <a:gd name="connsiteY1417" fmla="*/ 991329 h 4059508"/>
              <a:gd name="connsiteX1418" fmla="*/ 2947450 w 12215326"/>
              <a:gd name="connsiteY1418" fmla="*/ 992630 h 4059508"/>
              <a:gd name="connsiteX1419" fmla="*/ 3019073 w 12215326"/>
              <a:gd name="connsiteY1419" fmla="*/ 989980 h 4059508"/>
              <a:gd name="connsiteX1420" fmla="*/ 2962879 w 12215326"/>
              <a:gd name="connsiteY1420" fmla="*/ 969896 h 4059508"/>
              <a:gd name="connsiteX1421" fmla="*/ 2973574 w 12215326"/>
              <a:gd name="connsiteY1421" fmla="*/ 966052 h 4059508"/>
              <a:gd name="connsiteX1422" fmla="*/ 3012086 w 12215326"/>
              <a:gd name="connsiteY1422" fmla="*/ 962706 h 4059508"/>
              <a:gd name="connsiteX1423" fmla="*/ 2998910 w 12215326"/>
              <a:gd name="connsiteY1423" fmla="*/ 940523 h 4059508"/>
              <a:gd name="connsiteX1424" fmla="*/ 3109050 w 12215326"/>
              <a:gd name="connsiteY1424" fmla="*/ 970447 h 4059508"/>
              <a:gd name="connsiteX1425" fmla="*/ 3052182 w 12215326"/>
              <a:gd name="connsiteY1425" fmla="*/ 981938 h 4059508"/>
              <a:gd name="connsiteX1426" fmla="*/ 3192270 w 12215326"/>
              <a:gd name="connsiteY1426" fmla="*/ 972396 h 4059508"/>
              <a:gd name="connsiteX1427" fmla="*/ 3182248 w 12215326"/>
              <a:gd name="connsiteY1427" fmla="*/ 1006117 h 4059508"/>
              <a:gd name="connsiteX1428" fmla="*/ 3230336 w 12215326"/>
              <a:gd name="connsiteY1428" fmla="*/ 1003320 h 4059508"/>
              <a:gd name="connsiteX1429" fmla="*/ 3224140 w 12215326"/>
              <a:gd name="connsiteY1429" fmla="*/ 971198 h 4059508"/>
              <a:gd name="connsiteX1430" fmla="*/ 3293959 w 12215326"/>
              <a:gd name="connsiteY1430" fmla="*/ 976244 h 4059508"/>
              <a:gd name="connsiteX1431" fmla="*/ 3282924 w 12215326"/>
              <a:gd name="connsiteY1431" fmla="*/ 1002419 h 4059508"/>
              <a:gd name="connsiteX1432" fmla="*/ 3342609 w 12215326"/>
              <a:gd name="connsiteY1432" fmla="*/ 1002419 h 4059508"/>
              <a:gd name="connsiteX1433" fmla="*/ 3344637 w 12215326"/>
              <a:gd name="connsiteY1433" fmla="*/ 1006767 h 4059508"/>
              <a:gd name="connsiteX1434" fmla="*/ 3280895 w 12215326"/>
              <a:gd name="connsiteY1434" fmla="*/ 1018206 h 4059508"/>
              <a:gd name="connsiteX1435" fmla="*/ 3237877 w 12215326"/>
              <a:gd name="connsiteY1435" fmla="*/ 1036940 h 4059508"/>
              <a:gd name="connsiteX1436" fmla="*/ 3170877 w 12215326"/>
              <a:gd name="connsiteY1436" fmla="*/ 1040189 h 4059508"/>
              <a:gd name="connsiteX1437" fmla="*/ 3170763 w 12215326"/>
              <a:gd name="connsiteY1437" fmla="*/ 1045483 h 4059508"/>
              <a:gd name="connsiteX1438" fmla="*/ 3198465 w 12215326"/>
              <a:gd name="connsiteY1438" fmla="*/ 1050530 h 4059508"/>
              <a:gd name="connsiteX1439" fmla="*/ 3381120 w 12215326"/>
              <a:gd name="connsiteY1439" fmla="*/ 1048129 h 4059508"/>
              <a:gd name="connsiteX1440" fmla="*/ 3397563 w 12215326"/>
              <a:gd name="connsiteY1440" fmla="*/ 1049130 h 4059508"/>
              <a:gd name="connsiteX1441" fmla="*/ 3485626 w 12215326"/>
              <a:gd name="connsiteY1441" fmla="*/ 1057424 h 4059508"/>
              <a:gd name="connsiteX1442" fmla="*/ 3525383 w 12215326"/>
              <a:gd name="connsiteY1442" fmla="*/ 1084300 h 4059508"/>
              <a:gd name="connsiteX1443" fmla="*/ 3536079 w 12215326"/>
              <a:gd name="connsiteY1443" fmla="*/ 1054176 h 4059508"/>
              <a:gd name="connsiteX1444" fmla="*/ 3485513 w 12215326"/>
              <a:gd name="connsiteY1444" fmla="*/ 1026302 h 4059508"/>
              <a:gd name="connsiteX1445" fmla="*/ 3402744 w 12215326"/>
              <a:gd name="connsiteY1445" fmla="*/ 1028745 h 4059508"/>
              <a:gd name="connsiteX1446" fmla="*/ 3411413 w 12215326"/>
              <a:gd name="connsiteY1446" fmla="*/ 1024050 h 4059508"/>
              <a:gd name="connsiteX1447" fmla="*/ 3391485 w 12215326"/>
              <a:gd name="connsiteY1447" fmla="*/ 997424 h 4059508"/>
              <a:gd name="connsiteX1448" fmla="*/ 3346440 w 12215326"/>
              <a:gd name="connsiteY1448" fmla="*/ 983836 h 4059508"/>
              <a:gd name="connsiteX1449" fmla="*/ 3375718 w 12215326"/>
              <a:gd name="connsiteY1449" fmla="*/ 965302 h 4059508"/>
              <a:gd name="connsiteX1450" fmla="*/ 3414456 w 12215326"/>
              <a:gd name="connsiteY1450" fmla="*/ 967451 h 4059508"/>
              <a:gd name="connsiteX1451" fmla="*/ 3511758 w 12215326"/>
              <a:gd name="connsiteY1451" fmla="*/ 963056 h 4059508"/>
              <a:gd name="connsiteX1452" fmla="*/ 3476280 w 12215326"/>
              <a:gd name="connsiteY1452" fmla="*/ 952763 h 4059508"/>
              <a:gd name="connsiteX1453" fmla="*/ 3433602 w 12215326"/>
              <a:gd name="connsiteY1453" fmla="*/ 951463 h 4059508"/>
              <a:gd name="connsiteX1454" fmla="*/ 3481013 w 12215326"/>
              <a:gd name="connsiteY1454" fmla="*/ 932930 h 4059508"/>
              <a:gd name="connsiteX1455" fmla="*/ 3360742 w 12215326"/>
              <a:gd name="connsiteY1455" fmla="*/ 921390 h 4059508"/>
              <a:gd name="connsiteX1456" fmla="*/ 3399027 w 12215326"/>
              <a:gd name="connsiteY1456" fmla="*/ 927785 h 4059508"/>
              <a:gd name="connsiteX1457" fmla="*/ 3300042 w 12215326"/>
              <a:gd name="connsiteY1457" fmla="*/ 898158 h 4059508"/>
              <a:gd name="connsiteX1458" fmla="*/ 3421442 w 12215326"/>
              <a:gd name="connsiteY1458" fmla="*/ 909103 h 4059508"/>
              <a:gd name="connsiteX1459" fmla="*/ 3465021 w 12215326"/>
              <a:gd name="connsiteY1459" fmla="*/ 893263 h 4059508"/>
              <a:gd name="connsiteX1460" fmla="*/ 3511646 w 12215326"/>
              <a:gd name="connsiteY1460" fmla="*/ 910601 h 4059508"/>
              <a:gd name="connsiteX1461" fmla="*/ 3491935 w 12215326"/>
              <a:gd name="connsiteY1461" fmla="*/ 920392 h 4059508"/>
              <a:gd name="connsiteX1462" fmla="*/ 3583371 w 12215326"/>
              <a:gd name="connsiteY1462" fmla="*/ 920942 h 4059508"/>
              <a:gd name="connsiteX1463" fmla="*/ 3567047 w 12215326"/>
              <a:gd name="connsiteY1463" fmla="*/ 892415 h 4059508"/>
              <a:gd name="connsiteX1464" fmla="*/ 3654098 w 12215326"/>
              <a:gd name="connsiteY1464" fmla="*/ 886319 h 4059508"/>
              <a:gd name="connsiteX1465" fmla="*/ 3725268 w 12215326"/>
              <a:gd name="connsiteY1465" fmla="*/ 876480 h 4059508"/>
              <a:gd name="connsiteX1466" fmla="*/ 3886077 w 12215326"/>
              <a:gd name="connsiteY1466" fmla="*/ 882827 h 4059508"/>
              <a:gd name="connsiteX1467" fmla="*/ 3950832 w 12215326"/>
              <a:gd name="connsiteY1467" fmla="*/ 886621 h 4059508"/>
              <a:gd name="connsiteX1468" fmla="*/ 3950832 w 12215326"/>
              <a:gd name="connsiteY1468" fmla="*/ 902358 h 4059508"/>
              <a:gd name="connsiteX1469" fmla="*/ 3986977 w 12215326"/>
              <a:gd name="connsiteY1469" fmla="*/ 908301 h 4059508"/>
              <a:gd name="connsiteX1470" fmla="*/ 4049931 w 12215326"/>
              <a:gd name="connsiteY1470" fmla="*/ 912347 h 4059508"/>
              <a:gd name="connsiteX1471" fmla="*/ 4095019 w 12215326"/>
              <a:gd name="connsiteY1471" fmla="*/ 905211 h 4059508"/>
              <a:gd name="connsiteX1472" fmla="*/ 4141036 w 12215326"/>
              <a:gd name="connsiteY1472" fmla="*/ 904412 h 4059508"/>
              <a:gd name="connsiteX1473" fmla="*/ 4141036 w 12215326"/>
              <a:gd name="connsiteY1473" fmla="*/ 904557 h 4059508"/>
              <a:gd name="connsiteX1474" fmla="*/ 4141374 w 12215326"/>
              <a:gd name="connsiteY1474" fmla="*/ 904405 h 4059508"/>
              <a:gd name="connsiteX1475" fmla="*/ 4141036 w 12215326"/>
              <a:gd name="connsiteY1475" fmla="*/ 904412 h 4059508"/>
              <a:gd name="connsiteX1476" fmla="*/ 4141036 w 12215326"/>
              <a:gd name="connsiteY1476" fmla="*/ 883375 h 4059508"/>
              <a:gd name="connsiteX1477" fmla="*/ 4181391 w 12215326"/>
              <a:gd name="connsiteY1477" fmla="*/ 891005 h 4059508"/>
              <a:gd name="connsiteX1478" fmla="*/ 4208800 w 12215326"/>
              <a:gd name="connsiteY1478" fmla="*/ 904379 h 4059508"/>
              <a:gd name="connsiteX1479" fmla="*/ 4208601 w 12215326"/>
              <a:gd name="connsiteY1479" fmla="*/ 904405 h 4059508"/>
              <a:gd name="connsiteX1480" fmla="*/ 4209165 w 12215326"/>
              <a:gd name="connsiteY1480" fmla="*/ 904557 h 4059508"/>
              <a:gd name="connsiteX1481" fmla="*/ 4208800 w 12215326"/>
              <a:gd name="connsiteY1481" fmla="*/ 904379 h 4059508"/>
              <a:gd name="connsiteX1482" fmla="*/ 4261527 w 12215326"/>
              <a:gd name="connsiteY1482" fmla="*/ 897161 h 4059508"/>
              <a:gd name="connsiteX1483" fmla="*/ 4324705 w 12215326"/>
              <a:gd name="connsiteY1483" fmla="*/ 884572 h 4059508"/>
              <a:gd name="connsiteX1484" fmla="*/ 4478087 w 12215326"/>
              <a:gd name="connsiteY1484" fmla="*/ 879275 h 4059508"/>
              <a:gd name="connsiteX1485" fmla="*/ 4560742 w 12215326"/>
              <a:gd name="connsiteY1485" fmla="*/ 876180 h 4059508"/>
              <a:gd name="connsiteX1486" fmla="*/ 4570769 w 12215326"/>
              <a:gd name="connsiteY1486" fmla="*/ 855897 h 4059508"/>
              <a:gd name="connsiteX1487" fmla="*/ 4617272 w 12215326"/>
              <a:gd name="connsiteY1487" fmla="*/ 852448 h 4059508"/>
              <a:gd name="connsiteX1488" fmla="*/ 4623019 w 12215326"/>
              <a:gd name="connsiteY1488" fmla="*/ 824575 h 4059508"/>
              <a:gd name="connsiteX1489" fmla="*/ 4554213 w 12215326"/>
              <a:gd name="connsiteY1489" fmla="*/ 805342 h 4059508"/>
              <a:gd name="connsiteX1490" fmla="*/ 4681464 w 12215326"/>
              <a:gd name="connsiteY1490" fmla="*/ 817131 h 4059508"/>
              <a:gd name="connsiteX1491" fmla="*/ 4636082 w 12215326"/>
              <a:gd name="connsiteY1491" fmla="*/ 847103 h 4059508"/>
              <a:gd name="connsiteX1492" fmla="*/ 4723355 w 12215326"/>
              <a:gd name="connsiteY1492" fmla="*/ 861643 h 4059508"/>
              <a:gd name="connsiteX1493" fmla="*/ 4821777 w 12215326"/>
              <a:gd name="connsiteY1493" fmla="*/ 855997 h 4059508"/>
              <a:gd name="connsiteX1494" fmla="*/ 4862211 w 12215326"/>
              <a:gd name="connsiteY1494" fmla="*/ 892765 h 4059508"/>
              <a:gd name="connsiteX1495" fmla="*/ 4901101 w 12215326"/>
              <a:gd name="connsiteY1495" fmla="*/ 891442 h 4059508"/>
              <a:gd name="connsiteX1496" fmla="*/ 4940722 w 12215326"/>
              <a:gd name="connsiteY1496" fmla="*/ 879535 h 4059508"/>
              <a:gd name="connsiteX1497" fmla="*/ 4940583 w 12215326"/>
              <a:gd name="connsiteY1497" fmla="*/ 879625 h 4059508"/>
              <a:gd name="connsiteX1498" fmla="*/ 4967278 w 12215326"/>
              <a:gd name="connsiteY1498" fmla="*/ 882525 h 4059508"/>
              <a:gd name="connsiteX1499" fmla="*/ 5193176 w 12215326"/>
              <a:gd name="connsiteY1499" fmla="*/ 868187 h 4059508"/>
              <a:gd name="connsiteX1500" fmla="*/ 5334842 w 12215326"/>
              <a:gd name="connsiteY1500" fmla="*/ 864787 h 4059508"/>
              <a:gd name="connsiteX1501" fmla="*/ 5319307 w 12215326"/>
              <a:gd name="connsiteY1501" fmla="*/ 849954 h 4059508"/>
              <a:gd name="connsiteX1502" fmla="*/ 5370765 w 12215326"/>
              <a:gd name="connsiteY1502" fmla="*/ 835263 h 4059508"/>
              <a:gd name="connsiteX1503" fmla="*/ 5497348 w 12215326"/>
              <a:gd name="connsiteY1503" fmla="*/ 845608 h 4059508"/>
              <a:gd name="connsiteX1504" fmla="*/ 5500834 w 12215326"/>
              <a:gd name="connsiteY1504" fmla="*/ 847003 h 4059508"/>
              <a:gd name="connsiteX1505" fmla="*/ 5474708 w 12215326"/>
              <a:gd name="connsiteY1505" fmla="*/ 857096 h 4059508"/>
              <a:gd name="connsiteX1506" fmla="*/ 5528651 w 12215326"/>
              <a:gd name="connsiteY1506" fmla="*/ 871135 h 4059508"/>
              <a:gd name="connsiteX1507" fmla="*/ 5564123 w 12215326"/>
              <a:gd name="connsiteY1507" fmla="*/ 859442 h 4059508"/>
              <a:gd name="connsiteX1508" fmla="*/ 5585632 w 12215326"/>
              <a:gd name="connsiteY1508" fmla="*/ 841509 h 4059508"/>
              <a:gd name="connsiteX1509" fmla="*/ 5657257 w 12215326"/>
              <a:gd name="connsiteY1509" fmla="*/ 837013 h 4059508"/>
              <a:gd name="connsiteX1510" fmla="*/ 5735971 w 12215326"/>
              <a:gd name="connsiteY1510" fmla="*/ 841509 h 4059508"/>
              <a:gd name="connsiteX1511" fmla="*/ 5807929 w 12215326"/>
              <a:gd name="connsiteY1511" fmla="*/ 845809 h 4059508"/>
              <a:gd name="connsiteX1512" fmla="*/ 5878086 w 12215326"/>
              <a:gd name="connsiteY1512" fmla="*/ 841859 h 4059508"/>
              <a:gd name="connsiteX1513" fmla="*/ 5876289 w 12215326"/>
              <a:gd name="connsiteY1513" fmla="*/ 836064 h 4059508"/>
              <a:gd name="connsiteX1514" fmla="*/ 5775503 w 12215326"/>
              <a:gd name="connsiteY1514" fmla="*/ 839210 h 4059508"/>
              <a:gd name="connsiteX1515" fmla="*/ 5795880 w 12215326"/>
              <a:gd name="connsiteY1515" fmla="*/ 826474 h 4059508"/>
              <a:gd name="connsiteX1516" fmla="*/ 5933046 w 12215326"/>
              <a:gd name="connsiteY1516" fmla="*/ 819129 h 4059508"/>
              <a:gd name="connsiteX1517" fmla="*/ 6135747 w 12215326"/>
              <a:gd name="connsiteY1517" fmla="*/ 813932 h 4059508"/>
              <a:gd name="connsiteX1518" fmla="*/ 6236760 w 12215326"/>
              <a:gd name="connsiteY1518" fmla="*/ 814482 h 4059508"/>
              <a:gd name="connsiteX1519" fmla="*/ 6257927 w 12215326"/>
              <a:gd name="connsiteY1519" fmla="*/ 814282 h 4059508"/>
              <a:gd name="connsiteX1520" fmla="*/ 6388113 w 12215326"/>
              <a:gd name="connsiteY1520" fmla="*/ 813384 h 4059508"/>
              <a:gd name="connsiteX1521" fmla="*/ 6246223 w 12215326"/>
              <a:gd name="connsiteY1521" fmla="*/ 840509 h 4059508"/>
              <a:gd name="connsiteX1522" fmla="*/ 6310859 w 12215326"/>
              <a:gd name="connsiteY1522" fmla="*/ 870285 h 4059508"/>
              <a:gd name="connsiteX1523" fmla="*/ 6244191 w 12215326"/>
              <a:gd name="connsiteY1523" fmla="*/ 878726 h 4059508"/>
              <a:gd name="connsiteX1524" fmla="*/ 6281355 w 12215326"/>
              <a:gd name="connsiteY1524" fmla="*/ 892715 h 4059508"/>
              <a:gd name="connsiteX1525" fmla="*/ 6384059 w 12215326"/>
              <a:gd name="connsiteY1525" fmla="*/ 887969 h 4059508"/>
              <a:gd name="connsiteX1526" fmla="*/ 6445659 w 12215326"/>
              <a:gd name="connsiteY1526" fmla="*/ 902956 h 4059508"/>
              <a:gd name="connsiteX1527" fmla="*/ 6316040 w 12215326"/>
              <a:gd name="connsiteY1527" fmla="*/ 914498 h 4059508"/>
              <a:gd name="connsiteX1528" fmla="*/ 6317276 w 12215326"/>
              <a:gd name="connsiteY1528" fmla="*/ 919293 h 4059508"/>
              <a:gd name="connsiteX1529" fmla="*/ 6382817 w 12215326"/>
              <a:gd name="connsiteY1529" fmla="*/ 919293 h 4059508"/>
              <a:gd name="connsiteX1530" fmla="*/ 6387776 w 12215326"/>
              <a:gd name="connsiteY1530" fmla="*/ 919342 h 4059508"/>
              <a:gd name="connsiteX1531" fmla="*/ 6392728 w 12215326"/>
              <a:gd name="connsiteY1531" fmla="*/ 919342 h 4059508"/>
              <a:gd name="connsiteX1532" fmla="*/ 6492169 w 12215326"/>
              <a:gd name="connsiteY1532" fmla="*/ 912198 h 4059508"/>
              <a:gd name="connsiteX1533" fmla="*/ 6608610 w 12215326"/>
              <a:gd name="connsiteY1533" fmla="*/ 924386 h 4059508"/>
              <a:gd name="connsiteX1534" fmla="*/ 6676289 w 12215326"/>
              <a:gd name="connsiteY1534" fmla="*/ 899408 h 4059508"/>
              <a:gd name="connsiteX1535" fmla="*/ 6766607 w 12215326"/>
              <a:gd name="connsiteY1535" fmla="*/ 889320 h 4059508"/>
              <a:gd name="connsiteX1536" fmla="*/ 6821221 w 12215326"/>
              <a:gd name="connsiteY1536" fmla="*/ 884723 h 4059508"/>
              <a:gd name="connsiteX1537" fmla="*/ 6893068 w 12215326"/>
              <a:gd name="connsiteY1537" fmla="*/ 880126 h 4059508"/>
              <a:gd name="connsiteX1538" fmla="*/ 6992838 w 12215326"/>
              <a:gd name="connsiteY1538" fmla="*/ 873930 h 4059508"/>
              <a:gd name="connsiteX1539" fmla="*/ 7022127 w 12215326"/>
              <a:gd name="connsiteY1539" fmla="*/ 880326 h 4059508"/>
              <a:gd name="connsiteX1540" fmla="*/ 7044421 w 12215326"/>
              <a:gd name="connsiteY1540" fmla="*/ 883324 h 4059508"/>
              <a:gd name="connsiteX1541" fmla="*/ 7047686 w 12215326"/>
              <a:gd name="connsiteY1541" fmla="*/ 871234 h 4059508"/>
              <a:gd name="connsiteX1542" fmla="*/ 7100951 w 12215326"/>
              <a:gd name="connsiteY1542" fmla="*/ 866587 h 4059508"/>
              <a:gd name="connsiteX1543" fmla="*/ 7103318 w 12215326"/>
              <a:gd name="connsiteY1543" fmla="*/ 878379 h 4059508"/>
              <a:gd name="connsiteX1544" fmla="*/ 7152191 w 12215326"/>
              <a:gd name="connsiteY1544" fmla="*/ 874380 h 4059508"/>
              <a:gd name="connsiteX1545" fmla="*/ 7130117 w 12215326"/>
              <a:gd name="connsiteY1545" fmla="*/ 883324 h 4059508"/>
              <a:gd name="connsiteX1546" fmla="*/ 6955005 w 12215326"/>
              <a:gd name="connsiteY1546" fmla="*/ 913948 h 4059508"/>
              <a:gd name="connsiteX1547" fmla="*/ 6912890 w 12215326"/>
              <a:gd name="connsiteY1547" fmla="*/ 917595 h 4059508"/>
              <a:gd name="connsiteX1548" fmla="*/ 6797122 w 12215326"/>
              <a:gd name="connsiteY1548" fmla="*/ 921193 h 4059508"/>
              <a:gd name="connsiteX1549" fmla="*/ 6775611 w 12215326"/>
              <a:gd name="connsiteY1549" fmla="*/ 925937 h 4059508"/>
              <a:gd name="connsiteX1550" fmla="*/ 6824035 w 12215326"/>
              <a:gd name="connsiteY1550" fmla="*/ 932381 h 4059508"/>
              <a:gd name="connsiteX1551" fmla="*/ 6793968 w 12215326"/>
              <a:gd name="connsiteY1551" fmla="*/ 951814 h 4059508"/>
              <a:gd name="connsiteX1552" fmla="*/ 6919054 w 12215326"/>
              <a:gd name="connsiteY1552" fmla="*/ 942784 h 4059508"/>
              <a:gd name="connsiteX1553" fmla="*/ 7034146 w 12215326"/>
              <a:gd name="connsiteY1553" fmla="*/ 934506 h 4059508"/>
              <a:gd name="connsiteX1554" fmla="*/ 6993861 w 12215326"/>
              <a:gd name="connsiteY1554" fmla="*/ 945619 h 4059508"/>
              <a:gd name="connsiteX1555" fmla="*/ 6698588 w 12215326"/>
              <a:gd name="connsiteY1555" fmla="*/ 977341 h 4059508"/>
              <a:gd name="connsiteX1556" fmla="*/ 6664576 w 12215326"/>
              <a:gd name="connsiteY1556" fmla="*/ 935681 h 4059508"/>
              <a:gd name="connsiteX1557" fmla="*/ 6607032 w 12215326"/>
              <a:gd name="connsiteY1557" fmla="*/ 962456 h 4059508"/>
              <a:gd name="connsiteX1558" fmla="*/ 6612771 w 12215326"/>
              <a:gd name="connsiteY1558" fmla="*/ 948470 h 4059508"/>
              <a:gd name="connsiteX1559" fmla="*/ 6542391 w 12215326"/>
              <a:gd name="connsiteY1559" fmla="*/ 968001 h 4059508"/>
              <a:gd name="connsiteX1560" fmla="*/ 6465030 w 12215326"/>
              <a:gd name="connsiteY1560" fmla="*/ 956710 h 4059508"/>
              <a:gd name="connsiteX1561" fmla="*/ 6418182 w 12215326"/>
              <a:gd name="connsiteY1561" fmla="*/ 958658 h 4059508"/>
              <a:gd name="connsiteX1562" fmla="*/ 6352637 w 12215326"/>
              <a:gd name="connsiteY1562" fmla="*/ 965352 h 4059508"/>
              <a:gd name="connsiteX1563" fmla="*/ 6254555 w 12215326"/>
              <a:gd name="connsiteY1563" fmla="*/ 988584 h 4059508"/>
              <a:gd name="connsiteX1564" fmla="*/ 6352637 w 12215326"/>
              <a:gd name="connsiteY1564" fmla="*/ 980141 h 4059508"/>
              <a:gd name="connsiteX1565" fmla="*/ 6371783 w 12215326"/>
              <a:gd name="connsiteY1565" fmla="*/ 989181 h 4059508"/>
              <a:gd name="connsiteX1566" fmla="*/ 6437998 w 12215326"/>
              <a:gd name="connsiteY1566" fmla="*/ 981688 h 4059508"/>
              <a:gd name="connsiteX1567" fmla="*/ 6549488 w 12215326"/>
              <a:gd name="connsiteY1567" fmla="*/ 979191 h 4059508"/>
              <a:gd name="connsiteX1568" fmla="*/ 6621560 w 12215326"/>
              <a:gd name="connsiteY1568" fmla="*/ 975046 h 4059508"/>
              <a:gd name="connsiteX1569" fmla="*/ 6640028 w 12215326"/>
              <a:gd name="connsiteY1569" fmla="*/ 976093 h 4059508"/>
              <a:gd name="connsiteX1570" fmla="*/ 6641243 w 12215326"/>
              <a:gd name="connsiteY1570" fmla="*/ 984223 h 4059508"/>
              <a:gd name="connsiteX1571" fmla="*/ 6640924 w 12215326"/>
              <a:gd name="connsiteY1571" fmla="*/ 984186 h 4059508"/>
              <a:gd name="connsiteX1572" fmla="*/ 6641262 w 12215326"/>
              <a:gd name="connsiteY1572" fmla="*/ 984335 h 4059508"/>
              <a:gd name="connsiteX1573" fmla="*/ 6641243 w 12215326"/>
              <a:gd name="connsiteY1573" fmla="*/ 984223 h 4059508"/>
              <a:gd name="connsiteX1574" fmla="*/ 6699707 w 12215326"/>
              <a:gd name="connsiteY1574" fmla="*/ 990780 h 4059508"/>
              <a:gd name="connsiteX1575" fmla="*/ 6845099 w 12215326"/>
              <a:gd name="connsiteY1575" fmla="*/ 976297 h 4059508"/>
              <a:gd name="connsiteX1576" fmla="*/ 7023696 w 12215326"/>
              <a:gd name="connsiteY1576" fmla="*/ 960658 h 4059508"/>
              <a:gd name="connsiteX1577" fmla="*/ 7159283 w 12215326"/>
              <a:gd name="connsiteY1577" fmla="*/ 949219 h 4059508"/>
              <a:gd name="connsiteX1578" fmla="*/ 7158836 w 12215326"/>
              <a:gd name="connsiteY1578" fmla="*/ 949367 h 4059508"/>
              <a:gd name="connsiteX1579" fmla="*/ 7252868 w 12215326"/>
              <a:gd name="connsiteY1579" fmla="*/ 925486 h 4059508"/>
              <a:gd name="connsiteX1580" fmla="*/ 7343975 w 12215326"/>
              <a:gd name="connsiteY1580" fmla="*/ 939475 h 4059508"/>
              <a:gd name="connsiteX1581" fmla="*/ 7321110 w 12215326"/>
              <a:gd name="connsiteY1581" fmla="*/ 926386 h 4059508"/>
              <a:gd name="connsiteX1582" fmla="*/ 7396786 w 12215326"/>
              <a:gd name="connsiteY1582" fmla="*/ 917342 h 4059508"/>
              <a:gd name="connsiteX1583" fmla="*/ 7390140 w 12215326"/>
              <a:gd name="connsiteY1583" fmla="*/ 935528 h 4059508"/>
              <a:gd name="connsiteX1584" fmla="*/ 7489582 w 12215326"/>
              <a:gd name="connsiteY1584" fmla="*/ 938225 h 4059508"/>
              <a:gd name="connsiteX1585" fmla="*/ 7558610 w 12215326"/>
              <a:gd name="connsiteY1585" fmla="*/ 929484 h 4059508"/>
              <a:gd name="connsiteX1586" fmla="*/ 7462218 w 12215326"/>
              <a:gd name="connsiteY1586" fmla="*/ 951164 h 4059508"/>
              <a:gd name="connsiteX1587" fmla="*/ 7369309 w 12215326"/>
              <a:gd name="connsiteY1587" fmla="*/ 977541 h 4059508"/>
              <a:gd name="connsiteX1588" fmla="*/ 7604109 w 12215326"/>
              <a:gd name="connsiteY1588" fmla="*/ 950364 h 4059508"/>
              <a:gd name="connsiteX1589" fmla="*/ 7565594 w 12215326"/>
              <a:gd name="connsiteY1589" fmla="*/ 973146 h 4059508"/>
              <a:gd name="connsiteX1590" fmla="*/ 7539352 w 12215326"/>
              <a:gd name="connsiteY1590" fmla="*/ 984437 h 4059508"/>
              <a:gd name="connsiteX1591" fmla="*/ 7405348 w 12215326"/>
              <a:gd name="connsiteY1591" fmla="*/ 1015110 h 4059508"/>
              <a:gd name="connsiteX1592" fmla="*/ 7564018 w 12215326"/>
              <a:gd name="connsiteY1592" fmla="*/ 997325 h 4059508"/>
              <a:gd name="connsiteX1593" fmla="*/ 7717956 w 12215326"/>
              <a:gd name="connsiteY1593" fmla="*/ 961557 h 4059508"/>
              <a:gd name="connsiteX1594" fmla="*/ 7738792 w 12215326"/>
              <a:gd name="connsiteY1594" fmla="*/ 962205 h 4059508"/>
              <a:gd name="connsiteX1595" fmla="*/ 7727415 w 12215326"/>
              <a:gd name="connsiteY1595" fmla="*/ 980890 h 4059508"/>
              <a:gd name="connsiteX1596" fmla="*/ 7799043 w 12215326"/>
              <a:gd name="connsiteY1596" fmla="*/ 960757 h 4059508"/>
              <a:gd name="connsiteX1597" fmla="*/ 7883050 w 12215326"/>
              <a:gd name="connsiteY1597" fmla="*/ 948018 h 4059508"/>
              <a:gd name="connsiteX1598" fmla="*/ 7913343 w 12215326"/>
              <a:gd name="connsiteY1598" fmla="*/ 914647 h 4059508"/>
              <a:gd name="connsiteX1599" fmla="*/ 7935974 w 12215326"/>
              <a:gd name="connsiteY1599" fmla="*/ 907301 h 4059508"/>
              <a:gd name="connsiteX1600" fmla="*/ 7932492 w 12215326"/>
              <a:gd name="connsiteY1600" fmla="*/ 881374 h 4059508"/>
              <a:gd name="connsiteX1601" fmla="*/ 8013906 w 12215326"/>
              <a:gd name="connsiteY1601" fmla="*/ 861141 h 4059508"/>
              <a:gd name="connsiteX1602" fmla="*/ 7988795 w 12215326"/>
              <a:gd name="connsiteY1602" fmla="*/ 896912 h 4059508"/>
              <a:gd name="connsiteX1603" fmla="*/ 8067845 w 12215326"/>
              <a:gd name="connsiteY1603" fmla="*/ 867685 h 4059508"/>
              <a:gd name="connsiteX1604" fmla="*/ 8036657 w 12215326"/>
              <a:gd name="connsiteY1604" fmla="*/ 859442 h 4059508"/>
              <a:gd name="connsiteX1605" fmla="*/ 8074944 w 12215326"/>
              <a:gd name="connsiteY1605" fmla="*/ 846653 h 4059508"/>
              <a:gd name="connsiteX1606" fmla="*/ 8196117 w 12215326"/>
              <a:gd name="connsiteY1606" fmla="*/ 810637 h 4059508"/>
              <a:gd name="connsiteX1607" fmla="*/ 8221142 w 12215326"/>
              <a:gd name="connsiteY1607" fmla="*/ 798541 h 4059508"/>
              <a:gd name="connsiteX1608" fmla="*/ 8206251 w 12215326"/>
              <a:gd name="connsiteY1608" fmla="*/ 784415 h 4059508"/>
              <a:gd name="connsiteX1609" fmla="*/ 8206363 w 12215326"/>
              <a:gd name="connsiteY1609" fmla="*/ 784409 h 4059508"/>
              <a:gd name="connsiteX1610" fmla="*/ 8206196 w 12215326"/>
              <a:gd name="connsiteY1610" fmla="*/ 784363 h 4059508"/>
              <a:gd name="connsiteX1611" fmla="*/ 8206137 w 12215326"/>
              <a:gd name="connsiteY1611" fmla="*/ 784309 h 4059508"/>
              <a:gd name="connsiteX1612" fmla="*/ 8206066 w 12215326"/>
              <a:gd name="connsiteY1612" fmla="*/ 784330 h 4059508"/>
              <a:gd name="connsiteX1613" fmla="*/ 8173590 w 12215326"/>
              <a:gd name="connsiteY1613" fmla="*/ 775566 h 4059508"/>
              <a:gd name="connsiteX1614" fmla="*/ 8122805 w 12215326"/>
              <a:gd name="connsiteY1614" fmla="*/ 785510 h 4059508"/>
              <a:gd name="connsiteX1615" fmla="*/ 8092288 w 12215326"/>
              <a:gd name="connsiteY1615" fmla="*/ 785757 h 4059508"/>
              <a:gd name="connsiteX1616" fmla="*/ 8286095 w 12215326"/>
              <a:gd name="connsiteY1616" fmla="*/ 755133 h 4059508"/>
              <a:gd name="connsiteX1617" fmla="*/ 8325282 w 12215326"/>
              <a:gd name="connsiteY1617" fmla="*/ 790954 h 4059508"/>
              <a:gd name="connsiteX1618" fmla="*/ 8257374 w 12215326"/>
              <a:gd name="connsiteY1618" fmla="*/ 801442 h 4059508"/>
              <a:gd name="connsiteX1619" fmla="*/ 8364582 w 12215326"/>
              <a:gd name="connsiteY1619" fmla="*/ 791102 h 4059508"/>
              <a:gd name="connsiteX1620" fmla="*/ 8536998 w 12215326"/>
              <a:gd name="connsiteY1620" fmla="*/ 778215 h 4059508"/>
              <a:gd name="connsiteX1621" fmla="*/ 8429449 w 12215326"/>
              <a:gd name="connsiteY1621" fmla="*/ 787554 h 4059508"/>
              <a:gd name="connsiteX1622" fmla="*/ 8350056 w 12215326"/>
              <a:gd name="connsiteY1622" fmla="*/ 770621 h 4059508"/>
              <a:gd name="connsiteX1623" fmla="*/ 8297355 w 12215326"/>
              <a:gd name="connsiteY1623" fmla="*/ 718316 h 4059508"/>
              <a:gd name="connsiteX1624" fmla="*/ 8282828 w 12215326"/>
              <a:gd name="connsiteY1624" fmla="*/ 734901 h 4059508"/>
              <a:gd name="connsiteX1625" fmla="*/ 8239923 w 12215326"/>
              <a:gd name="connsiteY1625" fmla="*/ 739349 h 4059508"/>
              <a:gd name="connsiteX1626" fmla="*/ 8240035 w 12215326"/>
              <a:gd name="connsiteY1626" fmla="*/ 739398 h 4059508"/>
              <a:gd name="connsiteX1627" fmla="*/ 8192624 w 12215326"/>
              <a:gd name="connsiteY1627" fmla="*/ 752586 h 4059508"/>
              <a:gd name="connsiteX1628" fmla="*/ 8170549 w 12215326"/>
              <a:gd name="connsiteY1628" fmla="*/ 740548 h 4059508"/>
              <a:gd name="connsiteX1629" fmla="*/ 8273146 w 12215326"/>
              <a:gd name="connsiteY1629" fmla="*/ 682048 h 4059508"/>
              <a:gd name="connsiteX1630" fmla="*/ 8458503 w 12215326"/>
              <a:gd name="connsiteY1630" fmla="*/ 666760 h 4059508"/>
              <a:gd name="connsiteX1631" fmla="*/ 8653770 w 12215326"/>
              <a:gd name="connsiteY1631" fmla="*/ 656769 h 4059508"/>
              <a:gd name="connsiteX1632" fmla="*/ 8676183 w 12215326"/>
              <a:gd name="connsiteY1632" fmla="*/ 668059 h 4059508"/>
              <a:gd name="connsiteX1633" fmla="*/ 8729786 w 12215326"/>
              <a:gd name="connsiteY1633" fmla="*/ 659168 h 4059508"/>
              <a:gd name="connsiteX1634" fmla="*/ 8724384 w 12215326"/>
              <a:gd name="connsiteY1634" fmla="*/ 665761 h 4059508"/>
              <a:gd name="connsiteX1635" fmla="*/ 8592741 w 12215326"/>
              <a:gd name="connsiteY1635" fmla="*/ 696985 h 4059508"/>
              <a:gd name="connsiteX1636" fmla="*/ 8587558 w 12215326"/>
              <a:gd name="connsiteY1636" fmla="*/ 696482 h 4059508"/>
              <a:gd name="connsiteX1637" fmla="*/ 8512218 w 12215326"/>
              <a:gd name="connsiteY1637" fmla="*/ 696783 h 4059508"/>
              <a:gd name="connsiteX1638" fmla="*/ 8432378 w 12215326"/>
              <a:gd name="connsiteY1638" fmla="*/ 706327 h 4059508"/>
              <a:gd name="connsiteX1639" fmla="*/ 8428210 w 12215326"/>
              <a:gd name="connsiteY1639" fmla="*/ 710821 h 4059508"/>
              <a:gd name="connsiteX1640" fmla="*/ 8455348 w 12215326"/>
              <a:gd name="connsiteY1640" fmla="*/ 717566 h 4059508"/>
              <a:gd name="connsiteX1641" fmla="*/ 8438456 w 12215326"/>
              <a:gd name="connsiteY1641" fmla="*/ 732204 h 4059508"/>
              <a:gd name="connsiteX1642" fmla="*/ 8517626 w 12215326"/>
              <a:gd name="connsiteY1642" fmla="*/ 729105 h 4059508"/>
              <a:gd name="connsiteX1643" fmla="*/ 8593754 w 12215326"/>
              <a:gd name="connsiteY1643" fmla="*/ 720515 h 4059508"/>
              <a:gd name="connsiteX1644" fmla="*/ 8665598 w 12215326"/>
              <a:gd name="connsiteY1644" fmla="*/ 715816 h 4059508"/>
              <a:gd name="connsiteX1645" fmla="*/ 8746678 w 12215326"/>
              <a:gd name="connsiteY1645" fmla="*/ 714569 h 4059508"/>
              <a:gd name="connsiteX1646" fmla="*/ 8362218 w 12215326"/>
              <a:gd name="connsiteY1646" fmla="*/ 763778 h 4059508"/>
              <a:gd name="connsiteX1647" fmla="*/ 8414471 w 12215326"/>
              <a:gd name="connsiteY1647" fmla="*/ 767024 h 4059508"/>
              <a:gd name="connsiteX1648" fmla="*/ 8495100 w 12215326"/>
              <a:gd name="connsiteY1648" fmla="*/ 758881 h 4059508"/>
              <a:gd name="connsiteX1649" fmla="*/ 8696118 w 12215326"/>
              <a:gd name="connsiteY1649" fmla="*/ 737650 h 4059508"/>
              <a:gd name="connsiteX1650" fmla="*/ 8805800 w 12215326"/>
              <a:gd name="connsiteY1650" fmla="*/ 731453 h 4059508"/>
              <a:gd name="connsiteX1651" fmla="*/ 8679713 w 12215326"/>
              <a:gd name="connsiteY1651" fmla="*/ 754284 h 4059508"/>
              <a:gd name="connsiteX1652" fmla="*/ 8678663 w 12215326"/>
              <a:gd name="connsiteY1652" fmla="*/ 754332 h 4059508"/>
              <a:gd name="connsiteX1653" fmla="*/ 8678887 w 12215326"/>
              <a:gd name="connsiteY1653" fmla="*/ 754434 h 4059508"/>
              <a:gd name="connsiteX1654" fmla="*/ 8679713 w 12215326"/>
              <a:gd name="connsiteY1654" fmla="*/ 754284 h 4059508"/>
              <a:gd name="connsiteX1655" fmla="*/ 8851071 w 12215326"/>
              <a:gd name="connsiteY1655" fmla="*/ 746192 h 4059508"/>
              <a:gd name="connsiteX1656" fmla="*/ 8832938 w 12215326"/>
              <a:gd name="connsiteY1656" fmla="*/ 723810 h 4059508"/>
              <a:gd name="connsiteX1657" fmla="*/ 8936091 w 12215326"/>
              <a:gd name="connsiteY1657" fmla="*/ 721564 h 4059508"/>
              <a:gd name="connsiteX1658" fmla="*/ 8992623 w 12215326"/>
              <a:gd name="connsiteY1658" fmla="*/ 724910 h 4059508"/>
              <a:gd name="connsiteX1659" fmla="*/ 8961660 w 12215326"/>
              <a:gd name="connsiteY1659" fmla="*/ 706327 h 4059508"/>
              <a:gd name="connsiteX1660" fmla="*/ 9039471 w 12215326"/>
              <a:gd name="connsiteY1660" fmla="*/ 699932 h 4059508"/>
              <a:gd name="connsiteX1661" fmla="*/ 9072130 w 12215326"/>
              <a:gd name="connsiteY1661" fmla="*/ 725709 h 4059508"/>
              <a:gd name="connsiteX1662" fmla="*/ 8959857 w 12215326"/>
              <a:gd name="connsiteY1662" fmla="*/ 742544 h 4059508"/>
              <a:gd name="connsiteX1663" fmla="*/ 8983053 w 12215326"/>
              <a:gd name="connsiteY1663" fmla="*/ 760980 h 4059508"/>
              <a:gd name="connsiteX1664" fmla="*/ 9056476 w 12215326"/>
              <a:gd name="connsiteY1664" fmla="*/ 760530 h 4059508"/>
              <a:gd name="connsiteX1665" fmla="*/ 9137000 w 12215326"/>
              <a:gd name="connsiteY1665" fmla="*/ 748592 h 4059508"/>
              <a:gd name="connsiteX1666" fmla="*/ 9214246 w 12215326"/>
              <a:gd name="connsiteY1666" fmla="*/ 754136 h 4059508"/>
              <a:gd name="connsiteX1667" fmla="*/ 9128212 w 12215326"/>
              <a:gd name="connsiteY1667" fmla="*/ 774965 h 4059508"/>
              <a:gd name="connsiteX1668" fmla="*/ 9046005 w 12215326"/>
              <a:gd name="connsiteY1668" fmla="*/ 796750 h 4059508"/>
              <a:gd name="connsiteX1669" fmla="*/ 9050730 w 12215326"/>
              <a:gd name="connsiteY1669" fmla="*/ 799346 h 4059508"/>
              <a:gd name="connsiteX1670" fmla="*/ 9234407 w 12215326"/>
              <a:gd name="connsiteY1670" fmla="*/ 791651 h 4059508"/>
              <a:gd name="connsiteX1671" fmla="*/ 9216612 w 12215326"/>
              <a:gd name="connsiteY1671" fmla="*/ 778864 h 4059508"/>
              <a:gd name="connsiteX1672" fmla="*/ 9328554 w 12215326"/>
              <a:gd name="connsiteY1672" fmla="*/ 764476 h 4059508"/>
              <a:gd name="connsiteX1673" fmla="*/ 9448481 w 12215326"/>
              <a:gd name="connsiteY1673" fmla="*/ 754635 h 4059508"/>
              <a:gd name="connsiteX1674" fmla="*/ 9500286 w 12215326"/>
              <a:gd name="connsiteY1674" fmla="*/ 749238 h 4059508"/>
              <a:gd name="connsiteX1675" fmla="*/ 9675623 w 12215326"/>
              <a:gd name="connsiteY1675" fmla="*/ 734704 h 4059508"/>
              <a:gd name="connsiteX1676" fmla="*/ 9838690 w 12215326"/>
              <a:gd name="connsiteY1676" fmla="*/ 719474 h 4059508"/>
              <a:gd name="connsiteX1677" fmla="*/ 9838236 w 12215326"/>
              <a:gd name="connsiteY1677" fmla="*/ 719614 h 4059508"/>
              <a:gd name="connsiteX1678" fmla="*/ 9838801 w 12215326"/>
              <a:gd name="connsiteY1678" fmla="*/ 719466 h 4059508"/>
              <a:gd name="connsiteX1679" fmla="*/ 9838690 w 12215326"/>
              <a:gd name="connsiteY1679" fmla="*/ 719474 h 4059508"/>
              <a:gd name="connsiteX1680" fmla="*/ 9916731 w 12215326"/>
              <a:gd name="connsiteY1680" fmla="*/ 695485 h 4059508"/>
              <a:gd name="connsiteX1681" fmla="*/ 9999498 w 12215326"/>
              <a:gd name="connsiteY1681" fmla="*/ 711023 h 4059508"/>
              <a:gd name="connsiteX1682" fmla="*/ 9986550 w 12215326"/>
              <a:gd name="connsiteY1682" fmla="*/ 697283 h 4059508"/>
              <a:gd name="connsiteX1683" fmla="*/ 10063579 w 12215326"/>
              <a:gd name="connsiteY1683" fmla="*/ 688143 h 4059508"/>
              <a:gd name="connsiteX1684" fmla="*/ 10055466 w 12215326"/>
              <a:gd name="connsiteY1684" fmla="*/ 702576 h 4059508"/>
              <a:gd name="connsiteX1685" fmla="*/ 10175288 w 12215326"/>
              <a:gd name="connsiteY1685" fmla="*/ 710971 h 4059508"/>
              <a:gd name="connsiteX1686" fmla="*/ 10024048 w 12215326"/>
              <a:gd name="connsiteY1686" fmla="*/ 746692 h 4059508"/>
              <a:gd name="connsiteX1687" fmla="*/ 10123258 w 12215326"/>
              <a:gd name="connsiteY1687" fmla="*/ 740249 h 4059508"/>
              <a:gd name="connsiteX1688" fmla="*/ 10227093 w 12215326"/>
              <a:gd name="connsiteY1688" fmla="*/ 722111 h 4059508"/>
              <a:gd name="connsiteX1689" fmla="*/ 10279455 w 12215326"/>
              <a:gd name="connsiteY1689" fmla="*/ 722165 h 4059508"/>
              <a:gd name="connsiteX1690" fmla="*/ 10206594 w 12215326"/>
              <a:gd name="connsiteY1690" fmla="*/ 749537 h 4059508"/>
              <a:gd name="connsiteX1691" fmla="*/ 10141728 w 12215326"/>
              <a:gd name="connsiteY1691" fmla="*/ 770021 h 4059508"/>
              <a:gd name="connsiteX1692" fmla="*/ 10064248 w 12215326"/>
              <a:gd name="connsiteY1692" fmla="*/ 785058 h 4059508"/>
              <a:gd name="connsiteX1693" fmla="*/ 10069092 w 12215326"/>
              <a:gd name="connsiteY1693" fmla="*/ 789803 h 4059508"/>
              <a:gd name="connsiteX1694" fmla="*/ 10400854 w 12215326"/>
              <a:gd name="connsiteY1694" fmla="*/ 727658 h 4059508"/>
              <a:gd name="connsiteX1695" fmla="*/ 10383962 w 12215326"/>
              <a:gd name="connsiteY1695" fmla="*/ 759732 h 4059508"/>
              <a:gd name="connsiteX1696" fmla="*/ 10547476 w 12215326"/>
              <a:gd name="connsiteY1696" fmla="*/ 724660 h 4059508"/>
              <a:gd name="connsiteX1697" fmla="*/ 10575403 w 12215326"/>
              <a:gd name="connsiteY1697" fmla="*/ 687842 h 4059508"/>
              <a:gd name="connsiteX1698" fmla="*/ 10600064 w 12215326"/>
              <a:gd name="connsiteY1698" fmla="*/ 650275 h 4059508"/>
              <a:gd name="connsiteX1699" fmla="*/ 10675402 w 12215326"/>
              <a:gd name="connsiteY1699" fmla="*/ 631093 h 4059508"/>
              <a:gd name="connsiteX1700" fmla="*/ 10812898 w 12215326"/>
              <a:gd name="connsiteY1700" fmla="*/ 593422 h 4059508"/>
              <a:gd name="connsiteX1701" fmla="*/ 10831820 w 12215326"/>
              <a:gd name="connsiteY1701" fmla="*/ 574491 h 4059508"/>
              <a:gd name="connsiteX1702" fmla="*/ 10753332 w 12215326"/>
              <a:gd name="connsiteY1702" fmla="*/ 578836 h 4059508"/>
              <a:gd name="connsiteX1703" fmla="*/ 10775740 w 12215326"/>
              <a:gd name="connsiteY1703" fmla="*/ 545366 h 4059508"/>
              <a:gd name="connsiteX1704" fmla="*/ 10821686 w 12215326"/>
              <a:gd name="connsiteY1704" fmla="*/ 536874 h 4059508"/>
              <a:gd name="connsiteX1705" fmla="*/ 10829010 w 12215326"/>
              <a:gd name="connsiteY1705" fmla="*/ 514090 h 4059508"/>
              <a:gd name="connsiteX1706" fmla="*/ 10899053 w 12215326"/>
              <a:gd name="connsiteY1706" fmla="*/ 466835 h 4059508"/>
              <a:gd name="connsiteX1707" fmla="*/ 10860761 w 12215326"/>
              <a:gd name="connsiteY1707" fmla="*/ 466333 h 4059508"/>
              <a:gd name="connsiteX1708" fmla="*/ 10776415 w 12215326"/>
              <a:gd name="connsiteY1708" fmla="*/ 497655 h 4059508"/>
              <a:gd name="connsiteX1709" fmla="*/ 10755136 w 12215326"/>
              <a:gd name="connsiteY1709" fmla="*/ 508396 h 4059508"/>
              <a:gd name="connsiteX1710" fmla="*/ 10674051 w 12215326"/>
              <a:gd name="connsiteY1710" fmla="*/ 530129 h 4059508"/>
              <a:gd name="connsiteX1711" fmla="*/ 10601416 w 12215326"/>
              <a:gd name="connsiteY1711" fmla="*/ 534374 h 4059508"/>
              <a:gd name="connsiteX1712" fmla="*/ 10727651 w 12215326"/>
              <a:gd name="connsiteY1712" fmla="*/ 480869 h 4059508"/>
              <a:gd name="connsiteX1713" fmla="*/ 10816391 w 12215326"/>
              <a:gd name="connsiteY1713" fmla="*/ 440656 h 4059508"/>
              <a:gd name="connsiteX1714" fmla="*/ 10898152 w 12215326"/>
              <a:gd name="connsiteY1714" fmla="*/ 427719 h 4059508"/>
              <a:gd name="connsiteX1715" fmla="*/ 11000180 w 12215326"/>
              <a:gd name="connsiteY1715" fmla="*/ 387401 h 4059508"/>
              <a:gd name="connsiteX1716" fmla="*/ 10962336 w 12215326"/>
              <a:gd name="connsiteY1716" fmla="*/ 377360 h 4059508"/>
              <a:gd name="connsiteX1717" fmla="*/ 11081708 w 12215326"/>
              <a:gd name="connsiteY1717" fmla="*/ 347987 h 4059508"/>
              <a:gd name="connsiteX1718" fmla="*/ 11151977 w 12215326"/>
              <a:gd name="connsiteY1718" fmla="*/ 313615 h 4059508"/>
              <a:gd name="connsiteX1719" fmla="*/ 11056484 w 12215326"/>
              <a:gd name="connsiteY1719" fmla="*/ 324557 h 4059508"/>
              <a:gd name="connsiteX1720" fmla="*/ 11052880 w 12215326"/>
              <a:gd name="connsiteY1720" fmla="*/ 319510 h 4059508"/>
              <a:gd name="connsiteX1721" fmla="*/ 11106937 w 12215326"/>
              <a:gd name="connsiteY1721" fmla="*/ 308321 h 4059508"/>
              <a:gd name="connsiteX1722" fmla="*/ 11185312 w 12215326"/>
              <a:gd name="connsiteY1722" fmla="*/ 289336 h 4059508"/>
              <a:gd name="connsiteX1723" fmla="*/ 11303557 w 12215326"/>
              <a:gd name="connsiteY1723" fmla="*/ 269955 h 4059508"/>
              <a:gd name="connsiteX1724" fmla="*/ 11348602 w 12215326"/>
              <a:gd name="connsiteY1724" fmla="*/ 251570 h 4059508"/>
              <a:gd name="connsiteX1725" fmla="*/ 11280751 w 12215326"/>
              <a:gd name="connsiteY1725" fmla="*/ 254809 h 4059508"/>
              <a:gd name="connsiteX1726" fmla="*/ 11381711 w 12215326"/>
              <a:gd name="connsiteY1726" fmla="*/ 229987 h 4059508"/>
              <a:gd name="connsiteX1727" fmla="*/ 11463022 w 12215326"/>
              <a:gd name="connsiteY1727" fmla="*/ 245727 h 4059508"/>
              <a:gd name="connsiteX1728" fmla="*/ 11448037 w 12215326"/>
              <a:gd name="connsiteY1728" fmla="*/ 230187 h 4059508"/>
              <a:gd name="connsiteX1729" fmla="*/ 11526982 w 12215326"/>
              <a:gd name="connsiteY1729" fmla="*/ 221095 h 4059508"/>
              <a:gd name="connsiteX1730" fmla="*/ 11517751 w 12215326"/>
              <a:gd name="connsiteY1730" fmla="*/ 239180 h 4059508"/>
              <a:gd name="connsiteX1731" fmla="*/ 11689595 w 12215326"/>
              <a:gd name="connsiteY1731" fmla="*/ 237033 h 4059508"/>
              <a:gd name="connsiteX1732" fmla="*/ 11497814 w 12215326"/>
              <a:gd name="connsiteY1732" fmla="*/ 272948 h 4059508"/>
              <a:gd name="connsiteX1733" fmla="*/ 11543085 w 12215326"/>
              <a:gd name="connsiteY1733" fmla="*/ 280993 h 4059508"/>
              <a:gd name="connsiteX1734" fmla="*/ 11604235 w 12215326"/>
              <a:gd name="connsiteY1734" fmla="*/ 268655 h 4059508"/>
              <a:gd name="connsiteX1735" fmla="*/ 11734978 w 12215326"/>
              <a:gd name="connsiteY1735" fmla="*/ 255965 h 4059508"/>
              <a:gd name="connsiteX1736" fmla="*/ 11659528 w 12215326"/>
              <a:gd name="connsiteY1736" fmla="*/ 288188 h 4059508"/>
              <a:gd name="connsiteX1737" fmla="*/ 11568760 w 12215326"/>
              <a:gd name="connsiteY1737" fmla="*/ 316613 h 4059508"/>
              <a:gd name="connsiteX1738" fmla="*/ 11860877 w 12215326"/>
              <a:gd name="connsiteY1738" fmla="*/ 264458 h 4059508"/>
              <a:gd name="connsiteX1739" fmla="*/ 11848943 w 12215326"/>
              <a:gd name="connsiteY1739" fmla="*/ 291186 h 4059508"/>
              <a:gd name="connsiteX1740" fmla="*/ 12005697 w 12215326"/>
              <a:gd name="connsiteY1740" fmla="*/ 255116 h 4059508"/>
              <a:gd name="connsiteX1741" fmla="*/ 12046805 w 12215326"/>
              <a:gd name="connsiteY1741" fmla="*/ 218649 h 4059508"/>
              <a:gd name="connsiteX1742" fmla="*/ 12075072 w 12215326"/>
              <a:gd name="connsiteY1742" fmla="*/ 204510 h 4059508"/>
              <a:gd name="connsiteX1743" fmla="*/ 12057051 w 12215326"/>
              <a:gd name="connsiteY1743" fmla="*/ 182979 h 4059508"/>
              <a:gd name="connsiteX1744" fmla="*/ 12155135 w 12215326"/>
              <a:gd name="connsiteY1744" fmla="*/ 160399 h 4059508"/>
              <a:gd name="connsiteX1745" fmla="*/ 12215326 w 12215326"/>
              <a:gd name="connsiteY1745" fmla="*/ 143155 h 4059508"/>
              <a:gd name="connsiteX1746" fmla="*/ 12215326 w 12215326"/>
              <a:gd name="connsiteY1746" fmla="*/ 4059508 h 4059508"/>
              <a:gd name="connsiteX1747" fmla="*/ 0 w 12215326"/>
              <a:gd name="connsiteY1747" fmla="*/ 4059508 h 4059508"/>
              <a:gd name="connsiteX1748" fmla="*/ 0 w 12215326"/>
              <a:gd name="connsiteY1748" fmla="*/ 3790374 h 4059508"/>
              <a:gd name="connsiteX1749" fmla="*/ 12215326 w 12215326"/>
              <a:gd name="connsiteY1749" fmla="*/ 3790374 h 405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Lst>
            <a:rect l="l" t="t" r="r" b="b"/>
            <a:pathLst>
              <a:path w="12215326" h="4059508">
                <a:moveTo>
                  <a:pt x="12079683" y="68679"/>
                </a:moveTo>
                <a:cubicBezTo>
                  <a:pt x="12087120" y="62234"/>
                  <a:pt x="12097928" y="59485"/>
                  <a:pt x="12107612" y="55990"/>
                </a:cubicBezTo>
                <a:cubicBezTo>
                  <a:pt x="12126420" y="49245"/>
                  <a:pt x="12151416" y="43596"/>
                  <a:pt x="12161557" y="34756"/>
                </a:cubicBezTo>
                <a:cubicBezTo>
                  <a:pt x="12175013" y="22967"/>
                  <a:pt x="12189681" y="11939"/>
                  <a:pt x="12208010" y="2459"/>
                </a:cubicBezTo>
                <a:lnTo>
                  <a:pt x="12215326" y="0"/>
                </a:lnTo>
                <a:lnTo>
                  <a:pt x="12215326" y="38466"/>
                </a:lnTo>
                <a:lnTo>
                  <a:pt x="12185050" y="50101"/>
                </a:lnTo>
                <a:cubicBezTo>
                  <a:pt x="12160175" y="56102"/>
                  <a:pt x="12133569" y="60836"/>
                  <a:pt x="12109640" y="67480"/>
                </a:cubicBezTo>
                <a:cubicBezTo>
                  <a:pt x="12102096" y="69578"/>
                  <a:pt x="12089824" y="68378"/>
                  <a:pt x="12079683" y="68679"/>
                </a:cubicBezTo>
                <a:close/>
                <a:moveTo>
                  <a:pt x="12215326" y="107452"/>
                </a:moveTo>
                <a:lnTo>
                  <a:pt x="12146579" y="103446"/>
                </a:lnTo>
                <a:cubicBezTo>
                  <a:pt x="12146917" y="101849"/>
                  <a:pt x="12147367" y="100201"/>
                  <a:pt x="12147706" y="98602"/>
                </a:cubicBezTo>
                <a:cubicBezTo>
                  <a:pt x="12165043" y="98602"/>
                  <a:pt x="12182499" y="98602"/>
                  <a:pt x="12205026" y="98602"/>
                </a:cubicBezTo>
                <a:lnTo>
                  <a:pt x="12215326" y="86037"/>
                </a:lnTo>
                <a:close/>
                <a:moveTo>
                  <a:pt x="12072818" y="125429"/>
                </a:moveTo>
                <a:cubicBezTo>
                  <a:pt x="12071353" y="123979"/>
                  <a:pt x="12069777" y="122577"/>
                  <a:pt x="12068310" y="121182"/>
                </a:cubicBezTo>
                <a:cubicBezTo>
                  <a:pt x="12079795" y="118686"/>
                  <a:pt x="12091288" y="116184"/>
                  <a:pt x="12102661" y="113691"/>
                </a:cubicBezTo>
                <a:cubicBezTo>
                  <a:pt x="12104464" y="115339"/>
                  <a:pt x="12106154" y="116937"/>
                  <a:pt x="12107948" y="118586"/>
                </a:cubicBezTo>
                <a:cubicBezTo>
                  <a:pt x="12096237" y="120883"/>
                  <a:pt x="12084529" y="123128"/>
                  <a:pt x="12072818" y="125429"/>
                </a:cubicBezTo>
                <a:close/>
                <a:moveTo>
                  <a:pt x="12188358" y="132372"/>
                </a:moveTo>
                <a:cubicBezTo>
                  <a:pt x="12184865" y="131423"/>
                  <a:pt x="12177998" y="130124"/>
                  <a:pt x="12178337" y="129623"/>
                </a:cubicBezTo>
                <a:cubicBezTo>
                  <a:pt x="12179576" y="127577"/>
                  <a:pt x="12182950" y="125728"/>
                  <a:pt x="12185654" y="123730"/>
                </a:cubicBezTo>
                <a:cubicBezTo>
                  <a:pt x="12189484" y="124878"/>
                  <a:pt x="12194773" y="125979"/>
                  <a:pt x="12194435" y="126478"/>
                </a:cubicBezTo>
                <a:cubicBezTo>
                  <a:pt x="12193315" y="128524"/>
                  <a:pt x="12190498" y="130424"/>
                  <a:pt x="12188358" y="132372"/>
                </a:cubicBezTo>
                <a:close/>
                <a:moveTo>
                  <a:pt x="11728558" y="156102"/>
                </a:moveTo>
                <a:cubicBezTo>
                  <a:pt x="11729683" y="154554"/>
                  <a:pt x="11730696" y="153056"/>
                  <a:pt x="11731711" y="151506"/>
                </a:cubicBezTo>
                <a:cubicBezTo>
                  <a:pt x="11734752" y="151904"/>
                  <a:pt x="11737795" y="152355"/>
                  <a:pt x="11743196" y="153155"/>
                </a:cubicBezTo>
                <a:cubicBezTo>
                  <a:pt x="11737232" y="154354"/>
                  <a:pt x="11732838" y="155255"/>
                  <a:pt x="11728558" y="156102"/>
                </a:cubicBezTo>
                <a:close/>
                <a:moveTo>
                  <a:pt x="11363691" y="175433"/>
                </a:moveTo>
                <a:cubicBezTo>
                  <a:pt x="11362565" y="174038"/>
                  <a:pt x="11361438" y="172587"/>
                  <a:pt x="11360313" y="171141"/>
                </a:cubicBezTo>
                <a:cubicBezTo>
                  <a:pt x="11383851" y="167293"/>
                  <a:pt x="11407272" y="163395"/>
                  <a:pt x="11430700" y="159501"/>
                </a:cubicBezTo>
                <a:cubicBezTo>
                  <a:pt x="11432158" y="161246"/>
                  <a:pt x="11433509" y="163046"/>
                  <a:pt x="11434975" y="164795"/>
                </a:cubicBezTo>
                <a:cubicBezTo>
                  <a:pt x="11411216" y="168338"/>
                  <a:pt x="11387451" y="171890"/>
                  <a:pt x="11363691" y="175433"/>
                </a:cubicBezTo>
                <a:close/>
                <a:moveTo>
                  <a:pt x="11184862" y="181378"/>
                </a:moveTo>
                <a:cubicBezTo>
                  <a:pt x="11181819" y="181630"/>
                  <a:pt x="11177657" y="179183"/>
                  <a:pt x="11172362" y="177384"/>
                </a:cubicBezTo>
                <a:cubicBezTo>
                  <a:pt x="11178221" y="175384"/>
                  <a:pt x="11181819" y="173239"/>
                  <a:pt x="11186099" y="172988"/>
                </a:cubicBezTo>
                <a:cubicBezTo>
                  <a:pt x="11188692" y="172839"/>
                  <a:pt x="11195340" y="175934"/>
                  <a:pt x="11194663" y="176885"/>
                </a:cubicBezTo>
                <a:cubicBezTo>
                  <a:pt x="11193424" y="178784"/>
                  <a:pt x="11188918" y="181028"/>
                  <a:pt x="11184862" y="181378"/>
                </a:cubicBezTo>
                <a:close/>
                <a:moveTo>
                  <a:pt x="11271797" y="187522"/>
                </a:moveTo>
                <a:cubicBezTo>
                  <a:pt x="11270672" y="186476"/>
                  <a:pt x="11269545" y="185475"/>
                  <a:pt x="11268425" y="184479"/>
                </a:cubicBezTo>
                <a:cubicBezTo>
                  <a:pt x="11271242" y="183776"/>
                  <a:pt x="11273939" y="183078"/>
                  <a:pt x="11276756" y="182429"/>
                </a:cubicBezTo>
                <a:cubicBezTo>
                  <a:pt x="11277995" y="183427"/>
                  <a:pt x="11280587" y="185126"/>
                  <a:pt x="11280022" y="185376"/>
                </a:cubicBezTo>
                <a:cubicBezTo>
                  <a:pt x="11277882" y="186326"/>
                  <a:pt x="11274616" y="186824"/>
                  <a:pt x="11271797" y="187522"/>
                </a:cubicBezTo>
                <a:close/>
                <a:moveTo>
                  <a:pt x="11623600" y="199014"/>
                </a:moveTo>
                <a:cubicBezTo>
                  <a:pt x="11622137" y="198315"/>
                  <a:pt x="11621234" y="197367"/>
                  <a:pt x="11620114" y="196516"/>
                </a:cubicBezTo>
                <a:cubicBezTo>
                  <a:pt x="11621909" y="196516"/>
                  <a:pt x="11623600" y="196516"/>
                  <a:pt x="11625290" y="196516"/>
                </a:cubicBezTo>
                <a:cubicBezTo>
                  <a:pt x="11626193" y="197016"/>
                  <a:pt x="11627094" y="197514"/>
                  <a:pt x="11627770" y="198066"/>
                </a:cubicBezTo>
                <a:cubicBezTo>
                  <a:pt x="11626305" y="198416"/>
                  <a:pt x="11623939" y="199165"/>
                  <a:pt x="11623600" y="199014"/>
                </a:cubicBezTo>
                <a:close/>
                <a:moveTo>
                  <a:pt x="11015833" y="217748"/>
                </a:moveTo>
                <a:cubicBezTo>
                  <a:pt x="11058061" y="204759"/>
                  <a:pt x="11094770" y="193467"/>
                  <a:pt x="11132612" y="181779"/>
                </a:cubicBezTo>
                <a:cubicBezTo>
                  <a:pt x="11139365" y="201161"/>
                  <a:pt x="11104461" y="212053"/>
                  <a:pt x="11015833" y="217748"/>
                </a:cubicBezTo>
                <a:close/>
                <a:moveTo>
                  <a:pt x="11180361" y="242378"/>
                </a:moveTo>
                <a:cubicBezTo>
                  <a:pt x="11179685" y="240627"/>
                  <a:pt x="11179003" y="238929"/>
                  <a:pt x="11178333" y="237180"/>
                </a:cubicBezTo>
                <a:cubicBezTo>
                  <a:pt x="11191734" y="236281"/>
                  <a:pt x="11205135" y="235433"/>
                  <a:pt x="11218534" y="234532"/>
                </a:cubicBezTo>
                <a:cubicBezTo>
                  <a:pt x="11218872" y="236333"/>
                  <a:pt x="11219323" y="238130"/>
                  <a:pt x="11219661" y="239927"/>
                </a:cubicBezTo>
                <a:cubicBezTo>
                  <a:pt x="11206598" y="240778"/>
                  <a:pt x="11193536" y="241576"/>
                  <a:pt x="11180361" y="242378"/>
                </a:cubicBezTo>
                <a:close/>
                <a:moveTo>
                  <a:pt x="11119097" y="248371"/>
                </a:moveTo>
                <a:cubicBezTo>
                  <a:pt x="11117409" y="248371"/>
                  <a:pt x="11115718" y="248571"/>
                  <a:pt x="11114255" y="248371"/>
                </a:cubicBezTo>
                <a:cubicBezTo>
                  <a:pt x="11113240" y="248222"/>
                  <a:pt x="11112565" y="247520"/>
                  <a:pt x="11111662" y="247072"/>
                </a:cubicBezTo>
                <a:cubicBezTo>
                  <a:pt x="11113128" y="246773"/>
                  <a:pt x="11115268" y="246071"/>
                  <a:pt x="11115832" y="246272"/>
                </a:cubicBezTo>
                <a:cubicBezTo>
                  <a:pt x="11117296" y="246722"/>
                  <a:pt x="11118084" y="247621"/>
                  <a:pt x="11119097" y="248371"/>
                </a:cubicBezTo>
                <a:close/>
                <a:moveTo>
                  <a:pt x="11278716" y="255113"/>
                </a:moveTo>
                <a:lnTo>
                  <a:pt x="11279572" y="254866"/>
                </a:lnTo>
                <a:lnTo>
                  <a:pt x="11280751" y="254809"/>
                </a:lnTo>
                <a:lnTo>
                  <a:pt x="11279908" y="255016"/>
                </a:lnTo>
                <a:close/>
                <a:moveTo>
                  <a:pt x="11262792" y="259710"/>
                </a:moveTo>
                <a:cubicBezTo>
                  <a:pt x="11261889" y="258664"/>
                  <a:pt x="11261101" y="257665"/>
                  <a:pt x="11260200" y="256615"/>
                </a:cubicBezTo>
                <a:lnTo>
                  <a:pt x="11278716" y="255113"/>
                </a:lnTo>
                <a:close/>
                <a:moveTo>
                  <a:pt x="8473481" y="410681"/>
                </a:moveTo>
                <a:cubicBezTo>
                  <a:pt x="8472468" y="410681"/>
                  <a:pt x="8471341" y="409931"/>
                  <a:pt x="8470214" y="409529"/>
                </a:cubicBezTo>
                <a:cubicBezTo>
                  <a:pt x="8471003" y="408884"/>
                  <a:pt x="8471678" y="408285"/>
                  <a:pt x="8472354" y="407635"/>
                </a:cubicBezTo>
                <a:cubicBezTo>
                  <a:pt x="8474158" y="408334"/>
                  <a:pt x="8475848" y="408981"/>
                  <a:pt x="8477651" y="409680"/>
                </a:cubicBezTo>
                <a:cubicBezTo>
                  <a:pt x="8476291" y="410032"/>
                  <a:pt x="8474946" y="410681"/>
                  <a:pt x="8473481" y="410681"/>
                </a:cubicBezTo>
                <a:close/>
                <a:moveTo>
                  <a:pt x="8398368" y="413679"/>
                </a:moveTo>
                <a:cubicBezTo>
                  <a:pt x="8397917" y="411830"/>
                  <a:pt x="8397355" y="410032"/>
                  <a:pt x="8396904" y="408236"/>
                </a:cubicBezTo>
                <a:cubicBezTo>
                  <a:pt x="8408614" y="407585"/>
                  <a:pt x="8420323" y="406885"/>
                  <a:pt x="8432042" y="406235"/>
                </a:cubicBezTo>
                <a:cubicBezTo>
                  <a:pt x="8432604" y="408134"/>
                  <a:pt x="8433056" y="410081"/>
                  <a:pt x="8433619" y="411980"/>
                </a:cubicBezTo>
                <a:cubicBezTo>
                  <a:pt x="8421900" y="412578"/>
                  <a:pt x="8410191" y="413130"/>
                  <a:pt x="8398368" y="413679"/>
                </a:cubicBezTo>
                <a:close/>
                <a:moveTo>
                  <a:pt x="242148" y="493610"/>
                </a:moveTo>
                <a:cubicBezTo>
                  <a:pt x="240346" y="493661"/>
                  <a:pt x="238324" y="493856"/>
                  <a:pt x="236741" y="493610"/>
                </a:cubicBezTo>
                <a:cubicBezTo>
                  <a:pt x="235509" y="493411"/>
                  <a:pt x="234830" y="492562"/>
                  <a:pt x="233817" y="492013"/>
                </a:cubicBezTo>
                <a:cubicBezTo>
                  <a:pt x="235395" y="491613"/>
                  <a:pt x="237980" y="490812"/>
                  <a:pt x="238324" y="490963"/>
                </a:cubicBezTo>
                <a:cubicBezTo>
                  <a:pt x="239896" y="491711"/>
                  <a:pt x="240909" y="492713"/>
                  <a:pt x="242148" y="493610"/>
                </a:cubicBezTo>
                <a:close/>
                <a:moveTo>
                  <a:pt x="58811" y="502851"/>
                </a:moveTo>
                <a:cubicBezTo>
                  <a:pt x="79084" y="494158"/>
                  <a:pt x="92259" y="488464"/>
                  <a:pt x="109715" y="480971"/>
                </a:cubicBezTo>
                <a:cubicBezTo>
                  <a:pt x="123004" y="484418"/>
                  <a:pt x="140683" y="489063"/>
                  <a:pt x="170301" y="496758"/>
                </a:cubicBezTo>
                <a:cubicBezTo>
                  <a:pt x="125931" y="499206"/>
                  <a:pt x="94737" y="500902"/>
                  <a:pt x="58811" y="502851"/>
                </a:cubicBezTo>
                <a:close/>
                <a:moveTo>
                  <a:pt x="8401410" y="564249"/>
                </a:moveTo>
                <a:cubicBezTo>
                  <a:pt x="8401296" y="563248"/>
                  <a:pt x="8401184" y="562201"/>
                  <a:pt x="8401072" y="561200"/>
                </a:cubicBezTo>
                <a:cubicBezTo>
                  <a:pt x="8409515" y="561001"/>
                  <a:pt x="8417964" y="560752"/>
                  <a:pt x="8426408" y="560551"/>
                </a:cubicBezTo>
                <a:cubicBezTo>
                  <a:pt x="8426521" y="561602"/>
                  <a:pt x="8426634" y="562700"/>
                  <a:pt x="8426747" y="563750"/>
                </a:cubicBezTo>
                <a:cubicBezTo>
                  <a:pt x="8418302" y="563899"/>
                  <a:pt x="8409965" y="564099"/>
                  <a:pt x="8401410" y="564249"/>
                </a:cubicBezTo>
                <a:close/>
                <a:moveTo>
                  <a:pt x="10692408" y="569095"/>
                </a:moveTo>
                <a:cubicBezTo>
                  <a:pt x="10690943" y="569445"/>
                  <a:pt x="10687224" y="567844"/>
                  <a:pt x="10677430" y="565300"/>
                </a:cubicBezTo>
                <a:cubicBezTo>
                  <a:pt x="10691280" y="564999"/>
                  <a:pt x="10698372" y="564849"/>
                  <a:pt x="10705357" y="564700"/>
                </a:cubicBezTo>
                <a:cubicBezTo>
                  <a:pt x="10701077" y="566195"/>
                  <a:pt x="10697140" y="567997"/>
                  <a:pt x="10692408" y="569095"/>
                </a:cubicBezTo>
                <a:close/>
                <a:moveTo>
                  <a:pt x="10617407" y="589127"/>
                </a:moveTo>
                <a:cubicBezTo>
                  <a:pt x="10616618" y="587878"/>
                  <a:pt x="10615830" y="586678"/>
                  <a:pt x="10615041" y="585428"/>
                </a:cubicBezTo>
                <a:cubicBezTo>
                  <a:pt x="10623264" y="584282"/>
                  <a:pt x="10631482" y="583184"/>
                  <a:pt x="10639701" y="582034"/>
                </a:cubicBezTo>
                <a:cubicBezTo>
                  <a:pt x="10640603" y="583432"/>
                  <a:pt x="10641504" y="584882"/>
                  <a:pt x="10642407" y="586280"/>
                </a:cubicBezTo>
                <a:cubicBezTo>
                  <a:pt x="10634075" y="587230"/>
                  <a:pt x="10625737" y="588127"/>
                  <a:pt x="10617407" y="589127"/>
                </a:cubicBezTo>
                <a:close/>
                <a:moveTo>
                  <a:pt x="8343077" y="589227"/>
                </a:moveTo>
                <a:cubicBezTo>
                  <a:pt x="8342625" y="587029"/>
                  <a:pt x="8342288" y="584832"/>
                  <a:pt x="8341838" y="582632"/>
                </a:cubicBezTo>
                <a:cubicBezTo>
                  <a:pt x="8353435" y="582334"/>
                  <a:pt x="8364920" y="582034"/>
                  <a:pt x="8376519" y="581734"/>
                </a:cubicBezTo>
                <a:cubicBezTo>
                  <a:pt x="8376968" y="583383"/>
                  <a:pt x="8377425" y="585078"/>
                  <a:pt x="8377871" y="586778"/>
                </a:cubicBezTo>
                <a:cubicBezTo>
                  <a:pt x="8366273" y="587628"/>
                  <a:pt x="8354674" y="588427"/>
                  <a:pt x="8343077" y="589227"/>
                </a:cubicBezTo>
                <a:close/>
                <a:moveTo>
                  <a:pt x="10721688" y="602566"/>
                </a:moveTo>
                <a:cubicBezTo>
                  <a:pt x="10718083" y="601916"/>
                  <a:pt x="10714366" y="601266"/>
                  <a:pt x="10710766" y="600618"/>
                </a:cubicBezTo>
                <a:cubicBezTo>
                  <a:pt x="10713577" y="596722"/>
                  <a:pt x="10716392" y="592773"/>
                  <a:pt x="10719208" y="588878"/>
                </a:cubicBezTo>
                <a:cubicBezTo>
                  <a:pt x="10724165" y="589580"/>
                  <a:pt x="10729230" y="590228"/>
                  <a:pt x="10734298" y="590878"/>
                </a:cubicBezTo>
                <a:cubicBezTo>
                  <a:pt x="10730018" y="594773"/>
                  <a:pt x="10725849" y="598720"/>
                  <a:pt x="10721688" y="602566"/>
                </a:cubicBezTo>
                <a:close/>
                <a:moveTo>
                  <a:pt x="5299145" y="606611"/>
                </a:moveTo>
                <a:cubicBezTo>
                  <a:pt x="5299145" y="605913"/>
                  <a:pt x="5299145" y="605213"/>
                  <a:pt x="5299145" y="604513"/>
                </a:cubicBezTo>
                <a:cubicBezTo>
                  <a:pt x="5300723" y="604166"/>
                  <a:pt x="5302415" y="603565"/>
                  <a:pt x="5303873" y="603667"/>
                </a:cubicBezTo>
                <a:cubicBezTo>
                  <a:pt x="5305005" y="603716"/>
                  <a:pt x="5305905" y="604715"/>
                  <a:pt x="5306800" y="605260"/>
                </a:cubicBezTo>
                <a:cubicBezTo>
                  <a:pt x="5304211" y="605712"/>
                  <a:pt x="5301735" y="606161"/>
                  <a:pt x="5299145" y="606611"/>
                </a:cubicBezTo>
                <a:close/>
                <a:moveTo>
                  <a:pt x="5734731" y="608611"/>
                </a:moveTo>
                <a:cubicBezTo>
                  <a:pt x="5733268" y="608411"/>
                  <a:pt x="5731690" y="608260"/>
                  <a:pt x="5730117" y="608062"/>
                </a:cubicBezTo>
                <a:cubicBezTo>
                  <a:pt x="5730232" y="607512"/>
                  <a:pt x="5730006" y="606611"/>
                  <a:pt x="5730682" y="606462"/>
                </a:cubicBezTo>
                <a:cubicBezTo>
                  <a:pt x="5731915" y="606112"/>
                  <a:pt x="5733829" y="606211"/>
                  <a:pt x="5735407" y="606161"/>
                </a:cubicBezTo>
                <a:cubicBezTo>
                  <a:pt x="5735182" y="606961"/>
                  <a:pt x="5734956" y="607812"/>
                  <a:pt x="5734731" y="608611"/>
                </a:cubicBezTo>
                <a:close/>
                <a:moveTo>
                  <a:pt x="8573593" y="613456"/>
                </a:moveTo>
                <a:cubicBezTo>
                  <a:pt x="8571790" y="613407"/>
                  <a:pt x="8569763" y="613606"/>
                  <a:pt x="8568412" y="613306"/>
                </a:cubicBezTo>
                <a:cubicBezTo>
                  <a:pt x="8567622" y="613106"/>
                  <a:pt x="8567734" y="612107"/>
                  <a:pt x="8567510" y="611457"/>
                </a:cubicBezTo>
                <a:cubicBezTo>
                  <a:pt x="8569087" y="611210"/>
                  <a:pt x="8570664" y="610911"/>
                  <a:pt x="8572242" y="610711"/>
                </a:cubicBezTo>
                <a:cubicBezTo>
                  <a:pt x="8572692" y="611606"/>
                  <a:pt x="8573142" y="612556"/>
                  <a:pt x="8573593" y="613456"/>
                </a:cubicBezTo>
                <a:close/>
                <a:moveTo>
                  <a:pt x="6037664" y="616704"/>
                </a:moveTo>
                <a:cubicBezTo>
                  <a:pt x="6037213" y="613855"/>
                  <a:pt x="6036875" y="611060"/>
                  <a:pt x="6036424" y="608211"/>
                </a:cubicBezTo>
                <a:cubicBezTo>
                  <a:pt x="6038895" y="607960"/>
                  <a:pt x="6041487" y="607761"/>
                  <a:pt x="6043967" y="607512"/>
                </a:cubicBezTo>
                <a:cubicBezTo>
                  <a:pt x="6045543" y="610310"/>
                  <a:pt x="6047008" y="613057"/>
                  <a:pt x="6048584" y="615856"/>
                </a:cubicBezTo>
                <a:cubicBezTo>
                  <a:pt x="6044867" y="616154"/>
                  <a:pt x="6041262" y="616405"/>
                  <a:pt x="6037664" y="616704"/>
                </a:cubicBezTo>
                <a:close/>
                <a:moveTo>
                  <a:pt x="10262675" y="620950"/>
                </a:moveTo>
                <a:cubicBezTo>
                  <a:pt x="10262338" y="620899"/>
                  <a:pt x="10262111" y="619650"/>
                  <a:pt x="10261886" y="618951"/>
                </a:cubicBezTo>
                <a:cubicBezTo>
                  <a:pt x="10264703" y="618798"/>
                  <a:pt x="10267519" y="618651"/>
                  <a:pt x="10270330" y="618700"/>
                </a:cubicBezTo>
                <a:cubicBezTo>
                  <a:pt x="10270669" y="618750"/>
                  <a:pt x="10270893" y="620000"/>
                  <a:pt x="10271117" y="620698"/>
                </a:cubicBezTo>
                <a:cubicBezTo>
                  <a:pt x="10268308" y="620799"/>
                  <a:pt x="10265492" y="621000"/>
                  <a:pt x="10262675" y="620950"/>
                </a:cubicBezTo>
                <a:close/>
                <a:moveTo>
                  <a:pt x="8705689" y="628743"/>
                </a:moveTo>
                <a:cubicBezTo>
                  <a:pt x="8704336" y="627793"/>
                  <a:pt x="8702982" y="626844"/>
                  <a:pt x="8701631" y="625895"/>
                </a:cubicBezTo>
                <a:cubicBezTo>
                  <a:pt x="8709294" y="623348"/>
                  <a:pt x="8717060" y="620850"/>
                  <a:pt x="8724721" y="618301"/>
                </a:cubicBezTo>
                <a:cubicBezTo>
                  <a:pt x="8726856" y="619700"/>
                  <a:pt x="8729002" y="621150"/>
                  <a:pt x="8731137" y="622599"/>
                </a:cubicBezTo>
                <a:cubicBezTo>
                  <a:pt x="8722693" y="624646"/>
                  <a:pt x="8714131" y="626696"/>
                  <a:pt x="8705689" y="628743"/>
                </a:cubicBezTo>
                <a:close/>
                <a:moveTo>
                  <a:pt x="9974228" y="629476"/>
                </a:moveTo>
                <a:lnTo>
                  <a:pt x="9990381" y="625194"/>
                </a:lnTo>
                <a:cubicBezTo>
                  <a:pt x="9991162" y="626144"/>
                  <a:pt x="9991839" y="627094"/>
                  <a:pt x="9992626" y="628044"/>
                </a:cubicBezTo>
                <a:close/>
                <a:moveTo>
                  <a:pt x="9972228" y="629754"/>
                </a:moveTo>
                <a:lnTo>
                  <a:pt x="9973373" y="629543"/>
                </a:lnTo>
                <a:lnTo>
                  <a:pt x="9974228" y="629476"/>
                </a:lnTo>
                <a:lnTo>
                  <a:pt x="9973601" y="629643"/>
                </a:lnTo>
                <a:close/>
                <a:moveTo>
                  <a:pt x="6284849" y="630990"/>
                </a:moveTo>
                <a:cubicBezTo>
                  <a:pt x="6282483" y="630888"/>
                  <a:pt x="6280567" y="628994"/>
                  <a:pt x="6278427" y="627894"/>
                </a:cubicBezTo>
                <a:cubicBezTo>
                  <a:pt x="6281355" y="627094"/>
                  <a:pt x="6284284" y="625745"/>
                  <a:pt x="6286989" y="625846"/>
                </a:cubicBezTo>
                <a:cubicBezTo>
                  <a:pt x="6289234" y="625945"/>
                  <a:pt x="6291155" y="627744"/>
                  <a:pt x="6293179" y="628793"/>
                </a:cubicBezTo>
                <a:cubicBezTo>
                  <a:pt x="6290361" y="629595"/>
                  <a:pt x="6287441" y="631143"/>
                  <a:pt x="6284849" y="630990"/>
                </a:cubicBezTo>
                <a:close/>
                <a:moveTo>
                  <a:pt x="6766267" y="631588"/>
                </a:moveTo>
                <a:cubicBezTo>
                  <a:pt x="6764126" y="630741"/>
                  <a:pt x="6761872" y="629993"/>
                  <a:pt x="6759956" y="629043"/>
                </a:cubicBezTo>
                <a:cubicBezTo>
                  <a:pt x="6759732" y="628944"/>
                  <a:pt x="6761759" y="627994"/>
                  <a:pt x="6762773" y="627393"/>
                </a:cubicBezTo>
                <a:cubicBezTo>
                  <a:pt x="6764915" y="628195"/>
                  <a:pt x="6767056" y="629043"/>
                  <a:pt x="6769196" y="629841"/>
                </a:cubicBezTo>
                <a:cubicBezTo>
                  <a:pt x="6768182" y="630442"/>
                  <a:pt x="6767167" y="630990"/>
                  <a:pt x="6766267" y="631588"/>
                </a:cubicBezTo>
                <a:close/>
                <a:moveTo>
                  <a:pt x="6454666" y="634236"/>
                </a:moveTo>
                <a:cubicBezTo>
                  <a:pt x="6453990" y="633589"/>
                  <a:pt x="6452412" y="632639"/>
                  <a:pt x="6452750" y="632389"/>
                </a:cubicBezTo>
                <a:cubicBezTo>
                  <a:pt x="6453877" y="631740"/>
                  <a:pt x="6456017" y="631391"/>
                  <a:pt x="6457708" y="630888"/>
                </a:cubicBezTo>
                <a:cubicBezTo>
                  <a:pt x="6457820" y="631588"/>
                  <a:pt x="6458271" y="632389"/>
                  <a:pt x="6457708" y="633040"/>
                </a:cubicBezTo>
                <a:cubicBezTo>
                  <a:pt x="6457368" y="633537"/>
                  <a:pt x="6455793" y="633839"/>
                  <a:pt x="6454666" y="634236"/>
                </a:cubicBezTo>
                <a:close/>
                <a:moveTo>
                  <a:pt x="6120770" y="637035"/>
                </a:moveTo>
                <a:cubicBezTo>
                  <a:pt x="6120544" y="635438"/>
                  <a:pt x="6120431" y="633789"/>
                  <a:pt x="6120317" y="632189"/>
                </a:cubicBezTo>
                <a:cubicBezTo>
                  <a:pt x="6143291" y="632189"/>
                  <a:pt x="6166379" y="632189"/>
                  <a:pt x="6189459" y="632189"/>
                </a:cubicBezTo>
                <a:cubicBezTo>
                  <a:pt x="6189575" y="633189"/>
                  <a:pt x="6189686" y="634236"/>
                  <a:pt x="6189801" y="635238"/>
                </a:cubicBezTo>
                <a:cubicBezTo>
                  <a:pt x="6166716" y="635837"/>
                  <a:pt x="6143738" y="636438"/>
                  <a:pt x="6120770" y="637035"/>
                </a:cubicBezTo>
                <a:close/>
                <a:moveTo>
                  <a:pt x="6669873" y="637138"/>
                </a:moveTo>
                <a:cubicBezTo>
                  <a:pt x="6666830" y="636688"/>
                  <a:pt x="6663902" y="636288"/>
                  <a:pt x="6661086" y="635887"/>
                </a:cubicBezTo>
                <a:cubicBezTo>
                  <a:pt x="6663113" y="634689"/>
                  <a:pt x="6664576" y="632939"/>
                  <a:pt x="6667281" y="632439"/>
                </a:cubicBezTo>
                <a:cubicBezTo>
                  <a:pt x="6669535" y="632039"/>
                  <a:pt x="6673133" y="633089"/>
                  <a:pt x="6676063" y="633488"/>
                </a:cubicBezTo>
                <a:cubicBezTo>
                  <a:pt x="6673922" y="634739"/>
                  <a:pt x="6671893" y="635939"/>
                  <a:pt x="6669873" y="637138"/>
                </a:cubicBezTo>
                <a:close/>
                <a:moveTo>
                  <a:pt x="7074038" y="638533"/>
                </a:moveTo>
                <a:cubicBezTo>
                  <a:pt x="7072458" y="638184"/>
                  <a:pt x="7070882" y="637883"/>
                  <a:pt x="7069306" y="637534"/>
                </a:cubicBezTo>
                <a:cubicBezTo>
                  <a:pt x="7069984" y="636985"/>
                  <a:pt x="7070433" y="636136"/>
                  <a:pt x="7071446" y="635987"/>
                </a:cubicBezTo>
                <a:cubicBezTo>
                  <a:pt x="7073022" y="635739"/>
                  <a:pt x="7074938" y="635939"/>
                  <a:pt x="7076741" y="635939"/>
                </a:cubicBezTo>
                <a:cubicBezTo>
                  <a:pt x="7075841" y="636787"/>
                  <a:pt x="7074938" y="637686"/>
                  <a:pt x="7074038" y="638533"/>
                </a:cubicBezTo>
                <a:close/>
                <a:moveTo>
                  <a:pt x="9913914" y="640483"/>
                </a:moveTo>
                <a:cubicBezTo>
                  <a:pt x="9912561" y="638583"/>
                  <a:pt x="9911324" y="636688"/>
                  <a:pt x="9909972" y="634789"/>
                </a:cubicBezTo>
                <a:lnTo>
                  <a:pt x="9972228" y="629754"/>
                </a:lnTo>
                <a:close/>
                <a:moveTo>
                  <a:pt x="8528660" y="643482"/>
                </a:moveTo>
                <a:cubicBezTo>
                  <a:pt x="8522576" y="641733"/>
                  <a:pt x="8516498" y="639983"/>
                  <a:pt x="8510415" y="638234"/>
                </a:cubicBezTo>
                <a:cubicBezTo>
                  <a:pt x="8513458" y="636787"/>
                  <a:pt x="8516498" y="635389"/>
                  <a:pt x="8519541" y="633939"/>
                </a:cubicBezTo>
                <a:cubicBezTo>
                  <a:pt x="8524716" y="635939"/>
                  <a:pt x="8530013" y="637985"/>
                  <a:pt x="8535189" y="639983"/>
                </a:cubicBezTo>
                <a:cubicBezTo>
                  <a:pt x="8533054" y="641183"/>
                  <a:pt x="8530800" y="642333"/>
                  <a:pt x="8528660" y="643482"/>
                </a:cubicBezTo>
                <a:close/>
                <a:moveTo>
                  <a:pt x="465687" y="644828"/>
                </a:moveTo>
                <a:cubicBezTo>
                  <a:pt x="464786" y="643482"/>
                  <a:pt x="463995" y="642134"/>
                  <a:pt x="463094" y="640783"/>
                </a:cubicBezTo>
                <a:cubicBezTo>
                  <a:pt x="480214" y="639584"/>
                  <a:pt x="497333" y="638434"/>
                  <a:pt x="514556" y="637238"/>
                </a:cubicBezTo>
                <a:cubicBezTo>
                  <a:pt x="515006" y="638533"/>
                  <a:pt x="515457" y="639883"/>
                  <a:pt x="515909" y="641183"/>
                </a:cubicBezTo>
                <a:cubicBezTo>
                  <a:pt x="499134" y="642432"/>
                  <a:pt x="482468" y="643633"/>
                  <a:pt x="465687" y="644828"/>
                </a:cubicBezTo>
                <a:close/>
                <a:moveTo>
                  <a:pt x="8886435" y="649576"/>
                </a:moveTo>
                <a:cubicBezTo>
                  <a:pt x="8885646" y="648176"/>
                  <a:pt x="8884970" y="646777"/>
                  <a:pt x="8884181" y="645376"/>
                </a:cubicBezTo>
                <a:cubicBezTo>
                  <a:pt x="8903779" y="643231"/>
                  <a:pt x="8923480" y="641132"/>
                  <a:pt x="8943077" y="638985"/>
                </a:cubicBezTo>
                <a:cubicBezTo>
                  <a:pt x="8943754" y="640384"/>
                  <a:pt x="8944542" y="641733"/>
                  <a:pt x="8945219" y="643133"/>
                </a:cubicBezTo>
                <a:cubicBezTo>
                  <a:pt x="8925620" y="645278"/>
                  <a:pt x="8906026" y="647427"/>
                  <a:pt x="8886435" y="649576"/>
                </a:cubicBezTo>
                <a:close/>
                <a:moveTo>
                  <a:pt x="3957135" y="649926"/>
                </a:moveTo>
                <a:cubicBezTo>
                  <a:pt x="3953875" y="649826"/>
                  <a:pt x="3950720" y="649777"/>
                  <a:pt x="3947452" y="649674"/>
                </a:cubicBezTo>
                <a:cubicBezTo>
                  <a:pt x="3947904" y="646277"/>
                  <a:pt x="3948468" y="642881"/>
                  <a:pt x="3948919" y="639483"/>
                </a:cubicBezTo>
                <a:cubicBezTo>
                  <a:pt x="3952066" y="639584"/>
                  <a:pt x="3955219" y="639633"/>
                  <a:pt x="3958376" y="639734"/>
                </a:cubicBezTo>
                <a:cubicBezTo>
                  <a:pt x="3957925" y="643133"/>
                  <a:pt x="3957585" y="646529"/>
                  <a:pt x="3957135" y="649926"/>
                </a:cubicBezTo>
                <a:close/>
                <a:moveTo>
                  <a:pt x="6130902" y="653124"/>
                </a:moveTo>
                <a:cubicBezTo>
                  <a:pt x="6129326" y="653172"/>
                  <a:pt x="6127530" y="653321"/>
                  <a:pt x="6126060" y="653124"/>
                </a:cubicBezTo>
                <a:cubicBezTo>
                  <a:pt x="6124938" y="652922"/>
                  <a:pt x="6124260" y="652222"/>
                  <a:pt x="6123360" y="651773"/>
                </a:cubicBezTo>
                <a:cubicBezTo>
                  <a:pt x="6124823" y="651473"/>
                  <a:pt x="6126966" y="650722"/>
                  <a:pt x="6127530" y="650972"/>
                </a:cubicBezTo>
                <a:cubicBezTo>
                  <a:pt x="6128986" y="651473"/>
                  <a:pt x="6129888" y="652371"/>
                  <a:pt x="6130902" y="653124"/>
                </a:cubicBezTo>
                <a:close/>
                <a:moveTo>
                  <a:pt x="99076" y="654463"/>
                </a:moveTo>
                <a:cubicBezTo>
                  <a:pt x="68233" y="654364"/>
                  <a:pt x="37192" y="653211"/>
                  <a:pt x="5886" y="650427"/>
                </a:cubicBezTo>
                <a:cubicBezTo>
                  <a:pt x="6111" y="650574"/>
                  <a:pt x="4083" y="649674"/>
                  <a:pt x="4421" y="649325"/>
                </a:cubicBezTo>
                <a:cubicBezTo>
                  <a:pt x="9718" y="644328"/>
                  <a:pt x="15349" y="639384"/>
                  <a:pt x="22891" y="632639"/>
                </a:cubicBezTo>
                <a:cubicBezTo>
                  <a:pt x="75365" y="647127"/>
                  <a:pt x="129650" y="645578"/>
                  <a:pt x="184040" y="640032"/>
                </a:cubicBezTo>
                <a:cubicBezTo>
                  <a:pt x="247106" y="633589"/>
                  <a:pt x="309264" y="640583"/>
                  <a:pt x="373229" y="642631"/>
                </a:cubicBezTo>
                <a:cubicBezTo>
                  <a:pt x="312647" y="644606"/>
                  <a:pt x="252118" y="649338"/>
                  <a:pt x="191080" y="652187"/>
                </a:cubicBezTo>
                <a:cubicBezTo>
                  <a:pt x="160563" y="653610"/>
                  <a:pt x="129917" y="654562"/>
                  <a:pt x="99076" y="654463"/>
                </a:cubicBezTo>
                <a:close/>
                <a:moveTo>
                  <a:pt x="8454448" y="656522"/>
                </a:moveTo>
                <a:cubicBezTo>
                  <a:pt x="8435189" y="655921"/>
                  <a:pt x="8416050" y="655270"/>
                  <a:pt x="8396904" y="654670"/>
                </a:cubicBezTo>
                <a:cubicBezTo>
                  <a:pt x="8396790" y="653823"/>
                  <a:pt x="8396790" y="653022"/>
                  <a:pt x="8396790" y="652174"/>
                </a:cubicBezTo>
                <a:cubicBezTo>
                  <a:pt x="8416387" y="652174"/>
                  <a:pt x="8436090" y="652174"/>
                  <a:pt x="8455688" y="652174"/>
                </a:cubicBezTo>
                <a:cubicBezTo>
                  <a:pt x="8455236" y="653622"/>
                  <a:pt x="8454898" y="655071"/>
                  <a:pt x="8454448" y="656522"/>
                </a:cubicBezTo>
                <a:close/>
                <a:moveTo>
                  <a:pt x="8818524" y="658469"/>
                </a:moveTo>
                <a:cubicBezTo>
                  <a:pt x="8817960" y="657667"/>
                  <a:pt x="8817398" y="656868"/>
                  <a:pt x="8816835" y="656070"/>
                </a:cubicBezTo>
                <a:cubicBezTo>
                  <a:pt x="8823369" y="655121"/>
                  <a:pt x="8830015" y="654172"/>
                  <a:pt x="8836656" y="653172"/>
                </a:cubicBezTo>
                <a:cubicBezTo>
                  <a:pt x="8837220" y="654021"/>
                  <a:pt x="8837895" y="654871"/>
                  <a:pt x="8838459" y="655720"/>
                </a:cubicBezTo>
                <a:cubicBezTo>
                  <a:pt x="8831813" y="656620"/>
                  <a:pt x="8825172" y="657567"/>
                  <a:pt x="8818524" y="658469"/>
                </a:cubicBezTo>
                <a:close/>
                <a:moveTo>
                  <a:pt x="8332938" y="662714"/>
                </a:moveTo>
                <a:cubicBezTo>
                  <a:pt x="8310868" y="662714"/>
                  <a:pt x="8292397" y="662714"/>
                  <a:pt x="8272019" y="662714"/>
                </a:cubicBezTo>
                <a:cubicBezTo>
                  <a:pt x="8286040" y="654871"/>
                  <a:pt x="8293050" y="650949"/>
                  <a:pt x="8300665" y="650949"/>
                </a:cubicBezTo>
                <a:cubicBezTo>
                  <a:pt x="8308280" y="650949"/>
                  <a:pt x="8316499" y="654871"/>
                  <a:pt x="8332938" y="662714"/>
                </a:cubicBezTo>
                <a:close/>
                <a:moveTo>
                  <a:pt x="6360175" y="664263"/>
                </a:moveTo>
                <a:lnTo>
                  <a:pt x="6380340" y="656218"/>
                </a:lnTo>
                <a:cubicBezTo>
                  <a:pt x="6382370" y="657617"/>
                  <a:pt x="6384283" y="658967"/>
                  <a:pt x="6386199" y="660367"/>
                </a:cubicBezTo>
                <a:close/>
                <a:moveTo>
                  <a:pt x="6359174" y="664661"/>
                </a:moveTo>
                <a:lnTo>
                  <a:pt x="6357781" y="664553"/>
                </a:lnTo>
                <a:lnTo>
                  <a:pt x="6358838" y="664461"/>
                </a:lnTo>
                <a:lnTo>
                  <a:pt x="6360175" y="664263"/>
                </a:lnTo>
                <a:close/>
                <a:moveTo>
                  <a:pt x="9703664" y="665411"/>
                </a:moveTo>
                <a:cubicBezTo>
                  <a:pt x="9710086" y="656620"/>
                  <a:pt x="9710874" y="649126"/>
                  <a:pt x="9719768" y="645128"/>
                </a:cubicBezTo>
                <a:cubicBezTo>
                  <a:pt x="9725398" y="642556"/>
                  <a:pt x="9732351" y="638497"/>
                  <a:pt x="9740079" y="636980"/>
                </a:cubicBezTo>
                <a:cubicBezTo>
                  <a:pt x="9747807" y="635463"/>
                  <a:pt x="9756310" y="636487"/>
                  <a:pt x="9765038" y="644079"/>
                </a:cubicBezTo>
                <a:cubicBezTo>
                  <a:pt x="9767631" y="646379"/>
                  <a:pt x="9779904" y="647776"/>
                  <a:pt x="9787220" y="647477"/>
                </a:cubicBezTo>
                <a:cubicBezTo>
                  <a:pt x="9812001" y="646428"/>
                  <a:pt x="9836548" y="644479"/>
                  <a:pt x="9862672" y="646277"/>
                </a:cubicBezTo>
                <a:cubicBezTo>
                  <a:pt x="9811324" y="652421"/>
                  <a:pt x="9760082" y="658617"/>
                  <a:pt x="9703664" y="665411"/>
                </a:cubicBezTo>
                <a:close/>
                <a:moveTo>
                  <a:pt x="10159859" y="668260"/>
                </a:moveTo>
                <a:cubicBezTo>
                  <a:pt x="10158283" y="668059"/>
                  <a:pt x="10156592" y="667859"/>
                  <a:pt x="10155015" y="667660"/>
                </a:cubicBezTo>
                <a:cubicBezTo>
                  <a:pt x="10155241" y="667011"/>
                  <a:pt x="10154902" y="666061"/>
                  <a:pt x="10155691" y="665862"/>
                </a:cubicBezTo>
                <a:cubicBezTo>
                  <a:pt x="10157042" y="665511"/>
                  <a:pt x="10158958" y="665661"/>
                  <a:pt x="10160648" y="665561"/>
                </a:cubicBezTo>
                <a:cubicBezTo>
                  <a:pt x="10160423" y="666461"/>
                  <a:pt x="10160085" y="667360"/>
                  <a:pt x="10159859" y="668260"/>
                </a:cubicBezTo>
                <a:close/>
                <a:moveTo>
                  <a:pt x="6312664" y="668460"/>
                </a:moveTo>
                <a:cubicBezTo>
                  <a:pt x="6312664" y="666012"/>
                  <a:pt x="6312550" y="663515"/>
                  <a:pt x="6312550" y="661016"/>
                </a:cubicBezTo>
                <a:lnTo>
                  <a:pt x="6357781" y="664553"/>
                </a:lnTo>
                <a:close/>
                <a:moveTo>
                  <a:pt x="6251963" y="677750"/>
                </a:moveTo>
                <a:cubicBezTo>
                  <a:pt x="6243406" y="677464"/>
                  <a:pt x="6234622" y="675203"/>
                  <a:pt x="6226514" y="669358"/>
                </a:cubicBezTo>
                <a:cubicBezTo>
                  <a:pt x="6243626" y="665262"/>
                  <a:pt x="6259399" y="661465"/>
                  <a:pt x="6286086" y="655071"/>
                </a:cubicBezTo>
                <a:cubicBezTo>
                  <a:pt x="6281355" y="665111"/>
                  <a:pt x="6282706" y="672454"/>
                  <a:pt x="6276060" y="674304"/>
                </a:cubicBezTo>
                <a:cubicBezTo>
                  <a:pt x="6268854" y="676353"/>
                  <a:pt x="6260521" y="678039"/>
                  <a:pt x="6251963" y="677750"/>
                </a:cubicBezTo>
                <a:close/>
                <a:moveTo>
                  <a:pt x="5312321" y="678350"/>
                </a:moveTo>
                <a:cubicBezTo>
                  <a:pt x="5299486" y="677299"/>
                  <a:pt x="5286647" y="676202"/>
                  <a:pt x="5273811" y="675154"/>
                </a:cubicBezTo>
                <a:cubicBezTo>
                  <a:pt x="5274147" y="673605"/>
                  <a:pt x="5274600" y="672007"/>
                  <a:pt x="5274936" y="670456"/>
                </a:cubicBezTo>
                <a:cubicBezTo>
                  <a:pt x="5288112" y="670956"/>
                  <a:pt x="5301175" y="671455"/>
                  <a:pt x="5314349" y="671905"/>
                </a:cubicBezTo>
                <a:cubicBezTo>
                  <a:pt x="5313673" y="674055"/>
                  <a:pt x="5312997" y="676202"/>
                  <a:pt x="5312321" y="678350"/>
                </a:cubicBezTo>
                <a:close/>
                <a:moveTo>
                  <a:pt x="8176745" y="678450"/>
                </a:moveTo>
                <a:cubicBezTo>
                  <a:pt x="8175280" y="678050"/>
                  <a:pt x="8173928" y="677701"/>
                  <a:pt x="8172577" y="677299"/>
                </a:cubicBezTo>
                <a:cubicBezTo>
                  <a:pt x="8173478" y="676800"/>
                  <a:pt x="8175055" y="675854"/>
                  <a:pt x="8175393" y="675903"/>
                </a:cubicBezTo>
                <a:cubicBezTo>
                  <a:pt x="8177533" y="676402"/>
                  <a:pt x="8179449" y="677100"/>
                  <a:pt x="8181363" y="677701"/>
                </a:cubicBezTo>
                <a:cubicBezTo>
                  <a:pt x="8179787" y="677949"/>
                  <a:pt x="8178322" y="678199"/>
                  <a:pt x="8176745" y="678450"/>
                </a:cubicBezTo>
                <a:close/>
                <a:moveTo>
                  <a:pt x="198230" y="682349"/>
                </a:moveTo>
                <a:cubicBezTo>
                  <a:pt x="166696" y="682349"/>
                  <a:pt x="148120" y="682349"/>
                  <a:pt x="129650" y="682349"/>
                </a:cubicBezTo>
                <a:cubicBezTo>
                  <a:pt x="140346" y="674106"/>
                  <a:pt x="149805" y="672495"/>
                  <a:pt x="160433" y="673750"/>
                </a:cubicBezTo>
                <a:cubicBezTo>
                  <a:pt x="171061" y="675004"/>
                  <a:pt x="182858" y="679126"/>
                  <a:pt x="198230" y="682349"/>
                </a:cubicBezTo>
                <a:close/>
                <a:moveTo>
                  <a:pt x="596317" y="684595"/>
                </a:moveTo>
                <a:cubicBezTo>
                  <a:pt x="608252" y="679775"/>
                  <a:pt x="617542" y="675892"/>
                  <a:pt x="626326" y="674936"/>
                </a:cubicBezTo>
                <a:cubicBezTo>
                  <a:pt x="635110" y="673981"/>
                  <a:pt x="643387" y="675954"/>
                  <a:pt x="653298" y="682849"/>
                </a:cubicBezTo>
                <a:cubicBezTo>
                  <a:pt x="638207" y="683344"/>
                  <a:pt x="623005" y="683795"/>
                  <a:pt x="596317" y="684595"/>
                </a:cubicBezTo>
                <a:close/>
                <a:moveTo>
                  <a:pt x="5947175" y="688006"/>
                </a:moveTo>
                <a:cubicBezTo>
                  <a:pt x="5939069" y="688118"/>
                  <a:pt x="5929778" y="686294"/>
                  <a:pt x="5919533" y="683693"/>
                </a:cubicBezTo>
                <a:cubicBezTo>
                  <a:pt x="5930567" y="676449"/>
                  <a:pt x="5940814" y="669659"/>
                  <a:pt x="5950614" y="663213"/>
                </a:cubicBezTo>
                <a:cubicBezTo>
                  <a:pt x="5963846" y="664837"/>
                  <a:pt x="5970068" y="667398"/>
                  <a:pt x="5972009" y="670457"/>
                </a:cubicBezTo>
                <a:cubicBezTo>
                  <a:pt x="5973951" y="673517"/>
                  <a:pt x="5971614" y="677076"/>
                  <a:pt x="5967726" y="680700"/>
                </a:cubicBezTo>
                <a:cubicBezTo>
                  <a:pt x="5962209" y="685845"/>
                  <a:pt x="5955283" y="687892"/>
                  <a:pt x="5947175" y="688006"/>
                </a:cubicBezTo>
                <a:close/>
                <a:moveTo>
                  <a:pt x="65035" y="688672"/>
                </a:moveTo>
                <a:cubicBezTo>
                  <a:pt x="51579" y="688714"/>
                  <a:pt x="38770" y="686941"/>
                  <a:pt x="24354" y="684294"/>
                </a:cubicBezTo>
                <a:cubicBezTo>
                  <a:pt x="38543" y="678801"/>
                  <a:pt x="51268" y="677877"/>
                  <a:pt x="64739" y="678520"/>
                </a:cubicBezTo>
                <a:cubicBezTo>
                  <a:pt x="78210" y="679163"/>
                  <a:pt x="92427" y="681373"/>
                  <a:pt x="109601" y="682149"/>
                </a:cubicBezTo>
                <a:cubicBezTo>
                  <a:pt x="92597" y="686767"/>
                  <a:pt x="78493" y="688628"/>
                  <a:pt x="65035" y="688672"/>
                </a:cubicBezTo>
                <a:close/>
                <a:moveTo>
                  <a:pt x="9615262" y="690838"/>
                </a:moveTo>
                <a:cubicBezTo>
                  <a:pt x="9600622" y="678850"/>
                  <a:pt x="9591391" y="671206"/>
                  <a:pt x="9579005" y="661016"/>
                </a:cubicBezTo>
                <a:cubicBezTo>
                  <a:pt x="9604906" y="654622"/>
                  <a:pt x="9627876" y="648926"/>
                  <a:pt x="9650852" y="643182"/>
                </a:cubicBezTo>
                <a:cubicBezTo>
                  <a:pt x="9653549" y="644529"/>
                  <a:pt x="9656139" y="645828"/>
                  <a:pt x="9658844" y="647178"/>
                </a:cubicBezTo>
                <a:cubicBezTo>
                  <a:pt x="9645669" y="660416"/>
                  <a:pt x="9632382" y="673656"/>
                  <a:pt x="9615262" y="690838"/>
                </a:cubicBezTo>
                <a:close/>
                <a:moveTo>
                  <a:pt x="4962097" y="691688"/>
                </a:moveTo>
                <a:cubicBezTo>
                  <a:pt x="4960181" y="691338"/>
                  <a:pt x="4960069" y="689143"/>
                  <a:pt x="4959056" y="687743"/>
                </a:cubicBezTo>
                <a:cubicBezTo>
                  <a:pt x="4962208" y="687093"/>
                  <a:pt x="4965468" y="686443"/>
                  <a:pt x="4968622" y="685845"/>
                </a:cubicBezTo>
                <a:cubicBezTo>
                  <a:pt x="4969863" y="687543"/>
                  <a:pt x="4970991" y="689290"/>
                  <a:pt x="4972230" y="690988"/>
                </a:cubicBezTo>
                <a:cubicBezTo>
                  <a:pt x="4968851" y="691289"/>
                  <a:pt x="4964801" y="692189"/>
                  <a:pt x="4962097" y="691688"/>
                </a:cubicBezTo>
                <a:close/>
                <a:moveTo>
                  <a:pt x="6270883" y="691840"/>
                </a:moveTo>
                <a:cubicBezTo>
                  <a:pt x="6268856" y="690838"/>
                  <a:pt x="6266940" y="689792"/>
                  <a:pt x="6265024" y="688842"/>
                </a:cubicBezTo>
                <a:cubicBezTo>
                  <a:pt x="6269081" y="687944"/>
                  <a:pt x="6273250" y="687043"/>
                  <a:pt x="6277298" y="686143"/>
                </a:cubicBezTo>
                <a:cubicBezTo>
                  <a:pt x="6278085" y="687392"/>
                  <a:pt x="6280341" y="689093"/>
                  <a:pt x="6279327" y="689792"/>
                </a:cubicBezTo>
                <a:cubicBezTo>
                  <a:pt x="6277751" y="690838"/>
                  <a:pt x="6273813" y="691190"/>
                  <a:pt x="6270883" y="691840"/>
                </a:cubicBezTo>
                <a:close/>
                <a:moveTo>
                  <a:pt x="2066705" y="692339"/>
                </a:moveTo>
                <a:cubicBezTo>
                  <a:pt x="2057579" y="690738"/>
                  <a:pt x="2048347" y="689094"/>
                  <a:pt x="2039341" y="687493"/>
                </a:cubicBezTo>
                <a:cubicBezTo>
                  <a:pt x="2040348" y="686094"/>
                  <a:pt x="2041368" y="684644"/>
                  <a:pt x="2042381" y="683245"/>
                </a:cubicBezTo>
                <a:cubicBezTo>
                  <a:pt x="2051727" y="684195"/>
                  <a:pt x="2061186" y="685193"/>
                  <a:pt x="2070536" y="686194"/>
                </a:cubicBezTo>
                <a:cubicBezTo>
                  <a:pt x="2069297" y="688242"/>
                  <a:pt x="2067944" y="690289"/>
                  <a:pt x="2066705" y="692339"/>
                </a:cubicBezTo>
                <a:close/>
                <a:moveTo>
                  <a:pt x="499134" y="692437"/>
                </a:moveTo>
                <a:cubicBezTo>
                  <a:pt x="512140" y="684694"/>
                  <a:pt x="518643" y="680822"/>
                  <a:pt x="526385" y="680098"/>
                </a:cubicBezTo>
                <a:cubicBezTo>
                  <a:pt x="534126" y="679374"/>
                  <a:pt x="543106" y="681797"/>
                  <a:pt x="561066" y="686644"/>
                </a:cubicBezTo>
                <a:cubicBezTo>
                  <a:pt x="543159" y="688342"/>
                  <a:pt x="525259" y="689989"/>
                  <a:pt x="499134" y="692437"/>
                </a:cubicBezTo>
                <a:close/>
                <a:moveTo>
                  <a:pt x="1964339" y="697832"/>
                </a:moveTo>
                <a:cubicBezTo>
                  <a:pt x="1955672" y="697832"/>
                  <a:pt x="1947109" y="697832"/>
                  <a:pt x="1938440" y="697832"/>
                </a:cubicBezTo>
                <a:cubicBezTo>
                  <a:pt x="1938440" y="697133"/>
                  <a:pt x="1938328" y="696482"/>
                  <a:pt x="1938328" y="695839"/>
                </a:cubicBezTo>
                <a:cubicBezTo>
                  <a:pt x="1946883" y="695634"/>
                  <a:pt x="1955558" y="695436"/>
                  <a:pt x="1964115" y="695238"/>
                </a:cubicBezTo>
                <a:cubicBezTo>
                  <a:pt x="1964227" y="696138"/>
                  <a:pt x="1964227" y="696985"/>
                  <a:pt x="1964339" y="697832"/>
                </a:cubicBezTo>
                <a:close/>
                <a:moveTo>
                  <a:pt x="38319" y="703129"/>
                </a:moveTo>
                <a:cubicBezTo>
                  <a:pt x="29765" y="703129"/>
                  <a:pt x="21089" y="703129"/>
                  <a:pt x="12420" y="703129"/>
                </a:cubicBezTo>
                <a:cubicBezTo>
                  <a:pt x="12306" y="702528"/>
                  <a:pt x="12306" y="701933"/>
                  <a:pt x="12306" y="701332"/>
                </a:cubicBezTo>
                <a:cubicBezTo>
                  <a:pt x="20977" y="701332"/>
                  <a:pt x="29651" y="701332"/>
                  <a:pt x="38319" y="701332"/>
                </a:cubicBezTo>
                <a:cubicBezTo>
                  <a:pt x="38319" y="701933"/>
                  <a:pt x="38319" y="702528"/>
                  <a:pt x="38319" y="703129"/>
                </a:cubicBezTo>
                <a:close/>
                <a:moveTo>
                  <a:pt x="10224495" y="703778"/>
                </a:moveTo>
                <a:cubicBezTo>
                  <a:pt x="10223487" y="702878"/>
                  <a:pt x="10222588" y="701982"/>
                  <a:pt x="10221574" y="701081"/>
                </a:cubicBezTo>
                <a:cubicBezTo>
                  <a:pt x="10227876" y="699432"/>
                  <a:pt x="10234072" y="697782"/>
                  <a:pt x="10240381" y="696138"/>
                </a:cubicBezTo>
                <a:cubicBezTo>
                  <a:pt x="10242064" y="697534"/>
                  <a:pt x="10243755" y="698933"/>
                  <a:pt x="10245445" y="700332"/>
                </a:cubicBezTo>
                <a:cubicBezTo>
                  <a:pt x="10238458" y="701481"/>
                  <a:pt x="10231593" y="702678"/>
                  <a:pt x="10224495" y="703778"/>
                </a:cubicBezTo>
                <a:close/>
                <a:moveTo>
                  <a:pt x="5654554" y="706027"/>
                </a:moveTo>
                <a:cubicBezTo>
                  <a:pt x="5651060" y="704377"/>
                  <a:pt x="5645880" y="702928"/>
                  <a:pt x="5644752" y="701032"/>
                </a:cubicBezTo>
                <a:cubicBezTo>
                  <a:pt x="5644076" y="699781"/>
                  <a:pt x="5649372" y="697883"/>
                  <a:pt x="5653314" y="695485"/>
                </a:cubicBezTo>
                <a:cubicBezTo>
                  <a:pt x="5658266" y="698181"/>
                  <a:pt x="5663560" y="699781"/>
                  <a:pt x="5663900" y="701632"/>
                </a:cubicBezTo>
                <a:cubicBezTo>
                  <a:pt x="5664124" y="702981"/>
                  <a:pt x="5657928" y="704578"/>
                  <a:pt x="5654554" y="706027"/>
                </a:cubicBezTo>
                <a:close/>
                <a:moveTo>
                  <a:pt x="154536" y="707376"/>
                </a:moveTo>
                <a:cubicBezTo>
                  <a:pt x="146086" y="705377"/>
                  <a:pt x="137756" y="703328"/>
                  <a:pt x="129312" y="701332"/>
                </a:cubicBezTo>
                <a:cubicBezTo>
                  <a:pt x="131115" y="699883"/>
                  <a:pt x="133031" y="698381"/>
                  <a:pt x="134826" y="696933"/>
                </a:cubicBezTo>
                <a:cubicBezTo>
                  <a:pt x="143163" y="699084"/>
                  <a:pt x="151379" y="701231"/>
                  <a:pt x="159599" y="703328"/>
                </a:cubicBezTo>
                <a:cubicBezTo>
                  <a:pt x="157915" y="704676"/>
                  <a:pt x="156226" y="706027"/>
                  <a:pt x="154536" y="707376"/>
                </a:cubicBezTo>
                <a:close/>
                <a:moveTo>
                  <a:pt x="4432141" y="712172"/>
                </a:moveTo>
                <a:cubicBezTo>
                  <a:pt x="4430674" y="711771"/>
                  <a:pt x="4428649" y="711521"/>
                  <a:pt x="4428082" y="710971"/>
                </a:cubicBezTo>
                <a:cubicBezTo>
                  <a:pt x="4427519" y="710471"/>
                  <a:pt x="4428649" y="709623"/>
                  <a:pt x="4428985" y="709025"/>
                </a:cubicBezTo>
                <a:cubicBezTo>
                  <a:pt x="4430562" y="709025"/>
                  <a:pt x="4432141" y="709025"/>
                  <a:pt x="4433717" y="709025"/>
                </a:cubicBezTo>
                <a:cubicBezTo>
                  <a:pt x="4433155" y="710073"/>
                  <a:pt x="4432704" y="711122"/>
                  <a:pt x="4432141" y="712172"/>
                </a:cubicBezTo>
                <a:close/>
                <a:moveTo>
                  <a:pt x="5249483" y="716417"/>
                </a:moveTo>
                <a:cubicBezTo>
                  <a:pt x="5255565" y="702740"/>
                  <a:pt x="5259682" y="698900"/>
                  <a:pt x="5286159" y="700302"/>
                </a:cubicBezTo>
                <a:cubicBezTo>
                  <a:pt x="5294985" y="700768"/>
                  <a:pt x="5306295" y="701818"/>
                  <a:pt x="5320990" y="703279"/>
                </a:cubicBezTo>
                <a:cubicBezTo>
                  <a:pt x="5312544" y="712273"/>
                  <a:pt x="5312544" y="712273"/>
                  <a:pt x="5249483" y="716417"/>
                </a:cubicBezTo>
                <a:close/>
                <a:moveTo>
                  <a:pt x="5494975" y="717966"/>
                </a:moveTo>
                <a:cubicBezTo>
                  <a:pt x="5476399" y="713921"/>
                  <a:pt x="5472569" y="708626"/>
                  <a:pt x="5491265" y="698884"/>
                </a:cubicBezTo>
                <a:cubicBezTo>
                  <a:pt x="5498017" y="706027"/>
                  <a:pt x="5502525" y="710821"/>
                  <a:pt x="5507031" y="715566"/>
                </a:cubicBezTo>
                <a:cubicBezTo>
                  <a:pt x="5501060" y="716818"/>
                  <a:pt x="5496897" y="718366"/>
                  <a:pt x="5494975" y="717966"/>
                </a:cubicBezTo>
                <a:close/>
                <a:moveTo>
                  <a:pt x="5382028" y="718316"/>
                </a:moveTo>
                <a:cubicBezTo>
                  <a:pt x="5382028" y="717516"/>
                  <a:pt x="5382028" y="716716"/>
                  <a:pt x="5382028" y="715868"/>
                </a:cubicBezTo>
                <a:cubicBezTo>
                  <a:pt x="5383266" y="715518"/>
                  <a:pt x="5384506" y="715119"/>
                  <a:pt x="5385746" y="714671"/>
                </a:cubicBezTo>
                <a:cubicBezTo>
                  <a:pt x="5386647" y="715370"/>
                  <a:pt x="5387436" y="716017"/>
                  <a:pt x="5388336" y="716716"/>
                </a:cubicBezTo>
                <a:cubicBezTo>
                  <a:pt x="5386195" y="717265"/>
                  <a:pt x="5384168" y="717767"/>
                  <a:pt x="5382028" y="718316"/>
                </a:cubicBezTo>
                <a:close/>
                <a:moveTo>
                  <a:pt x="511070" y="719315"/>
                </a:moveTo>
                <a:cubicBezTo>
                  <a:pt x="523626" y="715068"/>
                  <a:pt x="529904" y="712944"/>
                  <a:pt x="537716" y="712589"/>
                </a:cubicBezTo>
                <a:cubicBezTo>
                  <a:pt x="545528" y="712233"/>
                  <a:pt x="554874" y="713644"/>
                  <a:pt x="573566" y="716467"/>
                </a:cubicBezTo>
                <a:cubicBezTo>
                  <a:pt x="547553" y="717617"/>
                  <a:pt x="532801" y="718316"/>
                  <a:pt x="511070" y="719315"/>
                </a:cubicBezTo>
                <a:close/>
                <a:moveTo>
                  <a:pt x="715621" y="719415"/>
                </a:moveTo>
                <a:lnTo>
                  <a:pt x="633025" y="719415"/>
                </a:lnTo>
                <a:cubicBezTo>
                  <a:pt x="633251" y="717566"/>
                  <a:pt x="633589" y="715718"/>
                  <a:pt x="633813" y="713869"/>
                </a:cubicBezTo>
                <a:close/>
                <a:moveTo>
                  <a:pt x="9163206" y="719480"/>
                </a:moveTo>
                <a:lnTo>
                  <a:pt x="9179678" y="714918"/>
                </a:lnTo>
                <a:cubicBezTo>
                  <a:pt x="9180467" y="715915"/>
                  <a:pt x="9181256" y="716866"/>
                  <a:pt x="9182044" y="717866"/>
                </a:cubicBezTo>
                <a:close/>
                <a:moveTo>
                  <a:pt x="717829" y="719565"/>
                </a:moveTo>
                <a:lnTo>
                  <a:pt x="715621" y="719415"/>
                </a:lnTo>
                <a:lnTo>
                  <a:pt x="718165" y="719415"/>
                </a:lnTo>
                <a:lnTo>
                  <a:pt x="718208" y="719419"/>
                </a:lnTo>
                <a:close/>
                <a:moveTo>
                  <a:pt x="9162322" y="719584"/>
                </a:moveTo>
                <a:lnTo>
                  <a:pt x="9162784" y="719516"/>
                </a:lnTo>
                <a:lnTo>
                  <a:pt x="9163206" y="719480"/>
                </a:lnTo>
                <a:lnTo>
                  <a:pt x="9162896" y="719565"/>
                </a:lnTo>
                <a:close/>
                <a:moveTo>
                  <a:pt x="3333264" y="722165"/>
                </a:moveTo>
                <a:cubicBezTo>
                  <a:pt x="3332025" y="721064"/>
                  <a:pt x="3330673" y="719963"/>
                  <a:pt x="3329434" y="718865"/>
                </a:cubicBezTo>
                <a:cubicBezTo>
                  <a:pt x="3332475" y="718116"/>
                  <a:pt x="3335399" y="717416"/>
                  <a:pt x="3338329" y="716716"/>
                </a:cubicBezTo>
                <a:cubicBezTo>
                  <a:pt x="3339680" y="717816"/>
                  <a:pt x="3342497" y="719614"/>
                  <a:pt x="3341934" y="719914"/>
                </a:cubicBezTo>
                <a:cubicBezTo>
                  <a:pt x="3339680" y="720965"/>
                  <a:pt x="3336299" y="721465"/>
                  <a:pt x="3333264" y="722165"/>
                </a:cubicBezTo>
                <a:close/>
                <a:moveTo>
                  <a:pt x="6107030" y="723162"/>
                </a:moveTo>
                <a:cubicBezTo>
                  <a:pt x="6104440" y="723210"/>
                  <a:pt x="6101622" y="721813"/>
                  <a:pt x="6098921" y="721064"/>
                </a:cubicBezTo>
                <a:cubicBezTo>
                  <a:pt x="6100835" y="719914"/>
                  <a:pt x="6103540" y="717665"/>
                  <a:pt x="6104665" y="717816"/>
                </a:cubicBezTo>
                <a:cubicBezTo>
                  <a:pt x="6108494" y="718366"/>
                  <a:pt x="6111644" y="719664"/>
                  <a:pt x="6115138" y="720715"/>
                </a:cubicBezTo>
                <a:cubicBezTo>
                  <a:pt x="6112433" y="721564"/>
                  <a:pt x="6109846" y="723060"/>
                  <a:pt x="6107030" y="723162"/>
                </a:cubicBezTo>
                <a:close/>
                <a:moveTo>
                  <a:pt x="751597" y="723386"/>
                </a:moveTo>
                <a:lnTo>
                  <a:pt x="718208" y="719419"/>
                </a:lnTo>
                <a:lnTo>
                  <a:pt x="744753" y="709299"/>
                </a:lnTo>
                <a:cubicBezTo>
                  <a:pt x="749404" y="707743"/>
                  <a:pt x="754439" y="706858"/>
                  <a:pt x="760311" y="707524"/>
                </a:cubicBezTo>
                <a:cubicBezTo>
                  <a:pt x="766182" y="708192"/>
                  <a:pt x="772890" y="710413"/>
                  <a:pt x="780886" y="715071"/>
                </a:cubicBezTo>
                <a:cubicBezTo>
                  <a:pt x="771430" y="719466"/>
                  <a:pt x="761857" y="722450"/>
                  <a:pt x="751597" y="723386"/>
                </a:cubicBezTo>
                <a:close/>
                <a:moveTo>
                  <a:pt x="5809845" y="723761"/>
                </a:moveTo>
                <a:cubicBezTo>
                  <a:pt x="5808941" y="722762"/>
                  <a:pt x="5807929" y="721714"/>
                  <a:pt x="5807027" y="720715"/>
                </a:cubicBezTo>
                <a:cubicBezTo>
                  <a:pt x="5813900" y="719116"/>
                  <a:pt x="5820652" y="717516"/>
                  <a:pt x="5827413" y="715915"/>
                </a:cubicBezTo>
                <a:cubicBezTo>
                  <a:pt x="5828879" y="717466"/>
                  <a:pt x="5830343" y="719066"/>
                  <a:pt x="5831806" y="720614"/>
                </a:cubicBezTo>
                <a:cubicBezTo>
                  <a:pt x="5824484" y="721664"/>
                  <a:pt x="5817167" y="722711"/>
                  <a:pt x="5809845" y="723761"/>
                </a:cubicBezTo>
                <a:close/>
                <a:moveTo>
                  <a:pt x="9124378" y="725308"/>
                </a:moveTo>
                <a:cubicBezTo>
                  <a:pt x="9123592" y="723861"/>
                  <a:pt x="9122810" y="722462"/>
                  <a:pt x="9122021" y="721016"/>
                </a:cubicBezTo>
                <a:lnTo>
                  <a:pt x="9162322" y="719584"/>
                </a:lnTo>
                <a:close/>
                <a:moveTo>
                  <a:pt x="9524045" y="730955"/>
                </a:moveTo>
                <a:cubicBezTo>
                  <a:pt x="9551522" y="719315"/>
                  <a:pt x="9722360" y="700831"/>
                  <a:pt x="9758504" y="706076"/>
                </a:cubicBezTo>
                <a:cubicBezTo>
                  <a:pt x="9684404" y="713921"/>
                  <a:pt x="9610312" y="721813"/>
                  <a:pt x="9524045" y="730955"/>
                </a:cubicBezTo>
                <a:close/>
                <a:moveTo>
                  <a:pt x="5077524" y="732053"/>
                </a:moveTo>
                <a:cubicBezTo>
                  <a:pt x="5069418" y="730955"/>
                  <a:pt x="5061418" y="729906"/>
                  <a:pt x="5053307" y="728806"/>
                </a:cubicBezTo>
                <a:cubicBezTo>
                  <a:pt x="5054103" y="727609"/>
                  <a:pt x="5054779" y="726359"/>
                  <a:pt x="5055559" y="725110"/>
                </a:cubicBezTo>
                <a:cubicBezTo>
                  <a:pt x="5063672" y="726059"/>
                  <a:pt x="5071891" y="727009"/>
                  <a:pt x="5080115" y="727959"/>
                </a:cubicBezTo>
                <a:cubicBezTo>
                  <a:pt x="5079326" y="729305"/>
                  <a:pt x="5078424" y="730705"/>
                  <a:pt x="5077524" y="732053"/>
                </a:cubicBezTo>
                <a:close/>
                <a:moveTo>
                  <a:pt x="4152971" y="736949"/>
                </a:moveTo>
                <a:cubicBezTo>
                  <a:pt x="4151846" y="736898"/>
                  <a:pt x="4151057" y="736000"/>
                  <a:pt x="4150044" y="735454"/>
                </a:cubicBezTo>
                <a:cubicBezTo>
                  <a:pt x="4152409" y="734950"/>
                  <a:pt x="4154887" y="734504"/>
                  <a:pt x="4157360" y="734005"/>
                </a:cubicBezTo>
                <a:cubicBezTo>
                  <a:pt x="4157360" y="734704"/>
                  <a:pt x="4157360" y="735401"/>
                  <a:pt x="4157360" y="736099"/>
                </a:cubicBezTo>
                <a:cubicBezTo>
                  <a:pt x="4156014" y="736399"/>
                  <a:pt x="4154437" y="737000"/>
                  <a:pt x="4152971" y="736949"/>
                </a:cubicBezTo>
                <a:close/>
                <a:moveTo>
                  <a:pt x="5357418" y="739613"/>
                </a:moveTo>
                <a:lnTo>
                  <a:pt x="5356802" y="739549"/>
                </a:lnTo>
                <a:lnTo>
                  <a:pt x="5356657" y="739470"/>
                </a:lnTo>
                <a:lnTo>
                  <a:pt x="5357031" y="739398"/>
                </a:lnTo>
                <a:close/>
                <a:moveTo>
                  <a:pt x="3001616" y="741996"/>
                </a:moveTo>
                <a:cubicBezTo>
                  <a:pt x="2982363" y="741996"/>
                  <a:pt x="2969406" y="741996"/>
                  <a:pt x="2955781" y="741996"/>
                </a:cubicBezTo>
                <a:cubicBezTo>
                  <a:pt x="2957132" y="739148"/>
                  <a:pt x="2956569" y="737000"/>
                  <a:pt x="2958597" y="736301"/>
                </a:cubicBezTo>
                <a:cubicBezTo>
                  <a:pt x="2965522" y="733828"/>
                  <a:pt x="2972505" y="731742"/>
                  <a:pt x="2979642" y="732031"/>
                </a:cubicBezTo>
                <a:cubicBezTo>
                  <a:pt x="2986779" y="732318"/>
                  <a:pt x="2994071" y="734978"/>
                  <a:pt x="3001616" y="741996"/>
                </a:cubicBezTo>
                <a:close/>
                <a:moveTo>
                  <a:pt x="4428198" y="743192"/>
                </a:moveTo>
                <a:cubicBezTo>
                  <a:pt x="4423690" y="740648"/>
                  <a:pt x="4419303" y="738149"/>
                  <a:pt x="4414797" y="735649"/>
                </a:cubicBezTo>
                <a:cubicBezTo>
                  <a:pt x="4416825" y="734802"/>
                  <a:pt x="4418739" y="734005"/>
                  <a:pt x="4420766" y="733203"/>
                </a:cubicBezTo>
                <a:cubicBezTo>
                  <a:pt x="4426280" y="735454"/>
                  <a:pt x="4431689" y="737650"/>
                  <a:pt x="4437203" y="739849"/>
                </a:cubicBezTo>
                <a:cubicBezTo>
                  <a:pt x="4434167" y="740998"/>
                  <a:pt x="4431238" y="742094"/>
                  <a:pt x="4428198" y="743192"/>
                </a:cubicBezTo>
                <a:close/>
                <a:moveTo>
                  <a:pt x="2387200" y="743494"/>
                </a:moveTo>
                <a:cubicBezTo>
                  <a:pt x="2387200" y="742644"/>
                  <a:pt x="2387200" y="741845"/>
                  <a:pt x="2387200" y="741048"/>
                </a:cubicBezTo>
                <a:cubicBezTo>
                  <a:pt x="2388439" y="740648"/>
                  <a:pt x="2389679" y="740249"/>
                  <a:pt x="2390918" y="739796"/>
                </a:cubicBezTo>
                <a:cubicBezTo>
                  <a:pt x="2391819" y="740496"/>
                  <a:pt x="2393622" y="741697"/>
                  <a:pt x="2393396" y="741793"/>
                </a:cubicBezTo>
                <a:cubicBezTo>
                  <a:pt x="2391594" y="742493"/>
                  <a:pt x="2389340" y="742945"/>
                  <a:pt x="2387200" y="743494"/>
                </a:cubicBezTo>
                <a:close/>
                <a:moveTo>
                  <a:pt x="9191838" y="744993"/>
                </a:moveTo>
                <a:cubicBezTo>
                  <a:pt x="9190036" y="743693"/>
                  <a:pt x="9188347" y="742443"/>
                  <a:pt x="9186544" y="741194"/>
                </a:cubicBezTo>
                <a:cubicBezTo>
                  <a:pt x="9196008" y="738098"/>
                  <a:pt x="9205577" y="735050"/>
                  <a:pt x="9215034" y="732004"/>
                </a:cubicBezTo>
                <a:cubicBezTo>
                  <a:pt x="9218076" y="733954"/>
                  <a:pt x="9221118" y="735949"/>
                  <a:pt x="9224161" y="737899"/>
                </a:cubicBezTo>
                <a:cubicBezTo>
                  <a:pt x="9213350" y="740249"/>
                  <a:pt x="9202536" y="742595"/>
                  <a:pt x="9191838" y="744993"/>
                </a:cubicBezTo>
                <a:close/>
                <a:moveTo>
                  <a:pt x="2797674" y="745244"/>
                </a:moveTo>
                <a:cubicBezTo>
                  <a:pt x="2796547" y="745193"/>
                  <a:pt x="2795758" y="744193"/>
                  <a:pt x="2794857" y="743643"/>
                </a:cubicBezTo>
                <a:cubicBezTo>
                  <a:pt x="2797335" y="743192"/>
                  <a:pt x="2799928" y="742743"/>
                  <a:pt x="2802406" y="742295"/>
                </a:cubicBezTo>
                <a:cubicBezTo>
                  <a:pt x="2802406" y="742995"/>
                  <a:pt x="2802406" y="743694"/>
                  <a:pt x="2802406" y="744342"/>
                </a:cubicBezTo>
                <a:cubicBezTo>
                  <a:pt x="2800716" y="744743"/>
                  <a:pt x="2799027" y="745344"/>
                  <a:pt x="2797674" y="745244"/>
                </a:cubicBezTo>
                <a:close/>
                <a:moveTo>
                  <a:pt x="9368642" y="748238"/>
                </a:moveTo>
                <a:cubicBezTo>
                  <a:pt x="9366501" y="748038"/>
                  <a:pt x="9365262" y="745993"/>
                  <a:pt x="9363572" y="744792"/>
                </a:cubicBezTo>
                <a:cubicBezTo>
                  <a:pt x="9366727" y="744192"/>
                  <a:pt x="9369994" y="743643"/>
                  <a:pt x="9373148" y="743043"/>
                </a:cubicBezTo>
                <a:cubicBezTo>
                  <a:pt x="9374945" y="744294"/>
                  <a:pt x="9376634" y="745542"/>
                  <a:pt x="9378326" y="746793"/>
                </a:cubicBezTo>
                <a:cubicBezTo>
                  <a:pt x="9375057" y="747343"/>
                  <a:pt x="9371564" y="748489"/>
                  <a:pt x="9368642" y="748238"/>
                </a:cubicBezTo>
                <a:close/>
                <a:moveTo>
                  <a:pt x="7984401" y="751138"/>
                </a:moveTo>
                <a:cubicBezTo>
                  <a:pt x="8016048" y="739448"/>
                  <a:pt x="8040707" y="728756"/>
                  <a:pt x="8056248" y="713321"/>
                </a:cubicBezTo>
                <a:cubicBezTo>
                  <a:pt x="8071677" y="698032"/>
                  <a:pt x="8127756" y="691138"/>
                  <a:pt x="8175732" y="693488"/>
                </a:cubicBezTo>
                <a:cubicBezTo>
                  <a:pt x="8159627" y="714721"/>
                  <a:pt x="8053770" y="747591"/>
                  <a:pt x="7984401" y="751138"/>
                </a:cubicBezTo>
                <a:close/>
                <a:moveTo>
                  <a:pt x="2513437" y="752936"/>
                </a:moveTo>
                <a:cubicBezTo>
                  <a:pt x="2512768" y="747941"/>
                  <a:pt x="2511979" y="742893"/>
                  <a:pt x="2511302" y="737899"/>
                </a:cubicBezTo>
                <a:cubicBezTo>
                  <a:pt x="2515915" y="737799"/>
                  <a:pt x="2520535" y="737650"/>
                  <a:pt x="2525154" y="737549"/>
                </a:cubicBezTo>
                <a:cubicBezTo>
                  <a:pt x="2526505" y="742394"/>
                  <a:pt x="2527963" y="747191"/>
                  <a:pt x="2528189" y="751986"/>
                </a:cubicBezTo>
                <a:cubicBezTo>
                  <a:pt x="2528189" y="752236"/>
                  <a:pt x="2518620" y="752638"/>
                  <a:pt x="2513437" y="752936"/>
                </a:cubicBezTo>
                <a:close/>
                <a:moveTo>
                  <a:pt x="6365477" y="753088"/>
                </a:moveTo>
                <a:cubicBezTo>
                  <a:pt x="6363903" y="752936"/>
                  <a:pt x="6362321" y="752737"/>
                  <a:pt x="6360750" y="752586"/>
                </a:cubicBezTo>
                <a:cubicBezTo>
                  <a:pt x="6360976" y="752037"/>
                  <a:pt x="6360750" y="751087"/>
                  <a:pt x="6361425" y="750936"/>
                </a:cubicBezTo>
                <a:cubicBezTo>
                  <a:pt x="6362772" y="750636"/>
                  <a:pt x="6364575" y="750738"/>
                  <a:pt x="6366264" y="750636"/>
                </a:cubicBezTo>
                <a:cubicBezTo>
                  <a:pt x="6366039" y="751436"/>
                  <a:pt x="6365700" y="752287"/>
                  <a:pt x="6365477" y="753088"/>
                </a:cubicBezTo>
                <a:close/>
                <a:moveTo>
                  <a:pt x="315572" y="753536"/>
                </a:moveTo>
                <a:cubicBezTo>
                  <a:pt x="311740" y="750339"/>
                  <a:pt x="307580" y="748439"/>
                  <a:pt x="307580" y="746594"/>
                </a:cubicBezTo>
                <a:cubicBezTo>
                  <a:pt x="308142" y="724959"/>
                  <a:pt x="304537" y="723559"/>
                  <a:pt x="258027" y="728159"/>
                </a:cubicBezTo>
                <a:cubicBezTo>
                  <a:pt x="200484" y="733853"/>
                  <a:pt x="200484" y="733853"/>
                  <a:pt x="158704" y="728956"/>
                </a:cubicBezTo>
                <a:cubicBezTo>
                  <a:pt x="180323" y="720114"/>
                  <a:pt x="214109" y="714621"/>
                  <a:pt x="197215" y="699633"/>
                </a:cubicBezTo>
                <a:cubicBezTo>
                  <a:pt x="221987" y="706526"/>
                  <a:pt x="244176" y="715470"/>
                  <a:pt x="270076" y="718865"/>
                </a:cubicBezTo>
                <a:cubicBezTo>
                  <a:pt x="287531" y="721115"/>
                  <a:pt x="310277" y="715518"/>
                  <a:pt x="330662" y="713470"/>
                </a:cubicBezTo>
                <a:cubicBezTo>
                  <a:pt x="329985" y="712172"/>
                  <a:pt x="329311" y="710872"/>
                  <a:pt x="328634" y="709573"/>
                </a:cubicBezTo>
                <a:cubicBezTo>
                  <a:pt x="310277" y="706526"/>
                  <a:pt x="290347" y="704526"/>
                  <a:pt x="273906" y="699883"/>
                </a:cubicBezTo>
                <a:cubicBezTo>
                  <a:pt x="265462" y="697483"/>
                  <a:pt x="258365" y="689843"/>
                  <a:pt x="260731" y="685643"/>
                </a:cubicBezTo>
                <a:cubicBezTo>
                  <a:pt x="262985" y="681748"/>
                  <a:pt x="279427" y="676250"/>
                  <a:pt x="287871" y="676800"/>
                </a:cubicBezTo>
                <a:cubicBezTo>
                  <a:pt x="305604" y="678000"/>
                  <a:pt x="323819" y="676452"/>
                  <a:pt x="341993" y="676147"/>
                </a:cubicBezTo>
                <a:cubicBezTo>
                  <a:pt x="360167" y="675841"/>
                  <a:pt x="378299" y="676777"/>
                  <a:pt x="395868" y="682948"/>
                </a:cubicBezTo>
                <a:cubicBezTo>
                  <a:pt x="409043" y="687543"/>
                  <a:pt x="437308" y="683694"/>
                  <a:pt x="459601" y="685494"/>
                </a:cubicBezTo>
                <a:cubicBezTo>
                  <a:pt x="425598" y="693986"/>
                  <a:pt x="366139" y="678800"/>
                  <a:pt x="357688" y="708577"/>
                </a:cubicBezTo>
                <a:cubicBezTo>
                  <a:pt x="389446" y="723162"/>
                  <a:pt x="389446" y="723162"/>
                  <a:pt x="443160" y="709125"/>
                </a:cubicBezTo>
                <a:cubicBezTo>
                  <a:pt x="458138" y="717265"/>
                  <a:pt x="451723" y="723060"/>
                  <a:pt x="431562" y="725511"/>
                </a:cubicBezTo>
                <a:cubicBezTo>
                  <a:pt x="421542" y="726761"/>
                  <a:pt x="409493" y="724360"/>
                  <a:pt x="398460" y="724461"/>
                </a:cubicBezTo>
                <a:cubicBezTo>
                  <a:pt x="367829" y="724660"/>
                  <a:pt x="337303" y="724959"/>
                  <a:pt x="336407" y="744342"/>
                </a:cubicBezTo>
                <a:cubicBezTo>
                  <a:pt x="336295" y="747142"/>
                  <a:pt x="324352" y="749839"/>
                  <a:pt x="315572" y="753536"/>
                </a:cubicBezTo>
                <a:close/>
                <a:moveTo>
                  <a:pt x="5385858" y="755384"/>
                </a:moveTo>
                <a:lnTo>
                  <a:pt x="5357418" y="739613"/>
                </a:lnTo>
                <a:lnTo>
                  <a:pt x="5377073" y="741716"/>
                </a:lnTo>
                <a:cubicBezTo>
                  <a:pt x="5382845" y="743543"/>
                  <a:pt x="5386702" y="747292"/>
                  <a:pt x="5385858" y="755384"/>
                </a:cubicBezTo>
                <a:close/>
                <a:moveTo>
                  <a:pt x="3296" y="757789"/>
                </a:moveTo>
                <a:lnTo>
                  <a:pt x="3296" y="755987"/>
                </a:lnTo>
                <a:lnTo>
                  <a:pt x="10505" y="755282"/>
                </a:lnTo>
                <a:close/>
                <a:moveTo>
                  <a:pt x="4873454" y="760006"/>
                </a:moveTo>
                <a:cubicBezTo>
                  <a:pt x="4867077" y="759331"/>
                  <a:pt x="4863111" y="756259"/>
                  <a:pt x="4863111" y="747941"/>
                </a:cubicBezTo>
                <a:cubicBezTo>
                  <a:pt x="4877413" y="751886"/>
                  <a:pt x="4885967" y="754282"/>
                  <a:pt x="4898243" y="757681"/>
                </a:cubicBezTo>
                <a:cubicBezTo>
                  <a:pt x="4888612" y="758957"/>
                  <a:pt x="4879832" y="760679"/>
                  <a:pt x="4873454" y="760006"/>
                </a:cubicBezTo>
                <a:close/>
                <a:moveTo>
                  <a:pt x="1952742" y="761328"/>
                </a:moveTo>
                <a:cubicBezTo>
                  <a:pt x="1935285" y="761328"/>
                  <a:pt x="1917941" y="761328"/>
                  <a:pt x="1900486" y="761328"/>
                </a:cubicBezTo>
                <a:cubicBezTo>
                  <a:pt x="1901049" y="759481"/>
                  <a:pt x="1901499" y="757582"/>
                  <a:pt x="1902062" y="755733"/>
                </a:cubicBezTo>
                <a:cubicBezTo>
                  <a:pt x="1919070" y="756381"/>
                  <a:pt x="1936074" y="757082"/>
                  <a:pt x="1953073" y="757732"/>
                </a:cubicBezTo>
                <a:cubicBezTo>
                  <a:pt x="1952961" y="758932"/>
                  <a:pt x="1952856" y="760132"/>
                  <a:pt x="1952742" y="761328"/>
                </a:cubicBezTo>
                <a:close/>
                <a:moveTo>
                  <a:pt x="4830452" y="761977"/>
                </a:moveTo>
                <a:cubicBezTo>
                  <a:pt x="4828874" y="761679"/>
                  <a:pt x="4826623" y="761577"/>
                  <a:pt x="4826058" y="761082"/>
                </a:cubicBezTo>
                <a:cubicBezTo>
                  <a:pt x="4825496" y="760631"/>
                  <a:pt x="4826623" y="759732"/>
                  <a:pt x="4827074" y="759032"/>
                </a:cubicBezTo>
                <a:cubicBezTo>
                  <a:pt x="4829326" y="759481"/>
                  <a:pt x="4831692" y="759881"/>
                  <a:pt x="4833939" y="760332"/>
                </a:cubicBezTo>
                <a:cubicBezTo>
                  <a:pt x="4832819" y="760881"/>
                  <a:pt x="4831579" y="761427"/>
                  <a:pt x="4830452" y="761977"/>
                </a:cubicBezTo>
                <a:close/>
                <a:moveTo>
                  <a:pt x="3968403" y="763177"/>
                </a:moveTo>
                <a:cubicBezTo>
                  <a:pt x="3963445" y="761977"/>
                  <a:pt x="3960404" y="761277"/>
                  <a:pt x="3957585" y="760530"/>
                </a:cubicBezTo>
                <a:cubicBezTo>
                  <a:pt x="3960516" y="759032"/>
                  <a:pt x="3963106" y="757182"/>
                  <a:pt x="3966818" y="756232"/>
                </a:cubicBezTo>
                <a:cubicBezTo>
                  <a:pt x="3968289" y="755833"/>
                  <a:pt x="3972451" y="757483"/>
                  <a:pt x="3975380" y="758233"/>
                </a:cubicBezTo>
                <a:cubicBezTo>
                  <a:pt x="3973014" y="759881"/>
                  <a:pt x="3970650" y="761577"/>
                  <a:pt x="3968403" y="763177"/>
                </a:cubicBezTo>
                <a:close/>
                <a:moveTo>
                  <a:pt x="46769" y="766025"/>
                </a:moveTo>
                <a:cubicBezTo>
                  <a:pt x="44290" y="758831"/>
                  <a:pt x="46514" y="754835"/>
                  <a:pt x="52580" y="753323"/>
                </a:cubicBezTo>
                <a:cubicBezTo>
                  <a:pt x="58647" y="751812"/>
                  <a:pt x="68557" y="752786"/>
                  <a:pt x="81450" y="755533"/>
                </a:cubicBezTo>
                <a:cubicBezTo>
                  <a:pt x="71092" y="758630"/>
                  <a:pt x="60620" y="761777"/>
                  <a:pt x="46769" y="766025"/>
                </a:cubicBezTo>
                <a:close/>
                <a:moveTo>
                  <a:pt x="4946782" y="767024"/>
                </a:moveTo>
                <a:cubicBezTo>
                  <a:pt x="4944302" y="765976"/>
                  <a:pt x="4941710" y="764926"/>
                  <a:pt x="4939007" y="763778"/>
                </a:cubicBezTo>
                <a:cubicBezTo>
                  <a:pt x="4941596" y="762726"/>
                  <a:pt x="4943737" y="761082"/>
                  <a:pt x="4946217" y="760980"/>
                </a:cubicBezTo>
                <a:cubicBezTo>
                  <a:pt x="4949260" y="760881"/>
                  <a:pt x="4952408" y="762128"/>
                  <a:pt x="4955562" y="762828"/>
                </a:cubicBezTo>
                <a:cubicBezTo>
                  <a:pt x="4952634" y="764226"/>
                  <a:pt x="4949709" y="765626"/>
                  <a:pt x="4946782" y="767024"/>
                </a:cubicBezTo>
                <a:close/>
                <a:moveTo>
                  <a:pt x="3899816" y="767126"/>
                </a:moveTo>
                <a:cubicBezTo>
                  <a:pt x="3897562" y="766025"/>
                  <a:pt x="3895203" y="764926"/>
                  <a:pt x="3893056" y="763926"/>
                </a:cubicBezTo>
                <a:cubicBezTo>
                  <a:pt x="3894867" y="763077"/>
                  <a:pt x="3896887" y="761328"/>
                  <a:pt x="3899141" y="761328"/>
                </a:cubicBezTo>
                <a:cubicBezTo>
                  <a:pt x="3902182" y="761228"/>
                  <a:pt x="3905337" y="762377"/>
                  <a:pt x="3908492" y="763026"/>
                </a:cubicBezTo>
                <a:cubicBezTo>
                  <a:pt x="3905561" y="764425"/>
                  <a:pt x="3902747" y="765776"/>
                  <a:pt x="3899816" y="767126"/>
                </a:cubicBezTo>
                <a:close/>
                <a:moveTo>
                  <a:pt x="4680000" y="771971"/>
                </a:moveTo>
                <a:cubicBezTo>
                  <a:pt x="4672345" y="767275"/>
                  <a:pt x="4665021" y="762777"/>
                  <a:pt x="4657254" y="758031"/>
                </a:cubicBezTo>
                <a:cubicBezTo>
                  <a:pt x="4648128" y="760682"/>
                  <a:pt x="4640700" y="762828"/>
                  <a:pt x="4631237" y="765626"/>
                </a:cubicBezTo>
                <a:cubicBezTo>
                  <a:pt x="4631237" y="759231"/>
                  <a:pt x="4631237" y="753736"/>
                  <a:pt x="4631237" y="743993"/>
                </a:cubicBezTo>
                <a:cubicBezTo>
                  <a:pt x="4659615" y="749039"/>
                  <a:pt x="4685632" y="758131"/>
                  <a:pt x="4707814" y="756533"/>
                </a:cubicBezTo>
                <a:cubicBezTo>
                  <a:pt x="4735629" y="754537"/>
                  <a:pt x="4759506" y="751986"/>
                  <a:pt x="4795314" y="760381"/>
                </a:cubicBezTo>
                <a:cubicBezTo>
                  <a:pt x="4769188" y="763276"/>
                  <a:pt x="4752411" y="765226"/>
                  <a:pt x="4735516" y="766926"/>
                </a:cubicBezTo>
                <a:cubicBezTo>
                  <a:pt x="4717390" y="768722"/>
                  <a:pt x="4699146" y="770271"/>
                  <a:pt x="4680000" y="771971"/>
                </a:cubicBezTo>
                <a:close/>
                <a:moveTo>
                  <a:pt x="4475383" y="772721"/>
                </a:moveTo>
                <a:cubicBezTo>
                  <a:pt x="4469749" y="772721"/>
                  <a:pt x="4464229" y="772721"/>
                  <a:pt x="4458715" y="772721"/>
                </a:cubicBezTo>
                <a:cubicBezTo>
                  <a:pt x="4458715" y="772271"/>
                  <a:pt x="4458829" y="771819"/>
                  <a:pt x="4458941" y="771370"/>
                </a:cubicBezTo>
                <a:cubicBezTo>
                  <a:pt x="4464453" y="771370"/>
                  <a:pt x="4470088" y="771370"/>
                  <a:pt x="4475607" y="771370"/>
                </a:cubicBezTo>
                <a:cubicBezTo>
                  <a:pt x="4475607" y="771819"/>
                  <a:pt x="4475495" y="772271"/>
                  <a:pt x="4475383" y="772721"/>
                </a:cubicBezTo>
                <a:close/>
                <a:moveTo>
                  <a:pt x="3184050" y="772970"/>
                </a:moveTo>
                <a:cubicBezTo>
                  <a:pt x="3181798" y="772570"/>
                  <a:pt x="3180897" y="770769"/>
                  <a:pt x="3179432" y="769571"/>
                </a:cubicBezTo>
                <a:cubicBezTo>
                  <a:pt x="3182586" y="769372"/>
                  <a:pt x="3186185" y="768722"/>
                  <a:pt x="3188672" y="769169"/>
                </a:cubicBezTo>
                <a:cubicBezTo>
                  <a:pt x="3191031" y="769621"/>
                  <a:pt x="3192156" y="771321"/>
                  <a:pt x="3193733" y="772470"/>
                </a:cubicBezTo>
                <a:cubicBezTo>
                  <a:pt x="3190466" y="772669"/>
                  <a:pt x="3186642" y="773420"/>
                  <a:pt x="3184050" y="772970"/>
                </a:cubicBezTo>
                <a:close/>
                <a:moveTo>
                  <a:pt x="4330059" y="775097"/>
                </a:moveTo>
                <a:cubicBezTo>
                  <a:pt x="4318984" y="775610"/>
                  <a:pt x="4307165" y="774767"/>
                  <a:pt x="4294074" y="771670"/>
                </a:cubicBezTo>
                <a:cubicBezTo>
                  <a:pt x="4295650" y="769970"/>
                  <a:pt x="4298692" y="766926"/>
                  <a:pt x="4303312" y="762128"/>
                </a:cubicBezTo>
                <a:cubicBezTo>
                  <a:pt x="4287095" y="760631"/>
                  <a:pt x="4271778" y="759231"/>
                  <a:pt x="4262766" y="758382"/>
                </a:cubicBezTo>
                <a:cubicBezTo>
                  <a:pt x="4271892" y="751287"/>
                  <a:pt x="4281574" y="743793"/>
                  <a:pt x="4291482" y="736099"/>
                </a:cubicBezTo>
                <a:cubicBezTo>
                  <a:pt x="4310854" y="743094"/>
                  <a:pt x="4328198" y="752987"/>
                  <a:pt x="4350378" y="756182"/>
                </a:cubicBezTo>
                <a:cubicBezTo>
                  <a:pt x="4372004" y="759331"/>
                  <a:pt x="4398692" y="755684"/>
                  <a:pt x="4423914" y="758031"/>
                </a:cubicBezTo>
                <a:cubicBezTo>
                  <a:pt x="4389799" y="759794"/>
                  <a:pt x="4363278" y="773554"/>
                  <a:pt x="4330059" y="775097"/>
                </a:cubicBezTo>
                <a:close/>
                <a:moveTo>
                  <a:pt x="4216037" y="775716"/>
                </a:moveTo>
                <a:cubicBezTo>
                  <a:pt x="4188441" y="775167"/>
                  <a:pt x="4162092" y="774170"/>
                  <a:pt x="4135629" y="774218"/>
                </a:cubicBezTo>
                <a:cubicBezTo>
                  <a:pt x="4109730" y="774218"/>
                  <a:pt x="4087992" y="772369"/>
                  <a:pt x="4077407" y="756833"/>
                </a:cubicBezTo>
                <a:cubicBezTo>
                  <a:pt x="4122340" y="756484"/>
                  <a:pt x="4165471" y="769872"/>
                  <a:pt x="4211193" y="751188"/>
                </a:cubicBezTo>
                <a:cubicBezTo>
                  <a:pt x="4213785" y="764527"/>
                  <a:pt x="4215136" y="771269"/>
                  <a:pt x="4216037" y="775716"/>
                </a:cubicBezTo>
                <a:close/>
                <a:moveTo>
                  <a:pt x="839445" y="777864"/>
                </a:moveTo>
                <a:cubicBezTo>
                  <a:pt x="838657" y="774966"/>
                  <a:pt x="837987" y="772069"/>
                  <a:pt x="837198" y="769169"/>
                </a:cubicBezTo>
                <a:cubicBezTo>
                  <a:pt x="847332" y="768871"/>
                  <a:pt x="857578" y="768371"/>
                  <a:pt x="867830" y="768471"/>
                </a:cubicBezTo>
                <a:cubicBezTo>
                  <a:pt x="868506" y="768471"/>
                  <a:pt x="870415" y="774416"/>
                  <a:pt x="869402" y="774567"/>
                </a:cubicBezTo>
                <a:cubicBezTo>
                  <a:pt x="859718" y="776015"/>
                  <a:pt x="849472" y="776864"/>
                  <a:pt x="839445" y="777864"/>
                </a:cubicBezTo>
                <a:close/>
                <a:moveTo>
                  <a:pt x="6704667" y="778663"/>
                </a:moveTo>
                <a:cubicBezTo>
                  <a:pt x="6702639" y="778415"/>
                  <a:pt x="6701286" y="777064"/>
                  <a:pt x="6697912" y="775266"/>
                </a:cubicBezTo>
                <a:cubicBezTo>
                  <a:pt x="6704667" y="775266"/>
                  <a:pt x="6709397" y="775166"/>
                  <a:pt x="6714009" y="775415"/>
                </a:cubicBezTo>
                <a:cubicBezTo>
                  <a:pt x="6714460" y="775464"/>
                  <a:pt x="6714348" y="777415"/>
                  <a:pt x="6714573" y="778513"/>
                </a:cubicBezTo>
                <a:cubicBezTo>
                  <a:pt x="6711199" y="778565"/>
                  <a:pt x="6707707" y="779016"/>
                  <a:pt x="6704667" y="778663"/>
                </a:cubicBezTo>
                <a:close/>
                <a:moveTo>
                  <a:pt x="6869307" y="780711"/>
                </a:moveTo>
                <a:cubicBezTo>
                  <a:pt x="6866380" y="780661"/>
                  <a:pt x="6863448" y="780412"/>
                  <a:pt x="6860520" y="780212"/>
                </a:cubicBezTo>
                <a:cubicBezTo>
                  <a:pt x="6860858" y="779463"/>
                  <a:pt x="6861316" y="778714"/>
                  <a:pt x="6861654" y="777964"/>
                </a:cubicBezTo>
                <a:cubicBezTo>
                  <a:pt x="6864575" y="778164"/>
                  <a:pt x="6867507" y="778365"/>
                  <a:pt x="6870436" y="778565"/>
                </a:cubicBezTo>
                <a:cubicBezTo>
                  <a:pt x="6870098" y="779314"/>
                  <a:pt x="6869647" y="780711"/>
                  <a:pt x="6869307" y="780711"/>
                </a:cubicBezTo>
                <a:close/>
                <a:moveTo>
                  <a:pt x="6756920" y="783760"/>
                </a:moveTo>
                <a:cubicBezTo>
                  <a:pt x="6756360" y="782461"/>
                  <a:pt x="6755796" y="781209"/>
                  <a:pt x="6755233" y="779914"/>
                </a:cubicBezTo>
                <a:cubicBezTo>
                  <a:pt x="6765140" y="778914"/>
                  <a:pt x="6775167" y="777915"/>
                  <a:pt x="6785073" y="776917"/>
                </a:cubicBezTo>
                <a:cubicBezTo>
                  <a:pt x="6785638" y="778814"/>
                  <a:pt x="6786091" y="780760"/>
                  <a:pt x="6786651" y="782661"/>
                </a:cubicBezTo>
                <a:cubicBezTo>
                  <a:pt x="6776737" y="783061"/>
                  <a:pt x="6766831" y="783459"/>
                  <a:pt x="6756920" y="783760"/>
                </a:cubicBezTo>
                <a:close/>
                <a:moveTo>
                  <a:pt x="8205613" y="784455"/>
                </a:moveTo>
                <a:lnTo>
                  <a:pt x="8206066" y="784330"/>
                </a:lnTo>
                <a:lnTo>
                  <a:pt x="8206196" y="784363"/>
                </a:lnTo>
                <a:lnTo>
                  <a:pt x="8206251" y="784415"/>
                </a:lnTo>
                <a:close/>
                <a:moveTo>
                  <a:pt x="4628195" y="785557"/>
                </a:moveTo>
                <a:cubicBezTo>
                  <a:pt x="4626623" y="785158"/>
                  <a:pt x="4625159" y="784807"/>
                  <a:pt x="4623582" y="784509"/>
                </a:cubicBezTo>
                <a:cubicBezTo>
                  <a:pt x="4625271" y="783658"/>
                  <a:pt x="4626963" y="782810"/>
                  <a:pt x="4628645" y="781961"/>
                </a:cubicBezTo>
                <a:cubicBezTo>
                  <a:pt x="4629441" y="782610"/>
                  <a:pt x="4631011" y="783309"/>
                  <a:pt x="4631011" y="783960"/>
                </a:cubicBezTo>
                <a:cubicBezTo>
                  <a:pt x="4631011" y="784458"/>
                  <a:pt x="4629208" y="785009"/>
                  <a:pt x="4628195" y="785557"/>
                </a:cubicBezTo>
                <a:close/>
                <a:moveTo>
                  <a:pt x="4810066" y="785858"/>
                </a:moveTo>
                <a:cubicBezTo>
                  <a:pt x="4807587" y="785709"/>
                  <a:pt x="4805785" y="783909"/>
                  <a:pt x="4803651" y="782859"/>
                </a:cubicBezTo>
                <a:cubicBezTo>
                  <a:pt x="4806347" y="782159"/>
                  <a:pt x="4809279" y="780863"/>
                  <a:pt x="4811868" y="781013"/>
                </a:cubicBezTo>
                <a:cubicBezTo>
                  <a:pt x="4814122" y="781161"/>
                  <a:pt x="4816038" y="782810"/>
                  <a:pt x="4818065" y="783809"/>
                </a:cubicBezTo>
                <a:cubicBezTo>
                  <a:pt x="4815362" y="784560"/>
                  <a:pt x="4812433" y="786009"/>
                  <a:pt x="4810066" y="785858"/>
                </a:cubicBezTo>
                <a:close/>
                <a:moveTo>
                  <a:pt x="4554213" y="787806"/>
                </a:moveTo>
                <a:cubicBezTo>
                  <a:pt x="4552637" y="787756"/>
                  <a:pt x="4551059" y="787756"/>
                  <a:pt x="4549484" y="787806"/>
                </a:cubicBezTo>
                <a:cubicBezTo>
                  <a:pt x="4550270" y="787057"/>
                  <a:pt x="4550835" y="786207"/>
                  <a:pt x="4552073" y="785609"/>
                </a:cubicBezTo>
                <a:cubicBezTo>
                  <a:pt x="4552298" y="785459"/>
                  <a:pt x="4554657" y="786108"/>
                  <a:pt x="4556123" y="786409"/>
                </a:cubicBezTo>
                <a:cubicBezTo>
                  <a:pt x="4555447" y="786856"/>
                  <a:pt x="4554883" y="787355"/>
                  <a:pt x="4554213" y="787806"/>
                </a:cubicBezTo>
                <a:close/>
                <a:moveTo>
                  <a:pt x="4727072" y="787954"/>
                </a:moveTo>
                <a:cubicBezTo>
                  <a:pt x="4726510" y="786557"/>
                  <a:pt x="4726059" y="785208"/>
                  <a:pt x="4725496" y="783809"/>
                </a:cubicBezTo>
                <a:cubicBezTo>
                  <a:pt x="4736305" y="782708"/>
                  <a:pt x="4747001" y="781609"/>
                  <a:pt x="4757817" y="780510"/>
                </a:cubicBezTo>
                <a:cubicBezTo>
                  <a:pt x="4758379" y="782461"/>
                  <a:pt x="4758830" y="784360"/>
                  <a:pt x="4759395" y="786309"/>
                </a:cubicBezTo>
                <a:cubicBezTo>
                  <a:pt x="4748692" y="786856"/>
                  <a:pt x="4737883" y="787405"/>
                  <a:pt x="4727072" y="787954"/>
                </a:cubicBezTo>
                <a:close/>
                <a:moveTo>
                  <a:pt x="4486303" y="788804"/>
                </a:moveTo>
                <a:cubicBezTo>
                  <a:pt x="4475044" y="788254"/>
                  <a:pt x="4463897" y="787656"/>
                  <a:pt x="4452751" y="787108"/>
                </a:cubicBezTo>
                <a:cubicBezTo>
                  <a:pt x="4453082" y="785809"/>
                  <a:pt x="4453532" y="784560"/>
                  <a:pt x="4453870" y="783309"/>
                </a:cubicBezTo>
                <a:cubicBezTo>
                  <a:pt x="4464910" y="784059"/>
                  <a:pt x="4476059" y="784759"/>
                  <a:pt x="4487318" y="785459"/>
                </a:cubicBezTo>
                <a:cubicBezTo>
                  <a:pt x="4486980" y="786609"/>
                  <a:pt x="4486642" y="787704"/>
                  <a:pt x="4486303" y="788804"/>
                </a:cubicBezTo>
                <a:close/>
                <a:moveTo>
                  <a:pt x="4925830" y="789905"/>
                </a:moveTo>
                <a:cubicBezTo>
                  <a:pt x="4905115" y="788254"/>
                  <a:pt x="4886531" y="781410"/>
                  <a:pt x="4860407" y="775217"/>
                </a:cubicBezTo>
                <a:cubicBezTo>
                  <a:pt x="4882197" y="772994"/>
                  <a:pt x="4899765" y="772319"/>
                  <a:pt x="4917403" y="773331"/>
                </a:cubicBezTo>
                <a:cubicBezTo>
                  <a:pt x="4935040" y="774342"/>
                  <a:pt x="4952748" y="777039"/>
                  <a:pt x="4974819" y="781559"/>
                </a:cubicBezTo>
                <a:cubicBezTo>
                  <a:pt x="4956913" y="784859"/>
                  <a:pt x="4939909" y="791054"/>
                  <a:pt x="4925830" y="789905"/>
                </a:cubicBezTo>
                <a:close/>
                <a:moveTo>
                  <a:pt x="5061758" y="791302"/>
                </a:moveTo>
                <a:cubicBezTo>
                  <a:pt x="5055899" y="791302"/>
                  <a:pt x="5051060" y="792004"/>
                  <a:pt x="5048920" y="791203"/>
                </a:cubicBezTo>
                <a:cubicBezTo>
                  <a:pt x="5034506" y="786009"/>
                  <a:pt x="5018064" y="781312"/>
                  <a:pt x="5007140" y="774867"/>
                </a:cubicBezTo>
                <a:cubicBezTo>
                  <a:pt x="4998240" y="769621"/>
                  <a:pt x="4990587" y="761878"/>
                  <a:pt x="4992050" y="755684"/>
                </a:cubicBezTo>
                <a:cubicBezTo>
                  <a:pt x="4994304" y="745794"/>
                  <a:pt x="5014797" y="746891"/>
                  <a:pt x="5032138" y="747692"/>
                </a:cubicBezTo>
                <a:cubicBezTo>
                  <a:pt x="5054439" y="748689"/>
                  <a:pt x="5076848" y="749438"/>
                  <a:pt x="5099142" y="750287"/>
                </a:cubicBezTo>
                <a:cubicBezTo>
                  <a:pt x="5118626" y="750989"/>
                  <a:pt x="5139122" y="756031"/>
                  <a:pt x="5153876" y="744792"/>
                </a:cubicBezTo>
                <a:cubicBezTo>
                  <a:pt x="5168293" y="733804"/>
                  <a:pt x="5163785" y="724760"/>
                  <a:pt x="5144301" y="715566"/>
                </a:cubicBezTo>
                <a:cubicBezTo>
                  <a:pt x="5164349" y="714321"/>
                  <a:pt x="5182480" y="713220"/>
                  <a:pt x="5206801" y="711771"/>
                </a:cubicBezTo>
                <a:cubicBezTo>
                  <a:pt x="5195543" y="723661"/>
                  <a:pt x="5186078" y="733554"/>
                  <a:pt x="5176621" y="743494"/>
                </a:cubicBezTo>
                <a:cubicBezTo>
                  <a:pt x="5226512" y="752037"/>
                  <a:pt x="5244749" y="751738"/>
                  <a:pt x="5301175" y="742295"/>
                </a:cubicBezTo>
                <a:cubicBezTo>
                  <a:pt x="5299597" y="737899"/>
                  <a:pt x="5298021" y="733303"/>
                  <a:pt x="5296331" y="728655"/>
                </a:cubicBezTo>
                <a:cubicBezTo>
                  <a:pt x="5313673" y="722885"/>
                  <a:pt x="5324737" y="723698"/>
                  <a:pt x="5333493" y="726908"/>
                </a:cubicBezTo>
                <a:lnTo>
                  <a:pt x="5356657" y="739470"/>
                </a:lnTo>
                <a:lnTo>
                  <a:pt x="5330943" y="744268"/>
                </a:lnTo>
                <a:cubicBezTo>
                  <a:pt x="5324875" y="746791"/>
                  <a:pt x="5322679" y="750388"/>
                  <a:pt x="5328087" y="755582"/>
                </a:cubicBezTo>
                <a:cubicBezTo>
                  <a:pt x="5332820" y="760082"/>
                  <a:pt x="5354775" y="762927"/>
                  <a:pt x="5369076" y="763076"/>
                </a:cubicBezTo>
                <a:cubicBezTo>
                  <a:pt x="5393850" y="763327"/>
                  <a:pt x="5418856" y="760929"/>
                  <a:pt x="5443741" y="759681"/>
                </a:cubicBezTo>
                <a:cubicBezTo>
                  <a:pt x="5444641" y="761977"/>
                  <a:pt x="5445431" y="764275"/>
                  <a:pt x="5446220" y="766576"/>
                </a:cubicBezTo>
                <a:cubicBezTo>
                  <a:pt x="5419418" y="768121"/>
                  <a:pt x="5392617" y="769672"/>
                  <a:pt x="5361085" y="771521"/>
                </a:cubicBezTo>
                <a:cubicBezTo>
                  <a:pt x="5368064" y="776666"/>
                  <a:pt x="5372232" y="779814"/>
                  <a:pt x="5378203" y="784209"/>
                </a:cubicBezTo>
                <a:cubicBezTo>
                  <a:pt x="5360972" y="785858"/>
                  <a:pt x="5343404" y="789904"/>
                  <a:pt x="5328763" y="788454"/>
                </a:cubicBezTo>
                <a:cubicBezTo>
                  <a:pt x="5274147" y="782960"/>
                  <a:pt x="5221442" y="788355"/>
                  <a:pt x="5168065" y="791004"/>
                </a:cubicBezTo>
                <a:cubicBezTo>
                  <a:pt x="5163673" y="791203"/>
                  <a:pt x="5158714" y="788954"/>
                  <a:pt x="5147228" y="786260"/>
                </a:cubicBezTo>
                <a:cubicBezTo>
                  <a:pt x="5197683" y="771269"/>
                  <a:pt x="5262093" y="784108"/>
                  <a:pt x="5302751" y="765276"/>
                </a:cubicBezTo>
                <a:cubicBezTo>
                  <a:pt x="5284169" y="752987"/>
                  <a:pt x="5258263" y="752836"/>
                  <a:pt x="5220990" y="757881"/>
                </a:cubicBezTo>
                <a:cubicBezTo>
                  <a:pt x="5174480" y="764175"/>
                  <a:pt x="5134954" y="782708"/>
                  <a:pt x="5077861" y="773569"/>
                </a:cubicBezTo>
                <a:cubicBezTo>
                  <a:pt x="5071665" y="780460"/>
                  <a:pt x="5066490" y="786108"/>
                  <a:pt x="5061758" y="791302"/>
                </a:cubicBezTo>
                <a:close/>
                <a:moveTo>
                  <a:pt x="8180124" y="791604"/>
                </a:moveTo>
                <a:cubicBezTo>
                  <a:pt x="8178210" y="789854"/>
                  <a:pt x="8176294" y="788155"/>
                  <a:pt x="8174379" y="786409"/>
                </a:cubicBezTo>
                <a:lnTo>
                  <a:pt x="8205613" y="784455"/>
                </a:lnTo>
                <a:close/>
                <a:moveTo>
                  <a:pt x="338999" y="796048"/>
                </a:moveTo>
                <a:cubicBezTo>
                  <a:pt x="336965" y="794999"/>
                  <a:pt x="335056" y="793950"/>
                  <a:pt x="333142" y="792903"/>
                </a:cubicBezTo>
                <a:cubicBezTo>
                  <a:pt x="337077" y="792153"/>
                  <a:pt x="340908" y="791354"/>
                  <a:pt x="344852" y="790602"/>
                </a:cubicBezTo>
                <a:cubicBezTo>
                  <a:pt x="345752" y="791853"/>
                  <a:pt x="348231" y="793504"/>
                  <a:pt x="347216" y="794249"/>
                </a:cubicBezTo>
                <a:cubicBezTo>
                  <a:pt x="345865" y="795199"/>
                  <a:pt x="341809" y="795498"/>
                  <a:pt x="338999" y="796048"/>
                </a:cubicBezTo>
                <a:close/>
                <a:moveTo>
                  <a:pt x="8034743" y="796499"/>
                </a:moveTo>
                <a:cubicBezTo>
                  <a:pt x="8033728" y="795898"/>
                  <a:pt x="8032827" y="795248"/>
                  <a:pt x="8031925" y="794649"/>
                </a:cubicBezTo>
                <a:cubicBezTo>
                  <a:pt x="8034179" y="793848"/>
                  <a:pt x="8036545" y="793103"/>
                  <a:pt x="8038792" y="792353"/>
                </a:cubicBezTo>
                <a:cubicBezTo>
                  <a:pt x="8039806" y="792952"/>
                  <a:pt x="8041720" y="793998"/>
                  <a:pt x="8041496" y="794101"/>
                </a:cubicBezTo>
                <a:cubicBezTo>
                  <a:pt x="8039473" y="794999"/>
                  <a:pt x="8036990" y="795698"/>
                  <a:pt x="8034743" y="796499"/>
                </a:cubicBezTo>
                <a:close/>
                <a:moveTo>
                  <a:pt x="4279547" y="800044"/>
                </a:moveTo>
                <a:cubicBezTo>
                  <a:pt x="4291652" y="793824"/>
                  <a:pt x="4297705" y="790715"/>
                  <a:pt x="4305771" y="789635"/>
                </a:cubicBezTo>
                <a:cubicBezTo>
                  <a:pt x="4313837" y="788555"/>
                  <a:pt x="4323916" y="789505"/>
                  <a:pt x="4344075" y="791404"/>
                </a:cubicBezTo>
                <a:cubicBezTo>
                  <a:pt x="4318508" y="794798"/>
                  <a:pt x="4303312" y="796848"/>
                  <a:pt x="4279547" y="800044"/>
                </a:cubicBezTo>
                <a:close/>
                <a:moveTo>
                  <a:pt x="4146888" y="801643"/>
                </a:moveTo>
                <a:cubicBezTo>
                  <a:pt x="4144748" y="800593"/>
                  <a:pt x="4142501" y="799546"/>
                  <a:pt x="4140247" y="798499"/>
                </a:cubicBezTo>
                <a:cubicBezTo>
                  <a:pt x="4144297" y="797797"/>
                  <a:pt x="4148353" y="796949"/>
                  <a:pt x="4152521" y="796599"/>
                </a:cubicBezTo>
                <a:cubicBezTo>
                  <a:pt x="4153197" y="796548"/>
                  <a:pt x="4154887" y="798947"/>
                  <a:pt x="4156014" y="800245"/>
                </a:cubicBezTo>
                <a:cubicBezTo>
                  <a:pt x="4152971" y="800693"/>
                  <a:pt x="4149929" y="801194"/>
                  <a:pt x="4146888" y="801643"/>
                </a:cubicBezTo>
                <a:close/>
                <a:moveTo>
                  <a:pt x="5365135" y="802593"/>
                </a:moveTo>
                <a:cubicBezTo>
                  <a:pt x="5359283" y="802593"/>
                  <a:pt x="5353535" y="802593"/>
                  <a:pt x="5347685" y="802593"/>
                </a:cubicBezTo>
                <a:cubicBezTo>
                  <a:pt x="5347798" y="802042"/>
                  <a:pt x="5347909" y="801494"/>
                  <a:pt x="5348022" y="800943"/>
                </a:cubicBezTo>
                <a:cubicBezTo>
                  <a:pt x="5353873" y="800943"/>
                  <a:pt x="5359621" y="800943"/>
                  <a:pt x="5365471" y="800943"/>
                </a:cubicBezTo>
                <a:cubicBezTo>
                  <a:pt x="5365359" y="801494"/>
                  <a:pt x="5365246" y="802042"/>
                  <a:pt x="5365135" y="802593"/>
                </a:cubicBezTo>
                <a:close/>
                <a:moveTo>
                  <a:pt x="107084" y="804465"/>
                </a:moveTo>
                <a:cubicBezTo>
                  <a:pt x="96457" y="805491"/>
                  <a:pt x="85561" y="804290"/>
                  <a:pt x="71767" y="800642"/>
                </a:cubicBezTo>
                <a:cubicBezTo>
                  <a:pt x="54480" y="796073"/>
                  <a:pt x="37926" y="793901"/>
                  <a:pt x="21482" y="793895"/>
                </a:cubicBezTo>
                <a:lnTo>
                  <a:pt x="3296" y="796188"/>
                </a:lnTo>
                <a:lnTo>
                  <a:pt x="3296" y="785770"/>
                </a:lnTo>
                <a:lnTo>
                  <a:pt x="41698" y="785109"/>
                </a:lnTo>
                <a:cubicBezTo>
                  <a:pt x="63317" y="784759"/>
                  <a:pt x="85732" y="782708"/>
                  <a:pt x="102060" y="793504"/>
                </a:cubicBezTo>
                <a:cubicBezTo>
                  <a:pt x="106561" y="796448"/>
                  <a:pt x="127284" y="794599"/>
                  <a:pt x="140799" y="794948"/>
                </a:cubicBezTo>
                <a:cubicBezTo>
                  <a:pt x="128073" y="800196"/>
                  <a:pt x="117713" y="803444"/>
                  <a:pt x="107084" y="804465"/>
                </a:cubicBezTo>
                <a:close/>
                <a:moveTo>
                  <a:pt x="1593504" y="808188"/>
                </a:moveTo>
                <a:cubicBezTo>
                  <a:pt x="1584159" y="808188"/>
                  <a:pt x="1574808" y="808188"/>
                  <a:pt x="1565463" y="808188"/>
                </a:cubicBezTo>
                <a:cubicBezTo>
                  <a:pt x="1565463" y="807438"/>
                  <a:pt x="1565463" y="806689"/>
                  <a:pt x="1565463" y="805941"/>
                </a:cubicBezTo>
                <a:cubicBezTo>
                  <a:pt x="1574808" y="805941"/>
                  <a:pt x="1584159" y="805941"/>
                  <a:pt x="1593504" y="805941"/>
                </a:cubicBezTo>
                <a:cubicBezTo>
                  <a:pt x="1593504" y="806689"/>
                  <a:pt x="1593504" y="807438"/>
                  <a:pt x="1593504" y="808188"/>
                </a:cubicBezTo>
                <a:close/>
                <a:moveTo>
                  <a:pt x="4403312" y="812135"/>
                </a:moveTo>
                <a:cubicBezTo>
                  <a:pt x="4402409" y="811336"/>
                  <a:pt x="4401394" y="810537"/>
                  <a:pt x="4400493" y="809737"/>
                </a:cubicBezTo>
                <a:cubicBezTo>
                  <a:pt x="4406691" y="808438"/>
                  <a:pt x="4412543" y="806592"/>
                  <a:pt x="4418965" y="805941"/>
                </a:cubicBezTo>
                <a:cubicBezTo>
                  <a:pt x="4425718" y="805292"/>
                  <a:pt x="4433040" y="805792"/>
                  <a:pt x="4440133" y="805792"/>
                </a:cubicBezTo>
                <a:cubicBezTo>
                  <a:pt x="4440019" y="806641"/>
                  <a:pt x="4439793" y="807438"/>
                  <a:pt x="4439681" y="808287"/>
                </a:cubicBezTo>
                <a:cubicBezTo>
                  <a:pt x="4427519" y="809538"/>
                  <a:pt x="4415359" y="810836"/>
                  <a:pt x="4403312" y="812135"/>
                </a:cubicBezTo>
                <a:close/>
                <a:moveTo>
                  <a:pt x="3540804" y="815431"/>
                </a:moveTo>
                <a:cubicBezTo>
                  <a:pt x="3539685" y="815382"/>
                  <a:pt x="3538896" y="814432"/>
                  <a:pt x="3537993" y="813882"/>
                </a:cubicBezTo>
                <a:cubicBezTo>
                  <a:pt x="3540473" y="813435"/>
                  <a:pt x="3543064" y="812984"/>
                  <a:pt x="3545537" y="812537"/>
                </a:cubicBezTo>
                <a:cubicBezTo>
                  <a:pt x="3545424" y="813235"/>
                  <a:pt x="3545424" y="813882"/>
                  <a:pt x="3545310" y="814582"/>
                </a:cubicBezTo>
                <a:cubicBezTo>
                  <a:pt x="3543733" y="814933"/>
                  <a:pt x="3542156" y="815531"/>
                  <a:pt x="3540804" y="815431"/>
                </a:cubicBezTo>
                <a:close/>
                <a:moveTo>
                  <a:pt x="6417393" y="816530"/>
                </a:moveTo>
                <a:cubicBezTo>
                  <a:pt x="6416155" y="814832"/>
                  <a:pt x="6414915" y="813083"/>
                  <a:pt x="6413676" y="811385"/>
                </a:cubicBezTo>
                <a:cubicBezTo>
                  <a:pt x="6428428" y="809286"/>
                  <a:pt x="6443292" y="807186"/>
                  <a:pt x="6458157" y="805143"/>
                </a:cubicBezTo>
                <a:cubicBezTo>
                  <a:pt x="6459398" y="806888"/>
                  <a:pt x="6460749" y="808687"/>
                  <a:pt x="6461987" y="810436"/>
                </a:cubicBezTo>
                <a:cubicBezTo>
                  <a:pt x="6447122" y="812485"/>
                  <a:pt x="6432259" y="814482"/>
                  <a:pt x="6417393" y="816530"/>
                </a:cubicBezTo>
                <a:close/>
                <a:moveTo>
                  <a:pt x="1209492" y="817430"/>
                </a:moveTo>
                <a:cubicBezTo>
                  <a:pt x="1201049" y="817430"/>
                  <a:pt x="1192495" y="817430"/>
                  <a:pt x="1184043" y="817430"/>
                </a:cubicBezTo>
                <a:cubicBezTo>
                  <a:pt x="1184043" y="816880"/>
                  <a:pt x="1184043" y="816332"/>
                  <a:pt x="1184043" y="815781"/>
                </a:cubicBezTo>
                <a:cubicBezTo>
                  <a:pt x="1192495" y="815781"/>
                  <a:pt x="1201049" y="815781"/>
                  <a:pt x="1209492" y="815781"/>
                </a:cubicBezTo>
                <a:cubicBezTo>
                  <a:pt x="1209492" y="816332"/>
                  <a:pt x="1209492" y="816880"/>
                  <a:pt x="1209492" y="817430"/>
                </a:cubicBezTo>
                <a:close/>
                <a:moveTo>
                  <a:pt x="5649035" y="817732"/>
                </a:moveTo>
                <a:cubicBezTo>
                  <a:pt x="5646330" y="817830"/>
                  <a:pt x="5643182" y="815931"/>
                  <a:pt x="5633718" y="812887"/>
                </a:cubicBezTo>
                <a:cubicBezTo>
                  <a:pt x="5668744" y="808787"/>
                  <a:pt x="5699261" y="805192"/>
                  <a:pt x="5731915" y="801391"/>
                </a:cubicBezTo>
                <a:cubicBezTo>
                  <a:pt x="5733042" y="793452"/>
                  <a:pt x="5733942" y="786358"/>
                  <a:pt x="5735182" y="777814"/>
                </a:cubicBezTo>
                <a:cubicBezTo>
                  <a:pt x="5712664" y="775716"/>
                  <a:pt x="5693178" y="773918"/>
                  <a:pt x="5674033" y="772170"/>
                </a:cubicBezTo>
                <a:cubicBezTo>
                  <a:pt x="5677637" y="756281"/>
                  <a:pt x="5681130" y="740849"/>
                  <a:pt x="5684734" y="724710"/>
                </a:cubicBezTo>
                <a:cubicBezTo>
                  <a:pt x="5755905" y="738899"/>
                  <a:pt x="5775389" y="743294"/>
                  <a:pt x="5895202" y="743094"/>
                </a:cubicBezTo>
                <a:cubicBezTo>
                  <a:pt x="5906011" y="743094"/>
                  <a:pt x="5916829" y="745594"/>
                  <a:pt x="5927864" y="746541"/>
                </a:cubicBezTo>
                <a:cubicBezTo>
                  <a:pt x="5940587" y="747642"/>
                  <a:pt x="5955677" y="750636"/>
                  <a:pt x="5966150" y="748788"/>
                </a:cubicBezTo>
                <a:cubicBezTo>
                  <a:pt x="6024819" y="738498"/>
                  <a:pt x="6086983" y="744093"/>
                  <a:pt x="6146667" y="739398"/>
                </a:cubicBezTo>
                <a:cubicBezTo>
                  <a:pt x="6158835" y="738448"/>
                  <a:pt x="6169759" y="734602"/>
                  <a:pt x="6182484" y="731855"/>
                </a:cubicBezTo>
                <a:cubicBezTo>
                  <a:pt x="6201962" y="738473"/>
                  <a:pt x="6200585" y="742418"/>
                  <a:pt x="6193180" y="745567"/>
                </a:cubicBezTo>
                <a:lnTo>
                  <a:pt x="6167786" y="754464"/>
                </a:lnTo>
                <a:lnTo>
                  <a:pt x="6167617" y="754434"/>
                </a:lnTo>
                <a:lnTo>
                  <a:pt x="6167728" y="754483"/>
                </a:lnTo>
                <a:lnTo>
                  <a:pt x="6167786" y="754464"/>
                </a:lnTo>
                <a:lnTo>
                  <a:pt x="6226854" y="764774"/>
                </a:lnTo>
                <a:cubicBezTo>
                  <a:pt x="6232706" y="760530"/>
                  <a:pt x="6242168" y="753736"/>
                  <a:pt x="6251510" y="746991"/>
                </a:cubicBezTo>
                <a:cubicBezTo>
                  <a:pt x="6257258" y="748090"/>
                  <a:pt x="6263111" y="749187"/>
                  <a:pt x="6268856" y="750287"/>
                </a:cubicBezTo>
                <a:cubicBezTo>
                  <a:pt x="6249936" y="761777"/>
                  <a:pt x="6233269" y="773070"/>
                  <a:pt x="6290472" y="776814"/>
                </a:cubicBezTo>
                <a:cubicBezTo>
                  <a:pt x="6215360" y="784010"/>
                  <a:pt x="6153993" y="791852"/>
                  <a:pt x="6091377" y="795498"/>
                </a:cubicBezTo>
                <a:cubicBezTo>
                  <a:pt x="5944192" y="804043"/>
                  <a:pt x="5796556" y="810537"/>
                  <a:pt x="5649035" y="817732"/>
                </a:cubicBezTo>
                <a:close/>
                <a:moveTo>
                  <a:pt x="1038887" y="817830"/>
                </a:moveTo>
                <a:cubicBezTo>
                  <a:pt x="1016022" y="817830"/>
                  <a:pt x="993051" y="817830"/>
                  <a:pt x="970081" y="817830"/>
                </a:cubicBezTo>
                <a:cubicBezTo>
                  <a:pt x="969969" y="817180"/>
                  <a:pt x="969969" y="816530"/>
                  <a:pt x="969857" y="815883"/>
                </a:cubicBezTo>
                <a:cubicBezTo>
                  <a:pt x="992827" y="815883"/>
                  <a:pt x="1015683" y="815883"/>
                  <a:pt x="1038661" y="815883"/>
                </a:cubicBezTo>
                <a:cubicBezTo>
                  <a:pt x="1038773" y="816530"/>
                  <a:pt x="1038773" y="817180"/>
                  <a:pt x="1038887" y="817830"/>
                </a:cubicBezTo>
                <a:close/>
                <a:moveTo>
                  <a:pt x="1119521" y="817931"/>
                </a:moveTo>
                <a:cubicBezTo>
                  <a:pt x="1117937" y="817931"/>
                  <a:pt x="1116140" y="818081"/>
                  <a:pt x="1114789" y="817830"/>
                </a:cubicBezTo>
                <a:cubicBezTo>
                  <a:pt x="1114113" y="817680"/>
                  <a:pt x="1114113" y="816829"/>
                  <a:pt x="1113774" y="816332"/>
                </a:cubicBezTo>
                <a:cubicBezTo>
                  <a:pt x="1115240" y="816131"/>
                  <a:pt x="1116703" y="815931"/>
                  <a:pt x="1118275" y="815781"/>
                </a:cubicBezTo>
                <a:cubicBezTo>
                  <a:pt x="1118613" y="816480"/>
                  <a:pt x="1119071" y="817231"/>
                  <a:pt x="1119521" y="817931"/>
                </a:cubicBezTo>
                <a:close/>
                <a:moveTo>
                  <a:pt x="6715137" y="818130"/>
                </a:moveTo>
                <a:cubicBezTo>
                  <a:pt x="6703090" y="806540"/>
                  <a:pt x="6681695" y="819176"/>
                  <a:pt x="6667281" y="814631"/>
                </a:cubicBezTo>
                <a:cubicBezTo>
                  <a:pt x="6676683" y="807889"/>
                  <a:pt x="6687945" y="803130"/>
                  <a:pt x="6699275" y="800870"/>
                </a:cubicBezTo>
                <a:cubicBezTo>
                  <a:pt x="6710607" y="798608"/>
                  <a:pt x="6722010" y="798845"/>
                  <a:pt x="6731692" y="802093"/>
                </a:cubicBezTo>
                <a:cubicBezTo>
                  <a:pt x="6739014" y="804542"/>
                  <a:pt x="6738789" y="811436"/>
                  <a:pt x="6741937" y="816332"/>
                </a:cubicBezTo>
                <a:cubicBezTo>
                  <a:pt x="6732706" y="817030"/>
                  <a:pt x="6716156" y="819129"/>
                  <a:pt x="6715137" y="818130"/>
                </a:cubicBezTo>
                <a:close/>
                <a:moveTo>
                  <a:pt x="690463" y="818479"/>
                </a:moveTo>
                <a:cubicBezTo>
                  <a:pt x="688880" y="817732"/>
                  <a:pt x="687872" y="816730"/>
                  <a:pt x="686633" y="815781"/>
                </a:cubicBezTo>
                <a:cubicBezTo>
                  <a:pt x="688435" y="815781"/>
                  <a:pt x="690463" y="815531"/>
                  <a:pt x="692035" y="815831"/>
                </a:cubicBezTo>
                <a:cubicBezTo>
                  <a:pt x="693274" y="816031"/>
                  <a:pt x="694063" y="816880"/>
                  <a:pt x="694963" y="817430"/>
                </a:cubicBezTo>
                <a:cubicBezTo>
                  <a:pt x="693388" y="817830"/>
                  <a:pt x="690689" y="818630"/>
                  <a:pt x="690463" y="818479"/>
                </a:cubicBezTo>
                <a:close/>
                <a:moveTo>
                  <a:pt x="7948257" y="818682"/>
                </a:moveTo>
                <a:cubicBezTo>
                  <a:pt x="7947692" y="817480"/>
                  <a:pt x="7947123" y="816232"/>
                  <a:pt x="7946566" y="814981"/>
                </a:cubicBezTo>
                <a:cubicBezTo>
                  <a:pt x="7954332" y="813983"/>
                  <a:pt x="7962107" y="813033"/>
                  <a:pt x="7969875" y="812037"/>
                </a:cubicBezTo>
                <a:cubicBezTo>
                  <a:pt x="7970662" y="813435"/>
                  <a:pt x="7971451" y="814832"/>
                  <a:pt x="7972240" y="816232"/>
                </a:cubicBezTo>
                <a:cubicBezTo>
                  <a:pt x="7964240" y="817030"/>
                  <a:pt x="7956248" y="817880"/>
                  <a:pt x="7948257" y="818682"/>
                </a:cubicBezTo>
                <a:close/>
                <a:moveTo>
                  <a:pt x="4246380" y="819735"/>
                </a:moveTo>
                <a:cubicBezTo>
                  <a:pt x="4229630" y="820102"/>
                  <a:pt x="4212710" y="817156"/>
                  <a:pt x="4193962" y="809785"/>
                </a:cubicBezTo>
                <a:cubicBezTo>
                  <a:pt x="4230114" y="809785"/>
                  <a:pt x="4260408" y="809785"/>
                  <a:pt x="4297791" y="809785"/>
                </a:cubicBezTo>
                <a:cubicBezTo>
                  <a:pt x="4279717" y="815682"/>
                  <a:pt x="4263133" y="819366"/>
                  <a:pt x="4246380" y="819735"/>
                </a:cubicBezTo>
                <a:close/>
                <a:moveTo>
                  <a:pt x="1830217" y="821726"/>
                </a:moveTo>
                <a:cubicBezTo>
                  <a:pt x="1829203" y="821076"/>
                  <a:pt x="1828302" y="820426"/>
                  <a:pt x="1827287" y="819780"/>
                </a:cubicBezTo>
                <a:cubicBezTo>
                  <a:pt x="1829653" y="818929"/>
                  <a:pt x="1832131" y="818130"/>
                  <a:pt x="1834497" y="817331"/>
                </a:cubicBezTo>
                <a:cubicBezTo>
                  <a:pt x="1835512" y="817979"/>
                  <a:pt x="1837533" y="819080"/>
                  <a:pt x="1837316" y="819176"/>
                </a:cubicBezTo>
                <a:cubicBezTo>
                  <a:pt x="1835169" y="820126"/>
                  <a:pt x="1832583" y="820875"/>
                  <a:pt x="1830217" y="821726"/>
                </a:cubicBezTo>
                <a:close/>
                <a:moveTo>
                  <a:pt x="4099820" y="821777"/>
                </a:moveTo>
                <a:cubicBezTo>
                  <a:pt x="4097906" y="821027"/>
                  <a:pt x="4095991" y="820278"/>
                  <a:pt x="4094075" y="819529"/>
                </a:cubicBezTo>
                <a:cubicBezTo>
                  <a:pt x="4095540" y="819129"/>
                  <a:pt x="4097116" y="818730"/>
                  <a:pt x="4098576" y="818332"/>
                </a:cubicBezTo>
                <a:cubicBezTo>
                  <a:pt x="4099820" y="818780"/>
                  <a:pt x="4101955" y="819227"/>
                  <a:pt x="4101955" y="819729"/>
                </a:cubicBezTo>
                <a:cubicBezTo>
                  <a:pt x="4102067" y="820377"/>
                  <a:pt x="4100609" y="821076"/>
                  <a:pt x="4099820" y="821777"/>
                </a:cubicBezTo>
                <a:close/>
                <a:moveTo>
                  <a:pt x="365349" y="823475"/>
                </a:moveTo>
                <a:cubicBezTo>
                  <a:pt x="363659" y="823475"/>
                  <a:pt x="361744" y="823626"/>
                  <a:pt x="360392" y="823324"/>
                </a:cubicBezTo>
                <a:cubicBezTo>
                  <a:pt x="359716" y="823175"/>
                  <a:pt x="359830" y="822225"/>
                  <a:pt x="359491" y="821625"/>
                </a:cubicBezTo>
                <a:cubicBezTo>
                  <a:pt x="361067" y="821376"/>
                  <a:pt x="362532" y="821176"/>
                  <a:pt x="364110" y="820978"/>
                </a:cubicBezTo>
                <a:cubicBezTo>
                  <a:pt x="364448" y="821825"/>
                  <a:pt x="364898" y="822624"/>
                  <a:pt x="365349" y="823475"/>
                </a:cubicBezTo>
                <a:close/>
                <a:moveTo>
                  <a:pt x="1624021" y="823626"/>
                </a:moveTo>
                <a:cubicBezTo>
                  <a:pt x="1622558" y="822775"/>
                  <a:pt x="1621204" y="821926"/>
                  <a:pt x="1619965" y="821076"/>
                </a:cubicBezTo>
                <a:cubicBezTo>
                  <a:pt x="1621318" y="820827"/>
                  <a:pt x="1623458" y="820177"/>
                  <a:pt x="1624021" y="820377"/>
                </a:cubicBezTo>
                <a:cubicBezTo>
                  <a:pt x="1625712" y="821027"/>
                  <a:pt x="1626951" y="822026"/>
                  <a:pt x="1628305" y="822876"/>
                </a:cubicBezTo>
                <a:cubicBezTo>
                  <a:pt x="1626839" y="823126"/>
                  <a:pt x="1625486" y="823376"/>
                  <a:pt x="1624021" y="823626"/>
                </a:cubicBezTo>
                <a:close/>
                <a:moveTo>
                  <a:pt x="1727964" y="826122"/>
                </a:moveTo>
                <a:cubicBezTo>
                  <a:pt x="1718168" y="819729"/>
                  <a:pt x="1708367" y="813337"/>
                  <a:pt x="1693842" y="803741"/>
                </a:cubicBezTo>
                <a:cubicBezTo>
                  <a:pt x="1715240" y="804542"/>
                  <a:pt x="1728414" y="804991"/>
                  <a:pt x="1745420" y="805642"/>
                </a:cubicBezTo>
                <a:cubicBezTo>
                  <a:pt x="1742942" y="813182"/>
                  <a:pt x="1740914" y="819176"/>
                  <a:pt x="1738886" y="825223"/>
                </a:cubicBezTo>
                <a:cubicBezTo>
                  <a:pt x="1735169" y="825525"/>
                  <a:pt x="1731571" y="825824"/>
                  <a:pt x="1727964" y="826122"/>
                </a:cubicBezTo>
                <a:close/>
                <a:moveTo>
                  <a:pt x="2888892" y="826220"/>
                </a:moveTo>
                <a:cubicBezTo>
                  <a:pt x="2887992" y="825625"/>
                  <a:pt x="2887201" y="825074"/>
                  <a:pt x="2886300" y="824473"/>
                </a:cubicBezTo>
                <a:cubicBezTo>
                  <a:pt x="2888442" y="823775"/>
                  <a:pt x="2890470" y="823077"/>
                  <a:pt x="2892722" y="822326"/>
                </a:cubicBezTo>
                <a:cubicBezTo>
                  <a:pt x="2893616" y="822876"/>
                  <a:pt x="2895426" y="823876"/>
                  <a:pt x="2895200" y="823975"/>
                </a:cubicBezTo>
                <a:cubicBezTo>
                  <a:pt x="2893279" y="824826"/>
                  <a:pt x="2891032" y="825525"/>
                  <a:pt x="2888892" y="826220"/>
                </a:cubicBezTo>
                <a:close/>
                <a:moveTo>
                  <a:pt x="2776507" y="826425"/>
                </a:moveTo>
                <a:cubicBezTo>
                  <a:pt x="2775487" y="825775"/>
                  <a:pt x="2773577" y="824724"/>
                  <a:pt x="2773689" y="824626"/>
                </a:cubicBezTo>
                <a:cubicBezTo>
                  <a:pt x="2775830" y="823725"/>
                  <a:pt x="2778303" y="822974"/>
                  <a:pt x="2780668" y="822176"/>
                </a:cubicBezTo>
                <a:cubicBezTo>
                  <a:pt x="2781681" y="822825"/>
                  <a:pt x="2783598" y="823876"/>
                  <a:pt x="2783372" y="823975"/>
                </a:cubicBezTo>
                <a:cubicBezTo>
                  <a:pt x="2781344" y="824874"/>
                  <a:pt x="2778866" y="825625"/>
                  <a:pt x="2776507" y="826425"/>
                </a:cubicBezTo>
                <a:close/>
                <a:moveTo>
                  <a:pt x="98230" y="826474"/>
                </a:moveTo>
                <a:cubicBezTo>
                  <a:pt x="96879" y="826024"/>
                  <a:pt x="95526" y="825575"/>
                  <a:pt x="94287" y="825125"/>
                </a:cubicBezTo>
                <a:cubicBezTo>
                  <a:pt x="96090" y="824175"/>
                  <a:pt x="97892" y="823175"/>
                  <a:pt x="100034" y="822326"/>
                </a:cubicBezTo>
                <a:cubicBezTo>
                  <a:pt x="100258" y="822225"/>
                  <a:pt x="102510" y="823126"/>
                  <a:pt x="103856" y="823574"/>
                </a:cubicBezTo>
                <a:cubicBezTo>
                  <a:pt x="101948" y="824524"/>
                  <a:pt x="100146" y="825525"/>
                  <a:pt x="98230" y="826474"/>
                </a:cubicBezTo>
                <a:close/>
                <a:moveTo>
                  <a:pt x="4333605" y="826921"/>
                </a:moveTo>
                <a:cubicBezTo>
                  <a:pt x="4311529" y="808486"/>
                  <a:pt x="4312205" y="808087"/>
                  <a:pt x="4371890" y="806641"/>
                </a:cubicBezTo>
                <a:cubicBezTo>
                  <a:pt x="4361308" y="814132"/>
                  <a:pt x="4355110" y="819129"/>
                  <a:pt x="4347456" y="823626"/>
                </a:cubicBezTo>
                <a:cubicBezTo>
                  <a:pt x="4344526" y="825275"/>
                  <a:pt x="4338330" y="825874"/>
                  <a:pt x="4333605" y="826921"/>
                </a:cubicBezTo>
                <a:close/>
                <a:moveTo>
                  <a:pt x="3003026" y="827397"/>
                </a:moveTo>
                <a:cubicBezTo>
                  <a:pt x="2994721" y="827146"/>
                  <a:pt x="2987035" y="824098"/>
                  <a:pt x="2980221" y="816080"/>
                </a:cubicBezTo>
                <a:cubicBezTo>
                  <a:pt x="3001616" y="818630"/>
                  <a:pt x="3015579" y="820327"/>
                  <a:pt x="3029543" y="821926"/>
                </a:cubicBezTo>
                <a:cubicBezTo>
                  <a:pt x="3020253" y="825098"/>
                  <a:pt x="3011330" y="827646"/>
                  <a:pt x="3003026" y="827397"/>
                </a:cubicBezTo>
                <a:close/>
                <a:moveTo>
                  <a:pt x="2709047" y="827472"/>
                </a:moveTo>
                <a:cubicBezTo>
                  <a:pt x="2708709" y="825475"/>
                  <a:pt x="2708259" y="823426"/>
                  <a:pt x="2707808" y="821376"/>
                </a:cubicBezTo>
                <a:cubicBezTo>
                  <a:pt x="2716138" y="821176"/>
                  <a:pt x="2724362" y="821027"/>
                  <a:pt x="2732699" y="820827"/>
                </a:cubicBezTo>
                <a:cubicBezTo>
                  <a:pt x="2733144" y="822127"/>
                  <a:pt x="2733595" y="823426"/>
                  <a:pt x="2734045" y="824724"/>
                </a:cubicBezTo>
                <a:cubicBezTo>
                  <a:pt x="2725715" y="825674"/>
                  <a:pt x="2717385" y="826574"/>
                  <a:pt x="2709047" y="827472"/>
                </a:cubicBezTo>
                <a:close/>
                <a:moveTo>
                  <a:pt x="3663217" y="827771"/>
                </a:moveTo>
                <a:cubicBezTo>
                  <a:pt x="3660062" y="827271"/>
                  <a:pt x="3656800" y="826773"/>
                  <a:pt x="3653760" y="826270"/>
                </a:cubicBezTo>
                <a:cubicBezTo>
                  <a:pt x="3656013" y="824775"/>
                  <a:pt x="3658266" y="823225"/>
                  <a:pt x="3660512" y="821726"/>
                </a:cubicBezTo>
                <a:cubicBezTo>
                  <a:pt x="3663105" y="822676"/>
                  <a:pt x="3666710" y="823426"/>
                  <a:pt x="3668061" y="824626"/>
                </a:cubicBezTo>
                <a:cubicBezTo>
                  <a:pt x="3668624" y="825175"/>
                  <a:pt x="3664906" y="826721"/>
                  <a:pt x="3663217" y="827771"/>
                </a:cubicBezTo>
                <a:close/>
                <a:moveTo>
                  <a:pt x="2663214" y="827969"/>
                </a:moveTo>
                <a:cubicBezTo>
                  <a:pt x="2640243" y="826372"/>
                  <a:pt x="2617380" y="824775"/>
                  <a:pt x="2594408" y="823175"/>
                </a:cubicBezTo>
                <a:cubicBezTo>
                  <a:pt x="2606287" y="821727"/>
                  <a:pt x="2618169" y="820341"/>
                  <a:pt x="2629909" y="819885"/>
                </a:cubicBezTo>
                <a:cubicBezTo>
                  <a:pt x="2641649" y="819430"/>
                  <a:pt x="2653249" y="819903"/>
                  <a:pt x="2664565" y="822176"/>
                </a:cubicBezTo>
                <a:cubicBezTo>
                  <a:pt x="2664114" y="824125"/>
                  <a:pt x="2663664" y="826024"/>
                  <a:pt x="2663214" y="827969"/>
                </a:cubicBezTo>
                <a:close/>
                <a:moveTo>
                  <a:pt x="3601616" y="828120"/>
                </a:moveTo>
                <a:cubicBezTo>
                  <a:pt x="3591821" y="823876"/>
                  <a:pt x="3582027" y="819680"/>
                  <a:pt x="3572224" y="815431"/>
                </a:cubicBezTo>
                <a:cubicBezTo>
                  <a:pt x="3576956" y="813033"/>
                  <a:pt x="3581575" y="810686"/>
                  <a:pt x="3586302" y="808287"/>
                </a:cubicBezTo>
                <a:cubicBezTo>
                  <a:pt x="3597454" y="811636"/>
                  <a:pt x="3608488" y="814981"/>
                  <a:pt x="3619635" y="818332"/>
                </a:cubicBezTo>
                <a:cubicBezTo>
                  <a:pt x="3613671" y="821577"/>
                  <a:pt x="3607588" y="824874"/>
                  <a:pt x="3601616" y="828120"/>
                </a:cubicBezTo>
                <a:close/>
                <a:moveTo>
                  <a:pt x="3060400" y="828820"/>
                </a:moveTo>
                <a:cubicBezTo>
                  <a:pt x="3065579" y="822877"/>
                  <a:pt x="3068168" y="819905"/>
                  <a:pt x="3075207" y="819680"/>
                </a:cubicBezTo>
                <a:cubicBezTo>
                  <a:pt x="3082245" y="819455"/>
                  <a:pt x="3093732" y="821976"/>
                  <a:pt x="3116706" y="827019"/>
                </a:cubicBezTo>
                <a:cubicBezTo>
                  <a:pt x="3093397" y="827771"/>
                  <a:pt x="3077855" y="828271"/>
                  <a:pt x="3060400" y="828820"/>
                </a:cubicBezTo>
                <a:close/>
                <a:moveTo>
                  <a:pt x="3151505" y="829618"/>
                </a:moveTo>
                <a:cubicBezTo>
                  <a:pt x="3152632" y="820875"/>
                  <a:pt x="3153533" y="814132"/>
                  <a:pt x="3154321" y="808038"/>
                </a:cubicBezTo>
                <a:cubicBezTo>
                  <a:pt x="3195987" y="811986"/>
                  <a:pt x="3240357" y="818981"/>
                  <a:pt x="3285178" y="819631"/>
                </a:cubicBezTo>
                <a:cubicBezTo>
                  <a:pt x="3329434" y="820278"/>
                  <a:pt x="3373466" y="809687"/>
                  <a:pt x="3419638" y="818081"/>
                </a:cubicBezTo>
                <a:cubicBezTo>
                  <a:pt x="3331574" y="826970"/>
                  <a:pt x="3242722" y="831420"/>
                  <a:pt x="3151505" y="829618"/>
                </a:cubicBezTo>
                <a:close/>
                <a:moveTo>
                  <a:pt x="3449705" y="832667"/>
                </a:moveTo>
                <a:cubicBezTo>
                  <a:pt x="3441143" y="832667"/>
                  <a:pt x="3432701" y="832667"/>
                  <a:pt x="3424139" y="832667"/>
                </a:cubicBezTo>
                <a:cubicBezTo>
                  <a:pt x="3424139" y="832070"/>
                  <a:pt x="3424139" y="831420"/>
                  <a:pt x="3424139" y="830769"/>
                </a:cubicBezTo>
                <a:cubicBezTo>
                  <a:pt x="3432475" y="830769"/>
                  <a:pt x="3440693" y="830769"/>
                  <a:pt x="3449030" y="830769"/>
                </a:cubicBezTo>
                <a:cubicBezTo>
                  <a:pt x="3449255" y="831368"/>
                  <a:pt x="3449481" y="832020"/>
                  <a:pt x="3449705" y="832667"/>
                </a:cubicBezTo>
                <a:close/>
                <a:moveTo>
                  <a:pt x="4114911" y="833915"/>
                </a:moveTo>
                <a:cubicBezTo>
                  <a:pt x="4129543" y="827718"/>
                  <a:pt x="4144183" y="821526"/>
                  <a:pt x="4166486" y="812037"/>
                </a:cubicBezTo>
                <a:cubicBezTo>
                  <a:pt x="4165359" y="833067"/>
                  <a:pt x="4143396" y="835116"/>
                  <a:pt x="4114911" y="833915"/>
                </a:cubicBezTo>
                <a:close/>
                <a:moveTo>
                  <a:pt x="2073126" y="834966"/>
                </a:moveTo>
                <a:cubicBezTo>
                  <a:pt x="2059380" y="834966"/>
                  <a:pt x="2045531" y="834966"/>
                  <a:pt x="2031792" y="834966"/>
                </a:cubicBezTo>
                <a:cubicBezTo>
                  <a:pt x="2032018" y="832965"/>
                  <a:pt x="2032130" y="830920"/>
                  <a:pt x="2032242" y="828919"/>
                </a:cubicBezTo>
                <a:cubicBezTo>
                  <a:pt x="2045981" y="829171"/>
                  <a:pt x="2059614" y="829469"/>
                  <a:pt x="2073239" y="829770"/>
                </a:cubicBezTo>
                <a:cubicBezTo>
                  <a:pt x="2073126" y="831518"/>
                  <a:pt x="2073126" y="833216"/>
                  <a:pt x="2073126" y="834966"/>
                </a:cubicBezTo>
                <a:close/>
                <a:moveTo>
                  <a:pt x="1538888" y="836165"/>
                </a:moveTo>
                <a:cubicBezTo>
                  <a:pt x="1502285" y="835064"/>
                  <a:pt x="1465802" y="834016"/>
                  <a:pt x="1429312" y="832916"/>
                </a:cubicBezTo>
                <a:cubicBezTo>
                  <a:pt x="1448401" y="826597"/>
                  <a:pt x="1466898" y="824974"/>
                  <a:pt x="1485071" y="826149"/>
                </a:cubicBezTo>
                <a:cubicBezTo>
                  <a:pt x="1503244" y="827323"/>
                  <a:pt x="1521094" y="831295"/>
                  <a:pt x="1538888" y="836165"/>
                </a:cubicBezTo>
                <a:close/>
                <a:moveTo>
                  <a:pt x="7080571" y="841859"/>
                </a:moveTo>
                <a:cubicBezTo>
                  <a:pt x="7080571" y="840708"/>
                  <a:pt x="7080460" y="839613"/>
                  <a:pt x="7080460" y="838463"/>
                </a:cubicBezTo>
                <a:cubicBezTo>
                  <a:pt x="7082037" y="838613"/>
                  <a:pt x="7084060" y="838515"/>
                  <a:pt x="7084847" y="838913"/>
                </a:cubicBezTo>
                <a:cubicBezTo>
                  <a:pt x="7085523" y="839310"/>
                  <a:pt x="7084960" y="840210"/>
                  <a:pt x="7084960" y="840909"/>
                </a:cubicBezTo>
                <a:cubicBezTo>
                  <a:pt x="7083493" y="841209"/>
                  <a:pt x="7082037" y="841559"/>
                  <a:pt x="7080571" y="841859"/>
                </a:cubicBezTo>
                <a:close/>
                <a:moveTo>
                  <a:pt x="3798015" y="843156"/>
                </a:moveTo>
                <a:cubicBezTo>
                  <a:pt x="3796440" y="842457"/>
                  <a:pt x="3795537" y="841510"/>
                  <a:pt x="3794410" y="840660"/>
                </a:cubicBezTo>
                <a:cubicBezTo>
                  <a:pt x="3796100" y="840660"/>
                  <a:pt x="3797903" y="840660"/>
                  <a:pt x="3799705" y="840660"/>
                </a:cubicBezTo>
                <a:cubicBezTo>
                  <a:pt x="3800495" y="841160"/>
                  <a:pt x="3801396" y="841658"/>
                  <a:pt x="3802409" y="842159"/>
                </a:cubicBezTo>
                <a:cubicBezTo>
                  <a:pt x="3800832" y="842509"/>
                  <a:pt x="3798353" y="843308"/>
                  <a:pt x="3798015" y="843156"/>
                </a:cubicBezTo>
                <a:close/>
                <a:moveTo>
                  <a:pt x="3884275" y="845657"/>
                </a:moveTo>
                <a:cubicBezTo>
                  <a:pt x="3874029" y="842608"/>
                  <a:pt x="3858264" y="840461"/>
                  <a:pt x="3854545" y="836265"/>
                </a:cubicBezTo>
                <a:cubicBezTo>
                  <a:pt x="3844525" y="824775"/>
                  <a:pt x="3830788" y="818332"/>
                  <a:pt x="3801058" y="818929"/>
                </a:cubicBezTo>
                <a:cubicBezTo>
                  <a:pt x="3765921" y="819631"/>
                  <a:pt x="3760736" y="820526"/>
                  <a:pt x="3737654" y="839114"/>
                </a:cubicBezTo>
                <a:cubicBezTo>
                  <a:pt x="3732923" y="829819"/>
                  <a:pt x="3729099" y="822426"/>
                  <a:pt x="3724479" y="813385"/>
                </a:cubicBezTo>
                <a:cubicBezTo>
                  <a:pt x="3773920" y="812485"/>
                  <a:pt x="3822561" y="808438"/>
                  <a:pt x="3868622" y="811636"/>
                </a:cubicBezTo>
                <a:cubicBezTo>
                  <a:pt x="3914794" y="814881"/>
                  <a:pt x="3953191" y="811336"/>
                  <a:pt x="3987654" y="802093"/>
                </a:cubicBezTo>
                <a:cubicBezTo>
                  <a:pt x="4006576" y="808588"/>
                  <a:pt x="4023243" y="814282"/>
                  <a:pt x="4041932" y="820628"/>
                </a:cubicBezTo>
                <a:cubicBezTo>
                  <a:pt x="4032362" y="827122"/>
                  <a:pt x="4021216" y="828919"/>
                  <a:pt x="4005787" y="824326"/>
                </a:cubicBezTo>
                <a:cubicBezTo>
                  <a:pt x="3976169" y="815531"/>
                  <a:pt x="3944863" y="818430"/>
                  <a:pt x="3914344" y="822525"/>
                </a:cubicBezTo>
                <a:cubicBezTo>
                  <a:pt x="3892832" y="825375"/>
                  <a:pt x="3878868" y="831420"/>
                  <a:pt x="3894979" y="844258"/>
                </a:cubicBezTo>
                <a:cubicBezTo>
                  <a:pt x="3891374" y="844707"/>
                  <a:pt x="3887881" y="845208"/>
                  <a:pt x="3884275" y="845657"/>
                </a:cubicBezTo>
                <a:close/>
                <a:moveTo>
                  <a:pt x="6329332" y="846254"/>
                </a:moveTo>
                <a:cubicBezTo>
                  <a:pt x="6328427" y="846354"/>
                  <a:pt x="6326175" y="844008"/>
                  <a:pt x="6324484" y="842759"/>
                </a:cubicBezTo>
                <a:cubicBezTo>
                  <a:pt x="6327304" y="842108"/>
                  <a:pt x="6330232" y="841509"/>
                  <a:pt x="6333159" y="840909"/>
                </a:cubicBezTo>
                <a:cubicBezTo>
                  <a:pt x="6335631" y="841859"/>
                  <a:pt x="6338111" y="842807"/>
                  <a:pt x="6340478" y="843757"/>
                </a:cubicBezTo>
                <a:cubicBezTo>
                  <a:pt x="6336871" y="844659"/>
                  <a:pt x="6333275" y="845809"/>
                  <a:pt x="6329332" y="846254"/>
                </a:cubicBezTo>
                <a:close/>
                <a:moveTo>
                  <a:pt x="4759170" y="847354"/>
                </a:moveTo>
                <a:cubicBezTo>
                  <a:pt x="4756240" y="826072"/>
                  <a:pt x="4756240" y="826072"/>
                  <a:pt x="4815587" y="824924"/>
                </a:cubicBezTo>
                <a:cubicBezTo>
                  <a:pt x="4808941" y="828919"/>
                  <a:pt x="4804778" y="831420"/>
                  <a:pt x="4798694" y="835164"/>
                </a:cubicBezTo>
                <a:cubicBezTo>
                  <a:pt x="4808152" y="837565"/>
                  <a:pt x="4817052" y="839808"/>
                  <a:pt x="4837769" y="845008"/>
                </a:cubicBezTo>
                <a:cubicBezTo>
                  <a:pt x="4804216" y="846006"/>
                  <a:pt x="4781915" y="846654"/>
                  <a:pt x="4759170" y="847354"/>
                </a:cubicBezTo>
                <a:close/>
                <a:moveTo>
                  <a:pt x="163993" y="848152"/>
                </a:moveTo>
                <a:cubicBezTo>
                  <a:pt x="146656" y="847304"/>
                  <a:pt x="129424" y="846504"/>
                  <a:pt x="112082" y="845657"/>
                </a:cubicBezTo>
                <a:cubicBezTo>
                  <a:pt x="112532" y="843659"/>
                  <a:pt x="112982" y="841708"/>
                  <a:pt x="113433" y="839711"/>
                </a:cubicBezTo>
                <a:cubicBezTo>
                  <a:pt x="130665" y="840409"/>
                  <a:pt x="148007" y="841160"/>
                  <a:pt x="165457" y="841909"/>
                </a:cubicBezTo>
                <a:cubicBezTo>
                  <a:pt x="165006" y="844008"/>
                  <a:pt x="164444" y="846053"/>
                  <a:pt x="163993" y="848152"/>
                </a:cubicBezTo>
                <a:close/>
                <a:moveTo>
                  <a:pt x="7604445" y="850152"/>
                </a:moveTo>
                <a:cubicBezTo>
                  <a:pt x="7603993" y="849453"/>
                  <a:pt x="7602979" y="848654"/>
                  <a:pt x="7603320" y="848152"/>
                </a:cubicBezTo>
                <a:cubicBezTo>
                  <a:pt x="7603880" y="847604"/>
                  <a:pt x="7605796" y="847254"/>
                  <a:pt x="7607150" y="846853"/>
                </a:cubicBezTo>
                <a:cubicBezTo>
                  <a:pt x="7607825" y="847852"/>
                  <a:pt x="7608388" y="848903"/>
                  <a:pt x="7609059" y="849902"/>
                </a:cubicBezTo>
                <a:cubicBezTo>
                  <a:pt x="7607599" y="849954"/>
                  <a:pt x="7606023" y="850052"/>
                  <a:pt x="7604445" y="850152"/>
                </a:cubicBezTo>
                <a:close/>
                <a:moveTo>
                  <a:pt x="325487" y="851703"/>
                </a:moveTo>
                <a:cubicBezTo>
                  <a:pt x="323225" y="850802"/>
                  <a:pt x="320866" y="849954"/>
                  <a:pt x="318614" y="849054"/>
                </a:cubicBezTo>
                <a:cubicBezTo>
                  <a:pt x="319740" y="848453"/>
                  <a:pt x="320754" y="847802"/>
                  <a:pt x="321655" y="847202"/>
                </a:cubicBezTo>
                <a:cubicBezTo>
                  <a:pt x="324014" y="848054"/>
                  <a:pt x="326380" y="848903"/>
                  <a:pt x="328408" y="849902"/>
                </a:cubicBezTo>
                <a:cubicBezTo>
                  <a:pt x="328634" y="850052"/>
                  <a:pt x="326494" y="851102"/>
                  <a:pt x="325487" y="851703"/>
                </a:cubicBezTo>
                <a:close/>
                <a:moveTo>
                  <a:pt x="226157" y="852001"/>
                </a:moveTo>
                <a:cubicBezTo>
                  <a:pt x="221093" y="849403"/>
                  <a:pt x="215911" y="846754"/>
                  <a:pt x="210840" y="844159"/>
                </a:cubicBezTo>
                <a:cubicBezTo>
                  <a:pt x="224917" y="841410"/>
                  <a:pt x="238995" y="838613"/>
                  <a:pt x="253182" y="835762"/>
                </a:cubicBezTo>
                <a:cubicBezTo>
                  <a:pt x="251605" y="834516"/>
                  <a:pt x="249915" y="833314"/>
                  <a:pt x="248231" y="832070"/>
                </a:cubicBezTo>
                <a:cubicBezTo>
                  <a:pt x="219966" y="832070"/>
                  <a:pt x="191806" y="832070"/>
                  <a:pt x="163543" y="832070"/>
                </a:cubicBezTo>
                <a:cubicBezTo>
                  <a:pt x="188882" y="827748"/>
                  <a:pt x="214135" y="823889"/>
                  <a:pt x="239613" y="822122"/>
                </a:cubicBezTo>
                <a:cubicBezTo>
                  <a:pt x="265092" y="820354"/>
                  <a:pt x="290796" y="820679"/>
                  <a:pt x="317037" y="824724"/>
                </a:cubicBezTo>
                <a:cubicBezTo>
                  <a:pt x="286404" y="833915"/>
                  <a:pt x="256337" y="842959"/>
                  <a:pt x="226157" y="852001"/>
                </a:cubicBezTo>
                <a:close/>
                <a:moveTo>
                  <a:pt x="6440025" y="852052"/>
                </a:moveTo>
                <a:cubicBezTo>
                  <a:pt x="6438898" y="851801"/>
                  <a:pt x="6436644" y="851703"/>
                  <a:pt x="6436084" y="851200"/>
                </a:cubicBezTo>
                <a:cubicBezTo>
                  <a:pt x="6435519" y="850753"/>
                  <a:pt x="6436644" y="849852"/>
                  <a:pt x="6437102" y="849153"/>
                </a:cubicBezTo>
                <a:cubicBezTo>
                  <a:pt x="6439351" y="849603"/>
                  <a:pt x="6441714" y="850052"/>
                  <a:pt x="6443968" y="850502"/>
                </a:cubicBezTo>
                <a:cubicBezTo>
                  <a:pt x="6442616" y="851002"/>
                  <a:pt x="6441378" y="851502"/>
                  <a:pt x="6440025" y="852052"/>
                </a:cubicBezTo>
                <a:close/>
                <a:moveTo>
                  <a:pt x="1156455" y="852853"/>
                </a:moveTo>
                <a:cubicBezTo>
                  <a:pt x="1148230" y="850802"/>
                  <a:pt x="1140012" y="848703"/>
                  <a:pt x="1131676" y="846654"/>
                </a:cubicBezTo>
                <a:cubicBezTo>
                  <a:pt x="1133373" y="845056"/>
                  <a:pt x="1134941" y="843458"/>
                  <a:pt x="1136632" y="841859"/>
                </a:cubicBezTo>
                <a:cubicBezTo>
                  <a:pt x="1145978" y="843510"/>
                  <a:pt x="1155326" y="845208"/>
                  <a:pt x="1164671" y="846853"/>
                </a:cubicBezTo>
                <a:cubicBezTo>
                  <a:pt x="1161969" y="848853"/>
                  <a:pt x="1159150" y="850851"/>
                  <a:pt x="1156455" y="852853"/>
                </a:cubicBezTo>
                <a:close/>
                <a:moveTo>
                  <a:pt x="1030436" y="853298"/>
                </a:moveTo>
                <a:cubicBezTo>
                  <a:pt x="1024361" y="853147"/>
                  <a:pt x="1018388" y="853049"/>
                  <a:pt x="1012310" y="852898"/>
                </a:cubicBezTo>
                <a:cubicBezTo>
                  <a:pt x="1012424" y="852151"/>
                  <a:pt x="1012424" y="851351"/>
                  <a:pt x="1012538" y="850602"/>
                </a:cubicBezTo>
                <a:cubicBezTo>
                  <a:pt x="1018614" y="850753"/>
                  <a:pt x="1024585" y="850851"/>
                  <a:pt x="1030663" y="851002"/>
                </a:cubicBezTo>
                <a:cubicBezTo>
                  <a:pt x="1030548" y="851801"/>
                  <a:pt x="1030548" y="852547"/>
                  <a:pt x="1030436" y="853298"/>
                </a:cubicBezTo>
                <a:close/>
                <a:moveTo>
                  <a:pt x="4085551" y="854626"/>
                </a:moveTo>
                <a:lnTo>
                  <a:pt x="4084386" y="854498"/>
                </a:lnTo>
                <a:lnTo>
                  <a:pt x="4083281" y="854406"/>
                </a:lnTo>
                <a:lnTo>
                  <a:pt x="4084723" y="854297"/>
                </a:lnTo>
                <a:close/>
                <a:moveTo>
                  <a:pt x="4049481" y="856947"/>
                </a:moveTo>
                <a:cubicBezTo>
                  <a:pt x="4049707" y="855148"/>
                  <a:pt x="4049819" y="853399"/>
                  <a:pt x="4050043" y="851652"/>
                </a:cubicBezTo>
                <a:lnTo>
                  <a:pt x="4083281" y="854406"/>
                </a:lnTo>
                <a:close/>
                <a:moveTo>
                  <a:pt x="6614238" y="858197"/>
                </a:moveTo>
                <a:cubicBezTo>
                  <a:pt x="6618181" y="852999"/>
                  <a:pt x="6619419" y="849153"/>
                  <a:pt x="6623925" y="846304"/>
                </a:cubicBezTo>
                <a:cubicBezTo>
                  <a:pt x="6627525" y="844058"/>
                  <a:pt x="6635073" y="843058"/>
                  <a:pt x="6642622" y="841060"/>
                </a:cubicBezTo>
                <a:cubicBezTo>
                  <a:pt x="6642622" y="852949"/>
                  <a:pt x="6642622" y="852949"/>
                  <a:pt x="6614238" y="858197"/>
                </a:cubicBezTo>
                <a:close/>
                <a:moveTo>
                  <a:pt x="605210" y="859344"/>
                </a:moveTo>
                <a:lnTo>
                  <a:pt x="605203" y="859313"/>
                </a:lnTo>
                <a:lnTo>
                  <a:pt x="605322" y="859095"/>
                </a:lnTo>
                <a:lnTo>
                  <a:pt x="605607" y="859245"/>
                </a:lnTo>
                <a:close/>
                <a:moveTo>
                  <a:pt x="4099363" y="860143"/>
                </a:moveTo>
                <a:lnTo>
                  <a:pt x="4085551" y="854626"/>
                </a:lnTo>
                <a:lnTo>
                  <a:pt x="4104998" y="856797"/>
                </a:lnTo>
                <a:cubicBezTo>
                  <a:pt x="4103082" y="857895"/>
                  <a:pt x="4101280" y="859046"/>
                  <a:pt x="4099363" y="860143"/>
                </a:cubicBezTo>
                <a:close/>
                <a:moveTo>
                  <a:pt x="4472340" y="860392"/>
                </a:moveTo>
                <a:cubicBezTo>
                  <a:pt x="4423690" y="860392"/>
                  <a:pt x="4375045" y="860392"/>
                  <a:pt x="4314459" y="860392"/>
                </a:cubicBezTo>
                <a:cubicBezTo>
                  <a:pt x="4329211" y="855435"/>
                  <a:pt x="4343393" y="852999"/>
                  <a:pt x="4357116" y="852019"/>
                </a:cubicBezTo>
                <a:cubicBezTo>
                  <a:pt x="4398283" y="849079"/>
                  <a:pt x="4435317" y="859233"/>
                  <a:pt x="4471215" y="853649"/>
                </a:cubicBezTo>
                <a:cubicBezTo>
                  <a:pt x="4471551" y="855897"/>
                  <a:pt x="4472003" y="858146"/>
                  <a:pt x="4472340" y="860392"/>
                </a:cubicBezTo>
                <a:close/>
                <a:moveTo>
                  <a:pt x="3181910" y="861491"/>
                </a:moveTo>
                <a:cubicBezTo>
                  <a:pt x="3181910" y="860742"/>
                  <a:pt x="3181910" y="860043"/>
                  <a:pt x="3181910" y="859344"/>
                </a:cubicBezTo>
                <a:cubicBezTo>
                  <a:pt x="3183599" y="858948"/>
                  <a:pt x="3185179" y="858347"/>
                  <a:pt x="3186754" y="858397"/>
                </a:cubicBezTo>
                <a:cubicBezTo>
                  <a:pt x="3187769" y="858446"/>
                  <a:pt x="3188672" y="859442"/>
                  <a:pt x="3189565" y="860043"/>
                </a:cubicBezTo>
                <a:cubicBezTo>
                  <a:pt x="3186980" y="860542"/>
                  <a:pt x="3184502" y="860993"/>
                  <a:pt x="3181910" y="861491"/>
                </a:cubicBezTo>
                <a:close/>
                <a:moveTo>
                  <a:pt x="7261057" y="864191"/>
                </a:moveTo>
                <a:lnTo>
                  <a:pt x="7276851" y="859694"/>
                </a:lnTo>
                <a:cubicBezTo>
                  <a:pt x="7277753" y="860693"/>
                  <a:pt x="7278542" y="861692"/>
                  <a:pt x="7279332" y="862692"/>
                </a:cubicBezTo>
                <a:close/>
                <a:moveTo>
                  <a:pt x="7258952" y="864532"/>
                </a:moveTo>
                <a:lnTo>
                  <a:pt x="7259847" y="864291"/>
                </a:lnTo>
                <a:lnTo>
                  <a:pt x="7261057" y="864191"/>
                </a:lnTo>
                <a:lnTo>
                  <a:pt x="7260185" y="864441"/>
                </a:lnTo>
                <a:close/>
                <a:moveTo>
                  <a:pt x="6371336" y="864739"/>
                </a:moveTo>
                <a:cubicBezTo>
                  <a:pt x="6370094" y="863441"/>
                  <a:pt x="6367389" y="861892"/>
                  <a:pt x="6368180" y="860842"/>
                </a:cubicBezTo>
                <a:cubicBezTo>
                  <a:pt x="6368856" y="859892"/>
                  <a:pt x="6373250" y="859393"/>
                  <a:pt x="6375946" y="858743"/>
                </a:cubicBezTo>
                <a:cubicBezTo>
                  <a:pt x="6377073" y="860092"/>
                  <a:pt x="6379325" y="861592"/>
                  <a:pt x="6378762" y="862791"/>
                </a:cubicBezTo>
                <a:cubicBezTo>
                  <a:pt x="6378320" y="863642"/>
                  <a:pt x="6373926" y="864091"/>
                  <a:pt x="6371336" y="864739"/>
                </a:cubicBezTo>
                <a:close/>
                <a:moveTo>
                  <a:pt x="7242733" y="868887"/>
                </a:moveTo>
                <a:cubicBezTo>
                  <a:pt x="7241946" y="867886"/>
                  <a:pt x="7241270" y="866886"/>
                  <a:pt x="7240481" y="865886"/>
                </a:cubicBezTo>
                <a:lnTo>
                  <a:pt x="7258952" y="864532"/>
                </a:lnTo>
                <a:close/>
                <a:moveTo>
                  <a:pt x="3610066" y="877878"/>
                </a:moveTo>
                <a:cubicBezTo>
                  <a:pt x="3610066" y="875931"/>
                  <a:pt x="3609954" y="873982"/>
                  <a:pt x="3609954" y="872036"/>
                </a:cubicBezTo>
                <a:cubicBezTo>
                  <a:pt x="3622340" y="872036"/>
                  <a:pt x="3634727" y="872036"/>
                  <a:pt x="3647113" y="871983"/>
                </a:cubicBezTo>
                <a:cubicBezTo>
                  <a:pt x="3647226" y="873581"/>
                  <a:pt x="3647338" y="875230"/>
                  <a:pt x="3647450" y="876829"/>
                </a:cubicBezTo>
                <a:cubicBezTo>
                  <a:pt x="3634952" y="877180"/>
                  <a:pt x="3622564" y="877529"/>
                  <a:pt x="3610066" y="877878"/>
                </a:cubicBezTo>
                <a:close/>
                <a:moveTo>
                  <a:pt x="6788505" y="878233"/>
                </a:moveTo>
                <a:cubicBezTo>
                  <a:pt x="6774373" y="879002"/>
                  <a:pt x="6759678" y="877654"/>
                  <a:pt x="6742393" y="874880"/>
                </a:cubicBezTo>
                <a:cubicBezTo>
                  <a:pt x="6757485" y="870609"/>
                  <a:pt x="6770802" y="867562"/>
                  <a:pt x="6784793" y="866357"/>
                </a:cubicBezTo>
                <a:cubicBezTo>
                  <a:pt x="6798786" y="865152"/>
                  <a:pt x="6813453" y="865790"/>
                  <a:pt x="6831248" y="868887"/>
                </a:cubicBezTo>
                <a:cubicBezTo>
                  <a:pt x="6816209" y="874581"/>
                  <a:pt x="6802639" y="877466"/>
                  <a:pt x="6788505" y="878233"/>
                </a:cubicBezTo>
                <a:close/>
                <a:moveTo>
                  <a:pt x="4940846" y="879456"/>
                </a:moveTo>
                <a:lnTo>
                  <a:pt x="4901690" y="869743"/>
                </a:lnTo>
                <a:cubicBezTo>
                  <a:pt x="4872654" y="858614"/>
                  <a:pt x="4874510" y="843458"/>
                  <a:pt x="4910065" y="825775"/>
                </a:cubicBezTo>
                <a:cubicBezTo>
                  <a:pt x="4923692" y="830969"/>
                  <a:pt x="4938106" y="835913"/>
                  <a:pt x="4951061" y="841559"/>
                </a:cubicBezTo>
                <a:cubicBezTo>
                  <a:pt x="4970991" y="850252"/>
                  <a:pt x="4996890" y="853348"/>
                  <a:pt x="5017386" y="846554"/>
                </a:cubicBezTo>
                <a:cubicBezTo>
                  <a:pt x="5046330" y="837013"/>
                  <a:pt x="5075835" y="837215"/>
                  <a:pt x="5106352" y="840110"/>
                </a:cubicBezTo>
                <a:cubicBezTo>
                  <a:pt x="5147679" y="844008"/>
                  <a:pt x="5187663" y="841760"/>
                  <a:pt x="5228090" y="838364"/>
                </a:cubicBezTo>
                <a:cubicBezTo>
                  <a:pt x="5236529" y="837613"/>
                  <a:pt x="5245314" y="837713"/>
                  <a:pt x="5267051" y="837013"/>
                </a:cubicBezTo>
                <a:cubicBezTo>
                  <a:pt x="5239686" y="847353"/>
                  <a:pt x="5201062" y="840409"/>
                  <a:pt x="5198695" y="856598"/>
                </a:cubicBezTo>
                <a:cubicBezTo>
                  <a:pt x="5198584" y="857198"/>
                  <a:pt x="5189006" y="857697"/>
                  <a:pt x="5183718" y="857895"/>
                </a:cubicBezTo>
                <a:cubicBezTo>
                  <a:pt x="5118063" y="860392"/>
                  <a:pt x="5052525" y="863042"/>
                  <a:pt x="4986757" y="865241"/>
                </a:cubicBezTo>
                <a:cubicBezTo>
                  <a:pt x="4975497" y="865615"/>
                  <a:pt x="4965473" y="866538"/>
                  <a:pt x="4957507" y="868705"/>
                </a:cubicBezTo>
                <a:close/>
                <a:moveTo>
                  <a:pt x="4940722" y="879535"/>
                </a:moveTo>
                <a:lnTo>
                  <a:pt x="4940846" y="879456"/>
                </a:lnTo>
                <a:lnTo>
                  <a:pt x="4940923" y="879474"/>
                </a:lnTo>
                <a:close/>
                <a:moveTo>
                  <a:pt x="1424421" y="882111"/>
                </a:moveTo>
                <a:cubicBezTo>
                  <a:pt x="1400452" y="883020"/>
                  <a:pt x="1399334" y="878252"/>
                  <a:pt x="1402964" y="861992"/>
                </a:cubicBezTo>
                <a:cubicBezTo>
                  <a:pt x="1420869" y="867886"/>
                  <a:pt x="1437423" y="873282"/>
                  <a:pt x="1456678" y="879526"/>
                </a:cubicBezTo>
                <a:cubicBezTo>
                  <a:pt x="1442939" y="880874"/>
                  <a:pt x="1432409" y="881807"/>
                  <a:pt x="1424421" y="882111"/>
                </a:cubicBezTo>
                <a:close/>
                <a:moveTo>
                  <a:pt x="3541367" y="882324"/>
                </a:moveTo>
                <a:cubicBezTo>
                  <a:pt x="3535853" y="882324"/>
                  <a:pt x="3530334" y="882324"/>
                  <a:pt x="3524818" y="882324"/>
                </a:cubicBezTo>
                <a:cubicBezTo>
                  <a:pt x="3524818" y="881877"/>
                  <a:pt x="3524818" y="881374"/>
                  <a:pt x="3524818" y="880926"/>
                </a:cubicBezTo>
                <a:cubicBezTo>
                  <a:pt x="3530334" y="880926"/>
                  <a:pt x="3535853" y="880926"/>
                  <a:pt x="3541367" y="880926"/>
                </a:cubicBezTo>
                <a:cubicBezTo>
                  <a:pt x="3541367" y="881374"/>
                  <a:pt x="3541367" y="881877"/>
                  <a:pt x="3541367" y="882324"/>
                </a:cubicBezTo>
                <a:close/>
                <a:moveTo>
                  <a:pt x="717872" y="882910"/>
                </a:moveTo>
                <a:cubicBezTo>
                  <a:pt x="710830" y="882780"/>
                  <a:pt x="703355" y="881674"/>
                  <a:pt x="695190" y="879075"/>
                </a:cubicBezTo>
                <a:lnTo>
                  <a:pt x="695414" y="879226"/>
                </a:lnTo>
                <a:cubicBezTo>
                  <a:pt x="686971" y="877780"/>
                  <a:pt x="677733" y="874531"/>
                  <a:pt x="670304" y="875230"/>
                </a:cubicBezTo>
                <a:cubicBezTo>
                  <a:pt x="653693" y="876780"/>
                  <a:pt x="641052" y="875519"/>
                  <a:pt x="630760" y="872484"/>
                </a:cubicBezTo>
                <a:lnTo>
                  <a:pt x="605607" y="859245"/>
                </a:lnTo>
                <a:lnTo>
                  <a:pt x="637661" y="851374"/>
                </a:lnTo>
                <a:cubicBezTo>
                  <a:pt x="648318" y="850388"/>
                  <a:pt x="658705" y="852251"/>
                  <a:pt x="668500" y="860493"/>
                </a:cubicBezTo>
                <a:cubicBezTo>
                  <a:pt x="710730" y="851952"/>
                  <a:pt x="737192" y="872932"/>
                  <a:pt x="776499" y="871731"/>
                </a:cubicBezTo>
                <a:cubicBezTo>
                  <a:pt x="762986" y="873856"/>
                  <a:pt x="750824" y="878290"/>
                  <a:pt x="737956" y="880894"/>
                </a:cubicBezTo>
                <a:cubicBezTo>
                  <a:pt x="731524" y="882197"/>
                  <a:pt x="724914" y="883041"/>
                  <a:pt x="717872" y="882910"/>
                </a:cubicBezTo>
                <a:close/>
                <a:moveTo>
                  <a:pt x="1828978" y="883224"/>
                </a:moveTo>
                <a:cubicBezTo>
                  <a:pt x="1803191" y="883474"/>
                  <a:pt x="1800937" y="882827"/>
                  <a:pt x="1794973" y="866987"/>
                </a:cubicBezTo>
                <a:cubicBezTo>
                  <a:pt x="1815239" y="866987"/>
                  <a:pt x="1835169" y="866987"/>
                  <a:pt x="1854989" y="866987"/>
                </a:cubicBezTo>
                <a:cubicBezTo>
                  <a:pt x="1973458" y="867087"/>
                  <a:pt x="2091817" y="867436"/>
                  <a:pt x="2210172" y="866936"/>
                </a:cubicBezTo>
                <a:cubicBezTo>
                  <a:pt x="2233600" y="866836"/>
                  <a:pt x="2249810" y="868236"/>
                  <a:pt x="2256119" y="881425"/>
                </a:cubicBezTo>
                <a:cubicBezTo>
                  <a:pt x="2159725" y="873282"/>
                  <a:pt x="2066366" y="870186"/>
                  <a:pt x="1973234" y="881025"/>
                </a:cubicBezTo>
                <a:cubicBezTo>
                  <a:pt x="1962537" y="882274"/>
                  <a:pt x="1951052" y="882774"/>
                  <a:pt x="1939898" y="882874"/>
                </a:cubicBezTo>
                <a:cubicBezTo>
                  <a:pt x="1902965" y="883123"/>
                  <a:pt x="1865912" y="882827"/>
                  <a:pt x="1828978" y="883224"/>
                </a:cubicBezTo>
                <a:close/>
                <a:moveTo>
                  <a:pt x="3458486" y="883774"/>
                </a:moveTo>
                <a:cubicBezTo>
                  <a:pt x="3457248" y="882226"/>
                  <a:pt x="3456007" y="880675"/>
                  <a:pt x="3454770" y="879124"/>
                </a:cubicBezTo>
                <a:cubicBezTo>
                  <a:pt x="3461641" y="877878"/>
                  <a:pt x="3468507" y="876630"/>
                  <a:pt x="3475492" y="875380"/>
                </a:cubicBezTo>
                <a:cubicBezTo>
                  <a:pt x="3476507" y="876780"/>
                  <a:pt x="3479097" y="879327"/>
                  <a:pt x="3478534" y="879474"/>
                </a:cubicBezTo>
                <a:cubicBezTo>
                  <a:pt x="3472113" y="881125"/>
                  <a:pt x="3465248" y="882425"/>
                  <a:pt x="3458486" y="883774"/>
                </a:cubicBezTo>
                <a:close/>
                <a:moveTo>
                  <a:pt x="1597576" y="884222"/>
                </a:moveTo>
                <a:lnTo>
                  <a:pt x="1634605" y="878775"/>
                </a:lnTo>
                <a:cubicBezTo>
                  <a:pt x="1635282" y="880225"/>
                  <a:pt x="1636072" y="881674"/>
                  <a:pt x="1636859" y="883123"/>
                </a:cubicBezTo>
                <a:close/>
                <a:moveTo>
                  <a:pt x="1596208" y="884423"/>
                </a:moveTo>
                <a:lnTo>
                  <a:pt x="1595840" y="884271"/>
                </a:lnTo>
                <a:lnTo>
                  <a:pt x="1597576" y="884222"/>
                </a:lnTo>
                <a:close/>
                <a:moveTo>
                  <a:pt x="1353635" y="884870"/>
                </a:moveTo>
                <a:cubicBezTo>
                  <a:pt x="1326047" y="883073"/>
                  <a:pt x="1298458" y="881175"/>
                  <a:pt x="1270756" y="879526"/>
                </a:cubicBezTo>
                <a:cubicBezTo>
                  <a:pt x="1264785" y="879124"/>
                  <a:pt x="1258144" y="879026"/>
                  <a:pt x="1252623" y="879824"/>
                </a:cubicBezTo>
                <a:cubicBezTo>
                  <a:pt x="1213323" y="885520"/>
                  <a:pt x="1177848" y="882274"/>
                  <a:pt x="1142153" y="870485"/>
                </a:cubicBezTo>
                <a:cubicBezTo>
                  <a:pt x="1177059" y="855246"/>
                  <a:pt x="1236518" y="888020"/>
                  <a:pt x="1258032" y="854049"/>
                </a:cubicBezTo>
                <a:cubicBezTo>
                  <a:pt x="1244181" y="852547"/>
                  <a:pt x="1232695" y="851302"/>
                  <a:pt x="1219182" y="849852"/>
                </a:cubicBezTo>
                <a:cubicBezTo>
                  <a:pt x="1231681" y="842560"/>
                  <a:pt x="1243278" y="835664"/>
                  <a:pt x="1254200" y="829269"/>
                </a:cubicBezTo>
                <a:cubicBezTo>
                  <a:pt x="1273909" y="835864"/>
                  <a:pt x="1292380" y="842058"/>
                  <a:pt x="1313435" y="849054"/>
                </a:cubicBezTo>
                <a:cubicBezTo>
                  <a:pt x="1304316" y="854097"/>
                  <a:pt x="1292943" y="860443"/>
                  <a:pt x="1277507" y="869087"/>
                </a:cubicBezTo>
                <a:cubicBezTo>
                  <a:pt x="1304428" y="873430"/>
                  <a:pt x="1329426" y="877529"/>
                  <a:pt x="1354424" y="881575"/>
                </a:cubicBezTo>
                <a:cubicBezTo>
                  <a:pt x="1354200" y="882673"/>
                  <a:pt x="1353860" y="883774"/>
                  <a:pt x="1353635" y="884870"/>
                </a:cubicBezTo>
                <a:close/>
                <a:moveTo>
                  <a:pt x="6619533" y="888819"/>
                </a:moveTo>
                <a:cubicBezTo>
                  <a:pt x="6618181" y="886819"/>
                  <a:pt x="6616941" y="884820"/>
                  <a:pt x="6615587" y="882827"/>
                </a:cubicBezTo>
                <a:cubicBezTo>
                  <a:pt x="6636087" y="879177"/>
                  <a:pt x="6656021" y="874331"/>
                  <a:pt x="6677303" y="872533"/>
                </a:cubicBezTo>
                <a:cubicBezTo>
                  <a:pt x="6685745" y="871784"/>
                  <a:pt x="6697123" y="877831"/>
                  <a:pt x="6713899" y="882724"/>
                </a:cubicBezTo>
                <a:cubicBezTo>
                  <a:pt x="6676289" y="885122"/>
                  <a:pt x="6647798" y="886970"/>
                  <a:pt x="6619533" y="888819"/>
                </a:cubicBezTo>
                <a:close/>
                <a:moveTo>
                  <a:pt x="1535735" y="889818"/>
                </a:moveTo>
                <a:cubicBezTo>
                  <a:pt x="1539450" y="882374"/>
                  <a:pt x="1541480" y="878229"/>
                  <a:pt x="1544070" y="873032"/>
                </a:cubicBezTo>
                <a:cubicBezTo>
                  <a:pt x="1531903" y="869286"/>
                  <a:pt x="1518953" y="865290"/>
                  <a:pt x="1504991" y="860993"/>
                </a:cubicBezTo>
                <a:cubicBezTo>
                  <a:pt x="1500483" y="865090"/>
                  <a:pt x="1497329" y="867886"/>
                  <a:pt x="1491252" y="873381"/>
                </a:cubicBezTo>
                <a:cubicBezTo>
                  <a:pt x="1486520" y="865536"/>
                  <a:pt x="1483027" y="859792"/>
                  <a:pt x="1479653" y="854049"/>
                </a:cubicBezTo>
                <a:cubicBezTo>
                  <a:pt x="1488548" y="850952"/>
                  <a:pt x="1496487" y="849702"/>
                  <a:pt x="1503948" y="849978"/>
                </a:cubicBezTo>
                <a:cubicBezTo>
                  <a:pt x="1511410" y="850253"/>
                  <a:pt x="1518393" y="852051"/>
                  <a:pt x="1525375" y="855047"/>
                </a:cubicBezTo>
                <a:lnTo>
                  <a:pt x="1595840" y="884271"/>
                </a:lnTo>
                <a:lnTo>
                  <a:pt x="1595758" y="884274"/>
                </a:lnTo>
                <a:cubicBezTo>
                  <a:pt x="1578187" y="885869"/>
                  <a:pt x="1560621" y="887519"/>
                  <a:pt x="1535735" y="889818"/>
                </a:cubicBezTo>
                <a:close/>
                <a:moveTo>
                  <a:pt x="1688883" y="891016"/>
                </a:moveTo>
                <a:cubicBezTo>
                  <a:pt x="1704655" y="878480"/>
                  <a:pt x="1713888" y="871185"/>
                  <a:pt x="1726613" y="861141"/>
                </a:cubicBezTo>
                <a:cubicBezTo>
                  <a:pt x="1733928" y="861841"/>
                  <a:pt x="1741253" y="862192"/>
                  <a:pt x="1747893" y="863343"/>
                </a:cubicBezTo>
                <a:cubicBezTo>
                  <a:pt x="1756341" y="864787"/>
                  <a:pt x="1764116" y="866886"/>
                  <a:pt x="1773799" y="869087"/>
                </a:cubicBezTo>
                <a:cubicBezTo>
                  <a:pt x="1764785" y="890318"/>
                  <a:pt x="1723120" y="880974"/>
                  <a:pt x="1688883" y="891016"/>
                </a:cubicBezTo>
                <a:close/>
                <a:moveTo>
                  <a:pt x="4010631" y="892264"/>
                </a:moveTo>
                <a:cubicBezTo>
                  <a:pt x="4033263" y="878726"/>
                  <a:pt x="4065698" y="873681"/>
                  <a:pt x="4114122" y="875581"/>
                </a:cubicBezTo>
                <a:cubicBezTo>
                  <a:pt x="4086420" y="895163"/>
                  <a:pt x="4046664" y="885820"/>
                  <a:pt x="4010631" y="892264"/>
                </a:cubicBezTo>
                <a:close/>
                <a:moveTo>
                  <a:pt x="2808716" y="908803"/>
                </a:moveTo>
                <a:cubicBezTo>
                  <a:pt x="2807243" y="908701"/>
                  <a:pt x="2804996" y="908852"/>
                  <a:pt x="2804434" y="908553"/>
                </a:cubicBezTo>
                <a:cubicBezTo>
                  <a:pt x="2803645" y="907952"/>
                  <a:pt x="2803983" y="907054"/>
                  <a:pt x="2803757" y="906254"/>
                </a:cubicBezTo>
                <a:cubicBezTo>
                  <a:pt x="2805899" y="906352"/>
                  <a:pt x="2807920" y="906454"/>
                  <a:pt x="2810060" y="906553"/>
                </a:cubicBezTo>
                <a:cubicBezTo>
                  <a:pt x="2809609" y="907301"/>
                  <a:pt x="2809159" y="908051"/>
                  <a:pt x="2808716" y="908803"/>
                </a:cubicBezTo>
                <a:close/>
                <a:moveTo>
                  <a:pt x="3242271" y="910252"/>
                </a:moveTo>
                <a:cubicBezTo>
                  <a:pt x="3240470" y="910402"/>
                  <a:pt x="3238103" y="908902"/>
                  <a:pt x="3235963" y="908153"/>
                </a:cubicBezTo>
                <a:cubicBezTo>
                  <a:pt x="3238554" y="907404"/>
                  <a:pt x="3241032" y="906152"/>
                  <a:pt x="3243849" y="906003"/>
                </a:cubicBezTo>
                <a:cubicBezTo>
                  <a:pt x="3245757" y="905905"/>
                  <a:pt x="3248237" y="907203"/>
                  <a:pt x="3250603" y="907902"/>
                </a:cubicBezTo>
                <a:cubicBezTo>
                  <a:pt x="3247678" y="908852"/>
                  <a:pt x="3245195" y="910102"/>
                  <a:pt x="3242271" y="910252"/>
                </a:cubicBezTo>
                <a:close/>
                <a:moveTo>
                  <a:pt x="3183487" y="911348"/>
                </a:moveTo>
                <a:cubicBezTo>
                  <a:pt x="3183037" y="909951"/>
                  <a:pt x="3181347" y="908301"/>
                  <a:pt x="3182360" y="907203"/>
                </a:cubicBezTo>
                <a:cubicBezTo>
                  <a:pt x="3183375" y="906152"/>
                  <a:pt x="3187319" y="905653"/>
                  <a:pt x="3189902" y="904903"/>
                </a:cubicBezTo>
                <a:cubicBezTo>
                  <a:pt x="3190578" y="906352"/>
                  <a:pt x="3192382" y="908051"/>
                  <a:pt x="3191255" y="909251"/>
                </a:cubicBezTo>
                <a:cubicBezTo>
                  <a:pt x="3190352" y="910252"/>
                  <a:pt x="3186185" y="910651"/>
                  <a:pt x="3183487" y="911348"/>
                </a:cubicBezTo>
                <a:close/>
                <a:moveTo>
                  <a:pt x="3079320" y="913096"/>
                </a:moveTo>
                <a:cubicBezTo>
                  <a:pt x="3073799" y="912697"/>
                  <a:pt x="3068173" y="912247"/>
                  <a:pt x="3062426" y="911898"/>
                </a:cubicBezTo>
                <a:cubicBezTo>
                  <a:pt x="3065018" y="911148"/>
                  <a:pt x="3067609" y="909902"/>
                  <a:pt x="3070201" y="909852"/>
                </a:cubicBezTo>
                <a:cubicBezTo>
                  <a:pt x="3073461" y="909802"/>
                  <a:pt x="3076616" y="910801"/>
                  <a:pt x="3079884" y="911348"/>
                </a:cubicBezTo>
                <a:cubicBezTo>
                  <a:pt x="3079658" y="911898"/>
                  <a:pt x="3079544" y="912498"/>
                  <a:pt x="3079320" y="913096"/>
                </a:cubicBezTo>
                <a:close/>
                <a:moveTo>
                  <a:pt x="2998009" y="913297"/>
                </a:moveTo>
                <a:cubicBezTo>
                  <a:pt x="2996441" y="912947"/>
                  <a:pt x="2994861" y="912598"/>
                  <a:pt x="2993284" y="912247"/>
                </a:cubicBezTo>
                <a:cubicBezTo>
                  <a:pt x="2993961" y="911696"/>
                  <a:pt x="2994411" y="910801"/>
                  <a:pt x="2995426" y="910552"/>
                </a:cubicBezTo>
                <a:cubicBezTo>
                  <a:pt x="2997003" y="910252"/>
                  <a:pt x="2999024" y="910451"/>
                  <a:pt x="3000827" y="910451"/>
                </a:cubicBezTo>
                <a:cubicBezTo>
                  <a:pt x="2999932" y="911398"/>
                  <a:pt x="2998910" y="912347"/>
                  <a:pt x="2998009" y="913297"/>
                </a:cubicBezTo>
                <a:close/>
                <a:moveTo>
                  <a:pt x="2715019" y="915447"/>
                </a:moveTo>
                <a:cubicBezTo>
                  <a:pt x="2707132" y="906602"/>
                  <a:pt x="2701280" y="900159"/>
                  <a:pt x="2693280" y="891268"/>
                </a:cubicBezTo>
                <a:cubicBezTo>
                  <a:pt x="2715583" y="893414"/>
                  <a:pt x="2731799" y="896163"/>
                  <a:pt x="2734271" y="905554"/>
                </a:cubicBezTo>
                <a:cubicBezTo>
                  <a:pt x="2734834" y="908003"/>
                  <a:pt x="2723911" y="911047"/>
                  <a:pt x="2715019" y="915447"/>
                </a:cubicBezTo>
                <a:close/>
                <a:moveTo>
                  <a:pt x="2124024" y="916994"/>
                </a:moveTo>
                <a:cubicBezTo>
                  <a:pt x="2122560" y="916596"/>
                  <a:pt x="2120306" y="916347"/>
                  <a:pt x="2119744" y="915746"/>
                </a:cubicBezTo>
                <a:cubicBezTo>
                  <a:pt x="2119179" y="915196"/>
                  <a:pt x="2120306" y="914346"/>
                  <a:pt x="2120758" y="913647"/>
                </a:cubicBezTo>
                <a:cubicBezTo>
                  <a:pt x="2122446" y="913647"/>
                  <a:pt x="2124024" y="913647"/>
                  <a:pt x="2125715" y="913596"/>
                </a:cubicBezTo>
                <a:cubicBezTo>
                  <a:pt x="2125152" y="914745"/>
                  <a:pt x="2124586" y="915846"/>
                  <a:pt x="2124024" y="916994"/>
                </a:cubicBezTo>
                <a:close/>
                <a:moveTo>
                  <a:pt x="2875378" y="917393"/>
                </a:moveTo>
                <a:cubicBezTo>
                  <a:pt x="2866928" y="913396"/>
                  <a:pt x="2858373" y="909452"/>
                  <a:pt x="2849929" y="905504"/>
                </a:cubicBezTo>
                <a:cubicBezTo>
                  <a:pt x="2853189" y="904104"/>
                  <a:pt x="2856346" y="902758"/>
                  <a:pt x="2859613" y="901408"/>
                </a:cubicBezTo>
                <a:cubicBezTo>
                  <a:pt x="2867836" y="905504"/>
                  <a:pt x="2876056" y="909550"/>
                  <a:pt x="2884272" y="913647"/>
                </a:cubicBezTo>
                <a:cubicBezTo>
                  <a:pt x="2881351" y="914898"/>
                  <a:pt x="2878308" y="916146"/>
                  <a:pt x="2875378" y="917393"/>
                </a:cubicBezTo>
                <a:close/>
                <a:moveTo>
                  <a:pt x="2162985" y="918142"/>
                </a:moveTo>
                <a:cubicBezTo>
                  <a:pt x="2160290" y="917243"/>
                  <a:pt x="2157585" y="916295"/>
                  <a:pt x="2154881" y="915397"/>
                </a:cubicBezTo>
                <a:cubicBezTo>
                  <a:pt x="2156684" y="914197"/>
                  <a:pt x="2158148" y="912297"/>
                  <a:pt x="2160402" y="912097"/>
                </a:cubicBezTo>
                <a:cubicBezTo>
                  <a:pt x="2163211" y="911848"/>
                  <a:pt x="2166704" y="912998"/>
                  <a:pt x="2169857" y="913548"/>
                </a:cubicBezTo>
                <a:cubicBezTo>
                  <a:pt x="2167605" y="915095"/>
                  <a:pt x="2165239" y="916596"/>
                  <a:pt x="2162985" y="918142"/>
                </a:cubicBezTo>
                <a:close/>
                <a:moveTo>
                  <a:pt x="2221043" y="918619"/>
                </a:moveTo>
                <a:cubicBezTo>
                  <a:pt x="2213157" y="917730"/>
                  <a:pt x="2206739" y="915221"/>
                  <a:pt x="2202968" y="910201"/>
                </a:cubicBezTo>
                <a:cubicBezTo>
                  <a:pt x="2201279" y="907902"/>
                  <a:pt x="2209383" y="901657"/>
                  <a:pt x="2214453" y="901307"/>
                </a:cubicBezTo>
                <a:cubicBezTo>
                  <a:pt x="2238325" y="899609"/>
                  <a:pt x="2251273" y="905053"/>
                  <a:pt x="2254542" y="915095"/>
                </a:cubicBezTo>
                <a:cubicBezTo>
                  <a:pt x="2250937" y="916347"/>
                  <a:pt x="2249585" y="917046"/>
                  <a:pt x="2247901" y="917292"/>
                </a:cubicBezTo>
                <a:cubicBezTo>
                  <a:pt x="2238271" y="918766"/>
                  <a:pt x="2228924" y="919503"/>
                  <a:pt x="2221043" y="918619"/>
                </a:cubicBezTo>
                <a:close/>
                <a:moveTo>
                  <a:pt x="2403642" y="923040"/>
                </a:moveTo>
                <a:cubicBezTo>
                  <a:pt x="2371209" y="921990"/>
                  <a:pt x="2338555" y="920992"/>
                  <a:pt x="2297109" y="919691"/>
                </a:cubicBezTo>
                <a:cubicBezTo>
                  <a:pt x="2294518" y="916295"/>
                  <a:pt x="2289791" y="910102"/>
                  <a:pt x="2285848" y="904954"/>
                </a:cubicBezTo>
                <a:cubicBezTo>
                  <a:pt x="2314789" y="893115"/>
                  <a:pt x="2335958" y="914046"/>
                  <a:pt x="2363103" y="903255"/>
                </a:cubicBezTo>
                <a:cubicBezTo>
                  <a:pt x="2381229" y="896013"/>
                  <a:pt x="2408600" y="893316"/>
                  <a:pt x="2440351" y="886869"/>
                </a:cubicBezTo>
                <a:cubicBezTo>
                  <a:pt x="2451386" y="889718"/>
                  <a:pt x="2465581" y="893414"/>
                  <a:pt x="2483938" y="898158"/>
                </a:cubicBezTo>
                <a:cubicBezTo>
                  <a:pt x="2460174" y="909701"/>
                  <a:pt x="2440802" y="919891"/>
                  <a:pt x="2403642" y="911148"/>
                </a:cubicBezTo>
                <a:cubicBezTo>
                  <a:pt x="2403642" y="915996"/>
                  <a:pt x="2403642" y="919092"/>
                  <a:pt x="2403642" y="923040"/>
                </a:cubicBezTo>
                <a:close/>
                <a:moveTo>
                  <a:pt x="3225041" y="929984"/>
                </a:moveTo>
                <a:cubicBezTo>
                  <a:pt x="3223013" y="928834"/>
                  <a:pt x="3220871" y="927685"/>
                  <a:pt x="3216935" y="925535"/>
                </a:cubicBezTo>
                <a:cubicBezTo>
                  <a:pt x="3223688" y="926136"/>
                  <a:pt x="3228308" y="926537"/>
                  <a:pt x="3232814" y="926935"/>
                </a:cubicBezTo>
                <a:cubicBezTo>
                  <a:pt x="3230224" y="927936"/>
                  <a:pt x="3227631" y="928986"/>
                  <a:pt x="3225041" y="929984"/>
                </a:cubicBezTo>
                <a:close/>
                <a:moveTo>
                  <a:pt x="859380" y="932981"/>
                </a:moveTo>
                <a:cubicBezTo>
                  <a:pt x="846542" y="931780"/>
                  <a:pt x="833593" y="930531"/>
                  <a:pt x="820757" y="929335"/>
                </a:cubicBezTo>
                <a:cubicBezTo>
                  <a:pt x="821312" y="927936"/>
                  <a:pt x="821996" y="926537"/>
                  <a:pt x="822559" y="925137"/>
                </a:cubicBezTo>
                <a:cubicBezTo>
                  <a:pt x="835509" y="926185"/>
                  <a:pt x="848459" y="927185"/>
                  <a:pt x="861408" y="928236"/>
                </a:cubicBezTo>
                <a:cubicBezTo>
                  <a:pt x="860731" y="929833"/>
                  <a:pt x="860057" y="931380"/>
                  <a:pt x="859380" y="932981"/>
                </a:cubicBezTo>
                <a:close/>
                <a:moveTo>
                  <a:pt x="755213" y="933130"/>
                </a:moveTo>
                <a:cubicBezTo>
                  <a:pt x="755099" y="932181"/>
                  <a:pt x="755099" y="931282"/>
                  <a:pt x="754987" y="930381"/>
                </a:cubicBezTo>
                <a:cubicBezTo>
                  <a:pt x="763662" y="930381"/>
                  <a:pt x="772331" y="930381"/>
                  <a:pt x="781112" y="930381"/>
                </a:cubicBezTo>
                <a:cubicBezTo>
                  <a:pt x="781112" y="931132"/>
                  <a:pt x="781224" y="931830"/>
                  <a:pt x="781224" y="932581"/>
                </a:cubicBezTo>
                <a:cubicBezTo>
                  <a:pt x="772557" y="932780"/>
                  <a:pt x="763887" y="932930"/>
                  <a:pt x="755213" y="933130"/>
                </a:cubicBezTo>
                <a:close/>
                <a:moveTo>
                  <a:pt x="7034146" y="934506"/>
                </a:moveTo>
                <a:lnTo>
                  <a:pt x="7034963" y="934280"/>
                </a:lnTo>
                <a:lnTo>
                  <a:pt x="7035960" y="934345"/>
                </a:lnTo>
                <a:lnTo>
                  <a:pt x="7035187" y="934430"/>
                </a:lnTo>
                <a:close/>
                <a:moveTo>
                  <a:pt x="7069095" y="936547"/>
                </a:moveTo>
                <a:lnTo>
                  <a:pt x="7035960" y="934345"/>
                </a:lnTo>
                <a:lnTo>
                  <a:pt x="7067353" y="930926"/>
                </a:lnTo>
                <a:cubicBezTo>
                  <a:pt x="7079020" y="929658"/>
                  <a:pt x="7092113" y="928236"/>
                  <a:pt x="7108050" y="926485"/>
                </a:cubicBezTo>
                <a:cubicBezTo>
                  <a:pt x="7093914" y="933879"/>
                  <a:pt x="7081103" y="936241"/>
                  <a:pt x="7069095" y="936547"/>
                </a:cubicBezTo>
                <a:close/>
                <a:moveTo>
                  <a:pt x="1571773" y="937028"/>
                </a:moveTo>
                <a:cubicBezTo>
                  <a:pt x="1554092" y="935878"/>
                  <a:pt x="1536297" y="934829"/>
                  <a:pt x="1514785" y="933480"/>
                </a:cubicBezTo>
                <a:cubicBezTo>
                  <a:pt x="1516482" y="929484"/>
                  <a:pt x="1518615" y="924337"/>
                  <a:pt x="1521319" y="917796"/>
                </a:cubicBezTo>
                <a:cubicBezTo>
                  <a:pt x="1549021" y="918992"/>
                  <a:pt x="1573907" y="920042"/>
                  <a:pt x="1601834" y="921241"/>
                </a:cubicBezTo>
                <a:cubicBezTo>
                  <a:pt x="1596771" y="930734"/>
                  <a:pt x="1596883" y="938574"/>
                  <a:pt x="1571773" y="937028"/>
                </a:cubicBezTo>
                <a:close/>
                <a:moveTo>
                  <a:pt x="2244746" y="937726"/>
                </a:moveTo>
                <a:cubicBezTo>
                  <a:pt x="2214678" y="937726"/>
                  <a:pt x="2184499" y="937726"/>
                  <a:pt x="2154318" y="937726"/>
                </a:cubicBezTo>
                <a:cubicBezTo>
                  <a:pt x="2154318" y="936729"/>
                  <a:pt x="2154318" y="935729"/>
                  <a:pt x="2154318" y="934731"/>
                </a:cubicBezTo>
                <a:cubicBezTo>
                  <a:pt x="2184273" y="933982"/>
                  <a:pt x="2214227" y="933229"/>
                  <a:pt x="2244184" y="932431"/>
                </a:cubicBezTo>
                <a:cubicBezTo>
                  <a:pt x="2244408" y="934179"/>
                  <a:pt x="2244522" y="935979"/>
                  <a:pt x="2244746" y="937726"/>
                </a:cubicBezTo>
                <a:close/>
                <a:moveTo>
                  <a:pt x="2537540" y="947320"/>
                </a:moveTo>
                <a:cubicBezTo>
                  <a:pt x="2505219" y="948470"/>
                  <a:pt x="2472109" y="947669"/>
                  <a:pt x="2443168" y="940523"/>
                </a:cubicBezTo>
                <a:cubicBezTo>
                  <a:pt x="2443843" y="937625"/>
                  <a:pt x="2444407" y="934731"/>
                  <a:pt x="2445084" y="931830"/>
                </a:cubicBezTo>
                <a:cubicBezTo>
                  <a:pt x="2461863" y="932479"/>
                  <a:pt x="2481572" y="930834"/>
                  <a:pt x="2494749" y="934228"/>
                </a:cubicBezTo>
                <a:cubicBezTo>
                  <a:pt x="2536751" y="944970"/>
                  <a:pt x="2567270" y="931830"/>
                  <a:pt x="2597787" y="924736"/>
                </a:cubicBezTo>
                <a:cubicBezTo>
                  <a:pt x="2621772" y="919192"/>
                  <a:pt x="2601387" y="913096"/>
                  <a:pt x="2586523" y="909352"/>
                </a:cubicBezTo>
                <a:cubicBezTo>
                  <a:pt x="2602233" y="896363"/>
                  <a:pt x="2613214" y="889819"/>
                  <a:pt x="2626433" y="890251"/>
                </a:cubicBezTo>
                <a:cubicBezTo>
                  <a:pt x="2639652" y="890682"/>
                  <a:pt x="2655108" y="898087"/>
                  <a:pt x="2679769" y="912998"/>
                </a:cubicBezTo>
                <a:cubicBezTo>
                  <a:pt x="2666931" y="915496"/>
                  <a:pt x="2651953" y="918392"/>
                  <a:pt x="2637089" y="921291"/>
                </a:cubicBezTo>
                <a:cubicBezTo>
                  <a:pt x="2639116" y="922842"/>
                  <a:pt x="2641032" y="924387"/>
                  <a:pt x="2643053" y="925937"/>
                </a:cubicBezTo>
                <a:cubicBezTo>
                  <a:pt x="2668394" y="928436"/>
                  <a:pt x="2693731" y="930981"/>
                  <a:pt x="2719067" y="933480"/>
                </a:cubicBezTo>
                <a:cubicBezTo>
                  <a:pt x="2718731" y="935080"/>
                  <a:pt x="2718399" y="936675"/>
                  <a:pt x="2718059" y="938274"/>
                </a:cubicBezTo>
                <a:cubicBezTo>
                  <a:pt x="2708709" y="938574"/>
                  <a:pt x="2699364" y="938726"/>
                  <a:pt x="2690133" y="939224"/>
                </a:cubicBezTo>
                <a:cubicBezTo>
                  <a:pt x="2639341" y="941975"/>
                  <a:pt x="2588550" y="945519"/>
                  <a:pt x="2537540" y="947320"/>
                </a:cubicBezTo>
                <a:close/>
                <a:moveTo>
                  <a:pt x="1083143" y="948318"/>
                </a:moveTo>
                <a:cubicBezTo>
                  <a:pt x="1081566" y="947917"/>
                  <a:pt x="1080102" y="947567"/>
                  <a:pt x="1078749" y="947169"/>
                </a:cubicBezTo>
                <a:cubicBezTo>
                  <a:pt x="1079762" y="946619"/>
                  <a:pt x="1081341" y="945619"/>
                  <a:pt x="1081680" y="945668"/>
                </a:cubicBezTo>
                <a:cubicBezTo>
                  <a:pt x="1083934" y="946169"/>
                  <a:pt x="1085953" y="946919"/>
                  <a:pt x="1087989" y="947567"/>
                </a:cubicBezTo>
                <a:cubicBezTo>
                  <a:pt x="1086293" y="947819"/>
                  <a:pt x="1084721" y="948068"/>
                  <a:pt x="1083143" y="948318"/>
                </a:cubicBezTo>
                <a:close/>
                <a:moveTo>
                  <a:pt x="2820532" y="949219"/>
                </a:moveTo>
                <a:cubicBezTo>
                  <a:pt x="2797223" y="941725"/>
                  <a:pt x="2779429" y="936030"/>
                  <a:pt x="2760176" y="929784"/>
                </a:cubicBezTo>
                <a:cubicBezTo>
                  <a:pt x="2776957" y="929784"/>
                  <a:pt x="2794068" y="928585"/>
                  <a:pt x="2809609" y="930235"/>
                </a:cubicBezTo>
                <a:cubicBezTo>
                  <a:pt x="2820081" y="931380"/>
                  <a:pt x="2828419" y="936576"/>
                  <a:pt x="2837762" y="939974"/>
                </a:cubicBezTo>
                <a:cubicBezTo>
                  <a:pt x="2830333" y="943923"/>
                  <a:pt x="2823010" y="947869"/>
                  <a:pt x="2820532" y="949219"/>
                </a:cubicBezTo>
                <a:close/>
                <a:moveTo>
                  <a:pt x="3183826" y="949968"/>
                </a:moveTo>
                <a:cubicBezTo>
                  <a:pt x="3181910" y="949219"/>
                  <a:pt x="3179994" y="948517"/>
                  <a:pt x="3178080" y="947768"/>
                </a:cubicBezTo>
                <a:cubicBezTo>
                  <a:pt x="3179658" y="947419"/>
                  <a:pt x="3181123" y="947070"/>
                  <a:pt x="3182699" y="946719"/>
                </a:cubicBezTo>
                <a:cubicBezTo>
                  <a:pt x="3183938" y="947169"/>
                  <a:pt x="3186185" y="947567"/>
                  <a:pt x="3186072" y="947968"/>
                </a:cubicBezTo>
                <a:cubicBezTo>
                  <a:pt x="3186185" y="948618"/>
                  <a:pt x="3184614" y="949317"/>
                  <a:pt x="3183826" y="949968"/>
                </a:cubicBezTo>
                <a:close/>
                <a:moveTo>
                  <a:pt x="3280106" y="953112"/>
                </a:moveTo>
                <a:cubicBezTo>
                  <a:pt x="3278537" y="952363"/>
                  <a:pt x="3277515" y="951363"/>
                  <a:pt x="3276276" y="950413"/>
                </a:cubicBezTo>
                <a:cubicBezTo>
                  <a:pt x="3278078" y="950413"/>
                  <a:pt x="3279881" y="950413"/>
                  <a:pt x="3281797" y="950413"/>
                </a:cubicBezTo>
                <a:cubicBezTo>
                  <a:pt x="3282586" y="950914"/>
                  <a:pt x="3283599" y="951463"/>
                  <a:pt x="3284614" y="952014"/>
                </a:cubicBezTo>
                <a:cubicBezTo>
                  <a:pt x="3283036" y="952413"/>
                  <a:pt x="3280332" y="953262"/>
                  <a:pt x="3280106" y="953112"/>
                </a:cubicBezTo>
                <a:close/>
                <a:moveTo>
                  <a:pt x="3366185" y="954093"/>
                </a:moveTo>
                <a:cubicBezTo>
                  <a:pt x="3349476" y="954774"/>
                  <a:pt x="3332755" y="953787"/>
                  <a:pt x="3314344" y="952514"/>
                </a:cubicBezTo>
                <a:cubicBezTo>
                  <a:pt x="3321104" y="947567"/>
                  <a:pt x="3324026" y="942524"/>
                  <a:pt x="3329659" y="941874"/>
                </a:cubicBezTo>
                <a:cubicBezTo>
                  <a:pt x="3342890" y="940350"/>
                  <a:pt x="3356262" y="939213"/>
                  <a:pt x="3370677" y="939500"/>
                </a:cubicBezTo>
                <a:cubicBezTo>
                  <a:pt x="3385092" y="939786"/>
                  <a:pt x="3400548" y="941497"/>
                  <a:pt x="3417949" y="945668"/>
                </a:cubicBezTo>
                <a:cubicBezTo>
                  <a:pt x="3399591" y="951065"/>
                  <a:pt x="3382893" y="953413"/>
                  <a:pt x="3366185" y="954093"/>
                </a:cubicBezTo>
                <a:close/>
                <a:moveTo>
                  <a:pt x="3134611" y="954212"/>
                </a:moveTo>
                <a:cubicBezTo>
                  <a:pt x="3121212" y="953262"/>
                  <a:pt x="3107923" y="952264"/>
                  <a:pt x="3094524" y="951264"/>
                </a:cubicBezTo>
                <a:cubicBezTo>
                  <a:pt x="3095762" y="948318"/>
                  <a:pt x="3096438" y="945668"/>
                  <a:pt x="3096889" y="945668"/>
                </a:cubicBezTo>
                <a:cubicBezTo>
                  <a:pt x="3110402" y="945920"/>
                  <a:pt x="3124029" y="946418"/>
                  <a:pt x="3137541" y="946919"/>
                </a:cubicBezTo>
                <a:cubicBezTo>
                  <a:pt x="3136527" y="949367"/>
                  <a:pt x="3135626" y="951763"/>
                  <a:pt x="3134611" y="954212"/>
                </a:cubicBezTo>
                <a:close/>
                <a:moveTo>
                  <a:pt x="2780105" y="956263"/>
                </a:moveTo>
                <a:cubicBezTo>
                  <a:pt x="2777632" y="956062"/>
                  <a:pt x="2775035" y="955911"/>
                  <a:pt x="2772563" y="955563"/>
                </a:cubicBezTo>
                <a:cubicBezTo>
                  <a:pt x="2772225" y="955514"/>
                  <a:pt x="2772788" y="954363"/>
                  <a:pt x="2773014" y="953712"/>
                </a:cubicBezTo>
                <a:cubicBezTo>
                  <a:pt x="2775599" y="953913"/>
                  <a:pt x="2778077" y="954061"/>
                  <a:pt x="2780443" y="954410"/>
                </a:cubicBezTo>
                <a:cubicBezTo>
                  <a:pt x="2780780" y="954462"/>
                  <a:pt x="2780217" y="955612"/>
                  <a:pt x="2780105" y="956263"/>
                </a:cubicBezTo>
                <a:close/>
                <a:moveTo>
                  <a:pt x="2386186" y="956659"/>
                </a:moveTo>
                <a:cubicBezTo>
                  <a:pt x="2383933" y="955761"/>
                  <a:pt x="2381567" y="954913"/>
                  <a:pt x="2379320" y="954013"/>
                </a:cubicBezTo>
                <a:cubicBezTo>
                  <a:pt x="2380446" y="953362"/>
                  <a:pt x="2381455" y="952763"/>
                  <a:pt x="2382468" y="952163"/>
                </a:cubicBezTo>
                <a:cubicBezTo>
                  <a:pt x="2384722" y="953013"/>
                  <a:pt x="2387088" y="953862"/>
                  <a:pt x="2389116" y="954863"/>
                </a:cubicBezTo>
                <a:cubicBezTo>
                  <a:pt x="2389340" y="955011"/>
                  <a:pt x="2387200" y="956062"/>
                  <a:pt x="2386186" y="956659"/>
                </a:cubicBezTo>
                <a:close/>
                <a:moveTo>
                  <a:pt x="1160737" y="968001"/>
                </a:moveTo>
                <a:cubicBezTo>
                  <a:pt x="1158031" y="967051"/>
                  <a:pt x="1155214" y="966151"/>
                  <a:pt x="1152399" y="965201"/>
                </a:cubicBezTo>
                <a:cubicBezTo>
                  <a:pt x="1154201" y="964003"/>
                  <a:pt x="1155666" y="962056"/>
                  <a:pt x="1157806" y="961855"/>
                </a:cubicBezTo>
                <a:cubicBezTo>
                  <a:pt x="1160737" y="961607"/>
                  <a:pt x="1164221" y="962803"/>
                  <a:pt x="1167490" y="963355"/>
                </a:cubicBezTo>
                <a:cubicBezTo>
                  <a:pt x="1165236" y="964904"/>
                  <a:pt x="1162982" y="966451"/>
                  <a:pt x="1160737" y="968001"/>
                </a:cubicBezTo>
                <a:close/>
                <a:moveTo>
                  <a:pt x="1047780" y="973695"/>
                </a:moveTo>
                <a:cubicBezTo>
                  <a:pt x="1047105" y="972647"/>
                  <a:pt x="1046541" y="971595"/>
                  <a:pt x="1045866" y="970546"/>
                </a:cubicBezTo>
                <a:cubicBezTo>
                  <a:pt x="1053415" y="969650"/>
                  <a:pt x="1060954" y="968700"/>
                  <a:pt x="1068615" y="967801"/>
                </a:cubicBezTo>
                <a:cubicBezTo>
                  <a:pt x="1069180" y="968898"/>
                  <a:pt x="1069856" y="969947"/>
                  <a:pt x="1070531" y="971047"/>
                </a:cubicBezTo>
                <a:cubicBezTo>
                  <a:pt x="1062984" y="971946"/>
                  <a:pt x="1055329" y="972797"/>
                  <a:pt x="1047780" y="973695"/>
                </a:cubicBezTo>
                <a:close/>
                <a:moveTo>
                  <a:pt x="2865577" y="974045"/>
                </a:moveTo>
                <a:cubicBezTo>
                  <a:pt x="2865020" y="973146"/>
                  <a:pt x="2864345" y="972246"/>
                  <a:pt x="2863780" y="971348"/>
                </a:cubicBezTo>
                <a:cubicBezTo>
                  <a:pt x="2868281" y="970697"/>
                  <a:pt x="2872787" y="970048"/>
                  <a:pt x="2877181" y="969300"/>
                </a:cubicBezTo>
                <a:cubicBezTo>
                  <a:pt x="2883708" y="968201"/>
                  <a:pt x="2890132" y="967002"/>
                  <a:pt x="2902744" y="964803"/>
                </a:cubicBezTo>
                <a:cubicBezTo>
                  <a:pt x="2891595" y="957757"/>
                  <a:pt x="2882807" y="952214"/>
                  <a:pt x="2870647" y="944520"/>
                </a:cubicBezTo>
                <a:cubicBezTo>
                  <a:pt x="2890018" y="943123"/>
                  <a:pt x="2909390" y="941774"/>
                  <a:pt x="2933375" y="940076"/>
                </a:cubicBezTo>
                <a:cubicBezTo>
                  <a:pt x="2930558" y="952413"/>
                  <a:pt x="2928641" y="961155"/>
                  <a:pt x="2926164" y="971847"/>
                </a:cubicBezTo>
                <a:cubicBezTo>
                  <a:pt x="2905108" y="972647"/>
                  <a:pt x="2885287" y="973346"/>
                  <a:pt x="2865577" y="974045"/>
                </a:cubicBezTo>
                <a:close/>
                <a:moveTo>
                  <a:pt x="964336" y="986835"/>
                </a:moveTo>
                <a:cubicBezTo>
                  <a:pt x="962983" y="986434"/>
                  <a:pt x="960957" y="986186"/>
                  <a:pt x="960392" y="985635"/>
                </a:cubicBezTo>
                <a:cubicBezTo>
                  <a:pt x="959830" y="985087"/>
                  <a:pt x="960957" y="984286"/>
                  <a:pt x="961295" y="983635"/>
                </a:cubicBezTo>
                <a:cubicBezTo>
                  <a:pt x="962871" y="983635"/>
                  <a:pt x="964336" y="983635"/>
                  <a:pt x="965913" y="983635"/>
                </a:cubicBezTo>
                <a:cubicBezTo>
                  <a:pt x="965351" y="984736"/>
                  <a:pt x="964900" y="985785"/>
                  <a:pt x="964336" y="986835"/>
                </a:cubicBezTo>
                <a:close/>
                <a:moveTo>
                  <a:pt x="1368049" y="987884"/>
                </a:moveTo>
                <a:cubicBezTo>
                  <a:pt x="1366367" y="987884"/>
                  <a:pt x="1364558" y="987884"/>
                  <a:pt x="1362762" y="987884"/>
                </a:cubicBezTo>
                <a:cubicBezTo>
                  <a:pt x="1363663" y="986934"/>
                  <a:pt x="1364558" y="986035"/>
                  <a:pt x="1365464" y="985087"/>
                </a:cubicBezTo>
                <a:cubicBezTo>
                  <a:pt x="1366929" y="985436"/>
                  <a:pt x="1368726" y="985686"/>
                  <a:pt x="1369853" y="986235"/>
                </a:cubicBezTo>
                <a:cubicBezTo>
                  <a:pt x="1370191" y="986385"/>
                  <a:pt x="1368726" y="987283"/>
                  <a:pt x="1368049" y="987884"/>
                </a:cubicBezTo>
                <a:close/>
                <a:moveTo>
                  <a:pt x="1092038" y="988034"/>
                </a:moveTo>
                <a:cubicBezTo>
                  <a:pt x="1091249" y="988084"/>
                  <a:pt x="1090122" y="987033"/>
                  <a:pt x="1089221" y="986534"/>
                </a:cubicBezTo>
                <a:cubicBezTo>
                  <a:pt x="1091926" y="986135"/>
                  <a:pt x="1094742" y="985586"/>
                  <a:pt x="1097557" y="985436"/>
                </a:cubicBezTo>
                <a:cubicBezTo>
                  <a:pt x="1098346" y="985385"/>
                  <a:pt x="1099473" y="986434"/>
                  <a:pt x="1100487" y="986934"/>
                </a:cubicBezTo>
                <a:cubicBezTo>
                  <a:pt x="1097671" y="987335"/>
                  <a:pt x="1094854" y="987834"/>
                  <a:pt x="1092038" y="988034"/>
                </a:cubicBezTo>
                <a:close/>
                <a:moveTo>
                  <a:pt x="1284493" y="992630"/>
                </a:moveTo>
                <a:cubicBezTo>
                  <a:pt x="1282804" y="991129"/>
                  <a:pt x="1281000" y="989633"/>
                  <a:pt x="1279318" y="988135"/>
                </a:cubicBezTo>
                <a:cubicBezTo>
                  <a:pt x="1290014" y="986934"/>
                  <a:pt x="1300711" y="985734"/>
                  <a:pt x="1311293" y="984536"/>
                </a:cubicBezTo>
                <a:cubicBezTo>
                  <a:pt x="1312082" y="985635"/>
                  <a:pt x="1312758" y="986734"/>
                  <a:pt x="1313547" y="987834"/>
                </a:cubicBezTo>
                <a:cubicBezTo>
                  <a:pt x="1303865" y="989435"/>
                  <a:pt x="1294175" y="991031"/>
                  <a:pt x="1284493" y="992630"/>
                </a:cubicBezTo>
                <a:close/>
                <a:moveTo>
                  <a:pt x="661966" y="994728"/>
                </a:moveTo>
                <a:cubicBezTo>
                  <a:pt x="659832" y="993929"/>
                  <a:pt x="655438" y="992828"/>
                  <a:pt x="655776" y="992378"/>
                </a:cubicBezTo>
                <a:cubicBezTo>
                  <a:pt x="656679" y="991031"/>
                  <a:pt x="659495" y="989881"/>
                  <a:pt x="661516" y="988683"/>
                </a:cubicBezTo>
                <a:cubicBezTo>
                  <a:pt x="663770" y="989483"/>
                  <a:pt x="668164" y="990581"/>
                  <a:pt x="667825" y="991031"/>
                </a:cubicBezTo>
                <a:cubicBezTo>
                  <a:pt x="666925" y="992429"/>
                  <a:pt x="664108" y="993528"/>
                  <a:pt x="661966" y="994728"/>
                </a:cubicBezTo>
                <a:close/>
                <a:moveTo>
                  <a:pt x="944063" y="998673"/>
                </a:moveTo>
                <a:lnTo>
                  <a:pt x="892153" y="975746"/>
                </a:lnTo>
                <a:cubicBezTo>
                  <a:pt x="887759" y="998024"/>
                  <a:pt x="887759" y="998124"/>
                  <a:pt x="833819" y="998523"/>
                </a:cubicBezTo>
                <a:cubicBezTo>
                  <a:pt x="813208" y="998673"/>
                  <a:pt x="792716" y="998425"/>
                  <a:pt x="772217" y="998124"/>
                </a:cubicBezTo>
                <a:cubicBezTo>
                  <a:pt x="765120" y="998024"/>
                  <a:pt x="758029" y="997124"/>
                  <a:pt x="749135" y="994879"/>
                </a:cubicBezTo>
                <a:cubicBezTo>
                  <a:pt x="802061" y="999624"/>
                  <a:pt x="811066" y="975445"/>
                  <a:pt x="850147" y="971446"/>
                </a:cubicBezTo>
                <a:cubicBezTo>
                  <a:pt x="848345" y="969300"/>
                  <a:pt x="846430" y="967101"/>
                  <a:pt x="844628" y="964904"/>
                </a:cubicBezTo>
                <a:cubicBezTo>
                  <a:pt x="818503" y="966250"/>
                  <a:pt x="792378" y="967900"/>
                  <a:pt x="766133" y="968751"/>
                </a:cubicBezTo>
                <a:cubicBezTo>
                  <a:pt x="741249" y="969551"/>
                  <a:pt x="711633" y="980790"/>
                  <a:pt x="694739" y="964003"/>
                </a:cubicBezTo>
                <a:cubicBezTo>
                  <a:pt x="726497" y="958408"/>
                  <a:pt x="757128" y="949968"/>
                  <a:pt x="789673" y="948018"/>
                </a:cubicBezTo>
                <a:cubicBezTo>
                  <a:pt x="832917" y="945368"/>
                  <a:pt x="877963" y="946818"/>
                  <a:pt x="921655" y="949065"/>
                </a:cubicBezTo>
                <a:cubicBezTo>
                  <a:pt x="928296" y="949420"/>
                  <a:pt x="938099" y="964003"/>
                  <a:pt x="934832" y="970897"/>
                </a:cubicBezTo>
                <a:cubicBezTo>
                  <a:pt x="927853" y="985534"/>
                  <a:pt x="924698" y="985236"/>
                  <a:pt x="944063" y="998673"/>
                </a:cubicBezTo>
                <a:close/>
                <a:moveTo>
                  <a:pt x="1027170" y="998824"/>
                </a:moveTo>
                <a:cubicBezTo>
                  <a:pt x="1022103" y="990782"/>
                  <a:pt x="1019569" y="986761"/>
                  <a:pt x="1024468" y="985400"/>
                </a:cubicBezTo>
                <a:cubicBezTo>
                  <a:pt x="1029367" y="984038"/>
                  <a:pt x="1041699" y="985338"/>
                  <a:pt x="1066363" y="987936"/>
                </a:cubicBezTo>
                <a:cubicBezTo>
                  <a:pt x="1047894" y="993028"/>
                  <a:pt x="1037984" y="995827"/>
                  <a:pt x="1027170" y="998824"/>
                </a:cubicBezTo>
                <a:close/>
                <a:moveTo>
                  <a:pt x="1246771" y="1001123"/>
                </a:moveTo>
                <a:cubicBezTo>
                  <a:pt x="1219745" y="998173"/>
                  <a:pt x="1200825" y="996075"/>
                  <a:pt x="1183369" y="994179"/>
                </a:cubicBezTo>
                <a:cubicBezTo>
                  <a:pt x="1200765" y="989508"/>
                  <a:pt x="1213038" y="986747"/>
                  <a:pt x="1222666" y="985873"/>
                </a:cubicBezTo>
                <a:cubicBezTo>
                  <a:pt x="1232294" y="984999"/>
                  <a:pt x="1239278" y="986012"/>
                  <a:pt x="1246094" y="988884"/>
                </a:cubicBezTo>
                <a:cubicBezTo>
                  <a:pt x="1250257" y="990630"/>
                  <a:pt x="1246771" y="995975"/>
                  <a:pt x="1246771" y="1001123"/>
                </a:cubicBezTo>
                <a:close/>
                <a:moveTo>
                  <a:pt x="2829094" y="1023301"/>
                </a:moveTo>
                <a:cubicBezTo>
                  <a:pt x="2827628" y="1022950"/>
                  <a:pt x="2826165" y="1022652"/>
                  <a:pt x="2824700" y="1022303"/>
                </a:cubicBezTo>
                <a:cubicBezTo>
                  <a:pt x="2825376" y="1021753"/>
                  <a:pt x="2825714" y="1020956"/>
                  <a:pt x="2826615" y="1020757"/>
                </a:cubicBezTo>
                <a:cubicBezTo>
                  <a:pt x="2828079" y="1020507"/>
                  <a:pt x="2829994" y="1020706"/>
                  <a:pt x="2831686" y="1020706"/>
                </a:cubicBezTo>
                <a:cubicBezTo>
                  <a:pt x="2830785" y="1021554"/>
                  <a:pt x="2829994" y="1022451"/>
                  <a:pt x="2829094" y="1023301"/>
                </a:cubicBezTo>
                <a:close/>
                <a:moveTo>
                  <a:pt x="2775487" y="1027601"/>
                </a:moveTo>
                <a:cubicBezTo>
                  <a:pt x="2770085" y="1027601"/>
                  <a:pt x="2764789" y="1027601"/>
                  <a:pt x="2759389" y="1027601"/>
                </a:cubicBezTo>
                <a:cubicBezTo>
                  <a:pt x="2759389" y="1027150"/>
                  <a:pt x="2759389" y="1026651"/>
                  <a:pt x="2759389" y="1026201"/>
                </a:cubicBezTo>
                <a:cubicBezTo>
                  <a:pt x="2764789" y="1026201"/>
                  <a:pt x="2770085" y="1026201"/>
                  <a:pt x="2775487" y="1026201"/>
                </a:cubicBezTo>
                <a:cubicBezTo>
                  <a:pt x="2775487" y="1026651"/>
                  <a:pt x="2775487" y="1027150"/>
                  <a:pt x="2775487" y="1027601"/>
                </a:cubicBezTo>
                <a:close/>
                <a:moveTo>
                  <a:pt x="2517493" y="1035641"/>
                </a:moveTo>
                <a:cubicBezTo>
                  <a:pt x="2516816" y="1034394"/>
                  <a:pt x="2516254" y="1033145"/>
                  <a:pt x="2515577" y="1031895"/>
                </a:cubicBezTo>
                <a:cubicBezTo>
                  <a:pt x="2531794" y="1030096"/>
                  <a:pt x="2548124" y="1028349"/>
                  <a:pt x="2564339" y="1026551"/>
                </a:cubicBezTo>
                <a:cubicBezTo>
                  <a:pt x="2565242" y="1028300"/>
                  <a:pt x="2566143" y="1030046"/>
                  <a:pt x="2567044" y="1031795"/>
                </a:cubicBezTo>
                <a:cubicBezTo>
                  <a:pt x="2550490" y="1033045"/>
                  <a:pt x="2533934" y="1034343"/>
                  <a:pt x="2517493" y="1035641"/>
                </a:cubicBezTo>
                <a:close/>
                <a:moveTo>
                  <a:pt x="2688662" y="1046983"/>
                </a:moveTo>
                <a:cubicBezTo>
                  <a:pt x="2667832" y="1026600"/>
                  <a:pt x="2667832" y="1026600"/>
                  <a:pt x="2722898" y="1025552"/>
                </a:cubicBezTo>
                <a:cubicBezTo>
                  <a:pt x="2709722" y="1033844"/>
                  <a:pt x="2699704" y="1040089"/>
                  <a:pt x="2688662" y="1046983"/>
                </a:cubicBezTo>
                <a:close/>
                <a:moveTo>
                  <a:pt x="2675644" y="1083504"/>
                </a:moveTo>
                <a:lnTo>
                  <a:pt x="2661298" y="1078855"/>
                </a:lnTo>
                <a:cubicBezTo>
                  <a:pt x="2662537" y="1078305"/>
                  <a:pt x="2663776" y="1077705"/>
                  <a:pt x="2665015" y="1077156"/>
                </a:cubicBezTo>
                <a:close/>
                <a:moveTo>
                  <a:pt x="2676725" y="1084149"/>
                </a:moveTo>
                <a:lnTo>
                  <a:pt x="2675644" y="1083504"/>
                </a:lnTo>
                <a:lnTo>
                  <a:pt x="2676978" y="1083935"/>
                </a:lnTo>
                <a:close/>
                <a:moveTo>
                  <a:pt x="2525492" y="1086000"/>
                </a:moveTo>
                <a:cubicBezTo>
                  <a:pt x="2518732" y="1080852"/>
                  <a:pt x="2510733" y="1074856"/>
                  <a:pt x="2499584" y="1066466"/>
                </a:cubicBezTo>
                <a:cubicBezTo>
                  <a:pt x="2528189" y="1066466"/>
                  <a:pt x="2550940" y="1066466"/>
                  <a:pt x="2579091" y="1066466"/>
                </a:cubicBezTo>
                <a:cubicBezTo>
                  <a:pt x="2559947" y="1073459"/>
                  <a:pt x="2543849" y="1079306"/>
                  <a:pt x="2525492" y="1086000"/>
                </a:cubicBezTo>
                <a:close/>
                <a:moveTo>
                  <a:pt x="12215326" y="3790373"/>
                </a:moveTo>
                <a:lnTo>
                  <a:pt x="3296" y="3790373"/>
                </a:lnTo>
                <a:lnTo>
                  <a:pt x="3296" y="827543"/>
                </a:lnTo>
                <a:lnTo>
                  <a:pt x="10619" y="827521"/>
                </a:lnTo>
                <a:cubicBezTo>
                  <a:pt x="20186" y="832720"/>
                  <a:pt x="29088" y="837565"/>
                  <a:pt x="40912" y="843958"/>
                </a:cubicBezTo>
                <a:cubicBezTo>
                  <a:pt x="49917" y="837663"/>
                  <a:pt x="56114" y="833366"/>
                  <a:pt x="66134" y="826425"/>
                </a:cubicBezTo>
                <a:cubicBezTo>
                  <a:pt x="72887" y="834464"/>
                  <a:pt x="77507" y="839959"/>
                  <a:pt x="82013" y="845404"/>
                </a:cubicBezTo>
                <a:cubicBezTo>
                  <a:pt x="64669" y="848255"/>
                  <a:pt x="51720" y="850352"/>
                  <a:pt x="38884" y="852499"/>
                </a:cubicBezTo>
                <a:cubicBezTo>
                  <a:pt x="39222" y="855197"/>
                  <a:pt x="39671" y="857895"/>
                  <a:pt x="40009" y="860591"/>
                </a:cubicBezTo>
                <a:cubicBezTo>
                  <a:pt x="158027" y="866236"/>
                  <a:pt x="276386" y="867587"/>
                  <a:pt x="398010" y="863891"/>
                </a:cubicBezTo>
                <a:cubicBezTo>
                  <a:pt x="394517" y="854897"/>
                  <a:pt x="392263" y="849004"/>
                  <a:pt x="388996" y="840609"/>
                </a:cubicBezTo>
                <a:cubicBezTo>
                  <a:pt x="427507" y="841760"/>
                  <a:pt x="460504" y="842708"/>
                  <a:pt x="493613" y="843709"/>
                </a:cubicBezTo>
                <a:cubicBezTo>
                  <a:pt x="501157" y="844058"/>
                  <a:pt x="508704" y="844408"/>
                  <a:pt x="516245" y="844757"/>
                </a:cubicBezTo>
                <a:cubicBezTo>
                  <a:pt x="542377" y="841510"/>
                  <a:pt x="568615" y="838213"/>
                  <a:pt x="599584" y="834365"/>
                </a:cubicBezTo>
                <a:lnTo>
                  <a:pt x="605203" y="859313"/>
                </a:lnTo>
                <a:lnTo>
                  <a:pt x="591247" y="884820"/>
                </a:lnTo>
                <a:cubicBezTo>
                  <a:pt x="555890" y="883574"/>
                  <a:pt x="518161" y="884124"/>
                  <a:pt x="482805" y="880424"/>
                </a:cubicBezTo>
                <a:cubicBezTo>
                  <a:pt x="456110" y="877580"/>
                  <a:pt x="450708" y="882774"/>
                  <a:pt x="437308" y="894263"/>
                </a:cubicBezTo>
                <a:cubicBezTo>
                  <a:pt x="478297" y="896364"/>
                  <a:pt x="512533" y="898158"/>
                  <a:pt x="546652" y="899907"/>
                </a:cubicBezTo>
                <a:cubicBezTo>
                  <a:pt x="546540" y="901258"/>
                  <a:pt x="546540" y="902607"/>
                  <a:pt x="546540" y="903957"/>
                </a:cubicBezTo>
                <a:cubicBezTo>
                  <a:pt x="528745" y="905803"/>
                  <a:pt x="511070" y="907654"/>
                  <a:pt x="499472" y="908852"/>
                </a:cubicBezTo>
                <a:cubicBezTo>
                  <a:pt x="512759" y="921839"/>
                  <a:pt x="524583" y="933278"/>
                  <a:pt x="534154" y="942622"/>
                </a:cubicBezTo>
                <a:cubicBezTo>
                  <a:pt x="556115" y="945668"/>
                  <a:pt x="575706" y="947819"/>
                  <a:pt x="594288" y="951114"/>
                </a:cubicBezTo>
                <a:cubicBezTo>
                  <a:pt x="619624" y="955612"/>
                  <a:pt x="628414" y="949864"/>
                  <a:pt x="633137" y="940523"/>
                </a:cubicBezTo>
                <a:cubicBezTo>
                  <a:pt x="620639" y="933879"/>
                  <a:pt x="608253" y="927286"/>
                  <a:pt x="588881" y="916994"/>
                </a:cubicBezTo>
                <a:cubicBezTo>
                  <a:pt x="624132" y="916994"/>
                  <a:pt x="648003" y="916994"/>
                  <a:pt x="682127" y="916994"/>
                </a:cubicBezTo>
                <a:cubicBezTo>
                  <a:pt x="661740" y="907702"/>
                  <a:pt x="648567" y="901657"/>
                  <a:pt x="627961" y="892212"/>
                </a:cubicBezTo>
                <a:cubicBezTo>
                  <a:pt x="668614" y="895213"/>
                  <a:pt x="697444" y="897262"/>
                  <a:pt x="721201" y="899010"/>
                </a:cubicBezTo>
                <a:cubicBezTo>
                  <a:pt x="709830" y="906853"/>
                  <a:pt x="695640" y="912798"/>
                  <a:pt x="692710" y="919691"/>
                </a:cubicBezTo>
                <a:cubicBezTo>
                  <a:pt x="689106" y="928135"/>
                  <a:pt x="694851" y="937427"/>
                  <a:pt x="696653" y="946318"/>
                </a:cubicBezTo>
                <a:cubicBezTo>
                  <a:pt x="680774" y="948867"/>
                  <a:pt x="667375" y="951013"/>
                  <a:pt x="652623" y="953413"/>
                </a:cubicBezTo>
                <a:cubicBezTo>
                  <a:pt x="656566" y="959856"/>
                  <a:pt x="659607" y="964952"/>
                  <a:pt x="663770" y="971795"/>
                </a:cubicBezTo>
                <a:cubicBezTo>
                  <a:pt x="624806" y="971795"/>
                  <a:pt x="590015" y="971795"/>
                  <a:pt x="549355" y="971795"/>
                </a:cubicBezTo>
                <a:cubicBezTo>
                  <a:pt x="545749" y="975594"/>
                  <a:pt x="538660" y="982787"/>
                  <a:pt x="530104" y="991428"/>
                </a:cubicBezTo>
                <a:cubicBezTo>
                  <a:pt x="550033" y="993279"/>
                  <a:pt x="565122" y="994677"/>
                  <a:pt x="580100" y="996075"/>
                </a:cubicBezTo>
                <a:cubicBezTo>
                  <a:pt x="579874" y="997772"/>
                  <a:pt x="579649" y="999522"/>
                  <a:pt x="579423" y="1001223"/>
                </a:cubicBezTo>
                <a:cubicBezTo>
                  <a:pt x="454764" y="1006218"/>
                  <a:pt x="329535" y="1003419"/>
                  <a:pt x="201835" y="1002768"/>
                </a:cubicBezTo>
                <a:cubicBezTo>
                  <a:pt x="203975" y="1020556"/>
                  <a:pt x="232016" y="1019306"/>
                  <a:pt x="254422" y="1018956"/>
                </a:cubicBezTo>
                <a:cubicBezTo>
                  <a:pt x="355660" y="1017406"/>
                  <a:pt x="456224" y="1025852"/>
                  <a:pt x="557804" y="1022252"/>
                </a:cubicBezTo>
                <a:cubicBezTo>
                  <a:pt x="576163" y="1021602"/>
                  <a:pt x="602844" y="1019407"/>
                  <a:pt x="617377" y="1031246"/>
                </a:cubicBezTo>
                <a:cubicBezTo>
                  <a:pt x="621653" y="1034642"/>
                  <a:pt x="640123" y="1036290"/>
                  <a:pt x="651720" y="1035990"/>
                </a:cubicBezTo>
                <a:cubicBezTo>
                  <a:pt x="688098" y="1035093"/>
                  <a:pt x="725707" y="1034995"/>
                  <a:pt x="760394" y="1030745"/>
                </a:cubicBezTo>
                <a:cubicBezTo>
                  <a:pt x="801721" y="1025701"/>
                  <a:pt x="832580" y="1040189"/>
                  <a:pt x="870641" y="1038640"/>
                </a:cubicBezTo>
                <a:cubicBezTo>
                  <a:pt x="889222" y="1037889"/>
                  <a:pt x="907918" y="1037390"/>
                  <a:pt x="926608" y="1037238"/>
                </a:cubicBezTo>
                <a:cubicBezTo>
                  <a:pt x="1003410" y="1036643"/>
                  <a:pt x="1080553" y="1033694"/>
                  <a:pt x="1156679" y="1036643"/>
                </a:cubicBezTo>
                <a:cubicBezTo>
                  <a:pt x="1204986" y="1038490"/>
                  <a:pt x="1249468" y="1035441"/>
                  <a:pt x="1294965" y="1031295"/>
                </a:cubicBezTo>
                <a:cubicBezTo>
                  <a:pt x="1309379" y="1029996"/>
                  <a:pt x="1323457" y="1027849"/>
                  <a:pt x="1336186" y="1026250"/>
                </a:cubicBezTo>
                <a:cubicBezTo>
                  <a:pt x="1375598" y="1039688"/>
                  <a:pt x="1374809" y="1038340"/>
                  <a:pt x="1417264" y="1032843"/>
                </a:cubicBezTo>
                <a:cubicBezTo>
                  <a:pt x="1461972" y="1027050"/>
                  <a:pt x="1505778" y="1013560"/>
                  <a:pt x="1556449" y="1027649"/>
                </a:cubicBezTo>
                <a:cubicBezTo>
                  <a:pt x="1566478" y="1030446"/>
                  <a:pt x="1593504" y="1027951"/>
                  <a:pt x="1602172" y="1023701"/>
                </a:cubicBezTo>
                <a:cubicBezTo>
                  <a:pt x="1627852" y="1011113"/>
                  <a:pt x="1654766" y="1012911"/>
                  <a:pt x="1683482" y="1018705"/>
                </a:cubicBezTo>
                <a:cubicBezTo>
                  <a:pt x="1717381" y="1025552"/>
                  <a:pt x="1751723" y="1024951"/>
                  <a:pt x="1786524" y="1022552"/>
                </a:cubicBezTo>
                <a:cubicBezTo>
                  <a:pt x="1787425" y="1017607"/>
                  <a:pt x="1787989" y="1013913"/>
                  <a:pt x="1789340" y="1005817"/>
                </a:cubicBezTo>
                <a:cubicBezTo>
                  <a:pt x="1845194" y="1022352"/>
                  <a:pt x="1895987" y="1011413"/>
                  <a:pt x="1947898" y="1008464"/>
                </a:cubicBezTo>
                <a:cubicBezTo>
                  <a:pt x="1963100" y="1007566"/>
                  <a:pt x="1979994" y="1012014"/>
                  <a:pt x="1999808" y="1014462"/>
                </a:cubicBezTo>
                <a:cubicBezTo>
                  <a:pt x="2001611" y="1011512"/>
                  <a:pt x="2004654" y="1006567"/>
                  <a:pt x="2009724" y="998574"/>
                </a:cubicBezTo>
                <a:cubicBezTo>
                  <a:pt x="1966593" y="998574"/>
                  <a:pt x="1929428" y="997674"/>
                  <a:pt x="1892494" y="998824"/>
                </a:cubicBezTo>
                <a:cubicBezTo>
                  <a:pt x="1854989" y="999974"/>
                  <a:pt x="1817491" y="988383"/>
                  <a:pt x="1780214" y="998824"/>
                </a:cubicBezTo>
                <a:cubicBezTo>
                  <a:pt x="1679990" y="995678"/>
                  <a:pt x="1580892" y="1006717"/>
                  <a:pt x="1480554" y="1003718"/>
                </a:cubicBezTo>
                <a:cubicBezTo>
                  <a:pt x="1426835" y="1002122"/>
                  <a:pt x="1413208" y="996474"/>
                  <a:pt x="1415574" y="971348"/>
                </a:cubicBezTo>
                <a:cubicBezTo>
                  <a:pt x="1373796" y="966451"/>
                  <a:pt x="1332581" y="968250"/>
                  <a:pt x="1291141" y="975746"/>
                </a:cubicBezTo>
                <a:cubicBezTo>
                  <a:pt x="1271431" y="958559"/>
                  <a:pt x="1314562" y="952514"/>
                  <a:pt x="1316926" y="941823"/>
                </a:cubicBezTo>
                <a:cubicBezTo>
                  <a:pt x="1309605" y="925085"/>
                  <a:pt x="1252060" y="948967"/>
                  <a:pt x="1253638" y="926087"/>
                </a:cubicBezTo>
                <a:cubicBezTo>
                  <a:pt x="1306118" y="926087"/>
                  <a:pt x="1356452" y="926087"/>
                  <a:pt x="1406792" y="926087"/>
                </a:cubicBezTo>
                <a:cubicBezTo>
                  <a:pt x="1407132" y="927385"/>
                  <a:pt x="1407358" y="928735"/>
                  <a:pt x="1407694" y="930034"/>
                </a:cubicBezTo>
                <a:cubicBezTo>
                  <a:pt x="1389675" y="934080"/>
                  <a:pt x="1371542" y="938125"/>
                  <a:pt x="1347107" y="943570"/>
                </a:cubicBezTo>
                <a:cubicBezTo>
                  <a:pt x="1407582" y="959856"/>
                  <a:pt x="1481231" y="941473"/>
                  <a:pt x="1524924" y="966752"/>
                </a:cubicBezTo>
                <a:cubicBezTo>
                  <a:pt x="1499364" y="969253"/>
                  <a:pt x="1473570" y="971697"/>
                  <a:pt x="1447669" y="974196"/>
                </a:cubicBezTo>
                <a:cubicBezTo>
                  <a:pt x="1506905" y="991628"/>
                  <a:pt x="1563097" y="977140"/>
                  <a:pt x="1623120" y="977890"/>
                </a:cubicBezTo>
                <a:cubicBezTo>
                  <a:pt x="1623120" y="967153"/>
                  <a:pt x="1623120" y="958257"/>
                  <a:pt x="1623120" y="949367"/>
                </a:cubicBezTo>
                <a:cubicBezTo>
                  <a:pt x="1638549" y="941423"/>
                  <a:pt x="1648907" y="932530"/>
                  <a:pt x="1656794" y="923240"/>
                </a:cubicBezTo>
                <a:cubicBezTo>
                  <a:pt x="1669406" y="908403"/>
                  <a:pt x="1688545" y="912798"/>
                  <a:pt x="1709044" y="919042"/>
                </a:cubicBezTo>
                <a:lnTo>
                  <a:pt x="1708706" y="919192"/>
                </a:lnTo>
                <a:cubicBezTo>
                  <a:pt x="1729654" y="914498"/>
                  <a:pt x="1749814" y="906803"/>
                  <a:pt x="1771772" y="905653"/>
                </a:cubicBezTo>
                <a:cubicBezTo>
                  <a:pt x="1834385" y="902307"/>
                  <a:pt x="1897668" y="901507"/>
                  <a:pt x="1960734" y="900058"/>
                </a:cubicBezTo>
                <a:cubicBezTo>
                  <a:pt x="1971656" y="899809"/>
                  <a:pt x="1983373" y="900708"/>
                  <a:pt x="1993505" y="902508"/>
                </a:cubicBezTo>
                <a:cubicBezTo>
                  <a:pt x="2020421" y="907253"/>
                  <a:pt x="2046656" y="912748"/>
                  <a:pt x="2079091" y="919141"/>
                </a:cubicBezTo>
                <a:cubicBezTo>
                  <a:pt x="2017152" y="919141"/>
                  <a:pt x="1960622" y="917195"/>
                  <a:pt x="1905105" y="919691"/>
                </a:cubicBezTo>
                <a:cubicBezTo>
                  <a:pt x="1852735" y="922040"/>
                  <a:pt x="1795304" y="915996"/>
                  <a:pt x="1735288" y="934630"/>
                </a:cubicBezTo>
                <a:cubicBezTo>
                  <a:pt x="1761631" y="937474"/>
                  <a:pt x="1775152" y="940023"/>
                  <a:pt x="1788664" y="940125"/>
                </a:cubicBezTo>
                <a:cubicBezTo>
                  <a:pt x="1832922" y="940523"/>
                  <a:pt x="1877404" y="939075"/>
                  <a:pt x="1921546" y="940225"/>
                </a:cubicBezTo>
                <a:cubicBezTo>
                  <a:pt x="1946658" y="940873"/>
                  <a:pt x="1977176" y="942023"/>
                  <a:pt x="1994858" y="948517"/>
                </a:cubicBezTo>
                <a:cubicBezTo>
                  <a:pt x="2021434" y="958358"/>
                  <a:pt x="2046207" y="958358"/>
                  <a:pt x="2077289" y="958107"/>
                </a:cubicBezTo>
                <a:cubicBezTo>
                  <a:pt x="2109385" y="957858"/>
                  <a:pt x="2141594" y="963206"/>
                  <a:pt x="2173913" y="965352"/>
                </a:cubicBezTo>
                <a:cubicBezTo>
                  <a:pt x="2207920" y="967652"/>
                  <a:pt x="2242268" y="969101"/>
                  <a:pt x="2276504" y="970897"/>
                </a:cubicBezTo>
                <a:cubicBezTo>
                  <a:pt x="2284384" y="957508"/>
                  <a:pt x="2305784" y="972498"/>
                  <a:pt x="2317496" y="967051"/>
                </a:cubicBezTo>
                <a:cubicBezTo>
                  <a:pt x="2317832" y="963601"/>
                  <a:pt x="2318170" y="960156"/>
                  <a:pt x="2318170" y="960408"/>
                </a:cubicBezTo>
                <a:cubicBezTo>
                  <a:pt x="2342830" y="963452"/>
                  <a:pt x="2365921" y="967951"/>
                  <a:pt x="2389791" y="968898"/>
                </a:cubicBezTo>
                <a:cubicBezTo>
                  <a:pt x="2447111" y="971246"/>
                  <a:pt x="2504654" y="971897"/>
                  <a:pt x="2548688" y="972945"/>
                </a:cubicBezTo>
                <a:cubicBezTo>
                  <a:pt x="2563326" y="982489"/>
                  <a:pt x="2568283" y="989483"/>
                  <a:pt x="2578191" y="991380"/>
                </a:cubicBezTo>
                <a:cubicBezTo>
                  <a:pt x="2602402" y="995975"/>
                  <a:pt x="2609498" y="1003819"/>
                  <a:pt x="2613778" y="1016806"/>
                </a:cubicBezTo>
                <a:cubicBezTo>
                  <a:pt x="2529772" y="1023502"/>
                  <a:pt x="2443730" y="1010414"/>
                  <a:pt x="2366258" y="1026302"/>
                </a:cubicBezTo>
                <a:cubicBezTo>
                  <a:pt x="2394968" y="1030145"/>
                  <a:pt x="2338331" y="1041388"/>
                  <a:pt x="2371660" y="1044284"/>
                </a:cubicBezTo>
                <a:cubicBezTo>
                  <a:pt x="2402065" y="1046932"/>
                  <a:pt x="2381341" y="1055624"/>
                  <a:pt x="2385060" y="1063319"/>
                </a:cubicBezTo>
                <a:cubicBezTo>
                  <a:pt x="2407585" y="1064868"/>
                  <a:pt x="2436303" y="1063418"/>
                  <a:pt x="2453421" y="1068963"/>
                </a:cubicBezTo>
                <a:cubicBezTo>
                  <a:pt x="2471095" y="1074758"/>
                  <a:pt x="2477629" y="1087345"/>
                  <a:pt x="2488775" y="1096689"/>
                </a:cubicBezTo>
                <a:cubicBezTo>
                  <a:pt x="2537427" y="1095840"/>
                  <a:pt x="2587536" y="1094940"/>
                  <a:pt x="2637651" y="1094241"/>
                </a:cubicBezTo>
                <a:cubicBezTo>
                  <a:pt x="2655222" y="1093990"/>
                  <a:pt x="2671888" y="1093389"/>
                  <a:pt x="2677177" y="1083999"/>
                </a:cubicBezTo>
                <a:lnTo>
                  <a:pt x="2676978" y="1083935"/>
                </a:lnTo>
                <a:lnTo>
                  <a:pt x="2704992" y="1060121"/>
                </a:lnTo>
                <a:cubicBezTo>
                  <a:pt x="2746994" y="1064468"/>
                  <a:pt x="2792379" y="1069161"/>
                  <a:pt x="2839790" y="1074056"/>
                </a:cubicBezTo>
                <a:cubicBezTo>
                  <a:pt x="2828419" y="1078054"/>
                  <a:pt x="2818848" y="1081352"/>
                  <a:pt x="2804660" y="1086300"/>
                </a:cubicBezTo>
                <a:cubicBezTo>
                  <a:pt x="2830897" y="1090294"/>
                  <a:pt x="2851387" y="1093389"/>
                  <a:pt x="2871886" y="1096540"/>
                </a:cubicBezTo>
                <a:cubicBezTo>
                  <a:pt x="2887651" y="1091445"/>
                  <a:pt x="2913102" y="1087345"/>
                  <a:pt x="2914904" y="1081802"/>
                </a:cubicBezTo>
                <a:cubicBezTo>
                  <a:pt x="2918509" y="1070311"/>
                  <a:pt x="2934614" y="1065666"/>
                  <a:pt x="2952070" y="1061919"/>
                </a:cubicBezTo>
                <a:cubicBezTo>
                  <a:pt x="2984272" y="1054973"/>
                  <a:pt x="2976280" y="1045434"/>
                  <a:pt x="2957696" y="1033993"/>
                </a:cubicBezTo>
                <a:cubicBezTo>
                  <a:pt x="2989228" y="1034642"/>
                  <a:pt x="3012649" y="1035093"/>
                  <a:pt x="3036189" y="1035541"/>
                </a:cubicBezTo>
                <a:cubicBezTo>
                  <a:pt x="3031683" y="1040288"/>
                  <a:pt x="3026050" y="1041485"/>
                  <a:pt x="3020198" y="1041935"/>
                </a:cubicBezTo>
                <a:cubicBezTo>
                  <a:pt x="3014121" y="1042385"/>
                  <a:pt x="3007700" y="1042035"/>
                  <a:pt x="2999813" y="1042035"/>
                </a:cubicBezTo>
                <a:cubicBezTo>
                  <a:pt x="3015804" y="1061919"/>
                  <a:pt x="3015804" y="1061919"/>
                  <a:pt x="3076053" y="1079705"/>
                </a:cubicBezTo>
                <a:cubicBezTo>
                  <a:pt x="3130667" y="1076356"/>
                  <a:pt x="3179770" y="1073361"/>
                  <a:pt x="3228871" y="1070363"/>
                </a:cubicBezTo>
                <a:cubicBezTo>
                  <a:pt x="3228420" y="1068711"/>
                  <a:pt x="3228082" y="1067065"/>
                  <a:pt x="3227631" y="1065416"/>
                </a:cubicBezTo>
                <a:cubicBezTo>
                  <a:pt x="3188556" y="1064267"/>
                  <a:pt x="3149589" y="1063118"/>
                  <a:pt x="3103529" y="1061768"/>
                </a:cubicBezTo>
                <a:cubicBezTo>
                  <a:pt x="3121775" y="1049328"/>
                  <a:pt x="3130105" y="1038789"/>
                  <a:pt x="3146885" y="1033494"/>
                </a:cubicBezTo>
                <a:cubicBezTo>
                  <a:pt x="3163779" y="1028200"/>
                  <a:pt x="3189001" y="1028099"/>
                  <a:pt x="3210513" y="1025750"/>
                </a:cubicBezTo>
                <a:cubicBezTo>
                  <a:pt x="3209838" y="1023952"/>
                  <a:pt x="3209050" y="1022153"/>
                  <a:pt x="3208261" y="1020356"/>
                </a:cubicBezTo>
                <a:cubicBezTo>
                  <a:pt x="3196438" y="1020605"/>
                  <a:pt x="3184614" y="1020905"/>
                  <a:pt x="3172786" y="1021055"/>
                </a:cubicBezTo>
                <a:cubicBezTo>
                  <a:pt x="3146885" y="1021354"/>
                  <a:pt x="3120535" y="1023153"/>
                  <a:pt x="3095425" y="1021457"/>
                </a:cubicBezTo>
                <a:cubicBezTo>
                  <a:pt x="3066708" y="1019505"/>
                  <a:pt x="3041147" y="1018807"/>
                  <a:pt x="3014007" y="1025201"/>
                </a:cubicBezTo>
                <a:cubicBezTo>
                  <a:pt x="2985625" y="1031895"/>
                  <a:pt x="2956457" y="1029496"/>
                  <a:pt x="2919073" y="1020356"/>
                </a:cubicBezTo>
                <a:cubicBezTo>
                  <a:pt x="2977745" y="1017158"/>
                  <a:pt x="3024930" y="1014610"/>
                  <a:pt x="3079658" y="1011612"/>
                </a:cubicBezTo>
                <a:cubicBezTo>
                  <a:pt x="3066370" y="1003468"/>
                  <a:pt x="3058034" y="998373"/>
                  <a:pt x="3049704" y="993279"/>
                </a:cubicBezTo>
                <a:cubicBezTo>
                  <a:pt x="3046773" y="995728"/>
                  <a:pt x="3043957" y="998124"/>
                  <a:pt x="3041147" y="1000571"/>
                </a:cubicBezTo>
                <a:cubicBezTo>
                  <a:pt x="3012763" y="1000873"/>
                  <a:pt x="2984272" y="1001172"/>
                  <a:pt x="2955895" y="1001373"/>
                </a:cubicBezTo>
                <a:cubicBezTo>
                  <a:pt x="2931910" y="1001521"/>
                  <a:pt x="2905784" y="998774"/>
                  <a:pt x="2884386" y="1002170"/>
                </a:cubicBezTo>
                <a:cubicBezTo>
                  <a:pt x="2810510" y="1013861"/>
                  <a:pt x="2734384" y="1013762"/>
                  <a:pt x="2657924" y="1013861"/>
                </a:cubicBezTo>
                <a:cubicBezTo>
                  <a:pt x="2653080" y="1013861"/>
                  <a:pt x="2648235" y="1012312"/>
                  <a:pt x="2642495" y="1011363"/>
                </a:cubicBezTo>
                <a:cubicBezTo>
                  <a:pt x="2647108" y="1007317"/>
                  <a:pt x="2650828" y="1003969"/>
                  <a:pt x="2654771" y="1000523"/>
                </a:cubicBezTo>
                <a:cubicBezTo>
                  <a:pt x="2633822" y="992429"/>
                  <a:pt x="2613554" y="984585"/>
                  <a:pt x="2590016" y="975495"/>
                </a:cubicBezTo>
                <a:cubicBezTo>
                  <a:pt x="2607921" y="970897"/>
                  <a:pt x="2620421" y="967551"/>
                  <a:pt x="2633033" y="964353"/>
                </a:cubicBezTo>
                <a:cubicBezTo>
                  <a:pt x="2673353" y="954164"/>
                  <a:pt x="2744523" y="957609"/>
                  <a:pt x="2767607" y="974546"/>
                </a:cubicBezTo>
                <a:cubicBezTo>
                  <a:pt x="2785400" y="987634"/>
                  <a:pt x="2809159" y="990281"/>
                  <a:pt x="2836304" y="991329"/>
                </a:cubicBezTo>
                <a:cubicBezTo>
                  <a:pt x="2873126" y="992778"/>
                  <a:pt x="2910397" y="992778"/>
                  <a:pt x="2947450" y="992630"/>
                </a:cubicBezTo>
                <a:cubicBezTo>
                  <a:pt x="2970196" y="992530"/>
                  <a:pt x="2992948" y="990980"/>
                  <a:pt x="3019073" y="989980"/>
                </a:cubicBezTo>
                <a:cubicBezTo>
                  <a:pt x="2998123" y="982489"/>
                  <a:pt x="2981124" y="976395"/>
                  <a:pt x="2962879" y="969896"/>
                </a:cubicBezTo>
                <a:cubicBezTo>
                  <a:pt x="2970647" y="967051"/>
                  <a:pt x="2971998" y="966203"/>
                  <a:pt x="2973574" y="966052"/>
                </a:cubicBezTo>
                <a:cubicBezTo>
                  <a:pt x="2986187" y="964852"/>
                  <a:pt x="2999024" y="963802"/>
                  <a:pt x="3012086" y="962706"/>
                </a:cubicBezTo>
                <a:cubicBezTo>
                  <a:pt x="2991032" y="954462"/>
                  <a:pt x="2991032" y="954462"/>
                  <a:pt x="2998910" y="940523"/>
                </a:cubicBezTo>
                <a:cubicBezTo>
                  <a:pt x="3034838" y="950315"/>
                  <a:pt x="3071433" y="960258"/>
                  <a:pt x="3109050" y="970447"/>
                </a:cubicBezTo>
                <a:cubicBezTo>
                  <a:pt x="3091820" y="973894"/>
                  <a:pt x="3076730" y="976991"/>
                  <a:pt x="3052182" y="981938"/>
                </a:cubicBezTo>
                <a:cubicBezTo>
                  <a:pt x="3113783" y="996024"/>
                  <a:pt x="3156574" y="990679"/>
                  <a:pt x="3192270" y="972396"/>
                </a:cubicBezTo>
                <a:cubicBezTo>
                  <a:pt x="3221322" y="986035"/>
                  <a:pt x="3181235" y="992378"/>
                  <a:pt x="3182248" y="1006117"/>
                </a:cubicBezTo>
                <a:cubicBezTo>
                  <a:pt x="3200043" y="1005069"/>
                  <a:pt x="3215472" y="1004168"/>
                  <a:pt x="3230336" y="1003320"/>
                </a:cubicBezTo>
                <a:cubicBezTo>
                  <a:pt x="3227970" y="990780"/>
                  <a:pt x="3226168" y="981439"/>
                  <a:pt x="3224140" y="971198"/>
                </a:cubicBezTo>
                <a:cubicBezTo>
                  <a:pt x="3251278" y="973146"/>
                  <a:pt x="3272902" y="974696"/>
                  <a:pt x="3293959" y="976244"/>
                </a:cubicBezTo>
                <a:cubicBezTo>
                  <a:pt x="3290240" y="984935"/>
                  <a:pt x="3286980" y="992778"/>
                  <a:pt x="3282924" y="1002419"/>
                </a:cubicBezTo>
                <a:cubicBezTo>
                  <a:pt x="3305218" y="1002419"/>
                  <a:pt x="3323913" y="1002419"/>
                  <a:pt x="3342609" y="1002419"/>
                </a:cubicBezTo>
                <a:cubicBezTo>
                  <a:pt x="3343284" y="1003868"/>
                  <a:pt x="3343960" y="1005319"/>
                  <a:pt x="3344637" y="1006767"/>
                </a:cubicBezTo>
                <a:cubicBezTo>
                  <a:pt x="3323351" y="1010562"/>
                  <a:pt x="3302070" y="1014412"/>
                  <a:pt x="3280895" y="1018206"/>
                </a:cubicBezTo>
                <a:cubicBezTo>
                  <a:pt x="3288105" y="1040935"/>
                  <a:pt x="3288443" y="1040040"/>
                  <a:pt x="3237877" y="1036940"/>
                </a:cubicBezTo>
                <a:cubicBezTo>
                  <a:pt x="3216260" y="1035641"/>
                  <a:pt x="3193283" y="1038989"/>
                  <a:pt x="3170877" y="1040189"/>
                </a:cubicBezTo>
                <a:cubicBezTo>
                  <a:pt x="3170763" y="1041986"/>
                  <a:pt x="3170763" y="1043733"/>
                  <a:pt x="3170763" y="1045483"/>
                </a:cubicBezTo>
                <a:cubicBezTo>
                  <a:pt x="3179994" y="1047285"/>
                  <a:pt x="3189678" y="1050879"/>
                  <a:pt x="3198465" y="1050530"/>
                </a:cubicBezTo>
                <a:cubicBezTo>
                  <a:pt x="3259165" y="1047980"/>
                  <a:pt x="3320990" y="1061019"/>
                  <a:pt x="3381120" y="1048129"/>
                </a:cubicBezTo>
                <a:cubicBezTo>
                  <a:pt x="3385288" y="1047285"/>
                  <a:pt x="3392048" y="1048630"/>
                  <a:pt x="3397563" y="1049130"/>
                </a:cubicBezTo>
                <a:cubicBezTo>
                  <a:pt x="3426729" y="1051829"/>
                  <a:pt x="3455783" y="1054623"/>
                  <a:pt x="3485626" y="1057424"/>
                </a:cubicBezTo>
                <a:cubicBezTo>
                  <a:pt x="3500041" y="1064868"/>
                  <a:pt x="3494526" y="1078255"/>
                  <a:pt x="3525383" y="1084300"/>
                </a:cubicBezTo>
                <a:cubicBezTo>
                  <a:pt x="3529544" y="1072361"/>
                  <a:pt x="3533151" y="1062318"/>
                  <a:pt x="3536079" y="1054176"/>
                </a:cubicBezTo>
                <a:cubicBezTo>
                  <a:pt x="3517946" y="1044183"/>
                  <a:pt x="3502067" y="1035441"/>
                  <a:pt x="3485513" y="1026302"/>
                </a:cubicBezTo>
                <a:cubicBezTo>
                  <a:pt x="3459388" y="1027099"/>
                  <a:pt x="3431009" y="1027899"/>
                  <a:pt x="3402744" y="1028745"/>
                </a:cubicBezTo>
                <a:cubicBezTo>
                  <a:pt x="3405675" y="1025400"/>
                  <a:pt x="3411639" y="1024350"/>
                  <a:pt x="3411413" y="1024050"/>
                </a:cubicBezTo>
                <a:cubicBezTo>
                  <a:pt x="3405563" y="1015012"/>
                  <a:pt x="3402857" y="1004918"/>
                  <a:pt x="3391485" y="997424"/>
                </a:cubicBezTo>
                <a:cubicBezTo>
                  <a:pt x="3382247" y="991329"/>
                  <a:pt x="3362319" y="988383"/>
                  <a:pt x="3346440" y="983836"/>
                </a:cubicBezTo>
                <a:cubicBezTo>
                  <a:pt x="3340581" y="973047"/>
                  <a:pt x="3349031" y="965952"/>
                  <a:pt x="3375718" y="965302"/>
                </a:cubicBezTo>
                <a:cubicBezTo>
                  <a:pt x="3388443" y="964952"/>
                  <a:pt x="3401507" y="966801"/>
                  <a:pt x="3414456" y="967451"/>
                </a:cubicBezTo>
                <a:cubicBezTo>
                  <a:pt x="3444975" y="968951"/>
                  <a:pt x="3476056" y="972647"/>
                  <a:pt x="3511758" y="963056"/>
                </a:cubicBezTo>
                <a:cubicBezTo>
                  <a:pt x="3496548" y="958456"/>
                  <a:pt x="3487315" y="954462"/>
                  <a:pt x="3476280" y="952763"/>
                </a:cubicBezTo>
                <a:cubicBezTo>
                  <a:pt x="3465922" y="951164"/>
                  <a:pt x="3453641" y="951962"/>
                  <a:pt x="3433602" y="951463"/>
                </a:cubicBezTo>
                <a:cubicBezTo>
                  <a:pt x="3454318" y="943373"/>
                  <a:pt x="3467831" y="938075"/>
                  <a:pt x="3481013" y="932930"/>
                </a:cubicBezTo>
                <a:cubicBezTo>
                  <a:pt x="3450269" y="911148"/>
                  <a:pt x="3413443" y="907654"/>
                  <a:pt x="3360742" y="921390"/>
                </a:cubicBezTo>
                <a:cubicBezTo>
                  <a:pt x="3372338" y="923340"/>
                  <a:pt x="3382471" y="924987"/>
                  <a:pt x="3399027" y="927785"/>
                </a:cubicBezTo>
                <a:cubicBezTo>
                  <a:pt x="3328982" y="929784"/>
                  <a:pt x="3329434" y="935430"/>
                  <a:pt x="3300042" y="898158"/>
                </a:cubicBezTo>
                <a:cubicBezTo>
                  <a:pt x="3339342" y="901757"/>
                  <a:pt x="3380225" y="906052"/>
                  <a:pt x="3421442" y="909103"/>
                </a:cubicBezTo>
                <a:cubicBezTo>
                  <a:pt x="3449142" y="911198"/>
                  <a:pt x="3452974" y="909251"/>
                  <a:pt x="3465021" y="893263"/>
                </a:cubicBezTo>
                <a:cubicBezTo>
                  <a:pt x="3481577" y="899408"/>
                  <a:pt x="3496548" y="904954"/>
                  <a:pt x="3511646" y="910601"/>
                </a:cubicBezTo>
                <a:cubicBezTo>
                  <a:pt x="3504209" y="914297"/>
                  <a:pt x="3498576" y="917095"/>
                  <a:pt x="3491935" y="920392"/>
                </a:cubicBezTo>
                <a:cubicBezTo>
                  <a:pt x="3525157" y="930381"/>
                  <a:pt x="3554098" y="930332"/>
                  <a:pt x="3583371" y="920942"/>
                </a:cubicBezTo>
                <a:cubicBezTo>
                  <a:pt x="3578420" y="912247"/>
                  <a:pt x="3573688" y="903906"/>
                  <a:pt x="3567047" y="892415"/>
                </a:cubicBezTo>
                <a:cubicBezTo>
                  <a:pt x="3597794" y="889917"/>
                  <a:pt x="3628304" y="883623"/>
                  <a:pt x="3654098" y="886319"/>
                </a:cubicBezTo>
                <a:cubicBezTo>
                  <a:pt x="3687095" y="889769"/>
                  <a:pt x="3707475" y="885224"/>
                  <a:pt x="3725268" y="876480"/>
                </a:cubicBezTo>
                <a:cubicBezTo>
                  <a:pt x="3780447" y="883224"/>
                  <a:pt x="3829435" y="894263"/>
                  <a:pt x="3886077" y="882827"/>
                </a:cubicBezTo>
                <a:cubicBezTo>
                  <a:pt x="3902747" y="879474"/>
                  <a:pt x="3928758" y="885070"/>
                  <a:pt x="3950832" y="886621"/>
                </a:cubicBezTo>
                <a:cubicBezTo>
                  <a:pt x="3950832" y="893214"/>
                  <a:pt x="3950832" y="897860"/>
                  <a:pt x="3950832" y="902358"/>
                </a:cubicBezTo>
                <a:cubicBezTo>
                  <a:pt x="3963783" y="904357"/>
                  <a:pt x="3982142" y="904606"/>
                  <a:pt x="3986977" y="908301"/>
                </a:cubicBezTo>
                <a:cubicBezTo>
                  <a:pt x="4005449" y="922389"/>
                  <a:pt x="4032925" y="917645"/>
                  <a:pt x="4049931" y="912347"/>
                </a:cubicBezTo>
                <a:cubicBezTo>
                  <a:pt x="4064683" y="907777"/>
                  <a:pt x="4079745" y="905966"/>
                  <a:pt x="4095019" y="905211"/>
                </a:cubicBezTo>
                <a:lnTo>
                  <a:pt x="4141036" y="904412"/>
                </a:lnTo>
                <a:lnTo>
                  <a:pt x="4141036" y="904557"/>
                </a:lnTo>
                <a:lnTo>
                  <a:pt x="4141374" y="904405"/>
                </a:lnTo>
                <a:lnTo>
                  <a:pt x="4141036" y="904412"/>
                </a:lnTo>
                <a:lnTo>
                  <a:pt x="4141036" y="883375"/>
                </a:lnTo>
                <a:cubicBezTo>
                  <a:pt x="4159053" y="883574"/>
                  <a:pt x="4171270" y="886797"/>
                  <a:pt x="4181391" y="891005"/>
                </a:cubicBezTo>
                <a:lnTo>
                  <a:pt x="4208800" y="904379"/>
                </a:lnTo>
                <a:lnTo>
                  <a:pt x="4208601" y="904405"/>
                </a:lnTo>
                <a:lnTo>
                  <a:pt x="4209165" y="904557"/>
                </a:lnTo>
                <a:lnTo>
                  <a:pt x="4208800" y="904379"/>
                </a:lnTo>
                <a:lnTo>
                  <a:pt x="4261527" y="897161"/>
                </a:lnTo>
                <a:cubicBezTo>
                  <a:pt x="4290469" y="898608"/>
                  <a:pt x="4306684" y="891616"/>
                  <a:pt x="4324705" y="884572"/>
                </a:cubicBezTo>
                <a:cubicBezTo>
                  <a:pt x="4368849" y="867336"/>
                  <a:pt x="4426506" y="865290"/>
                  <a:pt x="4478087" y="879275"/>
                </a:cubicBezTo>
                <a:cubicBezTo>
                  <a:pt x="4503422" y="886170"/>
                  <a:pt x="4542609" y="884820"/>
                  <a:pt x="4560742" y="876180"/>
                </a:cubicBezTo>
                <a:cubicBezTo>
                  <a:pt x="4564121" y="869436"/>
                  <a:pt x="4567614" y="862393"/>
                  <a:pt x="4570769" y="855897"/>
                </a:cubicBezTo>
                <a:cubicBezTo>
                  <a:pt x="4588218" y="854599"/>
                  <a:pt x="4602632" y="853548"/>
                  <a:pt x="4617272" y="852448"/>
                </a:cubicBezTo>
                <a:cubicBezTo>
                  <a:pt x="4619300" y="842408"/>
                  <a:pt x="4621216" y="833514"/>
                  <a:pt x="4623019" y="824575"/>
                </a:cubicBezTo>
                <a:cubicBezTo>
                  <a:pt x="4600268" y="818179"/>
                  <a:pt x="4578761" y="812187"/>
                  <a:pt x="4554213" y="805342"/>
                </a:cubicBezTo>
                <a:cubicBezTo>
                  <a:pt x="4609618" y="790054"/>
                  <a:pt x="4632813" y="819176"/>
                  <a:pt x="4681464" y="817131"/>
                </a:cubicBezTo>
                <a:cubicBezTo>
                  <a:pt x="4662880" y="829421"/>
                  <a:pt x="4649030" y="838564"/>
                  <a:pt x="4636082" y="847103"/>
                </a:cubicBezTo>
                <a:cubicBezTo>
                  <a:pt x="4661755" y="861593"/>
                  <a:pt x="4687090" y="866137"/>
                  <a:pt x="4723355" y="861643"/>
                </a:cubicBezTo>
                <a:cubicBezTo>
                  <a:pt x="4753424" y="857947"/>
                  <a:pt x="4785858" y="857895"/>
                  <a:pt x="4821777" y="855997"/>
                </a:cubicBezTo>
                <a:cubicBezTo>
                  <a:pt x="4835185" y="868187"/>
                  <a:pt x="4848696" y="880475"/>
                  <a:pt x="4862211" y="892765"/>
                </a:cubicBezTo>
                <a:cubicBezTo>
                  <a:pt x="4881579" y="892988"/>
                  <a:pt x="4891263" y="893101"/>
                  <a:pt x="4901101" y="891442"/>
                </a:cubicBezTo>
                <a:lnTo>
                  <a:pt x="4940722" y="879535"/>
                </a:lnTo>
                <a:lnTo>
                  <a:pt x="4940583" y="879625"/>
                </a:lnTo>
                <a:cubicBezTo>
                  <a:pt x="4949485" y="880675"/>
                  <a:pt x="4958829" y="883025"/>
                  <a:pt x="4967278" y="882525"/>
                </a:cubicBezTo>
                <a:cubicBezTo>
                  <a:pt x="5042612" y="877927"/>
                  <a:pt x="5117610" y="872184"/>
                  <a:pt x="5193176" y="868187"/>
                </a:cubicBezTo>
                <a:cubicBezTo>
                  <a:pt x="5239124" y="865737"/>
                  <a:pt x="5285858" y="865886"/>
                  <a:pt x="5334842" y="864787"/>
                </a:cubicBezTo>
                <a:cubicBezTo>
                  <a:pt x="5328652" y="858895"/>
                  <a:pt x="5324255" y="854698"/>
                  <a:pt x="5319307" y="849954"/>
                </a:cubicBezTo>
                <a:cubicBezTo>
                  <a:pt x="5337431" y="844609"/>
                  <a:pt x="5352637" y="838013"/>
                  <a:pt x="5370765" y="835263"/>
                </a:cubicBezTo>
                <a:cubicBezTo>
                  <a:pt x="5416264" y="828319"/>
                  <a:pt x="5450042" y="853699"/>
                  <a:pt x="5497348" y="845608"/>
                </a:cubicBezTo>
                <a:cubicBezTo>
                  <a:pt x="5498017" y="845504"/>
                  <a:pt x="5499595" y="846504"/>
                  <a:pt x="5500834" y="847003"/>
                </a:cubicBezTo>
                <a:cubicBezTo>
                  <a:pt x="5493068" y="850004"/>
                  <a:pt x="5485406" y="852949"/>
                  <a:pt x="5474708" y="857096"/>
                </a:cubicBezTo>
                <a:cubicBezTo>
                  <a:pt x="5496217" y="862692"/>
                  <a:pt x="5513559" y="867237"/>
                  <a:pt x="5528651" y="871135"/>
                </a:cubicBezTo>
                <a:cubicBezTo>
                  <a:pt x="5542387" y="866788"/>
                  <a:pt x="5555674" y="863992"/>
                  <a:pt x="5564123" y="859442"/>
                </a:cubicBezTo>
                <a:cubicBezTo>
                  <a:pt x="5573582" y="854349"/>
                  <a:pt x="5578540" y="847654"/>
                  <a:pt x="5585632" y="841509"/>
                </a:cubicBezTo>
                <a:cubicBezTo>
                  <a:pt x="5609397" y="839910"/>
                  <a:pt x="5633267" y="837115"/>
                  <a:pt x="5657257" y="837013"/>
                </a:cubicBezTo>
                <a:cubicBezTo>
                  <a:pt x="5684173" y="836914"/>
                  <a:pt x="5720204" y="834966"/>
                  <a:pt x="5735971" y="841509"/>
                </a:cubicBezTo>
                <a:cubicBezTo>
                  <a:pt x="5762095" y="852300"/>
                  <a:pt x="5783157" y="847503"/>
                  <a:pt x="5807929" y="845809"/>
                </a:cubicBezTo>
                <a:cubicBezTo>
                  <a:pt x="5831243" y="844258"/>
                  <a:pt x="5854664" y="843156"/>
                  <a:pt x="5878086" y="841859"/>
                </a:cubicBezTo>
                <a:cubicBezTo>
                  <a:pt x="5877524" y="839910"/>
                  <a:pt x="5876851" y="838013"/>
                  <a:pt x="5876289" y="836064"/>
                </a:cubicBezTo>
                <a:cubicBezTo>
                  <a:pt x="5842730" y="837115"/>
                  <a:pt x="5809056" y="838165"/>
                  <a:pt x="5775503" y="839210"/>
                </a:cubicBezTo>
                <a:cubicBezTo>
                  <a:pt x="5780003" y="831968"/>
                  <a:pt x="5787212" y="827071"/>
                  <a:pt x="5795880" y="826474"/>
                </a:cubicBezTo>
                <a:cubicBezTo>
                  <a:pt x="5841377" y="823376"/>
                  <a:pt x="5887098" y="820525"/>
                  <a:pt x="5933046" y="819129"/>
                </a:cubicBezTo>
                <a:cubicBezTo>
                  <a:pt x="6000611" y="817081"/>
                  <a:pt x="6069528" y="819129"/>
                  <a:pt x="6135747" y="813932"/>
                </a:cubicBezTo>
                <a:cubicBezTo>
                  <a:pt x="6171441" y="811136"/>
                  <a:pt x="6202862" y="809587"/>
                  <a:pt x="6236760" y="814482"/>
                </a:cubicBezTo>
                <a:cubicBezTo>
                  <a:pt x="6243182" y="815382"/>
                  <a:pt x="6252075" y="815531"/>
                  <a:pt x="6257927" y="814282"/>
                </a:cubicBezTo>
                <a:cubicBezTo>
                  <a:pt x="6300499" y="804991"/>
                  <a:pt x="6342616" y="809086"/>
                  <a:pt x="6388113" y="813384"/>
                </a:cubicBezTo>
                <a:cubicBezTo>
                  <a:pt x="6349369" y="833366"/>
                  <a:pt x="6296558" y="835715"/>
                  <a:pt x="6246223" y="840509"/>
                </a:cubicBezTo>
                <a:cubicBezTo>
                  <a:pt x="6285862" y="845504"/>
                  <a:pt x="6285862" y="845504"/>
                  <a:pt x="6310859" y="870285"/>
                </a:cubicBezTo>
                <a:cubicBezTo>
                  <a:pt x="6288227" y="873132"/>
                  <a:pt x="6265813" y="875979"/>
                  <a:pt x="6244191" y="878726"/>
                </a:cubicBezTo>
                <a:cubicBezTo>
                  <a:pt x="6246000" y="892264"/>
                  <a:pt x="6264460" y="898258"/>
                  <a:pt x="6281355" y="892715"/>
                </a:cubicBezTo>
                <a:cubicBezTo>
                  <a:pt x="6315480" y="881575"/>
                  <a:pt x="6350160" y="890019"/>
                  <a:pt x="6384059" y="887969"/>
                </a:cubicBezTo>
                <a:cubicBezTo>
                  <a:pt x="6411761" y="886319"/>
                  <a:pt x="6431807" y="892212"/>
                  <a:pt x="6445659" y="902956"/>
                </a:cubicBezTo>
                <a:cubicBezTo>
                  <a:pt x="6402305" y="906803"/>
                  <a:pt x="6359174" y="910651"/>
                  <a:pt x="6316040" y="914498"/>
                </a:cubicBezTo>
                <a:cubicBezTo>
                  <a:pt x="6316493" y="916096"/>
                  <a:pt x="6316824" y="917695"/>
                  <a:pt x="6317276" y="919293"/>
                </a:cubicBezTo>
                <a:cubicBezTo>
                  <a:pt x="6339127" y="919293"/>
                  <a:pt x="6360976" y="919293"/>
                  <a:pt x="6382817" y="919293"/>
                </a:cubicBezTo>
                <a:lnTo>
                  <a:pt x="6387776" y="919342"/>
                </a:lnTo>
                <a:cubicBezTo>
                  <a:pt x="6387776" y="919342"/>
                  <a:pt x="6392728" y="919342"/>
                  <a:pt x="6392728" y="919342"/>
                </a:cubicBezTo>
                <a:cubicBezTo>
                  <a:pt x="6425950" y="917046"/>
                  <a:pt x="6459509" y="915496"/>
                  <a:pt x="6492169" y="912198"/>
                </a:cubicBezTo>
                <a:cubicBezTo>
                  <a:pt x="6534737" y="907902"/>
                  <a:pt x="6571782" y="912247"/>
                  <a:pt x="6608610" y="924386"/>
                </a:cubicBezTo>
                <a:cubicBezTo>
                  <a:pt x="6633496" y="915196"/>
                  <a:pt x="6658158" y="906052"/>
                  <a:pt x="6676289" y="899408"/>
                </a:cubicBezTo>
                <a:cubicBezTo>
                  <a:pt x="6710639" y="895512"/>
                  <a:pt x="6738563" y="892212"/>
                  <a:pt x="6766607" y="889320"/>
                </a:cubicBezTo>
                <a:cubicBezTo>
                  <a:pt x="6784624" y="887468"/>
                  <a:pt x="6802983" y="886020"/>
                  <a:pt x="6821221" y="884723"/>
                </a:cubicBezTo>
                <a:cubicBezTo>
                  <a:pt x="6845099" y="883025"/>
                  <a:pt x="6869080" y="881625"/>
                  <a:pt x="6893068" y="880126"/>
                </a:cubicBezTo>
                <a:cubicBezTo>
                  <a:pt x="6926291" y="878030"/>
                  <a:pt x="6959511" y="875931"/>
                  <a:pt x="6992838" y="873930"/>
                </a:cubicBezTo>
                <a:cubicBezTo>
                  <a:pt x="7005459" y="873181"/>
                  <a:pt x="7019197" y="871033"/>
                  <a:pt x="7022127" y="880326"/>
                </a:cubicBezTo>
                <a:cubicBezTo>
                  <a:pt x="7022576" y="881775"/>
                  <a:pt x="7036654" y="882324"/>
                  <a:pt x="7044421" y="883324"/>
                </a:cubicBezTo>
                <a:cubicBezTo>
                  <a:pt x="7045432" y="879474"/>
                  <a:pt x="7046448" y="875680"/>
                  <a:pt x="7047686" y="871234"/>
                </a:cubicBezTo>
                <a:cubicBezTo>
                  <a:pt x="7064807" y="869735"/>
                  <a:pt x="7082704" y="868187"/>
                  <a:pt x="7100951" y="866587"/>
                </a:cubicBezTo>
                <a:cubicBezTo>
                  <a:pt x="7101853" y="870835"/>
                  <a:pt x="7102529" y="874431"/>
                  <a:pt x="7103318" y="878379"/>
                </a:cubicBezTo>
                <a:cubicBezTo>
                  <a:pt x="7120884" y="876929"/>
                  <a:pt x="7136541" y="875680"/>
                  <a:pt x="7152191" y="874380"/>
                </a:cubicBezTo>
                <a:cubicBezTo>
                  <a:pt x="7145996" y="880074"/>
                  <a:pt x="7138454" y="882174"/>
                  <a:pt x="7130117" y="883324"/>
                </a:cubicBezTo>
                <a:cubicBezTo>
                  <a:pt x="7070208" y="891715"/>
                  <a:pt x="7004670" y="893162"/>
                  <a:pt x="6955005" y="913948"/>
                </a:cubicBezTo>
                <a:cubicBezTo>
                  <a:pt x="6945997" y="917695"/>
                  <a:pt x="6924825" y="919442"/>
                  <a:pt x="6912890" y="917595"/>
                </a:cubicBezTo>
                <a:cubicBezTo>
                  <a:pt x="6872237" y="911297"/>
                  <a:pt x="6835522" y="919942"/>
                  <a:pt x="6797122" y="921193"/>
                </a:cubicBezTo>
                <a:cubicBezTo>
                  <a:pt x="6792277" y="921340"/>
                  <a:pt x="6787547" y="923240"/>
                  <a:pt x="6775611" y="925937"/>
                </a:cubicBezTo>
                <a:cubicBezTo>
                  <a:pt x="6798363" y="928936"/>
                  <a:pt x="6810072" y="930531"/>
                  <a:pt x="6824035" y="932381"/>
                </a:cubicBezTo>
                <a:cubicBezTo>
                  <a:pt x="6815137" y="938125"/>
                  <a:pt x="6807934" y="942823"/>
                  <a:pt x="6793968" y="951814"/>
                </a:cubicBezTo>
                <a:cubicBezTo>
                  <a:pt x="6838169" y="948617"/>
                  <a:pt x="6879356" y="945643"/>
                  <a:pt x="6919054" y="942784"/>
                </a:cubicBezTo>
                <a:lnTo>
                  <a:pt x="7034146" y="934506"/>
                </a:lnTo>
                <a:lnTo>
                  <a:pt x="6993861" y="945619"/>
                </a:lnTo>
                <a:cubicBezTo>
                  <a:pt x="6896784" y="956559"/>
                  <a:pt x="6799152" y="966651"/>
                  <a:pt x="6698588" y="977341"/>
                </a:cubicBezTo>
                <a:cubicBezTo>
                  <a:pt x="6686645" y="962758"/>
                  <a:pt x="6675385" y="948918"/>
                  <a:pt x="6664576" y="935681"/>
                </a:cubicBezTo>
                <a:cubicBezTo>
                  <a:pt x="6625392" y="939524"/>
                  <a:pt x="6658270" y="966151"/>
                  <a:pt x="6607032" y="962456"/>
                </a:cubicBezTo>
                <a:cubicBezTo>
                  <a:pt x="6609062" y="957508"/>
                  <a:pt x="6610864" y="953262"/>
                  <a:pt x="6612771" y="948470"/>
                </a:cubicBezTo>
                <a:cubicBezTo>
                  <a:pt x="6587548" y="955961"/>
                  <a:pt x="6566154" y="966901"/>
                  <a:pt x="6542391" y="968001"/>
                </a:cubicBezTo>
                <a:cubicBezTo>
                  <a:pt x="6517844" y="969101"/>
                  <a:pt x="6491605" y="959608"/>
                  <a:pt x="6465030" y="956710"/>
                </a:cubicBezTo>
                <a:cubicBezTo>
                  <a:pt x="6450158" y="955112"/>
                  <a:pt x="6426401" y="954762"/>
                  <a:pt x="6418182" y="958658"/>
                </a:cubicBezTo>
                <a:cubicBezTo>
                  <a:pt x="6397684" y="968350"/>
                  <a:pt x="6378094" y="967251"/>
                  <a:pt x="6352637" y="965352"/>
                </a:cubicBezTo>
                <a:cubicBezTo>
                  <a:pt x="6313002" y="962405"/>
                  <a:pt x="6272235" y="972046"/>
                  <a:pt x="6254555" y="988584"/>
                </a:cubicBezTo>
                <a:cubicBezTo>
                  <a:pt x="6291155" y="985436"/>
                  <a:pt x="6322906" y="982689"/>
                  <a:pt x="6352637" y="980141"/>
                </a:cubicBezTo>
                <a:cubicBezTo>
                  <a:pt x="6361650" y="984384"/>
                  <a:pt x="6369983" y="988334"/>
                  <a:pt x="6371783" y="989181"/>
                </a:cubicBezTo>
                <a:cubicBezTo>
                  <a:pt x="6399149" y="985984"/>
                  <a:pt x="6418295" y="982539"/>
                  <a:pt x="6437998" y="981688"/>
                </a:cubicBezTo>
                <a:cubicBezTo>
                  <a:pt x="6475050" y="980091"/>
                  <a:pt x="6512322" y="980340"/>
                  <a:pt x="6549488" y="979191"/>
                </a:cubicBezTo>
                <a:cubicBezTo>
                  <a:pt x="6573584" y="978442"/>
                  <a:pt x="6597577" y="976445"/>
                  <a:pt x="6621560" y="975046"/>
                </a:cubicBezTo>
                <a:cubicBezTo>
                  <a:pt x="6629668" y="974571"/>
                  <a:pt x="6636286" y="974732"/>
                  <a:pt x="6640028" y="976093"/>
                </a:cubicBezTo>
                <a:lnTo>
                  <a:pt x="6641243" y="984223"/>
                </a:lnTo>
                <a:lnTo>
                  <a:pt x="6640924" y="984186"/>
                </a:lnTo>
                <a:lnTo>
                  <a:pt x="6641262" y="984335"/>
                </a:lnTo>
                <a:lnTo>
                  <a:pt x="6641243" y="984223"/>
                </a:lnTo>
                <a:lnTo>
                  <a:pt x="6699707" y="990780"/>
                </a:lnTo>
                <a:cubicBezTo>
                  <a:pt x="6746784" y="984035"/>
                  <a:pt x="6796336" y="980540"/>
                  <a:pt x="6845099" y="976297"/>
                </a:cubicBezTo>
                <a:cubicBezTo>
                  <a:pt x="6904783" y="971096"/>
                  <a:pt x="6967392" y="969798"/>
                  <a:pt x="7023696" y="960658"/>
                </a:cubicBezTo>
                <a:cubicBezTo>
                  <a:pt x="7068966" y="953313"/>
                  <a:pt x="7112097" y="948470"/>
                  <a:pt x="7159283" y="949219"/>
                </a:cubicBezTo>
                <a:cubicBezTo>
                  <a:pt x="7159283" y="949219"/>
                  <a:pt x="7158836" y="949367"/>
                  <a:pt x="7158836" y="949367"/>
                </a:cubicBezTo>
                <a:cubicBezTo>
                  <a:pt x="7190590" y="941323"/>
                  <a:pt x="7222237" y="933278"/>
                  <a:pt x="7252868" y="925486"/>
                </a:cubicBezTo>
                <a:cubicBezTo>
                  <a:pt x="7282485" y="935579"/>
                  <a:pt x="7300957" y="952312"/>
                  <a:pt x="7343975" y="939475"/>
                </a:cubicBezTo>
                <a:cubicBezTo>
                  <a:pt x="7335184" y="934479"/>
                  <a:pt x="7327756" y="930235"/>
                  <a:pt x="7321110" y="926386"/>
                </a:cubicBezTo>
                <a:cubicBezTo>
                  <a:pt x="7345551" y="923441"/>
                  <a:pt x="7370098" y="920541"/>
                  <a:pt x="7396786" y="917342"/>
                </a:cubicBezTo>
                <a:cubicBezTo>
                  <a:pt x="7394535" y="923641"/>
                  <a:pt x="7392281" y="929784"/>
                  <a:pt x="7390140" y="935528"/>
                </a:cubicBezTo>
                <a:cubicBezTo>
                  <a:pt x="7424488" y="943821"/>
                  <a:pt x="7455908" y="944369"/>
                  <a:pt x="7489582" y="938225"/>
                </a:cubicBezTo>
                <a:cubicBezTo>
                  <a:pt x="7511651" y="934228"/>
                  <a:pt x="7535528" y="932330"/>
                  <a:pt x="7558610" y="929484"/>
                </a:cubicBezTo>
                <a:cubicBezTo>
                  <a:pt x="7527414" y="938774"/>
                  <a:pt x="7495094" y="945319"/>
                  <a:pt x="7462218" y="951164"/>
                </a:cubicBezTo>
                <a:cubicBezTo>
                  <a:pt x="7431136" y="956659"/>
                  <a:pt x="7393970" y="957609"/>
                  <a:pt x="7369309" y="977541"/>
                </a:cubicBezTo>
                <a:cubicBezTo>
                  <a:pt x="7458500" y="975643"/>
                  <a:pt x="7522008" y="944870"/>
                  <a:pt x="7604109" y="950364"/>
                </a:cubicBezTo>
                <a:cubicBezTo>
                  <a:pt x="7590933" y="958209"/>
                  <a:pt x="7578883" y="965851"/>
                  <a:pt x="7565594" y="973146"/>
                </a:cubicBezTo>
                <a:cubicBezTo>
                  <a:pt x="7557823" y="977391"/>
                  <a:pt x="7548703" y="984136"/>
                  <a:pt x="7539352" y="984437"/>
                </a:cubicBezTo>
                <a:cubicBezTo>
                  <a:pt x="7483949" y="986083"/>
                  <a:pt x="7453767" y="1007867"/>
                  <a:pt x="7405348" y="1015110"/>
                </a:cubicBezTo>
                <a:cubicBezTo>
                  <a:pt x="7461993" y="1014510"/>
                  <a:pt x="7514354" y="1007018"/>
                  <a:pt x="7564018" y="997325"/>
                </a:cubicBezTo>
                <a:cubicBezTo>
                  <a:pt x="7616829" y="986985"/>
                  <a:pt x="7666496" y="973346"/>
                  <a:pt x="7717956" y="961557"/>
                </a:cubicBezTo>
                <a:cubicBezTo>
                  <a:pt x="7722915" y="960408"/>
                  <a:pt x="7731019" y="961907"/>
                  <a:pt x="7738792" y="962205"/>
                </a:cubicBezTo>
                <a:cubicBezTo>
                  <a:pt x="7734397" y="969451"/>
                  <a:pt x="7730907" y="975146"/>
                  <a:pt x="7727415" y="980890"/>
                </a:cubicBezTo>
                <a:cubicBezTo>
                  <a:pt x="7756475" y="975696"/>
                  <a:pt x="7775502" y="966352"/>
                  <a:pt x="7799043" y="960757"/>
                </a:cubicBezTo>
                <a:cubicBezTo>
                  <a:pt x="7824154" y="954811"/>
                  <a:pt x="7853432" y="952312"/>
                  <a:pt x="7883050" y="948018"/>
                </a:cubicBezTo>
                <a:cubicBezTo>
                  <a:pt x="7866946" y="933529"/>
                  <a:pt x="7879782" y="922389"/>
                  <a:pt x="7913343" y="914647"/>
                </a:cubicBezTo>
                <a:cubicBezTo>
                  <a:pt x="7921560" y="912748"/>
                  <a:pt x="7928546" y="909802"/>
                  <a:pt x="7935974" y="907301"/>
                </a:cubicBezTo>
                <a:cubicBezTo>
                  <a:pt x="7961542" y="898661"/>
                  <a:pt x="7958612" y="889670"/>
                  <a:pt x="7932492" y="881374"/>
                </a:cubicBezTo>
                <a:cubicBezTo>
                  <a:pt x="7960973" y="872533"/>
                  <a:pt x="7979219" y="859843"/>
                  <a:pt x="8013906" y="861141"/>
                </a:cubicBezTo>
                <a:cubicBezTo>
                  <a:pt x="8005125" y="873681"/>
                  <a:pt x="7997237" y="884920"/>
                  <a:pt x="7988795" y="896912"/>
                </a:cubicBezTo>
                <a:cubicBezTo>
                  <a:pt x="8034291" y="896013"/>
                  <a:pt x="8054669" y="884674"/>
                  <a:pt x="8067845" y="867685"/>
                </a:cubicBezTo>
                <a:cubicBezTo>
                  <a:pt x="8058162" y="865140"/>
                  <a:pt x="8048819" y="862639"/>
                  <a:pt x="8036657" y="859442"/>
                </a:cubicBezTo>
                <a:cubicBezTo>
                  <a:pt x="8054220" y="853548"/>
                  <a:pt x="8064247" y="849852"/>
                  <a:pt x="8074944" y="846653"/>
                </a:cubicBezTo>
                <a:cubicBezTo>
                  <a:pt x="8115258" y="834566"/>
                  <a:pt x="8156247" y="822926"/>
                  <a:pt x="8196117" y="810637"/>
                </a:cubicBezTo>
                <a:cubicBezTo>
                  <a:pt x="8211715" y="805815"/>
                  <a:pt x="8219764" y="802356"/>
                  <a:pt x="8221142" y="798541"/>
                </a:cubicBezTo>
                <a:lnTo>
                  <a:pt x="8206251" y="784415"/>
                </a:lnTo>
                <a:lnTo>
                  <a:pt x="8206363" y="784409"/>
                </a:lnTo>
                <a:lnTo>
                  <a:pt x="8206196" y="784363"/>
                </a:lnTo>
                <a:lnTo>
                  <a:pt x="8206137" y="784309"/>
                </a:lnTo>
                <a:lnTo>
                  <a:pt x="8206066" y="784330"/>
                </a:lnTo>
                <a:lnTo>
                  <a:pt x="8173590" y="775566"/>
                </a:lnTo>
                <a:cubicBezTo>
                  <a:pt x="8156135" y="778215"/>
                  <a:pt x="8140262" y="782909"/>
                  <a:pt x="8122805" y="785510"/>
                </a:cubicBezTo>
                <a:cubicBezTo>
                  <a:pt x="8113567" y="786907"/>
                  <a:pt x="8102532" y="785757"/>
                  <a:pt x="8092288" y="785757"/>
                </a:cubicBezTo>
                <a:cubicBezTo>
                  <a:pt x="8153438" y="765176"/>
                  <a:pt x="8219311" y="755883"/>
                  <a:pt x="8286095" y="755133"/>
                </a:cubicBezTo>
                <a:cubicBezTo>
                  <a:pt x="8300396" y="768220"/>
                  <a:pt x="8312672" y="779414"/>
                  <a:pt x="8325282" y="790954"/>
                </a:cubicBezTo>
                <a:cubicBezTo>
                  <a:pt x="8297355" y="795248"/>
                  <a:pt x="8277421" y="798346"/>
                  <a:pt x="8257374" y="801442"/>
                </a:cubicBezTo>
                <a:cubicBezTo>
                  <a:pt x="8303994" y="813536"/>
                  <a:pt x="8340373" y="809388"/>
                  <a:pt x="8364582" y="791102"/>
                </a:cubicBezTo>
                <a:cubicBezTo>
                  <a:pt x="8424379" y="800593"/>
                  <a:pt x="8501522" y="796098"/>
                  <a:pt x="8536998" y="778215"/>
                </a:cubicBezTo>
                <a:cubicBezTo>
                  <a:pt x="8502537" y="781209"/>
                  <a:pt x="8467962" y="784209"/>
                  <a:pt x="8429449" y="787554"/>
                </a:cubicBezTo>
                <a:cubicBezTo>
                  <a:pt x="8424267" y="762076"/>
                  <a:pt x="8372243" y="781460"/>
                  <a:pt x="8350056" y="770621"/>
                </a:cubicBezTo>
                <a:cubicBezTo>
                  <a:pt x="8320887" y="756432"/>
                  <a:pt x="8340823" y="732703"/>
                  <a:pt x="8297355" y="718316"/>
                </a:cubicBezTo>
                <a:cubicBezTo>
                  <a:pt x="8291496" y="724959"/>
                  <a:pt x="8286771" y="729854"/>
                  <a:pt x="8282828" y="734901"/>
                </a:cubicBezTo>
                <a:cubicBezTo>
                  <a:pt x="8273702" y="746541"/>
                  <a:pt x="8258282" y="745594"/>
                  <a:pt x="8239923" y="739349"/>
                </a:cubicBezTo>
                <a:lnTo>
                  <a:pt x="8240035" y="739398"/>
                </a:lnTo>
                <a:cubicBezTo>
                  <a:pt x="8224832" y="743643"/>
                  <a:pt x="8209630" y="747841"/>
                  <a:pt x="8192624" y="752586"/>
                </a:cubicBezTo>
                <a:cubicBezTo>
                  <a:pt x="8183950" y="747841"/>
                  <a:pt x="8176294" y="743693"/>
                  <a:pt x="8170549" y="740548"/>
                </a:cubicBezTo>
                <a:cubicBezTo>
                  <a:pt x="8198933" y="717018"/>
                  <a:pt x="8271111" y="712521"/>
                  <a:pt x="8273146" y="682048"/>
                </a:cubicBezTo>
                <a:cubicBezTo>
                  <a:pt x="8335979" y="675854"/>
                  <a:pt x="8398142" y="675004"/>
                  <a:pt x="8458503" y="666760"/>
                </a:cubicBezTo>
                <a:cubicBezTo>
                  <a:pt x="8519655" y="658416"/>
                  <a:pt x="8587558" y="659766"/>
                  <a:pt x="8653770" y="656769"/>
                </a:cubicBezTo>
                <a:cubicBezTo>
                  <a:pt x="8661543" y="660716"/>
                  <a:pt x="8670664" y="665312"/>
                  <a:pt x="8676183" y="668059"/>
                </a:cubicBezTo>
                <a:cubicBezTo>
                  <a:pt x="8704224" y="671106"/>
                  <a:pt x="8693978" y="644428"/>
                  <a:pt x="8729786" y="659168"/>
                </a:cubicBezTo>
                <a:cubicBezTo>
                  <a:pt x="8728094" y="661415"/>
                  <a:pt x="8727870" y="664912"/>
                  <a:pt x="8724384" y="665761"/>
                </a:cubicBezTo>
                <a:cubicBezTo>
                  <a:pt x="8680803" y="676402"/>
                  <a:pt x="8636771" y="686693"/>
                  <a:pt x="8592741" y="696985"/>
                </a:cubicBezTo>
                <a:cubicBezTo>
                  <a:pt x="8591500" y="697283"/>
                  <a:pt x="8588909" y="696933"/>
                  <a:pt x="8587558" y="696482"/>
                </a:cubicBezTo>
                <a:cubicBezTo>
                  <a:pt x="8563009" y="688943"/>
                  <a:pt x="8539356" y="699482"/>
                  <a:pt x="8512218" y="696783"/>
                </a:cubicBezTo>
                <a:cubicBezTo>
                  <a:pt x="8488346" y="694439"/>
                  <a:pt x="8459068" y="702576"/>
                  <a:pt x="8432378" y="706327"/>
                </a:cubicBezTo>
                <a:cubicBezTo>
                  <a:pt x="8430350" y="706628"/>
                  <a:pt x="8429788" y="709025"/>
                  <a:pt x="8428210" y="710821"/>
                </a:cubicBezTo>
                <a:cubicBezTo>
                  <a:pt x="8437217" y="713070"/>
                  <a:pt x="8446343" y="715320"/>
                  <a:pt x="8455348" y="717566"/>
                </a:cubicBezTo>
                <a:cubicBezTo>
                  <a:pt x="8450625" y="721664"/>
                  <a:pt x="8447018" y="724811"/>
                  <a:pt x="8438456" y="732204"/>
                </a:cubicBezTo>
                <a:cubicBezTo>
                  <a:pt x="8470777" y="731054"/>
                  <a:pt x="8494536" y="730955"/>
                  <a:pt x="8517626" y="729105"/>
                </a:cubicBezTo>
                <a:cubicBezTo>
                  <a:pt x="8543300" y="727058"/>
                  <a:pt x="8568074" y="722860"/>
                  <a:pt x="8593754" y="720515"/>
                </a:cubicBezTo>
                <a:cubicBezTo>
                  <a:pt x="8617400" y="718366"/>
                  <a:pt x="8641834" y="717716"/>
                  <a:pt x="8665598" y="715816"/>
                </a:cubicBezTo>
                <a:cubicBezTo>
                  <a:pt x="8688232" y="713971"/>
                  <a:pt x="8710419" y="706576"/>
                  <a:pt x="8746678" y="714569"/>
                </a:cubicBezTo>
                <a:cubicBezTo>
                  <a:pt x="8609633" y="730356"/>
                  <a:pt x="8483952" y="743144"/>
                  <a:pt x="8362218" y="763778"/>
                </a:cubicBezTo>
                <a:cubicBezTo>
                  <a:pt x="8380237" y="767224"/>
                  <a:pt x="8397805" y="768220"/>
                  <a:pt x="8414471" y="767024"/>
                </a:cubicBezTo>
                <a:cubicBezTo>
                  <a:pt x="8441611" y="765125"/>
                  <a:pt x="8468863" y="762576"/>
                  <a:pt x="8495100" y="758881"/>
                </a:cubicBezTo>
                <a:cubicBezTo>
                  <a:pt x="8560756" y="749639"/>
                  <a:pt x="8632377" y="752936"/>
                  <a:pt x="8696118" y="737650"/>
                </a:cubicBezTo>
                <a:cubicBezTo>
                  <a:pt x="8724721" y="730803"/>
                  <a:pt x="8762557" y="727510"/>
                  <a:pt x="8805800" y="731453"/>
                </a:cubicBezTo>
                <a:lnTo>
                  <a:pt x="8679713" y="754284"/>
                </a:lnTo>
                <a:lnTo>
                  <a:pt x="8678663" y="754332"/>
                </a:lnTo>
                <a:cubicBezTo>
                  <a:pt x="8678663" y="754332"/>
                  <a:pt x="8678887" y="754434"/>
                  <a:pt x="8678887" y="754434"/>
                </a:cubicBezTo>
                <a:lnTo>
                  <a:pt x="8679713" y="754284"/>
                </a:lnTo>
                <a:lnTo>
                  <a:pt x="8851071" y="746192"/>
                </a:lnTo>
                <a:cubicBezTo>
                  <a:pt x="8878998" y="736050"/>
                  <a:pt x="8849606" y="730255"/>
                  <a:pt x="8832938" y="723810"/>
                </a:cubicBezTo>
                <a:cubicBezTo>
                  <a:pt x="8870442" y="713571"/>
                  <a:pt x="8900510" y="703177"/>
                  <a:pt x="8936091" y="721564"/>
                </a:cubicBezTo>
                <a:cubicBezTo>
                  <a:pt x="8943528" y="725411"/>
                  <a:pt x="8966047" y="723559"/>
                  <a:pt x="8992623" y="724910"/>
                </a:cubicBezTo>
                <a:cubicBezTo>
                  <a:pt x="8977646" y="715915"/>
                  <a:pt x="8969991" y="711323"/>
                  <a:pt x="8961660" y="706327"/>
                </a:cubicBezTo>
                <a:cubicBezTo>
                  <a:pt x="8988460" y="704127"/>
                  <a:pt x="9011542" y="702230"/>
                  <a:pt x="9039471" y="699932"/>
                </a:cubicBezTo>
                <a:cubicBezTo>
                  <a:pt x="9018416" y="716615"/>
                  <a:pt x="9052196" y="719415"/>
                  <a:pt x="9072130" y="725709"/>
                </a:cubicBezTo>
                <a:cubicBezTo>
                  <a:pt x="9050061" y="748388"/>
                  <a:pt x="9006818" y="743094"/>
                  <a:pt x="8959857" y="742544"/>
                </a:cubicBezTo>
                <a:cubicBezTo>
                  <a:pt x="8970103" y="751087"/>
                  <a:pt x="8974949" y="760332"/>
                  <a:pt x="8983053" y="760980"/>
                </a:cubicBezTo>
                <a:cubicBezTo>
                  <a:pt x="9006818" y="762828"/>
                  <a:pt x="9032718" y="762777"/>
                  <a:pt x="9056476" y="760530"/>
                </a:cubicBezTo>
                <a:cubicBezTo>
                  <a:pt x="9084066" y="757931"/>
                  <a:pt x="9109516" y="750339"/>
                  <a:pt x="9137000" y="748592"/>
                </a:cubicBezTo>
                <a:cubicBezTo>
                  <a:pt x="9158390" y="747241"/>
                  <a:pt x="9181706" y="751537"/>
                  <a:pt x="9214246" y="754136"/>
                </a:cubicBezTo>
                <a:cubicBezTo>
                  <a:pt x="9182044" y="761927"/>
                  <a:pt x="9154899" y="768220"/>
                  <a:pt x="9128212" y="774965"/>
                </a:cubicBezTo>
                <a:cubicBezTo>
                  <a:pt x="9100507" y="782011"/>
                  <a:pt x="9073371" y="789453"/>
                  <a:pt x="9046005" y="796750"/>
                </a:cubicBezTo>
                <a:cubicBezTo>
                  <a:pt x="9047582" y="797647"/>
                  <a:pt x="9049160" y="798499"/>
                  <a:pt x="9050730" y="799346"/>
                </a:cubicBezTo>
                <a:cubicBezTo>
                  <a:pt x="9110867" y="796848"/>
                  <a:pt x="9170890" y="794299"/>
                  <a:pt x="9234407" y="791651"/>
                </a:cubicBezTo>
                <a:cubicBezTo>
                  <a:pt x="9226639" y="786108"/>
                  <a:pt x="9222245" y="782960"/>
                  <a:pt x="9216612" y="778864"/>
                </a:cubicBezTo>
                <a:cubicBezTo>
                  <a:pt x="9251637" y="769071"/>
                  <a:pt x="9288006" y="765427"/>
                  <a:pt x="9328554" y="764476"/>
                </a:cubicBezTo>
                <a:cubicBezTo>
                  <a:pt x="9368755" y="763526"/>
                  <a:pt x="9408617" y="758233"/>
                  <a:pt x="9448481" y="754635"/>
                </a:cubicBezTo>
                <a:cubicBezTo>
                  <a:pt x="9465824" y="753088"/>
                  <a:pt x="9482830" y="750636"/>
                  <a:pt x="9500286" y="749238"/>
                </a:cubicBezTo>
                <a:cubicBezTo>
                  <a:pt x="9558958" y="744543"/>
                  <a:pt x="9620332" y="743494"/>
                  <a:pt x="9675623" y="734704"/>
                </a:cubicBezTo>
                <a:lnTo>
                  <a:pt x="9838690" y="719474"/>
                </a:lnTo>
                <a:lnTo>
                  <a:pt x="9838236" y="719614"/>
                </a:lnTo>
                <a:lnTo>
                  <a:pt x="9838801" y="719466"/>
                </a:lnTo>
                <a:lnTo>
                  <a:pt x="9838690" y="719474"/>
                </a:lnTo>
                <a:lnTo>
                  <a:pt x="9916731" y="695485"/>
                </a:lnTo>
                <a:cubicBezTo>
                  <a:pt x="9939701" y="709623"/>
                  <a:pt x="9960193" y="720864"/>
                  <a:pt x="9999498" y="711023"/>
                </a:cubicBezTo>
                <a:cubicBezTo>
                  <a:pt x="9994542" y="705825"/>
                  <a:pt x="9990493" y="701430"/>
                  <a:pt x="9986550" y="697283"/>
                </a:cubicBezTo>
                <a:cubicBezTo>
                  <a:pt x="10012787" y="694187"/>
                  <a:pt x="10038349" y="691138"/>
                  <a:pt x="10063579" y="688143"/>
                </a:cubicBezTo>
                <a:cubicBezTo>
                  <a:pt x="10060198" y="694187"/>
                  <a:pt x="10057157" y="699633"/>
                  <a:pt x="10055466" y="702576"/>
                </a:cubicBezTo>
                <a:cubicBezTo>
                  <a:pt x="10089590" y="727809"/>
                  <a:pt x="10134861" y="706677"/>
                  <a:pt x="10175288" y="710971"/>
                </a:cubicBezTo>
                <a:cubicBezTo>
                  <a:pt x="10132044" y="726560"/>
                  <a:pt x="10073036" y="726708"/>
                  <a:pt x="10024048" y="746692"/>
                </a:cubicBezTo>
                <a:cubicBezTo>
                  <a:pt x="10068754" y="750237"/>
                  <a:pt x="10096004" y="745043"/>
                  <a:pt x="10123258" y="740249"/>
                </a:cubicBezTo>
                <a:cubicBezTo>
                  <a:pt x="10157831" y="734153"/>
                  <a:pt x="10191729" y="727110"/>
                  <a:pt x="10227093" y="722111"/>
                </a:cubicBezTo>
                <a:cubicBezTo>
                  <a:pt x="10242514" y="719963"/>
                  <a:pt x="10260759" y="722012"/>
                  <a:pt x="10279455" y="722165"/>
                </a:cubicBezTo>
                <a:cubicBezTo>
                  <a:pt x="10251190" y="732854"/>
                  <a:pt x="10229453" y="741547"/>
                  <a:pt x="10206594" y="749537"/>
                </a:cubicBezTo>
                <a:cubicBezTo>
                  <a:pt x="10185758" y="756833"/>
                  <a:pt x="10164816" y="764326"/>
                  <a:pt x="10141728" y="770021"/>
                </a:cubicBezTo>
                <a:cubicBezTo>
                  <a:pt x="10117292" y="776065"/>
                  <a:pt x="10090154" y="780114"/>
                  <a:pt x="10064248" y="785058"/>
                </a:cubicBezTo>
                <a:cubicBezTo>
                  <a:pt x="10065945" y="786609"/>
                  <a:pt x="10067515" y="788204"/>
                  <a:pt x="10069092" y="789803"/>
                </a:cubicBezTo>
                <a:cubicBezTo>
                  <a:pt x="10183842" y="778615"/>
                  <a:pt x="10292519" y="760280"/>
                  <a:pt x="10400854" y="727658"/>
                </a:cubicBezTo>
                <a:cubicBezTo>
                  <a:pt x="10393756" y="740998"/>
                  <a:pt x="10390156" y="747893"/>
                  <a:pt x="10383962" y="759732"/>
                </a:cubicBezTo>
                <a:cubicBezTo>
                  <a:pt x="10441505" y="743793"/>
                  <a:pt x="10476185" y="718516"/>
                  <a:pt x="10547476" y="724660"/>
                </a:cubicBezTo>
                <a:cubicBezTo>
                  <a:pt x="10529231" y="706876"/>
                  <a:pt x="10543871" y="696734"/>
                  <a:pt x="10575403" y="687842"/>
                </a:cubicBezTo>
                <a:cubicBezTo>
                  <a:pt x="10620562" y="675054"/>
                  <a:pt x="10619435" y="674304"/>
                  <a:pt x="10600064" y="650275"/>
                </a:cubicBezTo>
                <a:cubicBezTo>
                  <a:pt x="10624386" y="643829"/>
                  <a:pt x="10648038" y="634236"/>
                  <a:pt x="10675402" y="631093"/>
                </a:cubicBezTo>
                <a:cubicBezTo>
                  <a:pt x="10730919" y="624646"/>
                  <a:pt x="10769662" y="607610"/>
                  <a:pt x="10812898" y="593422"/>
                </a:cubicBezTo>
                <a:cubicBezTo>
                  <a:pt x="10821123" y="590776"/>
                  <a:pt x="10822701" y="584081"/>
                  <a:pt x="10831820" y="574491"/>
                </a:cubicBezTo>
                <a:cubicBezTo>
                  <a:pt x="10798710" y="576339"/>
                  <a:pt x="10776302" y="577588"/>
                  <a:pt x="10753332" y="578836"/>
                </a:cubicBezTo>
                <a:cubicBezTo>
                  <a:pt x="10732497" y="563550"/>
                  <a:pt x="10740715" y="551061"/>
                  <a:pt x="10775740" y="545366"/>
                </a:cubicBezTo>
                <a:cubicBezTo>
                  <a:pt x="10791393" y="542867"/>
                  <a:pt x="10807948" y="540819"/>
                  <a:pt x="10821686" y="536874"/>
                </a:cubicBezTo>
                <a:cubicBezTo>
                  <a:pt x="10847022" y="529528"/>
                  <a:pt x="10846572" y="527679"/>
                  <a:pt x="10829010" y="514090"/>
                </a:cubicBezTo>
                <a:cubicBezTo>
                  <a:pt x="10849164" y="498206"/>
                  <a:pt x="10899618" y="491462"/>
                  <a:pt x="10899053" y="466835"/>
                </a:cubicBezTo>
                <a:cubicBezTo>
                  <a:pt x="10884639" y="466485"/>
                  <a:pt x="10868534" y="463835"/>
                  <a:pt x="10860761" y="466333"/>
                </a:cubicBezTo>
                <a:cubicBezTo>
                  <a:pt x="10831143" y="475876"/>
                  <a:pt x="10803893" y="486869"/>
                  <a:pt x="10776415" y="497655"/>
                </a:cubicBezTo>
                <a:cubicBezTo>
                  <a:pt x="10768416" y="500752"/>
                  <a:pt x="10763804" y="505900"/>
                  <a:pt x="10755136" y="508396"/>
                </a:cubicBezTo>
                <a:cubicBezTo>
                  <a:pt x="10728779" y="516091"/>
                  <a:pt x="10701077" y="522884"/>
                  <a:pt x="10674051" y="530129"/>
                </a:cubicBezTo>
                <a:cubicBezTo>
                  <a:pt x="10649840" y="536622"/>
                  <a:pt x="10634751" y="537723"/>
                  <a:pt x="10601416" y="534374"/>
                </a:cubicBezTo>
                <a:cubicBezTo>
                  <a:pt x="10654905" y="520785"/>
                  <a:pt x="10697698" y="504899"/>
                  <a:pt x="10727651" y="480869"/>
                </a:cubicBezTo>
                <a:cubicBezTo>
                  <a:pt x="10747475" y="465034"/>
                  <a:pt x="10786210" y="453895"/>
                  <a:pt x="10816391" y="440656"/>
                </a:cubicBezTo>
                <a:cubicBezTo>
                  <a:pt x="10839142" y="430713"/>
                  <a:pt x="10866394" y="427017"/>
                  <a:pt x="10898152" y="427719"/>
                </a:cubicBezTo>
                <a:cubicBezTo>
                  <a:pt x="10932946" y="428519"/>
                  <a:pt x="10996687" y="403237"/>
                  <a:pt x="11000180" y="387401"/>
                </a:cubicBezTo>
                <a:cubicBezTo>
                  <a:pt x="10991842" y="385153"/>
                  <a:pt x="10982497" y="382705"/>
                  <a:pt x="10962336" y="377360"/>
                </a:cubicBezTo>
                <a:cubicBezTo>
                  <a:pt x="11012115" y="366821"/>
                  <a:pt x="11031373" y="348785"/>
                  <a:pt x="11081708" y="347987"/>
                </a:cubicBezTo>
                <a:cubicBezTo>
                  <a:pt x="11118647" y="347337"/>
                  <a:pt x="11143983" y="335796"/>
                  <a:pt x="11151977" y="313615"/>
                </a:cubicBezTo>
                <a:cubicBezTo>
                  <a:pt x="11115832" y="317761"/>
                  <a:pt x="11086102" y="321158"/>
                  <a:pt x="11056484" y="324557"/>
                </a:cubicBezTo>
                <a:cubicBezTo>
                  <a:pt x="11055246" y="322858"/>
                  <a:pt x="11054118" y="321209"/>
                  <a:pt x="11052880" y="319510"/>
                </a:cubicBezTo>
                <a:cubicBezTo>
                  <a:pt x="11070899" y="315813"/>
                  <a:pt x="11089256" y="312367"/>
                  <a:pt x="11106937" y="308321"/>
                </a:cubicBezTo>
                <a:cubicBezTo>
                  <a:pt x="11133401" y="302275"/>
                  <a:pt x="11160539" y="296631"/>
                  <a:pt x="11185312" y="289336"/>
                </a:cubicBezTo>
                <a:cubicBezTo>
                  <a:pt x="11221577" y="278693"/>
                  <a:pt x="11257271" y="268404"/>
                  <a:pt x="11303557" y="269955"/>
                </a:cubicBezTo>
                <a:cubicBezTo>
                  <a:pt x="11331258" y="270904"/>
                  <a:pt x="11342405" y="263611"/>
                  <a:pt x="11348602" y="251570"/>
                </a:cubicBezTo>
                <a:lnTo>
                  <a:pt x="11280751" y="254809"/>
                </a:lnTo>
                <a:lnTo>
                  <a:pt x="11381711" y="229987"/>
                </a:lnTo>
                <a:cubicBezTo>
                  <a:pt x="11405921" y="241277"/>
                  <a:pt x="11420335" y="257665"/>
                  <a:pt x="11463022" y="245727"/>
                </a:cubicBezTo>
                <a:cubicBezTo>
                  <a:pt x="11458402" y="240927"/>
                  <a:pt x="11453670" y="235983"/>
                  <a:pt x="11448037" y="230187"/>
                </a:cubicBezTo>
                <a:cubicBezTo>
                  <a:pt x="11474281" y="227138"/>
                  <a:pt x="11498829" y="224343"/>
                  <a:pt x="11526982" y="221095"/>
                </a:cubicBezTo>
                <a:cubicBezTo>
                  <a:pt x="11523601" y="227688"/>
                  <a:pt x="11520560" y="233582"/>
                  <a:pt x="11517751" y="239180"/>
                </a:cubicBezTo>
                <a:cubicBezTo>
                  <a:pt x="11575739" y="261861"/>
                  <a:pt x="11627770" y="233386"/>
                  <a:pt x="11689595" y="237033"/>
                </a:cubicBezTo>
                <a:cubicBezTo>
                  <a:pt x="11621347" y="249820"/>
                  <a:pt x="11560205" y="261260"/>
                  <a:pt x="11497814" y="272948"/>
                </a:cubicBezTo>
                <a:cubicBezTo>
                  <a:pt x="11510652" y="283691"/>
                  <a:pt x="11525967" y="284191"/>
                  <a:pt x="11543085" y="280993"/>
                </a:cubicBezTo>
                <a:cubicBezTo>
                  <a:pt x="11563697" y="277148"/>
                  <a:pt x="11584189" y="273050"/>
                  <a:pt x="11604235" y="268655"/>
                </a:cubicBezTo>
                <a:cubicBezTo>
                  <a:pt x="11646352" y="259360"/>
                  <a:pt x="11689481" y="252966"/>
                  <a:pt x="11734978" y="255965"/>
                </a:cubicBezTo>
                <a:cubicBezTo>
                  <a:pt x="11709982" y="267004"/>
                  <a:pt x="11688468" y="280294"/>
                  <a:pt x="11659528" y="288188"/>
                </a:cubicBezTo>
                <a:cubicBezTo>
                  <a:pt x="11630136" y="296180"/>
                  <a:pt x="11594771" y="299726"/>
                  <a:pt x="11568760" y="316613"/>
                </a:cubicBezTo>
                <a:cubicBezTo>
                  <a:pt x="11681258" y="312465"/>
                  <a:pt x="11763469" y="283542"/>
                  <a:pt x="11860877" y="264458"/>
                </a:cubicBezTo>
                <a:cubicBezTo>
                  <a:pt x="11856378" y="274548"/>
                  <a:pt x="11853785" y="280392"/>
                  <a:pt x="11848943" y="291186"/>
                </a:cubicBezTo>
                <a:cubicBezTo>
                  <a:pt x="11910091" y="280192"/>
                  <a:pt x="11938018" y="249070"/>
                  <a:pt x="12005697" y="255116"/>
                </a:cubicBezTo>
                <a:cubicBezTo>
                  <a:pt x="12002887" y="231287"/>
                  <a:pt x="12003331" y="231588"/>
                  <a:pt x="12046805" y="218649"/>
                </a:cubicBezTo>
                <a:cubicBezTo>
                  <a:pt x="12058516" y="215150"/>
                  <a:pt x="12073493" y="209755"/>
                  <a:pt x="12075072" y="204510"/>
                </a:cubicBezTo>
                <a:cubicBezTo>
                  <a:pt x="12076874" y="198616"/>
                  <a:pt x="12065269" y="191923"/>
                  <a:pt x="12057051" y="182979"/>
                </a:cubicBezTo>
                <a:cubicBezTo>
                  <a:pt x="12089486" y="175582"/>
                  <a:pt x="12123265" y="168693"/>
                  <a:pt x="12155135" y="160399"/>
                </a:cubicBezTo>
                <a:lnTo>
                  <a:pt x="12215326" y="143155"/>
                </a:lnTo>
                <a:close/>
                <a:moveTo>
                  <a:pt x="12215326" y="4059508"/>
                </a:moveTo>
                <a:lnTo>
                  <a:pt x="0" y="4059508"/>
                </a:lnTo>
                <a:lnTo>
                  <a:pt x="0" y="3790374"/>
                </a:lnTo>
                <a:lnTo>
                  <a:pt x="12215326" y="3790374"/>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8" name="Freeform: Shape 7">
            <a:extLst>
              <a:ext uri="{FF2B5EF4-FFF2-40B4-BE49-F238E27FC236}">
                <a16:creationId xmlns:a16="http://schemas.microsoft.com/office/drawing/2014/main" id="{D1246F84-4EE3-42C4-823A-BE2D2DCE6489}"/>
              </a:ext>
            </a:extLst>
          </p:cNvPr>
          <p:cNvSpPr/>
          <p:nvPr/>
        </p:nvSpPr>
        <p:spPr>
          <a:xfrm rot="5400000">
            <a:off x="1176366" y="378929"/>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lumMod val="50000"/>
            </a:schemeClr>
          </a:solidFill>
          <a:ln w="22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6" name="Title 5">
            <a:extLst>
              <a:ext uri="{FF2B5EF4-FFF2-40B4-BE49-F238E27FC236}">
                <a16:creationId xmlns:a16="http://schemas.microsoft.com/office/drawing/2014/main" id="{218E283D-5568-4BAF-B202-BC141B2ACA7A}"/>
              </a:ext>
            </a:extLst>
          </p:cNvPr>
          <p:cNvSpPr>
            <a:spLocks noGrp="1"/>
          </p:cNvSpPr>
          <p:nvPr>
            <p:ph type="ctrTitle"/>
          </p:nvPr>
        </p:nvSpPr>
        <p:spPr/>
        <p:txBody>
          <a:bodyPr/>
          <a:lstStyle/>
          <a:p>
            <a:r>
              <a:rPr lang="ru-RU" dirty="0"/>
              <a:t>Заголовок </a:t>
            </a:r>
            <a:br>
              <a:rPr lang="ru-RU" dirty="0"/>
            </a:br>
            <a:r>
              <a:rPr lang="ru-RU" dirty="0"/>
              <a:t>слайда</a:t>
            </a:r>
            <a:endParaRPr lang="en-ID" dirty="0"/>
          </a:p>
        </p:txBody>
      </p:sp>
      <p:cxnSp>
        <p:nvCxnSpPr>
          <p:cNvPr id="17" name="Straight Connector 16">
            <a:extLst>
              <a:ext uri="{FF2B5EF4-FFF2-40B4-BE49-F238E27FC236}">
                <a16:creationId xmlns:a16="http://schemas.microsoft.com/office/drawing/2014/main" id="{691561CB-55C8-488A-BDCC-632F446FDD2E}"/>
              </a:ext>
            </a:extLst>
          </p:cNvPr>
          <p:cNvCxnSpPr>
            <a:cxnSpLocks/>
          </p:cNvCxnSpPr>
          <p:nvPr/>
        </p:nvCxnSpPr>
        <p:spPr>
          <a:xfrm>
            <a:off x="-1249833" y="4531517"/>
            <a:ext cx="2320228"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D82CA3EF-264C-42F3-8F04-89FDD6605BF5}"/>
              </a:ext>
            </a:extLst>
          </p:cNvPr>
          <p:cNvSpPr/>
          <p:nvPr/>
        </p:nvSpPr>
        <p:spPr>
          <a:xfrm>
            <a:off x="1171705" y="4153665"/>
            <a:ext cx="755704" cy="7557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cxnSp>
        <p:nvCxnSpPr>
          <p:cNvPr id="19" name="Straight Connector 18">
            <a:extLst>
              <a:ext uri="{FF2B5EF4-FFF2-40B4-BE49-F238E27FC236}">
                <a16:creationId xmlns:a16="http://schemas.microsoft.com/office/drawing/2014/main" id="{A1DA7F34-ED4F-47D1-9599-CC3C9479B57F}"/>
              </a:ext>
            </a:extLst>
          </p:cNvPr>
          <p:cNvCxnSpPr>
            <a:cxnSpLocks/>
          </p:cNvCxnSpPr>
          <p:nvPr/>
        </p:nvCxnSpPr>
        <p:spPr>
          <a:xfrm>
            <a:off x="2056140" y="4531516"/>
            <a:ext cx="216989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499E2474-7F18-4E50-BDCE-C5084154051A}"/>
              </a:ext>
            </a:extLst>
          </p:cNvPr>
          <p:cNvSpPr/>
          <p:nvPr/>
        </p:nvSpPr>
        <p:spPr>
          <a:xfrm>
            <a:off x="1120990" y="5405456"/>
            <a:ext cx="2776173" cy="894156"/>
          </a:xfrm>
          <a:prstGeom prst="rect">
            <a:avLst/>
          </a:prstGeom>
        </p:spPr>
        <p:txBody>
          <a:bodyPr wrap="square">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FFFFFF"/>
                </a:solidFill>
                <a:effectLst/>
                <a:uLnTx/>
                <a:uFillTx/>
                <a:latin typeface="Trebuchet MS" panose="020B0603020202020204"/>
                <a:ea typeface="Times New Roman" panose="02020603050405020304" pitchFamily="18" charset="0"/>
                <a:cs typeface="Raleway" panose="020B0503030101060003" pitchFamily="34" charset="0"/>
              </a:rPr>
              <a:t>Место для вашего текста. 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
        <p:nvSpPr>
          <p:cNvPr id="21" name="TextBox 20">
            <a:extLst>
              <a:ext uri="{FF2B5EF4-FFF2-40B4-BE49-F238E27FC236}">
                <a16:creationId xmlns:a16="http://schemas.microsoft.com/office/drawing/2014/main" id="{0A89F97E-FCD2-4662-B244-323B925A5D6E}"/>
              </a:ext>
            </a:extLst>
          </p:cNvPr>
          <p:cNvSpPr txBox="1"/>
          <p:nvPr/>
        </p:nvSpPr>
        <p:spPr>
          <a:xfrm>
            <a:off x="2079434" y="4106263"/>
            <a:ext cx="9809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800" b="1" i="0" u="none" strike="noStrike" kern="1200" cap="none" spc="0" normalizeH="0" baseline="0" noProof="0">
                <a:ln>
                  <a:noFill/>
                </a:ln>
                <a:solidFill>
                  <a:srgbClr val="FFFFFF"/>
                </a:solidFill>
                <a:effectLst/>
                <a:uLnTx/>
                <a:uFillTx/>
                <a:latin typeface="Source Sans Pro"/>
                <a:ea typeface="+mn-ea"/>
                <a:cs typeface="+mn-cs"/>
              </a:rPr>
              <a:t>2016</a:t>
            </a:r>
          </a:p>
        </p:txBody>
      </p:sp>
      <p:sp>
        <p:nvSpPr>
          <p:cNvPr id="22" name="TextBox 21">
            <a:extLst>
              <a:ext uri="{FF2B5EF4-FFF2-40B4-BE49-F238E27FC236}">
                <a16:creationId xmlns:a16="http://schemas.microsoft.com/office/drawing/2014/main" id="{DD3C2C7A-D30D-4A74-93A3-DF41BF12A386}"/>
              </a:ext>
            </a:extLst>
          </p:cNvPr>
          <p:cNvSpPr txBox="1"/>
          <p:nvPr/>
        </p:nvSpPr>
        <p:spPr>
          <a:xfrm>
            <a:off x="1120990" y="5031324"/>
            <a:ext cx="188701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51C3CA"/>
                </a:solidFill>
                <a:effectLst/>
                <a:uLnTx/>
                <a:uFillTx/>
                <a:latin typeface="+mj-lt"/>
                <a:ea typeface="+mn-ea"/>
                <a:cs typeface="+mn-cs"/>
              </a:rPr>
              <a:t>Подзаголовок</a:t>
            </a:r>
            <a:endParaRPr kumimoji="0" lang="en-ID" sz="1800" b="0" i="0" u="none" strike="noStrike" kern="1200" cap="none" spc="0" normalizeH="0" baseline="0" noProof="0" dirty="0">
              <a:ln>
                <a:noFill/>
              </a:ln>
              <a:solidFill>
                <a:srgbClr val="51C3CA"/>
              </a:solidFill>
              <a:effectLst/>
              <a:uLnTx/>
              <a:uFillTx/>
              <a:latin typeface="+mj-lt"/>
              <a:ea typeface="+mn-ea"/>
              <a:cs typeface="+mn-cs"/>
            </a:endParaRPr>
          </a:p>
        </p:txBody>
      </p:sp>
      <p:sp>
        <p:nvSpPr>
          <p:cNvPr id="24" name="Oval 23">
            <a:extLst>
              <a:ext uri="{FF2B5EF4-FFF2-40B4-BE49-F238E27FC236}">
                <a16:creationId xmlns:a16="http://schemas.microsoft.com/office/drawing/2014/main" id="{453AE565-AD1E-44DC-BBF7-392FA5706739}"/>
              </a:ext>
            </a:extLst>
          </p:cNvPr>
          <p:cNvSpPr/>
          <p:nvPr/>
        </p:nvSpPr>
        <p:spPr>
          <a:xfrm>
            <a:off x="4378062" y="4159766"/>
            <a:ext cx="755704" cy="7557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cxnSp>
        <p:nvCxnSpPr>
          <p:cNvPr id="25" name="Straight Connector 24">
            <a:extLst>
              <a:ext uri="{FF2B5EF4-FFF2-40B4-BE49-F238E27FC236}">
                <a16:creationId xmlns:a16="http://schemas.microsoft.com/office/drawing/2014/main" id="{282364BB-82D4-4EEE-A4E2-7078472E49D6}"/>
              </a:ext>
            </a:extLst>
          </p:cNvPr>
          <p:cNvCxnSpPr>
            <a:cxnSpLocks/>
          </p:cNvCxnSpPr>
          <p:nvPr/>
        </p:nvCxnSpPr>
        <p:spPr>
          <a:xfrm>
            <a:off x="5262497" y="4537617"/>
            <a:ext cx="216989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0B8E8CBA-D4FC-4D9C-BE02-701A85835BFA}"/>
              </a:ext>
            </a:extLst>
          </p:cNvPr>
          <p:cNvSpPr/>
          <p:nvPr/>
        </p:nvSpPr>
        <p:spPr>
          <a:xfrm>
            <a:off x="4327347" y="5411557"/>
            <a:ext cx="2776173" cy="894156"/>
          </a:xfrm>
          <a:prstGeom prst="rect">
            <a:avLst/>
          </a:prstGeom>
        </p:spPr>
        <p:txBody>
          <a:bodyPr wrap="square">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FFFFFF"/>
                </a:solidFill>
                <a:effectLst/>
                <a:uLnTx/>
                <a:uFillTx/>
                <a:latin typeface="Trebuchet MS" panose="020B0603020202020204"/>
                <a:ea typeface="Times New Roman" panose="02020603050405020304" pitchFamily="18" charset="0"/>
                <a:cs typeface="Raleway" panose="020B0503030101060003" pitchFamily="34" charset="0"/>
              </a:rPr>
              <a:t>Место для вашего текста. 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
        <p:nvSpPr>
          <p:cNvPr id="27" name="TextBox 26">
            <a:extLst>
              <a:ext uri="{FF2B5EF4-FFF2-40B4-BE49-F238E27FC236}">
                <a16:creationId xmlns:a16="http://schemas.microsoft.com/office/drawing/2014/main" id="{CB1360B3-FF31-4412-B694-E2E41F02F9D3}"/>
              </a:ext>
            </a:extLst>
          </p:cNvPr>
          <p:cNvSpPr txBox="1"/>
          <p:nvPr/>
        </p:nvSpPr>
        <p:spPr>
          <a:xfrm>
            <a:off x="5285791" y="4112364"/>
            <a:ext cx="9809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800" b="1" i="0" u="none" strike="noStrike" kern="1200" cap="none" spc="0" normalizeH="0" baseline="0" noProof="0">
                <a:ln>
                  <a:noFill/>
                </a:ln>
                <a:solidFill>
                  <a:srgbClr val="FFFFFF"/>
                </a:solidFill>
                <a:effectLst/>
                <a:uLnTx/>
                <a:uFillTx/>
                <a:latin typeface="Source Sans Pro"/>
                <a:ea typeface="+mn-ea"/>
                <a:cs typeface="+mn-cs"/>
              </a:rPr>
              <a:t>2018</a:t>
            </a:r>
          </a:p>
        </p:txBody>
      </p:sp>
      <p:sp>
        <p:nvSpPr>
          <p:cNvPr id="28" name="TextBox 27">
            <a:extLst>
              <a:ext uri="{FF2B5EF4-FFF2-40B4-BE49-F238E27FC236}">
                <a16:creationId xmlns:a16="http://schemas.microsoft.com/office/drawing/2014/main" id="{3C06C308-0826-4E08-A70B-60F9DD881E00}"/>
              </a:ext>
            </a:extLst>
          </p:cNvPr>
          <p:cNvSpPr txBox="1"/>
          <p:nvPr/>
        </p:nvSpPr>
        <p:spPr>
          <a:xfrm>
            <a:off x="4327347" y="5037425"/>
            <a:ext cx="188701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51C3CA"/>
                </a:solidFill>
                <a:effectLst/>
                <a:uLnTx/>
                <a:uFillTx/>
                <a:latin typeface="Trebuchet MS" panose="020B0603020202020204"/>
                <a:ea typeface="+mn-ea"/>
                <a:cs typeface="+mn-cs"/>
              </a:rPr>
              <a:t>Подзаголовок</a:t>
            </a:r>
            <a:endParaRPr kumimoji="0" lang="en-ID" sz="1800" b="0" i="0" u="none" strike="noStrike" kern="1200" cap="none" spc="0" normalizeH="0" baseline="0" noProof="0" dirty="0">
              <a:ln>
                <a:noFill/>
              </a:ln>
              <a:solidFill>
                <a:srgbClr val="51C3CA"/>
              </a:solidFill>
              <a:effectLst/>
              <a:uLnTx/>
              <a:uFillTx/>
              <a:latin typeface="Trebuchet MS" panose="020B0603020202020204"/>
              <a:ea typeface="+mn-ea"/>
              <a:cs typeface="+mn-cs"/>
            </a:endParaRPr>
          </a:p>
        </p:txBody>
      </p:sp>
      <p:sp>
        <p:nvSpPr>
          <p:cNvPr id="30" name="Oval 29">
            <a:extLst>
              <a:ext uri="{FF2B5EF4-FFF2-40B4-BE49-F238E27FC236}">
                <a16:creationId xmlns:a16="http://schemas.microsoft.com/office/drawing/2014/main" id="{EE97C53F-83BD-477D-9DF6-55403DD3170F}"/>
              </a:ext>
            </a:extLst>
          </p:cNvPr>
          <p:cNvSpPr/>
          <p:nvPr/>
        </p:nvSpPr>
        <p:spPr>
          <a:xfrm>
            <a:off x="7584419" y="4158693"/>
            <a:ext cx="755704" cy="7557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cxnSp>
        <p:nvCxnSpPr>
          <p:cNvPr id="31" name="Straight Connector 30">
            <a:extLst>
              <a:ext uri="{FF2B5EF4-FFF2-40B4-BE49-F238E27FC236}">
                <a16:creationId xmlns:a16="http://schemas.microsoft.com/office/drawing/2014/main" id="{F5255B70-F4AE-4486-BDBF-0E52DF754295}"/>
              </a:ext>
            </a:extLst>
          </p:cNvPr>
          <p:cNvCxnSpPr>
            <a:cxnSpLocks/>
          </p:cNvCxnSpPr>
          <p:nvPr/>
        </p:nvCxnSpPr>
        <p:spPr>
          <a:xfrm>
            <a:off x="8468854" y="4536544"/>
            <a:ext cx="216989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58146FFB-2822-41A6-B16E-468D5A94C803}"/>
              </a:ext>
            </a:extLst>
          </p:cNvPr>
          <p:cNvSpPr/>
          <p:nvPr/>
        </p:nvSpPr>
        <p:spPr>
          <a:xfrm>
            <a:off x="7533704" y="5410484"/>
            <a:ext cx="2776173" cy="894156"/>
          </a:xfrm>
          <a:prstGeom prst="rect">
            <a:avLst/>
          </a:prstGeom>
        </p:spPr>
        <p:txBody>
          <a:bodyPr wrap="square">
            <a:spAutoFit/>
          </a:bodyPr>
          <a:lstStyle/>
          <a:p>
            <a:pPr marL="0" marR="0" lvl="0" indent="0" defTabSz="914400" rtl="0" eaLnBrk="1" fontAlgn="auto" latinLnBrk="0" hangingPunct="1">
              <a:lnSpc>
                <a:spcPct val="15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FFFFFF"/>
                </a:solidFill>
                <a:effectLst/>
                <a:uLnTx/>
                <a:uFillTx/>
                <a:latin typeface="Trebuchet MS" panose="020B0603020202020204"/>
                <a:ea typeface="Times New Roman" panose="02020603050405020304" pitchFamily="18" charset="0"/>
                <a:cs typeface="Raleway" panose="020B0503030101060003" pitchFamily="34" charset="0"/>
              </a:rPr>
              <a:t>Место для вашего текста. Место для вашего текста. Место для вашего текста.</a:t>
            </a:r>
            <a:endParaRPr kumimoji="0" lang="en-ID" sz="12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
        <p:nvSpPr>
          <p:cNvPr id="33" name="TextBox 32">
            <a:extLst>
              <a:ext uri="{FF2B5EF4-FFF2-40B4-BE49-F238E27FC236}">
                <a16:creationId xmlns:a16="http://schemas.microsoft.com/office/drawing/2014/main" id="{B55AA15B-2264-4F32-A8CB-33D2BA653FBD}"/>
              </a:ext>
            </a:extLst>
          </p:cNvPr>
          <p:cNvSpPr txBox="1"/>
          <p:nvPr/>
        </p:nvSpPr>
        <p:spPr>
          <a:xfrm>
            <a:off x="8492148" y="4111291"/>
            <a:ext cx="9809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D" sz="1800" b="1" i="0" u="none" strike="noStrike" kern="1200" cap="none" spc="0" normalizeH="0" baseline="0" noProof="0">
                <a:ln>
                  <a:noFill/>
                </a:ln>
                <a:solidFill>
                  <a:srgbClr val="FFFFFF"/>
                </a:solidFill>
                <a:effectLst/>
                <a:uLnTx/>
                <a:uFillTx/>
                <a:latin typeface="Source Sans Pro"/>
                <a:ea typeface="+mn-ea"/>
                <a:cs typeface="+mn-cs"/>
              </a:rPr>
              <a:t>2020</a:t>
            </a:r>
          </a:p>
        </p:txBody>
      </p:sp>
      <p:sp>
        <p:nvSpPr>
          <p:cNvPr id="34" name="TextBox 33">
            <a:extLst>
              <a:ext uri="{FF2B5EF4-FFF2-40B4-BE49-F238E27FC236}">
                <a16:creationId xmlns:a16="http://schemas.microsoft.com/office/drawing/2014/main" id="{029E543F-0B05-47CB-8729-8BE2E5301247}"/>
              </a:ext>
            </a:extLst>
          </p:cNvPr>
          <p:cNvSpPr txBox="1"/>
          <p:nvPr/>
        </p:nvSpPr>
        <p:spPr>
          <a:xfrm>
            <a:off x="7533704" y="5036352"/>
            <a:ext cx="188701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800" b="0" i="0" u="none" strike="noStrike" kern="1200" cap="none" spc="0" normalizeH="0" baseline="0" noProof="0" dirty="0">
                <a:ln>
                  <a:noFill/>
                </a:ln>
                <a:solidFill>
                  <a:srgbClr val="51C3CA"/>
                </a:solidFill>
                <a:effectLst/>
                <a:uLnTx/>
                <a:uFillTx/>
                <a:latin typeface="Trebuchet MS" panose="020B0603020202020204"/>
                <a:ea typeface="+mn-ea"/>
                <a:cs typeface="+mn-cs"/>
              </a:rPr>
              <a:t>Подзаголовок</a:t>
            </a:r>
            <a:endParaRPr kumimoji="0" lang="en-ID" sz="1800" b="0" i="0" u="none" strike="noStrike" kern="1200" cap="none" spc="0" normalizeH="0" baseline="0" noProof="0" dirty="0">
              <a:ln>
                <a:noFill/>
              </a:ln>
              <a:solidFill>
                <a:srgbClr val="51C3CA"/>
              </a:solidFill>
              <a:effectLst/>
              <a:uLnTx/>
              <a:uFillTx/>
              <a:latin typeface="Trebuchet MS" panose="020B0603020202020204"/>
              <a:ea typeface="+mn-ea"/>
              <a:cs typeface="+mn-cs"/>
            </a:endParaRPr>
          </a:p>
        </p:txBody>
      </p:sp>
      <p:sp>
        <p:nvSpPr>
          <p:cNvPr id="36" name="Oval 35">
            <a:extLst>
              <a:ext uri="{FF2B5EF4-FFF2-40B4-BE49-F238E27FC236}">
                <a16:creationId xmlns:a16="http://schemas.microsoft.com/office/drawing/2014/main" id="{A22B2A98-A8D3-41F5-8A7A-266DE36C11DA}"/>
              </a:ext>
            </a:extLst>
          </p:cNvPr>
          <p:cNvSpPr/>
          <p:nvPr/>
        </p:nvSpPr>
        <p:spPr>
          <a:xfrm>
            <a:off x="10767482" y="4461788"/>
            <a:ext cx="149512" cy="1495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3F3F3F"/>
              </a:solidFill>
              <a:effectLst/>
              <a:uLnTx/>
              <a:uFillTx/>
              <a:latin typeface="Source Sans Pro"/>
              <a:ea typeface="+mn-ea"/>
              <a:cs typeface="+mn-cs"/>
            </a:endParaRPr>
          </a:p>
        </p:txBody>
      </p:sp>
      <p:sp>
        <p:nvSpPr>
          <p:cNvPr id="37" name="Freeform 8">
            <a:extLst>
              <a:ext uri="{FF2B5EF4-FFF2-40B4-BE49-F238E27FC236}">
                <a16:creationId xmlns:a16="http://schemas.microsoft.com/office/drawing/2014/main" id="{2F9AF093-A1F7-4C54-BD19-0B4BA68FEE16}"/>
              </a:ext>
            </a:extLst>
          </p:cNvPr>
          <p:cNvSpPr>
            <a:spLocks noEditPoints="1"/>
          </p:cNvSpPr>
          <p:nvPr/>
        </p:nvSpPr>
        <p:spPr bwMode="auto">
          <a:xfrm>
            <a:off x="1347151" y="4348955"/>
            <a:ext cx="404813" cy="365125"/>
          </a:xfrm>
          <a:custGeom>
            <a:avLst/>
            <a:gdLst>
              <a:gd name="T0" fmla="*/ 48 w 108"/>
              <a:gd name="T1" fmla="*/ 2 h 97"/>
              <a:gd name="T2" fmla="*/ 48 w 108"/>
              <a:gd name="T3" fmla="*/ 95 h 97"/>
              <a:gd name="T4" fmla="*/ 46 w 108"/>
              <a:gd name="T5" fmla="*/ 97 h 97"/>
              <a:gd name="T6" fmla="*/ 41 w 108"/>
              <a:gd name="T7" fmla="*/ 97 h 97"/>
              <a:gd name="T8" fmla="*/ 39 w 108"/>
              <a:gd name="T9" fmla="*/ 95 h 97"/>
              <a:gd name="T10" fmla="*/ 39 w 108"/>
              <a:gd name="T11" fmla="*/ 48 h 97"/>
              <a:gd name="T12" fmla="*/ 20 w 108"/>
              <a:gd name="T13" fmla="*/ 48 h 97"/>
              <a:gd name="T14" fmla="*/ 17 w 108"/>
              <a:gd name="T15" fmla="*/ 47 h 97"/>
              <a:gd name="T16" fmla="*/ 14 w 108"/>
              <a:gd name="T17" fmla="*/ 46 h 97"/>
              <a:gd name="T18" fmla="*/ 1 w 108"/>
              <a:gd name="T19" fmla="*/ 37 h 97"/>
              <a:gd name="T20" fmla="*/ 0 w 108"/>
              <a:gd name="T21" fmla="*/ 35 h 97"/>
              <a:gd name="T22" fmla="*/ 1 w 108"/>
              <a:gd name="T23" fmla="*/ 34 h 97"/>
              <a:gd name="T24" fmla="*/ 14 w 108"/>
              <a:gd name="T25" fmla="*/ 25 h 97"/>
              <a:gd name="T26" fmla="*/ 17 w 108"/>
              <a:gd name="T27" fmla="*/ 24 h 97"/>
              <a:gd name="T28" fmla="*/ 20 w 108"/>
              <a:gd name="T29" fmla="*/ 23 h 97"/>
              <a:gd name="T30" fmla="*/ 39 w 108"/>
              <a:gd name="T31" fmla="*/ 23 h 97"/>
              <a:gd name="T32" fmla="*/ 39 w 108"/>
              <a:gd name="T33" fmla="*/ 2 h 97"/>
              <a:gd name="T34" fmla="*/ 41 w 108"/>
              <a:gd name="T35" fmla="*/ 0 h 97"/>
              <a:gd name="T36" fmla="*/ 46 w 108"/>
              <a:gd name="T37" fmla="*/ 0 h 97"/>
              <a:gd name="T38" fmla="*/ 48 w 108"/>
              <a:gd name="T39" fmla="*/ 2 h 97"/>
              <a:gd name="T40" fmla="*/ 108 w 108"/>
              <a:gd name="T41" fmla="*/ 25 h 97"/>
              <a:gd name="T42" fmla="*/ 107 w 108"/>
              <a:gd name="T43" fmla="*/ 26 h 97"/>
              <a:gd name="T44" fmla="*/ 94 w 108"/>
              <a:gd name="T45" fmla="*/ 35 h 97"/>
              <a:gd name="T46" fmla="*/ 92 w 108"/>
              <a:gd name="T47" fmla="*/ 37 h 97"/>
              <a:gd name="T48" fmla="*/ 88 w 108"/>
              <a:gd name="T49" fmla="*/ 37 h 97"/>
              <a:gd name="T50" fmla="*/ 56 w 108"/>
              <a:gd name="T51" fmla="*/ 37 h 97"/>
              <a:gd name="T52" fmla="*/ 52 w 108"/>
              <a:gd name="T53" fmla="*/ 12 h 97"/>
              <a:gd name="T54" fmla="*/ 88 w 108"/>
              <a:gd name="T55" fmla="*/ 12 h 97"/>
              <a:gd name="T56" fmla="*/ 92 w 108"/>
              <a:gd name="T57" fmla="*/ 13 h 97"/>
              <a:gd name="T58" fmla="*/ 94 w 108"/>
              <a:gd name="T59" fmla="*/ 14 h 97"/>
              <a:gd name="T60" fmla="*/ 107 w 108"/>
              <a:gd name="T61" fmla="*/ 23 h 97"/>
              <a:gd name="T62" fmla="*/ 108 w 108"/>
              <a:gd name="T63" fmla="*/ 2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8" h="97">
                <a:moveTo>
                  <a:pt x="48" y="2"/>
                </a:moveTo>
                <a:cubicBezTo>
                  <a:pt x="48" y="95"/>
                  <a:pt x="48" y="95"/>
                  <a:pt x="48" y="95"/>
                </a:cubicBezTo>
                <a:cubicBezTo>
                  <a:pt x="48" y="97"/>
                  <a:pt x="47" y="97"/>
                  <a:pt x="46" y="97"/>
                </a:cubicBezTo>
                <a:cubicBezTo>
                  <a:pt x="41" y="97"/>
                  <a:pt x="41" y="97"/>
                  <a:pt x="41" y="97"/>
                </a:cubicBezTo>
                <a:cubicBezTo>
                  <a:pt x="40" y="97"/>
                  <a:pt x="39" y="97"/>
                  <a:pt x="39" y="95"/>
                </a:cubicBezTo>
                <a:cubicBezTo>
                  <a:pt x="39" y="48"/>
                  <a:pt x="39" y="48"/>
                  <a:pt x="39" y="48"/>
                </a:cubicBezTo>
                <a:cubicBezTo>
                  <a:pt x="20" y="48"/>
                  <a:pt x="20" y="48"/>
                  <a:pt x="20" y="48"/>
                </a:cubicBezTo>
                <a:cubicBezTo>
                  <a:pt x="19" y="48"/>
                  <a:pt x="18" y="48"/>
                  <a:pt x="17" y="47"/>
                </a:cubicBezTo>
                <a:cubicBezTo>
                  <a:pt x="16" y="47"/>
                  <a:pt x="15" y="46"/>
                  <a:pt x="14" y="46"/>
                </a:cubicBezTo>
                <a:cubicBezTo>
                  <a:pt x="1" y="37"/>
                  <a:pt x="1" y="37"/>
                  <a:pt x="1" y="37"/>
                </a:cubicBezTo>
                <a:cubicBezTo>
                  <a:pt x="1" y="37"/>
                  <a:pt x="0" y="36"/>
                  <a:pt x="0" y="35"/>
                </a:cubicBezTo>
                <a:cubicBezTo>
                  <a:pt x="0" y="35"/>
                  <a:pt x="1" y="34"/>
                  <a:pt x="1" y="34"/>
                </a:cubicBezTo>
                <a:cubicBezTo>
                  <a:pt x="14" y="25"/>
                  <a:pt x="14" y="25"/>
                  <a:pt x="14" y="25"/>
                </a:cubicBezTo>
                <a:cubicBezTo>
                  <a:pt x="15" y="24"/>
                  <a:pt x="16" y="24"/>
                  <a:pt x="17" y="24"/>
                </a:cubicBezTo>
                <a:cubicBezTo>
                  <a:pt x="18" y="23"/>
                  <a:pt x="19" y="23"/>
                  <a:pt x="20" y="23"/>
                </a:cubicBezTo>
                <a:cubicBezTo>
                  <a:pt x="39" y="23"/>
                  <a:pt x="39" y="23"/>
                  <a:pt x="39" y="23"/>
                </a:cubicBezTo>
                <a:cubicBezTo>
                  <a:pt x="39" y="2"/>
                  <a:pt x="39" y="2"/>
                  <a:pt x="39" y="2"/>
                </a:cubicBezTo>
                <a:cubicBezTo>
                  <a:pt x="39" y="1"/>
                  <a:pt x="40" y="0"/>
                  <a:pt x="41" y="0"/>
                </a:cubicBezTo>
                <a:cubicBezTo>
                  <a:pt x="46" y="0"/>
                  <a:pt x="46" y="0"/>
                  <a:pt x="46" y="0"/>
                </a:cubicBezTo>
                <a:cubicBezTo>
                  <a:pt x="47" y="0"/>
                  <a:pt x="48" y="1"/>
                  <a:pt x="48" y="2"/>
                </a:cubicBezTo>
                <a:close/>
                <a:moveTo>
                  <a:pt x="108" y="25"/>
                </a:moveTo>
                <a:cubicBezTo>
                  <a:pt x="108" y="25"/>
                  <a:pt x="108" y="26"/>
                  <a:pt x="107" y="26"/>
                </a:cubicBezTo>
                <a:cubicBezTo>
                  <a:pt x="94" y="35"/>
                  <a:pt x="94" y="35"/>
                  <a:pt x="94" y="35"/>
                </a:cubicBezTo>
                <a:cubicBezTo>
                  <a:pt x="94" y="36"/>
                  <a:pt x="93" y="36"/>
                  <a:pt x="92" y="37"/>
                </a:cubicBezTo>
                <a:cubicBezTo>
                  <a:pt x="90" y="37"/>
                  <a:pt x="89" y="37"/>
                  <a:pt x="88" y="37"/>
                </a:cubicBezTo>
                <a:cubicBezTo>
                  <a:pt x="56" y="37"/>
                  <a:pt x="56" y="37"/>
                  <a:pt x="56" y="37"/>
                </a:cubicBezTo>
                <a:cubicBezTo>
                  <a:pt x="52" y="12"/>
                  <a:pt x="52" y="12"/>
                  <a:pt x="52" y="12"/>
                </a:cubicBezTo>
                <a:cubicBezTo>
                  <a:pt x="88" y="12"/>
                  <a:pt x="88" y="12"/>
                  <a:pt x="88" y="12"/>
                </a:cubicBezTo>
                <a:cubicBezTo>
                  <a:pt x="89" y="12"/>
                  <a:pt x="90" y="12"/>
                  <a:pt x="92" y="13"/>
                </a:cubicBezTo>
                <a:cubicBezTo>
                  <a:pt x="93" y="13"/>
                  <a:pt x="94" y="13"/>
                  <a:pt x="94" y="14"/>
                </a:cubicBezTo>
                <a:cubicBezTo>
                  <a:pt x="107" y="23"/>
                  <a:pt x="107" y="23"/>
                  <a:pt x="107" y="23"/>
                </a:cubicBezTo>
                <a:cubicBezTo>
                  <a:pt x="108" y="23"/>
                  <a:pt x="108" y="24"/>
                  <a:pt x="108" y="2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39" name="Freeform 26">
            <a:extLst>
              <a:ext uri="{FF2B5EF4-FFF2-40B4-BE49-F238E27FC236}">
                <a16:creationId xmlns:a16="http://schemas.microsoft.com/office/drawing/2014/main" id="{F4846B45-BEEF-4FFB-8C0C-E018A6380E35}"/>
              </a:ext>
            </a:extLst>
          </p:cNvPr>
          <p:cNvSpPr>
            <a:spLocks/>
          </p:cNvSpPr>
          <p:nvPr/>
        </p:nvSpPr>
        <p:spPr bwMode="auto">
          <a:xfrm>
            <a:off x="4572558" y="4393156"/>
            <a:ext cx="366713" cy="288925"/>
          </a:xfrm>
          <a:custGeom>
            <a:avLst/>
            <a:gdLst>
              <a:gd name="T0" fmla="*/ 88 w 98"/>
              <a:gd name="T1" fmla="*/ 42 h 77"/>
              <a:gd name="T2" fmla="*/ 49 w 98"/>
              <a:gd name="T3" fmla="*/ 77 h 77"/>
              <a:gd name="T4" fmla="*/ 10 w 98"/>
              <a:gd name="T5" fmla="*/ 42 h 77"/>
              <a:gd name="T6" fmla="*/ 10 w 98"/>
              <a:gd name="T7" fmla="*/ 8 h 77"/>
              <a:gd name="T8" fmla="*/ 43 w 98"/>
              <a:gd name="T9" fmla="*/ 8 h 77"/>
              <a:gd name="T10" fmla="*/ 49 w 98"/>
              <a:gd name="T11" fmla="*/ 14 h 77"/>
              <a:gd name="T12" fmla="*/ 55 w 98"/>
              <a:gd name="T13" fmla="*/ 8 h 77"/>
              <a:gd name="T14" fmla="*/ 88 w 98"/>
              <a:gd name="T15" fmla="*/ 8 h 77"/>
              <a:gd name="T16" fmla="*/ 88 w 98"/>
              <a:gd name="T17"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77">
                <a:moveTo>
                  <a:pt x="88" y="42"/>
                </a:moveTo>
                <a:cubicBezTo>
                  <a:pt x="49" y="77"/>
                  <a:pt x="49" y="77"/>
                  <a:pt x="49" y="77"/>
                </a:cubicBezTo>
                <a:cubicBezTo>
                  <a:pt x="10" y="42"/>
                  <a:pt x="10" y="42"/>
                  <a:pt x="10" y="42"/>
                </a:cubicBezTo>
                <a:cubicBezTo>
                  <a:pt x="0" y="32"/>
                  <a:pt x="0" y="17"/>
                  <a:pt x="10" y="8"/>
                </a:cubicBezTo>
                <a:cubicBezTo>
                  <a:pt x="19" y="0"/>
                  <a:pt x="34" y="0"/>
                  <a:pt x="43" y="8"/>
                </a:cubicBezTo>
                <a:cubicBezTo>
                  <a:pt x="49" y="14"/>
                  <a:pt x="49" y="14"/>
                  <a:pt x="49" y="14"/>
                </a:cubicBezTo>
                <a:cubicBezTo>
                  <a:pt x="55" y="8"/>
                  <a:pt x="55" y="8"/>
                  <a:pt x="55" y="8"/>
                </a:cubicBezTo>
                <a:cubicBezTo>
                  <a:pt x="64" y="0"/>
                  <a:pt x="79" y="0"/>
                  <a:pt x="88" y="8"/>
                </a:cubicBezTo>
                <a:cubicBezTo>
                  <a:pt x="98" y="17"/>
                  <a:pt x="98" y="32"/>
                  <a:pt x="88" y="42"/>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40" name="Freeform 43">
            <a:extLst>
              <a:ext uri="{FF2B5EF4-FFF2-40B4-BE49-F238E27FC236}">
                <a16:creationId xmlns:a16="http://schemas.microsoft.com/office/drawing/2014/main" id="{5AE89D6B-1501-4979-8432-EC36DE016507}"/>
              </a:ext>
            </a:extLst>
          </p:cNvPr>
          <p:cNvSpPr>
            <a:spLocks/>
          </p:cNvSpPr>
          <p:nvPr/>
        </p:nvSpPr>
        <p:spPr bwMode="auto">
          <a:xfrm>
            <a:off x="7759071" y="4365095"/>
            <a:ext cx="406400" cy="342900"/>
          </a:xfrm>
          <a:custGeom>
            <a:avLst/>
            <a:gdLst>
              <a:gd name="T0" fmla="*/ 102 w 108"/>
              <a:gd name="T1" fmla="*/ 16 h 91"/>
              <a:gd name="T2" fmla="*/ 63 w 108"/>
              <a:gd name="T3" fmla="*/ 68 h 91"/>
              <a:gd name="T4" fmla="*/ 21 w 108"/>
              <a:gd name="T5" fmla="*/ 68 h 91"/>
              <a:gd name="T6" fmla="*/ 9 w 108"/>
              <a:gd name="T7" fmla="*/ 87 h 91"/>
              <a:gd name="T8" fmla="*/ 1 w 108"/>
              <a:gd name="T9" fmla="*/ 83 h 91"/>
              <a:gd name="T10" fmla="*/ 74 w 108"/>
              <a:gd name="T11" fmla="*/ 25 h 91"/>
              <a:gd name="T12" fmla="*/ 8 w 108"/>
              <a:gd name="T13" fmla="*/ 55 h 91"/>
              <a:gd name="T14" fmla="*/ 26 w 108"/>
              <a:gd name="T15" fmla="*/ 17 h 91"/>
              <a:gd name="T16" fmla="*/ 102 w 108"/>
              <a:gd name="T17" fmla="*/ 1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91">
                <a:moveTo>
                  <a:pt x="102" y="16"/>
                </a:moveTo>
                <a:cubicBezTo>
                  <a:pt x="78" y="29"/>
                  <a:pt x="80" y="56"/>
                  <a:pt x="63" y="68"/>
                </a:cubicBezTo>
                <a:cubicBezTo>
                  <a:pt x="50" y="77"/>
                  <a:pt x="32" y="72"/>
                  <a:pt x="21" y="68"/>
                </a:cubicBezTo>
                <a:cubicBezTo>
                  <a:pt x="21" y="68"/>
                  <a:pt x="14" y="76"/>
                  <a:pt x="9" y="87"/>
                </a:cubicBezTo>
                <a:cubicBezTo>
                  <a:pt x="7" y="91"/>
                  <a:pt x="0" y="87"/>
                  <a:pt x="1" y="83"/>
                </a:cubicBezTo>
                <a:cubicBezTo>
                  <a:pt x="18" y="45"/>
                  <a:pt x="74" y="25"/>
                  <a:pt x="74" y="25"/>
                </a:cubicBezTo>
                <a:cubicBezTo>
                  <a:pt x="74" y="25"/>
                  <a:pt x="34" y="24"/>
                  <a:pt x="8" y="55"/>
                </a:cubicBezTo>
                <a:cubicBezTo>
                  <a:pt x="7" y="48"/>
                  <a:pt x="6" y="29"/>
                  <a:pt x="26" y="17"/>
                </a:cubicBezTo>
                <a:cubicBezTo>
                  <a:pt x="55" y="0"/>
                  <a:pt x="108" y="13"/>
                  <a:pt x="102" y="16"/>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ource Sans Pro"/>
              <a:ea typeface="+mn-ea"/>
              <a:cs typeface="+mn-cs"/>
            </a:endParaRPr>
          </a:p>
        </p:txBody>
      </p:sp>
      <p:graphicFrame>
        <p:nvGraphicFramePr>
          <p:cNvPr id="41" name="Chart 40">
            <a:extLst>
              <a:ext uri="{FF2B5EF4-FFF2-40B4-BE49-F238E27FC236}">
                <a16:creationId xmlns:a16="http://schemas.microsoft.com/office/drawing/2014/main" id="{B22F6B9D-800D-4071-908C-F8E46C62969F}"/>
              </a:ext>
            </a:extLst>
          </p:cNvPr>
          <p:cNvGraphicFramePr/>
          <p:nvPr>
            <p:extLst>
              <p:ext uri="{D42A27DB-BD31-4B8C-83A1-F6EECF244321}">
                <p14:modId xmlns:p14="http://schemas.microsoft.com/office/powerpoint/2010/main" val="2214879093"/>
              </p:ext>
            </p:extLst>
          </p:nvPr>
        </p:nvGraphicFramePr>
        <p:xfrm>
          <a:off x="5914663" y="572488"/>
          <a:ext cx="5949388" cy="226330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73864100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1"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41">
                                            <p:graphicEl>
                                              <a:chart seriesIdx="-3" categoryIdx="-3" bldStep="gridLegend"/>
                                            </p:graphicEl>
                                          </p:spTgt>
                                        </p:tgtEl>
                                        <p:attrNameLst>
                                          <p:attrName>style.visibility</p:attrName>
                                        </p:attrNameLst>
                                      </p:cBhvr>
                                      <p:to>
                                        <p:strVal val="visible"/>
                                      </p:to>
                                    </p:set>
                                    <p:animEffect transition="in" filter="wipe(left)">
                                      <p:cBhvr>
                                        <p:cTn id="17" dur="500"/>
                                        <p:tgtEl>
                                          <p:spTgt spid="41">
                                            <p:graphicEl>
                                              <a:chart seriesIdx="-3" categoryIdx="-3" bldStep="gridLegend"/>
                                            </p:graphicEl>
                                          </p:spTgt>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41">
                                            <p:graphicEl>
                                              <a:chart seriesIdx="0" categoryIdx="-4" bldStep="series"/>
                                            </p:graphicEl>
                                          </p:spTgt>
                                        </p:tgtEl>
                                        <p:attrNameLst>
                                          <p:attrName>style.visibility</p:attrName>
                                        </p:attrNameLst>
                                      </p:cBhvr>
                                      <p:to>
                                        <p:strVal val="visible"/>
                                      </p:to>
                                    </p:set>
                                    <p:animEffect transition="in" filter="wipe(left)">
                                      <p:cBhvr>
                                        <p:cTn id="21" dur="500"/>
                                        <p:tgtEl>
                                          <p:spTgt spid="41">
                                            <p:graphicEl>
                                              <a:chart seriesIdx="0" categoryIdx="-4" bldStep="series"/>
                                            </p:graphicEl>
                                          </p:spTgt>
                                        </p:tgtEl>
                                      </p:cBhvr>
                                    </p:animEffect>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41">
                                            <p:graphicEl>
                                              <a:chart seriesIdx="1" categoryIdx="-4" bldStep="series"/>
                                            </p:graphicEl>
                                          </p:spTgt>
                                        </p:tgtEl>
                                        <p:attrNameLst>
                                          <p:attrName>style.visibility</p:attrName>
                                        </p:attrNameLst>
                                      </p:cBhvr>
                                      <p:to>
                                        <p:strVal val="visible"/>
                                      </p:to>
                                    </p:set>
                                    <p:animEffect transition="in" filter="wipe(left)">
                                      <p:cBhvr>
                                        <p:cTn id="25" dur="500"/>
                                        <p:tgtEl>
                                          <p:spTgt spid="41">
                                            <p:graphicEl>
                                              <a:chart seriesIdx="1"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p:bldGraphic spid="41" grpId="0">
        <p:bldSub>
          <a:bldChart bld="series"/>
        </p:bldSub>
      </p:bldGraphic>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2AF96E8-607B-45F6-ACF2-5DFDEC607FD0}"/>
              </a:ext>
            </a:extLst>
          </p:cNvPr>
          <p:cNvPicPr>
            <a:picLocks noChangeAspect="1"/>
          </p:cNvPicPr>
          <p:nvPr/>
        </p:nvPicPr>
        <p:blipFill>
          <a:blip r:embed="rId2">
            <a:extLst>
              <a:ext uri="{28A0092B-C50C-407E-A947-70E740481C1C}">
                <a14:useLocalDpi xmlns:a14="http://schemas.microsoft.com/office/drawing/2010/main" val="0"/>
              </a:ext>
            </a:extLst>
          </a:blip>
          <a:srcRect l="4615" t="22287" r="4615" b="22287"/>
          <a:stretch>
            <a:fillRect/>
          </a:stretch>
        </p:blipFill>
        <p:spPr>
          <a:xfrm>
            <a:off x="-1802144" y="-843111"/>
            <a:ext cx="14801665" cy="9038237"/>
          </a:xfrm>
          <a:custGeom>
            <a:avLst/>
            <a:gdLst>
              <a:gd name="connsiteX0" fmla="*/ 9531381 w 14801665"/>
              <a:gd name="connsiteY0" fmla="*/ 8848810 h 9038237"/>
              <a:gd name="connsiteX1" fmla="*/ 9529437 w 14801665"/>
              <a:gd name="connsiteY1" fmla="*/ 8851929 h 9038237"/>
              <a:gd name="connsiteX2" fmla="*/ 9533211 w 14801665"/>
              <a:gd name="connsiteY2" fmla="*/ 8851929 h 9038237"/>
              <a:gd name="connsiteX3" fmla="*/ 8753803 w 14801665"/>
              <a:gd name="connsiteY3" fmla="*/ 8523433 h 9038237"/>
              <a:gd name="connsiteX4" fmla="*/ 8753803 w 14801665"/>
              <a:gd name="connsiteY4" fmla="*/ 8631518 h 9038237"/>
              <a:gd name="connsiteX5" fmla="*/ 8798623 w 14801665"/>
              <a:gd name="connsiteY5" fmla="*/ 8619236 h 9038237"/>
              <a:gd name="connsiteX6" fmla="*/ 8810732 w 14801665"/>
              <a:gd name="connsiteY6" fmla="*/ 8593065 h 9038237"/>
              <a:gd name="connsiteX7" fmla="*/ 8753803 w 14801665"/>
              <a:gd name="connsiteY7" fmla="*/ 8523433 h 9038237"/>
              <a:gd name="connsiteX8" fmla="*/ 9136652 w 14801665"/>
              <a:gd name="connsiteY8" fmla="*/ 8480165 h 9038237"/>
              <a:gd name="connsiteX9" fmla="*/ 9128291 w 14801665"/>
              <a:gd name="connsiteY9" fmla="*/ 8516610 h 9038237"/>
              <a:gd name="connsiteX10" fmla="*/ 9147978 w 14801665"/>
              <a:gd name="connsiteY10" fmla="*/ 8548132 h 9038237"/>
              <a:gd name="connsiteX11" fmla="*/ 9148082 w 14801665"/>
              <a:gd name="connsiteY11" fmla="*/ 8548758 h 9038237"/>
              <a:gd name="connsiteX12" fmla="*/ 9148555 w 14801665"/>
              <a:gd name="connsiteY12" fmla="*/ 8549317 h 9038237"/>
              <a:gd name="connsiteX13" fmla="*/ 9148570 w 14801665"/>
              <a:gd name="connsiteY13" fmla="*/ 8549356 h 9038237"/>
              <a:gd name="connsiteX14" fmla="*/ 9148539 w 14801665"/>
              <a:gd name="connsiteY14" fmla="*/ 8549320 h 9038237"/>
              <a:gd name="connsiteX15" fmla="*/ 9149750 w 14801665"/>
              <a:gd name="connsiteY15" fmla="*/ 8552499 h 9038237"/>
              <a:gd name="connsiteX16" fmla="*/ 9148570 w 14801665"/>
              <a:gd name="connsiteY16" fmla="*/ 8549356 h 9038237"/>
              <a:gd name="connsiteX17" fmla="*/ 9150838 w 14801665"/>
              <a:gd name="connsiteY17" fmla="*/ 8552015 h 9038237"/>
              <a:gd name="connsiteX18" fmla="*/ 9148555 w 14801665"/>
              <a:gd name="connsiteY18" fmla="*/ 8549317 h 9038237"/>
              <a:gd name="connsiteX19" fmla="*/ 9148310 w 14801665"/>
              <a:gd name="connsiteY19" fmla="*/ 8548664 h 9038237"/>
              <a:gd name="connsiteX20" fmla="*/ 9147978 w 14801665"/>
              <a:gd name="connsiteY20" fmla="*/ 8548132 h 9038237"/>
              <a:gd name="connsiteX21" fmla="*/ 8810960 w 14801665"/>
              <a:gd name="connsiteY21" fmla="*/ 8478653 h 9038237"/>
              <a:gd name="connsiteX22" fmla="*/ 8796443 w 14801665"/>
              <a:gd name="connsiteY22" fmla="*/ 8524756 h 9038237"/>
              <a:gd name="connsiteX23" fmla="*/ 8811189 w 14801665"/>
              <a:gd name="connsiteY23" fmla="*/ 8551494 h 9038237"/>
              <a:gd name="connsiteX24" fmla="*/ 8848917 w 14801665"/>
              <a:gd name="connsiteY24" fmla="*/ 8541669 h 9038237"/>
              <a:gd name="connsiteX25" fmla="*/ 8810960 w 14801665"/>
              <a:gd name="connsiteY25" fmla="*/ 8478653 h 9038237"/>
              <a:gd name="connsiteX26" fmla="*/ 9430785 w 14801665"/>
              <a:gd name="connsiteY26" fmla="*/ 8470530 h 9038237"/>
              <a:gd name="connsiteX27" fmla="*/ 9433873 w 14801665"/>
              <a:gd name="connsiteY27" fmla="*/ 8473177 h 9038237"/>
              <a:gd name="connsiteX28" fmla="*/ 9445303 w 14801665"/>
              <a:gd name="connsiteY28" fmla="*/ 8482717 h 9038237"/>
              <a:gd name="connsiteX29" fmla="*/ 9445819 w 14801665"/>
              <a:gd name="connsiteY29" fmla="*/ 8482717 h 9038237"/>
              <a:gd name="connsiteX30" fmla="*/ 9468311 w 14801665"/>
              <a:gd name="connsiteY30" fmla="*/ 8497502 h 9038237"/>
              <a:gd name="connsiteX31" fmla="*/ 9495369 w 14801665"/>
              <a:gd name="connsiteY31" fmla="*/ 8482717 h 9038237"/>
              <a:gd name="connsiteX32" fmla="*/ 9445819 w 14801665"/>
              <a:gd name="connsiteY32" fmla="*/ 8482717 h 9038237"/>
              <a:gd name="connsiteX33" fmla="*/ 9445531 w 14801665"/>
              <a:gd name="connsiteY33" fmla="*/ 8482528 h 9038237"/>
              <a:gd name="connsiteX34" fmla="*/ 9433980 w 14801665"/>
              <a:gd name="connsiteY34" fmla="*/ 8473082 h 9038237"/>
              <a:gd name="connsiteX35" fmla="*/ 9680335 w 14801665"/>
              <a:gd name="connsiteY35" fmla="*/ 8460611 h 9038237"/>
              <a:gd name="connsiteX36" fmla="*/ 9694052 w 14801665"/>
              <a:gd name="connsiteY36" fmla="*/ 8536282 h 9038237"/>
              <a:gd name="connsiteX37" fmla="*/ 9680335 w 14801665"/>
              <a:gd name="connsiteY37" fmla="*/ 8460611 h 9038237"/>
              <a:gd name="connsiteX38" fmla="*/ 9958699 w 14801665"/>
              <a:gd name="connsiteY38" fmla="*/ 8449653 h 9038237"/>
              <a:gd name="connsiteX39" fmla="*/ 9954346 w 14801665"/>
              <a:gd name="connsiteY39" fmla="*/ 8455980 h 9038237"/>
              <a:gd name="connsiteX40" fmla="*/ 9957784 w 14801665"/>
              <a:gd name="connsiteY40" fmla="*/ 8458437 h 9038237"/>
              <a:gd name="connsiteX41" fmla="*/ 9964868 w 14801665"/>
              <a:gd name="connsiteY41" fmla="*/ 8454562 h 9038237"/>
              <a:gd name="connsiteX42" fmla="*/ 9958699 w 14801665"/>
              <a:gd name="connsiteY42" fmla="*/ 8449653 h 9038237"/>
              <a:gd name="connsiteX43" fmla="*/ 9262395 w 14801665"/>
              <a:gd name="connsiteY43" fmla="*/ 8405718 h 9038237"/>
              <a:gd name="connsiteX44" fmla="*/ 9255762 w 14801665"/>
              <a:gd name="connsiteY44" fmla="*/ 8409121 h 9038237"/>
              <a:gd name="connsiteX45" fmla="*/ 9259994 w 14801665"/>
              <a:gd name="connsiteY45" fmla="*/ 8416582 h 9038237"/>
              <a:gd name="connsiteX46" fmla="*/ 9271202 w 14801665"/>
              <a:gd name="connsiteY46" fmla="*/ 8416771 h 9038237"/>
              <a:gd name="connsiteX47" fmla="*/ 9262395 w 14801665"/>
              <a:gd name="connsiteY47" fmla="*/ 8405718 h 9038237"/>
              <a:gd name="connsiteX48" fmla="*/ 9218270 w 14801665"/>
              <a:gd name="connsiteY48" fmla="*/ 8370858 h 9038237"/>
              <a:gd name="connsiteX49" fmla="*/ 9191064 w 14801665"/>
              <a:gd name="connsiteY49" fmla="*/ 8381438 h 9038237"/>
              <a:gd name="connsiteX50" fmla="*/ 9197919 w 14801665"/>
              <a:gd name="connsiteY50" fmla="*/ 8391830 h 9038237"/>
              <a:gd name="connsiteX51" fmla="*/ 9223759 w 14801665"/>
              <a:gd name="connsiteY51" fmla="*/ 8384746 h 9038237"/>
              <a:gd name="connsiteX52" fmla="*/ 9218270 w 14801665"/>
              <a:gd name="connsiteY52" fmla="*/ 8370858 h 9038237"/>
              <a:gd name="connsiteX53" fmla="*/ 9675538 w 14801665"/>
              <a:gd name="connsiteY53" fmla="*/ 8299435 h 9038237"/>
              <a:gd name="connsiteX54" fmla="*/ 9637810 w 14801665"/>
              <a:gd name="connsiteY54" fmla="*/ 8423104 h 9038237"/>
              <a:gd name="connsiteX55" fmla="*/ 9692222 w 14801665"/>
              <a:gd name="connsiteY55" fmla="*/ 8427919 h 9038237"/>
              <a:gd name="connsiteX56" fmla="*/ 9687311 w 14801665"/>
              <a:gd name="connsiteY56" fmla="*/ 8416110 h 9038237"/>
              <a:gd name="connsiteX57" fmla="*/ 9675767 w 14801665"/>
              <a:gd name="connsiteY57" fmla="*/ 8354134 h 9038237"/>
              <a:gd name="connsiteX58" fmla="*/ 9675538 w 14801665"/>
              <a:gd name="connsiteY58" fmla="*/ 8299435 h 9038237"/>
              <a:gd name="connsiteX59" fmla="*/ 10031510 w 14801665"/>
              <a:gd name="connsiteY59" fmla="*/ 8205995 h 9038237"/>
              <a:gd name="connsiteX60" fmla="*/ 10028194 w 14801665"/>
              <a:gd name="connsiteY60" fmla="*/ 8208547 h 9038237"/>
              <a:gd name="connsiteX61" fmla="*/ 10025227 w 14801665"/>
              <a:gd name="connsiteY61" fmla="*/ 8211288 h 9038237"/>
              <a:gd name="connsiteX62" fmla="*/ 10028422 w 14801665"/>
              <a:gd name="connsiteY62" fmla="*/ 8208736 h 9038237"/>
              <a:gd name="connsiteX63" fmla="*/ 9649855 w 14801665"/>
              <a:gd name="connsiteY63" fmla="*/ 8205040 h 9038237"/>
              <a:gd name="connsiteX64" fmla="*/ 9637925 w 14801665"/>
              <a:gd name="connsiteY64" fmla="*/ 8206279 h 9038237"/>
              <a:gd name="connsiteX65" fmla="*/ 9582140 w 14801665"/>
              <a:gd name="connsiteY65" fmla="*/ 8245204 h 9038237"/>
              <a:gd name="connsiteX66" fmla="*/ 9658497 w 14801665"/>
              <a:gd name="connsiteY66" fmla="*/ 8237081 h 9038237"/>
              <a:gd name="connsiteX67" fmla="*/ 9666846 w 14801665"/>
              <a:gd name="connsiteY67" fmla="*/ 8224988 h 9038237"/>
              <a:gd name="connsiteX68" fmla="*/ 9663072 w 14801665"/>
              <a:gd name="connsiteY68" fmla="*/ 8208547 h 9038237"/>
              <a:gd name="connsiteX69" fmla="*/ 9649855 w 14801665"/>
              <a:gd name="connsiteY69" fmla="*/ 8205040 h 9038237"/>
              <a:gd name="connsiteX70" fmla="*/ 9558473 w 14801665"/>
              <a:gd name="connsiteY70" fmla="*/ 8197494 h 9038237"/>
              <a:gd name="connsiteX71" fmla="*/ 9549902 w 14801665"/>
              <a:gd name="connsiteY71" fmla="*/ 8200329 h 9038237"/>
              <a:gd name="connsiteX72" fmla="*/ 9559280 w 14801665"/>
              <a:gd name="connsiteY72" fmla="*/ 8220356 h 9038237"/>
              <a:gd name="connsiteX73" fmla="*/ 9567851 w 14801665"/>
              <a:gd name="connsiteY73" fmla="*/ 8217615 h 9038237"/>
              <a:gd name="connsiteX74" fmla="*/ 9558473 w 14801665"/>
              <a:gd name="connsiteY74" fmla="*/ 8197494 h 9038237"/>
              <a:gd name="connsiteX75" fmla="*/ 8719123 w 14801665"/>
              <a:gd name="connsiteY75" fmla="*/ 8196757 h 9038237"/>
              <a:gd name="connsiteX76" fmla="*/ 8691234 w 14801665"/>
              <a:gd name="connsiteY76" fmla="*/ 8199356 h 9038237"/>
              <a:gd name="connsiteX77" fmla="*/ 8691042 w 14801665"/>
              <a:gd name="connsiteY77" fmla="*/ 8199195 h 9038237"/>
              <a:gd name="connsiteX78" fmla="*/ 8687733 w 14801665"/>
              <a:gd name="connsiteY78" fmla="*/ 8197683 h 9038237"/>
              <a:gd name="connsiteX79" fmla="*/ 8690928 w 14801665"/>
              <a:gd name="connsiteY79" fmla="*/ 8199384 h 9038237"/>
              <a:gd name="connsiteX80" fmla="*/ 8691234 w 14801665"/>
              <a:gd name="connsiteY80" fmla="*/ 8199356 h 9038237"/>
              <a:gd name="connsiteX81" fmla="*/ 8726125 w 14801665"/>
              <a:gd name="connsiteY81" fmla="*/ 8228518 h 9038237"/>
              <a:gd name="connsiteX82" fmla="*/ 8771067 w 14801665"/>
              <a:gd name="connsiteY82" fmla="*/ 8246432 h 9038237"/>
              <a:gd name="connsiteX83" fmla="*/ 8783526 w 14801665"/>
              <a:gd name="connsiteY83" fmla="*/ 8259943 h 9038237"/>
              <a:gd name="connsiteX84" fmla="*/ 8787299 w 14801665"/>
              <a:gd name="connsiteY84" fmla="*/ 8256824 h 9038237"/>
              <a:gd name="connsiteX85" fmla="*/ 8771067 w 14801665"/>
              <a:gd name="connsiteY85" fmla="*/ 8246432 h 9038237"/>
              <a:gd name="connsiteX86" fmla="*/ 8719123 w 14801665"/>
              <a:gd name="connsiteY86" fmla="*/ 8196757 h 9038237"/>
              <a:gd name="connsiteX87" fmla="*/ 9159397 w 14801665"/>
              <a:gd name="connsiteY87" fmla="*/ 8194847 h 9038237"/>
              <a:gd name="connsiteX88" fmla="*/ 9154480 w 14801665"/>
              <a:gd name="connsiteY88" fmla="*/ 8200424 h 9038237"/>
              <a:gd name="connsiteX89" fmla="*/ 9157110 w 14801665"/>
              <a:gd name="connsiteY89" fmla="*/ 8203349 h 9038237"/>
              <a:gd name="connsiteX90" fmla="*/ 9164658 w 14801665"/>
              <a:gd name="connsiteY90" fmla="*/ 8200140 h 9038237"/>
              <a:gd name="connsiteX91" fmla="*/ 9159397 w 14801665"/>
              <a:gd name="connsiteY91" fmla="*/ 8194847 h 9038237"/>
              <a:gd name="connsiteX92" fmla="*/ 9997792 w 14801665"/>
              <a:gd name="connsiteY92" fmla="*/ 8179452 h 9038237"/>
              <a:gd name="connsiteX93" fmla="*/ 9999615 w 14801665"/>
              <a:gd name="connsiteY93" fmla="*/ 8182660 h 9038237"/>
              <a:gd name="connsiteX94" fmla="*/ 10001566 w 14801665"/>
              <a:gd name="connsiteY94" fmla="*/ 8179452 h 9038237"/>
              <a:gd name="connsiteX95" fmla="*/ 11026864 w 14801665"/>
              <a:gd name="connsiteY95" fmla="*/ 8169528 h 9038237"/>
              <a:gd name="connsiteX96" fmla="*/ 11028237 w 14801665"/>
              <a:gd name="connsiteY96" fmla="*/ 8172930 h 9038237"/>
              <a:gd name="connsiteX97" fmla="*/ 11030517 w 14801665"/>
              <a:gd name="connsiteY97" fmla="*/ 8170000 h 9038237"/>
              <a:gd name="connsiteX98" fmla="*/ 8952029 w 14801665"/>
              <a:gd name="connsiteY98" fmla="*/ 8168960 h 9038237"/>
              <a:gd name="connsiteX99" fmla="*/ 8948599 w 14801665"/>
              <a:gd name="connsiteY99" fmla="*/ 8176049 h 9038237"/>
              <a:gd name="connsiteX100" fmla="*/ 8967347 w 14801665"/>
              <a:gd name="connsiteY100" fmla="*/ 8185590 h 9038237"/>
              <a:gd name="connsiteX101" fmla="*/ 8972265 w 14801665"/>
              <a:gd name="connsiteY101" fmla="*/ 8178596 h 9038237"/>
              <a:gd name="connsiteX102" fmla="*/ 8952029 w 14801665"/>
              <a:gd name="connsiteY102" fmla="*/ 8168960 h 9038237"/>
              <a:gd name="connsiteX103" fmla="*/ 3355097 w 14801665"/>
              <a:gd name="connsiteY103" fmla="*/ 8142270 h 9038237"/>
              <a:gd name="connsiteX104" fmla="*/ 3354661 w 14801665"/>
              <a:gd name="connsiteY104" fmla="*/ 8142695 h 9038237"/>
              <a:gd name="connsiteX105" fmla="*/ 3354433 w 14801665"/>
              <a:gd name="connsiteY105" fmla="*/ 8142506 h 9038237"/>
              <a:gd name="connsiteX106" fmla="*/ 9000723 w 14801665"/>
              <a:gd name="connsiteY106" fmla="*/ 8100468 h 9038237"/>
              <a:gd name="connsiteX107" fmla="*/ 8967576 w 14801665"/>
              <a:gd name="connsiteY107" fmla="*/ 8112183 h 9038237"/>
              <a:gd name="connsiteX108" fmla="*/ 9006441 w 14801665"/>
              <a:gd name="connsiteY108" fmla="*/ 8136274 h 9038237"/>
              <a:gd name="connsiteX109" fmla="*/ 9000723 w 14801665"/>
              <a:gd name="connsiteY109" fmla="*/ 8100468 h 9038237"/>
              <a:gd name="connsiteX110" fmla="*/ 9762410 w 14801665"/>
              <a:gd name="connsiteY110" fmla="*/ 8069382 h 9038237"/>
              <a:gd name="connsiteX111" fmla="*/ 9778193 w 14801665"/>
              <a:gd name="connsiteY111" fmla="*/ 8139298 h 9038237"/>
              <a:gd name="connsiteX112" fmla="*/ 9762410 w 14801665"/>
              <a:gd name="connsiteY112" fmla="*/ 8069382 h 9038237"/>
              <a:gd name="connsiteX113" fmla="*/ 3628564 w 14801665"/>
              <a:gd name="connsiteY113" fmla="*/ 8051151 h 9038237"/>
              <a:gd name="connsiteX114" fmla="*/ 3624790 w 14801665"/>
              <a:gd name="connsiteY114" fmla="*/ 8052664 h 9038237"/>
              <a:gd name="connsiteX115" fmla="*/ 3628564 w 14801665"/>
              <a:gd name="connsiteY115" fmla="*/ 8054176 h 9038237"/>
              <a:gd name="connsiteX116" fmla="*/ 9837630 w 14801665"/>
              <a:gd name="connsiteY116" fmla="*/ 8047182 h 9038237"/>
              <a:gd name="connsiteX117" fmla="*/ 9824377 w 14801665"/>
              <a:gd name="connsiteY117" fmla="*/ 8048316 h 9038237"/>
              <a:gd name="connsiteX118" fmla="*/ 9828259 w 14801665"/>
              <a:gd name="connsiteY118" fmla="*/ 8067775 h 9038237"/>
              <a:gd name="connsiteX119" fmla="*/ 9837173 w 14801665"/>
              <a:gd name="connsiteY119" fmla="*/ 8065229 h 9038237"/>
              <a:gd name="connsiteX120" fmla="*/ 9837630 w 14801665"/>
              <a:gd name="connsiteY120" fmla="*/ 8047182 h 9038237"/>
              <a:gd name="connsiteX121" fmla="*/ 11115687 w 14801665"/>
              <a:gd name="connsiteY121" fmla="*/ 8038491 h 9038237"/>
              <a:gd name="connsiteX122" fmla="*/ 11115459 w 14801665"/>
              <a:gd name="connsiteY122" fmla="*/ 8038680 h 9038237"/>
              <a:gd name="connsiteX123" fmla="*/ 11115469 w 14801665"/>
              <a:gd name="connsiteY123" fmla="*/ 8038647 h 9038237"/>
              <a:gd name="connsiteX124" fmla="*/ 3558033 w 14801665"/>
              <a:gd name="connsiteY124" fmla="*/ 8032537 h 9038237"/>
              <a:gd name="connsiteX125" fmla="*/ 3557690 w 14801665"/>
              <a:gd name="connsiteY125" fmla="*/ 8035278 h 9038237"/>
              <a:gd name="connsiteX126" fmla="*/ 3561572 w 14801665"/>
              <a:gd name="connsiteY126" fmla="*/ 8034238 h 9038237"/>
              <a:gd name="connsiteX127" fmla="*/ 9892392 w 14801665"/>
              <a:gd name="connsiteY127" fmla="*/ 8032348 h 9038237"/>
              <a:gd name="connsiteX128" fmla="*/ 9876731 w 14801665"/>
              <a:gd name="connsiteY128" fmla="*/ 8053042 h 9038237"/>
              <a:gd name="connsiteX129" fmla="*/ 9921314 w 14801665"/>
              <a:gd name="connsiteY129" fmla="*/ 8112183 h 9038237"/>
              <a:gd name="connsiteX130" fmla="*/ 9934345 w 14801665"/>
              <a:gd name="connsiteY130" fmla="*/ 8106322 h 9038237"/>
              <a:gd name="connsiteX131" fmla="*/ 9892392 w 14801665"/>
              <a:gd name="connsiteY131" fmla="*/ 8032348 h 9038237"/>
              <a:gd name="connsiteX132" fmla="*/ 8882071 w 14801665"/>
              <a:gd name="connsiteY132" fmla="*/ 8017141 h 9038237"/>
              <a:gd name="connsiteX133" fmla="*/ 8885152 w 14801665"/>
              <a:gd name="connsiteY133" fmla="*/ 8019782 h 9038237"/>
              <a:gd name="connsiteX134" fmla="*/ 8888468 w 14801665"/>
              <a:gd name="connsiteY134" fmla="*/ 8021389 h 9038237"/>
              <a:gd name="connsiteX135" fmla="*/ 8885381 w 14801665"/>
              <a:gd name="connsiteY135" fmla="*/ 8019688 h 9038237"/>
              <a:gd name="connsiteX136" fmla="*/ 9653014 w 14801665"/>
              <a:gd name="connsiteY136" fmla="*/ 7996731 h 9038237"/>
              <a:gd name="connsiteX137" fmla="*/ 9648668 w 14801665"/>
              <a:gd name="connsiteY137" fmla="*/ 7997298 h 9038237"/>
              <a:gd name="connsiteX138" fmla="*/ 9647875 w 14801665"/>
              <a:gd name="connsiteY138" fmla="*/ 8004292 h 9038237"/>
              <a:gd name="connsiteX139" fmla="*/ 9656331 w 14801665"/>
              <a:gd name="connsiteY139" fmla="*/ 8003253 h 9038237"/>
              <a:gd name="connsiteX140" fmla="*/ 9653014 w 14801665"/>
              <a:gd name="connsiteY140" fmla="*/ 7996731 h 9038237"/>
              <a:gd name="connsiteX141" fmla="*/ 3547512 w 14801665"/>
              <a:gd name="connsiteY141" fmla="*/ 7991349 h 9038237"/>
              <a:gd name="connsiteX142" fmla="*/ 3547855 w 14801665"/>
              <a:gd name="connsiteY142" fmla="*/ 7991538 h 9038237"/>
              <a:gd name="connsiteX143" fmla="*/ 3547512 w 14801665"/>
              <a:gd name="connsiteY143" fmla="*/ 7991349 h 9038237"/>
              <a:gd name="connsiteX144" fmla="*/ 11261324 w 14801665"/>
              <a:gd name="connsiteY144" fmla="*/ 7983126 h 9038237"/>
              <a:gd name="connsiteX145" fmla="*/ 11242689 w 14801665"/>
              <a:gd name="connsiteY145" fmla="*/ 8020916 h 9038237"/>
              <a:gd name="connsiteX146" fmla="*/ 11251724 w 14801665"/>
              <a:gd name="connsiteY146" fmla="*/ 8029423 h 9038237"/>
              <a:gd name="connsiteX147" fmla="*/ 11289445 w 14801665"/>
              <a:gd name="connsiteY147" fmla="*/ 8014495 h 9038237"/>
              <a:gd name="connsiteX148" fmla="*/ 11261324 w 14801665"/>
              <a:gd name="connsiteY148" fmla="*/ 7983126 h 9038237"/>
              <a:gd name="connsiteX149" fmla="*/ 11343057 w 14801665"/>
              <a:gd name="connsiteY149" fmla="*/ 7973018 h 9038237"/>
              <a:gd name="connsiteX150" fmla="*/ 11343058 w 14801665"/>
              <a:gd name="connsiteY150" fmla="*/ 7973019 h 9038237"/>
              <a:gd name="connsiteX151" fmla="*/ 11343089 w 14801665"/>
              <a:gd name="connsiteY151" fmla="*/ 7973095 h 9038237"/>
              <a:gd name="connsiteX152" fmla="*/ 11343088 w 14801665"/>
              <a:gd name="connsiteY152" fmla="*/ 7973094 h 9038237"/>
              <a:gd name="connsiteX153" fmla="*/ 3490240 w 14801665"/>
              <a:gd name="connsiteY153" fmla="*/ 7972545 h 9038237"/>
              <a:gd name="connsiteX154" fmla="*/ 3494157 w 14801665"/>
              <a:gd name="connsiteY154" fmla="*/ 7974885 h 9038237"/>
              <a:gd name="connsiteX155" fmla="*/ 3490439 w 14801665"/>
              <a:gd name="connsiteY155" fmla="*/ 7972597 h 9038237"/>
              <a:gd name="connsiteX156" fmla="*/ 3494841 w 14801665"/>
              <a:gd name="connsiteY156" fmla="*/ 7973750 h 9038237"/>
              <a:gd name="connsiteX157" fmla="*/ 3490355 w 14801665"/>
              <a:gd name="connsiteY157" fmla="*/ 7972545 h 9038237"/>
              <a:gd name="connsiteX158" fmla="*/ 3490439 w 14801665"/>
              <a:gd name="connsiteY158" fmla="*/ 7972597 h 9038237"/>
              <a:gd name="connsiteX159" fmla="*/ 9232673 w 14801665"/>
              <a:gd name="connsiteY159" fmla="*/ 7959129 h 9038237"/>
              <a:gd name="connsiteX160" fmla="*/ 9217927 w 14801665"/>
              <a:gd name="connsiteY160" fmla="*/ 8028478 h 9038237"/>
              <a:gd name="connsiteX161" fmla="*/ 9328587 w 14801665"/>
              <a:gd name="connsiteY161" fmla="*/ 8028478 h 9038237"/>
              <a:gd name="connsiteX162" fmla="*/ 9403350 w 14801665"/>
              <a:gd name="connsiteY162" fmla="*/ 8143357 h 9038237"/>
              <a:gd name="connsiteX163" fmla="*/ 9425867 w 14801665"/>
              <a:gd name="connsiteY163" fmla="*/ 8279119 h 9038237"/>
              <a:gd name="connsiteX164" fmla="*/ 9470336 w 14801665"/>
              <a:gd name="connsiteY164" fmla="*/ 8277423 h 9038237"/>
              <a:gd name="connsiteX165" fmla="*/ 9477305 w 14801665"/>
              <a:gd name="connsiteY165" fmla="*/ 8268822 h 9038237"/>
              <a:gd name="connsiteX166" fmla="*/ 9450449 w 14801665"/>
              <a:gd name="connsiteY166" fmla="*/ 8189276 h 9038237"/>
              <a:gd name="connsiteX167" fmla="*/ 9432036 w 14801665"/>
              <a:gd name="connsiteY167" fmla="*/ 8109725 h 9038237"/>
              <a:gd name="connsiteX168" fmla="*/ 9429184 w 14801665"/>
              <a:gd name="connsiteY168" fmla="*/ 8080063 h 9038237"/>
              <a:gd name="connsiteX169" fmla="*/ 9481429 w 14801665"/>
              <a:gd name="connsiteY169" fmla="*/ 8090360 h 9038237"/>
              <a:gd name="connsiteX170" fmla="*/ 9434101 w 14801665"/>
              <a:gd name="connsiteY170" fmla="*/ 8036128 h 9038237"/>
              <a:gd name="connsiteX171" fmla="*/ 9406088 w 14801665"/>
              <a:gd name="connsiteY171" fmla="*/ 8024414 h 9038237"/>
              <a:gd name="connsiteX172" fmla="*/ 9356365 w 14801665"/>
              <a:gd name="connsiteY172" fmla="*/ 8008824 h 9038237"/>
              <a:gd name="connsiteX173" fmla="*/ 9232673 w 14801665"/>
              <a:gd name="connsiteY173" fmla="*/ 7959129 h 9038237"/>
              <a:gd name="connsiteX174" fmla="*/ 8830168 w 14801665"/>
              <a:gd name="connsiteY174" fmla="*/ 7940047 h 9038237"/>
              <a:gd name="connsiteX175" fmla="*/ 8812454 w 14801665"/>
              <a:gd name="connsiteY175" fmla="*/ 7947698 h 9038237"/>
              <a:gd name="connsiteX176" fmla="*/ 8815193 w 14801665"/>
              <a:gd name="connsiteY176" fmla="*/ 7958751 h 9038237"/>
              <a:gd name="connsiteX177" fmla="*/ 8826623 w 14801665"/>
              <a:gd name="connsiteY177" fmla="*/ 7965934 h 9038237"/>
              <a:gd name="connsiteX178" fmla="*/ 8833821 w 14801665"/>
              <a:gd name="connsiteY178" fmla="*/ 7948171 h 9038237"/>
              <a:gd name="connsiteX179" fmla="*/ 8830168 w 14801665"/>
              <a:gd name="connsiteY179" fmla="*/ 7940047 h 9038237"/>
              <a:gd name="connsiteX180" fmla="*/ 3040377 w 14801665"/>
              <a:gd name="connsiteY180" fmla="*/ 7932455 h 9038237"/>
              <a:gd name="connsiteX181" fmla="*/ 3043792 w 14801665"/>
              <a:gd name="connsiteY181" fmla="*/ 7934460 h 9038237"/>
              <a:gd name="connsiteX182" fmla="*/ 3039854 w 14801665"/>
              <a:gd name="connsiteY182" fmla="*/ 7933469 h 9038237"/>
              <a:gd name="connsiteX183" fmla="*/ 3043834 w 14801665"/>
              <a:gd name="connsiteY183" fmla="*/ 7934484 h 9038237"/>
              <a:gd name="connsiteX184" fmla="*/ 3044294 w 14801665"/>
              <a:gd name="connsiteY184" fmla="*/ 7934754 h 9038237"/>
              <a:gd name="connsiteX185" fmla="*/ 3067161 w 14801665"/>
              <a:gd name="connsiteY185" fmla="*/ 7944206 h 9038237"/>
              <a:gd name="connsiteX186" fmla="*/ 3090021 w 14801665"/>
              <a:gd name="connsiteY186" fmla="*/ 7953653 h 9038237"/>
              <a:gd name="connsiteX187" fmla="*/ 3093338 w 14801665"/>
              <a:gd name="connsiteY187" fmla="*/ 7955165 h 9038237"/>
              <a:gd name="connsiteX188" fmla="*/ 3090250 w 14801665"/>
              <a:gd name="connsiteY188" fmla="*/ 7953464 h 9038237"/>
              <a:gd name="connsiteX189" fmla="*/ 3067390 w 14801665"/>
              <a:gd name="connsiteY189" fmla="*/ 7944112 h 9038237"/>
              <a:gd name="connsiteX190" fmla="*/ 3044523 w 14801665"/>
              <a:gd name="connsiteY190" fmla="*/ 7934660 h 9038237"/>
              <a:gd name="connsiteX191" fmla="*/ 3043834 w 14801665"/>
              <a:gd name="connsiteY191" fmla="*/ 7934484 h 9038237"/>
              <a:gd name="connsiteX192" fmla="*/ 3043792 w 14801665"/>
              <a:gd name="connsiteY192" fmla="*/ 7934460 h 9038237"/>
              <a:gd name="connsiteX193" fmla="*/ 3043837 w 14801665"/>
              <a:gd name="connsiteY193" fmla="*/ 7934471 h 9038237"/>
              <a:gd name="connsiteX194" fmla="*/ 3040377 w 14801665"/>
              <a:gd name="connsiteY194" fmla="*/ 7932455 h 9038237"/>
              <a:gd name="connsiteX195" fmla="*/ 9174716 w 14801665"/>
              <a:gd name="connsiteY195" fmla="*/ 7927293 h 9038237"/>
              <a:gd name="connsiteX196" fmla="*/ 9142363 w 14801665"/>
              <a:gd name="connsiteY196" fmla="*/ 7940520 h 9038237"/>
              <a:gd name="connsiteX197" fmla="*/ 9174716 w 14801665"/>
              <a:gd name="connsiteY197" fmla="*/ 7927293 h 9038237"/>
              <a:gd name="connsiteX198" fmla="*/ 11738022 w 14801665"/>
              <a:gd name="connsiteY198" fmla="*/ 7925875 h 9038237"/>
              <a:gd name="connsiteX199" fmla="*/ 11734019 w 14801665"/>
              <a:gd name="connsiteY199" fmla="*/ 7931263 h 9038237"/>
              <a:gd name="connsiteX200" fmla="*/ 11736313 w 14801665"/>
              <a:gd name="connsiteY200" fmla="*/ 7934471 h 9038237"/>
              <a:gd name="connsiteX201" fmla="*/ 11740538 w 14801665"/>
              <a:gd name="connsiteY201" fmla="*/ 7929183 h 9038237"/>
              <a:gd name="connsiteX202" fmla="*/ 11738022 w 14801665"/>
              <a:gd name="connsiteY202" fmla="*/ 7925875 h 9038237"/>
              <a:gd name="connsiteX203" fmla="*/ 11331176 w 14801665"/>
              <a:gd name="connsiteY203" fmla="*/ 7899894 h 9038237"/>
              <a:gd name="connsiteX204" fmla="*/ 11318024 w 14801665"/>
              <a:gd name="connsiteY204" fmla="*/ 7901406 h 9038237"/>
              <a:gd name="connsiteX205" fmla="*/ 11331176 w 14801665"/>
              <a:gd name="connsiteY205" fmla="*/ 7952692 h 9038237"/>
              <a:gd name="connsiteX206" fmla="*/ 11331176 w 14801665"/>
              <a:gd name="connsiteY206" fmla="*/ 7953653 h 9038237"/>
              <a:gd name="connsiteX207" fmla="*/ 11342606 w 14801665"/>
              <a:gd name="connsiteY207" fmla="*/ 7972545 h 9038237"/>
              <a:gd name="connsiteX208" fmla="*/ 11343088 w 14801665"/>
              <a:gd name="connsiteY208" fmla="*/ 7973094 h 9038237"/>
              <a:gd name="connsiteX209" fmla="*/ 11344320 w 14801665"/>
              <a:gd name="connsiteY209" fmla="*/ 7976137 h 9038237"/>
              <a:gd name="connsiteX210" fmla="*/ 11343089 w 14801665"/>
              <a:gd name="connsiteY210" fmla="*/ 7973095 h 9038237"/>
              <a:gd name="connsiteX211" fmla="*/ 11345364 w 14801665"/>
              <a:gd name="connsiteY211" fmla="*/ 7975688 h 9038237"/>
              <a:gd name="connsiteX212" fmla="*/ 11343058 w 14801665"/>
              <a:gd name="connsiteY212" fmla="*/ 7973019 h 9038237"/>
              <a:gd name="connsiteX213" fmla="*/ 11342828 w 14801665"/>
              <a:gd name="connsiteY213" fmla="*/ 7972451 h 9038237"/>
              <a:gd name="connsiteX214" fmla="*/ 11331398 w 14801665"/>
              <a:gd name="connsiteY214" fmla="*/ 7953558 h 9038237"/>
              <a:gd name="connsiteX215" fmla="*/ 11331176 w 14801665"/>
              <a:gd name="connsiteY215" fmla="*/ 7952692 h 9038237"/>
              <a:gd name="connsiteX216" fmla="*/ 9668562 w 14801665"/>
              <a:gd name="connsiteY216" fmla="*/ 7899894 h 9038237"/>
              <a:gd name="connsiteX217" fmla="*/ 9689141 w 14801665"/>
              <a:gd name="connsiteY217" fmla="*/ 7948927 h 9038237"/>
              <a:gd name="connsiteX218" fmla="*/ 9668562 w 14801665"/>
              <a:gd name="connsiteY218" fmla="*/ 7899894 h 9038237"/>
              <a:gd name="connsiteX219" fmla="*/ 11007085 w 14801665"/>
              <a:gd name="connsiteY219" fmla="*/ 7898287 h 9038237"/>
              <a:gd name="connsiteX220" fmla="*/ 10974047 w 14801665"/>
              <a:gd name="connsiteY220" fmla="*/ 7949116 h 9038237"/>
              <a:gd name="connsiteX221" fmla="*/ 10943181 w 14801665"/>
              <a:gd name="connsiteY221" fmla="*/ 7943072 h 9038237"/>
              <a:gd name="connsiteX222" fmla="*/ 10943181 w 14801665"/>
              <a:gd name="connsiteY222" fmla="*/ 8048127 h 9038237"/>
              <a:gd name="connsiteX223" fmla="*/ 10968792 w 14801665"/>
              <a:gd name="connsiteY223" fmla="*/ 8041989 h 9038237"/>
              <a:gd name="connsiteX224" fmla="*/ 10992796 w 14801665"/>
              <a:gd name="connsiteY224" fmla="*/ 7999094 h 9038237"/>
              <a:gd name="connsiteX225" fmla="*/ 10976448 w 14801665"/>
              <a:gd name="connsiteY225" fmla="*/ 7968297 h 9038237"/>
              <a:gd name="connsiteX226" fmla="*/ 11037608 w 14801665"/>
              <a:gd name="connsiteY226" fmla="*/ 7948454 h 9038237"/>
              <a:gd name="connsiteX227" fmla="*/ 11007085 w 14801665"/>
              <a:gd name="connsiteY227" fmla="*/ 7898287 h 9038237"/>
              <a:gd name="connsiteX228" fmla="*/ 6746876 w 14801665"/>
              <a:gd name="connsiteY228" fmla="*/ 7890636 h 9038237"/>
              <a:gd name="connsiteX229" fmla="*/ 6746876 w 14801665"/>
              <a:gd name="connsiteY229" fmla="*/ 7893472 h 9038237"/>
              <a:gd name="connsiteX230" fmla="*/ 6750536 w 14801665"/>
              <a:gd name="connsiteY230" fmla="*/ 7892054 h 9038237"/>
              <a:gd name="connsiteX231" fmla="*/ 6784369 w 14801665"/>
              <a:gd name="connsiteY231" fmla="*/ 7889880 h 9038237"/>
              <a:gd name="connsiteX232" fmla="*/ 6782424 w 14801665"/>
              <a:gd name="connsiteY232" fmla="*/ 7892810 h 9038237"/>
              <a:gd name="connsiteX233" fmla="*/ 6791460 w 14801665"/>
              <a:gd name="connsiteY233" fmla="*/ 7894512 h 9038237"/>
              <a:gd name="connsiteX234" fmla="*/ 6793512 w 14801665"/>
              <a:gd name="connsiteY234" fmla="*/ 7891582 h 9038237"/>
              <a:gd name="connsiteX235" fmla="*/ 6784369 w 14801665"/>
              <a:gd name="connsiteY235" fmla="*/ 7889880 h 9038237"/>
              <a:gd name="connsiteX236" fmla="*/ 11617075 w 14801665"/>
              <a:gd name="connsiteY236" fmla="*/ 7887517 h 9038237"/>
              <a:gd name="connsiteX237" fmla="*/ 11647597 w 14801665"/>
              <a:gd name="connsiteY237" fmla="*/ 7915200 h 9038237"/>
              <a:gd name="connsiteX238" fmla="*/ 11680179 w 14801665"/>
              <a:gd name="connsiteY238" fmla="*/ 7902068 h 9038237"/>
              <a:gd name="connsiteX239" fmla="*/ 11617075 w 14801665"/>
              <a:gd name="connsiteY239" fmla="*/ 7887517 h 9038237"/>
              <a:gd name="connsiteX240" fmla="*/ 11878626 w 14801665"/>
              <a:gd name="connsiteY240" fmla="*/ 7886005 h 9038237"/>
              <a:gd name="connsiteX241" fmla="*/ 11866281 w 14801665"/>
              <a:gd name="connsiteY241" fmla="*/ 7888463 h 9038237"/>
              <a:gd name="connsiteX242" fmla="*/ 11893151 w 14801665"/>
              <a:gd name="connsiteY242" fmla="*/ 7950533 h 9038237"/>
              <a:gd name="connsiteX243" fmla="*/ 11878626 w 14801665"/>
              <a:gd name="connsiteY243" fmla="*/ 7886005 h 9038237"/>
              <a:gd name="connsiteX244" fmla="*/ 2925144 w 14801665"/>
              <a:gd name="connsiteY244" fmla="*/ 7881846 h 9038237"/>
              <a:gd name="connsiteX245" fmla="*/ 2910545 w 14801665"/>
              <a:gd name="connsiteY245" fmla="*/ 7886761 h 9038237"/>
              <a:gd name="connsiteX246" fmla="*/ 2952607 w 14801665"/>
              <a:gd name="connsiteY246" fmla="*/ 7896666 h 9038237"/>
              <a:gd name="connsiteX247" fmla="*/ 2952955 w 14801665"/>
              <a:gd name="connsiteY247" fmla="*/ 7896964 h 9038237"/>
              <a:gd name="connsiteX248" fmla="*/ 2974837 w 14801665"/>
              <a:gd name="connsiteY248" fmla="*/ 7902914 h 9038237"/>
              <a:gd name="connsiteX249" fmla="*/ 2987252 w 14801665"/>
              <a:gd name="connsiteY249" fmla="*/ 7906416 h 9038237"/>
              <a:gd name="connsiteX250" fmla="*/ 2990333 w 14801665"/>
              <a:gd name="connsiteY250" fmla="*/ 7908867 h 9038237"/>
              <a:gd name="connsiteX251" fmla="*/ 2987366 w 14801665"/>
              <a:gd name="connsiteY251" fmla="*/ 7906321 h 9038237"/>
              <a:gd name="connsiteX252" fmla="*/ 2974837 w 14801665"/>
              <a:gd name="connsiteY252" fmla="*/ 7902914 h 9038237"/>
              <a:gd name="connsiteX253" fmla="*/ 2953070 w 14801665"/>
              <a:gd name="connsiteY253" fmla="*/ 7896775 h 9038237"/>
              <a:gd name="connsiteX254" fmla="*/ 2952607 w 14801665"/>
              <a:gd name="connsiteY254" fmla="*/ 7896666 h 9038237"/>
              <a:gd name="connsiteX255" fmla="*/ 2936551 w 14801665"/>
              <a:gd name="connsiteY255" fmla="*/ 7882935 h 9038237"/>
              <a:gd name="connsiteX256" fmla="*/ 2925144 w 14801665"/>
              <a:gd name="connsiteY256" fmla="*/ 7881846 h 9038237"/>
              <a:gd name="connsiteX257" fmla="*/ 12143273 w 14801665"/>
              <a:gd name="connsiteY257" fmla="*/ 7863521 h 9038237"/>
              <a:gd name="connsiteX258" fmla="*/ 12143044 w 14801665"/>
              <a:gd name="connsiteY258" fmla="*/ 7870604 h 9038237"/>
              <a:gd name="connsiteX259" fmla="*/ 12151844 w 14801665"/>
              <a:gd name="connsiteY259" fmla="*/ 7874101 h 9038237"/>
              <a:gd name="connsiteX260" fmla="*/ 12157105 w 14801665"/>
              <a:gd name="connsiteY260" fmla="*/ 7867491 h 9038237"/>
              <a:gd name="connsiteX261" fmla="*/ 12143273 w 14801665"/>
              <a:gd name="connsiteY261" fmla="*/ 7863521 h 9038237"/>
              <a:gd name="connsiteX262" fmla="*/ 8738714 w 14801665"/>
              <a:gd name="connsiteY262" fmla="*/ 7855681 h 9038237"/>
              <a:gd name="connsiteX263" fmla="*/ 8711850 w 14801665"/>
              <a:gd name="connsiteY263" fmla="*/ 7869948 h 9038237"/>
              <a:gd name="connsiteX264" fmla="*/ 8718249 w 14801665"/>
              <a:gd name="connsiteY264" fmla="*/ 7877788 h 9038237"/>
              <a:gd name="connsiteX265" fmla="*/ 8744547 w 14801665"/>
              <a:gd name="connsiteY265" fmla="*/ 7862387 h 9038237"/>
              <a:gd name="connsiteX266" fmla="*/ 8738714 w 14801665"/>
              <a:gd name="connsiteY266" fmla="*/ 7855681 h 9038237"/>
              <a:gd name="connsiteX267" fmla="*/ 7984918 w 14801665"/>
              <a:gd name="connsiteY267" fmla="*/ 7844723 h 9038237"/>
              <a:gd name="connsiteX268" fmla="*/ 7971395 w 14801665"/>
              <a:gd name="connsiteY268" fmla="*/ 7849707 h 9038237"/>
              <a:gd name="connsiteX269" fmla="*/ 7970857 w 14801665"/>
              <a:gd name="connsiteY269" fmla="*/ 7849632 h 9038237"/>
              <a:gd name="connsiteX270" fmla="*/ 7948105 w 14801665"/>
              <a:gd name="connsiteY270" fmla="*/ 7849632 h 9038237"/>
              <a:gd name="connsiteX271" fmla="*/ 7925130 w 14801665"/>
              <a:gd name="connsiteY271" fmla="*/ 7849632 h 9038237"/>
              <a:gd name="connsiteX272" fmla="*/ 7924691 w 14801665"/>
              <a:gd name="connsiteY272" fmla="*/ 7849821 h 9038237"/>
              <a:gd name="connsiteX273" fmla="*/ 7867173 w 14801665"/>
              <a:gd name="connsiteY273" fmla="*/ 7849821 h 9038237"/>
              <a:gd name="connsiteX274" fmla="*/ 7897993 w 14801665"/>
              <a:gd name="connsiteY274" fmla="*/ 7861313 h 9038237"/>
              <a:gd name="connsiteX275" fmla="*/ 7924691 w 14801665"/>
              <a:gd name="connsiteY275" fmla="*/ 7849821 h 9038237"/>
              <a:gd name="connsiteX276" fmla="*/ 7925238 w 14801665"/>
              <a:gd name="connsiteY276" fmla="*/ 7849821 h 9038237"/>
              <a:gd name="connsiteX277" fmla="*/ 7947991 w 14801665"/>
              <a:gd name="connsiteY277" fmla="*/ 7849821 h 9038237"/>
              <a:gd name="connsiteX278" fmla="*/ 7971086 w 14801665"/>
              <a:gd name="connsiteY278" fmla="*/ 7849821 h 9038237"/>
              <a:gd name="connsiteX279" fmla="*/ 7971395 w 14801665"/>
              <a:gd name="connsiteY279" fmla="*/ 7849707 h 9038237"/>
              <a:gd name="connsiteX280" fmla="*/ 7986398 w 14801665"/>
              <a:gd name="connsiteY280" fmla="*/ 7851806 h 9038237"/>
              <a:gd name="connsiteX281" fmla="*/ 7984918 w 14801665"/>
              <a:gd name="connsiteY281" fmla="*/ 7844723 h 9038237"/>
              <a:gd name="connsiteX282" fmla="*/ 7652828 w 14801665"/>
              <a:gd name="connsiteY282" fmla="*/ 7840564 h 9038237"/>
              <a:gd name="connsiteX283" fmla="*/ 7602984 w 14801665"/>
              <a:gd name="connsiteY283" fmla="*/ 7862103 h 9038237"/>
              <a:gd name="connsiteX284" fmla="*/ 7695931 w 14801665"/>
              <a:gd name="connsiteY284" fmla="*/ 7877220 h 9038237"/>
              <a:gd name="connsiteX285" fmla="*/ 7723931 w 14801665"/>
              <a:gd name="connsiteY285" fmla="*/ 7876086 h 9038237"/>
              <a:gd name="connsiteX286" fmla="*/ 7829102 w 14801665"/>
              <a:gd name="connsiteY286" fmla="*/ 7851333 h 9038237"/>
              <a:gd name="connsiteX287" fmla="*/ 7652828 w 14801665"/>
              <a:gd name="connsiteY287" fmla="*/ 7840564 h 9038237"/>
              <a:gd name="connsiteX288" fmla="*/ 7365894 w 14801665"/>
              <a:gd name="connsiteY288" fmla="*/ 7835743 h 9038237"/>
              <a:gd name="connsiteX289" fmla="*/ 7512566 w 14801665"/>
              <a:gd name="connsiteY289" fmla="*/ 7855303 h 9038237"/>
              <a:gd name="connsiteX290" fmla="*/ 7513703 w 14801665"/>
              <a:gd name="connsiteY290" fmla="*/ 7844061 h 9038237"/>
              <a:gd name="connsiteX291" fmla="*/ 7365894 w 14801665"/>
              <a:gd name="connsiteY291" fmla="*/ 7835743 h 9038237"/>
              <a:gd name="connsiteX292" fmla="*/ 7137725 w 14801665"/>
              <a:gd name="connsiteY292" fmla="*/ 7834231 h 9038237"/>
              <a:gd name="connsiteX293" fmla="*/ 7133835 w 14801665"/>
              <a:gd name="connsiteY293" fmla="*/ 7835365 h 9038237"/>
              <a:gd name="connsiteX294" fmla="*/ 7137374 w 14801665"/>
              <a:gd name="connsiteY294" fmla="*/ 7837161 h 9038237"/>
              <a:gd name="connsiteX295" fmla="*/ 8632635 w 14801665"/>
              <a:gd name="connsiteY295" fmla="*/ 7824596 h 9038237"/>
              <a:gd name="connsiteX296" fmla="*/ 8632635 w 14801665"/>
              <a:gd name="connsiteY296" fmla="*/ 7827526 h 9038237"/>
              <a:gd name="connsiteX297" fmla="*/ 8636402 w 14801665"/>
              <a:gd name="connsiteY297" fmla="*/ 7826108 h 9038237"/>
              <a:gd name="connsiteX298" fmla="*/ 8566901 w 14801665"/>
              <a:gd name="connsiteY298" fmla="*/ 7822422 h 9038237"/>
              <a:gd name="connsiteX299" fmla="*/ 8531246 w 14801665"/>
              <a:gd name="connsiteY299" fmla="*/ 7830871 h 9038237"/>
              <a:gd name="connsiteX300" fmla="*/ 8530888 w 14801665"/>
              <a:gd name="connsiteY300" fmla="*/ 7830834 h 9038237"/>
              <a:gd name="connsiteX301" fmla="*/ 8530994 w 14801665"/>
              <a:gd name="connsiteY301" fmla="*/ 7830929 h 9038237"/>
              <a:gd name="connsiteX302" fmla="*/ 8453044 w 14801665"/>
              <a:gd name="connsiteY302" fmla="*/ 7830929 h 9038237"/>
              <a:gd name="connsiteX303" fmla="*/ 8532718 w 14801665"/>
              <a:gd name="connsiteY303" fmla="*/ 7862008 h 9038237"/>
              <a:gd name="connsiteX304" fmla="*/ 8598805 w 14801665"/>
              <a:gd name="connsiteY304" fmla="*/ 7876505 h 9038237"/>
              <a:gd name="connsiteX305" fmla="*/ 8622165 w 14801665"/>
              <a:gd name="connsiteY305" fmla="*/ 7868646 h 9038237"/>
              <a:gd name="connsiteX306" fmla="*/ 8622456 w 14801665"/>
              <a:gd name="connsiteY306" fmla="*/ 7868719 h 9038237"/>
              <a:gd name="connsiteX307" fmla="*/ 8625543 w 14801665"/>
              <a:gd name="connsiteY307" fmla="*/ 7866073 h 9038237"/>
              <a:gd name="connsiteX308" fmla="*/ 8622228 w 14801665"/>
              <a:gd name="connsiteY308" fmla="*/ 7868625 h 9038237"/>
              <a:gd name="connsiteX309" fmla="*/ 8622165 w 14801665"/>
              <a:gd name="connsiteY309" fmla="*/ 7868646 h 9038237"/>
              <a:gd name="connsiteX310" fmla="*/ 8572814 w 14801665"/>
              <a:gd name="connsiteY310" fmla="*/ 7856188 h 9038237"/>
              <a:gd name="connsiteX311" fmla="*/ 8549472 w 14801665"/>
              <a:gd name="connsiteY311" fmla="*/ 7847447 h 9038237"/>
              <a:gd name="connsiteX312" fmla="*/ 8530994 w 14801665"/>
              <a:gd name="connsiteY312" fmla="*/ 7830929 h 9038237"/>
              <a:gd name="connsiteX313" fmla="*/ 8531003 w 14801665"/>
              <a:gd name="connsiteY313" fmla="*/ 7830929 h 9038237"/>
              <a:gd name="connsiteX314" fmla="*/ 8531246 w 14801665"/>
              <a:gd name="connsiteY314" fmla="*/ 7830871 h 9038237"/>
              <a:gd name="connsiteX315" fmla="*/ 8568845 w 14801665"/>
              <a:gd name="connsiteY315" fmla="*/ 7834798 h 9038237"/>
              <a:gd name="connsiteX316" fmla="*/ 8566901 w 14801665"/>
              <a:gd name="connsiteY316" fmla="*/ 7822422 h 9038237"/>
              <a:gd name="connsiteX317" fmla="*/ 9966354 w 14801665"/>
              <a:gd name="connsiteY317" fmla="*/ 7819497 h 9038237"/>
              <a:gd name="connsiteX318" fmla="*/ 10015627 w 14801665"/>
              <a:gd name="connsiteY318" fmla="*/ 7915578 h 9038237"/>
              <a:gd name="connsiteX319" fmla="*/ 9966354 w 14801665"/>
              <a:gd name="connsiteY319" fmla="*/ 7819497 h 9038237"/>
              <a:gd name="connsiteX320" fmla="*/ 11450293 w 14801665"/>
              <a:gd name="connsiteY320" fmla="*/ 7819119 h 9038237"/>
              <a:gd name="connsiteX321" fmla="*/ 11443088 w 14801665"/>
              <a:gd name="connsiteY321" fmla="*/ 7828660 h 9038237"/>
              <a:gd name="connsiteX322" fmla="*/ 11455319 w 14801665"/>
              <a:gd name="connsiteY322" fmla="*/ 7836405 h 9038237"/>
              <a:gd name="connsiteX323" fmla="*/ 11461037 w 14801665"/>
              <a:gd name="connsiteY323" fmla="*/ 7828471 h 9038237"/>
              <a:gd name="connsiteX324" fmla="*/ 11450293 w 14801665"/>
              <a:gd name="connsiteY324" fmla="*/ 7819119 h 9038237"/>
              <a:gd name="connsiteX325" fmla="*/ 3743228 w 14801665"/>
              <a:gd name="connsiteY325" fmla="*/ 7811936 h 9038237"/>
              <a:gd name="connsiteX326" fmla="*/ 3743058 w 14801665"/>
              <a:gd name="connsiteY326" fmla="*/ 7812169 h 9038237"/>
              <a:gd name="connsiteX327" fmla="*/ 3742999 w 14801665"/>
              <a:gd name="connsiteY327" fmla="*/ 7812125 h 9038237"/>
              <a:gd name="connsiteX328" fmla="*/ 8676754 w 14801665"/>
              <a:gd name="connsiteY328" fmla="*/ 7803246 h 9038237"/>
              <a:gd name="connsiteX329" fmla="*/ 8766606 w 14801665"/>
              <a:gd name="connsiteY329" fmla="*/ 7821199 h 9038237"/>
              <a:gd name="connsiteX330" fmla="*/ 8676754 w 14801665"/>
              <a:gd name="connsiteY330" fmla="*/ 7803246 h 9038237"/>
              <a:gd name="connsiteX331" fmla="*/ 9080975 w 14801665"/>
              <a:gd name="connsiteY331" fmla="*/ 7796540 h 9038237"/>
              <a:gd name="connsiteX332" fmla="*/ 9076972 w 14801665"/>
              <a:gd name="connsiteY332" fmla="*/ 7797764 h 9038237"/>
              <a:gd name="connsiteX333" fmla="*/ 9080632 w 14801665"/>
              <a:gd name="connsiteY333" fmla="*/ 7799465 h 9038237"/>
              <a:gd name="connsiteX334" fmla="*/ 8829939 w 14801665"/>
              <a:gd name="connsiteY334" fmla="*/ 7796257 h 9038237"/>
              <a:gd name="connsiteX335" fmla="*/ 8825593 w 14801665"/>
              <a:gd name="connsiteY335" fmla="*/ 7797480 h 9038237"/>
              <a:gd name="connsiteX336" fmla="*/ 8829367 w 14801665"/>
              <a:gd name="connsiteY336" fmla="*/ 7799465 h 9038237"/>
              <a:gd name="connsiteX337" fmla="*/ 11397933 w 14801665"/>
              <a:gd name="connsiteY337" fmla="*/ 7784442 h 9038237"/>
              <a:gd name="connsiteX338" fmla="*/ 11385817 w 14801665"/>
              <a:gd name="connsiteY338" fmla="*/ 7798709 h 9038237"/>
              <a:gd name="connsiteX339" fmla="*/ 11395074 w 14801665"/>
              <a:gd name="connsiteY339" fmla="*/ 7806837 h 9038237"/>
              <a:gd name="connsiteX340" fmla="*/ 11407883 w 14801665"/>
              <a:gd name="connsiteY340" fmla="*/ 7796824 h 9038237"/>
              <a:gd name="connsiteX341" fmla="*/ 11397933 w 14801665"/>
              <a:gd name="connsiteY341" fmla="*/ 7784442 h 9038237"/>
              <a:gd name="connsiteX342" fmla="*/ 9732466 w 14801665"/>
              <a:gd name="connsiteY342" fmla="*/ 7778871 h 9038237"/>
              <a:gd name="connsiteX343" fmla="*/ 9726748 w 14801665"/>
              <a:gd name="connsiteY343" fmla="*/ 7783030 h 9038237"/>
              <a:gd name="connsiteX344" fmla="*/ 9742000 w 14801665"/>
              <a:gd name="connsiteY344" fmla="*/ 7792550 h 9038237"/>
              <a:gd name="connsiteX345" fmla="*/ 9742409 w 14801665"/>
              <a:gd name="connsiteY345" fmla="*/ 7793138 h 9038237"/>
              <a:gd name="connsiteX346" fmla="*/ 9742938 w 14801665"/>
              <a:gd name="connsiteY346" fmla="*/ 7793748 h 9038237"/>
              <a:gd name="connsiteX347" fmla="*/ 9742962 w 14801665"/>
              <a:gd name="connsiteY347" fmla="*/ 7793813 h 9038237"/>
              <a:gd name="connsiteX348" fmla="*/ 9742867 w 14801665"/>
              <a:gd name="connsiteY348" fmla="*/ 7793705 h 9038237"/>
              <a:gd name="connsiteX349" fmla="*/ 9744082 w 14801665"/>
              <a:gd name="connsiteY349" fmla="*/ 7796798 h 9038237"/>
              <a:gd name="connsiteX350" fmla="*/ 9742962 w 14801665"/>
              <a:gd name="connsiteY350" fmla="*/ 7793813 h 9038237"/>
              <a:gd name="connsiteX351" fmla="*/ 9745169 w 14801665"/>
              <a:gd name="connsiteY351" fmla="*/ 7796324 h 9038237"/>
              <a:gd name="connsiteX352" fmla="*/ 9742938 w 14801665"/>
              <a:gd name="connsiteY352" fmla="*/ 7793748 h 9038237"/>
              <a:gd name="connsiteX353" fmla="*/ 9742638 w 14801665"/>
              <a:gd name="connsiteY353" fmla="*/ 7792949 h 9038237"/>
              <a:gd name="connsiteX354" fmla="*/ 9742000 w 14801665"/>
              <a:gd name="connsiteY354" fmla="*/ 7792550 h 9038237"/>
              <a:gd name="connsiteX355" fmla="*/ 8635258 w 14801665"/>
              <a:gd name="connsiteY355" fmla="*/ 7749676 h 9038237"/>
              <a:gd name="connsiteX356" fmla="*/ 8626802 w 14801665"/>
              <a:gd name="connsiteY356" fmla="*/ 7757332 h 9038237"/>
              <a:gd name="connsiteX357" fmla="*/ 8671836 w 14801665"/>
              <a:gd name="connsiteY357" fmla="*/ 7794745 h 9038237"/>
              <a:gd name="connsiteX358" fmla="*/ 8682929 w 14801665"/>
              <a:gd name="connsiteY358" fmla="*/ 7784537 h 9038237"/>
              <a:gd name="connsiteX359" fmla="*/ 8635258 w 14801665"/>
              <a:gd name="connsiteY359" fmla="*/ 7749676 h 9038237"/>
              <a:gd name="connsiteX360" fmla="*/ 10871163 w 14801665"/>
              <a:gd name="connsiteY360" fmla="*/ 7740513 h 9038237"/>
              <a:gd name="connsiteX361" fmla="*/ 10776964 w 14801665"/>
              <a:gd name="connsiteY361" fmla="*/ 7761674 h 9038237"/>
              <a:gd name="connsiteX362" fmla="*/ 10808631 w 14801665"/>
              <a:gd name="connsiteY362" fmla="*/ 7831779 h 9038237"/>
              <a:gd name="connsiteX363" fmla="*/ 10896997 w 14801665"/>
              <a:gd name="connsiteY363" fmla="*/ 7876086 h 9038237"/>
              <a:gd name="connsiteX364" fmla="*/ 10942723 w 14801665"/>
              <a:gd name="connsiteY364" fmla="*/ 7811652 h 9038237"/>
              <a:gd name="connsiteX365" fmla="*/ 10932551 w 14801665"/>
              <a:gd name="connsiteY365" fmla="*/ 7781990 h 9038237"/>
              <a:gd name="connsiteX366" fmla="*/ 10970851 w 14801665"/>
              <a:gd name="connsiteY366" fmla="*/ 7780005 h 9038237"/>
              <a:gd name="connsiteX367" fmla="*/ 10970272 w 14801665"/>
              <a:gd name="connsiteY367" fmla="*/ 7773672 h 9038237"/>
              <a:gd name="connsiteX368" fmla="*/ 10871163 w 14801665"/>
              <a:gd name="connsiteY368" fmla="*/ 7740513 h 9038237"/>
              <a:gd name="connsiteX369" fmla="*/ 10066379 w 14801665"/>
              <a:gd name="connsiteY369" fmla="*/ 7736260 h 9038237"/>
              <a:gd name="connsiteX370" fmla="*/ 10059631 w 14801665"/>
              <a:gd name="connsiteY370" fmla="*/ 7772633 h 9038237"/>
              <a:gd name="connsiteX371" fmla="*/ 10073698 w 14801665"/>
              <a:gd name="connsiteY371" fmla="*/ 7774051 h 9038237"/>
              <a:gd name="connsiteX372" fmla="*/ 10066379 w 14801665"/>
              <a:gd name="connsiteY372" fmla="*/ 7736260 h 9038237"/>
              <a:gd name="connsiteX373" fmla="*/ 9567050 w 14801665"/>
              <a:gd name="connsiteY373" fmla="*/ 7724261 h 9038237"/>
              <a:gd name="connsiteX374" fmla="*/ 9564420 w 14801665"/>
              <a:gd name="connsiteY374" fmla="*/ 7727570 h 9038237"/>
              <a:gd name="connsiteX375" fmla="*/ 9571046 w 14801665"/>
              <a:gd name="connsiteY375" fmla="*/ 7732579 h 9038237"/>
              <a:gd name="connsiteX376" fmla="*/ 9573677 w 14801665"/>
              <a:gd name="connsiteY376" fmla="*/ 7729555 h 9038237"/>
              <a:gd name="connsiteX377" fmla="*/ 9567050 w 14801665"/>
              <a:gd name="connsiteY377" fmla="*/ 7724261 h 9038237"/>
              <a:gd name="connsiteX378" fmla="*/ 8958663 w 14801665"/>
              <a:gd name="connsiteY378" fmla="*/ 7722566 h 9038237"/>
              <a:gd name="connsiteX379" fmla="*/ 8950086 w 14801665"/>
              <a:gd name="connsiteY379" fmla="*/ 7725112 h 9038237"/>
              <a:gd name="connsiteX380" fmla="*/ 8965132 w 14801665"/>
              <a:gd name="connsiteY380" fmla="*/ 7745347 h 9038237"/>
              <a:gd name="connsiteX381" fmla="*/ 8965289 w 14801665"/>
              <a:gd name="connsiteY381" fmla="*/ 7745901 h 9038237"/>
              <a:gd name="connsiteX382" fmla="*/ 8965602 w 14801665"/>
              <a:gd name="connsiteY382" fmla="*/ 7746030 h 9038237"/>
              <a:gd name="connsiteX383" fmla="*/ 8972602 w 14801665"/>
              <a:gd name="connsiteY383" fmla="*/ 7757237 h 9038237"/>
              <a:gd name="connsiteX384" fmla="*/ 8979235 w 14801665"/>
              <a:gd name="connsiteY384" fmla="*/ 7751661 h 9038237"/>
              <a:gd name="connsiteX385" fmla="*/ 8965602 w 14801665"/>
              <a:gd name="connsiteY385" fmla="*/ 7746030 h 9038237"/>
              <a:gd name="connsiteX386" fmla="*/ 8965403 w 14801665"/>
              <a:gd name="connsiteY386" fmla="*/ 7745712 h 9038237"/>
              <a:gd name="connsiteX387" fmla="*/ 8965132 w 14801665"/>
              <a:gd name="connsiteY387" fmla="*/ 7745347 h 9038237"/>
              <a:gd name="connsiteX388" fmla="*/ 10197955 w 14801665"/>
              <a:gd name="connsiteY388" fmla="*/ 7711034 h 9038237"/>
              <a:gd name="connsiteX389" fmla="*/ 10127424 w 14801665"/>
              <a:gd name="connsiteY389" fmla="*/ 7725490 h 9038237"/>
              <a:gd name="connsiteX390" fmla="*/ 10197955 w 14801665"/>
              <a:gd name="connsiteY390" fmla="*/ 7711034 h 9038237"/>
              <a:gd name="connsiteX391" fmla="*/ 9222266 w 14801665"/>
              <a:gd name="connsiteY391" fmla="*/ 7705747 h 9038237"/>
              <a:gd name="connsiteX392" fmla="*/ 9221472 w 14801665"/>
              <a:gd name="connsiteY392" fmla="*/ 7718123 h 9038237"/>
              <a:gd name="connsiteX393" fmla="*/ 9229935 w 14801665"/>
              <a:gd name="connsiteY393" fmla="*/ 7721715 h 9038237"/>
              <a:gd name="connsiteX394" fmla="*/ 9232559 w 14801665"/>
              <a:gd name="connsiteY394" fmla="*/ 7710473 h 9038237"/>
              <a:gd name="connsiteX395" fmla="*/ 9222266 w 14801665"/>
              <a:gd name="connsiteY395" fmla="*/ 7705747 h 9038237"/>
              <a:gd name="connsiteX396" fmla="*/ 10722324 w 14801665"/>
              <a:gd name="connsiteY396" fmla="*/ 7705369 h 9038237"/>
              <a:gd name="connsiteX397" fmla="*/ 10725526 w 14801665"/>
              <a:gd name="connsiteY397" fmla="*/ 7708110 h 9038237"/>
              <a:gd name="connsiteX398" fmla="*/ 10725794 w 14801665"/>
              <a:gd name="connsiteY398" fmla="*/ 7708478 h 9038237"/>
              <a:gd name="connsiteX399" fmla="*/ 10732153 w 14801665"/>
              <a:gd name="connsiteY399" fmla="*/ 7731539 h 9038237"/>
              <a:gd name="connsiteX400" fmla="*/ 10740501 w 14801665"/>
              <a:gd name="connsiteY400" fmla="*/ 7728704 h 9038237"/>
              <a:gd name="connsiteX401" fmla="*/ 10725794 w 14801665"/>
              <a:gd name="connsiteY401" fmla="*/ 7708478 h 9038237"/>
              <a:gd name="connsiteX402" fmla="*/ 10725640 w 14801665"/>
              <a:gd name="connsiteY402" fmla="*/ 7707921 h 9038237"/>
              <a:gd name="connsiteX403" fmla="*/ 2647843 w 14801665"/>
              <a:gd name="connsiteY403" fmla="*/ 7696490 h 9038237"/>
              <a:gd name="connsiteX404" fmla="*/ 2639158 w 14801665"/>
              <a:gd name="connsiteY404" fmla="*/ 7698374 h 9038237"/>
              <a:gd name="connsiteX405" fmla="*/ 2644075 w 14801665"/>
              <a:gd name="connsiteY405" fmla="*/ 7704424 h 9038237"/>
              <a:gd name="connsiteX406" fmla="*/ 2655506 w 14801665"/>
              <a:gd name="connsiteY406" fmla="*/ 7701683 h 9038237"/>
              <a:gd name="connsiteX407" fmla="*/ 2647843 w 14801665"/>
              <a:gd name="connsiteY407" fmla="*/ 7696490 h 9038237"/>
              <a:gd name="connsiteX408" fmla="*/ 5833221 w 14801665"/>
              <a:gd name="connsiteY408" fmla="*/ 7695542 h 9038237"/>
              <a:gd name="connsiteX409" fmla="*/ 5743180 w 14801665"/>
              <a:gd name="connsiteY409" fmla="*/ 7706220 h 9038237"/>
              <a:gd name="connsiteX410" fmla="*/ 5789821 w 14801665"/>
              <a:gd name="connsiteY410" fmla="*/ 7734848 h 9038237"/>
              <a:gd name="connsiteX411" fmla="*/ 6087272 w 14801665"/>
              <a:gd name="connsiteY411" fmla="*/ 7752133 h 9038237"/>
              <a:gd name="connsiteX412" fmla="*/ 5915458 w 14801665"/>
              <a:gd name="connsiteY412" fmla="*/ 7711223 h 9038237"/>
              <a:gd name="connsiteX413" fmla="*/ 5833221 w 14801665"/>
              <a:gd name="connsiteY413" fmla="*/ 7695542 h 9038237"/>
              <a:gd name="connsiteX414" fmla="*/ 5706710 w 14801665"/>
              <a:gd name="connsiteY414" fmla="*/ 7692142 h 9038237"/>
              <a:gd name="connsiteX415" fmla="*/ 5706145 w 14801665"/>
              <a:gd name="connsiteY415" fmla="*/ 7695072 h 9038237"/>
              <a:gd name="connsiteX416" fmla="*/ 5710255 w 14801665"/>
              <a:gd name="connsiteY416" fmla="*/ 7694032 h 9038237"/>
              <a:gd name="connsiteX417" fmla="*/ 5995360 w 14801665"/>
              <a:gd name="connsiteY417" fmla="*/ 7691764 h 9038237"/>
              <a:gd name="connsiteX418" fmla="*/ 5995360 w 14801665"/>
              <a:gd name="connsiteY418" fmla="*/ 7695544 h 9038237"/>
              <a:gd name="connsiteX419" fmla="*/ 6025884 w 14801665"/>
              <a:gd name="connsiteY419" fmla="*/ 7695544 h 9038237"/>
              <a:gd name="connsiteX420" fmla="*/ 6025884 w 14801665"/>
              <a:gd name="connsiteY420" fmla="*/ 7691764 h 9038237"/>
              <a:gd name="connsiteX421" fmla="*/ 5995360 w 14801665"/>
              <a:gd name="connsiteY421" fmla="*/ 7691764 h 9038237"/>
              <a:gd name="connsiteX422" fmla="*/ 8036814 w 14801665"/>
              <a:gd name="connsiteY422" fmla="*/ 7682034 h 9038237"/>
              <a:gd name="connsiteX423" fmla="*/ 8028014 w 14801665"/>
              <a:gd name="connsiteY423" fmla="*/ 7683735 h 9038237"/>
              <a:gd name="connsiteX424" fmla="*/ 8031210 w 14801665"/>
              <a:gd name="connsiteY424" fmla="*/ 7686282 h 9038237"/>
              <a:gd name="connsiteX425" fmla="*/ 8040016 w 14801665"/>
              <a:gd name="connsiteY425" fmla="*/ 7684586 h 9038237"/>
              <a:gd name="connsiteX426" fmla="*/ 8036814 w 14801665"/>
              <a:gd name="connsiteY426" fmla="*/ 7682034 h 9038237"/>
              <a:gd name="connsiteX427" fmla="*/ 9552418 w 14801665"/>
              <a:gd name="connsiteY427" fmla="*/ 7680427 h 9038237"/>
              <a:gd name="connsiteX428" fmla="*/ 9552068 w 14801665"/>
              <a:gd name="connsiteY428" fmla="*/ 7688172 h 9038237"/>
              <a:gd name="connsiteX429" fmla="*/ 9556300 w 14801665"/>
              <a:gd name="connsiteY429" fmla="*/ 7688172 h 9038237"/>
              <a:gd name="connsiteX430" fmla="*/ 9556192 w 14801665"/>
              <a:gd name="connsiteY430" fmla="*/ 7680427 h 9038237"/>
              <a:gd name="connsiteX431" fmla="*/ 9552418 w 14801665"/>
              <a:gd name="connsiteY431" fmla="*/ 7680427 h 9038237"/>
              <a:gd name="connsiteX432" fmla="*/ 9883707 w 14801665"/>
              <a:gd name="connsiteY432" fmla="*/ 7678253 h 9038237"/>
              <a:gd name="connsiteX433" fmla="*/ 9885079 w 14801665"/>
              <a:gd name="connsiteY433" fmla="*/ 7681656 h 9038237"/>
              <a:gd name="connsiteX434" fmla="*/ 9887360 w 14801665"/>
              <a:gd name="connsiteY434" fmla="*/ 7678726 h 9038237"/>
              <a:gd name="connsiteX435" fmla="*/ 10980566 w 14801665"/>
              <a:gd name="connsiteY435" fmla="*/ 7674472 h 9038237"/>
              <a:gd name="connsiteX436" fmla="*/ 10975762 w 14801665"/>
              <a:gd name="connsiteY436" fmla="*/ 7674756 h 9038237"/>
              <a:gd name="connsiteX437" fmla="*/ 10977249 w 14801665"/>
              <a:gd name="connsiteY437" fmla="*/ 7681656 h 9038237"/>
              <a:gd name="connsiteX438" fmla="*/ 10981824 w 14801665"/>
              <a:gd name="connsiteY438" fmla="*/ 7681561 h 9038237"/>
              <a:gd name="connsiteX439" fmla="*/ 10980566 w 14801665"/>
              <a:gd name="connsiteY439" fmla="*/ 7674472 h 9038237"/>
              <a:gd name="connsiteX440" fmla="*/ 8542433 w 14801665"/>
              <a:gd name="connsiteY440" fmla="*/ 7674472 h 9038237"/>
              <a:gd name="connsiteX441" fmla="*/ 8540832 w 14801665"/>
              <a:gd name="connsiteY441" fmla="*/ 7682979 h 9038237"/>
              <a:gd name="connsiteX442" fmla="*/ 8584735 w 14801665"/>
              <a:gd name="connsiteY442" fmla="*/ 7688267 h 9038237"/>
              <a:gd name="connsiteX443" fmla="*/ 8585993 w 14801665"/>
              <a:gd name="connsiteY443" fmla="*/ 7681939 h 9038237"/>
              <a:gd name="connsiteX444" fmla="*/ 8542433 w 14801665"/>
              <a:gd name="connsiteY444" fmla="*/ 7674472 h 9038237"/>
              <a:gd name="connsiteX445" fmla="*/ 8864122 w 14801665"/>
              <a:gd name="connsiteY445" fmla="*/ 7673244 h 9038237"/>
              <a:gd name="connsiteX446" fmla="*/ 8860004 w 14801665"/>
              <a:gd name="connsiteY446" fmla="*/ 7674378 h 9038237"/>
              <a:gd name="connsiteX447" fmla="*/ 8863550 w 14801665"/>
              <a:gd name="connsiteY447" fmla="*/ 7676268 h 9038237"/>
              <a:gd name="connsiteX448" fmla="*/ 7324628 w 14801665"/>
              <a:gd name="connsiteY448" fmla="*/ 7673149 h 9038237"/>
              <a:gd name="connsiteX449" fmla="*/ 7137603 w 14801665"/>
              <a:gd name="connsiteY449" fmla="*/ 7695639 h 9038237"/>
              <a:gd name="connsiteX450" fmla="*/ 7206539 w 14801665"/>
              <a:gd name="connsiteY450" fmla="*/ 7703762 h 9038237"/>
              <a:gd name="connsiteX451" fmla="*/ 7205853 w 14801665"/>
              <a:gd name="connsiteY451" fmla="*/ 7713775 h 9038237"/>
              <a:gd name="connsiteX452" fmla="*/ 7166181 w 14801665"/>
              <a:gd name="connsiteY452" fmla="*/ 7719730 h 9038237"/>
              <a:gd name="connsiteX453" fmla="*/ 7170756 w 14801665"/>
              <a:gd name="connsiteY453" fmla="*/ 7745806 h 9038237"/>
              <a:gd name="connsiteX454" fmla="*/ 7055069 w 14801665"/>
              <a:gd name="connsiteY454" fmla="*/ 7761391 h 9038237"/>
              <a:gd name="connsiteX455" fmla="*/ 7021917 w 14801665"/>
              <a:gd name="connsiteY455" fmla="*/ 7763659 h 9038237"/>
              <a:gd name="connsiteX456" fmla="*/ 6943036 w 14801665"/>
              <a:gd name="connsiteY456" fmla="*/ 7795028 h 9038237"/>
              <a:gd name="connsiteX457" fmla="*/ 6872506 w 14801665"/>
              <a:gd name="connsiteY457" fmla="*/ 7770937 h 9038237"/>
              <a:gd name="connsiteX458" fmla="*/ 6969563 w 14801665"/>
              <a:gd name="connsiteY458" fmla="*/ 7813354 h 9038237"/>
              <a:gd name="connsiteX459" fmla="*/ 6994940 w 14801665"/>
              <a:gd name="connsiteY459" fmla="*/ 7817134 h 9038237"/>
              <a:gd name="connsiteX460" fmla="*/ 7045464 w 14801665"/>
              <a:gd name="connsiteY460" fmla="*/ 7830739 h 9038237"/>
              <a:gd name="connsiteX461" fmla="*/ 7117488 w 14801665"/>
              <a:gd name="connsiteY461" fmla="*/ 7803718 h 9038237"/>
              <a:gd name="connsiteX462" fmla="*/ 7256842 w 14801665"/>
              <a:gd name="connsiteY462" fmla="*/ 7833853 h 9038237"/>
              <a:gd name="connsiteX463" fmla="*/ 7316629 w 14801665"/>
              <a:gd name="connsiteY463" fmla="*/ 7835743 h 9038237"/>
              <a:gd name="connsiteX464" fmla="*/ 7445574 w 14801665"/>
              <a:gd name="connsiteY464" fmla="*/ 7812314 h 9038237"/>
              <a:gd name="connsiteX465" fmla="*/ 7627338 w 14801665"/>
              <a:gd name="connsiteY465" fmla="*/ 7820815 h 9038237"/>
              <a:gd name="connsiteX466" fmla="*/ 7922500 w 14801665"/>
              <a:gd name="connsiteY466" fmla="*/ 7820626 h 9038237"/>
              <a:gd name="connsiteX467" fmla="*/ 7962737 w 14801665"/>
              <a:gd name="connsiteY467" fmla="*/ 7818080 h 9038237"/>
              <a:gd name="connsiteX468" fmla="*/ 7956904 w 14801665"/>
              <a:gd name="connsiteY468" fmla="*/ 7802962 h 9038237"/>
              <a:gd name="connsiteX469" fmla="*/ 7894036 w 14801665"/>
              <a:gd name="connsiteY469" fmla="*/ 7806270 h 9038237"/>
              <a:gd name="connsiteX470" fmla="*/ 7815728 w 14801665"/>
              <a:gd name="connsiteY470" fmla="*/ 7721526 h 9038237"/>
              <a:gd name="connsiteX471" fmla="*/ 7775262 w 14801665"/>
              <a:gd name="connsiteY471" fmla="*/ 7708961 h 9038237"/>
              <a:gd name="connsiteX472" fmla="*/ 7437575 w 14801665"/>
              <a:gd name="connsiteY472" fmla="*/ 7681750 h 9038237"/>
              <a:gd name="connsiteX473" fmla="*/ 7324628 w 14801665"/>
              <a:gd name="connsiteY473" fmla="*/ 7673149 h 9038237"/>
              <a:gd name="connsiteX474" fmla="*/ 10843699 w 14801665"/>
              <a:gd name="connsiteY474" fmla="*/ 7667932 h 9038237"/>
              <a:gd name="connsiteX475" fmla="*/ 10839840 w 14801665"/>
              <a:gd name="connsiteY475" fmla="*/ 7670225 h 9038237"/>
              <a:gd name="connsiteX476" fmla="*/ 10761767 w 14801665"/>
              <a:gd name="connsiteY476" fmla="*/ 7673244 h 9038237"/>
              <a:gd name="connsiteX477" fmla="*/ 10778337 w 14801665"/>
              <a:gd name="connsiteY477" fmla="*/ 7725112 h 9038237"/>
              <a:gd name="connsiteX478" fmla="*/ 10881799 w 14801665"/>
              <a:gd name="connsiteY478" fmla="*/ 7695355 h 9038237"/>
              <a:gd name="connsiteX479" fmla="*/ 10847388 w 14801665"/>
              <a:gd name="connsiteY479" fmla="*/ 7687699 h 9038237"/>
              <a:gd name="connsiteX480" fmla="*/ 10839840 w 14801665"/>
              <a:gd name="connsiteY480" fmla="*/ 7670225 h 9038237"/>
              <a:gd name="connsiteX481" fmla="*/ 10840183 w 14801665"/>
              <a:gd name="connsiteY481" fmla="*/ 7670036 h 9038237"/>
              <a:gd name="connsiteX482" fmla="*/ 10843699 w 14801665"/>
              <a:gd name="connsiteY482" fmla="*/ 7667932 h 9038237"/>
              <a:gd name="connsiteX483" fmla="*/ 5577192 w 14801665"/>
              <a:gd name="connsiteY483" fmla="*/ 7663041 h 9038237"/>
              <a:gd name="connsiteX484" fmla="*/ 5564962 w 14801665"/>
              <a:gd name="connsiteY484" fmla="*/ 7680238 h 9038237"/>
              <a:gd name="connsiteX485" fmla="*/ 5573875 w 14801665"/>
              <a:gd name="connsiteY485" fmla="*/ 7683452 h 9038237"/>
              <a:gd name="connsiteX486" fmla="*/ 5586684 w 14801665"/>
              <a:gd name="connsiteY486" fmla="*/ 7669941 h 9038237"/>
              <a:gd name="connsiteX487" fmla="*/ 5577192 w 14801665"/>
              <a:gd name="connsiteY487" fmla="*/ 7663041 h 9038237"/>
              <a:gd name="connsiteX488" fmla="*/ 7560002 w 14801665"/>
              <a:gd name="connsiteY488" fmla="*/ 7661062 h 9038237"/>
              <a:gd name="connsiteX489" fmla="*/ 7560159 w 14801665"/>
              <a:gd name="connsiteY489" fmla="*/ 7661099 h 9038237"/>
              <a:gd name="connsiteX490" fmla="*/ 7560165 w 14801665"/>
              <a:gd name="connsiteY490" fmla="*/ 7661103 h 9038237"/>
              <a:gd name="connsiteX491" fmla="*/ 7560008 w 14801665"/>
              <a:gd name="connsiteY491" fmla="*/ 7661065 h 9038237"/>
              <a:gd name="connsiteX492" fmla="*/ 7558431 w 14801665"/>
              <a:gd name="connsiteY492" fmla="*/ 7660432 h 9038237"/>
              <a:gd name="connsiteX493" fmla="*/ 7558588 w 14801665"/>
              <a:gd name="connsiteY493" fmla="*/ 7660472 h 9038237"/>
              <a:gd name="connsiteX494" fmla="*/ 7558630 w 14801665"/>
              <a:gd name="connsiteY494" fmla="*/ 7660495 h 9038237"/>
              <a:gd name="connsiteX495" fmla="*/ 7558468 w 14801665"/>
              <a:gd name="connsiteY495" fmla="*/ 7660454 h 9038237"/>
              <a:gd name="connsiteX496" fmla="*/ 7555275 w 14801665"/>
              <a:gd name="connsiteY496" fmla="*/ 7658628 h 9038237"/>
              <a:gd name="connsiteX497" fmla="*/ 7558431 w 14801665"/>
              <a:gd name="connsiteY497" fmla="*/ 7660432 h 9038237"/>
              <a:gd name="connsiteX498" fmla="*/ 7554832 w 14801665"/>
              <a:gd name="connsiteY498" fmla="*/ 7659526 h 9038237"/>
              <a:gd name="connsiteX499" fmla="*/ 7558468 w 14801665"/>
              <a:gd name="connsiteY499" fmla="*/ 7660454 h 9038237"/>
              <a:gd name="connsiteX500" fmla="*/ 7559202 w 14801665"/>
              <a:gd name="connsiteY500" fmla="*/ 7660873 h 9038237"/>
              <a:gd name="connsiteX501" fmla="*/ 7560008 w 14801665"/>
              <a:gd name="connsiteY501" fmla="*/ 7661065 h 9038237"/>
              <a:gd name="connsiteX502" fmla="*/ 7563361 w 14801665"/>
              <a:gd name="connsiteY502" fmla="*/ 7662925 h 9038237"/>
              <a:gd name="connsiteX503" fmla="*/ 7560165 w 14801665"/>
              <a:gd name="connsiteY503" fmla="*/ 7661103 h 9038237"/>
              <a:gd name="connsiteX504" fmla="*/ 7563890 w 14801665"/>
              <a:gd name="connsiteY504" fmla="*/ 7661991 h 9038237"/>
              <a:gd name="connsiteX505" fmla="*/ 7560159 w 14801665"/>
              <a:gd name="connsiteY505" fmla="*/ 7661099 h 9038237"/>
              <a:gd name="connsiteX506" fmla="*/ 7559430 w 14801665"/>
              <a:gd name="connsiteY506" fmla="*/ 7660684 h 9038237"/>
              <a:gd name="connsiteX507" fmla="*/ 7558588 w 14801665"/>
              <a:gd name="connsiteY507" fmla="*/ 7660472 h 9038237"/>
              <a:gd name="connsiteX508" fmla="*/ 8321353 w 14801665"/>
              <a:gd name="connsiteY508" fmla="*/ 7655863 h 9038237"/>
              <a:gd name="connsiteX509" fmla="*/ 8309917 w 14801665"/>
              <a:gd name="connsiteY509" fmla="*/ 7664175 h 9038237"/>
              <a:gd name="connsiteX510" fmla="*/ 8320432 w 14801665"/>
              <a:gd name="connsiteY510" fmla="*/ 7671642 h 9038237"/>
              <a:gd name="connsiteX511" fmla="*/ 8329117 w 14801665"/>
              <a:gd name="connsiteY511" fmla="*/ 7661156 h 9038237"/>
              <a:gd name="connsiteX512" fmla="*/ 8321353 w 14801665"/>
              <a:gd name="connsiteY512" fmla="*/ 7655863 h 9038237"/>
              <a:gd name="connsiteX513" fmla="*/ 8415774 w 14801665"/>
              <a:gd name="connsiteY513" fmla="*/ 7651610 h 9038237"/>
              <a:gd name="connsiteX514" fmla="*/ 8415702 w 14801665"/>
              <a:gd name="connsiteY514" fmla="*/ 7651649 h 9038237"/>
              <a:gd name="connsiteX515" fmla="*/ 8415675 w 14801665"/>
              <a:gd name="connsiteY515" fmla="*/ 7651655 h 9038237"/>
              <a:gd name="connsiteX516" fmla="*/ 8415746 w 14801665"/>
              <a:gd name="connsiteY516" fmla="*/ 7651617 h 9038237"/>
              <a:gd name="connsiteX517" fmla="*/ 9703888 w 14801665"/>
              <a:gd name="connsiteY517" fmla="*/ 7651043 h 9038237"/>
              <a:gd name="connsiteX518" fmla="*/ 9686282 w 14801665"/>
              <a:gd name="connsiteY518" fmla="*/ 7693749 h 9038237"/>
              <a:gd name="connsiteX519" fmla="*/ 9746755 w 14801665"/>
              <a:gd name="connsiteY519" fmla="*/ 7752984 h 9038237"/>
              <a:gd name="connsiteX520" fmla="*/ 9758185 w 14801665"/>
              <a:gd name="connsiteY520" fmla="*/ 7751944 h 9038237"/>
              <a:gd name="connsiteX521" fmla="*/ 9758643 w 14801665"/>
              <a:gd name="connsiteY521" fmla="*/ 7731445 h 9038237"/>
              <a:gd name="connsiteX522" fmla="*/ 9769387 w 14801665"/>
              <a:gd name="connsiteY522" fmla="*/ 7716233 h 9038237"/>
              <a:gd name="connsiteX523" fmla="*/ 9703888 w 14801665"/>
              <a:gd name="connsiteY523" fmla="*/ 7651043 h 9038237"/>
              <a:gd name="connsiteX524" fmla="*/ 8419656 w 14801665"/>
              <a:gd name="connsiteY524" fmla="*/ 7648585 h 9038237"/>
              <a:gd name="connsiteX525" fmla="*/ 8416460 w 14801665"/>
              <a:gd name="connsiteY525" fmla="*/ 7651232 h 9038237"/>
              <a:gd name="connsiteX526" fmla="*/ 8415746 w 14801665"/>
              <a:gd name="connsiteY526" fmla="*/ 7651617 h 9038237"/>
              <a:gd name="connsiteX527" fmla="*/ 8411985 w 14801665"/>
              <a:gd name="connsiteY527" fmla="*/ 7652508 h 9038237"/>
              <a:gd name="connsiteX528" fmla="*/ 8415675 w 14801665"/>
              <a:gd name="connsiteY528" fmla="*/ 7651655 h 9038237"/>
              <a:gd name="connsiteX529" fmla="*/ 8412431 w 14801665"/>
              <a:gd name="connsiteY529" fmla="*/ 7653406 h 9038237"/>
              <a:gd name="connsiteX530" fmla="*/ 8415702 w 14801665"/>
              <a:gd name="connsiteY530" fmla="*/ 7651649 h 9038237"/>
              <a:gd name="connsiteX531" fmla="*/ 8416689 w 14801665"/>
              <a:gd name="connsiteY531" fmla="*/ 7651421 h 9038237"/>
              <a:gd name="connsiteX532" fmla="*/ 8419656 w 14801665"/>
              <a:gd name="connsiteY532" fmla="*/ 7648585 h 9038237"/>
              <a:gd name="connsiteX533" fmla="*/ 10745877 w 14801665"/>
              <a:gd name="connsiteY533" fmla="*/ 7647457 h 9038237"/>
              <a:gd name="connsiteX534" fmla="*/ 10734669 w 14801665"/>
              <a:gd name="connsiteY534" fmla="*/ 7650098 h 9038237"/>
              <a:gd name="connsiteX535" fmla="*/ 10741531 w 14801665"/>
              <a:gd name="connsiteY535" fmla="*/ 7655863 h 9038237"/>
              <a:gd name="connsiteX536" fmla="*/ 10750445 w 14801665"/>
              <a:gd name="connsiteY536" fmla="*/ 7654162 h 9038237"/>
              <a:gd name="connsiteX537" fmla="*/ 10745877 w 14801665"/>
              <a:gd name="connsiteY537" fmla="*/ 7647457 h 9038237"/>
              <a:gd name="connsiteX538" fmla="*/ 10930264 w 14801665"/>
              <a:gd name="connsiteY538" fmla="*/ 7645188 h 9038237"/>
              <a:gd name="connsiteX539" fmla="*/ 10929928 w 14801665"/>
              <a:gd name="connsiteY539" fmla="*/ 7648024 h 9038237"/>
              <a:gd name="connsiteX540" fmla="*/ 10933924 w 14801665"/>
              <a:gd name="connsiteY540" fmla="*/ 7646890 h 9038237"/>
              <a:gd name="connsiteX541" fmla="*/ 7151784 w 14801665"/>
              <a:gd name="connsiteY541" fmla="*/ 7641975 h 9038237"/>
              <a:gd name="connsiteX542" fmla="*/ 7454602 w 14801665"/>
              <a:gd name="connsiteY542" fmla="*/ 7641975 h 9038237"/>
              <a:gd name="connsiteX543" fmla="*/ 7151784 w 14801665"/>
              <a:gd name="connsiteY543" fmla="*/ 7641975 h 9038237"/>
              <a:gd name="connsiteX544" fmla="*/ 10687341 w 14801665"/>
              <a:gd name="connsiteY544" fmla="*/ 7640935 h 9038237"/>
              <a:gd name="connsiteX545" fmla="*/ 10641049 w 14801665"/>
              <a:gd name="connsiteY545" fmla="*/ 7674189 h 9038237"/>
              <a:gd name="connsiteX546" fmla="*/ 10649391 w 14801665"/>
              <a:gd name="connsiteY546" fmla="*/ 7683168 h 9038237"/>
              <a:gd name="connsiteX547" fmla="*/ 10687341 w 14801665"/>
              <a:gd name="connsiteY547" fmla="*/ 7640935 h 9038237"/>
              <a:gd name="connsiteX548" fmla="*/ 11463896 w 14801665"/>
              <a:gd name="connsiteY548" fmla="*/ 7640368 h 9038237"/>
              <a:gd name="connsiteX549" fmla="*/ 11460122 w 14801665"/>
              <a:gd name="connsiteY549" fmla="*/ 7647457 h 9038237"/>
              <a:gd name="connsiteX550" fmla="*/ 11470065 w 14801665"/>
              <a:gd name="connsiteY550" fmla="*/ 7655202 h 9038237"/>
              <a:gd name="connsiteX551" fmla="*/ 11475326 w 14801665"/>
              <a:gd name="connsiteY551" fmla="*/ 7646890 h 9038237"/>
              <a:gd name="connsiteX552" fmla="*/ 11463896 w 14801665"/>
              <a:gd name="connsiteY552" fmla="*/ 7640368 h 9038237"/>
              <a:gd name="connsiteX553" fmla="*/ 12221574 w 14801665"/>
              <a:gd name="connsiteY553" fmla="*/ 7622609 h 9038237"/>
              <a:gd name="connsiteX554" fmla="*/ 12219865 w 14801665"/>
              <a:gd name="connsiteY554" fmla="*/ 7626290 h 9038237"/>
              <a:gd name="connsiteX555" fmla="*/ 12228208 w 14801665"/>
              <a:gd name="connsiteY555" fmla="*/ 7627046 h 9038237"/>
              <a:gd name="connsiteX556" fmla="*/ 12229809 w 14801665"/>
              <a:gd name="connsiteY556" fmla="*/ 7623082 h 9038237"/>
              <a:gd name="connsiteX557" fmla="*/ 12221574 w 14801665"/>
              <a:gd name="connsiteY557" fmla="*/ 7622609 h 9038237"/>
              <a:gd name="connsiteX558" fmla="*/ 8349246 w 14801665"/>
              <a:gd name="connsiteY558" fmla="*/ 7616844 h 9038237"/>
              <a:gd name="connsiteX559" fmla="*/ 8345350 w 14801665"/>
              <a:gd name="connsiteY559" fmla="*/ 7618356 h 9038237"/>
              <a:gd name="connsiteX560" fmla="*/ 8349124 w 14801665"/>
              <a:gd name="connsiteY560" fmla="*/ 7619868 h 9038237"/>
              <a:gd name="connsiteX561" fmla="*/ 3234629 w 14801665"/>
              <a:gd name="connsiteY561" fmla="*/ 7615426 h 9038237"/>
              <a:gd name="connsiteX562" fmla="*/ 3225258 w 14801665"/>
              <a:gd name="connsiteY562" fmla="*/ 7618262 h 9038237"/>
              <a:gd name="connsiteX563" fmla="*/ 3234750 w 14801665"/>
              <a:gd name="connsiteY563" fmla="*/ 7626007 h 9038237"/>
              <a:gd name="connsiteX564" fmla="*/ 3241491 w 14801665"/>
              <a:gd name="connsiteY564" fmla="*/ 7620908 h 9038237"/>
              <a:gd name="connsiteX565" fmla="*/ 3234629 w 14801665"/>
              <a:gd name="connsiteY565" fmla="*/ 7615426 h 9038237"/>
              <a:gd name="connsiteX566" fmla="*/ 11750710 w 14801665"/>
              <a:gd name="connsiteY566" fmla="*/ 7614386 h 9038237"/>
              <a:gd name="connsiteX567" fmla="*/ 11744655 w 14801665"/>
              <a:gd name="connsiteY567" fmla="*/ 7618451 h 9038237"/>
              <a:gd name="connsiteX568" fmla="*/ 11746370 w 14801665"/>
              <a:gd name="connsiteY568" fmla="*/ 7622326 h 9038237"/>
              <a:gd name="connsiteX569" fmla="*/ 11752540 w 14801665"/>
              <a:gd name="connsiteY569" fmla="*/ 7618356 h 9038237"/>
              <a:gd name="connsiteX570" fmla="*/ 11750710 w 14801665"/>
              <a:gd name="connsiteY570" fmla="*/ 7614386 h 9038237"/>
              <a:gd name="connsiteX571" fmla="*/ 11348775 w 14801665"/>
              <a:gd name="connsiteY571" fmla="*/ 7612691 h 9038237"/>
              <a:gd name="connsiteX572" fmla="*/ 11348432 w 14801665"/>
              <a:gd name="connsiteY572" fmla="*/ 7616371 h 9038237"/>
              <a:gd name="connsiteX573" fmla="*/ 11356323 w 14801665"/>
              <a:gd name="connsiteY573" fmla="*/ 7617600 h 9038237"/>
              <a:gd name="connsiteX574" fmla="*/ 11356552 w 14801665"/>
              <a:gd name="connsiteY574" fmla="*/ 7614008 h 9038237"/>
              <a:gd name="connsiteX575" fmla="*/ 11348775 w 14801665"/>
              <a:gd name="connsiteY575" fmla="*/ 7612691 h 9038237"/>
              <a:gd name="connsiteX576" fmla="*/ 11859312 w 14801665"/>
              <a:gd name="connsiteY576" fmla="*/ 7611556 h 9038237"/>
              <a:gd name="connsiteX577" fmla="*/ 11762261 w 14801665"/>
              <a:gd name="connsiteY577" fmla="*/ 7671264 h 9038237"/>
              <a:gd name="connsiteX578" fmla="*/ 11849254 w 14801665"/>
              <a:gd name="connsiteY578" fmla="*/ 7689023 h 9038237"/>
              <a:gd name="connsiteX579" fmla="*/ 11859312 w 14801665"/>
              <a:gd name="connsiteY579" fmla="*/ 7611556 h 9038237"/>
              <a:gd name="connsiteX580" fmla="*/ 10201386 w 14801665"/>
              <a:gd name="connsiteY580" fmla="*/ 7611462 h 9038237"/>
              <a:gd name="connsiteX581" fmla="*/ 10197390 w 14801665"/>
              <a:gd name="connsiteY581" fmla="*/ 7617505 h 9038237"/>
              <a:gd name="connsiteX582" fmla="*/ 10201730 w 14801665"/>
              <a:gd name="connsiteY582" fmla="*/ 7618829 h 9038237"/>
              <a:gd name="connsiteX583" fmla="*/ 10205383 w 14801665"/>
              <a:gd name="connsiteY583" fmla="*/ 7612596 h 9038237"/>
              <a:gd name="connsiteX584" fmla="*/ 10201386 w 14801665"/>
              <a:gd name="connsiteY584" fmla="*/ 7611462 h 9038237"/>
              <a:gd name="connsiteX585" fmla="*/ 10458806 w 14801665"/>
              <a:gd name="connsiteY585" fmla="*/ 7605773 h 9038237"/>
              <a:gd name="connsiteX586" fmla="*/ 10370119 w 14801665"/>
              <a:gd name="connsiteY586" fmla="*/ 7641124 h 9038237"/>
              <a:gd name="connsiteX587" fmla="*/ 10416418 w 14801665"/>
              <a:gd name="connsiteY587" fmla="*/ 7700926 h 9038237"/>
              <a:gd name="connsiteX588" fmla="*/ 10374122 w 14801665"/>
              <a:gd name="connsiteY588" fmla="*/ 7708110 h 9038237"/>
              <a:gd name="connsiteX589" fmla="*/ 10332398 w 14801665"/>
              <a:gd name="connsiteY589" fmla="*/ 7713681 h 9038237"/>
              <a:gd name="connsiteX590" fmla="*/ 10382578 w 14801665"/>
              <a:gd name="connsiteY590" fmla="*/ 7830456 h 9038237"/>
              <a:gd name="connsiteX591" fmla="*/ 10382603 w 14801665"/>
              <a:gd name="connsiteY591" fmla="*/ 7830468 h 9038237"/>
              <a:gd name="connsiteX592" fmla="*/ 10382578 w 14801665"/>
              <a:gd name="connsiteY592" fmla="*/ 7830550 h 9038237"/>
              <a:gd name="connsiteX593" fmla="*/ 10385888 w 14801665"/>
              <a:gd name="connsiteY593" fmla="*/ 7832157 h 9038237"/>
              <a:gd name="connsiteX594" fmla="*/ 10382603 w 14801665"/>
              <a:gd name="connsiteY594" fmla="*/ 7830468 h 9038237"/>
              <a:gd name="connsiteX595" fmla="*/ 10394123 w 14801665"/>
              <a:gd name="connsiteY595" fmla="*/ 7792665 h 9038237"/>
              <a:gd name="connsiteX596" fmla="*/ 10394008 w 14801665"/>
              <a:gd name="connsiteY596" fmla="*/ 7793043 h 9038237"/>
              <a:gd name="connsiteX597" fmla="*/ 10405216 w 14801665"/>
              <a:gd name="connsiteY597" fmla="*/ 7792193 h 9038237"/>
              <a:gd name="connsiteX598" fmla="*/ 10511410 w 14801665"/>
              <a:gd name="connsiteY598" fmla="*/ 7759595 h 9038237"/>
              <a:gd name="connsiteX599" fmla="*/ 10616702 w 14801665"/>
              <a:gd name="connsiteY599" fmla="*/ 7752133 h 9038237"/>
              <a:gd name="connsiteX600" fmla="*/ 10666425 w 14801665"/>
              <a:gd name="connsiteY600" fmla="*/ 7739568 h 9038237"/>
              <a:gd name="connsiteX601" fmla="*/ 10528901 w 14801665"/>
              <a:gd name="connsiteY601" fmla="*/ 7675796 h 9038237"/>
              <a:gd name="connsiteX602" fmla="*/ 10455397 w 14801665"/>
              <a:gd name="connsiteY602" fmla="*/ 7701116 h 9038237"/>
              <a:gd name="connsiteX603" fmla="*/ 10498036 w 14801665"/>
              <a:gd name="connsiteY603" fmla="*/ 7654824 h 9038237"/>
              <a:gd name="connsiteX604" fmla="*/ 10410699 w 14801665"/>
              <a:gd name="connsiteY604" fmla="*/ 7641124 h 9038237"/>
              <a:gd name="connsiteX605" fmla="*/ 10497349 w 14801665"/>
              <a:gd name="connsiteY605" fmla="*/ 7612407 h 9038237"/>
              <a:gd name="connsiteX606" fmla="*/ 10458806 w 14801665"/>
              <a:gd name="connsiteY606" fmla="*/ 7605773 h 9038237"/>
              <a:gd name="connsiteX607" fmla="*/ 7710442 w 14801665"/>
              <a:gd name="connsiteY607" fmla="*/ 7597006 h 9038237"/>
              <a:gd name="connsiteX608" fmla="*/ 7707240 w 14801665"/>
              <a:gd name="connsiteY608" fmla="*/ 7604751 h 9038237"/>
              <a:gd name="connsiteX609" fmla="*/ 7715475 w 14801665"/>
              <a:gd name="connsiteY609" fmla="*/ 7609193 h 9038237"/>
              <a:gd name="connsiteX610" fmla="*/ 7721758 w 14801665"/>
              <a:gd name="connsiteY610" fmla="*/ 7604940 h 9038237"/>
              <a:gd name="connsiteX611" fmla="*/ 7710442 w 14801665"/>
              <a:gd name="connsiteY611" fmla="*/ 7597006 h 9038237"/>
              <a:gd name="connsiteX612" fmla="*/ 7012659 w 14801665"/>
              <a:gd name="connsiteY612" fmla="*/ 7588499 h 9038237"/>
              <a:gd name="connsiteX613" fmla="*/ 7012659 w 14801665"/>
              <a:gd name="connsiteY613" fmla="*/ 7592186 h 9038237"/>
              <a:gd name="connsiteX614" fmla="*/ 7032088 w 14801665"/>
              <a:gd name="connsiteY614" fmla="*/ 7592186 h 9038237"/>
              <a:gd name="connsiteX615" fmla="*/ 7032088 w 14801665"/>
              <a:gd name="connsiteY615" fmla="*/ 7588499 h 9038237"/>
              <a:gd name="connsiteX616" fmla="*/ 7012659 w 14801665"/>
              <a:gd name="connsiteY616" fmla="*/ 7588499 h 9038237"/>
              <a:gd name="connsiteX617" fmla="*/ 8304662 w 14801665"/>
              <a:gd name="connsiteY617" fmla="*/ 7587938 h 9038237"/>
              <a:gd name="connsiteX618" fmla="*/ 8304662 w 14801665"/>
              <a:gd name="connsiteY618" fmla="*/ 7591902 h 9038237"/>
              <a:gd name="connsiteX619" fmla="*/ 8334607 w 14801665"/>
              <a:gd name="connsiteY619" fmla="*/ 7591902 h 9038237"/>
              <a:gd name="connsiteX620" fmla="*/ 8334607 w 14801665"/>
              <a:gd name="connsiteY620" fmla="*/ 7587938 h 9038237"/>
              <a:gd name="connsiteX621" fmla="*/ 8304662 w 14801665"/>
              <a:gd name="connsiteY621" fmla="*/ 7587938 h 9038237"/>
              <a:gd name="connsiteX622" fmla="*/ 7382285 w 14801665"/>
              <a:gd name="connsiteY622" fmla="*/ 7586955 h 9038237"/>
              <a:gd name="connsiteX623" fmla="*/ 7308051 w 14801665"/>
              <a:gd name="connsiteY623" fmla="*/ 7604373 h 9038237"/>
              <a:gd name="connsiteX624" fmla="*/ 7463294 w 14801665"/>
              <a:gd name="connsiteY624" fmla="*/ 7600214 h 9038237"/>
              <a:gd name="connsiteX625" fmla="*/ 7382285 w 14801665"/>
              <a:gd name="connsiteY625" fmla="*/ 7586955 h 9038237"/>
              <a:gd name="connsiteX626" fmla="*/ 7212829 w 14801665"/>
              <a:gd name="connsiteY626" fmla="*/ 7585669 h 9038237"/>
              <a:gd name="connsiteX627" fmla="*/ 7195225 w 14801665"/>
              <a:gd name="connsiteY627" fmla="*/ 7589917 h 9038237"/>
              <a:gd name="connsiteX628" fmla="*/ 7213517 w 14801665"/>
              <a:gd name="connsiteY628" fmla="*/ 7593603 h 9038237"/>
              <a:gd name="connsiteX629" fmla="*/ 7212829 w 14801665"/>
              <a:gd name="connsiteY629" fmla="*/ 7585669 h 9038237"/>
              <a:gd name="connsiteX630" fmla="*/ 7594012 w 14801665"/>
              <a:gd name="connsiteY630" fmla="*/ 7585656 h 9038237"/>
              <a:gd name="connsiteX631" fmla="*/ 7536106 w 14801665"/>
              <a:gd name="connsiteY631" fmla="*/ 7599558 h 9038237"/>
              <a:gd name="connsiteX632" fmla="*/ 7664265 w 14801665"/>
              <a:gd name="connsiteY632" fmla="*/ 7591808 h 9038237"/>
              <a:gd name="connsiteX633" fmla="*/ 7594012 w 14801665"/>
              <a:gd name="connsiteY633" fmla="*/ 7585656 h 9038237"/>
              <a:gd name="connsiteX634" fmla="*/ 8509856 w 14801665"/>
              <a:gd name="connsiteY634" fmla="*/ 7572296 h 9038237"/>
              <a:gd name="connsiteX635" fmla="*/ 8483903 w 14801665"/>
              <a:gd name="connsiteY635" fmla="*/ 7572820 h 9038237"/>
              <a:gd name="connsiteX636" fmla="*/ 8421486 w 14801665"/>
              <a:gd name="connsiteY636" fmla="*/ 7576407 h 9038237"/>
              <a:gd name="connsiteX637" fmla="*/ 8385022 w 14801665"/>
              <a:gd name="connsiteY637" fmla="*/ 7626574 h 9038237"/>
              <a:gd name="connsiteX638" fmla="*/ 8429263 w 14801665"/>
              <a:gd name="connsiteY638" fmla="*/ 7618262 h 9038237"/>
              <a:gd name="connsiteX639" fmla="*/ 8481394 w 14801665"/>
              <a:gd name="connsiteY639" fmla="*/ 7610139 h 9038237"/>
              <a:gd name="connsiteX640" fmla="*/ 8544041 w 14801665"/>
              <a:gd name="connsiteY640" fmla="*/ 7613252 h 9038237"/>
              <a:gd name="connsiteX641" fmla="*/ 8509856 w 14801665"/>
              <a:gd name="connsiteY641" fmla="*/ 7572296 h 9038237"/>
              <a:gd name="connsiteX642" fmla="*/ 10323820 w 14801665"/>
              <a:gd name="connsiteY642" fmla="*/ 7571781 h 9038237"/>
              <a:gd name="connsiteX643" fmla="*/ 10320732 w 14801665"/>
              <a:gd name="connsiteY643" fmla="*/ 7624500 h 9038237"/>
              <a:gd name="connsiteX644" fmla="*/ 10323820 w 14801665"/>
              <a:gd name="connsiteY644" fmla="*/ 7571781 h 9038237"/>
              <a:gd name="connsiteX645" fmla="*/ 10578631 w 14801665"/>
              <a:gd name="connsiteY645" fmla="*/ 7560160 h 9038237"/>
              <a:gd name="connsiteX646" fmla="*/ 10574399 w 14801665"/>
              <a:gd name="connsiteY646" fmla="*/ 7561295 h 9038237"/>
              <a:gd name="connsiteX647" fmla="*/ 10578059 w 14801665"/>
              <a:gd name="connsiteY647" fmla="*/ 7563274 h 9038237"/>
              <a:gd name="connsiteX648" fmla="*/ 7477012 w 14801665"/>
              <a:gd name="connsiteY648" fmla="*/ 7542775 h 9038237"/>
              <a:gd name="connsiteX649" fmla="*/ 7467977 w 14801665"/>
              <a:gd name="connsiteY649" fmla="*/ 7547312 h 9038237"/>
              <a:gd name="connsiteX650" fmla="*/ 7471179 w 14801665"/>
              <a:gd name="connsiteY650" fmla="*/ 7553828 h 9038237"/>
              <a:gd name="connsiteX651" fmla="*/ 7485811 w 14801665"/>
              <a:gd name="connsiteY651" fmla="*/ 7549107 h 9038237"/>
              <a:gd name="connsiteX652" fmla="*/ 7477012 w 14801665"/>
              <a:gd name="connsiteY652" fmla="*/ 7542775 h 9038237"/>
              <a:gd name="connsiteX653" fmla="*/ 7941191 w 14801665"/>
              <a:gd name="connsiteY653" fmla="*/ 7542773 h 9038237"/>
              <a:gd name="connsiteX654" fmla="*/ 7904329 w 14801665"/>
              <a:gd name="connsiteY654" fmla="*/ 7553261 h 9038237"/>
              <a:gd name="connsiteX655" fmla="*/ 8008578 w 14801665"/>
              <a:gd name="connsiteY655" fmla="*/ 7553261 h 9038237"/>
              <a:gd name="connsiteX656" fmla="*/ 7941191 w 14801665"/>
              <a:gd name="connsiteY656" fmla="*/ 7542773 h 9038237"/>
              <a:gd name="connsiteX657" fmla="*/ 8861491 w 14801665"/>
              <a:gd name="connsiteY657" fmla="*/ 7541357 h 9038237"/>
              <a:gd name="connsiteX658" fmla="*/ 8861148 w 14801665"/>
              <a:gd name="connsiteY658" fmla="*/ 7544381 h 9038237"/>
              <a:gd name="connsiteX659" fmla="*/ 8865258 w 14801665"/>
              <a:gd name="connsiteY659" fmla="*/ 7543153 h 9038237"/>
              <a:gd name="connsiteX660" fmla="*/ 8781581 w 14801665"/>
              <a:gd name="connsiteY660" fmla="*/ 7540979 h 9038237"/>
              <a:gd name="connsiteX661" fmla="*/ 8758722 w 14801665"/>
              <a:gd name="connsiteY661" fmla="*/ 7549013 h 9038237"/>
              <a:gd name="connsiteX662" fmla="*/ 8761581 w 14801665"/>
              <a:gd name="connsiteY662" fmla="*/ 7554867 h 9038237"/>
              <a:gd name="connsiteX663" fmla="*/ 8784669 w 14801665"/>
              <a:gd name="connsiteY663" fmla="*/ 7547406 h 9038237"/>
              <a:gd name="connsiteX664" fmla="*/ 8781581 w 14801665"/>
              <a:gd name="connsiteY664" fmla="*/ 7540979 h 9038237"/>
              <a:gd name="connsiteX665" fmla="*/ 7624021 w 14801665"/>
              <a:gd name="connsiteY665" fmla="*/ 7533517 h 9038237"/>
              <a:gd name="connsiteX666" fmla="*/ 7614535 w 14801665"/>
              <a:gd name="connsiteY666" fmla="*/ 7546083 h 9038237"/>
              <a:gd name="connsiteX667" fmla="*/ 7623564 w 14801665"/>
              <a:gd name="connsiteY667" fmla="*/ 7554489 h 9038237"/>
              <a:gd name="connsiteX668" fmla="*/ 7633278 w 14801665"/>
              <a:gd name="connsiteY668" fmla="*/ 7545327 h 9038237"/>
              <a:gd name="connsiteX669" fmla="*/ 7624021 w 14801665"/>
              <a:gd name="connsiteY669" fmla="*/ 7533517 h 9038237"/>
              <a:gd name="connsiteX670" fmla="*/ 7160816 w 14801665"/>
              <a:gd name="connsiteY670" fmla="*/ 7525946 h 9038237"/>
              <a:gd name="connsiteX671" fmla="*/ 7121491 w 14801665"/>
              <a:gd name="connsiteY671" fmla="*/ 7544003 h 9038237"/>
              <a:gd name="connsiteX672" fmla="*/ 7215912 w 14801665"/>
              <a:gd name="connsiteY672" fmla="*/ 7553166 h 9038237"/>
              <a:gd name="connsiteX673" fmla="*/ 7160816 w 14801665"/>
              <a:gd name="connsiteY673" fmla="*/ 7525946 h 9038237"/>
              <a:gd name="connsiteX674" fmla="*/ 11607246 w 14801665"/>
              <a:gd name="connsiteY674" fmla="*/ 7525016 h 9038237"/>
              <a:gd name="connsiteX675" fmla="*/ 11602220 w 14801665"/>
              <a:gd name="connsiteY675" fmla="*/ 7578675 h 9038237"/>
              <a:gd name="connsiteX676" fmla="*/ 11617418 w 14801665"/>
              <a:gd name="connsiteY676" fmla="*/ 7651705 h 9038237"/>
              <a:gd name="connsiteX677" fmla="*/ 11618561 w 14801665"/>
              <a:gd name="connsiteY677" fmla="*/ 7679860 h 9038237"/>
              <a:gd name="connsiteX678" fmla="*/ 11647940 w 14801665"/>
              <a:gd name="connsiteY678" fmla="*/ 7695828 h 9038237"/>
              <a:gd name="connsiteX679" fmla="*/ 11639713 w 14801665"/>
              <a:gd name="connsiteY679" fmla="*/ 7625534 h 9038237"/>
              <a:gd name="connsiteX680" fmla="*/ 11639484 w 14801665"/>
              <a:gd name="connsiteY680" fmla="*/ 7564408 h 9038237"/>
              <a:gd name="connsiteX681" fmla="*/ 11607246 w 14801665"/>
              <a:gd name="connsiteY681" fmla="*/ 7525016 h 9038237"/>
              <a:gd name="connsiteX682" fmla="*/ 8933851 w 14801665"/>
              <a:gd name="connsiteY682" fmla="*/ 7523315 h 9038237"/>
              <a:gd name="connsiteX683" fmla="*/ 8920020 w 14801665"/>
              <a:gd name="connsiteY683" fmla="*/ 7565542 h 9038237"/>
              <a:gd name="connsiteX684" fmla="*/ 8787186 w 14801665"/>
              <a:gd name="connsiteY684" fmla="*/ 7585575 h 9038237"/>
              <a:gd name="connsiteX685" fmla="*/ 8846516 w 14801665"/>
              <a:gd name="connsiteY685" fmla="*/ 7601537 h 9038237"/>
              <a:gd name="connsiteX686" fmla="*/ 8934996 w 14801665"/>
              <a:gd name="connsiteY686" fmla="*/ 7603428 h 9038237"/>
              <a:gd name="connsiteX687" fmla="*/ 8880234 w 14801665"/>
              <a:gd name="connsiteY687" fmla="*/ 7595021 h 9038237"/>
              <a:gd name="connsiteX688" fmla="*/ 8964946 w 14801665"/>
              <a:gd name="connsiteY688" fmla="*/ 7578580 h 9038237"/>
              <a:gd name="connsiteX689" fmla="*/ 8948485 w 14801665"/>
              <a:gd name="connsiteY689" fmla="*/ 7534463 h 9038237"/>
              <a:gd name="connsiteX690" fmla="*/ 8933851 w 14801665"/>
              <a:gd name="connsiteY690" fmla="*/ 7523315 h 9038237"/>
              <a:gd name="connsiteX691" fmla="*/ 11161186 w 14801665"/>
              <a:gd name="connsiteY691" fmla="*/ 7521235 h 9038237"/>
              <a:gd name="connsiteX692" fmla="*/ 11196626 w 14801665"/>
              <a:gd name="connsiteY692" fmla="*/ 7550236 h 9038237"/>
              <a:gd name="connsiteX693" fmla="*/ 11200965 w 14801665"/>
              <a:gd name="connsiteY693" fmla="*/ 7530871 h 9038237"/>
              <a:gd name="connsiteX694" fmla="*/ 11161186 w 14801665"/>
              <a:gd name="connsiteY694" fmla="*/ 7521235 h 9038237"/>
              <a:gd name="connsiteX695" fmla="*/ 8072940 w 14801665"/>
              <a:gd name="connsiteY695" fmla="*/ 7519345 h 9038237"/>
              <a:gd name="connsiteX696" fmla="*/ 8117637 w 14801665"/>
              <a:gd name="connsiteY696" fmla="*/ 7551654 h 9038237"/>
              <a:gd name="connsiteX697" fmla="*/ 8189198 w 14801665"/>
              <a:gd name="connsiteY697" fmla="*/ 7568851 h 9038237"/>
              <a:gd name="connsiteX698" fmla="*/ 8072940 w 14801665"/>
              <a:gd name="connsiteY698" fmla="*/ 7519345 h 9038237"/>
              <a:gd name="connsiteX699" fmla="*/ 8009365 w 14801665"/>
              <a:gd name="connsiteY699" fmla="*/ 7509154 h 9038237"/>
              <a:gd name="connsiteX700" fmla="*/ 7968913 w 14801665"/>
              <a:gd name="connsiteY700" fmla="*/ 7527563 h 9038237"/>
              <a:gd name="connsiteX701" fmla="*/ 8046643 w 14801665"/>
              <a:gd name="connsiteY701" fmla="*/ 7533328 h 9038237"/>
              <a:gd name="connsiteX702" fmla="*/ 8009365 w 14801665"/>
              <a:gd name="connsiteY702" fmla="*/ 7509154 h 9038237"/>
              <a:gd name="connsiteX703" fmla="*/ 8861491 w 14801665"/>
              <a:gd name="connsiteY703" fmla="*/ 7503377 h 9038237"/>
              <a:gd name="connsiteX704" fmla="*/ 8861376 w 14801665"/>
              <a:gd name="connsiteY704" fmla="*/ 7506591 h 9038237"/>
              <a:gd name="connsiteX705" fmla="*/ 8865380 w 14801665"/>
              <a:gd name="connsiteY705" fmla="*/ 7504984 h 9038237"/>
              <a:gd name="connsiteX706" fmla="*/ 7432657 w 14801665"/>
              <a:gd name="connsiteY706" fmla="*/ 7503377 h 9038237"/>
              <a:gd name="connsiteX707" fmla="*/ 7432085 w 14801665"/>
              <a:gd name="connsiteY707" fmla="*/ 7506118 h 9038237"/>
              <a:gd name="connsiteX708" fmla="*/ 7435974 w 14801665"/>
              <a:gd name="connsiteY708" fmla="*/ 7505173 h 9038237"/>
              <a:gd name="connsiteX709" fmla="*/ 8236651 w 14801665"/>
              <a:gd name="connsiteY709" fmla="*/ 7500924 h 9038237"/>
              <a:gd name="connsiteX710" fmla="*/ 8205089 w 14801665"/>
              <a:gd name="connsiteY710" fmla="*/ 7507725 h 9038237"/>
              <a:gd name="connsiteX711" fmla="*/ 8189198 w 14801665"/>
              <a:gd name="connsiteY711" fmla="*/ 7581700 h 9038237"/>
              <a:gd name="connsiteX712" fmla="*/ 8055792 w 14801665"/>
              <a:gd name="connsiteY712" fmla="*/ 7602577 h 9038237"/>
              <a:gd name="connsiteX713" fmla="*/ 8111805 w 14801665"/>
              <a:gd name="connsiteY713" fmla="*/ 7614953 h 9038237"/>
              <a:gd name="connsiteX714" fmla="*/ 8168969 w 14801665"/>
              <a:gd name="connsiteY714" fmla="*/ 7630827 h 9038237"/>
              <a:gd name="connsiteX715" fmla="*/ 8258021 w 14801665"/>
              <a:gd name="connsiteY715" fmla="*/ 7620625 h 9038237"/>
              <a:gd name="connsiteX716" fmla="*/ 8267957 w 14801665"/>
              <a:gd name="connsiteY716" fmla="*/ 7575650 h 9038237"/>
              <a:gd name="connsiteX717" fmla="*/ 8346037 w 14801665"/>
              <a:gd name="connsiteY717" fmla="*/ 7546272 h 9038237"/>
              <a:gd name="connsiteX718" fmla="*/ 8267957 w 14801665"/>
              <a:gd name="connsiteY718" fmla="*/ 7509710 h 9038237"/>
              <a:gd name="connsiteX719" fmla="*/ 8236651 w 14801665"/>
              <a:gd name="connsiteY719" fmla="*/ 7500924 h 9038237"/>
              <a:gd name="connsiteX720" fmla="*/ 8484482 w 14801665"/>
              <a:gd name="connsiteY720" fmla="*/ 7494214 h 9038237"/>
              <a:gd name="connsiteX721" fmla="*/ 8484132 w 14801665"/>
              <a:gd name="connsiteY721" fmla="*/ 7496577 h 9038237"/>
              <a:gd name="connsiteX722" fmla="*/ 8487792 w 14801665"/>
              <a:gd name="connsiteY722" fmla="*/ 7495632 h 9038237"/>
              <a:gd name="connsiteX723" fmla="*/ 8412457 w 14801665"/>
              <a:gd name="connsiteY723" fmla="*/ 7493931 h 9038237"/>
              <a:gd name="connsiteX724" fmla="*/ 8403315 w 14801665"/>
              <a:gd name="connsiteY724" fmla="*/ 7497144 h 9038237"/>
              <a:gd name="connsiteX725" fmla="*/ 8409827 w 14801665"/>
              <a:gd name="connsiteY725" fmla="*/ 7503188 h 9038237"/>
              <a:gd name="connsiteX726" fmla="*/ 8418748 w 14801665"/>
              <a:gd name="connsiteY726" fmla="*/ 7499413 h 9038237"/>
              <a:gd name="connsiteX727" fmla="*/ 8412457 w 14801665"/>
              <a:gd name="connsiteY727" fmla="*/ 7493931 h 9038237"/>
              <a:gd name="connsiteX728" fmla="*/ 7709930 w 14801665"/>
              <a:gd name="connsiteY728" fmla="*/ 7492873 h 9038237"/>
              <a:gd name="connsiteX729" fmla="*/ 7631334 w 14801665"/>
              <a:gd name="connsiteY729" fmla="*/ 7506118 h 9038237"/>
              <a:gd name="connsiteX730" fmla="*/ 7742451 w 14801665"/>
              <a:gd name="connsiteY730" fmla="*/ 7497428 h 9038237"/>
              <a:gd name="connsiteX731" fmla="*/ 7709930 w 14801665"/>
              <a:gd name="connsiteY731" fmla="*/ 7492873 h 9038237"/>
              <a:gd name="connsiteX732" fmla="*/ 11961280 w 14801665"/>
              <a:gd name="connsiteY732" fmla="*/ 7491473 h 9038237"/>
              <a:gd name="connsiteX733" fmla="*/ 11950308 w 14801665"/>
              <a:gd name="connsiteY733" fmla="*/ 7492986 h 9038237"/>
              <a:gd name="connsiteX734" fmla="*/ 11974883 w 14801665"/>
              <a:gd name="connsiteY734" fmla="*/ 7555813 h 9038237"/>
              <a:gd name="connsiteX735" fmla="*/ 11961280 w 14801665"/>
              <a:gd name="connsiteY735" fmla="*/ 7491473 h 9038237"/>
              <a:gd name="connsiteX736" fmla="*/ 7235462 w 14801665"/>
              <a:gd name="connsiteY736" fmla="*/ 7490623 h 9038237"/>
              <a:gd name="connsiteX737" fmla="*/ 7146523 w 14801665"/>
              <a:gd name="connsiteY737" fmla="*/ 7495538 h 9038237"/>
              <a:gd name="connsiteX738" fmla="*/ 7147667 w 14801665"/>
              <a:gd name="connsiteY738" fmla="*/ 7506213 h 9038237"/>
              <a:gd name="connsiteX739" fmla="*/ 7236261 w 14801665"/>
              <a:gd name="connsiteY739" fmla="*/ 7497617 h 9038237"/>
              <a:gd name="connsiteX740" fmla="*/ 7235462 w 14801665"/>
              <a:gd name="connsiteY740" fmla="*/ 7490623 h 9038237"/>
              <a:gd name="connsiteX741" fmla="*/ 7522954 w 14801665"/>
              <a:gd name="connsiteY741" fmla="*/ 7488655 h 9038237"/>
              <a:gd name="connsiteX742" fmla="*/ 7503417 w 14801665"/>
              <a:gd name="connsiteY742" fmla="*/ 7497050 h 9038237"/>
              <a:gd name="connsiteX743" fmla="*/ 7565492 w 14801665"/>
              <a:gd name="connsiteY743" fmla="*/ 7499791 h 9038237"/>
              <a:gd name="connsiteX744" fmla="*/ 7522954 w 14801665"/>
              <a:gd name="connsiteY744" fmla="*/ 7488655 h 9038237"/>
              <a:gd name="connsiteX745" fmla="*/ 7797093 w 14801665"/>
              <a:gd name="connsiteY745" fmla="*/ 7487693 h 9038237"/>
              <a:gd name="connsiteX746" fmla="*/ 7889347 w 14801665"/>
              <a:gd name="connsiteY746" fmla="*/ 7507914 h 9038237"/>
              <a:gd name="connsiteX747" fmla="*/ 7797093 w 14801665"/>
              <a:gd name="connsiteY747" fmla="*/ 7487693 h 9038237"/>
              <a:gd name="connsiteX748" fmla="*/ 10575886 w 14801665"/>
              <a:gd name="connsiteY748" fmla="*/ 7475133 h 9038237"/>
              <a:gd name="connsiteX749" fmla="*/ 10574171 w 14801665"/>
              <a:gd name="connsiteY749" fmla="*/ 7482500 h 9038237"/>
              <a:gd name="connsiteX750" fmla="*/ 10588534 w 14801665"/>
              <a:gd name="connsiteY750" fmla="*/ 7482700 h 9038237"/>
              <a:gd name="connsiteX751" fmla="*/ 10598491 w 14801665"/>
              <a:gd name="connsiteY751" fmla="*/ 7480557 h 9038237"/>
              <a:gd name="connsiteX752" fmla="*/ 10599890 w 14801665"/>
              <a:gd name="connsiteY752" fmla="*/ 7480893 h 9038237"/>
              <a:gd name="connsiteX753" fmla="*/ 10599825 w 14801665"/>
              <a:gd name="connsiteY753" fmla="*/ 7481330 h 9038237"/>
              <a:gd name="connsiteX754" fmla="*/ 10599776 w 14801665"/>
              <a:gd name="connsiteY754" fmla="*/ 7481365 h 9038237"/>
              <a:gd name="connsiteX755" fmla="*/ 10599821 w 14801665"/>
              <a:gd name="connsiteY755" fmla="*/ 7481356 h 9038237"/>
              <a:gd name="connsiteX756" fmla="*/ 10599325 w 14801665"/>
              <a:gd name="connsiteY756" fmla="*/ 7484673 h 9038237"/>
              <a:gd name="connsiteX757" fmla="*/ 10604180 w 14801665"/>
              <a:gd name="connsiteY757" fmla="*/ 7480432 h 9038237"/>
              <a:gd name="connsiteX758" fmla="*/ 10599821 w 14801665"/>
              <a:gd name="connsiteY758" fmla="*/ 7481356 h 9038237"/>
              <a:gd name="connsiteX759" fmla="*/ 10599825 w 14801665"/>
              <a:gd name="connsiteY759" fmla="*/ 7481330 h 9038237"/>
              <a:gd name="connsiteX760" fmla="*/ 10601968 w 14801665"/>
              <a:gd name="connsiteY760" fmla="*/ 7479808 h 9038237"/>
              <a:gd name="connsiteX761" fmla="*/ 10613614 w 14801665"/>
              <a:gd name="connsiteY761" fmla="*/ 7477301 h 9038237"/>
              <a:gd name="connsiteX762" fmla="*/ 10607095 w 14801665"/>
              <a:gd name="connsiteY762" fmla="*/ 7476167 h 9038237"/>
              <a:gd name="connsiteX763" fmla="*/ 10601968 w 14801665"/>
              <a:gd name="connsiteY763" fmla="*/ 7479808 h 9038237"/>
              <a:gd name="connsiteX764" fmla="*/ 10598491 w 14801665"/>
              <a:gd name="connsiteY764" fmla="*/ 7480557 h 9038237"/>
              <a:gd name="connsiteX765" fmla="*/ 10834808 w 14801665"/>
              <a:gd name="connsiteY765" fmla="*/ 7474944 h 9038237"/>
              <a:gd name="connsiteX766" fmla="*/ 10739307 w 14801665"/>
              <a:gd name="connsiteY766" fmla="*/ 7499758 h 9038237"/>
              <a:gd name="connsiteX767" fmla="*/ 10714295 w 14801665"/>
              <a:gd name="connsiteY767" fmla="*/ 7528505 h 9038237"/>
              <a:gd name="connsiteX768" fmla="*/ 10713753 w 14801665"/>
              <a:gd name="connsiteY768" fmla="*/ 7528319 h 9038237"/>
              <a:gd name="connsiteX769" fmla="*/ 10713954 w 14801665"/>
              <a:gd name="connsiteY769" fmla="*/ 7528630 h 9038237"/>
              <a:gd name="connsiteX770" fmla="*/ 10626638 w 14801665"/>
              <a:gd name="connsiteY770" fmla="*/ 7537960 h 9038237"/>
              <a:gd name="connsiteX771" fmla="*/ 10590175 w 14801665"/>
              <a:gd name="connsiteY771" fmla="*/ 7589445 h 9038237"/>
              <a:gd name="connsiteX772" fmla="*/ 10529473 w 14801665"/>
              <a:gd name="connsiteY772" fmla="*/ 7582928 h 9038237"/>
              <a:gd name="connsiteX773" fmla="*/ 10526735 w 14801665"/>
              <a:gd name="connsiteY773" fmla="*/ 7588499 h 9038237"/>
              <a:gd name="connsiteX774" fmla="*/ 10592463 w 14801665"/>
              <a:gd name="connsiteY774" fmla="*/ 7611740 h 9038237"/>
              <a:gd name="connsiteX775" fmla="*/ 10614751 w 14801665"/>
              <a:gd name="connsiteY775" fmla="*/ 7649531 h 9038237"/>
              <a:gd name="connsiteX776" fmla="*/ 10667111 w 14801665"/>
              <a:gd name="connsiteY776" fmla="*/ 7635553 h 9038237"/>
              <a:gd name="connsiteX777" fmla="*/ 10636474 w 14801665"/>
              <a:gd name="connsiteY777" fmla="*/ 7563747 h 9038237"/>
              <a:gd name="connsiteX778" fmla="*/ 10675682 w 14801665"/>
              <a:gd name="connsiteY778" fmla="*/ 7582739 h 9038237"/>
              <a:gd name="connsiteX779" fmla="*/ 10775478 w 14801665"/>
              <a:gd name="connsiteY779" fmla="*/ 7595021 h 9038237"/>
              <a:gd name="connsiteX780" fmla="*/ 10733044 w 14801665"/>
              <a:gd name="connsiteY780" fmla="*/ 7558165 h 9038237"/>
              <a:gd name="connsiteX781" fmla="*/ 10713954 w 14801665"/>
              <a:gd name="connsiteY781" fmla="*/ 7528630 h 9038237"/>
              <a:gd name="connsiteX782" fmla="*/ 10714210 w 14801665"/>
              <a:gd name="connsiteY782" fmla="*/ 7528602 h 9038237"/>
              <a:gd name="connsiteX783" fmla="*/ 10714295 w 14801665"/>
              <a:gd name="connsiteY783" fmla="*/ 7528505 h 9038237"/>
              <a:gd name="connsiteX784" fmla="*/ 10786343 w 14801665"/>
              <a:gd name="connsiteY784" fmla="*/ 7553261 h 9038237"/>
              <a:gd name="connsiteX785" fmla="*/ 10839160 w 14801665"/>
              <a:gd name="connsiteY785" fmla="*/ 7555246 h 9038237"/>
              <a:gd name="connsiteX786" fmla="*/ 10863615 w 14801665"/>
              <a:gd name="connsiteY786" fmla="*/ 7559499 h 9038237"/>
              <a:gd name="connsiteX787" fmla="*/ 10834929 w 14801665"/>
              <a:gd name="connsiteY787" fmla="*/ 7586426 h 9038237"/>
              <a:gd name="connsiteX788" fmla="*/ 10879512 w 14801665"/>
              <a:gd name="connsiteY788" fmla="*/ 7551087 h 9038237"/>
              <a:gd name="connsiteX789" fmla="*/ 10845901 w 14801665"/>
              <a:gd name="connsiteY789" fmla="*/ 7497050 h 9038237"/>
              <a:gd name="connsiteX790" fmla="*/ 10784284 w 14801665"/>
              <a:gd name="connsiteY790" fmla="*/ 7506685 h 9038237"/>
              <a:gd name="connsiteX791" fmla="*/ 10783369 w 14801665"/>
              <a:gd name="connsiteY791" fmla="*/ 7501492 h 9038237"/>
              <a:gd name="connsiteX792" fmla="*/ 10834808 w 14801665"/>
              <a:gd name="connsiteY792" fmla="*/ 7474944 h 9038237"/>
              <a:gd name="connsiteX793" fmla="*/ 12019473 w 14801665"/>
              <a:gd name="connsiteY793" fmla="*/ 7470785 h 9038237"/>
              <a:gd name="connsiteX794" fmla="*/ 12013405 w 14801665"/>
              <a:gd name="connsiteY794" fmla="*/ 7491095 h 9038237"/>
              <a:gd name="connsiteX795" fmla="*/ 12023126 w 14801665"/>
              <a:gd name="connsiteY795" fmla="*/ 7492986 h 9038237"/>
              <a:gd name="connsiteX796" fmla="*/ 12027815 w 14801665"/>
              <a:gd name="connsiteY796" fmla="*/ 7472297 h 9038237"/>
              <a:gd name="connsiteX797" fmla="*/ 12019473 w 14801665"/>
              <a:gd name="connsiteY797" fmla="*/ 7470785 h 9038237"/>
              <a:gd name="connsiteX798" fmla="*/ 8037042 w 14801665"/>
              <a:gd name="connsiteY798" fmla="*/ 7468138 h 9038237"/>
              <a:gd name="connsiteX799" fmla="*/ 8025841 w 14801665"/>
              <a:gd name="connsiteY799" fmla="*/ 7470785 h 9038237"/>
              <a:gd name="connsiteX800" fmla="*/ 8032703 w 14801665"/>
              <a:gd name="connsiteY800" fmla="*/ 7476645 h 9038237"/>
              <a:gd name="connsiteX801" fmla="*/ 8041617 w 14801665"/>
              <a:gd name="connsiteY801" fmla="*/ 7474849 h 9038237"/>
              <a:gd name="connsiteX802" fmla="*/ 8037042 w 14801665"/>
              <a:gd name="connsiteY802" fmla="*/ 7468138 h 9038237"/>
              <a:gd name="connsiteX803" fmla="*/ 8074999 w 14801665"/>
              <a:gd name="connsiteY803" fmla="*/ 7466531 h 9038237"/>
              <a:gd name="connsiteX804" fmla="*/ 8070767 w 14801665"/>
              <a:gd name="connsiteY804" fmla="*/ 7468138 h 9038237"/>
              <a:gd name="connsiteX805" fmla="*/ 8076479 w 14801665"/>
              <a:gd name="connsiteY805" fmla="*/ 7473904 h 9038237"/>
              <a:gd name="connsiteX806" fmla="*/ 8080482 w 14801665"/>
              <a:gd name="connsiteY806" fmla="*/ 7472203 h 9038237"/>
              <a:gd name="connsiteX807" fmla="*/ 8074999 w 14801665"/>
              <a:gd name="connsiteY807" fmla="*/ 7466531 h 9038237"/>
              <a:gd name="connsiteX808" fmla="*/ 10899284 w 14801665"/>
              <a:gd name="connsiteY808" fmla="*/ 7459732 h 9038237"/>
              <a:gd name="connsiteX809" fmla="*/ 10888654 w 14801665"/>
              <a:gd name="connsiteY809" fmla="*/ 7464074 h 9038237"/>
              <a:gd name="connsiteX810" fmla="*/ 10890370 w 14801665"/>
              <a:gd name="connsiteY810" fmla="*/ 7471635 h 9038237"/>
              <a:gd name="connsiteX811" fmla="*/ 10897804 w 14801665"/>
              <a:gd name="connsiteY811" fmla="*/ 7467666 h 9038237"/>
              <a:gd name="connsiteX812" fmla="*/ 10899284 w 14801665"/>
              <a:gd name="connsiteY812" fmla="*/ 7459732 h 9038237"/>
              <a:gd name="connsiteX813" fmla="*/ 10727585 w 14801665"/>
              <a:gd name="connsiteY813" fmla="*/ 7459732 h 9038237"/>
              <a:gd name="connsiteX814" fmla="*/ 10725526 w 14801665"/>
              <a:gd name="connsiteY814" fmla="*/ 7462378 h 9038237"/>
              <a:gd name="connsiteX815" fmla="*/ 10725225 w 14801665"/>
              <a:gd name="connsiteY815" fmla="*/ 7462489 h 9038237"/>
              <a:gd name="connsiteX816" fmla="*/ 10701834 w 14801665"/>
              <a:gd name="connsiteY816" fmla="*/ 7463403 h 9038237"/>
              <a:gd name="connsiteX817" fmla="*/ 10683345 w 14801665"/>
              <a:gd name="connsiteY817" fmla="*/ 7477868 h 9038237"/>
              <a:gd name="connsiteX818" fmla="*/ 10725225 w 14801665"/>
              <a:gd name="connsiteY818" fmla="*/ 7462489 h 9038237"/>
              <a:gd name="connsiteX819" fmla="*/ 10725640 w 14801665"/>
              <a:gd name="connsiteY819" fmla="*/ 7462473 h 9038237"/>
              <a:gd name="connsiteX820" fmla="*/ 10727585 w 14801665"/>
              <a:gd name="connsiteY820" fmla="*/ 7459732 h 9038237"/>
              <a:gd name="connsiteX821" fmla="*/ 10164580 w 14801665"/>
              <a:gd name="connsiteY821" fmla="*/ 7456424 h 9038237"/>
              <a:gd name="connsiteX822" fmla="*/ 10164580 w 14801665"/>
              <a:gd name="connsiteY822" fmla="*/ 7459165 h 9038237"/>
              <a:gd name="connsiteX823" fmla="*/ 10168233 w 14801665"/>
              <a:gd name="connsiteY823" fmla="*/ 7457841 h 9038237"/>
              <a:gd name="connsiteX824" fmla="*/ 7675574 w 14801665"/>
              <a:gd name="connsiteY824" fmla="*/ 7455762 h 9038237"/>
              <a:gd name="connsiteX825" fmla="*/ 7675574 w 14801665"/>
              <a:gd name="connsiteY825" fmla="*/ 7459259 h 9038237"/>
              <a:gd name="connsiteX826" fmla="*/ 7705760 w 14801665"/>
              <a:gd name="connsiteY826" fmla="*/ 7459259 h 9038237"/>
              <a:gd name="connsiteX827" fmla="*/ 7705760 w 14801665"/>
              <a:gd name="connsiteY827" fmla="*/ 7455762 h 9038237"/>
              <a:gd name="connsiteX828" fmla="*/ 7675574 w 14801665"/>
              <a:gd name="connsiteY828" fmla="*/ 7455762 h 9038237"/>
              <a:gd name="connsiteX829" fmla="*/ 7768286 w 14801665"/>
              <a:gd name="connsiteY829" fmla="*/ 7453872 h 9038237"/>
              <a:gd name="connsiteX830" fmla="*/ 7768742 w 14801665"/>
              <a:gd name="connsiteY830" fmla="*/ 7461244 h 9038237"/>
              <a:gd name="connsiteX831" fmla="*/ 7786463 w 14801665"/>
              <a:gd name="connsiteY831" fmla="*/ 7457558 h 9038237"/>
              <a:gd name="connsiteX832" fmla="*/ 7768286 w 14801665"/>
              <a:gd name="connsiteY832" fmla="*/ 7453872 h 9038237"/>
              <a:gd name="connsiteX833" fmla="*/ 7969942 w 14801665"/>
              <a:gd name="connsiteY833" fmla="*/ 7446505 h 9038237"/>
              <a:gd name="connsiteX834" fmla="*/ 7960450 w 14801665"/>
              <a:gd name="connsiteY834" fmla="*/ 7446694 h 9038237"/>
              <a:gd name="connsiteX835" fmla="*/ 7960450 w 14801665"/>
              <a:gd name="connsiteY835" fmla="*/ 7449813 h 9038237"/>
              <a:gd name="connsiteX836" fmla="*/ 7969942 w 14801665"/>
              <a:gd name="connsiteY836" fmla="*/ 7450002 h 9038237"/>
              <a:gd name="connsiteX837" fmla="*/ 7969942 w 14801665"/>
              <a:gd name="connsiteY837" fmla="*/ 7446505 h 9038237"/>
              <a:gd name="connsiteX838" fmla="*/ 2355657 w 14801665"/>
              <a:gd name="connsiteY838" fmla="*/ 7444297 h 9038237"/>
              <a:gd name="connsiteX839" fmla="*/ 2330393 w 14801665"/>
              <a:gd name="connsiteY839" fmla="*/ 7467288 h 9038237"/>
              <a:gd name="connsiteX840" fmla="*/ 2421388 w 14801665"/>
              <a:gd name="connsiteY840" fmla="*/ 7459637 h 9038237"/>
              <a:gd name="connsiteX841" fmla="*/ 2355657 w 14801665"/>
              <a:gd name="connsiteY841" fmla="*/ 7444297 h 9038237"/>
              <a:gd name="connsiteX842" fmla="*/ 12092171 w 14801665"/>
              <a:gd name="connsiteY842" fmla="*/ 7442440 h 9038237"/>
              <a:gd name="connsiteX843" fmla="*/ 12066795 w 14801665"/>
              <a:gd name="connsiteY843" fmla="*/ 7467099 h 9038237"/>
              <a:gd name="connsiteX844" fmla="*/ 12134588 w 14801665"/>
              <a:gd name="connsiteY844" fmla="*/ 7529264 h 9038237"/>
              <a:gd name="connsiteX845" fmla="*/ 12092171 w 14801665"/>
              <a:gd name="connsiteY845" fmla="*/ 7442440 h 9038237"/>
              <a:gd name="connsiteX846" fmla="*/ 8058994 w 14801665"/>
              <a:gd name="connsiteY846" fmla="*/ 7441873 h 9038237"/>
              <a:gd name="connsiteX847" fmla="*/ 8062311 w 14801665"/>
              <a:gd name="connsiteY847" fmla="*/ 7443575 h 9038237"/>
              <a:gd name="connsiteX848" fmla="*/ 8065621 w 14801665"/>
              <a:gd name="connsiteY848" fmla="*/ 7445087 h 9038237"/>
              <a:gd name="connsiteX849" fmla="*/ 8062419 w 14801665"/>
              <a:gd name="connsiteY849" fmla="*/ 7443386 h 9038237"/>
              <a:gd name="connsiteX850" fmla="*/ 8058994 w 14801665"/>
              <a:gd name="connsiteY850" fmla="*/ 7441873 h 9038237"/>
              <a:gd name="connsiteX851" fmla="*/ 8292425 w 14801665"/>
              <a:gd name="connsiteY851" fmla="*/ 7441779 h 9038237"/>
              <a:gd name="connsiteX852" fmla="*/ 8285334 w 14801665"/>
              <a:gd name="connsiteY852" fmla="*/ 7447355 h 9038237"/>
              <a:gd name="connsiteX853" fmla="*/ 8287393 w 14801665"/>
              <a:gd name="connsiteY853" fmla="*/ 7454533 h 9038237"/>
              <a:gd name="connsiteX854" fmla="*/ 8295513 w 14801665"/>
              <a:gd name="connsiteY854" fmla="*/ 7450758 h 9038237"/>
              <a:gd name="connsiteX855" fmla="*/ 8292425 w 14801665"/>
              <a:gd name="connsiteY855" fmla="*/ 7441779 h 9038237"/>
              <a:gd name="connsiteX856" fmla="*/ 10610412 w 14801665"/>
              <a:gd name="connsiteY856" fmla="*/ 7439043 h 9038237"/>
              <a:gd name="connsiteX857" fmla="*/ 10609039 w 14801665"/>
              <a:gd name="connsiteY857" fmla="*/ 7442251 h 9038237"/>
              <a:gd name="connsiteX858" fmla="*/ 10616352 w 14801665"/>
              <a:gd name="connsiteY858" fmla="*/ 7445465 h 9038237"/>
              <a:gd name="connsiteX859" fmla="*/ 10617839 w 14801665"/>
              <a:gd name="connsiteY859" fmla="*/ 7441968 h 9038237"/>
              <a:gd name="connsiteX860" fmla="*/ 10610412 w 14801665"/>
              <a:gd name="connsiteY860" fmla="*/ 7439043 h 9038237"/>
              <a:gd name="connsiteX861" fmla="*/ 10746799 w 14801665"/>
              <a:gd name="connsiteY861" fmla="*/ 7422677 h 9038237"/>
              <a:gd name="connsiteX862" fmla="*/ 10728836 w 14801665"/>
              <a:gd name="connsiteY862" fmla="*/ 7428552 h 9038237"/>
              <a:gd name="connsiteX863" fmla="*/ 10770864 w 14801665"/>
              <a:gd name="connsiteY863" fmla="*/ 7443210 h 9038237"/>
              <a:gd name="connsiteX864" fmla="*/ 10771138 w 14801665"/>
              <a:gd name="connsiteY864" fmla="*/ 7443575 h 9038237"/>
              <a:gd name="connsiteX865" fmla="*/ 10771776 w 14801665"/>
              <a:gd name="connsiteY865" fmla="*/ 7443984 h 9038237"/>
              <a:gd name="connsiteX866" fmla="*/ 10781196 w 14801665"/>
              <a:gd name="connsiteY866" fmla="*/ 7457747 h 9038237"/>
              <a:gd name="connsiteX867" fmla="*/ 10786914 w 14801665"/>
              <a:gd name="connsiteY867" fmla="*/ 7453682 h 9038237"/>
              <a:gd name="connsiteX868" fmla="*/ 10771776 w 14801665"/>
              <a:gd name="connsiteY868" fmla="*/ 7443984 h 9038237"/>
              <a:gd name="connsiteX869" fmla="*/ 10771367 w 14801665"/>
              <a:gd name="connsiteY869" fmla="*/ 7443386 h 9038237"/>
              <a:gd name="connsiteX870" fmla="*/ 10770864 w 14801665"/>
              <a:gd name="connsiteY870" fmla="*/ 7443210 h 9038237"/>
              <a:gd name="connsiteX871" fmla="*/ 10757793 w 14801665"/>
              <a:gd name="connsiteY871" fmla="*/ 7425826 h 9038237"/>
              <a:gd name="connsiteX872" fmla="*/ 10746799 w 14801665"/>
              <a:gd name="connsiteY872" fmla="*/ 7422677 h 9038237"/>
              <a:gd name="connsiteX873" fmla="*/ 7886906 w 14801665"/>
              <a:gd name="connsiteY873" fmla="*/ 7422343 h 9038237"/>
              <a:gd name="connsiteX874" fmla="*/ 7890269 w 14801665"/>
              <a:gd name="connsiteY874" fmla="*/ 7424398 h 9038237"/>
              <a:gd name="connsiteX875" fmla="*/ 7886274 w 14801665"/>
              <a:gd name="connsiteY875" fmla="*/ 7423323 h 9038237"/>
              <a:gd name="connsiteX876" fmla="*/ 7890448 w 14801665"/>
              <a:gd name="connsiteY876" fmla="*/ 7424452 h 9038237"/>
              <a:gd name="connsiteX877" fmla="*/ 7890834 w 14801665"/>
              <a:gd name="connsiteY877" fmla="*/ 7424682 h 9038237"/>
              <a:gd name="connsiteX878" fmla="*/ 7890883 w 14801665"/>
              <a:gd name="connsiteY878" fmla="*/ 7424706 h 9038237"/>
              <a:gd name="connsiteX879" fmla="*/ 7872433 w 14801665"/>
              <a:gd name="connsiteY879" fmla="*/ 7458219 h 9038237"/>
              <a:gd name="connsiteX880" fmla="*/ 7938047 w 14801665"/>
              <a:gd name="connsiteY880" fmla="*/ 7524166 h 9038237"/>
              <a:gd name="connsiteX881" fmla="*/ 7949706 w 14801665"/>
              <a:gd name="connsiteY881" fmla="*/ 7491851 h 9038237"/>
              <a:gd name="connsiteX882" fmla="*/ 7918618 w 14801665"/>
              <a:gd name="connsiteY882" fmla="*/ 7438193 h 9038237"/>
              <a:gd name="connsiteX883" fmla="*/ 7890883 w 14801665"/>
              <a:gd name="connsiteY883" fmla="*/ 7424706 h 9038237"/>
              <a:gd name="connsiteX884" fmla="*/ 7890948 w 14801665"/>
              <a:gd name="connsiteY884" fmla="*/ 7424587 h 9038237"/>
              <a:gd name="connsiteX885" fmla="*/ 7890448 w 14801665"/>
              <a:gd name="connsiteY885" fmla="*/ 7424452 h 9038237"/>
              <a:gd name="connsiteX886" fmla="*/ 10685901 w 14801665"/>
              <a:gd name="connsiteY886" fmla="*/ 7421681 h 9038237"/>
              <a:gd name="connsiteX887" fmla="*/ 10659341 w 14801665"/>
              <a:gd name="connsiteY887" fmla="*/ 7441684 h 9038237"/>
              <a:gd name="connsiteX888" fmla="*/ 10711694 w 14801665"/>
              <a:gd name="connsiteY888" fmla="*/ 7438665 h 9038237"/>
              <a:gd name="connsiteX889" fmla="*/ 10685901 w 14801665"/>
              <a:gd name="connsiteY889" fmla="*/ 7421681 h 9038237"/>
              <a:gd name="connsiteX890" fmla="*/ 8292196 w 14801665"/>
              <a:gd name="connsiteY890" fmla="*/ 7418538 h 9038237"/>
              <a:gd name="connsiteX891" fmla="*/ 8288194 w 14801665"/>
              <a:gd name="connsiteY891" fmla="*/ 7419767 h 9038237"/>
              <a:gd name="connsiteX892" fmla="*/ 8291853 w 14801665"/>
              <a:gd name="connsiteY892" fmla="*/ 7421563 h 9038237"/>
              <a:gd name="connsiteX893" fmla="*/ 11839883 w 14801665"/>
              <a:gd name="connsiteY893" fmla="*/ 7414196 h 9038237"/>
              <a:gd name="connsiteX894" fmla="*/ 11839533 w 14801665"/>
              <a:gd name="connsiteY894" fmla="*/ 7418066 h 9038237"/>
              <a:gd name="connsiteX895" fmla="*/ 11847996 w 14801665"/>
              <a:gd name="connsiteY895" fmla="*/ 7419294 h 9038237"/>
              <a:gd name="connsiteX896" fmla="*/ 11848225 w 14801665"/>
              <a:gd name="connsiteY896" fmla="*/ 7415519 h 9038237"/>
              <a:gd name="connsiteX897" fmla="*/ 11839883 w 14801665"/>
              <a:gd name="connsiteY897" fmla="*/ 7414196 h 9038237"/>
              <a:gd name="connsiteX898" fmla="*/ 8329009 w 14801665"/>
              <a:gd name="connsiteY898" fmla="*/ 7414101 h 9038237"/>
              <a:gd name="connsiteX899" fmla="*/ 8330496 w 14801665"/>
              <a:gd name="connsiteY899" fmla="*/ 7417404 h 9038237"/>
              <a:gd name="connsiteX900" fmla="*/ 8332783 w 14801665"/>
              <a:gd name="connsiteY900" fmla="*/ 7414379 h 9038237"/>
              <a:gd name="connsiteX901" fmla="*/ 10808180 w 14801665"/>
              <a:gd name="connsiteY901" fmla="*/ 7390483 h 9038237"/>
              <a:gd name="connsiteX902" fmla="*/ 10812748 w 14801665"/>
              <a:gd name="connsiteY902" fmla="*/ 7411549 h 9038237"/>
              <a:gd name="connsiteX903" fmla="*/ 10863965 w 14801665"/>
              <a:gd name="connsiteY903" fmla="*/ 7444898 h 9038237"/>
              <a:gd name="connsiteX904" fmla="*/ 10903172 w 14801665"/>
              <a:gd name="connsiteY904" fmla="*/ 7436019 h 9038237"/>
              <a:gd name="connsiteX905" fmla="*/ 10808180 w 14801665"/>
              <a:gd name="connsiteY905" fmla="*/ 7390483 h 9038237"/>
              <a:gd name="connsiteX906" fmla="*/ 11446570 w 14801665"/>
              <a:gd name="connsiteY906" fmla="*/ 7378828 h 9038237"/>
              <a:gd name="connsiteX907" fmla="*/ 11421365 w 14801665"/>
              <a:gd name="connsiteY907" fmla="*/ 7380464 h 9038237"/>
              <a:gd name="connsiteX908" fmla="*/ 11434227 w 14801665"/>
              <a:gd name="connsiteY908" fmla="*/ 7425983 h 9038237"/>
              <a:gd name="connsiteX909" fmla="*/ 11422745 w 14801665"/>
              <a:gd name="connsiteY909" fmla="*/ 7443374 h 9038237"/>
              <a:gd name="connsiteX910" fmla="*/ 11418320 w 14801665"/>
              <a:gd name="connsiteY910" fmla="*/ 7444531 h 9038237"/>
              <a:gd name="connsiteX911" fmla="*/ 11422737 w 14801665"/>
              <a:gd name="connsiteY911" fmla="*/ 7443386 h 9038237"/>
              <a:gd name="connsiteX912" fmla="*/ 11422745 w 14801665"/>
              <a:gd name="connsiteY912" fmla="*/ 7443374 h 9038237"/>
              <a:gd name="connsiteX913" fmla="*/ 11423424 w 14801665"/>
              <a:gd name="connsiteY913" fmla="*/ 7443196 h 9038237"/>
              <a:gd name="connsiteX914" fmla="*/ 11422852 w 14801665"/>
              <a:gd name="connsiteY914" fmla="*/ 7443575 h 9038237"/>
              <a:gd name="connsiteX915" fmla="*/ 11521053 w 14801665"/>
              <a:gd name="connsiteY915" fmla="*/ 7449340 h 9038237"/>
              <a:gd name="connsiteX916" fmla="*/ 11584951 w 14801665"/>
              <a:gd name="connsiteY916" fmla="*/ 7515659 h 9038237"/>
              <a:gd name="connsiteX917" fmla="*/ 11664860 w 14801665"/>
              <a:gd name="connsiteY917" fmla="*/ 7490717 h 9038237"/>
              <a:gd name="connsiteX918" fmla="*/ 11589754 w 14801665"/>
              <a:gd name="connsiteY918" fmla="*/ 7439416 h 9038237"/>
              <a:gd name="connsiteX919" fmla="*/ 11507558 w 14801665"/>
              <a:gd name="connsiteY919" fmla="*/ 7405784 h 9038237"/>
              <a:gd name="connsiteX920" fmla="*/ 11446570 w 14801665"/>
              <a:gd name="connsiteY920" fmla="*/ 7378828 h 9038237"/>
              <a:gd name="connsiteX921" fmla="*/ 8118324 w 14801665"/>
              <a:gd name="connsiteY921" fmla="*/ 7371207 h 9038237"/>
              <a:gd name="connsiteX922" fmla="*/ 8117752 w 14801665"/>
              <a:gd name="connsiteY922" fmla="*/ 7373948 h 9038237"/>
              <a:gd name="connsiteX923" fmla="*/ 8121755 w 14801665"/>
              <a:gd name="connsiteY923" fmla="*/ 7373003 h 9038237"/>
              <a:gd name="connsiteX924" fmla="*/ 10514155 w 14801665"/>
              <a:gd name="connsiteY924" fmla="*/ 7364123 h 9038237"/>
              <a:gd name="connsiteX925" fmla="*/ 10460772 w 14801665"/>
              <a:gd name="connsiteY925" fmla="*/ 7377256 h 9038237"/>
              <a:gd name="connsiteX926" fmla="*/ 10460886 w 14801665"/>
              <a:gd name="connsiteY926" fmla="*/ 7423831 h 9038237"/>
              <a:gd name="connsiteX927" fmla="*/ 10514155 w 14801665"/>
              <a:gd name="connsiteY927" fmla="*/ 7364123 h 9038237"/>
              <a:gd name="connsiteX928" fmla="*/ 7953588 w 14801665"/>
              <a:gd name="connsiteY928" fmla="*/ 7360248 h 9038237"/>
              <a:gd name="connsiteX929" fmla="*/ 7948905 w 14801665"/>
              <a:gd name="connsiteY929" fmla="*/ 7361666 h 9038237"/>
              <a:gd name="connsiteX930" fmla="*/ 7953709 w 14801665"/>
              <a:gd name="connsiteY930" fmla="*/ 7366386 h 9038237"/>
              <a:gd name="connsiteX931" fmla="*/ 7958276 w 14801665"/>
              <a:gd name="connsiteY931" fmla="*/ 7365063 h 9038237"/>
              <a:gd name="connsiteX932" fmla="*/ 7953588 w 14801665"/>
              <a:gd name="connsiteY932" fmla="*/ 7360248 h 9038237"/>
              <a:gd name="connsiteX933" fmla="*/ 10551997 w 14801665"/>
              <a:gd name="connsiteY933" fmla="*/ 7354482 h 9038237"/>
              <a:gd name="connsiteX934" fmla="*/ 10551647 w 14801665"/>
              <a:gd name="connsiteY934" fmla="*/ 7358263 h 9038237"/>
              <a:gd name="connsiteX935" fmla="*/ 10559996 w 14801665"/>
              <a:gd name="connsiteY935" fmla="*/ 7359775 h 9038237"/>
              <a:gd name="connsiteX936" fmla="*/ 10560568 w 14801665"/>
              <a:gd name="connsiteY936" fmla="*/ 7355900 h 9038237"/>
              <a:gd name="connsiteX937" fmla="*/ 10551997 w 14801665"/>
              <a:gd name="connsiteY937" fmla="*/ 7354482 h 9038237"/>
              <a:gd name="connsiteX938" fmla="*/ 11012118 w 14801665"/>
              <a:gd name="connsiteY938" fmla="*/ 7352314 h 9038237"/>
              <a:gd name="connsiteX939" fmla="*/ 11005599 w 14801665"/>
              <a:gd name="connsiteY939" fmla="*/ 7369505 h 9038237"/>
              <a:gd name="connsiteX940" fmla="*/ 11013719 w 14801665"/>
              <a:gd name="connsiteY940" fmla="*/ 7373097 h 9038237"/>
              <a:gd name="connsiteX941" fmla="*/ 11026178 w 14801665"/>
              <a:gd name="connsiteY941" fmla="*/ 7361760 h 9038237"/>
              <a:gd name="connsiteX942" fmla="*/ 11012118 w 14801665"/>
              <a:gd name="connsiteY942" fmla="*/ 7352314 h 9038237"/>
              <a:gd name="connsiteX943" fmla="*/ 11362493 w 14801665"/>
              <a:gd name="connsiteY943" fmla="*/ 7344091 h 9038237"/>
              <a:gd name="connsiteX944" fmla="*/ 11333457 w 14801665"/>
              <a:gd name="connsiteY944" fmla="*/ 7370167 h 9038237"/>
              <a:gd name="connsiteX945" fmla="*/ 11371184 w 14801665"/>
              <a:gd name="connsiteY945" fmla="*/ 7356751 h 9038237"/>
              <a:gd name="connsiteX946" fmla="*/ 11362493 w 14801665"/>
              <a:gd name="connsiteY946" fmla="*/ 7344091 h 9038237"/>
              <a:gd name="connsiteX947" fmla="*/ 7732509 w 14801665"/>
              <a:gd name="connsiteY947" fmla="*/ 7333416 h 9038237"/>
              <a:gd name="connsiteX948" fmla="*/ 7732509 w 14801665"/>
              <a:gd name="connsiteY948" fmla="*/ 7337008 h 9038237"/>
              <a:gd name="connsiteX949" fmla="*/ 7751944 w 14801665"/>
              <a:gd name="connsiteY949" fmla="*/ 7337008 h 9038237"/>
              <a:gd name="connsiteX950" fmla="*/ 7751823 w 14801665"/>
              <a:gd name="connsiteY950" fmla="*/ 7333416 h 9038237"/>
              <a:gd name="connsiteX951" fmla="*/ 7732509 w 14801665"/>
              <a:gd name="connsiteY951" fmla="*/ 7333416 h 9038237"/>
              <a:gd name="connsiteX952" fmla="*/ 10687798 w 14801665"/>
              <a:gd name="connsiteY952" fmla="*/ 7331147 h 9038237"/>
              <a:gd name="connsiteX953" fmla="*/ 10669627 w 14801665"/>
              <a:gd name="connsiteY953" fmla="*/ 7332943 h 9038237"/>
              <a:gd name="connsiteX954" fmla="*/ 10670085 w 14801665"/>
              <a:gd name="connsiteY954" fmla="*/ 7337102 h 9038237"/>
              <a:gd name="connsiteX955" fmla="*/ 10689406 w 14801665"/>
              <a:gd name="connsiteY955" fmla="*/ 7337197 h 9038237"/>
              <a:gd name="connsiteX956" fmla="*/ 10687798 w 14801665"/>
              <a:gd name="connsiteY956" fmla="*/ 7331147 h 9038237"/>
              <a:gd name="connsiteX957" fmla="*/ 10817780 w 14801665"/>
              <a:gd name="connsiteY957" fmla="*/ 7325576 h 9038237"/>
              <a:gd name="connsiteX958" fmla="*/ 10728728 w 14801665"/>
              <a:gd name="connsiteY958" fmla="*/ 7335212 h 9038237"/>
              <a:gd name="connsiteX959" fmla="*/ 10721759 w 14801665"/>
              <a:gd name="connsiteY959" fmla="*/ 7353065 h 9038237"/>
              <a:gd name="connsiteX960" fmla="*/ 10817780 w 14801665"/>
              <a:gd name="connsiteY960" fmla="*/ 7325576 h 9038237"/>
              <a:gd name="connsiteX961" fmla="*/ 11870863 w 14801665"/>
              <a:gd name="connsiteY961" fmla="*/ 7307718 h 9038237"/>
              <a:gd name="connsiteX962" fmla="*/ 11860570 w 14801665"/>
              <a:gd name="connsiteY962" fmla="*/ 7312066 h 9038237"/>
              <a:gd name="connsiteX963" fmla="*/ 11875774 w 14801665"/>
              <a:gd name="connsiteY963" fmla="*/ 7341539 h 9038237"/>
              <a:gd name="connsiteX964" fmla="*/ 11889263 w 14801665"/>
              <a:gd name="connsiteY964" fmla="*/ 7335968 h 9038237"/>
              <a:gd name="connsiteX965" fmla="*/ 11870863 w 14801665"/>
              <a:gd name="connsiteY965" fmla="*/ 7307718 h 9038237"/>
              <a:gd name="connsiteX966" fmla="*/ 12118125 w 14801665"/>
              <a:gd name="connsiteY966" fmla="*/ 7297421 h 9038237"/>
              <a:gd name="connsiteX967" fmla="*/ 12115266 w 14801665"/>
              <a:gd name="connsiteY967" fmla="*/ 7300824 h 9038237"/>
              <a:gd name="connsiteX968" fmla="*/ 12122007 w 14801665"/>
              <a:gd name="connsiteY968" fmla="*/ 7305828 h 9038237"/>
              <a:gd name="connsiteX969" fmla="*/ 12125095 w 14801665"/>
              <a:gd name="connsiteY969" fmla="*/ 7302336 h 9038237"/>
              <a:gd name="connsiteX970" fmla="*/ 12118125 w 14801665"/>
              <a:gd name="connsiteY970" fmla="*/ 7297421 h 9038237"/>
              <a:gd name="connsiteX971" fmla="*/ 10918948 w 14801665"/>
              <a:gd name="connsiteY971" fmla="*/ 7286179 h 9038237"/>
              <a:gd name="connsiteX972" fmla="*/ 10918834 w 14801665"/>
              <a:gd name="connsiteY972" fmla="*/ 7289298 h 9038237"/>
              <a:gd name="connsiteX973" fmla="*/ 10922716 w 14801665"/>
              <a:gd name="connsiteY973" fmla="*/ 7287786 h 9038237"/>
              <a:gd name="connsiteX974" fmla="*/ 7835392 w 14801665"/>
              <a:gd name="connsiteY974" fmla="*/ 7276733 h 9038237"/>
              <a:gd name="connsiteX975" fmla="*/ 7835392 w 14801665"/>
              <a:gd name="connsiteY975" fmla="*/ 7280602 h 9038237"/>
              <a:gd name="connsiteX976" fmla="*/ 7865572 w 14801665"/>
              <a:gd name="connsiteY976" fmla="*/ 7280602 h 9038237"/>
              <a:gd name="connsiteX977" fmla="*/ 7865572 w 14801665"/>
              <a:gd name="connsiteY977" fmla="*/ 7276733 h 9038237"/>
              <a:gd name="connsiteX978" fmla="*/ 7835392 w 14801665"/>
              <a:gd name="connsiteY978" fmla="*/ 7276733 h 9038237"/>
              <a:gd name="connsiteX979" fmla="*/ 8000808 w 14801665"/>
              <a:gd name="connsiteY979" fmla="*/ 7275409 h 9038237"/>
              <a:gd name="connsiteX980" fmla="*/ 7993603 w 14801665"/>
              <a:gd name="connsiteY980" fmla="*/ 7278806 h 9038237"/>
              <a:gd name="connsiteX981" fmla="*/ 7997720 w 14801665"/>
              <a:gd name="connsiteY981" fmla="*/ 7280980 h 9038237"/>
              <a:gd name="connsiteX982" fmla="*/ 8004804 w 14801665"/>
              <a:gd name="connsiteY982" fmla="*/ 7277489 h 9038237"/>
              <a:gd name="connsiteX983" fmla="*/ 8000808 w 14801665"/>
              <a:gd name="connsiteY983" fmla="*/ 7275409 h 9038237"/>
              <a:gd name="connsiteX984" fmla="*/ 7388990 w 14801665"/>
              <a:gd name="connsiteY984" fmla="*/ 7267186 h 9038237"/>
              <a:gd name="connsiteX985" fmla="*/ 7385329 w 14801665"/>
              <a:gd name="connsiteY985" fmla="*/ 7268604 h 9038237"/>
              <a:gd name="connsiteX986" fmla="*/ 7388875 w 14801665"/>
              <a:gd name="connsiteY986" fmla="*/ 7270022 h 9038237"/>
              <a:gd name="connsiteX987" fmla="*/ 7642306 w 14801665"/>
              <a:gd name="connsiteY987" fmla="*/ 7265585 h 9038237"/>
              <a:gd name="connsiteX988" fmla="*/ 7643114 w 14801665"/>
              <a:gd name="connsiteY988" fmla="*/ 7273235 h 9038237"/>
              <a:gd name="connsiteX989" fmla="*/ 7660598 w 14801665"/>
              <a:gd name="connsiteY989" fmla="*/ 7269171 h 9038237"/>
              <a:gd name="connsiteX990" fmla="*/ 7642306 w 14801665"/>
              <a:gd name="connsiteY990" fmla="*/ 7265585 h 9038237"/>
              <a:gd name="connsiteX991" fmla="*/ 12152873 w 14801665"/>
              <a:gd name="connsiteY991" fmla="*/ 7234688 h 9038237"/>
              <a:gd name="connsiteX992" fmla="*/ 12182481 w 14801665"/>
              <a:gd name="connsiteY992" fmla="*/ 7305639 h 9038237"/>
              <a:gd name="connsiteX993" fmla="*/ 12152873 w 14801665"/>
              <a:gd name="connsiteY993" fmla="*/ 7234688 h 9038237"/>
              <a:gd name="connsiteX994" fmla="*/ 11274241 w 14801665"/>
              <a:gd name="connsiteY994" fmla="*/ 7226187 h 9038237"/>
              <a:gd name="connsiteX995" fmla="*/ 11304993 w 14801665"/>
              <a:gd name="connsiteY995" fmla="*/ 7234216 h 9038237"/>
              <a:gd name="connsiteX996" fmla="*/ 11306251 w 14801665"/>
              <a:gd name="connsiteY996" fmla="*/ 7227511 h 9038237"/>
              <a:gd name="connsiteX997" fmla="*/ 11274241 w 14801665"/>
              <a:gd name="connsiteY997" fmla="*/ 7226187 h 9038237"/>
              <a:gd name="connsiteX998" fmla="*/ 10736155 w 14801665"/>
              <a:gd name="connsiteY998" fmla="*/ 7217303 h 9038237"/>
              <a:gd name="connsiteX999" fmla="*/ 10701172 w 14801665"/>
              <a:gd name="connsiteY999" fmla="*/ 7219476 h 9038237"/>
              <a:gd name="connsiteX1000" fmla="*/ 10701401 w 14801665"/>
              <a:gd name="connsiteY1000" fmla="*/ 7227889 h 9038237"/>
              <a:gd name="connsiteX1001" fmla="*/ 10715462 w 14801665"/>
              <a:gd name="connsiteY1001" fmla="*/ 7231664 h 9038237"/>
              <a:gd name="connsiteX1002" fmla="*/ 10736155 w 14801665"/>
              <a:gd name="connsiteY1002" fmla="*/ 7217303 h 9038237"/>
              <a:gd name="connsiteX1003" fmla="*/ 10763711 w 14801665"/>
              <a:gd name="connsiteY1003" fmla="*/ 7215323 h 9038237"/>
              <a:gd name="connsiteX1004" fmla="*/ 10765191 w 14801665"/>
              <a:gd name="connsiteY1004" fmla="*/ 7218815 h 9038237"/>
              <a:gd name="connsiteX1005" fmla="*/ 10767707 w 14801665"/>
              <a:gd name="connsiteY1005" fmla="*/ 7215796 h 9038237"/>
              <a:gd name="connsiteX1006" fmla="*/ 11020345 w 14801665"/>
              <a:gd name="connsiteY1006" fmla="*/ 7214000 h 9038237"/>
              <a:gd name="connsiteX1007" fmla="*/ 11009144 w 14801665"/>
              <a:gd name="connsiteY1007" fmla="*/ 7219476 h 9038237"/>
              <a:gd name="connsiteX1008" fmla="*/ 11016228 w 14801665"/>
              <a:gd name="connsiteY1008" fmla="*/ 7224202 h 9038237"/>
              <a:gd name="connsiteX1009" fmla="*/ 11024920 w 14801665"/>
              <a:gd name="connsiteY1009" fmla="*/ 7220705 h 9038237"/>
              <a:gd name="connsiteX1010" fmla="*/ 11020345 w 14801665"/>
              <a:gd name="connsiteY1010" fmla="*/ 7214000 h 9038237"/>
              <a:gd name="connsiteX1011" fmla="*/ 10860076 w 14801665"/>
              <a:gd name="connsiteY1011" fmla="*/ 7195763 h 9038237"/>
              <a:gd name="connsiteX1012" fmla="*/ 10856188 w 14801665"/>
              <a:gd name="connsiteY1012" fmla="*/ 7197559 h 9038237"/>
              <a:gd name="connsiteX1013" fmla="*/ 10861448 w 14801665"/>
              <a:gd name="connsiteY1013" fmla="*/ 7203419 h 9038237"/>
              <a:gd name="connsiteX1014" fmla="*/ 10865680 w 14801665"/>
              <a:gd name="connsiteY1014" fmla="*/ 7201624 h 9038237"/>
              <a:gd name="connsiteX1015" fmla="*/ 10860076 w 14801665"/>
              <a:gd name="connsiteY1015" fmla="*/ 7195763 h 9038237"/>
              <a:gd name="connsiteX1016" fmla="*/ 12358755 w 14801665"/>
              <a:gd name="connsiteY1016" fmla="*/ 7183671 h 9038237"/>
              <a:gd name="connsiteX1017" fmla="*/ 12360241 w 14801665"/>
              <a:gd name="connsiteY1017" fmla="*/ 7190287 h 9038237"/>
              <a:gd name="connsiteX1018" fmla="*/ 12364587 w 14801665"/>
              <a:gd name="connsiteY1018" fmla="*/ 7190287 h 9038237"/>
              <a:gd name="connsiteX1019" fmla="*/ 12363444 w 14801665"/>
              <a:gd name="connsiteY1019" fmla="*/ 7183671 h 9038237"/>
              <a:gd name="connsiteX1020" fmla="*/ 12358755 w 14801665"/>
              <a:gd name="connsiteY1020" fmla="*/ 7183671 h 9038237"/>
              <a:gd name="connsiteX1021" fmla="*/ 7746266 w 14801665"/>
              <a:gd name="connsiteY1021" fmla="*/ 7176776 h 9038237"/>
              <a:gd name="connsiteX1022" fmla="*/ 7742729 w 14801665"/>
              <a:gd name="connsiteY1022" fmla="*/ 7178819 h 9038237"/>
              <a:gd name="connsiteX1023" fmla="*/ 7742223 w 14801665"/>
              <a:gd name="connsiteY1023" fmla="*/ 7178950 h 9038237"/>
              <a:gd name="connsiteX1024" fmla="*/ 7740165 w 14801665"/>
              <a:gd name="connsiteY1024" fmla="*/ 7181691 h 9038237"/>
              <a:gd name="connsiteX1025" fmla="*/ 7742337 w 14801665"/>
              <a:gd name="connsiteY1025" fmla="*/ 7179045 h 9038237"/>
              <a:gd name="connsiteX1026" fmla="*/ 7742729 w 14801665"/>
              <a:gd name="connsiteY1026" fmla="*/ 7178819 h 9038237"/>
              <a:gd name="connsiteX1027" fmla="*/ 7746812 w 14801665"/>
              <a:gd name="connsiteY1027" fmla="*/ 7177757 h 9038237"/>
              <a:gd name="connsiteX1028" fmla="*/ 7742909 w 14801665"/>
              <a:gd name="connsiteY1028" fmla="*/ 7178761 h 9038237"/>
              <a:gd name="connsiteX1029" fmla="*/ 7746266 w 14801665"/>
              <a:gd name="connsiteY1029" fmla="*/ 7176776 h 9038237"/>
              <a:gd name="connsiteX1030" fmla="*/ 7673064 w 14801665"/>
              <a:gd name="connsiteY1030" fmla="*/ 7172807 h 9038237"/>
              <a:gd name="connsiteX1031" fmla="*/ 7668489 w 14801665"/>
              <a:gd name="connsiteY1031" fmla="*/ 7182725 h 9038237"/>
              <a:gd name="connsiteX1032" fmla="*/ 7694323 w 14801665"/>
              <a:gd name="connsiteY1032" fmla="*/ 7187546 h 9038237"/>
              <a:gd name="connsiteX1033" fmla="*/ 7696725 w 14801665"/>
              <a:gd name="connsiteY1033" fmla="*/ 7181591 h 9038237"/>
              <a:gd name="connsiteX1034" fmla="*/ 7673064 w 14801665"/>
              <a:gd name="connsiteY1034" fmla="*/ 7172807 h 9038237"/>
              <a:gd name="connsiteX1035" fmla="*/ 12251639 w 14801665"/>
              <a:gd name="connsiteY1035" fmla="*/ 7169498 h 9038237"/>
              <a:gd name="connsiteX1036" fmla="*/ 12253362 w 14801665"/>
              <a:gd name="connsiteY1036" fmla="*/ 7198504 h 9038237"/>
              <a:gd name="connsiteX1037" fmla="*/ 12264220 w 14801665"/>
              <a:gd name="connsiteY1037" fmla="*/ 7198504 h 9038237"/>
              <a:gd name="connsiteX1038" fmla="*/ 12266615 w 14801665"/>
              <a:gd name="connsiteY1038" fmla="*/ 7170065 h 9038237"/>
              <a:gd name="connsiteX1039" fmla="*/ 12251639 w 14801665"/>
              <a:gd name="connsiteY1039" fmla="*/ 7169498 h 9038237"/>
              <a:gd name="connsiteX1040" fmla="*/ 12371636 w 14801665"/>
              <a:gd name="connsiteY1040" fmla="*/ 7137436 h 9038237"/>
              <a:gd name="connsiteX1041" fmla="*/ 12339440 w 14801665"/>
              <a:gd name="connsiteY1041" fmla="*/ 7149566 h 9038237"/>
              <a:gd name="connsiteX1042" fmla="*/ 12393280 w 14801665"/>
              <a:gd name="connsiteY1042" fmla="*/ 7152307 h 9038237"/>
              <a:gd name="connsiteX1043" fmla="*/ 12371636 w 14801665"/>
              <a:gd name="connsiteY1043" fmla="*/ 7137436 h 9038237"/>
              <a:gd name="connsiteX1044" fmla="*/ 11966884 w 14801665"/>
              <a:gd name="connsiteY1044" fmla="*/ 7134921 h 9038237"/>
              <a:gd name="connsiteX1045" fmla="*/ 11929385 w 14801665"/>
              <a:gd name="connsiteY1045" fmla="*/ 7154197 h 9038237"/>
              <a:gd name="connsiteX1046" fmla="*/ 11953510 w 14801665"/>
              <a:gd name="connsiteY1046" fmla="*/ 7180084 h 9038237"/>
              <a:gd name="connsiteX1047" fmla="*/ 11966884 w 14801665"/>
              <a:gd name="connsiteY1047" fmla="*/ 7134921 h 9038237"/>
              <a:gd name="connsiteX1048" fmla="*/ 11257322 w 14801665"/>
              <a:gd name="connsiteY1048" fmla="*/ 7125286 h 9038237"/>
              <a:gd name="connsiteX1049" fmla="*/ 11248179 w 14801665"/>
              <a:gd name="connsiteY1049" fmla="*/ 7128405 h 9038237"/>
              <a:gd name="connsiteX1050" fmla="*/ 11254012 w 14801665"/>
              <a:gd name="connsiteY1050" fmla="*/ 7137662 h 9038237"/>
              <a:gd name="connsiteX1051" fmla="*/ 11271268 w 14801665"/>
              <a:gd name="connsiteY1051" fmla="*/ 7133882 h 9038237"/>
              <a:gd name="connsiteX1052" fmla="*/ 11257322 w 14801665"/>
              <a:gd name="connsiteY1052" fmla="*/ 7125286 h 9038237"/>
              <a:gd name="connsiteX1053" fmla="*/ 8918648 w 14801665"/>
              <a:gd name="connsiteY1053" fmla="*/ 7106766 h 9038237"/>
              <a:gd name="connsiteX1054" fmla="*/ 8918076 w 14801665"/>
              <a:gd name="connsiteY1054" fmla="*/ 7109601 h 9038237"/>
              <a:gd name="connsiteX1055" fmla="*/ 8922079 w 14801665"/>
              <a:gd name="connsiteY1055" fmla="*/ 7108562 h 9038237"/>
              <a:gd name="connsiteX1056" fmla="*/ 11874973 w 14801665"/>
              <a:gd name="connsiteY1056" fmla="*/ 7096752 h 9038237"/>
              <a:gd name="connsiteX1057" fmla="*/ 11922981 w 14801665"/>
              <a:gd name="connsiteY1057" fmla="*/ 7110358 h 9038237"/>
              <a:gd name="connsiteX1058" fmla="*/ 11874973 w 14801665"/>
              <a:gd name="connsiteY1058" fmla="*/ 7096752 h 9038237"/>
              <a:gd name="connsiteX1059" fmla="*/ 11263955 w 14801665"/>
              <a:gd name="connsiteY1059" fmla="*/ 7069731 h 9038237"/>
              <a:gd name="connsiteX1060" fmla="*/ 11259952 w 14801665"/>
              <a:gd name="connsiteY1060" fmla="*/ 7071338 h 9038237"/>
              <a:gd name="connsiteX1061" fmla="*/ 11265442 w 14801665"/>
              <a:gd name="connsiteY1061" fmla="*/ 7077009 h 9038237"/>
              <a:gd name="connsiteX1062" fmla="*/ 11269209 w 14801665"/>
              <a:gd name="connsiteY1062" fmla="*/ 7075308 h 9038237"/>
              <a:gd name="connsiteX1063" fmla="*/ 11263955 w 14801665"/>
              <a:gd name="connsiteY1063" fmla="*/ 7069731 h 9038237"/>
              <a:gd name="connsiteX1064" fmla="*/ 12498566 w 14801665"/>
              <a:gd name="connsiteY1064" fmla="*/ 7059434 h 9038237"/>
              <a:gd name="connsiteX1065" fmla="*/ 12494563 w 14801665"/>
              <a:gd name="connsiteY1065" fmla="*/ 7060663 h 9038237"/>
              <a:gd name="connsiteX1066" fmla="*/ 12498223 w 14801665"/>
              <a:gd name="connsiteY1066" fmla="*/ 7062459 h 9038237"/>
              <a:gd name="connsiteX1067" fmla="*/ 12091377 w 14801665"/>
              <a:gd name="connsiteY1067" fmla="*/ 7058395 h 9038237"/>
              <a:gd name="connsiteX1068" fmla="*/ 12071820 w 14801665"/>
              <a:gd name="connsiteY1068" fmla="*/ 7088724 h 9038237"/>
              <a:gd name="connsiteX1069" fmla="*/ 12081084 w 14801665"/>
              <a:gd name="connsiteY1069" fmla="*/ 7092977 h 9038237"/>
              <a:gd name="connsiteX1070" fmla="*/ 12103029 w 14801665"/>
              <a:gd name="connsiteY1070" fmla="*/ 7063782 h 9038237"/>
              <a:gd name="connsiteX1071" fmla="*/ 12091377 w 14801665"/>
              <a:gd name="connsiteY1071" fmla="*/ 7058395 h 9038237"/>
              <a:gd name="connsiteX1072" fmla="*/ 2165663 w 14801665"/>
              <a:gd name="connsiteY1072" fmla="*/ 7027409 h 9038237"/>
              <a:gd name="connsiteX1073" fmla="*/ 2165745 w 14801665"/>
              <a:gd name="connsiteY1073" fmla="*/ 7027554 h 9038237"/>
              <a:gd name="connsiteX1074" fmla="*/ 2165434 w 14801665"/>
              <a:gd name="connsiteY1074" fmla="*/ 7027598 h 9038237"/>
              <a:gd name="connsiteX1075" fmla="*/ 11892579 w 14801665"/>
              <a:gd name="connsiteY1075" fmla="*/ 7022778 h 9038237"/>
              <a:gd name="connsiteX1076" fmla="*/ 11871199 w 14801665"/>
              <a:gd name="connsiteY1076" fmla="*/ 7083903 h 9038237"/>
              <a:gd name="connsiteX1077" fmla="*/ 11892579 w 14801665"/>
              <a:gd name="connsiteY1077" fmla="*/ 7022778 h 9038237"/>
              <a:gd name="connsiteX1078" fmla="*/ 12447469 w 14801665"/>
              <a:gd name="connsiteY1078" fmla="*/ 6997328 h 9038237"/>
              <a:gd name="connsiteX1079" fmla="*/ 12450787 w 14801665"/>
              <a:gd name="connsiteY1079" fmla="*/ 6999348 h 9038237"/>
              <a:gd name="connsiteX1080" fmla="*/ 12446838 w 14801665"/>
              <a:gd name="connsiteY1080" fmla="*/ 6998309 h 9038237"/>
              <a:gd name="connsiteX1081" fmla="*/ 12450967 w 14801665"/>
              <a:gd name="connsiteY1081" fmla="*/ 6999403 h 9038237"/>
              <a:gd name="connsiteX1082" fmla="*/ 12451352 w 14801665"/>
              <a:gd name="connsiteY1082" fmla="*/ 6999632 h 9038237"/>
              <a:gd name="connsiteX1083" fmla="*/ 12462782 w 14801665"/>
              <a:gd name="connsiteY1083" fmla="*/ 7009078 h 9038237"/>
              <a:gd name="connsiteX1084" fmla="*/ 12466099 w 14801665"/>
              <a:gd name="connsiteY1084" fmla="*/ 7011630 h 9038237"/>
              <a:gd name="connsiteX1085" fmla="*/ 12463011 w 14801665"/>
              <a:gd name="connsiteY1085" fmla="*/ 7008889 h 9038237"/>
              <a:gd name="connsiteX1086" fmla="*/ 12451473 w 14801665"/>
              <a:gd name="connsiteY1086" fmla="*/ 6999537 h 9038237"/>
              <a:gd name="connsiteX1087" fmla="*/ 12450967 w 14801665"/>
              <a:gd name="connsiteY1087" fmla="*/ 6999403 h 9038237"/>
              <a:gd name="connsiteX1088" fmla="*/ 11058759 w 14801665"/>
              <a:gd name="connsiteY1088" fmla="*/ 6993210 h 9038237"/>
              <a:gd name="connsiteX1089" fmla="*/ 11054642 w 14801665"/>
              <a:gd name="connsiteY1089" fmla="*/ 6994344 h 9038237"/>
              <a:gd name="connsiteX1090" fmla="*/ 11058181 w 14801665"/>
              <a:gd name="connsiteY1090" fmla="*/ 6996235 h 9038237"/>
              <a:gd name="connsiteX1091" fmla="*/ 10985369 w 14801665"/>
              <a:gd name="connsiteY1091" fmla="*/ 6988295 h 9038237"/>
              <a:gd name="connsiteX1092" fmla="*/ 10979422 w 14801665"/>
              <a:gd name="connsiteY1092" fmla="*/ 7015316 h 9038237"/>
              <a:gd name="connsiteX1093" fmla="*/ 10990280 w 14801665"/>
              <a:gd name="connsiteY1093" fmla="*/ 7033736 h 9038237"/>
              <a:gd name="connsiteX1094" fmla="*/ 10985369 w 14801665"/>
              <a:gd name="connsiteY1094" fmla="*/ 6988295 h 9038237"/>
              <a:gd name="connsiteX1095" fmla="*/ 12391228 w 14801665"/>
              <a:gd name="connsiteY1095" fmla="*/ 6978093 h 9038237"/>
              <a:gd name="connsiteX1096" fmla="*/ 12394310 w 14801665"/>
              <a:gd name="connsiteY1096" fmla="*/ 6980739 h 9038237"/>
              <a:gd name="connsiteX1097" fmla="*/ 12394418 w 14801665"/>
              <a:gd name="connsiteY1097" fmla="*/ 6980846 h 9038237"/>
              <a:gd name="connsiteX1098" fmla="*/ 12382994 w 14801665"/>
              <a:gd name="connsiteY1098" fmla="*/ 7008984 h 9038237"/>
              <a:gd name="connsiteX1099" fmla="*/ 12389627 w 14801665"/>
              <a:gd name="connsiteY1099" fmla="*/ 7042337 h 9038237"/>
              <a:gd name="connsiteX1100" fmla="*/ 12394424 w 14801665"/>
              <a:gd name="connsiteY1100" fmla="*/ 7018435 h 9038237"/>
              <a:gd name="connsiteX1101" fmla="*/ 12413356 w 14801665"/>
              <a:gd name="connsiteY1101" fmla="*/ 6999585 h 9038237"/>
              <a:gd name="connsiteX1102" fmla="*/ 12394418 w 14801665"/>
              <a:gd name="connsiteY1102" fmla="*/ 6980846 h 9038237"/>
              <a:gd name="connsiteX1103" fmla="*/ 12394538 w 14801665"/>
              <a:gd name="connsiteY1103" fmla="*/ 6980550 h 9038237"/>
              <a:gd name="connsiteX1104" fmla="*/ 12531604 w 14801665"/>
              <a:gd name="connsiteY1104" fmla="*/ 6977904 h 9038237"/>
              <a:gd name="connsiteX1105" fmla="*/ 12500167 w 14801665"/>
              <a:gd name="connsiteY1105" fmla="*/ 6996513 h 9038237"/>
              <a:gd name="connsiteX1106" fmla="*/ 12531604 w 14801665"/>
              <a:gd name="connsiteY1106" fmla="*/ 7042810 h 9038237"/>
              <a:gd name="connsiteX1107" fmla="*/ 12531604 w 14801665"/>
              <a:gd name="connsiteY1107" fmla="*/ 6977904 h 9038237"/>
              <a:gd name="connsiteX1108" fmla="*/ 12681359 w 14801665"/>
              <a:gd name="connsiteY1108" fmla="*/ 6910540 h 9038237"/>
              <a:gd name="connsiteX1109" fmla="*/ 12674840 w 14801665"/>
              <a:gd name="connsiteY1109" fmla="*/ 6914793 h 9038237"/>
              <a:gd name="connsiteX1110" fmla="*/ 12681587 w 14801665"/>
              <a:gd name="connsiteY1110" fmla="*/ 6919046 h 9038237"/>
              <a:gd name="connsiteX1111" fmla="*/ 12684904 w 14801665"/>
              <a:gd name="connsiteY1111" fmla="*/ 6912525 h 9038237"/>
              <a:gd name="connsiteX1112" fmla="*/ 12681359 w 14801665"/>
              <a:gd name="connsiteY1112" fmla="*/ 6910540 h 9038237"/>
              <a:gd name="connsiteX1113" fmla="*/ 2256659 w 14801665"/>
              <a:gd name="connsiteY1113" fmla="*/ 6898919 h 9038237"/>
              <a:gd name="connsiteX1114" fmla="*/ 2252999 w 14801665"/>
              <a:gd name="connsiteY1114" fmla="*/ 6900337 h 9038237"/>
              <a:gd name="connsiteX1115" fmla="*/ 2256659 w 14801665"/>
              <a:gd name="connsiteY1115" fmla="*/ 6901755 h 9038237"/>
              <a:gd name="connsiteX1116" fmla="*/ 12090691 w 14801665"/>
              <a:gd name="connsiteY1116" fmla="*/ 6865571 h 9038237"/>
              <a:gd name="connsiteX1117" fmla="*/ 12083028 w 14801665"/>
              <a:gd name="connsiteY1117" fmla="*/ 6868407 h 9038237"/>
              <a:gd name="connsiteX1118" fmla="*/ 12084400 w 14801665"/>
              <a:gd name="connsiteY1118" fmla="*/ 6871904 h 9038237"/>
              <a:gd name="connsiteX1119" fmla="*/ 12091942 w 14801665"/>
              <a:gd name="connsiteY1119" fmla="*/ 6869068 h 9038237"/>
              <a:gd name="connsiteX1120" fmla="*/ 12090691 w 14801665"/>
              <a:gd name="connsiteY1120" fmla="*/ 6865571 h 9038237"/>
              <a:gd name="connsiteX1121" fmla="*/ 11161071 w 14801665"/>
              <a:gd name="connsiteY1121" fmla="*/ 6823432 h 9038237"/>
              <a:gd name="connsiteX1122" fmla="*/ 11157297 w 14801665"/>
              <a:gd name="connsiteY1122" fmla="*/ 6824567 h 9038237"/>
              <a:gd name="connsiteX1123" fmla="*/ 11160728 w 14801665"/>
              <a:gd name="connsiteY1123" fmla="*/ 6826173 h 9038237"/>
              <a:gd name="connsiteX1124" fmla="*/ 2142574 w 14801665"/>
              <a:gd name="connsiteY1124" fmla="*/ 6819563 h 9038237"/>
              <a:gd name="connsiteX1125" fmla="*/ 2142943 w 14801665"/>
              <a:gd name="connsiteY1125" fmla="*/ 6819642 h 9038237"/>
              <a:gd name="connsiteX1126" fmla="*/ 2142803 w 14801665"/>
              <a:gd name="connsiteY1126" fmla="*/ 6819752 h 9038237"/>
              <a:gd name="connsiteX1127" fmla="*/ 12353729 w 14801665"/>
              <a:gd name="connsiteY1127" fmla="*/ 6790746 h 9038237"/>
              <a:gd name="connsiteX1128" fmla="*/ 12341727 w 14801665"/>
              <a:gd name="connsiteY1128" fmla="*/ 6791974 h 9038237"/>
              <a:gd name="connsiteX1129" fmla="*/ 12360200 w 14801665"/>
              <a:gd name="connsiteY1129" fmla="*/ 6942615 h 9038237"/>
              <a:gd name="connsiteX1130" fmla="*/ 12360019 w 14801665"/>
              <a:gd name="connsiteY1130" fmla="*/ 6942759 h 9038237"/>
              <a:gd name="connsiteX1131" fmla="*/ 12357160 w 14801665"/>
              <a:gd name="connsiteY1131" fmla="*/ 6945500 h 9038237"/>
              <a:gd name="connsiteX1132" fmla="*/ 12360241 w 14801665"/>
              <a:gd name="connsiteY1132" fmla="*/ 6942948 h 9038237"/>
              <a:gd name="connsiteX1133" fmla="*/ 12360200 w 14801665"/>
              <a:gd name="connsiteY1133" fmla="*/ 6942615 h 9038237"/>
              <a:gd name="connsiteX1134" fmla="*/ 12370962 w 14801665"/>
              <a:gd name="connsiteY1134" fmla="*/ 6934043 h 9038237"/>
              <a:gd name="connsiteX1135" fmla="*/ 12376939 w 14801665"/>
              <a:gd name="connsiteY1135" fmla="*/ 6925752 h 9038237"/>
              <a:gd name="connsiteX1136" fmla="*/ 12353729 w 14801665"/>
              <a:gd name="connsiteY1136" fmla="*/ 6790746 h 9038237"/>
              <a:gd name="connsiteX1137" fmla="*/ 12822367 w 14801665"/>
              <a:gd name="connsiteY1137" fmla="*/ 6526339 h 9038237"/>
              <a:gd name="connsiteX1138" fmla="*/ 12766293 w 14801665"/>
              <a:gd name="connsiteY1138" fmla="*/ 6563156 h 9038237"/>
              <a:gd name="connsiteX1139" fmla="*/ 12821627 w 14801665"/>
              <a:gd name="connsiteY1139" fmla="*/ 6538592 h 9038237"/>
              <a:gd name="connsiteX1140" fmla="*/ 12841170 w 14801665"/>
              <a:gd name="connsiteY1140" fmla="*/ 6574493 h 9038237"/>
              <a:gd name="connsiteX1141" fmla="*/ 12853979 w 14801665"/>
              <a:gd name="connsiteY1141" fmla="*/ 6567309 h 9038237"/>
              <a:gd name="connsiteX1142" fmla="*/ 12859462 w 14801665"/>
              <a:gd name="connsiteY1142" fmla="*/ 6533299 h 9038237"/>
              <a:gd name="connsiteX1143" fmla="*/ 12822367 w 14801665"/>
              <a:gd name="connsiteY1143" fmla="*/ 6526339 h 9038237"/>
              <a:gd name="connsiteX1144" fmla="*/ 2094896 w 14801665"/>
              <a:gd name="connsiteY1144" fmla="*/ 6492767 h 9038237"/>
              <a:gd name="connsiteX1145" fmla="*/ 2094560 w 14801665"/>
              <a:gd name="connsiteY1145" fmla="*/ 6495603 h 9038237"/>
              <a:gd name="connsiteX1146" fmla="*/ 2098442 w 14801665"/>
              <a:gd name="connsiteY1146" fmla="*/ 6494469 h 9038237"/>
              <a:gd name="connsiteX1147" fmla="*/ 12841285 w 14801665"/>
              <a:gd name="connsiteY1147" fmla="*/ 6474820 h 9038237"/>
              <a:gd name="connsiteX1148" fmla="*/ 12837167 w 14801665"/>
              <a:gd name="connsiteY1148" fmla="*/ 6476427 h 9038237"/>
              <a:gd name="connsiteX1149" fmla="*/ 12842771 w 14801665"/>
              <a:gd name="connsiteY1149" fmla="*/ 6482092 h 9038237"/>
              <a:gd name="connsiteX1150" fmla="*/ 12846660 w 14801665"/>
              <a:gd name="connsiteY1150" fmla="*/ 6480391 h 9038237"/>
              <a:gd name="connsiteX1151" fmla="*/ 12841285 w 14801665"/>
              <a:gd name="connsiteY1151" fmla="*/ 6474820 h 9038237"/>
              <a:gd name="connsiteX1152" fmla="*/ 8049852 w 14801665"/>
              <a:gd name="connsiteY1152" fmla="*/ 6435800 h 9038237"/>
              <a:gd name="connsiteX1153" fmla="*/ 8049273 w 14801665"/>
              <a:gd name="connsiteY1153" fmla="*/ 6438541 h 9038237"/>
              <a:gd name="connsiteX1154" fmla="*/ 8053168 w 14801665"/>
              <a:gd name="connsiteY1154" fmla="*/ 6437596 h 9038237"/>
              <a:gd name="connsiteX1155" fmla="*/ 12926105 w 14801665"/>
              <a:gd name="connsiteY1155" fmla="*/ 6430602 h 9038237"/>
              <a:gd name="connsiteX1156" fmla="*/ 12923824 w 14801665"/>
              <a:gd name="connsiteY1156" fmla="*/ 6433532 h 9038237"/>
              <a:gd name="connsiteX1157" fmla="*/ 12927477 w 14801665"/>
              <a:gd name="connsiteY1157" fmla="*/ 6434005 h 9038237"/>
              <a:gd name="connsiteX1158" fmla="*/ 13017673 w 14801665"/>
              <a:gd name="connsiteY1158" fmla="*/ 6393000 h 9038237"/>
              <a:gd name="connsiteX1159" fmla="*/ 13015386 w 14801665"/>
              <a:gd name="connsiteY1159" fmla="*/ 6395836 h 9038237"/>
              <a:gd name="connsiteX1160" fmla="*/ 13018931 w 14801665"/>
              <a:gd name="connsiteY1160" fmla="*/ 6396308 h 9038237"/>
              <a:gd name="connsiteX1161" fmla="*/ 8027900 w 14801665"/>
              <a:gd name="connsiteY1161" fmla="*/ 6388469 h 9038237"/>
              <a:gd name="connsiteX1162" fmla="*/ 8029501 w 14801665"/>
              <a:gd name="connsiteY1162" fmla="*/ 6402263 h 9038237"/>
              <a:gd name="connsiteX1163" fmla="*/ 8082654 w 14801665"/>
              <a:gd name="connsiteY1163" fmla="*/ 6395741 h 9038237"/>
              <a:gd name="connsiteX1164" fmla="*/ 8081396 w 14801665"/>
              <a:gd name="connsiteY1164" fmla="*/ 6388469 h 9038237"/>
              <a:gd name="connsiteX1165" fmla="*/ 8027900 w 14801665"/>
              <a:gd name="connsiteY1165" fmla="*/ 6388469 h 9038237"/>
              <a:gd name="connsiteX1166" fmla="*/ 1765832 w 14801665"/>
              <a:gd name="connsiteY1166" fmla="*/ 6385013 h 9038237"/>
              <a:gd name="connsiteX1167" fmla="*/ 1765901 w 14801665"/>
              <a:gd name="connsiteY1167" fmla="*/ 6385066 h 9038237"/>
              <a:gd name="connsiteX1168" fmla="*/ 1765672 w 14801665"/>
              <a:gd name="connsiteY1168" fmla="*/ 6385255 h 9038237"/>
              <a:gd name="connsiteX1169" fmla="*/ 12929422 w 14801665"/>
              <a:gd name="connsiteY1169" fmla="*/ 6376092 h 9038237"/>
              <a:gd name="connsiteX1170" fmla="*/ 12913996 w 14801665"/>
              <a:gd name="connsiteY1170" fmla="*/ 6376376 h 9038237"/>
              <a:gd name="connsiteX1171" fmla="*/ 12916734 w 14801665"/>
              <a:gd name="connsiteY1171" fmla="*/ 6405566 h 9038237"/>
              <a:gd name="connsiteX1172" fmla="*/ 12927827 w 14801665"/>
              <a:gd name="connsiteY1172" fmla="*/ 6405188 h 9038237"/>
              <a:gd name="connsiteX1173" fmla="*/ 12929422 w 14801665"/>
              <a:gd name="connsiteY1173" fmla="*/ 6376092 h 9038237"/>
              <a:gd name="connsiteX1174" fmla="*/ 1148933 w 14801665"/>
              <a:gd name="connsiteY1174" fmla="*/ 6375190 h 9038237"/>
              <a:gd name="connsiteX1175" fmla="*/ 1148593 w 14801665"/>
              <a:gd name="connsiteY1175" fmla="*/ 6375714 h 9038237"/>
              <a:gd name="connsiteX1176" fmla="*/ 1148364 w 14801665"/>
              <a:gd name="connsiteY1176" fmla="*/ 6375525 h 9038237"/>
              <a:gd name="connsiteX1177" fmla="*/ 7894150 w 14801665"/>
              <a:gd name="connsiteY1177" fmla="*/ 6363905 h 9038237"/>
              <a:gd name="connsiteX1178" fmla="*/ 7890834 w 14801665"/>
              <a:gd name="connsiteY1178" fmla="*/ 6366457 h 9038237"/>
              <a:gd name="connsiteX1179" fmla="*/ 7887860 w 14801665"/>
              <a:gd name="connsiteY1179" fmla="*/ 6369193 h 9038237"/>
              <a:gd name="connsiteX1180" fmla="*/ 7891062 w 14801665"/>
              <a:gd name="connsiteY1180" fmla="*/ 6366552 h 9038237"/>
              <a:gd name="connsiteX1181" fmla="*/ 12878784 w 14801665"/>
              <a:gd name="connsiteY1181" fmla="*/ 6346519 h 9038237"/>
              <a:gd name="connsiteX1182" fmla="*/ 12880035 w 14801665"/>
              <a:gd name="connsiteY1182" fmla="*/ 6349827 h 9038237"/>
              <a:gd name="connsiteX1183" fmla="*/ 12882329 w 14801665"/>
              <a:gd name="connsiteY1183" fmla="*/ 6346992 h 9038237"/>
              <a:gd name="connsiteX1184" fmla="*/ 12903359 w 14801665"/>
              <a:gd name="connsiteY1184" fmla="*/ 6317141 h 9038237"/>
              <a:gd name="connsiteX1185" fmla="*/ 12901415 w 14801665"/>
              <a:gd name="connsiteY1185" fmla="*/ 6319971 h 9038237"/>
              <a:gd name="connsiteX1186" fmla="*/ 12904732 w 14801665"/>
              <a:gd name="connsiteY1186" fmla="*/ 6320254 h 9038237"/>
              <a:gd name="connsiteX1187" fmla="*/ 1821228 w 14801665"/>
              <a:gd name="connsiteY1187" fmla="*/ 6284448 h 9038237"/>
              <a:gd name="connsiteX1188" fmla="*/ 1793221 w 14801665"/>
              <a:gd name="connsiteY1188" fmla="*/ 6294651 h 9038237"/>
              <a:gd name="connsiteX1189" fmla="*/ 1796652 w 14801665"/>
              <a:gd name="connsiteY1189" fmla="*/ 6304103 h 9038237"/>
              <a:gd name="connsiteX1190" fmla="*/ 1825803 w 14801665"/>
              <a:gd name="connsiteY1190" fmla="*/ 6292666 h 9038237"/>
              <a:gd name="connsiteX1191" fmla="*/ 1821228 w 14801665"/>
              <a:gd name="connsiteY1191" fmla="*/ 6284448 h 9038237"/>
              <a:gd name="connsiteX1192" fmla="*/ 1236393 w 14801665"/>
              <a:gd name="connsiteY1192" fmla="*/ 6258845 h 9038237"/>
              <a:gd name="connsiteX1193" fmla="*/ 1233870 w 14801665"/>
              <a:gd name="connsiteY1193" fmla="*/ 6261775 h 9038237"/>
              <a:gd name="connsiteX1194" fmla="*/ 1239017 w 14801665"/>
              <a:gd name="connsiteY1194" fmla="*/ 6267163 h 9038237"/>
              <a:gd name="connsiteX1195" fmla="*/ 1244278 w 14801665"/>
              <a:gd name="connsiteY1195" fmla="*/ 6261586 h 9038237"/>
              <a:gd name="connsiteX1196" fmla="*/ 1236393 w 14801665"/>
              <a:gd name="connsiteY1196" fmla="*/ 6258845 h 9038237"/>
              <a:gd name="connsiteX1197" fmla="*/ 8128839 w 14801665"/>
              <a:gd name="connsiteY1197" fmla="*/ 6126580 h 9038237"/>
              <a:gd name="connsiteX1198" fmla="*/ 8128610 w 14801665"/>
              <a:gd name="connsiteY1198" fmla="*/ 6130077 h 9038237"/>
              <a:gd name="connsiteX1199" fmla="*/ 8136495 w 14801665"/>
              <a:gd name="connsiteY1199" fmla="*/ 6131589 h 9038237"/>
              <a:gd name="connsiteX1200" fmla="*/ 8136952 w 14801665"/>
              <a:gd name="connsiteY1200" fmla="*/ 6127998 h 9038237"/>
              <a:gd name="connsiteX1201" fmla="*/ 8128839 w 14801665"/>
              <a:gd name="connsiteY1201" fmla="*/ 6126580 h 9038237"/>
              <a:gd name="connsiteX1202" fmla="*/ 1348419 w 14801665"/>
              <a:gd name="connsiteY1202" fmla="*/ 6108627 h 9038237"/>
              <a:gd name="connsiteX1203" fmla="*/ 1339613 w 14801665"/>
              <a:gd name="connsiteY1203" fmla="*/ 6112124 h 9038237"/>
              <a:gd name="connsiteX1204" fmla="*/ 1349106 w 14801665"/>
              <a:gd name="connsiteY1204" fmla="*/ 6119119 h 9038237"/>
              <a:gd name="connsiteX1205" fmla="*/ 1355503 w 14801665"/>
              <a:gd name="connsiteY1205" fmla="*/ 6114109 h 9038237"/>
              <a:gd name="connsiteX1206" fmla="*/ 1348419 w 14801665"/>
              <a:gd name="connsiteY1206" fmla="*/ 6108627 h 9038237"/>
              <a:gd name="connsiteX1207" fmla="*/ 954432 w 14801665"/>
              <a:gd name="connsiteY1207" fmla="*/ 6101338 h 9038237"/>
              <a:gd name="connsiteX1208" fmla="*/ 954369 w 14801665"/>
              <a:gd name="connsiteY1208" fmla="*/ 6101544 h 9038237"/>
              <a:gd name="connsiteX1209" fmla="*/ 954255 w 14801665"/>
              <a:gd name="connsiteY1209" fmla="*/ 6101449 h 9038237"/>
              <a:gd name="connsiteX1210" fmla="*/ 8015555 w 14801665"/>
              <a:gd name="connsiteY1210" fmla="*/ 6096067 h 9038237"/>
              <a:gd name="connsiteX1211" fmla="*/ 8015212 w 14801665"/>
              <a:gd name="connsiteY1211" fmla="*/ 6098992 h 9038237"/>
              <a:gd name="connsiteX1212" fmla="*/ 8019208 w 14801665"/>
              <a:gd name="connsiteY1212" fmla="*/ 6097857 h 9038237"/>
              <a:gd name="connsiteX1213" fmla="*/ 7957591 w 14801665"/>
              <a:gd name="connsiteY1213" fmla="*/ 6077831 h 9038237"/>
              <a:gd name="connsiteX1214" fmla="*/ 7952222 w 14801665"/>
              <a:gd name="connsiteY1214" fmla="*/ 6084347 h 9038237"/>
              <a:gd name="connsiteX1215" fmla="*/ 7970964 w 14801665"/>
              <a:gd name="connsiteY1215" fmla="*/ 6096912 h 9038237"/>
              <a:gd name="connsiteX1216" fmla="*/ 7979657 w 14801665"/>
              <a:gd name="connsiteY1216" fmla="*/ 6088600 h 9038237"/>
              <a:gd name="connsiteX1217" fmla="*/ 7957591 w 14801665"/>
              <a:gd name="connsiteY1217" fmla="*/ 6077831 h 9038237"/>
              <a:gd name="connsiteX1218" fmla="*/ 897098 w 14801665"/>
              <a:gd name="connsiteY1218" fmla="*/ 6073199 h 9038237"/>
              <a:gd name="connsiteX1219" fmla="*/ 896984 w 14801665"/>
              <a:gd name="connsiteY1219" fmla="*/ 6073388 h 9038237"/>
              <a:gd name="connsiteX1220" fmla="*/ 896958 w 14801665"/>
              <a:gd name="connsiteY1220" fmla="*/ 6073305 h 9038237"/>
              <a:gd name="connsiteX1221" fmla="*/ 1974299 w 14801665"/>
              <a:gd name="connsiteY1221" fmla="*/ 6050053 h 9038237"/>
              <a:gd name="connsiteX1222" fmla="*/ 1967665 w 14801665"/>
              <a:gd name="connsiteY1222" fmla="*/ 6056102 h 9038237"/>
              <a:gd name="connsiteX1223" fmla="*/ 1976008 w 14801665"/>
              <a:gd name="connsiteY1223" fmla="*/ 6061012 h 9038237"/>
              <a:gd name="connsiteX1224" fmla="*/ 1983213 w 14801665"/>
              <a:gd name="connsiteY1224" fmla="*/ 6051188 h 9038237"/>
              <a:gd name="connsiteX1225" fmla="*/ 1974299 w 14801665"/>
              <a:gd name="connsiteY1225" fmla="*/ 6050053 h 9038237"/>
              <a:gd name="connsiteX1226" fmla="*/ 1914283 w 14801665"/>
              <a:gd name="connsiteY1226" fmla="*/ 6022609 h 9038237"/>
              <a:gd name="connsiteX1227" fmla="*/ 1897249 w 14801665"/>
              <a:gd name="connsiteY1227" fmla="*/ 6052700 h 9038237"/>
              <a:gd name="connsiteX1228" fmla="*/ 1875983 w 14801665"/>
              <a:gd name="connsiteY1228" fmla="*/ 6089262 h 9038237"/>
              <a:gd name="connsiteX1229" fmla="*/ 1925141 w 14801665"/>
              <a:gd name="connsiteY1229" fmla="*/ 6038149 h 9038237"/>
              <a:gd name="connsiteX1230" fmla="*/ 1963891 w 14801665"/>
              <a:gd name="connsiteY1230" fmla="*/ 6032484 h 9038237"/>
              <a:gd name="connsiteX1231" fmla="*/ 1914283 w 14801665"/>
              <a:gd name="connsiteY1231" fmla="*/ 6022609 h 9038237"/>
              <a:gd name="connsiteX1232" fmla="*/ 1868213 w 14801665"/>
              <a:gd name="connsiteY1232" fmla="*/ 6013491 h 9038237"/>
              <a:gd name="connsiteX1233" fmla="*/ 1856354 w 14801665"/>
              <a:gd name="connsiteY1233" fmla="*/ 6026107 h 9038237"/>
              <a:gd name="connsiteX1234" fmla="*/ 1855639 w 14801665"/>
              <a:gd name="connsiteY1234" fmla="*/ 6026435 h 9038237"/>
              <a:gd name="connsiteX1235" fmla="*/ 1855123 w 14801665"/>
              <a:gd name="connsiteY1235" fmla="*/ 6026905 h 9038237"/>
              <a:gd name="connsiteX1236" fmla="*/ 1823085 w 14801665"/>
              <a:gd name="connsiteY1236" fmla="*/ 6038990 h 9038237"/>
              <a:gd name="connsiteX1237" fmla="*/ 1809334 w 14801665"/>
              <a:gd name="connsiteY1237" fmla="*/ 6068573 h 9038237"/>
              <a:gd name="connsiteX1238" fmla="*/ 1855123 w 14801665"/>
              <a:gd name="connsiteY1238" fmla="*/ 6026905 h 9038237"/>
              <a:gd name="connsiteX1239" fmla="*/ 1855868 w 14801665"/>
              <a:gd name="connsiteY1239" fmla="*/ 6026624 h 9038237"/>
              <a:gd name="connsiteX1240" fmla="*/ 1856354 w 14801665"/>
              <a:gd name="connsiteY1240" fmla="*/ 6026107 h 9038237"/>
              <a:gd name="connsiteX1241" fmla="*/ 1873124 w 14801665"/>
              <a:gd name="connsiteY1241" fmla="*/ 6018406 h 9038237"/>
              <a:gd name="connsiteX1242" fmla="*/ 1868213 w 14801665"/>
              <a:gd name="connsiteY1242" fmla="*/ 6013491 h 9038237"/>
              <a:gd name="connsiteX1243" fmla="*/ 8059680 w 14801665"/>
              <a:gd name="connsiteY1243" fmla="*/ 5996395 h 9038237"/>
              <a:gd name="connsiteX1244" fmla="*/ 8056821 w 14801665"/>
              <a:gd name="connsiteY1244" fmla="*/ 6003289 h 9038237"/>
              <a:gd name="connsiteX1245" fmla="*/ 8063334 w 14801665"/>
              <a:gd name="connsiteY1245" fmla="*/ 6008960 h 9038237"/>
              <a:gd name="connsiteX1246" fmla="*/ 8070539 w 14801665"/>
              <a:gd name="connsiteY1246" fmla="*/ 6004139 h 9038237"/>
              <a:gd name="connsiteX1247" fmla="*/ 8059680 w 14801665"/>
              <a:gd name="connsiteY1247" fmla="*/ 5996395 h 9038237"/>
              <a:gd name="connsiteX1248" fmla="*/ 1527667 w 14801665"/>
              <a:gd name="connsiteY1248" fmla="*/ 5972865 h 9038237"/>
              <a:gd name="connsiteX1249" fmla="*/ 1493713 w 14801665"/>
              <a:gd name="connsiteY1249" fmla="*/ 6013869 h 9038237"/>
              <a:gd name="connsiteX1250" fmla="*/ 1559562 w 14801665"/>
              <a:gd name="connsiteY1250" fmla="*/ 6014342 h 9038237"/>
              <a:gd name="connsiteX1251" fmla="*/ 1527667 w 14801665"/>
              <a:gd name="connsiteY1251" fmla="*/ 5972865 h 9038237"/>
              <a:gd name="connsiteX1252" fmla="*/ 782785 w 14801665"/>
              <a:gd name="connsiteY1252" fmla="*/ 5969279 h 9038237"/>
              <a:gd name="connsiteX1253" fmla="*/ 782942 w 14801665"/>
              <a:gd name="connsiteY1253" fmla="*/ 5969304 h 9038237"/>
              <a:gd name="connsiteX1254" fmla="*/ 782892 w 14801665"/>
              <a:gd name="connsiteY1254" fmla="*/ 5969373 h 9038237"/>
              <a:gd name="connsiteX1255" fmla="*/ 1801799 w 14801665"/>
              <a:gd name="connsiteY1255" fmla="*/ 5948396 h 9038237"/>
              <a:gd name="connsiteX1256" fmla="*/ 1798482 w 14801665"/>
              <a:gd name="connsiteY1256" fmla="*/ 5950853 h 9038237"/>
              <a:gd name="connsiteX1257" fmla="*/ 1797712 w 14801665"/>
              <a:gd name="connsiteY1257" fmla="*/ 5951298 h 9038237"/>
              <a:gd name="connsiteX1258" fmla="*/ 1797658 w 14801665"/>
              <a:gd name="connsiteY1258" fmla="*/ 5951312 h 9038237"/>
              <a:gd name="connsiteX1259" fmla="*/ 1797796 w 14801665"/>
              <a:gd name="connsiteY1259" fmla="*/ 5951231 h 9038237"/>
              <a:gd name="connsiteX1260" fmla="*/ 1794051 w 14801665"/>
              <a:gd name="connsiteY1260" fmla="*/ 5952235 h 9038237"/>
              <a:gd name="connsiteX1261" fmla="*/ 1797658 w 14801665"/>
              <a:gd name="connsiteY1261" fmla="*/ 5951312 h 9038237"/>
              <a:gd name="connsiteX1262" fmla="*/ 1794534 w 14801665"/>
              <a:gd name="connsiteY1262" fmla="*/ 5953134 h 9038237"/>
              <a:gd name="connsiteX1263" fmla="*/ 1797712 w 14801665"/>
              <a:gd name="connsiteY1263" fmla="*/ 5951298 h 9038237"/>
              <a:gd name="connsiteX1264" fmla="*/ 1798711 w 14801665"/>
              <a:gd name="connsiteY1264" fmla="*/ 5951042 h 9038237"/>
              <a:gd name="connsiteX1265" fmla="*/ 1801799 w 14801665"/>
              <a:gd name="connsiteY1265" fmla="*/ 5948396 h 9038237"/>
              <a:gd name="connsiteX1266" fmla="*/ 828969 w 14801665"/>
              <a:gd name="connsiteY1266" fmla="*/ 5948301 h 9038237"/>
              <a:gd name="connsiteX1267" fmla="*/ 826903 w 14801665"/>
              <a:gd name="connsiteY1267" fmla="*/ 5950853 h 9038237"/>
              <a:gd name="connsiteX1268" fmla="*/ 824966 w 14801665"/>
              <a:gd name="connsiteY1268" fmla="*/ 5953689 h 9038237"/>
              <a:gd name="connsiteX1269" fmla="*/ 827024 w 14801665"/>
              <a:gd name="connsiteY1269" fmla="*/ 5951042 h 9038237"/>
              <a:gd name="connsiteX1270" fmla="*/ 828969 w 14801665"/>
              <a:gd name="connsiteY1270" fmla="*/ 5948301 h 9038237"/>
              <a:gd name="connsiteX1271" fmla="*/ 1751841 w 14801665"/>
              <a:gd name="connsiteY1271" fmla="*/ 5916276 h 9038237"/>
              <a:gd name="connsiteX1272" fmla="*/ 1751269 w 14801665"/>
              <a:gd name="connsiteY1272" fmla="*/ 5919206 h 9038237"/>
              <a:gd name="connsiteX1273" fmla="*/ 1755265 w 14801665"/>
              <a:gd name="connsiteY1273" fmla="*/ 5918166 h 9038237"/>
              <a:gd name="connsiteX1274" fmla="*/ 1915884 w 14801665"/>
              <a:gd name="connsiteY1274" fmla="*/ 5908248 h 9038237"/>
              <a:gd name="connsiteX1275" fmla="*/ 1877127 w 14801665"/>
              <a:gd name="connsiteY1275" fmla="*/ 5940084 h 9038237"/>
              <a:gd name="connsiteX1276" fmla="*/ 1915884 w 14801665"/>
              <a:gd name="connsiteY1276" fmla="*/ 5908248 h 9038237"/>
              <a:gd name="connsiteX1277" fmla="*/ 999639 w 14801665"/>
              <a:gd name="connsiteY1277" fmla="*/ 5906735 h 9038237"/>
              <a:gd name="connsiteX1278" fmla="*/ 975802 w 14801665"/>
              <a:gd name="connsiteY1278" fmla="*/ 5913174 h 9038237"/>
              <a:gd name="connsiteX1279" fmla="*/ 975635 w 14801665"/>
              <a:gd name="connsiteY1279" fmla="*/ 5913157 h 9038237"/>
              <a:gd name="connsiteX1280" fmla="*/ 975347 w 14801665"/>
              <a:gd name="connsiteY1280" fmla="*/ 5913235 h 9038237"/>
              <a:gd name="connsiteX1281" fmla="*/ 951625 w 14801665"/>
              <a:gd name="connsiteY1281" fmla="*/ 5910894 h 9038237"/>
              <a:gd name="connsiteX1282" fmla="*/ 952311 w 14801665"/>
              <a:gd name="connsiteY1282" fmla="*/ 5919490 h 9038237"/>
              <a:gd name="connsiteX1283" fmla="*/ 975347 w 14801665"/>
              <a:gd name="connsiteY1283" fmla="*/ 5913235 h 9038237"/>
              <a:gd name="connsiteX1284" fmla="*/ 975514 w 14801665"/>
              <a:gd name="connsiteY1284" fmla="*/ 5913251 h 9038237"/>
              <a:gd name="connsiteX1285" fmla="*/ 975802 w 14801665"/>
              <a:gd name="connsiteY1285" fmla="*/ 5913174 h 9038237"/>
              <a:gd name="connsiteX1286" fmla="*/ 999982 w 14801665"/>
              <a:gd name="connsiteY1286" fmla="*/ 5915614 h 9038237"/>
              <a:gd name="connsiteX1287" fmla="*/ 999639 w 14801665"/>
              <a:gd name="connsiteY1287" fmla="*/ 5906735 h 9038237"/>
              <a:gd name="connsiteX1288" fmla="*/ 1752863 w 14801665"/>
              <a:gd name="connsiteY1288" fmla="*/ 5865920 h 9038237"/>
              <a:gd name="connsiteX1289" fmla="*/ 1739610 w 14801665"/>
              <a:gd name="connsiteY1289" fmla="*/ 5877540 h 9038237"/>
              <a:gd name="connsiteX1290" fmla="*/ 1745893 w 14801665"/>
              <a:gd name="connsiteY1290" fmla="*/ 5880659 h 9038237"/>
              <a:gd name="connsiteX1291" fmla="*/ 1752863 w 14801665"/>
              <a:gd name="connsiteY1291" fmla="*/ 5865920 h 9038237"/>
              <a:gd name="connsiteX1292" fmla="*/ 8097287 w 14801665"/>
              <a:gd name="connsiteY1292" fmla="*/ 5830020 h 9038237"/>
              <a:gd name="connsiteX1293" fmla="*/ 8071567 w 14801665"/>
              <a:gd name="connsiteY1293" fmla="*/ 5836258 h 9038237"/>
              <a:gd name="connsiteX1294" fmla="*/ 8074077 w 14801665"/>
              <a:gd name="connsiteY1294" fmla="*/ 5844475 h 9038237"/>
              <a:gd name="connsiteX1295" fmla="*/ 8100146 w 14801665"/>
              <a:gd name="connsiteY1295" fmla="*/ 5839938 h 9038237"/>
              <a:gd name="connsiteX1296" fmla="*/ 8097287 w 14801665"/>
              <a:gd name="connsiteY1296" fmla="*/ 5830020 h 9038237"/>
              <a:gd name="connsiteX1297" fmla="*/ 1102980 w 14801665"/>
              <a:gd name="connsiteY1297" fmla="*/ 5829169 h 9038237"/>
              <a:gd name="connsiteX1298" fmla="*/ 1008095 w 14801665"/>
              <a:gd name="connsiteY1298" fmla="*/ 5887743 h 9038237"/>
              <a:gd name="connsiteX1299" fmla="*/ 1102980 w 14801665"/>
              <a:gd name="connsiteY1299" fmla="*/ 5829169 h 9038237"/>
              <a:gd name="connsiteX1300" fmla="*/ 1694791 w 14801665"/>
              <a:gd name="connsiteY1300" fmla="*/ 5782593 h 9038237"/>
              <a:gd name="connsiteX1301" fmla="*/ 1562529 w 14801665"/>
              <a:gd name="connsiteY1301" fmla="*/ 5833422 h 9038237"/>
              <a:gd name="connsiteX1302" fmla="*/ 1566188 w 14801665"/>
              <a:gd name="connsiteY1302" fmla="*/ 5851653 h 9038237"/>
              <a:gd name="connsiteX1303" fmla="*/ 1694791 w 14801665"/>
              <a:gd name="connsiteY1303" fmla="*/ 5782593 h 9038237"/>
              <a:gd name="connsiteX1304" fmla="*/ 1248280 w 14801665"/>
              <a:gd name="connsiteY1304" fmla="*/ 5773620 h 9038237"/>
              <a:gd name="connsiteX1305" fmla="*/ 1216065 w 14801665"/>
              <a:gd name="connsiteY1305" fmla="*/ 5790244 h 9038237"/>
              <a:gd name="connsiteX1306" fmla="*/ 1215578 w 14801665"/>
              <a:gd name="connsiteY1306" fmla="*/ 5790338 h 9038237"/>
              <a:gd name="connsiteX1307" fmla="*/ 1215559 w 14801665"/>
              <a:gd name="connsiteY1307" fmla="*/ 5790570 h 9038237"/>
              <a:gd name="connsiteX1308" fmla="*/ 1183347 w 14801665"/>
              <a:gd name="connsiteY1308" fmla="*/ 5821896 h 9038237"/>
              <a:gd name="connsiteX1309" fmla="*/ 1147792 w 14801665"/>
              <a:gd name="connsiteY1309" fmla="*/ 5857891 h 9038237"/>
              <a:gd name="connsiteX1310" fmla="*/ 1213429 w 14801665"/>
              <a:gd name="connsiteY1310" fmla="*/ 5815735 h 9038237"/>
              <a:gd name="connsiteX1311" fmla="*/ 1215559 w 14801665"/>
              <a:gd name="connsiteY1311" fmla="*/ 5790570 h 9038237"/>
              <a:gd name="connsiteX1312" fmla="*/ 1215699 w 14801665"/>
              <a:gd name="connsiteY1312" fmla="*/ 5790433 h 9038237"/>
              <a:gd name="connsiteX1313" fmla="*/ 1216065 w 14801665"/>
              <a:gd name="connsiteY1313" fmla="*/ 5790244 h 9038237"/>
              <a:gd name="connsiteX1314" fmla="*/ 1252620 w 14801665"/>
              <a:gd name="connsiteY1314" fmla="*/ 5783161 h 9038237"/>
              <a:gd name="connsiteX1315" fmla="*/ 1248280 w 14801665"/>
              <a:gd name="connsiteY1315" fmla="*/ 5773620 h 9038237"/>
              <a:gd name="connsiteX1316" fmla="*/ 1583451 w 14801665"/>
              <a:gd name="connsiteY1316" fmla="*/ 5721562 h 9038237"/>
              <a:gd name="connsiteX1317" fmla="*/ 1581393 w 14801665"/>
              <a:gd name="connsiteY1317" fmla="*/ 5724114 h 9038237"/>
              <a:gd name="connsiteX1318" fmla="*/ 1581473 w 14801665"/>
              <a:gd name="connsiteY1318" fmla="*/ 5724373 h 9038237"/>
              <a:gd name="connsiteX1319" fmla="*/ 1573377 w 14801665"/>
              <a:gd name="connsiteY1319" fmla="*/ 5741084 h 9038237"/>
              <a:gd name="connsiteX1320" fmla="*/ 1593280 w 14801665"/>
              <a:gd name="connsiteY1320" fmla="*/ 5761905 h 9038237"/>
              <a:gd name="connsiteX1321" fmla="*/ 1586221 w 14801665"/>
              <a:gd name="connsiteY1321" fmla="*/ 5739607 h 9038237"/>
              <a:gd name="connsiteX1322" fmla="*/ 1581473 w 14801665"/>
              <a:gd name="connsiteY1322" fmla="*/ 5724373 h 9038237"/>
              <a:gd name="connsiteX1323" fmla="*/ 1581507 w 14801665"/>
              <a:gd name="connsiteY1323" fmla="*/ 5724303 h 9038237"/>
              <a:gd name="connsiteX1324" fmla="*/ 1583451 w 14801665"/>
              <a:gd name="connsiteY1324" fmla="*/ 5721562 h 9038237"/>
              <a:gd name="connsiteX1325" fmla="*/ 1313322 w 14801665"/>
              <a:gd name="connsiteY1325" fmla="*/ 5703420 h 9038237"/>
              <a:gd name="connsiteX1326" fmla="*/ 1311035 w 14801665"/>
              <a:gd name="connsiteY1326" fmla="*/ 5706350 h 9038237"/>
              <a:gd name="connsiteX1327" fmla="*/ 1314694 w 14801665"/>
              <a:gd name="connsiteY1327" fmla="*/ 5706823 h 9038237"/>
              <a:gd name="connsiteX1328" fmla="*/ 588218 w 14801665"/>
              <a:gd name="connsiteY1328" fmla="*/ 5695392 h 9038237"/>
              <a:gd name="connsiteX1329" fmla="*/ 588310 w 14801665"/>
              <a:gd name="connsiteY1329" fmla="*/ 5695414 h 9038237"/>
              <a:gd name="connsiteX1330" fmla="*/ 588333 w 14801665"/>
              <a:gd name="connsiteY1330" fmla="*/ 5695486 h 9038237"/>
              <a:gd name="connsiteX1331" fmla="*/ 1564702 w 14801665"/>
              <a:gd name="connsiteY1331" fmla="*/ 5684528 h 9038237"/>
              <a:gd name="connsiteX1332" fmla="*/ 1562300 w 14801665"/>
              <a:gd name="connsiteY1332" fmla="*/ 5687458 h 9038237"/>
              <a:gd name="connsiteX1333" fmla="*/ 1566188 w 14801665"/>
              <a:gd name="connsiteY1333" fmla="*/ 5687925 h 9038237"/>
              <a:gd name="connsiteX1334" fmla="*/ 1696056 w 14801665"/>
              <a:gd name="connsiteY1334" fmla="*/ 5681030 h 9038237"/>
              <a:gd name="connsiteX1335" fmla="*/ 1689537 w 14801665"/>
              <a:gd name="connsiteY1335" fmla="*/ 5685662 h 9038237"/>
              <a:gd name="connsiteX1336" fmla="*/ 1691596 w 14801665"/>
              <a:gd name="connsiteY1336" fmla="*/ 5688781 h 9038237"/>
              <a:gd name="connsiteX1337" fmla="*/ 1698451 w 14801665"/>
              <a:gd name="connsiteY1337" fmla="*/ 5684149 h 9038237"/>
              <a:gd name="connsiteX1338" fmla="*/ 1696056 w 14801665"/>
              <a:gd name="connsiteY1338" fmla="*/ 5681030 h 9038237"/>
              <a:gd name="connsiteX1339" fmla="*/ 1306238 w 14801665"/>
              <a:gd name="connsiteY1339" fmla="*/ 5661760 h 9038237"/>
              <a:gd name="connsiteX1340" fmla="*/ 1306238 w 14801665"/>
              <a:gd name="connsiteY1340" fmla="*/ 5664590 h 9038237"/>
              <a:gd name="connsiteX1341" fmla="*/ 1309891 w 14801665"/>
              <a:gd name="connsiteY1341" fmla="*/ 5663172 h 9038237"/>
              <a:gd name="connsiteX1342" fmla="*/ 1515887 w 14801665"/>
              <a:gd name="connsiteY1342" fmla="*/ 5608284 h 9038237"/>
              <a:gd name="connsiteX1343" fmla="*/ 1424433 w 14801665"/>
              <a:gd name="connsiteY1343" fmla="*/ 5669883 h 9038237"/>
              <a:gd name="connsiteX1344" fmla="*/ 1515887 w 14801665"/>
              <a:gd name="connsiteY1344" fmla="*/ 5608284 h 9038237"/>
              <a:gd name="connsiteX1345" fmla="*/ 1134875 w 14801665"/>
              <a:gd name="connsiteY1345" fmla="*/ 5581547 h 9038237"/>
              <a:gd name="connsiteX1346" fmla="*/ 1128814 w 14801665"/>
              <a:gd name="connsiteY1346" fmla="*/ 5588069 h 9038237"/>
              <a:gd name="connsiteX1347" fmla="*/ 1133617 w 14801665"/>
              <a:gd name="connsiteY1347" fmla="*/ 5593829 h 9038237"/>
              <a:gd name="connsiteX1348" fmla="*/ 1143903 w 14801665"/>
              <a:gd name="connsiteY1348" fmla="*/ 5584949 h 9038237"/>
              <a:gd name="connsiteX1349" fmla="*/ 1134875 w 14801665"/>
              <a:gd name="connsiteY1349" fmla="*/ 5581547 h 9038237"/>
              <a:gd name="connsiteX1350" fmla="*/ 1911995 w 14801665"/>
              <a:gd name="connsiteY1350" fmla="*/ 5531191 h 9038237"/>
              <a:gd name="connsiteX1351" fmla="*/ 1777217 w 14801665"/>
              <a:gd name="connsiteY1351" fmla="*/ 5626988 h 9038237"/>
              <a:gd name="connsiteX1352" fmla="*/ 1911995 w 14801665"/>
              <a:gd name="connsiteY1352" fmla="*/ 5531191 h 9038237"/>
              <a:gd name="connsiteX1353" fmla="*/ 1602544 w 14801665"/>
              <a:gd name="connsiteY1353" fmla="*/ 5516551 h 9038237"/>
              <a:gd name="connsiteX1354" fmla="*/ 1618085 w 14801665"/>
              <a:gd name="connsiteY1354" fmla="*/ 5553769 h 9038237"/>
              <a:gd name="connsiteX1355" fmla="*/ 1651016 w 14801665"/>
              <a:gd name="connsiteY1355" fmla="*/ 5530812 h 9038237"/>
              <a:gd name="connsiteX1356" fmla="*/ 1602544 w 14801665"/>
              <a:gd name="connsiteY1356" fmla="*/ 5516551 h 9038237"/>
              <a:gd name="connsiteX1357" fmla="*/ 13570092 w 14801665"/>
              <a:gd name="connsiteY1357" fmla="*/ 5512663 h 9038237"/>
              <a:gd name="connsiteX1358" fmla="*/ 13571219 w 14801665"/>
              <a:gd name="connsiteY1358" fmla="*/ 5515689 h 9038237"/>
              <a:gd name="connsiteX1359" fmla="*/ 13569005 w 14801665"/>
              <a:gd name="connsiteY1359" fmla="*/ 5513101 h 9038237"/>
              <a:gd name="connsiteX1360" fmla="*/ 13571236 w 14801665"/>
              <a:gd name="connsiteY1360" fmla="*/ 5515732 h 9038237"/>
              <a:gd name="connsiteX1361" fmla="*/ 13571541 w 14801665"/>
              <a:gd name="connsiteY1361" fmla="*/ 5516551 h 9038237"/>
              <a:gd name="connsiteX1362" fmla="*/ 13572192 w 14801665"/>
              <a:gd name="connsiteY1362" fmla="*/ 5517121 h 9038237"/>
              <a:gd name="connsiteX1363" fmla="*/ 13583651 w 14801665"/>
              <a:gd name="connsiteY1363" fmla="*/ 5537712 h 9038237"/>
              <a:gd name="connsiteX1364" fmla="*/ 13590971 w 14801665"/>
              <a:gd name="connsiteY1364" fmla="*/ 5533554 h 9038237"/>
              <a:gd name="connsiteX1365" fmla="*/ 13572192 w 14801665"/>
              <a:gd name="connsiteY1365" fmla="*/ 5517121 h 9038237"/>
              <a:gd name="connsiteX1366" fmla="*/ 13571770 w 14801665"/>
              <a:gd name="connsiteY1366" fmla="*/ 5516362 h 9038237"/>
              <a:gd name="connsiteX1367" fmla="*/ 13571236 w 14801665"/>
              <a:gd name="connsiteY1367" fmla="*/ 5515732 h 9038237"/>
              <a:gd name="connsiteX1368" fmla="*/ 13571219 w 14801665"/>
              <a:gd name="connsiteY1368" fmla="*/ 5515689 h 9038237"/>
              <a:gd name="connsiteX1369" fmla="*/ 13571306 w 14801665"/>
              <a:gd name="connsiteY1369" fmla="*/ 5515790 h 9038237"/>
              <a:gd name="connsiteX1370" fmla="*/ 13570092 w 14801665"/>
              <a:gd name="connsiteY1370" fmla="*/ 5512663 h 9038237"/>
              <a:gd name="connsiteX1371" fmla="*/ 1964699 w 14801665"/>
              <a:gd name="connsiteY1371" fmla="*/ 5511542 h 9038237"/>
              <a:gd name="connsiteX1372" fmla="*/ 1941718 w 14801665"/>
              <a:gd name="connsiteY1372" fmla="*/ 5535822 h 9038237"/>
              <a:gd name="connsiteX1373" fmla="*/ 1954063 w 14801665"/>
              <a:gd name="connsiteY1373" fmla="*/ 5542716 h 9038237"/>
              <a:gd name="connsiteX1374" fmla="*/ 1975322 w 14801665"/>
              <a:gd name="connsiteY1374" fmla="*/ 5517964 h 9038237"/>
              <a:gd name="connsiteX1375" fmla="*/ 1964699 w 14801665"/>
              <a:gd name="connsiteY1375" fmla="*/ 5511542 h 9038237"/>
              <a:gd name="connsiteX1376" fmla="*/ 863373 w 14801665"/>
              <a:gd name="connsiteY1376" fmla="*/ 5485371 h 9038237"/>
              <a:gd name="connsiteX1377" fmla="*/ 861200 w 14801665"/>
              <a:gd name="connsiteY1377" fmla="*/ 5488018 h 9038237"/>
              <a:gd name="connsiteX1378" fmla="*/ 858233 w 14801665"/>
              <a:gd name="connsiteY1378" fmla="*/ 5490753 h 9038237"/>
              <a:gd name="connsiteX1379" fmla="*/ 861429 w 14801665"/>
              <a:gd name="connsiteY1379" fmla="*/ 5488207 h 9038237"/>
              <a:gd name="connsiteX1380" fmla="*/ 863373 w 14801665"/>
              <a:gd name="connsiteY1380" fmla="*/ 5485371 h 9038237"/>
              <a:gd name="connsiteX1381" fmla="*/ 1136819 w 14801665"/>
              <a:gd name="connsiteY1381" fmla="*/ 5472144 h 9038237"/>
              <a:gd name="connsiteX1382" fmla="*/ 1133045 w 14801665"/>
              <a:gd name="connsiteY1382" fmla="*/ 5473184 h 9038237"/>
              <a:gd name="connsiteX1383" fmla="*/ 1136476 w 14801665"/>
              <a:gd name="connsiteY1383" fmla="*/ 5474791 h 9038237"/>
              <a:gd name="connsiteX1384" fmla="*/ 1275594 w 14801665"/>
              <a:gd name="connsiteY1384" fmla="*/ 5471672 h 9038237"/>
              <a:gd name="connsiteX1385" fmla="*/ 1184719 w 14801665"/>
              <a:gd name="connsiteY1385" fmla="*/ 5558684 h 9038237"/>
              <a:gd name="connsiteX1386" fmla="*/ 1189058 w 14801665"/>
              <a:gd name="connsiteY1386" fmla="*/ 5566524 h 9038237"/>
              <a:gd name="connsiteX1387" fmla="*/ 1193976 w 14801665"/>
              <a:gd name="connsiteY1387" fmla="*/ 5567847 h 9038237"/>
              <a:gd name="connsiteX1388" fmla="*/ 1251849 w 14801665"/>
              <a:gd name="connsiteY1388" fmla="*/ 5523280 h 9038237"/>
              <a:gd name="connsiteX1389" fmla="*/ 1318306 w 14801665"/>
              <a:gd name="connsiteY1389" fmla="*/ 5488006 h 9038237"/>
              <a:gd name="connsiteX1390" fmla="*/ 1318583 w 14801665"/>
              <a:gd name="connsiteY1390" fmla="*/ 5488112 h 9038237"/>
              <a:gd name="connsiteX1391" fmla="*/ 1330013 w 14801665"/>
              <a:gd name="connsiteY1391" fmla="*/ 5478666 h 9038237"/>
              <a:gd name="connsiteX1392" fmla="*/ 1333101 w 14801665"/>
              <a:gd name="connsiteY1392" fmla="*/ 5476114 h 9038237"/>
              <a:gd name="connsiteX1393" fmla="*/ 1329899 w 14801665"/>
              <a:gd name="connsiteY1393" fmla="*/ 5478572 h 9038237"/>
              <a:gd name="connsiteX1394" fmla="*/ 1318462 w 14801665"/>
              <a:gd name="connsiteY1394" fmla="*/ 5487923 h 9038237"/>
              <a:gd name="connsiteX1395" fmla="*/ 1318306 w 14801665"/>
              <a:gd name="connsiteY1395" fmla="*/ 5488006 h 9038237"/>
              <a:gd name="connsiteX1396" fmla="*/ 1740289 w 14801665"/>
              <a:gd name="connsiteY1396" fmla="*/ 5462792 h 9038237"/>
              <a:gd name="connsiteX1397" fmla="*/ 1739610 w 14801665"/>
              <a:gd name="connsiteY1397" fmla="*/ 5465906 h 9038237"/>
              <a:gd name="connsiteX1398" fmla="*/ 1743949 w 14801665"/>
              <a:gd name="connsiteY1398" fmla="*/ 5464777 h 9038237"/>
              <a:gd name="connsiteX1399" fmla="*/ 933792 w 14801665"/>
              <a:gd name="connsiteY1399" fmla="*/ 5457523 h 9038237"/>
              <a:gd name="connsiteX1400" fmla="*/ 929908 w 14801665"/>
              <a:gd name="connsiteY1400" fmla="*/ 5459673 h 9038237"/>
              <a:gd name="connsiteX1401" fmla="*/ 894739 w 14801665"/>
              <a:gd name="connsiteY1401" fmla="*/ 5483495 h 9038237"/>
              <a:gd name="connsiteX1402" fmla="*/ 873065 w 14801665"/>
              <a:gd name="connsiteY1402" fmla="*/ 5516147 h 9038237"/>
              <a:gd name="connsiteX1403" fmla="*/ 872630 w 14801665"/>
              <a:gd name="connsiteY1403" fmla="*/ 5516362 h 9038237"/>
              <a:gd name="connsiteX1404" fmla="*/ 872422 w 14801665"/>
              <a:gd name="connsiteY1404" fmla="*/ 5516824 h 9038237"/>
              <a:gd name="connsiteX1405" fmla="*/ 858920 w 14801665"/>
              <a:gd name="connsiteY1405" fmla="*/ 5528172 h 9038237"/>
              <a:gd name="connsiteX1406" fmla="*/ 865775 w 14801665"/>
              <a:gd name="connsiteY1406" fmla="*/ 5531569 h 9038237"/>
              <a:gd name="connsiteX1407" fmla="*/ 872422 w 14801665"/>
              <a:gd name="connsiteY1407" fmla="*/ 5516824 h 9038237"/>
              <a:gd name="connsiteX1408" fmla="*/ 872859 w 14801665"/>
              <a:gd name="connsiteY1408" fmla="*/ 5516457 h 9038237"/>
              <a:gd name="connsiteX1409" fmla="*/ 873065 w 14801665"/>
              <a:gd name="connsiteY1409" fmla="*/ 5516147 h 9038237"/>
              <a:gd name="connsiteX1410" fmla="*/ 913147 w 14801665"/>
              <a:gd name="connsiteY1410" fmla="*/ 5496282 h 9038237"/>
              <a:gd name="connsiteX1411" fmla="*/ 929908 w 14801665"/>
              <a:gd name="connsiteY1411" fmla="*/ 5459768 h 9038237"/>
              <a:gd name="connsiteX1412" fmla="*/ 929794 w 14801665"/>
              <a:gd name="connsiteY1412" fmla="*/ 5459768 h 9038237"/>
              <a:gd name="connsiteX1413" fmla="*/ 933792 w 14801665"/>
              <a:gd name="connsiteY1413" fmla="*/ 5457523 h 9038237"/>
              <a:gd name="connsiteX1414" fmla="*/ 2592516 w 14801665"/>
              <a:gd name="connsiteY1414" fmla="*/ 5453063 h 9038237"/>
              <a:gd name="connsiteX1415" fmla="*/ 2583488 w 14801665"/>
              <a:gd name="connsiteY1415" fmla="*/ 5456743 h 9038237"/>
              <a:gd name="connsiteX1416" fmla="*/ 2590686 w 14801665"/>
              <a:gd name="connsiteY1416" fmla="*/ 5465723 h 9038237"/>
              <a:gd name="connsiteX1417" fmla="*/ 2607034 w 14801665"/>
              <a:gd name="connsiteY1417" fmla="*/ 5460619 h 9038237"/>
              <a:gd name="connsiteX1418" fmla="*/ 2592516 w 14801665"/>
              <a:gd name="connsiteY1418" fmla="*/ 5453063 h 9038237"/>
              <a:gd name="connsiteX1419" fmla="*/ 1799855 w 14801665"/>
              <a:gd name="connsiteY1419" fmla="*/ 5426041 h 9038237"/>
              <a:gd name="connsiteX1420" fmla="*/ 1772642 w 14801665"/>
              <a:gd name="connsiteY1420" fmla="*/ 5439836 h 9038237"/>
              <a:gd name="connsiteX1421" fmla="*/ 1780076 w 14801665"/>
              <a:gd name="connsiteY1421" fmla="*/ 5449943 h 9038237"/>
              <a:gd name="connsiteX1422" fmla="*/ 1806481 w 14801665"/>
              <a:gd name="connsiteY1422" fmla="*/ 5433881 h 9038237"/>
              <a:gd name="connsiteX1423" fmla="*/ 1799855 w 14801665"/>
              <a:gd name="connsiteY1423" fmla="*/ 5426041 h 9038237"/>
              <a:gd name="connsiteX1424" fmla="*/ 1352073 w 14801665"/>
              <a:gd name="connsiteY1424" fmla="*/ 5425191 h 9038237"/>
              <a:gd name="connsiteX1425" fmla="*/ 1351736 w 14801665"/>
              <a:gd name="connsiteY1425" fmla="*/ 5428121 h 9038237"/>
              <a:gd name="connsiteX1426" fmla="*/ 1355732 w 14801665"/>
              <a:gd name="connsiteY1426" fmla="*/ 5426892 h 9038237"/>
              <a:gd name="connsiteX1427" fmla="*/ 1105953 w 14801665"/>
              <a:gd name="connsiteY1427" fmla="*/ 5423678 h 9038237"/>
              <a:gd name="connsiteX1428" fmla="*/ 1044609 w 14801665"/>
              <a:gd name="connsiteY1428" fmla="*/ 5487827 h 9038237"/>
              <a:gd name="connsiteX1429" fmla="*/ 1044222 w 14801665"/>
              <a:gd name="connsiteY1429" fmla="*/ 5488018 h 9038237"/>
              <a:gd name="connsiteX1430" fmla="*/ 1043925 w 14801665"/>
              <a:gd name="connsiteY1430" fmla="*/ 5488263 h 9038237"/>
              <a:gd name="connsiteX1431" fmla="*/ 1020586 w 14801665"/>
              <a:gd name="connsiteY1431" fmla="*/ 5496828 h 9038237"/>
              <a:gd name="connsiteX1432" fmla="*/ 1010217 w 14801665"/>
              <a:gd name="connsiteY1432" fmla="*/ 5516126 h 9038237"/>
              <a:gd name="connsiteX1433" fmla="*/ 1009932 w 14801665"/>
              <a:gd name="connsiteY1433" fmla="*/ 5516362 h 9038237"/>
              <a:gd name="connsiteX1434" fmla="*/ 975635 w 14801665"/>
              <a:gd name="connsiteY1434" fmla="*/ 5535255 h 9038237"/>
              <a:gd name="connsiteX1435" fmla="*/ 1010040 w 14801665"/>
              <a:gd name="connsiteY1435" fmla="*/ 5516457 h 9038237"/>
              <a:gd name="connsiteX1436" fmla="*/ 1010217 w 14801665"/>
              <a:gd name="connsiteY1436" fmla="*/ 5516126 h 9038237"/>
              <a:gd name="connsiteX1437" fmla="*/ 1043925 w 14801665"/>
              <a:gd name="connsiteY1437" fmla="*/ 5488263 h 9038237"/>
              <a:gd name="connsiteX1438" fmla="*/ 1044336 w 14801665"/>
              <a:gd name="connsiteY1438" fmla="*/ 5488112 h 9038237"/>
              <a:gd name="connsiteX1439" fmla="*/ 1044609 w 14801665"/>
              <a:gd name="connsiteY1439" fmla="*/ 5487827 h 9038237"/>
              <a:gd name="connsiteX1440" fmla="*/ 1116011 w 14801665"/>
              <a:gd name="connsiteY1440" fmla="*/ 5452685 h 9038237"/>
              <a:gd name="connsiteX1441" fmla="*/ 1118298 w 14801665"/>
              <a:gd name="connsiteY1441" fmla="*/ 5427081 h 9038237"/>
              <a:gd name="connsiteX1442" fmla="*/ 1105953 w 14801665"/>
              <a:gd name="connsiteY1442" fmla="*/ 5423678 h 9038237"/>
              <a:gd name="connsiteX1443" fmla="*/ 1090063 w 14801665"/>
              <a:gd name="connsiteY1443" fmla="*/ 5395428 h 9038237"/>
              <a:gd name="connsiteX1444" fmla="*/ 1016101 w 14801665"/>
              <a:gd name="connsiteY1444" fmla="*/ 5426892 h 9038237"/>
              <a:gd name="connsiteX1445" fmla="*/ 982376 w 14801665"/>
              <a:gd name="connsiteY1445" fmla="*/ 5466762 h 9038237"/>
              <a:gd name="connsiteX1446" fmla="*/ 961346 w 14801665"/>
              <a:gd name="connsiteY1446" fmla="*/ 5491231 h 9038237"/>
              <a:gd name="connsiteX1447" fmla="*/ 1090063 w 14801665"/>
              <a:gd name="connsiteY1447" fmla="*/ 5395428 h 9038237"/>
              <a:gd name="connsiteX1448" fmla="*/ 1328983 w 14801665"/>
              <a:gd name="connsiteY1448" fmla="*/ 5387400 h 9038237"/>
              <a:gd name="connsiteX1449" fmla="*/ 1328869 w 14801665"/>
              <a:gd name="connsiteY1449" fmla="*/ 5390236 h 9038237"/>
              <a:gd name="connsiteX1450" fmla="*/ 1332643 w 14801665"/>
              <a:gd name="connsiteY1450" fmla="*/ 5388818 h 9038237"/>
              <a:gd name="connsiteX1451" fmla="*/ 1159565 w 14801665"/>
              <a:gd name="connsiteY1451" fmla="*/ 5387400 h 9038237"/>
              <a:gd name="connsiteX1452" fmla="*/ 1141852 w 14801665"/>
              <a:gd name="connsiteY1452" fmla="*/ 5394011 h 9038237"/>
              <a:gd name="connsiteX1453" fmla="*/ 1154197 w 14801665"/>
              <a:gd name="connsiteY1453" fmla="*/ 5407332 h 9038237"/>
              <a:gd name="connsiteX1454" fmla="*/ 1179115 w 14801665"/>
              <a:gd name="connsiteY1454" fmla="*/ 5401383 h 9038237"/>
              <a:gd name="connsiteX1455" fmla="*/ 1159565 w 14801665"/>
              <a:gd name="connsiteY1455" fmla="*/ 5387400 h 9038237"/>
              <a:gd name="connsiteX1456" fmla="*/ 1980354 w 14801665"/>
              <a:gd name="connsiteY1456" fmla="*/ 5385888 h 9038237"/>
              <a:gd name="connsiteX1457" fmla="*/ 1987673 w 14801665"/>
              <a:gd name="connsiteY1457" fmla="*/ 5394200 h 9038237"/>
              <a:gd name="connsiteX1458" fmla="*/ 1997280 w 14801665"/>
              <a:gd name="connsiteY1458" fmla="*/ 5389385 h 9038237"/>
              <a:gd name="connsiteX1459" fmla="*/ 1980354 w 14801665"/>
              <a:gd name="connsiteY1459" fmla="*/ 5385888 h 9038237"/>
              <a:gd name="connsiteX1460" fmla="*/ 2760726 w 14801665"/>
              <a:gd name="connsiteY1460" fmla="*/ 5382016 h 9038237"/>
              <a:gd name="connsiteX1461" fmla="*/ 2732899 w 14801665"/>
              <a:gd name="connsiteY1461" fmla="*/ 5405069 h 9038237"/>
              <a:gd name="connsiteX1462" fmla="*/ 2780227 w 14801665"/>
              <a:gd name="connsiteY1462" fmla="*/ 5386644 h 9038237"/>
              <a:gd name="connsiteX1463" fmla="*/ 2760726 w 14801665"/>
              <a:gd name="connsiteY1463" fmla="*/ 5382016 h 9038237"/>
              <a:gd name="connsiteX1464" fmla="*/ 1030848 w 14801665"/>
              <a:gd name="connsiteY1464" fmla="*/ 5380695 h 9038237"/>
              <a:gd name="connsiteX1465" fmla="*/ 999583 w 14801665"/>
              <a:gd name="connsiteY1465" fmla="*/ 5382298 h 9038237"/>
              <a:gd name="connsiteX1466" fmla="*/ 987439 w 14801665"/>
              <a:gd name="connsiteY1466" fmla="*/ 5402742 h 9038237"/>
              <a:gd name="connsiteX1467" fmla="*/ 986951 w 14801665"/>
              <a:gd name="connsiteY1467" fmla="*/ 5402990 h 9038237"/>
              <a:gd name="connsiteX1468" fmla="*/ 986491 w 14801665"/>
              <a:gd name="connsiteY1468" fmla="*/ 5403434 h 9038237"/>
              <a:gd name="connsiteX1469" fmla="*/ 960888 w 14801665"/>
              <a:gd name="connsiteY1469" fmla="*/ 5412909 h 9038237"/>
              <a:gd name="connsiteX1470" fmla="*/ 968087 w 14801665"/>
              <a:gd name="connsiteY1470" fmla="*/ 5421221 h 9038237"/>
              <a:gd name="connsiteX1471" fmla="*/ 986491 w 14801665"/>
              <a:gd name="connsiteY1471" fmla="*/ 5403434 h 9038237"/>
              <a:gd name="connsiteX1472" fmla="*/ 987179 w 14801665"/>
              <a:gd name="connsiteY1472" fmla="*/ 5403179 h 9038237"/>
              <a:gd name="connsiteX1473" fmla="*/ 987439 w 14801665"/>
              <a:gd name="connsiteY1473" fmla="*/ 5402742 h 9038237"/>
              <a:gd name="connsiteX1474" fmla="*/ 13832743 w 14801665"/>
              <a:gd name="connsiteY1474" fmla="*/ 5366144 h 9038237"/>
              <a:gd name="connsiteX1475" fmla="*/ 13806224 w 14801665"/>
              <a:gd name="connsiteY1475" fmla="*/ 5370109 h 9038237"/>
              <a:gd name="connsiteX1476" fmla="*/ 13807939 w 14801665"/>
              <a:gd name="connsiteY1476" fmla="*/ 5377576 h 9038237"/>
              <a:gd name="connsiteX1477" fmla="*/ 13834345 w 14801665"/>
              <a:gd name="connsiteY1477" fmla="*/ 5372377 h 9038237"/>
              <a:gd name="connsiteX1478" fmla="*/ 13832743 w 14801665"/>
              <a:gd name="connsiteY1478" fmla="*/ 5366144 h 9038237"/>
              <a:gd name="connsiteX1479" fmla="*/ 13626640 w 14801665"/>
              <a:gd name="connsiteY1479" fmla="*/ 5357354 h 9038237"/>
              <a:gd name="connsiteX1480" fmla="*/ 13590056 w 14801665"/>
              <a:gd name="connsiteY1480" fmla="*/ 5378993 h 9038237"/>
              <a:gd name="connsiteX1481" fmla="*/ 13589598 w 14801665"/>
              <a:gd name="connsiteY1481" fmla="*/ 5435015 h 9038237"/>
              <a:gd name="connsiteX1482" fmla="*/ 13529010 w 14801665"/>
              <a:gd name="connsiteY1482" fmla="*/ 5434826 h 9038237"/>
              <a:gd name="connsiteX1483" fmla="*/ 13496543 w 14801665"/>
              <a:gd name="connsiteY1483" fmla="*/ 5472806 h 9038237"/>
              <a:gd name="connsiteX1484" fmla="*/ 13550619 w 14801665"/>
              <a:gd name="connsiteY1484" fmla="*/ 5471294 h 9038237"/>
              <a:gd name="connsiteX1485" fmla="*/ 13604917 w 14801665"/>
              <a:gd name="connsiteY1485" fmla="*/ 5442104 h 9038237"/>
              <a:gd name="connsiteX1486" fmla="*/ 13642409 w 14801665"/>
              <a:gd name="connsiteY1486" fmla="*/ 5411397 h 9038237"/>
              <a:gd name="connsiteX1487" fmla="*/ 13659678 w 14801665"/>
              <a:gd name="connsiteY1487" fmla="*/ 5377765 h 9038237"/>
              <a:gd name="connsiteX1488" fmla="*/ 13626640 w 14801665"/>
              <a:gd name="connsiteY1488" fmla="*/ 5357354 h 9038237"/>
              <a:gd name="connsiteX1489" fmla="*/ 14167521 w 14801665"/>
              <a:gd name="connsiteY1489" fmla="*/ 5345690 h 9038237"/>
              <a:gd name="connsiteX1490" fmla="*/ 14167692 w 14801665"/>
              <a:gd name="connsiteY1490" fmla="*/ 5345734 h 9038237"/>
              <a:gd name="connsiteX1491" fmla="*/ 14167464 w 14801665"/>
              <a:gd name="connsiteY1491" fmla="*/ 5345923 h 9038237"/>
              <a:gd name="connsiteX1492" fmla="*/ 927049 w 14801665"/>
              <a:gd name="connsiteY1492" fmla="*/ 5341014 h 9038237"/>
              <a:gd name="connsiteX1493" fmla="*/ 850456 w 14801665"/>
              <a:gd name="connsiteY1493" fmla="*/ 5411302 h 9038237"/>
              <a:gd name="connsiteX1494" fmla="*/ 927049 w 14801665"/>
              <a:gd name="connsiteY1494" fmla="*/ 5341014 h 9038237"/>
              <a:gd name="connsiteX1495" fmla="*/ 1149050 w 14801665"/>
              <a:gd name="connsiteY1495" fmla="*/ 5324856 h 9038237"/>
              <a:gd name="connsiteX1496" fmla="*/ 1146991 w 14801665"/>
              <a:gd name="connsiteY1496" fmla="*/ 5327503 h 9038237"/>
              <a:gd name="connsiteX1497" fmla="*/ 1146802 w 14801665"/>
              <a:gd name="connsiteY1497" fmla="*/ 5327929 h 9038237"/>
              <a:gd name="connsiteX1498" fmla="*/ 1144220 w 14801665"/>
              <a:gd name="connsiteY1498" fmla="*/ 5330750 h 9038237"/>
              <a:gd name="connsiteX1499" fmla="*/ 1146648 w 14801665"/>
              <a:gd name="connsiteY1499" fmla="*/ 5328165 h 9038237"/>
              <a:gd name="connsiteX1500" fmla="*/ 1145319 w 14801665"/>
              <a:gd name="connsiteY1500" fmla="*/ 5331270 h 9038237"/>
              <a:gd name="connsiteX1501" fmla="*/ 1146802 w 14801665"/>
              <a:gd name="connsiteY1501" fmla="*/ 5327929 h 9038237"/>
              <a:gd name="connsiteX1502" fmla="*/ 1147106 w 14801665"/>
              <a:gd name="connsiteY1502" fmla="*/ 5327597 h 9038237"/>
              <a:gd name="connsiteX1503" fmla="*/ 1149050 w 14801665"/>
              <a:gd name="connsiteY1503" fmla="*/ 5324856 h 9038237"/>
              <a:gd name="connsiteX1504" fmla="*/ 1232955 w 14801665"/>
              <a:gd name="connsiteY1504" fmla="*/ 5312953 h 9038237"/>
              <a:gd name="connsiteX1505" fmla="*/ 1225985 w 14801665"/>
              <a:gd name="connsiteY1505" fmla="*/ 5318429 h 9038237"/>
              <a:gd name="connsiteX1506" fmla="*/ 1230217 w 14801665"/>
              <a:gd name="connsiteY1506" fmla="*/ 5323439 h 9038237"/>
              <a:gd name="connsiteX1507" fmla="*/ 1242448 w 14801665"/>
              <a:gd name="connsiteY1507" fmla="*/ 5316355 h 9038237"/>
              <a:gd name="connsiteX1508" fmla="*/ 1232955 w 14801665"/>
              <a:gd name="connsiteY1508" fmla="*/ 5312953 h 9038237"/>
              <a:gd name="connsiteX1509" fmla="*/ 1510404 w 14801665"/>
              <a:gd name="connsiteY1509" fmla="*/ 5303695 h 9038237"/>
              <a:gd name="connsiteX1510" fmla="*/ 1435641 w 14801665"/>
              <a:gd name="connsiteY1510" fmla="*/ 5383903 h 9038237"/>
              <a:gd name="connsiteX1511" fmla="*/ 1522063 w 14801665"/>
              <a:gd name="connsiteY1511" fmla="*/ 5312575 h 9038237"/>
              <a:gd name="connsiteX1512" fmla="*/ 1510404 w 14801665"/>
              <a:gd name="connsiteY1512" fmla="*/ 5303695 h 9038237"/>
              <a:gd name="connsiteX1513" fmla="*/ 400508 w 14801665"/>
              <a:gd name="connsiteY1513" fmla="*/ 5276013 h 9038237"/>
              <a:gd name="connsiteX1514" fmla="*/ 351929 w 14801665"/>
              <a:gd name="connsiteY1514" fmla="*/ 5294155 h 9038237"/>
              <a:gd name="connsiteX1515" fmla="*/ 400508 w 14801665"/>
              <a:gd name="connsiteY1515" fmla="*/ 5276013 h 9038237"/>
              <a:gd name="connsiteX1516" fmla="*/ 13790226 w 14801665"/>
              <a:gd name="connsiteY1516" fmla="*/ 5263353 h 9038237"/>
              <a:gd name="connsiteX1517" fmla="*/ 13732212 w 14801665"/>
              <a:gd name="connsiteY1517" fmla="*/ 5270828 h 9038237"/>
              <a:gd name="connsiteX1518" fmla="*/ 13731811 w 14801665"/>
              <a:gd name="connsiteY1518" fmla="*/ 5270720 h 9038237"/>
              <a:gd name="connsiteX1519" fmla="*/ 13728380 w 14801665"/>
              <a:gd name="connsiteY1519" fmla="*/ 5269118 h 9038237"/>
              <a:gd name="connsiteX1520" fmla="*/ 13731582 w 14801665"/>
              <a:gd name="connsiteY1520" fmla="*/ 5270909 h 9038237"/>
              <a:gd name="connsiteX1521" fmla="*/ 13732212 w 14801665"/>
              <a:gd name="connsiteY1521" fmla="*/ 5270828 h 9038237"/>
              <a:gd name="connsiteX1522" fmla="*/ 13763972 w 14801665"/>
              <a:gd name="connsiteY1522" fmla="*/ 5279365 h 9038237"/>
              <a:gd name="connsiteX1523" fmla="*/ 13790226 w 14801665"/>
              <a:gd name="connsiteY1523" fmla="*/ 5263353 h 9038237"/>
              <a:gd name="connsiteX1524" fmla="*/ 27380 w 14801665"/>
              <a:gd name="connsiteY1524" fmla="*/ 5251543 h 9038237"/>
              <a:gd name="connsiteX1525" fmla="*/ 27501 w 14801665"/>
              <a:gd name="connsiteY1525" fmla="*/ 5251638 h 9038237"/>
              <a:gd name="connsiteX1526" fmla="*/ 27491 w 14801665"/>
              <a:gd name="connsiteY1526" fmla="*/ 5251641 h 9038237"/>
              <a:gd name="connsiteX1527" fmla="*/ 429200 w 14801665"/>
              <a:gd name="connsiteY1527" fmla="*/ 5242853 h 9038237"/>
              <a:gd name="connsiteX1528" fmla="*/ 471274 w 14801665"/>
              <a:gd name="connsiteY1528" fmla="*/ 5248424 h 9038237"/>
              <a:gd name="connsiteX1529" fmla="*/ 429200 w 14801665"/>
              <a:gd name="connsiteY1529" fmla="*/ 5242853 h 9038237"/>
              <a:gd name="connsiteX1530" fmla="*/ 354438 w 14801665"/>
              <a:gd name="connsiteY1530" fmla="*/ 5237182 h 9038237"/>
              <a:gd name="connsiteX1531" fmla="*/ 346096 w 14801665"/>
              <a:gd name="connsiteY1531" fmla="*/ 5241624 h 9038237"/>
              <a:gd name="connsiteX1532" fmla="*/ 348612 w 14801665"/>
              <a:gd name="connsiteY1532" fmla="*/ 5248141 h 9038237"/>
              <a:gd name="connsiteX1533" fmla="*/ 361871 w 14801665"/>
              <a:gd name="connsiteY1533" fmla="*/ 5242475 h 9038237"/>
              <a:gd name="connsiteX1534" fmla="*/ 354438 w 14801665"/>
              <a:gd name="connsiteY1534" fmla="*/ 5237182 h 9038237"/>
              <a:gd name="connsiteX1535" fmla="*/ 1080571 w 14801665"/>
              <a:gd name="connsiteY1535" fmla="*/ 5219802 h 9038237"/>
              <a:gd name="connsiteX1536" fmla="*/ 1016330 w 14801665"/>
              <a:gd name="connsiteY1536" fmla="*/ 5230666 h 9038237"/>
              <a:gd name="connsiteX1537" fmla="*/ 1033419 w 14801665"/>
              <a:gd name="connsiteY1537" fmla="*/ 5243619 h 9038237"/>
              <a:gd name="connsiteX1538" fmla="*/ 1044296 w 14801665"/>
              <a:gd name="connsiteY1538" fmla="*/ 5251797 h 9038237"/>
              <a:gd name="connsiteX1539" fmla="*/ 1044107 w 14801665"/>
              <a:gd name="connsiteY1539" fmla="*/ 5251921 h 9038237"/>
              <a:gd name="connsiteX1540" fmla="*/ 1044584 w 14801665"/>
              <a:gd name="connsiteY1540" fmla="*/ 5252472 h 9038237"/>
              <a:gd name="connsiteX1541" fmla="*/ 1044610 w 14801665"/>
              <a:gd name="connsiteY1541" fmla="*/ 5252540 h 9038237"/>
              <a:gd name="connsiteX1542" fmla="*/ 1044565 w 14801665"/>
              <a:gd name="connsiteY1542" fmla="*/ 5252489 h 9038237"/>
              <a:gd name="connsiteX1543" fmla="*/ 1045780 w 14801665"/>
              <a:gd name="connsiteY1543" fmla="*/ 5255594 h 9038237"/>
              <a:gd name="connsiteX1544" fmla="*/ 1044610 w 14801665"/>
              <a:gd name="connsiteY1544" fmla="*/ 5252540 h 9038237"/>
              <a:gd name="connsiteX1545" fmla="*/ 1046864 w 14801665"/>
              <a:gd name="connsiteY1545" fmla="*/ 5255109 h 9038237"/>
              <a:gd name="connsiteX1546" fmla="*/ 1044584 w 14801665"/>
              <a:gd name="connsiteY1546" fmla="*/ 5252472 h 9038237"/>
              <a:gd name="connsiteX1547" fmla="*/ 1044336 w 14801665"/>
              <a:gd name="connsiteY1547" fmla="*/ 5251827 h 9038237"/>
              <a:gd name="connsiteX1548" fmla="*/ 1044296 w 14801665"/>
              <a:gd name="connsiteY1548" fmla="*/ 5251797 h 9038237"/>
              <a:gd name="connsiteX1549" fmla="*/ 1084466 w 14801665"/>
              <a:gd name="connsiteY1549" fmla="*/ 5225278 h 9038237"/>
              <a:gd name="connsiteX1550" fmla="*/ 1080571 w 14801665"/>
              <a:gd name="connsiteY1550" fmla="*/ 5219802 h 9038237"/>
              <a:gd name="connsiteX1551" fmla="*/ 13599770 w 14801665"/>
              <a:gd name="connsiteY1551" fmla="*/ 5213469 h 9038237"/>
              <a:gd name="connsiteX1552" fmla="*/ 13608233 w 14801665"/>
              <a:gd name="connsiteY1552" fmla="*/ 5253056 h 9038237"/>
              <a:gd name="connsiteX1553" fmla="*/ 13536787 w 14801665"/>
              <a:gd name="connsiteY1553" fmla="*/ 5321265 h 9038237"/>
              <a:gd name="connsiteX1554" fmla="*/ 13662417 w 14801665"/>
              <a:gd name="connsiteY1554" fmla="*/ 5233969 h 9038237"/>
              <a:gd name="connsiteX1555" fmla="*/ 13658528 w 14801665"/>
              <a:gd name="connsiteY1555" fmla="*/ 5222915 h 9038237"/>
              <a:gd name="connsiteX1556" fmla="*/ 13599770 w 14801665"/>
              <a:gd name="connsiteY1556" fmla="*/ 5213469 h 9038237"/>
              <a:gd name="connsiteX1557" fmla="*/ 2387663 w 14801665"/>
              <a:gd name="connsiteY1557" fmla="*/ 5202132 h 9038237"/>
              <a:gd name="connsiteX1558" fmla="*/ 2385376 w 14801665"/>
              <a:gd name="connsiteY1558" fmla="*/ 5205346 h 9038237"/>
              <a:gd name="connsiteX1559" fmla="*/ 2389265 w 14801665"/>
              <a:gd name="connsiteY1559" fmla="*/ 5205630 h 9038237"/>
              <a:gd name="connsiteX1560" fmla="*/ 1474735 w 14801665"/>
              <a:gd name="connsiteY1560" fmla="*/ 5194765 h 9038237"/>
              <a:gd name="connsiteX1561" fmla="*/ 1428779 w 14801665"/>
              <a:gd name="connsiteY1561" fmla="*/ 5223955 h 9038237"/>
              <a:gd name="connsiteX1562" fmla="*/ 1438036 w 14801665"/>
              <a:gd name="connsiteY1562" fmla="*/ 5231706 h 9038237"/>
              <a:gd name="connsiteX1563" fmla="*/ 1474735 w 14801665"/>
              <a:gd name="connsiteY1563" fmla="*/ 5194765 h 9038237"/>
              <a:gd name="connsiteX1564" fmla="*/ 866461 w 14801665"/>
              <a:gd name="connsiteY1564" fmla="*/ 5169162 h 9038237"/>
              <a:gd name="connsiteX1565" fmla="*/ 817989 w 14801665"/>
              <a:gd name="connsiteY1565" fmla="*/ 5222443 h 9038237"/>
              <a:gd name="connsiteX1566" fmla="*/ 831027 w 14801665"/>
              <a:gd name="connsiteY1566" fmla="*/ 5230382 h 9038237"/>
              <a:gd name="connsiteX1567" fmla="*/ 876862 w 14801665"/>
              <a:gd name="connsiteY1567" fmla="*/ 5175017 h 9038237"/>
              <a:gd name="connsiteX1568" fmla="*/ 866461 w 14801665"/>
              <a:gd name="connsiteY1568" fmla="*/ 5169162 h 9038237"/>
              <a:gd name="connsiteX1569" fmla="*/ 1153853 w 14801665"/>
              <a:gd name="connsiteY1569" fmla="*/ 5160655 h 9038237"/>
              <a:gd name="connsiteX1570" fmla="*/ 1113610 w 14801665"/>
              <a:gd name="connsiteY1570" fmla="*/ 5214037 h 9038237"/>
              <a:gd name="connsiteX1571" fmla="*/ 1153853 w 14801665"/>
              <a:gd name="connsiteY1571" fmla="*/ 5160655 h 9038237"/>
              <a:gd name="connsiteX1572" fmla="*/ 404854 w 14801665"/>
              <a:gd name="connsiteY1572" fmla="*/ 5156691 h 9038237"/>
              <a:gd name="connsiteX1573" fmla="*/ 404688 w 14801665"/>
              <a:gd name="connsiteY1573" fmla="*/ 5156932 h 9038237"/>
              <a:gd name="connsiteX1574" fmla="*/ 404625 w 14801665"/>
              <a:gd name="connsiteY1574" fmla="*/ 5156975 h 9038237"/>
              <a:gd name="connsiteX1575" fmla="*/ 2483342 w 14801665"/>
              <a:gd name="connsiteY1575" fmla="*/ 5151115 h 9038237"/>
              <a:gd name="connsiteX1576" fmla="*/ 2474092 w 14801665"/>
              <a:gd name="connsiteY1576" fmla="*/ 5151304 h 9038237"/>
              <a:gd name="connsiteX1577" fmla="*/ 2474092 w 14801665"/>
              <a:gd name="connsiteY1577" fmla="*/ 5154518 h 9038237"/>
              <a:gd name="connsiteX1578" fmla="*/ 2483342 w 14801665"/>
              <a:gd name="connsiteY1578" fmla="*/ 5154328 h 9038237"/>
              <a:gd name="connsiteX1579" fmla="*/ 2483342 w 14801665"/>
              <a:gd name="connsiteY1579" fmla="*/ 5151115 h 9038237"/>
              <a:gd name="connsiteX1580" fmla="*/ 1295716 w 14801665"/>
              <a:gd name="connsiteY1580" fmla="*/ 5138549 h 9038237"/>
              <a:gd name="connsiteX1581" fmla="*/ 1172603 w 14801665"/>
              <a:gd name="connsiteY1581" fmla="*/ 5241908 h 9038237"/>
              <a:gd name="connsiteX1582" fmla="*/ 1295716 w 14801665"/>
              <a:gd name="connsiteY1582" fmla="*/ 5138549 h 9038237"/>
              <a:gd name="connsiteX1583" fmla="*/ 246064 w 14801665"/>
              <a:gd name="connsiteY1583" fmla="*/ 5117010 h 9038237"/>
              <a:gd name="connsiteX1584" fmla="*/ 244013 w 14801665"/>
              <a:gd name="connsiteY1584" fmla="*/ 5119562 h 9038237"/>
              <a:gd name="connsiteX1585" fmla="*/ 232582 w 14801665"/>
              <a:gd name="connsiteY1585" fmla="*/ 5129008 h 9038237"/>
              <a:gd name="connsiteX1586" fmla="*/ 221153 w 14801665"/>
              <a:gd name="connsiteY1586" fmla="*/ 5138455 h 9038237"/>
              <a:gd name="connsiteX1587" fmla="*/ 218065 w 14801665"/>
              <a:gd name="connsiteY1587" fmla="*/ 5141196 h 9038237"/>
              <a:gd name="connsiteX1588" fmla="*/ 221381 w 14801665"/>
              <a:gd name="connsiteY1588" fmla="*/ 5138644 h 9038237"/>
              <a:gd name="connsiteX1589" fmla="*/ 232811 w 14801665"/>
              <a:gd name="connsiteY1589" fmla="*/ 5129197 h 9038237"/>
              <a:gd name="connsiteX1590" fmla="*/ 244241 w 14801665"/>
              <a:gd name="connsiteY1590" fmla="*/ 5119751 h 9038237"/>
              <a:gd name="connsiteX1591" fmla="*/ 246064 w 14801665"/>
              <a:gd name="connsiteY1591" fmla="*/ 5117010 h 9038237"/>
              <a:gd name="connsiteX1592" fmla="*/ 1052342 w 14801665"/>
              <a:gd name="connsiteY1592" fmla="*/ 5115592 h 9038237"/>
              <a:gd name="connsiteX1593" fmla="*/ 1032645 w 14801665"/>
              <a:gd name="connsiteY1593" fmla="*/ 5147956 h 9038237"/>
              <a:gd name="connsiteX1594" fmla="*/ 1032468 w 14801665"/>
              <a:gd name="connsiteY1594" fmla="*/ 5148022 h 9038237"/>
              <a:gd name="connsiteX1595" fmla="*/ 1015337 w 14801665"/>
              <a:gd name="connsiteY1595" fmla="*/ 5135844 h 9038237"/>
              <a:gd name="connsiteX1596" fmla="*/ 965228 w 14801665"/>
              <a:gd name="connsiteY1596" fmla="*/ 5149130 h 9038237"/>
              <a:gd name="connsiteX1597" fmla="*/ 884067 w 14801665"/>
              <a:gd name="connsiteY1597" fmla="*/ 5223482 h 9038237"/>
              <a:gd name="connsiteX1598" fmla="*/ 870350 w 14801665"/>
              <a:gd name="connsiteY1598" fmla="*/ 5235197 h 9038237"/>
              <a:gd name="connsiteX1599" fmla="*/ 877205 w 14801665"/>
              <a:gd name="connsiteY1599" fmla="*/ 5238505 h 9038237"/>
              <a:gd name="connsiteX1600" fmla="*/ 884067 w 14801665"/>
              <a:gd name="connsiteY1600" fmla="*/ 5223482 h 9038237"/>
              <a:gd name="connsiteX1601" fmla="*/ 906126 w 14801665"/>
              <a:gd name="connsiteY1601" fmla="*/ 5218857 h 9038237"/>
              <a:gd name="connsiteX1602" fmla="*/ 982376 w 14801665"/>
              <a:gd name="connsiteY1602" fmla="*/ 5172843 h 9038237"/>
              <a:gd name="connsiteX1603" fmla="*/ 1002140 w 14801665"/>
              <a:gd name="connsiteY1603" fmla="*/ 5159417 h 9038237"/>
              <a:gd name="connsiteX1604" fmla="*/ 1032468 w 14801665"/>
              <a:gd name="connsiteY1604" fmla="*/ 5148022 h 9038237"/>
              <a:gd name="connsiteX1605" fmla="*/ 1032563 w 14801665"/>
              <a:gd name="connsiteY1605" fmla="*/ 5148090 h 9038237"/>
              <a:gd name="connsiteX1606" fmla="*/ 1032645 w 14801665"/>
              <a:gd name="connsiteY1606" fmla="*/ 5147956 h 9038237"/>
              <a:gd name="connsiteX1607" fmla="*/ 1032792 w 14801665"/>
              <a:gd name="connsiteY1607" fmla="*/ 5147901 h 9038237"/>
              <a:gd name="connsiteX1608" fmla="*/ 1078862 w 14801665"/>
              <a:gd name="connsiteY1608" fmla="*/ 5159049 h 9038237"/>
              <a:gd name="connsiteX1609" fmla="*/ 1052342 w 14801665"/>
              <a:gd name="connsiteY1609" fmla="*/ 5115592 h 9038237"/>
              <a:gd name="connsiteX1610" fmla="*/ 13769989 w 14801665"/>
              <a:gd name="connsiteY1610" fmla="*/ 5110866 h 9038237"/>
              <a:gd name="connsiteX1611" fmla="*/ 13747008 w 14801665"/>
              <a:gd name="connsiteY1611" fmla="*/ 5148563 h 9038237"/>
              <a:gd name="connsiteX1612" fmla="*/ 13780276 w 14801665"/>
              <a:gd name="connsiteY1612" fmla="*/ 5163113 h 9038237"/>
              <a:gd name="connsiteX1613" fmla="*/ 13777645 w 14801665"/>
              <a:gd name="connsiteY1613" fmla="*/ 5170013 h 9038237"/>
              <a:gd name="connsiteX1614" fmla="*/ 13751697 w 14801665"/>
              <a:gd name="connsiteY1614" fmla="*/ 5188716 h 9038237"/>
              <a:gd name="connsiteX1615" fmla="*/ 13782334 w 14801665"/>
              <a:gd name="connsiteY1615" fmla="*/ 5206291 h 9038237"/>
              <a:gd name="connsiteX1616" fmla="*/ 13794107 w 14801665"/>
              <a:gd name="connsiteY1616" fmla="*/ 5209783 h 9038237"/>
              <a:gd name="connsiteX1617" fmla="*/ 13864181 w 14801665"/>
              <a:gd name="connsiteY1617" fmla="*/ 5183523 h 9038237"/>
              <a:gd name="connsiteX1618" fmla="*/ 13921338 w 14801665"/>
              <a:gd name="connsiteY1618" fmla="*/ 5157447 h 9038237"/>
              <a:gd name="connsiteX1619" fmla="*/ 13846575 w 14801665"/>
              <a:gd name="connsiteY1619" fmla="*/ 5121069 h 9038237"/>
              <a:gd name="connsiteX1620" fmla="*/ 13769989 w 14801665"/>
              <a:gd name="connsiteY1620" fmla="*/ 5110866 h 9038237"/>
              <a:gd name="connsiteX1621" fmla="*/ 816389 w 14801665"/>
              <a:gd name="connsiteY1621" fmla="*/ 5109921 h 9038237"/>
              <a:gd name="connsiteX1622" fmla="*/ 816359 w 14801665"/>
              <a:gd name="connsiteY1622" fmla="*/ 5109971 h 9038237"/>
              <a:gd name="connsiteX1623" fmla="*/ 816281 w 14801665"/>
              <a:gd name="connsiteY1623" fmla="*/ 5110016 h 9038237"/>
              <a:gd name="connsiteX1624" fmla="*/ 967058 w 14801665"/>
              <a:gd name="connsiteY1624" fmla="*/ 5107942 h 9038237"/>
              <a:gd name="connsiteX1625" fmla="*/ 961225 w 14801665"/>
              <a:gd name="connsiteY1625" fmla="*/ 5113324 h 9038237"/>
              <a:gd name="connsiteX1626" fmla="*/ 964770 w 14801665"/>
              <a:gd name="connsiteY1626" fmla="*/ 5115403 h 9038237"/>
              <a:gd name="connsiteX1627" fmla="*/ 970488 w 14801665"/>
              <a:gd name="connsiteY1627" fmla="*/ 5110210 h 9038237"/>
              <a:gd name="connsiteX1628" fmla="*/ 967058 w 14801665"/>
              <a:gd name="connsiteY1628" fmla="*/ 5107942 h 9038237"/>
              <a:gd name="connsiteX1629" fmla="*/ 7489814 w 14801665"/>
              <a:gd name="connsiteY1629" fmla="*/ 5085546 h 9038237"/>
              <a:gd name="connsiteX1630" fmla="*/ 7489814 w 14801665"/>
              <a:gd name="connsiteY1630" fmla="*/ 5088287 h 9038237"/>
              <a:gd name="connsiteX1631" fmla="*/ 7493359 w 14801665"/>
              <a:gd name="connsiteY1631" fmla="*/ 5086964 h 9038237"/>
              <a:gd name="connsiteX1632" fmla="*/ 7428311 w 14801665"/>
              <a:gd name="connsiteY1632" fmla="*/ 5079881 h 9038237"/>
              <a:gd name="connsiteX1633" fmla="*/ 7425910 w 14801665"/>
              <a:gd name="connsiteY1633" fmla="*/ 5082811 h 9038237"/>
              <a:gd name="connsiteX1634" fmla="*/ 7429684 w 14801665"/>
              <a:gd name="connsiteY1634" fmla="*/ 5083284 h 9038237"/>
              <a:gd name="connsiteX1635" fmla="*/ 1369106 w 14801665"/>
              <a:gd name="connsiteY1635" fmla="*/ 5073265 h 9038237"/>
              <a:gd name="connsiteX1636" fmla="*/ 1341443 w 14801665"/>
              <a:gd name="connsiteY1636" fmla="*/ 5100853 h 9038237"/>
              <a:gd name="connsiteX1637" fmla="*/ 1378706 w 14801665"/>
              <a:gd name="connsiteY1637" fmla="*/ 5081582 h 9038237"/>
              <a:gd name="connsiteX1638" fmla="*/ 1369106 w 14801665"/>
              <a:gd name="connsiteY1638" fmla="*/ 5073265 h 9038237"/>
              <a:gd name="connsiteX1639" fmla="*/ 320141 w 14801665"/>
              <a:gd name="connsiteY1639" fmla="*/ 5059659 h 9038237"/>
              <a:gd name="connsiteX1640" fmla="*/ 311456 w 14801665"/>
              <a:gd name="connsiteY1640" fmla="*/ 5063157 h 9038237"/>
              <a:gd name="connsiteX1641" fmla="*/ 313972 w 14801665"/>
              <a:gd name="connsiteY1641" fmla="*/ 5070246 h 9038237"/>
              <a:gd name="connsiteX1642" fmla="*/ 326431 w 14801665"/>
              <a:gd name="connsiteY1642" fmla="*/ 5065709 h 9038237"/>
              <a:gd name="connsiteX1643" fmla="*/ 320141 w 14801665"/>
              <a:gd name="connsiteY1643" fmla="*/ 5059659 h 9038237"/>
              <a:gd name="connsiteX1644" fmla="*/ 1687479 w 14801665"/>
              <a:gd name="connsiteY1644" fmla="*/ 5055601 h 9038237"/>
              <a:gd name="connsiteX1645" fmla="*/ 1683476 w 14801665"/>
              <a:gd name="connsiteY1645" fmla="*/ 5057964 h 9038237"/>
              <a:gd name="connsiteX1646" fmla="*/ 1691932 w 14801665"/>
              <a:gd name="connsiteY1646" fmla="*/ 5061267 h 9038237"/>
              <a:gd name="connsiteX1647" fmla="*/ 1696056 w 14801665"/>
              <a:gd name="connsiteY1647" fmla="*/ 5058720 h 9038237"/>
              <a:gd name="connsiteX1648" fmla="*/ 1687479 w 14801665"/>
              <a:gd name="connsiteY1648" fmla="*/ 5055601 h 9038237"/>
              <a:gd name="connsiteX1649" fmla="*/ 734770 w 14801665"/>
              <a:gd name="connsiteY1649" fmla="*/ 5047383 h 9038237"/>
              <a:gd name="connsiteX1650" fmla="*/ 734427 w 14801665"/>
              <a:gd name="connsiteY1650" fmla="*/ 5050402 h 9038237"/>
              <a:gd name="connsiteX1651" fmla="*/ 738538 w 14801665"/>
              <a:gd name="connsiteY1651" fmla="*/ 5049173 h 9038237"/>
              <a:gd name="connsiteX1652" fmla="*/ 13863495 w 14801665"/>
              <a:gd name="connsiteY1652" fmla="*/ 5043508 h 9038237"/>
              <a:gd name="connsiteX1653" fmla="*/ 13860185 w 14801665"/>
              <a:gd name="connsiteY1653" fmla="*/ 5046154 h 9038237"/>
              <a:gd name="connsiteX1654" fmla="*/ 13862587 w 14801665"/>
              <a:gd name="connsiteY1654" fmla="*/ 5053710 h 9038237"/>
              <a:gd name="connsiteX1655" fmla="*/ 13866011 w 14801665"/>
              <a:gd name="connsiteY1655" fmla="*/ 5050969 h 9038237"/>
              <a:gd name="connsiteX1656" fmla="*/ 13863495 w 14801665"/>
              <a:gd name="connsiteY1656" fmla="*/ 5043508 h 9038237"/>
              <a:gd name="connsiteX1657" fmla="*/ 643431 w 14801665"/>
              <a:gd name="connsiteY1657" fmla="*/ 5040105 h 9038237"/>
              <a:gd name="connsiteX1658" fmla="*/ 620571 w 14801665"/>
              <a:gd name="connsiteY1658" fmla="*/ 5057680 h 9038237"/>
              <a:gd name="connsiteX1659" fmla="*/ 635197 w 14801665"/>
              <a:gd name="connsiteY1659" fmla="*/ 5067977 h 9038237"/>
              <a:gd name="connsiteX1660" fmla="*/ 650858 w 14801665"/>
              <a:gd name="connsiteY1660" fmla="*/ 5044737 h 9038237"/>
              <a:gd name="connsiteX1661" fmla="*/ 643431 w 14801665"/>
              <a:gd name="connsiteY1661" fmla="*/ 5040105 h 9038237"/>
              <a:gd name="connsiteX1662" fmla="*/ 1777446 w 14801665"/>
              <a:gd name="connsiteY1662" fmla="*/ 5009498 h 9038237"/>
              <a:gd name="connsiteX1663" fmla="*/ 1773328 w 14801665"/>
              <a:gd name="connsiteY1663" fmla="*/ 5010632 h 9038237"/>
              <a:gd name="connsiteX1664" fmla="*/ 1776874 w 14801665"/>
              <a:gd name="connsiteY1664" fmla="*/ 5012517 h 9038237"/>
              <a:gd name="connsiteX1665" fmla="*/ 1744635 w 14801665"/>
              <a:gd name="connsiteY1665" fmla="*/ 5003732 h 9038237"/>
              <a:gd name="connsiteX1666" fmla="*/ 1741433 w 14801665"/>
              <a:gd name="connsiteY1666" fmla="*/ 5006284 h 9038237"/>
              <a:gd name="connsiteX1667" fmla="*/ 1741235 w 14801665"/>
              <a:gd name="connsiteY1667" fmla="*/ 5006408 h 9038237"/>
              <a:gd name="connsiteX1668" fmla="*/ 1712071 w 14801665"/>
              <a:gd name="connsiteY1668" fmla="*/ 5009036 h 9038237"/>
              <a:gd name="connsiteX1669" fmla="*/ 1697422 w 14801665"/>
              <a:gd name="connsiteY1669" fmla="*/ 5033589 h 9038237"/>
              <a:gd name="connsiteX1670" fmla="*/ 1741235 w 14801665"/>
              <a:gd name="connsiteY1670" fmla="*/ 5006408 h 9038237"/>
              <a:gd name="connsiteX1671" fmla="*/ 1741554 w 14801665"/>
              <a:gd name="connsiteY1671" fmla="*/ 5006379 h 9038237"/>
              <a:gd name="connsiteX1672" fmla="*/ 606847 w 14801665"/>
              <a:gd name="connsiteY1672" fmla="*/ 5001464 h 9038237"/>
              <a:gd name="connsiteX1673" fmla="*/ 593930 w 14801665"/>
              <a:gd name="connsiteY1673" fmla="*/ 5022063 h 9038237"/>
              <a:gd name="connsiteX1674" fmla="*/ 616911 w 14801665"/>
              <a:gd name="connsiteY1674" fmla="*/ 5028863 h 9038237"/>
              <a:gd name="connsiteX1675" fmla="*/ 674640 w 14801665"/>
              <a:gd name="connsiteY1675" fmla="*/ 5009025 h 9038237"/>
              <a:gd name="connsiteX1676" fmla="*/ 606847 w 14801665"/>
              <a:gd name="connsiteY1676" fmla="*/ 5001464 h 9038237"/>
              <a:gd name="connsiteX1677" fmla="*/ 1469245 w 14801665"/>
              <a:gd name="connsiteY1677" fmla="*/ 4994475 h 9038237"/>
              <a:gd name="connsiteX1678" fmla="*/ 1409915 w 14801665"/>
              <a:gd name="connsiteY1678" fmla="*/ 5053521 h 9038237"/>
              <a:gd name="connsiteX1679" fmla="*/ 1405386 w 14801665"/>
              <a:gd name="connsiteY1679" fmla="*/ 5054786 h 9038237"/>
              <a:gd name="connsiteX1680" fmla="*/ 1409528 w 14801665"/>
              <a:gd name="connsiteY1680" fmla="*/ 5053750 h 9038237"/>
              <a:gd name="connsiteX1681" fmla="*/ 1406032 w 14801665"/>
              <a:gd name="connsiteY1681" fmla="*/ 5055814 h 9038237"/>
              <a:gd name="connsiteX1682" fmla="*/ 1409687 w 14801665"/>
              <a:gd name="connsiteY1682" fmla="*/ 5053710 h 9038237"/>
              <a:gd name="connsiteX1683" fmla="*/ 1409528 w 14801665"/>
              <a:gd name="connsiteY1683" fmla="*/ 5053750 h 9038237"/>
              <a:gd name="connsiteX1684" fmla="*/ 1409915 w 14801665"/>
              <a:gd name="connsiteY1684" fmla="*/ 5053521 h 9038237"/>
              <a:gd name="connsiteX1685" fmla="*/ 1469245 w 14801665"/>
              <a:gd name="connsiteY1685" fmla="*/ 4994475 h 9038237"/>
              <a:gd name="connsiteX1686" fmla="*/ 1159686 w 14801665"/>
              <a:gd name="connsiteY1686" fmla="*/ 4993624 h 9038237"/>
              <a:gd name="connsiteX1687" fmla="*/ 1136392 w 14801665"/>
              <a:gd name="connsiteY1687" fmla="*/ 5015266 h 9038237"/>
              <a:gd name="connsiteX1688" fmla="*/ 1135561 w 14801665"/>
              <a:gd name="connsiteY1688" fmla="*/ 5015636 h 9038237"/>
              <a:gd name="connsiteX1689" fmla="*/ 1132588 w 14801665"/>
              <a:gd name="connsiteY1689" fmla="*/ 5018472 h 9038237"/>
              <a:gd name="connsiteX1690" fmla="*/ 1135790 w 14801665"/>
              <a:gd name="connsiteY1690" fmla="*/ 5015825 h 9038237"/>
              <a:gd name="connsiteX1691" fmla="*/ 1136392 w 14801665"/>
              <a:gd name="connsiteY1691" fmla="*/ 5015266 h 9038237"/>
              <a:gd name="connsiteX1692" fmla="*/ 1167342 w 14801665"/>
              <a:gd name="connsiteY1692" fmla="*/ 5001464 h 9038237"/>
              <a:gd name="connsiteX1693" fmla="*/ 1159686 w 14801665"/>
              <a:gd name="connsiteY1693" fmla="*/ 4993624 h 9038237"/>
              <a:gd name="connsiteX1694" fmla="*/ 408964 w 14801665"/>
              <a:gd name="connsiteY1694" fmla="*/ 4990978 h 9038237"/>
              <a:gd name="connsiteX1695" fmla="*/ 398678 w 14801665"/>
              <a:gd name="connsiteY1695" fmla="*/ 4996365 h 9038237"/>
              <a:gd name="connsiteX1696" fmla="*/ 412402 w 14801665"/>
              <a:gd name="connsiteY1696" fmla="*/ 5012328 h 9038237"/>
              <a:gd name="connsiteX1697" fmla="*/ 419715 w 14801665"/>
              <a:gd name="connsiteY1697" fmla="*/ 5008647 h 9038237"/>
              <a:gd name="connsiteX1698" fmla="*/ 408964 w 14801665"/>
              <a:gd name="connsiteY1698" fmla="*/ 4990978 h 9038237"/>
              <a:gd name="connsiteX1699" fmla="*/ 14243358 w 14801665"/>
              <a:gd name="connsiteY1699" fmla="*/ 4989150 h 9038237"/>
              <a:gd name="connsiteX1700" fmla="*/ 14212504 w 14801665"/>
              <a:gd name="connsiteY1700" fmla="*/ 5008364 h 9038237"/>
              <a:gd name="connsiteX1701" fmla="*/ 14277552 w 14801665"/>
              <a:gd name="connsiteY1701" fmla="*/ 4995515 h 9038237"/>
              <a:gd name="connsiteX1702" fmla="*/ 14243358 w 14801665"/>
              <a:gd name="connsiteY1702" fmla="*/ 4989150 h 9038237"/>
              <a:gd name="connsiteX1703" fmla="*/ 1573044 w 14801665"/>
              <a:gd name="connsiteY1703" fmla="*/ 4975482 h 9038237"/>
              <a:gd name="connsiteX1704" fmla="*/ 1569962 w 14801665"/>
              <a:gd name="connsiteY1704" fmla="*/ 4978034 h 9038237"/>
              <a:gd name="connsiteX1705" fmla="*/ 1512799 w 14801665"/>
              <a:gd name="connsiteY1705" fmla="*/ 5015731 h 9038237"/>
              <a:gd name="connsiteX1706" fmla="*/ 1509718 w 14801665"/>
              <a:gd name="connsiteY1706" fmla="*/ 5018283 h 9038237"/>
              <a:gd name="connsiteX1707" fmla="*/ 1513028 w 14801665"/>
              <a:gd name="connsiteY1707" fmla="*/ 5015825 h 9038237"/>
              <a:gd name="connsiteX1708" fmla="*/ 1570077 w 14801665"/>
              <a:gd name="connsiteY1708" fmla="*/ 4978034 h 9038237"/>
              <a:gd name="connsiteX1709" fmla="*/ 7115201 w 14801665"/>
              <a:gd name="connsiteY1709" fmla="*/ 4970951 h 9038237"/>
              <a:gd name="connsiteX1710" fmla="*/ 7115201 w 14801665"/>
              <a:gd name="connsiteY1710" fmla="*/ 4975010 h 9038237"/>
              <a:gd name="connsiteX1711" fmla="*/ 7145494 w 14801665"/>
              <a:gd name="connsiteY1711" fmla="*/ 4975010 h 9038237"/>
              <a:gd name="connsiteX1712" fmla="*/ 7145494 w 14801665"/>
              <a:gd name="connsiteY1712" fmla="*/ 4970951 h 9038237"/>
              <a:gd name="connsiteX1713" fmla="*/ 7115201 w 14801665"/>
              <a:gd name="connsiteY1713" fmla="*/ 4970951 h 9038237"/>
              <a:gd name="connsiteX1714" fmla="*/ 7050152 w 14801665"/>
              <a:gd name="connsiteY1714" fmla="*/ 4953092 h 9038237"/>
              <a:gd name="connsiteX1715" fmla="*/ 7039866 w 14801665"/>
              <a:gd name="connsiteY1715" fmla="*/ 4957535 h 9038237"/>
              <a:gd name="connsiteX1716" fmla="*/ 7049237 w 14801665"/>
              <a:gd name="connsiteY1716" fmla="*/ 4966036 h 9038237"/>
              <a:gd name="connsiteX1717" fmla="*/ 7058043 w 14801665"/>
              <a:gd name="connsiteY1717" fmla="*/ 4962822 h 9038237"/>
              <a:gd name="connsiteX1718" fmla="*/ 7050152 w 14801665"/>
              <a:gd name="connsiteY1718" fmla="*/ 4953092 h 9038237"/>
              <a:gd name="connsiteX1719" fmla="*/ 1703369 w 14801665"/>
              <a:gd name="connsiteY1719" fmla="*/ 4942039 h 9038237"/>
              <a:gd name="connsiteX1720" fmla="*/ 1679702 w 14801665"/>
              <a:gd name="connsiteY1720" fmla="*/ 4959331 h 9038237"/>
              <a:gd name="connsiteX1721" fmla="*/ 1688279 w 14801665"/>
              <a:gd name="connsiteY1721" fmla="*/ 4966698 h 9038237"/>
              <a:gd name="connsiteX1722" fmla="*/ 1709767 w 14801665"/>
              <a:gd name="connsiteY1722" fmla="*/ 4946954 h 9038237"/>
              <a:gd name="connsiteX1723" fmla="*/ 1703369 w 14801665"/>
              <a:gd name="connsiteY1723" fmla="*/ 4942039 h 9038237"/>
              <a:gd name="connsiteX1724" fmla="*/ 1326925 w 14801665"/>
              <a:gd name="connsiteY1724" fmla="*/ 4925126 h 9038237"/>
              <a:gd name="connsiteX1725" fmla="*/ 1189751 w 14801665"/>
              <a:gd name="connsiteY1725" fmla="*/ 5021307 h 9038237"/>
              <a:gd name="connsiteX1726" fmla="*/ 1326925 w 14801665"/>
              <a:gd name="connsiteY1726" fmla="*/ 4925126 h 9038237"/>
              <a:gd name="connsiteX1727" fmla="*/ 1596254 w 14801665"/>
              <a:gd name="connsiteY1727" fmla="*/ 4903020 h 9038237"/>
              <a:gd name="connsiteX1728" fmla="*/ 1575306 w 14801665"/>
              <a:gd name="connsiteY1728" fmla="*/ 4923758 h 9038237"/>
              <a:gd name="connsiteX1729" fmla="*/ 1558716 w 14801665"/>
              <a:gd name="connsiteY1729" fmla="*/ 4940175 h 9038237"/>
              <a:gd name="connsiteX1730" fmla="*/ 1558526 w 14801665"/>
              <a:gd name="connsiteY1730" fmla="*/ 4940149 h 9038237"/>
              <a:gd name="connsiteX1731" fmla="*/ 1558141 w 14801665"/>
              <a:gd name="connsiteY1731" fmla="*/ 4940385 h 9038237"/>
              <a:gd name="connsiteX1732" fmla="*/ 1558090 w 14801665"/>
              <a:gd name="connsiteY1732" fmla="*/ 4940399 h 9038237"/>
              <a:gd name="connsiteX1733" fmla="*/ 1558189 w 14801665"/>
              <a:gd name="connsiteY1733" fmla="*/ 4940338 h 9038237"/>
              <a:gd name="connsiteX1734" fmla="*/ 1554044 w 14801665"/>
              <a:gd name="connsiteY1734" fmla="*/ 4941531 h 9038237"/>
              <a:gd name="connsiteX1735" fmla="*/ 1558090 w 14801665"/>
              <a:gd name="connsiteY1735" fmla="*/ 4940399 h 9038237"/>
              <a:gd name="connsiteX1736" fmla="*/ 1554672 w 14801665"/>
              <a:gd name="connsiteY1736" fmla="*/ 4942512 h 9038237"/>
              <a:gd name="connsiteX1737" fmla="*/ 1558141 w 14801665"/>
              <a:gd name="connsiteY1737" fmla="*/ 4940385 h 9038237"/>
              <a:gd name="connsiteX1738" fmla="*/ 1558647 w 14801665"/>
              <a:gd name="connsiteY1738" fmla="*/ 4940244 h 9038237"/>
              <a:gd name="connsiteX1739" fmla="*/ 1558716 w 14801665"/>
              <a:gd name="connsiteY1739" fmla="*/ 4940175 h 9038237"/>
              <a:gd name="connsiteX1740" fmla="*/ 1657642 w 14801665"/>
              <a:gd name="connsiteY1740" fmla="*/ 4953660 h 9038237"/>
              <a:gd name="connsiteX1741" fmla="*/ 1596254 w 14801665"/>
              <a:gd name="connsiteY1741" fmla="*/ 4903020 h 9038237"/>
              <a:gd name="connsiteX1742" fmla="*/ 1740747 w 14801665"/>
              <a:gd name="connsiteY1742" fmla="*/ 4893195 h 9038237"/>
              <a:gd name="connsiteX1743" fmla="*/ 1740684 w 14801665"/>
              <a:gd name="connsiteY1743" fmla="*/ 4893232 h 9038237"/>
              <a:gd name="connsiteX1744" fmla="*/ 1740581 w 14801665"/>
              <a:gd name="connsiteY1744" fmla="*/ 4893259 h 9038237"/>
              <a:gd name="connsiteX1745" fmla="*/ 1740640 w 14801665"/>
              <a:gd name="connsiteY1745" fmla="*/ 4893224 h 9038237"/>
              <a:gd name="connsiteX1746" fmla="*/ 752948 w 14801665"/>
              <a:gd name="connsiteY1746" fmla="*/ 4892061 h 9038237"/>
              <a:gd name="connsiteX1747" fmla="*/ 655090 w 14801665"/>
              <a:gd name="connsiteY1747" fmla="*/ 4948467 h 9038237"/>
              <a:gd name="connsiteX1748" fmla="*/ 733283 w 14801665"/>
              <a:gd name="connsiteY1748" fmla="*/ 4967643 h 9038237"/>
              <a:gd name="connsiteX1749" fmla="*/ 718995 w 14801665"/>
              <a:gd name="connsiteY1749" fmla="*/ 4930136 h 9038237"/>
              <a:gd name="connsiteX1750" fmla="*/ 761862 w 14801665"/>
              <a:gd name="connsiteY1750" fmla="*/ 4900940 h 9038237"/>
              <a:gd name="connsiteX1751" fmla="*/ 752948 w 14801665"/>
              <a:gd name="connsiteY1751" fmla="*/ 4892061 h 9038237"/>
              <a:gd name="connsiteX1752" fmla="*/ 1790476 w 14801665"/>
              <a:gd name="connsiteY1752" fmla="*/ 4890454 h 9038237"/>
              <a:gd name="connsiteX1753" fmla="*/ 1787160 w 14801665"/>
              <a:gd name="connsiteY1753" fmla="*/ 4892912 h 9038237"/>
              <a:gd name="connsiteX1754" fmla="*/ 1786883 w 14801665"/>
              <a:gd name="connsiteY1754" fmla="*/ 4893299 h 9038237"/>
              <a:gd name="connsiteX1755" fmla="*/ 1749439 w 14801665"/>
              <a:gd name="connsiteY1755" fmla="*/ 4921351 h 9038237"/>
              <a:gd name="connsiteX1756" fmla="*/ 1761326 w 14801665"/>
              <a:gd name="connsiteY1756" fmla="*/ 4929096 h 9038237"/>
              <a:gd name="connsiteX1757" fmla="*/ 1786883 w 14801665"/>
              <a:gd name="connsiteY1757" fmla="*/ 4893299 h 9038237"/>
              <a:gd name="connsiteX1758" fmla="*/ 1787274 w 14801665"/>
              <a:gd name="connsiteY1758" fmla="*/ 4893006 h 9038237"/>
              <a:gd name="connsiteX1759" fmla="*/ 1743377 w 14801665"/>
              <a:gd name="connsiteY1759" fmla="*/ 4890171 h 9038237"/>
              <a:gd name="connsiteX1760" fmla="*/ 1741326 w 14801665"/>
              <a:gd name="connsiteY1760" fmla="*/ 4892817 h 9038237"/>
              <a:gd name="connsiteX1761" fmla="*/ 1740640 w 14801665"/>
              <a:gd name="connsiteY1761" fmla="*/ 4893224 h 9038237"/>
              <a:gd name="connsiteX1762" fmla="*/ 1736950 w 14801665"/>
              <a:gd name="connsiteY1762" fmla="*/ 4894200 h 9038237"/>
              <a:gd name="connsiteX1763" fmla="*/ 1740581 w 14801665"/>
              <a:gd name="connsiteY1763" fmla="*/ 4893259 h 9038237"/>
              <a:gd name="connsiteX1764" fmla="*/ 1737476 w 14801665"/>
              <a:gd name="connsiteY1764" fmla="*/ 4895098 h 9038237"/>
              <a:gd name="connsiteX1765" fmla="*/ 1740684 w 14801665"/>
              <a:gd name="connsiteY1765" fmla="*/ 4893232 h 9038237"/>
              <a:gd name="connsiteX1766" fmla="*/ 1741554 w 14801665"/>
              <a:gd name="connsiteY1766" fmla="*/ 4893006 h 9038237"/>
              <a:gd name="connsiteX1767" fmla="*/ 1743377 w 14801665"/>
              <a:gd name="connsiteY1767" fmla="*/ 4890171 h 9038237"/>
              <a:gd name="connsiteX1768" fmla="*/ 14152259 w 14801665"/>
              <a:gd name="connsiteY1768" fmla="*/ 4886018 h 9038237"/>
              <a:gd name="connsiteX1769" fmla="*/ 14143460 w 14801665"/>
              <a:gd name="connsiteY1769" fmla="*/ 4887430 h 9038237"/>
              <a:gd name="connsiteX1770" fmla="*/ 14145061 w 14801665"/>
              <a:gd name="connsiteY1770" fmla="*/ 4890265 h 9038237"/>
              <a:gd name="connsiteX1771" fmla="*/ 14153861 w 14801665"/>
              <a:gd name="connsiteY1771" fmla="*/ 4888848 h 9038237"/>
              <a:gd name="connsiteX1772" fmla="*/ 14152259 w 14801665"/>
              <a:gd name="connsiteY1772" fmla="*/ 4886018 h 9038237"/>
              <a:gd name="connsiteX1773" fmla="*/ 12796015 w 14801665"/>
              <a:gd name="connsiteY1773" fmla="*/ 4867781 h 9038237"/>
              <a:gd name="connsiteX1774" fmla="*/ 12791898 w 14801665"/>
              <a:gd name="connsiteY1774" fmla="*/ 4868821 h 9038237"/>
              <a:gd name="connsiteX1775" fmla="*/ 12795444 w 14801665"/>
              <a:gd name="connsiteY1775" fmla="*/ 4870806 h 9038237"/>
              <a:gd name="connsiteX1776" fmla="*/ 14313558 w 14801665"/>
              <a:gd name="connsiteY1776" fmla="*/ 4867687 h 9038237"/>
              <a:gd name="connsiteX1777" fmla="*/ 14312993 w 14801665"/>
              <a:gd name="connsiteY1777" fmla="*/ 4870617 h 9038237"/>
              <a:gd name="connsiteX1778" fmla="*/ 14317103 w 14801665"/>
              <a:gd name="connsiteY1778" fmla="*/ 4869577 h 9038237"/>
              <a:gd name="connsiteX1779" fmla="*/ 1073830 w 14801665"/>
              <a:gd name="connsiteY1779" fmla="*/ 4865324 h 9038237"/>
              <a:gd name="connsiteX1780" fmla="*/ 939051 w 14801665"/>
              <a:gd name="connsiteY1780" fmla="*/ 4961877 h 9038237"/>
              <a:gd name="connsiteX1781" fmla="*/ 966829 w 14801665"/>
              <a:gd name="connsiteY1781" fmla="*/ 4943741 h 9038237"/>
              <a:gd name="connsiteX1782" fmla="*/ 987408 w 14801665"/>
              <a:gd name="connsiteY1782" fmla="*/ 5005717 h 9038237"/>
              <a:gd name="connsiteX1783" fmla="*/ 1001697 w 14801665"/>
              <a:gd name="connsiteY1783" fmla="*/ 5000991 h 9038237"/>
              <a:gd name="connsiteX1784" fmla="*/ 1008324 w 14801665"/>
              <a:gd name="connsiteY1784" fmla="*/ 4943835 h 9038237"/>
              <a:gd name="connsiteX1785" fmla="*/ 1038389 w 14801665"/>
              <a:gd name="connsiteY1785" fmla="*/ 4930136 h 9038237"/>
              <a:gd name="connsiteX1786" fmla="*/ 1071771 w 14801665"/>
              <a:gd name="connsiteY1786" fmla="*/ 4904910 h 9038237"/>
              <a:gd name="connsiteX1787" fmla="*/ 1086175 w 14801665"/>
              <a:gd name="connsiteY1787" fmla="*/ 4871940 h 9038237"/>
              <a:gd name="connsiteX1788" fmla="*/ 1073830 w 14801665"/>
              <a:gd name="connsiteY1788" fmla="*/ 4865324 h 9038237"/>
              <a:gd name="connsiteX1789" fmla="*/ 684819 w 14801665"/>
              <a:gd name="connsiteY1789" fmla="*/ 4851624 h 9038237"/>
              <a:gd name="connsiteX1790" fmla="*/ 683325 w 14801665"/>
              <a:gd name="connsiteY1790" fmla="*/ 4855216 h 9038237"/>
              <a:gd name="connsiteX1791" fmla="*/ 690988 w 14801665"/>
              <a:gd name="connsiteY1791" fmla="*/ 4855688 h 9038237"/>
              <a:gd name="connsiteX1792" fmla="*/ 692811 w 14801665"/>
              <a:gd name="connsiteY1792" fmla="*/ 4852002 h 9038237"/>
              <a:gd name="connsiteX1793" fmla="*/ 684819 w 14801665"/>
              <a:gd name="connsiteY1793" fmla="*/ 4851624 h 9038237"/>
              <a:gd name="connsiteX1794" fmla="*/ 1399172 w 14801665"/>
              <a:gd name="connsiteY1794" fmla="*/ 4851435 h 9038237"/>
              <a:gd name="connsiteX1795" fmla="*/ 1367048 w 14801665"/>
              <a:gd name="connsiteY1795" fmla="*/ 4880914 h 9038237"/>
              <a:gd name="connsiteX1796" fmla="*/ 1376883 w 14801665"/>
              <a:gd name="connsiteY1796" fmla="*/ 4888753 h 9038237"/>
              <a:gd name="connsiteX1797" fmla="*/ 1411631 w 14801665"/>
              <a:gd name="connsiteY1797" fmla="*/ 4862394 h 9038237"/>
              <a:gd name="connsiteX1798" fmla="*/ 1399172 w 14801665"/>
              <a:gd name="connsiteY1798" fmla="*/ 4851435 h 9038237"/>
              <a:gd name="connsiteX1799" fmla="*/ 642974 w 14801665"/>
              <a:gd name="connsiteY1799" fmla="*/ 4847471 h 9038237"/>
              <a:gd name="connsiteX1800" fmla="*/ 619427 w 14801665"/>
              <a:gd name="connsiteY1800" fmla="*/ 4856917 h 9038237"/>
              <a:gd name="connsiteX1801" fmla="*/ 623652 w 14801665"/>
              <a:gd name="connsiteY1801" fmla="*/ 4864000 h 9038237"/>
              <a:gd name="connsiteX1802" fmla="*/ 647205 w 14801665"/>
              <a:gd name="connsiteY1802" fmla="*/ 4854649 h 9038237"/>
              <a:gd name="connsiteX1803" fmla="*/ 642974 w 14801665"/>
              <a:gd name="connsiteY1803" fmla="*/ 4847471 h 9038237"/>
              <a:gd name="connsiteX1804" fmla="*/ 14011655 w 14801665"/>
              <a:gd name="connsiteY1804" fmla="*/ 4838113 h 9038237"/>
              <a:gd name="connsiteX1805" fmla="*/ 14052578 w 14801665"/>
              <a:gd name="connsiteY1805" fmla="*/ 4872602 h 9038237"/>
              <a:gd name="connsiteX1806" fmla="*/ 14108300 w 14801665"/>
              <a:gd name="connsiteY1806" fmla="*/ 4874003 h 9038237"/>
              <a:gd name="connsiteX1807" fmla="*/ 14108706 w 14801665"/>
              <a:gd name="connsiteY1807" fmla="*/ 4874203 h 9038237"/>
              <a:gd name="connsiteX1808" fmla="*/ 14112022 w 14801665"/>
              <a:gd name="connsiteY1808" fmla="*/ 4875715 h 9038237"/>
              <a:gd name="connsiteX1809" fmla="*/ 14108934 w 14801665"/>
              <a:gd name="connsiteY1809" fmla="*/ 4874019 h 9038237"/>
              <a:gd name="connsiteX1810" fmla="*/ 14108300 w 14801665"/>
              <a:gd name="connsiteY1810" fmla="*/ 4874003 h 9038237"/>
              <a:gd name="connsiteX1811" fmla="*/ 14064037 w 14801665"/>
              <a:gd name="connsiteY1811" fmla="*/ 4852263 h 9038237"/>
              <a:gd name="connsiteX1812" fmla="*/ 14011655 w 14801665"/>
              <a:gd name="connsiteY1812" fmla="*/ 4838113 h 9038237"/>
              <a:gd name="connsiteX1813" fmla="*/ 1013585 w 14801665"/>
              <a:gd name="connsiteY1813" fmla="*/ 4816385 h 9038237"/>
              <a:gd name="connsiteX1814" fmla="*/ 1015529 w 14801665"/>
              <a:gd name="connsiteY1814" fmla="*/ 4819693 h 9038237"/>
              <a:gd name="connsiteX1815" fmla="*/ 1017588 w 14801665"/>
              <a:gd name="connsiteY1815" fmla="*/ 4816480 h 9038237"/>
              <a:gd name="connsiteX1816" fmla="*/ 1571671 w 14801665"/>
              <a:gd name="connsiteY1816" fmla="*/ 4804009 h 9038237"/>
              <a:gd name="connsiteX1817" fmla="*/ 1561385 w 14801665"/>
              <a:gd name="connsiteY1817" fmla="*/ 4811570 h 9038237"/>
              <a:gd name="connsiteX1818" fmla="*/ 1566188 w 14801665"/>
              <a:gd name="connsiteY1818" fmla="*/ 4820166 h 9038237"/>
              <a:gd name="connsiteX1819" fmla="*/ 1575903 w 14801665"/>
              <a:gd name="connsiteY1819" fmla="*/ 4811003 h 9038237"/>
              <a:gd name="connsiteX1820" fmla="*/ 1571671 w 14801665"/>
              <a:gd name="connsiteY1820" fmla="*/ 4804009 h 9038237"/>
              <a:gd name="connsiteX1821" fmla="*/ 1486515 w 14801665"/>
              <a:gd name="connsiteY1821" fmla="*/ 4800139 h 9038237"/>
              <a:gd name="connsiteX1822" fmla="*/ 1446614 w 14801665"/>
              <a:gd name="connsiteY1822" fmla="*/ 4821867 h 9038237"/>
              <a:gd name="connsiteX1823" fmla="*/ 1452904 w 14801665"/>
              <a:gd name="connsiteY1823" fmla="*/ 4829518 h 9038237"/>
              <a:gd name="connsiteX1824" fmla="*/ 1492341 w 14801665"/>
              <a:gd name="connsiteY1824" fmla="*/ 4807128 h 9038237"/>
              <a:gd name="connsiteX1825" fmla="*/ 1486515 w 14801665"/>
              <a:gd name="connsiteY1825" fmla="*/ 4800139 h 9038237"/>
              <a:gd name="connsiteX1826" fmla="*/ 1170956 w 14801665"/>
              <a:gd name="connsiteY1826" fmla="*/ 4796322 h 9038237"/>
              <a:gd name="connsiteX1827" fmla="*/ 1155791 w 14801665"/>
              <a:gd name="connsiteY1827" fmla="*/ 4797115 h 9038237"/>
              <a:gd name="connsiteX1828" fmla="*/ 1144253 w 14801665"/>
              <a:gd name="connsiteY1828" fmla="*/ 4818276 h 9038237"/>
              <a:gd name="connsiteX1829" fmla="*/ 1137848 w 14801665"/>
              <a:gd name="connsiteY1829" fmla="*/ 4841327 h 9038237"/>
              <a:gd name="connsiteX1830" fmla="*/ 1134760 w 14801665"/>
              <a:gd name="connsiteY1830" fmla="*/ 4894708 h 9038237"/>
              <a:gd name="connsiteX1831" fmla="*/ 1144818 w 14801665"/>
              <a:gd name="connsiteY1831" fmla="*/ 4896315 h 9038237"/>
              <a:gd name="connsiteX1832" fmla="*/ 1208951 w 14801665"/>
              <a:gd name="connsiteY1832" fmla="*/ 4828573 h 9038237"/>
              <a:gd name="connsiteX1833" fmla="*/ 1185176 w 14801665"/>
              <a:gd name="connsiteY1833" fmla="*/ 4801268 h 9038237"/>
              <a:gd name="connsiteX1834" fmla="*/ 1170956 w 14801665"/>
              <a:gd name="connsiteY1834" fmla="*/ 4796322 h 9038237"/>
              <a:gd name="connsiteX1835" fmla="*/ 804272 w 14801665"/>
              <a:gd name="connsiteY1835" fmla="*/ 4782092 h 9038237"/>
              <a:gd name="connsiteX1836" fmla="*/ 772727 w 14801665"/>
              <a:gd name="connsiteY1836" fmla="*/ 4843217 h 9038237"/>
              <a:gd name="connsiteX1837" fmla="*/ 804272 w 14801665"/>
              <a:gd name="connsiteY1837" fmla="*/ 4782092 h 9038237"/>
              <a:gd name="connsiteX1838" fmla="*/ 1734120 w 14801665"/>
              <a:gd name="connsiteY1838" fmla="*/ 4780579 h 9038237"/>
              <a:gd name="connsiteX1839" fmla="*/ 1686106 w 14801665"/>
              <a:gd name="connsiteY1839" fmla="*/ 4835378 h 9038237"/>
              <a:gd name="connsiteX1840" fmla="*/ 1766238 w 14801665"/>
              <a:gd name="connsiteY1840" fmla="*/ 4845108 h 9038237"/>
              <a:gd name="connsiteX1841" fmla="*/ 1831171 w 14801665"/>
              <a:gd name="connsiteY1841" fmla="*/ 4828384 h 9038237"/>
              <a:gd name="connsiteX1842" fmla="*/ 1859642 w 14801665"/>
              <a:gd name="connsiteY1842" fmla="*/ 4783982 h 9038237"/>
              <a:gd name="connsiteX1843" fmla="*/ 1734464 w 14801665"/>
              <a:gd name="connsiteY1843" fmla="*/ 4809207 h 9038237"/>
              <a:gd name="connsiteX1844" fmla="*/ 1742469 w 14801665"/>
              <a:gd name="connsiteY1844" fmla="*/ 4784738 h 9038237"/>
              <a:gd name="connsiteX1845" fmla="*/ 1734120 w 14801665"/>
              <a:gd name="connsiteY1845" fmla="*/ 4780579 h 9038237"/>
              <a:gd name="connsiteX1846" fmla="*/ 14238459 w 14801665"/>
              <a:gd name="connsiteY1846" fmla="*/ 4778311 h 9038237"/>
              <a:gd name="connsiteX1847" fmla="*/ 14239710 w 14801665"/>
              <a:gd name="connsiteY1847" fmla="*/ 4781525 h 9038237"/>
              <a:gd name="connsiteX1848" fmla="*/ 14241883 w 14801665"/>
              <a:gd name="connsiteY1848" fmla="*/ 4778783 h 9038237"/>
              <a:gd name="connsiteX1849" fmla="*/ 626168 w 14801665"/>
              <a:gd name="connsiteY1849" fmla="*/ 4775197 h 9038237"/>
              <a:gd name="connsiteX1850" fmla="*/ 621269 w 14801665"/>
              <a:gd name="connsiteY1850" fmla="*/ 4798382 h 9038237"/>
              <a:gd name="connsiteX1851" fmla="*/ 621136 w 14801665"/>
              <a:gd name="connsiteY1851" fmla="*/ 4798343 h 9038237"/>
              <a:gd name="connsiteX1852" fmla="*/ 621090 w 14801665"/>
              <a:gd name="connsiteY1852" fmla="*/ 4798550 h 9038237"/>
              <a:gd name="connsiteX1853" fmla="*/ 598335 w 14801665"/>
              <a:gd name="connsiteY1853" fmla="*/ 4813717 h 9038237"/>
              <a:gd name="connsiteX1854" fmla="*/ 590842 w 14801665"/>
              <a:gd name="connsiteY1854" fmla="*/ 4839909 h 9038237"/>
              <a:gd name="connsiteX1855" fmla="*/ 615722 w 14801665"/>
              <a:gd name="connsiteY1855" fmla="*/ 4822314 h 9038237"/>
              <a:gd name="connsiteX1856" fmla="*/ 621090 w 14801665"/>
              <a:gd name="connsiteY1856" fmla="*/ 4798550 h 9038237"/>
              <a:gd name="connsiteX1857" fmla="*/ 621257 w 14801665"/>
              <a:gd name="connsiteY1857" fmla="*/ 4798438 h 9038237"/>
              <a:gd name="connsiteX1858" fmla="*/ 621269 w 14801665"/>
              <a:gd name="connsiteY1858" fmla="*/ 4798382 h 9038237"/>
              <a:gd name="connsiteX1859" fmla="*/ 642588 w 14801665"/>
              <a:gd name="connsiteY1859" fmla="*/ 4804569 h 9038237"/>
              <a:gd name="connsiteX1860" fmla="*/ 705728 w 14801665"/>
              <a:gd name="connsiteY1860" fmla="*/ 4804954 h 9038237"/>
              <a:gd name="connsiteX1861" fmla="*/ 626168 w 14801665"/>
              <a:gd name="connsiteY1861" fmla="*/ 4775197 h 9038237"/>
              <a:gd name="connsiteX1862" fmla="*/ 1548468 w 14801665"/>
              <a:gd name="connsiteY1862" fmla="*/ 4766218 h 9038237"/>
              <a:gd name="connsiteX1863" fmla="*/ 1541842 w 14801665"/>
              <a:gd name="connsiteY1863" fmla="*/ 4770660 h 9038237"/>
              <a:gd name="connsiteX1864" fmla="*/ 1548697 w 14801665"/>
              <a:gd name="connsiteY1864" fmla="*/ 4774914 h 9038237"/>
              <a:gd name="connsiteX1865" fmla="*/ 1552128 w 14801665"/>
              <a:gd name="connsiteY1865" fmla="*/ 4768297 h 9038237"/>
              <a:gd name="connsiteX1866" fmla="*/ 1548468 w 14801665"/>
              <a:gd name="connsiteY1866" fmla="*/ 4766218 h 9038237"/>
              <a:gd name="connsiteX1867" fmla="*/ 208801 w 14801665"/>
              <a:gd name="connsiteY1867" fmla="*/ 4758095 h 9038237"/>
              <a:gd name="connsiteX1868" fmla="*/ 209716 w 14801665"/>
              <a:gd name="connsiteY1868" fmla="*/ 4768770 h 9038237"/>
              <a:gd name="connsiteX1869" fmla="*/ 233269 w 14801665"/>
              <a:gd name="connsiteY1869" fmla="*/ 4765840 h 9038237"/>
              <a:gd name="connsiteX1870" fmla="*/ 231096 w 14801665"/>
              <a:gd name="connsiteY1870" fmla="*/ 4758473 h 9038237"/>
              <a:gd name="connsiteX1871" fmla="*/ 208801 w 14801665"/>
              <a:gd name="connsiteY1871" fmla="*/ 4758095 h 9038237"/>
              <a:gd name="connsiteX1872" fmla="*/ 1648541 w 14801665"/>
              <a:gd name="connsiteY1872" fmla="*/ 4749488 h 9038237"/>
              <a:gd name="connsiteX1873" fmla="*/ 1637978 w 14801665"/>
              <a:gd name="connsiteY1873" fmla="*/ 4751201 h 9038237"/>
              <a:gd name="connsiteX1874" fmla="*/ 1606654 w 14801665"/>
              <a:gd name="connsiteY1874" fmla="*/ 4788230 h 9038237"/>
              <a:gd name="connsiteX1875" fmla="*/ 1616604 w 14801665"/>
              <a:gd name="connsiteY1875" fmla="*/ 4796453 h 9038237"/>
              <a:gd name="connsiteX1876" fmla="*/ 1662217 w 14801665"/>
              <a:gd name="connsiteY1876" fmla="*/ 4770471 h 9038237"/>
              <a:gd name="connsiteX1877" fmla="*/ 1662446 w 14801665"/>
              <a:gd name="connsiteY1877" fmla="*/ 4750256 h 9038237"/>
              <a:gd name="connsiteX1878" fmla="*/ 1648541 w 14801665"/>
              <a:gd name="connsiteY1878" fmla="*/ 4749488 h 9038237"/>
              <a:gd name="connsiteX1879" fmla="*/ 14316188 w 14801665"/>
              <a:gd name="connsiteY1879" fmla="*/ 4745057 h 9038237"/>
              <a:gd name="connsiteX1880" fmla="*/ 14312307 w 14801665"/>
              <a:gd name="connsiteY1880" fmla="*/ 4745908 h 9038237"/>
              <a:gd name="connsiteX1881" fmla="*/ 14315617 w 14801665"/>
              <a:gd name="connsiteY1881" fmla="*/ 4747704 h 9038237"/>
              <a:gd name="connsiteX1882" fmla="*/ 1262449 w 14801665"/>
              <a:gd name="connsiteY1882" fmla="*/ 4737312 h 9038237"/>
              <a:gd name="connsiteX1883" fmla="*/ 1262449 w 14801665"/>
              <a:gd name="connsiteY1883" fmla="*/ 4767919 h 9038237"/>
              <a:gd name="connsiteX1884" fmla="*/ 1262449 w 14801665"/>
              <a:gd name="connsiteY1884" fmla="*/ 4737312 h 9038237"/>
              <a:gd name="connsiteX1885" fmla="*/ 267673 w 14801665"/>
              <a:gd name="connsiteY1885" fmla="*/ 4727110 h 9038237"/>
              <a:gd name="connsiteX1886" fmla="*/ 253041 w 14801665"/>
              <a:gd name="connsiteY1886" fmla="*/ 4728427 h 9038237"/>
              <a:gd name="connsiteX1887" fmla="*/ 257730 w 14801665"/>
              <a:gd name="connsiteY1887" fmla="*/ 4738163 h 9038237"/>
              <a:gd name="connsiteX1888" fmla="*/ 271905 w 14801665"/>
              <a:gd name="connsiteY1888" fmla="*/ 4735894 h 9038237"/>
              <a:gd name="connsiteX1889" fmla="*/ 267673 w 14801665"/>
              <a:gd name="connsiteY1889" fmla="*/ 4727110 h 9038237"/>
              <a:gd name="connsiteX1890" fmla="*/ 14192611 w 14801665"/>
              <a:gd name="connsiteY1890" fmla="*/ 4721249 h 9038237"/>
              <a:gd name="connsiteX1891" fmla="*/ 14108134 w 14801665"/>
              <a:gd name="connsiteY1891" fmla="*/ 4736461 h 9038237"/>
              <a:gd name="connsiteX1892" fmla="*/ 14124596 w 14801665"/>
              <a:gd name="connsiteY1892" fmla="*/ 4754692 h 9038237"/>
              <a:gd name="connsiteX1893" fmla="*/ 14224398 w 14801665"/>
              <a:gd name="connsiteY1893" fmla="*/ 4761120 h 9038237"/>
              <a:gd name="connsiteX1894" fmla="*/ 14229538 w 14801665"/>
              <a:gd name="connsiteY1894" fmla="*/ 4750067 h 9038237"/>
              <a:gd name="connsiteX1895" fmla="*/ 14192611 w 14801665"/>
              <a:gd name="connsiteY1895" fmla="*/ 4721249 h 9038237"/>
              <a:gd name="connsiteX1896" fmla="*/ 1847519 w 14801665"/>
              <a:gd name="connsiteY1896" fmla="*/ 4720399 h 9038237"/>
              <a:gd name="connsiteX1897" fmla="*/ 1844209 w 14801665"/>
              <a:gd name="connsiteY1897" fmla="*/ 4722856 h 9038237"/>
              <a:gd name="connsiteX1898" fmla="*/ 1844316 w 14801665"/>
              <a:gd name="connsiteY1898" fmla="*/ 4723199 h 9038237"/>
              <a:gd name="connsiteX1899" fmla="*/ 1825159 w 14801665"/>
              <a:gd name="connsiteY1899" fmla="*/ 4747384 h 9038237"/>
              <a:gd name="connsiteX1900" fmla="*/ 1819856 w 14801665"/>
              <a:gd name="connsiteY1900" fmla="*/ 4780296 h 9038237"/>
              <a:gd name="connsiteX1901" fmla="*/ 1855639 w 14801665"/>
              <a:gd name="connsiteY1901" fmla="*/ 4759513 h 9038237"/>
              <a:gd name="connsiteX1902" fmla="*/ 1844316 w 14801665"/>
              <a:gd name="connsiteY1902" fmla="*/ 4723199 h 9038237"/>
              <a:gd name="connsiteX1903" fmla="*/ 1844438 w 14801665"/>
              <a:gd name="connsiteY1903" fmla="*/ 4723045 h 9038237"/>
              <a:gd name="connsiteX1904" fmla="*/ 1905140 w 14801665"/>
              <a:gd name="connsiteY1904" fmla="*/ 4720304 h 9038237"/>
              <a:gd name="connsiteX1905" fmla="*/ 1895305 w 14801665"/>
              <a:gd name="connsiteY1905" fmla="*/ 4734287 h 9038237"/>
              <a:gd name="connsiteX1906" fmla="*/ 1924112 w 14801665"/>
              <a:gd name="connsiteY1906" fmla="*/ 4745813 h 9038237"/>
              <a:gd name="connsiteX1907" fmla="*/ 1930859 w 14801665"/>
              <a:gd name="connsiteY1907" fmla="*/ 4736650 h 9038237"/>
              <a:gd name="connsiteX1908" fmla="*/ 1905140 w 14801665"/>
              <a:gd name="connsiteY1908" fmla="*/ 4720304 h 9038237"/>
              <a:gd name="connsiteX1909" fmla="*/ 852058 w 14801665"/>
              <a:gd name="connsiteY1909" fmla="*/ 4717752 h 9038237"/>
              <a:gd name="connsiteX1910" fmla="*/ 847826 w 14801665"/>
              <a:gd name="connsiteY1910" fmla="*/ 4718981 h 9038237"/>
              <a:gd name="connsiteX1911" fmla="*/ 851600 w 14801665"/>
              <a:gd name="connsiteY1911" fmla="*/ 4724936 h 9038237"/>
              <a:gd name="connsiteX1912" fmla="*/ 855603 w 14801665"/>
              <a:gd name="connsiteY1912" fmla="*/ 4723896 h 9038237"/>
              <a:gd name="connsiteX1913" fmla="*/ 852058 w 14801665"/>
              <a:gd name="connsiteY1913" fmla="*/ 4717752 h 9038237"/>
              <a:gd name="connsiteX1914" fmla="*/ 14017080 w 14801665"/>
              <a:gd name="connsiteY1914" fmla="*/ 4694702 h 9038237"/>
              <a:gd name="connsiteX1915" fmla="*/ 13969466 w 14801665"/>
              <a:gd name="connsiteY1915" fmla="*/ 4715011 h 9038237"/>
              <a:gd name="connsiteX1916" fmla="*/ 14077389 w 14801665"/>
              <a:gd name="connsiteY1916" fmla="*/ 4735800 h 9038237"/>
              <a:gd name="connsiteX1917" fmla="*/ 14060920 w 14801665"/>
              <a:gd name="connsiteY1917" fmla="*/ 4699332 h 9038237"/>
              <a:gd name="connsiteX1918" fmla="*/ 14017080 w 14801665"/>
              <a:gd name="connsiteY1918" fmla="*/ 4694702 h 9038237"/>
              <a:gd name="connsiteX1919" fmla="*/ 644460 w 14801665"/>
              <a:gd name="connsiteY1919" fmla="*/ 4692149 h 9038237"/>
              <a:gd name="connsiteX1920" fmla="*/ 633013 w 14801665"/>
              <a:gd name="connsiteY1920" fmla="*/ 4713118 h 9038237"/>
              <a:gd name="connsiteX1921" fmla="*/ 632687 w 14801665"/>
              <a:gd name="connsiteY1921" fmla="*/ 4713410 h 9038237"/>
              <a:gd name="connsiteX1922" fmla="*/ 630743 w 14801665"/>
              <a:gd name="connsiteY1922" fmla="*/ 4716145 h 9038237"/>
              <a:gd name="connsiteX1923" fmla="*/ 632802 w 14801665"/>
              <a:gd name="connsiteY1923" fmla="*/ 4713504 h 9038237"/>
              <a:gd name="connsiteX1924" fmla="*/ 633013 w 14801665"/>
              <a:gd name="connsiteY1924" fmla="*/ 4713118 h 9038237"/>
              <a:gd name="connsiteX1925" fmla="*/ 651888 w 14801665"/>
              <a:gd name="connsiteY1925" fmla="*/ 4696213 h 9038237"/>
              <a:gd name="connsiteX1926" fmla="*/ 644460 w 14801665"/>
              <a:gd name="connsiteY1926" fmla="*/ 4692149 h 9038237"/>
              <a:gd name="connsiteX1927" fmla="*/ 1973269 w 14801665"/>
              <a:gd name="connsiteY1927" fmla="*/ 4682608 h 9038237"/>
              <a:gd name="connsiteX1928" fmla="*/ 1969953 w 14801665"/>
              <a:gd name="connsiteY1928" fmla="*/ 4685066 h 9038237"/>
              <a:gd name="connsiteX1929" fmla="*/ 1966979 w 14801665"/>
              <a:gd name="connsiteY1929" fmla="*/ 4687712 h 9038237"/>
              <a:gd name="connsiteX1930" fmla="*/ 1970182 w 14801665"/>
              <a:gd name="connsiteY1930" fmla="*/ 4685255 h 9038237"/>
              <a:gd name="connsiteX1931" fmla="*/ 14201760 w 14801665"/>
              <a:gd name="connsiteY1931" fmla="*/ 4679016 h 9038237"/>
              <a:gd name="connsiteX1932" fmla="*/ 14197872 w 14801665"/>
              <a:gd name="connsiteY1932" fmla="*/ 4679962 h 9038237"/>
              <a:gd name="connsiteX1933" fmla="*/ 14201188 w 14801665"/>
              <a:gd name="connsiteY1933" fmla="*/ 4681757 h 9038237"/>
              <a:gd name="connsiteX1934" fmla="*/ 7388875 w 14801665"/>
              <a:gd name="connsiteY1934" fmla="*/ 4678922 h 9038237"/>
              <a:gd name="connsiteX1935" fmla="*/ 7385329 w 14801665"/>
              <a:gd name="connsiteY1935" fmla="*/ 4680151 h 9038237"/>
              <a:gd name="connsiteX1936" fmla="*/ 7388875 w 14801665"/>
              <a:gd name="connsiteY1936" fmla="*/ 4681474 h 9038237"/>
              <a:gd name="connsiteX1937" fmla="*/ 1121958 w 14801665"/>
              <a:gd name="connsiteY1937" fmla="*/ 4659179 h 9038237"/>
              <a:gd name="connsiteX1938" fmla="*/ 1104238 w 14801665"/>
              <a:gd name="connsiteY1938" fmla="*/ 4673729 h 9038237"/>
              <a:gd name="connsiteX1939" fmla="*/ 1119785 w 14801665"/>
              <a:gd name="connsiteY1939" fmla="*/ 4684498 h 9038237"/>
              <a:gd name="connsiteX1940" fmla="*/ 1133388 w 14801665"/>
              <a:gd name="connsiteY1940" fmla="*/ 4667302 h 9038237"/>
              <a:gd name="connsiteX1941" fmla="*/ 1121958 w 14801665"/>
              <a:gd name="connsiteY1941" fmla="*/ 4659179 h 9038237"/>
              <a:gd name="connsiteX1942" fmla="*/ 14283385 w 14801665"/>
              <a:gd name="connsiteY1942" fmla="*/ 4659084 h 9038237"/>
              <a:gd name="connsiteX1943" fmla="*/ 14281555 w 14801665"/>
              <a:gd name="connsiteY1943" fmla="*/ 4664283 h 9038237"/>
              <a:gd name="connsiteX1944" fmla="*/ 14302787 w 14801665"/>
              <a:gd name="connsiteY1944" fmla="*/ 4666131 h 9038237"/>
              <a:gd name="connsiteX1945" fmla="*/ 14303164 w 14801665"/>
              <a:gd name="connsiteY1945" fmla="*/ 4666267 h 9038237"/>
              <a:gd name="connsiteX1946" fmla="*/ 14337454 w 14801665"/>
              <a:gd name="connsiteY1946" fmla="*/ 4666267 h 9038237"/>
              <a:gd name="connsiteX1947" fmla="*/ 14337828 w 14801665"/>
              <a:gd name="connsiteY1947" fmla="*/ 4666040 h 9038237"/>
              <a:gd name="connsiteX1948" fmla="*/ 14341994 w 14801665"/>
              <a:gd name="connsiteY1948" fmla="*/ 4664909 h 9038237"/>
              <a:gd name="connsiteX1949" fmla="*/ 14337934 w 14801665"/>
              <a:gd name="connsiteY1949" fmla="*/ 4665976 h 9038237"/>
              <a:gd name="connsiteX1950" fmla="*/ 14341368 w 14801665"/>
              <a:gd name="connsiteY1950" fmla="*/ 4663893 h 9038237"/>
              <a:gd name="connsiteX1951" fmla="*/ 14337905 w 14801665"/>
              <a:gd name="connsiteY1951" fmla="*/ 4665984 h 9038237"/>
              <a:gd name="connsiteX1952" fmla="*/ 14337934 w 14801665"/>
              <a:gd name="connsiteY1952" fmla="*/ 4665976 h 9038237"/>
              <a:gd name="connsiteX1953" fmla="*/ 14337828 w 14801665"/>
              <a:gd name="connsiteY1953" fmla="*/ 4666040 h 9038237"/>
              <a:gd name="connsiteX1954" fmla="*/ 14337340 w 14801665"/>
              <a:gd name="connsiteY1954" fmla="*/ 4666173 h 9038237"/>
              <a:gd name="connsiteX1955" fmla="*/ 14303272 w 14801665"/>
              <a:gd name="connsiteY1955" fmla="*/ 4666173 h 9038237"/>
              <a:gd name="connsiteX1956" fmla="*/ 14302787 w 14801665"/>
              <a:gd name="connsiteY1956" fmla="*/ 4666131 h 9038237"/>
              <a:gd name="connsiteX1957" fmla="*/ 1474964 w 14801665"/>
              <a:gd name="connsiteY1957" fmla="*/ 4649543 h 9038237"/>
              <a:gd name="connsiteX1958" fmla="*/ 1403403 w 14801665"/>
              <a:gd name="connsiteY1958" fmla="*/ 4704053 h 9038237"/>
              <a:gd name="connsiteX1959" fmla="*/ 1455635 w 14801665"/>
              <a:gd name="connsiteY1959" fmla="*/ 4703959 h 9038237"/>
              <a:gd name="connsiteX1960" fmla="*/ 1455535 w 14801665"/>
              <a:gd name="connsiteY1960" fmla="*/ 4704242 h 9038237"/>
              <a:gd name="connsiteX1961" fmla="*/ 1455708 w 14801665"/>
              <a:gd name="connsiteY1961" fmla="*/ 4704229 h 9038237"/>
              <a:gd name="connsiteX1962" fmla="*/ 1451589 w 14801665"/>
              <a:gd name="connsiteY1962" fmla="*/ 4724366 h 9038237"/>
              <a:gd name="connsiteX1963" fmla="*/ 1446042 w 14801665"/>
              <a:gd name="connsiteY1963" fmla="*/ 4751295 h 9038237"/>
              <a:gd name="connsiteX1964" fmla="*/ 1517946 w 14801665"/>
              <a:gd name="connsiteY1964" fmla="*/ 4699616 h 9038237"/>
              <a:gd name="connsiteX1965" fmla="*/ 1455708 w 14801665"/>
              <a:gd name="connsiteY1965" fmla="*/ 4704229 h 9038237"/>
              <a:gd name="connsiteX1966" fmla="*/ 1455764 w 14801665"/>
              <a:gd name="connsiteY1966" fmla="*/ 4703958 h 9038237"/>
              <a:gd name="connsiteX1967" fmla="*/ 1455635 w 14801665"/>
              <a:gd name="connsiteY1967" fmla="*/ 4703959 h 9038237"/>
              <a:gd name="connsiteX1968" fmla="*/ 14114870 w 14801665"/>
              <a:gd name="connsiteY1968" fmla="*/ 4648136 h 9038237"/>
              <a:gd name="connsiteX1969" fmla="*/ 14093616 w 14801665"/>
              <a:gd name="connsiteY1969" fmla="*/ 4653507 h 9038237"/>
              <a:gd name="connsiteX1970" fmla="*/ 14103559 w 14801665"/>
              <a:gd name="connsiteY1970" fmla="*/ 4682703 h 9038237"/>
              <a:gd name="connsiteX1971" fmla="*/ 14167807 w 14801665"/>
              <a:gd name="connsiteY1971" fmla="*/ 4671082 h 9038237"/>
              <a:gd name="connsiteX1972" fmla="*/ 14114870 w 14801665"/>
              <a:gd name="connsiteY1972" fmla="*/ 4648136 h 9038237"/>
              <a:gd name="connsiteX1973" fmla="*/ 1218330 w 14801665"/>
              <a:gd name="connsiteY1973" fmla="*/ 4636789 h 9038237"/>
              <a:gd name="connsiteX1974" fmla="*/ 1200266 w 14801665"/>
              <a:gd name="connsiteY1974" fmla="*/ 4649071 h 9038237"/>
              <a:gd name="connsiteX1975" fmla="*/ 1210553 w 14801665"/>
              <a:gd name="connsiteY1975" fmla="*/ 4656816 h 9038237"/>
              <a:gd name="connsiteX1976" fmla="*/ 1224041 w 14801665"/>
              <a:gd name="connsiteY1976" fmla="*/ 4642076 h 9038237"/>
              <a:gd name="connsiteX1977" fmla="*/ 1218330 w 14801665"/>
              <a:gd name="connsiteY1977" fmla="*/ 4636789 h 9038237"/>
              <a:gd name="connsiteX1978" fmla="*/ 1872209 w 14801665"/>
              <a:gd name="connsiteY1978" fmla="*/ 4623089 h 9038237"/>
              <a:gd name="connsiteX1979" fmla="*/ 1816196 w 14801665"/>
              <a:gd name="connsiteY1979" fmla="*/ 4654169 h 9038237"/>
              <a:gd name="connsiteX1980" fmla="*/ 1768902 w 14801665"/>
              <a:gd name="connsiteY1980" fmla="*/ 4669477 h 9038237"/>
              <a:gd name="connsiteX1981" fmla="*/ 1730302 w 14801665"/>
              <a:gd name="connsiteY1981" fmla="*/ 4694507 h 9038237"/>
              <a:gd name="connsiteX1982" fmla="*/ 1729889 w 14801665"/>
              <a:gd name="connsiteY1982" fmla="*/ 4694512 h 9038237"/>
              <a:gd name="connsiteX1983" fmla="*/ 1727951 w 14801665"/>
              <a:gd name="connsiteY1983" fmla="*/ 4697347 h 9038237"/>
              <a:gd name="connsiteX1984" fmla="*/ 1730003 w 14801665"/>
              <a:gd name="connsiteY1984" fmla="*/ 4694701 h 9038237"/>
              <a:gd name="connsiteX1985" fmla="*/ 1730302 w 14801665"/>
              <a:gd name="connsiteY1985" fmla="*/ 4694507 h 9038237"/>
              <a:gd name="connsiteX1986" fmla="*/ 1775044 w 14801665"/>
              <a:gd name="connsiteY1986" fmla="*/ 4694039 h 9038237"/>
              <a:gd name="connsiteX1987" fmla="*/ 1872209 w 14801665"/>
              <a:gd name="connsiteY1987" fmla="*/ 4623089 h 9038237"/>
              <a:gd name="connsiteX1988" fmla="*/ 14180723 w 14801665"/>
              <a:gd name="connsiteY1988" fmla="*/ 4619497 h 9038237"/>
              <a:gd name="connsiteX1989" fmla="*/ 14178443 w 14801665"/>
              <a:gd name="connsiteY1989" fmla="*/ 4625263 h 9038237"/>
              <a:gd name="connsiteX1990" fmla="*/ 14209645 w 14801665"/>
              <a:gd name="connsiteY1990" fmla="*/ 4635182 h 9038237"/>
              <a:gd name="connsiteX1991" fmla="*/ 14213533 w 14801665"/>
              <a:gd name="connsiteY1991" fmla="*/ 4626397 h 9038237"/>
              <a:gd name="connsiteX1992" fmla="*/ 14180723 w 14801665"/>
              <a:gd name="connsiteY1992" fmla="*/ 4619497 h 9038237"/>
              <a:gd name="connsiteX1993" fmla="*/ 1305323 w 14801665"/>
              <a:gd name="connsiteY1993" fmla="*/ 4616851 h 9038237"/>
              <a:gd name="connsiteX1994" fmla="*/ 1272932 w 14801665"/>
              <a:gd name="connsiteY1994" fmla="*/ 4647298 h 9038237"/>
              <a:gd name="connsiteX1995" fmla="*/ 1272742 w 14801665"/>
              <a:gd name="connsiteY1995" fmla="*/ 4647275 h 9038237"/>
              <a:gd name="connsiteX1996" fmla="*/ 1272706 w 14801665"/>
              <a:gd name="connsiteY1996" fmla="*/ 4647470 h 9038237"/>
              <a:gd name="connsiteX1997" fmla="*/ 1212039 w 14801665"/>
              <a:gd name="connsiteY1997" fmla="*/ 4688090 h 9038237"/>
              <a:gd name="connsiteX1998" fmla="*/ 1268190 w 14801665"/>
              <a:gd name="connsiteY1998" fmla="*/ 4672091 h 9038237"/>
              <a:gd name="connsiteX1999" fmla="*/ 1272706 w 14801665"/>
              <a:gd name="connsiteY1999" fmla="*/ 4647470 h 9038237"/>
              <a:gd name="connsiteX2000" fmla="*/ 1272856 w 14801665"/>
              <a:gd name="connsiteY2000" fmla="*/ 4647369 h 9038237"/>
              <a:gd name="connsiteX2001" fmla="*/ 1272932 w 14801665"/>
              <a:gd name="connsiteY2001" fmla="*/ 4647298 h 9038237"/>
              <a:gd name="connsiteX2002" fmla="*/ 1341786 w 14801665"/>
              <a:gd name="connsiteY2002" fmla="*/ 4655587 h 9038237"/>
              <a:gd name="connsiteX2003" fmla="*/ 1346132 w 14801665"/>
              <a:gd name="connsiteY2003" fmla="*/ 4648031 h 9038237"/>
              <a:gd name="connsiteX2004" fmla="*/ 1305323 w 14801665"/>
              <a:gd name="connsiteY2004" fmla="*/ 4616851 h 9038237"/>
              <a:gd name="connsiteX2005" fmla="*/ 1554415 w 14801665"/>
              <a:gd name="connsiteY2005" fmla="*/ 4586527 h 9038237"/>
              <a:gd name="connsiteX2006" fmla="*/ 1514515 w 14801665"/>
              <a:gd name="connsiteY2006" fmla="*/ 4645006 h 9038237"/>
              <a:gd name="connsiteX2007" fmla="*/ 1554415 w 14801665"/>
              <a:gd name="connsiteY2007" fmla="*/ 4586527 h 9038237"/>
              <a:gd name="connsiteX2008" fmla="*/ 1224270 w 14801665"/>
              <a:gd name="connsiteY2008" fmla="*/ 4584637 h 9038237"/>
              <a:gd name="connsiteX2009" fmla="*/ 1192718 w 14801665"/>
              <a:gd name="connsiteY2009" fmla="*/ 4609578 h 9038237"/>
              <a:gd name="connsiteX2010" fmla="*/ 1169851 w 14801665"/>
              <a:gd name="connsiteY2010" fmla="*/ 4628382 h 9038237"/>
              <a:gd name="connsiteX2011" fmla="*/ 1169153 w 14801665"/>
              <a:gd name="connsiteY2011" fmla="*/ 4628780 h 9038237"/>
              <a:gd name="connsiteX2012" fmla="*/ 1165355 w 14801665"/>
              <a:gd name="connsiteY2012" fmla="*/ 4629773 h 9038237"/>
              <a:gd name="connsiteX2013" fmla="*/ 1169011 w 14801665"/>
              <a:gd name="connsiteY2013" fmla="*/ 4628861 h 9038237"/>
              <a:gd name="connsiteX2014" fmla="*/ 1165897 w 14801665"/>
              <a:gd name="connsiteY2014" fmla="*/ 4630634 h 9038237"/>
              <a:gd name="connsiteX2015" fmla="*/ 1169057 w 14801665"/>
              <a:gd name="connsiteY2015" fmla="*/ 4628849 h 9038237"/>
              <a:gd name="connsiteX2016" fmla="*/ 1169011 w 14801665"/>
              <a:gd name="connsiteY2016" fmla="*/ 4628861 h 9038237"/>
              <a:gd name="connsiteX2017" fmla="*/ 1169153 w 14801665"/>
              <a:gd name="connsiteY2017" fmla="*/ 4628780 h 9038237"/>
              <a:gd name="connsiteX2018" fmla="*/ 1169972 w 14801665"/>
              <a:gd name="connsiteY2018" fmla="*/ 4628566 h 9038237"/>
              <a:gd name="connsiteX2019" fmla="*/ 1192718 w 14801665"/>
              <a:gd name="connsiteY2019" fmla="*/ 4609578 h 9038237"/>
              <a:gd name="connsiteX2020" fmla="*/ 1232269 w 14801665"/>
              <a:gd name="connsiteY2020" fmla="*/ 4592854 h 9038237"/>
              <a:gd name="connsiteX2021" fmla="*/ 1224270 w 14801665"/>
              <a:gd name="connsiteY2021" fmla="*/ 4584637 h 9038237"/>
              <a:gd name="connsiteX2022" fmla="*/ 806216 w 14801665"/>
              <a:gd name="connsiteY2022" fmla="*/ 4578499 h 9038237"/>
              <a:gd name="connsiteX2023" fmla="*/ 804043 w 14801665"/>
              <a:gd name="connsiteY2023" fmla="*/ 4581140 h 9038237"/>
              <a:gd name="connsiteX2024" fmla="*/ 792613 w 14801665"/>
              <a:gd name="connsiteY2024" fmla="*/ 4590591 h 9038237"/>
              <a:gd name="connsiteX2025" fmla="*/ 781183 w 14801665"/>
              <a:gd name="connsiteY2025" fmla="*/ 4600038 h 9038237"/>
              <a:gd name="connsiteX2026" fmla="*/ 769639 w 14801665"/>
              <a:gd name="connsiteY2026" fmla="*/ 4609484 h 9038237"/>
              <a:gd name="connsiteX2027" fmla="*/ 769552 w 14801665"/>
              <a:gd name="connsiteY2027" fmla="*/ 4609774 h 9038237"/>
              <a:gd name="connsiteX2028" fmla="*/ 722236 w 14801665"/>
              <a:gd name="connsiteY2028" fmla="*/ 4639113 h 9038237"/>
              <a:gd name="connsiteX2029" fmla="*/ 687900 w 14801665"/>
              <a:gd name="connsiteY2029" fmla="*/ 4679489 h 9038237"/>
              <a:gd name="connsiteX2030" fmla="*/ 761381 w 14801665"/>
              <a:gd name="connsiteY2030" fmla="*/ 4636937 h 9038237"/>
              <a:gd name="connsiteX2031" fmla="*/ 769552 w 14801665"/>
              <a:gd name="connsiteY2031" fmla="*/ 4609774 h 9038237"/>
              <a:gd name="connsiteX2032" fmla="*/ 769868 w 14801665"/>
              <a:gd name="connsiteY2032" fmla="*/ 4609578 h 9038237"/>
              <a:gd name="connsiteX2033" fmla="*/ 781412 w 14801665"/>
              <a:gd name="connsiteY2033" fmla="*/ 4600132 h 9038237"/>
              <a:gd name="connsiteX2034" fmla="*/ 792842 w 14801665"/>
              <a:gd name="connsiteY2034" fmla="*/ 4590686 h 9038237"/>
              <a:gd name="connsiteX2035" fmla="*/ 804272 w 14801665"/>
              <a:gd name="connsiteY2035" fmla="*/ 4581234 h 9038237"/>
              <a:gd name="connsiteX2036" fmla="*/ 806216 w 14801665"/>
              <a:gd name="connsiteY2036" fmla="*/ 4578499 h 9038237"/>
              <a:gd name="connsiteX2037" fmla="*/ 14218337 w 14801665"/>
              <a:gd name="connsiteY2037" fmla="*/ 4569992 h 9038237"/>
              <a:gd name="connsiteX2038" fmla="*/ 14219824 w 14801665"/>
              <a:gd name="connsiteY2038" fmla="*/ 4576797 h 9038237"/>
              <a:gd name="connsiteX2039" fmla="*/ 14224277 w 14801665"/>
              <a:gd name="connsiteY2039" fmla="*/ 4576703 h 9038237"/>
              <a:gd name="connsiteX2040" fmla="*/ 14222912 w 14801665"/>
              <a:gd name="connsiteY2040" fmla="*/ 4569992 h 9038237"/>
              <a:gd name="connsiteX2041" fmla="*/ 14218337 w 14801665"/>
              <a:gd name="connsiteY2041" fmla="*/ 4569992 h 9038237"/>
              <a:gd name="connsiteX2042" fmla="*/ 7354807 w 14801665"/>
              <a:gd name="connsiteY2042" fmla="*/ 4556481 h 9038237"/>
              <a:gd name="connsiteX2043" fmla="*/ 7351033 w 14801665"/>
              <a:gd name="connsiteY2043" fmla="*/ 4557805 h 9038237"/>
              <a:gd name="connsiteX2044" fmla="*/ 7354807 w 14801665"/>
              <a:gd name="connsiteY2044" fmla="*/ 4559222 h 9038237"/>
              <a:gd name="connsiteX2045" fmla="*/ 815702 w 14801665"/>
              <a:gd name="connsiteY2045" fmla="*/ 4552706 h 9038237"/>
              <a:gd name="connsiteX2046" fmla="*/ 815791 w 14801665"/>
              <a:gd name="connsiteY2046" fmla="*/ 4552731 h 9038237"/>
              <a:gd name="connsiteX2047" fmla="*/ 815877 w 14801665"/>
              <a:gd name="connsiteY2047" fmla="*/ 4552783 h 9038237"/>
              <a:gd name="connsiteX2048" fmla="*/ 815792 w 14801665"/>
              <a:gd name="connsiteY2048" fmla="*/ 4552760 h 9038237"/>
              <a:gd name="connsiteX2049" fmla="*/ 1601629 w 14801665"/>
              <a:gd name="connsiteY2049" fmla="*/ 4545806 h 9038237"/>
              <a:gd name="connsiteX2050" fmla="*/ 1585395 w 14801665"/>
              <a:gd name="connsiteY2050" fmla="*/ 4556103 h 9038237"/>
              <a:gd name="connsiteX2051" fmla="*/ 1579448 w 14801665"/>
              <a:gd name="connsiteY2051" fmla="*/ 4572260 h 9038237"/>
              <a:gd name="connsiteX2052" fmla="*/ 1586996 w 14801665"/>
              <a:gd name="connsiteY2052" fmla="*/ 4575001 h 9038237"/>
              <a:gd name="connsiteX2053" fmla="*/ 1608256 w 14801665"/>
              <a:gd name="connsiteY2053" fmla="*/ 4551761 h 9038237"/>
              <a:gd name="connsiteX2054" fmla="*/ 1601629 w 14801665"/>
              <a:gd name="connsiteY2054" fmla="*/ 4545806 h 9038237"/>
              <a:gd name="connsiteX2055" fmla="*/ 7435052 w 14801665"/>
              <a:gd name="connsiteY2055" fmla="*/ 4545145 h 9038237"/>
              <a:gd name="connsiteX2056" fmla="*/ 7481465 w 14801665"/>
              <a:gd name="connsiteY2056" fmla="*/ 4561774 h 9038237"/>
              <a:gd name="connsiteX2057" fmla="*/ 7435052 w 14801665"/>
              <a:gd name="connsiteY2057" fmla="*/ 4545145 h 9038237"/>
              <a:gd name="connsiteX2058" fmla="*/ 874575 w 14801665"/>
              <a:gd name="connsiteY2058" fmla="*/ 4536549 h 9038237"/>
              <a:gd name="connsiteX2059" fmla="*/ 876297 w 14801665"/>
              <a:gd name="connsiteY2059" fmla="*/ 4542404 h 9038237"/>
              <a:gd name="connsiteX2060" fmla="*/ 894353 w 14801665"/>
              <a:gd name="connsiteY2060" fmla="*/ 4540424 h 9038237"/>
              <a:gd name="connsiteX2061" fmla="*/ 893903 w 14801665"/>
              <a:gd name="connsiteY2061" fmla="*/ 4536643 h 9038237"/>
              <a:gd name="connsiteX2062" fmla="*/ 874575 w 14801665"/>
              <a:gd name="connsiteY2062" fmla="*/ 4536549 h 9038237"/>
              <a:gd name="connsiteX2063" fmla="*/ 1731719 w 14801665"/>
              <a:gd name="connsiteY2063" fmla="*/ 4514254 h 9038237"/>
              <a:gd name="connsiteX2064" fmla="*/ 1718858 w 14801665"/>
              <a:gd name="connsiteY2064" fmla="*/ 4543155 h 9038237"/>
              <a:gd name="connsiteX2065" fmla="*/ 1718573 w 14801665"/>
              <a:gd name="connsiteY2065" fmla="*/ 4543449 h 9038237"/>
              <a:gd name="connsiteX2066" fmla="*/ 1718412 w 14801665"/>
              <a:gd name="connsiteY2066" fmla="*/ 4543615 h 9038237"/>
              <a:gd name="connsiteX2067" fmla="*/ 1683393 w 14801665"/>
              <a:gd name="connsiteY2067" fmla="*/ 4553387 h 9038237"/>
              <a:gd name="connsiteX2068" fmla="*/ 1656498 w 14801665"/>
              <a:gd name="connsiteY2068" fmla="*/ 4580100 h 9038237"/>
              <a:gd name="connsiteX2069" fmla="*/ 1695768 w 14801665"/>
              <a:gd name="connsiteY2069" fmla="*/ 4566982 h 9038237"/>
              <a:gd name="connsiteX2070" fmla="*/ 1718412 w 14801665"/>
              <a:gd name="connsiteY2070" fmla="*/ 4543615 h 9038237"/>
              <a:gd name="connsiteX2071" fmla="*/ 1718688 w 14801665"/>
              <a:gd name="connsiteY2071" fmla="*/ 4543538 h 9038237"/>
              <a:gd name="connsiteX2072" fmla="*/ 1718858 w 14801665"/>
              <a:gd name="connsiteY2072" fmla="*/ 4543155 h 9038237"/>
              <a:gd name="connsiteX2073" fmla="*/ 1742240 w 14801665"/>
              <a:gd name="connsiteY2073" fmla="*/ 4519069 h 9038237"/>
              <a:gd name="connsiteX2074" fmla="*/ 1731719 w 14801665"/>
              <a:gd name="connsiteY2074" fmla="*/ 4514254 h 9038237"/>
              <a:gd name="connsiteX2075" fmla="*/ 14336653 w 14801665"/>
              <a:gd name="connsiteY2075" fmla="*/ 4507354 h 9038237"/>
              <a:gd name="connsiteX2076" fmla="*/ 14303393 w 14801665"/>
              <a:gd name="connsiteY2076" fmla="*/ 4516239 h 9038237"/>
              <a:gd name="connsiteX2077" fmla="*/ 14304301 w 14801665"/>
              <a:gd name="connsiteY2077" fmla="*/ 4521810 h 9038237"/>
              <a:gd name="connsiteX2078" fmla="*/ 14324652 w 14801665"/>
              <a:gd name="connsiteY2078" fmla="*/ 4522944 h 9038237"/>
              <a:gd name="connsiteX2079" fmla="*/ 14341221 w 14801665"/>
              <a:gd name="connsiteY2079" fmla="*/ 4513781 h 9038237"/>
              <a:gd name="connsiteX2080" fmla="*/ 14336653 w 14801665"/>
              <a:gd name="connsiteY2080" fmla="*/ 4507354 h 9038237"/>
              <a:gd name="connsiteX2081" fmla="*/ 1810827 w 14801665"/>
              <a:gd name="connsiteY2081" fmla="*/ 4492620 h 9038237"/>
              <a:gd name="connsiteX2082" fmla="*/ 1783843 w 14801665"/>
              <a:gd name="connsiteY2082" fmla="*/ 4498097 h 9038237"/>
              <a:gd name="connsiteX2083" fmla="*/ 1787274 w 14801665"/>
              <a:gd name="connsiteY2083" fmla="*/ 4509244 h 9038237"/>
              <a:gd name="connsiteX2084" fmla="*/ 1813915 w 14801665"/>
              <a:gd name="connsiteY2084" fmla="*/ 4500271 h 9038237"/>
              <a:gd name="connsiteX2085" fmla="*/ 1810827 w 14801665"/>
              <a:gd name="connsiteY2085" fmla="*/ 4492620 h 9038237"/>
              <a:gd name="connsiteX2086" fmla="*/ 14270583 w 14801665"/>
              <a:gd name="connsiteY2086" fmla="*/ 4473249 h 9038237"/>
              <a:gd name="connsiteX2087" fmla="*/ 14266351 w 14801665"/>
              <a:gd name="connsiteY2087" fmla="*/ 4473816 h 9038237"/>
              <a:gd name="connsiteX2088" fmla="*/ 14265436 w 14801665"/>
              <a:gd name="connsiteY2088" fmla="*/ 4480622 h 9038237"/>
              <a:gd name="connsiteX2089" fmla="*/ 14273893 w 14801665"/>
              <a:gd name="connsiteY2089" fmla="*/ 4479677 h 9038237"/>
              <a:gd name="connsiteX2090" fmla="*/ 14270583 w 14801665"/>
              <a:gd name="connsiteY2090" fmla="*/ 4473249 h 9038237"/>
              <a:gd name="connsiteX2091" fmla="*/ 6813976 w 14801665"/>
              <a:gd name="connsiteY2091" fmla="*/ 4472588 h 9038237"/>
              <a:gd name="connsiteX2092" fmla="*/ 6811468 w 14801665"/>
              <a:gd name="connsiteY2092" fmla="*/ 4480811 h 9038237"/>
              <a:gd name="connsiteX2093" fmla="*/ 6835470 w 14801665"/>
              <a:gd name="connsiteY2093" fmla="*/ 4484586 h 9038237"/>
              <a:gd name="connsiteX2094" fmla="*/ 6839359 w 14801665"/>
              <a:gd name="connsiteY2094" fmla="*/ 4477408 h 9038237"/>
              <a:gd name="connsiteX2095" fmla="*/ 6813976 w 14801665"/>
              <a:gd name="connsiteY2095" fmla="*/ 4472588 h 9038237"/>
              <a:gd name="connsiteX2096" fmla="*/ 8006069 w 14801665"/>
              <a:gd name="connsiteY2096" fmla="*/ 4471170 h 9038237"/>
              <a:gd name="connsiteX2097" fmla="*/ 8002524 w 14801665"/>
              <a:gd name="connsiteY2097" fmla="*/ 4472493 h 9038237"/>
              <a:gd name="connsiteX2098" fmla="*/ 8006069 w 14801665"/>
              <a:gd name="connsiteY2098" fmla="*/ 4473911 h 9038237"/>
              <a:gd name="connsiteX2099" fmla="*/ 14122430 w 14801665"/>
              <a:gd name="connsiteY2099" fmla="*/ 4424878 h 9038237"/>
              <a:gd name="connsiteX2100" fmla="*/ 14118077 w 14801665"/>
              <a:gd name="connsiteY2100" fmla="*/ 4426012 h 9038237"/>
              <a:gd name="connsiteX2101" fmla="*/ 14121851 w 14801665"/>
              <a:gd name="connsiteY2101" fmla="*/ 4431961 h 9038237"/>
              <a:gd name="connsiteX2102" fmla="*/ 14125854 w 14801665"/>
              <a:gd name="connsiteY2102" fmla="*/ 4430927 h 9038237"/>
              <a:gd name="connsiteX2103" fmla="*/ 14122430 w 14801665"/>
              <a:gd name="connsiteY2103" fmla="*/ 4424878 h 9038237"/>
              <a:gd name="connsiteX2104" fmla="*/ 14212962 w 14801665"/>
              <a:gd name="connsiteY2104" fmla="*/ 4408626 h 9038237"/>
              <a:gd name="connsiteX2105" fmla="*/ 14211710 w 14801665"/>
              <a:gd name="connsiteY2105" fmla="*/ 4432439 h 9038237"/>
              <a:gd name="connsiteX2106" fmla="*/ 14267495 w 14801665"/>
              <a:gd name="connsiteY2106" fmla="*/ 4449914 h 9038237"/>
              <a:gd name="connsiteX2107" fmla="*/ 14227136 w 14801665"/>
              <a:gd name="connsiteY2107" fmla="*/ 4409572 h 9038237"/>
              <a:gd name="connsiteX2108" fmla="*/ 14212962 w 14801665"/>
              <a:gd name="connsiteY2108" fmla="*/ 4408626 h 9038237"/>
              <a:gd name="connsiteX2109" fmla="*/ 815245 w 14801665"/>
              <a:gd name="connsiteY2109" fmla="*/ 4392853 h 9038237"/>
              <a:gd name="connsiteX2110" fmla="*/ 815215 w 14801665"/>
              <a:gd name="connsiteY2110" fmla="*/ 4392929 h 9038237"/>
              <a:gd name="connsiteX2111" fmla="*/ 815167 w 14801665"/>
              <a:gd name="connsiteY2111" fmla="*/ 4392982 h 9038237"/>
              <a:gd name="connsiteX2112" fmla="*/ 815196 w 14801665"/>
              <a:gd name="connsiteY2112" fmla="*/ 4392909 h 9038237"/>
              <a:gd name="connsiteX2113" fmla="*/ 817532 w 14801665"/>
              <a:gd name="connsiteY2113" fmla="*/ 4389545 h 9038237"/>
              <a:gd name="connsiteX2114" fmla="*/ 815473 w 14801665"/>
              <a:gd name="connsiteY2114" fmla="*/ 4392191 h 9038237"/>
              <a:gd name="connsiteX2115" fmla="*/ 815196 w 14801665"/>
              <a:gd name="connsiteY2115" fmla="*/ 4392909 h 9038237"/>
              <a:gd name="connsiteX2116" fmla="*/ 812820 w 14801665"/>
              <a:gd name="connsiteY2116" fmla="*/ 4395625 h 9038237"/>
              <a:gd name="connsiteX2117" fmla="*/ 815167 w 14801665"/>
              <a:gd name="connsiteY2117" fmla="*/ 4392982 h 9038237"/>
              <a:gd name="connsiteX2118" fmla="*/ 813989 w 14801665"/>
              <a:gd name="connsiteY2118" fmla="*/ 4396027 h 9038237"/>
              <a:gd name="connsiteX2119" fmla="*/ 815215 w 14801665"/>
              <a:gd name="connsiteY2119" fmla="*/ 4392929 h 9038237"/>
              <a:gd name="connsiteX2120" fmla="*/ 815702 w 14801665"/>
              <a:gd name="connsiteY2120" fmla="*/ 4392380 h 9038237"/>
              <a:gd name="connsiteX2121" fmla="*/ 817532 w 14801665"/>
              <a:gd name="connsiteY2121" fmla="*/ 4389545 h 9038237"/>
              <a:gd name="connsiteX2122" fmla="*/ 14195356 w 14801665"/>
              <a:gd name="connsiteY2122" fmla="*/ 4384157 h 9038237"/>
              <a:gd name="connsiteX2123" fmla="*/ 14166091 w 14801665"/>
              <a:gd name="connsiteY2123" fmla="*/ 4405418 h 9038237"/>
              <a:gd name="connsiteX2124" fmla="*/ 14172839 w 14801665"/>
              <a:gd name="connsiteY2124" fmla="*/ 4411651 h 9038237"/>
              <a:gd name="connsiteX2125" fmla="*/ 14202218 w 14801665"/>
              <a:gd name="connsiteY2125" fmla="*/ 4390679 h 9038237"/>
              <a:gd name="connsiteX2126" fmla="*/ 14195356 w 14801665"/>
              <a:gd name="connsiteY2126" fmla="*/ 4384157 h 9038237"/>
              <a:gd name="connsiteX2127" fmla="*/ 1778818 w 14801665"/>
              <a:gd name="connsiteY2127" fmla="*/ 4370741 h 9038237"/>
              <a:gd name="connsiteX2128" fmla="*/ 1775616 w 14801665"/>
              <a:gd name="connsiteY2128" fmla="*/ 4373293 h 9038237"/>
              <a:gd name="connsiteX2129" fmla="*/ 1764186 w 14801665"/>
              <a:gd name="connsiteY2129" fmla="*/ 4382745 h 9038237"/>
              <a:gd name="connsiteX2130" fmla="*/ 1762356 w 14801665"/>
              <a:gd name="connsiteY2130" fmla="*/ 4385575 h 9038237"/>
              <a:gd name="connsiteX2131" fmla="*/ 1764414 w 14801665"/>
              <a:gd name="connsiteY2131" fmla="*/ 4382928 h 9038237"/>
              <a:gd name="connsiteX2132" fmla="*/ 1775844 w 14801665"/>
              <a:gd name="connsiteY2132" fmla="*/ 4373482 h 9038237"/>
              <a:gd name="connsiteX2133" fmla="*/ 883609 w 14801665"/>
              <a:gd name="connsiteY2133" fmla="*/ 4359215 h 9038237"/>
              <a:gd name="connsiteX2134" fmla="*/ 877777 w 14801665"/>
              <a:gd name="connsiteY2134" fmla="*/ 4367155 h 9038237"/>
              <a:gd name="connsiteX2135" fmla="*/ 903382 w 14801665"/>
              <a:gd name="connsiteY2135" fmla="*/ 4380855 h 9038237"/>
              <a:gd name="connsiteX2136" fmla="*/ 911273 w 14801665"/>
              <a:gd name="connsiteY2136" fmla="*/ 4372726 h 9038237"/>
              <a:gd name="connsiteX2137" fmla="*/ 883609 w 14801665"/>
              <a:gd name="connsiteY2137" fmla="*/ 4359215 h 9038237"/>
              <a:gd name="connsiteX2138" fmla="*/ 14146090 w 14801665"/>
              <a:gd name="connsiteY2138" fmla="*/ 4356480 h 9038237"/>
              <a:gd name="connsiteX2139" fmla="*/ 14144025 w 14801665"/>
              <a:gd name="connsiteY2139" fmla="*/ 4361673 h 9038237"/>
              <a:gd name="connsiteX2140" fmla="*/ 14165273 w 14801665"/>
              <a:gd name="connsiteY2140" fmla="*/ 4363766 h 9038237"/>
              <a:gd name="connsiteX2141" fmla="*/ 14165983 w 14801665"/>
              <a:gd name="connsiteY2141" fmla="*/ 4364036 h 9038237"/>
              <a:gd name="connsiteX2142" fmla="*/ 14169293 w 14801665"/>
              <a:gd name="connsiteY2142" fmla="*/ 4366493 h 9038237"/>
              <a:gd name="connsiteX2143" fmla="*/ 14166091 w 14801665"/>
              <a:gd name="connsiteY2143" fmla="*/ 4363847 h 9038237"/>
              <a:gd name="connsiteX2144" fmla="*/ 14165273 w 14801665"/>
              <a:gd name="connsiteY2144" fmla="*/ 4363766 h 9038237"/>
              <a:gd name="connsiteX2145" fmla="*/ 1736636 w 14801665"/>
              <a:gd name="connsiteY2145" fmla="*/ 4349013 h 9038237"/>
              <a:gd name="connsiteX2146" fmla="*/ 1730322 w 14801665"/>
              <a:gd name="connsiteY2146" fmla="*/ 4363564 h 9038237"/>
              <a:gd name="connsiteX2147" fmla="*/ 1729889 w 14801665"/>
              <a:gd name="connsiteY2147" fmla="*/ 4363941 h 9038237"/>
              <a:gd name="connsiteX2148" fmla="*/ 1729622 w 14801665"/>
              <a:gd name="connsiteY2148" fmla="*/ 4364231 h 9038237"/>
              <a:gd name="connsiteX2149" fmla="*/ 1699669 w 14801665"/>
              <a:gd name="connsiteY2149" fmla="*/ 4376011 h 9038237"/>
              <a:gd name="connsiteX2150" fmla="*/ 1671360 w 14801665"/>
              <a:gd name="connsiteY2150" fmla="*/ 4390112 h 9038237"/>
              <a:gd name="connsiteX2151" fmla="*/ 1561385 w 14801665"/>
              <a:gd name="connsiteY2151" fmla="*/ 4469563 h 9038237"/>
              <a:gd name="connsiteX2152" fmla="*/ 1521949 w 14801665"/>
              <a:gd name="connsiteY2152" fmla="*/ 4485248 h 9038237"/>
              <a:gd name="connsiteX2153" fmla="*/ 1512351 w 14801665"/>
              <a:gd name="connsiteY2153" fmla="*/ 4517534 h 9038237"/>
              <a:gd name="connsiteX2154" fmla="*/ 1490295 w 14801665"/>
              <a:gd name="connsiteY2154" fmla="*/ 4515248 h 9038237"/>
              <a:gd name="connsiteX2155" fmla="*/ 1490168 w 14801665"/>
              <a:gd name="connsiteY2155" fmla="*/ 4515010 h 9038237"/>
              <a:gd name="connsiteX2156" fmla="*/ 1489825 w 14801665"/>
              <a:gd name="connsiteY2156" fmla="*/ 4515088 h 9038237"/>
              <a:gd name="connsiteX2157" fmla="*/ 1489939 w 14801665"/>
              <a:gd name="connsiteY2157" fmla="*/ 4468037 h 9038237"/>
              <a:gd name="connsiteX2158" fmla="*/ 1490053 w 14801665"/>
              <a:gd name="connsiteY2158" fmla="*/ 4467956 h 9038237"/>
              <a:gd name="connsiteX2159" fmla="*/ 1490195 w 14801665"/>
              <a:gd name="connsiteY2159" fmla="*/ 4467579 h 9038237"/>
              <a:gd name="connsiteX2160" fmla="*/ 1490288 w 14801665"/>
              <a:gd name="connsiteY2160" fmla="*/ 4467475 h 9038237"/>
              <a:gd name="connsiteX2161" fmla="*/ 1490282 w 14801665"/>
              <a:gd name="connsiteY2161" fmla="*/ 4467489 h 9038237"/>
              <a:gd name="connsiteX2162" fmla="*/ 1492813 w 14801665"/>
              <a:gd name="connsiteY2162" fmla="*/ 4464630 h 9038237"/>
              <a:gd name="connsiteX2163" fmla="*/ 1490288 w 14801665"/>
              <a:gd name="connsiteY2163" fmla="*/ 4467475 h 9038237"/>
              <a:gd name="connsiteX2164" fmla="*/ 1491497 w 14801665"/>
              <a:gd name="connsiteY2164" fmla="*/ 4464110 h 9038237"/>
              <a:gd name="connsiteX2165" fmla="*/ 1490195 w 14801665"/>
              <a:gd name="connsiteY2165" fmla="*/ 4467579 h 9038237"/>
              <a:gd name="connsiteX2166" fmla="*/ 1489939 w 14801665"/>
              <a:gd name="connsiteY2166" fmla="*/ 4467867 h 9038237"/>
              <a:gd name="connsiteX2167" fmla="*/ 1489939 w 14801665"/>
              <a:gd name="connsiteY2167" fmla="*/ 4468037 h 9038237"/>
              <a:gd name="connsiteX2168" fmla="*/ 1446859 w 14801665"/>
              <a:gd name="connsiteY2168" fmla="*/ 4498238 h 9038237"/>
              <a:gd name="connsiteX2169" fmla="*/ 1407864 w 14801665"/>
              <a:gd name="connsiteY2169" fmla="*/ 4530222 h 9038237"/>
              <a:gd name="connsiteX2170" fmla="*/ 1366711 w 14801665"/>
              <a:gd name="connsiteY2170" fmla="*/ 4605231 h 9038237"/>
              <a:gd name="connsiteX2171" fmla="*/ 1391515 w 14801665"/>
              <a:gd name="connsiteY2171" fmla="*/ 4573016 h 9038237"/>
              <a:gd name="connsiteX2172" fmla="*/ 1419051 w 14801665"/>
              <a:gd name="connsiteY2172" fmla="*/ 4546899 h 9038237"/>
              <a:gd name="connsiteX2173" fmla="*/ 1444169 w 14801665"/>
              <a:gd name="connsiteY2173" fmla="*/ 4552925 h 9038237"/>
              <a:gd name="connsiteX2174" fmla="*/ 1444024 w 14801665"/>
              <a:gd name="connsiteY2174" fmla="*/ 4553345 h 9038237"/>
              <a:gd name="connsiteX2175" fmla="*/ 1429351 w 14801665"/>
              <a:gd name="connsiteY2175" fmla="*/ 4565839 h 9038237"/>
              <a:gd name="connsiteX2176" fmla="*/ 1438386 w 14801665"/>
              <a:gd name="connsiteY2176" fmla="*/ 4569614 h 9038237"/>
              <a:gd name="connsiteX2177" fmla="*/ 1444024 w 14801665"/>
              <a:gd name="connsiteY2177" fmla="*/ 4553345 h 9038237"/>
              <a:gd name="connsiteX2178" fmla="*/ 1444441 w 14801665"/>
              <a:gd name="connsiteY2178" fmla="*/ 4552990 h 9038237"/>
              <a:gd name="connsiteX2179" fmla="*/ 1444169 w 14801665"/>
              <a:gd name="connsiteY2179" fmla="*/ 4552925 h 9038237"/>
              <a:gd name="connsiteX2180" fmla="*/ 1444212 w 14801665"/>
              <a:gd name="connsiteY2180" fmla="*/ 4552801 h 9038237"/>
              <a:gd name="connsiteX2181" fmla="*/ 1472216 w 14801665"/>
              <a:gd name="connsiteY2181" fmla="*/ 4519094 h 9038237"/>
              <a:gd name="connsiteX2182" fmla="*/ 1489825 w 14801665"/>
              <a:gd name="connsiteY2182" fmla="*/ 4515088 h 9038237"/>
              <a:gd name="connsiteX2183" fmla="*/ 1489825 w 14801665"/>
              <a:gd name="connsiteY2183" fmla="*/ 4515199 h 9038237"/>
              <a:gd name="connsiteX2184" fmla="*/ 1490295 w 14801665"/>
              <a:gd name="connsiteY2184" fmla="*/ 4515248 h 9038237"/>
              <a:gd name="connsiteX2185" fmla="*/ 1498073 w 14801665"/>
              <a:gd name="connsiteY2185" fmla="*/ 4529818 h 9038237"/>
              <a:gd name="connsiteX2186" fmla="*/ 1507774 w 14801665"/>
              <a:gd name="connsiteY2186" fmla="*/ 4539668 h 9038237"/>
              <a:gd name="connsiteX2187" fmla="*/ 1540355 w 14801665"/>
              <a:gd name="connsiteY2187" fmla="*/ 4529649 h 9038237"/>
              <a:gd name="connsiteX2188" fmla="*/ 1628606 w 14801665"/>
              <a:gd name="connsiteY2188" fmla="*/ 4454357 h 9038237"/>
              <a:gd name="connsiteX2189" fmla="*/ 1684520 w 14801665"/>
              <a:gd name="connsiteY2189" fmla="*/ 4413188 h 9038237"/>
              <a:gd name="connsiteX2190" fmla="*/ 1729622 w 14801665"/>
              <a:gd name="connsiteY2190" fmla="*/ 4364231 h 9038237"/>
              <a:gd name="connsiteX2191" fmla="*/ 1730118 w 14801665"/>
              <a:gd name="connsiteY2191" fmla="*/ 4364036 h 9038237"/>
              <a:gd name="connsiteX2192" fmla="*/ 1730322 w 14801665"/>
              <a:gd name="connsiteY2192" fmla="*/ 4363564 h 9038237"/>
              <a:gd name="connsiteX2193" fmla="*/ 1743034 w 14801665"/>
              <a:gd name="connsiteY2193" fmla="*/ 4352510 h 9038237"/>
              <a:gd name="connsiteX2194" fmla="*/ 1736636 w 14801665"/>
              <a:gd name="connsiteY2194" fmla="*/ 4349013 h 9038237"/>
              <a:gd name="connsiteX2195" fmla="*/ 1342472 w 14801665"/>
              <a:gd name="connsiteY2195" fmla="*/ 4339094 h 9038237"/>
              <a:gd name="connsiteX2196" fmla="*/ 1338698 w 14801665"/>
              <a:gd name="connsiteY2196" fmla="*/ 4340134 h 9038237"/>
              <a:gd name="connsiteX2197" fmla="*/ 1342129 w 14801665"/>
              <a:gd name="connsiteY2197" fmla="*/ 4341741 h 9038237"/>
              <a:gd name="connsiteX2198" fmla="*/ 1003938 w 14801665"/>
              <a:gd name="connsiteY2198" fmla="*/ 4333993 h 9038237"/>
              <a:gd name="connsiteX2199" fmla="*/ 970946 w 14801665"/>
              <a:gd name="connsiteY2199" fmla="*/ 4347501 h 9038237"/>
              <a:gd name="connsiteX2200" fmla="*/ 1008445 w 14801665"/>
              <a:gd name="connsiteY2200" fmla="*/ 4352983 h 9038237"/>
              <a:gd name="connsiteX2201" fmla="*/ 990496 w 14801665"/>
              <a:gd name="connsiteY2201" fmla="*/ 4381611 h 9038237"/>
              <a:gd name="connsiteX2202" fmla="*/ 1034615 w 14801665"/>
              <a:gd name="connsiteY2202" fmla="*/ 4346839 h 9038237"/>
              <a:gd name="connsiteX2203" fmla="*/ 1003938 w 14801665"/>
              <a:gd name="connsiteY2203" fmla="*/ 4333993 h 9038237"/>
              <a:gd name="connsiteX2204" fmla="*/ 666984 w 14801665"/>
              <a:gd name="connsiteY2204" fmla="*/ 4331444 h 9038237"/>
              <a:gd name="connsiteX2205" fmla="*/ 660465 w 14801665"/>
              <a:gd name="connsiteY2205" fmla="*/ 4336069 h 9038237"/>
              <a:gd name="connsiteX2206" fmla="*/ 668693 w 14801665"/>
              <a:gd name="connsiteY2206" fmla="*/ 4339945 h 9038237"/>
              <a:gd name="connsiteX2207" fmla="*/ 671552 w 14801665"/>
              <a:gd name="connsiteY2207" fmla="*/ 4337204 h 9038237"/>
              <a:gd name="connsiteX2208" fmla="*/ 666984 w 14801665"/>
              <a:gd name="connsiteY2208" fmla="*/ 4331444 h 9038237"/>
              <a:gd name="connsiteX2209" fmla="*/ 1557611 w 14801665"/>
              <a:gd name="connsiteY2209" fmla="*/ 4307630 h 9038237"/>
              <a:gd name="connsiteX2210" fmla="*/ 1449244 w 14801665"/>
              <a:gd name="connsiteY2210" fmla="*/ 4334557 h 9038237"/>
              <a:gd name="connsiteX2211" fmla="*/ 1526859 w 14801665"/>
              <a:gd name="connsiteY2211" fmla="*/ 4352038 h 9038237"/>
              <a:gd name="connsiteX2212" fmla="*/ 1453476 w 14801665"/>
              <a:gd name="connsiteY2212" fmla="*/ 4397290 h 9038237"/>
              <a:gd name="connsiteX2213" fmla="*/ 1422267 w 14801665"/>
              <a:gd name="connsiteY2213" fmla="*/ 4356291 h 9038237"/>
              <a:gd name="connsiteX2214" fmla="*/ 1399293 w 14801665"/>
              <a:gd name="connsiteY2214" fmla="*/ 4366682 h 9038237"/>
              <a:gd name="connsiteX2215" fmla="*/ 1357676 w 14801665"/>
              <a:gd name="connsiteY2215" fmla="*/ 4413163 h 9038237"/>
              <a:gd name="connsiteX2216" fmla="*/ 1343044 w 14801665"/>
              <a:gd name="connsiteY2216" fmla="*/ 4440752 h 9038237"/>
              <a:gd name="connsiteX2217" fmla="*/ 1302578 w 14801665"/>
              <a:gd name="connsiteY2217" fmla="*/ 4472966 h 9038237"/>
              <a:gd name="connsiteX2218" fmla="*/ 1167914 w 14801665"/>
              <a:gd name="connsiteY2218" fmla="*/ 4548642 h 9038237"/>
              <a:gd name="connsiteX2219" fmla="*/ 1091878 w 14801665"/>
              <a:gd name="connsiteY2219" fmla="*/ 4580482 h 9038237"/>
              <a:gd name="connsiteX2220" fmla="*/ 1032966 w 14801665"/>
              <a:gd name="connsiteY2220" fmla="*/ 4628428 h 9038237"/>
              <a:gd name="connsiteX2221" fmla="*/ 1032678 w 14801665"/>
              <a:gd name="connsiteY2221" fmla="*/ 4628382 h 9038237"/>
              <a:gd name="connsiteX2222" fmla="*/ 1021241 w 14801665"/>
              <a:gd name="connsiteY2222" fmla="*/ 4637828 h 9038237"/>
              <a:gd name="connsiteX2223" fmla="*/ 1021147 w 14801665"/>
              <a:gd name="connsiteY2223" fmla="*/ 4638015 h 9038237"/>
              <a:gd name="connsiteX2224" fmla="*/ 988560 w 14801665"/>
              <a:gd name="connsiteY2224" fmla="*/ 4652006 h 9038237"/>
              <a:gd name="connsiteX2225" fmla="*/ 916076 w 14801665"/>
              <a:gd name="connsiteY2225" fmla="*/ 4712748 h 9038237"/>
              <a:gd name="connsiteX2226" fmla="*/ 928193 w 14801665"/>
              <a:gd name="connsiteY2226" fmla="*/ 4774347 h 9038237"/>
              <a:gd name="connsiteX2227" fmla="*/ 951167 w 14801665"/>
              <a:gd name="connsiteY2227" fmla="*/ 4740237 h 9038237"/>
              <a:gd name="connsiteX2228" fmla="*/ 969917 w 14801665"/>
              <a:gd name="connsiteY2228" fmla="*/ 4693094 h 9038237"/>
              <a:gd name="connsiteX2229" fmla="*/ 1005009 w 14801665"/>
              <a:gd name="connsiteY2229" fmla="*/ 4670173 h 9038237"/>
              <a:gd name="connsiteX2230" fmla="*/ 1021147 w 14801665"/>
              <a:gd name="connsiteY2230" fmla="*/ 4638015 h 9038237"/>
              <a:gd name="connsiteX2231" fmla="*/ 1021362 w 14801665"/>
              <a:gd name="connsiteY2231" fmla="*/ 4637923 h 9038237"/>
              <a:gd name="connsiteX2232" fmla="*/ 1032906 w 14801665"/>
              <a:gd name="connsiteY2232" fmla="*/ 4628477 h 9038237"/>
              <a:gd name="connsiteX2233" fmla="*/ 1032966 w 14801665"/>
              <a:gd name="connsiteY2233" fmla="*/ 4628428 h 9038237"/>
              <a:gd name="connsiteX2234" fmla="*/ 1043879 w 14801665"/>
              <a:gd name="connsiteY2234" fmla="*/ 4630172 h 9038237"/>
              <a:gd name="connsiteX2235" fmla="*/ 1097611 w 14801665"/>
              <a:gd name="connsiteY2235" fmla="*/ 4641887 h 9038237"/>
              <a:gd name="connsiteX2236" fmla="*/ 1120014 w 14801665"/>
              <a:gd name="connsiteY2236" fmla="*/ 4605514 h 9038237"/>
              <a:gd name="connsiteX2237" fmla="*/ 1123438 w 14801665"/>
              <a:gd name="connsiteY2237" fmla="*/ 4601928 h 9038237"/>
              <a:gd name="connsiteX2238" fmla="*/ 1209867 w 14801665"/>
              <a:gd name="connsiteY2238" fmla="*/ 4566878 h 9038237"/>
              <a:gd name="connsiteX2239" fmla="*/ 1228985 w 14801665"/>
              <a:gd name="connsiteY2239" fmla="*/ 4562624 h 9038237"/>
              <a:gd name="connsiteX2240" fmla="*/ 1249895 w 14801665"/>
              <a:gd name="connsiteY2240" fmla="*/ 4552754 h 9038237"/>
              <a:gd name="connsiteX2241" fmla="*/ 1249767 w 14801665"/>
              <a:gd name="connsiteY2241" fmla="*/ 4552895 h 9038237"/>
              <a:gd name="connsiteX2242" fmla="*/ 1250737 w 14801665"/>
              <a:gd name="connsiteY2242" fmla="*/ 4553156 h 9038237"/>
              <a:gd name="connsiteX2243" fmla="*/ 1250842 w 14801665"/>
              <a:gd name="connsiteY2243" fmla="*/ 4553220 h 9038237"/>
              <a:gd name="connsiteX2244" fmla="*/ 1250682 w 14801665"/>
              <a:gd name="connsiteY2244" fmla="*/ 4553179 h 9038237"/>
              <a:gd name="connsiteX2245" fmla="*/ 1253936 w 14801665"/>
              <a:gd name="connsiteY2245" fmla="*/ 4555100 h 9038237"/>
              <a:gd name="connsiteX2246" fmla="*/ 1250842 w 14801665"/>
              <a:gd name="connsiteY2246" fmla="*/ 4553220 h 9038237"/>
              <a:gd name="connsiteX2247" fmla="*/ 1254506 w 14801665"/>
              <a:gd name="connsiteY2247" fmla="*/ 4554171 h 9038237"/>
              <a:gd name="connsiteX2248" fmla="*/ 1250737 w 14801665"/>
              <a:gd name="connsiteY2248" fmla="*/ 4553156 h 9038237"/>
              <a:gd name="connsiteX2249" fmla="*/ 1249996 w 14801665"/>
              <a:gd name="connsiteY2249" fmla="*/ 4552706 h 9038237"/>
              <a:gd name="connsiteX2250" fmla="*/ 1249895 w 14801665"/>
              <a:gd name="connsiteY2250" fmla="*/ 4552754 h 9038237"/>
              <a:gd name="connsiteX2251" fmla="*/ 1279300 w 14801665"/>
              <a:gd name="connsiteY2251" fmla="*/ 4520193 h 9038237"/>
              <a:gd name="connsiteX2252" fmla="*/ 1323844 w 14801665"/>
              <a:gd name="connsiteY2252" fmla="*/ 4501877 h 9038237"/>
              <a:gd name="connsiteX2253" fmla="*/ 1389343 w 14801665"/>
              <a:gd name="connsiteY2253" fmla="*/ 4470886 h 9038237"/>
              <a:gd name="connsiteX2254" fmla="*/ 1505829 w 14801665"/>
              <a:gd name="connsiteY2254" fmla="*/ 4423460 h 9038237"/>
              <a:gd name="connsiteX2255" fmla="*/ 1556703 w 14801665"/>
              <a:gd name="connsiteY2255" fmla="*/ 4390301 h 9038237"/>
              <a:gd name="connsiteX2256" fmla="*/ 1588141 w 14801665"/>
              <a:gd name="connsiteY2256" fmla="*/ 4350714 h 9038237"/>
              <a:gd name="connsiteX2257" fmla="*/ 1557611 w 14801665"/>
              <a:gd name="connsiteY2257" fmla="*/ 4307630 h 9038237"/>
              <a:gd name="connsiteX2258" fmla="*/ 1823221 w 14801665"/>
              <a:gd name="connsiteY2258" fmla="*/ 4306814 h 9038237"/>
              <a:gd name="connsiteX2259" fmla="*/ 1787274 w 14801665"/>
              <a:gd name="connsiteY2259" fmla="*/ 4335219 h 9038237"/>
              <a:gd name="connsiteX2260" fmla="*/ 1841350 w 14801665"/>
              <a:gd name="connsiteY2260" fmla="*/ 4309237 h 9038237"/>
              <a:gd name="connsiteX2261" fmla="*/ 1823221 w 14801665"/>
              <a:gd name="connsiteY2261" fmla="*/ 4306814 h 9038237"/>
              <a:gd name="connsiteX2262" fmla="*/ 1656041 w 14801665"/>
              <a:gd name="connsiteY2262" fmla="*/ 4299980 h 9038237"/>
              <a:gd name="connsiteX2263" fmla="*/ 1638763 w 14801665"/>
              <a:gd name="connsiteY2263" fmla="*/ 4344790 h 9038237"/>
              <a:gd name="connsiteX2264" fmla="*/ 1638435 w 14801665"/>
              <a:gd name="connsiteY2264" fmla="*/ 4344954 h 9038237"/>
              <a:gd name="connsiteX2265" fmla="*/ 1638262 w 14801665"/>
              <a:gd name="connsiteY2265" fmla="*/ 4345300 h 9038237"/>
              <a:gd name="connsiteX2266" fmla="*/ 1620590 w 14801665"/>
              <a:gd name="connsiteY2266" fmla="*/ 4356359 h 9038237"/>
              <a:gd name="connsiteX2267" fmla="*/ 1622316 w 14801665"/>
              <a:gd name="connsiteY2267" fmla="*/ 4377168 h 9038237"/>
              <a:gd name="connsiteX2268" fmla="*/ 1638262 w 14801665"/>
              <a:gd name="connsiteY2268" fmla="*/ 4345300 h 9038237"/>
              <a:gd name="connsiteX2269" fmla="*/ 1638664 w 14801665"/>
              <a:gd name="connsiteY2269" fmla="*/ 4345049 h 9038237"/>
              <a:gd name="connsiteX2270" fmla="*/ 1638763 w 14801665"/>
              <a:gd name="connsiteY2270" fmla="*/ 4344790 h 9038237"/>
              <a:gd name="connsiteX2271" fmla="*/ 1672046 w 14801665"/>
              <a:gd name="connsiteY2271" fmla="*/ 4328135 h 9038237"/>
              <a:gd name="connsiteX2272" fmla="*/ 1656041 w 14801665"/>
              <a:gd name="connsiteY2272" fmla="*/ 4299980 h 9038237"/>
              <a:gd name="connsiteX2273" fmla="*/ 792842 w 14801665"/>
              <a:gd name="connsiteY2273" fmla="*/ 4297617 h 9038237"/>
              <a:gd name="connsiteX2274" fmla="*/ 793071 w 14801665"/>
              <a:gd name="connsiteY2274" fmla="*/ 4297806 h 9038237"/>
              <a:gd name="connsiteX2275" fmla="*/ 792519 w 14801665"/>
              <a:gd name="connsiteY2275" fmla="*/ 4297979 h 9038237"/>
              <a:gd name="connsiteX2276" fmla="*/ 1868670 w 14801665"/>
              <a:gd name="connsiteY2276" fmla="*/ 4285052 h 9038237"/>
              <a:gd name="connsiteX2277" fmla="*/ 1858956 w 14801665"/>
              <a:gd name="connsiteY2277" fmla="*/ 4286280 h 9038237"/>
              <a:gd name="connsiteX2278" fmla="*/ 1867183 w 14801665"/>
              <a:gd name="connsiteY2278" fmla="*/ 4307258 h 9038237"/>
              <a:gd name="connsiteX2279" fmla="*/ 1868670 w 14801665"/>
              <a:gd name="connsiteY2279" fmla="*/ 4285052 h 9038237"/>
              <a:gd name="connsiteX2280" fmla="*/ 1011641 w 14801665"/>
              <a:gd name="connsiteY2280" fmla="*/ 4276172 h 9038237"/>
              <a:gd name="connsiteX2281" fmla="*/ 977008 w 14801665"/>
              <a:gd name="connsiteY2281" fmla="*/ 4281182 h 9038237"/>
              <a:gd name="connsiteX2282" fmla="*/ 978602 w 14801665"/>
              <a:gd name="connsiteY2282" fmla="*/ 4287982 h 9038237"/>
              <a:gd name="connsiteX2283" fmla="*/ 1013470 w 14801665"/>
              <a:gd name="connsiteY2283" fmla="*/ 4282883 h 9038237"/>
              <a:gd name="connsiteX2284" fmla="*/ 1011641 w 14801665"/>
              <a:gd name="connsiteY2284" fmla="*/ 4276172 h 9038237"/>
              <a:gd name="connsiteX2285" fmla="*/ 1570420 w 14801665"/>
              <a:gd name="connsiteY2285" fmla="*/ 4273715 h 9038237"/>
              <a:gd name="connsiteX2286" fmla="*/ 1563672 w 14801665"/>
              <a:gd name="connsiteY2286" fmla="*/ 4278063 h 9038237"/>
              <a:gd name="connsiteX2287" fmla="*/ 1565617 w 14801665"/>
              <a:gd name="connsiteY2287" fmla="*/ 4281371 h 9038237"/>
              <a:gd name="connsiteX2288" fmla="*/ 1572479 w 14801665"/>
              <a:gd name="connsiteY2288" fmla="*/ 4276834 h 9038237"/>
              <a:gd name="connsiteX2289" fmla="*/ 1570420 w 14801665"/>
              <a:gd name="connsiteY2289" fmla="*/ 4273715 h 9038237"/>
              <a:gd name="connsiteX2290" fmla="*/ 1981784 w 14801665"/>
              <a:gd name="connsiteY2290" fmla="*/ 4271592 h 9038237"/>
              <a:gd name="connsiteX2291" fmla="*/ 1958637 w 14801665"/>
              <a:gd name="connsiteY2291" fmla="*/ 4274282 h 9038237"/>
              <a:gd name="connsiteX2292" fmla="*/ 1948237 w 14801665"/>
              <a:gd name="connsiteY2292" fmla="*/ 4296766 h 9038237"/>
              <a:gd name="connsiteX2293" fmla="*/ 1999789 w 14801665"/>
              <a:gd name="connsiteY2293" fmla="*/ 4286186 h 9038237"/>
              <a:gd name="connsiteX2294" fmla="*/ 1981784 w 14801665"/>
              <a:gd name="connsiteY2294" fmla="*/ 4271592 h 9038237"/>
              <a:gd name="connsiteX2295" fmla="*/ 1730118 w 14801665"/>
              <a:gd name="connsiteY2295" fmla="*/ 4270318 h 9038237"/>
              <a:gd name="connsiteX2296" fmla="*/ 1692282 w 14801665"/>
              <a:gd name="connsiteY2296" fmla="*/ 4277118 h 9038237"/>
              <a:gd name="connsiteX2297" fmla="*/ 1733548 w 14801665"/>
              <a:gd name="connsiteY2297" fmla="*/ 4282222 h 9038237"/>
              <a:gd name="connsiteX2298" fmla="*/ 1730118 w 14801665"/>
              <a:gd name="connsiteY2298" fmla="*/ 4270318 h 9038237"/>
              <a:gd name="connsiteX2299" fmla="*/ 1254450 w 14801665"/>
              <a:gd name="connsiteY2299" fmla="*/ 4268238 h 9038237"/>
              <a:gd name="connsiteX2300" fmla="*/ 1149164 w 14801665"/>
              <a:gd name="connsiteY2300" fmla="*/ 4364603 h 9038237"/>
              <a:gd name="connsiteX2301" fmla="*/ 1264971 w 14801665"/>
              <a:gd name="connsiteY2301" fmla="*/ 4276834 h 9038237"/>
              <a:gd name="connsiteX2302" fmla="*/ 1254450 w 14801665"/>
              <a:gd name="connsiteY2302" fmla="*/ 4268238 h 9038237"/>
              <a:gd name="connsiteX2303" fmla="*/ 1777217 w 14801665"/>
              <a:gd name="connsiteY2303" fmla="*/ 4263229 h 9038237"/>
              <a:gd name="connsiteX2304" fmla="*/ 1773214 w 14801665"/>
              <a:gd name="connsiteY2304" fmla="*/ 4264458 h 9038237"/>
              <a:gd name="connsiteX2305" fmla="*/ 1776874 w 14801665"/>
              <a:gd name="connsiteY2305" fmla="*/ 4266254 h 9038237"/>
              <a:gd name="connsiteX2306" fmla="*/ 1477594 w 14801665"/>
              <a:gd name="connsiteY2306" fmla="*/ 4262378 h 9038237"/>
              <a:gd name="connsiteX2307" fmla="*/ 1420552 w 14801665"/>
              <a:gd name="connsiteY2307" fmla="*/ 4289399 h 9038237"/>
              <a:gd name="connsiteX2308" fmla="*/ 1424891 w 14801665"/>
              <a:gd name="connsiteY2308" fmla="*/ 4297806 h 9038237"/>
              <a:gd name="connsiteX2309" fmla="*/ 1467078 w 14801665"/>
              <a:gd name="connsiteY2309" fmla="*/ 4297712 h 9038237"/>
              <a:gd name="connsiteX2310" fmla="*/ 1466964 w 14801665"/>
              <a:gd name="connsiteY2310" fmla="*/ 4297901 h 9038237"/>
              <a:gd name="connsiteX2311" fmla="*/ 1467531 w 14801665"/>
              <a:gd name="connsiteY2311" fmla="*/ 4298524 h 9038237"/>
              <a:gd name="connsiteX2312" fmla="*/ 1468778 w 14801665"/>
              <a:gd name="connsiteY2312" fmla="*/ 4301528 h 9038237"/>
              <a:gd name="connsiteX2313" fmla="*/ 1467582 w 14801665"/>
              <a:gd name="connsiteY2313" fmla="*/ 4298581 h 9038237"/>
              <a:gd name="connsiteX2314" fmla="*/ 1469862 w 14801665"/>
              <a:gd name="connsiteY2314" fmla="*/ 4301091 h 9038237"/>
              <a:gd name="connsiteX2315" fmla="*/ 1467536 w 14801665"/>
              <a:gd name="connsiteY2315" fmla="*/ 4298468 h 9038237"/>
              <a:gd name="connsiteX2316" fmla="*/ 1467582 w 14801665"/>
              <a:gd name="connsiteY2316" fmla="*/ 4298581 h 9038237"/>
              <a:gd name="connsiteX2317" fmla="*/ 1467531 w 14801665"/>
              <a:gd name="connsiteY2317" fmla="*/ 4298524 h 9038237"/>
              <a:gd name="connsiteX2318" fmla="*/ 1467193 w 14801665"/>
              <a:gd name="connsiteY2318" fmla="*/ 4297712 h 9038237"/>
              <a:gd name="connsiteX2319" fmla="*/ 1467078 w 14801665"/>
              <a:gd name="connsiteY2319" fmla="*/ 4297712 h 9038237"/>
              <a:gd name="connsiteX2320" fmla="*/ 1485136 w 14801665"/>
              <a:gd name="connsiteY2320" fmla="*/ 4267766 h 9038237"/>
              <a:gd name="connsiteX2321" fmla="*/ 1477594 w 14801665"/>
              <a:gd name="connsiteY2321" fmla="*/ 4262378 h 9038237"/>
              <a:gd name="connsiteX2322" fmla="*/ 1675248 w 14801665"/>
              <a:gd name="connsiteY2322" fmla="*/ 4254822 h 9038237"/>
              <a:gd name="connsiteX2323" fmla="*/ 1670902 w 14801665"/>
              <a:gd name="connsiteY2323" fmla="*/ 4256051 h 9038237"/>
              <a:gd name="connsiteX2324" fmla="*/ 1674676 w 14801665"/>
              <a:gd name="connsiteY2324" fmla="*/ 4262095 h 9038237"/>
              <a:gd name="connsiteX2325" fmla="*/ 1678787 w 14801665"/>
              <a:gd name="connsiteY2325" fmla="*/ 4261055 h 9038237"/>
              <a:gd name="connsiteX2326" fmla="*/ 1675248 w 14801665"/>
              <a:gd name="connsiteY2326" fmla="*/ 4254822 h 9038237"/>
              <a:gd name="connsiteX2327" fmla="*/ 1184147 w 14801665"/>
              <a:gd name="connsiteY2327" fmla="*/ 4250380 h 9038237"/>
              <a:gd name="connsiteX2328" fmla="*/ 1167413 w 14801665"/>
              <a:gd name="connsiteY2328" fmla="*/ 4261010 h 9038237"/>
              <a:gd name="connsiteX2329" fmla="*/ 1169943 w 14801665"/>
              <a:gd name="connsiteY2329" fmla="*/ 4278800 h 9038237"/>
              <a:gd name="connsiteX2330" fmla="*/ 1169851 w 14801665"/>
              <a:gd name="connsiteY2330" fmla="*/ 4278819 h 9038237"/>
              <a:gd name="connsiteX2331" fmla="*/ 1169184 w 14801665"/>
              <a:gd name="connsiteY2331" fmla="*/ 4279224 h 9038237"/>
              <a:gd name="connsiteX2332" fmla="*/ 1165312 w 14801665"/>
              <a:gd name="connsiteY2332" fmla="*/ 4280284 h 9038237"/>
              <a:gd name="connsiteX2333" fmla="*/ 1169057 w 14801665"/>
              <a:gd name="connsiteY2333" fmla="*/ 4279292 h 9038237"/>
              <a:gd name="connsiteX2334" fmla="*/ 1165897 w 14801665"/>
              <a:gd name="connsiteY2334" fmla="*/ 4281217 h 9038237"/>
              <a:gd name="connsiteX2335" fmla="*/ 1169184 w 14801665"/>
              <a:gd name="connsiteY2335" fmla="*/ 4279224 h 9038237"/>
              <a:gd name="connsiteX2336" fmla="*/ 1169972 w 14801665"/>
              <a:gd name="connsiteY2336" fmla="*/ 4279008 h 9038237"/>
              <a:gd name="connsiteX2337" fmla="*/ 1169943 w 14801665"/>
              <a:gd name="connsiteY2337" fmla="*/ 4278800 h 9038237"/>
              <a:gd name="connsiteX2338" fmla="*/ 1201410 w 14801665"/>
              <a:gd name="connsiteY2338" fmla="*/ 4272392 h 9038237"/>
              <a:gd name="connsiteX2339" fmla="*/ 1208723 w 14801665"/>
              <a:gd name="connsiteY2339" fmla="*/ 4253121 h 9038237"/>
              <a:gd name="connsiteX2340" fmla="*/ 1184147 w 14801665"/>
              <a:gd name="connsiteY2340" fmla="*/ 4250380 h 9038237"/>
              <a:gd name="connsiteX2341" fmla="*/ 1387170 w 14801665"/>
              <a:gd name="connsiteY2341" fmla="*/ 4222136 h 9038237"/>
              <a:gd name="connsiteX2342" fmla="*/ 1387056 w 14801665"/>
              <a:gd name="connsiteY2342" fmla="*/ 4222230 h 9038237"/>
              <a:gd name="connsiteX2343" fmla="*/ 1387037 w 14801665"/>
              <a:gd name="connsiteY2343" fmla="*/ 4222154 h 9038237"/>
              <a:gd name="connsiteX2344" fmla="*/ 1427871 w 14801665"/>
              <a:gd name="connsiteY2344" fmla="*/ 4188687 h 9038237"/>
              <a:gd name="connsiteX2345" fmla="*/ 1379285 w 14801665"/>
              <a:gd name="connsiteY2345" fmla="*/ 4190578 h 9038237"/>
              <a:gd name="connsiteX2346" fmla="*/ 1387037 w 14801665"/>
              <a:gd name="connsiteY2346" fmla="*/ 4222154 h 9038237"/>
              <a:gd name="connsiteX2347" fmla="*/ 1321778 w 14801665"/>
              <a:gd name="connsiteY2347" fmla="*/ 4230920 h 9038237"/>
              <a:gd name="connsiteX2348" fmla="*/ 1355160 w 14801665"/>
              <a:gd name="connsiteY2348" fmla="*/ 4261339 h 9038237"/>
              <a:gd name="connsiteX2349" fmla="*/ 1418150 w 14801665"/>
              <a:gd name="connsiteY2349" fmla="*/ 4266821 h 9038237"/>
              <a:gd name="connsiteX2350" fmla="*/ 1436785 w 14801665"/>
              <a:gd name="connsiteY2350" fmla="*/ 4227707 h 9038237"/>
              <a:gd name="connsiteX2351" fmla="*/ 1427871 w 14801665"/>
              <a:gd name="connsiteY2351" fmla="*/ 4188687 h 9038237"/>
              <a:gd name="connsiteX2352" fmla="*/ 1205521 w 14801665"/>
              <a:gd name="connsiteY2352" fmla="*/ 4180564 h 9038237"/>
              <a:gd name="connsiteX2353" fmla="*/ 1303836 w 14801665"/>
              <a:gd name="connsiteY2353" fmla="*/ 4190294 h 9038237"/>
              <a:gd name="connsiteX2354" fmla="*/ 1205521 w 14801665"/>
              <a:gd name="connsiteY2354" fmla="*/ 4180564 h 9038237"/>
              <a:gd name="connsiteX2355" fmla="*/ 1765443 w 14801665"/>
              <a:gd name="connsiteY2355" fmla="*/ 4178201 h 9038237"/>
              <a:gd name="connsiteX2356" fmla="*/ 1761555 w 14801665"/>
              <a:gd name="connsiteY2356" fmla="*/ 4179714 h 9038237"/>
              <a:gd name="connsiteX2357" fmla="*/ 1765329 w 14801665"/>
              <a:gd name="connsiteY2357" fmla="*/ 4181320 h 9038237"/>
              <a:gd name="connsiteX2358" fmla="*/ 14567683 w 14801665"/>
              <a:gd name="connsiteY2358" fmla="*/ 4164974 h 9038237"/>
              <a:gd name="connsiteX2359" fmla="*/ 14567575 w 14801665"/>
              <a:gd name="connsiteY2359" fmla="*/ 4165069 h 9038237"/>
              <a:gd name="connsiteX2360" fmla="*/ 14567548 w 14801665"/>
              <a:gd name="connsiteY2360" fmla="*/ 4164978 h 9038237"/>
              <a:gd name="connsiteX2361" fmla="*/ 1694684 w 14801665"/>
              <a:gd name="connsiteY2361" fmla="*/ 4159403 h 9038237"/>
              <a:gd name="connsiteX2362" fmla="*/ 1694340 w 14801665"/>
              <a:gd name="connsiteY2362" fmla="*/ 4162516 h 9038237"/>
              <a:gd name="connsiteX2363" fmla="*/ 1698565 w 14801665"/>
              <a:gd name="connsiteY2363" fmla="*/ 4161193 h 9038237"/>
              <a:gd name="connsiteX2364" fmla="*/ 918815 w 14801665"/>
              <a:gd name="connsiteY2364" fmla="*/ 4155622 h 9038237"/>
              <a:gd name="connsiteX2365" fmla="*/ 918822 w 14801665"/>
              <a:gd name="connsiteY2365" fmla="*/ 4155683 h 9038237"/>
              <a:gd name="connsiteX2366" fmla="*/ 918586 w 14801665"/>
              <a:gd name="connsiteY2366" fmla="*/ 4155811 h 9038237"/>
              <a:gd name="connsiteX2367" fmla="*/ 14373466 w 14801665"/>
              <a:gd name="connsiteY2367" fmla="*/ 4149762 h 9038237"/>
              <a:gd name="connsiteX2368" fmla="*/ 14369235 w 14801665"/>
              <a:gd name="connsiteY2368" fmla="*/ 4150991 h 9038237"/>
              <a:gd name="connsiteX2369" fmla="*/ 14372888 w 14801665"/>
              <a:gd name="connsiteY2369" fmla="*/ 4152976 h 9038237"/>
              <a:gd name="connsiteX2370" fmla="*/ 14310362 w 14801665"/>
              <a:gd name="connsiteY2370" fmla="*/ 4090338 h 9038237"/>
              <a:gd name="connsiteX2371" fmla="*/ 14291727 w 14801665"/>
              <a:gd name="connsiteY2371" fmla="*/ 4108858 h 9038237"/>
              <a:gd name="connsiteX2372" fmla="*/ 14287209 w 14801665"/>
              <a:gd name="connsiteY2372" fmla="*/ 4110075 h 9038237"/>
              <a:gd name="connsiteX2373" fmla="*/ 14291525 w 14801665"/>
              <a:gd name="connsiteY2373" fmla="*/ 4108975 h 9038237"/>
              <a:gd name="connsiteX2374" fmla="*/ 14287856 w 14801665"/>
              <a:gd name="connsiteY2374" fmla="*/ 4111100 h 9038237"/>
              <a:gd name="connsiteX2375" fmla="*/ 14291613 w 14801665"/>
              <a:gd name="connsiteY2375" fmla="*/ 4108952 h 9038237"/>
              <a:gd name="connsiteX2376" fmla="*/ 14291525 w 14801665"/>
              <a:gd name="connsiteY2376" fmla="*/ 4108975 h 9038237"/>
              <a:gd name="connsiteX2377" fmla="*/ 14291727 w 14801665"/>
              <a:gd name="connsiteY2377" fmla="*/ 4108858 h 9038237"/>
              <a:gd name="connsiteX2378" fmla="*/ 14318018 w 14801665"/>
              <a:gd name="connsiteY2378" fmla="*/ 4099028 h 9038237"/>
              <a:gd name="connsiteX2379" fmla="*/ 14310362 w 14801665"/>
              <a:gd name="connsiteY2379" fmla="*/ 4090338 h 9038237"/>
              <a:gd name="connsiteX2380" fmla="*/ 14489606 w 14801665"/>
              <a:gd name="connsiteY2380" fmla="*/ 4083631 h 9038237"/>
              <a:gd name="connsiteX2381" fmla="*/ 14466171 w 14801665"/>
              <a:gd name="connsiteY2381" fmla="*/ 4090432 h 9038237"/>
              <a:gd name="connsiteX2382" fmla="*/ 14417937 w 14801665"/>
              <a:gd name="connsiteY2382" fmla="*/ 4118290 h 9038237"/>
              <a:gd name="connsiteX2383" fmla="*/ 14417478 w 14801665"/>
              <a:gd name="connsiteY2383" fmla="*/ 4118304 h 9038237"/>
              <a:gd name="connsiteX2384" fmla="*/ 14415527 w 14801665"/>
              <a:gd name="connsiteY2384" fmla="*/ 4121140 h 9038237"/>
              <a:gd name="connsiteX2385" fmla="*/ 14417585 w 14801665"/>
              <a:gd name="connsiteY2385" fmla="*/ 4118493 h 9038237"/>
              <a:gd name="connsiteX2386" fmla="*/ 14417937 w 14801665"/>
              <a:gd name="connsiteY2386" fmla="*/ 4118290 h 9038237"/>
              <a:gd name="connsiteX2387" fmla="*/ 14467359 w 14801665"/>
              <a:gd name="connsiteY2387" fmla="*/ 4116770 h 9038237"/>
              <a:gd name="connsiteX2388" fmla="*/ 14509954 w 14801665"/>
              <a:gd name="connsiteY2388" fmla="*/ 4094119 h 9038237"/>
              <a:gd name="connsiteX2389" fmla="*/ 14489606 w 14801665"/>
              <a:gd name="connsiteY2389" fmla="*/ 4083631 h 9038237"/>
              <a:gd name="connsiteX2390" fmla="*/ 1623291 w 14801665"/>
              <a:gd name="connsiteY2390" fmla="*/ 4068763 h 9038237"/>
              <a:gd name="connsiteX2391" fmla="*/ 1626919 w 14801665"/>
              <a:gd name="connsiteY2391" fmla="*/ 4071013 h 9038237"/>
              <a:gd name="connsiteX2392" fmla="*/ 1622605 w 14801665"/>
              <a:gd name="connsiteY2392" fmla="*/ 4069862 h 9038237"/>
              <a:gd name="connsiteX2393" fmla="*/ 1627005 w 14801665"/>
              <a:gd name="connsiteY2393" fmla="*/ 4071067 h 9038237"/>
              <a:gd name="connsiteX2394" fmla="*/ 1626919 w 14801665"/>
              <a:gd name="connsiteY2394" fmla="*/ 4071013 h 9038237"/>
              <a:gd name="connsiteX2395" fmla="*/ 1627120 w 14801665"/>
              <a:gd name="connsiteY2395" fmla="*/ 4071067 h 9038237"/>
              <a:gd name="connsiteX2396" fmla="*/ 1623291 w 14801665"/>
              <a:gd name="connsiteY2396" fmla="*/ 4068763 h 9038237"/>
              <a:gd name="connsiteX2397" fmla="*/ 1360192 w 14801665"/>
              <a:gd name="connsiteY2397" fmla="*/ 4064262 h 9038237"/>
              <a:gd name="connsiteX2398" fmla="*/ 1284400 w 14801665"/>
              <a:gd name="connsiteY2398" fmla="*/ 4076355 h 9038237"/>
              <a:gd name="connsiteX2399" fmla="*/ 1284400 w 14801665"/>
              <a:gd name="connsiteY2399" fmla="*/ 4101013 h 9038237"/>
              <a:gd name="connsiteX2400" fmla="*/ 1183576 w 14801665"/>
              <a:gd name="connsiteY2400" fmla="*/ 4140410 h 9038237"/>
              <a:gd name="connsiteX2401" fmla="*/ 1204148 w 14801665"/>
              <a:gd name="connsiteY2401" fmla="*/ 4160154 h 9038237"/>
              <a:gd name="connsiteX2402" fmla="*/ 1323265 w 14801665"/>
              <a:gd name="connsiteY2402" fmla="*/ 4149101 h 9038237"/>
              <a:gd name="connsiteX2403" fmla="*/ 1360192 w 14801665"/>
              <a:gd name="connsiteY2403" fmla="*/ 4064262 h 9038237"/>
              <a:gd name="connsiteX2404" fmla="*/ 1691596 w 14801665"/>
              <a:gd name="connsiteY2404" fmla="*/ 4062088 h 9038237"/>
              <a:gd name="connsiteX2405" fmla="*/ 1673219 w 14801665"/>
              <a:gd name="connsiteY2405" fmla="*/ 4080239 h 9038237"/>
              <a:gd name="connsiteX2406" fmla="*/ 1672732 w 14801665"/>
              <a:gd name="connsiteY2406" fmla="*/ 4080419 h 9038237"/>
              <a:gd name="connsiteX2407" fmla="*/ 1638435 w 14801665"/>
              <a:gd name="connsiteY2407" fmla="*/ 4099317 h 9038237"/>
              <a:gd name="connsiteX2408" fmla="*/ 1636498 w 14801665"/>
              <a:gd name="connsiteY2408" fmla="*/ 4102053 h 9038237"/>
              <a:gd name="connsiteX2409" fmla="*/ 1638549 w 14801665"/>
              <a:gd name="connsiteY2409" fmla="*/ 4099500 h 9038237"/>
              <a:gd name="connsiteX2410" fmla="*/ 1672846 w 14801665"/>
              <a:gd name="connsiteY2410" fmla="*/ 4080608 h 9038237"/>
              <a:gd name="connsiteX2411" fmla="*/ 1673219 w 14801665"/>
              <a:gd name="connsiteY2411" fmla="*/ 4080239 h 9038237"/>
              <a:gd name="connsiteX2412" fmla="*/ 1699137 w 14801665"/>
              <a:gd name="connsiteY2412" fmla="*/ 4070689 h 9038237"/>
              <a:gd name="connsiteX2413" fmla="*/ 1691596 w 14801665"/>
              <a:gd name="connsiteY2413" fmla="*/ 4062088 h 9038237"/>
              <a:gd name="connsiteX2414" fmla="*/ 1476679 w 14801665"/>
              <a:gd name="connsiteY2414" fmla="*/ 4049528 h 9038237"/>
              <a:gd name="connsiteX2415" fmla="*/ 1478395 w 14801665"/>
              <a:gd name="connsiteY2415" fmla="*/ 4071067 h 9038237"/>
              <a:gd name="connsiteX2416" fmla="*/ 1473916 w 14801665"/>
              <a:gd name="connsiteY2416" fmla="*/ 4074920 h 9038237"/>
              <a:gd name="connsiteX2417" fmla="*/ 1466850 w 14801665"/>
              <a:gd name="connsiteY2417" fmla="*/ 4080419 h 9038237"/>
              <a:gd name="connsiteX2418" fmla="*/ 1466850 w 14801665"/>
              <a:gd name="connsiteY2418" fmla="*/ 4080550 h 9038237"/>
              <a:gd name="connsiteX2419" fmla="*/ 1442500 w 14801665"/>
              <a:gd name="connsiteY2419" fmla="*/ 4069719 h 9038237"/>
              <a:gd name="connsiteX2420" fmla="*/ 1417807 w 14801665"/>
              <a:gd name="connsiteY2420" fmla="*/ 4086374 h 9038237"/>
              <a:gd name="connsiteX2421" fmla="*/ 1466850 w 14801665"/>
              <a:gd name="connsiteY2421" fmla="*/ 4089935 h 9038237"/>
              <a:gd name="connsiteX2422" fmla="*/ 1466850 w 14801665"/>
              <a:gd name="connsiteY2422" fmla="*/ 4090054 h 9038237"/>
              <a:gd name="connsiteX2423" fmla="*/ 1467042 w 14801665"/>
              <a:gd name="connsiteY2423" fmla="*/ 4090243 h 9038237"/>
              <a:gd name="connsiteX2424" fmla="*/ 1460709 w 14801665"/>
              <a:gd name="connsiteY2424" fmla="*/ 4102100 h 9038237"/>
              <a:gd name="connsiteX2425" fmla="*/ 1422610 w 14801665"/>
              <a:gd name="connsiteY2425" fmla="*/ 4109331 h 9038237"/>
              <a:gd name="connsiteX2426" fmla="*/ 1369907 w 14801665"/>
              <a:gd name="connsiteY2426" fmla="*/ 4152314 h 9038237"/>
              <a:gd name="connsiteX2427" fmla="*/ 1469474 w 14801665"/>
              <a:gd name="connsiteY2427" fmla="*/ 4210132 h 9038237"/>
              <a:gd name="connsiteX2428" fmla="*/ 1524350 w 14801665"/>
              <a:gd name="connsiteY2428" fmla="*/ 4167054 h 9038237"/>
              <a:gd name="connsiteX2429" fmla="*/ 1557732 w 14801665"/>
              <a:gd name="connsiteY2429" fmla="*/ 4176216 h 9038237"/>
              <a:gd name="connsiteX2430" fmla="*/ 1606197 w 14801665"/>
              <a:gd name="connsiteY2430" fmla="*/ 4121896 h 9038237"/>
              <a:gd name="connsiteX2431" fmla="*/ 1554530 w 14801665"/>
              <a:gd name="connsiteY2431" fmla="*/ 4098839 h 9038237"/>
              <a:gd name="connsiteX2432" fmla="*/ 1563215 w 14801665"/>
              <a:gd name="connsiteY2432" fmla="*/ 4071729 h 9038237"/>
              <a:gd name="connsiteX2433" fmla="*/ 1531320 w 14801665"/>
              <a:gd name="connsiteY2433" fmla="*/ 4148061 h 9038237"/>
              <a:gd name="connsiteX2434" fmla="*/ 1459188 w 14801665"/>
              <a:gd name="connsiteY2434" fmla="*/ 4159308 h 9038237"/>
              <a:gd name="connsiteX2435" fmla="*/ 1484059 w 14801665"/>
              <a:gd name="connsiteY2435" fmla="*/ 4107013 h 9038237"/>
              <a:gd name="connsiteX2436" fmla="*/ 1467042 w 14801665"/>
              <a:gd name="connsiteY2436" fmla="*/ 4090243 h 9038237"/>
              <a:gd name="connsiteX2437" fmla="*/ 1467193 w 14801665"/>
              <a:gd name="connsiteY2437" fmla="*/ 4089960 h 9038237"/>
              <a:gd name="connsiteX2438" fmla="*/ 1466850 w 14801665"/>
              <a:gd name="connsiteY2438" fmla="*/ 4089935 h 9038237"/>
              <a:gd name="connsiteX2439" fmla="*/ 1466850 w 14801665"/>
              <a:gd name="connsiteY2439" fmla="*/ 4080550 h 9038237"/>
              <a:gd name="connsiteX2440" fmla="*/ 1467193 w 14801665"/>
              <a:gd name="connsiteY2440" fmla="*/ 4080703 h 9038237"/>
              <a:gd name="connsiteX2441" fmla="*/ 1473916 w 14801665"/>
              <a:gd name="connsiteY2441" fmla="*/ 4074920 h 9038237"/>
              <a:gd name="connsiteX2442" fmla="*/ 1478623 w 14801665"/>
              <a:gd name="connsiteY2442" fmla="*/ 4071256 h 9038237"/>
              <a:gd name="connsiteX2443" fmla="*/ 1485028 w 14801665"/>
              <a:gd name="connsiteY2443" fmla="*/ 4051035 h 9038237"/>
              <a:gd name="connsiteX2444" fmla="*/ 1476679 w 14801665"/>
              <a:gd name="connsiteY2444" fmla="*/ 4049528 h 9038237"/>
              <a:gd name="connsiteX2445" fmla="*/ 1115244 w 14801665"/>
              <a:gd name="connsiteY2445" fmla="*/ 4039959 h 9038237"/>
              <a:gd name="connsiteX2446" fmla="*/ 1082636 w 14801665"/>
              <a:gd name="connsiteY2446" fmla="*/ 4073519 h 9038237"/>
              <a:gd name="connsiteX2447" fmla="*/ 1159336 w 14801665"/>
              <a:gd name="connsiteY2447" fmla="*/ 4050467 h 9038237"/>
              <a:gd name="connsiteX2448" fmla="*/ 1115244 w 14801665"/>
              <a:gd name="connsiteY2448" fmla="*/ 4039959 h 9038237"/>
              <a:gd name="connsiteX2449" fmla="*/ 1670559 w 14801665"/>
              <a:gd name="connsiteY2449" fmla="*/ 4016930 h 9038237"/>
              <a:gd name="connsiteX2450" fmla="*/ 1641065 w 14801665"/>
              <a:gd name="connsiteY2450" fmla="*/ 4039036 h 9038237"/>
              <a:gd name="connsiteX2451" fmla="*/ 1648271 w 14801665"/>
              <a:gd name="connsiteY2451" fmla="*/ 4045747 h 9038237"/>
              <a:gd name="connsiteX2452" fmla="*/ 1679136 w 14801665"/>
              <a:gd name="connsiteY2452" fmla="*/ 4024775 h 9038237"/>
              <a:gd name="connsiteX2453" fmla="*/ 1670559 w 14801665"/>
              <a:gd name="connsiteY2453" fmla="*/ 4016930 h 9038237"/>
              <a:gd name="connsiteX2454" fmla="*/ 1438379 w 14801665"/>
              <a:gd name="connsiteY2454" fmla="*/ 4010639 h 9038237"/>
              <a:gd name="connsiteX2455" fmla="*/ 1385690 w 14801665"/>
              <a:gd name="connsiteY2455" fmla="*/ 4022507 h 9038237"/>
              <a:gd name="connsiteX2456" fmla="*/ 1387398 w 14801665"/>
              <a:gd name="connsiteY2456" fmla="*/ 4032898 h 9038237"/>
              <a:gd name="connsiteX2457" fmla="*/ 1459080 w 14801665"/>
              <a:gd name="connsiteY2457" fmla="*/ 4027700 h 9038237"/>
              <a:gd name="connsiteX2458" fmla="*/ 1457472 w 14801665"/>
              <a:gd name="connsiteY2458" fmla="*/ 4013717 h 9038237"/>
              <a:gd name="connsiteX2459" fmla="*/ 1438379 w 14801665"/>
              <a:gd name="connsiteY2459" fmla="*/ 4010639 h 9038237"/>
              <a:gd name="connsiteX2460" fmla="*/ 1530405 w 14801665"/>
              <a:gd name="connsiteY2460" fmla="*/ 4010036 h 9038237"/>
              <a:gd name="connsiteX2461" fmla="*/ 1519432 w 14801665"/>
              <a:gd name="connsiteY2461" fmla="*/ 4019388 h 9038237"/>
              <a:gd name="connsiteX2462" fmla="*/ 1557275 w 14801665"/>
              <a:gd name="connsiteY2462" fmla="*/ 4036206 h 9038237"/>
              <a:gd name="connsiteX2463" fmla="*/ 1530405 w 14801665"/>
              <a:gd name="connsiteY2463" fmla="*/ 4010036 h 9038237"/>
              <a:gd name="connsiteX2464" fmla="*/ 1044565 w 14801665"/>
              <a:gd name="connsiteY2464" fmla="*/ 3976304 h 9038237"/>
              <a:gd name="connsiteX2465" fmla="*/ 1044519 w 14801665"/>
              <a:gd name="connsiteY2465" fmla="*/ 3976346 h 9038237"/>
              <a:gd name="connsiteX2466" fmla="*/ 1044336 w 14801665"/>
              <a:gd name="connsiteY2466" fmla="*/ 3976493 h 9038237"/>
              <a:gd name="connsiteX2467" fmla="*/ 1639007 w 14801665"/>
              <a:gd name="connsiteY2467" fmla="*/ 3903558 h 9038237"/>
              <a:gd name="connsiteX2468" fmla="*/ 1672618 w 14801665"/>
              <a:gd name="connsiteY2468" fmla="*/ 3919621 h 9038237"/>
              <a:gd name="connsiteX2469" fmla="*/ 1639007 w 14801665"/>
              <a:gd name="connsiteY2469" fmla="*/ 3903558 h 9038237"/>
              <a:gd name="connsiteX2470" fmla="*/ 14726656 w 14801665"/>
              <a:gd name="connsiteY2470" fmla="*/ 3871948 h 9038237"/>
              <a:gd name="connsiteX2471" fmla="*/ 14726752 w 14801665"/>
              <a:gd name="connsiteY2471" fmla="*/ 3871973 h 9038237"/>
              <a:gd name="connsiteX2472" fmla="*/ 14726808 w 14801665"/>
              <a:gd name="connsiteY2472" fmla="*/ 3872005 h 9038237"/>
              <a:gd name="connsiteX2473" fmla="*/ 14726709 w 14801665"/>
              <a:gd name="connsiteY2473" fmla="*/ 3871980 h 9038237"/>
              <a:gd name="connsiteX2474" fmla="*/ 1803508 w 14801665"/>
              <a:gd name="connsiteY2474" fmla="*/ 3839602 h 9038237"/>
              <a:gd name="connsiteX2475" fmla="*/ 1796424 w 14801665"/>
              <a:gd name="connsiteY2475" fmla="*/ 3845457 h 9038237"/>
              <a:gd name="connsiteX2476" fmla="*/ 1804080 w 14801665"/>
              <a:gd name="connsiteY2476" fmla="*/ 3851128 h 9038237"/>
              <a:gd name="connsiteX2477" fmla="*/ 1812314 w 14801665"/>
              <a:gd name="connsiteY2477" fmla="*/ 3841392 h 9038237"/>
              <a:gd name="connsiteX2478" fmla="*/ 1803508 w 14801665"/>
              <a:gd name="connsiteY2478" fmla="*/ 3839602 h 9038237"/>
              <a:gd name="connsiteX2479" fmla="*/ 1712626 w 14801665"/>
              <a:gd name="connsiteY2479" fmla="*/ 3822405 h 9038237"/>
              <a:gd name="connsiteX2480" fmla="*/ 1700395 w 14801665"/>
              <a:gd name="connsiteY2480" fmla="*/ 3830717 h 9038237"/>
              <a:gd name="connsiteX2481" fmla="*/ 1711139 w 14801665"/>
              <a:gd name="connsiteY2481" fmla="*/ 3836294 h 9038237"/>
              <a:gd name="connsiteX2482" fmla="*/ 1722462 w 14801665"/>
              <a:gd name="connsiteY2482" fmla="*/ 3827976 h 9038237"/>
              <a:gd name="connsiteX2483" fmla="*/ 1712626 w 14801665"/>
              <a:gd name="connsiteY2483" fmla="*/ 3822405 h 9038237"/>
              <a:gd name="connsiteX2484" fmla="*/ 1599799 w 14801665"/>
              <a:gd name="connsiteY2484" fmla="*/ 3794344 h 9038237"/>
              <a:gd name="connsiteX2485" fmla="*/ 1588941 w 14801665"/>
              <a:gd name="connsiteY2485" fmla="*/ 3802473 h 9038237"/>
              <a:gd name="connsiteX2486" fmla="*/ 1600478 w 14801665"/>
              <a:gd name="connsiteY2486" fmla="*/ 3811069 h 9038237"/>
              <a:gd name="connsiteX2487" fmla="*/ 1614088 w 14801665"/>
              <a:gd name="connsiteY2487" fmla="*/ 3803885 h 9038237"/>
              <a:gd name="connsiteX2488" fmla="*/ 1599799 w 14801665"/>
              <a:gd name="connsiteY2488" fmla="*/ 3794344 h 9038237"/>
              <a:gd name="connsiteX2489" fmla="*/ 1691596 w 14801665"/>
              <a:gd name="connsiteY2489" fmla="*/ 3763170 h 9038237"/>
              <a:gd name="connsiteX2490" fmla="*/ 1683247 w 14801665"/>
              <a:gd name="connsiteY2490" fmla="*/ 3767701 h 9038237"/>
              <a:gd name="connsiteX2491" fmla="*/ 1685877 w 14801665"/>
              <a:gd name="connsiteY2491" fmla="*/ 3774318 h 9038237"/>
              <a:gd name="connsiteX2492" fmla="*/ 1699252 w 14801665"/>
              <a:gd name="connsiteY2492" fmla="*/ 3768552 h 9038237"/>
              <a:gd name="connsiteX2493" fmla="*/ 1691596 w 14801665"/>
              <a:gd name="connsiteY2493" fmla="*/ 3763170 h 9038237"/>
              <a:gd name="connsiteX2494" fmla="*/ 1598655 w 14801665"/>
              <a:gd name="connsiteY2494" fmla="*/ 3728776 h 9038237"/>
              <a:gd name="connsiteX2495" fmla="*/ 1596711 w 14801665"/>
              <a:gd name="connsiteY2495" fmla="*/ 3731895 h 9038237"/>
              <a:gd name="connsiteX2496" fmla="*/ 1600478 w 14801665"/>
              <a:gd name="connsiteY2496" fmla="*/ 3731895 h 9038237"/>
              <a:gd name="connsiteX2497" fmla="*/ 1743980 w 14801665"/>
              <a:gd name="connsiteY2497" fmla="*/ 3649123 h 9038237"/>
              <a:gd name="connsiteX2498" fmla="*/ 1730205 w 14801665"/>
              <a:gd name="connsiteY2498" fmla="*/ 3664780 h 9038237"/>
              <a:gd name="connsiteX2499" fmla="*/ 1729889 w 14801665"/>
              <a:gd name="connsiteY2499" fmla="*/ 3664821 h 9038237"/>
              <a:gd name="connsiteX2500" fmla="*/ 1729670 w 14801665"/>
              <a:gd name="connsiteY2500" fmla="*/ 3665403 h 9038237"/>
              <a:gd name="connsiteX2501" fmla="*/ 1729506 w 14801665"/>
              <a:gd name="connsiteY2501" fmla="*/ 3665598 h 9038237"/>
              <a:gd name="connsiteX2502" fmla="*/ 1729546 w 14801665"/>
              <a:gd name="connsiteY2502" fmla="*/ 3665482 h 9038237"/>
              <a:gd name="connsiteX2503" fmla="*/ 1727290 w 14801665"/>
              <a:gd name="connsiteY2503" fmla="*/ 3668219 h 9038237"/>
              <a:gd name="connsiteX2504" fmla="*/ 1729506 w 14801665"/>
              <a:gd name="connsiteY2504" fmla="*/ 3665598 h 9038237"/>
              <a:gd name="connsiteX2505" fmla="*/ 1728479 w 14801665"/>
              <a:gd name="connsiteY2505" fmla="*/ 3668585 h 9038237"/>
              <a:gd name="connsiteX2506" fmla="*/ 1729670 w 14801665"/>
              <a:gd name="connsiteY2506" fmla="*/ 3665403 h 9038237"/>
              <a:gd name="connsiteX2507" fmla="*/ 1730003 w 14801665"/>
              <a:gd name="connsiteY2507" fmla="*/ 3665010 h 9038237"/>
              <a:gd name="connsiteX2508" fmla="*/ 1730205 w 14801665"/>
              <a:gd name="connsiteY2508" fmla="*/ 3664780 h 9038237"/>
              <a:gd name="connsiteX2509" fmla="*/ 1773214 w 14801665"/>
              <a:gd name="connsiteY2509" fmla="*/ 3659244 h 9038237"/>
              <a:gd name="connsiteX2510" fmla="*/ 1743980 w 14801665"/>
              <a:gd name="connsiteY2510" fmla="*/ 3649123 h 9038237"/>
              <a:gd name="connsiteX2511" fmla="*/ 1674784 w 14801665"/>
              <a:gd name="connsiteY2511" fmla="*/ 3639973 h 9038237"/>
              <a:gd name="connsiteX2512" fmla="*/ 1635125 w 14801665"/>
              <a:gd name="connsiteY2512" fmla="*/ 3654051 h 9038237"/>
              <a:gd name="connsiteX2513" fmla="*/ 1639007 w 14801665"/>
              <a:gd name="connsiteY2513" fmla="*/ 3661891 h 9038237"/>
              <a:gd name="connsiteX2514" fmla="*/ 1679136 w 14801665"/>
              <a:gd name="connsiteY2514" fmla="*/ 3648569 h 9038237"/>
              <a:gd name="connsiteX2515" fmla="*/ 1674784 w 14801665"/>
              <a:gd name="connsiteY2515" fmla="*/ 3639973 h 9038237"/>
              <a:gd name="connsiteX2516" fmla="*/ 1509489 w 14801665"/>
              <a:gd name="connsiteY2516" fmla="*/ 3623721 h 9038237"/>
              <a:gd name="connsiteX2517" fmla="*/ 1474506 w 14801665"/>
              <a:gd name="connsiteY2517" fmla="*/ 3645355 h 9038237"/>
              <a:gd name="connsiteX2518" fmla="*/ 1487201 w 14801665"/>
              <a:gd name="connsiteY2518" fmla="*/ 3670203 h 9038237"/>
              <a:gd name="connsiteX2519" fmla="*/ 1518867 w 14801665"/>
              <a:gd name="connsiteY2519" fmla="*/ 3653295 h 9038237"/>
              <a:gd name="connsiteX2520" fmla="*/ 1524121 w 14801665"/>
              <a:gd name="connsiteY2520" fmla="*/ 3627786 h 9038237"/>
              <a:gd name="connsiteX2521" fmla="*/ 1509489 w 14801665"/>
              <a:gd name="connsiteY2521" fmla="*/ 3623721 h 9038237"/>
              <a:gd name="connsiteX2522" fmla="*/ 14036916 w 14801665"/>
              <a:gd name="connsiteY2522" fmla="*/ 3580265 h 9038237"/>
              <a:gd name="connsiteX2523" fmla="*/ 14021941 w 14801665"/>
              <a:gd name="connsiteY2523" fmla="*/ 3587632 h 9038237"/>
              <a:gd name="connsiteX2524" fmla="*/ 14067553 w 14801665"/>
              <a:gd name="connsiteY2524" fmla="*/ 3619468 h 9038237"/>
              <a:gd name="connsiteX2525" fmla="*/ 14036916 w 14801665"/>
              <a:gd name="connsiteY2525" fmla="*/ 3580265 h 9038237"/>
              <a:gd name="connsiteX2526" fmla="*/ 1513257 w 14801665"/>
              <a:gd name="connsiteY2526" fmla="*/ 3513469 h 9038237"/>
              <a:gd name="connsiteX2527" fmla="*/ 1513166 w 14801665"/>
              <a:gd name="connsiteY2527" fmla="*/ 3513676 h 9038237"/>
              <a:gd name="connsiteX2528" fmla="*/ 1513028 w 14801665"/>
              <a:gd name="connsiteY2528" fmla="*/ 3513658 h 9038237"/>
              <a:gd name="connsiteX2529" fmla="*/ 13957586 w 14801665"/>
              <a:gd name="connsiteY2529" fmla="*/ 3481816 h 9038237"/>
              <a:gd name="connsiteX2530" fmla="*/ 13955520 w 14801665"/>
              <a:gd name="connsiteY2530" fmla="*/ 3489566 h 9038237"/>
              <a:gd name="connsiteX2531" fmla="*/ 13981583 w 14801665"/>
              <a:gd name="connsiteY2531" fmla="*/ 3494198 h 9038237"/>
              <a:gd name="connsiteX2532" fmla="*/ 13983527 w 14801665"/>
              <a:gd name="connsiteY2532" fmla="*/ 3487203 h 9038237"/>
              <a:gd name="connsiteX2533" fmla="*/ 13957586 w 14801665"/>
              <a:gd name="connsiteY2533" fmla="*/ 3481816 h 9038237"/>
              <a:gd name="connsiteX2534" fmla="*/ 1614768 w 14801665"/>
              <a:gd name="connsiteY2534" fmla="*/ 3450925 h 9038237"/>
              <a:gd name="connsiteX2535" fmla="*/ 1614660 w 14801665"/>
              <a:gd name="connsiteY2535" fmla="*/ 3453950 h 9038237"/>
              <a:gd name="connsiteX2536" fmla="*/ 1618434 w 14801665"/>
              <a:gd name="connsiteY2536" fmla="*/ 3452437 h 9038237"/>
              <a:gd name="connsiteX2537" fmla="*/ 14185870 w 14801665"/>
              <a:gd name="connsiteY2537" fmla="*/ 3407557 h 9038237"/>
              <a:gd name="connsiteX2538" fmla="*/ 14182782 w 14801665"/>
              <a:gd name="connsiteY2538" fmla="*/ 3414647 h 9038237"/>
              <a:gd name="connsiteX2539" fmla="*/ 14189644 w 14801665"/>
              <a:gd name="connsiteY2539" fmla="*/ 3420407 h 9038237"/>
              <a:gd name="connsiteX2540" fmla="*/ 14197192 w 14801665"/>
              <a:gd name="connsiteY2540" fmla="*/ 3415403 h 9038237"/>
              <a:gd name="connsiteX2541" fmla="*/ 14185870 w 14801665"/>
              <a:gd name="connsiteY2541" fmla="*/ 3407557 h 9038237"/>
              <a:gd name="connsiteX2542" fmla="*/ 1864210 w 14801665"/>
              <a:gd name="connsiteY2542" fmla="*/ 3398678 h 9038237"/>
              <a:gd name="connsiteX2543" fmla="*/ 1798254 w 14801665"/>
              <a:gd name="connsiteY2543" fmla="*/ 3415119 h 9038237"/>
              <a:gd name="connsiteX2544" fmla="*/ 1754464 w 14801665"/>
              <a:gd name="connsiteY2544" fmla="*/ 3434673 h 9038237"/>
              <a:gd name="connsiteX2545" fmla="*/ 1677764 w 14801665"/>
              <a:gd name="connsiteY2545" fmla="*/ 3468689 h 9038237"/>
              <a:gd name="connsiteX2546" fmla="*/ 1671474 w 14801665"/>
              <a:gd name="connsiteY2546" fmla="*/ 3477851 h 9038237"/>
              <a:gd name="connsiteX2547" fmla="*/ 1709202 w 14801665"/>
              <a:gd name="connsiteY2547" fmla="*/ 3491173 h 9038237"/>
              <a:gd name="connsiteX2548" fmla="*/ 1669987 w 14801665"/>
              <a:gd name="connsiteY2548" fmla="*/ 3502037 h 9038237"/>
              <a:gd name="connsiteX2549" fmla="*/ 1590878 w 14801665"/>
              <a:gd name="connsiteY2549" fmla="*/ 3565999 h 9038237"/>
              <a:gd name="connsiteX2550" fmla="*/ 1557611 w 14801665"/>
              <a:gd name="connsiteY2550" fmla="*/ 3627786 h 9038237"/>
              <a:gd name="connsiteX2551" fmla="*/ 1572991 w 14801665"/>
              <a:gd name="connsiteY2551" fmla="*/ 3654367 h 9038237"/>
              <a:gd name="connsiteX2552" fmla="*/ 1570200 w 14801665"/>
              <a:gd name="connsiteY2552" fmla="*/ 3683620 h 9038237"/>
              <a:gd name="connsiteX2553" fmla="*/ 1569962 w 14801665"/>
              <a:gd name="connsiteY2553" fmla="*/ 3683713 h 9038237"/>
              <a:gd name="connsiteX2554" fmla="*/ 1558526 w 14801665"/>
              <a:gd name="connsiteY2554" fmla="*/ 3693160 h 9038237"/>
              <a:gd name="connsiteX2555" fmla="*/ 1556703 w 14801665"/>
              <a:gd name="connsiteY2555" fmla="*/ 3695901 h 9038237"/>
              <a:gd name="connsiteX2556" fmla="*/ 1558755 w 14801665"/>
              <a:gd name="connsiteY2556" fmla="*/ 3693160 h 9038237"/>
              <a:gd name="connsiteX2557" fmla="*/ 1570191 w 14801665"/>
              <a:gd name="connsiteY2557" fmla="*/ 3683713 h 9038237"/>
              <a:gd name="connsiteX2558" fmla="*/ 1570200 w 14801665"/>
              <a:gd name="connsiteY2558" fmla="*/ 3683620 h 9038237"/>
              <a:gd name="connsiteX2559" fmla="*/ 1603271 w 14801665"/>
              <a:gd name="connsiteY2559" fmla="*/ 3670650 h 9038237"/>
              <a:gd name="connsiteX2560" fmla="*/ 1615232 w 14801665"/>
              <a:gd name="connsiteY2560" fmla="*/ 3642709 h 9038237"/>
              <a:gd name="connsiteX2561" fmla="*/ 1678101 w 14801665"/>
              <a:gd name="connsiteY2561" fmla="*/ 3582906 h 9038237"/>
              <a:gd name="connsiteX2562" fmla="*/ 1685534 w 14801665"/>
              <a:gd name="connsiteY2562" fmla="*/ 3554473 h 9038237"/>
              <a:gd name="connsiteX2563" fmla="*/ 1639007 w 14801665"/>
              <a:gd name="connsiteY2563" fmla="*/ 3567416 h 9038237"/>
              <a:gd name="connsiteX2564" fmla="*/ 1678908 w 14801665"/>
              <a:gd name="connsiteY2564" fmla="*/ 3535102 h 9038237"/>
              <a:gd name="connsiteX2565" fmla="*/ 1738803 w 14801665"/>
              <a:gd name="connsiteY2565" fmla="*/ 3506852 h 9038237"/>
              <a:gd name="connsiteX2566" fmla="*/ 1772642 w 14801665"/>
              <a:gd name="connsiteY2566" fmla="*/ 3446861 h 9038237"/>
              <a:gd name="connsiteX2567" fmla="*/ 1793336 w 14801665"/>
              <a:gd name="connsiteY2567" fmla="*/ 3466515 h 9038237"/>
              <a:gd name="connsiteX2568" fmla="*/ 1815173 w 14801665"/>
              <a:gd name="connsiteY2568" fmla="*/ 3485502 h 9038237"/>
              <a:gd name="connsiteX2569" fmla="*/ 1864782 w 14801665"/>
              <a:gd name="connsiteY2569" fmla="*/ 3440723 h 9038237"/>
              <a:gd name="connsiteX2570" fmla="*/ 1895190 w 14801665"/>
              <a:gd name="connsiteY2570" fmla="*/ 3436753 h 9038237"/>
              <a:gd name="connsiteX2571" fmla="*/ 1864210 w 14801665"/>
              <a:gd name="connsiteY2571" fmla="*/ 3398678 h 9038237"/>
              <a:gd name="connsiteX2572" fmla="*/ 13998045 w 14801665"/>
              <a:gd name="connsiteY2572" fmla="*/ 3359092 h 9038237"/>
              <a:gd name="connsiteX2573" fmla="*/ 13976900 w 14801665"/>
              <a:gd name="connsiteY2573" fmla="*/ 3401608 h 9038237"/>
              <a:gd name="connsiteX2574" fmla="*/ 13911280 w 14801665"/>
              <a:gd name="connsiteY2574" fmla="*/ 3412567 h 9038237"/>
              <a:gd name="connsiteX2575" fmla="*/ 13950266 w 14801665"/>
              <a:gd name="connsiteY2575" fmla="*/ 3444125 h 9038237"/>
              <a:gd name="connsiteX2576" fmla="*/ 13945806 w 14801665"/>
              <a:gd name="connsiteY2576" fmla="*/ 3411527 h 9038237"/>
              <a:gd name="connsiteX2577" fmla="*/ 13992676 w 14801665"/>
              <a:gd name="connsiteY2577" fmla="*/ 3442518 h 9038237"/>
              <a:gd name="connsiteX2578" fmla="*/ 14042514 w 14801665"/>
              <a:gd name="connsiteY2578" fmla="*/ 3453288 h 9038237"/>
              <a:gd name="connsiteX2579" fmla="*/ 14040233 w 14801665"/>
              <a:gd name="connsiteY2579" fmla="*/ 3390933 h 9038237"/>
              <a:gd name="connsiteX2580" fmla="*/ 14065152 w 14801665"/>
              <a:gd name="connsiteY2580" fmla="*/ 3385451 h 9038237"/>
              <a:gd name="connsiteX2581" fmla="*/ 14060469 w 14801665"/>
              <a:gd name="connsiteY2581" fmla="*/ 3378084 h 9038237"/>
              <a:gd name="connsiteX2582" fmla="*/ 14040233 w 14801665"/>
              <a:gd name="connsiteY2582" fmla="*/ 3390933 h 9038237"/>
              <a:gd name="connsiteX2583" fmla="*/ 13998045 w 14801665"/>
              <a:gd name="connsiteY2583" fmla="*/ 3359092 h 9038237"/>
              <a:gd name="connsiteX2584" fmla="*/ 1681188 w 14801665"/>
              <a:gd name="connsiteY2584" fmla="*/ 3348511 h 9038237"/>
              <a:gd name="connsiteX2585" fmla="*/ 1669530 w 14801665"/>
              <a:gd name="connsiteY2585" fmla="*/ 3357018 h 9038237"/>
              <a:gd name="connsiteX2586" fmla="*/ 1684619 w 14801665"/>
              <a:gd name="connsiteY2586" fmla="*/ 3367126 h 9038237"/>
              <a:gd name="connsiteX2587" fmla="*/ 1695020 w 14801665"/>
              <a:gd name="connsiteY2587" fmla="*/ 3355694 h 9038237"/>
              <a:gd name="connsiteX2588" fmla="*/ 1681188 w 14801665"/>
              <a:gd name="connsiteY2588" fmla="*/ 3348511 h 9038237"/>
              <a:gd name="connsiteX2589" fmla="*/ 13915169 w 14801665"/>
              <a:gd name="connsiteY2589" fmla="*/ 3337364 h 9038237"/>
              <a:gd name="connsiteX2590" fmla="*/ 13906820 w 14801665"/>
              <a:gd name="connsiteY2590" fmla="*/ 3345209 h 9038237"/>
              <a:gd name="connsiteX2591" fmla="*/ 13924776 w 14801665"/>
              <a:gd name="connsiteY2591" fmla="*/ 3358530 h 9038237"/>
              <a:gd name="connsiteX2592" fmla="*/ 13934833 w 14801665"/>
              <a:gd name="connsiteY2592" fmla="*/ 3349173 h 9038237"/>
              <a:gd name="connsiteX2593" fmla="*/ 13915169 w 14801665"/>
              <a:gd name="connsiteY2593" fmla="*/ 3337364 h 9038237"/>
              <a:gd name="connsiteX2594" fmla="*/ 1872101 w 14801665"/>
              <a:gd name="connsiteY2594" fmla="*/ 3332643 h 9038237"/>
              <a:gd name="connsiteX2595" fmla="*/ 1864667 w 14801665"/>
              <a:gd name="connsiteY2595" fmla="*/ 3335568 h 9038237"/>
              <a:gd name="connsiteX2596" fmla="*/ 1865925 w 14801665"/>
              <a:gd name="connsiteY2596" fmla="*/ 3339065 h 9038237"/>
              <a:gd name="connsiteX2597" fmla="*/ 1873245 w 14801665"/>
              <a:gd name="connsiteY2597" fmla="*/ 3336135 h 9038237"/>
              <a:gd name="connsiteX2598" fmla="*/ 1872101 w 14801665"/>
              <a:gd name="connsiteY2598" fmla="*/ 3332643 h 9038237"/>
              <a:gd name="connsiteX2599" fmla="*/ 1625404 w 14801665"/>
              <a:gd name="connsiteY2599" fmla="*/ 3329808 h 9038237"/>
              <a:gd name="connsiteX2600" fmla="*/ 1619746 w 14801665"/>
              <a:gd name="connsiteY2600" fmla="*/ 3354617 h 9038237"/>
              <a:gd name="connsiteX2601" fmla="*/ 1615910 w 14801665"/>
              <a:gd name="connsiteY2601" fmla="*/ 3371658 h 9038237"/>
              <a:gd name="connsiteX2602" fmla="*/ 1615575 w 14801665"/>
              <a:gd name="connsiteY2602" fmla="*/ 3371946 h 9038237"/>
              <a:gd name="connsiteX2603" fmla="*/ 1604145 w 14801665"/>
              <a:gd name="connsiteY2603" fmla="*/ 3390933 h 9038237"/>
              <a:gd name="connsiteX2604" fmla="*/ 1604189 w 14801665"/>
              <a:gd name="connsiteY2604" fmla="*/ 3391256 h 9038237"/>
              <a:gd name="connsiteX2605" fmla="*/ 1574080 w 14801665"/>
              <a:gd name="connsiteY2605" fmla="*/ 3413134 h 9038237"/>
              <a:gd name="connsiteX2606" fmla="*/ 1605987 w 14801665"/>
              <a:gd name="connsiteY2606" fmla="*/ 3404353 h 9038237"/>
              <a:gd name="connsiteX2607" fmla="*/ 1604189 w 14801665"/>
              <a:gd name="connsiteY2607" fmla="*/ 3391256 h 9038237"/>
              <a:gd name="connsiteX2608" fmla="*/ 1604374 w 14801665"/>
              <a:gd name="connsiteY2608" fmla="*/ 3391122 h 9038237"/>
              <a:gd name="connsiteX2609" fmla="*/ 1615804 w 14801665"/>
              <a:gd name="connsiteY2609" fmla="*/ 3372130 h 9038237"/>
              <a:gd name="connsiteX2610" fmla="*/ 1615910 w 14801665"/>
              <a:gd name="connsiteY2610" fmla="*/ 3371658 h 9038237"/>
              <a:gd name="connsiteX2611" fmla="*/ 1631936 w 14801665"/>
              <a:gd name="connsiteY2611" fmla="*/ 3357891 h 9038237"/>
              <a:gd name="connsiteX2612" fmla="*/ 1625404 w 14801665"/>
              <a:gd name="connsiteY2612" fmla="*/ 3329808 h 9038237"/>
              <a:gd name="connsiteX2613" fmla="*/ 14191703 w 14801665"/>
              <a:gd name="connsiteY2613" fmla="*/ 3324609 h 9038237"/>
              <a:gd name="connsiteX2614" fmla="*/ 14188500 w 14801665"/>
              <a:gd name="connsiteY2614" fmla="*/ 3333305 h 9038237"/>
              <a:gd name="connsiteX2615" fmla="*/ 14229424 w 14801665"/>
              <a:gd name="connsiteY2615" fmla="*/ 3344453 h 9038237"/>
              <a:gd name="connsiteX2616" fmla="*/ 14234570 w 14801665"/>
              <a:gd name="connsiteY2616" fmla="*/ 3333588 h 9038237"/>
              <a:gd name="connsiteX2617" fmla="*/ 14191703 w 14801665"/>
              <a:gd name="connsiteY2617" fmla="*/ 3324609 h 9038237"/>
              <a:gd name="connsiteX2618" fmla="*/ 13994506 w 14801665"/>
              <a:gd name="connsiteY2618" fmla="*/ 3290788 h 9038237"/>
              <a:gd name="connsiteX2619" fmla="*/ 13966957 w 14801665"/>
              <a:gd name="connsiteY2619" fmla="*/ 3300140 h 9038237"/>
              <a:gd name="connsiteX2620" fmla="*/ 13981475 w 14801665"/>
              <a:gd name="connsiteY2620" fmla="*/ 3320929 h 9038237"/>
              <a:gd name="connsiteX2621" fmla="*/ 14029597 w 14801665"/>
              <a:gd name="connsiteY2621" fmla="*/ 3330469 h 9038237"/>
              <a:gd name="connsiteX2622" fmla="*/ 14038975 w 14801665"/>
              <a:gd name="connsiteY2622" fmla="*/ 3321207 h 9038237"/>
              <a:gd name="connsiteX2623" fmla="*/ 13994506 w 14801665"/>
              <a:gd name="connsiteY2623" fmla="*/ 3290788 h 9038237"/>
              <a:gd name="connsiteX2624" fmla="*/ 1845918 w 14801665"/>
              <a:gd name="connsiteY2624" fmla="*/ 3261782 h 9038237"/>
              <a:gd name="connsiteX2625" fmla="*/ 1841808 w 14801665"/>
              <a:gd name="connsiteY2625" fmla="*/ 3262916 h 9038237"/>
              <a:gd name="connsiteX2626" fmla="*/ 1845353 w 14801665"/>
              <a:gd name="connsiteY2626" fmla="*/ 3264901 h 9038237"/>
              <a:gd name="connsiteX2627" fmla="*/ 14081843 w 14801665"/>
              <a:gd name="connsiteY2627" fmla="*/ 3255928 h 9038237"/>
              <a:gd name="connsiteX2628" fmla="*/ 14193755 w 14801665"/>
              <a:gd name="connsiteY2628" fmla="*/ 3363062 h 9038237"/>
              <a:gd name="connsiteX2629" fmla="*/ 14081843 w 14801665"/>
              <a:gd name="connsiteY2629" fmla="*/ 3255928 h 9038237"/>
              <a:gd name="connsiteX2630" fmla="*/ 13947750 w 14801665"/>
              <a:gd name="connsiteY2630" fmla="*/ 3243173 h 9038237"/>
              <a:gd name="connsiteX2631" fmla="*/ 13947178 w 14801665"/>
              <a:gd name="connsiteY2631" fmla="*/ 3246103 h 9038237"/>
              <a:gd name="connsiteX2632" fmla="*/ 13951295 w 14801665"/>
              <a:gd name="connsiteY2632" fmla="*/ 3245063 h 9038237"/>
              <a:gd name="connsiteX2633" fmla="*/ 1766816 w 14801665"/>
              <a:gd name="connsiteY2633" fmla="*/ 3229662 h 9038237"/>
              <a:gd name="connsiteX2634" fmla="*/ 1746351 w 14801665"/>
              <a:gd name="connsiteY2634" fmla="*/ 3256872 h 9038237"/>
              <a:gd name="connsiteX2635" fmla="*/ 1758238 w 14801665"/>
              <a:gd name="connsiteY2635" fmla="*/ 3263578 h 9038237"/>
              <a:gd name="connsiteX2636" fmla="*/ 1781105 w 14801665"/>
              <a:gd name="connsiteY2636" fmla="*/ 3238731 h 9038237"/>
              <a:gd name="connsiteX2637" fmla="*/ 1766816 w 14801665"/>
              <a:gd name="connsiteY2637" fmla="*/ 3229662 h 9038237"/>
              <a:gd name="connsiteX2638" fmla="*/ 13789997 w 14801665"/>
              <a:gd name="connsiteY2638" fmla="*/ 3215207 h 9038237"/>
              <a:gd name="connsiteX2639" fmla="*/ 13787017 w 14801665"/>
              <a:gd name="connsiteY2639" fmla="*/ 3225409 h 9038237"/>
              <a:gd name="connsiteX2640" fmla="*/ 13844523 w 14801665"/>
              <a:gd name="connsiteY2640" fmla="*/ 3240338 h 9038237"/>
              <a:gd name="connsiteX2641" fmla="*/ 13846696 w 14801665"/>
              <a:gd name="connsiteY2641" fmla="*/ 3225976 h 9038237"/>
              <a:gd name="connsiteX2642" fmla="*/ 13789997 w 14801665"/>
              <a:gd name="connsiteY2642" fmla="*/ 3215207 h 9038237"/>
              <a:gd name="connsiteX2643" fmla="*/ 1610772 w 14801665"/>
              <a:gd name="connsiteY2643" fmla="*/ 3215207 h 9038237"/>
              <a:gd name="connsiteX2644" fmla="*/ 1601171 w 14801665"/>
              <a:gd name="connsiteY2644" fmla="*/ 3226449 h 9038237"/>
              <a:gd name="connsiteX2645" fmla="*/ 1612144 w 14801665"/>
              <a:gd name="connsiteY2645" fmla="*/ 3235234 h 9038237"/>
              <a:gd name="connsiteX2646" fmla="*/ 1621630 w 14801665"/>
              <a:gd name="connsiteY2646" fmla="*/ 3227205 h 9038237"/>
              <a:gd name="connsiteX2647" fmla="*/ 1610772 w 14801665"/>
              <a:gd name="connsiteY2647" fmla="*/ 3215207 h 9038237"/>
              <a:gd name="connsiteX2648" fmla="*/ 1519890 w 14801665"/>
              <a:gd name="connsiteY2648" fmla="*/ 3150678 h 9038237"/>
              <a:gd name="connsiteX2649" fmla="*/ 1519890 w 14801665"/>
              <a:gd name="connsiteY2649" fmla="*/ 3226827 h 9038237"/>
              <a:gd name="connsiteX2650" fmla="*/ 1519890 w 14801665"/>
              <a:gd name="connsiteY2650" fmla="*/ 3150678 h 9038237"/>
              <a:gd name="connsiteX2651" fmla="*/ 1747364 w 14801665"/>
              <a:gd name="connsiteY2651" fmla="*/ 3141931 h 9038237"/>
              <a:gd name="connsiteX2652" fmla="*/ 1729203 w 14801665"/>
              <a:gd name="connsiteY2652" fmla="*/ 3170143 h 9038237"/>
              <a:gd name="connsiteX2653" fmla="*/ 1704513 w 14801665"/>
              <a:gd name="connsiteY2653" fmla="*/ 3209825 h 9038237"/>
              <a:gd name="connsiteX2654" fmla="*/ 1756637 w 14801665"/>
              <a:gd name="connsiteY2654" fmla="*/ 3193289 h 9038237"/>
              <a:gd name="connsiteX2655" fmla="*/ 1790134 w 14801665"/>
              <a:gd name="connsiteY2655" fmla="*/ 3153892 h 9038237"/>
              <a:gd name="connsiteX2656" fmla="*/ 1747364 w 14801665"/>
              <a:gd name="connsiteY2656" fmla="*/ 3141931 h 9038237"/>
              <a:gd name="connsiteX2657" fmla="*/ 14128942 w 14801665"/>
              <a:gd name="connsiteY2657" fmla="*/ 3133865 h 9038237"/>
              <a:gd name="connsiteX2658" fmla="*/ 14125053 w 14801665"/>
              <a:gd name="connsiteY2658" fmla="*/ 3135850 h 9038237"/>
              <a:gd name="connsiteX2659" fmla="*/ 14130886 w 14801665"/>
              <a:gd name="connsiteY2659" fmla="*/ 3141421 h 9038237"/>
              <a:gd name="connsiteX2660" fmla="*/ 14134882 w 14801665"/>
              <a:gd name="connsiteY2660" fmla="*/ 3139436 h 9038237"/>
              <a:gd name="connsiteX2661" fmla="*/ 14128942 w 14801665"/>
              <a:gd name="connsiteY2661" fmla="*/ 3133865 h 9038237"/>
              <a:gd name="connsiteX2662" fmla="*/ 1800649 w 14801665"/>
              <a:gd name="connsiteY2662" fmla="*/ 3106371 h 9038237"/>
              <a:gd name="connsiteX2663" fmla="*/ 1791048 w 14801665"/>
              <a:gd name="connsiteY2663" fmla="*/ 3126587 h 9038237"/>
              <a:gd name="connsiteX2664" fmla="*/ 1799626 w 14801665"/>
              <a:gd name="connsiteY2664" fmla="*/ 3129234 h 9038237"/>
              <a:gd name="connsiteX2665" fmla="*/ 1808426 w 14801665"/>
              <a:gd name="connsiteY2665" fmla="*/ 3108734 h 9038237"/>
              <a:gd name="connsiteX2666" fmla="*/ 1800649 w 14801665"/>
              <a:gd name="connsiteY2666" fmla="*/ 3106371 h 9038237"/>
              <a:gd name="connsiteX2667" fmla="*/ 1684734 w 14801665"/>
              <a:gd name="connsiteY2667" fmla="*/ 3069620 h 9038237"/>
              <a:gd name="connsiteX2668" fmla="*/ 1684848 w 14801665"/>
              <a:gd name="connsiteY2668" fmla="*/ 3069715 h 9038237"/>
              <a:gd name="connsiteX2669" fmla="*/ 1684844 w 14801665"/>
              <a:gd name="connsiteY2669" fmla="*/ 3069718 h 9038237"/>
              <a:gd name="connsiteX2670" fmla="*/ 1835746 w 14801665"/>
              <a:gd name="connsiteY2670" fmla="*/ 3067541 h 9038237"/>
              <a:gd name="connsiteX2671" fmla="*/ 1829691 w 14801665"/>
              <a:gd name="connsiteY2671" fmla="*/ 3073023 h 9038237"/>
              <a:gd name="connsiteX2672" fmla="*/ 1833344 w 14801665"/>
              <a:gd name="connsiteY2672" fmla="*/ 3075102 h 9038237"/>
              <a:gd name="connsiteX2673" fmla="*/ 1839292 w 14801665"/>
              <a:gd name="connsiteY2673" fmla="*/ 3069904 h 9038237"/>
              <a:gd name="connsiteX2674" fmla="*/ 1835746 w 14801665"/>
              <a:gd name="connsiteY2674" fmla="*/ 3067541 h 9038237"/>
              <a:gd name="connsiteX2675" fmla="*/ 14327282 w 14801665"/>
              <a:gd name="connsiteY2675" fmla="*/ 3063388 h 9038237"/>
              <a:gd name="connsiteX2676" fmla="*/ 14323394 w 14801665"/>
              <a:gd name="connsiteY2676" fmla="*/ 3064516 h 9038237"/>
              <a:gd name="connsiteX2677" fmla="*/ 14326932 w 14801665"/>
              <a:gd name="connsiteY2677" fmla="*/ 3066312 h 9038237"/>
              <a:gd name="connsiteX2678" fmla="*/ 13751583 w 14801665"/>
              <a:gd name="connsiteY2678" fmla="*/ 3058945 h 9038237"/>
              <a:gd name="connsiteX2679" fmla="*/ 13697514 w 14801665"/>
              <a:gd name="connsiteY2679" fmla="*/ 3069904 h 9038237"/>
              <a:gd name="connsiteX2680" fmla="*/ 13751583 w 14801665"/>
              <a:gd name="connsiteY2680" fmla="*/ 3058945 h 9038237"/>
              <a:gd name="connsiteX2681" fmla="*/ 14474291 w 14801665"/>
              <a:gd name="connsiteY2681" fmla="*/ 3048648 h 9038237"/>
              <a:gd name="connsiteX2682" fmla="*/ 14466743 w 14801665"/>
              <a:gd name="connsiteY2682" fmla="*/ 3052896 h 9038237"/>
              <a:gd name="connsiteX2683" fmla="*/ 14485546 w 14801665"/>
              <a:gd name="connsiteY2683" fmla="*/ 3069166 h 9038237"/>
              <a:gd name="connsiteX2684" fmla="*/ 14485950 w 14801665"/>
              <a:gd name="connsiteY2684" fmla="*/ 3069904 h 9038237"/>
              <a:gd name="connsiteX2685" fmla="*/ 14486956 w 14801665"/>
              <a:gd name="connsiteY2685" fmla="*/ 3070166 h 9038237"/>
              <a:gd name="connsiteX2686" fmla="*/ 14487088 w 14801665"/>
              <a:gd name="connsiteY2686" fmla="*/ 3070243 h 9038237"/>
              <a:gd name="connsiteX2687" fmla="*/ 14486865 w 14801665"/>
              <a:gd name="connsiteY2687" fmla="*/ 3070187 h 9038237"/>
              <a:gd name="connsiteX2688" fmla="*/ 14490122 w 14801665"/>
              <a:gd name="connsiteY2688" fmla="*/ 3072007 h 9038237"/>
              <a:gd name="connsiteX2689" fmla="*/ 14487088 w 14801665"/>
              <a:gd name="connsiteY2689" fmla="*/ 3070243 h 9038237"/>
              <a:gd name="connsiteX2690" fmla="*/ 14490568 w 14801665"/>
              <a:gd name="connsiteY2690" fmla="*/ 3071109 h 9038237"/>
              <a:gd name="connsiteX2691" fmla="*/ 14486956 w 14801665"/>
              <a:gd name="connsiteY2691" fmla="*/ 3070166 h 9038237"/>
              <a:gd name="connsiteX2692" fmla="*/ 14486179 w 14801665"/>
              <a:gd name="connsiteY2692" fmla="*/ 3069715 h 9038237"/>
              <a:gd name="connsiteX2693" fmla="*/ 14485546 w 14801665"/>
              <a:gd name="connsiteY2693" fmla="*/ 3069166 h 9038237"/>
              <a:gd name="connsiteX2694" fmla="*/ 13903967 w 14801665"/>
              <a:gd name="connsiteY2694" fmla="*/ 2994984 h 9038237"/>
              <a:gd name="connsiteX2695" fmla="*/ 13877448 w 14801665"/>
              <a:gd name="connsiteY2695" fmla="*/ 2995456 h 9038237"/>
              <a:gd name="connsiteX2696" fmla="*/ 13876990 w 14801665"/>
              <a:gd name="connsiteY2696" fmla="*/ 3006793 h 9038237"/>
              <a:gd name="connsiteX2697" fmla="*/ 13904654 w 14801665"/>
              <a:gd name="connsiteY2697" fmla="*/ 3002540 h 9038237"/>
              <a:gd name="connsiteX2698" fmla="*/ 13903967 w 14801665"/>
              <a:gd name="connsiteY2698" fmla="*/ 2994984 h 9038237"/>
              <a:gd name="connsiteX2699" fmla="*/ 14263492 w 14801665"/>
              <a:gd name="connsiteY2699" fmla="*/ 2942454 h 9038237"/>
              <a:gd name="connsiteX2700" fmla="*/ 14312872 w 14801665"/>
              <a:gd name="connsiteY2700" fmla="*/ 3004714 h 9038237"/>
              <a:gd name="connsiteX2701" fmla="*/ 14263492 w 14801665"/>
              <a:gd name="connsiteY2701" fmla="*/ 2942454 h 9038237"/>
              <a:gd name="connsiteX2702" fmla="*/ 14529504 w 14801665"/>
              <a:gd name="connsiteY2702" fmla="*/ 2912697 h 9038237"/>
              <a:gd name="connsiteX2703" fmla="*/ 14493041 w 14801665"/>
              <a:gd name="connsiteY2703" fmla="*/ 2929510 h 9038237"/>
              <a:gd name="connsiteX2704" fmla="*/ 14513042 w 14801665"/>
              <a:gd name="connsiteY2704" fmla="*/ 2945195 h 9038237"/>
              <a:gd name="connsiteX2705" fmla="*/ 14537160 w 14801665"/>
              <a:gd name="connsiteY2705" fmla="*/ 2917606 h 9038237"/>
              <a:gd name="connsiteX2706" fmla="*/ 14529504 w 14801665"/>
              <a:gd name="connsiteY2706" fmla="*/ 2912697 h 9038237"/>
              <a:gd name="connsiteX2707" fmla="*/ 1666327 w 14801665"/>
              <a:gd name="connsiteY2707" fmla="*/ 2822187 h 9038237"/>
              <a:gd name="connsiteX2708" fmla="*/ 1658900 w 14801665"/>
              <a:gd name="connsiteY2708" fmla="*/ 2825401 h 9038237"/>
              <a:gd name="connsiteX2709" fmla="*/ 1660158 w 14801665"/>
              <a:gd name="connsiteY2709" fmla="*/ 2828798 h 9038237"/>
              <a:gd name="connsiteX2710" fmla="*/ 1667814 w 14801665"/>
              <a:gd name="connsiteY2710" fmla="*/ 2825779 h 9038237"/>
              <a:gd name="connsiteX2711" fmla="*/ 1666327 w 14801665"/>
              <a:gd name="connsiteY2711" fmla="*/ 2822187 h 9038237"/>
              <a:gd name="connsiteX2712" fmla="*/ 14670337 w 14801665"/>
              <a:gd name="connsiteY2712" fmla="*/ 2814348 h 9038237"/>
              <a:gd name="connsiteX2713" fmla="*/ 14670566 w 14801665"/>
              <a:gd name="connsiteY2713" fmla="*/ 2814536 h 9038237"/>
              <a:gd name="connsiteX2714" fmla="*/ 14670135 w 14801665"/>
              <a:gd name="connsiteY2714" fmla="*/ 2814630 h 9038237"/>
              <a:gd name="connsiteX2715" fmla="*/ 13923175 w 14801665"/>
              <a:gd name="connsiteY2715" fmla="*/ 2756997 h 9038237"/>
              <a:gd name="connsiteX2716" fmla="*/ 13917456 w 14801665"/>
              <a:gd name="connsiteY2716" fmla="*/ 2762196 h 9038237"/>
              <a:gd name="connsiteX2717" fmla="*/ 13931174 w 14801665"/>
              <a:gd name="connsiteY2717" fmla="*/ 2776462 h 9038237"/>
              <a:gd name="connsiteX2718" fmla="*/ 13941574 w 14801665"/>
              <a:gd name="connsiteY2718" fmla="*/ 2768901 h 9038237"/>
              <a:gd name="connsiteX2719" fmla="*/ 13923175 w 14801665"/>
              <a:gd name="connsiteY2719" fmla="*/ 2756997 h 9038237"/>
              <a:gd name="connsiteX2720" fmla="*/ 13882473 w 14801665"/>
              <a:gd name="connsiteY2720" fmla="*/ 2702487 h 9038237"/>
              <a:gd name="connsiteX2721" fmla="*/ 13879156 w 14801665"/>
              <a:gd name="connsiteY2721" fmla="*/ 2708248 h 9038237"/>
              <a:gd name="connsiteX2722" fmla="*/ 13895047 w 14801665"/>
              <a:gd name="connsiteY2722" fmla="*/ 2712501 h 9038237"/>
              <a:gd name="connsiteX2723" fmla="*/ 13896883 w 14801665"/>
              <a:gd name="connsiteY2723" fmla="*/ 2709287 h 9038237"/>
              <a:gd name="connsiteX2724" fmla="*/ 13882473 w 14801665"/>
              <a:gd name="connsiteY2724" fmla="*/ 2702487 h 9038237"/>
              <a:gd name="connsiteX2725" fmla="*/ 13975646 w 14801665"/>
              <a:gd name="connsiteY2725" fmla="*/ 2695328 h 9038237"/>
              <a:gd name="connsiteX2726" fmla="*/ 13927514 w 14801665"/>
              <a:gd name="connsiteY2726" fmla="*/ 2722893 h 9038237"/>
              <a:gd name="connsiteX2727" fmla="*/ 14014514 w 14801665"/>
              <a:gd name="connsiteY2727" fmla="*/ 2729976 h 9038237"/>
              <a:gd name="connsiteX2728" fmla="*/ 13975646 w 14801665"/>
              <a:gd name="connsiteY2728" fmla="*/ 2695328 h 9038237"/>
              <a:gd name="connsiteX2729" fmla="*/ 1869013 w 14801665"/>
              <a:gd name="connsiteY2729" fmla="*/ 2657419 h 9038237"/>
              <a:gd name="connsiteX2730" fmla="*/ 1864896 w 14801665"/>
              <a:gd name="connsiteY2730" fmla="*/ 2658553 h 9038237"/>
              <a:gd name="connsiteX2731" fmla="*/ 1868442 w 14801665"/>
              <a:gd name="connsiteY2731" fmla="*/ 2660538 h 9038237"/>
              <a:gd name="connsiteX2732" fmla="*/ 13888420 w 14801665"/>
              <a:gd name="connsiteY2732" fmla="*/ 2633611 h 9038237"/>
              <a:gd name="connsiteX2733" fmla="*/ 13891623 w 14801665"/>
              <a:gd name="connsiteY2733" fmla="*/ 2635312 h 9038237"/>
              <a:gd name="connsiteX2734" fmla="*/ 13891672 w 14801665"/>
              <a:gd name="connsiteY2734" fmla="*/ 2635372 h 9038237"/>
              <a:gd name="connsiteX2735" fmla="*/ 13882932 w 14801665"/>
              <a:gd name="connsiteY2735" fmla="*/ 2656122 h 9038237"/>
              <a:gd name="connsiteX2736" fmla="*/ 13897449 w 14801665"/>
              <a:gd name="connsiteY2736" fmla="*/ 2676601 h 9038237"/>
              <a:gd name="connsiteX2737" fmla="*/ 13906928 w 14801665"/>
              <a:gd name="connsiteY2737" fmla="*/ 2653972 h 9038237"/>
              <a:gd name="connsiteX2738" fmla="*/ 13891672 w 14801665"/>
              <a:gd name="connsiteY2738" fmla="*/ 2635372 h 9038237"/>
              <a:gd name="connsiteX2739" fmla="*/ 13891737 w 14801665"/>
              <a:gd name="connsiteY2739" fmla="*/ 2635218 h 9038237"/>
              <a:gd name="connsiteX2740" fmla="*/ 13888420 w 14801665"/>
              <a:gd name="connsiteY2740" fmla="*/ 2633611 h 9038237"/>
              <a:gd name="connsiteX2741" fmla="*/ 14476870 w 14801665"/>
              <a:gd name="connsiteY2741" fmla="*/ 2631626 h 9038237"/>
              <a:gd name="connsiteX2742" fmla="*/ 14454398 w 14801665"/>
              <a:gd name="connsiteY2742" fmla="*/ 2633044 h 9038237"/>
              <a:gd name="connsiteX2743" fmla="*/ 14481147 w 14801665"/>
              <a:gd name="connsiteY2743" fmla="*/ 2664602 h 9038237"/>
              <a:gd name="connsiteX2744" fmla="*/ 14476870 w 14801665"/>
              <a:gd name="connsiteY2744" fmla="*/ 2631626 h 9038237"/>
              <a:gd name="connsiteX2745" fmla="*/ 1866841 w 14801665"/>
              <a:gd name="connsiteY2745" fmla="*/ 2543012 h 9038237"/>
              <a:gd name="connsiteX2746" fmla="*/ 1816088 w 14801665"/>
              <a:gd name="connsiteY2746" fmla="*/ 2554349 h 9038237"/>
              <a:gd name="connsiteX2747" fmla="*/ 1866841 w 14801665"/>
              <a:gd name="connsiteY2747" fmla="*/ 2543012 h 9038237"/>
              <a:gd name="connsiteX2748" fmla="*/ 1934512 w 14801665"/>
              <a:gd name="connsiteY2748" fmla="*/ 2515802 h 9038237"/>
              <a:gd name="connsiteX2749" fmla="*/ 1893360 w 14801665"/>
              <a:gd name="connsiteY2749" fmla="*/ 2541405 h 9038237"/>
              <a:gd name="connsiteX2750" fmla="*/ 1950746 w 14801665"/>
              <a:gd name="connsiteY2750" fmla="*/ 2544714 h 9038237"/>
              <a:gd name="connsiteX2751" fmla="*/ 1958866 w 14801665"/>
              <a:gd name="connsiteY2751" fmla="*/ 2535829 h 9038237"/>
              <a:gd name="connsiteX2752" fmla="*/ 1934512 w 14801665"/>
              <a:gd name="connsiteY2752" fmla="*/ 2515802 h 9038237"/>
              <a:gd name="connsiteX2753" fmla="*/ 1845918 w 14801665"/>
              <a:gd name="connsiteY2753" fmla="*/ 2487647 h 9038237"/>
              <a:gd name="connsiteX2754" fmla="*/ 1842036 w 14801665"/>
              <a:gd name="connsiteY2754" fmla="*/ 2488686 h 9038237"/>
              <a:gd name="connsiteX2755" fmla="*/ 1845353 w 14801665"/>
              <a:gd name="connsiteY2755" fmla="*/ 2490482 h 9038237"/>
              <a:gd name="connsiteX2756" fmla="*/ 1707715 w 14801665"/>
              <a:gd name="connsiteY2756" fmla="*/ 2461003 h 9038237"/>
              <a:gd name="connsiteX2757" fmla="*/ 1643582 w 14801665"/>
              <a:gd name="connsiteY2757" fmla="*/ 2511927 h 9038237"/>
              <a:gd name="connsiteX2758" fmla="*/ 1653646 w 14801665"/>
              <a:gd name="connsiteY2758" fmla="*/ 2519299 h 9038237"/>
              <a:gd name="connsiteX2759" fmla="*/ 1707715 w 14801665"/>
              <a:gd name="connsiteY2759" fmla="*/ 2461003 h 9038237"/>
              <a:gd name="connsiteX2760" fmla="*/ 2908258 w 14801665"/>
              <a:gd name="connsiteY2760" fmla="*/ 2458835 h 9038237"/>
              <a:gd name="connsiteX2761" fmla="*/ 2904598 w 14801665"/>
              <a:gd name="connsiteY2761" fmla="*/ 2460247 h 9038237"/>
              <a:gd name="connsiteX2762" fmla="*/ 2908258 w 14801665"/>
              <a:gd name="connsiteY2762" fmla="*/ 2461665 h 9038237"/>
              <a:gd name="connsiteX2763" fmla="*/ 1755843 w 14801665"/>
              <a:gd name="connsiteY2763" fmla="*/ 2424820 h 9038237"/>
              <a:gd name="connsiteX2764" fmla="*/ 1752756 w 14801665"/>
              <a:gd name="connsiteY2764" fmla="*/ 2427372 h 9038237"/>
              <a:gd name="connsiteX2765" fmla="*/ 1749668 w 14801665"/>
              <a:gd name="connsiteY2765" fmla="*/ 2430113 h 9038237"/>
              <a:gd name="connsiteX2766" fmla="*/ 1752984 w 14801665"/>
              <a:gd name="connsiteY2766" fmla="*/ 2427561 h 9038237"/>
              <a:gd name="connsiteX2767" fmla="*/ 1624990 w 14801665"/>
              <a:gd name="connsiteY2767" fmla="*/ 2421149 h 9038237"/>
              <a:gd name="connsiteX2768" fmla="*/ 1602544 w 14801665"/>
              <a:gd name="connsiteY2768" fmla="*/ 2423591 h 9038237"/>
              <a:gd name="connsiteX2769" fmla="*/ 1601171 w 14801665"/>
              <a:gd name="connsiteY2769" fmla="*/ 2433988 h 9038237"/>
              <a:gd name="connsiteX2770" fmla="*/ 1636377 w 14801665"/>
              <a:gd name="connsiteY2770" fmla="*/ 2445703 h 9038237"/>
              <a:gd name="connsiteX2771" fmla="*/ 1624990 w 14801665"/>
              <a:gd name="connsiteY2771" fmla="*/ 2421149 h 9038237"/>
              <a:gd name="connsiteX2772" fmla="*/ 1849463 w 14801665"/>
              <a:gd name="connsiteY2772" fmla="*/ 2418114 h 9038237"/>
              <a:gd name="connsiteX2773" fmla="*/ 1748981 w 14801665"/>
              <a:gd name="connsiteY2773" fmla="*/ 2494357 h 9038237"/>
              <a:gd name="connsiteX2774" fmla="*/ 1757667 w 14801665"/>
              <a:gd name="connsiteY2774" fmla="*/ 2502197 h 9038237"/>
              <a:gd name="connsiteX2775" fmla="*/ 1858041 w 14801665"/>
              <a:gd name="connsiteY2775" fmla="*/ 2425765 h 9038237"/>
              <a:gd name="connsiteX2776" fmla="*/ 1849463 w 14801665"/>
              <a:gd name="connsiteY2776" fmla="*/ 2418114 h 9038237"/>
              <a:gd name="connsiteX2777" fmla="*/ 2062436 w 14801665"/>
              <a:gd name="connsiteY2777" fmla="*/ 2402430 h 9038237"/>
              <a:gd name="connsiteX2778" fmla="*/ 2058547 w 14801665"/>
              <a:gd name="connsiteY2778" fmla="*/ 2403942 h 9038237"/>
              <a:gd name="connsiteX2779" fmla="*/ 2062436 w 14801665"/>
              <a:gd name="connsiteY2779" fmla="*/ 2405549 h 9038237"/>
              <a:gd name="connsiteX2780" fmla="*/ 2412582 w 14801665"/>
              <a:gd name="connsiteY2780" fmla="*/ 2346314 h 9038237"/>
              <a:gd name="connsiteX2781" fmla="*/ 2459681 w 14801665"/>
              <a:gd name="connsiteY2781" fmla="*/ 2357178 h 9038237"/>
              <a:gd name="connsiteX2782" fmla="*/ 2412582 w 14801665"/>
              <a:gd name="connsiteY2782" fmla="*/ 2346314 h 9038237"/>
              <a:gd name="connsiteX2783" fmla="*/ 2303294 w 14801665"/>
              <a:gd name="connsiteY2783" fmla="*/ 2317496 h 9038237"/>
              <a:gd name="connsiteX2784" fmla="*/ 2299298 w 14801665"/>
              <a:gd name="connsiteY2784" fmla="*/ 2318442 h 9038237"/>
              <a:gd name="connsiteX2785" fmla="*/ 2302729 w 14801665"/>
              <a:gd name="connsiteY2785" fmla="*/ 2320332 h 9038237"/>
              <a:gd name="connsiteX2786" fmla="*/ 1796309 w 14801665"/>
              <a:gd name="connsiteY2786" fmla="*/ 2317118 h 9038237"/>
              <a:gd name="connsiteX2787" fmla="*/ 1779276 w 14801665"/>
              <a:gd name="connsiteY2787" fmla="*/ 2331196 h 9038237"/>
              <a:gd name="connsiteX2788" fmla="*/ 1791849 w 14801665"/>
              <a:gd name="connsiteY2788" fmla="*/ 2340075 h 9038237"/>
              <a:gd name="connsiteX2789" fmla="*/ 1805681 w 14801665"/>
              <a:gd name="connsiteY2789" fmla="*/ 2323824 h 9038237"/>
              <a:gd name="connsiteX2790" fmla="*/ 1796309 w 14801665"/>
              <a:gd name="connsiteY2790" fmla="*/ 2317118 h 9038237"/>
              <a:gd name="connsiteX2791" fmla="*/ 2361742 w 14801665"/>
              <a:gd name="connsiteY2791" fmla="*/ 2298295 h 9038237"/>
              <a:gd name="connsiteX2792" fmla="*/ 2330049 w 14801665"/>
              <a:gd name="connsiteY2792" fmla="*/ 2308996 h 9038237"/>
              <a:gd name="connsiteX2793" fmla="*/ 2365490 w 14801665"/>
              <a:gd name="connsiteY2793" fmla="*/ 2357083 h 9038237"/>
              <a:gd name="connsiteX2794" fmla="*/ 2393611 w 14801665"/>
              <a:gd name="connsiteY2794" fmla="*/ 2307861 h 9038237"/>
              <a:gd name="connsiteX2795" fmla="*/ 2361742 w 14801665"/>
              <a:gd name="connsiteY2795" fmla="*/ 2298295 h 9038237"/>
              <a:gd name="connsiteX2796" fmla="*/ 2529069 w 14801665"/>
              <a:gd name="connsiteY2796" fmla="*/ 2289152 h 9038237"/>
              <a:gd name="connsiteX2797" fmla="*/ 2519819 w 14801665"/>
              <a:gd name="connsiteY2797" fmla="*/ 2289247 h 9038237"/>
              <a:gd name="connsiteX2798" fmla="*/ 2519697 w 14801665"/>
              <a:gd name="connsiteY2798" fmla="*/ 2292366 h 9038237"/>
              <a:gd name="connsiteX2799" fmla="*/ 2528961 w 14801665"/>
              <a:gd name="connsiteY2799" fmla="*/ 2292177 h 9038237"/>
              <a:gd name="connsiteX2800" fmla="*/ 2529069 w 14801665"/>
              <a:gd name="connsiteY2800" fmla="*/ 2289152 h 9038237"/>
              <a:gd name="connsiteX2801" fmla="*/ 2581315 w 14801665"/>
              <a:gd name="connsiteY2801" fmla="*/ 2260902 h 9038237"/>
              <a:gd name="connsiteX2802" fmla="*/ 2571028 w 14801665"/>
              <a:gd name="connsiteY2802" fmla="*/ 2265439 h 9038237"/>
              <a:gd name="connsiteX2803" fmla="*/ 2580292 w 14801665"/>
              <a:gd name="connsiteY2803" fmla="*/ 2273751 h 9038237"/>
              <a:gd name="connsiteX2804" fmla="*/ 2589085 w 14801665"/>
              <a:gd name="connsiteY2804" fmla="*/ 2270449 h 9038237"/>
              <a:gd name="connsiteX2805" fmla="*/ 2581315 w 14801665"/>
              <a:gd name="connsiteY2805" fmla="*/ 2260902 h 9038237"/>
              <a:gd name="connsiteX2806" fmla="*/ 2516502 w 14801665"/>
              <a:gd name="connsiteY2806" fmla="*/ 2250044 h 9038237"/>
              <a:gd name="connsiteX2807" fmla="*/ 2507352 w 14801665"/>
              <a:gd name="connsiteY2807" fmla="*/ 2251739 h 9038237"/>
              <a:gd name="connsiteX2808" fmla="*/ 2508954 w 14801665"/>
              <a:gd name="connsiteY2808" fmla="*/ 2254953 h 9038237"/>
              <a:gd name="connsiteX2809" fmla="*/ 2517982 w 14801665"/>
              <a:gd name="connsiteY2809" fmla="*/ 2253252 h 9038237"/>
              <a:gd name="connsiteX2810" fmla="*/ 2516502 w 14801665"/>
              <a:gd name="connsiteY2810" fmla="*/ 2250044 h 9038237"/>
              <a:gd name="connsiteX2811" fmla="*/ 2280891 w 14801665"/>
              <a:gd name="connsiteY2811" fmla="*/ 2229160 h 9038237"/>
              <a:gd name="connsiteX2812" fmla="*/ 2214249 w 14801665"/>
              <a:gd name="connsiteY2812" fmla="*/ 2296997 h 9038237"/>
              <a:gd name="connsiteX2813" fmla="*/ 2268318 w 14801665"/>
              <a:gd name="connsiteY2813" fmla="*/ 2313527 h 9038237"/>
              <a:gd name="connsiteX2814" fmla="*/ 2274265 w 14801665"/>
              <a:gd name="connsiteY2814" fmla="*/ 2305498 h 9038237"/>
              <a:gd name="connsiteX2815" fmla="*/ 2251405 w 14801665"/>
              <a:gd name="connsiteY2815" fmla="*/ 2277154 h 9038237"/>
              <a:gd name="connsiteX2816" fmla="*/ 2280891 w 14801665"/>
              <a:gd name="connsiteY2816" fmla="*/ 2229160 h 9038237"/>
              <a:gd name="connsiteX2817" fmla="*/ 2418072 w 14801665"/>
              <a:gd name="connsiteY2817" fmla="*/ 2226703 h 9038237"/>
              <a:gd name="connsiteX2818" fmla="*/ 2399437 w 14801665"/>
              <a:gd name="connsiteY2818" fmla="*/ 2229822 h 9038237"/>
              <a:gd name="connsiteX2819" fmla="*/ 2395434 w 14801665"/>
              <a:gd name="connsiteY2819" fmla="*/ 2243711 h 9038237"/>
              <a:gd name="connsiteX2820" fmla="*/ 2418072 w 14801665"/>
              <a:gd name="connsiteY2820" fmla="*/ 2226703 h 9038237"/>
              <a:gd name="connsiteX2821" fmla="*/ 2320347 w 14801665"/>
              <a:gd name="connsiteY2821" fmla="*/ 2217245 h 9038237"/>
              <a:gd name="connsiteX2822" fmla="*/ 2323751 w 14801665"/>
              <a:gd name="connsiteY2822" fmla="*/ 2219334 h 9038237"/>
              <a:gd name="connsiteX2823" fmla="*/ 2319816 w 14801665"/>
              <a:gd name="connsiteY2823" fmla="*/ 2218296 h 9038237"/>
              <a:gd name="connsiteX2824" fmla="*/ 2323770 w 14801665"/>
              <a:gd name="connsiteY2824" fmla="*/ 2219346 h 9038237"/>
              <a:gd name="connsiteX2825" fmla="*/ 2324216 w 14801665"/>
              <a:gd name="connsiteY2825" fmla="*/ 2219620 h 9038237"/>
              <a:gd name="connsiteX2826" fmla="*/ 2327648 w 14801665"/>
              <a:gd name="connsiteY2826" fmla="*/ 2221227 h 9038237"/>
              <a:gd name="connsiteX2827" fmla="*/ 2324445 w 14801665"/>
              <a:gd name="connsiteY2827" fmla="*/ 2219525 h 9038237"/>
              <a:gd name="connsiteX2828" fmla="*/ 2323770 w 14801665"/>
              <a:gd name="connsiteY2828" fmla="*/ 2219346 h 9038237"/>
              <a:gd name="connsiteX2829" fmla="*/ 2323751 w 14801665"/>
              <a:gd name="connsiteY2829" fmla="*/ 2219334 h 9038237"/>
              <a:gd name="connsiteX2830" fmla="*/ 2323759 w 14801665"/>
              <a:gd name="connsiteY2830" fmla="*/ 2219336 h 9038237"/>
              <a:gd name="connsiteX2831" fmla="*/ 2320347 w 14801665"/>
              <a:gd name="connsiteY2831" fmla="*/ 2217245 h 9038237"/>
              <a:gd name="connsiteX2832" fmla="*/ 3103456 w 14801665"/>
              <a:gd name="connsiteY2832" fmla="*/ 2213038 h 9038237"/>
              <a:gd name="connsiteX2833" fmla="*/ 3084646 w 14801665"/>
              <a:gd name="connsiteY2833" fmla="*/ 2258450 h 9038237"/>
              <a:gd name="connsiteX2834" fmla="*/ 3127742 w 14801665"/>
              <a:gd name="connsiteY2834" fmla="*/ 2213759 h 9038237"/>
              <a:gd name="connsiteX2835" fmla="*/ 3103456 w 14801665"/>
              <a:gd name="connsiteY2835" fmla="*/ 2213038 h 9038237"/>
              <a:gd name="connsiteX2836" fmla="*/ 2389722 w 14801665"/>
              <a:gd name="connsiteY2836" fmla="*/ 2168507 h 9038237"/>
              <a:gd name="connsiteX2837" fmla="*/ 2389836 w 14801665"/>
              <a:gd name="connsiteY2837" fmla="*/ 2176063 h 9038237"/>
              <a:gd name="connsiteX2838" fmla="*/ 2419101 w 14801665"/>
              <a:gd name="connsiteY2838" fmla="*/ 2176063 h 9038237"/>
              <a:gd name="connsiteX2839" fmla="*/ 2418987 w 14801665"/>
              <a:gd name="connsiteY2839" fmla="*/ 2168507 h 9038237"/>
              <a:gd name="connsiteX2840" fmla="*/ 2389722 w 14801665"/>
              <a:gd name="connsiteY2840" fmla="*/ 2168507 h 9038237"/>
              <a:gd name="connsiteX2841" fmla="*/ 2222282 w 14801665"/>
              <a:gd name="connsiteY2841" fmla="*/ 2162596 h 9038237"/>
              <a:gd name="connsiteX2842" fmla="*/ 2222226 w 14801665"/>
              <a:gd name="connsiteY2842" fmla="*/ 2162629 h 9038237"/>
              <a:gd name="connsiteX2843" fmla="*/ 2222133 w 14801665"/>
              <a:gd name="connsiteY2843" fmla="*/ 2162653 h 9038237"/>
              <a:gd name="connsiteX2844" fmla="*/ 2222192 w 14801665"/>
              <a:gd name="connsiteY2844" fmla="*/ 2162618 h 9038237"/>
              <a:gd name="connsiteX2845" fmla="*/ 2225493 w 14801665"/>
              <a:gd name="connsiteY2845" fmla="*/ 2160679 h 9038237"/>
              <a:gd name="connsiteX2846" fmla="*/ 2222192 w 14801665"/>
              <a:gd name="connsiteY2846" fmla="*/ 2162618 h 9038237"/>
              <a:gd name="connsiteX2847" fmla="*/ 2221333 w 14801665"/>
              <a:gd name="connsiteY2847" fmla="*/ 2162836 h 9038237"/>
              <a:gd name="connsiteX2848" fmla="*/ 2220813 w 14801665"/>
              <a:gd name="connsiteY2848" fmla="*/ 2163184 h 9038237"/>
              <a:gd name="connsiteX2849" fmla="*/ 2184527 w 14801665"/>
              <a:gd name="connsiteY2849" fmla="*/ 2170871 h 9038237"/>
              <a:gd name="connsiteX2850" fmla="*/ 2191839 w 14801665"/>
              <a:gd name="connsiteY2850" fmla="*/ 2182585 h 9038237"/>
              <a:gd name="connsiteX2851" fmla="*/ 2220813 w 14801665"/>
              <a:gd name="connsiteY2851" fmla="*/ 2163184 h 9038237"/>
              <a:gd name="connsiteX2852" fmla="*/ 2221561 w 14801665"/>
              <a:gd name="connsiteY2852" fmla="*/ 2163025 h 9038237"/>
              <a:gd name="connsiteX2853" fmla="*/ 2222226 w 14801665"/>
              <a:gd name="connsiteY2853" fmla="*/ 2162629 h 9038237"/>
              <a:gd name="connsiteX2854" fmla="*/ 2226019 w 14801665"/>
              <a:gd name="connsiteY2854" fmla="*/ 2161648 h 9038237"/>
              <a:gd name="connsiteX2855" fmla="*/ 2222282 w 14801665"/>
              <a:gd name="connsiteY2855" fmla="*/ 2162596 h 9038237"/>
              <a:gd name="connsiteX2856" fmla="*/ 2290377 w 14801665"/>
              <a:gd name="connsiteY2856" fmla="*/ 2149331 h 9038237"/>
              <a:gd name="connsiteX2857" fmla="*/ 2284665 w 14801665"/>
              <a:gd name="connsiteY2857" fmla="*/ 2154335 h 9038237"/>
              <a:gd name="connsiteX2858" fmla="*/ 2292093 w 14801665"/>
              <a:gd name="connsiteY2858" fmla="*/ 2157832 h 9038237"/>
              <a:gd name="connsiteX2859" fmla="*/ 2294952 w 14801665"/>
              <a:gd name="connsiteY2859" fmla="*/ 2155091 h 9038237"/>
              <a:gd name="connsiteX2860" fmla="*/ 2290377 w 14801665"/>
              <a:gd name="connsiteY2860" fmla="*/ 2149331 h 9038237"/>
              <a:gd name="connsiteX2861" fmla="*/ 3422511 w 14801665"/>
              <a:gd name="connsiteY2861" fmla="*/ 2134245 h 9038237"/>
              <a:gd name="connsiteX2862" fmla="*/ 3422463 w 14801665"/>
              <a:gd name="connsiteY2862" fmla="*/ 2134274 h 9038237"/>
              <a:gd name="connsiteX2863" fmla="*/ 3422333 w 14801665"/>
              <a:gd name="connsiteY2863" fmla="*/ 2134308 h 9038237"/>
              <a:gd name="connsiteX2864" fmla="*/ 3422385 w 14801665"/>
              <a:gd name="connsiteY2864" fmla="*/ 2134278 h 9038237"/>
              <a:gd name="connsiteX2865" fmla="*/ 3425610 w 14801665"/>
              <a:gd name="connsiteY2865" fmla="*/ 2132406 h 9038237"/>
              <a:gd name="connsiteX2866" fmla="*/ 3422385 w 14801665"/>
              <a:gd name="connsiteY2866" fmla="*/ 2134278 h 9038237"/>
              <a:gd name="connsiteX2867" fmla="*/ 3421539 w 14801665"/>
              <a:gd name="connsiteY2867" fmla="*/ 2134497 h 9038237"/>
              <a:gd name="connsiteX2868" fmla="*/ 3419709 w 14801665"/>
              <a:gd name="connsiteY2868" fmla="*/ 2137333 h 9038237"/>
              <a:gd name="connsiteX2869" fmla="*/ 3421768 w 14801665"/>
              <a:gd name="connsiteY2869" fmla="*/ 2134687 h 9038237"/>
              <a:gd name="connsiteX2870" fmla="*/ 3422463 w 14801665"/>
              <a:gd name="connsiteY2870" fmla="*/ 2134274 h 9038237"/>
              <a:gd name="connsiteX2871" fmla="*/ 3426139 w 14801665"/>
              <a:gd name="connsiteY2871" fmla="*/ 2133304 h 9038237"/>
              <a:gd name="connsiteX2872" fmla="*/ 3422511 w 14801665"/>
              <a:gd name="connsiteY2872" fmla="*/ 2134245 h 9038237"/>
              <a:gd name="connsiteX2873" fmla="*/ 2897736 w 14801665"/>
              <a:gd name="connsiteY2873" fmla="*/ 2122499 h 9038237"/>
              <a:gd name="connsiteX2874" fmla="*/ 2895684 w 14801665"/>
              <a:gd name="connsiteY2874" fmla="*/ 2125051 h 9038237"/>
              <a:gd name="connsiteX2875" fmla="*/ 2894886 w 14801665"/>
              <a:gd name="connsiteY2875" fmla="*/ 2125505 h 9038237"/>
              <a:gd name="connsiteX2876" fmla="*/ 2894851 w 14801665"/>
              <a:gd name="connsiteY2876" fmla="*/ 2125514 h 9038237"/>
              <a:gd name="connsiteX2877" fmla="*/ 2894998 w 14801665"/>
              <a:gd name="connsiteY2877" fmla="*/ 2125429 h 9038237"/>
              <a:gd name="connsiteX2878" fmla="*/ 2891424 w 14801665"/>
              <a:gd name="connsiteY2878" fmla="*/ 2126396 h 9038237"/>
              <a:gd name="connsiteX2879" fmla="*/ 2894851 w 14801665"/>
              <a:gd name="connsiteY2879" fmla="*/ 2125514 h 9038237"/>
              <a:gd name="connsiteX2880" fmla="*/ 2891867 w 14801665"/>
              <a:gd name="connsiteY2880" fmla="*/ 2127221 h 9038237"/>
              <a:gd name="connsiteX2881" fmla="*/ 2894886 w 14801665"/>
              <a:gd name="connsiteY2881" fmla="*/ 2125505 h 9038237"/>
              <a:gd name="connsiteX2882" fmla="*/ 2895913 w 14801665"/>
              <a:gd name="connsiteY2882" fmla="*/ 2125240 h 9038237"/>
              <a:gd name="connsiteX2883" fmla="*/ 2897736 w 14801665"/>
              <a:gd name="connsiteY2883" fmla="*/ 2122499 h 9038237"/>
              <a:gd name="connsiteX2884" fmla="*/ 2323645 w 14801665"/>
              <a:gd name="connsiteY2884" fmla="*/ 2090941 h 9038237"/>
              <a:gd name="connsiteX2885" fmla="*/ 2323301 w 14801665"/>
              <a:gd name="connsiteY2885" fmla="*/ 2093871 h 9038237"/>
              <a:gd name="connsiteX2886" fmla="*/ 2327304 w 14801665"/>
              <a:gd name="connsiteY2886" fmla="*/ 2092642 h 9038237"/>
              <a:gd name="connsiteX2887" fmla="*/ 2388350 w 14801665"/>
              <a:gd name="connsiteY2887" fmla="*/ 2084047 h 9038237"/>
              <a:gd name="connsiteX2888" fmla="*/ 2375890 w 14801665"/>
              <a:gd name="connsiteY2888" fmla="*/ 2088483 h 9038237"/>
              <a:gd name="connsiteX2889" fmla="*/ 2387663 w 14801665"/>
              <a:gd name="connsiteY2889" fmla="*/ 2106247 h 9038237"/>
              <a:gd name="connsiteX2890" fmla="*/ 2398064 w 14801665"/>
              <a:gd name="connsiteY2890" fmla="*/ 2093871 h 9038237"/>
              <a:gd name="connsiteX2891" fmla="*/ 2388350 w 14801665"/>
              <a:gd name="connsiteY2891" fmla="*/ 2084047 h 9038237"/>
              <a:gd name="connsiteX2892" fmla="*/ 2662253 w 14801665"/>
              <a:gd name="connsiteY2892" fmla="*/ 2082156 h 9038237"/>
              <a:gd name="connsiteX2893" fmla="*/ 2654819 w 14801665"/>
              <a:gd name="connsiteY2893" fmla="*/ 2087260 h 9038237"/>
              <a:gd name="connsiteX2894" fmla="*/ 2658479 w 14801665"/>
              <a:gd name="connsiteY2894" fmla="*/ 2092831 h 9038237"/>
              <a:gd name="connsiteX2895" fmla="*/ 2670938 w 14801665"/>
              <a:gd name="connsiteY2895" fmla="*/ 2086221 h 9038237"/>
              <a:gd name="connsiteX2896" fmla="*/ 2662253 w 14801665"/>
              <a:gd name="connsiteY2896" fmla="*/ 2082156 h 9038237"/>
              <a:gd name="connsiteX2897" fmla="*/ 2812583 w 14801665"/>
              <a:gd name="connsiteY2897" fmla="*/ 2054173 h 9038237"/>
              <a:gd name="connsiteX2898" fmla="*/ 2799084 w 14801665"/>
              <a:gd name="connsiteY2898" fmla="*/ 2064398 h 9038237"/>
              <a:gd name="connsiteX2899" fmla="*/ 2803773 w 14801665"/>
              <a:gd name="connsiteY2899" fmla="*/ 2076674 h 9038237"/>
              <a:gd name="connsiteX2900" fmla="*/ 2859450 w 14801665"/>
              <a:gd name="connsiteY2900" fmla="*/ 2065716 h 9038237"/>
              <a:gd name="connsiteX2901" fmla="*/ 2812583 w 14801665"/>
              <a:gd name="connsiteY2901" fmla="*/ 2054173 h 9038237"/>
              <a:gd name="connsiteX2902" fmla="*/ 3224571 w 14801665"/>
              <a:gd name="connsiteY2902" fmla="*/ 2042381 h 9038237"/>
              <a:gd name="connsiteX2903" fmla="*/ 3193019 w 14801665"/>
              <a:gd name="connsiteY2903" fmla="*/ 2059010 h 9038237"/>
              <a:gd name="connsiteX2904" fmla="*/ 3229375 w 14801665"/>
              <a:gd name="connsiteY2904" fmla="*/ 2051076 h 9038237"/>
              <a:gd name="connsiteX2905" fmla="*/ 3224571 w 14801665"/>
              <a:gd name="connsiteY2905" fmla="*/ 2042381 h 9038237"/>
              <a:gd name="connsiteX2906" fmla="*/ 2877513 w 14801665"/>
              <a:gd name="connsiteY2906" fmla="*/ 2033029 h 9038237"/>
              <a:gd name="connsiteX2907" fmla="*/ 2868021 w 14801665"/>
              <a:gd name="connsiteY2907" fmla="*/ 2041624 h 9038237"/>
              <a:gd name="connsiteX2908" fmla="*/ 2878307 w 14801665"/>
              <a:gd name="connsiteY2908" fmla="*/ 2046256 h 9038237"/>
              <a:gd name="connsiteX2909" fmla="*/ 2886198 w 14801665"/>
              <a:gd name="connsiteY2909" fmla="*/ 2036432 h 9038237"/>
              <a:gd name="connsiteX2910" fmla="*/ 2877513 w 14801665"/>
              <a:gd name="connsiteY2910" fmla="*/ 2033029 h 9038237"/>
              <a:gd name="connsiteX2911" fmla="*/ 2747302 w 14801665"/>
              <a:gd name="connsiteY2911" fmla="*/ 2011490 h 9038237"/>
              <a:gd name="connsiteX2912" fmla="*/ 2747099 w 14801665"/>
              <a:gd name="connsiteY2912" fmla="*/ 2011668 h 9038237"/>
              <a:gd name="connsiteX2913" fmla="*/ 2747073 w 14801665"/>
              <a:gd name="connsiteY2913" fmla="*/ 2011679 h 9038237"/>
              <a:gd name="connsiteX2914" fmla="*/ 2346847 w 14801665"/>
              <a:gd name="connsiteY2914" fmla="*/ 2011395 h 9038237"/>
              <a:gd name="connsiteX2915" fmla="*/ 2288325 w 14801665"/>
              <a:gd name="connsiteY2915" fmla="*/ 2028586 h 9038237"/>
              <a:gd name="connsiteX2916" fmla="*/ 2373146 w 14801665"/>
              <a:gd name="connsiteY2916" fmla="*/ 2063831 h 9038237"/>
              <a:gd name="connsiteX2917" fmla="*/ 2346847 w 14801665"/>
              <a:gd name="connsiteY2917" fmla="*/ 2011395 h 9038237"/>
              <a:gd name="connsiteX2918" fmla="*/ 3291100 w 14801665"/>
              <a:gd name="connsiteY2918" fmla="*/ 2000248 h 9038237"/>
              <a:gd name="connsiteX2919" fmla="*/ 3278297 w 14801665"/>
              <a:gd name="connsiteY2919" fmla="*/ 2020747 h 9038237"/>
              <a:gd name="connsiteX2920" fmla="*/ 3265037 w 14801665"/>
              <a:gd name="connsiteY2920" fmla="*/ 2044838 h 9038237"/>
              <a:gd name="connsiteX2921" fmla="*/ 3319907 w 14801665"/>
              <a:gd name="connsiteY2921" fmla="*/ 2024622 h 9038237"/>
              <a:gd name="connsiteX2922" fmla="*/ 3339800 w 14801665"/>
              <a:gd name="connsiteY2922" fmla="*/ 2039362 h 9038237"/>
              <a:gd name="connsiteX2923" fmla="*/ 3389523 w 14801665"/>
              <a:gd name="connsiteY2923" fmla="*/ 2028492 h 9038237"/>
              <a:gd name="connsiteX2924" fmla="*/ 3403018 w 14801665"/>
              <a:gd name="connsiteY2924" fmla="*/ 2000248 h 9038237"/>
              <a:gd name="connsiteX2925" fmla="*/ 3291100 w 14801665"/>
              <a:gd name="connsiteY2925" fmla="*/ 2000248 h 9038237"/>
              <a:gd name="connsiteX2926" fmla="*/ 2976044 w 14801665"/>
              <a:gd name="connsiteY2926" fmla="*/ 1993442 h 9038237"/>
              <a:gd name="connsiteX2927" fmla="*/ 2975965 w 14801665"/>
              <a:gd name="connsiteY2927" fmla="*/ 1993490 h 9038237"/>
              <a:gd name="connsiteX2928" fmla="*/ 2975897 w 14801665"/>
              <a:gd name="connsiteY2928" fmla="*/ 1993508 h 9038237"/>
              <a:gd name="connsiteX2929" fmla="*/ 2975972 w 14801665"/>
              <a:gd name="connsiteY2929" fmla="*/ 1993462 h 9038237"/>
              <a:gd name="connsiteX2930" fmla="*/ 2538790 w 14801665"/>
              <a:gd name="connsiteY2930" fmla="*/ 1978987 h 9038237"/>
              <a:gd name="connsiteX2931" fmla="*/ 2600064 w 14801665"/>
              <a:gd name="connsiteY2931" fmla="*/ 1997979 h 9038237"/>
              <a:gd name="connsiteX2932" fmla="*/ 2538790 w 14801665"/>
              <a:gd name="connsiteY2932" fmla="*/ 1978987 h 9038237"/>
              <a:gd name="connsiteX2933" fmla="*/ 2828012 w 14801665"/>
              <a:gd name="connsiteY2933" fmla="*/ 1950742 h 9038237"/>
              <a:gd name="connsiteX2934" fmla="*/ 2785602 w 14801665"/>
              <a:gd name="connsiteY2934" fmla="*/ 1960755 h 9038237"/>
              <a:gd name="connsiteX2935" fmla="*/ 2789801 w 14801665"/>
              <a:gd name="connsiteY2935" fmla="*/ 1978741 h 9038237"/>
              <a:gd name="connsiteX2936" fmla="*/ 2793016 w 14801665"/>
              <a:gd name="connsiteY2936" fmla="*/ 1992429 h 9038237"/>
              <a:gd name="connsiteX2937" fmla="*/ 2792800 w 14801665"/>
              <a:gd name="connsiteY2937" fmla="*/ 1992592 h 9038237"/>
              <a:gd name="connsiteX2938" fmla="*/ 2792519 w 14801665"/>
              <a:gd name="connsiteY2938" fmla="*/ 1992709 h 9038237"/>
              <a:gd name="connsiteX2939" fmla="*/ 2764844 w 14801665"/>
              <a:gd name="connsiteY2939" fmla="*/ 1981174 h 9038237"/>
              <a:gd name="connsiteX2940" fmla="*/ 2687743 w 14801665"/>
              <a:gd name="connsiteY2940" fmla="*/ 2000720 h 9038237"/>
              <a:gd name="connsiteX2941" fmla="*/ 2626927 w 14801665"/>
              <a:gd name="connsiteY2941" fmla="*/ 1971809 h 9038237"/>
              <a:gd name="connsiteX2942" fmla="*/ 2616640 w 14801665"/>
              <a:gd name="connsiteY2942" fmla="*/ 1976818 h 9038237"/>
              <a:gd name="connsiteX2943" fmla="*/ 2629213 w 14801665"/>
              <a:gd name="connsiteY2943" fmla="*/ 2010663 h 9038237"/>
              <a:gd name="connsiteX2944" fmla="*/ 2610513 w 14801665"/>
              <a:gd name="connsiteY2944" fmla="*/ 2039682 h 9038237"/>
              <a:gd name="connsiteX2945" fmla="*/ 2610007 w 14801665"/>
              <a:gd name="connsiteY2945" fmla="*/ 2039834 h 9038237"/>
              <a:gd name="connsiteX2946" fmla="*/ 2609583 w 14801665"/>
              <a:gd name="connsiteY2946" fmla="*/ 2040314 h 9038237"/>
              <a:gd name="connsiteX2947" fmla="*/ 2563743 w 14801665"/>
              <a:gd name="connsiteY2947" fmla="*/ 2054479 h 9038237"/>
              <a:gd name="connsiteX2948" fmla="*/ 2531928 w 14801665"/>
              <a:gd name="connsiteY2948" fmla="*/ 2105775 h 9038237"/>
              <a:gd name="connsiteX2949" fmla="*/ 2577101 w 14801665"/>
              <a:gd name="connsiteY2949" fmla="*/ 2077054 h 9038237"/>
              <a:gd name="connsiteX2950" fmla="*/ 2609583 w 14801665"/>
              <a:gd name="connsiteY2950" fmla="*/ 2040314 h 9038237"/>
              <a:gd name="connsiteX2951" fmla="*/ 2610236 w 14801665"/>
              <a:gd name="connsiteY2951" fmla="*/ 2040112 h 9038237"/>
              <a:gd name="connsiteX2952" fmla="*/ 2610513 w 14801665"/>
              <a:gd name="connsiteY2952" fmla="*/ 2039682 h 9038237"/>
              <a:gd name="connsiteX2953" fmla="*/ 2680195 w 14801665"/>
              <a:gd name="connsiteY2953" fmla="*/ 2018668 h 9038237"/>
              <a:gd name="connsiteX2954" fmla="*/ 2731350 w 14801665"/>
              <a:gd name="connsiteY2954" fmla="*/ 2025485 h 9038237"/>
              <a:gd name="connsiteX2955" fmla="*/ 2747099 w 14801665"/>
              <a:gd name="connsiteY2955" fmla="*/ 2011668 h 9038237"/>
              <a:gd name="connsiteX2956" fmla="*/ 2792519 w 14801665"/>
              <a:gd name="connsiteY2956" fmla="*/ 1992709 h 9038237"/>
              <a:gd name="connsiteX2957" fmla="*/ 2793143 w 14801665"/>
              <a:gd name="connsiteY2957" fmla="*/ 1992970 h 9038237"/>
              <a:gd name="connsiteX2958" fmla="*/ 2793016 w 14801665"/>
              <a:gd name="connsiteY2958" fmla="*/ 1992429 h 9038237"/>
              <a:gd name="connsiteX2959" fmla="*/ 2835553 w 14801665"/>
              <a:gd name="connsiteY2959" fmla="*/ 1960283 h 9038237"/>
              <a:gd name="connsiteX2960" fmla="*/ 2828012 w 14801665"/>
              <a:gd name="connsiteY2960" fmla="*/ 1950742 h 9038237"/>
              <a:gd name="connsiteX2961" fmla="*/ 2660818 w 14801665"/>
              <a:gd name="connsiteY2961" fmla="*/ 1904517 h 9038237"/>
              <a:gd name="connsiteX2962" fmla="*/ 2638929 w 14801665"/>
              <a:gd name="connsiteY2962" fmla="*/ 1910021 h 9038237"/>
              <a:gd name="connsiteX2963" fmla="*/ 2555017 w 14801665"/>
              <a:gd name="connsiteY2963" fmla="*/ 1955368 h 9038237"/>
              <a:gd name="connsiteX2964" fmla="*/ 2641902 w 14801665"/>
              <a:gd name="connsiteY2964" fmla="*/ 1932411 h 9038237"/>
              <a:gd name="connsiteX2965" fmla="*/ 2722606 w 14801665"/>
              <a:gd name="connsiteY2965" fmla="*/ 1920129 h 9038237"/>
              <a:gd name="connsiteX2966" fmla="*/ 2722834 w 14801665"/>
              <a:gd name="connsiteY2966" fmla="*/ 1908887 h 9038237"/>
              <a:gd name="connsiteX2967" fmla="*/ 2660818 w 14801665"/>
              <a:gd name="connsiteY2967" fmla="*/ 1904517 h 9038237"/>
              <a:gd name="connsiteX2968" fmla="*/ 2450996 w 14801665"/>
              <a:gd name="connsiteY2968" fmla="*/ 1898590 h 9038237"/>
              <a:gd name="connsiteX2969" fmla="*/ 2450800 w 14801665"/>
              <a:gd name="connsiteY2969" fmla="*/ 1898792 h 9038237"/>
              <a:gd name="connsiteX2970" fmla="*/ 2450767 w 14801665"/>
              <a:gd name="connsiteY2970" fmla="*/ 1898779 h 9038237"/>
              <a:gd name="connsiteX2971" fmla="*/ 2848585 w 14801665"/>
              <a:gd name="connsiteY2971" fmla="*/ 1880170 h 9038237"/>
              <a:gd name="connsiteX2972" fmla="*/ 2813373 w 14801665"/>
              <a:gd name="connsiteY2972" fmla="*/ 1887631 h 9038237"/>
              <a:gd name="connsiteX2973" fmla="*/ 2816125 w 14801665"/>
              <a:gd name="connsiteY2973" fmla="*/ 1896227 h 9038237"/>
              <a:gd name="connsiteX2974" fmla="*/ 2851101 w 14801665"/>
              <a:gd name="connsiteY2974" fmla="*/ 1887820 h 9038237"/>
              <a:gd name="connsiteX2975" fmla="*/ 2848585 w 14801665"/>
              <a:gd name="connsiteY2975" fmla="*/ 1880170 h 9038237"/>
              <a:gd name="connsiteX2976" fmla="*/ 3392564 w 14801665"/>
              <a:gd name="connsiteY2976" fmla="*/ 1876053 h 9038237"/>
              <a:gd name="connsiteX2977" fmla="*/ 3383882 w 14801665"/>
              <a:gd name="connsiteY2977" fmla="*/ 1876293 h 9038237"/>
              <a:gd name="connsiteX2978" fmla="*/ 3376257 w 14801665"/>
              <a:gd name="connsiteY2978" fmla="*/ 1888882 h 9038237"/>
              <a:gd name="connsiteX2979" fmla="*/ 3375927 w 14801665"/>
              <a:gd name="connsiteY2979" fmla="*/ 1888955 h 9038237"/>
              <a:gd name="connsiteX2980" fmla="*/ 3364611 w 14801665"/>
              <a:gd name="connsiteY2980" fmla="*/ 1898401 h 9038237"/>
              <a:gd name="connsiteX2981" fmla="*/ 3364268 w 14801665"/>
              <a:gd name="connsiteY2981" fmla="*/ 1898733 h 9038237"/>
              <a:gd name="connsiteX2982" fmla="*/ 3341446 w 14801665"/>
              <a:gd name="connsiteY2982" fmla="*/ 1905948 h 9038237"/>
              <a:gd name="connsiteX2983" fmla="*/ 3328027 w 14801665"/>
              <a:gd name="connsiteY2983" fmla="*/ 1912668 h 9038237"/>
              <a:gd name="connsiteX2984" fmla="*/ 3279441 w 14801665"/>
              <a:gd name="connsiteY2984" fmla="*/ 1957826 h 9038237"/>
              <a:gd name="connsiteX2985" fmla="*/ 3249604 w 14801665"/>
              <a:gd name="connsiteY2985" fmla="*/ 1979837 h 9038237"/>
              <a:gd name="connsiteX2986" fmla="*/ 3357292 w 14801665"/>
              <a:gd name="connsiteY2986" fmla="*/ 1905484 h 9038237"/>
              <a:gd name="connsiteX2987" fmla="*/ 3364268 w 14801665"/>
              <a:gd name="connsiteY2987" fmla="*/ 1898733 h 9038237"/>
              <a:gd name="connsiteX2988" fmla="*/ 3364719 w 14801665"/>
              <a:gd name="connsiteY2988" fmla="*/ 1898590 h 9038237"/>
              <a:gd name="connsiteX2989" fmla="*/ 3376155 w 14801665"/>
              <a:gd name="connsiteY2989" fmla="*/ 1889049 h 9038237"/>
              <a:gd name="connsiteX2990" fmla="*/ 3376257 w 14801665"/>
              <a:gd name="connsiteY2990" fmla="*/ 1888882 h 9038237"/>
              <a:gd name="connsiteX2991" fmla="*/ 3406443 w 14801665"/>
              <a:gd name="connsiteY2991" fmla="*/ 1882244 h 9038237"/>
              <a:gd name="connsiteX2992" fmla="*/ 3392564 w 14801665"/>
              <a:gd name="connsiteY2992" fmla="*/ 1876053 h 9038237"/>
              <a:gd name="connsiteX2993" fmla="*/ 3034466 w 14801665"/>
              <a:gd name="connsiteY2993" fmla="*/ 1836047 h 9038237"/>
              <a:gd name="connsiteX2994" fmla="*/ 2942669 w 14801665"/>
              <a:gd name="connsiteY2994" fmla="*/ 1856640 h 9038237"/>
              <a:gd name="connsiteX2995" fmla="*/ 2930317 w 14801665"/>
              <a:gd name="connsiteY2995" fmla="*/ 1864769 h 9038237"/>
              <a:gd name="connsiteX2996" fmla="*/ 3038919 w 14801665"/>
              <a:gd name="connsiteY2996" fmla="*/ 1846249 h 9038237"/>
              <a:gd name="connsiteX2997" fmla="*/ 3034466 w 14801665"/>
              <a:gd name="connsiteY2997" fmla="*/ 1836047 h 9038237"/>
              <a:gd name="connsiteX2998" fmla="*/ 3198021 w 14801665"/>
              <a:gd name="connsiteY2998" fmla="*/ 1825269 h 9038237"/>
              <a:gd name="connsiteX2999" fmla="*/ 3163526 w 14801665"/>
              <a:gd name="connsiteY2999" fmla="*/ 1828680 h 9038237"/>
              <a:gd name="connsiteX3000" fmla="*/ 3230626 w 14801665"/>
              <a:gd name="connsiteY3000" fmla="*/ 1885836 h 9038237"/>
              <a:gd name="connsiteX3001" fmla="*/ 3249021 w 14801665"/>
              <a:gd name="connsiteY3001" fmla="*/ 1876848 h 9038237"/>
              <a:gd name="connsiteX3002" fmla="*/ 3267366 w 14801665"/>
              <a:gd name="connsiteY3002" fmla="*/ 1862256 h 9038237"/>
              <a:gd name="connsiteX3003" fmla="*/ 3274530 w 14801665"/>
              <a:gd name="connsiteY3003" fmla="*/ 1867227 h 9038237"/>
              <a:gd name="connsiteX3004" fmla="*/ 3276186 w 14801665"/>
              <a:gd name="connsiteY3004" fmla="*/ 1861051 h 9038237"/>
              <a:gd name="connsiteX3005" fmla="*/ 3290413 w 14801665"/>
              <a:gd name="connsiteY3005" fmla="*/ 1851164 h 9038237"/>
              <a:gd name="connsiteX3006" fmla="*/ 3284244 w 14801665"/>
              <a:gd name="connsiteY3006" fmla="*/ 1846155 h 9038237"/>
              <a:gd name="connsiteX3007" fmla="*/ 3278143 w 14801665"/>
              <a:gd name="connsiteY3007" fmla="*/ 1853749 h 9038237"/>
              <a:gd name="connsiteX3008" fmla="*/ 3276186 w 14801665"/>
              <a:gd name="connsiteY3008" fmla="*/ 1861051 h 9038237"/>
              <a:gd name="connsiteX3009" fmla="*/ 3274644 w 14801665"/>
              <a:gd name="connsiteY3009" fmla="*/ 1862123 h 9038237"/>
              <a:gd name="connsiteX3010" fmla="*/ 3271099 w 14801665"/>
              <a:gd name="connsiteY3010" fmla="*/ 1859287 h 9038237"/>
              <a:gd name="connsiteX3011" fmla="*/ 3267366 w 14801665"/>
              <a:gd name="connsiteY3011" fmla="*/ 1862256 h 9038237"/>
              <a:gd name="connsiteX3012" fmla="*/ 3226013 w 14801665"/>
              <a:gd name="connsiteY3012" fmla="*/ 1833567 h 9038237"/>
              <a:gd name="connsiteX3013" fmla="*/ 3198021 w 14801665"/>
              <a:gd name="connsiteY3013" fmla="*/ 1825269 h 9038237"/>
              <a:gd name="connsiteX3014" fmla="*/ 3458917 w 14801665"/>
              <a:gd name="connsiteY3014" fmla="*/ 1824993 h 9038237"/>
              <a:gd name="connsiteX3015" fmla="*/ 3456980 w 14801665"/>
              <a:gd name="connsiteY3015" fmla="*/ 1830092 h 9038237"/>
              <a:gd name="connsiteX3016" fmla="*/ 3478811 w 14801665"/>
              <a:gd name="connsiteY3016" fmla="*/ 1832360 h 9038237"/>
              <a:gd name="connsiteX3017" fmla="*/ 3482725 w 14801665"/>
              <a:gd name="connsiteY3017" fmla="*/ 1834676 h 9038237"/>
              <a:gd name="connsiteX3018" fmla="*/ 3478953 w 14801665"/>
              <a:gd name="connsiteY3018" fmla="*/ 1832396 h 9038237"/>
              <a:gd name="connsiteX3019" fmla="*/ 3483411 w 14801665"/>
              <a:gd name="connsiteY3019" fmla="*/ 1833506 h 9038237"/>
              <a:gd name="connsiteX3020" fmla="*/ 3478582 w 14801665"/>
              <a:gd name="connsiteY3020" fmla="*/ 1832171 h 9038237"/>
              <a:gd name="connsiteX3021" fmla="*/ 3478953 w 14801665"/>
              <a:gd name="connsiteY3021" fmla="*/ 1832396 h 9038237"/>
              <a:gd name="connsiteX3022" fmla="*/ 3478811 w 14801665"/>
              <a:gd name="connsiteY3022" fmla="*/ 1832360 h 9038237"/>
              <a:gd name="connsiteX3023" fmla="*/ 3458917 w 14801665"/>
              <a:gd name="connsiteY3023" fmla="*/ 1824993 h 9038237"/>
              <a:gd name="connsiteX3024" fmla="*/ 3516875 w 14801665"/>
              <a:gd name="connsiteY3024" fmla="*/ 1821874 h 9038237"/>
              <a:gd name="connsiteX3025" fmla="*/ 3518476 w 14801665"/>
              <a:gd name="connsiteY3025" fmla="*/ 1825371 h 9038237"/>
              <a:gd name="connsiteX3026" fmla="*/ 3520877 w 14801665"/>
              <a:gd name="connsiteY3026" fmla="*/ 1822158 h 9038237"/>
              <a:gd name="connsiteX3027" fmla="*/ 3359808 w 14801665"/>
              <a:gd name="connsiteY3027" fmla="*/ 1819417 h 9038237"/>
              <a:gd name="connsiteX3028" fmla="*/ 3356148 w 14801665"/>
              <a:gd name="connsiteY3028" fmla="*/ 1828302 h 9038237"/>
              <a:gd name="connsiteX3029" fmla="*/ 3435600 w 14801665"/>
              <a:gd name="connsiteY3029" fmla="*/ 1860705 h 9038237"/>
              <a:gd name="connsiteX3030" fmla="*/ 3359808 w 14801665"/>
              <a:gd name="connsiteY3030" fmla="*/ 1819417 h 9038237"/>
              <a:gd name="connsiteX3031" fmla="*/ 3255323 w 14801665"/>
              <a:gd name="connsiteY3031" fmla="*/ 1810349 h 9038237"/>
              <a:gd name="connsiteX3032" fmla="*/ 3254294 w 14801665"/>
              <a:gd name="connsiteY3032" fmla="*/ 1824426 h 9038237"/>
              <a:gd name="connsiteX3033" fmla="*/ 3327913 w 14801665"/>
              <a:gd name="connsiteY3033" fmla="*/ 1815452 h 9038237"/>
              <a:gd name="connsiteX3034" fmla="*/ 3255323 w 14801665"/>
              <a:gd name="connsiteY3034" fmla="*/ 1810349 h 9038237"/>
              <a:gd name="connsiteX3035" fmla="*/ 3580779 w 14801665"/>
              <a:gd name="connsiteY3035" fmla="*/ 1808175 h 9038237"/>
              <a:gd name="connsiteX3036" fmla="*/ 3556089 w 14801665"/>
              <a:gd name="connsiteY3036" fmla="*/ 1815736 h 9038237"/>
              <a:gd name="connsiteX3037" fmla="*/ 3558033 w 14801665"/>
              <a:gd name="connsiteY3037" fmla="*/ 1823103 h 9038237"/>
              <a:gd name="connsiteX3038" fmla="*/ 3584782 w 14801665"/>
              <a:gd name="connsiteY3038" fmla="*/ 1820456 h 9038237"/>
              <a:gd name="connsiteX3039" fmla="*/ 3580779 w 14801665"/>
              <a:gd name="connsiteY3039" fmla="*/ 1808175 h 9038237"/>
              <a:gd name="connsiteX3040" fmla="*/ 3485894 w 14801665"/>
              <a:gd name="connsiteY3040" fmla="*/ 1777851 h 9038237"/>
              <a:gd name="connsiteX3041" fmla="*/ 3478924 w 14801665"/>
              <a:gd name="connsiteY3041" fmla="*/ 1780970 h 9038237"/>
              <a:gd name="connsiteX3042" fmla="*/ 3482928 w 14801665"/>
              <a:gd name="connsiteY3042" fmla="*/ 1783138 h 9038237"/>
              <a:gd name="connsiteX3043" fmla="*/ 3489783 w 14801665"/>
              <a:gd name="connsiteY3043" fmla="*/ 1779836 h 9038237"/>
              <a:gd name="connsiteX3044" fmla="*/ 3485894 w 14801665"/>
              <a:gd name="connsiteY3044" fmla="*/ 1777851 h 9038237"/>
              <a:gd name="connsiteX3045" fmla="*/ 3613475 w 14801665"/>
              <a:gd name="connsiteY3045" fmla="*/ 1702175 h 9038237"/>
              <a:gd name="connsiteX3046" fmla="*/ 3604325 w 14801665"/>
              <a:gd name="connsiteY3046" fmla="*/ 1704254 h 9038237"/>
              <a:gd name="connsiteX3047" fmla="*/ 3607642 w 14801665"/>
              <a:gd name="connsiteY3047" fmla="*/ 1707084 h 9038237"/>
              <a:gd name="connsiteX3048" fmla="*/ 3616671 w 14801665"/>
              <a:gd name="connsiteY3048" fmla="*/ 1705010 h 9038237"/>
              <a:gd name="connsiteX3049" fmla="*/ 3613475 w 14801665"/>
              <a:gd name="connsiteY3049" fmla="*/ 1702175 h 9038237"/>
              <a:gd name="connsiteX3050" fmla="*/ 3724936 w 14801665"/>
              <a:gd name="connsiteY3050" fmla="*/ 1671184 h 9038237"/>
              <a:gd name="connsiteX3051" fmla="*/ 3717616 w 14801665"/>
              <a:gd name="connsiteY3051" fmla="*/ 1676855 h 9038237"/>
              <a:gd name="connsiteX3052" fmla="*/ 3721391 w 14801665"/>
              <a:gd name="connsiteY3052" fmla="*/ 1688097 h 9038237"/>
              <a:gd name="connsiteX3053" fmla="*/ 3736137 w 14801665"/>
              <a:gd name="connsiteY3053" fmla="*/ 1683277 h 9038237"/>
              <a:gd name="connsiteX3054" fmla="*/ 3724936 w 14801665"/>
              <a:gd name="connsiteY3054" fmla="*/ 1671184 h 9038237"/>
              <a:gd name="connsiteX3055" fmla="*/ 3804323 w 14801665"/>
              <a:gd name="connsiteY3055" fmla="*/ 1615964 h 9038237"/>
              <a:gd name="connsiteX3056" fmla="*/ 3769855 w 14801665"/>
              <a:gd name="connsiteY3056" fmla="*/ 1641049 h 9038237"/>
              <a:gd name="connsiteX3057" fmla="*/ 3774430 w 14801665"/>
              <a:gd name="connsiteY3057" fmla="*/ 1674303 h 9038237"/>
              <a:gd name="connsiteX3058" fmla="*/ 3825068 w 14801665"/>
              <a:gd name="connsiteY3058" fmla="*/ 1619132 h 9038237"/>
              <a:gd name="connsiteX3059" fmla="*/ 3804323 w 14801665"/>
              <a:gd name="connsiteY3059" fmla="*/ 1615964 h 9038237"/>
              <a:gd name="connsiteX3060" fmla="*/ 3572201 w 14801665"/>
              <a:gd name="connsiteY3060" fmla="*/ 1600423 h 9038237"/>
              <a:gd name="connsiteX3061" fmla="*/ 3615984 w 14801665"/>
              <a:gd name="connsiteY3061" fmla="*/ 1615918 h 9038237"/>
              <a:gd name="connsiteX3062" fmla="*/ 3622846 w 14801665"/>
              <a:gd name="connsiteY3062" fmla="*/ 1600423 h 9038237"/>
              <a:gd name="connsiteX3063" fmla="*/ 3572201 w 14801665"/>
              <a:gd name="connsiteY3063" fmla="*/ 1600423 h 9038237"/>
              <a:gd name="connsiteX3064" fmla="*/ 3674177 w 14801665"/>
              <a:gd name="connsiteY3064" fmla="*/ 1599005 h 9038237"/>
              <a:gd name="connsiteX3065" fmla="*/ 3670288 w 14801665"/>
              <a:gd name="connsiteY3065" fmla="*/ 1600517 h 9038237"/>
              <a:gd name="connsiteX3066" fmla="*/ 3674063 w 14801665"/>
              <a:gd name="connsiteY3066" fmla="*/ 1602030 h 9038237"/>
              <a:gd name="connsiteX3067" fmla="*/ 3613475 w 14801665"/>
              <a:gd name="connsiteY3067" fmla="*/ 1569910 h 9038237"/>
              <a:gd name="connsiteX3068" fmla="*/ 3604325 w 14801665"/>
              <a:gd name="connsiteY3068" fmla="*/ 1571895 h 9038237"/>
              <a:gd name="connsiteX3069" fmla="*/ 3607642 w 14801665"/>
              <a:gd name="connsiteY3069" fmla="*/ 1574725 h 9038237"/>
              <a:gd name="connsiteX3070" fmla="*/ 3616791 w 14801665"/>
              <a:gd name="connsiteY3070" fmla="*/ 1572740 h 9038237"/>
              <a:gd name="connsiteX3071" fmla="*/ 3613475 w 14801665"/>
              <a:gd name="connsiteY3071" fmla="*/ 1569910 h 9038237"/>
              <a:gd name="connsiteX3072" fmla="*/ 3706415 w 14801665"/>
              <a:gd name="connsiteY3072" fmla="*/ 1561309 h 9038237"/>
              <a:gd name="connsiteX3073" fmla="*/ 3705843 w 14801665"/>
              <a:gd name="connsiteY3073" fmla="*/ 1564144 h 9038237"/>
              <a:gd name="connsiteX3074" fmla="*/ 3709839 w 14801665"/>
              <a:gd name="connsiteY3074" fmla="*/ 1563199 h 9038237"/>
              <a:gd name="connsiteX3075" fmla="*/ 3445543 w 14801665"/>
              <a:gd name="connsiteY3075" fmla="*/ 1558384 h 9038237"/>
              <a:gd name="connsiteX3076" fmla="*/ 3445772 w 14801665"/>
              <a:gd name="connsiteY3076" fmla="*/ 1558573 h 9038237"/>
              <a:gd name="connsiteX3077" fmla="*/ 3445649 w 14801665"/>
              <a:gd name="connsiteY3077" fmla="*/ 1558545 h 9038237"/>
              <a:gd name="connsiteX3078" fmla="*/ 14223477 w 14801665"/>
              <a:gd name="connsiteY3078" fmla="*/ 1553091 h 9038237"/>
              <a:gd name="connsiteX3079" fmla="*/ 14216964 w 14801665"/>
              <a:gd name="connsiteY3079" fmla="*/ 1557628 h 9038237"/>
              <a:gd name="connsiteX3080" fmla="*/ 14219137 w 14801665"/>
              <a:gd name="connsiteY3080" fmla="*/ 1560742 h 9038237"/>
              <a:gd name="connsiteX3081" fmla="*/ 14226000 w 14801665"/>
              <a:gd name="connsiteY3081" fmla="*/ 1556210 h 9038237"/>
              <a:gd name="connsiteX3082" fmla="*/ 14223477 w 14801665"/>
              <a:gd name="connsiteY3082" fmla="*/ 1553091 h 9038237"/>
              <a:gd name="connsiteX3083" fmla="*/ 3706523 w 14801665"/>
              <a:gd name="connsiteY3083" fmla="*/ 1476470 h 9038237"/>
              <a:gd name="connsiteX3084" fmla="*/ 3706187 w 14801665"/>
              <a:gd name="connsiteY3084" fmla="*/ 1479589 h 9038237"/>
              <a:gd name="connsiteX3085" fmla="*/ 3710297 w 14801665"/>
              <a:gd name="connsiteY3085" fmla="*/ 1478360 h 9038237"/>
              <a:gd name="connsiteX3086" fmla="*/ 3955851 w 14801665"/>
              <a:gd name="connsiteY3086" fmla="*/ 1461169 h 9038237"/>
              <a:gd name="connsiteX3087" fmla="*/ 3958824 w 14801665"/>
              <a:gd name="connsiteY3087" fmla="*/ 1463904 h 9038237"/>
              <a:gd name="connsiteX3088" fmla="*/ 3962141 w 14801665"/>
              <a:gd name="connsiteY3088" fmla="*/ 1466457 h 9038237"/>
              <a:gd name="connsiteX3089" fmla="*/ 3958932 w 14801665"/>
              <a:gd name="connsiteY3089" fmla="*/ 1463810 h 9038237"/>
              <a:gd name="connsiteX3090" fmla="*/ 5480484 w 14801665"/>
              <a:gd name="connsiteY3090" fmla="*/ 1433864 h 9038237"/>
              <a:gd name="connsiteX3091" fmla="*/ 5479913 w 14801665"/>
              <a:gd name="connsiteY3091" fmla="*/ 1456349 h 9038237"/>
              <a:gd name="connsiteX3092" fmla="*/ 5494087 w 14801665"/>
              <a:gd name="connsiteY3092" fmla="*/ 1458050 h 9038237"/>
              <a:gd name="connsiteX3093" fmla="*/ 5494087 w 14801665"/>
              <a:gd name="connsiteY3093" fmla="*/ 1434809 h 9038237"/>
              <a:gd name="connsiteX3094" fmla="*/ 5480484 w 14801665"/>
              <a:gd name="connsiteY3094" fmla="*/ 1433864 h 9038237"/>
              <a:gd name="connsiteX3095" fmla="*/ 3958367 w 14801665"/>
              <a:gd name="connsiteY3095" fmla="*/ 1416478 h 9038237"/>
              <a:gd name="connsiteX3096" fmla="*/ 3941905 w 14801665"/>
              <a:gd name="connsiteY3096" fmla="*/ 1431974 h 9038237"/>
              <a:gd name="connsiteX3097" fmla="*/ 3945787 w 14801665"/>
              <a:gd name="connsiteY3097" fmla="*/ 1439908 h 9038237"/>
              <a:gd name="connsiteX3098" fmla="*/ 3963514 w 14801665"/>
              <a:gd name="connsiteY3098" fmla="*/ 1431596 h 9038237"/>
              <a:gd name="connsiteX3099" fmla="*/ 3958367 w 14801665"/>
              <a:gd name="connsiteY3099" fmla="*/ 1416478 h 9038237"/>
              <a:gd name="connsiteX3100" fmla="*/ 4398937 w 14801665"/>
              <a:gd name="connsiteY3100" fmla="*/ 1357716 h 9038237"/>
              <a:gd name="connsiteX3101" fmla="*/ 4397000 w 14801665"/>
              <a:gd name="connsiteY3101" fmla="*/ 1360829 h 9038237"/>
              <a:gd name="connsiteX3102" fmla="*/ 4400767 w 14801665"/>
              <a:gd name="connsiteY3102" fmla="*/ 1360924 h 9038237"/>
              <a:gd name="connsiteX3103" fmla="*/ 4557955 w 14801665"/>
              <a:gd name="connsiteY3103" fmla="*/ 1336271 h 9038237"/>
              <a:gd name="connsiteX3104" fmla="*/ 4598414 w 14801665"/>
              <a:gd name="connsiteY3104" fmla="*/ 1382090 h 9038237"/>
              <a:gd name="connsiteX3105" fmla="*/ 4557955 w 14801665"/>
              <a:gd name="connsiteY3105" fmla="*/ 1336271 h 9038237"/>
              <a:gd name="connsiteX3106" fmla="*/ 5224066 w 14801665"/>
              <a:gd name="connsiteY3106" fmla="*/ 1319736 h 9038237"/>
              <a:gd name="connsiteX3107" fmla="*/ 5221556 w 14801665"/>
              <a:gd name="connsiteY3107" fmla="*/ 1322760 h 9038237"/>
              <a:gd name="connsiteX3108" fmla="*/ 5227839 w 14801665"/>
              <a:gd name="connsiteY3108" fmla="*/ 1327575 h 9038237"/>
              <a:gd name="connsiteX3109" fmla="*/ 5230699 w 14801665"/>
              <a:gd name="connsiteY3109" fmla="*/ 1324645 h 9038237"/>
              <a:gd name="connsiteX3110" fmla="*/ 5224066 w 14801665"/>
              <a:gd name="connsiteY3110" fmla="*/ 1319736 h 9038237"/>
              <a:gd name="connsiteX3111" fmla="*/ 4709990 w 14801665"/>
              <a:gd name="connsiteY3111" fmla="*/ 1311046 h 9038237"/>
              <a:gd name="connsiteX3112" fmla="*/ 4713078 w 14801665"/>
              <a:gd name="connsiteY3112" fmla="*/ 1312741 h 9038237"/>
              <a:gd name="connsiteX3113" fmla="*/ 4716509 w 14801665"/>
              <a:gd name="connsiteY3113" fmla="*/ 1314348 h 9038237"/>
              <a:gd name="connsiteX3114" fmla="*/ 4713307 w 14801665"/>
              <a:gd name="connsiteY3114" fmla="*/ 1312647 h 9038237"/>
              <a:gd name="connsiteX3115" fmla="*/ 4709990 w 14801665"/>
              <a:gd name="connsiteY3115" fmla="*/ 1311046 h 9038237"/>
              <a:gd name="connsiteX3116" fmla="*/ 4105160 w 14801665"/>
              <a:gd name="connsiteY3116" fmla="*/ 1310914 h 9038237"/>
              <a:gd name="connsiteX3117" fmla="*/ 4085712 w 14801665"/>
              <a:gd name="connsiteY3117" fmla="*/ 1328709 h 9038237"/>
              <a:gd name="connsiteX3118" fmla="*/ 4145957 w 14801665"/>
              <a:gd name="connsiteY3118" fmla="*/ 1317278 h 9038237"/>
              <a:gd name="connsiteX3119" fmla="*/ 4105160 w 14801665"/>
              <a:gd name="connsiteY3119" fmla="*/ 1310914 h 9038237"/>
              <a:gd name="connsiteX3120" fmla="*/ 4531321 w 14801665"/>
              <a:gd name="connsiteY3120" fmla="*/ 1289596 h 9038237"/>
              <a:gd name="connsiteX3121" fmla="*/ 4519084 w 14801665"/>
              <a:gd name="connsiteY3121" fmla="*/ 1312836 h 9038237"/>
              <a:gd name="connsiteX3122" fmla="*/ 4512908 w 14801665"/>
              <a:gd name="connsiteY3122" fmla="*/ 1324084 h 9038237"/>
              <a:gd name="connsiteX3123" fmla="*/ 4530406 w 14801665"/>
              <a:gd name="connsiteY3123" fmla="*/ 1322193 h 9038237"/>
              <a:gd name="connsiteX3124" fmla="*/ 4548005 w 14801665"/>
              <a:gd name="connsiteY3124" fmla="*/ 1299609 h 9038237"/>
              <a:gd name="connsiteX3125" fmla="*/ 4531321 w 14801665"/>
              <a:gd name="connsiteY3125" fmla="*/ 1289596 h 9038237"/>
              <a:gd name="connsiteX3126" fmla="*/ 4221748 w 14801665"/>
              <a:gd name="connsiteY3126" fmla="*/ 1265977 h 9038237"/>
              <a:gd name="connsiteX3127" fmla="*/ 4213743 w 14801665"/>
              <a:gd name="connsiteY3127" fmla="*/ 1266544 h 9038237"/>
              <a:gd name="connsiteX3128" fmla="*/ 4212599 w 14801665"/>
              <a:gd name="connsiteY3128" fmla="*/ 1279015 h 9038237"/>
              <a:gd name="connsiteX3129" fmla="*/ 4222892 w 14801665"/>
              <a:gd name="connsiteY3129" fmla="*/ 1288656 h 9038237"/>
              <a:gd name="connsiteX3130" fmla="*/ 4229411 w 14801665"/>
              <a:gd name="connsiteY3130" fmla="*/ 1285064 h 9038237"/>
              <a:gd name="connsiteX3131" fmla="*/ 4221748 w 14801665"/>
              <a:gd name="connsiteY3131" fmla="*/ 1265977 h 9038237"/>
              <a:gd name="connsiteX3132" fmla="*/ 5611489 w 14801665"/>
              <a:gd name="connsiteY3132" fmla="*/ 1254262 h 9038237"/>
              <a:gd name="connsiteX3133" fmla="*/ 5610116 w 14801665"/>
              <a:gd name="connsiteY3133" fmla="*/ 1257665 h 9038237"/>
              <a:gd name="connsiteX3134" fmla="*/ 5617429 w 14801665"/>
              <a:gd name="connsiteY3134" fmla="*/ 1260973 h 9038237"/>
              <a:gd name="connsiteX3135" fmla="*/ 5618916 w 14801665"/>
              <a:gd name="connsiteY3135" fmla="*/ 1257476 h 9038237"/>
              <a:gd name="connsiteX3136" fmla="*/ 5611489 w 14801665"/>
              <a:gd name="connsiteY3136" fmla="*/ 1254262 h 9038237"/>
              <a:gd name="connsiteX3137" fmla="*/ 3891610 w 14801665"/>
              <a:gd name="connsiteY3137" fmla="*/ 1246706 h 9038237"/>
              <a:gd name="connsiteX3138" fmla="*/ 3891381 w 14801665"/>
              <a:gd name="connsiteY3138" fmla="*/ 1246895 h 9038237"/>
              <a:gd name="connsiteX3139" fmla="*/ 3891414 w 14801665"/>
              <a:gd name="connsiteY3139" fmla="*/ 1246788 h 9038237"/>
              <a:gd name="connsiteX3140" fmla="*/ 5457275 w 14801665"/>
              <a:gd name="connsiteY3140" fmla="*/ 1240279 h 9038237"/>
              <a:gd name="connsiteX3141" fmla="*/ 5453507 w 14801665"/>
              <a:gd name="connsiteY3141" fmla="*/ 1241791 h 9038237"/>
              <a:gd name="connsiteX3142" fmla="*/ 5457275 w 14801665"/>
              <a:gd name="connsiteY3142" fmla="*/ 1243303 h 9038237"/>
              <a:gd name="connsiteX3143" fmla="*/ 5746839 w 14801665"/>
              <a:gd name="connsiteY3143" fmla="*/ 1235370 h 9038237"/>
              <a:gd name="connsiteX3144" fmla="*/ 5697264 w 14801665"/>
              <a:gd name="connsiteY3144" fmla="*/ 1246517 h 9038237"/>
              <a:gd name="connsiteX3145" fmla="*/ 5696195 w 14801665"/>
              <a:gd name="connsiteY3145" fmla="*/ 1246517 h 9038237"/>
              <a:gd name="connsiteX3146" fmla="*/ 5695697 w 14801665"/>
              <a:gd name="connsiteY3146" fmla="*/ 1247044 h 9038237"/>
              <a:gd name="connsiteX3147" fmla="*/ 5679161 w 14801665"/>
              <a:gd name="connsiteY3147" fmla="*/ 1254735 h 9038237"/>
              <a:gd name="connsiteX3148" fmla="*/ 5683964 w 14801665"/>
              <a:gd name="connsiteY3148" fmla="*/ 1259461 h 9038237"/>
              <a:gd name="connsiteX3149" fmla="*/ 5695697 w 14801665"/>
              <a:gd name="connsiteY3149" fmla="*/ 1247044 h 9038237"/>
              <a:gd name="connsiteX3150" fmla="*/ 5696423 w 14801665"/>
              <a:gd name="connsiteY3150" fmla="*/ 1246706 h 9038237"/>
              <a:gd name="connsiteX3151" fmla="*/ 5697264 w 14801665"/>
              <a:gd name="connsiteY3151" fmla="*/ 1246517 h 9038237"/>
              <a:gd name="connsiteX3152" fmla="*/ 5748555 w 14801665"/>
              <a:gd name="connsiteY3152" fmla="*/ 1246517 h 9038237"/>
              <a:gd name="connsiteX3153" fmla="*/ 5746839 w 14801665"/>
              <a:gd name="connsiteY3153" fmla="*/ 1235370 h 9038237"/>
              <a:gd name="connsiteX3154" fmla="*/ 8810510 w 14801665"/>
              <a:gd name="connsiteY3154" fmla="*/ 1183123 h 9038237"/>
              <a:gd name="connsiteX3155" fmla="*/ 8809824 w 14801665"/>
              <a:gd name="connsiteY3155" fmla="*/ 1188889 h 9038237"/>
              <a:gd name="connsiteX3156" fmla="*/ 8847202 w 14801665"/>
              <a:gd name="connsiteY3156" fmla="*/ 1187282 h 9038237"/>
              <a:gd name="connsiteX3157" fmla="*/ 8846973 w 14801665"/>
              <a:gd name="connsiteY3157" fmla="*/ 1183123 h 9038237"/>
              <a:gd name="connsiteX3158" fmla="*/ 8810510 w 14801665"/>
              <a:gd name="connsiteY3158" fmla="*/ 1183123 h 9038237"/>
              <a:gd name="connsiteX3159" fmla="*/ 8464017 w 14801665"/>
              <a:gd name="connsiteY3159" fmla="*/ 1175473 h 9038237"/>
              <a:gd name="connsiteX3160" fmla="*/ 8462065 w 14801665"/>
              <a:gd name="connsiteY3160" fmla="*/ 1184257 h 9038237"/>
              <a:gd name="connsiteX3161" fmla="*/ 8492939 w 14801665"/>
              <a:gd name="connsiteY3161" fmla="*/ 1189456 h 9038237"/>
              <a:gd name="connsiteX3162" fmla="*/ 8496140 w 14801665"/>
              <a:gd name="connsiteY3162" fmla="*/ 1180098 h 9038237"/>
              <a:gd name="connsiteX3163" fmla="*/ 8464017 w 14801665"/>
              <a:gd name="connsiteY3163" fmla="*/ 1175473 h 9038237"/>
              <a:gd name="connsiteX3164" fmla="*/ 8612399 w 14801665"/>
              <a:gd name="connsiteY3164" fmla="*/ 1173771 h 9038237"/>
              <a:gd name="connsiteX3165" fmla="*/ 8612627 w 14801665"/>
              <a:gd name="connsiteY3165" fmla="*/ 1178775 h 9038237"/>
              <a:gd name="connsiteX3166" fmla="*/ 8631720 w 14801665"/>
              <a:gd name="connsiteY3166" fmla="*/ 1177741 h 9038237"/>
              <a:gd name="connsiteX3167" fmla="*/ 8631491 w 14801665"/>
              <a:gd name="connsiteY3167" fmla="*/ 1173771 h 9038237"/>
              <a:gd name="connsiteX3168" fmla="*/ 8612399 w 14801665"/>
              <a:gd name="connsiteY3168" fmla="*/ 1173771 h 9038237"/>
              <a:gd name="connsiteX3169" fmla="*/ 5560273 w 14801665"/>
              <a:gd name="connsiteY3169" fmla="*/ 1166399 h 9038237"/>
              <a:gd name="connsiteX3170" fmla="*/ 5552845 w 14801665"/>
              <a:gd name="connsiteY3170" fmla="*/ 1169329 h 9038237"/>
              <a:gd name="connsiteX3171" fmla="*/ 5554217 w 14801665"/>
              <a:gd name="connsiteY3171" fmla="*/ 1172826 h 9038237"/>
              <a:gd name="connsiteX3172" fmla="*/ 5561530 w 14801665"/>
              <a:gd name="connsiteY3172" fmla="*/ 1169707 h 9038237"/>
              <a:gd name="connsiteX3173" fmla="*/ 5560273 w 14801665"/>
              <a:gd name="connsiteY3173" fmla="*/ 1166399 h 9038237"/>
              <a:gd name="connsiteX3174" fmla="*/ 4303144 w 14801665"/>
              <a:gd name="connsiteY3174" fmla="*/ 1152610 h 9038237"/>
              <a:gd name="connsiteX3175" fmla="*/ 4319028 w 14801665"/>
              <a:gd name="connsiteY3175" fmla="*/ 1219307 h 9038237"/>
              <a:gd name="connsiteX3176" fmla="*/ 4303144 w 14801665"/>
              <a:gd name="connsiteY3176" fmla="*/ 1152610 h 9038237"/>
              <a:gd name="connsiteX3177" fmla="*/ 4273194 w 14801665"/>
              <a:gd name="connsiteY3177" fmla="*/ 1131066 h 9038237"/>
              <a:gd name="connsiteX3178" fmla="*/ 4271250 w 14801665"/>
              <a:gd name="connsiteY3178" fmla="*/ 1134185 h 9038237"/>
              <a:gd name="connsiteX3179" fmla="*/ 4275023 w 14801665"/>
              <a:gd name="connsiteY3179" fmla="*/ 1134279 h 9038237"/>
              <a:gd name="connsiteX3180" fmla="*/ 8737799 w 14801665"/>
              <a:gd name="connsiteY3180" fmla="*/ 1117933 h 9038237"/>
              <a:gd name="connsiteX3181" fmla="*/ 8733918 w 14801665"/>
              <a:gd name="connsiteY3181" fmla="*/ 1119351 h 9038237"/>
              <a:gd name="connsiteX3182" fmla="*/ 8737685 w 14801665"/>
              <a:gd name="connsiteY3182" fmla="*/ 1120863 h 9038237"/>
              <a:gd name="connsiteX3183" fmla="*/ 4595448 w 14801665"/>
              <a:gd name="connsiteY3183" fmla="*/ 1113874 h 9038237"/>
              <a:gd name="connsiteX3184" fmla="*/ 4594075 w 14801665"/>
              <a:gd name="connsiteY3184" fmla="*/ 1136359 h 9038237"/>
              <a:gd name="connsiteX3185" fmla="*/ 4603682 w 14801665"/>
              <a:gd name="connsiteY3185" fmla="*/ 1137115 h 9038237"/>
              <a:gd name="connsiteX3186" fmla="*/ 4608364 w 14801665"/>
              <a:gd name="connsiteY3186" fmla="*/ 1115287 h 9038237"/>
              <a:gd name="connsiteX3187" fmla="*/ 4595448 w 14801665"/>
              <a:gd name="connsiteY3187" fmla="*/ 1113874 h 9038237"/>
              <a:gd name="connsiteX3188" fmla="*/ 9093320 w 14801665"/>
              <a:gd name="connsiteY3188" fmla="*/ 1097623 h 9038237"/>
              <a:gd name="connsiteX3189" fmla="*/ 9091382 w 14801665"/>
              <a:gd name="connsiteY3189" fmla="*/ 1100458 h 9038237"/>
              <a:gd name="connsiteX3190" fmla="*/ 9100411 w 14801665"/>
              <a:gd name="connsiteY3190" fmla="*/ 1102248 h 9038237"/>
              <a:gd name="connsiteX3191" fmla="*/ 9102355 w 14801665"/>
              <a:gd name="connsiteY3191" fmla="*/ 1099418 h 9038237"/>
              <a:gd name="connsiteX3192" fmla="*/ 9093320 w 14801665"/>
              <a:gd name="connsiteY3192" fmla="*/ 1097623 h 9038237"/>
              <a:gd name="connsiteX3193" fmla="*/ 5793138 w 14801665"/>
              <a:gd name="connsiteY3193" fmla="*/ 1095921 h 9038237"/>
              <a:gd name="connsiteX3194" fmla="*/ 5765488 w 14801665"/>
              <a:gd name="connsiteY3194" fmla="*/ 1104799 h 9038237"/>
              <a:gd name="connsiteX3195" fmla="*/ 5764560 w 14801665"/>
              <a:gd name="connsiteY3195" fmla="*/ 1104895 h 9038237"/>
              <a:gd name="connsiteX3196" fmla="*/ 5764503 w 14801665"/>
              <a:gd name="connsiteY3196" fmla="*/ 1104989 h 9038237"/>
              <a:gd name="connsiteX3197" fmla="*/ 5733294 w 14801665"/>
              <a:gd name="connsiteY3197" fmla="*/ 1104966 h 9038237"/>
              <a:gd name="connsiteX3198" fmla="*/ 5639266 w 14801665"/>
              <a:gd name="connsiteY3198" fmla="*/ 1140890 h 9038237"/>
              <a:gd name="connsiteX3199" fmla="*/ 5716545 w 14801665"/>
              <a:gd name="connsiteY3199" fmla="*/ 1119067 h 9038237"/>
              <a:gd name="connsiteX3200" fmla="*/ 5731521 w 14801665"/>
              <a:gd name="connsiteY3200" fmla="*/ 1139572 h 9038237"/>
              <a:gd name="connsiteX3201" fmla="*/ 5753148 w 14801665"/>
              <a:gd name="connsiteY3201" fmla="*/ 1123940 h 9038237"/>
              <a:gd name="connsiteX3202" fmla="*/ 5753123 w 14801665"/>
              <a:gd name="connsiteY3202" fmla="*/ 1123982 h 9038237"/>
              <a:gd name="connsiteX3203" fmla="*/ 5753859 w 14801665"/>
              <a:gd name="connsiteY3203" fmla="*/ 1123927 h 9038237"/>
              <a:gd name="connsiteX3204" fmla="*/ 5784662 w 14801665"/>
              <a:gd name="connsiteY3204" fmla="*/ 1132048 h 9038237"/>
              <a:gd name="connsiteX3205" fmla="*/ 5824454 w 14801665"/>
              <a:gd name="connsiteY3205" fmla="*/ 1118689 h 9038237"/>
              <a:gd name="connsiteX3206" fmla="*/ 5784033 w 14801665"/>
              <a:gd name="connsiteY3206" fmla="*/ 1121655 h 9038237"/>
              <a:gd name="connsiteX3207" fmla="*/ 5753859 w 14801665"/>
              <a:gd name="connsiteY3207" fmla="*/ 1123927 h 9038237"/>
              <a:gd name="connsiteX3208" fmla="*/ 5753351 w 14801665"/>
              <a:gd name="connsiteY3208" fmla="*/ 1123793 h 9038237"/>
              <a:gd name="connsiteX3209" fmla="*/ 5753148 w 14801665"/>
              <a:gd name="connsiteY3209" fmla="*/ 1123940 h 9038237"/>
              <a:gd name="connsiteX3210" fmla="*/ 5764503 w 14801665"/>
              <a:gd name="connsiteY3210" fmla="*/ 1104989 h 9038237"/>
              <a:gd name="connsiteX3211" fmla="*/ 5764896 w 14801665"/>
              <a:gd name="connsiteY3211" fmla="*/ 1104989 h 9038237"/>
              <a:gd name="connsiteX3212" fmla="*/ 5765488 w 14801665"/>
              <a:gd name="connsiteY3212" fmla="*/ 1104799 h 9038237"/>
              <a:gd name="connsiteX3213" fmla="*/ 5794847 w 14801665"/>
              <a:gd name="connsiteY3213" fmla="*/ 1101781 h 9038237"/>
              <a:gd name="connsiteX3214" fmla="*/ 5793138 w 14801665"/>
              <a:gd name="connsiteY3214" fmla="*/ 1095921 h 9038237"/>
              <a:gd name="connsiteX3215" fmla="*/ 6116080 w 14801665"/>
              <a:gd name="connsiteY3215" fmla="*/ 1093275 h 9038237"/>
              <a:gd name="connsiteX3216" fmla="*/ 6112426 w 14801665"/>
              <a:gd name="connsiteY3216" fmla="*/ 1095165 h 9038237"/>
              <a:gd name="connsiteX3217" fmla="*/ 6118023 w 14801665"/>
              <a:gd name="connsiteY3217" fmla="*/ 1100553 h 9038237"/>
              <a:gd name="connsiteX3218" fmla="*/ 6121905 w 14801665"/>
              <a:gd name="connsiteY3218" fmla="*/ 1098757 h 9038237"/>
              <a:gd name="connsiteX3219" fmla="*/ 6116080 w 14801665"/>
              <a:gd name="connsiteY3219" fmla="*/ 1093275 h 9038237"/>
              <a:gd name="connsiteX3220" fmla="*/ 5137765 w 14801665"/>
              <a:gd name="connsiteY3220" fmla="*/ 1089878 h 9038237"/>
              <a:gd name="connsiteX3221" fmla="*/ 5106213 w 14801665"/>
              <a:gd name="connsiteY3221" fmla="*/ 1114441 h 9038237"/>
              <a:gd name="connsiteX3222" fmla="*/ 5143827 w 14801665"/>
              <a:gd name="connsiteY3222" fmla="*/ 1101687 h 9038237"/>
              <a:gd name="connsiteX3223" fmla="*/ 5137765 w 14801665"/>
              <a:gd name="connsiteY3223" fmla="*/ 1089878 h 9038237"/>
              <a:gd name="connsiteX3224" fmla="*/ 7994861 w 14801665"/>
              <a:gd name="connsiteY3224" fmla="*/ 1088744 h 9038237"/>
              <a:gd name="connsiteX3225" fmla="*/ 7960450 w 14801665"/>
              <a:gd name="connsiteY3225" fmla="*/ 1096677 h 9038237"/>
              <a:gd name="connsiteX3226" fmla="*/ 7962508 w 14801665"/>
              <a:gd name="connsiteY3226" fmla="*/ 1103855 h 9038237"/>
              <a:gd name="connsiteX3227" fmla="*/ 7997377 w 14801665"/>
              <a:gd name="connsiteY3227" fmla="*/ 1100175 h 9038237"/>
              <a:gd name="connsiteX3228" fmla="*/ 7994861 w 14801665"/>
              <a:gd name="connsiteY3228" fmla="*/ 1088744 h 9038237"/>
              <a:gd name="connsiteX3229" fmla="*/ 8528601 w 14801665"/>
              <a:gd name="connsiteY3229" fmla="*/ 1087515 h 9038237"/>
              <a:gd name="connsiteX3230" fmla="*/ 8517628 w 14801665"/>
              <a:gd name="connsiteY3230" fmla="*/ 1091668 h 9038237"/>
              <a:gd name="connsiteX3231" fmla="*/ 8527350 w 14801665"/>
              <a:gd name="connsiteY3231" fmla="*/ 1100269 h 9038237"/>
              <a:gd name="connsiteX3232" fmla="*/ 8535921 w 14801665"/>
              <a:gd name="connsiteY3232" fmla="*/ 1096866 h 9038237"/>
              <a:gd name="connsiteX3233" fmla="*/ 8528601 w 14801665"/>
              <a:gd name="connsiteY3233" fmla="*/ 1087515 h 9038237"/>
              <a:gd name="connsiteX3234" fmla="*/ 5868816 w 14801665"/>
              <a:gd name="connsiteY3234" fmla="*/ 1080142 h 9038237"/>
              <a:gd name="connsiteX3235" fmla="*/ 5865156 w 14801665"/>
              <a:gd name="connsiteY3235" fmla="*/ 1081560 h 9038237"/>
              <a:gd name="connsiteX3236" fmla="*/ 5868816 w 14801665"/>
              <a:gd name="connsiteY3236" fmla="*/ 1082978 h 9038237"/>
              <a:gd name="connsiteX3237" fmla="*/ 6246169 w 14801665"/>
              <a:gd name="connsiteY3237" fmla="*/ 1079575 h 9038237"/>
              <a:gd name="connsiteX3238" fmla="*/ 6242394 w 14801665"/>
              <a:gd name="connsiteY3238" fmla="*/ 1080993 h 9038237"/>
              <a:gd name="connsiteX3239" fmla="*/ 6246062 w 14801665"/>
              <a:gd name="connsiteY3239" fmla="*/ 1082411 h 9038237"/>
              <a:gd name="connsiteX3240" fmla="*/ 8320004 w 14801665"/>
              <a:gd name="connsiteY3240" fmla="*/ 1077996 h 9038237"/>
              <a:gd name="connsiteX3241" fmla="*/ 8291510 w 14801665"/>
              <a:gd name="connsiteY3241" fmla="*/ 1089405 h 9038237"/>
              <a:gd name="connsiteX3242" fmla="*/ 8370612 w 14801665"/>
              <a:gd name="connsiteY3242" fmla="*/ 1089405 h 9038237"/>
              <a:gd name="connsiteX3243" fmla="*/ 8320004 w 14801665"/>
              <a:gd name="connsiteY3243" fmla="*/ 1077996 h 9038237"/>
              <a:gd name="connsiteX3244" fmla="*/ 5466767 w 14801665"/>
              <a:gd name="connsiteY3244" fmla="*/ 1077029 h 9038237"/>
              <a:gd name="connsiteX3245" fmla="*/ 5450648 w 14801665"/>
              <a:gd name="connsiteY3245" fmla="*/ 1092519 h 9038237"/>
              <a:gd name="connsiteX3246" fmla="*/ 5454758 w 14801665"/>
              <a:gd name="connsiteY3246" fmla="*/ 1100269 h 9038237"/>
              <a:gd name="connsiteX3247" fmla="*/ 5472135 w 14801665"/>
              <a:gd name="connsiteY3247" fmla="*/ 1091668 h 9038237"/>
              <a:gd name="connsiteX3248" fmla="*/ 5466767 w 14801665"/>
              <a:gd name="connsiteY3248" fmla="*/ 1077029 h 9038237"/>
              <a:gd name="connsiteX3249" fmla="*/ 6096300 w 14801665"/>
              <a:gd name="connsiteY3249" fmla="*/ 1061817 h 9038237"/>
              <a:gd name="connsiteX3250" fmla="*/ 6093447 w 14801665"/>
              <a:gd name="connsiteY3250" fmla="*/ 1064747 h 9038237"/>
              <a:gd name="connsiteX3251" fmla="*/ 6100074 w 14801665"/>
              <a:gd name="connsiteY3251" fmla="*/ 1069656 h 9038237"/>
              <a:gd name="connsiteX3252" fmla="*/ 6102590 w 14801665"/>
              <a:gd name="connsiteY3252" fmla="*/ 1066637 h 9038237"/>
              <a:gd name="connsiteX3253" fmla="*/ 6096300 w 14801665"/>
              <a:gd name="connsiteY3253" fmla="*/ 1061817 h 9038237"/>
              <a:gd name="connsiteX3254" fmla="*/ 7766691 w 14801665"/>
              <a:gd name="connsiteY3254" fmla="*/ 1061061 h 9038237"/>
              <a:gd name="connsiteX3255" fmla="*/ 7762796 w 14801665"/>
              <a:gd name="connsiteY3255" fmla="*/ 1061911 h 9038237"/>
              <a:gd name="connsiteX3256" fmla="*/ 7766113 w 14801665"/>
              <a:gd name="connsiteY3256" fmla="*/ 1063613 h 9038237"/>
              <a:gd name="connsiteX3257" fmla="*/ 5650353 w 14801665"/>
              <a:gd name="connsiteY3257" fmla="*/ 1042163 h 9038237"/>
              <a:gd name="connsiteX3258" fmla="*/ 5643498 w 14801665"/>
              <a:gd name="connsiteY3258" fmla="*/ 1046321 h 9038237"/>
              <a:gd name="connsiteX3259" fmla="*/ 5655729 w 14801665"/>
              <a:gd name="connsiteY3259" fmla="*/ 1071735 h 9038237"/>
              <a:gd name="connsiteX3260" fmla="*/ 5668531 w 14801665"/>
              <a:gd name="connsiteY3260" fmla="*/ 1070412 h 9038237"/>
              <a:gd name="connsiteX3261" fmla="*/ 5667960 w 14801665"/>
              <a:gd name="connsiteY3261" fmla="*/ 1054350 h 9038237"/>
              <a:gd name="connsiteX3262" fmla="*/ 5650353 w 14801665"/>
              <a:gd name="connsiteY3262" fmla="*/ 1042163 h 9038237"/>
              <a:gd name="connsiteX3263" fmla="*/ 8609997 w 14801665"/>
              <a:gd name="connsiteY3263" fmla="*/ 1041973 h 9038237"/>
              <a:gd name="connsiteX3264" fmla="*/ 8609654 w 14801665"/>
              <a:gd name="connsiteY3264" fmla="*/ 1044714 h 9038237"/>
              <a:gd name="connsiteX3265" fmla="*/ 8613536 w 14801665"/>
              <a:gd name="connsiteY3265" fmla="*/ 1043580 h 9038237"/>
              <a:gd name="connsiteX3266" fmla="*/ 4628258 w 14801665"/>
              <a:gd name="connsiteY3266" fmla="*/ 1036875 h 9038237"/>
              <a:gd name="connsiteX3267" fmla="*/ 4629745 w 14801665"/>
              <a:gd name="connsiteY3267" fmla="*/ 1043958 h 9038237"/>
              <a:gd name="connsiteX3268" fmla="*/ 4634434 w 14801665"/>
              <a:gd name="connsiteY3268" fmla="*/ 1043769 h 9038237"/>
              <a:gd name="connsiteX3269" fmla="*/ 4633061 w 14801665"/>
              <a:gd name="connsiteY3269" fmla="*/ 1036875 h 9038237"/>
              <a:gd name="connsiteX3270" fmla="*/ 4628258 w 14801665"/>
              <a:gd name="connsiteY3270" fmla="*/ 1036875 h 9038237"/>
              <a:gd name="connsiteX3271" fmla="*/ 5985602 w 14801665"/>
              <a:gd name="connsiteY3271" fmla="*/ 1032458 h 9038237"/>
              <a:gd name="connsiteX3272" fmla="*/ 5969069 w 14801665"/>
              <a:gd name="connsiteY3272" fmla="*/ 1047266 h 9038237"/>
              <a:gd name="connsiteX3273" fmla="*/ 5903220 w 14801665"/>
              <a:gd name="connsiteY3273" fmla="*/ 1070790 h 9038237"/>
              <a:gd name="connsiteX3274" fmla="*/ 5915000 w 14801665"/>
              <a:gd name="connsiteY3274" fmla="*/ 1111700 h 9038237"/>
              <a:gd name="connsiteX3275" fmla="*/ 6039829 w 14801665"/>
              <a:gd name="connsiteY3275" fmla="*/ 1076745 h 9038237"/>
              <a:gd name="connsiteX3276" fmla="*/ 6038349 w 14801665"/>
              <a:gd name="connsiteY3276" fmla="*/ 1070507 h 9038237"/>
              <a:gd name="connsiteX3277" fmla="*/ 5984502 w 14801665"/>
              <a:gd name="connsiteY3277" fmla="*/ 1070507 h 9038237"/>
              <a:gd name="connsiteX3278" fmla="*/ 6011480 w 14801665"/>
              <a:gd name="connsiteY3278" fmla="*/ 1035930 h 9038237"/>
              <a:gd name="connsiteX3279" fmla="*/ 5985602 w 14801665"/>
              <a:gd name="connsiteY3279" fmla="*/ 1032458 h 9038237"/>
              <a:gd name="connsiteX3280" fmla="*/ 6520988 w 14801665"/>
              <a:gd name="connsiteY3280" fmla="*/ 1023270 h 9038237"/>
              <a:gd name="connsiteX3281" fmla="*/ 6516869 w 14801665"/>
              <a:gd name="connsiteY3281" fmla="*/ 1024404 h 9038237"/>
              <a:gd name="connsiteX3282" fmla="*/ 6520416 w 14801665"/>
              <a:gd name="connsiteY3282" fmla="*/ 1026294 h 9038237"/>
              <a:gd name="connsiteX3283" fmla="*/ 5723750 w 14801665"/>
              <a:gd name="connsiteY3283" fmla="*/ 1019678 h 9038237"/>
              <a:gd name="connsiteX3284" fmla="*/ 5714487 w 14801665"/>
              <a:gd name="connsiteY3284" fmla="*/ 1026862 h 9038237"/>
              <a:gd name="connsiteX3285" fmla="*/ 5733459 w 14801665"/>
              <a:gd name="connsiteY3285" fmla="*/ 1043580 h 9038237"/>
              <a:gd name="connsiteX3286" fmla="*/ 5744895 w 14801665"/>
              <a:gd name="connsiteY3286" fmla="*/ 1036024 h 9038237"/>
              <a:gd name="connsiteX3287" fmla="*/ 5723750 w 14801665"/>
              <a:gd name="connsiteY3287" fmla="*/ 1019678 h 9038237"/>
              <a:gd name="connsiteX3288" fmla="*/ 6054462 w 14801665"/>
              <a:gd name="connsiteY3288" fmla="*/ 1018922 h 9038237"/>
              <a:gd name="connsiteX3289" fmla="*/ 6056063 w 14801665"/>
              <a:gd name="connsiteY3289" fmla="*/ 1022419 h 9038237"/>
              <a:gd name="connsiteX3290" fmla="*/ 6058349 w 14801665"/>
              <a:gd name="connsiteY3290" fmla="*/ 1019206 h 9038237"/>
              <a:gd name="connsiteX3291" fmla="*/ 5621203 w 14801665"/>
              <a:gd name="connsiteY3291" fmla="*/ 1017977 h 9038237"/>
              <a:gd name="connsiteX3292" fmla="*/ 5590795 w 14801665"/>
              <a:gd name="connsiteY3292" fmla="*/ 1021758 h 9038237"/>
              <a:gd name="connsiteX3293" fmla="*/ 5592167 w 14801665"/>
              <a:gd name="connsiteY3293" fmla="*/ 1033850 h 9038237"/>
              <a:gd name="connsiteX3294" fmla="*/ 5622575 w 14801665"/>
              <a:gd name="connsiteY3294" fmla="*/ 1030164 h 9038237"/>
              <a:gd name="connsiteX3295" fmla="*/ 5621203 w 14801665"/>
              <a:gd name="connsiteY3295" fmla="*/ 1017977 h 9038237"/>
              <a:gd name="connsiteX3296" fmla="*/ 5395886 w 14801665"/>
              <a:gd name="connsiteY3296" fmla="*/ 1017315 h 9038237"/>
              <a:gd name="connsiteX3297" fmla="*/ 5398974 w 14801665"/>
              <a:gd name="connsiteY3297" fmla="*/ 1019962 h 9038237"/>
              <a:gd name="connsiteX3298" fmla="*/ 5402176 w 14801665"/>
              <a:gd name="connsiteY3298" fmla="*/ 1022514 h 9038237"/>
              <a:gd name="connsiteX3299" fmla="*/ 5399088 w 14801665"/>
              <a:gd name="connsiteY3299" fmla="*/ 1019867 h 9038237"/>
              <a:gd name="connsiteX3300" fmla="*/ 8416568 w 14801665"/>
              <a:gd name="connsiteY3300" fmla="*/ 1013540 h 9038237"/>
              <a:gd name="connsiteX3301" fmla="*/ 8405716 w 14801665"/>
              <a:gd name="connsiteY3301" fmla="*/ 1016754 h 9038237"/>
              <a:gd name="connsiteX3302" fmla="*/ 8413486 w 14801665"/>
              <a:gd name="connsiteY3302" fmla="*/ 1021758 h 9038237"/>
              <a:gd name="connsiteX3303" fmla="*/ 8422286 w 14801665"/>
              <a:gd name="connsiteY3303" fmla="*/ 1019489 h 9038237"/>
              <a:gd name="connsiteX3304" fmla="*/ 8416568 w 14801665"/>
              <a:gd name="connsiteY3304" fmla="*/ 1013540 h 9038237"/>
              <a:gd name="connsiteX3305" fmla="*/ 6590032 w 14801665"/>
              <a:gd name="connsiteY3305" fmla="*/ 1012689 h 9038237"/>
              <a:gd name="connsiteX3306" fmla="*/ 6588093 w 14801665"/>
              <a:gd name="connsiteY3306" fmla="*/ 1015619 h 9038237"/>
              <a:gd name="connsiteX3307" fmla="*/ 6597123 w 14801665"/>
              <a:gd name="connsiteY3307" fmla="*/ 1017315 h 9038237"/>
              <a:gd name="connsiteX3308" fmla="*/ 6599066 w 14801665"/>
              <a:gd name="connsiteY3308" fmla="*/ 1014391 h 9038237"/>
              <a:gd name="connsiteX3309" fmla="*/ 6590032 w 14801665"/>
              <a:gd name="connsiteY3309" fmla="*/ 1012689 h 9038237"/>
              <a:gd name="connsiteX3310" fmla="*/ 5862525 w 14801665"/>
              <a:gd name="connsiteY3310" fmla="*/ 1010515 h 9038237"/>
              <a:gd name="connsiteX3311" fmla="*/ 5844920 w 14801665"/>
              <a:gd name="connsiteY3311" fmla="*/ 1019962 h 9038237"/>
              <a:gd name="connsiteX3312" fmla="*/ 5775640 w 14801665"/>
              <a:gd name="connsiteY3312" fmla="*/ 1020907 h 9038237"/>
              <a:gd name="connsiteX3313" fmla="*/ 5844920 w 14801665"/>
              <a:gd name="connsiteY3313" fmla="*/ 1019962 h 9038237"/>
              <a:gd name="connsiteX3314" fmla="*/ 5865384 w 14801665"/>
              <a:gd name="connsiteY3314" fmla="*/ 1016559 h 9038237"/>
              <a:gd name="connsiteX3315" fmla="*/ 5862525 w 14801665"/>
              <a:gd name="connsiteY3315" fmla="*/ 1010515 h 9038237"/>
              <a:gd name="connsiteX3316" fmla="*/ 4907416 w 14801665"/>
              <a:gd name="connsiteY3316" fmla="*/ 1010421 h 9038237"/>
              <a:gd name="connsiteX3317" fmla="*/ 4907644 w 14801665"/>
              <a:gd name="connsiteY3317" fmla="*/ 1010610 h 9038237"/>
              <a:gd name="connsiteX3318" fmla="*/ 4907628 w 14801665"/>
              <a:gd name="connsiteY3318" fmla="*/ 1010611 h 9038237"/>
              <a:gd name="connsiteX3319" fmla="*/ 8507685 w 14801665"/>
              <a:gd name="connsiteY3319" fmla="*/ 1006262 h 9038237"/>
              <a:gd name="connsiteX3320" fmla="*/ 8502766 w 14801665"/>
              <a:gd name="connsiteY3320" fmla="*/ 1011650 h 9038237"/>
              <a:gd name="connsiteX3321" fmla="*/ 8505511 w 14801665"/>
              <a:gd name="connsiteY3321" fmla="*/ 1014485 h 9038237"/>
              <a:gd name="connsiteX3322" fmla="*/ 8513060 w 14801665"/>
              <a:gd name="connsiteY3322" fmla="*/ 1011366 h 9038237"/>
              <a:gd name="connsiteX3323" fmla="*/ 8507685 w 14801665"/>
              <a:gd name="connsiteY3323" fmla="*/ 1006262 h 9038237"/>
              <a:gd name="connsiteX3324" fmla="*/ 5745810 w 14801665"/>
              <a:gd name="connsiteY3324" fmla="*/ 1000218 h 9038237"/>
              <a:gd name="connsiteX3325" fmla="*/ 5747640 w 14801665"/>
              <a:gd name="connsiteY3325" fmla="*/ 1003337 h 9038237"/>
              <a:gd name="connsiteX3326" fmla="*/ 5749584 w 14801665"/>
              <a:gd name="connsiteY3326" fmla="*/ 1000313 h 9038237"/>
              <a:gd name="connsiteX3327" fmla="*/ 8114436 w 14801665"/>
              <a:gd name="connsiteY3327" fmla="*/ 998895 h 9038237"/>
              <a:gd name="connsiteX3328" fmla="*/ 8103920 w 14801665"/>
              <a:gd name="connsiteY3328" fmla="*/ 1011839 h 9038237"/>
              <a:gd name="connsiteX3329" fmla="*/ 8112263 w 14801665"/>
              <a:gd name="connsiteY3329" fmla="*/ 1016754 h 9038237"/>
              <a:gd name="connsiteX3330" fmla="*/ 8120490 w 14801665"/>
              <a:gd name="connsiteY3330" fmla="*/ 1012878 h 9038237"/>
              <a:gd name="connsiteX3331" fmla="*/ 8114436 w 14801665"/>
              <a:gd name="connsiteY3331" fmla="*/ 998895 h 9038237"/>
              <a:gd name="connsiteX3332" fmla="*/ 8176739 w 14801665"/>
              <a:gd name="connsiteY3332" fmla="*/ 998139 h 9038237"/>
              <a:gd name="connsiteX3333" fmla="*/ 8176739 w 14801665"/>
              <a:gd name="connsiteY3333" fmla="*/ 1021380 h 9038237"/>
              <a:gd name="connsiteX3334" fmla="*/ 8176739 w 14801665"/>
              <a:gd name="connsiteY3334" fmla="*/ 1038432 h 9038237"/>
              <a:gd name="connsiteX3335" fmla="*/ 8176510 w 14801665"/>
              <a:gd name="connsiteY3335" fmla="*/ 1038765 h 9038237"/>
              <a:gd name="connsiteX3336" fmla="*/ 8175604 w 14801665"/>
              <a:gd name="connsiteY3336" fmla="*/ 1039080 h 9038237"/>
              <a:gd name="connsiteX3337" fmla="*/ 8145988 w 14801665"/>
              <a:gd name="connsiteY3337" fmla="*/ 1042351 h 9038237"/>
              <a:gd name="connsiteX3338" fmla="*/ 8147925 w 14801665"/>
              <a:gd name="connsiteY3338" fmla="*/ 1048684 h 9038237"/>
              <a:gd name="connsiteX3339" fmla="*/ 8175604 w 14801665"/>
              <a:gd name="connsiteY3339" fmla="*/ 1039080 h 9038237"/>
              <a:gd name="connsiteX3340" fmla="*/ 8176739 w 14801665"/>
              <a:gd name="connsiteY3340" fmla="*/ 1038954 h 9038237"/>
              <a:gd name="connsiteX3341" fmla="*/ 8176739 w 14801665"/>
              <a:gd name="connsiteY3341" fmla="*/ 1038432 h 9038237"/>
              <a:gd name="connsiteX3342" fmla="*/ 8187813 w 14801665"/>
              <a:gd name="connsiteY3342" fmla="*/ 1022313 h 9038237"/>
              <a:gd name="connsiteX3343" fmla="*/ 8176739 w 14801665"/>
              <a:gd name="connsiteY3343" fmla="*/ 998139 h 9038237"/>
              <a:gd name="connsiteX3344" fmla="*/ 5588057 w 14801665"/>
              <a:gd name="connsiteY3344" fmla="*/ 989543 h 9038237"/>
              <a:gd name="connsiteX3345" fmla="*/ 5585655 w 14801665"/>
              <a:gd name="connsiteY3345" fmla="*/ 992468 h 9038237"/>
              <a:gd name="connsiteX3346" fmla="*/ 5589429 w 14801665"/>
              <a:gd name="connsiteY3346" fmla="*/ 992940 h 9038237"/>
              <a:gd name="connsiteX3347" fmla="*/ 5789021 w 14801665"/>
              <a:gd name="connsiteY3347" fmla="*/ 985479 h 9038237"/>
              <a:gd name="connsiteX3348" fmla="*/ 5784904 w 14801665"/>
              <a:gd name="connsiteY3348" fmla="*/ 986708 h 9038237"/>
              <a:gd name="connsiteX3349" fmla="*/ 5788677 w 14801665"/>
              <a:gd name="connsiteY3349" fmla="*/ 988504 h 9038237"/>
              <a:gd name="connsiteX3350" fmla="*/ 8438754 w 14801665"/>
              <a:gd name="connsiteY3350" fmla="*/ 985196 h 9038237"/>
              <a:gd name="connsiteX3351" fmla="*/ 8438404 w 14801665"/>
              <a:gd name="connsiteY3351" fmla="*/ 988315 h 9038237"/>
              <a:gd name="connsiteX3352" fmla="*/ 8442523 w 14801665"/>
              <a:gd name="connsiteY3352" fmla="*/ 987086 h 9038237"/>
              <a:gd name="connsiteX3353" fmla="*/ 7269186 w 14801665"/>
              <a:gd name="connsiteY3353" fmla="*/ 984439 h 9038237"/>
              <a:gd name="connsiteX3354" fmla="*/ 7262439 w 14801665"/>
              <a:gd name="connsiteY3354" fmla="*/ 987275 h 9038237"/>
              <a:gd name="connsiteX3355" fmla="*/ 7266326 w 14801665"/>
              <a:gd name="connsiteY3355" fmla="*/ 989165 h 9038237"/>
              <a:gd name="connsiteX3356" fmla="*/ 7272961 w 14801665"/>
              <a:gd name="connsiteY3356" fmla="*/ 986235 h 9038237"/>
              <a:gd name="connsiteX3357" fmla="*/ 7269186 w 14801665"/>
              <a:gd name="connsiteY3357" fmla="*/ 984439 h 9038237"/>
              <a:gd name="connsiteX3358" fmla="*/ 14104077 w 14801665"/>
              <a:gd name="connsiteY3358" fmla="*/ 982231 h 9038237"/>
              <a:gd name="connsiteX3359" fmla="*/ 14061835 w 14801665"/>
              <a:gd name="connsiteY3359" fmla="*/ 999368 h 9038237"/>
              <a:gd name="connsiteX3360" fmla="*/ 14147691 w 14801665"/>
              <a:gd name="connsiteY3360" fmla="*/ 993508 h 9038237"/>
              <a:gd name="connsiteX3361" fmla="*/ 14104077 w 14801665"/>
              <a:gd name="connsiteY3361" fmla="*/ 982231 h 9038237"/>
              <a:gd name="connsiteX3362" fmla="*/ 6283896 w 14801665"/>
              <a:gd name="connsiteY3362" fmla="*/ 978963 h 9038237"/>
              <a:gd name="connsiteX3363" fmla="*/ 6275325 w 14801665"/>
              <a:gd name="connsiteY3363" fmla="*/ 985668 h 9038237"/>
              <a:gd name="connsiteX3364" fmla="*/ 6287785 w 14801665"/>
              <a:gd name="connsiteY3364" fmla="*/ 993319 h 9038237"/>
              <a:gd name="connsiteX3365" fmla="*/ 6297041 w 14801665"/>
              <a:gd name="connsiteY3365" fmla="*/ 990867 h 9038237"/>
              <a:gd name="connsiteX3366" fmla="*/ 6283896 w 14801665"/>
              <a:gd name="connsiteY3366" fmla="*/ 978963 h 9038237"/>
              <a:gd name="connsiteX3367" fmla="*/ 7412535 w 14801665"/>
              <a:gd name="connsiteY3367" fmla="*/ 975749 h 9038237"/>
              <a:gd name="connsiteX3368" fmla="*/ 7408310 w 14801665"/>
              <a:gd name="connsiteY3368" fmla="*/ 976883 h 9038237"/>
              <a:gd name="connsiteX3369" fmla="*/ 7411963 w 14801665"/>
              <a:gd name="connsiteY3369" fmla="*/ 978868 h 9038237"/>
              <a:gd name="connsiteX3370" fmla="*/ 5899903 w 14801665"/>
              <a:gd name="connsiteY3370" fmla="*/ 975371 h 9038237"/>
              <a:gd name="connsiteX3371" fmla="*/ 5890990 w 14801665"/>
              <a:gd name="connsiteY3371" fmla="*/ 976789 h 9038237"/>
              <a:gd name="connsiteX3372" fmla="*/ 5892705 w 14801665"/>
              <a:gd name="connsiteY3372" fmla="*/ 979713 h 9038237"/>
              <a:gd name="connsiteX3373" fmla="*/ 5901504 w 14801665"/>
              <a:gd name="connsiteY3373" fmla="*/ 978301 h 9038237"/>
              <a:gd name="connsiteX3374" fmla="*/ 5899903 w 14801665"/>
              <a:gd name="connsiteY3374" fmla="*/ 975371 h 9038237"/>
              <a:gd name="connsiteX3375" fmla="*/ 4452435 w 14801665"/>
              <a:gd name="connsiteY3375" fmla="*/ 971685 h 9038237"/>
              <a:gd name="connsiteX3376" fmla="*/ 4446494 w 14801665"/>
              <a:gd name="connsiteY3376" fmla="*/ 991617 h 9038237"/>
              <a:gd name="connsiteX3377" fmla="*/ 4459296 w 14801665"/>
              <a:gd name="connsiteY3377" fmla="*/ 992752 h 9038237"/>
              <a:gd name="connsiteX3378" fmla="*/ 4460326 w 14801665"/>
              <a:gd name="connsiteY3378" fmla="*/ 972725 h 9038237"/>
              <a:gd name="connsiteX3379" fmla="*/ 4452435 w 14801665"/>
              <a:gd name="connsiteY3379" fmla="*/ 971685 h 9038237"/>
              <a:gd name="connsiteX3380" fmla="*/ 8949628 w 14801665"/>
              <a:gd name="connsiteY3380" fmla="*/ 964980 h 9038237"/>
              <a:gd name="connsiteX3381" fmla="*/ 8942423 w 14801665"/>
              <a:gd name="connsiteY3381" fmla="*/ 968282 h 9038237"/>
              <a:gd name="connsiteX3382" fmla="*/ 8946547 w 14801665"/>
              <a:gd name="connsiteY3382" fmla="*/ 970551 h 9038237"/>
              <a:gd name="connsiteX3383" fmla="*/ 8953624 w 14801665"/>
              <a:gd name="connsiteY3383" fmla="*/ 967059 h 9038237"/>
              <a:gd name="connsiteX3384" fmla="*/ 8949628 w 14801665"/>
              <a:gd name="connsiteY3384" fmla="*/ 964980 h 9038237"/>
              <a:gd name="connsiteX3385" fmla="*/ 6621240 w 14801665"/>
              <a:gd name="connsiteY3385" fmla="*/ 957135 h 9038237"/>
              <a:gd name="connsiteX3386" fmla="*/ 6621240 w 14801665"/>
              <a:gd name="connsiteY3386" fmla="*/ 959781 h 9038237"/>
              <a:gd name="connsiteX3387" fmla="*/ 6624785 w 14801665"/>
              <a:gd name="connsiteY3387" fmla="*/ 958458 h 9038237"/>
              <a:gd name="connsiteX3388" fmla="*/ 7664716 w 14801665"/>
              <a:gd name="connsiteY3388" fmla="*/ 956095 h 9038237"/>
              <a:gd name="connsiteX3389" fmla="*/ 7662771 w 14801665"/>
              <a:gd name="connsiteY3389" fmla="*/ 959120 h 9038237"/>
              <a:gd name="connsiteX3390" fmla="*/ 7672035 w 14801665"/>
              <a:gd name="connsiteY3390" fmla="*/ 961010 h 9038237"/>
              <a:gd name="connsiteX3391" fmla="*/ 7673865 w 14801665"/>
              <a:gd name="connsiteY3391" fmla="*/ 957891 h 9038237"/>
              <a:gd name="connsiteX3392" fmla="*/ 7664716 w 14801665"/>
              <a:gd name="connsiteY3392" fmla="*/ 956095 h 9038237"/>
              <a:gd name="connsiteX3393" fmla="*/ 7478041 w 14801665"/>
              <a:gd name="connsiteY3393" fmla="*/ 955628 h 9038237"/>
              <a:gd name="connsiteX3394" fmla="*/ 7458605 w 14801665"/>
              <a:gd name="connsiteY3394" fmla="*/ 956851 h 9038237"/>
              <a:gd name="connsiteX3395" fmla="*/ 7458834 w 14801665"/>
              <a:gd name="connsiteY3395" fmla="*/ 960915 h 9038237"/>
              <a:gd name="connsiteX3396" fmla="*/ 7478384 w 14801665"/>
              <a:gd name="connsiteY3396" fmla="*/ 960821 h 9038237"/>
              <a:gd name="connsiteX3397" fmla="*/ 7478041 w 14801665"/>
              <a:gd name="connsiteY3397" fmla="*/ 955628 h 9038237"/>
              <a:gd name="connsiteX3398" fmla="*/ 4886990 w 14801665"/>
              <a:gd name="connsiteY3398" fmla="*/ 950109 h 9038237"/>
              <a:gd name="connsiteX3399" fmla="*/ 4858601 w 14801665"/>
              <a:gd name="connsiteY3399" fmla="*/ 954677 h 9038237"/>
              <a:gd name="connsiteX3400" fmla="*/ 4837710 w 14801665"/>
              <a:gd name="connsiteY3400" fmla="*/ 955613 h 9038237"/>
              <a:gd name="connsiteX3401" fmla="*/ 4816311 w 14801665"/>
              <a:gd name="connsiteY3401" fmla="*/ 953953 h 9038237"/>
              <a:gd name="connsiteX3402" fmla="*/ 4816190 w 14801665"/>
              <a:gd name="connsiteY3402" fmla="*/ 953738 h 9038237"/>
              <a:gd name="connsiteX3403" fmla="*/ 4812760 w 14801665"/>
              <a:gd name="connsiteY3403" fmla="*/ 952225 h 9038237"/>
              <a:gd name="connsiteX3404" fmla="*/ 4815962 w 14801665"/>
              <a:gd name="connsiteY3404" fmla="*/ 953926 h 9038237"/>
              <a:gd name="connsiteX3405" fmla="*/ 4816311 w 14801665"/>
              <a:gd name="connsiteY3405" fmla="*/ 953953 h 9038237"/>
              <a:gd name="connsiteX3406" fmla="*/ 4835882 w 14801665"/>
              <a:gd name="connsiteY3406" fmla="*/ 989049 h 9038237"/>
              <a:gd name="connsiteX3407" fmla="*/ 4875222 w 14801665"/>
              <a:gd name="connsiteY3407" fmla="*/ 1013507 h 9038237"/>
              <a:gd name="connsiteX3408" fmla="*/ 4907628 w 14801665"/>
              <a:gd name="connsiteY3408" fmla="*/ 1010611 h 9038237"/>
              <a:gd name="connsiteX3409" fmla="*/ 4936361 w 14801665"/>
              <a:gd name="connsiteY3409" fmla="*/ 1036434 h 9038237"/>
              <a:gd name="connsiteX3410" fmla="*/ 5051000 w 14801665"/>
              <a:gd name="connsiteY3410" fmla="*/ 1081844 h 9038237"/>
              <a:gd name="connsiteX3411" fmla="*/ 5044711 w 14801665"/>
              <a:gd name="connsiteY3411" fmla="*/ 1019962 h 9038237"/>
              <a:gd name="connsiteX3412" fmla="*/ 5065398 w 14801665"/>
              <a:gd name="connsiteY3412" fmla="*/ 1016659 h 9038237"/>
              <a:gd name="connsiteX3413" fmla="*/ 5062538 w 14801665"/>
              <a:gd name="connsiteY3413" fmla="*/ 1010610 h 9038237"/>
              <a:gd name="connsiteX3414" fmla="*/ 5044711 w 14801665"/>
              <a:gd name="connsiteY3414" fmla="*/ 1019962 h 9038237"/>
              <a:gd name="connsiteX3415" fmla="*/ 4954171 w 14801665"/>
              <a:gd name="connsiteY3415" fmla="*/ 1009476 h 9038237"/>
              <a:gd name="connsiteX3416" fmla="*/ 4939654 w 14801665"/>
              <a:gd name="connsiteY3416" fmla="*/ 981982 h 9038237"/>
              <a:gd name="connsiteX3417" fmla="*/ 4886990 w 14801665"/>
              <a:gd name="connsiteY3417" fmla="*/ 950109 h 9038237"/>
              <a:gd name="connsiteX3418" fmla="*/ 7623564 w 14801665"/>
              <a:gd name="connsiteY3418" fmla="*/ 946649 h 9038237"/>
              <a:gd name="connsiteX3419" fmla="*/ 7616479 w 14801665"/>
              <a:gd name="connsiteY3419" fmla="*/ 950051 h 9038237"/>
              <a:gd name="connsiteX3420" fmla="*/ 7620476 w 14801665"/>
              <a:gd name="connsiteY3420" fmla="*/ 952131 h 9038237"/>
              <a:gd name="connsiteX3421" fmla="*/ 7627559 w 14801665"/>
              <a:gd name="connsiteY3421" fmla="*/ 948633 h 9038237"/>
              <a:gd name="connsiteX3422" fmla="*/ 7623564 w 14801665"/>
              <a:gd name="connsiteY3422" fmla="*/ 946649 h 9038237"/>
              <a:gd name="connsiteX3423" fmla="*/ 8024469 w 14801665"/>
              <a:gd name="connsiteY3423" fmla="*/ 933327 h 9038237"/>
              <a:gd name="connsiteX3424" fmla="*/ 8018414 w 14801665"/>
              <a:gd name="connsiteY3424" fmla="*/ 942212 h 9038237"/>
              <a:gd name="connsiteX3425" fmla="*/ 8067565 w 14801665"/>
              <a:gd name="connsiteY3425" fmla="*/ 964885 h 9038237"/>
              <a:gd name="connsiteX3426" fmla="*/ 8072940 w 14801665"/>
              <a:gd name="connsiteY3426" fmla="*/ 956851 h 9038237"/>
              <a:gd name="connsiteX3427" fmla="*/ 8024469 w 14801665"/>
              <a:gd name="connsiteY3427" fmla="*/ 933327 h 9038237"/>
              <a:gd name="connsiteX3428" fmla="*/ 4363840 w 14801665"/>
              <a:gd name="connsiteY3428" fmla="*/ 927472 h 9038237"/>
              <a:gd name="connsiteX3429" fmla="*/ 4400195 w 14801665"/>
              <a:gd name="connsiteY3429" fmla="*/ 1008814 h 9038237"/>
              <a:gd name="connsiteX3430" fmla="*/ 4410374 w 14801665"/>
              <a:gd name="connsiteY3430" fmla="*/ 990961 h 9038237"/>
              <a:gd name="connsiteX3431" fmla="*/ 4363840 w 14801665"/>
              <a:gd name="connsiteY3431" fmla="*/ 927472 h 9038237"/>
              <a:gd name="connsiteX3432" fmla="*/ 6591805 w 14801665"/>
              <a:gd name="connsiteY3432" fmla="*/ 923384 h 9038237"/>
              <a:gd name="connsiteX3433" fmla="*/ 6588265 w 14801665"/>
              <a:gd name="connsiteY3433" fmla="*/ 925360 h 9038237"/>
              <a:gd name="connsiteX3434" fmla="*/ 6587745 w 14801665"/>
              <a:gd name="connsiteY3434" fmla="*/ 925487 h 9038237"/>
              <a:gd name="connsiteX3435" fmla="*/ 6587324 w 14801665"/>
              <a:gd name="connsiteY3435" fmla="*/ 925582 h 9038237"/>
              <a:gd name="connsiteX3436" fmla="*/ 6535505 w 14801665"/>
              <a:gd name="connsiteY3436" fmla="*/ 925582 h 9038237"/>
              <a:gd name="connsiteX3437" fmla="*/ 6537449 w 14801665"/>
              <a:gd name="connsiteY3437" fmla="*/ 936824 h 9038237"/>
              <a:gd name="connsiteX3438" fmla="*/ 6587324 w 14801665"/>
              <a:gd name="connsiteY3438" fmla="*/ 925582 h 9038237"/>
              <a:gd name="connsiteX3439" fmla="*/ 6587866 w 14801665"/>
              <a:gd name="connsiteY3439" fmla="*/ 925582 h 9038237"/>
              <a:gd name="connsiteX3440" fmla="*/ 6588265 w 14801665"/>
              <a:gd name="connsiteY3440" fmla="*/ 925360 h 9038237"/>
              <a:gd name="connsiteX3441" fmla="*/ 6588579 w 14801665"/>
              <a:gd name="connsiteY3441" fmla="*/ 925282 h 9038237"/>
              <a:gd name="connsiteX3442" fmla="*/ 6588551 w 14801665"/>
              <a:gd name="connsiteY3442" fmla="*/ 925299 h 9038237"/>
              <a:gd name="connsiteX3443" fmla="*/ 6592305 w 14801665"/>
              <a:gd name="connsiteY3443" fmla="*/ 924365 h 9038237"/>
              <a:gd name="connsiteX3444" fmla="*/ 6588579 w 14801665"/>
              <a:gd name="connsiteY3444" fmla="*/ 925282 h 9038237"/>
              <a:gd name="connsiteX3445" fmla="*/ 8730830 w 14801665"/>
              <a:gd name="connsiteY3445" fmla="*/ 915001 h 9038237"/>
              <a:gd name="connsiteX3446" fmla="*/ 8730486 w 14801665"/>
              <a:gd name="connsiteY3446" fmla="*/ 918777 h 9038237"/>
              <a:gd name="connsiteX3447" fmla="*/ 8738943 w 14801665"/>
              <a:gd name="connsiteY3447" fmla="*/ 920100 h 9038237"/>
              <a:gd name="connsiteX3448" fmla="*/ 8739172 w 14801665"/>
              <a:gd name="connsiteY3448" fmla="*/ 916325 h 9038237"/>
              <a:gd name="connsiteX3449" fmla="*/ 8730830 w 14801665"/>
              <a:gd name="connsiteY3449" fmla="*/ 915001 h 9038237"/>
              <a:gd name="connsiteX3450" fmla="*/ 7821217 w 14801665"/>
              <a:gd name="connsiteY3450" fmla="*/ 912733 h 9038237"/>
              <a:gd name="connsiteX3451" fmla="*/ 7897346 w 14801665"/>
              <a:gd name="connsiteY3451" fmla="*/ 920006 h 9038237"/>
              <a:gd name="connsiteX3452" fmla="*/ 7821217 w 14801665"/>
              <a:gd name="connsiteY3452" fmla="*/ 912733 h 9038237"/>
              <a:gd name="connsiteX3453" fmla="*/ 9252795 w 14801665"/>
              <a:gd name="connsiteY3453" fmla="*/ 908196 h 9038237"/>
              <a:gd name="connsiteX3454" fmla="*/ 9315778 w 14801665"/>
              <a:gd name="connsiteY3454" fmla="*/ 940511 h 9038237"/>
              <a:gd name="connsiteX3455" fmla="*/ 9312011 w 14801665"/>
              <a:gd name="connsiteY3455" fmla="*/ 950618 h 9038237"/>
              <a:gd name="connsiteX3456" fmla="*/ 9242960 w 14801665"/>
              <a:gd name="connsiteY3456" fmla="*/ 957229 h 9038237"/>
              <a:gd name="connsiteX3457" fmla="*/ 9242960 w 14801665"/>
              <a:gd name="connsiteY3457" fmla="*/ 960821 h 9038237"/>
              <a:gd name="connsiteX3458" fmla="*/ 9321268 w 14801665"/>
              <a:gd name="connsiteY3458" fmla="*/ 960821 h 9038237"/>
              <a:gd name="connsiteX3459" fmla="*/ 9365508 w 14801665"/>
              <a:gd name="connsiteY3459" fmla="*/ 908196 h 9038237"/>
              <a:gd name="connsiteX3460" fmla="*/ 9252795 w 14801665"/>
              <a:gd name="connsiteY3460" fmla="*/ 908196 h 9038237"/>
              <a:gd name="connsiteX3461" fmla="*/ 7597501 w 14801665"/>
              <a:gd name="connsiteY3461" fmla="*/ 907724 h 9038237"/>
              <a:gd name="connsiteX3462" fmla="*/ 7597730 w 14801665"/>
              <a:gd name="connsiteY3462" fmla="*/ 913962 h 9038237"/>
              <a:gd name="connsiteX3463" fmla="*/ 7765776 w 14801665"/>
              <a:gd name="connsiteY3463" fmla="*/ 913962 h 9038237"/>
              <a:gd name="connsiteX3464" fmla="*/ 7765426 w 14801665"/>
              <a:gd name="connsiteY3464" fmla="*/ 907724 h 9038237"/>
              <a:gd name="connsiteX3465" fmla="*/ 7597501 w 14801665"/>
              <a:gd name="connsiteY3465" fmla="*/ 907724 h 9038237"/>
              <a:gd name="connsiteX3466" fmla="*/ 5279170 w 14801665"/>
              <a:gd name="connsiteY3466" fmla="*/ 905266 h 9038237"/>
              <a:gd name="connsiteX3467" fmla="*/ 5275167 w 14801665"/>
              <a:gd name="connsiteY3467" fmla="*/ 942023 h 9038237"/>
              <a:gd name="connsiteX3468" fmla="*/ 5309922 w 14801665"/>
              <a:gd name="connsiteY3468" fmla="*/ 916419 h 9038237"/>
              <a:gd name="connsiteX3469" fmla="*/ 5279170 w 14801665"/>
              <a:gd name="connsiteY3469" fmla="*/ 905266 h 9038237"/>
              <a:gd name="connsiteX3470" fmla="*/ 4509484 w 14801665"/>
              <a:gd name="connsiteY3470" fmla="*/ 901964 h 9038237"/>
              <a:gd name="connsiteX3471" fmla="*/ 4519656 w 14801665"/>
              <a:gd name="connsiteY3471" fmla="*/ 965358 h 9038237"/>
              <a:gd name="connsiteX3472" fmla="*/ 4509484 w 14801665"/>
              <a:gd name="connsiteY3472" fmla="*/ 901964 h 9038237"/>
              <a:gd name="connsiteX3473" fmla="*/ 8867621 w 14801665"/>
              <a:gd name="connsiteY3473" fmla="*/ 900392 h 9038237"/>
              <a:gd name="connsiteX3474" fmla="*/ 8859776 w 14801665"/>
              <a:gd name="connsiteY3474" fmla="*/ 900640 h 9038237"/>
              <a:gd name="connsiteX3475" fmla="*/ 8848460 w 14801665"/>
              <a:gd name="connsiteY3475" fmla="*/ 909330 h 9038237"/>
              <a:gd name="connsiteX3476" fmla="*/ 8853492 w 14801665"/>
              <a:gd name="connsiteY3476" fmla="*/ 914245 h 9038237"/>
              <a:gd name="connsiteX3477" fmla="*/ 8882071 w 14801665"/>
              <a:gd name="connsiteY3477" fmla="*/ 901774 h 9038237"/>
              <a:gd name="connsiteX3478" fmla="*/ 8867621 w 14801665"/>
              <a:gd name="connsiteY3478" fmla="*/ 900392 h 9038237"/>
              <a:gd name="connsiteX3479" fmla="*/ 9024504 w 14801665"/>
              <a:gd name="connsiteY3479" fmla="*/ 900357 h 9038237"/>
              <a:gd name="connsiteX3480" fmla="*/ 8997527 w 14801665"/>
              <a:gd name="connsiteY3480" fmla="*/ 907062 h 9038237"/>
              <a:gd name="connsiteX3481" fmla="*/ 8999579 w 14801665"/>
              <a:gd name="connsiteY3481" fmla="*/ 914529 h 9038237"/>
              <a:gd name="connsiteX3482" fmla="*/ 9026677 w 14801665"/>
              <a:gd name="connsiteY3482" fmla="*/ 911410 h 9038237"/>
              <a:gd name="connsiteX3483" fmla="*/ 9024504 w 14801665"/>
              <a:gd name="connsiteY3483" fmla="*/ 900357 h 9038237"/>
              <a:gd name="connsiteX3484" fmla="*/ 8477391 w 14801665"/>
              <a:gd name="connsiteY3484" fmla="*/ 898088 h 9038237"/>
              <a:gd name="connsiteX3485" fmla="*/ 8436232 w 14801665"/>
              <a:gd name="connsiteY3485" fmla="*/ 941361 h 9038237"/>
              <a:gd name="connsiteX3486" fmla="*/ 8514312 w 14801665"/>
              <a:gd name="connsiteY3486" fmla="*/ 972535 h 9038237"/>
              <a:gd name="connsiteX3487" fmla="*/ 8550210 w 14801665"/>
              <a:gd name="connsiteY3487" fmla="*/ 1009098 h 9038237"/>
              <a:gd name="connsiteX3488" fmla="*/ 8568953 w 14801665"/>
              <a:gd name="connsiteY3488" fmla="*/ 1045376 h 9038237"/>
              <a:gd name="connsiteX3489" fmla="*/ 8604621 w 14801665"/>
              <a:gd name="connsiteY3489" fmla="*/ 1006924 h 9038237"/>
              <a:gd name="connsiteX3490" fmla="*/ 8568386 w 14801665"/>
              <a:gd name="connsiteY3490" fmla="*/ 962522 h 9038237"/>
              <a:gd name="connsiteX3491" fmla="*/ 8642463 w 14801665"/>
              <a:gd name="connsiteY3491" fmla="*/ 956473 h 9038237"/>
              <a:gd name="connsiteX3492" fmla="*/ 8792555 w 14801665"/>
              <a:gd name="connsiteY3492" fmla="*/ 955628 h 9038237"/>
              <a:gd name="connsiteX3493" fmla="*/ 8682472 w 14801665"/>
              <a:gd name="connsiteY3493" fmla="*/ 941078 h 9038237"/>
              <a:gd name="connsiteX3494" fmla="*/ 8633543 w 14801665"/>
              <a:gd name="connsiteY3494" fmla="*/ 899884 h 9038237"/>
              <a:gd name="connsiteX3495" fmla="*/ 8574557 w 14801665"/>
              <a:gd name="connsiteY3495" fmla="*/ 953170 h 9038237"/>
              <a:gd name="connsiteX3496" fmla="*/ 8577416 w 14801665"/>
              <a:gd name="connsiteY3496" fmla="*/ 908858 h 9038237"/>
              <a:gd name="connsiteX3497" fmla="*/ 8477391 w 14801665"/>
              <a:gd name="connsiteY3497" fmla="*/ 898088 h 9038237"/>
              <a:gd name="connsiteX3498" fmla="*/ 10730329 w 14801665"/>
              <a:gd name="connsiteY3498" fmla="*/ 885901 h 9038237"/>
              <a:gd name="connsiteX3499" fmla="*/ 10723124 w 14801665"/>
              <a:gd name="connsiteY3499" fmla="*/ 888925 h 9038237"/>
              <a:gd name="connsiteX3500" fmla="*/ 10724382 w 14801665"/>
              <a:gd name="connsiteY3500" fmla="*/ 892139 h 9038237"/>
              <a:gd name="connsiteX3501" fmla="*/ 10731816 w 14801665"/>
              <a:gd name="connsiteY3501" fmla="*/ 889398 h 9038237"/>
              <a:gd name="connsiteX3502" fmla="*/ 10730329 w 14801665"/>
              <a:gd name="connsiteY3502" fmla="*/ 885901 h 9038237"/>
              <a:gd name="connsiteX3503" fmla="*/ 6306991 w 14801665"/>
              <a:gd name="connsiteY3503" fmla="*/ 880708 h 9038237"/>
              <a:gd name="connsiteX3504" fmla="*/ 6302181 w 14801665"/>
              <a:gd name="connsiteY3504" fmla="*/ 882309 h 9038237"/>
              <a:gd name="connsiteX3505" fmla="*/ 6305270 w 14801665"/>
              <a:gd name="connsiteY3505" fmla="*/ 885050 h 9038237"/>
              <a:gd name="connsiteX3506" fmla="*/ 6310873 w 14801665"/>
              <a:gd name="connsiteY3506" fmla="*/ 885050 h 9038237"/>
              <a:gd name="connsiteX3507" fmla="*/ 6306991 w 14801665"/>
              <a:gd name="connsiteY3507" fmla="*/ 880708 h 9038237"/>
              <a:gd name="connsiteX3508" fmla="*/ 6897659 w 14801665"/>
              <a:gd name="connsiteY3508" fmla="*/ 872485 h 9038237"/>
              <a:gd name="connsiteX3509" fmla="*/ 6893658 w 14801665"/>
              <a:gd name="connsiteY3509" fmla="*/ 873619 h 9038237"/>
              <a:gd name="connsiteX3510" fmla="*/ 6897310 w 14801665"/>
              <a:gd name="connsiteY3510" fmla="*/ 875226 h 9038237"/>
              <a:gd name="connsiteX3511" fmla="*/ 6529558 w 14801665"/>
              <a:gd name="connsiteY3511" fmla="*/ 872012 h 9038237"/>
              <a:gd name="connsiteX3512" fmla="*/ 6487720 w 14801665"/>
              <a:gd name="connsiteY3512" fmla="*/ 884105 h 9038237"/>
              <a:gd name="connsiteX3513" fmla="*/ 6531960 w 14801665"/>
              <a:gd name="connsiteY3513" fmla="*/ 882309 h 9038237"/>
              <a:gd name="connsiteX3514" fmla="*/ 6529558 w 14801665"/>
              <a:gd name="connsiteY3514" fmla="*/ 872012 h 9038237"/>
              <a:gd name="connsiteX3515" fmla="*/ 6595179 w 14801665"/>
              <a:gd name="connsiteY3515" fmla="*/ 871729 h 9038237"/>
              <a:gd name="connsiteX3516" fmla="*/ 6585571 w 14801665"/>
              <a:gd name="connsiteY3516" fmla="*/ 880802 h 9038237"/>
              <a:gd name="connsiteX3517" fmla="*/ 6593919 w 14801665"/>
              <a:gd name="connsiteY3517" fmla="*/ 883160 h 9038237"/>
              <a:gd name="connsiteX3518" fmla="*/ 6600896 w 14801665"/>
              <a:gd name="connsiteY3518" fmla="*/ 877683 h 9038237"/>
              <a:gd name="connsiteX3519" fmla="*/ 6595179 w 14801665"/>
              <a:gd name="connsiteY3519" fmla="*/ 871729 h 9038237"/>
              <a:gd name="connsiteX3520" fmla="*/ 5327528 w 14801665"/>
              <a:gd name="connsiteY3520" fmla="*/ 866158 h 9038237"/>
              <a:gd name="connsiteX3521" fmla="*/ 5330494 w 14801665"/>
              <a:gd name="connsiteY3521" fmla="*/ 868799 h 9038237"/>
              <a:gd name="connsiteX3522" fmla="*/ 5333811 w 14801665"/>
              <a:gd name="connsiteY3522" fmla="*/ 871256 h 9038237"/>
              <a:gd name="connsiteX3523" fmla="*/ 5330616 w 14801665"/>
              <a:gd name="connsiteY3523" fmla="*/ 868704 h 9038237"/>
              <a:gd name="connsiteX3524" fmla="*/ 9441986 w 14801665"/>
              <a:gd name="connsiteY3524" fmla="*/ 864929 h 9038237"/>
              <a:gd name="connsiteX3525" fmla="*/ 9441300 w 14801665"/>
              <a:gd name="connsiteY3525" fmla="*/ 873430 h 9038237"/>
              <a:gd name="connsiteX3526" fmla="*/ 9468506 w 14801665"/>
              <a:gd name="connsiteY3526" fmla="*/ 874848 h 9038237"/>
              <a:gd name="connsiteX3527" fmla="*/ 9469192 w 14801665"/>
              <a:gd name="connsiteY3527" fmla="*/ 866914 h 9038237"/>
              <a:gd name="connsiteX3528" fmla="*/ 9441986 w 14801665"/>
              <a:gd name="connsiteY3528" fmla="*/ 864929 h 9038237"/>
              <a:gd name="connsiteX3529" fmla="*/ 9284690 w 14801665"/>
              <a:gd name="connsiteY3529" fmla="*/ 862849 h 9038237"/>
              <a:gd name="connsiteX3530" fmla="*/ 9251423 w 14801665"/>
              <a:gd name="connsiteY3530" fmla="*/ 870783 h 9038237"/>
              <a:gd name="connsiteX3531" fmla="*/ 9253367 w 14801665"/>
              <a:gd name="connsiteY3531" fmla="*/ 876927 h 9038237"/>
              <a:gd name="connsiteX3532" fmla="*/ 9287092 w 14801665"/>
              <a:gd name="connsiteY3532" fmla="*/ 870216 h 9038237"/>
              <a:gd name="connsiteX3533" fmla="*/ 9284690 w 14801665"/>
              <a:gd name="connsiteY3533" fmla="*/ 862849 h 9038237"/>
              <a:gd name="connsiteX3534" fmla="*/ 6996770 w 14801665"/>
              <a:gd name="connsiteY3534" fmla="*/ 861337 h 9038237"/>
              <a:gd name="connsiteX3535" fmla="*/ 6946125 w 14801665"/>
              <a:gd name="connsiteY3535" fmla="*/ 868420 h 9038237"/>
              <a:gd name="connsiteX3536" fmla="*/ 6999050 w 14801665"/>
              <a:gd name="connsiteY3536" fmla="*/ 872201 h 9038237"/>
              <a:gd name="connsiteX3537" fmla="*/ 6996770 w 14801665"/>
              <a:gd name="connsiteY3537" fmla="*/ 861337 h 9038237"/>
              <a:gd name="connsiteX3538" fmla="*/ 4282909 w 14801665"/>
              <a:gd name="connsiteY3538" fmla="*/ 858313 h 9038237"/>
              <a:gd name="connsiteX3539" fmla="*/ 4284395 w 14801665"/>
              <a:gd name="connsiteY3539" fmla="*/ 861621 h 9038237"/>
              <a:gd name="connsiteX3540" fmla="*/ 4286568 w 14801665"/>
              <a:gd name="connsiteY3540" fmla="*/ 858596 h 9038237"/>
              <a:gd name="connsiteX3541" fmla="*/ 6667882 w 14801665"/>
              <a:gd name="connsiteY3541" fmla="*/ 845558 h 9038237"/>
              <a:gd name="connsiteX3542" fmla="*/ 6665823 w 14801665"/>
              <a:gd name="connsiteY3542" fmla="*/ 852363 h 9038237"/>
              <a:gd name="connsiteX3543" fmla="*/ 6689141 w 14801665"/>
              <a:gd name="connsiteY3543" fmla="*/ 857368 h 9038237"/>
              <a:gd name="connsiteX3544" fmla="*/ 6691315 w 14801665"/>
              <a:gd name="connsiteY3544" fmla="*/ 850662 h 9038237"/>
              <a:gd name="connsiteX3545" fmla="*/ 6667882 w 14801665"/>
              <a:gd name="connsiteY3545" fmla="*/ 845558 h 9038237"/>
              <a:gd name="connsiteX3546" fmla="*/ 8668298 w 14801665"/>
              <a:gd name="connsiteY3546" fmla="*/ 841310 h 9038237"/>
              <a:gd name="connsiteX3547" fmla="*/ 8479901 w 14801665"/>
              <a:gd name="connsiteY3547" fmla="*/ 841594 h 9038237"/>
              <a:gd name="connsiteX3548" fmla="*/ 8441842 w 14801665"/>
              <a:gd name="connsiteY3548" fmla="*/ 849812 h 9038237"/>
              <a:gd name="connsiteX3549" fmla="*/ 8570096 w 14801665"/>
              <a:gd name="connsiteY3549" fmla="*/ 864834 h 9038237"/>
              <a:gd name="connsiteX3550" fmla="*/ 8615029 w 14801665"/>
              <a:gd name="connsiteY3550" fmla="*/ 862282 h 9038237"/>
              <a:gd name="connsiteX3551" fmla="*/ 8984153 w 14801665"/>
              <a:gd name="connsiteY3551" fmla="*/ 875698 h 9038237"/>
              <a:gd name="connsiteX3552" fmla="*/ 9176088 w 14801665"/>
              <a:gd name="connsiteY3552" fmla="*/ 850946 h 9038237"/>
              <a:gd name="connsiteX3553" fmla="*/ 8957856 w 14801665"/>
              <a:gd name="connsiteY3553" fmla="*/ 862944 h 9038237"/>
              <a:gd name="connsiteX3554" fmla="*/ 8888926 w 14801665"/>
              <a:gd name="connsiteY3554" fmla="*/ 850190 h 9038237"/>
              <a:gd name="connsiteX3555" fmla="*/ 8668298 w 14801665"/>
              <a:gd name="connsiteY3555" fmla="*/ 841310 h 9038237"/>
              <a:gd name="connsiteX3556" fmla="*/ 6744474 w 14801665"/>
              <a:gd name="connsiteY3556" fmla="*/ 838758 h 9038237"/>
              <a:gd name="connsiteX3557" fmla="*/ 6747677 w 14801665"/>
              <a:gd name="connsiteY3557" fmla="*/ 840554 h 9038237"/>
              <a:gd name="connsiteX3558" fmla="*/ 6750993 w 14801665"/>
              <a:gd name="connsiteY3558" fmla="*/ 843012 h 9038237"/>
              <a:gd name="connsiteX3559" fmla="*/ 6747905 w 14801665"/>
              <a:gd name="connsiteY3559" fmla="*/ 840365 h 9038237"/>
              <a:gd name="connsiteX3560" fmla="*/ 6744474 w 14801665"/>
              <a:gd name="connsiteY3560" fmla="*/ 838758 h 9038237"/>
              <a:gd name="connsiteX3561" fmla="*/ 5129417 w 14801665"/>
              <a:gd name="connsiteY3561" fmla="*/ 838664 h 9038237"/>
              <a:gd name="connsiteX3562" fmla="*/ 5122218 w 14801665"/>
              <a:gd name="connsiteY3562" fmla="*/ 841877 h 9038237"/>
              <a:gd name="connsiteX3563" fmla="*/ 5123476 w 14801665"/>
              <a:gd name="connsiteY3563" fmla="*/ 845275 h 9038237"/>
              <a:gd name="connsiteX3564" fmla="*/ 5130789 w 14801665"/>
              <a:gd name="connsiteY3564" fmla="*/ 842256 h 9038237"/>
              <a:gd name="connsiteX3565" fmla="*/ 5129417 w 14801665"/>
              <a:gd name="connsiteY3565" fmla="*/ 838664 h 9038237"/>
              <a:gd name="connsiteX3566" fmla="*/ 4723136 w 14801665"/>
              <a:gd name="connsiteY3566" fmla="*/ 827138 h 9038237"/>
              <a:gd name="connsiteX3567" fmla="*/ 4721077 w 14801665"/>
              <a:gd name="connsiteY3567" fmla="*/ 838286 h 9038237"/>
              <a:gd name="connsiteX3568" fmla="*/ 4729540 w 14801665"/>
              <a:gd name="connsiteY3568" fmla="*/ 841877 h 9038237"/>
              <a:gd name="connsiteX3569" fmla="*/ 4733315 w 14801665"/>
              <a:gd name="connsiteY3569" fmla="*/ 834694 h 9038237"/>
              <a:gd name="connsiteX3570" fmla="*/ 4723136 w 14801665"/>
              <a:gd name="connsiteY3570" fmla="*/ 827138 h 9038237"/>
              <a:gd name="connsiteX3571" fmla="*/ 6835327 w 14801665"/>
              <a:gd name="connsiteY3571" fmla="*/ 824694 h 9038237"/>
              <a:gd name="connsiteX3572" fmla="*/ 6812033 w 14801665"/>
              <a:gd name="connsiteY3572" fmla="*/ 850190 h 9038237"/>
              <a:gd name="connsiteX3573" fmla="*/ 6857301 w 14801665"/>
              <a:gd name="connsiteY3573" fmla="*/ 872390 h 9038237"/>
              <a:gd name="connsiteX3574" fmla="*/ 6880397 w 14801665"/>
              <a:gd name="connsiteY3574" fmla="*/ 844618 h 9038237"/>
              <a:gd name="connsiteX3575" fmla="*/ 6835327 w 14801665"/>
              <a:gd name="connsiteY3575" fmla="*/ 824694 h 9038237"/>
              <a:gd name="connsiteX3576" fmla="*/ 5664986 w 14801665"/>
              <a:gd name="connsiteY3576" fmla="*/ 822318 h 9038237"/>
              <a:gd name="connsiteX3577" fmla="*/ 5665557 w 14801665"/>
              <a:gd name="connsiteY3577" fmla="*/ 830541 h 9038237"/>
              <a:gd name="connsiteX3578" fmla="*/ 5683164 w 14801665"/>
              <a:gd name="connsiteY3578" fmla="*/ 826098 h 9038237"/>
              <a:gd name="connsiteX3579" fmla="*/ 5664986 w 14801665"/>
              <a:gd name="connsiteY3579" fmla="*/ 822318 h 9038237"/>
              <a:gd name="connsiteX3580" fmla="*/ 5853138 w 14801665"/>
              <a:gd name="connsiteY3580" fmla="*/ 813956 h 9038237"/>
              <a:gd name="connsiteX3581" fmla="*/ 5810515 w 14801665"/>
              <a:gd name="connsiteY3581" fmla="*/ 821562 h 9038237"/>
              <a:gd name="connsiteX3582" fmla="*/ 5828686 w 14801665"/>
              <a:gd name="connsiteY3582" fmla="*/ 876171 h 9038237"/>
              <a:gd name="connsiteX3583" fmla="*/ 5687853 w 14801665"/>
              <a:gd name="connsiteY3583" fmla="*/ 859541 h 9038237"/>
              <a:gd name="connsiteX3584" fmla="*/ 5736191 w 14801665"/>
              <a:gd name="connsiteY3584" fmla="*/ 892161 h 9038237"/>
              <a:gd name="connsiteX3585" fmla="*/ 5764816 w 14801665"/>
              <a:gd name="connsiteY3585" fmla="*/ 935004 h 9038237"/>
              <a:gd name="connsiteX3586" fmla="*/ 5764667 w 14801665"/>
              <a:gd name="connsiteY3586" fmla="*/ 935028 h 9038237"/>
              <a:gd name="connsiteX3587" fmla="*/ 5764661 w 14801665"/>
              <a:gd name="connsiteY3587" fmla="*/ 935034 h 9038237"/>
              <a:gd name="connsiteX3588" fmla="*/ 5731312 w 14801665"/>
              <a:gd name="connsiteY3588" fmla="*/ 922471 h 9038237"/>
              <a:gd name="connsiteX3589" fmla="*/ 5621546 w 14801665"/>
              <a:gd name="connsiteY3589" fmla="*/ 899128 h 9038237"/>
              <a:gd name="connsiteX3590" fmla="*/ 5642583 w 14801665"/>
              <a:gd name="connsiteY3590" fmla="*/ 876927 h 9038237"/>
              <a:gd name="connsiteX3591" fmla="*/ 5597428 w 14801665"/>
              <a:gd name="connsiteY3591" fmla="*/ 908480 h 9038237"/>
              <a:gd name="connsiteX3592" fmla="*/ 5631382 w 14801665"/>
              <a:gd name="connsiteY3592" fmla="*/ 956189 h 9038237"/>
              <a:gd name="connsiteX3593" fmla="*/ 5697224 w 14801665"/>
              <a:gd name="connsiteY3593" fmla="*/ 951847 h 9038237"/>
              <a:gd name="connsiteX3594" fmla="*/ 5698825 w 14801665"/>
              <a:gd name="connsiteY3594" fmla="*/ 957796 h 9038237"/>
              <a:gd name="connsiteX3595" fmla="*/ 5645671 w 14801665"/>
              <a:gd name="connsiteY3595" fmla="*/ 979903 h 9038237"/>
              <a:gd name="connsiteX3596" fmla="*/ 5741509 w 14801665"/>
              <a:gd name="connsiteY3596" fmla="*/ 956601 h 9038237"/>
              <a:gd name="connsiteX3597" fmla="*/ 5764661 w 14801665"/>
              <a:gd name="connsiteY3597" fmla="*/ 935034 h 9038237"/>
              <a:gd name="connsiteX3598" fmla="*/ 5764896 w 14801665"/>
              <a:gd name="connsiteY3598" fmla="*/ 935123 h 9038237"/>
              <a:gd name="connsiteX3599" fmla="*/ 5764816 w 14801665"/>
              <a:gd name="connsiteY3599" fmla="*/ 935004 h 9038237"/>
              <a:gd name="connsiteX3600" fmla="*/ 5819200 w 14801665"/>
              <a:gd name="connsiteY3600" fmla="*/ 926055 h 9038237"/>
              <a:gd name="connsiteX3601" fmla="*/ 5866529 w 14801665"/>
              <a:gd name="connsiteY3601" fmla="*/ 903570 h 9038237"/>
              <a:gd name="connsiteX3602" fmla="*/ 5921176 w 14801665"/>
              <a:gd name="connsiteY3602" fmla="*/ 896481 h 9038237"/>
              <a:gd name="connsiteX3603" fmla="*/ 5874299 w 14801665"/>
              <a:gd name="connsiteY3603" fmla="*/ 879385 h 9038237"/>
              <a:gd name="connsiteX3604" fmla="*/ 5876586 w 14801665"/>
              <a:gd name="connsiteY3604" fmla="*/ 868893 h 9038237"/>
              <a:gd name="connsiteX3605" fmla="*/ 5936259 w 14801665"/>
              <a:gd name="connsiteY3605" fmla="*/ 868893 h 9038237"/>
              <a:gd name="connsiteX3606" fmla="*/ 5899675 w 14801665"/>
              <a:gd name="connsiteY3606" fmla="*/ 850568 h 9038237"/>
              <a:gd name="connsiteX3607" fmla="*/ 5876129 w 14801665"/>
              <a:gd name="connsiteY3607" fmla="*/ 836112 h 9038237"/>
              <a:gd name="connsiteX3608" fmla="*/ 5853138 w 14801665"/>
              <a:gd name="connsiteY3608" fmla="*/ 813956 h 9038237"/>
              <a:gd name="connsiteX3609" fmla="*/ 5010413 w 14801665"/>
              <a:gd name="connsiteY3609" fmla="*/ 812115 h 9038237"/>
              <a:gd name="connsiteX3610" fmla="*/ 5010528 w 14801665"/>
              <a:gd name="connsiteY3610" fmla="*/ 812304 h 9038237"/>
              <a:gd name="connsiteX3611" fmla="*/ 5010413 w 14801665"/>
              <a:gd name="connsiteY3611" fmla="*/ 812115 h 9038237"/>
              <a:gd name="connsiteX3612" fmla="*/ 7875458 w 14801665"/>
              <a:gd name="connsiteY3612" fmla="*/ 809894 h 9038237"/>
              <a:gd name="connsiteX3613" fmla="*/ 7878613 w 14801665"/>
              <a:gd name="connsiteY3613" fmla="*/ 811770 h 9038237"/>
              <a:gd name="connsiteX3614" fmla="*/ 7874931 w 14801665"/>
              <a:gd name="connsiteY3614" fmla="*/ 810863 h 9038237"/>
              <a:gd name="connsiteX3615" fmla="*/ 7878717 w 14801665"/>
              <a:gd name="connsiteY3615" fmla="*/ 811832 h 9038237"/>
              <a:gd name="connsiteX3616" fmla="*/ 7878613 w 14801665"/>
              <a:gd name="connsiteY3616" fmla="*/ 811770 h 9038237"/>
              <a:gd name="connsiteX3617" fmla="*/ 7878683 w 14801665"/>
              <a:gd name="connsiteY3617" fmla="*/ 811787 h 9038237"/>
              <a:gd name="connsiteX3618" fmla="*/ 7879404 w 14801665"/>
              <a:gd name="connsiteY3618" fmla="*/ 812210 h 9038237"/>
              <a:gd name="connsiteX3619" fmla="*/ 7880405 w 14801665"/>
              <a:gd name="connsiteY3619" fmla="*/ 812457 h 9038237"/>
              <a:gd name="connsiteX3620" fmla="*/ 7883544 w 14801665"/>
              <a:gd name="connsiteY3620" fmla="*/ 814230 h 9038237"/>
              <a:gd name="connsiteX3621" fmla="*/ 7880623 w 14801665"/>
              <a:gd name="connsiteY3621" fmla="*/ 812511 h 9038237"/>
              <a:gd name="connsiteX3622" fmla="*/ 7883945 w 14801665"/>
              <a:gd name="connsiteY3622" fmla="*/ 813332 h 9038237"/>
              <a:gd name="connsiteX3623" fmla="*/ 7880432 w 14801665"/>
              <a:gd name="connsiteY3623" fmla="*/ 812399 h 9038237"/>
              <a:gd name="connsiteX3624" fmla="*/ 7880623 w 14801665"/>
              <a:gd name="connsiteY3624" fmla="*/ 812511 h 9038237"/>
              <a:gd name="connsiteX3625" fmla="*/ 7880405 w 14801665"/>
              <a:gd name="connsiteY3625" fmla="*/ 812457 h 9038237"/>
              <a:gd name="connsiteX3626" fmla="*/ 7879632 w 14801665"/>
              <a:gd name="connsiteY3626" fmla="*/ 812021 h 9038237"/>
              <a:gd name="connsiteX3627" fmla="*/ 7878683 w 14801665"/>
              <a:gd name="connsiteY3627" fmla="*/ 811787 h 9038237"/>
              <a:gd name="connsiteX3628" fmla="*/ 5734494 w 14801665"/>
              <a:gd name="connsiteY3628" fmla="*/ 806828 h 9038237"/>
              <a:gd name="connsiteX3629" fmla="*/ 5728547 w 14801665"/>
              <a:gd name="connsiteY3629" fmla="*/ 811170 h 9038237"/>
              <a:gd name="connsiteX3630" fmla="*/ 5739977 w 14801665"/>
              <a:gd name="connsiteY3630" fmla="*/ 818915 h 9038237"/>
              <a:gd name="connsiteX3631" fmla="*/ 5742722 w 14801665"/>
              <a:gd name="connsiteY3631" fmla="*/ 811076 h 9038237"/>
              <a:gd name="connsiteX3632" fmla="*/ 5734494 w 14801665"/>
              <a:gd name="connsiteY3632" fmla="*/ 806828 h 9038237"/>
              <a:gd name="connsiteX3633" fmla="*/ 9282739 w 14801665"/>
              <a:gd name="connsiteY3633" fmla="*/ 806261 h 9038237"/>
              <a:gd name="connsiteX3634" fmla="*/ 9282282 w 14801665"/>
              <a:gd name="connsiteY3634" fmla="*/ 816747 h 9038237"/>
              <a:gd name="connsiteX3635" fmla="*/ 9319552 w 14801665"/>
              <a:gd name="connsiteY3635" fmla="*/ 816747 h 9038237"/>
              <a:gd name="connsiteX3636" fmla="*/ 9320010 w 14801665"/>
              <a:gd name="connsiteY3636" fmla="*/ 808240 h 9038237"/>
              <a:gd name="connsiteX3637" fmla="*/ 9282739 w 14801665"/>
              <a:gd name="connsiteY3637" fmla="*/ 806261 h 9038237"/>
              <a:gd name="connsiteX3638" fmla="*/ 7973259 w 14801665"/>
              <a:gd name="connsiteY3638" fmla="*/ 805782 h 9038237"/>
              <a:gd name="connsiteX3639" fmla="*/ 7969942 w 14801665"/>
              <a:gd name="connsiteY3639" fmla="*/ 812588 h 9038237"/>
              <a:gd name="connsiteX3640" fmla="*/ 7983545 w 14801665"/>
              <a:gd name="connsiteY3640" fmla="*/ 816558 h 9038237"/>
              <a:gd name="connsiteX3641" fmla="*/ 7987655 w 14801665"/>
              <a:gd name="connsiteY3641" fmla="*/ 808240 h 9038237"/>
              <a:gd name="connsiteX3642" fmla="*/ 7973259 w 14801665"/>
              <a:gd name="connsiteY3642" fmla="*/ 805782 h 9038237"/>
              <a:gd name="connsiteX3643" fmla="*/ 8991694 w 14801665"/>
              <a:gd name="connsiteY3643" fmla="*/ 805127 h 9038237"/>
              <a:gd name="connsiteX3644" fmla="*/ 9237477 w 14801665"/>
              <a:gd name="connsiteY3644" fmla="*/ 805127 h 9038237"/>
              <a:gd name="connsiteX3645" fmla="*/ 8991694 w 14801665"/>
              <a:gd name="connsiteY3645" fmla="*/ 805127 h 9038237"/>
              <a:gd name="connsiteX3646" fmla="*/ 8080711 w 14801665"/>
              <a:gd name="connsiteY3646" fmla="*/ 804559 h 9038237"/>
              <a:gd name="connsiteX3647" fmla="*/ 8073620 w 14801665"/>
              <a:gd name="connsiteY3647" fmla="*/ 807862 h 9038237"/>
              <a:gd name="connsiteX3648" fmla="*/ 8077623 w 14801665"/>
              <a:gd name="connsiteY3648" fmla="*/ 810036 h 9038237"/>
              <a:gd name="connsiteX3649" fmla="*/ 8084714 w 14801665"/>
              <a:gd name="connsiteY3649" fmla="*/ 806639 h 9038237"/>
              <a:gd name="connsiteX3650" fmla="*/ 8080711 w 14801665"/>
              <a:gd name="connsiteY3650" fmla="*/ 804559 h 9038237"/>
              <a:gd name="connsiteX3651" fmla="*/ 8623028 w 14801665"/>
              <a:gd name="connsiteY3651" fmla="*/ 802952 h 9038237"/>
              <a:gd name="connsiteX3652" fmla="*/ 8623228 w 14801665"/>
              <a:gd name="connsiteY3652" fmla="*/ 803002 h 9038237"/>
              <a:gd name="connsiteX3653" fmla="*/ 8623246 w 14801665"/>
              <a:gd name="connsiteY3653" fmla="*/ 803012 h 9038237"/>
              <a:gd name="connsiteX3654" fmla="*/ 8623048 w 14801665"/>
              <a:gd name="connsiteY3654" fmla="*/ 802964 h 9038237"/>
              <a:gd name="connsiteX3655" fmla="*/ 8916933 w 14801665"/>
              <a:gd name="connsiteY3655" fmla="*/ 795486 h 9038237"/>
              <a:gd name="connsiteX3656" fmla="*/ 8908019 w 14801665"/>
              <a:gd name="connsiteY3656" fmla="*/ 797281 h 9038237"/>
              <a:gd name="connsiteX3657" fmla="*/ 8911335 w 14801665"/>
              <a:gd name="connsiteY3657" fmla="*/ 799928 h 9038237"/>
              <a:gd name="connsiteX3658" fmla="*/ 8920592 w 14801665"/>
              <a:gd name="connsiteY3658" fmla="*/ 798037 h 9038237"/>
              <a:gd name="connsiteX3659" fmla="*/ 8916933 w 14801665"/>
              <a:gd name="connsiteY3659" fmla="*/ 795486 h 9038237"/>
              <a:gd name="connsiteX3660" fmla="*/ 8602563 w 14801665"/>
              <a:gd name="connsiteY3660" fmla="*/ 795486 h 9038237"/>
              <a:gd name="connsiteX3661" fmla="*/ 8600739 w 14801665"/>
              <a:gd name="connsiteY3661" fmla="*/ 800306 h 9038237"/>
              <a:gd name="connsiteX3662" fmla="*/ 8621427 w 14801665"/>
              <a:gd name="connsiteY3662" fmla="*/ 802467 h 9038237"/>
              <a:gd name="connsiteX3663" fmla="*/ 8622228 w 14801665"/>
              <a:gd name="connsiteY3663" fmla="*/ 802763 h 9038237"/>
              <a:gd name="connsiteX3664" fmla="*/ 8623048 w 14801665"/>
              <a:gd name="connsiteY3664" fmla="*/ 802964 h 9038237"/>
              <a:gd name="connsiteX3665" fmla="*/ 8626387 w 14801665"/>
              <a:gd name="connsiteY3665" fmla="*/ 804748 h 9038237"/>
              <a:gd name="connsiteX3666" fmla="*/ 8623246 w 14801665"/>
              <a:gd name="connsiteY3666" fmla="*/ 803012 h 9038237"/>
              <a:gd name="connsiteX3667" fmla="*/ 8626831 w 14801665"/>
              <a:gd name="connsiteY3667" fmla="*/ 803886 h 9038237"/>
              <a:gd name="connsiteX3668" fmla="*/ 8623228 w 14801665"/>
              <a:gd name="connsiteY3668" fmla="*/ 803002 h 9038237"/>
              <a:gd name="connsiteX3669" fmla="*/ 8622456 w 14801665"/>
              <a:gd name="connsiteY3669" fmla="*/ 802574 h 9038237"/>
              <a:gd name="connsiteX3670" fmla="*/ 8621427 w 14801665"/>
              <a:gd name="connsiteY3670" fmla="*/ 802467 h 9038237"/>
              <a:gd name="connsiteX3671" fmla="*/ 8341354 w 14801665"/>
              <a:gd name="connsiteY3671" fmla="*/ 795391 h 9038237"/>
              <a:gd name="connsiteX3672" fmla="*/ 8337466 w 14801665"/>
              <a:gd name="connsiteY3672" fmla="*/ 797187 h 9038237"/>
              <a:gd name="connsiteX3673" fmla="*/ 8343755 w 14801665"/>
              <a:gd name="connsiteY3673" fmla="*/ 800211 h 9038237"/>
              <a:gd name="connsiteX3674" fmla="*/ 8347637 w 14801665"/>
              <a:gd name="connsiteY3674" fmla="*/ 798510 h 9038237"/>
              <a:gd name="connsiteX3675" fmla="*/ 8341354 w 14801665"/>
              <a:gd name="connsiteY3675" fmla="*/ 795391 h 9038237"/>
              <a:gd name="connsiteX3676" fmla="*/ 5504145 w 14801665"/>
              <a:gd name="connsiteY3676" fmla="*/ 779807 h 9038237"/>
              <a:gd name="connsiteX3677" fmla="*/ 5495688 w 14801665"/>
              <a:gd name="connsiteY3677" fmla="*/ 780941 h 9038237"/>
              <a:gd name="connsiteX3678" fmla="*/ 5495917 w 14801665"/>
              <a:gd name="connsiteY3678" fmla="*/ 784716 h 9038237"/>
              <a:gd name="connsiteX3679" fmla="*/ 5504145 w 14801665"/>
              <a:gd name="connsiteY3679" fmla="*/ 783676 h 9038237"/>
              <a:gd name="connsiteX3680" fmla="*/ 5504145 w 14801665"/>
              <a:gd name="connsiteY3680" fmla="*/ 779807 h 9038237"/>
              <a:gd name="connsiteX3681" fmla="*/ 8155594 w 14801665"/>
              <a:gd name="connsiteY3681" fmla="*/ 778578 h 9038237"/>
              <a:gd name="connsiteX3682" fmla="*/ 8146903 w 14801665"/>
              <a:gd name="connsiteY3682" fmla="*/ 788119 h 9038237"/>
              <a:gd name="connsiteX3683" fmla="*/ 8160848 w 14801665"/>
              <a:gd name="connsiteY3683" fmla="*/ 798510 h 9038237"/>
              <a:gd name="connsiteX3684" fmla="*/ 8179591 w 14801665"/>
              <a:gd name="connsiteY3684" fmla="*/ 784716 h 9038237"/>
              <a:gd name="connsiteX3685" fmla="*/ 8155594 w 14801665"/>
              <a:gd name="connsiteY3685" fmla="*/ 778578 h 9038237"/>
              <a:gd name="connsiteX3686" fmla="*/ 10905803 w 14801665"/>
              <a:gd name="connsiteY3686" fmla="*/ 776498 h 9038237"/>
              <a:gd name="connsiteX3687" fmla="*/ 10898033 w 14801665"/>
              <a:gd name="connsiteY3687" fmla="*/ 776687 h 9038237"/>
              <a:gd name="connsiteX3688" fmla="*/ 10894595 w 14801665"/>
              <a:gd name="connsiteY3688" fmla="*/ 784432 h 9038237"/>
              <a:gd name="connsiteX3689" fmla="*/ 10902715 w 14801665"/>
              <a:gd name="connsiteY3689" fmla="*/ 788591 h 9038237"/>
              <a:gd name="connsiteX3690" fmla="*/ 10905803 w 14801665"/>
              <a:gd name="connsiteY3690" fmla="*/ 776498 h 9038237"/>
              <a:gd name="connsiteX3691" fmla="*/ 5826284 w 14801665"/>
              <a:gd name="connsiteY3691" fmla="*/ 772529 h 9038237"/>
              <a:gd name="connsiteX3692" fmla="*/ 5790050 w 14801665"/>
              <a:gd name="connsiteY3692" fmla="*/ 798888 h 9038237"/>
              <a:gd name="connsiteX3693" fmla="*/ 5826284 w 14801665"/>
              <a:gd name="connsiteY3693" fmla="*/ 772529 h 9038237"/>
              <a:gd name="connsiteX3694" fmla="*/ 4647164 w 14801665"/>
              <a:gd name="connsiteY3694" fmla="*/ 771952 h 9038237"/>
              <a:gd name="connsiteX3695" fmla="*/ 4637293 w 14801665"/>
              <a:gd name="connsiteY3695" fmla="*/ 775081 h 9038237"/>
              <a:gd name="connsiteX3696" fmla="*/ 4622310 w 14801665"/>
              <a:gd name="connsiteY3696" fmla="*/ 835545 h 9038237"/>
              <a:gd name="connsiteX3697" fmla="*/ 4706788 w 14801665"/>
              <a:gd name="connsiteY3697" fmla="*/ 794924 h 9038237"/>
              <a:gd name="connsiteX3698" fmla="*/ 4661748 w 14801665"/>
              <a:gd name="connsiteY3698" fmla="*/ 772151 h 9038237"/>
              <a:gd name="connsiteX3699" fmla="*/ 4647164 w 14801665"/>
              <a:gd name="connsiteY3699" fmla="*/ 771952 h 9038237"/>
              <a:gd name="connsiteX3700" fmla="*/ 9344128 w 14801665"/>
              <a:gd name="connsiteY3700" fmla="*/ 768092 h 9038237"/>
              <a:gd name="connsiteX3701" fmla="*/ 9340132 w 14801665"/>
              <a:gd name="connsiteY3701" fmla="*/ 769037 h 9038237"/>
              <a:gd name="connsiteX3702" fmla="*/ 9343563 w 14801665"/>
              <a:gd name="connsiteY3702" fmla="*/ 770827 h 9038237"/>
              <a:gd name="connsiteX3703" fmla="*/ 13845227 w 14801665"/>
              <a:gd name="connsiteY3703" fmla="*/ 764491 h 9038237"/>
              <a:gd name="connsiteX3704" fmla="*/ 13845280 w 14801665"/>
              <a:gd name="connsiteY3704" fmla="*/ 764504 h 9038237"/>
              <a:gd name="connsiteX3705" fmla="*/ 13845438 w 14801665"/>
              <a:gd name="connsiteY3705" fmla="*/ 764595 h 9038237"/>
              <a:gd name="connsiteX3706" fmla="*/ 13845380 w 14801665"/>
              <a:gd name="connsiteY3706" fmla="*/ 764579 h 9038237"/>
              <a:gd name="connsiteX3707" fmla="*/ 13841979 w 14801665"/>
              <a:gd name="connsiteY3707" fmla="*/ 762610 h 9038237"/>
              <a:gd name="connsiteX3708" fmla="*/ 13845227 w 14801665"/>
              <a:gd name="connsiteY3708" fmla="*/ 764491 h 9038237"/>
              <a:gd name="connsiteX3709" fmla="*/ 13841350 w 14801665"/>
              <a:gd name="connsiteY3709" fmla="*/ 763508 h 9038237"/>
              <a:gd name="connsiteX3710" fmla="*/ 13845380 w 14801665"/>
              <a:gd name="connsiteY3710" fmla="*/ 764579 h 9038237"/>
              <a:gd name="connsiteX3711" fmla="*/ 13845896 w 14801665"/>
              <a:gd name="connsiteY3711" fmla="*/ 764878 h 9038237"/>
              <a:gd name="connsiteX3712" fmla="*/ 13846468 w 14801665"/>
              <a:gd name="connsiteY3712" fmla="*/ 765058 h 9038237"/>
              <a:gd name="connsiteX3713" fmla="*/ 13860185 w 14801665"/>
              <a:gd name="connsiteY3713" fmla="*/ 776120 h 9038237"/>
              <a:gd name="connsiteX3714" fmla="*/ 13864181 w 14801665"/>
              <a:gd name="connsiteY3714" fmla="*/ 770638 h 9038237"/>
              <a:gd name="connsiteX3715" fmla="*/ 13846468 w 14801665"/>
              <a:gd name="connsiteY3715" fmla="*/ 765058 h 9038237"/>
              <a:gd name="connsiteX3716" fmla="*/ 13846010 w 14801665"/>
              <a:gd name="connsiteY3716" fmla="*/ 764689 h 9038237"/>
              <a:gd name="connsiteX3717" fmla="*/ 13845280 w 14801665"/>
              <a:gd name="connsiteY3717" fmla="*/ 764504 h 9038237"/>
              <a:gd name="connsiteX3718" fmla="*/ 4853576 w 14801665"/>
              <a:gd name="connsiteY3718" fmla="*/ 760058 h 9038237"/>
              <a:gd name="connsiteX3719" fmla="*/ 4820880 w 14801665"/>
              <a:gd name="connsiteY3719" fmla="*/ 765823 h 9038237"/>
              <a:gd name="connsiteX3720" fmla="*/ 4837914 w 14801665"/>
              <a:gd name="connsiteY3720" fmla="*/ 827233 h 9038237"/>
              <a:gd name="connsiteX3721" fmla="*/ 4829679 w 14801665"/>
              <a:gd name="connsiteY3721" fmla="*/ 878250 h 9038237"/>
              <a:gd name="connsiteX3722" fmla="*/ 4881117 w 14801665"/>
              <a:gd name="connsiteY3722" fmla="*/ 931626 h 9038237"/>
              <a:gd name="connsiteX3723" fmla="*/ 4853576 w 14801665"/>
              <a:gd name="connsiteY3723" fmla="*/ 760058 h 9038237"/>
              <a:gd name="connsiteX3724" fmla="*/ 5695966 w 14801665"/>
              <a:gd name="connsiteY3724" fmla="*/ 726993 h 9038237"/>
              <a:gd name="connsiteX3725" fmla="*/ 5594226 w 14801665"/>
              <a:gd name="connsiteY3725" fmla="*/ 752218 h 9038237"/>
              <a:gd name="connsiteX3726" fmla="*/ 5713114 w 14801665"/>
              <a:gd name="connsiteY3726" fmla="*/ 779429 h 9038237"/>
              <a:gd name="connsiteX3727" fmla="*/ 5695966 w 14801665"/>
              <a:gd name="connsiteY3727" fmla="*/ 726993 h 9038237"/>
              <a:gd name="connsiteX3728" fmla="*/ 5738719 w 14801665"/>
              <a:gd name="connsiteY3728" fmla="*/ 725575 h 9038237"/>
              <a:gd name="connsiteX3729" fmla="*/ 5741922 w 14801665"/>
              <a:gd name="connsiteY3729" fmla="*/ 727182 h 9038237"/>
              <a:gd name="connsiteX3730" fmla="*/ 5742392 w 14801665"/>
              <a:gd name="connsiteY3730" fmla="*/ 727727 h 9038237"/>
              <a:gd name="connsiteX3731" fmla="*/ 5743594 w 14801665"/>
              <a:gd name="connsiteY3731" fmla="*/ 730913 h 9038237"/>
              <a:gd name="connsiteX3732" fmla="*/ 5742417 w 14801665"/>
              <a:gd name="connsiteY3732" fmla="*/ 727756 h 9038237"/>
              <a:gd name="connsiteX3733" fmla="*/ 5744724 w 14801665"/>
              <a:gd name="connsiteY3733" fmla="*/ 730429 h 9038237"/>
              <a:gd name="connsiteX3734" fmla="*/ 5742379 w 14801665"/>
              <a:gd name="connsiteY3734" fmla="*/ 727655 h 9038237"/>
              <a:gd name="connsiteX3735" fmla="*/ 5742417 w 14801665"/>
              <a:gd name="connsiteY3735" fmla="*/ 727756 h 9038237"/>
              <a:gd name="connsiteX3736" fmla="*/ 5742392 w 14801665"/>
              <a:gd name="connsiteY3736" fmla="*/ 727727 h 9038237"/>
              <a:gd name="connsiteX3737" fmla="*/ 5742151 w 14801665"/>
              <a:gd name="connsiteY3737" fmla="*/ 727087 h 9038237"/>
              <a:gd name="connsiteX3738" fmla="*/ 5738719 w 14801665"/>
              <a:gd name="connsiteY3738" fmla="*/ 725575 h 9038237"/>
              <a:gd name="connsiteX3739" fmla="*/ 10394008 w 14801665"/>
              <a:gd name="connsiteY3739" fmla="*/ 698459 h 9038237"/>
              <a:gd name="connsiteX3740" fmla="*/ 10392293 w 14801665"/>
              <a:gd name="connsiteY3740" fmla="*/ 708095 h 9038237"/>
              <a:gd name="connsiteX3741" fmla="*/ 10596008 w 14801665"/>
              <a:gd name="connsiteY3741" fmla="*/ 753163 h 9038237"/>
              <a:gd name="connsiteX3742" fmla="*/ 10614980 w 14801665"/>
              <a:gd name="connsiteY3742" fmla="*/ 727749 h 9038237"/>
              <a:gd name="connsiteX3743" fmla="*/ 10716155 w 14801665"/>
              <a:gd name="connsiteY3743" fmla="*/ 748626 h 9038237"/>
              <a:gd name="connsiteX3744" fmla="*/ 10677397 w 14801665"/>
              <a:gd name="connsiteY3744" fmla="*/ 718114 h 9038237"/>
              <a:gd name="connsiteX3745" fmla="*/ 10394008 w 14801665"/>
              <a:gd name="connsiteY3745" fmla="*/ 698459 h 9038237"/>
              <a:gd name="connsiteX3746" fmla="*/ 12887469 w 14801665"/>
              <a:gd name="connsiteY3746" fmla="*/ 689486 h 9038237"/>
              <a:gd name="connsiteX3747" fmla="*/ 12887715 w 14801665"/>
              <a:gd name="connsiteY3747" fmla="*/ 689628 h 9038237"/>
              <a:gd name="connsiteX3748" fmla="*/ 12887240 w 14801665"/>
              <a:gd name="connsiteY3748" fmla="*/ 689675 h 9038237"/>
              <a:gd name="connsiteX3749" fmla="*/ 10949585 w 14801665"/>
              <a:gd name="connsiteY3749" fmla="*/ 672856 h 9038237"/>
              <a:gd name="connsiteX3750" fmla="*/ 10942609 w 14801665"/>
              <a:gd name="connsiteY3750" fmla="*/ 675975 h 9038237"/>
              <a:gd name="connsiteX3751" fmla="*/ 10946612 w 14801665"/>
              <a:gd name="connsiteY3751" fmla="*/ 678149 h 9038237"/>
              <a:gd name="connsiteX3752" fmla="*/ 10953588 w 14801665"/>
              <a:gd name="connsiteY3752" fmla="*/ 674841 h 9038237"/>
              <a:gd name="connsiteX3753" fmla="*/ 10949585 w 14801665"/>
              <a:gd name="connsiteY3753" fmla="*/ 672856 h 9038237"/>
              <a:gd name="connsiteX3754" fmla="*/ 5087006 w 14801665"/>
              <a:gd name="connsiteY3754" fmla="*/ 648576 h 9038237"/>
              <a:gd name="connsiteX3755" fmla="*/ 5064832 w 14801665"/>
              <a:gd name="connsiteY3755" fmla="*/ 663032 h 9038237"/>
              <a:gd name="connsiteX3756" fmla="*/ 5076491 w 14801665"/>
              <a:gd name="connsiteY3756" fmla="*/ 674841 h 9038237"/>
              <a:gd name="connsiteX3757" fmla="*/ 5101981 w 14801665"/>
              <a:gd name="connsiteY3757" fmla="*/ 663693 h 9038237"/>
              <a:gd name="connsiteX3758" fmla="*/ 5087006 w 14801665"/>
              <a:gd name="connsiteY3758" fmla="*/ 648576 h 9038237"/>
              <a:gd name="connsiteX3759" fmla="*/ 5019213 w 14801665"/>
              <a:gd name="connsiteY3759" fmla="*/ 621277 h 9038237"/>
              <a:gd name="connsiteX3760" fmla="*/ 5015667 w 14801665"/>
              <a:gd name="connsiteY3760" fmla="*/ 628076 h 9038237"/>
              <a:gd name="connsiteX3761" fmla="*/ 5022422 w 14801665"/>
              <a:gd name="connsiteY3761" fmla="*/ 634126 h 9038237"/>
              <a:gd name="connsiteX3762" fmla="*/ 5030307 w 14801665"/>
              <a:gd name="connsiteY3762" fmla="*/ 629305 h 9038237"/>
              <a:gd name="connsiteX3763" fmla="*/ 5019213 w 14801665"/>
              <a:gd name="connsiteY3763" fmla="*/ 621277 h 9038237"/>
              <a:gd name="connsiteX3764" fmla="*/ 9338988 w 14801665"/>
              <a:gd name="connsiteY3764" fmla="*/ 620615 h 9038237"/>
              <a:gd name="connsiteX3765" fmla="*/ 9337273 w 14801665"/>
              <a:gd name="connsiteY3765" fmla="*/ 627698 h 9038237"/>
              <a:gd name="connsiteX3766" fmla="*/ 9361962 w 14801665"/>
              <a:gd name="connsiteY3766" fmla="*/ 631384 h 9038237"/>
              <a:gd name="connsiteX3767" fmla="*/ 9362649 w 14801665"/>
              <a:gd name="connsiteY3767" fmla="*/ 624296 h 9038237"/>
              <a:gd name="connsiteX3768" fmla="*/ 9338988 w 14801665"/>
              <a:gd name="connsiteY3768" fmla="*/ 620615 h 9038237"/>
              <a:gd name="connsiteX3769" fmla="*/ 4586305 w 14801665"/>
              <a:gd name="connsiteY3769" fmla="*/ 612203 h 9038237"/>
              <a:gd name="connsiteX3770" fmla="*/ 4603454 w 14801665"/>
              <a:gd name="connsiteY3770" fmla="*/ 690242 h 9038237"/>
              <a:gd name="connsiteX3771" fmla="*/ 4609394 w 14801665"/>
              <a:gd name="connsiteY3771" fmla="*/ 741921 h 9038237"/>
              <a:gd name="connsiteX3772" fmla="*/ 4650203 w 14801665"/>
              <a:gd name="connsiteY3772" fmla="*/ 619764 h 9038237"/>
              <a:gd name="connsiteX3773" fmla="*/ 4586305 w 14801665"/>
              <a:gd name="connsiteY3773" fmla="*/ 612203 h 9038237"/>
              <a:gd name="connsiteX3774" fmla="*/ 8559581 w 14801665"/>
              <a:gd name="connsiteY3774" fmla="*/ 599165 h 9038237"/>
              <a:gd name="connsiteX3775" fmla="*/ 8623028 w 14801665"/>
              <a:gd name="connsiteY3775" fmla="*/ 599165 h 9038237"/>
              <a:gd name="connsiteX3776" fmla="*/ 8559581 w 14801665"/>
              <a:gd name="connsiteY3776" fmla="*/ 599165 h 9038237"/>
              <a:gd name="connsiteX3777" fmla="*/ 9355107 w 14801665"/>
              <a:gd name="connsiteY3777" fmla="*/ 598030 h 9038237"/>
              <a:gd name="connsiteX3778" fmla="*/ 9351219 w 14801665"/>
              <a:gd name="connsiteY3778" fmla="*/ 599165 h 9038237"/>
              <a:gd name="connsiteX3779" fmla="*/ 9354764 w 14801665"/>
              <a:gd name="connsiteY3779" fmla="*/ 600866 h 9038237"/>
              <a:gd name="connsiteX3780" fmla="*/ 4322237 w 14801665"/>
              <a:gd name="connsiteY3780" fmla="*/ 581406 h 9038237"/>
              <a:gd name="connsiteX3781" fmla="*/ 4319715 w 14801665"/>
              <a:gd name="connsiteY3781" fmla="*/ 584431 h 9038237"/>
              <a:gd name="connsiteX3782" fmla="*/ 4325089 w 14801665"/>
              <a:gd name="connsiteY3782" fmla="*/ 589908 h 9038237"/>
              <a:gd name="connsiteX3783" fmla="*/ 4330229 w 14801665"/>
              <a:gd name="connsiteY3783" fmla="*/ 584242 h 9038237"/>
              <a:gd name="connsiteX3784" fmla="*/ 4322237 w 14801665"/>
              <a:gd name="connsiteY3784" fmla="*/ 581406 h 9038237"/>
              <a:gd name="connsiteX3785" fmla="*/ 5573539 w 14801665"/>
              <a:gd name="connsiteY3785" fmla="*/ 581312 h 9038237"/>
              <a:gd name="connsiteX3786" fmla="*/ 5542666 w 14801665"/>
              <a:gd name="connsiteY3786" fmla="*/ 671344 h 9038237"/>
              <a:gd name="connsiteX3787" fmla="*/ 5499920 w 14801665"/>
              <a:gd name="connsiteY3787" fmla="*/ 688257 h 9038237"/>
              <a:gd name="connsiteX3788" fmla="*/ 5566105 w 14801665"/>
              <a:gd name="connsiteY3788" fmla="*/ 701957 h 9038237"/>
              <a:gd name="connsiteX3789" fmla="*/ 5639724 w 14801665"/>
              <a:gd name="connsiteY3789" fmla="*/ 709702 h 9038237"/>
              <a:gd name="connsiteX3790" fmla="*/ 5695966 w 14801665"/>
              <a:gd name="connsiteY3790" fmla="*/ 695440 h 9038237"/>
              <a:gd name="connsiteX3791" fmla="*/ 5573539 w 14801665"/>
              <a:gd name="connsiteY3791" fmla="*/ 581312 h 9038237"/>
              <a:gd name="connsiteX3792" fmla="*/ 8750363 w 14801665"/>
              <a:gd name="connsiteY3792" fmla="*/ 581097 h 9038237"/>
              <a:gd name="connsiteX3793" fmla="*/ 8710707 w 14801665"/>
              <a:gd name="connsiteY3793" fmla="*/ 593972 h 9038237"/>
              <a:gd name="connsiteX3794" fmla="*/ 8671728 w 14801665"/>
              <a:gd name="connsiteY3794" fmla="*/ 595768 h 9038237"/>
              <a:gd name="connsiteX3795" fmla="*/ 8638232 w 14801665"/>
              <a:gd name="connsiteY3795" fmla="*/ 600488 h 9038237"/>
              <a:gd name="connsiteX3796" fmla="*/ 8771296 w 14801665"/>
              <a:gd name="connsiteY3796" fmla="*/ 620520 h 9038237"/>
              <a:gd name="connsiteX3797" fmla="*/ 8838860 w 14801665"/>
              <a:gd name="connsiteY3797" fmla="*/ 621371 h 9038237"/>
              <a:gd name="connsiteX3798" fmla="*/ 8866981 w 14801665"/>
              <a:gd name="connsiteY3798" fmla="*/ 605876 h 9038237"/>
              <a:gd name="connsiteX3799" fmla="*/ 8750363 w 14801665"/>
              <a:gd name="connsiteY3799" fmla="*/ 581097 h 9038237"/>
              <a:gd name="connsiteX3800" fmla="*/ 13549125 w 14801665"/>
              <a:gd name="connsiteY3800" fmla="*/ 569786 h 9038237"/>
              <a:gd name="connsiteX3801" fmla="*/ 13542728 w 14801665"/>
              <a:gd name="connsiteY3801" fmla="*/ 576113 h 9038237"/>
              <a:gd name="connsiteX3802" fmla="*/ 13558160 w 14801665"/>
              <a:gd name="connsiteY3802" fmla="*/ 591798 h 9038237"/>
              <a:gd name="connsiteX3803" fmla="*/ 13569133 w 14801665"/>
              <a:gd name="connsiteY3803" fmla="*/ 581406 h 9038237"/>
              <a:gd name="connsiteX3804" fmla="*/ 13549125 w 14801665"/>
              <a:gd name="connsiteY3804" fmla="*/ 569786 h 9038237"/>
              <a:gd name="connsiteX3805" fmla="*/ 9730293 w 14801665"/>
              <a:gd name="connsiteY3805" fmla="*/ 569597 h 9038237"/>
              <a:gd name="connsiteX3806" fmla="*/ 9729950 w 14801665"/>
              <a:gd name="connsiteY3806" fmla="*/ 572238 h 9038237"/>
              <a:gd name="connsiteX3807" fmla="*/ 9733717 w 14801665"/>
              <a:gd name="connsiteY3807" fmla="*/ 571204 h 9038237"/>
              <a:gd name="connsiteX3808" fmla="*/ 4816420 w 14801665"/>
              <a:gd name="connsiteY3808" fmla="*/ 545977 h 9038237"/>
              <a:gd name="connsiteX3809" fmla="*/ 4789214 w 14801665"/>
              <a:gd name="connsiteY3809" fmla="*/ 556937 h 9038237"/>
              <a:gd name="connsiteX3810" fmla="*/ 4838448 w 14801665"/>
              <a:gd name="connsiteY3810" fmla="*/ 556937 h 9038237"/>
              <a:gd name="connsiteX3811" fmla="*/ 4838828 w 14801665"/>
              <a:gd name="connsiteY3811" fmla="*/ 557126 h 9038237"/>
              <a:gd name="connsiteX3812" fmla="*/ 4850373 w 14801665"/>
              <a:gd name="connsiteY3812" fmla="*/ 566573 h 9038237"/>
              <a:gd name="connsiteX3813" fmla="*/ 4838936 w 14801665"/>
              <a:gd name="connsiteY3813" fmla="*/ 556937 h 9038237"/>
              <a:gd name="connsiteX3814" fmla="*/ 4838448 w 14801665"/>
              <a:gd name="connsiteY3814" fmla="*/ 556937 h 9038237"/>
              <a:gd name="connsiteX3815" fmla="*/ 4589501 w 14801665"/>
              <a:gd name="connsiteY3815" fmla="*/ 503840 h 9038237"/>
              <a:gd name="connsiteX3816" fmla="*/ 4603904 w 14801665"/>
              <a:gd name="connsiteY3816" fmla="*/ 579327 h 9038237"/>
              <a:gd name="connsiteX3817" fmla="*/ 4589501 w 14801665"/>
              <a:gd name="connsiteY3817" fmla="*/ 503840 h 9038237"/>
              <a:gd name="connsiteX3818" fmla="*/ 13374224 w 14801665"/>
              <a:gd name="connsiteY3818" fmla="*/ 497891 h 9038237"/>
              <a:gd name="connsiteX3819" fmla="*/ 13377312 w 14801665"/>
              <a:gd name="connsiteY3819" fmla="*/ 500437 h 9038237"/>
              <a:gd name="connsiteX3820" fmla="*/ 13400179 w 14801665"/>
              <a:gd name="connsiteY3820" fmla="*/ 509889 h 9038237"/>
              <a:gd name="connsiteX3821" fmla="*/ 13423039 w 14801665"/>
              <a:gd name="connsiteY3821" fmla="*/ 519335 h 9038237"/>
              <a:gd name="connsiteX3822" fmla="*/ 13445791 w 14801665"/>
              <a:gd name="connsiteY3822" fmla="*/ 528782 h 9038237"/>
              <a:gd name="connsiteX3823" fmla="*/ 13449101 w 14801665"/>
              <a:gd name="connsiteY3823" fmla="*/ 531334 h 9038237"/>
              <a:gd name="connsiteX3824" fmla="*/ 13446020 w 14801665"/>
              <a:gd name="connsiteY3824" fmla="*/ 528687 h 9038237"/>
              <a:gd name="connsiteX3825" fmla="*/ 13423153 w 14801665"/>
              <a:gd name="connsiteY3825" fmla="*/ 519241 h 9038237"/>
              <a:gd name="connsiteX3826" fmla="*/ 13400293 w 14801665"/>
              <a:gd name="connsiteY3826" fmla="*/ 509795 h 9038237"/>
              <a:gd name="connsiteX3827" fmla="*/ 13377433 w 14801665"/>
              <a:gd name="connsiteY3827" fmla="*/ 500343 h 9038237"/>
              <a:gd name="connsiteX3828" fmla="*/ 13374224 w 14801665"/>
              <a:gd name="connsiteY3828" fmla="*/ 497891 h 9038237"/>
              <a:gd name="connsiteX3829" fmla="*/ 5134676 w 14801665"/>
              <a:gd name="connsiteY3829" fmla="*/ 487165 h 9038237"/>
              <a:gd name="connsiteX3830" fmla="*/ 5135929 w 14801665"/>
              <a:gd name="connsiteY3830" fmla="*/ 490424 h 9038237"/>
              <a:gd name="connsiteX3831" fmla="*/ 5133533 w 14801665"/>
              <a:gd name="connsiteY3831" fmla="*/ 487650 h 9038237"/>
              <a:gd name="connsiteX3832" fmla="*/ 5135987 w 14801665"/>
              <a:gd name="connsiteY3832" fmla="*/ 490552 h 9038237"/>
              <a:gd name="connsiteX3833" fmla="*/ 5136157 w 14801665"/>
              <a:gd name="connsiteY3833" fmla="*/ 490991 h 9038237"/>
              <a:gd name="connsiteX3834" fmla="*/ 5136346 w 14801665"/>
              <a:gd name="connsiteY3834" fmla="*/ 491296 h 9038237"/>
              <a:gd name="connsiteX3835" fmla="*/ 5147937 w 14801665"/>
              <a:gd name="connsiteY3835" fmla="*/ 559584 h 9038237"/>
              <a:gd name="connsiteX3836" fmla="*/ 5156067 w 14801665"/>
              <a:gd name="connsiteY3836" fmla="*/ 523092 h 9038237"/>
              <a:gd name="connsiteX3837" fmla="*/ 5136346 w 14801665"/>
              <a:gd name="connsiteY3837" fmla="*/ 491296 h 9038237"/>
              <a:gd name="connsiteX3838" fmla="*/ 5136278 w 14801665"/>
              <a:gd name="connsiteY3838" fmla="*/ 490897 h 9038237"/>
              <a:gd name="connsiteX3839" fmla="*/ 5135987 w 14801665"/>
              <a:gd name="connsiteY3839" fmla="*/ 490552 h 9038237"/>
              <a:gd name="connsiteX3840" fmla="*/ 12957200 w 14801665"/>
              <a:gd name="connsiteY3840" fmla="*/ 474172 h 9038237"/>
              <a:gd name="connsiteX3841" fmla="*/ 12955262 w 14801665"/>
              <a:gd name="connsiteY3841" fmla="*/ 479560 h 9038237"/>
              <a:gd name="connsiteX3842" fmla="*/ 12977322 w 14801665"/>
              <a:gd name="connsiteY3842" fmla="*/ 481450 h 9038237"/>
              <a:gd name="connsiteX3843" fmla="*/ 12977710 w 14801665"/>
              <a:gd name="connsiteY3843" fmla="*/ 481679 h 9038237"/>
              <a:gd name="connsiteX3844" fmla="*/ 12977550 w 14801665"/>
              <a:gd name="connsiteY3844" fmla="*/ 481639 h 9038237"/>
              <a:gd name="connsiteX3845" fmla="*/ 12981208 w 14801665"/>
              <a:gd name="connsiteY3845" fmla="*/ 483742 h 9038237"/>
              <a:gd name="connsiteX3846" fmla="*/ 12977710 w 14801665"/>
              <a:gd name="connsiteY3846" fmla="*/ 481679 h 9038237"/>
              <a:gd name="connsiteX3847" fmla="*/ 12981848 w 14801665"/>
              <a:gd name="connsiteY3847" fmla="*/ 482714 h 9038237"/>
              <a:gd name="connsiteX3848" fmla="*/ 12977322 w 14801665"/>
              <a:gd name="connsiteY3848" fmla="*/ 481450 h 9038237"/>
              <a:gd name="connsiteX3849" fmla="*/ 12957200 w 14801665"/>
              <a:gd name="connsiteY3849" fmla="*/ 474172 h 9038237"/>
              <a:gd name="connsiteX3850" fmla="*/ 12916104 w 14801665"/>
              <a:gd name="connsiteY3850" fmla="*/ 460276 h 9038237"/>
              <a:gd name="connsiteX3851" fmla="*/ 12919364 w 14801665"/>
              <a:gd name="connsiteY3851" fmla="*/ 462174 h 9038237"/>
              <a:gd name="connsiteX3852" fmla="*/ 12915576 w 14801665"/>
              <a:gd name="connsiteY3852" fmla="*/ 461292 h 9038237"/>
              <a:gd name="connsiteX3853" fmla="*/ 12919591 w 14801665"/>
              <a:gd name="connsiteY3853" fmla="*/ 462287 h 9038237"/>
              <a:gd name="connsiteX3854" fmla="*/ 12920050 w 14801665"/>
              <a:gd name="connsiteY3854" fmla="*/ 462552 h 9038237"/>
              <a:gd name="connsiteX3855" fmla="*/ 12923367 w 14801665"/>
              <a:gd name="connsiteY3855" fmla="*/ 464159 h 9038237"/>
              <a:gd name="connsiteX3856" fmla="*/ 12920279 w 14801665"/>
              <a:gd name="connsiteY3856" fmla="*/ 462458 h 9038237"/>
              <a:gd name="connsiteX3857" fmla="*/ 12919591 w 14801665"/>
              <a:gd name="connsiteY3857" fmla="*/ 462287 h 9038237"/>
              <a:gd name="connsiteX3858" fmla="*/ 12943031 w 14801665"/>
              <a:gd name="connsiteY3858" fmla="*/ 434213 h 9038237"/>
              <a:gd name="connsiteX3859" fmla="*/ 12962689 w 14801665"/>
              <a:gd name="connsiteY3859" fmla="*/ 441391 h 9038237"/>
              <a:gd name="connsiteX3860" fmla="*/ 12964519 w 14801665"/>
              <a:gd name="connsiteY3860" fmla="*/ 436576 h 9038237"/>
              <a:gd name="connsiteX3861" fmla="*/ 12943031 w 14801665"/>
              <a:gd name="connsiteY3861" fmla="*/ 434213 h 9038237"/>
              <a:gd name="connsiteX3862" fmla="*/ 5231277 w 14801665"/>
              <a:gd name="connsiteY3862" fmla="*/ 424294 h 9038237"/>
              <a:gd name="connsiteX3863" fmla="*/ 5170225 w 14801665"/>
              <a:gd name="connsiteY3863" fmla="*/ 441296 h 9038237"/>
              <a:gd name="connsiteX3864" fmla="*/ 5201778 w 14801665"/>
              <a:gd name="connsiteY3864" fmla="*/ 479087 h 9038237"/>
              <a:gd name="connsiteX3865" fmla="*/ 5231277 w 14801665"/>
              <a:gd name="connsiteY3865" fmla="*/ 424294 h 9038237"/>
              <a:gd name="connsiteX3866" fmla="*/ 5533753 w 14801665"/>
              <a:gd name="connsiteY3866" fmla="*/ 412857 h 9038237"/>
              <a:gd name="connsiteX3867" fmla="*/ 5507690 w 14801665"/>
              <a:gd name="connsiteY3867" fmla="*/ 418907 h 9038237"/>
              <a:gd name="connsiteX3868" fmla="*/ 5484366 w 14801665"/>
              <a:gd name="connsiteY3868" fmla="*/ 462458 h 9038237"/>
              <a:gd name="connsiteX3869" fmla="*/ 5502032 w 14801665"/>
              <a:gd name="connsiteY3869" fmla="*/ 500322 h 9038237"/>
              <a:gd name="connsiteX3870" fmla="*/ 5501858 w 14801665"/>
              <a:gd name="connsiteY3870" fmla="*/ 500248 h 9038237"/>
              <a:gd name="connsiteX3871" fmla="*/ 5501830 w 14801665"/>
              <a:gd name="connsiteY3871" fmla="*/ 500301 h 9038237"/>
              <a:gd name="connsiteX3872" fmla="*/ 5485431 w 14801665"/>
              <a:gd name="connsiteY3872" fmla="*/ 491602 h 9038237"/>
              <a:gd name="connsiteX3873" fmla="*/ 5439218 w 14801665"/>
              <a:gd name="connsiteY3873" fmla="*/ 507999 h 9038237"/>
              <a:gd name="connsiteX3874" fmla="*/ 5470191 w 14801665"/>
              <a:gd name="connsiteY3874" fmla="*/ 560056 h 9038237"/>
              <a:gd name="connsiteX3875" fmla="*/ 5487056 w 14801665"/>
              <a:gd name="connsiteY3875" fmla="*/ 528309 h 9038237"/>
              <a:gd name="connsiteX3876" fmla="*/ 5501830 w 14801665"/>
              <a:gd name="connsiteY3876" fmla="*/ 500301 h 9038237"/>
              <a:gd name="connsiteX3877" fmla="*/ 5502086 w 14801665"/>
              <a:gd name="connsiteY3877" fmla="*/ 500437 h 9038237"/>
              <a:gd name="connsiteX3878" fmla="*/ 5502032 w 14801665"/>
              <a:gd name="connsiteY3878" fmla="*/ 500322 h 9038237"/>
              <a:gd name="connsiteX3879" fmla="*/ 5533753 w 14801665"/>
              <a:gd name="connsiteY3879" fmla="*/ 513664 h 9038237"/>
              <a:gd name="connsiteX3880" fmla="*/ 5533753 w 14801665"/>
              <a:gd name="connsiteY3880" fmla="*/ 412857 h 9038237"/>
              <a:gd name="connsiteX3881" fmla="*/ 4462499 w 14801665"/>
              <a:gd name="connsiteY3881" fmla="*/ 406247 h 9038237"/>
              <a:gd name="connsiteX3882" fmla="*/ 4517368 w 14801665"/>
              <a:gd name="connsiteY3882" fmla="*/ 466522 h 9038237"/>
              <a:gd name="connsiteX3883" fmla="*/ 4575326 w 14801665"/>
              <a:gd name="connsiteY3883" fmla="*/ 453767 h 9038237"/>
              <a:gd name="connsiteX3884" fmla="*/ 4548234 w 14801665"/>
              <a:gd name="connsiteY3884" fmla="*/ 420608 h 9038237"/>
              <a:gd name="connsiteX3885" fmla="*/ 4462499 w 14801665"/>
              <a:gd name="connsiteY3885" fmla="*/ 406247 h 9038237"/>
              <a:gd name="connsiteX3886" fmla="*/ 5372340 w 14801665"/>
              <a:gd name="connsiteY3886" fmla="*/ 399447 h 9038237"/>
              <a:gd name="connsiteX3887" fmla="*/ 5360566 w 14801665"/>
              <a:gd name="connsiteY3887" fmla="*/ 405585 h 9038237"/>
              <a:gd name="connsiteX3888" fmla="*/ 5372111 w 14801665"/>
              <a:gd name="connsiteY3888" fmla="*/ 415693 h 9038237"/>
              <a:gd name="connsiteX3889" fmla="*/ 5380224 w 14801665"/>
              <a:gd name="connsiteY3889" fmla="*/ 403884 h 9038237"/>
              <a:gd name="connsiteX3890" fmla="*/ 5372340 w 14801665"/>
              <a:gd name="connsiteY3890" fmla="*/ 399447 h 9038237"/>
              <a:gd name="connsiteX3891" fmla="*/ 5446245 w 14801665"/>
              <a:gd name="connsiteY3891" fmla="*/ 288873 h 9038237"/>
              <a:gd name="connsiteX3892" fmla="*/ 5445158 w 14801665"/>
              <a:gd name="connsiteY3892" fmla="*/ 291929 h 9038237"/>
              <a:gd name="connsiteX3893" fmla="*/ 5445214 w 14801665"/>
              <a:gd name="connsiteY3893" fmla="*/ 291861 h 9038237"/>
              <a:gd name="connsiteX3894" fmla="*/ 5445210 w 14801665"/>
              <a:gd name="connsiteY3894" fmla="*/ 291873 h 9038237"/>
              <a:gd name="connsiteX3895" fmla="*/ 5444701 w 14801665"/>
              <a:gd name="connsiteY3895" fmla="*/ 292496 h 9038237"/>
              <a:gd name="connsiteX3896" fmla="*/ 5441727 w 14801665"/>
              <a:gd name="connsiteY3896" fmla="*/ 295238 h 9038237"/>
              <a:gd name="connsiteX3897" fmla="*/ 5444930 w 14801665"/>
              <a:gd name="connsiteY3897" fmla="*/ 292685 h 9038237"/>
              <a:gd name="connsiteX3898" fmla="*/ 5445210 w 14801665"/>
              <a:gd name="connsiteY3898" fmla="*/ 291873 h 9038237"/>
              <a:gd name="connsiteX3899" fmla="*/ 5447331 w 14801665"/>
              <a:gd name="connsiteY3899" fmla="*/ 289275 h 9038237"/>
              <a:gd name="connsiteX3900" fmla="*/ 5445214 w 14801665"/>
              <a:gd name="connsiteY3900" fmla="*/ 291861 h 9038237"/>
              <a:gd name="connsiteX3901" fmla="*/ 5039564 w 14801665"/>
              <a:gd name="connsiteY3901" fmla="*/ 252821 h 9038237"/>
              <a:gd name="connsiteX3902" fmla="*/ 5037277 w 14801665"/>
              <a:gd name="connsiteY3902" fmla="*/ 255651 h 9038237"/>
              <a:gd name="connsiteX3903" fmla="*/ 5040822 w 14801665"/>
              <a:gd name="connsiteY3903" fmla="*/ 256123 h 9038237"/>
              <a:gd name="connsiteX3904" fmla="*/ 4751378 w 14801665"/>
              <a:gd name="connsiteY3904" fmla="*/ 187253 h 9038237"/>
              <a:gd name="connsiteX3905" fmla="*/ 4752744 w 14801665"/>
              <a:gd name="connsiteY3905" fmla="*/ 190650 h 9038237"/>
              <a:gd name="connsiteX3906" fmla="*/ 4755031 w 14801665"/>
              <a:gd name="connsiteY3906" fmla="*/ 187725 h 9038237"/>
              <a:gd name="connsiteX3907" fmla="*/ 4923649 w 14801665"/>
              <a:gd name="connsiteY3907" fmla="*/ 0 h 9038237"/>
              <a:gd name="connsiteX3908" fmla="*/ 4994637 w 14801665"/>
              <a:gd name="connsiteY3908" fmla="*/ 22485 h 9038237"/>
              <a:gd name="connsiteX3909" fmla="*/ 5054882 w 14801665"/>
              <a:gd name="connsiteY3909" fmla="*/ 26549 h 9038237"/>
              <a:gd name="connsiteX3910" fmla="*/ 5098894 w 14801665"/>
              <a:gd name="connsiteY3910" fmla="*/ 123291 h 9038237"/>
              <a:gd name="connsiteX3911" fmla="*/ 5083918 w 14801665"/>
              <a:gd name="connsiteY3911" fmla="*/ 157112 h 9038237"/>
              <a:gd name="connsiteX3912" fmla="*/ 5071916 w 14801665"/>
              <a:gd name="connsiteY3912" fmla="*/ 233545 h 9038237"/>
              <a:gd name="connsiteX3913" fmla="*/ 5044024 w 14801665"/>
              <a:gd name="connsiteY3913" fmla="*/ 279931 h 9038237"/>
              <a:gd name="connsiteX3914" fmla="*/ 5162455 w 14801665"/>
              <a:gd name="connsiteY3914" fmla="*/ 410595 h 9038237"/>
              <a:gd name="connsiteX3915" fmla="*/ 5221785 w 14801665"/>
              <a:gd name="connsiteY3915" fmla="*/ 401899 h 9038237"/>
              <a:gd name="connsiteX3916" fmla="*/ 5263859 w 14801665"/>
              <a:gd name="connsiteY3916" fmla="*/ 306669 h 9038237"/>
              <a:gd name="connsiteX3917" fmla="*/ 5291064 w 14801665"/>
              <a:gd name="connsiteY3917" fmla="*/ 351448 h 9038237"/>
              <a:gd name="connsiteX3918" fmla="*/ 5320437 w 14801665"/>
              <a:gd name="connsiteY3918" fmla="*/ 415220 h 9038237"/>
              <a:gd name="connsiteX3919" fmla="*/ 5309121 w 14801665"/>
              <a:gd name="connsiteY3919" fmla="*/ 547585 h 9038237"/>
              <a:gd name="connsiteX3920" fmla="*/ 5309080 w 14801665"/>
              <a:gd name="connsiteY3920" fmla="*/ 547624 h 9038237"/>
              <a:gd name="connsiteX3921" fmla="*/ 5308892 w 14801665"/>
              <a:gd name="connsiteY3921" fmla="*/ 547491 h 9038237"/>
              <a:gd name="connsiteX3922" fmla="*/ 5308834 w 14801665"/>
              <a:gd name="connsiteY3922" fmla="*/ 547851 h 9038237"/>
              <a:gd name="connsiteX3923" fmla="*/ 5293472 w 14801665"/>
              <a:gd name="connsiteY3923" fmla="*/ 562041 h 9038237"/>
              <a:gd name="connsiteX3924" fmla="*/ 5303288 w 14801665"/>
              <a:gd name="connsiteY3924" fmla="*/ 582163 h 9038237"/>
              <a:gd name="connsiteX3925" fmla="*/ 5308834 w 14801665"/>
              <a:gd name="connsiteY3925" fmla="*/ 547851 h 9038237"/>
              <a:gd name="connsiteX3926" fmla="*/ 5309080 w 14801665"/>
              <a:gd name="connsiteY3926" fmla="*/ 547624 h 9038237"/>
              <a:gd name="connsiteX3927" fmla="*/ 5332828 w 14801665"/>
              <a:gd name="connsiteY3927" fmla="*/ 564401 h 9038237"/>
              <a:gd name="connsiteX3928" fmla="*/ 5363197 w 14801665"/>
              <a:gd name="connsiteY3928" fmla="*/ 585843 h 9038237"/>
              <a:gd name="connsiteX3929" fmla="*/ 5361246 w 14801665"/>
              <a:gd name="connsiteY3929" fmla="*/ 512341 h 9038237"/>
              <a:gd name="connsiteX3930" fmla="*/ 5364105 w 14801665"/>
              <a:gd name="connsiteY3930" fmla="*/ 431472 h 9038237"/>
              <a:gd name="connsiteX3931" fmla="*/ 5320437 w 14801665"/>
              <a:gd name="connsiteY3931" fmla="*/ 415315 h 9038237"/>
              <a:gd name="connsiteX3932" fmla="*/ 5329700 w 14801665"/>
              <a:gd name="connsiteY3932" fmla="*/ 382156 h 9038237"/>
              <a:gd name="connsiteX3933" fmla="*/ 5320558 w 14801665"/>
              <a:gd name="connsiteY3933" fmla="*/ 274549 h 9038237"/>
              <a:gd name="connsiteX3934" fmla="*/ 5323753 w 14801665"/>
              <a:gd name="connsiteY3934" fmla="*/ 256123 h 9038237"/>
              <a:gd name="connsiteX3935" fmla="*/ 5347078 w 14801665"/>
              <a:gd name="connsiteY3935" fmla="*/ 238365 h 9038237"/>
              <a:gd name="connsiteX3936" fmla="*/ 5366164 w 14801665"/>
              <a:gd name="connsiteY3936" fmla="*/ 258014 h 9038237"/>
              <a:gd name="connsiteX3937" fmla="*/ 5379995 w 14801665"/>
              <a:gd name="connsiteY3937" fmla="*/ 322826 h 9038237"/>
              <a:gd name="connsiteX3938" fmla="*/ 5401719 w 14801665"/>
              <a:gd name="connsiteY3938" fmla="*/ 370346 h 9038237"/>
              <a:gd name="connsiteX3939" fmla="*/ 5404571 w 14801665"/>
              <a:gd name="connsiteY3939" fmla="*/ 297128 h 9038237"/>
              <a:gd name="connsiteX3940" fmla="*/ 5408009 w 14801665"/>
              <a:gd name="connsiteY3940" fmla="*/ 247811 h 9038237"/>
              <a:gd name="connsiteX3941" fmla="*/ 5425265 w 14801665"/>
              <a:gd name="connsiteY3941" fmla="*/ 141144 h 9038237"/>
              <a:gd name="connsiteX3942" fmla="*/ 5425036 w 14801665"/>
              <a:gd name="connsiteY3942" fmla="*/ 118565 h 9038237"/>
              <a:gd name="connsiteX3943" fmla="*/ 5494888 w 14801665"/>
              <a:gd name="connsiteY3943" fmla="*/ 202181 h 9038237"/>
              <a:gd name="connsiteX3944" fmla="*/ 5499342 w 14801665"/>
              <a:gd name="connsiteY3944" fmla="*/ 165430 h 9038237"/>
              <a:gd name="connsiteX3945" fmla="*/ 5499463 w 14801665"/>
              <a:gd name="connsiteY3945" fmla="*/ 137842 h 9038237"/>
              <a:gd name="connsiteX3946" fmla="*/ 5544840 w 14801665"/>
              <a:gd name="connsiteY3946" fmla="*/ 230520 h 9038237"/>
              <a:gd name="connsiteX3947" fmla="*/ 5572281 w 14801665"/>
              <a:gd name="connsiteY3947" fmla="*/ 296561 h 9038237"/>
              <a:gd name="connsiteX3948" fmla="*/ 5605663 w 14801665"/>
              <a:gd name="connsiteY3948" fmla="*/ 380738 h 9038237"/>
              <a:gd name="connsiteX3949" fmla="*/ 5614462 w 14801665"/>
              <a:gd name="connsiteY3949" fmla="*/ 401804 h 9038237"/>
              <a:gd name="connsiteX3950" fmla="*/ 5611603 w 14801665"/>
              <a:gd name="connsiteY3950" fmla="*/ 445550 h 9038237"/>
              <a:gd name="connsiteX3951" fmla="*/ 5687274 w 14801665"/>
              <a:gd name="connsiteY3951" fmla="*/ 595862 h 9038237"/>
              <a:gd name="connsiteX3952" fmla="*/ 5734373 w 14801665"/>
              <a:gd name="connsiteY3952" fmla="*/ 664260 h 9038237"/>
              <a:gd name="connsiteX3953" fmla="*/ 5940376 w 14801665"/>
              <a:gd name="connsiteY3953" fmla="*/ 654625 h 9038237"/>
              <a:gd name="connsiteX3954" fmla="*/ 6043946 w 14801665"/>
              <a:gd name="connsiteY3954" fmla="*/ 667663 h 9038237"/>
              <a:gd name="connsiteX3955" fmla="*/ 6037999 w 14801665"/>
              <a:gd name="connsiteY3955" fmla="*/ 680228 h 9038237"/>
              <a:gd name="connsiteX3956" fmla="*/ 5988390 w 14801665"/>
              <a:gd name="connsiteY3956" fmla="*/ 683058 h 9038237"/>
              <a:gd name="connsiteX3957" fmla="*/ 5950434 w 14801665"/>
              <a:gd name="connsiteY3957" fmla="*/ 703563 h 9038237"/>
              <a:gd name="connsiteX3958" fmla="*/ 5842410 w 14801665"/>
              <a:gd name="connsiteY3958" fmla="*/ 705548 h 9038237"/>
              <a:gd name="connsiteX3959" fmla="*/ 5825370 w 14801665"/>
              <a:gd name="connsiteY3959" fmla="*/ 710741 h 9038237"/>
              <a:gd name="connsiteX3960" fmla="*/ 5950319 w 14801665"/>
              <a:gd name="connsiteY3960" fmla="*/ 778389 h 9038237"/>
              <a:gd name="connsiteX3961" fmla="*/ 6018563 w 14801665"/>
              <a:gd name="connsiteY3961" fmla="*/ 755243 h 9038237"/>
              <a:gd name="connsiteX3962" fmla="*/ 6023603 w 14801665"/>
              <a:gd name="connsiteY3962" fmla="*/ 763649 h 9038237"/>
              <a:gd name="connsiteX3963" fmla="*/ 5976961 w 14801665"/>
              <a:gd name="connsiteY3963" fmla="*/ 796620 h 9038237"/>
              <a:gd name="connsiteX3964" fmla="*/ 5981071 w 14801665"/>
              <a:gd name="connsiteY3964" fmla="*/ 804654 h 9038237"/>
              <a:gd name="connsiteX3965" fmla="*/ 6071495 w 14801665"/>
              <a:gd name="connsiteY3965" fmla="*/ 804654 h 9038237"/>
              <a:gd name="connsiteX3966" fmla="*/ 5974787 w 14801665"/>
              <a:gd name="connsiteY3966" fmla="*/ 840460 h 9038237"/>
              <a:gd name="connsiteX3967" fmla="*/ 6085557 w 14801665"/>
              <a:gd name="connsiteY3967" fmla="*/ 888547 h 9038237"/>
              <a:gd name="connsiteX3968" fmla="*/ 6163293 w 14801665"/>
              <a:gd name="connsiteY3968" fmla="*/ 857273 h 9038237"/>
              <a:gd name="connsiteX3969" fmla="*/ 6170148 w 14801665"/>
              <a:gd name="connsiteY3969" fmla="*/ 865212 h 9038237"/>
              <a:gd name="connsiteX3970" fmla="*/ 6151519 w 14801665"/>
              <a:gd name="connsiteY3970" fmla="*/ 886752 h 9038237"/>
              <a:gd name="connsiteX3971" fmla="*/ 6190613 w 14801665"/>
              <a:gd name="connsiteY3971" fmla="*/ 877683 h 9038237"/>
              <a:gd name="connsiteX3972" fmla="*/ 6334426 w 14801665"/>
              <a:gd name="connsiteY3972" fmla="*/ 848016 h 9038237"/>
              <a:gd name="connsiteX3973" fmla="*/ 6529786 w 14801665"/>
              <a:gd name="connsiteY3973" fmla="*/ 820238 h 9038237"/>
              <a:gd name="connsiteX3974" fmla="*/ 6569801 w 14801665"/>
              <a:gd name="connsiteY3974" fmla="*/ 797849 h 9038237"/>
              <a:gd name="connsiteX3975" fmla="*/ 6741158 w 14801665"/>
              <a:gd name="connsiteY3975" fmla="*/ 802763 h 9038237"/>
              <a:gd name="connsiteX3976" fmla="*/ 6795463 w 14801665"/>
              <a:gd name="connsiteY3976" fmla="*/ 794446 h 9038237"/>
              <a:gd name="connsiteX3977" fmla="*/ 6894228 w 14801665"/>
              <a:gd name="connsiteY3977" fmla="*/ 782075 h 9038237"/>
              <a:gd name="connsiteX3978" fmla="*/ 6950586 w 14801665"/>
              <a:gd name="connsiteY3978" fmla="*/ 772340 h 9038237"/>
              <a:gd name="connsiteX3979" fmla="*/ 6964309 w 14801665"/>
              <a:gd name="connsiteY3979" fmla="*/ 765729 h 9038237"/>
              <a:gd name="connsiteX3980" fmla="*/ 7065470 w 14801665"/>
              <a:gd name="connsiteY3980" fmla="*/ 756850 h 9038237"/>
              <a:gd name="connsiteX3981" fmla="*/ 7185624 w 14801665"/>
              <a:gd name="connsiteY3981" fmla="*/ 765162 h 9038237"/>
              <a:gd name="connsiteX3982" fmla="*/ 7183718 w 14801665"/>
              <a:gd name="connsiteY3982" fmla="*/ 790965 h 9038237"/>
              <a:gd name="connsiteX3983" fmla="*/ 7160610 w 14801665"/>
              <a:gd name="connsiteY3983" fmla="*/ 802599 h 9038237"/>
              <a:gd name="connsiteX3984" fmla="*/ 7160584 w 14801665"/>
              <a:gd name="connsiteY3984" fmla="*/ 802574 h 9038237"/>
              <a:gd name="connsiteX3985" fmla="*/ 7157154 w 14801665"/>
              <a:gd name="connsiteY3985" fmla="*/ 800968 h 9038237"/>
              <a:gd name="connsiteX3986" fmla="*/ 7160469 w 14801665"/>
              <a:gd name="connsiteY3986" fmla="*/ 802669 h 9038237"/>
              <a:gd name="connsiteX3987" fmla="*/ 7160610 w 14801665"/>
              <a:gd name="connsiteY3987" fmla="*/ 802599 h 9038237"/>
              <a:gd name="connsiteX3988" fmla="*/ 7181620 w 14801665"/>
              <a:gd name="connsiteY3988" fmla="*/ 822979 h 9038237"/>
              <a:gd name="connsiteX3989" fmla="*/ 7071075 w 14801665"/>
              <a:gd name="connsiteY3989" fmla="*/ 808996 h 9038237"/>
              <a:gd name="connsiteX3990" fmla="*/ 7050839 w 14801665"/>
              <a:gd name="connsiteY3990" fmla="*/ 855766 h 9038237"/>
              <a:gd name="connsiteX3991" fmla="*/ 7137374 w 14801665"/>
              <a:gd name="connsiteY3991" fmla="*/ 887791 h 9038237"/>
              <a:gd name="connsiteX3992" fmla="*/ 7173615 w 14801665"/>
              <a:gd name="connsiteY3992" fmla="*/ 896198 h 9038237"/>
              <a:gd name="connsiteX3993" fmla="*/ 7229285 w 14801665"/>
              <a:gd name="connsiteY3993" fmla="*/ 896387 h 9038237"/>
              <a:gd name="connsiteX3994" fmla="*/ 7107880 w 14801665"/>
              <a:gd name="connsiteY3994" fmla="*/ 903476 h 9038237"/>
              <a:gd name="connsiteX3995" fmla="*/ 7012774 w 14801665"/>
              <a:gd name="connsiteY3995" fmla="*/ 893173 h 9038237"/>
              <a:gd name="connsiteX3996" fmla="*/ 6759794 w 14801665"/>
              <a:gd name="connsiteY3996" fmla="*/ 916608 h 9038237"/>
              <a:gd name="connsiteX3997" fmla="*/ 6654279 w 14801665"/>
              <a:gd name="connsiteY3997" fmla="*/ 937108 h 9038237"/>
              <a:gd name="connsiteX3998" fmla="*/ 6658054 w 14801665"/>
              <a:gd name="connsiteY3998" fmla="*/ 949106 h 9038237"/>
              <a:gd name="connsiteX3999" fmla="*/ 6705724 w 14801665"/>
              <a:gd name="connsiteY3999" fmla="*/ 939660 h 9038237"/>
              <a:gd name="connsiteX4000" fmla="*/ 6716348 w 14801665"/>
              <a:gd name="connsiteY4000" fmla="*/ 961766 h 9038237"/>
              <a:gd name="connsiteX4001" fmla="*/ 6760366 w 14801665"/>
              <a:gd name="connsiteY4001" fmla="*/ 953738 h 9038237"/>
              <a:gd name="connsiteX4002" fmla="*/ 6760428 w 14801665"/>
              <a:gd name="connsiteY4002" fmla="*/ 953804 h 9038237"/>
              <a:gd name="connsiteX4003" fmla="*/ 6760366 w 14801665"/>
              <a:gd name="connsiteY4003" fmla="*/ 953832 h 9038237"/>
              <a:gd name="connsiteX4004" fmla="*/ 6760527 w 14801665"/>
              <a:gd name="connsiteY4004" fmla="*/ 953908 h 9038237"/>
              <a:gd name="connsiteX4005" fmla="*/ 6776364 w 14801665"/>
              <a:gd name="connsiteY4005" fmla="*/ 970551 h 9038237"/>
              <a:gd name="connsiteX4006" fmla="*/ 6783803 w 14801665"/>
              <a:gd name="connsiteY4006" fmla="*/ 964791 h 9038237"/>
              <a:gd name="connsiteX4007" fmla="*/ 6760527 w 14801665"/>
              <a:gd name="connsiteY4007" fmla="*/ 953908 h 9038237"/>
              <a:gd name="connsiteX4008" fmla="*/ 6760428 w 14801665"/>
              <a:gd name="connsiteY4008" fmla="*/ 953804 h 9038237"/>
              <a:gd name="connsiteX4009" fmla="*/ 6808379 w 14801665"/>
              <a:gd name="connsiteY4009" fmla="*/ 932760 h 9038237"/>
              <a:gd name="connsiteX4010" fmla="*/ 6917088 w 14801665"/>
              <a:gd name="connsiteY4010" fmla="*/ 917743 h 9038237"/>
              <a:gd name="connsiteX4011" fmla="*/ 6941100 w 14801665"/>
              <a:gd name="connsiteY4011" fmla="*/ 931531 h 9038237"/>
              <a:gd name="connsiteX4012" fmla="*/ 6914001 w 14801665"/>
              <a:gd name="connsiteY4012" fmla="*/ 948633 h 9038237"/>
              <a:gd name="connsiteX4013" fmla="*/ 6833870 w 14801665"/>
              <a:gd name="connsiteY4013" fmla="*/ 969227 h 9038237"/>
              <a:gd name="connsiteX4014" fmla="*/ 6912292 w 14801665"/>
              <a:gd name="connsiteY4014" fmla="*/ 974615 h 9038237"/>
              <a:gd name="connsiteX4015" fmla="*/ 6999857 w 14801665"/>
              <a:gd name="connsiteY4015" fmla="*/ 996060 h 9038237"/>
              <a:gd name="connsiteX4016" fmla="*/ 6999857 w 14801665"/>
              <a:gd name="connsiteY4016" fmla="*/ 977829 h 9038237"/>
              <a:gd name="connsiteX4017" fmla="*/ 7136351 w 14801665"/>
              <a:gd name="connsiteY4017" fmla="*/ 949862 h 9038237"/>
              <a:gd name="connsiteX4018" fmla="*/ 7110854 w 14801665"/>
              <a:gd name="connsiteY4018" fmla="*/ 936824 h 9038237"/>
              <a:gd name="connsiteX4019" fmla="*/ 7156466 w 14801665"/>
              <a:gd name="connsiteY4019" fmla="*/ 936446 h 9038237"/>
              <a:gd name="connsiteX4020" fmla="*/ 7251009 w 14801665"/>
              <a:gd name="connsiteY4020" fmla="*/ 942590 h 9038237"/>
              <a:gd name="connsiteX4021" fmla="*/ 7288966 w 14801665"/>
              <a:gd name="connsiteY4021" fmla="*/ 935028 h 9038237"/>
              <a:gd name="connsiteX4022" fmla="*/ 7514968 w 14801665"/>
              <a:gd name="connsiteY4022" fmla="*/ 916041 h 9038237"/>
              <a:gd name="connsiteX4023" fmla="*/ 7514968 w 14801665"/>
              <a:gd name="connsiteY4023" fmla="*/ 916073 h 9038237"/>
              <a:gd name="connsiteX4024" fmla="*/ 7514739 w 14801665"/>
              <a:gd name="connsiteY4024" fmla="*/ 916230 h 9038237"/>
              <a:gd name="connsiteX4025" fmla="*/ 7514968 w 14801665"/>
              <a:gd name="connsiteY4025" fmla="*/ 916167 h 9038237"/>
              <a:gd name="connsiteX4026" fmla="*/ 7514968 w 14801665"/>
              <a:gd name="connsiteY4026" fmla="*/ 961482 h 9038237"/>
              <a:gd name="connsiteX4027" fmla="*/ 7554977 w 14801665"/>
              <a:gd name="connsiteY4027" fmla="*/ 912450 h 9038237"/>
              <a:gd name="connsiteX4028" fmla="*/ 7540916 w 14801665"/>
              <a:gd name="connsiteY4028" fmla="*/ 908952 h 9038237"/>
              <a:gd name="connsiteX4029" fmla="*/ 7514968 w 14801665"/>
              <a:gd name="connsiteY4029" fmla="*/ 916167 h 9038237"/>
              <a:gd name="connsiteX4030" fmla="*/ 7514968 w 14801665"/>
              <a:gd name="connsiteY4030" fmla="*/ 916073 h 9038237"/>
              <a:gd name="connsiteX4031" fmla="*/ 7531338 w 14801665"/>
              <a:gd name="connsiteY4031" fmla="*/ 904820 h 9038237"/>
              <a:gd name="connsiteX4032" fmla="*/ 7548457 w 14801665"/>
              <a:gd name="connsiteY4032" fmla="*/ 897521 h 9038237"/>
              <a:gd name="connsiteX4033" fmla="*/ 7814241 w 14801665"/>
              <a:gd name="connsiteY4033" fmla="*/ 878250 h 9038237"/>
              <a:gd name="connsiteX4034" fmla="*/ 7909811 w 14801665"/>
              <a:gd name="connsiteY4034" fmla="*/ 895347 h 9038237"/>
              <a:gd name="connsiteX4035" fmla="*/ 7942736 w 14801665"/>
              <a:gd name="connsiteY4035" fmla="*/ 896387 h 9038237"/>
              <a:gd name="connsiteX4036" fmla="*/ 8098660 w 14801665"/>
              <a:gd name="connsiteY4036" fmla="*/ 876833 h 9038237"/>
              <a:gd name="connsiteX4037" fmla="*/ 8105057 w 14801665"/>
              <a:gd name="connsiteY4037" fmla="*/ 844235 h 9038237"/>
              <a:gd name="connsiteX4038" fmla="*/ 8226583 w 14801665"/>
              <a:gd name="connsiteY4038" fmla="*/ 855766 h 9038237"/>
              <a:gd name="connsiteX4039" fmla="*/ 8135473 w 14801665"/>
              <a:gd name="connsiteY4039" fmla="*/ 863889 h 9038237"/>
              <a:gd name="connsiteX4040" fmla="*/ 8189084 w 14801665"/>
              <a:gd name="connsiteY4040" fmla="*/ 878345 h 9038237"/>
              <a:gd name="connsiteX4041" fmla="*/ 8189198 w 14801665"/>
              <a:gd name="connsiteY4041" fmla="*/ 878439 h 9038237"/>
              <a:gd name="connsiteX4042" fmla="*/ 8134672 w 14801665"/>
              <a:gd name="connsiteY4042" fmla="*/ 909709 h 9038237"/>
              <a:gd name="connsiteX4043" fmla="*/ 8141077 w 14801665"/>
              <a:gd name="connsiteY4043" fmla="*/ 928323 h 9038237"/>
              <a:gd name="connsiteX4044" fmla="*/ 8285334 w 14801665"/>
              <a:gd name="connsiteY4044" fmla="*/ 942773 h 9038237"/>
              <a:gd name="connsiteX4045" fmla="*/ 8401599 w 14801665"/>
              <a:gd name="connsiteY4045" fmla="*/ 948822 h 9038237"/>
              <a:gd name="connsiteX4046" fmla="*/ 8405138 w 14801665"/>
              <a:gd name="connsiteY4046" fmla="*/ 906967 h 9038237"/>
              <a:gd name="connsiteX4047" fmla="*/ 8319402 w 14801665"/>
              <a:gd name="connsiteY4047" fmla="*/ 900640 h 9038237"/>
              <a:gd name="connsiteX4048" fmla="*/ 8420341 w 14801665"/>
              <a:gd name="connsiteY4048" fmla="*/ 854632 h 9038237"/>
              <a:gd name="connsiteX4049" fmla="*/ 8313455 w 14801665"/>
              <a:gd name="connsiteY4049" fmla="*/ 823074 h 9038237"/>
              <a:gd name="connsiteX4050" fmla="*/ 8103349 w 14801665"/>
              <a:gd name="connsiteY4050" fmla="*/ 830630 h 9038237"/>
              <a:gd name="connsiteX4051" fmla="*/ 7883178 w 14801665"/>
              <a:gd name="connsiteY4051" fmla="*/ 847448 h 9038237"/>
              <a:gd name="connsiteX4052" fmla="*/ 7793440 w 14801665"/>
              <a:gd name="connsiteY4052" fmla="*/ 850851 h 9038237"/>
              <a:gd name="connsiteX4053" fmla="*/ 7631563 w 14801665"/>
              <a:gd name="connsiteY4053" fmla="*/ 838569 h 9038237"/>
              <a:gd name="connsiteX4054" fmla="*/ 7568001 w 14801665"/>
              <a:gd name="connsiteY4054" fmla="*/ 791616 h 9038237"/>
              <a:gd name="connsiteX4055" fmla="*/ 7674780 w 14801665"/>
              <a:gd name="connsiteY4055" fmla="*/ 784338 h 9038237"/>
              <a:gd name="connsiteX4056" fmla="*/ 7739250 w 14801665"/>
              <a:gd name="connsiteY4056" fmla="*/ 804370 h 9038237"/>
              <a:gd name="connsiteX4057" fmla="*/ 7810353 w 14801665"/>
              <a:gd name="connsiteY4057" fmla="*/ 806450 h 9038237"/>
              <a:gd name="connsiteX4058" fmla="*/ 7935874 w 14801665"/>
              <a:gd name="connsiteY4058" fmla="*/ 780941 h 9038237"/>
              <a:gd name="connsiteX4059" fmla="*/ 8125065 w 14801665"/>
              <a:gd name="connsiteY4059" fmla="*/ 760814 h 9038237"/>
              <a:gd name="connsiteX4060" fmla="*/ 8152735 w 14801665"/>
              <a:gd name="connsiteY4060" fmla="*/ 756094 h 9038237"/>
              <a:gd name="connsiteX4061" fmla="*/ 8353470 w 14801665"/>
              <a:gd name="connsiteY4061" fmla="*/ 742016 h 9038237"/>
              <a:gd name="connsiteX4062" fmla="*/ 8764205 w 14801665"/>
              <a:gd name="connsiteY4062" fmla="*/ 746642 h 9038237"/>
              <a:gd name="connsiteX4063" fmla="*/ 8775527 w 14801665"/>
              <a:gd name="connsiteY4063" fmla="*/ 747492 h 9038237"/>
              <a:gd name="connsiteX4064" fmla="*/ 8966089 w 14801665"/>
              <a:gd name="connsiteY4064" fmla="*/ 765351 h 9038237"/>
              <a:gd name="connsiteX4065" fmla="*/ 9124071 w 14801665"/>
              <a:gd name="connsiteY4065" fmla="*/ 780563 h 9038237"/>
              <a:gd name="connsiteX4066" fmla="*/ 9262624 w 14801665"/>
              <a:gd name="connsiteY4066" fmla="*/ 771111 h 9038237"/>
              <a:gd name="connsiteX4067" fmla="*/ 9268343 w 14801665"/>
              <a:gd name="connsiteY4067" fmla="*/ 736156 h 9038237"/>
              <a:gd name="connsiteX4068" fmla="*/ 9303097 w 14801665"/>
              <a:gd name="connsiteY4068" fmla="*/ 742110 h 9038237"/>
              <a:gd name="connsiteX4069" fmla="*/ 9242731 w 14801665"/>
              <a:gd name="connsiteY4069" fmla="*/ 719059 h 9038237"/>
              <a:gd name="connsiteX4070" fmla="*/ 9236104 w 14801665"/>
              <a:gd name="connsiteY4070" fmla="*/ 745602 h 9038237"/>
              <a:gd name="connsiteX4071" fmla="*/ 9091261 w 14801665"/>
              <a:gd name="connsiteY4071" fmla="*/ 744946 h 9038237"/>
              <a:gd name="connsiteX4072" fmla="*/ 9048057 w 14801665"/>
              <a:gd name="connsiteY4072" fmla="*/ 728694 h 9038237"/>
              <a:gd name="connsiteX4073" fmla="*/ 9158254 w 14801665"/>
              <a:gd name="connsiteY4073" fmla="*/ 713104 h 9038237"/>
              <a:gd name="connsiteX4074" fmla="*/ 9185345 w 14801665"/>
              <a:gd name="connsiteY4074" fmla="*/ 713010 h 9038237"/>
              <a:gd name="connsiteX4075" fmla="*/ 9310638 w 14801665"/>
              <a:gd name="connsiteY4075" fmla="*/ 708000 h 9038237"/>
              <a:gd name="connsiteX4076" fmla="*/ 9405402 w 14801665"/>
              <a:gd name="connsiteY4076" fmla="*/ 704887 h 9038237"/>
              <a:gd name="connsiteX4077" fmla="*/ 9449871 w 14801665"/>
              <a:gd name="connsiteY4077" fmla="*/ 699121 h 9038237"/>
              <a:gd name="connsiteX4078" fmla="*/ 9531038 w 14801665"/>
              <a:gd name="connsiteY4078" fmla="*/ 670593 h 9038237"/>
              <a:gd name="connsiteX4079" fmla="*/ 9607516 w 14801665"/>
              <a:gd name="connsiteY4079" fmla="*/ 691849 h 9038237"/>
              <a:gd name="connsiteX4080" fmla="*/ 9504404 w 14801665"/>
              <a:gd name="connsiteY4080" fmla="*/ 644517 h 9038237"/>
              <a:gd name="connsiteX4081" fmla="*/ 9478799 w 14801665"/>
              <a:gd name="connsiteY4081" fmla="*/ 640831 h 9038237"/>
              <a:gd name="connsiteX4082" fmla="*/ 9427354 w 14801665"/>
              <a:gd name="connsiteY4082" fmla="*/ 626470 h 9038237"/>
              <a:gd name="connsiteX4083" fmla="*/ 9395687 w 14801665"/>
              <a:gd name="connsiteY4083" fmla="*/ 650939 h 9038237"/>
              <a:gd name="connsiteX4084" fmla="*/ 9275198 w 14801665"/>
              <a:gd name="connsiteY4084" fmla="*/ 634876 h 9038237"/>
              <a:gd name="connsiteX4085" fmla="*/ 9250737 w 14801665"/>
              <a:gd name="connsiteY4085" fmla="*/ 634315 h 9038237"/>
              <a:gd name="connsiteX4086" fmla="*/ 9225932 w 14801665"/>
              <a:gd name="connsiteY4086" fmla="*/ 635349 h 9038237"/>
              <a:gd name="connsiteX4087" fmla="*/ 9143965 w 14801665"/>
              <a:gd name="connsiteY4087" fmla="*/ 614471 h 9038237"/>
              <a:gd name="connsiteX4088" fmla="*/ 9072518 w 14801665"/>
              <a:gd name="connsiteY4088" fmla="*/ 604269 h 9038237"/>
              <a:gd name="connsiteX4089" fmla="*/ 8950771 w 14801665"/>
              <a:gd name="connsiteY4089" fmla="*/ 611447 h 9038237"/>
              <a:gd name="connsiteX4090" fmla="*/ 8901613 w 14801665"/>
              <a:gd name="connsiteY4090" fmla="*/ 623350 h 9038237"/>
              <a:gd name="connsiteX4091" fmla="*/ 9148876 w 14801665"/>
              <a:gd name="connsiteY4091" fmla="*/ 623350 h 9038237"/>
              <a:gd name="connsiteX4092" fmla="*/ 9055828 w 14801665"/>
              <a:gd name="connsiteY4092" fmla="*/ 644611 h 9038237"/>
              <a:gd name="connsiteX4093" fmla="*/ 8772554 w 14801665"/>
              <a:gd name="connsiteY4093" fmla="*/ 634220 h 9038237"/>
              <a:gd name="connsiteX4094" fmla="*/ 8569760 w 14801665"/>
              <a:gd name="connsiteY4094" fmla="*/ 639035 h 9038237"/>
              <a:gd name="connsiteX4095" fmla="*/ 8437840 w 14801665"/>
              <a:gd name="connsiteY4095" fmla="*/ 631763 h 9038237"/>
              <a:gd name="connsiteX4096" fmla="*/ 8520583 w 14801665"/>
              <a:gd name="connsiteY4096" fmla="*/ 604539 h 9038237"/>
              <a:gd name="connsiteX4097" fmla="*/ 8520602 w 14801665"/>
              <a:gd name="connsiteY4097" fmla="*/ 604552 h 9038237"/>
              <a:gd name="connsiteX4098" fmla="*/ 8524033 w 14801665"/>
              <a:gd name="connsiteY4098" fmla="*/ 606159 h 9038237"/>
              <a:gd name="connsiteX4099" fmla="*/ 8520831 w 14801665"/>
              <a:gd name="connsiteY4099" fmla="*/ 604458 h 9038237"/>
              <a:gd name="connsiteX4100" fmla="*/ 8520583 w 14801665"/>
              <a:gd name="connsiteY4100" fmla="*/ 604539 h 9038237"/>
              <a:gd name="connsiteX4101" fmla="*/ 8516485 w 14801665"/>
              <a:gd name="connsiteY4101" fmla="*/ 601528 h 9038237"/>
              <a:gd name="connsiteX4102" fmla="*/ 8455210 w 14801665"/>
              <a:gd name="connsiteY4102" fmla="*/ 607199 h 9038237"/>
              <a:gd name="connsiteX4103" fmla="*/ 8398397 w 14801665"/>
              <a:gd name="connsiteY4103" fmla="*/ 602756 h 9038237"/>
              <a:gd name="connsiteX4104" fmla="*/ 8253102 w 14801665"/>
              <a:gd name="connsiteY4104" fmla="*/ 547491 h 9038237"/>
              <a:gd name="connsiteX4105" fmla="*/ 8264990 w 14801665"/>
              <a:gd name="connsiteY4105" fmla="*/ 540780 h 9038237"/>
              <a:gd name="connsiteX4106" fmla="*/ 8467441 w 14801665"/>
              <a:gd name="connsiteY4106" fmla="*/ 566384 h 9038237"/>
              <a:gd name="connsiteX4107" fmla="*/ 8477848 w 14801665"/>
              <a:gd name="connsiteY4107" fmla="*/ 564115 h 9038237"/>
              <a:gd name="connsiteX4108" fmla="*/ 8611591 w 14801665"/>
              <a:gd name="connsiteY4108" fmla="*/ 555992 h 9038237"/>
              <a:gd name="connsiteX4109" fmla="*/ 8801589 w 14801665"/>
              <a:gd name="connsiteY4109" fmla="*/ 557126 h 9038237"/>
              <a:gd name="connsiteX4110" fmla="*/ 8791532 w 14801665"/>
              <a:gd name="connsiteY4110" fmla="*/ 517162 h 9038237"/>
              <a:gd name="connsiteX4111" fmla="*/ 8799988 w 14801665"/>
              <a:gd name="connsiteY4111" fmla="*/ 511685 h 9038237"/>
              <a:gd name="connsiteX4112" fmla="*/ 9115729 w 14801665"/>
              <a:gd name="connsiteY4112" fmla="*/ 526702 h 9038237"/>
              <a:gd name="connsiteX4113" fmla="*/ 9044626 w 14801665"/>
              <a:gd name="connsiteY4113" fmla="*/ 558071 h 9038237"/>
              <a:gd name="connsiteX4114" fmla="*/ 9172429 w 14801665"/>
              <a:gd name="connsiteY4114" fmla="*/ 557221 h 9038237"/>
              <a:gd name="connsiteX4115" fmla="*/ 9172200 w 14801665"/>
              <a:gd name="connsiteY4115" fmla="*/ 557410 h 9038237"/>
              <a:gd name="connsiteX4116" fmla="*/ 9220900 w 14801665"/>
              <a:gd name="connsiteY4116" fmla="*/ 588301 h 9038237"/>
              <a:gd name="connsiteX4117" fmla="*/ 9264225 w 14801665"/>
              <a:gd name="connsiteY4117" fmla="*/ 610123 h 9038237"/>
              <a:gd name="connsiteX4118" fmla="*/ 9261366 w 14801665"/>
              <a:gd name="connsiteY4118" fmla="*/ 568652 h 9038237"/>
              <a:gd name="connsiteX4119" fmla="*/ 9302175 w 14801665"/>
              <a:gd name="connsiteY4119" fmla="*/ 577720 h 9038237"/>
              <a:gd name="connsiteX4120" fmla="*/ 9384829 w 14801665"/>
              <a:gd name="connsiteY4120" fmla="*/ 532090 h 9038237"/>
              <a:gd name="connsiteX4121" fmla="*/ 9436725 w 14801665"/>
              <a:gd name="connsiteY4121" fmla="*/ 528026 h 9038237"/>
              <a:gd name="connsiteX4122" fmla="*/ 9440957 w 14801665"/>
              <a:gd name="connsiteY4122" fmla="*/ 568746 h 9038237"/>
              <a:gd name="connsiteX4123" fmla="*/ 9523840 w 14801665"/>
              <a:gd name="connsiteY4123" fmla="*/ 531995 h 9038237"/>
              <a:gd name="connsiteX4124" fmla="*/ 9615858 w 14801665"/>
              <a:gd name="connsiteY4124" fmla="*/ 562036 h 9038237"/>
              <a:gd name="connsiteX4125" fmla="*/ 9577451 w 14801665"/>
              <a:gd name="connsiteY4125" fmla="*/ 546357 h 9038237"/>
              <a:gd name="connsiteX4126" fmla="*/ 9692915 w 14801665"/>
              <a:gd name="connsiteY4126" fmla="*/ 539551 h 9038237"/>
              <a:gd name="connsiteX4127" fmla="*/ 9783218 w 14801665"/>
              <a:gd name="connsiteY4127" fmla="*/ 547391 h 9038237"/>
              <a:gd name="connsiteX4128" fmla="*/ 10049466 w 14801665"/>
              <a:gd name="connsiteY4128" fmla="*/ 567140 h 9038237"/>
              <a:gd name="connsiteX4129" fmla="*/ 10162636 w 14801665"/>
              <a:gd name="connsiteY4129" fmla="*/ 575357 h 9038237"/>
              <a:gd name="connsiteX4130" fmla="*/ 10282668 w 14801665"/>
              <a:gd name="connsiteY4130" fmla="*/ 597180 h 9038237"/>
              <a:gd name="connsiteX4131" fmla="*/ 10362914 w 14801665"/>
              <a:gd name="connsiteY4131" fmla="*/ 586883 h 9038237"/>
              <a:gd name="connsiteX4132" fmla="*/ 10478149 w 14801665"/>
              <a:gd name="connsiteY4132" fmla="*/ 645273 h 9038237"/>
              <a:gd name="connsiteX4133" fmla="*/ 10567201 w 14801665"/>
              <a:gd name="connsiteY4133" fmla="*/ 645651 h 9038237"/>
              <a:gd name="connsiteX4134" fmla="*/ 10740158 w 14801665"/>
              <a:gd name="connsiteY4134" fmla="*/ 639791 h 9038237"/>
              <a:gd name="connsiteX4135" fmla="*/ 10706776 w 14801665"/>
              <a:gd name="connsiteY4135" fmla="*/ 623350 h 9038237"/>
              <a:gd name="connsiteX4136" fmla="*/ 10898033 w 14801665"/>
              <a:gd name="connsiteY4136" fmla="*/ 638657 h 9038237"/>
              <a:gd name="connsiteX4137" fmla="*/ 10973024 w 14801665"/>
              <a:gd name="connsiteY4137" fmla="*/ 639035 h 9038237"/>
              <a:gd name="connsiteX4138" fmla="*/ 11197877 w 14801665"/>
              <a:gd name="connsiteY4138" fmla="*/ 667946 h 9038237"/>
              <a:gd name="connsiteX4139" fmla="*/ 11231831 w 14801665"/>
              <a:gd name="connsiteY4139" fmla="*/ 669081 h 9038237"/>
              <a:gd name="connsiteX4140" fmla="*/ 11363522 w 14801665"/>
              <a:gd name="connsiteY4140" fmla="*/ 667001 h 9038237"/>
              <a:gd name="connsiteX4141" fmla="*/ 11462295 w 14801665"/>
              <a:gd name="connsiteY4141" fmla="*/ 682497 h 9038237"/>
              <a:gd name="connsiteX4142" fmla="*/ 11637540 w 14801665"/>
              <a:gd name="connsiteY4142" fmla="*/ 697514 h 9038237"/>
              <a:gd name="connsiteX4143" fmla="*/ 11676633 w 14801665"/>
              <a:gd name="connsiteY4143" fmla="*/ 694023 h 9038237"/>
              <a:gd name="connsiteX4144" fmla="*/ 11828903 w 14801665"/>
              <a:gd name="connsiteY4144" fmla="*/ 693455 h 9038237"/>
              <a:gd name="connsiteX4145" fmla="*/ 11884923 w 14801665"/>
              <a:gd name="connsiteY4145" fmla="*/ 698270 h 9038237"/>
              <a:gd name="connsiteX4146" fmla="*/ 12142358 w 14801665"/>
              <a:gd name="connsiteY4146" fmla="*/ 729167 h 9038237"/>
              <a:gd name="connsiteX4147" fmla="*/ 12429972 w 14801665"/>
              <a:gd name="connsiteY4147" fmla="*/ 767903 h 9038237"/>
              <a:gd name="connsiteX4148" fmla="*/ 12364130 w 14801665"/>
              <a:gd name="connsiteY4148" fmla="*/ 740409 h 9038237"/>
              <a:gd name="connsiteX4149" fmla="*/ 12266615 w 14801665"/>
              <a:gd name="connsiteY4149" fmla="*/ 708667 h 9038237"/>
              <a:gd name="connsiteX4150" fmla="*/ 12199515 w 14801665"/>
              <a:gd name="connsiteY4150" fmla="*/ 699215 h 9038237"/>
              <a:gd name="connsiteX4151" fmla="*/ 12155275 w 14801665"/>
              <a:gd name="connsiteY4151" fmla="*/ 687973 h 9038237"/>
              <a:gd name="connsiteX4152" fmla="*/ 12229923 w 14801665"/>
              <a:gd name="connsiteY4152" fmla="*/ 675975 h 9038237"/>
              <a:gd name="connsiteX4153" fmla="*/ 12132415 w 14801665"/>
              <a:gd name="connsiteY4153" fmla="*/ 654436 h 9038237"/>
              <a:gd name="connsiteX4154" fmla="*/ 12040154 w 14801665"/>
              <a:gd name="connsiteY4154" fmla="*/ 637806 h 9038237"/>
              <a:gd name="connsiteX4155" fmla="*/ 12037301 w 14801665"/>
              <a:gd name="connsiteY4155" fmla="*/ 627604 h 9038237"/>
              <a:gd name="connsiteX4156" fmla="*/ 12073192 w 14801665"/>
              <a:gd name="connsiteY4156" fmla="*/ 616645 h 9038237"/>
              <a:gd name="connsiteX4157" fmla="*/ 12301948 w 14801665"/>
              <a:gd name="connsiteY4157" fmla="*/ 652167 h 9038237"/>
              <a:gd name="connsiteX4158" fmla="*/ 12446434 w 14801665"/>
              <a:gd name="connsiteY4158" fmla="*/ 678622 h 9038237"/>
              <a:gd name="connsiteX4159" fmla="*/ 12527945 w 14801665"/>
              <a:gd name="connsiteY4159" fmla="*/ 651033 h 9038237"/>
              <a:gd name="connsiteX4160" fmla="*/ 12514799 w 14801665"/>
              <a:gd name="connsiteY4160" fmla="*/ 682024 h 9038237"/>
              <a:gd name="connsiteX4161" fmla="*/ 12593908 w 14801665"/>
              <a:gd name="connsiteY4161" fmla="*/ 662370 h 9038237"/>
              <a:gd name="connsiteX4162" fmla="*/ 12589562 w 14801665"/>
              <a:gd name="connsiteY4162" fmla="*/ 698365 h 9038237"/>
              <a:gd name="connsiteX4163" fmla="*/ 12749945 w 14801665"/>
              <a:gd name="connsiteY4163" fmla="*/ 720755 h 9038237"/>
              <a:gd name="connsiteX4164" fmla="*/ 12840598 w 14801665"/>
              <a:gd name="connsiteY4164" fmla="*/ 753163 h 9038237"/>
              <a:gd name="connsiteX4165" fmla="*/ 13046823 w 14801665"/>
              <a:gd name="connsiteY4165" fmla="*/ 800968 h 9038237"/>
              <a:gd name="connsiteX4166" fmla="*/ 13275686 w 14801665"/>
              <a:gd name="connsiteY4166" fmla="*/ 855383 h 9038237"/>
              <a:gd name="connsiteX4167" fmla="*/ 13146283 w 14801665"/>
              <a:gd name="connsiteY4167" fmla="*/ 794546 h 9038237"/>
              <a:gd name="connsiteX4168" fmla="*/ 12933768 w 14801665"/>
              <a:gd name="connsiteY4168" fmla="*/ 716318 h 9038237"/>
              <a:gd name="connsiteX4169" fmla="*/ 12887715 w 14801665"/>
              <a:gd name="connsiteY4169" fmla="*/ 689628 h 9038237"/>
              <a:gd name="connsiteX4170" fmla="*/ 12919632 w 14801665"/>
              <a:gd name="connsiteY4170" fmla="*/ 686508 h 9038237"/>
              <a:gd name="connsiteX4171" fmla="*/ 12952968 w 14801665"/>
              <a:gd name="connsiteY4171" fmla="*/ 691565 h 9038237"/>
              <a:gd name="connsiteX4172" fmla="*/ 13157598 w 14801665"/>
              <a:gd name="connsiteY4172" fmla="*/ 702807 h 9038237"/>
              <a:gd name="connsiteX4173" fmla="*/ 13049911 w 14801665"/>
              <a:gd name="connsiteY4173" fmla="*/ 668608 h 9038237"/>
              <a:gd name="connsiteX4174" fmla="*/ 12895932 w 14801665"/>
              <a:gd name="connsiteY4174" fmla="*/ 589151 h 9038237"/>
              <a:gd name="connsiteX4175" fmla="*/ 13103751 w 14801665"/>
              <a:gd name="connsiteY4175" fmla="*/ 632802 h 9038237"/>
              <a:gd name="connsiteX4176" fmla="*/ 12976635 w 14801665"/>
              <a:gd name="connsiteY4176" fmla="*/ 544561 h 9038237"/>
              <a:gd name="connsiteX4177" fmla="*/ 13047510 w 14801665"/>
              <a:gd name="connsiteY4177" fmla="*/ 551833 h 9038237"/>
              <a:gd name="connsiteX4178" fmla="*/ 13050826 w 14801665"/>
              <a:gd name="connsiteY4178" fmla="*/ 544939 h 9038237"/>
              <a:gd name="connsiteX4179" fmla="*/ 12799103 w 14801665"/>
              <a:gd name="connsiteY4179" fmla="*/ 463497 h 9038237"/>
              <a:gd name="connsiteX4180" fmla="*/ 12876496 w 14801665"/>
              <a:gd name="connsiteY4180" fmla="*/ 445361 h 9038237"/>
              <a:gd name="connsiteX4181" fmla="*/ 12796015 w 14801665"/>
              <a:gd name="connsiteY4181" fmla="*/ 406169 h 9038237"/>
              <a:gd name="connsiteX4182" fmla="*/ 12796126 w 14801665"/>
              <a:gd name="connsiteY4182" fmla="*/ 406093 h 9038237"/>
              <a:gd name="connsiteX4183" fmla="*/ 12886153 w 14801665"/>
              <a:gd name="connsiteY4183" fmla="*/ 415380 h 9038237"/>
              <a:gd name="connsiteX4184" fmla="*/ 12887126 w 14801665"/>
              <a:gd name="connsiteY4184" fmla="*/ 415693 h 9038237"/>
              <a:gd name="connsiteX4185" fmla="*/ 12888093 w 14801665"/>
              <a:gd name="connsiteY4185" fmla="*/ 415776 h 9038237"/>
              <a:gd name="connsiteX4186" fmla="*/ 12907362 w 14801665"/>
              <a:gd name="connsiteY4186" fmla="*/ 422876 h 9038237"/>
              <a:gd name="connsiteX4187" fmla="*/ 12909185 w 14801665"/>
              <a:gd name="connsiteY4187" fmla="*/ 417583 h 9038237"/>
              <a:gd name="connsiteX4188" fmla="*/ 12888093 w 14801665"/>
              <a:gd name="connsiteY4188" fmla="*/ 415776 h 9038237"/>
              <a:gd name="connsiteX4189" fmla="*/ 12887355 w 14801665"/>
              <a:gd name="connsiteY4189" fmla="*/ 415504 h 9038237"/>
              <a:gd name="connsiteX4190" fmla="*/ 12886153 w 14801665"/>
              <a:gd name="connsiteY4190" fmla="*/ 415380 h 9038237"/>
              <a:gd name="connsiteX4191" fmla="*/ 12818996 w 14801665"/>
              <a:gd name="connsiteY4191" fmla="*/ 393776 h 9038237"/>
              <a:gd name="connsiteX4192" fmla="*/ 12808175 w 14801665"/>
              <a:gd name="connsiteY4192" fmla="*/ 397849 h 9038237"/>
              <a:gd name="connsiteX4193" fmla="*/ 12796126 w 14801665"/>
              <a:gd name="connsiteY4193" fmla="*/ 406093 h 9038237"/>
              <a:gd name="connsiteX4194" fmla="*/ 12795787 w 14801665"/>
              <a:gd name="connsiteY4194" fmla="*/ 406058 h 9038237"/>
              <a:gd name="connsiteX4195" fmla="*/ 12796015 w 14801665"/>
              <a:gd name="connsiteY4195" fmla="*/ 406169 h 9038237"/>
              <a:gd name="connsiteX4196" fmla="*/ 12795901 w 14801665"/>
              <a:gd name="connsiteY4196" fmla="*/ 406247 h 9038237"/>
              <a:gd name="connsiteX4197" fmla="*/ 12699765 w 14801665"/>
              <a:gd name="connsiteY4197" fmla="*/ 358254 h 9038237"/>
              <a:gd name="connsiteX4198" fmla="*/ 12702160 w 14801665"/>
              <a:gd name="connsiteY4198" fmla="*/ 351637 h 9038237"/>
              <a:gd name="connsiteX4199" fmla="*/ 12815108 w 14801665"/>
              <a:gd name="connsiteY4199" fmla="*/ 372142 h 9038237"/>
              <a:gd name="connsiteX4200" fmla="*/ 12942453 w 14801665"/>
              <a:gd name="connsiteY4200" fmla="*/ 396706 h 9038237"/>
              <a:gd name="connsiteX4201" fmla="*/ 13033449 w 14801665"/>
              <a:gd name="connsiteY4201" fmla="*/ 423349 h 9038237"/>
              <a:gd name="connsiteX4202" fmla="*/ 13137140 w 14801665"/>
              <a:gd name="connsiteY4202" fmla="*/ 438555 h 9038237"/>
              <a:gd name="connsiteX4203" fmla="*/ 13202639 w 14801665"/>
              <a:gd name="connsiteY4203" fmla="*/ 449798 h 9038237"/>
              <a:gd name="connsiteX4204" fmla="*/ 13340849 w 14801665"/>
              <a:gd name="connsiteY4204" fmla="*/ 486927 h 9038237"/>
              <a:gd name="connsiteX4205" fmla="*/ 13184347 w 14801665"/>
              <a:gd name="connsiteY4205" fmla="*/ 415410 h 9038237"/>
              <a:gd name="connsiteX4206" fmla="*/ 13184690 w 14801665"/>
              <a:gd name="connsiteY4206" fmla="*/ 415598 h 9038237"/>
              <a:gd name="connsiteX4207" fmla="*/ 13161487 w 14801665"/>
              <a:gd name="connsiteY4207" fmla="*/ 405963 h 9038237"/>
              <a:gd name="connsiteX4208" fmla="*/ 13161823 w 14801665"/>
              <a:gd name="connsiteY4208" fmla="*/ 406152 h 9038237"/>
              <a:gd name="connsiteX4209" fmla="*/ 13127190 w 14801665"/>
              <a:gd name="connsiteY4209" fmla="*/ 396517 h 9038237"/>
              <a:gd name="connsiteX4210" fmla="*/ 13127533 w 14801665"/>
              <a:gd name="connsiteY4210" fmla="*/ 396706 h 9038237"/>
              <a:gd name="connsiteX4211" fmla="*/ 12996071 w 14801665"/>
              <a:gd name="connsiteY4211" fmla="*/ 352582 h 9038237"/>
              <a:gd name="connsiteX4212" fmla="*/ 12938571 w 14801665"/>
              <a:gd name="connsiteY4212" fmla="*/ 331421 h 9038237"/>
              <a:gd name="connsiteX4213" fmla="*/ 12964519 w 14801665"/>
              <a:gd name="connsiteY4213" fmla="*/ 318194 h 9038237"/>
              <a:gd name="connsiteX4214" fmla="*/ 13103644 w 14801665"/>
              <a:gd name="connsiteY4214" fmla="*/ 357686 h 9038237"/>
              <a:gd name="connsiteX4215" fmla="*/ 13130164 w 14801665"/>
              <a:gd name="connsiteY4215" fmla="*/ 366093 h 9038237"/>
              <a:gd name="connsiteX4216" fmla="*/ 13312607 w 14801665"/>
              <a:gd name="connsiteY4216" fmla="*/ 419096 h 9038237"/>
              <a:gd name="connsiteX4217" fmla="*/ 13581478 w 14801665"/>
              <a:gd name="connsiteY4217" fmla="*/ 541158 h 9038237"/>
              <a:gd name="connsiteX4218" fmla="*/ 13728037 w 14801665"/>
              <a:gd name="connsiteY4218" fmla="*/ 651695 h 9038237"/>
              <a:gd name="connsiteX4219" fmla="*/ 13840978 w 14801665"/>
              <a:gd name="connsiteY4219" fmla="*/ 713104 h 9038237"/>
              <a:gd name="connsiteX4220" fmla="*/ 13932889 w 14801665"/>
              <a:gd name="connsiteY4220" fmla="*/ 745418 h 9038237"/>
              <a:gd name="connsiteX4221" fmla="*/ 13965242 w 14801665"/>
              <a:gd name="connsiteY4221" fmla="*/ 719815 h 9038237"/>
              <a:gd name="connsiteX4222" fmla="*/ 13999310 w 14801665"/>
              <a:gd name="connsiteY4222" fmla="*/ 745230 h 9038237"/>
              <a:gd name="connsiteX4223" fmla="*/ 14009139 w 14801665"/>
              <a:gd name="connsiteY4223" fmla="*/ 777444 h 9038237"/>
              <a:gd name="connsiteX4224" fmla="*/ 13972211 w 14801665"/>
              <a:gd name="connsiteY4224" fmla="*/ 801157 h 9038237"/>
              <a:gd name="connsiteX4225" fmla="*/ 13905226 w 14801665"/>
              <a:gd name="connsiteY4225" fmla="*/ 796620 h 9038237"/>
              <a:gd name="connsiteX4226" fmla="*/ 14074981 w 14801665"/>
              <a:gd name="connsiteY4226" fmla="*/ 864456 h 9038237"/>
              <a:gd name="connsiteX4227" fmla="*/ 14169522 w 14801665"/>
              <a:gd name="connsiteY4227" fmla="*/ 949862 h 9038237"/>
              <a:gd name="connsiteX4228" fmla="*/ 14200388 w 14801665"/>
              <a:gd name="connsiteY4228" fmla="*/ 960726 h 9038237"/>
              <a:gd name="connsiteX4229" fmla="*/ 14221997 w 14801665"/>
              <a:gd name="connsiteY4229" fmla="*/ 1000596 h 9038237"/>
              <a:gd name="connsiteX4230" fmla="*/ 14188844 w 14801665"/>
              <a:gd name="connsiteY4230" fmla="*/ 1027051 h 9038237"/>
              <a:gd name="connsiteX4231" fmla="*/ 14128484 w 14801665"/>
              <a:gd name="connsiteY4231" fmla="*/ 1040372 h 9038237"/>
              <a:gd name="connsiteX4232" fmla="*/ 14105846 w 14801665"/>
              <a:gd name="connsiteY4232" fmla="*/ 1061155 h 9038237"/>
              <a:gd name="connsiteX4233" fmla="*/ 14130772 w 14801665"/>
              <a:gd name="connsiteY4233" fmla="*/ 1060115 h 9038237"/>
              <a:gd name="connsiteX4234" fmla="*/ 14186213 w 14801665"/>
              <a:gd name="connsiteY4234" fmla="*/ 1123415 h 9038237"/>
              <a:gd name="connsiteX4235" fmla="*/ 14204391 w 14801665"/>
              <a:gd name="connsiteY4235" fmla="*/ 1214487 h 9038237"/>
              <a:gd name="connsiteX4236" fmla="*/ 14157978 w 14801665"/>
              <a:gd name="connsiteY4236" fmla="*/ 1214581 h 9038237"/>
              <a:gd name="connsiteX4237" fmla="*/ 14113623 w 14801665"/>
              <a:gd name="connsiteY4237" fmla="*/ 1218078 h 9038237"/>
              <a:gd name="connsiteX4238" fmla="*/ 14281326 w 14801665"/>
              <a:gd name="connsiteY4238" fmla="*/ 1303957 h 9038237"/>
              <a:gd name="connsiteX4239" fmla="*/ 14201875 w 14801665"/>
              <a:gd name="connsiteY4239" fmla="*/ 1327008 h 9038237"/>
              <a:gd name="connsiteX4240" fmla="*/ 14311506 w 14801665"/>
              <a:gd name="connsiteY4240" fmla="*/ 1412792 h 9038237"/>
              <a:gd name="connsiteX4241" fmla="*/ 14231368 w 14801665"/>
              <a:gd name="connsiteY4241" fmla="*/ 1443783 h 9038237"/>
              <a:gd name="connsiteX4242" fmla="*/ 14333566 w 14801665"/>
              <a:gd name="connsiteY4242" fmla="*/ 1502262 h 9038237"/>
              <a:gd name="connsiteX4243" fmla="*/ 14372202 w 14801665"/>
              <a:gd name="connsiteY4243" fmla="*/ 1524463 h 9038237"/>
              <a:gd name="connsiteX4244" fmla="*/ 14370150 w 14801665"/>
              <a:gd name="connsiteY4244" fmla="*/ 1535044 h 9038237"/>
              <a:gd name="connsiteX4245" fmla="*/ 14268746 w 14801665"/>
              <a:gd name="connsiteY4245" fmla="*/ 1556588 h 9038237"/>
              <a:gd name="connsiteX4246" fmla="*/ 14297789 w 14801665"/>
              <a:gd name="connsiteY4246" fmla="*/ 1598060 h 9038237"/>
              <a:gd name="connsiteX4247" fmla="*/ 14267266 w 14801665"/>
              <a:gd name="connsiteY4247" fmla="*/ 1616485 h 9038237"/>
              <a:gd name="connsiteX4248" fmla="*/ 14309905 w 14801665"/>
              <a:gd name="connsiteY4248" fmla="*/ 1647565 h 9038237"/>
              <a:gd name="connsiteX4249" fmla="*/ 14315045 w 14801665"/>
              <a:gd name="connsiteY4249" fmla="*/ 1713228 h 9038237"/>
              <a:gd name="connsiteX4250" fmla="*/ 14349685 w 14801665"/>
              <a:gd name="connsiteY4250" fmla="*/ 1739777 h 9038237"/>
              <a:gd name="connsiteX4251" fmla="*/ 14299269 w 14801665"/>
              <a:gd name="connsiteY4251" fmla="*/ 1763962 h 9038237"/>
              <a:gd name="connsiteX4252" fmla="*/ 14323965 w 14801665"/>
              <a:gd name="connsiteY4252" fmla="*/ 1800713 h 9038237"/>
              <a:gd name="connsiteX4253" fmla="*/ 14419193 w 14801665"/>
              <a:gd name="connsiteY4253" fmla="*/ 1792590 h 9038237"/>
              <a:gd name="connsiteX4254" fmla="*/ 14471432 w 14801665"/>
              <a:gd name="connsiteY4254" fmla="*/ 1826884 h 9038237"/>
              <a:gd name="connsiteX4255" fmla="*/ 14386720 w 14801665"/>
              <a:gd name="connsiteY4255" fmla="*/ 1922587 h 9038237"/>
              <a:gd name="connsiteX4256" fmla="*/ 14422274 w 14801665"/>
              <a:gd name="connsiteY4256" fmla="*/ 1954045 h 9038237"/>
              <a:gd name="connsiteX4257" fmla="*/ 14370715 w 14801665"/>
              <a:gd name="connsiteY4257" fmla="*/ 1968595 h 9038237"/>
              <a:gd name="connsiteX4258" fmla="*/ 14485721 w 14801665"/>
              <a:gd name="connsiteY4258" fmla="*/ 2017817 h 9038237"/>
              <a:gd name="connsiteX4259" fmla="*/ 14463204 w 14801665"/>
              <a:gd name="connsiteY4259" fmla="*/ 2057026 h 9038237"/>
              <a:gd name="connsiteX4260" fmla="*/ 14601522 w 14801665"/>
              <a:gd name="connsiteY4260" fmla="*/ 2101805 h 9038237"/>
              <a:gd name="connsiteX4261" fmla="*/ 14587805 w 14801665"/>
              <a:gd name="connsiteY4261" fmla="*/ 2128070 h 9038237"/>
              <a:gd name="connsiteX4262" fmla="*/ 14588719 w 14801665"/>
              <a:gd name="connsiteY4262" fmla="*/ 2153673 h 9038237"/>
              <a:gd name="connsiteX4263" fmla="*/ 14633760 w 14801665"/>
              <a:gd name="connsiteY4263" fmla="*/ 2220754 h 9038237"/>
              <a:gd name="connsiteX4264" fmla="*/ 14680402 w 14801665"/>
              <a:gd name="connsiteY4264" fmla="*/ 2251550 h 9038237"/>
              <a:gd name="connsiteX4265" fmla="*/ 14548139 w 14801665"/>
              <a:gd name="connsiteY4265" fmla="*/ 2327794 h 9038237"/>
              <a:gd name="connsiteX4266" fmla="*/ 14639478 w 14801665"/>
              <a:gd name="connsiteY4266" fmla="*/ 2350656 h 9038237"/>
              <a:gd name="connsiteX4267" fmla="*/ 14486408 w 14801665"/>
              <a:gd name="connsiteY4267" fmla="*/ 2401485 h 9038237"/>
              <a:gd name="connsiteX4268" fmla="*/ 14571571 w 14801665"/>
              <a:gd name="connsiteY4268" fmla="*/ 2450234 h 9038237"/>
              <a:gd name="connsiteX4269" fmla="*/ 14606211 w 14801665"/>
              <a:gd name="connsiteY4269" fmla="*/ 2388069 h 9038237"/>
              <a:gd name="connsiteX4270" fmla="*/ 14608041 w 14801665"/>
              <a:gd name="connsiteY4270" fmla="*/ 2465824 h 9038237"/>
              <a:gd name="connsiteX4271" fmla="*/ 14697321 w 14801665"/>
              <a:gd name="connsiteY4271" fmla="*/ 2481414 h 9038237"/>
              <a:gd name="connsiteX4272" fmla="*/ 14572486 w 14801665"/>
              <a:gd name="connsiteY4272" fmla="*/ 2520995 h 9038237"/>
              <a:gd name="connsiteX4273" fmla="*/ 14551113 w 14801665"/>
              <a:gd name="connsiteY4273" fmla="*/ 2485945 h 9038237"/>
              <a:gd name="connsiteX4274" fmla="*/ 14545280 w 14801665"/>
              <a:gd name="connsiteY4274" fmla="*/ 2491900 h 9038237"/>
              <a:gd name="connsiteX4275" fmla="*/ 14567117 w 14801665"/>
              <a:gd name="connsiteY4275" fmla="*/ 2555389 h 9038237"/>
              <a:gd name="connsiteX4276" fmla="*/ 14668171 w 14801665"/>
              <a:gd name="connsiteY4276" fmla="*/ 2531959 h 9038237"/>
              <a:gd name="connsiteX4277" fmla="*/ 14612952 w 14801665"/>
              <a:gd name="connsiteY4277" fmla="*/ 2567198 h 9038237"/>
              <a:gd name="connsiteX4278" fmla="*/ 14553743 w 14801665"/>
              <a:gd name="connsiteY4278" fmla="*/ 2615286 h 9038237"/>
              <a:gd name="connsiteX4279" fmla="*/ 14549848 w 14801665"/>
              <a:gd name="connsiteY4279" fmla="*/ 2628135 h 9038237"/>
              <a:gd name="connsiteX4280" fmla="*/ 14531105 w 14801665"/>
              <a:gd name="connsiteY4280" fmla="*/ 2681604 h 9038237"/>
              <a:gd name="connsiteX4281" fmla="*/ 14584488 w 14801665"/>
              <a:gd name="connsiteY4281" fmla="*/ 2752749 h 9038237"/>
              <a:gd name="connsiteX4282" fmla="*/ 14540598 w 14801665"/>
              <a:gd name="connsiteY4282" fmla="*/ 2778920 h 9038237"/>
              <a:gd name="connsiteX4283" fmla="*/ 14599470 w 14801665"/>
              <a:gd name="connsiteY4283" fmla="*/ 2830027 h 9038237"/>
              <a:gd name="connsiteX4284" fmla="*/ 14670135 w 14801665"/>
              <a:gd name="connsiteY4284" fmla="*/ 2814630 h 9038237"/>
              <a:gd name="connsiteX4285" fmla="*/ 14646249 w 14801665"/>
              <a:gd name="connsiteY4285" fmla="*/ 2848075 h 9038237"/>
              <a:gd name="connsiteX4286" fmla="*/ 14627740 w 14801665"/>
              <a:gd name="connsiteY4286" fmla="*/ 2858562 h 9038237"/>
              <a:gd name="connsiteX4287" fmla="*/ 14601807 w 14801665"/>
              <a:gd name="connsiteY4287" fmla="*/ 2861673 h 9038237"/>
              <a:gd name="connsiteX4288" fmla="*/ 14601865 w 14801665"/>
              <a:gd name="connsiteY4288" fmla="*/ 2861584 h 9038237"/>
              <a:gd name="connsiteX4289" fmla="*/ 14601596 w 14801665"/>
              <a:gd name="connsiteY4289" fmla="*/ 2861264 h 9038237"/>
              <a:gd name="connsiteX4290" fmla="*/ 14600350 w 14801665"/>
              <a:gd name="connsiteY4290" fmla="*/ 2857934 h 9038237"/>
              <a:gd name="connsiteX4291" fmla="*/ 14601503 w 14801665"/>
              <a:gd name="connsiteY4291" fmla="*/ 2861153 h 9038237"/>
              <a:gd name="connsiteX4292" fmla="*/ 14599206 w 14801665"/>
              <a:gd name="connsiteY4292" fmla="*/ 2858418 h 9038237"/>
              <a:gd name="connsiteX4293" fmla="*/ 14601522 w 14801665"/>
              <a:gd name="connsiteY4293" fmla="*/ 2861206 h 9038237"/>
              <a:gd name="connsiteX4294" fmla="*/ 14601503 w 14801665"/>
              <a:gd name="connsiteY4294" fmla="*/ 2861153 h 9038237"/>
              <a:gd name="connsiteX4295" fmla="*/ 14601596 w 14801665"/>
              <a:gd name="connsiteY4295" fmla="*/ 2861264 h 9038237"/>
              <a:gd name="connsiteX4296" fmla="*/ 14601751 w 14801665"/>
              <a:gd name="connsiteY4296" fmla="*/ 2861679 h 9038237"/>
              <a:gd name="connsiteX4297" fmla="*/ 14601807 w 14801665"/>
              <a:gd name="connsiteY4297" fmla="*/ 2861673 h 9038237"/>
              <a:gd name="connsiteX4298" fmla="*/ 14568742 w 14801665"/>
              <a:gd name="connsiteY4298" fmla="*/ 2911466 h 9038237"/>
              <a:gd name="connsiteX4299" fmla="*/ 14529618 w 14801665"/>
              <a:gd name="connsiteY4299" fmla="*/ 2959083 h 9038237"/>
              <a:gd name="connsiteX4300" fmla="*/ 14521270 w 14801665"/>
              <a:gd name="connsiteY4300" fmla="*/ 3005848 h 9038237"/>
              <a:gd name="connsiteX4301" fmla="*/ 14591350 w 14801665"/>
              <a:gd name="connsiteY4301" fmla="*/ 3005848 h 9038237"/>
              <a:gd name="connsiteX4302" fmla="*/ 14551449 w 14801665"/>
              <a:gd name="connsiteY4302" fmla="*/ 3051006 h 9038237"/>
              <a:gd name="connsiteX4303" fmla="*/ 14538996 w 14801665"/>
              <a:gd name="connsiteY4303" fmla="*/ 3093333 h 9038237"/>
              <a:gd name="connsiteX4304" fmla="*/ 14600156 w 14801665"/>
              <a:gd name="connsiteY4304" fmla="*/ 3112137 h 9038237"/>
              <a:gd name="connsiteX4305" fmla="*/ 14656169 w 14801665"/>
              <a:gd name="connsiteY4305" fmla="*/ 3116763 h 9038237"/>
              <a:gd name="connsiteX4306" fmla="*/ 14531563 w 14801665"/>
              <a:gd name="connsiteY4306" fmla="*/ 3185923 h 9038237"/>
              <a:gd name="connsiteX4307" fmla="*/ 14571457 w 14801665"/>
              <a:gd name="connsiteY4307" fmla="*/ 3321685 h 9038237"/>
              <a:gd name="connsiteX4308" fmla="*/ 14614096 w 14801665"/>
              <a:gd name="connsiteY4308" fmla="*/ 3317242 h 9038237"/>
              <a:gd name="connsiteX4309" fmla="*/ 14592716 w 14801665"/>
              <a:gd name="connsiteY4309" fmla="*/ 3345398 h 9038237"/>
              <a:gd name="connsiteX4310" fmla="*/ 14558654 w 14801665"/>
              <a:gd name="connsiteY4310" fmla="*/ 3415497 h 9038237"/>
              <a:gd name="connsiteX4311" fmla="*/ 14541048 w 14801665"/>
              <a:gd name="connsiteY4311" fmla="*/ 3453950 h 9038237"/>
              <a:gd name="connsiteX4312" fmla="*/ 14662567 w 14801665"/>
              <a:gd name="connsiteY4312" fmla="*/ 3495326 h 9038237"/>
              <a:gd name="connsiteX4313" fmla="*/ 14570656 w 14801665"/>
              <a:gd name="connsiteY4313" fmla="*/ 3519140 h 9038237"/>
              <a:gd name="connsiteX4314" fmla="*/ 14436220 w 14801665"/>
              <a:gd name="connsiteY4314" fmla="*/ 3553339 h 9038237"/>
              <a:gd name="connsiteX4315" fmla="*/ 14517159 w 14801665"/>
              <a:gd name="connsiteY4315" fmla="*/ 3553339 h 9038237"/>
              <a:gd name="connsiteX4316" fmla="*/ 14433482 w 14801665"/>
              <a:gd name="connsiteY4316" fmla="*/ 3646584 h 9038237"/>
              <a:gd name="connsiteX4317" fmla="*/ 14535909 w 14801665"/>
              <a:gd name="connsiteY4317" fmla="*/ 3625234 h 9038237"/>
              <a:gd name="connsiteX4318" fmla="*/ 14572486 w 14801665"/>
              <a:gd name="connsiteY4318" fmla="*/ 3614748 h 9038237"/>
              <a:gd name="connsiteX4319" fmla="*/ 14541849 w 14801665"/>
              <a:gd name="connsiteY4319" fmla="*/ 3681350 h 9038237"/>
              <a:gd name="connsiteX4320" fmla="*/ 14595925 w 14801665"/>
              <a:gd name="connsiteY4320" fmla="*/ 3655185 h 9038237"/>
              <a:gd name="connsiteX4321" fmla="*/ 14611923 w 14801665"/>
              <a:gd name="connsiteY4321" fmla="*/ 3729816 h 9038237"/>
              <a:gd name="connsiteX4322" fmla="*/ 14574430 w 14801665"/>
              <a:gd name="connsiteY4322" fmla="*/ 3704496 h 9038237"/>
              <a:gd name="connsiteX4323" fmla="*/ 14533614 w 14801665"/>
              <a:gd name="connsiteY4323" fmla="*/ 3703084 h 9038237"/>
              <a:gd name="connsiteX4324" fmla="*/ 14528703 w 14801665"/>
              <a:gd name="connsiteY4324" fmla="*/ 3736716 h 9038237"/>
              <a:gd name="connsiteX4325" fmla="*/ 14547339 w 14801665"/>
              <a:gd name="connsiteY4325" fmla="*/ 3765527 h 9038237"/>
              <a:gd name="connsiteX4326" fmla="*/ 14551113 w 14801665"/>
              <a:gd name="connsiteY4326" fmla="*/ 3793966 h 9038237"/>
              <a:gd name="connsiteX4327" fmla="*/ 14494413 w 14801665"/>
              <a:gd name="connsiteY4327" fmla="*/ 3766289 h 9038237"/>
              <a:gd name="connsiteX4328" fmla="*/ 14560598 w 14801665"/>
              <a:gd name="connsiteY4328" fmla="*/ 3849710 h 9038237"/>
              <a:gd name="connsiteX4329" fmla="*/ 14551449 w 14801665"/>
              <a:gd name="connsiteY4329" fmla="*/ 3900633 h 9038237"/>
              <a:gd name="connsiteX4330" fmla="*/ 14602437 w 14801665"/>
              <a:gd name="connsiteY4330" fmla="*/ 3886272 h 9038237"/>
              <a:gd name="connsiteX4331" fmla="*/ 14652395 w 14801665"/>
              <a:gd name="connsiteY4331" fmla="*/ 3899783 h 9038237"/>
              <a:gd name="connsiteX4332" fmla="*/ 14673311 w 14801665"/>
              <a:gd name="connsiteY4332" fmla="*/ 3877671 h 9038237"/>
              <a:gd name="connsiteX4333" fmla="*/ 14796545 w 14801665"/>
              <a:gd name="connsiteY4333" fmla="*/ 3755798 h 9038237"/>
              <a:gd name="connsiteX4334" fmla="*/ 14776430 w 14801665"/>
              <a:gd name="connsiteY4334" fmla="*/ 3805019 h 9038237"/>
              <a:gd name="connsiteX4335" fmla="*/ 14728302 w 14801665"/>
              <a:gd name="connsiteY4335" fmla="*/ 3838373 h 9038237"/>
              <a:gd name="connsiteX4336" fmla="*/ 14798261 w 14801665"/>
              <a:gd name="connsiteY4336" fmla="*/ 3844890 h 9038237"/>
              <a:gd name="connsiteX4337" fmla="*/ 14758149 w 14801665"/>
              <a:gd name="connsiteY4337" fmla="*/ 3860442 h 9038237"/>
              <a:gd name="connsiteX4338" fmla="*/ 14727623 w 14801665"/>
              <a:gd name="connsiteY4338" fmla="*/ 3872292 h 9038237"/>
              <a:gd name="connsiteX4339" fmla="*/ 14727615 w 14801665"/>
              <a:gd name="connsiteY4339" fmla="*/ 3872194 h 9038237"/>
              <a:gd name="connsiteX4340" fmla="*/ 14726752 w 14801665"/>
              <a:gd name="connsiteY4340" fmla="*/ 3871973 h 9038237"/>
              <a:gd name="connsiteX4341" fmla="*/ 14723500 w 14801665"/>
              <a:gd name="connsiteY4341" fmla="*/ 3870068 h 9038237"/>
              <a:gd name="connsiteX4342" fmla="*/ 14726656 w 14801665"/>
              <a:gd name="connsiteY4342" fmla="*/ 3871948 h 9038237"/>
              <a:gd name="connsiteX4343" fmla="*/ 14722969 w 14801665"/>
              <a:gd name="connsiteY4343" fmla="*/ 3871001 h 9038237"/>
              <a:gd name="connsiteX4344" fmla="*/ 14726709 w 14801665"/>
              <a:gd name="connsiteY4344" fmla="*/ 3871980 h 9038237"/>
              <a:gd name="connsiteX4345" fmla="*/ 14727387 w 14801665"/>
              <a:gd name="connsiteY4345" fmla="*/ 3872383 h 9038237"/>
              <a:gd name="connsiteX4346" fmla="*/ 14727623 w 14801665"/>
              <a:gd name="connsiteY4346" fmla="*/ 3872292 h 9038237"/>
              <a:gd name="connsiteX4347" fmla="*/ 14729496 w 14801665"/>
              <a:gd name="connsiteY4347" fmla="*/ 3896104 h 9038237"/>
              <a:gd name="connsiteX4348" fmla="*/ 14682346 w 14801665"/>
              <a:gd name="connsiteY4348" fmla="*/ 3946736 h 9038237"/>
              <a:gd name="connsiteX4349" fmla="*/ 14626441 w 14801665"/>
              <a:gd name="connsiteY4349" fmla="*/ 3954954 h 9038237"/>
              <a:gd name="connsiteX4350" fmla="*/ 14578655 w 14801665"/>
              <a:gd name="connsiteY4350" fmla="*/ 4055099 h 9038237"/>
              <a:gd name="connsiteX4351" fmla="*/ 14618327 w 14801665"/>
              <a:gd name="connsiteY4351" fmla="*/ 4055099 h 9038237"/>
              <a:gd name="connsiteX4352" fmla="*/ 14652960 w 14801665"/>
              <a:gd name="connsiteY4352" fmla="*/ 4103848 h 9038237"/>
              <a:gd name="connsiteX4353" fmla="*/ 14661995 w 14801665"/>
              <a:gd name="connsiteY4353" fmla="*/ 4126427 h 9038237"/>
              <a:gd name="connsiteX4354" fmla="*/ 14632159 w 14801665"/>
              <a:gd name="connsiteY4354" fmla="*/ 4127467 h 9038237"/>
              <a:gd name="connsiteX4355" fmla="*/ 14556024 w 14801665"/>
              <a:gd name="connsiteY4355" fmla="*/ 4125954 h 9038237"/>
              <a:gd name="connsiteX4356" fmla="*/ 14567548 w 14801665"/>
              <a:gd name="connsiteY4356" fmla="*/ 4164978 h 9038237"/>
              <a:gd name="connsiteX4357" fmla="*/ 14512813 w 14801665"/>
              <a:gd name="connsiteY4357" fmla="*/ 4166770 h 9038237"/>
              <a:gd name="connsiteX4358" fmla="*/ 14477265 w 14801665"/>
              <a:gd name="connsiteY4358" fmla="*/ 4161760 h 9038237"/>
              <a:gd name="connsiteX4359" fmla="*/ 14425705 w 14801665"/>
              <a:gd name="connsiteY4359" fmla="*/ 4143530 h 9038237"/>
              <a:gd name="connsiteX4360" fmla="*/ 14485378 w 14801665"/>
              <a:gd name="connsiteY4360" fmla="*/ 4194925 h 9038237"/>
              <a:gd name="connsiteX4361" fmla="*/ 14611694 w 14801665"/>
              <a:gd name="connsiteY4361" fmla="*/ 4251325 h 9038237"/>
              <a:gd name="connsiteX4362" fmla="*/ 14564137 w 14801665"/>
              <a:gd name="connsiteY4362" fmla="*/ 4266064 h 9038237"/>
              <a:gd name="connsiteX4363" fmla="*/ 14426499 w 14801665"/>
              <a:gd name="connsiteY4363" fmla="*/ 4241501 h 9038237"/>
              <a:gd name="connsiteX4364" fmla="*/ 14355403 w 14801665"/>
              <a:gd name="connsiteY4364" fmla="*/ 4228179 h 9038237"/>
              <a:gd name="connsiteX4365" fmla="*/ 14258655 w 14801665"/>
              <a:gd name="connsiteY4365" fmla="*/ 4208183 h 9038237"/>
              <a:gd name="connsiteX4366" fmla="*/ 14224589 w 14801665"/>
              <a:gd name="connsiteY4366" fmla="*/ 4212296 h 9038237"/>
              <a:gd name="connsiteX4367" fmla="*/ 14224627 w 14801665"/>
              <a:gd name="connsiteY4367" fmla="*/ 4212117 h 9038237"/>
              <a:gd name="connsiteX4368" fmla="*/ 14223859 w 14801665"/>
              <a:gd name="connsiteY4368" fmla="*/ 4211919 h 9038237"/>
              <a:gd name="connsiteX4369" fmla="*/ 14223824 w 14801665"/>
              <a:gd name="connsiteY4369" fmla="*/ 4211898 h 9038237"/>
              <a:gd name="connsiteX4370" fmla="*/ 14223941 w 14801665"/>
              <a:gd name="connsiteY4370" fmla="*/ 4211928 h 9038237"/>
              <a:gd name="connsiteX4371" fmla="*/ 14220581 w 14801665"/>
              <a:gd name="connsiteY4371" fmla="*/ 4209959 h 9038237"/>
              <a:gd name="connsiteX4372" fmla="*/ 14223824 w 14801665"/>
              <a:gd name="connsiteY4372" fmla="*/ 4211898 h 9038237"/>
              <a:gd name="connsiteX4373" fmla="*/ 14219995 w 14801665"/>
              <a:gd name="connsiteY4373" fmla="*/ 4210923 h 9038237"/>
              <a:gd name="connsiteX4374" fmla="*/ 14223859 w 14801665"/>
              <a:gd name="connsiteY4374" fmla="*/ 4211919 h 9038237"/>
              <a:gd name="connsiteX4375" fmla="*/ 14224506 w 14801665"/>
              <a:gd name="connsiteY4375" fmla="*/ 4212306 h 9038237"/>
              <a:gd name="connsiteX4376" fmla="*/ 14224589 w 14801665"/>
              <a:gd name="connsiteY4376" fmla="*/ 4212296 h 9038237"/>
              <a:gd name="connsiteX4377" fmla="*/ 14217765 w 14801665"/>
              <a:gd name="connsiteY4377" fmla="*/ 4244903 h 9038237"/>
              <a:gd name="connsiteX4378" fmla="*/ 14281326 w 14801665"/>
              <a:gd name="connsiteY4378" fmla="*/ 4265686 h 9038237"/>
              <a:gd name="connsiteX4379" fmla="*/ 14348541 w 14801665"/>
              <a:gd name="connsiteY4379" fmla="*/ 4258603 h 9038237"/>
              <a:gd name="connsiteX4380" fmla="*/ 14370104 w 14801665"/>
              <a:gd name="connsiteY4380" fmla="*/ 4251561 h 9038237"/>
              <a:gd name="connsiteX4381" fmla="*/ 14384476 w 14801665"/>
              <a:gd name="connsiteY4381" fmla="*/ 4268815 h 9038237"/>
              <a:gd name="connsiteX4382" fmla="*/ 14384439 w 14801665"/>
              <a:gd name="connsiteY4382" fmla="*/ 4268806 h 9038237"/>
              <a:gd name="connsiteX4383" fmla="*/ 14384070 w 14801665"/>
              <a:gd name="connsiteY4383" fmla="*/ 4269022 h 9038237"/>
              <a:gd name="connsiteX4384" fmla="*/ 14379892 w 14801665"/>
              <a:gd name="connsiteY4384" fmla="*/ 4270091 h 9038237"/>
              <a:gd name="connsiteX4385" fmla="*/ 14383939 w 14801665"/>
              <a:gd name="connsiteY4385" fmla="*/ 4269100 h 9038237"/>
              <a:gd name="connsiteX4386" fmla="*/ 14380522 w 14801665"/>
              <a:gd name="connsiteY4386" fmla="*/ 4271105 h 9038237"/>
              <a:gd name="connsiteX4387" fmla="*/ 14383981 w 14801665"/>
              <a:gd name="connsiteY4387" fmla="*/ 4269089 h 9038237"/>
              <a:gd name="connsiteX4388" fmla="*/ 14383939 w 14801665"/>
              <a:gd name="connsiteY4388" fmla="*/ 4269100 h 9038237"/>
              <a:gd name="connsiteX4389" fmla="*/ 14384070 w 14801665"/>
              <a:gd name="connsiteY4389" fmla="*/ 4269022 h 9038237"/>
              <a:gd name="connsiteX4390" fmla="*/ 14384547 w 14801665"/>
              <a:gd name="connsiteY4390" fmla="*/ 4268900 h 9038237"/>
              <a:gd name="connsiteX4391" fmla="*/ 14384476 w 14801665"/>
              <a:gd name="connsiteY4391" fmla="*/ 4268815 h 9038237"/>
              <a:gd name="connsiteX4392" fmla="*/ 14423728 w 14801665"/>
              <a:gd name="connsiteY4392" fmla="*/ 4278718 h 9038237"/>
              <a:gd name="connsiteX4393" fmla="*/ 14550077 w 14801665"/>
              <a:gd name="connsiteY4393" fmla="*/ 4321708 h 9038237"/>
              <a:gd name="connsiteX4394" fmla="*/ 14485450 w 14801665"/>
              <a:gd name="connsiteY4394" fmla="*/ 4323823 h 9038237"/>
              <a:gd name="connsiteX4395" fmla="*/ 14430642 w 14801665"/>
              <a:gd name="connsiteY4395" fmla="*/ 4325568 h 9038237"/>
              <a:gd name="connsiteX4396" fmla="*/ 14430394 w 14801665"/>
              <a:gd name="connsiteY4396" fmla="*/ 4325394 h 9038237"/>
              <a:gd name="connsiteX4397" fmla="*/ 14429798 w 14801665"/>
              <a:gd name="connsiteY4397" fmla="*/ 4325231 h 9038237"/>
              <a:gd name="connsiteX4398" fmla="*/ 14410843 w 14801665"/>
              <a:gd name="connsiteY4398" fmla="*/ 4307043 h 9038237"/>
              <a:gd name="connsiteX4399" fmla="*/ 14379178 w 14801665"/>
              <a:gd name="connsiteY4399" fmla="*/ 4311317 h 9038237"/>
              <a:gd name="connsiteX4400" fmla="*/ 14429798 w 14801665"/>
              <a:gd name="connsiteY4400" fmla="*/ 4325231 h 9038237"/>
              <a:gd name="connsiteX4401" fmla="*/ 14430166 w 14801665"/>
              <a:gd name="connsiteY4401" fmla="*/ 4325583 h 9038237"/>
              <a:gd name="connsiteX4402" fmla="*/ 14430642 w 14801665"/>
              <a:gd name="connsiteY4402" fmla="*/ 4325568 h 9038237"/>
              <a:gd name="connsiteX4403" fmla="*/ 14447593 w 14801665"/>
              <a:gd name="connsiteY4403" fmla="*/ 4337432 h 9038237"/>
              <a:gd name="connsiteX4404" fmla="*/ 14460231 w 14801665"/>
              <a:gd name="connsiteY4404" fmla="*/ 4386615 h 9038237"/>
              <a:gd name="connsiteX4405" fmla="*/ 14270462 w 14801665"/>
              <a:gd name="connsiteY4405" fmla="*/ 4366682 h 9038237"/>
              <a:gd name="connsiteX4406" fmla="*/ 14282349 w 14801665"/>
              <a:gd name="connsiteY4406" fmla="*/ 4426296 h 9038237"/>
              <a:gd name="connsiteX4407" fmla="*/ 14299726 w 14801665"/>
              <a:gd name="connsiteY4407" fmla="*/ 4399464 h 9038237"/>
              <a:gd name="connsiteX4408" fmla="*/ 14385354 w 14801665"/>
              <a:gd name="connsiteY4408" fmla="*/ 4434986 h 9038237"/>
              <a:gd name="connsiteX4409" fmla="*/ 14339170 w 14801665"/>
              <a:gd name="connsiteY4409" fmla="*/ 4460684 h 9038237"/>
              <a:gd name="connsiteX4410" fmla="*/ 14399986 w 14801665"/>
              <a:gd name="connsiteY4410" fmla="*/ 4477408 h 9038237"/>
              <a:gd name="connsiteX4411" fmla="*/ 14473262 w 14801665"/>
              <a:gd name="connsiteY4411" fmla="*/ 4526819 h 9038237"/>
              <a:gd name="connsiteX4412" fmla="*/ 14462855 w 14801665"/>
              <a:gd name="connsiteY4412" fmla="*/ 4507732 h 9038237"/>
              <a:gd name="connsiteX4413" fmla="*/ 14453140 w 14801665"/>
              <a:gd name="connsiteY4413" fmla="*/ 4479488 h 9038237"/>
              <a:gd name="connsiteX4414" fmla="*/ 14553743 w 14801665"/>
              <a:gd name="connsiteY4414" fmla="*/ 4330876 h 9038237"/>
              <a:gd name="connsiteX4415" fmla="*/ 14565859 w 14801665"/>
              <a:gd name="connsiteY4415" fmla="*/ 4335408 h 9038237"/>
              <a:gd name="connsiteX4416" fmla="*/ 14547796 w 14801665"/>
              <a:gd name="connsiteY4416" fmla="*/ 4375183 h 9038237"/>
              <a:gd name="connsiteX4417" fmla="*/ 14517159 w 14801665"/>
              <a:gd name="connsiteY4417" fmla="*/ 4453506 h 9038237"/>
              <a:gd name="connsiteX4418" fmla="*/ 14516015 w 14801665"/>
              <a:gd name="connsiteY4418" fmla="*/ 4462574 h 9038237"/>
              <a:gd name="connsiteX4419" fmla="*/ 14529504 w 14801665"/>
              <a:gd name="connsiteY4419" fmla="*/ 4554496 h 9038237"/>
              <a:gd name="connsiteX4420" fmla="*/ 14412439 w 14801665"/>
              <a:gd name="connsiteY4420" fmla="*/ 4562625 h 9038237"/>
              <a:gd name="connsiteX4421" fmla="*/ 14292756 w 14801665"/>
              <a:gd name="connsiteY4421" fmla="*/ 4557332 h 9038237"/>
              <a:gd name="connsiteX4422" fmla="*/ 14439880 w 14801665"/>
              <a:gd name="connsiteY4422" fmla="*/ 4618363 h 9038237"/>
              <a:gd name="connsiteX4423" fmla="*/ 14401695 w 14801665"/>
              <a:gd name="connsiteY4423" fmla="*/ 4630551 h 9038237"/>
              <a:gd name="connsiteX4424" fmla="*/ 14408671 w 14801665"/>
              <a:gd name="connsiteY4424" fmla="*/ 4666267 h 9038237"/>
              <a:gd name="connsiteX4425" fmla="*/ 14371522 w 14801665"/>
              <a:gd name="connsiteY4425" fmla="*/ 4694039 h 9038237"/>
              <a:gd name="connsiteX4426" fmla="*/ 14471203 w 14801665"/>
              <a:gd name="connsiteY4426" fmla="*/ 4784360 h 9038237"/>
              <a:gd name="connsiteX4427" fmla="*/ 14426048 w 14801665"/>
              <a:gd name="connsiteY4427" fmla="*/ 4802308 h 9038237"/>
              <a:gd name="connsiteX4428" fmla="*/ 14431081 w 14801665"/>
              <a:gd name="connsiteY4428" fmla="*/ 4884411 h 9038237"/>
              <a:gd name="connsiteX4429" fmla="*/ 14339513 w 14801665"/>
              <a:gd name="connsiteY4429" fmla="*/ 4897165 h 9038237"/>
              <a:gd name="connsiteX4430" fmla="*/ 14376891 w 14801665"/>
              <a:gd name="connsiteY4430" fmla="*/ 4961221 h 9038237"/>
              <a:gd name="connsiteX4431" fmla="*/ 14408100 w 14801665"/>
              <a:gd name="connsiteY4431" fmla="*/ 5015069 h 9038237"/>
              <a:gd name="connsiteX4432" fmla="*/ 14344767 w 14801665"/>
              <a:gd name="connsiteY4432" fmla="*/ 4996743 h 9038237"/>
              <a:gd name="connsiteX4433" fmla="*/ 14316996 w 14801665"/>
              <a:gd name="connsiteY4433" fmla="*/ 5095282 h 9038237"/>
              <a:gd name="connsiteX4434" fmla="*/ 14274007 w 14801665"/>
              <a:gd name="connsiteY4434" fmla="*/ 5133923 h 9038237"/>
              <a:gd name="connsiteX4435" fmla="*/ 14368320 w 14801665"/>
              <a:gd name="connsiteY4435" fmla="*/ 5158109 h 9038237"/>
              <a:gd name="connsiteX4436" fmla="*/ 14290812 w 14801665"/>
              <a:gd name="connsiteY4436" fmla="*/ 5190607 h 9038237"/>
              <a:gd name="connsiteX4437" fmla="*/ 14158206 w 14801665"/>
              <a:gd name="connsiteY4437" fmla="*/ 5217061 h 9038237"/>
              <a:gd name="connsiteX4438" fmla="*/ 14079098 w 14801665"/>
              <a:gd name="connsiteY4438" fmla="*/ 5257965 h 9038237"/>
              <a:gd name="connsiteX4439" fmla="*/ 14080356 w 14801665"/>
              <a:gd name="connsiteY4439" fmla="*/ 5270247 h 9038237"/>
              <a:gd name="connsiteX4440" fmla="*/ 14138085 w 14801665"/>
              <a:gd name="connsiteY4440" fmla="*/ 5273082 h 9038237"/>
              <a:gd name="connsiteX4441" fmla="*/ 14172745 w 14801665"/>
              <a:gd name="connsiteY4441" fmla="*/ 5324539 h 9038237"/>
              <a:gd name="connsiteX4442" fmla="*/ 14167521 w 14801665"/>
              <a:gd name="connsiteY4442" fmla="*/ 5345690 h 9038237"/>
              <a:gd name="connsiteX4443" fmla="*/ 14104703 w 14801665"/>
              <a:gd name="connsiteY4443" fmla="*/ 5329582 h 9038237"/>
              <a:gd name="connsiteX4444" fmla="*/ 14088133 w 14801665"/>
              <a:gd name="connsiteY4444" fmla="*/ 5374929 h 9038237"/>
              <a:gd name="connsiteX4445" fmla="*/ 14153174 w 14801665"/>
              <a:gd name="connsiteY4445" fmla="*/ 5408939 h 9038237"/>
              <a:gd name="connsiteX4446" fmla="*/ 14111450 w 14801665"/>
              <a:gd name="connsiteY4446" fmla="*/ 5412342 h 9038237"/>
              <a:gd name="connsiteX4447" fmla="*/ 14062178 w 14801665"/>
              <a:gd name="connsiteY4447" fmla="*/ 5404975 h 9038237"/>
              <a:gd name="connsiteX4448" fmla="*/ 14034172 w 14801665"/>
              <a:gd name="connsiteY4448" fmla="*/ 5428215 h 9038237"/>
              <a:gd name="connsiteX4449" fmla="*/ 14062292 w 14801665"/>
              <a:gd name="connsiteY4449" fmla="*/ 5445974 h 9038237"/>
              <a:gd name="connsiteX4450" fmla="*/ 14107791 w 14801665"/>
              <a:gd name="connsiteY4450" fmla="*/ 5459012 h 9038237"/>
              <a:gd name="connsiteX4451" fmla="*/ 14073036 w 14801665"/>
              <a:gd name="connsiteY4451" fmla="*/ 5503697 h 9038237"/>
              <a:gd name="connsiteX4452" fmla="*/ 13994849 w 14801665"/>
              <a:gd name="connsiteY4452" fmla="*/ 5483481 h 9038237"/>
              <a:gd name="connsiteX4453" fmla="*/ 13960667 w 14801665"/>
              <a:gd name="connsiteY4453" fmla="*/ 5489152 h 9038237"/>
              <a:gd name="connsiteX4454" fmla="*/ 13967186 w 14801665"/>
              <a:gd name="connsiteY4454" fmla="*/ 5523635 h 9038237"/>
              <a:gd name="connsiteX4455" fmla="*/ 14006508 w 14801665"/>
              <a:gd name="connsiteY4455" fmla="*/ 5546403 h 9038237"/>
              <a:gd name="connsiteX4456" fmla="*/ 13946721 w 14801665"/>
              <a:gd name="connsiteY4456" fmla="*/ 5556132 h 9038237"/>
              <a:gd name="connsiteX4457" fmla="*/ 13949351 w 14801665"/>
              <a:gd name="connsiteY4457" fmla="*/ 5596286 h 9038237"/>
              <a:gd name="connsiteX4458" fmla="*/ 13904539 w 14801665"/>
              <a:gd name="connsiteY4458" fmla="*/ 5556983 h 9038237"/>
              <a:gd name="connsiteX4459" fmla="*/ 13859499 w 14801665"/>
              <a:gd name="connsiteY4459" fmla="*/ 5592789 h 9038237"/>
              <a:gd name="connsiteX4460" fmla="*/ 13884189 w 14801665"/>
              <a:gd name="connsiteY4460" fmla="*/ 5663077 h 9038237"/>
              <a:gd name="connsiteX4461" fmla="*/ 13814229 w 14801665"/>
              <a:gd name="connsiteY4461" fmla="*/ 5694541 h 9038237"/>
              <a:gd name="connsiteX4462" fmla="*/ 13684483 w 14801665"/>
              <a:gd name="connsiteY4462" fmla="*/ 5779096 h 9038237"/>
              <a:gd name="connsiteX4463" fmla="*/ 13632237 w 14801665"/>
              <a:gd name="connsiteY4463" fmla="*/ 5843247 h 9038237"/>
              <a:gd name="connsiteX4464" fmla="*/ 13551305 w 14801665"/>
              <a:gd name="connsiteY4464" fmla="*/ 5854489 h 9038237"/>
              <a:gd name="connsiteX4465" fmla="*/ 13485113 w 14801665"/>
              <a:gd name="connsiteY4465" fmla="*/ 5920907 h 9038237"/>
              <a:gd name="connsiteX4466" fmla="*/ 13384281 w 14801665"/>
              <a:gd name="connsiteY4466" fmla="*/ 5955012 h 9038237"/>
              <a:gd name="connsiteX4467" fmla="*/ 13419722 w 14801665"/>
              <a:gd name="connsiteY4467" fmla="*/ 5977496 h 9038237"/>
              <a:gd name="connsiteX4468" fmla="*/ 13344165 w 14801665"/>
              <a:gd name="connsiteY4468" fmla="*/ 6072065 h 9038237"/>
              <a:gd name="connsiteX4469" fmla="*/ 13312835 w 14801665"/>
              <a:gd name="connsiteY4469" fmla="*/ 6051660 h 9038237"/>
              <a:gd name="connsiteX4470" fmla="*/ 13280032 w 14801665"/>
              <a:gd name="connsiteY4470" fmla="*/ 6088506 h 9038237"/>
              <a:gd name="connsiteX4471" fmla="*/ 13257172 w 14801665"/>
              <a:gd name="connsiteY4471" fmla="*/ 6045238 h 9038237"/>
              <a:gd name="connsiteX4472" fmla="*/ 13157370 w 14801665"/>
              <a:gd name="connsiteY4472" fmla="*/ 6133569 h 9038237"/>
              <a:gd name="connsiteX4473" fmla="*/ 13167198 w 14801665"/>
              <a:gd name="connsiteY4473" fmla="*/ 6154546 h 9038237"/>
              <a:gd name="connsiteX4474" fmla="*/ 13091184 w 14801665"/>
              <a:gd name="connsiteY4474" fmla="*/ 6260452 h 9038237"/>
              <a:gd name="connsiteX4475" fmla="*/ 13150057 w 14801665"/>
              <a:gd name="connsiteY4475" fmla="*/ 6246185 h 9038237"/>
              <a:gd name="connsiteX4476" fmla="*/ 13074944 w 14801665"/>
              <a:gd name="connsiteY4476" fmla="*/ 6370988 h 9038237"/>
              <a:gd name="connsiteX4477" fmla="*/ 13067288 w 14801665"/>
              <a:gd name="connsiteY4477" fmla="*/ 6316479 h 9038237"/>
              <a:gd name="connsiteX4478" fmla="*/ 13070376 w 14801665"/>
              <a:gd name="connsiteY4478" fmla="*/ 6390265 h 9038237"/>
              <a:gd name="connsiteX4479" fmla="*/ 13035622 w 14801665"/>
              <a:gd name="connsiteY4479" fmla="*/ 6451296 h 9038237"/>
              <a:gd name="connsiteX4480" fmla="*/ 12979037 w 14801665"/>
              <a:gd name="connsiteY4480" fmla="*/ 6547377 h 9038237"/>
              <a:gd name="connsiteX4481" fmla="*/ 12961317 w 14801665"/>
              <a:gd name="connsiteY4481" fmla="*/ 6570428 h 9038237"/>
              <a:gd name="connsiteX4482" fmla="*/ 12849748 w 14801665"/>
              <a:gd name="connsiteY4482" fmla="*/ 6623526 h 9038237"/>
              <a:gd name="connsiteX4483" fmla="*/ 12807445 w 14801665"/>
              <a:gd name="connsiteY4483" fmla="*/ 6611811 h 9038237"/>
              <a:gd name="connsiteX4484" fmla="*/ 12833514 w 14801665"/>
              <a:gd name="connsiteY4484" fmla="*/ 6587342 h 9038237"/>
              <a:gd name="connsiteX4485" fmla="*/ 12807445 w 14801665"/>
              <a:gd name="connsiteY4485" fmla="*/ 6611811 h 9038237"/>
              <a:gd name="connsiteX4486" fmla="*/ 12772812 w 14801665"/>
              <a:gd name="connsiteY4486" fmla="*/ 6616720 h 9038237"/>
              <a:gd name="connsiteX4487" fmla="*/ 12809847 w 14801665"/>
              <a:gd name="connsiteY4487" fmla="*/ 6655267 h 9038237"/>
              <a:gd name="connsiteX4488" fmla="*/ 12791212 w 14801665"/>
              <a:gd name="connsiteY4488" fmla="*/ 6701464 h 9038237"/>
              <a:gd name="connsiteX4489" fmla="*/ 12731996 w 14801665"/>
              <a:gd name="connsiteY4489" fmla="*/ 6761550 h 9038237"/>
              <a:gd name="connsiteX4490" fmla="*/ 12799332 w 14801665"/>
              <a:gd name="connsiteY4490" fmla="*/ 6792636 h 9038237"/>
              <a:gd name="connsiteX4491" fmla="*/ 12789153 w 14801665"/>
              <a:gd name="connsiteY4491" fmla="*/ 6807470 h 9038237"/>
              <a:gd name="connsiteX4492" fmla="*/ 12727200 w 14801665"/>
              <a:gd name="connsiteY4492" fmla="*/ 6810961 h 9038237"/>
              <a:gd name="connsiteX4493" fmla="*/ 12681698 w 14801665"/>
              <a:gd name="connsiteY4493" fmla="*/ 6725387 h 9038237"/>
              <a:gd name="connsiteX4494" fmla="*/ 12681816 w 14801665"/>
              <a:gd name="connsiteY4494" fmla="*/ 6725272 h 9038237"/>
              <a:gd name="connsiteX4495" fmla="*/ 12681816 w 14801665"/>
              <a:gd name="connsiteY4495" fmla="*/ 6724942 h 9038237"/>
              <a:gd name="connsiteX4496" fmla="*/ 12697560 w 14801665"/>
              <a:gd name="connsiteY4496" fmla="*/ 6708743 h 9038237"/>
              <a:gd name="connsiteX4497" fmla="*/ 12681816 w 14801665"/>
              <a:gd name="connsiteY4497" fmla="*/ 6686069 h 9038237"/>
              <a:gd name="connsiteX4498" fmla="*/ 12681816 w 14801665"/>
              <a:gd name="connsiteY4498" fmla="*/ 6724942 h 9038237"/>
              <a:gd name="connsiteX4499" fmla="*/ 12681587 w 14801665"/>
              <a:gd name="connsiteY4499" fmla="*/ 6725177 h 9038237"/>
              <a:gd name="connsiteX4500" fmla="*/ 12681698 w 14801665"/>
              <a:gd name="connsiteY4500" fmla="*/ 6725387 h 9038237"/>
              <a:gd name="connsiteX4501" fmla="*/ 12648205 w 14801665"/>
              <a:gd name="connsiteY4501" fmla="*/ 6758059 h 9038237"/>
              <a:gd name="connsiteX4502" fmla="*/ 12691537 w 14801665"/>
              <a:gd name="connsiteY4502" fmla="*/ 6782055 h 9038237"/>
              <a:gd name="connsiteX4503" fmla="*/ 12613229 w 14801665"/>
              <a:gd name="connsiteY4503" fmla="*/ 6842141 h 9038237"/>
              <a:gd name="connsiteX4504" fmla="*/ 12636054 w 14801665"/>
              <a:gd name="connsiteY4504" fmla="*/ 6866950 h 9038237"/>
              <a:gd name="connsiteX4505" fmla="*/ 12635860 w 14801665"/>
              <a:gd name="connsiteY4505" fmla="*/ 6866800 h 9038237"/>
              <a:gd name="connsiteX4506" fmla="*/ 12636089 w 14801665"/>
              <a:gd name="connsiteY4506" fmla="*/ 6866989 h 9038237"/>
              <a:gd name="connsiteX4507" fmla="*/ 12636054 w 14801665"/>
              <a:gd name="connsiteY4507" fmla="*/ 6866950 h 9038237"/>
              <a:gd name="connsiteX4508" fmla="*/ 12659931 w 14801665"/>
              <a:gd name="connsiteY4508" fmla="*/ 6885502 h 9038237"/>
              <a:gd name="connsiteX4509" fmla="*/ 12731768 w 14801665"/>
              <a:gd name="connsiteY4509" fmla="*/ 6863208 h 9038237"/>
              <a:gd name="connsiteX4510" fmla="*/ 12715198 w 14801665"/>
              <a:gd name="connsiteY4510" fmla="*/ 6839779 h 9038237"/>
              <a:gd name="connsiteX4511" fmla="*/ 12768809 w 14801665"/>
              <a:gd name="connsiteY4511" fmla="*/ 6872187 h 9038237"/>
              <a:gd name="connsiteX4512" fmla="*/ 12794757 w 14801665"/>
              <a:gd name="connsiteY4512" fmla="*/ 6932746 h 9038237"/>
              <a:gd name="connsiteX4513" fmla="*/ 12750746 w 14801665"/>
              <a:gd name="connsiteY4513" fmla="*/ 6984231 h 9038237"/>
              <a:gd name="connsiteX4514" fmla="*/ 12683182 w 14801665"/>
              <a:gd name="connsiteY4514" fmla="*/ 6975635 h 9038237"/>
              <a:gd name="connsiteX4515" fmla="*/ 12583157 w 14801665"/>
              <a:gd name="connsiteY4515" fmla="*/ 7047058 h 9038237"/>
              <a:gd name="connsiteX4516" fmla="*/ 12573100 w 14801665"/>
              <a:gd name="connsiteY4516" fmla="*/ 7079561 h 9038237"/>
              <a:gd name="connsiteX4517" fmla="*/ 12597796 w 14801665"/>
              <a:gd name="connsiteY4517" fmla="*/ 7116123 h 9038237"/>
              <a:gd name="connsiteX4518" fmla="*/ 12527830 w 14801665"/>
              <a:gd name="connsiteY4518" fmla="*/ 7138135 h 9038237"/>
              <a:gd name="connsiteX4519" fmla="*/ 12520511 w 14801665"/>
              <a:gd name="connsiteY4519" fmla="*/ 7219949 h 9038237"/>
              <a:gd name="connsiteX4520" fmla="*/ 12579390 w 14801665"/>
              <a:gd name="connsiteY4520" fmla="*/ 7255377 h 9038237"/>
              <a:gd name="connsiteX4521" fmla="*/ 12642494 w 14801665"/>
              <a:gd name="connsiteY4521" fmla="*/ 7202758 h 9038237"/>
              <a:gd name="connsiteX4522" fmla="*/ 12675297 w 14801665"/>
              <a:gd name="connsiteY4522" fmla="*/ 7214567 h 9038237"/>
              <a:gd name="connsiteX4523" fmla="*/ 12669579 w 14801665"/>
              <a:gd name="connsiteY4523" fmla="*/ 7239036 h 9038237"/>
              <a:gd name="connsiteX4524" fmla="*/ 12596875 w 14801665"/>
              <a:gd name="connsiteY4524" fmla="*/ 7295531 h 9038237"/>
              <a:gd name="connsiteX4525" fmla="*/ 12553778 w 14801665"/>
              <a:gd name="connsiteY4525" fmla="*/ 7296098 h 9038237"/>
              <a:gd name="connsiteX4526" fmla="*/ 12488165 w 14801665"/>
              <a:gd name="connsiteY4526" fmla="*/ 7323024 h 9038237"/>
              <a:gd name="connsiteX4527" fmla="*/ 12453982 w 14801665"/>
              <a:gd name="connsiteY4527" fmla="*/ 7362611 h 9038237"/>
              <a:gd name="connsiteX4528" fmla="*/ 12443804 w 14801665"/>
              <a:gd name="connsiteY4528" fmla="*/ 7357602 h 9038237"/>
              <a:gd name="connsiteX4529" fmla="*/ 12457185 w 14801665"/>
              <a:gd name="connsiteY4529" fmla="*/ 7330675 h 9038237"/>
              <a:gd name="connsiteX4530" fmla="*/ 12354752 w 14801665"/>
              <a:gd name="connsiteY4530" fmla="*/ 7369789 h 9038237"/>
              <a:gd name="connsiteX4531" fmla="*/ 12281254 w 14801665"/>
              <a:gd name="connsiteY4531" fmla="*/ 7395865 h 9038237"/>
              <a:gd name="connsiteX4532" fmla="*/ 12315201 w 14801665"/>
              <a:gd name="connsiteY4532" fmla="*/ 7456518 h 9038237"/>
              <a:gd name="connsiteX4533" fmla="*/ 12380707 w 14801665"/>
              <a:gd name="connsiteY4533" fmla="*/ 7445465 h 9038237"/>
              <a:gd name="connsiteX4534" fmla="*/ 12351899 w 14801665"/>
              <a:gd name="connsiteY4534" fmla="*/ 7416175 h 9038237"/>
              <a:gd name="connsiteX4535" fmla="*/ 12423231 w 14801665"/>
              <a:gd name="connsiteY4535" fmla="*/ 7399268 h 9038237"/>
              <a:gd name="connsiteX4536" fmla="*/ 12413631 w 14801665"/>
              <a:gd name="connsiteY4536" fmla="*/ 7429402 h 9038237"/>
              <a:gd name="connsiteX4537" fmla="*/ 12463811 w 14801665"/>
              <a:gd name="connsiteY4537" fmla="*/ 7457841 h 9038237"/>
              <a:gd name="connsiteX4538" fmla="*/ 12484048 w 14801665"/>
              <a:gd name="connsiteY4538" fmla="*/ 7482311 h 9038237"/>
              <a:gd name="connsiteX4539" fmla="*/ 12457185 w 14801665"/>
              <a:gd name="connsiteY4539" fmla="*/ 7499885 h 9038237"/>
              <a:gd name="connsiteX4540" fmla="*/ 12411915 w 14801665"/>
              <a:gd name="connsiteY4540" fmla="*/ 7545421 h 9038237"/>
              <a:gd name="connsiteX4541" fmla="*/ 12318060 w 14801665"/>
              <a:gd name="connsiteY4541" fmla="*/ 7539372 h 9038237"/>
              <a:gd name="connsiteX4542" fmla="*/ 12392594 w 14801665"/>
              <a:gd name="connsiteY4542" fmla="*/ 7569796 h 9038237"/>
              <a:gd name="connsiteX4543" fmla="*/ 12387683 w 14801665"/>
              <a:gd name="connsiteY4543" fmla="*/ 7578770 h 9038237"/>
              <a:gd name="connsiteX4544" fmla="*/ 12295086 w 14801665"/>
              <a:gd name="connsiteY4544" fmla="*/ 7631205 h 9038237"/>
              <a:gd name="connsiteX4545" fmla="*/ 12252447 w 14801665"/>
              <a:gd name="connsiteY4545" fmla="*/ 7650192 h 9038237"/>
              <a:gd name="connsiteX4546" fmla="*/ 12202260 w 14801665"/>
              <a:gd name="connsiteY4546" fmla="*/ 7690819 h 9038237"/>
              <a:gd name="connsiteX4547" fmla="*/ 12195976 w 14801665"/>
              <a:gd name="connsiteY4547" fmla="*/ 7713019 h 9038237"/>
              <a:gd name="connsiteX4548" fmla="*/ 12127154 w 14801665"/>
              <a:gd name="connsiteY4548" fmla="*/ 7676930 h 9038237"/>
              <a:gd name="connsiteX4549" fmla="*/ 12081656 w 14801665"/>
              <a:gd name="connsiteY4549" fmla="*/ 7685998 h 9038237"/>
              <a:gd name="connsiteX4550" fmla="*/ 12079140 w 14801665"/>
              <a:gd name="connsiteY4550" fmla="*/ 7624405 h 9038237"/>
              <a:gd name="connsiteX4551" fmla="*/ 12053077 w 14801665"/>
              <a:gd name="connsiteY4551" fmla="*/ 7631111 h 9038237"/>
              <a:gd name="connsiteX4552" fmla="*/ 12037644 w 14801665"/>
              <a:gd name="connsiteY4552" fmla="*/ 7723127 h 9038237"/>
              <a:gd name="connsiteX4553" fmla="*/ 12082113 w 14801665"/>
              <a:gd name="connsiteY4553" fmla="*/ 7727853 h 9038237"/>
              <a:gd name="connsiteX4554" fmla="*/ 12249009 w 14801665"/>
              <a:gd name="connsiteY4554" fmla="*/ 7867491 h 9038237"/>
              <a:gd name="connsiteX4555" fmla="*/ 12201230 w 14801665"/>
              <a:gd name="connsiteY4555" fmla="*/ 7888274 h 9038237"/>
              <a:gd name="connsiteX4556" fmla="*/ 12234383 w 14801665"/>
              <a:gd name="connsiteY4556" fmla="*/ 7939102 h 9038237"/>
              <a:gd name="connsiteX4557" fmla="*/ 12198485 w 14801665"/>
              <a:gd name="connsiteY4557" fmla="*/ 7938535 h 9038237"/>
              <a:gd name="connsiteX4558" fmla="*/ 12086230 w 14801665"/>
              <a:gd name="connsiteY4558" fmla="*/ 7867301 h 9038237"/>
              <a:gd name="connsiteX4559" fmla="*/ 12049761 w 14801665"/>
              <a:gd name="connsiteY4559" fmla="*/ 7833197 h 9038237"/>
              <a:gd name="connsiteX4560" fmla="*/ 12056737 w 14801665"/>
              <a:gd name="connsiteY4560" fmla="*/ 7901312 h 9038237"/>
              <a:gd name="connsiteX4561" fmla="*/ 12010324 w 14801665"/>
              <a:gd name="connsiteY4561" fmla="*/ 7938063 h 9038237"/>
              <a:gd name="connsiteX4562" fmla="*/ 11992489 w 14801665"/>
              <a:gd name="connsiteY4562" fmla="*/ 7859462 h 9038237"/>
              <a:gd name="connsiteX4563" fmla="*/ 11880234 w 14801665"/>
              <a:gd name="connsiteY4563" fmla="*/ 7832157 h 9038237"/>
              <a:gd name="connsiteX4564" fmla="*/ 11857825 w 14801665"/>
              <a:gd name="connsiteY4564" fmla="*/ 7780005 h 9038237"/>
              <a:gd name="connsiteX4565" fmla="*/ 11877711 w 14801665"/>
              <a:gd name="connsiteY4565" fmla="*/ 7730027 h 9038237"/>
              <a:gd name="connsiteX4566" fmla="*/ 11840791 w 14801665"/>
              <a:gd name="connsiteY4566" fmla="*/ 7777926 h 9038237"/>
              <a:gd name="connsiteX4567" fmla="*/ 11821470 w 14801665"/>
              <a:gd name="connsiteY4567" fmla="*/ 7830361 h 9038237"/>
              <a:gd name="connsiteX4568" fmla="*/ 11977171 w 14801665"/>
              <a:gd name="connsiteY4568" fmla="*/ 7886194 h 9038237"/>
              <a:gd name="connsiteX4569" fmla="*/ 11978886 w 14801665"/>
              <a:gd name="connsiteY4569" fmla="*/ 7900272 h 9038237"/>
              <a:gd name="connsiteX4570" fmla="*/ 11967228 w 14801665"/>
              <a:gd name="connsiteY4570" fmla="*/ 7943072 h 9038237"/>
              <a:gd name="connsiteX4571" fmla="*/ 12027472 w 14801665"/>
              <a:gd name="connsiteY4571" fmla="*/ 7988324 h 9038237"/>
              <a:gd name="connsiteX4572" fmla="*/ 12098347 w 14801665"/>
              <a:gd name="connsiteY4572" fmla="*/ 8023752 h 9038237"/>
              <a:gd name="connsiteX4573" fmla="*/ 12201802 w 14801665"/>
              <a:gd name="connsiteY4573" fmla="*/ 8122574 h 9038237"/>
              <a:gd name="connsiteX4574" fmla="*/ 12071484 w 14801665"/>
              <a:gd name="connsiteY4574" fmla="*/ 8036223 h 9038237"/>
              <a:gd name="connsiteX4575" fmla="*/ 12064050 w 14801665"/>
              <a:gd name="connsiteY4575" fmla="*/ 8075337 h 9038237"/>
              <a:gd name="connsiteX4576" fmla="*/ 12029883 w 14801665"/>
              <a:gd name="connsiteY4576" fmla="*/ 8066745 h 9038237"/>
              <a:gd name="connsiteX4577" fmla="*/ 12029867 w 14801665"/>
              <a:gd name="connsiteY4577" fmla="*/ 8066647 h 9038237"/>
              <a:gd name="connsiteX4578" fmla="*/ 12029721 w 14801665"/>
              <a:gd name="connsiteY4578" fmla="*/ 8066587 h 9038237"/>
              <a:gd name="connsiteX4579" fmla="*/ 11974540 w 14801665"/>
              <a:gd name="connsiteY4579" fmla="*/ 8008162 h 9038237"/>
              <a:gd name="connsiteX4580" fmla="*/ 11936476 w 14801665"/>
              <a:gd name="connsiteY4580" fmla="*/ 8000512 h 9038237"/>
              <a:gd name="connsiteX4581" fmla="*/ 11902980 w 14801665"/>
              <a:gd name="connsiteY4581" fmla="*/ 8001079 h 9038237"/>
              <a:gd name="connsiteX4582" fmla="*/ 11939100 w 14801665"/>
              <a:gd name="connsiteY4582" fmla="*/ 8047654 h 9038237"/>
              <a:gd name="connsiteX4583" fmla="*/ 11995234 w 14801665"/>
              <a:gd name="connsiteY4583" fmla="*/ 8052380 h 9038237"/>
              <a:gd name="connsiteX4584" fmla="*/ 12029721 w 14801665"/>
              <a:gd name="connsiteY4584" fmla="*/ 8066587 h 9038237"/>
              <a:gd name="connsiteX4585" fmla="*/ 12029867 w 14801665"/>
              <a:gd name="connsiteY4585" fmla="*/ 8066741 h 9038237"/>
              <a:gd name="connsiteX4586" fmla="*/ 12029883 w 14801665"/>
              <a:gd name="connsiteY4586" fmla="*/ 8066745 h 9038237"/>
              <a:gd name="connsiteX4587" fmla="*/ 12037672 w 14801665"/>
              <a:gd name="connsiteY4587" fmla="*/ 8115228 h 9038237"/>
              <a:gd name="connsiteX4588" fmla="*/ 12046330 w 14801665"/>
              <a:gd name="connsiteY4588" fmla="*/ 8169622 h 9038237"/>
              <a:gd name="connsiteX4589" fmla="*/ 11936247 w 14801665"/>
              <a:gd name="connsiteY4589" fmla="*/ 8147705 h 9038237"/>
              <a:gd name="connsiteX4590" fmla="*/ 11956477 w 14801665"/>
              <a:gd name="connsiteY4590" fmla="*/ 8214218 h 9038237"/>
              <a:gd name="connsiteX4591" fmla="*/ 11948821 w 14801665"/>
              <a:gd name="connsiteY4591" fmla="*/ 8223854 h 9038237"/>
              <a:gd name="connsiteX4592" fmla="*/ 11806158 w 14801665"/>
              <a:gd name="connsiteY4592" fmla="*/ 8273454 h 9038237"/>
              <a:gd name="connsiteX4593" fmla="*/ 11743054 w 14801665"/>
              <a:gd name="connsiteY4593" fmla="*/ 8292063 h 9038237"/>
              <a:gd name="connsiteX4594" fmla="*/ 11652172 w 14801665"/>
              <a:gd name="connsiteY4594" fmla="*/ 8308409 h 9038237"/>
              <a:gd name="connsiteX4595" fmla="*/ 11600269 w 14801665"/>
              <a:gd name="connsiteY4595" fmla="*/ 8290367 h 9038237"/>
              <a:gd name="connsiteX4596" fmla="*/ 11627818 w 14801665"/>
              <a:gd name="connsiteY4596" fmla="*/ 8226973 h 9038237"/>
              <a:gd name="connsiteX4597" fmla="*/ 11604844 w 14801665"/>
              <a:gd name="connsiteY4597" fmla="*/ 8201464 h 9038237"/>
              <a:gd name="connsiteX4598" fmla="*/ 11587810 w 14801665"/>
              <a:gd name="connsiteY4598" fmla="*/ 8225271 h 9038237"/>
              <a:gd name="connsiteX4599" fmla="*/ 11584722 w 14801665"/>
              <a:gd name="connsiteY4599" fmla="*/ 8241706 h 9038237"/>
              <a:gd name="connsiteX4600" fmla="*/ 11528023 w 14801665"/>
              <a:gd name="connsiteY4600" fmla="*/ 8186441 h 9038237"/>
              <a:gd name="connsiteX4601" fmla="*/ 11560718 w 14801665"/>
              <a:gd name="connsiteY4601" fmla="*/ 8136746 h 9038237"/>
              <a:gd name="connsiteX4602" fmla="*/ 11568832 w 14801665"/>
              <a:gd name="connsiteY4602" fmla="*/ 8056250 h 9038237"/>
              <a:gd name="connsiteX4603" fmla="*/ 11558117 w 14801665"/>
              <a:gd name="connsiteY4603" fmla="*/ 8017953 h 9038237"/>
              <a:gd name="connsiteX4604" fmla="*/ 11572506 w 14801665"/>
              <a:gd name="connsiteY4604" fmla="*/ 7981957 h 9038237"/>
              <a:gd name="connsiteX4605" fmla="*/ 11572835 w 14801665"/>
              <a:gd name="connsiteY4605" fmla="*/ 7981903 h 9038237"/>
              <a:gd name="connsiteX4606" fmla="*/ 11572595 w 14801665"/>
              <a:gd name="connsiteY4606" fmla="*/ 7981735 h 9038237"/>
              <a:gd name="connsiteX4607" fmla="*/ 11572606 w 14801665"/>
              <a:gd name="connsiteY4607" fmla="*/ 7981708 h 9038237"/>
              <a:gd name="connsiteX4608" fmla="*/ 11563234 w 14801665"/>
              <a:gd name="connsiteY4608" fmla="*/ 7928900 h 9038237"/>
              <a:gd name="connsiteX4609" fmla="*/ 11531911 w 14801665"/>
              <a:gd name="connsiteY4609" fmla="*/ 7926253 h 9038237"/>
              <a:gd name="connsiteX4610" fmla="*/ 11502189 w 14801665"/>
              <a:gd name="connsiteY4610" fmla="*/ 7948454 h 9038237"/>
              <a:gd name="connsiteX4611" fmla="*/ 11429256 w 14801665"/>
              <a:gd name="connsiteY4611" fmla="*/ 7929089 h 9038237"/>
              <a:gd name="connsiteX4612" fmla="*/ 11420450 w 14801665"/>
              <a:gd name="connsiteY4612" fmla="*/ 7921149 h 9038237"/>
              <a:gd name="connsiteX4613" fmla="*/ 11455090 w 14801665"/>
              <a:gd name="connsiteY4613" fmla="*/ 7909813 h 9038237"/>
              <a:gd name="connsiteX4614" fmla="*/ 11370498 w 14801665"/>
              <a:gd name="connsiteY4614" fmla="*/ 7875141 h 9038237"/>
              <a:gd name="connsiteX4615" fmla="*/ 11440343 w 14801665"/>
              <a:gd name="connsiteY4615" fmla="*/ 7990120 h 9038237"/>
              <a:gd name="connsiteX4616" fmla="*/ 11467778 w 14801665"/>
              <a:gd name="connsiteY4616" fmla="*/ 7982375 h 9038237"/>
              <a:gd name="connsiteX4617" fmla="*/ 11493497 w 14801665"/>
              <a:gd name="connsiteY4617" fmla="*/ 7972734 h 9038237"/>
              <a:gd name="connsiteX4618" fmla="*/ 11554797 w 14801665"/>
              <a:gd name="connsiteY4618" fmla="*/ 7969323 h 9038237"/>
              <a:gd name="connsiteX4619" fmla="*/ 11572595 w 14801665"/>
              <a:gd name="connsiteY4619" fmla="*/ 7981735 h 9038237"/>
              <a:gd name="connsiteX4620" fmla="*/ 11572506 w 14801665"/>
              <a:gd name="connsiteY4620" fmla="*/ 7981957 h 9038237"/>
              <a:gd name="connsiteX4621" fmla="*/ 11549768 w 14801665"/>
              <a:gd name="connsiteY4621" fmla="*/ 7985733 h 9038237"/>
              <a:gd name="connsiteX4622" fmla="*/ 11536943 w 14801665"/>
              <a:gd name="connsiteY4622" fmla="*/ 8024697 h 9038237"/>
              <a:gd name="connsiteX4623" fmla="*/ 11448800 w 14801665"/>
              <a:gd name="connsiteY4623" fmla="*/ 8031213 h 9038237"/>
              <a:gd name="connsiteX4624" fmla="*/ 11439886 w 14801665"/>
              <a:gd name="connsiteY4624" fmla="*/ 8099523 h 9038237"/>
              <a:gd name="connsiteX4625" fmla="*/ 11526307 w 14801665"/>
              <a:gd name="connsiteY4625" fmla="*/ 8220734 h 9038237"/>
              <a:gd name="connsiteX4626" fmla="*/ 11541854 w 14801665"/>
              <a:gd name="connsiteY4626" fmla="*/ 8267026 h 9038237"/>
              <a:gd name="connsiteX4627" fmla="*/ 11551347 w 14801665"/>
              <a:gd name="connsiteY4627" fmla="*/ 8321447 h 9038237"/>
              <a:gd name="connsiteX4628" fmla="*/ 11557974 w 14801665"/>
              <a:gd name="connsiteY4628" fmla="*/ 8459004 h 9038237"/>
              <a:gd name="connsiteX4629" fmla="*/ 11477499 w 14801665"/>
              <a:gd name="connsiteY4629" fmla="*/ 8435480 h 9038237"/>
              <a:gd name="connsiteX4630" fmla="*/ 11419542 w 14801665"/>
              <a:gd name="connsiteY4630" fmla="*/ 8429904 h 9038237"/>
              <a:gd name="connsiteX4631" fmla="*/ 11374615 w 14801665"/>
              <a:gd name="connsiteY4631" fmla="*/ 8329286 h 9038237"/>
              <a:gd name="connsiteX4632" fmla="*/ 11406847 w 14801665"/>
              <a:gd name="connsiteY4632" fmla="*/ 8211572 h 9038237"/>
              <a:gd name="connsiteX4633" fmla="*/ 11421029 w 14801665"/>
              <a:gd name="connsiteY4633" fmla="*/ 8162350 h 9038237"/>
              <a:gd name="connsiteX4634" fmla="*/ 11365123 w 14801665"/>
              <a:gd name="connsiteY4634" fmla="*/ 8109536 h 9038237"/>
              <a:gd name="connsiteX4635" fmla="*/ 11344658 w 14801665"/>
              <a:gd name="connsiteY4635" fmla="*/ 8082609 h 9038237"/>
              <a:gd name="connsiteX4636" fmla="*/ 11323971 w 14801665"/>
              <a:gd name="connsiteY4636" fmla="*/ 8049072 h 9038237"/>
              <a:gd name="connsiteX4637" fmla="*/ 11246806 w 14801665"/>
              <a:gd name="connsiteY4637" fmla="*/ 8062393 h 9038237"/>
              <a:gd name="connsiteX4638" fmla="*/ 11241209 w 14801665"/>
              <a:gd name="connsiteY4638" fmla="*/ 8104910 h 9038237"/>
              <a:gd name="connsiteX4639" fmla="*/ 11241438 w 14801665"/>
              <a:gd name="connsiteY4639" fmla="*/ 8104721 h 9038237"/>
              <a:gd name="connsiteX4640" fmla="*/ 11220515 w 14801665"/>
              <a:gd name="connsiteY4640" fmla="*/ 8148556 h 9038237"/>
              <a:gd name="connsiteX4641" fmla="*/ 11188620 w 14801665"/>
              <a:gd name="connsiteY4641" fmla="*/ 8118137 h 9038237"/>
              <a:gd name="connsiteX4642" fmla="*/ 11176047 w 14801665"/>
              <a:gd name="connsiteY4642" fmla="*/ 8051718 h 9038237"/>
              <a:gd name="connsiteX4643" fmla="*/ 11167469 w 14801665"/>
              <a:gd name="connsiteY4643" fmla="*/ 8021200 h 9038237"/>
              <a:gd name="connsiteX4644" fmla="*/ 11192731 w 14801665"/>
              <a:gd name="connsiteY4644" fmla="*/ 7898287 h 9038237"/>
              <a:gd name="connsiteX4645" fmla="*/ 11187591 w 14801665"/>
              <a:gd name="connsiteY4645" fmla="*/ 7879772 h 9038237"/>
              <a:gd name="connsiteX4646" fmla="*/ 11161300 w 14801665"/>
              <a:gd name="connsiteY4646" fmla="*/ 7903202 h 9038237"/>
              <a:gd name="connsiteX4647" fmla="*/ 11125745 w 14801665"/>
              <a:gd name="connsiteY4647" fmla="*/ 7882892 h 9038237"/>
              <a:gd name="connsiteX4648" fmla="*/ 11117053 w 14801665"/>
              <a:gd name="connsiteY4648" fmla="*/ 7894512 h 9038237"/>
              <a:gd name="connsiteX4649" fmla="*/ 11115916 w 14801665"/>
              <a:gd name="connsiteY4649" fmla="*/ 7940047 h 9038237"/>
              <a:gd name="connsiteX4650" fmla="*/ 11130691 w 14801665"/>
              <a:gd name="connsiteY4650" fmla="*/ 7990037 h 9038237"/>
              <a:gd name="connsiteX4651" fmla="*/ 11115469 w 14801665"/>
              <a:gd name="connsiteY4651" fmla="*/ 8038647 h 9038237"/>
              <a:gd name="connsiteX4652" fmla="*/ 11088138 w 14801665"/>
              <a:gd name="connsiteY4652" fmla="*/ 8058235 h 9038237"/>
              <a:gd name="connsiteX4653" fmla="*/ 11153637 w 14801665"/>
              <a:gd name="connsiteY4653" fmla="*/ 8070895 h 9038237"/>
              <a:gd name="connsiteX4654" fmla="*/ 11138433 w 14801665"/>
              <a:gd name="connsiteY4654" fmla="*/ 8225933 h 9038237"/>
              <a:gd name="connsiteX4655" fmla="*/ 11069160 w 14801665"/>
              <a:gd name="connsiteY4655" fmla="*/ 8100090 h 9038237"/>
              <a:gd name="connsiteX4656" fmla="*/ 11078538 w 14801665"/>
              <a:gd name="connsiteY4656" fmla="*/ 8158758 h 9038237"/>
              <a:gd name="connsiteX4657" fmla="*/ 11063556 w 14801665"/>
              <a:gd name="connsiteY4657" fmla="*/ 8229992 h 9038237"/>
              <a:gd name="connsiteX4658" fmla="*/ 11049152 w 14801665"/>
              <a:gd name="connsiteY4658" fmla="*/ 8277985 h 9038237"/>
              <a:gd name="connsiteX4659" fmla="*/ 11056586 w 14801665"/>
              <a:gd name="connsiteY4659" fmla="*/ 8337793 h 9038237"/>
              <a:gd name="connsiteX4660" fmla="*/ 10972217 w 14801665"/>
              <a:gd name="connsiteY4660" fmla="*/ 8261739 h 9038237"/>
              <a:gd name="connsiteX4661" fmla="*/ 10976798 w 14801665"/>
              <a:gd name="connsiteY4661" fmla="*/ 8317855 h 9038237"/>
              <a:gd name="connsiteX4662" fmla="*/ 10943759 w 14801665"/>
              <a:gd name="connsiteY4662" fmla="*/ 8211950 h 9038237"/>
              <a:gd name="connsiteX4663" fmla="*/ 10907861 w 14801665"/>
              <a:gd name="connsiteY4663" fmla="*/ 8170000 h 9038237"/>
              <a:gd name="connsiteX4664" fmla="*/ 10875623 w 14801665"/>
              <a:gd name="connsiteY4664" fmla="*/ 8081192 h 9038237"/>
              <a:gd name="connsiteX4665" fmla="*/ 10866474 w 14801665"/>
              <a:gd name="connsiteY4665" fmla="*/ 8060220 h 9038237"/>
              <a:gd name="connsiteX4666" fmla="*/ 10846930 w 14801665"/>
              <a:gd name="connsiteY4666" fmla="*/ 7949399 h 9038237"/>
              <a:gd name="connsiteX4667" fmla="*/ 10782461 w 14801665"/>
              <a:gd name="connsiteY4667" fmla="*/ 7852846 h 9038237"/>
              <a:gd name="connsiteX4668" fmla="*/ 10758565 w 14801665"/>
              <a:gd name="connsiteY4668" fmla="*/ 7806837 h 9038237"/>
              <a:gd name="connsiteX4669" fmla="*/ 10738328 w 14801665"/>
              <a:gd name="connsiteY4669" fmla="*/ 7802395 h 9038237"/>
              <a:gd name="connsiteX4670" fmla="*/ 10738557 w 14801665"/>
              <a:gd name="connsiteY4670" fmla="*/ 7802206 h 9038237"/>
              <a:gd name="connsiteX4671" fmla="*/ 10630641 w 14801665"/>
              <a:gd name="connsiteY4671" fmla="*/ 7787372 h 9038237"/>
              <a:gd name="connsiteX4672" fmla="*/ 10536564 w 14801665"/>
              <a:gd name="connsiteY4672" fmla="*/ 7805798 h 9038237"/>
              <a:gd name="connsiteX4673" fmla="*/ 10431507 w 14801665"/>
              <a:gd name="connsiteY4673" fmla="*/ 7863899 h 9038237"/>
              <a:gd name="connsiteX4674" fmla="*/ 10375494 w 14801665"/>
              <a:gd name="connsiteY4674" fmla="*/ 7883453 h 9038237"/>
              <a:gd name="connsiteX4675" fmla="*/ 10289066 w 14801665"/>
              <a:gd name="connsiteY4675" fmla="*/ 7917374 h 9038237"/>
              <a:gd name="connsiteX4676" fmla="*/ 10249057 w 14801665"/>
              <a:gd name="connsiteY4676" fmla="*/ 7955637 h 9038237"/>
              <a:gd name="connsiteX4677" fmla="*/ 10246888 w 14801665"/>
              <a:gd name="connsiteY4677" fmla="*/ 7915646 h 9038237"/>
              <a:gd name="connsiteX4678" fmla="*/ 10246999 w 14801665"/>
              <a:gd name="connsiteY4678" fmla="*/ 7915673 h 9038237"/>
              <a:gd name="connsiteX4679" fmla="*/ 10247154 w 14801665"/>
              <a:gd name="connsiteY4679" fmla="*/ 7915615 h 9038237"/>
              <a:gd name="connsiteX4680" fmla="*/ 10262660 w 14801665"/>
              <a:gd name="connsiteY4680" fmla="*/ 7917752 h 9038237"/>
              <a:gd name="connsiteX4681" fmla="*/ 10261059 w 14801665"/>
              <a:gd name="connsiteY4681" fmla="*/ 7910474 h 9038237"/>
              <a:gd name="connsiteX4682" fmla="*/ 10247154 w 14801665"/>
              <a:gd name="connsiteY4682" fmla="*/ 7915615 h 9038237"/>
              <a:gd name="connsiteX4683" fmla="*/ 10246884 w 14801665"/>
              <a:gd name="connsiteY4683" fmla="*/ 7915578 h 9038237"/>
              <a:gd name="connsiteX4684" fmla="*/ 10246888 w 14801665"/>
              <a:gd name="connsiteY4684" fmla="*/ 7915646 h 9038237"/>
              <a:gd name="connsiteX4685" fmla="*/ 10214631 w 14801665"/>
              <a:gd name="connsiteY4685" fmla="*/ 7907804 h 9038237"/>
              <a:gd name="connsiteX4686" fmla="*/ 10167204 w 14801665"/>
              <a:gd name="connsiteY4686" fmla="*/ 7938441 h 9038237"/>
              <a:gd name="connsiteX4687" fmla="*/ 10135766 w 14801665"/>
              <a:gd name="connsiteY4687" fmla="*/ 7961681 h 9038237"/>
              <a:gd name="connsiteX4688" fmla="*/ 10088210 w 14801665"/>
              <a:gd name="connsiteY4688" fmla="*/ 7977366 h 9038237"/>
              <a:gd name="connsiteX4689" fmla="*/ 10122284 w 14801665"/>
              <a:gd name="connsiteY4689" fmla="*/ 8035089 h 9038237"/>
              <a:gd name="connsiteX4690" fmla="*/ 10181614 w 14801665"/>
              <a:gd name="connsiteY4690" fmla="*/ 8026493 h 9038237"/>
              <a:gd name="connsiteX4691" fmla="*/ 10149490 w 14801665"/>
              <a:gd name="connsiteY4691" fmla="*/ 8012226 h 9038237"/>
              <a:gd name="connsiteX4692" fmla="*/ 10198305 w 14801665"/>
              <a:gd name="connsiteY4692" fmla="*/ 7979256 h 9038237"/>
              <a:gd name="connsiteX4693" fmla="*/ 10227570 w 14801665"/>
              <a:gd name="connsiteY4693" fmla="*/ 8000701 h 9038237"/>
              <a:gd name="connsiteX4694" fmla="*/ 10265627 w 14801665"/>
              <a:gd name="connsiteY4694" fmla="*/ 8034522 h 9038237"/>
              <a:gd name="connsiteX4695" fmla="*/ 10294556 w 14801665"/>
              <a:gd name="connsiteY4695" fmla="*/ 8063244 h 9038237"/>
              <a:gd name="connsiteX4696" fmla="*/ 10256256 w 14801665"/>
              <a:gd name="connsiteY4696" fmla="*/ 8085161 h 9038237"/>
              <a:gd name="connsiteX4697" fmla="*/ 10216362 w 14801665"/>
              <a:gd name="connsiteY4697" fmla="*/ 8120684 h 9038237"/>
              <a:gd name="connsiteX4698" fmla="*/ 10127196 w 14801665"/>
              <a:gd name="connsiteY4698" fmla="*/ 8114735 h 9038237"/>
              <a:gd name="connsiteX4699" fmla="*/ 10196361 w 14801665"/>
              <a:gd name="connsiteY4699" fmla="*/ 8156111 h 9038237"/>
              <a:gd name="connsiteX4700" fmla="*/ 10155639 w 14801665"/>
              <a:gd name="connsiteY4700" fmla="*/ 8161203 h 9038237"/>
              <a:gd name="connsiteX4701" fmla="*/ 10155660 w 14801665"/>
              <a:gd name="connsiteY4701" fmla="*/ 8161121 h 9038237"/>
              <a:gd name="connsiteX4702" fmla="*/ 10152350 w 14801665"/>
              <a:gd name="connsiteY4702" fmla="*/ 8159514 h 9038237"/>
              <a:gd name="connsiteX4703" fmla="*/ 10155545 w 14801665"/>
              <a:gd name="connsiteY4703" fmla="*/ 8161215 h 9038237"/>
              <a:gd name="connsiteX4704" fmla="*/ 10155639 w 14801665"/>
              <a:gd name="connsiteY4704" fmla="*/ 8161203 h 9038237"/>
              <a:gd name="connsiteX4705" fmla="*/ 10146860 w 14801665"/>
              <a:gd name="connsiteY4705" fmla="*/ 8196076 h 9038237"/>
              <a:gd name="connsiteX4706" fmla="*/ 10208134 w 14801665"/>
              <a:gd name="connsiteY4706" fmla="*/ 8207980 h 9038237"/>
              <a:gd name="connsiteX4707" fmla="*/ 10186411 w 14801665"/>
              <a:gd name="connsiteY4707" fmla="*/ 8217426 h 9038237"/>
              <a:gd name="connsiteX4708" fmla="*/ 10063177 w 14801665"/>
              <a:gd name="connsiteY4708" fmla="*/ 8234340 h 9038237"/>
              <a:gd name="connsiteX4709" fmla="*/ 10007735 w 14801665"/>
              <a:gd name="connsiteY4709" fmla="*/ 8281482 h 9038237"/>
              <a:gd name="connsiteX4710" fmla="*/ 9997213 w 14801665"/>
              <a:gd name="connsiteY4710" fmla="*/ 8306424 h 9038237"/>
              <a:gd name="connsiteX4711" fmla="*/ 9938119 w 14801665"/>
              <a:gd name="connsiteY4711" fmla="*/ 8262684 h 9038237"/>
              <a:gd name="connsiteX4712" fmla="*/ 9882442 w 14801665"/>
              <a:gd name="connsiteY4712" fmla="*/ 8208358 h 9038237"/>
              <a:gd name="connsiteX4713" fmla="*/ 9857181 w 14801665"/>
              <a:gd name="connsiteY4713" fmla="*/ 8218182 h 9038237"/>
              <a:gd name="connsiteX4714" fmla="*/ 9843349 w 14801665"/>
              <a:gd name="connsiteY4714" fmla="*/ 8296789 h 9038237"/>
              <a:gd name="connsiteX4715" fmla="*/ 9898333 w 14801665"/>
              <a:gd name="connsiteY4715" fmla="*/ 8313229 h 9038237"/>
              <a:gd name="connsiteX4716" fmla="*/ 10050381 w 14801665"/>
              <a:gd name="connsiteY4716" fmla="*/ 8451537 h 9038237"/>
              <a:gd name="connsiteX4717" fmla="*/ 10007621 w 14801665"/>
              <a:gd name="connsiteY4717" fmla="*/ 8475629 h 9038237"/>
              <a:gd name="connsiteX4718" fmla="*/ 10034026 w 14801665"/>
              <a:gd name="connsiteY4718" fmla="*/ 8504635 h 9038237"/>
              <a:gd name="connsiteX4719" fmla="*/ 10030602 w 14801665"/>
              <a:gd name="connsiteY4719" fmla="*/ 8525040 h 9038237"/>
              <a:gd name="connsiteX4720" fmla="*/ 10010709 w 14801665"/>
              <a:gd name="connsiteY4720" fmla="*/ 8524100 h 9038237"/>
              <a:gd name="connsiteX4721" fmla="*/ 9932858 w 14801665"/>
              <a:gd name="connsiteY4721" fmla="*/ 8471381 h 9038237"/>
              <a:gd name="connsiteX4722" fmla="*/ 9846208 w 14801665"/>
              <a:gd name="connsiteY4722" fmla="*/ 8419796 h 9038237"/>
              <a:gd name="connsiteX4723" fmla="*/ 9876044 w 14801665"/>
              <a:gd name="connsiteY4723" fmla="*/ 8507187 h 9038237"/>
              <a:gd name="connsiteX4724" fmla="*/ 9847466 w 14801665"/>
              <a:gd name="connsiteY4724" fmla="*/ 8523816 h 9038237"/>
              <a:gd name="connsiteX4725" fmla="*/ 9814999 w 14801665"/>
              <a:gd name="connsiteY4725" fmla="*/ 8503122 h 9038237"/>
              <a:gd name="connsiteX4726" fmla="*/ 9819116 w 14801665"/>
              <a:gd name="connsiteY4726" fmla="*/ 8489517 h 9038237"/>
              <a:gd name="connsiteX4727" fmla="*/ 9774190 w 14801665"/>
              <a:gd name="connsiteY4727" fmla="*/ 8435575 h 9038237"/>
              <a:gd name="connsiteX4728" fmla="*/ 9721722 w 14801665"/>
              <a:gd name="connsiteY4728" fmla="*/ 8425556 h 9038237"/>
              <a:gd name="connsiteX4729" fmla="*/ 9716576 w 14801665"/>
              <a:gd name="connsiteY4729" fmla="*/ 8435291 h 9038237"/>
              <a:gd name="connsiteX4730" fmla="*/ 9788358 w 14801665"/>
              <a:gd name="connsiteY4730" fmla="*/ 8475345 h 9038237"/>
              <a:gd name="connsiteX4731" fmla="*/ 9778650 w 14801665"/>
              <a:gd name="connsiteY4731" fmla="*/ 8495661 h 9038237"/>
              <a:gd name="connsiteX4732" fmla="*/ 9790080 w 14801665"/>
              <a:gd name="connsiteY4732" fmla="*/ 8542520 h 9038237"/>
              <a:gd name="connsiteX4733" fmla="*/ 9865872 w 14801665"/>
              <a:gd name="connsiteY4733" fmla="*/ 8575679 h 9038237"/>
              <a:gd name="connsiteX4734" fmla="*/ 9903708 w 14801665"/>
              <a:gd name="connsiteY4734" fmla="*/ 8601661 h 9038237"/>
              <a:gd name="connsiteX4735" fmla="*/ 10008421 w 14801665"/>
              <a:gd name="connsiteY4735" fmla="*/ 8711158 h 9038237"/>
              <a:gd name="connsiteX4736" fmla="*/ 9880727 w 14801665"/>
              <a:gd name="connsiteY4736" fmla="*/ 8602417 h 9038237"/>
              <a:gd name="connsiteX4737" fmla="*/ 9872270 w 14801665"/>
              <a:gd name="connsiteY4737" fmla="*/ 8609689 h 9038237"/>
              <a:gd name="connsiteX4738" fmla="*/ 9875816 w 14801665"/>
              <a:gd name="connsiteY4738" fmla="*/ 8651922 h 9038237"/>
              <a:gd name="connsiteX4739" fmla="*/ 9864912 w 14801665"/>
              <a:gd name="connsiteY4739" fmla="*/ 8657274 h 9038237"/>
              <a:gd name="connsiteX4740" fmla="*/ 9847009 w 14801665"/>
              <a:gd name="connsiteY4740" fmla="*/ 8661812 h 9038237"/>
              <a:gd name="connsiteX4741" fmla="*/ 9847009 w 14801665"/>
              <a:gd name="connsiteY4741" fmla="*/ 8661747 h 9038237"/>
              <a:gd name="connsiteX4742" fmla="*/ 9835579 w 14801665"/>
              <a:gd name="connsiteY4742" fmla="*/ 8652301 h 9038237"/>
              <a:gd name="connsiteX4743" fmla="*/ 9835328 w 14801665"/>
              <a:gd name="connsiteY4743" fmla="*/ 8652180 h 9038237"/>
              <a:gd name="connsiteX4744" fmla="*/ 9816003 w 14801665"/>
              <a:gd name="connsiteY4744" fmla="*/ 8621646 h 9038237"/>
              <a:gd name="connsiteX4745" fmla="*/ 9707433 w 14801665"/>
              <a:gd name="connsiteY4745" fmla="*/ 8578798 h 9038237"/>
              <a:gd name="connsiteX4746" fmla="*/ 9742409 w 14801665"/>
              <a:gd name="connsiteY4746" fmla="*/ 8628115 h 9038237"/>
              <a:gd name="connsiteX4747" fmla="*/ 9791567 w 14801665"/>
              <a:gd name="connsiteY4747" fmla="*/ 8631045 h 9038237"/>
              <a:gd name="connsiteX4748" fmla="*/ 9835328 w 14801665"/>
              <a:gd name="connsiteY4748" fmla="*/ 8652180 h 9038237"/>
              <a:gd name="connsiteX4749" fmla="*/ 9835464 w 14801665"/>
              <a:gd name="connsiteY4749" fmla="*/ 8652395 h 9038237"/>
              <a:gd name="connsiteX4750" fmla="*/ 9846894 w 14801665"/>
              <a:gd name="connsiteY4750" fmla="*/ 8661841 h 9038237"/>
              <a:gd name="connsiteX4751" fmla="*/ 9847009 w 14801665"/>
              <a:gd name="connsiteY4751" fmla="*/ 8661812 h 9038237"/>
              <a:gd name="connsiteX4752" fmla="*/ 9847009 w 14801665"/>
              <a:gd name="connsiteY4752" fmla="*/ 8742716 h 9038237"/>
              <a:gd name="connsiteX4753" fmla="*/ 9742409 w 14801665"/>
              <a:gd name="connsiteY4753" fmla="*/ 8732892 h 9038237"/>
              <a:gd name="connsiteX4754" fmla="*/ 9770645 w 14801665"/>
              <a:gd name="connsiteY4754" fmla="*/ 8801479 h 9038237"/>
              <a:gd name="connsiteX4755" fmla="*/ 9735662 w 14801665"/>
              <a:gd name="connsiteY4755" fmla="*/ 8812910 h 9038237"/>
              <a:gd name="connsiteX4756" fmla="*/ 9626495 w 14801665"/>
              <a:gd name="connsiteY4756" fmla="*/ 8849283 h 9038237"/>
              <a:gd name="connsiteX4757" fmla="*/ 9514805 w 14801665"/>
              <a:gd name="connsiteY4757" fmla="*/ 8872901 h 9038237"/>
              <a:gd name="connsiteX4758" fmla="*/ 9470457 w 14801665"/>
              <a:gd name="connsiteY4758" fmla="*/ 8884616 h 9038237"/>
              <a:gd name="connsiteX4759" fmla="*/ 9408375 w 14801665"/>
              <a:gd name="connsiteY4759" fmla="*/ 8874792 h 9038237"/>
              <a:gd name="connsiteX4760" fmla="*/ 9398661 w 14801665"/>
              <a:gd name="connsiteY4760" fmla="*/ 8787307 h 9038237"/>
              <a:gd name="connsiteX4761" fmla="*/ 9392835 w 14801665"/>
              <a:gd name="connsiteY4761" fmla="*/ 8818865 h 9038237"/>
              <a:gd name="connsiteX4762" fmla="*/ 9376252 w 14801665"/>
              <a:gd name="connsiteY4762" fmla="*/ 8814233 h 9038237"/>
              <a:gd name="connsiteX4763" fmla="*/ 9363335 w 14801665"/>
              <a:gd name="connsiteY4763" fmla="*/ 8721460 h 9038237"/>
              <a:gd name="connsiteX4764" fmla="*/ 9370654 w 14801665"/>
              <a:gd name="connsiteY4764" fmla="*/ 8628304 h 9038237"/>
              <a:gd name="connsiteX4765" fmla="*/ 9374651 w 14801665"/>
              <a:gd name="connsiteY4765" fmla="*/ 8575301 h 9038237"/>
              <a:gd name="connsiteX4766" fmla="*/ 9336586 w 14801665"/>
              <a:gd name="connsiteY4766" fmla="*/ 8508794 h 9038237"/>
              <a:gd name="connsiteX4767" fmla="*/ 9328359 w 14801665"/>
              <a:gd name="connsiteY4767" fmla="*/ 8509077 h 9038237"/>
              <a:gd name="connsiteX4768" fmla="*/ 9304012 w 14801665"/>
              <a:gd name="connsiteY4768" fmla="*/ 8544788 h 9038237"/>
              <a:gd name="connsiteX4769" fmla="*/ 9274512 w 14801665"/>
              <a:gd name="connsiteY4769" fmla="*/ 8508132 h 9038237"/>
              <a:gd name="connsiteX4770" fmla="*/ 9246619 w 14801665"/>
              <a:gd name="connsiteY4770" fmla="*/ 8522588 h 9038237"/>
              <a:gd name="connsiteX4771" fmla="*/ 9241930 w 14801665"/>
              <a:gd name="connsiteY4771" fmla="*/ 8508888 h 9038237"/>
              <a:gd name="connsiteX4772" fmla="*/ 9203866 w 14801665"/>
              <a:gd name="connsiteY4772" fmla="*/ 8458910 h 9038237"/>
              <a:gd name="connsiteX4773" fmla="*/ 9184545 w 14801665"/>
              <a:gd name="connsiteY4773" fmla="*/ 8459855 h 9038237"/>
              <a:gd name="connsiteX4774" fmla="*/ 9254618 w 14801665"/>
              <a:gd name="connsiteY4774" fmla="*/ 8572377 h 9038237"/>
              <a:gd name="connsiteX4775" fmla="*/ 9328130 w 14801665"/>
              <a:gd name="connsiteY4775" fmla="*/ 8555842 h 9038237"/>
              <a:gd name="connsiteX4776" fmla="*/ 9350425 w 14801665"/>
              <a:gd name="connsiteY4776" fmla="*/ 8602228 h 9038237"/>
              <a:gd name="connsiteX4777" fmla="*/ 9228442 w 14801665"/>
              <a:gd name="connsiteY4777" fmla="*/ 8648236 h 9038237"/>
              <a:gd name="connsiteX4778" fmla="*/ 9334642 w 14801665"/>
              <a:gd name="connsiteY4778" fmla="*/ 8800723 h 9038237"/>
              <a:gd name="connsiteX4779" fmla="*/ 9352134 w 14801665"/>
              <a:gd name="connsiteY4779" fmla="*/ 8828311 h 9038237"/>
              <a:gd name="connsiteX4780" fmla="*/ 9369396 w 14801665"/>
              <a:gd name="connsiteY4780" fmla="*/ 8918726 h 9038237"/>
              <a:gd name="connsiteX4781" fmla="*/ 9359904 w 14801665"/>
              <a:gd name="connsiteY4781" fmla="*/ 9038237 h 9038237"/>
              <a:gd name="connsiteX4782" fmla="*/ 9296120 w 14801665"/>
              <a:gd name="connsiteY4782" fmla="*/ 9021229 h 9038237"/>
              <a:gd name="connsiteX4783" fmla="*/ 9228899 w 14801665"/>
              <a:gd name="connsiteY4783" fmla="*/ 9023875 h 9038237"/>
              <a:gd name="connsiteX4784" fmla="*/ 9219413 w 14801665"/>
              <a:gd name="connsiteY4784" fmla="*/ 8982966 h 9038237"/>
              <a:gd name="connsiteX4785" fmla="*/ 9202379 w 14801665"/>
              <a:gd name="connsiteY4785" fmla="*/ 8919571 h 9038237"/>
              <a:gd name="connsiteX4786" fmla="*/ 9205124 w 14801665"/>
              <a:gd name="connsiteY4786" fmla="*/ 8881030 h 9038237"/>
              <a:gd name="connsiteX4787" fmla="*/ 9216332 w 14801665"/>
              <a:gd name="connsiteY4787" fmla="*/ 8795430 h 9038237"/>
              <a:gd name="connsiteX4788" fmla="*/ 9239414 w 14801665"/>
              <a:gd name="connsiteY4788" fmla="*/ 8752918 h 9038237"/>
              <a:gd name="connsiteX4789" fmla="*/ 9187754 w 14801665"/>
              <a:gd name="connsiteY4789" fmla="*/ 8700672 h 9038237"/>
              <a:gd name="connsiteX4790" fmla="*/ 9137567 w 14801665"/>
              <a:gd name="connsiteY4790" fmla="*/ 8633219 h 9038237"/>
              <a:gd name="connsiteX4791" fmla="*/ 9083605 w 14801665"/>
              <a:gd name="connsiteY4791" fmla="*/ 8558772 h 9038237"/>
              <a:gd name="connsiteX4792" fmla="*/ 9054684 w 14801665"/>
              <a:gd name="connsiteY4792" fmla="*/ 8642098 h 9038237"/>
              <a:gd name="connsiteX4793" fmla="*/ 9053540 w 14801665"/>
              <a:gd name="connsiteY4793" fmla="*/ 8665055 h 9038237"/>
              <a:gd name="connsiteX4794" fmla="*/ 9025305 w 14801665"/>
              <a:gd name="connsiteY4794" fmla="*/ 8732608 h 9038237"/>
              <a:gd name="connsiteX4795" fmla="*/ 8995926 w 14801665"/>
              <a:gd name="connsiteY4795" fmla="*/ 8698120 h 9038237"/>
              <a:gd name="connsiteX4796" fmla="*/ 8980607 w 14801665"/>
              <a:gd name="connsiteY4796" fmla="*/ 8626886 h 9038237"/>
              <a:gd name="connsiteX4797" fmla="*/ 8974896 w 14801665"/>
              <a:gd name="connsiteY4797" fmla="*/ 8600054 h 9038237"/>
              <a:gd name="connsiteX4798" fmla="*/ 8977748 w 14801665"/>
              <a:gd name="connsiteY4798" fmla="*/ 8491719 h 9038237"/>
              <a:gd name="connsiteX4799" fmla="*/ 8977977 w 14801665"/>
              <a:gd name="connsiteY4799" fmla="*/ 8491880 h 9038237"/>
              <a:gd name="connsiteX4800" fmla="*/ 8978093 w 14801665"/>
              <a:gd name="connsiteY4800" fmla="*/ 8491498 h 9038237"/>
              <a:gd name="connsiteX4801" fmla="*/ 8996212 w 14801665"/>
              <a:gd name="connsiteY4801" fmla="*/ 8481334 h 9038237"/>
              <a:gd name="connsiteX4802" fmla="*/ 8987241 w 14801665"/>
              <a:gd name="connsiteY4802" fmla="*/ 8461273 h 9038237"/>
              <a:gd name="connsiteX4803" fmla="*/ 8978093 w 14801665"/>
              <a:gd name="connsiteY4803" fmla="*/ 8491498 h 9038237"/>
              <a:gd name="connsiteX4804" fmla="*/ 8977748 w 14801665"/>
              <a:gd name="connsiteY4804" fmla="*/ 8491691 h 9038237"/>
              <a:gd name="connsiteX4805" fmla="*/ 8977748 w 14801665"/>
              <a:gd name="connsiteY4805" fmla="*/ 8491719 h 9038237"/>
              <a:gd name="connsiteX4806" fmla="*/ 8927797 w 14801665"/>
              <a:gd name="connsiteY4806" fmla="*/ 8456641 h 9038237"/>
              <a:gd name="connsiteX4807" fmla="*/ 8929278 w 14801665"/>
              <a:gd name="connsiteY4807" fmla="*/ 8536660 h 9038237"/>
              <a:gd name="connsiteX4808" fmla="*/ 8923452 w 14801665"/>
              <a:gd name="connsiteY4808" fmla="*/ 8603268 h 9038237"/>
              <a:gd name="connsiteX4809" fmla="*/ 8956262 w 14801665"/>
              <a:gd name="connsiteY4809" fmla="*/ 8634442 h 9038237"/>
              <a:gd name="connsiteX4810" fmla="*/ 8903673 w 14801665"/>
              <a:gd name="connsiteY4810" fmla="*/ 8626981 h 9038237"/>
              <a:gd name="connsiteX4811" fmla="*/ 8907898 w 14801665"/>
              <a:gd name="connsiteY4811" fmla="*/ 8639830 h 9038237"/>
              <a:gd name="connsiteX4812" fmla="*/ 8962088 w 14801665"/>
              <a:gd name="connsiteY4812" fmla="*/ 8683670 h 9038237"/>
              <a:gd name="connsiteX4813" fmla="*/ 8963116 w 14801665"/>
              <a:gd name="connsiteY4813" fmla="*/ 8781919 h 9038237"/>
              <a:gd name="connsiteX4814" fmla="*/ 8941972 w 14801665"/>
              <a:gd name="connsiteY4814" fmla="*/ 8801006 h 9038237"/>
              <a:gd name="connsiteX4815" fmla="*/ 8920592 w 14801665"/>
              <a:gd name="connsiteY4815" fmla="*/ 8778522 h 9038237"/>
              <a:gd name="connsiteX4816" fmla="*/ 8894416 w 14801665"/>
              <a:gd name="connsiteY4816" fmla="*/ 8668552 h 9038237"/>
              <a:gd name="connsiteX4817" fmla="*/ 8880005 w 14801665"/>
              <a:gd name="connsiteY4817" fmla="*/ 8731946 h 9038237"/>
              <a:gd name="connsiteX4818" fmla="*/ 8863779 w 14801665"/>
              <a:gd name="connsiteY4818" fmla="*/ 8814895 h 9038237"/>
              <a:gd name="connsiteX4819" fmla="*/ 8856116 w 14801665"/>
              <a:gd name="connsiteY4819" fmla="*/ 8877911 h 9038237"/>
              <a:gd name="connsiteX4820" fmla="*/ 8863779 w 14801665"/>
              <a:gd name="connsiteY4820" fmla="*/ 8917119 h 9038237"/>
              <a:gd name="connsiteX4821" fmla="*/ 8851426 w 14801665"/>
              <a:gd name="connsiteY4821" fmla="*/ 8920800 h 9038237"/>
              <a:gd name="connsiteX4822" fmla="*/ 8799531 w 14801665"/>
              <a:gd name="connsiteY4822" fmla="*/ 8844746 h 9038237"/>
              <a:gd name="connsiteX4823" fmla="*/ 8787758 w 14801665"/>
              <a:gd name="connsiteY4823" fmla="*/ 8847487 h 9038237"/>
              <a:gd name="connsiteX4824" fmla="*/ 8790617 w 14801665"/>
              <a:gd name="connsiteY4824" fmla="*/ 8898788 h 9038237"/>
              <a:gd name="connsiteX4825" fmla="*/ 8745227 w 14801665"/>
              <a:gd name="connsiteY4825" fmla="*/ 8804787 h 9038237"/>
              <a:gd name="connsiteX4826" fmla="*/ 8716419 w 14801665"/>
              <a:gd name="connsiteY4826" fmla="*/ 8758678 h 9038237"/>
              <a:gd name="connsiteX4827" fmla="*/ 8679728 w 14801665"/>
              <a:gd name="connsiteY4827" fmla="*/ 8656176 h 9038237"/>
              <a:gd name="connsiteX4828" fmla="*/ 8673444 w 14801665"/>
              <a:gd name="connsiteY4828" fmla="*/ 8643421 h 9038237"/>
              <a:gd name="connsiteX4829" fmla="*/ 8583013 w 14801665"/>
              <a:gd name="connsiteY4829" fmla="*/ 8426412 h 9038237"/>
              <a:gd name="connsiteX4830" fmla="*/ 8557064 w 14801665"/>
              <a:gd name="connsiteY4830" fmla="*/ 8380115 h 9038237"/>
              <a:gd name="connsiteX4831" fmla="*/ 8486420 w 14801665"/>
              <a:gd name="connsiteY4831" fmla="*/ 8342891 h 9038237"/>
              <a:gd name="connsiteX4832" fmla="*/ 8431663 w 14801665"/>
              <a:gd name="connsiteY4832" fmla="*/ 8310394 h 9038237"/>
              <a:gd name="connsiteX4833" fmla="*/ 8319059 w 14801665"/>
              <a:gd name="connsiteY4833" fmla="*/ 8240194 h 9038237"/>
              <a:gd name="connsiteX4834" fmla="*/ 8306943 w 14801665"/>
              <a:gd name="connsiteY4834" fmla="*/ 8194942 h 9038237"/>
              <a:gd name="connsiteX4835" fmla="*/ 8297000 w 14801665"/>
              <a:gd name="connsiteY4835" fmla="*/ 8188142 h 9038237"/>
              <a:gd name="connsiteX4836" fmla="*/ 8170792 w 14801665"/>
              <a:gd name="connsiteY4836" fmla="*/ 8120778 h 9038237"/>
              <a:gd name="connsiteX4837" fmla="*/ 8159563 w 14801665"/>
              <a:gd name="connsiteY4837" fmla="*/ 8105970 h 9038237"/>
              <a:gd name="connsiteX4838" fmla="*/ 8177728 w 14801665"/>
              <a:gd name="connsiteY4838" fmla="*/ 8095146 h 9038237"/>
              <a:gd name="connsiteX4839" fmla="*/ 8177768 w 14801665"/>
              <a:gd name="connsiteY4839" fmla="*/ 8095175 h 9038237"/>
              <a:gd name="connsiteX4840" fmla="*/ 8200635 w 14801665"/>
              <a:gd name="connsiteY4840" fmla="*/ 8104627 h 9038237"/>
              <a:gd name="connsiteX4841" fmla="*/ 8212065 w 14801665"/>
              <a:gd name="connsiteY4841" fmla="*/ 8114073 h 9038237"/>
              <a:gd name="connsiteX4842" fmla="*/ 8212459 w 14801665"/>
              <a:gd name="connsiteY4842" fmla="*/ 8114008 h 9038237"/>
              <a:gd name="connsiteX4843" fmla="*/ 8230811 w 14801665"/>
              <a:gd name="connsiteY4843" fmla="*/ 8127829 h 9038237"/>
              <a:gd name="connsiteX4844" fmla="*/ 8246927 w 14801665"/>
              <a:gd name="connsiteY4844" fmla="*/ 8134761 h 9038237"/>
              <a:gd name="connsiteX4845" fmla="*/ 8343984 w 14801665"/>
              <a:gd name="connsiteY4845" fmla="*/ 8171134 h 9038237"/>
              <a:gd name="connsiteX4846" fmla="*/ 8431549 w 14801665"/>
              <a:gd name="connsiteY4846" fmla="*/ 8241895 h 9038237"/>
              <a:gd name="connsiteX4847" fmla="*/ 8443323 w 14801665"/>
              <a:gd name="connsiteY4847" fmla="*/ 8251820 h 9038237"/>
              <a:gd name="connsiteX4848" fmla="*/ 8483796 w 14801665"/>
              <a:gd name="connsiteY4848" fmla="*/ 8259187 h 9038237"/>
              <a:gd name="connsiteX4849" fmla="*/ 8491102 w 14801665"/>
              <a:gd name="connsiteY4849" fmla="*/ 8221112 h 9038237"/>
              <a:gd name="connsiteX4850" fmla="*/ 8467784 w 14801665"/>
              <a:gd name="connsiteY4850" fmla="*/ 8189654 h 9038237"/>
              <a:gd name="connsiteX4851" fmla="*/ 8487563 w 14801665"/>
              <a:gd name="connsiteY4851" fmla="*/ 8184456 h 9038237"/>
              <a:gd name="connsiteX4852" fmla="*/ 8566329 w 14801665"/>
              <a:gd name="connsiteY4852" fmla="*/ 8262778 h 9038237"/>
              <a:gd name="connsiteX4853" fmla="*/ 8588045 w 14801665"/>
              <a:gd name="connsiteY4853" fmla="*/ 8317193 h 9038237"/>
              <a:gd name="connsiteX4854" fmla="*/ 8555182 w 14801665"/>
              <a:gd name="connsiteY4854" fmla="*/ 8321989 h 9038237"/>
              <a:gd name="connsiteX4855" fmla="*/ 8555121 w 14801665"/>
              <a:gd name="connsiteY4855" fmla="*/ 8321919 h 9038237"/>
              <a:gd name="connsiteX4856" fmla="*/ 8543691 w 14801665"/>
              <a:gd name="connsiteY4856" fmla="*/ 8312473 h 9038237"/>
              <a:gd name="connsiteX4857" fmla="*/ 8543426 w 14801665"/>
              <a:gd name="connsiteY4857" fmla="*/ 8312153 h 9038237"/>
              <a:gd name="connsiteX4858" fmla="*/ 8543360 w 14801665"/>
              <a:gd name="connsiteY4858" fmla="*/ 8311975 h 9038237"/>
              <a:gd name="connsiteX4859" fmla="*/ 8543462 w 14801665"/>
              <a:gd name="connsiteY4859" fmla="*/ 8312095 h 9038237"/>
              <a:gd name="connsiteX4860" fmla="*/ 8542147 w 14801665"/>
              <a:gd name="connsiteY4860" fmla="*/ 8308751 h 9038237"/>
              <a:gd name="connsiteX4861" fmla="*/ 8543360 w 14801665"/>
              <a:gd name="connsiteY4861" fmla="*/ 8311975 h 9038237"/>
              <a:gd name="connsiteX4862" fmla="*/ 8540962 w 14801665"/>
              <a:gd name="connsiteY4862" fmla="*/ 8309165 h 9038237"/>
              <a:gd name="connsiteX4863" fmla="*/ 8543426 w 14801665"/>
              <a:gd name="connsiteY4863" fmla="*/ 8312153 h 9038237"/>
              <a:gd name="connsiteX4864" fmla="*/ 8543582 w 14801665"/>
              <a:gd name="connsiteY4864" fmla="*/ 8312568 h 9038237"/>
              <a:gd name="connsiteX4865" fmla="*/ 8555013 w 14801665"/>
              <a:gd name="connsiteY4865" fmla="*/ 8322014 h 9038237"/>
              <a:gd name="connsiteX4866" fmla="*/ 8555182 w 14801665"/>
              <a:gd name="connsiteY4866" fmla="*/ 8321989 h 9038237"/>
              <a:gd name="connsiteX4867" fmla="*/ 8583831 w 14801665"/>
              <a:gd name="connsiteY4867" fmla="*/ 8354701 h 9038237"/>
              <a:gd name="connsiteX4868" fmla="*/ 8604393 w 14801665"/>
              <a:gd name="connsiteY4868" fmla="*/ 8388899 h 9038237"/>
              <a:gd name="connsiteX4869" fmla="*/ 8673215 w 14801665"/>
              <a:gd name="connsiteY4869" fmla="*/ 8451254 h 9038237"/>
              <a:gd name="connsiteX4870" fmla="*/ 8759408 w 14801665"/>
              <a:gd name="connsiteY4870" fmla="*/ 8418567 h 9038237"/>
              <a:gd name="connsiteX4871" fmla="*/ 8760209 w 14801665"/>
              <a:gd name="connsiteY4871" fmla="*/ 8367550 h 9038237"/>
              <a:gd name="connsiteX4872" fmla="*/ 8777471 w 14801665"/>
              <a:gd name="connsiteY4872" fmla="*/ 8361411 h 9038237"/>
              <a:gd name="connsiteX4873" fmla="*/ 8699964 w 14801665"/>
              <a:gd name="connsiteY4873" fmla="*/ 8311244 h 9038237"/>
              <a:gd name="connsiteX4874" fmla="*/ 8685668 w 14801665"/>
              <a:gd name="connsiteY4874" fmla="*/ 8282805 h 9038237"/>
              <a:gd name="connsiteX4875" fmla="*/ 8643379 w 14801665"/>
              <a:gd name="connsiteY4875" fmla="*/ 8218466 h 9038237"/>
              <a:gd name="connsiteX4876" fmla="*/ 8525627 w 14801665"/>
              <a:gd name="connsiteY4876" fmla="*/ 8114262 h 9038237"/>
              <a:gd name="connsiteX4877" fmla="*/ 8532833 w 14801665"/>
              <a:gd name="connsiteY4877" fmla="*/ 8106322 h 9038237"/>
              <a:gd name="connsiteX4878" fmla="*/ 8665095 w 14801665"/>
              <a:gd name="connsiteY4878" fmla="*/ 8175955 h 9038237"/>
              <a:gd name="connsiteX4879" fmla="*/ 8685439 w 14801665"/>
              <a:gd name="connsiteY4879" fmla="*/ 8125410 h 9038237"/>
              <a:gd name="connsiteX4880" fmla="*/ 8644630 w 14801665"/>
              <a:gd name="connsiteY4880" fmla="*/ 8045669 h 9038237"/>
              <a:gd name="connsiteX4881" fmla="*/ 8596616 w 14801665"/>
              <a:gd name="connsiteY4881" fmla="*/ 8035278 h 9038237"/>
              <a:gd name="connsiteX4882" fmla="*/ 8518429 w 14801665"/>
              <a:gd name="connsiteY4882" fmla="*/ 7958089 h 9038237"/>
              <a:gd name="connsiteX4883" fmla="*/ 8529980 w 14801665"/>
              <a:gd name="connsiteY4883" fmla="*/ 7935416 h 9038237"/>
              <a:gd name="connsiteX4884" fmla="*/ 8565414 w 14801665"/>
              <a:gd name="connsiteY4884" fmla="*/ 7953653 h 9038237"/>
              <a:gd name="connsiteX4885" fmla="*/ 8621197 w 14801665"/>
              <a:gd name="connsiteY4885" fmla="*/ 8013833 h 9038237"/>
              <a:gd name="connsiteX4886" fmla="*/ 8701908 w 14801665"/>
              <a:gd name="connsiteY4886" fmla="*/ 8068626 h 9038237"/>
              <a:gd name="connsiteX4887" fmla="*/ 8692879 w 14801665"/>
              <a:gd name="connsiteY4887" fmla="*/ 8008068 h 9038237"/>
              <a:gd name="connsiteX4888" fmla="*/ 8608282 w 14801665"/>
              <a:gd name="connsiteY4888" fmla="*/ 7937117 h 9038237"/>
              <a:gd name="connsiteX4889" fmla="*/ 8660176 w 14801665"/>
              <a:gd name="connsiteY4889" fmla="*/ 7926726 h 9038237"/>
              <a:gd name="connsiteX4890" fmla="*/ 8612856 w 14801665"/>
              <a:gd name="connsiteY4890" fmla="*/ 7904242 h 9038237"/>
              <a:gd name="connsiteX4891" fmla="*/ 8579473 w 14801665"/>
              <a:gd name="connsiteY4891" fmla="*/ 7902162 h 9038237"/>
              <a:gd name="connsiteX4892" fmla="*/ 8367760 w 14801665"/>
              <a:gd name="connsiteY4892" fmla="*/ 7855776 h 9038237"/>
              <a:gd name="connsiteX4893" fmla="*/ 8350496 w 14801665"/>
              <a:gd name="connsiteY4893" fmla="*/ 7850955 h 9038237"/>
              <a:gd name="connsiteX4894" fmla="*/ 8435667 w 14801665"/>
              <a:gd name="connsiteY4894" fmla="*/ 7801922 h 9038237"/>
              <a:gd name="connsiteX4895" fmla="*/ 8572619 w 14801665"/>
              <a:gd name="connsiteY4895" fmla="*/ 7802300 h 9038237"/>
              <a:gd name="connsiteX4896" fmla="*/ 8616172 w 14801665"/>
              <a:gd name="connsiteY4896" fmla="*/ 7767156 h 9038237"/>
              <a:gd name="connsiteX4897" fmla="*/ 8501967 w 14801665"/>
              <a:gd name="connsiteY4897" fmla="*/ 7775185 h 9038237"/>
              <a:gd name="connsiteX4898" fmla="*/ 8278135 w 14801665"/>
              <a:gd name="connsiteY4898" fmla="*/ 7710000 h 9038237"/>
              <a:gd name="connsiteX4899" fmla="*/ 8236069 w 14801665"/>
              <a:gd name="connsiteY4899" fmla="*/ 7757615 h 9038237"/>
              <a:gd name="connsiteX4900" fmla="*/ 8240415 w 14801665"/>
              <a:gd name="connsiteY4900" fmla="*/ 7778398 h 9038237"/>
              <a:gd name="connsiteX4901" fmla="*/ 8200285 w 14801665"/>
              <a:gd name="connsiteY4901" fmla="*/ 7758088 h 9038237"/>
              <a:gd name="connsiteX4902" fmla="*/ 8176625 w 14801665"/>
              <a:gd name="connsiteY4902" fmla="*/ 7729555 h 9038237"/>
              <a:gd name="connsiteX4903" fmla="*/ 8008464 w 14801665"/>
              <a:gd name="connsiteY4903" fmla="*/ 7713681 h 9038237"/>
              <a:gd name="connsiteX4904" fmla="*/ 8073741 w 14801665"/>
              <a:gd name="connsiteY4904" fmla="*/ 7803813 h 9038237"/>
              <a:gd name="connsiteX4905" fmla="*/ 8032017 w 14801665"/>
              <a:gd name="connsiteY4905" fmla="*/ 7792665 h 9038237"/>
              <a:gd name="connsiteX4906" fmla="*/ 7992009 w 14801665"/>
              <a:gd name="connsiteY4906" fmla="*/ 7751377 h 9038237"/>
              <a:gd name="connsiteX4907" fmla="*/ 7973030 w 14801665"/>
              <a:gd name="connsiteY4907" fmla="*/ 7729838 h 9038237"/>
              <a:gd name="connsiteX4908" fmla="*/ 7918497 w 14801665"/>
              <a:gd name="connsiteY4908" fmla="*/ 7715382 h 9038237"/>
              <a:gd name="connsiteX4909" fmla="*/ 7926045 w 14801665"/>
              <a:gd name="connsiteY4909" fmla="*/ 7735131 h 9038237"/>
              <a:gd name="connsiteX4910" fmla="*/ 8012353 w 14801665"/>
              <a:gd name="connsiteY4910" fmla="*/ 7810613 h 9038237"/>
              <a:gd name="connsiteX4911" fmla="*/ 8147589 w 14801665"/>
              <a:gd name="connsiteY4911" fmla="*/ 7871366 h 9038237"/>
              <a:gd name="connsiteX4912" fmla="*/ 8223266 w 14801665"/>
              <a:gd name="connsiteY4912" fmla="*/ 7913121 h 9038237"/>
              <a:gd name="connsiteX4913" fmla="*/ 8130783 w 14801665"/>
              <a:gd name="connsiteY4913" fmla="*/ 7916240 h 9038237"/>
              <a:gd name="connsiteX4914" fmla="*/ 8176281 w 14801665"/>
              <a:gd name="connsiteY4914" fmla="*/ 7961587 h 9038237"/>
              <a:gd name="connsiteX4915" fmla="*/ 8111348 w 14801665"/>
              <a:gd name="connsiteY4915" fmla="*/ 7940804 h 9038237"/>
              <a:gd name="connsiteX4916" fmla="*/ 8042303 w 14801665"/>
              <a:gd name="connsiteY4916" fmla="*/ 7900366 h 9038237"/>
              <a:gd name="connsiteX4917" fmla="*/ 8175710 w 14801665"/>
              <a:gd name="connsiteY4917" fmla="*/ 8029896 h 9038237"/>
              <a:gd name="connsiteX4918" fmla="*/ 8246470 w 14801665"/>
              <a:gd name="connsiteY4918" fmla="*/ 8076188 h 9038237"/>
              <a:gd name="connsiteX4919" fmla="*/ 8257900 w 14801665"/>
              <a:gd name="connsiteY4919" fmla="*/ 8085634 h 9038237"/>
              <a:gd name="connsiteX4920" fmla="*/ 8243257 w 14801665"/>
              <a:gd name="connsiteY4920" fmla="*/ 8108994 h 9038237"/>
              <a:gd name="connsiteX4921" fmla="*/ 8212459 w 14801665"/>
              <a:gd name="connsiteY4921" fmla="*/ 8114008 h 9038237"/>
              <a:gd name="connsiteX4922" fmla="*/ 8212294 w 14801665"/>
              <a:gd name="connsiteY4922" fmla="*/ 8113884 h 9038237"/>
              <a:gd name="connsiteX4923" fmla="*/ 8200864 w 14801665"/>
              <a:gd name="connsiteY4923" fmla="*/ 8104438 h 9038237"/>
              <a:gd name="connsiteX4924" fmla="*/ 8177997 w 14801665"/>
              <a:gd name="connsiteY4924" fmla="*/ 8094986 h 9038237"/>
              <a:gd name="connsiteX4925" fmla="*/ 8177728 w 14801665"/>
              <a:gd name="connsiteY4925" fmla="*/ 8095146 h 9038237"/>
              <a:gd name="connsiteX4926" fmla="*/ 8129452 w 14801665"/>
              <a:gd name="connsiteY4926" fmla="*/ 8060149 h 9038237"/>
              <a:gd name="connsiteX4927" fmla="*/ 8105744 w 14801665"/>
              <a:gd name="connsiteY4927" fmla="*/ 8010241 h 9038237"/>
              <a:gd name="connsiteX4928" fmla="*/ 8086772 w 14801665"/>
              <a:gd name="connsiteY4928" fmla="*/ 7987568 h 9038237"/>
              <a:gd name="connsiteX4929" fmla="*/ 7986518 w 14801665"/>
              <a:gd name="connsiteY4929" fmla="*/ 7905565 h 9038237"/>
              <a:gd name="connsiteX4930" fmla="*/ 7846479 w 14801665"/>
              <a:gd name="connsiteY4930" fmla="*/ 7897436 h 9038237"/>
              <a:gd name="connsiteX4931" fmla="*/ 7663000 w 14801665"/>
              <a:gd name="connsiteY4931" fmla="*/ 7897247 h 9038237"/>
              <a:gd name="connsiteX4932" fmla="*/ 7678554 w 14801665"/>
              <a:gd name="connsiteY4932" fmla="*/ 7920966 h 9038237"/>
              <a:gd name="connsiteX4933" fmla="*/ 7631912 w 14801665"/>
              <a:gd name="connsiteY4933" fmla="*/ 7928994 h 9038237"/>
              <a:gd name="connsiteX4934" fmla="*/ 7632141 w 14801665"/>
              <a:gd name="connsiteY4934" fmla="*/ 7933998 h 9038237"/>
              <a:gd name="connsiteX4935" fmla="*/ 7738799 w 14801665"/>
              <a:gd name="connsiteY4935" fmla="*/ 7933998 h 9038237"/>
              <a:gd name="connsiteX4936" fmla="*/ 7367495 w 14801665"/>
              <a:gd name="connsiteY4936" fmla="*/ 7934660 h 9038237"/>
              <a:gd name="connsiteX4937" fmla="*/ 7489814 w 14801665"/>
              <a:gd name="connsiteY4937" fmla="*/ 7899799 h 9038237"/>
              <a:gd name="connsiteX4938" fmla="*/ 7355836 w 14801665"/>
              <a:gd name="connsiteY4938" fmla="*/ 7884209 h 9038237"/>
              <a:gd name="connsiteX4939" fmla="*/ 7284732 w 14801665"/>
              <a:gd name="connsiteY4939" fmla="*/ 7887234 h 9038237"/>
              <a:gd name="connsiteX4940" fmla="*/ 7223116 w 14801665"/>
              <a:gd name="connsiteY4940" fmla="*/ 7857005 h 9038237"/>
              <a:gd name="connsiteX4941" fmla="*/ 7206769 w 14801665"/>
              <a:gd name="connsiteY4941" fmla="*/ 7887895 h 9038237"/>
              <a:gd name="connsiteX4942" fmla="*/ 7091418 w 14801665"/>
              <a:gd name="connsiteY4942" fmla="*/ 7892810 h 9038237"/>
              <a:gd name="connsiteX4943" fmla="*/ 7103426 w 14801665"/>
              <a:gd name="connsiteY4943" fmla="*/ 7930034 h 9038237"/>
              <a:gd name="connsiteX4944" fmla="*/ 7046957 w 14801665"/>
              <a:gd name="connsiteY4944" fmla="*/ 7930034 h 9038237"/>
              <a:gd name="connsiteX4945" fmla="*/ 7021688 w 14801665"/>
              <a:gd name="connsiteY4945" fmla="*/ 7880718 h 9038237"/>
              <a:gd name="connsiteX4946" fmla="*/ 6957447 w 14801665"/>
              <a:gd name="connsiteY4946" fmla="*/ 7923985 h 9038237"/>
              <a:gd name="connsiteX4947" fmla="*/ 6852047 w 14801665"/>
              <a:gd name="connsiteY4947" fmla="*/ 7893661 h 9038237"/>
              <a:gd name="connsiteX4948" fmla="*/ 6901771 w 14801665"/>
              <a:gd name="connsiteY4948" fmla="*/ 7914066 h 9038237"/>
              <a:gd name="connsiteX4949" fmla="*/ 6655766 w 14801665"/>
              <a:gd name="connsiteY4949" fmla="*/ 7907455 h 9038237"/>
              <a:gd name="connsiteX4950" fmla="*/ 6412277 w 14801665"/>
              <a:gd name="connsiteY4950" fmla="*/ 7889124 h 9038237"/>
              <a:gd name="connsiteX4951" fmla="*/ 6166267 w 14801665"/>
              <a:gd name="connsiteY4951" fmla="*/ 7859173 h 9038237"/>
              <a:gd name="connsiteX4952" fmla="*/ 6166494 w 14801665"/>
              <a:gd name="connsiteY4952" fmla="*/ 7859362 h 9038237"/>
              <a:gd name="connsiteX4953" fmla="*/ 6007363 w 14801665"/>
              <a:gd name="connsiteY4953" fmla="*/ 7821293 h 9038237"/>
              <a:gd name="connsiteX4954" fmla="*/ 5987583 w 14801665"/>
              <a:gd name="connsiteY4954" fmla="*/ 7826959 h 9038237"/>
              <a:gd name="connsiteX4955" fmla="*/ 5921398 w 14801665"/>
              <a:gd name="connsiteY4955" fmla="*/ 7822894 h 9038237"/>
              <a:gd name="connsiteX4956" fmla="*/ 5916823 w 14801665"/>
              <a:gd name="connsiteY4956" fmla="*/ 7820348 h 9038237"/>
              <a:gd name="connsiteX4957" fmla="*/ 5763873 w 14801665"/>
              <a:gd name="connsiteY4957" fmla="*/ 7816000 h 9038237"/>
              <a:gd name="connsiteX4958" fmla="*/ 5754960 w 14801665"/>
              <a:gd name="connsiteY4958" fmla="*/ 7821482 h 9038237"/>
              <a:gd name="connsiteX4959" fmla="*/ 5754955 w 14801665"/>
              <a:gd name="connsiteY4959" fmla="*/ 7821488 h 9038237"/>
              <a:gd name="connsiteX4960" fmla="*/ 5754838 w 14801665"/>
              <a:gd name="connsiteY4960" fmla="*/ 7821388 h 9038237"/>
              <a:gd name="connsiteX4961" fmla="*/ 5752894 w 14801665"/>
              <a:gd name="connsiteY4961" fmla="*/ 7824123 h 9038237"/>
              <a:gd name="connsiteX4962" fmla="*/ 5754955 w 14801665"/>
              <a:gd name="connsiteY4962" fmla="*/ 7821488 h 9038237"/>
              <a:gd name="connsiteX4963" fmla="*/ 5772330 w 14801665"/>
              <a:gd name="connsiteY4963" fmla="*/ 7836405 h 9038237"/>
              <a:gd name="connsiteX4964" fmla="*/ 5588394 w 14801665"/>
              <a:gd name="connsiteY4964" fmla="*/ 7824218 h 9038237"/>
              <a:gd name="connsiteX4965" fmla="*/ 5547928 w 14801665"/>
              <a:gd name="connsiteY4965" fmla="*/ 7821388 h 9038237"/>
              <a:gd name="connsiteX4966" fmla="*/ 5521408 w 14801665"/>
              <a:gd name="connsiteY4966" fmla="*/ 7824690 h 9038237"/>
              <a:gd name="connsiteX4967" fmla="*/ 5318728 w 14801665"/>
              <a:gd name="connsiteY4967" fmla="*/ 7800599 h 9038237"/>
              <a:gd name="connsiteX4968" fmla="*/ 5222700 w 14801665"/>
              <a:gd name="connsiteY4968" fmla="*/ 7794083 h 9038237"/>
              <a:gd name="connsiteX4969" fmla="*/ 5052595 w 14801665"/>
              <a:gd name="connsiteY4969" fmla="*/ 7783786 h 9038237"/>
              <a:gd name="connsiteX4970" fmla="*/ 4985495 w 14801665"/>
              <a:gd name="connsiteY4970" fmla="*/ 7774712 h 9038237"/>
              <a:gd name="connsiteX4971" fmla="*/ 4866606 w 14801665"/>
              <a:gd name="connsiteY4971" fmla="*/ 7766211 h 9038237"/>
              <a:gd name="connsiteX4972" fmla="*/ 4778012 w 14801665"/>
              <a:gd name="connsiteY4972" fmla="*/ 7774807 h 9038237"/>
              <a:gd name="connsiteX4973" fmla="*/ 4678324 w 14801665"/>
              <a:gd name="connsiteY4973" fmla="*/ 7773767 h 9038237"/>
              <a:gd name="connsiteX4974" fmla="*/ 4588250 w 14801665"/>
              <a:gd name="connsiteY4974" fmla="*/ 7764037 h 9038237"/>
              <a:gd name="connsiteX4975" fmla="*/ 4347499 w 14801665"/>
              <a:gd name="connsiteY4975" fmla="*/ 7731539 h 9038237"/>
              <a:gd name="connsiteX4976" fmla="*/ 4096005 w 14801665"/>
              <a:gd name="connsiteY4976" fmla="*/ 7692142 h 9038237"/>
              <a:gd name="connsiteX4977" fmla="*/ 4039305 w 14801665"/>
              <a:gd name="connsiteY4977" fmla="*/ 7691764 h 9038237"/>
              <a:gd name="connsiteX4978" fmla="*/ 4077827 w 14801665"/>
              <a:gd name="connsiteY4978" fmla="*/ 7725868 h 9038237"/>
              <a:gd name="connsiteX4979" fmla="*/ 4087084 w 14801665"/>
              <a:gd name="connsiteY4979" fmla="*/ 7729838 h 9038237"/>
              <a:gd name="connsiteX4980" fmla="*/ 4183792 w 14801665"/>
              <a:gd name="connsiteY4980" fmla="*/ 7744388 h 9038237"/>
              <a:gd name="connsiteX4981" fmla="*/ 4290113 w 14801665"/>
              <a:gd name="connsiteY4981" fmla="*/ 7757332 h 9038237"/>
              <a:gd name="connsiteX4982" fmla="*/ 4325891 w 14801665"/>
              <a:gd name="connsiteY4982" fmla="*/ 7793043 h 9038237"/>
              <a:gd name="connsiteX4983" fmla="*/ 4291987 w 14801665"/>
              <a:gd name="connsiteY4983" fmla="*/ 7793136 h 9038237"/>
              <a:gd name="connsiteX4984" fmla="*/ 4291593 w 14801665"/>
              <a:gd name="connsiteY4984" fmla="*/ 7792949 h 9038237"/>
              <a:gd name="connsiteX4985" fmla="*/ 4290608 w 14801665"/>
              <a:gd name="connsiteY4985" fmla="*/ 7792900 h 9038237"/>
              <a:gd name="connsiteX4986" fmla="*/ 4260842 w 14801665"/>
              <a:gd name="connsiteY4986" fmla="*/ 7784826 h 9038237"/>
              <a:gd name="connsiteX4987" fmla="*/ 4259362 w 14801665"/>
              <a:gd name="connsiteY4987" fmla="*/ 7791342 h 9038237"/>
              <a:gd name="connsiteX4988" fmla="*/ 4290608 w 14801665"/>
              <a:gd name="connsiteY4988" fmla="*/ 7792900 h 9038237"/>
              <a:gd name="connsiteX4989" fmla="*/ 4291486 w 14801665"/>
              <a:gd name="connsiteY4989" fmla="*/ 7793138 h 9038237"/>
              <a:gd name="connsiteX4990" fmla="*/ 4291987 w 14801665"/>
              <a:gd name="connsiteY4990" fmla="*/ 7793136 h 9038237"/>
              <a:gd name="connsiteX4991" fmla="*/ 4308701 w 14801665"/>
              <a:gd name="connsiteY4991" fmla="*/ 7801109 h 9038237"/>
              <a:gd name="connsiteX4992" fmla="*/ 4325891 w 14801665"/>
              <a:gd name="connsiteY4992" fmla="*/ 7793043 h 9038237"/>
              <a:gd name="connsiteX4993" fmla="*/ 4435515 w 14801665"/>
              <a:gd name="connsiteY4993" fmla="*/ 7822800 h 9038237"/>
              <a:gd name="connsiteX4994" fmla="*/ 4397000 w 14801665"/>
              <a:gd name="connsiteY4994" fmla="*/ 7842360 h 9038237"/>
              <a:gd name="connsiteX4995" fmla="*/ 4063424 w 14801665"/>
              <a:gd name="connsiteY4995" fmla="*/ 7788128 h 9038237"/>
              <a:gd name="connsiteX4996" fmla="*/ 3953449 w 14801665"/>
              <a:gd name="connsiteY4996" fmla="*/ 7802962 h 9038237"/>
              <a:gd name="connsiteX4997" fmla="*/ 3962827 w 14801665"/>
              <a:gd name="connsiteY4997" fmla="*/ 7777264 h 9038237"/>
              <a:gd name="connsiteX4998" fmla="*/ 3882575 w 14801665"/>
              <a:gd name="connsiteY4998" fmla="*/ 7795312 h 9038237"/>
              <a:gd name="connsiteX4999" fmla="*/ 3893776 w 14801665"/>
              <a:gd name="connsiteY4999" fmla="*/ 7761391 h 9038237"/>
              <a:gd name="connsiteX5000" fmla="*/ 3831930 w 14801665"/>
              <a:gd name="connsiteY5000" fmla="*/ 7746940 h 9038237"/>
              <a:gd name="connsiteX5001" fmla="*/ 3766768 w 14801665"/>
              <a:gd name="connsiteY5001" fmla="*/ 7734653 h 9038237"/>
              <a:gd name="connsiteX5002" fmla="*/ 3741735 w 14801665"/>
              <a:gd name="connsiteY5002" fmla="*/ 7738056 h 9038237"/>
              <a:gd name="connsiteX5003" fmla="*/ 3680460 w 14801665"/>
              <a:gd name="connsiteY5003" fmla="*/ 7710284 h 9038237"/>
              <a:gd name="connsiteX5004" fmla="*/ 3364611 w 14801665"/>
              <a:gd name="connsiteY5004" fmla="*/ 7638005 h 9038237"/>
              <a:gd name="connsiteX5005" fmla="*/ 3305618 w 14801665"/>
              <a:gd name="connsiteY5005" fmla="*/ 7642447 h 9038237"/>
              <a:gd name="connsiteX5006" fmla="*/ 3583295 w 14801665"/>
              <a:gd name="connsiteY5006" fmla="*/ 7767818 h 9038237"/>
              <a:gd name="connsiteX5007" fmla="*/ 3518933 w 14801665"/>
              <a:gd name="connsiteY5007" fmla="*/ 7779722 h 9038237"/>
              <a:gd name="connsiteX5008" fmla="*/ 3322887 w 14801665"/>
              <a:gd name="connsiteY5008" fmla="*/ 7748636 h 9038237"/>
              <a:gd name="connsiteX5009" fmla="*/ 3514594 w 14801665"/>
              <a:gd name="connsiteY5009" fmla="*/ 7819875 h 9038237"/>
              <a:gd name="connsiteX5010" fmla="*/ 3556318 w 14801665"/>
              <a:gd name="connsiteY5010" fmla="*/ 7816851 h 9038237"/>
              <a:gd name="connsiteX5011" fmla="*/ 3586719 w 14801665"/>
              <a:gd name="connsiteY5011" fmla="*/ 7862576 h 9038237"/>
              <a:gd name="connsiteX5012" fmla="*/ 3487381 w 14801665"/>
              <a:gd name="connsiteY5012" fmla="*/ 7850766 h 9038237"/>
              <a:gd name="connsiteX5013" fmla="*/ 3381066 w 14801665"/>
              <a:gd name="connsiteY5013" fmla="*/ 7830550 h 9038237"/>
              <a:gd name="connsiteX5014" fmla="*/ 3499847 w 14801665"/>
              <a:gd name="connsiteY5014" fmla="*/ 7911136 h 9038237"/>
              <a:gd name="connsiteX5015" fmla="*/ 3423504 w 14801665"/>
              <a:gd name="connsiteY5015" fmla="*/ 7906539 h 9038237"/>
              <a:gd name="connsiteX5016" fmla="*/ 3423140 w 14801665"/>
              <a:gd name="connsiteY5016" fmla="*/ 7906321 h 9038237"/>
              <a:gd name="connsiteX5017" fmla="*/ 3422339 w 14801665"/>
              <a:gd name="connsiteY5017" fmla="*/ 7906126 h 9038237"/>
              <a:gd name="connsiteX5018" fmla="*/ 3419079 w 14801665"/>
              <a:gd name="connsiteY5018" fmla="*/ 7904301 h 9038237"/>
              <a:gd name="connsiteX5019" fmla="*/ 3422310 w 14801665"/>
              <a:gd name="connsiteY5019" fmla="*/ 7906119 h 9038237"/>
              <a:gd name="connsiteX5020" fmla="*/ 3418536 w 14801665"/>
              <a:gd name="connsiteY5020" fmla="*/ 7905199 h 9038237"/>
              <a:gd name="connsiteX5021" fmla="*/ 3422333 w 14801665"/>
              <a:gd name="connsiteY5021" fmla="*/ 7906132 h 9038237"/>
              <a:gd name="connsiteX5022" fmla="*/ 3422310 w 14801665"/>
              <a:gd name="connsiteY5022" fmla="*/ 7906119 h 9038237"/>
              <a:gd name="connsiteX5023" fmla="*/ 3422339 w 14801665"/>
              <a:gd name="connsiteY5023" fmla="*/ 7906126 h 9038237"/>
              <a:gd name="connsiteX5024" fmla="*/ 3423026 w 14801665"/>
              <a:gd name="connsiteY5024" fmla="*/ 7906510 h 9038237"/>
              <a:gd name="connsiteX5025" fmla="*/ 3423504 w 14801665"/>
              <a:gd name="connsiteY5025" fmla="*/ 7906539 h 9038237"/>
              <a:gd name="connsiteX5026" fmla="*/ 3454264 w 14801665"/>
              <a:gd name="connsiteY5026" fmla="*/ 7924977 h 9038237"/>
              <a:gd name="connsiteX5027" fmla="*/ 3560200 w 14801665"/>
              <a:gd name="connsiteY5027" fmla="*/ 7959318 h 9038237"/>
              <a:gd name="connsiteX5028" fmla="*/ 3606498 w 14801665"/>
              <a:gd name="connsiteY5028" fmla="*/ 7970749 h 9038237"/>
              <a:gd name="connsiteX5029" fmla="*/ 3670746 w 14801665"/>
              <a:gd name="connsiteY5029" fmla="*/ 7874385 h 9038237"/>
              <a:gd name="connsiteX5030" fmla="*/ 3715688 w 14801665"/>
              <a:gd name="connsiteY5030" fmla="*/ 7849716 h 9038237"/>
              <a:gd name="connsiteX5031" fmla="*/ 3743058 w 14801665"/>
              <a:gd name="connsiteY5031" fmla="*/ 7812169 h 9038237"/>
              <a:gd name="connsiteX5032" fmla="*/ 3766000 w 14801665"/>
              <a:gd name="connsiteY5032" fmla="*/ 7829392 h 9038237"/>
              <a:gd name="connsiteX5033" fmla="*/ 3754887 w 14801665"/>
              <a:gd name="connsiteY5033" fmla="*/ 7851901 h 9038237"/>
              <a:gd name="connsiteX5034" fmla="*/ 3707788 w 14801665"/>
              <a:gd name="connsiteY5034" fmla="*/ 7885438 h 9038237"/>
              <a:gd name="connsiteX5035" fmla="*/ 3677494 w 14801665"/>
              <a:gd name="connsiteY5035" fmla="*/ 7919075 h 9038237"/>
              <a:gd name="connsiteX5036" fmla="*/ 3681718 w 14801665"/>
              <a:gd name="connsiteY5036" fmla="*/ 7951857 h 9038237"/>
              <a:gd name="connsiteX5037" fmla="*/ 3638508 w 14801665"/>
              <a:gd name="connsiteY5037" fmla="*/ 7951857 h 9038237"/>
              <a:gd name="connsiteX5038" fmla="*/ 3669259 w 14801665"/>
              <a:gd name="connsiteY5038" fmla="*/ 8002213 h 9038237"/>
              <a:gd name="connsiteX5039" fmla="*/ 3601238 w 14801665"/>
              <a:gd name="connsiteY5039" fmla="*/ 8008351 h 9038237"/>
              <a:gd name="connsiteX5040" fmla="*/ 3668115 w 14801665"/>
              <a:gd name="connsiteY5040" fmla="*/ 8050301 h 9038237"/>
              <a:gd name="connsiteX5041" fmla="*/ 3664920 w 14801665"/>
              <a:gd name="connsiteY5041" fmla="*/ 8058518 h 9038237"/>
              <a:gd name="connsiteX5042" fmla="*/ 3790778 w 14801665"/>
              <a:gd name="connsiteY5042" fmla="*/ 8096593 h 9038237"/>
              <a:gd name="connsiteX5043" fmla="*/ 3751913 w 14801665"/>
              <a:gd name="connsiteY5043" fmla="*/ 8103776 h 9038237"/>
              <a:gd name="connsiteX5044" fmla="*/ 3403476 w 14801665"/>
              <a:gd name="connsiteY5044" fmla="*/ 8023279 h 9038237"/>
              <a:gd name="connsiteX5045" fmla="*/ 3359922 w 14801665"/>
              <a:gd name="connsiteY5045" fmla="*/ 8015629 h 9038237"/>
              <a:gd name="connsiteX5046" fmla="*/ 3238060 w 14801665"/>
              <a:gd name="connsiteY5046" fmla="*/ 8001173 h 9038237"/>
              <a:gd name="connsiteX5047" fmla="*/ 3172077 w 14801665"/>
              <a:gd name="connsiteY5047" fmla="*/ 7991727 h 9038237"/>
              <a:gd name="connsiteX5048" fmla="*/ 3171646 w 14801665"/>
              <a:gd name="connsiteY5048" fmla="*/ 7991443 h 9038237"/>
              <a:gd name="connsiteX5049" fmla="*/ 3171048 w 14801665"/>
              <a:gd name="connsiteY5049" fmla="*/ 7991192 h 9038237"/>
              <a:gd name="connsiteX5050" fmla="*/ 3155053 w 14801665"/>
              <a:gd name="connsiteY5050" fmla="*/ 7972109 h 9038237"/>
              <a:gd name="connsiteX5051" fmla="*/ 3124197 w 14801665"/>
              <a:gd name="connsiteY5051" fmla="*/ 7971505 h 9038237"/>
              <a:gd name="connsiteX5052" fmla="*/ 3171048 w 14801665"/>
              <a:gd name="connsiteY5052" fmla="*/ 7991192 h 9038237"/>
              <a:gd name="connsiteX5053" fmla="*/ 3171417 w 14801665"/>
              <a:gd name="connsiteY5053" fmla="*/ 7991632 h 9038237"/>
              <a:gd name="connsiteX5054" fmla="*/ 3172077 w 14801665"/>
              <a:gd name="connsiteY5054" fmla="*/ 7991727 h 9038237"/>
              <a:gd name="connsiteX5055" fmla="*/ 3202305 w 14801665"/>
              <a:gd name="connsiteY5055" fmla="*/ 8011605 h 9038237"/>
              <a:gd name="connsiteX5056" fmla="*/ 3236276 w 14801665"/>
              <a:gd name="connsiteY5056" fmla="*/ 8026267 h 9038237"/>
              <a:gd name="connsiteX5057" fmla="*/ 3308567 w 14801665"/>
              <a:gd name="connsiteY5057" fmla="*/ 8048085 h 9038237"/>
              <a:gd name="connsiteX5058" fmla="*/ 3308598 w 14801665"/>
              <a:gd name="connsiteY5058" fmla="*/ 8048316 h 9038237"/>
              <a:gd name="connsiteX5059" fmla="*/ 3309381 w 14801665"/>
              <a:gd name="connsiteY5059" fmla="*/ 8048517 h 9038237"/>
              <a:gd name="connsiteX5060" fmla="*/ 3312651 w 14801665"/>
              <a:gd name="connsiteY5060" fmla="*/ 8050407 h 9038237"/>
              <a:gd name="connsiteX5061" fmla="*/ 3309438 w 14801665"/>
              <a:gd name="connsiteY5061" fmla="*/ 8048532 h 9038237"/>
              <a:gd name="connsiteX5062" fmla="*/ 3313238 w 14801665"/>
              <a:gd name="connsiteY5062" fmla="*/ 8049509 h 9038237"/>
              <a:gd name="connsiteX5063" fmla="*/ 3309392 w 14801665"/>
              <a:gd name="connsiteY5063" fmla="*/ 8048505 h 9038237"/>
              <a:gd name="connsiteX5064" fmla="*/ 3309438 w 14801665"/>
              <a:gd name="connsiteY5064" fmla="*/ 8048532 h 9038237"/>
              <a:gd name="connsiteX5065" fmla="*/ 3309381 w 14801665"/>
              <a:gd name="connsiteY5065" fmla="*/ 8048517 h 9038237"/>
              <a:gd name="connsiteX5066" fmla="*/ 3308705 w 14801665"/>
              <a:gd name="connsiteY5066" fmla="*/ 8048127 h 9038237"/>
              <a:gd name="connsiteX5067" fmla="*/ 3308567 w 14801665"/>
              <a:gd name="connsiteY5067" fmla="*/ 8048085 h 9038237"/>
              <a:gd name="connsiteX5068" fmla="*/ 3306780 w 14801665"/>
              <a:gd name="connsiteY5068" fmla="*/ 8034559 h 9038237"/>
              <a:gd name="connsiteX5069" fmla="*/ 3321165 w 14801665"/>
              <a:gd name="connsiteY5069" fmla="*/ 8030368 h 9038237"/>
              <a:gd name="connsiteX5070" fmla="*/ 3370551 w 14801665"/>
              <a:gd name="connsiteY5070" fmla="*/ 8044440 h 9038237"/>
              <a:gd name="connsiteX5071" fmla="*/ 3354661 w 14801665"/>
              <a:gd name="connsiteY5071" fmla="*/ 8065135 h 9038237"/>
              <a:gd name="connsiteX5072" fmla="*/ 3550828 w 14801665"/>
              <a:gd name="connsiteY5072" fmla="*/ 8131831 h 9038237"/>
              <a:gd name="connsiteX5073" fmla="*/ 3547740 w 14801665"/>
              <a:gd name="connsiteY5073" fmla="*/ 8143546 h 9038237"/>
              <a:gd name="connsiteX5074" fmla="*/ 3402209 w 14801665"/>
              <a:gd name="connsiteY5074" fmla="*/ 8125519 h 9038237"/>
              <a:gd name="connsiteX5075" fmla="*/ 3355097 w 14801665"/>
              <a:gd name="connsiteY5075" fmla="*/ 8142270 h 9038237"/>
              <a:gd name="connsiteX5076" fmla="*/ 3391474 w 14801665"/>
              <a:gd name="connsiteY5076" fmla="*/ 8106795 h 9038237"/>
              <a:gd name="connsiteX5077" fmla="*/ 3335118 w 14801665"/>
              <a:gd name="connsiteY5077" fmla="*/ 8091683 h 9038237"/>
              <a:gd name="connsiteX5078" fmla="*/ 2900945 w 14801665"/>
              <a:gd name="connsiteY5078" fmla="*/ 7914539 h 9038237"/>
              <a:gd name="connsiteX5079" fmla="*/ 2883225 w 14801665"/>
              <a:gd name="connsiteY5079" fmla="*/ 7902918 h 9038237"/>
              <a:gd name="connsiteX5080" fmla="*/ 2831665 w 14801665"/>
              <a:gd name="connsiteY5080" fmla="*/ 7887139 h 9038237"/>
              <a:gd name="connsiteX5081" fmla="*/ 2791885 w 14801665"/>
              <a:gd name="connsiteY5081" fmla="*/ 7848025 h 9038237"/>
              <a:gd name="connsiteX5082" fmla="*/ 2748903 w 14801665"/>
              <a:gd name="connsiteY5082" fmla="*/ 7868665 h 9038237"/>
              <a:gd name="connsiteX5083" fmla="*/ 2748560 w 14801665"/>
              <a:gd name="connsiteY5083" fmla="*/ 7868436 h 9038237"/>
              <a:gd name="connsiteX5084" fmla="*/ 2748495 w 14801665"/>
              <a:gd name="connsiteY5084" fmla="*/ 7868470 h 9038237"/>
              <a:gd name="connsiteX5085" fmla="*/ 2702376 w 14801665"/>
              <a:gd name="connsiteY5085" fmla="*/ 7829511 h 9038237"/>
              <a:gd name="connsiteX5086" fmla="*/ 2709238 w 14801665"/>
              <a:gd name="connsiteY5086" fmla="*/ 7821010 h 9038237"/>
              <a:gd name="connsiteX5087" fmla="*/ 2754622 w 14801665"/>
              <a:gd name="connsiteY5087" fmla="*/ 7822989 h 9038237"/>
              <a:gd name="connsiteX5088" fmla="*/ 2644190 w 14801665"/>
              <a:gd name="connsiteY5088" fmla="*/ 7823556 h 9038237"/>
              <a:gd name="connsiteX5089" fmla="*/ 2710610 w 14801665"/>
              <a:gd name="connsiteY5089" fmla="*/ 7888463 h 9038237"/>
              <a:gd name="connsiteX5090" fmla="*/ 2748495 w 14801665"/>
              <a:gd name="connsiteY5090" fmla="*/ 7868470 h 9038237"/>
              <a:gd name="connsiteX5091" fmla="*/ 2748789 w 14801665"/>
              <a:gd name="connsiteY5091" fmla="*/ 7868719 h 9038237"/>
              <a:gd name="connsiteX5092" fmla="*/ 2748903 w 14801665"/>
              <a:gd name="connsiteY5092" fmla="*/ 7868665 h 9038237"/>
              <a:gd name="connsiteX5093" fmla="*/ 2773547 w 14801665"/>
              <a:gd name="connsiteY5093" fmla="*/ 7885146 h 9038237"/>
              <a:gd name="connsiteX5094" fmla="*/ 2775652 w 14801665"/>
              <a:gd name="connsiteY5094" fmla="*/ 7931263 h 9038237"/>
              <a:gd name="connsiteX5095" fmla="*/ 2828120 w 14801665"/>
              <a:gd name="connsiteY5095" fmla="*/ 7981424 h 9038237"/>
              <a:gd name="connsiteX5096" fmla="*/ 2829149 w 14801665"/>
              <a:gd name="connsiteY5096" fmla="*/ 7982281 h 9038237"/>
              <a:gd name="connsiteX5097" fmla="*/ 2840128 w 14801665"/>
              <a:gd name="connsiteY5097" fmla="*/ 7991349 h 9038237"/>
              <a:gd name="connsiteX5098" fmla="*/ 2839899 w 14801665"/>
              <a:gd name="connsiteY5098" fmla="*/ 7991160 h 9038237"/>
              <a:gd name="connsiteX5099" fmla="*/ 2857391 w 14801665"/>
              <a:gd name="connsiteY5099" fmla="*/ 8008635 h 9038237"/>
              <a:gd name="connsiteX5100" fmla="*/ 2853388 w 14801665"/>
              <a:gd name="connsiteY5100" fmla="*/ 8015724 h 9038237"/>
              <a:gd name="connsiteX5101" fmla="*/ 2792686 w 14801665"/>
              <a:gd name="connsiteY5101" fmla="*/ 7993239 h 9038237"/>
              <a:gd name="connsiteX5102" fmla="*/ 2724442 w 14801665"/>
              <a:gd name="connsiteY5102" fmla="*/ 7960925 h 9038237"/>
              <a:gd name="connsiteX5103" fmla="*/ 2569077 w 14801665"/>
              <a:gd name="connsiteY5103" fmla="*/ 7883548 h 9038237"/>
              <a:gd name="connsiteX5104" fmla="*/ 2549534 w 14801665"/>
              <a:gd name="connsiteY5104" fmla="*/ 7873723 h 9038237"/>
              <a:gd name="connsiteX5105" fmla="*/ 2439109 w 14801665"/>
              <a:gd name="connsiteY5105" fmla="*/ 7929845 h 9038237"/>
              <a:gd name="connsiteX5106" fmla="*/ 2303072 w 14801665"/>
              <a:gd name="connsiteY5106" fmla="*/ 8022051 h 9038237"/>
              <a:gd name="connsiteX5107" fmla="*/ 2281463 w 14801665"/>
              <a:gd name="connsiteY5107" fmla="*/ 8028572 h 9038237"/>
              <a:gd name="connsiteX5108" fmla="*/ 2275763 w 14801665"/>
              <a:gd name="connsiteY5108" fmla="*/ 7986895 h 9038237"/>
              <a:gd name="connsiteX5109" fmla="*/ 2302631 w 14801665"/>
              <a:gd name="connsiteY5109" fmla="*/ 7953490 h 9038237"/>
              <a:gd name="connsiteX5110" fmla="*/ 2302958 w 14801665"/>
              <a:gd name="connsiteY5110" fmla="*/ 7953464 h 9038237"/>
              <a:gd name="connsiteX5111" fmla="*/ 2314388 w 14801665"/>
              <a:gd name="connsiteY5111" fmla="*/ 7944017 h 9038237"/>
              <a:gd name="connsiteX5112" fmla="*/ 2314463 w 14801665"/>
              <a:gd name="connsiteY5112" fmla="*/ 7943838 h 9038237"/>
              <a:gd name="connsiteX5113" fmla="*/ 2334078 w 14801665"/>
              <a:gd name="connsiteY5113" fmla="*/ 7938395 h 9038237"/>
              <a:gd name="connsiteX5114" fmla="*/ 2342508 w 14801665"/>
              <a:gd name="connsiteY5114" fmla="*/ 7920682 h 9038237"/>
              <a:gd name="connsiteX5115" fmla="*/ 2321291 w 14801665"/>
              <a:gd name="connsiteY5115" fmla="*/ 7927634 h 9038237"/>
              <a:gd name="connsiteX5116" fmla="*/ 2314463 w 14801665"/>
              <a:gd name="connsiteY5116" fmla="*/ 7943838 h 9038237"/>
              <a:gd name="connsiteX5117" fmla="*/ 2314159 w 14801665"/>
              <a:gd name="connsiteY5117" fmla="*/ 7943923 h 9038237"/>
              <a:gd name="connsiteX5118" fmla="*/ 2302729 w 14801665"/>
              <a:gd name="connsiteY5118" fmla="*/ 7953369 h 9038237"/>
              <a:gd name="connsiteX5119" fmla="*/ 2302631 w 14801665"/>
              <a:gd name="connsiteY5119" fmla="*/ 7953490 h 9038237"/>
              <a:gd name="connsiteX5120" fmla="*/ 2270376 w 14801665"/>
              <a:gd name="connsiteY5120" fmla="*/ 7956110 h 9038237"/>
              <a:gd name="connsiteX5121" fmla="*/ 2329134 w 14801665"/>
              <a:gd name="connsiteY5121" fmla="*/ 7889124 h 9038237"/>
              <a:gd name="connsiteX5122" fmla="*/ 2386063 w 14801665"/>
              <a:gd name="connsiteY5122" fmla="*/ 7931730 h 9038237"/>
              <a:gd name="connsiteX5123" fmla="*/ 2443791 w 14801665"/>
              <a:gd name="connsiteY5123" fmla="*/ 7879961 h 9038237"/>
              <a:gd name="connsiteX5124" fmla="*/ 2481169 w 14801665"/>
              <a:gd name="connsiteY5124" fmla="*/ 7859835 h 9038237"/>
              <a:gd name="connsiteX5125" fmla="*/ 2563365 w 14801665"/>
              <a:gd name="connsiteY5125" fmla="*/ 7773956 h 9038237"/>
              <a:gd name="connsiteX5126" fmla="*/ 2621437 w 14801665"/>
              <a:gd name="connsiteY5126" fmla="*/ 7782935 h 9038237"/>
              <a:gd name="connsiteX5127" fmla="*/ 2661446 w 14801665"/>
              <a:gd name="connsiteY5127" fmla="*/ 7769047 h 9038237"/>
              <a:gd name="connsiteX5128" fmla="*/ 2639158 w 14801665"/>
              <a:gd name="connsiteY5128" fmla="*/ 7741175 h 9038237"/>
              <a:gd name="connsiteX5129" fmla="*/ 2569306 w 14801665"/>
              <a:gd name="connsiteY5129" fmla="*/ 7721715 h 9038237"/>
              <a:gd name="connsiteX5130" fmla="*/ 2535359 w 14801665"/>
              <a:gd name="connsiteY5130" fmla="*/ 7708583 h 9038237"/>
              <a:gd name="connsiteX5131" fmla="*/ 2521413 w 14801665"/>
              <a:gd name="connsiteY5131" fmla="*/ 7733902 h 9038237"/>
              <a:gd name="connsiteX5132" fmla="*/ 2493063 w 14801665"/>
              <a:gd name="connsiteY5132" fmla="*/ 7722188 h 9038237"/>
              <a:gd name="connsiteX5133" fmla="*/ 2470317 w 14801665"/>
              <a:gd name="connsiteY5133" fmla="*/ 7677875 h 9038237"/>
              <a:gd name="connsiteX5134" fmla="*/ 2523929 w 14801665"/>
              <a:gd name="connsiteY5134" fmla="*/ 7659739 h 9038237"/>
              <a:gd name="connsiteX5135" fmla="*/ 2588749 w 14801665"/>
              <a:gd name="connsiteY5135" fmla="*/ 7665877 h 9038237"/>
              <a:gd name="connsiteX5136" fmla="*/ 2402982 w 14801665"/>
              <a:gd name="connsiteY5136" fmla="*/ 7591335 h 9038237"/>
              <a:gd name="connsiteX5137" fmla="*/ 2258711 w 14801665"/>
              <a:gd name="connsiteY5137" fmla="*/ 7489110 h 9038237"/>
              <a:gd name="connsiteX5138" fmla="*/ 2298040 w 14801665"/>
              <a:gd name="connsiteY5138" fmla="*/ 7431954 h 9038237"/>
              <a:gd name="connsiteX5139" fmla="*/ 2402525 w 14801665"/>
              <a:gd name="connsiteY5139" fmla="*/ 7396999 h 9038237"/>
              <a:gd name="connsiteX5140" fmla="*/ 2358628 w 14801665"/>
              <a:gd name="connsiteY5140" fmla="*/ 7400591 h 9038237"/>
              <a:gd name="connsiteX5141" fmla="*/ 2295410 w 14801665"/>
              <a:gd name="connsiteY5141" fmla="*/ 7333038 h 9038237"/>
              <a:gd name="connsiteX5142" fmla="*/ 2277918 w 14801665"/>
              <a:gd name="connsiteY5142" fmla="*/ 7244040 h 9038237"/>
              <a:gd name="connsiteX5143" fmla="*/ 2377720 w 14801665"/>
              <a:gd name="connsiteY5143" fmla="*/ 7244040 h 9038237"/>
              <a:gd name="connsiteX5144" fmla="*/ 2263857 w 14801665"/>
              <a:gd name="connsiteY5144" fmla="*/ 7190381 h 9038237"/>
              <a:gd name="connsiteX5145" fmla="*/ 2196300 w 14801665"/>
              <a:gd name="connsiteY5145" fmla="*/ 7149755 h 9038237"/>
              <a:gd name="connsiteX5146" fmla="*/ 2265236 w 14801665"/>
              <a:gd name="connsiteY5146" fmla="*/ 7130484 h 9038237"/>
              <a:gd name="connsiteX5147" fmla="*/ 2205220 w 14801665"/>
              <a:gd name="connsiteY5147" fmla="*/ 7063309 h 9038237"/>
              <a:gd name="connsiteX5148" fmla="*/ 2178668 w 14801665"/>
              <a:gd name="connsiteY5148" fmla="*/ 7050390 h 9038237"/>
              <a:gd name="connsiteX5149" fmla="*/ 2165745 w 14801665"/>
              <a:gd name="connsiteY5149" fmla="*/ 7027554 h 9038237"/>
              <a:gd name="connsiteX5150" fmla="*/ 2247738 w 14801665"/>
              <a:gd name="connsiteY5150" fmla="*/ 7015883 h 9038237"/>
              <a:gd name="connsiteX5151" fmla="*/ 2095246 w 14801665"/>
              <a:gd name="connsiteY5151" fmla="*/ 6923956 h 9038237"/>
              <a:gd name="connsiteX5152" fmla="*/ 2213677 w 14801665"/>
              <a:gd name="connsiteY5152" fmla="*/ 6897974 h 9038237"/>
              <a:gd name="connsiteX5153" fmla="*/ 2175377 w 14801665"/>
              <a:gd name="connsiteY5153" fmla="*/ 6857542 h 9038237"/>
              <a:gd name="connsiteX5154" fmla="*/ 2219388 w 14801665"/>
              <a:gd name="connsiteY5154" fmla="*/ 6835998 h 9038237"/>
              <a:gd name="connsiteX5155" fmla="*/ 2142943 w 14801665"/>
              <a:gd name="connsiteY5155" fmla="*/ 6819642 h 9038237"/>
              <a:gd name="connsiteX5156" fmla="*/ 2174240 w 14801665"/>
              <a:gd name="connsiteY5156" fmla="*/ 6795093 h 9038237"/>
              <a:gd name="connsiteX5157" fmla="*/ 2137656 w 14801665"/>
              <a:gd name="connsiteY5157" fmla="*/ 6759760 h 9038237"/>
              <a:gd name="connsiteX5158" fmla="*/ 2164862 w 14801665"/>
              <a:gd name="connsiteY5158" fmla="*/ 6748896 h 9038237"/>
              <a:gd name="connsiteX5159" fmla="*/ 2132167 w 14801665"/>
              <a:gd name="connsiteY5159" fmla="*/ 6715448 h 9038237"/>
              <a:gd name="connsiteX5160" fmla="*/ 2174469 w 14801665"/>
              <a:gd name="connsiteY5160" fmla="*/ 6696933 h 9038237"/>
              <a:gd name="connsiteX5161" fmla="*/ 2153089 w 14801665"/>
              <a:gd name="connsiteY5161" fmla="*/ 6652904 h 9038237"/>
              <a:gd name="connsiteX5162" fmla="*/ 2141767 w 14801665"/>
              <a:gd name="connsiteY5162" fmla="*/ 6653660 h 9038237"/>
              <a:gd name="connsiteX5163" fmla="*/ 2134339 w 14801665"/>
              <a:gd name="connsiteY5163" fmla="*/ 6690506 h 9038237"/>
              <a:gd name="connsiteX5164" fmla="*/ 2068605 w 14801665"/>
              <a:gd name="connsiteY5164" fmla="*/ 6673598 h 9038237"/>
              <a:gd name="connsiteX5165" fmla="*/ 1970410 w 14801665"/>
              <a:gd name="connsiteY5165" fmla="*/ 6665280 h 9038237"/>
              <a:gd name="connsiteX5166" fmla="*/ 1921138 w 14801665"/>
              <a:gd name="connsiteY5166" fmla="*/ 6707703 h 9038237"/>
              <a:gd name="connsiteX5167" fmla="*/ 1965385 w 14801665"/>
              <a:gd name="connsiteY5167" fmla="*/ 6688899 h 9038237"/>
              <a:gd name="connsiteX5168" fmla="*/ 1802364 w 14801665"/>
              <a:gd name="connsiteY5168" fmla="*/ 6806714 h 9038237"/>
              <a:gd name="connsiteX5169" fmla="*/ 1829234 w 14801665"/>
              <a:gd name="connsiteY5169" fmla="*/ 6728108 h 9038237"/>
              <a:gd name="connsiteX5170" fmla="*/ 1885133 w 14801665"/>
              <a:gd name="connsiteY5170" fmla="*/ 6688054 h 9038237"/>
              <a:gd name="connsiteX5171" fmla="*/ 1913711 w 14801665"/>
              <a:gd name="connsiteY5171" fmla="*/ 6649791 h 9038237"/>
              <a:gd name="connsiteX5172" fmla="*/ 1947658 w 14801665"/>
              <a:gd name="connsiteY5172" fmla="*/ 6629002 h 9038237"/>
              <a:gd name="connsiteX5173" fmla="*/ 2008932 w 14801665"/>
              <a:gd name="connsiteY5173" fmla="*/ 6604533 h 9038237"/>
              <a:gd name="connsiteX5174" fmla="*/ 2051464 w 14801665"/>
              <a:gd name="connsiteY5174" fmla="*/ 6556162 h 9038237"/>
              <a:gd name="connsiteX5175" fmla="*/ 2085417 w 14801665"/>
              <a:gd name="connsiteY5175" fmla="*/ 6532921 h 9038237"/>
              <a:gd name="connsiteX5176" fmla="*/ 1979217 w 14801665"/>
              <a:gd name="connsiteY5176" fmla="*/ 6426543 h 9038237"/>
              <a:gd name="connsiteX5177" fmla="*/ 2016938 w 14801665"/>
              <a:gd name="connsiteY5177" fmla="*/ 6401318 h 9038237"/>
              <a:gd name="connsiteX5178" fmla="*/ 1885362 w 14801665"/>
              <a:gd name="connsiteY5178" fmla="*/ 6350962 h 9038237"/>
              <a:gd name="connsiteX5179" fmla="*/ 1895533 w 14801665"/>
              <a:gd name="connsiteY5179" fmla="*/ 6332253 h 9038237"/>
              <a:gd name="connsiteX5180" fmla="*/ 1885133 w 14801665"/>
              <a:gd name="connsiteY5180" fmla="*/ 6305048 h 9038237"/>
              <a:gd name="connsiteX5181" fmla="*/ 1852323 w 14801665"/>
              <a:gd name="connsiteY5181" fmla="*/ 6317986 h 9038237"/>
              <a:gd name="connsiteX5182" fmla="*/ 1841229 w 14801665"/>
              <a:gd name="connsiteY5182" fmla="*/ 6359274 h 9038237"/>
              <a:gd name="connsiteX5183" fmla="*/ 1777896 w 14801665"/>
              <a:gd name="connsiteY5183" fmla="*/ 6366701 h 9038237"/>
              <a:gd name="connsiteX5184" fmla="*/ 1765832 w 14801665"/>
              <a:gd name="connsiteY5184" fmla="*/ 6385013 h 9038237"/>
              <a:gd name="connsiteX5185" fmla="*/ 1733590 w 14801665"/>
              <a:gd name="connsiteY5185" fmla="*/ 6360241 h 9038237"/>
              <a:gd name="connsiteX5186" fmla="*/ 1727601 w 14801665"/>
              <a:gd name="connsiteY5186" fmla="*/ 6320538 h 9038237"/>
              <a:gd name="connsiteX5187" fmla="*/ 1777903 w 14801665"/>
              <a:gd name="connsiteY5187" fmla="*/ 6250627 h 9038237"/>
              <a:gd name="connsiteX5188" fmla="*/ 1817568 w 14801665"/>
              <a:gd name="connsiteY5188" fmla="*/ 6243544 h 9038237"/>
              <a:gd name="connsiteX5189" fmla="*/ 1797224 w 14801665"/>
              <a:gd name="connsiteY5189" fmla="*/ 6212175 h 9038237"/>
              <a:gd name="connsiteX5190" fmla="*/ 1909136 w 14801665"/>
              <a:gd name="connsiteY5190" fmla="*/ 6145378 h 9038237"/>
              <a:gd name="connsiteX5191" fmla="*/ 1890044 w 14801665"/>
              <a:gd name="connsiteY5191" fmla="*/ 6121760 h 9038237"/>
              <a:gd name="connsiteX5192" fmla="*/ 1834691 w 14801665"/>
              <a:gd name="connsiteY5192" fmla="*/ 6120540 h 9038237"/>
              <a:gd name="connsiteX5193" fmla="*/ 1837576 w 14801665"/>
              <a:gd name="connsiteY5193" fmla="*/ 6117984 h 9038237"/>
              <a:gd name="connsiteX5194" fmla="*/ 1834259 w 14801665"/>
              <a:gd name="connsiteY5194" fmla="*/ 6120531 h 9038237"/>
              <a:gd name="connsiteX5195" fmla="*/ 1834691 w 14801665"/>
              <a:gd name="connsiteY5195" fmla="*/ 6120540 h 9038237"/>
              <a:gd name="connsiteX5196" fmla="*/ 1834488 w 14801665"/>
              <a:gd name="connsiteY5196" fmla="*/ 6120720 h 9038237"/>
              <a:gd name="connsiteX5197" fmla="*/ 1771155 w 14801665"/>
              <a:gd name="connsiteY5197" fmla="*/ 6170320 h 9038237"/>
              <a:gd name="connsiteX5198" fmla="*/ 1709767 w 14801665"/>
              <a:gd name="connsiteY5198" fmla="*/ 6233525 h 9038237"/>
              <a:gd name="connsiteX5199" fmla="*/ 1632495 w 14801665"/>
              <a:gd name="connsiteY5199" fmla="*/ 6213404 h 9038237"/>
              <a:gd name="connsiteX5200" fmla="*/ 1631580 w 14801665"/>
              <a:gd name="connsiteY5200" fmla="*/ 6203485 h 9038237"/>
              <a:gd name="connsiteX5201" fmla="*/ 1705771 w 14801665"/>
              <a:gd name="connsiteY5201" fmla="*/ 6152656 h 9038237"/>
              <a:gd name="connsiteX5202" fmla="*/ 1782249 w 14801665"/>
              <a:gd name="connsiteY5202" fmla="*/ 6116756 h 9038237"/>
              <a:gd name="connsiteX5203" fmla="*/ 1711260 w 14801665"/>
              <a:gd name="connsiteY5203" fmla="*/ 6093137 h 9038237"/>
              <a:gd name="connsiteX5204" fmla="*/ 1731241 w 14801665"/>
              <a:gd name="connsiteY5204" fmla="*/ 6007155 h 9038237"/>
              <a:gd name="connsiteX5205" fmla="*/ 1731490 w 14801665"/>
              <a:gd name="connsiteY5205" fmla="*/ 6007259 h 9038237"/>
              <a:gd name="connsiteX5206" fmla="*/ 1731651 w 14801665"/>
              <a:gd name="connsiteY5206" fmla="*/ 6007070 h 9038237"/>
              <a:gd name="connsiteX5207" fmla="*/ 1753970 w 14801665"/>
              <a:gd name="connsiteY5207" fmla="*/ 6007070 h 9038237"/>
              <a:gd name="connsiteX5208" fmla="*/ 1754128 w 14801665"/>
              <a:gd name="connsiteY5208" fmla="*/ 6007259 h 9038237"/>
              <a:gd name="connsiteX5209" fmla="*/ 1754357 w 14801665"/>
              <a:gd name="connsiteY5209" fmla="*/ 6007259 h 9038237"/>
              <a:gd name="connsiteX5210" fmla="*/ 1754357 w 14801665"/>
              <a:gd name="connsiteY5210" fmla="*/ 6016416 h 9038237"/>
              <a:gd name="connsiteX5211" fmla="*/ 1754236 w 14801665"/>
              <a:gd name="connsiteY5211" fmla="*/ 6016516 h 9038237"/>
              <a:gd name="connsiteX5212" fmla="*/ 1752298 w 14801665"/>
              <a:gd name="connsiteY5212" fmla="*/ 6019351 h 9038237"/>
              <a:gd name="connsiteX5213" fmla="*/ 1754357 w 14801665"/>
              <a:gd name="connsiteY5213" fmla="*/ 6016610 h 9038237"/>
              <a:gd name="connsiteX5214" fmla="*/ 1754357 w 14801665"/>
              <a:gd name="connsiteY5214" fmla="*/ 6016416 h 9038237"/>
              <a:gd name="connsiteX5215" fmla="*/ 1765444 w 14801665"/>
              <a:gd name="connsiteY5215" fmla="*/ 6007259 h 9038237"/>
              <a:gd name="connsiteX5216" fmla="*/ 1765787 w 14801665"/>
              <a:gd name="connsiteY5216" fmla="*/ 6007259 h 9038237"/>
              <a:gd name="connsiteX5217" fmla="*/ 1777217 w 14801665"/>
              <a:gd name="connsiteY5217" fmla="*/ 5997807 h 9038237"/>
              <a:gd name="connsiteX5218" fmla="*/ 1780419 w 14801665"/>
              <a:gd name="connsiteY5218" fmla="*/ 5995071 h 9038237"/>
              <a:gd name="connsiteX5219" fmla="*/ 1777102 w 14801665"/>
              <a:gd name="connsiteY5219" fmla="*/ 5997618 h 9038237"/>
              <a:gd name="connsiteX5220" fmla="*/ 1765672 w 14801665"/>
              <a:gd name="connsiteY5220" fmla="*/ 6007070 h 9038237"/>
              <a:gd name="connsiteX5221" fmla="*/ 1765444 w 14801665"/>
              <a:gd name="connsiteY5221" fmla="*/ 6007259 h 9038237"/>
              <a:gd name="connsiteX5222" fmla="*/ 1754357 w 14801665"/>
              <a:gd name="connsiteY5222" fmla="*/ 6007259 h 9038237"/>
              <a:gd name="connsiteX5223" fmla="*/ 1754357 w 14801665"/>
              <a:gd name="connsiteY5223" fmla="*/ 6007070 h 9038237"/>
              <a:gd name="connsiteX5224" fmla="*/ 1753970 w 14801665"/>
              <a:gd name="connsiteY5224" fmla="*/ 6007070 h 9038237"/>
              <a:gd name="connsiteX5225" fmla="*/ 1742927 w 14801665"/>
              <a:gd name="connsiteY5225" fmla="*/ 5993843 h 9038237"/>
              <a:gd name="connsiteX5226" fmla="*/ 1731651 w 14801665"/>
              <a:gd name="connsiteY5226" fmla="*/ 6007070 h 9038237"/>
              <a:gd name="connsiteX5227" fmla="*/ 1731261 w 14801665"/>
              <a:gd name="connsiteY5227" fmla="*/ 6007070 h 9038237"/>
              <a:gd name="connsiteX5228" fmla="*/ 1731241 w 14801665"/>
              <a:gd name="connsiteY5228" fmla="*/ 6007155 h 9038237"/>
              <a:gd name="connsiteX5229" fmla="*/ 1708629 w 14801665"/>
              <a:gd name="connsiteY5229" fmla="*/ 5997713 h 9038237"/>
              <a:gd name="connsiteX5230" fmla="*/ 1708630 w 14801665"/>
              <a:gd name="connsiteY5230" fmla="*/ 5997712 h 9038237"/>
              <a:gd name="connsiteX5231" fmla="*/ 1710574 w 14801665"/>
              <a:gd name="connsiteY5231" fmla="*/ 5994977 h 9038237"/>
              <a:gd name="connsiteX5232" fmla="*/ 1708401 w 14801665"/>
              <a:gd name="connsiteY5232" fmla="*/ 5997618 h 9038237"/>
              <a:gd name="connsiteX5233" fmla="*/ 1708629 w 14801665"/>
              <a:gd name="connsiteY5233" fmla="*/ 5997713 h 9038237"/>
              <a:gd name="connsiteX5234" fmla="*/ 1687674 w 14801665"/>
              <a:gd name="connsiteY5234" fmla="*/ 6010868 h 9038237"/>
              <a:gd name="connsiteX5235" fmla="*/ 1623689 w 14801665"/>
              <a:gd name="connsiteY5235" fmla="*/ 6054023 h 9038237"/>
              <a:gd name="connsiteX5236" fmla="*/ 1557732 w 14801665"/>
              <a:gd name="connsiteY5236" fmla="*/ 6124028 h 9038237"/>
              <a:gd name="connsiteX5237" fmla="*/ 1543779 w 14801665"/>
              <a:gd name="connsiteY5237" fmla="*/ 6098141 h 9038237"/>
              <a:gd name="connsiteX5238" fmla="*/ 1480218 w 14801665"/>
              <a:gd name="connsiteY5238" fmla="*/ 6143304 h 9038237"/>
              <a:gd name="connsiteX5239" fmla="*/ 1472562 w 14801665"/>
              <a:gd name="connsiteY5239" fmla="*/ 6141036 h 9038237"/>
              <a:gd name="connsiteX5240" fmla="*/ 1502815 w 14801665"/>
              <a:gd name="connsiteY5240" fmla="*/ 6063968 h 9038237"/>
              <a:gd name="connsiteX5241" fmla="*/ 1502863 w 14801665"/>
              <a:gd name="connsiteY5241" fmla="*/ 6063942 h 9038237"/>
              <a:gd name="connsiteX5242" fmla="*/ 1514407 w 14801665"/>
              <a:gd name="connsiteY5242" fmla="*/ 6054496 h 9038237"/>
              <a:gd name="connsiteX5243" fmla="*/ 1517488 w 14801665"/>
              <a:gd name="connsiteY5243" fmla="*/ 6051660 h 9038237"/>
              <a:gd name="connsiteX5244" fmla="*/ 1514293 w 14801665"/>
              <a:gd name="connsiteY5244" fmla="*/ 6054307 h 9038237"/>
              <a:gd name="connsiteX5245" fmla="*/ 1502863 w 14801665"/>
              <a:gd name="connsiteY5245" fmla="*/ 6063847 h 9038237"/>
              <a:gd name="connsiteX5246" fmla="*/ 1502815 w 14801665"/>
              <a:gd name="connsiteY5246" fmla="*/ 6063968 h 9038237"/>
              <a:gd name="connsiteX5247" fmla="*/ 1486274 w 14801665"/>
              <a:gd name="connsiteY5247" fmla="*/ 6073234 h 9038237"/>
              <a:gd name="connsiteX5248" fmla="*/ 1430037 w 14801665"/>
              <a:gd name="connsiteY5248" fmla="*/ 6100031 h 9038237"/>
              <a:gd name="connsiteX5249" fmla="*/ 1443869 w 14801665"/>
              <a:gd name="connsiteY5249" fmla="*/ 6072443 h 9038237"/>
              <a:gd name="connsiteX5250" fmla="*/ 1487080 w 14801665"/>
              <a:gd name="connsiteY5250" fmla="*/ 5977780 h 9038237"/>
              <a:gd name="connsiteX5251" fmla="*/ 1583222 w 14801665"/>
              <a:gd name="connsiteY5251" fmla="*/ 5888215 h 9038237"/>
              <a:gd name="connsiteX5252" fmla="*/ 1555330 w 14801665"/>
              <a:gd name="connsiteY5252" fmla="*/ 5888688 h 9038237"/>
              <a:gd name="connsiteX5253" fmla="*/ 1461932 w 14801665"/>
              <a:gd name="connsiteY5253" fmla="*/ 5982695 h 9038237"/>
              <a:gd name="connsiteX5254" fmla="*/ 1407063 w 14801665"/>
              <a:gd name="connsiteY5254" fmla="*/ 6073955 h 9038237"/>
              <a:gd name="connsiteX5255" fmla="*/ 1397120 w 14801665"/>
              <a:gd name="connsiteY5255" fmla="*/ 6105986 h 9038237"/>
              <a:gd name="connsiteX5256" fmla="*/ 1384546 w 14801665"/>
              <a:gd name="connsiteY5256" fmla="*/ 6240614 h 9038237"/>
              <a:gd name="connsiteX5257" fmla="*/ 1348419 w 14801665"/>
              <a:gd name="connsiteY5257" fmla="*/ 6244106 h 9038237"/>
              <a:gd name="connsiteX5258" fmla="*/ 1331385 w 14801665"/>
              <a:gd name="connsiteY5258" fmla="*/ 6215389 h 9038237"/>
              <a:gd name="connsiteX5259" fmla="*/ 1313665 w 14801665"/>
              <a:gd name="connsiteY5259" fmla="*/ 6234659 h 9038237"/>
              <a:gd name="connsiteX5260" fmla="*/ 1251140 w 14801665"/>
              <a:gd name="connsiteY5260" fmla="*/ 6304481 h 9038237"/>
              <a:gd name="connsiteX5261" fmla="*/ 1270683 w 14801665"/>
              <a:gd name="connsiteY5261" fmla="*/ 6319120 h 9038237"/>
              <a:gd name="connsiteX5262" fmla="*/ 1200952 w 14801665"/>
              <a:gd name="connsiteY5262" fmla="*/ 6351151 h 9038237"/>
              <a:gd name="connsiteX5263" fmla="*/ 1174829 w 14801665"/>
              <a:gd name="connsiteY5263" fmla="*/ 6359935 h 9038237"/>
              <a:gd name="connsiteX5264" fmla="*/ 1148933 w 14801665"/>
              <a:gd name="connsiteY5264" fmla="*/ 6375190 h 9038237"/>
              <a:gd name="connsiteX5265" fmla="*/ 1209066 w 14801665"/>
              <a:gd name="connsiteY5265" fmla="*/ 6282558 h 9038237"/>
              <a:gd name="connsiteX5266" fmla="*/ 1147449 w 14801665"/>
              <a:gd name="connsiteY5266" fmla="*/ 6264800 h 9038237"/>
              <a:gd name="connsiteX5267" fmla="*/ 1109270 w 14801665"/>
              <a:gd name="connsiteY5267" fmla="*/ 6261680 h 9038237"/>
              <a:gd name="connsiteX5268" fmla="*/ 1134875 w 14801665"/>
              <a:gd name="connsiteY5268" fmla="*/ 6336411 h 9038237"/>
              <a:gd name="connsiteX5269" fmla="*/ 1058969 w 14801665"/>
              <a:gd name="connsiteY5269" fmla="*/ 6294084 h 9038237"/>
              <a:gd name="connsiteX5270" fmla="*/ 1126068 w 14801665"/>
              <a:gd name="connsiteY5270" fmla="*/ 6237117 h 9038237"/>
              <a:gd name="connsiteX5271" fmla="*/ 1146076 w 14801665"/>
              <a:gd name="connsiteY5271" fmla="*/ 6229939 h 9038237"/>
              <a:gd name="connsiteX5272" fmla="*/ 1190666 w 14801665"/>
              <a:gd name="connsiteY5272" fmla="*/ 6189691 h 9038237"/>
              <a:gd name="connsiteX5273" fmla="*/ 1241990 w 14801665"/>
              <a:gd name="connsiteY5273" fmla="*/ 6151522 h 9038237"/>
              <a:gd name="connsiteX5274" fmla="*/ 1272399 w 14801665"/>
              <a:gd name="connsiteY5274" fmla="*/ 6104096 h 9038237"/>
              <a:gd name="connsiteX5275" fmla="*/ 1340757 w 14801665"/>
              <a:gd name="connsiteY5275" fmla="*/ 6053740 h 9038237"/>
              <a:gd name="connsiteX5276" fmla="*/ 1430838 w 14801665"/>
              <a:gd name="connsiteY5276" fmla="*/ 5992047 h 9038237"/>
              <a:gd name="connsiteX5277" fmla="*/ 1405913 w 14801665"/>
              <a:gd name="connsiteY5277" fmla="*/ 5936681 h 9038237"/>
              <a:gd name="connsiteX5278" fmla="*/ 1459538 w 14801665"/>
              <a:gd name="connsiteY5278" fmla="*/ 5926479 h 9038237"/>
              <a:gd name="connsiteX5279" fmla="*/ 1471876 w 14801665"/>
              <a:gd name="connsiteY5279" fmla="*/ 5874143 h 9038237"/>
              <a:gd name="connsiteX5280" fmla="*/ 1531663 w 14801665"/>
              <a:gd name="connsiteY5280" fmla="*/ 5831721 h 9038237"/>
              <a:gd name="connsiteX5281" fmla="*/ 1497487 w 14801665"/>
              <a:gd name="connsiteY5281" fmla="*/ 5847689 h 9038237"/>
              <a:gd name="connsiteX5282" fmla="*/ 1489596 w 14801665"/>
              <a:gd name="connsiteY5282" fmla="*/ 5842868 h 9038237"/>
              <a:gd name="connsiteX5283" fmla="*/ 1522978 w 14801665"/>
              <a:gd name="connsiteY5283" fmla="*/ 5797333 h 9038237"/>
              <a:gd name="connsiteX5284" fmla="*/ 1503199 w 14801665"/>
              <a:gd name="connsiteY5284" fmla="*/ 5714568 h 9038237"/>
              <a:gd name="connsiteX5285" fmla="*/ 1502513 w 14801665"/>
              <a:gd name="connsiteY5285" fmla="*/ 5713812 h 9038237"/>
              <a:gd name="connsiteX5286" fmla="*/ 1541956 w 14801665"/>
              <a:gd name="connsiteY5286" fmla="*/ 5643901 h 9038237"/>
              <a:gd name="connsiteX5287" fmla="*/ 1457472 w 14801665"/>
              <a:gd name="connsiteY5287" fmla="*/ 5702191 h 9038237"/>
              <a:gd name="connsiteX5288" fmla="*/ 1434269 w 14801665"/>
              <a:gd name="connsiteY5288" fmla="*/ 5732993 h 9038237"/>
              <a:gd name="connsiteX5289" fmla="*/ 1388656 w 14801665"/>
              <a:gd name="connsiteY5289" fmla="*/ 5761338 h 9038237"/>
              <a:gd name="connsiteX5290" fmla="*/ 1388542 w 14801665"/>
              <a:gd name="connsiteY5290" fmla="*/ 5761432 h 9038237"/>
              <a:gd name="connsiteX5291" fmla="*/ 1356418 w 14801665"/>
              <a:gd name="connsiteY5291" fmla="*/ 5787408 h 9038237"/>
              <a:gd name="connsiteX5292" fmla="*/ 1332415 w 14801665"/>
              <a:gd name="connsiteY5292" fmla="*/ 5806023 h 9038237"/>
              <a:gd name="connsiteX5293" fmla="*/ 1180373 w 14801665"/>
              <a:gd name="connsiteY5293" fmla="*/ 5908531 h 9038237"/>
              <a:gd name="connsiteX5294" fmla="*/ 1145168 w 14801665"/>
              <a:gd name="connsiteY5294" fmla="*/ 5981183 h 9038237"/>
              <a:gd name="connsiteX5295" fmla="*/ 1067546 w 14801665"/>
              <a:gd name="connsiteY5295" fmla="*/ 6025206 h 9038237"/>
              <a:gd name="connsiteX5296" fmla="*/ 1012783 w 14801665"/>
              <a:gd name="connsiteY5296" fmla="*/ 6064781 h 9038237"/>
              <a:gd name="connsiteX5297" fmla="*/ 954432 w 14801665"/>
              <a:gd name="connsiteY5297" fmla="*/ 6101338 h 9038237"/>
              <a:gd name="connsiteX5298" fmla="*/ 971118 w 14801665"/>
              <a:gd name="connsiteY5298" fmla="*/ 6046581 h 9038237"/>
              <a:gd name="connsiteX5299" fmla="*/ 1022849 w 14801665"/>
              <a:gd name="connsiteY5299" fmla="*/ 6009332 h 9038237"/>
              <a:gd name="connsiteX5300" fmla="*/ 1031305 w 14801665"/>
              <a:gd name="connsiteY5300" fmla="*/ 6004139 h 9038237"/>
              <a:gd name="connsiteX5301" fmla="*/ 1122187 w 14801665"/>
              <a:gd name="connsiteY5301" fmla="*/ 5900875 h 9038237"/>
              <a:gd name="connsiteX5302" fmla="*/ 1128019 w 14801665"/>
              <a:gd name="connsiteY5302" fmla="*/ 5887743 h 9038237"/>
              <a:gd name="connsiteX5303" fmla="*/ 1064344 w 14801665"/>
              <a:gd name="connsiteY5303" fmla="*/ 5922703 h 9038237"/>
              <a:gd name="connsiteX5304" fmla="*/ 894696 w 14801665"/>
              <a:gd name="connsiteY5304" fmla="*/ 6060067 h 9038237"/>
              <a:gd name="connsiteX5305" fmla="*/ 894639 w 14801665"/>
              <a:gd name="connsiteY5305" fmla="*/ 6065737 h 9038237"/>
              <a:gd name="connsiteX5306" fmla="*/ 896958 w 14801665"/>
              <a:gd name="connsiteY5306" fmla="*/ 6073305 h 9038237"/>
              <a:gd name="connsiteX5307" fmla="*/ 801870 w 14801665"/>
              <a:gd name="connsiteY5307" fmla="*/ 6145095 h 9038237"/>
              <a:gd name="connsiteX5308" fmla="*/ 737515 w 14801665"/>
              <a:gd name="connsiteY5308" fmla="*/ 6172872 h 9038237"/>
              <a:gd name="connsiteX5309" fmla="*/ 964999 w 14801665"/>
              <a:gd name="connsiteY5309" fmla="*/ 5949152 h 9038237"/>
              <a:gd name="connsiteX5310" fmla="*/ 918707 w 14801665"/>
              <a:gd name="connsiteY5310" fmla="*/ 5968995 h 9038237"/>
              <a:gd name="connsiteX5311" fmla="*/ 842801 w 14801665"/>
              <a:gd name="connsiteY5311" fmla="*/ 5996867 h 9038237"/>
              <a:gd name="connsiteX5312" fmla="*/ 820391 w 14801665"/>
              <a:gd name="connsiteY5312" fmla="*/ 6015193 h 9038237"/>
              <a:gd name="connsiteX5313" fmla="*/ 777752 w 14801665"/>
              <a:gd name="connsiteY5313" fmla="*/ 6039851 h 9038237"/>
              <a:gd name="connsiteX5314" fmla="*/ 810448 w 14801665"/>
              <a:gd name="connsiteY5314" fmla="*/ 5973716 h 9038237"/>
              <a:gd name="connsiteX5315" fmla="*/ 782942 w 14801665"/>
              <a:gd name="connsiteY5315" fmla="*/ 5969304 h 9038237"/>
              <a:gd name="connsiteX5316" fmla="*/ 832538 w 14801665"/>
              <a:gd name="connsiteY5316" fmla="*/ 5901031 h 9038237"/>
              <a:gd name="connsiteX5317" fmla="*/ 896755 w 14801665"/>
              <a:gd name="connsiteY5317" fmla="*/ 5841545 h 9038237"/>
              <a:gd name="connsiteX5318" fmla="*/ 923504 w 14801665"/>
              <a:gd name="connsiteY5318" fmla="*/ 5817171 h 9038237"/>
              <a:gd name="connsiteX5319" fmla="*/ 987980 w 14801665"/>
              <a:gd name="connsiteY5319" fmla="*/ 5759542 h 9038237"/>
              <a:gd name="connsiteX5320" fmla="*/ 1029018 w 14801665"/>
              <a:gd name="connsiteY5320" fmla="*/ 5721090 h 9038237"/>
              <a:gd name="connsiteX5321" fmla="*/ 984549 w 14801665"/>
              <a:gd name="connsiteY5321" fmla="*/ 5704743 h 9038237"/>
              <a:gd name="connsiteX5322" fmla="*/ 975864 w 14801665"/>
              <a:gd name="connsiteY5322" fmla="*/ 5712772 h 9038237"/>
              <a:gd name="connsiteX5323" fmla="*/ 955856 w 14801665"/>
              <a:gd name="connsiteY5323" fmla="*/ 5753587 h 9038237"/>
              <a:gd name="connsiteX5324" fmla="*/ 950602 w 14801665"/>
              <a:gd name="connsiteY5324" fmla="*/ 5755383 h 9038237"/>
              <a:gd name="connsiteX5325" fmla="*/ 776380 w 14801665"/>
              <a:gd name="connsiteY5325" fmla="*/ 5893225 h 9038237"/>
              <a:gd name="connsiteX5326" fmla="*/ 695213 w 14801665"/>
              <a:gd name="connsiteY5326" fmla="*/ 5961906 h 9038237"/>
              <a:gd name="connsiteX5327" fmla="*/ 676355 w 14801665"/>
              <a:gd name="connsiteY5327" fmla="*/ 5956524 h 9038237"/>
              <a:gd name="connsiteX5328" fmla="*/ 651430 w 14801665"/>
              <a:gd name="connsiteY5328" fmla="*/ 5948207 h 9038237"/>
              <a:gd name="connsiteX5329" fmla="*/ 713276 w 14801665"/>
              <a:gd name="connsiteY5329" fmla="*/ 5898707 h 9038237"/>
              <a:gd name="connsiteX5330" fmla="*/ 749746 w 14801665"/>
              <a:gd name="connsiteY5330" fmla="*/ 5878013 h 9038237"/>
              <a:gd name="connsiteX5331" fmla="*/ 837425 w 14801665"/>
              <a:gd name="connsiteY5331" fmla="*/ 5806306 h 9038237"/>
              <a:gd name="connsiteX5332" fmla="*/ 854231 w 14801665"/>
              <a:gd name="connsiteY5332" fmla="*/ 5755289 h 9038237"/>
              <a:gd name="connsiteX5333" fmla="*/ 898814 w 14801665"/>
              <a:gd name="connsiteY5333" fmla="*/ 5750468 h 9038237"/>
              <a:gd name="connsiteX5334" fmla="*/ 946478 w 14801665"/>
              <a:gd name="connsiteY5334" fmla="*/ 5720522 h 9038237"/>
              <a:gd name="connsiteX5335" fmla="*/ 1035651 w 14801665"/>
              <a:gd name="connsiteY5335" fmla="*/ 5651179 h 9038237"/>
              <a:gd name="connsiteX5336" fmla="*/ 1049254 w 14801665"/>
              <a:gd name="connsiteY5336" fmla="*/ 5669505 h 9038237"/>
              <a:gd name="connsiteX5337" fmla="*/ 1064458 w 14801665"/>
              <a:gd name="connsiteY5337" fmla="*/ 5684433 h 9038237"/>
              <a:gd name="connsiteX5338" fmla="*/ 1067654 w 14801665"/>
              <a:gd name="connsiteY5338" fmla="*/ 5613956 h 9038237"/>
              <a:gd name="connsiteX5339" fmla="*/ 1014042 w 14801665"/>
              <a:gd name="connsiteY5339" fmla="*/ 5624820 h 9038237"/>
              <a:gd name="connsiteX5340" fmla="*/ 924419 w 14801665"/>
              <a:gd name="connsiteY5340" fmla="*/ 5681125 h 9038237"/>
              <a:gd name="connsiteX5341" fmla="*/ 917106 w 14801665"/>
              <a:gd name="connsiteY5341" fmla="*/ 5677533 h 9038237"/>
              <a:gd name="connsiteX5342" fmla="*/ 930251 w 14801665"/>
              <a:gd name="connsiteY5342" fmla="*/ 5649383 h 9038237"/>
              <a:gd name="connsiteX5343" fmla="*/ 885211 w 14801665"/>
              <a:gd name="connsiteY5343" fmla="*/ 5629824 h 9038237"/>
              <a:gd name="connsiteX5344" fmla="*/ 796845 w 14801665"/>
              <a:gd name="connsiteY5344" fmla="*/ 5710887 h 9038237"/>
              <a:gd name="connsiteX5345" fmla="*/ 670065 w 14801665"/>
              <a:gd name="connsiteY5345" fmla="*/ 5797711 h 9038237"/>
              <a:gd name="connsiteX5346" fmla="*/ 651087 w 14801665"/>
              <a:gd name="connsiteY5346" fmla="*/ 5794214 h 9038237"/>
              <a:gd name="connsiteX5347" fmla="*/ 651087 w 14801665"/>
              <a:gd name="connsiteY5347" fmla="*/ 5754627 h 9038237"/>
              <a:gd name="connsiteX5348" fmla="*/ 578161 w 14801665"/>
              <a:gd name="connsiteY5348" fmla="*/ 5810843 h 9038237"/>
              <a:gd name="connsiteX5349" fmla="*/ 516994 w 14801665"/>
              <a:gd name="connsiteY5349" fmla="*/ 5786658 h 9038237"/>
              <a:gd name="connsiteX5350" fmla="*/ 614738 w 14801665"/>
              <a:gd name="connsiteY5350" fmla="*/ 5701819 h 9038237"/>
              <a:gd name="connsiteX5351" fmla="*/ 588310 w 14801665"/>
              <a:gd name="connsiteY5351" fmla="*/ 5695414 h 9038237"/>
              <a:gd name="connsiteX5352" fmla="*/ 581587 w 14801665"/>
              <a:gd name="connsiteY5352" fmla="*/ 5673662 h 9038237"/>
              <a:gd name="connsiteX5353" fmla="*/ 554265 w 14801665"/>
              <a:gd name="connsiteY5353" fmla="*/ 5672246 h 9038237"/>
              <a:gd name="connsiteX5354" fmla="*/ 506708 w 14801665"/>
              <a:gd name="connsiteY5354" fmla="*/ 5685945 h 9038237"/>
              <a:gd name="connsiteX5355" fmla="*/ 569812 w 14801665"/>
              <a:gd name="connsiteY5355" fmla="*/ 5606583 h 9038237"/>
              <a:gd name="connsiteX5356" fmla="*/ 582272 w 14801665"/>
              <a:gd name="connsiteY5356" fmla="*/ 5638519 h 9038237"/>
              <a:gd name="connsiteX5357" fmla="*/ 652345 w 14801665"/>
              <a:gd name="connsiteY5357" fmla="*/ 5612349 h 9038237"/>
              <a:gd name="connsiteX5358" fmla="*/ 639321 w 14801665"/>
              <a:gd name="connsiteY5358" fmla="*/ 5636251 h 9038237"/>
              <a:gd name="connsiteX5359" fmla="*/ 636569 w 14801665"/>
              <a:gd name="connsiteY5359" fmla="*/ 5676588 h 9038237"/>
              <a:gd name="connsiteX5360" fmla="*/ 681731 w 14801665"/>
              <a:gd name="connsiteY5360" fmla="*/ 5673285 h 9038237"/>
              <a:gd name="connsiteX5361" fmla="*/ 697386 w 14801665"/>
              <a:gd name="connsiteY5361" fmla="*/ 5649856 h 9038237"/>
              <a:gd name="connsiteX5362" fmla="*/ 713276 w 14801665"/>
              <a:gd name="connsiteY5362" fmla="*/ 5661004 h 9038237"/>
              <a:gd name="connsiteX5363" fmla="*/ 659207 w 14801665"/>
              <a:gd name="connsiteY5363" fmla="*/ 5732143 h 9038237"/>
              <a:gd name="connsiteX5364" fmla="*/ 664583 w 14801665"/>
              <a:gd name="connsiteY5364" fmla="*/ 5737997 h 9038237"/>
              <a:gd name="connsiteX5365" fmla="*/ 750546 w 14801665"/>
              <a:gd name="connsiteY5365" fmla="*/ 5705122 h 9038237"/>
              <a:gd name="connsiteX5366" fmla="*/ 741518 w 14801665"/>
              <a:gd name="connsiteY5366" fmla="*/ 5681692 h 9038237"/>
              <a:gd name="connsiteX5367" fmla="*/ 800619 w 14801665"/>
              <a:gd name="connsiteY5367" fmla="*/ 5657412 h 9038237"/>
              <a:gd name="connsiteX5368" fmla="*/ 885439 w 14801665"/>
              <a:gd name="connsiteY5368" fmla="*/ 5563316 h 9038237"/>
              <a:gd name="connsiteX5369" fmla="*/ 891100 w 14801665"/>
              <a:gd name="connsiteY5369" fmla="*/ 5558540 h 9038237"/>
              <a:gd name="connsiteX5370" fmla="*/ 896869 w 14801665"/>
              <a:gd name="connsiteY5370" fmla="*/ 5553864 h 9038237"/>
              <a:gd name="connsiteX5371" fmla="*/ 897074 w 14801665"/>
              <a:gd name="connsiteY5371" fmla="*/ 5553566 h 9038237"/>
              <a:gd name="connsiteX5372" fmla="*/ 917761 w 14801665"/>
              <a:gd name="connsiteY5372" fmla="*/ 5540415 h 9038237"/>
              <a:gd name="connsiteX5373" fmla="*/ 922131 w 14801665"/>
              <a:gd name="connsiteY5373" fmla="*/ 5517207 h 9038237"/>
              <a:gd name="connsiteX5374" fmla="*/ 897074 w 14801665"/>
              <a:gd name="connsiteY5374" fmla="*/ 5553566 h 9038237"/>
              <a:gd name="connsiteX5375" fmla="*/ 896755 w 14801665"/>
              <a:gd name="connsiteY5375" fmla="*/ 5553769 h 9038237"/>
              <a:gd name="connsiteX5376" fmla="*/ 891100 w 14801665"/>
              <a:gd name="connsiteY5376" fmla="*/ 5558540 h 9038237"/>
              <a:gd name="connsiteX5377" fmla="*/ 885325 w 14801665"/>
              <a:gd name="connsiteY5377" fmla="*/ 5563221 h 9038237"/>
              <a:gd name="connsiteX5378" fmla="*/ 824852 w 14801665"/>
              <a:gd name="connsiteY5378" fmla="*/ 5559157 h 9038237"/>
              <a:gd name="connsiteX5379" fmla="*/ 712361 w 14801665"/>
              <a:gd name="connsiteY5379" fmla="*/ 5594301 h 9038237"/>
              <a:gd name="connsiteX5380" fmla="*/ 734306 w 14801665"/>
              <a:gd name="connsiteY5380" fmla="*/ 5551790 h 9038237"/>
              <a:gd name="connsiteX5381" fmla="*/ 850456 w 14801665"/>
              <a:gd name="connsiteY5381" fmla="*/ 5425096 h 9038237"/>
              <a:gd name="connsiteX5382" fmla="*/ 822107 w 14801665"/>
              <a:gd name="connsiteY5382" fmla="*/ 5441820 h 9038237"/>
              <a:gd name="connsiteX5383" fmla="*/ 699216 w 14801665"/>
              <a:gd name="connsiteY5383" fmla="*/ 5546308 h 9038237"/>
              <a:gd name="connsiteX5384" fmla="*/ 656119 w 14801665"/>
              <a:gd name="connsiteY5384" fmla="*/ 5571533 h 9038237"/>
              <a:gd name="connsiteX5385" fmla="*/ 647434 w 14801665"/>
              <a:gd name="connsiteY5385" fmla="*/ 5564639 h 9038237"/>
              <a:gd name="connsiteX5386" fmla="*/ 657606 w 14801665"/>
              <a:gd name="connsiteY5386" fmla="*/ 5541677 h 9038237"/>
              <a:gd name="connsiteX5387" fmla="*/ 787931 w 14801665"/>
              <a:gd name="connsiteY5387" fmla="*/ 5418763 h 9038237"/>
              <a:gd name="connsiteX5388" fmla="*/ 868291 w 14801665"/>
              <a:gd name="connsiteY5388" fmla="*/ 5347813 h 9038237"/>
              <a:gd name="connsiteX5389" fmla="*/ 875718 w 14801665"/>
              <a:gd name="connsiteY5389" fmla="*/ 5288956 h 9038237"/>
              <a:gd name="connsiteX5390" fmla="*/ 832050 w 14801665"/>
              <a:gd name="connsiteY5390" fmla="*/ 5331940 h 9038237"/>
              <a:gd name="connsiteX5391" fmla="*/ 754435 w 14801665"/>
              <a:gd name="connsiteY5391" fmla="*/ 5412153 h 9038237"/>
              <a:gd name="connsiteX5392" fmla="*/ 723226 w 14801665"/>
              <a:gd name="connsiteY5392" fmla="*/ 5450511 h 9038237"/>
              <a:gd name="connsiteX5393" fmla="*/ 582386 w 14801665"/>
              <a:gd name="connsiteY5393" fmla="*/ 5546875 h 9038237"/>
              <a:gd name="connsiteX5394" fmla="*/ 633254 w 14801665"/>
              <a:gd name="connsiteY5394" fmla="*/ 5469099 h 9038237"/>
              <a:gd name="connsiteX5395" fmla="*/ 633717 w 14801665"/>
              <a:gd name="connsiteY5395" fmla="*/ 5468931 h 9038237"/>
              <a:gd name="connsiteX5396" fmla="*/ 633830 w 14801665"/>
              <a:gd name="connsiteY5396" fmla="*/ 5468256 h 9038237"/>
              <a:gd name="connsiteX5397" fmla="*/ 658063 w 14801665"/>
              <a:gd name="connsiteY5397" fmla="*/ 5433881 h 9038237"/>
              <a:gd name="connsiteX5398" fmla="*/ 711332 w 14801665"/>
              <a:gd name="connsiteY5398" fmla="*/ 5385037 h 9038237"/>
              <a:gd name="connsiteX5399" fmla="*/ 745063 w 14801665"/>
              <a:gd name="connsiteY5399" fmla="*/ 5368313 h 9038237"/>
              <a:gd name="connsiteX5400" fmla="*/ 838111 w 14801665"/>
              <a:gd name="connsiteY5400" fmla="*/ 5274500 h 9038237"/>
              <a:gd name="connsiteX5401" fmla="*/ 839827 w 14801665"/>
              <a:gd name="connsiteY5401" fmla="*/ 5264014 h 9038237"/>
              <a:gd name="connsiteX5402" fmla="*/ 805187 w 14801665"/>
              <a:gd name="connsiteY5402" fmla="*/ 5276769 h 9038237"/>
              <a:gd name="connsiteX5403" fmla="*/ 793986 w 14801665"/>
              <a:gd name="connsiteY5403" fmla="*/ 5250031 h 9038237"/>
              <a:gd name="connsiteX5404" fmla="*/ 738201 w 14801665"/>
              <a:gd name="connsiteY5404" fmla="*/ 5331845 h 9038237"/>
              <a:gd name="connsiteX5405" fmla="*/ 699337 w 14801665"/>
              <a:gd name="connsiteY5405" fmla="*/ 5367090 h 9038237"/>
              <a:gd name="connsiteX5406" fmla="*/ 643718 w 14801665"/>
              <a:gd name="connsiteY5406" fmla="*/ 5409437 h 9038237"/>
              <a:gd name="connsiteX5407" fmla="*/ 633830 w 14801665"/>
              <a:gd name="connsiteY5407" fmla="*/ 5468256 h 9038237"/>
              <a:gd name="connsiteX5408" fmla="*/ 633488 w 14801665"/>
              <a:gd name="connsiteY5408" fmla="*/ 5468742 h 9038237"/>
              <a:gd name="connsiteX5409" fmla="*/ 633254 w 14801665"/>
              <a:gd name="connsiteY5409" fmla="*/ 5469099 h 9038237"/>
              <a:gd name="connsiteX5410" fmla="*/ 578618 w 14801665"/>
              <a:gd name="connsiteY5410" fmla="*/ 5488963 h 9038237"/>
              <a:gd name="connsiteX5411" fmla="*/ 569926 w 14801665"/>
              <a:gd name="connsiteY5411" fmla="*/ 5481591 h 9038237"/>
              <a:gd name="connsiteX5412" fmla="*/ 584673 w 14801665"/>
              <a:gd name="connsiteY5412" fmla="*/ 5457877 h 9038237"/>
              <a:gd name="connsiteX5413" fmla="*/ 568211 w 14801665"/>
              <a:gd name="connsiteY5413" fmla="*/ 5437567 h 9038237"/>
              <a:gd name="connsiteX5414" fmla="*/ 642402 w 14801665"/>
              <a:gd name="connsiteY5414" fmla="*/ 5358394 h 9038237"/>
              <a:gd name="connsiteX5415" fmla="*/ 625939 w 14801665"/>
              <a:gd name="connsiteY5415" fmla="*/ 5326180 h 9038237"/>
              <a:gd name="connsiteX5416" fmla="*/ 644346 w 14801665"/>
              <a:gd name="connsiteY5416" fmla="*/ 5316072 h 9038237"/>
              <a:gd name="connsiteX5417" fmla="*/ 689730 w 14801665"/>
              <a:gd name="connsiteY5417" fmla="*/ 5274973 h 9038237"/>
              <a:gd name="connsiteX5418" fmla="*/ 751347 w 14801665"/>
              <a:gd name="connsiteY5418" fmla="*/ 5239545 h 9038237"/>
              <a:gd name="connsiteX5419" fmla="*/ 786094 w 14801665"/>
              <a:gd name="connsiteY5419" fmla="*/ 5209877 h 9038237"/>
              <a:gd name="connsiteX5420" fmla="*/ 789152 w 14801665"/>
              <a:gd name="connsiteY5420" fmla="*/ 5156820 h 9038237"/>
              <a:gd name="connsiteX5421" fmla="*/ 816359 w 14801665"/>
              <a:gd name="connsiteY5421" fmla="*/ 5109971 h 9038237"/>
              <a:gd name="connsiteX5422" fmla="*/ 864617 w 14801665"/>
              <a:gd name="connsiteY5422" fmla="*/ 5082703 h 9038237"/>
              <a:gd name="connsiteX5423" fmla="*/ 878577 w 14801665"/>
              <a:gd name="connsiteY5423" fmla="*/ 5035190 h 9038237"/>
              <a:gd name="connsiteX5424" fmla="*/ 935048 w 14801665"/>
              <a:gd name="connsiteY5424" fmla="*/ 4992490 h 9038237"/>
              <a:gd name="connsiteX5425" fmla="*/ 855832 w 14801665"/>
              <a:gd name="connsiteY5425" fmla="*/ 4976238 h 9038237"/>
              <a:gd name="connsiteX5426" fmla="*/ 767237 w 14801665"/>
              <a:gd name="connsiteY5426" fmla="*/ 5057018 h 9038237"/>
              <a:gd name="connsiteX5427" fmla="*/ 727229 w 14801665"/>
              <a:gd name="connsiteY5427" fmla="*/ 5075533 h 9038237"/>
              <a:gd name="connsiteX5428" fmla="*/ 658978 w 14801665"/>
              <a:gd name="connsiteY5428" fmla="*/ 5098112 h 9038237"/>
              <a:gd name="connsiteX5429" fmla="*/ 615653 w 14801665"/>
              <a:gd name="connsiteY5429" fmla="*/ 5195705 h 9038237"/>
              <a:gd name="connsiteX5430" fmla="*/ 576782 w 14801665"/>
              <a:gd name="connsiteY5430" fmla="*/ 5235670 h 9038237"/>
              <a:gd name="connsiteX5431" fmla="*/ 523628 w 14801665"/>
              <a:gd name="connsiteY5431" fmla="*/ 5259666 h 9038237"/>
              <a:gd name="connsiteX5432" fmla="*/ 471503 w 14801665"/>
              <a:gd name="connsiteY5432" fmla="*/ 5289523 h 9038237"/>
              <a:gd name="connsiteX5433" fmla="*/ 416405 w 14801665"/>
              <a:gd name="connsiteY5433" fmla="*/ 5343182 h 9038237"/>
              <a:gd name="connsiteX5434" fmla="*/ 256930 w 14801665"/>
              <a:gd name="connsiteY5434" fmla="*/ 5419898 h 9038237"/>
              <a:gd name="connsiteX5435" fmla="*/ 304257 w 14801665"/>
              <a:gd name="connsiteY5435" fmla="*/ 5341675 h 9038237"/>
              <a:gd name="connsiteX5436" fmla="*/ 335345 w 14801665"/>
              <a:gd name="connsiteY5436" fmla="*/ 5331751 h 9038237"/>
              <a:gd name="connsiteX5437" fmla="*/ 236814 w 14801665"/>
              <a:gd name="connsiteY5437" fmla="*/ 5355564 h 9038237"/>
              <a:gd name="connsiteX5438" fmla="*/ 248466 w 14801665"/>
              <a:gd name="connsiteY5438" fmla="*/ 5327692 h 9038237"/>
              <a:gd name="connsiteX5439" fmla="*/ 382787 w 14801665"/>
              <a:gd name="connsiteY5439" fmla="*/ 5188716 h 9038237"/>
              <a:gd name="connsiteX5440" fmla="*/ 404688 w 14801665"/>
              <a:gd name="connsiteY5440" fmla="*/ 5156932 h 9038237"/>
              <a:gd name="connsiteX5441" fmla="*/ 448065 w 14801665"/>
              <a:gd name="connsiteY5441" fmla="*/ 5127212 h 9038237"/>
              <a:gd name="connsiteX5442" fmla="*/ 499395 w 14801665"/>
              <a:gd name="connsiteY5442" fmla="*/ 5119184 h 9038237"/>
              <a:gd name="connsiteX5443" fmla="*/ 448407 w 14801665"/>
              <a:gd name="connsiteY5443" fmla="*/ 5222443 h 9038237"/>
              <a:gd name="connsiteX5444" fmla="*/ 487851 w 14801665"/>
              <a:gd name="connsiteY5444" fmla="*/ 5196467 h 9038237"/>
              <a:gd name="connsiteX5445" fmla="*/ 509682 w 14801665"/>
              <a:gd name="connsiteY5445" fmla="*/ 5217628 h 9038237"/>
              <a:gd name="connsiteX5446" fmla="*/ 515193 w 14801665"/>
              <a:gd name="connsiteY5446" fmla="*/ 5183031 h 9038237"/>
              <a:gd name="connsiteX5447" fmla="*/ 530501 w 14801665"/>
              <a:gd name="connsiteY5447" fmla="*/ 5175819 h 9038237"/>
              <a:gd name="connsiteX5448" fmla="*/ 530490 w 14801665"/>
              <a:gd name="connsiteY5448" fmla="*/ 5175867 h 9038237"/>
              <a:gd name="connsiteX5449" fmla="*/ 533685 w 14801665"/>
              <a:gd name="connsiteY5449" fmla="*/ 5178419 h 9038237"/>
              <a:gd name="connsiteX5450" fmla="*/ 530597 w 14801665"/>
              <a:gd name="connsiteY5450" fmla="*/ 5175773 h 9038237"/>
              <a:gd name="connsiteX5451" fmla="*/ 530501 w 14801665"/>
              <a:gd name="connsiteY5451" fmla="*/ 5175819 h 9038237"/>
              <a:gd name="connsiteX5452" fmla="*/ 539831 w 14801665"/>
              <a:gd name="connsiteY5452" fmla="*/ 5133696 h 9038237"/>
              <a:gd name="connsiteX5453" fmla="*/ 579870 w 14801665"/>
              <a:gd name="connsiteY5453" fmla="*/ 5106051 h 9038237"/>
              <a:gd name="connsiteX5454" fmla="*/ 605703 w 14801665"/>
              <a:gd name="connsiteY5454" fmla="*/ 5089894 h 9038237"/>
              <a:gd name="connsiteX5455" fmla="*/ 573129 w 14801665"/>
              <a:gd name="connsiteY5455" fmla="*/ 5066748 h 9038237"/>
              <a:gd name="connsiteX5456" fmla="*/ 536316 w 14801665"/>
              <a:gd name="connsiteY5456" fmla="*/ 5089516 h 9038237"/>
              <a:gd name="connsiteX5457" fmla="*/ 544093 w 14801665"/>
              <a:gd name="connsiteY5457" fmla="*/ 5050497 h 9038237"/>
              <a:gd name="connsiteX5458" fmla="*/ 508538 w 14801665"/>
              <a:gd name="connsiteY5458" fmla="*/ 5027351 h 9038237"/>
              <a:gd name="connsiteX5459" fmla="*/ 598162 w 14801665"/>
              <a:gd name="connsiteY5459" fmla="*/ 4969250 h 9038237"/>
              <a:gd name="connsiteX5460" fmla="*/ 658750 w 14801665"/>
              <a:gd name="connsiteY5460" fmla="*/ 4888470 h 9038237"/>
              <a:gd name="connsiteX5461" fmla="*/ 594273 w 14801665"/>
              <a:gd name="connsiteY5461" fmla="*/ 4902169 h 9038237"/>
              <a:gd name="connsiteX5462" fmla="*/ 539861 w 14801665"/>
              <a:gd name="connsiteY5462" fmla="*/ 4930892 h 9038237"/>
              <a:gd name="connsiteX5463" fmla="*/ 546037 w 14801665"/>
              <a:gd name="connsiteY5463" fmla="*/ 4961877 h 9038237"/>
              <a:gd name="connsiteX5464" fmla="*/ 494363 w 14801665"/>
              <a:gd name="connsiteY5464" fmla="*/ 4961877 h 9038237"/>
              <a:gd name="connsiteX5465" fmla="*/ 469209 w 14801665"/>
              <a:gd name="connsiteY5465" fmla="*/ 4998067 h 9038237"/>
              <a:gd name="connsiteX5466" fmla="*/ 391937 w 14801665"/>
              <a:gd name="connsiteY5466" fmla="*/ 5045776 h 9038237"/>
              <a:gd name="connsiteX5467" fmla="*/ 362329 w 14801665"/>
              <a:gd name="connsiteY5467" fmla="*/ 5081960 h 9038237"/>
              <a:gd name="connsiteX5468" fmla="*/ 363237 w 14801665"/>
              <a:gd name="connsiteY5468" fmla="*/ 5086492 h 9038237"/>
              <a:gd name="connsiteX5469" fmla="*/ 264814 w 14801665"/>
              <a:gd name="connsiteY5469" fmla="*/ 5175489 h 9038237"/>
              <a:gd name="connsiteX5470" fmla="*/ 239323 w 14801665"/>
              <a:gd name="connsiteY5470" fmla="*/ 5183145 h 9038237"/>
              <a:gd name="connsiteX5471" fmla="*/ 180565 w 14801665"/>
              <a:gd name="connsiteY5471" fmla="*/ 5259099 h 9038237"/>
              <a:gd name="connsiteX5472" fmla="*/ 129012 w 14801665"/>
              <a:gd name="connsiteY5472" fmla="*/ 5309834 h 9038237"/>
              <a:gd name="connsiteX5473" fmla="*/ 84201 w 14801665"/>
              <a:gd name="connsiteY5473" fmla="*/ 5333925 h 9038237"/>
              <a:gd name="connsiteX5474" fmla="*/ 75166 w 14801665"/>
              <a:gd name="connsiteY5474" fmla="*/ 5326464 h 9038237"/>
              <a:gd name="connsiteX5475" fmla="*/ 123523 w 14801665"/>
              <a:gd name="connsiteY5475" fmla="*/ 5274217 h 9038237"/>
              <a:gd name="connsiteX5476" fmla="*/ 181595 w 14801665"/>
              <a:gd name="connsiteY5476" fmla="*/ 5222065 h 9038237"/>
              <a:gd name="connsiteX5477" fmla="*/ 155418 w 14801665"/>
              <a:gd name="connsiteY5477" fmla="*/ 5198257 h 9038237"/>
              <a:gd name="connsiteX5478" fmla="*/ 141008 w 14801665"/>
              <a:gd name="connsiteY5478" fmla="*/ 5208365 h 9038237"/>
              <a:gd name="connsiteX5479" fmla="*/ 107518 w 14801665"/>
              <a:gd name="connsiteY5479" fmla="*/ 5252016 h 9038237"/>
              <a:gd name="connsiteX5480" fmla="*/ 746 w 14801665"/>
              <a:gd name="connsiteY5480" fmla="*/ 5274028 h 9038237"/>
              <a:gd name="connsiteX5481" fmla="*/ 6878 w 14801665"/>
              <a:gd name="connsiteY5481" fmla="*/ 5256989 h 9038237"/>
              <a:gd name="connsiteX5482" fmla="*/ 27491 w 14801665"/>
              <a:gd name="connsiteY5482" fmla="*/ 5251641 h 9038237"/>
              <a:gd name="connsiteX5483" fmla="*/ 44017 w 14801665"/>
              <a:gd name="connsiteY5483" fmla="*/ 5266223 h 9038237"/>
              <a:gd name="connsiteX5484" fmla="*/ 66824 w 14801665"/>
              <a:gd name="connsiteY5484" fmla="*/ 5259288 h 9038237"/>
              <a:gd name="connsiteX5485" fmla="*/ 56309 w 14801665"/>
              <a:gd name="connsiteY5485" fmla="*/ 5222726 h 9038237"/>
              <a:gd name="connsiteX5486" fmla="*/ 108118 w 14801665"/>
              <a:gd name="connsiteY5486" fmla="*/ 5170613 h 9038237"/>
              <a:gd name="connsiteX5487" fmla="*/ 141504 w 14801665"/>
              <a:gd name="connsiteY5487" fmla="*/ 5110072 h 9038237"/>
              <a:gd name="connsiteX5488" fmla="*/ 141694 w 14801665"/>
              <a:gd name="connsiteY5488" fmla="*/ 5110016 h 9038237"/>
              <a:gd name="connsiteX5489" fmla="*/ 144782 w 14801665"/>
              <a:gd name="connsiteY5489" fmla="*/ 5107280 h 9038237"/>
              <a:gd name="connsiteX5490" fmla="*/ 141586 w 14801665"/>
              <a:gd name="connsiteY5490" fmla="*/ 5109921 h 9038237"/>
              <a:gd name="connsiteX5491" fmla="*/ 141504 w 14801665"/>
              <a:gd name="connsiteY5491" fmla="*/ 5110072 h 9038237"/>
              <a:gd name="connsiteX5492" fmla="*/ 125575 w 14801665"/>
              <a:gd name="connsiteY5492" fmla="*/ 5114742 h 9038237"/>
              <a:gd name="connsiteX5493" fmla="*/ 106375 w 14801665"/>
              <a:gd name="connsiteY5493" fmla="*/ 5112001 h 9038237"/>
              <a:gd name="connsiteX5494" fmla="*/ 136097 w 14801665"/>
              <a:gd name="connsiteY5494" fmla="*/ 5068072 h 9038237"/>
              <a:gd name="connsiteX5495" fmla="*/ 204112 w 14801665"/>
              <a:gd name="connsiteY5495" fmla="*/ 4969061 h 9038237"/>
              <a:gd name="connsiteX5496" fmla="*/ 262984 w 14801665"/>
              <a:gd name="connsiteY5496" fmla="*/ 4920595 h 9038237"/>
              <a:gd name="connsiteX5497" fmla="*/ 306080 w 14801665"/>
              <a:gd name="connsiteY5497" fmla="*/ 4872980 h 9038237"/>
              <a:gd name="connsiteX5498" fmla="*/ 348841 w 14801665"/>
              <a:gd name="connsiteY5498" fmla="*/ 4864567 h 9038237"/>
              <a:gd name="connsiteX5499" fmla="*/ 344380 w 14801665"/>
              <a:gd name="connsiteY5499" fmla="*/ 4897260 h 9038237"/>
              <a:gd name="connsiteX5500" fmla="*/ 246751 w 14801665"/>
              <a:gd name="connsiteY5500" fmla="*/ 4982193 h 9038237"/>
              <a:gd name="connsiteX5501" fmla="*/ 156676 w 14801665"/>
              <a:gd name="connsiteY5501" fmla="*/ 5077140 h 9038237"/>
              <a:gd name="connsiteX5502" fmla="*/ 206856 w 14801665"/>
              <a:gd name="connsiteY5502" fmla="*/ 5048228 h 9038237"/>
              <a:gd name="connsiteX5503" fmla="*/ 306201 w 14801665"/>
              <a:gd name="connsiteY5503" fmla="*/ 4951675 h 9038237"/>
              <a:gd name="connsiteX5504" fmla="*/ 394796 w 14801665"/>
              <a:gd name="connsiteY5504" fmla="*/ 4894802 h 9038237"/>
              <a:gd name="connsiteX5505" fmla="*/ 456413 w 14801665"/>
              <a:gd name="connsiteY5505" fmla="*/ 4829045 h 9038237"/>
              <a:gd name="connsiteX5506" fmla="*/ 530490 w 14801665"/>
              <a:gd name="connsiteY5506" fmla="*/ 4746947 h 9038237"/>
              <a:gd name="connsiteX5507" fmla="*/ 620800 w 14801665"/>
              <a:gd name="connsiteY5507" fmla="*/ 4660785 h 9038237"/>
              <a:gd name="connsiteX5508" fmla="*/ 584559 w 14801665"/>
              <a:gd name="connsiteY5508" fmla="*/ 4602495 h 9038237"/>
              <a:gd name="connsiteX5509" fmla="*/ 503391 w 14801665"/>
              <a:gd name="connsiteY5509" fmla="*/ 4658517 h 9038237"/>
              <a:gd name="connsiteX5510" fmla="*/ 445663 w 14801665"/>
              <a:gd name="connsiteY5510" fmla="*/ 4693472 h 9038237"/>
              <a:gd name="connsiteX5511" fmla="*/ 400965 w 14801665"/>
              <a:gd name="connsiteY5511" fmla="*/ 4724274 h 9038237"/>
              <a:gd name="connsiteX5512" fmla="*/ 344037 w 14801665"/>
              <a:gd name="connsiteY5512" fmla="*/ 4809869 h 9038237"/>
              <a:gd name="connsiteX5513" fmla="*/ 296480 w 14801665"/>
              <a:gd name="connsiteY5513" fmla="*/ 4830274 h 9038237"/>
              <a:gd name="connsiteX5514" fmla="*/ 220231 w 14801665"/>
              <a:gd name="connsiteY5514" fmla="*/ 4891967 h 9038237"/>
              <a:gd name="connsiteX5515" fmla="*/ 198286 w 14801665"/>
              <a:gd name="connsiteY5515" fmla="*/ 4913128 h 9038237"/>
              <a:gd name="connsiteX5516" fmla="*/ 74823 w 14801665"/>
              <a:gd name="connsiteY5516" fmla="*/ 5039444 h 9038237"/>
              <a:gd name="connsiteX5517" fmla="*/ 38931 w 14801665"/>
              <a:gd name="connsiteY5517" fmla="*/ 5077707 h 9038237"/>
              <a:gd name="connsiteX5518" fmla="*/ 89341 w 14801665"/>
              <a:gd name="connsiteY5518" fmla="*/ 4988331 h 9038237"/>
              <a:gd name="connsiteX5519" fmla="*/ 198972 w 14801665"/>
              <a:gd name="connsiteY5519" fmla="*/ 4864567 h 9038237"/>
              <a:gd name="connsiteX5520" fmla="*/ 198286 w 14801665"/>
              <a:gd name="connsiteY5520" fmla="*/ 4864662 h 9038237"/>
              <a:gd name="connsiteX5521" fmla="*/ 220345 w 14801665"/>
              <a:gd name="connsiteY5521" fmla="*/ 4849928 h 9038237"/>
              <a:gd name="connsiteX5522" fmla="*/ 234984 w 14801665"/>
              <a:gd name="connsiteY5522" fmla="*/ 4836323 h 9038237"/>
              <a:gd name="connsiteX5523" fmla="*/ 228122 w 14801665"/>
              <a:gd name="connsiteY5523" fmla="*/ 4788519 h 9038237"/>
              <a:gd name="connsiteX5524" fmla="*/ 182395 w 14801665"/>
              <a:gd name="connsiteY5524" fmla="*/ 4816858 h 9038237"/>
              <a:gd name="connsiteX5525" fmla="*/ 121236 w 14801665"/>
              <a:gd name="connsiteY5525" fmla="*/ 4809680 h 9038237"/>
              <a:gd name="connsiteX5526" fmla="*/ 132094 w 14801665"/>
              <a:gd name="connsiteY5526" fmla="*/ 4858146 h 9038237"/>
              <a:gd name="connsiteX5527" fmla="*/ 87168 w 14801665"/>
              <a:gd name="connsiteY5527" fmla="*/ 4874203 h 9038237"/>
              <a:gd name="connsiteX5528" fmla="*/ 68768 w 14801665"/>
              <a:gd name="connsiteY5528" fmla="*/ 4821017 h 9038237"/>
              <a:gd name="connsiteX5529" fmla="*/ 73793 w 14801665"/>
              <a:gd name="connsiteY5529" fmla="*/ 4794374 h 9038237"/>
              <a:gd name="connsiteX5530" fmla="*/ 138727 w 14801665"/>
              <a:gd name="connsiteY5530" fmla="*/ 4733059 h 9038237"/>
              <a:gd name="connsiteX5531" fmla="*/ 168443 w 14801665"/>
              <a:gd name="connsiteY5531" fmla="*/ 4705470 h 9038237"/>
              <a:gd name="connsiteX5532" fmla="*/ 288367 w 14801665"/>
              <a:gd name="connsiteY5532" fmla="*/ 4582463 h 9038237"/>
              <a:gd name="connsiteX5533" fmla="*/ 307224 w 14801665"/>
              <a:gd name="connsiteY5533" fmla="*/ 4565555 h 9038237"/>
              <a:gd name="connsiteX5534" fmla="*/ 452982 w 14801665"/>
              <a:gd name="connsiteY5534" fmla="*/ 4405985 h 9038237"/>
              <a:gd name="connsiteX5535" fmla="*/ 504542 w 14801665"/>
              <a:gd name="connsiteY5535" fmla="*/ 4378681 h 9038237"/>
              <a:gd name="connsiteX5536" fmla="*/ 585359 w 14801665"/>
              <a:gd name="connsiteY5536" fmla="*/ 4300358 h 9038237"/>
              <a:gd name="connsiteX5537" fmla="*/ 621822 w 14801665"/>
              <a:gd name="connsiteY5537" fmla="*/ 4262000 h 9038237"/>
              <a:gd name="connsiteX5538" fmla="*/ 641029 w 14801665"/>
              <a:gd name="connsiteY5538" fmla="*/ 4296583 h 9038237"/>
              <a:gd name="connsiteX5539" fmla="*/ 711675 w 14801665"/>
              <a:gd name="connsiteY5539" fmla="*/ 4238193 h 9038237"/>
              <a:gd name="connsiteX5540" fmla="*/ 765522 w 14801665"/>
              <a:gd name="connsiteY5540" fmla="*/ 4228652 h 9038237"/>
              <a:gd name="connsiteX5541" fmla="*/ 680466 w 14801665"/>
              <a:gd name="connsiteY5541" fmla="*/ 4309237 h 9038237"/>
              <a:gd name="connsiteX5542" fmla="*/ 739116 w 14801665"/>
              <a:gd name="connsiteY5542" fmla="*/ 4286280 h 9038237"/>
              <a:gd name="connsiteX5543" fmla="*/ 729281 w 14801665"/>
              <a:gd name="connsiteY5543" fmla="*/ 4317744 h 9038237"/>
              <a:gd name="connsiteX5544" fmla="*/ 792519 w 14801665"/>
              <a:gd name="connsiteY5544" fmla="*/ 4297979 h 9038237"/>
              <a:gd name="connsiteX5545" fmla="*/ 749860 w 14801665"/>
              <a:gd name="connsiteY5545" fmla="*/ 4345705 h 9038237"/>
              <a:gd name="connsiteX5546" fmla="*/ 674297 w 14801665"/>
              <a:gd name="connsiteY5546" fmla="*/ 4399747 h 9038237"/>
              <a:gd name="connsiteX5547" fmla="*/ 642402 w 14801665"/>
              <a:gd name="connsiteY5547" fmla="*/ 4418451 h 9038237"/>
              <a:gd name="connsiteX5548" fmla="*/ 593594 w 14801665"/>
              <a:gd name="connsiteY5548" fmla="*/ 4435364 h 9038237"/>
              <a:gd name="connsiteX5549" fmla="*/ 559754 w 14801665"/>
              <a:gd name="connsiteY5549" fmla="*/ 4466450 h 9038237"/>
              <a:gd name="connsiteX5550" fmla="*/ 559851 w 14801665"/>
              <a:gd name="connsiteY5550" fmla="*/ 4516814 h 9038237"/>
              <a:gd name="connsiteX5551" fmla="*/ 518782 w 14801665"/>
              <a:gd name="connsiteY5551" fmla="*/ 4552738 h 9038237"/>
              <a:gd name="connsiteX5552" fmla="*/ 518568 w 14801665"/>
              <a:gd name="connsiteY5552" fmla="*/ 4552648 h 9038237"/>
              <a:gd name="connsiteX5553" fmla="*/ 503444 w 14801665"/>
              <a:gd name="connsiteY5553" fmla="*/ 4536424 h 9038237"/>
              <a:gd name="connsiteX5554" fmla="*/ 463383 w 14801665"/>
              <a:gd name="connsiteY5554" fmla="*/ 4540424 h 9038237"/>
              <a:gd name="connsiteX5555" fmla="*/ 397763 w 14801665"/>
              <a:gd name="connsiteY5555" fmla="*/ 4601739 h 9038237"/>
              <a:gd name="connsiteX5556" fmla="*/ 383366 w 14801665"/>
              <a:gd name="connsiteY5556" fmla="*/ 4565461 h 9038237"/>
              <a:gd name="connsiteX5557" fmla="*/ 349406 w 14801665"/>
              <a:gd name="connsiteY5557" fmla="*/ 4599754 h 9038237"/>
              <a:gd name="connsiteX5558" fmla="*/ 328039 w 14801665"/>
              <a:gd name="connsiteY5558" fmla="*/ 4568574 h 9038237"/>
              <a:gd name="connsiteX5559" fmla="*/ 288596 w 14801665"/>
              <a:gd name="connsiteY5559" fmla="*/ 4662581 h 9038237"/>
              <a:gd name="connsiteX5560" fmla="*/ 200566 w 14801665"/>
              <a:gd name="connsiteY5560" fmla="*/ 4738730 h 9038237"/>
              <a:gd name="connsiteX5561" fmla="*/ 233040 w 14801665"/>
              <a:gd name="connsiteY5561" fmla="*/ 4718697 h 9038237"/>
              <a:gd name="connsiteX5562" fmla="*/ 286651 w 14801665"/>
              <a:gd name="connsiteY5562" fmla="*/ 4685349 h 9038237"/>
              <a:gd name="connsiteX5563" fmla="*/ 334888 w 14801665"/>
              <a:gd name="connsiteY5563" fmla="*/ 4656154 h 9038237"/>
              <a:gd name="connsiteX5564" fmla="*/ 401880 w 14801665"/>
              <a:gd name="connsiteY5564" fmla="*/ 4632063 h 9038237"/>
              <a:gd name="connsiteX5565" fmla="*/ 388391 w 14801665"/>
              <a:gd name="connsiteY5565" fmla="*/ 4654736 h 9038237"/>
              <a:gd name="connsiteX5566" fmla="*/ 336260 w 14801665"/>
              <a:gd name="connsiteY5566" fmla="*/ 4691020 h 9038237"/>
              <a:gd name="connsiteX5567" fmla="*/ 297281 w 14801665"/>
              <a:gd name="connsiteY5567" fmla="*/ 4757528 h 9038237"/>
              <a:gd name="connsiteX5568" fmla="*/ 316030 w 14801665"/>
              <a:gd name="connsiteY5568" fmla="*/ 4751295 h 9038237"/>
              <a:gd name="connsiteX5569" fmla="*/ 436634 w 14801665"/>
              <a:gd name="connsiteY5569" fmla="*/ 4661069 h 9038237"/>
              <a:gd name="connsiteX5570" fmla="*/ 452411 w 14801665"/>
              <a:gd name="connsiteY5570" fmla="*/ 4624318 h 9038237"/>
              <a:gd name="connsiteX5571" fmla="*/ 460981 w 14801665"/>
              <a:gd name="connsiteY5571" fmla="*/ 4613454 h 9038237"/>
              <a:gd name="connsiteX5572" fmla="*/ 481446 w 14801665"/>
              <a:gd name="connsiteY5572" fmla="*/ 4629511 h 9038237"/>
              <a:gd name="connsiteX5573" fmla="*/ 542263 w 14801665"/>
              <a:gd name="connsiteY5573" fmla="*/ 4583975 h 9038237"/>
              <a:gd name="connsiteX5574" fmla="*/ 456292 w 14801665"/>
              <a:gd name="connsiteY5574" fmla="*/ 4569897 h 9038237"/>
              <a:gd name="connsiteX5575" fmla="*/ 518481 w 14801665"/>
              <a:gd name="connsiteY5575" fmla="*/ 4552612 h 9038237"/>
              <a:gd name="connsiteX5576" fmla="*/ 518568 w 14801665"/>
              <a:gd name="connsiteY5576" fmla="*/ 4552648 h 9038237"/>
              <a:gd name="connsiteX5577" fmla="*/ 518710 w 14801665"/>
              <a:gd name="connsiteY5577" fmla="*/ 4552801 h 9038237"/>
              <a:gd name="connsiteX5578" fmla="*/ 518782 w 14801665"/>
              <a:gd name="connsiteY5578" fmla="*/ 4552738 h 9038237"/>
              <a:gd name="connsiteX5579" fmla="*/ 539151 w 14801665"/>
              <a:gd name="connsiteY5579" fmla="*/ 4561260 h 9038237"/>
              <a:gd name="connsiteX5580" fmla="*/ 602508 w 14801665"/>
              <a:gd name="connsiteY5580" fmla="*/ 4544956 h 9038237"/>
              <a:gd name="connsiteX5581" fmla="*/ 599077 w 14801665"/>
              <a:gd name="connsiteY5581" fmla="*/ 4569236 h 9038237"/>
              <a:gd name="connsiteX5582" fmla="*/ 648571 w 14801665"/>
              <a:gd name="connsiteY5582" fmla="*/ 4631874 h 9038237"/>
              <a:gd name="connsiteX5583" fmla="*/ 720208 w 14801665"/>
              <a:gd name="connsiteY5583" fmla="*/ 4577327 h 9038237"/>
              <a:gd name="connsiteX5584" fmla="*/ 815579 w 14801665"/>
              <a:gd name="connsiteY5584" fmla="*/ 4552616 h 9038237"/>
              <a:gd name="connsiteX5585" fmla="*/ 815594 w 14801665"/>
              <a:gd name="connsiteY5585" fmla="*/ 4552706 h 9038237"/>
              <a:gd name="connsiteX5586" fmla="*/ 815792 w 14801665"/>
              <a:gd name="connsiteY5586" fmla="*/ 4552760 h 9038237"/>
              <a:gd name="connsiteX5587" fmla="*/ 819463 w 14801665"/>
              <a:gd name="connsiteY5587" fmla="*/ 4554959 h 9038237"/>
              <a:gd name="connsiteX5588" fmla="*/ 815877 w 14801665"/>
              <a:gd name="connsiteY5588" fmla="*/ 4552783 h 9038237"/>
              <a:gd name="connsiteX5589" fmla="*/ 820152 w 14801665"/>
              <a:gd name="connsiteY5589" fmla="*/ 4553947 h 9038237"/>
              <a:gd name="connsiteX5590" fmla="*/ 815791 w 14801665"/>
              <a:gd name="connsiteY5590" fmla="*/ 4552731 h 9038237"/>
              <a:gd name="connsiteX5591" fmla="*/ 815594 w 14801665"/>
              <a:gd name="connsiteY5591" fmla="*/ 4552612 h 9038237"/>
              <a:gd name="connsiteX5592" fmla="*/ 815579 w 14801665"/>
              <a:gd name="connsiteY5592" fmla="*/ 4552616 h 9038237"/>
              <a:gd name="connsiteX5593" fmla="*/ 812378 w 14801665"/>
              <a:gd name="connsiteY5593" fmla="*/ 4533940 h 9038237"/>
              <a:gd name="connsiteX5594" fmla="*/ 856747 w 14801665"/>
              <a:gd name="connsiteY5594" fmla="*/ 4518407 h 9038237"/>
              <a:gd name="connsiteX5595" fmla="*/ 847140 w 14801665"/>
              <a:gd name="connsiteY5595" fmla="*/ 4490541 h 9038237"/>
              <a:gd name="connsiteX5596" fmla="*/ 967058 w 14801665"/>
              <a:gd name="connsiteY5596" fmla="*/ 4462007 h 9038237"/>
              <a:gd name="connsiteX5597" fmla="*/ 965577 w 14801665"/>
              <a:gd name="connsiteY5597" fmla="*/ 4454918 h 9038237"/>
              <a:gd name="connsiteX5598" fmla="*/ 927850 w 14801665"/>
              <a:gd name="connsiteY5598" fmla="*/ 4451521 h 9038237"/>
              <a:gd name="connsiteX5599" fmla="*/ 947622 w 14801665"/>
              <a:gd name="connsiteY5599" fmla="*/ 4394082 h 9038237"/>
              <a:gd name="connsiteX5600" fmla="*/ 919622 w 14801665"/>
              <a:gd name="connsiteY5600" fmla="*/ 4404851 h 9038237"/>
              <a:gd name="connsiteX5601" fmla="*/ 898699 w 14801665"/>
              <a:gd name="connsiteY5601" fmla="*/ 4417606 h 9038237"/>
              <a:gd name="connsiteX5602" fmla="*/ 803472 w 14801665"/>
              <a:gd name="connsiteY5602" fmla="*/ 4490635 h 9038237"/>
              <a:gd name="connsiteX5603" fmla="*/ 796387 w 14801665"/>
              <a:gd name="connsiteY5603" fmla="*/ 4507448 h 9038237"/>
              <a:gd name="connsiteX5604" fmla="*/ 727336 w 14801665"/>
              <a:gd name="connsiteY5604" fmla="*/ 4527386 h 9038237"/>
              <a:gd name="connsiteX5605" fmla="*/ 650629 w 14801665"/>
              <a:gd name="connsiteY5605" fmla="*/ 4578120 h 9038237"/>
              <a:gd name="connsiteX5606" fmla="*/ 606161 w 14801665"/>
              <a:gd name="connsiteY5606" fmla="*/ 4510189 h 9038237"/>
              <a:gd name="connsiteX5607" fmla="*/ 715678 w 14801665"/>
              <a:gd name="connsiteY5607" fmla="*/ 4465221 h 9038237"/>
              <a:gd name="connsiteX5608" fmla="*/ 683668 w 14801665"/>
              <a:gd name="connsiteY5608" fmla="*/ 4454073 h 9038237"/>
              <a:gd name="connsiteX5609" fmla="*/ 718194 w 14801665"/>
              <a:gd name="connsiteY5609" fmla="*/ 4429226 h 9038237"/>
              <a:gd name="connsiteX5610" fmla="*/ 739116 w 14801665"/>
              <a:gd name="connsiteY5610" fmla="*/ 4397951 h 9038237"/>
              <a:gd name="connsiteX5611" fmla="*/ 918586 w 14801665"/>
              <a:gd name="connsiteY5611" fmla="*/ 4259732 h 9038237"/>
              <a:gd name="connsiteX5612" fmla="*/ 971060 w 14801665"/>
              <a:gd name="connsiteY5612" fmla="*/ 4260204 h 9038237"/>
              <a:gd name="connsiteX5613" fmla="*/ 1043879 w 14801665"/>
              <a:gd name="connsiteY5613" fmla="*/ 4240272 h 9038237"/>
              <a:gd name="connsiteX5614" fmla="*/ 1145397 w 14801665"/>
              <a:gd name="connsiteY5614" fmla="*/ 4181226 h 9038237"/>
              <a:gd name="connsiteX5615" fmla="*/ 1150651 w 14801665"/>
              <a:gd name="connsiteY5615" fmla="*/ 4159403 h 9038237"/>
              <a:gd name="connsiteX5616" fmla="*/ 1113044 w 14801665"/>
              <a:gd name="connsiteY5616" fmla="*/ 4165258 h 9038237"/>
              <a:gd name="connsiteX5617" fmla="*/ 1144818 w 14801665"/>
              <a:gd name="connsiteY5617" fmla="*/ 4129452 h 9038237"/>
              <a:gd name="connsiteX5618" fmla="*/ 1206321 w 14801665"/>
              <a:gd name="connsiteY5618" fmla="*/ 4097521 h 9038237"/>
              <a:gd name="connsiteX5619" fmla="*/ 1227243 w 14801665"/>
              <a:gd name="connsiteY5619" fmla="*/ 4061243 h 9038237"/>
              <a:gd name="connsiteX5620" fmla="*/ 1312507 w 14801665"/>
              <a:gd name="connsiteY5620" fmla="*/ 4020239 h 9038237"/>
              <a:gd name="connsiteX5621" fmla="*/ 1330068 w 14801665"/>
              <a:gd name="connsiteY5621" fmla="*/ 3995191 h 9038237"/>
              <a:gd name="connsiteX5622" fmla="*/ 1330127 w 14801665"/>
              <a:gd name="connsiteY5622" fmla="*/ 3995202 h 9038237"/>
              <a:gd name="connsiteX5623" fmla="*/ 1330329 w 14801665"/>
              <a:gd name="connsiteY5623" fmla="*/ 3995088 h 9038237"/>
              <a:gd name="connsiteX5624" fmla="*/ 1441245 w 14801665"/>
              <a:gd name="connsiteY5624" fmla="*/ 3984338 h 9038237"/>
              <a:gd name="connsiteX5625" fmla="*/ 1449473 w 14801665"/>
              <a:gd name="connsiteY5625" fmla="*/ 3995108 h 9038237"/>
              <a:gd name="connsiteX5626" fmla="*/ 1494056 w 14801665"/>
              <a:gd name="connsiteY5626" fmla="*/ 3950984 h 9038237"/>
              <a:gd name="connsiteX5627" fmla="*/ 1510175 w 14801665"/>
              <a:gd name="connsiteY5627" fmla="*/ 3975642 h 9038237"/>
              <a:gd name="connsiteX5628" fmla="*/ 1522292 w 14801665"/>
              <a:gd name="connsiteY5628" fmla="*/ 3970638 h 9038237"/>
              <a:gd name="connsiteX5629" fmla="*/ 1531663 w 14801665"/>
              <a:gd name="connsiteY5629" fmla="*/ 3906583 h 9038237"/>
              <a:gd name="connsiteX5630" fmla="*/ 1576024 w 14801665"/>
              <a:gd name="connsiteY5630" fmla="*/ 3970166 h 9038237"/>
              <a:gd name="connsiteX5631" fmla="*/ 1611000 w 14801665"/>
              <a:gd name="connsiteY5631" fmla="*/ 3987924 h 9038237"/>
              <a:gd name="connsiteX5632" fmla="*/ 1571221 w 14801665"/>
              <a:gd name="connsiteY5632" fmla="*/ 3832041 h 9038237"/>
              <a:gd name="connsiteX5633" fmla="*/ 1479081 w 14801665"/>
              <a:gd name="connsiteY5633" fmla="*/ 3859345 h 9038237"/>
              <a:gd name="connsiteX5634" fmla="*/ 1482969 w 14801665"/>
              <a:gd name="connsiteY5634" fmla="*/ 3808989 h 9038237"/>
              <a:gd name="connsiteX5635" fmla="*/ 1444212 w 14801665"/>
              <a:gd name="connsiteY5635" fmla="*/ 3891370 h 9038237"/>
              <a:gd name="connsiteX5636" fmla="*/ 1444441 w 14801665"/>
              <a:gd name="connsiteY5636" fmla="*/ 3891182 h 9038237"/>
              <a:gd name="connsiteX5637" fmla="*/ 1422496 w 14801665"/>
              <a:gd name="connsiteY5637" fmla="*/ 3926326 h 9038237"/>
              <a:gd name="connsiteX5638" fmla="*/ 1411547 w 14801665"/>
              <a:gd name="connsiteY5638" fmla="*/ 3947715 h 9038237"/>
              <a:gd name="connsiteX5639" fmla="*/ 1387215 w 14801665"/>
              <a:gd name="connsiteY5639" fmla="*/ 3957348 h 9038237"/>
              <a:gd name="connsiteX5640" fmla="*/ 1387284 w 14801665"/>
              <a:gd name="connsiteY5640" fmla="*/ 3957222 h 9038237"/>
              <a:gd name="connsiteX5641" fmla="*/ 1387016 w 14801665"/>
              <a:gd name="connsiteY5641" fmla="*/ 3957191 h 9038237"/>
              <a:gd name="connsiteX5642" fmla="*/ 1384914 w 14801665"/>
              <a:gd name="connsiteY5642" fmla="*/ 3945614 h 9038237"/>
              <a:gd name="connsiteX5643" fmla="*/ 1381229 w 14801665"/>
              <a:gd name="connsiteY5643" fmla="*/ 3925386 h 9038237"/>
              <a:gd name="connsiteX5644" fmla="*/ 1347619 w 14801665"/>
              <a:gd name="connsiteY5644" fmla="*/ 3952591 h 9038237"/>
              <a:gd name="connsiteX5645" fmla="*/ 1372855 w 14801665"/>
              <a:gd name="connsiteY5645" fmla="*/ 3955544 h 9038237"/>
              <a:gd name="connsiteX5646" fmla="*/ 1387016 w 14801665"/>
              <a:gd name="connsiteY5646" fmla="*/ 3957191 h 9038237"/>
              <a:gd name="connsiteX5647" fmla="*/ 1387056 w 14801665"/>
              <a:gd name="connsiteY5647" fmla="*/ 3957411 h 9038237"/>
              <a:gd name="connsiteX5648" fmla="*/ 1387215 w 14801665"/>
              <a:gd name="connsiteY5648" fmla="*/ 3957348 h 9038237"/>
              <a:gd name="connsiteX5649" fmla="*/ 1378773 w 14801665"/>
              <a:gd name="connsiteY5649" fmla="*/ 3972656 h 9038237"/>
              <a:gd name="connsiteX5650" fmla="*/ 1345328 w 14801665"/>
              <a:gd name="connsiteY5650" fmla="*/ 3986624 h 9038237"/>
              <a:gd name="connsiteX5651" fmla="*/ 1330329 w 14801665"/>
              <a:gd name="connsiteY5651" fmla="*/ 3995088 h 9038237"/>
              <a:gd name="connsiteX5652" fmla="*/ 1330127 w 14801665"/>
              <a:gd name="connsiteY5652" fmla="*/ 3995108 h 9038237"/>
              <a:gd name="connsiteX5653" fmla="*/ 1330068 w 14801665"/>
              <a:gd name="connsiteY5653" fmla="*/ 3995191 h 9038237"/>
              <a:gd name="connsiteX5654" fmla="*/ 1300076 w 14801665"/>
              <a:gd name="connsiteY5654" fmla="*/ 3989733 h 9038237"/>
              <a:gd name="connsiteX5655" fmla="*/ 1273885 w 14801665"/>
              <a:gd name="connsiteY5655" fmla="*/ 4001907 h 9038237"/>
              <a:gd name="connsiteX5656" fmla="*/ 1215807 w 14801665"/>
              <a:gd name="connsiteY5656" fmla="*/ 4051885 h 9038237"/>
              <a:gd name="connsiteX5657" fmla="*/ 1085717 w 14801665"/>
              <a:gd name="connsiteY5657" fmla="*/ 4137669 h 9038237"/>
              <a:gd name="connsiteX5658" fmla="*/ 918707 w 14801665"/>
              <a:gd name="connsiteY5658" fmla="*/ 4259732 h 9038237"/>
              <a:gd name="connsiteX5659" fmla="*/ 866690 w 14801665"/>
              <a:gd name="connsiteY5659" fmla="*/ 4223359 h 9038237"/>
              <a:gd name="connsiteX5660" fmla="*/ 924419 w 14801665"/>
              <a:gd name="connsiteY5660" fmla="*/ 4202292 h 9038237"/>
              <a:gd name="connsiteX5661" fmla="*/ 918822 w 14801665"/>
              <a:gd name="connsiteY5661" fmla="*/ 4155683 h 9038237"/>
              <a:gd name="connsiteX5662" fmla="*/ 931245 w 14801665"/>
              <a:gd name="connsiteY5662" fmla="*/ 4148961 h 9038237"/>
              <a:gd name="connsiteX5663" fmla="*/ 967293 w 14801665"/>
              <a:gd name="connsiteY5663" fmla="*/ 4123030 h 9038237"/>
              <a:gd name="connsiteX5664" fmla="*/ 1003413 w 14801665"/>
              <a:gd name="connsiteY5664" fmla="*/ 4161382 h 9038237"/>
              <a:gd name="connsiteX5665" fmla="*/ 1058854 w 14801665"/>
              <a:gd name="connsiteY5665" fmla="*/ 4112917 h 9038237"/>
              <a:gd name="connsiteX5666" fmla="*/ 986608 w 14801665"/>
              <a:gd name="connsiteY5666" fmla="*/ 4060298 h 9038237"/>
              <a:gd name="connsiteX5667" fmla="*/ 1033364 w 14801665"/>
              <a:gd name="connsiteY5667" fmla="*/ 4055950 h 9038237"/>
              <a:gd name="connsiteX5668" fmla="*/ 1013242 w 14801665"/>
              <a:gd name="connsiteY5668" fmla="*/ 4012582 h 9038237"/>
              <a:gd name="connsiteX5669" fmla="*/ 1025260 w 14801665"/>
              <a:gd name="connsiteY5669" fmla="*/ 3994164 h 9038237"/>
              <a:gd name="connsiteX5670" fmla="*/ 1044519 w 14801665"/>
              <a:gd name="connsiteY5670" fmla="*/ 3976346 h 9038237"/>
              <a:gd name="connsiteX5671" fmla="*/ 1082750 w 14801665"/>
              <a:gd name="connsiteY5671" fmla="*/ 3945697 h 9038237"/>
              <a:gd name="connsiteX5672" fmla="*/ 1021012 w 14801665"/>
              <a:gd name="connsiteY5672" fmla="*/ 3917636 h 9038237"/>
              <a:gd name="connsiteX5673" fmla="*/ 1068912 w 14801665"/>
              <a:gd name="connsiteY5673" fmla="*/ 3880034 h 9038237"/>
              <a:gd name="connsiteX5674" fmla="*/ 1078519 w 14801665"/>
              <a:gd name="connsiteY5674" fmla="*/ 3884571 h 9038237"/>
              <a:gd name="connsiteX5675" fmla="*/ 1072686 w 14801665"/>
              <a:gd name="connsiteY5675" fmla="*/ 3917163 h 9038237"/>
              <a:gd name="connsiteX5676" fmla="*/ 1100349 w 14801665"/>
              <a:gd name="connsiteY5676" fmla="*/ 3908000 h 9038237"/>
              <a:gd name="connsiteX5677" fmla="*/ 1142080 w 14801665"/>
              <a:gd name="connsiteY5677" fmla="*/ 3838279 h 9038237"/>
              <a:gd name="connsiteX5678" fmla="*/ 1188830 w 14801665"/>
              <a:gd name="connsiteY5678" fmla="*/ 3813148 h 9038237"/>
              <a:gd name="connsiteX5679" fmla="*/ 1161166 w 14801665"/>
              <a:gd name="connsiteY5679" fmla="*/ 3848765 h 9038237"/>
              <a:gd name="connsiteX5680" fmla="*/ 1201868 w 14801665"/>
              <a:gd name="connsiteY5680" fmla="*/ 3899688 h 9038237"/>
              <a:gd name="connsiteX5681" fmla="*/ 1247931 w 14801665"/>
              <a:gd name="connsiteY5681" fmla="*/ 3866145 h 9038237"/>
              <a:gd name="connsiteX5682" fmla="*/ 1257423 w 14801665"/>
              <a:gd name="connsiteY5682" fmla="*/ 3872383 h 9038237"/>
              <a:gd name="connsiteX5683" fmla="*/ 1235014 w 14801665"/>
              <a:gd name="connsiteY5683" fmla="*/ 3907150 h 9038237"/>
              <a:gd name="connsiteX5684" fmla="*/ 1363960 w 14801665"/>
              <a:gd name="connsiteY5684" fmla="*/ 3882775 h 9038237"/>
              <a:gd name="connsiteX5685" fmla="*/ 1350128 w 14801665"/>
              <a:gd name="connsiteY5685" fmla="*/ 3857833 h 9038237"/>
              <a:gd name="connsiteX5686" fmla="*/ 1412896 w 14801665"/>
              <a:gd name="connsiteY5686" fmla="*/ 3806815 h 9038237"/>
              <a:gd name="connsiteX5687" fmla="*/ 1421810 w 14801665"/>
              <a:gd name="connsiteY5687" fmla="*/ 3739551 h 9038237"/>
              <a:gd name="connsiteX5688" fmla="*/ 1478395 w 14801665"/>
              <a:gd name="connsiteY5688" fmla="*/ 3719236 h 9038237"/>
              <a:gd name="connsiteX5689" fmla="*/ 1452675 w 14801665"/>
              <a:gd name="connsiteY5689" fmla="*/ 3675779 h 9038237"/>
              <a:gd name="connsiteX5690" fmla="*/ 1320864 w 14801665"/>
              <a:gd name="connsiteY5690" fmla="*/ 3754096 h 9038237"/>
              <a:gd name="connsiteX5691" fmla="*/ 1383052 w 14801665"/>
              <a:gd name="connsiteY5691" fmla="*/ 3679844 h 9038237"/>
              <a:gd name="connsiteX5692" fmla="*/ 1449016 w 14801665"/>
              <a:gd name="connsiteY5692" fmla="*/ 3605491 h 9038237"/>
              <a:gd name="connsiteX5693" fmla="*/ 1471075 w 14801665"/>
              <a:gd name="connsiteY5693" fmla="*/ 3570530 h 9038237"/>
              <a:gd name="connsiteX5694" fmla="*/ 1499500 w 14801665"/>
              <a:gd name="connsiteY5694" fmla="*/ 3545045 h 9038237"/>
              <a:gd name="connsiteX5695" fmla="*/ 1513166 w 14801665"/>
              <a:gd name="connsiteY5695" fmla="*/ 3513676 h 9038237"/>
              <a:gd name="connsiteX5696" fmla="*/ 1556588 w 14801665"/>
              <a:gd name="connsiteY5696" fmla="*/ 3519518 h 9038237"/>
              <a:gd name="connsiteX5697" fmla="*/ 1524693 w 14801665"/>
              <a:gd name="connsiteY5697" fmla="*/ 3485124 h 9038237"/>
              <a:gd name="connsiteX5698" fmla="*/ 1524808 w 14801665"/>
              <a:gd name="connsiteY5698" fmla="*/ 3485219 h 9038237"/>
              <a:gd name="connsiteX5699" fmla="*/ 1483992 w 14801665"/>
              <a:gd name="connsiteY5699" fmla="*/ 3473693 h 9038237"/>
              <a:gd name="connsiteX5700" fmla="*/ 1434040 w 14801665"/>
              <a:gd name="connsiteY5700" fmla="*/ 3562596 h 9038237"/>
              <a:gd name="connsiteX5701" fmla="*/ 1394375 w 14801665"/>
              <a:gd name="connsiteY5701" fmla="*/ 3564392 h 9038237"/>
              <a:gd name="connsiteX5702" fmla="*/ 1500912 w 14801665"/>
              <a:gd name="connsiteY5702" fmla="*/ 3433445 h 9038237"/>
              <a:gd name="connsiteX5703" fmla="*/ 1548361 w 14801665"/>
              <a:gd name="connsiteY5703" fmla="*/ 3443558 h 9038237"/>
              <a:gd name="connsiteX5704" fmla="*/ 1559905 w 14801665"/>
              <a:gd name="connsiteY5704" fmla="*/ 3363062 h 9038237"/>
              <a:gd name="connsiteX5705" fmla="*/ 1596368 w 14801665"/>
              <a:gd name="connsiteY5705" fmla="*/ 3288047 h 9038237"/>
              <a:gd name="connsiteX5706" fmla="*/ 1500347 w 14801665"/>
              <a:gd name="connsiteY5706" fmla="*/ 3303826 h 9038237"/>
              <a:gd name="connsiteX5707" fmla="*/ 1540462 w 14801665"/>
              <a:gd name="connsiteY5707" fmla="*/ 3330375 h 9038237"/>
              <a:gd name="connsiteX5708" fmla="*/ 1537381 w 14801665"/>
              <a:gd name="connsiteY5708" fmla="*/ 3335473 h 9038237"/>
              <a:gd name="connsiteX5709" fmla="*/ 1452218 w 14801665"/>
              <a:gd name="connsiteY5709" fmla="*/ 3316675 h 9038237"/>
              <a:gd name="connsiteX5710" fmla="*/ 1536238 w 14801665"/>
              <a:gd name="connsiteY5710" fmla="*/ 3253470 h 9038237"/>
              <a:gd name="connsiteX5711" fmla="*/ 1450502 w 14801665"/>
              <a:gd name="connsiteY5711" fmla="*/ 3235901 h 9038237"/>
              <a:gd name="connsiteX5712" fmla="*/ 1441245 w 14801665"/>
              <a:gd name="connsiteY5712" fmla="*/ 3220310 h 9038237"/>
              <a:gd name="connsiteX5713" fmla="*/ 1471647 w 14801665"/>
              <a:gd name="connsiteY5713" fmla="*/ 3208407 h 9038237"/>
              <a:gd name="connsiteX5714" fmla="*/ 1487995 w 14801665"/>
              <a:gd name="connsiteY5714" fmla="*/ 3185633 h 9038237"/>
              <a:gd name="connsiteX5715" fmla="*/ 1471075 w 14801665"/>
              <a:gd name="connsiteY5715" fmla="*/ 3159185 h 9038237"/>
              <a:gd name="connsiteX5716" fmla="*/ 1447758 w 14801665"/>
              <a:gd name="connsiteY5716" fmla="*/ 3175620 h 9038237"/>
              <a:gd name="connsiteX5717" fmla="*/ 1411180 w 14801665"/>
              <a:gd name="connsiteY5717" fmla="*/ 3246670 h 9038237"/>
              <a:gd name="connsiteX5718" fmla="*/ 1390830 w 14801665"/>
              <a:gd name="connsiteY5718" fmla="*/ 3207083 h 9038237"/>
              <a:gd name="connsiteX5719" fmla="*/ 1432325 w 14801665"/>
              <a:gd name="connsiteY5719" fmla="*/ 3151245 h 9038237"/>
              <a:gd name="connsiteX5720" fmla="*/ 1488224 w 14801665"/>
              <a:gd name="connsiteY5720" fmla="*/ 3129612 h 9038237"/>
              <a:gd name="connsiteX5721" fmla="*/ 1518867 w 14801665"/>
              <a:gd name="connsiteY5721" fmla="*/ 3039102 h 9038237"/>
              <a:gd name="connsiteX5722" fmla="*/ 1533843 w 14801665"/>
              <a:gd name="connsiteY5722" fmla="*/ 3039385 h 9038237"/>
              <a:gd name="connsiteX5723" fmla="*/ 1540355 w 14801665"/>
              <a:gd name="connsiteY5723" fmla="*/ 3091065 h 9038237"/>
              <a:gd name="connsiteX5724" fmla="*/ 1613860 w 14801665"/>
              <a:gd name="connsiteY5724" fmla="*/ 3148132 h 9038237"/>
              <a:gd name="connsiteX5725" fmla="*/ 1578533 w 14801665"/>
              <a:gd name="connsiteY5725" fmla="*/ 3115912 h 9038237"/>
              <a:gd name="connsiteX5726" fmla="*/ 1579798 w 14801665"/>
              <a:gd name="connsiteY5726" fmla="*/ 3099004 h 9038237"/>
              <a:gd name="connsiteX5727" fmla="*/ 1598655 w 14801665"/>
              <a:gd name="connsiteY5727" fmla="*/ 3093806 h 9038237"/>
              <a:gd name="connsiteX5728" fmla="*/ 1703712 w 14801665"/>
              <a:gd name="connsiteY5728" fmla="*/ 3114778 h 9038237"/>
              <a:gd name="connsiteX5729" fmla="*/ 1664269 w 14801665"/>
              <a:gd name="connsiteY5729" fmla="*/ 3085304 h 9038237"/>
              <a:gd name="connsiteX5730" fmla="*/ 1684844 w 14801665"/>
              <a:gd name="connsiteY5730" fmla="*/ 3069718 h 9038237"/>
              <a:gd name="connsiteX5731" fmla="*/ 1703712 w 14801665"/>
              <a:gd name="connsiteY5731" fmla="*/ 3086439 h 9038237"/>
              <a:gd name="connsiteX5732" fmla="*/ 1747037 w 14801665"/>
              <a:gd name="connsiteY5732" fmla="*/ 3034381 h 9038237"/>
              <a:gd name="connsiteX5733" fmla="*/ 1740175 w 14801665"/>
              <a:gd name="connsiteY5733" fmla="*/ 2991203 h 9038237"/>
              <a:gd name="connsiteX5734" fmla="*/ 1696285 w 14801665"/>
              <a:gd name="connsiteY5734" fmla="*/ 3008211 h 9038237"/>
              <a:gd name="connsiteX5735" fmla="*/ 1647013 w 14801665"/>
              <a:gd name="connsiteY5735" fmla="*/ 3064800 h 9038237"/>
              <a:gd name="connsiteX5736" fmla="*/ 1592136 w 14801665"/>
              <a:gd name="connsiteY5736" fmla="*/ 3071511 h 9038237"/>
              <a:gd name="connsiteX5737" fmla="*/ 1586311 w 14801665"/>
              <a:gd name="connsiteY5737" fmla="*/ 3027576 h 9038237"/>
              <a:gd name="connsiteX5738" fmla="*/ 1656041 w 14801665"/>
              <a:gd name="connsiteY5738" fmla="*/ 2983364 h 9038237"/>
              <a:gd name="connsiteX5739" fmla="*/ 1650487 w 14801665"/>
              <a:gd name="connsiteY5739" fmla="*/ 2956493 h 9038237"/>
              <a:gd name="connsiteX5740" fmla="*/ 1650666 w 14801665"/>
              <a:gd name="connsiteY5740" fmla="*/ 2956437 h 9038237"/>
              <a:gd name="connsiteX5741" fmla="*/ 1652610 w 14801665"/>
              <a:gd name="connsiteY5741" fmla="*/ 2953696 h 9038237"/>
              <a:gd name="connsiteX5742" fmla="*/ 1650437 w 14801665"/>
              <a:gd name="connsiteY5742" fmla="*/ 2956248 h 9038237"/>
              <a:gd name="connsiteX5743" fmla="*/ 1650487 w 14801665"/>
              <a:gd name="connsiteY5743" fmla="*/ 2956493 h 9038237"/>
              <a:gd name="connsiteX5744" fmla="*/ 1533493 w 14801665"/>
              <a:gd name="connsiteY5744" fmla="*/ 2993093 h 9038237"/>
              <a:gd name="connsiteX5745" fmla="*/ 1560363 w 14801665"/>
              <a:gd name="connsiteY5745" fmla="*/ 2909861 h 9038237"/>
              <a:gd name="connsiteX5746" fmla="*/ 1610657 w 14801665"/>
              <a:gd name="connsiteY5746" fmla="*/ 2937733 h 9038237"/>
              <a:gd name="connsiteX5747" fmla="*/ 1654332 w 14801665"/>
              <a:gd name="connsiteY5747" fmla="*/ 2889362 h 9038237"/>
              <a:gd name="connsiteX5748" fmla="*/ 1724742 w 14801665"/>
              <a:gd name="connsiteY5748" fmla="*/ 2863569 h 9038237"/>
              <a:gd name="connsiteX5749" fmla="*/ 1730804 w 14801665"/>
              <a:gd name="connsiteY5749" fmla="*/ 2834374 h 9038237"/>
              <a:gd name="connsiteX5750" fmla="*/ 1736751 w 14801665"/>
              <a:gd name="connsiteY5750" fmla="*/ 2806880 h 9038237"/>
              <a:gd name="connsiteX5751" fmla="*/ 1700395 w 14801665"/>
              <a:gd name="connsiteY5751" fmla="*/ 2860356 h 9038237"/>
              <a:gd name="connsiteX5752" fmla="*/ 1645869 w 14801665"/>
              <a:gd name="connsiteY5752" fmla="*/ 2847791 h 9038237"/>
              <a:gd name="connsiteX5753" fmla="*/ 1574194 w 14801665"/>
              <a:gd name="connsiteY5753" fmla="*/ 2895784 h 9038237"/>
              <a:gd name="connsiteX5754" fmla="*/ 1650787 w 14801665"/>
              <a:gd name="connsiteY5754" fmla="*/ 2773059 h 9038237"/>
              <a:gd name="connsiteX5755" fmla="*/ 1623002 w 14801665"/>
              <a:gd name="connsiteY5755" fmla="*/ 2761250 h 9038237"/>
              <a:gd name="connsiteX5756" fmla="*/ 1736522 w 14801665"/>
              <a:gd name="connsiteY5756" fmla="*/ 2690584 h 9038237"/>
              <a:gd name="connsiteX5757" fmla="*/ 1781671 w 14801665"/>
              <a:gd name="connsiteY5757" fmla="*/ 2701921 h 9038237"/>
              <a:gd name="connsiteX5758" fmla="*/ 1791963 w 14801665"/>
              <a:gd name="connsiteY5758" fmla="*/ 2618121 h 9038237"/>
              <a:gd name="connsiteX5759" fmla="*/ 1733548 w 14801665"/>
              <a:gd name="connsiteY5759" fmla="*/ 2642118 h 9038237"/>
              <a:gd name="connsiteX5760" fmla="*/ 1655927 w 14801665"/>
              <a:gd name="connsiteY5760" fmla="*/ 2648067 h 9038237"/>
              <a:gd name="connsiteX5761" fmla="*/ 1707715 w 14801665"/>
              <a:gd name="connsiteY5761" fmla="*/ 2578818 h 9038237"/>
              <a:gd name="connsiteX5762" fmla="*/ 1707594 w 14801665"/>
              <a:gd name="connsiteY5762" fmla="*/ 2578724 h 9038237"/>
              <a:gd name="connsiteX5763" fmla="*/ 1764872 w 14801665"/>
              <a:gd name="connsiteY5763" fmla="*/ 2550096 h 9038237"/>
              <a:gd name="connsiteX5764" fmla="*/ 1686221 w 14801665"/>
              <a:gd name="connsiteY5764" fmla="*/ 2562378 h 9038237"/>
              <a:gd name="connsiteX5765" fmla="*/ 1620143 w 14801665"/>
              <a:gd name="connsiteY5765" fmla="*/ 2548300 h 9038237"/>
              <a:gd name="connsiteX5766" fmla="*/ 1620143 w 14801665"/>
              <a:gd name="connsiteY5766" fmla="*/ 2588170 h 9038237"/>
              <a:gd name="connsiteX5767" fmla="*/ 1589924 w 14801665"/>
              <a:gd name="connsiteY5767" fmla="*/ 2534909 h 9038237"/>
              <a:gd name="connsiteX5768" fmla="*/ 1604772 w 14801665"/>
              <a:gd name="connsiteY5768" fmla="*/ 2503362 h 9038237"/>
              <a:gd name="connsiteX5769" fmla="*/ 1604939 w 14801665"/>
              <a:gd name="connsiteY5769" fmla="*/ 2503331 h 9038237"/>
              <a:gd name="connsiteX5770" fmla="*/ 1606883 w 14801665"/>
              <a:gd name="connsiteY5770" fmla="*/ 2500496 h 9038237"/>
              <a:gd name="connsiteX5771" fmla="*/ 1604831 w 14801665"/>
              <a:gd name="connsiteY5771" fmla="*/ 2503237 h 9038237"/>
              <a:gd name="connsiteX5772" fmla="*/ 1604772 w 14801665"/>
              <a:gd name="connsiteY5772" fmla="*/ 2503362 h 9038237"/>
              <a:gd name="connsiteX5773" fmla="*/ 1576520 w 14801665"/>
              <a:gd name="connsiteY5773" fmla="*/ 2508597 h 9038237"/>
              <a:gd name="connsiteX5774" fmla="*/ 1551099 w 14801665"/>
              <a:gd name="connsiteY5774" fmla="*/ 2493885 h 9038237"/>
              <a:gd name="connsiteX5775" fmla="*/ 1632952 w 14801665"/>
              <a:gd name="connsiteY5775" fmla="*/ 2469416 h 9038237"/>
              <a:gd name="connsiteX5776" fmla="*/ 1524579 w 14801665"/>
              <a:gd name="connsiteY5776" fmla="*/ 2419816 h 9038237"/>
              <a:gd name="connsiteX5777" fmla="*/ 1559212 w 14801665"/>
              <a:gd name="connsiteY5777" fmla="*/ 2382876 h 9038237"/>
              <a:gd name="connsiteX5778" fmla="*/ 1586876 w 14801665"/>
              <a:gd name="connsiteY5778" fmla="*/ 2399216 h 9038237"/>
              <a:gd name="connsiteX5779" fmla="*/ 1611915 w 14801665"/>
              <a:gd name="connsiteY5779" fmla="*/ 2371723 h 9038237"/>
              <a:gd name="connsiteX5780" fmla="*/ 1650767 w 14801665"/>
              <a:gd name="connsiteY5780" fmla="*/ 2408744 h 9038237"/>
              <a:gd name="connsiteX5781" fmla="*/ 1650666 w 14801665"/>
              <a:gd name="connsiteY5781" fmla="*/ 2408857 h 9038237"/>
              <a:gd name="connsiteX5782" fmla="*/ 1654103 w 14801665"/>
              <a:gd name="connsiteY5782" fmla="*/ 2410458 h 9038237"/>
              <a:gd name="connsiteX5783" fmla="*/ 1650787 w 14801665"/>
              <a:gd name="connsiteY5783" fmla="*/ 2408763 h 9038237"/>
              <a:gd name="connsiteX5784" fmla="*/ 1650767 w 14801665"/>
              <a:gd name="connsiteY5784" fmla="*/ 2408744 h 9038237"/>
              <a:gd name="connsiteX5785" fmla="*/ 1667374 w 14801665"/>
              <a:gd name="connsiteY5785" fmla="*/ 2390245 h 9038237"/>
              <a:gd name="connsiteX5786" fmla="*/ 1741433 w 14801665"/>
              <a:gd name="connsiteY5786" fmla="*/ 2370688 h 9038237"/>
              <a:gd name="connsiteX5787" fmla="*/ 1712740 w 14801665"/>
              <a:gd name="connsiteY5787" fmla="*/ 2325336 h 9038237"/>
              <a:gd name="connsiteX5788" fmla="*/ 1811736 w 14801665"/>
              <a:gd name="connsiteY5788" fmla="*/ 2288585 h 9038237"/>
              <a:gd name="connsiteX5789" fmla="*/ 1860100 w 14801665"/>
              <a:gd name="connsiteY5789" fmla="*/ 2327226 h 9038237"/>
              <a:gd name="connsiteX5790" fmla="*/ 2030426 w 14801665"/>
              <a:gd name="connsiteY5790" fmla="*/ 2210457 h 9038237"/>
              <a:gd name="connsiteX5791" fmla="*/ 2055574 w 14801665"/>
              <a:gd name="connsiteY5791" fmla="*/ 2142431 h 9038237"/>
              <a:gd name="connsiteX5792" fmla="*/ 2104960 w 14801665"/>
              <a:gd name="connsiteY5792" fmla="*/ 2155753 h 9038237"/>
              <a:gd name="connsiteX5793" fmla="*/ 2148858 w 14801665"/>
              <a:gd name="connsiteY5793" fmla="*/ 2148481 h 9038237"/>
              <a:gd name="connsiteX5794" fmla="*/ 2190581 w 14801665"/>
              <a:gd name="connsiteY5794" fmla="*/ 2092453 h 9038237"/>
              <a:gd name="connsiteX5795" fmla="*/ 2133310 w 14801665"/>
              <a:gd name="connsiteY5795" fmla="*/ 2062224 h 9038237"/>
              <a:gd name="connsiteX5796" fmla="*/ 2225107 w 14801665"/>
              <a:gd name="connsiteY5796" fmla="*/ 2074506 h 9038237"/>
              <a:gd name="connsiteX5797" fmla="*/ 2196300 w 14801665"/>
              <a:gd name="connsiteY5797" fmla="*/ 2015359 h 9038237"/>
              <a:gd name="connsiteX5798" fmla="*/ 2356455 w 14801665"/>
              <a:gd name="connsiteY5798" fmla="*/ 1957164 h 9038237"/>
              <a:gd name="connsiteX5799" fmla="*/ 2381494 w 14801665"/>
              <a:gd name="connsiteY5799" fmla="*/ 1940256 h 9038237"/>
              <a:gd name="connsiteX5800" fmla="*/ 2423445 w 14801665"/>
              <a:gd name="connsiteY5800" fmla="*/ 1926969 h 9038237"/>
              <a:gd name="connsiteX5801" fmla="*/ 2450800 w 14801665"/>
              <a:gd name="connsiteY5801" fmla="*/ 1898792 h 9038237"/>
              <a:gd name="connsiteX5802" fmla="*/ 2481544 w 14801665"/>
              <a:gd name="connsiteY5802" fmla="*/ 1910812 h 9038237"/>
              <a:gd name="connsiteX5803" fmla="*/ 2474771 w 14801665"/>
              <a:gd name="connsiteY5803" fmla="*/ 1930143 h 9038237"/>
              <a:gd name="connsiteX5804" fmla="*/ 2421732 w 14801665"/>
              <a:gd name="connsiteY5804" fmla="*/ 1959905 h 9038237"/>
              <a:gd name="connsiteX5805" fmla="*/ 2388922 w 14801665"/>
              <a:gd name="connsiteY5805" fmla="*/ 2015643 h 9038237"/>
              <a:gd name="connsiteX5806" fmla="*/ 2503128 w 14801665"/>
              <a:gd name="connsiteY5806" fmla="*/ 1971998 h 9038237"/>
              <a:gd name="connsiteX5807" fmla="*/ 2514672 w 14801665"/>
              <a:gd name="connsiteY5807" fmla="*/ 1952065 h 9038237"/>
              <a:gd name="connsiteX5808" fmla="*/ 2564166 w 14801665"/>
              <a:gd name="connsiteY5808" fmla="*/ 1890940 h 9038237"/>
              <a:gd name="connsiteX5809" fmla="*/ 2713577 w 14801665"/>
              <a:gd name="connsiteY5809" fmla="*/ 1836141 h 9038237"/>
              <a:gd name="connsiteX5810" fmla="*/ 2754164 w 14801665"/>
              <a:gd name="connsiteY5810" fmla="*/ 1820835 h 9038237"/>
              <a:gd name="connsiteX5811" fmla="*/ 2846412 w 14801665"/>
              <a:gd name="connsiteY5811" fmla="*/ 1790416 h 9038237"/>
              <a:gd name="connsiteX5812" fmla="*/ 2956958 w 14801665"/>
              <a:gd name="connsiteY5812" fmla="*/ 1773503 h 9038237"/>
              <a:gd name="connsiteX5813" fmla="*/ 2922204 w 14801665"/>
              <a:gd name="connsiteY5813" fmla="*/ 1806095 h 9038237"/>
              <a:gd name="connsiteX5814" fmla="*/ 2723985 w 14801665"/>
              <a:gd name="connsiteY5814" fmla="*/ 1871380 h 9038237"/>
              <a:gd name="connsiteX5815" fmla="*/ 2689109 w 14801665"/>
              <a:gd name="connsiteY5815" fmla="*/ 1887537 h 9038237"/>
              <a:gd name="connsiteX5816" fmla="*/ 2782393 w 14801665"/>
              <a:gd name="connsiteY5816" fmla="*/ 1898590 h 9038237"/>
              <a:gd name="connsiteX5817" fmla="*/ 2782403 w 14801665"/>
              <a:gd name="connsiteY5817" fmla="*/ 1898595 h 9038237"/>
              <a:gd name="connsiteX5818" fmla="*/ 2782285 w 14801665"/>
              <a:gd name="connsiteY5818" fmla="*/ 1898779 h 9038237"/>
              <a:gd name="connsiteX5819" fmla="*/ 2785602 w 14801665"/>
              <a:gd name="connsiteY5819" fmla="*/ 1900291 h 9038237"/>
              <a:gd name="connsiteX5820" fmla="*/ 2782403 w 14801665"/>
              <a:gd name="connsiteY5820" fmla="*/ 1898595 h 9038237"/>
              <a:gd name="connsiteX5821" fmla="*/ 2797914 w 14801665"/>
              <a:gd name="connsiteY5821" fmla="*/ 1874345 h 9038237"/>
              <a:gd name="connsiteX5822" fmla="*/ 2828120 w 14801665"/>
              <a:gd name="connsiteY5822" fmla="*/ 1862312 h 9038237"/>
              <a:gd name="connsiteX5823" fmla="*/ 2879565 w 14801665"/>
              <a:gd name="connsiteY5823" fmla="*/ 1844170 h 9038237"/>
              <a:gd name="connsiteX5824" fmla="*/ 3108313 w 14801665"/>
              <a:gd name="connsiteY5824" fmla="*/ 1841056 h 9038237"/>
              <a:gd name="connsiteX5825" fmla="*/ 3111509 w 14801665"/>
              <a:gd name="connsiteY5825" fmla="*/ 1849179 h 9038237"/>
              <a:gd name="connsiteX5826" fmla="*/ 2952841 w 14801665"/>
              <a:gd name="connsiteY5826" fmla="*/ 1926462 h 9038237"/>
              <a:gd name="connsiteX5827" fmla="*/ 2871680 w 14801665"/>
              <a:gd name="connsiteY5827" fmla="*/ 1936570 h 9038237"/>
              <a:gd name="connsiteX5828" fmla="*/ 2984507 w 14801665"/>
              <a:gd name="connsiteY5828" fmla="*/ 1971431 h 9038237"/>
              <a:gd name="connsiteX5829" fmla="*/ 2976944 w 14801665"/>
              <a:gd name="connsiteY5829" fmla="*/ 1992988 h 9038237"/>
              <a:gd name="connsiteX5830" fmla="*/ 2976623 w 14801665"/>
              <a:gd name="connsiteY5830" fmla="*/ 1993064 h 9038237"/>
              <a:gd name="connsiteX5831" fmla="*/ 2975972 w 14801665"/>
              <a:gd name="connsiteY5831" fmla="*/ 1993462 h 9038237"/>
              <a:gd name="connsiteX5832" fmla="*/ 2972247 w 14801665"/>
              <a:gd name="connsiteY5832" fmla="*/ 1994482 h 9038237"/>
              <a:gd name="connsiteX5833" fmla="*/ 2975897 w 14801665"/>
              <a:gd name="connsiteY5833" fmla="*/ 1993508 h 9038237"/>
              <a:gd name="connsiteX5834" fmla="*/ 2972776 w 14801665"/>
              <a:gd name="connsiteY5834" fmla="*/ 1995415 h 9038237"/>
              <a:gd name="connsiteX5835" fmla="*/ 2975965 w 14801665"/>
              <a:gd name="connsiteY5835" fmla="*/ 1993490 h 9038237"/>
              <a:gd name="connsiteX5836" fmla="*/ 2976851 w 14801665"/>
              <a:gd name="connsiteY5836" fmla="*/ 1993253 h 9038237"/>
              <a:gd name="connsiteX5837" fmla="*/ 2976944 w 14801665"/>
              <a:gd name="connsiteY5837" fmla="*/ 1992988 h 9038237"/>
              <a:gd name="connsiteX5838" fmla="*/ 3062698 w 14801665"/>
              <a:gd name="connsiteY5838" fmla="*/ 1972788 h 9038237"/>
              <a:gd name="connsiteX5839" fmla="*/ 3140888 w 14801665"/>
              <a:gd name="connsiteY5839" fmla="*/ 1934585 h 9038237"/>
              <a:gd name="connsiteX5840" fmla="*/ 3103624 w 14801665"/>
              <a:gd name="connsiteY5840" fmla="*/ 1946205 h 9038237"/>
              <a:gd name="connsiteX5841" fmla="*/ 2994336 w 14801665"/>
              <a:gd name="connsiteY5841" fmla="*/ 1930899 h 9038237"/>
              <a:gd name="connsiteX5842" fmla="*/ 3066812 w 14801665"/>
              <a:gd name="connsiteY5842" fmla="*/ 1921547 h 9038237"/>
              <a:gd name="connsiteX5843" fmla="*/ 3145698 w 14801665"/>
              <a:gd name="connsiteY5843" fmla="*/ 1869678 h 9038237"/>
              <a:gd name="connsiteX5844" fmla="*/ 3131288 w 14801665"/>
              <a:gd name="connsiteY5844" fmla="*/ 1808742 h 9038237"/>
              <a:gd name="connsiteX5845" fmla="*/ 3282643 w 14801665"/>
              <a:gd name="connsiteY5845" fmla="*/ 1789282 h 9038237"/>
              <a:gd name="connsiteX5846" fmla="*/ 3334196 w 14801665"/>
              <a:gd name="connsiteY5846" fmla="*/ 1761977 h 9038237"/>
              <a:gd name="connsiteX5847" fmla="*/ 3404162 w 14801665"/>
              <a:gd name="connsiteY5847" fmla="*/ 1736468 h 9038237"/>
              <a:gd name="connsiteX5848" fmla="*/ 3466580 w 14801665"/>
              <a:gd name="connsiteY5848" fmla="*/ 1729290 h 9038237"/>
              <a:gd name="connsiteX5849" fmla="*/ 3493786 w 14801665"/>
              <a:gd name="connsiteY5849" fmla="*/ 1736185 h 9038237"/>
              <a:gd name="connsiteX5850" fmla="*/ 3553802 w 14801665"/>
              <a:gd name="connsiteY5850" fmla="*/ 1713512 h 9038237"/>
              <a:gd name="connsiteX5851" fmla="*/ 3575175 w 14801665"/>
              <a:gd name="connsiteY5851" fmla="*/ 1688948 h 9038237"/>
              <a:gd name="connsiteX5852" fmla="*/ 3473549 w 14801665"/>
              <a:gd name="connsiteY5852" fmla="*/ 1698678 h 9038237"/>
              <a:gd name="connsiteX5853" fmla="*/ 3350201 w 14801665"/>
              <a:gd name="connsiteY5853" fmla="*/ 1726549 h 9038237"/>
              <a:gd name="connsiteX5854" fmla="*/ 3409652 w 14801665"/>
              <a:gd name="connsiteY5854" fmla="*/ 1685356 h 9038237"/>
              <a:gd name="connsiteX5855" fmla="*/ 3344032 w 14801665"/>
              <a:gd name="connsiteY5855" fmla="*/ 1688097 h 9038237"/>
              <a:gd name="connsiteX5856" fmla="*/ 3486810 w 14801665"/>
              <a:gd name="connsiteY5856" fmla="*/ 1648416 h 9038237"/>
              <a:gd name="connsiteX5857" fmla="*/ 3436400 w 14801665"/>
              <a:gd name="connsiteY5857" fmla="*/ 1590693 h 9038237"/>
              <a:gd name="connsiteX5858" fmla="*/ 3370551 w 14801665"/>
              <a:gd name="connsiteY5858" fmla="*/ 1605527 h 9038237"/>
              <a:gd name="connsiteX5859" fmla="*/ 3306647 w 14801665"/>
              <a:gd name="connsiteY5859" fmla="*/ 1595041 h 9038237"/>
              <a:gd name="connsiteX5860" fmla="*/ 3415935 w 14801665"/>
              <a:gd name="connsiteY5860" fmla="*/ 1579167 h 9038237"/>
              <a:gd name="connsiteX5861" fmla="*/ 3391017 w 14801665"/>
              <a:gd name="connsiteY5861" fmla="*/ 1546008 h 9038237"/>
              <a:gd name="connsiteX5862" fmla="*/ 3445649 w 14801665"/>
              <a:gd name="connsiteY5862" fmla="*/ 1558545 h 9038237"/>
              <a:gd name="connsiteX5863" fmla="*/ 3467866 w 14801665"/>
              <a:gd name="connsiteY5863" fmla="*/ 1592227 h 9038237"/>
              <a:gd name="connsiteX5864" fmla="*/ 3498246 w 14801665"/>
              <a:gd name="connsiteY5864" fmla="*/ 1621395 h 9038237"/>
              <a:gd name="connsiteX5865" fmla="*/ 3496531 w 14801665"/>
              <a:gd name="connsiteY5865" fmla="*/ 1571133 h 9038237"/>
              <a:gd name="connsiteX5866" fmla="*/ 3557347 w 14801665"/>
              <a:gd name="connsiteY5866" fmla="*/ 1532970 h 9038237"/>
              <a:gd name="connsiteX5867" fmla="*/ 3612331 w 14801665"/>
              <a:gd name="connsiteY5867" fmla="*/ 1511992 h 9038237"/>
              <a:gd name="connsiteX5868" fmla="*/ 3688809 w 14801665"/>
              <a:gd name="connsiteY5868" fmla="*/ 1452757 h 9038237"/>
              <a:gd name="connsiteX5869" fmla="*/ 3909666 w 14801665"/>
              <a:gd name="connsiteY5869" fmla="*/ 1392104 h 9038237"/>
              <a:gd name="connsiteX5870" fmla="*/ 3875141 w 14801665"/>
              <a:gd name="connsiteY5870" fmla="*/ 1344867 h 9038237"/>
              <a:gd name="connsiteX5871" fmla="*/ 3954593 w 14801665"/>
              <a:gd name="connsiteY5871" fmla="*/ 1324178 h 9038237"/>
              <a:gd name="connsiteX5872" fmla="*/ 3954593 w 14801665"/>
              <a:gd name="connsiteY5872" fmla="*/ 1253695 h 9038237"/>
              <a:gd name="connsiteX5873" fmla="*/ 3902992 w 14801665"/>
              <a:gd name="connsiteY5873" fmla="*/ 1209167 h 9038237"/>
              <a:gd name="connsiteX5874" fmla="*/ 3903040 w 14801665"/>
              <a:gd name="connsiteY5874" fmla="*/ 1209010 h 9038237"/>
              <a:gd name="connsiteX5875" fmla="*/ 3899723 w 14801665"/>
              <a:gd name="connsiteY5875" fmla="*/ 1207403 h 9038237"/>
              <a:gd name="connsiteX5876" fmla="*/ 3902919 w 14801665"/>
              <a:gd name="connsiteY5876" fmla="*/ 1209105 h 9038237"/>
              <a:gd name="connsiteX5877" fmla="*/ 3902992 w 14801665"/>
              <a:gd name="connsiteY5877" fmla="*/ 1209167 h 9038237"/>
              <a:gd name="connsiteX5878" fmla="*/ 3891414 w 14801665"/>
              <a:gd name="connsiteY5878" fmla="*/ 1246788 h 9038237"/>
              <a:gd name="connsiteX5879" fmla="*/ 3856735 w 14801665"/>
              <a:gd name="connsiteY5879" fmla="*/ 1261257 h 9038237"/>
              <a:gd name="connsiteX5880" fmla="*/ 3838214 w 14801665"/>
              <a:gd name="connsiteY5880" fmla="*/ 1272026 h 9038237"/>
              <a:gd name="connsiteX5881" fmla="*/ 3783008 w 14801665"/>
              <a:gd name="connsiteY5881" fmla="*/ 1274578 h 9038237"/>
              <a:gd name="connsiteX5882" fmla="*/ 3720476 w 14801665"/>
              <a:gd name="connsiteY5882" fmla="*/ 1288556 h 9038237"/>
              <a:gd name="connsiteX5883" fmla="*/ 3659430 w 14801665"/>
              <a:gd name="connsiteY5883" fmla="*/ 1287144 h 9038237"/>
              <a:gd name="connsiteX5884" fmla="*/ 3508075 w 14801665"/>
              <a:gd name="connsiteY5884" fmla="*/ 1307738 h 9038237"/>
              <a:gd name="connsiteX5885" fmla="*/ 3399816 w 14801665"/>
              <a:gd name="connsiteY5885" fmla="*/ 1335137 h 9038237"/>
              <a:gd name="connsiteX5886" fmla="*/ 3308934 w 14801665"/>
              <a:gd name="connsiteY5886" fmla="*/ 1335987 h 9038237"/>
              <a:gd name="connsiteX5887" fmla="*/ 3379815 w 14801665"/>
              <a:gd name="connsiteY5887" fmla="*/ 1305375 h 9038237"/>
              <a:gd name="connsiteX5888" fmla="*/ 3723328 w 14801665"/>
              <a:gd name="connsiteY5888" fmla="*/ 1241602 h 9038237"/>
              <a:gd name="connsiteX5889" fmla="*/ 3854911 w 14801665"/>
              <a:gd name="connsiteY5889" fmla="*/ 1181516 h 9038237"/>
              <a:gd name="connsiteX5890" fmla="*/ 3927501 w 14801665"/>
              <a:gd name="connsiteY5890" fmla="*/ 1163380 h 9038237"/>
              <a:gd name="connsiteX5891" fmla="*/ 3991406 w 14801665"/>
              <a:gd name="connsiteY5891" fmla="*/ 1134752 h 9038237"/>
              <a:gd name="connsiteX5892" fmla="*/ 4032322 w 14801665"/>
              <a:gd name="connsiteY5892" fmla="*/ 1086853 h 9038237"/>
              <a:gd name="connsiteX5893" fmla="*/ 4082173 w 14801665"/>
              <a:gd name="connsiteY5893" fmla="*/ 1137871 h 9038237"/>
              <a:gd name="connsiteX5894" fmla="*/ 4125270 w 14801665"/>
              <a:gd name="connsiteY5894" fmla="*/ 1089594 h 9038237"/>
              <a:gd name="connsiteX5895" fmla="*/ 4199682 w 14801665"/>
              <a:gd name="connsiteY5895" fmla="*/ 1063802 h 9038237"/>
              <a:gd name="connsiteX5896" fmla="*/ 4163105 w 14801665"/>
              <a:gd name="connsiteY5896" fmla="*/ 1003149 h 9038237"/>
              <a:gd name="connsiteX5897" fmla="*/ 4103890 w 14801665"/>
              <a:gd name="connsiteY5897" fmla="*/ 1015619 h 9038237"/>
              <a:gd name="connsiteX5898" fmla="*/ 4104461 w 14801665"/>
              <a:gd name="connsiteY5898" fmla="*/ 1022136 h 9038237"/>
              <a:gd name="connsiteX5899" fmla="*/ 4134069 w 14801665"/>
              <a:gd name="connsiteY5899" fmla="*/ 1025727 h 9038237"/>
              <a:gd name="connsiteX5900" fmla="*/ 4059078 w 14801665"/>
              <a:gd name="connsiteY5900" fmla="*/ 1059548 h 9038237"/>
              <a:gd name="connsiteX5901" fmla="*/ 4016782 w 14801665"/>
              <a:gd name="connsiteY5901" fmla="*/ 1001731 h 9038237"/>
              <a:gd name="connsiteX5902" fmla="*/ 3996660 w 14801665"/>
              <a:gd name="connsiteY5902" fmla="*/ 978396 h 9038237"/>
              <a:gd name="connsiteX5903" fmla="*/ 4026725 w 14801665"/>
              <a:gd name="connsiteY5903" fmla="*/ 955150 h 9038237"/>
              <a:gd name="connsiteX5904" fmla="*/ 4065940 w 14801665"/>
              <a:gd name="connsiteY5904" fmla="*/ 947310 h 9038237"/>
              <a:gd name="connsiteX5905" fmla="*/ 4062852 w 14801665"/>
              <a:gd name="connsiteY5905" fmla="*/ 917743 h 9038237"/>
              <a:gd name="connsiteX5906" fmla="*/ 4159903 w 14801665"/>
              <a:gd name="connsiteY5906" fmla="*/ 925299 h 9038237"/>
              <a:gd name="connsiteX5907" fmla="*/ 4090744 w 14801665"/>
              <a:gd name="connsiteY5907" fmla="*/ 883444 h 9038237"/>
              <a:gd name="connsiteX5908" fmla="*/ 4131667 w 14801665"/>
              <a:gd name="connsiteY5908" fmla="*/ 878156 h 9038237"/>
              <a:gd name="connsiteX5909" fmla="*/ 4144698 w 14801665"/>
              <a:gd name="connsiteY5909" fmla="*/ 846409 h 9038237"/>
              <a:gd name="connsiteX5910" fmla="*/ 4080908 w 14801665"/>
              <a:gd name="connsiteY5910" fmla="*/ 831013 h 9038237"/>
              <a:gd name="connsiteX5911" fmla="*/ 4115548 w 14801665"/>
              <a:gd name="connsiteY5911" fmla="*/ 821751 h 9038237"/>
              <a:gd name="connsiteX5912" fmla="*/ 4244386 w 14801665"/>
              <a:gd name="connsiteY5912" fmla="*/ 807957 h 9038237"/>
              <a:gd name="connsiteX5913" fmla="*/ 4278448 w 14801665"/>
              <a:gd name="connsiteY5913" fmla="*/ 775175 h 9038237"/>
              <a:gd name="connsiteX5914" fmla="*/ 4287711 w 14801665"/>
              <a:gd name="connsiteY5914" fmla="*/ 737857 h 9038237"/>
              <a:gd name="connsiteX5915" fmla="*/ 4299828 w 14801665"/>
              <a:gd name="connsiteY5915" fmla="*/ 737195 h 9038237"/>
              <a:gd name="connsiteX5916" fmla="*/ 4324975 w 14801665"/>
              <a:gd name="connsiteY5916" fmla="*/ 765634 h 9038237"/>
              <a:gd name="connsiteX5917" fmla="*/ 4358243 w 14801665"/>
              <a:gd name="connsiteY5917" fmla="*/ 778200 h 9038237"/>
              <a:gd name="connsiteX5918" fmla="*/ 4405457 w 14801665"/>
              <a:gd name="connsiteY5918" fmla="*/ 825815 h 9038237"/>
              <a:gd name="connsiteX5919" fmla="*/ 4439289 w 14801665"/>
              <a:gd name="connsiteY5919" fmla="*/ 740031 h 9038237"/>
              <a:gd name="connsiteX5920" fmla="*/ 4393683 w 14801665"/>
              <a:gd name="connsiteY5920" fmla="*/ 730301 h 9038237"/>
              <a:gd name="connsiteX5921" fmla="*/ 4234208 w 14801665"/>
              <a:gd name="connsiteY5921" fmla="*/ 587072 h 9038237"/>
              <a:gd name="connsiteX5922" fmla="*/ 4280742 w 14801665"/>
              <a:gd name="connsiteY5922" fmla="*/ 565060 h 9038237"/>
              <a:gd name="connsiteX5923" fmla="*/ 4252271 w 14801665"/>
              <a:gd name="connsiteY5923" fmla="*/ 533886 h 9038237"/>
              <a:gd name="connsiteX5924" fmla="*/ 4253072 w 14801665"/>
              <a:gd name="connsiteY5924" fmla="*/ 517445 h 9038237"/>
              <a:gd name="connsiteX5925" fmla="*/ 4277533 w 14801665"/>
              <a:gd name="connsiteY5925" fmla="*/ 516027 h 9038237"/>
              <a:gd name="connsiteX5926" fmla="*/ 4439410 w 14801665"/>
              <a:gd name="connsiteY5926" fmla="*/ 613054 h 9038237"/>
              <a:gd name="connsiteX5927" fmla="*/ 4411168 w 14801665"/>
              <a:gd name="connsiteY5927" fmla="*/ 532374 h 9038237"/>
              <a:gd name="connsiteX5928" fmla="*/ 4430604 w 14801665"/>
              <a:gd name="connsiteY5928" fmla="*/ 518957 h 9038237"/>
              <a:gd name="connsiteX5929" fmla="*/ 4468675 w 14801665"/>
              <a:gd name="connsiteY5929" fmla="*/ 546451 h 9038237"/>
              <a:gd name="connsiteX5930" fmla="*/ 4497825 w 14801665"/>
              <a:gd name="connsiteY5930" fmla="*/ 601055 h 9038237"/>
              <a:gd name="connsiteX5931" fmla="*/ 4568585 w 14801665"/>
              <a:gd name="connsiteY5931" fmla="*/ 614755 h 9038237"/>
              <a:gd name="connsiteX5932" fmla="*/ 4500112 w 14801665"/>
              <a:gd name="connsiteY5932" fmla="*/ 562792 h 9038237"/>
              <a:gd name="connsiteX5933" fmla="*/ 4510506 w 14801665"/>
              <a:gd name="connsiteY5933" fmla="*/ 540969 h 9038237"/>
              <a:gd name="connsiteX5934" fmla="*/ 4498161 w 14801665"/>
              <a:gd name="connsiteY5934" fmla="*/ 497796 h 9038237"/>
              <a:gd name="connsiteX5935" fmla="*/ 4422719 w 14801665"/>
              <a:gd name="connsiteY5935" fmla="*/ 464348 h 9038237"/>
              <a:gd name="connsiteX5936" fmla="*/ 4389337 w 14801665"/>
              <a:gd name="connsiteY5936" fmla="*/ 441296 h 9038237"/>
              <a:gd name="connsiteX5937" fmla="*/ 4291364 w 14801665"/>
              <a:gd name="connsiteY5937" fmla="*/ 339828 h 9038237"/>
              <a:gd name="connsiteX5938" fmla="*/ 4291714 w 14801665"/>
              <a:gd name="connsiteY5938" fmla="*/ 339544 h 9038237"/>
              <a:gd name="connsiteX5939" fmla="*/ 4385563 w 14801665"/>
              <a:gd name="connsiteY5939" fmla="*/ 401804 h 9038237"/>
              <a:gd name="connsiteX5940" fmla="*/ 4413799 w 14801665"/>
              <a:gd name="connsiteY5940" fmla="*/ 431661 h 9038237"/>
              <a:gd name="connsiteX5941" fmla="*/ 4416886 w 14801665"/>
              <a:gd name="connsiteY5941" fmla="*/ 384376 h 9038237"/>
              <a:gd name="connsiteX5942" fmla="*/ 4440204 w 14801665"/>
              <a:gd name="connsiteY5942" fmla="*/ 377372 h 9038237"/>
              <a:gd name="connsiteX5943" fmla="*/ 4440204 w 14801665"/>
              <a:gd name="connsiteY5943" fmla="*/ 377524 h 9038237"/>
              <a:gd name="connsiteX5944" fmla="*/ 4443413 w 14801665"/>
              <a:gd name="connsiteY5944" fmla="*/ 380171 h 9038237"/>
              <a:gd name="connsiteX5945" fmla="*/ 4440325 w 14801665"/>
              <a:gd name="connsiteY5945" fmla="*/ 377335 h 9038237"/>
              <a:gd name="connsiteX5946" fmla="*/ 4440204 w 14801665"/>
              <a:gd name="connsiteY5946" fmla="*/ 377372 h 9038237"/>
              <a:gd name="connsiteX5947" fmla="*/ 4440204 w 14801665"/>
              <a:gd name="connsiteY5947" fmla="*/ 295899 h 9038237"/>
              <a:gd name="connsiteX5948" fmla="*/ 4541029 w 14801665"/>
              <a:gd name="connsiteY5948" fmla="*/ 308086 h 9038237"/>
              <a:gd name="connsiteX5949" fmla="*/ 4522744 w 14801665"/>
              <a:gd name="connsiteY5949" fmla="*/ 239972 h 9038237"/>
              <a:gd name="connsiteX5950" fmla="*/ 4532915 w 14801665"/>
              <a:gd name="connsiteY5950" fmla="*/ 230142 h 9038237"/>
              <a:gd name="connsiteX5951" fmla="*/ 4691133 w 14801665"/>
              <a:gd name="connsiteY5951" fmla="*/ 179219 h 9038237"/>
              <a:gd name="connsiteX5952" fmla="*/ 4737882 w 14801665"/>
              <a:gd name="connsiteY5952" fmla="*/ 163729 h 9038237"/>
              <a:gd name="connsiteX5953" fmla="*/ 4836198 w 14801665"/>
              <a:gd name="connsiteY5953" fmla="*/ 145587 h 9038237"/>
              <a:gd name="connsiteX5954" fmla="*/ 4869917 w 14801665"/>
              <a:gd name="connsiteY5954" fmla="*/ 154277 h 9038237"/>
              <a:gd name="connsiteX5955" fmla="*/ 4874269 w 14801665"/>
              <a:gd name="connsiteY5955" fmla="*/ 179124 h 9038237"/>
              <a:gd name="connsiteX5956" fmla="*/ 4854141 w 14801665"/>
              <a:gd name="connsiteY5956" fmla="*/ 212194 h 9038237"/>
              <a:gd name="connsiteX5957" fmla="*/ 4869580 w 14801665"/>
              <a:gd name="connsiteY5957" fmla="*/ 252154 h 9038237"/>
              <a:gd name="connsiteX5958" fmla="*/ 4901125 w 14801665"/>
              <a:gd name="connsiteY5958" fmla="*/ 217766 h 9038237"/>
              <a:gd name="connsiteX5959" fmla="*/ 4953028 w 14801665"/>
              <a:gd name="connsiteY5959" fmla="*/ 271146 h 9038237"/>
              <a:gd name="connsiteX5960" fmla="*/ 4925250 w 14801665"/>
              <a:gd name="connsiteY5960" fmla="*/ 313752 h 9038237"/>
              <a:gd name="connsiteX5961" fmla="*/ 4916908 w 14801665"/>
              <a:gd name="connsiteY5961" fmla="*/ 411918 h 9038237"/>
              <a:gd name="connsiteX5962" fmla="*/ 4890381 w 14801665"/>
              <a:gd name="connsiteY5962" fmla="*/ 485420 h 9038237"/>
              <a:gd name="connsiteX5963" fmla="*/ 4981149 w 14801665"/>
              <a:gd name="connsiteY5963" fmla="*/ 513381 h 9038237"/>
              <a:gd name="connsiteX5964" fmla="*/ 5040021 w 14801665"/>
              <a:gd name="connsiteY5964" fmla="*/ 531334 h 9038237"/>
              <a:gd name="connsiteX5965" fmla="*/ 5042080 w 14801665"/>
              <a:gd name="connsiteY5965" fmla="*/ 571393 h 9038237"/>
              <a:gd name="connsiteX5966" fmla="*/ 5099008 w 14801665"/>
              <a:gd name="connsiteY5966" fmla="*/ 583769 h 9038237"/>
              <a:gd name="connsiteX5967" fmla="*/ 5092953 w 14801665"/>
              <a:gd name="connsiteY5967" fmla="*/ 554669 h 9038237"/>
              <a:gd name="connsiteX5968" fmla="*/ 5057169 w 14801665"/>
              <a:gd name="connsiteY5968" fmla="*/ 496000 h 9038237"/>
              <a:gd name="connsiteX5969" fmla="*/ 5003787 w 14801665"/>
              <a:gd name="connsiteY5969" fmla="*/ 478237 h 9038237"/>
              <a:gd name="connsiteX5970" fmla="*/ 4919531 w 14801665"/>
              <a:gd name="connsiteY5970" fmla="*/ 489006 h 9038237"/>
              <a:gd name="connsiteX5971" fmla="*/ 4951770 w 14801665"/>
              <a:gd name="connsiteY5971" fmla="*/ 432795 h 9038237"/>
              <a:gd name="connsiteX5972" fmla="*/ 5033960 w 14801665"/>
              <a:gd name="connsiteY5972" fmla="*/ 432795 h 9038237"/>
              <a:gd name="connsiteX5973" fmla="*/ 5064711 w 14801665"/>
              <a:gd name="connsiteY5973" fmla="*/ 387638 h 9038237"/>
              <a:gd name="connsiteX5974" fmla="*/ 4947081 w 14801665"/>
              <a:gd name="connsiteY5974" fmla="*/ 233450 h 9038237"/>
              <a:gd name="connsiteX5975" fmla="*/ 4935200 w 14801665"/>
              <a:gd name="connsiteY5975" fmla="*/ 208792 h 9038237"/>
              <a:gd name="connsiteX5976" fmla="*/ 4922734 w 14801665"/>
              <a:gd name="connsiteY5976" fmla="*/ 131982 h 9038237"/>
              <a:gd name="connsiteX5977" fmla="*/ 4923649 w 14801665"/>
              <a:gd name="connsiteY5977" fmla="*/ 0 h 9038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Lst>
            <a:rect l="l" t="t" r="r" b="b"/>
            <a:pathLst>
              <a:path w="14801665" h="9038237">
                <a:moveTo>
                  <a:pt x="9531381" y="8848810"/>
                </a:moveTo>
                <a:lnTo>
                  <a:pt x="9529437" y="8851929"/>
                </a:lnTo>
                <a:lnTo>
                  <a:pt x="9533211" y="8851929"/>
                </a:lnTo>
                <a:close/>
                <a:moveTo>
                  <a:pt x="8753803" y="8523433"/>
                </a:moveTo>
                <a:cubicBezTo>
                  <a:pt x="8753803" y="8565477"/>
                  <a:pt x="8753803" y="8598453"/>
                  <a:pt x="8753803" y="8631518"/>
                </a:cubicBezTo>
                <a:cubicBezTo>
                  <a:pt x="8768436" y="8627831"/>
                  <a:pt x="8785927" y="8626319"/>
                  <a:pt x="8798623" y="8619236"/>
                </a:cubicBezTo>
                <a:cubicBezTo>
                  <a:pt x="8806614" y="8614699"/>
                  <a:pt x="8814392" y="8598642"/>
                  <a:pt x="8810732" y="8593065"/>
                </a:cubicBezTo>
                <a:cubicBezTo>
                  <a:pt x="8795641" y="8570392"/>
                  <a:pt x="8775985" y="8549792"/>
                  <a:pt x="8753803" y="8523433"/>
                </a:cubicBezTo>
                <a:close/>
                <a:moveTo>
                  <a:pt x="9136652" y="8480165"/>
                </a:moveTo>
                <a:cubicBezTo>
                  <a:pt x="9130362" y="8492873"/>
                  <a:pt x="9126961" y="8505107"/>
                  <a:pt x="9128291" y="8516610"/>
                </a:cubicBezTo>
                <a:lnTo>
                  <a:pt x="9147978" y="8548132"/>
                </a:lnTo>
                <a:lnTo>
                  <a:pt x="9148082" y="8548758"/>
                </a:lnTo>
                <a:lnTo>
                  <a:pt x="9148555" y="8549317"/>
                </a:lnTo>
                <a:lnTo>
                  <a:pt x="9148570" y="8549356"/>
                </a:lnTo>
                <a:lnTo>
                  <a:pt x="9148539" y="8549320"/>
                </a:lnTo>
                <a:cubicBezTo>
                  <a:pt x="9149680" y="8552345"/>
                  <a:pt x="9149935" y="8553006"/>
                  <a:pt x="9149750" y="8552499"/>
                </a:cubicBezTo>
                <a:lnTo>
                  <a:pt x="9148570" y="8549356"/>
                </a:lnTo>
                <a:lnTo>
                  <a:pt x="9150838" y="8552015"/>
                </a:lnTo>
                <a:lnTo>
                  <a:pt x="9148555" y="8549317"/>
                </a:lnTo>
                <a:lnTo>
                  <a:pt x="9148310" y="8548664"/>
                </a:lnTo>
                <a:lnTo>
                  <a:pt x="9147978" y="8548132"/>
                </a:lnTo>
                <a:close/>
                <a:moveTo>
                  <a:pt x="8810960" y="8478653"/>
                </a:moveTo>
                <a:cubicBezTo>
                  <a:pt x="8804448" y="8497835"/>
                  <a:pt x="8797014" y="8511251"/>
                  <a:pt x="8796443" y="8524756"/>
                </a:cubicBezTo>
                <a:cubicBezTo>
                  <a:pt x="8796100" y="8533924"/>
                  <a:pt x="8802504" y="8547435"/>
                  <a:pt x="8811189" y="8551494"/>
                </a:cubicBezTo>
                <a:cubicBezTo>
                  <a:pt x="8817936" y="8554707"/>
                  <a:pt x="8832570" y="8546395"/>
                  <a:pt x="8848917" y="8541669"/>
                </a:cubicBezTo>
                <a:cubicBezTo>
                  <a:pt x="8833942" y="8516728"/>
                  <a:pt x="8823656" y="8499720"/>
                  <a:pt x="8810960" y="8478653"/>
                </a:cubicBezTo>
                <a:close/>
                <a:moveTo>
                  <a:pt x="9430785" y="8470530"/>
                </a:moveTo>
                <a:lnTo>
                  <a:pt x="9433873" y="8473177"/>
                </a:lnTo>
                <a:cubicBezTo>
                  <a:pt x="9437647" y="8476385"/>
                  <a:pt x="9441529" y="8479504"/>
                  <a:pt x="9445303" y="8482717"/>
                </a:cubicBezTo>
                <a:lnTo>
                  <a:pt x="9445819" y="8482717"/>
                </a:lnTo>
                <a:lnTo>
                  <a:pt x="9468311" y="8497502"/>
                </a:lnTo>
                <a:cubicBezTo>
                  <a:pt x="9474541" y="8497525"/>
                  <a:pt x="9481484" y="8492589"/>
                  <a:pt x="9495369" y="8482717"/>
                </a:cubicBezTo>
                <a:lnTo>
                  <a:pt x="9445819" y="8482717"/>
                </a:lnTo>
                <a:lnTo>
                  <a:pt x="9445531" y="8482528"/>
                </a:lnTo>
                <a:cubicBezTo>
                  <a:pt x="9441643" y="8479409"/>
                  <a:pt x="9437876" y="8476196"/>
                  <a:pt x="9433980" y="8473082"/>
                </a:cubicBezTo>
                <a:close/>
                <a:moveTo>
                  <a:pt x="9680335" y="8460611"/>
                </a:moveTo>
                <a:cubicBezTo>
                  <a:pt x="9658955" y="8506431"/>
                  <a:pt x="9658955" y="8506431"/>
                  <a:pt x="9694052" y="8536282"/>
                </a:cubicBezTo>
                <a:cubicBezTo>
                  <a:pt x="9717827" y="8504446"/>
                  <a:pt x="9697026" y="8484891"/>
                  <a:pt x="9680335" y="8460611"/>
                </a:cubicBezTo>
                <a:close/>
                <a:moveTo>
                  <a:pt x="9958699" y="8449653"/>
                </a:moveTo>
                <a:cubicBezTo>
                  <a:pt x="9957205" y="8451727"/>
                  <a:pt x="9955382" y="8453711"/>
                  <a:pt x="9954346" y="8455980"/>
                </a:cubicBezTo>
                <a:cubicBezTo>
                  <a:pt x="9954117" y="8456358"/>
                  <a:pt x="9957097" y="8458626"/>
                  <a:pt x="9957784" y="8458437"/>
                </a:cubicBezTo>
                <a:cubicBezTo>
                  <a:pt x="9960293" y="8457492"/>
                  <a:pt x="9962580" y="8455885"/>
                  <a:pt x="9964868" y="8454562"/>
                </a:cubicBezTo>
                <a:cubicBezTo>
                  <a:pt x="9962809" y="8452861"/>
                  <a:pt x="9960750" y="8451254"/>
                  <a:pt x="9958699" y="8449653"/>
                </a:cubicBezTo>
                <a:close/>
                <a:moveTo>
                  <a:pt x="9262395" y="8405718"/>
                </a:moveTo>
                <a:cubicBezTo>
                  <a:pt x="9262167" y="8405435"/>
                  <a:pt x="9255654" y="8407987"/>
                  <a:pt x="9255762" y="8409121"/>
                </a:cubicBezTo>
                <a:cubicBezTo>
                  <a:pt x="9255991" y="8411767"/>
                  <a:pt x="9257599" y="8414975"/>
                  <a:pt x="9259994" y="8416582"/>
                </a:cubicBezTo>
                <a:cubicBezTo>
                  <a:pt x="9261830" y="8417716"/>
                  <a:pt x="9265826" y="8416771"/>
                  <a:pt x="9271202" y="8416771"/>
                </a:cubicBezTo>
                <a:cubicBezTo>
                  <a:pt x="9267771" y="8412240"/>
                  <a:pt x="9265369" y="8408743"/>
                  <a:pt x="9262395" y="8405718"/>
                </a:cubicBezTo>
                <a:close/>
                <a:moveTo>
                  <a:pt x="9218270" y="8370858"/>
                </a:moveTo>
                <a:cubicBezTo>
                  <a:pt x="9209241" y="8374355"/>
                  <a:pt x="9200092" y="8377847"/>
                  <a:pt x="9191064" y="8381438"/>
                </a:cubicBezTo>
                <a:cubicBezTo>
                  <a:pt x="9193351" y="8385124"/>
                  <a:pt x="9196439" y="8392019"/>
                  <a:pt x="9197919" y="8391830"/>
                </a:cubicBezTo>
                <a:cubicBezTo>
                  <a:pt x="9206725" y="8390317"/>
                  <a:pt x="9215182" y="8387298"/>
                  <a:pt x="9223759" y="8384746"/>
                </a:cubicBezTo>
                <a:cubicBezTo>
                  <a:pt x="9221930" y="8380115"/>
                  <a:pt x="9220100" y="8375489"/>
                  <a:pt x="9218270" y="8370858"/>
                </a:cubicBezTo>
                <a:close/>
                <a:moveTo>
                  <a:pt x="9675538" y="8299435"/>
                </a:moveTo>
                <a:cubicBezTo>
                  <a:pt x="9683308" y="8348090"/>
                  <a:pt x="9606830" y="8371047"/>
                  <a:pt x="9637810" y="8423104"/>
                </a:cubicBezTo>
                <a:cubicBezTo>
                  <a:pt x="9655416" y="8424616"/>
                  <a:pt x="9672908" y="8426223"/>
                  <a:pt x="9692222" y="8427919"/>
                </a:cubicBezTo>
                <a:cubicBezTo>
                  <a:pt x="9689706" y="8421592"/>
                  <a:pt x="9689706" y="8417527"/>
                  <a:pt x="9687311" y="8416110"/>
                </a:cubicBezTo>
                <a:cubicBezTo>
                  <a:pt x="9642156" y="8389183"/>
                  <a:pt x="9640555" y="8387576"/>
                  <a:pt x="9675767" y="8354134"/>
                </a:cubicBezTo>
                <a:cubicBezTo>
                  <a:pt x="9693823" y="8337037"/>
                  <a:pt x="9696225" y="8322675"/>
                  <a:pt x="9675538" y="8299435"/>
                </a:cubicBezTo>
                <a:close/>
                <a:moveTo>
                  <a:pt x="10031510" y="8205995"/>
                </a:moveTo>
                <a:lnTo>
                  <a:pt x="10028194" y="8208547"/>
                </a:lnTo>
                <a:lnTo>
                  <a:pt x="10025227" y="8211288"/>
                </a:lnTo>
                <a:lnTo>
                  <a:pt x="10028422" y="8208736"/>
                </a:lnTo>
                <a:close/>
                <a:moveTo>
                  <a:pt x="9649855" y="8205040"/>
                </a:moveTo>
                <a:cubicBezTo>
                  <a:pt x="9645125" y="8204486"/>
                  <a:pt x="9640609" y="8204722"/>
                  <a:pt x="9637925" y="8206279"/>
                </a:cubicBezTo>
                <a:cubicBezTo>
                  <a:pt x="9619632" y="8216859"/>
                  <a:pt x="9603399" y="8229992"/>
                  <a:pt x="9582140" y="8245204"/>
                </a:cubicBezTo>
                <a:cubicBezTo>
                  <a:pt x="9639640" y="8279781"/>
                  <a:pt x="9639976" y="8279686"/>
                  <a:pt x="9658497" y="8237081"/>
                </a:cubicBezTo>
                <a:cubicBezTo>
                  <a:pt x="9660334" y="8232733"/>
                  <a:pt x="9666274" y="8229236"/>
                  <a:pt x="9666846" y="8224988"/>
                </a:cubicBezTo>
                <a:cubicBezTo>
                  <a:pt x="9667532" y="8219411"/>
                  <a:pt x="9666960" y="8210343"/>
                  <a:pt x="9663072" y="8208547"/>
                </a:cubicBezTo>
                <a:cubicBezTo>
                  <a:pt x="9659530" y="8206940"/>
                  <a:pt x="9654586" y="8205595"/>
                  <a:pt x="9649855" y="8205040"/>
                </a:cubicBezTo>
                <a:close/>
                <a:moveTo>
                  <a:pt x="9558473" y="8197494"/>
                </a:moveTo>
                <a:cubicBezTo>
                  <a:pt x="9555614" y="8198439"/>
                  <a:pt x="9552754" y="8199384"/>
                  <a:pt x="9549902" y="8200329"/>
                </a:cubicBezTo>
                <a:cubicBezTo>
                  <a:pt x="9552990" y="8207035"/>
                  <a:pt x="9556071" y="8213651"/>
                  <a:pt x="9559280" y="8220356"/>
                </a:cubicBezTo>
                <a:cubicBezTo>
                  <a:pt x="9562133" y="8219411"/>
                  <a:pt x="9564992" y="8218466"/>
                  <a:pt x="9567851" y="8217615"/>
                </a:cubicBezTo>
                <a:cubicBezTo>
                  <a:pt x="9564763" y="8210910"/>
                  <a:pt x="9561675" y="8204205"/>
                  <a:pt x="9558473" y="8197494"/>
                </a:cubicBezTo>
                <a:close/>
                <a:moveTo>
                  <a:pt x="8719123" y="8196757"/>
                </a:moveTo>
                <a:lnTo>
                  <a:pt x="8691234" y="8199356"/>
                </a:lnTo>
                <a:lnTo>
                  <a:pt x="8691042" y="8199195"/>
                </a:lnTo>
                <a:cubicBezTo>
                  <a:pt x="8690020" y="8198723"/>
                  <a:pt x="8688877" y="8198156"/>
                  <a:pt x="8687733" y="8197683"/>
                </a:cubicBezTo>
                <a:cubicBezTo>
                  <a:pt x="8688877" y="8198250"/>
                  <a:pt x="8689900" y="8198817"/>
                  <a:pt x="8690928" y="8199384"/>
                </a:cubicBezTo>
                <a:lnTo>
                  <a:pt x="8691234" y="8199356"/>
                </a:lnTo>
                <a:lnTo>
                  <a:pt x="8726125" y="8228518"/>
                </a:lnTo>
                <a:cubicBezTo>
                  <a:pt x="8739143" y="8236750"/>
                  <a:pt x="8753804" y="8243080"/>
                  <a:pt x="8771067" y="8246432"/>
                </a:cubicBezTo>
                <a:cubicBezTo>
                  <a:pt x="8775184" y="8250969"/>
                  <a:pt x="8779415" y="8255406"/>
                  <a:pt x="8783526" y="8259943"/>
                </a:cubicBezTo>
                <a:cubicBezTo>
                  <a:pt x="8784791" y="8258903"/>
                  <a:pt x="8786041" y="8257864"/>
                  <a:pt x="8787299" y="8256824"/>
                </a:cubicBezTo>
                <a:cubicBezTo>
                  <a:pt x="8781810" y="8253327"/>
                  <a:pt x="8776435" y="8249930"/>
                  <a:pt x="8771067" y="8246432"/>
                </a:cubicBezTo>
                <a:cubicBezTo>
                  <a:pt x="8751515" y="8209374"/>
                  <a:pt x="8741999" y="8197398"/>
                  <a:pt x="8719123" y="8196757"/>
                </a:cubicBezTo>
                <a:close/>
                <a:moveTo>
                  <a:pt x="9159397" y="8194847"/>
                </a:moveTo>
                <a:cubicBezTo>
                  <a:pt x="9157682" y="8196643"/>
                  <a:pt x="9155738" y="8198439"/>
                  <a:pt x="9154480" y="8200424"/>
                </a:cubicBezTo>
                <a:cubicBezTo>
                  <a:pt x="9154137" y="8200991"/>
                  <a:pt x="9156653" y="8203538"/>
                  <a:pt x="9157110" y="8203349"/>
                </a:cubicBezTo>
                <a:cubicBezTo>
                  <a:pt x="9159741" y="8202503"/>
                  <a:pt x="9162142" y="8201275"/>
                  <a:pt x="9164658" y="8200140"/>
                </a:cubicBezTo>
                <a:cubicBezTo>
                  <a:pt x="9162936" y="8198345"/>
                  <a:pt x="9161113" y="8196643"/>
                  <a:pt x="9159397" y="8194847"/>
                </a:cubicBezTo>
                <a:close/>
                <a:moveTo>
                  <a:pt x="9997792" y="8179452"/>
                </a:moveTo>
                <a:lnTo>
                  <a:pt x="9999615" y="8182660"/>
                </a:lnTo>
                <a:lnTo>
                  <a:pt x="10001566" y="8179452"/>
                </a:lnTo>
                <a:close/>
                <a:moveTo>
                  <a:pt x="11026864" y="8169528"/>
                </a:moveTo>
                <a:lnTo>
                  <a:pt x="11028237" y="8172930"/>
                </a:lnTo>
                <a:lnTo>
                  <a:pt x="11030517" y="8170000"/>
                </a:lnTo>
                <a:close/>
                <a:moveTo>
                  <a:pt x="8952029" y="8168960"/>
                </a:moveTo>
                <a:cubicBezTo>
                  <a:pt x="8950771" y="8171418"/>
                  <a:pt x="8948027" y="8175671"/>
                  <a:pt x="8948599" y="8176049"/>
                </a:cubicBezTo>
                <a:cubicBezTo>
                  <a:pt x="8954538" y="8179547"/>
                  <a:pt x="8961065" y="8182471"/>
                  <a:pt x="8967347" y="8185590"/>
                </a:cubicBezTo>
                <a:cubicBezTo>
                  <a:pt x="8968949" y="8183227"/>
                  <a:pt x="8970664" y="8180959"/>
                  <a:pt x="8972265" y="8178596"/>
                </a:cubicBezTo>
                <a:cubicBezTo>
                  <a:pt x="8965518" y="8175388"/>
                  <a:pt x="8958770" y="8172174"/>
                  <a:pt x="8952029" y="8168960"/>
                </a:cubicBezTo>
                <a:close/>
                <a:moveTo>
                  <a:pt x="3355097" y="8142270"/>
                </a:moveTo>
                <a:lnTo>
                  <a:pt x="3354661" y="8142695"/>
                </a:lnTo>
                <a:lnTo>
                  <a:pt x="3354433" y="8142506"/>
                </a:lnTo>
                <a:close/>
                <a:moveTo>
                  <a:pt x="9000723" y="8100468"/>
                </a:moveTo>
                <a:cubicBezTo>
                  <a:pt x="8989414" y="8104532"/>
                  <a:pt x="8979578" y="8108024"/>
                  <a:pt x="8967576" y="8112183"/>
                </a:cubicBezTo>
                <a:cubicBezTo>
                  <a:pt x="8975232" y="8129946"/>
                  <a:pt x="8982323" y="8148177"/>
                  <a:pt x="9006441" y="8136274"/>
                </a:cubicBezTo>
                <a:cubicBezTo>
                  <a:pt x="9024962" y="8127111"/>
                  <a:pt x="9013189" y="8112561"/>
                  <a:pt x="9000723" y="8100468"/>
                </a:cubicBezTo>
                <a:close/>
                <a:moveTo>
                  <a:pt x="9762410" y="8069382"/>
                </a:moveTo>
                <a:cubicBezTo>
                  <a:pt x="9751666" y="8113128"/>
                  <a:pt x="9751666" y="8113128"/>
                  <a:pt x="9778193" y="8139298"/>
                </a:cubicBezTo>
                <a:cubicBezTo>
                  <a:pt x="9790080" y="8111710"/>
                  <a:pt x="9781738" y="8092434"/>
                  <a:pt x="9762410" y="8069382"/>
                </a:cubicBezTo>
                <a:close/>
                <a:moveTo>
                  <a:pt x="3628564" y="8051151"/>
                </a:moveTo>
                <a:lnTo>
                  <a:pt x="3624790" y="8052664"/>
                </a:lnTo>
                <a:lnTo>
                  <a:pt x="3628564" y="8054176"/>
                </a:lnTo>
                <a:close/>
                <a:moveTo>
                  <a:pt x="9837630" y="8047182"/>
                </a:moveTo>
                <a:cubicBezTo>
                  <a:pt x="9833177" y="8047560"/>
                  <a:pt x="9828831" y="8047938"/>
                  <a:pt x="9824377" y="8048316"/>
                </a:cubicBezTo>
                <a:cubicBezTo>
                  <a:pt x="9825629" y="8054838"/>
                  <a:pt x="9827008" y="8061259"/>
                  <a:pt x="9828259" y="8067775"/>
                </a:cubicBezTo>
                <a:cubicBezTo>
                  <a:pt x="9831347" y="8066930"/>
                  <a:pt x="9837065" y="8066363"/>
                  <a:pt x="9837173" y="8065229"/>
                </a:cubicBezTo>
                <a:cubicBezTo>
                  <a:pt x="9838209" y="8059369"/>
                  <a:pt x="9837630" y="8053231"/>
                  <a:pt x="9837630" y="8047182"/>
                </a:cubicBezTo>
                <a:close/>
                <a:moveTo>
                  <a:pt x="11115687" y="8038491"/>
                </a:moveTo>
                <a:lnTo>
                  <a:pt x="11115459" y="8038680"/>
                </a:lnTo>
                <a:lnTo>
                  <a:pt x="11115469" y="8038647"/>
                </a:lnTo>
                <a:close/>
                <a:moveTo>
                  <a:pt x="3558033" y="8032537"/>
                </a:moveTo>
                <a:lnTo>
                  <a:pt x="3557690" y="8035278"/>
                </a:lnTo>
                <a:lnTo>
                  <a:pt x="3561572" y="8034238"/>
                </a:lnTo>
                <a:close/>
                <a:moveTo>
                  <a:pt x="9892392" y="8032348"/>
                </a:moveTo>
                <a:cubicBezTo>
                  <a:pt x="9885301" y="8041421"/>
                  <a:pt x="9874786" y="8050017"/>
                  <a:pt x="9876731" y="8053042"/>
                </a:cubicBezTo>
                <a:cubicBezTo>
                  <a:pt x="9890105" y="8073447"/>
                  <a:pt x="9906110" y="8092623"/>
                  <a:pt x="9921314" y="8112183"/>
                </a:cubicBezTo>
                <a:cubicBezTo>
                  <a:pt x="9925660" y="8110198"/>
                  <a:pt x="9929999" y="8108307"/>
                  <a:pt x="9934345" y="8106322"/>
                </a:cubicBezTo>
                <a:cubicBezTo>
                  <a:pt x="9932515" y="8080435"/>
                  <a:pt x="9921657" y="8057289"/>
                  <a:pt x="9892392" y="8032348"/>
                </a:cubicBezTo>
                <a:close/>
                <a:moveTo>
                  <a:pt x="8882071" y="8017141"/>
                </a:moveTo>
                <a:lnTo>
                  <a:pt x="8885152" y="8019782"/>
                </a:lnTo>
                <a:cubicBezTo>
                  <a:pt x="8886302" y="8020349"/>
                  <a:pt x="8887325" y="8020822"/>
                  <a:pt x="8888468" y="8021389"/>
                </a:cubicBezTo>
                <a:cubicBezTo>
                  <a:pt x="8887446" y="8020822"/>
                  <a:pt x="8886409" y="8020255"/>
                  <a:pt x="8885381" y="8019688"/>
                </a:cubicBezTo>
                <a:close/>
                <a:moveTo>
                  <a:pt x="9653014" y="7996731"/>
                </a:moveTo>
                <a:cubicBezTo>
                  <a:pt x="9652671" y="7996353"/>
                  <a:pt x="9648897" y="7996825"/>
                  <a:pt x="9648668" y="7997298"/>
                </a:cubicBezTo>
                <a:cubicBezTo>
                  <a:pt x="9647982" y="7999566"/>
                  <a:pt x="9648097" y="8001929"/>
                  <a:pt x="9647875" y="8004292"/>
                </a:cubicBezTo>
                <a:cubicBezTo>
                  <a:pt x="9650613" y="8003914"/>
                  <a:pt x="9653472" y="8003631"/>
                  <a:pt x="9656331" y="8003253"/>
                </a:cubicBezTo>
                <a:cubicBezTo>
                  <a:pt x="9655302" y="8001079"/>
                  <a:pt x="9654501" y="7998716"/>
                  <a:pt x="9653014" y="7996731"/>
                </a:cubicBezTo>
                <a:close/>
                <a:moveTo>
                  <a:pt x="3547512" y="7991349"/>
                </a:moveTo>
                <a:cubicBezTo>
                  <a:pt x="3550943" y="7993334"/>
                  <a:pt x="3554259" y="7995313"/>
                  <a:pt x="3547855" y="7991538"/>
                </a:cubicBezTo>
                <a:cubicBezTo>
                  <a:pt x="3555282" y="7993617"/>
                  <a:pt x="3551286" y="7992483"/>
                  <a:pt x="3547512" y="7991349"/>
                </a:cubicBezTo>
                <a:close/>
                <a:moveTo>
                  <a:pt x="11261324" y="7983126"/>
                </a:moveTo>
                <a:cubicBezTo>
                  <a:pt x="11255270" y="7995597"/>
                  <a:pt x="11248979" y="8008257"/>
                  <a:pt x="11242689" y="8020916"/>
                </a:cubicBezTo>
                <a:cubicBezTo>
                  <a:pt x="11245663" y="8023752"/>
                  <a:pt x="11248751" y="8026588"/>
                  <a:pt x="11251724" y="8029423"/>
                </a:cubicBezTo>
                <a:cubicBezTo>
                  <a:pt x="11264755" y="8024603"/>
                  <a:pt x="11284413" y="8022618"/>
                  <a:pt x="11289445" y="8014495"/>
                </a:cubicBezTo>
                <a:cubicBezTo>
                  <a:pt x="11297909" y="8000890"/>
                  <a:pt x="11287044" y="7988702"/>
                  <a:pt x="11261324" y="7983126"/>
                </a:cubicBezTo>
                <a:close/>
                <a:moveTo>
                  <a:pt x="11343057" y="7973018"/>
                </a:moveTo>
                <a:lnTo>
                  <a:pt x="11343058" y="7973019"/>
                </a:lnTo>
                <a:lnTo>
                  <a:pt x="11343089" y="7973095"/>
                </a:lnTo>
                <a:lnTo>
                  <a:pt x="11343088" y="7973094"/>
                </a:lnTo>
                <a:close/>
                <a:moveTo>
                  <a:pt x="3490240" y="7972545"/>
                </a:moveTo>
                <a:cubicBezTo>
                  <a:pt x="3491956" y="7973585"/>
                  <a:pt x="3493700" y="7974625"/>
                  <a:pt x="3494157" y="7974885"/>
                </a:cubicBezTo>
                <a:lnTo>
                  <a:pt x="3490439" y="7972597"/>
                </a:lnTo>
                <a:lnTo>
                  <a:pt x="3494841" y="7973750"/>
                </a:lnTo>
                <a:cubicBezTo>
                  <a:pt x="3495355" y="7973892"/>
                  <a:pt x="3494354" y="7973632"/>
                  <a:pt x="3490355" y="7972545"/>
                </a:cubicBezTo>
                <a:lnTo>
                  <a:pt x="3490439" y="7972597"/>
                </a:lnTo>
                <a:close/>
                <a:moveTo>
                  <a:pt x="9232673" y="7959129"/>
                </a:moveTo>
                <a:cubicBezTo>
                  <a:pt x="9253138" y="8001740"/>
                  <a:pt x="9253138" y="8001740"/>
                  <a:pt x="9217927" y="8028478"/>
                </a:cubicBezTo>
                <a:cubicBezTo>
                  <a:pt x="9255197" y="8028478"/>
                  <a:pt x="9290059" y="8028478"/>
                  <a:pt x="9328587" y="8028478"/>
                </a:cubicBezTo>
                <a:cubicBezTo>
                  <a:pt x="9352019" y="8064662"/>
                  <a:pt x="9376480" y="8104627"/>
                  <a:pt x="9403350" y="8143357"/>
                </a:cubicBezTo>
                <a:cubicBezTo>
                  <a:pt x="9432500" y="8185401"/>
                  <a:pt x="9418897" y="8232071"/>
                  <a:pt x="9425867" y="8279119"/>
                </a:cubicBezTo>
                <a:cubicBezTo>
                  <a:pt x="9442329" y="8278457"/>
                  <a:pt x="9456390" y="8277985"/>
                  <a:pt x="9470336" y="8277423"/>
                </a:cubicBezTo>
                <a:cubicBezTo>
                  <a:pt x="9472623" y="8274588"/>
                  <a:pt x="9475025" y="8271658"/>
                  <a:pt x="9477305" y="8268822"/>
                </a:cubicBezTo>
                <a:cubicBezTo>
                  <a:pt x="9428955" y="8249835"/>
                  <a:pt x="9446332" y="8215352"/>
                  <a:pt x="9450449" y="8189276"/>
                </a:cubicBezTo>
                <a:cubicBezTo>
                  <a:pt x="9455246" y="8159042"/>
                  <a:pt x="9452730" y="8134478"/>
                  <a:pt x="9432036" y="8109725"/>
                </a:cubicBezTo>
                <a:cubicBezTo>
                  <a:pt x="9427011" y="8103681"/>
                  <a:pt x="9430099" y="8093101"/>
                  <a:pt x="9429184" y="8080063"/>
                </a:cubicBezTo>
                <a:cubicBezTo>
                  <a:pt x="9447476" y="8083649"/>
                  <a:pt x="9460278" y="8086201"/>
                  <a:pt x="9481429" y="8090360"/>
                </a:cubicBezTo>
                <a:cubicBezTo>
                  <a:pt x="9462559" y="8068348"/>
                  <a:pt x="9449763" y="8051246"/>
                  <a:pt x="9434101" y="8036128"/>
                </a:cubicBezTo>
                <a:cubicBezTo>
                  <a:pt x="9427697" y="8029801"/>
                  <a:pt x="9413865" y="8022712"/>
                  <a:pt x="9406088" y="8024414"/>
                </a:cubicBezTo>
                <a:cubicBezTo>
                  <a:pt x="9382999" y="8029612"/>
                  <a:pt x="9372484" y="8016291"/>
                  <a:pt x="9356365" y="8008824"/>
                </a:cubicBezTo>
                <a:cubicBezTo>
                  <a:pt x="9317386" y="7990687"/>
                  <a:pt x="9285370" y="7958751"/>
                  <a:pt x="9232673" y="7959129"/>
                </a:cubicBezTo>
                <a:close/>
                <a:moveTo>
                  <a:pt x="8830168" y="7940047"/>
                </a:moveTo>
                <a:cubicBezTo>
                  <a:pt x="8824113" y="7942505"/>
                  <a:pt x="8817251" y="7944112"/>
                  <a:pt x="8812454" y="7947698"/>
                </a:cubicBezTo>
                <a:cubicBezTo>
                  <a:pt x="8810732" y="7949021"/>
                  <a:pt x="8814163" y="7954976"/>
                  <a:pt x="8815193" y="7958751"/>
                </a:cubicBezTo>
                <a:cubicBezTo>
                  <a:pt x="8818967" y="7961114"/>
                  <a:pt x="8822848" y="7963571"/>
                  <a:pt x="8826623" y="7965934"/>
                </a:cubicBezTo>
                <a:cubicBezTo>
                  <a:pt x="8829139" y="7960074"/>
                  <a:pt x="8832226" y="7954314"/>
                  <a:pt x="8833821" y="7948171"/>
                </a:cubicBezTo>
                <a:cubicBezTo>
                  <a:pt x="8834400" y="7945808"/>
                  <a:pt x="8831540" y="7942789"/>
                  <a:pt x="8830168" y="7940047"/>
                </a:cubicBezTo>
                <a:close/>
                <a:moveTo>
                  <a:pt x="3040377" y="7932455"/>
                </a:moveTo>
                <a:lnTo>
                  <a:pt x="3043792" y="7934460"/>
                </a:lnTo>
                <a:lnTo>
                  <a:pt x="3039854" y="7933469"/>
                </a:lnTo>
                <a:lnTo>
                  <a:pt x="3043834" y="7934484"/>
                </a:lnTo>
                <a:lnTo>
                  <a:pt x="3044294" y="7934754"/>
                </a:lnTo>
                <a:cubicBezTo>
                  <a:pt x="3051950" y="7937874"/>
                  <a:pt x="3059499" y="7941087"/>
                  <a:pt x="3067161" y="7944206"/>
                </a:cubicBezTo>
                <a:cubicBezTo>
                  <a:pt x="3074817" y="7947320"/>
                  <a:pt x="3082365" y="7950533"/>
                  <a:pt x="3090021" y="7953653"/>
                </a:cubicBezTo>
                <a:cubicBezTo>
                  <a:pt x="3091165" y="7954125"/>
                  <a:pt x="3092195" y="7954692"/>
                  <a:pt x="3093338" y="7955165"/>
                </a:cubicBezTo>
                <a:cubicBezTo>
                  <a:pt x="3092302" y="7954598"/>
                  <a:pt x="3091279" y="7954031"/>
                  <a:pt x="3090250" y="7953464"/>
                </a:cubicBezTo>
                <a:cubicBezTo>
                  <a:pt x="3082702" y="7950344"/>
                  <a:pt x="3075046" y="7947225"/>
                  <a:pt x="3067390" y="7944112"/>
                </a:cubicBezTo>
                <a:cubicBezTo>
                  <a:pt x="3059727" y="7940993"/>
                  <a:pt x="3052186" y="7937779"/>
                  <a:pt x="3044523" y="7934660"/>
                </a:cubicBezTo>
                <a:lnTo>
                  <a:pt x="3043834" y="7934484"/>
                </a:lnTo>
                <a:lnTo>
                  <a:pt x="3043792" y="7934460"/>
                </a:lnTo>
                <a:lnTo>
                  <a:pt x="3043837" y="7934471"/>
                </a:lnTo>
                <a:cubicBezTo>
                  <a:pt x="3040635" y="7932583"/>
                  <a:pt x="3039891" y="7932159"/>
                  <a:pt x="3040377" y="7932455"/>
                </a:cubicBezTo>
                <a:close/>
                <a:moveTo>
                  <a:pt x="9174716" y="7927293"/>
                </a:moveTo>
                <a:cubicBezTo>
                  <a:pt x="9162371" y="7932397"/>
                  <a:pt x="9152313" y="7936456"/>
                  <a:pt x="9142363" y="7940520"/>
                </a:cubicBezTo>
                <a:cubicBezTo>
                  <a:pt x="9170605" y="7948360"/>
                  <a:pt x="9170605" y="7948360"/>
                  <a:pt x="9174716" y="7927293"/>
                </a:cubicBezTo>
                <a:close/>
                <a:moveTo>
                  <a:pt x="11738022" y="7925875"/>
                </a:moveTo>
                <a:cubicBezTo>
                  <a:pt x="11736649" y="7927671"/>
                  <a:pt x="11734819" y="7929278"/>
                  <a:pt x="11734019" y="7931263"/>
                </a:cubicBezTo>
                <a:cubicBezTo>
                  <a:pt x="11733682" y="7932019"/>
                  <a:pt x="11735506" y="7933431"/>
                  <a:pt x="11736313" y="7934471"/>
                </a:cubicBezTo>
                <a:cubicBezTo>
                  <a:pt x="11737793" y="7932681"/>
                  <a:pt x="11739165" y="7930979"/>
                  <a:pt x="11740538" y="7929183"/>
                </a:cubicBezTo>
                <a:cubicBezTo>
                  <a:pt x="11739737" y="7928049"/>
                  <a:pt x="11738937" y="7927009"/>
                  <a:pt x="11738022" y="7925875"/>
                </a:cubicBezTo>
                <a:close/>
                <a:moveTo>
                  <a:pt x="11331176" y="7899894"/>
                </a:moveTo>
                <a:cubicBezTo>
                  <a:pt x="11326823" y="7900366"/>
                  <a:pt x="11322370" y="7900839"/>
                  <a:pt x="11318024" y="7901406"/>
                </a:cubicBezTo>
                <a:lnTo>
                  <a:pt x="11331176" y="7952692"/>
                </a:lnTo>
                <a:lnTo>
                  <a:pt x="11331176" y="7953653"/>
                </a:lnTo>
                <a:cubicBezTo>
                  <a:pt x="11334943" y="7959980"/>
                  <a:pt x="11338832" y="7966218"/>
                  <a:pt x="11342606" y="7972545"/>
                </a:cubicBezTo>
                <a:lnTo>
                  <a:pt x="11343088" y="7973094"/>
                </a:lnTo>
                <a:lnTo>
                  <a:pt x="11344320" y="7976137"/>
                </a:lnTo>
                <a:lnTo>
                  <a:pt x="11343089" y="7973095"/>
                </a:lnTo>
                <a:lnTo>
                  <a:pt x="11345364" y="7975688"/>
                </a:lnTo>
                <a:lnTo>
                  <a:pt x="11343058" y="7973019"/>
                </a:lnTo>
                <a:lnTo>
                  <a:pt x="11342828" y="7972451"/>
                </a:lnTo>
                <a:cubicBezTo>
                  <a:pt x="11339061" y="7966123"/>
                  <a:pt x="11335287" y="7959791"/>
                  <a:pt x="11331398" y="7953558"/>
                </a:cubicBezTo>
                <a:lnTo>
                  <a:pt x="11331176" y="7952692"/>
                </a:lnTo>
                <a:close/>
                <a:moveTo>
                  <a:pt x="9668562" y="7899894"/>
                </a:moveTo>
                <a:cubicBezTo>
                  <a:pt x="9671764" y="7918319"/>
                  <a:pt x="9666960" y="7935511"/>
                  <a:pt x="9689141" y="7948927"/>
                </a:cubicBezTo>
                <a:cubicBezTo>
                  <a:pt x="9696683" y="7912554"/>
                  <a:pt x="9696683" y="7912554"/>
                  <a:pt x="9668562" y="7899894"/>
                </a:cubicBezTo>
                <a:close/>
                <a:moveTo>
                  <a:pt x="11007085" y="7898287"/>
                </a:moveTo>
                <a:cubicBezTo>
                  <a:pt x="10995770" y="7915767"/>
                  <a:pt x="10984683" y="7932775"/>
                  <a:pt x="10974047" y="7949116"/>
                </a:cubicBezTo>
                <a:cubicBezTo>
                  <a:pt x="10959300" y="7946186"/>
                  <a:pt x="10948556" y="7944112"/>
                  <a:pt x="10943181" y="7943072"/>
                </a:cubicBezTo>
                <a:cubicBezTo>
                  <a:pt x="10943181" y="7978783"/>
                  <a:pt x="10943181" y="8010998"/>
                  <a:pt x="10943181" y="8048127"/>
                </a:cubicBezTo>
                <a:cubicBezTo>
                  <a:pt x="10954503" y="8045291"/>
                  <a:pt x="10961473" y="8042739"/>
                  <a:pt x="10968792" y="8041989"/>
                </a:cubicBezTo>
                <a:cubicBezTo>
                  <a:pt x="11010516" y="8037452"/>
                  <a:pt x="11015084" y="8029045"/>
                  <a:pt x="10992796" y="7999094"/>
                </a:cubicBezTo>
                <a:cubicBezTo>
                  <a:pt x="10986627" y="7990782"/>
                  <a:pt x="10983189" y="7981146"/>
                  <a:pt x="10976448" y="7968297"/>
                </a:cubicBezTo>
                <a:cubicBezTo>
                  <a:pt x="11004112" y="7967352"/>
                  <a:pt x="11031096" y="7975192"/>
                  <a:pt x="11037608" y="7948454"/>
                </a:cubicBezTo>
                <a:cubicBezTo>
                  <a:pt x="11027436" y="7931824"/>
                  <a:pt x="11017257" y="7915106"/>
                  <a:pt x="11007085" y="7898287"/>
                </a:cubicBezTo>
                <a:close/>
                <a:moveTo>
                  <a:pt x="6746876" y="7890636"/>
                </a:moveTo>
                <a:lnTo>
                  <a:pt x="6746876" y="7893472"/>
                </a:lnTo>
                <a:lnTo>
                  <a:pt x="6750536" y="7892054"/>
                </a:lnTo>
                <a:close/>
                <a:moveTo>
                  <a:pt x="6784369" y="7889880"/>
                </a:moveTo>
                <a:cubicBezTo>
                  <a:pt x="6783912" y="7889786"/>
                  <a:pt x="6783117" y="7891771"/>
                  <a:pt x="6782424" y="7892810"/>
                </a:cubicBezTo>
                <a:cubicBezTo>
                  <a:pt x="6785398" y="7893472"/>
                  <a:pt x="6788487" y="7894228"/>
                  <a:pt x="6791460" y="7894512"/>
                </a:cubicBezTo>
                <a:cubicBezTo>
                  <a:pt x="6792032" y="7894606"/>
                  <a:pt x="6792832" y="7892621"/>
                  <a:pt x="6793512" y="7891582"/>
                </a:cubicBezTo>
                <a:cubicBezTo>
                  <a:pt x="6790544" y="7890920"/>
                  <a:pt x="6787457" y="7890164"/>
                  <a:pt x="6784369" y="7889880"/>
                </a:cubicBezTo>
                <a:close/>
                <a:moveTo>
                  <a:pt x="11617075" y="7887517"/>
                </a:moveTo>
                <a:cubicBezTo>
                  <a:pt x="11627132" y="7896869"/>
                  <a:pt x="11635481" y="7908300"/>
                  <a:pt x="11647597" y="7915200"/>
                </a:cubicBezTo>
                <a:cubicBezTo>
                  <a:pt x="11663030" y="7923985"/>
                  <a:pt x="11674231" y="7918130"/>
                  <a:pt x="11680179" y="7902068"/>
                </a:cubicBezTo>
                <a:cubicBezTo>
                  <a:pt x="11657197" y="7896680"/>
                  <a:pt x="11637190" y="7892054"/>
                  <a:pt x="11617075" y="7887517"/>
                </a:cubicBezTo>
                <a:close/>
                <a:moveTo>
                  <a:pt x="11878626" y="7886005"/>
                </a:moveTo>
                <a:cubicBezTo>
                  <a:pt x="11874516" y="7886856"/>
                  <a:pt x="11870399" y="7887612"/>
                  <a:pt x="11866281" y="7888463"/>
                </a:cubicBezTo>
                <a:cubicBezTo>
                  <a:pt x="11852221" y="7932113"/>
                  <a:pt x="11852221" y="7932113"/>
                  <a:pt x="11893151" y="7950533"/>
                </a:cubicBezTo>
                <a:cubicBezTo>
                  <a:pt x="11887547" y="7925403"/>
                  <a:pt x="11883087" y="7905754"/>
                  <a:pt x="11878626" y="7886005"/>
                </a:cubicBezTo>
                <a:close/>
                <a:moveTo>
                  <a:pt x="2925144" y="7881846"/>
                </a:moveTo>
                <a:cubicBezTo>
                  <a:pt x="2920854" y="7882398"/>
                  <a:pt x="2916032" y="7883951"/>
                  <a:pt x="2910545" y="7886761"/>
                </a:cubicBezTo>
                <a:lnTo>
                  <a:pt x="2952607" y="7896666"/>
                </a:lnTo>
                <a:lnTo>
                  <a:pt x="2952955" y="7896964"/>
                </a:lnTo>
                <a:lnTo>
                  <a:pt x="2974837" y="7902914"/>
                </a:lnTo>
                <a:lnTo>
                  <a:pt x="2987252" y="7906416"/>
                </a:lnTo>
                <a:lnTo>
                  <a:pt x="2990333" y="7908867"/>
                </a:lnTo>
                <a:lnTo>
                  <a:pt x="2987366" y="7906321"/>
                </a:lnTo>
                <a:lnTo>
                  <a:pt x="2974837" y="7902914"/>
                </a:lnTo>
                <a:lnTo>
                  <a:pt x="2953070" y="7896775"/>
                </a:lnTo>
                <a:lnTo>
                  <a:pt x="2952607" y="7896666"/>
                </a:lnTo>
                <a:lnTo>
                  <a:pt x="2936551" y="7882935"/>
                </a:lnTo>
                <a:cubicBezTo>
                  <a:pt x="2933193" y="7881742"/>
                  <a:pt x="2929435" y="7881294"/>
                  <a:pt x="2925144" y="7881846"/>
                </a:cubicBezTo>
                <a:close/>
                <a:moveTo>
                  <a:pt x="12143273" y="7863521"/>
                </a:moveTo>
                <a:cubicBezTo>
                  <a:pt x="12143044" y="7865978"/>
                  <a:pt x="12141672" y="7869097"/>
                  <a:pt x="12143044" y="7870604"/>
                </a:cubicBezTo>
                <a:cubicBezTo>
                  <a:pt x="12144874" y="7872589"/>
                  <a:pt x="12148756" y="7874007"/>
                  <a:pt x="12151844" y="7874101"/>
                </a:cubicBezTo>
                <a:cubicBezTo>
                  <a:pt x="12153102" y="7874196"/>
                  <a:pt x="12154703" y="7870510"/>
                  <a:pt x="12157105" y="7867491"/>
                </a:cubicBezTo>
                <a:cubicBezTo>
                  <a:pt x="12152187" y="7866073"/>
                  <a:pt x="12147726" y="7864844"/>
                  <a:pt x="12143273" y="7863521"/>
                </a:cubicBezTo>
                <a:close/>
                <a:moveTo>
                  <a:pt x="8738714" y="7855681"/>
                </a:moveTo>
                <a:cubicBezTo>
                  <a:pt x="8729800" y="7860402"/>
                  <a:pt x="8720880" y="7865222"/>
                  <a:pt x="8711850" y="7869948"/>
                </a:cubicBezTo>
                <a:cubicBezTo>
                  <a:pt x="8714024" y="7872589"/>
                  <a:pt x="8716196" y="7875141"/>
                  <a:pt x="8718249" y="7877788"/>
                </a:cubicBezTo>
                <a:cubicBezTo>
                  <a:pt x="8727056" y="7872683"/>
                  <a:pt x="8735855" y="7867585"/>
                  <a:pt x="8744547" y="7862387"/>
                </a:cubicBezTo>
                <a:cubicBezTo>
                  <a:pt x="8742603" y="7860118"/>
                  <a:pt x="8740659" y="7857950"/>
                  <a:pt x="8738714" y="7855681"/>
                </a:cubicBezTo>
                <a:close/>
                <a:moveTo>
                  <a:pt x="7984918" y="7844723"/>
                </a:moveTo>
                <a:lnTo>
                  <a:pt x="7971395" y="7849707"/>
                </a:lnTo>
                <a:lnTo>
                  <a:pt x="7970857" y="7849632"/>
                </a:lnTo>
                <a:cubicBezTo>
                  <a:pt x="7963309" y="7849632"/>
                  <a:pt x="7955653" y="7849632"/>
                  <a:pt x="7948105" y="7849632"/>
                </a:cubicBezTo>
                <a:cubicBezTo>
                  <a:pt x="7940335" y="7849632"/>
                  <a:pt x="7932679" y="7849632"/>
                  <a:pt x="7925130" y="7849632"/>
                </a:cubicBezTo>
                <a:lnTo>
                  <a:pt x="7924691" y="7849821"/>
                </a:lnTo>
                <a:lnTo>
                  <a:pt x="7867173" y="7849821"/>
                </a:lnTo>
                <a:cubicBezTo>
                  <a:pt x="7878546" y="7860452"/>
                  <a:pt x="7888576" y="7862813"/>
                  <a:pt x="7897993" y="7861313"/>
                </a:cubicBezTo>
                <a:lnTo>
                  <a:pt x="7924691" y="7849821"/>
                </a:lnTo>
                <a:lnTo>
                  <a:pt x="7925238" y="7849821"/>
                </a:lnTo>
                <a:cubicBezTo>
                  <a:pt x="7932907" y="7849821"/>
                  <a:pt x="7940448" y="7849821"/>
                  <a:pt x="7947991" y="7849821"/>
                </a:cubicBezTo>
                <a:cubicBezTo>
                  <a:pt x="7955653" y="7849821"/>
                  <a:pt x="7963423" y="7849821"/>
                  <a:pt x="7971086" y="7849821"/>
                </a:cubicBezTo>
                <a:lnTo>
                  <a:pt x="7971395" y="7849707"/>
                </a:lnTo>
                <a:lnTo>
                  <a:pt x="7986398" y="7851806"/>
                </a:lnTo>
                <a:cubicBezTo>
                  <a:pt x="7985940" y="7849443"/>
                  <a:pt x="7985375" y="7847080"/>
                  <a:pt x="7984918" y="7844723"/>
                </a:cubicBezTo>
                <a:close/>
                <a:moveTo>
                  <a:pt x="7652828" y="7840564"/>
                </a:moveTo>
                <a:cubicBezTo>
                  <a:pt x="7631684" y="7839430"/>
                  <a:pt x="7611676" y="7842454"/>
                  <a:pt x="7602984" y="7862103"/>
                </a:cubicBezTo>
                <a:cubicBezTo>
                  <a:pt x="7635108" y="7867396"/>
                  <a:pt x="7665401" y="7872873"/>
                  <a:pt x="7695931" y="7877220"/>
                </a:cubicBezTo>
                <a:cubicBezTo>
                  <a:pt x="7704953" y="7878544"/>
                  <a:pt x="7715132" y="7878071"/>
                  <a:pt x="7723931" y="7876086"/>
                </a:cubicBezTo>
                <a:cubicBezTo>
                  <a:pt x="7759372" y="7868341"/>
                  <a:pt x="7794354" y="7859645"/>
                  <a:pt x="7829102" y="7851333"/>
                </a:cubicBezTo>
                <a:cubicBezTo>
                  <a:pt x="7771716" y="7847742"/>
                  <a:pt x="7712272" y="7843683"/>
                  <a:pt x="7652828" y="7840564"/>
                </a:cubicBezTo>
                <a:close/>
                <a:moveTo>
                  <a:pt x="7365894" y="7835743"/>
                </a:moveTo>
                <a:cubicBezTo>
                  <a:pt x="7419054" y="7870604"/>
                  <a:pt x="7466840" y="7853035"/>
                  <a:pt x="7512566" y="7855303"/>
                </a:cubicBezTo>
                <a:cubicBezTo>
                  <a:pt x="7512903" y="7851522"/>
                  <a:pt x="7513360" y="7847836"/>
                  <a:pt x="7513703" y="7844061"/>
                </a:cubicBezTo>
                <a:cubicBezTo>
                  <a:pt x="7468434" y="7841509"/>
                  <a:pt x="7423057" y="7838957"/>
                  <a:pt x="7365894" y="7835743"/>
                </a:cubicBezTo>
                <a:close/>
                <a:moveTo>
                  <a:pt x="7137725" y="7834231"/>
                </a:moveTo>
                <a:lnTo>
                  <a:pt x="7133835" y="7835365"/>
                </a:lnTo>
                <a:lnTo>
                  <a:pt x="7137374" y="7837161"/>
                </a:lnTo>
                <a:close/>
                <a:moveTo>
                  <a:pt x="8632635" y="7824596"/>
                </a:moveTo>
                <a:lnTo>
                  <a:pt x="8632635" y="7827526"/>
                </a:lnTo>
                <a:lnTo>
                  <a:pt x="8636402" y="7826108"/>
                </a:lnTo>
                <a:close/>
                <a:moveTo>
                  <a:pt x="8566901" y="7822422"/>
                </a:moveTo>
                <a:lnTo>
                  <a:pt x="8531246" y="7830871"/>
                </a:lnTo>
                <a:lnTo>
                  <a:pt x="8530888" y="7830834"/>
                </a:lnTo>
                <a:lnTo>
                  <a:pt x="8530994" y="7830929"/>
                </a:lnTo>
                <a:lnTo>
                  <a:pt x="8453044" y="7830929"/>
                </a:lnTo>
                <a:cubicBezTo>
                  <a:pt x="8481273" y="7842265"/>
                  <a:pt x="8505855" y="7855209"/>
                  <a:pt x="8532718" y="7862008"/>
                </a:cubicBezTo>
                <a:cubicBezTo>
                  <a:pt x="8554152" y="7867467"/>
                  <a:pt x="8575843" y="7878980"/>
                  <a:pt x="8598805" y="7876505"/>
                </a:cubicBezTo>
                <a:lnTo>
                  <a:pt x="8622165" y="7868646"/>
                </a:lnTo>
                <a:lnTo>
                  <a:pt x="8622456" y="7868719"/>
                </a:lnTo>
                <a:lnTo>
                  <a:pt x="8625543" y="7866073"/>
                </a:lnTo>
                <a:lnTo>
                  <a:pt x="8622228" y="7868625"/>
                </a:lnTo>
                <a:lnTo>
                  <a:pt x="8622165" y="7868646"/>
                </a:lnTo>
                <a:lnTo>
                  <a:pt x="8572814" y="7856188"/>
                </a:lnTo>
                <a:cubicBezTo>
                  <a:pt x="8564555" y="7854068"/>
                  <a:pt x="8556617" y="7851413"/>
                  <a:pt x="8549472" y="7847447"/>
                </a:cubicBezTo>
                <a:lnTo>
                  <a:pt x="8530994" y="7830929"/>
                </a:lnTo>
                <a:lnTo>
                  <a:pt x="8531003" y="7830929"/>
                </a:lnTo>
                <a:lnTo>
                  <a:pt x="8531246" y="7830871"/>
                </a:lnTo>
                <a:lnTo>
                  <a:pt x="8568845" y="7834798"/>
                </a:lnTo>
                <a:cubicBezTo>
                  <a:pt x="8568159" y="7830645"/>
                  <a:pt x="8567473" y="7826486"/>
                  <a:pt x="8566901" y="7822422"/>
                </a:cubicBezTo>
                <a:close/>
                <a:moveTo>
                  <a:pt x="9966354" y="7819497"/>
                </a:moveTo>
                <a:cubicBezTo>
                  <a:pt x="9973896" y="7852846"/>
                  <a:pt x="9972638" y="7885816"/>
                  <a:pt x="10015627" y="7915578"/>
                </a:cubicBezTo>
                <a:cubicBezTo>
                  <a:pt x="9995505" y="7830550"/>
                  <a:pt x="9995505" y="7830550"/>
                  <a:pt x="9966354" y="7819497"/>
                </a:cubicBezTo>
                <a:close/>
                <a:moveTo>
                  <a:pt x="11450293" y="7819119"/>
                </a:moveTo>
                <a:cubicBezTo>
                  <a:pt x="11447663" y="7822422"/>
                  <a:pt x="11441944" y="7826959"/>
                  <a:pt x="11443088" y="7828660"/>
                </a:cubicBezTo>
                <a:cubicBezTo>
                  <a:pt x="11445261" y="7832063"/>
                  <a:pt x="11451087" y="7833948"/>
                  <a:pt x="11455319" y="7836405"/>
                </a:cubicBezTo>
                <a:cubicBezTo>
                  <a:pt x="11457034" y="7834137"/>
                  <a:pt x="11458635" y="7831779"/>
                  <a:pt x="11461037" y="7828471"/>
                </a:cubicBezTo>
                <a:cubicBezTo>
                  <a:pt x="11457606" y="7825446"/>
                  <a:pt x="11453946" y="7822233"/>
                  <a:pt x="11450293" y="7819119"/>
                </a:cubicBezTo>
                <a:close/>
                <a:moveTo>
                  <a:pt x="3743228" y="7811936"/>
                </a:moveTo>
                <a:lnTo>
                  <a:pt x="3743058" y="7812169"/>
                </a:lnTo>
                <a:lnTo>
                  <a:pt x="3742999" y="7812125"/>
                </a:lnTo>
                <a:close/>
                <a:moveTo>
                  <a:pt x="8676754" y="7803246"/>
                </a:moveTo>
                <a:cubicBezTo>
                  <a:pt x="8710936" y="7833102"/>
                  <a:pt x="8710936" y="7833102"/>
                  <a:pt x="8766606" y="7821199"/>
                </a:cubicBezTo>
                <a:cubicBezTo>
                  <a:pt x="8734375" y="7814677"/>
                  <a:pt x="8711165" y="7810045"/>
                  <a:pt x="8676754" y="7803246"/>
                </a:cubicBezTo>
                <a:close/>
                <a:moveTo>
                  <a:pt x="9080975" y="7796540"/>
                </a:moveTo>
                <a:lnTo>
                  <a:pt x="9076972" y="7797764"/>
                </a:lnTo>
                <a:lnTo>
                  <a:pt x="9080632" y="7799465"/>
                </a:lnTo>
                <a:close/>
                <a:moveTo>
                  <a:pt x="8829939" y="7796257"/>
                </a:moveTo>
                <a:lnTo>
                  <a:pt x="8825593" y="7797480"/>
                </a:lnTo>
                <a:lnTo>
                  <a:pt x="8829367" y="7799465"/>
                </a:lnTo>
                <a:close/>
                <a:moveTo>
                  <a:pt x="11397933" y="7784442"/>
                </a:moveTo>
                <a:cubicBezTo>
                  <a:pt x="11392443" y="7790491"/>
                  <a:pt x="11387297" y="7794177"/>
                  <a:pt x="11385817" y="7798709"/>
                </a:cubicBezTo>
                <a:cubicBezTo>
                  <a:pt x="11385131" y="7800788"/>
                  <a:pt x="11393823" y="7807404"/>
                  <a:pt x="11395074" y="7806837"/>
                </a:cubicBezTo>
                <a:cubicBezTo>
                  <a:pt x="11400214" y="7804569"/>
                  <a:pt x="11405481" y="7800977"/>
                  <a:pt x="11407883" y="7796824"/>
                </a:cubicBezTo>
                <a:cubicBezTo>
                  <a:pt x="11408906" y="7795028"/>
                  <a:pt x="11403073" y="7790586"/>
                  <a:pt x="11397933" y="7784442"/>
                </a:cubicBezTo>
                <a:close/>
                <a:moveTo>
                  <a:pt x="9732466" y="7778871"/>
                </a:moveTo>
                <a:cubicBezTo>
                  <a:pt x="9730522" y="7780289"/>
                  <a:pt x="9728692" y="7781612"/>
                  <a:pt x="9726748" y="7783030"/>
                </a:cubicBezTo>
                <a:lnTo>
                  <a:pt x="9742000" y="7792550"/>
                </a:lnTo>
                <a:lnTo>
                  <a:pt x="9742409" y="7793138"/>
                </a:lnTo>
                <a:lnTo>
                  <a:pt x="9742938" y="7793748"/>
                </a:lnTo>
                <a:lnTo>
                  <a:pt x="9742962" y="7793813"/>
                </a:lnTo>
                <a:lnTo>
                  <a:pt x="9742867" y="7793705"/>
                </a:lnTo>
                <a:cubicBezTo>
                  <a:pt x="9744011" y="7796679"/>
                  <a:pt x="9744268" y="7797317"/>
                  <a:pt x="9744082" y="7796798"/>
                </a:cubicBezTo>
                <a:lnTo>
                  <a:pt x="9742962" y="7793813"/>
                </a:lnTo>
                <a:lnTo>
                  <a:pt x="9745169" y="7796324"/>
                </a:lnTo>
                <a:lnTo>
                  <a:pt x="9742938" y="7793748"/>
                </a:lnTo>
                <a:lnTo>
                  <a:pt x="9742638" y="7792949"/>
                </a:lnTo>
                <a:lnTo>
                  <a:pt x="9742000" y="7792550"/>
                </a:lnTo>
                <a:close/>
                <a:moveTo>
                  <a:pt x="8635258" y="7749676"/>
                </a:moveTo>
                <a:cubicBezTo>
                  <a:pt x="8632406" y="7752228"/>
                  <a:pt x="8629654" y="7754780"/>
                  <a:pt x="8626802" y="7757332"/>
                </a:cubicBezTo>
                <a:cubicBezTo>
                  <a:pt x="8641778" y="7769897"/>
                  <a:pt x="8656753" y="7782274"/>
                  <a:pt x="8671836" y="7794745"/>
                </a:cubicBezTo>
                <a:cubicBezTo>
                  <a:pt x="8675503" y="7791342"/>
                  <a:pt x="8679270" y="7787939"/>
                  <a:pt x="8682929" y="7784537"/>
                </a:cubicBezTo>
                <a:cubicBezTo>
                  <a:pt x="8668641" y="7771315"/>
                  <a:pt x="8658233" y="7754213"/>
                  <a:pt x="8635258" y="7749676"/>
                </a:cubicBezTo>
                <a:close/>
                <a:moveTo>
                  <a:pt x="10871163" y="7740513"/>
                </a:moveTo>
                <a:cubicBezTo>
                  <a:pt x="10847274" y="7745901"/>
                  <a:pt x="10813091" y="7753551"/>
                  <a:pt x="10776964" y="7761674"/>
                </a:cubicBezTo>
                <a:cubicBezTo>
                  <a:pt x="10787601" y="7785765"/>
                  <a:pt x="10795378" y="7809956"/>
                  <a:pt x="10808631" y="7831779"/>
                </a:cubicBezTo>
                <a:cubicBezTo>
                  <a:pt x="10826122" y="7860874"/>
                  <a:pt x="10860762" y="7873534"/>
                  <a:pt x="10896997" y="7876086"/>
                </a:cubicBezTo>
                <a:cubicBezTo>
                  <a:pt x="10938270" y="7878922"/>
                  <a:pt x="10960329" y="7844534"/>
                  <a:pt x="10942723" y="7811652"/>
                </a:cubicBezTo>
                <a:cubicBezTo>
                  <a:pt x="10937920" y="7802584"/>
                  <a:pt x="10935982" y="7792476"/>
                  <a:pt x="10932551" y="7781990"/>
                </a:cubicBezTo>
                <a:cubicBezTo>
                  <a:pt x="10948785" y="7781139"/>
                  <a:pt x="10959872" y="7780572"/>
                  <a:pt x="10970851" y="7780005"/>
                </a:cubicBezTo>
                <a:cubicBezTo>
                  <a:pt x="10970622" y="7777926"/>
                  <a:pt x="10970501" y="7775846"/>
                  <a:pt x="10970272" y="7773672"/>
                </a:cubicBezTo>
                <a:cubicBezTo>
                  <a:pt x="10940322" y="7763659"/>
                  <a:pt x="10910378" y="7753646"/>
                  <a:pt x="10871163" y="7740513"/>
                </a:cubicBezTo>
                <a:close/>
                <a:moveTo>
                  <a:pt x="10066379" y="7736260"/>
                </a:moveTo>
                <a:cubicBezTo>
                  <a:pt x="10049116" y="7756292"/>
                  <a:pt x="10049002" y="7756387"/>
                  <a:pt x="10059631" y="7772633"/>
                </a:cubicBezTo>
                <a:cubicBezTo>
                  <a:pt x="10060546" y="7773956"/>
                  <a:pt x="10065921" y="7773389"/>
                  <a:pt x="10073698" y="7774051"/>
                </a:cubicBezTo>
                <a:cubicBezTo>
                  <a:pt x="10071411" y="7762241"/>
                  <a:pt x="10069352" y="7751377"/>
                  <a:pt x="10066379" y="7736260"/>
                </a:cubicBezTo>
                <a:close/>
                <a:moveTo>
                  <a:pt x="9567050" y="7724261"/>
                </a:moveTo>
                <a:cubicBezTo>
                  <a:pt x="9566250" y="7725396"/>
                  <a:pt x="9565335" y="7726435"/>
                  <a:pt x="9564420" y="7727570"/>
                </a:cubicBezTo>
                <a:cubicBezTo>
                  <a:pt x="9566593" y="7729271"/>
                  <a:pt x="9568880" y="7730878"/>
                  <a:pt x="9571046" y="7732579"/>
                </a:cubicBezTo>
                <a:cubicBezTo>
                  <a:pt x="9571968" y="7731539"/>
                  <a:pt x="9573906" y="7729838"/>
                  <a:pt x="9573677" y="7729555"/>
                </a:cubicBezTo>
                <a:cubicBezTo>
                  <a:pt x="9571733" y="7727664"/>
                  <a:pt x="9569338" y="7726057"/>
                  <a:pt x="9567050" y="7724261"/>
                </a:cubicBezTo>
                <a:close/>
                <a:moveTo>
                  <a:pt x="8958663" y="7722566"/>
                </a:moveTo>
                <a:cubicBezTo>
                  <a:pt x="8955804" y="7723411"/>
                  <a:pt x="8952945" y="7724261"/>
                  <a:pt x="8950086" y="7725112"/>
                </a:cubicBezTo>
                <a:lnTo>
                  <a:pt x="8965132" y="7745347"/>
                </a:lnTo>
                <a:lnTo>
                  <a:pt x="8965289" y="7745901"/>
                </a:lnTo>
                <a:lnTo>
                  <a:pt x="8965602" y="7746030"/>
                </a:lnTo>
                <a:lnTo>
                  <a:pt x="8972602" y="7757237"/>
                </a:lnTo>
                <a:cubicBezTo>
                  <a:pt x="8974775" y="7755347"/>
                  <a:pt x="8977062" y="7753551"/>
                  <a:pt x="8979235" y="7751661"/>
                </a:cubicBezTo>
                <a:lnTo>
                  <a:pt x="8965602" y="7746030"/>
                </a:lnTo>
                <a:lnTo>
                  <a:pt x="8965403" y="7745712"/>
                </a:lnTo>
                <a:lnTo>
                  <a:pt x="8965132" y="7745347"/>
                </a:lnTo>
                <a:close/>
                <a:moveTo>
                  <a:pt x="10197955" y="7711034"/>
                </a:moveTo>
                <a:cubicBezTo>
                  <a:pt x="10174295" y="7715855"/>
                  <a:pt x="10156581" y="7719541"/>
                  <a:pt x="10127424" y="7725490"/>
                </a:cubicBezTo>
                <a:cubicBezTo>
                  <a:pt x="10179327" y="7736732"/>
                  <a:pt x="10179327" y="7736732"/>
                  <a:pt x="10197955" y="7711034"/>
                </a:cubicBezTo>
                <a:close/>
                <a:moveTo>
                  <a:pt x="9222266" y="7705747"/>
                </a:moveTo>
                <a:cubicBezTo>
                  <a:pt x="9221815" y="7710378"/>
                  <a:pt x="9220443" y="7714437"/>
                  <a:pt x="9221472" y="7718123"/>
                </a:cubicBezTo>
                <a:cubicBezTo>
                  <a:pt x="9221930" y="7719730"/>
                  <a:pt x="9226955" y="7720581"/>
                  <a:pt x="9229935" y="7721715"/>
                </a:cubicBezTo>
                <a:cubicBezTo>
                  <a:pt x="9230958" y="7717934"/>
                  <a:pt x="9232902" y="7714154"/>
                  <a:pt x="9232559" y="7710473"/>
                </a:cubicBezTo>
                <a:cubicBezTo>
                  <a:pt x="9232330" y="7708866"/>
                  <a:pt x="9227076" y="7707826"/>
                  <a:pt x="9222266" y="7705747"/>
                </a:cubicBezTo>
                <a:close/>
                <a:moveTo>
                  <a:pt x="10722324" y="7705369"/>
                </a:moveTo>
                <a:lnTo>
                  <a:pt x="10725526" y="7708110"/>
                </a:lnTo>
                <a:lnTo>
                  <a:pt x="10725794" y="7708478"/>
                </a:lnTo>
                <a:lnTo>
                  <a:pt x="10732153" y="7731539"/>
                </a:lnTo>
                <a:cubicBezTo>
                  <a:pt x="10734897" y="7730594"/>
                  <a:pt x="10737757" y="7729649"/>
                  <a:pt x="10740501" y="7728704"/>
                </a:cubicBezTo>
                <a:lnTo>
                  <a:pt x="10725794" y="7708478"/>
                </a:lnTo>
                <a:lnTo>
                  <a:pt x="10725640" y="7707921"/>
                </a:lnTo>
                <a:close/>
                <a:moveTo>
                  <a:pt x="2647843" y="7696490"/>
                </a:moveTo>
                <a:cubicBezTo>
                  <a:pt x="2644990" y="7697151"/>
                  <a:pt x="2642017" y="7697807"/>
                  <a:pt x="2639158" y="7698374"/>
                </a:cubicBezTo>
                <a:cubicBezTo>
                  <a:pt x="2640759" y="7700548"/>
                  <a:pt x="2642360" y="7704424"/>
                  <a:pt x="2644075" y="7704424"/>
                </a:cubicBezTo>
                <a:cubicBezTo>
                  <a:pt x="2647843" y="7704518"/>
                  <a:pt x="2651617" y="7702722"/>
                  <a:pt x="2655506" y="7701683"/>
                </a:cubicBezTo>
                <a:cubicBezTo>
                  <a:pt x="2652875" y="7699981"/>
                  <a:pt x="2650366" y="7698185"/>
                  <a:pt x="2647843" y="7696490"/>
                </a:cubicBezTo>
                <a:close/>
                <a:moveTo>
                  <a:pt x="5833221" y="7695542"/>
                </a:moveTo>
                <a:cubicBezTo>
                  <a:pt x="5805084" y="7694007"/>
                  <a:pt x="5775647" y="7696865"/>
                  <a:pt x="5743180" y="7706220"/>
                </a:cubicBezTo>
                <a:cubicBezTo>
                  <a:pt x="5762158" y="7718312"/>
                  <a:pt x="5774846" y="7732957"/>
                  <a:pt x="5789821" y="7734848"/>
                </a:cubicBezTo>
                <a:cubicBezTo>
                  <a:pt x="5886529" y="7747129"/>
                  <a:pt x="5983244" y="7762241"/>
                  <a:pt x="6087272" y="7752133"/>
                </a:cubicBezTo>
                <a:cubicBezTo>
                  <a:pt x="6026456" y="7737961"/>
                  <a:pt x="5969641" y="7727570"/>
                  <a:pt x="5915458" y="7711223"/>
                </a:cubicBezTo>
                <a:cubicBezTo>
                  <a:pt x="5888194" y="7703006"/>
                  <a:pt x="5861358" y="7697077"/>
                  <a:pt x="5833221" y="7695542"/>
                </a:cubicBezTo>
                <a:close/>
                <a:moveTo>
                  <a:pt x="5706710" y="7692142"/>
                </a:moveTo>
                <a:lnTo>
                  <a:pt x="5706145" y="7695072"/>
                </a:lnTo>
                <a:lnTo>
                  <a:pt x="5710255" y="7694032"/>
                </a:lnTo>
                <a:close/>
                <a:moveTo>
                  <a:pt x="5995360" y="7691764"/>
                </a:moveTo>
                <a:cubicBezTo>
                  <a:pt x="5995360" y="7692992"/>
                  <a:pt x="5995360" y="7694316"/>
                  <a:pt x="5995360" y="7695544"/>
                </a:cubicBezTo>
                <a:cubicBezTo>
                  <a:pt x="6005538" y="7695544"/>
                  <a:pt x="6015704" y="7695544"/>
                  <a:pt x="6025884" y="7695544"/>
                </a:cubicBezTo>
                <a:cubicBezTo>
                  <a:pt x="6025884" y="7694316"/>
                  <a:pt x="6025884" y="7692992"/>
                  <a:pt x="6025884" y="7691764"/>
                </a:cubicBezTo>
                <a:cubicBezTo>
                  <a:pt x="6015704" y="7691764"/>
                  <a:pt x="6005538" y="7691764"/>
                  <a:pt x="5995360" y="7691764"/>
                </a:cubicBezTo>
                <a:close/>
                <a:moveTo>
                  <a:pt x="8036814" y="7682034"/>
                </a:moveTo>
                <a:cubicBezTo>
                  <a:pt x="8033840" y="7682223"/>
                  <a:pt x="8030980" y="7683074"/>
                  <a:pt x="8028014" y="7683735"/>
                </a:cubicBezTo>
                <a:cubicBezTo>
                  <a:pt x="8029043" y="7684680"/>
                  <a:pt x="8030301" y="7686376"/>
                  <a:pt x="8031210" y="7686282"/>
                </a:cubicBezTo>
                <a:cubicBezTo>
                  <a:pt x="8034189" y="7686093"/>
                  <a:pt x="8037042" y="7685153"/>
                  <a:pt x="8040016" y="7684586"/>
                </a:cubicBezTo>
                <a:cubicBezTo>
                  <a:pt x="8038987" y="7683735"/>
                  <a:pt x="8037729" y="7681939"/>
                  <a:pt x="8036814" y="7682034"/>
                </a:cubicBezTo>
                <a:close/>
                <a:moveTo>
                  <a:pt x="9552418" y="7680427"/>
                </a:moveTo>
                <a:cubicBezTo>
                  <a:pt x="9552189" y="7682979"/>
                  <a:pt x="9552189" y="7685626"/>
                  <a:pt x="9552068" y="7688172"/>
                </a:cubicBezTo>
                <a:cubicBezTo>
                  <a:pt x="9553447" y="7688172"/>
                  <a:pt x="9554820" y="7688172"/>
                  <a:pt x="9556300" y="7688172"/>
                </a:cubicBezTo>
                <a:cubicBezTo>
                  <a:pt x="9556300" y="7685626"/>
                  <a:pt x="9556300" y="7682979"/>
                  <a:pt x="9556192" y="7680427"/>
                </a:cubicBezTo>
                <a:cubicBezTo>
                  <a:pt x="9556192" y="7680333"/>
                  <a:pt x="9552418" y="7680333"/>
                  <a:pt x="9552418" y="7680427"/>
                </a:cubicBezTo>
                <a:close/>
                <a:moveTo>
                  <a:pt x="9883707" y="7678253"/>
                </a:moveTo>
                <a:lnTo>
                  <a:pt x="9885079" y="7681656"/>
                </a:lnTo>
                <a:lnTo>
                  <a:pt x="9887360" y="7678726"/>
                </a:lnTo>
                <a:close/>
                <a:moveTo>
                  <a:pt x="10980566" y="7674472"/>
                </a:moveTo>
                <a:cubicBezTo>
                  <a:pt x="10978964" y="7674567"/>
                  <a:pt x="10977363" y="7674661"/>
                  <a:pt x="10975762" y="7674756"/>
                </a:cubicBezTo>
                <a:cubicBezTo>
                  <a:pt x="10976220" y="7677024"/>
                  <a:pt x="10976448" y="7679482"/>
                  <a:pt x="10977249" y="7681656"/>
                </a:cubicBezTo>
                <a:cubicBezTo>
                  <a:pt x="10977363" y="7681939"/>
                  <a:pt x="10980222" y="7681656"/>
                  <a:pt x="10981824" y="7681561"/>
                </a:cubicBezTo>
                <a:cubicBezTo>
                  <a:pt x="10981366" y="7679104"/>
                  <a:pt x="10980909" y="7676741"/>
                  <a:pt x="10980566" y="7674472"/>
                </a:cubicBezTo>
                <a:close/>
                <a:moveTo>
                  <a:pt x="8542433" y="7674472"/>
                </a:moveTo>
                <a:cubicBezTo>
                  <a:pt x="8541868" y="7677308"/>
                  <a:pt x="8541289" y="7680144"/>
                  <a:pt x="8540832" y="7682979"/>
                </a:cubicBezTo>
                <a:cubicBezTo>
                  <a:pt x="8555350" y="7684775"/>
                  <a:pt x="8569988" y="7686565"/>
                  <a:pt x="8584735" y="7688267"/>
                </a:cubicBezTo>
                <a:cubicBezTo>
                  <a:pt x="8585186" y="7686187"/>
                  <a:pt x="8585536" y="7684019"/>
                  <a:pt x="8585993" y="7681939"/>
                </a:cubicBezTo>
                <a:cubicBezTo>
                  <a:pt x="8571475" y="7679482"/>
                  <a:pt x="8556957" y="7676930"/>
                  <a:pt x="8542433" y="7674472"/>
                </a:cubicBezTo>
                <a:close/>
                <a:moveTo>
                  <a:pt x="8864122" y="7673244"/>
                </a:moveTo>
                <a:lnTo>
                  <a:pt x="8860004" y="7674378"/>
                </a:lnTo>
                <a:lnTo>
                  <a:pt x="8863550" y="7676268"/>
                </a:lnTo>
                <a:close/>
                <a:moveTo>
                  <a:pt x="7324628" y="7673149"/>
                </a:moveTo>
                <a:cubicBezTo>
                  <a:pt x="7259122" y="7677686"/>
                  <a:pt x="7194195" y="7688550"/>
                  <a:pt x="7137603" y="7695639"/>
                </a:cubicBezTo>
                <a:cubicBezTo>
                  <a:pt x="7154065" y="7697624"/>
                  <a:pt x="7180363" y="7700643"/>
                  <a:pt x="7206539" y="7703762"/>
                </a:cubicBezTo>
                <a:cubicBezTo>
                  <a:pt x="7206310" y="7707070"/>
                  <a:pt x="7206083" y="7710473"/>
                  <a:pt x="7205853" y="7713775"/>
                </a:cubicBezTo>
                <a:cubicBezTo>
                  <a:pt x="7190878" y="7716044"/>
                  <a:pt x="7175902" y="7718218"/>
                  <a:pt x="7166181" y="7719730"/>
                </a:cubicBezTo>
                <a:cubicBezTo>
                  <a:pt x="7168018" y="7730122"/>
                  <a:pt x="7169391" y="7737961"/>
                  <a:pt x="7170756" y="7745806"/>
                </a:cubicBezTo>
                <a:cubicBezTo>
                  <a:pt x="7131892" y="7748825"/>
                  <a:pt x="7090853" y="7738623"/>
                  <a:pt x="7055069" y="7761391"/>
                </a:cubicBezTo>
                <a:cubicBezTo>
                  <a:pt x="7047528" y="7766211"/>
                  <a:pt x="7031860" y="7766400"/>
                  <a:pt x="7021917" y="7763659"/>
                </a:cubicBezTo>
                <a:cubicBezTo>
                  <a:pt x="6985912" y="7753740"/>
                  <a:pt x="6958590" y="7759311"/>
                  <a:pt x="6943036" y="7795028"/>
                </a:cubicBezTo>
                <a:cubicBezTo>
                  <a:pt x="6921321" y="7774618"/>
                  <a:pt x="6904744" y="7752133"/>
                  <a:pt x="6872506" y="7770937"/>
                </a:cubicBezTo>
                <a:cubicBezTo>
                  <a:pt x="6898346" y="7809578"/>
                  <a:pt x="6920292" y="7818741"/>
                  <a:pt x="6969563" y="7813354"/>
                </a:cubicBezTo>
                <a:cubicBezTo>
                  <a:pt x="6977683" y="7812503"/>
                  <a:pt x="6986711" y="7815149"/>
                  <a:pt x="6994940" y="7817134"/>
                </a:cubicBezTo>
                <a:cubicBezTo>
                  <a:pt x="7010944" y="7821010"/>
                  <a:pt x="7026721" y="7825635"/>
                  <a:pt x="7045464" y="7830739"/>
                </a:cubicBezTo>
                <a:cubicBezTo>
                  <a:pt x="7059988" y="7800883"/>
                  <a:pt x="7088451" y="7798331"/>
                  <a:pt x="7117488" y="7803718"/>
                </a:cubicBezTo>
                <a:cubicBezTo>
                  <a:pt x="7164244" y="7812408"/>
                  <a:pt x="7210086" y="7824974"/>
                  <a:pt x="7256842" y="7833853"/>
                </a:cubicBezTo>
                <a:cubicBezTo>
                  <a:pt x="7276498" y="7837634"/>
                  <a:pt x="7304397" y="7843588"/>
                  <a:pt x="7316629" y="7835743"/>
                </a:cubicBezTo>
                <a:cubicBezTo>
                  <a:pt x="7356522" y="7810140"/>
                  <a:pt x="7400648" y="7810802"/>
                  <a:pt x="7445574" y="7812314"/>
                </a:cubicBezTo>
                <a:cubicBezTo>
                  <a:pt x="7506162" y="7814299"/>
                  <a:pt x="7566749" y="7819970"/>
                  <a:pt x="7627338" y="7820815"/>
                </a:cubicBezTo>
                <a:cubicBezTo>
                  <a:pt x="7725761" y="7822138"/>
                  <a:pt x="7824184" y="7821010"/>
                  <a:pt x="7922500" y="7820626"/>
                </a:cubicBezTo>
                <a:cubicBezTo>
                  <a:pt x="7935074" y="7820626"/>
                  <a:pt x="7947762" y="7819025"/>
                  <a:pt x="7962737" y="7818080"/>
                </a:cubicBezTo>
                <a:cubicBezTo>
                  <a:pt x="7959992" y="7810802"/>
                  <a:pt x="7958276" y="7802868"/>
                  <a:pt x="7956904" y="7802962"/>
                </a:cubicBezTo>
                <a:cubicBezTo>
                  <a:pt x="7935874" y="7803435"/>
                  <a:pt x="7914844" y="7805042"/>
                  <a:pt x="7894036" y="7806270"/>
                </a:cubicBezTo>
                <a:cubicBezTo>
                  <a:pt x="7868081" y="7777642"/>
                  <a:pt x="7843734" y="7748258"/>
                  <a:pt x="7815728" y="7721526"/>
                </a:cubicBezTo>
                <a:cubicBezTo>
                  <a:pt x="7807386" y="7713492"/>
                  <a:pt x="7789322" y="7710189"/>
                  <a:pt x="7775262" y="7708961"/>
                </a:cubicBezTo>
                <a:cubicBezTo>
                  <a:pt x="7662771" y="7699320"/>
                  <a:pt x="7550173" y="7690724"/>
                  <a:pt x="7437575" y="7681750"/>
                </a:cubicBezTo>
                <a:cubicBezTo>
                  <a:pt x="7399848" y="7678726"/>
                  <a:pt x="7361668" y="7670603"/>
                  <a:pt x="7324628" y="7673149"/>
                </a:cubicBezTo>
                <a:close/>
                <a:moveTo>
                  <a:pt x="10843699" y="7667932"/>
                </a:moveTo>
                <a:cubicBezTo>
                  <a:pt x="10843242" y="7668216"/>
                  <a:pt x="10841555" y="7669232"/>
                  <a:pt x="10839840" y="7670225"/>
                </a:cubicBezTo>
                <a:cubicBezTo>
                  <a:pt x="10815950" y="7671170"/>
                  <a:pt x="10792169" y="7672115"/>
                  <a:pt x="10761767" y="7673244"/>
                </a:cubicBezTo>
                <a:cubicBezTo>
                  <a:pt x="10768172" y="7693276"/>
                  <a:pt x="10773197" y="7708866"/>
                  <a:pt x="10778337" y="7725112"/>
                </a:cubicBezTo>
                <a:cubicBezTo>
                  <a:pt x="10817780" y="7724167"/>
                  <a:pt x="10852763" y="7725963"/>
                  <a:pt x="10881799" y="7695355"/>
                </a:cubicBezTo>
                <a:cubicBezTo>
                  <a:pt x="10866595" y="7692236"/>
                  <a:pt x="10855501" y="7691953"/>
                  <a:pt x="10847388" y="7687699"/>
                </a:cubicBezTo>
                <a:cubicBezTo>
                  <a:pt x="10842477" y="7684964"/>
                  <a:pt x="10842248" y="7676174"/>
                  <a:pt x="10839840" y="7670225"/>
                </a:cubicBezTo>
                <a:cubicBezTo>
                  <a:pt x="10843728" y="7669090"/>
                  <a:pt x="10847731" y="7667956"/>
                  <a:pt x="10840183" y="7670036"/>
                </a:cubicBezTo>
                <a:cubicBezTo>
                  <a:pt x="10843385" y="7668098"/>
                  <a:pt x="10844157" y="7667649"/>
                  <a:pt x="10843699" y="7667932"/>
                </a:cubicBezTo>
                <a:close/>
                <a:moveTo>
                  <a:pt x="5577192" y="7663041"/>
                </a:moveTo>
                <a:cubicBezTo>
                  <a:pt x="5573082" y="7668807"/>
                  <a:pt x="5569079" y="7674472"/>
                  <a:pt x="5564962" y="7680238"/>
                </a:cubicBezTo>
                <a:cubicBezTo>
                  <a:pt x="5568049" y="7681372"/>
                  <a:pt x="5573082" y="7684113"/>
                  <a:pt x="5573875" y="7683452"/>
                </a:cubicBezTo>
                <a:cubicBezTo>
                  <a:pt x="5578565" y="7679387"/>
                  <a:pt x="5582453" y="7674567"/>
                  <a:pt x="5586684" y="7669941"/>
                </a:cubicBezTo>
                <a:cubicBezTo>
                  <a:pt x="5583482" y="7667673"/>
                  <a:pt x="5580280" y="7665310"/>
                  <a:pt x="5577192" y="7663041"/>
                </a:cubicBezTo>
                <a:close/>
                <a:moveTo>
                  <a:pt x="7560002" y="7661062"/>
                </a:moveTo>
                <a:lnTo>
                  <a:pt x="7560159" y="7661099"/>
                </a:lnTo>
                <a:lnTo>
                  <a:pt x="7560165" y="7661103"/>
                </a:lnTo>
                <a:lnTo>
                  <a:pt x="7560008" y="7661065"/>
                </a:lnTo>
                <a:close/>
                <a:moveTo>
                  <a:pt x="7558431" y="7660432"/>
                </a:moveTo>
                <a:lnTo>
                  <a:pt x="7558588" y="7660472"/>
                </a:lnTo>
                <a:lnTo>
                  <a:pt x="7558630" y="7660495"/>
                </a:lnTo>
                <a:lnTo>
                  <a:pt x="7558468" y="7660454"/>
                </a:lnTo>
                <a:close/>
                <a:moveTo>
                  <a:pt x="7555275" y="7658628"/>
                </a:moveTo>
                <a:lnTo>
                  <a:pt x="7558431" y="7660432"/>
                </a:lnTo>
                <a:lnTo>
                  <a:pt x="7554832" y="7659526"/>
                </a:lnTo>
                <a:lnTo>
                  <a:pt x="7558468" y="7660454"/>
                </a:lnTo>
                <a:lnTo>
                  <a:pt x="7559202" y="7660873"/>
                </a:lnTo>
                <a:lnTo>
                  <a:pt x="7560008" y="7661065"/>
                </a:lnTo>
                <a:lnTo>
                  <a:pt x="7563361" y="7662925"/>
                </a:lnTo>
                <a:lnTo>
                  <a:pt x="7560165" y="7661103"/>
                </a:lnTo>
                <a:lnTo>
                  <a:pt x="7563890" y="7661991"/>
                </a:lnTo>
                <a:lnTo>
                  <a:pt x="7560159" y="7661099"/>
                </a:lnTo>
                <a:lnTo>
                  <a:pt x="7559430" y="7660684"/>
                </a:lnTo>
                <a:lnTo>
                  <a:pt x="7558588" y="7660472"/>
                </a:lnTo>
                <a:close/>
                <a:moveTo>
                  <a:pt x="8321353" y="7655863"/>
                </a:moveTo>
                <a:cubicBezTo>
                  <a:pt x="8317122" y="7658132"/>
                  <a:pt x="8313576" y="7661340"/>
                  <a:pt x="8309917" y="7664175"/>
                </a:cubicBezTo>
                <a:cubicBezTo>
                  <a:pt x="8313455" y="7666727"/>
                  <a:pt x="8317000" y="7669185"/>
                  <a:pt x="8320432" y="7671642"/>
                </a:cubicBezTo>
                <a:cubicBezTo>
                  <a:pt x="8323405" y="7668145"/>
                  <a:pt x="8326264" y="7664648"/>
                  <a:pt x="8329117" y="7661156"/>
                </a:cubicBezTo>
                <a:cubicBezTo>
                  <a:pt x="8325807" y="7658888"/>
                  <a:pt x="8322147" y="7655485"/>
                  <a:pt x="8321353" y="7655863"/>
                </a:cubicBezTo>
                <a:close/>
                <a:moveTo>
                  <a:pt x="8415774" y="7651610"/>
                </a:moveTo>
                <a:lnTo>
                  <a:pt x="8415702" y="7651649"/>
                </a:lnTo>
                <a:lnTo>
                  <a:pt x="8415675" y="7651655"/>
                </a:lnTo>
                <a:lnTo>
                  <a:pt x="8415746" y="7651617"/>
                </a:lnTo>
                <a:close/>
                <a:moveTo>
                  <a:pt x="9703888" y="7651043"/>
                </a:moveTo>
                <a:cubicBezTo>
                  <a:pt x="9681707" y="7663136"/>
                  <a:pt x="9668790" y="7675134"/>
                  <a:pt x="9686282" y="7693749"/>
                </a:cubicBezTo>
                <a:cubicBezTo>
                  <a:pt x="9705482" y="7714154"/>
                  <a:pt x="9726633" y="7733241"/>
                  <a:pt x="9746755" y="7752984"/>
                </a:cubicBezTo>
                <a:cubicBezTo>
                  <a:pt x="9750529" y="7752606"/>
                  <a:pt x="9754411" y="7752228"/>
                  <a:pt x="9758185" y="7751944"/>
                </a:cubicBezTo>
                <a:cubicBezTo>
                  <a:pt x="9758185" y="7745050"/>
                  <a:pt x="9756470" y="7737867"/>
                  <a:pt x="9758643" y="7731445"/>
                </a:cubicBezTo>
                <a:cubicBezTo>
                  <a:pt x="9760695" y="7725207"/>
                  <a:pt x="9766763" y="7719825"/>
                  <a:pt x="9769387" y="7716233"/>
                </a:cubicBezTo>
                <a:cubicBezTo>
                  <a:pt x="9746984" y="7693938"/>
                  <a:pt x="9725947" y="7673055"/>
                  <a:pt x="9703888" y="7651043"/>
                </a:cubicBezTo>
                <a:close/>
                <a:moveTo>
                  <a:pt x="8419656" y="7648585"/>
                </a:moveTo>
                <a:lnTo>
                  <a:pt x="8416460" y="7651232"/>
                </a:lnTo>
                <a:lnTo>
                  <a:pt x="8415746" y="7651617"/>
                </a:lnTo>
                <a:lnTo>
                  <a:pt x="8411985" y="7652508"/>
                </a:lnTo>
                <a:lnTo>
                  <a:pt x="8415675" y="7651655"/>
                </a:lnTo>
                <a:lnTo>
                  <a:pt x="8412431" y="7653406"/>
                </a:lnTo>
                <a:lnTo>
                  <a:pt x="8415702" y="7651649"/>
                </a:lnTo>
                <a:lnTo>
                  <a:pt x="8416689" y="7651421"/>
                </a:lnTo>
                <a:cubicBezTo>
                  <a:pt x="8416689" y="7651421"/>
                  <a:pt x="8419777" y="7648585"/>
                  <a:pt x="8419656" y="7648585"/>
                </a:cubicBezTo>
                <a:close/>
                <a:moveTo>
                  <a:pt x="10745877" y="7647457"/>
                </a:moveTo>
                <a:cubicBezTo>
                  <a:pt x="10742217" y="7647173"/>
                  <a:pt x="10738443" y="7649064"/>
                  <a:pt x="10734669" y="7650098"/>
                </a:cubicBezTo>
                <a:cubicBezTo>
                  <a:pt x="10736956" y="7652083"/>
                  <a:pt x="10738786" y="7655107"/>
                  <a:pt x="10741531" y="7655863"/>
                </a:cubicBezTo>
                <a:cubicBezTo>
                  <a:pt x="10744047" y="7656620"/>
                  <a:pt x="10747478" y="7654824"/>
                  <a:pt x="10750445" y="7654162"/>
                </a:cubicBezTo>
                <a:cubicBezTo>
                  <a:pt x="10748965" y="7651799"/>
                  <a:pt x="10747707" y="7647551"/>
                  <a:pt x="10745877" y="7647457"/>
                </a:cubicBezTo>
                <a:close/>
                <a:moveTo>
                  <a:pt x="10930264" y="7645188"/>
                </a:moveTo>
                <a:lnTo>
                  <a:pt x="10929928" y="7648024"/>
                </a:lnTo>
                <a:lnTo>
                  <a:pt x="10933924" y="7646890"/>
                </a:lnTo>
                <a:close/>
                <a:moveTo>
                  <a:pt x="7151784" y="7641975"/>
                </a:moveTo>
                <a:cubicBezTo>
                  <a:pt x="7208598" y="7662191"/>
                  <a:pt x="7416195" y="7661623"/>
                  <a:pt x="7454602" y="7641975"/>
                </a:cubicBezTo>
                <a:cubicBezTo>
                  <a:pt x="7353663" y="7641975"/>
                  <a:pt x="7252724" y="7641975"/>
                  <a:pt x="7151784" y="7641975"/>
                </a:cubicBezTo>
                <a:close/>
                <a:moveTo>
                  <a:pt x="10687341" y="7640935"/>
                </a:moveTo>
                <a:cubicBezTo>
                  <a:pt x="10666882" y="7655580"/>
                  <a:pt x="10653966" y="7664932"/>
                  <a:pt x="10641049" y="7674189"/>
                </a:cubicBezTo>
                <a:cubicBezTo>
                  <a:pt x="10643787" y="7677213"/>
                  <a:pt x="10646646" y="7680144"/>
                  <a:pt x="10649391" y="7683168"/>
                </a:cubicBezTo>
                <a:cubicBezTo>
                  <a:pt x="10665967" y="7676363"/>
                  <a:pt x="10687462" y="7673527"/>
                  <a:pt x="10687341" y="7640935"/>
                </a:cubicBezTo>
                <a:close/>
                <a:moveTo>
                  <a:pt x="11463896" y="7640368"/>
                </a:moveTo>
                <a:cubicBezTo>
                  <a:pt x="11462524" y="7642825"/>
                  <a:pt x="11459207" y="7646134"/>
                  <a:pt x="11460122" y="7647457"/>
                </a:cubicBezTo>
                <a:cubicBezTo>
                  <a:pt x="11462409" y="7650570"/>
                  <a:pt x="11466634" y="7652650"/>
                  <a:pt x="11470065" y="7655202"/>
                </a:cubicBezTo>
                <a:cubicBezTo>
                  <a:pt x="11471552" y="7652839"/>
                  <a:pt x="11473039" y="7650476"/>
                  <a:pt x="11475326" y="7646890"/>
                </a:cubicBezTo>
                <a:cubicBezTo>
                  <a:pt x="11471666" y="7644810"/>
                  <a:pt x="11467778" y="7642542"/>
                  <a:pt x="11463896" y="7640368"/>
                </a:cubicBezTo>
                <a:close/>
                <a:moveTo>
                  <a:pt x="12221574" y="7622609"/>
                </a:moveTo>
                <a:cubicBezTo>
                  <a:pt x="12220780" y="7622704"/>
                  <a:pt x="12220431" y="7625061"/>
                  <a:pt x="12219865" y="7626290"/>
                </a:cubicBezTo>
                <a:cubicBezTo>
                  <a:pt x="12222610" y="7626574"/>
                  <a:pt x="12225469" y="7626763"/>
                  <a:pt x="12228208" y="7627046"/>
                </a:cubicBezTo>
                <a:cubicBezTo>
                  <a:pt x="12228665" y="7625723"/>
                  <a:pt x="12229237" y="7624405"/>
                  <a:pt x="12229809" y="7623082"/>
                </a:cubicBezTo>
                <a:cubicBezTo>
                  <a:pt x="12227064" y="7622893"/>
                  <a:pt x="12224326" y="7622420"/>
                  <a:pt x="12221574" y="7622609"/>
                </a:cubicBezTo>
                <a:close/>
                <a:moveTo>
                  <a:pt x="8349246" y="7616844"/>
                </a:moveTo>
                <a:lnTo>
                  <a:pt x="8345350" y="7618356"/>
                </a:lnTo>
                <a:lnTo>
                  <a:pt x="8349124" y="7619868"/>
                </a:lnTo>
                <a:close/>
                <a:moveTo>
                  <a:pt x="3234629" y="7615426"/>
                </a:moveTo>
                <a:cubicBezTo>
                  <a:pt x="3231770" y="7615143"/>
                  <a:pt x="3228460" y="7617222"/>
                  <a:pt x="3225258" y="7618262"/>
                </a:cubicBezTo>
                <a:cubicBezTo>
                  <a:pt x="3228345" y="7620908"/>
                  <a:pt x="3231205" y="7623933"/>
                  <a:pt x="3234750" y="7626007"/>
                </a:cubicBezTo>
                <a:cubicBezTo>
                  <a:pt x="3235315" y="7626290"/>
                  <a:pt x="3239204" y="7622609"/>
                  <a:pt x="3241491" y="7620908"/>
                </a:cubicBezTo>
                <a:cubicBezTo>
                  <a:pt x="3238975" y="7618734"/>
                  <a:pt x="3237031" y="7615710"/>
                  <a:pt x="3234629" y="7615426"/>
                </a:cubicBezTo>
                <a:close/>
                <a:moveTo>
                  <a:pt x="11750710" y="7614386"/>
                </a:moveTo>
                <a:cubicBezTo>
                  <a:pt x="11748651" y="7615710"/>
                  <a:pt x="11746249" y="7616844"/>
                  <a:pt x="11744655" y="7618451"/>
                </a:cubicBezTo>
                <a:cubicBezTo>
                  <a:pt x="11744076" y="7619018"/>
                  <a:pt x="11745684" y="7621003"/>
                  <a:pt x="11746370" y="7622326"/>
                </a:cubicBezTo>
                <a:cubicBezTo>
                  <a:pt x="11748429" y="7621003"/>
                  <a:pt x="11750481" y="7619679"/>
                  <a:pt x="11752540" y="7618356"/>
                </a:cubicBezTo>
                <a:cubicBezTo>
                  <a:pt x="11751968" y="7617033"/>
                  <a:pt x="11751288" y="7615710"/>
                  <a:pt x="11750710" y="7614386"/>
                </a:cubicBezTo>
                <a:close/>
                <a:moveTo>
                  <a:pt x="11348775" y="7612691"/>
                </a:moveTo>
                <a:cubicBezTo>
                  <a:pt x="11348661" y="7613914"/>
                  <a:pt x="11348096" y="7616277"/>
                  <a:pt x="11348432" y="7616371"/>
                </a:cubicBezTo>
                <a:cubicBezTo>
                  <a:pt x="11350948" y="7617033"/>
                  <a:pt x="11353579" y="7617222"/>
                  <a:pt x="11356323" y="7617600"/>
                </a:cubicBezTo>
                <a:cubicBezTo>
                  <a:pt x="11356438" y="7616371"/>
                  <a:pt x="11356895" y="7614103"/>
                  <a:pt x="11356552" y="7614008"/>
                </a:cubicBezTo>
                <a:cubicBezTo>
                  <a:pt x="11354036" y="7613347"/>
                  <a:pt x="11351406" y="7613063"/>
                  <a:pt x="11348775" y="7612691"/>
                </a:cubicBezTo>
                <a:close/>
                <a:moveTo>
                  <a:pt x="11859312" y="7611556"/>
                </a:moveTo>
                <a:cubicBezTo>
                  <a:pt x="11823071" y="7633852"/>
                  <a:pt x="11797923" y="7649347"/>
                  <a:pt x="11762261" y="7671264"/>
                </a:cubicBezTo>
                <a:cubicBezTo>
                  <a:pt x="11798152" y="7678631"/>
                  <a:pt x="11822277" y="7683546"/>
                  <a:pt x="11849254" y="7689023"/>
                </a:cubicBezTo>
                <a:cubicBezTo>
                  <a:pt x="11853028" y="7659455"/>
                  <a:pt x="11855652" y="7640084"/>
                  <a:pt x="11859312" y="7611556"/>
                </a:cubicBezTo>
                <a:close/>
                <a:moveTo>
                  <a:pt x="10201386" y="7611462"/>
                </a:moveTo>
                <a:cubicBezTo>
                  <a:pt x="10199785" y="7613347"/>
                  <a:pt x="10198642" y="7615521"/>
                  <a:pt x="10197390" y="7617505"/>
                </a:cubicBezTo>
                <a:cubicBezTo>
                  <a:pt x="10198870" y="7617978"/>
                  <a:pt x="10200243" y="7618356"/>
                  <a:pt x="10201730" y="7618829"/>
                </a:cubicBezTo>
                <a:cubicBezTo>
                  <a:pt x="10202988" y="7616749"/>
                  <a:pt x="10204131" y="7614670"/>
                  <a:pt x="10205383" y="7612596"/>
                </a:cubicBezTo>
                <a:cubicBezTo>
                  <a:pt x="10204017" y="7612212"/>
                  <a:pt x="10201615" y="7611178"/>
                  <a:pt x="10201386" y="7611462"/>
                </a:cubicBezTo>
                <a:close/>
                <a:moveTo>
                  <a:pt x="10458806" y="7605773"/>
                </a:moveTo>
                <a:cubicBezTo>
                  <a:pt x="10424389" y="7606529"/>
                  <a:pt x="10400469" y="7626671"/>
                  <a:pt x="10370119" y="7641124"/>
                </a:cubicBezTo>
                <a:cubicBezTo>
                  <a:pt x="10385780" y="7661340"/>
                  <a:pt x="10399841" y="7679576"/>
                  <a:pt x="10416418" y="7700926"/>
                </a:cubicBezTo>
                <a:cubicBezTo>
                  <a:pt x="10399040" y="7703951"/>
                  <a:pt x="10386574" y="7706220"/>
                  <a:pt x="10374122" y="7708110"/>
                </a:cubicBezTo>
                <a:cubicBezTo>
                  <a:pt x="10359833" y="7710284"/>
                  <a:pt x="10345422" y="7711980"/>
                  <a:pt x="10332398" y="7713681"/>
                </a:cubicBezTo>
                <a:cubicBezTo>
                  <a:pt x="10320618" y="7779060"/>
                  <a:pt x="10320618" y="7779060"/>
                  <a:pt x="10382578" y="7830456"/>
                </a:cubicBezTo>
                <a:lnTo>
                  <a:pt x="10382603" y="7830468"/>
                </a:lnTo>
                <a:lnTo>
                  <a:pt x="10382578" y="7830550"/>
                </a:lnTo>
                <a:cubicBezTo>
                  <a:pt x="10383607" y="7831118"/>
                  <a:pt x="10384751" y="7831590"/>
                  <a:pt x="10385888" y="7832157"/>
                </a:cubicBezTo>
                <a:lnTo>
                  <a:pt x="10382603" y="7830468"/>
                </a:lnTo>
                <a:lnTo>
                  <a:pt x="10394123" y="7792665"/>
                </a:lnTo>
                <a:lnTo>
                  <a:pt x="10394008" y="7793043"/>
                </a:lnTo>
                <a:cubicBezTo>
                  <a:pt x="10397782" y="7792854"/>
                  <a:pt x="10403037" y="7793894"/>
                  <a:pt x="10405216" y="7792193"/>
                </a:cubicBezTo>
                <a:cubicBezTo>
                  <a:pt x="10434932" y="7769425"/>
                  <a:pt x="10476662" y="7773200"/>
                  <a:pt x="10511410" y="7759595"/>
                </a:cubicBezTo>
                <a:cubicBezTo>
                  <a:pt x="10541361" y="7747880"/>
                  <a:pt x="10581140" y="7752984"/>
                  <a:pt x="10616702" y="7752133"/>
                </a:cubicBezTo>
                <a:cubicBezTo>
                  <a:pt x="10632242" y="7751755"/>
                  <a:pt x="10648933" y="7758750"/>
                  <a:pt x="10666425" y="7739568"/>
                </a:cubicBezTo>
                <a:cubicBezTo>
                  <a:pt x="10600004" y="7740797"/>
                  <a:pt x="10567537" y="7702344"/>
                  <a:pt x="10528901" y="7675796"/>
                </a:cubicBezTo>
                <a:cubicBezTo>
                  <a:pt x="10502153" y="7681939"/>
                  <a:pt x="10488550" y="7708110"/>
                  <a:pt x="10455397" y="7701116"/>
                </a:cubicBezTo>
                <a:cubicBezTo>
                  <a:pt x="10469343" y="7685998"/>
                  <a:pt x="10481345" y="7672871"/>
                  <a:pt x="10498036" y="7654824"/>
                </a:cubicBezTo>
                <a:cubicBezTo>
                  <a:pt x="10435389" y="7659644"/>
                  <a:pt x="10435389" y="7659644"/>
                  <a:pt x="10410699" y="7641124"/>
                </a:cubicBezTo>
                <a:cubicBezTo>
                  <a:pt x="10438477" y="7631867"/>
                  <a:pt x="10464425" y="7623271"/>
                  <a:pt x="10497349" y="7612407"/>
                </a:cubicBezTo>
                <a:cubicBezTo>
                  <a:pt x="10482917" y="7607423"/>
                  <a:pt x="10470278" y="7605521"/>
                  <a:pt x="10458806" y="7605773"/>
                </a:cubicBezTo>
                <a:close/>
                <a:moveTo>
                  <a:pt x="7710442" y="7597006"/>
                </a:moveTo>
                <a:cubicBezTo>
                  <a:pt x="7708841" y="7600498"/>
                  <a:pt x="7706325" y="7603522"/>
                  <a:pt x="7707240" y="7604751"/>
                </a:cubicBezTo>
                <a:cubicBezTo>
                  <a:pt x="7708841" y="7606925"/>
                  <a:pt x="7712387" y="7608815"/>
                  <a:pt x="7715475" y="7609193"/>
                </a:cubicBezTo>
                <a:cubicBezTo>
                  <a:pt x="7717298" y="7609382"/>
                  <a:pt x="7719592" y="7606452"/>
                  <a:pt x="7721758" y="7604940"/>
                </a:cubicBezTo>
                <a:cubicBezTo>
                  <a:pt x="7718105" y="7602388"/>
                  <a:pt x="7714559" y="7599836"/>
                  <a:pt x="7710442" y="7597006"/>
                </a:cubicBezTo>
                <a:close/>
                <a:moveTo>
                  <a:pt x="7012659" y="7588499"/>
                </a:moveTo>
                <a:cubicBezTo>
                  <a:pt x="7012659" y="7589728"/>
                  <a:pt x="7012659" y="7590957"/>
                  <a:pt x="7012659" y="7592186"/>
                </a:cubicBezTo>
                <a:cubicBezTo>
                  <a:pt x="7019058" y="7592186"/>
                  <a:pt x="7025577" y="7592186"/>
                  <a:pt x="7032088" y="7592186"/>
                </a:cubicBezTo>
                <a:cubicBezTo>
                  <a:pt x="7032088" y="7590957"/>
                  <a:pt x="7032088" y="7589728"/>
                  <a:pt x="7032088" y="7588499"/>
                </a:cubicBezTo>
                <a:cubicBezTo>
                  <a:pt x="7025577" y="7588499"/>
                  <a:pt x="7019058" y="7588499"/>
                  <a:pt x="7012659" y="7588499"/>
                </a:cubicBezTo>
                <a:close/>
                <a:moveTo>
                  <a:pt x="8304662" y="7587938"/>
                </a:moveTo>
                <a:cubicBezTo>
                  <a:pt x="8304662" y="7589256"/>
                  <a:pt x="8304662" y="7590579"/>
                  <a:pt x="8304662" y="7591902"/>
                </a:cubicBezTo>
                <a:cubicBezTo>
                  <a:pt x="8314599" y="7591902"/>
                  <a:pt x="8324663" y="7591902"/>
                  <a:pt x="8334607" y="7591902"/>
                </a:cubicBezTo>
                <a:cubicBezTo>
                  <a:pt x="8334607" y="7590579"/>
                  <a:pt x="8334607" y="7589256"/>
                  <a:pt x="8334607" y="7587938"/>
                </a:cubicBezTo>
                <a:cubicBezTo>
                  <a:pt x="8324663" y="7587938"/>
                  <a:pt x="8314720" y="7587938"/>
                  <a:pt x="8304662" y="7587938"/>
                </a:cubicBezTo>
                <a:close/>
                <a:moveTo>
                  <a:pt x="7382285" y="7586955"/>
                </a:moveTo>
                <a:cubicBezTo>
                  <a:pt x="7356778" y="7589541"/>
                  <a:pt x="7332401" y="7597240"/>
                  <a:pt x="7308051" y="7604373"/>
                </a:cubicBezTo>
                <a:cubicBezTo>
                  <a:pt x="7357666" y="7606358"/>
                  <a:pt x="7408189" y="7623838"/>
                  <a:pt x="7463294" y="7600214"/>
                </a:cubicBezTo>
                <a:cubicBezTo>
                  <a:pt x="7434426" y="7586896"/>
                  <a:pt x="7407790" y="7584368"/>
                  <a:pt x="7382285" y="7586955"/>
                </a:cubicBezTo>
                <a:close/>
                <a:moveTo>
                  <a:pt x="7212829" y="7585669"/>
                </a:moveTo>
                <a:cubicBezTo>
                  <a:pt x="7206997" y="7587082"/>
                  <a:pt x="7201164" y="7588499"/>
                  <a:pt x="7195225" y="7589917"/>
                </a:cubicBezTo>
                <a:cubicBezTo>
                  <a:pt x="7201284" y="7591146"/>
                  <a:pt x="7207341" y="7592375"/>
                  <a:pt x="7213517" y="7593603"/>
                </a:cubicBezTo>
                <a:cubicBezTo>
                  <a:pt x="7213287" y="7590957"/>
                  <a:pt x="7213059" y="7588310"/>
                  <a:pt x="7212829" y="7585669"/>
                </a:cubicBezTo>
                <a:close/>
                <a:moveTo>
                  <a:pt x="7594012" y="7585656"/>
                </a:moveTo>
                <a:cubicBezTo>
                  <a:pt x="7574148" y="7586802"/>
                  <a:pt x="7556342" y="7591291"/>
                  <a:pt x="7536106" y="7599558"/>
                </a:cubicBezTo>
                <a:cubicBezTo>
                  <a:pt x="7591783" y="7620625"/>
                  <a:pt x="7636251" y="7617033"/>
                  <a:pt x="7664265" y="7591808"/>
                </a:cubicBezTo>
                <a:cubicBezTo>
                  <a:pt x="7635797" y="7586706"/>
                  <a:pt x="7613876" y="7584510"/>
                  <a:pt x="7594012" y="7585656"/>
                </a:cubicBezTo>
                <a:close/>
                <a:moveTo>
                  <a:pt x="8509856" y="7572296"/>
                </a:moveTo>
                <a:cubicBezTo>
                  <a:pt x="8503358" y="7571917"/>
                  <a:pt x="8495020" y="7572301"/>
                  <a:pt x="8483903" y="7572820"/>
                </a:cubicBezTo>
                <a:cubicBezTo>
                  <a:pt x="8463102" y="7573766"/>
                  <a:pt x="8442180" y="7574427"/>
                  <a:pt x="8421486" y="7576407"/>
                </a:cubicBezTo>
                <a:cubicBezTo>
                  <a:pt x="8379762" y="7580376"/>
                  <a:pt x="8379418" y="7581227"/>
                  <a:pt x="8385022" y="7626574"/>
                </a:cubicBezTo>
                <a:cubicBezTo>
                  <a:pt x="8400456" y="7624027"/>
                  <a:pt x="8419656" y="7625534"/>
                  <a:pt x="8429263" y="7618262"/>
                </a:cubicBezTo>
                <a:cubicBezTo>
                  <a:pt x="8446525" y="7605318"/>
                  <a:pt x="8461615" y="7606736"/>
                  <a:pt x="8481394" y="7610139"/>
                </a:cubicBezTo>
                <a:cubicBezTo>
                  <a:pt x="8501165" y="7613441"/>
                  <a:pt x="8521974" y="7612307"/>
                  <a:pt x="8544041" y="7613252"/>
                </a:cubicBezTo>
                <a:cubicBezTo>
                  <a:pt x="8532289" y="7581440"/>
                  <a:pt x="8529351" y="7573434"/>
                  <a:pt x="8509856" y="7572296"/>
                </a:cubicBezTo>
                <a:close/>
                <a:moveTo>
                  <a:pt x="10323820" y="7571781"/>
                </a:moveTo>
                <a:cubicBezTo>
                  <a:pt x="10322562" y="7593603"/>
                  <a:pt x="10321876" y="7605980"/>
                  <a:pt x="10320732" y="7624500"/>
                </a:cubicBezTo>
                <a:cubicBezTo>
                  <a:pt x="10354800" y="7605413"/>
                  <a:pt x="10341083" y="7593320"/>
                  <a:pt x="10323820" y="7571781"/>
                </a:cubicBezTo>
                <a:close/>
                <a:moveTo>
                  <a:pt x="10578631" y="7560160"/>
                </a:moveTo>
                <a:lnTo>
                  <a:pt x="10574399" y="7561295"/>
                </a:lnTo>
                <a:lnTo>
                  <a:pt x="10578059" y="7563274"/>
                </a:lnTo>
                <a:close/>
                <a:moveTo>
                  <a:pt x="7477012" y="7542775"/>
                </a:moveTo>
                <a:cubicBezTo>
                  <a:pt x="7473809" y="7542869"/>
                  <a:pt x="7469806" y="7545043"/>
                  <a:pt x="7467977" y="7547312"/>
                </a:cubicBezTo>
                <a:cubicBezTo>
                  <a:pt x="7467068" y="7548446"/>
                  <a:pt x="7470721" y="7553922"/>
                  <a:pt x="7471179" y="7553828"/>
                </a:cubicBezTo>
                <a:cubicBezTo>
                  <a:pt x="7475982" y="7552694"/>
                  <a:pt x="7480443" y="7550992"/>
                  <a:pt x="7485811" y="7549107"/>
                </a:cubicBezTo>
                <a:cubicBezTo>
                  <a:pt x="7481808" y="7545988"/>
                  <a:pt x="7479299" y="7542680"/>
                  <a:pt x="7477012" y="7542775"/>
                </a:cubicBezTo>
                <a:close/>
                <a:moveTo>
                  <a:pt x="7941191" y="7542773"/>
                </a:moveTo>
                <a:cubicBezTo>
                  <a:pt x="7928160" y="7542773"/>
                  <a:pt x="7920216" y="7546269"/>
                  <a:pt x="7904329" y="7553261"/>
                </a:cubicBezTo>
                <a:cubicBezTo>
                  <a:pt x="7940906" y="7553261"/>
                  <a:pt x="7969942" y="7553261"/>
                  <a:pt x="8008578" y="7553261"/>
                </a:cubicBezTo>
                <a:cubicBezTo>
                  <a:pt x="7972341" y="7546269"/>
                  <a:pt x="7954222" y="7542773"/>
                  <a:pt x="7941191" y="7542773"/>
                </a:cubicBezTo>
                <a:close/>
                <a:moveTo>
                  <a:pt x="8861491" y="7541357"/>
                </a:moveTo>
                <a:lnTo>
                  <a:pt x="8861148" y="7544381"/>
                </a:lnTo>
                <a:lnTo>
                  <a:pt x="8865258" y="7543153"/>
                </a:lnTo>
                <a:close/>
                <a:moveTo>
                  <a:pt x="8781581" y="7540979"/>
                </a:moveTo>
                <a:cubicBezTo>
                  <a:pt x="8773926" y="7543720"/>
                  <a:pt x="8766377" y="7546366"/>
                  <a:pt x="8758722" y="7549013"/>
                </a:cubicBezTo>
                <a:cubicBezTo>
                  <a:pt x="8759636" y="7550992"/>
                  <a:pt x="8760666" y="7552883"/>
                  <a:pt x="8761581" y="7554867"/>
                </a:cubicBezTo>
                <a:cubicBezTo>
                  <a:pt x="8769236" y="7552410"/>
                  <a:pt x="8777014" y="7549958"/>
                  <a:pt x="8784669" y="7547406"/>
                </a:cubicBezTo>
                <a:cubicBezTo>
                  <a:pt x="8783641" y="7545232"/>
                  <a:pt x="8782611" y="7543153"/>
                  <a:pt x="8781581" y="7540979"/>
                </a:cubicBezTo>
                <a:close/>
                <a:moveTo>
                  <a:pt x="7624021" y="7533517"/>
                </a:moveTo>
                <a:cubicBezTo>
                  <a:pt x="7619675" y="7538899"/>
                  <a:pt x="7614872" y="7542397"/>
                  <a:pt x="7614535" y="7546083"/>
                </a:cubicBezTo>
                <a:cubicBezTo>
                  <a:pt x="7614306" y="7548729"/>
                  <a:pt x="7620361" y="7551654"/>
                  <a:pt x="7623564" y="7554489"/>
                </a:cubicBezTo>
                <a:cubicBezTo>
                  <a:pt x="7627109" y="7551465"/>
                  <a:pt x="7633056" y="7548540"/>
                  <a:pt x="7633278" y="7545327"/>
                </a:cubicBezTo>
                <a:cubicBezTo>
                  <a:pt x="7633735" y="7542113"/>
                  <a:pt x="7628367" y="7538521"/>
                  <a:pt x="7624021" y="7533517"/>
                </a:cubicBezTo>
                <a:close/>
                <a:moveTo>
                  <a:pt x="7160816" y="7525946"/>
                </a:moveTo>
                <a:cubicBezTo>
                  <a:pt x="7149015" y="7524801"/>
                  <a:pt x="7139840" y="7531201"/>
                  <a:pt x="7121491" y="7544003"/>
                </a:cubicBezTo>
                <a:cubicBezTo>
                  <a:pt x="7151327" y="7546933"/>
                  <a:pt x="7177962" y="7549485"/>
                  <a:pt x="7215912" y="7553166"/>
                </a:cubicBezTo>
                <a:cubicBezTo>
                  <a:pt x="7187049" y="7535783"/>
                  <a:pt x="7172619" y="7527091"/>
                  <a:pt x="7160816" y="7525946"/>
                </a:cubicBezTo>
                <a:close/>
                <a:moveTo>
                  <a:pt x="11607246" y="7525016"/>
                </a:moveTo>
                <a:cubicBezTo>
                  <a:pt x="11589182" y="7543058"/>
                  <a:pt x="11596731" y="7560255"/>
                  <a:pt x="11602220" y="7578675"/>
                </a:cubicBezTo>
                <a:cubicBezTo>
                  <a:pt x="11609298" y="7602577"/>
                  <a:pt x="11613193" y="7627235"/>
                  <a:pt x="11617418" y="7651705"/>
                </a:cubicBezTo>
                <a:cubicBezTo>
                  <a:pt x="11619019" y="7660967"/>
                  <a:pt x="11616510" y="7670697"/>
                  <a:pt x="11618561" y="7679860"/>
                </a:cubicBezTo>
                <a:cubicBezTo>
                  <a:pt x="11622901" y="7698947"/>
                  <a:pt x="11636739" y="7700359"/>
                  <a:pt x="11647940" y="7695828"/>
                </a:cubicBezTo>
                <a:cubicBezTo>
                  <a:pt x="11644738" y="7669185"/>
                  <a:pt x="11641085" y="7647362"/>
                  <a:pt x="11639713" y="7625534"/>
                </a:cubicBezTo>
                <a:cubicBezTo>
                  <a:pt x="11638455" y="7605224"/>
                  <a:pt x="11640170" y="7584819"/>
                  <a:pt x="11639484" y="7564408"/>
                </a:cubicBezTo>
                <a:cubicBezTo>
                  <a:pt x="11639026" y="7546461"/>
                  <a:pt x="11633422" y="7530776"/>
                  <a:pt x="11607246" y="7525016"/>
                </a:cubicBezTo>
                <a:close/>
                <a:moveTo>
                  <a:pt x="8933851" y="7523315"/>
                </a:moveTo>
                <a:cubicBezTo>
                  <a:pt x="8928712" y="7539088"/>
                  <a:pt x="8924595" y="7551654"/>
                  <a:pt x="8920020" y="7565542"/>
                </a:cubicBezTo>
                <a:cubicBezTo>
                  <a:pt x="8874865" y="7572348"/>
                  <a:pt x="8830969" y="7578959"/>
                  <a:pt x="8787186" y="7585575"/>
                </a:cubicBezTo>
                <a:cubicBezTo>
                  <a:pt x="8799873" y="7615237"/>
                  <a:pt x="8799873" y="7615237"/>
                  <a:pt x="8846516" y="7601537"/>
                </a:cubicBezTo>
                <a:cubicBezTo>
                  <a:pt x="8898876" y="7637060"/>
                  <a:pt x="8911564" y="7637349"/>
                  <a:pt x="8934996" y="7603428"/>
                </a:cubicBezTo>
                <a:cubicBezTo>
                  <a:pt x="8917619" y="7603900"/>
                  <a:pt x="8897960" y="7624122"/>
                  <a:pt x="8880234" y="7595021"/>
                </a:cubicBezTo>
                <a:cubicBezTo>
                  <a:pt x="8910649" y="7589066"/>
                  <a:pt x="8938656" y="7583684"/>
                  <a:pt x="8964946" y="7578580"/>
                </a:cubicBezTo>
                <a:cubicBezTo>
                  <a:pt x="8958892" y="7562045"/>
                  <a:pt x="8954432" y="7548068"/>
                  <a:pt x="8948485" y="7534463"/>
                </a:cubicBezTo>
                <a:cubicBezTo>
                  <a:pt x="8947004" y="7531060"/>
                  <a:pt x="8941286" y="7528791"/>
                  <a:pt x="8933851" y="7523315"/>
                </a:cubicBezTo>
                <a:close/>
                <a:moveTo>
                  <a:pt x="11161186" y="7521235"/>
                </a:moveTo>
                <a:cubicBezTo>
                  <a:pt x="11163924" y="7547784"/>
                  <a:pt x="11174445" y="7559971"/>
                  <a:pt x="11196626" y="7550236"/>
                </a:cubicBezTo>
                <a:cubicBezTo>
                  <a:pt x="11201194" y="7548257"/>
                  <a:pt x="11202909" y="7531627"/>
                  <a:pt x="11200965" y="7530871"/>
                </a:cubicBezTo>
                <a:cubicBezTo>
                  <a:pt x="11188506" y="7526245"/>
                  <a:pt x="11174560" y="7524166"/>
                  <a:pt x="11161186" y="7521235"/>
                </a:cubicBezTo>
                <a:close/>
                <a:moveTo>
                  <a:pt x="8072940" y="7519345"/>
                </a:moveTo>
                <a:cubicBezTo>
                  <a:pt x="8081969" y="7539372"/>
                  <a:pt x="8095686" y="7562902"/>
                  <a:pt x="8117637" y="7551654"/>
                </a:cubicBezTo>
                <a:cubicBezTo>
                  <a:pt x="8147360" y="7536447"/>
                  <a:pt x="8160277" y="7553072"/>
                  <a:pt x="8189198" y="7568851"/>
                </a:cubicBezTo>
                <a:cubicBezTo>
                  <a:pt x="8173307" y="7534463"/>
                  <a:pt x="8173307" y="7534463"/>
                  <a:pt x="8072940" y="7519345"/>
                </a:cubicBezTo>
                <a:close/>
                <a:moveTo>
                  <a:pt x="8009365" y="7509154"/>
                </a:moveTo>
                <a:cubicBezTo>
                  <a:pt x="7996519" y="7509141"/>
                  <a:pt x="7983145" y="7516226"/>
                  <a:pt x="7968913" y="7527563"/>
                </a:cubicBezTo>
                <a:cubicBezTo>
                  <a:pt x="7992802" y="7529359"/>
                  <a:pt x="8016813" y="7531060"/>
                  <a:pt x="8046643" y="7533328"/>
                </a:cubicBezTo>
                <a:cubicBezTo>
                  <a:pt x="8034526" y="7516276"/>
                  <a:pt x="8022210" y="7509166"/>
                  <a:pt x="8009365" y="7509154"/>
                </a:cubicBezTo>
                <a:close/>
                <a:moveTo>
                  <a:pt x="8861491" y="7503377"/>
                </a:moveTo>
                <a:lnTo>
                  <a:pt x="8861376" y="7506591"/>
                </a:lnTo>
                <a:lnTo>
                  <a:pt x="8865380" y="7504984"/>
                </a:lnTo>
                <a:close/>
                <a:moveTo>
                  <a:pt x="7432657" y="7503377"/>
                </a:moveTo>
                <a:lnTo>
                  <a:pt x="7432085" y="7506118"/>
                </a:lnTo>
                <a:lnTo>
                  <a:pt x="7435974" y="7505173"/>
                </a:lnTo>
                <a:close/>
                <a:moveTo>
                  <a:pt x="8236651" y="7500924"/>
                </a:moveTo>
                <a:cubicBezTo>
                  <a:pt x="8226178" y="7500900"/>
                  <a:pt x="8215661" y="7503474"/>
                  <a:pt x="8205089" y="7507725"/>
                </a:cubicBezTo>
                <a:cubicBezTo>
                  <a:pt x="8203373" y="7563369"/>
                  <a:pt x="8203373" y="7563369"/>
                  <a:pt x="8189198" y="7581700"/>
                </a:cubicBezTo>
                <a:cubicBezTo>
                  <a:pt x="8096601" y="7576129"/>
                  <a:pt x="8095915" y="7576218"/>
                  <a:pt x="8055792" y="7602577"/>
                </a:cubicBezTo>
                <a:cubicBezTo>
                  <a:pt x="8076371" y="7607587"/>
                  <a:pt x="8101862" y="7620625"/>
                  <a:pt x="8111805" y="7614953"/>
                </a:cubicBezTo>
                <a:cubicBezTo>
                  <a:pt x="8147131" y="7594832"/>
                  <a:pt x="8158218" y="7614103"/>
                  <a:pt x="8168969" y="7630827"/>
                </a:cubicBezTo>
                <a:cubicBezTo>
                  <a:pt x="8203144" y="7626952"/>
                  <a:pt x="8234239" y="7623366"/>
                  <a:pt x="8258021" y="7620625"/>
                </a:cubicBezTo>
                <a:cubicBezTo>
                  <a:pt x="8261674" y="7604751"/>
                  <a:pt x="8264762" y="7590201"/>
                  <a:pt x="8267957" y="7575650"/>
                </a:cubicBezTo>
                <a:cubicBezTo>
                  <a:pt x="8292883" y="7566299"/>
                  <a:pt x="8317808" y="7556852"/>
                  <a:pt x="8346037" y="7546272"/>
                </a:cubicBezTo>
                <a:cubicBezTo>
                  <a:pt x="8332433" y="7514336"/>
                  <a:pt x="8300081" y="7512167"/>
                  <a:pt x="8267957" y="7509710"/>
                </a:cubicBezTo>
                <a:cubicBezTo>
                  <a:pt x="8257556" y="7503569"/>
                  <a:pt x="8247125" y="7500947"/>
                  <a:pt x="8236651" y="7500924"/>
                </a:cubicBezTo>
                <a:close/>
                <a:moveTo>
                  <a:pt x="8484482" y="7494214"/>
                </a:moveTo>
                <a:lnTo>
                  <a:pt x="8484132" y="7496577"/>
                </a:lnTo>
                <a:lnTo>
                  <a:pt x="8487792" y="7495632"/>
                </a:lnTo>
                <a:close/>
                <a:moveTo>
                  <a:pt x="8412457" y="7493931"/>
                </a:moveTo>
                <a:cubicBezTo>
                  <a:pt x="8409598" y="7493647"/>
                  <a:pt x="8406403" y="7495916"/>
                  <a:pt x="8403315" y="7497144"/>
                </a:cubicBezTo>
                <a:cubicBezTo>
                  <a:pt x="8405487" y="7499318"/>
                  <a:pt x="8407318" y="7502904"/>
                  <a:pt x="8409827" y="7503188"/>
                </a:cubicBezTo>
                <a:cubicBezTo>
                  <a:pt x="8412457" y="7503472"/>
                  <a:pt x="8415774" y="7500825"/>
                  <a:pt x="8418748" y="7499413"/>
                </a:cubicBezTo>
                <a:cubicBezTo>
                  <a:pt x="8416689" y="7497428"/>
                  <a:pt x="8414745" y="7494120"/>
                  <a:pt x="8412457" y="7493931"/>
                </a:cubicBezTo>
                <a:close/>
                <a:moveTo>
                  <a:pt x="7709930" y="7492873"/>
                </a:moveTo>
                <a:cubicBezTo>
                  <a:pt x="7679776" y="7492425"/>
                  <a:pt x="7655941" y="7502432"/>
                  <a:pt x="7631334" y="7506118"/>
                </a:cubicBezTo>
                <a:cubicBezTo>
                  <a:pt x="7664493" y="7505078"/>
                  <a:pt x="7699012" y="7515942"/>
                  <a:pt x="7742451" y="7497428"/>
                </a:cubicBezTo>
                <a:cubicBezTo>
                  <a:pt x="7730734" y="7494334"/>
                  <a:pt x="7719981" y="7493023"/>
                  <a:pt x="7709930" y="7492873"/>
                </a:cubicBezTo>
                <a:close/>
                <a:moveTo>
                  <a:pt x="11961280" y="7491473"/>
                </a:moveTo>
                <a:cubicBezTo>
                  <a:pt x="11957621" y="7491946"/>
                  <a:pt x="11953968" y="7492513"/>
                  <a:pt x="11950308" y="7492986"/>
                </a:cubicBezTo>
                <a:cubicBezTo>
                  <a:pt x="11950651" y="7511506"/>
                  <a:pt x="11926647" y="7532289"/>
                  <a:pt x="11974883" y="7555813"/>
                </a:cubicBezTo>
                <a:cubicBezTo>
                  <a:pt x="11969057" y="7528224"/>
                  <a:pt x="11965169" y="7509899"/>
                  <a:pt x="11961280" y="7491473"/>
                </a:cubicBezTo>
                <a:close/>
                <a:moveTo>
                  <a:pt x="7235462" y="7490623"/>
                </a:moveTo>
                <a:cubicBezTo>
                  <a:pt x="7205967" y="7492324"/>
                  <a:pt x="7176246" y="7493931"/>
                  <a:pt x="7146523" y="7495538"/>
                </a:cubicBezTo>
                <a:cubicBezTo>
                  <a:pt x="7146867" y="7499129"/>
                  <a:pt x="7147325" y="7502715"/>
                  <a:pt x="7147667" y="7506213"/>
                </a:cubicBezTo>
                <a:cubicBezTo>
                  <a:pt x="7177160" y="7503377"/>
                  <a:pt x="7206769" y="7500453"/>
                  <a:pt x="7236261" y="7497617"/>
                </a:cubicBezTo>
                <a:cubicBezTo>
                  <a:pt x="7236033" y="7495254"/>
                  <a:pt x="7235689" y="7492891"/>
                  <a:pt x="7235462" y="7490623"/>
                </a:cubicBezTo>
                <a:close/>
                <a:moveTo>
                  <a:pt x="7522954" y="7488655"/>
                </a:moveTo>
                <a:cubicBezTo>
                  <a:pt x="7517049" y="7489792"/>
                  <a:pt x="7510590" y="7492372"/>
                  <a:pt x="7503417" y="7497050"/>
                </a:cubicBezTo>
                <a:cubicBezTo>
                  <a:pt x="7530737" y="7498279"/>
                  <a:pt x="7548115" y="7499035"/>
                  <a:pt x="7565492" y="7499791"/>
                </a:cubicBezTo>
                <a:cubicBezTo>
                  <a:pt x="7553402" y="7494829"/>
                  <a:pt x="7540670" y="7485244"/>
                  <a:pt x="7522954" y="7488655"/>
                </a:cubicBezTo>
                <a:close/>
                <a:moveTo>
                  <a:pt x="7797093" y="7487693"/>
                </a:moveTo>
                <a:cubicBezTo>
                  <a:pt x="7823390" y="7517171"/>
                  <a:pt x="7834363" y="7520101"/>
                  <a:pt x="7889347" y="7507914"/>
                </a:cubicBezTo>
                <a:cubicBezTo>
                  <a:pt x="7852312" y="7499791"/>
                  <a:pt x="7825335" y="7493836"/>
                  <a:pt x="7797093" y="7487693"/>
                </a:cubicBezTo>
                <a:close/>
                <a:moveTo>
                  <a:pt x="10575886" y="7475133"/>
                </a:moveTo>
                <a:cubicBezTo>
                  <a:pt x="10575314" y="7477585"/>
                  <a:pt x="10574743" y="7480042"/>
                  <a:pt x="10574171" y="7482500"/>
                </a:cubicBezTo>
                <a:cubicBezTo>
                  <a:pt x="10578346" y="7482878"/>
                  <a:pt x="10582547" y="7483256"/>
                  <a:pt x="10588534" y="7482700"/>
                </a:cubicBezTo>
                <a:lnTo>
                  <a:pt x="10598491" y="7480557"/>
                </a:lnTo>
                <a:lnTo>
                  <a:pt x="10599890" y="7480893"/>
                </a:lnTo>
                <a:lnTo>
                  <a:pt x="10599825" y="7481330"/>
                </a:lnTo>
                <a:lnTo>
                  <a:pt x="10599776" y="7481365"/>
                </a:lnTo>
                <a:lnTo>
                  <a:pt x="10599821" y="7481356"/>
                </a:lnTo>
                <a:lnTo>
                  <a:pt x="10599325" y="7484673"/>
                </a:lnTo>
                <a:cubicBezTo>
                  <a:pt x="10603496" y="7481838"/>
                  <a:pt x="10604609" y="7480704"/>
                  <a:pt x="10604180" y="7480432"/>
                </a:cubicBezTo>
                <a:lnTo>
                  <a:pt x="10599821" y="7481356"/>
                </a:lnTo>
                <a:lnTo>
                  <a:pt x="10599825" y="7481330"/>
                </a:lnTo>
                <a:lnTo>
                  <a:pt x="10601968" y="7479808"/>
                </a:lnTo>
                <a:lnTo>
                  <a:pt x="10613614" y="7477301"/>
                </a:lnTo>
                <a:cubicBezTo>
                  <a:pt x="10609611" y="7476550"/>
                  <a:pt x="10607781" y="7475700"/>
                  <a:pt x="10607095" y="7476167"/>
                </a:cubicBezTo>
                <a:lnTo>
                  <a:pt x="10601968" y="7479808"/>
                </a:lnTo>
                <a:lnTo>
                  <a:pt x="10598491" y="7480557"/>
                </a:lnTo>
                <a:close/>
                <a:moveTo>
                  <a:pt x="10834808" y="7474944"/>
                </a:moveTo>
                <a:cubicBezTo>
                  <a:pt x="10775310" y="7477846"/>
                  <a:pt x="10760435" y="7478571"/>
                  <a:pt x="10739307" y="7499758"/>
                </a:cubicBezTo>
                <a:lnTo>
                  <a:pt x="10714295" y="7528505"/>
                </a:lnTo>
                <a:lnTo>
                  <a:pt x="10713753" y="7528319"/>
                </a:lnTo>
                <a:lnTo>
                  <a:pt x="10713954" y="7528630"/>
                </a:lnTo>
                <a:lnTo>
                  <a:pt x="10626638" y="7537960"/>
                </a:lnTo>
                <a:cubicBezTo>
                  <a:pt x="10612349" y="7559782"/>
                  <a:pt x="10606295" y="7582267"/>
                  <a:pt x="10590175" y="7589445"/>
                </a:cubicBezTo>
                <a:cubicBezTo>
                  <a:pt x="10575657" y="7595966"/>
                  <a:pt x="10550167" y="7585764"/>
                  <a:pt x="10529473" y="7582928"/>
                </a:cubicBezTo>
                <a:cubicBezTo>
                  <a:pt x="10528558" y="7584819"/>
                  <a:pt x="10527650" y="7586615"/>
                  <a:pt x="10526735" y="7588499"/>
                </a:cubicBezTo>
                <a:cubicBezTo>
                  <a:pt x="10548108" y="7596061"/>
                  <a:pt x="10569482" y="7603617"/>
                  <a:pt x="10592463" y="7611740"/>
                </a:cubicBezTo>
                <a:cubicBezTo>
                  <a:pt x="10598639" y="7622326"/>
                  <a:pt x="10605951" y="7634513"/>
                  <a:pt x="10614751" y="7649531"/>
                </a:cubicBezTo>
                <a:cubicBezTo>
                  <a:pt x="10632357" y="7644810"/>
                  <a:pt x="10647682" y="7640746"/>
                  <a:pt x="10667111" y="7635553"/>
                </a:cubicBezTo>
                <a:cubicBezTo>
                  <a:pt x="10656139" y="7609950"/>
                  <a:pt x="10646532" y="7587365"/>
                  <a:pt x="10636474" y="7563747"/>
                </a:cubicBezTo>
                <a:cubicBezTo>
                  <a:pt x="10664824" y="7553450"/>
                  <a:pt x="10668484" y="7565070"/>
                  <a:pt x="10675682" y="7582739"/>
                </a:cubicBezTo>
                <a:cubicBezTo>
                  <a:pt x="10694203" y="7628086"/>
                  <a:pt x="10731466" y="7631772"/>
                  <a:pt x="10775478" y="7595021"/>
                </a:cubicBezTo>
                <a:cubicBezTo>
                  <a:pt x="10753620" y="7583400"/>
                  <a:pt x="10748155" y="7580494"/>
                  <a:pt x="10733044" y="7558165"/>
                </a:cubicBezTo>
                <a:lnTo>
                  <a:pt x="10713954" y="7528630"/>
                </a:lnTo>
                <a:lnTo>
                  <a:pt x="10714210" y="7528602"/>
                </a:lnTo>
                <a:lnTo>
                  <a:pt x="10714295" y="7528505"/>
                </a:lnTo>
                <a:lnTo>
                  <a:pt x="10786343" y="7553261"/>
                </a:lnTo>
                <a:cubicBezTo>
                  <a:pt x="10804292" y="7560633"/>
                  <a:pt x="10820182" y="7566299"/>
                  <a:pt x="10839160" y="7555246"/>
                </a:cubicBezTo>
                <a:cubicBezTo>
                  <a:pt x="10842699" y="7553166"/>
                  <a:pt x="10851498" y="7557136"/>
                  <a:pt x="10863615" y="7559499"/>
                </a:cubicBezTo>
                <a:cubicBezTo>
                  <a:pt x="10852077" y="7570363"/>
                  <a:pt x="10844643" y="7577257"/>
                  <a:pt x="10834929" y="7586426"/>
                </a:cubicBezTo>
                <a:cubicBezTo>
                  <a:pt x="10881449" y="7584441"/>
                  <a:pt x="10891857" y="7575839"/>
                  <a:pt x="10879512" y="7551087"/>
                </a:cubicBezTo>
                <a:cubicBezTo>
                  <a:pt x="10870248" y="7532572"/>
                  <a:pt x="10857446" y="7515375"/>
                  <a:pt x="10845901" y="7497050"/>
                </a:cubicBezTo>
                <a:cubicBezTo>
                  <a:pt x="10823956" y="7500547"/>
                  <a:pt x="10804063" y="7503661"/>
                  <a:pt x="10784284" y="7506685"/>
                </a:cubicBezTo>
                <a:cubicBezTo>
                  <a:pt x="10783941" y="7504984"/>
                  <a:pt x="10783712" y="7503283"/>
                  <a:pt x="10783369" y="7501492"/>
                </a:cubicBezTo>
                <a:cubicBezTo>
                  <a:pt x="10798573" y="7493647"/>
                  <a:pt x="10813777" y="7485808"/>
                  <a:pt x="10834808" y="7474944"/>
                </a:cubicBezTo>
                <a:close/>
                <a:moveTo>
                  <a:pt x="12019473" y="7470785"/>
                </a:moveTo>
                <a:cubicBezTo>
                  <a:pt x="12017408" y="7477585"/>
                  <a:pt x="12015471" y="7484390"/>
                  <a:pt x="12013405" y="7491095"/>
                </a:cubicBezTo>
                <a:cubicBezTo>
                  <a:pt x="12016614" y="7491757"/>
                  <a:pt x="12019810" y="7492324"/>
                  <a:pt x="12023126" y="7492986"/>
                </a:cubicBezTo>
                <a:cubicBezTo>
                  <a:pt x="12024728" y="7486091"/>
                  <a:pt x="12026214" y="7479191"/>
                  <a:pt x="12027815" y="7472297"/>
                </a:cubicBezTo>
                <a:cubicBezTo>
                  <a:pt x="12025071" y="7471825"/>
                  <a:pt x="12022211" y="7471257"/>
                  <a:pt x="12019473" y="7470785"/>
                </a:cubicBezTo>
                <a:close/>
                <a:moveTo>
                  <a:pt x="8037042" y="7468138"/>
                </a:moveTo>
                <a:cubicBezTo>
                  <a:pt x="8033504" y="7467855"/>
                  <a:pt x="8029615" y="7469840"/>
                  <a:pt x="8025841" y="7470785"/>
                </a:cubicBezTo>
                <a:cubicBezTo>
                  <a:pt x="8028129" y="7472864"/>
                  <a:pt x="8029958" y="7475789"/>
                  <a:pt x="8032703" y="7476645"/>
                </a:cubicBezTo>
                <a:cubicBezTo>
                  <a:pt x="8035212" y="7477301"/>
                  <a:pt x="8038650" y="7475511"/>
                  <a:pt x="8041617" y="7474849"/>
                </a:cubicBezTo>
                <a:cubicBezTo>
                  <a:pt x="8040130" y="7472486"/>
                  <a:pt x="8038879" y="7468233"/>
                  <a:pt x="8037042" y="7468138"/>
                </a:cubicBezTo>
                <a:close/>
                <a:moveTo>
                  <a:pt x="8074999" y="7466531"/>
                </a:moveTo>
                <a:cubicBezTo>
                  <a:pt x="8074656" y="7466248"/>
                  <a:pt x="8072254" y="7467571"/>
                  <a:pt x="8070767" y="7468138"/>
                </a:cubicBezTo>
                <a:cubicBezTo>
                  <a:pt x="8072597" y="7470123"/>
                  <a:pt x="8074313" y="7472203"/>
                  <a:pt x="8076479" y="7473904"/>
                </a:cubicBezTo>
                <a:cubicBezTo>
                  <a:pt x="8076708" y="7474187"/>
                  <a:pt x="8078995" y="7472770"/>
                  <a:pt x="8080482" y="7472203"/>
                </a:cubicBezTo>
                <a:cubicBezTo>
                  <a:pt x="8078659" y="7470218"/>
                  <a:pt x="8077058" y="7468138"/>
                  <a:pt x="8074999" y="7466531"/>
                </a:cubicBezTo>
                <a:close/>
                <a:moveTo>
                  <a:pt x="10899284" y="7459732"/>
                </a:moveTo>
                <a:cubicBezTo>
                  <a:pt x="10895631" y="7461149"/>
                  <a:pt x="10891171" y="7461906"/>
                  <a:pt x="10888654" y="7464074"/>
                </a:cubicBezTo>
                <a:cubicBezTo>
                  <a:pt x="10887396" y="7465208"/>
                  <a:pt x="10889684" y="7468989"/>
                  <a:pt x="10890370" y="7471635"/>
                </a:cubicBezTo>
                <a:cubicBezTo>
                  <a:pt x="10892886" y="7470312"/>
                  <a:pt x="10896425" y="7469556"/>
                  <a:pt x="10897804" y="7467666"/>
                </a:cubicBezTo>
                <a:cubicBezTo>
                  <a:pt x="10899284" y="7465492"/>
                  <a:pt x="10898826" y="7462378"/>
                  <a:pt x="10899284" y="7459732"/>
                </a:cubicBezTo>
                <a:close/>
                <a:moveTo>
                  <a:pt x="10727585" y="7459732"/>
                </a:moveTo>
                <a:cubicBezTo>
                  <a:pt x="10726898" y="7460582"/>
                  <a:pt x="10726212" y="7461528"/>
                  <a:pt x="10725526" y="7462378"/>
                </a:cubicBezTo>
                <a:lnTo>
                  <a:pt x="10725225" y="7462489"/>
                </a:lnTo>
                <a:lnTo>
                  <a:pt x="10701834" y="7463403"/>
                </a:lnTo>
                <a:cubicBezTo>
                  <a:pt x="10694174" y="7464265"/>
                  <a:pt x="10687401" y="7467382"/>
                  <a:pt x="10683345" y="7477868"/>
                </a:cubicBezTo>
                <a:lnTo>
                  <a:pt x="10725225" y="7462489"/>
                </a:lnTo>
                <a:lnTo>
                  <a:pt x="10725640" y="7462473"/>
                </a:lnTo>
                <a:cubicBezTo>
                  <a:pt x="10726212" y="7461528"/>
                  <a:pt x="10726898" y="7460582"/>
                  <a:pt x="10727585" y="7459732"/>
                </a:cubicBezTo>
                <a:close/>
                <a:moveTo>
                  <a:pt x="10164580" y="7456424"/>
                </a:moveTo>
                <a:lnTo>
                  <a:pt x="10164580" y="7459165"/>
                </a:lnTo>
                <a:lnTo>
                  <a:pt x="10168233" y="7457841"/>
                </a:lnTo>
                <a:close/>
                <a:moveTo>
                  <a:pt x="7675574" y="7455762"/>
                </a:moveTo>
                <a:cubicBezTo>
                  <a:pt x="7675574" y="7456896"/>
                  <a:pt x="7675574" y="7458125"/>
                  <a:pt x="7675574" y="7459259"/>
                </a:cubicBezTo>
                <a:cubicBezTo>
                  <a:pt x="7685638" y="7459259"/>
                  <a:pt x="7695703" y="7459259"/>
                  <a:pt x="7705760" y="7459259"/>
                </a:cubicBezTo>
                <a:cubicBezTo>
                  <a:pt x="7705760" y="7458125"/>
                  <a:pt x="7705760" y="7456896"/>
                  <a:pt x="7705760" y="7455762"/>
                </a:cubicBezTo>
                <a:cubicBezTo>
                  <a:pt x="7695703" y="7455762"/>
                  <a:pt x="7685638" y="7455762"/>
                  <a:pt x="7675574" y="7455762"/>
                </a:cubicBezTo>
                <a:close/>
                <a:moveTo>
                  <a:pt x="7768286" y="7453872"/>
                </a:moveTo>
                <a:cubicBezTo>
                  <a:pt x="7768400" y="7456329"/>
                  <a:pt x="7768629" y="7458786"/>
                  <a:pt x="7768742" y="7461244"/>
                </a:cubicBezTo>
                <a:cubicBezTo>
                  <a:pt x="7774690" y="7460015"/>
                  <a:pt x="7780523" y="7458786"/>
                  <a:pt x="7786463" y="7457558"/>
                </a:cubicBezTo>
                <a:cubicBezTo>
                  <a:pt x="7780294" y="7456234"/>
                  <a:pt x="7774346" y="7455100"/>
                  <a:pt x="7768286" y="7453872"/>
                </a:cubicBezTo>
                <a:close/>
                <a:moveTo>
                  <a:pt x="7969942" y="7446505"/>
                </a:moveTo>
                <a:cubicBezTo>
                  <a:pt x="7966740" y="7446505"/>
                  <a:pt x="7963652" y="7446505"/>
                  <a:pt x="7960450" y="7446694"/>
                </a:cubicBezTo>
                <a:cubicBezTo>
                  <a:pt x="7960342" y="7446694"/>
                  <a:pt x="7960342" y="7449813"/>
                  <a:pt x="7960450" y="7449813"/>
                </a:cubicBezTo>
                <a:cubicBezTo>
                  <a:pt x="7963538" y="7450002"/>
                  <a:pt x="7966740" y="7450002"/>
                  <a:pt x="7969942" y="7450002"/>
                </a:cubicBezTo>
                <a:cubicBezTo>
                  <a:pt x="7969942" y="7448868"/>
                  <a:pt x="7969942" y="7447733"/>
                  <a:pt x="7969942" y="7446505"/>
                </a:cubicBezTo>
                <a:close/>
                <a:moveTo>
                  <a:pt x="2355657" y="7444297"/>
                </a:moveTo>
                <a:cubicBezTo>
                  <a:pt x="2344283" y="7445253"/>
                  <a:pt x="2339653" y="7452598"/>
                  <a:pt x="2330393" y="7467288"/>
                </a:cubicBezTo>
                <a:cubicBezTo>
                  <a:pt x="2370972" y="7486753"/>
                  <a:pt x="2378514" y="7486375"/>
                  <a:pt x="2421388" y="7459637"/>
                </a:cubicBezTo>
                <a:cubicBezTo>
                  <a:pt x="2385151" y="7448773"/>
                  <a:pt x="2367032" y="7443341"/>
                  <a:pt x="2355657" y="7444297"/>
                </a:cubicBezTo>
                <a:close/>
                <a:moveTo>
                  <a:pt x="12092171" y="7442440"/>
                </a:moveTo>
                <a:cubicBezTo>
                  <a:pt x="12079025" y="7455006"/>
                  <a:pt x="12065308" y="7464925"/>
                  <a:pt x="12066795" y="7467099"/>
                </a:cubicBezTo>
                <a:cubicBezTo>
                  <a:pt x="12082113" y="7487693"/>
                  <a:pt x="12078796" y="7520479"/>
                  <a:pt x="12134588" y="7529264"/>
                </a:cubicBezTo>
                <a:cubicBezTo>
                  <a:pt x="12118354" y="7496105"/>
                  <a:pt x="12106803" y="7472486"/>
                  <a:pt x="12092171" y="7442440"/>
                </a:cubicBezTo>
                <a:close/>
                <a:moveTo>
                  <a:pt x="8058994" y="7441873"/>
                </a:moveTo>
                <a:cubicBezTo>
                  <a:pt x="8060138" y="7442440"/>
                  <a:pt x="8061167" y="7443007"/>
                  <a:pt x="8062311" y="7443575"/>
                </a:cubicBezTo>
                <a:cubicBezTo>
                  <a:pt x="8063454" y="7444047"/>
                  <a:pt x="8064477" y="7444614"/>
                  <a:pt x="8065621" y="7445087"/>
                </a:cubicBezTo>
                <a:cubicBezTo>
                  <a:pt x="8064598" y="7444520"/>
                  <a:pt x="8063454" y="7443953"/>
                  <a:pt x="8062419" y="7443386"/>
                </a:cubicBezTo>
                <a:cubicBezTo>
                  <a:pt x="8061282" y="7442913"/>
                  <a:pt x="8060138" y="7442346"/>
                  <a:pt x="8058994" y="7441873"/>
                </a:cubicBezTo>
                <a:close/>
                <a:moveTo>
                  <a:pt x="8292425" y="7441779"/>
                </a:moveTo>
                <a:cubicBezTo>
                  <a:pt x="8289916" y="7443575"/>
                  <a:pt x="8286370" y="7445087"/>
                  <a:pt x="8285334" y="7447355"/>
                </a:cubicBezTo>
                <a:cubicBezTo>
                  <a:pt x="8284426" y="7449340"/>
                  <a:pt x="8286599" y="7452170"/>
                  <a:pt x="8287393" y="7454533"/>
                </a:cubicBezTo>
                <a:cubicBezTo>
                  <a:pt x="8290252" y="7453304"/>
                  <a:pt x="8295284" y="7452265"/>
                  <a:pt x="8295513" y="7450758"/>
                </a:cubicBezTo>
                <a:cubicBezTo>
                  <a:pt x="8295971" y="7447922"/>
                  <a:pt x="8293683" y="7444803"/>
                  <a:pt x="8292425" y="7441779"/>
                </a:cubicBezTo>
                <a:close/>
                <a:moveTo>
                  <a:pt x="10610412" y="7439043"/>
                </a:moveTo>
                <a:cubicBezTo>
                  <a:pt x="10609954" y="7440177"/>
                  <a:pt x="10608696" y="7442157"/>
                  <a:pt x="10609039" y="7442251"/>
                </a:cubicBezTo>
                <a:cubicBezTo>
                  <a:pt x="10611327" y="7443480"/>
                  <a:pt x="10613843" y="7444425"/>
                  <a:pt x="10616352" y="7445465"/>
                </a:cubicBezTo>
                <a:cubicBezTo>
                  <a:pt x="10616702" y="7444331"/>
                  <a:pt x="10617267" y="7443102"/>
                  <a:pt x="10617839" y="7441968"/>
                </a:cubicBezTo>
                <a:cubicBezTo>
                  <a:pt x="10615330" y="7441023"/>
                  <a:pt x="10612807" y="7439983"/>
                  <a:pt x="10610412" y="7439043"/>
                </a:cubicBezTo>
                <a:close/>
                <a:moveTo>
                  <a:pt x="10746799" y="7422677"/>
                </a:moveTo>
                <a:cubicBezTo>
                  <a:pt x="10742143" y="7422914"/>
                  <a:pt x="10736325" y="7424656"/>
                  <a:pt x="10728836" y="7428552"/>
                </a:cubicBezTo>
                <a:lnTo>
                  <a:pt x="10770864" y="7443210"/>
                </a:lnTo>
                <a:lnTo>
                  <a:pt x="10771138" y="7443575"/>
                </a:lnTo>
                <a:lnTo>
                  <a:pt x="10771776" y="7443984"/>
                </a:lnTo>
                <a:lnTo>
                  <a:pt x="10781196" y="7457747"/>
                </a:lnTo>
                <a:cubicBezTo>
                  <a:pt x="10783140" y="7456424"/>
                  <a:pt x="10785085" y="7455006"/>
                  <a:pt x="10786914" y="7453682"/>
                </a:cubicBezTo>
                <a:lnTo>
                  <a:pt x="10771776" y="7443984"/>
                </a:lnTo>
                <a:lnTo>
                  <a:pt x="10771367" y="7443386"/>
                </a:lnTo>
                <a:lnTo>
                  <a:pt x="10770864" y="7443210"/>
                </a:lnTo>
                <a:lnTo>
                  <a:pt x="10757793" y="7425826"/>
                </a:lnTo>
                <a:cubicBezTo>
                  <a:pt x="10754949" y="7423706"/>
                  <a:pt x="10751454" y="7422440"/>
                  <a:pt x="10746799" y="7422677"/>
                </a:cubicBezTo>
                <a:close/>
                <a:moveTo>
                  <a:pt x="7886906" y="7422343"/>
                </a:moveTo>
                <a:cubicBezTo>
                  <a:pt x="7886405" y="7422059"/>
                  <a:pt x="7887120" y="7422508"/>
                  <a:pt x="7890269" y="7424398"/>
                </a:cubicBezTo>
                <a:cubicBezTo>
                  <a:pt x="7886548" y="7423406"/>
                  <a:pt x="7885689" y="7423170"/>
                  <a:pt x="7886274" y="7423323"/>
                </a:cubicBezTo>
                <a:lnTo>
                  <a:pt x="7890448" y="7424452"/>
                </a:lnTo>
                <a:lnTo>
                  <a:pt x="7890834" y="7424682"/>
                </a:lnTo>
                <a:lnTo>
                  <a:pt x="7890883" y="7424706"/>
                </a:lnTo>
                <a:lnTo>
                  <a:pt x="7872433" y="7458219"/>
                </a:lnTo>
                <a:cubicBezTo>
                  <a:pt x="7892778" y="7478624"/>
                  <a:pt x="7912321" y="7498279"/>
                  <a:pt x="7938047" y="7524166"/>
                </a:cubicBezTo>
                <a:cubicBezTo>
                  <a:pt x="7944566" y="7507252"/>
                  <a:pt x="7952451" y="7497995"/>
                  <a:pt x="7949706" y="7491851"/>
                </a:cubicBezTo>
                <a:cubicBezTo>
                  <a:pt x="7941821" y="7473148"/>
                  <a:pt x="7931300" y="7454911"/>
                  <a:pt x="7918618" y="7438193"/>
                </a:cubicBezTo>
                <a:lnTo>
                  <a:pt x="7890883" y="7424706"/>
                </a:lnTo>
                <a:lnTo>
                  <a:pt x="7890948" y="7424587"/>
                </a:lnTo>
                <a:lnTo>
                  <a:pt x="7890448" y="7424452"/>
                </a:lnTo>
                <a:close/>
                <a:moveTo>
                  <a:pt x="10685901" y="7421681"/>
                </a:moveTo>
                <a:cubicBezTo>
                  <a:pt x="10677857" y="7420570"/>
                  <a:pt x="10669685" y="7425624"/>
                  <a:pt x="10659341" y="7441684"/>
                </a:cubicBezTo>
                <a:cubicBezTo>
                  <a:pt x="10679570" y="7440550"/>
                  <a:pt x="10692030" y="7439794"/>
                  <a:pt x="10711694" y="7438665"/>
                </a:cubicBezTo>
                <a:cubicBezTo>
                  <a:pt x="10701862" y="7430067"/>
                  <a:pt x="10693945" y="7422792"/>
                  <a:pt x="10685901" y="7421681"/>
                </a:cubicBezTo>
                <a:close/>
                <a:moveTo>
                  <a:pt x="8292196" y="7418538"/>
                </a:moveTo>
                <a:lnTo>
                  <a:pt x="8288194" y="7419767"/>
                </a:lnTo>
                <a:lnTo>
                  <a:pt x="8291853" y="7421563"/>
                </a:lnTo>
                <a:close/>
                <a:moveTo>
                  <a:pt x="11839883" y="7414196"/>
                </a:moveTo>
                <a:cubicBezTo>
                  <a:pt x="11839762" y="7415519"/>
                  <a:pt x="11839197" y="7417971"/>
                  <a:pt x="11839533" y="7418066"/>
                </a:cubicBezTo>
                <a:cubicBezTo>
                  <a:pt x="11842392" y="7418633"/>
                  <a:pt x="11845251" y="7418916"/>
                  <a:pt x="11847996" y="7419294"/>
                </a:cubicBezTo>
                <a:cubicBezTo>
                  <a:pt x="11848110" y="7417971"/>
                  <a:pt x="11848568" y="7415608"/>
                  <a:pt x="11848225" y="7415519"/>
                </a:cubicBezTo>
                <a:cubicBezTo>
                  <a:pt x="11845594" y="7414757"/>
                  <a:pt x="11842735" y="7414568"/>
                  <a:pt x="11839883" y="7414196"/>
                </a:cubicBezTo>
                <a:close/>
                <a:moveTo>
                  <a:pt x="8329009" y="7414101"/>
                </a:moveTo>
                <a:lnTo>
                  <a:pt x="8330496" y="7417404"/>
                </a:lnTo>
                <a:lnTo>
                  <a:pt x="8332783" y="7414379"/>
                </a:lnTo>
                <a:close/>
                <a:moveTo>
                  <a:pt x="10808180" y="7390483"/>
                </a:moveTo>
                <a:cubicBezTo>
                  <a:pt x="10810124" y="7400780"/>
                  <a:pt x="10808745" y="7408525"/>
                  <a:pt x="10812748" y="7411549"/>
                </a:cubicBezTo>
                <a:cubicBezTo>
                  <a:pt x="10828753" y="7423737"/>
                  <a:pt x="10845558" y="7435546"/>
                  <a:pt x="10863965" y="7444898"/>
                </a:cubicBezTo>
                <a:cubicBezTo>
                  <a:pt x="10869104" y="7447639"/>
                  <a:pt x="10880884" y="7441495"/>
                  <a:pt x="10903172" y="7436019"/>
                </a:cubicBezTo>
                <a:cubicBezTo>
                  <a:pt x="10865337" y="7417877"/>
                  <a:pt x="10839389" y="7405406"/>
                  <a:pt x="10808180" y="7390483"/>
                </a:cubicBezTo>
                <a:close/>
                <a:moveTo>
                  <a:pt x="11446570" y="7378828"/>
                </a:moveTo>
                <a:cubicBezTo>
                  <a:pt x="11438828" y="7378126"/>
                  <a:pt x="11430511" y="7378551"/>
                  <a:pt x="11421365" y="7380464"/>
                </a:cubicBezTo>
                <a:cubicBezTo>
                  <a:pt x="11437743" y="7405763"/>
                  <a:pt x="11441837" y="7412087"/>
                  <a:pt x="11434227" y="7425983"/>
                </a:cubicBezTo>
                <a:lnTo>
                  <a:pt x="11422745" y="7443374"/>
                </a:lnTo>
                <a:lnTo>
                  <a:pt x="11418320" y="7444531"/>
                </a:lnTo>
                <a:cubicBezTo>
                  <a:pt x="11418734" y="7444425"/>
                  <a:pt x="11420736" y="7443905"/>
                  <a:pt x="11422737" y="7443386"/>
                </a:cubicBezTo>
                <a:lnTo>
                  <a:pt x="11422745" y="7443374"/>
                </a:lnTo>
                <a:lnTo>
                  <a:pt x="11423424" y="7443196"/>
                </a:lnTo>
                <a:cubicBezTo>
                  <a:pt x="11415882" y="7447450"/>
                  <a:pt x="11419313" y="7445465"/>
                  <a:pt x="11422852" y="7443575"/>
                </a:cubicBezTo>
                <a:cubicBezTo>
                  <a:pt x="11454175" y="7445370"/>
                  <a:pt x="11485498" y="7447261"/>
                  <a:pt x="11521053" y="7449340"/>
                </a:cubicBezTo>
                <a:cubicBezTo>
                  <a:pt x="11530996" y="7475322"/>
                  <a:pt x="11541626" y="7505456"/>
                  <a:pt x="11584951" y="7515659"/>
                </a:cubicBezTo>
                <a:cubicBezTo>
                  <a:pt x="11607474" y="7508670"/>
                  <a:pt x="11631593" y="7501109"/>
                  <a:pt x="11664860" y="7490717"/>
                </a:cubicBezTo>
                <a:cubicBezTo>
                  <a:pt x="11629426" y="7477774"/>
                  <a:pt x="11630220" y="7444709"/>
                  <a:pt x="11589754" y="7439416"/>
                </a:cubicBezTo>
                <a:cubicBezTo>
                  <a:pt x="11560718" y="7435641"/>
                  <a:pt x="11531454" y="7421185"/>
                  <a:pt x="11507558" y="7405784"/>
                </a:cubicBezTo>
                <a:cubicBezTo>
                  <a:pt x="11487844" y="7393174"/>
                  <a:pt x="11469796" y="7380933"/>
                  <a:pt x="11446570" y="7378828"/>
                </a:cubicBezTo>
                <a:close/>
                <a:moveTo>
                  <a:pt x="8118324" y="7371207"/>
                </a:moveTo>
                <a:lnTo>
                  <a:pt x="8117752" y="7373948"/>
                </a:lnTo>
                <a:lnTo>
                  <a:pt x="8121755" y="7373003"/>
                </a:lnTo>
                <a:close/>
                <a:moveTo>
                  <a:pt x="10514155" y="7364123"/>
                </a:moveTo>
                <a:cubicBezTo>
                  <a:pt x="10496892" y="7368371"/>
                  <a:pt x="10479629" y="7372624"/>
                  <a:pt x="10460772" y="7377256"/>
                </a:cubicBezTo>
                <a:cubicBezTo>
                  <a:pt x="10480322" y="7398228"/>
                  <a:pt x="10480322" y="7398228"/>
                  <a:pt x="10460886" y="7423831"/>
                </a:cubicBezTo>
                <a:cubicBezTo>
                  <a:pt x="10513132" y="7417593"/>
                  <a:pt x="10527650" y="7400591"/>
                  <a:pt x="10514155" y="7364123"/>
                </a:cubicBezTo>
                <a:close/>
                <a:moveTo>
                  <a:pt x="7953588" y="7360248"/>
                </a:moveTo>
                <a:cubicBezTo>
                  <a:pt x="7951993" y="7360721"/>
                  <a:pt x="7950507" y="7361193"/>
                  <a:pt x="7948905" y="7361666"/>
                </a:cubicBezTo>
                <a:cubicBezTo>
                  <a:pt x="7950507" y="7363273"/>
                  <a:pt x="7951764" y="7365252"/>
                  <a:pt x="7953709" y="7366386"/>
                </a:cubicBezTo>
                <a:cubicBezTo>
                  <a:pt x="7954395" y="7366859"/>
                  <a:pt x="7956676" y="7365541"/>
                  <a:pt x="7958276" y="7365063"/>
                </a:cubicBezTo>
                <a:cubicBezTo>
                  <a:pt x="7956676" y="7363462"/>
                  <a:pt x="7955196" y="7361855"/>
                  <a:pt x="7953588" y="7360248"/>
                </a:cubicBezTo>
                <a:close/>
                <a:moveTo>
                  <a:pt x="10551997" y="7354482"/>
                </a:moveTo>
                <a:cubicBezTo>
                  <a:pt x="10551876" y="7355806"/>
                  <a:pt x="10551311" y="7358169"/>
                  <a:pt x="10551647" y="7358263"/>
                </a:cubicBezTo>
                <a:cubicBezTo>
                  <a:pt x="10554277" y="7359019"/>
                  <a:pt x="10557137" y="7359303"/>
                  <a:pt x="10559996" y="7359775"/>
                </a:cubicBezTo>
                <a:cubicBezTo>
                  <a:pt x="10560225" y="7358452"/>
                  <a:pt x="10560796" y="7355995"/>
                  <a:pt x="10560568" y="7355900"/>
                </a:cubicBezTo>
                <a:cubicBezTo>
                  <a:pt x="10557823" y="7355239"/>
                  <a:pt x="10554856" y="7354860"/>
                  <a:pt x="10551997" y="7354482"/>
                </a:cubicBezTo>
                <a:close/>
                <a:moveTo>
                  <a:pt x="11012118" y="7352314"/>
                </a:moveTo>
                <a:cubicBezTo>
                  <a:pt x="11009144" y="7359681"/>
                  <a:pt x="11006742" y="7364501"/>
                  <a:pt x="11005599" y="7369505"/>
                </a:cubicBezTo>
                <a:cubicBezTo>
                  <a:pt x="11005377" y="7370356"/>
                  <a:pt x="11012689" y="7373759"/>
                  <a:pt x="11013719" y="7373097"/>
                </a:cubicBezTo>
                <a:cubicBezTo>
                  <a:pt x="11018401" y="7369883"/>
                  <a:pt x="11022061" y="7365636"/>
                  <a:pt x="11026178" y="7361760"/>
                </a:cubicBezTo>
                <a:cubicBezTo>
                  <a:pt x="11022633" y="7359303"/>
                  <a:pt x="11019087" y="7356940"/>
                  <a:pt x="11012118" y="7352314"/>
                </a:cubicBezTo>
                <a:close/>
                <a:moveTo>
                  <a:pt x="11362493" y="7344091"/>
                </a:moveTo>
                <a:cubicBezTo>
                  <a:pt x="11353007" y="7351085"/>
                  <a:pt x="11331176" y="7342862"/>
                  <a:pt x="11333457" y="7370167"/>
                </a:cubicBezTo>
                <a:cubicBezTo>
                  <a:pt x="11347867" y="7365063"/>
                  <a:pt x="11359526" y="7360910"/>
                  <a:pt x="11371184" y="7356751"/>
                </a:cubicBezTo>
                <a:cubicBezTo>
                  <a:pt x="11368325" y="7352503"/>
                  <a:pt x="11365352" y="7348344"/>
                  <a:pt x="11362493" y="7344091"/>
                </a:cubicBezTo>
                <a:close/>
                <a:moveTo>
                  <a:pt x="7732509" y="7333416"/>
                </a:moveTo>
                <a:cubicBezTo>
                  <a:pt x="7732509" y="7334645"/>
                  <a:pt x="7732509" y="7335779"/>
                  <a:pt x="7732509" y="7337008"/>
                </a:cubicBezTo>
                <a:cubicBezTo>
                  <a:pt x="7739135" y="7337008"/>
                  <a:pt x="7745540" y="7337008"/>
                  <a:pt x="7751944" y="7337008"/>
                </a:cubicBezTo>
                <a:cubicBezTo>
                  <a:pt x="7751944" y="7335779"/>
                  <a:pt x="7751823" y="7334645"/>
                  <a:pt x="7751823" y="7333416"/>
                </a:cubicBezTo>
                <a:cubicBezTo>
                  <a:pt x="7745425" y="7333416"/>
                  <a:pt x="7739021" y="7333416"/>
                  <a:pt x="7732509" y="7333416"/>
                </a:cubicBezTo>
                <a:close/>
                <a:moveTo>
                  <a:pt x="10687798" y="7331147"/>
                </a:moveTo>
                <a:cubicBezTo>
                  <a:pt x="10681743" y="7331715"/>
                  <a:pt x="10675682" y="7332376"/>
                  <a:pt x="10669627" y="7332943"/>
                </a:cubicBezTo>
                <a:cubicBezTo>
                  <a:pt x="10669742" y="7334361"/>
                  <a:pt x="10669856" y="7335684"/>
                  <a:pt x="10670085" y="7337102"/>
                </a:cubicBezTo>
                <a:cubicBezTo>
                  <a:pt x="10676489" y="7337197"/>
                  <a:pt x="10682880" y="7337197"/>
                  <a:pt x="10689406" y="7337197"/>
                </a:cubicBezTo>
                <a:cubicBezTo>
                  <a:pt x="10688827" y="7335212"/>
                  <a:pt x="10688256" y="7333227"/>
                  <a:pt x="10687798" y="7331147"/>
                </a:cubicBezTo>
                <a:close/>
                <a:moveTo>
                  <a:pt x="10817780" y="7325576"/>
                </a:moveTo>
                <a:cubicBezTo>
                  <a:pt x="10789431" y="7328595"/>
                  <a:pt x="10760960" y="7331715"/>
                  <a:pt x="10728728" y="7335212"/>
                </a:cubicBezTo>
                <a:cubicBezTo>
                  <a:pt x="10727356" y="7338803"/>
                  <a:pt x="10724611" y="7345792"/>
                  <a:pt x="10721759" y="7353065"/>
                </a:cubicBezTo>
                <a:cubicBezTo>
                  <a:pt x="10787829" y="7361571"/>
                  <a:pt x="10796521" y="7358925"/>
                  <a:pt x="10817780" y="7325576"/>
                </a:cubicBezTo>
                <a:close/>
                <a:moveTo>
                  <a:pt x="11870863" y="7307718"/>
                </a:moveTo>
                <a:cubicBezTo>
                  <a:pt x="11867425" y="7309136"/>
                  <a:pt x="11864001" y="7310554"/>
                  <a:pt x="11860570" y="7312066"/>
                </a:cubicBezTo>
                <a:cubicBezTo>
                  <a:pt x="11865602" y="7321890"/>
                  <a:pt x="11870634" y="7331715"/>
                  <a:pt x="11875774" y="7341539"/>
                </a:cubicBezTo>
                <a:cubicBezTo>
                  <a:pt x="11880234" y="7339654"/>
                  <a:pt x="11884802" y="7337764"/>
                  <a:pt x="11889263" y="7335968"/>
                </a:cubicBezTo>
                <a:cubicBezTo>
                  <a:pt x="11883087" y="7326522"/>
                  <a:pt x="11877032" y="7317164"/>
                  <a:pt x="11870863" y="7307718"/>
                </a:cubicBezTo>
                <a:close/>
                <a:moveTo>
                  <a:pt x="12118125" y="7297421"/>
                </a:moveTo>
                <a:cubicBezTo>
                  <a:pt x="12117096" y="7298650"/>
                  <a:pt x="12115038" y="7300540"/>
                  <a:pt x="12115266" y="7300824"/>
                </a:cubicBezTo>
                <a:cubicBezTo>
                  <a:pt x="12117211" y="7302714"/>
                  <a:pt x="12119727" y="7304226"/>
                  <a:pt x="12122007" y="7305828"/>
                </a:cubicBezTo>
                <a:cubicBezTo>
                  <a:pt x="12123037" y="7304788"/>
                  <a:pt x="12124066" y="7303559"/>
                  <a:pt x="12125095" y="7302336"/>
                </a:cubicBezTo>
                <a:cubicBezTo>
                  <a:pt x="12122815" y="7300729"/>
                  <a:pt x="12120527" y="7299028"/>
                  <a:pt x="12118125" y="7297421"/>
                </a:cubicBezTo>
                <a:close/>
                <a:moveTo>
                  <a:pt x="10918948" y="7286179"/>
                </a:moveTo>
                <a:lnTo>
                  <a:pt x="10918834" y="7289298"/>
                </a:lnTo>
                <a:lnTo>
                  <a:pt x="10922716" y="7287786"/>
                </a:lnTo>
                <a:close/>
                <a:moveTo>
                  <a:pt x="7835392" y="7276733"/>
                </a:moveTo>
                <a:cubicBezTo>
                  <a:pt x="7835392" y="7278056"/>
                  <a:pt x="7835392" y="7279285"/>
                  <a:pt x="7835392" y="7280602"/>
                </a:cubicBezTo>
                <a:cubicBezTo>
                  <a:pt x="7845449" y="7280602"/>
                  <a:pt x="7855514" y="7280602"/>
                  <a:pt x="7865572" y="7280602"/>
                </a:cubicBezTo>
                <a:cubicBezTo>
                  <a:pt x="7865572" y="7279285"/>
                  <a:pt x="7865572" y="7278056"/>
                  <a:pt x="7865572" y="7276733"/>
                </a:cubicBezTo>
                <a:cubicBezTo>
                  <a:pt x="7855514" y="7276733"/>
                  <a:pt x="7845449" y="7276733"/>
                  <a:pt x="7835392" y="7276733"/>
                </a:cubicBezTo>
                <a:close/>
                <a:moveTo>
                  <a:pt x="8000808" y="7275409"/>
                </a:moveTo>
                <a:cubicBezTo>
                  <a:pt x="7998292" y="7276071"/>
                  <a:pt x="7996005" y="7277583"/>
                  <a:pt x="7993603" y="7278806"/>
                </a:cubicBezTo>
                <a:cubicBezTo>
                  <a:pt x="7995090" y="7279474"/>
                  <a:pt x="7996347" y="7280224"/>
                  <a:pt x="7997720" y="7280980"/>
                </a:cubicBezTo>
                <a:cubicBezTo>
                  <a:pt x="8000122" y="7279846"/>
                  <a:pt x="8002403" y="7278617"/>
                  <a:pt x="8004804" y="7277489"/>
                </a:cubicBezTo>
                <a:cubicBezTo>
                  <a:pt x="8003438" y="7276733"/>
                  <a:pt x="8001723" y="7275126"/>
                  <a:pt x="8000808" y="7275409"/>
                </a:cubicBezTo>
                <a:close/>
                <a:moveTo>
                  <a:pt x="7388990" y="7267186"/>
                </a:moveTo>
                <a:lnTo>
                  <a:pt x="7385329" y="7268604"/>
                </a:lnTo>
                <a:lnTo>
                  <a:pt x="7388875" y="7270022"/>
                </a:lnTo>
                <a:close/>
                <a:moveTo>
                  <a:pt x="7642306" y="7265585"/>
                </a:moveTo>
                <a:cubicBezTo>
                  <a:pt x="7642535" y="7268131"/>
                  <a:pt x="7642885" y="7270683"/>
                  <a:pt x="7643114" y="7273235"/>
                </a:cubicBezTo>
                <a:cubicBezTo>
                  <a:pt x="7648940" y="7271912"/>
                  <a:pt x="7654772" y="7270494"/>
                  <a:pt x="7660598" y="7269171"/>
                </a:cubicBezTo>
                <a:cubicBezTo>
                  <a:pt x="7654543" y="7267942"/>
                  <a:pt x="7648368" y="7266808"/>
                  <a:pt x="7642306" y="7265585"/>
                </a:cubicBezTo>
                <a:close/>
                <a:moveTo>
                  <a:pt x="12152873" y="7234688"/>
                </a:moveTo>
                <a:cubicBezTo>
                  <a:pt x="12175397" y="7261143"/>
                  <a:pt x="12143044" y="7290054"/>
                  <a:pt x="12182481" y="7305639"/>
                </a:cubicBezTo>
                <a:cubicBezTo>
                  <a:pt x="12208664" y="7268887"/>
                  <a:pt x="12206828" y="7262938"/>
                  <a:pt x="12152873" y="7234688"/>
                </a:cubicBezTo>
                <a:close/>
                <a:moveTo>
                  <a:pt x="11274241" y="7226187"/>
                </a:moveTo>
                <a:cubicBezTo>
                  <a:pt x="11284534" y="7228834"/>
                  <a:pt x="11294821" y="7231569"/>
                  <a:pt x="11304993" y="7234216"/>
                </a:cubicBezTo>
                <a:cubicBezTo>
                  <a:pt x="11305450" y="7231947"/>
                  <a:pt x="11305908" y="7229779"/>
                  <a:pt x="11306251" y="7227511"/>
                </a:cubicBezTo>
                <a:cubicBezTo>
                  <a:pt x="11295621" y="7227132"/>
                  <a:pt x="11284871" y="7226660"/>
                  <a:pt x="11274241" y="7226187"/>
                </a:cubicBezTo>
                <a:close/>
                <a:moveTo>
                  <a:pt x="10736155" y="7217303"/>
                </a:moveTo>
                <a:cubicBezTo>
                  <a:pt x="10716948" y="7218531"/>
                  <a:pt x="10709064" y="7219004"/>
                  <a:pt x="10701172" y="7219476"/>
                </a:cubicBezTo>
                <a:cubicBezTo>
                  <a:pt x="10701294" y="7222312"/>
                  <a:pt x="10701294" y="7225053"/>
                  <a:pt x="10701401" y="7227889"/>
                </a:cubicBezTo>
                <a:cubicBezTo>
                  <a:pt x="10706090" y="7229306"/>
                  <a:pt x="10711466" y="7232514"/>
                  <a:pt x="10715462" y="7231664"/>
                </a:cubicBezTo>
                <a:cubicBezTo>
                  <a:pt x="10720151" y="7230719"/>
                  <a:pt x="10723925" y="7226187"/>
                  <a:pt x="10736155" y="7217303"/>
                </a:cubicBezTo>
                <a:close/>
                <a:moveTo>
                  <a:pt x="10763711" y="7215323"/>
                </a:moveTo>
                <a:lnTo>
                  <a:pt x="10765191" y="7218815"/>
                </a:lnTo>
                <a:lnTo>
                  <a:pt x="10767707" y="7215796"/>
                </a:lnTo>
                <a:close/>
                <a:moveTo>
                  <a:pt x="11020345" y="7214000"/>
                </a:moveTo>
                <a:cubicBezTo>
                  <a:pt x="11016578" y="7215796"/>
                  <a:pt x="11012918" y="7217681"/>
                  <a:pt x="11009144" y="7219476"/>
                </a:cubicBezTo>
                <a:cubicBezTo>
                  <a:pt x="11011431" y="7221083"/>
                  <a:pt x="11013833" y="7222596"/>
                  <a:pt x="11016228" y="7224202"/>
                </a:cubicBezTo>
                <a:cubicBezTo>
                  <a:pt x="11019087" y="7223068"/>
                  <a:pt x="11021946" y="7221839"/>
                  <a:pt x="11024920" y="7220705"/>
                </a:cubicBezTo>
                <a:cubicBezTo>
                  <a:pt x="11023433" y="7218437"/>
                  <a:pt x="11021832" y="7216268"/>
                  <a:pt x="11020345" y="7214000"/>
                </a:cubicBezTo>
                <a:close/>
                <a:moveTo>
                  <a:pt x="10860076" y="7195763"/>
                </a:moveTo>
                <a:cubicBezTo>
                  <a:pt x="10859847" y="7195480"/>
                  <a:pt x="10857560" y="7196898"/>
                  <a:pt x="10856188" y="7197559"/>
                </a:cubicBezTo>
                <a:cubicBezTo>
                  <a:pt x="10857903" y="7199544"/>
                  <a:pt x="10859619" y="7201529"/>
                  <a:pt x="10861448" y="7203419"/>
                </a:cubicBezTo>
                <a:cubicBezTo>
                  <a:pt x="10862821" y="7202852"/>
                  <a:pt x="10864308" y="7202191"/>
                  <a:pt x="10865680" y="7201624"/>
                </a:cubicBezTo>
                <a:cubicBezTo>
                  <a:pt x="10863843" y="7199639"/>
                  <a:pt x="10862135" y="7197559"/>
                  <a:pt x="10860076" y="7195763"/>
                </a:cubicBezTo>
                <a:close/>
                <a:moveTo>
                  <a:pt x="12358755" y="7183671"/>
                </a:moveTo>
                <a:cubicBezTo>
                  <a:pt x="12359212" y="7185939"/>
                  <a:pt x="12359441" y="7188208"/>
                  <a:pt x="12360241" y="7190287"/>
                </a:cubicBezTo>
                <a:cubicBezTo>
                  <a:pt x="12360356" y="7190665"/>
                  <a:pt x="12363101" y="7190287"/>
                  <a:pt x="12364587" y="7190287"/>
                </a:cubicBezTo>
                <a:cubicBezTo>
                  <a:pt x="12364130" y="7188018"/>
                  <a:pt x="12363787" y="7185750"/>
                  <a:pt x="12363444" y="7183671"/>
                </a:cubicBezTo>
                <a:cubicBezTo>
                  <a:pt x="12361843" y="7183671"/>
                  <a:pt x="12360356" y="7183671"/>
                  <a:pt x="12358755" y="7183671"/>
                </a:cubicBezTo>
                <a:close/>
                <a:moveTo>
                  <a:pt x="7746266" y="7176776"/>
                </a:moveTo>
                <a:lnTo>
                  <a:pt x="7742729" y="7178819"/>
                </a:lnTo>
                <a:lnTo>
                  <a:pt x="7742223" y="7178950"/>
                </a:lnTo>
                <a:cubicBezTo>
                  <a:pt x="7741537" y="7179801"/>
                  <a:pt x="7740850" y="7180741"/>
                  <a:pt x="7740165" y="7181691"/>
                </a:cubicBezTo>
                <a:cubicBezTo>
                  <a:pt x="7740965" y="7180741"/>
                  <a:pt x="7741651" y="7179895"/>
                  <a:pt x="7742337" y="7179045"/>
                </a:cubicBezTo>
                <a:lnTo>
                  <a:pt x="7742729" y="7178819"/>
                </a:lnTo>
                <a:lnTo>
                  <a:pt x="7746812" y="7177757"/>
                </a:lnTo>
                <a:cubicBezTo>
                  <a:pt x="7747398" y="7177603"/>
                  <a:pt x="7746569" y="7177816"/>
                  <a:pt x="7742909" y="7178761"/>
                </a:cubicBezTo>
                <a:cubicBezTo>
                  <a:pt x="7746051" y="7176918"/>
                  <a:pt x="7746766" y="7176493"/>
                  <a:pt x="7746266" y="7176776"/>
                </a:cubicBezTo>
                <a:close/>
                <a:moveTo>
                  <a:pt x="7673064" y="7172807"/>
                </a:moveTo>
                <a:cubicBezTo>
                  <a:pt x="7671578" y="7176115"/>
                  <a:pt x="7669976" y="7179417"/>
                  <a:pt x="7668489" y="7182725"/>
                </a:cubicBezTo>
                <a:cubicBezTo>
                  <a:pt x="7677061" y="7184332"/>
                  <a:pt x="7685753" y="7185939"/>
                  <a:pt x="7694323" y="7187546"/>
                </a:cubicBezTo>
                <a:cubicBezTo>
                  <a:pt x="7695124" y="7185561"/>
                  <a:pt x="7695931" y="7183576"/>
                  <a:pt x="7696725" y="7181591"/>
                </a:cubicBezTo>
                <a:cubicBezTo>
                  <a:pt x="7688948" y="7178667"/>
                  <a:pt x="7681063" y="7175737"/>
                  <a:pt x="7673064" y="7172807"/>
                </a:cubicBezTo>
                <a:close/>
                <a:moveTo>
                  <a:pt x="12251639" y="7169498"/>
                </a:moveTo>
                <a:cubicBezTo>
                  <a:pt x="12252218" y="7179139"/>
                  <a:pt x="12252783" y="7188869"/>
                  <a:pt x="12253362" y="7198504"/>
                </a:cubicBezTo>
                <a:cubicBezTo>
                  <a:pt x="12257015" y="7198504"/>
                  <a:pt x="12260560" y="7198504"/>
                  <a:pt x="12264220" y="7198504"/>
                </a:cubicBezTo>
                <a:cubicBezTo>
                  <a:pt x="12264906" y="7189058"/>
                  <a:pt x="12265821" y="7179517"/>
                  <a:pt x="12266615" y="7170065"/>
                </a:cubicBezTo>
                <a:cubicBezTo>
                  <a:pt x="12261589" y="7169876"/>
                  <a:pt x="12256557" y="7169687"/>
                  <a:pt x="12251639" y="7169498"/>
                </a:cubicBezTo>
                <a:close/>
                <a:moveTo>
                  <a:pt x="12371636" y="7137436"/>
                </a:moveTo>
                <a:cubicBezTo>
                  <a:pt x="12364905" y="7137094"/>
                  <a:pt x="12356417" y="7141251"/>
                  <a:pt x="12339440" y="7149566"/>
                </a:cubicBezTo>
                <a:cubicBezTo>
                  <a:pt x="12357732" y="7150511"/>
                  <a:pt x="12373730" y="7151267"/>
                  <a:pt x="12393280" y="7152307"/>
                </a:cubicBezTo>
                <a:cubicBezTo>
                  <a:pt x="12383337" y="7142622"/>
                  <a:pt x="12378365" y="7137779"/>
                  <a:pt x="12371636" y="7137436"/>
                </a:cubicBezTo>
                <a:close/>
                <a:moveTo>
                  <a:pt x="11966884" y="7134921"/>
                </a:moveTo>
                <a:cubicBezTo>
                  <a:pt x="11942645" y="7133598"/>
                  <a:pt x="11928928" y="7138891"/>
                  <a:pt x="11929385" y="7154197"/>
                </a:cubicBezTo>
                <a:cubicBezTo>
                  <a:pt x="11929500" y="7160714"/>
                  <a:pt x="11940937" y="7167141"/>
                  <a:pt x="11953510" y="7180084"/>
                </a:cubicBezTo>
                <a:cubicBezTo>
                  <a:pt x="11959336" y="7160430"/>
                  <a:pt x="11962767" y="7148621"/>
                  <a:pt x="11966884" y="7134921"/>
                </a:cubicBezTo>
                <a:close/>
                <a:moveTo>
                  <a:pt x="11257322" y="7125286"/>
                </a:moveTo>
                <a:cubicBezTo>
                  <a:pt x="11254920" y="7124624"/>
                  <a:pt x="11251267" y="7127271"/>
                  <a:pt x="11248179" y="7128405"/>
                </a:cubicBezTo>
                <a:cubicBezTo>
                  <a:pt x="11250009" y="7131708"/>
                  <a:pt x="11251152" y="7137095"/>
                  <a:pt x="11254012" y="7137662"/>
                </a:cubicBezTo>
                <a:cubicBezTo>
                  <a:pt x="11257779" y="7138607"/>
                  <a:pt x="11262811" y="7135961"/>
                  <a:pt x="11271268" y="7133882"/>
                </a:cubicBezTo>
                <a:cubicBezTo>
                  <a:pt x="11264755" y="7129634"/>
                  <a:pt x="11261439" y="7126420"/>
                  <a:pt x="11257322" y="7125286"/>
                </a:cubicBezTo>
                <a:close/>
                <a:moveTo>
                  <a:pt x="8918648" y="7106766"/>
                </a:moveTo>
                <a:lnTo>
                  <a:pt x="8918076" y="7109601"/>
                </a:lnTo>
                <a:lnTo>
                  <a:pt x="8922079" y="7108562"/>
                </a:lnTo>
                <a:close/>
                <a:moveTo>
                  <a:pt x="11874973" y="7096752"/>
                </a:moveTo>
                <a:cubicBezTo>
                  <a:pt x="11901379" y="7125380"/>
                  <a:pt x="11901379" y="7125380"/>
                  <a:pt x="11922981" y="7110358"/>
                </a:cubicBezTo>
                <a:cubicBezTo>
                  <a:pt x="11909835" y="7106671"/>
                  <a:pt x="11898863" y="7103558"/>
                  <a:pt x="11874973" y="7096752"/>
                </a:cubicBezTo>
                <a:close/>
                <a:moveTo>
                  <a:pt x="11263955" y="7069731"/>
                </a:moveTo>
                <a:cubicBezTo>
                  <a:pt x="11263612" y="7069453"/>
                  <a:pt x="11261324" y="7070771"/>
                  <a:pt x="11259952" y="7071338"/>
                </a:cubicBezTo>
                <a:cubicBezTo>
                  <a:pt x="11261782" y="7073228"/>
                  <a:pt x="11263383" y="7075308"/>
                  <a:pt x="11265442" y="7077009"/>
                </a:cubicBezTo>
                <a:cubicBezTo>
                  <a:pt x="11265664" y="7077293"/>
                  <a:pt x="11267843" y="7075969"/>
                  <a:pt x="11269209" y="7075308"/>
                </a:cubicBezTo>
                <a:cubicBezTo>
                  <a:pt x="11267500" y="7073417"/>
                  <a:pt x="11265892" y="7071338"/>
                  <a:pt x="11263955" y="7069731"/>
                </a:cubicBezTo>
                <a:close/>
                <a:moveTo>
                  <a:pt x="12498566" y="7059434"/>
                </a:moveTo>
                <a:lnTo>
                  <a:pt x="12494563" y="7060663"/>
                </a:lnTo>
                <a:lnTo>
                  <a:pt x="12498223" y="7062459"/>
                </a:lnTo>
                <a:close/>
                <a:moveTo>
                  <a:pt x="12091377" y="7058395"/>
                </a:moveTo>
                <a:cubicBezTo>
                  <a:pt x="12084858" y="7068508"/>
                  <a:pt x="12078339" y="7078616"/>
                  <a:pt x="12071820" y="7088724"/>
                </a:cubicBezTo>
                <a:cubicBezTo>
                  <a:pt x="12074908" y="7090142"/>
                  <a:pt x="12077996" y="7091559"/>
                  <a:pt x="12081084" y="7092977"/>
                </a:cubicBezTo>
                <a:cubicBezTo>
                  <a:pt x="12088403" y="7083242"/>
                  <a:pt x="12095716" y="7073512"/>
                  <a:pt x="12103029" y="7063782"/>
                </a:cubicBezTo>
                <a:cubicBezTo>
                  <a:pt x="12099147" y="7061986"/>
                  <a:pt x="12095259" y="7060190"/>
                  <a:pt x="12091377" y="7058395"/>
                </a:cubicBezTo>
                <a:close/>
                <a:moveTo>
                  <a:pt x="2165663" y="7027409"/>
                </a:moveTo>
                <a:lnTo>
                  <a:pt x="2165745" y="7027554"/>
                </a:lnTo>
                <a:lnTo>
                  <a:pt x="2165434" y="7027598"/>
                </a:lnTo>
                <a:close/>
                <a:moveTo>
                  <a:pt x="11892579" y="7022778"/>
                </a:moveTo>
                <a:cubicBezTo>
                  <a:pt x="11854623" y="7037990"/>
                  <a:pt x="11854623" y="7037990"/>
                  <a:pt x="11871199" y="7083903"/>
                </a:cubicBezTo>
                <a:cubicBezTo>
                  <a:pt x="11907212" y="7069453"/>
                  <a:pt x="11903895" y="7047436"/>
                  <a:pt x="11892579" y="7022778"/>
                </a:cubicBezTo>
                <a:close/>
                <a:moveTo>
                  <a:pt x="12447469" y="6997328"/>
                </a:moveTo>
                <a:cubicBezTo>
                  <a:pt x="12446984" y="6997032"/>
                  <a:pt x="12447699" y="6997458"/>
                  <a:pt x="12450787" y="6999348"/>
                </a:cubicBezTo>
                <a:cubicBezTo>
                  <a:pt x="12447067" y="6998356"/>
                  <a:pt x="12446237" y="6998143"/>
                  <a:pt x="12446838" y="6998309"/>
                </a:cubicBezTo>
                <a:lnTo>
                  <a:pt x="12450967" y="6999403"/>
                </a:lnTo>
                <a:lnTo>
                  <a:pt x="12451352" y="6999632"/>
                </a:lnTo>
                <a:cubicBezTo>
                  <a:pt x="12455126" y="7002751"/>
                  <a:pt x="12459015" y="7005964"/>
                  <a:pt x="12462782" y="7009078"/>
                </a:cubicBezTo>
                <a:lnTo>
                  <a:pt x="12466099" y="7011630"/>
                </a:lnTo>
                <a:lnTo>
                  <a:pt x="12463011" y="7008889"/>
                </a:lnTo>
                <a:cubicBezTo>
                  <a:pt x="12459243" y="7005681"/>
                  <a:pt x="12455355" y="7002562"/>
                  <a:pt x="12451473" y="6999537"/>
                </a:cubicBezTo>
                <a:lnTo>
                  <a:pt x="12450967" y="6999403"/>
                </a:lnTo>
                <a:close/>
                <a:moveTo>
                  <a:pt x="11058759" y="6993210"/>
                </a:moveTo>
                <a:lnTo>
                  <a:pt x="11054642" y="6994344"/>
                </a:lnTo>
                <a:lnTo>
                  <a:pt x="11058181" y="6996235"/>
                </a:lnTo>
                <a:close/>
                <a:moveTo>
                  <a:pt x="10985369" y="6988295"/>
                </a:moveTo>
                <a:cubicBezTo>
                  <a:pt x="10982167" y="7001711"/>
                  <a:pt x="10978850" y="7008605"/>
                  <a:pt x="10979422" y="7015316"/>
                </a:cubicBezTo>
                <a:cubicBezTo>
                  <a:pt x="10979879" y="7020509"/>
                  <a:pt x="10985140" y="7025330"/>
                  <a:pt x="10990280" y="7033736"/>
                </a:cubicBezTo>
                <a:cubicBezTo>
                  <a:pt x="11006170" y="7018246"/>
                  <a:pt x="11015084" y="7007093"/>
                  <a:pt x="10985369" y="6988295"/>
                </a:cubicBezTo>
                <a:close/>
                <a:moveTo>
                  <a:pt x="12391228" y="6978093"/>
                </a:moveTo>
                <a:lnTo>
                  <a:pt x="12394310" y="6980739"/>
                </a:lnTo>
                <a:lnTo>
                  <a:pt x="12394418" y="6980846"/>
                </a:lnTo>
                <a:lnTo>
                  <a:pt x="12382994" y="7008984"/>
                </a:lnTo>
                <a:cubicBezTo>
                  <a:pt x="12371106" y="7019853"/>
                  <a:pt x="12371335" y="7029583"/>
                  <a:pt x="12389627" y="7042337"/>
                </a:cubicBezTo>
                <a:cubicBezTo>
                  <a:pt x="12391679" y="7032035"/>
                  <a:pt x="12393051" y="7025235"/>
                  <a:pt x="12394424" y="7018435"/>
                </a:cubicBezTo>
                <a:cubicBezTo>
                  <a:pt x="12407055" y="7009364"/>
                  <a:pt x="12413371" y="7004474"/>
                  <a:pt x="12413356" y="6999585"/>
                </a:cubicBezTo>
                <a:lnTo>
                  <a:pt x="12394418" y="6980846"/>
                </a:lnTo>
                <a:lnTo>
                  <a:pt x="12394538" y="6980550"/>
                </a:lnTo>
                <a:close/>
                <a:moveTo>
                  <a:pt x="12531604" y="6977904"/>
                </a:moveTo>
                <a:cubicBezTo>
                  <a:pt x="12516400" y="6986499"/>
                  <a:pt x="12502225" y="6990185"/>
                  <a:pt x="12500167" y="6996513"/>
                </a:cubicBezTo>
                <a:cubicBezTo>
                  <a:pt x="12493762" y="7016072"/>
                  <a:pt x="12501425" y="7032135"/>
                  <a:pt x="12531604" y="7042810"/>
                </a:cubicBezTo>
                <a:cubicBezTo>
                  <a:pt x="12531604" y="7021171"/>
                  <a:pt x="12531604" y="7004263"/>
                  <a:pt x="12531604" y="6977904"/>
                </a:cubicBezTo>
                <a:close/>
                <a:moveTo>
                  <a:pt x="12681359" y="6910540"/>
                </a:moveTo>
                <a:cubicBezTo>
                  <a:pt x="12678957" y="6911674"/>
                  <a:pt x="12677013" y="6913375"/>
                  <a:pt x="12674840" y="6914793"/>
                </a:cubicBezTo>
                <a:cubicBezTo>
                  <a:pt x="12677127" y="6916211"/>
                  <a:pt x="12679300" y="6917629"/>
                  <a:pt x="12681587" y="6919046"/>
                </a:cubicBezTo>
                <a:cubicBezTo>
                  <a:pt x="12682731" y="6916872"/>
                  <a:pt x="12684218" y="6914793"/>
                  <a:pt x="12684904" y="6912525"/>
                </a:cubicBezTo>
                <a:cubicBezTo>
                  <a:pt x="12685012" y="6912146"/>
                  <a:pt x="12681930" y="6910256"/>
                  <a:pt x="12681359" y="6910540"/>
                </a:cubicBezTo>
                <a:close/>
                <a:moveTo>
                  <a:pt x="2256659" y="6898919"/>
                </a:moveTo>
                <a:lnTo>
                  <a:pt x="2252999" y="6900337"/>
                </a:lnTo>
                <a:lnTo>
                  <a:pt x="2256659" y="6901755"/>
                </a:lnTo>
                <a:close/>
                <a:moveTo>
                  <a:pt x="12090691" y="6865571"/>
                </a:moveTo>
                <a:cubicBezTo>
                  <a:pt x="12088175" y="6866516"/>
                  <a:pt x="12085544" y="6867461"/>
                  <a:pt x="12083028" y="6868407"/>
                </a:cubicBezTo>
                <a:cubicBezTo>
                  <a:pt x="12083486" y="6869541"/>
                  <a:pt x="12083943" y="6870675"/>
                  <a:pt x="12084400" y="6871904"/>
                </a:cubicBezTo>
                <a:cubicBezTo>
                  <a:pt x="12086917" y="6871053"/>
                  <a:pt x="12089547" y="6870202"/>
                  <a:pt x="12091942" y="6869068"/>
                </a:cubicBezTo>
                <a:cubicBezTo>
                  <a:pt x="12092285" y="6868879"/>
                  <a:pt x="12091148" y="6866800"/>
                  <a:pt x="12090691" y="6865571"/>
                </a:cubicBezTo>
                <a:close/>
                <a:moveTo>
                  <a:pt x="11161071" y="6823432"/>
                </a:moveTo>
                <a:lnTo>
                  <a:pt x="11157297" y="6824567"/>
                </a:lnTo>
                <a:lnTo>
                  <a:pt x="11160728" y="6826173"/>
                </a:lnTo>
                <a:close/>
                <a:moveTo>
                  <a:pt x="2142574" y="6819563"/>
                </a:moveTo>
                <a:lnTo>
                  <a:pt x="2142943" y="6819642"/>
                </a:lnTo>
                <a:lnTo>
                  <a:pt x="2142803" y="6819752"/>
                </a:lnTo>
                <a:close/>
                <a:moveTo>
                  <a:pt x="12353729" y="6790746"/>
                </a:moveTo>
                <a:cubicBezTo>
                  <a:pt x="12349726" y="6791124"/>
                  <a:pt x="12345730" y="6791502"/>
                  <a:pt x="12341727" y="6791974"/>
                </a:cubicBezTo>
                <a:lnTo>
                  <a:pt x="12360200" y="6942615"/>
                </a:lnTo>
                <a:lnTo>
                  <a:pt x="12360019" y="6942759"/>
                </a:lnTo>
                <a:cubicBezTo>
                  <a:pt x="12360019" y="6942759"/>
                  <a:pt x="12357046" y="6945500"/>
                  <a:pt x="12357160" y="6945500"/>
                </a:cubicBezTo>
                <a:lnTo>
                  <a:pt x="12360241" y="6942948"/>
                </a:lnTo>
                <a:lnTo>
                  <a:pt x="12360200" y="6942615"/>
                </a:lnTo>
                <a:lnTo>
                  <a:pt x="12370962" y="6934043"/>
                </a:lnTo>
                <a:cubicBezTo>
                  <a:pt x="12374534" y="6931138"/>
                  <a:pt x="12377279" y="6928304"/>
                  <a:pt x="12376939" y="6925752"/>
                </a:cubicBezTo>
                <a:cubicBezTo>
                  <a:pt x="12370420" y="6880594"/>
                  <a:pt x="12361843" y="6835714"/>
                  <a:pt x="12353729" y="6790746"/>
                </a:cubicBezTo>
                <a:close/>
                <a:moveTo>
                  <a:pt x="12822367" y="6526339"/>
                </a:moveTo>
                <a:cubicBezTo>
                  <a:pt x="12792295" y="6523385"/>
                  <a:pt x="12780870" y="6533253"/>
                  <a:pt x="12766293" y="6563156"/>
                </a:cubicBezTo>
                <a:cubicBezTo>
                  <a:pt x="12784357" y="6555122"/>
                  <a:pt x="12798417" y="6548889"/>
                  <a:pt x="12821627" y="6538592"/>
                </a:cubicBezTo>
                <a:cubicBezTo>
                  <a:pt x="12827453" y="6549362"/>
                  <a:pt x="12834315" y="6561927"/>
                  <a:pt x="12841170" y="6574493"/>
                </a:cubicBezTo>
                <a:cubicBezTo>
                  <a:pt x="12845402" y="6572130"/>
                  <a:pt x="12849748" y="6569672"/>
                  <a:pt x="12853979" y="6567309"/>
                </a:cubicBezTo>
                <a:cubicBezTo>
                  <a:pt x="12855574" y="6556918"/>
                  <a:pt x="12857289" y="6546621"/>
                  <a:pt x="12859462" y="6533299"/>
                </a:cubicBezTo>
                <a:cubicBezTo>
                  <a:pt x="12844487" y="6529732"/>
                  <a:pt x="12832391" y="6527323"/>
                  <a:pt x="12822367" y="6526339"/>
                </a:cubicBezTo>
                <a:close/>
                <a:moveTo>
                  <a:pt x="2094896" y="6492767"/>
                </a:moveTo>
                <a:lnTo>
                  <a:pt x="2094560" y="6495603"/>
                </a:lnTo>
                <a:lnTo>
                  <a:pt x="2098442" y="6494469"/>
                </a:lnTo>
                <a:close/>
                <a:moveTo>
                  <a:pt x="12841285" y="6474820"/>
                </a:moveTo>
                <a:cubicBezTo>
                  <a:pt x="12840942" y="6474536"/>
                  <a:pt x="12838654" y="6475860"/>
                  <a:pt x="12837167" y="6476427"/>
                </a:cubicBezTo>
                <a:cubicBezTo>
                  <a:pt x="12839004" y="6478312"/>
                  <a:pt x="12840598" y="6480391"/>
                  <a:pt x="12842771" y="6482092"/>
                </a:cubicBezTo>
                <a:cubicBezTo>
                  <a:pt x="12843115" y="6482376"/>
                  <a:pt x="12845288" y="6480958"/>
                  <a:pt x="12846660" y="6480391"/>
                </a:cubicBezTo>
                <a:cubicBezTo>
                  <a:pt x="12844944" y="6478501"/>
                  <a:pt x="12843343" y="6476427"/>
                  <a:pt x="12841285" y="6474820"/>
                </a:cubicBezTo>
                <a:close/>
                <a:moveTo>
                  <a:pt x="8049852" y="6435800"/>
                </a:moveTo>
                <a:lnTo>
                  <a:pt x="8049273" y="6438541"/>
                </a:lnTo>
                <a:lnTo>
                  <a:pt x="8053168" y="6437596"/>
                </a:lnTo>
                <a:close/>
                <a:moveTo>
                  <a:pt x="12926105" y="6430602"/>
                </a:moveTo>
                <a:lnTo>
                  <a:pt x="12923824" y="6433532"/>
                </a:lnTo>
                <a:lnTo>
                  <a:pt x="12927477" y="6434005"/>
                </a:lnTo>
                <a:close/>
                <a:moveTo>
                  <a:pt x="13017673" y="6393000"/>
                </a:moveTo>
                <a:lnTo>
                  <a:pt x="13015386" y="6395836"/>
                </a:lnTo>
                <a:lnTo>
                  <a:pt x="13018931" y="6396308"/>
                </a:lnTo>
                <a:close/>
                <a:moveTo>
                  <a:pt x="8027900" y="6388469"/>
                </a:moveTo>
                <a:cubicBezTo>
                  <a:pt x="8028471" y="6393095"/>
                  <a:pt x="8028929" y="6397632"/>
                  <a:pt x="8029501" y="6402263"/>
                </a:cubicBezTo>
                <a:cubicBezTo>
                  <a:pt x="8047221" y="6400089"/>
                  <a:pt x="8064935" y="6397915"/>
                  <a:pt x="8082654" y="6395741"/>
                </a:cubicBezTo>
                <a:cubicBezTo>
                  <a:pt x="8082197" y="6393284"/>
                  <a:pt x="8081854" y="6390926"/>
                  <a:pt x="8081396" y="6388469"/>
                </a:cubicBezTo>
                <a:cubicBezTo>
                  <a:pt x="8063562" y="6388469"/>
                  <a:pt x="8045728" y="6388469"/>
                  <a:pt x="8027900" y="6388469"/>
                </a:cubicBezTo>
                <a:close/>
                <a:moveTo>
                  <a:pt x="1765832" y="6385013"/>
                </a:moveTo>
                <a:lnTo>
                  <a:pt x="1765901" y="6385066"/>
                </a:lnTo>
                <a:lnTo>
                  <a:pt x="1765672" y="6385255"/>
                </a:lnTo>
                <a:close/>
                <a:moveTo>
                  <a:pt x="12929422" y="6376092"/>
                </a:moveTo>
                <a:cubicBezTo>
                  <a:pt x="12924282" y="6376187"/>
                  <a:pt x="12919135" y="6376281"/>
                  <a:pt x="12913996" y="6376376"/>
                </a:cubicBezTo>
                <a:cubicBezTo>
                  <a:pt x="12914904" y="6386106"/>
                  <a:pt x="12915819" y="6395836"/>
                  <a:pt x="12916734" y="6405566"/>
                </a:cubicBezTo>
                <a:cubicBezTo>
                  <a:pt x="12920387" y="6405471"/>
                  <a:pt x="12924161" y="6405282"/>
                  <a:pt x="12927827" y="6405188"/>
                </a:cubicBezTo>
                <a:cubicBezTo>
                  <a:pt x="12928392" y="6395458"/>
                  <a:pt x="12928964" y="6385822"/>
                  <a:pt x="12929422" y="6376092"/>
                </a:cubicBezTo>
                <a:close/>
                <a:moveTo>
                  <a:pt x="1148933" y="6375190"/>
                </a:moveTo>
                <a:lnTo>
                  <a:pt x="1148593" y="6375714"/>
                </a:lnTo>
                <a:lnTo>
                  <a:pt x="1148364" y="6375525"/>
                </a:lnTo>
                <a:close/>
                <a:moveTo>
                  <a:pt x="7894150" y="6363905"/>
                </a:moveTo>
                <a:lnTo>
                  <a:pt x="7890834" y="6366457"/>
                </a:lnTo>
                <a:lnTo>
                  <a:pt x="7887860" y="6369193"/>
                </a:lnTo>
                <a:lnTo>
                  <a:pt x="7891062" y="6366552"/>
                </a:lnTo>
                <a:close/>
                <a:moveTo>
                  <a:pt x="12878784" y="6346519"/>
                </a:moveTo>
                <a:lnTo>
                  <a:pt x="12880035" y="6349827"/>
                </a:lnTo>
                <a:lnTo>
                  <a:pt x="12882329" y="6346992"/>
                </a:lnTo>
                <a:close/>
                <a:moveTo>
                  <a:pt x="12903359" y="6317141"/>
                </a:moveTo>
                <a:lnTo>
                  <a:pt x="12901415" y="6319971"/>
                </a:lnTo>
                <a:lnTo>
                  <a:pt x="12904732" y="6320254"/>
                </a:lnTo>
                <a:close/>
                <a:moveTo>
                  <a:pt x="1821228" y="6284448"/>
                </a:moveTo>
                <a:cubicBezTo>
                  <a:pt x="1811964" y="6287851"/>
                  <a:pt x="1802593" y="6291254"/>
                  <a:pt x="1793221" y="6294651"/>
                </a:cubicBezTo>
                <a:cubicBezTo>
                  <a:pt x="1794365" y="6297770"/>
                  <a:pt x="1795502" y="6300889"/>
                  <a:pt x="1796652" y="6304103"/>
                </a:cubicBezTo>
                <a:cubicBezTo>
                  <a:pt x="1806367" y="6300322"/>
                  <a:pt x="1816088" y="6296541"/>
                  <a:pt x="1825803" y="6292666"/>
                </a:cubicBezTo>
                <a:cubicBezTo>
                  <a:pt x="1824316" y="6289930"/>
                  <a:pt x="1822715" y="6287189"/>
                  <a:pt x="1821228" y="6284448"/>
                </a:cubicBezTo>
                <a:close/>
                <a:moveTo>
                  <a:pt x="1236393" y="6258845"/>
                </a:moveTo>
                <a:cubicBezTo>
                  <a:pt x="1235929" y="6258750"/>
                  <a:pt x="1233534" y="6261302"/>
                  <a:pt x="1233870" y="6261775"/>
                </a:cubicBezTo>
                <a:cubicBezTo>
                  <a:pt x="1235242" y="6263760"/>
                  <a:pt x="1237301" y="6265367"/>
                  <a:pt x="1239017" y="6267163"/>
                </a:cubicBezTo>
                <a:cubicBezTo>
                  <a:pt x="1240732" y="6265272"/>
                  <a:pt x="1242562" y="6263382"/>
                  <a:pt x="1244278" y="6261586"/>
                </a:cubicBezTo>
                <a:cubicBezTo>
                  <a:pt x="1241647" y="6260641"/>
                  <a:pt x="1239131" y="6259412"/>
                  <a:pt x="1236393" y="6258845"/>
                </a:cubicBezTo>
                <a:close/>
                <a:moveTo>
                  <a:pt x="8128839" y="6126580"/>
                </a:moveTo>
                <a:cubicBezTo>
                  <a:pt x="8128724" y="6127809"/>
                  <a:pt x="8128153" y="6129983"/>
                  <a:pt x="8128610" y="6130077"/>
                </a:cubicBezTo>
                <a:cubicBezTo>
                  <a:pt x="8131127" y="6130833"/>
                  <a:pt x="8133865" y="6131117"/>
                  <a:pt x="8136495" y="6131589"/>
                </a:cubicBezTo>
                <a:cubicBezTo>
                  <a:pt x="8136724" y="6130361"/>
                  <a:pt x="8137181" y="6127998"/>
                  <a:pt x="8136952" y="6127998"/>
                </a:cubicBezTo>
                <a:cubicBezTo>
                  <a:pt x="8134322" y="6127336"/>
                  <a:pt x="8131584" y="6127053"/>
                  <a:pt x="8128839" y="6126580"/>
                </a:cubicBezTo>
                <a:close/>
                <a:moveTo>
                  <a:pt x="1348419" y="6108627"/>
                </a:moveTo>
                <a:cubicBezTo>
                  <a:pt x="1345674" y="6108343"/>
                  <a:pt x="1342586" y="6110801"/>
                  <a:pt x="1339613" y="6112124"/>
                </a:cubicBezTo>
                <a:cubicBezTo>
                  <a:pt x="1342701" y="6114582"/>
                  <a:pt x="1345560" y="6117323"/>
                  <a:pt x="1349106" y="6119119"/>
                </a:cubicBezTo>
                <a:cubicBezTo>
                  <a:pt x="1349792" y="6119402"/>
                  <a:pt x="1353337" y="6115810"/>
                  <a:pt x="1355503" y="6114109"/>
                </a:cubicBezTo>
                <a:cubicBezTo>
                  <a:pt x="1353108" y="6112030"/>
                  <a:pt x="1350936" y="6108911"/>
                  <a:pt x="1348419" y="6108627"/>
                </a:cubicBezTo>
                <a:close/>
                <a:moveTo>
                  <a:pt x="954432" y="6101338"/>
                </a:moveTo>
                <a:lnTo>
                  <a:pt x="954369" y="6101544"/>
                </a:lnTo>
                <a:lnTo>
                  <a:pt x="954255" y="6101449"/>
                </a:lnTo>
                <a:close/>
                <a:moveTo>
                  <a:pt x="8015555" y="6096067"/>
                </a:moveTo>
                <a:lnTo>
                  <a:pt x="8015212" y="6098992"/>
                </a:lnTo>
                <a:lnTo>
                  <a:pt x="8019208" y="6097857"/>
                </a:lnTo>
                <a:close/>
                <a:moveTo>
                  <a:pt x="7957591" y="6077831"/>
                </a:moveTo>
                <a:cubicBezTo>
                  <a:pt x="7955768" y="6080005"/>
                  <a:pt x="7953938" y="6082178"/>
                  <a:pt x="7952222" y="6084347"/>
                </a:cubicBezTo>
                <a:cubicBezTo>
                  <a:pt x="7958398" y="6088506"/>
                  <a:pt x="7964681" y="6092664"/>
                  <a:pt x="7970964" y="6096912"/>
                </a:cubicBezTo>
                <a:cubicBezTo>
                  <a:pt x="7973824" y="6094177"/>
                  <a:pt x="7976797" y="6091436"/>
                  <a:pt x="7979657" y="6088600"/>
                </a:cubicBezTo>
                <a:cubicBezTo>
                  <a:pt x="7972337" y="6085008"/>
                  <a:pt x="7964910" y="6081422"/>
                  <a:pt x="7957591" y="6077831"/>
                </a:cubicBezTo>
                <a:close/>
                <a:moveTo>
                  <a:pt x="897098" y="6073199"/>
                </a:moveTo>
                <a:lnTo>
                  <a:pt x="896984" y="6073388"/>
                </a:lnTo>
                <a:lnTo>
                  <a:pt x="896958" y="6073305"/>
                </a:lnTo>
                <a:close/>
                <a:moveTo>
                  <a:pt x="1974299" y="6050053"/>
                </a:moveTo>
                <a:cubicBezTo>
                  <a:pt x="1971554" y="6050998"/>
                  <a:pt x="1969839" y="6054023"/>
                  <a:pt x="1967665" y="6056102"/>
                </a:cubicBezTo>
                <a:cubicBezTo>
                  <a:pt x="1970182" y="6057520"/>
                  <a:pt x="1972469" y="6058838"/>
                  <a:pt x="1976008" y="6061012"/>
                </a:cubicBezTo>
                <a:cubicBezTo>
                  <a:pt x="1978531" y="6057709"/>
                  <a:pt x="1980926" y="6054401"/>
                  <a:pt x="1983213" y="6051188"/>
                </a:cubicBezTo>
                <a:cubicBezTo>
                  <a:pt x="1980239" y="6050715"/>
                  <a:pt x="1976694" y="6049203"/>
                  <a:pt x="1974299" y="6050053"/>
                </a:cubicBezTo>
                <a:close/>
                <a:moveTo>
                  <a:pt x="1914283" y="6022609"/>
                </a:moveTo>
                <a:cubicBezTo>
                  <a:pt x="1906052" y="6025160"/>
                  <a:pt x="1903250" y="6034371"/>
                  <a:pt x="1897249" y="6052700"/>
                </a:cubicBezTo>
                <a:cubicBezTo>
                  <a:pt x="1893246" y="6064793"/>
                  <a:pt x="1883989" y="6075751"/>
                  <a:pt x="1875983" y="6089262"/>
                </a:cubicBezTo>
                <a:cubicBezTo>
                  <a:pt x="1914512" y="6082840"/>
                  <a:pt x="1933719" y="6068384"/>
                  <a:pt x="1925141" y="6038149"/>
                </a:cubicBezTo>
                <a:cubicBezTo>
                  <a:pt x="1936457" y="6036448"/>
                  <a:pt x="1945606" y="6035125"/>
                  <a:pt x="1963891" y="6032484"/>
                </a:cubicBezTo>
                <a:cubicBezTo>
                  <a:pt x="1936174" y="6024169"/>
                  <a:pt x="1922514" y="6020059"/>
                  <a:pt x="1914283" y="6022609"/>
                </a:cubicBezTo>
                <a:close/>
                <a:moveTo>
                  <a:pt x="1868213" y="6013491"/>
                </a:moveTo>
                <a:lnTo>
                  <a:pt x="1856354" y="6026107"/>
                </a:lnTo>
                <a:lnTo>
                  <a:pt x="1855639" y="6026435"/>
                </a:lnTo>
                <a:lnTo>
                  <a:pt x="1855123" y="6026905"/>
                </a:lnTo>
                <a:lnTo>
                  <a:pt x="1823085" y="6038990"/>
                </a:lnTo>
                <a:cubicBezTo>
                  <a:pt x="1814396" y="6045142"/>
                  <a:pt x="1808880" y="6054165"/>
                  <a:pt x="1809334" y="6068573"/>
                </a:cubicBezTo>
                <a:lnTo>
                  <a:pt x="1855123" y="6026905"/>
                </a:lnTo>
                <a:lnTo>
                  <a:pt x="1855868" y="6026624"/>
                </a:lnTo>
                <a:lnTo>
                  <a:pt x="1856354" y="6026107"/>
                </a:lnTo>
                <a:lnTo>
                  <a:pt x="1873124" y="6018406"/>
                </a:lnTo>
                <a:cubicBezTo>
                  <a:pt x="1871529" y="6016799"/>
                  <a:pt x="1869807" y="6015193"/>
                  <a:pt x="1868213" y="6013491"/>
                </a:cubicBezTo>
                <a:close/>
                <a:moveTo>
                  <a:pt x="8059680" y="5996395"/>
                </a:moveTo>
                <a:cubicBezTo>
                  <a:pt x="8058651" y="5998752"/>
                  <a:pt x="8056249" y="6001304"/>
                  <a:pt x="8056821" y="6003289"/>
                </a:cubicBezTo>
                <a:cubicBezTo>
                  <a:pt x="8057621" y="6005557"/>
                  <a:pt x="8060595" y="6007826"/>
                  <a:pt x="8063334" y="6008960"/>
                </a:cubicBezTo>
                <a:cubicBezTo>
                  <a:pt x="8064248" y="6009332"/>
                  <a:pt x="8067336" y="6006408"/>
                  <a:pt x="8070539" y="6004139"/>
                </a:cubicBezTo>
                <a:cubicBezTo>
                  <a:pt x="8066771" y="6001398"/>
                  <a:pt x="8063226" y="5998941"/>
                  <a:pt x="8059680" y="5996395"/>
                </a:cubicBezTo>
                <a:close/>
                <a:moveTo>
                  <a:pt x="1527667" y="5972865"/>
                </a:moveTo>
                <a:cubicBezTo>
                  <a:pt x="1517488" y="5985247"/>
                  <a:pt x="1507316" y="5997523"/>
                  <a:pt x="1493713" y="6013869"/>
                </a:cubicBezTo>
                <a:cubicBezTo>
                  <a:pt x="1516694" y="6014153"/>
                  <a:pt x="1527438" y="6041269"/>
                  <a:pt x="1559562" y="6014342"/>
                </a:cubicBezTo>
                <a:cubicBezTo>
                  <a:pt x="1517717" y="6013113"/>
                  <a:pt x="1532006" y="5991574"/>
                  <a:pt x="1527667" y="5972865"/>
                </a:cubicBezTo>
                <a:close/>
                <a:moveTo>
                  <a:pt x="782785" y="5969279"/>
                </a:moveTo>
                <a:lnTo>
                  <a:pt x="782942" y="5969304"/>
                </a:lnTo>
                <a:lnTo>
                  <a:pt x="782892" y="5969373"/>
                </a:lnTo>
                <a:close/>
                <a:moveTo>
                  <a:pt x="1801799" y="5948396"/>
                </a:moveTo>
                <a:lnTo>
                  <a:pt x="1798482" y="5950853"/>
                </a:lnTo>
                <a:lnTo>
                  <a:pt x="1797712" y="5951298"/>
                </a:lnTo>
                <a:lnTo>
                  <a:pt x="1797658" y="5951312"/>
                </a:lnTo>
                <a:lnTo>
                  <a:pt x="1797796" y="5951231"/>
                </a:lnTo>
                <a:cubicBezTo>
                  <a:pt x="1794194" y="5952177"/>
                  <a:pt x="1793422" y="5952389"/>
                  <a:pt x="1794051" y="5952235"/>
                </a:cubicBezTo>
                <a:lnTo>
                  <a:pt x="1797658" y="5951312"/>
                </a:lnTo>
                <a:lnTo>
                  <a:pt x="1794534" y="5953134"/>
                </a:lnTo>
                <a:lnTo>
                  <a:pt x="1797712" y="5951298"/>
                </a:lnTo>
                <a:lnTo>
                  <a:pt x="1798711" y="5951042"/>
                </a:lnTo>
                <a:cubicBezTo>
                  <a:pt x="1798711" y="5951042"/>
                  <a:pt x="1801799" y="5948490"/>
                  <a:pt x="1801799" y="5948396"/>
                </a:cubicBezTo>
                <a:close/>
                <a:moveTo>
                  <a:pt x="828969" y="5948301"/>
                </a:moveTo>
                <a:cubicBezTo>
                  <a:pt x="828282" y="5949152"/>
                  <a:pt x="827596" y="5950003"/>
                  <a:pt x="826903" y="5950853"/>
                </a:cubicBezTo>
                <a:cubicBezTo>
                  <a:pt x="826338" y="5951798"/>
                  <a:pt x="825652" y="5952744"/>
                  <a:pt x="824966" y="5953689"/>
                </a:cubicBezTo>
                <a:cubicBezTo>
                  <a:pt x="825652" y="5952838"/>
                  <a:pt x="826338" y="5951893"/>
                  <a:pt x="827024" y="5951042"/>
                </a:cubicBezTo>
                <a:cubicBezTo>
                  <a:pt x="827711" y="5950097"/>
                  <a:pt x="828282" y="5949152"/>
                  <a:pt x="828969" y="5948301"/>
                </a:cubicBezTo>
                <a:close/>
                <a:moveTo>
                  <a:pt x="1751841" y="5916276"/>
                </a:moveTo>
                <a:lnTo>
                  <a:pt x="1751269" y="5919206"/>
                </a:lnTo>
                <a:lnTo>
                  <a:pt x="1755265" y="5918166"/>
                </a:lnTo>
                <a:close/>
                <a:moveTo>
                  <a:pt x="1915884" y="5908248"/>
                </a:moveTo>
                <a:cubicBezTo>
                  <a:pt x="1904333" y="5917694"/>
                  <a:pt x="1892674" y="5927235"/>
                  <a:pt x="1877127" y="5940084"/>
                </a:cubicBezTo>
                <a:cubicBezTo>
                  <a:pt x="1925484" y="5927424"/>
                  <a:pt x="1925484" y="5927424"/>
                  <a:pt x="1915884" y="5908248"/>
                </a:cubicBezTo>
                <a:close/>
                <a:moveTo>
                  <a:pt x="999639" y="5906735"/>
                </a:moveTo>
                <a:lnTo>
                  <a:pt x="975802" y="5913174"/>
                </a:lnTo>
                <a:lnTo>
                  <a:pt x="975635" y="5913157"/>
                </a:lnTo>
                <a:lnTo>
                  <a:pt x="975347" y="5913235"/>
                </a:lnTo>
                <a:lnTo>
                  <a:pt x="951625" y="5910894"/>
                </a:lnTo>
                <a:cubicBezTo>
                  <a:pt x="951853" y="5913724"/>
                  <a:pt x="952082" y="5916560"/>
                  <a:pt x="952311" y="5919490"/>
                </a:cubicBezTo>
                <a:lnTo>
                  <a:pt x="975347" y="5913235"/>
                </a:lnTo>
                <a:lnTo>
                  <a:pt x="975514" y="5913251"/>
                </a:lnTo>
                <a:lnTo>
                  <a:pt x="975802" y="5913174"/>
                </a:lnTo>
                <a:lnTo>
                  <a:pt x="999982" y="5915614"/>
                </a:lnTo>
                <a:cubicBezTo>
                  <a:pt x="999867" y="5912684"/>
                  <a:pt x="999753" y="5909665"/>
                  <a:pt x="999639" y="5906735"/>
                </a:cubicBezTo>
                <a:close/>
                <a:moveTo>
                  <a:pt x="1752863" y="5865920"/>
                </a:moveTo>
                <a:cubicBezTo>
                  <a:pt x="1748410" y="5869795"/>
                  <a:pt x="1743949" y="5873665"/>
                  <a:pt x="1739610" y="5877540"/>
                </a:cubicBezTo>
                <a:cubicBezTo>
                  <a:pt x="1741662" y="5878580"/>
                  <a:pt x="1743721" y="5879620"/>
                  <a:pt x="1745893" y="5880659"/>
                </a:cubicBezTo>
                <a:cubicBezTo>
                  <a:pt x="1748181" y="5875744"/>
                  <a:pt x="1750468" y="5870835"/>
                  <a:pt x="1752863" y="5865920"/>
                </a:cubicBezTo>
                <a:close/>
                <a:moveTo>
                  <a:pt x="8097287" y="5830020"/>
                </a:moveTo>
                <a:cubicBezTo>
                  <a:pt x="8088716" y="5832099"/>
                  <a:pt x="8080146" y="5834178"/>
                  <a:pt x="8071567" y="5836258"/>
                </a:cubicBezTo>
                <a:cubicBezTo>
                  <a:pt x="8072369" y="5838993"/>
                  <a:pt x="8073169" y="5841734"/>
                  <a:pt x="8074077" y="5844475"/>
                </a:cubicBezTo>
                <a:cubicBezTo>
                  <a:pt x="8082769" y="5842963"/>
                  <a:pt x="8091454" y="5841451"/>
                  <a:pt x="8100146" y="5839938"/>
                </a:cubicBezTo>
                <a:cubicBezTo>
                  <a:pt x="8099231" y="5836630"/>
                  <a:pt x="8098202" y="5833328"/>
                  <a:pt x="8097287" y="5830020"/>
                </a:cubicBezTo>
                <a:close/>
                <a:moveTo>
                  <a:pt x="1102980" y="5829169"/>
                </a:moveTo>
                <a:cubicBezTo>
                  <a:pt x="1072000" y="5848256"/>
                  <a:pt x="1043536" y="5865920"/>
                  <a:pt x="1008095" y="5887743"/>
                </a:cubicBezTo>
                <a:cubicBezTo>
                  <a:pt x="1088011" y="5879525"/>
                  <a:pt x="1109149" y="5866582"/>
                  <a:pt x="1102980" y="5829169"/>
                </a:cubicBezTo>
                <a:close/>
                <a:moveTo>
                  <a:pt x="1694791" y="5782593"/>
                </a:moveTo>
                <a:cubicBezTo>
                  <a:pt x="1652381" y="5798934"/>
                  <a:pt x="1609857" y="5815186"/>
                  <a:pt x="1562529" y="5833422"/>
                </a:cubicBezTo>
                <a:cubicBezTo>
                  <a:pt x="1562986" y="5835407"/>
                  <a:pt x="1564587" y="5843530"/>
                  <a:pt x="1566188" y="5851653"/>
                </a:cubicBezTo>
                <a:cubicBezTo>
                  <a:pt x="1623803" y="5845042"/>
                  <a:pt x="1661181" y="5817265"/>
                  <a:pt x="1694791" y="5782593"/>
                </a:cubicBezTo>
                <a:close/>
                <a:moveTo>
                  <a:pt x="1248280" y="5773620"/>
                </a:moveTo>
                <a:lnTo>
                  <a:pt x="1216065" y="5790244"/>
                </a:lnTo>
                <a:lnTo>
                  <a:pt x="1215578" y="5790338"/>
                </a:lnTo>
                <a:lnTo>
                  <a:pt x="1215559" y="5790570"/>
                </a:lnTo>
                <a:lnTo>
                  <a:pt x="1183347" y="5821896"/>
                </a:lnTo>
                <a:cubicBezTo>
                  <a:pt x="1174083" y="5831059"/>
                  <a:pt x="1165055" y="5840411"/>
                  <a:pt x="1147792" y="5857891"/>
                </a:cubicBezTo>
                <a:cubicBezTo>
                  <a:pt x="1197178" y="5839681"/>
                  <a:pt x="1209525" y="5835129"/>
                  <a:pt x="1213429" y="5815735"/>
                </a:cubicBezTo>
                <a:lnTo>
                  <a:pt x="1215559" y="5790570"/>
                </a:lnTo>
                <a:lnTo>
                  <a:pt x="1215699" y="5790433"/>
                </a:lnTo>
                <a:lnTo>
                  <a:pt x="1216065" y="5790244"/>
                </a:lnTo>
                <a:lnTo>
                  <a:pt x="1252620" y="5783161"/>
                </a:lnTo>
                <a:cubicBezTo>
                  <a:pt x="1251140" y="5779947"/>
                  <a:pt x="1249767" y="5776828"/>
                  <a:pt x="1248280" y="5773620"/>
                </a:cubicBezTo>
                <a:close/>
                <a:moveTo>
                  <a:pt x="1583451" y="5721562"/>
                </a:moveTo>
                <a:cubicBezTo>
                  <a:pt x="1582765" y="5722413"/>
                  <a:pt x="1582079" y="5723264"/>
                  <a:pt x="1581393" y="5724114"/>
                </a:cubicBezTo>
                <a:lnTo>
                  <a:pt x="1581473" y="5724373"/>
                </a:lnTo>
                <a:lnTo>
                  <a:pt x="1573377" y="5741084"/>
                </a:lnTo>
                <a:cubicBezTo>
                  <a:pt x="1574963" y="5747024"/>
                  <a:pt x="1581221" y="5753637"/>
                  <a:pt x="1593280" y="5761905"/>
                </a:cubicBezTo>
                <a:cubicBezTo>
                  <a:pt x="1590307" y="5752598"/>
                  <a:pt x="1588078" y="5745535"/>
                  <a:pt x="1586221" y="5739607"/>
                </a:cubicBezTo>
                <a:lnTo>
                  <a:pt x="1581473" y="5724373"/>
                </a:lnTo>
                <a:lnTo>
                  <a:pt x="1581507" y="5724303"/>
                </a:lnTo>
                <a:cubicBezTo>
                  <a:pt x="1582079" y="5723453"/>
                  <a:pt x="1582765" y="5722507"/>
                  <a:pt x="1583451" y="5721562"/>
                </a:cubicBezTo>
                <a:close/>
                <a:moveTo>
                  <a:pt x="1313322" y="5703420"/>
                </a:moveTo>
                <a:lnTo>
                  <a:pt x="1311035" y="5706350"/>
                </a:lnTo>
                <a:lnTo>
                  <a:pt x="1314694" y="5706823"/>
                </a:lnTo>
                <a:close/>
                <a:moveTo>
                  <a:pt x="588218" y="5695392"/>
                </a:moveTo>
                <a:lnTo>
                  <a:pt x="588310" y="5695414"/>
                </a:lnTo>
                <a:lnTo>
                  <a:pt x="588333" y="5695486"/>
                </a:lnTo>
                <a:close/>
                <a:moveTo>
                  <a:pt x="1564702" y="5684528"/>
                </a:moveTo>
                <a:lnTo>
                  <a:pt x="1562300" y="5687458"/>
                </a:lnTo>
                <a:lnTo>
                  <a:pt x="1566188" y="5687925"/>
                </a:lnTo>
                <a:close/>
                <a:moveTo>
                  <a:pt x="1696056" y="5681030"/>
                </a:moveTo>
                <a:cubicBezTo>
                  <a:pt x="1693883" y="5682543"/>
                  <a:pt x="1691481" y="5683960"/>
                  <a:pt x="1689537" y="5685662"/>
                </a:cubicBezTo>
                <a:cubicBezTo>
                  <a:pt x="1689194" y="5685945"/>
                  <a:pt x="1690910" y="5687741"/>
                  <a:pt x="1691596" y="5688781"/>
                </a:cubicBezTo>
                <a:cubicBezTo>
                  <a:pt x="1693991" y="5687174"/>
                  <a:pt x="1696164" y="5685662"/>
                  <a:pt x="1698451" y="5684149"/>
                </a:cubicBezTo>
                <a:cubicBezTo>
                  <a:pt x="1697651" y="5683110"/>
                  <a:pt x="1696850" y="5682070"/>
                  <a:pt x="1696056" y="5681030"/>
                </a:cubicBezTo>
                <a:close/>
                <a:moveTo>
                  <a:pt x="1306238" y="5661760"/>
                </a:moveTo>
                <a:lnTo>
                  <a:pt x="1306238" y="5664590"/>
                </a:lnTo>
                <a:lnTo>
                  <a:pt x="1309891" y="5663172"/>
                </a:lnTo>
                <a:close/>
                <a:moveTo>
                  <a:pt x="1515887" y="5608284"/>
                </a:moveTo>
                <a:cubicBezTo>
                  <a:pt x="1482969" y="5632754"/>
                  <a:pt x="1444326" y="5639553"/>
                  <a:pt x="1424433" y="5669883"/>
                </a:cubicBezTo>
                <a:cubicBezTo>
                  <a:pt x="1469931" y="5669977"/>
                  <a:pt x="1479424" y="5663745"/>
                  <a:pt x="1515887" y="5608284"/>
                </a:cubicBezTo>
                <a:close/>
                <a:moveTo>
                  <a:pt x="1134875" y="5581547"/>
                </a:moveTo>
                <a:cubicBezTo>
                  <a:pt x="1132130" y="5582775"/>
                  <a:pt x="1129385" y="5585611"/>
                  <a:pt x="1128814" y="5588069"/>
                </a:cubicBezTo>
                <a:cubicBezTo>
                  <a:pt x="1128477" y="5589675"/>
                  <a:pt x="1131901" y="5591938"/>
                  <a:pt x="1133617" y="5593829"/>
                </a:cubicBezTo>
                <a:cubicBezTo>
                  <a:pt x="1136934" y="5590993"/>
                  <a:pt x="1140250" y="5588163"/>
                  <a:pt x="1143903" y="5584949"/>
                </a:cubicBezTo>
                <a:cubicBezTo>
                  <a:pt x="1139907" y="5583343"/>
                  <a:pt x="1136362" y="5580885"/>
                  <a:pt x="1134875" y="5581547"/>
                </a:cubicBezTo>
                <a:close/>
                <a:moveTo>
                  <a:pt x="1911995" y="5531191"/>
                </a:moveTo>
                <a:cubicBezTo>
                  <a:pt x="1856897" y="5554337"/>
                  <a:pt x="1803050" y="5591371"/>
                  <a:pt x="1777217" y="5626988"/>
                </a:cubicBezTo>
                <a:cubicBezTo>
                  <a:pt x="1888786" y="5587974"/>
                  <a:pt x="1886956" y="5600067"/>
                  <a:pt x="1911995" y="5531191"/>
                </a:cubicBezTo>
                <a:close/>
                <a:moveTo>
                  <a:pt x="1602544" y="5516551"/>
                </a:moveTo>
                <a:cubicBezTo>
                  <a:pt x="1608605" y="5531096"/>
                  <a:pt x="1612716" y="5540826"/>
                  <a:pt x="1618085" y="5553769"/>
                </a:cubicBezTo>
                <a:cubicBezTo>
                  <a:pt x="1628263" y="5546686"/>
                  <a:pt x="1636955" y="5540637"/>
                  <a:pt x="1651016" y="5530812"/>
                </a:cubicBezTo>
                <a:cubicBezTo>
                  <a:pt x="1631237" y="5524958"/>
                  <a:pt x="1618663" y="5521272"/>
                  <a:pt x="1602544" y="5516551"/>
                </a:cubicBezTo>
                <a:close/>
                <a:moveTo>
                  <a:pt x="13570092" y="5512663"/>
                </a:moveTo>
                <a:lnTo>
                  <a:pt x="13571219" y="5515689"/>
                </a:lnTo>
                <a:lnTo>
                  <a:pt x="13569005" y="5513101"/>
                </a:lnTo>
                <a:lnTo>
                  <a:pt x="13571236" y="5515732"/>
                </a:lnTo>
                <a:lnTo>
                  <a:pt x="13571541" y="5516551"/>
                </a:lnTo>
                <a:lnTo>
                  <a:pt x="13572192" y="5517121"/>
                </a:lnTo>
                <a:lnTo>
                  <a:pt x="13583651" y="5537712"/>
                </a:lnTo>
                <a:cubicBezTo>
                  <a:pt x="13586059" y="5536295"/>
                  <a:pt x="13588569" y="5534971"/>
                  <a:pt x="13590971" y="5533554"/>
                </a:cubicBezTo>
                <a:lnTo>
                  <a:pt x="13572192" y="5517121"/>
                </a:lnTo>
                <a:lnTo>
                  <a:pt x="13571770" y="5516362"/>
                </a:lnTo>
                <a:lnTo>
                  <a:pt x="13571236" y="5515732"/>
                </a:lnTo>
                <a:lnTo>
                  <a:pt x="13571219" y="5515689"/>
                </a:lnTo>
                <a:lnTo>
                  <a:pt x="13571306" y="5515790"/>
                </a:lnTo>
                <a:cubicBezTo>
                  <a:pt x="13570162" y="5512815"/>
                  <a:pt x="13569905" y="5512155"/>
                  <a:pt x="13570092" y="5512663"/>
                </a:cubicBezTo>
                <a:close/>
                <a:moveTo>
                  <a:pt x="1964699" y="5511542"/>
                </a:moveTo>
                <a:cubicBezTo>
                  <a:pt x="1956922" y="5519665"/>
                  <a:pt x="1949266" y="5527793"/>
                  <a:pt x="1941718" y="5535822"/>
                </a:cubicBezTo>
                <a:cubicBezTo>
                  <a:pt x="1945835" y="5538090"/>
                  <a:pt x="1949952" y="5540448"/>
                  <a:pt x="1954063" y="5542716"/>
                </a:cubicBezTo>
                <a:cubicBezTo>
                  <a:pt x="1961153" y="5534499"/>
                  <a:pt x="1968237" y="5526281"/>
                  <a:pt x="1975322" y="5517964"/>
                </a:cubicBezTo>
                <a:cubicBezTo>
                  <a:pt x="1971783" y="5515790"/>
                  <a:pt x="1968237" y="5513716"/>
                  <a:pt x="1964699" y="5511542"/>
                </a:cubicBezTo>
                <a:close/>
                <a:moveTo>
                  <a:pt x="863373" y="5485371"/>
                </a:moveTo>
                <a:cubicBezTo>
                  <a:pt x="862572" y="5486222"/>
                  <a:pt x="861886" y="5487167"/>
                  <a:pt x="861200" y="5488018"/>
                </a:cubicBezTo>
                <a:cubicBezTo>
                  <a:pt x="861200" y="5488018"/>
                  <a:pt x="858233" y="5490753"/>
                  <a:pt x="858233" y="5490753"/>
                </a:cubicBezTo>
                <a:lnTo>
                  <a:pt x="861429" y="5488207"/>
                </a:lnTo>
                <a:cubicBezTo>
                  <a:pt x="862115" y="5487262"/>
                  <a:pt x="862694" y="5486316"/>
                  <a:pt x="863373" y="5485371"/>
                </a:cubicBezTo>
                <a:close/>
                <a:moveTo>
                  <a:pt x="1136819" y="5472144"/>
                </a:moveTo>
                <a:lnTo>
                  <a:pt x="1133045" y="5473184"/>
                </a:lnTo>
                <a:lnTo>
                  <a:pt x="1136476" y="5474791"/>
                </a:lnTo>
                <a:close/>
                <a:moveTo>
                  <a:pt x="1275594" y="5471672"/>
                </a:moveTo>
                <a:cubicBezTo>
                  <a:pt x="1245078" y="5500678"/>
                  <a:pt x="1214663" y="5529495"/>
                  <a:pt x="1184719" y="5558684"/>
                </a:cubicBezTo>
                <a:cubicBezTo>
                  <a:pt x="1183804" y="5559630"/>
                  <a:pt x="1187457" y="5563883"/>
                  <a:pt x="1189058" y="5566524"/>
                </a:cubicBezTo>
                <a:cubicBezTo>
                  <a:pt x="1190774" y="5566996"/>
                  <a:pt x="1193633" y="5568225"/>
                  <a:pt x="1193976" y="5567847"/>
                </a:cubicBezTo>
                <a:cubicBezTo>
                  <a:pt x="1211239" y="5550842"/>
                  <a:pt x="1230816" y="5536293"/>
                  <a:pt x="1251849" y="5523280"/>
                </a:cubicBezTo>
                <a:lnTo>
                  <a:pt x="1318306" y="5488006"/>
                </a:lnTo>
                <a:lnTo>
                  <a:pt x="1318583" y="5488112"/>
                </a:lnTo>
                <a:cubicBezTo>
                  <a:pt x="1322357" y="5484993"/>
                  <a:pt x="1326239" y="5481780"/>
                  <a:pt x="1330013" y="5478666"/>
                </a:cubicBezTo>
                <a:lnTo>
                  <a:pt x="1333101" y="5476114"/>
                </a:lnTo>
                <a:lnTo>
                  <a:pt x="1329899" y="5478572"/>
                </a:lnTo>
                <a:cubicBezTo>
                  <a:pt x="1326010" y="5481685"/>
                  <a:pt x="1322236" y="5484899"/>
                  <a:pt x="1318462" y="5487923"/>
                </a:cubicBezTo>
                <a:lnTo>
                  <a:pt x="1318306" y="5488006"/>
                </a:lnTo>
                <a:close/>
                <a:moveTo>
                  <a:pt x="1740289" y="5462792"/>
                </a:moveTo>
                <a:lnTo>
                  <a:pt x="1739610" y="5465906"/>
                </a:lnTo>
                <a:lnTo>
                  <a:pt x="1743949" y="5464777"/>
                </a:lnTo>
                <a:close/>
                <a:moveTo>
                  <a:pt x="933792" y="5457523"/>
                </a:moveTo>
                <a:cubicBezTo>
                  <a:pt x="933363" y="5457759"/>
                  <a:pt x="931620" y="5458728"/>
                  <a:pt x="929908" y="5459673"/>
                </a:cubicBezTo>
                <a:cubicBezTo>
                  <a:pt x="917903" y="5467421"/>
                  <a:pt x="905213" y="5474696"/>
                  <a:pt x="894739" y="5483495"/>
                </a:cubicBezTo>
                <a:lnTo>
                  <a:pt x="873065" y="5516147"/>
                </a:lnTo>
                <a:lnTo>
                  <a:pt x="872630" y="5516362"/>
                </a:lnTo>
                <a:lnTo>
                  <a:pt x="872422" y="5516824"/>
                </a:lnTo>
                <a:lnTo>
                  <a:pt x="858920" y="5528172"/>
                </a:lnTo>
                <a:cubicBezTo>
                  <a:pt x="861200" y="5529300"/>
                  <a:pt x="863488" y="5530434"/>
                  <a:pt x="865775" y="5531569"/>
                </a:cubicBezTo>
                <a:lnTo>
                  <a:pt x="872422" y="5516824"/>
                </a:lnTo>
                <a:lnTo>
                  <a:pt x="872859" y="5516457"/>
                </a:lnTo>
                <a:lnTo>
                  <a:pt x="873065" y="5516147"/>
                </a:lnTo>
                <a:lnTo>
                  <a:pt x="913147" y="5496282"/>
                </a:lnTo>
                <a:cubicBezTo>
                  <a:pt x="924164" y="5487873"/>
                  <a:pt x="931223" y="5476726"/>
                  <a:pt x="929908" y="5459768"/>
                </a:cubicBezTo>
                <a:cubicBezTo>
                  <a:pt x="933911" y="5458728"/>
                  <a:pt x="937907" y="5457594"/>
                  <a:pt x="929794" y="5459768"/>
                </a:cubicBezTo>
                <a:cubicBezTo>
                  <a:pt x="933336" y="5457783"/>
                  <a:pt x="934220" y="5457287"/>
                  <a:pt x="933792" y="5457523"/>
                </a:cubicBezTo>
                <a:close/>
                <a:moveTo>
                  <a:pt x="2592516" y="5453063"/>
                </a:moveTo>
                <a:cubicBezTo>
                  <a:pt x="2590000" y="5452590"/>
                  <a:pt x="2586576" y="5455420"/>
                  <a:pt x="2583488" y="5456743"/>
                </a:cubicBezTo>
                <a:cubicBezTo>
                  <a:pt x="2585890" y="5459862"/>
                  <a:pt x="2587598" y="5465061"/>
                  <a:pt x="2590686" y="5465723"/>
                </a:cubicBezTo>
                <a:cubicBezTo>
                  <a:pt x="2594353" y="5466573"/>
                  <a:pt x="2599149" y="5463360"/>
                  <a:pt x="2607034" y="5460619"/>
                </a:cubicBezTo>
                <a:cubicBezTo>
                  <a:pt x="2600179" y="5456932"/>
                  <a:pt x="2596633" y="5453913"/>
                  <a:pt x="2592516" y="5453063"/>
                </a:cubicBezTo>
                <a:close/>
                <a:moveTo>
                  <a:pt x="1799855" y="5426041"/>
                </a:moveTo>
                <a:cubicBezTo>
                  <a:pt x="1790820" y="5430573"/>
                  <a:pt x="1781671" y="5435204"/>
                  <a:pt x="1772642" y="5439836"/>
                </a:cubicBezTo>
                <a:cubicBezTo>
                  <a:pt x="1775158" y="5443233"/>
                  <a:pt x="1777560" y="5446541"/>
                  <a:pt x="1780076" y="5449943"/>
                </a:cubicBezTo>
                <a:cubicBezTo>
                  <a:pt x="1788876" y="5444556"/>
                  <a:pt x="1797675" y="5439268"/>
                  <a:pt x="1806481" y="5433881"/>
                </a:cubicBezTo>
                <a:cubicBezTo>
                  <a:pt x="1804308" y="5431234"/>
                  <a:pt x="1802135" y="5428688"/>
                  <a:pt x="1799855" y="5426041"/>
                </a:cubicBezTo>
                <a:close/>
                <a:moveTo>
                  <a:pt x="1352073" y="5425191"/>
                </a:moveTo>
                <a:lnTo>
                  <a:pt x="1351736" y="5428121"/>
                </a:lnTo>
                <a:lnTo>
                  <a:pt x="1355732" y="5426892"/>
                </a:lnTo>
                <a:close/>
                <a:moveTo>
                  <a:pt x="1105953" y="5423678"/>
                </a:moveTo>
                <a:lnTo>
                  <a:pt x="1044609" y="5487827"/>
                </a:lnTo>
                <a:lnTo>
                  <a:pt x="1044222" y="5488018"/>
                </a:lnTo>
                <a:lnTo>
                  <a:pt x="1043925" y="5488263"/>
                </a:lnTo>
                <a:lnTo>
                  <a:pt x="1020586" y="5496828"/>
                </a:lnTo>
                <a:lnTo>
                  <a:pt x="1010217" y="5516126"/>
                </a:lnTo>
                <a:lnTo>
                  <a:pt x="1009932" y="5516362"/>
                </a:lnTo>
                <a:cubicBezTo>
                  <a:pt x="998495" y="5522595"/>
                  <a:pt x="987065" y="5528922"/>
                  <a:pt x="975635" y="5535255"/>
                </a:cubicBezTo>
                <a:cubicBezTo>
                  <a:pt x="987065" y="5529017"/>
                  <a:pt x="998495" y="5522784"/>
                  <a:pt x="1010040" y="5516457"/>
                </a:cubicBezTo>
                <a:lnTo>
                  <a:pt x="1010217" y="5516126"/>
                </a:lnTo>
                <a:lnTo>
                  <a:pt x="1043925" y="5488263"/>
                </a:lnTo>
                <a:lnTo>
                  <a:pt x="1044336" y="5488112"/>
                </a:lnTo>
                <a:lnTo>
                  <a:pt x="1044609" y="5487827"/>
                </a:lnTo>
                <a:lnTo>
                  <a:pt x="1116011" y="5452685"/>
                </a:lnTo>
                <a:cubicBezTo>
                  <a:pt x="1121386" y="5449471"/>
                  <a:pt x="1117727" y="5435866"/>
                  <a:pt x="1118298" y="5427081"/>
                </a:cubicBezTo>
                <a:cubicBezTo>
                  <a:pt x="1114188" y="5425947"/>
                  <a:pt x="1110071" y="5424813"/>
                  <a:pt x="1105953" y="5423678"/>
                </a:cubicBezTo>
                <a:close/>
                <a:moveTo>
                  <a:pt x="1090063" y="5395428"/>
                </a:moveTo>
                <a:cubicBezTo>
                  <a:pt x="1032792" y="5400438"/>
                  <a:pt x="1020097" y="5403557"/>
                  <a:pt x="1016101" y="5426892"/>
                </a:cubicBezTo>
                <a:cubicBezTo>
                  <a:pt x="1012670" y="5447486"/>
                  <a:pt x="998724" y="5456176"/>
                  <a:pt x="982376" y="5466762"/>
                </a:cubicBezTo>
                <a:cubicBezTo>
                  <a:pt x="975178" y="5471388"/>
                  <a:pt x="971175" y="5479511"/>
                  <a:pt x="961346" y="5491231"/>
                </a:cubicBezTo>
                <a:cubicBezTo>
                  <a:pt x="1027188" y="5476209"/>
                  <a:pt x="1046052" y="5431896"/>
                  <a:pt x="1090063" y="5395428"/>
                </a:cubicBezTo>
                <a:close/>
                <a:moveTo>
                  <a:pt x="1328983" y="5387400"/>
                </a:moveTo>
                <a:lnTo>
                  <a:pt x="1328869" y="5390236"/>
                </a:lnTo>
                <a:lnTo>
                  <a:pt x="1332643" y="5388818"/>
                </a:lnTo>
                <a:close/>
                <a:moveTo>
                  <a:pt x="1159565" y="5387400"/>
                </a:moveTo>
                <a:cubicBezTo>
                  <a:pt x="1154197" y="5386738"/>
                  <a:pt x="1147792" y="5391559"/>
                  <a:pt x="1141852" y="5394011"/>
                </a:cubicBezTo>
                <a:cubicBezTo>
                  <a:pt x="1145847" y="5398642"/>
                  <a:pt x="1148821" y="5405631"/>
                  <a:pt x="1154197" y="5407332"/>
                </a:cubicBezTo>
                <a:cubicBezTo>
                  <a:pt x="1159228" y="5408845"/>
                  <a:pt x="1166770" y="5404686"/>
                  <a:pt x="1179115" y="5401383"/>
                </a:cubicBezTo>
                <a:cubicBezTo>
                  <a:pt x="1169622" y="5394200"/>
                  <a:pt x="1165055" y="5388062"/>
                  <a:pt x="1159565" y="5387400"/>
                </a:cubicBezTo>
                <a:close/>
                <a:moveTo>
                  <a:pt x="1980354" y="5385888"/>
                </a:moveTo>
                <a:cubicBezTo>
                  <a:pt x="1984013" y="5390236"/>
                  <a:pt x="1986415" y="5394389"/>
                  <a:pt x="1987673" y="5394200"/>
                </a:cubicBezTo>
                <a:cubicBezTo>
                  <a:pt x="1991104" y="5393544"/>
                  <a:pt x="1994071" y="5391181"/>
                  <a:pt x="1997280" y="5389385"/>
                </a:cubicBezTo>
                <a:cubicBezTo>
                  <a:pt x="1992362" y="5388440"/>
                  <a:pt x="1987559" y="5387400"/>
                  <a:pt x="1980354" y="5385888"/>
                </a:cubicBezTo>
                <a:close/>
                <a:moveTo>
                  <a:pt x="2760726" y="5382016"/>
                </a:moveTo>
                <a:cubicBezTo>
                  <a:pt x="2745051" y="5382710"/>
                  <a:pt x="2739584" y="5397130"/>
                  <a:pt x="2732899" y="5405069"/>
                </a:cubicBezTo>
                <a:cubicBezTo>
                  <a:pt x="2746616" y="5399776"/>
                  <a:pt x="2760219" y="5394389"/>
                  <a:pt x="2780227" y="5386644"/>
                </a:cubicBezTo>
                <a:cubicBezTo>
                  <a:pt x="2772310" y="5383077"/>
                  <a:pt x="2765951" y="5381784"/>
                  <a:pt x="2760726" y="5382016"/>
                </a:cubicBezTo>
                <a:close/>
                <a:moveTo>
                  <a:pt x="1030848" y="5380695"/>
                </a:moveTo>
                <a:cubicBezTo>
                  <a:pt x="1016616" y="5377292"/>
                  <a:pt x="1006528" y="5378188"/>
                  <a:pt x="999583" y="5382298"/>
                </a:cubicBezTo>
                <a:lnTo>
                  <a:pt x="987439" y="5402742"/>
                </a:lnTo>
                <a:lnTo>
                  <a:pt x="986951" y="5402990"/>
                </a:lnTo>
                <a:lnTo>
                  <a:pt x="986491" y="5403434"/>
                </a:lnTo>
                <a:lnTo>
                  <a:pt x="960888" y="5412909"/>
                </a:lnTo>
                <a:cubicBezTo>
                  <a:pt x="963290" y="5415650"/>
                  <a:pt x="965685" y="5418485"/>
                  <a:pt x="968087" y="5421221"/>
                </a:cubicBezTo>
                <a:lnTo>
                  <a:pt x="986491" y="5403434"/>
                </a:lnTo>
                <a:lnTo>
                  <a:pt x="987179" y="5403179"/>
                </a:lnTo>
                <a:lnTo>
                  <a:pt x="987439" y="5402742"/>
                </a:lnTo>
                <a:close/>
                <a:moveTo>
                  <a:pt x="13832743" y="5366144"/>
                </a:moveTo>
                <a:cubicBezTo>
                  <a:pt x="13823944" y="5367468"/>
                  <a:pt x="13815030" y="5368791"/>
                  <a:pt x="13806224" y="5370109"/>
                </a:cubicBezTo>
                <a:cubicBezTo>
                  <a:pt x="13806795" y="5372566"/>
                  <a:pt x="13807367" y="5375118"/>
                  <a:pt x="13807939" y="5377576"/>
                </a:cubicBezTo>
                <a:cubicBezTo>
                  <a:pt x="13816745" y="5375874"/>
                  <a:pt x="13825545" y="5374078"/>
                  <a:pt x="13834345" y="5372377"/>
                </a:cubicBezTo>
                <a:cubicBezTo>
                  <a:pt x="13833779" y="5370298"/>
                  <a:pt x="13833201" y="5368218"/>
                  <a:pt x="13832743" y="5366144"/>
                </a:cubicBezTo>
                <a:close/>
                <a:moveTo>
                  <a:pt x="13626640" y="5357354"/>
                </a:moveTo>
                <a:cubicBezTo>
                  <a:pt x="13607547" y="5353106"/>
                  <a:pt x="13592343" y="5362364"/>
                  <a:pt x="13590056" y="5378993"/>
                </a:cubicBezTo>
                <a:cubicBezTo>
                  <a:pt x="13587768" y="5395807"/>
                  <a:pt x="13589598" y="5412909"/>
                  <a:pt x="13589598" y="5435015"/>
                </a:cubicBezTo>
                <a:cubicBezTo>
                  <a:pt x="13567418" y="5435015"/>
                  <a:pt x="13548217" y="5435677"/>
                  <a:pt x="13529010" y="5434826"/>
                </a:cubicBezTo>
                <a:cubicBezTo>
                  <a:pt x="13495743" y="5433408"/>
                  <a:pt x="13489459" y="5439741"/>
                  <a:pt x="13496543" y="5472806"/>
                </a:cubicBezTo>
                <a:cubicBezTo>
                  <a:pt x="13517237" y="5472050"/>
                  <a:pt x="13534271" y="5469403"/>
                  <a:pt x="13550619" y="5471294"/>
                </a:cubicBezTo>
                <a:cubicBezTo>
                  <a:pt x="13580227" y="5474696"/>
                  <a:pt x="13599434" y="5467040"/>
                  <a:pt x="13604917" y="5442104"/>
                </a:cubicBezTo>
                <a:cubicBezTo>
                  <a:pt x="13608919" y="5424057"/>
                  <a:pt x="13621722" y="5415555"/>
                  <a:pt x="13642409" y="5411397"/>
                </a:cubicBezTo>
                <a:cubicBezTo>
                  <a:pt x="13664704" y="5406954"/>
                  <a:pt x="13667334" y="5390803"/>
                  <a:pt x="13659678" y="5377765"/>
                </a:cubicBezTo>
                <a:cubicBezTo>
                  <a:pt x="13654189" y="5368502"/>
                  <a:pt x="13639321" y="5360190"/>
                  <a:pt x="13626640" y="5357354"/>
                </a:cubicBezTo>
                <a:close/>
                <a:moveTo>
                  <a:pt x="14167521" y="5345690"/>
                </a:moveTo>
                <a:lnTo>
                  <a:pt x="14167692" y="5345734"/>
                </a:lnTo>
                <a:lnTo>
                  <a:pt x="14167464" y="5345923"/>
                </a:lnTo>
                <a:close/>
                <a:moveTo>
                  <a:pt x="927049" y="5341014"/>
                </a:moveTo>
                <a:cubicBezTo>
                  <a:pt x="903839" y="5362364"/>
                  <a:pt x="880522" y="5383714"/>
                  <a:pt x="850456" y="5411302"/>
                </a:cubicBezTo>
                <a:cubicBezTo>
                  <a:pt x="914704" y="5407427"/>
                  <a:pt x="911044" y="5367373"/>
                  <a:pt x="927049" y="5341014"/>
                </a:cubicBezTo>
                <a:close/>
                <a:moveTo>
                  <a:pt x="1149050" y="5324856"/>
                </a:moveTo>
                <a:cubicBezTo>
                  <a:pt x="1148364" y="5325707"/>
                  <a:pt x="1147677" y="5326652"/>
                  <a:pt x="1146991" y="5327503"/>
                </a:cubicBezTo>
                <a:lnTo>
                  <a:pt x="1146802" y="5327929"/>
                </a:lnTo>
                <a:lnTo>
                  <a:pt x="1144220" y="5330750"/>
                </a:lnTo>
                <a:cubicBezTo>
                  <a:pt x="1143849" y="5331163"/>
                  <a:pt x="1144364" y="5330620"/>
                  <a:pt x="1146648" y="5328165"/>
                </a:cubicBezTo>
                <a:cubicBezTo>
                  <a:pt x="1145390" y="5331092"/>
                  <a:pt x="1145104" y="5331754"/>
                  <a:pt x="1145319" y="5331270"/>
                </a:cubicBezTo>
                <a:lnTo>
                  <a:pt x="1146802" y="5327929"/>
                </a:lnTo>
                <a:lnTo>
                  <a:pt x="1147106" y="5327597"/>
                </a:lnTo>
                <a:cubicBezTo>
                  <a:pt x="1147792" y="5326652"/>
                  <a:pt x="1148364" y="5325707"/>
                  <a:pt x="1149050" y="5324856"/>
                </a:cubicBezTo>
                <a:close/>
                <a:moveTo>
                  <a:pt x="1232955" y="5312953"/>
                </a:moveTo>
                <a:cubicBezTo>
                  <a:pt x="1230096" y="5313615"/>
                  <a:pt x="1227243" y="5316072"/>
                  <a:pt x="1225985" y="5318429"/>
                </a:cubicBezTo>
                <a:cubicBezTo>
                  <a:pt x="1225413" y="5319374"/>
                  <a:pt x="1229988" y="5323533"/>
                  <a:pt x="1230217" y="5323439"/>
                </a:cubicBezTo>
                <a:cubicBezTo>
                  <a:pt x="1234220" y="5321454"/>
                  <a:pt x="1237987" y="5319096"/>
                  <a:pt x="1242448" y="5316355"/>
                </a:cubicBezTo>
                <a:cubicBezTo>
                  <a:pt x="1238102" y="5314749"/>
                  <a:pt x="1235128" y="5312480"/>
                  <a:pt x="1232955" y="5312953"/>
                </a:cubicBezTo>
                <a:close/>
                <a:moveTo>
                  <a:pt x="1510404" y="5303695"/>
                </a:moveTo>
                <a:cubicBezTo>
                  <a:pt x="1485485" y="5330433"/>
                  <a:pt x="1460560" y="5357165"/>
                  <a:pt x="1435641" y="5383903"/>
                </a:cubicBezTo>
                <a:cubicBezTo>
                  <a:pt x="1497824" y="5383336"/>
                  <a:pt x="1492226" y="5335531"/>
                  <a:pt x="1522063" y="5312575"/>
                </a:cubicBezTo>
                <a:cubicBezTo>
                  <a:pt x="1518175" y="5309645"/>
                  <a:pt x="1514293" y="5306620"/>
                  <a:pt x="1510404" y="5303695"/>
                </a:cubicBezTo>
                <a:close/>
                <a:moveTo>
                  <a:pt x="400508" y="5276013"/>
                </a:moveTo>
                <a:cubicBezTo>
                  <a:pt x="378563" y="5274595"/>
                  <a:pt x="364388" y="5277903"/>
                  <a:pt x="351929" y="5294155"/>
                </a:cubicBezTo>
                <a:cubicBezTo>
                  <a:pt x="376275" y="5299820"/>
                  <a:pt x="392166" y="5299537"/>
                  <a:pt x="400508" y="5276013"/>
                </a:cubicBezTo>
                <a:close/>
                <a:moveTo>
                  <a:pt x="13790226" y="5263353"/>
                </a:moveTo>
                <a:lnTo>
                  <a:pt x="13732212" y="5270828"/>
                </a:lnTo>
                <a:lnTo>
                  <a:pt x="13731811" y="5270720"/>
                </a:lnTo>
                <a:cubicBezTo>
                  <a:pt x="13730667" y="5270153"/>
                  <a:pt x="13729523" y="5269685"/>
                  <a:pt x="13728380" y="5269118"/>
                </a:cubicBezTo>
                <a:cubicBezTo>
                  <a:pt x="13729402" y="5269775"/>
                  <a:pt x="13730546" y="5270341"/>
                  <a:pt x="13731582" y="5270909"/>
                </a:cubicBezTo>
                <a:lnTo>
                  <a:pt x="13732212" y="5270828"/>
                </a:lnTo>
                <a:lnTo>
                  <a:pt x="13763972" y="5279365"/>
                </a:lnTo>
                <a:cubicBezTo>
                  <a:pt x="13771274" y="5278444"/>
                  <a:pt x="13777592" y="5273413"/>
                  <a:pt x="13790226" y="5263353"/>
                </a:cubicBezTo>
                <a:close/>
                <a:moveTo>
                  <a:pt x="27380" y="5251543"/>
                </a:moveTo>
                <a:lnTo>
                  <a:pt x="27501" y="5251638"/>
                </a:lnTo>
                <a:lnTo>
                  <a:pt x="27491" y="5251641"/>
                </a:lnTo>
                <a:close/>
                <a:moveTo>
                  <a:pt x="429200" y="5242853"/>
                </a:moveTo>
                <a:cubicBezTo>
                  <a:pt x="451724" y="5262313"/>
                  <a:pt x="451724" y="5262313"/>
                  <a:pt x="471274" y="5248424"/>
                </a:cubicBezTo>
                <a:cubicBezTo>
                  <a:pt x="454583" y="5246156"/>
                  <a:pt x="441895" y="5244460"/>
                  <a:pt x="429200" y="5242853"/>
                </a:cubicBezTo>
                <a:close/>
                <a:moveTo>
                  <a:pt x="354438" y="5237182"/>
                </a:moveTo>
                <a:cubicBezTo>
                  <a:pt x="351350" y="5237560"/>
                  <a:pt x="347697" y="5239451"/>
                  <a:pt x="346096" y="5241624"/>
                </a:cubicBezTo>
                <a:cubicBezTo>
                  <a:pt x="345181" y="5242948"/>
                  <a:pt x="347697" y="5245872"/>
                  <a:pt x="348612" y="5248141"/>
                </a:cubicBezTo>
                <a:cubicBezTo>
                  <a:pt x="352843" y="5246439"/>
                  <a:pt x="357068" y="5244555"/>
                  <a:pt x="361871" y="5242475"/>
                </a:cubicBezTo>
                <a:cubicBezTo>
                  <a:pt x="358555" y="5240018"/>
                  <a:pt x="356160" y="5236994"/>
                  <a:pt x="354438" y="5237182"/>
                </a:cubicBezTo>
                <a:close/>
                <a:moveTo>
                  <a:pt x="1080571" y="5219802"/>
                </a:moveTo>
                <a:cubicBezTo>
                  <a:pt x="1062057" y="5222915"/>
                  <a:pt x="1043650" y="5226034"/>
                  <a:pt x="1016330" y="5230666"/>
                </a:cubicBezTo>
                <a:cubicBezTo>
                  <a:pt x="1023760" y="5236287"/>
                  <a:pt x="1029104" y="5240349"/>
                  <a:pt x="1033419" y="5243619"/>
                </a:cubicBezTo>
                <a:lnTo>
                  <a:pt x="1044296" y="5251797"/>
                </a:lnTo>
                <a:lnTo>
                  <a:pt x="1044107" y="5251921"/>
                </a:lnTo>
                <a:lnTo>
                  <a:pt x="1044584" y="5252472"/>
                </a:lnTo>
                <a:lnTo>
                  <a:pt x="1044610" y="5252540"/>
                </a:lnTo>
                <a:lnTo>
                  <a:pt x="1044565" y="5252489"/>
                </a:lnTo>
                <a:cubicBezTo>
                  <a:pt x="1045709" y="5255416"/>
                  <a:pt x="1045966" y="5256078"/>
                  <a:pt x="1045780" y="5255594"/>
                </a:cubicBezTo>
                <a:lnTo>
                  <a:pt x="1044610" y="5252540"/>
                </a:lnTo>
                <a:lnTo>
                  <a:pt x="1046864" y="5255109"/>
                </a:lnTo>
                <a:lnTo>
                  <a:pt x="1044584" y="5252472"/>
                </a:lnTo>
                <a:lnTo>
                  <a:pt x="1044336" y="5251827"/>
                </a:lnTo>
                <a:lnTo>
                  <a:pt x="1044296" y="5251797"/>
                </a:lnTo>
                <a:lnTo>
                  <a:pt x="1084466" y="5225278"/>
                </a:lnTo>
                <a:cubicBezTo>
                  <a:pt x="1083201" y="5223482"/>
                  <a:pt x="1081836" y="5221592"/>
                  <a:pt x="1080571" y="5219802"/>
                </a:cubicBezTo>
                <a:close/>
                <a:moveTo>
                  <a:pt x="13599770" y="5213469"/>
                </a:moveTo>
                <a:cubicBezTo>
                  <a:pt x="13603544" y="5231327"/>
                  <a:pt x="13605946" y="5242570"/>
                  <a:pt x="13608233" y="5253056"/>
                </a:cubicBezTo>
                <a:cubicBezTo>
                  <a:pt x="13578969" y="5263258"/>
                  <a:pt x="13577024" y="5265054"/>
                  <a:pt x="13536787" y="5321265"/>
                </a:cubicBezTo>
                <a:cubicBezTo>
                  <a:pt x="13602515" y="5307565"/>
                  <a:pt x="13622637" y="5261651"/>
                  <a:pt x="13662417" y="5233969"/>
                </a:cubicBezTo>
                <a:cubicBezTo>
                  <a:pt x="13661159" y="5230288"/>
                  <a:pt x="13659786" y="5226602"/>
                  <a:pt x="13658528" y="5222915"/>
                </a:cubicBezTo>
                <a:cubicBezTo>
                  <a:pt x="13640243" y="5220085"/>
                  <a:pt x="13622065" y="5217155"/>
                  <a:pt x="13599770" y="5213469"/>
                </a:cubicBezTo>
                <a:close/>
                <a:moveTo>
                  <a:pt x="2387663" y="5202132"/>
                </a:moveTo>
                <a:lnTo>
                  <a:pt x="2385376" y="5205346"/>
                </a:lnTo>
                <a:lnTo>
                  <a:pt x="2389265" y="5205630"/>
                </a:lnTo>
                <a:close/>
                <a:moveTo>
                  <a:pt x="1474735" y="5194765"/>
                </a:moveTo>
                <a:cubicBezTo>
                  <a:pt x="1453933" y="5207898"/>
                  <a:pt x="1441353" y="5215927"/>
                  <a:pt x="1428779" y="5223955"/>
                </a:cubicBezTo>
                <a:cubicBezTo>
                  <a:pt x="1431867" y="5226507"/>
                  <a:pt x="1434955" y="5229059"/>
                  <a:pt x="1438036" y="5231706"/>
                </a:cubicBezTo>
                <a:cubicBezTo>
                  <a:pt x="1454048" y="5226791"/>
                  <a:pt x="1470510" y="5222159"/>
                  <a:pt x="1474735" y="5194765"/>
                </a:cubicBezTo>
                <a:close/>
                <a:moveTo>
                  <a:pt x="866461" y="5169162"/>
                </a:moveTo>
                <a:cubicBezTo>
                  <a:pt x="850342" y="5186920"/>
                  <a:pt x="834115" y="5204685"/>
                  <a:pt x="817989" y="5222443"/>
                </a:cubicBezTo>
                <a:cubicBezTo>
                  <a:pt x="822335" y="5225089"/>
                  <a:pt x="826675" y="5227736"/>
                  <a:pt x="831027" y="5230382"/>
                </a:cubicBezTo>
                <a:cubicBezTo>
                  <a:pt x="846339" y="5211957"/>
                  <a:pt x="861550" y="5193537"/>
                  <a:pt x="876862" y="5175017"/>
                </a:cubicBezTo>
                <a:cubicBezTo>
                  <a:pt x="873438" y="5173032"/>
                  <a:pt x="869892" y="5171047"/>
                  <a:pt x="866461" y="5169162"/>
                </a:cubicBezTo>
                <a:close/>
                <a:moveTo>
                  <a:pt x="1153853" y="5160655"/>
                </a:moveTo>
                <a:cubicBezTo>
                  <a:pt x="1103094" y="5164248"/>
                  <a:pt x="1101493" y="5166610"/>
                  <a:pt x="1113610" y="5214037"/>
                </a:cubicBezTo>
                <a:cubicBezTo>
                  <a:pt x="1127441" y="5195611"/>
                  <a:pt x="1138649" y="5180782"/>
                  <a:pt x="1153853" y="5160655"/>
                </a:cubicBezTo>
                <a:close/>
                <a:moveTo>
                  <a:pt x="404854" y="5156691"/>
                </a:moveTo>
                <a:lnTo>
                  <a:pt x="404688" y="5156932"/>
                </a:lnTo>
                <a:lnTo>
                  <a:pt x="404625" y="5156975"/>
                </a:lnTo>
                <a:close/>
                <a:moveTo>
                  <a:pt x="2483342" y="5151115"/>
                </a:moveTo>
                <a:cubicBezTo>
                  <a:pt x="2480261" y="5151115"/>
                  <a:pt x="2477173" y="5151115"/>
                  <a:pt x="2474092" y="5151304"/>
                </a:cubicBezTo>
                <a:cubicBezTo>
                  <a:pt x="2473971" y="5151304"/>
                  <a:pt x="2474092" y="5153383"/>
                  <a:pt x="2474092" y="5154518"/>
                </a:cubicBezTo>
                <a:cubicBezTo>
                  <a:pt x="2477173" y="5154518"/>
                  <a:pt x="2480261" y="5154518"/>
                  <a:pt x="2483342" y="5154328"/>
                </a:cubicBezTo>
                <a:cubicBezTo>
                  <a:pt x="2483342" y="5154328"/>
                  <a:pt x="2483234" y="5152249"/>
                  <a:pt x="2483342" y="5151115"/>
                </a:cubicBezTo>
                <a:close/>
                <a:moveTo>
                  <a:pt x="1295716" y="5138549"/>
                </a:moveTo>
                <a:cubicBezTo>
                  <a:pt x="1217522" y="5139589"/>
                  <a:pt x="1210324" y="5196934"/>
                  <a:pt x="1172603" y="5241908"/>
                </a:cubicBezTo>
                <a:cubicBezTo>
                  <a:pt x="1237079" y="5218195"/>
                  <a:pt x="1275944" y="5185881"/>
                  <a:pt x="1295716" y="5138549"/>
                </a:cubicBezTo>
                <a:close/>
                <a:moveTo>
                  <a:pt x="246064" y="5117010"/>
                </a:moveTo>
                <a:cubicBezTo>
                  <a:pt x="245385" y="5117861"/>
                  <a:pt x="244699" y="5118712"/>
                  <a:pt x="244013" y="5119562"/>
                </a:cubicBezTo>
                <a:cubicBezTo>
                  <a:pt x="240239" y="5122676"/>
                  <a:pt x="236357" y="5125889"/>
                  <a:pt x="232582" y="5129008"/>
                </a:cubicBezTo>
                <a:cubicBezTo>
                  <a:pt x="228808" y="5132127"/>
                  <a:pt x="224920" y="5135336"/>
                  <a:pt x="221153" y="5138455"/>
                </a:cubicBezTo>
                <a:lnTo>
                  <a:pt x="218065" y="5141196"/>
                </a:lnTo>
                <a:lnTo>
                  <a:pt x="221381" y="5138644"/>
                </a:lnTo>
                <a:cubicBezTo>
                  <a:pt x="225149" y="5135525"/>
                  <a:pt x="229037" y="5132317"/>
                  <a:pt x="232811" y="5129197"/>
                </a:cubicBezTo>
                <a:cubicBezTo>
                  <a:pt x="236586" y="5126078"/>
                  <a:pt x="240467" y="5122865"/>
                  <a:pt x="244241" y="5119751"/>
                </a:cubicBezTo>
                <a:cubicBezTo>
                  <a:pt x="244813" y="5118806"/>
                  <a:pt x="245499" y="5117955"/>
                  <a:pt x="246064" y="5117010"/>
                </a:cubicBezTo>
                <a:close/>
                <a:moveTo>
                  <a:pt x="1052342" y="5115592"/>
                </a:moveTo>
                <a:lnTo>
                  <a:pt x="1032645" y="5147956"/>
                </a:lnTo>
                <a:lnTo>
                  <a:pt x="1032468" y="5148022"/>
                </a:lnTo>
                <a:lnTo>
                  <a:pt x="1015337" y="5135844"/>
                </a:lnTo>
                <a:cubicBezTo>
                  <a:pt x="998152" y="5129803"/>
                  <a:pt x="981177" y="5140344"/>
                  <a:pt x="965228" y="5149130"/>
                </a:cubicBezTo>
                <a:cubicBezTo>
                  <a:pt x="930823" y="5168123"/>
                  <a:pt x="905783" y="5194765"/>
                  <a:pt x="884067" y="5223482"/>
                </a:cubicBezTo>
                <a:cubicBezTo>
                  <a:pt x="879492" y="5227358"/>
                  <a:pt x="874924" y="5231233"/>
                  <a:pt x="870350" y="5235197"/>
                </a:cubicBezTo>
                <a:cubicBezTo>
                  <a:pt x="872630" y="5236331"/>
                  <a:pt x="874924" y="5237466"/>
                  <a:pt x="877205" y="5238505"/>
                </a:cubicBezTo>
                <a:cubicBezTo>
                  <a:pt x="879492" y="5233496"/>
                  <a:pt x="881780" y="5228492"/>
                  <a:pt x="884067" y="5223482"/>
                </a:cubicBezTo>
                <a:cubicBezTo>
                  <a:pt x="891380" y="5221970"/>
                  <a:pt x="898699" y="5220269"/>
                  <a:pt x="906126" y="5218857"/>
                </a:cubicBezTo>
                <a:cubicBezTo>
                  <a:pt x="939279" y="5212524"/>
                  <a:pt x="972547" y="5209783"/>
                  <a:pt x="982376" y="5172843"/>
                </a:cubicBezTo>
                <a:cubicBezTo>
                  <a:pt x="983863" y="5167458"/>
                  <a:pt x="992094" y="5163279"/>
                  <a:pt x="1002140" y="5159417"/>
                </a:cubicBezTo>
                <a:lnTo>
                  <a:pt x="1032468" y="5148022"/>
                </a:lnTo>
                <a:lnTo>
                  <a:pt x="1032563" y="5148090"/>
                </a:lnTo>
                <a:lnTo>
                  <a:pt x="1032645" y="5147956"/>
                </a:lnTo>
                <a:lnTo>
                  <a:pt x="1032792" y="5147901"/>
                </a:lnTo>
                <a:cubicBezTo>
                  <a:pt x="1047539" y="5151493"/>
                  <a:pt x="1062400" y="5155084"/>
                  <a:pt x="1078862" y="5159049"/>
                </a:cubicBezTo>
                <a:cubicBezTo>
                  <a:pt x="1080113" y="5123999"/>
                  <a:pt x="1080113" y="5123999"/>
                  <a:pt x="1052342" y="5115592"/>
                </a:cubicBezTo>
                <a:close/>
                <a:moveTo>
                  <a:pt x="13769989" y="5110866"/>
                </a:moveTo>
                <a:cubicBezTo>
                  <a:pt x="13764271" y="5120224"/>
                  <a:pt x="13756043" y="5133829"/>
                  <a:pt x="13747008" y="5148563"/>
                </a:cubicBezTo>
                <a:cubicBezTo>
                  <a:pt x="13759811" y="5154139"/>
                  <a:pt x="13770332" y="5158765"/>
                  <a:pt x="13780276" y="5163113"/>
                </a:cubicBezTo>
                <a:cubicBezTo>
                  <a:pt x="13778789" y="5167177"/>
                  <a:pt x="13778789" y="5169068"/>
                  <a:pt x="13777645" y="5170013"/>
                </a:cubicBezTo>
                <a:cubicBezTo>
                  <a:pt x="13769417" y="5176245"/>
                  <a:pt x="13760840" y="5182200"/>
                  <a:pt x="13751697" y="5188716"/>
                </a:cubicBezTo>
                <a:cubicBezTo>
                  <a:pt x="13763813" y="5195705"/>
                  <a:pt x="13772956" y="5200998"/>
                  <a:pt x="13782334" y="5206291"/>
                </a:cubicBezTo>
                <a:cubicBezTo>
                  <a:pt x="13783592" y="5207142"/>
                  <a:pt x="13785537" y="5207325"/>
                  <a:pt x="13794107" y="5209783"/>
                </a:cubicBezTo>
                <a:cubicBezTo>
                  <a:pt x="13810112" y="5186353"/>
                  <a:pt x="13829662" y="5174922"/>
                  <a:pt x="13864181" y="5183523"/>
                </a:cubicBezTo>
                <a:cubicBezTo>
                  <a:pt x="13885561" y="5188811"/>
                  <a:pt x="13907049" y="5178986"/>
                  <a:pt x="13921338" y="5157447"/>
                </a:cubicBezTo>
                <a:cubicBezTo>
                  <a:pt x="13894932" y="5144220"/>
                  <a:pt x="13872301" y="5129292"/>
                  <a:pt x="13846575" y="5121069"/>
                </a:cubicBezTo>
                <a:cubicBezTo>
                  <a:pt x="13824058" y="5113891"/>
                  <a:pt x="13798110" y="5114269"/>
                  <a:pt x="13769989" y="5110866"/>
                </a:cubicBezTo>
                <a:close/>
                <a:moveTo>
                  <a:pt x="816389" y="5109921"/>
                </a:moveTo>
                <a:lnTo>
                  <a:pt x="816359" y="5109971"/>
                </a:lnTo>
                <a:lnTo>
                  <a:pt x="816281" y="5110016"/>
                </a:lnTo>
                <a:close/>
                <a:moveTo>
                  <a:pt x="967058" y="5107942"/>
                </a:moveTo>
                <a:cubicBezTo>
                  <a:pt x="965120" y="5109732"/>
                  <a:pt x="963169" y="5111528"/>
                  <a:pt x="961225" y="5113324"/>
                </a:cubicBezTo>
                <a:cubicBezTo>
                  <a:pt x="962489" y="5114080"/>
                  <a:pt x="964541" y="5115592"/>
                  <a:pt x="964770" y="5115403"/>
                </a:cubicBezTo>
                <a:cubicBezTo>
                  <a:pt x="966829" y="5113891"/>
                  <a:pt x="968658" y="5112001"/>
                  <a:pt x="970488" y="5110210"/>
                </a:cubicBezTo>
                <a:cubicBezTo>
                  <a:pt x="969345" y="5109449"/>
                  <a:pt x="968208" y="5108698"/>
                  <a:pt x="967058" y="5107942"/>
                </a:cubicBezTo>
                <a:close/>
                <a:moveTo>
                  <a:pt x="7489814" y="5085546"/>
                </a:moveTo>
                <a:lnTo>
                  <a:pt x="7489814" y="5088287"/>
                </a:lnTo>
                <a:lnTo>
                  <a:pt x="7493359" y="5086964"/>
                </a:lnTo>
                <a:close/>
                <a:moveTo>
                  <a:pt x="7428311" y="5079881"/>
                </a:moveTo>
                <a:lnTo>
                  <a:pt x="7425910" y="5082811"/>
                </a:lnTo>
                <a:lnTo>
                  <a:pt x="7429684" y="5083284"/>
                </a:lnTo>
                <a:close/>
                <a:moveTo>
                  <a:pt x="1369106" y="5073265"/>
                </a:moveTo>
                <a:cubicBezTo>
                  <a:pt x="1359849" y="5082433"/>
                  <a:pt x="1350586" y="5091596"/>
                  <a:pt x="1341443" y="5100853"/>
                </a:cubicBezTo>
                <a:cubicBezTo>
                  <a:pt x="1353902" y="5094431"/>
                  <a:pt x="1366254" y="5088004"/>
                  <a:pt x="1378706" y="5081582"/>
                </a:cubicBezTo>
                <a:cubicBezTo>
                  <a:pt x="1375511" y="5078841"/>
                  <a:pt x="1372309" y="5076006"/>
                  <a:pt x="1369106" y="5073265"/>
                </a:cubicBezTo>
                <a:close/>
                <a:moveTo>
                  <a:pt x="320141" y="5059659"/>
                </a:moveTo>
                <a:cubicBezTo>
                  <a:pt x="317174" y="5060794"/>
                  <a:pt x="312942" y="5061267"/>
                  <a:pt x="311456" y="5063157"/>
                </a:cubicBezTo>
                <a:cubicBezTo>
                  <a:pt x="310433" y="5064574"/>
                  <a:pt x="312942" y="5067883"/>
                  <a:pt x="313972" y="5070246"/>
                </a:cubicBezTo>
                <a:cubicBezTo>
                  <a:pt x="318089" y="5068733"/>
                  <a:pt x="322321" y="5067221"/>
                  <a:pt x="326431" y="5065709"/>
                </a:cubicBezTo>
                <a:cubicBezTo>
                  <a:pt x="324373" y="5063818"/>
                  <a:pt x="322321" y="5061739"/>
                  <a:pt x="320141" y="5059659"/>
                </a:cubicBezTo>
                <a:close/>
                <a:moveTo>
                  <a:pt x="1687479" y="5055601"/>
                </a:moveTo>
                <a:cubicBezTo>
                  <a:pt x="1686449" y="5055412"/>
                  <a:pt x="1684848" y="5057113"/>
                  <a:pt x="1683476" y="5057964"/>
                </a:cubicBezTo>
                <a:cubicBezTo>
                  <a:pt x="1686335" y="5059098"/>
                  <a:pt x="1689194" y="5060227"/>
                  <a:pt x="1691932" y="5061267"/>
                </a:cubicBezTo>
                <a:cubicBezTo>
                  <a:pt x="1693305" y="5060421"/>
                  <a:pt x="1694684" y="5059565"/>
                  <a:pt x="1696056" y="5058720"/>
                </a:cubicBezTo>
                <a:cubicBezTo>
                  <a:pt x="1693197" y="5057680"/>
                  <a:pt x="1690452" y="5056262"/>
                  <a:pt x="1687479" y="5055601"/>
                </a:cubicBezTo>
                <a:close/>
                <a:moveTo>
                  <a:pt x="734770" y="5047383"/>
                </a:moveTo>
                <a:lnTo>
                  <a:pt x="734427" y="5050402"/>
                </a:lnTo>
                <a:lnTo>
                  <a:pt x="738538" y="5049173"/>
                </a:lnTo>
                <a:close/>
                <a:moveTo>
                  <a:pt x="13863495" y="5043508"/>
                </a:moveTo>
                <a:cubicBezTo>
                  <a:pt x="13862358" y="5044359"/>
                  <a:pt x="13860071" y="5045398"/>
                  <a:pt x="13860185" y="5046154"/>
                </a:cubicBezTo>
                <a:cubicBezTo>
                  <a:pt x="13860528" y="5048701"/>
                  <a:pt x="13861672" y="5051158"/>
                  <a:pt x="13862587" y="5053710"/>
                </a:cubicBezTo>
                <a:cubicBezTo>
                  <a:pt x="13863724" y="5052765"/>
                  <a:pt x="13866132" y="5051820"/>
                  <a:pt x="13866011" y="5050969"/>
                </a:cubicBezTo>
                <a:cubicBezTo>
                  <a:pt x="13865553" y="5048418"/>
                  <a:pt x="13864410" y="5045966"/>
                  <a:pt x="13863495" y="5043508"/>
                </a:cubicBezTo>
                <a:close/>
                <a:moveTo>
                  <a:pt x="643431" y="5040105"/>
                </a:moveTo>
                <a:cubicBezTo>
                  <a:pt x="635425" y="5045682"/>
                  <a:pt x="628113" y="5051725"/>
                  <a:pt x="620571" y="5057680"/>
                </a:cubicBezTo>
                <a:cubicBezTo>
                  <a:pt x="625489" y="5061077"/>
                  <a:pt x="630285" y="5064480"/>
                  <a:pt x="635197" y="5067977"/>
                </a:cubicBezTo>
                <a:cubicBezTo>
                  <a:pt x="640572" y="5060327"/>
                  <a:pt x="646062" y="5052671"/>
                  <a:pt x="650858" y="5044737"/>
                </a:cubicBezTo>
                <a:cubicBezTo>
                  <a:pt x="651087" y="5044264"/>
                  <a:pt x="644003" y="5039727"/>
                  <a:pt x="643431" y="5040105"/>
                </a:cubicBezTo>
                <a:close/>
                <a:moveTo>
                  <a:pt x="1777446" y="5009498"/>
                </a:moveTo>
                <a:lnTo>
                  <a:pt x="1773328" y="5010632"/>
                </a:lnTo>
                <a:lnTo>
                  <a:pt x="1776874" y="5012517"/>
                </a:lnTo>
                <a:close/>
                <a:moveTo>
                  <a:pt x="1744635" y="5003732"/>
                </a:moveTo>
                <a:lnTo>
                  <a:pt x="1741433" y="5006284"/>
                </a:lnTo>
                <a:lnTo>
                  <a:pt x="1741235" y="5006408"/>
                </a:lnTo>
                <a:lnTo>
                  <a:pt x="1712071" y="5009036"/>
                </a:lnTo>
                <a:cubicBezTo>
                  <a:pt x="1703625" y="5011929"/>
                  <a:pt x="1697651" y="5018472"/>
                  <a:pt x="1697422" y="5033589"/>
                </a:cubicBezTo>
                <a:lnTo>
                  <a:pt x="1741235" y="5006408"/>
                </a:lnTo>
                <a:lnTo>
                  <a:pt x="1741554" y="5006379"/>
                </a:lnTo>
                <a:close/>
                <a:moveTo>
                  <a:pt x="606847" y="5001464"/>
                </a:moveTo>
                <a:cubicBezTo>
                  <a:pt x="602393" y="5001558"/>
                  <a:pt x="598276" y="5014880"/>
                  <a:pt x="593930" y="5022063"/>
                </a:cubicBezTo>
                <a:cubicBezTo>
                  <a:pt x="601593" y="5024515"/>
                  <a:pt x="610392" y="5030281"/>
                  <a:pt x="616911" y="5028863"/>
                </a:cubicBezTo>
                <a:cubicBezTo>
                  <a:pt x="631880" y="5025838"/>
                  <a:pt x="645941" y="5019322"/>
                  <a:pt x="674640" y="5009025"/>
                </a:cubicBezTo>
                <a:cubicBezTo>
                  <a:pt x="643660" y="5005150"/>
                  <a:pt x="625260" y="5001275"/>
                  <a:pt x="606847" y="5001464"/>
                </a:cubicBezTo>
                <a:close/>
                <a:moveTo>
                  <a:pt x="1469245" y="4994475"/>
                </a:moveTo>
                <a:cubicBezTo>
                  <a:pt x="1442847" y="5010248"/>
                  <a:pt x="1413918" y="5023192"/>
                  <a:pt x="1409915" y="5053521"/>
                </a:cubicBezTo>
                <a:cubicBezTo>
                  <a:pt x="1407914" y="5054089"/>
                  <a:pt x="1405914" y="5054632"/>
                  <a:pt x="1405386" y="5054786"/>
                </a:cubicBezTo>
                <a:lnTo>
                  <a:pt x="1409528" y="5053750"/>
                </a:lnTo>
                <a:lnTo>
                  <a:pt x="1406032" y="5055814"/>
                </a:lnTo>
                <a:cubicBezTo>
                  <a:pt x="1405575" y="5056097"/>
                  <a:pt x="1406373" y="5055648"/>
                  <a:pt x="1409687" y="5053710"/>
                </a:cubicBezTo>
                <a:lnTo>
                  <a:pt x="1409528" y="5053750"/>
                </a:lnTo>
                <a:lnTo>
                  <a:pt x="1409915" y="5053521"/>
                </a:lnTo>
                <a:cubicBezTo>
                  <a:pt x="1459080" y="5034345"/>
                  <a:pt x="1468680" y="5024893"/>
                  <a:pt x="1469245" y="4994475"/>
                </a:cubicBezTo>
                <a:close/>
                <a:moveTo>
                  <a:pt x="1159686" y="4993624"/>
                </a:moveTo>
                <a:lnTo>
                  <a:pt x="1136392" y="5015266"/>
                </a:lnTo>
                <a:lnTo>
                  <a:pt x="1135561" y="5015636"/>
                </a:lnTo>
                <a:lnTo>
                  <a:pt x="1132588" y="5018472"/>
                </a:lnTo>
                <a:lnTo>
                  <a:pt x="1135790" y="5015825"/>
                </a:lnTo>
                <a:lnTo>
                  <a:pt x="1136392" y="5015266"/>
                </a:lnTo>
                <a:lnTo>
                  <a:pt x="1167342" y="5001464"/>
                </a:lnTo>
                <a:cubicBezTo>
                  <a:pt x="1164826" y="4998817"/>
                  <a:pt x="1162195" y="4996271"/>
                  <a:pt x="1159686" y="4993624"/>
                </a:cubicBezTo>
                <a:close/>
                <a:moveTo>
                  <a:pt x="408964" y="4990978"/>
                </a:moveTo>
                <a:cubicBezTo>
                  <a:pt x="405540" y="4992774"/>
                  <a:pt x="402116" y="4994569"/>
                  <a:pt x="398678" y="4996365"/>
                </a:cubicBezTo>
                <a:cubicBezTo>
                  <a:pt x="403253" y="5001653"/>
                  <a:pt x="407827" y="5006946"/>
                  <a:pt x="412402" y="5012328"/>
                </a:cubicBezTo>
                <a:cubicBezTo>
                  <a:pt x="414797" y="5011105"/>
                  <a:pt x="417199" y="5009876"/>
                  <a:pt x="419715" y="5008647"/>
                </a:cubicBezTo>
                <a:cubicBezTo>
                  <a:pt x="416055" y="5002693"/>
                  <a:pt x="412510" y="4996838"/>
                  <a:pt x="408964" y="4990978"/>
                </a:cubicBezTo>
                <a:close/>
                <a:moveTo>
                  <a:pt x="14243358" y="4989150"/>
                </a:moveTo>
                <a:cubicBezTo>
                  <a:pt x="14232855" y="4990555"/>
                  <a:pt x="14222908" y="4996223"/>
                  <a:pt x="14212504" y="5008364"/>
                </a:cubicBezTo>
                <a:cubicBezTo>
                  <a:pt x="14241540" y="5017432"/>
                  <a:pt x="14261205" y="5018944"/>
                  <a:pt x="14277552" y="4995515"/>
                </a:cubicBezTo>
                <a:cubicBezTo>
                  <a:pt x="14264921" y="4990603"/>
                  <a:pt x="14253861" y="4987745"/>
                  <a:pt x="14243358" y="4989150"/>
                </a:cubicBezTo>
                <a:close/>
                <a:moveTo>
                  <a:pt x="1573044" y="4975482"/>
                </a:moveTo>
                <a:lnTo>
                  <a:pt x="1569962" y="4978034"/>
                </a:lnTo>
                <a:cubicBezTo>
                  <a:pt x="1550870" y="4990600"/>
                  <a:pt x="1531892" y="5003165"/>
                  <a:pt x="1512799" y="5015731"/>
                </a:cubicBezTo>
                <a:lnTo>
                  <a:pt x="1509718" y="5018283"/>
                </a:lnTo>
                <a:lnTo>
                  <a:pt x="1513028" y="5015825"/>
                </a:lnTo>
                <a:cubicBezTo>
                  <a:pt x="1532006" y="5003260"/>
                  <a:pt x="1551099" y="4990600"/>
                  <a:pt x="1570077" y="4978034"/>
                </a:cubicBezTo>
                <a:close/>
                <a:moveTo>
                  <a:pt x="7115201" y="4970951"/>
                </a:moveTo>
                <a:cubicBezTo>
                  <a:pt x="7115201" y="4972274"/>
                  <a:pt x="7115201" y="4973686"/>
                  <a:pt x="7115201" y="4975010"/>
                </a:cubicBezTo>
                <a:cubicBezTo>
                  <a:pt x="7125258" y="4975010"/>
                  <a:pt x="7135437" y="4975010"/>
                  <a:pt x="7145494" y="4975010"/>
                </a:cubicBezTo>
                <a:cubicBezTo>
                  <a:pt x="7145494" y="4973686"/>
                  <a:pt x="7145494" y="4972274"/>
                  <a:pt x="7145494" y="4970951"/>
                </a:cubicBezTo>
                <a:cubicBezTo>
                  <a:pt x="7135437" y="4970951"/>
                  <a:pt x="7125258" y="4970951"/>
                  <a:pt x="7115201" y="4970951"/>
                </a:cubicBezTo>
                <a:close/>
                <a:moveTo>
                  <a:pt x="7050152" y="4953092"/>
                </a:moveTo>
                <a:cubicBezTo>
                  <a:pt x="7045692" y="4955077"/>
                  <a:pt x="7042726" y="4956306"/>
                  <a:pt x="7039866" y="4957535"/>
                </a:cubicBezTo>
                <a:cubicBezTo>
                  <a:pt x="7042840" y="4960459"/>
                  <a:pt x="7045464" y="4964051"/>
                  <a:pt x="7049237" y="4966036"/>
                </a:cubicBezTo>
                <a:cubicBezTo>
                  <a:pt x="7050725" y="4966792"/>
                  <a:pt x="7054956" y="4963957"/>
                  <a:pt x="7058043" y="4962822"/>
                </a:cubicBezTo>
                <a:cubicBezTo>
                  <a:pt x="7055414" y="4959425"/>
                  <a:pt x="7052782" y="4956212"/>
                  <a:pt x="7050152" y="4953092"/>
                </a:cubicBezTo>
                <a:close/>
                <a:moveTo>
                  <a:pt x="1703369" y="4942039"/>
                </a:moveTo>
                <a:cubicBezTo>
                  <a:pt x="1695370" y="4947710"/>
                  <a:pt x="1687593" y="4953471"/>
                  <a:pt x="1679702" y="4959331"/>
                </a:cubicBezTo>
                <a:cubicBezTo>
                  <a:pt x="1682561" y="4961783"/>
                  <a:pt x="1685420" y="4964240"/>
                  <a:pt x="1688279" y="4966698"/>
                </a:cubicBezTo>
                <a:cubicBezTo>
                  <a:pt x="1695477" y="4960087"/>
                  <a:pt x="1702568" y="4953565"/>
                  <a:pt x="1709767" y="4946954"/>
                </a:cubicBezTo>
                <a:cubicBezTo>
                  <a:pt x="1707594" y="4945348"/>
                  <a:pt x="1705427" y="4943646"/>
                  <a:pt x="1703369" y="4942039"/>
                </a:cubicBezTo>
                <a:close/>
                <a:moveTo>
                  <a:pt x="1326925" y="4925126"/>
                </a:moveTo>
                <a:cubicBezTo>
                  <a:pt x="1256508" y="4937124"/>
                  <a:pt x="1214434" y="4967926"/>
                  <a:pt x="1189751" y="5021307"/>
                </a:cubicBezTo>
                <a:cubicBezTo>
                  <a:pt x="1260054" y="5012989"/>
                  <a:pt x="1281198" y="4962066"/>
                  <a:pt x="1326925" y="4925126"/>
                </a:cubicBezTo>
                <a:close/>
                <a:moveTo>
                  <a:pt x="1596254" y="4903020"/>
                </a:moveTo>
                <a:cubicBezTo>
                  <a:pt x="1588080" y="4911098"/>
                  <a:pt x="1581335" y="4917783"/>
                  <a:pt x="1575306" y="4923758"/>
                </a:cubicBezTo>
                <a:lnTo>
                  <a:pt x="1558716" y="4940175"/>
                </a:lnTo>
                <a:lnTo>
                  <a:pt x="1558526" y="4940149"/>
                </a:lnTo>
                <a:lnTo>
                  <a:pt x="1558141" y="4940385"/>
                </a:lnTo>
                <a:lnTo>
                  <a:pt x="1558090" y="4940399"/>
                </a:lnTo>
                <a:lnTo>
                  <a:pt x="1558189" y="4940338"/>
                </a:lnTo>
                <a:cubicBezTo>
                  <a:pt x="1554358" y="4941425"/>
                  <a:pt x="1553472" y="4941685"/>
                  <a:pt x="1554044" y="4941531"/>
                </a:cubicBezTo>
                <a:lnTo>
                  <a:pt x="1558090" y="4940399"/>
                </a:lnTo>
                <a:lnTo>
                  <a:pt x="1554672" y="4942512"/>
                </a:lnTo>
                <a:lnTo>
                  <a:pt x="1558141" y="4940385"/>
                </a:lnTo>
                <a:lnTo>
                  <a:pt x="1558647" y="4940244"/>
                </a:lnTo>
                <a:lnTo>
                  <a:pt x="1558716" y="4940175"/>
                </a:lnTo>
                <a:lnTo>
                  <a:pt x="1657642" y="4953660"/>
                </a:lnTo>
                <a:cubicBezTo>
                  <a:pt x="1661645" y="4908596"/>
                  <a:pt x="1602315" y="4936468"/>
                  <a:pt x="1596254" y="4903020"/>
                </a:cubicBezTo>
                <a:close/>
                <a:moveTo>
                  <a:pt x="1740747" y="4893195"/>
                </a:moveTo>
                <a:lnTo>
                  <a:pt x="1740684" y="4893232"/>
                </a:lnTo>
                <a:lnTo>
                  <a:pt x="1740581" y="4893259"/>
                </a:lnTo>
                <a:lnTo>
                  <a:pt x="1740640" y="4893224"/>
                </a:lnTo>
                <a:close/>
                <a:moveTo>
                  <a:pt x="752948" y="4892061"/>
                </a:moveTo>
                <a:cubicBezTo>
                  <a:pt x="721053" y="4910487"/>
                  <a:pt x="689158" y="4928907"/>
                  <a:pt x="655090" y="4948467"/>
                </a:cubicBezTo>
                <a:cubicBezTo>
                  <a:pt x="679208" y="4971707"/>
                  <a:pt x="702761" y="4972558"/>
                  <a:pt x="733283" y="4967643"/>
                </a:cubicBezTo>
                <a:cubicBezTo>
                  <a:pt x="727915" y="4953565"/>
                  <a:pt x="723683" y="4942512"/>
                  <a:pt x="718995" y="4930136"/>
                </a:cubicBezTo>
                <a:cubicBezTo>
                  <a:pt x="733855" y="4920028"/>
                  <a:pt x="747916" y="4910487"/>
                  <a:pt x="761862" y="4900940"/>
                </a:cubicBezTo>
                <a:cubicBezTo>
                  <a:pt x="758895" y="4898016"/>
                  <a:pt x="755915" y="4895086"/>
                  <a:pt x="752948" y="4892061"/>
                </a:cubicBezTo>
                <a:close/>
                <a:moveTo>
                  <a:pt x="1790476" y="4890454"/>
                </a:moveTo>
                <a:lnTo>
                  <a:pt x="1787160" y="4892912"/>
                </a:lnTo>
                <a:lnTo>
                  <a:pt x="1786883" y="4893299"/>
                </a:lnTo>
                <a:lnTo>
                  <a:pt x="1749439" y="4921351"/>
                </a:lnTo>
                <a:cubicBezTo>
                  <a:pt x="1753442" y="4923897"/>
                  <a:pt x="1757323" y="4926449"/>
                  <a:pt x="1761326" y="4929096"/>
                </a:cubicBezTo>
                <a:lnTo>
                  <a:pt x="1786883" y="4893299"/>
                </a:lnTo>
                <a:lnTo>
                  <a:pt x="1787274" y="4893006"/>
                </a:lnTo>
                <a:close/>
                <a:moveTo>
                  <a:pt x="1743377" y="4890171"/>
                </a:moveTo>
                <a:cubicBezTo>
                  <a:pt x="1742698" y="4891022"/>
                  <a:pt x="1742012" y="4891967"/>
                  <a:pt x="1741326" y="4892817"/>
                </a:cubicBezTo>
                <a:lnTo>
                  <a:pt x="1740640" y="4893224"/>
                </a:lnTo>
                <a:lnTo>
                  <a:pt x="1736950" y="4894200"/>
                </a:lnTo>
                <a:lnTo>
                  <a:pt x="1740581" y="4893259"/>
                </a:lnTo>
                <a:lnTo>
                  <a:pt x="1737476" y="4895098"/>
                </a:lnTo>
                <a:lnTo>
                  <a:pt x="1740684" y="4893232"/>
                </a:lnTo>
                <a:lnTo>
                  <a:pt x="1741554" y="4893006"/>
                </a:lnTo>
                <a:cubicBezTo>
                  <a:pt x="1742119" y="4892156"/>
                  <a:pt x="1742805" y="4891211"/>
                  <a:pt x="1743377" y="4890171"/>
                </a:cubicBezTo>
                <a:close/>
                <a:moveTo>
                  <a:pt x="14152259" y="4886018"/>
                </a:moveTo>
                <a:cubicBezTo>
                  <a:pt x="14149286" y="4886301"/>
                  <a:pt x="14146319" y="4886868"/>
                  <a:pt x="14143460" y="4887430"/>
                </a:cubicBezTo>
                <a:cubicBezTo>
                  <a:pt x="14144025" y="4888470"/>
                  <a:pt x="14144718" y="4890360"/>
                  <a:pt x="14145061" y="4890265"/>
                </a:cubicBezTo>
                <a:cubicBezTo>
                  <a:pt x="14147920" y="4889982"/>
                  <a:pt x="14150887" y="4889415"/>
                  <a:pt x="14153861" y="4888848"/>
                </a:cubicBezTo>
                <a:cubicBezTo>
                  <a:pt x="14153289" y="4887808"/>
                  <a:pt x="14152717" y="4885923"/>
                  <a:pt x="14152259" y="4886018"/>
                </a:cubicBezTo>
                <a:close/>
                <a:moveTo>
                  <a:pt x="12796015" y="4867781"/>
                </a:moveTo>
                <a:lnTo>
                  <a:pt x="12791898" y="4868821"/>
                </a:lnTo>
                <a:lnTo>
                  <a:pt x="12795444" y="4870806"/>
                </a:lnTo>
                <a:close/>
                <a:moveTo>
                  <a:pt x="14313558" y="4867687"/>
                </a:moveTo>
                <a:lnTo>
                  <a:pt x="14312993" y="4870617"/>
                </a:lnTo>
                <a:lnTo>
                  <a:pt x="14317103" y="4869577"/>
                </a:lnTo>
                <a:close/>
                <a:moveTo>
                  <a:pt x="1073830" y="4865324"/>
                </a:moveTo>
                <a:cubicBezTo>
                  <a:pt x="1028903" y="4897543"/>
                  <a:pt x="983977" y="4929663"/>
                  <a:pt x="939051" y="4961877"/>
                </a:cubicBezTo>
                <a:cubicBezTo>
                  <a:pt x="948315" y="4955834"/>
                  <a:pt x="957572" y="4949784"/>
                  <a:pt x="966829" y="4943741"/>
                </a:cubicBezTo>
                <a:cubicBezTo>
                  <a:pt x="973691" y="4964429"/>
                  <a:pt x="980546" y="4985123"/>
                  <a:pt x="987408" y="5005717"/>
                </a:cubicBezTo>
                <a:cubicBezTo>
                  <a:pt x="992205" y="5004110"/>
                  <a:pt x="996894" y="5002503"/>
                  <a:pt x="1001697" y="5000991"/>
                </a:cubicBezTo>
                <a:cubicBezTo>
                  <a:pt x="1003870" y="4982382"/>
                  <a:pt x="1006036" y="4963768"/>
                  <a:pt x="1008324" y="4943835"/>
                </a:cubicBezTo>
                <a:cubicBezTo>
                  <a:pt x="1013242" y="4934011"/>
                  <a:pt x="1042742" y="4955361"/>
                  <a:pt x="1038389" y="4930136"/>
                </a:cubicBezTo>
                <a:cubicBezTo>
                  <a:pt x="1034507" y="4907651"/>
                  <a:pt x="1064687" y="4916247"/>
                  <a:pt x="1071771" y="4904910"/>
                </a:cubicBezTo>
                <a:cubicBezTo>
                  <a:pt x="1078290" y="4894613"/>
                  <a:pt x="1081485" y="4882899"/>
                  <a:pt x="1086175" y="4871940"/>
                </a:cubicBezTo>
                <a:cubicBezTo>
                  <a:pt x="1082064" y="4869766"/>
                  <a:pt x="1077947" y="4867498"/>
                  <a:pt x="1073830" y="4865324"/>
                </a:cubicBezTo>
                <a:close/>
                <a:moveTo>
                  <a:pt x="684819" y="4851624"/>
                </a:moveTo>
                <a:cubicBezTo>
                  <a:pt x="684126" y="4851719"/>
                  <a:pt x="683783" y="4853987"/>
                  <a:pt x="683325" y="4855216"/>
                </a:cubicBezTo>
                <a:cubicBezTo>
                  <a:pt x="685841" y="4855405"/>
                  <a:pt x="688357" y="4855594"/>
                  <a:pt x="690988" y="4855688"/>
                </a:cubicBezTo>
                <a:cubicBezTo>
                  <a:pt x="691560" y="4854460"/>
                  <a:pt x="692246" y="4853231"/>
                  <a:pt x="692811" y="4852002"/>
                </a:cubicBezTo>
                <a:cubicBezTo>
                  <a:pt x="690187" y="4851813"/>
                  <a:pt x="687442" y="4851340"/>
                  <a:pt x="684819" y="4851624"/>
                </a:cubicBezTo>
                <a:close/>
                <a:moveTo>
                  <a:pt x="1399172" y="4851435"/>
                </a:moveTo>
                <a:cubicBezTo>
                  <a:pt x="1388428" y="4861265"/>
                  <a:pt x="1377684" y="4871089"/>
                  <a:pt x="1367048" y="4880914"/>
                </a:cubicBezTo>
                <a:cubicBezTo>
                  <a:pt x="1370365" y="4883560"/>
                  <a:pt x="1373567" y="4886112"/>
                  <a:pt x="1376883" y="4888753"/>
                </a:cubicBezTo>
                <a:cubicBezTo>
                  <a:pt x="1388428" y="4879968"/>
                  <a:pt x="1400086" y="4871184"/>
                  <a:pt x="1411631" y="4862394"/>
                </a:cubicBezTo>
                <a:cubicBezTo>
                  <a:pt x="1407520" y="4858713"/>
                  <a:pt x="1403403" y="4855121"/>
                  <a:pt x="1399172" y="4851435"/>
                </a:cubicBezTo>
                <a:close/>
                <a:moveTo>
                  <a:pt x="642974" y="4847471"/>
                </a:moveTo>
                <a:cubicBezTo>
                  <a:pt x="635089" y="4850584"/>
                  <a:pt x="627312" y="4853798"/>
                  <a:pt x="619427" y="4856917"/>
                </a:cubicBezTo>
                <a:cubicBezTo>
                  <a:pt x="620800" y="4859280"/>
                  <a:pt x="622280" y="4861643"/>
                  <a:pt x="623652" y="4864000"/>
                </a:cubicBezTo>
                <a:cubicBezTo>
                  <a:pt x="631543" y="4860887"/>
                  <a:pt x="639428" y="4857768"/>
                  <a:pt x="647205" y="4854649"/>
                </a:cubicBezTo>
                <a:cubicBezTo>
                  <a:pt x="645833" y="4852286"/>
                  <a:pt x="644460" y="4849834"/>
                  <a:pt x="642974" y="4847471"/>
                </a:cubicBezTo>
                <a:close/>
                <a:moveTo>
                  <a:pt x="14011655" y="4838113"/>
                </a:moveTo>
                <a:cubicBezTo>
                  <a:pt x="14014164" y="4863811"/>
                  <a:pt x="14030747" y="4871089"/>
                  <a:pt x="14052578" y="4872602"/>
                </a:cubicBezTo>
                <a:lnTo>
                  <a:pt x="14108300" y="4874003"/>
                </a:lnTo>
                <a:lnTo>
                  <a:pt x="14108706" y="4874203"/>
                </a:lnTo>
                <a:cubicBezTo>
                  <a:pt x="14109849" y="4874681"/>
                  <a:pt x="14110879" y="4875248"/>
                  <a:pt x="14112022" y="4875715"/>
                </a:cubicBezTo>
                <a:cubicBezTo>
                  <a:pt x="14110993" y="4875154"/>
                  <a:pt x="14109964" y="4874586"/>
                  <a:pt x="14108934" y="4874019"/>
                </a:cubicBezTo>
                <a:lnTo>
                  <a:pt x="14108300" y="4874003"/>
                </a:lnTo>
                <a:lnTo>
                  <a:pt x="14064037" y="4852263"/>
                </a:lnTo>
                <a:cubicBezTo>
                  <a:pt x="14047976" y="4846453"/>
                  <a:pt x="14030629" y="4841941"/>
                  <a:pt x="14011655" y="4838113"/>
                </a:cubicBezTo>
                <a:close/>
                <a:moveTo>
                  <a:pt x="1013585" y="4816385"/>
                </a:moveTo>
                <a:lnTo>
                  <a:pt x="1015529" y="4819693"/>
                </a:lnTo>
                <a:lnTo>
                  <a:pt x="1017588" y="4816480"/>
                </a:lnTo>
                <a:close/>
                <a:moveTo>
                  <a:pt x="1571671" y="4804009"/>
                </a:moveTo>
                <a:cubicBezTo>
                  <a:pt x="1568133" y="4806466"/>
                  <a:pt x="1563787" y="4808546"/>
                  <a:pt x="1561385" y="4811570"/>
                </a:cubicBezTo>
                <a:cubicBezTo>
                  <a:pt x="1560470" y="4812705"/>
                  <a:pt x="1563901" y="4816196"/>
                  <a:pt x="1566188" y="4820166"/>
                </a:cubicBezTo>
                <a:cubicBezTo>
                  <a:pt x="1569962" y="4816858"/>
                  <a:pt x="1573966" y="4814306"/>
                  <a:pt x="1575903" y="4811003"/>
                </a:cubicBezTo>
                <a:cubicBezTo>
                  <a:pt x="1576710" y="4809585"/>
                  <a:pt x="1573273" y="4806372"/>
                  <a:pt x="1571671" y="4804009"/>
                </a:cubicBezTo>
                <a:close/>
                <a:moveTo>
                  <a:pt x="1486515" y="4800139"/>
                </a:moveTo>
                <a:cubicBezTo>
                  <a:pt x="1473248" y="4807412"/>
                  <a:pt x="1459995" y="4814684"/>
                  <a:pt x="1446614" y="4821867"/>
                </a:cubicBezTo>
                <a:cubicBezTo>
                  <a:pt x="1448672" y="4824419"/>
                  <a:pt x="1450846" y="4826966"/>
                  <a:pt x="1452904" y="4829518"/>
                </a:cubicBezTo>
                <a:cubicBezTo>
                  <a:pt x="1466050" y="4822056"/>
                  <a:pt x="1479195" y="4814589"/>
                  <a:pt x="1492341" y="4807128"/>
                </a:cubicBezTo>
                <a:cubicBezTo>
                  <a:pt x="1490396" y="4804765"/>
                  <a:pt x="1488452" y="4802402"/>
                  <a:pt x="1486515" y="4800139"/>
                </a:cubicBezTo>
                <a:close/>
                <a:moveTo>
                  <a:pt x="1170956" y="4796322"/>
                </a:moveTo>
                <a:cubicBezTo>
                  <a:pt x="1165453" y="4795531"/>
                  <a:pt x="1159794" y="4795697"/>
                  <a:pt x="1155791" y="4797115"/>
                </a:cubicBezTo>
                <a:cubicBezTo>
                  <a:pt x="1149393" y="4799383"/>
                  <a:pt x="1147220" y="4810720"/>
                  <a:pt x="1144253" y="4818276"/>
                </a:cubicBezTo>
                <a:cubicBezTo>
                  <a:pt x="1141273" y="4825737"/>
                  <a:pt x="1138649" y="4833582"/>
                  <a:pt x="1137848" y="4841327"/>
                </a:cubicBezTo>
                <a:cubicBezTo>
                  <a:pt x="1136133" y="4859091"/>
                  <a:pt x="1135676" y="4876944"/>
                  <a:pt x="1134760" y="4894708"/>
                </a:cubicBezTo>
                <a:cubicBezTo>
                  <a:pt x="1138077" y="4895275"/>
                  <a:pt x="1141501" y="4895747"/>
                  <a:pt x="1144818" y="4896315"/>
                </a:cubicBezTo>
                <a:cubicBezTo>
                  <a:pt x="1165055" y="4874965"/>
                  <a:pt x="1185176" y="4853703"/>
                  <a:pt x="1208951" y="4828573"/>
                </a:cubicBezTo>
                <a:cubicBezTo>
                  <a:pt x="1202096" y="4820260"/>
                  <a:pt x="1195692" y="4808735"/>
                  <a:pt x="1185176" y="4801268"/>
                </a:cubicBezTo>
                <a:cubicBezTo>
                  <a:pt x="1181803" y="4798860"/>
                  <a:pt x="1176458" y="4797113"/>
                  <a:pt x="1170956" y="4796322"/>
                </a:cubicBezTo>
                <a:close/>
                <a:moveTo>
                  <a:pt x="804272" y="4782092"/>
                </a:moveTo>
                <a:cubicBezTo>
                  <a:pt x="764836" y="4806844"/>
                  <a:pt x="764836" y="4806844"/>
                  <a:pt x="772727" y="4843217"/>
                </a:cubicBezTo>
                <a:cubicBezTo>
                  <a:pt x="824280" y="4832259"/>
                  <a:pt x="828740" y="4824608"/>
                  <a:pt x="804272" y="4782092"/>
                </a:cubicBezTo>
                <a:close/>
                <a:moveTo>
                  <a:pt x="1734120" y="4780579"/>
                </a:moveTo>
                <a:cubicBezTo>
                  <a:pt x="1718116" y="4798816"/>
                  <a:pt x="1702111" y="4817141"/>
                  <a:pt x="1686106" y="4835378"/>
                </a:cubicBezTo>
                <a:cubicBezTo>
                  <a:pt x="1719945" y="4833960"/>
                  <a:pt x="1749210" y="4814400"/>
                  <a:pt x="1766238" y="4845108"/>
                </a:cubicBezTo>
                <a:cubicBezTo>
                  <a:pt x="1793793" y="4838308"/>
                  <a:pt x="1814252" y="4836040"/>
                  <a:pt x="1831171" y="4828384"/>
                </a:cubicBezTo>
                <a:cubicBezTo>
                  <a:pt x="1849692" y="4820071"/>
                  <a:pt x="1870386" y="4809113"/>
                  <a:pt x="1859642" y="4783982"/>
                </a:cubicBezTo>
                <a:cubicBezTo>
                  <a:pt x="1818598" y="4799099"/>
                  <a:pt x="1788990" y="4845958"/>
                  <a:pt x="1734464" y="4809207"/>
                </a:cubicBezTo>
                <a:cubicBezTo>
                  <a:pt x="1737094" y="4800984"/>
                  <a:pt x="1739839" y="4792861"/>
                  <a:pt x="1742469" y="4784738"/>
                </a:cubicBezTo>
                <a:cubicBezTo>
                  <a:pt x="1739718" y="4783320"/>
                  <a:pt x="1736865" y="4781903"/>
                  <a:pt x="1734120" y="4780579"/>
                </a:cubicBezTo>
                <a:close/>
                <a:moveTo>
                  <a:pt x="14238459" y="4778311"/>
                </a:moveTo>
                <a:lnTo>
                  <a:pt x="14239710" y="4781525"/>
                </a:lnTo>
                <a:lnTo>
                  <a:pt x="14241883" y="4778783"/>
                </a:lnTo>
                <a:close/>
                <a:moveTo>
                  <a:pt x="626168" y="4775197"/>
                </a:moveTo>
                <a:lnTo>
                  <a:pt x="621269" y="4798382"/>
                </a:lnTo>
                <a:lnTo>
                  <a:pt x="621136" y="4798343"/>
                </a:lnTo>
                <a:lnTo>
                  <a:pt x="621090" y="4798550"/>
                </a:lnTo>
                <a:lnTo>
                  <a:pt x="598335" y="4813717"/>
                </a:lnTo>
                <a:cubicBezTo>
                  <a:pt x="592561" y="4820094"/>
                  <a:pt x="589359" y="4828289"/>
                  <a:pt x="590842" y="4839909"/>
                </a:cubicBezTo>
                <a:cubicBezTo>
                  <a:pt x="604102" y="4835612"/>
                  <a:pt x="611534" y="4829494"/>
                  <a:pt x="615722" y="4822314"/>
                </a:cubicBezTo>
                <a:lnTo>
                  <a:pt x="621090" y="4798550"/>
                </a:lnTo>
                <a:lnTo>
                  <a:pt x="621257" y="4798438"/>
                </a:lnTo>
                <a:lnTo>
                  <a:pt x="621269" y="4798382"/>
                </a:lnTo>
                <a:lnTo>
                  <a:pt x="642588" y="4804569"/>
                </a:lnTo>
                <a:cubicBezTo>
                  <a:pt x="663831" y="4813332"/>
                  <a:pt x="684556" y="4825645"/>
                  <a:pt x="705728" y="4804954"/>
                </a:cubicBezTo>
                <a:cubicBezTo>
                  <a:pt x="680466" y="4795508"/>
                  <a:pt x="654746" y="4785872"/>
                  <a:pt x="626168" y="4775197"/>
                </a:cubicBezTo>
                <a:close/>
                <a:moveTo>
                  <a:pt x="1548468" y="4766218"/>
                </a:moveTo>
                <a:cubicBezTo>
                  <a:pt x="1546066" y="4767352"/>
                  <a:pt x="1544008" y="4769148"/>
                  <a:pt x="1541842" y="4770660"/>
                </a:cubicBezTo>
                <a:cubicBezTo>
                  <a:pt x="1544237" y="4771984"/>
                  <a:pt x="1546410" y="4773496"/>
                  <a:pt x="1548697" y="4774914"/>
                </a:cubicBezTo>
                <a:cubicBezTo>
                  <a:pt x="1549955" y="4772740"/>
                  <a:pt x="1551328" y="4770566"/>
                  <a:pt x="1552128" y="4768297"/>
                </a:cubicBezTo>
                <a:cubicBezTo>
                  <a:pt x="1552242" y="4767919"/>
                  <a:pt x="1549040" y="4765935"/>
                  <a:pt x="1548468" y="4766218"/>
                </a:cubicBezTo>
                <a:close/>
                <a:moveTo>
                  <a:pt x="208801" y="4758095"/>
                </a:moveTo>
                <a:cubicBezTo>
                  <a:pt x="209144" y="4761687"/>
                  <a:pt x="209373" y="4765178"/>
                  <a:pt x="209716" y="4768770"/>
                </a:cubicBezTo>
                <a:cubicBezTo>
                  <a:pt x="217607" y="4767825"/>
                  <a:pt x="225377" y="4766785"/>
                  <a:pt x="233269" y="4765840"/>
                </a:cubicBezTo>
                <a:cubicBezTo>
                  <a:pt x="232582" y="4763288"/>
                  <a:pt x="232125" y="4758568"/>
                  <a:pt x="231096" y="4758473"/>
                </a:cubicBezTo>
                <a:cubicBezTo>
                  <a:pt x="223662" y="4757811"/>
                  <a:pt x="216235" y="4758095"/>
                  <a:pt x="208801" y="4758095"/>
                </a:cubicBezTo>
                <a:close/>
                <a:moveTo>
                  <a:pt x="1648541" y="4749488"/>
                </a:moveTo>
                <a:cubicBezTo>
                  <a:pt x="1643953" y="4749263"/>
                  <a:pt x="1639922" y="4749452"/>
                  <a:pt x="1637978" y="4751201"/>
                </a:cubicBezTo>
                <a:cubicBezTo>
                  <a:pt x="1625754" y="4762254"/>
                  <a:pt x="1616833" y="4775670"/>
                  <a:pt x="1606654" y="4788230"/>
                </a:cubicBezTo>
                <a:cubicBezTo>
                  <a:pt x="1609971" y="4790971"/>
                  <a:pt x="1613288" y="4793712"/>
                  <a:pt x="1616604" y="4796453"/>
                </a:cubicBezTo>
                <a:cubicBezTo>
                  <a:pt x="1632037" y="4787946"/>
                  <a:pt x="1648499" y="4780485"/>
                  <a:pt x="1662217" y="4770471"/>
                </a:cubicBezTo>
                <a:cubicBezTo>
                  <a:pt x="1666327" y="4767447"/>
                  <a:pt x="1662560" y="4757244"/>
                  <a:pt x="1662446" y="4750256"/>
                </a:cubicBezTo>
                <a:cubicBezTo>
                  <a:pt x="1658275" y="4750350"/>
                  <a:pt x="1653130" y="4749712"/>
                  <a:pt x="1648541" y="4749488"/>
                </a:cubicBezTo>
                <a:close/>
                <a:moveTo>
                  <a:pt x="14316188" y="4745057"/>
                </a:moveTo>
                <a:lnTo>
                  <a:pt x="14312307" y="4745908"/>
                </a:lnTo>
                <a:lnTo>
                  <a:pt x="14315617" y="4747704"/>
                </a:lnTo>
                <a:close/>
                <a:moveTo>
                  <a:pt x="1262449" y="4737312"/>
                </a:moveTo>
                <a:cubicBezTo>
                  <a:pt x="1243241" y="4756205"/>
                  <a:pt x="1243241" y="4756205"/>
                  <a:pt x="1262449" y="4767919"/>
                </a:cubicBezTo>
                <a:cubicBezTo>
                  <a:pt x="1262449" y="4756866"/>
                  <a:pt x="1262449" y="4747042"/>
                  <a:pt x="1262449" y="4737312"/>
                </a:cubicBezTo>
                <a:close/>
                <a:moveTo>
                  <a:pt x="267673" y="4727110"/>
                </a:moveTo>
                <a:cubicBezTo>
                  <a:pt x="262877" y="4726631"/>
                  <a:pt x="257959" y="4727860"/>
                  <a:pt x="253041" y="4728427"/>
                </a:cubicBezTo>
                <a:cubicBezTo>
                  <a:pt x="254528" y="4731830"/>
                  <a:pt x="255214" y="4737501"/>
                  <a:pt x="257730" y="4738163"/>
                </a:cubicBezTo>
                <a:cubicBezTo>
                  <a:pt x="261726" y="4739108"/>
                  <a:pt x="266987" y="4736839"/>
                  <a:pt x="271905" y="4735894"/>
                </a:cubicBezTo>
                <a:cubicBezTo>
                  <a:pt x="270075" y="4731925"/>
                  <a:pt x="269160" y="4727299"/>
                  <a:pt x="267673" y="4727110"/>
                </a:cubicBezTo>
                <a:close/>
                <a:moveTo>
                  <a:pt x="14192611" y="4721249"/>
                </a:moveTo>
                <a:cubicBezTo>
                  <a:pt x="14157635" y="4727582"/>
                  <a:pt x="14134775" y="4731641"/>
                  <a:pt x="14108134" y="4736461"/>
                </a:cubicBezTo>
                <a:cubicBezTo>
                  <a:pt x="14114538" y="4743828"/>
                  <a:pt x="14118884" y="4754125"/>
                  <a:pt x="14124596" y="4754692"/>
                </a:cubicBezTo>
                <a:cubicBezTo>
                  <a:pt x="14157635" y="4758095"/>
                  <a:pt x="14191017" y="4759229"/>
                  <a:pt x="14224398" y="4761120"/>
                </a:cubicBezTo>
                <a:cubicBezTo>
                  <a:pt x="14226107" y="4757433"/>
                  <a:pt x="14227823" y="4753747"/>
                  <a:pt x="14229538" y="4750067"/>
                </a:cubicBezTo>
                <a:cubicBezTo>
                  <a:pt x="14215363" y="4739013"/>
                  <a:pt x="14201188" y="4727955"/>
                  <a:pt x="14192611" y="4721249"/>
                </a:cubicBezTo>
                <a:close/>
                <a:moveTo>
                  <a:pt x="1847519" y="4720399"/>
                </a:moveTo>
                <a:lnTo>
                  <a:pt x="1844209" y="4722856"/>
                </a:lnTo>
                <a:lnTo>
                  <a:pt x="1844316" y="4723199"/>
                </a:lnTo>
                <a:lnTo>
                  <a:pt x="1825159" y="4747384"/>
                </a:lnTo>
                <a:cubicBezTo>
                  <a:pt x="1821085" y="4756654"/>
                  <a:pt x="1819341" y="4767352"/>
                  <a:pt x="1819856" y="4780296"/>
                </a:cubicBezTo>
                <a:cubicBezTo>
                  <a:pt x="1836204" y="4770755"/>
                  <a:pt x="1846604" y="4764800"/>
                  <a:pt x="1855639" y="4759513"/>
                </a:cubicBezTo>
                <a:lnTo>
                  <a:pt x="1844316" y="4723199"/>
                </a:lnTo>
                <a:lnTo>
                  <a:pt x="1844438" y="4723045"/>
                </a:lnTo>
                <a:close/>
                <a:moveTo>
                  <a:pt x="1905140" y="4720304"/>
                </a:moveTo>
                <a:cubicBezTo>
                  <a:pt x="1901824" y="4724936"/>
                  <a:pt x="1898621" y="4729656"/>
                  <a:pt x="1895305" y="4734287"/>
                </a:cubicBezTo>
                <a:cubicBezTo>
                  <a:pt x="1904912" y="4738163"/>
                  <a:pt x="1914512" y="4742032"/>
                  <a:pt x="1924112" y="4745813"/>
                </a:cubicBezTo>
                <a:cubicBezTo>
                  <a:pt x="1926399" y="4742789"/>
                  <a:pt x="1928686" y="4739764"/>
                  <a:pt x="1930859" y="4736650"/>
                </a:cubicBezTo>
                <a:cubicBezTo>
                  <a:pt x="1922289" y="4731168"/>
                  <a:pt x="1913711" y="4725786"/>
                  <a:pt x="1905140" y="4720304"/>
                </a:cubicBezTo>
                <a:close/>
                <a:moveTo>
                  <a:pt x="852058" y="4717752"/>
                </a:moveTo>
                <a:cubicBezTo>
                  <a:pt x="850685" y="4718130"/>
                  <a:pt x="849198" y="4718603"/>
                  <a:pt x="847826" y="4718981"/>
                </a:cubicBezTo>
                <a:cubicBezTo>
                  <a:pt x="848970" y="4720966"/>
                  <a:pt x="850113" y="4723140"/>
                  <a:pt x="851600" y="4724936"/>
                </a:cubicBezTo>
                <a:cubicBezTo>
                  <a:pt x="851829" y="4725219"/>
                  <a:pt x="854231" y="4724274"/>
                  <a:pt x="855603" y="4723896"/>
                </a:cubicBezTo>
                <a:cubicBezTo>
                  <a:pt x="854338" y="4721817"/>
                  <a:pt x="853201" y="4719737"/>
                  <a:pt x="852058" y="4717752"/>
                </a:cubicBezTo>
                <a:close/>
                <a:moveTo>
                  <a:pt x="14017080" y="4694702"/>
                </a:moveTo>
                <a:cubicBezTo>
                  <a:pt x="14001848" y="4696001"/>
                  <a:pt x="13985986" y="4701456"/>
                  <a:pt x="13969466" y="4715011"/>
                </a:cubicBezTo>
                <a:cubicBezTo>
                  <a:pt x="14007995" y="4722384"/>
                  <a:pt x="14036916" y="4727955"/>
                  <a:pt x="14077389" y="4735800"/>
                </a:cubicBezTo>
                <a:cubicBezTo>
                  <a:pt x="14069948" y="4718225"/>
                  <a:pt x="14068011" y="4700939"/>
                  <a:pt x="14060920" y="4699332"/>
                </a:cubicBezTo>
                <a:cubicBezTo>
                  <a:pt x="14046917" y="4696261"/>
                  <a:pt x="14032313" y="4693403"/>
                  <a:pt x="14017080" y="4694702"/>
                </a:cubicBezTo>
                <a:close/>
                <a:moveTo>
                  <a:pt x="644460" y="4692149"/>
                </a:moveTo>
                <a:lnTo>
                  <a:pt x="633013" y="4713118"/>
                </a:lnTo>
                <a:lnTo>
                  <a:pt x="632687" y="4713410"/>
                </a:lnTo>
                <a:cubicBezTo>
                  <a:pt x="632001" y="4714355"/>
                  <a:pt x="631315" y="4715200"/>
                  <a:pt x="630743" y="4716145"/>
                </a:cubicBezTo>
                <a:cubicBezTo>
                  <a:pt x="631422" y="4715295"/>
                  <a:pt x="632109" y="4714355"/>
                  <a:pt x="632802" y="4713504"/>
                </a:cubicBezTo>
                <a:lnTo>
                  <a:pt x="633013" y="4713118"/>
                </a:lnTo>
                <a:lnTo>
                  <a:pt x="651888" y="4696213"/>
                </a:lnTo>
                <a:cubicBezTo>
                  <a:pt x="649378" y="4694890"/>
                  <a:pt x="646976" y="4693472"/>
                  <a:pt x="644460" y="4692149"/>
                </a:cubicBezTo>
                <a:close/>
                <a:moveTo>
                  <a:pt x="1973269" y="4682608"/>
                </a:moveTo>
                <a:lnTo>
                  <a:pt x="1969953" y="4685066"/>
                </a:lnTo>
                <a:lnTo>
                  <a:pt x="1966979" y="4687712"/>
                </a:lnTo>
                <a:lnTo>
                  <a:pt x="1970182" y="4685255"/>
                </a:lnTo>
                <a:close/>
                <a:moveTo>
                  <a:pt x="14201760" y="4679016"/>
                </a:moveTo>
                <a:lnTo>
                  <a:pt x="14197872" y="4679962"/>
                </a:lnTo>
                <a:lnTo>
                  <a:pt x="14201188" y="4681757"/>
                </a:lnTo>
                <a:close/>
                <a:moveTo>
                  <a:pt x="7388875" y="4678922"/>
                </a:moveTo>
                <a:lnTo>
                  <a:pt x="7385329" y="4680151"/>
                </a:lnTo>
                <a:lnTo>
                  <a:pt x="7388875" y="4681474"/>
                </a:lnTo>
                <a:close/>
                <a:moveTo>
                  <a:pt x="1121958" y="4659179"/>
                </a:moveTo>
                <a:cubicBezTo>
                  <a:pt x="1116011" y="4663999"/>
                  <a:pt x="1110185" y="4668908"/>
                  <a:pt x="1104238" y="4673729"/>
                </a:cubicBezTo>
                <a:cubicBezTo>
                  <a:pt x="1109378" y="4677321"/>
                  <a:pt x="1114524" y="4680907"/>
                  <a:pt x="1119785" y="4684498"/>
                </a:cubicBezTo>
                <a:cubicBezTo>
                  <a:pt x="1124360" y="4678733"/>
                  <a:pt x="1128928" y="4673067"/>
                  <a:pt x="1133388" y="4667302"/>
                </a:cubicBezTo>
                <a:cubicBezTo>
                  <a:pt x="1129614" y="4664566"/>
                  <a:pt x="1125732" y="4661825"/>
                  <a:pt x="1121958" y="4659179"/>
                </a:cubicBezTo>
                <a:close/>
                <a:moveTo>
                  <a:pt x="14283385" y="4659084"/>
                </a:moveTo>
                <a:cubicBezTo>
                  <a:pt x="14282807" y="4660785"/>
                  <a:pt x="14282120" y="4662581"/>
                  <a:pt x="14281555" y="4664283"/>
                </a:cubicBezTo>
                <a:lnTo>
                  <a:pt x="14302787" y="4666131"/>
                </a:lnTo>
                <a:lnTo>
                  <a:pt x="14303164" y="4666267"/>
                </a:lnTo>
                <a:cubicBezTo>
                  <a:pt x="14314594" y="4666267"/>
                  <a:pt x="14326024" y="4666267"/>
                  <a:pt x="14337454" y="4666267"/>
                </a:cubicBezTo>
                <a:lnTo>
                  <a:pt x="14337828" y="4666040"/>
                </a:lnTo>
                <a:lnTo>
                  <a:pt x="14341994" y="4664909"/>
                </a:lnTo>
                <a:lnTo>
                  <a:pt x="14337934" y="4665976"/>
                </a:lnTo>
                <a:lnTo>
                  <a:pt x="14341368" y="4663893"/>
                </a:lnTo>
                <a:cubicBezTo>
                  <a:pt x="14341852" y="4663597"/>
                  <a:pt x="14341107" y="4664046"/>
                  <a:pt x="14337905" y="4665984"/>
                </a:cubicBezTo>
                <a:lnTo>
                  <a:pt x="14337934" y="4665976"/>
                </a:lnTo>
                <a:lnTo>
                  <a:pt x="14337828" y="4666040"/>
                </a:lnTo>
                <a:lnTo>
                  <a:pt x="14337340" y="4666173"/>
                </a:lnTo>
                <a:cubicBezTo>
                  <a:pt x="14326024" y="4666173"/>
                  <a:pt x="14314594" y="4666173"/>
                  <a:pt x="14303272" y="4666173"/>
                </a:cubicBezTo>
                <a:lnTo>
                  <a:pt x="14302787" y="4666131"/>
                </a:lnTo>
                <a:close/>
                <a:moveTo>
                  <a:pt x="1474964" y="4649543"/>
                </a:moveTo>
                <a:cubicBezTo>
                  <a:pt x="1441245" y="4654736"/>
                  <a:pt x="1425584" y="4676937"/>
                  <a:pt x="1403403" y="4704053"/>
                </a:cubicBezTo>
                <a:lnTo>
                  <a:pt x="1455635" y="4703959"/>
                </a:lnTo>
                <a:lnTo>
                  <a:pt x="1455535" y="4704242"/>
                </a:lnTo>
                <a:lnTo>
                  <a:pt x="1455708" y="4704229"/>
                </a:lnTo>
                <a:lnTo>
                  <a:pt x="1451589" y="4724366"/>
                </a:lnTo>
                <a:cubicBezTo>
                  <a:pt x="1450045" y="4731901"/>
                  <a:pt x="1448272" y="4740523"/>
                  <a:pt x="1446042" y="4751295"/>
                </a:cubicBezTo>
                <a:cubicBezTo>
                  <a:pt x="1474506" y="4730790"/>
                  <a:pt x="1494399" y="4716524"/>
                  <a:pt x="1517946" y="4699616"/>
                </a:cubicBezTo>
                <a:lnTo>
                  <a:pt x="1455708" y="4704229"/>
                </a:lnTo>
                <a:lnTo>
                  <a:pt x="1455764" y="4703958"/>
                </a:lnTo>
                <a:lnTo>
                  <a:pt x="1455635" y="4703959"/>
                </a:lnTo>
                <a:close/>
                <a:moveTo>
                  <a:pt x="14114870" y="4648136"/>
                </a:moveTo>
                <a:cubicBezTo>
                  <a:pt x="14108291" y="4648553"/>
                  <a:pt x="14101275" y="4650248"/>
                  <a:pt x="14093616" y="4653507"/>
                </a:cubicBezTo>
                <a:cubicBezTo>
                  <a:pt x="14096589" y="4662298"/>
                  <a:pt x="14099448" y="4670610"/>
                  <a:pt x="14103559" y="4682703"/>
                </a:cubicBezTo>
                <a:cubicBezTo>
                  <a:pt x="14128484" y="4678166"/>
                  <a:pt x="14146655" y="4674863"/>
                  <a:pt x="14167807" y="4671082"/>
                </a:cubicBezTo>
                <a:cubicBezTo>
                  <a:pt x="14150404" y="4657126"/>
                  <a:pt x="14134606" y="4646884"/>
                  <a:pt x="14114870" y="4648136"/>
                </a:cubicBezTo>
                <a:close/>
                <a:moveTo>
                  <a:pt x="1218330" y="4636789"/>
                </a:moveTo>
                <a:cubicBezTo>
                  <a:pt x="1212039" y="4640564"/>
                  <a:pt x="1206207" y="4644817"/>
                  <a:pt x="1200266" y="4649071"/>
                </a:cubicBezTo>
                <a:cubicBezTo>
                  <a:pt x="1203691" y="4651623"/>
                  <a:pt x="1207122" y="4654264"/>
                  <a:pt x="1210553" y="4656816"/>
                </a:cubicBezTo>
                <a:cubicBezTo>
                  <a:pt x="1215121" y="4651906"/>
                  <a:pt x="1220038" y="4647180"/>
                  <a:pt x="1224041" y="4642076"/>
                </a:cubicBezTo>
                <a:cubicBezTo>
                  <a:pt x="1224499" y="4641509"/>
                  <a:pt x="1218559" y="4636694"/>
                  <a:pt x="1218330" y="4636789"/>
                </a:cubicBezTo>
                <a:close/>
                <a:moveTo>
                  <a:pt x="1872209" y="4623089"/>
                </a:moveTo>
                <a:cubicBezTo>
                  <a:pt x="1851408" y="4635276"/>
                  <a:pt x="1834946" y="4652379"/>
                  <a:pt x="1816196" y="4654169"/>
                </a:cubicBezTo>
                <a:cubicBezTo>
                  <a:pt x="1797450" y="4656012"/>
                  <a:pt x="1782476" y="4661918"/>
                  <a:pt x="1768902" y="4669477"/>
                </a:cubicBezTo>
                <a:lnTo>
                  <a:pt x="1730302" y="4694507"/>
                </a:lnTo>
                <a:lnTo>
                  <a:pt x="1729889" y="4694512"/>
                </a:lnTo>
                <a:cubicBezTo>
                  <a:pt x="1729317" y="4695457"/>
                  <a:pt x="1728745" y="4696308"/>
                  <a:pt x="1727951" y="4697347"/>
                </a:cubicBezTo>
                <a:cubicBezTo>
                  <a:pt x="1728637" y="4696402"/>
                  <a:pt x="1729317" y="4695552"/>
                  <a:pt x="1730003" y="4694701"/>
                </a:cubicBezTo>
                <a:lnTo>
                  <a:pt x="1730302" y="4694507"/>
                </a:lnTo>
                <a:lnTo>
                  <a:pt x="1775044" y="4694039"/>
                </a:lnTo>
                <a:cubicBezTo>
                  <a:pt x="1828312" y="4693000"/>
                  <a:pt x="1854603" y="4674674"/>
                  <a:pt x="1872209" y="4623089"/>
                </a:cubicBezTo>
                <a:close/>
                <a:moveTo>
                  <a:pt x="14180723" y="4619497"/>
                </a:moveTo>
                <a:cubicBezTo>
                  <a:pt x="14179923" y="4621388"/>
                  <a:pt x="14179237" y="4623373"/>
                  <a:pt x="14178443" y="4625263"/>
                </a:cubicBezTo>
                <a:cubicBezTo>
                  <a:pt x="14188729" y="4628566"/>
                  <a:pt x="14199244" y="4631874"/>
                  <a:pt x="14209645" y="4635182"/>
                </a:cubicBezTo>
                <a:cubicBezTo>
                  <a:pt x="14210903" y="4632252"/>
                  <a:pt x="14212275" y="4629322"/>
                  <a:pt x="14213533" y="4626397"/>
                </a:cubicBezTo>
                <a:cubicBezTo>
                  <a:pt x="14202561" y="4624129"/>
                  <a:pt x="14191588" y="4621766"/>
                  <a:pt x="14180723" y="4619497"/>
                </a:cubicBezTo>
                <a:close/>
                <a:moveTo>
                  <a:pt x="1305323" y="4616851"/>
                </a:moveTo>
                <a:lnTo>
                  <a:pt x="1272932" y="4647298"/>
                </a:lnTo>
                <a:lnTo>
                  <a:pt x="1272742" y="4647275"/>
                </a:lnTo>
                <a:lnTo>
                  <a:pt x="1272706" y="4647470"/>
                </a:lnTo>
                <a:lnTo>
                  <a:pt x="1212039" y="4688090"/>
                </a:lnTo>
                <a:cubicBezTo>
                  <a:pt x="1252763" y="4689716"/>
                  <a:pt x="1262943" y="4690123"/>
                  <a:pt x="1268190" y="4672091"/>
                </a:cubicBezTo>
                <a:lnTo>
                  <a:pt x="1272706" y="4647470"/>
                </a:lnTo>
                <a:lnTo>
                  <a:pt x="1272856" y="4647369"/>
                </a:lnTo>
                <a:lnTo>
                  <a:pt x="1272932" y="4647298"/>
                </a:lnTo>
                <a:lnTo>
                  <a:pt x="1341786" y="4655587"/>
                </a:lnTo>
                <a:cubicBezTo>
                  <a:pt x="1343273" y="4653040"/>
                  <a:pt x="1344645" y="4650583"/>
                  <a:pt x="1346132" y="4648031"/>
                </a:cubicBezTo>
                <a:cubicBezTo>
                  <a:pt x="1333558" y="4638396"/>
                  <a:pt x="1320984" y="4628755"/>
                  <a:pt x="1305323" y="4616851"/>
                </a:cubicBezTo>
                <a:close/>
                <a:moveTo>
                  <a:pt x="1554415" y="4586527"/>
                </a:moveTo>
                <a:cubicBezTo>
                  <a:pt x="1501369" y="4610807"/>
                  <a:pt x="1501369" y="4610807"/>
                  <a:pt x="1514515" y="4645006"/>
                </a:cubicBezTo>
                <a:cubicBezTo>
                  <a:pt x="1536352" y="4628944"/>
                  <a:pt x="1555788" y="4614304"/>
                  <a:pt x="1554415" y="4586527"/>
                </a:cubicBezTo>
                <a:close/>
                <a:moveTo>
                  <a:pt x="1224270" y="4584637"/>
                </a:moveTo>
                <a:cubicBezTo>
                  <a:pt x="1213755" y="4592949"/>
                  <a:pt x="1203233" y="4601266"/>
                  <a:pt x="1192718" y="4609578"/>
                </a:cubicBezTo>
                <a:cubicBezTo>
                  <a:pt x="1185176" y="4615811"/>
                  <a:pt x="1177514" y="4622144"/>
                  <a:pt x="1169851" y="4628382"/>
                </a:cubicBezTo>
                <a:lnTo>
                  <a:pt x="1169153" y="4628780"/>
                </a:lnTo>
                <a:lnTo>
                  <a:pt x="1165355" y="4629773"/>
                </a:lnTo>
                <a:lnTo>
                  <a:pt x="1169011" y="4628861"/>
                </a:lnTo>
                <a:lnTo>
                  <a:pt x="1165897" y="4630634"/>
                </a:lnTo>
                <a:cubicBezTo>
                  <a:pt x="1165369" y="4630929"/>
                  <a:pt x="1166027" y="4630551"/>
                  <a:pt x="1169057" y="4628849"/>
                </a:cubicBezTo>
                <a:lnTo>
                  <a:pt x="1169011" y="4628861"/>
                </a:lnTo>
                <a:lnTo>
                  <a:pt x="1169153" y="4628780"/>
                </a:lnTo>
                <a:lnTo>
                  <a:pt x="1169972" y="4628566"/>
                </a:lnTo>
                <a:cubicBezTo>
                  <a:pt x="1177514" y="4622238"/>
                  <a:pt x="1185176" y="4615906"/>
                  <a:pt x="1192718" y="4609578"/>
                </a:cubicBezTo>
                <a:cubicBezTo>
                  <a:pt x="1205863" y="4604002"/>
                  <a:pt x="1219124" y="4598431"/>
                  <a:pt x="1232269" y="4592854"/>
                </a:cubicBezTo>
                <a:cubicBezTo>
                  <a:pt x="1229638" y="4590119"/>
                  <a:pt x="1227015" y="4587378"/>
                  <a:pt x="1224270" y="4584637"/>
                </a:cubicBezTo>
                <a:close/>
                <a:moveTo>
                  <a:pt x="806216" y="4578499"/>
                </a:moveTo>
                <a:cubicBezTo>
                  <a:pt x="805537" y="4579438"/>
                  <a:pt x="804730" y="4580289"/>
                  <a:pt x="804043" y="4581140"/>
                </a:cubicBezTo>
                <a:cubicBezTo>
                  <a:pt x="800269" y="4584259"/>
                  <a:pt x="796387" y="4587472"/>
                  <a:pt x="792613" y="4590591"/>
                </a:cubicBezTo>
                <a:cubicBezTo>
                  <a:pt x="788839" y="4593705"/>
                  <a:pt x="784951" y="4596919"/>
                  <a:pt x="781183" y="4600038"/>
                </a:cubicBezTo>
                <a:cubicBezTo>
                  <a:pt x="777409" y="4603157"/>
                  <a:pt x="773642" y="4606365"/>
                  <a:pt x="769639" y="4609484"/>
                </a:cubicBezTo>
                <a:lnTo>
                  <a:pt x="769552" y="4609774"/>
                </a:lnTo>
                <a:lnTo>
                  <a:pt x="722236" y="4639113"/>
                </a:lnTo>
                <a:cubicBezTo>
                  <a:pt x="706303" y="4648903"/>
                  <a:pt x="692586" y="4660499"/>
                  <a:pt x="687900" y="4679489"/>
                </a:cubicBezTo>
                <a:cubicBezTo>
                  <a:pt x="718163" y="4669994"/>
                  <a:pt x="747462" y="4659758"/>
                  <a:pt x="761381" y="4636937"/>
                </a:cubicBezTo>
                <a:lnTo>
                  <a:pt x="769552" y="4609774"/>
                </a:lnTo>
                <a:lnTo>
                  <a:pt x="769868" y="4609578"/>
                </a:lnTo>
                <a:cubicBezTo>
                  <a:pt x="773749" y="4606459"/>
                  <a:pt x="777638" y="4603251"/>
                  <a:pt x="781412" y="4600132"/>
                </a:cubicBezTo>
                <a:cubicBezTo>
                  <a:pt x="785180" y="4597013"/>
                  <a:pt x="789068" y="4593799"/>
                  <a:pt x="792842" y="4590686"/>
                </a:cubicBezTo>
                <a:cubicBezTo>
                  <a:pt x="796616" y="4587567"/>
                  <a:pt x="800498" y="4584353"/>
                  <a:pt x="804272" y="4581234"/>
                </a:cubicBezTo>
                <a:cubicBezTo>
                  <a:pt x="804958" y="4580289"/>
                  <a:pt x="805537" y="4579438"/>
                  <a:pt x="806216" y="4578499"/>
                </a:cubicBezTo>
                <a:close/>
                <a:moveTo>
                  <a:pt x="14218337" y="4569992"/>
                </a:moveTo>
                <a:cubicBezTo>
                  <a:pt x="14218794" y="4572260"/>
                  <a:pt x="14219023" y="4574623"/>
                  <a:pt x="14219824" y="4576797"/>
                </a:cubicBezTo>
                <a:cubicBezTo>
                  <a:pt x="14219938" y="4577081"/>
                  <a:pt x="14222790" y="4576703"/>
                  <a:pt x="14224277" y="4576703"/>
                </a:cubicBezTo>
                <a:cubicBezTo>
                  <a:pt x="14223820" y="4574434"/>
                  <a:pt x="14223369" y="4572166"/>
                  <a:pt x="14222912" y="4569992"/>
                </a:cubicBezTo>
                <a:cubicBezTo>
                  <a:pt x="14221418" y="4569992"/>
                  <a:pt x="14219824" y="4569992"/>
                  <a:pt x="14218337" y="4569992"/>
                </a:cubicBezTo>
                <a:close/>
                <a:moveTo>
                  <a:pt x="7354807" y="4556481"/>
                </a:moveTo>
                <a:lnTo>
                  <a:pt x="7351033" y="4557805"/>
                </a:lnTo>
                <a:lnTo>
                  <a:pt x="7354807" y="4559222"/>
                </a:lnTo>
                <a:close/>
                <a:moveTo>
                  <a:pt x="815702" y="4552706"/>
                </a:moveTo>
                <a:lnTo>
                  <a:pt x="815791" y="4552731"/>
                </a:lnTo>
                <a:lnTo>
                  <a:pt x="815877" y="4552783"/>
                </a:lnTo>
                <a:lnTo>
                  <a:pt x="815792" y="4552760"/>
                </a:lnTo>
                <a:close/>
                <a:moveTo>
                  <a:pt x="1601629" y="4545806"/>
                </a:moveTo>
                <a:cubicBezTo>
                  <a:pt x="1596025" y="4549209"/>
                  <a:pt x="1589049" y="4551666"/>
                  <a:pt x="1585395" y="4556103"/>
                </a:cubicBezTo>
                <a:cubicBezTo>
                  <a:pt x="1581736" y="4560546"/>
                  <a:pt x="1581278" y="4566878"/>
                  <a:pt x="1579448" y="4572260"/>
                </a:cubicBezTo>
                <a:cubicBezTo>
                  <a:pt x="1581965" y="4573206"/>
                  <a:pt x="1584481" y="4574151"/>
                  <a:pt x="1586996" y="4575001"/>
                </a:cubicBezTo>
                <a:cubicBezTo>
                  <a:pt x="1593966" y="4567345"/>
                  <a:pt x="1601057" y="4559600"/>
                  <a:pt x="1608256" y="4551761"/>
                </a:cubicBezTo>
                <a:cubicBezTo>
                  <a:pt x="1606082" y="4549776"/>
                  <a:pt x="1603795" y="4547791"/>
                  <a:pt x="1601629" y="4545806"/>
                </a:cubicBezTo>
                <a:close/>
                <a:moveTo>
                  <a:pt x="7435052" y="4545145"/>
                </a:moveTo>
                <a:cubicBezTo>
                  <a:pt x="7444430" y="4568385"/>
                  <a:pt x="7454495" y="4573300"/>
                  <a:pt x="7481465" y="4561774"/>
                </a:cubicBezTo>
                <a:cubicBezTo>
                  <a:pt x="7463637" y="4555347"/>
                  <a:pt x="7453008" y="4551572"/>
                  <a:pt x="7435052" y="4545145"/>
                </a:cubicBezTo>
                <a:close/>
                <a:moveTo>
                  <a:pt x="874575" y="4536549"/>
                </a:moveTo>
                <a:cubicBezTo>
                  <a:pt x="875153" y="4538534"/>
                  <a:pt x="875718" y="4540424"/>
                  <a:pt x="876297" y="4542404"/>
                </a:cubicBezTo>
                <a:cubicBezTo>
                  <a:pt x="882351" y="4541747"/>
                  <a:pt x="888299" y="4541086"/>
                  <a:pt x="894353" y="4540424"/>
                </a:cubicBezTo>
                <a:cubicBezTo>
                  <a:pt x="894239" y="4539195"/>
                  <a:pt x="894131" y="4537872"/>
                  <a:pt x="893903" y="4536643"/>
                </a:cubicBezTo>
                <a:cubicBezTo>
                  <a:pt x="887498" y="4536549"/>
                  <a:pt x="881093" y="4536549"/>
                  <a:pt x="874575" y="4536549"/>
                </a:cubicBezTo>
                <a:close/>
                <a:moveTo>
                  <a:pt x="1731719" y="4514254"/>
                </a:moveTo>
                <a:lnTo>
                  <a:pt x="1718858" y="4543155"/>
                </a:lnTo>
                <a:lnTo>
                  <a:pt x="1718573" y="4543449"/>
                </a:lnTo>
                <a:lnTo>
                  <a:pt x="1718412" y="4543615"/>
                </a:lnTo>
                <a:lnTo>
                  <a:pt x="1683393" y="4553387"/>
                </a:lnTo>
                <a:cubicBezTo>
                  <a:pt x="1673618" y="4559693"/>
                  <a:pt x="1665244" y="4568810"/>
                  <a:pt x="1656498" y="4580100"/>
                </a:cubicBezTo>
                <a:cubicBezTo>
                  <a:pt x="1674276" y="4578732"/>
                  <a:pt x="1686394" y="4573725"/>
                  <a:pt x="1695768" y="4566982"/>
                </a:cubicBezTo>
                <a:lnTo>
                  <a:pt x="1718412" y="4543615"/>
                </a:lnTo>
                <a:lnTo>
                  <a:pt x="1718688" y="4543538"/>
                </a:lnTo>
                <a:lnTo>
                  <a:pt x="1718858" y="4543155"/>
                </a:lnTo>
                <a:lnTo>
                  <a:pt x="1742240" y="4519069"/>
                </a:lnTo>
                <a:cubicBezTo>
                  <a:pt x="1738695" y="4517467"/>
                  <a:pt x="1735257" y="4515861"/>
                  <a:pt x="1731719" y="4514254"/>
                </a:cubicBezTo>
                <a:close/>
                <a:moveTo>
                  <a:pt x="14336653" y="4507354"/>
                </a:moveTo>
                <a:cubicBezTo>
                  <a:pt x="14325567" y="4510284"/>
                  <a:pt x="14314473" y="4513309"/>
                  <a:pt x="14303393" y="4516239"/>
                </a:cubicBezTo>
                <a:cubicBezTo>
                  <a:pt x="14303729" y="4518123"/>
                  <a:pt x="14304072" y="4519919"/>
                  <a:pt x="14304301" y="4521810"/>
                </a:cubicBezTo>
                <a:cubicBezTo>
                  <a:pt x="14311156" y="4522377"/>
                  <a:pt x="14318361" y="4524267"/>
                  <a:pt x="14324652" y="4522944"/>
                </a:cubicBezTo>
                <a:cubicBezTo>
                  <a:pt x="14330706" y="4521621"/>
                  <a:pt x="14335739" y="4516900"/>
                  <a:pt x="14341221" y="4513781"/>
                </a:cubicBezTo>
                <a:cubicBezTo>
                  <a:pt x="14339741" y="4511607"/>
                  <a:pt x="14338255" y="4509528"/>
                  <a:pt x="14336653" y="4507354"/>
                </a:cubicBezTo>
                <a:close/>
                <a:moveTo>
                  <a:pt x="1810827" y="4492620"/>
                </a:moveTo>
                <a:cubicBezTo>
                  <a:pt x="1801799" y="4494410"/>
                  <a:pt x="1792878" y="4496301"/>
                  <a:pt x="1783843" y="4498097"/>
                </a:cubicBezTo>
                <a:cubicBezTo>
                  <a:pt x="1784987" y="4501783"/>
                  <a:pt x="1786131" y="4505564"/>
                  <a:pt x="1787274" y="4509244"/>
                </a:cubicBezTo>
                <a:cubicBezTo>
                  <a:pt x="1796195" y="4506220"/>
                  <a:pt x="1804995" y="4503201"/>
                  <a:pt x="1813915" y="4500271"/>
                </a:cubicBezTo>
                <a:cubicBezTo>
                  <a:pt x="1812879" y="4497718"/>
                  <a:pt x="1811857" y="4495166"/>
                  <a:pt x="1810827" y="4492620"/>
                </a:cubicBezTo>
                <a:close/>
                <a:moveTo>
                  <a:pt x="14270583" y="4473249"/>
                </a:moveTo>
                <a:cubicBezTo>
                  <a:pt x="14270233" y="4472871"/>
                  <a:pt x="14266459" y="4473344"/>
                  <a:pt x="14266351" y="4473816"/>
                </a:cubicBezTo>
                <a:cubicBezTo>
                  <a:pt x="14265665" y="4475990"/>
                  <a:pt x="14265665" y="4478353"/>
                  <a:pt x="14265436" y="4480622"/>
                </a:cubicBezTo>
                <a:cubicBezTo>
                  <a:pt x="14268289" y="4480244"/>
                  <a:pt x="14271040" y="4479955"/>
                  <a:pt x="14273893" y="4479677"/>
                </a:cubicBezTo>
                <a:cubicBezTo>
                  <a:pt x="14272863" y="4477503"/>
                  <a:pt x="14272063" y="4475234"/>
                  <a:pt x="14270583" y="4473249"/>
                </a:cubicBezTo>
                <a:close/>
                <a:moveTo>
                  <a:pt x="6813976" y="4472588"/>
                </a:moveTo>
                <a:cubicBezTo>
                  <a:pt x="6813176" y="4475329"/>
                  <a:pt x="6812382" y="4478070"/>
                  <a:pt x="6811468" y="4480811"/>
                </a:cubicBezTo>
                <a:cubicBezTo>
                  <a:pt x="6819467" y="4482128"/>
                  <a:pt x="6827466" y="4483830"/>
                  <a:pt x="6835470" y="4484586"/>
                </a:cubicBezTo>
                <a:cubicBezTo>
                  <a:pt x="6836500" y="4484680"/>
                  <a:pt x="6838102" y="4479860"/>
                  <a:pt x="6839359" y="4477408"/>
                </a:cubicBezTo>
                <a:cubicBezTo>
                  <a:pt x="6830896" y="4475707"/>
                  <a:pt x="6822440" y="4474194"/>
                  <a:pt x="6813976" y="4472588"/>
                </a:cubicBezTo>
                <a:close/>
                <a:moveTo>
                  <a:pt x="8006069" y="4471170"/>
                </a:moveTo>
                <a:lnTo>
                  <a:pt x="8002524" y="4472493"/>
                </a:lnTo>
                <a:lnTo>
                  <a:pt x="8006069" y="4473911"/>
                </a:lnTo>
                <a:close/>
                <a:moveTo>
                  <a:pt x="14122430" y="4424878"/>
                </a:moveTo>
                <a:cubicBezTo>
                  <a:pt x="14120936" y="4425256"/>
                  <a:pt x="14119570" y="4425634"/>
                  <a:pt x="14118077" y="4426012"/>
                </a:cubicBezTo>
                <a:cubicBezTo>
                  <a:pt x="14119342" y="4427997"/>
                  <a:pt x="14120364" y="4430171"/>
                  <a:pt x="14121851" y="4431961"/>
                </a:cubicBezTo>
                <a:cubicBezTo>
                  <a:pt x="14122080" y="4432245"/>
                  <a:pt x="14124482" y="4431300"/>
                  <a:pt x="14125854" y="4430927"/>
                </a:cubicBezTo>
                <a:cubicBezTo>
                  <a:pt x="14124825" y="4428942"/>
                  <a:pt x="14123681" y="4426863"/>
                  <a:pt x="14122430" y="4424878"/>
                </a:cubicBezTo>
                <a:close/>
                <a:moveTo>
                  <a:pt x="14212962" y="4408626"/>
                </a:moveTo>
                <a:cubicBezTo>
                  <a:pt x="14212275" y="4416755"/>
                  <a:pt x="14207129" y="4427903"/>
                  <a:pt x="14211710" y="4432439"/>
                </a:cubicBezTo>
                <a:cubicBezTo>
                  <a:pt x="14224049" y="4444621"/>
                  <a:pt x="14236743" y="4462480"/>
                  <a:pt x="14267495" y="4449914"/>
                </a:cubicBezTo>
                <a:cubicBezTo>
                  <a:pt x="14252062" y="4434419"/>
                  <a:pt x="14239603" y="4421948"/>
                  <a:pt x="14227136" y="4409572"/>
                </a:cubicBezTo>
                <a:cubicBezTo>
                  <a:pt x="14222454" y="4409288"/>
                  <a:pt x="14217765" y="4409004"/>
                  <a:pt x="14212962" y="4408626"/>
                </a:cubicBezTo>
                <a:close/>
                <a:moveTo>
                  <a:pt x="815245" y="4392853"/>
                </a:moveTo>
                <a:lnTo>
                  <a:pt x="815215" y="4392929"/>
                </a:lnTo>
                <a:lnTo>
                  <a:pt x="815167" y="4392982"/>
                </a:lnTo>
                <a:lnTo>
                  <a:pt x="815196" y="4392909"/>
                </a:lnTo>
                <a:close/>
                <a:moveTo>
                  <a:pt x="817532" y="4389545"/>
                </a:moveTo>
                <a:cubicBezTo>
                  <a:pt x="816846" y="4390395"/>
                  <a:pt x="816160" y="4391341"/>
                  <a:pt x="815473" y="4392191"/>
                </a:cubicBezTo>
                <a:lnTo>
                  <a:pt x="815196" y="4392909"/>
                </a:lnTo>
                <a:lnTo>
                  <a:pt x="812820" y="4395625"/>
                </a:lnTo>
                <a:lnTo>
                  <a:pt x="815167" y="4392982"/>
                </a:lnTo>
                <a:lnTo>
                  <a:pt x="813989" y="4396027"/>
                </a:lnTo>
                <a:lnTo>
                  <a:pt x="815215" y="4392929"/>
                </a:lnTo>
                <a:lnTo>
                  <a:pt x="815702" y="4392380"/>
                </a:lnTo>
                <a:cubicBezTo>
                  <a:pt x="816281" y="4391435"/>
                  <a:pt x="816846" y="4390490"/>
                  <a:pt x="817532" y="4389545"/>
                </a:cubicBezTo>
                <a:close/>
                <a:moveTo>
                  <a:pt x="14195356" y="4384157"/>
                </a:moveTo>
                <a:cubicBezTo>
                  <a:pt x="14185641" y="4391246"/>
                  <a:pt x="14175812" y="4398329"/>
                  <a:pt x="14166091" y="4405418"/>
                </a:cubicBezTo>
                <a:cubicBezTo>
                  <a:pt x="14168378" y="4407498"/>
                  <a:pt x="14170666" y="4409572"/>
                  <a:pt x="14172839" y="4411651"/>
                </a:cubicBezTo>
                <a:cubicBezTo>
                  <a:pt x="14182674" y="4404662"/>
                  <a:pt x="14192503" y="4397668"/>
                  <a:pt x="14202218" y="4390679"/>
                </a:cubicBezTo>
                <a:cubicBezTo>
                  <a:pt x="14199930" y="4388505"/>
                  <a:pt x="14197650" y="4386331"/>
                  <a:pt x="14195356" y="4384157"/>
                </a:cubicBezTo>
                <a:close/>
                <a:moveTo>
                  <a:pt x="1778818" y="4370741"/>
                </a:moveTo>
                <a:lnTo>
                  <a:pt x="1775616" y="4373293"/>
                </a:lnTo>
                <a:cubicBezTo>
                  <a:pt x="1771842" y="4376412"/>
                  <a:pt x="1767960" y="4379626"/>
                  <a:pt x="1764186" y="4382745"/>
                </a:cubicBezTo>
                <a:cubicBezTo>
                  <a:pt x="1763614" y="4383685"/>
                  <a:pt x="1763042" y="4384630"/>
                  <a:pt x="1762356" y="4385575"/>
                </a:cubicBezTo>
                <a:cubicBezTo>
                  <a:pt x="1763042" y="4384724"/>
                  <a:pt x="1763728" y="4383779"/>
                  <a:pt x="1764414" y="4382928"/>
                </a:cubicBezTo>
                <a:cubicBezTo>
                  <a:pt x="1768189" y="4379815"/>
                  <a:pt x="1772070" y="4376601"/>
                  <a:pt x="1775844" y="4373482"/>
                </a:cubicBezTo>
                <a:close/>
                <a:moveTo>
                  <a:pt x="883609" y="4359215"/>
                </a:moveTo>
                <a:cubicBezTo>
                  <a:pt x="881665" y="4361862"/>
                  <a:pt x="879721" y="4364508"/>
                  <a:pt x="877777" y="4367155"/>
                </a:cubicBezTo>
                <a:cubicBezTo>
                  <a:pt x="886462" y="4371781"/>
                  <a:pt x="894925" y="4376318"/>
                  <a:pt x="903382" y="4380855"/>
                </a:cubicBezTo>
                <a:cubicBezTo>
                  <a:pt x="906012" y="4378114"/>
                  <a:pt x="908642" y="4375467"/>
                  <a:pt x="911273" y="4372726"/>
                </a:cubicBezTo>
                <a:cubicBezTo>
                  <a:pt x="902016" y="4368195"/>
                  <a:pt x="892867" y="4363752"/>
                  <a:pt x="883609" y="4359215"/>
                </a:cubicBezTo>
                <a:close/>
                <a:moveTo>
                  <a:pt x="14146090" y="4356480"/>
                </a:moveTo>
                <a:cubicBezTo>
                  <a:pt x="14145404" y="4358176"/>
                  <a:pt x="14144718" y="4359972"/>
                  <a:pt x="14144025" y="4361673"/>
                </a:cubicBezTo>
                <a:lnTo>
                  <a:pt x="14165273" y="4363766"/>
                </a:lnTo>
                <a:lnTo>
                  <a:pt x="14165983" y="4364036"/>
                </a:lnTo>
                <a:lnTo>
                  <a:pt x="14169293" y="4366493"/>
                </a:lnTo>
                <a:lnTo>
                  <a:pt x="14166091" y="4363847"/>
                </a:lnTo>
                <a:lnTo>
                  <a:pt x="14165273" y="4363766"/>
                </a:lnTo>
                <a:close/>
                <a:moveTo>
                  <a:pt x="1736636" y="4349013"/>
                </a:moveTo>
                <a:lnTo>
                  <a:pt x="1730322" y="4363564"/>
                </a:lnTo>
                <a:lnTo>
                  <a:pt x="1729889" y="4363941"/>
                </a:lnTo>
                <a:lnTo>
                  <a:pt x="1729622" y="4364231"/>
                </a:lnTo>
                <a:lnTo>
                  <a:pt x="1699669" y="4376011"/>
                </a:lnTo>
                <a:cubicBezTo>
                  <a:pt x="1689566" y="4380050"/>
                  <a:pt x="1679819" y="4384444"/>
                  <a:pt x="1671360" y="4390112"/>
                </a:cubicBezTo>
                <a:cubicBezTo>
                  <a:pt x="1633517" y="4415337"/>
                  <a:pt x="1598655" y="4443676"/>
                  <a:pt x="1561385" y="4469563"/>
                </a:cubicBezTo>
                <a:cubicBezTo>
                  <a:pt x="1550870" y="4476841"/>
                  <a:pt x="1535895" y="4479860"/>
                  <a:pt x="1521949" y="4485248"/>
                </a:cubicBezTo>
                <a:cubicBezTo>
                  <a:pt x="1520152" y="4496302"/>
                  <a:pt x="1526772" y="4514212"/>
                  <a:pt x="1512351" y="4517534"/>
                </a:cubicBezTo>
                <a:lnTo>
                  <a:pt x="1490295" y="4515248"/>
                </a:lnTo>
                <a:lnTo>
                  <a:pt x="1490168" y="4515010"/>
                </a:lnTo>
                <a:lnTo>
                  <a:pt x="1489825" y="4515088"/>
                </a:lnTo>
                <a:lnTo>
                  <a:pt x="1489939" y="4468037"/>
                </a:lnTo>
                <a:lnTo>
                  <a:pt x="1490053" y="4467956"/>
                </a:lnTo>
                <a:lnTo>
                  <a:pt x="1490195" y="4467579"/>
                </a:lnTo>
                <a:lnTo>
                  <a:pt x="1490288" y="4467475"/>
                </a:lnTo>
                <a:lnTo>
                  <a:pt x="1490282" y="4467489"/>
                </a:lnTo>
                <a:cubicBezTo>
                  <a:pt x="1492627" y="4464843"/>
                  <a:pt x="1493170" y="4464228"/>
                  <a:pt x="1492813" y="4464630"/>
                </a:cubicBezTo>
                <a:lnTo>
                  <a:pt x="1490288" y="4467475"/>
                </a:lnTo>
                <a:lnTo>
                  <a:pt x="1491497" y="4464110"/>
                </a:lnTo>
                <a:lnTo>
                  <a:pt x="1490195" y="4467579"/>
                </a:lnTo>
                <a:lnTo>
                  <a:pt x="1489939" y="4467867"/>
                </a:lnTo>
                <a:lnTo>
                  <a:pt x="1489939" y="4468037"/>
                </a:lnTo>
                <a:lnTo>
                  <a:pt x="1446859" y="4498238"/>
                </a:lnTo>
                <a:cubicBezTo>
                  <a:pt x="1434528" y="4510073"/>
                  <a:pt x="1422896" y="4522190"/>
                  <a:pt x="1407864" y="4530222"/>
                </a:cubicBezTo>
                <a:cubicBezTo>
                  <a:pt x="1371172" y="4549871"/>
                  <a:pt x="1369793" y="4576230"/>
                  <a:pt x="1366711" y="4605231"/>
                </a:cubicBezTo>
                <a:cubicBezTo>
                  <a:pt x="1379056" y="4596162"/>
                  <a:pt x="1387627" y="4585109"/>
                  <a:pt x="1391515" y="4573016"/>
                </a:cubicBezTo>
                <a:cubicBezTo>
                  <a:pt x="1398973" y="4549565"/>
                  <a:pt x="1400323" y="4543595"/>
                  <a:pt x="1419051" y="4546899"/>
                </a:cubicBezTo>
                <a:lnTo>
                  <a:pt x="1444169" y="4552925"/>
                </a:lnTo>
                <a:lnTo>
                  <a:pt x="1444024" y="4553345"/>
                </a:lnTo>
                <a:lnTo>
                  <a:pt x="1429351" y="4565839"/>
                </a:lnTo>
                <a:cubicBezTo>
                  <a:pt x="1432325" y="4567067"/>
                  <a:pt x="1435413" y="4568291"/>
                  <a:pt x="1438386" y="4569614"/>
                </a:cubicBezTo>
                <a:lnTo>
                  <a:pt x="1444024" y="4553345"/>
                </a:lnTo>
                <a:lnTo>
                  <a:pt x="1444441" y="4552990"/>
                </a:lnTo>
                <a:lnTo>
                  <a:pt x="1444169" y="4552925"/>
                </a:lnTo>
                <a:lnTo>
                  <a:pt x="1444212" y="4552801"/>
                </a:lnTo>
                <a:cubicBezTo>
                  <a:pt x="1455958" y="4543518"/>
                  <a:pt x="1458638" y="4526796"/>
                  <a:pt x="1472216" y="4519094"/>
                </a:cubicBezTo>
                <a:lnTo>
                  <a:pt x="1489825" y="4515088"/>
                </a:lnTo>
                <a:lnTo>
                  <a:pt x="1489825" y="4515199"/>
                </a:lnTo>
                <a:lnTo>
                  <a:pt x="1490295" y="4515248"/>
                </a:lnTo>
                <a:lnTo>
                  <a:pt x="1498073" y="4529818"/>
                </a:lnTo>
                <a:cubicBezTo>
                  <a:pt x="1500745" y="4534636"/>
                  <a:pt x="1503717" y="4538629"/>
                  <a:pt x="1507774" y="4539668"/>
                </a:cubicBezTo>
                <a:cubicBezTo>
                  <a:pt x="1517031" y="4542031"/>
                  <a:pt x="1537381" y="4535982"/>
                  <a:pt x="1540355" y="4529649"/>
                </a:cubicBezTo>
                <a:cubicBezTo>
                  <a:pt x="1557275" y="4493560"/>
                  <a:pt x="1598884" y="4479015"/>
                  <a:pt x="1628606" y="4454357"/>
                </a:cubicBezTo>
                <a:cubicBezTo>
                  <a:pt x="1646094" y="4439807"/>
                  <a:pt x="1666186" y="4427170"/>
                  <a:pt x="1684520" y="4413188"/>
                </a:cubicBezTo>
                <a:lnTo>
                  <a:pt x="1729622" y="4364231"/>
                </a:lnTo>
                <a:lnTo>
                  <a:pt x="1730118" y="4364036"/>
                </a:lnTo>
                <a:lnTo>
                  <a:pt x="1730322" y="4363564"/>
                </a:lnTo>
                <a:lnTo>
                  <a:pt x="1743034" y="4352510"/>
                </a:lnTo>
                <a:cubicBezTo>
                  <a:pt x="1740868" y="4351376"/>
                  <a:pt x="1738803" y="4350242"/>
                  <a:pt x="1736636" y="4349013"/>
                </a:cubicBezTo>
                <a:close/>
                <a:moveTo>
                  <a:pt x="1342472" y="4339094"/>
                </a:moveTo>
                <a:lnTo>
                  <a:pt x="1338698" y="4340134"/>
                </a:lnTo>
                <a:lnTo>
                  <a:pt x="1342129" y="4341741"/>
                </a:lnTo>
                <a:close/>
                <a:moveTo>
                  <a:pt x="1003938" y="4333993"/>
                </a:moveTo>
                <a:cubicBezTo>
                  <a:pt x="993608" y="4331324"/>
                  <a:pt x="982891" y="4333048"/>
                  <a:pt x="970946" y="4347501"/>
                </a:cubicBezTo>
                <a:cubicBezTo>
                  <a:pt x="984091" y="4349391"/>
                  <a:pt x="994957" y="4350998"/>
                  <a:pt x="1008445" y="4352983"/>
                </a:cubicBezTo>
                <a:cubicBezTo>
                  <a:pt x="1001125" y="4364697"/>
                  <a:pt x="996100" y="4372820"/>
                  <a:pt x="990496" y="4381611"/>
                </a:cubicBezTo>
                <a:cubicBezTo>
                  <a:pt x="1018846" y="4371119"/>
                  <a:pt x="1018731" y="4371119"/>
                  <a:pt x="1034615" y="4346839"/>
                </a:cubicBezTo>
                <a:cubicBezTo>
                  <a:pt x="1024214" y="4343723"/>
                  <a:pt x="1014269" y="4336662"/>
                  <a:pt x="1003938" y="4333993"/>
                </a:cubicBezTo>
                <a:close/>
                <a:moveTo>
                  <a:pt x="666984" y="4331444"/>
                </a:moveTo>
                <a:cubicBezTo>
                  <a:pt x="664919" y="4332861"/>
                  <a:pt x="662752" y="4334368"/>
                  <a:pt x="660465" y="4336069"/>
                </a:cubicBezTo>
                <a:cubicBezTo>
                  <a:pt x="663667" y="4337676"/>
                  <a:pt x="666069" y="4339094"/>
                  <a:pt x="668693" y="4339945"/>
                </a:cubicBezTo>
                <a:cubicBezTo>
                  <a:pt x="669150" y="4340134"/>
                  <a:pt x="671895" y="4337676"/>
                  <a:pt x="671552" y="4337204"/>
                </a:cubicBezTo>
                <a:cubicBezTo>
                  <a:pt x="670408" y="4335124"/>
                  <a:pt x="668579" y="4333328"/>
                  <a:pt x="666984" y="4331444"/>
                </a:cubicBezTo>
                <a:close/>
                <a:moveTo>
                  <a:pt x="1557611" y="4307630"/>
                </a:moveTo>
                <a:cubicBezTo>
                  <a:pt x="1531441" y="4353833"/>
                  <a:pt x="1481826" y="4312923"/>
                  <a:pt x="1449244" y="4334557"/>
                </a:cubicBezTo>
                <a:cubicBezTo>
                  <a:pt x="1465592" y="4371214"/>
                  <a:pt x="1505264" y="4333328"/>
                  <a:pt x="1526859" y="4352038"/>
                </a:cubicBezTo>
                <a:cubicBezTo>
                  <a:pt x="1500575" y="4368289"/>
                  <a:pt x="1477022" y="4382745"/>
                  <a:pt x="1453476" y="4397290"/>
                </a:cubicBezTo>
                <a:cubicBezTo>
                  <a:pt x="1420209" y="4398235"/>
                  <a:pt x="1431067" y="4371875"/>
                  <a:pt x="1422267" y="4356291"/>
                </a:cubicBezTo>
                <a:cubicBezTo>
                  <a:pt x="1412210" y="4361011"/>
                  <a:pt x="1406034" y="4365926"/>
                  <a:pt x="1399293" y="4366682"/>
                </a:cubicBezTo>
                <a:cubicBezTo>
                  <a:pt x="1365568" y="4370458"/>
                  <a:pt x="1347504" y="4381327"/>
                  <a:pt x="1357676" y="4413163"/>
                </a:cubicBezTo>
                <a:cubicBezTo>
                  <a:pt x="1360192" y="4420908"/>
                  <a:pt x="1350707" y="4433096"/>
                  <a:pt x="1343044" y="4440752"/>
                </a:cubicBezTo>
                <a:cubicBezTo>
                  <a:pt x="1331271" y="4452655"/>
                  <a:pt x="1317547" y="4463803"/>
                  <a:pt x="1302578" y="4472966"/>
                </a:cubicBezTo>
                <a:cubicBezTo>
                  <a:pt x="1258567" y="4499703"/>
                  <a:pt x="1217522" y="4535226"/>
                  <a:pt x="1167914" y="4548642"/>
                </a:cubicBezTo>
                <a:cubicBezTo>
                  <a:pt x="1138706" y="4556531"/>
                  <a:pt x="1113870" y="4567160"/>
                  <a:pt x="1091878" y="4580482"/>
                </a:cubicBezTo>
                <a:lnTo>
                  <a:pt x="1032966" y="4628428"/>
                </a:lnTo>
                <a:lnTo>
                  <a:pt x="1032678" y="4628382"/>
                </a:lnTo>
                <a:cubicBezTo>
                  <a:pt x="1028903" y="4631496"/>
                  <a:pt x="1025015" y="4634709"/>
                  <a:pt x="1021241" y="4637828"/>
                </a:cubicBezTo>
                <a:lnTo>
                  <a:pt x="1021147" y="4638015"/>
                </a:lnTo>
                <a:lnTo>
                  <a:pt x="988560" y="4652006"/>
                </a:lnTo>
                <a:cubicBezTo>
                  <a:pt x="959413" y="4669278"/>
                  <a:pt x="939735" y="4694467"/>
                  <a:pt x="916076" y="4712748"/>
                </a:cubicBezTo>
                <a:cubicBezTo>
                  <a:pt x="920651" y="4736083"/>
                  <a:pt x="924304" y="4754503"/>
                  <a:pt x="928193" y="4774347"/>
                </a:cubicBezTo>
                <a:cubicBezTo>
                  <a:pt x="956657" y="4769337"/>
                  <a:pt x="962940" y="4757528"/>
                  <a:pt x="951167" y="4740237"/>
                </a:cubicBezTo>
                <a:cubicBezTo>
                  <a:pt x="935855" y="4717941"/>
                  <a:pt x="952654" y="4697725"/>
                  <a:pt x="969917" y="4693094"/>
                </a:cubicBezTo>
                <a:cubicBezTo>
                  <a:pt x="987862" y="4688277"/>
                  <a:pt x="998007" y="4680010"/>
                  <a:pt x="1005009" y="4670173"/>
                </a:cubicBezTo>
                <a:lnTo>
                  <a:pt x="1021147" y="4638015"/>
                </a:lnTo>
                <a:lnTo>
                  <a:pt x="1021362" y="4637923"/>
                </a:lnTo>
                <a:cubicBezTo>
                  <a:pt x="1025244" y="4634804"/>
                  <a:pt x="1029018" y="4631685"/>
                  <a:pt x="1032906" y="4628477"/>
                </a:cubicBezTo>
                <a:lnTo>
                  <a:pt x="1032966" y="4628428"/>
                </a:lnTo>
                <a:lnTo>
                  <a:pt x="1043879" y="4630172"/>
                </a:lnTo>
                <a:cubicBezTo>
                  <a:pt x="1061828" y="4634331"/>
                  <a:pt x="1079891" y="4642360"/>
                  <a:pt x="1097611" y="4641887"/>
                </a:cubicBezTo>
                <a:cubicBezTo>
                  <a:pt x="1125504" y="4641137"/>
                  <a:pt x="1115446" y="4619119"/>
                  <a:pt x="1120014" y="4605514"/>
                </a:cubicBezTo>
                <a:cubicBezTo>
                  <a:pt x="1120471" y="4604096"/>
                  <a:pt x="1122073" y="4602023"/>
                  <a:pt x="1123438" y="4601928"/>
                </a:cubicBezTo>
                <a:cubicBezTo>
                  <a:pt x="1157056" y="4599092"/>
                  <a:pt x="1166656" y="4557237"/>
                  <a:pt x="1209867" y="4566878"/>
                </a:cubicBezTo>
                <a:cubicBezTo>
                  <a:pt x="1215353" y="4568104"/>
                  <a:pt x="1222011" y="4565836"/>
                  <a:pt x="1228985" y="4562624"/>
                </a:cubicBezTo>
                <a:lnTo>
                  <a:pt x="1249895" y="4552754"/>
                </a:lnTo>
                <a:lnTo>
                  <a:pt x="1249767" y="4552895"/>
                </a:lnTo>
                <a:lnTo>
                  <a:pt x="1250737" y="4553156"/>
                </a:lnTo>
                <a:lnTo>
                  <a:pt x="1250842" y="4553220"/>
                </a:lnTo>
                <a:lnTo>
                  <a:pt x="1250682" y="4553179"/>
                </a:lnTo>
                <a:cubicBezTo>
                  <a:pt x="1253767" y="4555019"/>
                  <a:pt x="1254451" y="4555419"/>
                  <a:pt x="1253936" y="4555100"/>
                </a:cubicBezTo>
                <a:lnTo>
                  <a:pt x="1250842" y="4553220"/>
                </a:lnTo>
                <a:lnTo>
                  <a:pt x="1254506" y="4554171"/>
                </a:lnTo>
                <a:lnTo>
                  <a:pt x="1250737" y="4553156"/>
                </a:lnTo>
                <a:lnTo>
                  <a:pt x="1249996" y="4552706"/>
                </a:lnTo>
                <a:lnTo>
                  <a:pt x="1249895" y="4552754"/>
                </a:lnTo>
                <a:lnTo>
                  <a:pt x="1279300" y="4520193"/>
                </a:lnTo>
                <a:cubicBezTo>
                  <a:pt x="1291318" y="4511442"/>
                  <a:pt x="1305837" y="4505088"/>
                  <a:pt x="1323844" y="4501877"/>
                </a:cubicBezTo>
                <a:cubicBezTo>
                  <a:pt x="1349442" y="4497340"/>
                  <a:pt x="1368084" y="4481183"/>
                  <a:pt x="1389343" y="4470886"/>
                </a:cubicBezTo>
                <a:cubicBezTo>
                  <a:pt x="1425469" y="4453412"/>
                  <a:pt x="1450045" y="4414392"/>
                  <a:pt x="1505829" y="4423460"/>
                </a:cubicBezTo>
                <a:cubicBezTo>
                  <a:pt x="1519782" y="4425729"/>
                  <a:pt x="1541499" y="4403528"/>
                  <a:pt x="1556703" y="4390301"/>
                </a:cubicBezTo>
                <a:cubicBezTo>
                  <a:pt x="1569162" y="4379342"/>
                  <a:pt x="1577047" y="4364981"/>
                  <a:pt x="1588141" y="4350714"/>
                </a:cubicBezTo>
                <a:cubicBezTo>
                  <a:pt x="1579570" y="4338527"/>
                  <a:pt x="1570534" y="4325867"/>
                  <a:pt x="1557611" y="4307630"/>
                </a:cubicBezTo>
                <a:close/>
                <a:moveTo>
                  <a:pt x="1823221" y="4306814"/>
                </a:moveTo>
                <a:cubicBezTo>
                  <a:pt x="1808408" y="4308578"/>
                  <a:pt x="1801765" y="4321687"/>
                  <a:pt x="1787274" y="4335219"/>
                </a:cubicBezTo>
                <a:cubicBezTo>
                  <a:pt x="1814945" y="4328703"/>
                  <a:pt x="1832887" y="4328797"/>
                  <a:pt x="1841350" y="4309237"/>
                </a:cubicBezTo>
                <a:cubicBezTo>
                  <a:pt x="1834004" y="4306899"/>
                  <a:pt x="1828158" y="4306226"/>
                  <a:pt x="1823221" y="4306814"/>
                </a:cubicBezTo>
                <a:close/>
                <a:moveTo>
                  <a:pt x="1656041" y="4299980"/>
                </a:moveTo>
                <a:lnTo>
                  <a:pt x="1638763" y="4344790"/>
                </a:lnTo>
                <a:lnTo>
                  <a:pt x="1638435" y="4344954"/>
                </a:lnTo>
                <a:lnTo>
                  <a:pt x="1638262" y="4345300"/>
                </a:lnTo>
                <a:lnTo>
                  <a:pt x="1620590" y="4356359"/>
                </a:lnTo>
                <a:cubicBezTo>
                  <a:pt x="1616261" y="4360940"/>
                  <a:pt x="1615232" y="4367105"/>
                  <a:pt x="1622316" y="4377168"/>
                </a:cubicBezTo>
                <a:lnTo>
                  <a:pt x="1638262" y="4345300"/>
                </a:lnTo>
                <a:lnTo>
                  <a:pt x="1638664" y="4345049"/>
                </a:lnTo>
                <a:lnTo>
                  <a:pt x="1638763" y="4344790"/>
                </a:lnTo>
                <a:lnTo>
                  <a:pt x="1672046" y="4328135"/>
                </a:lnTo>
                <a:cubicBezTo>
                  <a:pt x="1686335" y="4315570"/>
                  <a:pt x="1678679" y="4306974"/>
                  <a:pt x="1656041" y="4299980"/>
                </a:cubicBezTo>
                <a:close/>
                <a:moveTo>
                  <a:pt x="792842" y="4297617"/>
                </a:moveTo>
                <a:lnTo>
                  <a:pt x="793071" y="4297806"/>
                </a:lnTo>
                <a:lnTo>
                  <a:pt x="792519" y="4297979"/>
                </a:lnTo>
                <a:close/>
                <a:moveTo>
                  <a:pt x="1868670" y="4285052"/>
                </a:moveTo>
                <a:cubicBezTo>
                  <a:pt x="1865468" y="4285430"/>
                  <a:pt x="1862151" y="4285902"/>
                  <a:pt x="1858956" y="4286280"/>
                </a:cubicBezTo>
                <a:cubicBezTo>
                  <a:pt x="1861694" y="4293275"/>
                  <a:pt x="1864439" y="4300264"/>
                  <a:pt x="1867183" y="4307258"/>
                </a:cubicBezTo>
                <a:cubicBezTo>
                  <a:pt x="1867641" y="4299885"/>
                  <a:pt x="1868213" y="4292424"/>
                  <a:pt x="1868670" y="4285052"/>
                </a:cubicBezTo>
                <a:close/>
                <a:moveTo>
                  <a:pt x="1011641" y="4276172"/>
                </a:moveTo>
                <a:cubicBezTo>
                  <a:pt x="1000096" y="4277779"/>
                  <a:pt x="988552" y="4279481"/>
                  <a:pt x="977008" y="4281182"/>
                </a:cubicBezTo>
                <a:cubicBezTo>
                  <a:pt x="977579" y="4283450"/>
                  <a:pt x="978037" y="4285713"/>
                  <a:pt x="978602" y="4287982"/>
                </a:cubicBezTo>
                <a:cubicBezTo>
                  <a:pt x="990267" y="4286280"/>
                  <a:pt x="1001812" y="4284579"/>
                  <a:pt x="1013470" y="4282883"/>
                </a:cubicBezTo>
                <a:cubicBezTo>
                  <a:pt x="1012899" y="4280615"/>
                  <a:pt x="1012212" y="4278346"/>
                  <a:pt x="1011641" y="4276172"/>
                </a:cubicBezTo>
                <a:close/>
                <a:moveTo>
                  <a:pt x="1570420" y="4273715"/>
                </a:moveTo>
                <a:cubicBezTo>
                  <a:pt x="1568133" y="4275133"/>
                  <a:pt x="1565738" y="4276456"/>
                  <a:pt x="1563672" y="4278063"/>
                </a:cubicBezTo>
                <a:cubicBezTo>
                  <a:pt x="1563329" y="4278346"/>
                  <a:pt x="1564930" y="4280237"/>
                  <a:pt x="1565617" y="4281371"/>
                </a:cubicBezTo>
                <a:cubicBezTo>
                  <a:pt x="1567904" y="4279859"/>
                  <a:pt x="1570420" y="4278535"/>
                  <a:pt x="1572479" y="4276834"/>
                </a:cubicBezTo>
                <a:cubicBezTo>
                  <a:pt x="1572815" y="4276645"/>
                  <a:pt x="1571221" y="4274849"/>
                  <a:pt x="1570420" y="4273715"/>
                </a:cubicBezTo>
                <a:close/>
                <a:moveTo>
                  <a:pt x="1981784" y="4271592"/>
                </a:moveTo>
                <a:cubicBezTo>
                  <a:pt x="1974696" y="4269679"/>
                  <a:pt x="1966751" y="4270646"/>
                  <a:pt x="1958637" y="4274282"/>
                </a:cubicBezTo>
                <a:cubicBezTo>
                  <a:pt x="1952347" y="4277118"/>
                  <a:pt x="1951775" y="4288454"/>
                  <a:pt x="1948237" y="4296766"/>
                </a:cubicBezTo>
                <a:cubicBezTo>
                  <a:pt x="1968009" y="4292802"/>
                  <a:pt x="1983327" y="4289589"/>
                  <a:pt x="1999789" y="4286186"/>
                </a:cubicBezTo>
                <a:cubicBezTo>
                  <a:pt x="1995104" y="4278299"/>
                  <a:pt x="1988872" y="4273505"/>
                  <a:pt x="1981784" y="4271592"/>
                </a:cubicBezTo>
                <a:close/>
                <a:moveTo>
                  <a:pt x="1730118" y="4270318"/>
                </a:moveTo>
                <a:cubicBezTo>
                  <a:pt x="1717544" y="4272581"/>
                  <a:pt x="1704856" y="4274849"/>
                  <a:pt x="1692282" y="4277118"/>
                </a:cubicBezTo>
                <a:cubicBezTo>
                  <a:pt x="1708630" y="4297995"/>
                  <a:pt x="1721890" y="4294503"/>
                  <a:pt x="1733548" y="4282222"/>
                </a:cubicBezTo>
                <a:cubicBezTo>
                  <a:pt x="1734800" y="4280898"/>
                  <a:pt x="1732176" y="4277023"/>
                  <a:pt x="1730118" y="4270318"/>
                </a:cubicBezTo>
                <a:close/>
                <a:moveTo>
                  <a:pt x="1254450" y="4268238"/>
                </a:moveTo>
                <a:cubicBezTo>
                  <a:pt x="1222333" y="4297617"/>
                  <a:pt x="1190316" y="4327001"/>
                  <a:pt x="1149164" y="4364603"/>
                </a:cubicBezTo>
                <a:cubicBezTo>
                  <a:pt x="1207922" y="4342308"/>
                  <a:pt x="1237301" y="4310277"/>
                  <a:pt x="1264971" y="4276834"/>
                </a:cubicBezTo>
                <a:cubicBezTo>
                  <a:pt x="1261426" y="4273999"/>
                  <a:pt x="1257881" y="4271068"/>
                  <a:pt x="1254450" y="4268238"/>
                </a:cubicBezTo>
                <a:close/>
                <a:moveTo>
                  <a:pt x="1777217" y="4263229"/>
                </a:moveTo>
                <a:lnTo>
                  <a:pt x="1773214" y="4264458"/>
                </a:lnTo>
                <a:lnTo>
                  <a:pt x="1776874" y="4266254"/>
                </a:lnTo>
                <a:close/>
                <a:moveTo>
                  <a:pt x="1477594" y="4262378"/>
                </a:moveTo>
                <a:cubicBezTo>
                  <a:pt x="1458622" y="4271352"/>
                  <a:pt x="1439644" y="4280426"/>
                  <a:pt x="1420552" y="4289399"/>
                </a:cubicBezTo>
                <a:cubicBezTo>
                  <a:pt x="1422039" y="4292235"/>
                  <a:pt x="1423518" y="4294976"/>
                  <a:pt x="1424891" y="4297806"/>
                </a:cubicBezTo>
                <a:lnTo>
                  <a:pt x="1467078" y="4297712"/>
                </a:lnTo>
                <a:lnTo>
                  <a:pt x="1466964" y="4297901"/>
                </a:lnTo>
                <a:lnTo>
                  <a:pt x="1467531" y="4298524"/>
                </a:lnTo>
                <a:lnTo>
                  <a:pt x="1468778" y="4301528"/>
                </a:lnTo>
                <a:lnTo>
                  <a:pt x="1467582" y="4298581"/>
                </a:lnTo>
                <a:lnTo>
                  <a:pt x="1469862" y="4301091"/>
                </a:lnTo>
                <a:cubicBezTo>
                  <a:pt x="1470248" y="4301516"/>
                  <a:pt x="1469763" y="4300973"/>
                  <a:pt x="1467536" y="4298468"/>
                </a:cubicBezTo>
                <a:lnTo>
                  <a:pt x="1467582" y="4298581"/>
                </a:lnTo>
                <a:lnTo>
                  <a:pt x="1467531" y="4298524"/>
                </a:lnTo>
                <a:lnTo>
                  <a:pt x="1467193" y="4297712"/>
                </a:lnTo>
                <a:lnTo>
                  <a:pt x="1467078" y="4297712"/>
                </a:lnTo>
                <a:lnTo>
                  <a:pt x="1485136" y="4267766"/>
                </a:lnTo>
                <a:cubicBezTo>
                  <a:pt x="1482626" y="4265970"/>
                  <a:pt x="1480110" y="4264174"/>
                  <a:pt x="1477594" y="4262378"/>
                </a:cubicBezTo>
                <a:close/>
                <a:moveTo>
                  <a:pt x="1675248" y="4254822"/>
                </a:moveTo>
                <a:cubicBezTo>
                  <a:pt x="1673761" y="4255200"/>
                  <a:pt x="1672389" y="4255578"/>
                  <a:pt x="1670902" y="4256051"/>
                </a:cubicBezTo>
                <a:cubicBezTo>
                  <a:pt x="1672160" y="4258130"/>
                  <a:pt x="1673190" y="4260204"/>
                  <a:pt x="1674676" y="4262095"/>
                </a:cubicBezTo>
                <a:cubicBezTo>
                  <a:pt x="1674905" y="4262378"/>
                  <a:pt x="1677307" y="4261433"/>
                  <a:pt x="1678787" y="4261055"/>
                </a:cubicBezTo>
                <a:cubicBezTo>
                  <a:pt x="1677643" y="4258976"/>
                  <a:pt x="1676392" y="4256902"/>
                  <a:pt x="1675248" y="4254822"/>
                </a:cubicBezTo>
                <a:close/>
                <a:moveTo>
                  <a:pt x="1184147" y="4250380"/>
                </a:moveTo>
                <a:cubicBezTo>
                  <a:pt x="1175401" y="4252459"/>
                  <a:pt x="1169799" y="4256121"/>
                  <a:pt x="1167413" y="4261010"/>
                </a:cubicBezTo>
                <a:lnTo>
                  <a:pt x="1169943" y="4278800"/>
                </a:lnTo>
                <a:lnTo>
                  <a:pt x="1169851" y="4278819"/>
                </a:lnTo>
                <a:lnTo>
                  <a:pt x="1169184" y="4279224"/>
                </a:lnTo>
                <a:lnTo>
                  <a:pt x="1165312" y="4280284"/>
                </a:lnTo>
                <a:cubicBezTo>
                  <a:pt x="1164683" y="4280449"/>
                  <a:pt x="1165455" y="4280237"/>
                  <a:pt x="1169057" y="4279292"/>
                </a:cubicBezTo>
                <a:cubicBezTo>
                  <a:pt x="1166027" y="4281135"/>
                  <a:pt x="1165369" y="4281536"/>
                  <a:pt x="1165897" y="4281217"/>
                </a:cubicBezTo>
                <a:lnTo>
                  <a:pt x="1169184" y="4279224"/>
                </a:lnTo>
                <a:lnTo>
                  <a:pt x="1169972" y="4279008"/>
                </a:lnTo>
                <a:lnTo>
                  <a:pt x="1169943" y="4278800"/>
                </a:lnTo>
                <a:lnTo>
                  <a:pt x="1201410" y="4272392"/>
                </a:lnTo>
                <a:cubicBezTo>
                  <a:pt x="1206664" y="4269656"/>
                  <a:pt x="1206550" y="4259826"/>
                  <a:pt x="1208723" y="4253121"/>
                </a:cubicBezTo>
                <a:cubicBezTo>
                  <a:pt x="1200495" y="4252081"/>
                  <a:pt x="1191352" y="4248584"/>
                  <a:pt x="1184147" y="4250380"/>
                </a:cubicBezTo>
                <a:close/>
                <a:moveTo>
                  <a:pt x="1387170" y="4222136"/>
                </a:moveTo>
                <a:cubicBezTo>
                  <a:pt x="1387170" y="4222136"/>
                  <a:pt x="1387056" y="4222319"/>
                  <a:pt x="1387056" y="4222230"/>
                </a:cubicBezTo>
                <a:lnTo>
                  <a:pt x="1387037" y="4222154"/>
                </a:lnTo>
                <a:close/>
                <a:moveTo>
                  <a:pt x="1427871" y="4188687"/>
                </a:moveTo>
                <a:cubicBezTo>
                  <a:pt x="1410830" y="4189349"/>
                  <a:pt x="1395626" y="4189916"/>
                  <a:pt x="1379285" y="4190578"/>
                </a:cubicBezTo>
                <a:lnTo>
                  <a:pt x="1387037" y="4222154"/>
                </a:lnTo>
                <a:lnTo>
                  <a:pt x="1321778" y="4230920"/>
                </a:lnTo>
                <a:cubicBezTo>
                  <a:pt x="1335153" y="4243108"/>
                  <a:pt x="1345446" y="4252081"/>
                  <a:pt x="1355160" y="4261339"/>
                </a:cubicBezTo>
                <a:cubicBezTo>
                  <a:pt x="1374139" y="4279575"/>
                  <a:pt x="1397342" y="4273053"/>
                  <a:pt x="1418150" y="4266821"/>
                </a:cubicBezTo>
                <a:cubicBezTo>
                  <a:pt x="1439530" y="4260393"/>
                  <a:pt x="1442160" y="4244809"/>
                  <a:pt x="1436785" y="4227707"/>
                </a:cubicBezTo>
                <a:cubicBezTo>
                  <a:pt x="1433125" y="4215708"/>
                  <a:pt x="1431188" y="4203426"/>
                  <a:pt x="1427871" y="4188687"/>
                </a:cubicBezTo>
                <a:close/>
                <a:moveTo>
                  <a:pt x="1205521" y="4180564"/>
                </a:moveTo>
                <a:cubicBezTo>
                  <a:pt x="1257531" y="4213156"/>
                  <a:pt x="1277659" y="4214101"/>
                  <a:pt x="1303836" y="4190294"/>
                </a:cubicBezTo>
                <a:cubicBezTo>
                  <a:pt x="1274000" y="4187364"/>
                  <a:pt x="1243013" y="4184250"/>
                  <a:pt x="1205521" y="4180564"/>
                </a:cubicBezTo>
                <a:close/>
                <a:moveTo>
                  <a:pt x="1765443" y="4178201"/>
                </a:moveTo>
                <a:lnTo>
                  <a:pt x="1761555" y="4179714"/>
                </a:lnTo>
                <a:lnTo>
                  <a:pt x="1765329" y="4181320"/>
                </a:lnTo>
                <a:close/>
                <a:moveTo>
                  <a:pt x="14567683" y="4164974"/>
                </a:moveTo>
                <a:cubicBezTo>
                  <a:pt x="14567683" y="4164974"/>
                  <a:pt x="14567575" y="4165069"/>
                  <a:pt x="14567575" y="4165069"/>
                </a:cubicBezTo>
                <a:lnTo>
                  <a:pt x="14567548" y="4164978"/>
                </a:lnTo>
                <a:close/>
                <a:moveTo>
                  <a:pt x="1694684" y="4159403"/>
                </a:moveTo>
                <a:lnTo>
                  <a:pt x="1694340" y="4162516"/>
                </a:lnTo>
                <a:lnTo>
                  <a:pt x="1698565" y="4161193"/>
                </a:lnTo>
                <a:close/>
                <a:moveTo>
                  <a:pt x="918815" y="4155622"/>
                </a:moveTo>
                <a:lnTo>
                  <a:pt x="918822" y="4155683"/>
                </a:lnTo>
                <a:lnTo>
                  <a:pt x="918586" y="4155811"/>
                </a:lnTo>
                <a:close/>
                <a:moveTo>
                  <a:pt x="14373466" y="4149762"/>
                </a:moveTo>
                <a:lnTo>
                  <a:pt x="14369235" y="4150991"/>
                </a:lnTo>
                <a:lnTo>
                  <a:pt x="14372888" y="4152976"/>
                </a:lnTo>
                <a:close/>
                <a:moveTo>
                  <a:pt x="14310362" y="4090338"/>
                </a:moveTo>
                <a:cubicBezTo>
                  <a:pt x="14304187" y="4096576"/>
                  <a:pt x="14298017" y="4102714"/>
                  <a:pt x="14291727" y="4108858"/>
                </a:cubicBezTo>
                <a:cubicBezTo>
                  <a:pt x="14289726" y="4109378"/>
                  <a:pt x="14287724" y="4109921"/>
                  <a:pt x="14287209" y="4110075"/>
                </a:cubicBezTo>
                <a:lnTo>
                  <a:pt x="14291525" y="4108975"/>
                </a:lnTo>
                <a:lnTo>
                  <a:pt x="14287856" y="4111100"/>
                </a:lnTo>
                <a:cubicBezTo>
                  <a:pt x="14287413" y="4111360"/>
                  <a:pt x="14288242" y="4110887"/>
                  <a:pt x="14291613" y="4108952"/>
                </a:cubicBezTo>
                <a:lnTo>
                  <a:pt x="14291525" y="4108975"/>
                </a:lnTo>
                <a:lnTo>
                  <a:pt x="14291727" y="4108858"/>
                </a:lnTo>
                <a:cubicBezTo>
                  <a:pt x="14300533" y="4105550"/>
                  <a:pt x="14309219" y="4102336"/>
                  <a:pt x="14318018" y="4099028"/>
                </a:cubicBezTo>
                <a:cubicBezTo>
                  <a:pt x="14315502" y="4096103"/>
                  <a:pt x="14312872" y="4093268"/>
                  <a:pt x="14310362" y="4090338"/>
                </a:cubicBezTo>
                <a:close/>
                <a:moveTo>
                  <a:pt x="14489606" y="4083631"/>
                </a:moveTo>
                <a:cubicBezTo>
                  <a:pt x="14482633" y="4082166"/>
                  <a:pt x="14475146" y="4083582"/>
                  <a:pt x="14466171" y="4090432"/>
                </a:cubicBezTo>
                <a:lnTo>
                  <a:pt x="14417937" y="4118290"/>
                </a:lnTo>
                <a:lnTo>
                  <a:pt x="14417478" y="4118304"/>
                </a:lnTo>
                <a:cubicBezTo>
                  <a:pt x="14416791" y="4119249"/>
                  <a:pt x="14416105" y="4120100"/>
                  <a:pt x="14415527" y="4121140"/>
                </a:cubicBezTo>
                <a:cubicBezTo>
                  <a:pt x="14416213" y="4120289"/>
                  <a:pt x="14416899" y="4119344"/>
                  <a:pt x="14417585" y="4118493"/>
                </a:cubicBezTo>
                <a:lnTo>
                  <a:pt x="14417937" y="4118290"/>
                </a:lnTo>
                <a:lnTo>
                  <a:pt x="14467359" y="4116770"/>
                </a:lnTo>
                <a:cubicBezTo>
                  <a:pt x="14483348" y="4114337"/>
                  <a:pt x="14498124" y="4108385"/>
                  <a:pt x="14509954" y="4094119"/>
                </a:cubicBezTo>
                <a:cubicBezTo>
                  <a:pt x="14503038" y="4089443"/>
                  <a:pt x="14496580" y="4085096"/>
                  <a:pt x="14489606" y="4083631"/>
                </a:cubicBezTo>
                <a:close/>
                <a:moveTo>
                  <a:pt x="1623291" y="4068763"/>
                </a:moveTo>
                <a:lnTo>
                  <a:pt x="1626919" y="4071013"/>
                </a:lnTo>
                <a:lnTo>
                  <a:pt x="1622605" y="4069862"/>
                </a:lnTo>
                <a:cubicBezTo>
                  <a:pt x="1622091" y="4069720"/>
                  <a:pt x="1623063" y="4069980"/>
                  <a:pt x="1627005" y="4071067"/>
                </a:cubicBezTo>
                <a:lnTo>
                  <a:pt x="1626919" y="4071013"/>
                </a:lnTo>
                <a:lnTo>
                  <a:pt x="1627120" y="4071067"/>
                </a:lnTo>
                <a:cubicBezTo>
                  <a:pt x="1625404" y="4070027"/>
                  <a:pt x="1623719" y="4069011"/>
                  <a:pt x="1623291" y="4068763"/>
                </a:cubicBezTo>
                <a:close/>
                <a:moveTo>
                  <a:pt x="1360192" y="4064262"/>
                </a:moveTo>
                <a:cubicBezTo>
                  <a:pt x="1330242" y="4069082"/>
                  <a:pt x="1306803" y="4072768"/>
                  <a:pt x="1284400" y="4076355"/>
                </a:cubicBezTo>
                <a:cubicBezTo>
                  <a:pt x="1284400" y="4087219"/>
                  <a:pt x="1284400" y="4094402"/>
                  <a:pt x="1284400" y="4101013"/>
                </a:cubicBezTo>
                <a:cubicBezTo>
                  <a:pt x="1251247" y="4113956"/>
                  <a:pt x="1219124" y="4126522"/>
                  <a:pt x="1183576" y="4140410"/>
                </a:cubicBezTo>
                <a:cubicBezTo>
                  <a:pt x="1190895" y="4147688"/>
                  <a:pt x="1197979" y="4160443"/>
                  <a:pt x="1204148" y="4160154"/>
                </a:cubicBezTo>
                <a:cubicBezTo>
                  <a:pt x="1242448" y="4158269"/>
                  <a:pt x="1280512" y="4153448"/>
                  <a:pt x="1323265" y="4149101"/>
                </a:cubicBezTo>
                <a:cubicBezTo>
                  <a:pt x="1289775" y="4103092"/>
                  <a:pt x="1356761" y="4099317"/>
                  <a:pt x="1360192" y="4064262"/>
                </a:cubicBezTo>
                <a:close/>
                <a:moveTo>
                  <a:pt x="1691596" y="4062088"/>
                </a:moveTo>
                <a:lnTo>
                  <a:pt x="1673219" y="4080239"/>
                </a:lnTo>
                <a:lnTo>
                  <a:pt x="1672732" y="4080419"/>
                </a:lnTo>
                <a:cubicBezTo>
                  <a:pt x="1661302" y="4086746"/>
                  <a:pt x="1649872" y="4092984"/>
                  <a:pt x="1638435" y="4099317"/>
                </a:cubicBezTo>
                <a:cubicBezTo>
                  <a:pt x="1637863" y="4100257"/>
                  <a:pt x="1637184" y="4101202"/>
                  <a:pt x="1636498" y="4102053"/>
                </a:cubicBezTo>
                <a:cubicBezTo>
                  <a:pt x="1637184" y="4101202"/>
                  <a:pt x="1637863" y="4100351"/>
                  <a:pt x="1638549" y="4099500"/>
                </a:cubicBezTo>
                <a:cubicBezTo>
                  <a:pt x="1649979" y="4093173"/>
                  <a:pt x="1661410" y="4086935"/>
                  <a:pt x="1672846" y="4080608"/>
                </a:cubicBezTo>
                <a:lnTo>
                  <a:pt x="1673219" y="4080239"/>
                </a:lnTo>
                <a:lnTo>
                  <a:pt x="1699137" y="4070689"/>
                </a:lnTo>
                <a:cubicBezTo>
                  <a:pt x="1696621" y="4067854"/>
                  <a:pt x="1694112" y="4064923"/>
                  <a:pt x="1691596" y="4062088"/>
                </a:cubicBezTo>
                <a:close/>
                <a:moveTo>
                  <a:pt x="1476679" y="4049528"/>
                </a:moveTo>
                <a:cubicBezTo>
                  <a:pt x="1477251" y="4056706"/>
                  <a:pt x="1477823" y="4063884"/>
                  <a:pt x="1478395" y="4071067"/>
                </a:cubicBezTo>
                <a:lnTo>
                  <a:pt x="1473916" y="4074920"/>
                </a:lnTo>
                <a:lnTo>
                  <a:pt x="1466850" y="4080419"/>
                </a:lnTo>
                <a:lnTo>
                  <a:pt x="1466850" y="4080550"/>
                </a:lnTo>
                <a:lnTo>
                  <a:pt x="1442500" y="4069719"/>
                </a:lnTo>
                <a:cubicBezTo>
                  <a:pt x="1434155" y="4067735"/>
                  <a:pt x="1425809" y="4070358"/>
                  <a:pt x="1417807" y="4086374"/>
                </a:cubicBezTo>
                <a:lnTo>
                  <a:pt x="1466850" y="4089935"/>
                </a:lnTo>
                <a:lnTo>
                  <a:pt x="1466850" y="4090054"/>
                </a:lnTo>
                <a:lnTo>
                  <a:pt x="1467042" y="4090243"/>
                </a:lnTo>
                <a:lnTo>
                  <a:pt x="1460709" y="4102100"/>
                </a:lnTo>
                <a:cubicBezTo>
                  <a:pt x="1451867" y="4110355"/>
                  <a:pt x="1436758" y="4108409"/>
                  <a:pt x="1422610" y="4109331"/>
                </a:cubicBezTo>
                <a:cubicBezTo>
                  <a:pt x="1381108" y="4111971"/>
                  <a:pt x="1377913" y="4114996"/>
                  <a:pt x="1369907" y="4152314"/>
                </a:cubicBezTo>
                <a:cubicBezTo>
                  <a:pt x="1424662" y="4147594"/>
                  <a:pt x="1459080" y="4168566"/>
                  <a:pt x="1469474" y="4210132"/>
                </a:cubicBezTo>
                <a:cubicBezTo>
                  <a:pt x="1515551" y="4217315"/>
                  <a:pt x="1505601" y="4182076"/>
                  <a:pt x="1524350" y="4167054"/>
                </a:cubicBezTo>
                <a:cubicBezTo>
                  <a:pt x="1536238" y="4170267"/>
                  <a:pt x="1547782" y="4173475"/>
                  <a:pt x="1557732" y="4176216"/>
                </a:cubicBezTo>
                <a:cubicBezTo>
                  <a:pt x="1573622" y="4158363"/>
                  <a:pt x="1587797" y="4142490"/>
                  <a:pt x="1606197" y="4121896"/>
                </a:cubicBezTo>
                <a:cubicBezTo>
                  <a:pt x="1586311" y="4113011"/>
                  <a:pt x="1569848" y="4105644"/>
                  <a:pt x="1554530" y="4098839"/>
                </a:cubicBezTo>
                <a:cubicBezTo>
                  <a:pt x="1556932" y="4091472"/>
                  <a:pt x="1559212" y="4084389"/>
                  <a:pt x="1563215" y="4071729"/>
                </a:cubicBezTo>
                <a:cubicBezTo>
                  <a:pt x="1513721" y="4102809"/>
                  <a:pt x="1513721" y="4102809"/>
                  <a:pt x="1531320" y="4148061"/>
                </a:cubicBezTo>
                <a:cubicBezTo>
                  <a:pt x="1508803" y="4151558"/>
                  <a:pt x="1486622" y="4155055"/>
                  <a:pt x="1459188" y="4159308"/>
                </a:cubicBezTo>
                <a:cubicBezTo>
                  <a:pt x="1463219" y="4139964"/>
                  <a:pt x="1489048" y="4123700"/>
                  <a:pt x="1484059" y="4107013"/>
                </a:cubicBezTo>
                <a:lnTo>
                  <a:pt x="1467042" y="4090243"/>
                </a:lnTo>
                <a:lnTo>
                  <a:pt x="1467193" y="4089960"/>
                </a:lnTo>
                <a:lnTo>
                  <a:pt x="1466850" y="4089935"/>
                </a:lnTo>
                <a:lnTo>
                  <a:pt x="1466850" y="4080550"/>
                </a:lnTo>
                <a:lnTo>
                  <a:pt x="1467193" y="4080703"/>
                </a:lnTo>
                <a:lnTo>
                  <a:pt x="1473916" y="4074920"/>
                </a:lnTo>
                <a:lnTo>
                  <a:pt x="1478623" y="4071256"/>
                </a:lnTo>
                <a:cubicBezTo>
                  <a:pt x="1480796" y="4064545"/>
                  <a:pt x="1482969" y="4057746"/>
                  <a:pt x="1485028" y="4051035"/>
                </a:cubicBezTo>
                <a:cubicBezTo>
                  <a:pt x="1482283" y="4050562"/>
                  <a:pt x="1479424" y="4049995"/>
                  <a:pt x="1476679" y="4049528"/>
                </a:cubicBezTo>
                <a:close/>
                <a:moveTo>
                  <a:pt x="1115244" y="4039959"/>
                </a:moveTo>
                <a:cubicBezTo>
                  <a:pt x="1105128" y="4043006"/>
                  <a:pt x="1096925" y="4053398"/>
                  <a:pt x="1082636" y="4073519"/>
                </a:cubicBezTo>
                <a:cubicBezTo>
                  <a:pt x="1111214" y="4065018"/>
                  <a:pt x="1131787" y="4058785"/>
                  <a:pt x="1159336" y="4050467"/>
                </a:cubicBezTo>
                <a:cubicBezTo>
                  <a:pt x="1137391" y="4041210"/>
                  <a:pt x="1125361" y="4036912"/>
                  <a:pt x="1115244" y="4039959"/>
                </a:cubicBezTo>
                <a:close/>
                <a:moveTo>
                  <a:pt x="1670559" y="4016930"/>
                </a:moveTo>
                <a:cubicBezTo>
                  <a:pt x="1660723" y="4024203"/>
                  <a:pt x="1650894" y="4031575"/>
                  <a:pt x="1641065" y="4039036"/>
                </a:cubicBezTo>
                <a:cubicBezTo>
                  <a:pt x="1643467" y="4041305"/>
                  <a:pt x="1645869" y="4043479"/>
                  <a:pt x="1648271" y="4045747"/>
                </a:cubicBezTo>
                <a:cubicBezTo>
                  <a:pt x="1658557" y="4038753"/>
                  <a:pt x="1668844" y="4031764"/>
                  <a:pt x="1679136" y="4024775"/>
                </a:cubicBezTo>
                <a:cubicBezTo>
                  <a:pt x="1676277" y="4022129"/>
                  <a:pt x="1673418" y="4019482"/>
                  <a:pt x="1670559" y="4016930"/>
                </a:cubicBezTo>
                <a:close/>
                <a:moveTo>
                  <a:pt x="1438379" y="4010639"/>
                </a:moveTo>
                <a:cubicBezTo>
                  <a:pt x="1420494" y="4013133"/>
                  <a:pt x="1405408" y="4028528"/>
                  <a:pt x="1385690" y="4022507"/>
                </a:cubicBezTo>
                <a:cubicBezTo>
                  <a:pt x="1386255" y="4025998"/>
                  <a:pt x="1386827" y="4029401"/>
                  <a:pt x="1387398" y="4032898"/>
                </a:cubicBezTo>
                <a:cubicBezTo>
                  <a:pt x="1411180" y="4031102"/>
                  <a:pt x="1435069" y="4029401"/>
                  <a:pt x="1459080" y="4027700"/>
                </a:cubicBezTo>
                <a:cubicBezTo>
                  <a:pt x="1458501" y="4023074"/>
                  <a:pt x="1458044" y="4018348"/>
                  <a:pt x="1457472" y="4013717"/>
                </a:cubicBezTo>
                <a:cubicBezTo>
                  <a:pt x="1450613" y="4010410"/>
                  <a:pt x="1444341" y="4009808"/>
                  <a:pt x="1438379" y="4010639"/>
                </a:cubicBezTo>
                <a:close/>
                <a:moveTo>
                  <a:pt x="1530405" y="4010036"/>
                </a:moveTo>
                <a:cubicBezTo>
                  <a:pt x="1526066" y="4010697"/>
                  <a:pt x="1519325" y="4016269"/>
                  <a:pt x="1519432" y="4019388"/>
                </a:cubicBezTo>
                <a:cubicBezTo>
                  <a:pt x="1520233" y="4036206"/>
                  <a:pt x="1534071" y="4038375"/>
                  <a:pt x="1557275" y="4036206"/>
                </a:cubicBezTo>
                <a:cubicBezTo>
                  <a:pt x="1554301" y="4019482"/>
                  <a:pt x="1552586" y="4006728"/>
                  <a:pt x="1530405" y="4010036"/>
                </a:cubicBezTo>
                <a:close/>
                <a:moveTo>
                  <a:pt x="1044565" y="3976304"/>
                </a:moveTo>
                <a:lnTo>
                  <a:pt x="1044519" y="3976346"/>
                </a:lnTo>
                <a:lnTo>
                  <a:pt x="1044336" y="3976493"/>
                </a:lnTo>
                <a:close/>
                <a:moveTo>
                  <a:pt x="1639007" y="3903558"/>
                </a:moveTo>
                <a:cubicBezTo>
                  <a:pt x="1638321" y="3924536"/>
                  <a:pt x="1647470" y="3931335"/>
                  <a:pt x="1672618" y="3919621"/>
                </a:cubicBezTo>
                <a:cubicBezTo>
                  <a:pt x="1658100" y="3912632"/>
                  <a:pt x="1648614" y="3908095"/>
                  <a:pt x="1639007" y="3903558"/>
                </a:cubicBezTo>
                <a:close/>
                <a:moveTo>
                  <a:pt x="14726656" y="3871948"/>
                </a:moveTo>
                <a:lnTo>
                  <a:pt x="14726752" y="3871973"/>
                </a:lnTo>
                <a:lnTo>
                  <a:pt x="14726808" y="3872005"/>
                </a:lnTo>
                <a:lnTo>
                  <a:pt x="14726709" y="3871980"/>
                </a:lnTo>
                <a:close/>
                <a:moveTo>
                  <a:pt x="1803508" y="3839602"/>
                </a:moveTo>
                <a:cubicBezTo>
                  <a:pt x="1800649" y="3840447"/>
                  <a:pt x="1798819" y="3843377"/>
                  <a:pt x="1796424" y="3845457"/>
                </a:cubicBezTo>
                <a:cubicBezTo>
                  <a:pt x="1798482" y="3846969"/>
                  <a:pt x="1800649" y="3848576"/>
                  <a:pt x="1804080" y="3851128"/>
                </a:cubicBezTo>
                <a:cubicBezTo>
                  <a:pt x="1806939" y="3847725"/>
                  <a:pt x="1809684" y="3844606"/>
                  <a:pt x="1812314" y="3841392"/>
                </a:cubicBezTo>
                <a:cubicBezTo>
                  <a:pt x="1809334" y="3840736"/>
                  <a:pt x="1805909" y="3838941"/>
                  <a:pt x="1803508" y="3839602"/>
                </a:cubicBezTo>
                <a:close/>
                <a:moveTo>
                  <a:pt x="1712626" y="3822405"/>
                </a:moveTo>
                <a:cubicBezTo>
                  <a:pt x="1708058" y="3824390"/>
                  <a:pt x="1704398" y="3827882"/>
                  <a:pt x="1700395" y="3830717"/>
                </a:cubicBezTo>
                <a:cubicBezTo>
                  <a:pt x="1704055" y="3832702"/>
                  <a:pt x="1708401" y="3836956"/>
                  <a:pt x="1711139" y="3836294"/>
                </a:cubicBezTo>
                <a:cubicBezTo>
                  <a:pt x="1715371" y="3835349"/>
                  <a:pt x="1718459" y="3831096"/>
                  <a:pt x="1722462" y="3827976"/>
                </a:cubicBezTo>
                <a:cubicBezTo>
                  <a:pt x="1718001" y="3825335"/>
                  <a:pt x="1713998" y="3821743"/>
                  <a:pt x="1712626" y="3822405"/>
                </a:cubicBezTo>
                <a:close/>
                <a:moveTo>
                  <a:pt x="1599799" y="3794344"/>
                </a:moveTo>
                <a:cubicBezTo>
                  <a:pt x="1596368" y="3794155"/>
                  <a:pt x="1592594" y="3799543"/>
                  <a:pt x="1588941" y="3802473"/>
                </a:cubicBezTo>
                <a:cubicBezTo>
                  <a:pt x="1592715" y="3805492"/>
                  <a:pt x="1596025" y="3810218"/>
                  <a:pt x="1600478" y="3811069"/>
                </a:cubicBezTo>
                <a:cubicBezTo>
                  <a:pt x="1603687" y="3811730"/>
                  <a:pt x="1608256" y="3807193"/>
                  <a:pt x="1614088" y="3803885"/>
                </a:cubicBezTo>
                <a:cubicBezTo>
                  <a:pt x="1607798" y="3799448"/>
                  <a:pt x="1604024" y="3794533"/>
                  <a:pt x="1599799" y="3794344"/>
                </a:cubicBezTo>
                <a:close/>
                <a:moveTo>
                  <a:pt x="1691596" y="3763170"/>
                </a:moveTo>
                <a:cubicBezTo>
                  <a:pt x="1688508" y="3763548"/>
                  <a:pt x="1684848" y="3765527"/>
                  <a:pt x="1683247" y="3767701"/>
                </a:cubicBezTo>
                <a:cubicBezTo>
                  <a:pt x="1682332" y="3769025"/>
                  <a:pt x="1684848" y="3772049"/>
                  <a:pt x="1685877" y="3774318"/>
                </a:cubicBezTo>
                <a:cubicBezTo>
                  <a:pt x="1690109" y="3772522"/>
                  <a:pt x="1694340" y="3770726"/>
                  <a:pt x="1699252" y="3768552"/>
                </a:cubicBezTo>
                <a:cubicBezTo>
                  <a:pt x="1695827" y="3766005"/>
                  <a:pt x="1693426" y="3762981"/>
                  <a:pt x="1691596" y="3763170"/>
                </a:cubicBezTo>
                <a:close/>
                <a:moveTo>
                  <a:pt x="1598655" y="3728776"/>
                </a:moveTo>
                <a:lnTo>
                  <a:pt x="1596711" y="3731895"/>
                </a:lnTo>
                <a:lnTo>
                  <a:pt x="1600478" y="3731895"/>
                </a:lnTo>
                <a:close/>
                <a:moveTo>
                  <a:pt x="1743980" y="3649123"/>
                </a:moveTo>
                <a:lnTo>
                  <a:pt x="1730205" y="3664780"/>
                </a:lnTo>
                <a:lnTo>
                  <a:pt x="1729889" y="3664821"/>
                </a:lnTo>
                <a:lnTo>
                  <a:pt x="1729670" y="3665403"/>
                </a:lnTo>
                <a:lnTo>
                  <a:pt x="1729506" y="3665598"/>
                </a:lnTo>
                <a:lnTo>
                  <a:pt x="1729546" y="3665482"/>
                </a:lnTo>
                <a:cubicBezTo>
                  <a:pt x="1727433" y="3668031"/>
                  <a:pt x="1726947" y="3668621"/>
                  <a:pt x="1727290" y="3668219"/>
                </a:cubicBezTo>
                <a:lnTo>
                  <a:pt x="1729506" y="3665598"/>
                </a:lnTo>
                <a:lnTo>
                  <a:pt x="1728479" y="3668585"/>
                </a:lnTo>
                <a:lnTo>
                  <a:pt x="1729670" y="3665403"/>
                </a:lnTo>
                <a:lnTo>
                  <a:pt x="1730003" y="3665010"/>
                </a:lnTo>
                <a:lnTo>
                  <a:pt x="1730205" y="3664780"/>
                </a:lnTo>
                <a:lnTo>
                  <a:pt x="1773214" y="3659244"/>
                </a:lnTo>
                <a:cubicBezTo>
                  <a:pt x="1760240" y="3651449"/>
                  <a:pt x="1750838" y="3648119"/>
                  <a:pt x="1743980" y="3649123"/>
                </a:cubicBezTo>
                <a:close/>
                <a:moveTo>
                  <a:pt x="1674784" y="3639973"/>
                </a:moveTo>
                <a:cubicBezTo>
                  <a:pt x="1661645" y="3644599"/>
                  <a:pt x="1648385" y="3649325"/>
                  <a:pt x="1635125" y="3654051"/>
                </a:cubicBezTo>
                <a:cubicBezTo>
                  <a:pt x="1636377" y="3656692"/>
                  <a:pt x="1637749" y="3659244"/>
                  <a:pt x="1639007" y="3661891"/>
                </a:cubicBezTo>
                <a:cubicBezTo>
                  <a:pt x="1652381" y="3657448"/>
                  <a:pt x="1665762" y="3653011"/>
                  <a:pt x="1679136" y="3648569"/>
                </a:cubicBezTo>
                <a:cubicBezTo>
                  <a:pt x="1677643" y="3645733"/>
                  <a:pt x="1676277" y="3642803"/>
                  <a:pt x="1674784" y="3639973"/>
                </a:cubicBezTo>
                <a:close/>
                <a:moveTo>
                  <a:pt x="1509489" y="3623721"/>
                </a:moveTo>
                <a:cubicBezTo>
                  <a:pt x="1497366" y="3630711"/>
                  <a:pt x="1482512" y="3636004"/>
                  <a:pt x="1474506" y="3645355"/>
                </a:cubicBezTo>
                <a:cubicBezTo>
                  <a:pt x="1471196" y="3649231"/>
                  <a:pt x="1482512" y="3661701"/>
                  <a:pt x="1487201" y="3670203"/>
                </a:cubicBezTo>
                <a:cubicBezTo>
                  <a:pt x="1498052" y="3664726"/>
                  <a:pt x="1511434" y="3661040"/>
                  <a:pt x="1518867" y="3653295"/>
                </a:cubicBezTo>
                <a:cubicBezTo>
                  <a:pt x="1524579" y="3647435"/>
                  <a:pt x="1522634" y="3636476"/>
                  <a:pt x="1524121" y="3627786"/>
                </a:cubicBezTo>
                <a:cubicBezTo>
                  <a:pt x="1519204" y="3626463"/>
                  <a:pt x="1514407" y="3625045"/>
                  <a:pt x="1509489" y="3623721"/>
                </a:cubicBezTo>
                <a:close/>
                <a:moveTo>
                  <a:pt x="14036916" y="3580265"/>
                </a:moveTo>
                <a:cubicBezTo>
                  <a:pt x="14031891" y="3582717"/>
                  <a:pt x="14026973" y="3585175"/>
                  <a:pt x="14021941" y="3587632"/>
                </a:cubicBezTo>
                <a:cubicBezTo>
                  <a:pt x="14015879" y="3608510"/>
                  <a:pt x="14043435" y="3613330"/>
                  <a:pt x="14067553" y="3619468"/>
                </a:cubicBezTo>
                <a:cubicBezTo>
                  <a:pt x="14057381" y="3606430"/>
                  <a:pt x="14047088" y="3593298"/>
                  <a:pt x="14036916" y="3580265"/>
                </a:cubicBezTo>
                <a:close/>
                <a:moveTo>
                  <a:pt x="1513257" y="3513469"/>
                </a:moveTo>
                <a:lnTo>
                  <a:pt x="1513166" y="3513676"/>
                </a:lnTo>
                <a:lnTo>
                  <a:pt x="1513028" y="3513658"/>
                </a:lnTo>
                <a:close/>
                <a:moveTo>
                  <a:pt x="13957586" y="3481816"/>
                </a:moveTo>
                <a:cubicBezTo>
                  <a:pt x="13956899" y="3484368"/>
                  <a:pt x="13956213" y="3487014"/>
                  <a:pt x="13955520" y="3489566"/>
                </a:cubicBezTo>
                <a:cubicBezTo>
                  <a:pt x="13964098" y="3490984"/>
                  <a:pt x="13972897" y="3492591"/>
                  <a:pt x="13981583" y="3494198"/>
                </a:cubicBezTo>
                <a:cubicBezTo>
                  <a:pt x="13982269" y="3491835"/>
                  <a:pt x="13982847" y="3489472"/>
                  <a:pt x="13983527" y="3487203"/>
                </a:cubicBezTo>
                <a:cubicBezTo>
                  <a:pt x="13974842" y="3485408"/>
                  <a:pt x="13966271" y="3483612"/>
                  <a:pt x="13957586" y="3481816"/>
                </a:cubicBezTo>
                <a:close/>
                <a:moveTo>
                  <a:pt x="1614768" y="3450925"/>
                </a:moveTo>
                <a:lnTo>
                  <a:pt x="1614660" y="3453950"/>
                </a:lnTo>
                <a:lnTo>
                  <a:pt x="1618434" y="3452437"/>
                </a:lnTo>
                <a:close/>
                <a:moveTo>
                  <a:pt x="14185870" y="3407557"/>
                </a:moveTo>
                <a:cubicBezTo>
                  <a:pt x="14184726" y="3409921"/>
                  <a:pt x="14182096" y="3412662"/>
                  <a:pt x="14182782" y="3414647"/>
                </a:cubicBezTo>
                <a:cubicBezTo>
                  <a:pt x="14183583" y="3417009"/>
                  <a:pt x="14186785" y="3419278"/>
                  <a:pt x="14189644" y="3420407"/>
                </a:cubicBezTo>
                <a:cubicBezTo>
                  <a:pt x="14190788" y="3420879"/>
                  <a:pt x="14193755" y="3417766"/>
                  <a:pt x="14197192" y="3415403"/>
                </a:cubicBezTo>
                <a:cubicBezTo>
                  <a:pt x="14193189" y="3412662"/>
                  <a:pt x="14189523" y="3410110"/>
                  <a:pt x="14185870" y="3407557"/>
                </a:cubicBezTo>
                <a:close/>
                <a:moveTo>
                  <a:pt x="1864210" y="3398678"/>
                </a:moveTo>
                <a:cubicBezTo>
                  <a:pt x="1837690" y="3405105"/>
                  <a:pt x="1817454" y="3409070"/>
                  <a:pt x="1798254" y="3415119"/>
                </a:cubicBezTo>
                <a:cubicBezTo>
                  <a:pt x="1782706" y="3420034"/>
                  <a:pt x="1762813" y="3424565"/>
                  <a:pt x="1754464" y="3434673"/>
                </a:cubicBezTo>
                <a:cubicBezTo>
                  <a:pt x="1735029" y="3458014"/>
                  <a:pt x="1709538" y="3466799"/>
                  <a:pt x="1677764" y="3468689"/>
                </a:cubicBezTo>
                <a:cubicBezTo>
                  <a:pt x="1675934" y="3468783"/>
                  <a:pt x="1674555" y="3473220"/>
                  <a:pt x="1671474" y="3477851"/>
                </a:cubicBezTo>
                <a:cubicBezTo>
                  <a:pt x="1684391" y="3482383"/>
                  <a:pt x="1696971" y="3486920"/>
                  <a:pt x="1709202" y="3491173"/>
                </a:cubicBezTo>
                <a:cubicBezTo>
                  <a:pt x="1698909" y="3520268"/>
                  <a:pt x="1674784" y="3501281"/>
                  <a:pt x="1669987" y="3502037"/>
                </a:cubicBezTo>
                <a:cubicBezTo>
                  <a:pt x="1637863" y="3527357"/>
                  <a:pt x="1610428" y="3544270"/>
                  <a:pt x="1590878" y="3565999"/>
                </a:cubicBezTo>
                <a:cubicBezTo>
                  <a:pt x="1574988" y="3583568"/>
                  <a:pt x="1568362" y="3606997"/>
                  <a:pt x="1557611" y="3627786"/>
                </a:cubicBezTo>
                <a:cubicBezTo>
                  <a:pt x="1571846" y="3635247"/>
                  <a:pt x="1573934" y="3644577"/>
                  <a:pt x="1572991" y="3654367"/>
                </a:cubicBezTo>
                <a:lnTo>
                  <a:pt x="1570200" y="3683620"/>
                </a:lnTo>
                <a:lnTo>
                  <a:pt x="1569962" y="3683713"/>
                </a:lnTo>
                <a:cubicBezTo>
                  <a:pt x="1566188" y="3686927"/>
                  <a:pt x="1562300" y="3690046"/>
                  <a:pt x="1558526" y="3693160"/>
                </a:cubicBezTo>
                <a:cubicBezTo>
                  <a:pt x="1557840" y="3694105"/>
                  <a:pt x="1557160" y="3695050"/>
                  <a:pt x="1556703" y="3695901"/>
                </a:cubicBezTo>
                <a:cubicBezTo>
                  <a:pt x="1557382" y="3694955"/>
                  <a:pt x="1558068" y="3694105"/>
                  <a:pt x="1558755" y="3693160"/>
                </a:cubicBezTo>
                <a:cubicBezTo>
                  <a:pt x="1562650" y="3690046"/>
                  <a:pt x="1566417" y="3686832"/>
                  <a:pt x="1570191" y="3683713"/>
                </a:cubicBezTo>
                <a:lnTo>
                  <a:pt x="1570200" y="3683620"/>
                </a:lnTo>
                <a:lnTo>
                  <a:pt x="1603271" y="3670650"/>
                </a:lnTo>
                <a:cubicBezTo>
                  <a:pt x="1611002" y="3663753"/>
                  <a:pt x="1615175" y="3654376"/>
                  <a:pt x="1615232" y="3642709"/>
                </a:cubicBezTo>
                <a:cubicBezTo>
                  <a:pt x="1615346" y="3606808"/>
                  <a:pt x="1639236" y="3589712"/>
                  <a:pt x="1678101" y="3582906"/>
                </a:cubicBezTo>
                <a:cubicBezTo>
                  <a:pt x="1703827" y="3578375"/>
                  <a:pt x="1694112" y="3567700"/>
                  <a:pt x="1685534" y="3554473"/>
                </a:cubicBezTo>
                <a:cubicBezTo>
                  <a:pt x="1669415" y="3559004"/>
                  <a:pt x="1654211" y="3563163"/>
                  <a:pt x="1639007" y="3567416"/>
                </a:cubicBezTo>
                <a:cubicBezTo>
                  <a:pt x="1647470" y="3550787"/>
                  <a:pt x="1649751" y="3530665"/>
                  <a:pt x="1678908" y="3535102"/>
                </a:cubicBezTo>
                <a:cubicBezTo>
                  <a:pt x="1707715" y="3539450"/>
                  <a:pt x="1726114" y="3525183"/>
                  <a:pt x="1738803" y="3506852"/>
                </a:cubicBezTo>
                <a:cubicBezTo>
                  <a:pt x="1751269" y="3488999"/>
                  <a:pt x="1760075" y="3469540"/>
                  <a:pt x="1772642" y="3446861"/>
                </a:cubicBezTo>
                <a:cubicBezTo>
                  <a:pt x="1781671" y="3455462"/>
                  <a:pt x="1787389" y="3461127"/>
                  <a:pt x="1793336" y="3466515"/>
                </a:cubicBezTo>
                <a:cubicBezTo>
                  <a:pt x="1798711" y="3471424"/>
                  <a:pt x="1804423" y="3476245"/>
                  <a:pt x="1815173" y="3485502"/>
                </a:cubicBezTo>
                <a:cubicBezTo>
                  <a:pt x="1801907" y="3433539"/>
                  <a:pt x="1807968" y="3429575"/>
                  <a:pt x="1864782" y="3440723"/>
                </a:cubicBezTo>
                <a:cubicBezTo>
                  <a:pt x="1874496" y="3442613"/>
                  <a:pt x="1886041" y="3438076"/>
                  <a:pt x="1895190" y="3436753"/>
                </a:cubicBezTo>
                <a:cubicBezTo>
                  <a:pt x="1881930" y="3420501"/>
                  <a:pt x="1871752" y="3407847"/>
                  <a:pt x="1864210" y="3398678"/>
                </a:cubicBezTo>
                <a:close/>
                <a:moveTo>
                  <a:pt x="13998045" y="3359092"/>
                </a:moveTo>
                <a:cubicBezTo>
                  <a:pt x="13990503" y="3374209"/>
                  <a:pt x="13982847" y="3389610"/>
                  <a:pt x="13976900" y="3401608"/>
                </a:cubicBezTo>
                <a:cubicBezTo>
                  <a:pt x="13952439" y="3405673"/>
                  <a:pt x="13931631" y="3409164"/>
                  <a:pt x="13911280" y="3412567"/>
                </a:cubicBezTo>
                <a:cubicBezTo>
                  <a:pt x="13914597" y="3437414"/>
                  <a:pt x="13921688" y="3451114"/>
                  <a:pt x="13950266" y="3444125"/>
                </a:cubicBezTo>
                <a:cubicBezTo>
                  <a:pt x="13949122" y="3435619"/>
                  <a:pt x="13948208" y="3428818"/>
                  <a:pt x="13945806" y="3411527"/>
                </a:cubicBezTo>
                <a:cubicBezTo>
                  <a:pt x="13967643" y="3426361"/>
                  <a:pt x="13978616" y="3437131"/>
                  <a:pt x="13992676" y="3442518"/>
                </a:cubicBezTo>
                <a:cubicBezTo>
                  <a:pt x="14008795" y="3448751"/>
                  <a:pt x="14027659" y="3450263"/>
                  <a:pt x="14042514" y="3453288"/>
                </a:cubicBezTo>
                <a:cubicBezTo>
                  <a:pt x="14072808" y="3428440"/>
                  <a:pt x="14048461" y="3410299"/>
                  <a:pt x="14040233" y="3390933"/>
                </a:cubicBezTo>
                <a:cubicBezTo>
                  <a:pt x="14048575" y="3389137"/>
                  <a:pt x="14056924" y="3387247"/>
                  <a:pt x="14065152" y="3385451"/>
                </a:cubicBezTo>
                <a:cubicBezTo>
                  <a:pt x="14063551" y="3382999"/>
                  <a:pt x="14062064" y="3380542"/>
                  <a:pt x="14060469" y="3378084"/>
                </a:cubicBezTo>
                <a:cubicBezTo>
                  <a:pt x="14053836" y="3382338"/>
                  <a:pt x="14047088" y="3386680"/>
                  <a:pt x="14040233" y="3390933"/>
                </a:cubicBezTo>
                <a:cubicBezTo>
                  <a:pt x="14026744" y="3380731"/>
                  <a:pt x="14013249" y="3370529"/>
                  <a:pt x="13998045" y="3359092"/>
                </a:cubicBezTo>
                <a:close/>
                <a:moveTo>
                  <a:pt x="1681188" y="3348511"/>
                </a:moveTo>
                <a:cubicBezTo>
                  <a:pt x="1676849" y="3349173"/>
                  <a:pt x="1673418" y="3353993"/>
                  <a:pt x="1669530" y="3357018"/>
                </a:cubicBezTo>
                <a:cubicBezTo>
                  <a:pt x="1674555" y="3360415"/>
                  <a:pt x="1679594" y="3363818"/>
                  <a:pt x="1684619" y="3367126"/>
                </a:cubicBezTo>
                <a:cubicBezTo>
                  <a:pt x="1687707" y="3363818"/>
                  <a:pt x="1690681" y="3360415"/>
                  <a:pt x="1695020" y="3355694"/>
                </a:cubicBezTo>
                <a:cubicBezTo>
                  <a:pt x="1689308" y="3352575"/>
                  <a:pt x="1684734" y="3347944"/>
                  <a:pt x="1681188" y="3348511"/>
                </a:cubicBezTo>
                <a:close/>
                <a:moveTo>
                  <a:pt x="13915169" y="3337364"/>
                </a:moveTo>
                <a:cubicBezTo>
                  <a:pt x="13912424" y="3340010"/>
                  <a:pt x="13909571" y="3342562"/>
                  <a:pt x="13906820" y="3345209"/>
                </a:cubicBezTo>
                <a:cubicBezTo>
                  <a:pt x="13912767" y="3349646"/>
                  <a:pt x="13918714" y="3354088"/>
                  <a:pt x="13924776" y="3358530"/>
                </a:cubicBezTo>
                <a:cubicBezTo>
                  <a:pt x="13928092" y="3355411"/>
                  <a:pt x="13931517" y="3352292"/>
                  <a:pt x="13934833" y="3349173"/>
                </a:cubicBezTo>
                <a:cubicBezTo>
                  <a:pt x="13928321" y="3345209"/>
                  <a:pt x="13921688" y="3341333"/>
                  <a:pt x="13915169" y="3337364"/>
                </a:cubicBezTo>
                <a:close/>
                <a:moveTo>
                  <a:pt x="1872101" y="3332643"/>
                </a:moveTo>
                <a:cubicBezTo>
                  <a:pt x="1869578" y="3333683"/>
                  <a:pt x="1867069" y="3334623"/>
                  <a:pt x="1864667" y="3335568"/>
                </a:cubicBezTo>
                <a:cubicBezTo>
                  <a:pt x="1865125" y="3336702"/>
                  <a:pt x="1865468" y="3337836"/>
                  <a:pt x="1865925" y="3339065"/>
                </a:cubicBezTo>
                <a:cubicBezTo>
                  <a:pt x="1868442" y="3338120"/>
                  <a:pt x="1870958" y="3337364"/>
                  <a:pt x="1873245" y="3336135"/>
                </a:cubicBezTo>
                <a:cubicBezTo>
                  <a:pt x="1873582" y="3335946"/>
                  <a:pt x="1872559" y="3333872"/>
                  <a:pt x="1872101" y="3332643"/>
                </a:cubicBezTo>
                <a:close/>
                <a:moveTo>
                  <a:pt x="1625404" y="3329808"/>
                </a:moveTo>
                <a:cubicBezTo>
                  <a:pt x="1623059" y="3340105"/>
                  <a:pt x="1621260" y="3347969"/>
                  <a:pt x="1619746" y="3354617"/>
                </a:cubicBezTo>
                <a:lnTo>
                  <a:pt x="1615910" y="3371658"/>
                </a:lnTo>
                <a:lnTo>
                  <a:pt x="1615575" y="3371946"/>
                </a:lnTo>
                <a:cubicBezTo>
                  <a:pt x="1611801" y="3378274"/>
                  <a:pt x="1608027" y="3384600"/>
                  <a:pt x="1604145" y="3390933"/>
                </a:cubicBezTo>
                <a:lnTo>
                  <a:pt x="1604189" y="3391256"/>
                </a:lnTo>
                <a:lnTo>
                  <a:pt x="1574080" y="3413134"/>
                </a:lnTo>
                <a:cubicBezTo>
                  <a:pt x="1599712" y="3413914"/>
                  <a:pt x="1606120" y="3414109"/>
                  <a:pt x="1605987" y="3404353"/>
                </a:cubicBezTo>
                <a:lnTo>
                  <a:pt x="1604189" y="3391256"/>
                </a:lnTo>
                <a:lnTo>
                  <a:pt x="1604374" y="3391122"/>
                </a:lnTo>
                <a:cubicBezTo>
                  <a:pt x="1608148" y="3384790"/>
                  <a:pt x="1612030" y="3378463"/>
                  <a:pt x="1615804" y="3372130"/>
                </a:cubicBezTo>
                <a:lnTo>
                  <a:pt x="1615910" y="3371658"/>
                </a:lnTo>
                <a:lnTo>
                  <a:pt x="1631936" y="3357891"/>
                </a:lnTo>
                <a:cubicBezTo>
                  <a:pt x="1634436" y="3351537"/>
                  <a:pt x="1633120" y="3342846"/>
                  <a:pt x="1625404" y="3329808"/>
                </a:cubicBezTo>
                <a:close/>
                <a:moveTo>
                  <a:pt x="14191703" y="3324609"/>
                </a:moveTo>
                <a:cubicBezTo>
                  <a:pt x="14190667" y="3327539"/>
                  <a:pt x="14189644" y="3330375"/>
                  <a:pt x="14188500" y="3333305"/>
                </a:cubicBezTo>
                <a:cubicBezTo>
                  <a:pt x="14202103" y="3336986"/>
                  <a:pt x="14215821" y="3340766"/>
                  <a:pt x="14229424" y="3344453"/>
                </a:cubicBezTo>
                <a:cubicBezTo>
                  <a:pt x="14231139" y="3340766"/>
                  <a:pt x="14232855" y="3337175"/>
                  <a:pt x="14234570" y="3333588"/>
                </a:cubicBezTo>
                <a:cubicBezTo>
                  <a:pt x="14220281" y="3330564"/>
                  <a:pt x="14205992" y="3327539"/>
                  <a:pt x="14191703" y="3324609"/>
                </a:cubicBezTo>
                <a:close/>
                <a:moveTo>
                  <a:pt x="13994506" y="3290788"/>
                </a:moveTo>
                <a:cubicBezTo>
                  <a:pt x="13989245" y="3288236"/>
                  <a:pt x="13976328" y="3296737"/>
                  <a:pt x="13966957" y="3300140"/>
                </a:cubicBezTo>
                <a:cubicBezTo>
                  <a:pt x="13971646" y="3307323"/>
                  <a:pt x="13974384" y="3318282"/>
                  <a:pt x="13981475" y="3320929"/>
                </a:cubicBezTo>
                <a:cubicBezTo>
                  <a:pt x="13996329" y="3326500"/>
                  <a:pt x="14013478" y="3327539"/>
                  <a:pt x="14029597" y="3330469"/>
                </a:cubicBezTo>
                <a:cubicBezTo>
                  <a:pt x="14032685" y="3327350"/>
                  <a:pt x="14035887" y="3324326"/>
                  <a:pt x="14038975" y="3321207"/>
                </a:cubicBezTo>
                <a:cubicBezTo>
                  <a:pt x="14024343" y="3310815"/>
                  <a:pt x="14010854" y="3298722"/>
                  <a:pt x="13994506" y="3290788"/>
                </a:cubicBezTo>
                <a:close/>
                <a:moveTo>
                  <a:pt x="1845918" y="3261782"/>
                </a:moveTo>
                <a:lnTo>
                  <a:pt x="1841808" y="3262916"/>
                </a:lnTo>
                <a:lnTo>
                  <a:pt x="1845353" y="3264901"/>
                </a:lnTo>
                <a:close/>
                <a:moveTo>
                  <a:pt x="14081843" y="3255928"/>
                </a:moveTo>
                <a:cubicBezTo>
                  <a:pt x="14092701" y="3311855"/>
                  <a:pt x="14120028" y="3353143"/>
                  <a:pt x="14193755" y="3363062"/>
                </a:cubicBezTo>
                <a:cubicBezTo>
                  <a:pt x="14157177" y="3328106"/>
                  <a:pt x="14120593" y="3293056"/>
                  <a:pt x="14081843" y="3255928"/>
                </a:cubicBezTo>
                <a:close/>
                <a:moveTo>
                  <a:pt x="13947750" y="3243173"/>
                </a:moveTo>
                <a:lnTo>
                  <a:pt x="13947178" y="3246103"/>
                </a:lnTo>
                <a:lnTo>
                  <a:pt x="13951295" y="3245063"/>
                </a:lnTo>
                <a:close/>
                <a:moveTo>
                  <a:pt x="1766816" y="3229662"/>
                </a:moveTo>
                <a:cubicBezTo>
                  <a:pt x="1759954" y="3238731"/>
                  <a:pt x="1753213" y="3247804"/>
                  <a:pt x="1746351" y="3256872"/>
                </a:cubicBezTo>
                <a:cubicBezTo>
                  <a:pt x="1750354" y="3259141"/>
                  <a:pt x="1754357" y="3261404"/>
                  <a:pt x="1758238" y="3263578"/>
                </a:cubicBezTo>
                <a:cubicBezTo>
                  <a:pt x="1765901" y="3255266"/>
                  <a:pt x="1773557" y="3246954"/>
                  <a:pt x="1781105" y="3238731"/>
                </a:cubicBezTo>
                <a:cubicBezTo>
                  <a:pt x="1776302" y="3235712"/>
                  <a:pt x="1771613" y="3232687"/>
                  <a:pt x="1766816" y="3229662"/>
                </a:cubicBezTo>
                <a:close/>
                <a:moveTo>
                  <a:pt x="13789997" y="3215207"/>
                </a:moveTo>
                <a:cubicBezTo>
                  <a:pt x="13788968" y="3218609"/>
                  <a:pt x="13788053" y="3222012"/>
                  <a:pt x="13787017" y="3225409"/>
                </a:cubicBezTo>
                <a:cubicBezTo>
                  <a:pt x="13806224" y="3230418"/>
                  <a:pt x="13825431" y="3235423"/>
                  <a:pt x="13844523" y="3240338"/>
                </a:cubicBezTo>
                <a:cubicBezTo>
                  <a:pt x="13845209" y="3235517"/>
                  <a:pt x="13846010" y="3230797"/>
                  <a:pt x="13846696" y="3225976"/>
                </a:cubicBezTo>
                <a:cubicBezTo>
                  <a:pt x="13827832" y="3222390"/>
                  <a:pt x="13808854" y="3218798"/>
                  <a:pt x="13789997" y="3215207"/>
                </a:cubicBezTo>
                <a:close/>
                <a:moveTo>
                  <a:pt x="1610772" y="3215207"/>
                </a:moveTo>
                <a:cubicBezTo>
                  <a:pt x="1606426" y="3219932"/>
                  <a:pt x="1600478" y="3223802"/>
                  <a:pt x="1601171" y="3226449"/>
                </a:cubicBezTo>
                <a:cubicBezTo>
                  <a:pt x="1602087" y="3230040"/>
                  <a:pt x="1607569" y="3234199"/>
                  <a:pt x="1612144" y="3235234"/>
                </a:cubicBezTo>
                <a:cubicBezTo>
                  <a:pt x="1614431" y="3235806"/>
                  <a:pt x="1621979" y="3229852"/>
                  <a:pt x="1621630" y="3227205"/>
                </a:cubicBezTo>
                <a:cubicBezTo>
                  <a:pt x="1621172" y="3223519"/>
                  <a:pt x="1615690" y="3220310"/>
                  <a:pt x="1610772" y="3215207"/>
                </a:cubicBezTo>
                <a:close/>
                <a:moveTo>
                  <a:pt x="1519890" y="3150678"/>
                </a:moveTo>
                <a:cubicBezTo>
                  <a:pt x="1519890" y="3176376"/>
                  <a:pt x="1519890" y="3199339"/>
                  <a:pt x="1519890" y="3226827"/>
                </a:cubicBezTo>
                <a:cubicBezTo>
                  <a:pt x="1569505" y="3201223"/>
                  <a:pt x="1569962" y="3179684"/>
                  <a:pt x="1519890" y="3150678"/>
                </a:cubicBezTo>
                <a:close/>
                <a:moveTo>
                  <a:pt x="1747364" y="3141931"/>
                </a:moveTo>
                <a:cubicBezTo>
                  <a:pt x="1739862" y="3143998"/>
                  <a:pt x="1736462" y="3152760"/>
                  <a:pt x="1729203" y="3170143"/>
                </a:cubicBezTo>
                <a:cubicBezTo>
                  <a:pt x="1723370" y="3184032"/>
                  <a:pt x="1712969" y="3196598"/>
                  <a:pt x="1704513" y="3209825"/>
                </a:cubicBezTo>
                <a:cubicBezTo>
                  <a:pt x="1736751" y="3219271"/>
                  <a:pt x="1761326" y="3213127"/>
                  <a:pt x="1756637" y="3193289"/>
                </a:cubicBezTo>
                <a:cubicBezTo>
                  <a:pt x="1750468" y="3166552"/>
                  <a:pt x="1781899" y="3168064"/>
                  <a:pt x="1790134" y="3153892"/>
                </a:cubicBezTo>
                <a:cubicBezTo>
                  <a:pt x="1766470" y="3144493"/>
                  <a:pt x="1754866" y="3139864"/>
                  <a:pt x="1747364" y="3141931"/>
                </a:cubicBezTo>
                <a:close/>
                <a:moveTo>
                  <a:pt x="14128942" y="3133865"/>
                </a:moveTo>
                <a:cubicBezTo>
                  <a:pt x="14128599" y="3133676"/>
                  <a:pt x="14126426" y="3135094"/>
                  <a:pt x="14125053" y="3135850"/>
                </a:cubicBezTo>
                <a:cubicBezTo>
                  <a:pt x="14126998" y="3137735"/>
                  <a:pt x="14128713" y="3139720"/>
                  <a:pt x="14130886" y="3141421"/>
                </a:cubicBezTo>
                <a:cubicBezTo>
                  <a:pt x="14131229" y="3141516"/>
                  <a:pt x="14133510" y="3140098"/>
                  <a:pt x="14134882" y="3139436"/>
                </a:cubicBezTo>
                <a:cubicBezTo>
                  <a:pt x="14132945" y="3137545"/>
                  <a:pt x="14131115" y="3135472"/>
                  <a:pt x="14128942" y="3133865"/>
                </a:cubicBezTo>
                <a:close/>
                <a:moveTo>
                  <a:pt x="1800649" y="3106371"/>
                </a:moveTo>
                <a:cubicBezTo>
                  <a:pt x="1797446" y="3113077"/>
                  <a:pt x="1794251" y="3119882"/>
                  <a:pt x="1791048" y="3126587"/>
                </a:cubicBezTo>
                <a:cubicBezTo>
                  <a:pt x="1793908" y="3127438"/>
                  <a:pt x="1796767" y="3128383"/>
                  <a:pt x="1799626" y="3129234"/>
                </a:cubicBezTo>
                <a:cubicBezTo>
                  <a:pt x="1802593" y="3122339"/>
                  <a:pt x="1805567" y="3115534"/>
                  <a:pt x="1808426" y="3108734"/>
                </a:cubicBezTo>
                <a:cubicBezTo>
                  <a:pt x="1805795" y="3107978"/>
                  <a:pt x="1803165" y="3107127"/>
                  <a:pt x="1800649" y="3106371"/>
                </a:cubicBezTo>
                <a:close/>
                <a:moveTo>
                  <a:pt x="1684734" y="3069620"/>
                </a:moveTo>
                <a:lnTo>
                  <a:pt x="1684848" y="3069715"/>
                </a:lnTo>
                <a:lnTo>
                  <a:pt x="1684844" y="3069718"/>
                </a:lnTo>
                <a:close/>
                <a:moveTo>
                  <a:pt x="1835746" y="3067541"/>
                </a:moveTo>
                <a:cubicBezTo>
                  <a:pt x="1833687" y="3069337"/>
                  <a:pt x="1831743" y="3071227"/>
                  <a:pt x="1829691" y="3073023"/>
                </a:cubicBezTo>
                <a:cubicBezTo>
                  <a:pt x="1830943" y="3073779"/>
                  <a:pt x="1833116" y="3075291"/>
                  <a:pt x="1833344" y="3075102"/>
                </a:cubicBezTo>
                <a:cubicBezTo>
                  <a:pt x="1835517" y="3073590"/>
                  <a:pt x="1837347" y="3071699"/>
                  <a:pt x="1839292" y="3069904"/>
                </a:cubicBezTo>
                <a:cubicBezTo>
                  <a:pt x="1838148" y="3069053"/>
                  <a:pt x="1837004" y="3068297"/>
                  <a:pt x="1835746" y="3067541"/>
                </a:cubicBezTo>
                <a:close/>
                <a:moveTo>
                  <a:pt x="14327282" y="3063388"/>
                </a:moveTo>
                <a:lnTo>
                  <a:pt x="14323394" y="3064516"/>
                </a:lnTo>
                <a:lnTo>
                  <a:pt x="14326932" y="3066312"/>
                </a:lnTo>
                <a:close/>
                <a:moveTo>
                  <a:pt x="13751583" y="3058945"/>
                </a:moveTo>
                <a:cubicBezTo>
                  <a:pt x="13735693" y="3062159"/>
                  <a:pt x="13719923" y="3065367"/>
                  <a:pt x="13697514" y="3069904"/>
                </a:cubicBezTo>
                <a:cubicBezTo>
                  <a:pt x="13734549" y="3092955"/>
                  <a:pt x="13734549" y="3092955"/>
                  <a:pt x="13751583" y="3058945"/>
                </a:cubicBezTo>
                <a:close/>
                <a:moveTo>
                  <a:pt x="14474291" y="3048648"/>
                </a:moveTo>
                <a:cubicBezTo>
                  <a:pt x="14471775" y="3050066"/>
                  <a:pt x="14469259" y="3051478"/>
                  <a:pt x="14466743" y="3052896"/>
                </a:cubicBezTo>
                <a:lnTo>
                  <a:pt x="14485546" y="3069166"/>
                </a:lnTo>
                <a:lnTo>
                  <a:pt x="14485950" y="3069904"/>
                </a:lnTo>
                <a:lnTo>
                  <a:pt x="14486956" y="3070166"/>
                </a:lnTo>
                <a:lnTo>
                  <a:pt x="14487088" y="3070243"/>
                </a:lnTo>
                <a:lnTo>
                  <a:pt x="14486865" y="3070187"/>
                </a:lnTo>
                <a:cubicBezTo>
                  <a:pt x="14489953" y="3071936"/>
                  <a:pt x="14490637" y="3072314"/>
                  <a:pt x="14490122" y="3072007"/>
                </a:cubicBezTo>
                <a:lnTo>
                  <a:pt x="14487088" y="3070243"/>
                </a:lnTo>
                <a:lnTo>
                  <a:pt x="14490568" y="3071109"/>
                </a:lnTo>
                <a:lnTo>
                  <a:pt x="14486956" y="3070166"/>
                </a:lnTo>
                <a:lnTo>
                  <a:pt x="14486179" y="3069715"/>
                </a:lnTo>
                <a:lnTo>
                  <a:pt x="14485546" y="3069166"/>
                </a:lnTo>
                <a:close/>
                <a:moveTo>
                  <a:pt x="13903967" y="2994984"/>
                </a:moveTo>
                <a:cubicBezTo>
                  <a:pt x="13895047" y="2994984"/>
                  <a:pt x="13886247" y="2994700"/>
                  <a:pt x="13877448" y="2995456"/>
                </a:cubicBezTo>
                <a:cubicBezTo>
                  <a:pt x="13876876" y="2995551"/>
                  <a:pt x="13877105" y="3002823"/>
                  <a:pt x="13876990" y="3006793"/>
                </a:cubicBezTo>
                <a:cubicBezTo>
                  <a:pt x="13886133" y="3005375"/>
                  <a:pt x="13895390" y="3003958"/>
                  <a:pt x="13904654" y="3002540"/>
                </a:cubicBezTo>
                <a:cubicBezTo>
                  <a:pt x="13904425" y="2999993"/>
                  <a:pt x="13904196" y="2997441"/>
                  <a:pt x="13903967" y="2994984"/>
                </a:cubicBezTo>
                <a:close/>
                <a:moveTo>
                  <a:pt x="14263492" y="2942454"/>
                </a:moveTo>
                <a:cubicBezTo>
                  <a:pt x="14267952" y="2984687"/>
                  <a:pt x="14279840" y="2998387"/>
                  <a:pt x="14312872" y="3004714"/>
                </a:cubicBezTo>
                <a:cubicBezTo>
                  <a:pt x="14295158" y="2982418"/>
                  <a:pt x="14279268" y="2962486"/>
                  <a:pt x="14263492" y="2942454"/>
                </a:cubicBezTo>
                <a:close/>
                <a:moveTo>
                  <a:pt x="14529504" y="2912697"/>
                </a:moveTo>
                <a:cubicBezTo>
                  <a:pt x="14517273" y="2918268"/>
                  <a:pt x="14505157" y="2923939"/>
                  <a:pt x="14493041" y="2929510"/>
                </a:cubicBezTo>
                <a:cubicBezTo>
                  <a:pt x="14499668" y="2934709"/>
                  <a:pt x="14506415" y="2939996"/>
                  <a:pt x="14513042" y="2945195"/>
                </a:cubicBezTo>
                <a:cubicBezTo>
                  <a:pt x="14521041" y="2936032"/>
                  <a:pt x="14529161" y="2926769"/>
                  <a:pt x="14537160" y="2917606"/>
                </a:cubicBezTo>
                <a:cubicBezTo>
                  <a:pt x="14534651" y="2916005"/>
                  <a:pt x="14532134" y="2914304"/>
                  <a:pt x="14529504" y="2912697"/>
                </a:cubicBezTo>
                <a:close/>
                <a:moveTo>
                  <a:pt x="1666327" y="2822187"/>
                </a:moveTo>
                <a:cubicBezTo>
                  <a:pt x="1663811" y="2823227"/>
                  <a:pt x="1661181" y="2824078"/>
                  <a:pt x="1658900" y="2825401"/>
                </a:cubicBezTo>
                <a:cubicBezTo>
                  <a:pt x="1658557" y="2825590"/>
                  <a:pt x="1659701" y="2827664"/>
                  <a:pt x="1660158" y="2828798"/>
                </a:cubicBezTo>
                <a:cubicBezTo>
                  <a:pt x="1662789" y="2827858"/>
                  <a:pt x="1665305" y="2826819"/>
                  <a:pt x="1667814" y="2825779"/>
                </a:cubicBezTo>
                <a:cubicBezTo>
                  <a:pt x="1667357" y="2824550"/>
                  <a:pt x="1666899" y="2823416"/>
                  <a:pt x="1666327" y="2822187"/>
                </a:cubicBezTo>
                <a:close/>
                <a:moveTo>
                  <a:pt x="14670337" y="2814348"/>
                </a:moveTo>
                <a:lnTo>
                  <a:pt x="14670566" y="2814536"/>
                </a:lnTo>
                <a:lnTo>
                  <a:pt x="14670135" y="2814630"/>
                </a:lnTo>
                <a:close/>
                <a:moveTo>
                  <a:pt x="13923175" y="2756997"/>
                </a:moveTo>
                <a:cubicBezTo>
                  <a:pt x="13922831" y="2756808"/>
                  <a:pt x="13917113" y="2761723"/>
                  <a:pt x="13917456" y="2762196"/>
                </a:cubicBezTo>
                <a:cubicBezTo>
                  <a:pt x="13921688" y="2767205"/>
                  <a:pt x="13926599" y="2771831"/>
                  <a:pt x="13931174" y="2776462"/>
                </a:cubicBezTo>
                <a:cubicBezTo>
                  <a:pt x="13934605" y="2773910"/>
                  <a:pt x="13938150" y="2771453"/>
                  <a:pt x="13941574" y="2768901"/>
                </a:cubicBezTo>
                <a:cubicBezTo>
                  <a:pt x="13935519" y="2764842"/>
                  <a:pt x="13929572" y="2760683"/>
                  <a:pt x="13923175" y="2756997"/>
                </a:cubicBezTo>
                <a:close/>
                <a:moveTo>
                  <a:pt x="13882473" y="2702487"/>
                </a:moveTo>
                <a:cubicBezTo>
                  <a:pt x="13881329" y="2704378"/>
                  <a:pt x="13880300" y="2706357"/>
                  <a:pt x="13879156" y="2708248"/>
                </a:cubicBezTo>
                <a:cubicBezTo>
                  <a:pt x="13884417" y="2709760"/>
                  <a:pt x="13889672" y="2711272"/>
                  <a:pt x="13895047" y="2712501"/>
                </a:cubicBezTo>
                <a:cubicBezTo>
                  <a:pt x="13895282" y="2712595"/>
                  <a:pt x="13896991" y="2709382"/>
                  <a:pt x="13896883" y="2709287"/>
                </a:cubicBezTo>
                <a:cubicBezTo>
                  <a:pt x="13892194" y="2706924"/>
                  <a:pt x="13887391" y="2704751"/>
                  <a:pt x="13882473" y="2702487"/>
                </a:cubicBezTo>
                <a:close/>
                <a:moveTo>
                  <a:pt x="13975646" y="2695328"/>
                </a:moveTo>
                <a:cubicBezTo>
                  <a:pt x="13961870" y="2694124"/>
                  <a:pt x="13946549" y="2703288"/>
                  <a:pt x="13927514" y="2722893"/>
                </a:cubicBezTo>
                <a:cubicBezTo>
                  <a:pt x="13959066" y="2733378"/>
                  <a:pt x="13984671" y="2746795"/>
                  <a:pt x="14014514" y="2729976"/>
                </a:cubicBezTo>
                <a:cubicBezTo>
                  <a:pt x="14001654" y="2708106"/>
                  <a:pt x="13989422" y="2696533"/>
                  <a:pt x="13975646" y="2695328"/>
                </a:cubicBezTo>
                <a:close/>
                <a:moveTo>
                  <a:pt x="1869013" y="2657419"/>
                </a:moveTo>
                <a:lnTo>
                  <a:pt x="1864896" y="2658553"/>
                </a:lnTo>
                <a:lnTo>
                  <a:pt x="1868442" y="2660538"/>
                </a:lnTo>
                <a:close/>
                <a:moveTo>
                  <a:pt x="13888420" y="2633611"/>
                </a:moveTo>
                <a:cubicBezTo>
                  <a:pt x="13889443" y="2634178"/>
                  <a:pt x="13890593" y="2634746"/>
                  <a:pt x="13891623" y="2635312"/>
                </a:cubicBezTo>
                <a:lnTo>
                  <a:pt x="13891672" y="2635372"/>
                </a:lnTo>
                <a:lnTo>
                  <a:pt x="13882932" y="2656122"/>
                </a:lnTo>
                <a:cubicBezTo>
                  <a:pt x="13882332" y="2663066"/>
                  <a:pt x="13885619" y="2669940"/>
                  <a:pt x="13897449" y="2676601"/>
                </a:cubicBezTo>
                <a:cubicBezTo>
                  <a:pt x="13906084" y="2668097"/>
                  <a:pt x="13908571" y="2660703"/>
                  <a:pt x="13906928" y="2653972"/>
                </a:cubicBezTo>
                <a:lnTo>
                  <a:pt x="13891672" y="2635372"/>
                </a:lnTo>
                <a:lnTo>
                  <a:pt x="13891737" y="2635218"/>
                </a:lnTo>
                <a:cubicBezTo>
                  <a:pt x="13890708" y="2634651"/>
                  <a:pt x="13889564" y="2634178"/>
                  <a:pt x="13888420" y="2633611"/>
                </a:cubicBezTo>
                <a:close/>
                <a:moveTo>
                  <a:pt x="14476870" y="2631626"/>
                </a:moveTo>
                <a:cubicBezTo>
                  <a:pt x="14471551" y="2631558"/>
                  <a:pt x="14464200" y="2632195"/>
                  <a:pt x="14454398" y="2633044"/>
                </a:cubicBezTo>
                <a:cubicBezTo>
                  <a:pt x="14462518" y="2642590"/>
                  <a:pt x="14469259" y="2650525"/>
                  <a:pt x="14481147" y="2664602"/>
                </a:cubicBezTo>
                <a:cubicBezTo>
                  <a:pt x="14490491" y="2638386"/>
                  <a:pt x="14492827" y="2631832"/>
                  <a:pt x="14476870" y="2631626"/>
                </a:cubicBezTo>
                <a:close/>
                <a:moveTo>
                  <a:pt x="1866841" y="2543012"/>
                </a:moveTo>
                <a:cubicBezTo>
                  <a:pt x="1846833" y="2547449"/>
                  <a:pt x="1834151" y="2550285"/>
                  <a:pt x="1816088" y="2554349"/>
                </a:cubicBezTo>
                <a:cubicBezTo>
                  <a:pt x="1839749" y="2568988"/>
                  <a:pt x="1853352" y="2569372"/>
                  <a:pt x="1866841" y="2543012"/>
                </a:cubicBezTo>
                <a:close/>
                <a:moveTo>
                  <a:pt x="1934512" y="2515802"/>
                </a:moveTo>
                <a:cubicBezTo>
                  <a:pt x="1913253" y="2512211"/>
                  <a:pt x="1901137" y="2523925"/>
                  <a:pt x="1893360" y="2541405"/>
                </a:cubicBezTo>
                <a:cubicBezTo>
                  <a:pt x="1914740" y="2542634"/>
                  <a:pt x="1932682" y="2543674"/>
                  <a:pt x="1950746" y="2544714"/>
                </a:cubicBezTo>
                <a:cubicBezTo>
                  <a:pt x="1953491" y="2541784"/>
                  <a:pt x="1956121" y="2538853"/>
                  <a:pt x="1958866" y="2535829"/>
                </a:cubicBezTo>
                <a:cubicBezTo>
                  <a:pt x="1950867" y="2528840"/>
                  <a:pt x="1943884" y="2517409"/>
                  <a:pt x="1934512" y="2515802"/>
                </a:cubicBezTo>
                <a:close/>
                <a:moveTo>
                  <a:pt x="1845918" y="2487647"/>
                </a:moveTo>
                <a:lnTo>
                  <a:pt x="1842036" y="2488686"/>
                </a:lnTo>
                <a:lnTo>
                  <a:pt x="1845353" y="2490482"/>
                </a:lnTo>
                <a:close/>
                <a:moveTo>
                  <a:pt x="1707715" y="2461003"/>
                </a:moveTo>
                <a:cubicBezTo>
                  <a:pt x="1684848" y="2479051"/>
                  <a:pt x="1664161" y="2495492"/>
                  <a:pt x="1643582" y="2511927"/>
                </a:cubicBezTo>
                <a:cubicBezTo>
                  <a:pt x="1646892" y="2514385"/>
                  <a:pt x="1650329" y="2516842"/>
                  <a:pt x="1653646" y="2519299"/>
                </a:cubicBezTo>
                <a:cubicBezTo>
                  <a:pt x="1699252" y="2502008"/>
                  <a:pt x="1703712" y="2497471"/>
                  <a:pt x="1707715" y="2461003"/>
                </a:cubicBezTo>
                <a:close/>
                <a:moveTo>
                  <a:pt x="2908258" y="2458835"/>
                </a:moveTo>
                <a:lnTo>
                  <a:pt x="2904598" y="2460247"/>
                </a:lnTo>
                <a:lnTo>
                  <a:pt x="2908258" y="2461665"/>
                </a:lnTo>
                <a:close/>
                <a:moveTo>
                  <a:pt x="1755843" y="2424820"/>
                </a:moveTo>
                <a:lnTo>
                  <a:pt x="1752756" y="2427372"/>
                </a:lnTo>
                <a:lnTo>
                  <a:pt x="1749668" y="2430113"/>
                </a:lnTo>
                <a:lnTo>
                  <a:pt x="1752984" y="2427561"/>
                </a:lnTo>
                <a:close/>
                <a:moveTo>
                  <a:pt x="1624990" y="2421149"/>
                </a:moveTo>
                <a:cubicBezTo>
                  <a:pt x="1619117" y="2418278"/>
                  <a:pt x="1611401" y="2419908"/>
                  <a:pt x="1602544" y="2423591"/>
                </a:cubicBezTo>
                <a:cubicBezTo>
                  <a:pt x="1600936" y="2424253"/>
                  <a:pt x="1601743" y="2428790"/>
                  <a:pt x="1601171" y="2433988"/>
                </a:cubicBezTo>
                <a:cubicBezTo>
                  <a:pt x="1609857" y="2436818"/>
                  <a:pt x="1619228" y="2439937"/>
                  <a:pt x="1636377" y="2445703"/>
                </a:cubicBezTo>
                <a:cubicBezTo>
                  <a:pt x="1634893" y="2431389"/>
                  <a:pt x="1630863" y="2424019"/>
                  <a:pt x="1624990" y="2421149"/>
                </a:cubicBezTo>
                <a:close/>
                <a:moveTo>
                  <a:pt x="1849463" y="2418114"/>
                </a:moveTo>
                <a:cubicBezTo>
                  <a:pt x="1808654" y="2436912"/>
                  <a:pt x="1769783" y="2457512"/>
                  <a:pt x="1748981" y="2494357"/>
                </a:cubicBezTo>
                <a:cubicBezTo>
                  <a:pt x="1751841" y="2496999"/>
                  <a:pt x="1754808" y="2499550"/>
                  <a:pt x="1757667" y="2502197"/>
                </a:cubicBezTo>
                <a:cubicBezTo>
                  <a:pt x="1791163" y="2476688"/>
                  <a:pt x="1824659" y="2451274"/>
                  <a:pt x="1858041" y="2425765"/>
                </a:cubicBezTo>
                <a:cubicBezTo>
                  <a:pt x="1855182" y="2423213"/>
                  <a:pt x="1852323" y="2420667"/>
                  <a:pt x="1849463" y="2418114"/>
                </a:cubicBezTo>
                <a:close/>
                <a:moveTo>
                  <a:pt x="2062436" y="2402430"/>
                </a:moveTo>
                <a:lnTo>
                  <a:pt x="2058547" y="2403942"/>
                </a:lnTo>
                <a:lnTo>
                  <a:pt x="2062436" y="2405549"/>
                </a:lnTo>
                <a:close/>
                <a:moveTo>
                  <a:pt x="2412582" y="2346314"/>
                </a:moveTo>
                <a:cubicBezTo>
                  <a:pt x="2420817" y="2364734"/>
                  <a:pt x="2432704" y="2372106"/>
                  <a:pt x="2459681" y="2357178"/>
                </a:cubicBezTo>
                <a:cubicBezTo>
                  <a:pt x="2438988" y="2352452"/>
                  <a:pt x="2425842" y="2349427"/>
                  <a:pt x="2412582" y="2346314"/>
                </a:cubicBezTo>
                <a:close/>
                <a:moveTo>
                  <a:pt x="2303294" y="2317496"/>
                </a:moveTo>
                <a:lnTo>
                  <a:pt x="2299298" y="2318442"/>
                </a:lnTo>
                <a:lnTo>
                  <a:pt x="2302729" y="2320332"/>
                </a:lnTo>
                <a:close/>
                <a:moveTo>
                  <a:pt x="1796309" y="2317118"/>
                </a:moveTo>
                <a:cubicBezTo>
                  <a:pt x="1790591" y="2321845"/>
                  <a:pt x="1784879" y="2326565"/>
                  <a:pt x="1779276" y="2331196"/>
                </a:cubicBezTo>
                <a:cubicBezTo>
                  <a:pt x="1783507" y="2334126"/>
                  <a:pt x="1787617" y="2337145"/>
                  <a:pt x="1791849" y="2340075"/>
                </a:cubicBezTo>
                <a:cubicBezTo>
                  <a:pt x="1796424" y="2334694"/>
                  <a:pt x="1801113" y="2329211"/>
                  <a:pt x="1805681" y="2323824"/>
                </a:cubicBezTo>
                <a:cubicBezTo>
                  <a:pt x="1802593" y="2321561"/>
                  <a:pt x="1799397" y="2319387"/>
                  <a:pt x="1796309" y="2317118"/>
                </a:cubicBezTo>
                <a:close/>
                <a:moveTo>
                  <a:pt x="2361742" y="2298295"/>
                </a:moveTo>
                <a:cubicBezTo>
                  <a:pt x="2351338" y="2296336"/>
                  <a:pt x="2340965" y="2297753"/>
                  <a:pt x="2330049" y="2308996"/>
                </a:cubicBezTo>
                <a:cubicBezTo>
                  <a:pt x="2341822" y="2324958"/>
                  <a:pt x="2352916" y="2340075"/>
                  <a:pt x="2365490" y="2357083"/>
                </a:cubicBezTo>
                <a:cubicBezTo>
                  <a:pt x="2375547" y="2339508"/>
                  <a:pt x="2383661" y="2325336"/>
                  <a:pt x="2393611" y="2307861"/>
                </a:cubicBezTo>
                <a:cubicBezTo>
                  <a:pt x="2382578" y="2305593"/>
                  <a:pt x="2372145" y="2300255"/>
                  <a:pt x="2361742" y="2298295"/>
                </a:cubicBezTo>
                <a:close/>
                <a:moveTo>
                  <a:pt x="2529069" y="2289152"/>
                </a:moveTo>
                <a:cubicBezTo>
                  <a:pt x="2525987" y="2289152"/>
                  <a:pt x="2522900" y="2289152"/>
                  <a:pt x="2519819" y="2289247"/>
                </a:cubicBezTo>
                <a:cubicBezTo>
                  <a:pt x="2519697" y="2289247"/>
                  <a:pt x="2519819" y="2291326"/>
                  <a:pt x="2519697" y="2292366"/>
                </a:cubicBezTo>
                <a:cubicBezTo>
                  <a:pt x="2522785" y="2292366"/>
                  <a:pt x="2525874" y="2292366"/>
                  <a:pt x="2528961" y="2292177"/>
                </a:cubicBezTo>
                <a:cubicBezTo>
                  <a:pt x="2529069" y="2292271"/>
                  <a:pt x="2528961" y="2290192"/>
                  <a:pt x="2529069" y="2289152"/>
                </a:cubicBezTo>
                <a:close/>
                <a:moveTo>
                  <a:pt x="2581315" y="2260902"/>
                </a:moveTo>
                <a:cubicBezTo>
                  <a:pt x="2576747" y="2262887"/>
                  <a:pt x="2573887" y="2264210"/>
                  <a:pt x="2571028" y="2265439"/>
                </a:cubicBezTo>
                <a:cubicBezTo>
                  <a:pt x="2573995" y="2268275"/>
                  <a:pt x="2576518" y="2271866"/>
                  <a:pt x="2580292" y="2273751"/>
                </a:cubicBezTo>
                <a:cubicBezTo>
                  <a:pt x="2581886" y="2274507"/>
                  <a:pt x="2586003" y="2271677"/>
                  <a:pt x="2589085" y="2270449"/>
                </a:cubicBezTo>
                <a:cubicBezTo>
                  <a:pt x="2586347" y="2267235"/>
                  <a:pt x="2583716" y="2264021"/>
                  <a:pt x="2581315" y="2260902"/>
                </a:cubicBezTo>
                <a:close/>
                <a:moveTo>
                  <a:pt x="2516502" y="2250044"/>
                </a:moveTo>
                <a:cubicBezTo>
                  <a:pt x="2513414" y="2250416"/>
                  <a:pt x="2510441" y="2251172"/>
                  <a:pt x="2507352" y="2251739"/>
                </a:cubicBezTo>
                <a:cubicBezTo>
                  <a:pt x="2507924" y="2252874"/>
                  <a:pt x="2508610" y="2254953"/>
                  <a:pt x="2508954" y="2254953"/>
                </a:cubicBezTo>
                <a:cubicBezTo>
                  <a:pt x="2512041" y="2254670"/>
                  <a:pt x="2515008" y="2253913"/>
                  <a:pt x="2517982" y="2253252"/>
                </a:cubicBezTo>
                <a:cubicBezTo>
                  <a:pt x="2517417" y="2252117"/>
                  <a:pt x="2516731" y="2250044"/>
                  <a:pt x="2516502" y="2250044"/>
                </a:cubicBezTo>
                <a:close/>
                <a:moveTo>
                  <a:pt x="2280891" y="2229160"/>
                </a:moveTo>
                <a:cubicBezTo>
                  <a:pt x="2234593" y="2243144"/>
                  <a:pt x="2225793" y="2267329"/>
                  <a:pt x="2214249" y="2296997"/>
                </a:cubicBezTo>
                <a:cubicBezTo>
                  <a:pt x="2233678" y="2302946"/>
                  <a:pt x="2251055" y="2308239"/>
                  <a:pt x="2268318" y="2313527"/>
                </a:cubicBezTo>
                <a:cubicBezTo>
                  <a:pt x="2270262" y="2310886"/>
                  <a:pt x="2272314" y="2308145"/>
                  <a:pt x="2274265" y="2305498"/>
                </a:cubicBezTo>
                <a:cubicBezTo>
                  <a:pt x="2266488" y="2295863"/>
                  <a:pt x="2258711" y="2286322"/>
                  <a:pt x="2251405" y="2277154"/>
                </a:cubicBezTo>
                <a:cubicBezTo>
                  <a:pt x="2259632" y="2263643"/>
                  <a:pt x="2267517" y="2250794"/>
                  <a:pt x="2280891" y="2229160"/>
                </a:cubicBezTo>
                <a:close/>
                <a:moveTo>
                  <a:pt x="2418072" y="2226703"/>
                </a:moveTo>
                <a:cubicBezTo>
                  <a:pt x="2405727" y="2228688"/>
                  <a:pt x="2400244" y="2228404"/>
                  <a:pt x="2399437" y="2229822"/>
                </a:cubicBezTo>
                <a:cubicBezTo>
                  <a:pt x="2397156" y="2234075"/>
                  <a:pt x="2396699" y="2239080"/>
                  <a:pt x="2395434" y="2243711"/>
                </a:cubicBezTo>
                <a:cubicBezTo>
                  <a:pt x="2401038" y="2239552"/>
                  <a:pt x="2406756" y="2235304"/>
                  <a:pt x="2418072" y="2226703"/>
                </a:cubicBezTo>
                <a:close/>
                <a:moveTo>
                  <a:pt x="2320347" y="2217245"/>
                </a:moveTo>
                <a:lnTo>
                  <a:pt x="2323751" y="2219334"/>
                </a:lnTo>
                <a:lnTo>
                  <a:pt x="2319816" y="2218296"/>
                </a:lnTo>
                <a:lnTo>
                  <a:pt x="2323770" y="2219346"/>
                </a:lnTo>
                <a:lnTo>
                  <a:pt x="2324216" y="2219620"/>
                </a:lnTo>
                <a:cubicBezTo>
                  <a:pt x="2325360" y="2220187"/>
                  <a:pt x="2326504" y="2220660"/>
                  <a:pt x="2327648" y="2221227"/>
                </a:cubicBezTo>
                <a:cubicBezTo>
                  <a:pt x="2326618" y="2220660"/>
                  <a:pt x="2325481" y="2220092"/>
                  <a:pt x="2324445" y="2219525"/>
                </a:cubicBezTo>
                <a:lnTo>
                  <a:pt x="2323770" y="2219346"/>
                </a:lnTo>
                <a:lnTo>
                  <a:pt x="2323751" y="2219334"/>
                </a:lnTo>
                <a:lnTo>
                  <a:pt x="2323759" y="2219336"/>
                </a:lnTo>
                <a:cubicBezTo>
                  <a:pt x="2320617" y="2217399"/>
                  <a:pt x="2319875" y="2216950"/>
                  <a:pt x="2320347" y="2217245"/>
                </a:cubicBezTo>
                <a:close/>
                <a:moveTo>
                  <a:pt x="3103456" y="2213038"/>
                </a:moveTo>
                <a:cubicBezTo>
                  <a:pt x="3085099" y="2216751"/>
                  <a:pt x="3083107" y="2233297"/>
                  <a:pt x="3084646" y="2258450"/>
                </a:cubicBezTo>
                <a:cubicBezTo>
                  <a:pt x="3103052" y="2239363"/>
                  <a:pt x="3114368" y="2227648"/>
                  <a:pt x="3127742" y="2213759"/>
                </a:cubicBezTo>
                <a:cubicBezTo>
                  <a:pt x="3117512" y="2211989"/>
                  <a:pt x="3109574" y="2211800"/>
                  <a:pt x="3103456" y="2213038"/>
                </a:cubicBezTo>
                <a:close/>
                <a:moveTo>
                  <a:pt x="2389722" y="2168507"/>
                </a:moveTo>
                <a:cubicBezTo>
                  <a:pt x="2389722" y="2171059"/>
                  <a:pt x="2389836" y="2173612"/>
                  <a:pt x="2389836" y="2176063"/>
                </a:cubicBezTo>
                <a:cubicBezTo>
                  <a:pt x="2399558" y="2176063"/>
                  <a:pt x="2409387" y="2176063"/>
                  <a:pt x="2419101" y="2176063"/>
                </a:cubicBezTo>
                <a:cubicBezTo>
                  <a:pt x="2419101" y="2173517"/>
                  <a:pt x="2418987" y="2170965"/>
                  <a:pt x="2418987" y="2168507"/>
                </a:cubicBezTo>
                <a:cubicBezTo>
                  <a:pt x="2409265" y="2168507"/>
                  <a:pt x="2399437" y="2168507"/>
                  <a:pt x="2389722" y="2168507"/>
                </a:cubicBezTo>
                <a:close/>
                <a:moveTo>
                  <a:pt x="2222282" y="2162596"/>
                </a:moveTo>
                <a:lnTo>
                  <a:pt x="2222226" y="2162629"/>
                </a:lnTo>
                <a:lnTo>
                  <a:pt x="2222133" y="2162653"/>
                </a:lnTo>
                <a:lnTo>
                  <a:pt x="2222192" y="2162618"/>
                </a:lnTo>
                <a:close/>
                <a:moveTo>
                  <a:pt x="2225493" y="2160679"/>
                </a:moveTo>
                <a:lnTo>
                  <a:pt x="2222192" y="2162618"/>
                </a:lnTo>
                <a:lnTo>
                  <a:pt x="2221333" y="2162836"/>
                </a:lnTo>
                <a:lnTo>
                  <a:pt x="2220813" y="2163184"/>
                </a:lnTo>
                <a:lnTo>
                  <a:pt x="2184527" y="2170871"/>
                </a:lnTo>
                <a:cubicBezTo>
                  <a:pt x="2186929" y="2174740"/>
                  <a:pt x="2189437" y="2178710"/>
                  <a:pt x="2191839" y="2182585"/>
                </a:cubicBezTo>
                <a:lnTo>
                  <a:pt x="2220813" y="2163184"/>
                </a:lnTo>
                <a:lnTo>
                  <a:pt x="2221561" y="2163025"/>
                </a:lnTo>
                <a:lnTo>
                  <a:pt x="2222226" y="2162629"/>
                </a:lnTo>
                <a:lnTo>
                  <a:pt x="2226019" y="2161648"/>
                </a:lnTo>
                <a:lnTo>
                  <a:pt x="2222282" y="2162596"/>
                </a:lnTo>
                <a:close/>
                <a:moveTo>
                  <a:pt x="2290377" y="2149331"/>
                </a:moveTo>
                <a:cubicBezTo>
                  <a:pt x="2288440" y="2151027"/>
                  <a:pt x="2286495" y="2152634"/>
                  <a:pt x="2284665" y="2154335"/>
                </a:cubicBezTo>
                <a:cubicBezTo>
                  <a:pt x="2287067" y="2155564"/>
                  <a:pt x="2289462" y="2156982"/>
                  <a:pt x="2292093" y="2157832"/>
                </a:cubicBezTo>
                <a:cubicBezTo>
                  <a:pt x="2292550" y="2158021"/>
                  <a:pt x="2295181" y="2155564"/>
                  <a:pt x="2294952" y="2155091"/>
                </a:cubicBezTo>
                <a:cubicBezTo>
                  <a:pt x="2293815" y="2153012"/>
                  <a:pt x="2291978" y="2151216"/>
                  <a:pt x="2290377" y="2149331"/>
                </a:cubicBezTo>
                <a:close/>
                <a:moveTo>
                  <a:pt x="3422511" y="2134245"/>
                </a:moveTo>
                <a:lnTo>
                  <a:pt x="3422463" y="2134274"/>
                </a:lnTo>
                <a:lnTo>
                  <a:pt x="3422333" y="2134308"/>
                </a:lnTo>
                <a:lnTo>
                  <a:pt x="3422385" y="2134278"/>
                </a:lnTo>
                <a:close/>
                <a:moveTo>
                  <a:pt x="3425610" y="2132406"/>
                </a:moveTo>
                <a:lnTo>
                  <a:pt x="3422385" y="2134278"/>
                </a:lnTo>
                <a:lnTo>
                  <a:pt x="3421539" y="2134497"/>
                </a:lnTo>
                <a:cubicBezTo>
                  <a:pt x="3420961" y="2135442"/>
                  <a:pt x="3420281" y="2136388"/>
                  <a:pt x="3419709" y="2137333"/>
                </a:cubicBezTo>
                <a:cubicBezTo>
                  <a:pt x="3420395" y="2136388"/>
                  <a:pt x="3421082" y="2135537"/>
                  <a:pt x="3421768" y="2134687"/>
                </a:cubicBezTo>
                <a:lnTo>
                  <a:pt x="3422463" y="2134274"/>
                </a:lnTo>
                <a:lnTo>
                  <a:pt x="3426139" y="2133304"/>
                </a:lnTo>
                <a:lnTo>
                  <a:pt x="3422511" y="2134245"/>
                </a:lnTo>
                <a:close/>
                <a:moveTo>
                  <a:pt x="2897736" y="2122499"/>
                </a:moveTo>
                <a:cubicBezTo>
                  <a:pt x="2897057" y="2123350"/>
                  <a:pt x="2896370" y="2124201"/>
                  <a:pt x="2895684" y="2125051"/>
                </a:cubicBezTo>
                <a:lnTo>
                  <a:pt x="2894886" y="2125505"/>
                </a:lnTo>
                <a:lnTo>
                  <a:pt x="2894851" y="2125514"/>
                </a:lnTo>
                <a:lnTo>
                  <a:pt x="2894998" y="2125429"/>
                </a:lnTo>
                <a:cubicBezTo>
                  <a:pt x="2891567" y="2126327"/>
                  <a:pt x="2890823" y="2126538"/>
                  <a:pt x="2891424" y="2126396"/>
                </a:cubicBezTo>
                <a:lnTo>
                  <a:pt x="2894851" y="2125514"/>
                </a:lnTo>
                <a:lnTo>
                  <a:pt x="2891867" y="2127221"/>
                </a:lnTo>
                <a:lnTo>
                  <a:pt x="2894886" y="2125505"/>
                </a:lnTo>
                <a:lnTo>
                  <a:pt x="2895913" y="2125240"/>
                </a:lnTo>
                <a:cubicBezTo>
                  <a:pt x="2896599" y="2124295"/>
                  <a:pt x="2897285" y="2123444"/>
                  <a:pt x="2897736" y="2122499"/>
                </a:cubicBezTo>
                <a:close/>
                <a:moveTo>
                  <a:pt x="2323645" y="2090941"/>
                </a:moveTo>
                <a:lnTo>
                  <a:pt x="2323301" y="2093871"/>
                </a:lnTo>
                <a:lnTo>
                  <a:pt x="2327304" y="2092642"/>
                </a:lnTo>
                <a:close/>
                <a:moveTo>
                  <a:pt x="2388350" y="2084047"/>
                </a:moveTo>
                <a:cubicBezTo>
                  <a:pt x="2385376" y="2083102"/>
                  <a:pt x="2380122" y="2086882"/>
                  <a:pt x="2375890" y="2088483"/>
                </a:cubicBezTo>
                <a:cubicBezTo>
                  <a:pt x="2379093" y="2093304"/>
                  <a:pt x="2382288" y="2098125"/>
                  <a:pt x="2387663" y="2106247"/>
                </a:cubicBezTo>
                <a:cubicBezTo>
                  <a:pt x="2393261" y="2099920"/>
                  <a:pt x="2398636" y="2096329"/>
                  <a:pt x="2398064" y="2093871"/>
                </a:cubicBezTo>
                <a:cubicBezTo>
                  <a:pt x="2397156" y="2090090"/>
                  <a:pt x="2392696" y="2085465"/>
                  <a:pt x="2388350" y="2084047"/>
                </a:cubicBezTo>
                <a:close/>
                <a:moveTo>
                  <a:pt x="2662253" y="2082156"/>
                </a:moveTo>
                <a:cubicBezTo>
                  <a:pt x="2659394" y="2082724"/>
                  <a:pt x="2656306" y="2084992"/>
                  <a:pt x="2654819" y="2087260"/>
                </a:cubicBezTo>
                <a:cubicBezTo>
                  <a:pt x="2654140" y="2088295"/>
                  <a:pt x="2657221" y="2090941"/>
                  <a:pt x="2658479" y="2092831"/>
                </a:cubicBezTo>
                <a:cubicBezTo>
                  <a:pt x="2662361" y="2090752"/>
                  <a:pt x="2666364" y="2088673"/>
                  <a:pt x="2670938" y="2086221"/>
                </a:cubicBezTo>
                <a:cubicBezTo>
                  <a:pt x="2667050" y="2084330"/>
                  <a:pt x="2664305" y="2081778"/>
                  <a:pt x="2662253" y="2082156"/>
                </a:cubicBezTo>
                <a:close/>
                <a:moveTo>
                  <a:pt x="2812583" y="2054173"/>
                </a:moveTo>
                <a:cubicBezTo>
                  <a:pt x="2807751" y="2055326"/>
                  <a:pt x="2803199" y="2058374"/>
                  <a:pt x="2799084" y="2064398"/>
                </a:cubicBezTo>
                <a:cubicBezTo>
                  <a:pt x="2800685" y="2068551"/>
                  <a:pt x="2802172" y="2072616"/>
                  <a:pt x="2803773" y="2076674"/>
                </a:cubicBezTo>
                <a:cubicBezTo>
                  <a:pt x="2822294" y="2072994"/>
                  <a:pt x="2840929" y="2069402"/>
                  <a:pt x="2859450" y="2065716"/>
                </a:cubicBezTo>
                <a:cubicBezTo>
                  <a:pt x="2844101" y="2064302"/>
                  <a:pt x="2827079" y="2050713"/>
                  <a:pt x="2812583" y="2054173"/>
                </a:cubicBezTo>
                <a:close/>
                <a:moveTo>
                  <a:pt x="3224571" y="2042381"/>
                </a:moveTo>
                <a:cubicBezTo>
                  <a:pt x="3214171" y="2047957"/>
                  <a:pt x="3203649" y="2053528"/>
                  <a:pt x="3193019" y="2059010"/>
                </a:cubicBezTo>
                <a:cubicBezTo>
                  <a:pt x="3205136" y="2056364"/>
                  <a:pt x="3217252" y="2053717"/>
                  <a:pt x="3229375" y="2051076"/>
                </a:cubicBezTo>
                <a:cubicBezTo>
                  <a:pt x="3227774" y="2048146"/>
                  <a:pt x="3226173" y="2045311"/>
                  <a:pt x="3224571" y="2042381"/>
                </a:cubicBezTo>
                <a:close/>
                <a:moveTo>
                  <a:pt x="2877513" y="2033029"/>
                </a:moveTo>
                <a:cubicBezTo>
                  <a:pt x="2873739" y="2035014"/>
                  <a:pt x="2871108" y="2038606"/>
                  <a:pt x="2868021" y="2041624"/>
                </a:cubicBezTo>
                <a:cubicBezTo>
                  <a:pt x="2870987" y="2042853"/>
                  <a:pt x="2873847" y="2044177"/>
                  <a:pt x="2878307" y="2046256"/>
                </a:cubicBezTo>
                <a:cubicBezTo>
                  <a:pt x="2880937" y="2043042"/>
                  <a:pt x="2883568" y="2039740"/>
                  <a:pt x="2886198" y="2036432"/>
                </a:cubicBezTo>
                <a:cubicBezTo>
                  <a:pt x="2883225" y="2035203"/>
                  <a:pt x="2878879" y="2032273"/>
                  <a:pt x="2877513" y="2033029"/>
                </a:cubicBezTo>
                <a:close/>
                <a:moveTo>
                  <a:pt x="2747302" y="2011490"/>
                </a:moveTo>
                <a:lnTo>
                  <a:pt x="2747099" y="2011668"/>
                </a:lnTo>
                <a:lnTo>
                  <a:pt x="2747073" y="2011679"/>
                </a:lnTo>
                <a:close/>
                <a:moveTo>
                  <a:pt x="2346847" y="2011395"/>
                </a:moveTo>
                <a:cubicBezTo>
                  <a:pt x="2327076" y="2017250"/>
                  <a:pt x="2310270" y="2022165"/>
                  <a:pt x="2288325" y="2028586"/>
                </a:cubicBezTo>
                <a:cubicBezTo>
                  <a:pt x="2312558" y="2059294"/>
                  <a:pt x="2336790" y="2068362"/>
                  <a:pt x="2373146" y="2063831"/>
                </a:cubicBezTo>
                <a:cubicBezTo>
                  <a:pt x="2364682" y="2047012"/>
                  <a:pt x="2356569" y="2030760"/>
                  <a:pt x="2346847" y="2011395"/>
                </a:cubicBezTo>
                <a:close/>
                <a:moveTo>
                  <a:pt x="3291100" y="2000248"/>
                </a:moveTo>
                <a:cubicBezTo>
                  <a:pt x="3286760" y="2007142"/>
                  <a:pt x="3282300" y="2013853"/>
                  <a:pt x="3278297" y="2020747"/>
                </a:cubicBezTo>
                <a:cubicBezTo>
                  <a:pt x="3273722" y="2028681"/>
                  <a:pt x="3269498" y="2036715"/>
                  <a:pt x="3265037" y="2044838"/>
                </a:cubicBezTo>
                <a:cubicBezTo>
                  <a:pt x="3304595" y="2058538"/>
                  <a:pt x="3304595" y="2058538"/>
                  <a:pt x="3319907" y="2024622"/>
                </a:cubicBezTo>
                <a:cubicBezTo>
                  <a:pt x="3328370" y="2030855"/>
                  <a:pt x="3336369" y="2036810"/>
                  <a:pt x="3339800" y="2039362"/>
                </a:cubicBezTo>
                <a:cubicBezTo>
                  <a:pt x="3359579" y="2035014"/>
                  <a:pt x="3374554" y="2031611"/>
                  <a:pt x="3389523" y="2028492"/>
                </a:cubicBezTo>
                <a:cubicBezTo>
                  <a:pt x="3414677" y="2023393"/>
                  <a:pt x="3412161" y="2012151"/>
                  <a:pt x="3403018" y="2000248"/>
                </a:cubicBezTo>
                <a:cubicBezTo>
                  <a:pt x="3363804" y="2000248"/>
                  <a:pt x="3328256" y="2000248"/>
                  <a:pt x="3291100" y="2000248"/>
                </a:cubicBezTo>
                <a:close/>
                <a:moveTo>
                  <a:pt x="2976044" y="1993442"/>
                </a:moveTo>
                <a:lnTo>
                  <a:pt x="2975965" y="1993490"/>
                </a:lnTo>
                <a:lnTo>
                  <a:pt x="2975897" y="1993508"/>
                </a:lnTo>
                <a:lnTo>
                  <a:pt x="2975972" y="1993462"/>
                </a:lnTo>
                <a:close/>
                <a:moveTo>
                  <a:pt x="2538790" y="1978987"/>
                </a:moveTo>
                <a:cubicBezTo>
                  <a:pt x="2571829" y="2015549"/>
                  <a:pt x="2574916" y="2016305"/>
                  <a:pt x="2600064" y="1997979"/>
                </a:cubicBezTo>
                <a:cubicBezTo>
                  <a:pt x="2583030" y="1992686"/>
                  <a:pt x="2566111" y="1987493"/>
                  <a:pt x="2538790" y="1978987"/>
                </a:cubicBezTo>
                <a:close/>
                <a:moveTo>
                  <a:pt x="2828012" y="1950742"/>
                </a:moveTo>
                <a:cubicBezTo>
                  <a:pt x="2813830" y="1954045"/>
                  <a:pt x="2799662" y="1957447"/>
                  <a:pt x="2785602" y="1960755"/>
                </a:cubicBezTo>
                <a:cubicBezTo>
                  <a:pt x="2787260" y="1967794"/>
                  <a:pt x="2788602" y="1973581"/>
                  <a:pt x="2789801" y="1978741"/>
                </a:cubicBezTo>
                <a:lnTo>
                  <a:pt x="2793016" y="1992429"/>
                </a:lnTo>
                <a:lnTo>
                  <a:pt x="2792800" y="1992592"/>
                </a:lnTo>
                <a:lnTo>
                  <a:pt x="2792519" y="1992709"/>
                </a:lnTo>
                <a:lnTo>
                  <a:pt x="2764844" y="1981174"/>
                </a:lnTo>
                <a:cubicBezTo>
                  <a:pt x="2737281" y="1976236"/>
                  <a:pt x="2711836" y="1989595"/>
                  <a:pt x="2687743" y="2000720"/>
                </a:cubicBezTo>
                <a:cubicBezTo>
                  <a:pt x="2665799" y="1990323"/>
                  <a:pt x="2646363" y="1981066"/>
                  <a:pt x="2626927" y="1971809"/>
                </a:cubicBezTo>
                <a:cubicBezTo>
                  <a:pt x="2623496" y="1973510"/>
                  <a:pt x="2620072" y="1975211"/>
                  <a:pt x="2616640" y="1976818"/>
                </a:cubicBezTo>
                <a:cubicBezTo>
                  <a:pt x="2627270" y="1989005"/>
                  <a:pt x="2630871" y="2000200"/>
                  <a:pt x="2629213" y="2010663"/>
                </a:cubicBezTo>
                <a:lnTo>
                  <a:pt x="2610513" y="2039682"/>
                </a:lnTo>
                <a:lnTo>
                  <a:pt x="2610007" y="2039834"/>
                </a:lnTo>
                <a:lnTo>
                  <a:pt x="2609583" y="2040314"/>
                </a:lnTo>
                <a:lnTo>
                  <a:pt x="2563743" y="2054479"/>
                </a:lnTo>
                <a:cubicBezTo>
                  <a:pt x="2528542" y="2067514"/>
                  <a:pt x="2524899" y="2078566"/>
                  <a:pt x="2531928" y="2105775"/>
                </a:cubicBezTo>
                <a:cubicBezTo>
                  <a:pt x="2550735" y="2098878"/>
                  <a:pt x="2564940" y="2088674"/>
                  <a:pt x="2577101" y="2077054"/>
                </a:cubicBezTo>
                <a:lnTo>
                  <a:pt x="2609583" y="2040314"/>
                </a:lnTo>
                <a:lnTo>
                  <a:pt x="2610236" y="2040112"/>
                </a:lnTo>
                <a:lnTo>
                  <a:pt x="2610513" y="2039682"/>
                </a:lnTo>
                <a:lnTo>
                  <a:pt x="2680195" y="2018668"/>
                </a:lnTo>
                <a:cubicBezTo>
                  <a:pt x="2696316" y="2014844"/>
                  <a:pt x="2714685" y="2030839"/>
                  <a:pt x="2731350" y="2025485"/>
                </a:cubicBezTo>
                <a:lnTo>
                  <a:pt x="2747099" y="2011668"/>
                </a:lnTo>
                <a:lnTo>
                  <a:pt x="2792519" y="1992709"/>
                </a:lnTo>
                <a:lnTo>
                  <a:pt x="2793143" y="1992970"/>
                </a:lnTo>
                <a:lnTo>
                  <a:pt x="2793016" y="1992429"/>
                </a:lnTo>
                <a:lnTo>
                  <a:pt x="2835553" y="1960283"/>
                </a:lnTo>
                <a:cubicBezTo>
                  <a:pt x="2833038" y="1957069"/>
                  <a:pt x="2830521" y="1953950"/>
                  <a:pt x="2828012" y="1950742"/>
                </a:cubicBezTo>
                <a:close/>
                <a:moveTo>
                  <a:pt x="2660818" y="1904517"/>
                </a:moveTo>
                <a:cubicBezTo>
                  <a:pt x="2653755" y="1903828"/>
                  <a:pt x="2646502" y="1905015"/>
                  <a:pt x="2638929" y="1910021"/>
                </a:cubicBezTo>
                <a:cubicBezTo>
                  <a:pt x="2616183" y="1925139"/>
                  <a:pt x="2589892" y="1936759"/>
                  <a:pt x="2555017" y="1955368"/>
                </a:cubicBezTo>
                <a:cubicBezTo>
                  <a:pt x="2602923" y="1964536"/>
                  <a:pt x="2618471" y="1934301"/>
                  <a:pt x="2641902" y="1932411"/>
                </a:cubicBezTo>
                <a:cubicBezTo>
                  <a:pt x="2669680" y="1930143"/>
                  <a:pt x="2697687" y="1933734"/>
                  <a:pt x="2722606" y="1920129"/>
                </a:cubicBezTo>
                <a:cubicBezTo>
                  <a:pt x="2724092" y="1919373"/>
                  <a:pt x="2722834" y="1915220"/>
                  <a:pt x="2722834" y="1908887"/>
                </a:cubicBezTo>
                <a:cubicBezTo>
                  <a:pt x="2701491" y="1925538"/>
                  <a:pt x="2682006" y="1906585"/>
                  <a:pt x="2660818" y="1904517"/>
                </a:cubicBezTo>
                <a:close/>
                <a:moveTo>
                  <a:pt x="2450996" y="1898590"/>
                </a:moveTo>
                <a:lnTo>
                  <a:pt x="2450800" y="1898792"/>
                </a:lnTo>
                <a:lnTo>
                  <a:pt x="2450767" y="1898779"/>
                </a:lnTo>
                <a:close/>
                <a:moveTo>
                  <a:pt x="2848585" y="1880170"/>
                </a:moveTo>
                <a:cubicBezTo>
                  <a:pt x="2836812" y="1882622"/>
                  <a:pt x="2825039" y="1885080"/>
                  <a:pt x="2813373" y="1887631"/>
                </a:cubicBezTo>
                <a:cubicBezTo>
                  <a:pt x="2814288" y="1890467"/>
                  <a:pt x="2815203" y="1893297"/>
                  <a:pt x="2816125" y="1896227"/>
                </a:cubicBezTo>
                <a:cubicBezTo>
                  <a:pt x="2827783" y="1893392"/>
                  <a:pt x="2839442" y="1890561"/>
                  <a:pt x="2851101" y="1887820"/>
                </a:cubicBezTo>
                <a:cubicBezTo>
                  <a:pt x="2850300" y="1885268"/>
                  <a:pt x="2849386" y="1882717"/>
                  <a:pt x="2848585" y="1880170"/>
                </a:cubicBezTo>
                <a:close/>
                <a:moveTo>
                  <a:pt x="3392564" y="1876053"/>
                </a:moveTo>
                <a:cubicBezTo>
                  <a:pt x="3388887" y="1875159"/>
                  <a:pt x="3386075" y="1875336"/>
                  <a:pt x="3383882" y="1876293"/>
                </a:cubicBezTo>
                <a:lnTo>
                  <a:pt x="3376257" y="1888882"/>
                </a:lnTo>
                <a:lnTo>
                  <a:pt x="3375927" y="1888955"/>
                </a:lnTo>
                <a:cubicBezTo>
                  <a:pt x="3372038" y="1892074"/>
                  <a:pt x="3368264" y="1895187"/>
                  <a:pt x="3364611" y="1898401"/>
                </a:cubicBezTo>
                <a:lnTo>
                  <a:pt x="3364268" y="1898733"/>
                </a:lnTo>
                <a:lnTo>
                  <a:pt x="3341446" y="1905948"/>
                </a:lnTo>
                <a:cubicBezTo>
                  <a:pt x="3333829" y="1908392"/>
                  <a:pt x="3327855" y="1910730"/>
                  <a:pt x="3328027" y="1912668"/>
                </a:cubicBezTo>
                <a:cubicBezTo>
                  <a:pt x="3330772" y="1943275"/>
                  <a:pt x="3300928" y="1946867"/>
                  <a:pt x="3279441" y="1957826"/>
                </a:cubicBezTo>
                <a:cubicBezTo>
                  <a:pt x="3271899" y="1961701"/>
                  <a:pt x="3265959" y="1967650"/>
                  <a:pt x="3249604" y="1979837"/>
                </a:cubicBezTo>
                <a:cubicBezTo>
                  <a:pt x="3329400" y="1956313"/>
                  <a:pt x="3329285" y="1956219"/>
                  <a:pt x="3357292" y="1905484"/>
                </a:cubicBezTo>
                <a:lnTo>
                  <a:pt x="3364268" y="1898733"/>
                </a:lnTo>
                <a:lnTo>
                  <a:pt x="3364719" y="1898590"/>
                </a:lnTo>
                <a:cubicBezTo>
                  <a:pt x="3368493" y="1895376"/>
                  <a:pt x="3372381" y="1892257"/>
                  <a:pt x="3376155" y="1889049"/>
                </a:cubicBezTo>
                <a:lnTo>
                  <a:pt x="3376257" y="1888882"/>
                </a:lnTo>
                <a:lnTo>
                  <a:pt x="3406443" y="1882244"/>
                </a:lnTo>
                <a:cubicBezTo>
                  <a:pt x="3400785" y="1878913"/>
                  <a:pt x="3396241" y="1876947"/>
                  <a:pt x="3392564" y="1876053"/>
                </a:cubicBezTo>
                <a:close/>
                <a:moveTo>
                  <a:pt x="3034466" y="1836047"/>
                </a:moveTo>
                <a:cubicBezTo>
                  <a:pt x="3003829" y="1842846"/>
                  <a:pt x="2973192" y="1849368"/>
                  <a:pt x="2942669" y="1856640"/>
                </a:cubicBezTo>
                <a:cubicBezTo>
                  <a:pt x="2937980" y="1857775"/>
                  <a:pt x="2934441" y="1862028"/>
                  <a:pt x="2930317" y="1864769"/>
                </a:cubicBezTo>
                <a:cubicBezTo>
                  <a:pt x="2968617" y="1863635"/>
                  <a:pt x="3007939" y="1867883"/>
                  <a:pt x="3038919" y="1846249"/>
                </a:cubicBezTo>
                <a:cubicBezTo>
                  <a:pt x="3037433" y="1842846"/>
                  <a:pt x="3035952" y="1839449"/>
                  <a:pt x="3034466" y="1836047"/>
                </a:cubicBezTo>
                <a:close/>
                <a:moveTo>
                  <a:pt x="3198021" y="1825269"/>
                </a:moveTo>
                <a:cubicBezTo>
                  <a:pt x="3187774" y="1824203"/>
                  <a:pt x="3176443" y="1825089"/>
                  <a:pt x="3163526" y="1828680"/>
                </a:cubicBezTo>
                <a:cubicBezTo>
                  <a:pt x="3185707" y="1847572"/>
                  <a:pt x="3205250" y="1864296"/>
                  <a:pt x="3230626" y="1885836"/>
                </a:cubicBezTo>
                <a:cubicBezTo>
                  <a:pt x="3235544" y="1883756"/>
                  <a:pt x="3241975" y="1881016"/>
                  <a:pt x="3249021" y="1876848"/>
                </a:cubicBezTo>
                <a:lnTo>
                  <a:pt x="3267366" y="1862256"/>
                </a:lnTo>
                <a:lnTo>
                  <a:pt x="3274530" y="1867227"/>
                </a:lnTo>
                <a:lnTo>
                  <a:pt x="3276186" y="1861051"/>
                </a:lnTo>
                <a:lnTo>
                  <a:pt x="3290413" y="1851164"/>
                </a:lnTo>
                <a:cubicBezTo>
                  <a:pt x="3288361" y="1849463"/>
                  <a:pt x="3286303" y="1847761"/>
                  <a:pt x="3284244" y="1846155"/>
                </a:cubicBezTo>
                <a:cubicBezTo>
                  <a:pt x="3282071" y="1848376"/>
                  <a:pt x="3279900" y="1850572"/>
                  <a:pt x="3278143" y="1853749"/>
                </a:cubicBezTo>
                <a:lnTo>
                  <a:pt x="3276186" y="1861051"/>
                </a:lnTo>
                <a:lnTo>
                  <a:pt x="3274644" y="1862123"/>
                </a:lnTo>
                <a:cubicBezTo>
                  <a:pt x="3273386" y="1861177"/>
                  <a:pt x="3272243" y="1860232"/>
                  <a:pt x="3271099" y="1859287"/>
                </a:cubicBezTo>
                <a:lnTo>
                  <a:pt x="3267366" y="1862256"/>
                </a:lnTo>
                <a:lnTo>
                  <a:pt x="3226013" y="1833567"/>
                </a:lnTo>
                <a:cubicBezTo>
                  <a:pt x="3217432" y="1829351"/>
                  <a:pt x="3208269" y="1826334"/>
                  <a:pt x="3198021" y="1825269"/>
                </a:cubicBezTo>
                <a:close/>
                <a:moveTo>
                  <a:pt x="3458917" y="1824993"/>
                </a:moveTo>
                <a:cubicBezTo>
                  <a:pt x="3458231" y="1826695"/>
                  <a:pt x="3457666" y="1828396"/>
                  <a:pt x="3456980" y="1830092"/>
                </a:cubicBezTo>
                <a:cubicBezTo>
                  <a:pt x="3464292" y="1830848"/>
                  <a:pt x="3471498" y="1831604"/>
                  <a:pt x="3478811" y="1832360"/>
                </a:cubicBezTo>
                <a:cubicBezTo>
                  <a:pt x="3480580" y="1833400"/>
                  <a:pt x="3482324" y="1834440"/>
                  <a:pt x="3482725" y="1834676"/>
                </a:cubicBezTo>
                <a:lnTo>
                  <a:pt x="3478953" y="1832396"/>
                </a:lnTo>
                <a:lnTo>
                  <a:pt x="3483411" y="1833506"/>
                </a:lnTo>
                <a:cubicBezTo>
                  <a:pt x="3483896" y="1833613"/>
                  <a:pt x="3482810" y="1833305"/>
                  <a:pt x="3478582" y="1832171"/>
                </a:cubicBezTo>
                <a:lnTo>
                  <a:pt x="3478953" y="1832396"/>
                </a:lnTo>
                <a:lnTo>
                  <a:pt x="3478811" y="1832360"/>
                </a:lnTo>
                <a:cubicBezTo>
                  <a:pt x="3472291" y="1829903"/>
                  <a:pt x="3465665" y="1827451"/>
                  <a:pt x="3458917" y="1824993"/>
                </a:cubicBezTo>
                <a:close/>
                <a:moveTo>
                  <a:pt x="3516875" y="1821874"/>
                </a:moveTo>
                <a:lnTo>
                  <a:pt x="3518476" y="1825371"/>
                </a:lnTo>
                <a:lnTo>
                  <a:pt x="3520877" y="1822158"/>
                </a:lnTo>
                <a:close/>
                <a:moveTo>
                  <a:pt x="3359808" y="1819417"/>
                </a:moveTo>
                <a:cubicBezTo>
                  <a:pt x="3358550" y="1822347"/>
                  <a:pt x="3357406" y="1825371"/>
                  <a:pt x="3356148" y="1828302"/>
                </a:cubicBezTo>
                <a:cubicBezTo>
                  <a:pt x="3379008" y="1837653"/>
                  <a:pt x="3401875" y="1846911"/>
                  <a:pt x="3435600" y="1860705"/>
                </a:cubicBezTo>
                <a:cubicBezTo>
                  <a:pt x="3415821" y="1823576"/>
                  <a:pt x="3386899" y="1822914"/>
                  <a:pt x="3359808" y="1819417"/>
                </a:cubicBezTo>
                <a:close/>
                <a:moveTo>
                  <a:pt x="3255323" y="1810349"/>
                </a:moveTo>
                <a:cubicBezTo>
                  <a:pt x="3254973" y="1815074"/>
                  <a:pt x="3254637" y="1819700"/>
                  <a:pt x="3254294" y="1824426"/>
                </a:cubicBezTo>
                <a:cubicBezTo>
                  <a:pt x="3277618" y="1837464"/>
                  <a:pt x="3303451" y="1818472"/>
                  <a:pt x="3327913" y="1815452"/>
                </a:cubicBezTo>
                <a:cubicBezTo>
                  <a:pt x="3303680" y="1813751"/>
                  <a:pt x="3279555" y="1812050"/>
                  <a:pt x="3255323" y="1810349"/>
                </a:cubicBezTo>
                <a:close/>
                <a:moveTo>
                  <a:pt x="3580779" y="1808175"/>
                </a:moveTo>
                <a:cubicBezTo>
                  <a:pt x="3572552" y="1810538"/>
                  <a:pt x="3564202" y="1812806"/>
                  <a:pt x="3556089" y="1815736"/>
                </a:cubicBezTo>
                <a:cubicBezTo>
                  <a:pt x="3555511" y="1815925"/>
                  <a:pt x="3557576" y="1823198"/>
                  <a:pt x="3558033" y="1823103"/>
                </a:cubicBezTo>
                <a:cubicBezTo>
                  <a:pt x="3566947" y="1822536"/>
                  <a:pt x="3575868" y="1821496"/>
                  <a:pt x="3584782" y="1820456"/>
                </a:cubicBezTo>
                <a:cubicBezTo>
                  <a:pt x="3583410" y="1816398"/>
                  <a:pt x="3582037" y="1812334"/>
                  <a:pt x="3580779" y="1808175"/>
                </a:cubicBezTo>
                <a:close/>
                <a:moveTo>
                  <a:pt x="3485894" y="1777851"/>
                </a:moveTo>
                <a:cubicBezTo>
                  <a:pt x="3483385" y="1778512"/>
                  <a:pt x="3481206" y="1779930"/>
                  <a:pt x="3478924" y="1780970"/>
                </a:cubicBezTo>
                <a:cubicBezTo>
                  <a:pt x="3480297" y="1781626"/>
                  <a:pt x="3481555" y="1782382"/>
                  <a:pt x="3482928" y="1783138"/>
                </a:cubicBezTo>
                <a:cubicBezTo>
                  <a:pt x="3485208" y="1782004"/>
                  <a:pt x="3487496" y="1780970"/>
                  <a:pt x="3489783" y="1779836"/>
                </a:cubicBezTo>
                <a:cubicBezTo>
                  <a:pt x="3488417" y="1779080"/>
                  <a:pt x="3486810" y="1777567"/>
                  <a:pt x="3485894" y="1777851"/>
                </a:cubicBezTo>
                <a:close/>
                <a:moveTo>
                  <a:pt x="3613475" y="1702175"/>
                </a:moveTo>
                <a:cubicBezTo>
                  <a:pt x="3610387" y="1702458"/>
                  <a:pt x="3607299" y="1703498"/>
                  <a:pt x="3604325" y="1704254"/>
                </a:cubicBezTo>
                <a:cubicBezTo>
                  <a:pt x="3605469" y="1705294"/>
                  <a:pt x="3606613" y="1707179"/>
                  <a:pt x="3607642" y="1707084"/>
                </a:cubicBezTo>
                <a:cubicBezTo>
                  <a:pt x="3610616" y="1706806"/>
                  <a:pt x="3613703" y="1705766"/>
                  <a:pt x="3616671" y="1705010"/>
                </a:cubicBezTo>
                <a:cubicBezTo>
                  <a:pt x="3615648" y="1703971"/>
                  <a:pt x="3614390" y="1702080"/>
                  <a:pt x="3613475" y="1702175"/>
                </a:cubicBezTo>
                <a:close/>
                <a:moveTo>
                  <a:pt x="3724936" y="1671184"/>
                </a:moveTo>
                <a:cubicBezTo>
                  <a:pt x="3722305" y="1673074"/>
                  <a:pt x="3717616" y="1674870"/>
                  <a:pt x="3717616" y="1676855"/>
                </a:cubicBezTo>
                <a:cubicBezTo>
                  <a:pt x="3717502" y="1680636"/>
                  <a:pt x="3720018" y="1684411"/>
                  <a:pt x="3721391" y="1688097"/>
                </a:cubicBezTo>
                <a:cubicBezTo>
                  <a:pt x="3725622" y="1686679"/>
                  <a:pt x="3729962" y="1685262"/>
                  <a:pt x="3736137" y="1683277"/>
                </a:cubicBezTo>
                <a:cubicBezTo>
                  <a:pt x="3731220" y="1677989"/>
                  <a:pt x="3728017" y="1674587"/>
                  <a:pt x="3724936" y="1671184"/>
                </a:cubicBezTo>
                <a:close/>
                <a:moveTo>
                  <a:pt x="3804323" y="1615964"/>
                </a:moveTo>
                <a:cubicBezTo>
                  <a:pt x="3786728" y="1616299"/>
                  <a:pt x="3777747" y="1626521"/>
                  <a:pt x="3769855" y="1641049"/>
                </a:cubicBezTo>
                <a:cubicBezTo>
                  <a:pt x="3762886" y="1653898"/>
                  <a:pt x="3753057" y="1664479"/>
                  <a:pt x="3774430" y="1674303"/>
                </a:cubicBezTo>
                <a:cubicBezTo>
                  <a:pt x="3791121" y="1656166"/>
                  <a:pt x="3806554" y="1639348"/>
                  <a:pt x="3825068" y="1619132"/>
                </a:cubicBezTo>
                <a:cubicBezTo>
                  <a:pt x="3817010" y="1616840"/>
                  <a:pt x="3810188" y="1615853"/>
                  <a:pt x="3804323" y="1615964"/>
                </a:cubicBezTo>
                <a:close/>
                <a:moveTo>
                  <a:pt x="3572201" y="1600423"/>
                </a:moveTo>
                <a:cubicBezTo>
                  <a:pt x="3583410" y="1621962"/>
                  <a:pt x="3595297" y="1628578"/>
                  <a:pt x="3615984" y="1615918"/>
                </a:cubicBezTo>
                <a:cubicBezTo>
                  <a:pt x="3619422" y="1613744"/>
                  <a:pt x="3619651" y="1608073"/>
                  <a:pt x="3622846" y="1600423"/>
                </a:cubicBezTo>
                <a:cubicBezTo>
                  <a:pt x="3606048" y="1600423"/>
                  <a:pt x="3592095" y="1600423"/>
                  <a:pt x="3572201" y="1600423"/>
                </a:cubicBezTo>
                <a:close/>
                <a:moveTo>
                  <a:pt x="3674177" y="1599005"/>
                </a:moveTo>
                <a:lnTo>
                  <a:pt x="3670288" y="1600517"/>
                </a:lnTo>
                <a:lnTo>
                  <a:pt x="3674063" y="1602030"/>
                </a:lnTo>
                <a:close/>
                <a:moveTo>
                  <a:pt x="3613475" y="1569910"/>
                </a:moveTo>
                <a:cubicBezTo>
                  <a:pt x="3610387" y="1570193"/>
                  <a:pt x="3607413" y="1571228"/>
                  <a:pt x="3604325" y="1571895"/>
                </a:cubicBezTo>
                <a:cubicBezTo>
                  <a:pt x="3605469" y="1572929"/>
                  <a:pt x="3606613" y="1574819"/>
                  <a:pt x="3607642" y="1574725"/>
                </a:cubicBezTo>
                <a:cubicBezTo>
                  <a:pt x="3610730" y="1574536"/>
                  <a:pt x="3613703" y="1573496"/>
                  <a:pt x="3616791" y="1572740"/>
                </a:cubicBezTo>
                <a:cubicBezTo>
                  <a:pt x="3615648" y="1571700"/>
                  <a:pt x="3614504" y="1569815"/>
                  <a:pt x="3613475" y="1569910"/>
                </a:cubicBezTo>
                <a:close/>
                <a:moveTo>
                  <a:pt x="3706415" y="1561309"/>
                </a:moveTo>
                <a:lnTo>
                  <a:pt x="3705843" y="1564144"/>
                </a:lnTo>
                <a:lnTo>
                  <a:pt x="3709839" y="1563199"/>
                </a:lnTo>
                <a:close/>
                <a:moveTo>
                  <a:pt x="3445543" y="1558384"/>
                </a:moveTo>
                <a:lnTo>
                  <a:pt x="3445772" y="1558573"/>
                </a:lnTo>
                <a:lnTo>
                  <a:pt x="3445649" y="1558545"/>
                </a:lnTo>
                <a:close/>
                <a:moveTo>
                  <a:pt x="14223477" y="1553091"/>
                </a:moveTo>
                <a:cubicBezTo>
                  <a:pt x="14221310" y="1554603"/>
                  <a:pt x="14218909" y="1555927"/>
                  <a:pt x="14216964" y="1557628"/>
                </a:cubicBezTo>
                <a:cubicBezTo>
                  <a:pt x="14216621" y="1557912"/>
                  <a:pt x="14218337" y="1559702"/>
                  <a:pt x="14219137" y="1560742"/>
                </a:cubicBezTo>
                <a:cubicBezTo>
                  <a:pt x="14221539" y="1559229"/>
                  <a:pt x="14223820" y="1557723"/>
                  <a:pt x="14226000" y="1556210"/>
                </a:cubicBezTo>
                <a:cubicBezTo>
                  <a:pt x="14225192" y="1555171"/>
                  <a:pt x="14224398" y="1554131"/>
                  <a:pt x="14223477" y="1553091"/>
                </a:cubicBezTo>
                <a:close/>
                <a:moveTo>
                  <a:pt x="3706523" y="1476470"/>
                </a:moveTo>
                <a:lnTo>
                  <a:pt x="3706187" y="1479589"/>
                </a:lnTo>
                <a:lnTo>
                  <a:pt x="3710297" y="1478360"/>
                </a:lnTo>
                <a:close/>
                <a:moveTo>
                  <a:pt x="3955851" y="1461169"/>
                </a:moveTo>
                <a:lnTo>
                  <a:pt x="3958824" y="1463904"/>
                </a:lnTo>
                <a:lnTo>
                  <a:pt x="3962141" y="1466457"/>
                </a:lnTo>
                <a:lnTo>
                  <a:pt x="3958932" y="1463810"/>
                </a:lnTo>
                <a:close/>
                <a:moveTo>
                  <a:pt x="5480484" y="1433864"/>
                </a:moveTo>
                <a:cubicBezTo>
                  <a:pt x="5480027" y="1441326"/>
                  <a:pt x="5479105" y="1448882"/>
                  <a:pt x="5479913" y="1456349"/>
                </a:cubicBezTo>
                <a:cubicBezTo>
                  <a:pt x="5480027" y="1457199"/>
                  <a:pt x="5489170" y="1457483"/>
                  <a:pt x="5494087" y="1458050"/>
                </a:cubicBezTo>
                <a:cubicBezTo>
                  <a:pt x="5494087" y="1450205"/>
                  <a:pt x="5494087" y="1442460"/>
                  <a:pt x="5494087" y="1434809"/>
                </a:cubicBezTo>
                <a:cubicBezTo>
                  <a:pt x="5489513" y="1434526"/>
                  <a:pt x="5485052" y="1434148"/>
                  <a:pt x="5480484" y="1433864"/>
                </a:cubicBezTo>
                <a:close/>
                <a:moveTo>
                  <a:pt x="3958367" y="1416478"/>
                </a:moveTo>
                <a:cubicBezTo>
                  <a:pt x="3950590" y="1423562"/>
                  <a:pt x="3945329" y="1427342"/>
                  <a:pt x="3941905" y="1431974"/>
                </a:cubicBezTo>
                <a:cubicBezTo>
                  <a:pt x="3940876" y="1433392"/>
                  <a:pt x="3944306" y="1437167"/>
                  <a:pt x="3945787" y="1439908"/>
                </a:cubicBezTo>
                <a:cubicBezTo>
                  <a:pt x="3951855" y="1437261"/>
                  <a:pt x="3958703" y="1435371"/>
                  <a:pt x="3963514" y="1431596"/>
                </a:cubicBezTo>
                <a:cubicBezTo>
                  <a:pt x="3964993" y="1430462"/>
                  <a:pt x="3961226" y="1424507"/>
                  <a:pt x="3958367" y="1416478"/>
                </a:cubicBezTo>
                <a:close/>
                <a:moveTo>
                  <a:pt x="4398937" y="1357716"/>
                </a:moveTo>
                <a:lnTo>
                  <a:pt x="4397000" y="1360829"/>
                </a:lnTo>
                <a:lnTo>
                  <a:pt x="4400767" y="1360924"/>
                </a:lnTo>
                <a:close/>
                <a:moveTo>
                  <a:pt x="4557955" y="1336271"/>
                </a:moveTo>
                <a:cubicBezTo>
                  <a:pt x="4574068" y="1354407"/>
                  <a:pt x="4586305" y="1368296"/>
                  <a:pt x="4598414" y="1382090"/>
                </a:cubicBezTo>
                <a:cubicBezTo>
                  <a:pt x="4595219" y="1342598"/>
                  <a:pt x="4595219" y="1342598"/>
                  <a:pt x="4557955" y="1336271"/>
                </a:cubicBezTo>
                <a:close/>
                <a:moveTo>
                  <a:pt x="5224066" y="1319736"/>
                </a:moveTo>
                <a:cubicBezTo>
                  <a:pt x="5223158" y="1320775"/>
                  <a:pt x="5221328" y="1322477"/>
                  <a:pt x="5221556" y="1322760"/>
                </a:cubicBezTo>
                <a:cubicBezTo>
                  <a:pt x="5223386" y="1324551"/>
                  <a:pt x="5225674" y="1326063"/>
                  <a:pt x="5227839" y="1327575"/>
                </a:cubicBezTo>
                <a:cubicBezTo>
                  <a:pt x="5228876" y="1326630"/>
                  <a:pt x="5229784" y="1325685"/>
                  <a:pt x="5230699" y="1324645"/>
                </a:cubicBezTo>
                <a:cubicBezTo>
                  <a:pt x="5228526" y="1323044"/>
                  <a:pt x="5226359" y="1321343"/>
                  <a:pt x="5224066" y="1319736"/>
                </a:cubicBezTo>
                <a:close/>
                <a:moveTo>
                  <a:pt x="4709990" y="1311046"/>
                </a:moveTo>
                <a:cubicBezTo>
                  <a:pt x="4711020" y="1311613"/>
                  <a:pt x="4712055" y="1312180"/>
                  <a:pt x="4713078" y="1312741"/>
                </a:cubicBezTo>
                <a:cubicBezTo>
                  <a:pt x="4714222" y="1313309"/>
                  <a:pt x="4715366" y="1313781"/>
                  <a:pt x="4716509" y="1314348"/>
                </a:cubicBezTo>
                <a:cubicBezTo>
                  <a:pt x="4715480" y="1313781"/>
                  <a:pt x="4714336" y="1313214"/>
                  <a:pt x="4713307" y="1312647"/>
                </a:cubicBezTo>
                <a:cubicBezTo>
                  <a:pt x="4712284" y="1312180"/>
                  <a:pt x="4711134" y="1311613"/>
                  <a:pt x="4709990" y="1311046"/>
                </a:cubicBezTo>
                <a:close/>
                <a:moveTo>
                  <a:pt x="4105160" y="1310914"/>
                </a:moveTo>
                <a:cubicBezTo>
                  <a:pt x="4097629" y="1312342"/>
                  <a:pt x="4093657" y="1317798"/>
                  <a:pt x="4085712" y="1328709"/>
                </a:cubicBezTo>
                <a:cubicBezTo>
                  <a:pt x="4109379" y="1324267"/>
                  <a:pt x="4127671" y="1320775"/>
                  <a:pt x="4145957" y="1317278"/>
                </a:cubicBezTo>
                <a:cubicBezTo>
                  <a:pt x="4123779" y="1312083"/>
                  <a:pt x="4112691" y="1309485"/>
                  <a:pt x="4105160" y="1310914"/>
                </a:cubicBezTo>
                <a:close/>
                <a:moveTo>
                  <a:pt x="4531321" y="1289596"/>
                </a:moveTo>
                <a:cubicBezTo>
                  <a:pt x="4527197" y="1297346"/>
                  <a:pt x="4523201" y="1305091"/>
                  <a:pt x="4519084" y="1312836"/>
                </a:cubicBezTo>
                <a:cubicBezTo>
                  <a:pt x="4517032" y="1316617"/>
                  <a:pt x="4514966" y="1320303"/>
                  <a:pt x="4512908" y="1324084"/>
                </a:cubicBezTo>
                <a:cubicBezTo>
                  <a:pt x="4518741" y="1323422"/>
                  <a:pt x="4524567" y="1322760"/>
                  <a:pt x="4530406" y="1322193"/>
                </a:cubicBezTo>
                <a:cubicBezTo>
                  <a:pt x="4545489" y="1319547"/>
                  <a:pt x="4555547" y="1313309"/>
                  <a:pt x="4548005" y="1299609"/>
                </a:cubicBezTo>
                <a:cubicBezTo>
                  <a:pt x="4545489" y="1295172"/>
                  <a:pt x="4537033" y="1292904"/>
                  <a:pt x="4531321" y="1289596"/>
                </a:cubicBezTo>
                <a:close/>
                <a:moveTo>
                  <a:pt x="4221748" y="1265977"/>
                </a:moveTo>
                <a:cubicBezTo>
                  <a:pt x="4219118" y="1266166"/>
                  <a:pt x="4216373" y="1266355"/>
                  <a:pt x="4213743" y="1266544"/>
                </a:cubicBezTo>
                <a:cubicBezTo>
                  <a:pt x="4213285" y="1270703"/>
                  <a:pt x="4211119" y="1275429"/>
                  <a:pt x="4212599" y="1279015"/>
                </a:cubicBezTo>
                <a:cubicBezTo>
                  <a:pt x="4214201" y="1282796"/>
                  <a:pt x="4219347" y="1285442"/>
                  <a:pt x="4222892" y="1288656"/>
                </a:cubicBezTo>
                <a:cubicBezTo>
                  <a:pt x="4225065" y="1287427"/>
                  <a:pt x="4227238" y="1286198"/>
                  <a:pt x="4229411" y="1285064"/>
                </a:cubicBezTo>
                <a:cubicBezTo>
                  <a:pt x="4226888" y="1278731"/>
                  <a:pt x="4224264" y="1272404"/>
                  <a:pt x="4221748" y="1265977"/>
                </a:cubicBezTo>
                <a:close/>
                <a:moveTo>
                  <a:pt x="5611489" y="1254262"/>
                </a:moveTo>
                <a:cubicBezTo>
                  <a:pt x="5611032" y="1255491"/>
                  <a:pt x="5609774" y="1257476"/>
                  <a:pt x="5610116" y="1257665"/>
                </a:cubicBezTo>
                <a:cubicBezTo>
                  <a:pt x="5612404" y="1258988"/>
                  <a:pt x="5614920" y="1259839"/>
                  <a:pt x="5617429" y="1260973"/>
                </a:cubicBezTo>
                <a:cubicBezTo>
                  <a:pt x="5618008" y="1259839"/>
                  <a:pt x="5618458" y="1258705"/>
                  <a:pt x="5618916" y="1257476"/>
                </a:cubicBezTo>
                <a:cubicBezTo>
                  <a:pt x="5616407" y="1256436"/>
                  <a:pt x="5613884" y="1255302"/>
                  <a:pt x="5611489" y="1254262"/>
                </a:cubicBezTo>
                <a:close/>
                <a:moveTo>
                  <a:pt x="3891610" y="1246706"/>
                </a:moveTo>
                <a:lnTo>
                  <a:pt x="3891381" y="1246895"/>
                </a:lnTo>
                <a:lnTo>
                  <a:pt x="3891414" y="1246788"/>
                </a:lnTo>
                <a:close/>
                <a:moveTo>
                  <a:pt x="5457275" y="1240279"/>
                </a:moveTo>
                <a:lnTo>
                  <a:pt x="5453507" y="1241791"/>
                </a:lnTo>
                <a:lnTo>
                  <a:pt x="5457275" y="1243303"/>
                </a:lnTo>
                <a:close/>
                <a:moveTo>
                  <a:pt x="5746839" y="1235370"/>
                </a:moveTo>
                <a:lnTo>
                  <a:pt x="5697264" y="1246517"/>
                </a:lnTo>
                <a:lnTo>
                  <a:pt x="5696195" y="1246517"/>
                </a:lnTo>
                <a:lnTo>
                  <a:pt x="5695697" y="1247044"/>
                </a:lnTo>
                <a:lnTo>
                  <a:pt x="5679161" y="1254735"/>
                </a:lnTo>
                <a:cubicBezTo>
                  <a:pt x="5680762" y="1256342"/>
                  <a:pt x="5682363" y="1257854"/>
                  <a:pt x="5683964" y="1259461"/>
                </a:cubicBezTo>
                <a:lnTo>
                  <a:pt x="5695697" y="1247044"/>
                </a:lnTo>
                <a:lnTo>
                  <a:pt x="5696423" y="1246706"/>
                </a:lnTo>
                <a:lnTo>
                  <a:pt x="5697264" y="1246517"/>
                </a:lnTo>
                <a:lnTo>
                  <a:pt x="5748555" y="1246517"/>
                </a:lnTo>
                <a:cubicBezTo>
                  <a:pt x="5747976" y="1242831"/>
                  <a:pt x="5747411" y="1239056"/>
                  <a:pt x="5746839" y="1235370"/>
                </a:cubicBezTo>
                <a:close/>
                <a:moveTo>
                  <a:pt x="8810510" y="1183123"/>
                </a:moveTo>
                <a:cubicBezTo>
                  <a:pt x="8810281" y="1185013"/>
                  <a:pt x="8810052" y="1186998"/>
                  <a:pt x="8809824" y="1188889"/>
                </a:cubicBezTo>
                <a:cubicBezTo>
                  <a:pt x="8822282" y="1188322"/>
                  <a:pt x="8834743" y="1187754"/>
                  <a:pt x="8847202" y="1187282"/>
                </a:cubicBezTo>
                <a:cubicBezTo>
                  <a:pt x="8847088" y="1185864"/>
                  <a:pt x="8847088" y="1184541"/>
                  <a:pt x="8846973" y="1183123"/>
                </a:cubicBezTo>
                <a:cubicBezTo>
                  <a:pt x="8834743" y="1183123"/>
                  <a:pt x="8822620" y="1183123"/>
                  <a:pt x="8810510" y="1183123"/>
                </a:cubicBezTo>
                <a:close/>
                <a:moveTo>
                  <a:pt x="8464017" y="1175473"/>
                </a:moveTo>
                <a:cubicBezTo>
                  <a:pt x="8463331" y="1178397"/>
                  <a:pt x="8462752" y="1181327"/>
                  <a:pt x="8462065" y="1184257"/>
                </a:cubicBezTo>
                <a:cubicBezTo>
                  <a:pt x="8472359" y="1185959"/>
                  <a:pt x="8482645" y="1187754"/>
                  <a:pt x="8492939" y="1189456"/>
                </a:cubicBezTo>
                <a:cubicBezTo>
                  <a:pt x="8493961" y="1186337"/>
                  <a:pt x="8495105" y="1183218"/>
                  <a:pt x="8496140" y="1180098"/>
                </a:cubicBezTo>
                <a:cubicBezTo>
                  <a:pt x="8485390" y="1178586"/>
                  <a:pt x="8474646" y="1176979"/>
                  <a:pt x="8464017" y="1175473"/>
                </a:cubicBezTo>
                <a:close/>
                <a:moveTo>
                  <a:pt x="8612399" y="1173771"/>
                </a:moveTo>
                <a:cubicBezTo>
                  <a:pt x="8612513" y="1175473"/>
                  <a:pt x="8612627" y="1177074"/>
                  <a:pt x="8612627" y="1178775"/>
                </a:cubicBezTo>
                <a:cubicBezTo>
                  <a:pt x="8619032" y="1178397"/>
                  <a:pt x="8625423" y="1178114"/>
                  <a:pt x="8631720" y="1177741"/>
                </a:cubicBezTo>
                <a:cubicBezTo>
                  <a:pt x="8631599" y="1176418"/>
                  <a:pt x="8631599" y="1175095"/>
                  <a:pt x="8631491" y="1173771"/>
                </a:cubicBezTo>
                <a:cubicBezTo>
                  <a:pt x="8625193" y="1173771"/>
                  <a:pt x="8618802" y="1173771"/>
                  <a:pt x="8612399" y="1173771"/>
                </a:cubicBezTo>
                <a:close/>
                <a:moveTo>
                  <a:pt x="5560273" y="1166399"/>
                </a:moveTo>
                <a:cubicBezTo>
                  <a:pt x="5557871" y="1167344"/>
                  <a:pt x="5555362" y="1168384"/>
                  <a:pt x="5552845" y="1169329"/>
                </a:cubicBezTo>
                <a:cubicBezTo>
                  <a:pt x="5553302" y="1170463"/>
                  <a:pt x="5553760" y="1171692"/>
                  <a:pt x="5554217" y="1172826"/>
                </a:cubicBezTo>
                <a:cubicBezTo>
                  <a:pt x="5556727" y="1171786"/>
                  <a:pt x="5559250" y="1170936"/>
                  <a:pt x="5561530" y="1169707"/>
                </a:cubicBezTo>
                <a:cubicBezTo>
                  <a:pt x="5561874" y="1169518"/>
                  <a:pt x="5560730" y="1167533"/>
                  <a:pt x="5560273" y="1166399"/>
                </a:cubicBezTo>
                <a:close/>
                <a:moveTo>
                  <a:pt x="4303144" y="1152610"/>
                </a:moveTo>
                <a:cubicBezTo>
                  <a:pt x="4268505" y="1188889"/>
                  <a:pt x="4272387" y="1204757"/>
                  <a:pt x="4319028" y="1219307"/>
                </a:cubicBezTo>
                <a:cubicBezTo>
                  <a:pt x="4313659" y="1196728"/>
                  <a:pt x="4308742" y="1176229"/>
                  <a:pt x="4303144" y="1152610"/>
                </a:cubicBezTo>
                <a:close/>
                <a:moveTo>
                  <a:pt x="4273194" y="1131066"/>
                </a:moveTo>
                <a:lnTo>
                  <a:pt x="4271250" y="1134185"/>
                </a:lnTo>
                <a:lnTo>
                  <a:pt x="4275023" y="1134279"/>
                </a:lnTo>
                <a:close/>
                <a:moveTo>
                  <a:pt x="8737799" y="1117933"/>
                </a:moveTo>
                <a:lnTo>
                  <a:pt x="8733918" y="1119351"/>
                </a:lnTo>
                <a:lnTo>
                  <a:pt x="8737685" y="1120863"/>
                </a:lnTo>
                <a:close/>
                <a:moveTo>
                  <a:pt x="4595448" y="1113874"/>
                </a:moveTo>
                <a:cubicBezTo>
                  <a:pt x="4594991" y="1121336"/>
                  <a:pt x="4594533" y="1128892"/>
                  <a:pt x="4594075" y="1136359"/>
                </a:cubicBezTo>
                <a:cubicBezTo>
                  <a:pt x="4597277" y="1136642"/>
                  <a:pt x="4600480" y="1136831"/>
                  <a:pt x="4603682" y="1137115"/>
                </a:cubicBezTo>
                <a:cubicBezTo>
                  <a:pt x="4605276" y="1129837"/>
                  <a:pt x="4606763" y="1122565"/>
                  <a:pt x="4608364" y="1115287"/>
                </a:cubicBezTo>
                <a:cubicBezTo>
                  <a:pt x="4604018" y="1114819"/>
                  <a:pt x="4599794" y="1114347"/>
                  <a:pt x="4595448" y="1113874"/>
                </a:cubicBezTo>
                <a:close/>
                <a:moveTo>
                  <a:pt x="9093320" y="1097623"/>
                </a:moveTo>
                <a:cubicBezTo>
                  <a:pt x="9092862" y="1097528"/>
                  <a:pt x="9092069" y="1099513"/>
                  <a:pt x="9091382" y="1100458"/>
                </a:cubicBezTo>
                <a:cubicBezTo>
                  <a:pt x="9094349" y="1101120"/>
                  <a:pt x="9097323" y="1101876"/>
                  <a:pt x="9100411" y="1102248"/>
                </a:cubicBezTo>
                <a:cubicBezTo>
                  <a:pt x="9100983" y="1102437"/>
                  <a:pt x="9101783" y="1100458"/>
                  <a:pt x="9102355" y="1099418"/>
                </a:cubicBezTo>
                <a:cubicBezTo>
                  <a:pt x="9099381" y="1098757"/>
                  <a:pt x="9096408" y="1098001"/>
                  <a:pt x="9093320" y="1097623"/>
                </a:cubicBezTo>
                <a:close/>
                <a:moveTo>
                  <a:pt x="5793138" y="1095921"/>
                </a:moveTo>
                <a:lnTo>
                  <a:pt x="5765488" y="1104799"/>
                </a:lnTo>
                <a:lnTo>
                  <a:pt x="5764560" y="1104895"/>
                </a:lnTo>
                <a:lnTo>
                  <a:pt x="5764503" y="1104989"/>
                </a:lnTo>
                <a:lnTo>
                  <a:pt x="5733294" y="1104966"/>
                </a:lnTo>
                <a:cubicBezTo>
                  <a:pt x="5701151" y="1104559"/>
                  <a:pt x="5667991" y="1106384"/>
                  <a:pt x="5639266" y="1140890"/>
                </a:cubicBezTo>
                <a:cubicBezTo>
                  <a:pt x="5672420" y="1131538"/>
                  <a:pt x="5694257" y="1125306"/>
                  <a:pt x="5716545" y="1119067"/>
                </a:cubicBezTo>
                <a:cubicBezTo>
                  <a:pt x="5722029" y="1126534"/>
                  <a:pt x="5726489" y="1132672"/>
                  <a:pt x="5731521" y="1139572"/>
                </a:cubicBezTo>
                <a:lnTo>
                  <a:pt x="5753148" y="1123940"/>
                </a:lnTo>
                <a:lnTo>
                  <a:pt x="5753123" y="1123982"/>
                </a:lnTo>
                <a:lnTo>
                  <a:pt x="5753859" y="1123927"/>
                </a:lnTo>
                <a:lnTo>
                  <a:pt x="5784662" y="1132048"/>
                </a:lnTo>
                <a:cubicBezTo>
                  <a:pt x="5795965" y="1131043"/>
                  <a:pt x="5808682" y="1126437"/>
                  <a:pt x="5824454" y="1118689"/>
                </a:cubicBezTo>
                <a:cubicBezTo>
                  <a:pt x="5808339" y="1119871"/>
                  <a:pt x="5795393" y="1120816"/>
                  <a:pt x="5784033" y="1121655"/>
                </a:cubicBezTo>
                <a:lnTo>
                  <a:pt x="5753859" y="1123927"/>
                </a:lnTo>
                <a:lnTo>
                  <a:pt x="5753351" y="1123793"/>
                </a:lnTo>
                <a:lnTo>
                  <a:pt x="5753148" y="1123940"/>
                </a:lnTo>
                <a:lnTo>
                  <a:pt x="5764503" y="1104989"/>
                </a:lnTo>
                <a:lnTo>
                  <a:pt x="5764896" y="1104989"/>
                </a:lnTo>
                <a:lnTo>
                  <a:pt x="5765488" y="1104799"/>
                </a:lnTo>
                <a:lnTo>
                  <a:pt x="5794847" y="1101781"/>
                </a:lnTo>
                <a:cubicBezTo>
                  <a:pt x="5794281" y="1099797"/>
                  <a:pt x="5793703" y="1097906"/>
                  <a:pt x="5793138" y="1095921"/>
                </a:cubicBezTo>
                <a:close/>
                <a:moveTo>
                  <a:pt x="6116080" y="1093275"/>
                </a:moveTo>
                <a:cubicBezTo>
                  <a:pt x="6115850" y="1093086"/>
                  <a:pt x="6113678" y="1094503"/>
                  <a:pt x="6112426" y="1095165"/>
                </a:cubicBezTo>
                <a:cubicBezTo>
                  <a:pt x="6114250" y="1096961"/>
                  <a:pt x="6115964" y="1098946"/>
                  <a:pt x="6118023" y="1100553"/>
                </a:cubicBezTo>
                <a:cubicBezTo>
                  <a:pt x="6118366" y="1100836"/>
                  <a:pt x="6120539" y="1099418"/>
                  <a:pt x="6121905" y="1098757"/>
                </a:cubicBezTo>
                <a:cubicBezTo>
                  <a:pt x="6119967" y="1096866"/>
                  <a:pt x="6118251" y="1094882"/>
                  <a:pt x="6116080" y="1093275"/>
                </a:cubicBezTo>
                <a:close/>
                <a:moveTo>
                  <a:pt x="5137765" y="1089878"/>
                </a:moveTo>
                <a:cubicBezTo>
                  <a:pt x="5122218" y="1087326"/>
                  <a:pt x="5109752" y="1089122"/>
                  <a:pt x="5106213" y="1114441"/>
                </a:cubicBezTo>
                <a:cubicBezTo>
                  <a:pt x="5122447" y="1108959"/>
                  <a:pt x="5133190" y="1105273"/>
                  <a:pt x="5143827" y="1101687"/>
                </a:cubicBezTo>
                <a:cubicBezTo>
                  <a:pt x="5141761" y="1097717"/>
                  <a:pt x="5139823" y="1093842"/>
                  <a:pt x="5137765" y="1089878"/>
                </a:cubicBezTo>
                <a:close/>
                <a:moveTo>
                  <a:pt x="7994861" y="1088744"/>
                </a:moveTo>
                <a:cubicBezTo>
                  <a:pt x="7983431" y="1091390"/>
                  <a:pt x="7971880" y="1094031"/>
                  <a:pt x="7960450" y="1096677"/>
                </a:cubicBezTo>
                <a:cubicBezTo>
                  <a:pt x="7961136" y="1099040"/>
                  <a:pt x="7961822" y="1101498"/>
                  <a:pt x="7962508" y="1103855"/>
                </a:cubicBezTo>
                <a:cubicBezTo>
                  <a:pt x="7974053" y="1102627"/>
                  <a:pt x="7985712" y="1101403"/>
                  <a:pt x="7997377" y="1100175"/>
                </a:cubicBezTo>
                <a:cubicBezTo>
                  <a:pt x="7996577" y="1096394"/>
                  <a:pt x="7995662" y="1092519"/>
                  <a:pt x="7994861" y="1088744"/>
                </a:cubicBezTo>
                <a:close/>
                <a:moveTo>
                  <a:pt x="8528601" y="1087515"/>
                </a:moveTo>
                <a:cubicBezTo>
                  <a:pt x="8523683" y="1089405"/>
                  <a:pt x="8520716" y="1090534"/>
                  <a:pt x="8517628" y="1091668"/>
                </a:cubicBezTo>
                <a:cubicBezTo>
                  <a:pt x="8520831" y="1094598"/>
                  <a:pt x="8523453" y="1098190"/>
                  <a:pt x="8527350" y="1100269"/>
                </a:cubicBezTo>
                <a:cubicBezTo>
                  <a:pt x="8528830" y="1101025"/>
                  <a:pt x="8533061" y="1098095"/>
                  <a:pt x="8535921" y="1096866"/>
                </a:cubicBezTo>
                <a:cubicBezTo>
                  <a:pt x="8533403" y="1093653"/>
                  <a:pt x="8530888" y="1090534"/>
                  <a:pt x="8528601" y="1087515"/>
                </a:cubicBezTo>
                <a:close/>
                <a:moveTo>
                  <a:pt x="5868816" y="1080142"/>
                </a:moveTo>
                <a:lnTo>
                  <a:pt x="5865156" y="1081560"/>
                </a:lnTo>
                <a:lnTo>
                  <a:pt x="5868816" y="1082978"/>
                </a:lnTo>
                <a:close/>
                <a:moveTo>
                  <a:pt x="6246169" y="1079575"/>
                </a:moveTo>
                <a:lnTo>
                  <a:pt x="6242394" y="1080993"/>
                </a:lnTo>
                <a:lnTo>
                  <a:pt x="6246062" y="1082411"/>
                </a:lnTo>
                <a:close/>
                <a:moveTo>
                  <a:pt x="8320004" y="1077996"/>
                </a:moveTo>
                <a:cubicBezTo>
                  <a:pt x="8309774" y="1078020"/>
                  <a:pt x="8303230" y="1081846"/>
                  <a:pt x="8291510" y="1089405"/>
                </a:cubicBezTo>
                <a:cubicBezTo>
                  <a:pt x="8317351" y="1089405"/>
                  <a:pt x="8343984" y="1089405"/>
                  <a:pt x="8370612" y="1089405"/>
                </a:cubicBezTo>
                <a:cubicBezTo>
                  <a:pt x="8344149" y="1081752"/>
                  <a:pt x="8330233" y="1077973"/>
                  <a:pt x="8320004" y="1077996"/>
                </a:cubicBezTo>
                <a:close/>
                <a:moveTo>
                  <a:pt x="5466767" y="1077029"/>
                </a:moveTo>
                <a:cubicBezTo>
                  <a:pt x="5459104" y="1084112"/>
                  <a:pt x="5454072" y="1087893"/>
                  <a:pt x="5450648" y="1092519"/>
                </a:cubicBezTo>
                <a:cubicBezTo>
                  <a:pt x="5449618" y="1093842"/>
                  <a:pt x="5453278" y="1097623"/>
                  <a:pt x="5454758" y="1100269"/>
                </a:cubicBezTo>
                <a:cubicBezTo>
                  <a:pt x="5460705" y="1097528"/>
                  <a:pt x="5467339" y="1095449"/>
                  <a:pt x="5472135" y="1091668"/>
                </a:cubicBezTo>
                <a:cubicBezTo>
                  <a:pt x="5473622" y="1090534"/>
                  <a:pt x="5469734" y="1084774"/>
                  <a:pt x="5466767" y="1077029"/>
                </a:cubicBezTo>
                <a:close/>
                <a:moveTo>
                  <a:pt x="6096300" y="1061817"/>
                </a:moveTo>
                <a:cubicBezTo>
                  <a:pt x="6095277" y="1062762"/>
                  <a:pt x="6094363" y="1063802"/>
                  <a:pt x="6093447" y="1064747"/>
                </a:cubicBezTo>
                <a:cubicBezTo>
                  <a:pt x="6095613" y="1066348"/>
                  <a:pt x="6097908" y="1068049"/>
                  <a:pt x="6100074" y="1069656"/>
                </a:cubicBezTo>
                <a:cubicBezTo>
                  <a:pt x="6100990" y="1068617"/>
                  <a:pt x="6102820" y="1066821"/>
                  <a:pt x="6102590" y="1066637"/>
                </a:cubicBezTo>
                <a:cubicBezTo>
                  <a:pt x="6100760" y="1064841"/>
                  <a:pt x="6098473" y="1063329"/>
                  <a:pt x="6096300" y="1061817"/>
                </a:cubicBezTo>
                <a:close/>
                <a:moveTo>
                  <a:pt x="7766691" y="1061061"/>
                </a:moveTo>
                <a:lnTo>
                  <a:pt x="7762796" y="1061911"/>
                </a:lnTo>
                <a:lnTo>
                  <a:pt x="7766113" y="1063613"/>
                </a:lnTo>
                <a:close/>
                <a:moveTo>
                  <a:pt x="5650353" y="1042163"/>
                </a:moveTo>
                <a:cubicBezTo>
                  <a:pt x="5648073" y="1043580"/>
                  <a:pt x="5645779" y="1044903"/>
                  <a:pt x="5643498" y="1046321"/>
                </a:cubicBezTo>
                <a:cubicBezTo>
                  <a:pt x="5647616" y="1054822"/>
                  <a:pt x="5651726" y="1063329"/>
                  <a:pt x="5655729" y="1071735"/>
                </a:cubicBezTo>
                <a:cubicBezTo>
                  <a:pt x="5659961" y="1071263"/>
                  <a:pt x="5664299" y="1070885"/>
                  <a:pt x="5668531" y="1070412"/>
                </a:cubicBezTo>
                <a:cubicBezTo>
                  <a:pt x="5668531" y="1064936"/>
                  <a:pt x="5670819" y="1058414"/>
                  <a:pt x="5667960" y="1054350"/>
                </a:cubicBezTo>
                <a:cubicBezTo>
                  <a:pt x="5664299" y="1049251"/>
                  <a:pt x="5656415" y="1046132"/>
                  <a:pt x="5650353" y="1042163"/>
                </a:cubicBezTo>
                <a:close/>
                <a:moveTo>
                  <a:pt x="8609997" y="1041973"/>
                </a:moveTo>
                <a:lnTo>
                  <a:pt x="8609654" y="1044714"/>
                </a:lnTo>
                <a:lnTo>
                  <a:pt x="8613536" y="1043580"/>
                </a:lnTo>
                <a:close/>
                <a:moveTo>
                  <a:pt x="4628258" y="1036875"/>
                </a:moveTo>
                <a:cubicBezTo>
                  <a:pt x="4628716" y="1039238"/>
                  <a:pt x="4628944" y="1041695"/>
                  <a:pt x="4629745" y="1043958"/>
                </a:cubicBezTo>
                <a:cubicBezTo>
                  <a:pt x="4629852" y="1044242"/>
                  <a:pt x="4632833" y="1043864"/>
                  <a:pt x="4634434" y="1043769"/>
                </a:cubicBezTo>
                <a:cubicBezTo>
                  <a:pt x="4633976" y="1041406"/>
                  <a:pt x="4633518" y="1039049"/>
                  <a:pt x="4633061" y="1036875"/>
                </a:cubicBezTo>
                <a:cubicBezTo>
                  <a:pt x="4631453" y="1036875"/>
                  <a:pt x="4629852" y="1036875"/>
                  <a:pt x="4628258" y="1036875"/>
                </a:cubicBezTo>
                <a:close/>
                <a:moveTo>
                  <a:pt x="5985602" y="1032458"/>
                </a:moveTo>
                <a:cubicBezTo>
                  <a:pt x="5978785" y="1034323"/>
                  <a:pt x="5973526" y="1039235"/>
                  <a:pt x="5969069" y="1047266"/>
                </a:cubicBezTo>
                <a:cubicBezTo>
                  <a:pt x="5956038" y="1070790"/>
                  <a:pt x="5934201" y="1079859"/>
                  <a:pt x="5903220" y="1070790"/>
                </a:cubicBezTo>
                <a:cubicBezTo>
                  <a:pt x="5906880" y="1083545"/>
                  <a:pt x="5910425" y="1095921"/>
                  <a:pt x="5915000" y="1111700"/>
                </a:cubicBezTo>
                <a:cubicBezTo>
                  <a:pt x="5958897" y="1099418"/>
                  <a:pt x="5999364" y="1088082"/>
                  <a:pt x="6039829" y="1076745"/>
                </a:cubicBezTo>
                <a:cubicBezTo>
                  <a:pt x="6039372" y="1074666"/>
                  <a:pt x="6038800" y="1072586"/>
                  <a:pt x="6038349" y="1070507"/>
                </a:cubicBezTo>
                <a:cubicBezTo>
                  <a:pt x="6022917" y="1070507"/>
                  <a:pt x="6007477" y="1070507"/>
                  <a:pt x="5984502" y="1070507"/>
                </a:cubicBezTo>
                <a:cubicBezTo>
                  <a:pt x="5995589" y="1056335"/>
                  <a:pt x="6002788" y="1046983"/>
                  <a:pt x="6011480" y="1035930"/>
                </a:cubicBezTo>
                <a:cubicBezTo>
                  <a:pt x="6000794" y="1031774"/>
                  <a:pt x="5992418" y="1030592"/>
                  <a:pt x="5985602" y="1032458"/>
                </a:cubicBezTo>
                <a:close/>
                <a:moveTo>
                  <a:pt x="6520988" y="1023270"/>
                </a:moveTo>
                <a:lnTo>
                  <a:pt x="6516869" y="1024404"/>
                </a:lnTo>
                <a:lnTo>
                  <a:pt x="6520416" y="1026294"/>
                </a:lnTo>
                <a:close/>
                <a:moveTo>
                  <a:pt x="5723750" y="1019678"/>
                </a:moveTo>
                <a:cubicBezTo>
                  <a:pt x="5720662" y="1022136"/>
                  <a:pt x="5717575" y="1024499"/>
                  <a:pt x="5714487" y="1026862"/>
                </a:cubicBezTo>
                <a:cubicBezTo>
                  <a:pt x="5720662" y="1032527"/>
                  <a:pt x="5726610" y="1038482"/>
                  <a:pt x="5733459" y="1043580"/>
                </a:cubicBezTo>
                <a:cubicBezTo>
                  <a:pt x="5734037" y="1044053"/>
                  <a:pt x="5740899" y="1038671"/>
                  <a:pt x="5744895" y="1036024"/>
                </a:cubicBezTo>
                <a:cubicBezTo>
                  <a:pt x="5737811" y="1030637"/>
                  <a:pt x="5730721" y="1025160"/>
                  <a:pt x="5723750" y="1019678"/>
                </a:cubicBezTo>
                <a:close/>
                <a:moveTo>
                  <a:pt x="6054462" y="1018922"/>
                </a:moveTo>
                <a:lnTo>
                  <a:pt x="6056063" y="1022419"/>
                </a:lnTo>
                <a:lnTo>
                  <a:pt x="6058349" y="1019206"/>
                </a:lnTo>
                <a:close/>
                <a:moveTo>
                  <a:pt x="5621203" y="1017977"/>
                </a:moveTo>
                <a:cubicBezTo>
                  <a:pt x="5611145" y="1019206"/>
                  <a:pt x="5600974" y="1020529"/>
                  <a:pt x="5590795" y="1021758"/>
                </a:cubicBezTo>
                <a:cubicBezTo>
                  <a:pt x="5591253" y="1025822"/>
                  <a:pt x="5591710" y="1029786"/>
                  <a:pt x="5592167" y="1033850"/>
                </a:cubicBezTo>
                <a:cubicBezTo>
                  <a:pt x="5602346" y="1032811"/>
                  <a:pt x="5612632" y="1031960"/>
                  <a:pt x="5622575" y="1030164"/>
                </a:cubicBezTo>
                <a:cubicBezTo>
                  <a:pt x="5623148" y="1030070"/>
                  <a:pt x="5621775" y="1022230"/>
                  <a:pt x="5621203" y="1017977"/>
                </a:cubicBezTo>
                <a:close/>
                <a:moveTo>
                  <a:pt x="5395886" y="1017315"/>
                </a:moveTo>
                <a:lnTo>
                  <a:pt x="5398974" y="1019962"/>
                </a:lnTo>
                <a:lnTo>
                  <a:pt x="5402176" y="1022514"/>
                </a:lnTo>
                <a:lnTo>
                  <a:pt x="5399088" y="1019867"/>
                </a:lnTo>
                <a:close/>
                <a:moveTo>
                  <a:pt x="8416568" y="1013540"/>
                </a:moveTo>
                <a:cubicBezTo>
                  <a:pt x="8413029" y="1013445"/>
                  <a:pt x="8409369" y="1015525"/>
                  <a:pt x="8405716" y="1016754"/>
                </a:cubicBezTo>
                <a:cubicBezTo>
                  <a:pt x="8408340" y="1018449"/>
                  <a:pt x="8410971" y="1020151"/>
                  <a:pt x="8413486" y="1021758"/>
                </a:cubicBezTo>
                <a:cubicBezTo>
                  <a:pt x="8416460" y="1021001"/>
                  <a:pt x="8419319" y="1020245"/>
                  <a:pt x="8422286" y="1019489"/>
                </a:cubicBezTo>
                <a:cubicBezTo>
                  <a:pt x="8420341" y="1017410"/>
                  <a:pt x="8418633" y="1013635"/>
                  <a:pt x="8416568" y="1013540"/>
                </a:cubicBezTo>
                <a:close/>
                <a:moveTo>
                  <a:pt x="6590032" y="1012689"/>
                </a:moveTo>
                <a:cubicBezTo>
                  <a:pt x="6589574" y="1012595"/>
                  <a:pt x="6588779" y="1014580"/>
                  <a:pt x="6588093" y="1015619"/>
                </a:cubicBezTo>
                <a:cubicBezTo>
                  <a:pt x="6591060" y="1016181"/>
                  <a:pt x="6594034" y="1016943"/>
                  <a:pt x="6597123" y="1017315"/>
                </a:cubicBezTo>
                <a:cubicBezTo>
                  <a:pt x="6597580" y="1017410"/>
                  <a:pt x="6598379" y="1015430"/>
                  <a:pt x="6599066" y="1014391"/>
                </a:cubicBezTo>
                <a:cubicBezTo>
                  <a:pt x="6596086" y="1013823"/>
                  <a:pt x="6593006" y="1012973"/>
                  <a:pt x="6590032" y="1012689"/>
                </a:cubicBezTo>
                <a:close/>
                <a:moveTo>
                  <a:pt x="5862525" y="1010515"/>
                </a:moveTo>
                <a:cubicBezTo>
                  <a:pt x="5856700" y="1013635"/>
                  <a:pt x="5850753" y="1016754"/>
                  <a:pt x="5844920" y="1019962"/>
                </a:cubicBezTo>
                <a:cubicBezTo>
                  <a:pt x="5821824" y="1020245"/>
                  <a:pt x="5798735" y="1020623"/>
                  <a:pt x="5775640" y="1020907"/>
                </a:cubicBezTo>
                <a:cubicBezTo>
                  <a:pt x="5802395" y="1044998"/>
                  <a:pt x="5823089" y="1029502"/>
                  <a:pt x="5844920" y="1019962"/>
                </a:cubicBezTo>
                <a:cubicBezTo>
                  <a:pt x="5851667" y="1018733"/>
                  <a:pt x="5858522" y="1017599"/>
                  <a:pt x="5865384" y="1016559"/>
                </a:cubicBezTo>
                <a:cubicBezTo>
                  <a:pt x="5864470" y="1014580"/>
                  <a:pt x="5863441" y="1012500"/>
                  <a:pt x="5862525" y="1010515"/>
                </a:cubicBezTo>
                <a:close/>
                <a:moveTo>
                  <a:pt x="4907416" y="1010421"/>
                </a:moveTo>
                <a:lnTo>
                  <a:pt x="4907644" y="1010610"/>
                </a:lnTo>
                <a:lnTo>
                  <a:pt x="4907628" y="1010611"/>
                </a:lnTo>
                <a:close/>
                <a:moveTo>
                  <a:pt x="8507685" y="1006262"/>
                </a:moveTo>
                <a:cubicBezTo>
                  <a:pt x="8505970" y="1008058"/>
                  <a:pt x="8504024" y="1009665"/>
                  <a:pt x="8502766" y="1011650"/>
                </a:cubicBezTo>
                <a:cubicBezTo>
                  <a:pt x="8502424" y="1012122"/>
                  <a:pt x="8504934" y="1014580"/>
                  <a:pt x="8505511" y="1014485"/>
                </a:cubicBezTo>
                <a:cubicBezTo>
                  <a:pt x="8508143" y="1013729"/>
                  <a:pt x="8510544" y="1012500"/>
                  <a:pt x="8513060" y="1011366"/>
                </a:cubicBezTo>
                <a:cubicBezTo>
                  <a:pt x="8511231" y="1009665"/>
                  <a:pt x="8509515" y="1007963"/>
                  <a:pt x="8507685" y="1006262"/>
                </a:cubicBezTo>
                <a:close/>
                <a:moveTo>
                  <a:pt x="5745810" y="1000218"/>
                </a:moveTo>
                <a:lnTo>
                  <a:pt x="5747640" y="1003337"/>
                </a:lnTo>
                <a:lnTo>
                  <a:pt x="5749584" y="1000313"/>
                </a:lnTo>
                <a:close/>
                <a:moveTo>
                  <a:pt x="8114436" y="998895"/>
                </a:moveTo>
                <a:cubicBezTo>
                  <a:pt x="8107237" y="1007680"/>
                  <a:pt x="8103234" y="1010799"/>
                  <a:pt x="8103920" y="1011839"/>
                </a:cubicBezTo>
                <a:cubicBezTo>
                  <a:pt x="8105407" y="1014107"/>
                  <a:pt x="8109181" y="1016465"/>
                  <a:pt x="8112263" y="1016754"/>
                </a:cubicBezTo>
                <a:cubicBezTo>
                  <a:pt x="8115007" y="1016943"/>
                  <a:pt x="8120611" y="1013918"/>
                  <a:pt x="8120490" y="1012878"/>
                </a:cubicBezTo>
                <a:cubicBezTo>
                  <a:pt x="8119575" y="1008625"/>
                  <a:pt x="8117066" y="1004561"/>
                  <a:pt x="8114436" y="998895"/>
                </a:cubicBezTo>
                <a:close/>
                <a:moveTo>
                  <a:pt x="8176739" y="998139"/>
                </a:moveTo>
                <a:cubicBezTo>
                  <a:pt x="8176739" y="1007446"/>
                  <a:pt x="8176739" y="1014885"/>
                  <a:pt x="8176739" y="1021380"/>
                </a:cubicBezTo>
                <a:lnTo>
                  <a:pt x="8176739" y="1038432"/>
                </a:lnTo>
                <a:lnTo>
                  <a:pt x="8176510" y="1038765"/>
                </a:lnTo>
                <a:lnTo>
                  <a:pt x="8175604" y="1039080"/>
                </a:lnTo>
                <a:lnTo>
                  <a:pt x="8145988" y="1042351"/>
                </a:lnTo>
                <a:cubicBezTo>
                  <a:pt x="8146674" y="1044431"/>
                  <a:pt x="8147246" y="1046605"/>
                  <a:pt x="8147925" y="1048684"/>
                </a:cubicBezTo>
                <a:lnTo>
                  <a:pt x="8175604" y="1039080"/>
                </a:lnTo>
                <a:lnTo>
                  <a:pt x="8176739" y="1038954"/>
                </a:lnTo>
                <a:lnTo>
                  <a:pt x="8176739" y="1038432"/>
                </a:lnTo>
                <a:lnTo>
                  <a:pt x="8187813" y="1022313"/>
                </a:lnTo>
                <a:cubicBezTo>
                  <a:pt x="8189457" y="1016018"/>
                  <a:pt x="8187372" y="1008436"/>
                  <a:pt x="8176739" y="998139"/>
                </a:cubicBezTo>
                <a:close/>
                <a:moveTo>
                  <a:pt x="5588057" y="989543"/>
                </a:moveTo>
                <a:lnTo>
                  <a:pt x="5585655" y="992468"/>
                </a:lnTo>
                <a:lnTo>
                  <a:pt x="5589429" y="992940"/>
                </a:lnTo>
                <a:close/>
                <a:moveTo>
                  <a:pt x="5789021" y="985479"/>
                </a:moveTo>
                <a:lnTo>
                  <a:pt x="5784904" y="986708"/>
                </a:lnTo>
                <a:lnTo>
                  <a:pt x="5788677" y="988504"/>
                </a:lnTo>
                <a:close/>
                <a:moveTo>
                  <a:pt x="8438754" y="985196"/>
                </a:moveTo>
                <a:lnTo>
                  <a:pt x="8438404" y="988315"/>
                </a:lnTo>
                <a:lnTo>
                  <a:pt x="8442523" y="987086"/>
                </a:lnTo>
                <a:close/>
                <a:moveTo>
                  <a:pt x="7269186" y="984439"/>
                </a:moveTo>
                <a:cubicBezTo>
                  <a:pt x="7266784" y="985006"/>
                  <a:pt x="7264726" y="986235"/>
                  <a:pt x="7262439" y="987275"/>
                </a:cubicBezTo>
                <a:cubicBezTo>
                  <a:pt x="7263810" y="987842"/>
                  <a:pt x="7265068" y="988504"/>
                  <a:pt x="7266326" y="989165"/>
                </a:cubicBezTo>
                <a:cubicBezTo>
                  <a:pt x="7268499" y="988220"/>
                  <a:pt x="7270780" y="987180"/>
                  <a:pt x="7272961" y="986235"/>
                </a:cubicBezTo>
                <a:cubicBezTo>
                  <a:pt x="7271696" y="985574"/>
                  <a:pt x="7270102" y="984250"/>
                  <a:pt x="7269186" y="984439"/>
                </a:cubicBezTo>
                <a:close/>
                <a:moveTo>
                  <a:pt x="14104077" y="982231"/>
                </a:moveTo>
                <a:cubicBezTo>
                  <a:pt x="14089815" y="983754"/>
                  <a:pt x="14075781" y="990013"/>
                  <a:pt x="14061835" y="999368"/>
                </a:cubicBezTo>
                <a:cubicBezTo>
                  <a:pt x="14089613" y="995871"/>
                  <a:pt x="14121622" y="1038293"/>
                  <a:pt x="14147691" y="993508"/>
                </a:cubicBezTo>
                <a:cubicBezTo>
                  <a:pt x="14132830" y="983919"/>
                  <a:pt x="14118339" y="980707"/>
                  <a:pt x="14104077" y="982231"/>
                </a:cubicBezTo>
                <a:close/>
                <a:moveTo>
                  <a:pt x="6283896" y="978963"/>
                </a:moveTo>
                <a:cubicBezTo>
                  <a:pt x="6281494" y="980942"/>
                  <a:pt x="6278979" y="982832"/>
                  <a:pt x="6275325" y="985668"/>
                </a:cubicBezTo>
                <a:cubicBezTo>
                  <a:pt x="6279551" y="988409"/>
                  <a:pt x="6283324" y="991717"/>
                  <a:pt x="6287785" y="993319"/>
                </a:cubicBezTo>
                <a:cubicBezTo>
                  <a:pt x="6290065" y="994075"/>
                  <a:pt x="6293954" y="991717"/>
                  <a:pt x="6297041" y="990867"/>
                </a:cubicBezTo>
                <a:cubicBezTo>
                  <a:pt x="6292703" y="986897"/>
                  <a:pt x="6288243" y="982927"/>
                  <a:pt x="6283896" y="978963"/>
                </a:cubicBezTo>
                <a:close/>
                <a:moveTo>
                  <a:pt x="7412535" y="975749"/>
                </a:moveTo>
                <a:lnTo>
                  <a:pt x="7408310" y="976883"/>
                </a:lnTo>
                <a:lnTo>
                  <a:pt x="7411963" y="978868"/>
                </a:lnTo>
                <a:close/>
                <a:moveTo>
                  <a:pt x="5899903" y="975371"/>
                </a:moveTo>
                <a:cubicBezTo>
                  <a:pt x="5896937" y="975655"/>
                  <a:pt x="5893963" y="976316"/>
                  <a:pt x="5890990" y="976789"/>
                </a:cubicBezTo>
                <a:cubicBezTo>
                  <a:pt x="5891562" y="977829"/>
                  <a:pt x="5892247" y="979713"/>
                  <a:pt x="5892705" y="979713"/>
                </a:cubicBezTo>
                <a:cubicBezTo>
                  <a:pt x="5895565" y="979430"/>
                  <a:pt x="5898531" y="978774"/>
                  <a:pt x="5901504" y="978301"/>
                </a:cubicBezTo>
                <a:cubicBezTo>
                  <a:pt x="5900939" y="977261"/>
                  <a:pt x="5900253" y="975277"/>
                  <a:pt x="5899903" y="975371"/>
                </a:cubicBezTo>
                <a:close/>
                <a:moveTo>
                  <a:pt x="4452435" y="971685"/>
                </a:moveTo>
                <a:cubicBezTo>
                  <a:pt x="4450490" y="978301"/>
                  <a:pt x="4448439" y="984912"/>
                  <a:pt x="4446494" y="991617"/>
                </a:cubicBezTo>
                <a:cubicBezTo>
                  <a:pt x="4450719" y="992001"/>
                  <a:pt x="4455072" y="992373"/>
                  <a:pt x="4459296" y="992752"/>
                </a:cubicBezTo>
                <a:cubicBezTo>
                  <a:pt x="4459640" y="986046"/>
                  <a:pt x="4459983" y="979430"/>
                  <a:pt x="4460326" y="972725"/>
                </a:cubicBezTo>
                <a:cubicBezTo>
                  <a:pt x="4457702" y="972347"/>
                  <a:pt x="4455072" y="972063"/>
                  <a:pt x="4452435" y="971685"/>
                </a:cubicBezTo>
                <a:close/>
                <a:moveTo>
                  <a:pt x="8949628" y="964980"/>
                </a:moveTo>
                <a:cubicBezTo>
                  <a:pt x="8947112" y="965641"/>
                  <a:pt x="8944831" y="967154"/>
                  <a:pt x="8942423" y="968282"/>
                </a:cubicBezTo>
                <a:cubicBezTo>
                  <a:pt x="8943795" y="969038"/>
                  <a:pt x="8945168" y="969795"/>
                  <a:pt x="8946547" y="970551"/>
                </a:cubicBezTo>
                <a:cubicBezTo>
                  <a:pt x="8948942" y="969417"/>
                  <a:pt x="8951229" y="968282"/>
                  <a:pt x="8953624" y="967059"/>
                </a:cubicBezTo>
                <a:cubicBezTo>
                  <a:pt x="8952258" y="966303"/>
                  <a:pt x="8950658" y="964696"/>
                  <a:pt x="8949628" y="964980"/>
                </a:cubicBezTo>
                <a:close/>
                <a:moveTo>
                  <a:pt x="6621240" y="957135"/>
                </a:moveTo>
                <a:lnTo>
                  <a:pt x="6621240" y="959781"/>
                </a:lnTo>
                <a:lnTo>
                  <a:pt x="6624785" y="958458"/>
                </a:lnTo>
                <a:close/>
                <a:moveTo>
                  <a:pt x="7664716" y="956095"/>
                </a:moveTo>
                <a:cubicBezTo>
                  <a:pt x="7664265" y="956000"/>
                  <a:pt x="7663458" y="958080"/>
                  <a:pt x="7662771" y="959120"/>
                </a:cubicBezTo>
                <a:cubicBezTo>
                  <a:pt x="7665859" y="959781"/>
                  <a:pt x="7668833" y="960632"/>
                  <a:pt x="7672035" y="961010"/>
                </a:cubicBezTo>
                <a:cubicBezTo>
                  <a:pt x="7672493" y="961010"/>
                  <a:pt x="7673286" y="958930"/>
                  <a:pt x="7673865" y="957891"/>
                </a:cubicBezTo>
                <a:cubicBezTo>
                  <a:pt x="7670777" y="957229"/>
                  <a:pt x="7667804" y="956473"/>
                  <a:pt x="7664716" y="956095"/>
                </a:cubicBezTo>
                <a:close/>
                <a:moveTo>
                  <a:pt x="7478041" y="955628"/>
                </a:moveTo>
                <a:cubicBezTo>
                  <a:pt x="7471521" y="956000"/>
                  <a:pt x="7465117" y="956378"/>
                  <a:pt x="7458605" y="956851"/>
                </a:cubicBezTo>
                <a:cubicBezTo>
                  <a:pt x="7458720" y="958174"/>
                  <a:pt x="7458720" y="959498"/>
                  <a:pt x="7458834" y="960915"/>
                </a:cubicBezTo>
                <a:cubicBezTo>
                  <a:pt x="7465467" y="960821"/>
                  <a:pt x="7471979" y="960821"/>
                  <a:pt x="7478384" y="960821"/>
                </a:cubicBezTo>
                <a:cubicBezTo>
                  <a:pt x="7478270" y="959120"/>
                  <a:pt x="7478155" y="957324"/>
                  <a:pt x="7478041" y="955628"/>
                </a:cubicBezTo>
                <a:close/>
                <a:moveTo>
                  <a:pt x="4886990" y="950109"/>
                </a:moveTo>
                <a:cubicBezTo>
                  <a:pt x="4878865" y="950562"/>
                  <a:pt x="4869548" y="952150"/>
                  <a:pt x="4858601" y="954677"/>
                </a:cubicBezTo>
                <a:cubicBezTo>
                  <a:pt x="4852028" y="956189"/>
                  <a:pt x="4844940" y="956120"/>
                  <a:pt x="4837710" y="955613"/>
                </a:cubicBezTo>
                <a:lnTo>
                  <a:pt x="4816311" y="953953"/>
                </a:lnTo>
                <a:lnTo>
                  <a:pt x="4816190" y="953738"/>
                </a:lnTo>
                <a:cubicBezTo>
                  <a:pt x="4815047" y="953265"/>
                  <a:pt x="4813903" y="952792"/>
                  <a:pt x="4812760" y="952225"/>
                </a:cubicBezTo>
                <a:cubicBezTo>
                  <a:pt x="4813795" y="952792"/>
                  <a:pt x="4814939" y="953359"/>
                  <a:pt x="4815962" y="953926"/>
                </a:cubicBezTo>
                <a:lnTo>
                  <a:pt x="4816311" y="953953"/>
                </a:lnTo>
                <a:lnTo>
                  <a:pt x="4835882" y="989049"/>
                </a:lnTo>
                <a:cubicBezTo>
                  <a:pt x="4847586" y="1006576"/>
                  <a:pt x="4857861" y="1012961"/>
                  <a:pt x="4875222" y="1013507"/>
                </a:cubicBezTo>
                <a:lnTo>
                  <a:pt x="4907628" y="1010611"/>
                </a:lnTo>
                <a:lnTo>
                  <a:pt x="4936361" y="1036434"/>
                </a:lnTo>
                <a:cubicBezTo>
                  <a:pt x="4968046" y="1058852"/>
                  <a:pt x="5007527" y="1071356"/>
                  <a:pt x="5051000" y="1081844"/>
                </a:cubicBezTo>
                <a:cubicBezTo>
                  <a:pt x="5039907" y="1059926"/>
                  <a:pt x="5026418" y="1040561"/>
                  <a:pt x="5044711" y="1019962"/>
                </a:cubicBezTo>
                <a:cubicBezTo>
                  <a:pt x="5051565" y="1018828"/>
                  <a:pt x="5058542" y="1017788"/>
                  <a:pt x="5065398" y="1016659"/>
                </a:cubicBezTo>
                <a:cubicBezTo>
                  <a:pt x="5064482" y="1014674"/>
                  <a:pt x="5063460" y="1012595"/>
                  <a:pt x="5062538" y="1010610"/>
                </a:cubicBezTo>
                <a:cubicBezTo>
                  <a:pt x="5056598" y="1013635"/>
                  <a:pt x="5050650" y="1016754"/>
                  <a:pt x="5044711" y="1019962"/>
                </a:cubicBezTo>
                <a:cubicBezTo>
                  <a:pt x="5016932" y="1016754"/>
                  <a:pt x="4989040" y="1013540"/>
                  <a:pt x="4954171" y="1009476"/>
                </a:cubicBezTo>
                <a:cubicBezTo>
                  <a:pt x="4951541" y="1004372"/>
                  <a:pt x="4946280" y="992940"/>
                  <a:pt x="4939654" y="981982"/>
                </a:cubicBezTo>
                <a:cubicBezTo>
                  <a:pt x="4924991" y="957609"/>
                  <a:pt x="4911361" y="948751"/>
                  <a:pt x="4886990" y="950109"/>
                </a:cubicBezTo>
                <a:close/>
                <a:moveTo>
                  <a:pt x="7623564" y="946649"/>
                </a:moveTo>
                <a:cubicBezTo>
                  <a:pt x="7621047" y="947310"/>
                  <a:pt x="7618767" y="948822"/>
                  <a:pt x="7616479" y="950051"/>
                </a:cubicBezTo>
                <a:cubicBezTo>
                  <a:pt x="7617852" y="950618"/>
                  <a:pt x="7619218" y="951375"/>
                  <a:pt x="7620476" y="952131"/>
                </a:cubicBezTo>
                <a:cubicBezTo>
                  <a:pt x="7622877" y="950996"/>
                  <a:pt x="7625164" y="949768"/>
                  <a:pt x="7627559" y="948633"/>
                </a:cubicBezTo>
                <a:cubicBezTo>
                  <a:pt x="7626194" y="947877"/>
                  <a:pt x="7624478" y="946365"/>
                  <a:pt x="7623564" y="946649"/>
                </a:cubicBezTo>
                <a:close/>
                <a:moveTo>
                  <a:pt x="8024469" y="933327"/>
                </a:moveTo>
                <a:cubicBezTo>
                  <a:pt x="8022410" y="936257"/>
                  <a:pt x="8020358" y="939282"/>
                  <a:pt x="8018414" y="942212"/>
                </a:cubicBezTo>
                <a:cubicBezTo>
                  <a:pt x="8034755" y="949768"/>
                  <a:pt x="8051103" y="957324"/>
                  <a:pt x="8067565" y="964885"/>
                </a:cubicBezTo>
                <a:cubicBezTo>
                  <a:pt x="8069395" y="962239"/>
                  <a:pt x="8071111" y="959592"/>
                  <a:pt x="8072940" y="956851"/>
                </a:cubicBezTo>
                <a:cubicBezTo>
                  <a:pt x="8056707" y="949012"/>
                  <a:pt x="8040588" y="941172"/>
                  <a:pt x="8024469" y="933327"/>
                </a:cubicBezTo>
                <a:close/>
                <a:moveTo>
                  <a:pt x="4363840" y="927472"/>
                </a:moveTo>
                <a:cubicBezTo>
                  <a:pt x="4351045" y="963562"/>
                  <a:pt x="4363961" y="988504"/>
                  <a:pt x="4400195" y="1008814"/>
                </a:cubicBezTo>
                <a:cubicBezTo>
                  <a:pt x="4404884" y="1000786"/>
                  <a:pt x="4412204" y="993791"/>
                  <a:pt x="4410374" y="990961"/>
                </a:cubicBezTo>
                <a:cubicBezTo>
                  <a:pt x="4395735" y="969322"/>
                  <a:pt x="4379501" y="948539"/>
                  <a:pt x="4363840" y="927472"/>
                </a:cubicBezTo>
                <a:close/>
                <a:moveTo>
                  <a:pt x="6591805" y="923384"/>
                </a:moveTo>
                <a:lnTo>
                  <a:pt x="6588265" y="925360"/>
                </a:lnTo>
                <a:lnTo>
                  <a:pt x="6587745" y="925487"/>
                </a:lnTo>
                <a:lnTo>
                  <a:pt x="6587324" y="925582"/>
                </a:lnTo>
                <a:lnTo>
                  <a:pt x="6535505" y="925582"/>
                </a:lnTo>
                <a:cubicBezTo>
                  <a:pt x="6536191" y="929363"/>
                  <a:pt x="6536763" y="933043"/>
                  <a:pt x="6537449" y="936824"/>
                </a:cubicBezTo>
                <a:lnTo>
                  <a:pt x="6587324" y="925582"/>
                </a:lnTo>
                <a:lnTo>
                  <a:pt x="6587866" y="925582"/>
                </a:lnTo>
                <a:lnTo>
                  <a:pt x="6588265" y="925360"/>
                </a:lnTo>
                <a:lnTo>
                  <a:pt x="6588579" y="925282"/>
                </a:lnTo>
                <a:lnTo>
                  <a:pt x="6588551" y="925299"/>
                </a:lnTo>
                <a:cubicBezTo>
                  <a:pt x="6592094" y="924401"/>
                  <a:pt x="6592893" y="924212"/>
                  <a:pt x="6592305" y="924365"/>
                </a:cubicBezTo>
                <a:lnTo>
                  <a:pt x="6588579" y="925282"/>
                </a:lnTo>
                <a:close/>
                <a:moveTo>
                  <a:pt x="8730830" y="915001"/>
                </a:moveTo>
                <a:cubicBezTo>
                  <a:pt x="8730709" y="916325"/>
                  <a:pt x="8730142" y="918682"/>
                  <a:pt x="8730486" y="918777"/>
                </a:cubicBezTo>
                <a:cubicBezTo>
                  <a:pt x="8733231" y="919438"/>
                  <a:pt x="8736084" y="919722"/>
                  <a:pt x="8738943" y="920100"/>
                </a:cubicBezTo>
                <a:cubicBezTo>
                  <a:pt x="8739064" y="918777"/>
                  <a:pt x="8739515" y="916419"/>
                  <a:pt x="8739172" y="916325"/>
                </a:cubicBezTo>
                <a:cubicBezTo>
                  <a:pt x="8736541" y="915663"/>
                  <a:pt x="8733568" y="915380"/>
                  <a:pt x="8730830" y="915001"/>
                </a:cubicBezTo>
                <a:close/>
                <a:moveTo>
                  <a:pt x="7821217" y="912733"/>
                </a:moveTo>
                <a:cubicBezTo>
                  <a:pt x="7854021" y="950146"/>
                  <a:pt x="7863285" y="951469"/>
                  <a:pt x="7897346" y="920006"/>
                </a:cubicBezTo>
                <a:cubicBezTo>
                  <a:pt x="7874486" y="917837"/>
                  <a:pt x="7851740" y="915663"/>
                  <a:pt x="7821217" y="912733"/>
                </a:cubicBezTo>
                <a:close/>
                <a:moveTo>
                  <a:pt x="9252795" y="908196"/>
                </a:moveTo>
                <a:cubicBezTo>
                  <a:pt x="9275084" y="919627"/>
                  <a:pt x="9295434" y="930113"/>
                  <a:pt x="9315778" y="940511"/>
                </a:cubicBezTo>
                <a:cubicBezTo>
                  <a:pt x="9314527" y="943908"/>
                  <a:pt x="9313269" y="947216"/>
                  <a:pt x="9312011" y="950618"/>
                </a:cubicBezTo>
                <a:cubicBezTo>
                  <a:pt x="9289030" y="952792"/>
                  <a:pt x="9266055" y="955055"/>
                  <a:pt x="9242960" y="957229"/>
                </a:cubicBezTo>
                <a:cubicBezTo>
                  <a:pt x="9242960" y="958458"/>
                  <a:pt x="9242960" y="959592"/>
                  <a:pt x="9242960" y="960821"/>
                </a:cubicBezTo>
                <a:cubicBezTo>
                  <a:pt x="9270172" y="960821"/>
                  <a:pt x="9297257" y="960821"/>
                  <a:pt x="9321268" y="960821"/>
                </a:cubicBezTo>
                <a:cubicBezTo>
                  <a:pt x="9338073" y="940889"/>
                  <a:pt x="9350876" y="925582"/>
                  <a:pt x="9365508" y="908196"/>
                </a:cubicBezTo>
                <a:cubicBezTo>
                  <a:pt x="9325843" y="908196"/>
                  <a:pt x="9290409" y="908196"/>
                  <a:pt x="9252795" y="908196"/>
                </a:cubicBezTo>
                <a:close/>
                <a:moveTo>
                  <a:pt x="7597501" y="907724"/>
                </a:moveTo>
                <a:cubicBezTo>
                  <a:pt x="7597616" y="909803"/>
                  <a:pt x="7597616" y="911882"/>
                  <a:pt x="7597730" y="913962"/>
                </a:cubicBezTo>
                <a:cubicBezTo>
                  <a:pt x="7653629" y="913962"/>
                  <a:pt x="7709763" y="913962"/>
                  <a:pt x="7765776" y="913962"/>
                </a:cubicBezTo>
                <a:cubicBezTo>
                  <a:pt x="7765655" y="911882"/>
                  <a:pt x="7765547" y="909803"/>
                  <a:pt x="7765426" y="907724"/>
                </a:cubicBezTo>
                <a:cubicBezTo>
                  <a:pt x="7709413" y="907724"/>
                  <a:pt x="7653400" y="907724"/>
                  <a:pt x="7597501" y="907724"/>
                </a:cubicBezTo>
                <a:close/>
                <a:moveTo>
                  <a:pt x="5279170" y="905266"/>
                </a:moveTo>
                <a:cubicBezTo>
                  <a:pt x="5277919" y="916514"/>
                  <a:pt x="5276654" y="927662"/>
                  <a:pt x="5275167" y="942023"/>
                </a:cubicBezTo>
                <a:cubicBezTo>
                  <a:pt x="5299521" y="936730"/>
                  <a:pt x="5321352" y="937013"/>
                  <a:pt x="5309922" y="916419"/>
                </a:cubicBezTo>
                <a:cubicBezTo>
                  <a:pt x="5306497" y="910181"/>
                  <a:pt x="5289800" y="908858"/>
                  <a:pt x="5279170" y="905266"/>
                </a:cubicBezTo>
                <a:close/>
                <a:moveTo>
                  <a:pt x="4509484" y="901964"/>
                </a:moveTo>
                <a:cubicBezTo>
                  <a:pt x="4487647" y="927283"/>
                  <a:pt x="4510170" y="945798"/>
                  <a:pt x="4519656" y="965358"/>
                </a:cubicBezTo>
                <a:cubicBezTo>
                  <a:pt x="4531321" y="943246"/>
                  <a:pt x="4546976" y="920194"/>
                  <a:pt x="4509484" y="901964"/>
                </a:cubicBezTo>
                <a:close/>
                <a:moveTo>
                  <a:pt x="8867621" y="900392"/>
                </a:moveTo>
                <a:cubicBezTo>
                  <a:pt x="8864149" y="900050"/>
                  <a:pt x="8861778" y="899979"/>
                  <a:pt x="8859776" y="900640"/>
                </a:cubicBezTo>
                <a:cubicBezTo>
                  <a:pt x="8855322" y="902058"/>
                  <a:pt x="8852234" y="906306"/>
                  <a:pt x="8848460" y="909330"/>
                </a:cubicBezTo>
                <a:cubicBezTo>
                  <a:pt x="8850176" y="910937"/>
                  <a:pt x="8851776" y="912638"/>
                  <a:pt x="8853492" y="914245"/>
                </a:cubicBezTo>
                <a:cubicBezTo>
                  <a:pt x="8860805" y="910937"/>
                  <a:pt x="8868010" y="907818"/>
                  <a:pt x="8882071" y="901774"/>
                </a:cubicBezTo>
                <a:cubicBezTo>
                  <a:pt x="8875666" y="901349"/>
                  <a:pt x="8871093" y="900735"/>
                  <a:pt x="8867621" y="900392"/>
                </a:cubicBezTo>
                <a:close/>
                <a:moveTo>
                  <a:pt x="9024504" y="900357"/>
                </a:moveTo>
                <a:cubicBezTo>
                  <a:pt x="9015476" y="902625"/>
                  <a:pt x="9006555" y="904894"/>
                  <a:pt x="8997527" y="907062"/>
                </a:cubicBezTo>
                <a:cubicBezTo>
                  <a:pt x="8998213" y="909519"/>
                  <a:pt x="8998899" y="911977"/>
                  <a:pt x="8999579" y="914529"/>
                </a:cubicBezTo>
                <a:cubicBezTo>
                  <a:pt x="9008614" y="913489"/>
                  <a:pt x="9017642" y="912450"/>
                  <a:pt x="9026677" y="911410"/>
                </a:cubicBezTo>
                <a:cubicBezTo>
                  <a:pt x="9025991" y="907724"/>
                  <a:pt x="9025190" y="904043"/>
                  <a:pt x="9024504" y="900357"/>
                </a:cubicBezTo>
                <a:close/>
                <a:moveTo>
                  <a:pt x="8477391" y="898088"/>
                </a:moveTo>
                <a:cubicBezTo>
                  <a:pt x="8448920" y="895725"/>
                  <a:pt x="8435439" y="907724"/>
                  <a:pt x="8436232" y="941361"/>
                </a:cubicBezTo>
                <a:cubicBezTo>
                  <a:pt x="8461387" y="951564"/>
                  <a:pt x="8487220" y="963373"/>
                  <a:pt x="8514312" y="972535"/>
                </a:cubicBezTo>
                <a:cubicBezTo>
                  <a:pt x="8535349" y="979619"/>
                  <a:pt x="8549867" y="987558"/>
                  <a:pt x="8550210" y="1009098"/>
                </a:cubicBezTo>
                <a:cubicBezTo>
                  <a:pt x="8550323" y="1019016"/>
                  <a:pt x="8559923" y="1028752"/>
                  <a:pt x="8568953" y="1045376"/>
                </a:cubicBezTo>
                <a:cubicBezTo>
                  <a:pt x="8585872" y="1027145"/>
                  <a:pt x="8595593" y="1016659"/>
                  <a:pt x="8604621" y="1006924"/>
                </a:cubicBezTo>
                <a:cubicBezTo>
                  <a:pt x="8592734" y="992284"/>
                  <a:pt x="8582905" y="980381"/>
                  <a:pt x="8568386" y="962522"/>
                </a:cubicBezTo>
                <a:cubicBezTo>
                  <a:pt x="8598681" y="959687"/>
                  <a:pt x="8621656" y="953170"/>
                  <a:pt x="8642463" y="956473"/>
                </a:cubicBezTo>
                <a:cubicBezTo>
                  <a:pt x="8708649" y="967059"/>
                  <a:pt x="8732537" y="968660"/>
                  <a:pt x="8792555" y="955628"/>
                </a:cubicBezTo>
                <a:cubicBezTo>
                  <a:pt x="8753690" y="950524"/>
                  <a:pt x="8718478" y="945892"/>
                  <a:pt x="8682472" y="941078"/>
                </a:cubicBezTo>
                <a:cubicBezTo>
                  <a:pt x="8664180" y="915380"/>
                  <a:pt x="8664180" y="915380"/>
                  <a:pt x="8633543" y="899884"/>
                </a:cubicBezTo>
                <a:cubicBezTo>
                  <a:pt x="8616967" y="914813"/>
                  <a:pt x="8600054" y="930208"/>
                  <a:pt x="8574557" y="953170"/>
                </a:cubicBezTo>
                <a:cubicBezTo>
                  <a:pt x="8576043" y="930781"/>
                  <a:pt x="8576729" y="919816"/>
                  <a:pt x="8577416" y="908858"/>
                </a:cubicBezTo>
                <a:cubicBezTo>
                  <a:pt x="8540953" y="904894"/>
                  <a:pt x="8509165" y="900735"/>
                  <a:pt x="8477391" y="898088"/>
                </a:cubicBezTo>
                <a:close/>
                <a:moveTo>
                  <a:pt x="10730329" y="885901"/>
                </a:moveTo>
                <a:cubicBezTo>
                  <a:pt x="10727928" y="886846"/>
                  <a:pt x="10725412" y="887697"/>
                  <a:pt x="10723124" y="888925"/>
                </a:cubicBezTo>
                <a:cubicBezTo>
                  <a:pt x="10722781" y="889115"/>
                  <a:pt x="10723925" y="891005"/>
                  <a:pt x="10724382" y="892139"/>
                </a:cubicBezTo>
                <a:cubicBezTo>
                  <a:pt x="10727013" y="891288"/>
                  <a:pt x="10729415" y="890343"/>
                  <a:pt x="10731816" y="889398"/>
                </a:cubicBezTo>
                <a:cubicBezTo>
                  <a:pt x="10731359" y="888264"/>
                  <a:pt x="10730901" y="887130"/>
                  <a:pt x="10730329" y="885901"/>
                </a:cubicBezTo>
                <a:close/>
                <a:moveTo>
                  <a:pt x="6306991" y="880708"/>
                </a:moveTo>
                <a:cubicBezTo>
                  <a:pt x="6306078" y="880230"/>
                  <a:pt x="6303782" y="881742"/>
                  <a:pt x="6302181" y="882309"/>
                </a:cubicBezTo>
                <a:cubicBezTo>
                  <a:pt x="6303218" y="883254"/>
                  <a:pt x="6304241" y="884200"/>
                  <a:pt x="6305270" y="885050"/>
                </a:cubicBezTo>
                <a:cubicBezTo>
                  <a:pt x="6307100" y="885050"/>
                  <a:pt x="6309043" y="885050"/>
                  <a:pt x="6310873" y="885050"/>
                </a:cubicBezTo>
                <a:cubicBezTo>
                  <a:pt x="6309615" y="883538"/>
                  <a:pt x="6308701" y="881648"/>
                  <a:pt x="6306991" y="880708"/>
                </a:cubicBezTo>
                <a:close/>
                <a:moveTo>
                  <a:pt x="6897659" y="872485"/>
                </a:moveTo>
                <a:lnTo>
                  <a:pt x="6893658" y="873619"/>
                </a:lnTo>
                <a:lnTo>
                  <a:pt x="6897310" y="875226"/>
                </a:lnTo>
                <a:close/>
                <a:moveTo>
                  <a:pt x="6529558" y="872012"/>
                </a:moveTo>
                <a:cubicBezTo>
                  <a:pt x="6517441" y="875509"/>
                  <a:pt x="6505782" y="878912"/>
                  <a:pt x="6487720" y="884105"/>
                </a:cubicBezTo>
                <a:cubicBezTo>
                  <a:pt x="6511615" y="899223"/>
                  <a:pt x="6523731" y="896859"/>
                  <a:pt x="6531960" y="882309"/>
                </a:cubicBezTo>
                <a:cubicBezTo>
                  <a:pt x="6533104" y="880324"/>
                  <a:pt x="6530817" y="876927"/>
                  <a:pt x="6529558" y="872012"/>
                </a:cubicBezTo>
                <a:close/>
                <a:moveTo>
                  <a:pt x="6595179" y="871729"/>
                </a:moveTo>
                <a:cubicBezTo>
                  <a:pt x="6591862" y="874848"/>
                  <a:pt x="6588659" y="877872"/>
                  <a:pt x="6585571" y="880802"/>
                </a:cubicBezTo>
                <a:cubicBezTo>
                  <a:pt x="6588430" y="881648"/>
                  <a:pt x="6591632" y="883727"/>
                  <a:pt x="6593919" y="883160"/>
                </a:cubicBezTo>
                <a:cubicBezTo>
                  <a:pt x="6596779" y="882498"/>
                  <a:pt x="6599402" y="879952"/>
                  <a:pt x="6600896" y="877683"/>
                </a:cubicBezTo>
                <a:cubicBezTo>
                  <a:pt x="6601353" y="876833"/>
                  <a:pt x="6597808" y="874375"/>
                  <a:pt x="6595179" y="871729"/>
                </a:cubicBezTo>
                <a:close/>
                <a:moveTo>
                  <a:pt x="5327528" y="866158"/>
                </a:moveTo>
                <a:lnTo>
                  <a:pt x="5330494" y="868799"/>
                </a:lnTo>
                <a:lnTo>
                  <a:pt x="5333811" y="871256"/>
                </a:lnTo>
                <a:lnTo>
                  <a:pt x="5330616" y="868704"/>
                </a:lnTo>
                <a:close/>
                <a:moveTo>
                  <a:pt x="9441986" y="864929"/>
                </a:moveTo>
                <a:cubicBezTo>
                  <a:pt x="9441757" y="867765"/>
                  <a:pt x="9441529" y="870595"/>
                  <a:pt x="9441300" y="873430"/>
                </a:cubicBezTo>
                <a:cubicBezTo>
                  <a:pt x="9450449" y="873903"/>
                  <a:pt x="9459471" y="874375"/>
                  <a:pt x="9468506" y="874848"/>
                </a:cubicBezTo>
                <a:cubicBezTo>
                  <a:pt x="9468735" y="872201"/>
                  <a:pt x="9468963" y="869555"/>
                  <a:pt x="9469192" y="866914"/>
                </a:cubicBezTo>
                <a:cubicBezTo>
                  <a:pt x="9460164" y="866252"/>
                  <a:pt x="9451129" y="865590"/>
                  <a:pt x="9441986" y="864929"/>
                </a:cubicBezTo>
                <a:close/>
                <a:moveTo>
                  <a:pt x="9284690" y="862849"/>
                </a:moveTo>
                <a:cubicBezTo>
                  <a:pt x="9273597" y="865496"/>
                  <a:pt x="9262510" y="868143"/>
                  <a:pt x="9251423" y="870783"/>
                </a:cubicBezTo>
                <a:cubicBezTo>
                  <a:pt x="9252109" y="872863"/>
                  <a:pt x="9252681" y="874848"/>
                  <a:pt x="9253367" y="876927"/>
                </a:cubicBezTo>
                <a:cubicBezTo>
                  <a:pt x="9264683" y="874753"/>
                  <a:pt x="9275891" y="872485"/>
                  <a:pt x="9287092" y="870216"/>
                </a:cubicBezTo>
                <a:cubicBezTo>
                  <a:pt x="9286285" y="867765"/>
                  <a:pt x="9285491" y="865307"/>
                  <a:pt x="9284690" y="862849"/>
                </a:cubicBezTo>
                <a:close/>
                <a:moveTo>
                  <a:pt x="6996770" y="861337"/>
                </a:moveTo>
                <a:cubicBezTo>
                  <a:pt x="6979965" y="863700"/>
                  <a:pt x="6963044" y="866063"/>
                  <a:pt x="6946125" y="868420"/>
                </a:cubicBezTo>
                <a:cubicBezTo>
                  <a:pt x="6963851" y="875037"/>
                  <a:pt x="6983166" y="881275"/>
                  <a:pt x="6999050" y="872201"/>
                </a:cubicBezTo>
                <a:cubicBezTo>
                  <a:pt x="6998256" y="868610"/>
                  <a:pt x="6997570" y="865023"/>
                  <a:pt x="6996770" y="861337"/>
                </a:cubicBezTo>
                <a:close/>
                <a:moveTo>
                  <a:pt x="4282909" y="858313"/>
                </a:moveTo>
                <a:lnTo>
                  <a:pt x="4284395" y="861621"/>
                </a:lnTo>
                <a:lnTo>
                  <a:pt x="4286568" y="858596"/>
                </a:lnTo>
                <a:close/>
                <a:moveTo>
                  <a:pt x="6667882" y="845558"/>
                </a:moveTo>
                <a:cubicBezTo>
                  <a:pt x="6667196" y="847827"/>
                  <a:pt x="6666510" y="850095"/>
                  <a:pt x="6665823" y="852363"/>
                </a:cubicBezTo>
                <a:cubicBezTo>
                  <a:pt x="6673601" y="854065"/>
                  <a:pt x="6681377" y="855766"/>
                  <a:pt x="6689141" y="857368"/>
                </a:cubicBezTo>
                <a:cubicBezTo>
                  <a:pt x="6689833" y="855104"/>
                  <a:pt x="6690519" y="852931"/>
                  <a:pt x="6691315" y="850662"/>
                </a:cubicBezTo>
                <a:cubicBezTo>
                  <a:pt x="6683543" y="848961"/>
                  <a:pt x="6675659" y="847260"/>
                  <a:pt x="6667882" y="845558"/>
                </a:cubicBezTo>
                <a:close/>
                <a:moveTo>
                  <a:pt x="8668298" y="841310"/>
                </a:moveTo>
                <a:cubicBezTo>
                  <a:pt x="8605537" y="839892"/>
                  <a:pt x="8542661" y="840932"/>
                  <a:pt x="8479901" y="841594"/>
                </a:cubicBezTo>
                <a:cubicBezTo>
                  <a:pt x="8469843" y="841689"/>
                  <a:pt x="8459785" y="845747"/>
                  <a:pt x="8441842" y="849812"/>
                </a:cubicBezTo>
                <a:cubicBezTo>
                  <a:pt x="8488364" y="869838"/>
                  <a:pt x="8528944" y="868893"/>
                  <a:pt x="8570096" y="864834"/>
                </a:cubicBezTo>
                <a:cubicBezTo>
                  <a:pt x="8584956" y="863417"/>
                  <a:pt x="8600054" y="861715"/>
                  <a:pt x="8615029" y="862282"/>
                </a:cubicBezTo>
                <a:cubicBezTo>
                  <a:pt x="8738028" y="866725"/>
                  <a:pt x="8861034" y="873619"/>
                  <a:pt x="8984153" y="875698"/>
                </a:cubicBezTo>
                <a:cubicBezTo>
                  <a:pt x="9045198" y="876738"/>
                  <a:pt x="9107380" y="873808"/>
                  <a:pt x="9176088" y="850946"/>
                </a:cubicBezTo>
                <a:cubicBezTo>
                  <a:pt x="9092176" y="849528"/>
                  <a:pt x="9018450" y="836963"/>
                  <a:pt x="8957856" y="862944"/>
                </a:cubicBezTo>
                <a:cubicBezTo>
                  <a:pt x="8929505" y="857556"/>
                  <a:pt x="8909391" y="851324"/>
                  <a:pt x="8888926" y="850190"/>
                </a:cubicBezTo>
                <a:cubicBezTo>
                  <a:pt x="8815421" y="846220"/>
                  <a:pt x="8741917" y="843012"/>
                  <a:pt x="8668298" y="841310"/>
                </a:cubicBezTo>
                <a:close/>
                <a:moveTo>
                  <a:pt x="6744474" y="838758"/>
                </a:moveTo>
                <a:cubicBezTo>
                  <a:pt x="6745505" y="839420"/>
                  <a:pt x="6746648" y="839987"/>
                  <a:pt x="6747677" y="840554"/>
                </a:cubicBezTo>
                <a:cubicBezTo>
                  <a:pt x="6747677" y="840554"/>
                  <a:pt x="6750993" y="843012"/>
                  <a:pt x="6750993" y="843012"/>
                </a:cubicBezTo>
                <a:lnTo>
                  <a:pt x="6747905" y="840365"/>
                </a:lnTo>
                <a:cubicBezTo>
                  <a:pt x="6746762" y="839798"/>
                  <a:pt x="6745732" y="839326"/>
                  <a:pt x="6744474" y="838758"/>
                </a:cubicBezTo>
                <a:close/>
                <a:moveTo>
                  <a:pt x="5129417" y="838664"/>
                </a:moveTo>
                <a:cubicBezTo>
                  <a:pt x="5127014" y="839704"/>
                  <a:pt x="5124391" y="840554"/>
                  <a:pt x="5122218" y="841877"/>
                </a:cubicBezTo>
                <a:cubicBezTo>
                  <a:pt x="5121868" y="842067"/>
                  <a:pt x="5123018" y="844046"/>
                  <a:pt x="5123476" y="845275"/>
                </a:cubicBezTo>
                <a:cubicBezTo>
                  <a:pt x="5125871" y="844235"/>
                  <a:pt x="5128272" y="843201"/>
                  <a:pt x="5130789" y="842256"/>
                </a:cubicBezTo>
                <a:cubicBezTo>
                  <a:pt x="5130331" y="841027"/>
                  <a:pt x="5129873" y="839892"/>
                  <a:pt x="5129417" y="838664"/>
                </a:cubicBezTo>
                <a:close/>
                <a:moveTo>
                  <a:pt x="4723136" y="827138"/>
                </a:moveTo>
                <a:cubicBezTo>
                  <a:pt x="4722342" y="830919"/>
                  <a:pt x="4720512" y="834694"/>
                  <a:pt x="4721077" y="838286"/>
                </a:cubicBezTo>
                <a:cubicBezTo>
                  <a:pt x="4721198" y="839798"/>
                  <a:pt x="4726453" y="840743"/>
                  <a:pt x="4729540" y="841877"/>
                </a:cubicBezTo>
                <a:cubicBezTo>
                  <a:pt x="4730912" y="839420"/>
                  <a:pt x="4734229" y="835923"/>
                  <a:pt x="4733315" y="834694"/>
                </a:cubicBezTo>
                <a:cubicBezTo>
                  <a:pt x="4730912" y="831675"/>
                  <a:pt x="4726681" y="829596"/>
                  <a:pt x="4723136" y="827138"/>
                </a:cubicBezTo>
                <a:close/>
                <a:moveTo>
                  <a:pt x="6835327" y="824694"/>
                </a:moveTo>
                <a:cubicBezTo>
                  <a:pt x="6826781" y="825391"/>
                  <a:pt x="6821864" y="833657"/>
                  <a:pt x="6812033" y="850190"/>
                </a:cubicBezTo>
                <a:cubicBezTo>
                  <a:pt x="6826778" y="857368"/>
                  <a:pt x="6841640" y="864740"/>
                  <a:pt x="6857301" y="872390"/>
                </a:cubicBezTo>
                <a:cubicBezTo>
                  <a:pt x="6865879" y="862093"/>
                  <a:pt x="6872048" y="854726"/>
                  <a:pt x="6880397" y="844618"/>
                </a:cubicBezTo>
                <a:cubicBezTo>
                  <a:pt x="6856047" y="830872"/>
                  <a:pt x="6843872" y="823998"/>
                  <a:pt x="6835327" y="824694"/>
                </a:cubicBezTo>
                <a:close/>
                <a:moveTo>
                  <a:pt x="5664986" y="822318"/>
                </a:moveTo>
                <a:cubicBezTo>
                  <a:pt x="5665215" y="825059"/>
                  <a:pt x="5665329" y="827800"/>
                  <a:pt x="5665557" y="830541"/>
                </a:cubicBezTo>
                <a:cubicBezTo>
                  <a:pt x="5671390" y="829028"/>
                  <a:pt x="5677337" y="827611"/>
                  <a:pt x="5683164" y="826098"/>
                </a:cubicBezTo>
                <a:cubicBezTo>
                  <a:pt x="5677109" y="824870"/>
                  <a:pt x="5671048" y="823641"/>
                  <a:pt x="5664986" y="822318"/>
                </a:cubicBezTo>
                <a:close/>
                <a:moveTo>
                  <a:pt x="5853138" y="813956"/>
                </a:moveTo>
                <a:cubicBezTo>
                  <a:pt x="5845009" y="812090"/>
                  <a:pt x="5833607" y="815184"/>
                  <a:pt x="5810515" y="821562"/>
                </a:cubicBezTo>
                <a:cubicBezTo>
                  <a:pt x="5815312" y="836017"/>
                  <a:pt x="5820116" y="850473"/>
                  <a:pt x="5828686" y="876171"/>
                </a:cubicBezTo>
                <a:cubicBezTo>
                  <a:pt x="5777934" y="848205"/>
                  <a:pt x="5739063" y="822696"/>
                  <a:pt x="5687853" y="859541"/>
                </a:cubicBezTo>
                <a:cubicBezTo>
                  <a:pt x="5706770" y="869227"/>
                  <a:pt x="5723117" y="879832"/>
                  <a:pt x="5736191" y="892161"/>
                </a:cubicBezTo>
                <a:lnTo>
                  <a:pt x="5764816" y="935004"/>
                </a:lnTo>
                <a:lnTo>
                  <a:pt x="5764667" y="935028"/>
                </a:lnTo>
                <a:lnTo>
                  <a:pt x="5764661" y="935034"/>
                </a:lnTo>
                <a:lnTo>
                  <a:pt x="5731312" y="922471"/>
                </a:lnTo>
                <a:cubicBezTo>
                  <a:pt x="5698776" y="906534"/>
                  <a:pt x="5667588" y="885242"/>
                  <a:pt x="5621546" y="899128"/>
                </a:cubicBezTo>
                <a:cubicBezTo>
                  <a:pt x="5628179" y="892139"/>
                  <a:pt x="5634699" y="885239"/>
                  <a:pt x="5642583" y="876927"/>
                </a:cubicBezTo>
                <a:cubicBezTo>
                  <a:pt x="5601767" y="873430"/>
                  <a:pt x="5585884" y="884672"/>
                  <a:pt x="5597428" y="908480"/>
                </a:cubicBezTo>
                <a:cubicBezTo>
                  <a:pt x="5605663" y="925487"/>
                  <a:pt x="5620059" y="940605"/>
                  <a:pt x="5631382" y="956189"/>
                </a:cubicBezTo>
                <a:cubicBezTo>
                  <a:pt x="5654814" y="954677"/>
                  <a:pt x="5676073" y="953265"/>
                  <a:pt x="5697224" y="951847"/>
                </a:cubicBezTo>
                <a:cubicBezTo>
                  <a:pt x="5697796" y="953832"/>
                  <a:pt x="5698368" y="955811"/>
                  <a:pt x="5698825" y="957796"/>
                </a:cubicBezTo>
                <a:cubicBezTo>
                  <a:pt x="5681112" y="965169"/>
                  <a:pt x="5663385" y="972535"/>
                  <a:pt x="5645671" y="979903"/>
                </a:cubicBezTo>
                <a:cubicBezTo>
                  <a:pt x="5682535" y="979548"/>
                  <a:pt x="5715735" y="973986"/>
                  <a:pt x="5741509" y="956601"/>
                </a:cubicBezTo>
                <a:lnTo>
                  <a:pt x="5764661" y="935034"/>
                </a:lnTo>
                <a:lnTo>
                  <a:pt x="5764896" y="935123"/>
                </a:lnTo>
                <a:lnTo>
                  <a:pt x="5764816" y="935004"/>
                </a:lnTo>
                <a:lnTo>
                  <a:pt x="5819200" y="926055"/>
                </a:lnTo>
                <a:cubicBezTo>
                  <a:pt x="5840695" y="925299"/>
                  <a:pt x="5856928" y="924448"/>
                  <a:pt x="5866529" y="903570"/>
                </a:cubicBezTo>
                <a:cubicBezTo>
                  <a:pt x="5869388" y="897332"/>
                  <a:pt x="5897851" y="899128"/>
                  <a:pt x="5921176" y="896481"/>
                </a:cubicBezTo>
                <a:cubicBezTo>
                  <a:pt x="5900939" y="889115"/>
                  <a:pt x="5887558" y="884294"/>
                  <a:pt x="5874299" y="879385"/>
                </a:cubicBezTo>
                <a:cubicBezTo>
                  <a:pt x="5875099" y="875888"/>
                  <a:pt x="5875786" y="872390"/>
                  <a:pt x="5876586" y="868893"/>
                </a:cubicBezTo>
                <a:cubicBezTo>
                  <a:pt x="5896479" y="868893"/>
                  <a:pt x="5916366" y="868893"/>
                  <a:pt x="5936259" y="868893"/>
                </a:cubicBezTo>
                <a:cubicBezTo>
                  <a:pt x="5924028" y="862849"/>
                  <a:pt x="5911683" y="856895"/>
                  <a:pt x="5899675" y="850568"/>
                </a:cubicBezTo>
                <a:cubicBezTo>
                  <a:pt x="5891447" y="846220"/>
                  <a:pt x="5880932" y="842539"/>
                  <a:pt x="5876129" y="836112"/>
                </a:cubicBezTo>
                <a:cubicBezTo>
                  <a:pt x="5866125" y="822648"/>
                  <a:pt x="5861267" y="815822"/>
                  <a:pt x="5853138" y="813956"/>
                </a:cubicBezTo>
                <a:close/>
                <a:moveTo>
                  <a:pt x="5010413" y="812115"/>
                </a:moveTo>
                <a:cubicBezTo>
                  <a:pt x="5011786" y="815423"/>
                  <a:pt x="5013158" y="818732"/>
                  <a:pt x="5010528" y="812304"/>
                </a:cubicBezTo>
                <a:cubicBezTo>
                  <a:pt x="5015332" y="817786"/>
                  <a:pt x="5012929" y="814951"/>
                  <a:pt x="5010413" y="812115"/>
                </a:cubicBezTo>
                <a:close/>
                <a:moveTo>
                  <a:pt x="7875458" y="809894"/>
                </a:moveTo>
                <a:lnTo>
                  <a:pt x="7878613" y="811770"/>
                </a:lnTo>
                <a:lnTo>
                  <a:pt x="7874931" y="810863"/>
                </a:lnTo>
                <a:cubicBezTo>
                  <a:pt x="7874318" y="810721"/>
                  <a:pt x="7875118" y="810934"/>
                  <a:pt x="7878717" y="811832"/>
                </a:cubicBezTo>
                <a:lnTo>
                  <a:pt x="7878613" y="811770"/>
                </a:lnTo>
                <a:lnTo>
                  <a:pt x="7878683" y="811787"/>
                </a:lnTo>
                <a:lnTo>
                  <a:pt x="7879404" y="812210"/>
                </a:lnTo>
                <a:lnTo>
                  <a:pt x="7880405" y="812457"/>
                </a:lnTo>
                <a:lnTo>
                  <a:pt x="7883544" y="814230"/>
                </a:lnTo>
                <a:lnTo>
                  <a:pt x="7880623" y="812511"/>
                </a:lnTo>
                <a:lnTo>
                  <a:pt x="7883945" y="813332"/>
                </a:lnTo>
                <a:cubicBezTo>
                  <a:pt x="7884573" y="813486"/>
                  <a:pt x="7883860" y="813297"/>
                  <a:pt x="7880432" y="812399"/>
                </a:cubicBezTo>
                <a:lnTo>
                  <a:pt x="7880623" y="812511"/>
                </a:lnTo>
                <a:lnTo>
                  <a:pt x="7880405" y="812457"/>
                </a:lnTo>
                <a:lnTo>
                  <a:pt x="7879632" y="812021"/>
                </a:lnTo>
                <a:lnTo>
                  <a:pt x="7878683" y="811787"/>
                </a:lnTo>
                <a:close/>
                <a:moveTo>
                  <a:pt x="5734494" y="806828"/>
                </a:moveTo>
                <a:cubicBezTo>
                  <a:pt x="5732772" y="806639"/>
                  <a:pt x="5730491" y="809658"/>
                  <a:pt x="5728547" y="811170"/>
                </a:cubicBezTo>
                <a:cubicBezTo>
                  <a:pt x="5732207" y="813533"/>
                  <a:pt x="5735860" y="816085"/>
                  <a:pt x="5739977" y="818915"/>
                </a:cubicBezTo>
                <a:cubicBezTo>
                  <a:pt x="5741350" y="815329"/>
                  <a:pt x="5743751" y="812304"/>
                  <a:pt x="5742722" y="811076"/>
                </a:cubicBezTo>
                <a:cubicBezTo>
                  <a:pt x="5741128" y="808996"/>
                  <a:pt x="5737462" y="807106"/>
                  <a:pt x="5734494" y="806828"/>
                </a:cubicBezTo>
                <a:close/>
                <a:moveTo>
                  <a:pt x="9282739" y="806261"/>
                </a:moveTo>
                <a:cubicBezTo>
                  <a:pt x="9282632" y="809752"/>
                  <a:pt x="9282403" y="813249"/>
                  <a:pt x="9282282" y="816747"/>
                </a:cubicBezTo>
                <a:cubicBezTo>
                  <a:pt x="9294748" y="816747"/>
                  <a:pt x="9307207" y="816747"/>
                  <a:pt x="9319552" y="816747"/>
                </a:cubicBezTo>
                <a:cubicBezTo>
                  <a:pt x="9319667" y="813911"/>
                  <a:pt x="9319895" y="811076"/>
                  <a:pt x="9320010" y="808240"/>
                </a:cubicBezTo>
                <a:cubicBezTo>
                  <a:pt x="9307550" y="807578"/>
                  <a:pt x="9295205" y="806922"/>
                  <a:pt x="9282739" y="806261"/>
                </a:cubicBezTo>
                <a:close/>
                <a:moveTo>
                  <a:pt x="7973259" y="805782"/>
                </a:moveTo>
                <a:cubicBezTo>
                  <a:pt x="7972230" y="805782"/>
                  <a:pt x="7971086" y="810225"/>
                  <a:pt x="7969942" y="812588"/>
                </a:cubicBezTo>
                <a:cubicBezTo>
                  <a:pt x="7974403" y="814006"/>
                  <a:pt x="7978863" y="815707"/>
                  <a:pt x="7983545" y="816558"/>
                </a:cubicBezTo>
                <a:cubicBezTo>
                  <a:pt x="7984117" y="816652"/>
                  <a:pt x="7985833" y="812021"/>
                  <a:pt x="7987655" y="808240"/>
                </a:cubicBezTo>
                <a:cubicBezTo>
                  <a:pt x="7982745" y="807295"/>
                  <a:pt x="7978055" y="805883"/>
                  <a:pt x="7973259" y="805782"/>
                </a:cubicBezTo>
                <a:close/>
                <a:moveTo>
                  <a:pt x="8991694" y="805127"/>
                </a:moveTo>
                <a:cubicBezTo>
                  <a:pt x="9087945" y="824492"/>
                  <a:pt x="9192551" y="826098"/>
                  <a:pt x="9237477" y="805127"/>
                </a:cubicBezTo>
                <a:cubicBezTo>
                  <a:pt x="9159397" y="805127"/>
                  <a:pt x="9081325" y="805127"/>
                  <a:pt x="8991694" y="805127"/>
                </a:cubicBezTo>
                <a:close/>
                <a:moveTo>
                  <a:pt x="8080711" y="804559"/>
                </a:moveTo>
                <a:cubicBezTo>
                  <a:pt x="8078201" y="805221"/>
                  <a:pt x="8075913" y="806639"/>
                  <a:pt x="8073620" y="807862"/>
                </a:cubicBezTo>
                <a:cubicBezTo>
                  <a:pt x="8074999" y="808618"/>
                  <a:pt x="8076371" y="809374"/>
                  <a:pt x="8077623" y="810036"/>
                </a:cubicBezTo>
                <a:cubicBezTo>
                  <a:pt x="8080024" y="808902"/>
                  <a:pt x="8082312" y="807767"/>
                  <a:pt x="8084714" y="806639"/>
                </a:cubicBezTo>
                <a:cubicBezTo>
                  <a:pt x="8083341" y="805883"/>
                  <a:pt x="8081746" y="804370"/>
                  <a:pt x="8080711" y="804559"/>
                </a:cubicBezTo>
                <a:close/>
                <a:moveTo>
                  <a:pt x="8623028" y="802952"/>
                </a:moveTo>
                <a:lnTo>
                  <a:pt x="8623228" y="803002"/>
                </a:lnTo>
                <a:lnTo>
                  <a:pt x="8623246" y="803012"/>
                </a:lnTo>
                <a:lnTo>
                  <a:pt x="8623048" y="802964"/>
                </a:lnTo>
                <a:close/>
                <a:moveTo>
                  <a:pt x="8916933" y="795486"/>
                </a:moveTo>
                <a:cubicBezTo>
                  <a:pt x="8913966" y="795675"/>
                  <a:pt x="8910985" y="796620"/>
                  <a:pt x="8908019" y="797281"/>
                </a:cubicBezTo>
                <a:cubicBezTo>
                  <a:pt x="8909162" y="798227"/>
                  <a:pt x="8910305" y="800022"/>
                  <a:pt x="8911335" y="799928"/>
                </a:cubicBezTo>
                <a:cubicBezTo>
                  <a:pt x="8914301" y="799739"/>
                  <a:pt x="8917161" y="798794"/>
                  <a:pt x="8920592" y="798037"/>
                </a:cubicBezTo>
                <a:cubicBezTo>
                  <a:pt x="8919220" y="796998"/>
                  <a:pt x="8917962" y="795391"/>
                  <a:pt x="8916933" y="795486"/>
                </a:cubicBezTo>
                <a:close/>
                <a:moveTo>
                  <a:pt x="8602563" y="795486"/>
                </a:moveTo>
                <a:cubicBezTo>
                  <a:pt x="8601991" y="797092"/>
                  <a:pt x="8601305" y="798699"/>
                  <a:pt x="8600739" y="800306"/>
                </a:cubicBezTo>
                <a:lnTo>
                  <a:pt x="8621427" y="802467"/>
                </a:lnTo>
                <a:lnTo>
                  <a:pt x="8622228" y="802763"/>
                </a:lnTo>
                <a:lnTo>
                  <a:pt x="8623048" y="802964"/>
                </a:lnTo>
                <a:lnTo>
                  <a:pt x="8626387" y="804748"/>
                </a:lnTo>
                <a:lnTo>
                  <a:pt x="8623246" y="803012"/>
                </a:lnTo>
                <a:lnTo>
                  <a:pt x="8626831" y="803886"/>
                </a:lnTo>
                <a:lnTo>
                  <a:pt x="8623228" y="803002"/>
                </a:lnTo>
                <a:lnTo>
                  <a:pt x="8622456" y="802574"/>
                </a:lnTo>
                <a:lnTo>
                  <a:pt x="8621427" y="802467"/>
                </a:lnTo>
                <a:close/>
                <a:moveTo>
                  <a:pt x="8341354" y="795391"/>
                </a:moveTo>
                <a:cubicBezTo>
                  <a:pt x="8340096" y="795958"/>
                  <a:pt x="8338724" y="796620"/>
                  <a:pt x="8337466" y="797187"/>
                </a:cubicBezTo>
                <a:cubicBezTo>
                  <a:pt x="8339524" y="798227"/>
                  <a:pt x="8341583" y="799644"/>
                  <a:pt x="8343755" y="800211"/>
                </a:cubicBezTo>
                <a:cubicBezTo>
                  <a:pt x="8344785" y="800495"/>
                  <a:pt x="8346386" y="799172"/>
                  <a:pt x="8347637" y="798510"/>
                </a:cubicBezTo>
                <a:cubicBezTo>
                  <a:pt x="8345579" y="797565"/>
                  <a:pt x="8343413" y="796431"/>
                  <a:pt x="8341354" y="795391"/>
                </a:cubicBezTo>
                <a:close/>
                <a:moveTo>
                  <a:pt x="5504145" y="779807"/>
                </a:moveTo>
                <a:cubicBezTo>
                  <a:pt x="5501285" y="780090"/>
                  <a:pt x="5498426" y="780374"/>
                  <a:pt x="5495688" y="780941"/>
                </a:cubicBezTo>
                <a:cubicBezTo>
                  <a:pt x="5495345" y="781035"/>
                  <a:pt x="5495917" y="783393"/>
                  <a:pt x="5495917" y="784716"/>
                </a:cubicBezTo>
                <a:cubicBezTo>
                  <a:pt x="5498776" y="784243"/>
                  <a:pt x="5501514" y="783960"/>
                  <a:pt x="5504145" y="783676"/>
                </a:cubicBezTo>
                <a:cubicBezTo>
                  <a:pt x="5504145" y="782353"/>
                  <a:pt x="5504145" y="781035"/>
                  <a:pt x="5504145" y="779807"/>
                </a:cubicBezTo>
                <a:close/>
                <a:moveTo>
                  <a:pt x="8155594" y="778578"/>
                </a:moveTo>
                <a:cubicBezTo>
                  <a:pt x="8152049" y="778861"/>
                  <a:pt x="8145759" y="786512"/>
                  <a:pt x="8146903" y="788119"/>
                </a:cubicBezTo>
                <a:cubicBezTo>
                  <a:pt x="8149762" y="792656"/>
                  <a:pt x="8155823" y="798321"/>
                  <a:pt x="8160848" y="798510"/>
                </a:cubicBezTo>
                <a:cubicBezTo>
                  <a:pt x="8165194" y="798699"/>
                  <a:pt x="8169991" y="792088"/>
                  <a:pt x="8179591" y="784716"/>
                </a:cubicBezTo>
                <a:cubicBezTo>
                  <a:pt x="8167482" y="781319"/>
                  <a:pt x="8161306" y="778105"/>
                  <a:pt x="8155594" y="778578"/>
                </a:cubicBezTo>
                <a:close/>
                <a:moveTo>
                  <a:pt x="10905803" y="776498"/>
                </a:moveTo>
                <a:cubicBezTo>
                  <a:pt x="10903058" y="776498"/>
                  <a:pt x="10899284" y="775553"/>
                  <a:pt x="10898033" y="776687"/>
                </a:cubicBezTo>
                <a:cubicBezTo>
                  <a:pt x="10895860" y="778578"/>
                  <a:pt x="10894487" y="781792"/>
                  <a:pt x="10894595" y="784432"/>
                </a:cubicBezTo>
                <a:cubicBezTo>
                  <a:pt x="10894595" y="785661"/>
                  <a:pt x="10898948" y="786701"/>
                  <a:pt x="10902715" y="788591"/>
                </a:cubicBezTo>
                <a:cubicBezTo>
                  <a:pt x="10903859" y="784243"/>
                  <a:pt x="10904774" y="780374"/>
                  <a:pt x="10905803" y="776498"/>
                </a:cubicBezTo>
                <a:close/>
                <a:moveTo>
                  <a:pt x="5826284" y="772529"/>
                </a:moveTo>
                <a:cubicBezTo>
                  <a:pt x="5810287" y="784149"/>
                  <a:pt x="5800222" y="791521"/>
                  <a:pt x="5790050" y="798888"/>
                </a:cubicBezTo>
                <a:cubicBezTo>
                  <a:pt x="5813139" y="801629"/>
                  <a:pt x="5828808" y="797943"/>
                  <a:pt x="5826284" y="772529"/>
                </a:cubicBezTo>
                <a:close/>
                <a:moveTo>
                  <a:pt x="4647164" y="771952"/>
                </a:moveTo>
                <a:cubicBezTo>
                  <a:pt x="4641950" y="772719"/>
                  <a:pt x="4637522" y="774041"/>
                  <a:pt x="4637293" y="775081"/>
                </a:cubicBezTo>
                <a:cubicBezTo>
                  <a:pt x="4633747" y="795296"/>
                  <a:pt x="4611910" y="813438"/>
                  <a:pt x="4622310" y="835545"/>
                </a:cubicBezTo>
                <a:cubicBezTo>
                  <a:pt x="4651461" y="821656"/>
                  <a:pt x="4677759" y="808996"/>
                  <a:pt x="4706788" y="794924"/>
                </a:cubicBezTo>
                <a:cubicBezTo>
                  <a:pt x="4689640" y="785945"/>
                  <a:pt x="4676615" y="777444"/>
                  <a:pt x="4661748" y="772151"/>
                </a:cubicBezTo>
                <a:cubicBezTo>
                  <a:pt x="4658377" y="770972"/>
                  <a:pt x="4652378" y="771184"/>
                  <a:pt x="4647164" y="771952"/>
                </a:cubicBezTo>
                <a:close/>
                <a:moveTo>
                  <a:pt x="9344128" y="768092"/>
                </a:moveTo>
                <a:lnTo>
                  <a:pt x="9340132" y="769037"/>
                </a:lnTo>
                <a:lnTo>
                  <a:pt x="9343563" y="770827"/>
                </a:lnTo>
                <a:close/>
                <a:moveTo>
                  <a:pt x="13845227" y="764491"/>
                </a:moveTo>
                <a:lnTo>
                  <a:pt x="13845280" y="764504"/>
                </a:lnTo>
                <a:lnTo>
                  <a:pt x="13845438" y="764595"/>
                </a:lnTo>
                <a:lnTo>
                  <a:pt x="13845380" y="764579"/>
                </a:lnTo>
                <a:close/>
                <a:moveTo>
                  <a:pt x="13841979" y="762610"/>
                </a:moveTo>
                <a:lnTo>
                  <a:pt x="13845227" y="764491"/>
                </a:lnTo>
                <a:lnTo>
                  <a:pt x="13841350" y="763508"/>
                </a:lnTo>
                <a:lnTo>
                  <a:pt x="13845380" y="764579"/>
                </a:lnTo>
                <a:lnTo>
                  <a:pt x="13845896" y="764878"/>
                </a:lnTo>
                <a:lnTo>
                  <a:pt x="13846468" y="765058"/>
                </a:lnTo>
                <a:lnTo>
                  <a:pt x="13860185" y="776120"/>
                </a:lnTo>
                <a:cubicBezTo>
                  <a:pt x="13861551" y="774324"/>
                  <a:pt x="13862930" y="772434"/>
                  <a:pt x="13864181" y="770638"/>
                </a:cubicBezTo>
                <a:lnTo>
                  <a:pt x="13846468" y="765058"/>
                </a:lnTo>
                <a:lnTo>
                  <a:pt x="13846010" y="764689"/>
                </a:lnTo>
                <a:lnTo>
                  <a:pt x="13845280" y="764504"/>
                </a:lnTo>
                <a:close/>
                <a:moveTo>
                  <a:pt x="4853576" y="760058"/>
                </a:moveTo>
                <a:cubicBezTo>
                  <a:pt x="4841109" y="762137"/>
                  <a:pt x="4828771" y="764405"/>
                  <a:pt x="4820880" y="765823"/>
                </a:cubicBezTo>
                <a:cubicBezTo>
                  <a:pt x="4827964" y="790198"/>
                  <a:pt x="4836541" y="808523"/>
                  <a:pt x="4837914" y="827233"/>
                </a:cubicBezTo>
                <a:cubicBezTo>
                  <a:pt x="4839165" y="844046"/>
                  <a:pt x="4831280" y="861148"/>
                  <a:pt x="4829679" y="878250"/>
                </a:cubicBezTo>
                <a:cubicBezTo>
                  <a:pt x="4826820" y="908007"/>
                  <a:pt x="4839622" y="921896"/>
                  <a:pt x="4881117" y="931626"/>
                </a:cubicBezTo>
                <a:cubicBezTo>
                  <a:pt x="4871868" y="874092"/>
                  <a:pt x="4862947" y="818448"/>
                  <a:pt x="4853576" y="760058"/>
                </a:cubicBezTo>
                <a:close/>
                <a:moveTo>
                  <a:pt x="5695966" y="726993"/>
                </a:moveTo>
                <a:cubicBezTo>
                  <a:pt x="5659503" y="735967"/>
                  <a:pt x="5630118" y="743245"/>
                  <a:pt x="5594226" y="752218"/>
                </a:cubicBezTo>
                <a:cubicBezTo>
                  <a:pt x="5631261" y="794068"/>
                  <a:pt x="5669790" y="786323"/>
                  <a:pt x="5713114" y="779429"/>
                </a:cubicBezTo>
                <a:cubicBezTo>
                  <a:pt x="5707281" y="761665"/>
                  <a:pt x="5702256" y="746264"/>
                  <a:pt x="5695966" y="726993"/>
                </a:cubicBezTo>
                <a:close/>
                <a:moveTo>
                  <a:pt x="5738719" y="725575"/>
                </a:moveTo>
                <a:cubicBezTo>
                  <a:pt x="5739748" y="726142"/>
                  <a:pt x="5740899" y="726615"/>
                  <a:pt x="5741922" y="727182"/>
                </a:cubicBezTo>
                <a:lnTo>
                  <a:pt x="5742392" y="727727"/>
                </a:lnTo>
                <a:lnTo>
                  <a:pt x="5743594" y="730913"/>
                </a:lnTo>
                <a:lnTo>
                  <a:pt x="5742417" y="727756"/>
                </a:lnTo>
                <a:lnTo>
                  <a:pt x="5744724" y="730429"/>
                </a:lnTo>
                <a:cubicBezTo>
                  <a:pt x="5745095" y="730842"/>
                  <a:pt x="5744609" y="730251"/>
                  <a:pt x="5742379" y="727655"/>
                </a:cubicBezTo>
                <a:lnTo>
                  <a:pt x="5742417" y="727756"/>
                </a:lnTo>
                <a:lnTo>
                  <a:pt x="5742392" y="727727"/>
                </a:lnTo>
                <a:lnTo>
                  <a:pt x="5742151" y="727087"/>
                </a:lnTo>
                <a:cubicBezTo>
                  <a:pt x="5741006" y="726615"/>
                  <a:pt x="5739863" y="726048"/>
                  <a:pt x="5738719" y="725575"/>
                </a:cubicBezTo>
                <a:close/>
                <a:moveTo>
                  <a:pt x="10394008" y="698459"/>
                </a:moveTo>
                <a:cubicBezTo>
                  <a:pt x="10393436" y="701673"/>
                  <a:pt x="10392871" y="704887"/>
                  <a:pt x="10392293" y="708095"/>
                </a:cubicBezTo>
                <a:cubicBezTo>
                  <a:pt x="10460193" y="723023"/>
                  <a:pt x="10527986" y="738046"/>
                  <a:pt x="10596008" y="753163"/>
                </a:cubicBezTo>
                <a:cubicBezTo>
                  <a:pt x="10601834" y="745324"/>
                  <a:pt x="10607667" y="737479"/>
                  <a:pt x="10614980" y="727749"/>
                </a:cubicBezTo>
                <a:cubicBezTo>
                  <a:pt x="10644473" y="771394"/>
                  <a:pt x="10644473" y="771394"/>
                  <a:pt x="10716155" y="748626"/>
                </a:cubicBezTo>
                <a:cubicBezTo>
                  <a:pt x="10716726" y="726709"/>
                  <a:pt x="10702552" y="719620"/>
                  <a:pt x="10677397" y="718114"/>
                </a:cubicBezTo>
                <a:cubicBezTo>
                  <a:pt x="10582856" y="712348"/>
                  <a:pt x="10488550" y="705076"/>
                  <a:pt x="10394008" y="698459"/>
                </a:cubicBezTo>
                <a:close/>
                <a:moveTo>
                  <a:pt x="12887469" y="689486"/>
                </a:moveTo>
                <a:lnTo>
                  <a:pt x="12887715" y="689628"/>
                </a:lnTo>
                <a:lnTo>
                  <a:pt x="12887240" y="689675"/>
                </a:lnTo>
                <a:close/>
                <a:moveTo>
                  <a:pt x="10949585" y="672856"/>
                </a:moveTo>
                <a:cubicBezTo>
                  <a:pt x="10947069" y="673518"/>
                  <a:pt x="10944903" y="674935"/>
                  <a:pt x="10942609" y="675975"/>
                </a:cubicBezTo>
                <a:cubicBezTo>
                  <a:pt x="10943988" y="676731"/>
                  <a:pt x="10945361" y="677393"/>
                  <a:pt x="10946612" y="678149"/>
                </a:cubicBezTo>
                <a:cubicBezTo>
                  <a:pt x="10948899" y="677015"/>
                  <a:pt x="10951294" y="675975"/>
                  <a:pt x="10953588" y="674841"/>
                </a:cubicBezTo>
                <a:cubicBezTo>
                  <a:pt x="10952216" y="674085"/>
                  <a:pt x="10950615" y="672572"/>
                  <a:pt x="10949585" y="672856"/>
                </a:cubicBezTo>
                <a:close/>
                <a:moveTo>
                  <a:pt x="5087006" y="648576"/>
                </a:moveTo>
                <a:cubicBezTo>
                  <a:pt x="5078772" y="652167"/>
                  <a:pt x="5071115" y="657272"/>
                  <a:pt x="5064832" y="663032"/>
                </a:cubicBezTo>
                <a:cubicBezTo>
                  <a:pt x="5064025" y="663788"/>
                  <a:pt x="5073174" y="675219"/>
                  <a:pt x="5076491" y="674841"/>
                </a:cubicBezTo>
                <a:cubicBezTo>
                  <a:pt x="5084147" y="673896"/>
                  <a:pt x="5091237" y="668703"/>
                  <a:pt x="5101981" y="663693"/>
                </a:cubicBezTo>
                <a:cubicBezTo>
                  <a:pt x="5095119" y="656704"/>
                  <a:pt x="5088150" y="648103"/>
                  <a:pt x="5087006" y="648576"/>
                </a:cubicBezTo>
                <a:close/>
                <a:moveTo>
                  <a:pt x="5019213" y="621277"/>
                </a:moveTo>
                <a:cubicBezTo>
                  <a:pt x="5017848" y="623540"/>
                  <a:pt x="5015103" y="626186"/>
                  <a:pt x="5015667" y="628076"/>
                </a:cubicBezTo>
                <a:cubicBezTo>
                  <a:pt x="5016475" y="630534"/>
                  <a:pt x="5019563" y="632991"/>
                  <a:pt x="5022422" y="634126"/>
                </a:cubicBezTo>
                <a:cubicBezTo>
                  <a:pt x="5023566" y="634409"/>
                  <a:pt x="5026761" y="631479"/>
                  <a:pt x="5030307" y="629305"/>
                </a:cubicBezTo>
                <a:cubicBezTo>
                  <a:pt x="5026418" y="626470"/>
                  <a:pt x="5022758" y="623823"/>
                  <a:pt x="5019213" y="621277"/>
                </a:cubicBezTo>
                <a:close/>
                <a:moveTo>
                  <a:pt x="9338988" y="620615"/>
                </a:moveTo>
                <a:cubicBezTo>
                  <a:pt x="9338416" y="622972"/>
                  <a:pt x="9337844" y="625335"/>
                  <a:pt x="9337273" y="627698"/>
                </a:cubicBezTo>
                <a:cubicBezTo>
                  <a:pt x="9345386" y="628833"/>
                  <a:pt x="9353735" y="630156"/>
                  <a:pt x="9361962" y="631384"/>
                </a:cubicBezTo>
                <a:cubicBezTo>
                  <a:pt x="9362191" y="629022"/>
                  <a:pt x="9362420" y="626659"/>
                  <a:pt x="9362649" y="624296"/>
                </a:cubicBezTo>
                <a:cubicBezTo>
                  <a:pt x="9354764" y="623067"/>
                  <a:pt x="9346879" y="621838"/>
                  <a:pt x="9338988" y="620615"/>
                </a:cubicBezTo>
                <a:close/>
                <a:moveTo>
                  <a:pt x="4586305" y="612203"/>
                </a:moveTo>
                <a:cubicBezTo>
                  <a:pt x="4640603" y="649048"/>
                  <a:pt x="4641746" y="649710"/>
                  <a:pt x="4603454" y="690242"/>
                </a:cubicBezTo>
                <a:cubicBezTo>
                  <a:pt x="4587106" y="707533"/>
                  <a:pt x="4592703" y="720477"/>
                  <a:pt x="4609394" y="741921"/>
                </a:cubicBezTo>
                <a:cubicBezTo>
                  <a:pt x="4601166" y="692227"/>
                  <a:pt x="4671583" y="671155"/>
                  <a:pt x="4650203" y="619764"/>
                </a:cubicBezTo>
                <a:cubicBezTo>
                  <a:pt x="4630659" y="617401"/>
                  <a:pt x="4611910" y="615227"/>
                  <a:pt x="4586305" y="612203"/>
                </a:cubicBezTo>
                <a:close/>
                <a:moveTo>
                  <a:pt x="8559581" y="599165"/>
                </a:moveTo>
                <a:cubicBezTo>
                  <a:pt x="8585536" y="613715"/>
                  <a:pt x="8585536" y="613715"/>
                  <a:pt x="8623028" y="599165"/>
                </a:cubicBezTo>
                <a:cubicBezTo>
                  <a:pt x="8596508" y="599165"/>
                  <a:pt x="8579817" y="599165"/>
                  <a:pt x="8559581" y="599165"/>
                </a:cubicBezTo>
                <a:close/>
                <a:moveTo>
                  <a:pt x="9355107" y="598030"/>
                </a:moveTo>
                <a:lnTo>
                  <a:pt x="9351219" y="599165"/>
                </a:lnTo>
                <a:lnTo>
                  <a:pt x="9354764" y="600866"/>
                </a:lnTo>
                <a:close/>
                <a:moveTo>
                  <a:pt x="4322237" y="581406"/>
                </a:moveTo>
                <a:cubicBezTo>
                  <a:pt x="4321773" y="581312"/>
                  <a:pt x="4319378" y="583864"/>
                  <a:pt x="4319715" y="584431"/>
                </a:cubicBezTo>
                <a:cubicBezTo>
                  <a:pt x="4321087" y="586410"/>
                  <a:pt x="4323260" y="588112"/>
                  <a:pt x="4325089" y="589908"/>
                </a:cubicBezTo>
                <a:cubicBezTo>
                  <a:pt x="4326805" y="587923"/>
                  <a:pt x="4328521" y="586127"/>
                  <a:pt x="4330229" y="584242"/>
                </a:cubicBezTo>
                <a:cubicBezTo>
                  <a:pt x="4327606" y="583202"/>
                  <a:pt x="4324975" y="582068"/>
                  <a:pt x="4322237" y="581406"/>
                </a:cubicBezTo>
                <a:close/>
                <a:moveTo>
                  <a:pt x="5573539" y="581312"/>
                </a:moveTo>
                <a:cubicBezTo>
                  <a:pt x="5505403" y="600110"/>
                  <a:pt x="5533638" y="639886"/>
                  <a:pt x="5542666" y="671344"/>
                </a:cubicBezTo>
                <a:cubicBezTo>
                  <a:pt x="5527584" y="677298"/>
                  <a:pt x="5516718" y="681646"/>
                  <a:pt x="5499920" y="688257"/>
                </a:cubicBezTo>
                <a:cubicBezTo>
                  <a:pt x="5528834" y="693739"/>
                  <a:pt x="5552617" y="692699"/>
                  <a:pt x="5566105" y="701957"/>
                </a:cubicBezTo>
                <a:cubicBezTo>
                  <a:pt x="5590795" y="718681"/>
                  <a:pt x="5613198" y="718019"/>
                  <a:pt x="5639724" y="709702"/>
                </a:cubicBezTo>
                <a:cubicBezTo>
                  <a:pt x="5657330" y="704036"/>
                  <a:pt x="5675844" y="700350"/>
                  <a:pt x="5695966" y="695440"/>
                </a:cubicBezTo>
                <a:cubicBezTo>
                  <a:pt x="5681906" y="634031"/>
                  <a:pt x="5654242" y="585182"/>
                  <a:pt x="5573539" y="581312"/>
                </a:cubicBezTo>
                <a:close/>
                <a:moveTo>
                  <a:pt x="8750363" y="581097"/>
                </a:moveTo>
                <a:cubicBezTo>
                  <a:pt x="8737406" y="582232"/>
                  <a:pt x="8724253" y="586059"/>
                  <a:pt x="8710707" y="593972"/>
                </a:cubicBezTo>
                <a:cubicBezTo>
                  <a:pt x="8701679" y="599259"/>
                  <a:pt x="8684874" y="594917"/>
                  <a:pt x="8671728" y="595768"/>
                </a:cubicBezTo>
                <a:cubicBezTo>
                  <a:pt x="8661671" y="596524"/>
                  <a:pt x="8651721" y="598598"/>
                  <a:pt x="8638232" y="600488"/>
                </a:cubicBezTo>
                <a:cubicBezTo>
                  <a:pt x="8686018" y="607861"/>
                  <a:pt x="8728428" y="615322"/>
                  <a:pt x="8771296" y="620520"/>
                </a:cubicBezTo>
                <a:cubicBezTo>
                  <a:pt x="8793476" y="623161"/>
                  <a:pt x="8816565" y="623350"/>
                  <a:pt x="8838860" y="621371"/>
                </a:cubicBezTo>
                <a:cubicBezTo>
                  <a:pt x="8848802" y="620426"/>
                  <a:pt x="8857603" y="611352"/>
                  <a:pt x="8866981" y="605876"/>
                </a:cubicBezTo>
                <a:cubicBezTo>
                  <a:pt x="8826338" y="598507"/>
                  <a:pt x="8789234" y="577691"/>
                  <a:pt x="8750363" y="581097"/>
                </a:cubicBezTo>
                <a:close/>
                <a:moveTo>
                  <a:pt x="13549125" y="569786"/>
                </a:moveTo>
                <a:cubicBezTo>
                  <a:pt x="13546952" y="571866"/>
                  <a:pt x="13544901" y="574034"/>
                  <a:pt x="13542728" y="576113"/>
                </a:cubicBezTo>
                <a:cubicBezTo>
                  <a:pt x="13547989" y="581406"/>
                  <a:pt x="13553021" y="586599"/>
                  <a:pt x="13558160" y="591798"/>
                </a:cubicBezTo>
                <a:cubicBezTo>
                  <a:pt x="13561820" y="588301"/>
                  <a:pt x="13565473" y="584809"/>
                  <a:pt x="13569133" y="581406"/>
                </a:cubicBezTo>
                <a:cubicBezTo>
                  <a:pt x="13562506" y="577531"/>
                  <a:pt x="13555759" y="573656"/>
                  <a:pt x="13549125" y="569786"/>
                </a:cubicBezTo>
                <a:close/>
                <a:moveTo>
                  <a:pt x="9730293" y="569597"/>
                </a:moveTo>
                <a:lnTo>
                  <a:pt x="9729950" y="572238"/>
                </a:lnTo>
                <a:lnTo>
                  <a:pt x="9733717" y="571204"/>
                </a:lnTo>
                <a:close/>
                <a:moveTo>
                  <a:pt x="4816420" y="545977"/>
                </a:moveTo>
                <a:cubicBezTo>
                  <a:pt x="4810218" y="545954"/>
                  <a:pt x="4803217" y="549615"/>
                  <a:pt x="4789214" y="556937"/>
                </a:cubicBezTo>
                <a:lnTo>
                  <a:pt x="4838448" y="556937"/>
                </a:lnTo>
                <a:lnTo>
                  <a:pt x="4838828" y="557126"/>
                </a:lnTo>
                <a:cubicBezTo>
                  <a:pt x="4842710" y="560334"/>
                  <a:pt x="4846606" y="563453"/>
                  <a:pt x="4850373" y="566573"/>
                </a:cubicBezTo>
                <a:cubicBezTo>
                  <a:pt x="4846713" y="563264"/>
                  <a:pt x="4842939" y="560145"/>
                  <a:pt x="4838936" y="556937"/>
                </a:cubicBezTo>
                <a:lnTo>
                  <a:pt x="4838448" y="556937"/>
                </a:lnTo>
                <a:close/>
                <a:moveTo>
                  <a:pt x="4589501" y="503840"/>
                </a:moveTo>
                <a:cubicBezTo>
                  <a:pt x="4566640" y="535865"/>
                  <a:pt x="4588021" y="555519"/>
                  <a:pt x="4603904" y="579327"/>
                </a:cubicBezTo>
                <a:cubicBezTo>
                  <a:pt x="4628716" y="536249"/>
                  <a:pt x="4628258" y="533791"/>
                  <a:pt x="4589501" y="503840"/>
                </a:cubicBezTo>
                <a:close/>
                <a:moveTo>
                  <a:pt x="13374224" y="497891"/>
                </a:moveTo>
                <a:lnTo>
                  <a:pt x="13377312" y="500437"/>
                </a:lnTo>
                <a:cubicBezTo>
                  <a:pt x="13384968" y="503556"/>
                  <a:pt x="13392516" y="506770"/>
                  <a:pt x="13400179" y="509889"/>
                </a:cubicBezTo>
                <a:cubicBezTo>
                  <a:pt x="13407834" y="513003"/>
                  <a:pt x="13415383" y="516216"/>
                  <a:pt x="13423039" y="519335"/>
                </a:cubicBezTo>
                <a:cubicBezTo>
                  <a:pt x="13430587" y="522449"/>
                  <a:pt x="13438243" y="525663"/>
                  <a:pt x="13445791" y="528782"/>
                </a:cubicBezTo>
                <a:cubicBezTo>
                  <a:pt x="13445791" y="528782"/>
                  <a:pt x="13449101" y="531334"/>
                  <a:pt x="13449101" y="531334"/>
                </a:cubicBezTo>
                <a:lnTo>
                  <a:pt x="13446020" y="528687"/>
                </a:lnTo>
                <a:cubicBezTo>
                  <a:pt x="13438357" y="525474"/>
                  <a:pt x="13430816" y="522355"/>
                  <a:pt x="13423153" y="519241"/>
                </a:cubicBezTo>
                <a:cubicBezTo>
                  <a:pt x="13415490" y="516122"/>
                  <a:pt x="13407949" y="512908"/>
                  <a:pt x="13400293" y="509795"/>
                </a:cubicBezTo>
                <a:cubicBezTo>
                  <a:pt x="13392630" y="506581"/>
                  <a:pt x="13385089" y="503462"/>
                  <a:pt x="13377433" y="500343"/>
                </a:cubicBezTo>
                <a:cubicBezTo>
                  <a:pt x="13377433" y="500343"/>
                  <a:pt x="13374224" y="497891"/>
                  <a:pt x="13374224" y="497891"/>
                </a:cubicBezTo>
                <a:close/>
                <a:moveTo>
                  <a:pt x="5134676" y="487165"/>
                </a:moveTo>
                <a:cubicBezTo>
                  <a:pt x="5134475" y="486670"/>
                  <a:pt x="5134731" y="487355"/>
                  <a:pt x="5135929" y="490424"/>
                </a:cubicBezTo>
                <a:cubicBezTo>
                  <a:pt x="5133702" y="487827"/>
                  <a:pt x="5133189" y="487237"/>
                  <a:pt x="5133533" y="487650"/>
                </a:cubicBezTo>
                <a:lnTo>
                  <a:pt x="5135987" y="490552"/>
                </a:lnTo>
                <a:lnTo>
                  <a:pt x="5136157" y="490991"/>
                </a:lnTo>
                <a:lnTo>
                  <a:pt x="5136346" y="491296"/>
                </a:lnTo>
                <a:lnTo>
                  <a:pt x="5147937" y="559584"/>
                </a:lnTo>
                <a:cubicBezTo>
                  <a:pt x="5153766" y="546924"/>
                  <a:pt x="5157253" y="534642"/>
                  <a:pt x="5156067" y="523092"/>
                </a:cubicBezTo>
                <a:lnTo>
                  <a:pt x="5136346" y="491296"/>
                </a:lnTo>
                <a:lnTo>
                  <a:pt x="5136278" y="490897"/>
                </a:lnTo>
                <a:lnTo>
                  <a:pt x="5135987" y="490552"/>
                </a:lnTo>
                <a:close/>
                <a:moveTo>
                  <a:pt x="12957200" y="474172"/>
                </a:moveTo>
                <a:cubicBezTo>
                  <a:pt x="12956513" y="475968"/>
                  <a:pt x="12955948" y="477764"/>
                  <a:pt x="12955262" y="479560"/>
                </a:cubicBezTo>
                <a:cubicBezTo>
                  <a:pt x="12962575" y="480127"/>
                  <a:pt x="12970009" y="480789"/>
                  <a:pt x="12977322" y="481450"/>
                </a:cubicBezTo>
                <a:lnTo>
                  <a:pt x="12977710" y="481679"/>
                </a:lnTo>
                <a:lnTo>
                  <a:pt x="12977550" y="481639"/>
                </a:lnTo>
                <a:cubicBezTo>
                  <a:pt x="12980864" y="483577"/>
                  <a:pt x="12981664" y="484026"/>
                  <a:pt x="12981208" y="483742"/>
                </a:cubicBezTo>
                <a:lnTo>
                  <a:pt x="12977710" y="481679"/>
                </a:lnTo>
                <a:lnTo>
                  <a:pt x="12981848" y="482714"/>
                </a:lnTo>
                <a:cubicBezTo>
                  <a:pt x="12981320" y="482561"/>
                  <a:pt x="12979320" y="482017"/>
                  <a:pt x="12977322" y="481450"/>
                </a:cubicBezTo>
                <a:cubicBezTo>
                  <a:pt x="12970574" y="479087"/>
                  <a:pt x="12963833" y="476630"/>
                  <a:pt x="12957200" y="474172"/>
                </a:cubicBezTo>
                <a:close/>
                <a:moveTo>
                  <a:pt x="12916104" y="460276"/>
                </a:moveTo>
                <a:cubicBezTo>
                  <a:pt x="12915590" y="459981"/>
                  <a:pt x="12916276" y="460381"/>
                  <a:pt x="12919364" y="462174"/>
                </a:cubicBezTo>
                <a:cubicBezTo>
                  <a:pt x="12915762" y="461326"/>
                  <a:pt x="12914961" y="461138"/>
                  <a:pt x="12915576" y="461292"/>
                </a:cubicBezTo>
                <a:lnTo>
                  <a:pt x="12919591" y="462287"/>
                </a:lnTo>
                <a:lnTo>
                  <a:pt x="12920050" y="462552"/>
                </a:lnTo>
                <a:cubicBezTo>
                  <a:pt x="12921194" y="463119"/>
                  <a:pt x="12922223" y="463592"/>
                  <a:pt x="12923367" y="464159"/>
                </a:cubicBezTo>
                <a:cubicBezTo>
                  <a:pt x="12922338" y="463592"/>
                  <a:pt x="12921302" y="463025"/>
                  <a:pt x="12920279" y="462458"/>
                </a:cubicBezTo>
                <a:lnTo>
                  <a:pt x="12919591" y="462287"/>
                </a:lnTo>
                <a:close/>
                <a:moveTo>
                  <a:pt x="12943031" y="434213"/>
                </a:moveTo>
                <a:cubicBezTo>
                  <a:pt x="12949544" y="436576"/>
                  <a:pt x="12956177" y="439028"/>
                  <a:pt x="12962689" y="441391"/>
                </a:cubicBezTo>
                <a:cubicBezTo>
                  <a:pt x="12963261" y="439784"/>
                  <a:pt x="12963833" y="438177"/>
                  <a:pt x="12964519" y="436576"/>
                </a:cubicBezTo>
                <a:cubicBezTo>
                  <a:pt x="12957321" y="435820"/>
                  <a:pt x="12950115" y="435064"/>
                  <a:pt x="12943031" y="434213"/>
                </a:cubicBezTo>
                <a:close/>
                <a:moveTo>
                  <a:pt x="5231277" y="424294"/>
                </a:moveTo>
                <a:cubicBezTo>
                  <a:pt x="5209776" y="430243"/>
                  <a:pt x="5192063" y="435253"/>
                  <a:pt x="5170225" y="441296"/>
                </a:cubicBezTo>
                <a:cubicBezTo>
                  <a:pt x="5183149" y="456698"/>
                  <a:pt x="5191376" y="466616"/>
                  <a:pt x="5201778" y="479087"/>
                </a:cubicBezTo>
                <a:cubicBezTo>
                  <a:pt x="5222471" y="465577"/>
                  <a:pt x="5238819" y="453389"/>
                  <a:pt x="5231277" y="424294"/>
                </a:cubicBezTo>
                <a:close/>
                <a:moveTo>
                  <a:pt x="5533753" y="412857"/>
                </a:moveTo>
                <a:cubicBezTo>
                  <a:pt x="5521751" y="415693"/>
                  <a:pt x="5514775" y="417867"/>
                  <a:pt x="5507690" y="418907"/>
                </a:cubicBezTo>
                <a:cubicBezTo>
                  <a:pt x="5464587" y="425145"/>
                  <a:pt x="5461963" y="431094"/>
                  <a:pt x="5484366" y="462458"/>
                </a:cubicBezTo>
                <a:lnTo>
                  <a:pt x="5502032" y="500322"/>
                </a:lnTo>
                <a:lnTo>
                  <a:pt x="5501858" y="500248"/>
                </a:lnTo>
                <a:lnTo>
                  <a:pt x="5501830" y="500301"/>
                </a:lnTo>
                <a:lnTo>
                  <a:pt x="5485431" y="491602"/>
                </a:lnTo>
                <a:cubicBezTo>
                  <a:pt x="5468837" y="483676"/>
                  <a:pt x="5452674" y="481144"/>
                  <a:pt x="5439218" y="507999"/>
                </a:cubicBezTo>
                <a:cubicBezTo>
                  <a:pt x="5448589" y="523772"/>
                  <a:pt x="5458761" y="540875"/>
                  <a:pt x="5470191" y="560056"/>
                </a:cubicBezTo>
                <a:cubicBezTo>
                  <a:pt x="5476367" y="548433"/>
                  <a:pt x="5481884" y="538064"/>
                  <a:pt x="5487056" y="528309"/>
                </a:cubicBezTo>
                <a:lnTo>
                  <a:pt x="5501830" y="500301"/>
                </a:lnTo>
                <a:lnTo>
                  <a:pt x="5502086" y="500437"/>
                </a:lnTo>
                <a:lnTo>
                  <a:pt x="5502032" y="500322"/>
                </a:lnTo>
                <a:lnTo>
                  <a:pt x="5533753" y="513664"/>
                </a:lnTo>
                <a:cubicBezTo>
                  <a:pt x="5533753" y="478709"/>
                  <a:pt x="5533753" y="446684"/>
                  <a:pt x="5533753" y="412857"/>
                </a:cubicBezTo>
                <a:close/>
                <a:moveTo>
                  <a:pt x="4462499" y="406247"/>
                </a:moveTo>
                <a:cubicBezTo>
                  <a:pt x="4481241" y="426935"/>
                  <a:pt x="4498161" y="445455"/>
                  <a:pt x="4517368" y="466522"/>
                </a:cubicBezTo>
                <a:cubicBezTo>
                  <a:pt x="4538627" y="461896"/>
                  <a:pt x="4555210" y="458210"/>
                  <a:pt x="4575326" y="453767"/>
                </a:cubicBezTo>
                <a:cubicBezTo>
                  <a:pt x="4561723" y="437143"/>
                  <a:pt x="4551322" y="424478"/>
                  <a:pt x="4548234" y="420608"/>
                </a:cubicBezTo>
                <a:cubicBezTo>
                  <a:pt x="4513365" y="414748"/>
                  <a:pt x="4489819" y="410784"/>
                  <a:pt x="4462499" y="406247"/>
                </a:cubicBezTo>
                <a:close/>
                <a:moveTo>
                  <a:pt x="5372340" y="399447"/>
                </a:moveTo>
                <a:cubicBezTo>
                  <a:pt x="5367994" y="400392"/>
                  <a:pt x="5364455" y="403411"/>
                  <a:pt x="5360566" y="405585"/>
                </a:cubicBezTo>
                <a:cubicBezTo>
                  <a:pt x="5363762" y="408421"/>
                  <a:pt x="5366964" y="411162"/>
                  <a:pt x="5372111" y="415693"/>
                </a:cubicBezTo>
                <a:cubicBezTo>
                  <a:pt x="5375885" y="410595"/>
                  <a:pt x="5378973" y="407475"/>
                  <a:pt x="5380224" y="403884"/>
                </a:cubicBezTo>
                <a:cubicBezTo>
                  <a:pt x="5380574" y="403033"/>
                  <a:pt x="5374512" y="398974"/>
                  <a:pt x="5372340" y="399447"/>
                </a:cubicBezTo>
                <a:close/>
                <a:moveTo>
                  <a:pt x="5446245" y="288873"/>
                </a:moveTo>
                <a:cubicBezTo>
                  <a:pt x="5446416" y="288365"/>
                  <a:pt x="5446187" y="289002"/>
                  <a:pt x="5445158" y="291929"/>
                </a:cubicBezTo>
                <a:lnTo>
                  <a:pt x="5445214" y="291861"/>
                </a:lnTo>
                <a:lnTo>
                  <a:pt x="5445210" y="291873"/>
                </a:lnTo>
                <a:lnTo>
                  <a:pt x="5444701" y="292496"/>
                </a:lnTo>
                <a:cubicBezTo>
                  <a:pt x="5444701" y="292496"/>
                  <a:pt x="5441727" y="295143"/>
                  <a:pt x="5441727" y="295238"/>
                </a:cubicBezTo>
                <a:lnTo>
                  <a:pt x="5444930" y="292685"/>
                </a:lnTo>
                <a:lnTo>
                  <a:pt x="5445210" y="291873"/>
                </a:lnTo>
                <a:lnTo>
                  <a:pt x="5447331" y="289275"/>
                </a:lnTo>
                <a:lnTo>
                  <a:pt x="5445214" y="291861"/>
                </a:lnTo>
                <a:close/>
                <a:moveTo>
                  <a:pt x="5039564" y="252821"/>
                </a:moveTo>
                <a:lnTo>
                  <a:pt x="5037277" y="255651"/>
                </a:lnTo>
                <a:lnTo>
                  <a:pt x="5040822" y="256123"/>
                </a:lnTo>
                <a:close/>
                <a:moveTo>
                  <a:pt x="4751378" y="187253"/>
                </a:moveTo>
                <a:lnTo>
                  <a:pt x="4752744" y="190650"/>
                </a:lnTo>
                <a:lnTo>
                  <a:pt x="4755031" y="187725"/>
                </a:lnTo>
                <a:close/>
                <a:moveTo>
                  <a:pt x="4923649" y="0"/>
                </a:moveTo>
                <a:cubicBezTo>
                  <a:pt x="4950855" y="8312"/>
                  <a:pt x="4974173" y="13227"/>
                  <a:pt x="4994637" y="22485"/>
                </a:cubicBezTo>
                <a:cubicBezTo>
                  <a:pt x="5015667" y="31931"/>
                  <a:pt x="5032479" y="51302"/>
                  <a:pt x="5054882" y="26549"/>
                </a:cubicBezTo>
                <a:cubicBezTo>
                  <a:pt x="5087921" y="59141"/>
                  <a:pt x="5033395" y="107890"/>
                  <a:pt x="5098894" y="123291"/>
                </a:cubicBezTo>
                <a:cubicBezTo>
                  <a:pt x="5092953" y="136802"/>
                  <a:pt x="5088264" y="146910"/>
                  <a:pt x="5083918" y="157112"/>
                </a:cubicBezTo>
                <a:cubicBezTo>
                  <a:pt x="5073403" y="181771"/>
                  <a:pt x="5060257" y="204538"/>
                  <a:pt x="5071916" y="233545"/>
                </a:cubicBezTo>
                <a:cubicBezTo>
                  <a:pt x="5078207" y="249135"/>
                  <a:pt x="5092267" y="277096"/>
                  <a:pt x="5044024" y="279931"/>
                </a:cubicBezTo>
                <a:cubicBezTo>
                  <a:pt x="5086435" y="326790"/>
                  <a:pt x="5123133" y="367227"/>
                  <a:pt x="5162455" y="410595"/>
                </a:cubicBezTo>
                <a:cubicBezTo>
                  <a:pt x="5177773" y="408326"/>
                  <a:pt x="5198010" y="405396"/>
                  <a:pt x="5221785" y="401899"/>
                </a:cubicBezTo>
                <a:cubicBezTo>
                  <a:pt x="5235388" y="371008"/>
                  <a:pt x="5249340" y="339544"/>
                  <a:pt x="5263859" y="306669"/>
                </a:cubicBezTo>
                <a:cubicBezTo>
                  <a:pt x="5294146" y="315453"/>
                  <a:pt x="5299407" y="330287"/>
                  <a:pt x="5291064" y="351448"/>
                </a:cubicBezTo>
                <a:cubicBezTo>
                  <a:pt x="5280314" y="378848"/>
                  <a:pt x="5288313" y="400954"/>
                  <a:pt x="5320437" y="415220"/>
                </a:cubicBezTo>
                <a:cubicBezTo>
                  <a:pt x="5316663" y="459344"/>
                  <a:pt x="5312895" y="503462"/>
                  <a:pt x="5309121" y="547585"/>
                </a:cubicBezTo>
                <a:lnTo>
                  <a:pt x="5309080" y="547624"/>
                </a:lnTo>
                <a:lnTo>
                  <a:pt x="5308892" y="547491"/>
                </a:lnTo>
                <a:lnTo>
                  <a:pt x="5308834" y="547851"/>
                </a:lnTo>
                <a:lnTo>
                  <a:pt x="5293472" y="562041"/>
                </a:lnTo>
                <a:cubicBezTo>
                  <a:pt x="5292743" y="566363"/>
                  <a:pt x="5296258" y="571629"/>
                  <a:pt x="5303288" y="582163"/>
                </a:cubicBezTo>
                <a:lnTo>
                  <a:pt x="5308834" y="547851"/>
                </a:lnTo>
                <a:lnTo>
                  <a:pt x="5309080" y="547624"/>
                </a:lnTo>
                <a:lnTo>
                  <a:pt x="5332828" y="564401"/>
                </a:lnTo>
                <a:cubicBezTo>
                  <a:pt x="5341531" y="570541"/>
                  <a:pt x="5351306" y="577437"/>
                  <a:pt x="5363197" y="585843"/>
                </a:cubicBezTo>
                <a:cubicBezTo>
                  <a:pt x="5363197" y="556370"/>
                  <a:pt x="5371882" y="530483"/>
                  <a:pt x="5361246" y="512341"/>
                </a:cubicBezTo>
                <a:cubicBezTo>
                  <a:pt x="5344327" y="483624"/>
                  <a:pt x="5347186" y="459249"/>
                  <a:pt x="5364105" y="431472"/>
                </a:cubicBezTo>
                <a:cubicBezTo>
                  <a:pt x="5347643" y="425429"/>
                  <a:pt x="5334040" y="420419"/>
                  <a:pt x="5320437" y="415315"/>
                </a:cubicBezTo>
                <a:cubicBezTo>
                  <a:pt x="5325354" y="404734"/>
                  <a:pt x="5333703" y="397935"/>
                  <a:pt x="5329700" y="382156"/>
                </a:cubicBezTo>
                <a:cubicBezTo>
                  <a:pt x="5320787" y="347295"/>
                  <a:pt x="5322610" y="310544"/>
                  <a:pt x="5320558" y="274549"/>
                </a:cubicBezTo>
                <a:cubicBezTo>
                  <a:pt x="5320208" y="268405"/>
                  <a:pt x="5319872" y="260755"/>
                  <a:pt x="5323753" y="256123"/>
                </a:cubicBezTo>
                <a:cubicBezTo>
                  <a:pt x="5329586" y="249135"/>
                  <a:pt x="5339186" y="244125"/>
                  <a:pt x="5347078" y="238365"/>
                </a:cubicBezTo>
                <a:cubicBezTo>
                  <a:pt x="5353704" y="244881"/>
                  <a:pt x="5363991" y="250647"/>
                  <a:pt x="5366164" y="258014"/>
                </a:cubicBezTo>
                <a:cubicBezTo>
                  <a:pt x="5372340" y="279269"/>
                  <a:pt x="5374169" y="301381"/>
                  <a:pt x="5379995" y="322826"/>
                </a:cubicBezTo>
                <a:cubicBezTo>
                  <a:pt x="5383541" y="335675"/>
                  <a:pt x="5391197" y="347862"/>
                  <a:pt x="5401719" y="370346"/>
                </a:cubicBezTo>
                <a:cubicBezTo>
                  <a:pt x="5415779" y="338316"/>
                  <a:pt x="5409152" y="318194"/>
                  <a:pt x="5404571" y="297128"/>
                </a:cubicBezTo>
                <a:cubicBezTo>
                  <a:pt x="5401147" y="280971"/>
                  <a:pt x="5397602" y="257825"/>
                  <a:pt x="5408009" y="247811"/>
                </a:cubicBezTo>
                <a:cubicBezTo>
                  <a:pt x="5443785" y="213896"/>
                  <a:pt x="5435329" y="178374"/>
                  <a:pt x="5425265" y="141144"/>
                </a:cubicBezTo>
                <a:cubicBezTo>
                  <a:pt x="5423670" y="135479"/>
                  <a:pt x="5425036" y="129241"/>
                  <a:pt x="5425036" y="118565"/>
                </a:cubicBezTo>
                <a:cubicBezTo>
                  <a:pt x="5464480" y="136329"/>
                  <a:pt x="5460476" y="174687"/>
                  <a:pt x="5494888" y="202181"/>
                </a:cubicBezTo>
                <a:cubicBezTo>
                  <a:pt x="5497168" y="184039"/>
                  <a:pt x="5498655" y="174687"/>
                  <a:pt x="5499342" y="165430"/>
                </a:cubicBezTo>
                <a:cubicBezTo>
                  <a:pt x="5499920" y="156923"/>
                  <a:pt x="5499463" y="148328"/>
                  <a:pt x="5499463" y="137842"/>
                </a:cubicBezTo>
                <a:cubicBezTo>
                  <a:pt x="5540500" y="156262"/>
                  <a:pt x="5556848" y="200669"/>
                  <a:pt x="5544840" y="230520"/>
                </a:cubicBezTo>
                <a:cubicBezTo>
                  <a:pt x="5556391" y="258297"/>
                  <a:pt x="5564504" y="277379"/>
                  <a:pt x="5572281" y="296561"/>
                </a:cubicBezTo>
                <a:cubicBezTo>
                  <a:pt x="5583596" y="324622"/>
                  <a:pt x="5594455" y="352771"/>
                  <a:pt x="5605663" y="380738"/>
                </a:cubicBezTo>
                <a:cubicBezTo>
                  <a:pt x="5608515" y="387916"/>
                  <a:pt x="5617093" y="396800"/>
                  <a:pt x="5614462" y="401804"/>
                </a:cubicBezTo>
                <a:cubicBezTo>
                  <a:pt x="5606686" y="416733"/>
                  <a:pt x="5605199" y="429015"/>
                  <a:pt x="5611603" y="445550"/>
                </a:cubicBezTo>
                <a:cubicBezTo>
                  <a:pt x="5631840" y="497513"/>
                  <a:pt x="5646236" y="550794"/>
                  <a:pt x="5687274" y="595862"/>
                </a:cubicBezTo>
                <a:cubicBezTo>
                  <a:pt x="5704773" y="615133"/>
                  <a:pt x="5716545" y="637995"/>
                  <a:pt x="5734373" y="664260"/>
                </a:cubicBezTo>
                <a:cubicBezTo>
                  <a:pt x="5799421" y="700633"/>
                  <a:pt x="5869388" y="661047"/>
                  <a:pt x="5940376" y="654625"/>
                </a:cubicBezTo>
                <a:cubicBezTo>
                  <a:pt x="5990671" y="649994"/>
                  <a:pt x="5996618" y="647820"/>
                  <a:pt x="6043946" y="667663"/>
                </a:cubicBezTo>
                <a:cubicBezTo>
                  <a:pt x="6042003" y="671816"/>
                  <a:pt x="6041201" y="676731"/>
                  <a:pt x="6037999" y="680228"/>
                </a:cubicBezTo>
                <a:cubicBezTo>
                  <a:pt x="6022109" y="697609"/>
                  <a:pt x="6002102" y="678433"/>
                  <a:pt x="5988390" y="683058"/>
                </a:cubicBezTo>
                <a:cubicBezTo>
                  <a:pt x="5975924" y="687312"/>
                  <a:pt x="5974101" y="708384"/>
                  <a:pt x="5950434" y="703563"/>
                </a:cubicBezTo>
                <a:cubicBezTo>
                  <a:pt x="5914542" y="696285"/>
                  <a:pt x="5879331" y="721889"/>
                  <a:pt x="5842410" y="705548"/>
                </a:cubicBezTo>
                <a:cubicBezTo>
                  <a:pt x="5838408" y="703752"/>
                  <a:pt x="5829493" y="709418"/>
                  <a:pt x="5825370" y="710741"/>
                </a:cubicBezTo>
                <a:cubicBezTo>
                  <a:pt x="5866186" y="732848"/>
                  <a:pt x="5906537" y="754676"/>
                  <a:pt x="5950319" y="778389"/>
                </a:cubicBezTo>
                <a:cubicBezTo>
                  <a:pt x="5969641" y="771867"/>
                  <a:pt x="5994102" y="763555"/>
                  <a:pt x="6018563" y="755243"/>
                </a:cubicBezTo>
                <a:cubicBezTo>
                  <a:pt x="6020286" y="758073"/>
                  <a:pt x="6021994" y="760908"/>
                  <a:pt x="6023603" y="763649"/>
                </a:cubicBezTo>
                <a:cubicBezTo>
                  <a:pt x="6008049" y="774608"/>
                  <a:pt x="5992501" y="785661"/>
                  <a:pt x="5976961" y="796620"/>
                </a:cubicBezTo>
                <a:cubicBezTo>
                  <a:pt x="5978333" y="799266"/>
                  <a:pt x="5979698" y="801913"/>
                  <a:pt x="5981071" y="804654"/>
                </a:cubicBezTo>
                <a:cubicBezTo>
                  <a:pt x="6009314" y="804654"/>
                  <a:pt x="6037542" y="804654"/>
                  <a:pt x="6071495" y="804654"/>
                </a:cubicBezTo>
                <a:cubicBezTo>
                  <a:pt x="6050351" y="842539"/>
                  <a:pt x="6007019" y="823168"/>
                  <a:pt x="5974787" y="840460"/>
                </a:cubicBezTo>
                <a:cubicBezTo>
                  <a:pt x="6013082" y="857084"/>
                  <a:pt x="6047721" y="872107"/>
                  <a:pt x="6085557" y="888547"/>
                </a:cubicBezTo>
                <a:cubicBezTo>
                  <a:pt x="6108195" y="879479"/>
                  <a:pt x="6135736" y="868332"/>
                  <a:pt x="6163293" y="857273"/>
                </a:cubicBezTo>
                <a:cubicBezTo>
                  <a:pt x="6165580" y="859919"/>
                  <a:pt x="6167861" y="862566"/>
                  <a:pt x="6170148" y="865212"/>
                </a:cubicBezTo>
                <a:cubicBezTo>
                  <a:pt x="6165230" y="870878"/>
                  <a:pt x="6160320" y="876549"/>
                  <a:pt x="6151519" y="886752"/>
                </a:cubicBezTo>
                <a:cubicBezTo>
                  <a:pt x="6168089" y="883254"/>
                  <a:pt x="6184780" y="883916"/>
                  <a:pt x="6190613" y="877683"/>
                </a:cubicBezTo>
                <a:cubicBezTo>
                  <a:pt x="6229936" y="836017"/>
                  <a:pt x="6284698" y="852836"/>
                  <a:pt x="6334426" y="848016"/>
                </a:cubicBezTo>
                <a:cubicBezTo>
                  <a:pt x="6400039" y="841689"/>
                  <a:pt x="6465082" y="831391"/>
                  <a:pt x="6529786" y="820238"/>
                </a:cubicBezTo>
                <a:cubicBezTo>
                  <a:pt x="6544419" y="817692"/>
                  <a:pt x="6556306" y="798227"/>
                  <a:pt x="6569801" y="797849"/>
                </a:cubicBezTo>
                <a:cubicBezTo>
                  <a:pt x="6626959" y="796620"/>
                  <a:pt x="6684686" y="796336"/>
                  <a:pt x="6741158" y="802763"/>
                </a:cubicBezTo>
                <a:cubicBezTo>
                  <a:pt x="6763567" y="805315"/>
                  <a:pt x="6778427" y="810603"/>
                  <a:pt x="6795463" y="794446"/>
                </a:cubicBezTo>
                <a:cubicBezTo>
                  <a:pt x="6823233" y="768092"/>
                  <a:pt x="6859474" y="768848"/>
                  <a:pt x="6894228" y="782075"/>
                </a:cubicBezTo>
                <a:cubicBezTo>
                  <a:pt x="6918004" y="791143"/>
                  <a:pt x="6938468" y="804465"/>
                  <a:pt x="6950586" y="772340"/>
                </a:cubicBezTo>
                <a:cubicBezTo>
                  <a:pt x="6951728" y="769220"/>
                  <a:pt x="6959392" y="766296"/>
                  <a:pt x="6964309" y="765729"/>
                </a:cubicBezTo>
                <a:cubicBezTo>
                  <a:pt x="6998141" y="761854"/>
                  <a:pt x="7033239" y="752407"/>
                  <a:pt x="7065470" y="756850"/>
                </a:cubicBezTo>
                <a:cubicBezTo>
                  <a:pt x="7105142" y="762326"/>
                  <a:pt x="7143550" y="772529"/>
                  <a:pt x="7185624" y="765162"/>
                </a:cubicBezTo>
                <a:cubicBezTo>
                  <a:pt x="7188995" y="776735"/>
                  <a:pt x="7188135" y="785024"/>
                  <a:pt x="7183718" y="790965"/>
                </a:cubicBezTo>
                <a:lnTo>
                  <a:pt x="7160610" y="802599"/>
                </a:lnTo>
                <a:lnTo>
                  <a:pt x="7160584" y="802574"/>
                </a:lnTo>
                <a:cubicBezTo>
                  <a:pt x="7159441" y="802007"/>
                  <a:pt x="7158297" y="801535"/>
                  <a:pt x="7157154" y="800968"/>
                </a:cubicBezTo>
                <a:cubicBezTo>
                  <a:pt x="7158297" y="801535"/>
                  <a:pt x="7159326" y="802102"/>
                  <a:pt x="7160469" y="802669"/>
                </a:cubicBezTo>
                <a:lnTo>
                  <a:pt x="7160610" y="802599"/>
                </a:lnTo>
                <a:lnTo>
                  <a:pt x="7181620" y="822979"/>
                </a:lnTo>
                <a:cubicBezTo>
                  <a:pt x="7113943" y="842634"/>
                  <a:pt x="7113943" y="842634"/>
                  <a:pt x="7071075" y="808996"/>
                </a:cubicBezTo>
                <a:cubicBezTo>
                  <a:pt x="7036435" y="816652"/>
                  <a:pt x="7056785" y="838191"/>
                  <a:pt x="7050839" y="855766"/>
                </a:cubicBezTo>
                <a:cubicBezTo>
                  <a:pt x="7086394" y="858785"/>
                  <a:pt x="7118746" y="859730"/>
                  <a:pt x="7137374" y="887791"/>
                </a:cubicBezTo>
                <a:cubicBezTo>
                  <a:pt x="7141721" y="894313"/>
                  <a:pt x="7161041" y="895820"/>
                  <a:pt x="7173615" y="896198"/>
                </a:cubicBezTo>
                <a:cubicBezTo>
                  <a:pt x="7192021" y="896765"/>
                  <a:pt x="7210536" y="894118"/>
                  <a:pt x="7229285" y="896387"/>
                </a:cubicBezTo>
                <a:cubicBezTo>
                  <a:pt x="7190535" y="911599"/>
                  <a:pt x="7155329" y="927283"/>
                  <a:pt x="7107880" y="903476"/>
                </a:cubicBezTo>
                <a:cubicBezTo>
                  <a:pt x="7082733" y="890816"/>
                  <a:pt x="7044441" y="891100"/>
                  <a:pt x="7012774" y="893173"/>
                </a:cubicBezTo>
                <a:cubicBezTo>
                  <a:pt x="6928182" y="898655"/>
                  <a:pt x="6844047" y="907724"/>
                  <a:pt x="6759794" y="916608"/>
                </a:cubicBezTo>
                <a:cubicBezTo>
                  <a:pt x="6723895" y="920384"/>
                  <a:pt x="6687311" y="924353"/>
                  <a:pt x="6654279" y="937108"/>
                </a:cubicBezTo>
                <a:cubicBezTo>
                  <a:pt x="6655536" y="941078"/>
                  <a:pt x="6656795" y="945136"/>
                  <a:pt x="6658054" y="949106"/>
                </a:cubicBezTo>
                <a:cubicBezTo>
                  <a:pt x="6673708" y="945987"/>
                  <a:pt x="6689376" y="942868"/>
                  <a:pt x="6705724" y="939660"/>
                </a:cubicBezTo>
                <a:cubicBezTo>
                  <a:pt x="6709040" y="946554"/>
                  <a:pt x="6712350" y="953454"/>
                  <a:pt x="6716348" y="961766"/>
                </a:cubicBezTo>
                <a:cubicBezTo>
                  <a:pt x="6731329" y="959025"/>
                  <a:pt x="6745848" y="956378"/>
                  <a:pt x="6760366" y="953738"/>
                </a:cubicBezTo>
                <a:lnTo>
                  <a:pt x="6760428" y="953804"/>
                </a:lnTo>
                <a:lnTo>
                  <a:pt x="6760366" y="953832"/>
                </a:lnTo>
                <a:lnTo>
                  <a:pt x="6760527" y="953908"/>
                </a:lnTo>
                <a:lnTo>
                  <a:pt x="6776364" y="970551"/>
                </a:lnTo>
                <a:cubicBezTo>
                  <a:pt x="6778886" y="968660"/>
                  <a:pt x="6781280" y="966675"/>
                  <a:pt x="6783803" y="964791"/>
                </a:cubicBezTo>
                <a:lnTo>
                  <a:pt x="6760527" y="953908"/>
                </a:lnTo>
                <a:lnTo>
                  <a:pt x="6760428" y="953804"/>
                </a:lnTo>
                <a:lnTo>
                  <a:pt x="6808379" y="932760"/>
                </a:lnTo>
                <a:cubicBezTo>
                  <a:pt x="6842904" y="921612"/>
                  <a:pt x="6883600" y="939093"/>
                  <a:pt x="6917088" y="917743"/>
                </a:cubicBezTo>
                <a:cubicBezTo>
                  <a:pt x="6919490" y="916230"/>
                  <a:pt x="6932872" y="926622"/>
                  <a:pt x="6941100" y="931531"/>
                </a:cubicBezTo>
                <a:cubicBezTo>
                  <a:pt x="6932064" y="937580"/>
                  <a:pt x="6922007" y="949484"/>
                  <a:pt x="6914001" y="948633"/>
                </a:cubicBezTo>
                <a:cubicBezTo>
                  <a:pt x="6881998" y="944947"/>
                  <a:pt x="6855357" y="949012"/>
                  <a:pt x="6833870" y="969227"/>
                </a:cubicBezTo>
                <a:cubicBezTo>
                  <a:pt x="6857652" y="1005789"/>
                  <a:pt x="6883141" y="954021"/>
                  <a:pt x="6912292" y="974615"/>
                </a:cubicBezTo>
                <a:cubicBezTo>
                  <a:pt x="6932979" y="989260"/>
                  <a:pt x="6968877" y="989165"/>
                  <a:pt x="6999857" y="996060"/>
                </a:cubicBezTo>
                <a:cubicBezTo>
                  <a:pt x="6999857" y="990205"/>
                  <a:pt x="6999857" y="983400"/>
                  <a:pt x="6999857" y="977829"/>
                </a:cubicBezTo>
                <a:cubicBezTo>
                  <a:pt x="7045585" y="968471"/>
                  <a:pt x="7090276" y="959308"/>
                  <a:pt x="7136351" y="949862"/>
                </a:cubicBezTo>
                <a:cubicBezTo>
                  <a:pt x="7127659" y="945420"/>
                  <a:pt x="7120347" y="941639"/>
                  <a:pt x="7110854" y="936824"/>
                </a:cubicBezTo>
                <a:cubicBezTo>
                  <a:pt x="7127545" y="922557"/>
                  <a:pt x="7142635" y="926055"/>
                  <a:pt x="7156466" y="936446"/>
                </a:cubicBezTo>
                <a:cubicBezTo>
                  <a:pt x="7186418" y="958836"/>
                  <a:pt x="7217283" y="957229"/>
                  <a:pt x="7251009" y="942590"/>
                </a:cubicBezTo>
                <a:cubicBezTo>
                  <a:pt x="7262209" y="937675"/>
                  <a:pt x="7276498" y="934272"/>
                  <a:pt x="7288966" y="935028"/>
                </a:cubicBezTo>
                <a:cubicBezTo>
                  <a:pt x="7365665" y="939282"/>
                  <a:pt x="7440663" y="930686"/>
                  <a:pt x="7514968" y="916041"/>
                </a:cubicBezTo>
                <a:lnTo>
                  <a:pt x="7514968" y="916073"/>
                </a:lnTo>
                <a:lnTo>
                  <a:pt x="7514739" y="916230"/>
                </a:lnTo>
                <a:lnTo>
                  <a:pt x="7514968" y="916167"/>
                </a:lnTo>
                <a:lnTo>
                  <a:pt x="7514968" y="961482"/>
                </a:lnTo>
                <a:cubicBezTo>
                  <a:pt x="7547428" y="951375"/>
                  <a:pt x="7551202" y="932382"/>
                  <a:pt x="7554977" y="912450"/>
                </a:cubicBezTo>
                <a:cubicBezTo>
                  <a:pt x="7547657" y="910559"/>
                  <a:pt x="7543883" y="908385"/>
                  <a:pt x="7540916" y="908952"/>
                </a:cubicBezTo>
                <a:lnTo>
                  <a:pt x="7514968" y="916167"/>
                </a:lnTo>
                <a:lnTo>
                  <a:pt x="7514968" y="916073"/>
                </a:lnTo>
                <a:lnTo>
                  <a:pt x="7531338" y="904820"/>
                </a:lnTo>
                <a:cubicBezTo>
                  <a:pt x="7536881" y="901088"/>
                  <a:pt x="7542510" y="898041"/>
                  <a:pt x="7548457" y="897521"/>
                </a:cubicBezTo>
                <a:cubicBezTo>
                  <a:pt x="7636938" y="889587"/>
                  <a:pt x="7725532" y="881648"/>
                  <a:pt x="7814241" y="878250"/>
                </a:cubicBezTo>
                <a:cubicBezTo>
                  <a:pt x="7845564" y="877022"/>
                  <a:pt x="7885001" y="859919"/>
                  <a:pt x="7909811" y="895347"/>
                </a:cubicBezTo>
                <a:cubicBezTo>
                  <a:pt x="7912785" y="899601"/>
                  <a:pt x="7931643" y="897710"/>
                  <a:pt x="7942736" y="896387"/>
                </a:cubicBezTo>
                <a:cubicBezTo>
                  <a:pt x="7993259" y="890532"/>
                  <a:pt x="8043561" y="883822"/>
                  <a:pt x="8098660" y="876833"/>
                </a:cubicBezTo>
                <a:cubicBezTo>
                  <a:pt x="8076936" y="861054"/>
                  <a:pt x="8085628" y="851040"/>
                  <a:pt x="8105057" y="844235"/>
                </a:cubicBezTo>
                <a:cubicBezTo>
                  <a:pt x="8127245" y="836490"/>
                  <a:pt x="8191028" y="839420"/>
                  <a:pt x="8226583" y="855766"/>
                </a:cubicBezTo>
                <a:cubicBezTo>
                  <a:pt x="8198341" y="858313"/>
                  <a:pt x="8170112" y="860770"/>
                  <a:pt x="8135473" y="863889"/>
                </a:cubicBezTo>
                <a:cubicBezTo>
                  <a:pt x="8152735" y="882215"/>
                  <a:pt x="8172851" y="875415"/>
                  <a:pt x="8189084" y="878345"/>
                </a:cubicBezTo>
                <a:lnTo>
                  <a:pt x="8189198" y="878439"/>
                </a:lnTo>
                <a:cubicBezTo>
                  <a:pt x="8186682" y="906211"/>
                  <a:pt x="8150334" y="892328"/>
                  <a:pt x="8134672" y="909709"/>
                </a:cubicBezTo>
                <a:cubicBezTo>
                  <a:pt x="8136266" y="914907"/>
                  <a:pt x="8136044" y="926433"/>
                  <a:pt x="8141077" y="928323"/>
                </a:cubicBezTo>
                <a:cubicBezTo>
                  <a:pt x="8186911" y="945514"/>
                  <a:pt x="8230464" y="967810"/>
                  <a:pt x="8285334" y="942773"/>
                </a:cubicBezTo>
                <a:cubicBezTo>
                  <a:pt x="8320432" y="926811"/>
                  <a:pt x="8361927" y="929079"/>
                  <a:pt x="8401599" y="948822"/>
                </a:cubicBezTo>
                <a:cubicBezTo>
                  <a:pt x="8402965" y="933138"/>
                  <a:pt x="8403886" y="921518"/>
                  <a:pt x="8405138" y="906967"/>
                </a:cubicBezTo>
                <a:cubicBezTo>
                  <a:pt x="8377703" y="904894"/>
                  <a:pt x="8350161" y="902909"/>
                  <a:pt x="8319402" y="900640"/>
                </a:cubicBezTo>
                <a:cubicBezTo>
                  <a:pt x="8337237" y="858407"/>
                  <a:pt x="8404573" y="897710"/>
                  <a:pt x="8420341" y="854632"/>
                </a:cubicBezTo>
                <a:cubicBezTo>
                  <a:pt x="8391656" y="829974"/>
                  <a:pt x="8354728" y="821467"/>
                  <a:pt x="8313455" y="823074"/>
                </a:cubicBezTo>
                <a:cubicBezTo>
                  <a:pt x="8243382" y="825720"/>
                  <a:pt x="8173079" y="833371"/>
                  <a:pt x="8103349" y="830630"/>
                </a:cubicBezTo>
                <a:cubicBezTo>
                  <a:pt x="8028243" y="827705"/>
                  <a:pt x="7956339" y="839704"/>
                  <a:pt x="7883178" y="847448"/>
                </a:cubicBezTo>
                <a:cubicBezTo>
                  <a:pt x="7853563" y="850568"/>
                  <a:pt x="7823162" y="852269"/>
                  <a:pt x="7793440" y="850851"/>
                </a:cubicBezTo>
                <a:cubicBezTo>
                  <a:pt x="7739363" y="848394"/>
                  <a:pt x="7685295" y="844430"/>
                  <a:pt x="7631563" y="838569"/>
                </a:cubicBezTo>
                <a:cubicBezTo>
                  <a:pt x="7600703" y="835261"/>
                  <a:pt x="7573834" y="824019"/>
                  <a:pt x="7568001" y="791616"/>
                </a:cubicBezTo>
                <a:cubicBezTo>
                  <a:pt x="7604700" y="789064"/>
                  <a:pt x="7639683" y="786039"/>
                  <a:pt x="7674780" y="784338"/>
                </a:cubicBezTo>
                <a:cubicBezTo>
                  <a:pt x="7699241" y="783209"/>
                  <a:pt x="7720736" y="783115"/>
                  <a:pt x="7739250" y="804370"/>
                </a:cubicBezTo>
                <a:cubicBezTo>
                  <a:pt x="7756398" y="824208"/>
                  <a:pt x="7786578" y="824397"/>
                  <a:pt x="7810353" y="806450"/>
                </a:cubicBezTo>
                <a:cubicBezTo>
                  <a:pt x="7847966" y="777916"/>
                  <a:pt x="7886145" y="775742"/>
                  <a:pt x="7935874" y="780941"/>
                </a:cubicBezTo>
                <a:cubicBezTo>
                  <a:pt x="7998635" y="787457"/>
                  <a:pt x="8064598" y="784622"/>
                  <a:pt x="8125065" y="760814"/>
                </a:cubicBezTo>
                <a:cubicBezTo>
                  <a:pt x="8133299" y="757600"/>
                  <a:pt x="8143357" y="756850"/>
                  <a:pt x="8152735" y="756094"/>
                </a:cubicBezTo>
                <a:cubicBezTo>
                  <a:pt x="8219606" y="750990"/>
                  <a:pt x="8286478" y="742394"/>
                  <a:pt x="8353470" y="742016"/>
                </a:cubicBezTo>
                <a:cubicBezTo>
                  <a:pt x="8490422" y="741165"/>
                  <a:pt x="8627374" y="744851"/>
                  <a:pt x="8764205" y="746642"/>
                </a:cubicBezTo>
                <a:cubicBezTo>
                  <a:pt x="8767979" y="746736"/>
                  <a:pt x="8772095" y="746453"/>
                  <a:pt x="8775527" y="747492"/>
                </a:cubicBezTo>
                <a:cubicBezTo>
                  <a:pt x="8837595" y="764311"/>
                  <a:pt x="8902529" y="760058"/>
                  <a:pt x="8966089" y="765351"/>
                </a:cubicBezTo>
                <a:cubicBezTo>
                  <a:pt x="9018907" y="769793"/>
                  <a:pt x="9071260" y="779145"/>
                  <a:pt x="9124071" y="780563"/>
                </a:cubicBezTo>
                <a:cubicBezTo>
                  <a:pt x="9168883" y="781792"/>
                  <a:pt x="9214038" y="774797"/>
                  <a:pt x="9262624" y="771111"/>
                </a:cubicBezTo>
                <a:cubicBezTo>
                  <a:pt x="9264454" y="759680"/>
                  <a:pt x="9266170" y="749572"/>
                  <a:pt x="9268343" y="736156"/>
                </a:cubicBezTo>
                <a:cubicBezTo>
                  <a:pt x="9278057" y="737857"/>
                  <a:pt x="9288687" y="739653"/>
                  <a:pt x="9303097" y="742110"/>
                </a:cubicBezTo>
                <a:cubicBezTo>
                  <a:pt x="9291660" y="712254"/>
                  <a:pt x="9266970" y="719342"/>
                  <a:pt x="9242731" y="719059"/>
                </a:cubicBezTo>
                <a:cubicBezTo>
                  <a:pt x="9240101" y="729545"/>
                  <a:pt x="9237706" y="739464"/>
                  <a:pt x="9236104" y="745602"/>
                </a:cubicBezTo>
                <a:cubicBezTo>
                  <a:pt x="9185574" y="745602"/>
                  <a:pt x="9138253" y="746642"/>
                  <a:pt x="9091261" y="744946"/>
                </a:cubicBezTo>
                <a:cubicBezTo>
                  <a:pt x="9078466" y="744468"/>
                  <a:pt x="9066114" y="735778"/>
                  <a:pt x="9048057" y="728694"/>
                </a:cubicBezTo>
                <a:cubicBezTo>
                  <a:pt x="9087494" y="705737"/>
                  <a:pt x="9124071" y="715940"/>
                  <a:pt x="9158254" y="713104"/>
                </a:cubicBezTo>
                <a:cubicBezTo>
                  <a:pt x="9167396" y="712348"/>
                  <a:pt x="9180892" y="716696"/>
                  <a:pt x="9185345" y="713010"/>
                </a:cubicBezTo>
                <a:cubicBezTo>
                  <a:pt x="9226161" y="679189"/>
                  <a:pt x="9267656" y="701957"/>
                  <a:pt x="9310638" y="708000"/>
                </a:cubicBezTo>
                <a:cubicBezTo>
                  <a:pt x="9341161" y="712254"/>
                  <a:pt x="9373736" y="706966"/>
                  <a:pt x="9405402" y="704887"/>
                </a:cubicBezTo>
                <a:cubicBezTo>
                  <a:pt x="9420377" y="703941"/>
                  <a:pt x="9435703" y="697514"/>
                  <a:pt x="9449871" y="699121"/>
                </a:cubicBezTo>
                <a:cubicBezTo>
                  <a:pt x="9484625" y="702996"/>
                  <a:pt x="9512060" y="694684"/>
                  <a:pt x="9531038" y="670593"/>
                </a:cubicBezTo>
                <a:cubicBezTo>
                  <a:pt x="9570710" y="698176"/>
                  <a:pt x="9570710" y="698176"/>
                  <a:pt x="9607516" y="691849"/>
                </a:cubicBezTo>
                <a:cubicBezTo>
                  <a:pt x="9584313" y="648481"/>
                  <a:pt x="9558136" y="636861"/>
                  <a:pt x="9504404" y="644517"/>
                </a:cubicBezTo>
                <a:cubicBezTo>
                  <a:pt x="9496284" y="645651"/>
                  <a:pt x="9487027" y="643005"/>
                  <a:pt x="9478799" y="640831"/>
                </a:cubicBezTo>
                <a:cubicBezTo>
                  <a:pt x="9459020" y="635727"/>
                  <a:pt x="9439584" y="629872"/>
                  <a:pt x="9427354" y="626470"/>
                </a:cubicBezTo>
                <a:cubicBezTo>
                  <a:pt x="9413980" y="637239"/>
                  <a:pt x="9404837" y="650939"/>
                  <a:pt x="9395687" y="650939"/>
                </a:cubicBezTo>
                <a:cubicBezTo>
                  <a:pt x="9354878" y="651128"/>
                  <a:pt x="9312240" y="657272"/>
                  <a:pt x="9275198" y="634876"/>
                </a:cubicBezTo>
                <a:cubicBezTo>
                  <a:pt x="9269823" y="631574"/>
                  <a:pt x="9259079" y="634126"/>
                  <a:pt x="9250737" y="634315"/>
                </a:cubicBezTo>
                <a:cubicBezTo>
                  <a:pt x="9242159" y="634593"/>
                  <a:pt x="9227762" y="638090"/>
                  <a:pt x="9225932" y="635349"/>
                </a:cubicBezTo>
                <a:cubicBezTo>
                  <a:pt x="9205810" y="607104"/>
                  <a:pt x="9172543" y="617874"/>
                  <a:pt x="9143965" y="614471"/>
                </a:cubicBezTo>
                <a:cubicBezTo>
                  <a:pt x="9119961" y="611636"/>
                  <a:pt x="9095950" y="603040"/>
                  <a:pt x="9072518" y="604269"/>
                </a:cubicBezTo>
                <a:cubicBezTo>
                  <a:pt x="9032160" y="606348"/>
                  <a:pt x="8990557" y="588206"/>
                  <a:pt x="8950771" y="611447"/>
                </a:cubicBezTo>
                <a:cubicBezTo>
                  <a:pt x="8938770" y="618441"/>
                  <a:pt x="8918191" y="615417"/>
                  <a:pt x="8901613" y="623350"/>
                </a:cubicBezTo>
                <a:cubicBezTo>
                  <a:pt x="8984038" y="623350"/>
                  <a:pt x="9066457" y="623350"/>
                  <a:pt x="9148876" y="623350"/>
                </a:cubicBezTo>
                <a:cubicBezTo>
                  <a:pt x="9122241" y="650277"/>
                  <a:pt x="9086808" y="645084"/>
                  <a:pt x="9055828" y="644611"/>
                </a:cubicBezTo>
                <a:cubicBezTo>
                  <a:pt x="8961294" y="643099"/>
                  <a:pt x="8866981" y="635727"/>
                  <a:pt x="8772554" y="634220"/>
                </a:cubicBezTo>
                <a:cubicBezTo>
                  <a:pt x="8704989" y="633086"/>
                  <a:pt x="8637317" y="638846"/>
                  <a:pt x="8569760" y="639035"/>
                </a:cubicBezTo>
                <a:cubicBezTo>
                  <a:pt x="8527121" y="639130"/>
                  <a:pt x="8484589" y="634504"/>
                  <a:pt x="8437840" y="631763"/>
                </a:cubicBezTo>
                <a:lnTo>
                  <a:pt x="8520583" y="604539"/>
                </a:lnTo>
                <a:lnTo>
                  <a:pt x="8520602" y="604552"/>
                </a:lnTo>
                <a:cubicBezTo>
                  <a:pt x="8521746" y="605120"/>
                  <a:pt x="8522889" y="605592"/>
                  <a:pt x="8524033" y="606159"/>
                </a:cubicBezTo>
                <a:cubicBezTo>
                  <a:pt x="8522997" y="605592"/>
                  <a:pt x="8521860" y="605025"/>
                  <a:pt x="8520831" y="604458"/>
                </a:cubicBezTo>
                <a:lnTo>
                  <a:pt x="8520583" y="604539"/>
                </a:lnTo>
                <a:lnTo>
                  <a:pt x="8516485" y="601528"/>
                </a:lnTo>
                <a:cubicBezTo>
                  <a:pt x="8495791" y="603702"/>
                  <a:pt x="8473274" y="611730"/>
                  <a:pt x="8455210" y="607199"/>
                </a:cubicBezTo>
                <a:cubicBezTo>
                  <a:pt x="8434752" y="602095"/>
                  <a:pt x="8413371" y="606065"/>
                  <a:pt x="8398397" y="602756"/>
                </a:cubicBezTo>
                <a:cubicBezTo>
                  <a:pt x="8347981" y="591514"/>
                  <a:pt x="8287514" y="593216"/>
                  <a:pt x="8253102" y="547491"/>
                </a:cubicBezTo>
                <a:cubicBezTo>
                  <a:pt x="8257106" y="545128"/>
                  <a:pt x="8262589" y="539930"/>
                  <a:pt x="8264990" y="540780"/>
                </a:cubicBezTo>
                <a:cubicBezTo>
                  <a:pt x="8329809" y="564021"/>
                  <a:pt x="8402736" y="543521"/>
                  <a:pt x="8467441" y="566384"/>
                </a:cubicBezTo>
                <a:cubicBezTo>
                  <a:pt x="8470072" y="567329"/>
                  <a:pt x="8474418" y="565249"/>
                  <a:pt x="8477848" y="564115"/>
                </a:cubicBezTo>
                <a:cubicBezTo>
                  <a:pt x="8521403" y="549092"/>
                  <a:pt x="8565527" y="552495"/>
                  <a:pt x="8611591" y="555992"/>
                </a:cubicBezTo>
                <a:cubicBezTo>
                  <a:pt x="8672872" y="560618"/>
                  <a:pt x="8735061" y="557126"/>
                  <a:pt x="8801589" y="557126"/>
                </a:cubicBezTo>
                <a:cubicBezTo>
                  <a:pt x="8797243" y="539930"/>
                  <a:pt x="8794391" y="528498"/>
                  <a:pt x="8791532" y="517162"/>
                </a:cubicBezTo>
                <a:cubicBezTo>
                  <a:pt x="8794391" y="515271"/>
                  <a:pt x="8797014" y="511869"/>
                  <a:pt x="8799988" y="511685"/>
                </a:cubicBezTo>
                <a:cubicBezTo>
                  <a:pt x="8936368" y="501572"/>
                  <a:pt x="9081661" y="507621"/>
                  <a:pt x="9115729" y="526702"/>
                </a:cubicBezTo>
                <a:cubicBezTo>
                  <a:pt x="9091719" y="537283"/>
                  <a:pt x="9069545" y="547018"/>
                  <a:pt x="9044626" y="558071"/>
                </a:cubicBezTo>
                <a:cubicBezTo>
                  <a:pt x="9128760" y="578382"/>
                  <a:pt x="9131620" y="578287"/>
                  <a:pt x="9172429" y="557221"/>
                </a:cubicBezTo>
                <a:lnTo>
                  <a:pt x="9172200" y="557410"/>
                </a:lnTo>
                <a:cubicBezTo>
                  <a:pt x="9188433" y="567801"/>
                  <a:pt x="9204209" y="578476"/>
                  <a:pt x="9220900" y="588301"/>
                </a:cubicBezTo>
                <a:cubicBezTo>
                  <a:pt x="9232330" y="595012"/>
                  <a:pt x="9244790" y="600394"/>
                  <a:pt x="9264225" y="610123"/>
                </a:cubicBezTo>
                <a:cubicBezTo>
                  <a:pt x="9262967" y="592271"/>
                  <a:pt x="9262281" y="582919"/>
                  <a:pt x="9261366" y="568652"/>
                </a:cubicBezTo>
                <a:cubicBezTo>
                  <a:pt x="9278286" y="572333"/>
                  <a:pt x="9290409" y="574507"/>
                  <a:pt x="9302175" y="577720"/>
                </a:cubicBezTo>
                <a:cubicBezTo>
                  <a:pt x="9357045" y="592932"/>
                  <a:pt x="9378317" y="582163"/>
                  <a:pt x="9384829" y="532090"/>
                </a:cubicBezTo>
                <a:cubicBezTo>
                  <a:pt x="9400262" y="530861"/>
                  <a:pt x="9416496" y="529632"/>
                  <a:pt x="9436725" y="528026"/>
                </a:cubicBezTo>
                <a:cubicBezTo>
                  <a:pt x="9438441" y="544088"/>
                  <a:pt x="9439813" y="557126"/>
                  <a:pt x="9440957" y="568746"/>
                </a:cubicBezTo>
                <a:cubicBezTo>
                  <a:pt x="9489314" y="590097"/>
                  <a:pt x="9501430" y="555898"/>
                  <a:pt x="9523840" y="531995"/>
                </a:cubicBezTo>
                <a:cubicBezTo>
                  <a:pt x="9547843" y="559111"/>
                  <a:pt x="9568194" y="592271"/>
                  <a:pt x="9615858" y="562036"/>
                </a:cubicBezTo>
                <a:cubicBezTo>
                  <a:pt x="9604657" y="557410"/>
                  <a:pt x="9592998" y="552684"/>
                  <a:pt x="9577451" y="546357"/>
                </a:cubicBezTo>
                <a:cubicBezTo>
                  <a:pt x="9619067" y="528687"/>
                  <a:pt x="9655988" y="535393"/>
                  <a:pt x="9692915" y="539551"/>
                </a:cubicBezTo>
                <a:cubicBezTo>
                  <a:pt x="9722859" y="542860"/>
                  <a:pt x="9753039" y="545128"/>
                  <a:pt x="9783218" y="547391"/>
                </a:cubicBezTo>
                <a:cubicBezTo>
                  <a:pt x="9871927" y="554102"/>
                  <a:pt x="9960750" y="560523"/>
                  <a:pt x="10049466" y="567140"/>
                </a:cubicBezTo>
                <a:cubicBezTo>
                  <a:pt x="10087187" y="569975"/>
                  <a:pt x="10124915" y="574223"/>
                  <a:pt x="10162636" y="575357"/>
                </a:cubicBezTo>
                <a:cubicBezTo>
                  <a:pt x="10204474" y="576680"/>
                  <a:pt x="10245055" y="575263"/>
                  <a:pt x="10282668" y="597180"/>
                </a:cubicBezTo>
                <a:cubicBezTo>
                  <a:pt x="10307244" y="611447"/>
                  <a:pt x="10337194" y="607861"/>
                  <a:pt x="10362914" y="586883"/>
                </a:cubicBezTo>
                <a:cubicBezTo>
                  <a:pt x="10374122" y="650844"/>
                  <a:pt x="10447283" y="616267"/>
                  <a:pt x="10478149" y="645273"/>
                </a:cubicBezTo>
                <a:cubicBezTo>
                  <a:pt x="10509694" y="619103"/>
                  <a:pt x="10519187" y="613810"/>
                  <a:pt x="10567201" y="645651"/>
                </a:cubicBezTo>
                <a:cubicBezTo>
                  <a:pt x="10621499" y="612486"/>
                  <a:pt x="10679570" y="668514"/>
                  <a:pt x="10740158" y="639791"/>
                </a:cubicBezTo>
                <a:cubicBezTo>
                  <a:pt x="10728500" y="634031"/>
                  <a:pt x="10719236" y="629494"/>
                  <a:pt x="10706776" y="623350"/>
                </a:cubicBezTo>
                <a:cubicBezTo>
                  <a:pt x="10764276" y="611636"/>
                  <a:pt x="10875738" y="624674"/>
                  <a:pt x="10898033" y="638657"/>
                </a:cubicBezTo>
                <a:cubicBezTo>
                  <a:pt x="10930722" y="638657"/>
                  <a:pt x="10952216" y="636577"/>
                  <a:pt x="10973024" y="639035"/>
                </a:cubicBezTo>
                <a:cubicBezTo>
                  <a:pt x="11048123" y="647914"/>
                  <a:pt x="11122886" y="658400"/>
                  <a:pt x="11197877" y="667946"/>
                </a:cubicBezTo>
                <a:cubicBezTo>
                  <a:pt x="11209085" y="669364"/>
                  <a:pt x="11221773" y="671816"/>
                  <a:pt x="11231831" y="669081"/>
                </a:cubicBezTo>
                <a:cubicBezTo>
                  <a:pt x="11275270" y="657366"/>
                  <a:pt x="11318024" y="677393"/>
                  <a:pt x="11363522" y="667001"/>
                </a:cubicBezTo>
                <a:cubicBezTo>
                  <a:pt x="11392443" y="660480"/>
                  <a:pt x="11428684" y="678716"/>
                  <a:pt x="11462295" y="682497"/>
                </a:cubicBezTo>
                <a:cubicBezTo>
                  <a:pt x="11520474" y="689013"/>
                  <a:pt x="11579010" y="693266"/>
                  <a:pt x="11637540" y="697514"/>
                </a:cubicBezTo>
                <a:cubicBezTo>
                  <a:pt x="11650456" y="698459"/>
                  <a:pt x="11665889" y="698837"/>
                  <a:pt x="11676633" y="694023"/>
                </a:cubicBezTo>
                <a:cubicBezTo>
                  <a:pt x="11727850" y="671155"/>
                  <a:pt x="11777230" y="674841"/>
                  <a:pt x="11828903" y="693455"/>
                </a:cubicBezTo>
                <a:cubicBezTo>
                  <a:pt x="11845366" y="699405"/>
                  <a:pt x="11866053" y="697987"/>
                  <a:pt x="11884923" y="698270"/>
                </a:cubicBezTo>
                <a:cubicBezTo>
                  <a:pt x="11972374" y="699405"/>
                  <a:pt x="12057080" y="713010"/>
                  <a:pt x="12142358" y="729167"/>
                </a:cubicBezTo>
                <a:cubicBezTo>
                  <a:pt x="12235527" y="746736"/>
                  <a:pt x="12331212" y="755054"/>
                  <a:pt x="12429972" y="767903"/>
                </a:cubicBezTo>
                <a:cubicBezTo>
                  <a:pt x="12413402" y="740504"/>
                  <a:pt x="12393852" y="730679"/>
                  <a:pt x="12364130" y="740409"/>
                </a:cubicBezTo>
                <a:cubicBezTo>
                  <a:pt x="12339783" y="713010"/>
                  <a:pt x="12300003" y="716885"/>
                  <a:pt x="12266615" y="708667"/>
                </a:cubicBezTo>
                <a:cubicBezTo>
                  <a:pt x="12245013" y="703280"/>
                  <a:pt x="12221695" y="702996"/>
                  <a:pt x="12199515" y="699215"/>
                </a:cubicBezTo>
                <a:cubicBezTo>
                  <a:pt x="12185797" y="696947"/>
                  <a:pt x="12172652" y="692510"/>
                  <a:pt x="12155275" y="687973"/>
                </a:cubicBezTo>
                <a:cubicBezTo>
                  <a:pt x="12177334" y="659534"/>
                  <a:pt x="12203403" y="677015"/>
                  <a:pt x="12229923" y="675975"/>
                </a:cubicBezTo>
                <a:cubicBezTo>
                  <a:pt x="12199286" y="649332"/>
                  <a:pt x="12163731" y="658973"/>
                  <a:pt x="12132415" y="654436"/>
                </a:cubicBezTo>
                <a:cubicBezTo>
                  <a:pt x="12101435" y="649994"/>
                  <a:pt x="12070912" y="643477"/>
                  <a:pt x="12040154" y="637806"/>
                </a:cubicBezTo>
                <a:cubicBezTo>
                  <a:pt x="12039245" y="634409"/>
                  <a:pt x="12038216" y="631006"/>
                  <a:pt x="12037301" y="627604"/>
                </a:cubicBezTo>
                <a:cubicBezTo>
                  <a:pt x="12049303" y="623728"/>
                  <a:pt x="12062220" y="615133"/>
                  <a:pt x="12073192" y="616645"/>
                </a:cubicBezTo>
                <a:cubicBezTo>
                  <a:pt x="12149671" y="627320"/>
                  <a:pt x="12225920" y="639602"/>
                  <a:pt x="12301948" y="652167"/>
                </a:cubicBezTo>
                <a:cubicBezTo>
                  <a:pt x="12350298" y="660196"/>
                  <a:pt x="12398541" y="669175"/>
                  <a:pt x="12446434" y="678622"/>
                </a:cubicBezTo>
                <a:cubicBezTo>
                  <a:pt x="12481760" y="685610"/>
                  <a:pt x="12503362" y="669270"/>
                  <a:pt x="12527945" y="651033"/>
                </a:cubicBezTo>
                <a:cubicBezTo>
                  <a:pt x="12523484" y="661425"/>
                  <a:pt x="12519031" y="671911"/>
                  <a:pt x="12514799" y="682024"/>
                </a:cubicBezTo>
                <a:cubicBezTo>
                  <a:pt x="12549547" y="699405"/>
                  <a:pt x="12564414" y="670782"/>
                  <a:pt x="12593908" y="662370"/>
                </a:cubicBezTo>
                <a:cubicBezTo>
                  <a:pt x="12592421" y="674652"/>
                  <a:pt x="12591277" y="683537"/>
                  <a:pt x="12589562" y="698365"/>
                </a:cubicBezTo>
                <a:cubicBezTo>
                  <a:pt x="12638262" y="711025"/>
                  <a:pt x="12690851" y="718208"/>
                  <a:pt x="12749945" y="720755"/>
                </a:cubicBezTo>
                <a:cubicBezTo>
                  <a:pt x="12762633" y="752029"/>
                  <a:pt x="12806073" y="752029"/>
                  <a:pt x="12840598" y="753163"/>
                </a:cubicBezTo>
                <a:cubicBezTo>
                  <a:pt x="12915018" y="755716"/>
                  <a:pt x="12979609" y="778861"/>
                  <a:pt x="13046823" y="800968"/>
                </a:cubicBezTo>
                <a:cubicBezTo>
                  <a:pt x="13120220" y="825059"/>
                  <a:pt x="13197950" y="840271"/>
                  <a:pt x="13275686" y="855383"/>
                </a:cubicBezTo>
                <a:cubicBezTo>
                  <a:pt x="13241275" y="821184"/>
                  <a:pt x="13191095" y="811643"/>
                  <a:pt x="13146283" y="794546"/>
                </a:cubicBezTo>
                <a:cubicBezTo>
                  <a:pt x="13075859" y="767714"/>
                  <a:pt x="13004184" y="743150"/>
                  <a:pt x="12933768" y="716318"/>
                </a:cubicBezTo>
                <a:lnTo>
                  <a:pt x="12887715" y="689628"/>
                </a:lnTo>
                <a:lnTo>
                  <a:pt x="12919632" y="686508"/>
                </a:lnTo>
                <a:cubicBezTo>
                  <a:pt x="12930363" y="686886"/>
                  <a:pt x="12941252" y="688635"/>
                  <a:pt x="12952968" y="691565"/>
                </a:cubicBezTo>
                <a:cubicBezTo>
                  <a:pt x="13015507" y="706966"/>
                  <a:pt x="13078947" y="728505"/>
                  <a:pt x="13157598" y="702807"/>
                </a:cubicBezTo>
                <a:cubicBezTo>
                  <a:pt x="13115989" y="689864"/>
                  <a:pt x="13081234" y="682024"/>
                  <a:pt x="13049911" y="668608"/>
                </a:cubicBezTo>
                <a:cubicBezTo>
                  <a:pt x="12996757" y="645840"/>
                  <a:pt x="12933539" y="636577"/>
                  <a:pt x="12895932" y="589151"/>
                </a:cubicBezTo>
                <a:cubicBezTo>
                  <a:pt x="12962346" y="603135"/>
                  <a:pt x="13028767" y="617023"/>
                  <a:pt x="13103751" y="632802"/>
                </a:cubicBezTo>
                <a:cubicBezTo>
                  <a:pt x="13077232" y="582730"/>
                  <a:pt x="13000067" y="598409"/>
                  <a:pt x="12976635" y="544561"/>
                </a:cubicBezTo>
                <a:cubicBezTo>
                  <a:pt x="13006243" y="547585"/>
                  <a:pt x="13026937" y="549659"/>
                  <a:pt x="13047510" y="551833"/>
                </a:cubicBezTo>
                <a:cubicBezTo>
                  <a:pt x="13048653" y="549565"/>
                  <a:pt x="13049683" y="547296"/>
                  <a:pt x="13050826" y="544939"/>
                </a:cubicBezTo>
                <a:cubicBezTo>
                  <a:pt x="12971260" y="519146"/>
                  <a:pt x="12891586" y="493448"/>
                  <a:pt x="12799103" y="463497"/>
                </a:cubicBezTo>
                <a:cubicBezTo>
                  <a:pt x="12831113" y="456036"/>
                  <a:pt x="12849290" y="451688"/>
                  <a:pt x="12876496" y="445361"/>
                </a:cubicBezTo>
                <a:lnTo>
                  <a:pt x="12796015" y="406169"/>
                </a:lnTo>
                <a:lnTo>
                  <a:pt x="12796126" y="406093"/>
                </a:lnTo>
                <a:lnTo>
                  <a:pt x="12886153" y="415380"/>
                </a:lnTo>
                <a:lnTo>
                  <a:pt x="12887126" y="415693"/>
                </a:lnTo>
                <a:lnTo>
                  <a:pt x="12888093" y="415776"/>
                </a:lnTo>
                <a:lnTo>
                  <a:pt x="12907362" y="422876"/>
                </a:lnTo>
                <a:cubicBezTo>
                  <a:pt x="12907934" y="421081"/>
                  <a:pt x="12908620" y="419285"/>
                  <a:pt x="12909185" y="417583"/>
                </a:cubicBezTo>
                <a:lnTo>
                  <a:pt x="12888093" y="415776"/>
                </a:lnTo>
                <a:lnTo>
                  <a:pt x="12887355" y="415504"/>
                </a:lnTo>
                <a:lnTo>
                  <a:pt x="12886153" y="415380"/>
                </a:lnTo>
                <a:lnTo>
                  <a:pt x="12818996" y="393776"/>
                </a:lnTo>
                <a:cubicBezTo>
                  <a:pt x="12816080" y="393114"/>
                  <a:pt x="12812249" y="395121"/>
                  <a:pt x="12808175" y="397849"/>
                </a:cubicBezTo>
                <a:lnTo>
                  <a:pt x="12796126" y="406093"/>
                </a:lnTo>
                <a:lnTo>
                  <a:pt x="12795787" y="406058"/>
                </a:lnTo>
                <a:lnTo>
                  <a:pt x="12796015" y="406169"/>
                </a:lnTo>
                <a:lnTo>
                  <a:pt x="12795901" y="406247"/>
                </a:lnTo>
                <a:cubicBezTo>
                  <a:pt x="12763892" y="390279"/>
                  <a:pt x="12731768" y="374316"/>
                  <a:pt x="12699765" y="358254"/>
                </a:cubicBezTo>
                <a:cubicBezTo>
                  <a:pt x="12700559" y="356080"/>
                  <a:pt x="12701366" y="353906"/>
                  <a:pt x="12702160" y="351637"/>
                </a:cubicBezTo>
                <a:cubicBezTo>
                  <a:pt x="12739773" y="358443"/>
                  <a:pt x="12777495" y="365148"/>
                  <a:pt x="12815108" y="372142"/>
                </a:cubicBezTo>
                <a:cubicBezTo>
                  <a:pt x="12857633" y="380076"/>
                  <a:pt x="12900386" y="387165"/>
                  <a:pt x="12942453" y="396706"/>
                </a:cubicBezTo>
                <a:cubicBezTo>
                  <a:pt x="12973433" y="403789"/>
                  <a:pt x="13003498" y="413708"/>
                  <a:pt x="13033449" y="423349"/>
                </a:cubicBezTo>
                <a:cubicBezTo>
                  <a:pt x="13066831" y="434119"/>
                  <a:pt x="13097697" y="447157"/>
                  <a:pt x="13137140" y="438555"/>
                </a:cubicBezTo>
                <a:cubicBezTo>
                  <a:pt x="13156455" y="434402"/>
                  <a:pt x="13181145" y="444416"/>
                  <a:pt x="13202639" y="449798"/>
                </a:cubicBezTo>
                <a:cubicBezTo>
                  <a:pt x="13245850" y="460667"/>
                  <a:pt x="13288603" y="472760"/>
                  <a:pt x="13340849" y="486927"/>
                </a:cubicBezTo>
                <a:cubicBezTo>
                  <a:pt x="13293635" y="446684"/>
                  <a:pt x="13241618" y="427313"/>
                  <a:pt x="13184347" y="415410"/>
                </a:cubicBezTo>
                <a:lnTo>
                  <a:pt x="13184690" y="415598"/>
                </a:lnTo>
                <a:cubicBezTo>
                  <a:pt x="13176920" y="412390"/>
                  <a:pt x="13169257" y="409177"/>
                  <a:pt x="13161487" y="405963"/>
                </a:cubicBezTo>
                <a:cubicBezTo>
                  <a:pt x="13161487" y="405963"/>
                  <a:pt x="13161823" y="406152"/>
                  <a:pt x="13161823" y="406152"/>
                </a:cubicBezTo>
                <a:cubicBezTo>
                  <a:pt x="13150286" y="402939"/>
                  <a:pt x="13138734" y="399725"/>
                  <a:pt x="13127190" y="396517"/>
                </a:cubicBezTo>
                <a:cubicBezTo>
                  <a:pt x="13127190" y="396517"/>
                  <a:pt x="13127533" y="396706"/>
                  <a:pt x="13127533" y="396706"/>
                </a:cubicBezTo>
                <a:cubicBezTo>
                  <a:pt x="13083636" y="381967"/>
                  <a:pt x="13039739" y="367416"/>
                  <a:pt x="12996071" y="352582"/>
                </a:cubicBezTo>
                <a:cubicBezTo>
                  <a:pt x="12979494" y="346917"/>
                  <a:pt x="12963261" y="340490"/>
                  <a:pt x="12938571" y="331421"/>
                </a:cubicBezTo>
                <a:cubicBezTo>
                  <a:pt x="12953547" y="323582"/>
                  <a:pt x="12960516" y="317155"/>
                  <a:pt x="12964519" y="318194"/>
                </a:cubicBezTo>
                <a:cubicBezTo>
                  <a:pt x="13011161" y="330665"/>
                  <a:pt x="13057345" y="344270"/>
                  <a:pt x="13103644" y="357686"/>
                </a:cubicBezTo>
                <a:cubicBezTo>
                  <a:pt x="13112558" y="360238"/>
                  <a:pt x="13121014" y="364486"/>
                  <a:pt x="13130164" y="366093"/>
                </a:cubicBezTo>
                <a:cubicBezTo>
                  <a:pt x="13193947" y="377052"/>
                  <a:pt x="13252712" y="398407"/>
                  <a:pt x="13312607" y="419096"/>
                </a:cubicBezTo>
                <a:cubicBezTo>
                  <a:pt x="13407949" y="452066"/>
                  <a:pt x="13493798" y="496851"/>
                  <a:pt x="13581478" y="541158"/>
                </a:cubicBezTo>
                <a:cubicBezTo>
                  <a:pt x="13641265" y="571393"/>
                  <a:pt x="13682081" y="611825"/>
                  <a:pt x="13728037" y="651695"/>
                </a:cubicBezTo>
                <a:cubicBezTo>
                  <a:pt x="13758331" y="678054"/>
                  <a:pt x="13801535" y="694873"/>
                  <a:pt x="13840978" y="713104"/>
                </a:cubicBezTo>
                <a:cubicBezTo>
                  <a:pt x="13868991" y="726048"/>
                  <a:pt x="13900193" y="734076"/>
                  <a:pt x="13932889" y="745418"/>
                </a:cubicBezTo>
                <a:cubicBezTo>
                  <a:pt x="13942839" y="737573"/>
                  <a:pt x="13953004" y="729450"/>
                  <a:pt x="13965242" y="719815"/>
                </a:cubicBezTo>
                <a:cubicBezTo>
                  <a:pt x="13977587" y="728694"/>
                  <a:pt x="13991533" y="735305"/>
                  <a:pt x="13999310" y="745230"/>
                </a:cubicBezTo>
                <a:cubicBezTo>
                  <a:pt x="14006508" y="754392"/>
                  <a:pt x="14013706" y="769699"/>
                  <a:pt x="14009139" y="777444"/>
                </a:cubicBezTo>
                <a:cubicBezTo>
                  <a:pt x="14002734" y="788119"/>
                  <a:pt x="13986164" y="799455"/>
                  <a:pt x="13972211" y="801157"/>
                </a:cubicBezTo>
                <a:cubicBezTo>
                  <a:pt x="13950838" y="803803"/>
                  <a:pt x="13927971" y="798605"/>
                  <a:pt x="13905226" y="796620"/>
                </a:cubicBezTo>
                <a:cubicBezTo>
                  <a:pt x="13925112" y="840365"/>
                  <a:pt x="13997816" y="869555"/>
                  <a:pt x="14074981" y="864456"/>
                </a:cubicBezTo>
                <a:cubicBezTo>
                  <a:pt x="14085502" y="908007"/>
                  <a:pt x="14115339" y="938336"/>
                  <a:pt x="14169522" y="949862"/>
                </a:cubicBezTo>
                <a:cubicBezTo>
                  <a:pt x="14180501" y="952225"/>
                  <a:pt x="14194562" y="954305"/>
                  <a:pt x="14200388" y="960726"/>
                </a:cubicBezTo>
                <a:cubicBezTo>
                  <a:pt x="14211024" y="972347"/>
                  <a:pt x="14222912" y="987558"/>
                  <a:pt x="14221997" y="1000596"/>
                </a:cubicBezTo>
                <a:cubicBezTo>
                  <a:pt x="14221310" y="1010137"/>
                  <a:pt x="14202561" y="1021758"/>
                  <a:pt x="14188844" y="1027051"/>
                </a:cubicBezTo>
                <a:cubicBezTo>
                  <a:pt x="14170208" y="1034134"/>
                  <a:pt x="14148257" y="1035079"/>
                  <a:pt x="14128484" y="1040372"/>
                </a:cubicBezTo>
                <a:cubicBezTo>
                  <a:pt x="14118992" y="1042919"/>
                  <a:pt x="14111222" y="1049535"/>
                  <a:pt x="14105846" y="1061155"/>
                </a:cubicBezTo>
                <a:cubicBezTo>
                  <a:pt x="14114195" y="1060777"/>
                  <a:pt x="14122537" y="1059926"/>
                  <a:pt x="14130772" y="1060115"/>
                </a:cubicBezTo>
                <a:cubicBezTo>
                  <a:pt x="14183811" y="1061344"/>
                  <a:pt x="14210338" y="1086381"/>
                  <a:pt x="14186213" y="1123415"/>
                </a:cubicBezTo>
                <a:cubicBezTo>
                  <a:pt x="14163467" y="1158370"/>
                  <a:pt x="14168950" y="1183690"/>
                  <a:pt x="14204391" y="1214487"/>
                </a:cubicBezTo>
                <a:cubicBezTo>
                  <a:pt x="14182553" y="1214487"/>
                  <a:pt x="14170208" y="1214114"/>
                  <a:pt x="14157978" y="1214581"/>
                </a:cubicBezTo>
                <a:cubicBezTo>
                  <a:pt x="14145633" y="1215054"/>
                  <a:pt x="14133402" y="1216471"/>
                  <a:pt x="14113623" y="1218078"/>
                </a:cubicBezTo>
                <a:cubicBezTo>
                  <a:pt x="14156377" y="1269191"/>
                  <a:pt x="14234685" y="1260500"/>
                  <a:pt x="14281326" y="1303957"/>
                </a:cubicBezTo>
                <a:cubicBezTo>
                  <a:pt x="14253206" y="1312085"/>
                  <a:pt x="14229996" y="1318885"/>
                  <a:pt x="14201875" y="1327008"/>
                </a:cubicBezTo>
                <a:cubicBezTo>
                  <a:pt x="14230796" y="1368013"/>
                  <a:pt x="14269204" y="1392387"/>
                  <a:pt x="14311506" y="1412792"/>
                </a:cubicBezTo>
                <a:cubicBezTo>
                  <a:pt x="14287724" y="1442744"/>
                  <a:pt x="14287724" y="1442744"/>
                  <a:pt x="14231368" y="1443783"/>
                </a:cubicBezTo>
                <a:cubicBezTo>
                  <a:pt x="14262920" y="1468536"/>
                  <a:pt x="14289325" y="1494612"/>
                  <a:pt x="14333566" y="1502262"/>
                </a:cubicBezTo>
                <a:cubicBezTo>
                  <a:pt x="14347740" y="1504720"/>
                  <a:pt x="14359406" y="1516813"/>
                  <a:pt x="14372202" y="1524463"/>
                </a:cubicBezTo>
                <a:cubicBezTo>
                  <a:pt x="14371522" y="1527960"/>
                  <a:pt x="14370836" y="1531552"/>
                  <a:pt x="14370150" y="1535044"/>
                </a:cubicBezTo>
                <a:cubicBezTo>
                  <a:pt x="14338483" y="1541754"/>
                  <a:pt x="14306703" y="1548554"/>
                  <a:pt x="14268746" y="1556588"/>
                </a:cubicBezTo>
                <a:cubicBezTo>
                  <a:pt x="14279840" y="1572456"/>
                  <a:pt x="14288525" y="1584927"/>
                  <a:pt x="14297789" y="1598060"/>
                </a:cubicBezTo>
                <a:cubicBezTo>
                  <a:pt x="14287953" y="1604014"/>
                  <a:pt x="14278010" y="1610058"/>
                  <a:pt x="14267266" y="1616485"/>
                </a:cubicBezTo>
                <a:cubicBezTo>
                  <a:pt x="14282120" y="1629712"/>
                  <a:pt x="14321678" y="1624325"/>
                  <a:pt x="14309905" y="1647565"/>
                </a:cubicBezTo>
                <a:cubicBezTo>
                  <a:pt x="14296867" y="1673263"/>
                  <a:pt x="14374718" y="1687814"/>
                  <a:pt x="14315045" y="1713228"/>
                </a:cubicBezTo>
                <a:cubicBezTo>
                  <a:pt x="14326138" y="1721729"/>
                  <a:pt x="14336310" y="1729574"/>
                  <a:pt x="14349685" y="1739777"/>
                </a:cubicBezTo>
                <a:cubicBezTo>
                  <a:pt x="14330827" y="1748845"/>
                  <a:pt x="14316531" y="1755650"/>
                  <a:pt x="14299269" y="1763962"/>
                </a:cubicBezTo>
                <a:cubicBezTo>
                  <a:pt x="14307389" y="1775960"/>
                  <a:pt x="14315159" y="1787581"/>
                  <a:pt x="14323965" y="1800713"/>
                </a:cubicBezTo>
                <a:cubicBezTo>
                  <a:pt x="14359513" y="1756123"/>
                  <a:pt x="14373695" y="1755745"/>
                  <a:pt x="14419193" y="1792590"/>
                </a:cubicBezTo>
                <a:cubicBezTo>
                  <a:pt x="14434734" y="1805150"/>
                  <a:pt x="14453369" y="1815169"/>
                  <a:pt x="14471432" y="1826884"/>
                </a:cubicBezTo>
                <a:cubicBezTo>
                  <a:pt x="14403639" y="1865336"/>
                  <a:pt x="14403639" y="1865336"/>
                  <a:pt x="14386720" y="1922587"/>
                </a:cubicBezTo>
                <a:cubicBezTo>
                  <a:pt x="14396326" y="1931088"/>
                  <a:pt x="14407070" y="1940634"/>
                  <a:pt x="14422274" y="1954045"/>
                </a:cubicBezTo>
                <a:cubicBezTo>
                  <a:pt x="14404211" y="1959149"/>
                  <a:pt x="14391866" y="1962646"/>
                  <a:pt x="14370715" y="1968595"/>
                </a:cubicBezTo>
                <a:cubicBezTo>
                  <a:pt x="14412210" y="1986359"/>
                  <a:pt x="14446857" y="2001193"/>
                  <a:pt x="14485721" y="2017817"/>
                </a:cubicBezTo>
                <a:cubicBezTo>
                  <a:pt x="14478173" y="2031044"/>
                  <a:pt x="14471203" y="2043137"/>
                  <a:pt x="14463204" y="2057026"/>
                </a:cubicBezTo>
                <a:cubicBezTo>
                  <a:pt x="14496694" y="2089618"/>
                  <a:pt x="14541735" y="2104546"/>
                  <a:pt x="14601522" y="2101805"/>
                </a:cubicBezTo>
                <a:cubicBezTo>
                  <a:pt x="14595467" y="2113053"/>
                  <a:pt x="14589634" y="2120231"/>
                  <a:pt x="14587805" y="2128070"/>
                </a:cubicBezTo>
                <a:cubicBezTo>
                  <a:pt x="14585867" y="2136388"/>
                  <a:pt x="14583916" y="2147252"/>
                  <a:pt x="14588719" y="2153673"/>
                </a:cubicBezTo>
                <a:cubicBezTo>
                  <a:pt x="14604724" y="2175218"/>
                  <a:pt x="14637985" y="2186933"/>
                  <a:pt x="14633760" y="2220754"/>
                </a:cubicBezTo>
                <a:cubicBezTo>
                  <a:pt x="14632616" y="2229539"/>
                  <a:pt x="14663940" y="2241159"/>
                  <a:pt x="14680402" y="2251550"/>
                </a:cubicBezTo>
                <a:cubicBezTo>
                  <a:pt x="14660509" y="2300678"/>
                  <a:pt x="14592716" y="2293311"/>
                  <a:pt x="14548139" y="2327794"/>
                </a:cubicBezTo>
                <a:cubicBezTo>
                  <a:pt x="14578547" y="2335444"/>
                  <a:pt x="14603695" y="2341682"/>
                  <a:pt x="14639478" y="2350656"/>
                </a:cubicBezTo>
                <a:cubicBezTo>
                  <a:pt x="14586324" y="2374936"/>
                  <a:pt x="14543908" y="2398649"/>
                  <a:pt x="14486408" y="2401485"/>
                </a:cubicBezTo>
                <a:cubicBezTo>
                  <a:pt x="14499210" y="2438330"/>
                  <a:pt x="14540248" y="2436346"/>
                  <a:pt x="14571571" y="2450234"/>
                </a:cubicBezTo>
                <a:cubicBezTo>
                  <a:pt x="14583008" y="2429640"/>
                  <a:pt x="14593523" y="2410742"/>
                  <a:pt x="14606211" y="2388069"/>
                </a:cubicBezTo>
                <a:cubicBezTo>
                  <a:pt x="14655362" y="2421045"/>
                  <a:pt x="14582779" y="2434082"/>
                  <a:pt x="14608041" y="2465824"/>
                </a:cubicBezTo>
                <a:cubicBezTo>
                  <a:pt x="14627133" y="2469132"/>
                  <a:pt x="14656856" y="2474325"/>
                  <a:pt x="14697321" y="2481414"/>
                </a:cubicBezTo>
                <a:cubicBezTo>
                  <a:pt x="14657542" y="2513156"/>
                  <a:pt x="14609528" y="2501724"/>
                  <a:pt x="14572486" y="2520995"/>
                </a:cubicBezTo>
                <a:cubicBezTo>
                  <a:pt x="14564137" y="2507396"/>
                  <a:pt x="14557739" y="2496720"/>
                  <a:pt x="14551113" y="2485945"/>
                </a:cubicBezTo>
                <a:cubicBezTo>
                  <a:pt x="14549168" y="2487836"/>
                  <a:pt x="14546424" y="2489537"/>
                  <a:pt x="14545280" y="2491900"/>
                </a:cubicBezTo>
                <a:cubicBezTo>
                  <a:pt x="14533278" y="2516464"/>
                  <a:pt x="14536474" y="2537908"/>
                  <a:pt x="14567117" y="2555389"/>
                </a:cubicBezTo>
                <a:cubicBezTo>
                  <a:pt x="14599806" y="2552081"/>
                  <a:pt x="14619356" y="2499928"/>
                  <a:pt x="14668171" y="2531959"/>
                </a:cubicBezTo>
                <a:cubicBezTo>
                  <a:pt x="14661652" y="2557557"/>
                  <a:pt x="14634675" y="2562378"/>
                  <a:pt x="14612952" y="2567198"/>
                </a:cubicBezTo>
                <a:cubicBezTo>
                  <a:pt x="14580606" y="2574470"/>
                  <a:pt x="14570084" y="2596577"/>
                  <a:pt x="14553743" y="2615286"/>
                </a:cubicBezTo>
                <a:cubicBezTo>
                  <a:pt x="14550763" y="2618778"/>
                  <a:pt x="14547682" y="2626055"/>
                  <a:pt x="14549848" y="2628135"/>
                </a:cubicBezTo>
                <a:cubicBezTo>
                  <a:pt x="14576260" y="2654683"/>
                  <a:pt x="14542993" y="2666776"/>
                  <a:pt x="14531105" y="2681604"/>
                </a:cubicBezTo>
                <a:cubicBezTo>
                  <a:pt x="14549054" y="2705512"/>
                  <a:pt x="14566088" y="2728185"/>
                  <a:pt x="14584488" y="2752749"/>
                </a:cubicBezTo>
                <a:cubicBezTo>
                  <a:pt x="14566196" y="2763708"/>
                  <a:pt x="14554537" y="2770602"/>
                  <a:pt x="14540598" y="2778920"/>
                </a:cubicBezTo>
                <a:cubicBezTo>
                  <a:pt x="14563680" y="2796394"/>
                  <a:pt x="14612723" y="2788650"/>
                  <a:pt x="14599470" y="2830027"/>
                </a:cubicBezTo>
                <a:lnTo>
                  <a:pt x="14670135" y="2814630"/>
                </a:lnTo>
                <a:lnTo>
                  <a:pt x="14646249" y="2848075"/>
                </a:lnTo>
                <a:cubicBezTo>
                  <a:pt x="14641062" y="2852539"/>
                  <a:pt x="14635024" y="2856165"/>
                  <a:pt x="14627740" y="2858562"/>
                </a:cubicBezTo>
                <a:lnTo>
                  <a:pt x="14601807" y="2861673"/>
                </a:lnTo>
                <a:lnTo>
                  <a:pt x="14601865" y="2861584"/>
                </a:lnTo>
                <a:lnTo>
                  <a:pt x="14601596" y="2861264"/>
                </a:lnTo>
                <a:lnTo>
                  <a:pt x="14600350" y="2857934"/>
                </a:lnTo>
                <a:lnTo>
                  <a:pt x="14601503" y="2861153"/>
                </a:lnTo>
                <a:lnTo>
                  <a:pt x="14599206" y="2858418"/>
                </a:lnTo>
                <a:cubicBezTo>
                  <a:pt x="14598863" y="2858016"/>
                  <a:pt x="14599349" y="2858607"/>
                  <a:pt x="14601522" y="2861206"/>
                </a:cubicBezTo>
                <a:lnTo>
                  <a:pt x="14601503" y="2861153"/>
                </a:lnTo>
                <a:lnTo>
                  <a:pt x="14601596" y="2861264"/>
                </a:lnTo>
                <a:lnTo>
                  <a:pt x="14601751" y="2861679"/>
                </a:lnTo>
                <a:lnTo>
                  <a:pt x="14601807" y="2861673"/>
                </a:lnTo>
                <a:lnTo>
                  <a:pt x="14568742" y="2911466"/>
                </a:lnTo>
                <a:cubicBezTo>
                  <a:pt x="14558881" y="2928732"/>
                  <a:pt x="14548021" y="2945620"/>
                  <a:pt x="14529618" y="2959083"/>
                </a:cubicBezTo>
                <a:cubicBezTo>
                  <a:pt x="14519325" y="2966545"/>
                  <a:pt x="14524014" y="2987901"/>
                  <a:pt x="14521270" y="3005848"/>
                </a:cubicBezTo>
                <a:cubicBezTo>
                  <a:pt x="14544594" y="3005848"/>
                  <a:pt x="14562200" y="3005848"/>
                  <a:pt x="14591350" y="3005848"/>
                </a:cubicBezTo>
                <a:cubicBezTo>
                  <a:pt x="14574087" y="3024841"/>
                  <a:pt x="14560027" y="3036839"/>
                  <a:pt x="14551449" y="3051006"/>
                </a:cubicBezTo>
                <a:cubicBezTo>
                  <a:pt x="14543679" y="3063855"/>
                  <a:pt x="14535787" y="3080295"/>
                  <a:pt x="14538996" y="3093333"/>
                </a:cubicBezTo>
                <a:cubicBezTo>
                  <a:pt x="14546424" y="3124035"/>
                  <a:pt x="14568490" y="3130651"/>
                  <a:pt x="14600156" y="3112137"/>
                </a:cubicBezTo>
                <a:cubicBezTo>
                  <a:pt x="14620958" y="3099950"/>
                  <a:pt x="14636619" y="3096830"/>
                  <a:pt x="14656169" y="3116763"/>
                </a:cubicBezTo>
                <a:cubicBezTo>
                  <a:pt x="14627362" y="3155688"/>
                  <a:pt x="14580149" y="3173168"/>
                  <a:pt x="14531563" y="3185923"/>
                </a:cubicBezTo>
                <a:cubicBezTo>
                  <a:pt x="14517273" y="3238447"/>
                  <a:pt x="14565281" y="3275671"/>
                  <a:pt x="14571457" y="3321685"/>
                </a:cubicBezTo>
                <a:cubicBezTo>
                  <a:pt x="14582779" y="3320550"/>
                  <a:pt x="14594209" y="3319322"/>
                  <a:pt x="14614096" y="3317242"/>
                </a:cubicBezTo>
                <a:cubicBezTo>
                  <a:pt x="14604038" y="3330942"/>
                  <a:pt x="14600264" y="3339916"/>
                  <a:pt x="14592716" y="3345398"/>
                </a:cubicBezTo>
                <a:cubicBezTo>
                  <a:pt x="14566889" y="3364290"/>
                  <a:pt x="14551799" y="3384600"/>
                  <a:pt x="14558654" y="3415497"/>
                </a:cubicBezTo>
                <a:cubicBezTo>
                  <a:pt x="14561170" y="3426739"/>
                  <a:pt x="14547682" y="3440533"/>
                  <a:pt x="14541048" y="3453950"/>
                </a:cubicBezTo>
                <a:cubicBezTo>
                  <a:pt x="14560942" y="3497595"/>
                  <a:pt x="14613867" y="3487109"/>
                  <a:pt x="14662567" y="3495326"/>
                </a:cubicBezTo>
                <a:cubicBezTo>
                  <a:pt x="14632388" y="3524049"/>
                  <a:pt x="14602894" y="3524994"/>
                  <a:pt x="14570656" y="3519140"/>
                </a:cubicBezTo>
                <a:cubicBezTo>
                  <a:pt x="14519904" y="3509877"/>
                  <a:pt x="14475206" y="3519890"/>
                  <a:pt x="14436220" y="3553339"/>
                </a:cubicBezTo>
                <a:cubicBezTo>
                  <a:pt x="14461832" y="3553339"/>
                  <a:pt x="14487437" y="3553339"/>
                  <a:pt x="14517159" y="3553339"/>
                </a:cubicBezTo>
                <a:cubicBezTo>
                  <a:pt x="14487208" y="3586781"/>
                  <a:pt x="14461025" y="3615882"/>
                  <a:pt x="14433482" y="3646584"/>
                </a:cubicBezTo>
                <a:cubicBezTo>
                  <a:pt x="14502298" y="3666616"/>
                  <a:pt x="14502298" y="3666616"/>
                  <a:pt x="14535909" y="3625234"/>
                </a:cubicBezTo>
                <a:cubicBezTo>
                  <a:pt x="14543564" y="3615788"/>
                  <a:pt x="14543564" y="3615788"/>
                  <a:pt x="14572486" y="3614748"/>
                </a:cubicBezTo>
                <a:cubicBezTo>
                  <a:pt x="14576832" y="3640635"/>
                  <a:pt x="14523221" y="3647624"/>
                  <a:pt x="14541849" y="3681350"/>
                </a:cubicBezTo>
                <a:cubicBezTo>
                  <a:pt x="14560821" y="3672187"/>
                  <a:pt x="14577969" y="3663875"/>
                  <a:pt x="14595925" y="3655185"/>
                </a:cubicBezTo>
                <a:cubicBezTo>
                  <a:pt x="14624611" y="3675779"/>
                  <a:pt x="14609528" y="3699303"/>
                  <a:pt x="14611923" y="3729816"/>
                </a:cubicBezTo>
                <a:cubicBezTo>
                  <a:pt x="14594667" y="3717723"/>
                  <a:pt x="14585867" y="3707993"/>
                  <a:pt x="14574430" y="3704496"/>
                </a:cubicBezTo>
                <a:cubicBezTo>
                  <a:pt x="14561628" y="3700626"/>
                  <a:pt x="14541277" y="3697602"/>
                  <a:pt x="14533614" y="3703084"/>
                </a:cubicBezTo>
                <a:cubicBezTo>
                  <a:pt x="14525730" y="3708750"/>
                  <a:pt x="14526187" y="3725663"/>
                  <a:pt x="14528703" y="3736716"/>
                </a:cubicBezTo>
                <a:cubicBezTo>
                  <a:pt x="14531105" y="3746918"/>
                  <a:pt x="14542306" y="3755419"/>
                  <a:pt x="14547339" y="3765527"/>
                </a:cubicBezTo>
                <a:cubicBezTo>
                  <a:pt x="14550534" y="3771860"/>
                  <a:pt x="14549390" y="3779605"/>
                  <a:pt x="14551113" y="3793966"/>
                </a:cubicBezTo>
                <a:cubicBezTo>
                  <a:pt x="14529847" y="3783575"/>
                  <a:pt x="14515558" y="3776586"/>
                  <a:pt x="14494413" y="3766289"/>
                </a:cubicBezTo>
                <a:cubicBezTo>
                  <a:pt x="14497952" y="3808044"/>
                  <a:pt x="14547110" y="3813715"/>
                  <a:pt x="14560598" y="3849710"/>
                </a:cubicBezTo>
                <a:cubicBezTo>
                  <a:pt x="14558883" y="3859251"/>
                  <a:pt x="14555566" y="3877298"/>
                  <a:pt x="14551449" y="3900633"/>
                </a:cubicBezTo>
                <a:cubicBezTo>
                  <a:pt x="14572486" y="3894679"/>
                  <a:pt x="14587461" y="3890520"/>
                  <a:pt x="14602437" y="3886272"/>
                </a:cubicBezTo>
                <a:cubicBezTo>
                  <a:pt x="14616612" y="3906393"/>
                  <a:pt x="14634446" y="3911781"/>
                  <a:pt x="14652395" y="3899783"/>
                </a:cubicBezTo>
                <a:cubicBezTo>
                  <a:pt x="14660966" y="3894017"/>
                  <a:pt x="14665998" y="3884854"/>
                  <a:pt x="14673311" y="3877671"/>
                </a:cubicBezTo>
                <a:cubicBezTo>
                  <a:pt x="14712640" y="3838657"/>
                  <a:pt x="14752077" y="3799638"/>
                  <a:pt x="14796545" y="3755798"/>
                </a:cubicBezTo>
                <a:cubicBezTo>
                  <a:pt x="14811063" y="3785938"/>
                  <a:pt x="14791634" y="3794723"/>
                  <a:pt x="14776430" y="3805019"/>
                </a:cubicBezTo>
                <a:cubicBezTo>
                  <a:pt x="14762141" y="3814755"/>
                  <a:pt x="14748080" y="3824674"/>
                  <a:pt x="14728302" y="3838373"/>
                </a:cubicBezTo>
                <a:cubicBezTo>
                  <a:pt x="14752648" y="3840636"/>
                  <a:pt x="14768310" y="3842149"/>
                  <a:pt x="14798261" y="3844890"/>
                </a:cubicBezTo>
                <a:cubicBezTo>
                  <a:pt x="14782314" y="3851078"/>
                  <a:pt x="14769452" y="3856061"/>
                  <a:pt x="14758149" y="3860442"/>
                </a:cubicBezTo>
                <a:lnTo>
                  <a:pt x="14727623" y="3872292"/>
                </a:lnTo>
                <a:lnTo>
                  <a:pt x="14727615" y="3872194"/>
                </a:lnTo>
                <a:lnTo>
                  <a:pt x="14726752" y="3871973"/>
                </a:lnTo>
                <a:lnTo>
                  <a:pt x="14723500" y="3870068"/>
                </a:lnTo>
                <a:lnTo>
                  <a:pt x="14726656" y="3871948"/>
                </a:lnTo>
                <a:lnTo>
                  <a:pt x="14722969" y="3871001"/>
                </a:lnTo>
                <a:lnTo>
                  <a:pt x="14726709" y="3871980"/>
                </a:lnTo>
                <a:lnTo>
                  <a:pt x="14727387" y="3872383"/>
                </a:lnTo>
                <a:lnTo>
                  <a:pt x="14727623" y="3872292"/>
                </a:lnTo>
                <a:lnTo>
                  <a:pt x="14729496" y="3896104"/>
                </a:lnTo>
                <a:cubicBezTo>
                  <a:pt x="14722879" y="3916728"/>
                  <a:pt x="14694864" y="3929022"/>
                  <a:pt x="14682346" y="3946736"/>
                </a:cubicBezTo>
                <a:cubicBezTo>
                  <a:pt x="14675827" y="3955994"/>
                  <a:pt x="14645762" y="3953914"/>
                  <a:pt x="14626441" y="3954954"/>
                </a:cubicBezTo>
                <a:cubicBezTo>
                  <a:pt x="14567225" y="3972340"/>
                  <a:pt x="14593065" y="4019388"/>
                  <a:pt x="14578655" y="4055099"/>
                </a:cubicBezTo>
                <a:cubicBezTo>
                  <a:pt x="14589520" y="4055099"/>
                  <a:pt x="14601636" y="4055099"/>
                  <a:pt x="14618327" y="4055099"/>
                </a:cubicBezTo>
                <a:cubicBezTo>
                  <a:pt x="14612952" y="4079190"/>
                  <a:pt x="14621415" y="4096954"/>
                  <a:pt x="14652960" y="4103848"/>
                </a:cubicBezTo>
                <a:cubicBezTo>
                  <a:pt x="14657993" y="4104983"/>
                  <a:pt x="14659022" y="4118588"/>
                  <a:pt x="14661995" y="4126427"/>
                </a:cubicBezTo>
                <a:cubicBezTo>
                  <a:pt x="14651823" y="4126994"/>
                  <a:pt x="14638900" y="4131153"/>
                  <a:pt x="14632159" y="4127467"/>
                </a:cubicBezTo>
                <a:cubicBezTo>
                  <a:pt x="14606325" y="4113578"/>
                  <a:pt x="14582322" y="4102998"/>
                  <a:pt x="14556024" y="4125954"/>
                </a:cubicBezTo>
                <a:lnTo>
                  <a:pt x="14567548" y="4164978"/>
                </a:lnTo>
                <a:lnTo>
                  <a:pt x="14512813" y="4166770"/>
                </a:lnTo>
                <a:cubicBezTo>
                  <a:pt x="14500926" y="4166581"/>
                  <a:pt x="14488581" y="4164880"/>
                  <a:pt x="14477265" y="4161760"/>
                </a:cubicBezTo>
                <a:cubicBezTo>
                  <a:pt x="14462168" y="4157607"/>
                  <a:pt x="14447772" y="4151464"/>
                  <a:pt x="14425705" y="4143530"/>
                </a:cubicBezTo>
                <a:cubicBezTo>
                  <a:pt x="14437936" y="4175082"/>
                  <a:pt x="14454856" y="4186135"/>
                  <a:pt x="14485378" y="4194925"/>
                </a:cubicBezTo>
                <a:cubicBezTo>
                  <a:pt x="14529961" y="4207774"/>
                  <a:pt x="14569741" y="4231960"/>
                  <a:pt x="14611694" y="4251325"/>
                </a:cubicBezTo>
                <a:cubicBezTo>
                  <a:pt x="14597526" y="4274944"/>
                  <a:pt x="14579920" y="4268806"/>
                  <a:pt x="14564137" y="4266064"/>
                </a:cubicBezTo>
                <a:cubicBezTo>
                  <a:pt x="14518182" y="4258225"/>
                  <a:pt x="14472347" y="4249718"/>
                  <a:pt x="14426499" y="4241501"/>
                </a:cubicBezTo>
                <a:cubicBezTo>
                  <a:pt x="14402731" y="4237247"/>
                  <a:pt x="14377806" y="4235357"/>
                  <a:pt x="14355403" y="4228179"/>
                </a:cubicBezTo>
                <a:cubicBezTo>
                  <a:pt x="14323505" y="4217834"/>
                  <a:pt x="14292061" y="4207860"/>
                  <a:pt x="14258655" y="4208183"/>
                </a:cubicBezTo>
                <a:lnTo>
                  <a:pt x="14224589" y="4212296"/>
                </a:lnTo>
                <a:lnTo>
                  <a:pt x="14224627" y="4212117"/>
                </a:lnTo>
                <a:lnTo>
                  <a:pt x="14223859" y="4211919"/>
                </a:lnTo>
                <a:lnTo>
                  <a:pt x="14223824" y="4211898"/>
                </a:lnTo>
                <a:lnTo>
                  <a:pt x="14223941" y="4211928"/>
                </a:lnTo>
                <a:cubicBezTo>
                  <a:pt x="14220796" y="4210087"/>
                  <a:pt x="14220081" y="4209663"/>
                  <a:pt x="14220581" y="4209959"/>
                </a:cubicBezTo>
                <a:lnTo>
                  <a:pt x="14223824" y="4211898"/>
                </a:lnTo>
                <a:lnTo>
                  <a:pt x="14219995" y="4210923"/>
                </a:lnTo>
                <a:lnTo>
                  <a:pt x="14223859" y="4211919"/>
                </a:lnTo>
                <a:lnTo>
                  <a:pt x="14224506" y="4212306"/>
                </a:lnTo>
                <a:lnTo>
                  <a:pt x="14224589" y="4212296"/>
                </a:lnTo>
                <a:lnTo>
                  <a:pt x="14217765" y="4244903"/>
                </a:lnTo>
                <a:cubicBezTo>
                  <a:pt x="14239939" y="4252270"/>
                  <a:pt x="14260061" y="4260582"/>
                  <a:pt x="14281326" y="4265686"/>
                </a:cubicBezTo>
                <a:cubicBezTo>
                  <a:pt x="14304072" y="4271163"/>
                  <a:pt x="14326932" y="4277401"/>
                  <a:pt x="14348541" y="4258603"/>
                </a:cubicBezTo>
                <a:cubicBezTo>
                  <a:pt x="14355857" y="4252271"/>
                  <a:pt x="14363574" y="4249884"/>
                  <a:pt x="14370104" y="4251561"/>
                </a:cubicBezTo>
                <a:lnTo>
                  <a:pt x="14384476" y="4268815"/>
                </a:lnTo>
                <a:lnTo>
                  <a:pt x="14384439" y="4268806"/>
                </a:lnTo>
                <a:lnTo>
                  <a:pt x="14384070" y="4269022"/>
                </a:lnTo>
                <a:lnTo>
                  <a:pt x="14379892" y="4270091"/>
                </a:lnTo>
                <a:lnTo>
                  <a:pt x="14383939" y="4269100"/>
                </a:lnTo>
                <a:lnTo>
                  <a:pt x="14380522" y="4271105"/>
                </a:lnTo>
                <a:cubicBezTo>
                  <a:pt x="14380036" y="4271401"/>
                  <a:pt x="14380779" y="4270977"/>
                  <a:pt x="14383981" y="4269089"/>
                </a:cubicBezTo>
                <a:lnTo>
                  <a:pt x="14383939" y="4269100"/>
                </a:lnTo>
                <a:lnTo>
                  <a:pt x="14384070" y="4269022"/>
                </a:lnTo>
                <a:lnTo>
                  <a:pt x="14384547" y="4268900"/>
                </a:lnTo>
                <a:lnTo>
                  <a:pt x="14384476" y="4268815"/>
                </a:lnTo>
                <a:lnTo>
                  <a:pt x="14423728" y="4278718"/>
                </a:lnTo>
                <a:cubicBezTo>
                  <a:pt x="14464559" y="4286352"/>
                  <a:pt x="14509182" y="4290534"/>
                  <a:pt x="14550077" y="4321708"/>
                </a:cubicBezTo>
                <a:cubicBezTo>
                  <a:pt x="14525959" y="4322512"/>
                  <a:pt x="14504926" y="4323197"/>
                  <a:pt x="14485450" y="4323823"/>
                </a:cubicBezTo>
                <a:lnTo>
                  <a:pt x="14430642" y="4325568"/>
                </a:lnTo>
                <a:lnTo>
                  <a:pt x="14430394" y="4325394"/>
                </a:lnTo>
                <a:lnTo>
                  <a:pt x="14429798" y="4325231"/>
                </a:lnTo>
                <a:lnTo>
                  <a:pt x="14410843" y="4307043"/>
                </a:lnTo>
                <a:cubicBezTo>
                  <a:pt x="14403155" y="4303170"/>
                  <a:pt x="14393410" y="4303099"/>
                  <a:pt x="14379178" y="4311317"/>
                </a:cubicBezTo>
                <a:lnTo>
                  <a:pt x="14429798" y="4325231"/>
                </a:lnTo>
                <a:lnTo>
                  <a:pt x="14430166" y="4325583"/>
                </a:lnTo>
                <a:lnTo>
                  <a:pt x="14430642" y="4325568"/>
                </a:lnTo>
                <a:lnTo>
                  <a:pt x="14447593" y="4337432"/>
                </a:lnTo>
                <a:cubicBezTo>
                  <a:pt x="14454504" y="4351754"/>
                  <a:pt x="14437592" y="4371736"/>
                  <a:pt x="14460231" y="4386615"/>
                </a:cubicBezTo>
                <a:cubicBezTo>
                  <a:pt x="14386948" y="4399275"/>
                  <a:pt x="14335167" y="4353644"/>
                  <a:pt x="14270462" y="4366682"/>
                </a:cubicBezTo>
                <a:cubicBezTo>
                  <a:pt x="14271498" y="4385575"/>
                  <a:pt x="14227823" y="4407303"/>
                  <a:pt x="14282349" y="4426296"/>
                </a:cubicBezTo>
                <a:cubicBezTo>
                  <a:pt x="14288296" y="4417133"/>
                  <a:pt x="14294129" y="4408154"/>
                  <a:pt x="14299726" y="4399464"/>
                </a:cubicBezTo>
                <a:cubicBezTo>
                  <a:pt x="14326475" y="4410517"/>
                  <a:pt x="14353001" y="4421570"/>
                  <a:pt x="14385354" y="4434986"/>
                </a:cubicBezTo>
                <a:cubicBezTo>
                  <a:pt x="14369463" y="4443871"/>
                  <a:pt x="14358141" y="4450103"/>
                  <a:pt x="14339170" y="4460684"/>
                </a:cubicBezTo>
                <a:cubicBezTo>
                  <a:pt x="14362716" y="4467206"/>
                  <a:pt x="14381008" y="4472210"/>
                  <a:pt x="14399986" y="4477408"/>
                </a:cubicBezTo>
                <a:cubicBezTo>
                  <a:pt x="14403639" y="4516711"/>
                  <a:pt x="14415755" y="4525779"/>
                  <a:pt x="14473262" y="4526819"/>
                </a:cubicBezTo>
                <a:cubicBezTo>
                  <a:pt x="14469374" y="4519258"/>
                  <a:pt x="14468344" y="4510095"/>
                  <a:pt x="14462855" y="4507732"/>
                </a:cubicBezTo>
                <a:cubicBezTo>
                  <a:pt x="14446170" y="4500460"/>
                  <a:pt x="14448337" y="4489312"/>
                  <a:pt x="14453140" y="4479488"/>
                </a:cubicBezTo>
                <a:cubicBezTo>
                  <a:pt x="14479317" y="4426390"/>
                  <a:pt x="14516930" y="4378775"/>
                  <a:pt x="14553743" y="4330876"/>
                </a:cubicBezTo>
                <a:cubicBezTo>
                  <a:pt x="14557739" y="4332383"/>
                  <a:pt x="14561742" y="4333896"/>
                  <a:pt x="14565859" y="4335408"/>
                </a:cubicBezTo>
                <a:cubicBezTo>
                  <a:pt x="14559912" y="4348729"/>
                  <a:pt x="14554766" y="4362334"/>
                  <a:pt x="14547796" y="4375183"/>
                </a:cubicBezTo>
                <a:cubicBezTo>
                  <a:pt x="14533964" y="4400409"/>
                  <a:pt x="14511098" y="4422988"/>
                  <a:pt x="14517159" y="4453506"/>
                </a:cubicBezTo>
                <a:cubicBezTo>
                  <a:pt x="14517731" y="4456431"/>
                  <a:pt x="14518074" y="4460778"/>
                  <a:pt x="14516015" y="4462574"/>
                </a:cubicBezTo>
                <a:cubicBezTo>
                  <a:pt x="14479895" y="4494788"/>
                  <a:pt x="14496465" y="4524267"/>
                  <a:pt x="14529504" y="4554496"/>
                </a:cubicBezTo>
                <a:cubicBezTo>
                  <a:pt x="14485836" y="4557237"/>
                  <a:pt x="14448458" y="4557048"/>
                  <a:pt x="14412439" y="4562625"/>
                </a:cubicBezTo>
                <a:cubicBezTo>
                  <a:pt x="14375518" y="4568291"/>
                  <a:pt x="14343051" y="4537494"/>
                  <a:pt x="14292756" y="4557332"/>
                </a:cubicBezTo>
                <a:cubicBezTo>
                  <a:pt x="14355403" y="4567067"/>
                  <a:pt x="14403525" y="4579155"/>
                  <a:pt x="14439880" y="4618363"/>
                </a:cubicBezTo>
                <a:cubicBezTo>
                  <a:pt x="14424447" y="4623278"/>
                  <a:pt x="14411645" y="4627337"/>
                  <a:pt x="14401695" y="4630551"/>
                </a:cubicBezTo>
                <a:cubicBezTo>
                  <a:pt x="14404554" y="4642643"/>
                  <a:pt x="14413704" y="4657099"/>
                  <a:pt x="14408671" y="4666267"/>
                </a:cubicBezTo>
                <a:cubicBezTo>
                  <a:pt x="14402381" y="4677793"/>
                  <a:pt x="14384439" y="4684971"/>
                  <a:pt x="14371522" y="4694039"/>
                </a:cubicBezTo>
                <a:cubicBezTo>
                  <a:pt x="14381122" y="4742127"/>
                  <a:pt x="14397470" y="4785305"/>
                  <a:pt x="14471203" y="4784360"/>
                </a:cubicBezTo>
                <a:cubicBezTo>
                  <a:pt x="14467544" y="4811098"/>
                  <a:pt x="14446857" y="4801740"/>
                  <a:pt x="14426048" y="4802308"/>
                </a:cubicBezTo>
                <a:cubicBezTo>
                  <a:pt x="14446736" y="4831692"/>
                  <a:pt x="14373345" y="4855972"/>
                  <a:pt x="14431081" y="4884411"/>
                </a:cubicBezTo>
                <a:cubicBezTo>
                  <a:pt x="14399300" y="4910392"/>
                  <a:pt x="14366147" y="4881386"/>
                  <a:pt x="14339513" y="4897165"/>
                </a:cubicBezTo>
                <a:cubicBezTo>
                  <a:pt x="14347397" y="4919839"/>
                  <a:pt x="14339970" y="4946576"/>
                  <a:pt x="14376891" y="4961221"/>
                </a:cubicBezTo>
                <a:cubicBezTo>
                  <a:pt x="14391072" y="4966792"/>
                  <a:pt x="14394725" y="4990600"/>
                  <a:pt x="14408100" y="5015069"/>
                </a:cubicBezTo>
                <a:cubicBezTo>
                  <a:pt x="14382266" y="5007607"/>
                  <a:pt x="14365232" y="5002693"/>
                  <a:pt x="14344767" y="4996743"/>
                </a:cubicBezTo>
                <a:cubicBezTo>
                  <a:pt x="14316646" y="5025555"/>
                  <a:pt x="14282699" y="5052387"/>
                  <a:pt x="14316996" y="5095282"/>
                </a:cubicBezTo>
                <a:cubicBezTo>
                  <a:pt x="14302014" y="5108698"/>
                  <a:pt x="14288296" y="5121069"/>
                  <a:pt x="14274007" y="5133923"/>
                </a:cubicBezTo>
                <a:cubicBezTo>
                  <a:pt x="14288639" y="5178041"/>
                  <a:pt x="14329112" y="5161223"/>
                  <a:pt x="14368320" y="5158109"/>
                </a:cubicBezTo>
                <a:cubicBezTo>
                  <a:pt x="14348312" y="5188905"/>
                  <a:pt x="14312414" y="5200432"/>
                  <a:pt x="14290812" y="5190607"/>
                </a:cubicBezTo>
                <a:cubicBezTo>
                  <a:pt x="14232283" y="5163964"/>
                  <a:pt x="14198329" y="5194765"/>
                  <a:pt x="14158206" y="5217061"/>
                </a:cubicBezTo>
                <a:cubicBezTo>
                  <a:pt x="14134196" y="5230477"/>
                  <a:pt x="14109055" y="5242570"/>
                  <a:pt x="14079098" y="5257965"/>
                </a:cubicBezTo>
                <a:cubicBezTo>
                  <a:pt x="14079212" y="5258816"/>
                  <a:pt x="14079898" y="5265999"/>
                  <a:pt x="14080356" y="5270247"/>
                </a:cubicBezTo>
                <a:cubicBezTo>
                  <a:pt x="14102987" y="5271098"/>
                  <a:pt x="14136140" y="5268079"/>
                  <a:pt x="14138085" y="5273082"/>
                </a:cubicBezTo>
                <a:cubicBezTo>
                  <a:pt x="14144947" y="5291364"/>
                  <a:pt x="14169489" y="5305288"/>
                  <a:pt x="14172745" y="5324539"/>
                </a:cubicBezTo>
                <a:lnTo>
                  <a:pt x="14167521" y="5345690"/>
                </a:lnTo>
                <a:lnTo>
                  <a:pt x="14104703" y="5329582"/>
                </a:lnTo>
                <a:cubicBezTo>
                  <a:pt x="14098877" y="5345545"/>
                  <a:pt x="14093616" y="5359812"/>
                  <a:pt x="14088133" y="5374929"/>
                </a:cubicBezTo>
                <a:cubicBezTo>
                  <a:pt x="14108477" y="5385604"/>
                  <a:pt x="14125168" y="5394294"/>
                  <a:pt x="14153174" y="5408939"/>
                </a:cubicBezTo>
                <a:cubicBezTo>
                  <a:pt x="14130429" y="5411018"/>
                  <a:pt x="14120593" y="5413381"/>
                  <a:pt x="14111450" y="5412342"/>
                </a:cubicBezTo>
                <a:cubicBezTo>
                  <a:pt x="14094759" y="5410546"/>
                  <a:pt x="14077725" y="5402990"/>
                  <a:pt x="14062178" y="5404975"/>
                </a:cubicBezTo>
                <a:cubicBezTo>
                  <a:pt x="14051549" y="5406387"/>
                  <a:pt x="14043435" y="5420087"/>
                  <a:pt x="14034172" y="5428215"/>
                </a:cubicBezTo>
                <a:cubicBezTo>
                  <a:pt x="14043435" y="5434448"/>
                  <a:pt x="14051892" y="5444272"/>
                  <a:pt x="14062292" y="5445974"/>
                </a:cubicBezTo>
                <a:cubicBezTo>
                  <a:pt x="14077497" y="5448431"/>
                  <a:pt x="14096589" y="5436905"/>
                  <a:pt x="14107791" y="5459012"/>
                </a:cubicBezTo>
                <a:cubicBezTo>
                  <a:pt x="14096818" y="5473089"/>
                  <a:pt x="14084816" y="5488490"/>
                  <a:pt x="14073036" y="5503697"/>
                </a:cubicBezTo>
                <a:cubicBezTo>
                  <a:pt x="14047317" y="5496802"/>
                  <a:pt x="14021598" y="5488396"/>
                  <a:pt x="13994849" y="5483481"/>
                </a:cubicBezTo>
                <a:cubicBezTo>
                  <a:pt x="13983877" y="5481402"/>
                  <a:pt x="13961582" y="5485277"/>
                  <a:pt x="13960667" y="5489152"/>
                </a:cubicBezTo>
                <a:cubicBezTo>
                  <a:pt x="13958036" y="5500111"/>
                  <a:pt x="13959523" y="5514944"/>
                  <a:pt x="13967186" y="5523635"/>
                </a:cubicBezTo>
                <a:cubicBezTo>
                  <a:pt x="13976100" y="5533743"/>
                  <a:pt x="13993134" y="5539036"/>
                  <a:pt x="14006508" y="5546403"/>
                </a:cubicBezTo>
                <a:cubicBezTo>
                  <a:pt x="13991647" y="5577488"/>
                  <a:pt x="13970153" y="5546686"/>
                  <a:pt x="13946721" y="5556132"/>
                </a:cubicBezTo>
                <a:cubicBezTo>
                  <a:pt x="13947521" y="5568036"/>
                  <a:pt x="13948436" y="5582208"/>
                  <a:pt x="13949351" y="5596286"/>
                </a:cubicBezTo>
                <a:cubicBezTo>
                  <a:pt x="13906362" y="5595814"/>
                  <a:pt x="13906362" y="5595814"/>
                  <a:pt x="13904539" y="5556983"/>
                </a:cubicBezTo>
                <a:cubicBezTo>
                  <a:pt x="13892531" y="5566524"/>
                  <a:pt x="13876418" y="5579278"/>
                  <a:pt x="13859499" y="5592789"/>
                </a:cubicBezTo>
                <a:cubicBezTo>
                  <a:pt x="13896655" y="5609324"/>
                  <a:pt x="13825088" y="5642956"/>
                  <a:pt x="13884189" y="5663077"/>
                </a:cubicBezTo>
                <a:cubicBezTo>
                  <a:pt x="13852408" y="5677817"/>
                  <a:pt x="13834466" y="5691516"/>
                  <a:pt x="13814229" y="5694541"/>
                </a:cubicBezTo>
                <a:cubicBezTo>
                  <a:pt x="13751583" y="5703893"/>
                  <a:pt x="13710088" y="5730725"/>
                  <a:pt x="13684483" y="5779096"/>
                </a:cubicBezTo>
                <a:cubicBezTo>
                  <a:pt x="13672245" y="5802337"/>
                  <a:pt x="13651444" y="5822936"/>
                  <a:pt x="13632237" y="5843247"/>
                </a:cubicBezTo>
                <a:cubicBezTo>
                  <a:pt x="13616461" y="5859971"/>
                  <a:pt x="13587082" y="5862706"/>
                  <a:pt x="13551305" y="5854489"/>
                </a:cubicBezTo>
                <a:cubicBezTo>
                  <a:pt x="13529468" y="5877257"/>
                  <a:pt x="13511976" y="5904372"/>
                  <a:pt x="13485113" y="5920907"/>
                </a:cubicBezTo>
                <a:cubicBezTo>
                  <a:pt x="13458587" y="5937154"/>
                  <a:pt x="13422467" y="5942730"/>
                  <a:pt x="13384281" y="5955012"/>
                </a:cubicBezTo>
                <a:cubicBezTo>
                  <a:pt x="13398692" y="5964175"/>
                  <a:pt x="13409436" y="5970980"/>
                  <a:pt x="13419722" y="5977496"/>
                </a:cubicBezTo>
                <a:cubicBezTo>
                  <a:pt x="13432074" y="6027758"/>
                  <a:pt x="13389314" y="6048825"/>
                  <a:pt x="13344165" y="6072065"/>
                </a:cubicBezTo>
                <a:cubicBezTo>
                  <a:pt x="13335245" y="6066305"/>
                  <a:pt x="13325416" y="6059789"/>
                  <a:pt x="13312835" y="6051660"/>
                </a:cubicBezTo>
                <a:cubicBezTo>
                  <a:pt x="13303807" y="6061863"/>
                  <a:pt x="13294550" y="6072254"/>
                  <a:pt x="13280032" y="6088506"/>
                </a:cubicBezTo>
                <a:cubicBezTo>
                  <a:pt x="13269860" y="6069424"/>
                  <a:pt x="13262998" y="6056197"/>
                  <a:pt x="13257172" y="6045238"/>
                </a:cubicBezTo>
                <a:cubicBezTo>
                  <a:pt x="13225734" y="6073105"/>
                  <a:pt x="13193382" y="6101733"/>
                  <a:pt x="13157370" y="6133569"/>
                </a:cubicBezTo>
                <a:cubicBezTo>
                  <a:pt x="13160114" y="6139334"/>
                  <a:pt x="13165369" y="6150482"/>
                  <a:pt x="13167198" y="6154546"/>
                </a:cubicBezTo>
                <a:cubicBezTo>
                  <a:pt x="13141136" y="6190825"/>
                  <a:pt x="13118848" y="6221810"/>
                  <a:pt x="13091184" y="6260452"/>
                </a:cubicBezTo>
                <a:cubicBezTo>
                  <a:pt x="13114273" y="6254881"/>
                  <a:pt x="13125932" y="6252045"/>
                  <a:pt x="13150057" y="6246185"/>
                </a:cubicBezTo>
                <a:cubicBezTo>
                  <a:pt x="13121014" y="6288229"/>
                  <a:pt x="13121815" y="6331591"/>
                  <a:pt x="13074944" y="6370988"/>
                </a:cubicBezTo>
                <a:cubicBezTo>
                  <a:pt x="13071406" y="6345763"/>
                  <a:pt x="13069226" y="6330551"/>
                  <a:pt x="13067288" y="6316479"/>
                </a:cubicBezTo>
                <a:cubicBezTo>
                  <a:pt x="13024535" y="6333009"/>
                  <a:pt x="13023849" y="6344156"/>
                  <a:pt x="13070376" y="6390265"/>
                </a:cubicBezTo>
                <a:cubicBezTo>
                  <a:pt x="13059518" y="6409346"/>
                  <a:pt x="13047738" y="6430413"/>
                  <a:pt x="13035622" y="6451296"/>
                </a:cubicBezTo>
                <a:cubicBezTo>
                  <a:pt x="13016987" y="6483416"/>
                  <a:pt x="12998237" y="6515446"/>
                  <a:pt x="12979037" y="6547377"/>
                </a:cubicBezTo>
                <a:cubicBezTo>
                  <a:pt x="12974119" y="6555594"/>
                  <a:pt x="12969780" y="6566080"/>
                  <a:pt x="12961317" y="6570428"/>
                </a:cubicBezTo>
                <a:cubicBezTo>
                  <a:pt x="12924968" y="6589226"/>
                  <a:pt x="12887355" y="6606518"/>
                  <a:pt x="12849748" y="6623526"/>
                </a:cubicBezTo>
                <a:cubicBezTo>
                  <a:pt x="12831570" y="6631743"/>
                  <a:pt x="12816709" y="6627490"/>
                  <a:pt x="12807445" y="6611811"/>
                </a:cubicBezTo>
                <a:cubicBezTo>
                  <a:pt x="12821048" y="6609259"/>
                  <a:pt x="12843572" y="6614735"/>
                  <a:pt x="12833514" y="6587342"/>
                </a:cubicBezTo>
                <a:cubicBezTo>
                  <a:pt x="12823450" y="6596882"/>
                  <a:pt x="12815451" y="6604344"/>
                  <a:pt x="12807445" y="6611811"/>
                </a:cubicBezTo>
                <a:cubicBezTo>
                  <a:pt x="12798531" y="6613040"/>
                  <a:pt x="12789503" y="6614357"/>
                  <a:pt x="12772812" y="6616720"/>
                </a:cubicBezTo>
                <a:cubicBezTo>
                  <a:pt x="12788016" y="6632310"/>
                  <a:pt x="12800704" y="6642891"/>
                  <a:pt x="12809847" y="6655267"/>
                </a:cubicBezTo>
                <a:cubicBezTo>
                  <a:pt x="12825859" y="6676712"/>
                  <a:pt x="12818310" y="6683423"/>
                  <a:pt x="12791212" y="6701464"/>
                </a:cubicBezTo>
                <a:cubicBezTo>
                  <a:pt x="12768466" y="6716676"/>
                  <a:pt x="12753148" y="6739539"/>
                  <a:pt x="12731996" y="6761550"/>
                </a:cubicBezTo>
                <a:cubicBezTo>
                  <a:pt x="12739659" y="6783190"/>
                  <a:pt x="12750060" y="6804634"/>
                  <a:pt x="12799332" y="6792636"/>
                </a:cubicBezTo>
                <a:cubicBezTo>
                  <a:pt x="12795901" y="6797551"/>
                  <a:pt x="12792591" y="6802460"/>
                  <a:pt x="12789153" y="6807470"/>
                </a:cubicBezTo>
                <a:cubicBezTo>
                  <a:pt x="12769724" y="6808604"/>
                  <a:pt x="12750289" y="6809644"/>
                  <a:pt x="12727200" y="6810961"/>
                </a:cubicBezTo>
                <a:lnTo>
                  <a:pt x="12681698" y="6725387"/>
                </a:lnTo>
                <a:lnTo>
                  <a:pt x="12681816" y="6725272"/>
                </a:lnTo>
                <a:lnTo>
                  <a:pt x="12681816" y="6724942"/>
                </a:lnTo>
                <a:lnTo>
                  <a:pt x="12697560" y="6708743"/>
                </a:lnTo>
                <a:cubicBezTo>
                  <a:pt x="12697589" y="6703854"/>
                  <a:pt x="12692331" y="6697926"/>
                  <a:pt x="12681816" y="6686069"/>
                </a:cubicBezTo>
                <a:lnTo>
                  <a:pt x="12681816" y="6724942"/>
                </a:lnTo>
                <a:lnTo>
                  <a:pt x="12681587" y="6725177"/>
                </a:lnTo>
                <a:lnTo>
                  <a:pt x="12681698" y="6725387"/>
                </a:lnTo>
                <a:lnTo>
                  <a:pt x="12648205" y="6758059"/>
                </a:lnTo>
                <a:cubicBezTo>
                  <a:pt x="12665583" y="6767694"/>
                  <a:pt x="12677584" y="6774305"/>
                  <a:pt x="12691537" y="6782055"/>
                </a:cubicBezTo>
                <a:cubicBezTo>
                  <a:pt x="12684218" y="6816160"/>
                  <a:pt x="12653123" y="6829293"/>
                  <a:pt x="12613229" y="6842141"/>
                </a:cubicBezTo>
                <a:lnTo>
                  <a:pt x="12636054" y="6866950"/>
                </a:lnTo>
                <a:lnTo>
                  <a:pt x="12635860" y="6866800"/>
                </a:lnTo>
                <a:lnTo>
                  <a:pt x="12636089" y="6866989"/>
                </a:lnTo>
                <a:lnTo>
                  <a:pt x="12636054" y="6866950"/>
                </a:lnTo>
                <a:lnTo>
                  <a:pt x="12659931" y="6885502"/>
                </a:lnTo>
                <a:cubicBezTo>
                  <a:pt x="12681146" y="6897786"/>
                  <a:pt x="12696620" y="6890701"/>
                  <a:pt x="12731768" y="6863208"/>
                </a:cubicBezTo>
                <a:cubicBezTo>
                  <a:pt x="12726857" y="6856314"/>
                  <a:pt x="12721824" y="6849130"/>
                  <a:pt x="12715198" y="6839779"/>
                </a:cubicBezTo>
                <a:cubicBezTo>
                  <a:pt x="12747658" y="6838455"/>
                  <a:pt x="12773727" y="6849792"/>
                  <a:pt x="12768809" y="6872187"/>
                </a:cubicBezTo>
                <a:cubicBezTo>
                  <a:pt x="12763091" y="6898352"/>
                  <a:pt x="12778867" y="6913281"/>
                  <a:pt x="12794757" y="6932746"/>
                </a:cubicBezTo>
                <a:cubicBezTo>
                  <a:pt x="12780354" y="6949559"/>
                  <a:pt x="12766408" y="6965811"/>
                  <a:pt x="12750746" y="6984231"/>
                </a:cubicBezTo>
                <a:cubicBezTo>
                  <a:pt x="12726628" y="6981212"/>
                  <a:pt x="12702739" y="6978093"/>
                  <a:pt x="12683182" y="6975635"/>
                </a:cubicBezTo>
                <a:cubicBezTo>
                  <a:pt x="12647977" y="7000388"/>
                  <a:pt x="12614023" y="7022400"/>
                  <a:pt x="12583157" y="7047058"/>
                </a:cubicBezTo>
                <a:cubicBezTo>
                  <a:pt x="12574586" y="7053863"/>
                  <a:pt x="12570927" y="7069264"/>
                  <a:pt x="12573100" y="7079561"/>
                </a:cubicBezTo>
                <a:cubicBezTo>
                  <a:pt x="12575501" y="7090898"/>
                  <a:pt x="12587046" y="7101006"/>
                  <a:pt x="12597796" y="7116123"/>
                </a:cubicBezTo>
                <a:cubicBezTo>
                  <a:pt x="12574815" y="7123396"/>
                  <a:pt x="12552756" y="7130295"/>
                  <a:pt x="12527830" y="7138135"/>
                </a:cubicBezTo>
                <a:cubicBezTo>
                  <a:pt x="12525657" y="7162415"/>
                  <a:pt x="12523370" y="7188018"/>
                  <a:pt x="12520511" y="7219949"/>
                </a:cubicBezTo>
                <a:cubicBezTo>
                  <a:pt x="12535029" y="7228645"/>
                  <a:pt x="12554464" y="7240360"/>
                  <a:pt x="12579390" y="7255377"/>
                </a:cubicBezTo>
                <a:cubicBezTo>
                  <a:pt x="12576645" y="7214000"/>
                  <a:pt x="12616539" y="7214000"/>
                  <a:pt x="12642494" y="7202758"/>
                </a:cubicBezTo>
                <a:cubicBezTo>
                  <a:pt x="12649578" y="7199733"/>
                  <a:pt x="12667870" y="7207573"/>
                  <a:pt x="12675297" y="7214567"/>
                </a:cubicBezTo>
                <a:cubicBezTo>
                  <a:pt x="12679529" y="7218626"/>
                  <a:pt x="12675755" y="7233554"/>
                  <a:pt x="12669579" y="7239036"/>
                </a:cubicBezTo>
                <a:cubicBezTo>
                  <a:pt x="12646947" y="7259158"/>
                  <a:pt x="12623515" y="7279190"/>
                  <a:pt x="12596875" y="7295531"/>
                </a:cubicBezTo>
                <a:cubicBezTo>
                  <a:pt x="12587389" y="7301296"/>
                  <a:pt x="12568067" y="7297988"/>
                  <a:pt x="12553778" y="7296098"/>
                </a:cubicBezTo>
                <a:cubicBezTo>
                  <a:pt x="12523370" y="7291939"/>
                  <a:pt x="12503134" y="7301296"/>
                  <a:pt x="12488165" y="7323024"/>
                </a:cubicBezTo>
                <a:cubicBezTo>
                  <a:pt x="12478450" y="7337008"/>
                  <a:pt x="12465534" y="7349478"/>
                  <a:pt x="12453982" y="7362611"/>
                </a:cubicBezTo>
                <a:cubicBezTo>
                  <a:pt x="12450558" y="7360910"/>
                  <a:pt x="12447242" y="7359303"/>
                  <a:pt x="12443804" y="7357602"/>
                </a:cubicBezTo>
                <a:cubicBezTo>
                  <a:pt x="12448264" y="7348628"/>
                  <a:pt x="12452724" y="7339654"/>
                  <a:pt x="12457185" y="7330675"/>
                </a:cubicBezTo>
                <a:cubicBezTo>
                  <a:pt x="12382994" y="7314523"/>
                  <a:pt x="12374988" y="7317542"/>
                  <a:pt x="12354752" y="7369789"/>
                </a:cubicBezTo>
                <a:cubicBezTo>
                  <a:pt x="12331549" y="7378006"/>
                  <a:pt x="12308346" y="7386230"/>
                  <a:pt x="12281254" y="7395865"/>
                </a:cubicBezTo>
                <a:cubicBezTo>
                  <a:pt x="12294285" y="7419011"/>
                  <a:pt x="12304228" y="7436964"/>
                  <a:pt x="12315201" y="7456518"/>
                </a:cubicBezTo>
                <a:cubicBezTo>
                  <a:pt x="12336581" y="7452926"/>
                  <a:pt x="12356245" y="7449624"/>
                  <a:pt x="12380707" y="7445465"/>
                </a:cubicBezTo>
                <a:cubicBezTo>
                  <a:pt x="12370649" y="7435262"/>
                  <a:pt x="12361964" y="7426472"/>
                  <a:pt x="12351899" y="7416175"/>
                </a:cubicBezTo>
                <a:cubicBezTo>
                  <a:pt x="12368590" y="7390577"/>
                  <a:pt x="12394081" y="7395581"/>
                  <a:pt x="12423231" y="7399268"/>
                </a:cubicBezTo>
                <a:cubicBezTo>
                  <a:pt x="12419807" y="7409943"/>
                  <a:pt x="12417176" y="7418255"/>
                  <a:pt x="12413631" y="7429402"/>
                </a:cubicBezTo>
                <a:cubicBezTo>
                  <a:pt x="12429864" y="7438476"/>
                  <a:pt x="12448035" y="7447072"/>
                  <a:pt x="12463811" y="7457841"/>
                </a:cubicBezTo>
                <a:cubicBezTo>
                  <a:pt x="12473075" y="7464168"/>
                  <a:pt x="12484620" y="7474377"/>
                  <a:pt x="12484048" y="7482311"/>
                </a:cubicBezTo>
                <a:cubicBezTo>
                  <a:pt x="12483705" y="7488738"/>
                  <a:pt x="12467585" y="7498562"/>
                  <a:pt x="12457185" y="7499885"/>
                </a:cubicBezTo>
                <a:cubicBezTo>
                  <a:pt x="12425061" y="7503850"/>
                  <a:pt x="12402766" y="7512829"/>
                  <a:pt x="12411915" y="7545421"/>
                </a:cubicBezTo>
                <a:cubicBezTo>
                  <a:pt x="12377962" y="7544949"/>
                  <a:pt x="12350756" y="7514430"/>
                  <a:pt x="12318060" y="7539372"/>
                </a:cubicBezTo>
                <a:cubicBezTo>
                  <a:pt x="12331777" y="7571214"/>
                  <a:pt x="12379792" y="7541924"/>
                  <a:pt x="12392594" y="7569796"/>
                </a:cubicBezTo>
                <a:cubicBezTo>
                  <a:pt x="12390542" y="7573671"/>
                  <a:pt x="12388934" y="7578864"/>
                  <a:pt x="12387683" y="7578770"/>
                </a:cubicBezTo>
                <a:cubicBezTo>
                  <a:pt x="12340812" y="7577068"/>
                  <a:pt x="12329261" y="7617789"/>
                  <a:pt x="12295086" y="7631205"/>
                </a:cubicBezTo>
                <a:cubicBezTo>
                  <a:pt x="12280339" y="7636965"/>
                  <a:pt x="12266965" y="7649720"/>
                  <a:pt x="12252447" y="7650192"/>
                </a:cubicBezTo>
                <a:cubicBezTo>
                  <a:pt x="12218150" y="7651326"/>
                  <a:pt x="12204890" y="7665121"/>
                  <a:pt x="12202260" y="7690819"/>
                </a:cubicBezTo>
                <a:cubicBezTo>
                  <a:pt x="12201459" y="7698280"/>
                  <a:pt x="12198142" y="7705558"/>
                  <a:pt x="12195976" y="7713019"/>
                </a:cubicBezTo>
                <a:cubicBezTo>
                  <a:pt x="12156418" y="7721621"/>
                  <a:pt x="12157333" y="7685815"/>
                  <a:pt x="12127154" y="7676930"/>
                </a:cubicBezTo>
                <a:cubicBezTo>
                  <a:pt x="12116067" y="7679104"/>
                  <a:pt x="12098575" y="7682601"/>
                  <a:pt x="12081656" y="7685998"/>
                </a:cubicBezTo>
                <a:cubicBezTo>
                  <a:pt x="12064622" y="7658982"/>
                  <a:pt x="12064622" y="7658982"/>
                  <a:pt x="12079140" y="7624405"/>
                </a:cubicBezTo>
                <a:cubicBezTo>
                  <a:pt x="12067938" y="7627046"/>
                  <a:pt x="12055136" y="7627235"/>
                  <a:pt x="12053077" y="7631111"/>
                </a:cubicBezTo>
                <a:cubicBezTo>
                  <a:pt x="12037759" y="7661156"/>
                  <a:pt x="12029867" y="7692236"/>
                  <a:pt x="12037644" y="7723127"/>
                </a:cubicBezTo>
                <a:cubicBezTo>
                  <a:pt x="12055936" y="7724734"/>
                  <a:pt x="12074343" y="7721715"/>
                  <a:pt x="12082113" y="7727853"/>
                </a:cubicBezTo>
                <a:cubicBezTo>
                  <a:pt x="12137669" y="7772166"/>
                  <a:pt x="12190944" y="7818458"/>
                  <a:pt x="12249009" y="7867491"/>
                </a:cubicBezTo>
                <a:cubicBezTo>
                  <a:pt x="12230381" y="7875519"/>
                  <a:pt x="12217921" y="7881001"/>
                  <a:pt x="12201230" y="7888274"/>
                </a:cubicBezTo>
                <a:cubicBezTo>
                  <a:pt x="12211631" y="7904147"/>
                  <a:pt x="12221009" y="7918508"/>
                  <a:pt x="12234383" y="7939102"/>
                </a:cubicBezTo>
                <a:cubicBezTo>
                  <a:pt x="12219065" y="7939102"/>
                  <a:pt x="12202031" y="7942694"/>
                  <a:pt x="12198485" y="7938535"/>
                </a:cubicBezTo>
                <a:cubicBezTo>
                  <a:pt x="12169793" y="7904809"/>
                  <a:pt x="12123723" y="7890826"/>
                  <a:pt x="12086230" y="7867301"/>
                </a:cubicBezTo>
                <a:cubicBezTo>
                  <a:pt x="12073314" y="7859173"/>
                  <a:pt x="12064164" y="7846986"/>
                  <a:pt x="12049761" y="7833197"/>
                </a:cubicBezTo>
                <a:cubicBezTo>
                  <a:pt x="12035586" y="7861536"/>
                  <a:pt x="12050332" y="7881190"/>
                  <a:pt x="12056737" y="7901312"/>
                </a:cubicBezTo>
                <a:cubicBezTo>
                  <a:pt x="12066795" y="7932681"/>
                  <a:pt x="12061655" y="7937212"/>
                  <a:pt x="12010324" y="7938063"/>
                </a:cubicBezTo>
                <a:cubicBezTo>
                  <a:pt x="12013405" y="7910852"/>
                  <a:pt x="12021640" y="7882230"/>
                  <a:pt x="11992489" y="7859462"/>
                </a:cubicBezTo>
                <a:cubicBezTo>
                  <a:pt x="11956141" y="7850672"/>
                  <a:pt x="11917955" y="7841793"/>
                  <a:pt x="11880234" y="7832157"/>
                </a:cubicBezTo>
                <a:cubicBezTo>
                  <a:pt x="11843650" y="7822894"/>
                  <a:pt x="11837703" y="7808255"/>
                  <a:pt x="11857825" y="7780005"/>
                </a:cubicBezTo>
                <a:cubicBezTo>
                  <a:pt x="11877146" y="7752889"/>
                  <a:pt x="11877146" y="7752889"/>
                  <a:pt x="11877711" y="7730027"/>
                </a:cubicBezTo>
                <a:cubicBezTo>
                  <a:pt x="11865252" y="7745901"/>
                  <a:pt x="11850277" y="7760823"/>
                  <a:pt x="11840791" y="7777926"/>
                </a:cubicBezTo>
                <a:cubicBezTo>
                  <a:pt x="11831076" y="7795784"/>
                  <a:pt x="11826730" y="7815622"/>
                  <a:pt x="11821470" y="7830361"/>
                </a:cubicBezTo>
                <a:cubicBezTo>
                  <a:pt x="11878855" y="7850955"/>
                  <a:pt x="11929385" y="7869003"/>
                  <a:pt x="11977171" y="7886194"/>
                </a:cubicBezTo>
                <a:cubicBezTo>
                  <a:pt x="11978200" y="7894228"/>
                  <a:pt x="11979687" y="7897436"/>
                  <a:pt x="11978886" y="7900272"/>
                </a:cubicBezTo>
                <a:cubicBezTo>
                  <a:pt x="11974655" y="7914917"/>
                  <a:pt x="11960594" y="7934282"/>
                  <a:pt x="11967228" y="7943072"/>
                </a:cubicBezTo>
                <a:cubicBezTo>
                  <a:pt x="11981517" y="7961776"/>
                  <a:pt x="12003805" y="7983504"/>
                  <a:pt x="12027472" y="7988324"/>
                </a:cubicBezTo>
                <a:cubicBezTo>
                  <a:pt x="12057988" y="7994462"/>
                  <a:pt x="12079368" y="8006461"/>
                  <a:pt x="12098347" y="8023752"/>
                </a:cubicBezTo>
                <a:cubicBezTo>
                  <a:pt x="12132522" y="8054932"/>
                  <a:pt x="12165104" y="8087335"/>
                  <a:pt x="12201802" y="8122574"/>
                </a:cubicBezTo>
                <a:cubicBezTo>
                  <a:pt x="12135503" y="8113411"/>
                  <a:pt x="12099605" y="8081759"/>
                  <a:pt x="12071484" y="8036223"/>
                </a:cubicBezTo>
                <a:cubicBezTo>
                  <a:pt x="12069196" y="8048032"/>
                  <a:pt x="12066909" y="8059841"/>
                  <a:pt x="12064050" y="8075337"/>
                </a:cubicBezTo>
                <a:lnTo>
                  <a:pt x="12029883" y="8066745"/>
                </a:lnTo>
                <a:lnTo>
                  <a:pt x="12029867" y="8066647"/>
                </a:lnTo>
                <a:lnTo>
                  <a:pt x="12029721" y="8066587"/>
                </a:lnTo>
                <a:lnTo>
                  <a:pt x="11974540" y="8008162"/>
                </a:lnTo>
                <a:cubicBezTo>
                  <a:pt x="11964597" y="7997960"/>
                  <a:pt x="11954196" y="7990593"/>
                  <a:pt x="11936476" y="8000512"/>
                </a:cubicBezTo>
                <a:cubicBezTo>
                  <a:pt x="11930072" y="8004103"/>
                  <a:pt x="11918184" y="8001079"/>
                  <a:pt x="11902980" y="8001079"/>
                </a:cubicBezTo>
                <a:cubicBezTo>
                  <a:pt x="11917155" y="8019310"/>
                  <a:pt x="11928127" y="8033482"/>
                  <a:pt x="11939100" y="8047654"/>
                </a:cubicBezTo>
                <a:cubicBezTo>
                  <a:pt x="11961052" y="8044251"/>
                  <a:pt x="11978543" y="8047465"/>
                  <a:pt x="11995234" y="8052380"/>
                </a:cubicBezTo>
                <a:lnTo>
                  <a:pt x="12029721" y="8066587"/>
                </a:lnTo>
                <a:lnTo>
                  <a:pt x="12029867" y="8066741"/>
                </a:lnTo>
                <a:lnTo>
                  <a:pt x="12029883" y="8066745"/>
                </a:lnTo>
                <a:lnTo>
                  <a:pt x="12037672" y="8115228"/>
                </a:lnTo>
                <a:cubicBezTo>
                  <a:pt x="12040359" y="8132067"/>
                  <a:pt x="12043188" y="8149876"/>
                  <a:pt x="12046330" y="8169622"/>
                </a:cubicBezTo>
                <a:cubicBezTo>
                  <a:pt x="12006207" y="8161594"/>
                  <a:pt x="11972482" y="8154883"/>
                  <a:pt x="11936247" y="8147705"/>
                </a:cubicBezTo>
                <a:cubicBezTo>
                  <a:pt x="11914296" y="8175671"/>
                  <a:pt x="11935104" y="8195982"/>
                  <a:pt x="11956477" y="8214218"/>
                </a:cubicBezTo>
                <a:cubicBezTo>
                  <a:pt x="11952703" y="8219128"/>
                  <a:pt x="11950765" y="8223854"/>
                  <a:pt x="11948821" y="8223854"/>
                </a:cubicBezTo>
                <a:cubicBezTo>
                  <a:pt x="11892687" y="8223948"/>
                  <a:pt x="11850734" y="8250686"/>
                  <a:pt x="11806158" y="8273454"/>
                </a:cubicBezTo>
                <a:cubicBezTo>
                  <a:pt x="11787408" y="8282994"/>
                  <a:pt x="11764434" y="8291495"/>
                  <a:pt x="11743054" y="8292063"/>
                </a:cubicBezTo>
                <a:cubicBezTo>
                  <a:pt x="11710930" y="8292913"/>
                  <a:pt x="11681780" y="8290367"/>
                  <a:pt x="11652172" y="8308409"/>
                </a:cubicBezTo>
                <a:cubicBezTo>
                  <a:pt x="11629884" y="8321919"/>
                  <a:pt x="11611363" y="8304061"/>
                  <a:pt x="11600269" y="8290367"/>
                </a:cubicBezTo>
                <a:cubicBezTo>
                  <a:pt x="11610791" y="8266837"/>
                  <a:pt x="11621764" y="8247378"/>
                  <a:pt x="11627818" y="8226973"/>
                </a:cubicBezTo>
                <a:cubicBezTo>
                  <a:pt x="11631478" y="8214502"/>
                  <a:pt x="11626110" y="8200613"/>
                  <a:pt x="11604844" y="8201464"/>
                </a:cubicBezTo>
                <a:cubicBezTo>
                  <a:pt x="11586323" y="8202220"/>
                  <a:pt x="11585529" y="8213084"/>
                  <a:pt x="11587810" y="8225271"/>
                </a:cubicBezTo>
                <a:cubicBezTo>
                  <a:pt x="11588611" y="8229425"/>
                  <a:pt x="11586323" y="8233961"/>
                  <a:pt x="11584722" y="8241706"/>
                </a:cubicBezTo>
                <a:cubicBezTo>
                  <a:pt x="11549403" y="8230937"/>
                  <a:pt x="11553971" y="8199290"/>
                  <a:pt x="11528023" y="8186441"/>
                </a:cubicBezTo>
                <a:cubicBezTo>
                  <a:pt x="11541054" y="8166881"/>
                  <a:pt x="11551912" y="8152242"/>
                  <a:pt x="11560718" y="8136746"/>
                </a:cubicBezTo>
                <a:cubicBezTo>
                  <a:pt x="11575351" y="8110859"/>
                  <a:pt x="11588389" y="8082893"/>
                  <a:pt x="11568832" y="8056250"/>
                </a:cubicBezTo>
                <a:cubicBezTo>
                  <a:pt x="11558889" y="8042695"/>
                  <a:pt x="11556403" y="8030153"/>
                  <a:pt x="11558117" y="8017953"/>
                </a:cubicBezTo>
                <a:lnTo>
                  <a:pt x="11572506" y="7981957"/>
                </a:lnTo>
                <a:lnTo>
                  <a:pt x="11572835" y="7981903"/>
                </a:lnTo>
                <a:lnTo>
                  <a:pt x="11572595" y="7981735"/>
                </a:lnTo>
                <a:lnTo>
                  <a:pt x="11572606" y="7981708"/>
                </a:lnTo>
                <a:cubicBezTo>
                  <a:pt x="11590326" y="7959035"/>
                  <a:pt x="11587924" y="7940615"/>
                  <a:pt x="11563234" y="7928900"/>
                </a:cubicBezTo>
                <a:cubicBezTo>
                  <a:pt x="11554657" y="7924836"/>
                  <a:pt x="11539910" y="7922851"/>
                  <a:pt x="11531911" y="7926253"/>
                </a:cubicBezTo>
                <a:cubicBezTo>
                  <a:pt x="11519223" y="7931730"/>
                  <a:pt x="11509852" y="7942410"/>
                  <a:pt x="11502189" y="7948454"/>
                </a:cubicBezTo>
                <a:cubicBezTo>
                  <a:pt x="11475898" y="7941465"/>
                  <a:pt x="11452574" y="7935227"/>
                  <a:pt x="11429256" y="7929089"/>
                </a:cubicBezTo>
                <a:cubicBezTo>
                  <a:pt x="11426283" y="7926442"/>
                  <a:pt x="11423424" y="7923796"/>
                  <a:pt x="11420450" y="7921149"/>
                </a:cubicBezTo>
                <a:cubicBezTo>
                  <a:pt x="11432687" y="7917091"/>
                  <a:pt x="11444918" y="7913121"/>
                  <a:pt x="11455090" y="7909813"/>
                </a:cubicBezTo>
                <a:cubicBezTo>
                  <a:pt x="11440229" y="7872305"/>
                  <a:pt x="11407197" y="7883737"/>
                  <a:pt x="11370498" y="7875141"/>
                </a:cubicBezTo>
                <a:cubicBezTo>
                  <a:pt x="11397247" y="7919170"/>
                  <a:pt x="11418627" y="7954314"/>
                  <a:pt x="11440343" y="7990120"/>
                </a:cubicBezTo>
                <a:cubicBezTo>
                  <a:pt x="11453603" y="7986434"/>
                  <a:pt x="11460916" y="7984827"/>
                  <a:pt x="11467778" y="7982375"/>
                </a:cubicBezTo>
                <a:cubicBezTo>
                  <a:pt x="11476470" y="7979256"/>
                  <a:pt x="11484926" y="7972640"/>
                  <a:pt x="11493497" y="7972734"/>
                </a:cubicBezTo>
                <a:cubicBezTo>
                  <a:pt x="11513559" y="7972805"/>
                  <a:pt x="11535618" y="7963046"/>
                  <a:pt x="11554797" y="7969323"/>
                </a:cubicBezTo>
                <a:lnTo>
                  <a:pt x="11572595" y="7981735"/>
                </a:lnTo>
                <a:lnTo>
                  <a:pt x="11572506" y="7981957"/>
                </a:lnTo>
                <a:lnTo>
                  <a:pt x="11549768" y="7985733"/>
                </a:lnTo>
                <a:cubicBezTo>
                  <a:pt x="11535075" y="7994230"/>
                  <a:pt x="11541828" y="8014352"/>
                  <a:pt x="11536943" y="8024697"/>
                </a:cubicBezTo>
                <a:cubicBezTo>
                  <a:pt x="11504019" y="8027155"/>
                  <a:pt x="11474640" y="8029329"/>
                  <a:pt x="11448800" y="8031213"/>
                </a:cubicBezTo>
                <a:cubicBezTo>
                  <a:pt x="11421715" y="8054743"/>
                  <a:pt x="11425940" y="8078173"/>
                  <a:pt x="11439886" y="8099523"/>
                </a:cubicBezTo>
                <a:cubicBezTo>
                  <a:pt x="11466749" y="8140811"/>
                  <a:pt x="11494755" y="8181809"/>
                  <a:pt x="11526307" y="8220734"/>
                </a:cubicBezTo>
                <a:cubicBezTo>
                  <a:pt x="11538888" y="8236135"/>
                  <a:pt x="11545629" y="8247567"/>
                  <a:pt x="11541854" y="8267026"/>
                </a:cubicBezTo>
                <a:cubicBezTo>
                  <a:pt x="11538430" y="8284412"/>
                  <a:pt x="11543913" y="8304344"/>
                  <a:pt x="11551347" y="8321447"/>
                </a:cubicBezTo>
                <a:cubicBezTo>
                  <a:pt x="11570204" y="8364620"/>
                  <a:pt x="11561748" y="8407041"/>
                  <a:pt x="11557974" y="8459004"/>
                </a:cubicBezTo>
                <a:cubicBezTo>
                  <a:pt x="11525285" y="8449653"/>
                  <a:pt x="11500359" y="8444360"/>
                  <a:pt x="11477499" y="8435480"/>
                </a:cubicBezTo>
                <a:cubicBezTo>
                  <a:pt x="11451888" y="8425461"/>
                  <a:pt x="11452688" y="8424049"/>
                  <a:pt x="11419542" y="8429904"/>
                </a:cubicBezTo>
                <a:cubicBezTo>
                  <a:pt x="11399877" y="8398068"/>
                  <a:pt x="11433373" y="8351587"/>
                  <a:pt x="11374615" y="8329286"/>
                </a:cubicBezTo>
                <a:cubicBezTo>
                  <a:pt x="11407991" y="8291968"/>
                  <a:pt x="11413823" y="8253232"/>
                  <a:pt x="11406847" y="8211572"/>
                </a:cubicBezTo>
                <a:cubicBezTo>
                  <a:pt x="11404674" y="8198912"/>
                  <a:pt x="11414052" y="8184929"/>
                  <a:pt x="11421029" y="8162350"/>
                </a:cubicBezTo>
                <a:cubicBezTo>
                  <a:pt x="11413938" y="8146760"/>
                  <a:pt x="11402393" y="8120873"/>
                  <a:pt x="11365123" y="8109536"/>
                </a:cubicBezTo>
                <a:cubicBezTo>
                  <a:pt x="11355637" y="8106606"/>
                  <a:pt x="11350948" y="8092061"/>
                  <a:pt x="11344658" y="8082609"/>
                </a:cubicBezTo>
                <a:cubicBezTo>
                  <a:pt x="11337688" y="8071934"/>
                  <a:pt x="11331284" y="8060976"/>
                  <a:pt x="11323971" y="8049072"/>
                </a:cubicBezTo>
                <a:cubicBezTo>
                  <a:pt x="11296879" y="8053798"/>
                  <a:pt x="11273212" y="8057857"/>
                  <a:pt x="11246806" y="8062393"/>
                </a:cubicBezTo>
                <a:cubicBezTo>
                  <a:pt x="11244862" y="8077416"/>
                  <a:pt x="11243032" y="8091211"/>
                  <a:pt x="11241209" y="8104910"/>
                </a:cubicBezTo>
                <a:lnTo>
                  <a:pt x="11241438" y="8104721"/>
                </a:lnTo>
                <a:cubicBezTo>
                  <a:pt x="11234690" y="8118888"/>
                  <a:pt x="11227943" y="8132966"/>
                  <a:pt x="11220515" y="8148556"/>
                </a:cubicBezTo>
                <a:cubicBezTo>
                  <a:pt x="11192623" y="8150540"/>
                  <a:pt x="11181193" y="8138920"/>
                  <a:pt x="11188620" y="8118137"/>
                </a:cubicBezTo>
                <a:cubicBezTo>
                  <a:pt x="11197420" y="8093568"/>
                  <a:pt x="11195025" y="8072690"/>
                  <a:pt x="11176047" y="8051718"/>
                </a:cubicBezTo>
                <a:cubicBezTo>
                  <a:pt x="11168956" y="8043873"/>
                  <a:pt x="11164960" y="8030557"/>
                  <a:pt x="11167469" y="8021200"/>
                </a:cubicBezTo>
                <a:cubicBezTo>
                  <a:pt x="11178442" y="7980674"/>
                  <a:pt x="11159470" y="7935794"/>
                  <a:pt x="11192731" y="7898287"/>
                </a:cubicBezTo>
                <a:cubicBezTo>
                  <a:pt x="11194796" y="7895930"/>
                  <a:pt x="11190565" y="7889691"/>
                  <a:pt x="11187591" y="7879772"/>
                </a:cubicBezTo>
                <a:cubicBezTo>
                  <a:pt x="11177527" y="7888746"/>
                  <a:pt x="11170786" y="7894795"/>
                  <a:pt x="11161300" y="7903202"/>
                </a:cubicBezTo>
                <a:cubicBezTo>
                  <a:pt x="11150321" y="7896964"/>
                  <a:pt x="11138783" y="7890353"/>
                  <a:pt x="11125745" y="7882892"/>
                </a:cubicBezTo>
                <a:cubicBezTo>
                  <a:pt x="11122321" y="7887328"/>
                  <a:pt x="11117511" y="7890731"/>
                  <a:pt x="11117053" y="7894512"/>
                </a:cubicBezTo>
                <a:cubicBezTo>
                  <a:pt x="11115459" y="7909907"/>
                  <a:pt x="11107453" y="7929751"/>
                  <a:pt x="11115916" y="7940047"/>
                </a:cubicBezTo>
                <a:cubicBezTo>
                  <a:pt x="11130206" y="7957289"/>
                  <a:pt x="11132949" y="7973775"/>
                  <a:pt x="11130691" y="7990037"/>
                </a:cubicBezTo>
                <a:lnTo>
                  <a:pt x="11115469" y="8038647"/>
                </a:lnTo>
                <a:lnTo>
                  <a:pt x="11088138" y="8058235"/>
                </a:lnTo>
                <a:cubicBezTo>
                  <a:pt x="11114887" y="8063433"/>
                  <a:pt x="11132607" y="8066836"/>
                  <a:pt x="11153637" y="8070895"/>
                </a:cubicBezTo>
                <a:cubicBezTo>
                  <a:pt x="11162215" y="8120967"/>
                  <a:pt x="11172387" y="8171229"/>
                  <a:pt x="11138433" y="8225933"/>
                </a:cubicBezTo>
                <a:cubicBezTo>
                  <a:pt x="11081734" y="8195509"/>
                  <a:pt x="11116488" y="8137124"/>
                  <a:pt x="11069160" y="8100090"/>
                </a:cubicBezTo>
                <a:cubicBezTo>
                  <a:pt x="11072934" y="8124181"/>
                  <a:pt x="11074764" y="8141567"/>
                  <a:pt x="11078538" y="8158758"/>
                </a:cubicBezTo>
                <a:cubicBezTo>
                  <a:pt x="11084021" y="8184172"/>
                  <a:pt x="11084707" y="8207035"/>
                  <a:pt x="11063556" y="8229992"/>
                </a:cubicBezTo>
                <a:cubicBezTo>
                  <a:pt x="11052355" y="8242084"/>
                  <a:pt x="11050067" y="8261644"/>
                  <a:pt x="11049152" y="8277985"/>
                </a:cubicBezTo>
                <a:cubicBezTo>
                  <a:pt x="11048123" y="8296127"/>
                  <a:pt x="11053384" y="8314452"/>
                  <a:pt x="11056586" y="8337793"/>
                </a:cubicBezTo>
                <a:cubicBezTo>
                  <a:pt x="11012346" y="8321258"/>
                  <a:pt x="11024348" y="8270051"/>
                  <a:pt x="10972217" y="8261739"/>
                </a:cubicBezTo>
                <a:cubicBezTo>
                  <a:pt x="10973818" y="8280726"/>
                  <a:pt x="10975190" y="8297828"/>
                  <a:pt x="10976798" y="8317855"/>
                </a:cubicBezTo>
                <a:cubicBezTo>
                  <a:pt x="10934496" y="8292535"/>
                  <a:pt x="10923066" y="8254839"/>
                  <a:pt x="10943759" y="8211950"/>
                </a:cubicBezTo>
                <a:cubicBezTo>
                  <a:pt x="10920550" y="8205522"/>
                  <a:pt x="10910949" y="8192484"/>
                  <a:pt x="10907861" y="8170000"/>
                </a:cubicBezTo>
                <a:cubicBezTo>
                  <a:pt x="10903630" y="8139771"/>
                  <a:pt x="10887168" y="8110670"/>
                  <a:pt x="10875623" y="8081192"/>
                </a:cubicBezTo>
                <a:cubicBezTo>
                  <a:pt x="10872764" y="8073919"/>
                  <a:pt x="10863615" y="8064378"/>
                  <a:pt x="10866474" y="8060220"/>
                </a:cubicBezTo>
                <a:cubicBezTo>
                  <a:pt x="10894824" y="8019404"/>
                  <a:pt x="10852642" y="7986056"/>
                  <a:pt x="10846930" y="7949399"/>
                </a:cubicBezTo>
                <a:cubicBezTo>
                  <a:pt x="10841670" y="7915484"/>
                  <a:pt x="10804177" y="7885343"/>
                  <a:pt x="10782461" y="7852846"/>
                </a:cubicBezTo>
                <a:cubicBezTo>
                  <a:pt x="10772740" y="7838295"/>
                  <a:pt x="10767822" y="7821671"/>
                  <a:pt x="10758565" y="7806837"/>
                </a:cubicBezTo>
                <a:cubicBezTo>
                  <a:pt x="10756392" y="7803435"/>
                  <a:pt x="10745305" y="7803813"/>
                  <a:pt x="10738328" y="7802395"/>
                </a:cubicBezTo>
                <a:lnTo>
                  <a:pt x="10738557" y="7802206"/>
                </a:lnTo>
                <a:cubicBezTo>
                  <a:pt x="10706319" y="7779060"/>
                  <a:pt x="10668712" y="7780667"/>
                  <a:pt x="10630641" y="7787372"/>
                </a:cubicBezTo>
                <a:cubicBezTo>
                  <a:pt x="10599096" y="7792949"/>
                  <a:pt x="10568338" y="7801544"/>
                  <a:pt x="10536564" y="7805798"/>
                </a:cubicBezTo>
                <a:cubicBezTo>
                  <a:pt x="10490037" y="7811936"/>
                  <a:pt x="10455740" y="7833575"/>
                  <a:pt x="10431507" y="7863899"/>
                </a:cubicBezTo>
                <a:cubicBezTo>
                  <a:pt x="10415960" y="7883453"/>
                  <a:pt x="10400756" y="7889691"/>
                  <a:pt x="10375494" y="7883453"/>
                </a:cubicBezTo>
                <a:cubicBezTo>
                  <a:pt x="10334335" y="7873251"/>
                  <a:pt x="10306557" y="7883453"/>
                  <a:pt x="10289066" y="7917374"/>
                </a:cubicBezTo>
                <a:cubicBezTo>
                  <a:pt x="10282096" y="7930790"/>
                  <a:pt x="10265177" y="7940709"/>
                  <a:pt x="10249057" y="7955637"/>
                </a:cubicBezTo>
                <a:lnTo>
                  <a:pt x="10246888" y="7915646"/>
                </a:lnTo>
                <a:lnTo>
                  <a:pt x="10246999" y="7915673"/>
                </a:lnTo>
                <a:lnTo>
                  <a:pt x="10247154" y="7915615"/>
                </a:lnTo>
                <a:lnTo>
                  <a:pt x="10262660" y="7917752"/>
                </a:lnTo>
                <a:cubicBezTo>
                  <a:pt x="10262089" y="7915295"/>
                  <a:pt x="10261631" y="7912932"/>
                  <a:pt x="10261059" y="7910474"/>
                </a:cubicBezTo>
                <a:lnTo>
                  <a:pt x="10247154" y="7915615"/>
                </a:lnTo>
                <a:lnTo>
                  <a:pt x="10246884" y="7915578"/>
                </a:lnTo>
                <a:lnTo>
                  <a:pt x="10246888" y="7915646"/>
                </a:lnTo>
                <a:lnTo>
                  <a:pt x="10214631" y="7907804"/>
                </a:lnTo>
                <a:cubicBezTo>
                  <a:pt x="10190271" y="7903455"/>
                  <a:pt x="10186070" y="7910665"/>
                  <a:pt x="10167204" y="7938441"/>
                </a:cubicBezTo>
                <a:cubicBezTo>
                  <a:pt x="10160692" y="7948076"/>
                  <a:pt x="10147775" y="7955921"/>
                  <a:pt x="10135766" y="7961681"/>
                </a:cubicBezTo>
                <a:cubicBezTo>
                  <a:pt x="10122056" y="7968297"/>
                  <a:pt x="10106044" y="7971695"/>
                  <a:pt x="10088210" y="7977366"/>
                </a:cubicBezTo>
                <a:cubicBezTo>
                  <a:pt x="10100790" y="7998716"/>
                  <a:pt x="10110626" y="8015251"/>
                  <a:pt x="10122284" y="8035089"/>
                </a:cubicBezTo>
                <a:cubicBezTo>
                  <a:pt x="10140570" y="8032442"/>
                  <a:pt x="10158290" y="8029896"/>
                  <a:pt x="10181614" y="8026493"/>
                </a:cubicBezTo>
                <a:cubicBezTo>
                  <a:pt x="10167661" y="8020255"/>
                  <a:pt x="10158748" y="8016291"/>
                  <a:pt x="10149490" y="8012226"/>
                </a:cubicBezTo>
                <a:cubicBezTo>
                  <a:pt x="10153143" y="7987001"/>
                  <a:pt x="10175896" y="7981708"/>
                  <a:pt x="10198305" y="7979256"/>
                </a:cubicBezTo>
                <a:cubicBezTo>
                  <a:pt x="10213960" y="7977555"/>
                  <a:pt x="10232938" y="7974341"/>
                  <a:pt x="10227570" y="8000701"/>
                </a:cubicBezTo>
                <a:cubicBezTo>
                  <a:pt x="10225619" y="8010147"/>
                  <a:pt x="10250201" y="8025453"/>
                  <a:pt x="10265627" y="8034522"/>
                </a:cubicBezTo>
                <a:cubicBezTo>
                  <a:pt x="10279237" y="8042556"/>
                  <a:pt x="10302211" y="8046520"/>
                  <a:pt x="10294556" y="8063244"/>
                </a:cubicBezTo>
                <a:cubicBezTo>
                  <a:pt x="10289981" y="8073352"/>
                  <a:pt x="10270774" y="8082326"/>
                  <a:pt x="10256256" y="8085161"/>
                </a:cubicBezTo>
                <a:cubicBezTo>
                  <a:pt x="10231337" y="8090076"/>
                  <a:pt x="10216133" y="8099806"/>
                  <a:pt x="10216362" y="8120684"/>
                </a:cubicBezTo>
                <a:cubicBezTo>
                  <a:pt x="10184810" y="8118604"/>
                  <a:pt x="10157489" y="8116719"/>
                  <a:pt x="10127196" y="8114735"/>
                </a:cubicBezTo>
                <a:cubicBezTo>
                  <a:pt x="10131427" y="8159042"/>
                  <a:pt x="10186182" y="8122101"/>
                  <a:pt x="10196361" y="8156111"/>
                </a:cubicBezTo>
                <a:lnTo>
                  <a:pt x="10155639" y="8161203"/>
                </a:lnTo>
                <a:lnTo>
                  <a:pt x="10155660" y="8161121"/>
                </a:lnTo>
                <a:cubicBezTo>
                  <a:pt x="10154630" y="8160554"/>
                  <a:pt x="10153493" y="8160081"/>
                  <a:pt x="10152350" y="8159514"/>
                </a:cubicBezTo>
                <a:cubicBezTo>
                  <a:pt x="10153372" y="8160081"/>
                  <a:pt x="10154516" y="8160648"/>
                  <a:pt x="10155545" y="8161215"/>
                </a:cubicBezTo>
                <a:lnTo>
                  <a:pt x="10155639" y="8161203"/>
                </a:lnTo>
                <a:lnTo>
                  <a:pt x="10146860" y="8196076"/>
                </a:lnTo>
                <a:cubicBezTo>
                  <a:pt x="10166289" y="8200329"/>
                  <a:pt x="10191901" y="8177940"/>
                  <a:pt x="10208134" y="8207980"/>
                </a:cubicBezTo>
                <a:cubicBezTo>
                  <a:pt x="10200929" y="8211194"/>
                  <a:pt x="10194074" y="8216203"/>
                  <a:pt x="10186411" y="8217426"/>
                </a:cubicBezTo>
                <a:cubicBezTo>
                  <a:pt x="10145488" y="8223854"/>
                  <a:pt x="10104564" y="8231693"/>
                  <a:pt x="10063177" y="8234340"/>
                </a:cubicBezTo>
                <a:cubicBezTo>
                  <a:pt x="10024998" y="8236797"/>
                  <a:pt x="10008421" y="8251158"/>
                  <a:pt x="10007735" y="8281482"/>
                </a:cubicBezTo>
                <a:cubicBezTo>
                  <a:pt x="10007621" y="8287248"/>
                  <a:pt x="10003161" y="8292913"/>
                  <a:pt x="9997213" y="8306424"/>
                </a:cubicBezTo>
                <a:cubicBezTo>
                  <a:pt x="9974811" y="8289889"/>
                  <a:pt x="9956640" y="8276384"/>
                  <a:pt x="9938119" y="8262684"/>
                </a:cubicBezTo>
                <a:cubicBezTo>
                  <a:pt x="9869875" y="8275060"/>
                  <a:pt x="9861984" y="8268255"/>
                  <a:pt x="9882442" y="8208358"/>
                </a:cubicBezTo>
                <a:cubicBezTo>
                  <a:pt x="9871584" y="8212422"/>
                  <a:pt x="9859125" y="8213746"/>
                  <a:pt x="9857181" y="8218182"/>
                </a:cubicBezTo>
                <a:cubicBezTo>
                  <a:pt x="9845865" y="8244353"/>
                  <a:pt x="9837859" y="8271280"/>
                  <a:pt x="9843349" y="8296789"/>
                </a:cubicBezTo>
                <a:cubicBezTo>
                  <a:pt x="9864271" y="8302643"/>
                  <a:pt x="9886903" y="8303494"/>
                  <a:pt x="9898333" y="8313229"/>
                </a:cubicBezTo>
                <a:cubicBezTo>
                  <a:pt x="9949778" y="8356969"/>
                  <a:pt x="9998021" y="8403355"/>
                  <a:pt x="10050381" y="8451537"/>
                </a:cubicBezTo>
                <a:cubicBezTo>
                  <a:pt x="10036886" y="8459099"/>
                  <a:pt x="10024197" y="8466277"/>
                  <a:pt x="10007621" y="8475629"/>
                </a:cubicBezTo>
                <a:cubicBezTo>
                  <a:pt x="10017221" y="8485742"/>
                  <a:pt x="10027857" y="8494338"/>
                  <a:pt x="10034026" y="8504635"/>
                </a:cubicBezTo>
                <a:cubicBezTo>
                  <a:pt x="10037229" y="8509928"/>
                  <a:pt x="10034484" y="8519185"/>
                  <a:pt x="10030602" y="8525040"/>
                </a:cubicBezTo>
                <a:cubicBezTo>
                  <a:pt x="10029109" y="8527214"/>
                  <a:pt x="10013454" y="8527119"/>
                  <a:pt x="10010709" y="8524100"/>
                </a:cubicBezTo>
                <a:cubicBezTo>
                  <a:pt x="9990136" y="8500854"/>
                  <a:pt x="9963838" y="8484891"/>
                  <a:pt x="9932858" y="8471381"/>
                </a:cubicBezTo>
                <a:cubicBezTo>
                  <a:pt x="9904966" y="8459288"/>
                  <a:pt x="9881077" y="8440957"/>
                  <a:pt x="9846208" y="8419796"/>
                </a:cubicBezTo>
                <a:cubicBezTo>
                  <a:pt x="9857295" y="8452199"/>
                  <a:pt x="9866101" y="8477992"/>
                  <a:pt x="9876044" y="8507187"/>
                </a:cubicBezTo>
                <a:cubicBezTo>
                  <a:pt x="9868153" y="8511907"/>
                  <a:pt x="9858896" y="8520508"/>
                  <a:pt x="9847466" y="8523816"/>
                </a:cubicBezTo>
                <a:cubicBezTo>
                  <a:pt x="9826772" y="8529766"/>
                  <a:pt x="9814656" y="8521170"/>
                  <a:pt x="9814999" y="8503122"/>
                </a:cubicBezTo>
                <a:cubicBezTo>
                  <a:pt x="9815113" y="8498586"/>
                  <a:pt x="9818545" y="8494054"/>
                  <a:pt x="9819116" y="8489517"/>
                </a:cubicBezTo>
                <a:cubicBezTo>
                  <a:pt x="9822884" y="8457681"/>
                  <a:pt x="9812026" y="8444265"/>
                  <a:pt x="9774190" y="8435575"/>
                </a:cubicBezTo>
                <a:cubicBezTo>
                  <a:pt x="9756927" y="8431605"/>
                  <a:pt x="9739207" y="8428864"/>
                  <a:pt x="9721722" y="8425556"/>
                </a:cubicBezTo>
                <a:cubicBezTo>
                  <a:pt x="9720000" y="8428770"/>
                  <a:pt x="9718285" y="8432078"/>
                  <a:pt x="9716576" y="8435291"/>
                </a:cubicBezTo>
                <a:cubicBezTo>
                  <a:pt x="9740236" y="8448518"/>
                  <a:pt x="9763783" y="8461651"/>
                  <a:pt x="9788358" y="8475345"/>
                </a:cubicBezTo>
                <a:cubicBezTo>
                  <a:pt x="9784133" y="8484513"/>
                  <a:pt x="9782418" y="8490652"/>
                  <a:pt x="9778650" y="8495661"/>
                </a:cubicBezTo>
                <a:cubicBezTo>
                  <a:pt x="9764698" y="8514459"/>
                  <a:pt x="9763675" y="8527781"/>
                  <a:pt x="9790080" y="8542520"/>
                </a:cubicBezTo>
                <a:cubicBezTo>
                  <a:pt x="9814084" y="8555936"/>
                  <a:pt x="9827344" y="8580783"/>
                  <a:pt x="9865872" y="8575679"/>
                </a:cubicBezTo>
                <a:cubicBezTo>
                  <a:pt x="9876616" y="8574262"/>
                  <a:pt x="9892507" y="8591364"/>
                  <a:pt x="9903708" y="8601661"/>
                </a:cubicBezTo>
                <a:cubicBezTo>
                  <a:pt x="9939828" y="8634920"/>
                  <a:pt x="9979500" y="8666000"/>
                  <a:pt x="10008421" y="8711158"/>
                </a:cubicBezTo>
                <a:cubicBezTo>
                  <a:pt x="9936969" y="8694439"/>
                  <a:pt x="9902907" y="8653718"/>
                  <a:pt x="9880727" y="8602417"/>
                </a:cubicBezTo>
                <a:cubicBezTo>
                  <a:pt x="9877874" y="8604874"/>
                  <a:pt x="9875015" y="8607332"/>
                  <a:pt x="9872270" y="8609689"/>
                </a:cubicBezTo>
                <a:cubicBezTo>
                  <a:pt x="9873986" y="8623862"/>
                  <a:pt x="9878103" y="8638223"/>
                  <a:pt x="9875816" y="8651922"/>
                </a:cubicBezTo>
                <a:cubicBezTo>
                  <a:pt x="9875473" y="8654096"/>
                  <a:pt x="9870786" y="8655751"/>
                  <a:pt x="9864912" y="8657274"/>
                </a:cubicBezTo>
                <a:lnTo>
                  <a:pt x="9847009" y="8661812"/>
                </a:lnTo>
                <a:lnTo>
                  <a:pt x="9847009" y="8661747"/>
                </a:lnTo>
                <a:cubicBezTo>
                  <a:pt x="9843234" y="8658633"/>
                  <a:pt x="9839353" y="8655420"/>
                  <a:pt x="9835579" y="8652301"/>
                </a:cubicBezTo>
                <a:lnTo>
                  <a:pt x="9835328" y="8652180"/>
                </a:lnTo>
                <a:lnTo>
                  <a:pt x="9816003" y="8621646"/>
                </a:lnTo>
                <a:cubicBezTo>
                  <a:pt x="9793957" y="8593575"/>
                  <a:pt x="9762557" y="8574975"/>
                  <a:pt x="9707433" y="8578798"/>
                </a:cubicBezTo>
                <a:cubicBezTo>
                  <a:pt x="9721722" y="8598920"/>
                  <a:pt x="9734518" y="8617062"/>
                  <a:pt x="9742409" y="8628115"/>
                </a:cubicBezTo>
                <a:cubicBezTo>
                  <a:pt x="9764819" y="8629155"/>
                  <a:pt x="9779444" y="8627359"/>
                  <a:pt x="9791567" y="8631045"/>
                </a:cubicBezTo>
                <a:lnTo>
                  <a:pt x="9835328" y="8652180"/>
                </a:lnTo>
                <a:lnTo>
                  <a:pt x="9835464" y="8652395"/>
                </a:lnTo>
                <a:cubicBezTo>
                  <a:pt x="9839232" y="8655514"/>
                  <a:pt x="9843120" y="8658728"/>
                  <a:pt x="9846894" y="8661841"/>
                </a:cubicBezTo>
                <a:lnTo>
                  <a:pt x="9847009" y="8661812"/>
                </a:lnTo>
                <a:lnTo>
                  <a:pt x="9847009" y="8742716"/>
                </a:lnTo>
                <a:cubicBezTo>
                  <a:pt x="9812483" y="8757550"/>
                  <a:pt x="9779902" y="8733737"/>
                  <a:pt x="9742409" y="8732892"/>
                </a:cubicBezTo>
                <a:cubicBezTo>
                  <a:pt x="9719886" y="8761703"/>
                  <a:pt x="9741952" y="8780885"/>
                  <a:pt x="9770645" y="8801479"/>
                </a:cubicBezTo>
                <a:cubicBezTo>
                  <a:pt x="9755097" y="8806583"/>
                  <a:pt x="9745383" y="8809696"/>
                  <a:pt x="9735662" y="8812910"/>
                </a:cubicBezTo>
                <a:cubicBezTo>
                  <a:pt x="9699084" y="8824814"/>
                  <a:pt x="9660791" y="8833882"/>
                  <a:pt x="9626495" y="8849283"/>
                </a:cubicBezTo>
                <a:cubicBezTo>
                  <a:pt x="9590940" y="8865346"/>
                  <a:pt x="9558702" y="8882070"/>
                  <a:pt x="9514805" y="8872901"/>
                </a:cubicBezTo>
                <a:cubicBezTo>
                  <a:pt x="9501888" y="8870160"/>
                  <a:pt x="9482795" y="8877438"/>
                  <a:pt x="9470457" y="8884616"/>
                </a:cubicBezTo>
                <a:cubicBezTo>
                  <a:pt x="9440957" y="8902002"/>
                  <a:pt x="9441986" y="8903136"/>
                  <a:pt x="9408375" y="8874792"/>
                </a:cubicBezTo>
                <a:cubicBezTo>
                  <a:pt x="9444502" y="8796753"/>
                  <a:pt x="9444502" y="8796753"/>
                  <a:pt x="9398661" y="8787307"/>
                </a:cubicBezTo>
                <a:cubicBezTo>
                  <a:pt x="9396831" y="8797509"/>
                  <a:pt x="9395001" y="8807433"/>
                  <a:pt x="9392835" y="8818865"/>
                </a:cubicBezTo>
                <a:cubicBezTo>
                  <a:pt x="9385973" y="8817069"/>
                  <a:pt x="9379454" y="8816974"/>
                  <a:pt x="9376252" y="8814233"/>
                </a:cubicBezTo>
                <a:cubicBezTo>
                  <a:pt x="9342527" y="8786267"/>
                  <a:pt x="9336364" y="8757077"/>
                  <a:pt x="9363335" y="8721460"/>
                </a:cubicBezTo>
                <a:cubicBezTo>
                  <a:pt x="9384829" y="8693116"/>
                  <a:pt x="9395344" y="8661652"/>
                  <a:pt x="9370654" y="8628304"/>
                </a:cubicBezTo>
                <a:cubicBezTo>
                  <a:pt x="9358309" y="8611580"/>
                  <a:pt x="9359567" y="8593538"/>
                  <a:pt x="9374651" y="8575301"/>
                </a:cubicBezTo>
                <a:cubicBezTo>
                  <a:pt x="9408833" y="8534113"/>
                  <a:pt x="9398775" y="8517956"/>
                  <a:pt x="9336586" y="8508794"/>
                </a:cubicBezTo>
                <a:cubicBezTo>
                  <a:pt x="9334756" y="8508510"/>
                  <a:pt x="9332819" y="8508888"/>
                  <a:pt x="9328359" y="8509077"/>
                </a:cubicBezTo>
                <a:cubicBezTo>
                  <a:pt x="9322983" y="8516917"/>
                  <a:pt x="9316929" y="8525701"/>
                  <a:pt x="9304012" y="8544788"/>
                </a:cubicBezTo>
                <a:cubicBezTo>
                  <a:pt x="9292118" y="8530144"/>
                  <a:pt x="9284004" y="8520036"/>
                  <a:pt x="9274512" y="8508132"/>
                </a:cubicBezTo>
                <a:cubicBezTo>
                  <a:pt x="9265826" y="8512663"/>
                  <a:pt x="9257020" y="8517200"/>
                  <a:pt x="9246619" y="8522588"/>
                </a:cubicBezTo>
                <a:cubicBezTo>
                  <a:pt x="9244561" y="8517106"/>
                  <a:pt x="9240679" y="8512291"/>
                  <a:pt x="9241930" y="8508888"/>
                </a:cubicBezTo>
                <a:cubicBezTo>
                  <a:pt x="9258742" y="8463063"/>
                  <a:pt x="9258621" y="8462785"/>
                  <a:pt x="9203866" y="8458910"/>
                </a:cubicBezTo>
                <a:cubicBezTo>
                  <a:pt x="9200206" y="8458626"/>
                  <a:pt x="9196439" y="8459288"/>
                  <a:pt x="9184545" y="8459855"/>
                </a:cubicBezTo>
                <a:cubicBezTo>
                  <a:pt x="9201236" y="8503500"/>
                  <a:pt x="9226040" y="8540724"/>
                  <a:pt x="9254618" y="8572377"/>
                </a:cubicBezTo>
                <a:cubicBezTo>
                  <a:pt x="9284347" y="8564721"/>
                  <a:pt x="9306750" y="8554424"/>
                  <a:pt x="9328130" y="8555842"/>
                </a:cubicBezTo>
                <a:cubicBezTo>
                  <a:pt x="9336243" y="8556409"/>
                  <a:pt x="9341962" y="8583619"/>
                  <a:pt x="9350425" y="8602228"/>
                </a:cubicBezTo>
                <a:cubicBezTo>
                  <a:pt x="9301153" y="8611769"/>
                  <a:pt x="9248221" y="8601377"/>
                  <a:pt x="9228442" y="8648236"/>
                </a:cubicBezTo>
                <a:cubicBezTo>
                  <a:pt x="9249822" y="8704642"/>
                  <a:pt x="9294634" y="8751501"/>
                  <a:pt x="9334642" y="8800723"/>
                </a:cubicBezTo>
                <a:cubicBezTo>
                  <a:pt x="9341847" y="8809602"/>
                  <a:pt x="9355336" y="8822451"/>
                  <a:pt x="9352134" y="8828311"/>
                </a:cubicBezTo>
                <a:cubicBezTo>
                  <a:pt x="9333276" y="8862510"/>
                  <a:pt x="9359339" y="8889342"/>
                  <a:pt x="9369396" y="8918726"/>
                </a:cubicBezTo>
                <a:cubicBezTo>
                  <a:pt x="9382656" y="8957551"/>
                  <a:pt x="9383457" y="8995720"/>
                  <a:pt x="9359904" y="9038237"/>
                </a:cubicBezTo>
                <a:cubicBezTo>
                  <a:pt x="9337616" y="9032660"/>
                  <a:pt x="9314298" y="9030392"/>
                  <a:pt x="9296120" y="9021229"/>
                </a:cubicBezTo>
                <a:cubicBezTo>
                  <a:pt x="9274283" y="9010176"/>
                  <a:pt x="9256684" y="8993830"/>
                  <a:pt x="9228899" y="9023875"/>
                </a:cubicBezTo>
                <a:cubicBezTo>
                  <a:pt x="9223759" y="9003093"/>
                  <a:pt x="9217240" y="8992317"/>
                  <a:pt x="9219413" y="8982966"/>
                </a:cubicBezTo>
                <a:cubicBezTo>
                  <a:pt x="9224789" y="8959347"/>
                  <a:pt x="9232788" y="8938091"/>
                  <a:pt x="9202379" y="8919571"/>
                </a:cubicBezTo>
                <a:cubicBezTo>
                  <a:pt x="9195289" y="8915229"/>
                  <a:pt x="9198269" y="8891894"/>
                  <a:pt x="9205124" y="8881030"/>
                </a:cubicBezTo>
                <a:cubicBezTo>
                  <a:pt x="9222952" y="8852969"/>
                  <a:pt x="9224331" y="8825381"/>
                  <a:pt x="9216332" y="8795430"/>
                </a:cubicBezTo>
                <a:cubicBezTo>
                  <a:pt x="9211065" y="8775875"/>
                  <a:pt x="9213016" y="8775497"/>
                  <a:pt x="9239414" y="8752918"/>
                </a:cubicBezTo>
                <a:cubicBezTo>
                  <a:pt x="9222495" y="8736005"/>
                  <a:pt x="9203523" y="8719286"/>
                  <a:pt x="9187754" y="8700672"/>
                </a:cubicBezTo>
                <a:cubicBezTo>
                  <a:pt x="9169462" y="8679038"/>
                  <a:pt x="9154022" y="8655798"/>
                  <a:pt x="9137567" y="8633219"/>
                </a:cubicBezTo>
                <a:cubicBezTo>
                  <a:pt x="9120418" y="8609689"/>
                  <a:pt x="9103384" y="8585976"/>
                  <a:pt x="9083605" y="8558772"/>
                </a:cubicBezTo>
                <a:cubicBezTo>
                  <a:pt x="9056056" y="8588245"/>
                  <a:pt x="9039594" y="8611296"/>
                  <a:pt x="9054684" y="8642098"/>
                </a:cubicBezTo>
                <a:cubicBezTo>
                  <a:pt x="9057886" y="8648614"/>
                  <a:pt x="9056171" y="8657877"/>
                  <a:pt x="9053540" y="8665055"/>
                </a:cubicBezTo>
                <a:cubicBezTo>
                  <a:pt x="9045306" y="8687067"/>
                  <a:pt x="9035477" y="8708611"/>
                  <a:pt x="9025305" y="8732608"/>
                </a:cubicBezTo>
                <a:cubicBezTo>
                  <a:pt x="9001301" y="8730056"/>
                  <a:pt x="8989293" y="8719192"/>
                  <a:pt x="8995926" y="8698120"/>
                </a:cubicBezTo>
                <a:cubicBezTo>
                  <a:pt x="9004160" y="8672049"/>
                  <a:pt x="9000615" y="8648992"/>
                  <a:pt x="8980607" y="8626886"/>
                </a:cubicBezTo>
                <a:cubicBezTo>
                  <a:pt x="8974667" y="8620370"/>
                  <a:pt x="8974775" y="8609128"/>
                  <a:pt x="8974896" y="8600054"/>
                </a:cubicBezTo>
                <a:lnTo>
                  <a:pt x="8977748" y="8491719"/>
                </a:lnTo>
                <a:lnTo>
                  <a:pt x="8977977" y="8491880"/>
                </a:lnTo>
                <a:lnTo>
                  <a:pt x="8978093" y="8491498"/>
                </a:lnTo>
                <a:lnTo>
                  <a:pt x="8996212" y="8481334"/>
                </a:lnTo>
                <a:cubicBezTo>
                  <a:pt x="8997642" y="8476174"/>
                  <a:pt x="8994500" y="8469396"/>
                  <a:pt x="8987241" y="8461273"/>
                </a:cubicBezTo>
                <a:lnTo>
                  <a:pt x="8978093" y="8491498"/>
                </a:lnTo>
                <a:lnTo>
                  <a:pt x="8977748" y="8491691"/>
                </a:lnTo>
                <a:lnTo>
                  <a:pt x="8977748" y="8491719"/>
                </a:lnTo>
                <a:lnTo>
                  <a:pt x="8927797" y="8456641"/>
                </a:lnTo>
                <a:cubicBezTo>
                  <a:pt x="8917390" y="8486215"/>
                  <a:pt x="8913616" y="8513325"/>
                  <a:pt x="8929278" y="8536660"/>
                </a:cubicBezTo>
                <a:cubicBezTo>
                  <a:pt x="8945511" y="8560946"/>
                  <a:pt x="8944709" y="8580878"/>
                  <a:pt x="8923452" y="8603268"/>
                </a:cubicBezTo>
                <a:cubicBezTo>
                  <a:pt x="8933738" y="8613092"/>
                  <a:pt x="8943109" y="8621977"/>
                  <a:pt x="8956262" y="8634442"/>
                </a:cubicBezTo>
                <a:cubicBezTo>
                  <a:pt x="8935338" y="8631423"/>
                  <a:pt x="8920592" y="8629344"/>
                  <a:pt x="8903673" y="8626981"/>
                </a:cubicBezTo>
                <a:cubicBezTo>
                  <a:pt x="8905959" y="8634164"/>
                  <a:pt x="8905731" y="8638034"/>
                  <a:pt x="8907898" y="8639830"/>
                </a:cubicBezTo>
                <a:cubicBezTo>
                  <a:pt x="8926539" y="8654474"/>
                  <a:pt x="8957291" y="8666567"/>
                  <a:pt x="8962088" y="8683670"/>
                </a:cubicBezTo>
                <a:cubicBezTo>
                  <a:pt x="8970893" y="8714939"/>
                  <a:pt x="8965518" y="8749138"/>
                  <a:pt x="8963116" y="8781919"/>
                </a:cubicBezTo>
                <a:cubicBezTo>
                  <a:pt x="8962659" y="8788630"/>
                  <a:pt x="8949284" y="8794679"/>
                  <a:pt x="8941972" y="8801006"/>
                </a:cubicBezTo>
                <a:cubicBezTo>
                  <a:pt x="8934538" y="8793545"/>
                  <a:pt x="8922994" y="8786928"/>
                  <a:pt x="8920592" y="8778522"/>
                </a:cubicBezTo>
                <a:cubicBezTo>
                  <a:pt x="8910985" y="8745357"/>
                  <a:pt x="8904359" y="8711630"/>
                  <a:pt x="8894416" y="8668552"/>
                </a:cubicBezTo>
                <a:cubicBezTo>
                  <a:pt x="8868575" y="8694250"/>
                  <a:pt x="8874179" y="8713804"/>
                  <a:pt x="8880005" y="8731946"/>
                </a:cubicBezTo>
                <a:cubicBezTo>
                  <a:pt x="8889612" y="8761987"/>
                  <a:pt x="8892357" y="8787401"/>
                  <a:pt x="8863779" y="8814895"/>
                </a:cubicBezTo>
                <a:cubicBezTo>
                  <a:pt x="8850061" y="8828027"/>
                  <a:pt x="8856237" y="8856461"/>
                  <a:pt x="8856116" y="8877911"/>
                </a:cubicBezTo>
                <a:cubicBezTo>
                  <a:pt x="8856007" y="8890949"/>
                  <a:pt x="8861034" y="8904081"/>
                  <a:pt x="8863779" y="8917119"/>
                </a:cubicBezTo>
                <a:cubicBezTo>
                  <a:pt x="8859661" y="8918348"/>
                  <a:pt x="8855551" y="8919571"/>
                  <a:pt x="8851426" y="8920800"/>
                </a:cubicBezTo>
                <a:cubicBezTo>
                  <a:pt x="8834171" y="8895480"/>
                  <a:pt x="8816908" y="8870066"/>
                  <a:pt x="8799531" y="8844746"/>
                </a:cubicBezTo>
                <a:cubicBezTo>
                  <a:pt x="8795641" y="8845691"/>
                  <a:pt x="8791640" y="8846542"/>
                  <a:pt x="8787758" y="8847487"/>
                </a:cubicBezTo>
                <a:cubicBezTo>
                  <a:pt x="8788673" y="8864495"/>
                  <a:pt x="8789588" y="8881592"/>
                  <a:pt x="8790617" y="8898788"/>
                </a:cubicBezTo>
                <a:cubicBezTo>
                  <a:pt x="8748772" y="8891894"/>
                  <a:pt x="8732774" y="8854103"/>
                  <a:pt x="8745227" y="8804787"/>
                </a:cubicBezTo>
                <a:cubicBezTo>
                  <a:pt x="8733116" y="8786078"/>
                  <a:pt x="8719057" y="8773040"/>
                  <a:pt x="8716419" y="8758678"/>
                </a:cubicBezTo>
                <a:cubicBezTo>
                  <a:pt x="8710022" y="8722778"/>
                  <a:pt x="8706590" y="8686878"/>
                  <a:pt x="8679728" y="8656176"/>
                </a:cubicBezTo>
                <a:cubicBezTo>
                  <a:pt x="8676525" y="8652490"/>
                  <a:pt x="8673780" y="8647764"/>
                  <a:pt x="8673444" y="8643421"/>
                </a:cubicBezTo>
                <a:cubicBezTo>
                  <a:pt x="8663380" y="8529860"/>
                  <a:pt x="8653550" y="8507943"/>
                  <a:pt x="8583013" y="8426412"/>
                </a:cubicBezTo>
                <a:cubicBezTo>
                  <a:pt x="8570446" y="8411956"/>
                  <a:pt x="8564499" y="8393625"/>
                  <a:pt x="8557064" y="8380115"/>
                </a:cubicBezTo>
                <a:cubicBezTo>
                  <a:pt x="8532718" y="8367361"/>
                  <a:pt x="8509286" y="8355457"/>
                  <a:pt x="8486420" y="8342891"/>
                </a:cubicBezTo>
                <a:cubicBezTo>
                  <a:pt x="8467784" y="8332594"/>
                  <a:pt x="8449728" y="8321352"/>
                  <a:pt x="8431663" y="8310394"/>
                </a:cubicBezTo>
                <a:cubicBezTo>
                  <a:pt x="8393707" y="8287437"/>
                  <a:pt x="8354042" y="8265987"/>
                  <a:pt x="8319059" y="8240194"/>
                </a:cubicBezTo>
                <a:cubicBezTo>
                  <a:pt x="8308430" y="8232355"/>
                  <a:pt x="8311060" y="8212233"/>
                  <a:pt x="8306943" y="8194942"/>
                </a:cubicBezTo>
                <a:cubicBezTo>
                  <a:pt x="8305571" y="8193902"/>
                  <a:pt x="8301575" y="8188520"/>
                  <a:pt x="8297000" y="8188142"/>
                </a:cubicBezTo>
                <a:cubicBezTo>
                  <a:pt x="8240643" y="8183794"/>
                  <a:pt x="8211029" y="8145342"/>
                  <a:pt x="8170792" y="8120778"/>
                </a:cubicBezTo>
                <a:cubicBezTo>
                  <a:pt x="8163018" y="8116008"/>
                  <a:pt x="8158818" y="8110670"/>
                  <a:pt x="8159563" y="8105970"/>
                </a:cubicBezTo>
                <a:lnTo>
                  <a:pt x="8177728" y="8095146"/>
                </a:lnTo>
                <a:lnTo>
                  <a:pt x="8177768" y="8095175"/>
                </a:lnTo>
                <a:cubicBezTo>
                  <a:pt x="8185424" y="8098388"/>
                  <a:pt x="8192972" y="8101508"/>
                  <a:pt x="8200635" y="8104627"/>
                </a:cubicBezTo>
                <a:cubicBezTo>
                  <a:pt x="8204402" y="8107740"/>
                  <a:pt x="8208290" y="8110954"/>
                  <a:pt x="8212065" y="8114073"/>
                </a:cubicBezTo>
                <a:lnTo>
                  <a:pt x="8212459" y="8114008"/>
                </a:lnTo>
                <a:lnTo>
                  <a:pt x="8230811" y="8127829"/>
                </a:lnTo>
                <a:cubicBezTo>
                  <a:pt x="8236955" y="8132376"/>
                  <a:pt x="8242699" y="8135754"/>
                  <a:pt x="8246927" y="8134761"/>
                </a:cubicBezTo>
                <a:cubicBezTo>
                  <a:pt x="8293798" y="8123519"/>
                  <a:pt x="8314949" y="8152903"/>
                  <a:pt x="8343984" y="8171134"/>
                </a:cubicBezTo>
                <a:cubicBezTo>
                  <a:pt x="8376788" y="8191728"/>
                  <a:pt x="8414287" y="8208074"/>
                  <a:pt x="8431549" y="8241895"/>
                </a:cubicBezTo>
                <a:cubicBezTo>
                  <a:pt x="8433609" y="8245960"/>
                  <a:pt x="8438527" y="8250591"/>
                  <a:pt x="8443323" y="8251820"/>
                </a:cubicBezTo>
                <a:cubicBezTo>
                  <a:pt x="8456469" y="8255122"/>
                  <a:pt x="8470300" y="8256824"/>
                  <a:pt x="8483796" y="8259187"/>
                </a:cubicBezTo>
                <a:cubicBezTo>
                  <a:pt x="8486648" y="8246432"/>
                  <a:pt x="8493396" y="8233205"/>
                  <a:pt x="8491102" y="8221112"/>
                </a:cubicBezTo>
                <a:cubicBezTo>
                  <a:pt x="8489164" y="8210532"/>
                  <a:pt x="8476934" y="8201275"/>
                  <a:pt x="8467784" y="8189654"/>
                </a:cubicBezTo>
                <a:cubicBezTo>
                  <a:pt x="8477848" y="8186913"/>
                  <a:pt x="8486191" y="8183227"/>
                  <a:pt x="8487563" y="8184456"/>
                </a:cubicBezTo>
                <a:cubicBezTo>
                  <a:pt x="8514655" y="8210059"/>
                  <a:pt x="8543118" y="8234907"/>
                  <a:pt x="8566329" y="8262778"/>
                </a:cubicBezTo>
                <a:cubicBezTo>
                  <a:pt x="8578216" y="8277045"/>
                  <a:pt x="8580389" y="8296883"/>
                  <a:pt x="8588045" y="8317193"/>
                </a:cubicBezTo>
                <a:lnTo>
                  <a:pt x="8555182" y="8321989"/>
                </a:lnTo>
                <a:lnTo>
                  <a:pt x="8555121" y="8321919"/>
                </a:lnTo>
                <a:cubicBezTo>
                  <a:pt x="8551346" y="8318800"/>
                  <a:pt x="8547464" y="8315587"/>
                  <a:pt x="8543691" y="8312473"/>
                </a:cubicBezTo>
                <a:lnTo>
                  <a:pt x="8543426" y="8312153"/>
                </a:lnTo>
                <a:lnTo>
                  <a:pt x="8543360" y="8311975"/>
                </a:lnTo>
                <a:lnTo>
                  <a:pt x="8543462" y="8312095"/>
                </a:lnTo>
                <a:cubicBezTo>
                  <a:pt x="8542261" y="8308976"/>
                  <a:pt x="8541975" y="8308267"/>
                  <a:pt x="8542147" y="8308751"/>
                </a:cubicBezTo>
                <a:lnTo>
                  <a:pt x="8543360" y="8311975"/>
                </a:lnTo>
                <a:lnTo>
                  <a:pt x="8540962" y="8309165"/>
                </a:lnTo>
                <a:lnTo>
                  <a:pt x="8543426" y="8312153"/>
                </a:lnTo>
                <a:lnTo>
                  <a:pt x="8543582" y="8312568"/>
                </a:lnTo>
                <a:cubicBezTo>
                  <a:pt x="8547351" y="8315681"/>
                  <a:pt x="8551239" y="8318895"/>
                  <a:pt x="8555013" y="8322014"/>
                </a:cubicBezTo>
                <a:lnTo>
                  <a:pt x="8555182" y="8321989"/>
                </a:lnTo>
                <a:lnTo>
                  <a:pt x="8583831" y="8354701"/>
                </a:lnTo>
                <a:cubicBezTo>
                  <a:pt x="8593220" y="8365659"/>
                  <a:pt x="8601251" y="8376854"/>
                  <a:pt x="8604393" y="8388899"/>
                </a:cubicBezTo>
                <a:cubicBezTo>
                  <a:pt x="8613536" y="8423860"/>
                  <a:pt x="8639033" y="8438689"/>
                  <a:pt x="8673215" y="8451254"/>
                </a:cubicBezTo>
                <a:cubicBezTo>
                  <a:pt x="8713910" y="8466277"/>
                  <a:pt x="8748664" y="8454657"/>
                  <a:pt x="8759408" y="8418567"/>
                </a:cubicBezTo>
                <a:cubicBezTo>
                  <a:pt x="8764205" y="8402221"/>
                  <a:pt x="8760209" y="8384179"/>
                  <a:pt x="8760209" y="8367550"/>
                </a:cubicBezTo>
                <a:cubicBezTo>
                  <a:pt x="8765584" y="8365659"/>
                  <a:pt x="8771524" y="8363491"/>
                  <a:pt x="8777471" y="8361411"/>
                </a:cubicBezTo>
                <a:cubicBezTo>
                  <a:pt x="8739172" y="8355268"/>
                  <a:pt x="8716083" y="8336942"/>
                  <a:pt x="8699964" y="8311244"/>
                </a:cubicBezTo>
                <a:cubicBezTo>
                  <a:pt x="8694246" y="8302176"/>
                  <a:pt x="8688756" y="8292630"/>
                  <a:pt x="8685668" y="8282805"/>
                </a:cubicBezTo>
                <a:cubicBezTo>
                  <a:pt x="8678012" y="8258336"/>
                  <a:pt x="8667154" y="8237081"/>
                  <a:pt x="8643379" y="8218466"/>
                </a:cubicBezTo>
                <a:cubicBezTo>
                  <a:pt x="8601655" y="8185874"/>
                  <a:pt x="8564613" y="8149217"/>
                  <a:pt x="8525627" y="8114262"/>
                </a:cubicBezTo>
                <a:cubicBezTo>
                  <a:pt x="8528029" y="8111615"/>
                  <a:pt x="8530438" y="8108969"/>
                  <a:pt x="8532833" y="8106322"/>
                </a:cubicBezTo>
                <a:cubicBezTo>
                  <a:pt x="8577873" y="8130035"/>
                  <a:pt x="8622913" y="8153654"/>
                  <a:pt x="8665095" y="8175955"/>
                </a:cubicBezTo>
                <a:cubicBezTo>
                  <a:pt x="8698248" y="8162161"/>
                  <a:pt x="8694589" y="8144113"/>
                  <a:pt x="8685439" y="8125410"/>
                </a:cubicBezTo>
                <a:cubicBezTo>
                  <a:pt x="8672872" y="8099806"/>
                  <a:pt x="8659383" y="8074392"/>
                  <a:pt x="8644630" y="8045669"/>
                </a:cubicBezTo>
                <a:cubicBezTo>
                  <a:pt x="8626116" y="8056533"/>
                  <a:pt x="8611591" y="8053420"/>
                  <a:pt x="8596616" y="8035278"/>
                </a:cubicBezTo>
                <a:cubicBezTo>
                  <a:pt x="8574785" y="8008824"/>
                  <a:pt x="8547007" y="7985772"/>
                  <a:pt x="8518429" y="7958089"/>
                </a:cubicBezTo>
                <a:cubicBezTo>
                  <a:pt x="8519916" y="7955070"/>
                  <a:pt x="8524147" y="7946942"/>
                  <a:pt x="8529980" y="7935416"/>
                </a:cubicBezTo>
                <a:cubicBezTo>
                  <a:pt x="8543920" y="7942505"/>
                  <a:pt x="8555699" y="7947036"/>
                  <a:pt x="8565414" y="7953653"/>
                </a:cubicBezTo>
                <a:cubicBezTo>
                  <a:pt x="8589532" y="7970088"/>
                  <a:pt x="8616172" y="7985205"/>
                  <a:pt x="8621197" y="8013833"/>
                </a:cubicBezTo>
                <a:cubicBezTo>
                  <a:pt x="8668183" y="8011943"/>
                  <a:pt x="8675045" y="8050301"/>
                  <a:pt x="8701908" y="8068626"/>
                </a:cubicBezTo>
                <a:cubicBezTo>
                  <a:pt x="8722138" y="8023941"/>
                  <a:pt x="8722937" y="8013455"/>
                  <a:pt x="8692879" y="8008068"/>
                </a:cubicBezTo>
                <a:cubicBezTo>
                  <a:pt x="8645431" y="7999472"/>
                  <a:pt x="8639604" y="7965178"/>
                  <a:pt x="8608282" y="7937117"/>
                </a:cubicBezTo>
                <a:cubicBezTo>
                  <a:pt x="8630684" y="7932681"/>
                  <a:pt x="8645202" y="7929751"/>
                  <a:pt x="8660176" y="7926726"/>
                </a:cubicBezTo>
                <a:cubicBezTo>
                  <a:pt x="8649777" y="7911230"/>
                  <a:pt x="8641206" y="7895640"/>
                  <a:pt x="8612856" y="7904242"/>
                </a:cubicBezTo>
                <a:cubicBezTo>
                  <a:pt x="8603249" y="7907172"/>
                  <a:pt x="8590225" y="7904431"/>
                  <a:pt x="8579473" y="7902162"/>
                </a:cubicBezTo>
                <a:cubicBezTo>
                  <a:pt x="8508829" y="7887045"/>
                  <a:pt x="8438298" y="7871366"/>
                  <a:pt x="8367760" y="7855776"/>
                </a:cubicBezTo>
                <a:cubicBezTo>
                  <a:pt x="8360218" y="7854074"/>
                  <a:pt x="8353013" y="7851711"/>
                  <a:pt x="8350496" y="7850955"/>
                </a:cubicBezTo>
                <a:cubicBezTo>
                  <a:pt x="8370047" y="7811558"/>
                  <a:pt x="8396566" y="7800127"/>
                  <a:pt x="8435667" y="7801922"/>
                </a:cubicBezTo>
                <a:cubicBezTo>
                  <a:pt x="8481165" y="7804002"/>
                  <a:pt x="8527000" y="7802395"/>
                  <a:pt x="8572619" y="7802300"/>
                </a:cubicBezTo>
                <a:cubicBezTo>
                  <a:pt x="8597530" y="7802206"/>
                  <a:pt x="8618225" y="7798047"/>
                  <a:pt x="8616172" y="7767156"/>
                </a:cubicBezTo>
                <a:cubicBezTo>
                  <a:pt x="8577187" y="7779344"/>
                  <a:pt x="8539007" y="7736732"/>
                  <a:pt x="8501967" y="7775185"/>
                </a:cubicBezTo>
                <a:cubicBezTo>
                  <a:pt x="8438754" y="7720959"/>
                  <a:pt x="8353584" y="7726246"/>
                  <a:pt x="8278135" y="7710000"/>
                </a:cubicBezTo>
                <a:cubicBezTo>
                  <a:pt x="8235154" y="7700737"/>
                  <a:pt x="8222580" y="7719825"/>
                  <a:pt x="8236069" y="7757615"/>
                </a:cubicBezTo>
                <a:cubicBezTo>
                  <a:pt x="8238471" y="7764321"/>
                  <a:pt x="8239042" y="7771504"/>
                  <a:pt x="8240415" y="7778398"/>
                </a:cubicBezTo>
                <a:cubicBezTo>
                  <a:pt x="8213088" y="7784537"/>
                  <a:pt x="8207147" y="7772255"/>
                  <a:pt x="8200285" y="7758088"/>
                </a:cubicBezTo>
                <a:cubicBezTo>
                  <a:pt x="8195031" y="7747407"/>
                  <a:pt x="8187261" y="7732390"/>
                  <a:pt x="8176625" y="7729555"/>
                </a:cubicBezTo>
                <a:cubicBezTo>
                  <a:pt x="8124951" y="7715855"/>
                  <a:pt x="8072369" y="7702628"/>
                  <a:pt x="8008464" y="7713681"/>
                </a:cubicBezTo>
                <a:cubicBezTo>
                  <a:pt x="8031788" y="7745901"/>
                  <a:pt x="8052361" y="7774240"/>
                  <a:pt x="8073741" y="7803813"/>
                </a:cubicBezTo>
                <a:cubicBezTo>
                  <a:pt x="8051332" y="7814488"/>
                  <a:pt x="8036242" y="7808728"/>
                  <a:pt x="8032017" y="7792665"/>
                </a:cubicBezTo>
                <a:cubicBezTo>
                  <a:pt x="8026642" y="7772255"/>
                  <a:pt x="8017042" y="7758655"/>
                  <a:pt x="7992009" y="7751377"/>
                </a:cubicBezTo>
                <a:cubicBezTo>
                  <a:pt x="7983545" y="7748920"/>
                  <a:pt x="7976111" y="7738056"/>
                  <a:pt x="7973030" y="7729838"/>
                </a:cubicBezTo>
                <a:cubicBezTo>
                  <a:pt x="7963080" y="7703100"/>
                  <a:pt x="7943759" y="7707448"/>
                  <a:pt x="7918497" y="7715382"/>
                </a:cubicBezTo>
                <a:cubicBezTo>
                  <a:pt x="7921585" y="7723605"/>
                  <a:pt x="7923872" y="7729365"/>
                  <a:pt x="7926045" y="7735131"/>
                </a:cubicBezTo>
                <a:cubicBezTo>
                  <a:pt x="7939992" y="7771788"/>
                  <a:pt x="7986633" y="7782841"/>
                  <a:pt x="8012353" y="7810613"/>
                </a:cubicBezTo>
                <a:cubicBezTo>
                  <a:pt x="8045956" y="7846986"/>
                  <a:pt x="8092141" y="7865695"/>
                  <a:pt x="8147589" y="7871366"/>
                </a:cubicBezTo>
                <a:cubicBezTo>
                  <a:pt x="8178912" y="7874574"/>
                  <a:pt x="8205546" y="7887895"/>
                  <a:pt x="8223266" y="7913121"/>
                </a:cubicBezTo>
                <a:cubicBezTo>
                  <a:pt x="8190914" y="7921622"/>
                  <a:pt x="8159019" y="7879583"/>
                  <a:pt x="8130783" y="7916240"/>
                </a:cubicBezTo>
                <a:cubicBezTo>
                  <a:pt x="8146216" y="7931635"/>
                  <a:pt x="8161306" y="7946753"/>
                  <a:pt x="8176281" y="7961587"/>
                </a:cubicBezTo>
                <a:cubicBezTo>
                  <a:pt x="8130783" y="7992578"/>
                  <a:pt x="8132041" y="7948076"/>
                  <a:pt x="8111348" y="7940804"/>
                </a:cubicBezTo>
                <a:cubicBezTo>
                  <a:pt x="8085972" y="7931919"/>
                  <a:pt x="8065049" y="7914255"/>
                  <a:pt x="8042303" y="7900366"/>
                </a:cubicBezTo>
                <a:cubicBezTo>
                  <a:pt x="8072140" y="7955732"/>
                  <a:pt x="8127696" y="7990120"/>
                  <a:pt x="8175710" y="8029896"/>
                </a:cubicBezTo>
                <a:cubicBezTo>
                  <a:pt x="8196861" y="8047371"/>
                  <a:pt x="8222695" y="8060881"/>
                  <a:pt x="8246470" y="8076188"/>
                </a:cubicBezTo>
                <a:cubicBezTo>
                  <a:pt x="8250243" y="8079301"/>
                  <a:pt x="8254125" y="8082515"/>
                  <a:pt x="8257900" y="8085634"/>
                </a:cubicBezTo>
                <a:cubicBezTo>
                  <a:pt x="8256931" y="8097727"/>
                  <a:pt x="8251473" y="8104884"/>
                  <a:pt x="8243257" y="8108994"/>
                </a:cubicBezTo>
                <a:lnTo>
                  <a:pt x="8212459" y="8114008"/>
                </a:lnTo>
                <a:lnTo>
                  <a:pt x="8212294" y="8113884"/>
                </a:lnTo>
                <a:cubicBezTo>
                  <a:pt x="8208519" y="8110765"/>
                  <a:pt x="8204631" y="8107551"/>
                  <a:pt x="8200864" y="8104438"/>
                </a:cubicBezTo>
                <a:cubicBezTo>
                  <a:pt x="8193201" y="8101318"/>
                  <a:pt x="8185653" y="8098105"/>
                  <a:pt x="8177997" y="8094986"/>
                </a:cubicBezTo>
                <a:lnTo>
                  <a:pt x="8177728" y="8095146"/>
                </a:lnTo>
                <a:lnTo>
                  <a:pt x="8129452" y="8060149"/>
                </a:lnTo>
                <a:cubicBezTo>
                  <a:pt x="8115318" y="8047301"/>
                  <a:pt x="8105286" y="8031972"/>
                  <a:pt x="8105744" y="8010241"/>
                </a:cubicBezTo>
                <a:cubicBezTo>
                  <a:pt x="8105865" y="8002686"/>
                  <a:pt x="8094542" y="7994273"/>
                  <a:pt x="8086772" y="7987568"/>
                </a:cubicBezTo>
                <a:cubicBezTo>
                  <a:pt x="8054191" y="7959035"/>
                  <a:pt x="8026756" y="7920682"/>
                  <a:pt x="7986518" y="7905565"/>
                </a:cubicBezTo>
                <a:cubicBezTo>
                  <a:pt x="7946618" y="7890542"/>
                  <a:pt x="7893693" y="7898098"/>
                  <a:pt x="7846479" y="7897436"/>
                </a:cubicBezTo>
                <a:cubicBezTo>
                  <a:pt x="7787493" y="7896491"/>
                  <a:pt x="7728505" y="7897247"/>
                  <a:pt x="7663000" y="7897247"/>
                </a:cubicBezTo>
                <a:cubicBezTo>
                  <a:pt x="7668833" y="7906132"/>
                  <a:pt x="7672378" y="7911608"/>
                  <a:pt x="7678554" y="7920966"/>
                </a:cubicBezTo>
                <a:cubicBezTo>
                  <a:pt x="7662085" y="7923796"/>
                  <a:pt x="7646995" y="7926348"/>
                  <a:pt x="7631912" y="7928994"/>
                </a:cubicBezTo>
                <a:cubicBezTo>
                  <a:pt x="7632019" y="7930696"/>
                  <a:pt x="7632019" y="7932397"/>
                  <a:pt x="7632141" y="7933998"/>
                </a:cubicBezTo>
                <a:cubicBezTo>
                  <a:pt x="7667689" y="7933998"/>
                  <a:pt x="7703237" y="7933998"/>
                  <a:pt x="7738799" y="7933998"/>
                </a:cubicBezTo>
                <a:cubicBezTo>
                  <a:pt x="7685638" y="7949588"/>
                  <a:pt x="7420763" y="7948738"/>
                  <a:pt x="7367495" y="7934660"/>
                </a:cubicBezTo>
                <a:cubicBezTo>
                  <a:pt x="7408875" y="7915767"/>
                  <a:pt x="7445803" y="7901122"/>
                  <a:pt x="7489814" y="7899799"/>
                </a:cubicBezTo>
                <a:cubicBezTo>
                  <a:pt x="7445116" y="7894417"/>
                  <a:pt x="7400648" y="7887517"/>
                  <a:pt x="7355836" y="7884209"/>
                </a:cubicBezTo>
                <a:cubicBezTo>
                  <a:pt x="7332397" y="7882419"/>
                  <a:pt x="7306907" y="7891487"/>
                  <a:pt x="7284732" y="7887234"/>
                </a:cubicBezTo>
                <a:cubicBezTo>
                  <a:pt x="7263125" y="7883081"/>
                  <a:pt x="7244604" y="7868058"/>
                  <a:pt x="7223116" y="7857005"/>
                </a:cubicBezTo>
                <a:cubicBezTo>
                  <a:pt x="7216597" y="7869286"/>
                  <a:pt x="7212366" y="7877315"/>
                  <a:pt x="7206769" y="7887895"/>
                </a:cubicBezTo>
                <a:cubicBezTo>
                  <a:pt x="7167561" y="7873062"/>
                  <a:pt x="7129490" y="7871177"/>
                  <a:pt x="7091418" y="7892810"/>
                </a:cubicBezTo>
                <a:cubicBezTo>
                  <a:pt x="7094628" y="7902918"/>
                  <a:pt x="7098280" y="7914066"/>
                  <a:pt x="7103426" y="7930034"/>
                </a:cubicBezTo>
                <a:cubicBezTo>
                  <a:pt x="7081133" y="7930034"/>
                  <a:pt x="7063876" y="7930034"/>
                  <a:pt x="7046957" y="7930034"/>
                </a:cubicBezTo>
                <a:cubicBezTo>
                  <a:pt x="7037349" y="7911892"/>
                  <a:pt x="7054956" y="7887139"/>
                  <a:pt x="7021688" y="7880718"/>
                </a:cubicBezTo>
                <a:cubicBezTo>
                  <a:pt x="6982137" y="7873156"/>
                  <a:pt x="6977683" y="7904053"/>
                  <a:pt x="6957447" y="7923985"/>
                </a:cubicBezTo>
                <a:cubicBezTo>
                  <a:pt x="6931271" y="7894606"/>
                  <a:pt x="6900627" y="7876559"/>
                  <a:pt x="6852047" y="7893661"/>
                </a:cubicBezTo>
                <a:cubicBezTo>
                  <a:pt x="6869996" y="7901028"/>
                  <a:pt x="6885880" y="7907550"/>
                  <a:pt x="6901771" y="7914066"/>
                </a:cubicBezTo>
                <a:cubicBezTo>
                  <a:pt x="6818208" y="7924363"/>
                  <a:pt x="6737040" y="7912932"/>
                  <a:pt x="6655766" y="7907455"/>
                </a:cubicBezTo>
                <a:cubicBezTo>
                  <a:pt x="6574490" y="7901973"/>
                  <a:pt x="6493552" y="7890164"/>
                  <a:pt x="6412277" y="7889124"/>
                </a:cubicBezTo>
                <a:cubicBezTo>
                  <a:pt x="6328022" y="7887990"/>
                  <a:pt x="6246169" y="7880907"/>
                  <a:pt x="6166267" y="7859173"/>
                </a:cubicBezTo>
                <a:lnTo>
                  <a:pt x="6166494" y="7859362"/>
                </a:lnTo>
                <a:cubicBezTo>
                  <a:pt x="6117223" y="7835838"/>
                  <a:pt x="6059951" y="7835271"/>
                  <a:pt x="6007363" y="7821293"/>
                </a:cubicBezTo>
                <a:cubicBezTo>
                  <a:pt x="6001994" y="7819875"/>
                  <a:pt x="5993987" y="7824407"/>
                  <a:pt x="5987583" y="7826959"/>
                </a:cubicBezTo>
                <a:cubicBezTo>
                  <a:pt x="5964494" y="7836405"/>
                  <a:pt x="5941856" y="7843116"/>
                  <a:pt x="5921398" y="7822894"/>
                </a:cubicBezTo>
                <a:cubicBezTo>
                  <a:pt x="5920254" y="7821766"/>
                  <a:pt x="5917859" y="7820064"/>
                  <a:pt x="5916823" y="7820348"/>
                </a:cubicBezTo>
                <a:cubicBezTo>
                  <a:pt x="5864927" y="7838295"/>
                  <a:pt x="5815205" y="7806459"/>
                  <a:pt x="5763873" y="7816000"/>
                </a:cubicBezTo>
                <a:cubicBezTo>
                  <a:pt x="5760557" y="7816567"/>
                  <a:pt x="5757926" y="7819592"/>
                  <a:pt x="5754960" y="7821482"/>
                </a:cubicBezTo>
                <a:lnTo>
                  <a:pt x="5754955" y="7821488"/>
                </a:lnTo>
                <a:lnTo>
                  <a:pt x="5754838" y="7821388"/>
                </a:lnTo>
                <a:cubicBezTo>
                  <a:pt x="5754152" y="7822327"/>
                  <a:pt x="5753580" y="7823178"/>
                  <a:pt x="5752894" y="7824123"/>
                </a:cubicBezTo>
                <a:lnTo>
                  <a:pt x="5754955" y="7821488"/>
                </a:lnTo>
                <a:lnTo>
                  <a:pt x="5772330" y="7836405"/>
                </a:lnTo>
                <a:cubicBezTo>
                  <a:pt x="5708317" y="7838390"/>
                  <a:pt x="5645900" y="7848025"/>
                  <a:pt x="5588394" y="7824218"/>
                </a:cubicBezTo>
                <a:cubicBezTo>
                  <a:pt x="5573767" y="7818174"/>
                  <a:pt x="5563817" y="7811558"/>
                  <a:pt x="5547928" y="7821388"/>
                </a:cubicBezTo>
                <a:cubicBezTo>
                  <a:pt x="5541523" y="7825352"/>
                  <a:pt x="5530093" y="7825635"/>
                  <a:pt x="5521408" y="7824690"/>
                </a:cubicBezTo>
                <a:cubicBezTo>
                  <a:pt x="5453735" y="7817040"/>
                  <a:pt x="5386400" y="7807972"/>
                  <a:pt x="5318728" y="7800599"/>
                </a:cubicBezTo>
                <a:cubicBezTo>
                  <a:pt x="5286941" y="7797102"/>
                  <a:pt x="5254480" y="7797764"/>
                  <a:pt x="5222700" y="7794083"/>
                </a:cubicBezTo>
                <a:cubicBezTo>
                  <a:pt x="5166343" y="7787561"/>
                  <a:pt x="5108494" y="7802490"/>
                  <a:pt x="5052595" y="7783786"/>
                </a:cubicBezTo>
                <a:cubicBezTo>
                  <a:pt x="5032137" y="7776886"/>
                  <a:pt x="5008133" y="7776697"/>
                  <a:pt x="4985495" y="7774712"/>
                </a:cubicBezTo>
                <a:cubicBezTo>
                  <a:pt x="4945944" y="7771221"/>
                  <a:pt x="4906272" y="7767534"/>
                  <a:pt x="4866606" y="7766211"/>
                </a:cubicBezTo>
                <a:cubicBezTo>
                  <a:pt x="4836998" y="7765266"/>
                  <a:pt x="4808764" y="7765077"/>
                  <a:pt x="4778012" y="7774807"/>
                </a:cubicBezTo>
                <a:cubicBezTo>
                  <a:pt x="4749205" y="7783975"/>
                  <a:pt x="4711827" y="7775941"/>
                  <a:pt x="4678324" y="7773767"/>
                </a:cubicBezTo>
                <a:cubicBezTo>
                  <a:pt x="4648145" y="7771788"/>
                  <a:pt x="4618193" y="7767912"/>
                  <a:pt x="4588250" y="7764037"/>
                </a:cubicBezTo>
                <a:cubicBezTo>
                  <a:pt x="4507882" y="7753551"/>
                  <a:pt x="4427516" y="7743349"/>
                  <a:pt x="4347499" y="7731539"/>
                </a:cubicBezTo>
                <a:cubicBezTo>
                  <a:pt x="4263472" y="7719163"/>
                  <a:pt x="4180024" y="7704613"/>
                  <a:pt x="4096005" y="7692142"/>
                </a:cubicBezTo>
                <a:cubicBezTo>
                  <a:pt x="4078049" y="7689495"/>
                  <a:pt x="4059078" y="7691764"/>
                  <a:pt x="4039305" y="7691764"/>
                </a:cubicBezTo>
                <a:cubicBezTo>
                  <a:pt x="4053474" y="7704329"/>
                  <a:pt x="4065482" y="7715288"/>
                  <a:pt x="4077827" y="7725868"/>
                </a:cubicBezTo>
                <a:cubicBezTo>
                  <a:pt x="4080229" y="7727948"/>
                  <a:pt x="4085483" y="7730594"/>
                  <a:pt x="4087084" y="7729838"/>
                </a:cubicBezTo>
                <a:cubicBezTo>
                  <a:pt x="4124233" y="7710756"/>
                  <a:pt x="4149044" y="7745712"/>
                  <a:pt x="4183792" y="7744388"/>
                </a:cubicBezTo>
                <a:cubicBezTo>
                  <a:pt x="4218889" y="7743065"/>
                  <a:pt x="4254788" y="7752039"/>
                  <a:pt x="4290113" y="7757332"/>
                </a:cubicBezTo>
                <a:cubicBezTo>
                  <a:pt x="4313546" y="7760823"/>
                  <a:pt x="4327834" y="7771693"/>
                  <a:pt x="4325891" y="7793043"/>
                </a:cubicBezTo>
                <a:lnTo>
                  <a:pt x="4291987" y="7793136"/>
                </a:lnTo>
                <a:lnTo>
                  <a:pt x="4291593" y="7792949"/>
                </a:lnTo>
                <a:lnTo>
                  <a:pt x="4290608" y="7792900"/>
                </a:lnTo>
                <a:lnTo>
                  <a:pt x="4260842" y="7784826"/>
                </a:lnTo>
                <a:cubicBezTo>
                  <a:pt x="4260384" y="7786994"/>
                  <a:pt x="4259927" y="7789168"/>
                  <a:pt x="4259362" y="7791342"/>
                </a:cubicBezTo>
                <a:lnTo>
                  <a:pt x="4290608" y="7792900"/>
                </a:lnTo>
                <a:lnTo>
                  <a:pt x="4291486" y="7793138"/>
                </a:lnTo>
                <a:lnTo>
                  <a:pt x="4291987" y="7793136"/>
                </a:lnTo>
                <a:lnTo>
                  <a:pt x="4308701" y="7801109"/>
                </a:lnTo>
                <a:cubicBezTo>
                  <a:pt x="4314403" y="7801120"/>
                  <a:pt x="4320118" y="7798428"/>
                  <a:pt x="4325891" y="7793043"/>
                </a:cubicBezTo>
                <a:cubicBezTo>
                  <a:pt x="4362353" y="7802962"/>
                  <a:pt x="4398823" y="7812881"/>
                  <a:pt x="4435515" y="7822800"/>
                </a:cubicBezTo>
                <a:cubicBezTo>
                  <a:pt x="4431290" y="7845568"/>
                  <a:pt x="4415286" y="7843872"/>
                  <a:pt x="4397000" y="7842360"/>
                </a:cubicBezTo>
                <a:cubicBezTo>
                  <a:pt x="4283709" y="7832819"/>
                  <a:pt x="4173620" y="7810329"/>
                  <a:pt x="4063424" y="7788128"/>
                </a:cubicBezTo>
                <a:cubicBezTo>
                  <a:pt x="4024209" y="7780194"/>
                  <a:pt x="3985459" y="7767345"/>
                  <a:pt x="3953449" y="7802962"/>
                </a:cubicBezTo>
                <a:cubicBezTo>
                  <a:pt x="3956423" y="7794839"/>
                  <a:pt x="3959282" y="7786710"/>
                  <a:pt x="3962827" y="7777264"/>
                </a:cubicBezTo>
                <a:cubicBezTo>
                  <a:pt x="3928873" y="7758277"/>
                  <a:pt x="3914013" y="7793799"/>
                  <a:pt x="3882575" y="7795312"/>
                </a:cubicBezTo>
                <a:cubicBezTo>
                  <a:pt x="3886006" y="7784920"/>
                  <a:pt x="3888979" y="7775846"/>
                  <a:pt x="3893776" y="7761391"/>
                </a:cubicBezTo>
                <a:cubicBezTo>
                  <a:pt x="3874112" y="7756765"/>
                  <a:pt x="3853081" y="7751472"/>
                  <a:pt x="3831930" y="7746940"/>
                </a:cubicBezTo>
                <a:cubicBezTo>
                  <a:pt x="3810321" y="7742309"/>
                  <a:pt x="3788719" y="7737016"/>
                  <a:pt x="3766768" y="7734653"/>
                </a:cubicBezTo>
                <a:cubicBezTo>
                  <a:pt x="3755338" y="7733430"/>
                  <a:pt x="3743107" y="7737867"/>
                  <a:pt x="3741735" y="7738056"/>
                </a:cubicBezTo>
                <a:cubicBezTo>
                  <a:pt x="3717388" y="7726624"/>
                  <a:pt x="3699553" y="7711413"/>
                  <a:pt x="3680460" y="7710284"/>
                </a:cubicBezTo>
                <a:cubicBezTo>
                  <a:pt x="3568892" y="7703668"/>
                  <a:pt x="3467831" y="7668429"/>
                  <a:pt x="3364611" y="7638005"/>
                </a:cubicBezTo>
                <a:cubicBezTo>
                  <a:pt x="3347463" y="7633001"/>
                  <a:pt x="3326311" y="7637249"/>
                  <a:pt x="3305618" y="7642447"/>
                </a:cubicBezTo>
                <a:cubicBezTo>
                  <a:pt x="3383468" y="7703289"/>
                  <a:pt x="3499390" y="7701872"/>
                  <a:pt x="3583295" y="7767818"/>
                </a:cubicBezTo>
                <a:cubicBezTo>
                  <a:pt x="3557690" y="7772538"/>
                  <a:pt x="3537683" y="7776319"/>
                  <a:pt x="3518933" y="7779722"/>
                </a:cubicBezTo>
                <a:cubicBezTo>
                  <a:pt x="3458460" y="7738906"/>
                  <a:pt x="3392503" y="7735037"/>
                  <a:pt x="3322887" y="7748636"/>
                </a:cubicBezTo>
                <a:cubicBezTo>
                  <a:pt x="3376727" y="7791436"/>
                  <a:pt x="3457888" y="7781707"/>
                  <a:pt x="3514594" y="7819875"/>
                </a:cubicBezTo>
                <a:cubicBezTo>
                  <a:pt x="3522822" y="7825352"/>
                  <a:pt x="3543744" y="7817985"/>
                  <a:pt x="3556318" y="7816851"/>
                </a:cubicBezTo>
                <a:cubicBezTo>
                  <a:pt x="3565918" y="7831307"/>
                  <a:pt x="3575175" y="7845290"/>
                  <a:pt x="3586719" y="7862576"/>
                </a:cubicBezTo>
                <a:cubicBezTo>
                  <a:pt x="3551858" y="7874007"/>
                  <a:pt x="3520191" y="7855870"/>
                  <a:pt x="3487381" y="7850766"/>
                </a:cubicBezTo>
                <a:cubicBezTo>
                  <a:pt x="3454457" y="7845662"/>
                  <a:pt x="3422104" y="7838390"/>
                  <a:pt x="3381066" y="7830550"/>
                </a:cubicBezTo>
                <a:cubicBezTo>
                  <a:pt x="3409880" y="7873440"/>
                  <a:pt x="3477553" y="7863899"/>
                  <a:pt x="3499847" y="7911136"/>
                </a:cubicBezTo>
                <a:lnTo>
                  <a:pt x="3423504" y="7906539"/>
                </a:lnTo>
                <a:lnTo>
                  <a:pt x="3423140" y="7906321"/>
                </a:lnTo>
                <a:lnTo>
                  <a:pt x="3422339" y="7906126"/>
                </a:lnTo>
                <a:lnTo>
                  <a:pt x="3419079" y="7904301"/>
                </a:lnTo>
                <a:lnTo>
                  <a:pt x="3422310" y="7906119"/>
                </a:lnTo>
                <a:lnTo>
                  <a:pt x="3418536" y="7905199"/>
                </a:lnTo>
                <a:cubicBezTo>
                  <a:pt x="3417935" y="7905045"/>
                  <a:pt x="3418734" y="7905234"/>
                  <a:pt x="3422333" y="7906132"/>
                </a:cubicBezTo>
                <a:lnTo>
                  <a:pt x="3422310" y="7906119"/>
                </a:lnTo>
                <a:lnTo>
                  <a:pt x="3422339" y="7906126"/>
                </a:lnTo>
                <a:lnTo>
                  <a:pt x="3423026" y="7906510"/>
                </a:lnTo>
                <a:lnTo>
                  <a:pt x="3423504" y="7906539"/>
                </a:lnTo>
                <a:lnTo>
                  <a:pt x="3454264" y="7924977"/>
                </a:lnTo>
                <a:cubicBezTo>
                  <a:pt x="3487710" y="7939586"/>
                  <a:pt x="3526848" y="7944298"/>
                  <a:pt x="3560200" y="7959318"/>
                </a:cubicBezTo>
                <a:cubicBezTo>
                  <a:pt x="3572780" y="7964989"/>
                  <a:pt x="3588321" y="7966407"/>
                  <a:pt x="3606498" y="7970749"/>
                </a:cubicBezTo>
                <a:cubicBezTo>
                  <a:pt x="3626963" y="7938819"/>
                  <a:pt x="3676687" y="7920110"/>
                  <a:pt x="3670746" y="7874385"/>
                </a:cubicBezTo>
                <a:cubicBezTo>
                  <a:pt x="3686751" y="7866826"/>
                  <a:pt x="3702670" y="7859363"/>
                  <a:pt x="3715688" y="7849716"/>
                </a:cubicBezTo>
                <a:lnTo>
                  <a:pt x="3743058" y="7812169"/>
                </a:lnTo>
                <a:lnTo>
                  <a:pt x="3766000" y="7829392"/>
                </a:lnTo>
                <a:cubicBezTo>
                  <a:pt x="3766828" y="7836548"/>
                  <a:pt x="3761971" y="7844578"/>
                  <a:pt x="3754887" y="7851901"/>
                </a:cubicBezTo>
                <a:cubicBezTo>
                  <a:pt x="3742192" y="7865033"/>
                  <a:pt x="3722413" y="7873345"/>
                  <a:pt x="3707788" y="7885438"/>
                </a:cubicBezTo>
                <a:cubicBezTo>
                  <a:pt x="3695779" y="7895262"/>
                  <a:pt x="3683548" y="7906510"/>
                  <a:pt x="3677494" y="7919075"/>
                </a:cubicBezTo>
                <a:cubicBezTo>
                  <a:pt x="3673376" y="7927766"/>
                  <a:pt x="3679774" y="7939858"/>
                  <a:pt x="3681718" y="7951857"/>
                </a:cubicBezTo>
                <a:cubicBezTo>
                  <a:pt x="3671661" y="7951857"/>
                  <a:pt x="3658859" y="7951857"/>
                  <a:pt x="3638508" y="7951857"/>
                </a:cubicBezTo>
                <a:cubicBezTo>
                  <a:pt x="3649366" y="7969521"/>
                  <a:pt x="3657937" y="7983598"/>
                  <a:pt x="3669259" y="8002213"/>
                </a:cubicBezTo>
                <a:cubicBezTo>
                  <a:pt x="3648337" y="8004103"/>
                  <a:pt x="3630166" y="8005710"/>
                  <a:pt x="3601238" y="8008351"/>
                </a:cubicBezTo>
                <a:cubicBezTo>
                  <a:pt x="3629251" y="8025642"/>
                  <a:pt x="3649023" y="8037546"/>
                  <a:pt x="3668115" y="8050301"/>
                </a:cubicBezTo>
                <a:cubicBezTo>
                  <a:pt x="3669488" y="8051246"/>
                  <a:pt x="3664920" y="8058329"/>
                  <a:pt x="3664920" y="8058518"/>
                </a:cubicBezTo>
                <a:cubicBezTo>
                  <a:pt x="3702870" y="8070044"/>
                  <a:pt x="3740248" y="8081286"/>
                  <a:pt x="3790778" y="8096593"/>
                </a:cubicBezTo>
                <a:cubicBezTo>
                  <a:pt x="3769512" y="8100751"/>
                  <a:pt x="3759341" y="8105755"/>
                  <a:pt x="3751913" y="8103776"/>
                </a:cubicBezTo>
                <a:cubicBezTo>
                  <a:pt x="3637135" y="8073163"/>
                  <a:pt x="3512185" y="8072218"/>
                  <a:pt x="3403476" y="8023279"/>
                </a:cubicBezTo>
                <a:cubicBezTo>
                  <a:pt x="3390788" y="8017519"/>
                  <a:pt x="3372725" y="8012699"/>
                  <a:pt x="3359922" y="8015629"/>
                </a:cubicBezTo>
                <a:cubicBezTo>
                  <a:pt x="3315796" y="8025831"/>
                  <a:pt x="3277954" y="8010809"/>
                  <a:pt x="3238060" y="8001173"/>
                </a:cubicBezTo>
                <a:lnTo>
                  <a:pt x="3172077" y="7991727"/>
                </a:lnTo>
                <a:lnTo>
                  <a:pt x="3171646" y="7991443"/>
                </a:lnTo>
                <a:lnTo>
                  <a:pt x="3171048" y="7991192"/>
                </a:lnTo>
                <a:lnTo>
                  <a:pt x="3155053" y="7972109"/>
                </a:lnTo>
                <a:cubicBezTo>
                  <a:pt x="3146950" y="7969051"/>
                  <a:pt x="3136431" y="7969145"/>
                  <a:pt x="3124197" y="7971505"/>
                </a:cubicBezTo>
                <a:lnTo>
                  <a:pt x="3171048" y="7991192"/>
                </a:lnTo>
                <a:lnTo>
                  <a:pt x="3171417" y="7991632"/>
                </a:lnTo>
                <a:lnTo>
                  <a:pt x="3172077" y="7991727"/>
                </a:lnTo>
                <a:lnTo>
                  <a:pt x="3202305" y="8011605"/>
                </a:lnTo>
                <a:cubicBezTo>
                  <a:pt x="3213152" y="8017283"/>
                  <a:pt x="3224551" y="8022045"/>
                  <a:pt x="3236276" y="8026267"/>
                </a:cubicBezTo>
                <a:lnTo>
                  <a:pt x="3308567" y="8048085"/>
                </a:lnTo>
                <a:lnTo>
                  <a:pt x="3308598" y="8048316"/>
                </a:lnTo>
                <a:lnTo>
                  <a:pt x="3309381" y="8048517"/>
                </a:lnTo>
                <a:lnTo>
                  <a:pt x="3312651" y="8050407"/>
                </a:lnTo>
                <a:lnTo>
                  <a:pt x="3309438" y="8048532"/>
                </a:lnTo>
                <a:lnTo>
                  <a:pt x="3313238" y="8049509"/>
                </a:lnTo>
                <a:cubicBezTo>
                  <a:pt x="3313852" y="8049663"/>
                  <a:pt x="3313051" y="8049450"/>
                  <a:pt x="3309392" y="8048505"/>
                </a:cubicBezTo>
                <a:lnTo>
                  <a:pt x="3309438" y="8048532"/>
                </a:lnTo>
                <a:lnTo>
                  <a:pt x="3309381" y="8048517"/>
                </a:lnTo>
                <a:lnTo>
                  <a:pt x="3308705" y="8048127"/>
                </a:lnTo>
                <a:lnTo>
                  <a:pt x="3308567" y="8048085"/>
                </a:lnTo>
                <a:lnTo>
                  <a:pt x="3306780" y="8034559"/>
                </a:lnTo>
                <a:cubicBezTo>
                  <a:pt x="3308537" y="8031123"/>
                  <a:pt x="3312994" y="8029281"/>
                  <a:pt x="3321165" y="8030368"/>
                </a:cubicBezTo>
                <a:cubicBezTo>
                  <a:pt x="3337176" y="8032537"/>
                  <a:pt x="3352259" y="8039058"/>
                  <a:pt x="3370551" y="8044440"/>
                </a:cubicBezTo>
                <a:cubicBezTo>
                  <a:pt x="3363575" y="8053420"/>
                  <a:pt x="3359350" y="8059085"/>
                  <a:pt x="3354661" y="8065135"/>
                </a:cubicBezTo>
                <a:cubicBezTo>
                  <a:pt x="3420167" y="8087430"/>
                  <a:pt x="3485437" y="8109631"/>
                  <a:pt x="3550828" y="8131831"/>
                </a:cubicBezTo>
                <a:cubicBezTo>
                  <a:pt x="3549799" y="8135707"/>
                  <a:pt x="3548770" y="8139582"/>
                  <a:pt x="3547740" y="8143546"/>
                </a:cubicBezTo>
                <a:cubicBezTo>
                  <a:pt x="3499216" y="8136036"/>
                  <a:pt x="3450303" y="8118218"/>
                  <a:pt x="3402209" y="8125519"/>
                </a:cubicBezTo>
                <a:lnTo>
                  <a:pt x="3355097" y="8142270"/>
                </a:lnTo>
                <a:lnTo>
                  <a:pt x="3391474" y="8106795"/>
                </a:lnTo>
                <a:cubicBezTo>
                  <a:pt x="3372038" y="8101508"/>
                  <a:pt x="3353867" y="8095836"/>
                  <a:pt x="3335118" y="8091683"/>
                </a:cubicBezTo>
                <a:cubicBezTo>
                  <a:pt x="3176328" y="8056155"/>
                  <a:pt x="3030806" y="7998432"/>
                  <a:pt x="2900945" y="7914539"/>
                </a:cubicBezTo>
                <a:cubicBezTo>
                  <a:pt x="2894998" y="7910663"/>
                  <a:pt x="2889966" y="7905187"/>
                  <a:pt x="2883225" y="7902918"/>
                </a:cubicBezTo>
                <a:cubicBezTo>
                  <a:pt x="2866191" y="7897153"/>
                  <a:pt x="2846075" y="7895546"/>
                  <a:pt x="2831665" y="7887139"/>
                </a:cubicBezTo>
                <a:cubicBezTo>
                  <a:pt x="2816918" y="7878544"/>
                  <a:pt x="2807433" y="7863899"/>
                  <a:pt x="2791885" y="7848025"/>
                </a:cubicBezTo>
                <a:lnTo>
                  <a:pt x="2748903" y="7868665"/>
                </a:lnTo>
                <a:lnTo>
                  <a:pt x="2748560" y="7868436"/>
                </a:lnTo>
                <a:lnTo>
                  <a:pt x="2748495" y="7868470"/>
                </a:lnTo>
                <a:lnTo>
                  <a:pt x="2702376" y="7829511"/>
                </a:lnTo>
                <a:cubicBezTo>
                  <a:pt x="2704663" y="7826675"/>
                  <a:pt x="2706944" y="7823840"/>
                  <a:pt x="2709238" y="7821010"/>
                </a:cubicBezTo>
                <a:cubicBezTo>
                  <a:pt x="2723406" y="7821671"/>
                  <a:pt x="2737588" y="7822233"/>
                  <a:pt x="2754622" y="7822989"/>
                </a:cubicBezTo>
                <a:cubicBezTo>
                  <a:pt x="2716780" y="7773389"/>
                  <a:pt x="2701804" y="7773956"/>
                  <a:pt x="2644190" y="7823556"/>
                </a:cubicBezTo>
                <a:cubicBezTo>
                  <a:pt x="2665570" y="7844439"/>
                  <a:pt x="2686829" y="7865222"/>
                  <a:pt x="2710610" y="7888463"/>
                </a:cubicBezTo>
                <a:lnTo>
                  <a:pt x="2748495" y="7868470"/>
                </a:lnTo>
                <a:lnTo>
                  <a:pt x="2748789" y="7868719"/>
                </a:lnTo>
                <a:lnTo>
                  <a:pt x="2748903" y="7868665"/>
                </a:lnTo>
                <a:lnTo>
                  <a:pt x="2773547" y="7885146"/>
                </a:lnTo>
                <a:cubicBezTo>
                  <a:pt x="2791192" y="7898576"/>
                  <a:pt x="2788084" y="7905113"/>
                  <a:pt x="2775652" y="7931263"/>
                </a:cubicBezTo>
                <a:cubicBezTo>
                  <a:pt x="2792457" y="7947320"/>
                  <a:pt x="2810285" y="7964328"/>
                  <a:pt x="2828120" y="7981424"/>
                </a:cubicBezTo>
                <a:lnTo>
                  <a:pt x="2829149" y="7982281"/>
                </a:lnTo>
                <a:cubicBezTo>
                  <a:pt x="2832809" y="7985300"/>
                  <a:pt x="2836469" y="7988324"/>
                  <a:pt x="2840128" y="7991349"/>
                </a:cubicBezTo>
                <a:lnTo>
                  <a:pt x="2839899" y="7991160"/>
                </a:lnTo>
                <a:cubicBezTo>
                  <a:pt x="2845726" y="7997014"/>
                  <a:pt x="2851558" y="8002780"/>
                  <a:pt x="2857391" y="8008635"/>
                </a:cubicBezTo>
                <a:cubicBezTo>
                  <a:pt x="2856012" y="8010998"/>
                  <a:pt x="2854761" y="8013361"/>
                  <a:pt x="2853388" y="8015724"/>
                </a:cubicBezTo>
                <a:cubicBezTo>
                  <a:pt x="2833038" y="8008257"/>
                  <a:pt x="2812122" y="8001835"/>
                  <a:pt x="2792686" y="7993239"/>
                </a:cubicBezTo>
                <a:cubicBezTo>
                  <a:pt x="2769362" y="7982937"/>
                  <a:pt x="2747874" y="7962248"/>
                  <a:pt x="2724442" y="7960925"/>
                </a:cubicBezTo>
                <a:cubicBezTo>
                  <a:pt x="2654705" y="7956861"/>
                  <a:pt x="2620980" y="7908678"/>
                  <a:pt x="2569077" y="7883548"/>
                </a:cubicBezTo>
                <a:cubicBezTo>
                  <a:pt x="2562565" y="7880434"/>
                  <a:pt x="2556282" y="7877126"/>
                  <a:pt x="2549534" y="7873723"/>
                </a:cubicBezTo>
                <a:cubicBezTo>
                  <a:pt x="2506552" y="7885060"/>
                  <a:pt x="2471690" y="7904620"/>
                  <a:pt x="2439109" y="7929845"/>
                </a:cubicBezTo>
                <a:cubicBezTo>
                  <a:pt x="2396349" y="7962910"/>
                  <a:pt x="2348913" y="7991821"/>
                  <a:pt x="2303072" y="8022051"/>
                </a:cubicBezTo>
                <a:cubicBezTo>
                  <a:pt x="2297697" y="8025548"/>
                  <a:pt x="2289583" y="8026210"/>
                  <a:pt x="2281463" y="8028572"/>
                </a:cubicBezTo>
                <a:cubicBezTo>
                  <a:pt x="2269232" y="8012179"/>
                  <a:pt x="2269776" y="7998857"/>
                  <a:pt x="2275763" y="7986895"/>
                </a:cubicBezTo>
                <a:lnTo>
                  <a:pt x="2302631" y="7953490"/>
                </a:lnTo>
                <a:lnTo>
                  <a:pt x="2302958" y="7953464"/>
                </a:lnTo>
                <a:cubicBezTo>
                  <a:pt x="2306732" y="7950344"/>
                  <a:pt x="2310614" y="7947131"/>
                  <a:pt x="2314388" y="7944017"/>
                </a:cubicBezTo>
                <a:lnTo>
                  <a:pt x="2314463" y="7943838"/>
                </a:lnTo>
                <a:lnTo>
                  <a:pt x="2334078" y="7938395"/>
                </a:lnTo>
                <a:cubicBezTo>
                  <a:pt x="2339394" y="7935159"/>
                  <a:pt x="2342794" y="7929892"/>
                  <a:pt x="2342508" y="7920682"/>
                </a:cubicBezTo>
                <a:cubicBezTo>
                  <a:pt x="2331536" y="7920443"/>
                  <a:pt x="2325220" y="7923252"/>
                  <a:pt x="2321291" y="7927634"/>
                </a:cubicBezTo>
                <a:lnTo>
                  <a:pt x="2314463" y="7943838"/>
                </a:lnTo>
                <a:lnTo>
                  <a:pt x="2314159" y="7943923"/>
                </a:lnTo>
                <a:cubicBezTo>
                  <a:pt x="2310385" y="7947036"/>
                  <a:pt x="2306503" y="7950250"/>
                  <a:pt x="2302729" y="7953369"/>
                </a:cubicBezTo>
                <a:lnTo>
                  <a:pt x="2302631" y="7953490"/>
                </a:lnTo>
                <a:lnTo>
                  <a:pt x="2270376" y="7956110"/>
                </a:lnTo>
                <a:cubicBezTo>
                  <a:pt x="2274836" y="7921905"/>
                  <a:pt x="2307418" y="7910191"/>
                  <a:pt x="2329134" y="7889124"/>
                </a:cubicBezTo>
                <a:cubicBezTo>
                  <a:pt x="2350622" y="7905187"/>
                  <a:pt x="2367999" y="7918319"/>
                  <a:pt x="2386063" y="7931730"/>
                </a:cubicBezTo>
                <a:cubicBezTo>
                  <a:pt x="2407900" y="7911892"/>
                  <a:pt x="2424819" y="7895073"/>
                  <a:pt x="2443791" y="7879961"/>
                </a:cubicBezTo>
                <a:cubicBezTo>
                  <a:pt x="2454427" y="7871549"/>
                  <a:pt x="2467458" y="7862859"/>
                  <a:pt x="2481169" y="7859835"/>
                </a:cubicBezTo>
                <a:cubicBezTo>
                  <a:pt x="2531928" y="7848687"/>
                  <a:pt x="2552393" y="7818269"/>
                  <a:pt x="2563365" y="7773956"/>
                </a:cubicBezTo>
                <a:cubicBezTo>
                  <a:pt x="2582573" y="7776697"/>
                  <a:pt x="2603038" y="7777548"/>
                  <a:pt x="2621437" y="7782935"/>
                </a:cubicBezTo>
                <a:cubicBezTo>
                  <a:pt x="2642131" y="7788979"/>
                  <a:pt x="2658364" y="7784826"/>
                  <a:pt x="2661446" y="7769047"/>
                </a:cubicBezTo>
                <a:cubicBezTo>
                  <a:pt x="2663054" y="7760634"/>
                  <a:pt x="2650137" y="7745806"/>
                  <a:pt x="2639158" y="7741175"/>
                </a:cubicBezTo>
                <a:cubicBezTo>
                  <a:pt x="2617556" y="7732012"/>
                  <a:pt x="2592516" y="7728326"/>
                  <a:pt x="2569306" y="7721715"/>
                </a:cubicBezTo>
                <a:cubicBezTo>
                  <a:pt x="2558791" y="7718690"/>
                  <a:pt x="2549076" y="7713965"/>
                  <a:pt x="2535359" y="7708583"/>
                </a:cubicBezTo>
                <a:cubicBezTo>
                  <a:pt x="2531249" y="7716138"/>
                  <a:pt x="2527017" y="7723605"/>
                  <a:pt x="2521413" y="7733902"/>
                </a:cubicBezTo>
                <a:cubicBezTo>
                  <a:pt x="2511698" y="7730122"/>
                  <a:pt x="2499354" y="7728326"/>
                  <a:pt x="2493063" y="7722188"/>
                </a:cubicBezTo>
                <a:cubicBezTo>
                  <a:pt x="2480483" y="7709806"/>
                  <a:pt x="2459224" y="7699131"/>
                  <a:pt x="2470317" y="7677875"/>
                </a:cubicBezTo>
                <a:cubicBezTo>
                  <a:pt x="2481062" y="7657376"/>
                  <a:pt x="2503128" y="7658888"/>
                  <a:pt x="2523929" y="7659739"/>
                </a:cubicBezTo>
                <a:cubicBezTo>
                  <a:pt x="2542335" y="7660400"/>
                  <a:pt x="2560621" y="7663136"/>
                  <a:pt x="2588749" y="7665877"/>
                </a:cubicBezTo>
                <a:cubicBezTo>
                  <a:pt x="2539476" y="7609571"/>
                  <a:pt x="2474886" y="7597384"/>
                  <a:pt x="2402982" y="7591335"/>
                </a:cubicBezTo>
                <a:cubicBezTo>
                  <a:pt x="2390751" y="7524166"/>
                  <a:pt x="2320900" y="7509710"/>
                  <a:pt x="2258711" y="7489110"/>
                </a:cubicBezTo>
                <a:cubicBezTo>
                  <a:pt x="2251512" y="7443196"/>
                  <a:pt x="2251741" y="7443764"/>
                  <a:pt x="2298040" y="7431954"/>
                </a:cubicBezTo>
                <a:cubicBezTo>
                  <a:pt x="2333595" y="7422886"/>
                  <a:pt x="2368578" y="7412022"/>
                  <a:pt x="2402525" y="7396999"/>
                </a:cubicBezTo>
                <a:cubicBezTo>
                  <a:pt x="2387892" y="7398228"/>
                  <a:pt x="2373260" y="7399740"/>
                  <a:pt x="2358628" y="7400591"/>
                </a:cubicBezTo>
                <a:cubicBezTo>
                  <a:pt x="2303873" y="7403799"/>
                  <a:pt x="2269576" y="7371490"/>
                  <a:pt x="2295410" y="7333038"/>
                </a:cubicBezTo>
                <a:cubicBezTo>
                  <a:pt x="2319877" y="7296570"/>
                  <a:pt x="2315073" y="7272857"/>
                  <a:pt x="2277918" y="7244040"/>
                </a:cubicBezTo>
                <a:cubicBezTo>
                  <a:pt x="2309127" y="7244040"/>
                  <a:pt x="2340450" y="7244040"/>
                  <a:pt x="2377720" y="7244040"/>
                </a:cubicBezTo>
                <a:cubicBezTo>
                  <a:pt x="2350622" y="7201624"/>
                  <a:pt x="2302386" y="7199733"/>
                  <a:pt x="2263857" y="7190381"/>
                </a:cubicBezTo>
                <a:cubicBezTo>
                  <a:pt x="2234135" y="7183198"/>
                  <a:pt x="2211275" y="7176587"/>
                  <a:pt x="2196300" y="7149755"/>
                </a:cubicBezTo>
                <a:cubicBezTo>
                  <a:pt x="2218595" y="7143522"/>
                  <a:pt x="2240540" y="7137379"/>
                  <a:pt x="2265236" y="7130484"/>
                </a:cubicBezTo>
                <a:cubicBezTo>
                  <a:pt x="2255973" y="7098926"/>
                  <a:pt x="2235965" y="7077765"/>
                  <a:pt x="2205220" y="7063309"/>
                </a:cubicBezTo>
                <a:cubicBezTo>
                  <a:pt x="2196189" y="7059059"/>
                  <a:pt x="2186299" y="7055563"/>
                  <a:pt x="2178668" y="7050390"/>
                </a:cubicBezTo>
                <a:lnTo>
                  <a:pt x="2165745" y="7027554"/>
                </a:lnTo>
                <a:lnTo>
                  <a:pt x="2247738" y="7015883"/>
                </a:lnTo>
                <a:cubicBezTo>
                  <a:pt x="2222934" y="6964866"/>
                  <a:pt x="2142117" y="6969497"/>
                  <a:pt x="2095246" y="6923956"/>
                </a:cubicBezTo>
                <a:cubicBezTo>
                  <a:pt x="2137313" y="6914698"/>
                  <a:pt x="2170924" y="6907332"/>
                  <a:pt x="2213677" y="6897974"/>
                </a:cubicBezTo>
                <a:cubicBezTo>
                  <a:pt x="2199159" y="6882768"/>
                  <a:pt x="2188529" y="6871431"/>
                  <a:pt x="2175377" y="6857542"/>
                </a:cubicBezTo>
                <a:cubicBezTo>
                  <a:pt x="2186807" y="6851966"/>
                  <a:pt x="2199959" y="6845450"/>
                  <a:pt x="2219388" y="6835998"/>
                </a:cubicBezTo>
                <a:lnTo>
                  <a:pt x="2142943" y="6819642"/>
                </a:lnTo>
                <a:lnTo>
                  <a:pt x="2174240" y="6795093"/>
                </a:lnTo>
                <a:cubicBezTo>
                  <a:pt x="2162003" y="6783379"/>
                  <a:pt x="2150458" y="6772231"/>
                  <a:pt x="2137656" y="6759760"/>
                </a:cubicBezTo>
                <a:cubicBezTo>
                  <a:pt x="2148400" y="6755507"/>
                  <a:pt x="2156513" y="6752199"/>
                  <a:pt x="2164862" y="6748896"/>
                </a:cubicBezTo>
                <a:cubicBezTo>
                  <a:pt x="2154804" y="6738594"/>
                  <a:pt x="2144747" y="6728391"/>
                  <a:pt x="2132167" y="6715448"/>
                </a:cubicBezTo>
                <a:cubicBezTo>
                  <a:pt x="2147142" y="6708931"/>
                  <a:pt x="2158229" y="6704016"/>
                  <a:pt x="2174469" y="6696933"/>
                </a:cubicBezTo>
                <a:cubicBezTo>
                  <a:pt x="2167493" y="6682572"/>
                  <a:pt x="2160287" y="6667738"/>
                  <a:pt x="2153089" y="6652904"/>
                </a:cubicBezTo>
                <a:cubicBezTo>
                  <a:pt x="2149315" y="6653188"/>
                  <a:pt x="2145541" y="6653377"/>
                  <a:pt x="2141767" y="6653660"/>
                </a:cubicBezTo>
                <a:cubicBezTo>
                  <a:pt x="2139371" y="6665659"/>
                  <a:pt x="2136970" y="6677657"/>
                  <a:pt x="2134339" y="6690506"/>
                </a:cubicBezTo>
                <a:cubicBezTo>
                  <a:pt x="2106676" y="6695137"/>
                  <a:pt x="2087355" y="6693909"/>
                  <a:pt x="2068605" y="6673598"/>
                </a:cubicBezTo>
                <a:cubicBezTo>
                  <a:pt x="2035459" y="6637503"/>
                  <a:pt x="2012477" y="6637314"/>
                  <a:pt x="1970410" y="6665280"/>
                </a:cubicBezTo>
                <a:cubicBezTo>
                  <a:pt x="1952233" y="6677373"/>
                  <a:pt x="1933826" y="6689372"/>
                  <a:pt x="1921138" y="6707703"/>
                </a:cubicBezTo>
                <a:cubicBezTo>
                  <a:pt x="1934512" y="6702032"/>
                  <a:pt x="1947887" y="6696366"/>
                  <a:pt x="1965385" y="6688899"/>
                </a:cubicBezTo>
                <a:cubicBezTo>
                  <a:pt x="1946635" y="6730660"/>
                  <a:pt x="1946635" y="6730660"/>
                  <a:pt x="1802364" y="6806714"/>
                </a:cubicBezTo>
                <a:cubicBezTo>
                  <a:pt x="1785902" y="6779976"/>
                  <a:pt x="1794587" y="6753616"/>
                  <a:pt x="1829234" y="6728108"/>
                </a:cubicBezTo>
                <a:cubicBezTo>
                  <a:pt x="1847633" y="6714502"/>
                  <a:pt x="1866955" y="6701843"/>
                  <a:pt x="1885133" y="6688054"/>
                </a:cubicBezTo>
                <a:cubicBezTo>
                  <a:pt x="1898507" y="6677940"/>
                  <a:pt x="1925713" y="6675105"/>
                  <a:pt x="1913711" y="6649791"/>
                </a:cubicBezTo>
                <a:cubicBezTo>
                  <a:pt x="1912224" y="6646766"/>
                  <a:pt x="1934405" y="6631743"/>
                  <a:pt x="1947658" y="6629002"/>
                </a:cubicBezTo>
                <a:cubicBezTo>
                  <a:pt x="1970525" y="6624282"/>
                  <a:pt x="1996594" y="6632405"/>
                  <a:pt x="2008932" y="6604533"/>
                </a:cubicBezTo>
                <a:cubicBezTo>
                  <a:pt x="2016938" y="6586491"/>
                  <a:pt x="2035687" y="6571279"/>
                  <a:pt x="2051464" y="6556162"/>
                </a:cubicBezTo>
                <a:cubicBezTo>
                  <a:pt x="2060720" y="6547188"/>
                  <a:pt x="2073637" y="6540761"/>
                  <a:pt x="2085417" y="6532921"/>
                </a:cubicBezTo>
                <a:cubicBezTo>
                  <a:pt x="2069291" y="6490693"/>
                  <a:pt x="2029969" y="6456489"/>
                  <a:pt x="1979217" y="6426543"/>
                </a:cubicBezTo>
                <a:cubicBezTo>
                  <a:pt x="1996244" y="6415112"/>
                  <a:pt x="2006194" y="6408496"/>
                  <a:pt x="2016938" y="6401318"/>
                </a:cubicBezTo>
                <a:cubicBezTo>
                  <a:pt x="1988702" y="6359463"/>
                  <a:pt x="1931996" y="6368153"/>
                  <a:pt x="1885362" y="6350962"/>
                </a:cubicBezTo>
                <a:cubicBezTo>
                  <a:pt x="1889129" y="6344534"/>
                  <a:pt x="1895991" y="6338113"/>
                  <a:pt x="1895533" y="6332253"/>
                </a:cubicBezTo>
                <a:cubicBezTo>
                  <a:pt x="1894733" y="6322995"/>
                  <a:pt x="1888900" y="6314116"/>
                  <a:pt x="1885133" y="6305048"/>
                </a:cubicBezTo>
                <a:cubicBezTo>
                  <a:pt x="1873810" y="6309201"/>
                  <a:pt x="1857126" y="6310902"/>
                  <a:pt x="1852323" y="6317986"/>
                </a:cubicBezTo>
                <a:cubicBezTo>
                  <a:pt x="1844546" y="6329517"/>
                  <a:pt x="1844667" y="6344629"/>
                  <a:pt x="1841229" y="6359274"/>
                </a:cubicBezTo>
                <a:cubicBezTo>
                  <a:pt x="1820572" y="6363173"/>
                  <a:pt x="1794122" y="6355537"/>
                  <a:pt x="1777896" y="6366701"/>
                </a:cubicBezTo>
                <a:lnTo>
                  <a:pt x="1765832" y="6385013"/>
                </a:lnTo>
                <a:lnTo>
                  <a:pt x="1733590" y="6360241"/>
                </a:lnTo>
                <a:cubicBezTo>
                  <a:pt x="1725573" y="6350392"/>
                  <a:pt x="1721944" y="6338063"/>
                  <a:pt x="1727601" y="6320538"/>
                </a:cubicBezTo>
                <a:cubicBezTo>
                  <a:pt x="1745665" y="6301456"/>
                  <a:pt x="1796996" y="6294178"/>
                  <a:pt x="1777903" y="6250627"/>
                </a:cubicBezTo>
                <a:cubicBezTo>
                  <a:pt x="1791963" y="6248170"/>
                  <a:pt x="1802364" y="6246279"/>
                  <a:pt x="1817568" y="6243544"/>
                </a:cubicBezTo>
                <a:cubicBezTo>
                  <a:pt x="1810027" y="6231824"/>
                  <a:pt x="1803393" y="6221621"/>
                  <a:pt x="1797224" y="6212175"/>
                </a:cubicBezTo>
                <a:cubicBezTo>
                  <a:pt x="1815281" y="6170036"/>
                  <a:pt x="1864210" y="6161819"/>
                  <a:pt x="1909136" y="6145378"/>
                </a:cubicBezTo>
                <a:cubicBezTo>
                  <a:pt x="1899879" y="6133947"/>
                  <a:pt x="1892903" y="6125162"/>
                  <a:pt x="1890044" y="6121760"/>
                </a:cubicBezTo>
                <a:lnTo>
                  <a:pt x="1834691" y="6120540"/>
                </a:lnTo>
                <a:lnTo>
                  <a:pt x="1837576" y="6117984"/>
                </a:lnTo>
                <a:cubicBezTo>
                  <a:pt x="1837576" y="6117984"/>
                  <a:pt x="1834259" y="6120531"/>
                  <a:pt x="1834259" y="6120531"/>
                </a:cubicBezTo>
                <a:lnTo>
                  <a:pt x="1834691" y="6120540"/>
                </a:lnTo>
                <a:lnTo>
                  <a:pt x="1834488" y="6120720"/>
                </a:lnTo>
                <a:cubicBezTo>
                  <a:pt x="1812314" y="6137066"/>
                  <a:pt x="1775959" y="6151049"/>
                  <a:pt x="1771155" y="6170320"/>
                </a:cubicBezTo>
                <a:cubicBezTo>
                  <a:pt x="1762584" y="6204714"/>
                  <a:pt x="1729317" y="6214349"/>
                  <a:pt x="1709767" y="6233525"/>
                </a:cubicBezTo>
                <a:cubicBezTo>
                  <a:pt x="1682561" y="6226442"/>
                  <a:pt x="1657528" y="6219920"/>
                  <a:pt x="1632495" y="6213404"/>
                </a:cubicBezTo>
                <a:cubicBezTo>
                  <a:pt x="1632145" y="6210096"/>
                  <a:pt x="1631916" y="6206787"/>
                  <a:pt x="1631580" y="6203485"/>
                </a:cubicBezTo>
                <a:cubicBezTo>
                  <a:pt x="1666556" y="6195640"/>
                  <a:pt x="1689652" y="6180433"/>
                  <a:pt x="1705771" y="6152656"/>
                </a:cubicBezTo>
                <a:cubicBezTo>
                  <a:pt x="1714799" y="6137255"/>
                  <a:pt x="1748524" y="6131684"/>
                  <a:pt x="1782249" y="6116756"/>
                </a:cubicBezTo>
                <a:cubicBezTo>
                  <a:pt x="1753213" y="6107115"/>
                  <a:pt x="1732748" y="6100315"/>
                  <a:pt x="1711260" y="6093137"/>
                </a:cubicBezTo>
                <a:lnTo>
                  <a:pt x="1731241" y="6007155"/>
                </a:lnTo>
                <a:lnTo>
                  <a:pt x="1731490" y="6007259"/>
                </a:lnTo>
                <a:lnTo>
                  <a:pt x="1731651" y="6007070"/>
                </a:lnTo>
                <a:lnTo>
                  <a:pt x="1753970" y="6007070"/>
                </a:lnTo>
                <a:lnTo>
                  <a:pt x="1754128" y="6007259"/>
                </a:lnTo>
                <a:lnTo>
                  <a:pt x="1754357" y="6007259"/>
                </a:lnTo>
                <a:lnTo>
                  <a:pt x="1754357" y="6016416"/>
                </a:lnTo>
                <a:lnTo>
                  <a:pt x="1754236" y="6016516"/>
                </a:lnTo>
                <a:cubicBezTo>
                  <a:pt x="1753549" y="6017461"/>
                  <a:pt x="1752984" y="6018406"/>
                  <a:pt x="1752298" y="6019351"/>
                </a:cubicBezTo>
                <a:cubicBezTo>
                  <a:pt x="1752984" y="6018406"/>
                  <a:pt x="1753671" y="6017556"/>
                  <a:pt x="1754357" y="6016610"/>
                </a:cubicBezTo>
                <a:lnTo>
                  <a:pt x="1754357" y="6016416"/>
                </a:lnTo>
                <a:lnTo>
                  <a:pt x="1765444" y="6007259"/>
                </a:lnTo>
                <a:lnTo>
                  <a:pt x="1765787" y="6007259"/>
                </a:lnTo>
                <a:cubicBezTo>
                  <a:pt x="1769554" y="6004139"/>
                  <a:pt x="1773443" y="6000926"/>
                  <a:pt x="1777217" y="5997807"/>
                </a:cubicBezTo>
                <a:lnTo>
                  <a:pt x="1780419" y="5995071"/>
                </a:lnTo>
                <a:cubicBezTo>
                  <a:pt x="1780419" y="5995071"/>
                  <a:pt x="1777102" y="5997618"/>
                  <a:pt x="1777102" y="5997618"/>
                </a:cubicBezTo>
                <a:cubicBezTo>
                  <a:pt x="1773328" y="6000737"/>
                  <a:pt x="1769447" y="6003950"/>
                  <a:pt x="1765672" y="6007070"/>
                </a:cubicBezTo>
                <a:lnTo>
                  <a:pt x="1765444" y="6007259"/>
                </a:lnTo>
                <a:lnTo>
                  <a:pt x="1754357" y="6007259"/>
                </a:lnTo>
                <a:lnTo>
                  <a:pt x="1754357" y="6007070"/>
                </a:lnTo>
                <a:lnTo>
                  <a:pt x="1753970" y="6007070"/>
                </a:lnTo>
                <a:lnTo>
                  <a:pt x="1742927" y="5993843"/>
                </a:lnTo>
                <a:lnTo>
                  <a:pt x="1731651" y="6007070"/>
                </a:lnTo>
                <a:lnTo>
                  <a:pt x="1731261" y="6007070"/>
                </a:lnTo>
                <a:lnTo>
                  <a:pt x="1731241" y="6007155"/>
                </a:lnTo>
                <a:lnTo>
                  <a:pt x="1708629" y="5997713"/>
                </a:lnTo>
                <a:lnTo>
                  <a:pt x="1708630" y="5997712"/>
                </a:lnTo>
                <a:cubicBezTo>
                  <a:pt x="1709309" y="5996867"/>
                  <a:pt x="1709888" y="5995922"/>
                  <a:pt x="1710574" y="5994977"/>
                </a:cubicBezTo>
                <a:cubicBezTo>
                  <a:pt x="1709888" y="5995922"/>
                  <a:pt x="1709081" y="5996773"/>
                  <a:pt x="1708401" y="5997618"/>
                </a:cubicBezTo>
                <a:lnTo>
                  <a:pt x="1708629" y="5997713"/>
                </a:lnTo>
                <a:lnTo>
                  <a:pt x="1687674" y="6010868"/>
                </a:lnTo>
                <a:cubicBezTo>
                  <a:pt x="1669562" y="6026634"/>
                  <a:pt x="1657045" y="6047927"/>
                  <a:pt x="1623689" y="6054023"/>
                </a:cubicBezTo>
                <a:cubicBezTo>
                  <a:pt x="1591228" y="6059878"/>
                  <a:pt x="1605060" y="6114582"/>
                  <a:pt x="1557732" y="6124028"/>
                </a:cubicBezTo>
                <a:cubicBezTo>
                  <a:pt x="1553958" y="6116945"/>
                  <a:pt x="1550412" y="6110423"/>
                  <a:pt x="1543779" y="6098141"/>
                </a:cubicBezTo>
                <a:cubicBezTo>
                  <a:pt x="1521034" y="6114298"/>
                  <a:pt x="1500575" y="6128754"/>
                  <a:pt x="1480218" y="6143304"/>
                </a:cubicBezTo>
                <a:cubicBezTo>
                  <a:pt x="1477709" y="6142548"/>
                  <a:pt x="1475078" y="6141792"/>
                  <a:pt x="1472562" y="6141036"/>
                </a:cubicBezTo>
                <a:lnTo>
                  <a:pt x="1502815" y="6063968"/>
                </a:lnTo>
                <a:lnTo>
                  <a:pt x="1502863" y="6063942"/>
                </a:lnTo>
                <a:cubicBezTo>
                  <a:pt x="1506744" y="6060728"/>
                  <a:pt x="1510518" y="6057615"/>
                  <a:pt x="1514407" y="6054496"/>
                </a:cubicBezTo>
                <a:lnTo>
                  <a:pt x="1517488" y="6051660"/>
                </a:lnTo>
                <a:lnTo>
                  <a:pt x="1514293" y="6054307"/>
                </a:lnTo>
                <a:cubicBezTo>
                  <a:pt x="1510404" y="6057520"/>
                  <a:pt x="1506630" y="6060634"/>
                  <a:pt x="1502863" y="6063847"/>
                </a:cubicBezTo>
                <a:lnTo>
                  <a:pt x="1502815" y="6063968"/>
                </a:lnTo>
                <a:lnTo>
                  <a:pt x="1486274" y="6073234"/>
                </a:lnTo>
                <a:cubicBezTo>
                  <a:pt x="1471193" y="6084903"/>
                  <a:pt x="1458590" y="6101236"/>
                  <a:pt x="1430037" y="6100031"/>
                </a:cubicBezTo>
                <a:cubicBezTo>
                  <a:pt x="1435641" y="6088600"/>
                  <a:pt x="1438157" y="6079626"/>
                  <a:pt x="1443869" y="6072443"/>
                </a:cubicBezTo>
                <a:cubicBezTo>
                  <a:pt x="1466964" y="6043537"/>
                  <a:pt x="1479195" y="6011884"/>
                  <a:pt x="1487080" y="5977780"/>
                </a:cubicBezTo>
                <a:cubicBezTo>
                  <a:pt x="1497144" y="5934135"/>
                  <a:pt x="1538983" y="5911645"/>
                  <a:pt x="1583222" y="5888215"/>
                </a:cubicBezTo>
                <a:cubicBezTo>
                  <a:pt x="1573851" y="5888215"/>
                  <a:pt x="1562421" y="5885291"/>
                  <a:pt x="1555330" y="5888688"/>
                </a:cubicBezTo>
                <a:cubicBezTo>
                  <a:pt x="1510290" y="5910232"/>
                  <a:pt x="1472454" y="5937532"/>
                  <a:pt x="1461932" y="5982695"/>
                </a:cubicBezTo>
                <a:cubicBezTo>
                  <a:pt x="1453819" y="6017272"/>
                  <a:pt x="1436899" y="6047785"/>
                  <a:pt x="1407063" y="6073955"/>
                </a:cubicBezTo>
                <a:cubicBezTo>
                  <a:pt x="1398714" y="6081233"/>
                  <a:pt x="1392202" y="6099086"/>
                  <a:pt x="1397120" y="6105986"/>
                </a:cubicBezTo>
                <a:cubicBezTo>
                  <a:pt x="1431639" y="6154074"/>
                  <a:pt x="1404204" y="6197152"/>
                  <a:pt x="1384546" y="6240614"/>
                </a:cubicBezTo>
                <a:cubicBezTo>
                  <a:pt x="1377684" y="6255826"/>
                  <a:pt x="1360993" y="6255826"/>
                  <a:pt x="1348419" y="6244106"/>
                </a:cubicBezTo>
                <a:cubicBezTo>
                  <a:pt x="1341557" y="6237684"/>
                  <a:pt x="1338819" y="6228238"/>
                  <a:pt x="1331385" y="6215389"/>
                </a:cubicBezTo>
                <a:cubicBezTo>
                  <a:pt x="1323151" y="6224079"/>
                  <a:pt x="1314351" y="6229088"/>
                  <a:pt x="1313665" y="6234659"/>
                </a:cubicBezTo>
                <a:cubicBezTo>
                  <a:pt x="1307947" y="6283976"/>
                  <a:pt x="1308404" y="6284070"/>
                  <a:pt x="1251140" y="6304481"/>
                </a:cubicBezTo>
                <a:cubicBezTo>
                  <a:pt x="1256966" y="6308823"/>
                  <a:pt x="1262341" y="6312887"/>
                  <a:pt x="1270683" y="6319120"/>
                </a:cubicBezTo>
                <a:cubicBezTo>
                  <a:pt x="1250561" y="6334899"/>
                  <a:pt x="1235700" y="6352190"/>
                  <a:pt x="1200952" y="6351151"/>
                </a:cubicBezTo>
                <a:cubicBezTo>
                  <a:pt x="1192378" y="6350914"/>
                  <a:pt x="1183632" y="6354858"/>
                  <a:pt x="1174829" y="6359935"/>
                </a:cubicBezTo>
                <a:lnTo>
                  <a:pt x="1148933" y="6375190"/>
                </a:lnTo>
                <a:lnTo>
                  <a:pt x="1209066" y="6282558"/>
                </a:lnTo>
                <a:cubicBezTo>
                  <a:pt x="1183225" y="6286811"/>
                  <a:pt x="1160366" y="6288040"/>
                  <a:pt x="1147449" y="6264800"/>
                </a:cubicBezTo>
                <a:cubicBezTo>
                  <a:pt x="1144818" y="6260074"/>
                  <a:pt x="1122981" y="6262531"/>
                  <a:pt x="1109270" y="6261680"/>
                </a:cubicBezTo>
                <a:cubicBezTo>
                  <a:pt x="1106182" y="6292855"/>
                  <a:pt x="1151337" y="6302212"/>
                  <a:pt x="1134875" y="6336411"/>
                </a:cubicBezTo>
                <a:cubicBezTo>
                  <a:pt x="1109499" y="6322239"/>
                  <a:pt x="1085946" y="6309201"/>
                  <a:pt x="1058969" y="6294084"/>
                </a:cubicBezTo>
                <a:cubicBezTo>
                  <a:pt x="1068804" y="6267257"/>
                  <a:pt x="1082172" y="6241087"/>
                  <a:pt x="1126068" y="6237117"/>
                </a:cubicBezTo>
                <a:cubicBezTo>
                  <a:pt x="1132931" y="6236455"/>
                  <a:pt x="1139678" y="6232863"/>
                  <a:pt x="1146076" y="6229939"/>
                </a:cubicBezTo>
                <a:cubicBezTo>
                  <a:pt x="1165512" y="6221054"/>
                  <a:pt x="1149050" y="6188367"/>
                  <a:pt x="1190666" y="6189691"/>
                </a:cubicBezTo>
                <a:cubicBezTo>
                  <a:pt x="1207465" y="6190258"/>
                  <a:pt x="1225528" y="6164465"/>
                  <a:pt x="1241990" y="6151522"/>
                </a:cubicBezTo>
                <a:cubicBezTo>
                  <a:pt x="1230554" y="6111935"/>
                  <a:pt x="1231704" y="6112124"/>
                  <a:pt x="1272399" y="6104096"/>
                </a:cubicBezTo>
                <a:cubicBezTo>
                  <a:pt x="1305094" y="6097668"/>
                  <a:pt x="1329555" y="6081517"/>
                  <a:pt x="1340757" y="6053740"/>
                </a:cubicBezTo>
                <a:cubicBezTo>
                  <a:pt x="1361565" y="6001871"/>
                  <a:pt x="1361794" y="6001871"/>
                  <a:pt x="1430838" y="5992047"/>
                </a:cubicBezTo>
                <a:cubicBezTo>
                  <a:pt x="1422381" y="5973338"/>
                  <a:pt x="1414490" y="5955768"/>
                  <a:pt x="1405913" y="5936681"/>
                </a:cubicBezTo>
                <a:cubicBezTo>
                  <a:pt x="1415405" y="5912590"/>
                  <a:pt x="1442160" y="5935363"/>
                  <a:pt x="1459538" y="5926479"/>
                </a:cubicBezTo>
                <a:cubicBezTo>
                  <a:pt x="1463648" y="5908909"/>
                  <a:pt x="1467880" y="5890862"/>
                  <a:pt x="1471876" y="5874143"/>
                </a:cubicBezTo>
                <a:cubicBezTo>
                  <a:pt x="1492570" y="5860254"/>
                  <a:pt x="1531777" y="5869984"/>
                  <a:pt x="1531663" y="5831721"/>
                </a:cubicBezTo>
                <a:cubicBezTo>
                  <a:pt x="1518517" y="5837859"/>
                  <a:pt x="1508002" y="5842774"/>
                  <a:pt x="1497487" y="5847689"/>
                </a:cubicBezTo>
                <a:cubicBezTo>
                  <a:pt x="1494857" y="5846082"/>
                  <a:pt x="1492226" y="5844475"/>
                  <a:pt x="1489596" y="5842868"/>
                </a:cubicBezTo>
                <a:cubicBezTo>
                  <a:pt x="1500575" y="5827562"/>
                  <a:pt x="1509375" y="5810843"/>
                  <a:pt x="1522978" y="5797333"/>
                </a:cubicBezTo>
                <a:cubicBezTo>
                  <a:pt x="1568476" y="5751980"/>
                  <a:pt x="1565960" y="5738753"/>
                  <a:pt x="1503199" y="5714568"/>
                </a:cubicBezTo>
                <a:lnTo>
                  <a:pt x="1502513" y="5713812"/>
                </a:lnTo>
                <a:cubicBezTo>
                  <a:pt x="1518289" y="5692651"/>
                  <a:pt x="1545838" y="5676021"/>
                  <a:pt x="1541956" y="5643901"/>
                </a:cubicBezTo>
                <a:cubicBezTo>
                  <a:pt x="1511655" y="5664590"/>
                  <a:pt x="1483427" y="5682354"/>
                  <a:pt x="1457472" y="5702191"/>
                </a:cubicBezTo>
                <a:cubicBezTo>
                  <a:pt x="1447072" y="5710131"/>
                  <a:pt x="1441810" y="5722602"/>
                  <a:pt x="1434269" y="5732993"/>
                </a:cubicBezTo>
                <a:cubicBezTo>
                  <a:pt x="1419065" y="5742440"/>
                  <a:pt x="1403861" y="5751886"/>
                  <a:pt x="1388656" y="5761338"/>
                </a:cubicBezTo>
                <a:lnTo>
                  <a:pt x="1388542" y="5761432"/>
                </a:lnTo>
                <a:cubicBezTo>
                  <a:pt x="1377792" y="5770123"/>
                  <a:pt x="1367048" y="5778718"/>
                  <a:pt x="1356418" y="5787408"/>
                </a:cubicBezTo>
                <a:cubicBezTo>
                  <a:pt x="1348419" y="5793836"/>
                  <a:pt x="1341557" y="5804605"/>
                  <a:pt x="1332415" y="5806023"/>
                </a:cubicBezTo>
                <a:cubicBezTo>
                  <a:pt x="1258910" y="5817549"/>
                  <a:pt x="1214555" y="5858553"/>
                  <a:pt x="1180373" y="5908531"/>
                </a:cubicBezTo>
                <a:cubicBezTo>
                  <a:pt x="1166084" y="5929503"/>
                  <a:pt x="1158314" y="5953500"/>
                  <a:pt x="1145168" y="5981183"/>
                </a:cubicBezTo>
                <a:cubicBezTo>
                  <a:pt x="1114296" y="5982033"/>
                  <a:pt x="1092579" y="6003194"/>
                  <a:pt x="1067546" y="6025206"/>
                </a:cubicBezTo>
                <a:cubicBezTo>
                  <a:pt x="1050966" y="6039709"/>
                  <a:pt x="1032188" y="6052487"/>
                  <a:pt x="1012783" y="6064781"/>
                </a:cubicBezTo>
                <a:lnTo>
                  <a:pt x="954432" y="6101338"/>
                </a:lnTo>
                <a:lnTo>
                  <a:pt x="971118" y="6046581"/>
                </a:lnTo>
                <a:cubicBezTo>
                  <a:pt x="981464" y="6030685"/>
                  <a:pt x="997641" y="6017742"/>
                  <a:pt x="1022849" y="6009332"/>
                </a:cubicBezTo>
                <a:cubicBezTo>
                  <a:pt x="1026044" y="6008298"/>
                  <a:pt x="1031076" y="6006124"/>
                  <a:pt x="1031305" y="6004139"/>
                </a:cubicBezTo>
                <a:cubicBezTo>
                  <a:pt x="1036337" y="5954350"/>
                  <a:pt x="1092236" y="5935458"/>
                  <a:pt x="1122187" y="5900875"/>
                </a:cubicBezTo>
                <a:cubicBezTo>
                  <a:pt x="1124932" y="5897667"/>
                  <a:pt x="1125732" y="5893130"/>
                  <a:pt x="1128019" y="5887743"/>
                </a:cubicBezTo>
                <a:cubicBezTo>
                  <a:pt x="1091664" y="5882644"/>
                  <a:pt x="1081836" y="5909665"/>
                  <a:pt x="1064344" y="5922703"/>
                </a:cubicBezTo>
                <a:cubicBezTo>
                  <a:pt x="1005471" y="5966349"/>
                  <a:pt x="950481" y="6013680"/>
                  <a:pt x="894696" y="6060067"/>
                </a:cubicBezTo>
                <a:cubicBezTo>
                  <a:pt x="893553" y="6061012"/>
                  <a:pt x="893896" y="6063209"/>
                  <a:pt x="894639" y="6065737"/>
                </a:cubicBezTo>
                <a:lnTo>
                  <a:pt x="896958" y="6073305"/>
                </a:lnTo>
                <a:lnTo>
                  <a:pt x="801870" y="6145095"/>
                </a:lnTo>
                <a:cubicBezTo>
                  <a:pt x="785072" y="6158511"/>
                  <a:pt x="774436" y="6179110"/>
                  <a:pt x="737515" y="6172872"/>
                </a:cubicBezTo>
                <a:cubicBezTo>
                  <a:pt x="800619" y="6090680"/>
                  <a:pt x="898814" y="6038528"/>
                  <a:pt x="964999" y="5949152"/>
                </a:cubicBezTo>
                <a:cubicBezTo>
                  <a:pt x="942139" y="5958698"/>
                  <a:pt x="928536" y="5962001"/>
                  <a:pt x="918707" y="5968995"/>
                </a:cubicBezTo>
                <a:cubicBezTo>
                  <a:pt x="896641" y="5984769"/>
                  <a:pt x="879264" y="6006124"/>
                  <a:pt x="842801" y="5996867"/>
                </a:cubicBezTo>
                <a:cubicBezTo>
                  <a:pt x="837768" y="5995638"/>
                  <a:pt x="824737" y="6007448"/>
                  <a:pt x="820391" y="6015193"/>
                </a:cubicBezTo>
                <a:cubicBezTo>
                  <a:pt x="811699" y="6030499"/>
                  <a:pt x="802099" y="6041836"/>
                  <a:pt x="777752" y="6039851"/>
                </a:cubicBezTo>
                <a:cubicBezTo>
                  <a:pt x="767116" y="6011034"/>
                  <a:pt x="796387" y="5996678"/>
                  <a:pt x="810448" y="5973716"/>
                </a:cubicBezTo>
                <a:lnTo>
                  <a:pt x="782942" y="5969304"/>
                </a:lnTo>
                <a:lnTo>
                  <a:pt x="832538" y="5901031"/>
                </a:lnTo>
                <a:cubicBezTo>
                  <a:pt x="851514" y="5879738"/>
                  <a:pt x="872920" y="5859921"/>
                  <a:pt x="896755" y="5841545"/>
                </a:cubicBezTo>
                <a:cubicBezTo>
                  <a:pt x="906470" y="5834084"/>
                  <a:pt x="917213" y="5826522"/>
                  <a:pt x="923504" y="5817171"/>
                </a:cubicBezTo>
                <a:cubicBezTo>
                  <a:pt x="939394" y="5793363"/>
                  <a:pt x="957343" y="5772958"/>
                  <a:pt x="987980" y="5759542"/>
                </a:cubicBezTo>
                <a:cubicBezTo>
                  <a:pt x="1003527" y="5752737"/>
                  <a:pt x="1013013" y="5736680"/>
                  <a:pt x="1029018" y="5721090"/>
                </a:cubicBezTo>
                <a:cubicBezTo>
                  <a:pt x="1012098" y="5714851"/>
                  <a:pt x="997809" y="5709658"/>
                  <a:pt x="984549" y="5704743"/>
                </a:cubicBezTo>
                <a:cubicBezTo>
                  <a:pt x="979974" y="5708808"/>
                  <a:pt x="975285" y="5711738"/>
                  <a:pt x="975864" y="5712772"/>
                </a:cubicBezTo>
                <a:cubicBezTo>
                  <a:pt x="986036" y="5732237"/>
                  <a:pt x="981461" y="5746315"/>
                  <a:pt x="955856" y="5753587"/>
                </a:cubicBezTo>
                <a:cubicBezTo>
                  <a:pt x="954026" y="5754060"/>
                  <a:pt x="951853" y="5754343"/>
                  <a:pt x="950602" y="5755383"/>
                </a:cubicBezTo>
                <a:cubicBezTo>
                  <a:pt x="892409" y="5801297"/>
                  <a:pt x="833886" y="5846838"/>
                  <a:pt x="776380" y="5893225"/>
                </a:cubicBezTo>
                <a:cubicBezTo>
                  <a:pt x="748716" y="5915520"/>
                  <a:pt x="722876" y="5939517"/>
                  <a:pt x="695213" y="5961906"/>
                </a:cubicBezTo>
                <a:cubicBezTo>
                  <a:pt x="693040" y="5963608"/>
                  <a:pt x="682868" y="5958604"/>
                  <a:pt x="676355" y="5956524"/>
                </a:cubicBezTo>
                <a:cubicBezTo>
                  <a:pt x="668235" y="5953972"/>
                  <a:pt x="660351" y="5951137"/>
                  <a:pt x="651430" y="5948207"/>
                </a:cubicBezTo>
                <a:cubicBezTo>
                  <a:pt x="659207" y="5908437"/>
                  <a:pt x="659436" y="5909382"/>
                  <a:pt x="713276" y="5898707"/>
                </a:cubicBezTo>
                <a:cubicBezTo>
                  <a:pt x="726771" y="5896060"/>
                  <a:pt x="738995" y="5886325"/>
                  <a:pt x="749746" y="5878013"/>
                </a:cubicBezTo>
                <a:cubicBezTo>
                  <a:pt x="779697" y="5854772"/>
                  <a:pt x="809648" y="5831343"/>
                  <a:pt x="837425" y="5806306"/>
                </a:cubicBezTo>
                <a:cubicBezTo>
                  <a:pt x="852058" y="5793079"/>
                  <a:pt x="873666" y="5780041"/>
                  <a:pt x="854231" y="5755289"/>
                </a:cubicBezTo>
                <a:cubicBezTo>
                  <a:pt x="873317" y="5753493"/>
                  <a:pt x="888070" y="5755100"/>
                  <a:pt x="898814" y="5750468"/>
                </a:cubicBezTo>
                <a:cubicBezTo>
                  <a:pt x="916534" y="5742818"/>
                  <a:pt x="937564" y="5733844"/>
                  <a:pt x="946478" y="5720522"/>
                </a:cubicBezTo>
                <a:cubicBezTo>
                  <a:pt x="967400" y="5689248"/>
                  <a:pt x="990382" y="5667236"/>
                  <a:pt x="1035651" y="5651179"/>
                </a:cubicBezTo>
                <a:cubicBezTo>
                  <a:pt x="1039990" y="5657034"/>
                  <a:pt x="1044222" y="5663461"/>
                  <a:pt x="1049254" y="5669505"/>
                </a:cubicBezTo>
                <a:cubicBezTo>
                  <a:pt x="1053365" y="5674325"/>
                  <a:pt x="1058397" y="5678573"/>
                  <a:pt x="1064458" y="5684433"/>
                </a:cubicBezTo>
                <a:cubicBezTo>
                  <a:pt x="1083201" y="5661004"/>
                  <a:pt x="1098755" y="5640310"/>
                  <a:pt x="1067654" y="5613956"/>
                </a:cubicBezTo>
                <a:cubicBezTo>
                  <a:pt x="1053822" y="5633037"/>
                  <a:pt x="1036223" y="5647020"/>
                  <a:pt x="1014042" y="5624820"/>
                </a:cubicBezTo>
                <a:cubicBezTo>
                  <a:pt x="982268" y="5644752"/>
                  <a:pt x="953340" y="5662894"/>
                  <a:pt x="924419" y="5681125"/>
                </a:cubicBezTo>
                <a:cubicBezTo>
                  <a:pt x="922024" y="5679896"/>
                  <a:pt x="919622" y="5678762"/>
                  <a:pt x="917106" y="5677533"/>
                </a:cubicBezTo>
                <a:cubicBezTo>
                  <a:pt x="920880" y="5669410"/>
                  <a:pt x="924762" y="5661193"/>
                  <a:pt x="930251" y="5649383"/>
                </a:cubicBezTo>
                <a:cubicBezTo>
                  <a:pt x="917563" y="5643901"/>
                  <a:pt x="901787" y="5637007"/>
                  <a:pt x="885211" y="5629824"/>
                </a:cubicBezTo>
                <a:cubicBezTo>
                  <a:pt x="847947" y="5653348"/>
                  <a:pt x="816389" y="5676972"/>
                  <a:pt x="796845" y="5710887"/>
                </a:cubicBezTo>
                <a:cubicBezTo>
                  <a:pt x="771119" y="5755478"/>
                  <a:pt x="719566" y="5775977"/>
                  <a:pt x="670065" y="5797711"/>
                </a:cubicBezTo>
                <a:cubicBezTo>
                  <a:pt x="666405" y="5799318"/>
                  <a:pt x="659550" y="5795915"/>
                  <a:pt x="651087" y="5794214"/>
                </a:cubicBezTo>
                <a:cubicBezTo>
                  <a:pt x="651087" y="5782593"/>
                  <a:pt x="651087" y="5771162"/>
                  <a:pt x="651087" y="5754627"/>
                </a:cubicBezTo>
                <a:cubicBezTo>
                  <a:pt x="621365" y="5777489"/>
                  <a:pt x="596560" y="5796577"/>
                  <a:pt x="578161" y="5810843"/>
                </a:cubicBezTo>
                <a:cubicBezTo>
                  <a:pt x="555523" y="5801864"/>
                  <a:pt x="535401" y="5793930"/>
                  <a:pt x="516994" y="5786658"/>
                </a:cubicBezTo>
                <a:cubicBezTo>
                  <a:pt x="549004" y="5745653"/>
                  <a:pt x="616797" y="5755478"/>
                  <a:pt x="614738" y="5701819"/>
                </a:cubicBezTo>
                <a:lnTo>
                  <a:pt x="588310" y="5695414"/>
                </a:lnTo>
                <a:lnTo>
                  <a:pt x="581587" y="5673662"/>
                </a:lnTo>
                <a:cubicBezTo>
                  <a:pt x="576556" y="5669152"/>
                  <a:pt x="568097" y="5668042"/>
                  <a:pt x="554265" y="5672246"/>
                </a:cubicBezTo>
                <a:cubicBezTo>
                  <a:pt x="542377" y="5675837"/>
                  <a:pt x="530369" y="5679140"/>
                  <a:pt x="506708" y="5685945"/>
                </a:cubicBezTo>
                <a:cubicBezTo>
                  <a:pt x="528889" y="5658073"/>
                  <a:pt x="544550" y="5638425"/>
                  <a:pt x="569812" y="5606583"/>
                </a:cubicBezTo>
                <a:cubicBezTo>
                  <a:pt x="575180" y="5620377"/>
                  <a:pt x="578618" y="5629256"/>
                  <a:pt x="582272" y="5638519"/>
                </a:cubicBezTo>
                <a:cubicBezTo>
                  <a:pt x="606282" y="5629540"/>
                  <a:pt x="624682" y="5622646"/>
                  <a:pt x="652345" y="5612349"/>
                </a:cubicBezTo>
                <a:cubicBezTo>
                  <a:pt x="645712" y="5625009"/>
                  <a:pt x="644575" y="5632943"/>
                  <a:pt x="639321" y="5636251"/>
                </a:cubicBezTo>
                <a:cubicBezTo>
                  <a:pt x="618169" y="5649383"/>
                  <a:pt x="622630" y="5663556"/>
                  <a:pt x="636569" y="5676588"/>
                </a:cubicBezTo>
                <a:cubicBezTo>
                  <a:pt x="651888" y="5691044"/>
                  <a:pt x="668807" y="5682259"/>
                  <a:pt x="681731" y="5673285"/>
                </a:cubicBezTo>
                <a:cubicBezTo>
                  <a:pt x="689501" y="5667992"/>
                  <a:pt x="692353" y="5657790"/>
                  <a:pt x="697386" y="5649856"/>
                </a:cubicBezTo>
                <a:cubicBezTo>
                  <a:pt x="702646" y="5653537"/>
                  <a:pt x="708022" y="5657317"/>
                  <a:pt x="713276" y="5661004"/>
                </a:cubicBezTo>
                <a:cubicBezTo>
                  <a:pt x="695213" y="5684717"/>
                  <a:pt x="677271" y="5708430"/>
                  <a:pt x="659207" y="5732143"/>
                </a:cubicBezTo>
                <a:cubicBezTo>
                  <a:pt x="661037" y="5734128"/>
                  <a:pt x="662752" y="5736112"/>
                  <a:pt x="664583" y="5737997"/>
                </a:cubicBezTo>
                <a:cubicBezTo>
                  <a:pt x="691788" y="5727606"/>
                  <a:pt x="718995" y="5717120"/>
                  <a:pt x="750546" y="5705122"/>
                </a:cubicBezTo>
                <a:cubicBezTo>
                  <a:pt x="748374" y="5699550"/>
                  <a:pt x="745857" y="5692840"/>
                  <a:pt x="741518" y="5681692"/>
                </a:cubicBezTo>
                <a:cubicBezTo>
                  <a:pt x="773292" y="5691233"/>
                  <a:pt x="785980" y="5675932"/>
                  <a:pt x="800619" y="5657412"/>
                </a:cubicBezTo>
                <a:cubicBezTo>
                  <a:pt x="826567" y="5624725"/>
                  <a:pt x="856976" y="5594585"/>
                  <a:pt x="885439" y="5563316"/>
                </a:cubicBezTo>
                <a:lnTo>
                  <a:pt x="891100" y="5558540"/>
                </a:lnTo>
                <a:lnTo>
                  <a:pt x="896869" y="5553864"/>
                </a:lnTo>
                <a:lnTo>
                  <a:pt x="897074" y="5553566"/>
                </a:lnTo>
                <a:lnTo>
                  <a:pt x="917761" y="5540415"/>
                </a:lnTo>
                <a:cubicBezTo>
                  <a:pt x="923048" y="5534971"/>
                  <a:pt x="925562" y="5527885"/>
                  <a:pt x="922131" y="5517207"/>
                </a:cubicBezTo>
                <a:lnTo>
                  <a:pt x="897074" y="5553566"/>
                </a:lnTo>
                <a:lnTo>
                  <a:pt x="896755" y="5553769"/>
                </a:lnTo>
                <a:lnTo>
                  <a:pt x="891100" y="5558540"/>
                </a:lnTo>
                <a:lnTo>
                  <a:pt x="885325" y="5563221"/>
                </a:lnTo>
                <a:cubicBezTo>
                  <a:pt x="866576" y="5561993"/>
                  <a:pt x="847826" y="5560669"/>
                  <a:pt x="824852" y="5559157"/>
                </a:cubicBezTo>
                <a:cubicBezTo>
                  <a:pt x="801991" y="5596286"/>
                  <a:pt x="752491" y="5582586"/>
                  <a:pt x="712361" y="5594301"/>
                </a:cubicBezTo>
                <a:cubicBezTo>
                  <a:pt x="697843" y="5571628"/>
                  <a:pt x="720246" y="5561331"/>
                  <a:pt x="734306" y="5551790"/>
                </a:cubicBezTo>
                <a:cubicBezTo>
                  <a:pt x="784722" y="5517774"/>
                  <a:pt x="813650" y="5469970"/>
                  <a:pt x="850456" y="5425096"/>
                </a:cubicBezTo>
                <a:cubicBezTo>
                  <a:pt x="840964" y="5430573"/>
                  <a:pt x="830220" y="5435110"/>
                  <a:pt x="822107" y="5441820"/>
                </a:cubicBezTo>
                <a:cubicBezTo>
                  <a:pt x="780840" y="5476398"/>
                  <a:pt x="740940" y="5512109"/>
                  <a:pt x="699216" y="5546308"/>
                </a:cubicBezTo>
                <a:cubicBezTo>
                  <a:pt x="686871" y="5556416"/>
                  <a:pt x="670637" y="5563221"/>
                  <a:pt x="656119" y="5571533"/>
                </a:cubicBezTo>
                <a:cubicBezTo>
                  <a:pt x="653260" y="5569265"/>
                  <a:pt x="650400" y="5566902"/>
                  <a:pt x="647434" y="5564639"/>
                </a:cubicBezTo>
                <a:cubicBezTo>
                  <a:pt x="650751" y="5556889"/>
                  <a:pt x="651545" y="5547442"/>
                  <a:pt x="657606" y="5541677"/>
                </a:cubicBezTo>
                <a:cubicBezTo>
                  <a:pt x="700588" y="5500394"/>
                  <a:pt x="745628" y="5460524"/>
                  <a:pt x="787931" y="5418763"/>
                </a:cubicBezTo>
                <a:cubicBezTo>
                  <a:pt x="813193" y="5393822"/>
                  <a:pt x="831821" y="5365294"/>
                  <a:pt x="868291" y="5347813"/>
                </a:cubicBezTo>
                <a:cubicBezTo>
                  <a:pt x="894925" y="5335059"/>
                  <a:pt x="894925" y="5317868"/>
                  <a:pt x="875718" y="5288956"/>
                </a:cubicBezTo>
                <a:cubicBezTo>
                  <a:pt x="860057" y="5304357"/>
                  <a:pt x="845767" y="5317962"/>
                  <a:pt x="832050" y="5331940"/>
                </a:cubicBezTo>
                <a:cubicBezTo>
                  <a:pt x="805988" y="5358583"/>
                  <a:pt x="779811" y="5385132"/>
                  <a:pt x="754435" y="5412153"/>
                </a:cubicBezTo>
                <a:cubicBezTo>
                  <a:pt x="742998" y="5424340"/>
                  <a:pt x="730767" y="5436622"/>
                  <a:pt x="723226" y="5450511"/>
                </a:cubicBezTo>
                <a:cubicBezTo>
                  <a:pt x="695791" y="5501150"/>
                  <a:pt x="641944" y="5525525"/>
                  <a:pt x="582386" y="5546875"/>
                </a:cubicBezTo>
                <a:lnTo>
                  <a:pt x="633254" y="5469099"/>
                </a:lnTo>
                <a:lnTo>
                  <a:pt x="633717" y="5468931"/>
                </a:lnTo>
                <a:lnTo>
                  <a:pt x="633830" y="5468256"/>
                </a:lnTo>
                <a:lnTo>
                  <a:pt x="658063" y="5433881"/>
                </a:lnTo>
                <a:cubicBezTo>
                  <a:pt x="674411" y="5416028"/>
                  <a:pt x="689272" y="5392126"/>
                  <a:pt x="711332" y="5385037"/>
                </a:cubicBezTo>
                <a:cubicBezTo>
                  <a:pt x="724935" y="5380695"/>
                  <a:pt x="736028" y="5377292"/>
                  <a:pt x="745063" y="5368313"/>
                </a:cubicBezTo>
                <a:cubicBezTo>
                  <a:pt x="776265" y="5337138"/>
                  <a:pt x="807246" y="5305869"/>
                  <a:pt x="838111" y="5274500"/>
                </a:cubicBezTo>
                <a:cubicBezTo>
                  <a:pt x="839827" y="5272704"/>
                  <a:pt x="839026" y="5269213"/>
                  <a:pt x="839827" y="5264014"/>
                </a:cubicBezTo>
                <a:cubicBezTo>
                  <a:pt x="827361" y="5268640"/>
                  <a:pt x="816389" y="5272704"/>
                  <a:pt x="805187" y="5276769"/>
                </a:cubicBezTo>
                <a:cubicBezTo>
                  <a:pt x="802099" y="5269307"/>
                  <a:pt x="799819" y="5264014"/>
                  <a:pt x="793986" y="5250031"/>
                </a:cubicBezTo>
                <a:cubicBezTo>
                  <a:pt x="772034" y="5281306"/>
                  <a:pt x="750318" y="5305113"/>
                  <a:pt x="738201" y="5331845"/>
                </a:cubicBezTo>
                <a:cubicBezTo>
                  <a:pt x="729967" y="5349987"/>
                  <a:pt x="720824" y="5359151"/>
                  <a:pt x="699337" y="5367090"/>
                </a:cubicBezTo>
                <a:cubicBezTo>
                  <a:pt x="673728" y="5376583"/>
                  <a:pt x="654922" y="5391581"/>
                  <a:pt x="643718" y="5409437"/>
                </a:cubicBezTo>
                <a:lnTo>
                  <a:pt x="633830" y="5468256"/>
                </a:lnTo>
                <a:lnTo>
                  <a:pt x="633488" y="5468742"/>
                </a:lnTo>
                <a:lnTo>
                  <a:pt x="633254" y="5469099"/>
                </a:lnTo>
                <a:lnTo>
                  <a:pt x="578618" y="5488963"/>
                </a:lnTo>
                <a:cubicBezTo>
                  <a:pt x="575759" y="5486506"/>
                  <a:pt x="572900" y="5484048"/>
                  <a:pt x="569926" y="5481591"/>
                </a:cubicBezTo>
                <a:cubicBezTo>
                  <a:pt x="575302" y="5473657"/>
                  <a:pt x="584559" y="5465811"/>
                  <a:pt x="584673" y="5457877"/>
                </a:cubicBezTo>
                <a:cubicBezTo>
                  <a:pt x="584788" y="5451172"/>
                  <a:pt x="574158" y="5444461"/>
                  <a:pt x="568211" y="5437567"/>
                </a:cubicBezTo>
                <a:cubicBezTo>
                  <a:pt x="593473" y="5410546"/>
                  <a:pt x="617712" y="5384753"/>
                  <a:pt x="642402" y="5358394"/>
                </a:cubicBezTo>
                <a:cubicBezTo>
                  <a:pt x="636919" y="5347719"/>
                  <a:pt x="631880" y="5337989"/>
                  <a:pt x="625939" y="5326180"/>
                </a:cubicBezTo>
                <a:cubicBezTo>
                  <a:pt x="632687" y="5322588"/>
                  <a:pt x="639549" y="5320131"/>
                  <a:pt x="644346" y="5316072"/>
                </a:cubicBezTo>
                <a:cubicBezTo>
                  <a:pt x="660001" y="5302750"/>
                  <a:pt x="676699" y="5289901"/>
                  <a:pt x="689730" y="5274973"/>
                </a:cubicBezTo>
                <a:cubicBezTo>
                  <a:pt x="705620" y="5256831"/>
                  <a:pt x="719337" y="5241247"/>
                  <a:pt x="751347" y="5239545"/>
                </a:cubicBezTo>
                <a:cubicBezTo>
                  <a:pt x="764378" y="5238883"/>
                  <a:pt x="788610" y="5216966"/>
                  <a:pt x="786094" y="5209877"/>
                </a:cubicBezTo>
                <a:cubicBezTo>
                  <a:pt x="779121" y="5190087"/>
                  <a:pt x="782122" y="5172940"/>
                  <a:pt x="789152" y="5156820"/>
                </a:cubicBezTo>
                <a:lnTo>
                  <a:pt x="816359" y="5109971"/>
                </a:lnTo>
                <a:lnTo>
                  <a:pt x="864617" y="5082703"/>
                </a:lnTo>
                <a:cubicBezTo>
                  <a:pt x="874347" y="5069890"/>
                  <a:pt x="878349" y="5053710"/>
                  <a:pt x="878577" y="5035190"/>
                </a:cubicBezTo>
                <a:cubicBezTo>
                  <a:pt x="899729" y="5024515"/>
                  <a:pt x="945455" y="5036514"/>
                  <a:pt x="935048" y="4992490"/>
                </a:cubicBezTo>
                <a:cubicBezTo>
                  <a:pt x="911502" y="4987670"/>
                  <a:pt x="886812" y="4982666"/>
                  <a:pt x="855832" y="4976238"/>
                </a:cubicBezTo>
                <a:cubicBezTo>
                  <a:pt x="828282" y="5001653"/>
                  <a:pt x="798903" y="5030281"/>
                  <a:pt x="767237" y="5057018"/>
                </a:cubicBezTo>
                <a:cubicBezTo>
                  <a:pt x="756601" y="5065992"/>
                  <a:pt x="738201" y="5077896"/>
                  <a:pt x="727229" y="5075533"/>
                </a:cubicBezTo>
                <a:cubicBezTo>
                  <a:pt x="696477" y="5069111"/>
                  <a:pt x="681502" y="5085074"/>
                  <a:pt x="658978" y="5098112"/>
                </a:cubicBezTo>
                <a:cubicBezTo>
                  <a:pt x="677149" y="5140061"/>
                  <a:pt x="647892" y="5168123"/>
                  <a:pt x="615653" y="5195705"/>
                </a:cubicBezTo>
                <a:cubicBezTo>
                  <a:pt x="601364" y="5207993"/>
                  <a:pt x="589134" y="5221970"/>
                  <a:pt x="576782" y="5235670"/>
                </a:cubicBezTo>
                <a:cubicBezTo>
                  <a:pt x="563522" y="5250409"/>
                  <a:pt x="555523" y="5265716"/>
                  <a:pt x="523628" y="5259666"/>
                </a:cubicBezTo>
                <a:cubicBezTo>
                  <a:pt x="509567" y="5257020"/>
                  <a:pt x="486936" y="5277053"/>
                  <a:pt x="471503" y="5289523"/>
                </a:cubicBezTo>
                <a:cubicBezTo>
                  <a:pt x="451267" y="5305869"/>
                  <a:pt x="431945" y="5323723"/>
                  <a:pt x="416405" y="5343182"/>
                </a:cubicBezTo>
                <a:cubicBezTo>
                  <a:pt x="379134" y="5389952"/>
                  <a:pt x="332493" y="5421977"/>
                  <a:pt x="256930" y="5419898"/>
                </a:cubicBezTo>
                <a:cubicBezTo>
                  <a:pt x="272362" y="5394389"/>
                  <a:pt x="287566" y="5369258"/>
                  <a:pt x="304257" y="5341675"/>
                </a:cubicBezTo>
                <a:cubicBezTo>
                  <a:pt x="310433" y="5339691"/>
                  <a:pt x="321513" y="5336194"/>
                  <a:pt x="335345" y="5331751"/>
                </a:cubicBezTo>
                <a:cubicBezTo>
                  <a:pt x="291112" y="5306809"/>
                  <a:pt x="273506" y="5344694"/>
                  <a:pt x="236814" y="5355564"/>
                </a:cubicBezTo>
                <a:cubicBezTo>
                  <a:pt x="242183" y="5342242"/>
                  <a:pt x="242976" y="5333452"/>
                  <a:pt x="248466" y="5327692"/>
                </a:cubicBezTo>
                <a:cubicBezTo>
                  <a:pt x="292827" y="5281117"/>
                  <a:pt x="338433" y="5235292"/>
                  <a:pt x="382787" y="5188716"/>
                </a:cubicBezTo>
                <a:lnTo>
                  <a:pt x="404688" y="5156932"/>
                </a:lnTo>
                <a:lnTo>
                  <a:pt x="448065" y="5127212"/>
                </a:lnTo>
                <a:cubicBezTo>
                  <a:pt x="462697" y="5118712"/>
                  <a:pt x="477329" y="5105485"/>
                  <a:pt x="499395" y="5119184"/>
                </a:cubicBezTo>
                <a:cubicBezTo>
                  <a:pt x="499395" y="5157726"/>
                  <a:pt x="428743" y="5172654"/>
                  <a:pt x="448407" y="5222443"/>
                </a:cubicBezTo>
                <a:cubicBezTo>
                  <a:pt x="462697" y="5212996"/>
                  <a:pt x="473898" y="5205630"/>
                  <a:pt x="487851" y="5196467"/>
                </a:cubicBezTo>
                <a:cubicBezTo>
                  <a:pt x="495850" y="5204212"/>
                  <a:pt x="503163" y="5211390"/>
                  <a:pt x="509682" y="5217628"/>
                </a:cubicBezTo>
                <a:cubicBezTo>
                  <a:pt x="533946" y="5212949"/>
                  <a:pt x="511331" y="5193872"/>
                  <a:pt x="515193" y="5183031"/>
                </a:cubicBezTo>
                <a:lnTo>
                  <a:pt x="530501" y="5175819"/>
                </a:lnTo>
                <a:lnTo>
                  <a:pt x="530490" y="5175867"/>
                </a:lnTo>
                <a:lnTo>
                  <a:pt x="533685" y="5178419"/>
                </a:lnTo>
                <a:lnTo>
                  <a:pt x="530597" y="5175773"/>
                </a:lnTo>
                <a:lnTo>
                  <a:pt x="530501" y="5175819"/>
                </a:lnTo>
                <a:lnTo>
                  <a:pt x="539831" y="5133696"/>
                </a:lnTo>
                <a:cubicBezTo>
                  <a:pt x="546375" y="5121284"/>
                  <a:pt x="558036" y="5111294"/>
                  <a:pt x="579870" y="5106051"/>
                </a:cubicBezTo>
                <a:cubicBezTo>
                  <a:pt x="588104" y="5104067"/>
                  <a:pt x="594502" y="5097078"/>
                  <a:pt x="605703" y="5089894"/>
                </a:cubicBezTo>
                <a:cubicBezTo>
                  <a:pt x="593930" y="5081582"/>
                  <a:pt x="584673" y="5074966"/>
                  <a:pt x="573129" y="5066748"/>
                </a:cubicBezTo>
                <a:cubicBezTo>
                  <a:pt x="562264" y="5073454"/>
                  <a:pt x="552435" y="5079503"/>
                  <a:pt x="536316" y="5089516"/>
                </a:cubicBezTo>
                <a:cubicBezTo>
                  <a:pt x="539404" y="5073926"/>
                  <a:pt x="541577" y="5062873"/>
                  <a:pt x="544093" y="5050497"/>
                </a:cubicBezTo>
                <a:cubicBezTo>
                  <a:pt x="533914" y="5043886"/>
                  <a:pt x="522713" y="5036608"/>
                  <a:pt x="508538" y="5027351"/>
                </a:cubicBezTo>
                <a:cubicBezTo>
                  <a:pt x="540890" y="5006946"/>
                  <a:pt x="573929" y="4991356"/>
                  <a:pt x="598162" y="4969250"/>
                </a:cubicBezTo>
                <a:cubicBezTo>
                  <a:pt x="621594" y="4947900"/>
                  <a:pt x="636004" y="4919744"/>
                  <a:pt x="658750" y="4888470"/>
                </a:cubicBezTo>
                <a:cubicBezTo>
                  <a:pt x="630629" y="4889698"/>
                  <a:pt x="611536" y="4878551"/>
                  <a:pt x="594273" y="4902169"/>
                </a:cubicBezTo>
                <a:cubicBezTo>
                  <a:pt x="584902" y="4915018"/>
                  <a:pt x="560663" y="4920500"/>
                  <a:pt x="539861" y="4930892"/>
                </a:cubicBezTo>
                <a:cubicBezTo>
                  <a:pt x="541462" y="4938826"/>
                  <a:pt x="543407" y="4948745"/>
                  <a:pt x="546037" y="4961877"/>
                </a:cubicBezTo>
                <a:cubicBezTo>
                  <a:pt x="527631" y="4961877"/>
                  <a:pt x="511619" y="4961877"/>
                  <a:pt x="494363" y="4961877"/>
                </a:cubicBezTo>
                <a:cubicBezTo>
                  <a:pt x="485671" y="4973970"/>
                  <a:pt x="473790" y="4985123"/>
                  <a:pt x="469209" y="4998067"/>
                </a:cubicBezTo>
                <a:cubicBezTo>
                  <a:pt x="457442" y="5030753"/>
                  <a:pt x="436520" y="5047478"/>
                  <a:pt x="391937" y="5045776"/>
                </a:cubicBezTo>
                <a:cubicBezTo>
                  <a:pt x="370100" y="5044926"/>
                  <a:pt x="344380" y="5054372"/>
                  <a:pt x="362329" y="5081960"/>
                </a:cubicBezTo>
                <a:cubicBezTo>
                  <a:pt x="363130" y="5083284"/>
                  <a:pt x="364045" y="5085830"/>
                  <a:pt x="363237" y="5086492"/>
                </a:cubicBezTo>
                <a:cubicBezTo>
                  <a:pt x="327232" y="5113796"/>
                  <a:pt x="310998" y="5156030"/>
                  <a:pt x="264814" y="5175489"/>
                </a:cubicBezTo>
                <a:cubicBezTo>
                  <a:pt x="256586" y="5178892"/>
                  <a:pt x="241611" y="5178514"/>
                  <a:pt x="239323" y="5183145"/>
                </a:cubicBezTo>
                <a:cubicBezTo>
                  <a:pt x="225034" y="5211957"/>
                  <a:pt x="193254" y="5232651"/>
                  <a:pt x="180565" y="5259099"/>
                </a:cubicBezTo>
                <a:cubicBezTo>
                  <a:pt x="168792" y="5283568"/>
                  <a:pt x="155532" y="5298686"/>
                  <a:pt x="129012" y="5309834"/>
                </a:cubicBezTo>
                <a:cubicBezTo>
                  <a:pt x="113237" y="5316450"/>
                  <a:pt x="99055" y="5325802"/>
                  <a:pt x="84201" y="5333925"/>
                </a:cubicBezTo>
                <a:cubicBezTo>
                  <a:pt x="81220" y="5331467"/>
                  <a:pt x="78139" y="5328921"/>
                  <a:pt x="75166" y="5326464"/>
                </a:cubicBezTo>
                <a:cubicBezTo>
                  <a:pt x="91971" y="5309172"/>
                  <a:pt x="117347" y="5293771"/>
                  <a:pt x="123523" y="5274217"/>
                </a:cubicBezTo>
                <a:cubicBezTo>
                  <a:pt x="132094" y="5247290"/>
                  <a:pt x="160329" y="5240869"/>
                  <a:pt x="181595" y="5222065"/>
                </a:cubicBezTo>
                <a:cubicBezTo>
                  <a:pt x="172566" y="5213847"/>
                  <a:pt x="164561" y="5206480"/>
                  <a:pt x="155418" y="5198257"/>
                </a:cubicBezTo>
                <a:cubicBezTo>
                  <a:pt x="149128" y="5202605"/>
                  <a:pt x="143867" y="5204779"/>
                  <a:pt x="141008" y="5208365"/>
                </a:cubicBezTo>
                <a:cubicBezTo>
                  <a:pt x="129470" y="5222726"/>
                  <a:pt x="119291" y="5237750"/>
                  <a:pt x="107518" y="5252016"/>
                </a:cubicBezTo>
                <a:cubicBezTo>
                  <a:pt x="70140" y="5297646"/>
                  <a:pt x="68082" y="5297930"/>
                  <a:pt x="746" y="5274028"/>
                </a:cubicBezTo>
                <a:cubicBezTo>
                  <a:pt x="-1481" y="5264912"/>
                  <a:pt x="1491" y="5259977"/>
                  <a:pt x="6878" y="5256989"/>
                </a:cubicBezTo>
                <a:lnTo>
                  <a:pt x="27491" y="5251641"/>
                </a:lnTo>
                <a:lnTo>
                  <a:pt x="44017" y="5266223"/>
                </a:lnTo>
                <a:cubicBezTo>
                  <a:pt x="50362" y="5268289"/>
                  <a:pt x="57735" y="5266753"/>
                  <a:pt x="66824" y="5259288"/>
                </a:cubicBezTo>
                <a:cubicBezTo>
                  <a:pt x="87168" y="5242570"/>
                  <a:pt x="63507" y="5233779"/>
                  <a:pt x="56309" y="5222726"/>
                </a:cubicBezTo>
                <a:cubicBezTo>
                  <a:pt x="72310" y="5204445"/>
                  <a:pt x="91742" y="5188244"/>
                  <a:pt x="108118" y="5170613"/>
                </a:cubicBezTo>
                <a:lnTo>
                  <a:pt x="141504" y="5110072"/>
                </a:lnTo>
                <a:lnTo>
                  <a:pt x="141694" y="5110016"/>
                </a:lnTo>
                <a:lnTo>
                  <a:pt x="144782" y="5107280"/>
                </a:lnTo>
                <a:lnTo>
                  <a:pt x="141586" y="5109921"/>
                </a:lnTo>
                <a:lnTo>
                  <a:pt x="141504" y="5110072"/>
                </a:lnTo>
                <a:lnTo>
                  <a:pt x="125575" y="5114742"/>
                </a:lnTo>
                <a:cubicBezTo>
                  <a:pt x="122265" y="5115309"/>
                  <a:pt x="118605" y="5113891"/>
                  <a:pt x="106375" y="5112001"/>
                </a:cubicBezTo>
                <a:cubicBezTo>
                  <a:pt x="117462" y="5096133"/>
                  <a:pt x="133352" y="5082905"/>
                  <a:pt x="136097" y="5068072"/>
                </a:cubicBezTo>
                <a:cubicBezTo>
                  <a:pt x="143638" y="5027445"/>
                  <a:pt x="185026" y="5003921"/>
                  <a:pt x="204112" y="4969061"/>
                </a:cubicBezTo>
                <a:cubicBezTo>
                  <a:pt x="214856" y="4949601"/>
                  <a:pt x="244356" y="4937597"/>
                  <a:pt x="262984" y="4920595"/>
                </a:cubicBezTo>
                <a:cubicBezTo>
                  <a:pt x="278996" y="4905950"/>
                  <a:pt x="291334" y="4888564"/>
                  <a:pt x="306080" y="4872980"/>
                </a:cubicBezTo>
                <a:cubicBezTo>
                  <a:pt x="317282" y="4861076"/>
                  <a:pt x="331692" y="4851340"/>
                  <a:pt x="348841" y="4864567"/>
                </a:cubicBezTo>
                <a:cubicBezTo>
                  <a:pt x="362901" y="4875337"/>
                  <a:pt x="356496" y="4886868"/>
                  <a:pt x="344380" y="4897260"/>
                </a:cubicBezTo>
                <a:cubicBezTo>
                  <a:pt x="311456" y="4925221"/>
                  <a:pt x="277623" y="4952620"/>
                  <a:pt x="246751" y="4982193"/>
                </a:cubicBezTo>
                <a:cubicBezTo>
                  <a:pt x="216120" y="5011477"/>
                  <a:pt x="188800" y="5043035"/>
                  <a:pt x="156676" y="5077140"/>
                </a:cubicBezTo>
                <a:cubicBezTo>
                  <a:pt x="183997" y="5075817"/>
                  <a:pt x="194283" y="5060610"/>
                  <a:pt x="206856" y="5048228"/>
                </a:cubicBezTo>
                <a:cubicBezTo>
                  <a:pt x="239667" y="5015825"/>
                  <a:pt x="270304" y="4981626"/>
                  <a:pt x="306201" y="4951675"/>
                </a:cubicBezTo>
                <a:cubicBezTo>
                  <a:pt x="332378" y="4929947"/>
                  <a:pt x="367926" y="4915963"/>
                  <a:pt x="394796" y="4894802"/>
                </a:cubicBezTo>
                <a:cubicBezTo>
                  <a:pt x="418914" y="4875810"/>
                  <a:pt x="442918" y="4853703"/>
                  <a:pt x="456413" y="4829045"/>
                </a:cubicBezTo>
                <a:cubicBezTo>
                  <a:pt x="474241" y="4796358"/>
                  <a:pt x="501911" y="4772078"/>
                  <a:pt x="530490" y="4746947"/>
                </a:cubicBezTo>
                <a:cubicBezTo>
                  <a:pt x="561012" y="4720021"/>
                  <a:pt x="589012" y="4691298"/>
                  <a:pt x="620800" y="4660785"/>
                </a:cubicBezTo>
                <a:cubicBezTo>
                  <a:pt x="597018" y="4651150"/>
                  <a:pt x="567525" y="4638301"/>
                  <a:pt x="584559" y="4602495"/>
                </a:cubicBezTo>
                <a:cubicBezTo>
                  <a:pt x="540662" y="4611185"/>
                  <a:pt x="523056" y="4636789"/>
                  <a:pt x="503391" y="4658517"/>
                </a:cubicBezTo>
                <a:cubicBezTo>
                  <a:pt x="487730" y="4675714"/>
                  <a:pt x="471732" y="4690353"/>
                  <a:pt x="445663" y="4693472"/>
                </a:cubicBezTo>
                <a:cubicBezTo>
                  <a:pt x="422231" y="4696308"/>
                  <a:pt x="410915" y="4706416"/>
                  <a:pt x="400965" y="4724274"/>
                </a:cubicBezTo>
                <a:cubicBezTo>
                  <a:pt x="382902" y="4756677"/>
                  <a:pt x="359470" y="4787101"/>
                  <a:pt x="344037" y="4809869"/>
                </a:cubicBezTo>
                <a:cubicBezTo>
                  <a:pt x="321863" y="4818937"/>
                  <a:pt x="303800" y="4821489"/>
                  <a:pt x="296480" y="4830274"/>
                </a:cubicBezTo>
                <a:cubicBezTo>
                  <a:pt x="275558" y="4855121"/>
                  <a:pt x="253963" y="4877889"/>
                  <a:pt x="220231" y="4891967"/>
                </a:cubicBezTo>
                <a:cubicBezTo>
                  <a:pt x="210974" y="4895842"/>
                  <a:pt x="205484" y="4905855"/>
                  <a:pt x="198286" y="4913128"/>
                </a:cubicBezTo>
                <a:cubicBezTo>
                  <a:pt x="157012" y="4955172"/>
                  <a:pt x="115410" y="4996932"/>
                  <a:pt x="74823" y="5039444"/>
                </a:cubicBezTo>
                <a:cubicBezTo>
                  <a:pt x="62935" y="5051915"/>
                  <a:pt x="54129" y="5066465"/>
                  <a:pt x="38931" y="5077707"/>
                </a:cubicBezTo>
                <a:cubicBezTo>
                  <a:pt x="37101" y="5040294"/>
                  <a:pt x="66138" y="5015258"/>
                  <a:pt x="89341" y="4988331"/>
                </a:cubicBezTo>
                <a:cubicBezTo>
                  <a:pt x="125238" y="4946671"/>
                  <a:pt x="162388" y="4905855"/>
                  <a:pt x="198972" y="4864567"/>
                </a:cubicBezTo>
                <a:lnTo>
                  <a:pt x="198286" y="4864662"/>
                </a:lnTo>
                <a:cubicBezTo>
                  <a:pt x="205713" y="4859753"/>
                  <a:pt x="213490" y="4855216"/>
                  <a:pt x="220345" y="4849928"/>
                </a:cubicBezTo>
                <a:cubicBezTo>
                  <a:pt x="225835" y="4845769"/>
                  <a:pt x="230295" y="4840854"/>
                  <a:pt x="234984" y="4836323"/>
                </a:cubicBezTo>
                <a:cubicBezTo>
                  <a:pt x="213604" y="4816763"/>
                  <a:pt x="213604" y="4816763"/>
                  <a:pt x="228122" y="4788519"/>
                </a:cubicBezTo>
                <a:cubicBezTo>
                  <a:pt x="200001" y="4783415"/>
                  <a:pt x="195541" y="4803820"/>
                  <a:pt x="182395" y="4816858"/>
                </a:cubicBezTo>
                <a:cubicBezTo>
                  <a:pt x="164904" y="4814778"/>
                  <a:pt x="146726" y="4812705"/>
                  <a:pt x="121236" y="4809680"/>
                </a:cubicBezTo>
                <a:cubicBezTo>
                  <a:pt x="125124" y="4827249"/>
                  <a:pt x="128327" y="4841138"/>
                  <a:pt x="132094" y="4858146"/>
                </a:cubicBezTo>
                <a:cubicBezTo>
                  <a:pt x="117805" y="4863250"/>
                  <a:pt x="102944" y="4868632"/>
                  <a:pt x="87168" y="4874203"/>
                </a:cubicBezTo>
                <a:cubicBezTo>
                  <a:pt x="80077" y="4854365"/>
                  <a:pt x="72650" y="4838019"/>
                  <a:pt x="68768" y="4821017"/>
                </a:cubicBezTo>
                <a:cubicBezTo>
                  <a:pt x="66824" y="4812516"/>
                  <a:pt x="67853" y="4800706"/>
                  <a:pt x="73793" y="4794374"/>
                </a:cubicBezTo>
                <a:cubicBezTo>
                  <a:pt x="93915" y="4772929"/>
                  <a:pt x="116782" y="4753369"/>
                  <a:pt x="138727" y="4733059"/>
                </a:cubicBezTo>
                <a:cubicBezTo>
                  <a:pt x="148670" y="4723896"/>
                  <a:pt x="161015" y="4715867"/>
                  <a:pt x="168443" y="4705470"/>
                </a:cubicBezTo>
                <a:cubicBezTo>
                  <a:pt x="201145" y="4659557"/>
                  <a:pt x="243327" y="4620065"/>
                  <a:pt x="288367" y="4582463"/>
                </a:cubicBezTo>
                <a:cubicBezTo>
                  <a:pt x="294994" y="4576986"/>
                  <a:pt x="305515" y="4571977"/>
                  <a:pt x="307224" y="4565555"/>
                </a:cubicBezTo>
                <a:cubicBezTo>
                  <a:pt x="325859" y="4493660"/>
                  <a:pt x="409085" y="4462102"/>
                  <a:pt x="452982" y="4405985"/>
                </a:cubicBezTo>
                <a:cubicBezTo>
                  <a:pt x="463040" y="4393136"/>
                  <a:pt x="490589" y="4390490"/>
                  <a:pt x="504542" y="4378681"/>
                </a:cubicBezTo>
                <a:cubicBezTo>
                  <a:pt x="533457" y="4354211"/>
                  <a:pt x="558725" y="4326718"/>
                  <a:pt x="585359" y="4300358"/>
                </a:cubicBezTo>
                <a:cubicBezTo>
                  <a:pt x="594845" y="4291006"/>
                  <a:pt x="603651" y="4281182"/>
                  <a:pt x="621822" y="4262000"/>
                </a:cubicBezTo>
                <a:cubicBezTo>
                  <a:pt x="629027" y="4274944"/>
                  <a:pt x="633717" y="4283356"/>
                  <a:pt x="641029" y="4296583"/>
                </a:cubicBezTo>
                <a:cubicBezTo>
                  <a:pt x="667549" y="4275133"/>
                  <a:pt x="693040" y="4258792"/>
                  <a:pt x="711675" y="4238193"/>
                </a:cubicBezTo>
                <a:cubicBezTo>
                  <a:pt x="728372" y="4219773"/>
                  <a:pt x="743570" y="4220340"/>
                  <a:pt x="765522" y="4228652"/>
                </a:cubicBezTo>
                <a:cubicBezTo>
                  <a:pt x="770096" y="4278535"/>
                  <a:pt x="699673" y="4271352"/>
                  <a:pt x="680466" y="4309237"/>
                </a:cubicBezTo>
                <a:cubicBezTo>
                  <a:pt x="701045" y="4301209"/>
                  <a:pt x="717164" y="4294882"/>
                  <a:pt x="739116" y="4286280"/>
                </a:cubicBezTo>
                <a:cubicBezTo>
                  <a:pt x="734656" y="4300642"/>
                  <a:pt x="732025" y="4308765"/>
                  <a:pt x="729281" y="4317744"/>
                </a:cubicBezTo>
                <a:lnTo>
                  <a:pt x="792519" y="4297979"/>
                </a:lnTo>
                <a:lnTo>
                  <a:pt x="749860" y="4345705"/>
                </a:lnTo>
                <a:cubicBezTo>
                  <a:pt x="727565" y="4366115"/>
                  <a:pt x="710417" y="4391435"/>
                  <a:pt x="674297" y="4399747"/>
                </a:cubicBezTo>
                <a:cubicBezTo>
                  <a:pt x="662409" y="4402488"/>
                  <a:pt x="652009" y="4411178"/>
                  <a:pt x="642402" y="4418451"/>
                </a:cubicBezTo>
                <a:cubicBezTo>
                  <a:pt x="628341" y="4429037"/>
                  <a:pt x="616797" y="4437538"/>
                  <a:pt x="593594" y="4435364"/>
                </a:cubicBezTo>
                <a:cubicBezTo>
                  <a:pt x="567296" y="4432812"/>
                  <a:pt x="551406" y="4448497"/>
                  <a:pt x="559754" y="4466450"/>
                </a:cubicBezTo>
                <a:cubicBezTo>
                  <a:pt x="569126" y="4486760"/>
                  <a:pt x="567925" y="4502985"/>
                  <a:pt x="559851" y="4516814"/>
                </a:cubicBezTo>
                <a:lnTo>
                  <a:pt x="518782" y="4552738"/>
                </a:lnTo>
                <a:lnTo>
                  <a:pt x="518568" y="4552648"/>
                </a:lnTo>
                <a:lnTo>
                  <a:pt x="503444" y="4536424"/>
                </a:lnTo>
                <a:cubicBezTo>
                  <a:pt x="490349" y="4524657"/>
                  <a:pt x="482077" y="4526534"/>
                  <a:pt x="463383" y="4540424"/>
                </a:cubicBezTo>
                <a:cubicBezTo>
                  <a:pt x="439722" y="4557899"/>
                  <a:pt x="420858" y="4579822"/>
                  <a:pt x="397763" y="4601739"/>
                </a:cubicBezTo>
                <a:cubicBezTo>
                  <a:pt x="393767" y="4591726"/>
                  <a:pt x="389192" y="4580011"/>
                  <a:pt x="383366" y="4565461"/>
                </a:cubicBezTo>
                <a:cubicBezTo>
                  <a:pt x="371815" y="4577081"/>
                  <a:pt x="361757" y="4587189"/>
                  <a:pt x="349406" y="4599754"/>
                </a:cubicBezTo>
                <a:cubicBezTo>
                  <a:pt x="342207" y="4589363"/>
                  <a:pt x="337518" y="4582463"/>
                  <a:pt x="328039" y="4568574"/>
                </a:cubicBezTo>
                <a:cubicBezTo>
                  <a:pt x="319118" y="4605325"/>
                  <a:pt x="274872" y="4621577"/>
                  <a:pt x="288596" y="4662581"/>
                </a:cubicBezTo>
                <a:cubicBezTo>
                  <a:pt x="233269" y="4667774"/>
                  <a:pt x="214290" y="4701128"/>
                  <a:pt x="200566" y="4738730"/>
                </a:cubicBezTo>
                <a:cubicBezTo>
                  <a:pt x="213604" y="4733909"/>
                  <a:pt x="222633" y="4725597"/>
                  <a:pt x="233040" y="4718697"/>
                </a:cubicBezTo>
                <a:cubicBezTo>
                  <a:pt x="250417" y="4707077"/>
                  <a:pt x="268588" y="4696213"/>
                  <a:pt x="286651" y="4685349"/>
                </a:cubicBezTo>
                <a:cubicBezTo>
                  <a:pt x="302764" y="4675619"/>
                  <a:pt x="321742" y="4668058"/>
                  <a:pt x="334888" y="4656154"/>
                </a:cubicBezTo>
                <a:cubicBezTo>
                  <a:pt x="352265" y="4640564"/>
                  <a:pt x="368613" y="4627910"/>
                  <a:pt x="401880" y="4632063"/>
                </a:cubicBezTo>
                <a:cubicBezTo>
                  <a:pt x="396169" y="4642076"/>
                  <a:pt x="394339" y="4650205"/>
                  <a:pt x="388391" y="4654736"/>
                </a:cubicBezTo>
                <a:cubicBezTo>
                  <a:pt x="371815" y="4667585"/>
                  <a:pt x="353180" y="4678449"/>
                  <a:pt x="336260" y="4691020"/>
                </a:cubicBezTo>
                <a:cubicBezTo>
                  <a:pt x="313286" y="4708022"/>
                  <a:pt x="286766" y="4724085"/>
                  <a:pt x="297281" y="4757528"/>
                </a:cubicBezTo>
                <a:cubicBezTo>
                  <a:pt x="306201" y="4754692"/>
                  <a:pt x="313629" y="4754314"/>
                  <a:pt x="316030" y="4751295"/>
                </a:cubicBezTo>
                <a:cubicBezTo>
                  <a:pt x="346096" y="4711898"/>
                  <a:pt x="386905" y="4682608"/>
                  <a:pt x="436634" y="4661069"/>
                </a:cubicBezTo>
                <a:cubicBezTo>
                  <a:pt x="454462" y="4653318"/>
                  <a:pt x="456521" y="4639719"/>
                  <a:pt x="452411" y="4624318"/>
                </a:cubicBezTo>
                <a:cubicBezTo>
                  <a:pt x="451724" y="4621577"/>
                  <a:pt x="457550" y="4617607"/>
                  <a:pt x="460981" y="4613454"/>
                </a:cubicBezTo>
                <a:cubicBezTo>
                  <a:pt x="468980" y="4619686"/>
                  <a:pt x="475270" y="4624601"/>
                  <a:pt x="481446" y="4629511"/>
                </a:cubicBezTo>
                <a:cubicBezTo>
                  <a:pt x="499738" y="4615811"/>
                  <a:pt x="517223" y="4602779"/>
                  <a:pt x="542263" y="4583975"/>
                </a:cubicBezTo>
                <a:cubicBezTo>
                  <a:pt x="513913" y="4579344"/>
                  <a:pt x="492419" y="4575852"/>
                  <a:pt x="456292" y="4569897"/>
                </a:cubicBezTo>
                <a:cubicBezTo>
                  <a:pt x="485335" y="4561869"/>
                  <a:pt x="501911" y="4557237"/>
                  <a:pt x="518481" y="4552612"/>
                </a:cubicBezTo>
                <a:lnTo>
                  <a:pt x="518568" y="4552648"/>
                </a:lnTo>
                <a:lnTo>
                  <a:pt x="518710" y="4552801"/>
                </a:lnTo>
                <a:lnTo>
                  <a:pt x="518782" y="4552738"/>
                </a:lnTo>
                <a:lnTo>
                  <a:pt x="539151" y="4561260"/>
                </a:lnTo>
                <a:cubicBezTo>
                  <a:pt x="559466" y="4564249"/>
                  <a:pt x="579182" y="4552399"/>
                  <a:pt x="602508" y="4544956"/>
                </a:cubicBezTo>
                <a:cubicBezTo>
                  <a:pt x="601021" y="4555725"/>
                  <a:pt x="599992" y="4563287"/>
                  <a:pt x="599077" y="4569236"/>
                </a:cubicBezTo>
                <a:cubicBezTo>
                  <a:pt x="614624" y="4588985"/>
                  <a:pt x="630057" y="4608444"/>
                  <a:pt x="648571" y="4631874"/>
                </a:cubicBezTo>
                <a:cubicBezTo>
                  <a:pt x="666005" y="4605609"/>
                  <a:pt x="691127" y="4588982"/>
                  <a:pt x="720208" y="4577327"/>
                </a:cubicBezTo>
                <a:lnTo>
                  <a:pt x="815579" y="4552616"/>
                </a:lnTo>
                <a:lnTo>
                  <a:pt x="815594" y="4552706"/>
                </a:lnTo>
                <a:lnTo>
                  <a:pt x="815792" y="4552760"/>
                </a:lnTo>
                <a:lnTo>
                  <a:pt x="819463" y="4554959"/>
                </a:lnTo>
                <a:lnTo>
                  <a:pt x="815877" y="4552783"/>
                </a:lnTo>
                <a:lnTo>
                  <a:pt x="820152" y="4553947"/>
                </a:lnTo>
                <a:lnTo>
                  <a:pt x="815791" y="4552731"/>
                </a:lnTo>
                <a:lnTo>
                  <a:pt x="815594" y="4552612"/>
                </a:lnTo>
                <a:lnTo>
                  <a:pt x="815579" y="4552616"/>
                </a:lnTo>
                <a:lnTo>
                  <a:pt x="812378" y="4533940"/>
                </a:lnTo>
                <a:cubicBezTo>
                  <a:pt x="811733" y="4520179"/>
                  <a:pt x="820736" y="4519825"/>
                  <a:pt x="856747" y="4518407"/>
                </a:cubicBezTo>
                <a:cubicBezTo>
                  <a:pt x="853201" y="4508110"/>
                  <a:pt x="849885" y="4498475"/>
                  <a:pt x="847140" y="4490541"/>
                </a:cubicBezTo>
                <a:cubicBezTo>
                  <a:pt x="887148" y="4480994"/>
                  <a:pt x="927163" y="4471548"/>
                  <a:pt x="967058" y="4462007"/>
                </a:cubicBezTo>
                <a:cubicBezTo>
                  <a:pt x="966600" y="4459644"/>
                  <a:pt x="966142" y="4457281"/>
                  <a:pt x="965577" y="4454918"/>
                </a:cubicBezTo>
                <a:cubicBezTo>
                  <a:pt x="955742" y="4454073"/>
                  <a:pt x="945913" y="4453128"/>
                  <a:pt x="927850" y="4451521"/>
                </a:cubicBezTo>
                <a:cubicBezTo>
                  <a:pt x="934140" y="4433285"/>
                  <a:pt x="939858" y="4416660"/>
                  <a:pt x="947622" y="4394082"/>
                </a:cubicBezTo>
                <a:cubicBezTo>
                  <a:pt x="935626" y="4398613"/>
                  <a:pt x="927163" y="4401070"/>
                  <a:pt x="919622" y="4404851"/>
                </a:cubicBezTo>
                <a:cubicBezTo>
                  <a:pt x="912074" y="4408626"/>
                  <a:pt x="904875" y="4418267"/>
                  <a:pt x="898699" y="4417606"/>
                </a:cubicBezTo>
                <a:cubicBezTo>
                  <a:pt x="831256" y="4410895"/>
                  <a:pt x="816967" y="4450103"/>
                  <a:pt x="803472" y="4490635"/>
                </a:cubicBezTo>
                <a:cubicBezTo>
                  <a:pt x="801991" y="4495072"/>
                  <a:pt x="799819" y="4499325"/>
                  <a:pt x="796387" y="4507448"/>
                </a:cubicBezTo>
                <a:cubicBezTo>
                  <a:pt x="766659" y="4497057"/>
                  <a:pt x="747687" y="4509622"/>
                  <a:pt x="727336" y="4527386"/>
                </a:cubicBezTo>
                <a:cubicBezTo>
                  <a:pt x="704362" y="4547413"/>
                  <a:pt x="674983" y="4562436"/>
                  <a:pt x="650629" y="4578120"/>
                </a:cubicBezTo>
                <a:cubicBezTo>
                  <a:pt x="639321" y="4560829"/>
                  <a:pt x="623881" y="4537116"/>
                  <a:pt x="606161" y="4510189"/>
                </a:cubicBezTo>
                <a:cubicBezTo>
                  <a:pt x="649150" y="4508205"/>
                  <a:pt x="687442" y="4495545"/>
                  <a:pt x="715678" y="4465221"/>
                </a:cubicBezTo>
                <a:cubicBezTo>
                  <a:pt x="707450" y="4462385"/>
                  <a:pt x="699673" y="4459644"/>
                  <a:pt x="683668" y="4454073"/>
                </a:cubicBezTo>
                <a:cubicBezTo>
                  <a:pt x="697843" y="4444060"/>
                  <a:pt x="709731" y="4437821"/>
                  <a:pt x="718194" y="4429226"/>
                </a:cubicBezTo>
                <a:cubicBezTo>
                  <a:pt x="726650" y="4420530"/>
                  <a:pt x="731568" y="4409572"/>
                  <a:pt x="739116" y="4397951"/>
                </a:cubicBezTo>
                <a:cubicBezTo>
                  <a:pt x="779125" y="4395494"/>
                  <a:pt x="888635" y="4312923"/>
                  <a:pt x="918586" y="4259732"/>
                </a:cubicBezTo>
                <a:cubicBezTo>
                  <a:pt x="935963" y="4267860"/>
                  <a:pt x="951510" y="4268806"/>
                  <a:pt x="971060" y="4260204"/>
                </a:cubicBezTo>
                <a:cubicBezTo>
                  <a:pt x="993349" y="4250474"/>
                  <a:pt x="1019074" y="4245471"/>
                  <a:pt x="1043879" y="4240272"/>
                </a:cubicBezTo>
                <a:cubicBezTo>
                  <a:pt x="1087204" y="4231298"/>
                  <a:pt x="1115782" y="4205600"/>
                  <a:pt x="1145397" y="4181226"/>
                </a:cubicBezTo>
                <a:cubicBezTo>
                  <a:pt x="1150308" y="4177162"/>
                  <a:pt x="1148821" y="4167904"/>
                  <a:pt x="1150651" y="4159403"/>
                </a:cubicBezTo>
                <a:cubicBezTo>
                  <a:pt x="1134989" y="4161855"/>
                  <a:pt x="1124017" y="4163556"/>
                  <a:pt x="1113044" y="4165258"/>
                </a:cubicBezTo>
                <a:cubicBezTo>
                  <a:pt x="1123438" y="4153165"/>
                  <a:pt x="1131558" y="4138709"/>
                  <a:pt x="1144818" y="4129452"/>
                </a:cubicBezTo>
                <a:cubicBezTo>
                  <a:pt x="1163225" y="4116697"/>
                  <a:pt x="1185405" y="4107629"/>
                  <a:pt x="1206321" y="4097521"/>
                </a:cubicBezTo>
                <a:cubicBezTo>
                  <a:pt x="1223469" y="4089204"/>
                  <a:pt x="1238788" y="4080703"/>
                  <a:pt x="1227243" y="4061243"/>
                </a:cubicBezTo>
                <a:cubicBezTo>
                  <a:pt x="1256821" y="4048771"/>
                  <a:pt x="1290451" y="4040655"/>
                  <a:pt x="1312507" y="4020239"/>
                </a:cubicBezTo>
                <a:lnTo>
                  <a:pt x="1330068" y="3995191"/>
                </a:lnTo>
                <a:lnTo>
                  <a:pt x="1330127" y="3995202"/>
                </a:lnTo>
                <a:lnTo>
                  <a:pt x="1330329" y="3995088"/>
                </a:lnTo>
                <a:lnTo>
                  <a:pt x="1441245" y="3984338"/>
                </a:lnTo>
                <a:cubicBezTo>
                  <a:pt x="1443984" y="3987924"/>
                  <a:pt x="1446728" y="3991516"/>
                  <a:pt x="1449473" y="3995108"/>
                </a:cubicBezTo>
                <a:cubicBezTo>
                  <a:pt x="1463648" y="3981030"/>
                  <a:pt x="1477937" y="3966952"/>
                  <a:pt x="1494056" y="3950984"/>
                </a:cubicBezTo>
                <a:cubicBezTo>
                  <a:pt x="1499889" y="3959869"/>
                  <a:pt x="1505035" y="3967708"/>
                  <a:pt x="1510175" y="3975642"/>
                </a:cubicBezTo>
                <a:cubicBezTo>
                  <a:pt x="1514178" y="3973947"/>
                  <a:pt x="1518289" y="3972245"/>
                  <a:pt x="1522292" y="3970638"/>
                </a:cubicBezTo>
                <a:cubicBezTo>
                  <a:pt x="1525380" y="3949288"/>
                  <a:pt x="1528582" y="3927932"/>
                  <a:pt x="1531663" y="3906583"/>
                </a:cubicBezTo>
                <a:cubicBezTo>
                  <a:pt x="1552357" y="3927460"/>
                  <a:pt x="1562421" y="3949666"/>
                  <a:pt x="1576024" y="3970166"/>
                </a:cubicBezTo>
                <a:cubicBezTo>
                  <a:pt x="1580592" y="3977060"/>
                  <a:pt x="1594424" y="3979801"/>
                  <a:pt x="1611000" y="3987924"/>
                </a:cubicBezTo>
                <a:cubicBezTo>
                  <a:pt x="1605168" y="3927744"/>
                  <a:pt x="1616833" y="3873234"/>
                  <a:pt x="1571221" y="3832041"/>
                </a:cubicBezTo>
                <a:cubicBezTo>
                  <a:pt x="1538067" y="3841865"/>
                  <a:pt x="1511205" y="3849805"/>
                  <a:pt x="1479081" y="3859345"/>
                </a:cubicBezTo>
                <a:cubicBezTo>
                  <a:pt x="1480682" y="3838846"/>
                  <a:pt x="1481597" y="3826748"/>
                  <a:pt x="1482969" y="3808989"/>
                </a:cubicBezTo>
                <a:cubicBezTo>
                  <a:pt x="1449931" y="3844606"/>
                  <a:pt x="1448215" y="3848481"/>
                  <a:pt x="1444212" y="3891370"/>
                </a:cubicBezTo>
                <a:lnTo>
                  <a:pt x="1444441" y="3891182"/>
                </a:lnTo>
                <a:cubicBezTo>
                  <a:pt x="1436899" y="3902896"/>
                  <a:pt x="1425698" y="3913955"/>
                  <a:pt x="1422496" y="3926326"/>
                </a:cubicBezTo>
                <a:cubicBezTo>
                  <a:pt x="1420208" y="3935160"/>
                  <a:pt x="1417006" y="3942412"/>
                  <a:pt x="1411547" y="3947715"/>
                </a:cubicBezTo>
                <a:lnTo>
                  <a:pt x="1387215" y="3957348"/>
                </a:lnTo>
                <a:lnTo>
                  <a:pt x="1387284" y="3957222"/>
                </a:lnTo>
                <a:lnTo>
                  <a:pt x="1387016" y="3957191"/>
                </a:lnTo>
                <a:lnTo>
                  <a:pt x="1384914" y="3945614"/>
                </a:lnTo>
                <a:cubicBezTo>
                  <a:pt x="1384030" y="3940737"/>
                  <a:pt x="1382888" y="3934454"/>
                  <a:pt x="1381229" y="3925386"/>
                </a:cubicBezTo>
                <a:cubicBezTo>
                  <a:pt x="1367505" y="3936534"/>
                  <a:pt x="1361679" y="3941159"/>
                  <a:pt x="1347619" y="3952591"/>
                </a:cubicBezTo>
                <a:cubicBezTo>
                  <a:pt x="1359052" y="3953914"/>
                  <a:pt x="1366854" y="3954836"/>
                  <a:pt x="1372855" y="3955544"/>
                </a:cubicBezTo>
                <a:lnTo>
                  <a:pt x="1387016" y="3957191"/>
                </a:lnTo>
                <a:lnTo>
                  <a:pt x="1387056" y="3957411"/>
                </a:lnTo>
                <a:lnTo>
                  <a:pt x="1387215" y="3957348"/>
                </a:lnTo>
                <a:lnTo>
                  <a:pt x="1378773" y="3972656"/>
                </a:lnTo>
                <a:cubicBezTo>
                  <a:pt x="1370193" y="3979952"/>
                  <a:pt x="1356882" y="3982375"/>
                  <a:pt x="1345328" y="3986624"/>
                </a:cubicBezTo>
                <a:lnTo>
                  <a:pt x="1330329" y="3995088"/>
                </a:lnTo>
                <a:lnTo>
                  <a:pt x="1330127" y="3995108"/>
                </a:lnTo>
                <a:lnTo>
                  <a:pt x="1330068" y="3995191"/>
                </a:lnTo>
                <a:lnTo>
                  <a:pt x="1300076" y="3989733"/>
                </a:lnTo>
                <a:cubicBezTo>
                  <a:pt x="1290632" y="3991279"/>
                  <a:pt x="1281830" y="3995766"/>
                  <a:pt x="1273885" y="4001907"/>
                </a:cubicBezTo>
                <a:cubicBezTo>
                  <a:pt x="1253420" y="4017592"/>
                  <a:pt x="1235128" y="4035167"/>
                  <a:pt x="1215807" y="4051885"/>
                </a:cubicBezTo>
                <a:cubicBezTo>
                  <a:pt x="1172603" y="4080797"/>
                  <a:pt x="1132244" y="4113105"/>
                  <a:pt x="1085717" y="4137669"/>
                </a:cubicBezTo>
                <a:cubicBezTo>
                  <a:pt x="1021698" y="4171307"/>
                  <a:pt x="977458" y="4222136"/>
                  <a:pt x="918707" y="4259732"/>
                </a:cubicBezTo>
                <a:cubicBezTo>
                  <a:pt x="893674" y="4257091"/>
                  <a:pt x="878463" y="4244525"/>
                  <a:pt x="866690" y="4223359"/>
                </a:cubicBezTo>
                <a:cubicBezTo>
                  <a:pt x="886126" y="4216275"/>
                  <a:pt x="904189" y="4209659"/>
                  <a:pt x="924419" y="4202292"/>
                </a:cubicBezTo>
                <a:lnTo>
                  <a:pt x="918822" y="4155683"/>
                </a:lnTo>
                <a:lnTo>
                  <a:pt x="931245" y="4148961"/>
                </a:lnTo>
                <a:cubicBezTo>
                  <a:pt x="940690" y="4139095"/>
                  <a:pt x="943543" y="4122747"/>
                  <a:pt x="967293" y="4123030"/>
                </a:cubicBezTo>
                <a:cubicBezTo>
                  <a:pt x="1002269" y="4123497"/>
                  <a:pt x="1004099" y="4121329"/>
                  <a:pt x="1003413" y="4161382"/>
                </a:cubicBezTo>
                <a:cubicBezTo>
                  <a:pt x="1024100" y="4143246"/>
                  <a:pt x="1040105" y="4129263"/>
                  <a:pt x="1058854" y="4112917"/>
                </a:cubicBezTo>
                <a:cubicBezTo>
                  <a:pt x="1037595" y="4097426"/>
                  <a:pt x="1017130" y="4082498"/>
                  <a:pt x="986608" y="4060298"/>
                </a:cubicBezTo>
                <a:cubicBezTo>
                  <a:pt x="1011869" y="4057935"/>
                  <a:pt x="1022048" y="4056989"/>
                  <a:pt x="1033364" y="4055950"/>
                </a:cubicBezTo>
                <a:cubicBezTo>
                  <a:pt x="1026159" y="4041683"/>
                  <a:pt x="1011641" y="4026566"/>
                  <a:pt x="1013242" y="4012582"/>
                </a:cubicBezTo>
                <a:cubicBezTo>
                  <a:pt x="1013985" y="4006208"/>
                  <a:pt x="1019016" y="4000139"/>
                  <a:pt x="1025260" y="3994164"/>
                </a:cubicBezTo>
                <a:lnTo>
                  <a:pt x="1044519" y="3976346"/>
                </a:lnTo>
                <a:lnTo>
                  <a:pt x="1082750" y="3945697"/>
                </a:lnTo>
                <a:cubicBezTo>
                  <a:pt x="1059198" y="3935022"/>
                  <a:pt x="1043536" y="3927838"/>
                  <a:pt x="1021012" y="3917636"/>
                </a:cubicBezTo>
                <a:cubicBezTo>
                  <a:pt x="1038618" y="3903841"/>
                  <a:pt x="1053822" y="3891938"/>
                  <a:pt x="1068912" y="3880034"/>
                </a:cubicBezTo>
                <a:cubicBezTo>
                  <a:pt x="1072114" y="3881546"/>
                  <a:pt x="1075316" y="3883059"/>
                  <a:pt x="1078519" y="3884571"/>
                </a:cubicBezTo>
                <a:cubicBezTo>
                  <a:pt x="1076918" y="3893639"/>
                  <a:pt x="1075316" y="3902613"/>
                  <a:pt x="1072686" y="3917163"/>
                </a:cubicBezTo>
                <a:cubicBezTo>
                  <a:pt x="1084116" y="3913577"/>
                  <a:pt x="1097948" y="3912821"/>
                  <a:pt x="1100349" y="3908000"/>
                </a:cubicBezTo>
                <a:cubicBezTo>
                  <a:pt x="1112694" y="3884287"/>
                  <a:pt x="1142188" y="3868413"/>
                  <a:pt x="1142080" y="3838279"/>
                </a:cubicBezTo>
                <a:cubicBezTo>
                  <a:pt x="1141959" y="3823256"/>
                  <a:pt x="1157856" y="3810691"/>
                  <a:pt x="1188830" y="3813148"/>
                </a:cubicBezTo>
                <a:cubicBezTo>
                  <a:pt x="1178886" y="3825997"/>
                  <a:pt x="1171688" y="3835254"/>
                  <a:pt x="1161166" y="3848765"/>
                </a:cubicBezTo>
                <a:cubicBezTo>
                  <a:pt x="1173518" y="3864166"/>
                  <a:pt x="1187457" y="3881640"/>
                  <a:pt x="1201868" y="3899688"/>
                </a:cubicBezTo>
                <a:cubicBezTo>
                  <a:pt x="1220153" y="3886367"/>
                  <a:pt x="1234099" y="3876253"/>
                  <a:pt x="1247931" y="3866145"/>
                </a:cubicBezTo>
                <a:cubicBezTo>
                  <a:pt x="1251140" y="3868225"/>
                  <a:pt x="1254335" y="3870304"/>
                  <a:pt x="1257423" y="3872383"/>
                </a:cubicBezTo>
                <a:cubicBezTo>
                  <a:pt x="1250454" y="3883248"/>
                  <a:pt x="1243363" y="3894206"/>
                  <a:pt x="1235014" y="3907150"/>
                </a:cubicBezTo>
                <a:cubicBezTo>
                  <a:pt x="1288861" y="3919715"/>
                  <a:pt x="1301778" y="3845929"/>
                  <a:pt x="1363960" y="3882775"/>
                </a:cubicBezTo>
                <a:cubicBezTo>
                  <a:pt x="1354474" y="3865767"/>
                  <a:pt x="1351507" y="3860291"/>
                  <a:pt x="1350128" y="3857833"/>
                </a:cubicBezTo>
                <a:cubicBezTo>
                  <a:pt x="1371965" y="3840353"/>
                  <a:pt x="1395061" y="3825335"/>
                  <a:pt x="1412896" y="3806815"/>
                </a:cubicBezTo>
                <a:cubicBezTo>
                  <a:pt x="1430959" y="3788017"/>
                  <a:pt x="1455992" y="3767607"/>
                  <a:pt x="1421810" y="3739551"/>
                </a:cubicBezTo>
                <a:cubicBezTo>
                  <a:pt x="1441582" y="3732463"/>
                  <a:pt x="1456449" y="3727175"/>
                  <a:pt x="1478395" y="3719236"/>
                </a:cubicBezTo>
                <a:cubicBezTo>
                  <a:pt x="1469138" y="3703557"/>
                  <a:pt x="1460903" y="3689762"/>
                  <a:pt x="1452675" y="3675779"/>
                </a:cubicBezTo>
                <a:cubicBezTo>
                  <a:pt x="1395519" y="3691464"/>
                  <a:pt x="1398028" y="3763832"/>
                  <a:pt x="1320864" y="3754096"/>
                </a:cubicBezTo>
                <a:cubicBezTo>
                  <a:pt x="1329670" y="3719992"/>
                  <a:pt x="1349792" y="3689384"/>
                  <a:pt x="1383052" y="3679844"/>
                </a:cubicBezTo>
                <a:cubicBezTo>
                  <a:pt x="1430959" y="3666138"/>
                  <a:pt x="1435184" y="3635153"/>
                  <a:pt x="1449016" y="3605491"/>
                </a:cubicBezTo>
                <a:cubicBezTo>
                  <a:pt x="1454848" y="3593109"/>
                  <a:pt x="1459416" y="3576201"/>
                  <a:pt x="1471075" y="3570530"/>
                </a:cubicBezTo>
                <a:cubicBezTo>
                  <a:pt x="1485082" y="3563727"/>
                  <a:pt x="1493513" y="3554894"/>
                  <a:pt x="1499500" y="3545045"/>
                </a:cubicBezTo>
                <a:lnTo>
                  <a:pt x="1513166" y="3513676"/>
                </a:lnTo>
                <a:lnTo>
                  <a:pt x="1556588" y="3519518"/>
                </a:lnTo>
                <a:cubicBezTo>
                  <a:pt x="1542757" y="3504589"/>
                  <a:pt x="1533721" y="3494854"/>
                  <a:pt x="1524693" y="3485124"/>
                </a:cubicBezTo>
                <a:lnTo>
                  <a:pt x="1524808" y="3485219"/>
                </a:lnTo>
                <a:cubicBezTo>
                  <a:pt x="1509146" y="3460749"/>
                  <a:pt x="1496572" y="3456313"/>
                  <a:pt x="1483992" y="3473693"/>
                </a:cubicBezTo>
                <a:cubicBezTo>
                  <a:pt x="1464906" y="3500052"/>
                  <a:pt x="1452097" y="3529626"/>
                  <a:pt x="1434040" y="3562596"/>
                </a:cubicBezTo>
                <a:cubicBezTo>
                  <a:pt x="1427064" y="3562879"/>
                  <a:pt x="1412775" y="3563541"/>
                  <a:pt x="1394375" y="3564392"/>
                </a:cubicBezTo>
                <a:cubicBezTo>
                  <a:pt x="1405576" y="3506007"/>
                  <a:pt x="1443755" y="3466420"/>
                  <a:pt x="1500912" y="3433445"/>
                </a:cubicBezTo>
                <a:cubicBezTo>
                  <a:pt x="1512463" y="3435902"/>
                  <a:pt x="1529382" y="3439494"/>
                  <a:pt x="1548361" y="3443558"/>
                </a:cubicBezTo>
                <a:cubicBezTo>
                  <a:pt x="1552242" y="3414079"/>
                  <a:pt x="1552242" y="3387720"/>
                  <a:pt x="1559905" y="3363062"/>
                </a:cubicBezTo>
                <a:cubicBezTo>
                  <a:pt x="1567790" y="3337931"/>
                  <a:pt x="1583222" y="3314407"/>
                  <a:pt x="1596368" y="3288047"/>
                </a:cubicBezTo>
                <a:cubicBezTo>
                  <a:pt x="1560699" y="3293907"/>
                  <a:pt x="1531663" y="3298627"/>
                  <a:pt x="1500347" y="3303826"/>
                </a:cubicBezTo>
                <a:cubicBezTo>
                  <a:pt x="1513378" y="3312516"/>
                  <a:pt x="1526980" y="3321396"/>
                  <a:pt x="1540462" y="3330375"/>
                </a:cubicBezTo>
                <a:cubicBezTo>
                  <a:pt x="1539440" y="3332076"/>
                  <a:pt x="1538411" y="3333778"/>
                  <a:pt x="1537381" y="3335473"/>
                </a:cubicBezTo>
                <a:cubicBezTo>
                  <a:pt x="1509489" y="3329335"/>
                  <a:pt x="1481597" y="3323191"/>
                  <a:pt x="1452218" y="3316675"/>
                </a:cubicBezTo>
                <a:cubicBezTo>
                  <a:pt x="1461932" y="3278506"/>
                  <a:pt x="1501598" y="3270478"/>
                  <a:pt x="1536238" y="3253470"/>
                </a:cubicBezTo>
                <a:cubicBezTo>
                  <a:pt x="1504228" y="3246854"/>
                  <a:pt x="1477365" y="3241377"/>
                  <a:pt x="1450502" y="3235901"/>
                </a:cubicBezTo>
                <a:cubicBezTo>
                  <a:pt x="1447414" y="3230702"/>
                  <a:pt x="1444326" y="3225504"/>
                  <a:pt x="1441245" y="3220310"/>
                </a:cubicBezTo>
                <a:cubicBezTo>
                  <a:pt x="1451532" y="3216530"/>
                  <a:pt x="1463534" y="3214261"/>
                  <a:pt x="1471647" y="3208407"/>
                </a:cubicBezTo>
                <a:cubicBezTo>
                  <a:pt x="1479538" y="3202736"/>
                  <a:pt x="1488573" y="3193100"/>
                  <a:pt x="1487995" y="3185633"/>
                </a:cubicBezTo>
                <a:cubicBezTo>
                  <a:pt x="1487309" y="3176565"/>
                  <a:pt x="1477137" y="3167970"/>
                  <a:pt x="1471075" y="3159185"/>
                </a:cubicBezTo>
                <a:cubicBezTo>
                  <a:pt x="1463076" y="3164567"/>
                  <a:pt x="1451868" y="3168631"/>
                  <a:pt x="1447758" y="3175620"/>
                </a:cubicBezTo>
                <a:cubicBezTo>
                  <a:pt x="1434726" y="3197732"/>
                  <a:pt x="1424205" y="3220783"/>
                  <a:pt x="1411180" y="3246670"/>
                </a:cubicBezTo>
                <a:cubicBezTo>
                  <a:pt x="1388771" y="3234766"/>
                  <a:pt x="1376083" y="3232782"/>
                  <a:pt x="1390830" y="3207083"/>
                </a:cubicBezTo>
                <a:cubicBezTo>
                  <a:pt x="1402831" y="3186206"/>
                  <a:pt x="1413124" y="3169104"/>
                  <a:pt x="1432325" y="3151245"/>
                </a:cubicBezTo>
                <a:cubicBezTo>
                  <a:pt x="1450846" y="3133865"/>
                  <a:pt x="1470389" y="3130935"/>
                  <a:pt x="1488224" y="3129612"/>
                </a:cubicBezTo>
                <a:cubicBezTo>
                  <a:pt x="1499317" y="3096830"/>
                  <a:pt x="1509032" y="3068013"/>
                  <a:pt x="1518867" y="3039102"/>
                </a:cubicBezTo>
                <a:cubicBezTo>
                  <a:pt x="1523893" y="3039196"/>
                  <a:pt x="1528925" y="3039291"/>
                  <a:pt x="1533843" y="3039385"/>
                </a:cubicBezTo>
                <a:cubicBezTo>
                  <a:pt x="1536238" y="3056582"/>
                  <a:pt x="1541270" y="3073968"/>
                  <a:pt x="1540355" y="3091065"/>
                </a:cubicBezTo>
                <a:cubicBezTo>
                  <a:pt x="1538182" y="3133676"/>
                  <a:pt x="1551899" y="3146147"/>
                  <a:pt x="1613860" y="3148132"/>
                </a:cubicBezTo>
                <a:cubicBezTo>
                  <a:pt x="1600142" y="3135944"/>
                  <a:pt x="1588026" y="3126681"/>
                  <a:pt x="1578533" y="3115912"/>
                </a:cubicBezTo>
                <a:cubicBezTo>
                  <a:pt x="1575338" y="3112226"/>
                  <a:pt x="1576253" y="3102874"/>
                  <a:pt x="1579798" y="3099004"/>
                </a:cubicBezTo>
                <a:cubicBezTo>
                  <a:pt x="1583337" y="3095224"/>
                  <a:pt x="1597512" y="3092388"/>
                  <a:pt x="1598655" y="3093806"/>
                </a:cubicBezTo>
                <a:cubicBezTo>
                  <a:pt x="1624374" y="3125264"/>
                  <a:pt x="1671931" y="3094373"/>
                  <a:pt x="1703712" y="3114778"/>
                </a:cubicBezTo>
                <a:cubicBezTo>
                  <a:pt x="1691367" y="3105521"/>
                  <a:pt x="1679015" y="3096358"/>
                  <a:pt x="1664269" y="3085304"/>
                </a:cubicBezTo>
                <a:lnTo>
                  <a:pt x="1684844" y="3069718"/>
                </a:lnTo>
                <a:lnTo>
                  <a:pt x="1703712" y="3086439"/>
                </a:lnTo>
                <a:cubicBezTo>
                  <a:pt x="1719374" y="3067635"/>
                  <a:pt x="1733320" y="3050911"/>
                  <a:pt x="1747037" y="3034381"/>
                </a:cubicBezTo>
                <a:cubicBezTo>
                  <a:pt x="1711489" y="3030790"/>
                  <a:pt x="1717201" y="3013598"/>
                  <a:pt x="1740175" y="2991203"/>
                </a:cubicBezTo>
                <a:cubicBezTo>
                  <a:pt x="1715600" y="2986955"/>
                  <a:pt x="1705993" y="2995740"/>
                  <a:pt x="1696285" y="3008211"/>
                </a:cubicBezTo>
                <a:cubicBezTo>
                  <a:pt x="1681081" y="3027765"/>
                  <a:pt x="1663932" y="3046285"/>
                  <a:pt x="1647013" y="3064800"/>
                </a:cubicBezTo>
                <a:cubicBezTo>
                  <a:pt x="1631687" y="3081619"/>
                  <a:pt x="1612487" y="3082469"/>
                  <a:pt x="1592136" y="3071511"/>
                </a:cubicBezTo>
                <a:cubicBezTo>
                  <a:pt x="1569048" y="3059040"/>
                  <a:pt x="1570191" y="3041181"/>
                  <a:pt x="1586311" y="3027576"/>
                </a:cubicBezTo>
                <a:cubicBezTo>
                  <a:pt x="1605517" y="3011425"/>
                  <a:pt x="1629978" y="2999521"/>
                  <a:pt x="1656041" y="2983364"/>
                </a:cubicBezTo>
                <a:lnTo>
                  <a:pt x="1650487" y="2956493"/>
                </a:lnTo>
                <a:lnTo>
                  <a:pt x="1650666" y="2956437"/>
                </a:lnTo>
                <a:cubicBezTo>
                  <a:pt x="1651352" y="2955492"/>
                  <a:pt x="1651924" y="2954641"/>
                  <a:pt x="1652610" y="2953696"/>
                </a:cubicBezTo>
                <a:cubicBezTo>
                  <a:pt x="1651809" y="2954547"/>
                  <a:pt x="1651123" y="2955397"/>
                  <a:pt x="1650437" y="2956248"/>
                </a:cubicBezTo>
                <a:lnTo>
                  <a:pt x="1650487" y="2956493"/>
                </a:lnTo>
                <a:lnTo>
                  <a:pt x="1533493" y="2993093"/>
                </a:lnTo>
                <a:cubicBezTo>
                  <a:pt x="1542528" y="2965033"/>
                  <a:pt x="1550641" y="2939807"/>
                  <a:pt x="1560363" y="2909861"/>
                </a:cubicBezTo>
                <a:cubicBezTo>
                  <a:pt x="1579112" y="2920253"/>
                  <a:pt x="1593630" y="2928281"/>
                  <a:pt x="1610657" y="2937733"/>
                </a:cubicBezTo>
                <a:cubicBezTo>
                  <a:pt x="1625861" y="2920253"/>
                  <a:pt x="1636498" y="2900982"/>
                  <a:pt x="1654332" y="2889362"/>
                </a:cubicBezTo>
                <a:cubicBezTo>
                  <a:pt x="1672846" y="2877358"/>
                  <a:pt x="1698451" y="2872732"/>
                  <a:pt x="1724742" y="2863569"/>
                </a:cubicBezTo>
                <a:cubicBezTo>
                  <a:pt x="1726458" y="2855346"/>
                  <a:pt x="1728637" y="2844860"/>
                  <a:pt x="1730804" y="2834374"/>
                </a:cubicBezTo>
                <a:cubicBezTo>
                  <a:pt x="1732748" y="2825212"/>
                  <a:pt x="1734692" y="2816138"/>
                  <a:pt x="1736751" y="2806880"/>
                </a:cubicBezTo>
                <a:cubicBezTo>
                  <a:pt x="1700510" y="2810378"/>
                  <a:pt x="1700510" y="2810378"/>
                  <a:pt x="1700395" y="2860356"/>
                </a:cubicBezTo>
                <a:cubicBezTo>
                  <a:pt x="1682224" y="2856197"/>
                  <a:pt x="1665533" y="2852327"/>
                  <a:pt x="1645869" y="2847791"/>
                </a:cubicBezTo>
                <a:cubicBezTo>
                  <a:pt x="1635583" y="2872260"/>
                  <a:pt x="1614317" y="2887566"/>
                  <a:pt x="1574194" y="2895784"/>
                </a:cubicBezTo>
                <a:cubicBezTo>
                  <a:pt x="1601858" y="2851477"/>
                  <a:pt x="1625633" y="2813308"/>
                  <a:pt x="1650787" y="2773059"/>
                </a:cubicBezTo>
                <a:cubicBezTo>
                  <a:pt x="1644382" y="2770318"/>
                  <a:pt x="1633638" y="2765787"/>
                  <a:pt x="1623002" y="2761250"/>
                </a:cubicBezTo>
                <a:cubicBezTo>
                  <a:pt x="1642095" y="2714391"/>
                  <a:pt x="1714227" y="2730265"/>
                  <a:pt x="1736522" y="2690584"/>
                </a:cubicBezTo>
                <a:cubicBezTo>
                  <a:pt x="1749668" y="2693886"/>
                  <a:pt x="1761784" y="2696911"/>
                  <a:pt x="1781671" y="2701921"/>
                </a:cubicBezTo>
                <a:cubicBezTo>
                  <a:pt x="1785445" y="2671496"/>
                  <a:pt x="1788653" y="2644664"/>
                  <a:pt x="1791963" y="2618121"/>
                </a:cubicBezTo>
                <a:cubicBezTo>
                  <a:pt x="1743377" y="2603855"/>
                  <a:pt x="1741205" y="2604800"/>
                  <a:pt x="1733548" y="2642118"/>
                </a:cubicBezTo>
                <a:cubicBezTo>
                  <a:pt x="1708630" y="2644003"/>
                  <a:pt x="1684277" y="2645893"/>
                  <a:pt x="1655927" y="2648067"/>
                </a:cubicBezTo>
                <a:cubicBezTo>
                  <a:pt x="1655240" y="2616042"/>
                  <a:pt x="1678329" y="2595915"/>
                  <a:pt x="1707715" y="2578818"/>
                </a:cubicBezTo>
                <a:lnTo>
                  <a:pt x="1707594" y="2578724"/>
                </a:lnTo>
                <a:cubicBezTo>
                  <a:pt x="1743149" y="2592801"/>
                  <a:pt x="1745779" y="2565686"/>
                  <a:pt x="1764872" y="2550096"/>
                </a:cubicBezTo>
                <a:cubicBezTo>
                  <a:pt x="1726229" y="2532710"/>
                  <a:pt x="1704513" y="2555578"/>
                  <a:pt x="1686221" y="2562378"/>
                </a:cubicBezTo>
                <a:cubicBezTo>
                  <a:pt x="1660723" y="2556901"/>
                  <a:pt x="1640951" y="2552648"/>
                  <a:pt x="1620143" y="2548300"/>
                </a:cubicBezTo>
                <a:cubicBezTo>
                  <a:pt x="1620143" y="2564079"/>
                  <a:pt x="1620143" y="2574470"/>
                  <a:pt x="1620143" y="2588170"/>
                </a:cubicBezTo>
                <a:cubicBezTo>
                  <a:pt x="1588850" y="2568117"/>
                  <a:pt x="1580641" y="2559917"/>
                  <a:pt x="1589924" y="2534909"/>
                </a:cubicBezTo>
                <a:lnTo>
                  <a:pt x="1604772" y="2503362"/>
                </a:lnTo>
                <a:lnTo>
                  <a:pt x="1604939" y="2503331"/>
                </a:lnTo>
                <a:cubicBezTo>
                  <a:pt x="1605625" y="2502386"/>
                  <a:pt x="1606197" y="2501441"/>
                  <a:pt x="1606883" y="2500496"/>
                </a:cubicBezTo>
                <a:cubicBezTo>
                  <a:pt x="1606197" y="2501441"/>
                  <a:pt x="1605517" y="2502291"/>
                  <a:pt x="1604831" y="2503237"/>
                </a:cubicBezTo>
                <a:lnTo>
                  <a:pt x="1604772" y="2503362"/>
                </a:lnTo>
                <a:lnTo>
                  <a:pt x="1576520" y="2508597"/>
                </a:lnTo>
                <a:cubicBezTo>
                  <a:pt x="1566989" y="2509754"/>
                  <a:pt x="1557957" y="2507582"/>
                  <a:pt x="1551099" y="2493885"/>
                </a:cubicBezTo>
                <a:cubicBezTo>
                  <a:pt x="1575674" y="2486513"/>
                  <a:pt x="1599456" y="2479429"/>
                  <a:pt x="1632952" y="2469416"/>
                </a:cubicBezTo>
                <a:cubicBezTo>
                  <a:pt x="1589506" y="2449478"/>
                  <a:pt x="1557732" y="2435022"/>
                  <a:pt x="1524579" y="2419816"/>
                </a:cubicBezTo>
                <a:cubicBezTo>
                  <a:pt x="1534179" y="2409608"/>
                  <a:pt x="1545380" y="2397615"/>
                  <a:pt x="1559212" y="2382876"/>
                </a:cubicBezTo>
                <a:cubicBezTo>
                  <a:pt x="1568018" y="2388069"/>
                  <a:pt x="1576589" y="2393173"/>
                  <a:pt x="1586876" y="2399216"/>
                </a:cubicBezTo>
                <a:cubicBezTo>
                  <a:pt x="1593630" y="2391755"/>
                  <a:pt x="1600828" y="2383915"/>
                  <a:pt x="1611915" y="2371723"/>
                </a:cubicBezTo>
                <a:lnTo>
                  <a:pt x="1650767" y="2408744"/>
                </a:lnTo>
                <a:lnTo>
                  <a:pt x="1650666" y="2408857"/>
                </a:lnTo>
                <a:cubicBezTo>
                  <a:pt x="1651809" y="2409424"/>
                  <a:pt x="1652953" y="2409891"/>
                  <a:pt x="1654103" y="2410458"/>
                </a:cubicBezTo>
                <a:cubicBezTo>
                  <a:pt x="1652953" y="2409891"/>
                  <a:pt x="1651924" y="2409330"/>
                  <a:pt x="1650787" y="2408763"/>
                </a:cubicBezTo>
                <a:lnTo>
                  <a:pt x="1650767" y="2408744"/>
                </a:lnTo>
                <a:lnTo>
                  <a:pt x="1667374" y="2390245"/>
                </a:lnTo>
                <a:cubicBezTo>
                  <a:pt x="1684443" y="2372194"/>
                  <a:pt x="1704227" y="2358287"/>
                  <a:pt x="1741433" y="2370688"/>
                </a:cubicBezTo>
                <a:cubicBezTo>
                  <a:pt x="1731490" y="2354909"/>
                  <a:pt x="1723491" y="2342344"/>
                  <a:pt x="1712740" y="2325336"/>
                </a:cubicBezTo>
                <a:cubicBezTo>
                  <a:pt x="1752298" y="2310691"/>
                  <a:pt x="1785445" y="2298415"/>
                  <a:pt x="1811736" y="2288585"/>
                </a:cubicBezTo>
                <a:cubicBezTo>
                  <a:pt x="1831743" y="2304647"/>
                  <a:pt x="1845582" y="2315606"/>
                  <a:pt x="1860100" y="2327226"/>
                </a:cubicBezTo>
                <a:cubicBezTo>
                  <a:pt x="1904912" y="2273000"/>
                  <a:pt x="1963555" y="2237662"/>
                  <a:pt x="2030426" y="2210457"/>
                </a:cubicBezTo>
                <a:cubicBezTo>
                  <a:pt x="2075696" y="2192032"/>
                  <a:pt x="2075810" y="2190614"/>
                  <a:pt x="2055574" y="2142431"/>
                </a:cubicBezTo>
                <a:cubicBezTo>
                  <a:pt x="2075925" y="2147724"/>
                  <a:pt x="2091472" y="2150087"/>
                  <a:pt x="2104960" y="2155753"/>
                </a:cubicBezTo>
                <a:cubicBezTo>
                  <a:pt x="2122909" y="2163215"/>
                  <a:pt x="2137313" y="2163876"/>
                  <a:pt x="2148858" y="2148481"/>
                </a:cubicBezTo>
                <a:cubicBezTo>
                  <a:pt x="2162575" y="2130150"/>
                  <a:pt x="2176178" y="2111824"/>
                  <a:pt x="2190581" y="2092453"/>
                </a:cubicBezTo>
                <a:cubicBezTo>
                  <a:pt x="2172639" y="2083007"/>
                  <a:pt x="2154576" y="2073466"/>
                  <a:pt x="2133310" y="2062224"/>
                </a:cubicBezTo>
                <a:cubicBezTo>
                  <a:pt x="2170466" y="2041341"/>
                  <a:pt x="2195499" y="2071009"/>
                  <a:pt x="2225107" y="2074506"/>
                </a:cubicBezTo>
                <a:cubicBezTo>
                  <a:pt x="2225679" y="2045972"/>
                  <a:pt x="2177207" y="2046445"/>
                  <a:pt x="2196300" y="2015359"/>
                </a:cubicBezTo>
                <a:cubicBezTo>
                  <a:pt x="2264086" y="2026418"/>
                  <a:pt x="2310842" y="1992970"/>
                  <a:pt x="2356455" y="1957164"/>
                </a:cubicBezTo>
                <a:cubicBezTo>
                  <a:pt x="2364454" y="1950931"/>
                  <a:pt x="2373374" y="1939972"/>
                  <a:pt x="2381494" y="1940256"/>
                </a:cubicBezTo>
                <a:cubicBezTo>
                  <a:pt x="2400412" y="1940918"/>
                  <a:pt x="2413129" y="1935201"/>
                  <a:pt x="2423445" y="1926969"/>
                </a:cubicBezTo>
                <a:lnTo>
                  <a:pt x="2450800" y="1898792"/>
                </a:lnTo>
                <a:lnTo>
                  <a:pt x="2481544" y="1910812"/>
                </a:lnTo>
                <a:cubicBezTo>
                  <a:pt x="2484887" y="1915123"/>
                  <a:pt x="2481973" y="1920649"/>
                  <a:pt x="2474771" y="1930143"/>
                </a:cubicBezTo>
                <a:cubicBezTo>
                  <a:pt x="2462655" y="1946111"/>
                  <a:pt x="2450081" y="1958204"/>
                  <a:pt x="2421732" y="1959905"/>
                </a:cubicBezTo>
                <a:cubicBezTo>
                  <a:pt x="2382867" y="1962173"/>
                  <a:pt x="2372459" y="1984185"/>
                  <a:pt x="2388922" y="2015643"/>
                </a:cubicBezTo>
                <a:cubicBezTo>
                  <a:pt x="2437615" y="2020747"/>
                  <a:pt x="2468602" y="1992781"/>
                  <a:pt x="2503128" y="1971998"/>
                </a:cubicBezTo>
                <a:cubicBezTo>
                  <a:pt x="2509640" y="1968028"/>
                  <a:pt x="2516152" y="1957826"/>
                  <a:pt x="2514672" y="1952065"/>
                </a:cubicBezTo>
                <a:cubicBezTo>
                  <a:pt x="2505179" y="1916827"/>
                  <a:pt x="2537875" y="1902087"/>
                  <a:pt x="2564166" y="1890940"/>
                </a:cubicBezTo>
                <a:cubicBezTo>
                  <a:pt x="2612409" y="1870529"/>
                  <a:pt x="2655849" y="1840016"/>
                  <a:pt x="2713577" y="1836141"/>
                </a:cubicBezTo>
                <a:cubicBezTo>
                  <a:pt x="2727752" y="1835196"/>
                  <a:pt x="2745587" y="1829530"/>
                  <a:pt x="2754164" y="1820835"/>
                </a:cubicBezTo>
                <a:cubicBezTo>
                  <a:pt x="2778969" y="1795798"/>
                  <a:pt x="2812458" y="1794475"/>
                  <a:pt x="2846412" y="1790416"/>
                </a:cubicBezTo>
                <a:cubicBezTo>
                  <a:pt x="2882424" y="1786163"/>
                  <a:pt x="2918094" y="1779552"/>
                  <a:pt x="2956958" y="1773503"/>
                </a:cubicBezTo>
                <a:cubicBezTo>
                  <a:pt x="2965650" y="1795137"/>
                  <a:pt x="2944378" y="1799107"/>
                  <a:pt x="2922204" y="1806095"/>
                </a:cubicBezTo>
                <a:cubicBezTo>
                  <a:pt x="2855676" y="1826884"/>
                  <a:pt x="2789941" y="1849274"/>
                  <a:pt x="2723985" y="1871380"/>
                </a:cubicBezTo>
                <a:cubicBezTo>
                  <a:pt x="2715407" y="1874215"/>
                  <a:pt x="2707630" y="1878847"/>
                  <a:pt x="2689109" y="1887537"/>
                </a:cubicBezTo>
                <a:cubicBezTo>
                  <a:pt x="2727180" y="1892074"/>
                  <a:pt x="2754729" y="1895282"/>
                  <a:pt x="2782393" y="1898590"/>
                </a:cubicBezTo>
                <a:lnTo>
                  <a:pt x="2782403" y="1898595"/>
                </a:lnTo>
                <a:lnTo>
                  <a:pt x="2782285" y="1898779"/>
                </a:lnTo>
                <a:cubicBezTo>
                  <a:pt x="2783315" y="1899252"/>
                  <a:pt x="2784458" y="1899819"/>
                  <a:pt x="2785602" y="1900291"/>
                </a:cubicBezTo>
                <a:lnTo>
                  <a:pt x="2782403" y="1898595"/>
                </a:lnTo>
                <a:lnTo>
                  <a:pt x="2797914" y="1874345"/>
                </a:lnTo>
                <a:cubicBezTo>
                  <a:pt x="2806373" y="1868995"/>
                  <a:pt x="2817262" y="1865711"/>
                  <a:pt x="2828120" y="1862312"/>
                </a:cubicBezTo>
                <a:cubicBezTo>
                  <a:pt x="2845497" y="1856829"/>
                  <a:pt x="2862995" y="1851258"/>
                  <a:pt x="2879565" y="1844170"/>
                </a:cubicBezTo>
                <a:cubicBezTo>
                  <a:pt x="2955357" y="1811861"/>
                  <a:pt x="3031378" y="1804778"/>
                  <a:pt x="3108313" y="1841056"/>
                </a:cubicBezTo>
                <a:cubicBezTo>
                  <a:pt x="3109571" y="1841618"/>
                  <a:pt x="3109450" y="1843980"/>
                  <a:pt x="3111509" y="1849179"/>
                </a:cubicBezTo>
                <a:cubicBezTo>
                  <a:pt x="3061558" y="1873554"/>
                  <a:pt x="3010455" y="1898401"/>
                  <a:pt x="2952841" y="1926462"/>
                </a:cubicBezTo>
                <a:cubicBezTo>
                  <a:pt x="2931811" y="1913802"/>
                  <a:pt x="2901510" y="1915409"/>
                  <a:pt x="2871680" y="1936570"/>
                </a:cubicBezTo>
                <a:cubicBezTo>
                  <a:pt x="2917172" y="1930615"/>
                  <a:pt x="2944270" y="1961134"/>
                  <a:pt x="2984507" y="1971431"/>
                </a:cubicBezTo>
                <a:lnTo>
                  <a:pt x="2976944" y="1992988"/>
                </a:lnTo>
                <a:lnTo>
                  <a:pt x="2976623" y="1993064"/>
                </a:lnTo>
                <a:lnTo>
                  <a:pt x="2975972" y="1993462"/>
                </a:lnTo>
                <a:lnTo>
                  <a:pt x="2972247" y="1994482"/>
                </a:lnTo>
                <a:lnTo>
                  <a:pt x="2975897" y="1993508"/>
                </a:lnTo>
                <a:lnTo>
                  <a:pt x="2972776" y="1995415"/>
                </a:lnTo>
                <a:lnTo>
                  <a:pt x="2975965" y="1993490"/>
                </a:lnTo>
                <a:lnTo>
                  <a:pt x="2976851" y="1993253"/>
                </a:lnTo>
                <a:lnTo>
                  <a:pt x="2976944" y="1992988"/>
                </a:lnTo>
                <a:lnTo>
                  <a:pt x="3062698" y="1972788"/>
                </a:lnTo>
                <a:cubicBezTo>
                  <a:pt x="3090163" y="1963281"/>
                  <a:pt x="3116312" y="1950787"/>
                  <a:pt x="3140888" y="1934585"/>
                </a:cubicBezTo>
                <a:cubicBezTo>
                  <a:pt x="3128429" y="1938366"/>
                  <a:pt x="3115169" y="1941007"/>
                  <a:pt x="3103624" y="1946205"/>
                </a:cubicBezTo>
                <a:cubicBezTo>
                  <a:pt x="3061900" y="1965103"/>
                  <a:pt x="3025316" y="1962551"/>
                  <a:pt x="2994336" y="1930899"/>
                </a:cubicBezTo>
                <a:cubicBezTo>
                  <a:pt x="3016288" y="1917861"/>
                  <a:pt x="3016288" y="1917861"/>
                  <a:pt x="3066812" y="1921547"/>
                </a:cubicBezTo>
                <a:cubicBezTo>
                  <a:pt x="3081787" y="1892919"/>
                  <a:pt x="3102824" y="1867416"/>
                  <a:pt x="3145698" y="1869678"/>
                </a:cubicBezTo>
                <a:cubicBezTo>
                  <a:pt x="3140208" y="1846533"/>
                  <a:pt x="3135634" y="1826978"/>
                  <a:pt x="3131288" y="1808742"/>
                </a:cubicBezTo>
                <a:cubicBezTo>
                  <a:pt x="3177129" y="1770573"/>
                  <a:pt x="3230519" y="1783705"/>
                  <a:pt x="3282643" y="1789282"/>
                </a:cubicBezTo>
                <a:cubicBezTo>
                  <a:pt x="3297390" y="1776811"/>
                  <a:pt x="3301050" y="1756968"/>
                  <a:pt x="3334196" y="1761977"/>
                </a:cubicBezTo>
                <a:cubicBezTo>
                  <a:pt x="3355347" y="1765096"/>
                  <a:pt x="3384726" y="1749790"/>
                  <a:pt x="3404162" y="1736468"/>
                </a:cubicBezTo>
                <a:cubicBezTo>
                  <a:pt x="3425650" y="1721729"/>
                  <a:pt x="3443942" y="1721729"/>
                  <a:pt x="3466580" y="1729290"/>
                </a:cubicBezTo>
                <a:cubicBezTo>
                  <a:pt x="3475379" y="1732215"/>
                  <a:pt x="3484522" y="1734956"/>
                  <a:pt x="3493786" y="1736185"/>
                </a:cubicBezTo>
                <a:cubicBezTo>
                  <a:pt x="3519276" y="1739304"/>
                  <a:pt x="3543287" y="1739871"/>
                  <a:pt x="3553802" y="1713512"/>
                </a:cubicBezTo>
                <a:cubicBezTo>
                  <a:pt x="3557119" y="1705105"/>
                  <a:pt x="3566719" y="1698300"/>
                  <a:pt x="3575175" y="1688948"/>
                </a:cubicBezTo>
                <a:cubicBezTo>
                  <a:pt x="3538026" y="1680069"/>
                  <a:pt x="3507732" y="1684033"/>
                  <a:pt x="3473549" y="1698678"/>
                </a:cubicBezTo>
                <a:cubicBezTo>
                  <a:pt x="3436858" y="1714362"/>
                  <a:pt x="3395241" y="1725793"/>
                  <a:pt x="3350201" y="1726549"/>
                </a:cubicBezTo>
                <a:cubicBezTo>
                  <a:pt x="3353517" y="1695369"/>
                  <a:pt x="3392153" y="1707179"/>
                  <a:pt x="3409652" y="1685356"/>
                </a:cubicBezTo>
                <a:cubicBezTo>
                  <a:pt x="3385756" y="1686396"/>
                  <a:pt x="3368614" y="1687057"/>
                  <a:pt x="3344032" y="1688097"/>
                </a:cubicBezTo>
                <a:cubicBezTo>
                  <a:pt x="3379466" y="1645208"/>
                  <a:pt x="3429087" y="1649267"/>
                  <a:pt x="3486810" y="1648416"/>
                </a:cubicBezTo>
                <a:cubicBezTo>
                  <a:pt x="3466008" y="1624608"/>
                  <a:pt x="3451719" y="1608268"/>
                  <a:pt x="3436400" y="1590693"/>
                </a:cubicBezTo>
                <a:cubicBezTo>
                  <a:pt x="3413762" y="1596075"/>
                  <a:pt x="3392503" y="1603731"/>
                  <a:pt x="3370551" y="1605527"/>
                </a:cubicBezTo>
                <a:cubicBezTo>
                  <a:pt x="3349286" y="1607228"/>
                  <a:pt x="3327341" y="1602786"/>
                  <a:pt x="3306647" y="1595041"/>
                </a:cubicBezTo>
                <a:cubicBezTo>
                  <a:pt x="3342202" y="1589842"/>
                  <a:pt x="3377642" y="1584738"/>
                  <a:pt x="3415935" y="1579167"/>
                </a:cubicBezTo>
                <a:cubicBezTo>
                  <a:pt x="3407021" y="1567358"/>
                  <a:pt x="3402332" y="1561025"/>
                  <a:pt x="3391017" y="1546008"/>
                </a:cubicBezTo>
                <a:lnTo>
                  <a:pt x="3445649" y="1558545"/>
                </a:lnTo>
                <a:lnTo>
                  <a:pt x="3467866" y="1592227"/>
                </a:lnTo>
                <a:cubicBezTo>
                  <a:pt x="3477611" y="1602099"/>
                  <a:pt x="3488700" y="1611192"/>
                  <a:pt x="3498246" y="1621395"/>
                </a:cubicBezTo>
                <a:cubicBezTo>
                  <a:pt x="3531164" y="1600234"/>
                  <a:pt x="3493786" y="1583799"/>
                  <a:pt x="3496531" y="1571133"/>
                </a:cubicBezTo>
                <a:cubicBezTo>
                  <a:pt x="3519619" y="1556399"/>
                  <a:pt x="3537454" y="1543361"/>
                  <a:pt x="3557347" y="1532970"/>
                </a:cubicBezTo>
                <a:cubicBezTo>
                  <a:pt x="3574381" y="1523991"/>
                  <a:pt x="3593467" y="1512843"/>
                  <a:pt x="3612331" y="1511992"/>
                </a:cubicBezTo>
                <a:cubicBezTo>
                  <a:pt x="3656571" y="1510007"/>
                  <a:pt x="3674406" y="1487901"/>
                  <a:pt x="3688809" y="1452757"/>
                </a:cubicBezTo>
                <a:cubicBezTo>
                  <a:pt x="3772035" y="1469670"/>
                  <a:pt x="3849536" y="1460407"/>
                  <a:pt x="3909666" y="1392104"/>
                </a:cubicBezTo>
                <a:cubicBezTo>
                  <a:pt x="3901896" y="1381429"/>
                  <a:pt x="3890117" y="1365272"/>
                  <a:pt x="3875141" y="1344867"/>
                </a:cubicBezTo>
                <a:cubicBezTo>
                  <a:pt x="3900181" y="1338345"/>
                  <a:pt x="3926014" y="1331545"/>
                  <a:pt x="3954593" y="1324178"/>
                </a:cubicBezTo>
                <a:cubicBezTo>
                  <a:pt x="3954593" y="1302161"/>
                  <a:pt x="3954593" y="1279393"/>
                  <a:pt x="3954593" y="1253695"/>
                </a:cubicBezTo>
                <a:lnTo>
                  <a:pt x="3902992" y="1209167"/>
                </a:lnTo>
                <a:lnTo>
                  <a:pt x="3903040" y="1209010"/>
                </a:lnTo>
                <a:cubicBezTo>
                  <a:pt x="3902004" y="1208443"/>
                  <a:pt x="3900860" y="1207970"/>
                  <a:pt x="3899723" y="1207403"/>
                </a:cubicBezTo>
                <a:cubicBezTo>
                  <a:pt x="3900752" y="1207970"/>
                  <a:pt x="3901896" y="1208538"/>
                  <a:pt x="3902919" y="1209105"/>
                </a:cubicBezTo>
                <a:lnTo>
                  <a:pt x="3902992" y="1209167"/>
                </a:lnTo>
                <a:lnTo>
                  <a:pt x="3891414" y="1246788"/>
                </a:lnTo>
                <a:lnTo>
                  <a:pt x="3856735" y="1261257"/>
                </a:lnTo>
                <a:cubicBezTo>
                  <a:pt x="3850108" y="1264276"/>
                  <a:pt x="3843703" y="1267773"/>
                  <a:pt x="3838214" y="1272026"/>
                </a:cubicBezTo>
                <a:cubicBezTo>
                  <a:pt x="3821415" y="1284970"/>
                  <a:pt x="3804267" y="1250581"/>
                  <a:pt x="3783008" y="1274578"/>
                </a:cubicBezTo>
                <a:cubicBezTo>
                  <a:pt x="3772829" y="1285915"/>
                  <a:pt x="3742307" y="1286576"/>
                  <a:pt x="3720476" y="1288556"/>
                </a:cubicBezTo>
                <a:cubicBezTo>
                  <a:pt x="3700468" y="1290352"/>
                  <a:pt x="3679317" y="1285064"/>
                  <a:pt x="3659430" y="1287144"/>
                </a:cubicBezTo>
                <a:cubicBezTo>
                  <a:pt x="3608786" y="1292526"/>
                  <a:pt x="3558033" y="1298669"/>
                  <a:pt x="3508075" y="1307738"/>
                </a:cubicBezTo>
                <a:cubicBezTo>
                  <a:pt x="3471376" y="1314443"/>
                  <a:pt x="3436629" y="1328898"/>
                  <a:pt x="3399816" y="1335137"/>
                </a:cubicBezTo>
                <a:cubicBezTo>
                  <a:pt x="3373754" y="1339574"/>
                  <a:pt x="3345747" y="1335987"/>
                  <a:pt x="3308934" y="1335987"/>
                </a:cubicBezTo>
                <a:cubicBezTo>
                  <a:pt x="3332137" y="1311707"/>
                  <a:pt x="3357749" y="1309628"/>
                  <a:pt x="3379815" y="1305375"/>
                </a:cubicBezTo>
                <a:cubicBezTo>
                  <a:pt x="3494015" y="1282985"/>
                  <a:pt x="3608214" y="1260595"/>
                  <a:pt x="3723328" y="1241602"/>
                </a:cubicBezTo>
                <a:cubicBezTo>
                  <a:pt x="3776260" y="1232818"/>
                  <a:pt x="3819471" y="1213352"/>
                  <a:pt x="3854911" y="1181516"/>
                </a:cubicBezTo>
                <a:cubicBezTo>
                  <a:pt x="3875484" y="1163002"/>
                  <a:pt x="3891946" y="1149869"/>
                  <a:pt x="3927501" y="1163380"/>
                </a:cubicBezTo>
                <a:cubicBezTo>
                  <a:pt x="3954250" y="1173582"/>
                  <a:pt x="3975166" y="1152132"/>
                  <a:pt x="3991406" y="1134752"/>
                </a:cubicBezTo>
                <a:cubicBezTo>
                  <a:pt x="4003744" y="1121619"/>
                  <a:pt x="4014609" y="1107636"/>
                  <a:pt x="4032322" y="1086853"/>
                </a:cubicBezTo>
                <a:cubicBezTo>
                  <a:pt x="4041929" y="1115759"/>
                  <a:pt x="4051422" y="1138810"/>
                  <a:pt x="4082173" y="1137871"/>
                </a:cubicBezTo>
                <a:cubicBezTo>
                  <a:pt x="4117950" y="1136737"/>
                  <a:pt x="4111666" y="1105557"/>
                  <a:pt x="4125270" y="1089594"/>
                </a:cubicBezTo>
                <a:cubicBezTo>
                  <a:pt x="4149387" y="1081182"/>
                  <a:pt x="4172705" y="1073153"/>
                  <a:pt x="4199682" y="1063802"/>
                </a:cubicBezTo>
                <a:cubicBezTo>
                  <a:pt x="4186079" y="1041217"/>
                  <a:pt x="4175335" y="1023553"/>
                  <a:pt x="4163105" y="1003149"/>
                </a:cubicBezTo>
                <a:cubicBezTo>
                  <a:pt x="4141732" y="1007680"/>
                  <a:pt x="4122868" y="1011650"/>
                  <a:pt x="4103890" y="1015619"/>
                </a:cubicBezTo>
                <a:cubicBezTo>
                  <a:pt x="4104118" y="1017788"/>
                  <a:pt x="4104347" y="1019962"/>
                  <a:pt x="4104461" y="1022136"/>
                </a:cubicBezTo>
                <a:cubicBezTo>
                  <a:pt x="4114297" y="1023270"/>
                  <a:pt x="4124126" y="1024499"/>
                  <a:pt x="4134069" y="1025727"/>
                </a:cubicBezTo>
                <a:cubicBezTo>
                  <a:pt x="4125041" y="1059643"/>
                  <a:pt x="4122410" y="1060872"/>
                  <a:pt x="4059078" y="1059548"/>
                </a:cubicBezTo>
                <a:cubicBezTo>
                  <a:pt x="4069821" y="1028090"/>
                  <a:pt x="4044102" y="1015241"/>
                  <a:pt x="4016782" y="1001731"/>
                </a:cubicBezTo>
                <a:cubicBezTo>
                  <a:pt x="4007182" y="997005"/>
                  <a:pt x="3994265" y="983305"/>
                  <a:pt x="3996660" y="978396"/>
                </a:cubicBezTo>
                <a:cubicBezTo>
                  <a:pt x="4001463" y="968755"/>
                  <a:pt x="4014723" y="960537"/>
                  <a:pt x="4026725" y="955150"/>
                </a:cubicBezTo>
                <a:cubicBezTo>
                  <a:pt x="4037697" y="950240"/>
                  <a:pt x="4051650" y="949957"/>
                  <a:pt x="4065940" y="947310"/>
                </a:cubicBezTo>
                <a:cubicBezTo>
                  <a:pt x="4064796" y="936635"/>
                  <a:pt x="4063881" y="928040"/>
                  <a:pt x="4062852" y="917743"/>
                </a:cubicBezTo>
                <a:cubicBezTo>
                  <a:pt x="4095090" y="920289"/>
                  <a:pt x="4125956" y="922652"/>
                  <a:pt x="4159903" y="925299"/>
                </a:cubicBezTo>
                <a:cubicBezTo>
                  <a:pt x="4155900" y="880230"/>
                  <a:pt x="4101030" y="917459"/>
                  <a:pt x="4090744" y="883444"/>
                </a:cubicBezTo>
                <a:cubicBezTo>
                  <a:pt x="4104576" y="881648"/>
                  <a:pt x="4118179" y="879952"/>
                  <a:pt x="4131667" y="878156"/>
                </a:cubicBezTo>
                <a:cubicBezTo>
                  <a:pt x="4135899" y="867953"/>
                  <a:pt x="4140124" y="857651"/>
                  <a:pt x="4144698" y="846409"/>
                </a:cubicBezTo>
                <a:cubicBezTo>
                  <a:pt x="4127092" y="832331"/>
                  <a:pt x="4095655" y="865496"/>
                  <a:pt x="4080908" y="831013"/>
                </a:cubicBezTo>
                <a:cubicBezTo>
                  <a:pt x="4092567" y="827800"/>
                  <a:pt x="4103775" y="823168"/>
                  <a:pt x="4115548" y="821751"/>
                </a:cubicBezTo>
                <a:cubicBezTo>
                  <a:pt x="4158416" y="816652"/>
                  <a:pt x="4201519" y="812871"/>
                  <a:pt x="4244386" y="807957"/>
                </a:cubicBezTo>
                <a:cubicBezTo>
                  <a:pt x="4266675" y="805410"/>
                  <a:pt x="4275246" y="792183"/>
                  <a:pt x="4278448" y="775175"/>
                </a:cubicBezTo>
                <a:cubicBezTo>
                  <a:pt x="4280850" y="762610"/>
                  <a:pt x="4284624" y="750233"/>
                  <a:pt x="4287711" y="737857"/>
                </a:cubicBezTo>
                <a:cubicBezTo>
                  <a:pt x="4291714" y="737668"/>
                  <a:pt x="4295825" y="737384"/>
                  <a:pt x="4299828" y="737195"/>
                </a:cubicBezTo>
                <a:cubicBezTo>
                  <a:pt x="4308055" y="746831"/>
                  <a:pt x="4314575" y="757978"/>
                  <a:pt x="4324975" y="765634"/>
                </a:cubicBezTo>
                <a:cubicBezTo>
                  <a:pt x="4333775" y="772151"/>
                  <a:pt x="4347378" y="778767"/>
                  <a:pt x="4358243" y="778200"/>
                </a:cubicBezTo>
                <a:cubicBezTo>
                  <a:pt x="4417344" y="774797"/>
                  <a:pt x="4421804" y="778578"/>
                  <a:pt x="4405457" y="825815"/>
                </a:cubicBezTo>
                <a:cubicBezTo>
                  <a:pt x="4440782" y="817975"/>
                  <a:pt x="4453121" y="784527"/>
                  <a:pt x="4439289" y="740031"/>
                </a:cubicBezTo>
                <a:cubicBezTo>
                  <a:pt x="4422598" y="736817"/>
                  <a:pt x="4402712" y="737952"/>
                  <a:pt x="4393683" y="730301"/>
                </a:cubicBezTo>
                <a:cubicBezTo>
                  <a:pt x="4339951" y="684476"/>
                  <a:pt x="4288855" y="636672"/>
                  <a:pt x="4234208" y="587072"/>
                </a:cubicBezTo>
                <a:cubicBezTo>
                  <a:pt x="4249755" y="579800"/>
                  <a:pt x="4263472" y="573278"/>
                  <a:pt x="4280742" y="565060"/>
                </a:cubicBezTo>
                <a:cubicBezTo>
                  <a:pt x="4269419" y="553062"/>
                  <a:pt x="4259469" y="544183"/>
                  <a:pt x="4252271" y="533886"/>
                </a:cubicBezTo>
                <a:cubicBezTo>
                  <a:pt x="4249305" y="529632"/>
                  <a:pt x="4250098" y="518485"/>
                  <a:pt x="4253072" y="517445"/>
                </a:cubicBezTo>
                <a:cubicBezTo>
                  <a:pt x="4260384" y="514704"/>
                  <a:pt x="4275703" y="513286"/>
                  <a:pt x="4277533" y="516027"/>
                </a:cubicBezTo>
                <a:cubicBezTo>
                  <a:pt x="4311601" y="568274"/>
                  <a:pt x="4389108" y="573278"/>
                  <a:pt x="4439410" y="613054"/>
                </a:cubicBezTo>
                <a:cubicBezTo>
                  <a:pt x="4430261" y="586977"/>
                  <a:pt x="4421225" y="560901"/>
                  <a:pt x="4411168" y="532374"/>
                </a:cubicBezTo>
                <a:cubicBezTo>
                  <a:pt x="4416429" y="528593"/>
                  <a:pt x="4422598" y="522076"/>
                  <a:pt x="4430604" y="518957"/>
                </a:cubicBezTo>
                <a:cubicBezTo>
                  <a:pt x="4462156" y="506865"/>
                  <a:pt x="4475415" y="515366"/>
                  <a:pt x="4468675" y="546451"/>
                </a:cubicBezTo>
                <a:cubicBezTo>
                  <a:pt x="4463185" y="571677"/>
                  <a:pt x="4470040" y="591136"/>
                  <a:pt x="4497825" y="601055"/>
                </a:cubicBezTo>
                <a:cubicBezTo>
                  <a:pt x="4517947" y="608239"/>
                  <a:pt x="4541029" y="609656"/>
                  <a:pt x="4568585" y="614755"/>
                </a:cubicBezTo>
                <a:cubicBezTo>
                  <a:pt x="4560008" y="579421"/>
                  <a:pt x="4514052" y="589529"/>
                  <a:pt x="4500112" y="562792"/>
                </a:cubicBezTo>
                <a:cubicBezTo>
                  <a:pt x="4502507" y="557599"/>
                  <a:pt x="4505366" y="548714"/>
                  <a:pt x="4510506" y="540969"/>
                </a:cubicBezTo>
                <a:cubicBezTo>
                  <a:pt x="4522286" y="523116"/>
                  <a:pt x="4521943" y="510640"/>
                  <a:pt x="4498161" y="497796"/>
                </a:cubicBezTo>
                <a:cubicBezTo>
                  <a:pt x="4474157" y="484853"/>
                  <a:pt x="4462041" y="457359"/>
                  <a:pt x="4422719" y="464348"/>
                </a:cubicBezTo>
                <a:cubicBezTo>
                  <a:pt x="4413913" y="465955"/>
                  <a:pt x="4398708" y="450743"/>
                  <a:pt x="4389337" y="441296"/>
                </a:cubicBezTo>
                <a:cubicBezTo>
                  <a:pt x="4355955" y="407948"/>
                  <a:pt x="4323946" y="373749"/>
                  <a:pt x="4291364" y="339828"/>
                </a:cubicBezTo>
                <a:cubicBezTo>
                  <a:pt x="4291364" y="339828"/>
                  <a:pt x="4291714" y="339544"/>
                  <a:pt x="4291714" y="339544"/>
                </a:cubicBezTo>
                <a:cubicBezTo>
                  <a:pt x="4336863" y="345972"/>
                  <a:pt x="4373218" y="360522"/>
                  <a:pt x="4385563" y="401804"/>
                </a:cubicBezTo>
                <a:cubicBezTo>
                  <a:pt x="4388766" y="412668"/>
                  <a:pt x="4400538" y="421742"/>
                  <a:pt x="4413799" y="431661"/>
                </a:cubicBezTo>
                <a:cubicBezTo>
                  <a:pt x="4409681" y="413309"/>
                  <a:pt x="4401965" y="394585"/>
                  <a:pt x="4416886" y="384376"/>
                </a:cubicBezTo>
                <a:lnTo>
                  <a:pt x="4440204" y="377372"/>
                </a:lnTo>
                <a:lnTo>
                  <a:pt x="4440204" y="377524"/>
                </a:lnTo>
                <a:lnTo>
                  <a:pt x="4443413" y="380171"/>
                </a:lnTo>
                <a:lnTo>
                  <a:pt x="4440325" y="377335"/>
                </a:lnTo>
                <a:lnTo>
                  <a:pt x="4440204" y="377372"/>
                </a:lnTo>
                <a:lnTo>
                  <a:pt x="4440204" y="295899"/>
                </a:lnTo>
                <a:cubicBezTo>
                  <a:pt x="4474730" y="283334"/>
                  <a:pt x="4506281" y="310166"/>
                  <a:pt x="4541029" y="308086"/>
                </a:cubicBezTo>
                <a:cubicBezTo>
                  <a:pt x="4557498" y="272753"/>
                  <a:pt x="4557498" y="272753"/>
                  <a:pt x="4522744" y="239972"/>
                </a:cubicBezTo>
                <a:cubicBezTo>
                  <a:pt x="4526060" y="236664"/>
                  <a:pt x="4529599" y="230047"/>
                  <a:pt x="4532915" y="230142"/>
                </a:cubicBezTo>
                <a:cubicBezTo>
                  <a:pt x="4594533" y="231654"/>
                  <a:pt x="4642776" y="205862"/>
                  <a:pt x="4691133" y="179219"/>
                </a:cubicBezTo>
                <a:cubicBezTo>
                  <a:pt x="4705073" y="171568"/>
                  <a:pt x="4723136" y="162311"/>
                  <a:pt x="4737882" y="163729"/>
                </a:cubicBezTo>
                <a:cubicBezTo>
                  <a:pt x="4774238" y="167315"/>
                  <a:pt x="4808191" y="173648"/>
                  <a:pt x="4836198" y="145587"/>
                </a:cubicBezTo>
                <a:cubicBezTo>
                  <a:pt x="4839286" y="142468"/>
                  <a:pt x="4861460" y="148139"/>
                  <a:pt x="4869917" y="154277"/>
                </a:cubicBezTo>
                <a:cubicBezTo>
                  <a:pt x="4875863" y="158625"/>
                  <a:pt x="4877007" y="171568"/>
                  <a:pt x="4874269" y="179124"/>
                </a:cubicBezTo>
                <a:cubicBezTo>
                  <a:pt x="4870038" y="190744"/>
                  <a:pt x="4857120" y="200480"/>
                  <a:pt x="4854141" y="212194"/>
                </a:cubicBezTo>
                <a:cubicBezTo>
                  <a:pt x="4850602" y="226556"/>
                  <a:pt x="4844540" y="246772"/>
                  <a:pt x="4869580" y="252154"/>
                </a:cubicBezTo>
                <a:cubicBezTo>
                  <a:pt x="4903763" y="259526"/>
                  <a:pt x="4883411" y="229764"/>
                  <a:pt x="4901125" y="217766"/>
                </a:cubicBezTo>
                <a:cubicBezTo>
                  <a:pt x="4918273" y="235435"/>
                  <a:pt x="4935200" y="252821"/>
                  <a:pt x="4953028" y="271146"/>
                </a:cubicBezTo>
                <a:cubicBezTo>
                  <a:pt x="4942971" y="286453"/>
                  <a:pt x="4933363" y="299869"/>
                  <a:pt x="4925250" y="313752"/>
                </a:cubicBezTo>
                <a:cubicBezTo>
                  <a:pt x="4906729" y="345405"/>
                  <a:pt x="4892555" y="377052"/>
                  <a:pt x="4916908" y="411918"/>
                </a:cubicBezTo>
                <a:cubicBezTo>
                  <a:pt x="4938853" y="443281"/>
                  <a:pt x="4911533" y="464821"/>
                  <a:pt x="4890381" y="485420"/>
                </a:cubicBezTo>
                <a:cubicBezTo>
                  <a:pt x="4910732" y="540497"/>
                  <a:pt x="4933363" y="546546"/>
                  <a:pt x="4981149" y="513381"/>
                </a:cubicBezTo>
                <a:cubicBezTo>
                  <a:pt x="5000928" y="519430"/>
                  <a:pt x="5019563" y="525096"/>
                  <a:pt x="5040021" y="531334"/>
                </a:cubicBezTo>
                <a:cubicBezTo>
                  <a:pt x="5040021" y="541725"/>
                  <a:pt x="5033166" y="561374"/>
                  <a:pt x="5042080" y="571393"/>
                </a:cubicBezTo>
                <a:cubicBezTo>
                  <a:pt x="5050315" y="580556"/>
                  <a:pt x="5075576" y="579327"/>
                  <a:pt x="5099008" y="583769"/>
                </a:cubicBezTo>
                <a:cubicBezTo>
                  <a:pt x="5096606" y="571109"/>
                  <a:pt x="5097064" y="562036"/>
                  <a:pt x="5092953" y="554669"/>
                </a:cubicBezTo>
                <a:cubicBezTo>
                  <a:pt x="5081981" y="534736"/>
                  <a:pt x="5068943" y="515555"/>
                  <a:pt x="5057169" y="496000"/>
                </a:cubicBezTo>
                <a:cubicBezTo>
                  <a:pt x="5042995" y="472571"/>
                  <a:pt x="5030536" y="466049"/>
                  <a:pt x="5003787" y="478237"/>
                </a:cubicBezTo>
                <a:cubicBezTo>
                  <a:pt x="4976803" y="490424"/>
                  <a:pt x="4950855" y="492598"/>
                  <a:pt x="4919531" y="489006"/>
                </a:cubicBezTo>
                <a:cubicBezTo>
                  <a:pt x="4930390" y="470019"/>
                  <a:pt x="4940225" y="453011"/>
                  <a:pt x="4951770" y="432795"/>
                </a:cubicBezTo>
                <a:cubicBezTo>
                  <a:pt x="4976345" y="432795"/>
                  <a:pt x="5004466" y="432795"/>
                  <a:pt x="5033960" y="432795"/>
                </a:cubicBezTo>
                <a:cubicBezTo>
                  <a:pt x="5043909" y="418245"/>
                  <a:pt x="5052938" y="404924"/>
                  <a:pt x="5064711" y="387638"/>
                </a:cubicBezTo>
                <a:cubicBezTo>
                  <a:pt x="5025846" y="336714"/>
                  <a:pt x="4986181" y="285224"/>
                  <a:pt x="4947081" y="233450"/>
                </a:cubicBezTo>
                <a:cubicBezTo>
                  <a:pt x="4941362" y="225800"/>
                  <a:pt x="4932220" y="214746"/>
                  <a:pt x="4935200" y="208792"/>
                </a:cubicBezTo>
                <a:cubicBezTo>
                  <a:pt x="4948910" y="180447"/>
                  <a:pt x="4935200" y="156829"/>
                  <a:pt x="4922734" y="131982"/>
                </a:cubicBezTo>
                <a:cubicBezTo>
                  <a:pt x="4901812" y="90416"/>
                  <a:pt x="4918617" y="49128"/>
                  <a:pt x="4923649" y="0"/>
                </a:cubicBezTo>
                <a:close/>
              </a:path>
            </a:pathLst>
          </a:custGeom>
        </p:spPr>
      </p:pic>
      <p:sp>
        <p:nvSpPr>
          <p:cNvPr id="13" name="Freeform: Shape 12">
            <a:extLst>
              <a:ext uri="{FF2B5EF4-FFF2-40B4-BE49-F238E27FC236}">
                <a16:creationId xmlns:a16="http://schemas.microsoft.com/office/drawing/2014/main" id="{923E9770-DF45-4F02-8DF0-1F8E4A2EFBF7}"/>
              </a:ext>
            </a:extLst>
          </p:cNvPr>
          <p:cNvSpPr/>
          <p:nvPr/>
        </p:nvSpPr>
        <p:spPr>
          <a:xfrm>
            <a:off x="-1802147" y="-843113"/>
            <a:ext cx="14792483" cy="9031904"/>
          </a:xfrm>
          <a:custGeom>
            <a:avLst/>
            <a:gdLst>
              <a:gd name="connsiteX0" fmla="*/ 29474 w 2198808"/>
              <a:gd name="connsiteY0" fmla="*/ 874952 h 1624467"/>
              <a:gd name="connsiteX1" fmla="*/ 32753 w 2198808"/>
              <a:gd name="connsiteY1" fmla="*/ 872302 h 1624467"/>
              <a:gd name="connsiteX2" fmla="*/ 34929 w 2198808"/>
              <a:gd name="connsiteY2" fmla="*/ 869855 h 1624467"/>
              <a:gd name="connsiteX3" fmla="*/ 33909 w 2198808"/>
              <a:gd name="connsiteY3" fmla="*/ 861257 h 1624467"/>
              <a:gd name="connsiteX4" fmla="*/ 27112 w 2198808"/>
              <a:gd name="connsiteY4" fmla="*/ 866354 h 1624467"/>
              <a:gd name="connsiteX5" fmla="*/ 18021 w 2198808"/>
              <a:gd name="connsiteY5" fmla="*/ 865063 h 1624467"/>
              <a:gd name="connsiteX6" fmla="*/ 19635 w 2198808"/>
              <a:gd name="connsiteY6" fmla="*/ 873780 h 1624467"/>
              <a:gd name="connsiteX7" fmla="*/ 12957 w 2198808"/>
              <a:gd name="connsiteY7" fmla="*/ 876668 h 1624467"/>
              <a:gd name="connsiteX8" fmla="*/ 10222 w 2198808"/>
              <a:gd name="connsiteY8" fmla="*/ 867102 h 1624467"/>
              <a:gd name="connsiteX9" fmla="*/ 10969 w 2198808"/>
              <a:gd name="connsiteY9" fmla="*/ 862310 h 1624467"/>
              <a:gd name="connsiteX10" fmla="*/ 20621 w 2198808"/>
              <a:gd name="connsiteY10" fmla="*/ 851282 h 1624467"/>
              <a:gd name="connsiteX11" fmla="*/ 25038 w 2198808"/>
              <a:gd name="connsiteY11" fmla="*/ 846320 h 1624467"/>
              <a:gd name="connsiteX12" fmla="*/ 42864 w 2198808"/>
              <a:gd name="connsiteY12" fmla="*/ 824196 h 1624467"/>
              <a:gd name="connsiteX13" fmla="*/ 45667 w 2198808"/>
              <a:gd name="connsiteY13" fmla="*/ 821155 h 1624467"/>
              <a:gd name="connsiteX14" fmla="*/ 67333 w 2198808"/>
              <a:gd name="connsiteY14" fmla="*/ 792455 h 1624467"/>
              <a:gd name="connsiteX15" fmla="*/ 74997 w 2198808"/>
              <a:gd name="connsiteY15" fmla="*/ 787544 h 1624467"/>
              <a:gd name="connsiteX16" fmla="*/ 87010 w 2198808"/>
              <a:gd name="connsiteY16" fmla="*/ 773457 h 1624467"/>
              <a:gd name="connsiteX17" fmla="*/ 92430 w 2198808"/>
              <a:gd name="connsiteY17" fmla="*/ 766558 h 1624467"/>
              <a:gd name="connsiteX18" fmla="*/ 95285 w 2198808"/>
              <a:gd name="connsiteY18" fmla="*/ 772778 h 1624467"/>
              <a:gd name="connsiteX19" fmla="*/ 105786 w 2198808"/>
              <a:gd name="connsiteY19" fmla="*/ 762276 h 1624467"/>
              <a:gd name="connsiteX20" fmla="*/ 113790 w 2198808"/>
              <a:gd name="connsiteY20" fmla="*/ 760560 h 1624467"/>
              <a:gd name="connsiteX21" fmla="*/ 101147 w 2198808"/>
              <a:gd name="connsiteY21" fmla="*/ 775054 h 1624467"/>
              <a:gd name="connsiteX22" fmla="*/ 109865 w 2198808"/>
              <a:gd name="connsiteY22" fmla="*/ 770925 h 1624467"/>
              <a:gd name="connsiteX23" fmla="*/ 108403 w 2198808"/>
              <a:gd name="connsiteY23" fmla="*/ 776584 h 1624467"/>
              <a:gd name="connsiteX24" fmla="*/ 117885 w 2198808"/>
              <a:gd name="connsiteY24" fmla="*/ 772998 h 1624467"/>
              <a:gd name="connsiteX25" fmla="*/ 117851 w 2198808"/>
              <a:gd name="connsiteY25" fmla="*/ 772964 h 1624467"/>
              <a:gd name="connsiteX26" fmla="*/ 111462 w 2198808"/>
              <a:gd name="connsiteY26" fmla="*/ 781613 h 1624467"/>
              <a:gd name="connsiteX27" fmla="*/ 100230 w 2198808"/>
              <a:gd name="connsiteY27" fmla="*/ 791333 h 1624467"/>
              <a:gd name="connsiteX28" fmla="*/ 95489 w 2198808"/>
              <a:gd name="connsiteY28" fmla="*/ 794697 h 1624467"/>
              <a:gd name="connsiteX29" fmla="*/ 88234 w 2198808"/>
              <a:gd name="connsiteY29" fmla="*/ 797739 h 1624467"/>
              <a:gd name="connsiteX30" fmla="*/ 83204 w 2198808"/>
              <a:gd name="connsiteY30" fmla="*/ 803330 h 1624467"/>
              <a:gd name="connsiteX31" fmla="*/ 77103 w 2198808"/>
              <a:gd name="connsiteY31" fmla="*/ 818861 h 1624467"/>
              <a:gd name="connsiteX32" fmla="*/ 68879 w 2198808"/>
              <a:gd name="connsiteY32" fmla="*/ 816635 h 1624467"/>
              <a:gd name="connsiteX33" fmla="*/ 59125 w 2198808"/>
              <a:gd name="connsiteY33" fmla="*/ 827663 h 1624467"/>
              <a:gd name="connsiteX34" fmla="*/ 56985 w 2198808"/>
              <a:gd name="connsiteY34" fmla="*/ 821138 h 1624467"/>
              <a:gd name="connsiteX35" fmla="*/ 51937 w 2198808"/>
              <a:gd name="connsiteY35" fmla="*/ 827306 h 1624467"/>
              <a:gd name="connsiteX36" fmla="*/ 48761 w 2198808"/>
              <a:gd name="connsiteY36" fmla="*/ 821698 h 1624467"/>
              <a:gd name="connsiteX37" fmla="*/ 42898 w 2198808"/>
              <a:gd name="connsiteY37" fmla="*/ 838606 h 1624467"/>
              <a:gd name="connsiteX38" fmla="*/ 29813 w 2198808"/>
              <a:gd name="connsiteY38" fmla="*/ 852302 h 1624467"/>
              <a:gd name="connsiteX39" fmla="*/ 34640 w 2198808"/>
              <a:gd name="connsiteY39" fmla="*/ 848699 h 1624467"/>
              <a:gd name="connsiteX40" fmla="*/ 42609 w 2198808"/>
              <a:gd name="connsiteY40" fmla="*/ 842701 h 1624467"/>
              <a:gd name="connsiteX41" fmla="*/ 49779 w 2198808"/>
              <a:gd name="connsiteY41" fmla="*/ 837450 h 1624467"/>
              <a:gd name="connsiteX42" fmla="*/ 59737 w 2198808"/>
              <a:gd name="connsiteY42" fmla="*/ 833117 h 1624467"/>
              <a:gd name="connsiteX43" fmla="*/ 57732 w 2198808"/>
              <a:gd name="connsiteY43" fmla="*/ 837195 h 1624467"/>
              <a:gd name="connsiteX44" fmla="*/ 49983 w 2198808"/>
              <a:gd name="connsiteY44" fmla="*/ 843721 h 1624467"/>
              <a:gd name="connsiteX45" fmla="*/ 44189 w 2198808"/>
              <a:gd name="connsiteY45" fmla="*/ 855683 h 1624467"/>
              <a:gd name="connsiteX46" fmla="*/ 46976 w 2198808"/>
              <a:gd name="connsiteY46" fmla="*/ 854562 h 1624467"/>
              <a:gd name="connsiteX47" fmla="*/ 64903 w 2198808"/>
              <a:gd name="connsiteY47" fmla="*/ 838334 h 1624467"/>
              <a:gd name="connsiteX48" fmla="*/ 67248 w 2198808"/>
              <a:gd name="connsiteY48" fmla="*/ 831724 h 1624467"/>
              <a:gd name="connsiteX49" fmla="*/ 68522 w 2198808"/>
              <a:gd name="connsiteY49" fmla="*/ 829770 h 1624467"/>
              <a:gd name="connsiteX50" fmla="*/ 71564 w 2198808"/>
              <a:gd name="connsiteY50" fmla="*/ 832658 h 1624467"/>
              <a:gd name="connsiteX51" fmla="*/ 80604 w 2198808"/>
              <a:gd name="connsiteY51" fmla="*/ 824468 h 1624467"/>
              <a:gd name="connsiteX52" fmla="*/ 67825 w 2198808"/>
              <a:gd name="connsiteY52" fmla="*/ 821936 h 1624467"/>
              <a:gd name="connsiteX53" fmla="*/ 77069 w 2198808"/>
              <a:gd name="connsiteY53" fmla="*/ 818827 h 1624467"/>
              <a:gd name="connsiteX54" fmla="*/ 89559 w 2198808"/>
              <a:gd name="connsiteY54" fmla="*/ 817450 h 1624467"/>
              <a:gd name="connsiteX55" fmla="*/ 89049 w 2198808"/>
              <a:gd name="connsiteY55" fmla="*/ 821817 h 1624467"/>
              <a:gd name="connsiteX56" fmla="*/ 96406 w 2198808"/>
              <a:gd name="connsiteY56" fmla="*/ 833083 h 1624467"/>
              <a:gd name="connsiteX57" fmla="*/ 121233 w 2198808"/>
              <a:gd name="connsiteY57" fmla="*/ 818827 h 1624467"/>
              <a:gd name="connsiteX58" fmla="*/ 121249 w 2198808"/>
              <a:gd name="connsiteY58" fmla="*/ 818844 h 1624467"/>
              <a:gd name="connsiteX59" fmla="*/ 121233 w 2198808"/>
              <a:gd name="connsiteY59" fmla="*/ 818844 h 1624467"/>
              <a:gd name="connsiteX60" fmla="*/ 127350 w 2198808"/>
              <a:gd name="connsiteY60" fmla="*/ 812675 h 1624467"/>
              <a:gd name="connsiteX61" fmla="*/ 125922 w 2198808"/>
              <a:gd name="connsiteY61" fmla="*/ 807663 h 1624467"/>
              <a:gd name="connsiteX62" fmla="*/ 143747 w 2198808"/>
              <a:gd name="connsiteY62" fmla="*/ 802531 h 1624467"/>
              <a:gd name="connsiteX63" fmla="*/ 143527 w 2198808"/>
              <a:gd name="connsiteY63" fmla="*/ 801256 h 1624467"/>
              <a:gd name="connsiteX64" fmla="*/ 137919 w 2198808"/>
              <a:gd name="connsiteY64" fmla="*/ 800645 h 1624467"/>
              <a:gd name="connsiteX65" fmla="*/ 140858 w 2198808"/>
              <a:gd name="connsiteY65" fmla="*/ 790314 h 1624467"/>
              <a:gd name="connsiteX66" fmla="*/ 136696 w 2198808"/>
              <a:gd name="connsiteY66" fmla="*/ 792251 h 1624467"/>
              <a:gd name="connsiteX67" fmla="*/ 133586 w 2198808"/>
              <a:gd name="connsiteY67" fmla="*/ 794545 h 1624467"/>
              <a:gd name="connsiteX68" fmla="*/ 119431 w 2198808"/>
              <a:gd name="connsiteY68" fmla="*/ 807680 h 1624467"/>
              <a:gd name="connsiteX69" fmla="*/ 118378 w 2198808"/>
              <a:gd name="connsiteY69" fmla="*/ 810704 h 1624467"/>
              <a:gd name="connsiteX70" fmla="*/ 108114 w 2198808"/>
              <a:gd name="connsiteY70" fmla="*/ 814290 h 1624467"/>
              <a:gd name="connsiteX71" fmla="*/ 96712 w 2198808"/>
              <a:gd name="connsiteY71" fmla="*/ 823415 h 1624467"/>
              <a:gd name="connsiteX72" fmla="*/ 90102 w 2198808"/>
              <a:gd name="connsiteY72" fmla="*/ 811197 h 1624467"/>
              <a:gd name="connsiteX73" fmla="*/ 106381 w 2198808"/>
              <a:gd name="connsiteY73" fmla="*/ 803109 h 1624467"/>
              <a:gd name="connsiteX74" fmla="*/ 101623 w 2198808"/>
              <a:gd name="connsiteY74" fmla="*/ 801104 h 1624467"/>
              <a:gd name="connsiteX75" fmla="*/ 106755 w 2198808"/>
              <a:gd name="connsiteY75" fmla="*/ 796635 h 1624467"/>
              <a:gd name="connsiteX76" fmla="*/ 109865 w 2198808"/>
              <a:gd name="connsiteY76" fmla="*/ 791010 h 1624467"/>
              <a:gd name="connsiteX77" fmla="*/ 136542 w 2198808"/>
              <a:gd name="connsiteY77" fmla="*/ 766150 h 1624467"/>
              <a:gd name="connsiteX78" fmla="*/ 144342 w 2198808"/>
              <a:gd name="connsiteY78" fmla="*/ 766235 h 1624467"/>
              <a:gd name="connsiteX79" fmla="*/ 155166 w 2198808"/>
              <a:gd name="connsiteY79" fmla="*/ 762650 h 1624467"/>
              <a:gd name="connsiteX80" fmla="*/ 170256 w 2198808"/>
              <a:gd name="connsiteY80" fmla="*/ 752030 h 1624467"/>
              <a:gd name="connsiteX81" fmla="*/ 171037 w 2198808"/>
              <a:gd name="connsiteY81" fmla="*/ 748105 h 1624467"/>
              <a:gd name="connsiteX82" fmla="*/ 165447 w 2198808"/>
              <a:gd name="connsiteY82" fmla="*/ 749158 h 1624467"/>
              <a:gd name="connsiteX83" fmla="*/ 165447 w 2198808"/>
              <a:gd name="connsiteY83" fmla="*/ 749158 h 1624467"/>
              <a:gd name="connsiteX84" fmla="*/ 170170 w 2198808"/>
              <a:gd name="connsiteY84" fmla="*/ 742718 h 1624467"/>
              <a:gd name="connsiteX85" fmla="*/ 179312 w 2198808"/>
              <a:gd name="connsiteY85" fmla="*/ 736975 h 1624467"/>
              <a:gd name="connsiteX86" fmla="*/ 182422 w 2198808"/>
              <a:gd name="connsiteY86" fmla="*/ 730450 h 1624467"/>
              <a:gd name="connsiteX87" fmla="*/ 197715 w 2198808"/>
              <a:gd name="connsiteY87" fmla="*/ 718555 h 1624467"/>
              <a:gd name="connsiteX88" fmla="*/ 214232 w 2198808"/>
              <a:gd name="connsiteY88" fmla="*/ 716618 h 1624467"/>
              <a:gd name="connsiteX89" fmla="*/ 215455 w 2198808"/>
              <a:gd name="connsiteY89" fmla="*/ 718555 h 1624467"/>
              <a:gd name="connsiteX90" fmla="*/ 222082 w 2198808"/>
              <a:gd name="connsiteY90" fmla="*/ 710619 h 1624467"/>
              <a:gd name="connsiteX91" fmla="*/ 224478 w 2198808"/>
              <a:gd name="connsiteY91" fmla="*/ 715054 h 1624467"/>
              <a:gd name="connsiteX92" fmla="*/ 226279 w 2198808"/>
              <a:gd name="connsiteY92" fmla="*/ 714154 h 1624467"/>
              <a:gd name="connsiteX93" fmla="*/ 227672 w 2198808"/>
              <a:gd name="connsiteY93" fmla="*/ 702633 h 1624467"/>
              <a:gd name="connsiteX94" fmla="*/ 234266 w 2198808"/>
              <a:gd name="connsiteY94" fmla="*/ 714069 h 1624467"/>
              <a:gd name="connsiteX95" fmla="*/ 239465 w 2198808"/>
              <a:gd name="connsiteY95" fmla="*/ 717263 h 1624467"/>
              <a:gd name="connsiteX96" fmla="*/ 233552 w 2198808"/>
              <a:gd name="connsiteY96" fmla="*/ 689226 h 1624467"/>
              <a:gd name="connsiteX97" fmla="*/ 219856 w 2198808"/>
              <a:gd name="connsiteY97" fmla="*/ 694137 h 1624467"/>
              <a:gd name="connsiteX98" fmla="*/ 220434 w 2198808"/>
              <a:gd name="connsiteY98" fmla="*/ 685080 h 1624467"/>
              <a:gd name="connsiteX99" fmla="*/ 214673 w 2198808"/>
              <a:gd name="connsiteY99" fmla="*/ 699897 h 1624467"/>
              <a:gd name="connsiteX100" fmla="*/ 214707 w 2198808"/>
              <a:gd name="connsiteY100" fmla="*/ 699863 h 1624467"/>
              <a:gd name="connsiteX101" fmla="*/ 211445 w 2198808"/>
              <a:gd name="connsiteY101" fmla="*/ 706184 h 1624467"/>
              <a:gd name="connsiteX102" fmla="*/ 206177 w 2198808"/>
              <a:gd name="connsiteY102" fmla="*/ 711775 h 1624467"/>
              <a:gd name="connsiteX103" fmla="*/ 205311 w 2198808"/>
              <a:gd name="connsiteY103" fmla="*/ 706015 h 1624467"/>
              <a:gd name="connsiteX104" fmla="*/ 200315 w 2198808"/>
              <a:gd name="connsiteY104" fmla="*/ 710908 h 1624467"/>
              <a:gd name="connsiteX105" fmla="*/ 206211 w 2198808"/>
              <a:gd name="connsiteY105" fmla="*/ 711741 h 1624467"/>
              <a:gd name="connsiteX106" fmla="*/ 197715 w 2198808"/>
              <a:gd name="connsiteY106" fmla="*/ 718572 h 1624467"/>
              <a:gd name="connsiteX107" fmla="*/ 189355 w 2198808"/>
              <a:gd name="connsiteY107" fmla="*/ 719778 h 1624467"/>
              <a:gd name="connsiteX108" fmla="*/ 180722 w 2198808"/>
              <a:gd name="connsiteY108" fmla="*/ 728767 h 1624467"/>
              <a:gd name="connsiteX109" fmla="*/ 161385 w 2198808"/>
              <a:gd name="connsiteY109" fmla="*/ 744196 h 1624467"/>
              <a:gd name="connsiteX110" fmla="*/ 136560 w 2198808"/>
              <a:gd name="connsiteY110" fmla="*/ 766150 h 1624467"/>
              <a:gd name="connsiteX111" fmla="*/ 128828 w 2198808"/>
              <a:gd name="connsiteY111" fmla="*/ 759608 h 1624467"/>
              <a:gd name="connsiteX112" fmla="*/ 137409 w 2198808"/>
              <a:gd name="connsiteY112" fmla="*/ 755819 h 1624467"/>
              <a:gd name="connsiteX113" fmla="*/ 136576 w 2198808"/>
              <a:gd name="connsiteY113" fmla="*/ 747425 h 1624467"/>
              <a:gd name="connsiteX114" fmla="*/ 136542 w 2198808"/>
              <a:gd name="connsiteY114" fmla="*/ 747459 h 1624467"/>
              <a:gd name="connsiteX115" fmla="*/ 143782 w 2198808"/>
              <a:gd name="connsiteY115" fmla="*/ 741563 h 1624467"/>
              <a:gd name="connsiteX116" fmla="*/ 149151 w 2198808"/>
              <a:gd name="connsiteY116" fmla="*/ 748461 h 1624467"/>
              <a:gd name="connsiteX117" fmla="*/ 157392 w 2198808"/>
              <a:gd name="connsiteY117" fmla="*/ 739744 h 1624467"/>
              <a:gd name="connsiteX118" fmla="*/ 146653 w 2198808"/>
              <a:gd name="connsiteY118" fmla="*/ 730280 h 1624467"/>
              <a:gd name="connsiteX119" fmla="*/ 153603 w 2198808"/>
              <a:gd name="connsiteY119" fmla="*/ 729498 h 1624467"/>
              <a:gd name="connsiteX120" fmla="*/ 150612 w 2198808"/>
              <a:gd name="connsiteY120" fmla="*/ 721698 h 1624467"/>
              <a:gd name="connsiteX121" fmla="*/ 155268 w 2198808"/>
              <a:gd name="connsiteY121" fmla="*/ 715173 h 1624467"/>
              <a:gd name="connsiteX122" fmla="*/ 155234 w 2198808"/>
              <a:gd name="connsiteY122" fmla="*/ 715207 h 1624467"/>
              <a:gd name="connsiteX123" fmla="*/ 160944 w 2198808"/>
              <a:gd name="connsiteY123" fmla="*/ 709668 h 1624467"/>
              <a:gd name="connsiteX124" fmla="*/ 151767 w 2198808"/>
              <a:gd name="connsiteY124" fmla="*/ 704621 h 1624467"/>
              <a:gd name="connsiteX125" fmla="*/ 158887 w 2198808"/>
              <a:gd name="connsiteY125" fmla="*/ 697858 h 1624467"/>
              <a:gd name="connsiteX126" fmla="*/ 160315 w 2198808"/>
              <a:gd name="connsiteY126" fmla="*/ 698674 h 1624467"/>
              <a:gd name="connsiteX127" fmla="*/ 159448 w 2198808"/>
              <a:gd name="connsiteY127" fmla="*/ 704536 h 1624467"/>
              <a:gd name="connsiteX128" fmla="*/ 163560 w 2198808"/>
              <a:gd name="connsiteY128" fmla="*/ 702888 h 1624467"/>
              <a:gd name="connsiteX129" fmla="*/ 169763 w 2198808"/>
              <a:gd name="connsiteY129" fmla="*/ 690348 h 1624467"/>
              <a:gd name="connsiteX130" fmla="*/ 176712 w 2198808"/>
              <a:gd name="connsiteY130" fmla="*/ 685828 h 1624467"/>
              <a:gd name="connsiteX131" fmla="*/ 172600 w 2198808"/>
              <a:gd name="connsiteY131" fmla="*/ 692234 h 1624467"/>
              <a:gd name="connsiteX132" fmla="*/ 178650 w 2198808"/>
              <a:gd name="connsiteY132" fmla="*/ 701393 h 1624467"/>
              <a:gd name="connsiteX133" fmla="*/ 185497 w 2198808"/>
              <a:gd name="connsiteY133" fmla="*/ 695360 h 1624467"/>
              <a:gd name="connsiteX134" fmla="*/ 186908 w 2198808"/>
              <a:gd name="connsiteY134" fmla="*/ 696482 h 1624467"/>
              <a:gd name="connsiteX135" fmla="*/ 183577 w 2198808"/>
              <a:gd name="connsiteY135" fmla="*/ 702735 h 1624467"/>
              <a:gd name="connsiteX136" fmla="*/ 202744 w 2198808"/>
              <a:gd name="connsiteY136" fmla="*/ 698351 h 1624467"/>
              <a:gd name="connsiteX137" fmla="*/ 200688 w 2198808"/>
              <a:gd name="connsiteY137" fmla="*/ 693865 h 1624467"/>
              <a:gd name="connsiteX138" fmla="*/ 210018 w 2198808"/>
              <a:gd name="connsiteY138" fmla="*/ 684689 h 1624467"/>
              <a:gd name="connsiteX139" fmla="*/ 211343 w 2198808"/>
              <a:gd name="connsiteY139" fmla="*/ 672591 h 1624467"/>
              <a:gd name="connsiteX140" fmla="*/ 219754 w 2198808"/>
              <a:gd name="connsiteY140" fmla="*/ 668937 h 1624467"/>
              <a:gd name="connsiteX141" fmla="*/ 215931 w 2198808"/>
              <a:gd name="connsiteY141" fmla="*/ 661121 h 1624467"/>
              <a:gd name="connsiteX142" fmla="*/ 196338 w 2198808"/>
              <a:gd name="connsiteY142" fmla="*/ 675207 h 1624467"/>
              <a:gd name="connsiteX143" fmla="*/ 205582 w 2198808"/>
              <a:gd name="connsiteY143" fmla="*/ 661852 h 1624467"/>
              <a:gd name="connsiteX144" fmla="*/ 215387 w 2198808"/>
              <a:gd name="connsiteY144" fmla="*/ 648479 h 1624467"/>
              <a:gd name="connsiteX145" fmla="*/ 218666 w 2198808"/>
              <a:gd name="connsiteY145" fmla="*/ 642191 h 1624467"/>
              <a:gd name="connsiteX146" fmla="*/ 224936 w 2198808"/>
              <a:gd name="connsiteY146" fmla="*/ 631928 h 1624467"/>
              <a:gd name="connsiteX147" fmla="*/ 224902 w 2198808"/>
              <a:gd name="connsiteY147" fmla="*/ 631962 h 1624467"/>
              <a:gd name="connsiteX148" fmla="*/ 231377 w 2198808"/>
              <a:gd name="connsiteY148" fmla="*/ 633016 h 1624467"/>
              <a:gd name="connsiteX149" fmla="*/ 226636 w 2198808"/>
              <a:gd name="connsiteY149" fmla="*/ 626830 h 1624467"/>
              <a:gd name="connsiteX150" fmla="*/ 226653 w 2198808"/>
              <a:gd name="connsiteY150" fmla="*/ 626847 h 1624467"/>
              <a:gd name="connsiteX151" fmla="*/ 220586 w 2198808"/>
              <a:gd name="connsiteY151" fmla="*/ 624774 h 1624467"/>
              <a:gd name="connsiteX152" fmla="*/ 213161 w 2198808"/>
              <a:gd name="connsiteY152" fmla="*/ 640764 h 1624467"/>
              <a:gd name="connsiteX153" fmla="*/ 207265 w 2198808"/>
              <a:gd name="connsiteY153" fmla="*/ 641087 h 1624467"/>
              <a:gd name="connsiteX154" fmla="*/ 223101 w 2198808"/>
              <a:gd name="connsiteY154" fmla="*/ 617535 h 1624467"/>
              <a:gd name="connsiteX155" fmla="*/ 230154 w 2198808"/>
              <a:gd name="connsiteY155" fmla="*/ 619354 h 1624467"/>
              <a:gd name="connsiteX156" fmla="*/ 231870 w 2198808"/>
              <a:gd name="connsiteY156" fmla="*/ 604876 h 1624467"/>
              <a:gd name="connsiteX157" fmla="*/ 237290 w 2198808"/>
              <a:gd name="connsiteY157" fmla="*/ 591384 h 1624467"/>
              <a:gd name="connsiteX158" fmla="*/ 223017 w 2198808"/>
              <a:gd name="connsiteY158" fmla="*/ 594222 h 1624467"/>
              <a:gd name="connsiteX159" fmla="*/ 228980 w 2198808"/>
              <a:gd name="connsiteY159" fmla="*/ 598997 h 1624467"/>
              <a:gd name="connsiteX160" fmla="*/ 228522 w 2198808"/>
              <a:gd name="connsiteY160" fmla="*/ 599914 h 1624467"/>
              <a:gd name="connsiteX161" fmla="*/ 215863 w 2198808"/>
              <a:gd name="connsiteY161" fmla="*/ 596533 h 1624467"/>
              <a:gd name="connsiteX162" fmla="*/ 228352 w 2198808"/>
              <a:gd name="connsiteY162" fmla="*/ 585165 h 1624467"/>
              <a:gd name="connsiteX163" fmla="*/ 215608 w 2198808"/>
              <a:gd name="connsiteY163" fmla="*/ 582005 h 1624467"/>
              <a:gd name="connsiteX164" fmla="*/ 214232 w 2198808"/>
              <a:gd name="connsiteY164" fmla="*/ 579201 h 1624467"/>
              <a:gd name="connsiteX165" fmla="*/ 218751 w 2198808"/>
              <a:gd name="connsiteY165" fmla="*/ 577060 h 1624467"/>
              <a:gd name="connsiteX166" fmla="*/ 221181 w 2198808"/>
              <a:gd name="connsiteY166" fmla="*/ 572964 h 1624467"/>
              <a:gd name="connsiteX167" fmla="*/ 218666 w 2198808"/>
              <a:gd name="connsiteY167" fmla="*/ 568207 h 1624467"/>
              <a:gd name="connsiteX168" fmla="*/ 215200 w 2198808"/>
              <a:gd name="connsiteY168" fmla="*/ 571163 h 1624467"/>
              <a:gd name="connsiteX169" fmla="*/ 209763 w 2198808"/>
              <a:gd name="connsiteY169" fmla="*/ 583942 h 1624467"/>
              <a:gd name="connsiteX170" fmla="*/ 206738 w 2198808"/>
              <a:gd name="connsiteY170" fmla="*/ 576822 h 1624467"/>
              <a:gd name="connsiteX171" fmla="*/ 212906 w 2198808"/>
              <a:gd name="connsiteY171" fmla="*/ 566779 h 1624467"/>
              <a:gd name="connsiteX172" fmla="*/ 221215 w 2198808"/>
              <a:gd name="connsiteY172" fmla="*/ 562888 h 1624467"/>
              <a:gd name="connsiteX173" fmla="*/ 225770 w 2198808"/>
              <a:gd name="connsiteY173" fmla="*/ 546609 h 1624467"/>
              <a:gd name="connsiteX174" fmla="*/ 227996 w 2198808"/>
              <a:gd name="connsiteY174" fmla="*/ 546660 h 1624467"/>
              <a:gd name="connsiteX175" fmla="*/ 228964 w 2198808"/>
              <a:gd name="connsiteY175" fmla="*/ 555955 h 1624467"/>
              <a:gd name="connsiteX176" fmla="*/ 239890 w 2198808"/>
              <a:gd name="connsiteY176" fmla="*/ 566219 h 1624467"/>
              <a:gd name="connsiteX177" fmla="*/ 234639 w 2198808"/>
              <a:gd name="connsiteY177" fmla="*/ 560424 h 1624467"/>
              <a:gd name="connsiteX178" fmla="*/ 234827 w 2198808"/>
              <a:gd name="connsiteY178" fmla="*/ 557383 h 1624467"/>
              <a:gd name="connsiteX179" fmla="*/ 237630 w 2198808"/>
              <a:gd name="connsiteY179" fmla="*/ 556448 h 1624467"/>
              <a:gd name="connsiteX180" fmla="*/ 253246 w 2198808"/>
              <a:gd name="connsiteY180" fmla="*/ 560220 h 1624467"/>
              <a:gd name="connsiteX181" fmla="*/ 247383 w 2198808"/>
              <a:gd name="connsiteY181" fmla="*/ 554919 h 1624467"/>
              <a:gd name="connsiteX182" fmla="*/ 250442 w 2198808"/>
              <a:gd name="connsiteY182" fmla="*/ 552115 h 1624467"/>
              <a:gd name="connsiteX183" fmla="*/ 250425 w 2198808"/>
              <a:gd name="connsiteY183" fmla="*/ 552098 h 1624467"/>
              <a:gd name="connsiteX184" fmla="*/ 253246 w 2198808"/>
              <a:gd name="connsiteY184" fmla="*/ 555123 h 1624467"/>
              <a:gd name="connsiteX185" fmla="*/ 259686 w 2198808"/>
              <a:gd name="connsiteY185" fmla="*/ 545760 h 1624467"/>
              <a:gd name="connsiteX186" fmla="*/ 258666 w 2198808"/>
              <a:gd name="connsiteY186" fmla="*/ 537994 h 1624467"/>
              <a:gd name="connsiteX187" fmla="*/ 252142 w 2198808"/>
              <a:gd name="connsiteY187" fmla="*/ 541053 h 1624467"/>
              <a:gd name="connsiteX188" fmla="*/ 244818 w 2198808"/>
              <a:gd name="connsiteY188" fmla="*/ 551231 h 1624467"/>
              <a:gd name="connsiteX189" fmla="*/ 236661 w 2198808"/>
              <a:gd name="connsiteY189" fmla="*/ 552438 h 1624467"/>
              <a:gd name="connsiteX190" fmla="*/ 235795 w 2198808"/>
              <a:gd name="connsiteY190" fmla="*/ 544536 h 1624467"/>
              <a:gd name="connsiteX191" fmla="*/ 246160 w 2198808"/>
              <a:gd name="connsiteY191" fmla="*/ 536584 h 1624467"/>
              <a:gd name="connsiteX192" fmla="*/ 245327 w 2198808"/>
              <a:gd name="connsiteY192" fmla="*/ 531707 h 1624467"/>
              <a:gd name="connsiteX193" fmla="*/ 245650 w 2198808"/>
              <a:gd name="connsiteY193" fmla="*/ 531248 h 1624467"/>
              <a:gd name="connsiteX194" fmla="*/ 245361 w 2198808"/>
              <a:gd name="connsiteY194" fmla="*/ 531741 h 1624467"/>
              <a:gd name="connsiteX195" fmla="*/ 227944 w 2198808"/>
              <a:gd name="connsiteY195" fmla="*/ 538334 h 1624467"/>
              <a:gd name="connsiteX196" fmla="*/ 231938 w 2198808"/>
              <a:gd name="connsiteY196" fmla="*/ 523364 h 1624467"/>
              <a:gd name="connsiteX197" fmla="*/ 239414 w 2198808"/>
              <a:gd name="connsiteY197" fmla="*/ 528377 h 1624467"/>
              <a:gd name="connsiteX198" fmla="*/ 245906 w 2198808"/>
              <a:gd name="connsiteY198" fmla="*/ 519677 h 1624467"/>
              <a:gd name="connsiteX199" fmla="*/ 256372 w 2198808"/>
              <a:gd name="connsiteY199" fmla="*/ 515038 h 1624467"/>
              <a:gd name="connsiteX200" fmla="*/ 257273 w 2198808"/>
              <a:gd name="connsiteY200" fmla="*/ 509787 h 1624467"/>
              <a:gd name="connsiteX201" fmla="*/ 258157 w 2198808"/>
              <a:gd name="connsiteY201" fmla="*/ 504842 h 1624467"/>
              <a:gd name="connsiteX202" fmla="*/ 252753 w 2198808"/>
              <a:gd name="connsiteY202" fmla="*/ 514460 h 1624467"/>
              <a:gd name="connsiteX203" fmla="*/ 244648 w 2198808"/>
              <a:gd name="connsiteY203" fmla="*/ 512200 h 1624467"/>
              <a:gd name="connsiteX204" fmla="*/ 233994 w 2198808"/>
              <a:gd name="connsiteY204" fmla="*/ 520832 h 1624467"/>
              <a:gd name="connsiteX205" fmla="*/ 245379 w 2198808"/>
              <a:gd name="connsiteY205" fmla="*/ 498759 h 1624467"/>
              <a:gd name="connsiteX206" fmla="*/ 241249 w 2198808"/>
              <a:gd name="connsiteY206" fmla="*/ 496635 h 1624467"/>
              <a:gd name="connsiteX207" fmla="*/ 258123 w 2198808"/>
              <a:gd name="connsiteY207" fmla="*/ 483925 h 1624467"/>
              <a:gd name="connsiteX208" fmla="*/ 264834 w 2198808"/>
              <a:gd name="connsiteY208" fmla="*/ 485964 h 1624467"/>
              <a:gd name="connsiteX209" fmla="*/ 266364 w 2198808"/>
              <a:gd name="connsiteY209" fmla="*/ 470892 h 1624467"/>
              <a:gd name="connsiteX210" fmla="*/ 257681 w 2198808"/>
              <a:gd name="connsiteY210" fmla="*/ 475208 h 1624467"/>
              <a:gd name="connsiteX211" fmla="*/ 246143 w 2198808"/>
              <a:gd name="connsiteY211" fmla="*/ 476278 h 1624467"/>
              <a:gd name="connsiteX212" fmla="*/ 253841 w 2198808"/>
              <a:gd name="connsiteY212" fmla="*/ 463823 h 1624467"/>
              <a:gd name="connsiteX213" fmla="*/ 253823 w 2198808"/>
              <a:gd name="connsiteY213" fmla="*/ 463806 h 1624467"/>
              <a:gd name="connsiteX214" fmla="*/ 262337 w 2198808"/>
              <a:gd name="connsiteY214" fmla="*/ 458657 h 1624467"/>
              <a:gd name="connsiteX215" fmla="*/ 250646 w 2198808"/>
              <a:gd name="connsiteY215" fmla="*/ 460866 h 1624467"/>
              <a:gd name="connsiteX216" fmla="*/ 240824 w 2198808"/>
              <a:gd name="connsiteY216" fmla="*/ 458334 h 1624467"/>
              <a:gd name="connsiteX217" fmla="*/ 240824 w 2198808"/>
              <a:gd name="connsiteY217" fmla="*/ 465505 h 1624467"/>
              <a:gd name="connsiteX218" fmla="*/ 238548 w 2198808"/>
              <a:gd name="connsiteY218" fmla="*/ 450229 h 1624467"/>
              <a:gd name="connsiteX219" fmla="*/ 238853 w 2198808"/>
              <a:gd name="connsiteY219" fmla="*/ 449736 h 1624467"/>
              <a:gd name="connsiteX220" fmla="*/ 238564 w 2198808"/>
              <a:gd name="connsiteY220" fmla="*/ 450246 h 1624467"/>
              <a:gd name="connsiteX221" fmla="*/ 230561 w 2198808"/>
              <a:gd name="connsiteY221" fmla="*/ 448547 h 1624467"/>
              <a:gd name="connsiteX222" fmla="*/ 242728 w 2198808"/>
              <a:gd name="connsiteY222" fmla="*/ 444146 h 1624467"/>
              <a:gd name="connsiteX223" fmla="*/ 226619 w 2198808"/>
              <a:gd name="connsiteY223" fmla="*/ 435225 h 1624467"/>
              <a:gd name="connsiteX224" fmla="*/ 231767 w 2198808"/>
              <a:gd name="connsiteY224" fmla="*/ 428581 h 1624467"/>
              <a:gd name="connsiteX225" fmla="*/ 235879 w 2198808"/>
              <a:gd name="connsiteY225" fmla="*/ 431520 h 1624467"/>
              <a:gd name="connsiteX226" fmla="*/ 239601 w 2198808"/>
              <a:gd name="connsiteY226" fmla="*/ 426575 h 1624467"/>
              <a:gd name="connsiteX227" fmla="*/ 245379 w 2198808"/>
              <a:gd name="connsiteY227" fmla="*/ 433237 h 1624467"/>
              <a:gd name="connsiteX228" fmla="*/ 245872 w 2198808"/>
              <a:gd name="connsiteY228" fmla="*/ 433542 h 1624467"/>
              <a:gd name="connsiteX229" fmla="*/ 245361 w 2198808"/>
              <a:gd name="connsiteY229" fmla="*/ 433254 h 1624467"/>
              <a:gd name="connsiteX230" fmla="*/ 258853 w 2198808"/>
              <a:gd name="connsiteY230" fmla="*/ 426389 h 1624467"/>
              <a:gd name="connsiteX231" fmla="*/ 254588 w 2198808"/>
              <a:gd name="connsiteY231" fmla="*/ 418232 h 1624467"/>
              <a:gd name="connsiteX232" fmla="*/ 269303 w 2198808"/>
              <a:gd name="connsiteY232" fmla="*/ 411622 h 1624467"/>
              <a:gd name="connsiteX233" fmla="*/ 276492 w 2198808"/>
              <a:gd name="connsiteY233" fmla="*/ 418572 h 1624467"/>
              <a:gd name="connsiteX234" fmla="*/ 301810 w 2198808"/>
              <a:gd name="connsiteY234" fmla="*/ 397570 h 1624467"/>
              <a:gd name="connsiteX235" fmla="*/ 305548 w 2198808"/>
              <a:gd name="connsiteY235" fmla="*/ 385335 h 1624467"/>
              <a:gd name="connsiteX236" fmla="*/ 312889 w 2198808"/>
              <a:gd name="connsiteY236" fmla="*/ 387731 h 1624467"/>
              <a:gd name="connsiteX237" fmla="*/ 319414 w 2198808"/>
              <a:gd name="connsiteY237" fmla="*/ 386423 h 1624467"/>
              <a:gd name="connsiteX238" fmla="*/ 325616 w 2198808"/>
              <a:gd name="connsiteY238" fmla="*/ 376346 h 1624467"/>
              <a:gd name="connsiteX239" fmla="*/ 317103 w 2198808"/>
              <a:gd name="connsiteY239" fmla="*/ 370909 h 1624467"/>
              <a:gd name="connsiteX240" fmla="*/ 330748 w 2198808"/>
              <a:gd name="connsiteY240" fmla="*/ 373118 h 1624467"/>
              <a:gd name="connsiteX241" fmla="*/ 326466 w 2198808"/>
              <a:gd name="connsiteY241" fmla="*/ 362480 h 1624467"/>
              <a:gd name="connsiteX242" fmla="*/ 350272 w 2198808"/>
              <a:gd name="connsiteY242" fmla="*/ 352013 h 1624467"/>
              <a:gd name="connsiteX243" fmla="*/ 353994 w 2198808"/>
              <a:gd name="connsiteY243" fmla="*/ 348972 h 1624467"/>
              <a:gd name="connsiteX244" fmla="*/ 364325 w 2198808"/>
              <a:gd name="connsiteY244" fmla="*/ 341478 h 1624467"/>
              <a:gd name="connsiteX245" fmla="*/ 364291 w 2198808"/>
              <a:gd name="connsiteY245" fmla="*/ 341512 h 1624467"/>
              <a:gd name="connsiteX246" fmla="*/ 367859 w 2198808"/>
              <a:gd name="connsiteY246" fmla="*/ 347153 h 1624467"/>
              <a:gd name="connsiteX247" fmla="*/ 359975 w 2198808"/>
              <a:gd name="connsiteY247" fmla="*/ 352506 h 1624467"/>
              <a:gd name="connsiteX248" fmla="*/ 355098 w 2198808"/>
              <a:gd name="connsiteY248" fmla="*/ 362531 h 1624467"/>
              <a:gd name="connsiteX249" fmla="*/ 372074 w 2198808"/>
              <a:gd name="connsiteY249" fmla="*/ 354681 h 1624467"/>
              <a:gd name="connsiteX250" fmla="*/ 373790 w 2198808"/>
              <a:gd name="connsiteY250" fmla="*/ 351096 h 1624467"/>
              <a:gd name="connsiteX251" fmla="*/ 381147 w 2198808"/>
              <a:gd name="connsiteY251" fmla="*/ 340102 h 1624467"/>
              <a:gd name="connsiteX252" fmla="*/ 403356 w 2198808"/>
              <a:gd name="connsiteY252" fmla="*/ 330246 h 1624467"/>
              <a:gd name="connsiteX253" fmla="*/ 409389 w 2198808"/>
              <a:gd name="connsiteY253" fmla="*/ 327493 h 1624467"/>
              <a:gd name="connsiteX254" fmla="*/ 423101 w 2198808"/>
              <a:gd name="connsiteY254" fmla="*/ 322022 h 1624467"/>
              <a:gd name="connsiteX255" fmla="*/ 439533 w 2198808"/>
              <a:gd name="connsiteY255" fmla="*/ 318980 h 1624467"/>
              <a:gd name="connsiteX256" fmla="*/ 434367 w 2198808"/>
              <a:gd name="connsiteY256" fmla="*/ 324842 h 1624467"/>
              <a:gd name="connsiteX257" fmla="*/ 404903 w 2198808"/>
              <a:gd name="connsiteY257" fmla="*/ 336584 h 1624467"/>
              <a:gd name="connsiteX258" fmla="*/ 399719 w 2198808"/>
              <a:gd name="connsiteY258" fmla="*/ 339490 h 1624467"/>
              <a:gd name="connsiteX259" fmla="*/ 413585 w 2198808"/>
              <a:gd name="connsiteY259" fmla="*/ 341478 h 1624467"/>
              <a:gd name="connsiteX260" fmla="*/ 414062 w 2198808"/>
              <a:gd name="connsiteY260" fmla="*/ 341784 h 1624467"/>
              <a:gd name="connsiteX261" fmla="*/ 413569 w 2198808"/>
              <a:gd name="connsiteY261" fmla="*/ 341512 h 1624467"/>
              <a:gd name="connsiteX262" fmla="*/ 420382 w 2198808"/>
              <a:gd name="connsiteY262" fmla="*/ 334953 h 1624467"/>
              <a:gd name="connsiteX263" fmla="*/ 428029 w 2198808"/>
              <a:gd name="connsiteY263" fmla="*/ 331690 h 1624467"/>
              <a:gd name="connsiteX264" fmla="*/ 462031 w 2198808"/>
              <a:gd name="connsiteY264" fmla="*/ 331130 h 1624467"/>
              <a:gd name="connsiteX265" fmla="*/ 462506 w 2198808"/>
              <a:gd name="connsiteY265" fmla="*/ 332591 h 1624467"/>
              <a:gd name="connsiteX266" fmla="*/ 438921 w 2198808"/>
              <a:gd name="connsiteY266" fmla="*/ 346491 h 1624467"/>
              <a:gd name="connsiteX267" fmla="*/ 426857 w 2198808"/>
              <a:gd name="connsiteY267" fmla="*/ 348309 h 1624467"/>
              <a:gd name="connsiteX268" fmla="*/ 443628 w 2198808"/>
              <a:gd name="connsiteY268" fmla="*/ 354579 h 1624467"/>
              <a:gd name="connsiteX269" fmla="*/ 442490 w 2198808"/>
              <a:gd name="connsiteY269" fmla="*/ 358504 h 1624467"/>
              <a:gd name="connsiteX270" fmla="*/ 442370 w 2198808"/>
              <a:gd name="connsiteY270" fmla="*/ 358538 h 1624467"/>
              <a:gd name="connsiteX271" fmla="*/ 442456 w 2198808"/>
              <a:gd name="connsiteY271" fmla="*/ 358470 h 1624467"/>
              <a:gd name="connsiteX272" fmla="*/ 466873 w 2198808"/>
              <a:gd name="connsiteY272" fmla="*/ 347952 h 1624467"/>
              <a:gd name="connsiteX273" fmla="*/ 461334 w 2198808"/>
              <a:gd name="connsiteY273" fmla="*/ 350042 h 1624467"/>
              <a:gd name="connsiteX274" fmla="*/ 445089 w 2198808"/>
              <a:gd name="connsiteY274" fmla="*/ 347289 h 1624467"/>
              <a:gd name="connsiteX275" fmla="*/ 455862 w 2198808"/>
              <a:gd name="connsiteY275" fmla="*/ 345607 h 1624467"/>
              <a:gd name="connsiteX276" fmla="*/ 467588 w 2198808"/>
              <a:gd name="connsiteY276" fmla="*/ 336278 h 1624467"/>
              <a:gd name="connsiteX277" fmla="*/ 465446 w 2198808"/>
              <a:gd name="connsiteY277" fmla="*/ 325318 h 1624467"/>
              <a:gd name="connsiteX278" fmla="*/ 487944 w 2198808"/>
              <a:gd name="connsiteY278" fmla="*/ 321818 h 1624467"/>
              <a:gd name="connsiteX279" fmla="*/ 495607 w 2198808"/>
              <a:gd name="connsiteY279" fmla="*/ 316907 h 1624467"/>
              <a:gd name="connsiteX280" fmla="*/ 506007 w 2198808"/>
              <a:gd name="connsiteY280" fmla="*/ 312319 h 1624467"/>
              <a:gd name="connsiteX281" fmla="*/ 515285 w 2198808"/>
              <a:gd name="connsiteY281" fmla="*/ 311028 h 1624467"/>
              <a:gd name="connsiteX282" fmla="*/ 519329 w 2198808"/>
              <a:gd name="connsiteY282" fmla="*/ 312268 h 1624467"/>
              <a:gd name="connsiteX283" fmla="*/ 528250 w 2198808"/>
              <a:gd name="connsiteY283" fmla="*/ 308190 h 1624467"/>
              <a:gd name="connsiteX284" fmla="*/ 531427 w 2198808"/>
              <a:gd name="connsiteY284" fmla="*/ 303772 h 1624467"/>
              <a:gd name="connsiteX285" fmla="*/ 516321 w 2198808"/>
              <a:gd name="connsiteY285" fmla="*/ 305522 h 1624467"/>
              <a:gd name="connsiteX286" fmla="*/ 497986 w 2198808"/>
              <a:gd name="connsiteY286" fmla="*/ 310535 h 1624467"/>
              <a:gd name="connsiteX287" fmla="*/ 506823 w 2198808"/>
              <a:gd name="connsiteY287" fmla="*/ 303126 h 1624467"/>
              <a:gd name="connsiteX288" fmla="*/ 497069 w 2198808"/>
              <a:gd name="connsiteY288" fmla="*/ 303619 h 1624467"/>
              <a:gd name="connsiteX289" fmla="*/ 518292 w 2198808"/>
              <a:gd name="connsiteY289" fmla="*/ 296482 h 1624467"/>
              <a:gd name="connsiteX290" fmla="*/ 510799 w 2198808"/>
              <a:gd name="connsiteY290" fmla="*/ 286100 h 1624467"/>
              <a:gd name="connsiteX291" fmla="*/ 501011 w 2198808"/>
              <a:gd name="connsiteY291" fmla="*/ 288768 h 1624467"/>
              <a:gd name="connsiteX292" fmla="*/ 491512 w 2198808"/>
              <a:gd name="connsiteY292" fmla="*/ 286882 h 1624467"/>
              <a:gd name="connsiteX293" fmla="*/ 507757 w 2198808"/>
              <a:gd name="connsiteY293" fmla="*/ 284027 h 1624467"/>
              <a:gd name="connsiteX294" fmla="*/ 504053 w 2198808"/>
              <a:gd name="connsiteY294" fmla="*/ 278063 h 1624467"/>
              <a:gd name="connsiteX295" fmla="*/ 512192 w 2198808"/>
              <a:gd name="connsiteY295" fmla="*/ 280323 h 1624467"/>
              <a:gd name="connsiteX296" fmla="*/ 512158 w 2198808"/>
              <a:gd name="connsiteY296" fmla="*/ 280289 h 1624467"/>
              <a:gd name="connsiteX297" fmla="*/ 519992 w 2198808"/>
              <a:gd name="connsiteY297" fmla="*/ 291622 h 1624467"/>
              <a:gd name="connsiteX298" fmla="*/ 519737 w 2198808"/>
              <a:gd name="connsiteY298" fmla="*/ 282582 h 1624467"/>
              <a:gd name="connsiteX299" fmla="*/ 528777 w 2198808"/>
              <a:gd name="connsiteY299" fmla="*/ 275718 h 1624467"/>
              <a:gd name="connsiteX300" fmla="*/ 536950 w 2198808"/>
              <a:gd name="connsiteY300" fmla="*/ 271945 h 1624467"/>
              <a:gd name="connsiteX301" fmla="*/ 548318 w 2198808"/>
              <a:gd name="connsiteY301" fmla="*/ 261291 h 1624467"/>
              <a:gd name="connsiteX302" fmla="*/ 581147 w 2198808"/>
              <a:gd name="connsiteY302" fmla="*/ 250382 h 1624467"/>
              <a:gd name="connsiteX303" fmla="*/ 576015 w 2198808"/>
              <a:gd name="connsiteY303" fmla="*/ 241886 h 1624467"/>
              <a:gd name="connsiteX304" fmla="*/ 587825 w 2198808"/>
              <a:gd name="connsiteY304" fmla="*/ 238165 h 1624467"/>
              <a:gd name="connsiteX305" fmla="*/ 587825 w 2198808"/>
              <a:gd name="connsiteY305" fmla="*/ 225488 h 1624467"/>
              <a:gd name="connsiteX306" fmla="*/ 580144 w 2198808"/>
              <a:gd name="connsiteY306" fmla="*/ 217468 h 1624467"/>
              <a:gd name="connsiteX307" fmla="*/ 579669 w 2198808"/>
              <a:gd name="connsiteY307" fmla="*/ 217162 h 1624467"/>
              <a:gd name="connsiteX308" fmla="*/ 580162 w 2198808"/>
              <a:gd name="connsiteY308" fmla="*/ 217451 h 1624467"/>
              <a:gd name="connsiteX309" fmla="*/ 578429 w 2198808"/>
              <a:gd name="connsiteY309" fmla="*/ 224265 h 1624467"/>
              <a:gd name="connsiteX310" fmla="*/ 578463 w 2198808"/>
              <a:gd name="connsiteY310" fmla="*/ 224231 h 1624467"/>
              <a:gd name="connsiteX311" fmla="*/ 573279 w 2198808"/>
              <a:gd name="connsiteY311" fmla="*/ 226848 h 1624467"/>
              <a:gd name="connsiteX312" fmla="*/ 570526 w 2198808"/>
              <a:gd name="connsiteY312" fmla="*/ 228785 h 1624467"/>
              <a:gd name="connsiteX313" fmla="*/ 562320 w 2198808"/>
              <a:gd name="connsiteY313" fmla="*/ 229244 h 1624467"/>
              <a:gd name="connsiteX314" fmla="*/ 553025 w 2198808"/>
              <a:gd name="connsiteY314" fmla="*/ 231758 h 1624467"/>
              <a:gd name="connsiteX315" fmla="*/ 543951 w 2198808"/>
              <a:gd name="connsiteY315" fmla="*/ 231504 h 1624467"/>
              <a:gd name="connsiteX316" fmla="*/ 521453 w 2198808"/>
              <a:gd name="connsiteY316" fmla="*/ 235208 h 1624467"/>
              <a:gd name="connsiteX317" fmla="*/ 505361 w 2198808"/>
              <a:gd name="connsiteY317" fmla="*/ 240136 h 1624467"/>
              <a:gd name="connsiteX318" fmla="*/ 491852 w 2198808"/>
              <a:gd name="connsiteY318" fmla="*/ 240289 h 1624467"/>
              <a:gd name="connsiteX319" fmla="*/ 502388 w 2198808"/>
              <a:gd name="connsiteY319" fmla="*/ 234783 h 1624467"/>
              <a:gd name="connsiteX320" fmla="*/ 553449 w 2198808"/>
              <a:gd name="connsiteY320" fmla="*/ 223313 h 1624467"/>
              <a:gd name="connsiteX321" fmla="*/ 573008 w 2198808"/>
              <a:gd name="connsiteY321" fmla="*/ 212506 h 1624467"/>
              <a:gd name="connsiteX322" fmla="*/ 583798 w 2198808"/>
              <a:gd name="connsiteY322" fmla="*/ 209244 h 1624467"/>
              <a:gd name="connsiteX323" fmla="*/ 593297 w 2198808"/>
              <a:gd name="connsiteY323" fmla="*/ 204095 h 1624467"/>
              <a:gd name="connsiteX324" fmla="*/ 599379 w 2198808"/>
              <a:gd name="connsiteY324" fmla="*/ 195480 h 1624467"/>
              <a:gd name="connsiteX325" fmla="*/ 606789 w 2198808"/>
              <a:gd name="connsiteY325" fmla="*/ 204656 h 1624467"/>
              <a:gd name="connsiteX326" fmla="*/ 613195 w 2198808"/>
              <a:gd name="connsiteY326" fmla="*/ 195973 h 1624467"/>
              <a:gd name="connsiteX327" fmla="*/ 624256 w 2198808"/>
              <a:gd name="connsiteY327" fmla="*/ 191334 h 1624467"/>
              <a:gd name="connsiteX328" fmla="*/ 618819 w 2198808"/>
              <a:gd name="connsiteY328" fmla="*/ 180425 h 1624467"/>
              <a:gd name="connsiteX329" fmla="*/ 610017 w 2198808"/>
              <a:gd name="connsiteY329" fmla="*/ 182668 h 1624467"/>
              <a:gd name="connsiteX330" fmla="*/ 610102 w 2198808"/>
              <a:gd name="connsiteY330" fmla="*/ 183840 h 1624467"/>
              <a:gd name="connsiteX331" fmla="*/ 614503 w 2198808"/>
              <a:gd name="connsiteY331" fmla="*/ 184486 h 1624467"/>
              <a:gd name="connsiteX332" fmla="*/ 603356 w 2198808"/>
              <a:gd name="connsiteY332" fmla="*/ 190569 h 1624467"/>
              <a:gd name="connsiteX333" fmla="*/ 597069 w 2198808"/>
              <a:gd name="connsiteY333" fmla="*/ 180170 h 1624467"/>
              <a:gd name="connsiteX334" fmla="*/ 594078 w 2198808"/>
              <a:gd name="connsiteY334" fmla="*/ 175973 h 1624467"/>
              <a:gd name="connsiteX335" fmla="*/ 598547 w 2198808"/>
              <a:gd name="connsiteY335" fmla="*/ 171792 h 1624467"/>
              <a:gd name="connsiteX336" fmla="*/ 604376 w 2198808"/>
              <a:gd name="connsiteY336" fmla="*/ 170382 h 1624467"/>
              <a:gd name="connsiteX337" fmla="*/ 603917 w 2198808"/>
              <a:gd name="connsiteY337" fmla="*/ 165064 h 1624467"/>
              <a:gd name="connsiteX338" fmla="*/ 618343 w 2198808"/>
              <a:gd name="connsiteY338" fmla="*/ 166423 h 1624467"/>
              <a:gd name="connsiteX339" fmla="*/ 608063 w 2198808"/>
              <a:gd name="connsiteY339" fmla="*/ 158895 h 1624467"/>
              <a:gd name="connsiteX340" fmla="*/ 614146 w 2198808"/>
              <a:gd name="connsiteY340" fmla="*/ 157944 h 1624467"/>
              <a:gd name="connsiteX341" fmla="*/ 614656 w 2198808"/>
              <a:gd name="connsiteY341" fmla="*/ 158233 h 1624467"/>
              <a:gd name="connsiteX342" fmla="*/ 614146 w 2198808"/>
              <a:gd name="connsiteY342" fmla="*/ 157944 h 1624467"/>
              <a:gd name="connsiteX343" fmla="*/ 616083 w 2198808"/>
              <a:gd name="connsiteY343" fmla="*/ 152234 h 1624467"/>
              <a:gd name="connsiteX344" fmla="*/ 606601 w 2198808"/>
              <a:gd name="connsiteY344" fmla="*/ 149465 h 1624467"/>
              <a:gd name="connsiteX345" fmla="*/ 611750 w 2198808"/>
              <a:gd name="connsiteY345" fmla="*/ 147799 h 1624467"/>
              <a:gd name="connsiteX346" fmla="*/ 630901 w 2198808"/>
              <a:gd name="connsiteY346" fmla="*/ 145318 h 1624467"/>
              <a:gd name="connsiteX347" fmla="*/ 635964 w 2198808"/>
              <a:gd name="connsiteY347" fmla="*/ 139422 h 1624467"/>
              <a:gd name="connsiteX348" fmla="*/ 637341 w 2198808"/>
              <a:gd name="connsiteY348" fmla="*/ 132710 h 1624467"/>
              <a:gd name="connsiteX349" fmla="*/ 639142 w 2198808"/>
              <a:gd name="connsiteY349" fmla="*/ 132591 h 1624467"/>
              <a:gd name="connsiteX350" fmla="*/ 642880 w 2198808"/>
              <a:gd name="connsiteY350" fmla="*/ 137706 h 1624467"/>
              <a:gd name="connsiteX351" fmla="*/ 647825 w 2198808"/>
              <a:gd name="connsiteY351" fmla="*/ 139966 h 1624467"/>
              <a:gd name="connsiteX352" fmla="*/ 654843 w 2198808"/>
              <a:gd name="connsiteY352" fmla="*/ 148530 h 1624467"/>
              <a:gd name="connsiteX353" fmla="*/ 659872 w 2198808"/>
              <a:gd name="connsiteY353" fmla="*/ 133101 h 1624467"/>
              <a:gd name="connsiteX354" fmla="*/ 653093 w 2198808"/>
              <a:gd name="connsiteY354" fmla="*/ 131351 h 1624467"/>
              <a:gd name="connsiteX355" fmla="*/ 629388 w 2198808"/>
              <a:gd name="connsiteY355" fmla="*/ 105590 h 1624467"/>
              <a:gd name="connsiteX356" fmla="*/ 636305 w 2198808"/>
              <a:gd name="connsiteY356" fmla="*/ 101631 h 1624467"/>
              <a:gd name="connsiteX357" fmla="*/ 632073 w 2198808"/>
              <a:gd name="connsiteY357" fmla="*/ 96024 h 1624467"/>
              <a:gd name="connsiteX358" fmla="*/ 632192 w 2198808"/>
              <a:gd name="connsiteY358" fmla="*/ 93067 h 1624467"/>
              <a:gd name="connsiteX359" fmla="*/ 635828 w 2198808"/>
              <a:gd name="connsiteY359" fmla="*/ 92812 h 1624467"/>
              <a:gd name="connsiteX360" fmla="*/ 659890 w 2198808"/>
              <a:gd name="connsiteY360" fmla="*/ 110263 h 1624467"/>
              <a:gd name="connsiteX361" fmla="*/ 655692 w 2198808"/>
              <a:gd name="connsiteY361" fmla="*/ 95752 h 1624467"/>
              <a:gd name="connsiteX362" fmla="*/ 658581 w 2198808"/>
              <a:gd name="connsiteY362" fmla="*/ 93339 h 1624467"/>
              <a:gd name="connsiteX363" fmla="*/ 664240 w 2198808"/>
              <a:gd name="connsiteY363" fmla="*/ 98284 h 1624467"/>
              <a:gd name="connsiteX364" fmla="*/ 668573 w 2198808"/>
              <a:gd name="connsiteY364" fmla="*/ 108105 h 1624467"/>
              <a:gd name="connsiteX365" fmla="*/ 679091 w 2198808"/>
              <a:gd name="connsiteY365" fmla="*/ 110569 h 1624467"/>
              <a:gd name="connsiteX366" fmla="*/ 668913 w 2198808"/>
              <a:gd name="connsiteY366" fmla="*/ 101223 h 1624467"/>
              <a:gd name="connsiteX367" fmla="*/ 670458 w 2198808"/>
              <a:gd name="connsiteY367" fmla="*/ 97298 h 1624467"/>
              <a:gd name="connsiteX368" fmla="*/ 668623 w 2198808"/>
              <a:gd name="connsiteY368" fmla="*/ 89533 h 1624467"/>
              <a:gd name="connsiteX369" fmla="*/ 657409 w 2198808"/>
              <a:gd name="connsiteY369" fmla="*/ 83517 h 1624467"/>
              <a:gd name="connsiteX370" fmla="*/ 652447 w 2198808"/>
              <a:gd name="connsiteY370" fmla="*/ 79371 h 1624467"/>
              <a:gd name="connsiteX371" fmla="*/ 637884 w 2198808"/>
              <a:gd name="connsiteY371" fmla="*/ 61121 h 1624467"/>
              <a:gd name="connsiteX372" fmla="*/ 637936 w 2198808"/>
              <a:gd name="connsiteY372" fmla="*/ 61070 h 1624467"/>
              <a:gd name="connsiteX373" fmla="*/ 651886 w 2198808"/>
              <a:gd name="connsiteY373" fmla="*/ 72268 h 1624467"/>
              <a:gd name="connsiteX374" fmla="*/ 656083 w 2198808"/>
              <a:gd name="connsiteY374" fmla="*/ 77638 h 1624467"/>
              <a:gd name="connsiteX375" fmla="*/ 660026 w 2198808"/>
              <a:gd name="connsiteY375" fmla="*/ 67867 h 1624467"/>
              <a:gd name="connsiteX376" fmla="*/ 660485 w 2198808"/>
              <a:gd name="connsiteY376" fmla="*/ 68377 h 1624467"/>
              <a:gd name="connsiteX377" fmla="*/ 660008 w 2198808"/>
              <a:gd name="connsiteY377" fmla="*/ 67901 h 1624467"/>
              <a:gd name="connsiteX378" fmla="*/ 660008 w 2198808"/>
              <a:gd name="connsiteY378" fmla="*/ 53220 h 1624467"/>
              <a:gd name="connsiteX379" fmla="*/ 674995 w 2198808"/>
              <a:gd name="connsiteY379" fmla="*/ 55412 h 1624467"/>
              <a:gd name="connsiteX380" fmla="*/ 672277 w 2198808"/>
              <a:gd name="connsiteY380" fmla="*/ 43161 h 1624467"/>
              <a:gd name="connsiteX381" fmla="*/ 673789 w 2198808"/>
              <a:gd name="connsiteY381" fmla="*/ 41393 h 1624467"/>
              <a:gd name="connsiteX382" fmla="*/ 697307 w 2198808"/>
              <a:gd name="connsiteY382" fmla="*/ 32234 h 1624467"/>
              <a:gd name="connsiteX383" fmla="*/ 704256 w 2198808"/>
              <a:gd name="connsiteY383" fmla="*/ 29448 h 1624467"/>
              <a:gd name="connsiteX384" fmla="*/ 718870 w 2198808"/>
              <a:gd name="connsiteY384" fmla="*/ 26185 h 1624467"/>
              <a:gd name="connsiteX385" fmla="*/ 723882 w 2198808"/>
              <a:gd name="connsiteY385" fmla="*/ 27748 h 1624467"/>
              <a:gd name="connsiteX386" fmla="*/ 724529 w 2198808"/>
              <a:gd name="connsiteY386" fmla="*/ 32217 h 1624467"/>
              <a:gd name="connsiteX387" fmla="*/ 721537 w 2198808"/>
              <a:gd name="connsiteY387" fmla="*/ 38165 h 1624467"/>
              <a:gd name="connsiteX388" fmla="*/ 723832 w 2198808"/>
              <a:gd name="connsiteY388" fmla="*/ 45352 h 1624467"/>
              <a:gd name="connsiteX389" fmla="*/ 728521 w 2198808"/>
              <a:gd name="connsiteY389" fmla="*/ 39167 h 1624467"/>
              <a:gd name="connsiteX390" fmla="*/ 736236 w 2198808"/>
              <a:gd name="connsiteY390" fmla="*/ 48768 h 1624467"/>
              <a:gd name="connsiteX391" fmla="*/ 732107 w 2198808"/>
              <a:gd name="connsiteY391" fmla="*/ 56431 h 1624467"/>
              <a:gd name="connsiteX392" fmla="*/ 730867 w 2198808"/>
              <a:gd name="connsiteY392" fmla="*/ 74087 h 1624467"/>
              <a:gd name="connsiteX393" fmla="*/ 726924 w 2198808"/>
              <a:gd name="connsiteY393" fmla="*/ 87307 h 1624467"/>
              <a:gd name="connsiteX394" fmla="*/ 740416 w 2198808"/>
              <a:gd name="connsiteY394" fmla="*/ 92336 h 1624467"/>
              <a:gd name="connsiteX395" fmla="*/ 749167 w 2198808"/>
              <a:gd name="connsiteY395" fmla="*/ 95565 h 1624467"/>
              <a:gd name="connsiteX396" fmla="*/ 749473 w 2198808"/>
              <a:gd name="connsiteY396" fmla="*/ 102770 h 1624467"/>
              <a:gd name="connsiteX397" fmla="*/ 757935 w 2198808"/>
              <a:gd name="connsiteY397" fmla="*/ 104996 h 1624467"/>
              <a:gd name="connsiteX398" fmla="*/ 757035 w 2198808"/>
              <a:gd name="connsiteY398" fmla="*/ 99762 h 1624467"/>
              <a:gd name="connsiteX399" fmla="*/ 751716 w 2198808"/>
              <a:gd name="connsiteY399" fmla="*/ 89210 h 1624467"/>
              <a:gd name="connsiteX400" fmla="*/ 743781 w 2198808"/>
              <a:gd name="connsiteY400" fmla="*/ 86015 h 1624467"/>
              <a:gd name="connsiteX401" fmla="*/ 731257 w 2198808"/>
              <a:gd name="connsiteY401" fmla="*/ 87952 h 1624467"/>
              <a:gd name="connsiteX402" fmla="*/ 736049 w 2198808"/>
              <a:gd name="connsiteY402" fmla="*/ 77842 h 1624467"/>
              <a:gd name="connsiteX403" fmla="*/ 748266 w 2198808"/>
              <a:gd name="connsiteY403" fmla="*/ 77842 h 1624467"/>
              <a:gd name="connsiteX404" fmla="*/ 752837 w 2198808"/>
              <a:gd name="connsiteY404" fmla="*/ 69720 h 1624467"/>
              <a:gd name="connsiteX405" fmla="*/ 735352 w 2198808"/>
              <a:gd name="connsiteY405" fmla="*/ 41988 h 1624467"/>
              <a:gd name="connsiteX406" fmla="*/ 733586 w 2198808"/>
              <a:gd name="connsiteY406" fmla="*/ 37553 h 1624467"/>
              <a:gd name="connsiteX407" fmla="*/ 731733 w 2198808"/>
              <a:gd name="connsiteY407" fmla="*/ 23738 h 1624467"/>
              <a:gd name="connsiteX408" fmla="*/ 731869 w 2198808"/>
              <a:gd name="connsiteY408" fmla="*/ 0 h 1624467"/>
              <a:gd name="connsiteX409" fmla="*/ 742421 w 2198808"/>
              <a:gd name="connsiteY409" fmla="*/ 4044 h 1624467"/>
              <a:gd name="connsiteX410" fmla="*/ 751376 w 2198808"/>
              <a:gd name="connsiteY410" fmla="*/ 4775 h 1624467"/>
              <a:gd name="connsiteX411" fmla="*/ 757918 w 2198808"/>
              <a:gd name="connsiteY411" fmla="*/ 22175 h 1624467"/>
              <a:gd name="connsiteX412" fmla="*/ 755692 w 2198808"/>
              <a:gd name="connsiteY412" fmla="*/ 28258 h 1624467"/>
              <a:gd name="connsiteX413" fmla="*/ 753908 w 2198808"/>
              <a:gd name="connsiteY413" fmla="*/ 42005 h 1624467"/>
              <a:gd name="connsiteX414" fmla="*/ 749762 w 2198808"/>
              <a:gd name="connsiteY414" fmla="*/ 50348 h 1624467"/>
              <a:gd name="connsiteX415" fmla="*/ 767366 w 2198808"/>
              <a:gd name="connsiteY415" fmla="*/ 73849 h 1624467"/>
              <a:gd name="connsiteX416" fmla="*/ 776185 w 2198808"/>
              <a:gd name="connsiteY416" fmla="*/ 72285 h 1624467"/>
              <a:gd name="connsiteX417" fmla="*/ 782439 w 2198808"/>
              <a:gd name="connsiteY417" fmla="*/ 55157 h 1624467"/>
              <a:gd name="connsiteX418" fmla="*/ 786483 w 2198808"/>
              <a:gd name="connsiteY418" fmla="*/ 63211 h 1624467"/>
              <a:gd name="connsiteX419" fmla="*/ 790849 w 2198808"/>
              <a:gd name="connsiteY419" fmla="*/ 74681 h 1624467"/>
              <a:gd name="connsiteX420" fmla="*/ 789167 w 2198808"/>
              <a:gd name="connsiteY420" fmla="*/ 98488 h 1624467"/>
              <a:gd name="connsiteX421" fmla="*/ 788300 w 2198808"/>
              <a:gd name="connsiteY421" fmla="*/ 104707 h 1624467"/>
              <a:gd name="connsiteX422" fmla="*/ 789133 w 2198808"/>
              <a:gd name="connsiteY422" fmla="*/ 98471 h 1624467"/>
              <a:gd name="connsiteX423" fmla="*/ 797205 w 2198808"/>
              <a:gd name="connsiteY423" fmla="*/ 105369 h 1624467"/>
              <a:gd name="connsiteX424" fmla="*/ 796915 w 2198808"/>
              <a:gd name="connsiteY424" fmla="*/ 92149 h 1624467"/>
              <a:gd name="connsiteX425" fmla="*/ 797340 w 2198808"/>
              <a:gd name="connsiteY425" fmla="*/ 77604 h 1624467"/>
              <a:gd name="connsiteX426" fmla="*/ 790849 w 2198808"/>
              <a:gd name="connsiteY426" fmla="*/ 74698 h 1624467"/>
              <a:gd name="connsiteX427" fmla="*/ 792226 w 2198808"/>
              <a:gd name="connsiteY427" fmla="*/ 68734 h 1624467"/>
              <a:gd name="connsiteX428" fmla="*/ 790867 w 2198808"/>
              <a:gd name="connsiteY428" fmla="*/ 49380 h 1624467"/>
              <a:gd name="connsiteX429" fmla="*/ 791342 w 2198808"/>
              <a:gd name="connsiteY429" fmla="*/ 46066 h 1624467"/>
              <a:gd name="connsiteX430" fmla="*/ 794809 w 2198808"/>
              <a:gd name="connsiteY430" fmla="*/ 42872 h 1624467"/>
              <a:gd name="connsiteX431" fmla="*/ 797646 w 2198808"/>
              <a:gd name="connsiteY431" fmla="*/ 46406 h 1624467"/>
              <a:gd name="connsiteX432" fmla="*/ 799702 w 2198808"/>
              <a:gd name="connsiteY432" fmla="*/ 58063 h 1624467"/>
              <a:gd name="connsiteX433" fmla="*/ 802931 w 2198808"/>
              <a:gd name="connsiteY433" fmla="*/ 66610 h 1624467"/>
              <a:gd name="connsiteX434" fmla="*/ 803355 w 2198808"/>
              <a:gd name="connsiteY434" fmla="*/ 53441 h 1624467"/>
              <a:gd name="connsiteX435" fmla="*/ 803866 w 2198808"/>
              <a:gd name="connsiteY435" fmla="*/ 44571 h 1624467"/>
              <a:gd name="connsiteX436" fmla="*/ 806431 w 2198808"/>
              <a:gd name="connsiteY436" fmla="*/ 25386 h 1624467"/>
              <a:gd name="connsiteX437" fmla="*/ 806397 w 2198808"/>
              <a:gd name="connsiteY437" fmla="*/ 21325 h 1624467"/>
              <a:gd name="connsiteX438" fmla="*/ 816780 w 2198808"/>
              <a:gd name="connsiteY438" fmla="*/ 36364 h 1624467"/>
              <a:gd name="connsiteX439" fmla="*/ 817442 w 2198808"/>
              <a:gd name="connsiteY439" fmla="*/ 29754 h 1624467"/>
              <a:gd name="connsiteX440" fmla="*/ 817460 w 2198808"/>
              <a:gd name="connsiteY440" fmla="*/ 24792 h 1624467"/>
              <a:gd name="connsiteX441" fmla="*/ 824205 w 2198808"/>
              <a:gd name="connsiteY441" fmla="*/ 41461 h 1624467"/>
              <a:gd name="connsiteX442" fmla="*/ 828284 w 2198808"/>
              <a:gd name="connsiteY442" fmla="*/ 53339 h 1624467"/>
              <a:gd name="connsiteX443" fmla="*/ 833246 w 2198808"/>
              <a:gd name="connsiteY443" fmla="*/ 68479 h 1624467"/>
              <a:gd name="connsiteX444" fmla="*/ 834554 w 2198808"/>
              <a:gd name="connsiteY444" fmla="*/ 72268 h 1624467"/>
              <a:gd name="connsiteX445" fmla="*/ 834129 w 2198808"/>
              <a:gd name="connsiteY445" fmla="*/ 80136 h 1624467"/>
              <a:gd name="connsiteX446" fmla="*/ 845377 w 2198808"/>
              <a:gd name="connsiteY446" fmla="*/ 107171 h 1624467"/>
              <a:gd name="connsiteX447" fmla="*/ 852378 w 2198808"/>
              <a:gd name="connsiteY447" fmla="*/ 119473 h 1624467"/>
              <a:gd name="connsiteX448" fmla="*/ 882999 w 2198808"/>
              <a:gd name="connsiteY448" fmla="*/ 117740 h 1624467"/>
              <a:gd name="connsiteX449" fmla="*/ 898394 w 2198808"/>
              <a:gd name="connsiteY449" fmla="*/ 120085 h 1624467"/>
              <a:gd name="connsiteX450" fmla="*/ 897510 w 2198808"/>
              <a:gd name="connsiteY450" fmla="*/ 122345 h 1624467"/>
              <a:gd name="connsiteX451" fmla="*/ 890136 w 2198808"/>
              <a:gd name="connsiteY451" fmla="*/ 122854 h 1624467"/>
              <a:gd name="connsiteX452" fmla="*/ 884494 w 2198808"/>
              <a:gd name="connsiteY452" fmla="*/ 126542 h 1624467"/>
              <a:gd name="connsiteX453" fmla="*/ 868437 w 2198808"/>
              <a:gd name="connsiteY453" fmla="*/ 126899 h 1624467"/>
              <a:gd name="connsiteX454" fmla="*/ 865904 w 2198808"/>
              <a:gd name="connsiteY454" fmla="*/ 127833 h 1624467"/>
              <a:gd name="connsiteX455" fmla="*/ 884477 w 2198808"/>
              <a:gd name="connsiteY455" fmla="*/ 140000 h 1624467"/>
              <a:gd name="connsiteX456" fmla="*/ 894621 w 2198808"/>
              <a:gd name="connsiteY456" fmla="*/ 135837 h 1624467"/>
              <a:gd name="connsiteX457" fmla="*/ 895370 w 2198808"/>
              <a:gd name="connsiteY457" fmla="*/ 137349 h 1624467"/>
              <a:gd name="connsiteX458" fmla="*/ 888437 w 2198808"/>
              <a:gd name="connsiteY458" fmla="*/ 143279 h 1624467"/>
              <a:gd name="connsiteX459" fmla="*/ 889048 w 2198808"/>
              <a:gd name="connsiteY459" fmla="*/ 144724 h 1624467"/>
              <a:gd name="connsiteX460" fmla="*/ 902489 w 2198808"/>
              <a:gd name="connsiteY460" fmla="*/ 144724 h 1624467"/>
              <a:gd name="connsiteX461" fmla="*/ 888114 w 2198808"/>
              <a:gd name="connsiteY461" fmla="*/ 151164 h 1624467"/>
              <a:gd name="connsiteX462" fmla="*/ 904579 w 2198808"/>
              <a:gd name="connsiteY462" fmla="*/ 159813 h 1624467"/>
              <a:gd name="connsiteX463" fmla="*/ 916134 w 2198808"/>
              <a:gd name="connsiteY463" fmla="*/ 154188 h 1624467"/>
              <a:gd name="connsiteX464" fmla="*/ 917153 w 2198808"/>
              <a:gd name="connsiteY464" fmla="*/ 155616 h 1624467"/>
              <a:gd name="connsiteX465" fmla="*/ 914384 w 2198808"/>
              <a:gd name="connsiteY465" fmla="*/ 159490 h 1624467"/>
              <a:gd name="connsiteX466" fmla="*/ 920195 w 2198808"/>
              <a:gd name="connsiteY466" fmla="*/ 157859 h 1624467"/>
              <a:gd name="connsiteX467" fmla="*/ 941572 w 2198808"/>
              <a:gd name="connsiteY467" fmla="*/ 152523 h 1624467"/>
              <a:gd name="connsiteX468" fmla="*/ 970611 w 2198808"/>
              <a:gd name="connsiteY468" fmla="*/ 147527 h 1624467"/>
              <a:gd name="connsiteX469" fmla="*/ 976559 w 2198808"/>
              <a:gd name="connsiteY469" fmla="*/ 143500 h 1624467"/>
              <a:gd name="connsiteX470" fmla="*/ 1002030 w 2198808"/>
              <a:gd name="connsiteY470" fmla="*/ 144384 h 1624467"/>
              <a:gd name="connsiteX471" fmla="*/ 1010102 w 2198808"/>
              <a:gd name="connsiteY471" fmla="*/ 142888 h 1624467"/>
              <a:gd name="connsiteX472" fmla="*/ 1024783 w 2198808"/>
              <a:gd name="connsiteY472" fmla="*/ 140663 h 1624467"/>
              <a:gd name="connsiteX473" fmla="*/ 1033160 w 2198808"/>
              <a:gd name="connsiteY473" fmla="*/ 138912 h 1624467"/>
              <a:gd name="connsiteX474" fmla="*/ 1035200 w 2198808"/>
              <a:gd name="connsiteY474" fmla="*/ 137723 h 1624467"/>
              <a:gd name="connsiteX475" fmla="*/ 1050237 w 2198808"/>
              <a:gd name="connsiteY475" fmla="*/ 136126 h 1624467"/>
              <a:gd name="connsiteX476" fmla="*/ 1068097 w 2198808"/>
              <a:gd name="connsiteY476" fmla="*/ 137621 h 1624467"/>
              <a:gd name="connsiteX477" fmla="*/ 1064358 w 2198808"/>
              <a:gd name="connsiteY477" fmla="*/ 144367 h 1624467"/>
              <a:gd name="connsiteX478" fmla="*/ 1063865 w 2198808"/>
              <a:gd name="connsiteY478" fmla="*/ 144061 h 1624467"/>
              <a:gd name="connsiteX479" fmla="*/ 1064375 w 2198808"/>
              <a:gd name="connsiteY479" fmla="*/ 144350 h 1624467"/>
              <a:gd name="connsiteX480" fmla="*/ 1067502 w 2198808"/>
              <a:gd name="connsiteY480" fmla="*/ 148020 h 1624467"/>
              <a:gd name="connsiteX481" fmla="*/ 1051070 w 2198808"/>
              <a:gd name="connsiteY481" fmla="*/ 145505 h 1624467"/>
              <a:gd name="connsiteX482" fmla="*/ 1048062 w 2198808"/>
              <a:gd name="connsiteY482" fmla="*/ 153917 h 1624467"/>
              <a:gd name="connsiteX483" fmla="*/ 1060925 w 2198808"/>
              <a:gd name="connsiteY483" fmla="*/ 159677 h 1624467"/>
              <a:gd name="connsiteX484" fmla="*/ 1066312 w 2198808"/>
              <a:gd name="connsiteY484" fmla="*/ 161189 h 1624467"/>
              <a:gd name="connsiteX485" fmla="*/ 1074587 w 2198808"/>
              <a:gd name="connsiteY485" fmla="*/ 161223 h 1624467"/>
              <a:gd name="connsiteX486" fmla="*/ 1056541 w 2198808"/>
              <a:gd name="connsiteY486" fmla="*/ 162498 h 1624467"/>
              <a:gd name="connsiteX487" fmla="*/ 1042404 w 2198808"/>
              <a:gd name="connsiteY487" fmla="*/ 160645 h 1624467"/>
              <a:gd name="connsiteX488" fmla="*/ 1004800 w 2198808"/>
              <a:gd name="connsiteY488" fmla="*/ 164860 h 1624467"/>
              <a:gd name="connsiteX489" fmla="*/ 989116 w 2198808"/>
              <a:gd name="connsiteY489" fmla="*/ 168547 h 1624467"/>
              <a:gd name="connsiteX490" fmla="*/ 989677 w 2198808"/>
              <a:gd name="connsiteY490" fmla="*/ 170705 h 1624467"/>
              <a:gd name="connsiteX491" fmla="*/ 996763 w 2198808"/>
              <a:gd name="connsiteY491" fmla="*/ 169006 h 1624467"/>
              <a:gd name="connsiteX492" fmla="*/ 998342 w 2198808"/>
              <a:gd name="connsiteY492" fmla="*/ 172982 h 1624467"/>
              <a:gd name="connsiteX493" fmla="*/ 1004885 w 2198808"/>
              <a:gd name="connsiteY493" fmla="*/ 171538 h 1624467"/>
              <a:gd name="connsiteX494" fmla="*/ 1007263 w 2198808"/>
              <a:gd name="connsiteY494" fmla="*/ 174562 h 1624467"/>
              <a:gd name="connsiteX495" fmla="*/ 1008369 w 2198808"/>
              <a:gd name="connsiteY495" fmla="*/ 173526 h 1624467"/>
              <a:gd name="connsiteX496" fmla="*/ 1004885 w 2198808"/>
              <a:gd name="connsiteY496" fmla="*/ 171555 h 1624467"/>
              <a:gd name="connsiteX497" fmla="*/ 1012022 w 2198808"/>
              <a:gd name="connsiteY497" fmla="*/ 167765 h 1624467"/>
              <a:gd name="connsiteX498" fmla="*/ 1028181 w 2198808"/>
              <a:gd name="connsiteY498" fmla="*/ 165064 h 1624467"/>
              <a:gd name="connsiteX499" fmla="*/ 1031750 w 2198808"/>
              <a:gd name="connsiteY499" fmla="*/ 167544 h 1624467"/>
              <a:gd name="connsiteX500" fmla="*/ 1027722 w 2198808"/>
              <a:gd name="connsiteY500" fmla="*/ 170620 h 1624467"/>
              <a:gd name="connsiteX501" fmla="*/ 1015811 w 2198808"/>
              <a:gd name="connsiteY501" fmla="*/ 174324 h 1624467"/>
              <a:gd name="connsiteX502" fmla="*/ 1027468 w 2198808"/>
              <a:gd name="connsiteY502" fmla="*/ 175293 h 1624467"/>
              <a:gd name="connsiteX503" fmla="*/ 1040484 w 2198808"/>
              <a:gd name="connsiteY503" fmla="*/ 179150 h 1624467"/>
              <a:gd name="connsiteX504" fmla="*/ 1040484 w 2198808"/>
              <a:gd name="connsiteY504" fmla="*/ 175871 h 1624467"/>
              <a:gd name="connsiteX505" fmla="*/ 1060773 w 2198808"/>
              <a:gd name="connsiteY505" fmla="*/ 170841 h 1624467"/>
              <a:gd name="connsiteX506" fmla="*/ 1056983 w 2198808"/>
              <a:gd name="connsiteY506" fmla="*/ 168496 h 1624467"/>
              <a:gd name="connsiteX507" fmla="*/ 1063763 w 2198808"/>
              <a:gd name="connsiteY507" fmla="*/ 168428 h 1624467"/>
              <a:gd name="connsiteX508" fmla="*/ 1077816 w 2198808"/>
              <a:gd name="connsiteY508" fmla="*/ 169533 h 1624467"/>
              <a:gd name="connsiteX509" fmla="*/ 1083458 w 2198808"/>
              <a:gd name="connsiteY509" fmla="*/ 168173 h 1624467"/>
              <a:gd name="connsiteX510" fmla="*/ 1117052 w 2198808"/>
              <a:gd name="connsiteY510" fmla="*/ 164758 h 1624467"/>
              <a:gd name="connsiteX511" fmla="*/ 1117052 w 2198808"/>
              <a:gd name="connsiteY511" fmla="*/ 172931 h 1624467"/>
              <a:gd name="connsiteX512" fmla="*/ 1122999 w 2198808"/>
              <a:gd name="connsiteY512" fmla="*/ 164112 h 1624467"/>
              <a:gd name="connsiteX513" fmla="*/ 1120909 w 2198808"/>
              <a:gd name="connsiteY513" fmla="*/ 163483 h 1624467"/>
              <a:gd name="connsiteX514" fmla="*/ 1117018 w 2198808"/>
              <a:gd name="connsiteY514" fmla="*/ 164792 h 1624467"/>
              <a:gd name="connsiteX515" fmla="*/ 1122030 w 2198808"/>
              <a:gd name="connsiteY515" fmla="*/ 161427 h 1624467"/>
              <a:gd name="connsiteX516" fmla="*/ 1161537 w 2198808"/>
              <a:gd name="connsiteY516" fmla="*/ 157961 h 1624467"/>
              <a:gd name="connsiteX517" fmla="*/ 1175743 w 2198808"/>
              <a:gd name="connsiteY517" fmla="*/ 161036 h 1624467"/>
              <a:gd name="connsiteX518" fmla="*/ 1180637 w 2198808"/>
              <a:gd name="connsiteY518" fmla="*/ 161223 h 1624467"/>
              <a:gd name="connsiteX519" fmla="*/ 1203814 w 2198808"/>
              <a:gd name="connsiteY519" fmla="*/ 157706 h 1624467"/>
              <a:gd name="connsiteX520" fmla="*/ 1204765 w 2198808"/>
              <a:gd name="connsiteY520" fmla="*/ 151843 h 1624467"/>
              <a:gd name="connsiteX521" fmla="*/ 1222829 w 2198808"/>
              <a:gd name="connsiteY521" fmla="*/ 153917 h 1624467"/>
              <a:gd name="connsiteX522" fmla="*/ 1209286 w 2198808"/>
              <a:gd name="connsiteY522" fmla="*/ 155378 h 1624467"/>
              <a:gd name="connsiteX523" fmla="*/ 1217255 w 2198808"/>
              <a:gd name="connsiteY523" fmla="*/ 157978 h 1624467"/>
              <a:gd name="connsiteX524" fmla="*/ 1217272 w 2198808"/>
              <a:gd name="connsiteY524" fmla="*/ 157995 h 1624467"/>
              <a:gd name="connsiteX525" fmla="*/ 1209167 w 2198808"/>
              <a:gd name="connsiteY525" fmla="*/ 163619 h 1624467"/>
              <a:gd name="connsiteX526" fmla="*/ 1210119 w 2198808"/>
              <a:gd name="connsiteY526" fmla="*/ 166967 h 1624467"/>
              <a:gd name="connsiteX527" fmla="*/ 1231562 w 2198808"/>
              <a:gd name="connsiteY527" fmla="*/ 169566 h 1624467"/>
              <a:gd name="connsiteX528" fmla="*/ 1248844 w 2198808"/>
              <a:gd name="connsiteY528" fmla="*/ 170654 h 1624467"/>
              <a:gd name="connsiteX529" fmla="*/ 1249370 w 2198808"/>
              <a:gd name="connsiteY529" fmla="*/ 163126 h 1624467"/>
              <a:gd name="connsiteX530" fmla="*/ 1236626 w 2198808"/>
              <a:gd name="connsiteY530" fmla="*/ 161988 h 1624467"/>
              <a:gd name="connsiteX531" fmla="*/ 1251630 w 2198808"/>
              <a:gd name="connsiteY531" fmla="*/ 153713 h 1624467"/>
              <a:gd name="connsiteX532" fmla="*/ 1235742 w 2198808"/>
              <a:gd name="connsiteY532" fmla="*/ 148037 h 1624467"/>
              <a:gd name="connsiteX533" fmla="*/ 1204511 w 2198808"/>
              <a:gd name="connsiteY533" fmla="*/ 149396 h 1624467"/>
              <a:gd name="connsiteX534" fmla="*/ 1171784 w 2198808"/>
              <a:gd name="connsiteY534" fmla="*/ 152421 h 1624467"/>
              <a:gd name="connsiteX535" fmla="*/ 1158445 w 2198808"/>
              <a:gd name="connsiteY535" fmla="*/ 153033 h 1624467"/>
              <a:gd name="connsiteX536" fmla="*/ 1134383 w 2198808"/>
              <a:gd name="connsiteY536" fmla="*/ 150824 h 1624467"/>
              <a:gd name="connsiteX537" fmla="*/ 1124935 w 2198808"/>
              <a:gd name="connsiteY537" fmla="*/ 142379 h 1624467"/>
              <a:gd name="connsiteX538" fmla="*/ 1140807 w 2198808"/>
              <a:gd name="connsiteY538" fmla="*/ 141070 h 1624467"/>
              <a:gd name="connsiteX539" fmla="*/ 1150390 w 2198808"/>
              <a:gd name="connsiteY539" fmla="*/ 144673 h 1624467"/>
              <a:gd name="connsiteX540" fmla="*/ 1160959 w 2198808"/>
              <a:gd name="connsiteY540" fmla="*/ 145047 h 1624467"/>
              <a:gd name="connsiteX541" fmla="*/ 1179617 w 2198808"/>
              <a:gd name="connsiteY541" fmla="*/ 140459 h 1624467"/>
              <a:gd name="connsiteX542" fmla="*/ 1207739 w 2198808"/>
              <a:gd name="connsiteY542" fmla="*/ 136839 h 1624467"/>
              <a:gd name="connsiteX543" fmla="*/ 1211852 w 2198808"/>
              <a:gd name="connsiteY543" fmla="*/ 135990 h 1624467"/>
              <a:gd name="connsiteX544" fmla="*/ 1241690 w 2198808"/>
              <a:gd name="connsiteY544" fmla="*/ 133458 h 1624467"/>
              <a:gd name="connsiteX545" fmla="*/ 1302743 w 2198808"/>
              <a:gd name="connsiteY545" fmla="*/ 134290 h 1624467"/>
              <a:gd name="connsiteX546" fmla="*/ 1304426 w 2198808"/>
              <a:gd name="connsiteY546" fmla="*/ 134443 h 1624467"/>
              <a:gd name="connsiteX547" fmla="*/ 1332752 w 2198808"/>
              <a:gd name="connsiteY547" fmla="*/ 137655 h 1624467"/>
              <a:gd name="connsiteX548" fmla="*/ 1356235 w 2198808"/>
              <a:gd name="connsiteY548" fmla="*/ 140391 h 1624467"/>
              <a:gd name="connsiteX549" fmla="*/ 1376830 w 2198808"/>
              <a:gd name="connsiteY549" fmla="*/ 138691 h 1624467"/>
              <a:gd name="connsiteX550" fmla="*/ 1377680 w 2198808"/>
              <a:gd name="connsiteY550" fmla="*/ 132404 h 1624467"/>
              <a:gd name="connsiteX551" fmla="*/ 1382846 w 2198808"/>
              <a:gd name="connsiteY551" fmla="*/ 133475 h 1624467"/>
              <a:gd name="connsiteX552" fmla="*/ 1373873 w 2198808"/>
              <a:gd name="connsiteY552" fmla="*/ 129329 h 1624467"/>
              <a:gd name="connsiteX553" fmla="*/ 1372888 w 2198808"/>
              <a:gd name="connsiteY553" fmla="*/ 134103 h 1624467"/>
              <a:gd name="connsiteX554" fmla="*/ 1351358 w 2198808"/>
              <a:gd name="connsiteY554" fmla="*/ 133985 h 1624467"/>
              <a:gd name="connsiteX555" fmla="*/ 1344936 w 2198808"/>
              <a:gd name="connsiteY555" fmla="*/ 131062 h 1624467"/>
              <a:gd name="connsiteX556" fmla="*/ 1361316 w 2198808"/>
              <a:gd name="connsiteY556" fmla="*/ 128258 h 1624467"/>
              <a:gd name="connsiteX557" fmla="*/ 1365343 w 2198808"/>
              <a:gd name="connsiteY557" fmla="*/ 128241 h 1624467"/>
              <a:gd name="connsiteX558" fmla="*/ 1383967 w 2198808"/>
              <a:gd name="connsiteY558" fmla="*/ 127340 h 1624467"/>
              <a:gd name="connsiteX559" fmla="*/ 1398053 w 2198808"/>
              <a:gd name="connsiteY559" fmla="*/ 126780 h 1624467"/>
              <a:gd name="connsiteX560" fmla="*/ 1404663 w 2198808"/>
              <a:gd name="connsiteY560" fmla="*/ 125743 h 1624467"/>
              <a:gd name="connsiteX561" fmla="*/ 1416728 w 2198808"/>
              <a:gd name="connsiteY561" fmla="*/ 120612 h 1624467"/>
              <a:gd name="connsiteX562" fmla="*/ 1428096 w 2198808"/>
              <a:gd name="connsiteY562" fmla="*/ 124435 h 1624467"/>
              <a:gd name="connsiteX563" fmla="*/ 1412769 w 2198808"/>
              <a:gd name="connsiteY563" fmla="*/ 115922 h 1624467"/>
              <a:gd name="connsiteX564" fmla="*/ 1408963 w 2198808"/>
              <a:gd name="connsiteY564" fmla="*/ 115259 h 1624467"/>
              <a:gd name="connsiteX565" fmla="*/ 1401316 w 2198808"/>
              <a:gd name="connsiteY565" fmla="*/ 112676 h 1624467"/>
              <a:gd name="connsiteX566" fmla="*/ 1396609 w 2198808"/>
              <a:gd name="connsiteY566" fmla="*/ 117077 h 1624467"/>
              <a:gd name="connsiteX567" fmla="*/ 1378699 w 2198808"/>
              <a:gd name="connsiteY567" fmla="*/ 114188 h 1624467"/>
              <a:gd name="connsiteX568" fmla="*/ 1375063 w 2198808"/>
              <a:gd name="connsiteY568" fmla="*/ 114087 h 1624467"/>
              <a:gd name="connsiteX569" fmla="*/ 1371376 w 2198808"/>
              <a:gd name="connsiteY569" fmla="*/ 114273 h 1624467"/>
              <a:gd name="connsiteX570" fmla="*/ 1359192 w 2198808"/>
              <a:gd name="connsiteY570" fmla="*/ 110518 h 1624467"/>
              <a:gd name="connsiteX571" fmla="*/ 1348572 w 2198808"/>
              <a:gd name="connsiteY571" fmla="*/ 108683 h 1624467"/>
              <a:gd name="connsiteX572" fmla="*/ 1330475 w 2198808"/>
              <a:gd name="connsiteY572" fmla="*/ 109974 h 1624467"/>
              <a:gd name="connsiteX573" fmla="*/ 1323168 w 2198808"/>
              <a:gd name="connsiteY573" fmla="*/ 112115 h 1624467"/>
              <a:gd name="connsiteX574" fmla="*/ 1359922 w 2198808"/>
              <a:gd name="connsiteY574" fmla="*/ 112115 h 1624467"/>
              <a:gd name="connsiteX575" fmla="*/ 1346091 w 2198808"/>
              <a:gd name="connsiteY575" fmla="*/ 115939 h 1624467"/>
              <a:gd name="connsiteX576" fmla="*/ 1303984 w 2198808"/>
              <a:gd name="connsiteY576" fmla="*/ 114070 h 1624467"/>
              <a:gd name="connsiteX577" fmla="*/ 1273840 w 2198808"/>
              <a:gd name="connsiteY577" fmla="*/ 114936 h 1624467"/>
              <a:gd name="connsiteX578" fmla="*/ 1254231 w 2198808"/>
              <a:gd name="connsiteY578" fmla="*/ 113628 h 1624467"/>
              <a:gd name="connsiteX579" fmla="*/ 1266567 w 2198808"/>
              <a:gd name="connsiteY579" fmla="*/ 108717 h 1624467"/>
              <a:gd name="connsiteX580" fmla="*/ 1267043 w 2198808"/>
              <a:gd name="connsiteY580" fmla="*/ 109023 h 1624467"/>
              <a:gd name="connsiteX581" fmla="*/ 1266533 w 2198808"/>
              <a:gd name="connsiteY581" fmla="*/ 108734 h 1624467"/>
              <a:gd name="connsiteX582" fmla="*/ 1265921 w 2198808"/>
              <a:gd name="connsiteY582" fmla="*/ 108190 h 1624467"/>
              <a:gd name="connsiteX583" fmla="*/ 1256813 w 2198808"/>
              <a:gd name="connsiteY583" fmla="*/ 109210 h 1624467"/>
              <a:gd name="connsiteX584" fmla="*/ 1248368 w 2198808"/>
              <a:gd name="connsiteY584" fmla="*/ 108411 h 1624467"/>
              <a:gd name="connsiteX585" fmla="*/ 1226771 w 2198808"/>
              <a:gd name="connsiteY585" fmla="*/ 98471 h 1624467"/>
              <a:gd name="connsiteX586" fmla="*/ 1228538 w 2198808"/>
              <a:gd name="connsiteY586" fmla="*/ 97264 h 1624467"/>
              <a:gd name="connsiteX587" fmla="*/ 1258631 w 2198808"/>
              <a:gd name="connsiteY587" fmla="*/ 101869 h 1624467"/>
              <a:gd name="connsiteX588" fmla="*/ 1260178 w 2198808"/>
              <a:gd name="connsiteY588" fmla="*/ 101461 h 1624467"/>
              <a:gd name="connsiteX589" fmla="*/ 1280058 w 2198808"/>
              <a:gd name="connsiteY589" fmla="*/ 100000 h 1624467"/>
              <a:gd name="connsiteX590" fmla="*/ 1308300 w 2198808"/>
              <a:gd name="connsiteY590" fmla="*/ 100204 h 1624467"/>
              <a:gd name="connsiteX591" fmla="*/ 1306805 w 2198808"/>
              <a:gd name="connsiteY591" fmla="*/ 93016 h 1624467"/>
              <a:gd name="connsiteX592" fmla="*/ 1308062 w 2198808"/>
              <a:gd name="connsiteY592" fmla="*/ 92031 h 1624467"/>
              <a:gd name="connsiteX593" fmla="*/ 1354995 w 2198808"/>
              <a:gd name="connsiteY593" fmla="*/ 94732 h 1624467"/>
              <a:gd name="connsiteX594" fmla="*/ 1344426 w 2198808"/>
              <a:gd name="connsiteY594" fmla="*/ 100374 h 1624467"/>
              <a:gd name="connsiteX595" fmla="*/ 1363423 w 2198808"/>
              <a:gd name="connsiteY595" fmla="*/ 100221 h 1624467"/>
              <a:gd name="connsiteX596" fmla="*/ 1363389 w 2198808"/>
              <a:gd name="connsiteY596" fmla="*/ 100255 h 1624467"/>
              <a:gd name="connsiteX597" fmla="*/ 1370628 w 2198808"/>
              <a:gd name="connsiteY597" fmla="*/ 105811 h 1624467"/>
              <a:gd name="connsiteX598" fmla="*/ 1377068 w 2198808"/>
              <a:gd name="connsiteY598" fmla="*/ 109736 h 1624467"/>
              <a:gd name="connsiteX599" fmla="*/ 1376643 w 2198808"/>
              <a:gd name="connsiteY599" fmla="*/ 102277 h 1624467"/>
              <a:gd name="connsiteX600" fmla="*/ 1382709 w 2198808"/>
              <a:gd name="connsiteY600" fmla="*/ 103908 h 1624467"/>
              <a:gd name="connsiteX601" fmla="*/ 1394995 w 2198808"/>
              <a:gd name="connsiteY601" fmla="*/ 95701 h 1624467"/>
              <a:gd name="connsiteX602" fmla="*/ 1402709 w 2198808"/>
              <a:gd name="connsiteY602" fmla="*/ 94970 h 1624467"/>
              <a:gd name="connsiteX603" fmla="*/ 1403338 w 2198808"/>
              <a:gd name="connsiteY603" fmla="*/ 102294 h 1624467"/>
              <a:gd name="connsiteX604" fmla="*/ 1415658 w 2198808"/>
              <a:gd name="connsiteY604" fmla="*/ 95684 h 1624467"/>
              <a:gd name="connsiteX605" fmla="*/ 1429336 w 2198808"/>
              <a:gd name="connsiteY605" fmla="*/ 101087 h 1624467"/>
              <a:gd name="connsiteX606" fmla="*/ 1423627 w 2198808"/>
              <a:gd name="connsiteY606" fmla="*/ 98267 h 1624467"/>
              <a:gd name="connsiteX607" fmla="*/ 1440790 w 2198808"/>
              <a:gd name="connsiteY607" fmla="*/ 97043 h 1624467"/>
              <a:gd name="connsiteX608" fmla="*/ 1454213 w 2198808"/>
              <a:gd name="connsiteY608" fmla="*/ 98453 h 1624467"/>
              <a:gd name="connsiteX609" fmla="*/ 1493789 w 2198808"/>
              <a:gd name="connsiteY609" fmla="*/ 102005 h 1624467"/>
              <a:gd name="connsiteX610" fmla="*/ 1510611 w 2198808"/>
              <a:gd name="connsiteY610" fmla="*/ 103483 h 1624467"/>
              <a:gd name="connsiteX611" fmla="*/ 1528453 w 2198808"/>
              <a:gd name="connsiteY611" fmla="*/ 107408 h 1624467"/>
              <a:gd name="connsiteX612" fmla="*/ 1540381 w 2198808"/>
              <a:gd name="connsiteY612" fmla="*/ 105556 h 1624467"/>
              <a:gd name="connsiteX613" fmla="*/ 1557510 w 2198808"/>
              <a:gd name="connsiteY613" fmla="*/ 116058 h 1624467"/>
              <a:gd name="connsiteX614" fmla="*/ 1570747 w 2198808"/>
              <a:gd name="connsiteY614" fmla="*/ 116126 h 1624467"/>
              <a:gd name="connsiteX615" fmla="*/ 1596456 w 2198808"/>
              <a:gd name="connsiteY615" fmla="*/ 115072 h 1624467"/>
              <a:gd name="connsiteX616" fmla="*/ 1591494 w 2198808"/>
              <a:gd name="connsiteY616" fmla="*/ 112115 h 1624467"/>
              <a:gd name="connsiteX617" fmla="*/ 1619923 w 2198808"/>
              <a:gd name="connsiteY617" fmla="*/ 114868 h 1624467"/>
              <a:gd name="connsiteX618" fmla="*/ 1631070 w 2198808"/>
              <a:gd name="connsiteY618" fmla="*/ 114936 h 1624467"/>
              <a:gd name="connsiteX619" fmla="*/ 1664493 w 2198808"/>
              <a:gd name="connsiteY619" fmla="*/ 120136 h 1624467"/>
              <a:gd name="connsiteX620" fmla="*/ 1669540 w 2198808"/>
              <a:gd name="connsiteY620" fmla="*/ 120340 h 1624467"/>
              <a:gd name="connsiteX621" fmla="*/ 1689115 w 2198808"/>
              <a:gd name="connsiteY621" fmla="*/ 119966 h 1624467"/>
              <a:gd name="connsiteX622" fmla="*/ 1703797 w 2198808"/>
              <a:gd name="connsiteY622" fmla="*/ 122753 h 1624467"/>
              <a:gd name="connsiteX623" fmla="*/ 1729846 w 2198808"/>
              <a:gd name="connsiteY623" fmla="*/ 125454 h 1624467"/>
              <a:gd name="connsiteX624" fmla="*/ 1735657 w 2198808"/>
              <a:gd name="connsiteY624" fmla="*/ 124826 h 1624467"/>
              <a:gd name="connsiteX625" fmla="*/ 1758291 w 2198808"/>
              <a:gd name="connsiteY625" fmla="*/ 124724 h 1624467"/>
              <a:gd name="connsiteX626" fmla="*/ 1766618 w 2198808"/>
              <a:gd name="connsiteY626" fmla="*/ 125590 h 1624467"/>
              <a:gd name="connsiteX627" fmla="*/ 1804884 w 2198808"/>
              <a:gd name="connsiteY627" fmla="*/ 131147 h 1624467"/>
              <a:gd name="connsiteX628" fmla="*/ 1847636 w 2198808"/>
              <a:gd name="connsiteY628" fmla="*/ 138114 h 1624467"/>
              <a:gd name="connsiteX629" fmla="*/ 1837849 w 2198808"/>
              <a:gd name="connsiteY629" fmla="*/ 133169 h 1624467"/>
              <a:gd name="connsiteX630" fmla="*/ 1823354 w 2198808"/>
              <a:gd name="connsiteY630" fmla="*/ 127460 h 1624467"/>
              <a:gd name="connsiteX631" fmla="*/ 1813380 w 2198808"/>
              <a:gd name="connsiteY631" fmla="*/ 125760 h 1624467"/>
              <a:gd name="connsiteX632" fmla="*/ 1806804 w 2198808"/>
              <a:gd name="connsiteY632" fmla="*/ 123738 h 1624467"/>
              <a:gd name="connsiteX633" fmla="*/ 1817900 w 2198808"/>
              <a:gd name="connsiteY633" fmla="*/ 121580 h 1624467"/>
              <a:gd name="connsiteX634" fmla="*/ 1803406 w 2198808"/>
              <a:gd name="connsiteY634" fmla="*/ 117706 h 1624467"/>
              <a:gd name="connsiteX635" fmla="*/ 1789692 w 2198808"/>
              <a:gd name="connsiteY635" fmla="*/ 114715 h 1624467"/>
              <a:gd name="connsiteX636" fmla="*/ 1789268 w 2198808"/>
              <a:gd name="connsiteY636" fmla="*/ 112880 h 1624467"/>
              <a:gd name="connsiteX637" fmla="*/ 1794603 w 2198808"/>
              <a:gd name="connsiteY637" fmla="*/ 110909 h 1624467"/>
              <a:gd name="connsiteX638" fmla="*/ 1828606 w 2198808"/>
              <a:gd name="connsiteY638" fmla="*/ 117298 h 1624467"/>
              <a:gd name="connsiteX639" fmla="*/ 1850083 w 2198808"/>
              <a:gd name="connsiteY639" fmla="*/ 122056 h 1624467"/>
              <a:gd name="connsiteX640" fmla="*/ 1862199 w 2198808"/>
              <a:gd name="connsiteY640" fmla="*/ 117094 h 1624467"/>
              <a:gd name="connsiteX641" fmla="*/ 1860245 w 2198808"/>
              <a:gd name="connsiteY641" fmla="*/ 122668 h 1624467"/>
              <a:gd name="connsiteX642" fmla="*/ 1872004 w 2198808"/>
              <a:gd name="connsiteY642" fmla="*/ 119133 h 1624467"/>
              <a:gd name="connsiteX643" fmla="*/ 1871358 w 2198808"/>
              <a:gd name="connsiteY643" fmla="*/ 125607 h 1624467"/>
              <a:gd name="connsiteX644" fmla="*/ 1895198 w 2198808"/>
              <a:gd name="connsiteY644" fmla="*/ 129634 h 1624467"/>
              <a:gd name="connsiteX645" fmla="*/ 1908673 w 2198808"/>
              <a:gd name="connsiteY645" fmla="*/ 135463 h 1624467"/>
              <a:gd name="connsiteX646" fmla="*/ 1939327 w 2198808"/>
              <a:gd name="connsiteY646" fmla="*/ 144061 h 1624467"/>
              <a:gd name="connsiteX647" fmla="*/ 1973346 w 2198808"/>
              <a:gd name="connsiteY647" fmla="*/ 153848 h 1624467"/>
              <a:gd name="connsiteX648" fmla="*/ 1954111 w 2198808"/>
              <a:gd name="connsiteY648" fmla="*/ 142906 h 1624467"/>
              <a:gd name="connsiteX649" fmla="*/ 1922522 w 2198808"/>
              <a:gd name="connsiteY649" fmla="*/ 128836 h 1624467"/>
              <a:gd name="connsiteX650" fmla="*/ 1915640 w 2198808"/>
              <a:gd name="connsiteY650" fmla="*/ 124010 h 1624467"/>
              <a:gd name="connsiteX651" fmla="*/ 1915606 w 2198808"/>
              <a:gd name="connsiteY651" fmla="*/ 124044 h 1624467"/>
              <a:gd name="connsiteX652" fmla="*/ 1925376 w 2198808"/>
              <a:gd name="connsiteY652" fmla="*/ 124384 h 1624467"/>
              <a:gd name="connsiteX653" fmla="*/ 1955793 w 2198808"/>
              <a:gd name="connsiteY653" fmla="*/ 126406 h 1624467"/>
              <a:gd name="connsiteX654" fmla="*/ 1939786 w 2198808"/>
              <a:gd name="connsiteY654" fmla="*/ 120255 h 1624467"/>
              <a:gd name="connsiteX655" fmla="*/ 1916898 w 2198808"/>
              <a:gd name="connsiteY655" fmla="*/ 105964 h 1624467"/>
              <a:gd name="connsiteX656" fmla="*/ 1947789 w 2198808"/>
              <a:gd name="connsiteY656" fmla="*/ 113815 h 1624467"/>
              <a:gd name="connsiteX657" fmla="*/ 1928894 w 2198808"/>
              <a:gd name="connsiteY657" fmla="*/ 97944 h 1624467"/>
              <a:gd name="connsiteX658" fmla="*/ 1939429 w 2198808"/>
              <a:gd name="connsiteY658" fmla="*/ 99252 h 1624467"/>
              <a:gd name="connsiteX659" fmla="*/ 1939922 w 2198808"/>
              <a:gd name="connsiteY659" fmla="*/ 98012 h 1624467"/>
              <a:gd name="connsiteX660" fmla="*/ 1902505 w 2198808"/>
              <a:gd name="connsiteY660" fmla="*/ 83364 h 1624467"/>
              <a:gd name="connsiteX661" fmla="*/ 1914009 w 2198808"/>
              <a:gd name="connsiteY661" fmla="*/ 80102 h 1624467"/>
              <a:gd name="connsiteX662" fmla="*/ 1902012 w 2198808"/>
              <a:gd name="connsiteY662" fmla="*/ 73033 h 1624467"/>
              <a:gd name="connsiteX663" fmla="*/ 1915623 w 2198808"/>
              <a:gd name="connsiteY663" fmla="*/ 74732 h 1624467"/>
              <a:gd name="connsiteX664" fmla="*/ 1918597 w 2198808"/>
              <a:gd name="connsiteY664" fmla="*/ 76058 h 1624467"/>
              <a:gd name="connsiteX665" fmla="*/ 1918868 w 2198808"/>
              <a:gd name="connsiteY665" fmla="*/ 75106 h 1624467"/>
              <a:gd name="connsiteX666" fmla="*/ 1915589 w 2198808"/>
              <a:gd name="connsiteY666" fmla="*/ 74766 h 1624467"/>
              <a:gd name="connsiteX667" fmla="*/ 1905462 w 2198808"/>
              <a:gd name="connsiteY667" fmla="*/ 70824 h 1624467"/>
              <a:gd name="connsiteX668" fmla="*/ 1902029 w 2198808"/>
              <a:gd name="connsiteY668" fmla="*/ 73067 h 1624467"/>
              <a:gd name="connsiteX669" fmla="*/ 1887739 w 2198808"/>
              <a:gd name="connsiteY669" fmla="*/ 64435 h 1624467"/>
              <a:gd name="connsiteX670" fmla="*/ 1888095 w 2198808"/>
              <a:gd name="connsiteY670" fmla="*/ 63245 h 1624467"/>
              <a:gd name="connsiteX671" fmla="*/ 1904884 w 2198808"/>
              <a:gd name="connsiteY671" fmla="*/ 66933 h 1624467"/>
              <a:gd name="connsiteX672" fmla="*/ 1923813 w 2198808"/>
              <a:gd name="connsiteY672" fmla="*/ 71351 h 1624467"/>
              <a:gd name="connsiteX673" fmla="*/ 1937339 w 2198808"/>
              <a:gd name="connsiteY673" fmla="*/ 76143 h 1624467"/>
              <a:gd name="connsiteX674" fmla="*/ 1952752 w 2198808"/>
              <a:gd name="connsiteY674" fmla="*/ 78878 h 1624467"/>
              <a:gd name="connsiteX675" fmla="*/ 1962488 w 2198808"/>
              <a:gd name="connsiteY675" fmla="*/ 80900 h 1624467"/>
              <a:gd name="connsiteX676" fmla="*/ 1983032 w 2198808"/>
              <a:gd name="connsiteY676" fmla="*/ 87578 h 1624467"/>
              <a:gd name="connsiteX677" fmla="*/ 1959769 w 2198808"/>
              <a:gd name="connsiteY677" fmla="*/ 74715 h 1624467"/>
              <a:gd name="connsiteX678" fmla="*/ 1959820 w 2198808"/>
              <a:gd name="connsiteY678" fmla="*/ 74749 h 1624467"/>
              <a:gd name="connsiteX679" fmla="*/ 1956371 w 2198808"/>
              <a:gd name="connsiteY679" fmla="*/ 73016 h 1624467"/>
              <a:gd name="connsiteX680" fmla="*/ 1956421 w 2198808"/>
              <a:gd name="connsiteY680" fmla="*/ 73050 h 1624467"/>
              <a:gd name="connsiteX681" fmla="*/ 1951273 w 2198808"/>
              <a:gd name="connsiteY681" fmla="*/ 71317 h 1624467"/>
              <a:gd name="connsiteX682" fmla="*/ 1951324 w 2198808"/>
              <a:gd name="connsiteY682" fmla="*/ 71351 h 1624467"/>
              <a:gd name="connsiteX683" fmla="*/ 1931783 w 2198808"/>
              <a:gd name="connsiteY683" fmla="*/ 63415 h 1624467"/>
              <a:gd name="connsiteX684" fmla="*/ 1923236 w 2198808"/>
              <a:gd name="connsiteY684" fmla="*/ 59609 h 1624467"/>
              <a:gd name="connsiteX685" fmla="*/ 1927093 w 2198808"/>
              <a:gd name="connsiteY685" fmla="*/ 57230 h 1624467"/>
              <a:gd name="connsiteX686" fmla="*/ 1947773 w 2198808"/>
              <a:gd name="connsiteY686" fmla="*/ 64333 h 1624467"/>
              <a:gd name="connsiteX687" fmla="*/ 1951715 w 2198808"/>
              <a:gd name="connsiteY687" fmla="*/ 65845 h 1624467"/>
              <a:gd name="connsiteX688" fmla="*/ 1978834 w 2198808"/>
              <a:gd name="connsiteY688" fmla="*/ 75378 h 1624467"/>
              <a:gd name="connsiteX689" fmla="*/ 2018800 w 2198808"/>
              <a:gd name="connsiteY689" fmla="*/ 97332 h 1624467"/>
              <a:gd name="connsiteX690" fmla="*/ 2040585 w 2198808"/>
              <a:gd name="connsiteY690" fmla="*/ 117213 h 1624467"/>
              <a:gd name="connsiteX691" fmla="*/ 2057373 w 2198808"/>
              <a:gd name="connsiteY691" fmla="*/ 128258 h 1624467"/>
              <a:gd name="connsiteX692" fmla="*/ 2071035 w 2198808"/>
              <a:gd name="connsiteY692" fmla="*/ 134070 h 1624467"/>
              <a:gd name="connsiteX693" fmla="*/ 2075844 w 2198808"/>
              <a:gd name="connsiteY693" fmla="*/ 129465 h 1624467"/>
              <a:gd name="connsiteX694" fmla="*/ 2080908 w 2198808"/>
              <a:gd name="connsiteY694" fmla="*/ 134036 h 1624467"/>
              <a:gd name="connsiteX695" fmla="*/ 2082369 w 2198808"/>
              <a:gd name="connsiteY695" fmla="*/ 139830 h 1624467"/>
              <a:gd name="connsiteX696" fmla="*/ 2076880 w 2198808"/>
              <a:gd name="connsiteY696" fmla="*/ 144095 h 1624467"/>
              <a:gd name="connsiteX697" fmla="*/ 2066923 w 2198808"/>
              <a:gd name="connsiteY697" fmla="*/ 143279 h 1624467"/>
              <a:gd name="connsiteX698" fmla="*/ 2092156 w 2198808"/>
              <a:gd name="connsiteY698" fmla="*/ 155480 h 1624467"/>
              <a:gd name="connsiteX699" fmla="*/ 2106209 w 2198808"/>
              <a:gd name="connsiteY699" fmla="*/ 170841 h 1624467"/>
              <a:gd name="connsiteX700" fmla="*/ 2110797 w 2198808"/>
              <a:gd name="connsiteY700" fmla="*/ 172795 h 1624467"/>
              <a:gd name="connsiteX701" fmla="*/ 2114009 w 2198808"/>
              <a:gd name="connsiteY701" fmla="*/ 179966 h 1624467"/>
              <a:gd name="connsiteX702" fmla="*/ 2109081 w 2198808"/>
              <a:gd name="connsiteY702" fmla="*/ 184724 h 1624467"/>
              <a:gd name="connsiteX703" fmla="*/ 2100109 w 2198808"/>
              <a:gd name="connsiteY703" fmla="*/ 187120 h 1624467"/>
              <a:gd name="connsiteX704" fmla="*/ 2096744 w 2198808"/>
              <a:gd name="connsiteY704" fmla="*/ 190858 h 1624467"/>
              <a:gd name="connsiteX705" fmla="*/ 2100449 w 2198808"/>
              <a:gd name="connsiteY705" fmla="*/ 190671 h 1624467"/>
              <a:gd name="connsiteX706" fmla="*/ 2108690 w 2198808"/>
              <a:gd name="connsiteY706" fmla="*/ 202056 h 1624467"/>
              <a:gd name="connsiteX707" fmla="*/ 2111392 w 2198808"/>
              <a:gd name="connsiteY707" fmla="*/ 218436 h 1624467"/>
              <a:gd name="connsiteX708" fmla="*/ 2104493 w 2198808"/>
              <a:gd name="connsiteY708" fmla="*/ 218453 h 1624467"/>
              <a:gd name="connsiteX709" fmla="*/ 2097900 w 2198808"/>
              <a:gd name="connsiteY709" fmla="*/ 219082 h 1624467"/>
              <a:gd name="connsiteX710" fmla="*/ 2122828 w 2198808"/>
              <a:gd name="connsiteY710" fmla="*/ 234528 h 1624467"/>
              <a:gd name="connsiteX711" fmla="*/ 2111018 w 2198808"/>
              <a:gd name="connsiteY711" fmla="*/ 238674 h 1624467"/>
              <a:gd name="connsiteX712" fmla="*/ 2127314 w 2198808"/>
              <a:gd name="connsiteY712" fmla="*/ 254103 h 1624467"/>
              <a:gd name="connsiteX713" fmla="*/ 2115402 w 2198808"/>
              <a:gd name="connsiteY713" fmla="*/ 259677 h 1624467"/>
              <a:gd name="connsiteX714" fmla="*/ 2130593 w 2198808"/>
              <a:gd name="connsiteY714" fmla="*/ 270195 h 1624467"/>
              <a:gd name="connsiteX715" fmla="*/ 2136336 w 2198808"/>
              <a:gd name="connsiteY715" fmla="*/ 274188 h 1624467"/>
              <a:gd name="connsiteX716" fmla="*/ 2136031 w 2198808"/>
              <a:gd name="connsiteY716" fmla="*/ 276091 h 1624467"/>
              <a:gd name="connsiteX717" fmla="*/ 2120958 w 2198808"/>
              <a:gd name="connsiteY717" fmla="*/ 279966 h 1624467"/>
              <a:gd name="connsiteX718" fmla="*/ 2125275 w 2198808"/>
              <a:gd name="connsiteY718" fmla="*/ 287425 h 1624467"/>
              <a:gd name="connsiteX719" fmla="*/ 2120738 w 2198808"/>
              <a:gd name="connsiteY719" fmla="*/ 290739 h 1624467"/>
              <a:gd name="connsiteX720" fmla="*/ 2127076 w 2198808"/>
              <a:gd name="connsiteY720" fmla="*/ 296329 h 1624467"/>
              <a:gd name="connsiteX721" fmla="*/ 2127840 w 2198808"/>
              <a:gd name="connsiteY721" fmla="*/ 308139 h 1624467"/>
              <a:gd name="connsiteX722" fmla="*/ 2132989 w 2198808"/>
              <a:gd name="connsiteY722" fmla="*/ 312914 h 1624467"/>
              <a:gd name="connsiteX723" fmla="*/ 2125495 w 2198808"/>
              <a:gd name="connsiteY723" fmla="*/ 317264 h 1624467"/>
              <a:gd name="connsiteX724" fmla="*/ 2129166 w 2198808"/>
              <a:gd name="connsiteY724" fmla="*/ 323874 h 1624467"/>
              <a:gd name="connsiteX725" fmla="*/ 2143321 w 2198808"/>
              <a:gd name="connsiteY725" fmla="*/ 322413 h 1624467"/>
              <a:gd name="connsiteX726" fmla="*/ 2151086 w 2198808"/>
              <a:gd name="connsiteY726" fmla="*/ 328581 h 1624467"/>
              <a:gd name="connsiteX727" fmla="*/ 2138494 w 2198808"/>
              <a:gd name="connsiteY727" fmla="*/ 345794 h 1624467"/>
              <a:gd name="connsiteX728" fmla="*/ 2143779 w 2198808"/>
              <a:gd name="connsiteY728" fmla="*/ 351452 h 1624467"/>
              <a:gd name="connsiteX729" fmla="*/ 2136115 w 2198808"/>
              <a:gd name="connsiteY729" fmla="*/ 354069 h 1624467"/>
              <a:gd name="connsiteX730" fmla="*/ 2153210 w 2198808"/>
              <a:gd name="connsiteY730" fmla="*/ 362922 h 1624467"/>
              <a:gd name="connsiteX731" fmla="*/ 2149863 w 2198808"/>
              <a:gd name="connsiteY731" fmla="*/ 369974 h 1624467"/>
              <a:gd name="connsiteX732" fmla="*/ 2170423 w 2198808"/>
              <a:gd name="connsiteY732" fmla="*/ 378028 h 1624467"/>
              <a:gd name="connsiteX733" fmla="*/ 2168384 w 2198808"/>
              <a:gd name="connsiteY733" fmla="*/ 382752 h 1624467"/>
              <a:gd name="connsiteX734" fmla="*/ 2168520 w 2198808"/>
              <a:gd name="connsiteY734" fmla="*/ 387357 h 1624467"/>
              <a:gd name="connsiteX735" fmla="*/ 2175215 w 2198808"/>
              <a:gd name="connsiteY735" fmla="*/ 399422 h 1624467"/>
              <a:gd name="connsiteX736" fmla="*/ 2182148 w 2198808"/>
              <a:gd name="connsiteY736" fmla="*/ 404961 h 1624467"/>
              <a:gd name="connsiteX737" fmla="*/ 2162488 w 2198808"/>
              <a:gd name="connsiteY737" fmla="*/ 418674 h 1624467"/>
              <a:gd name="connsiteX738" fmla="*/ 2176065 w 2198808"/>
              <a:gd name="connsiteY738" fmla="*/ 422786 h 1624467"/>
              <a:gd name="connsiteX739" fmla="*/ 2153312 w 2198808"/>
              <a:gd name="connsiteY739" fmla="*/ 431928 h 1624467"/>
              <a:gd name="connsiteX740" fmla="*/ 2165971 w 2198808"/>
              <a:gd name="connsiteY740" fmla="*/ 440696 h 1624467"/>
              <a:gd name="connsiteX741" fmla="*/ 2171120 w 2198808"/>
              <a:gd name="connsiteY741" fmla="*/ 429515 h 1624467"/>
              <a:gd name="connsiteX742" fmla="*/ 2171392 w 2198808"/>
              <a:gd name="connsiteY742" fmla="*/ 443500 h 1624467"/>
              <a:gd name="connsiteX743" fmla="*/ 2184663 w 2198808"/>
              <a:gd name="connsiteY743" fmla="*/ 446304 h 1624467"/>
              <a:gd name="connsiteX744" fmla="*/ 2166107 w 2198808"/>
              <a:gd name="connsiteY744" fmla="*/ 453423 h 1624467"/>
              <a:gd name="connsiteX745" fmla="*/ 2162930 w 2198808"/>
              <a:gd name="connsiteY745" fmla="*/ 447119 h 1624467"/>
              <a:gd name="connsiteX746" fmla="*/ 2162063 w 2198808"/>
              <a:gd name="connsiteY746" fmla="*/ 448190 h 1624467"/>
              <a:gd name="connsiteX747" fmla="*/ 2165309 w 2198808"/>
              <a:gd name="connsiteY747" fmla="*/ 459609 h 1624467"/>
              <a:gd name="connsiteX748" fmla="*/ 2180330 w 2198808"/>
              <a:gd name="connsiteY748" fmla="*/ 455395 h 1624467"/>
              <a:gd name="connsiteX749" fmla="*/ 2172122 w 2198808"/>
              <a:gd name="connsiteY749" fmla="*/ 461733 h 1624467"/>
              <a:gd name="connsiteX750" fmla="*/ 2163321 w 2198808"/>
              <a:gd name="connsiteY750" fmla="*/ 470382 h 1624467"/>
              <a:gd name="connsiteX751" fmla="*/ 2162742 w 2198808"/>
              <a:gd name="connsiteY751" fmla="*/ 472693 h 1624467"/>
              <a:gd name="connsiteX752" fmla="*/ 2159956 w 2198808"/>
              <a:gd name="connsiteY752" fmla="*/ 482310 h 1624467"/>
              <a:gd name="connsiteX753" fmla="*/ 2167891 w 2198808"/>
              <a:gd name="connsiteY753" fmla="*/ 495106 h 1624467"/>
              <a:gd name="connsiteX754" fmla="*/ 2161367 w 2198808"/>
              <a:gd name="connsiteY754" fmla="*/ 499813 h 1624467"/>
              <a:gd name="connsiteX755" fmla="*/ 2170118 w 2198808"/>
              <a:gd name="connsiteY755" fmla="*/ 509005 h 1624467"/>
              <a:gd name="connsiteX756" fmla="*/ 2180686 w 2198808"/>
              <a:gd name="connsiteY756" fmla="*/ 506219 h 1624467"/>
              <a:gd name="connsiteX757" fmla="*/ 2180652 w 2198808"/>
              <a:gd name="connsiteY757" fmla="*/ 506185 h 1624467"/>
              <a:gd name="connsiteX758" fmla="*/ 2170457 w 2198808"/>
              <a:gd name="connsiteY758" fmla="*/ 514698 h 1624467"/>
              <a:gd name="connsiteX759" fmla="*/ 2170423 w 2198808"/>
              <a:gd name="connsiteY759" fmla="*/ 514613 h 1624467"/>
              <a:gd name="connsiteX760" fmla="*/ 2170474 w 2198808"/>
              <a:gd name="connsiteY760" fmla="*/ 514681 h 1624467"/>
              <a:gd name="connsiteX761" fmla="*/ 2159735 w 2198808"/>
              <a:gd name="connsiteY761" fmla="*/ 532217 h 1624467"/>
              <a:gd name="connsiteX762" fmla="*/ 2158494 w 2198808"/>
              <a:gd name="connsiteY762" fmla="*/ 540628 h 1624467"/>
              <a:gd name="connsiteX763" fmla="*/ 2168911 w 2198808"/>
              <a:gd name="connsiteY763" fmla="*/ 540628 h 1624467"/>
              <a:gd name="connsiteX764" fmla="*/ 2162980 w 2198808"/>
              <a:gd name="connsiteY764" fmla="*/ 548750 h 1624467"/>
              <a:gd name="connsiteX765" fmla="*/ 2161129 w 2198808"/>
              <a:gd name="connsiteY765" fmla="*/ 556363 h 1624467"/>
              <a:gd name="connsiteX766" fmla="*/ 2170220 w 2198808"/>
              <a:gd name="connsiteY766" fmla="*/ 559745 h 1624467"/>
              <a:gd name="connsiteX767" fmla="*/ 2178546 w 2198808"/>
              <a:gd name="connsiteY767" fmla="*/ 560577 h 1624467"/>
              <a:gd name="connsiteX768" fmla="*/ 2160024 w 2198808"/>
              <a:gd name="connsiteY768" fmla="*/ 573016 h 1624467"/>
              <a:gd name="connsiteX769" fmla="*/ 2165954 w 2198808"/>
              <a:gd name="connsiteY769" fmla="*/ 597434 h 1624467"/>
              <a:gd name="connsiteX770" fmla="*/ 2172292 w 2198808"/>
              <a:gd name="connsiteY770" fmla="*/ 596635 h 1624467"/>
              <a:gd name="connsiteX771" fmla="*/ 2169114 w 2198808"/>
              <a:gd name="connsiteY771" fmla="*/ 601699 h 1624467"/>
              <a:gd name="connsiteX772" fmla="*/ 2164051 w 2198808"/>
              <a:gd name="connsiteY772" fmla="*/ 614307 h 1624467"/>
              <a:gd name="connsiteX773" fmla="*/ 2161434 w 2198808"/>
              <a:gd name="connsiteY773" fmla="*/ 621223 h 1624467"/>
              <a:gd name="connsiteX774" fmla="*/ 2179497 w 2198808"/>
              <a:gd name="connsiteY774" fmla="*/ 628665 h 1624467"/>
              <a:gd name="connsiteX775" fmla="*/ 2165835 w 2198808"/>
              <a:gd name="connsiteY775" fmla="*/ 632948 h 1624467"/>
              <a:gd name="connsiteX776" fmla="*/ 2145852 w 2198808"/>
              <a:gd name="connsiteY776" fmla="*/ 639099 h 1624467"/>
              <a:gd name="connsiteX777" fmla="*/ 2157883 w 2198808"/>
              <a:gd name="connsiteY777" fmla="*/ 639099 h 1624467"/>
              <a:gd name="connsiteX778" fmla="*/ 2145445 w 2198808"/>
              <a:gd name="connsiteY778" fmla="*/ 655870 h 1624467"/>
              <a:gd name="connsiteX779" fmla="*/ 2160670 w 2198808"/>
              <a:gd name="connsiteY779" fmla="*/ 652030 h 1624467"/>
              <a:gd name="connsiteX780" fmla="*/ 2166107 w 2198808"/>
              <a:gd name="connsiteY780" fmla="*/ 650144 h 1624467"/>
              <a:gd name="connsiteX781" fmla="*/ 2161553 w 2198808"/>
              <a:gd name="connsiteY781" fmla="*/ 662123 h 1624467"/>
              <a:gd name="connsiteX782" fmla="*/ 2169591 w 2198808"/>
              <a:gd name="connsiteY782" fmla="*/ 657417 h 1624467"/>
              <a:gd name="connsiteX783" fmla="*/ 2171969 w 2198808"/>
              <a:gd name="connsiteY783" fmla="*/ 670840 h 1624467"/>
              <a:gd name="connsiteX784" fmla="*/ 2166396 w 2198808"/>
              <a:gd name="connsiteY784" fmla="*/ 666286 h 1624467"/>
              <a:gd name="connsiteX785" fmla="*/ 2160329 w 2198808"/>
              <a:gd name="connsiteY785" fmla="*/ 666032 h 1624467"/>
              <a:gd name="connsiteX786" fmla="*/ 2159599 w 2198808"/>
              <a:gd name="connsiteY786" fmla="*/ 672081 h 1624467"/>
              <a:gd name="connsiteX787" fmla="*/ 2162369 w 2198808"/>
              <a:gd name="connsiteY787" fmla="*/ 677263 h 1624467"/>
              <a:gd name="connsiteX788" fmla="*/ 2162930 w 2198808"/>
              <a:gd name="connsiteY788" fmla="*/ 682378 h 1624467"/>
              <a:gd name="connsiteX789" fmla="*/ 2154502 w 2198808"/>
              <a:gd name="connsiteY789" fmla="*/ 677400 h 1624467"/>
              <a:gd name="connsiteX790" fmla="*/ 2164340 w 2198808"/>
              <a:gd name="connsiteY790" fmla="*/ 692404 h 1624467"/>
              <a:gd name="connsiteX791" fmla="*/ 2162980 w 2198808"/>
              <a:gd name="connsiteY791" fmla="*/ 701563 h 1624467"/>
              <a:gd name="connsiteX792" fmla="*/ 2170559 w 2198808"/>
              <a:gd name="connsiteY792" fmla="*/ 698980 h 1624467"/>
              <a:gd name="connsiteX793" fmla="*/ 2177985 w 2198808"/>
              <a:gd name="connsiteY793" fmla="*/ 701410 h 1624467"/>
              <a:gd name="connsiteX794" fmla="*/ 2181094 w 2198808"/>
              <a:gd name="connsiteY794" fmla="*/ 697433 h 1624467"/>
              <a:gd name="connsiteX795" fmla="*/ 2199412 w 2198808"/>
              <a:gd name="connsiteY795" fmla="*/ 675513 h 1624467"/>
              <a:gd name="connsiteX796" fmla="*/ 2196422 w 2198808"/>
              <a:gd name="connsiteY796" fmla="*/ 684366 h 1624467"/>
              <a:gd name="connsiteX797" fmla="*/ 2189268 w 2198808"/>
              <a:gd name="connsiteY797" fmla="*/ 690365 h 1624467"/>
              <a:gd name="connsiteX798" fmla="*/ 2199667 w 2198808"/>
              <a:gd name="connsiteY798" fmla="*/ 691537 h 1624467"/>
              <a:gd name="connsiteX799" fmla="*/ 2189132 w 2198808"/>
              <a:gd name="connsiteY799" fmla="*/ 696482 h 1624467"/>
              <a:gd name="connsiteX800" fmla="*/ 2189046 w 2198808"/>
              <a:gd name="connsiteY800" fmla="*/ 696414 h 1624467"/>
              <a:gd name="connsiteX801" fmla="*/ 2189166 w 2198808"/>
              <a:gd name="connsiteY801" fmla="*/ 696448 h 1624467"/>
              <a:gd name="connsiteX802" fmla="*/ 2182437 w 2198808"/>
              <a:gd name="connsiteY802" fmla="*/ 709855 h 1624467"/>
              <a:gd name="connsiteX803" fmla="*/ 2174127 w 2198808"/>
              <a:gd name="connsiteY803" fmla="*/ 711333 h 1624467"/>
              <a:gd name="connsiteX804" fmla="*/ 2167024 w 2198808"/>
              <a:gd name="connsiteY804" fmla="*/ 729345 h 1624467"/>
              <a:gd name="connsiteX805" fmla="*/ 2172921 w 2198808"/>
              <a:gd name="connsiteY805" fmla="*/ 729345 h 1624467"/>
              <a:gd name="connsiteX806" fmla="*/ 2178069 w 2198808"/>
              <a:gd name="connsiteY806" fmla="*/ 738113 h 1624467"/>
              <a:gd name="connsiteX807" fmla="*/ 2179412 w 2198808"/>
              <a:gd name="connsiteY807" fmla="*/ 742174 h 1624467"/>
              <a:gd name="connsiteX808" fmla="*/ 2174977 w 2198808"/>
              <a:gd name="connsiteY808" fmla="*/ 742361 h 1624467"/>
              <a:gd name="connsiteX809" fmla="*/ 2163660 w 2198808"/>
              <a:gd name="connsiteY809" fmla="*/ 742089 h 1624467"/>
              <a:gd name="connsiteX810" fmla="*/ 2165377 w 2198808"/>
              <a:gd name="connsiteY810" fmla="*/ 749124 h 1624467"/>
              <a:gd name="connsiteX811" fmla="*/ 2165393 w 2198808"/>
              <a:gd name="connsiteY811" fmla="*/ 749107 h 1624467"/>
              <a:gd name="connsiteX812" fmla="*/ 2157237 w 2198808"/>
              <a:gd name="connsiteY812" fmla="*/ 749430 h 1624467"/>
              <a:gd name="connsiteX813" fmla="*/ 2151953 w 2198808"/>
              <a:gd name="connsiteY813" fmla="*/ 748529 h 1624467"/>
              <a:gd name="connsiteX814" fmla="*/ 2144289 w 2198808"/>
              <a:gd name="connsiteY814" fmla="*/ 745250 h 1624467"/>
              <a:gd name="connsiteX815" fmla="*/ 2153159 w 2198808"/>
              <a:gd name="connsiteY815" fmla="*/ 754494 h 1624467"/>
              <a:gd name="connsiteX816" fmla="*/ 2171935 w 2198808"/>
              <a:gd name="connsiteY816" fmla="*/ 764638 h 1624467"/>
              <a:gd name="connsiteX817" fmla="*/ 2164866 w 2198808"/>
              <a:gd name="connsiteY817" fmla="*/ 767289 h 1624467"/>
              <a:gd name="connsiteX818" fmla="*/ 2144407 w 2198808"/>
              <a:gd name="connsiteY818" fmla="*/ 762871 h 1624467"/>
              <a:gd name="connsiteX819" fmla="*/ 2133839 w 2198808"/>
              <a:gd name="connsiteY819" fmla="*/ 760475 h 1624467"/>
              <a:gd name="connsiteX820" fmla="*/ 2114382 w 2198808"/>
              <a:gd name="connsiteY820" fmla="*/ 757620 h 1624467"/>
              <a:gd name="connsiteX821" fmla="*/ 2114298 w 2198808"/>
              <a:gd name="connsiteY821" fmla="*/ 757552 h 1624467"/>
              <a:gd name="connsiteX822" fmla="*/ 2114400 w 2198808"/>
              <a:gd name="connsiteY822" fmla="*/ 757586 h 1624467"/>
              <a:gd name="connsiteX823" fmla="*/ 2113380 w 2198808"/>
              <a:gd name="connsiteY823" fmla="*/ 763483 h 1624467"/>
              <a:gd name="connsiteX824" fmla="*/ 2122828 w 2198808"/>
              <a:gd name="connsiteY824" fmla="*/ 767221 h 1624467"/>
              <a:gd name="connsiteX825" fmla="*/ 2132819 w 2198808"/>
              <a:gd name="connsiteY825" fmla="*/ 765947 h 1624467"/>
              <a:gd name="connsiteX826" fmla="*/ 2138171 w 2198808"/>
              <a:gd name="connsiteY826" fmla="*/ 767799 h 1624467"/>
              <a:gd name="connsiteX827" fmla="*/ 2138087 w 2198808"/>
              <a:gd name="connsiteY827" fmla="*/ 767833 h 1624467"/>
              <a:gd name="connsiteX828" fmla="*/ 2138155 w 2198808"/>
              <a:gd name="connsiteY828" fmla="*/ 767782 h 1624467"/>
              <a:gd name="connsiteX829" fmla="*/ 2162776 w 2198808"/>
              <a:gd name="connsiteY829" fmla="*/ 777297 h 1624467"/>
              <a:gd name="connsiteX830" fmla="*/ 2144952 w 2198808"/>
              <a:gd name="connsiteY830" fmla="*/ 777994 h 1624467"/>
              <a:gd name="connsiteX831" fmla="*/ 2137373 w 2198808"/>
              <a:gd name="connsiteY831" fmla="*/ 775428 h 1624467"/>
              <a:gd name="connsiteX832" fmla="*/ 2144986 w 2198808"/>
              <a:gd name="connsiteY832" fmla="*/ 777960 h 1624467"/>
              <a:gd name="connsiteX833" fmla="*/ 2149421 w 2198808"/>
              <a:gd name="connsiteY833" fmla="*/ 788971 h 1624467"/>
              <a:gd name="connsiteX834" fmla="*/ 2121213 w 2198808"/>
              <a:gd name="connsiteY834" fmla="*/ 785386 h 1624467"/>
              <a:gd name="connsiteX835" fmla="*/ 2122980 w 2198808"/>
              <a:gd name="connsiteY835" fmla="*/ 796108 h 1624467"/>
              <a:gd name="connsiteX836" fmla="*/ 2125563 w 2198808"/>
              <a:gd name="connsiteY836" fmla="*/ 791282 h 1624467"/>
              <a:gd name="connsiteX837" fmla="*/ 2138291 w 2198808"/>
              <a:gd name="connsiteY837" fmla="*/ 797671 h 1624467"/>
              <a:gd name="connsiteX838" fmla="*/ 2131426 w 2198808"/>
              <a:gd name="connsiteY838" fmla="*/ 802293 h 1624467"/>
              <a:gd name="connsiteX839" fmla="*/ 2140466 w 2198808"/>
              <a:gd name="connsiteY839" fmla="*/ 805301 h 1624467"/>
              <a:gd name="connsiteX840" fmla="*/ 2151358 w 2198808"/>
              <a:gd name="connsiteY840" fmla="*/ 814188 h 1624467"/>
              <a:gd name="connsiteX841" fmla="*/ 2149811 w 2198808"/>
              <a:gd name="connsiteY841" fmla="*/ 810755 h 1624467"/>
              <a:gd name="connsiteX842" fmla="*/ 2148367 w 2198808"/>
              <a:gd name="connsiteY842" fmla="*/ 805675 h 1624467"/>
              <a:gd name="connsiteX843" fmla="*/ 2163321 w 2198808"/>
              <a:gd name="connsiteY843" fmla="*/ 778946 h 1624467"/>
              <a:gd name="connsiteX844" fmla="*/ 2165122 w 2198808"/>
              <a:gd name="connsiteY844" fmla="*/ 779761 h 1624467"/>
              <a:gd name="connsiteX845" fmla="*/ 2162437 w 2198808"/>
              <a:gd name="connsiteY845" fmla="*/ 786915 h 1624467"/>
              <a:gd name="connsiteX846" fmla="*/ 2157883 w 2198808"/>
              <a:gd name="connsiteY846" fmla="*/ 801002 h 1624467"/>
              <a:gd name="connsiteX847" fmla="*/ 2157713 w 2198808"/>
              <a:gd name="connsiteY847" fmla="*/ 802633 h 1624467"/>
              <a:gd name="connsiteX848" fmla="*/ 2159718 w 2198808"/>
              <a:gd name="connsiteY848" fmla="*/ 819166 h 1624467"/>
              <a:gd name="connsiteX849" fmla="*/ 2142317 w 2198808"/>
              <a:gd name="connsiteY849" fmla="*/ 820628 h 1624467"/>
              <a:gd name="connsiteX850" fmla="*/ 2124527 w 2198808"/>
              <a:gd name="connsiteY850" fmla="*/ 819676 h 1624467"/>
              <a:gd name="connsiteX851" fmla="*/ 2146396 w 2198808"/>
              <a:gd name="connsiteY851" fmla="*/ 830653 h 1624467"/>
              <a:gd name="connsiteX852" fmla="*/ 2140720 w 2198808"/>
              <a:gd name="connsiteY852" fmla="*/ 832845 h 1624467"/>
              <a:gd name="connsiteX853" fmla="*/ 2141757 w 2198808"/>
              <a:gd name="connsiteY853" fmla="*/ 839269 h 1624467"/>
              <a:gd name="connsiteX854" fmla="*/ 2136235 w 2198808"/>
              <a:gd name="connsiteY854" fmla="*/ 844264 h 1624467"/>
              <a:gd name="connsiteX855" fmla="*/ 2151052 w 2198808"/>
              <a:gd name="connsiteY855" fmla="*/ 860509 h 1624467"/>
              <a:gd name="connsiteX856" fmla="*/ 2144340 w 2198808"/>
              <a:gd name="connsiteY856" fmla="*/ 863737 h 1624467"/>
              <a:gd name="connsiteX857" fmla="*/ 2145088 w 2198808"/>
              <a:gd name="connsiteY857" fmla="*/ 878504 h 1624467"/>
              <a:gd name="connsiteX858" fmla="*/ 2131477 w 2198808"/>
              <a:gd name="connsiteY858" fmla="*/ 880798 h 1624467"/>
              <a:gd name="connsiteX859" fmla="*/ 2137033 w 2198808"/>
              <a:gd name="connsiteY859" fmla="*/ 892319 h 1624467"/>
              <a:gd name="connsiteX860" fmla="*/ 2141672 w 2198808"/>
              <a:gd name="connsiteY860" fmla="*/ 902004 h 1624467"/>
              <a:gd name="connsiteX861" fmla="*/ 2132258 w 2198808"/>
              <a:gd name="connsiteY861" fmla="*/ 898708 h 1624467"/>
              <a:gd name="connsiteX862" fmla="*/ 2128130 w 2198808"/>
              <a:gd name="connsiteY862" fmla="*/ 916431 h 1624467"/>
              <a:gd name="connsiteX863" fmla="*/ 2121740 w 2198808"/>
              <a:gd name="connsiteY863" fmla="*/ 923381 h 1624467"/>
              <a:gd name="connsiteX864" fmla="*/ 2135759 w 2198808"/>
              <a:gd name="connsiteY864" fmla="*/ 927731 h 1624467"/>
              <a:gd name="connsiteX865" fmla="*/ 2124238 w 2198808"/>
              <a:gd name="connsiteY865" fmla="*/ 933576 h 1624467"/>
              <a:gd name="connsiteX866" fmla="*/ 2104527 w 2198808"/>
              <a:gd name="connsiteY866" fmla="*/ 938334 h 1624467"/>
              <a:gd name="connsiteX867" fmla="*/ 2092768 w 2198808"/>
              <a:gd name="connsiteY867" fmla="*/ 945691 h 1624467"/>
              <a:gd name="connsiteX868" fmla="*/ 2092955 w 2198808"/>
              <a:gd name="connsiteY868" fmla="*/ 947900 h 1624467"/>
              <a:gd name="connsiteX869" fmla="*/ 2101536 w 2198808"/>
              <a:gd name="connsiteY869" fmla="*/ 948410 h 1624467"/>
              <a:gd name="connsiteX870" fmla="*/ 2105903 w 2198808"/>
              <a:gd name="connsiteY870" fmla="*/ 961511 h 1624467"/>
              <a:gd name="connsiteX871" fmla="*/ 2105937 w 2198808"/>
              <a:gd name="connsiteY871" fmla="*/ 961477 h 1624467"/>
              <a:gd name="connsiteX872" fmla="*/ 2096574 w 2198808"/>
              <a:gd name="connsiteY872" fmla="*/ 958572 h 1624467"/>
              <a:gd name="connsiteX873" fmla="*/ 2094111 w 2198808"/>
              <a:gd name="connsiteY873" fmla="*/ 966728 h 1624467"/>
              <a:gd name="connsiteX874" fmla="*/ 2103779 w 2198808"/>
              <a:gd name="connsiteY874" fmla="*/ 972845 h 1624467"/>
              <a:gd name="connsiteX875" fmla="*/ 2097577 w 2198808"/>
              <a:gd name="connsiteY875" fmla="*/ 973457 h 1624467"/>
              <a:gd name="connsiteX876" fmla="*/ 2090253 w 2198808"/>
              <a:gd name="connsiteY876" fmla="*/ 972132 h 1624467"/>
              <a:gd name="connsiteX877" fmla="*/ 2086090 w 2198808"/>
              <a:gd name="connsiteY877" fmla="*/ 976312 h 1624467"/>
              <a:gd name="connsiteX878" fmla="*/ 2090270 w 2198808"/>
              <a:gd name="connsiteY878" fmla="*/ 979506 h 1624467"/>
              <a:gd name="connsiteX879" fmla="*/ 2097033 w 2198808"/>
              <a:gd name="connsiteY879" fmla="*/ 981851 h 1624467"/>
              <a:gd name="connsiteX880" fmla="*/ 2091867 w 2198808"/>
              <a:gd name="connsiteY880" fmla="*/ 989888 h 1624467"/>
              <a:gd name="connsiteX881" fmla="*/ 2080245 w 2198808"/>
              <a:gd name="connsiteY881" fmla="*/ 986252 h 1624467"/>
              <a:gd name="connsiteX882" fmla="*/ 2075164 w 2198808"/>
              <a:gd name="connsiteY882" fmla="*/ 987272 h 1624467"/>
              <a:gd name="connsiteX883" fmla="*/ 2076133 w 2198808"/>
              <a:gd name="connsiteY883" fmla="*/ 993474 h 1624467"/>
              <a:gd name="connsiteX884" fmla="*/ 2081978 w 2198808"/>
              <a:gd name="connsiteY884" fmla="*/ 997569 h 1624467"/>
              <a:gd name="connsiteX885" fmla="*/ 2073091 w 2198808"/>
              <a:gd name="connsiteY885" fmla="*/ 999319 h 1624467"/>
              <a:gd name="connsiteX886" fmla="*/ 2073482 w 2198808"/>
              <a:gd name="connsiteY886" fmla="*/ 1006541 h 1624467"/>
              <a:gd name="connsiteX887" fmla="*/ 2066821 w 2198808"/>
              <a:gd name="connsiteY887" fmla="*/ 999472 h 1624467"/>
              <a:gd name="connsiteX888" fmla="*/ 2060126 w 2198808"/>
              <a:gd name="connsiteY888" fmla="*/ 1005912 h 1624467"/>
              <a:gd name="connsiteX889" fmla="*/ 2063796 w 2198808"/>
              <a:gd name="connsiteY889" fmla="*/ 1018554 h 1624467"/>
              <a:gd name="connsiteX890" fmla="*/ 2053397 w 2198808"/>
              <a:gd name="connsiteY890" fmla="*/ 1024213 h 1624467"/>
              <a:gd name="connsiteX891" fmla="*/ 2034111 w 2198808"/>
              <a:gd name="connsiteY891" fmla="*/ 1039421 h 1624467"/>
              <a:gd name="connsiteX892" fmla="*/ 2026345 w 2198808"/>
              <a:gd name="connsiteY892" fmla="*/ 1050959 h 1624467"/>
              <a:gd name="connsiteX893" fmla="*/ 2014315 w 2198808"/>
              <a:gd name="connsiteY893" fmla="*/ 1052981 h 1624467"/>
              <a:gd name="connsiteX894" fmla="*/ 2004476 w 2198808"/>
              <a:gd name="connsiteY894" fmla="*/ 1064927 h 1624467"/>
              <a:gd name="connsiteX895" fmla="*/ 1989488 w 2198808"/>
              <a:gd name="connsiteY895" fmla="*/ 1071061 h 1624467"/>
              <a:gd name="connsiteX896" fmla="*/ 1994756 w 2198808"/>
              <a:gd name="connsiteY896" fmla="*/ 1075105 h 1624467"/>
              <a:gd name="connsiteX897" fmla="*/ 1983525 w 2198808"/>
              <a:gd name="connsiteY897" fmla="*/ 1092114 h 1624467"/>
              <a:gd name="connsiteX898" fmla="*/ 1978868 w 2198808"/>
              <a:gd name="connsiteY898" fmla="*/ 1088444 h 1624467"/>
              <a:gd name="connsiteX899" fmla="*/ 1973992 w 2198808"/>
              <a:gd name="connsiteY899" fmla="*/ 1095071 h 1624467"/>
              <a:gd name="connsiteX900" fmla="*/ 1970594 w 2198808"/>
              <a:gd name="connsiteY900" fmla="*/ 1087289 h 1624467"/>
              <a:gd name="connsiteX901" fmla="*/ 1955759 w 2198808"/>
              <a:gd name="connsiteY901" fmla="*/ 1103176 h 1624467"/>
              <a:gd name="connsiteX902" fmla="*/ 1957220 w 2198808"/>
              <a:gd name="connsiteY902" fmla="*/ 1106949 h 1624467"/>
              <a:gd name="connsiteX903" fmla="*/ 1945921 w 2198808"/>
              <a:gd name="connsiteY903" fmla="*/ 1125997 h 1624467"/>
              <a:gd name="connsiteX904" fmla="*/ 1954672 w 2198808"/>
              <a:gd name="connsiteY904" fmla="*/ 1123431 h 1624467"/>
              <a:gd name="connsiteX905" fmla="*/ 1943507 w 2198808"/>
              <a:gd name="connsiteY905" fmla="*/ 1145878 h 1624467"/>
              <a:gd name="connsiteX906" fmla="*/ 1942369 w 2198808"/>
              <a:gd name="connsiteY906" fmla="*/ 1136074 h 1624467"/>
              <a:gd name="connsiteX907" fmla="*/ 1942828 w 2198808"/>
              <a:gd name="connsiteY907" fmla="*/ 1149345 h 1624467"/>
              <a:gd name="connsiteX908" fmla="*/ 1937662 w 2198808"/>
              <a:gd name="connsiteY908" fmla="*/ 1160322 h 1624467"/>
              <a:gd name="connsiteX909" fmla="*/ 1929251 w 2198808"/>
              <a:gd name="connsiteY909" fmla="*/ 1177603 h 1624467"/>
              <a:gd name="connsiteX910" fmla="*/ 1926617 w 2198808"/>
              <a:gd name="connsiteY910" fmla="*/ 1181749 h 1624467"/>
              <a:gd name="connsiteX911" fmla="*/ 1910033 w 2198808"/>
              <a:gd name="connsiteY911" fmla="*/ 1191299 h 1624467"/>
              <a:gd name="connsiteX912" fmla="*/ 1903745 w 2198808"/>
              <a:gd name="connsiteY912" fmla="*/ 1189192 h 1624467"/>
              <a:gd name="connsiteX913" fmla="*/ 1907620 w 2198808"/>
              <a:gd name="connsiteY913" fmla="*/ 1184791 h 1624467"/>
              <a:gd name="connsiteX914" fmla="*/ 1903745 w 2198808"/>
              <a:gd name="connsiteY914" fmla="*/ 1189192 h 1624467"/>
              <a:gd name="connsiteX915" fmla="*/ 1898597 w 2198808"/>
              <a:gd name="connsiteY915" fmla="*/ 1190075 h 1624467"/>
              <a:gd name="connsiteX916" fmla="*/ 1904102 w 2198808"/>
              <a:gd name="connsiteY916" fmla="*/ 1197008 h 1624467"/>
              <a:gd name="connsiteX917" fmla="*/ 1901332 w 2198808"/>
              <a:gd name="connsiteY917" fmla="*/ 1205317 h 1624467"/>
              <a:gd name="connsiteX918" fmla="*/ 1892530 w 2198808"/>
              <a:gd name="connsiteY918" fmla="*/ 1216124 h 1624467"/>
              <a:gd name="connsiteX919" fmla="*/ 1902539 w 2198808"/>
              <a:gd name="connsiteY919" fmla="*/ 1221715 h 1624467"/>
              <a:gd name="connsiteX920" fmla="*/ 1901026 w 2198808"/>
              <a:gd name="connsiteY920" fmla="*/ 1224383 h 1624467"/>
              <a:gd name="connsiteX921" fmla="*/ 1891817 w 2198808"/>
              <a:gd name="connsiteY921" fmla="*/ 1225011 h 1624467"/>
              <a:gd name="connsiteX922" fmla="*/ 1885037 w 2198808"/>
              <a:gd name="connsiteY922" fmla="*/ 1209582 h 1624467"/>
              <a:gd name="connsiteX923" fmla="*/ 1885071 w 2198808"/>
              <a:gd name="connsiteY923" fmla="*/ 1202548 h 1624467"/>
              <a:gd name="connsiteX924" fmla="*/ 1885071 w 2198808"/>
              <a:gd name="connsiteY924" fmla="*/ 1209599 h 1624467"/>
              <a:gd name="connsiteX925" fmla="*/ 1880075 w 2198808"/>
              <a:gd name="connsiteY925" fmla="*/ 1215496 h 1624467"/>
              <a:gd name="connsiteX926" fmla="*/ 1886516 w 2198808"/>
              <a:gd name="connsiteY926" fmla="*/ 1219812 h 1624467"/>
              <a:gd name="connsiteX927" fmla="*/ 1874876 w 2198808"/>
              <a:gd name="connsiteY927" fmla="*/ 1230619 h 1624467"/>
              <a:gd name="connsiteX928" fmla="*/ 1878274 w 2198808"/>
              <a:gd name="connsiteY928" fmla="*/ 1235088 h 1624467"/>
              <a:gd name="connsiteX929" fmla="*/ 1878240 w 2198808"/>
              <a:gd name="connsiteY929" fmla="*/ 1235054 h 1624467"/>
              <a:gd name="connsiteX930" fmla="*/ 1892496 w 2198808"/>
              <a:gd name="connsiteY930" fmla="*/ 1234408 h 1624467"/>
              <a:gd name="connsiteX931" fmla="*/ 1890033 w 2198808"/>
              <a:gd name="connsiteY931" fmla="*/ 1230194 h 1624467"/>
              <a:gd name="connsiteX932" fmla="*/ 1898002 w 2198808"/>
              <a:gd name="connsiteY932" fmla="*/ 1236023 h 1624467"/>
              <a:gd name="connsiteX933" fmla="*/ 1901859 w 2198808"/>
              <a:gd name="connsiteY933" fmla="*/ 1246915 h 1624467"/>
              <a:gd name="connsiteX934" fmla="*/ 1895317 w 2198808"/>
              <a:gd name="connsiteY934" fmla="*/ 1256175 h 1624467"/>
              <a:gd name="connsiteX935" fmla="*/ 1885274 w 2198808"/>
              <a:gd name="connsiteY935" fmla="*/ 1254629 h 1624467"/>
              <a:gd name="connsiteX936" fmla="*/ 1870406 w 2198808"/>
              <a:gd name="connsiteY936" fmla="*/ 1267475 h 1624467"/>
              <a:gd name="connsiteX937" fmla="*/ 1868911 w 2198808"/>
              <a:gd name="connsiteY937" fmla="*/ 1273321 h 1624467"/>
              <a:gd name="connsiteX938" fmla="*/ 1872582 w 2198808"/>
              <a:gd name="connsiteY938" fmla="*/ 1279897 h 1624467"/>
              <a:gd name="connsiteX939" fmla="*/ 1862182 w 2198808"/>
              <a:gd name="connsiteY939" fmla="*/ 1283856 h 1624467"/>
              <a:gd name="connsiteX940" fmla="*/ 1861094 w 2198808"/>
              <a:gd name="connsiteY940" fmla="*/ 1298571 h 1624467"/>
              <a:gd name="connsiteX941" fmla="*/ 1869846 w 2198808"/>
              <a:gd name="connsiteY941" fmla="*/ 1304943 h 1624467"/>
              <a:gd name="connsiteX942" fmla="*/ 1879226 w 2198808"/>
              <a:gd name="connsiteY942" fmla="*/ 1295479 h 1624467"/>
              <a:gd name="connsiteX943" fmla="*/ 1884102 w 2198808"/>
              <a:gd name="connsiteY943" fmla="*/ 1297603 h 1624467"/>
              <a:gd name="connsiteX944" fmla="*/ 1883252 w 2198808"/>
              <a:gd name="connsiteY944" fmla="*/ 1302004 h 1624467"/>
              <a:gd name="connsiteX945" fmla="*/ 1872445 w 2198808"/>
              <a:gd name="connsiteY945" fmla="*/ 1312165 h 1624467"/>
              <a:gd name="connsiteX946" fmla="*/ 1866039 w 2198808"/>
              <a:gd name="connsiteY946" fmla="*/ 1312267 h 1624467"/>
              <a:gd name="connsiteX947" fmla="*/ 1856286 w 2198808"/>
              <a:gd name="connsiteY947" fmla="*/ 1317110 h 1624467"/>
              <a:gd name="connsiteX948" fmla="*/ 1851205 w 2198808"/>
              <a:gd name="connsiteY948" fmla="*/ 1324230 h 1624467"/>
              <a:gd name="connsiteX949" fmla="*/ 1849692 w 2198808"/>
              <a:gd name="connsiteY949" fmla="*/ 1323329 h 1624467"/>
              <a:gd name="connsiteX950" fmla="*/ 1851681 w 2198808"/>
              <a:gd name="connsiteY950" fmla="*/ 1318486 h 1624467"/>
              <a:gd name="connsiteX951" fmla="*/ 1836455 w 2198808"/>
              <a:gd name="connsiteY951" fmla="*/ 1325521 h 1624467"/>
              <a:gd name="connsiteX952" fmla="*/ 1825530 w 2198808"/>
              <a:gd name="connsiteY952" fmla="*/ 1330211 h 1624467"/>
              <a:gd name="connsiteX953" fmla="*/ 1830576 w 2198808"/>
              <a:gd name="connsiteY953" fmla="*/ 1341120 h 1624467"/>
              <a:gd name="connsiteX954" fmla="*/ 1840313 w 2198808"/>
              <a:gd name="connsiteY954" fmla="*/ 1339132 h 1624467"/>
              <a:gd name="connsiteX955" fmla="*/ 1836031 w 2198808"/>
              <a:gd name="connsiteY955" fmla="*/ 1333864 h 1624467"/>
              <a:gd name="connsiteX956" fmla="*/ 1846634 w 2198808"/>
              <a:gd name="connsiteY956" fmla="*/ 1330823 h 1624467"/>
              <a:gd name="connsiteX957" fmla="*/ 1845207 w 2198808"/>
              <a:gd name="connsiteY957" fmla="*/ 1336243 h 1624467"/>
              <a:gd name="connsiteX958" fmla="*/ 1852666 w 2198808"/>
              <a:gd name="connsiteY958" fmla="*/ 1341358 h 1624467"/>
              <a:gd name="connsiteX959" fmla="*/ 1855674 w 2198808"/>
              <a:gd name="connsiteY959" fmla="*/ 1345759 h 1624467"/>
              <a:gd name="connsiteX960" fmla="*/ 1851681 w 2198808"/>
              <a:gd name="connsiteY960" fmla="*/ 1348920 h 1624467"/>
              <a:gd name="connsiteX961" fmla="*/ 1844952 w 2198808"/>
              <a:gd name="connsiteY961" fmla="*/ 1357110 h 1624467"/>
              <a:gd name="connsiteX962" fmla="*/ 1831001 w 2198808"/>
              <a:gd name="connsiteY962" fmla="*/ 1356022 h 1624467"/>
              <a:gd name="connsiteX963" fmla="*/ 1842080 w 2198808"/>
              <a:gd name="connsiteY963" fmla="*/ 1361494 h 1624467"/>
              <a:gd name="connsiteX964" fmla="*/ 1841350 w 2198808"/>
              <a:gd name="connsiteY964" fmla="*/ 1363108 h 1624467"/>
              <a:gd name="connsiteX965" fmla="*/ 1827586 w 2198808"/>
              <a:gd name="connsiteY965" fmla="*/ 1372539 h 1624467"/>
              <a:gd name="connsiteX966" fmla="*/ 1821248 w 2198808"/>
              <a:gd name="connsiteY966" fmla="*/ 1375954 h 1624467"/>
              <a:gd name="connsiteX967" fmla="*/ 1813788 w 2198808"/>
              <a:gd name="connsiteY967" fmla="*/ 1383261 h 1624467"/>
              <a:gd name="connsiteX968" fmla="*/ 1812854 w 2198808"/>
              <a:gd name="connsiteY968" fmla="*/ 1387254 h 1624467"/>
              <a:gd name="connsiteX969" fmla="*/ 1802624 w 2198808"/>
              <a:gd name="connsiteY969" fmla="*/ 1380763 h 1624467"/>
              <a:gd name="connsiteX970" fmla="*/ 1795861 w 2198808"/>
              <a:gd name="connsiteY970" fmla="*/ 1382394 h 1624467"/>
              <a:gd name="connsiteX971" fmla="*/ 1795487 w 2198808"/>
              <a:gd name="connsiteY971" fmla="*/ 1371316 h 1624467"/>
              <a:gd name="connsiteX972" fmla="*/ 1791613 w 2198808"/>
              <a:gd name="connsiteY972" fmla="*/ 1372522 h 1624467"/>
              <a:gd name="connsiteX973" fmla="*/ 1789319 w 2198808"/>
              <a:gd name="connsiteY973" fmla="*/ 1389072 h 1624467"/>
              <a:gd name="connsiteX974" fmla="*/ 1795929 w 2198808"/>
              <a:gd name="connsiteY974" fmla="*/ 1389922 h 1624467"/>
              <a:gd name="connsiteX975" fmla="*/ 1820737 w 2198808"/>
              <a:gd name="connsiteY975" fmla="*/ 1415037 h 1624467"/>
              <a:gd name="connsiteX976" fmla="*/ 1813635 w 2198808"/>
              <a:gd name="connsiteY976" fmla="*/ 1418775 h 1624467"/>
              <a:gd name="connsiteX977" fmla="*/ 1818563 w 2198808"/>
              <a:gd name="connsiteY977" fmla="*/ 1427917 h 1624467"/>
              <a:gd name="connsiteX978" fmla="*/ 1813227 w 2198808"/>
              <a:gd name="connsiteY978" fmla="*/ 1427815 h 1624467"/>
              <a:gd name="connsiteX979" fmla="*/ 1796541 w 2198808"/>
              <a:gd name="connsiteY979" fmla="*/ 1415003 h 1624467"/>
              <a:gd name="connsiteX980" fmla="*/ 1791120 w 2198808"/>
              <a:gd name="connsiteY980" fmla="*/ 1408869 h 1624467"/>
              <a:gd name="connsiteX981" fmla="*/ 1792157 w 2198808"/>
              <a:gd name="connsiteY981" fmla="*/ 1421120 h 1624467"/>
              <a:gd name="connsiteX982" fmla="*/ 1785258 w 2198808"/>
              <a:gd name="connsiteY982" fmla="*/ 1427730 h 1624467"/>
              <a:gd name="connsiteX983" fmla="*/ 1782607 w 2198808"/>
              <a:gd name="connsiteY983" fmla="*/ 1413593 h 1624467"/>
              <a:gd name="connsiteX984" fmla="*/ 1765921 w 2198808"/>
              <a:gd name="connsiteY984" fmla="*/ 1408682 h 1624467"/>
              <a:gd name="connsiteX985" fmla="*/ 1762590 w 2198808"/>
              <a:gd name="connsiteY985" fmla="*/ 1399302 h 1624467"/>
              <a:gd name="connsiteX986" fmla="*/ 1765546 w 2198808"/>
              <a:gd name="connsiteY986" fmla="*/ 1390313 h 1624467"/>
              <a:gd name="connsiteX987" fmla="*/ 1760058 w 2198808"/>
              <a:gd name="connsiteY987" fmla="*/ 1398928 h 1624467"/>
              <a:gd name="connsiteX988" fmla="*/ 1757186 w 2198808"/>
              <a:gd name="connsiteY988" fmla="*/ 1408359 h 1624467"/>
              <a:gd name="connsiteX989" fmla="*/ 1780330 w 2198808"/>
              <a:gd name="connsiteY989" fmla="*/ 1418401 h 1624467"/>
              <a:gd name="connsiteX990" fmla="*/ 1780585 w 2198808"/>
              <a:gd name="connsiteY990" fmla="*/ 1420933 h 1624467"/>
              <a:gd name="connsiteX991" fmla="*/ 1778852 w 2198808"/>
              <a:gd name="connsiteY991" fmla="*/ 1428631 h 1624467"/>
              <a:gd name="connsiteX992" fmla="*/ 1787807 w 2198808"/>
              <a:gd name="connsiteY992" fmla="*/ 1436770 h 1624467"/>
              <a:gd name="connsiteX993" fmla="*/ 1798342 w 2198808"/>
              <a:gd name="connsiteY993" fmla="*/ 1443142 h 1624467"/>
              <a:gd name="connsiteX994" fmla="*/ 1813720 w 2198808"/>
              <a:gd name="connsiteY994" fmla="*/ 1460916 h 1624467"/>
              <a:gd name="connsiteX995" fmla="*/ 1794349 w 2198808"/>
              <a:gd name="connsiteY995" fmla="*/ 1445385 h 1624467"/>
              <a:gd name="connsiteX996" fmla="*/ 1793244 w 2198808"/>
              <a:gd name="connsiteY996" fmla="*/ 1452420 h 1624467"/>
              <a:gd name="connsiteX997" fmla="*/ 1788163 w 2198808"/>
              <a:gd name="connsiteY997" fmla="*/ 1450874 h 1624467"/>
              <a:gd name="connsiteX998" fmla="*/ 1779939 w 2198808"/>
              <a:gd name="connsiteY998" fmla="*/ 1440338 h 1624467"/>
              <a:gd name="connsiteX999" fmla="*/ 1774281 w 2198808"/>
              <a:gd name="connsiteY999" fmla="*/ 1438962 h 1624467"/>
              <a:gd name="connsiteX1000" fmla="*/ 1769302 w 2198808"/>
              <a:gd name="connsiteY1000" fmla="*/ 1439064 h 1624467"/>
              <a:gd name="connsiteX1001" fmla="*/ 1774671 w 2198808"/>
              <a:gd name="connsiteY1001" fmla="*/ 1447441 h 1624467"/>
              <a:gd name="connsiteX1002" fmla="*/ 1783015 w 2198808"/>
              <a:gd name="connsiteY1002" fmla="*/ 1448291 h 1624467"/>
              <a:gd name="connsiteX1003" fmla="*/ 1788163 w 2198808"/>
              <a:gd name="connsiteY1003" fmla="*/ 1450857 h 1624467"/>
              <a:gd name="connsiteX1004" fmla="*/ 1790610 w 2198808"/>
              <a:gd name="connsiteY1004" fmla="*/ 1469378 h 1624467"/>
              <a:gd name="connsiteX1005" fmla="*/ 1774247 w 2198808"/>
              <a:gd name="connsiteY1005" fmla="*/ 1465436 h 1624467"/>
              <a:gd name="connsiteX1006" fmla="*/ 1777254 w 2198808"/>
              <a:gd name="connsiteY1006" fmla="*/ 1477399 h 1624467"/>
              <a:gd name="connsiteX1007" fmla="*/ 1776116 w 2198808"/>
              <a:gd name="connsiteY1007" fmla="*/ 1479132 h 1624467"/>
              <a:gd name="connsiteX1008" fmla="*/ 1754910 w 2198808"/>
              <a:gd name="connsiteY1008" fmla="*/ 1488053 h 1624467"/>
              <a:gd name="connsiteX1009" fmla="*/ 1745530 w 2198808"/>
              <a:gd name="connsiteY1009" fmla="*/ 1491400 h 1624467"/>
              <a:gd name="connsiteX1010" fmla="*/ 1732021 w 2198808"/>
              <a:gd name="connsiteY1010" fmla="*/ 1494340 h 1624467"/>
              <a:gd name="connsiteX1011" fmla="*/ 1724306 w 2198808"/>
              <a:gd name="connsiteY1011" fmla="*/ 1491095 h 1624467"/>
              <a:gd name="connsiteX1012" fmla="*/ 1728401 w 2198808"/>
              <a:gd name="connsiteY1012" fmla="*/ 1479693 h 1624467"/>
              <a:gd name="connsiteX1013" fmla="*/ 1724986 w 2198808"/>
              <a:gd name="connsiteY1013" fmla="*/ 1475105 h 1624467"/>
              <a:gd name="connsiteX1014" fmla="*/ 1722454 w 2198808"/>
              <a:gd name="connsiteY1014" fmla="*/ 1479387 h 1624467"/>
              <a:gd name="connsiteX1015" fmla="*/ 1721995 w 2198808"/>
              <a:gd name="connsiteY1015" fmla="*/ 1482343 h 1624467"/>
              <a:gd name="connsiteX1016" fmla="*/ 1713567 w 2198808"/>
              <a:gd name="connsiteY1016" fmla="*/ 1472403 h 1624467"/>
              <a:gd name="connsiteX1017" fmla="*/ 1718427 w 2198808"/>
              <a:gd name="connsiteY1017" fmla="*/ 1463465 h 1624467"/>
              <a:gd name="connsiteX1018" fmla="*/ 1719633 w 2198808"/>
              <a:gd name="connsiteY1018" fmla="*/ 1448987 h 1624467"/>
              <a:gd name="connsiteX1019" fmla="*/ 1720194 w 2198808"/>
              <a:gd name="connsiteY1019" fmla="*/ 1435580 h 1624467"/>
              <a:gd name="connsiteX1020" fmla="*/ 1718801 w 2198808"/>
              <a:gd name="connsiteY1020" fmla="*/ 1426082 h 1624467"/>
              <a:gd name="connsiteX1021" fmla="*/ 1714145 w 2198808"/>
              <a:gd name="connsiteY1021" fmla="*/ 1425606 h 1624467"/>
              <a:gd name="connsiteX1022" fmla="*/ 1709727 w 2198808"/>
              <a:gd name="connsiteY1022" fmla="*/ 1429599 h 1624467"/>
              <a:gd name="connsiteX1023" fmla="*/ 1698886 w 2198808"/>
              <a:gd name="connsiteY1023" fmla="*/ 1426116 h 1624467"/>
              <a:gd name="connsiteX1024" fmla="*/ 1697577 w 2198808"/>
              <a:gd name="connsiteY1024" fmla="*/ 1424688 h 1624467"/>
              <a:gd name="connsiteX1025" fmla="*/ 1702726 w 2198808"/>
              <a:gd name="connsiteY1025" fmla="*/ 1422649 h 1624467"/>
              <a:gd name="connsiteX1026" fmla="*/ 1690152 w 2198808"/>
              <a:gd name="connsiteY1026" fmla="*/ 1416413 h 1624467"/>
              <a:gd name="connsiteX1027" fmla="*/ 1700534 w 2198808"/>
              <a:gd name="connsiteY1027" fmla="*/ 1437093 h 1624467"/>
              <a:gd name="connsiteX1028" fmla="*/ 1704612 w 2198808"/>
              <a:gd name="connsiteY1028" fmla="*/ 1435700 h 1624467"/>
              <a:gd name="connsiteX1029" fmla="*/ 1708435 w 2198808"/>
              <a:gd name="connsiteY1029" fmla="*/ 1433966 h 1624467"/>
              <a:gd name="connsiteX1030" fmla="*/ 1720228 w 2198808"/>
              <a:gd name="connsiteY1030" fmla="*/ 1435615 h 1624467"/>
              <a:gd name="connsiteX1031" fmla="*/ 1714893 w 2198808"/>
              <a:gd name="connsiteY1031" fmla="*/ 1443312 h 1624467"/>
              <a:gd name="connsiteX1032" fmla="*/ 1701791 w 2198808"/>
              <a:gd name="connsiteY1032" fmla="*/ 1444484 h 1624467"/>
              <a:gd name="connsiteX1033" fmla="*/ 1700466 w 2198808"/>
              <a:gd name="connsiteY1033" fmla="*/ 1456770 h 1624467"/>
              <a:gd name="connsiteX1034" fmla="*/ 1713312 w 2198808"/>
              <a:gd name="connsiteY1034" fmla="*/ 1478571 h 1624467"/>
              <a:gd name="connsiteX1035" fmla="*/ 1715623 w 2198808"/>
              <a:gd name="connsiteY1035" fmla="*/ 1486897 h 1624467"/>
              <a:gd name="connsiteX1036" fmla="*/ 1717034 w 2198808"/>
              <a:gd name="connsiteY1036" fmla="*/ 1496685 h 1624467"/>
              <a:gd name="connsiteX1037" fmla="*/ 1718019 w 2198808"/>
              <a:gd name="connsiteY1037" fmla="*/ 1521426 h 1624467"/>
              <a:gd name="connsiteX1038" fmla="*/ 1706057 w 2198808"/>
              <a:gd name="connsiteY1038" fmla="*/ 1517195 h 1624467"/>
              <a:gd name="connsiteX1039" fmla="*/ 1697442 w 2198808"/>
              <a:gd name="connsiteY1039" fmla="*/ 1516192 h 1624467"/>
              <a:gd name="connsiteX1040" fmla="*/ 1690764 w 2198808"/>
              <a:gd name="connsiteY1040" fmla="*/ 1498095 h 1624467"/>
              <a:gd name="connsiteX1041" fmla="*/ 1695555 w 2198808"/>
              <a:gd name="connsiteY1041" fmla="*/ 1476923 h 1624467"/>
              <a:gd name="connsiteX1042" fmla="*/ 1697663 w 2198808"/>
              <a:gd name="connsiteY1042" fmla="*/ 1468070 h 1624467"/>
              <a:gd name="connsiteX1043" fmla="*/ 1689353 w 2198808"/>
              <a:gd name="connsiteY1043" fmla="*/ 1458571 h 1624467"/>
              <a:gd name="connsiteX1044" fmla="*/ 1686311 w 2198808"/>
              <a:gd name="connsiteY1044" fmla="*/ 1453728 h 1624467"/>
              <a:gd name="connsiteX1045" fmla="*/ 1683236 w 2198808"/>
              <a:gd name="connsiteY1045" fmla="*/ 1447696 h 1624467"/>
              <a:gd name="connsiteX1046" fmla="*/ 1671766 w 2198808"/>
              <a:gd name="connsiteY1046" fmla="*/ 1450092 h 1624467"/>
              <a:gd name="connsiteX1047" fmla="*/ 1670934 w 2198808"/>
              <a:gd name="connsiteY1047" fmla="*/ 1457739 h 1624467"/>
              <a:gd name="connsiteX1048" fmla="*/ 1670968 w 2198808"/>
              <a:gd name="connsiteY1048" fmla="*/ 1457705 h 1624467"/>
              <a:gd name="connsiteX1049" fmla="*/ 1667858 w 2198808"/>
              <a:gd name="connsiteY1049" fmla="*/ 1465589 h 1624467"/>
              <a:gd name="connsiteX1050" fmla="*/ 1663117 w 2198808"/>
              <a:gd name="connsiteY1050" fmla="*/ 1460118 h 1624467"/>
              <a:gd name="connsiteX1051" fmla="*/ 1661248 w 2198808"/>
              <a:gd name="connsiteY1051" fmla="*/ 1448172 h 1624467"/>
              <a:gd name="connsiteX1052" fmla="*/ 1659973 w 2198808"/>
              <a:gd name="connsiteY1052" fmla="*/ 1442683 h 1624467"/>
              <a:gd name="connsiteX1053" fmla="*/ 1663728 w 2198808"/>
              <a:gd name="connsiteY1053" fmla="*/ 1420576 h 1624467"/>
              <a:gd name="connsiteX1054" fmla="*/ 1662964 w 2198808"/>
              <a:gd name="connsiteY1054" fmla="*/ 1417246 h 1624467"/>
              <a:gd name="connsiteX1055" fmla="*/ 1659056 w 2198808"/>
              <a:gd name="connsiteY1055" fmla="*/ 1421460 h 1624467"/>
              <a:gd name="connsiteX1056" fmla="*/ 1653771 w 2198808"/>
              <a:gd name="connsiteY1056" fmla="*/ 1417807 h 1624467"/>
              <a:gd name="connsiteX1057" fmla="*/ 1652479 w 2198808"/>
              <a:gd name="connsiteY1057" fmla="*/ 1419897 h 1624467"/>
              <a:gd name="connsiteX1058" fmla="*/ 1652310 w 2198808"/>
              <a:gd name="connsiteY1058" fmla="*/ 1428087 h 1624467"/>
              <a:gd name="connsiteX1059" fmla="*/ 1652242 w 2198808"/>
              <a:gd name="connsiteY1059" fmla="*/ 1445827 h 1624467"/>
              <a:gd name="connsiteX1060" fmla="*/ 1652276 w 2198808"/>
              <a:gd name="connsiteY1060" fmla="*/ 1445793 h 1624467"/>
              <a:gd name="connsiteX1061" fmla="*/ 1648181 w 2198808"/>
              <a:gd name="connsiteY1061" fmla="*/ 1449344 h 1624467"/>
              <a:gd name="connsiteX1062" fmla="*/ 1657917 w 2198808"/>
              <a:gd name="connsiteY1062" fmla="*/ 1451621 h 1624467"/>
              <a:gd name="connsiteX1063" fmla="*/ 1655657 w 2198808"/>
              <a:gd name="connsiteY1063" fmla="*/ 1479506 h 1624467"/>
              <a:gd name="connsiteX1064" fmla="*/ 1645360 w 2198808"/>
              <a:gd name="connsiteY1064" fmla="*/ 1456872 h 1624467"/>
              <a:gd name="connsiteX1065" fmla="*/ 1646754 w 2198808"/>
              <a:gd name="connsiteY1065" fmla="*/ 1467424 h 1624467"/>
              <a:gd name="connsiteX1066" fmla="*/ 1644527 w 2198808"/>
              <a:gd name="connsiteY1066" fmla="*/ 1480236 h 1624467"/>
              <a:gd name="connsiteX1067" fmla="*/ 1642386 w 2198808"/>
              <a:gd name="connsiteY1067" fmla="*/ 1488868 h 1624467"/>
              <a:gd name="connsiteX1068" fmla="*/ 1643491 w 2198808"/>
              <a:gd name="connsiteY1068" fmla="*/ 1499625 h 1624467"/>
              <a:gd name="connsiteX1069" fmla="*/ 1630950 w 2198808"/>
              <a:gd name="connsiteY1069" fmla="*/ 1485946 h 1624467"/>
              <a:gd name="connsiteX1070" fmla="*/ 1631631 w 2198808"/>
              <a:gd name="connsiteY1070" fmla="*/ 1496039 h 1624467"/>
              <a:gd name="connsiteX1071" fmla="*/ 1626720 w 2198808"/>
              <a:gd name="connsiteY1071" fmla="*/ 1476991 h 1624467"/>
              <a:gd name="connsiteX1072" fmla="*/ 1621384 w 2198808"/>
              <a:gd name="connsiteY1072" fmla="*/ 1469446 h 1624467"/>
              <a:gd name="connsiteX1073" fmla="*/ 1616592 w 2198808"/>
              <a:gd name="connsiteY1073" fmla="*/ 1453473 h 1624467"/>
              <a:gd name="connsiteX1074" fmla="*/ 1615232 w 2198808"/>
              <a:gd name="connsiteY1074" fmla="*/ 1449701 h 1624467"/>
              <a:gd name="connsiteX1075" fmla="*/ 1612327 w 2198808"/>
              <a:gd name="connsiteY1075" fmla="*/ 1429769 h 1624467"/>
              <a:gd name="connsiteX1076" fmla="*/ 1602744 w 2198808"/>
              <a:gd name="connsiteY1076" fmla="*/ 1412403 h 1624467"/>
              <a:gd name="connsiteX1077" fmla="*/ 1599192 w 2198808"/>
              <a:gd name="connsiteY1077" fmla="*/ 1404128 h 1624467"/>
              <a:gd name="connsiteX1078" fmla="*/ 1596184 w 2198808"/>
              <a:gd name="connsiteY1078" fmla="*/ 1403329 h 1624467"/>
              <a:gd name="connsiteX1079" fmla="*/ 1596218 w 2198808"/>
              <a:gd name="connsiteY1079" fmla="*/ 1403295 h 1624467"/>
              <a:gd name="connsiteX1080" fmla="*/ 1580177 w 2198808"/>
              <a:gd name="connsiteY1080" fmla="*/ 1400627 h 1624467"/>
              <a:gd name="connsiteX1081" fmla="*/ 1566193 w 2198808"/>
              <a:gd name="connsiteY1081" fmla="*/ 1403941 h 1624467"/>
              <a:gd name="connsiteX1082" fmla="*/ 1550577 w 2198808"/>
              <a:gd name="connsiteY1082" fmla="*/ 1414391 h 1624467"/>
              <a:gd name="connsiteX1083" fmla="*/ 1542251 w 2198808"/>
              <a:gd name="connsiteY1083" fmla="*/ 1417908 h 1624467"/>
              <a:gd name="connsiteX1084" fmla="*/ 1529404 w 2198808"/>
              <a:gd name="connsiteY1084" fmla="*/ 1424009 h 1624467"/>
              <a:gd name="connsiteX1085" fmla="*/ 1523457 w 2198808"/>
              <a:gd name="connsiteY1085" fmla="*/ 1430891 h 1624467"/>
              <a:gd name="connsiteX1086" fmla="*/ 1523134 w 2198808"/>
              <a:gd name="connsiteY1086" fmla="*/ 1423686 h 1624467"/>
              <a:gd name="connsiteX1087" fmla="*/ 1525479 w 2198808"/>
              <a:gd name="connsiteY1087" fmla="*/ 1424077 h 1624467"/>
              <a:gd name="connsiteX1088" fmla="*/ 1525241 w 2198808"/>
              <a:gd name="connsiteY1088" fmla="*/ 1422768 h 1624467"/>
              <a:gd name="connsiteX1089" fmla="*/ 1523151 w 2198808"/>
              <a:gd name="connsiteY1089" fmla="*/ 1423703 h 1624467"/>
              <a:gd name="connsiteX1090" fmla="*/ 1511290 w 2198808"/>
              <a:gd name="connsiteY1090" fmla="*/ 1427798 h 1624467"/>
              <a:gd name="connsiteX1091" fmla="*/ 1506617 w 2198808"/>
              <a:gd name="connsiteY1091" fmla="*/ 1431978 h 1624467"/>
              <a:gd name="connsiteX1092" fmla="*/ 1499548 w 2198808"/>
              <a:gd name="connsiteY1092" fmla="*/ 1434799 h 1624467"/>
              <a:gd name="connsiteX1093" fmla="*/ 1504613 w 2198808"/>
              <a:gd name="connsiteY1093" fmla="*/ 1445181 h 1624467"/>
              <a:gd name="connsiteX1094" fmla="*/ 1513432 w 2198808"/>
              <a:gd name="connsiteY1094" fmla="*/ 1443635 h 1624467"/>
              <a:gd name="connsiteX1095" fmla="*/ 1508657 w 2198808"/>
              <a:gd name="connsiteY1095" fmla="*/ 1441069 h 1624467"/>
              <a:gd name="connsiteX1096" fmla="*/ 1515913 w 2198808"/>
              <a:gd name="connsiteY1096" fmla="*/ 1435139 h 1624467"/>
              <a:gd name="connsiteX1097" fmla="*/ 1520263 w 2198808"/>
              <a:gd name="connsiteY1097" fmla="*/ 1438996 h 1624467"/>
              <a:gd name="connsiteX1098" fmla="*/ 1525920 w 2198808"/>
              <a:gd name="connsiteY1098" fmla="*/ 1445079 h 1624467"/>
              <a:gd name="connsiteX1099" fmla="*/ 1530220 w 2198808"/>
              <a:gd name="connsiteY1099" fmla="*/ 1450245 h 1624467"/>
              <a:gd name="connsiteX1100" fmla="*/ 1524527 w 2198808"/>
              <a:gd name="connsiteY1100" fmla="*/ 1454187 h 1624467"/>
              <a:gd name="connsiteX1101" fmla="*/ 1518597 w 2198808"/>
              <a:gd name="connsiteY1101" fmla="*/ 1460576 h 1624467"/>
              <a:gd name="connsiteX1102" fmla="*/ 1505343 w 2198808"/>
              <a:gd name="connsiteY1102" fmla="*/ 1459506 h 1624467"/>
              <a:gd name="connsiteX1103" fmla="*/ 1515624 w 2198808"/>
              <a:gd name="connsiteY1103" fmla="*/ 1466948 h 1624467"/>
              <a:gd name="connsiteX1104" fmla="*/ 1509557 w 2198808"/>
              <a:gd name="connsiteY1104" fmla="*/ 1467866 h 1624467"/>
              <a:gd name="connsiteX1105" fmla="*/ 1509082 w 2198808"/>
              <a:gd name="connsiteY1105" fmla="*/ 1467560 h 1624467"/>
              <a:gd name="connsiteX1106" fmla="*/ 1509574 w 2198808"/>
              <a:gd name="connsiteY1106" fmla="*/ 1467849 h 1624467"/>
              <a:gd name="connsiteX1107" fmla="*/ 1508266 w 2198808"/>
              <a:gd name="connsiteY1107" fmla="*/ 1474136 h 1624467"/>
              <a:gd name="connsiteX1108" fmla="*/ 1517374 w 2198808"/>
              <a:gd name="connsiteY1108" fmla="*/ 1476277 h 1624467"/>
              <a:gd name="connsiteX1109" fmla="*/ 1514145 w 2198808"/>
              <a:gd name="connsiteY1109" fmla="*/ 1477976 h 1624467"/>
              <a:gd name="connsiteX1110" fmla="*/ 1495827 w 2198808"/>
              <a:gd name="connsiteY1110" fmla="*/ 1481018 h 1624467"/>
              <a:gd name="connsiteX1111" fmla="*/ 1487586 w 2198808"/>
              <a:gd name="connsiteY1111" fmla="*/ 1489497 h 1624467"/>
              <a:gd name="connsiteX1112" fmla="*/ 1486022 w 2198808"/>
              <a:gd name="connsiteY1112" fmla="*/ 1493983 h 1624467"/>
              <a:gd name="connsiteX1113" fmla="*/ 1477238 w 2198808"/>
              <a:gd name="connsiteY1113" fmla="*/ 1486116 h 1624467"/>
              <a:gd name="connsiteX1114" fmla="*/ 1468962 w 2198808"/>
              <a:gd name="connsiteY1114" fmla="*/ 1476345 h 1624467"/>
              <a:gd name="connsiteX1115" fmla="*/ 1465207 w 2198808"/>
              <a:gd name="connsiteY1115" fmla="*/ 1478112 h 1624467"/>
              <a:gd name="connsiteX1116" fmla="*/ 1463151 w 2198808"/>
              <a:gd name="connsiteY1116" fmla="*/ 1492250 h 1624467"/>
              <a:gd name="connsiteX1117" fmla="*/ 1471324 w 2198808"/>
              <a:gd name="connsiteY1117" fmla="*/ 1495207 h 1624467"/>
              <a:gd name="connsiteX1118" fmla="*/ 1493925 w 2198808"/>
              <a:gd name="connsiteY1118" fmla="*/ 1520083 h 1624467"/>
              <a:gd name="connsiteX1119" fmla="*/ 1487569 w 2198808"/>
              <a:gd name="connsiteY1119" fmla="*/ 1524416 h 1624467"/>
              <a:gd name="connsiteX1120" fmla="*/ 1491494 w 2198808"/>
              <a:gd name="connsiteY1120" fmla="*/ 1529633 h 1624467"/>
              <a:gd name="connsiteX1121" fmla="*/ 1490985 w 2198808"/>
              <a:gd name="connsiteY1121" fmla="*/ 1533303 h 1624467"/>
              <a:gd name="connsiteX1122" fmla="*/ 1488028 w 2198808"/>
              <a:gd name="connsiteY1122" fmla="*/ 1533134 h 1624467"/>
              <a:gd name="connsiteX1123" fmla="*/ 1476456 w 2198808"/>
              <a:gd name="connsiteY1123" fmla="*/ 1523652 h 1624467"/>
              <a:gd name="connsiteX1124" fmla="*/ 1463576 w 2198808"/>
              <a:gd name="connsiteY1124" fmla="*/ 1514374 h 1624467"/>
              <a:gd name="connsiteX1125" fmla="*/ 1468011 w 2198808"/>
              <a:gd name="connsiteY1125" fmla="*/ 1530092 h 1624467"/>
              <a:gd name="connsiteX1126" fmla="*/ 1463763 w 2198808"/>
              <a:gd name="connsiteY1126" fmla="*/ 1533083 h 1624467"/>
              <a:gd name="connsiteX1127" fmla="*/ 1458937 w 2198808"/>
              <a:gd name="connsiteY1127" fmla="*/ 1529361 h 1624467"/>
              <a:gd name="connsiteX1128" fmla="*/ 1459549 w 2198808"/>
              <a:gd name="connsiteY1128" fmla="*/ 1526914 h 1624467"/>
              <a:gd name="connsiteX1129" fmla="*/ 1452871 w 2198808"/>
              <a:gd name="connsiteY1129" fmla="*/ 1517212 h 1624467"/>
              <a:gd name="connsiteX1130" fmla="*/ 1445072 w 2198808"/>
              <a:gd name="connsiteY1130" fmla="*/ 1515410 h 1624467"/>
              <a:gd name="connsiteX1131" fmla="*/ 1444307 w 2198808"/>
              <a:gd name="connsiteY1131" fmla="*/ 1517161 h 1624467"/>
              <a:gd name="connsiteX1132" fmla="*/ 1454977 w 2198808"/>
              <a:gd name="connsiteY1132" fmla="*/ 1524365 h 1624467"/>
              <a:gd name="connsiteX1133" fmla="*/ 1453534 w 2198808"/>
              <a:gd name="connsiteY1133" fmla="*/ 1528019 h 1624467"/>
              <a:gd name="connsiteX1134" fmla="*/ 1455233 w 2198808"/>
              <a:gd name="connsiteY1134" fmla="*/ 1536447 h 1624467"/>
              <a:gd name="connsiteX1135" fmla="*/ 1466499 w 2198808"/>
              <a:gd name="connsiteY1135" fmla="*/ 1542411 h 1624467"/>
              <a:gd name="connsiteX1136" fmla="*/ 1472123 w 2198808"/>
              <a:gd name="connsiteY1136" fmla="*/ 1547084 h 1624467"/>
              <a:gd name="connsiteX1137" fmla="*/ 1487688 w 2198808"/>
              <a:gd name="connsiteY1137" fmla="*/ 1566778 h 1624467"/>
              <a:gd name="connsiteX1138" fmla="*/ 1468707 w 2198808"/>
              <a:gd name="connsiteY1138" fmla="*/ 1547220 h 1624467"/>
              <a:gd name="connsiteX1139" fmla="*/ 1467450 w 2198808"/>
              <a:gd name="connsiteY1139" fmla="*/ 1548528 h 1624467"/>
              <a:gd name="connsiteX1140" fmla="*/ 1467977 w 2198808"/>
              <a:gd name="connsiteY1140" fmla="*/ 1556124 h 1624467"/>
              <a:gd name="connsiteX1141" fmla="*/ 1463678 w 2198808"/>
              <a:gd name="connsiteY1141" fmla="*/ 1557908 h 1624467"/>
              <a:gd name="connsiteX1142" fmla="*/ 1461979 w 2198808"/>
              <a:gd name="connsiteY1142" fmla="*/ 1556209 h 1624467"/>
              <a:gd name="connsiteX1143" fmla="*/ 1442948 w 2198808"/>
              <a:gd name="connsiteY1143" fmla="*/ 1542972 h 1624467"/>
              <a:gd name="connsiteX1144" fmla="*/ 1448147 w 2198808"/>
              <a:gd name="connsiteY1144" fmla="*/ 1551842 h 1624467"/>
              <a:gd name="connsiteX1145" fmla="*/ 1455454 w 2198808"/>
              <a:gd name="connsiteY1145" fmla="*/ 1552369 h 1624467"/>
              <a:gd name="connsiteX1146" fmla="*/ 1461996 w 2198808"/>
              <a:gd name="connsiteY1146" fmla="*/ 1556192 h 1624467"/>
              <a:gd name="connsiteX1147" fmla="*/ 1463695 w 2198808"/>
              <a:gd name="connsiteY1147" fmla="*/ 1557891 h 1624467"/>
              <a:gd name="connsiteX1148" fmla="*/ 1463695 w 2198808"/>
              <a:gd name="connsiteY1148" fmla="*/ 1572454 h 1624467"/>
              <a:gd name="connsiteX1149" fmla="*/ 1448147 w 2198808"/>
              <a:gd name="connsiteY1149" fmla="*/ 1570687 h 1624467"/>
              <a:gd name="connsiteX1150" fmla="*/ 1452344 w 2198808"/>
              <a:gd name="connsiteY1150" fmla="*/ 1583023 h 1624467"/>
              <a:gd name="connsiteX1151" fmla="*/ 1447144 w 2198808"/>
              <a:gd name="connsiteY1151" fmla="*/ 1585079 h 1624467"/>
              <a:gd name="connsiteX1152" fmla="*/ 1430917 w 2198808"/>
              <a:gd name="connsiteY1152" fmla="*/ 1591621 h 1624467"/>
              <a:gd name="connsiteX1153" fmla="*/ 1414315 w 2198808"/>
              <a:gd name="connsiteY1153" fmla="*/ 1595869 h 1624467"/>
              <a:gd name="connsiteX1154" fmla="*/ 1407723 w 2198808"/>
              <a:gd name="connsiteY1154" fmla="*/ 1597976 h 1624467"/>
              <a:gd name="connsiteX1155" fmla="*/ 1398495 w 2198808"/>
              <a:gd name="connsiteY1155" fmla="*/ 1596209 h 1624467"/>
              <a:gd name="connsiteX1156" fmla="*/ 1397051 w 2198808"/>
              <a:gd name="connsiteY1156" fmla="*/ 1580474 h 1624467"/>
              <a:gd name="connsiteX1157" fmla="*/ 1396185 w 2198808"/>
              <a:gd name="connsiteY1157" fmla="*/ 1586150 h 1624467"/>
              <a:gd name="connsiteX1158" fmla="*/ 1393720 w 2198808"/>
              <a:gd name="connsiteY1158" fmla="*/ 1585317 h 1624467"/>
              <a:gd name="connsiteX1159" fmla="*/ 1391800 w 2198808"/>
              <a:gd name="connsiteY1159" fmla="*/ 1568631 h 1624467"/>
              <a:gd name="connsiteX1160" fmla="*/ 1392888 w 2198808"/>
              <a:gd name="connsiteY1160" fmla="*/ 1551876 h 1624467"/>
              <a:gd name="connsiteX1161" fmla="*/ 1393482 w 2198808"/>
              <a:gd name="connsiteY1161" fmla="*/ 1542343 h 1624467"/>
              <a:gd name="connsiteX1162" fmla="*/ 1387824 w 2198808"/>
              <a:gd name="connsiteY1162" fmla="*/ 1530381 h 1624467"/>
              <a:gd name="connsiteX1163" fmla="*/ 1386601 w 2198808"/>
              <a:gd name="connsiteY1163" fmla="*/ 1530432 h 1624467"/>
              <a:gd name="connsiteX1164" fmla="*/ 1382982 w 2198808"/>
              <a:gd name="connsiteY1164" fmla="*/ 1536855 h 1624467"/>
              <a:gd name="connsiteX1165" fmla="*/ 1378597 w 2198808"/>
              <a:gd name="connsiteY1165" fmla="*/ 1530262 h 1624467"/>
              <a:gd name="connsiteX1166" fmla="*/ 1374451 w 2198808"/>
              <a:gd name="connsiteY1166" fmla="*/ 1532862 h 1624467"/>
              <a:gd name="connsiteX1167" fmla="*/ 1373754 w 2198808"/>
              <a:gd name="connsiteY1167" fmla="*/ 1530398 h 1624467"/>
              <a:gd name="connsiteX1168" fmla="*/ 1368096 w 2198808"/>
              <a:gd name="connsiteY1168" fmla="*/ 1521409 h 1624467"/>
              <a:gd name="connsiteX1169" fmla="*/ 1365224 w 2198808"/>
              <a:gd name="connsiteY1169" fmla="*/ 1521579 h 1624467"/>
              <a:gd name="connsiteX1170" fmla="*/ 1375640 w 2198808"/>
              <a:gd name="connsiteY1170" fmla="*/ 1541817 h 1624467"/>
              <a:gd name="connsiteX1171" fmla="*/ 1386567 w 2198808"/>
              <a:gd name="connsiteY1171" fmla="*/ 1538843 h 1624467"/>
              <a:gd name="connsiteX1172" fmla="*/ 1389881 w 2198808"/>
              <a:gd name="connsiteY1172" fmla="*/ 1547186 h 1624467"/>
              <a:gd name="connsiteX1173" fmla="*/ 1371749 w 2198808"/>
              <a:gd name="connsiteY1173" fmla="*/ 1555461 h 1624467"/>
              <a:gd name="connsiteX1174" fmla="*/ 1387535 w 2198808"/>
              <a:gd name="connsiteY1174" fmla="*/ 1582887 h 1624467"/>
              <a:gd name="connsiteX1175" fmla="*/ 1390135 w 2198808"/>
              <a:gd name="connsiteY1175" fmla="*/ 1587849 h 1624467"/>
              <a:gd name="connsiteX1176" fmla="*/ 1392701 w 2198808"/>
              <a:gd name="connsiteY1176" fmla="*/ 1604111 h 1624467"/>
              <a:gd name="connsiteX1177" fmla="*/ 1391290 w 2198808"/>
              <a:gd name="connsiteY1177" fmla="*/ 1625606 h 1624467"/>
              <a:gd name="connsiteX1178" fmla="*/ 1381809 w 2198808"/>
              <a:gd name="connsiteY1178" fmla="*/ 1622547 h 1624467"/>
              <a:gd name="connsiteX1179" fmla="*/ 1371817 w 2198808"/>
              <a:gd name="connsiteY1179" fmla="*/ 1623023 h 1624467"/>
              <a:gd name="connsiteX1180" fmla="*/ 1370407 w 2198808"/>
              <a:gd name="connsiteY1180" fmla="*/ 1615665 h 1624467"/>
              <a:gd name="connsiteX1181" fmla="*/ 1367875 w 2198808"/>
              <a:gd name="connsiteY1181" fmla="*/ 1604263 h 1624467"/>
              <a:gd name="connsiteX1182" fmla="*/ 1368283 w 2198808"/>
              <a:gd name="connsiteY1182" fmla="*/ 1597331 h 1624467"/>
              <a:gd name="connsiteX1183" fmla="*/ 1369949 w 2198808"/>
              <a:gd name="connsiteY1183" fmla="*/ 1581935 h 1624467"/>
              <a:gd name="connsiteX1184" fmla="*/ 1373380 w 2198808"/>
              <a:gd name="connsiteY1184" fmla="*/ 1574289 h 1624467"/>
              <a:gd name="connsiteX1185" fmla="*/ 1365701 w 2198808"/>
              <a:gd name="connsiteY1185" fmla="*/ 1564892 h 1624467"/>
              <a:gd name="connsiteX1186" fmla="*/ 1358241 w 2198808"/>
              <a:gd name="connsiteY1186" fmla="*/ 1552760 h 1624467"/>
              <a:gd name="connsiteX1187" fmla="*/ 1350220 w 2198808"/>
              <a:gd name="connsiteY1187" fmla="*/ 1539370 h 1624467"/>
              <a:gd name="connsiteX1188" fmla="*/ 1345921 w 2198808"/>
              <a:gd name="connsiteY1188" fmla="*/ 1554357 h 1624467"/>
              <a:gd name="connsiteX1189" fmla="*/ 1345751 w 2198808"/>
              <a:gd name="connsiteY1189" fmla="*/ 1558486 h 1624467"/>
              <a:gd name="connsiteX1190" fmla="*/ 1341554 w 2198808"/>
              <a:gd name="connsiteY1190" fmla="*/ 1570636 h 1624467"/>
              <a:gd name="connsiteX1191" fmla="*/ 1337187 w 2198808"/>
              <a:gd name="connsiteY1191" fmla="*/ 1564433 h 1624467"/>
              <a:gd name="connsiteX1192" fmla="*/ 1334910 w 2198808"/>
              <a:gd name="connsiteY1192" fmla="*/ 1551621 h 1624467"/>
              <a:gd name="connsiteX1193" fmla="*/ 1334061 w 2198808"/>
              <a:gd name="connsiteY1193" fmla="*/ 1546795 h 1624467"/>
              <a:gd name="connsiteX1194" fmla="*/ 1334485 w 2198808"/>
              <a:gd name="connsiteY1194" fmla="*/ 1527305 h 1624467"/>
              <a:gd name="connsiteX1195" fmla="*/ 1335896 w 2198808"/>
              <a:gd name="connsiteY1195" fmla="*/ 1521834 h 1624467"/>
              <a:gd name="connsiteX1196" fmla="*/ 1334519 w 2198808"/>
              <a:gd name="connsiteY1196" fmla="*/ 1527339 h 1624467"/>
              <a:gd name="connsiteX1197" fmla="*/ 1327060 w 2198808"/>
              <a:gd name="connsiteY1197" fmla="*/ 1521001 h 1624467"/>
              <a:gd name="connsiteX1198" fmla="*/ 1327280 w 2198808"/>
              <a:gd name="connsiteY1198" fmla="*/ 1535393 h 1624467"/>
              <a:gd name="connsiteX1199" fmla="*/ 1326414 w 2198808"/>
              <a:gd name="connsiteY1199" fmla="*/ 1547373 h 1624467"/>
              <a:gd name="connsiteX1200" fmla="*/ 1331291 w 2198808"/>
              <a:gd name="connsiteY1200" fmla="*/ 1552980 h 1624467"/>
              <a:gd name="connsiteX1201" fmla="*/ 1323474 w 2198808"/>
              <a:gd name="connsiteY1201" fmla="*/ 1551638 h 1624467"/>
              <a:gd name="connsiteX1202" fmla="*/ 1324102 w 2198808"/>
              <a:gd name="connsiteY1202" fmla="*/ 1553949 h 1624467"/>
              <a:gd name="connsiteX1203" fmla="*/ 1332157 w 2198808"/>
              <a:gd name="connsiteY1203" fmla="*/ 1561834 h 1624467"/>
              <a:gd name="connsiteX1204" fmla="*/ 1332310 w 2198808"/>
              <a:gd name="connsiteY1204" fmla="*/ 1579505 h 1624467"/>
              <a:gd name="connsiteX1205" fmla="*/ 1329167 w 2198808"/>
              <a:gd name="connsiteY1205" fmla="*/ 1582938 h 1624467"/>
              <a:gd name="connsiteX1206" fmla="*/ 1325989 w 2198808"/>
              <a:gd name="connsiteY1206" fmla="*/ 1578894 h 1624467"/>
              <a:gd name="connsiteX1207" fmla="*/ 1322098 w 2198808"/>
              <a:gd name="connsiteY1207" fmla="*/ 1559115 h 1624467"/>
              <a:gd name="connsiteX1208" fmla="*/ 1319956 w 2198808"/>
              <a:gd name="connsiteY1208" fmla="*/ 1570517 h 1624467"/>
              <a:gd name="connsiteX1209" fmla="*/ 1317544 w 2198808"/>
              <a:gd name="connsiteY1209" fmla="*/ 1585436 h 1624467"/>
              <a:gd name="connsiteX1210" fmla="*/ 1316405 w 2198808"/>
              <a:gd name="connsiteY1210" fmla="*/ 1596770 h 1624467"/>
              <a:gd name="connsiteX1211" fmla="*/ 1317544 w 2198808"/>
              <a:gd name="connsiteY1211" fmla="*/ 1603822 h 1624467"/>
              <a:gd name="connsiteX1212" fmla="*/ 1315708 w 2198808"/>
              <a:gd name="connsiteY1212" fmla="*/ 1604484 h 1624467"/>
              <a:gd name="connsiteX1213" fmla="*/ 1307994 w 2198808"/>
              <a:gd name="connsiteY1213" fmla="*/ 1590805 h 1624467"/>
              <a:gd name="connsiteX1214" fmla="*/ 1306244 w 2198808"/>
              <a:gd name="connsiteY1214" fmla="*/ 1591298 h 1624467"/>
              <a:gd name="connsiteX1215" fmla="*/ 1306669 w 2198808"/>
              <a:gd name="connsiteY1215" fmla="*/ 1600525 h 1624467"/>
              <a:gd name="connsiteX1216" fmla="*/ 1299922 w 2198808"/>
              <a:gd name="connsiteY1216" fmla="*/ 1583618 h 1624467"/>
              <a:gd name="connsiteX1217" fmla="*/ 1295640 w 2198808"/>
              <a:gd name="connsiteY1217" fmla="*/ 1575325 h 1624467"/>
              <a:gd name="connsiteX1218" fmla="*/ 1290186 w 2198808"/>
              <a:gd name="connsiteY1218" fmla="*/ 1556889 h 1624467"/>
              <a:gd name="connsiteX1219" fmla="*/ 1289252 w 2198808"/>
              <a:gd name="connsiteY1219" fmla="*/ 1554595 h 1624467"/>
              <a:gd name="connsiteX1220" fmla="*/ 1275810 w 2198808"/>
              <a:gd name="connsiteY1220" fmla="*/ 1515564 h 1624467"/>
              <a:gd name="connsiteX1221" fmla="*/ 1271953 w 2198808"/>
              <a:gd name="connsiteY1221" fmla="*/ 1507237 h 1624467"/>
              <a:gd name="connsiteX1222" fmla="*/ 1261452 w 2198808"/>
              <a:gd name="connsiteY1222" fmla="*/ 1500542 h 1624467"/>
              <a:gd name="connsiteX1223" fmla="*/ 1253313 w 2198808"/>
              <a:gd name="connsiteY1223" fmla="*/ 1494697 h 1624467"/>
              <a:gd name="connsiteX1224" fmla="*/ 1236575 w 2198808"/>
              <a:gd name="connsiteY1224" fmla="*/ 1482071 h 1624467"/>
              <a:gd name="connsiteX1225" fmla="*/ 1234774 w 2198808"/>
              <a:gd name="connsiteY1225" fmla="*/ 1473932 h 1624467"/>
              <a:gd name="connsiteX1226" fmla="*/ 1233296 w 2198808"/>
              <a:gd name="connsiteY1226" fmla="*/ 1472709 h 1624467"/>
              <a:gd name="connsiteX1227" fmla="*/ 1214536 w 2198808"/>
              <a:gd name="connsiteY1227" fmla="*/ 1460593 h 1624467"/>
              <a:gd name="connsiteX1228" fmla="*/ 1215607 w 2198808"/>
              <a:gd name="connsiteY1228" fmla="*/ 1455954 h 1624467"/>
              <a:gd name="connsiteX1229" fmla="*/ 1219006 w 2198808"/>
              <a:gd name="connsiteY1229" fmla="*/ 1457654 h 1624467"/>
              <a:gd name="connsiteX1230" fmla="*/ 1220705 w 2198808"/>
              <a:gd name="connsiteY1230" fmla="*/ 1459353 h 1624467"/>
              <a:gd name="connsiteX1231" fmla="*/ 1225853 w 2198808"/>
              <a:gd name="connsiteY1231" fmla="*/ 1463108 h 1624467"/>
              <a:gd name="connsiteX1232" fmla="*/ 1240280 w 2198808"/>
              <a:gd name="connsiteY1232" fmla="*/ 1469650 h 1624467"/>
              <a:gd name="connsiteX1233" fmla="*/ 1253296 w 2198808"/>
              <a:gd name="connsiteY1233" fmla="*/ 1482377 h 1624467"/>
              <a:gd name="connsiteX1234" fmla="*/ 1255046 w 2198808"/>
              <a:gd name="connsiteY1234" fmla="*/ 1484162 h 1624467"/>
              <a:gd name="connsiteX1235" fmla="*/ 1261062 w 2198808"/>
              <a:gd name="connsiteY1235" fmla="*/ 1485487 h 1624467"/>
              <a:gd name="connsiteX1236" fmla="*/ 1262148 w 2198808"/>
              <a:gd name="connsiteY1236" fmla="*/ 1478639 h 1624467"/>
              <a:gd name="connsiteX1237" fmla="*/ 1258682 w 2198808"/>
              <a:gd name="connsiteY1237" fmla="*/ 1472981 h 1624467"/>
              <a:gd name="connsiteX1238" fmla="*/ 1261622 w 2198808"/>
              <a:gd name="connsiteY1238" fmla="*/ 1472046 h 1624467"/>
              <a:gd name="connsiteX1239" fmla="*/ 1273330 w 2198808"/>
              <a:gd name="connsiteY1239" fmla="*/ 1486133 h 1624467"/>
              <a:gd name="connsiteX1240" fmla="*/ 1276558 w 2198808"/>
              <a:gd name="connsiteY1240" fmla="*/ 1495920 h 1624467"/>
              <a:gd name="connsiteX1241" fmla="*/ 1271648 w 2198808"/>
              <a:gd name="connsiteY1241" fmla="*/ 1496787 h 1624467"/>
              <a:gd name="connsiteX1242" fmla="*/ 1269949 w 2198808"/>
              <a:gd name="connsiteY1242" fmla="*/ 1495088 h 1624467"/>
              <a:gd name="connsiteX1243" fmla="*/ 1269931 w 2198808"/>
              <a:gd name="connsiteY1243" fmla="*/ 1495003 h 1624467"/>
              <a:gd name="connsiteX1244" fmla="*/ 1269965 w 2198808"/>
              <a:gd name="connsiteY1244" fmla="*/ 1495071 h 1624467"/>
              <a:gd name="connsiteX1245" fmla="*/ 1271664 w 2198808"/>
              <a:gd name="connsiteY1245" fmla="*/ 1496770 h 1624467"/>
              <a:gd name="connsiteX1246" fmla="*/ 1278988 w 2198808"/>
              <a:gd name="connsiteY1246" fmla="*/ 1508817 h 1624467"/>
              <a:gd name="connsiteX1247" fmla="*/ 1289218 w 2198808"/>
              <a:gd name="connsiteY1247" fmla="*/ 1520032 h 1624467"/>
              <a:gd name="connsiteX1248" fmla="*/ 1302030 w 2198808"/>
              <a:gd name="connsiteY1248" fmla="*/ 1514153 h 1624467"/>
              <a:gd name="connsiteX1249" fmla="*/ 1302149 w 2198808"/>
              <a:gd name="connsiteY1249" fmla="*/ 1504977 h 1624467"/>
              <a:gd name="connsiteX1250" fmla="*/ 1304715 w 2198808"/>
              <a:gd name="connsiteY1250" fmla="*/ 1503873 h 1624467"/>
              <a:gd name="connsiteX1251" fmla="*/ 1293194 w 2198808"/>
              <a:gd name="connsiteY1251" fmla="*/ 1494850 h 1624467"/>
              <a:gd name="connsiteX1252" fmla="*/ 1291069 w 2198808"/>
              <a:gd name="connsiteY1252" fmla="*/ 1489735 h 1624467"/>
              <a:gd name="connsiteX1253" fmla="*/ 1284783 w 2198808"/>
              <a:gd name="connsiteY1253" fmla="*/ 1478163 h 1624467"/>
              <a:gd name="connsiteX1254" fmla="*/ 1267280 w 2198808"/>
              <a:gd name="connsiteY1254" fmla="*/ 1459421 h 1624467"/>
              <a:gd name="connsiteX1255" fmla="*/ 1268351 w 2198808"/>
              <a:gd name="connsiteY1255" fmla="*/ 1457993 h 1624467"/>
              <a:gd name="connsiteX1256" fmla="*/ 1288011 w 2198808"/>
              <a:gd name="connsiteY1256" fmla="*/ 1470517 h 1624467"/>
              <a:gd name="connsiteX1257" fmla="*/ 1291035 w 2198808"/>
              <a:gd name="connsiteY1257" fmla="*/ 1461426 h 1624467"/>
              <a:gd name="connsiteX1258" fmla="*/ 1284969 w 2198808"/>
              <a:gd name="connsiteY1258" fmla="*/ 1447084 h 1624467"/>
              <a:gd name="connsiteX1259" fmla="*/ 1277832 w 2198808"/>
              <a:gd name="connsiteY1259" fmla="*/ 1445215 h 1624467"/>
              <a:gd name="connsiteX1260" fmla="*/ 1266210 w 2198808"/>
              <a:gd name="connsiteY1260" fmla="*/ 1431332 h 1624467"/>
              <a:gd name="connsiteX1261" fmla="*/ 1267927 w 2198808"/>
              <a:gd name="connsiteY1261" fmla="*/ 1427254 h 1624467"/>
              <a:gd name="connsiteX1262" fmla="*/ 1273194 w 2198808"/>
              <a:gd name="connsiteY1262" fmla="*/ 1430534 h 1624467"/>
              <a:gd name="connsiteX1263" fmla="*/ 1281486 w 2198808"/>
              <a:gd name="connsiteY1263" fmla="*/ 1441358 h 1624467"/>
              <a:gd name="connsiteX1264" fmla="*/ 1293483 w 2198808"/>
              <a:gd name="connsiteY1264" fmla="*/ 1451213 h 1624467"/>
              <a:gd name="connsiteX1265" fmla="*/ 1292141 w 2198808"/>
              <a:gd name="connsiteY1265" fmla="*/ 1440321 h 1624467"/>
              <a:gd name="connsiteX1266" fmla="*/ 1279566 w 2198808"/>
              <a:gd name="connsiteY1266" fmla="*/ 1427560 h 1624467"/>
              <a:gd name="connsiteX1267" fmla="*/ 1287280 w 2198808"/>
              <a:gd name="connsiteY1267" fmla="*/ 1425691 h 1624467"/>
              <a:gd name="connsiteX1268" fmla="*/ 1280246 w 2198808"/>
              <a:gd name="connsiteY1268" fmla="*/ 1421647 h 1624467"/>
              <a:gd name="connsiteX1269" fmla="*/ 1275284 w 2198808"/>
              <a:gd name="connsiteY1269" fmla="*/ 1421273 h 1624467"/>
              <a:gd name="connsiteX1270" fmla="*/ 1243814 w 2198808"/>
              <a:gd name="connsiteY1270" fmla="*/ 1412930 h 1624467"/>
              <a:gd name="connsiteX1271" fmla="*/ 1241248 w 2198808"/>
              <a:gd name="connsiteY1271" fmla="*/ 1412063 h 1624467"/>
              <a:gd name="connsiteX1272" fmla="*/ 1253908 w 2198808"/>
              <a:gd name="connsiteY1272" fmla="*/ 1403244 h 1624467"/>
              <a:gd name="connsiteX1273" fmla="*/ 1274265 w 2198808"/>
              <a:gd name="connsiteY1273" fmla="*/ 1403312 h 1624467"/>
              <a:gd name="connsiteX1274" fmla="*/ 1280739 w 2198808"/>
              <a:gd name="connsiteY1274" fmla="*/ 1396991 h 1624467"/>
              <a:gd name="connsiteX1275" fmla="*/ 1263763 w 2198808"/>
              <a:gd name="connsiteY1275" fmla="*/ 1398435 h 1624467"/>
              <a:gd name="connsiteX1276" fmla="*/ 1230492 w 2198808"/>
              <a:gd name="connsiteY1276" fmla="*/ 1386711 h 1624467"/>
              <a:gd name="connsiteX1277" fmla="*/ 1224239 w 2198808"/>
              <a:gd name="connsiteY1277" fmla="*/ 1395275 h 1624467"/>
              <a:gd name="connsiteX1278" fmla="*/ 1224885 w 2198808"/>
              <a:gd name="connsiteY1278" fmla="*/ 1399013 h 1624467"/>
              <a:gd name="connsiteX1279" fmla="*/ 1218920 w 2198808"/>
              <a:gd name="connsiteY1279" fmla="*/ 1395360 h 1624467"/>
              <a:gd name="connsiteX1280" fmla="*/ 1215403 w 2198808"/>
              <a:gd name="connsiteY1280" fmla="*/ 1390228 h 1624467"/>
              <a:gd name="connsiteX1281" fmla="*/ 1190407 w 2198808"/>
              <a:gd name="connsiteY1281" fmla="*/ 1387373 h 1624467"/>
              <a:gd name="connsiteX1282" fmla="*/ 1200110 w 2198808"/>
              <a:gd name="connsiteY1282" fmla="*/ 1403584 h 1624467"/>
              <a:gd name="connsiteX1283" fmla="*/ 1193908 w 2198808"/>
              <a:gd name="connsiteY1283" fmla="*/ 1401579 h 1624467"/>
              <a:gd name="connsiteX1284" fmla="*/ 1187961 w 2198808"/>
              <a:gd name="connsiteY1284" fmla="*/ 1394153 h 1624467"/>
              <a:gd name="connsiteX1285" fmla="*/ 1185140 w 2198808"/>
              <a:gd name="connsiteY1285" fmla="*/ 1390279 h 1624467"/>
              <a:gd name="connsiteX1286" fmla="*/ 1177034 w 2198808"/>
              <a:gd name="connsiteY1286" fmla="*/ 1387679 h 1624467"/>
              <a:gd name="connsiteX1287" fmla="*/ 1178156 w 2198808"/>
              <a:gd name="connsiteY1287" fmla="*/ 1391231 h 1624467"/>
              <a:gd name="connsiteX1288" fmla="*/ 1190985 w 2198808"/>
              <a:gd name="connsiteY1288" fmla="*/ 1404807 h 1624467"/>
              <a:gd name="connsiteX1289" fmla="*/ 1211087 w 2198808"/>
              <a:gd name="connsiteY1289" fmla="*/ 1415734 h 1624467"/>
              <a:gd name="connsiteX1290" fmla="*/ 1222336 w 2198808"/>
              <a:gd name="connsiteY1290" fmla="*/ 1423244 h 1624467"/>
              <a:gd name="connsiteX1291" fmla="*/ 1208589 w 2198808"/>
              <a:gd name="connsiteY1291" fmla="*/ 1423805 h 1624467"/>
              <a:gd name="connsiteX1292" fmla="*/ 1215352 w 2198808"/>
              <a:gd name="connsiteY1292" fmla="*/ 1431961 h 1624467"/>
              <a:gd name="connsiteX1293" fmla="*/ 1205700 w 2198808"/>
              <a:gd name="connsiteY1293" fmla="*/ 1428223 h 1624467"/>
              <a:gd name="connsiteX1294" fmla="*/ 1195437 w 2198808"/>
              <a:gd name="connsiteY1294" fmla="*/ 1420950 h 1624467"/>
              <a:gd name="connsiteX1295" fmla="*/ 1215267 w 2198808"/>
              <a:gd name="connsiteY1295" fmla="*/ 1444247 h 1624467"/>
              <a:gd name="connsiteX1296" fmla="*/ 1225785 w 2198808"/>
              <a:gd name="connsiteY1296" fmla="*/ 1452573 h 1624467"/>
              <a:gd name="connsiteX1297" fmla="*/ 1227484 w 2198808"/>
              <a:gd name="connsiteY1297" fmla="*/ 1454272 h 1624467"/>
              <a:gd name="connsiteX1298" fmla="*/ 1220671 w 2198808"/>
              <a:gd name="connsiteY1298" fmla="*/ 1459387 h 1624467"/>
              <a:gd name="connsiteX1299" fmla="*/ 1218972 w 2198808"/>
              <a:gd name="connsiteY1299" fmla="*/ 1457688 h 1624467"/>
              <a:gd name="connsiteX1300" fmla="*/ 1215573 w 2198808"/>
              <a:gd name="connsiteY1300" fmla="*/ 1455988 h 1624467"/>
              <a:gd name="connsiteX1301" fmla="*/ 1204867 w 2198808"/>
              <a:gd name="connsiteY1301" fmla="*/ 1440712 h 1624467"/>
              <a:gd name="connsiteX1302" fmla="*/ 1202047 w 2198808"/>
              <a:gd name="connsiteY1302" fmla="*/ 1436634 h 1624467"/>
              <a:gd name="connsiteX1303" fmla="*/ 1187145 w 2198808"/>
              <a:gd name="connsiteY1303" fmla="*/ 1421885 h 1624467"/>
              <a:gd name="connsiteX1304" fmla="*/ 1166329 w 2198808"/>
              <a:gd name="connsiteY1304" fmla="*/ 1420423 h 1624467"/>
              <a:gd name="connsiteX1305" fmla="*/ 1139056 w 2198808"/>
              <a:gd name="connsiteY1305" fmla="*/ 1420389 h 1624467"/>
              <a:gd name="connsiteX1306" fmla="*/ 1141368 w 2198808"/>
              <a:gd name="connsiteY1306" fmla="*/ 1424655 h 1624467"/>
              <a:gd name="connsiteX1307" fmla="*/ 1134435 w 2198808"/>
              <a:gd name="connsiteY1307" fmla="*/ 1426099 h 1624467"/>
              <a:gd name="connsiteX1308" fmla="*/ 1134469 w 2198808"/>
              <a:gd name="connsiteY1308" fmla="*/ 1426999 h 1624467"/>
              <a:gd name="connsiteX1309" fmla="*/ 1150323 w 2198808"/>
              <a:gd name="connsiteY1309" fmla="*/ 1426999 h 1624467"/>
              <a:gd name="connsiteX1310" fmla="*/ 1095131 w 2198808"/>
              <a:gd name="connsiteY1310" fmla="*/ 1427118 h 1624467"/>
              <a:gd name="connsiteX1311" fmla="*/ 1113313 w 2198808"/>
              <a:gd name="connsiteY1311" fmla="*/ 1420848 h 1624467"/>
              <a:gd name="connsiteX1312" fmla="*/ 1093398 w 2198808"/>
              <a:gd name="connsiteY1312" fmla="*/ 1418044 h 1624467"/>
              <a:gd name="connsiteX1313" fmla="*/ 1082829 w 2198808"/>
              <a:gd name="connsiteY1313" fmla="*/ 1418588 h 1624467"/>
              <a:gd name="connsiteX1314" fmla="*/ 1073670 w 2198808"/>
              <a:gd name="connsiteY1314" fmla="*/ 1413151 h 1624467"/>
              <a:gd name="connsiteX1315" fmla="*/ 1071240 w 2198808"/>
              <a:gd name="connsiteY1315" fmla="*/ 1418707 h 1624467"/>
              <a:gd name="connsiteX1316" fmla="*/ 1054094 w 2198808"/>
              <a:gd name="connsiteY1316" fmla="*/ 1419591 h 1624467"/>
              <a:gd name="connsiteX1317" fmla="*/ 1055879 w 2198808"/>
              <a:gd name="connsiteY1317" fmla="*/ 1426286 h 1624467"/>
              <a:gd name="connsiteX1318" fmla="*/ 1047485 w 2198808"/>
              <a:gd name="connsiteY1318" fmla="*/ 1426286 h 1624467"/>
              <a:gd name="connsiteX1319" fmla="*/ 1043729 w 2198808"/>
              <a:gd name="connsiteY1319" fmla="*/ 1417416 h 1624467"/>
              <a:gd name="connsiteX1320" fmla="*/ 1034180 w 2198808"/>
              <a:gd name="connsiteY1320" fmla="*/ 1425198 h 1624467"/>
              <a:gd name="connsiteX1321" fmla="*/ 1018513 w 2198808"/>
              <a:gd name="connsiteY1321" fmla="*/ 1419744 h 1624467"/>
              <a:gd name="connsiteX1322" fmla="*/ 1025904 w 2198808"/>
              <a:gd name="connsiteY1322" fmla="*/ 1423414 h 1624467"/>
              <a:gd name="connsiteX1323" fmla="*/ 989337 w 2198808"/>
              <a:gd name="connsiteY1323" fmla="*/ 1422225 h 1624467"/>
              <a:gd name="connsiteX1324" fmla="*/ 953144 w 2198808"/>
              <a:gd name="connsiteY1324" fmla="*/ 1418928 h 1624467"/>
              <a:gd name="connsiteX1325" fmla="*/ 916576 w 2198808"/>
              <a:gd name="connsiteY1325" fmla="*/ 1413541 h 1624467"/>
              <a:gd name="connsiteX1326" fmla="*/ 916610 w 2198808"/>
              <a:gd name="connsiteY1326" fmla="*/ 1413575 h 1624467"/>
              <a:gd name="connsiteX1327" fmla="*/ 892956 w 2198808"/>
              <a:gd name="connsiteY1327" fmla="*/ 1406728 h 1624467"/>
              <a:gd name="connsiteX1328" fmla="*/ 890016 w 2198808"/>
              <a:gd name="connsiteY1328" fmla="*/ 1407747 h 1624467"/>
              <a:gd name="connsiteX1329" fmla="*/ 880178 w 2198808"/>
              <a:gd name="connsiteY1329" fmla="*/ 1407016 h 1624467"/>
              <a:gd name="connsiteX1330" fmla="*/ 879498 w 2198808"/>
              <a:gd name="connsiteY1330" fmla="*/ 1406558 h 1624467"/>
              <a:gd name="connsiteX1331" fmla="*/ 856763 w 2198808"/>
              <a:gd name="connsiteY1331" fmla="*/ 1405776 h 1624467"/>
              <a:gd name="connsiteX1332" fmla="*/ 855438 w 2198808"/>
              <a:gd name="connsiteY1332" fmla="*/ 1406762 h 1624467"/>
              <a:gd name="connsiteX1333" fmla="*/ 855131 w 2198808"/>
              <a:gd name="connsiteY1333" fmla="*/ 1407237 h 1624467"/>
              <a:gd name="connsiteX1334" fmla="*/ 855420 w 2198808"/>
              <a:gd name="connsiteY1334" fmla="*/ 1406745 h 1624467"/>
              <a:gd name="connsiteX1335" fmla="*/ 858020 w 2198808"/>
              <a:gd name="connsiteY1335" fmla="*/ 1409446 h 1624467"/>
              <a:gd name="connsiteX1336" fmla="*/ 830679 w 2198808"/>
              <a:gd name="connsiteY1336" fmla="*/ 1407254 h 1624467"/>
              <a:gd name="connsiteX1337" fmla="*/ 824664 w 2198808"/>
              <a:gd name="connsiteY1337" fmla="*/ 1406745 h 1624467"/>
              <a:gd name="connsiteX1338" fmla="*/ 820722 w 2198808"/>
              <a:gd name="connsiteY1338" fmla="*/ 1407339 h 1624467"/>
              <a:gd name="connsiteX1339" fmla="*/ 790595 w 2198808"/>
              <a:gd name="connsiteY1339" fmla="*/ 1403006 h 1624467"/>
              <a:gd name="connsiteX1340" fmla="*/ 776321 w 2198808"/>
              <a:gd name="connsiteY1340" fmla="*/ 1401834 h 1624467"/>
              <a:gd name="connsiteX1341" fmla="*/ 751036 w 2198808"/>
              <a:gd name="connsiteY1341" fmla="*/ 1399982 h 1624467"/>
              <a:gd name="connsiteX1342" fmla="*/ 741062 w 2198808"/>
              <a:gd name="connsiteY1342" fmla="*/ 1398350 h 1624467"/>
              <a:gd name="connsiteX1343" fmla="*/ 723390 w 2198808"/>
              <a:gd name="connsiteY1343" fmla="*/ 1396821 h 1624467"/>
              <a:gd name="connsiteX1344" fmla="*/ 710221 w 2198808"/>
              <a:gd name="connsiteY1344" fmla="*/ 1398367 h 1624467"/>
              <a:gd name="connsiteX1345" fmla="*/ 695403 w 2198808"/>
              <a:gd name="connsiteY1345" fmla="*/ 1398180 h 1624467"/>
              <a:gd name="connsiteX1346" fmla="*/ 682014 w 2198808"/>
              <a:gd name="connsiteY1346" fmla="*/ 1396430 h 1624467"/>
              <a:gd name="connsiteX1347" fmla="*/ 646228 w 2198808"/>
              <a:gd name="connsiteY1347" fmla="*/ 1390585 h 1624467"/>
              <a:gd name="connsiteX1348" fmla="*/ 608845 w 2198808"/>
              <a:gd name="connsiteY1348" fmla="*/ 1383499 h 1624467"/>
              <a:gd name="connsiteX1349" fmla="*/ 600417 w 2198808"/>
              <a:gd name="connsiteY1349" fmla="*/ 1383431 h 1624467"/>
              <a:gd name="connsiteX1350" fmla="*/ 606143 w 2198808"/>
              <a:gd name="connsiteY1350" fmla="*/ 1389565 h 1624467"/>
              <a:gd name="connsiteX1351" fmla="*/ 607519 w 2198808"/>
              <a:gd name="connsiteY1351" fmla="*/ 1390279 h 1624467"/>
              <a:gd name="connsiteX1352" fmla="*/ 621894 w 2198808"/>
              <a:gd name="connsiteY1352" fmla="*/ 1392896 h 1624467"/>
              <a:gd name="connsiteX1353" fmla="*/ 637698 w 2198808"/>
              <a:gd name="connsiteY1353" fmla="*/ 1395224 h 1624467"/>
              <a:gd name="connsiteX1354" fmla="*/ 643016 w 2198808"/>
              <a:gd name="connsiteY1354" fmla="*/ 1401647 h 1624467"/>
              <a:gd name="connsiteX1355" fmla="*/ 637902 w 2198808"/>
              <a:gd name="connsiteY1355" fmla="*/ 1401664 h 1624467"/>
              <a:gd name="connsiteX1356" fmla="*/ 633347 w 2198808"/>
              <a:gd name="connsiteY1356" fmla="*/ 1400169 h 1624467"/>
              <a:gd name="connsiteX1357" fmla="*/ 633127 w 2198808"/>
              <a:gd name="connsiteY1357" fmla="*/ 1401341 h 1624467"/>
              <a:gd name="connsiteX1358" fmla="*/ 637918 w 2198808"/>
              <a:gd name="connsiteY1358" fmla="*/ 1401630 h 1624467"/>
              <a:gd name="connsiteX1359" fmla="*/ 643016 w 2198808"/>
              <a:gd name="connsiteY1359" fmla="*/ 1401647 h 1624467"/>
              <a:gd name="connsiteX1360" fmla="*/ 659311 w 2198808"/>
              <a:gd name="connsiteY1360" fmla="*/ 1406999 h 1624467"/>
              <a:gd name="connsiteX1361" fmla="*/ 653586 w 2198808"/>
              <a:gd name="connsiteY1361" fmla="*/ 1410517 h 1624467"/>
              <a:gd name="connsiteX1362" fmla="*/ 604002 w 2198808"/>
              <a:gd name="connsiteY1362" fmla="*/ 1400763 h 1624467"/>
              <a:gd name="connsiteX1363" fmla="*/ 587655 w 2198808"/>
              <a:gd name="connsiteY1363" fmla="*/ 1403431 h 1624467"/>
              <a:gd name="connsiteX1364" fmla="*/ 589049 w 2198808"/>
              <a:gd name="connsiteY1364" fmla="*/ 1398809 h 1624467"/>
              <a:gd name="connsiteX1365" fmla="*/ 577120 w 2198808"/>
              <a:gd name="connsiteY1365" fmla="*/ 1402055 h 1624467"/>
              <a:gd name="connsiteX1366" fmla="*/ 578785 w 2198808"/>
              <a:gd name="connsiteY1366" fmla="*/ 1395954 h 1624467"/>
              <a:gd name="connsiteX1367" fmla="*/ 569592 w 2198808"/>
              <a:gd name="connsiteY1367" fmla="*/ 1393355 h 1624467"/>
              <a:gd name="connsiteX1368" fmla="*/ 559906 w 2198808"/>
              <a:gd name="connsiteY1368" fmla="*/ 1391145 h 1624467"/>
              <a:gd name="connsiteX1369" fmla="*/ 556185 w 2198808"/>
              <a:gd name="connsiteY1369" fmla="*/ 1391757 h 1624467"/>
              <a:gd name="connsiteX1370" fmla="*/ 547077 w 2198808"/>
              <a:gd name="connsiteY1370" fmla="*/ 1386762 h 1624467"/>
              <a:gd name="connsiteX1371" fmla="*/ 500128 w 2198808"/>
              <a:gd name="connsiteY1371" fmla="*/ 1373762 h 1624467"/>
              <a:gd name="connsiteX1372" fmla="*/ 491359 w 2198808"/>
              <a:gd name="connsiteY1372" fmla="*/ 1374561 h 1624467"/>
              <a:gd name="connsiteX1373" fmla="*/ 532634 w 2198808"/>
              <a:gd name="connsiteY1373" fmla="*/ 1397110 h 1624467"/>
              <a:gd name="connsiteX1374" fmla="*/ 523067 w 2198808"/>
              <a:gd name="connsiteY1374" fmla="*/ 1399251 h 1624467"/>
              <a:gd name="connsiteX1375" fmla="*/ 493926 w 2198808"/>
              <a:gd name="connsiteY1375" fmla="*/ 1393660 h 1624467"/>
              <a:gd name="connsiteX1376" fmla="*/ 522422 w 2198808"/>
              <a:gd name="connsiteY1376" fmla="*/ 1406473 h 1624467"/>
              <a:gd name="connsiteX1377" fmla="*/ 528624 w 2198808"/>
              <a:gd name="connsiteY1377" fmla="*/ 1405929 h 1624467"/>
              <a:gd name="connsiteX1378" fmla="*/ 533143 w 2198808"/>
              <a:gd name="connsiteY1378" fmla="*/ 1414153 h 1624467"/>
              <a:gd name="connsiteX1379" fmla="*/ 518377 w 2198808"/>
              <a:gd name="connsiteY1379" fmla="*/ 1412029 h 1624467"/>
              <a:gd name="connsiteX1380" fmla="*/ 502574 w 2198808"/>
              <a:gd name="connsiteY1380" fmla="*/ 1408393 h 1624467"/>
              <a:gd name="connsiteX1381" fmla="*/ 520230 w 2198808"/>
              <a:gd name="connsiteY1381" fmla="*/ 1422887 h 1624467"/>
              <a:gd name="connsiteX1382" fmla="*/ 508811 w 2198808"/>
              <a:gd name="connsiteY1382" fmla="*/ 1422055 h 1624467"/>
              <a:gd name="connsiteX1383" fmla="*/ 508708 w 2198808"/>
              <a:gd name="connsiteY1383" fmla="*/ 1421987 h 1624467"/>
              <a:gd name="connsiteX1384" fmla="*/ 508828 w 2198808"/>
              <a:gd name="connsiteY1384" fmla="*/ 1422021 h 1624467"/>
              <a:gd name="connsiteX1385" fmla="*/ 529201 w 2198808"/>
              <a:gd name="connsiteY1385" fmla="*/ 1431553 h 1624467"/>
              <a:gd name="connsiteX1386" fmla="*/ 536083 w 2198808"/>
              <a:gd name="connsiteY1386" fmla="*/ 1433609 h 1624467"/>
              <a:gd name="connsiteX1387" fmla="*/ 545633 w 2198808"/>
              <a:gd name="connsiteY1387" fmla="*/ 1416277 h 1624467"/>
              <a:gd name="connsiteX1388" fmla="*/ 556407 w 2198808"/>
              <a:gd name="connsiteY1388" fmla="*/ 1405045 h 1624467"/>
              <a:gd name="connsiteX1389" fmla="*/ 556373 w 2198808"/>
              <a:gd name="connsiteY1389" fmla="*/ 1405079 h 1624467"/>
              <a:gd name="connsiteX1390" fmla="*/ 558140 w 2198808"/>
              <a:gd name="connsiteY1390" fmla="*/ 1412233 h 1624467"/>
              <a:gd name="connsiteX1391" fmla="*/ 551139 w 2198808"/>
              <a:gd name="connsiteY1391" fmla="*/ 1418265 h 1624467"/>
              <a:gd name="connsiteX1392" fmla="*/ 546636 w 2198808"/>
              <a:gd name="connsiteY1392" fmla="*/ 1424315 h 1624467"/>
              <a:gd name="connsiteX1393" fmla="*/ 547264 w 2198808"/>
              <a:gd name="connsiteY1393" fmla="*/ 1430211 h 1624467"/>
              <a:gd name="connsiteX1394" fmla="*/ 540841 w 2198808"/>
              <a:gd name="connsiteY1394" fmla="*/ 1430211 h 1624467"/>
              <a:gd name="connsiteX1395" fmla="*/ 545412 w 2198808"/>
              <a:gd name="connsiteY1395" fmla="*/ 1439268 h 1624467"/>
              <a:gd name="connsiteX1396" fmla="*/ 535301 w 2198808"/>
              <a:gd name="connsiteY1396" fmla="*/ 1440372 h 1624467"/>
              <a:gd name="connsiteX1397" fmla="*/ 545242 w 2198808"/>
              <a:gd name="connsiteY1397" fmla="*/ 1447917 h 1624467"/>
              <a:gd name="connsiteX1398" fmla="*/ 544767 w 2198808"/>
              <a:gd name="connsiteY1398" fmla="*/ 1449395 h 1624467"/>
              <a:gd name="connsiteX1399" fmla="*/ 563475 w 2198808"/>
              <a:gd name="connsiteY1399" fmla="*/ 1456243 h 1624467"/>
              <a:gd name="connsiteX1400" fmla="*/ 557698 w 2198808"/>
              <a:gd name="connsiteY1400" fmla="*/ 1457535 h 1624467"/>
              <a:gd name="connsiteX1401" fmla="*/ 505905 w 2198808"/>
              <a:gd name="connsiteY1401" fmla="*/ 1443057 h 1624467"/>
              <a:gd name="connsiteX1402" fmla="*/ 499431 w 2198808"/>
              <a:gd name="connsiteY1402" fmla="*/ 1441681 h 1624467"/>
              <a:gd name="connsiteX1403" fmla="*/ 481317 w 2198808"/>
              <a:gd name="connsiteY1403" fmla="*/ 1439081 h 1624467"/>
              <a:gd name="connsiteX1404" fmla="*/ 471411 w 2198808"/>
              <a:gd name="connsiteY1404" fmla="*/ 1437365 h 1624467"/>
              <a:gd name="connsiteX1405" fmla="*/ 464392 w 2198808"/>
              <a:gd name="connsiteY1405" fmla="*/ 1433745 h 1624467"/>
              <a:gd name="connsiteX1406" fmla="*/ 471445 w 2198808"/>
              <a:gd name="connsiteY1406" fmla="*/ 1437331 h 1624467"/>
              <a:gd name="connsiteX1407" fmla="*/ 491818 w 2198808"/>
              <a:gd name="connsiteY1407" fmla="*/ 1447526 h 1624467"/>
              <a:gd name="connsiteX1408" fmla="*/ 491920 w 2198808"/>
              <a:gd name="connsiteY1408" fmla="*/ 1447594 h 1624467"/>
              <a:gd name="connsiteX1409" fmla="*/ 491802 w 2198808"/>
              <a:gd name="connsiteY1409" fmla="*/ 1447560 h 1624467"/>
              <a:gd name="connsiteX1410" fmla="*/ 493670 w 2198808"/>
              <a:gd name="connsiteY1410" fmla="*/ 1444332 h 1624467"/>
              <a:gd name="connsiteX1411" fmla="*/ 501011 w 2198808"/>
              <a:gd name="connsiteY1411" fmla="*/ 1446863 h 1624467"/>
              <a:gd name="connsiteX1412" fmla="*/ 498649 w 2198808"/>
              <a:gd name="connsiteY1412" fmla="*/ 1450585 h 1624467"/>
              <a:gd name="connsiteX1413" fmla="*/ 527808 w 2198808"/>
              <a:gd name="connsiteY1413" fmla="*/ 1462581 h 1624467"/>
              <a:gd name="connsiteX1414" fmla="*/ 527349 w 2198808"/>
              <a:gd name="connsiteY1414" fmla="*/ 1464688 h 1624467"/>
              <a:gd name="connsiteX1415" fmla="*/ 498615 w 2198808"/>
              <a:gd name="connsiteY1415" fmla="*/ 1464501 h 1624467"/>
              <a:gd name="connsiteX1416" fmla="*/ 498649 w 2198808"/>
              <a:gd name="connsiteY1416" fmla="*/ 1464535 h 1624467"/>
              <a:gd name="connsiteX1417" fmla="*/ 504121 w 2198808"/>
              <a:gd name="connsiteY1417" fmla="*/ 1458078 h 1624467"/>
              <a:gd name="connsiteX1418" fmla="*/ 495744 w 2198808"/>
              <a:gd name="connsiteY1418" fmla="*/ 1455360 h 1624467"/>
              <a:gd name="connsiteX1419" fmla="*/ 431207 w 2198808"/>
              <a:gd name="connsiteY1419" fmla="*/ 1423499 h 1624467"/>
              <a:gd name="connsiteX1420" fmla="*/ 428573 w 2198808"/>
              <a:gd name="connsiteY1420" fmla="*/ 1421409 h 1624467"/>
              <a:gd name="connsiteX1421" fmla="*/ 420909 w 2198808"/>
              <a:gd name="connsiteY1421" fmla="*/ 1418571 h 1624467"/>
              <a:gd name="connsiteX1422" fmla="*/ 414996 w 2198808"/>
              <a:gd name="connsiteY1422" fmla="*/ 1411536 h 1624467"/>
              <a:gd name="connsiteX1423" fmla="*/ 408590 w 2198808"/>
              <a:gd name="connsiteY1423" fmla="*/ 1415258 h 1624467"/>
              <a:gd name="connsiteX1424" fmla="*/ 401691 w 2198808"/>
              <a:gd name="connsiteY1424" fmla="*/ 1408206 h 1624467"/>
              <a:gd name="connsiteX1425" fmla="*/ 402711 w 2198808"/>
              <a:gd name="connsiteY1425" fmla="*/ 1406677 h 1624467"/>
              <a:gd name="connsiteX1426" fmla="*/ 409457 w 2198808"/>
              <a:gd name="connsiteY1426" fmla="*/ 1407033 h 1624467"/>
              <a:gd name="connsiteX1427" fmla="*/ 393042 w 2198808"/>
              <a:gd name="connsiteY1427" fmla="*/ 1407135 h 1624467"/>
              <a:gd name="connsiteX1428" fmla="*/ 402915 w 2198808"/>
              <a:gd name="connsiteY1428" fmla="*/ 1418809 h 1624467"/>
              <a:gd name="connsiteX1429" fmla="*/ 408556 w 2198808"/>
              <a:gd name="connsiteY1429" fmla="*/ 1415207 h 1624467"/>
              <a:gd name="connsiteX1430" fmla="*/ 412583 w 2198808"/>
              <a:gd name="connsiteY1430" fmla="*/ 1426507 h 1624467"/>
              <a:gd name="connsiteX1431" fmla="*/ 420382 w 2198808"/>
              <a:gd name="connsiteY1431" fmla="*/ 1435529 h 1624467"/>
              <a:gd name="connsiteX1432" fmla="*/ 420535 w 2198808"/>
              <a:gd name="connsiteY1432" fmla="*/ 1435683 h 1624467"/>
              <a:gd name="connsiteX1433" fmla="*/ 422167 w 2198808"/>
              <a:gd name="connsiteY1433" fmla="*/ 1437314 h 1624467"/>
              <a:gd name="connsiteX1434" fmla="*/ 422133 w 2198808"/>
              <a:gd name="connsiteY1434" fmla="*/ 1437280 h 1624467"/>
              <a:gd name="connsiteX1435" fmla="*/ 424733 w 2198808"/>
              <a:gd name="connsiteY1435" fmla="*/ 1440423 h 1624467"/>
              <a:gd name="connsiteX1436" fmla="*/ 424138 w 2198808"/>
              <a:gd name="connsiteY1436" fmla="*/ 1441698 h 1624467"/>
              <a:gd name="connsiteX1437" fmla="*/ 415115 w 2198808"/>
              <a:gd name="connsiteY1437" fmla="*/ 1437654 h 1624467"/>
              <a:gd name="connsiteX1438" fmla="*/ 404971 w 2198808"/>
              <a:gd name="connsiteY1438" fmla="*/ 1431842 h 1624467"/>
              <a:gd name="connsiteX1439" fmla="*/ 381877 w 2198808"/>
              <a:gd name="connsiteY1439" fmla="*/ 1417925 h 1624467"/>
              <a:gd name="connsiteX1440" fmla="*/ 378972 w 2198808"/>
              <a:gd name="connsiteY1440" fmla="*/ 1416158 h 1624467"/>
              <a:gd name="connsiteX1441" fmla="*/ 362558 w 2198808"/>
              <a:gd name="connsiteY1441" fmla="*/ 1426252 h 1624467"/>
              <a:gd name="connsiteX1442" fmla="*/ 342337 w 2198808"/>
              <a:gd name="connsiteY1442" fmla="*/ 1442836 h 1624467"/>
              <a:gd name="connsiteX1443" fmla="*/ 339125 w 2198808"/>
              <a:gd name="connsiteY1443" fmla="*/ 1444009 h 1624467"/>
              <a:gd name="connsiteX1444" fmla="*/ 342286 w 2198808"/>
              <a:gd name="connsiteY1444" fmla="*/ 1430483 h 1624467"/>
              <a:gd name="connsiteX1445" fmla="*/ 343985 w 2198808"/>
              <a:gd name="connsiteY1445" fmla="*/ 1428784 h 1624467"/>
              <a:gd name="connsiteX1446" fmla="*/ 348199 w 2198808"/>
              <a:gd name="connsiteY1446" fmla="*/ 1424604 h 1624467"/>
              <a:gd name="connsiteX1447" fmla="*/ 344019 w 2198808"/>
              <a:gd name="connsiteY1447" fmla="*/ 1428801 h 1624467"/>
              <a:gd name="connsiteX1448" fmla="*/ 342320 w 2198808"/>
              <a:gd name="connsiteY1448" fmla="*/ 1430500 h 1624467"/>
              <a:gd name="connsiteX1449" fmla="*/ 337477 w 2198808"/>
              <a:gd name="connsiteY1449" fmla="*/ 1430976 h 1624467"/>
              <a:gd name="connsiteX1450" fmla="*/ 346211 w 2198808"/>
              <a:gd name="connsiteY1450" fmla="*/ 1418928 h 1624467"/>
              <a:gd name="connsiteX1451" fmla="*/ 354673 w 2198808"/>
              <a:gd name="connsiteY1451" fmla="*/ 1426591 h 1624467"/>
              <a:gd name="connsiteX1452" fmla="*/ 363254 w 2198808"/>
              <a:gd name="connsiteY1452" fmla="*/ 1417280 h 1624467"/>
              <a:gd name="connsiteX1453" fmla="*/ 368810 w 2198808"/>
              <a:gd name="connsiteY1453" fmla="*/ 1413660 h 1624467"/>
              <a:gd name="connsiteX1454" fmla="*/ 381028 w 2198808"/>
              <a:gd name="connsiteY1454" fmla="*/ 1398214 h 1624467"/>
              <a:gd name="connsiteX1455" fmla="*/ 389660 w 2198808"/>
              <a:gd name="connsiteY1455" fmla="*/ 1399829 h 1624467"/>
              <a:gd name="connsiteX1456" fmla="*/ 395607 w 2198808"/>
              <a:gd name="connsiteY1456" fmla="*/ 1397331 h 1624467"/>
              <a:gd name="connsiteX1457" fmla="*/ 392294 w 2198808"/>
              <a:gd name="connsiteY1457" fmla="*/ 1392318 h 1624467"/>
              <a:gd name="connsiteX1458" fmla="*/ 381911 w 2198808"/>
              <a:gd name="connsiteY1458" fmla="*/ 1388818 h 1624467"/>
              <a:gd name="connsiteX1459" fmla="*/ 376865 w 2198808"/>
              <a:gd name="connsiteY1459" fmla="*/ 1386456 h 1624467"/>
              <a:gd name="connsiteX1460" fmla="*/ 374792 w 2198808"/>
              <a:gd name="connsiteY1460" fmla="*/ 1391010 h 1624467"/>
              <a:gd name="connsiteX1461" fmla="*/ 370578 w 2198808"/>
              <a:gd name="connsiteY1461" fmla="*/ 1388903 h 1624467"/>
              <a:gd name="connsiteX1462" fmla="*/ 367197 w 2198808"/>
              <a:gd name="connsiteY1462" fmla="*/ 1380933 h 1624467"/>
              <a:gd name="connsiteX1463" fmla="*/ 375166 w 2198808"/>
              <a:gd name="connsiteY1463" fmla="*/ 1377671 h 1624467"/>
              <a:gd name="connsiteX1464" fmla="*/ 384801 w 2198808"/>
              <a:gd name="connsiteY1464" fmla="*/ 1378775 h 1624467"/>
              <a:gd name="connsiteX1465" fmla="*/ 357188 w 2198808"/>
              <a:gd name="connsiteY1465" fmla="*/ 1365368 h 1624467"/>
              <a:gd name="connsiteX1466" fmla="*/ 335743 w 2198808"/>
              <a:gd name="connsiteY1466" fmla="*/ 1346982 h 1624467"/>
              <a:gd name="connsiteX1467" fmla="*/ 341589 w 2198808"/>
              <a:gd name="connsiteY1467" fmla="*/ 1336702 h 1624467"/>
              <a:gd name="connsiteX1468" fmla="*/ 357120 w 2198808"/>
              <a:gd name="connsiteY1468" fmla="*/ 1330415 h 1624467"/>
              <a:gd name="connsiteX1469" fmla="*/ 350595 w 2198808"/>
              <a:gd name="connsiteY1469" fmla="*/ 1331061 h 1624467"/>
              <a:gd name="connsiteX1470" fmla="*/ 341198 w 2198808"/>
              <a:gd name="connsiteY1470" fmla="*/ 1318911 h 1624467"/>
              <a:gd name="connsiteX1471" fmla="*/ 338598 w 2198808"/>
              <a:gd name="connsiteY1471" fmla="*/ 1302904 h 1624467"/>
              <a:gd name="connsiteX1472" fmla="*/ 353433 w 2198808"/>
              <a:gd name="connsiteY1472" fmla="*/ 1302904 h 1624467"/>
              <a:gd name="connsiteX1473" fmla="*/ 336508 w 2198808"/>
              <a:gd name="connsiteY1473" fmla="*/ 1293253 h 1624467"/>
              <a:gd name="connsiteX1474" fmla="*/ 326466 w 2198808"/>
              <a:gd name="connsiteY1474" fmla="*/ 1285946 h 1624467"/>
              <a:gd name="connsiteX1475" fmla="*/ 336713 w 2198808"/>
              <a:gd name="connsiteY1475" fmla="*/ 1282480 h 1624467"/>
              <a:gd name="connsiteX1476" fmla="*/ 327792 w 2198808"/>
              <a:gd name="connsiteY1476" fmla="*/ 1270398 h 1624467"/>
              <a:gd name="connsiteX1477" fmla="*/ 321912 w 2198808"/>
              <a:gd name="connsiteY1477" fmla="*/ 1263941 h 1624467"/>
              <a:gd name="connsiteX1478" fmla="*/ 321878 w 2198808"/>
              <a:gd name="connsiteY1478" fmla="*/ 1263975 h 1624467"/>
              <a:gd name="connsiteX1479" fmla="*/ 334112 w 2198808"/>
              <a:gd name="connsiteY1479" fmla="*/ 1261868 h 1624467"/>
              <a:gd name="connsiteX1480" fmla="*/ 311445 w 2198808"/>
              <a:gd name="connsiteY1480" fmla="*/ 1245334 h 1624467"/>
              <a:gd name="connsiteX1481" fmla="*/ 329049 w 2198808"/>
              <a:gd name="connsiteY1481" fmla="*/ 1240661 h 1624467"/>
              <a:gd name="connsiteX1482" fmla="*/ 323356 w 2198808"/>
              <a:gd name="connsiteY1482" fmla="*/ 1233389 h 1624467"/>
              <a:gd name="connsiteX1483" fmla="*/ 329898 w 2198808"/>
              <a:gd name="connsiteY1483" fmla="*/ 1229514 h 1624467"/>
              <a:gd name="connsiteX1484" fmla="*/ 318480 w 2198808"/>
              <a:gd name="connsiteY1484" fmla="*/ 1226558 h 1624467"/>
              <a:gd name="connsiteX1485" fmla="*/ 318514 w 2198808"/>
              <a:gd name="connsiteY1485" fmla="*/ 1226592 h 1624467"/>
              <a:gd name="connsiteX1486" fmla="*/ 323187 w 2198808"/>
              <a:gd name="connsiteY1486" fmla="*/ 1222157 h 1624467"/>
              <a:gd name="connsiteX1487" fmla="*/ 317749 w 2198808"/>
              <a:gd name="connsiteY1487" fmla="*/ 1215802 h 1624467"/>
              <a:gd name="connsiteX1488" fmla="*/ 321793 w 2198808"/>
              <a:gd name="connsiteY1488" fmla="*/ 1213848 h 1624467"/>
              <a:gd name="connsiteX1489" fmla="*/ 316933 w 2198808"/>
              <a:gd name="connsiteY1489" fmla="*/ 1207832 h 1624467"/>
              <a:gd name="connsiteX1490" fmla="*/ 323221 w 2198808"/>
              <a:gd name="connsiteY1490" fmla="*/ 1204502 h 1624467"/>
              <a:gd name="connsiteX1491" fmla="*/ 320043 w 2198808"/>
              <a:gd name="connsiteY1491" fmla="*/ 1196583 h 1624467"/>
              <a:gd name="connsiteX1492" fmla="*/ 318360 w 2198808"/>
              <a:gd name="connsiteY1492" fmla="*/ 1196719 h 1624467"/>
              <a:gd name="connsiteX1493" fmla="*/ 317256 w 2198808"/>
              <a:gd name="connsiteY1493" fmla="*/ 1203346 h 1624467"/>
              <a:gd name="connsiteX1494" fmla="*/ 307485 w 2198808"/>
              <a:gd name="connsiteY1494" fmla="*/ 1200305 h 1624467"/>
              <a:gd name="connsiteX1495" fmla="*/ 292889 w 2198808"/>
              <a:gd name="connsiteY1495" fmla="*/ 1198809 h 1624467"/>
              <a:gd name="connsiteX1496" fmla="*/ 285565 w 2198808"/>
              <a:gd name="connsiteY1496" fmla="*/ 1206439 h 1624467"/>
              <a:gd name="connsiteX1497" fmla="*/ 292142 w 2198808"/>
              <a:gd name="connsiteY1497" fmla="*/ 1203057 h 1624467"/>
              <a:gd name="connsiteX1498" fmla="*/ 267910 w 2198808"/>
              <a:gd name="connsiteY1498" fmla="*/ 1224247 h 1624467"/>
              <a:gd name="connsiteX1499" fmla="*/ 271904 w 2198808"/>
              <a:gd name="connsiteY1499" fmla="*/ 1210109 h 1624467"/>
              <a:gd name="connsiteX1500" fmla="*/ 280213 w 2198808"/>
              <a:gd name="connsiteY1500" fmla="*/ 1202905 h 1624467"/>
              <a:gd name="connsiteX1501" fmla="*/ 284461 w 2198808"/>
              <a:gd name="connsiteY1501" fmla="*/ 1196023 h 1624467"/>
              <a:gd name="connsiteX1502" fmla="*/ 289507 w 2198808"/>
              <a:gd name="connsiteY1502" fmla="*/ 1192284 h 1624467"/>
              <a:gd name="connsiteX1503" fmla="*/ 298615 w 2198808"/>
              <a:gd name="connsiteY1503" fmla="*/ 1187883 h 1624467"/>
              <a:gd name="connsiteX1504" fmla="*/ 304937 w 2198808"/>
              <a:gd name="connsiteY1504" fmla="*/ 1179183 h 1624467"/>
              <a:gd name="connsiteX1505" fmla="*/ 309984 w 2198808"/>
              <a:gd name="connsiteY1505" fmla="*/ 1175003 h 1624467"/>
              <a:gd name="connsiteX1506" fmla="*/ 294198 w 2198808"/>
              <a:gd name="connsiteY1506" fmla="*/ 1155870 h 1624467"/>
              <a:gd name="connsiteX1507" fmla="*/ 299805 w 2198808"/>
              <a:gd name="connsiteY1507" fmla="*/ 1151333 h 1624467"/>
              <a:gd name="connsiteX1508" fmla="*/ 280247 w 2198808"/>
              <a:gd name="connsiteY1508" fmla="*/ 1142276 h 1624467"/>
              <a:gd name="connsiteX1509" fmla="*/ 281759 w 2198808"/>
              <a:gd name="connsiteY1509" fmla="*/ 1138911 h 1624467"/>
              <a:gd name="connsiteX1510" fmla="*/ 280213 w 2198808"/>
              <a:gd name="connsiteY1510" fmla="*/ 1134018 h 1624467"/>
              <a:gd name="connsiteX1511" fmla="*/ 275336 w 2198808"/>
              <a:gd name="connsiteY1511" fmla="*/ 1136345 h 1624467"/>
              <a:gd name="connsiteX1512" fmla="*/ 273687 w 2198808"/>
              <a:gd name="connsiteY1512" fmla="*/ 1143771 h 1624467"/>
              <a:gd name="connsiteX1513" fmla="*/ 262456 w 2198808"/>
              <a:gd name="connsiteY1513" fmla="*/ 1148444 h 1624467"/>
              <a:gd name="connsiteX1514" fmla="*/ 262490 w 2198808"/>
              <a:gd name="connsiteY1514" fmla="*/ 1148410 h 1624467"/>
              <a:gd name="connsiteX1515" fmla="*/ 256797 w 2198808"/>
              <a:gd name="connsiteY1515" fmla="*/ 1136804 h 1624467"/>
              <a:gd name="connsiteX1516" fmla="*/ 264274 w 2198808"/>
              <a:gd name="connsiteY1516" fmla="*/ 1124230 h 1624467"/>
              <a:gd name="connsiteX1517" fmla="*/ 270170 w 2198808"/>
              <a:gd name="connsiteY1517" fmla="*/ 1122956 h 1624467"/>
              <a:gd name="connsiteX1518" fmla="*/ 267146 w 2198808"/>
              <a:gd name="connsiteY1518" fmla="*/ 1117314 h 1624467"/>
              <a:gd name="connsiteX1519" fmla="*/ 283781 w 2198808"/>
              <a:gd name="connsiteY1519" fmla="*/ 1105300 h 1624467"/>
              <a:gd name="connsiteX1520" fmla="*/ 280943 w 2198808"/>
              <a:gd name="connsiteY1520" fmla="*/ 1101052 h 1624467"/>
              <a:gd name="connsiteX1521" fmla="*/ 272651 w 2198808"/>
              <a:gd name="connsiteY1521" fmla="*/ 1100831 h 1624467"/>
              <a:gd name="connsiteX1522" fmla="*/ 273144 w 2198808"/>
              <a:gd name="connsiteY1522" fmla="*/ 1100373 h 1624467"/>
              <a:gd name="connsiteX1523" fmla="*/ 272685 w 2198808"/>
              <a:gd name="connsiteY1523" fmla="*/ 1100865 h 1624467"/>
              <a:gd name="connsiteX1524" fmla="*/ 263271 w 2198808"/>
              <a:gd name="connsiteY1524" fmla="*/ 1109786 h 1624467"/>
              <a:gd name="connsiteX1525" fmla="*/ 254146 w 2198808"/>
              <a:gd name="connsiteY1525" fmla="*/ 1121154 h 1624467"/>
              <a:gd name="connsiteX1526" fmla="*/ 242660 w 2198808"/>
              <a:gd name="connsiteY1526" fmla="*/ 1117535 h 1624467"/>
              <a:gd name="connsiteX1527" fmla="*/ 242524 w 2198808"/>
              <a:gd name="connsiteY1527" fmla="*/ 1115751 h 1624467"/>
              <a:gd name="connsiteX1528" fmla="*/ 253552 w 2198808"/>
              <a:gd name="connsiteY1528" fmla="*/ 1106609 h 1624467"/>
              <a:gd name="connsiteX1529" fmla="*/ 264920 w 2198808"/>
              <a:gd name="connsiteY1529" fmla="*/ 1100152 h 1624467"/>
              <a:gd name="connsiteX1530" fmla="*/ 254368 w 2198808"/>
              <a:gd name="connsiteY1530" fmla="*/ 1095904 h 1624467"/>
              <a:gd name="connsiteX1531" fmla="*/ 257341 w 2198808"/>
              <a:gd name="connsiteY1531" fmla="*/ 1080424 h 1624467"/>
              <a:gd name="connsiteX1532" fmla="*/ 260774 w 2198808"/>
              <a:gd name="connsiteY1532" fmla="*/ 1080424 h 1624467"/>
              <a:gd name="connsiteX1533" fmla="*/ 260774 w 2198808"/>
              <a:gd name="connsiteY1533" fmla="*/ 1082140 h 1624467"/>
              <a:gd name="connsiteX1534" fmla="*/ 260468 w 2198808"/>
              <a:gd name="connsiteY1534" fmla="*/ 1082633 h 1624467"/>
              <a:gd name="connsiteX1535" fmla="*/ 260756 w 2198808"/>
              <a:gd name="connsiteY1535" fmla="*/ 1082123 h 1624467"/>
              <a:gd name="connsiteX1536" fmla="*/ 262456 w 2198808"/>
              <a:gd name="connsiteY1536" fmla="*/ 1080424 h 1624467"/>
              <a:gd name="connsiteX1537" fmla="*/ 264155 w 2198808"/>
              <a:gd name="connsiteY1537" fmla="*/ 1078724 h 1624467"/>
              <a:gd name="connsiteX1538" fmla="*/ 264648 w 2198808"/>
              <a:gd name="connsiteY1538" fmla="*/ 1078266 h 1624467"/>
              <a:gd name="connsiteX1539" fmla="*/ 264172 w 2198808"/>
              <a:gd name="connsiteY1539" fmla="*/ 1078758 h 1624467"/>
              <a:gd name="connsiteX1540" fmla="*/ 262473 w 2198808"/>
              <a:gd name="connsiteY1540" fmla="*/ 1080458 h 1624467"/>
              <a:gd name="connsiteX1541" fmla="*/ 260740 w 2198808"/>
              <a:gd name="connsiteY1541" fmla="*/ 1080458 h 1624467"/>
              <a:gd name="connsiteX1542" fmla="*/ 259075 w 2198808"/>
              <a:gd name="connsiteY1542" fmla="*/ 1078045 h 1624467"/>
              <a:gd name="connsiteX1543" fmla="*/ 257375 w 2198808"/>
              <a:gd name="connsiteY1543" fmla="*/ 1080458 h 1624467"/>
              <a:gd name="connsiteX1544" fmla="*/ 253943 w 2198808"/>
              <a:gd name="connsiteY1544" fmla="*/ 1078724 h 1624467"/>
              <a:gd name="connsiteX1545" fmla="*/ 254266 w 2198808"/>
              <a:gd name="connsiteY1545" fmla="*/ 1078249 h 1624467"/>
              <a:gd name="connsiteX1546" fmla="*/ 253977 w 2198808"/>
              <a:gd name="connsiteY1546" fmla="*/ 1078741 h 1624467"/>
              <a:gd name="connsiteX1547" fmla="*/ 241351 w 2198808"/>
              <a:gd name="connsiteY1547" fmla="*/ 1088869 h 1624467"/>
              <a:gd name="connsiteX1548" fmla="*/ 231547 w 2198808"/>
              <a:gd name="connsiteY1548" fmla="*/ 1101460 h 1624467"/>
              <a:gd name="connsiteX1549" fmla="*/ 229473 w 2198808"/>
              <a:gd name="connsiteY1549" fmla="*/ 1096804 h 1624467"/>
              <a:gd name="connsiteX1550" fmla="*/ 220025 w 2198808"/>
              <a:gd name="connsiteY1550" fmla="*/ 1104927 h 1624467"/>
              <a:gd name="connsiteX1551" fmla="*/ 218887 w 2198808"/>
              <a:gd name="connsiteY1551" fmla="*/ 1104519 h 1624467"/>
              <a:gd name="connsiteX1552" fmla="*/ 223391 w 2198808"/>
              <a:gd name="connsiteY1552" fmla="*/ 1090636 h 1624467"/>
              <a:gd name="connsiteX1553" fmla="*/ 225090 w 2198808"/>
              <a:gd name="connsiteY1553" fmla="*/ 1088920 h 1624467"/>
              <a:gd name="connsiteX1554" fmla="*/ 225565 w 2198808"/>
              <a:gd name="connsiteY1554" fmla="*/ 1088444 h 1624467"/>
              <a:gd name="connsiteX1555" fmla="*/ 225107 w 2198808"/>
              <a:gd name="connsiteY1555" fmla="*/ 1088954 h 1624467"/>
              <a:gd name="connsiteX1556" fmla="*/ 223391 w 2198808"/>
              <a:gd name="connsiteY1556" fmla="*/ 1090653 h 1624467"/>
              <a:gd name="connsiteX1557" fmla="*/ 212566 w 2198808"/>
              <a:gd name="connsiteY1557" fmla="*/ 1097144 h 1624467"/>
              <a:gd name="connsiteX1558" fmla="*/ 214622 w 2198808"/>
              <a:gd name="connsiteY1558" fmla="*/ 1092182 h 1624467"/>
              <a:gd name="connsiteX1559" fmla="*/ 221045 w 2198808"/>
              <a:gd name="connsiteY1559" fmla="*/ 1075156 h 1624467"/>
              <a:gd name="connsiteX1560" fmla="*/ 235336 w 2198808"/>
              <a:gd name="connsiteY1560" fmla="*/ 1059047 h 1624467"/>
              <a:gd name="connsiteX1561" fmla="*/ 231190 w 2198808"/>
              <a:gd name="connsiteY1561" fmla="*/ 1059132 h 1624467"/>
              <a:gd name="connsiteX1562" fmla="*/ 217307 w 2198808"/>
              <a:gd name="connsiteY1562" fmla="*/ 1076040 h 1624467"/>
              <a:gd name="connsiteX1563" fmla="*/ 209151 w 2198808"/>
              <a:gd name="connsiteY1563" fmla="*/ 1092454 h 1624467"/>
              <a:gd name="connsiteX1564" fmla="*/ 207673 w 2198808"/>
              <a:gd name="connsiteY1564" fmla="*/ 1098215 h 1624467"/>
              <a:gd name="connsiteX1565" fmla="*/ 205804 w 2198808"/>
              <a:gd name="connsiteY1565" fmla="*/ 1122429 h 1624467"/>
              <a:gd name="connsiteX1566" fmla="*/ 200434 w 2198808"/>
              <a:gd name="connsiteY1566" fmla="*/ 1123057 h 1624467"/>
              <a:gd name="connsiteX1567" fmla="*/ 197902 w 2198808"/>
              <a:gd name="connsiteY1567" fmla="*/ 1117892 h 1624467"/>
              <a:gd name="connsiteX1568" fmla="*/ 195268 w 2198808"/>
              <a:gd name="connsiteY1568" fmla="*/ 1121358 h 1624467"/>
              <a:gd name="connsiteX1569" fmla="*/ 185974 w 2198808"/>
              <a:gd name="connsiteY1569" fmla="*/ 1133916 h 1624467"/>
              <a:gd name="connsiteX1570" fmla="*/ 188879 w 2198808"/>
              <a:gd name="connsiteY1570" fmla="*/ 1136549 h 1624467"/>
              <a:gd name="connsiteX1571" fmla="*/ 178514 w 2198808"/>
              <a:gd name="connsiteY1571" fmla="*/ 1142310 h 1624467"/>
              <a:gd name="connsiteX1572" fmla="*/ 170697 w 2198808"/>
              <a:gd name="connsiteY1572" fmla="*/ 1146694 h 1624467"/>
              <a:gd name="connsiteX1573" fmla="*/ 170731 w 2198808"/>
              <a:gd name="connsiteY1573" fmla="*/ 1146728 h 1624467"/>
              <a:gd name="connsiteX1574" fmla="*/ 179720 w 2198808"/>
              <a:gd name="connsiteY1574" fmla="*/ 1129973 h 1624467"/>
              <a:gd name="connsiteX1575" fmla="*/ 170561 w 2198808"/>
              <a:gd name="connsiteY1575" fmla="*/ 1126779 h 1624467"/>
              <a:gd name="connsiteX1576" fmla="*/ 164886 w 2198808"/>
              <a:gd name="connsiteY1576" fmla="*/ 1126218 h 1624467"/>
              <a:gd name="connsiteX1577" fmla="*/ 168692 w 2198808"/>
              <a:gd name="connsiteY1577" fmla="*/ 1139659 h 1624467"/>
              <a:gd name="connsiteX1578" fmla="*/ 157409 w 2198808"/>
              <a:gd name="connsiteY1578" fmla="*/ 1132046 h 1624467"/>
              <a:gd name="connsiteX1579" fmla="*/ 167383 w 2198808"/>
              <a:gd name="connsiteY1579" fmla="*/ 1121800 h 1624467"/>
              <a:gd name="connsiteX1580" fmla="*/ 170357 w 2198808"/>
              <a:gd name="connsiteY1580" fmla="*/ 1120509 h 1624467"/>
              <a:gd name="connsiteX1581" fmla="*/ 176985 w 2198808"/>
              <a:gd name="connsiteY1581" fmla="*/ 1113270 h 1624467"/>
              <a:gd name="connsiteX1582" fmla="*/ 184614 w 2198808"/>
              <a:gd name="connsiteY1582" fmla="*/ 1106405 h 1624467"/>
              <a:gd name="connsiteX1583" fmla="*/ 189134 w 2198808"/>
              <a:gd name="connsiteY1583" fmla="*/ 1097875 h 1624467"/>
              <a:gd name="connsiteX1584" fmla="*/ 199295 w 2198808"/>
              <a:gd name="connsiteY1584" fmla="*/ 1088818 h 1624467"/>
              <a:gd name="connsiteX1585" fmla="*/ 212685 w 2198808"/>
              <a:gd name="connsiteY1585" fmla="*/ 1077722 h 1624467"/>
              <a:gd name="connsiteX1586" fmla="*/ 208980 w 2198808"/>
              <a:gd name="connsiteY1586" fmla="*/ 1067764 h 1624467"/>
              <a:gd name="connsiteX1587" fmla="*/ 216951 w 2198808"/>
              <a:gd name="connsiteY1587" fmla="*/ 1065929 h 1624467"/>
              <a:gd name="connsiteX1588" fmla="*/ 218785 w 2198808"/>
              <a:gd name="connsiteY1588" fmla="*/ 1056516 h 1624467"/>
              <a:gd name="connsiteX1589" fmla="*/ 227672 w 2198808"/>
              <a:gd name="connsiteY1589" fmla="*/ 1048886 h 1624467"/>
              <a:gd name="connsiteX1590" fmla="*/ 222592 w 2198808"/>
              <a:gd name="connsiteY1590" fmla="*/ 1051758 h 1624467"/>
              <a:gd name="connsiteX1591" fmla="*/ 221419 w 2198808"/>
              <a:gd name="connsiteY1591" fmla="*/ 1050891 h 1624467"/>
              <a:gd name="connsiteX1592" fmla="*/ 226381 w 2198808"/>
              <a:gd name="connsiteY1592" fmla="*/ 1042701 h 1624467"/>
              <a:gd name="connsiteX1593" fmla="*/ 223441 w 2198808"/>
              <a:gd name="connsiteY1593" fmla="*/ 1027815 h 1624467"/>
              <a:gd name="connsiteX1594" fmla="*/ 223339 w 2198808"/>
              <a:gd name="connsiteY1594" fmla="*/ 1027679 h 1624467"/>
              <a:gd name="connsiteX1595" fmla="*/ 229202 w 2198808"/>
              <a:gd name="connsiteY1595" fmla="*/ 1015105 h 1624467"/>
              <a:gd name="connsiteX1596" fmla="*/ 216644 w 2198808"/>
              <a:gd name="connsiteY1596" fmla="*/ 1025589 h 1624467"/>
              <a:gd name="connsiteX1597" fmla="*/ 213195 w 2198808"/>
              <a:gd name="connsiteY1597" fmla="*/ 1031129 h 1624467"/>
              <a:gd name="connsiteX1598" fmla="*/ 213195 w 2198808"/>
              <a:gd name="connsiteY1598" fmla="*/ 1031129 h 1624467"/>
              <a:gd name="connsiteX1599" fmla="*/ 206415 w 2198808"/>
              <a:gd name="connsiteY1599" fmla="*/ 1036227 h 1624467"/>
              <a:gd name="connsiteX1600" fmla="*/ 206398 w 2198808"/>
              <a:gd name="connsiteY1600" fmla="*/ 1036244 h 1624467"/>
              <a:gd name="connsiteX1601" fmla="*/ 201623 w 2198808"/>
              <a:gd name="connsiteY1601" fmla="*/ 1040916 h 1624467"/>
              <a:gd name="connsiteX1602" fmla="*/ 198055 w 2198808"/>
              <a:gd name="connsiteY1602" fmla="*/ 1044264 h 1624467"/>
              <a:gd name="connsiteX1603" fmla="*/ 175455 w 2198808"/>
              <a:gd name="connsiteY1603" fmla="*/ 1062701 h 1624467"/>
              <a:gd name="connsiteX1604" fmla="*/ 170222 w 2198808"/>
              <a:gd name="connsiteY1604" fmla="*/ 1075768 h 1624467"/>
              <a:gd name="connsiteX1605" fmla="*/ 158684 w 2198808"/>
              <a:gd name="connsiteY1605" fmla="*/ 1083686 h 1624467"/>
              <a:gd name="connsiteX1606" fmla="*/ 141844 w 2198808"/>
              <a:gd name="connsiteY1606" fmla="*/ 1097399 h 1624467"/>
              <a:gd name="connsiteX1607" fmla="*/ 141861 w 2198808"/>
              <a:gd name="connsiteY1607" fmla="*/ 1097416 h 1624467"/>
              <a:gd name="connsiteX1608" fmla="*/ 152040 w 2198808"/>
              <a:gd name="connsiteY1608" fmla="*/ 1080831 h 1624467"/>
              <a:gd name="connsiteX1609" fmla="*/ 153297 w 2198808"/>
              <a:gd name="connsiteY1609" fmla="*/ 1079897 h 1624467"/>
              <a:gd name="connsiteX1610" fmla="*/ 166806 w 2198808"/>
              <a:gd name="connsiteY1610" fmla="*/ 1061324 h 1624467"/>
              <a:gd name="connsiteX1611" fmla="*/ 167673 w 2198808"/>
              <a:gd name="connsiteY1611" fmla="*/ 1058962 h 1624467"/>
              <a:gd name="connsiteX1612" fmla="*/ 158208 w 2198808"/>
              <a:gd name="connsiteY1612" fmla="*/ 1065250 h 1624467"/>
              <a:gd name="connsiteX1613" fmla="*/ 132991 w 2198808"/>
              <a:gd name="connsiteY1613" fmla="*/ 1089956 h 1624467"/>
              <a:gd name="connsiteX1614" fmla="*/ 133331 w 2198808"/>
              <a:gd name="connsiteY1614" fmla="*/ 1092352 h 1624467"/>
              <a:gd name="connsiteX1615" fmla="*/ 133348 w 2198808"/>
              <a:gd name="connsiteY1615" fmla="*/ 1092318 h 1624467"/>
              <a:gd name="connsiteX1616" fmla="*/ 119193 w 2198808"/>
              <a:gd name="connsiteY1616" fmla="*/ 1105249 h 1624467"/>
              <a:gd name="connsiteX1617" fmla="*/ 109627 w 2198808"/>
              <a:gd name="connsiteY1617" fmla="*/ 1110245 h 1624467"/>
              <a:gd name="connsiteX1618" fmla="*/ 143441 w 2198808"/>
              <a:gd name="connsiteY1618" fmla="*/ 1070007 h 1624467"/>
              <a:gd name="connsiteX1619" fmla="*/ 136560 w 2198808"/>
              <a:gd name="connsiteY1619" fmla="*/ 1073576 h 1624467"/>
              <a:gd name="connsiteX1620" fmla="*/ 125277 w 2198808"/>
              <a:gd name="connsiteY1620" fmla="*/ 1078589 h 1624467"/>
              <a:gd name="connsiteX1621" fmla="*/ 121946 w 2198808"/>
              <a:gd name="connsiteY1621" fmla="*/ 1081885 h 1624467"/>
              <a:gd name="connsiteX1622" fmla="*/ 115608 w 2198808"/>
              <a:gd name="connsiteY1622" fmla="*/ 1086320 h 1624467"/>
              <a:gd name="connsiteX1623" fmla="*/ 120468 w 2198808"/>
              <a:gd name="connsiteY1623" fmla="*/ 1074425 h 1624467"/>
              <a:gd name="connsiteX1624" fmla="*/ 116356 w 2198808"/>
              <a:gd name="connsiteY1624" fmla="*/ 1073627 h 1624467"/>
              <a:gd name="connsiteX1625" fmla="*/ 116372 w 2198808"/>
              <a:gd name="connsiteY1625" fmla="*/ 1073644 h 1624467"/>
              <a:gd name="connsiteX1626" fmla="*/ 133297 w 2198808"/>
              <a:gd name="connsiteY1626" fmla="*/ 1050653 h 1624467"/>
              <a:gd name="connsiteX1627" fmla="*/ 137273 w 2198808"/>
              <a:gd name="connsiteY1627" fmla="*/ 1046269 h 1624467"/>
              <a:gd name="connsiteX1628" fmla="*/ 146857 w 2198808"/>
              <a:gd name="connsiteY1628" fmla="*/ 1035904 h 1624467"/>
              <a:gd name="connsiteX1629" fmla="*/ 152957 w 2198808"/>
              <a:gd name="connsiteY1629" fmla="*/ 1028988 h 1624467"/>
              <a:gd name="connsiteX1630" fmla="*/ 146347 w 2198808"/>
              <a:gd name="connsiteY1630" fmla="*/ 1026048 h 1624467"/>
              <a:gd name="connsiteX1631" fmla="*/ 145056 w 2198808"/>
              <a:gd name="connsiteY1631" fmla="*/ 1027492 h 1624467"/>
              <a:gd name="connsiteX1632" fmla="*/ 142082 w 2198808"/>
              <a:gd name="connsiteY1632" fmla="*/ 1034833 h 1624467"/>
              <a:gd name="connsiteX1633" fmla="*/ 141301 w 2198808"/>
              <a:gd name="connsiteY1633" fmla="*/ 1035156 h 1624467"/>
              <a:gd name="connsiteX1634" fmla="*/ 115404 w 2198808"/>
              <a:gd name="connsiteY1634" fmla="*/ 1059948 h 1624467"/>
              <a:gd name="connsiteX1635" fmla="*/ 103339 w 2198808"/>
              <a:gd name="connsiteY1635" fmla="*/ 1072301 h 1624467"/>
              <a:gd name="connsiteX1636" fmla="*/ 100536 w 2198808"/>
              <a:gd name="connsiteY1636" fmla="*/ 1071333 h 1624467"/>
              <a:gd name="connsiteX1637" fmla="*/ 96831 w 2198808"/>
              <a:gd name="connsiteY1637" fmla="*/ 1069837 h 1624467"/>
              <a:gd name="connsiteX1638" fmla="*/ 106024 w 2198808"/>
              <a:gd name="connsiteY1638" fmla="*/ 1060934 h 1624467"/>
              <a:gd name="connsiteX1639" fmla="*/ 111445 w 2198808"/>
              <a:gd name="connsiteY1639" fmla="*/ 1057212 h 1624467"/>
              <a:gd name="connsiteX1640" fmla="*/ 124478 w 2198808"/>
              <a:gd name="connsiteY1640" fmla="*/ 1044315 h 1624467"/>
              <a:gd name="connsiteX1641" fmla="*/ 126976 w 2198808"/>
              <a:gd name="connsiteY1641" fmla="*/ 1035139 h 1624467"/>
              <a:gd name="connsiteX1642" fmla="*/ 133603 w 2198808"/>
              <a:gd name="connsiteY1642" fmla="*/ 1034272 h 1624467"/>
              <a:gd name="connsiteX1643" fmla="*/ 140688 w 2198808"/>
              <a:gd name="connsiteY1643" fmla="*/ 1028886 h 1624467"/>
              <a:gd name="connsiteX1644" fmla="*/ 153943 w 2198808"/>
              <a:gd name="connsiteY1644" fmla="*/ 1016414 h 1624467"/>
              <a:gd name="connsiteX1645" fmla="*/ 155965 w 2198808"/>
              <a:gd name="connsiteY1645" fmla="*/ 1019710 h 1624467"/>
              <a:gd name="connsiteX1646" fmla="*/ 158225 w 2198808"/>
              <a:gd name="connsiteY1646" fmla="*/ 1022395 h 1624467"/>
              <a:gd name="connsiteX1647" fmla="*/ 158700 w 2198808"/>
              <a:gd name="connsiteY1647" fmla="*/ 1009719 h 1624467"/>
              <a:gd name="connsiteX1648" fmla="*/ 150731 w 2198808"/>
              <a:gd name="connsiteY1648" fmla="*/ 1011673 h 1624467"/>
              <a:gd name="connsiteX1649" fmla="*/ 137409 w 2198808"/>
              <a:gd name="connsiteY1649" fmla="*/ 1021800 h 1624467"/>
              <a:gd name="connsiteX1650" fmla="*/ 136322 w 2198808"/>
              <a:gd name="connsiteY1650" fmla="*/ 1021154 h 1624467"/>
              <a:gd name="connsiteX1651" fmla="*/ 138276 w 2198808"/>
              <a:gd name="connsiteY1651" fmla="*/ 1016091 h 1624467"/>
              <a:gd name="connsiteX1652" fmla="*/ 131581 w 2198808"/>
              <a:gd name="connsiteY1652" fmla="*/ 1012573 h 1624467"/>
              <a:gd name="connsiteX1653" fmla="*/ 118446 w 2198808"/>
              <a:gd name="connsiteY1653" fmla="*/ 1027153 h 1624467"/>
              <a:gd name="connsiteX1654" fmla="*/ 99601 w 2198808"/>
              <a:gd name="connsiteY1654" fmla="*/ 1042769 h 1624467"/>
              <a:gd name="connsiteX1655" fmla="*/ 96780 w 2198808"/>
              <a:gd name="connsiteY1655" fmla="*/ 1042140 h 1624467"/>
              <a:gd name="connsiteX1656" fmla="*/ 96780 w 2198808"/>
              <a:gd name="connsiteY1656" fmla="*/ 1035020 h 1624467"/>
              <a:gd name="connsiteX1657" fmla="*/ 85940 w 2198808"/>
              <a:gd name="connsiteY1657" fmla="*/ 1045131 h 1624467"/>
              <a:gd name="connsiteX1658" fmla="*/ 76848 w 2198808"/>
              <a:gd name="connsiteY1658" fmla="*/ 1040781 h 1624467"/>
              <a:gd name="connsiteX1659" fmla="*/ 91377 w 2198808"/>
              <a:gd name="connsiteY1659" fmla="*/ 1025522 h 1624467"/>
              <a:gd name="connsiteX1660" fmla="*/ 87435 w 2198808"/>
              <a:gd name="connsiteY1660" fmla="*/ 1024366 h 1624467"/>
              <a:gd name="connsiteX1661" fmla="*/ 87452 w 2198808"/>
              <a:gd name="connsiteY1661" fmla="*/ 1024383 h 1624467"/>
              <a:gd name="connsiteX1662" fmla="*/ 82388 w 2198808"/>
              <a:gd name="connsiteY1662" fmla="*/ 1020203 h 1624467"/>
              <a:gd name="connsiteX1663" fmla="*/ 75319 w 2198808"/>
              <a:gd name="connsiteY1663" fmla="*/ 1022667 h 1624467"/>
              <a:gd name="connsiteX1664" fmla="*/ 84699 w 2198808"/>
              <a:gd name="connsiteY1664" fmla="*/ 1008393 h 1624467"/>
              <a:gd name="connsiteX1665" fmla="*/ 86551 w 2198808"/>
              <a:gd name="connsiteY1665" fmla="*/ 1014137 h 1624467"/>
              <a:gd name="connsiteX1666" fmla="*/ 96967 w 2198808"/>
              <a:gd name="connsiteY1666" fmla="*/ 1009430 h 1624467"/>
              <a:gd name="connsiteX1667" fmla="*/ 95031 w 2198808"/>
              <a:gd name="connsiteY1667" fmla="*/ 1013729 h 1624467"/>
              <a:gd name="connsiteX1668" fmla="*/ 94622 w 2198808"/>
              <a:gd name="connsiteY1668" fmla="*/ 1020984 h 1624467"/>
              <a:gd name="connsiteX1669" fmla="*/ 101335 w 2198808"/>
              <a:gd name="connsiteY1669" fmla="*/ 1020390 h 1624467"/>
              <a:gd name="connsiteX1670" fmla="*/ 103662 w 2198808"/>
              <a:gd name="connsiteY1670" fmla="*/ 1016176 h 1624467"/>
              <a:gd name="connsiteX1671" fmla="*/ 106024 w 2198808"/>
              <a:gd name="connsiteY1671" fmla="*/ 1018181 h 1624467"/>
              <a:gd name="connsiteX1672" fmla="*/ 97987 w 2198808"/>
              <a:gd name="connsiteY1672" fmla="*/ 1030976 h 1624467"/>
              <a:gd name="connsiteX1673" fmla="*/ 98786 w 2198808"/>
              <a:gd name="connsiteY1673" fmla="*/ 1032029 h 1624467"/>
              <a:gd name="connsiteX1674" fmla="*/ 111564 w 2198808"/>
              <a:gd name="connsiteY1674" fmla="*/ 1026116 h 1624467"/>
              <a:gd name="connsiteX1675" fmla="*/ 110222 w 2198808"/>
              <a:gd name="connsiteY1675" fmla="*/ 1021902 h 1624467"/>
              <a:gd name="connsiteX1676" fmla="*/ 119007 w 2198808"/>
              <a:gd name="connsiteY1676" fmla="*/ 1017535 h 1624467"/>
              <a:gd name="connsiteX1677" fmla="*/ 131615 w 2198808"/>
              <a:gd name="connsiteY1677" fmla="*/ 1000611 h 1624467"/>
              <a:gd name="connsiteX1678" fmla="*/ 133297 w 2198808"/>
              <a:gd name="connsiteY1678" fmla="*/ 998894 h 1624467"/>
              <a:gd name="connsiteX1679" fmla="*/ 137069 w 2198808"/>
              <a:gd name="connsiteY1679" fmla="*/ 992318 h 1624467"/>
              <a:gd name="connsiteX1680" fmla="*/ 133314 w 2198808"/>
              <a:gd name="connsiteY1680" fmla="*/ 998911 h 1624467"/>
              <a:gd name="connsiteX1681" fmla="*/ 131598 w 2198808"/>
              <a:gd name="connsiteY1681" fmla="*/ 1000594 h 1624467"/>
              <a:gd name="connsiteX1682" fmla="*/ 122609 w 2198808"/>
              <a:gd name="connsiteY1682" fmla="*/ 999863 h 1624467"/>
              <a:gd name="connsiteX1683" fmla="*/ 105888 w 2198808"/>
              <a:gd name="connsiteY1683" fmla="*/ 1006184 h 1624467"/>
              <a:gd name="connsiteX1684" fmla="*/ 109150 w 2198808"/>
              <a:gd name="connsiteY1684" fmla="*/ 998538 h 1624467"/>
              <a:gd name="connsiteX1685" fmla="*/ 126415 w 2198808"/>
              <a:gd name="connsiteY1685" fmla="*/ 975751 h 1624467"/>
              <a:gd name="connsiteX1686" fmla="*/ 122201 w 2198808"/>
              <a:gd name="connsiteY1686" fmla="*/ 978759 h 1624467"/>
              <a:gd name="connsiteX1687" fmla="*/ 103934 w 2198808"/>
              <a:gd name="connsiteY1687" fmla="*/ 997552 h 1624467"/>
              <a:gd name="connsiteX1688" fmla="*/ 97528 w 2198808"/>
              <a:gd name="connsiteY1688" fmla="*/ 1002089 h 1624467"/>
              <a:gd name="connsiteX1689" fmla="*/ 96237 w 2198808"/>
              <a:gd name="connsiteY1689" fmla="*/ 1000849 h 1624467"/>
              <a:gd name="connsiteX1690" fmla="*/ 97749 w 2198808"/>
              <a:gd name="connsiteY1690" fmla="*/ 996719 h 1624467"/>
              <a:gd name="connsiteX1691" fmla="*/ 117121 w 2198808"/>
              <a:gd name="connsiteY1691" fmla="*/ 974612 h 1624467"/>
              <a:gd name="connsiteX1692" fmla="*/ 129066 w 2198808"/>
              <a:gd name="connsiteY1692" fmla="*/ 961851 h 1624467"/>
              <a:gd name="connsiteX1693" fmla="*/ 130170 w 2198808"/>
              <a:gd name="connsiteY1693" fmla="*/ 951265 h 1624467"/>
              <a:gd name="connsiteX1694" fmla="*/ 123679 w 2198808"/>
              <a:gd name="connsiteY1694" fmla="*/ 958996 h 1624467"/>
              <a:gd name="connsiteX1695" fmla="*/ 112142 w 2198808"/>
              <a:gd name="connsiteY1695" fmla="*/ 973423 h 1624467"/>
              <a:gd name="connsiteX1696" fmla="*/ 107503 w 2198808"/>
              <a:gd name="connsiteY1696" fmla="*/ 980322 h 1624467"/>
              <a:gd name="connsiteX1697" fmla="*/ 86568 w 2198808"/>
              <a:gd name="connsiteY1697" fmla="*/ 997654 h 1624467"/>
              <a:gd name="connsiteX1698" fmla="*/ 94164 w 2198808"/>
              <a:gd name="connsiteY1698" fmla="*/ 983601 h 1624467"/>
              <a:gd name="connsiteX1699" fmla="*/ 97817 w 2198808"/>
              <a:gd name="connsiteY1699" fmla="*/ 977331 h 1624467"/>
              <a:gd name="connsiteX1700" fmla="*/ 105735 w 2198808"/>
              <a:gd name="connsiteY1700" fmla="*/ 968546 h 1624467"/>
              <a:gd name="connsiteX1701" fmla="*/ 110749 w 2198808"/>
              <a:gd name="connsiteY1701" fmla="*/ 965538 h 1624467"/>
              <a:gd name="connsiteX1702" fmla="*/ 124580 w 2198808"/>
              <a:gd name="connsiteY1702" fmla="*/ 948665 h 1624467"/>
              <a:gd name="connsiteX1703" fmla="*/ 124835 w 2198808"/>
              <a:gd name="connsiteY1703" fmla="*/ 946779 h 1624467"/>
              <a:gd name="connsiteX1704" fmla="*/ 119686 w 2198808"/>
              <a:gd name="connsiteY1704" fmla="*/ 949073 h 1624467"/>
              <a:gd name="connsiteX1705" fmla="*/ 118021 w 2198808"/>
              <a:gd name="connsiteY1705" fmla="*/ 944264 h 1624467"/>
              <a:gd name="connsiteX1706" fmla="*/ 109729 w 2198808"/>
              <a:gd name="connsiteY1706" fmla="*/ 958979 h 1624467"/>
              <a:gd name="connsiteX1707" fmla="*/ 103952 w 2198808"/>
              <a:gd name="connsiteY1707" fmla="*/ 965318 h 1624467"/>
              <a:gd name="connsiteX1708" fmla="*/ 94198 w 2198808"/>
              <a:gd name="connsiteY1708" fmla="*/ 983635 h 1624467"/>
              <a:gd name="connsiteX1709" fmla="*/ 86008 w 2198808"/>
              <a:gd name="connsiteY1709" fmla="*/ 987238 h 1624467"/>
              <a:gd name="connsiteX1710" fmla="*/ 84716 w 2198808"/>
              <a:gd name="connsiteY1710" fmla="*/ 985912 h 1624467"/>
              <a:gd name="connsiteX1711" fmla="*/ 86908 w 2198808"/>
              <a:gd name="connsiteY1711" fmla="*/ 981647 h 1624467"/>
              <a:gd name="connsiteX1712" fmla="*/ 84461 w 2198808"/>
              <a:gd name="connsiteY1712" fmla="*/ 977994 h 1624467"/>
              <a:gd name="connsiteX1713" fmla="*/ 95489 w 2198808"/>
              <a:gd name="connsiteY1713" fmla="*/ 963754 h 1624467"/>
              <a:gd name="connsiteX1714" fmla="*/ 93042 w 2198808"/>
              <a:gd name="connsiteY1714" fmla="*/ 957960 h 1624467"/>
              <a:gd name="connsiteX1715" fmla="*/ 95778 w 2198808"/>
              <a:gd name="connsiteY1715" fmla="*/ 956142 h 1624467"/>
              <a:gd name="connsiteX1716" fmla="*/ 102524 w 2198808"/>
              <a:gd name="connsiteY1716" fmla="*/ 948750 h 1624467"/>
              <a:gd name="connsiteX1717" fmla="*/ 111683 w 2198808"/>
              <a:gd name="connsiteY1717" fmla="*/ 942378 h 1624467"/>
              <a:gd name="connsiteX1718" fmla="*/ 116848 w 2198808"/>
              <a:gd name="connsiteY1718" fmla="*/ 937042 h 1624467"/>
              <a:gd name="connsiteX1719" fmla="*/ 121351 w 2198808"/>
              <a:gd name="connsiteY1719" fmla="*/ 919064 h 1624467"/>
              <a:gd name="connsiteX1720" fmla="*/ 121335 w 2198808"/>
              <a:gd name="connsiteY1720" fmla="*/ 919081 h 1624467"/>
              <a:gd name="connsiteX1721" fmla="*/ 130595 w 2198808"/>
              <a:gd name="connsiteY1721" fmla="*/ 905623 h 1624467"/>
              <a:gd name="connsiteX1722" fmla="*/ 138989 w 2198808"/>
              <a:gd name="connsiteY1722" fmla="*/ 897943 h 1624467"/>
              <a:gd name="connsiteX1723" fmla="*/ 127214 w 2198808"/>
              <a:gd name="connsiteY1723" fmla="*/ 895020 h 1624467"/>
              <a:gd name="connsiteX1724" fmla="*/ 114045 w 2198808"/>
              <a:gd name="connsiteY1724" fmla="*/ 909549 h 1624467"/>
              <a:gd name="connsiteX1725" fmla="*/ 108098 w 2198808"/>
              <a:gd name="connsiteY1725" fmla="*/ 912879 h 1624467"/>
              <a:gd name="connsiteX1726" fmla="*/ 97953 w 2198808"/>
              <a:gd name="connsiteY1726" fmla="*/ 916940 h 1624467"/>
              <a:gd name="connsiteX1727" fmla="*/ 91513 w 2198808"/>
              <a:gd name="connsiteY1727" fmla="*/ 934493 h 1624467"/>
              <a:gd name="connsiteX1728" fmla="*/ 85735 w 2198808"/>
              <a:gd name="connsiteY1728" fmla="*/ 941681 h 1624467"/>
              <a:gd name="connsiteX1729" fmla="*/ 77834 w 2198808"/>
              <a:gd name="connsiteY1729" fmla="*/ 945997 h 1624467"/>
              <a:gd name="connsiteX1730" fmla="*/ 70086 w 2198808"/>
              <a:gd name="connsiteY1730" fmla="*/ 951367 h 1624467"/>
              <a:gd name="connsiteX1731" fmla="*/ 61896 w 2198808"/>
              <a:gd name="connsiteY1731" fmla="*/ 961018 h 1624467"/>
              <a:gd name="connsiteX1732" fmla="*/ 38191 w 2198808"/>
              <a:gd name="connsiteY1732" fmla="*/ 974816 h 1624467"/>
              <a:gd name="connsiteX1733" fmla="*/ 45226 w 2198808"/>
              <a:gd name="connsiteY1733" fmla="*/ 960747 h 1624467"/>
              <a:gd name="connsiteX1734" fmla="*/ 49847 w 2198808"/>
              <a:gd name="connsiteY1734" fmla="*/ 958962 h 1624467"/>
              <a:gd name="connsiteX1735" fmla="*/ 35201 w 2198808"/>
              <a:gd name="connsiteY1735" fmla="*/ 963245 h 1624467"/>
              <a:gd name="connsiteX1736" fmla="*/ 36933 w 2198808"/>
              <a:gd name="connsiteY1736" fmla="*/ 958232 h 1624467"/>
              <a:gd name="connsiteX1737" fmla="*/ 56899 w 2198808"/>
              <a:gd name="connsiteY1737" fmla="*/ 933236 h 1624467"/>
              <a:gd name="connsiteX1738" fmla="*/ 60179 w 2198808"/>
              <a:gd name="connsiteY1738" fmla="*/ 927476 h 1624467"/>
              <a:gd name="connsiteX1739" fmla="*/ 60145 w 2198808"/>
              <a:gd name="connsiteY1739" fmla="*/ 927527 h 1624467"/>
              <a:gd name="connsiteX1740" fmla="*/ 66602 w 2198808"/>
              <a:gd name="connsiteY1740" fmla="*/ 922174 h 1624467"/>
              <a:gd name="connsiteX1741" fmla="*/ 74232 w 2198808"/>
              <a:gd name="connsiteY1741" fmla="*/ 920730 h 1624467"/>
              <a:gd name="connsiteX1742" fmla="*/ 66653 w 2198808"/>
              <a:gd name="connsiteY1742" fmla="*/ 939302 h 1624467"/>
              <a:gd name="connsiteX1743" fmla="*/ 72516 w 2198808"/>
              <a:gd name="connsiteY1743" fmla="*/ 934630 h 1624467"/>
              <a:gd name="connsiteX1744" fmla="*/ 75761 w 2198808"/>
              <a:gd name="connsiteY1744" fmla="*/ 938436 h 1624467"/>
              <a:gd name="connsiteX1745" fmla="*/ 78870 w 2198808"/>
              <a:gd name="connsiteY1745" fmla="*/ 930908 h 1624467"/>
              <a:gd name="connsiteX1746" fmla="*/ 79329 w 2198808"/>
              <a:gd name="connsiteY1746" fmla="*/ 931384 h 1624467"/>
              <a:gd name="connsiteX1747" fmla="*/ 78854 w 2198808"/>
              <a:gd name="connsiteY1747" fmla="*/ 930925 h 1624467"/>
              <a:gd name="connsiteX1748" fmla="*/ 86194 w 2198808"/>
              <a:gd name="connsiteY1748" fmla="*/ 918368 h 1624467"/>
              <a:gd name="connsiteX1749" fmla="*/ 90034 w 2198808"/>
              <a:gd name="connsiteY1749" fmla="*/ 915462 h 1624467"/>
              <a:gd name="connsiteX1750" fmla="*/ 85192 w 2198808"/>
              <a:gd name="connsiteY1750" fmla="*/ 911299 h 1624467"/>
              <a:gd name="connsiteX1751" fmla="*/ 79720 w 2198808"/>
              <a:gd name="connsiteY1751" fmla="*/ 915394 h 1624467"/>
              <a:gd name="connsiteX1752" fmla="*/ 80876 w 2198808"/>
              <a:gd name="connsiteY1752" fmla="*/ 908376 h 1624467"/>
              <a:gd name="connsiteX1753" fmla="*/ 75591 w 2198808"/>
              <a:gd name="connsiteY1753" fmla="*/ 904213 h 1624467"/>
              <a:gd name="connsiteX1754" fmla="*/ 88913 w 2198808"/>
              <a:gd name="connsiteY1754" fmla="*/ 893763 h 1624467"/>
              <a:gd name="connsiteX1755" fmla="*/ 97919 w 2198808"/>
              <a:gd name="connsiteY1755" fmla="*/ 879234 h 1624467"/>
              <a:gd name="connsiteX1756" fmla="*/ 88335 w 2198808"/>
              <a:gd name="connsiteY1756" fmla="*/ 881698 h 1624467"/>
              <a:gd name="connsiteX1757" fmla="*/ 80247 w 2198808"/>
              <a:gd name="connsiteY1757" fmla="*/ 886864 h 1624467"/>
              <a:gd name="connsiteX1758" fmla="*/ 81165 w 2198808"/>
              <a:gd name="connsiteY1758" fmla="*/ 892437 h 1624467"/>
              <a:gd name="connsiteX1759" fmla="*/ 73484 w 2198808"/>
              <a:gd name="connsiteY1759" fmla="*/ 892437 h 1624467"/>
              <a:gd name="connsiteX1760" fmla="*/ 69745 w 2198808"/>
              <a:gd name="connsiteY1760" fmla="*/ 898946 h 1624467"/>
              <a:gd name="connsiteX1761" fmla="*/ 58259 w 2198808"/>
              <a:gd name="connsiteY1761" fmla="*/ 907527 h 1624467"/>
              <a:gd name="connsiteX1762" fmla="*/ 53858 w 2198808"/>
              <a:gd name="connsiteY1762" fmla="*/ 914035 h 1624467"/>
              <a:gd name="connsiteX1763" fmla="*/ 53993 w 2198808"/>
              <a:gd name="connsiteY1763" fmla="*/ 914850 h 1624467"/>
              <a:gd name="connsiteX1764" fmla="*/ 39363 w 2198808"/>
              <a:gd name="connsiteY1764" fmla="*/ 930857 h 1624467"/>
              <a:gd name="connsiteX1765" fmla="*/ 35574 w 2198808"/>
              <a:gd name="connsiteY1765" fmla="*/ 932234 h 1624467"/>
              <a:gd name="connsiteX1766" fmla="*/ 26840 w 2198808"/>
              <a:gd name="connsiteY1766" fmla="*/ 945895 h 1624467"/>
              <a:gd name="connsiteX1767" fmla="*/ 19177 w 2198808"/>
              <a:gd name="connsiteY1767" fmla="*/ 955020 h 1624467"/>
              <a:gd name="connsiteX1768" fmla="*/ 12516 w 2198808"/>
              <a:gd name="connsiteY1768" fmla="*/ 959353 h 1624467"/>
              <a:gd name="connsiteX1769" fmla="*/ 11173 w 2198808"/>
              <a:gd name="connsiteY1769" fmla="*/ 958011 h 1624467"/>
              <a:gd name="connsiteX1770" fmla="*/ 18361 w 2198808"/>
              <a:gd name="connsiteY1770" fmla="*/ 948614 h 1624467"/>
              <a:gd name="connsiteX1771" fmla="*/ 26993 w 2198808"/>
              <a:gd name="connsiteY1771" fmla="*/ 939234 h 1624467"/>
              <a:gd name="connsiteX1772" fmla="*/ 23102 w 2198808"/>
              <a:gd name="connsiteY1772" fmla="*/ 934952 h 1624467"/>
              <a:gd name="connsiteX1773" fmla="*/ 20960 w 2198808"/>
              <a:gd name="connsiteY1773" fmla="*/ 936770 h 1624467"/>
              <a:gd name="connsiteX1774" fmla="*/ 15982 w 2198808"/>
              <a:gd name="connsiteY1774" fmla="*/ 944621 h 1624467"/>
              <a:gd name="connsiteX1775" fmla="*/ 111 w 2198808"/>
              <a:gd name="connsiteY1775" fmla="*/ 948580 h 1624467"/>
              <a:gd name="connsiteX1776" fmla="*/ 4088 w 2198808"/>
              <a:gd name="connsiteY1776" fmla="*/ 944553 h 1624467"/>
              <a:gd name="connsiteX1777" fmla="*/ 4070 w 2198808"/>
              <a:gd name="connsiteY1777" fmla="*/ 944536 h 1624467"/>
              <a:gd name="connsiteX1778" fmla="*/ 9933 w 2198808"/>
              <a:gd name="connsiteY1778" fmla="*/ 945929 h 1624467"/>
              <a:gd name="connsiteX1779" fmla="*/ 8370 w 2198808"/>
              <a:gd name="connsiteY1779" fmla="*/ 939353 h 1624467"/>
              <a:gd name="connsiteX1780" fmla="*/ 21046 w 2198808"/>
              <a:gd name="connsiteY1780" fmla="*/ 919064 h 1624467"/>
              <a:gd name="connsiteX1781" fmla="*/ 21521 w 2198808"/>
              <a:gd name="connsiteY1781" fmla="*/ 918589 h 1624467"/>
              <a:gd name="connsiteX1782" fmla="*/ 21062 w 2198808"/>
              <a:gd name="connsiteY1782" fmla="*/ 919081 h 1624467"/>
              <a:gd name="connsiteX1783" fmla="*/ 18666 w 2198808"/>
              <a:gd name="connsiteY1783" fmla="*/ 919931 h 1624467"/>
              <a:gd name="connsiteX1784" fmla="*/ 15812 w 2198808"/>
              <a:gd name="connsiteY1784" fmla="*/ 919438 h 1624467"/>
              <a:gd name="connsiteX1785" fmla="*/ 20230 w 2198808"/>
              <a:gd name="connsiteY1785" fmla="*/ 911537 h 1624467"/>
              <a:gd name="connsiteX1786" fmla="*/ 30340 w 2198808"/>
              <a:gd name="connsiteY1786" fmla="*/ 893729 h 1624467"/>
              <a:gd name="connsiteX1787" fmla="*/ 39091 w 2198808"/>
              <a:gd name="connsiteY1787" fmla="*/ 885012 h 1624467"/>
              <a:gd name="connsiteX1788" fmla="*/ 45497 w 2198808"/>
              <a:gd name="connsiteY1788" fmla="*/ 876448 h 1624467"/>
              <a:gd name="connsiteX1789" fmla="*/ 51853 w 2198808"/>
              <a:gd name="connsiteY1789" fmla="*/ 874935 h 1624467"/>
              <a:gd name="connsiteX1790" fmla="*/ 51190 w 2198808"/>
              <a:gd name="connsiteY1790" fmla="*/ 880815 h 1624467"/>
              <a:gd name="connsiteX1791" fmla="*/ 36678 w 2198808"/>
              <a:gd name="connsiteY1791" fmla="*/ 896091 h 1624467"/>
              <a:gd name="connsiteX1792" fmla="*/ 23289 w 2198808"/>
              <a:gd name="connsiteY1792" fmla="*/ 913168 h 1624467"/>
              <a:gd name="connsiteX1793" fmla="*/ 30748 w 2198808"/>
              <a:gd name="connsiteY1793" fmla="*/ 907968 h 1624467"/>
              <a:gd name="connsiteX1794" fmla="*/ 45515 w 2198808"/>
              <a:gd name="connsiteY1794" fmla="*/ 890602 h 1624467"/>
              <a:gd name="connsiteX1795" fmla="*/ 58684 w 2198808"/>
              <a:gd name="connsiteY1795" fmla="*/ 880373 h 1624467"/>
              <a:gd name="connsiteX1796" fmla="*/ 67843 w 2198808"/>
              <a:gd name="connsiteY1796" fmla="*/ 868546 h 1624467"/>
              <a:gd name="connsiteX1797" fmla="*/ 78854 w 2198808"/>
              <a:gd name="connsiteY1797" fmla="*/ 853780 h 1624467"/>
              <a:gd name="connsiteX1798" fmla="*/ 92278 w 2198808"/>
              <a:gd name="connsiteY1798" fmla="*/ 838283 h 1624467"/>
              <a:gd name="connsiteX1799" fmla="*/ 86891 w 2198808"/>
              <a:gd name="connsiteY1799" fmla="*/ 827799 h 1624467"/>
              <a:gd name="connsiteX1800" fmla="*/ 74826 w 2198808"/>
              <a:gd name="connsiteY1800" fmla="*/ 837875 h 1624467"/>
              <a:gd name="connsiteX1801" fmla="*/ 66245 w 2198808"/>
              <a:gd name="connsiteY1801" fmla="*/ 844162 h 1624467"/>
              <a:gd name="connsiteX1802" fmla="*/ 59601 w 2198808"/>
              <a:gd name="connsiteY1802" fmla="*/ 849702 h 1624467"/>
              <a:gd name="connsiteX1803" fmla="*/ 51139 w 2198808"/>
              <a:gd name="connsiteY1803" fmla="*/ 865097 h 1624467"/>
              <a:gd name="connsiteX1804" fmla="*/ 44070 w 2198808"/>
              <a:gd name="connsiteY1804" fmla="*/ 868767 h 1624467"/>
              <a:gd name="connsiteX1805" fmla="*/ 32736 w 2198808"/>
              <a:gd name="connsiteY1805" fmla="*/ 879863 h 1624467"/>
              <a:gd name="connsiteX1806" fmla="*/ 29474 w 2198808"/>
              <a:gd name="connsiteY1806" fmla="*/ 883669 h 1624467"/>
              <a:gd name="connsiteX1807" fmla="*/ 11122 w 2198808"/>
              <a:gd name="connsiteY1807" fmla="*/ 906388 h 1624467"/>
              <a:gd name="connsiteX1808" fmla="*/ 5787 w 2198808"/>
              <a:gd name="connsiteY1808" fmla="*/ 913270 h 1624467"/>
              <a:gd name="connsiteX1809" fmla="*/ 13280 w 2198808"/>
              <a:gd name="connsiteY1809" fmla="*/ 897195 h 1624467"/>
              <a:gd name="connsiteX1810" fmla="*/ 29576 w 2198808"/>
              <a:gd name="connsiteY1810" fmla="*/ 874935 h 1624467"/>
              <a:gd name="connsiteX1811" fmla="*/ 29474 w 2198808"/>
              <a:gd name="connsiteY1811" fmla="*/ 874952 h 1624467"/>
              <a:gd name="connsiteX1812" fmla="*/ 700603 w 2198808"/>
              <a:gd name="connsiteY1812" fmla="*/ 236091 h 1624467"/>
              <a:gd name="connsiteX1813" fmla="*/ 701079 w 2198808"/>
              <a:gd name="connsiteY1813" fmla="*/ 236397 h 1624467"/>
              <a:gd name="connsiteX1814" fmla="*/ 700569 w 2198808"/>
              <a:gd name="connsiteY1814" fmla="*/ 236108 h 1624467"/>
              <a:gd name="connsiteX1815" fmla="*/ 700110 w 2198808"/>
              <a:gd name="connsiteY1815" fmla="*/ 235803 h 1624467"/>
              <a:gd name="connsiteX1816" fmla="*/ 700603 w 2198808"/>
              <a:gd name="connsiteY1816" fmla="*/ 236091 h 1624467"/>
              <a:gd name="connsiteX1817" fmla="*/ 1402301 w 2198808"/>
              <a:gd name="connsiteY1817" fmla="*/ 1523958 h 1624467"/>
              <a:gd name="connsiteX1818" fmla="*/ 1404018 w 2198808"/>
              <a:gd name="connsiteY1818" fmla="*/ 1525657 h 1624467"/>
              <a:gd name="connsiteX1819" fmla="*/ 1411426 w 2198808"/>
              <a:gd name="connsiteY1819" fmla="*/ 1525691 h 1624467"/>
              <a:gd name="connsiteX1820" fmla="*/ 1403984 w 2198808"/>
              <a:gd name="connsiteY1820" fmla="*/ 1525691 h 1624467"/>
              <a:gd name="connsiteX1821" fmla="*/ 1402285 w 2198808"/>
              <a:gd name="connsiteY1821" fmla="*/ 1523975 h 1624467"/>
              <a:gd name="connsiteX1822" fmla="*/ 1401826 w 2198808"/>
              <a:gd name="connsiteY1822" fmla="*/ 1523499 h 1624467"/>
              <a:gd name="connsiteX1823" fmla="*/ 1402301 w 2198808"/>
              <a:gd name="connsiteY1823" fmla="*/ 1523958 h 1624467"/>
              <a:gd name="connsiteX1824" fmla="*/ 32873 w 2198808"/>
              <a:gd name="connsiteY1824" fmla="*/ 924196 h 1624467"/>
              <a:gd name="connsiteX1825" fmla="*/ 34572 w 2198808"/>
              <a:gd name="connsiteY1825" fmla="*/ 922497 h 1624467"/>
              <a:gd name="connsiteX1826" fmla="*/ 36271 w 2198808"/>
              <a:gd name="connsiteY1826" fmla="*/ 920798 h 1624467"/>
              <a:gd name="connsiteX1827" fmla="*/ 36576 w 2198808"/>
              <a:gd name="connsiteY1827" fmla="*/ 920339 h 1624467"/>
              <a:gd name="connsiteX1828" fmla="*/ 36305 w 2198808"/>
              <a:gd name="connsiteY1828" fmla="*/ 920832 h 1624467"/>
              <a:gd name="connsiteX1829" fmla="*/ 34606 w 2198808"/>
              <a:gd name="connsiteY1829" fmla="*/ 922531 h 1624467"/>
              <a:gd name="connsiteX1830" fmla="*/ 32907 w 2198808"/>
              <a:gd name="connsiteY1830" fmla="*/ 924230 h 1624467"/>
              <a:gd name="connsiteX1831" fmla="*/ 32414 w 2198808"/>
              <a:gd name="connsiteY1831" fmla="*/ 924689 h 1624467"/>
              <a:gd name="connsiteX1832" fmla="*/ 32873 w 2198808"/>
              <a:gd name="connsiteY1832" fmla="*/ 924196 h 1624467"/>
              <a:gd name="connsiteX1833" fmla="*/ 802540 w 2198808"/>
              <a:gd name="connsiteY1833" fmla="*/ 183432 h 1624467"/>
              <a:gd name="connsiteX1834" fmla="*/ 802999 w 2198808"/>
              <a:gd name="connsiteY1834" fmla="*/ 183908 h 1624467"/>
              <a:gd name="connsiteX1835" fmla="*/ 802523 w 2198808"/>
              <a:gd name="connsiteY1835" fmla="*/ 183449 h 1624467"/>
              <a:gd name="connsiteX1836" fmla="*/ 802064 w 2198808"/>
              <a:gd name="connsiteY1836" fmla="*/ 182973 h 1624467"/>
              <a:gd name="connsiteX1837" fmla="*/ 802540 w 2198808"/>
              <a:gd name="connsiteY1837" fmla="*/ 183432 h 1624467"/>
              <a:gd name="connsiteX1838" fmla="*/ 1490627 w 2198808"/>
              <a:gd name="connsiteY1838" fmla="*/ 1476379 h 1624467"/>
              <a:gd name="connsiteX1839" fmla="*/ 1491120 w 2198808"/>
              <a:gd name="connsiteY1839" fmla="*/ 1475920 h 1624467"/>
              <a:gd name="connsiteX1840" fmla="*/ 1490661 w 2198808"/>
              <a:gd name="connsiteY1840" fmla="*/ 1476413 h 1624467"/>
              <a:gd name="connsiteX1841" fmla="*/ 1490186 w 2198808"/>
              <a:gd name="connsiteY1841" fmla="*/ 1476872 h 1624467"/>
              <a:gd name="connsiteX1842" fmla="*/ 1490627 w 2198808"/>
              <a:gd name="connsiteY1842" fmla="*/ 1476379 h 1624467"/>
              <a:gd name="connsiteX1843" fmla="*/ 884103 w 2198808"/>
              <a:gd name="connsiteY1843" fmla="*/ 157961 h 1624467"/>
              <a:gd name="connsiteX1844" fmla="*/ 884613 w 2198808"/>
              <a:gd name="connsiteY1844" fmla="*/ 158267 h 1624467"/>
              <a:gd name="connsiteX1845" fmla="*/ 884103 w 2198808"/>
              <a:gd name="connsiteY1845" fmla="*/ 157961 h 1624467"/>
              <a:gd name="connsiteX1846" fmla="*/ 882387 w 2198808"/>
              <a:gd name="connsiteY1846" fmla="*/ 156278 h 1624467"/>
              <a:gd name="connsiteX1847" fmla="*/ 876949 w 2198808"/>
              <a:gd name="connsiteY1847" fmla="*/ 152982 h 1624467"/>
              <a:gd name="connsiteX1848" fmla="*/ 873449 w 2198808"/>
              <a:gd name="connsiteY1848" fmla="*/ 150382 h 1624467"/>
              <a:gd name="connsiteX1849" fmla="*/ 863696 w 2198808"/>
              <a:gd name="connsiteY1849" fmla="*/ 147765 h 1624467"/>
              <a:gd name="connsiteX1850" fmla="*/ 866397 w 2198808"/>
              <a:gd name="connsiteY1850" fmla="*/ 157587 h 1624467"/>
              <a:gd name="connsiteX1851" fmla="*/ 845463 w 2198808"/>
              <a:gd name="connsiteY1851" fmla="*/ 154596 h 1624467"/>
              <a:gd name="connsiteX1852" fmla="*/ 856915 w 2198808"/>
              <a:gd name="connsiteY1852" fmla="*/ 168190 h 1624467"/>
              <a:gd name="connsiteX1853" fmla="*/ 835607 w 2198808"/>
              <a:gd name="connsiteY1853" fmla="*/ 161716 h 1624467"/>
              <a:gd name="connsiteX1854" fmla="*/ 838734 w 2198808"/>
              <a:gd name="connsiteY1854" fmla="*/ 157723 h 1624467"/>
              <a:gd name="connsiteX1855" fmla="*/ 832022 w 2198808"/>
              <a:gd name="connsiteY1855" fmla="*/ 163398 h 1624467"/>
              <a:gd name="connsiteX1856" fmla="*/ 837069 w 2198808"/>
              <a:gd name="connsiteY1856" fmla="*/ 171979 h 1624467"/>
              <a:gd name="connsiteX1857" fmla="*/ 846856 w 2198808"/>
              <a:gd name="connsiteY1857" fmla="*/ 171198 h 1624467"/>
              <a:gd name="connsiteX1858" fmla="*/ 847094 w 2198808"/>
              <a:gd name="connsiteY1858" fmla="*/ 172268 h 1624467"/>
              <a:gd name="connsiteX1859" fmla="*/ 839193 w 2198808"/>
              <a:gd name="connsiteY1859" fmla="*/ 176244 h 1624467"/>
              <a:gd name="connsiteX1860" fmla="*/ 856881 w 2198808"/>
              <a:gd name="connsiteY1860" fmla="*/ 168173 h 1624467"/>
              <a:gd name="connsiteX1861" fmla="*/ 864987 w 2198808"/>
              <a:gd name="connsiteY1861" fmla="*/ 166559 h 1624467"/>
              <a:gd name="connsiteX1862" fmla="*/ 872022 w 2198808"/>
              <a:gd name="connsiteY1862" fmla="*/ 162515 h 1624467"/>
              <a:gd name="connsiteX1863" fmla="*/ 880145 w 2198808"/>
              <a:gd name="connsiteY1863" fmla="*/ 161240 h 1624467"/>
              <a:gd name="connsiteX1864" fmla="*/ 873177 w 2198808"/>
              <a:gd name="connsiteY1864" fmla="*/ 158165 h 1624467"/>
              <a:gd name="connsiteX1865" fmla="*/ 873517 w 2198808"/>
              <a:gd name="connsiteY1865" fmla="*/ 156278 h 1624467"/>
              <a:gd name="connsiteX1866" fmla="*/ 882387 w 2198808"/>
              <a:gd name="connsiteY1866" fmla="*/ 156278 h 1624467"/>
              <a:gd name="connsiteX1867" fmla="*/ 884103 w 2198808"/>
              <a:gd name="connsiteY1867" fmla="*/ 157961 h 1624467"/>
              <a:gd name="connsiteX1868" fmla="*/ 1320755 w 2198808"/>
              <a:gd name="connsiteY1868" fmla="*/ 1442411 h 1624467"/>
              <a:gd name="connsiteX1869" fmla="*/ 1321214 w 2198808"/>
              <a:gd name="connsiteY1869" fmla="*/ 1442717 h 1624467"/>
              <a:gd name="connsiteX1870" fmla="*/ 1320721 w 2198808"/>
              <a:gd name="connsiteY1870" fmla="*/ 1442428 h 1624467"/>
              <a:gd name="connsiteX1871" fmla="*/ 1320263 w 2198808"/>
              <a:gd name="connsiteY1871" fmla="*/ 1441953 h 1624467"/>
              <a:gd name="connsiteX1872" fmla="*/ 1320755 w 2198808"/>
              <a:gd name="connsiteY1872" fmla="*/ 1442411 h 1624467"/>
              <a:gd name="connsiteX1873" fmla="*/ 792362 w 2198808"/>
              <a:gd name="connsiteY1873" fmla="*/ 156244 h 1624467"/>
              <a:gd name="connsiteX1874" fmla="*/ 792837 w 2198808"/>
              <a:gd name="connsiteY1874" fmla="*/ 156703 h 1624467"/>
              <a:gd name="connsiteX1875" fmla="*/ 792344 w 2198808"/>
              <a:gd name="connsiteY1875" fmla="*/ 156261 h 1624467"/>
              <a:gd name="connsiteX1876" fmla="*/ 791903 w 2198808"/>
              <a:gd name="connsiteY1876" fmla="*/ 155786 h 1624467"/>
              <a:gd name="connsiteX1877" fmla="*/ 792362 w 2198808"/>
              <a:gd name="connsiteY1877" fmla="*/ 156244 h 1624467"/>
              <a:gd name="connsiteX1878" fmla="*/ 1003033 w 2198808"/>
              <a:gd name="connsiteY1878" fmla="*/ 151147 h 1624467"/>
              <a:gd name="connsiteX1879" fmla="*/ 1003492 w 2198808"/>
              <a:gd name="connsiteY1879" fmla="*/ 151623 h 1624467"/>
              <a:gd name="connsiteX1880" fmla="*/ 1002999 w 2198808"/>
              <a:gd name="connsiteY1880" fmla="*/ 151181 h 1624467"/>
              <a:gd name="connsiteX1881" fmla="*/ 1002523 w 2198808"/>
              <a:gd name="connsiteY1881" fmla="*/ 150858 h 1624467"/>
              <a:gd name="connsiteX1882" fmla="*/ 1003033 w 2198808"/>
              <a:gd name="connsiteY1882" fmla="*/ 151147 h 1624467"/>
              <a:gd name="connsiteX1883" fmla="*/ 1172922 w 2198808"/>
              <a:gd name="connsiteY1883" fmla="*/ 1145063 h 1624467"/>
              <a:gd name="connsiteX1884" fmla="*/ 1173415 w 2198808"/>
              <a:gd name="connsiteY1884" fmla="*/ 1144604 h 1624467"/>
              <a:gd name="connsiteX1885" fmla="*/ 1172956 w 2198808"/>
              <a:gd name="connsiteY1885" fmla="*/ 1145080 h 1624467"/>
              <a:gd name="connsiteX1886" fmla="*/ 1172480 w 2198808"/>
              <a:gd name="connsiteY1886" fmla="*/ 1145555 h 1624467"/>
              <a:gd name="connsiteX1887" fmla="*/ 1172922 w 2198808"/>
              <a:gd name="connsiteY1887" fmla="*/ 1145063 h 1624467"/>
              <a:gd name="connsiteX1888" fmla="*/ 720977 w 2198808"/>
              <a:gd name="connsiteY1888" fmla="*/ 101903 h 1624467"/>
              <a:gd name="connsiteX1889" fmla="*/ 719261 w 2198808"/>
              <a:gd name="connsiteY1889" fmla="*/ 100204 h 1624467"/>
              <a:gd name="connsiteX1890" fmla="*/ 711886 w 2198808"/>
              <a:gd name="connsiteY1890" fmla="*/ 100170 h 1624467"/>
              <a:gd name="connsiteX1891" fmla="*/ 719277 w 2198808"/>
              <a:gd name="connsiteY1891" fmla="*/ 100170 h 1624467"/>
              <a:gd name="connsiteX1892" fmla="*/ 720977 w 2198808"/>
              <a:gd name="connsiteY1892" fmla="*/ 101903 h 1624467"/>
              <a:gd name="connsiteX1893" fmla="*/ 292821 w 2198808"/>
              <a:gd name="connsiteY1893" fmla="*/ 842650 h 1624467"/>
              <a:gd name="connsiteX1894" fmla="*/ 293314 w 2198808"/>
              <a:gd name="connsiteY1894" fmla="*/ 842208 h 1624467"/>
              <a:gd name="connsiteX1895" fmla="*/ 292855 w 2198808"/>
              <a:gd name="connsiteY1895" fmla="*/ 842684 h 1624467"/>
              <a:gd name="connsiteX1896" fmla="*/ 292379 w 2198808"/>
              <a:gd name="connsiteY1896" fmla="*/ 843126 h 1624467"/>
              <a:gd name="connsiteX1897" fmla="*/ 292821 w 2198808"/>
              <a:gd name="connsiteY1897" fmla="*/ 842650 h 1624467"/>
              <a:gd name="connsiteX1898" fmla="*/ 116118 w 2198808"/>
              <a:gd name="connsiteY1898" fmla="*/ 827357 h 1624467"/>
              <a:gd name="connsiteX1899" fmla="*/ 117817 w 2198808"/>
              <a:gd name="connsiteY1899" fmla="*/ 825658 h 1624467"/>
              <a:gd name="connsiteX1900" fmla="*/ 119516 w 2198808"/>
              <a:gd name="connsiteY1900" fmla="*/ 823958 h 1624467"/>
              <a:gd name="connsiteX1901" fmla="*/ 119839 w 2198808"/>
              <a:gd name="connsiteY1901" fmla="*/ 823483 h 1624467"/>
              <a:gd name="connsiteX1902" fmla="*/ 119550 w 2198808"/>
              <a:gd name="connsiteY1902" fmla="*/ 823975 h 1624467"/>
              <a:gd name="connsiteX1903" fmla="*/ 117851 w 2198808"/>
              <a:gd name="connsiteY1903" fmla="*/ 825675 h 1624467"/>
              <a:gd name="connsiteX1904" fmla="*/ 116152 w 2198808"/>
              <a:gd name="connsiteY1904" fmla="*/ 827374 h 1624467"/>
              <a:gd name="connsiteX1905" fmla="*/ 114436 w 2198808"/>
              <a:gd name="connsiteY1905" fmla="*/ 829073 h 1624467"/>
              <a:gd name="connsiteX1906" fmla="*/ 102252 w 2198808"/>
              <a:gd name="connsiteY1906" fmla="*/ 841647 h 1624467"/>
              <a:gd name="connsiteX1907" fmla="*/ 114402 w 2198808"/>
              <a:gd name="connsiteY1907" fmla="*/ 829056 h 1624467"/>
              <a:gd name="connsiteX1908" fmla="*/ 116118 w 2198808"/>
              <a:gd name="connsiteY1908" fmla="*/ 827357 h 1624467"/>
              <a:gd name="connsiteX1909" fmla="*/ 1346227 w 2198808"/>
              <a:gd name="connsiteY1909" fmla="*/ 1388036 h 1624467"/>
              <a:gd name="connsiteX1910" fmla="*/ 1346719 w 2198808"/>
              <a:gd name="connsiteY1910" fmla="*/ 1388342 h 1624467"/>
              <a:gd name="connsiteX1911" fmla="*/ 1346227 w 2198808"/>
              <a:gd name="connsiteY1911" fmla="*/ 1388036 h 1624467"/>
              <a:gd name="connsiteX1912" fmla="*/ 1345717 w 2198808"/>
              <a:gd name="connsiteY1912" fmla="*/ 1387747 h 1624467"/>
              <a:gd name="connsiteX1913" fmla="*/ 1346227 w 2198808"/>
              <a:gd name="connsiteY1913" fmla="*/ 1388036 h 1624467"/>
              <a:gd name="connsiteX1914" fmla="*/ 262235 w 2198808"/>
              <a:gd name="connsiteY1914" fmla="*/ 788275 h 1624467"/>
              <a:gd name="connsiteX1915" fmla="*/ 263934 w 2198808"/>
              <a:gd name="connsiteY1915" fmla="*/ 786575 h 1624467"/>
              <a:gd name="connsiteX1916" fmla="*/ 264410 w 2198808"/>
              <a:gd name="connsiteY1916" fmla="*/ 786116 h 1624467"/>
              <a:gd name="connsiteX1917" fmla="*/ 263968 w 2198808"/>
              <a:gd name="connsiteY1917" fmla="*/ 786609 h 1624467"/>
              <a:gd name="connsiteX1918" fmla="*/ 262269 w 2198808"/>
              <a:gd name="connsiteY1918" fmla="*/ 788308 h 1624467"/>
              <a:gd name="connsiteX1919" fmla="*/ 261963 w 2198808"/>
              <a:gd name="connsiteY1919" fmla="*/ 788784 h 1624467"/>
              <a:gd name="connsiteX1920" fmla="*/ 262235 w 2198808"/>
              <a:gd name="connsiteY1920" fmla="*/ 788275 h 1624467"/>
              <a:gd name="connsiteX1921" fmla="*/ 122914 w 2198808"/>
              <a:gd name="connsiteY1921" fmla="*/ 1070313 h 1624467"/>
              <a:gd name="connsiteX1922" fmla="*/ 123221 w 2198808"/>
              <a:gd name="connsiteY1922" fmla="*/ 1069854 h 1624467"/>
              <a:gd name="connsiteX1923" fmla="*/ 122932 w 2198808"/>
              <a:gd name="connsiteY1923" fmla="*/ 1070347 h 1624467"/>
              <a:gd name="connsiteX1924" fmla="*/ 122626 w 2198808"/>
              <a:gd name="connsiteY1924" fmla="*/ 1070823 h 1624467"/>
              <a:gd name="connsiteX1925" fmla="*/ 122914 w 2198808"/>
              <a:gd name="connsiteY1925" fmla="*/ 1070313 h 1624467"/>
              <a:gd name="connsiteX1926" fmla="*/ 231665 w 2198808"/>
              <a:gd name="connsiteY1926" fmla="*/ 664247 h 1624467"/>
              <a:gd name="connsiteX1927" fmla="*/ 233365 w 2198808"/>
              <a:gd name="connsiteY1927" fmla="*/ 662548 h 1624467"/>
              <a:gd name="connsiteX1928" fmla="*/ 240094 w 2198808"/>
              <a:gd name="connsiteY1928" fmla="*/ 655173 h 1624467"/>
              <a:gd name="connsiteX1929" fmla="*/ 249439 w 2198808"/>
              <a:gd name="connsiteY1929" fmla="*/ 644417 h 1624467"/>
              <a:gd name="connsiteX1930" fmla="*/ 250544 w 2198808"/>
              <a:gd name="connsiteY1930" fmla="*/ 639303 h 1624467"/>
              <a:gd name="connsiteX1931" fmla="*/ 243628 w 2198808"/>
              <a:gd name="connsiteY1931" fmla="*/ 641631 h 1624467"/>
              <a:gd name="connsiteX1932" fmla="*/ 249559 w 2198808"/>
              <a:gd name="connsiteY1932" fmla="*/ 635819 h 1624467"/>
              <a:gd name="connsiteX1933" fmla="*/ 258462 w 2198808"/>
              <a:gd name="connsiteY1933" fmla="*/ 630738 h 1624467"/>
              <a:gd name="connsiteX1934" fmla="*/ 263492 w 2198808"/>
              <a:gd name="connsiteY1934" fmla="*/ 619948 h 1624467"/>
              <a:gd name="connsiteX1935" fmla="*/ 266568 w 2198808"/>
              <a:gd name="connsiteY1935" fmla="*/ 623483 h 1624467"/>
              <a:gd name="connsiteX1936" fmla="*/ 269814 w 2198808"/>
              <a:gd name="connsiteY1936" fmla="*/ 626898 h 1624467"/>
              <a:gd name="connsiteX1937" fmla="*/ 277188 w 2198808"/>
              <a:gd name="connsiteY1937" fmla="*/ 618844 h 1624467"/>
              <a:gd name="connsiteX1938" fmla="*/ 281708 w 2198808"/>
              <a:gd name="connsiteY1938" fmla="*/ 618130 h 1624467"/>
              <a:gd name="connsiteX1939" fmla="*/ 277103 w 2198808"/>
              <a:gd name="connsiteY1939" fmla="*/ 611282 h 1624467"/>
              <a:gd name="connsiteX1940" fmla="*/ 267299 w 2198808"/>
              <a:gd name="connsiteY1940" fmla="*/ 614239 h 1624467"/>
              <a:gd name="connsiteX1941" fmla="*/ 260790 w 2198808"/>
              <a:gd name="connsiteY1941" fmla="*/ 617756 h 1624467"/>
              <a:gd name="connsiteX1942" fmla="*/ 249389 w 2198808"/>
              <a:gd name="connsiteY1942" fmla="*/ 623874 h 1624467"/>
              <a:gd name="connsiteX1943" fmla="*/ 248454 w 2198808"/>
              <a:gd name="connsiteY1943" fmla="*/ 625522 h 1624467"/>
              <a:gd name="connsiteX1944" fmla="*/ 254062 w 2198808"/>
              <a:gd name="connsiteY1944" fmla="*/ 627918 h 1624467"/>
              <a:gd name="connsiteX1945" fmla="*/ 248233 w 2198808"/>
              <a:gd name="connsiteY1945" fmla="*/ 629872 h 1624467"/>
              <a:gd name="connsiteX1946" fmla="*/ 236474 w 2198808"/>
              <a:gd name="connsiteY1946" fmla="*/ 641376 h 1624467"/>
              <a:gd name="connsiteX1947" fmla="*/ 231529 w 2198808"/>
              <a:gd name="connsiteY1947" fmla="*/ 652489 h 1624467"/>
              <a:gd name="connsiteX1948" fmla="*/ 233399 w 2198808"/>
              <a:gd name="connsiteY1948" fmla="*/ 662548 h 1624467"/>
              <a:gd name="connsiteX1949" fmla="*/ 231699 w 2198808"/>
              <a:gd name="connsiteY1949" fmla="*/ 664247 h 1624467"/>
              <a:gd name="connsiteX1950" fmla="*/ 231394 w 2198808"/>
              <a:gd name="connsiteY1950" fmla="*/ 664740 h 1624467"/>
              <a:gd name="connsiteX1951" fmla="*/ 231665 w 2198808"/>
              <a:gd name="connsiteY1951" fmla="*/ 664247 h 1624467"/>
              <a:gd name="connsiteX1952" fmla="*/ 1198427 w 2198808"/>
              <a:gd name="connsiteY1952" fmla="*/ 1338758 h 1624467"/>
              <a:gd name="connsiteX1953" fmla="*/ 1198903 w 2198808"/>
              <a:gd name="connsiteY1953" fmla="*/ 1339064 h 1624467"/>
              <a:gd name="connsiteX1954" fmla="*/ 1198411 w 2198808"/>
              <a:gd name="connsiteY1954" fmla="*/ 1338792 h 1624467"/>
              <a:gd name="connsiteX1955" fmla="*/ 1197918 w 2198808"/>
              <a:gd name="connsiteY1955" fmla="*/ 1338486 h 1624467"/>
              <a:gd name="connsiteX1956" fmla="*/ 1198427 w 2198808"/>
              <a:gd name="connsiteY1956" fmla="*/ 1338758 h 1624467"/>
              <a:gd name="connsiteX1957" fmla="*/ 128012 w 2198808"/>
              <a:gd name="connsiteY1957" fmla="*/ 987068 h 1624467"/>
              <a:gd name="connsiteX1958" fmla="*/ 128335 w 2198808"/>
              <a:gd name="connsiteY1958" fmla="*/ 986592 h 1624467"/>
              <a:gd name="connsiteX1959" fmla="*/ 128046 w 2198808"/>
              <a:gd name="connsiteY1959" fmla="*/ 987102 h 1624467"/>
              <a:gd name="connsiteX1960" fmla="*/ 127571 w 2198808"/>
              <a:gd name="connsiteY1960" fmla="*/ 987560 h 1624467"/>
              <a:gd name="connsiteX1961" fmla="*/ 128012 w 2198808"/>
              <a:gd name="connsiteY1961" fmla="*/ 987068 h 1624467"/>
              <a:gd name="connsiteX1962" fmla="*/ 260536 w 2198808"/>
              <a:gd name="connsiteY1962" fmla="*/ 436584 h 1624467"/>
              <a:gd name="connsiteX1963" fmla="*/ 260995 w 2198808"/>
              <a:gd name="connsiteY1963" fmla="*/ 436125 h 1624467"/>
              <a:gd name="connsiteX1964" fmla="*/ 260570 w 2198808"/>
              <a:gd name="connsiteY1964" fmla="*/ 436618 h 1624467"/>
              <a:gd name="connsiteX1965" fmla="*/ 260077 w 2198808"/>
              <a:gd name="connsiteY1965" fmla="*/ 437077 h 1624467"/>
              <a:gd name="connsiteX1966" fmla="*/ 260536 w 2198808"/>
              <a:gd name="connsiteY1966" fmla="*/ 436584 h 1624467"/>
              <a:gd name="connsiteX1967" fmla="*/ 197681 w 2198808"/>
              <a:gd name="connsiteY1967" fmla="*/ 985369 h 1624467"/>
              <a:gd name="connsiteX1968" fmla="*/ 198157 w 2198808"/>
              <a:gd name="connsiteY1968" fmla="*/ 984927 h 1624467"/>
              <a:gd name="connsiteX1969" fmla="*/ 197698 w 2198808"/>
              <a:gd name="connsiteY1969" fmla="*/ 985386 h 1624467"/>
              <a:gd name="connsiteX1970" fmla="*/ 195999 w 2198808"/>
              <a:gd name="connsiteY1970" fmla="*/ 987085 h 1624467"/>
              <a:gd name="connsiteX1971" fmla="*/ 189609 w 2198808"/>
              <a:gd name="connsiteY1971" fmla="*/ 984128 h 1624467"/>
              <a:gd name="connsiteX1972" fmla="*/ 176101 w 2198808"/>
              <a:gd name="connsiteY1972" fmla="*/ 999778 h 1624467"/>
              <a:gd name="connsiteX1973" fmla="*/ 176746 w 2198808"/>
              <a:gd name="connsiteY1973" fmla="*/ 1001188 h 1624467"/>
              <a:gd name="connsiteX1974" fmla="*/ 177477 w 2198808"/>
              <a:gd name="connsiteY1974" fmla="*/ 1001426 h 1624467"/>
              <a:gd name="connsiteX1975" fmla="*/ 195981 w 2198808"/>
              <a:gd name="connsiteY1975" fmla="*/ 987051 h 1624467"/>
              <a:gd name="connsiteX1976" fmla="*/ 197681 w 2198808"/>
              <a:gd name="connsiteY1976" fmla="*/ 985369 h 1624467"/>
              <a:gd name="connsiteX1977" fmla="*/ 1852547 w 2198808"/>
              <a:gd name="connsiteY1977" fmla="*/ 1260610 h 1624467"/>
              <a:gd name="connsiteX1978" fmla="*/ 1853006 w 2198808"/>
              <a:gd name="connsiteY1978" fmla="*/ 1261103 h 1624467"/>
              <a:gd name="connsiteX1979" fmla="*/ 1852513 w 2198808"/>
              <a:gd name="connsiteY1979" fmla="*/ 1260644 h 1624467"/>
              <a:gd name="connsiteX1980" fmla="*/ 1850814 w 2198808"/>
              <a:gd name="connsiteY1980" fmla="*/ 1258945 h 1624467"/>
              <a:gd name="connsiteX1981" fmla="*/ 1850730 w 2198808"/>
              <a:gd name="connsiteY1981" fmla="*/ 1258894 h 1624467"/>
              <a:gd name="connsiteX1982" fmla="*/ 1850832 w 2198808"/>
              <a:gd name="connsiteY1982" fmla="*/ 1258928 h 1624467"/>
              <a:gd name="connsiteX1983" fmla="*/ 1852547 w 2198808"/>
              <a:gd name="connsiteY1983" fmla="*/ 1260610 h 1624467"/>
              <a:gd name="connsiteX1984" fmla="*/ 588470 w 2198808"/>
              <a:gd name="connsiteY1984" fmla="*/ 263279 h 1624467"/>
              <a:gd name="connsiteX1985" fmla="*/ 588947 w 2198808"/>
              <a:gd name="connsiteY1985" fmla="*/ 263755 h 1624467"/>
              <a:gd name="connsiteX1986" fmla="*/ 588454 w 2198808"/>
              <a:gd name="connsiteY1986" fmla="*/ 263296 h 1624467"/>
              <a:gd name="connsiteX1987" fmla="*/ 588012 w 2198808"/>
              <a:gd name="connsiteY1987" fmla="*/ 262804 h 1624467"/>
              <a:gd name="connsiteX1988" fmla="*/ 588470 w 2198808"/>
              <a:gd name="connsiteY1988" fmla="*/ 263279 h 1624467"/>
              <a:gd name="connsiteX1989" fmla="*/ 1920517 w 2198808"/>
              <a:gd name="connsiteY1989" fmla="*/ 83177 h 1624467"/>
              <a:gd name="connsiteX1990" fmla="*/ 1920976 w 2198808"/>
              <a:gd name="connsiteY1990" fmla="*/ 83483 h 1624467"/>
              <a:gd name="connsiteX1991" fmla="*/ 1920483 w 2198808"/>
              <a:gd name="connsiteY1991" fmla="*/ 83194 h 1624467"/>
              <a:gd name="connsiteX1992" fmla="*/ 1920381 w 2198808"/>
              <a:gd name="connsiteY1992" fmla="*/ 83126 h 1624467"/>
              <a:gd name="connsiteX1993" fmla="*/ 1920517 w 2198808"/>
              <a:gd name="connsiteY1993" fmla="*/ 83177 h 1624467"/>
              <a:gd name="connsiteX1994" fmla="*/ 1988452 w 2198808"/>
              <a:gd name="connsiteY1994" fmla="*/ 90008 h 1624467"/>
              <a:gd name="connsiteX1995" fmla="*/ 1987993 w 2198808"/>
              <a:gd name="connsiteY1995" fmla="*/ 89550 h 1624467"/>
              <a:gd name="connsiteX1996" fmla="*/ 1988470 w 2198808"/>
              <a:gd name="connsiteY1996" fmla="*/ 89991 h 1624467"/>
              <a:gd name="connsiteX1997" fmla="*/ 1991868 w 2198808"/>
              <a:gd name="connsiteY1997" fmla="*/ 91691 h 1624467"/>
              <a:gd name="connsiteX1998" fmla="*/ 1995266 w 2198808"/>
              <a:gd name="connsiteY1998" fmla="*/ 93390 h 1624467"/>
              <a:gd name="connsiteX1999" fmla="*/ 1998665 w 2198808"/>
              <a:gd name="connsiteY1999" fmla="*/ 95089 h 1624467"/>
              <a:gd name="connsiteX2000" fmla="*/ 1999123 w 2198808"/>
              <a:gd name="connsiteY2000" fmla="*/ 95565 h 1624467"/>
              <a:gd name="connsiteX2001" fmla="*/ 1998631 w 2198808"/>
              <a:gd name="connsiteY2001" fmla="*/ 95106 h 1624467"/>
              <a:gd name="connsiteX2002" fmla="*/ 1995249 w 2198808"/>
              <a:gd name="connsiteY2002" fmla="*/ 93407 h 1624467"/>
              <a:gd name="connsiteX2003" fmla="*/ 1991851 w 2198808"/>
              <a:gd name="connsiteY2003" fmla="*/ 91708 h 1624467"/>
              <a:gd name="connsiteX2004" fmla="*/ 1988452 w 2198808"/>
              <a:gd name="connsiteY2004" fmla="*/ 90008 h 1624467"/>
              <a:gd name="connsiteX2005" fmla="*/ 1378512 w 2198808"/>
              <a:gd name="connsiteY2005" fmla="*/ 1479795 h 1624467"/>
              <a:gd name="connsiteX2006" fmla="*/ 1379022 w 2198808"/>
              <a:gd name="connsiteY2006" fmla="*/ 1480100 h 1624467"/>
              <a:gd name="connsiteX2007" fmla="*/ 1378512 w 2198808"/>
              <a:gd name="connsiteY2007" fmla="*/ 1479795 h 1624467"/>
              <a:gd name="connsiteX2008" fmla="*/ 1378512 w 2198808"/>
              <a:gd name="connsiteY2008" fmla="*/ 1479795 h 1624467"/>
              <a:gd name="connsiteX2009" fmla="*/ 1378512 w 2198808"/>
              <a:gd name="connsiteY2009" fmla="*/ 1479795 h 1624467"/>
              <a:gd name="connsiteX2010" fmla="*/ 853500 w 2198808"/>
              <a:gd name="connsiteY2010" fmla="*/ 130790 h 1624467"/>
              <a:gd name="connsiteX2011" fmla="*/ 853024 w 2198808"/>
              <a:gd name="connsiteY2011" fmla="*/ 130501 h 1624467"/>
              <a:gd name="connsiteX2012" fmla="*/ 853534 w 2198808"/>
              <a:gd name="connsiteY2012" fmla="*/ 130773 h 1624467"/>
              <a:gd name="connsiteX2013" fmla="*/ 853568 w 2198808"/>
              <a:gd name="connsiteY2013" fmla="*/ 130875 h 1624467"/>
              <a:gd name="connsiteX2014" fmla="*/ 853500 w 2198808"/>
              <a:gd name="connsiteY2014" fmla="*/ 130790 h 1624467"/>
              <a:gd name="connsiteX2015" fmla="*/ 744766 w 2198808"/>
              <a:gd name="connsiteY2015" fmla="*/ 146066 h 1624467"/>
              <a:gd name="connsiteX2016" fmla="*/ 744273 w 2198808"/>
              <a:gd name="connsiteY2016" fmla="*/ 145760 h 1624467"/>
              <a:gd name="connsiteX2017" fmla="*/ 744766 w 2198808"/>
              <a:gd name="connsiteY2017" fmla="*/ 146066 h 1624467"/>
              <a:gd name="connsiteX2018" fmla="*/ 744783 w 2198808"/>
              <a:gd name="connsiteY2018" fmla="*/ 146100 h 1624467"/>
              <a:gd name="connsiteX2019" fmla="*/ 744766 w 2198808"/>
              <a:gd name="connsiteY2019" fmla="*/ 146066 h 1624467"/>
              <a:gd name="connsiteX2020" fmla="*/ 1171223 w 2198808"/>
              <a:gd name="connsiteY2020" fmla="*/ 146083 h 1624467"/>
              <a:gd name="connsiteX2021" fmla="*/ 1171121 w 2198808"/>
              <a:gd name="connsiteY2021" fmla="*/ 146015 h 1624467"/>
              <a:gd name="connsiteX2022" fmla="*/ 1171257 w 2198808"/>
              <a:gd name="connsiteY2022" fmla="*/ 146049 h 1624467"/>
              <a:gd name="connsiteX2023" fmla="*/ 1171376 w 2198808"/>
              <a:gd name="connsiteY2023" fmla="*/ 146117 h 1624467"/>
              <a:gd name="connsiteX2024" fmla="*/ 1171223 w 2198808"/>
              <a:gd name="connsiteY2024" fmla="*/ 146083 h 1624467"/>
              <a:gd name="connsiteX2025" fmla="*/ 241861 w 2198808"/>
              <a:gd name="connsiteY2025" fmla="*/ 732217 h 1624467"/>
              <a:gd name="connsiteX2026" fmla="*/ 242371 w 2198808"/>
              <a:gd name="connsiteY2026" fmla="*/ 732523 h 1624467"/>
              <a:gd name="connsiteX2027" fmla="*/ 241861 w 2198808"/>
              <a:gd name="connsiteY2027" fmla="*/ 732217 h 1624467"/>
              <a:gd name="connsiteX2028" fmla="*/ 241844 w 2198808"/>
              <a:gd name="connsiteY2028" fmla="*/ 732217 h 1624467"/>
              <a:gd name="connsiteX2029" fmla="*/ 241861 w 2198808"/>
              <a:gd name="connsiteY2029" fmla="*/ 732217 h 1624467"/>
              <a:gd name="connsiteX2030" fmla="*/ 527315 w 2198808"/>
              <a:gd name="connsiteY2030" fmla="*/ 1437314 h 1624467"/>
              <a:gd name="connsiteX2031" fmla="*/ 527366 w 2198808"/>
              <a:gd name="connsiteY2031" fmla="*/ 1437348 h 1624467"/>
              <a:gd name="connsiteX2032" fmla="*/ 527315 w 2198808"/>
              <a:gd name="connsiteY2032" fmla="*/ 1437314 h 1624467"/>
              <a:gd name="connsiteX2033" fmla="*/ 518802 w 2198808"/>
              <a:gd name="connsiteY2033" fmla="*/ 1433932 h 1624467"/>
              <a:gd name="connsiteX2034" fmla="*/ 518292 w 2198808"/>
              <a:gd name="connsiteY2034" fmla="*/ 1433643 h 1624467"/>
              <a:gd name="connsiteX2035" fmla="*/ 518802 w 2198808"/>
              <a:gd name="connsiteY2035" fmla="*/ 1433932 h 1624467"/>
              <a:gd name="connsiteX2036" fmla="*/ 518819 w 2198808"/>
              <a:gd name="connsiteY2036" fmla="*/ 1433932 h 1624467"/>
              <a:gd name="connsiteX2037" fmla="*/ 518802 w 2198808"/>
              <a:gd name="connsiteY2037" fmla="*/ 1433932 h 1624467"/>
              <a:gd name="connsiteX2038" fmla="*/ 1686039 w 2198808"/>
              <a:gd name="connsiteY2038" fmla="*/ 1433915 h 1624467"/>
              <a:gd name="connsiteX2039" fmla="*/ 1686073 w 2198808"/>
              <a:gd name="connsiteY2039" fmla="*/ 1434017 h 1624467"/>
              <a:gd name="connsiteX2040" fmla="*/ 1686006 w 2198808"/>
              <a:gd name="connsiteY2040" fmla="*/ 1433932 h 1624467"/>
              <a:gd name="connsiteX2041" fmla="*/ 1684307 w 2198808"/>
              <a:gd name="connsiteY2041" fmla="*/ 1430534 h 1624467"/>
              <a:gd name="connsiteX2042" fmla="*/ 1684307 w 2198808"/>
              <a:gd name="connsiteY2042" fmla="*/ 1420865 h 1624467"/>
              <a:gd name="connsiteX2043" fmla="*/ 1682352 w 2198808"/>
              <a:gd name="connsiteY2043" fmla="*/ 1421137 h 1624467"/>
              <a:gd name="connsiteX2044" fmla="*/ 1684340 w 2198808"/>
              <a:gd name="connsiteY2044" fmla="*/ 1430517 h 1624467"/>
              <a:gd name="connsiteX2045" fmla="*/ 1686039 w 2198808"/>
              <a:gd name="connsiteY2045" fmla="*/ 1433915 h 1624467"/>
              <a:gd name="connsiteX2046" fmla="*/ 459346 w 2198808"/>
              <a:gd name="connsiteY2046" fmla="*/ 1430500 h 1624467"/>
              <a:gd name="connsiteX2047" fmla="*/ 459805 w 2198808"/>
              <a:gd name="connsiteY2047" fmla="*/ 1430806 h 1624467"/>
              <a:gd name="connsiteX2048" fmla="*/ 459312 w 2198808"/>
              <a:gd name="connsiteY2048" fmla="*/ 1430534 h 1624467"/>
              <a:gd name="connsiteX2049" fmla="*/ 455914 w 2198808"/>
              <a:gd name="connsiteY2049" fmla="*/ 1428835 h 1624467"/>
              <a:gd name="connsiteX2050" fmla="*/ 452515 w 2198808"/>
              <a:gd name="connsiteY2050" fmla="*/ 1427135 h 1624467"/>
              <a:gd name="connsiteX2051" fmla="*/ 452447 w 2198808"/>
              <a:gd name="connsiteY2051" fmla="*/ 1427084 h 1624467"/>
              <a:gd name="connsiteX2052" fmla="*/ 452549 w 2198808"/>
              <a:gd name="connsiteY2052" fmla="*/ 1427118 h 1624467"/>
              <a:gd name="connsiteX2053" fmla="*/ 455948 w 2198808"/>
              <a:gd name="connsiteY2053" fmla="*/ 1428818 h 1624467"/>
              <a:gd name="connsiteX2054" fmla="*/ 459346 w 2198808"/>
              <a:gd name="connsiteY2054" fmla="*/ 1430500 h 1624467"/>
              <a:gd name="connsiteX2055" fmla="*/ 1150832 w 2198808"/>
              <a:gd name="connsiteY2055" fmla="*/ 1291197 h 1624467"/>
              <a:gd name="connsiteX2056" fmla="*/ 1150934 w 2198808"/>
              <a:gd name="connsiteY2056" fmla="*/ 1291163 h 1624467"/>
              <a:gd name="connsiteX2057" fmla="*/ 1150849 w 2198808"/>
              <a:gd name="connsiteY2057" fmla="*/ 1291214 h 1624467"/>
              <a:gd name="connsiteX2058" fmla="*/ 1150526 w 2198808"/>
              <a:gd name="connsiteY2058" fmla="*/ 1291690 h 1624467"/>
              <a:gd name="connsiteX2059" fmla="*/ 1150832 w 2198808"/>
              <a:gd name="connsiteY2059" fmla="*/ 1291197 h 1624467"/>
              <a:gd name="connsiteX2060" fmla="*/ 267367 w 2198808"/>
              <a:gd name="connsiteY2060" fmla="*/ 1070347 h 1624467"/>
              <a:gd name="connsiteX2061" fmla="*/ 267231 w 2198808"/>
              <a:gd name="connsiteY2061" fmla="*/ 1070381 h 1624467"/>
              <a:gd name="connsiteX2062" fmla="*/ 267333 w 2198808"/>
              <a:gd name="connsiteY2062" fmla="*/ 1070313 h 1624467"/>
              <a:gd name="connsiteX2063" fmla="*/ 267826 w 2198808"/>
              <a:gd name="connsiteY2063" fmla="*/ 1069871 h 1624467"/>
              <a:gd name="connsiteX2064" fmla="*/ 267367 w 2198808"/>
              <a:gd name="connsiteY2064" fmla="*/ 1070347 h 1624467"/>
              <a:gd name="connsiteX2065" fmla="*/ 258871 w 2198808"/>
              <a:gd name="connsiteY2065" fmla="*/ 880050 h 1624467"/>
              <a:gd name="connsiteX2066" fmla="*/ 258751 w 2198808"/>
              <a:gd name="connsiteY2066" fmla="*/ 880084 h 1624467"/>
              <a:gd name="connsiteX2067" fmla="*/ 258837 w 2198808"/>
              <a:gd name="connsiteY2067" fmla="*/ 880016 h 1624467"/>
              <a:gd name="connsiteX2068" fmla="*/ 259142 w 2198808"/>
              <a:gd name="connsiteY2068" fmla="*/ 879540 h 1624467"/>
              <a:gd name="connsiteX2069" fmla="*/ 258871 w 2198808"/>
              <a:gd name="connsiteY2069" fmla="*/ 880050 h 1624467"/>
              <a:gd name="connsiteX2070" fmla="*/ 1181435 w 2198808"/>
              <a:gd name="connsiteY2070" fmla="*/ 1411825 h 1624467"/>
              <a:gd name="connsiteX2071" fmla="*/ 1184817 w 2198808"/>
              <a:gd name="connsiteY2071" fmla="*/ 1411825 h 1624467"/>
              <a:gd name="connsiteX2072" fmla="*/ 1187127 w 2198808"/>
              <a:gd name="connsiteY2072" fmla="*/ 1412216 h 1624467"/>
              <a:gd name="connsiteX2073" fmla="*/ 1186907 w 2198808"/>
              <a:gd name="connsiteY2073" fmla="*/ 1410942 h 1624467"/>
              <a:gd name="connsiteX2074" fmla="*/ 1184851 w 2198808"/>
              <a:gd name="connsiteY2074" fmla="*/ 1411859 h 1624467"/>
              <a:gd name="connsiteX2075" fmla="*/ 1181418 w 2198808"/>
              <a:gd name="connsiteY2075" fmla="*/ 1411859 h 1624467"/>
              <a:gd name="connsiteX2076" fmla="*/ 1178036 w 2198808"/>
              <a:gd name="connsiteY2076" fmla="*/ 1411859 h 1624467"/>
              <a:gd name="connsiteX2077" fmla="*/ 1169405 w 2198808"/>
              <a:gd name="connsiteY2077" fmla="*/ 1411859 h 1624467"/>
              <a:gd name="connsiteX2078" fmla="*/ 1178020 w 2198808"/>
              <a:gd name="connsiteY2078" fmla="*/ 1411825 h 1624467"/>
              <a:gd name="connsiteX2079" fmla="*/ 1181435 w 2198808"/>
              <a:gd name="connsiteY2079" fmla="*/ 1411825 h 1624467"/>
              <a:gd name="connsiteX2080" fmla="*/ 430459 w 2198808"/>
              <a:gd name="connsiteY2080" fmla="*/ 382243 h 1624467"/>
              <a:gd name="connsiteX2081" fmla="*/ 430323 w 2198808"/>
              <a:gd name="connsiteY2081" fmla="*/ 382277 h 1624467"/>
              <a:gd name="connsiteX2082" fmla="*/ 430425 w 2198808"/>
              <a:gd name="connsiteY2082" fmla="*/ 382209 h 1624467"/>
              <a:gd name="connsiteX2083" fmla="*/ 430730 w 2198808"/>
              <a:gd name="connsiteY2083" fmla="*/ 381750 h 1624467"/>
              <a:gd name="connsiteX2084" fmla="*/ 430459 w 2198808"/>
              <a:gd name="connsiteY2084" fmla="*/ 382243 h 1624467"/>
              <a:gd name="connsiteX2085" fmla="*/ 508590 w 2198808"/>
              <a:gd name="connsiteY2085" fmla="*/ 383908 h 1624467"/>
              <a:gd name="connsiteX2086" fmla="*/ 508708 w 2198808"/>
              <a:gd name="connsiteY2086" fmla="*/ 383874 h 1624467"/>
              <a:gd name="connsiteX2087" fmla="*/ 508624 w 2198808"/>
              <a:gd name="connsiteY2087" fmla="*/ 383942 h 1624467"/>
              <a:gd name="connsiteX2088" fmla="*/ 508318 w 2198808"/>
              <a:gd name="connsiteY2088" fmla="*/ 384418 h 1624467"/>
              <a:gd name="connsiteX2089" fmla="*/ 508590 w 2198808"/>
              <a:gd name="connsiteY2089" fmla="*/ 383908 h 1624467"/>
              <a:gd name="connsiteX2090" fmla="*/ 170510 w 2198808"/>
              <a:gd name="connsiteY2090" fmla="*/ 958215 h 1624467"/>
              <a:gd name="connsiteX2091" fmla="*/ 170442 w 2198808"/>
              <a:gd name="connsiteY2091" fmla="*/ 958317 h 1624467"/>
              <a:gd name="connsiteX2092" fmla="*/ 170493 w 2198808"/>
              <a:gd name="connsiteY2092" fmla="*/ 958198 h 1624467"/>
              <a:gd name="connsiteX2093" fmla="*/ 170799 w 2198808"/>
              <a:gd name="connsiteY2093" fmla="*/ 957722 h 1624467"/>
              <a:gd name="connsiteX2094" fmla="*/ 170510 w 2198808"/>
              <a:gd name="connsiteY2094" fmla="*/ 958215 h 1624467"/>
              <a:gd name="connsiteX2095" fmla="*/ 345514 w 2198808"/>
              <a:gd name="connsiteY2095" fmla="*/ 399201 h 1624467"/>
              <a:gd name="connsiteX2096" fmla="*/ 345990 w 2198808"/>
              <a:gd name="connsiteY2096" fmla="*/ 399507 h 1624467"/>
              <a:gd name="connsiteX2097" fmla="*/ 345480 w 2198808"/>
              <a:gd name="connsiteY2097" fmla="*/ 399218 h 1624467"/>
              <a:gd name="connsiteX2098" fmla="*/ 345412 w 2198808"/>
              <a:gd name="connsiteY2098" fmla="*/ 399167 h 1624467"/>
              <a:gd name="connsiteX2099" fmla="*/ 345514 w 2198808"/>
              <a:gd name="connsiteY2099" fmla="*/ 399201 h 1624467"/>
              <a:gd name="connsiteX2100" fmla="*/ 121249 w 2198808"/>
              <a:gd name="connsiteY2100" fmla="*/ 790008 h 1624467"/>
              <a:gd name="connsiteX2101" fmla="*/ 121181 w 2198808"/>
              <a:gd name="connsiteY2101" fmla="*/ 790093 h 1624467"/>
              <a:gd name="connsiteX2102" fmla="*/ 121215 w 2198808"/>
              <a:gd name="connsiteY2102" fmla="*/ 789974 h 1624467"/>
              <a:gd name="connsiteX2103" fmla="*/ 121521 w 2198808"/>
              <a:gd name="connsiteY2103" fmla="*/ 789498 h 1624467"/>
              <a:gd name="connsiteX2104" fmla="*/ 121249 w 2198808"/>
              <a:gd name="connsiteY2104" fmla="*/ 790008 h 1624467"/>
              <a:gd name="connsiteX2105" fmla="*/ 1251087 w 2198808"/>
              <a:gd name="connsiteY2105" fmla="*/ 1376175 h 1624467"/>
              <a:gd name="connsiteX2106" fmla="*/ 1250951 w 2198808"/>
              <a:gd name="connsiteY2106" fmla="*/ 1376209 h 1624467"/>
              <a:gd name="connsiteX2107" fmla="*/ 1251053 w 2198808"/>
              <a:gd name="connsiteY2107" fmla="*/ 1376141 h 1624467"/>
              <a:gd name="connsiteX2108" fmla="*/ 1251528 w 2198808"/>
              <a:gd name="connsiteY2108" fmla="*/ 1375665 h 1624467"/>
              <a:gd name="connsiteX2109" fmla="*/ 1251087 w 2198808"/>
              <a:gd name="connsiteY2109" fmla="*/ 1376175 h 1624467"/>
              <a:gd name="connsiteX2110" fmla="*/ 1123661 w 2198808"/>
              <a:gd name="connsiteY2110" fmla="*/ 1377841 h 1624467"/>
              <a:gd name="connsiteX2111" fmla="*/ 1123746 w 2198808"/>
              <a:gd name="connsiteY2111" fmla="*/ 1377909 h 1624467"/>
              <a:gd name="connsiteX2112" fmla="*/ 1123627 w 2198808"/>
              <a:gd name="connsiteY2112" fmla="*/ 1377875 h 1624467"/>
              <a:gd name="connsiteX2113" fmla="*/ 1123542 w 2198808"/>
              <a:gd name="connsiteY2113" fmla="*/ 1377807 h 1624467"/>
              <a:gd name="connsiteX2114" fmla="*/ 1123661 w 2198808"/>
              <a:gd name="connsiteY2114" fmla="*/ 1377841 h 1624467"/>
              <a:gd name="connsiteX2115" fmla="*/ 809320 w 2198808"/>
              <a:gd name="connsiteY2115" fmla="*/ 52608 h 1624467"/>
              <a:gd name="connsiteX2116" fmla="*/ 809388 w 2198808"/>
              <a:gd name="connsiteY2116" fmla="*/ 52506 h 1624467"/>
              <a:gd name="connsiteX2117" fmla="*/ 809354 w 2198808"/>
              <a:gd name="connsiteY2117" fmla="*/ 52642 h 1624467"/>
              <a:gd name="connsiteX2118" fmla="*/ 808878 w 2198808"/>
              <a:gd name="connsiteY2118" fmla="*/ 53101 h 1624467"/>
              <a:gd name="connsiteX2119" fmla="*/ 809320 w 2198808"/>
              <a:gd name="connsiteY2119" fmla="*/ 52608 h 1624467"/>
              <a:gd name="connsiteX2120" fmla="*/ 2105699 w 2198808"/>
              <a:gd name="connsiteY2120" fmla="*/ 784876 h 1624467"/>
              <a:gd name="connsiteX2121" fmla="*/ 2106175 w 2198808"/>
              <a:gd name="connsiteY2121" fmla="*/ 785352 h 1624467"/>
              <a:gd name="connsiteX2122" fmla="*/ 2105683 w 2198808"/>
              <a:gd name="connsiteY2122" fmla="*/ 784910 h 1624467"/>
              <a:gd name="connsiteX2123" fmla="*/ 2102726 w 2198808"/>
              <a:gd name="connsiteY2123" fmla="*/ 783551 h 1624467"/>
              <a:gd name="connsiteX2124" fmla="*/ 2102419 w 2198808"/>
              <a:gd name="connsiteY2124" fmla="*/ 784485 h 1624467"/>
              <a:gd name="connsiteX2125" fmla="*/ 2105699 w 2198808"/>
              <a:gd name="connsiteY2125" fmla="*/ 784876 h 1624467"/>
              <a:gd name="connsiteX2126" fmla="*/ 2126074 w 2198808"/>
              <a:gd name="connsiteY2126" fmla="*/ 839269 h 1624467"/>
              <a:gd name="connsiteX2127" fmla="*/ 2123134 w 2198808"/>
              <a:gd name="connsiteY2127" fmla="*/ 837977 h 1624467"/>
              <a:gd name="connsiteX2128" fmla="*/ 2122862 w 2198808"/>
              <a:gd name="connsiteY2128" fmla="*/ 838912 h 1624467"/>
              <a:gd name="connsiteX2129" fmla="*/ 2126090 w 2198808"/>
              <a:gd name="connsiteY2129" fmla="*/ 839252 h 1624467"/>
              <a:gd name="connsiteX2130" fmla="*/ 2131154 w 2198808"/>
              <a:gd name="connsiteY2130" fmla="*/ 839252 h 1624467"/>
              <a:gd name="connsiteX2131" fmla="*/ 2131238 w 2198808"/>
              <a:gd name="connsiteY2131" fmla="*/ 839218 h 1624467"/>
              <a:gd name="connsiteX2132" fmla="*/ 2131171 w 2198808"/>
              <a:gd name="connsiteY2132" fmla="*/ 839269 h 1624467"/>
              <a:gd name="connsiteX2133" fmla="*/ 2126074 w 2198808"/>
              <a:gd name="connsiteY2133" fmla="*/ 839269 h 1624467"/>
              <a:gd name="connsiteX2134" fmla="*/ 260552 w 2198808"/>
              <a:gd name="connsiteY2134" fmla="*/ 1055037 h 1624467"/>
              <a:gd name="connsiteX2135" fmla="*/ 258582 w 2198808"/>
              <a:gd name="connsiteY2135" fmla="*/ 1057127 h 1624467"/>
              <a:gd name="connsiteX2136" fmla="*/ 259516 w 2198808"/>
              <a:gd name="connsiteY2136" fmla="*/ 1057688 h 1624467"/>
              <a:gd name="connsiteX2137" fmla="*/ 260552 w 2198808"/>
              <a:gd name="connsiteY2137" fmla="*/ 1055037 h 1624467"/>
              <a:gd name="connsiteX2138" fmla="*/ 444036 w 2198808"/>
              <a:gd name="connsiteY2138" fmla="*/ 1422038 h 1624467"/>
              <a:gd name="connsiteX2139" fmla="*/ 444494 w 2198808"/>
              <a:gd name="connsiteY2139" fmla="*/ 1422479 h 1624467"/>
              <a:gd name="connsiteX2140" fmla="*/ 444053 w 2198808"/>
              <a:gd name="connsiteY2140" fmla="*/ 1422021 h 1624467"/>
              <a:gd name="connsiteX2141" fmla="*/ 438938 w 2198808"/>
              <a:gd name="connsiteY2141" fmla="*/ 1420338 h 1624467"/>
              <a:gd name="connsiteX2142" fmla="*/ 432634 w 2198808"/>
              <a:gd name="connsiteY2142" fmla="*/ 1418503 h 1624467"/>
              <a:gd name="connsiteX2143" fmla="*/ 438955 w 2198808"/>
              <a:gd name="connsiteY2143" fmla="*/ 1420304 h 1624467"/>
              <a:gd name="connsiteX2144" fmla="*/ 444036 w 2198808"/>
              <a:gd name="connsiteY2144" fmla="*/ 1422038 h 1624467"/>
              <a:gd name="connsiteX2145" fmla="*/ 173891 w 2198808"/>
              <a:gd name="connsiteY2145" fmla="*/ 832455 h 1624467"/>
              <a:gd name="connsiteX2146" fmla="*/ 177290 w 2198808"/>
              <a:gd name="connsiteY2146" fmla="*/ 829073 h 1624467"/>
              <a:gd name="connsiteX2147" fmla="*/ 183169 w 2198808"/>
              <a:gd name="connsiteY2147" fmla="*/ 826065 h 1624467"/>
              <a:gd name="connsiteX2148" fmla="*/ 181980 w 2198808"/>
              <a:gd name="connsiteY2148" fmla="*/ 824587 h 1624467"/>
              <a:gd name="connsiteX2149" fmla="*/ 177290 w 2198808"/>
              <a:gd name="connsiteY2149" fmla="*/ 829073 h 1624467"/>
              <a:gd name="connsiteX2150" fmla="*/ 173909 w 2198808"/>
              <a:gd name="connsiteY2150" fmla="*/ 832488 h 1624467"/>
              <a:gd name="connsiteX2151" fmla="*/ 173773 w 2198808"/>
              <a:gd name="connsiteY2151" fmla="*/ 832539 h 1624467"/>
              <a:gd name="connsiteX2152" fmla="*/ 173891 w 2198808"/>
              <a:gd name="connsiteY2152" fmla="*/ 832455 h 1624467"/>
              <a:gd name="connsiteX2153" fmla="*/ 1448181 w 2198808"/>
              <a:gd name="connsiteY2153" fmla="*/ 1401630 h 1624467"/>
              <a:gd name="connsiteX2154" fmla="*/ 1448215 w 2198808"/>
              <a:gd name="connsiteY2154" fmla="*/ 1401766 h 1624467"/>
              <a:gd name="connsiteX2155" fmla="*/ 1448147 w 2198808"/>
              <a:gd name="connsiteY2155" fmla="*/ 1401664 h 1624467"/>
              <a:gd name="connsiteX2156" fmla="*/ 1446669 w 2198808"/>
              <a:gd name="connsiteY2156" fmla="*/ 1399098 h 1624467"/>
              <a:gd name="connsiteX2157" fmla="*/ 1445819 w 2198808"/>
              <a:gd name="connsiteY2157" fmla="*/ 1399846 h 1624467"/>
              <a:gd name="connsiteX2158" fmla="*/ 1448181 w 2198808"/>
              <a:gd name="connsiteY2158" fmla="*/ 1401630 h 1624467"/>
              <a:gd name="connsiteX2159" fmla="*/ 1281673 w 2198808"/>
              <a:gd name="connsiteY2159" fmla="*/ 144350 h 1624467"/>
              <a:gd name="connsiteX2160" fmla="*/ 1281758 w 2198808"/>
              <a:gd name="connsiteY2160" fmla="*/ 144418 h 1624467"/>
              <a:gd name="connsiteX2161" fmla="*/ 1281639 w 2198808"/>
              <a:gd name="connsiteY2161" fmla="*/ 144384 h 1624467"/>
              <a:gd name="connsiteX2162" fmla="*/ 1278716 w 2198808"/>
              <a:gd name="connsiteY2162" fmla="*/ 143075 h 1624467"/>
              <a:gd name="connsiteX2163" fmla="*/ 1278445 w 2198808"/>
              <a:gd name="connsiteY2163" fmla="*/ 143942 h 1624467"/>
              <a:gd name="connsiteX2164" fmla="*/ 1281673 w 2198808"/>
              <a:gd name="connsiteY2164" fmla="*/ 144350 h 1624467"/>
              <a:gd name="connsiteX2165" fmla="*/ 2058104 w 2198808"/>
              <a:gd name="connsiteY2165" fmla="*/ 137570 h 1624467"/>
              <a:gd name="connsiteX2166" fmla="*/ 2058036 w 2198808"/>
              <a:gd name="connsiteY2166" fmla="*/ 137519 h 1624467"/>
              <a:gd name="connsiteX2167" fmla="*/ 2058121 w 2198808"/>
              <a:gd name="connsiteY2167" fmla="*/ 137536 h 1624467"/>
              <a:gd name="connsiteX2168" fmla="*/ 2060228 w 2198808"/>
              <a:gd name="connsiteY2168" fmla="*/ 139592 h 1624467"/>
              <a:gd name="connsiteX2169" fmla="*/ 2060822 w 2198808"/>
              <a:gd name="connsiteY2169" fmla="*/ 138606 h 1624467"/>
              <a:gd name="connsiteX2170" fmla="*/ 2058104 w 2198808"/>
              <a:gd name="connsiteY2170" fmla="*/ 137570 h 1624467"/>
              <a:gd name="connsiteX2171" fmla="*/ 1928996 w 2198808"/>
              <a:gd name="connsiteY2171" fmla="*/ 86593 h 1624467"/>
              <a:gd name="connsiteX2172" fmla="*/ 1929030 w 2198808"/>
              <a:gd name="connsiteY2172" fmla="*/ 86627 h 1624467"/>
              <a:gd name="connsiteX2173" fmla="*/ 1928996 w 2198808"/>
              <a:gd name="connsiteY2173" fmla="*/ 86593 h 1624467"/>
              <a:gd name="connsiteX2174" fmla="*/ 1926005 w 2198808"/>
              <a:gd name="connsiteY2174" fmla="*/ 85284 h 1624467"/>
              <a:gd name="connsiteX2175" fmla="*/ 1925717 w 2198808"/>
              <a:gd name="connsiteY2175" fmla="*/ 86253 h 1624467"/>
              <a:gd name="connsiteX2176" fmla="*/ 1928996 w 2198808"/>
              <a:gd name="connsiteY2176" fmla="*/ 86593 h 1624467"/>
              <a:gd name="connsiteX2177" fmla="*/ 1923899 w 2198808"/>
              <a:gd name="connsiteY2177" fmla="*/ 78097 h 1624467"/>
              <a:gd name="connsiteX2178" fmla="*/ 1926821 w 2198808"/>
              <a:gd name="connsiteY2178" fmla="*/ 79388 h 1624467"/>
              <a:gd name="connsiteX2179" fmla="*/ 1927093 w 2198808"/>
              <a:gd name="connsiteY2179" fmla="*/ 78522 h 1624467"/>
              <a:gd name="connsiteX2180" fmla="*/ 1923899 w 2198808"/>
              <a:gd name="connsiteY2180" fmla="*/ 78097 h 1624467"/>
              <a:gd name="connsiteX2181" fmla="*/ 517103 w 2198808"/>
              <a:gd name="connsiteY2181" fmla="*/ 329566 h 1624467"/>
              <a:gd name="connsiteX2182" fmla="*/ 517069 w 2198808"/>
              <a:gd name="connsiteY2182" fmla="*/ 329532 h 1624467"/>
              <a:gd name="connsiteX2183" fmla="*/ 517103 w 2198808"/>
              <a:gd name="connsiteY2183" fmla="*/ 329566 h 1624467"/>
              <a:gd name="connsiteX2184" fmla="*/ 514146 w 2198808"/>
              <a:gd name="connsiteY2184" fmla="*/ 328241 h 1624467"/>
              <a:gd name="connsiteX2185" fmla="*/ 513858 w 2198808"/>
              <a:gd name="connsiteY2185" fmla="*/ 329158 h 1624467"/>
              <a:gd name="connsiteX2186" fmla="*/ 517103 w 2198808"/>
              <a:gd name="connsiteY2186" fmla="*/ 329566 h 1624467"/>
              <a:gd name="connsiteX2187" fmla="*/ 145004 w 2198808"/>
              <a:gd name="connsiteY2187" fmla="*/ 1063550 h 1624467"/>
              <a:gd name="connsiteX2188" fmla="*/ 141453 w 2198808"/>
              <a:gd name="connsiteY2188" fmla="*/ 1063126 h 1624467"/>
              <a:gd name="connsiteX2189" fmla="*/ 141555 w 2198808"/>
              <a:gd name="connsiteY2189" fmla="*/ 1064672 h 1624467"/>
              <a:gd name="connsiteX2190" fmla="*/ 145022 w 2198808"/>
              <a:gd name="connsiteY2190" fmla="*/ 1063533 h 1624467"/>
              <a:gd name="connsiteX2191" fmla="*/ 148641 w 2198808"/>
              <a:gd name="connsiteY2191" fmla="*/ 1063975 h 1624467"/>
              <a:gd name="connsiteX2192" fmla="*/ 148590 w 2198808"/>
              <a:gd name="connsiteY2192" fmla="*/ 1062378 h 1624467"/>
              <a:gd name="connsiteX2193" fmla="*/ 145004 w 2198808"/>
              <a:gd name="connsiteY2193" fmla="*/ 1063550 h 1624467"/>
              <a:gd name="connsiteX2194" fmla="*/ 219788 w 2198808"/>
              <a:gd name="connsiteY2194" fmla="*/ 732251 h 1624467"/>
              <a:gd name="connsiteX2195" fmla="*/ 220740 w 2198808"/>
              <a:gd name="connsiteY2195" fmla="*/ 728614 h 1624467"/>
              <a:gd name="connsiteX2196" fmla="*/ 219499 w 2198808"/>
              <a:gd name="connsiteY2196" fmla="*/ 728343 h 1624467"/>
              <a:gd name="connsiteX2197" fmla="*/ 219754 w 2198808"/>
              <a:gd name="connsiteY2197" fmla="*/ 732217 h 1624467"/>
              <a:gd name="connsiteX2198" fmla="*/ 218089 w 2198808"/>
              <a:gd name="connsiteY2198" fmla="*/ 733950 h 1624467"/>
              <a:gd name="connsiteX2199" fmla="*/ 210748 w 2198808"/>
              <a:gd name="connsiteY2199" fmla="*/ 734970 h 1624467"/>
              <a:gd name="connsiteX2200" fmla="*/ 218089 w 2198808"/>
              <a:gd name="connsiteY2200" fmla="*/ 735615 h 1624467"/>
              <a:gd name="connsiteX2201" fmla="*/ 211462 w 2198808"/>
              <a:gd name="connsiteY2201" fmla="*/ 739099 h 1624467"/>
              <a:gd name="connsiteX2202" fmla="*/ 203628 w 2198808"/>
              <a:gd name="connsiteY2202" fmla="*/ 746830 h 1624467"/>
              <a:gd name="connsiteX2203" fmla="*/ 218428 w 2198808"/>
              <a:gd name="connsiteY2203" fmla="*/ 757229 h 1624467"/>
              <a:gd name="connsiteX2204" fmla="*/ 226585 w 2198808"/>
              <a:gd name="connsiteY2204" fmla="*/ 749481 h 1624467"/>
              <a:gd name="connsiteX2205" fmla="*/ 231547 w 2198808"/>
              <a:gd name="connsiteY2205" fmla="*/ 751129 h 1624467"/>
              <a:gd name="connsiteX2206" fmla="*/ 238751 w 2198808"/>
              <a:gd name="connsiteY2206" fmla="*/ 741359 h 1624467"/>
              <a:gd name="connsiteX2207" fmla="*/ 231071 w 2198808"/>
              <a:gd name="connsiteY2207" fmla="*/ 737212 h 1624467"/>
              <a:gd name="connsiteX2208" fmla="*/ 232362 w 2198808"/>
              <a:gd name="connsiteY2208" fmla="*/ 732336 h 1624467"/>
              <a:gd name="connsiteX2209" fmla="*/ 227621 w 2198808"/>
              <a:gd name="connsiteY2209" fmla="*/ 746065 h 1624467"/>
              <a:gd name="connsiteX2210" fmla="*/ 216899 w 2198808"/>
              <a:gd name="connsiteY2210" fmla="*/ 748088 h 1624467"/>
              <a:gd name="connsiteX2211" fmla="*/ 218038 w 2198808"/>
              <a:gd name="connsiteY2211" fmla="*/ 735632 h 1624467"/>
              <a:gd name="connsiteX2212" fmla="*/ 218038 w 2198808"/>
              <a:gd name="connsiteY2212" fmla="*/ 733899 h 1624467"/>
              <a:gd name="connsiteX2213" fmla="*/ 219788 w 2198808"/>
              <a:gd name="connsiteY2213" fmla="*/ 732251 h 1624467"/>
              <a:gd name="connsiteX2214" fmla="*/ 243543 w 2198808"/>
              <a:gd name="connsiteY2214" fmla="*/ 737298 h 1624467"/>
              <a:gd name="connsiteX2215" fmla="*/ 248641 w 2198808"/>
              <a:gd name="connsiteY2215" fmla="*/ 733899 h 1624467"/>
              <a:gd name="connsiteX2216" fmla="*/ 252566 w 2198808"/>
              <a:gd name="connsiteY2216" fmla="*/ 732149 h 1624467"/>
              <a:gd name="connsiteX2217" fmla="*/ 251445 w 2198808"/>
              <a:gd name="connsiteY2217" fmla="*/ 730602 h 1624467"/>
              <a:gd name="connsiteX2218" fmla="*/ 248658 w 2198808"/>
              <a:gd name="connsiteY2218" fmla="*/ 733933 h 1624467"/>
              <a:gd name="connsiteX2219" fmla="*/ 243560 w 2198808"/>
              <a:gd name="connsiteY2219" fmla="*/ 737331 h 1624467"/>
              <a:gd name="connsiteX2220" fmla="*/ 243255 w 2198808"/>
              <a:gd name="connsiteY2220" fmla="*/ 737790 h 1624467"/>
              <a:gd name="connsiteX2221" fmla="*/ 243543 w 2198808"/>
              <a:gd name="connsiteY2221" fmla="*/ 737298 h 1624467"/>
              <a:gd name="connsiteX2222" fmla="*/ 94045 w 2198808"/>
              <a:gd name="connsiteY2222" fmla="*/ 847748 h 1624467"/>
              <a:gd name="connsiteX2223" fmla="*/ 96899 w 2198808"/>
              <a:gd name="connsiteY2223" fmla="*/ 844655 h 1624467"/>
              <a:gd name="connsiteX2224" fmla="*/ 95795 w 2198808"/>
              <a:gd name="connsiteY2224" fmla="*/ 843924 h 1624467"/>
              <a:gd name="connsiteX2225" fmla="*/ 94062 w 2198808"/>
              <a:gd name="connsiteY2225" fmla="*/ 847765 h 1624467"/>
              <a:gd name="connsiteX2226" fmla="*/ 93756 w 2198808"/>
              <a:gd name="connsiteY2226" fmla="*/ 848240 h 1624467"/>
              <a:gd name="connsiteX2227" fmla="*/ 94045 w 2198808"/>
              <a:gd name="connsiteY2227" fmla="*/ 847748 h 1624467"/>
              <a:gd name="connsiteX2228" fmla="*/ 2017323 w 2198808"/>
              <a:gd name="connsiteY2228" fmla="*/ 992200 h 1624467"/>
              <a:gd name="connsiteX2229" fmla="*/ 2017288 w 2198808"/>
              <a:gd name="connsiteY2229" fmla="*/ 992063 h 1624467"/>
              <a:gd name="connsiteX2230" fmla="*/ 2017357 w 2198808"/>
              <a:gd name="connsiteY2230" fmla="*/ 992166 h 1624467"/>
              <a:gd name="connsiteX2231" fmla="*/ 2019123 w 2198808"/>
              <a:gd name="connsiteY2231" fmla="*/ 996006 h 1624467"/>
              <a:gd name="connsiteX2232" fmla="*/ 2020211 w 2198808"/>
              <a:gd name="connsiteY2232" fmla="*/ 995258 h 1624467"/>
              <a:gd name="connsiteX2233" fmla="*/ 2017323 w 2198808"/>
              <a:gd name="connsiteY2233" fmla="*/ 992200 h 1624467"/>
              <a:gd name="connsiteX2234" fmla="*/ 145022 w 2198808"/>
              <a:gd name="connsiteY2234" fmla="*/ 995564 h 1624467"/>
              <a:gd name="connsiteX2235" fmla="*/ 150120 w 2198808"/>
              <a:gd name="connsiteY2235" fmla="*/ 992166 h 1624467"/>
              <a:gd name="connsiteX2236" fmla="*/ 155217 w 2198808"/>
              <a:gd name="connsiteY2236" fmla="*/ 987068 h 1624467"/>
              <a:gd name="connsiteX2237" fmla="*/ 165888 w 2198808"/>
              <a:gd name="connsiteY2237" fmla="*/ 980713 h 1624467"/>
              <a:gd name="connsiteX2238" fmla="*/ 166228 w 2198808"/>
              <a:gd name="connsiteY2238" fmla="*/ 976108 h 1624467"/>
              <a:gd name="connsiteX2239" fmla="*/ 164393 w 2198808"/>
              <a:gd name="connsiteY2239" fmla="*/ 975496 h 1624467"/>
              <a:gd name="connsiteX2240" fmla="*/ 155234 w 2198808"/>
              <a:gd name="connsiteY2240" fmla="*/ 987085 h 1624467"/>
              <a:gd name="connsiteX2241" fmla="*/ 150136 w 2198808"/>
              <a:gd name="connsiteY2241" fmla="*/ 992183 h 1624467"/>
              <a:gd name="connsiteX2242" fmla="*/ 145022 w 2198808"/>
              <a:gd name="connsiteY2242" fmla="*/ 995564 h 1624467"/>
              <a:gd name="connsiteX2243" fmla="*/ 1675844 w 2198808"/>
              <a:gd name="connsiteY2243" fmla="*/ 1299693 h 1624467"/>
              <a:gd name="connsiteX2244" fmla="*/ 1680415 w 2198808"/>
              <a:gd name="connsiteY2244" fmla="*/ 1301137 h 1624467"/>
              <a:gd name="connsiteX2245" fmla="*/ 1680602 w 2198808"/>
              <a:gd name="connsiteY2245" fmla="*/ 1299931 h 1624467"/>
              <a:gd name="connsiteX2246" fmla="*/ 1675844 w 2198808"/>
              <a:gd name="connsiteY2246" fmla="*/ 1299693 h 1624467"/>
              <a:gd name="connsiteX2247" fmla="*/ 1332650 w 2198808"/>
              <a:gd name="connsiteY2247" fmla="*/ 1393134 h 1624467"/>
              <a:gd name="connsiteX2248" fmla="*/ 1333720 w 2198808"/>
              <a:gd name="connsiteY2248" fmla="*/ 1395207 h 1624467"/>
              <a:gd name="connsiteX2249" fmla="*/ 1334706 w 2198808"/>
              <a:gd name="connsiteY2249" fmla="*/ 1394204 h 1624467"/>
              <a:gd name="connsiteX2250" fmla="*/ 1332633 w 2198808"/>
              <a:gd name="connsiteY2250" fmla="*/ 1393168 h 1624467"/>
              <a:gd name="connsiteX2251" fmla="*/ 1331648 w 2198808"/>
              <a:gd name="connsiteY2251" fmla="*/ 1388971 h 1624467"/>
              <a:gd name="connsiteX2252" fmla="*/ 1330373 w 2198808"/>
              <a:gd name="connsiteY2252" fmla="*/ 1389429 h 1624467"/>
              <a:gd name="connsiteX2253" fmla="*/ 1332650 w 2198808"/>
              <a:gd name="connsiteY2253" fmla="*/ 1393134 h 1624467"/>
              <a:gd name="connsiteX2254" fmla="*/ 1594281 w 2198808"/>
              <a:gd name="connsiteY2254" fmla="*/ 1386371 h 1624467"/>
              <a:gd name="connsiteX2255" fmla="*/ 1593805 w 2198808"/>
              <a:gd name="connsiteY2255" fmla="*/ 1385878 h 1624467"/>
              <a:gd name="connsiteX2256" fmla="*/ 1594298 w 2198808"/>
              <a:gd name="connsiteY2256" fmla="*/ 1386337 h 1624467"/>
              <a:gd name="connsiteX2257" fmla="*/ 1595266 w 2198808"/>
              <a:gd name="connsiteY2257" fmla="*/ 1390585 h 1624467"/>
              <a:gd name="connsiteX2258" fmla="*/ 1596507 w 2198808"/>
              <a:gd name="connsiteY2258" fmla="*/ 1390075 h 1624467"/>
              <a:gd name="connsiteX2259" fmla="*/ 1594281 w 2198808"/>
              <a:gd name="connsiteY2259" fmla="*/ 1386371 h 1624467"/>
              <a:gd name="connsiteX2260" fmla="*/ 2153278 w 2198808"/>
              <a:gd name="connsiteY2260" fmla="*/ 552115 h 1624467"/>
              <a:gd name="connsiteX2261" fmla="*/ 2153380 w 2198808"/>
              <a:gd name="connsiteY2261" fmla="*/ 552200 h 1624467"/>
              <a:gd name="connsiteX2262" fmla="*/ 2153244 w 2198808"/>
              <a:gd name="connsiteY2262" fmla="*/ 552149 h 1624467"/>
              <a:gd name="connsiteX2263" fmla="*/ 2151511 w 2198808"/>
              <a:gd name="connsiteY2263" fmla="*/ 548326 h 1624467"/>
              <a:gd name="connsiteX2264" fmla="*/ 2150389 w 2198808"/>
              <a:gd name="connsiteY2264" fmla="*/ 549090 h 1624467"/>
              <a:gd name="connsiteX2265" fmla="*/ 2153278 w 2198808"/>
              <a:gd name="connsiteY2265" fmla="*/ 552115 h 1624467"/>
              <a:gd name="connsiteX2266" fmla="*/ 1575522 w 2198808"/>
              <a:gd name="connsiteY2266" fmla="*/ 1346184 h 1624467"/>
              <a:gd name="connsiteX2267" fmla="*/ 1575606 w 2198808"/>
              <a:gd name="connsiteY2267" fmla="*/ 1345504 h 1624467"/>
              <a:gd name="connsiteX2268" fmla="*/ 1572038 w 2198808"/>
              <a:gd name="connsiteY2268" fmla="*/ 1344468 h 1624467"/>
              <a:gd name="connsiteX2269" fmla="*/ 1571783 w 2198808"/>
              <a:gd name="connsiteY2269" fmla="*/ 1345793 h 1624467"/>
              <a:gd name="connsiteX2270" fmla="*/ 1577646 w 2198808"/>
              <a:gd name="connsiteY2270" fmla="*/ 1344858 h 1624467"/>
              <a:gd name="connsiteX2271" fmla="*/ 1576677 w 2198808"/>
              <a:gd name="connsiteY2271" fmla="*/ 1344654 h 1624467"/>
              <a:gd name="connsiteX2272" fmla="*/ 1575589 w 2198808"/>
              <a:gd name="connsiteY2272" fmla="*/ 1345589 h 1624467"/>
              <a:gd name="connsiteX2273" fmla="*/ 1575522 w 2198808"/>
              <a:gd name="connsiteY2273" fmla="*/ 1346184 h 1624467"/>
              <a:gd name="connsiteX2274" fmla="*/ 277545 w 2198808"/>
              <a:gd name="connsiteY2274" fmla="*/ 774698 h 1624467"/>
              <a:gd name="connsiteX2275" fmla="*/ 278055 w 2198808"/>
              <a:gd name="connsiteY2275" fmla="*/ 774986 h 1624467"/>
              <a:gd name="connsiteX2276" fmla="*/ 277545 w 2198808"/>
              <a:gd name="connsiteY2276" fmla="*/ 774698 h 1624467"/>
              <a:gd name="connsiteX2277" fmla="*/ 277766 w 2198808"/>
              <a:gd name="connsiteY2277" fmla="*/ 770704 h 1624467"/>
              <a:gd name="connsiteX2278" fmla="*/ 276322 w 2198808"/>
              <a:gd name="connsiteY2278" fmla="*/ 770925 h 1624467"/>
              <a:gd name="connsiteX2279" fmla="*/ 277545 w 2198808"/>
              <a:gd name="connsiteY2279" fmla="*/ 774698 h 1624467"/>
              <a:gd name="connsiteX2280" fmla="*/ 2124374 w 2198808"/>
              <a:gd name="connsiteY2280" fmla="*/ 739014 h 1624467"/>
              <a:gd name="connsiteX2281" fmla="*/ 2128282 w 2198808"/>
              <a:gd name="connsiteY2281" fmla="*/ 737246 h 1624467"/>
              <a:gd name="connsiteX2282" fmla="*/ 2127144 w 2198808"/>
              <a:gd name="connsiteY2282" fmla="*/ 735683 h 1624467"/>
              <a:gd name="connsiteX2283" fmla="*/ 2124374 w 2198808"/>
              <a:gd name="connsiteY2283" fmla="*/ 739014 h 1624467"/>
              <a:gd name="connsiteX2284" fmla="*/ 2124357 w 2198808"/>
              <a:gd name="connsiteY2284" fmla="*/ 739031 h 1624467"/>
              <a:gd name="connsiteX2285" fmla="*/ 2124374 w 2198808"/>
              <a:gd name="connsiteY2285" fmla="*/ 739014 h 1624467"/>
              <a:gd name="connsiteX2286" fmla="*/ 474622 w 2198808"/>
              <a:gd name="connsiteY2286" fmla="*/ 370331 h 1624467"/>
              <a:gd name="connsiteX2287" fmla="*/ 480026 w 2198808"/>
              <a:gd name="connsiteY2287" fmla="*/ 368904 h 1624467"/>
              <a:gd name="connsiteX2288" fmla="*/ 479312 w 2198808"/>
              <a:gd name="connsiteY2288" fmla="*/ 367340 h 1624467"/>
              <a:gd name="connsiteX2289" fmla="*/ 474622 w 2198808"/>
              <a:gd name="connsiteY2289" fmla="*/ 370331 h 1624467"/>
              <a:gd name="connsiteX2290" fmla="*/ 474333 w 2198808"/>
              <a:gd name="connsiteY2290" fmla="*/ 370824 h 1624467"/>
              <a:gd name="connsiteX2291" fmla="*/ 474622 w 2198808"/>
              <a:gd name="connsiteY2291" fmla="*/ 370331 h 1624467"/>
              <a:gd name="connsiteX2292" fmla="*/ 501810 w 2198808"/>
              <a:gd name="connsiteY2292" fmla="*/ 339745 h 1624467"/>
              <a:gd name="connsiteX2293" fmla="*/ 506346 w 2198808"/>
              <a:gd name="connsiteY2293" fmla="*/ 338538 h 1624467"/>
              <a:gd name="connsiteX2294" fmla="*/ 501844 w 2198808"/>
              <a:gd name="connsiteY2294" fmla="*/ 339762 h 1624467"/>
              <a:gd name="connsiteX2295" fmla="*/ 500144 w 2198808"/>
              <a:gd name="connsiteY2295" fmla="*/ 341478 h 1624467"/>
              <a:gd name="connsiteX2296" fmla="*/ 494690 w 2198808"/>
              <a:gd name="connsiteY2296" fmla="*/ 344010 h 1624467"/>
              <a:gd name="connsiteX2297" fmla="*/ 487468 w 2198808"/>
              <a:gd name="connsiteY2297" fmla="*/ 352132 h 1624467"/>
              <a:gd name="connsiteX2298" fmla="*/ 483033 w 2198808"/>
              <a:gd name="connsiteY2298" fmla="*/ 356091 h 1624467"/>
              <a:gd name="connsiteX2299" fmla="*/ 499040 w 2198808"/>
              <a:gd name="connsiteY2299" fmla="*/ 342718 h 1624467"/>
              <a:gd name="connsiteX2300" fmla="*/ 500128 w 2198808"/>
              <a:gd name="connsiteY2300" fmla="*/ 341444 h 1624467"/>
              <a:gd name="connsiteX2301" fmla="*/ 501810 w 2198808"/>
              <a:gd name="connsiteY2301" fmla="*/ 339745 h 1624467"/>
              <a:gd name="connsiteX2302" fmla="*/ 168794 w 2198808"/>
              <a:gd name="connsiteY2302" fmla="*/ 902106 h 1624467"/>
              <a:gd name="connsiteX2303" fmla="*/ 173518 w 2198808"/>
              <a:gd name="connsiteY2303" fmla="*/ 899557 h 1624467"/>
              <a:gd name="connsiteX2304" fmla="*/ 172380 w 2198808"/>
              <a:gd name="connsiteY2304" fmla="*/ 898147 h 1624467"/>
              <a:gd name="connsiteX2305" fmla="*/ 168828 w 2198808"/>
              <a:gd name="connsiteY2305" fmla="*/ 902140 h 1624467"/>
              <a:gd name="connsiteX2306" fmla="*/ 168352 w 2198808"/>
              <a:gd name="connsiteY2306" fmla="*/ 902616 h 1624467"/>
              <a:gd name="connsiteX2307" fmla="*/ 168794 w 2198808"/>
              <a:gd name="connsiteY2307" fmla="*/ 902106 h 1624467"/>
              <a:gd name="connsiteX2308" fmla="*/ 235081 w 2198808"/>
              <a:gd name="connsiteY2308" fmla="*/ 1029566 h 1624467"/>
              <a:gd name="connsiteX2309" fmla="*/ 236831 w 2198808"/>
              <a:gd name="connsiteY2309" fmla="*/ 1036329 h 1624467"/>
              <a:gd name="connsiteX2310" fmla="*/ 235064 w 2198808"/>
              <a:gd name="connsiteY2310" fmla="*/ 1029532 h 1624467"/>
              <a:gd name="connsiteX2311" fmla="*/ 235370 w 2198808"/>
              <a:gd name="connsiteY2311" fmla="*/ 1029073 h 1624467"/>
              <a:gd name="connsiteX2312" fmla="*/ 235081 w 2198808"/>
              <a:gd name="connsiteY2312" fmla="*/ 1029566 h 1624467"/>
              <a:gd name="connsiteX2313" fmla="*/ 846703 w 2198808"/>
              <a:gd name="connsiteY2313" fmla="*/ 224197 h 1624467"/>
              <a:gd name="connsiteX2314" fmla="*/ 854486 w 2198808"/>
              <a:gd name="connsiteY2314" fmla="*/ 224197 h 1624467"/>
              <a:gd name="connsiteX2315" fmla="*/ 854231 w 2198808"/>
              <a:gd name="connsiteY2315" fmla="*/ 222192 h 1624467"/>
              <a:gd name="connsiteX2316" fmla="*/ 846737 w 2198808"/>
              <a:gd name="connsiteY2316" fmla="*/ 224231 h 1624467"/>
              <a:gd name="connsiteX2317" fmla="*/ 844171 w 2198808"/>
              <a:gd name="connsiteY2317" fmla="*/ 225675 h 1624467"/>
              <a:gd name="connsiteX2318" fmla="*/ 844885 w 2198808"/>
              <a:gd name="connsiteY2318" fmla="*/ 226525 h 1624467"/>
              <a:gd name="connsiteX2319" fmla="*/ 846703 w 2198808"/>
              <a:gd name="connsiteY2319" fmla="*/ 224197 h 1624467"/>
              <a:gd name="connsiteX2320" fmla="*/ 330221 w 2198808"/>
              <a:gd name="connsiteY2320" fmla="*/ 389039 h 1624467"/>
              <a:gd name="connsiteX2321" fmla="*/ 324716 w 2198808"/>
              <a:gd name="connsiteY2321" fmla="*/ 390450 h 1624467"/>
              <a:gd name="connsiteX2322" fmla="*/ 325803 w 2198808"/>
              <a:gd name="connsiteY2322" fmla="*/ 392557 h 1624467"/>
              <a:gd name="connsiteX2323" fmla="*/ 330187 w 2198808"/>
              <a:gd name="connsiteY2323" fmla="*/ 389005 h 1624467"/>
              <a:gd name="connsiteX2324" fmla="*/ 330306 w 2198808"/>
              <a:gd name="connsiteY2324" fmla="*/ 388972 h 1624467"/>
              <a:gd name="connsiteX2325" fmla="*/ 330221 w 2198808"/>
              <a:gd name="connsiteY2325" fmla="*/ 389039 h 1624467"/>
              <a:gd name="connsiteX2326" fmla="*/ 1215386 w 2198808"/>
              <a:gd name="connsiteY2326" fmla="*/ 186831 h 1624467"/>
              <a:gd name="connsiteX2327" fmla="*/ 1215420 w 2198808"/>
              <a:gd name="connsiteY2327" fmla="*/ 179524 h 1624467"/>
              <a:gd name="connsiteX2328" fmla="*/ 1215420 w 2198808"/>
              <a:gd name="connsiteY2328" fmla="*/ 186865 h 1624467"/>
              <a:gd name="connsiteX2329" fmla="*/ 1210849 w 2198808"/>
              <a:gd name="connsiteY2329" fmla="*/ 187476 h 1624467"/>
              <a:gd name="connsiteX2330" fmla="*/ 1211137 w 2198808"/>
              <a:gd name="connsiteY2330" fmla="*/ 188615 h 1624467"/>
              <a:gd name="connsiteX2331" fmla="*/ 1215386 w 2198808"/>
              <a:gd name="connsiteY2331" fmla="*/ 186831 h 1624467"/>
              <a:gd name="connsiteX2332" fmla="*/ 1594298 w 2198808"/>
              <a:gd name="connsiteY2332" fmla="*/ 1342191 h 1624467"/>
              <a:gd name="connsiteX2333" fmla="*/ 1588011 w 2198808"/>
              <a:gd name="connsiteY2333" fmla="*/ 1344960 h 1624467"/>
              <a:gd name="connsiteX2334" fmla="*/ 1594281 w 2198808"/>
              <a:gd name="connsiteY2334" fmla="*/ 1342174 h 1624467"/>
              <a:gd name="connsiteX2335" fmla="*/ 1594587 w 2198808"/>
              <a:gd name="connsiteY2335" fmla="*/ 1341698 h 1624467"/>
              <a:gd name="connsiteX2336" fmla="*/ 1594298 w 2198808"/>
              <a:gd name="connsiteY2336" fmla="*/ 1342191 h 1624467"/>
              <a:gd name="connsiteX2337" fmla="*/ 199397 w 2198808"/>
              <a:gd name="connsiteY2337" fmla="*/ 917433 h 1624467"/>
              <a:gd name="connsiteX2338" fmla="*/ 204936 w 2198808"/>
              <a:gd name="connsiteY2338" fmla="*/ 913967 h 1624467"/>
              <a:gd name="connsiteX2339" fmla="*/ 203509 w 2198808"/>
              <a:gd name="connsiteY2339" fmla="*/ 912471 h 1624467"/>
              <a:gd name="connsiteX2340" fmla="*/ 199397 w 2198808"/>
              <a:gd name="connsiteY2340" fmla="*/ 917433 h 1624467"/>
              <a:gd name="connsiteX2341" fmla="*/ 199109 w 2198808"/>
              <a:gd name="connsiteY2341" fmla="*/ 917943 h 1624467"/>
              <a:gd name="connsiteX2342" fmla="*/ 199397 w 2198808"/>
              <a:gd name="connsiteY2342" fmla="*/ 917433 h 1624467"/>
              <a:gd name="connsiteX2343" fmla="*/ 979244 w 2198808"/>
              <a:gd name="connsiteY2343" fmla="*/ 166474 h 1624467"/>
              <a:gd name="connsiteX2344" fmla="*/ 971461 w 2198808"/>
              <a:gd name="connsiteY2344" fmla="*/ 166474 h 1624467"/>
              <a:gd name="connsiteX2345" fmla="*/ 971750 w 2198808"/>
              <a:gd name="connsiteY2345" fmla="*/ 168496 h 1624467"/>
              <a:gd name="connsiteX2346" fmla="*/ 979226 w 2198808"/>
              <a:gd name="connsiteY2346" fmla="*/ 166457 h 1624467"/>
              <a:gd name="connsiteX2347" fmla="*/ 979346 w 2198808"/>
              <a:gd name="connsiteY2347" fmla="*/ 166423 h 1624467"/>
              <a:gd name="connsiteX2348" fmla="*/ 979244 w 2198808"/>
              <a:gd name="connsiteY2348" fmla="*/ 166474 h 1624467"/>
              <a:gd name="connsiteX2349" fmla="*/ 240145 w 2198808"/>
              <a:gd name="connsiteY2349" fmla="*/ 606474 h 1624467"/>
              <a:gd name="connsiteX2350" fmla="*/ 241606 w 2198808"/>
              <a:gd name="connsiteY2350" fmla="*/ 598895 h 1624467"/>
              <a:gd name="connsiteX2351" fmla="*/ 240179 w 2198808"/>
              <a:gd name="connsiteY2351" fmla="*/ 606507 h 1624467"/>
              <a:gd name="connsiteX2352" fmla="*/ 238480 w 2198808"/>
              <a:gd name="connsiteY2352" fmla="*/ 609923 h 1624467"/>
              <a:gd name="connsiteX2353" fmla="*/ 233977 w 2198808"/>
              <a:gd name="connsiteY2353" fmla="*/ 613882 h 1624467"/>
              <a:gd name="connsiteX2354" fmla="*/ 238446 w 2198808"/>
              <a:gd name="connsiteY2354" fmla="*/ 609889 h 1624467"/>
              <a:gd name="connsiteX2355" fmla="*/ 240145 w 2198808"/>
              <a:gd name="connsiteY2355" fmla="*/ 606474 h 1624467"/>
              <a:gd name="connsiteX2356" fmla="*/ 1842335 w 2198808"/>
              <a:gd name="connsiteY2356" fmla="*/ 1255547 h 1624467"/>
              <a:gd name="connsiteX2357" fmla="*/ 1841877 w 2198808"/>
              <a:gd name="connsiteY2357" fmla="*/ 1255071 h 1624467"/>
              <a:gd name="connsiteX2358" fmla="*/ 1842369 w 2198808"/>
              <a:gd name="connsiteY2358" fmla="*/ 1255513 h 1624467"/>
              <a:gd name="connsiteX2359" fmla="*/ 1840653 w 2198808"/>
              <a:gd name="connsiteY2359" fmla="*/ 1260627 h 1624467"/>
              <a:gd name="connsiteX2360" fmla="*/ 1841639 w 2198808"/>
              <a:gd name="connsiteY2360" fmla="*/ 1266626 h 1624467"/>
              <a:gd name="connsiteX2361" fmla="*/ 1842352 w 2198808"/>
              <a:gd name="connsiteY2361" fmla="*/ 1262327 h 1624467"/>
              <a:gd name="connsiteX2362" fmla="*/ 1842335 w 2198808"/>
              <a:gd name="connsiteY2362" fmla="*/ 1255547 h 1624467"/>
              <a:gd name="connsiteX2363" fmla="*/ 265667 w 2198808"/>
              <a:gd name="connsiteY2363" fmla="*/ 880050 h 1624467"/>
              <a:gd name="connsiteX2364" fmla="*/ 260043 w 2198808"/>
              <a:gd name="connsiteY2364" fmla="*/ 885148 h 1624467"/>
              <a:gd name="connsiteX2365" fmla="*/ 261810 w 2198808"/>
              <a:gd name="connsiteY2365" fmla="*/ 886541 h 1624467"/>
              <a:gd name="connsiteX2366" fmla="*/ 265650 w 2198808"/>
              <a:gd name="connsiteY2366" fmla="*/ 880033 h 1624467"/>
              <a:gd name="connsiteX2367" fmla="*/ 266143 w 2198808"/>
              <a:gd name="connsiteY2367" fmla="*/ 879591 h 1624467"/>
              <a:gd name="connsiteX2368" fmla="*/ 265667 w 2198808"/>
              <a:gd name="connsiteY2368" fmla="*/ 880050 h 1624467"/>
              <a:gd name="connsiteX2369" fmla="*/ 257137 w 2198808"/>
              <a:gd name="connsiteY2369" fmla="*/ 659150 h 1624467"/>
              <a:gd name="connsiteX2370" fmla="*/ 263577 w 2198808"/>
              <a:gd name="connsiteY2370" fmla="*/ 658147 h 1624467"/>
              <a:gd name="connsiteX2371" fmla="*/ 257154 w 2198808"/>
              <a:gd name="connsiteY2371" fmla="*/ 659184 h 1624467"/>
              <a:gd name="connsiteX2372" fmla="*/ 257086 w 2198808"/>
              <a:gd name="connsiteY2372" fmla="*/ 659269 h 1624467"/>
              <a:gd name="connsiteX2373" fmla="*/ 257137 w 2198808"/>
              <a:gd name="connsiteY2373" fmla="*/ 659150 h 1624467"/>
              <a:gd name="connsiteX2374" fmla="*/ 146704 w 2198808"/>
              <a:gd name="connsiteY2374" fmla="*/ 971775 h 1624467"/>
              <a:gd name="connsiteX2375" fmla="*/ 153229 w 2198808"/>
              <a:gd name="connsiteY2375" fmla="*/ 967765 h 1624467"/>
              <a:gd name="connsiteX2376" fmla="*/ 146738 w 2198808"/>
              <a:gd name="connsiteY2376" fmla="*/ 971809 h 1624467"/>
              <a:gd name="connsiteX2377" fmla="*/ 142830 w 2198808"/>
              <a:gd name="connsiteY2377" fmla="*/ 973559 h 1624467"/>
              <a:gd name="connsiteX2378" fmla="*/ 143900 w 2198808"/>
              <a:gd name="connsiteY2378" fmla="*/ 975054 h 1624467"/>
              <a:gd name="connsiteX2379" fmla="*/ 146704 w 2198808"/>
              <a:gd name="connsiteY2379" fmla="*/ 971775 h 1624467"/>
              <a:gd name="connsiteX2380" fmla="*/ 1601095 w 2198808"/>
              <a:gd name="connsiteY2380" fmla="*/ 1338758 h 1624467"/>
              <a:gd name="connsiteX2381" fmla="*/ 1602556 w 2198808"/>
              <a:gd name="connsiteY2381" fmla="*/ 1341341 h 1624467"/>
              <a:gd name="connsiteX2382" fmla="*/ 1603406 w 2198808"/>
              <a:gd name="connsiteY2382" fmla="*/ 1340610 h 1624467"/>
              <a:gd name="connsiteX2383" fmla="*/ 1601061 w 2198808"/>
              <a:gd name="connsiteY2383" fmla="*/ 1338792 h 1624467"/>
              <a:gd name="connsiteX2384" fmla="*/ 1594773 w 2198808"/>
              <a:gd name="connsiteY2384" fmla="*/ 1336090 h 1624467"/>
              <a:gd name="connsiteX2385" fmla="*/ 1601095 w 2198808"/>
              <a:gd name="connsiteY2385" fmla="*/ 1338758 h 1624467"/>
              <a:gd name="connsiteX2386" fmla="*/ 233382 w 2198808"/>
              <a:gd name="connsiteY2386" fmla="*/ 895343 h 1624467"/>
              <a:gd name="connsiteX2387" fmla="*/ 224902 w 2198808"/>
              <a:gd name="connsiteY2387" fmla="*/ 902140 h 1624467"/>
              <a:gd name="connsiteX2388" fmla="*/ 224410 w 2198808"/>
              <a:gd name="connsiteY2388" fmla="*/ 902582 h 1624467"/>
              <a:gd name="connsiteX2389" fmla="*/ 224868 w 2198808"/>
              <a:gd name="connsiteY2389" fmla="*/ 902123 h 1624467"/>
              <a:gd name="connsiteX2390" fmla="*/ 233365 w 2198808"/>
              <a:gd name="connsiteY2390" fmla="*/ 895343 h 1624467"/>
              <a:gd name="connsiteX2391" fmla="*/ 233823 w 2198808"/>
              <a:gd name="connsiteY2391" fmla="*/ 894884 h 1624467"/>
              <a:gd name="connsiteX2392" fmla="*/ 233382 w 2198808"/>
              <a:gd name="connsiteY2392" fmla="*/ 895343 h 1624467"/>
              <a:gd name="connsiteX2393" fmla="*/ 2041112 w 2198808"/>
              <a:gd name="connsiteY2393" fmla="*/ 948019 h 1624467"/>
              <a:gd name="connsiteX2394" fmla="*/ 2040636 w 2198808"/>
              <a:gd name="connsiteY2394" fmla="*/ 947697 h 1624467"/>
              <a:gd name="connsiteX2395" fmla="*/ 2041146 w 2198808"/>
              <a:gd name="connsiteY2395" fmla="*/ 947985 h 1624467"/>
              <a:gd name="connsiteX2396" fmla="*/ 2049829 w 2198808"/>
              <a:gd name="connsiteY2396" fmla="*/ 946660 h 1624467"/>
              <a:gd name="connsiteX2397" fmla="*/ 2041112 w 2198808"/>
              <a:gd name="connsiteY2397" fmla="*/ 948019 h 1624467"/>
              <a:gd name="connsiteX2398" fmla="*/ 2064901 w 2198808"/>
              <a:gd name="connsiteY2398" fmla="*/ 473984 h 1624467"/>
              <a:gd name="connsiteX2399" fmla="*/ 2064425 w 2198808"/>
              <a:gd name="connsiteY2399" fmla="*/ 473678 h 1624467"/>
              <a:gd name="connsiteX2400" fmla="*/ 2064918 w 2198808"/>
              <a:gd name="connsiteY2400" fmla="*/ 473967 h 1624467"/>
              <a:gd name="connsiteX2401" fmla="*/ 2065767 w 2198808"/>
              <a:gd name="connsiteY2401" fmla="*/ 481410 h 1624467"/>
              <a:gd name="connsiteX2402" fmla="*/ 2064901 w 2198808"/>
              <a:gd name="connsiteY2402" fmla="*/ 473984 h 1624467"/>
              <a:gd name="connsiteX2403" fmla="*/ 275863 w 2198808"/>
              <a:gd name="connsiteY2403" fmla="*/ 1083941 h 1624467"/>
              <a:gd name="connsiteX2404" fmla="*/ 268946 w 2198808"/>
              <a:gd name="connsiteY2404" fmla="*/ 1091486 h 1624467"/>
              <a:gd name="connsiteX2405" fmla="*/ 275829 w 2198808"/>
              <a:gd name="connsiteY2405" fmla="*/ 1083907 h 1624467"/>
              <a:gd name="connsiteX2406" fmla="*/ 278428 w 2198808"/>
              <a:gd name="connsiteY2406" fmla="*/ 1082463 h 1624467"/>
              <a:gd name="connsiteX2407" fmla="*/ 277698 w 2198808"/>
              <a:gd name="connsiteY2407" fmla="*/ 1081579 h 1624467"/>
              <a:gd name="connsiteX2408" fmla="*/ 275863 w 2198808"/>
              <a:gd name="connsiteY2408" fmla="*/ 1083941 h 1624467"/>
              <a:gd name="connsiteX2409" fmla="*/ 258871 w 2198808"/>
              <a:gd name="connsiteY2409" fmla="*/ 900441 h 1624467"/>
              <a:gd name="connsiteX2410" fmla="*/ 252311 w 2198808"/>
              <a:gd name="connsiteY2410" fmla="*/ 905335 h 1624467"/>
              <a:gd name="connsiteX2411" fmla="*/ 258853 w 2198808"/>
              <a:gd name="connsiteY2411" fmla="*/ 900424 h 1624467"/>
              <a:gd name="connsiteX2412" fmla="*/ 259329 w 2198808"/>
              <a:gd name="connsiteY2412" fmla="*/ 899965 h 1624467"/>
              <a:gd name="connsiteX2413" fmla="*/ 258871 w 2198808"/>
              <a:gd name="connsiteY2413" fmla="*/ 900441 h 1624467"/>
              <a:gd name="connsiteX2414" fmla="*/ 868810 w 2198808"/>
              <a:gd name="connsiteY2414" fmla="*/ 183449 h 1624467"/>
              <a:gd name="connsiteX2415" fmla="*/ 858512 w 2198808"/>
              <a:gd name="connsiteY2415" fmla="*/ 183619 h 1624467"/>
              <a:gd name="connsiteX2416" fmla="*/ 868810 w 2198808"/>
              <a:gd name="connsiteY2416" fmla="*/ 183449 h 1624467"/>
              <a:gd name="connsiteX2417" fmla="*/ 871852 w 2198808"/>
              <a:gd name="connsiteY2417" fmla="*/ 182837 h 1624467"/>
              <a:gd name="connsiteX2418" fmla="*/ 871427 w 2198808"/>
              <a:gd name="connsiteY2418" fmla="*/ 181750 h 1624467"/>
              <a:gd name="connsiteX2419" fmla="*/ 868810 w 2198808"/>
              <a:gd name="connsiteY2419" fmla="*/ 183449 h 1624467"/>
              <a:gd name="connsiteX2420" fmla="*/ 673416 w 2198808"/>
              <a:gd name="connsiteY2420" fmla="*/ 237808 h 1624467"/>
              <a:gd name="connsiteX2421" fmla="*/ 676032 w 2198808"/>
              <a:gd name="connsiteY2421" fmla="*/ 233746 h 1624467"/>
              <a:gd name="connsiteX2422" fmla="*/ 673552 w 2198808"/>
              <a:gd name="connsiteY2422" fmla="*/ 231945 h 1624467"/>
              <a:gd name="connsiteX2423" fmla="*/ 671733 w 2198808"/>
              <a:gd name="connsiteY2423" fmla="*/ 236125 h 1624467"/>
              <a:gd name="connsiteX2424" fmla="*/ 670815 w 2198808"/>
              <a:gd name="connsiteY2424" fmla="*/ 238148 h 1624467"/>
              <a:gd name="connsiteX2425" fmla="*/ 673416 w 2198808"/>
              <a:gd name="connsiteY2425" fmla="*/ 237808 h 1624467"/>
              <a:gd name="connsiteX2426" fmla="*/ 1359838 w 2198808"/>
              <a:gd name="connsiteY2426" fmla="*/ 1537552 h 1624467"/>
              <a:gd name="connsiteX2427" fmla="*/ 1359872 w 2198808"/>
              <a:gd name="connsiteY2427" fmla="*/ 1537670 h 1624467"/>
              <a:gd name="connsiteX2428" fmla="*/ 1359804 w 2198808"/>
              <a:gd name="connsiteY2428" fmla="*/ 1537569 h 1624467"/>
              <a:gd name="connsiteX2429" fmla="*/ 1358105 w 2198808"/>
              <a:gd name="connsiteY2429" fmla="*/ 1525232 h 1624467"/>
              <a:gd name="connsiteX2430" fmla="*/ 1359838 w 2198808"/>
              <a:gd name="connsiteY2430" fmla="*/ 1537552 h 1624467"/>
              <a:gd name="connsiteX2431" fmla="*/ 763457 w 2198808"/>
              <a:gd name="connsiteY2431" fmla="*/ 88309 h 1624467"/>
              <a:gd name="connsiteX2432" fmla="*/ 763423 w 2198808"/>
              <a:gd name="connsiteY2432" fmla="*/ 88207 h 1624467"/>
              <a:gd name="connsiteX2433" fmla="*/ 763475 w 2198808"/>
              <a:gd name="connsiteY2433" fmla="*/ 88292 h 1624467"/>
              <a:gd name="connsiteX2434" fmla="*/ 765208 w 2198808"/>
              <a:gd name="connsiteY2434" fmla="*/ 100646 h 1624467"/>
              <a:gd name="connsiteX2435" fmla="*/ 763457 w 2198808"/>
              <a:gd name="connsiteY2435" fmla="*/ 88309 h 1624467"/>
              <a:gd name="connsiteX2436" fmla="*/ 255472 w 2198808"/>
              <a:gd name="connsiteY2436" fmla="*/ 817195 h 1624467"/>
              <a:gd name="connsiteX2437" fmla="*/ 246228 w 2198808"/>
              <a:gd name="connsiteY2437" fmla="*/ 823771 h 1624467"/>
              <a:gd name="connsiteX2438" fmla="*/ 255455 w 2198808"/>
              <a:gd name="connsiteY2438" fmla="*/ 817179 h 1624467"/>
              <a:gd name="connsiteX2439" fmla="*/ 258973 w 2198808"/>
              <a:gd name="connsiteY2439" fmla="*/ 812794 h 1624467"/>
              <a:gd name="connsiteX2440" fmla="*/ 257409 w 2198808"/>
              <a:gd name="connsiteY2440" fmla="*/ 811928 h 1624467"/>
              <a:gd name="connsiteX2441" fmla="*/ 255472 w 2198808"/>
              <a:gd name="connsiteY2441" fmla="*/ 817195 h 1624467"/>
              <a:gd name="connsiteX2442" fmla="*/ 274164 w 2198808"/>
              <a:gd name="connsiteY2442" fmla="*/ 849481 h 1624467"/>
              <a:gd name="connsiteX2443" fmla="*/ 270510 w 2198808"/>
              <a:gd name="connsiteY2443" fmla="*/ 859778 h 1624467"/>
              <a:gd name="connsiteX2444" fmla="*/ 275829 w 2198808"/>
              <a:gd name="connsiteY2444" fmla="*/ 856040 h 1624467"/>
              <a:gd name="connsiteX2445" fmla="*/ 274130 w 2198808"/>
              <a:gd name="connsiteY2445" fmla="*/ 849447 h 1624467"/>
              <a:gd name="connsiteX2446" fmla="*/ 274622 w 2198808"/>
              <a:gd name="connsiteY2446" fmla="*/ 849005 h 1624467"/>
              <a:gd name="connsiteX2447" fmla="*/ 274164 w 2198808"/>
              <a:gd name="connsiteY2447" fmla="*/ 849481 h 1624467"/>
              <a:gd name="connsiteX2448" fmla="*/ 243543 w 2198808"/>
              <a:gd name="connsiteY2448" fmla="*/ 781478 h 1624467"/>
              <a:gd name="connsiteX2449" fmla="*/ 248539 w 2198808"/>
              <a:gd name="connsiteY2449" fmla="*/ 778453 h 1624467"/>
              <a:gd name="connsiteX2450" fmla="*/ 246160 w 2198808"/>
              <a:gd name="connsiteY2450" fmla="*/ 773389 h 1624467"/>
              <a:gd name="connsiteX2451" fmla="*/ 243577 w 2198808"/>
              <a:gd name="connsiteY2451" fmla="*/ 781495 h 1624467"/>
              <a:gd name="connsiteX2452" fmla="*/ 241147 w 2198808"/>
              <a:gd name="connsiteY2452" fmla="*/ 787272 h 1624467"/>
              <a:gd name="connsiteX2453" fmla="*/ 243543 w 2198808"/>
              <a:gd name="connsiteY2453" fmla="*/ 781478 h 1624467"/>
              <a:gd name="connsiteX2454" fmla="*/ 1726804 w 2198808"/>
              <a:gd name="connsiteY2454" fmla="*/ 1418639 h 1624467"/>
              <a:gd name="connsiteX2455" fmla="*/ 1731341 w 2198808"/>
              <a:gd name="connsiteY2455" fmla="*/ 1423618 h 1624467"/>
              <a:gd name="connsiteX2456" fmla="*/ 1736184 w 2198808"/>
              <a:gd name="connsiteY2456" fmla="*/ 1421256 h 1624467"/>
              <a:gd name="connsiteX2457" fmla="*/ 1726804 w 2198808"/>
              <a:gd name="connsiteY2457" fmla="*/ 1418639 h 1624467"/>
              <a:gd name="connsiteX2458" fmla="*/ 155234 w 2198808"/>
              <a:gd name="connsiteY2458" fmla="*/ 944587 h 1624467"/>
              <a:gd name="connsiteX2459" fmla="*/ 155268 w 2198808"/>
              <a:gd name="connsiteY2459" fmla="*/ 944706 h 1624467"/>
              <a:gd name="connsiteX2460" fmla="*/ 155200 w 2198808"/>
              <a:gd name="connsiteY2460" fmla="*/ 944604 h 1624467"/>
              <a:gd name="connsiteX2461" fmla="*/ 161199 w 2198808"/>
              <a:gd name="connsiteY2461" fmla="*/ 939812 h 1624467"/>
              <a:gd name="connsiteX2462" fmla="*/ 160620 w 2198808"/>
              <a:gd name="connsiteY2462" fmla="*/ 938827 h 1624467"/>
              <a:gd name="connsiteX2463" fmla="*/ 151071 w 2198808"/>
              <a:gd name="connsiteY2463" fmla="*/ 940781 h 1624467"/>
              <a:gd name="connsiteX2464" fmla="*/ 155234 w 2198808"/>
              <a:gd name="connsiteY2464" fmla="*/ 944587 h 1624467"/>
              <a:gd name="connsiteX2465" fmla="*/ 129711 w 2198808"/>
              <a:gd name="connsiteY2465" fmla="*/ 992166 h 1624467"/>
              <a:gd name="connsiteX2466" fmla="*/ 138225 w 2198808"/>
              <a:gd name="connsiteY2466" fmla="*/ 981987 h 1624467"/>
              <a:gd name="connsiteX2467" fmla="*/ 138208 w 2198808"/>
              <a:gd name="connsiteY2467" fmla="*/ 981987 h 1624467"/>
              <a:gd name="connsiteX2468" fmla="*/ 138225 w 2198808"/>
              <a:gd name="connsiteY2468" fmla="*/ 981970 h 1624467"/>
              <a:gd name="connsiteX2469" fmla="*/ 129745 w 2198808"/>
              <a:gd name="connsiteY2469" fmla="*/ 992183 h 1624467"/>
              <a:gd name="connsiteX2470" fmla="*/ 127673 w 2198808"/>
              <a:gd name="connsiteY2470" fmla="*/ 994290 h 1624467"/>
              <a:gd name="connsiteX2471" fmla="*/ 128692 w 2198808"/>
              <a:gd name="connsiteY2471" fmla="*/ 994901 h 1624467"/>
              <a:gd name="connsiteX2472" fmla="*/ 129711 w 2198808"/>
              <a:gd name="connsiteY2472" fmla="*/ 992166 h 1624467"/>
              <a:gd name="connsiteX2473" fmla="*/ 173891 w 2198808"/>
              <a:gd name="connsiteY2473" fmla="*/ 769583 h 1624467"/>
              <a:gd name="connsiteX2474" fmla="*/ 178582 w 2198808"/>
              <a:gd name="connsiteY2474" fmla="*/ 768427 h 1624467"/>
              <a:gd name="connsiteX2475" fmla="*/ 179669 w 2198808"/>
              <a:gd name="connsiteY2475" fmla="*/ 764961 h 1624467"/>
              <a:gd name="connsiteX2476" fmla="*/ 176016 w 2198808"/>
              <a:gd name="connsiteY2476" fmla="*/ 764468 h 1624467"/>
              <a:gd name="connsiteX2477" fmla="*/ 173909 w 2198808"/>
              <a:gd name="connsiteY2477" fmla="*/ 769617 h 1624467"/>
              <a:gd name="connsiteX2478" fmla="*/ 173773 w 2198808"/>
              <a:gd name="connsiteY2478" fmla="*/ 769668 h 1624467"/>
              <a:gd name="connsiteX2479" fmla="*/ 173891 w 2198808"/>
              <a:gd name="connsiteY2479" fmla="*/ 769583 h 1624467"/>
              <a:gd name="connsiteX2480" fmla="*/ 218089 w 2198808"/>
              <a:gd name="connsiteY2480" fmla="*/ 772981 h 1624467"/>
              <a:gd name="connsiteX2481" fmla="*/ 218140 w 2198808"/>
              <a:gd name="connsiteY2481" fmla="*/ 773117 h 1624467"/>
              <a:gd name="connsiteX2482" fmla="*/ 218055 w 2198808"/>
              <a:gd name="connsiteY2482" fmla="*/ 773015 h 1624467"/>
              <a:gd name="connsiteX2483" fmla="*/ 220756 w 2198808"/>
              <a:gd name="connsiteY2483" fmla="*/ 767595 h 1624467"/>
              <a:gd name="connsiteX2484" fmla="*/ 219635 w 2198808"/>
              <a:gd name="connsiteY2484" fmla="*/ 766626 h 1624467"/>
              <a:gd name="connsiteX2485" fmla="*/ 211156 w 2198808"/>
              <a:gd name="connsiteY2485" fmla="*/ 771486 h 1624467"/>
              <a:gd name="connsiteX2486" fmla="*/ 211801 w 2198808"/>
              <a:gd name="connsiteY2486" fmla="*/ 772998 h 1624467"/>
              <a:gd name="connsiteX2487" fmla="*/ 218089 w 2198808"/>
              <a:gd name="connsiteY2487" fmla="*/ 772981 h 1624467"/>
              <a:gd name="connsiteX2488" fmla="*/ 180706 w 2198808"/>
              <a:gd name="connsiteY2488" fmla="*/ 1041460 h 1624467"/>
              <a:gd name="connsiteX2489" fmla="*/ 175897 w 2198808"/>
              <a:gd name="connsiteY2489" fmla="*/ 1047119 h 1624467"/>
              <a:gd name="connsiteX2490" fmla="*/ 170612 w 2198808"/>
              <a:gd name="connsiteY2490" fmla="*/ 1053593 h 1624467"/>
              <a:gd name="connsiteX2491" fmla="*/ 180688 w 2198808"/>
              <a:gd name="connsiteY2491" fmla="*/ 1041443 h 1624467"/>
              <a:gd name="connsiteX2492" fmla="*/ 186194 w 2198808"/>
              <a:gd name="connsiteY2492" fmla="*/ 1040152 h 1624467"/>
              <a:gd name="connsiteX2493" fmla="*/ 185549 w 2198808"/>
              <a:gd name="connsiteY2493" fmla="*/ 1038436 h 1624467"/>
              <a:gd name="connsiteX2494" fmla="*/ 180706 w 2198808"/>
              <a:gd name="connsiteY2494" fmla="*/ 1041460 h 1624467"/>
              <a:gd name="connsiteX2495" fmla="*/ 189185 w 2198808"/>
              <a:gd name="connsiteY2495" fmla="*/ 835853 h 1624467"/>
              <a:gd name="connsiteX2496" fmla="*/ 199448 w 2198808"/>
              <a:gd name="connsiteY2496" fmla="*/ 837348 h 1624467"/>
              <a:gd name="connsiteX2497" fmla="*/ 200094 w 2198808"/>
              <a:gd name="connsiteY2497" fmla="*/ 835989 h 1624467"/>
              <a:gd name="connsiteX2498" fmla="*/ 194028 w 2198808"/>
              <a:gd name="connsiteY2498" fmla="*/ 830381 h 1624467"/>
              <a:gd name="connsiteX2499" fmla="*/ 189202 w 2198808"/>
              <a:gd name="connsiteY2499" fmla="*/ 835870 h 1624467"/>
              <a:gd name="connsiteX2500" fmla="*/ 180162 w 2198808"/>
              <a:gd name="connsiteY2500" fmla="*/ 843194 h 1624467"/>
              <a:gd name="connsiteX2501" fmla="*/ 189185 w 2198808"/>
              <a:gd name="connsiteY2501" fmla="*/ 835853 h 1624467"/>
              <a:gd name="connsiteX2502" fmla="*/ 2143066 w 2198808"/>
              <a:gd name="connsiteY2502" fmla="*/ 740713 h 1624467"/>
              <a:gd name="connsiteX2503" fmla="*/ 2156812 w 2198808"/>
              <a:gd name="connsiteY2503" fmla="*/ 736363 h 1624467"/>
              <a:gd name="connsiteX2504" fmla="*/ 2150304 w 2198808"/>
              <a:gd name="connsiteY2504" fmla="*/ 735700 h 1624467"/>
              <a:gd name="connsiteX2505" fmla="*/ 2143082 w 2198808"/>
              <a:gd name="connsiteY2505" fmla="*/ 740747 h 1624467"/>
              <a:gd name="connsiteX2506" fmla="*/ 2142776 w 2198808"/>
              <a:gd name="connsiteY2506" fmla="*/ 741223 h 1624467"/>
              <a:gd name="connsiteX2507" fmla="*/ 2143066 w 2198808"/>
              <a:gd name="connsiteY2507" fmla="*/ 740713 h 1624467"/>
              <a:gd name="connsiteX2508" fmla="*/ 92328 w 2198808"/>
              <a:gd name="connsiteY2508" fmla="*/ 863024 h 1624467"/>
              <a:gd name="connsiteX2509" fmla="*/ 104902 w 2198808"/>
              <a:gd name="connsiteY2509" fmla="*/ 864213 h 1624467"/>
              <a:gd name="connsiteX2510" fmla="*/ 93076 w 2198808"/>
              <a:gd name="connsiteY2510" fmla="*/ 858861 h 1624467"/>
              <a:gd name="connsiteX2511" fmla="*/ 92346 w 2198808"/>
              <a:gd name="connsiteY2511" fmla="*/ 863041 h 1624467"/>
              <a:gd name="connsiteX2512" fmla="*/ 87825 w 2198808"/>
              <a:gd name="connsiteY2512" fmla="*/ 870500 h 1624467"/>
              <a:gd name="connsiteX2513" fmla="*/ 92328 w 2198808"/>
              <a:gd name="connsiteY2513" fmla="*/ 863024 h 1624467"/>
              <a:gd name="connsiteX2514" fmla="*/ 209575 w 2198808"/>
              <a:gd name="connsiteY2514" fmla="*/ 908920 h 1624467"/>
              <a:gd name="connsiteX2515" fmla="*/ 218394 w 2198808"/>
              <a:gd name="connsiteY2515" fmla="*/ 898300 h 1624467"/>
              <a:gd name="connsiteX2516" fmla="*/ 209575 w 2198808"/>
              <a:gd name="connsiteY2516" fmla="*/ 908920 h 1624467"/>
              <a:gd name="connsiteX2517" fmla="*/ 209541 w 2198808"/>
              <a:gd name="connsiteY2517" fmla="*/ 908954 h 1624467"/>
              <a:gd name="connsiteX2518" fmla="*/ 209575 w 2198808"/>
              <a:gd name="connsiteY2518" fmla="*/ 908920 h 1624467"/>
              <a:gd name="connsiteX2519" fmla="*/ 1303763 w 2198808"/>
              <a:gd name="connsiteY2519" fmla="*/ 1483193 h 1624467"/>
              <a:gd name="connsiteX2520" fmla="*/ 1305615 w 2198808"/>
              <a:gd name="connsiteY2520" fmla="*/ 1485623 h 1624467"/>
              <a:gd name="connsiteX2521" fmla="*/ 1306176 w 2198808"/>
              <a:gd name="connsiteY2521" fmla="*/ 1485062 h 1624467"/>
              <a:gd name="connsiteX2522" fmla="*/ 1303763 w 2198808"/>
              <a:gd name="connsiteY2522" fmla="*/ 1483193 h 1624467"/>
              <a:gd name="connsiteX2523" fmla="*/ 1291851 w 2198808"/>
              <a:gd name="connsiteY2523" fmla="*/ 1474731 h 1624467"/>
              <a:gd name="connsiteX2524" fmla="*/ 1291376 w 2198808"/>
              <a:gd name="connsiteY2524" fmla="*/ 1474425 h 1624467"/>
              <a:gd name="connsiteX2525" fmla="*/ 1291868 w 2198808"/>
              <a:gd name="connsiteY2525" fmla="*/ 1474697 h 1624467"/>
              <a:gd name="connsiteX2526" fmla="*/ 1303763 w 2198808"/>
              <a:gd name="connsiteY2526" fmla="*/ 1483193 h 1624467"/>
              <a:gd name="connsiteX2527" fmla="*/ 2097203 w 2198808"/>
              <a:gd name="connsiteY2527" fmla="*/ 876635 h 1624467"/>
              <a:gd name="connsiteX2528" fmla="*/ 2097662 w 2198808"/>
              <a:gd name="connsiteY2528" fmla="*/ 876940 h 1624467"/>
              <a:gd name="connsiteX2529" fmla="*/ 2097169 w 2198808"/>
              <a:gd name="connsiteY2529" fmla="*/ 876668 h 1624467"/>
              <a:gd name="connsiteX2530" fmla="*/ 2082743 w 2198808"/>
              <a:gd name="connsiteY2530" fmla="*/ 870177 h 1624467"/>
              <a:gd name="connsiteX2531" fmla="*/ 2088826 w 2198808"/>
              <a:gd name="connsiteY2531" fmla="*/ 876380 h 1624467"/>
              <a:gd name="connsiteX2532" fmla="*/ 2097203 w 2198808"/>
              <a:gd name="connsiteY2532" fmla="*/ 876635 h 1624467"/>
              <a:gd name="connsiteX2533" fmla="*/ 216390 w 2198808"/>
              <a:gd name="connsiteY2533" fmla="*/ 846048 h 1624467"/>
              <a:gd name="connsiteX2534" fmla="*/ 214945 w 2198808"/>
              <a:gd name="connsiteY2534" fmla="*/ 854562 h 1624467"/>
              <a:gd name="connsiteX2535" fmla="*/ 225633 w 2198808"/>
              <a:gd name="connsiteY2535" fmla="*/ 845267 h 1624467"/>
              <a:gd name="connsiteX2536" fmla="*/ 216356 w 2198808"/>
              <a:gd name="connsiteY2536" fmla="*/ 846099 h 1624467"/>
              <a:gd name="connsiteX2537" fmla="*/ 219244 w 2198808"/>
              <a:gd name="connsiteY2537" fmla="*/ 836261 h 1624467"/>
              <a:gd name="connsiteX2538" fmla="*/ 208607 w 2198808"/>
              <a:gd name="connsiteY2538" fmla="*/ 846065 h 1624467"/>
              <a:gd name="connsiteX2539" fmla="*/ 216390 w 2198808"/>
              <a:gd name="connsiteY2539" fmla="*/ 846048 h 1624467"/>
              <a:gd name="connsiteX2540" fmla="*/ 856915 w 2198808"/>
              <a:gd name="connsiteY2540" fmla="*/ 198742 h 1624467"/>
              <a:gd name="connsiteX2541" fmla="*/ 838241 w 2198808"/>
              <a:gd name="connsiteY2541" fmla="*/ 205199 h 1624467"/>
              <a:gd name="connsiteX2542" fmla="*/ 849728 w 2198808"/>
              <a:gd name="connsiteY2542" fmla="*/ 201274 h 1624467"/>
              <a:gd name="connsiteX2543" fmla="*/ 851954 w 2198808"/>
              <a:gd name="connsiteY2543" fmla="*/ 204962 h 1624467"/>
              <a:gd name="connsiteX2544" fmla="*/ 855199 w 2198808"/>
              <a:gd name="connsiteY2544" fmla="*/ 202124 h 1624467"/>
              <a:gd name="connsiteX2545" fmla="*/ 865768 w 2198808"/>
              <a:gd name="connsiteY2545" fmla="*/ 201206 h 1624467"/>
              <a:gd name="connsiteX2546" fmla="*/ 855165 w 2198808"/>
              <a:gd name="connsiteY2546" fmla="*/ 202158 h 1624467"/>
              <a:gd name="connsiteX2547" fmla="*/ 856865 w 2198808"/>
              <a:gd name="connsiteY2547" fmla="*/ 198725 h 1624467"/>
              <a:gd name="connsiteX2548" fmla="*/ 861367 w 2198808"/>
              <a:gd name="connsiteY2548" fmla="*/ 198165 h 1624467"/>
              <a:gd name="connsiteX2549" fmla="*/ 861113 w 2198808"/>
              <a:gd name="connsiteY2549" fmla="*/ 197111 h 1624467"/>
              <a:gd name="connsiteX2550" fmla="*/ 856915 w 2198808"/>
              <a:gd name="connsiteY2550" fmla="*/ 198742 h 1624467"/>
              <a:gd name="connsiteX2551" fmla="*/ 231665 w 2198808"/>
              <a:gd name="connsiteY2551" fmla="*/ 888529 h 1624467"/>
              <a:gd name="connsiteX2552" fmla="*/ 246398 w 2198808"/>
              <a:gd name="connsiteY2552" fmla="*/ 890959 h 1624467"/>
              <a:gd name="connsiteX2553" fmla="*/ 237273 w 2198808"/>
              <a:gd name="connsiteY2553" fmla="*/ 881851 h 1624467"/>
              <a:gd name="connsiteX2554" fmla="*/ 231683 w 2198808"/>
              <a:gd name="connsiteY2554" fmla="*/ 888546 h 1624467"/>
              <a:gd name="connsiteX2555" fmla="*/ 231615 w 2198808"/>
              <a:gd name="connsiteY2555" fmla="*/ 888563 h 1624467"/>
              <a:gd name="connsiteX2556" fmla="*/ 231665 w 2198808"/>
              <a:gd name="connsiteY2556" fmla="*/ 888529 h 1624467"/>
              <a:gd name="connsiteX2557" fmla="*/ 1281673 w 2198808"/>
              <a:gd name="connsiteY2557" fmla="*/ 1415258 h 1624467"/>
              <a:gd name="connsiteX2558" fmla="*/ 1268062 w 2198808"/>
              <a:gd name="connsiteY2558" fmla="*/ 1408444 h 1624467"/>
              <a:gd name="connsiteX2559" fmla="*/ 1273704 w 2198808"/>
              <a:gd name="connsiteY2559" fmla="*/ 1409157 h 1624467"/>
              <a:gd name="connsiteX2560" fmla="*/ 1273415 w 2198808"/>
              <a:gd name="connsiteY2560" fmla="*/ 1406931 h 1624467"/>
              <a:gd name="connsiteX2561" fmla="*/ 1268079 w 2198808"/>
              <a:gd name="connsiteY2561" fmla="*/ 1408461 h 1624467"/>
              <a:gd name="connsiteX2562" fmla="*/ 1256491 w 2198808"/>
              <a:gd name="connsiteY2562" fmla="*/ 1408461 h 1624467"/>
              <a:gd name="connsiteX2563" fmla="*/ 1268334 w 2198808"/>
              <a:gd name="connsiteY2563" fmla="*/ 1414051 h 1624467"/>
              <a:gd name="connsiteX2564" fmla="*/ 1281639 w 2198808"/>
              <a:gd name="connsiteY2564" fmla="*/ 1415241 h 1624467"/>
              <a:gd name="connsiteX2565" fmla="*/ 1282132 w 2198808"/>
              <a:gd name="connsiteY2565" fmla="*/ 1414782 h 1624467"/>
              <a:gd name="connsiteX2566" fmla="*/ 1281673 w 2198808"/>
              <a:gd name="connsiteY2566" fmla="*/ 1415258 h 1624467"/>
              <a:gd name="connsiteX2567" fmla="*/ 1837238 w 2198808"/>
              <a:gd name="connsiteY2567" fmla="*/ 1248716 h 1624467"/>
              <a:gd name="connsiteX2568" fmla="*/ 1839753 w 2198808"/>
              <a:gd name="connsiteY2568" fmla="*/ 1245657 h 1624467"/>
              <a:gd name="connsiteX2569" fmla="*/ 1836303 w 2198808"/>
              <a:gd name="connsiteY2569" fmla="*/ 1221375 h 1624467"/>
              <a:gd name="connsiteX2570" fmla="*/ 1834519 w 2198808"/>
              <a:gd name="connsiteY2570" fmla="*/ 1221596 h 1624467"/>
              <a:gd name="connsiteX2571" fmla="*/ 1837271 w 2198808"/>
              <a:gd name="connsiteY2571" fmla="*/ 1248750 h 1624467"/>
              <a:gd name="connsiteX2572" fmla="*/ 1836813 w 2198808"/>
              <a:gd name="connsiteY2572" fmla="*/ 1249209 h 1624467"/>
              <a:gd name="connsiteX2573" fmla="*/ 1837238 w 2198808"/>
              <a:gd name="connsiteY2573" fmla="*/ 1248716 h 1624467"/>
              <a:gd name="connsiteX2574" fmla="*/ 486738 w 2198808"/>
              <a:gd name="connsiteY2574" fmla="*/ 335837 h 1624467"/>
              <a:gd name="connsiteX2575" fmla="*/ 470238 w 2198808"/>
              <a:gd name="connsiteY2575" fmla="*/ 328904 h 1624467"/>
              <a:gd name="connsiteX2576" fmla="*/ 480212 w 2198808"/>
              <a:gd name="connsiteY2576" fmla="*/ 339184 h 1624467"/>
              <a:gd name="connsiteX2577" fmla="*/ 486228 w 2198808"/>
              <a:gd name="connsiteY2577" fmla="*/ 334409 h 1624467"/>
              <a:gd name="connsiteX2578" fmla="*/ 486755 w 2198808"/>
              <a:gd name="connsiteY2578" fmla="*/ 334919 h 1624467"/>
              <a:gd name="connsiteX2579" fmla="*/ 489099 w 2198808"/>
              <a:gd name="connsiteY2579" fmla="*/ 332948 h 1624467"/>
              <a:gd name="connsiteX2580" fmla="*/ 488182 w 2198808"/>
              <a:gd name="connsiteY2580" fmla="*/ 332047 h 1624467"/>
              <a:gd name="connsiteX2581" fmla="*/ 486738 w 2198808"/>
              <a:gd name="connsiteY2581" fmla="*/ 335837 h 1624467"/>
              <a:gd name="connsiteX2582" fmla="*/ 1172922 w 2198808"/>
              <a:gd name="connsiteY2582" fmla="*/ 1335394 h 1624467"/>
              <a:gd name="connsiteX2583" fmla="*/ 1172838 w 2198808"/>
              <a:gd name="connsiteY2583" fmla="*/ 1335343 h 1624467"/>
              <a:gd name="connsiteX2584" fmla="*/ 1172939 w 2198808"/>
              <a:gd name="connsiteY2584" fmla="*/ 1335377 h 1624467"/>
              <a:gd name="connsiteX2585" fmla="*/ 1170187 w 2198808"/>
              <a:gd name="connsiteY2585" fmla="*/ 1341426 h 1624467"/>
              <a:gd name="connsiteX2586" fmla="*/ 1179940 w 2198808"/>
              <a:gd name="connsiteY2586" fmla="*/ 1353287 h 1624467"/>
              <a:gd name="connsiteX2587" fmla="*/ 1181673 w 2198808"/>
              <a:gd name="connsiteY2587" fmla="*/ 1347475 h 1624467"/>
              <a:gd name="connsiteX2588" fmla="*/ 1177052 w 2198808"/>
              <a:gd name="connsiteY2588" fmla="*/ 1337824 h 1624467"/>
              <a:gd name="connsiteX2589" fmla="*/ 1172922 w 2198808"/>
              <a:gd name="connsiteY2589" fmla="*/ 1335394 h 1624467"/>
              <a:gd name="connsiteX2590" fmla="*/ 257137 w 2198808"/>
              <a:gd name="connsiteY2590" fmla="*/ 844349 h 1624467"/>
              <a:gd name="connsiteX2591" fmla="*/ 263849 w 2198808"/>
              <a:gd name="connsiteY2591" fmla="*/ 844264 h 1624467"/>
              <a:gd name="connsiteX2592" fmla="*/ 278292 w 2198808"/>
              <a:gd name="connsiteY2592" fmla="*/ 831503 h 1624467"/>
              <a:gd name="connsiteX2593" fmla="*/ 269966 w 2198808"/>
              <a:gd name="connsiteY2593" fmla="*/ 837093 h 1624467"/>
              <a:gd name="connsiteX2594" fmla="*/ 257154 w 2198808"/>
              <a:gd name="connsiteY2594" fmla="*/ 844383 h 1624467"/>
              <a:gd name="connsiteX2595" fmla="*/ 256849 w 2198808"/>
              <a:gd name="connsiteY2595" fmla="*/ 844859 h 1624467"/>
              <a:gd name="connsiteX2596" fmla="*/ 257137 w 2198808"/>
              <a:gd name="connsiteY2596" fmla="*/ 844349 h 1624467"/>
              <a:gd name="connsiteX2597" fmla="*/ 151819 w 2198808"/>
              <a:gd name="connsiteY2597" fmla="*/ 834171 h 1624467"/>
              <a:gd name="connsiteX2598" fmla="*/ 136169 w 2198808"/>
              <a:gd name="connsiteY2598" fmla="*/ 847629 h 1624467"/>
              <a:gd name="connsiteX2599" fmla="*/ 137970 w 2198808"/>
              <a:gd name="connsiteY2599" fmla="*/ 858708 h 1624467"/>
              <a:gd name="connsiteX2600" fmla="*/ 141385 w 2198808"/>
              <a:gd name="connsiteY2600" fmla="*/ 852573 h 1624467"/>
              <a:gd name="connsiteX2601" fmla="*/ 144172 w 2198808"/>
              <a:gd name="connsiteY2601" fmla="*/ 844094 h 1624467"/>
              <a:gd name="connsiteX2602" fmla="*/ 151801 w 2198808"/>
              <a:gd name="connsiteY2602" fmla="*/ 834154 h 1624467"/>
              <a:gd name="connsiteX2603" fmla="*/ 153501 w 2198808"/>
              <a:gd name="connsiteY2603" fmla="*/ 832455 h 1624467"/>
              <a:gd name="connsiteX2604" fmla="*/ 155166 w 2198808"/>
              <a:gd name="connsiteY2604" fmla="*/ 832777 h 1624467"/>
              <a:gd name="connsiteX2605" fmla="*/ 163153 w 2198808"/>
              <a:gd name="connsiteY2605" fmla="*/ 834884 h 1624467"/>
              <a:gd name="connsiteX2606" fmla="*/ 166483 w 2198808"/>
              <a:gd name="connsiteY2606" fmla="*/ 828342 h 1624467"/>
              <a:gd name="connsiteX2607" fmla="*/ 166992 w 2198808"/>
              <a:gd name="connsiteY2607" fmla="*/ 827697 h 1624467"/>
              <a:gd name="connsiteX2608" fmla="*/ 179839 w 2198808"/>
              <a:gd name="connsiteY2608" fmla="*/ 821393 h 1624467"/>
              <a:gd name="connsiteX2609" fmla="*/ 185804 w 2198808"/>
              <a:gd name="connsiteY2609" fmla="*/ 818844 h 1624467"/>
              <a:gd name="connsiteX2610" fmla="*/ 185906 w 2198808"/>
              <a:gd name="connsiteY2610" fmla="*/ 818929 h 1624467"/>
              <a:gd name="connsiteX2611" fmla="*/ 185770 w 2198808"/>
              <a:gd name="connsiteY2611" fmla="*/ 818878 h 1624467"/>
              <a:gd name="connsiteX2612" fmla="*/ 196781 w 2198808"/>
              <a:gd name="connsiteY2612" fmla="*/ 809702 h 1624467"/>
              <a:gd name="connsiteX2613" fmla="*/ 206517 w 2198808"/>
              <a:gd name="connsiteY2613" fmla="*/ 804128 h 1624467"/>
              <a:gd name="connsiteX2614" fmla="*/ 223832 w 2198808"/>
              <a:gd name="connsiteY2614" fmla="*/ 795598 h 1624467"/>
              <a:gd name="connsiteX2615" fmla="*/ 231394 w 2198808"/>
              <a:gd name="connsiteY2615" fmla="*/ 789634 h 1624467"/>
              <a:gd name="connsiteX2616" fmla="*/ 236067 w 2198808"/>
              <a:gd name="connsiteY2616" fmla="*/ 782514 h 1624467"/>
              <a:gd name="connsiteX2617" fmla="*/ 231529 w 2198808"/>
              <a:gd name="connsiteY2617" fmla="*/ 774765 h 1624467"/>
              <a:gd name="connsiteX2618" fmla="*/ 215421 w 2198808"/>
              <a:gd name="connsiteY2618" fmla="*/ 779608 h 1624467"/>
              <a:gd name="connsiteX2619" fmla="*/ 226958 w 2198808"/>
              <a:gd name="connsiteY2619" fmla="*/ 782752 h 1624467"/>
              <a:gd name="connsiteX2620" fmla="*/ 216050 w 2198808"/>
              <a:gd name="connsiteY2620" fmla="*/ 790891 h 1624467"/>
              <a:gd name="connsiteX2621" fmla="*/ 211411 w 2198808"/>
              <a:gd name="connsiteY2621" fmla="*/ 783517 h 1624467"/>
              <a:gd name="connsiteX2622" fmla="*/ 207996 w 2198808"/>
              <a:gd name="connsiteY2622" fmla="*/ 785386 h 1624467"/>
              <a:gd name="connsiteX2623" fmla="*/ 201810 w 2198808"/>
              <a:gd name="connsiteY2623" fmla="*/ 793746 h 1624467"/>
              <a:gd name="connsiteX2624" fmla="*/ 199635 w 2198808"/>
              <a:gd name="connsiteY2624" fmla="*/ 798708 h 1624467"/>
              <a:gd name="connsiteX2625" fmla="*/ 193620 w 2198808"/>
              <a:gd name="connsiteY2625" fmla="*/ 804502 h 1624467"/>
              <a:gd name="connsiteX2626" fmla="*/ 173603 w 2198808"/>
              <a:gd name="connsiteY2626" fmla="*/ 818113 h 1624467"/>
              <a:gd name="connsiteX2627" fmla="*/ 153535 w 2198808"/>
              <a:gd name="connsiteY2627" fmla="*/ 832472 h 1624467"/>
              <a:gd name="connsiteX2628" fmla="*/ 151819 w 2198808"/>
              <a:gd name="connsiteY2628" fmla="*/ 834171 h 1624467"/>
              <a:gd name="connsiteX2629" fmla="*/ 817816 w 2198808"/>
              <a:gd name="connsiteY2629" fmla="*/ 89974 h 1624467"/>
              <a:gd name="connsiteX2630" fmla="*/ 822557 w 2198808"/>
              <a:gd name="connsiteY2630" fmla="*/ 92387 h 1624467"/>
              <a:gd name="connsiteX2631" fmla="*/ 822557 w 2198808"/>
              <a:gd name="connsiteY2631" fmla="*/ 74256 h 1624467"/>
              <a:gd name="connsiteX2632" fmla="*/ 818683 w 2198808"/>
              <a:gd name="connsiteY2632" fmla="*/ 75344 h 1624467"/>
              <a:gd name="connsiteX2633" fmla="*/ 815216 w 2198808"/>
              <a:gd name="connsiteY2633" fmla="*/ 83177 h 1624467"/>
              <a:gd name="connsiteX2634" fmla="*/ 817850 w 2198808"/>
              <a:gd name="connsiteY2634" fmla="*/ 90008 h 1624467"/>
              <a:gd name="connsiteX2635" fmla="*/ 808505 w 2198808"/>
              <a:gd name="connsiteY2635" fmla="*/ 91368 h 1624467"/>
              <a:gd name="connsiteX2636" fmla="*/ 813109 w 2198808"/>
              <a:gd name="connsiteY2636" fmla="*/ 100731 h 1624467"/>
              <a:gd name="connsiteX2637" fmla="*/ 817816 w 2198808"/>
              <a:gd name="connsiteY2637" fmla="*/ 89974 h 1624467"/>
              <a:gd name="connsiteX2638" fmla="*/ 153518 w 2198808"/>
              <a:gd name="connsiteY2638" fmla="*/ 925895 h 1624467"/>
              <a:gd name="connsiteX2639" fmla="*/ 160366 w 2198808"/>
              <a:gd name="connsiteY2639" fmla="*/ 927900 h 1624467"/>
              <a:gd name="connsiteX2640" fmla="*/ 156424 w 2198808"/>
              <a:gd name="connsiteY2640" fmla="*/ 920084 h 1624467"/>
              <a:gd name="connsiteX2641" fmla="*/ 153484 w 2198808"/>
              <a:gd name="connsiteY2641" fmla="*/ 925929 h 1624467"/>
              <a:gd name="connsiteX2642" fmla="*/ 143475 w 2198808"/>
              <a:gd name="connsiteY2642" fmla="*/ 926116 h 1624467"/>
              <a:gd name="connsiteX2643" fmla="*/ 131411 w 2198808"/>
              <a:gd name="connsiteY2643" fmla="*/ 939489 h 1624467"/>
              <a:gd name="connsiteX2644" fmla="*/ 129372 w 2198808"/>
              <a:gd name="connsiteY2644" fmla="*/ 941596 h 1624467"/>
              <a:gd name="connsiteX2645" fmla="*/ 130391 w 2198808"/>
              <a:gd name="connsiteY2645" fmla="*/ 942191 h 1624467"/>
              <a:gd name="connsiteX2646" fmla="*/ 131411 w 2198808"/>
              <a:gd name="connsiteY2646" fmla="*/ 939489 h 1624467"/>
              <a:gd name="connsiteX2647" fmla="*/ 134690 w 2198808"/>
              <a:gd name="connsiteY2647" fmla="*/ 938657 h 1624467"/>
              <a:gd name="connsiteX2648" fmla="*/ 146024 w 2198808"/>
              <a:gd name="connsiteY2648" fmla="*/ 930381 h 1624467"/>
              <a:gd name="connsiteX2649" fmla="*/ 153518 w 2198808"/>
              <a:gd name="connsiteY2649" fmla="*/ 925895 h 1624467"/>
              <a:gd name="connsiteX2650" fmla="*/ 192600 w 2198808"/>
              <a:gd name="connsiteY2650" fmla="*/ 924213 h 1624467"/>
              <a:gd name="connsiteX2651" fmla="*/ 174300 w 2198808"/>
              <a:gd name="connsiteY2651" fmla="*/ 942803 h 1624467"/>
              <a:gd name="connsiteX2652" fmla="*/ 192600 w 2198808"/>
              <a:gd name="connsiteY2652" fmla="*/ 924213 h 1624467"/>
              <a:gd name="connsiteX2653" fmla="*/ 192906 w 2198808"/>
              <a:gd name="connsiteY2653" fmla="*/ 923720 h 1624467"/>
              <a:gd name="connsiteX2654" fmla="*/ 192600 w 2198808"/>
              <a:gd name="connsiteY2654" fmla="*/ 924213 h 1624467"/>
              <a:gd name="connsiteX2655" fmla="*/ 221487 w 2198808"/>
              <a:gd name="connsiteY2655" fmla="*/ 803601 h 1624467"/>
              <a:gd name="connsiteX2656" fmla="*/ 209270 w 2198808"/>
              <a:gd name="connsiteY2656" fmla="*/ 814800 h 1624467"/>
              <a:gd name="connsiteX2657" fmla="*/ 203153 w 2198808"/>
              <a:gd name="connsiteY2657" fmla="*/ 828291 h 1624467"/>
              <a:gd name="connsiteX2658" fmla="*/ 206840 w 2198808"/>
              <a:gd name="connsiteY2658" fmla="*/ 822497 h 1624467"/>
              <a:gd name="connsiteX2659" fmla="*/ 214707 w 2198808"/>
              <a:gd name="connsiteY2659" fmla="*/ 818895 h 1624467"/>
              <a:gd name="connsiteX2660" fmla="*/ 212464 w 2198808"/>
              <a:gd name="connsiteY2660" fmla="*/ 821206 h 1624467"/>
              <a:gd name="connsiteX2661" fmla="*/ 213807 w 2198808"/>
              <a:gd name="connsiteY2661" fmla="*/ 821885 h 1624467"/>
              <a:gd name="connsiteX2662" fmla="*/ 214673 w 2198808"/>
              <a:gd name="connsiteY2662" fmla="*/ 818861 h 1624467"/>
              <a:gd name="connsiteX2663" fmla="*/ 221504 w 2198808"/>
              <a:gd name="connsiteY2663" fmla="*/ 812064 h 1624467"/>
              <a:gd name="connsiteX2664" fmla="*/ 224121 w 2198808"/>
              <a:gd name="connsiteY2664" fmla="*/ 816499 h 1624467"/>
              <a:gd name="connsiteX2665" fmla="*/ 228964 w 2198808"/>
              <a:gd name="connsiteY2665" fmla="*/ 814697 h 1624467"/>
              <a:gd name="connsiteX2666" fmla="*/ 242082 w 2198808"/>
              <a:gd name="connsiteY2666" fmla="*/ 801155 h 1624467"/>
              <a:gd name="connsiteX2667" fmla="*/ 257137 w 2198808"/>
              <a:gd name="connsiteY2667" fmla="*/ 784893 h 1624467"/>
              <a:gd name="connsiteX2668" fmla="*/ 259091 w 2198808"/>
              <a:gd name="connsiteY2668" fmla="*/ 782837 h 1624467"/>
              <a:gd name="connsiteX2669" fmla="*/ 258140 w 2198808"/>
              <a:gd name="connsiteY2669" fmla="*/ 782208 h 1624467"/>
              <a:gd name="connsiteX2670" fmla="*/ 257171 w 2198808"/>
              <a:gd name="connsiteY2670" fmla="*/ 784910 h 1624467"/>
              <a:gd name="connsiteX2671" fmla="*/ 248437 w 2198808"/>
              <a:gd name="connsiteY2671" fmla="*/ 789600 h 1624467"/>
              <a:gd name="connsiteX2672" fmla="*/ 232090 w 2198808"/>
              <a:gd name="connsiteY2672" fmla="*/ 803890 h 1624467"/>
              <a:gd name="connsiteX2673" fmla="*/ 226228 w 2198808"/>
              <a:gd name="connsiteY2673" fmla="*/ 806711 h 1624467"/>
              <a:gd name="connsiteX2674" fmla="*/ 221453 w 2198808"/>
              <a:gd name="connsiteY2674" fmla="*/ 812098 h 1624467"/>
              <a:gd name="connsiteX2675" fmla="*/ 221470 w 2198808"/>
              <a:gd name="connsiteY2675" fmla="*/ 803585 h 1624467"/>
              <a:gd name="connsiteX2676" fmla="*/ 221521 w 2198808"/>
              <a:gd name="connsiteY2676" fmla="*/ 803517 h 1624467"/>
              <a:gd name="connsiteX2677" fmla="*/ 221487 w 2198808"/>
              <a:gd name="connsiteY2677" fmla="*/ 803601 h 1624467"/>
              <a:gd name="connsiteX2678" fmla="*/ 1611273 w 2198808"/>
              <a:gd name="connsiteY2678" fmla="*/ 1379557 h 1624467"/>
              <a:gd name="connsiteX2679" fmla="*/ 1599668 w 2198808"/>
              <a:gd name="connsiteY2679" fmla="*/ 1380100 h 1624467"/>
              <a:gd name="connsiteX2680" fmla="*/ 1602131 w 2198808"/>
              <a:gd name="connsiteY2680" fmla="*/ 1389429 h 1624467"/>
              <a:gd name="connsiteX2681" fmla="*/ 1617510 w 2198808"/>
              <a:gd name="connsiteY2681" fmla="*/ 1384077 h 1624467"/>
              <a:gd name="connsiteX2682" fmla="*/ 1612395 w 2198808"/>
              <a:gd name="connsiteY2682" fmla="*/ 1382700 h 1624467"/>
              <a:gd name="connsiteX2683" fmla="*/ 1611273 w 2198808"/>
              <a:gd name="connsiteY2683" fmla="*/ 1379557 h 1624467"/>
              <a:gd name="connsiteX2684" fmla="*/ 1611324 w 2198808"/>
              <a:gd name="connsiteY2684" fmla="*/ 1379523 h 1624467"/>
              <a:gd name="connsiteX2685" fmla="*/ 1611273 w 2198808"/>
              <a:gd name="connsiteY2685" fmla="*/ 1379557 h 1624467"/>
              <a:gd name="connsiteX2686" fmla="*/ 415183 w 2198808"/>
              <a:gd name="connsiteY2686" fmla="*/ 358453 h 1624467"/>
              <a:gd name="connsiteX2687" fmla="*/ 399516 w 2198808"/>
              <a:gd name="connsiteY2687" fmla="*/ 359847 h 1624467"/>
              <a:gd name="connsiteX2688" fmla="*/ 390476 w 2198808"/>
              <a:gd name="connsiteY2688" fmla="*/ 354647 h 1624467"/>
              <a:gd name="connsiteX2689" fmla="*/ 388947 w 2198808"/>
              <a:gd name="connsiteY2689" fmla="*/ 355548 h 1624467"/>
              <a:gd name="connsiteX2690" fmla="*/ 387995 w 2198808"/>
              <a:gd name="connsiteY2690" fmla="*/ 366932 h 1624467"/>
              <a:gd name="connsiteX2691" fmla="*/ 376355 w 2198808"/>
              <a:gd name="connsiteY2691" fmla="*/ 378742 h 1624467"/>
              <a:gd name="connsiteX2692" fmla="*/ 387961 w 2198808"/>
              <a:gd name="connsiteY2692" fmla="*/ 366882 h 1624467"/>
              <a:gd name="connsiteX2693" fmla="*/ 398394 w 2198808"/>
              <a:gd name="connsiteY2693" fmla="*/ 363075 h 1624467"/>
              <a:gd name="connsiteX2694" fmla="*/ 408369 w 2198808"/>
              <a:gd name="connsiteY2694" fmla="*/ 361784 h 1624467"/>
              <a:gd name="connsiteX2695" fmla="*/ 408335 w 2198808"/>
              <a:gd name="connsiteY2695" fmla="*/ 361818 h 1624467"/>
              <a:gd name="connsiteX2696" fmla="*/ 415132 w 2198808"/>
              <a:gd name="connsiteY2696" fmla="*/ 358385 h 1624467"/>
              <a:gd name="connsiteX2697" fmla="*/ 421487 w 2198808"/>
              <a:gd name="connsiteY2697" fmla="*/ 352574 h 1624467"/>
              <a:gd name="connsiteX2698" fmla="*/ 420366 w 2198808"/>
              <a:gd name="connsiteY2698" fmla="*/ 350858 h 1624467"/>
              <a:gd name="connsiteX2699" fmla="*/ 414062 w 2198808"/>
              <a:gd name="connsiteY2699" fmla="*/ 352659 h 1624467"/>
              <a:gd name="connsiteX2700" fmla="*/ 415183 w 2198808"/>
              <a:gd name="connsiteY2700" fmla="*/ 358453 h 1624467"/>
              <a:gd name="connsiteX2701" fmla="*/ 206194 w 2198808"/>
              <a:gd name="connsiteY2701" fmla="*/ 759388 h 1624467"/>
              <a:gd name="connsiteX2702" fmla="*/ 196474 w 2198808"/>
              <a:gd name="connsiteY2702" fmla="*/ 760968 h 1624467"/>
              <a:gd name="connsiteX2703" fmla="*/ 201436 w 2198808"/>
              <a:gd name="connsiteY2703" fmla="*/ 766439 h 1624467"/>
              <a:gd name="connsiteX2704" fmla="*/ 210799 w 2198808"/>
              <a:gd name="connsiteY2704" fmla="*/ 767425 h 1624467"/>
              <a:gd name="connsiteX2705" fmla="*/ 213569 w 2198808"/>
              <a:gd name="connsiteY2705" fmla="*/ 760390 h 1624467"/>
              <a:gd name="connsiteX2706" fmla="*/ 212244 w 2198808"/>
              <a:gd name="connsiteY2706" fmla="*/ 753372 h 1624467"/>
              <a:gd name="connsiteX2707" fmla="*/ 205022 w 2198808"/>
              <a:gd name="connsiteY2707" fmla="*/ 753712 h 1624467"/>
              <a:gd name="connsiteX2708" fmla="*/ 206177 w 2198808"/>
              <a:gd name="connsiteY2708" fmla="*/ 759405 h 1624467"/>
              <a:gd name="connsiteX2709" fmla="*/ 206194 w 2198808"/>
              <a:gd name="connsiteY2709" fmla="*/ 759388 h 1624467"/>
              <a:gd name="connsiteX2710" fmla="*/ 2086991 w 2198808"/>
              <a:gd name="connsiteY2710" fmla="*/ 609889 h 1624467"/>
              <a:gd name="connsiteX2711" fmla="*/ 2080720 w 2198808"/>
              <a:gd name="connsiteY2711" fmla="*/ 604162 h 1624467"/>
              <a:gd name="connsiteX2712" fmla="*/ 2077577 w 2198808"/>
              <a:gd name="connsiteY2712" fmla="*/ 611809 h 1624467"/>
              <a:gd name="connsiteX2713" fmla="*/ 2067823 w 2198808"/>
              <a:gd name="connsiteY2713" fmla="*/ 613780 h 1624467"/>
              <a:gd name="connsiteX2714" fmla="*/ 2073618 w 2198808"/>
              <a:gd name="connsiteY2714" fmla="*/ 619456 h 1624467"/>
              <a:gd name="connsiteX2715" fmla="*/ 2072955 w 2198808"/>
              <a:gd name="connsiteY2715" fmla="*/ 613593 h 1624467"/>
              <a:gd name="connsiteX2716" fmla="*/ 2079922 w 2198808"/>
              <a:gd name="connsiteY2716" fmla="*/ 619167 h 1624467"/>
              <a:gd name="connsiteX2717" fmla="*/ 2087330 w 2198808"/>
              <a:gd name="connsiteY2717" fmla="*/ 621104 h 1624467"/>
              <a:gd name="connsiteX2718" fmla="*/ 2086991 w 2198808"/>
              <a:gd name="connsiteY2718" fmla="*/ 609889 h 1624467"/>
              <a:gd name="connsiteX2719" fmla="*/ 2090695 w 2198808"/>
              <a:gd name="connsiteY2719" fmla="*/ 608903 h 1624467"/>
              <a:gd name="connsiteX2720" fmla="*/ 2089999 w 2198808"/>
              <a:gd name="connsiteY2720" fmla="*/ 607578 h 1624467"/>
              <a:gd name="connsiteX2721" fmla="*/ 2086991 w 2198808"/>
              <a:gd name="connsiteY2721" fmla="*/ 609889 h 1624467"/>
              <a:gd name="connsiteX2722" fmla="*/ 1228979 w 2198808"/>
              <a:gd name="connsiteY2722" fmla="*/ 1362547 h 1624467"/>
              <a:gd name="connsiteX2723" fmla="*/ 1240585 w 2198808"/>
              <a:gd name="connsiteY2723" fmla="*/ 1357263 h 1624467"/>
              <a:gd name="connsiteX2724" fmla="*/ 1228979 w 2198808"/>
              <a:gd name="connsiteY2724" fmla="*/ 1350687 h 1624467"/>
              <a:gd name="connsiteX2725" fmla="*/ 1219634 w 2198808"/>
              <a:gd name="connsiteY2725" fmla="*/ 1350330 h 1624467"/>
              <a:gd name="connsiteX2726" fmla="*/ 1217272 w 2198808"/>
              <a:gd name="connsiteY2726" fmla="*/ 1363635 h 1624467"/>
              <a:gd name="connsiteX2727" fmla="*/ 1197442 w 2198808"/>
              <a:gd name="connsiteY2727" fmla="*/ 1367390 h 1624467"/>
              <a:gd name="connsiteX2728" fmla="*/ 1205768 w 2198808"/>
              <a:gd name="connsiteY2728" fmla="*/ 1369616 h 1624467"/>
              <a:gd name="connsiteX2729" fmla="*/ 1214265 w 2198808"/>
              <a:gd name="connsiteY2729" fmla="*/ 1372471 h 1624467"/>
              <a:gd name="connsiteX2730" fmla="*/ 1227502 w 2198808"/>
              <a:gd name="connsiteY2730" fmla="*/ 1370636 h 1624467"/>
              <a:gd name="connsiteX2731" fmla="*/ 1228979 w 2198808"/>
              <a:gd name="connsiteY2731" fmla="*/ 1362547 h 1624467"/>
              <a:gd name="connsiteX2732" fmla="*/ 749864 w 2198808"/>
              <a:gd name="connsiteY2732" fmla="*/ 183449 h 1624467"/>
              <a:gd name="connsiteX2733" fmla="*/ 736406 w 2198808"/>
              <a:gd name="connsiteY2733" fmla="*/ 181563 h 1624467"/>
              <a:gd name="connsiteX2734" fmla="*/ 734248 w 2198808"/>
              <a:gd name="connsiteY2734" fmla="*/ 176618 h 1624467"/>
              <a:gd name="connsiteX2735" fmla="*/ 722200 w 2198808"/>
              <a:gd name="connsiteY2735" fmla="*/ 171707 h 1624467"/>
              <a:gd name="connsiteX2736" fmla="*/ 715862 w 2198808"/>
              <a:gd name="connsiteY2736" fmla="*/ 171572 h 1624467"/>
              <a:gd name="connsiteX2737" fmla="*/ 715386 w 2198808"/>
              <a:gd name="connsiteY2737" fmla="*/ 171266 h 1624467"/>
              <a:gd name="connsiteX2738" fmla="*/ 715896 w 2198808"/>
              <a:gd name="connsiteY2738" fmla="*/ 171538 h 1624467"/>
              <a:gd name="connsiteX2739" fmla="*/ 729490 w 2198808"/>
              <a:gd name="connsiteY2739" fmla="*/ 181767 h 1624467"/>
              <a:gd name="connsiteX2740" fmla="*/ 729456 w 2198808"/>
              <a:gd name="connsiteY2740" fmla="*/ 181733 h 1624467"/>
              <a:gd name="connsiteX2741" fmla="*/ 750799 w 2198808"/>
              <a:gd name="connsiteY2741" fmla="*/ 194579 h 1624467"/>
              <a:gd name="connsiteX2742" fmla="*/ 749864 w 2198808"/>
              <a:gd name="connsiteY2742" fmla="*/ 183449 h 1624467"/>
              <a:gd name="connsiteX2743" fmla="*/ 752939 w 2198808"/>
              <a:gd name="connsiteY2743" fmla="*/ 182855 h 1624467"/>
              <a:gd name="connsiteX2744" fmla="*/ 752514 w 2198808"/>
              <a:gd name="connsiteY2744" fmla="*/ 181767 h 1624467"/>
              <a:gd name="connsiteX2745" fmla="*/ 749864 w 2198808"/>
              <a:gd name="connsiteY2745" fmla="*/ 183449 h 1624467"/>
              <a:gd name="connsiteX2746" fmla="*/ 1592599 w 2198808"/>
              <a:gd name="connsiteY2746" fmla="*/ 1354085 h 1624467"/>
              <a:gd name="connsiteX2747" fmla="*/ 1579582 w 2198808"/>
              <a:gd name="connsiteY2747" fmla="*/ 1355768 h 1624467"/>
              <a:gd name="connsiteX2748" fmla="*/ 1574162 w 2198808"/>
              <a:gd name="connsiteY2748" fmla="*/ 1365028 h 1624467"/>
              <a:gd name="connsiteX2749" fmla="*/ 1565139 w 2198808"/>
              <a:gd name="connsiteY2749" fmla="*/ 1363856 h 1624467"/>
              <a:gd name="connsiteX2750" fmla="*/ 1564732 w 2198808"/>
              <a:gd name="connsiteY2750" fmla="*/ 1364858 h 1624467"/>
              <a:gd name="connsiteX2751" fmla="*/ 1574502 w 2198808"/>
              <a:gd name="connsiteY2751" fmla="*/ 1369038 h 1624467"/>
              <a:gd name="connsiteX2752" fmla="*/ 1577815 w 2198808"/>
              <a:gd name="connsiteY2752" fmla="*/ 1375835 h 1624467"/>
              <a:gd name="connsiteX2753" fmla="*/ 1585598 w 2198808"/>
              <a:gd name="connsiteY2753" fmla="*/ 1373321 h 1624467"/>
              <a:gd name="connsiteX2754" fmla="*/ 1581044 w 2198808"/>
              <a:gd name="connsiteY2754" fmla="*/ 1360406 h 1624467"/>
              <a:gd name="connsiteX2755" fmla="*/ 1586872 w 2198808"/>
              <a:gd name="connsiteY2755" fmla="*/ 1363822 h 1624467"/>
              <a:gd name="connsiteX2756" fmla="*/ 1601706 w 2198808"/>
              <a:gd name="connsiteY2756" fmla="*/ 1366031 h 1624467"/>
              <a:gd name="connsiteX2757" fmla="*/ 1592531 w 2198808"/>
              <a:gd name="connsiteY2757" fmla="*/ 1354034 h 1624467"/>
              <a:gd name="connsiteX2758" fmla="*/ 1603321 w 2198808"/>
              <a:gd name="connsiteY2758" fmla="*/ 1358520 h 1624467"/>
              <a:gd name="connsiteX2759" fmla="*/ 1611172 w 2198808"/>
              <a:gd name="connsiteY2759" fmla="*/ 1358877 h 1624467"/>
              <a:gd name="connsiteX2760" fmla="*/ 1614807 w 2198808"/>
              <a:gd name="connsiteY2760" fmla="*/ 1359642 h 1624467"/>
              <a:gd name="connsiteX2761" fmla="*/ 1610543 w 2198808"/>
              <a:gd name="connsiteY2761" fmla="*/ 1364485 h 1624467"/>
              <a:gd name="connsiteX2762" fmla="*/ 1617170 w 2198808"/>
              <a:gd name="connsiteY2762" fmla="*/ 1358129 h 1624467"/>
              <a:gd name="connsiteX2763" fmla="*/ 1612174 w 2198808"/>
              <a:gd name="connsiteY2763" fmla="*/ 1348410 h 1624467"/>
              <a:gd name="connsiteX2764" fmla="*/ 1603015 w 2198808"/>
              <a:gd name="connsiteY2764" fmla="*/ 1350143 h 1624467"/>
              <a:gd name="connsiteX2765" fmla="*/ 1602879 w 2198808"/>
              <a:gd name="connsiteY2765" fmla="*/ 1349209 h 1624467"/>
              <a:gd name="connsiteX2766" fmla="*/ 1610525 w 2198808"/>
              <a:gd name="connsiteY2766" fmla="*/ 1344434 h 1624467"/>
              <a:gd name="connsiteX2767" fmla="*/ 1592599 w 2198808"/>
              <a:gd name="connsiteY2767" fmla="*/ 1354085 h 1624467"/>
              <a:gd name="connsiteX2768" fmla="*/ 1697934 w 2198808"/>
              <a:gd name="connsiteY2768" fmla="*/ 1338792 h 1624467"/>
              <a:gd name="connsiteX2769" fmla="*/ 1712531 w 2198808"/>
              <a:gd name="connsiteY2769" fmla="*/ 1339829 h 1624467"/>
              <a:gd name="connsiteX2770" fmla="*/ 1722029 w 2198808"/>
              <a:gd name="connsiteY2770" fmla="*/ 1351757 h 1624467"/>
              <a:gd name="connsiteX2771" fmla="*/ 1733907 w 2198808"/>
              <a:gd name="connsiteY2771" fmla="*/ 1347271 h 1624467"/>
              <a:gd name="connsiteX2772" fmla="*/ 1722743 w 2198808"/>
              <a:gd name="connsiteY2772" fmla="*/ 1338044 h 1624467"/>
              <a:gd name="connsiteX2773" fmla="*/ 1710525 w 2198808"/>
              <a:gd name="connsiteY2773" fmla="*/ 1331995 h 1624467"/>
              <a:gd name="connsiteX2774" fmla="*/ 1697713 w 2198808"/>
              <a:gd name="connsiteY2774" fmla="*/ 1327441 h 1624467"/>
              <a:gd name="connsiteX2775" fmla="*/ 1697917 w 2198808"/>
              <a:gd name="connsiteY2775" fmla="*/ 1338758 h 1624467"/>
              <a:gd name="connsiteX2776" fmla="*/ 1698019 w 2198808"/>
              <a:gd name="connsiteY2776" fmla="*/ 1338724 h 1624467"/>
              <a:gd name="connsiteX2777" fmla="*/ 1697934 w 2198808"/>
              <a:gd name="connsiteY2777" fmla="*/ 1338792 h 1624467"/>
              <a:gd name="connsiteX2778" fmla="*/ 1545003 w 2198808"/>
              <a:gd name="connsiteY2778" fmla="*/ 1401647 h 1624467"/>
              <a:gd name="connsiteX2779" fmla="*/ 1546669 w 2198808"/>
              <a:gd name="connsiteY2779" fmla="*/ 1401494 h 1624467"/>
              <a:gd name="connsiteX2780" fmla="*/ 1562454 w 2198808"/>
              <a:gd name="connsiteY2780" fmla="*/ 1395631 h 1624467"/>
              <a:gd name="connsiteX2781" fmla="*/ 1578105 w 2198808"/>
              <a:gd name="connsiteY2781" fmla="*/ 1394289 h 1624467"/>
              <a:gd name="connsiteX2782" fmla="*/ 1585496 w 2198808"/>
              <a:gd name="connsiteY2782" fmla="*/ 1392029 h 1624467"/>
              <a:gd name="connsiteX2783" fmla="*/ 1565054 w 2198808"/>
              <a:gd name="connsiteY2783" fmla="*/ 1380559 h 1624467"/>
              <a:gd name="connsiteX2784" fmla="*/ 1554128 w 2198808"/>
              <a:gd name="connsiteY2784" fmla="*/ 1385113 h 1624467"/>
              <a:gd name="connsiteX2785" fmla="*/ 1560466 w 2198808"/>
              <a:gd name="connsiteY2785" fmla="*/ 1376787 h 1624467"/>
              <a:gd name="connsiteX2786" fmla="*/ 1547484 w 2198808"/>
              <a:gd name="connsiteY2786" fmla="*/ 1374323 h 1624467"/>
              <a:gd name="connsiteX2787" fmla="*/ 1560364 w 2198808"/>
              <a:gd name="connsiteY2787" fmla="*/ 1369158 h 1624467"/>
              <a:gd name="connsiteX2788" fmla="*/ 1541452 w 2198808"/>
              <a:gd name="connsiteY2788" fmla="*/ 1374323 h 1624467"/>
              <a:gd name="connsiteX2789" fmla="*/ 1548334 w 2198808"/>
              <a:gd name="connsiteY2789" fmla="*/ 1385079 h 1624467"/>
              <a:gd name="connsiteX2790" fmla="*/ 1542047 w 2198808"/>
              <a:gd name="connsiteY2790" fmla="*/ 1386371 h 1624467"/>
              <a:gd name="connsiteX2791" fmla="*/ 1535845 w 2198808"/>
              <a:gd name="connsiteY2791" fmla="*/ 1387373 h 1624467"/>
              <a:gd name="connsiteX2792" fmla="*/ 1543304 w 2198808"/>
              <a:gd name="connsiteY2792" fmla="*/ 1408376 h 1624467"/>
              <a:gd name="connsiteX2793" fmla="*/ 1543796 w 2198808"/>
              <a:gd name="connsiteY2793" fmla="*/ 1408682 h 1624467"/>
              <a:gd name="connsiteX2794" fmla="*/ 1543304 w 2198808"/>
              <a:gd name="connsiteY2794" fmla="*/ 1408393 h 1624467"/>
              <a:gd name="connsiteX2795" fmla="*/ 1545020 w 2198808"/>
              <a:gd name="connsiteY2795" fmla="*/ 1401579 h 1624467"/>
              <a:gd name="connsiteX2796" fmla="*/ 1545003 w 2198808"/>
              <a:gd name="connsiteY2796" fmla="*/ 1401647 h 1624467"/>
              <a:gd name="connsiteX2797" fmla="*/ 1065887 w 2198808"/>
              <a:gd name="connsiteY2797" fmla="*/ 1393151 h 1624467"/>
              <a:gd name="connsiteX2798" fmla="*/ 1048691 w 2198808"/>
              <a:gd name="connsiteY2798" fmla="*/ 1395954 h 1624467"/>
              <a:gd name="connsiteX2799" fmla="*/ 1043763 w 2198808"/>
              <a:gd name="connsiteY2799" fmla="*/ 1396362 h 1624467"/>
              <a:gd name="connsiteX2800" fmla="*/ 1032038 w 2198808"/>
              <a:gd name="connsiteY2800" fmla="*/ 1402004 h 1624467"/>
              <a:gd name="connsiteX2801" fmla="*/ 1021554 w 2198808"/>
              <a:gd name="connsiteY2801" fmla="*/ 1397671 h 1624467"/>
              <a:gd name="connsiteX2802" fmla="*/ 1035981 w 2198808"/>
              <a:gd name="connsiteY2802" fmla="*/ 1405300 h 1624467"/>
              <a:gd name="connsiteX2803" fmla="*/ 1039753 w 2198808"/>
              <a:gd name="connsiteY2803" fmla="*/ 1405980 h 1624467"/>
              <a:gd name="connsiteX2804" fmla="*/ 1047263 w 2198808"/>
              <a:gd name="connsiteY2804" fmla="*/ 1408427 h 1624467"/>
              <a:gd name="connsiteX2805" fmla="*/ 1057969 w 2198808"/>
              <a:gd name="connsiteY2805" fmla="*/ 1403567 h 1624467"/>
              <a:gd name="connsiteX2806" fmla="*/ 1078683 w 2198808"/>
              <a:gd name="connsiteY2806" fmla="*/ 1408987 h 1624467"/>
              <a:gd name="connsiteX2807" fmla="*/ 1087570 w 2198808"/>
              <a:gd name="connsiteY2807" fmla="*/ 1409327 h 1624467"/>
              <a:gd name="connsiteX2808" fmla="*/ 1106737 w 2198808"/>
              <a:gd name="connsiteY2808" fmla="*/ 1405113 h 1624467"/>
              <a:gd name="connsiteX2809" fmla="*/ 1133755 w 2198808"/>
              <a:gd name="connsiteY2809" fmla="*/ 1406642 h 1624467"/>
              <a:gd name="connsiteX2810" fmla="*/ 1177629 w 2198808"/>
              <a:gd name="connsiteY2810" fmla="*/ 1406608 h 1624467"/>
              <a:gd name="connsiteX2811" fmla="*/ 1183610 w 2198808"/>
              <a:gd name="connsiteY2811" fmla="*/ 1406150 h 1624467"/>
              <a:gd name="connsiteX2812" fmla="*/ 1182743 w 2198808"/>
              <a:gd name="connsiteY2812" fmla="*/ 1403431 h 1624467"/>
              <a:gd name="connsiteX2813" fmla="*/ 1173398 w 2198808"/>
              <a:gd name="connsiteY2813" fmla="*/ 1404026 h 1624467"/>
              <a:gd name="connsiteX2814" fmla="*/ 1161758 w 2198808"/>
              <a:gd name="connsiteY2814" fmla="*/ 1388784 h 1624467"/>
              <a:gd name="connsiteX2815" fmla="*/ 1155743 w 2198808"/>
              <a:gd name="connsiteY2815" fmla="*/ 1386524 h 1624467"/>
              <a:gd name="connsiteX2816" fmla="*/ 1105548 w 2198808"/>
              <a:gd name="connsiteY2816" fmla="*/ 1381630 h 1624467"/>
              <a:gd name="connsiteX2817" fmla="*/ 1088759 w 2198808"/>
              <a:gd name="connsiteY2817" fmla="*/ 1380083 h 1624467"/>
              <a:gd name="connsiteX2818" fmla="*/ 1060959 w 2198808"/>
              <a:gd name="connsiteY2818" fmla="*/ 1384128 h 1624467"/>
              <a:gd name="connsiteX2819" fmla="*/ 1071206 w 2198808"/>
              <a:gd name="connsiteY2819" fmla="*/ 1385589 h 1624467"/>
              <a:gd name="connsiteX2820" fmla="*/ 1071104 w 2198808"/>
              <a:gd name="connsiteY2820" fmla="*/ 1387390 h 1624467"/>
              <a:gd name="connsiteX2821" fmla="*/ 1065207 w 2198808"/>
              <a:gd name="connsiteY2821" fmla="*/ 1388461 h 1624467"/>
              <a:gd name="connsiteX2822" fmla="*/ 1065887 w 2198808"/>
              <a:gd name="connsiteY2822" fmla="*/ 1393151 h 1624467"/>
              <a:gd name="connsiteX2823" fmla="*/ 1065887 w 2198808"/>
              <a:gd name="connsiteY2823" fmla="*/ 1393151 h 1624467"/>
              <a:gd name="connsiteX2824" fmla="*/ 1407705 w 2198808"/>
              <a:gd name="connsiteY2824" fmla="*/ 1488767 h 1624467"/>
              <a:gd name="connsiteX2825" fmla="*/ 1408741 w 2198808"/>
              <a:gd name="connsiteY2825" fmla="*/ 1487220 h 1624467"/>
              <a:gd name="connsiteX2826" fmla="*/ 1404749 w 2198808"/>
              <a:gd name="connsiteY2826" fmla="*/ 1472913 h 1624467"/>
              <a:gd name="connsiteX2827" fmla="*/ 1402012 w 2198808"/>
              <a:gd name="connsiteY2827" fmla="*/ 1458605 h 1624467"/>
              <a:gd name="connsiteX2828" fmla="*/ 1401588 w 2198808"/>
              <a:gd name="connsiteY2828" fmla="*/ 1453270 h 1624467"/>
              <a:gd name="connsiteX2829" fmla="*/ 1409354 w 2198808"/>
              <a:gd name="connsiteY2829" fmla="*/ 1455122 h 1624467"/>
              <a:gd name="connsiteX2830" fmla="*/ 1402319 w 2198808"/>
              <a:gd name="connsiteY2830" fmla="*/ 1445368 h 1624467"/>
              <a:gd name="connsiteX2831" fmla="*/ 1398155 w 2198808"/>
              <a:gd name="connsiteY2831" fmla="*/ 1443261 h 1624467"/>
              <a:gd name="connsiteX2832" fmla="*/ 1390764 w 2198808"/>
              <a:gd name="connsiteY2832" fmla="*/ 1440457 h 1624467"/>
              <a:gd name="connsiteX2833" fmla="*/ 1372378 w 2198808"/>
              <a:gd name="connsiteY2833" fmla="*/ 1431519 h 1624467"/>
              <a:gd name="connsiteX2834" fmla="*/ 1370186 w 2198808"/>
              <a:gd name="connsiteY2834" fmla="*/ 1443992 h 1624467"/>
              <a:gd name="connsiteX2835" fmla="*/ 1386635 w 2198808"/>
              <a:gd name="connsiteY2835" fmla="*/ 1443992 h 1624467"/>
              <a:gd name="connsiteX2836" fmla="*/ 1397748 w 2198808"/>
              <a:gd name="connsiteY2836" fmla="*/ 1464654 h 1624467"/>
              <a:gd name="connsiteX2837" fmla="*/ 1401095 w 2198808"/>
              <a:gd name="connsiteY2837" fmla="*/ 1489072 h 1624467"/>
              <a:gd name="connsiteX2838" fmla="*/ 1407705 w 2198808"/>
              <a:gd name="connsiteY2838" fmla="*/ 1488767 h 1624467"/>
              <a:gd name="connsiteX2839" fmla="*/ 1253992 w 2198808"/>
              <a:gd name="connsiteY2839" fmla="*/ 169312 h 1624467"/>
              <a:gd name="connsiteX2840" fmla="*/ 1265598 w 2198808"/>
              <a:gd name="connsiteY2840" fmla="*/ 174919 h 1624467"/>
              <a:gd name="connsiteX2841" fmla="*/ 1270934 w 2198808"/>
              <a:gd name="connsiteY2841" fmla="*/ 181495 h 1624467"/>
              <a:gd name="connsiteX2842" fmla="*/ 1273720 w 2198808"/>
              <a:gd name="connsiteY2842" fmla="*/ 188020 h 1624467"/>
              <a:gd name="connsiteX2843" fmla="*/ 1279022 w 2198808"/>
              <a:gd name="connsiteY2843" fmla="*/ 181104 h 1624467"/>
              <a:gd name="connsiteX2844" fmla="*/ 1273636 w 2198808"/>
              <a:gd name="connsiteY2844" fmla="*/ 173118 h 1624467"/>
              <a:gd name="connsiteX2845" fmla="*/ 1284647 w 2198808"/>
              <a:gd name="connsiteY2845" fmla="*/ 172030 h 1624467"/>
              <a:gd name="connsiteX2846" fmla="*/ 1306957 w 2198808"/>
              <a:gd name="connsiteY2846" fmla="*/ 171878 h 1624467"/>
              <a:gd name="connsiteX2847" fmla="*/ 1290594 w 2198808"/>
              <a:gd name="connsiteY2847" fmla="*/ 169261 h 1624467"/>
              <a:gd name="connsiteX2848" fmla="*/ 1283321 w 2198808"/>
              <a:gd name="connsiteY2848" fmla="*/ 161852 h 1624467"/>
              <a:gd name="connsiteX2849" fmla="*/ 1274553 w 2198808"/>
              <a:gd name="connsiteY2849" fmla="*/ 171436 h 1624467"/>
              <a:gd name="connsiteX2850" fmla="*/ 1274978 w 2198808"/>
              <a:gd name="connsiteY2850" fmla="*/ 163466 h 1624467"/>
              <a:gd name="connsiteX2851" fmla="*/ 1260110 w 2198808"/>
              <a:gd name="connsiteY2851" fmla="*/ 161529 h 1624467"/>
              <a:gd name="connsiteX2852" fmla="*/ 1253992 w 2198808"/>
              <a:gd name="connsiteY2852" fmla="*/ 169312 h 1624467"/>
              <a:gd name="connsiteX2853" fmla="*/ 1601927 w 2198808"/>
              <a:gd name="connsiteY2853" fmla="*/ 1396005 h 1624467"/>
              <a:gd name="connsiteX2854" fmla="*/ 1606634 w 2198808"/>
              <a:gd name="connsiteY2854" fmla="*/ 1408614 h 1624467"/>
              <a:gd name="connsiteX2855" fmla="*/ 1619769 w 2198808"/>
              <a:gd name="connsiteY2855" fmla="*/ 1416583 h 1624467"/>
              <a:gd name="connsiteX2856" fmla="*/ 1626566 w 2198808"/>
              <a:gd name="connsiteY2856" fmla="*/ 1404994 h 1624467"/>
              <a:gd name="connsiteX2857" fmla="*/ 1625054 w 2198808"/>
              <a:gd name="connsiteY2857" fmla="*/ 1399659 h 1624467"/>
              <a:gd name="connsiteX2858" fmla="*/ 1630747 w 2198808"/>
              <a:gd name="connsiteY2858" fmla="*/ 1399302 h 1624467"/>
              <a:gd name="connsiteX2859" fmla="*/ 1630661 w 2198808"/>
              <a:gd name="connsiteY2859" fmla="*/ 1398163 h 1624467"/>
              <a:gd name="connsiteX2860" fmla="*/ 1615929 w 2198808"/>
              <a:gd name="connsiteY2860" fmla="*/ 1392199 h 1624467"/>
              <a:gd name="connsiteX2861" fmla="*/ 1601927 w 2198808"/>
              <a:gd name="connsiteY2861" fmla="*/ 1396005 h 1624467"/>
              <a:gd name="connsiteX2862" fmla="*/ 1331528 w 2198808"/>
              <a:gd name="connsiteY2862" fmla="*/ 155208 h 1624467"/>
              <a:gd name="connsiteX2863" fmla="*/ 1321282 w 2198808"/>
              <a:gd name="connsiteY2863" fmla="*/ 152914 h 1624467"/>
              <a:gd name="connsiteX2864" fmla="*/ 1288487 w 2198808"/>
              <a:gd name="connsiteY2864" fmla="*/ 151317 h 1624467"/>
              <a:gd name="connsiteX2865" fmla="*/ 1260483 w 2198808"/>
              <a:gd name="connsiteY2865" fmla="*/ 151368 h 1624467"/>
              <a:gd name="connsiteX2866" fmla="*/ 1254826 w 2198808"/>
              <a:gd name="connsiteY2866" fmla="*/ 152846 h 1624467"/>
              <a:gd name="connsiteX2867" fmla="*/ 1273890 w 2198808"/>
              <a:gd name="connsiteY2867" fmla="*/ 155548 h 1624467"/>
              <a:gd name="connsiteX2868" fmla="*/ 1280569 w 2198808"/>
              <a:gd name="connsiteY2868" fmla="*/ 155089 h 1624467"/>
              <a:gd name="connsiteX2869" fmla="*/ 1335437 w 2198808"/>
              <a:gd name="connsiteY2869" fmla="*/ 157502 h 1624467"/>
              <a:gd name="connsiteX2870" fmla="*/ 1363967 w 2198808"/>
              <a:gd name="connsiteY2870" fmla="*/ 153050 h 1624467"/>
              <a:gd name="connsiteX2871" fmla="*/ 1331528 w 2198808"/>
              <a:gd name="connsiteY2871" fmla="*/ 155208 h 1624467"/>
              <a:gd name="connsiteX2872" fmla="*/ 846669 w 2198808"/>
              <a:gd name="connsiteY2872" fmla="*/ 125081 h 1624467"/>
              <a:gd name="connsiteX2873" fmla="*/ 828471 w 2198808"/>
              <a:gd name="connsiteY2873" fmla="*/ 104554 h 1624467"/>
              <a:gd name="connsiteX2874" fmla="*/ 823882 w 2198808"/>
              <a:gd name="connsiteY2874" fmla="*/ 120747 h 1624467"/>
              <a:gd name="connsiteX2875" fmla="*/ 817528 w 2198808"/>
              <a:gd name="connsiteY2875" fmla="*/ 123789 h 1624467"/>
              <a:gd name="connsiteX2876" fmla="*/ 827366 w 2198808"/>
              <a:gd name="connsiteY2876" fmla="*/ 126253 h 1624467"/>
              <a:gd name="connsiteX2877" fmla="*/ 838309 w 2198808"/>
              <a:gd name="connsiteY2877" fmla="*/ 127646 h 1624467"/>
              <a:gd name="connsiteX2878" fmla="*/ 846669 w 2198808"/>
              <a:gd name="connsiteY2878" fmla="*/ 125081 h 1624467"/>
              <a:gd name="connsiteX2879" fmla="*/ 2050406 w 2198808"/>
              <a:gd name="connsiteY2879" fmla="*/ 937025 h 1624467"/>
              <a:gd name="connsiteX2880" fmla="*/ 2060822 w 2198808"/>
              <a:gd name="connsiteY2880" fmla="*/ 932302 h 1624467"/>
              <a:gd name="connsiteX2881" fmla="*/ 2069318 w 2198808"/>
              <a:gd name="connsiteY2881" fmla="*/ 927612 h 1624467"/>
              <a:gd name="connsiteX2882" fmla="*/ 2058205 w 2198808"/>
              <a:gd name="connsiteY2882" fmla="*/ 921069 h 1624467"/>
              <a:gd name="connsiteX2883" fmla="*/ 2046821 w 2198808"/>
              <a:gd name="connsiteY2883" fmla="*/ 919234 h 1624467"/>
              <a:gd name="connsiteX2884" fmla="*/ 2043405 w 2198808"/>
              <a:gd name="connsiteY2884" fmla="*/ 926014 h 1624467"/>
              <a:gd name="connsiteX2885" fmla="*/ 2048350 w 2198808"/>
              <a:gd name="connsiteY2885" fmla="*/ 928631 h 1624467"/>
              <a:gd name="connsiteX2886" fmla="*/ 2047959 w 2198808"/>
              <a:gd name="connsiteY2886" fmla="*/ 929872 h 1624467"/>
              <a:gd name="connsiteX2887" fmla="*/ 2044102 w 2198808"/>
              <a:gd name="connsiteY2887" fmla="*/ 933236 h 1624467"/>
              <a:gd name="connsiteX2888" fmla="*/ 2048656 w 2198808"/>
              <a:gd name="connsiteY2888" fmla="*/ 936397 h 1624467"/>
              <a:gd name="connsiteX2889" fmla="*/ 2050406 w 2198808"/>
              <a:gd name="connsiteY2889" fmla="*/ 937025 h 1624467"/>
              <a:gd name="connsiteX2890" fmla="*/ 1575029 w 2198808"/>
              <a:gd name="connsiteY2890" fmla="*/ 135463 h 1624467"/>
              <a:gd name="connsiteX2891" fmla="*/ 1577849 w 2198808"/>
              <a:gd name="connsiteY2891" fmla="*/ 130892 h 1624467"/>
              <a:gd name="connsiteX2892" fmla="*/ 1592888 w 2198808"/>
              <a:gd name="connsiteY2892" fmla="*/ 134647 h 1624467"/>
              <a:gd name="connsiteX2893" fmla="*/ 1587127 w 2198808"/>
              <a:gd name="connsiteY2893" fmla="*/ 129159 h 1624467"/>
              <a:gd name="connsiteX2894" fmla="*/ 1545003 w 2198808"/>
              <a:gd name="connsiteY2894" fmla="*/ 125624 h 1624467"/>
              <a:gd name="connsiteX2895" fmla="*/ 1544748 w 2198808"/>
              <a:gd name="connsiteY2895" fmla="*/ 127357 h 1624467"/>
              <a:gd name="connsiteX2896" fmla="*/ 1575029 w 2198808"/>
              <a:gd name="connsiteY2896" fmla="*/ 135463 h 1624467"/>
              <a:gd name="connsiteX2897" fmla="*/ 853687 w 2198808"/>
              <a:gd name="connsiteY2897" fmla="*/ 1386031 h 1624467"/>
              <a:gd name="connsiteX2898" fmla="*/ 860620 w 2198808"/>
              <a:gd name="connsiteY2898" fmla="*/ 1391180 h 1624467"/>
              <a:gd name="connsiteX2899" fmla="*/ 904834 w 2198808"/>
              <a:gd name="connsiteY2899" fmla="*/ 1394289 h 1624467"/>
              <a:gd name="connsiteX2900" fmla="*/ 879295 w 2198808"/>
              <a:gd name="connsiteY2900" fmla="*/ 1386931 h 1624467"/>
              <a:gd name="connsiteX2901" fmla="*/ 853687 w 2198808"/>
              <a:gd name="connsiteY2901" fmla="*/ 1386031 h 1624467"/>
              <a:gd name="connsiteX2902" fmla="*/ 2006175 w 2198808"/>
              <a:gd name="connsiteY2902" fmla="*/ 984332 h 1624467"/>
              <a:gd name="connsiteX2903" fmla="*/ 2014213 w 2198808"/>
              <a:gd name="connsiteY2903" fmla="*/ 984060 h 1624467"/>
              <a:gd name="connsiteX2904" fmla="*/ 2022284 w 2198808"/>
              <a:gd name="connsiteY2904" fmla="*/ 978810 h 1624467"/>
              <a:gd name="connsiteX2905" fmla="*/ 2027857 w 2198808"/>
              <a:gd name="connsiteY2905" fmla="*/ 973287 h 1624467"/>
              <a:gd name="connsiteX2906" fmla="*/ 2030424 w 2198808"/>
              <a:gd name="connsiteY2906" fmla="*/ 967238 h 1624467"/>
              <a:gd name="connsiteX2907" fmla="*/ 2025513 w 2198808"/>
              <a:gd name="connsiteY2907" fmla="*/ 963567 h 1624467"/>
              <a:gd name="connsiteX2908" fmla="*/ 2020075 w 2198808"/>
              <a:gd name="connsiteY2908" fmla="*/ 967459 h 1624467"/>
              <a:gd name="connsiteX2909" fmla="*/ 2020007 w 2198808"/>
              <a:gd name="connsiteY2909" fmla="*/ 977535 h 1624467"/>
              <a:gd name="connsiteX2910" fmla="*/ 2011001 w 2198808"/>
              <a:gd name="connsiteY2910" fmla="*/ 977501 h 1624467"/>
              <a:gd name="connsiteX2911" fmla="*/ 2006175 w 2198808"/>
              <a:gd name="connsiteY2911" fmla="*/ 984332 h 1624467"/>
              <a:gd name="connsiteX2912" fmla="*/ 202184 w 2198808"/>
              <a:gd name="connsiteY2912" fmla="*/ 730993 h 1624467"/>
              <a:gd name="connsiteX2913" fmla="*/ 190918 w 2198808"/>
              <a:gd name="connsiteY2913" fmla="*/ 733168 h 1624467"/>
              <a:gd name="connsiteX2914" fmla="*/ 190918 w 2198808"/>
              <a:gd name="connsiteY2914" fmla="*/ 737603 h 1624467"/>
              <a:gd name="connsiteX2915" fmla="*/ 175931 w 2198808"/>
              <a:gd name="connsiteY2915" fmla="*/ 744689 h 1624467"/>
              <a:gd name="connsiteX2916" fmla="*/ 178989 w 2198808"/>
              <a:gd name="connsiteY2916" fmla="*/ 748240 h 1624467"/>
              <a:gd name="connsiteX2917" fmla="*/ 196695 w 2198808"/>
              <a:gd name="connsiteY2917" fmla="*/ 746252 h 1624467"/>
              <a:gd name="connsiteX2918" fmla="*/ 202184 w 2198808"/>
              <a:gd name="connsiteY2918" fmla="*/ 730993 h 1624467"/>
              <a:gd name="connsiteX2919" fmla="*/ 1626634 w 2198808"/>
              <a:gd name="connsiteY2919" fmla="*/ 1447526 h 1624467"/>
              <a:gd name="connsiteX2920" fmla="*/ 1630441 w 2198808"/>
              <a:gd name="connsiteY2920" fmla="*/ 1446422 h 1624467"/>
              <a:gd name="connsiteX2921" fmla="*/ 1634009 w 2198808"/>
              <a:gd name="connsiteY2921" fmla="*/ 1438707 h 1624467"/>
              <a:gd name="connsiteX2922" fmla="*/ 1631579 w 2198808"/>
              <a:gd name="connsiteY2922" fmla="*/ 1433168 h 1624467"/>
              <a:gd name="connsiteX2923" fmla="*/ 1640670 w 2198808"/>
              <a:gd name="connsiteY2923" fmla="*/ 1429599 h 1624467"/>
              <a:gd name="connsiteX2924" fmla="*/ 1636133 w 2198808"/>
              <a:gd name="connsiteY2924" fmla="*/ 1420576 h 1624467"/>
              <a:gd name="connsiteX2925" fmla="*/ 1631222 w 2198808"/>
              <a:gd name="connsiteY2925" fmla="*/ 1429718 h 1624467"/>
              <a:gd name="connsiteX2926" fmla="*/ 1626634 w 2198808"/>
              <a:gd name="connsiteY2926" fmla="*/ 1428631 h 1624467"/>
              <a:gd name="connsiteX2927" fmla="*/ 1626634 w 2198808"/>
              <a:gd name="connsiteY2927" fmla="*/ 1447526 h 1624467"/>
              <a:gd name="connsiteX2928" fmla="*/ 1314978 w 2198808"/>
              <a:gd name="connsiteY2928" fmla="*/ 1367203 h 1624467"/>
              <a:gd name="connsiteX2929" fmla="*/ 1328130 w 2198808"/>
              <a:gd name="connsiteY2929" fmla="*/ 1367543 h 1624467"/>
              <a:gd name="connsiteX2930" fmla="*/ 1319990 w 2198808"/>
              <a:gd name="connsiteY2930" fmla="*/ 1366031 h 1624467"/>
              <a:gd name="connsiteX2931" fmla="*/ 1332582 w 2198808"/>
              <a:gd name="connsiteY2931" fmla="*/ 1363074 h 1624467"/>
              <a:gd name="connsiteX2932" fmla="*/ 1330135 w 2198808"/>
              <a:gd name="connsiteY2932" fmla="*/ 1355139 h 1624467"/>
              <a:gd name="connsiteX2933" fmla="*/ 1327960 w 2198808"/>
              <a:gd name="connsiteY2933" fmla="*/ 1353134 h 1624467"/>
              <a:gd name="connsiteX2934" fmla="*/ 1325904 w 2198808"/>
              <a:gd name="connsiteY2934" fmla="*/ 1360729 h 1624467"/>
              <a:gd name="connsiteX2935" fmla="*/ 1306159 w 2198808"/>
              <a:gd name="connsiteY2935" fmla="*/ 1364332 h 1624467"/>
              <a:gd name="connsiteX2936" fmla="*/ 1314978 w 2198808"/>
              <a:gd name="connsiteY2936" fmla="*/ 1367203 h 1624467"/>
              <a:gd name="connsiteX2937" fmla="*/ 1270017 w 2198808"/>
              <a:gd name="connsiteY2937" fmla="*/ 1369310 h 1624467"/>
              <a:gd name="connsiteX2938" fmla="*/ 1261078 w 2198808"/>
              <a:gd name="connsiteY2938" fmla="*/ 1362038 h 1624467"/>
              <a:gd name="connsiteX2939" fmla="*/ 1251800 w 2198808"/>
              <a:gd name="connsiteY2939" fmla="*/ 1362683 h 1624467"/>
              <a:gd name="connsiteX2940" fmla="*/ 1246380 w 2198808"/>
              <a:gd name="connsiteY2940" fmla="*/ 1371706 h 1624467"/>
              <a:gd name="connsiteX2941" fmla="*/ 1252956 w 2198808"/>
              <a:gd name="connsiteY2941" fmla="*/ 1370211 h 1624467"/>
              <a:gd name="connsiteX2942" fmla="*/ 1260705 w 2198808"/>
              <a:gd name="connsiteY2942" fmla="*/ 1368750 h 1624467"/>
              <a:gd name="connsiteX2943" fmla="*/ 1270017 w 2198808"/>
              <a:gd name="connsiteY2943" fmla="*/ 1369310 h 1624467"/>
              <a:gd name="connsiteX2944" fmla="*/ 716593 w 2198808"/>
              <a:gd name="connsiteY2944" fmla="*/ 137740 h 1624467"/>
              <a:gd name="connsiteX2945" fmla="*/ 719125 w 2198808"/>
              <a:gd name="connsiteY2945" fmla="*/ 148785 h 1624467"/>
              <a:gd name="connsiteX2946" fmla="*/ 717901 w 2198808"/>
              <a:gd name="connsiteY2946" fmla="*/ 157961 h 1624467"/>
              <a:gd name="connsiteX2947" fmla="*/ 725547 w 2198808"/>
              <a:gd name="connsiteY2947" fmla="*/ 167561 h 1624467"/>
              <a:gd name="connsiteX2948" fmla="*/ 721453 w 2198808"/>
              <a:gd name="connsiteY2948" fmla="*/ 136703 h 1624467"/>
              <a:gd name="connsiteX2949" fmla="*/ 716593 w 2198808"/>
              <a:gd name="connsiteY2949" fmla="*/ 137740 h 1624467"/>
              <a:gd name="connsiteX2950" fmla="*/ 161453 w 2198808"/>
              <a:gd name="connsiteY2950" fmla="*/ 876261 h 1624467"/>
              <a:gd name="connsiteX2951" fmla="*/ 159618 w 2198808"/>
              <a:gd name="connsiteY2951" fmla="*/ 875071 h 1624467"/>
              <a:gd name="connsiteX2952" fmla="*/ 139584 w 2198808"/>
              <a:gd name="connsiteY2952" fmla="*/ 892437 h 1624467"/>
              <a:gd name="connsiteX2953" fmla="*/ 143713 w 2198808"/>
              <a:gd name="connsiteY2953" fmla="*/ 889175 h 1624467"/>
              <a:gd name="connsiteX2954" fmla="*/ 146772 w 2198808"/>
              <a:gd name="connsiteY2954" fmla="*/ 900322 h 1624467"/>
              <a:gd name="connsiteX2955" fmla="*/ 148896 w 2198808"/>
              <a:gd name="connsiteY2955" fmla="*/ 899472 h 1624467"/>
              <a:gd name="connsiteX2956" fmla="*/ 149881 w 2198808"/>
              <a:gd name="connsiteY2956" fmla="*/ 889192 h 1624467"/>
              <a:gd name="connsiteX2957" fmla="*/ 154350 w 2198808"/>
              <a:gd name="connsiteY2957" fmla="*/ 886728 h 1624467"/>
              <a:gd name="connsiteX2958" fmla="*/ 159312 w 2198808"/>
              <a:gd name="connsiteY2958" fmla="*/ 882191 h 1624467"/>
              <a:gd name="connsiteX2959" fmla="*/ 161453 w 2198808"/>
              <a:gd name="connsiteY2959" fmla="*/ 876261 h 1624467"/>
              <a:gd name="connsiteX2960" fmla="*/ 1284018 w 2198808"/>
              <a:gd name="connsiteY2960" fmla="*/ 108003 h 1624467"/>
              <a:gd name="connsiteX2961" fmla="*/ 1303797 w 2198808"/>
              <a:gd name="connsiteY2961" fmla="*/ 111606 h 1624467"/>
              <a:gd name="connsiteX2962" fmla="*/ 1313840 w 2198808"/>
              <a:gd name="connsiteY2962" fmla="*/ 111759 h 1624467"/>
              <a:gd name="connsiteX2963" fmla="*/ 1318020 w 2198808"/>
              <a:gd name="connsiteY2963" fmla="*/ 108972 h 1624467"/>
              <a:gd name="connsiteX2964" fmla="*/ 1294791 w 2198808"/>
              <a:gd name="connsiteY2964" fmla="*/ 106831 h 1624467"/>
              <a:gd name="connsiteX2965" fmla="*/ 1288997 w 2198808"/>
              <a:gd name="connsiteY2965" fmla="*/ 107154 h 1624467"/>
              <a:gd name="connsiteX2966" fmla="*/ 1284018 w 2198808"/>
              <a:gd name="connsiteY2966" fmla="*/ 108003 h 1624467"/>
              <a:gd name="connsiteX2967" fmla="*/ 1725343 w 2198808"/>
              <a:gd name="connsiteY2967" fmla="*/ 1353440 h 1624467"/>
              <a:gd name="connsiteX2968" fmla="*/ 1724596 w 2198808"/>
              <a:gd name="connsiteY2968" fmla="*/ 1363091 h 1624467"/>
              <a:gd name="connsiteX2969" fmla="*/ 1726855 w 2198808"/>
              <a:gd name="connsiteY2969" fmla="*/ 1376226 h 1624467"/>
              <a:gd name="connsiteX2970" fmla="*/ 1727025 w 2198808"/>
              <a:gd name="connsiteY2970" fmla="*/ 1381290 h 1624467"/>
              <a:gd name="connsiteX2971" fmla="*/ 1731392 w 2198808"/>
              <a:gd name="connsiteY2971" fmla="*/ 1384162 h 1624467"/>
              <a:gd name="connsiteX2972" fmla="*/ 1730169 w 2198808"/>
              <a:gd name="connsiteY2972" fmla="*/ 1371519 h 1624467"/>
              <a:gd name="connsiteX2973" fmla="*/ 1730135 w 2198808"/>
              <a:gd name="connsiteY2973" fmla="*/ 1360525 h 1624467"/>
              <a:gd name="connsiteX2974" fmla="*/ 1725343 w 2198808"/>
              <a:gd name="connsiteY2974" fmla="*/ 1353440 h 1624467"/>
              <a:gd name="connsiteX2975" fmla="*/ 493483 w 2198808"/>
              <a:gd name="connsiteY2975" fmla="*/ 364146 h 1624467"/>
              <a:gd name="connsiteX2976" fmla="*/ 496440 w 2198808"/>
              <a:gd name="connsiteY2976" fmla="*/ 366797 h 1624467"/>
              <a:gd name="connsiteX2977" fmla="*/ 503831 w 2198808"/>
              <a:gd name="connsiteY2977" fmla="*/ 364842 h 1624467"/>
              <a:gd name="connsiteX2978" fmla="*/ 505837 w 2198808"/>
              <a:gd name="connsiteY2978" fmla="*/ 359762 h 1624467"/>
              <a:gd name="connsiteX2979" fmla="*/ 489201 w 2198808"/>
              <a:gd name="connsiteY2979" fmla="*/ 359762 h 1624467"/>
              <a:gd name="connsiteX2980" fmla="*/ 487298 w 2198808"/>
              <a:gd name="connsiteY2980" fmla="*/ 363449 h 1624467"/>
              <a:gd name="connsiteX2981" fmla="*/ 485327 w 2198808"/>
              <a:gd name="connsiteY2981" fmla="*/ 367782 h 1624467"/>
              <a:gd name="connsiteX2982" fmla="*/ 493483 w 2198808"/>
              <a:gd name="connsiteY2982" fmla="*/ 364146 h 1624467"/>
              <a:gd name="connsiteX2983" fmla="*/ 1163746 w 2198808"/>
              <a:gd name="connsiteY2983" fmla="*/ 1412131 h 1624467"/>
              <a:gd name="connsiteX2984" fmla="*/ 1137544 w 2198808"/>
              <a:gd name="connsiteY2984" fmla="*/ 1410194 h 1624467"/>
              <a:gd name="connsiteX2985" fmla="*/ 1130135 w 2198808"/>
              <a:gd name="connsiteY2985" fmla="*/ 1414068 h 1624467"/>
              <a:gd name="connsiteX2986" fmla="*/ 1143951 w 2198808"/>
              <a:gd name="connsiteY2986" fmla="*/ 1416787 h 1624467"/>
              <a:gd name="connsiteX2987" fmla="*/ 1148113 w 2198808"/>
              <a:gd name="connsiteY2987" fmla="*/ 1416583 h 1624467"/>
              <a:gd name="connsiteX2988" fmla="*/ 1163746 w 2198808"/>
              <a:gd name="connsiteY2988" fmla="*/ 1412131 h 1624467"/>
              <a:gd name="connsiteX2989" fmla="*/ 2021519 w 2198808"/>
              <a:gd name="connsiteY2989" fmla="*/ 937688 h 1624467"/>
              <a:gd name="connsiteX2990" fmla="*/ 2022777 w 2198808"/>
              <a:gd name="connsiteY2990" fmla="*/ 944808 h 1624467"/>
              <a:gd name="connsiteX2991" fmla="*/ 2012157 w 2198808"/>
              <a:gd name="connsiteY2991" fmla="*/ 957076 h 1624467"/>
              <a:gd name="connsiteX2992" fmla="*/ 2030831 w 2198808"/>
              <a:gd name="connsiteY2992" fmla="*/ 941375 h 1624467"/>
              <a:gd name="connsiteX2993" fmla="*/ 2030253 w 2198808"/>
              <a:gd name="connsiteY2993" fmla="*/ 939387 h 1624467"/>
              <a:gd name="connsiteX2994" fmla="*/ 2021519 w 2198808"/>
              <a:gd name="connsiteY2994" fmla="*/ 937688 h 1624467"/>
              <a:gd name="connsiteX2995" fmla="*/ 1063067 w 2198808"/>
              <a:gd name="connsiteY2995" fmla="*/ 1374476 h 1624467"/>
              <a:gd name="connsiteX2996" fmla="*/ 1108079 w 2198808"/>
              <a:gd name="connsiteY2996" fmla="*/ 1374476 h 1624467"/>
              <a:gd name="connsiteX2997" fmla="*/ 1063067 w 2198808"/>
              <a:gd name="connsiteY2997" fmla="*/ 1374476 h 1624467"/>
              <a:gd name="connsiteX2998" fmla="*/ 831546 w 2198808"/>
              <a:gd name="connsiteY2998" fmla="*/ 135293 h 1624467"/>
              <a:gd name="connsiteX2999" fmla="*/ 849218 w 2198808"/>
              <a:gd name="connsiteY2999" fmla="*/ 140187 h 1624467"/>
              <a:gd name="connsiteX3000" fmla="*/ 846669 w 2198808"/>
              <a:gd name="connsiteY3000" fmla="*/ 130756 h 1624467"/>
              <a:gd name="connsiteX3001" fmla="*/ 831546 w 2198808"/>
              <a:gd name="connsiteY3001" fmla="*/ 135293 h 1624467"/>
              <a:gd name="connsiteX3002" fmla="*/ 897782 w 2198808"/>
              <a:gd name="connsiteY3002" fmla="*/ 193662 h 1624467"/>
              <a:gd name="connsiteX3003" fmla="*/ 897562 w 2198808"/>
              <a:gd name="connsiteY3003" fmla="*/ 192540 h 1624467"/>
              <a:gd name="connsiteX3004" fmla="*/ 889558 w 2198808"/>
              <a:gd name="connsiteY3004" fmla="*/ 192540 h 1624467"/>
              <a:gd name="connsiteX3005" fmla="*/ 893568 w 2198808"/>
              <a:gd name="connsiteY3005" fmla="*/ 186321 h 1624467"/>
              <a:gd name="connsiteX3006" fmla="*/ 887264 w 2198808"/>
              <a:gd name="connsiteY3006" fmla="*/ 188360 h 1624467"/>
              <a:gd name="connsiteX3007" fmla="*/ 877476 w 2198808"/>
              <a:gd name="connsiteY3007" fmla="*/ 192591 h 1624467"/>
              <a:gd name="connsiteX3008" fmla="*/ 879227 w 2198808"/>
              <a:gd name="connsiteY3008" fmla="*/ 199949 h 1624467"/>
              <a:gd name="connsiteX3009" fmla="*/ 897782 w 2198808"/>
              <a:gd name="connsiteY3009" fmla="*/ 193662 h 1624467"/>
              <a:gd name="connsiteX3010" fmla="*/ 179703 w 2198808"/>
              <a:gd name="connsiteY3010" fmla="*/ 868461 h 1624467"/>
              <a:gd name="connsiteX3011" fmla="*/ 176169 w 2198808"/>
              <a:gd name="connsiteY3011" fmla="*/ 863550 h 1624467"/>
              <a:gd name="connsiteX3012" fmla="*/ 171801 w 2198808"/>
              <a:gd name="connsiteY3012" fmla="*/ 862803 h 1624467"/>
              <a:gd name="connsiteX3013" fmla="*/ 170086 w 2198808"/>
              <a:gd name="connsiteY3013" fmla="*/ 866609 h 1624467"/>
              <a:gd name="connsiteX3014" fmla="*/ 169134 w 2198808"/>
              <a:gd name="connsiteY3014" fmla="*/ 870755 h 1624467"/>
              <a:gd name="connsiteX3015" fmla="*/ 168675 w 2198808"/>
              <a:gd name="connsiteY3015" fmla="*/ 880356 h 1624467"/>
              <a:gd name="connsiteX3016" fmla="*/ 170170 w 2198808"/>
              <a:gd name="connsiteY3016" fmla="*/ 880645 h 1624467"/>
              <a:gd name="connsiteX3017" fmla="*/ 179703 w 2198808"/>
              <a:gd name="connsiteY3017" fmla="*/ 868461 h 1624467"/>
              <a:gd name="connsiteX3018" fmla="*/ 262540 w 2198808"/>
              <a:gd name="connsiteY3018" fmla="*/ 871435 h 1624467"/>
              <a:gd name="connsiteX3019" fmla="*/ 272192 w 2198808"/>
              <a:gd name="connsiteY3019" fmla="*/ 868427 h 1624467"/>
              <a:gd name="connsiteX3020" fmla="*/ 276424 w 2198808"/>
              <a:gd name="connsiteY3020" fmla="*/ 860441 h 1624467"/>
              <a:gd name="connsiteX3021" fmla="*/ 257817 w 2198808"/>
              <a:gd name="connsiteY3021" fmla="*/ 864978 h 1624467"/>
              <a:gd name="connsiteX3022" fmla="*/ 259007 w 2198808"/>
              <a:gd name="connsiteY3022" fmla="*/ 860577 h 1624467"/>
              <a:gd name="connsiteX3023" fmla="*/ 257766 w 2198808"/>
              <a:gd name="connsiteY3023" fmla="*/ 859829 h 1624467"/>
              <a:gd name="connsiteX3024" fmla="*/ 250629 w 2198808"/>
              <a:gd name="connsiteY3024" fmla="*/ 869685 h 1624467"/>
              <a:gd name="connsiteX3025" fmla="*/ 262540 w 2198808"/>
              <a:gd name="connsiteY3025" fmla="*/ 871435 h 1624467"/>
              <a:gd name="connsiteX3026" fmla="*/ 1448793 w 2198808"/>
              <a:gd name="connsiteY3026" fmla="*/ 1394442 h 1624467"/>
              <a:gd name="connsiteX3027" fmla="*/ 1450492 w 2198808"/>
              <a:gd name="connsiteY3027" fmla="*/ 1394255 h 1624467"/>
              <a:gd name="connsiteX3028" fmla="*/ 1450560 w 2198808"/>
              <a:gd name="connsiteY3028" fmla="*/ 1390568 h 1624467"/>
              <a:gd name="connsiteX3029" fmla="*/ 1452157 w 2198808"/>
              <a:gd name="connsiteY3029" fmla="*/ 1387832 h 1624467"/>
              <a:gd name="connsiteX3030" fmla="*/ 1442421 w 2198808"/>
              <a:gd name="connsiteY3030" fmla="*/ 1376107 h 1624467"/>
              <a:gd name="connsiteX3031" fmla="*/ 1439804 w 2198808"/>
              <a:gd name="connsiteY3031" fmla="*/ 1383788 h 1624467"/>
              <a:gd name="connsiteX3032" fmla="*/ 1448793 w 2198808"/>
              <a:gd name="connsiteY3032" fmla="*/ 1394442 h 1624467"/>
              <a:gd name="connsiteX3033" fmla="*/ 264172 w 2198808"/>
              <a:gd name="connsiteY3033" fmla="*/ 1012063 h 1624467"/>
              <a:gd name="connsiteX3034" fmla="*/ 284206 w 2198808"/>
              <a:gd name="connsiteY3034" fmla="*/ 994833 h 1624467"/>
              <a:gd name="connsiteX3035" fmla="*/ 264172 w 2198808"/>
              <a:gd name="connsiteY3035" fmla="*/ 1012063 h 1624467"/>
              <a:gd name="connsiteX3036" fmla="*/ 176849 w 2198808"/>
              <a:gd name="connsiteY3036" fmla="*/ 903126 h 1624467"/>
              <a:gd name="connsiteX3037" fmla="*/ 197239 w 2198808"/>
              <a:gd name="connsiteY3037" fmla="*/ 885827 h 1624467"/>
              <a:gd name="connsiteX3038" fmla="*/ 176849 w 2198808"/>
              <a:gd name="connsiteY3038" fmla="*/ 903126 h 1624467"/>
              <a:gd name="connsiteX3039" fmla="*/ 1301197 w 2198808"/>
              <a:gd name="connsiteY3039" fmla="*/ 1552454 h 1624467"/>
              <a:gd name="connsiteX3040" fmla="*/ 1307859 w 2198808"/>
              <a:gd name="connsiteY3040" fmla="*/ 1550245 h 1624467"/>
              <a:gd name="connsiteX3041" fmla="*/ 1309659 w 2198808"/>
              <a:gd name="connsiteY3041" fmla="*/ 1545538 h 1624467"/>
              <a:gd name="connsiteX3042" fmla="*/ 1301197 w 2198808"/>
              <a:gd name="connsiteY3042" fmla="*/ 1533014 h 1624467"/>
              <a:gd name="connsiteX3043" fmla="*/ 1301197 w 2198808"/>
              <a:gd name="connsiteY3043" fmla="*/ 1552454 h 1624467"/>
              <a:gd name="connsiteX3044" fmla="*/ 1373092 w 2198808"/>
              <a:gd name="connsiteY3044" fmla="*/ 144809 h 1624467"/>
              <a:gd name="connsiteX3045" fmla="*/ 1336558 w 2198808"/>
              <a:gd name="connsiteY3045" fmla="*/ 144809 h 1624467"/>
              <a:gd name="connsiteX3046" fmla="*/ 1373092 w 2198808"/>
              <a:gd name="connsiteY3046" fmla="*/ 144809 h 1624467"/>
              <a:gd name="connsiteX3047" fmla="*/ 1761316 w 2198808"/>
              <a:gd name="connsiteY3047" fmla="*/ 1382938 h 1624467"/>
              <a:gd name="connsiteX3048" fmla="*/ 1762811 w 2198808"/>
              <a:gd name="connsiteY3048" fmla="*/ 1369005 h 1624467"/>
              <a:gd name="connsiteX3049" fmla="*/ 1748385 w 2198808"/>
              <a:gd name="connsiteY3049" fmla="*/ 1379744 h 1624467"/>
              <a:gd name="connsiteX3050" fmla="*/ 1761316 w 2198808"/>
              <a:gd name="connsiteY3050" fmla="*/ 1382938 h 1624467"/>
              <a:gd name="connsiteX3051" fmla="*/ 671478 w 2198808"/>
              <a:gd name="connsiteY3051" fmla="*/ 83908 h 1624467"/>
              <a:gd name="connsiteX3052" fmla="*/ 680093 w 2198808"/>
              <a:gd name="connsiteY3052" fmla="*/ 81614 h 1624467"/>
              <a:gd name="connsiteX3053" fmla="*/ 676066 w 2198808"/>
              <a:gd name="connsiteY3053" fmla="*/ 75650 h 1624467"/>
              <a:gd name="connsiteX3054" fmla="*/ 663322 w 2198808"/>
              <a:gd name="connsiteY3054" fmla="*/ 73067 h 1624467"/>
              <a:gd name="connsiteX3055" fmla="*/ 671478 w 2198808"/>
              <a:gd name="connsiteY3055" fmla="*/ 83908 h 1624467"/>
              <a:gd name="connsiteX3056" fmla="*/ 162031 w 2198808"/>
              <a:gd name="connsiteY3056" fmla="*/ 970415 h 1624467"/>
              <a:gd name="connsiteX3057" fmla="*/ 151037 w 2198808"/>
              <a:gd name="connsiteY3057" fmla="*/ 976074 h 1624467"/>
              <a:gd name="connsiteX3058" fmla="*/ 146024 w 2198808"/>
              <a:gd name="connsiteY3058" fmla="*/ 983245 h 1624467"/>
              <a:gd name="connsiteX3059" fmla="*/ 142898 w 2198808"/>
              <a:gd name="connsiteY3059" fmla="*/ 987646 h 1624467"/>
              <a:gd name="connsiteX3060" fmla="*/ 162031 w 2198808"/>
              <a:gd name="connsiteY3060" fmla="*/ 970415 h 1624467"/>
              <a:gd name="connsiteX3061" fmla="*/ 379787 w 2198808"/>
              <a:gd name="connsiteY3061" fmla="*/ 351690 h 1624467"/>
              <a:gd name="connsiteX3062" fmla="*/ 392702 w 2198808"/>
              <a:gd name="connsiteY3062" fmla="*/ 347561 h 1624467"/>
              <a:gd name="connsiteX3063" fmla="*/ 404698 w 2198808"/>
              <a:gd name="connsiteY3063" fmla="*/ 345352 h 1624467"/>
              <a:gd name="connsiteX3064" fmla="*/ 404732 w 2198808"/>
              <a:gd name="connsiteY3064" fmla="*/ 343330 h 1624467"/>
              <a:gd name="connsiteX3065" fmla="*/ 392260 w 2198808"/>
              <a:gd name="connsiteY3065" fmla="*/ 343534 h 1624467"/>
              <a:gd name="connsiteX3066" fmla="*/ 379787 w 2198808"/>
              <a:gd name="connsiteY3066" fmla="*/ 351690 h 1624467"/>
              <a:gd name="connsiteX3067" fmla="*/ 2109811 w 2198808"/>
              <a:gd name="connsiteY3067" fmla="*/ 604876 h 1624467"/>
              <a:gd name="connsiteX3068" fmla="*/ 2093176 w 2198808"/>
              <a:gd name="connsiteY3068" fmla="*/ 585607 h 1624467"/>
              <a:gd name="connsiteX3069" fmla="*/ 2109811 w 2198808"/>
              <a:gd name="connsiteY3069" fmla="*/ 604876 h 1624467"/>
              <a:gd name="connsiteX3070" fmla="*/ 1424324 w 2198808"/>
              <a:gd name="connsiteY3070" fmla="*/ 1482972 h 1624467"/>
              <a:gd name="connsiteX3071" fmla="*/ 1435674 w 2198808"/>
              <a:gd name="connsiteY3071" fmla="*/ 1481511 h 1624467"/>
              <a:gd name="connsiteX3072" fmla="*/ 1436915 w 2198808"/>
              <a:gd name="connsiteY3072" fmla="*/ 1479336 h 1624467"/>
              <a:gd name="connsiteX3073" fmla="*/ 1436354 w 2198808"/>
              <a:gd name="connsiteY3073" fmla="*/ 1476379 h 1624467"/>
              <a:gd name="connsiteX3074" fmla="*/ 1432616 w 2198808"/>
              <a:gd name="connsiteY3074" fmla="*/ 1475971 h 1624467"/>
              <a:gd name="connsiteX3075" fmla="*/ 1424324 w 2198808"/>
              <a:gd name="connsiteY3075" fmla="*/ 1482972 h 1624467"/>
              <a:gd name="connsiteX3076" fmla="*/ 1385547 w 2198808"/>
              <a:gd name="connsiteY3076" fmla="*/ 172812 h 1624467"/>
              <a:gd name="connsiteX3077" fmla="*/ 1392123 w 2198808"/>
              <a:gd name="connsiteY3077" fmla="*/ 163347 h 1624467"/>
              <a:gd name="connsiteX3078" fmla="*/ 1375369 w 2198808"/>
              <a:gd name="connsiteY3078" fmla="*/ 163347 h 1624467"/>
              <a:gd name="connsiteX3079" fmla="*/ 1384731 w 2198808"/>
              <a:gd name="connsiteY3079" fmla="*/ 169159 h 1624467"/>
              <a:gd name="connsiteX3080" fmla="*/ 1384171 w 2198808"/>
              <a:gd name="connsiteY3080" fmla="*/ 170977 h 1624467"/>
              <a:gd name="connsiteX3081" fmla="*/ 1373907 w 2198808"/>
              <a:gd name="connsiteY3081" fmla="*/ 172166 h 1624467"/>
              <a:gd name="connsiteX3082" fmla="*/ 1373907 w 2198808"/>
              <a:gd name="connsiteY3082" fmla="*/ 172812 h 1624467"/>
              <a:gd name="connsiteX3083" fmla="*/ 1385547 w 2198808"/>
              <a:gd name="connsiteY3083" fmla="*/ 172812 h 1624467"/>
              <a:gd name="connsiteX3084" fmla="*/ 113246 w 2198808"/>
              <a:gd name="connsiteY3084" fmla="*/ 881477 h 1624467"/>
              <a:gd name="connsiteX3085" fmla="*/ 111921 w 2198808"/>
              <a:gd name="connsiteY3085" fmla="*/ 879880 h 1624467"/>
              <a:gd name="connsiteX3086" fmla="*/ 97375 w 2198808"/>
              <a:gd name="connsiteY3086" fmla="*/ 890025 h 1624467"/>
              <a:gd name="connsiteX3087" fmla="*/ 108998 w 2198808"/>
              <a:gd name="connsiteY3087" fmla="*/ 893474 h 1624467"/>
              <a:gd name="connsiteX3088" fmla="*/ 106874 w 2198808"/>
              <a:gd name="connsiteY3088" fmla="*/ 886728 h 1624467"/>
              <a:gd name="connsiteX3089" fmla="*/ 113246 w 2198808"/>
              <a:gd name="connsiteY3089" fmla="*/ 881477 h 1624467"/>
              <a:gd name="connsiteX3090" fmla="*/ 1120194 w 2198808"/>
              <a:gd name="connsiteY3090" fmla="*/ 1366847 h 1624467"/>
              <a:gd name="connsiteX3091" fmla="*/ 1139244 w 2198808"/>
              <a:gd name="connsiteY3091" fmla="*/ 1365453 h 1624467"/>
              <a:gd name="connsiteX3092" fmla="*/ 1120194 w 2198808"/>
              <a:gd name="connsiteY3092" fmla="*/ 1366847 h 1624467"/>
              <a:gd name="connsiteX3093" fmla="*/ 2109641 w 2198808"/>
              <a:gd name="connsiteY3093" fmla="*/ 849158 h 1624467"/>
              <a:gd name="connsiteX3094" fmla="*/ 2097084 w 2198808"/>
              <a:gd name="connsiteY3094" fmla="*/ 851894 h 1624467"/>
              <a:gd name="connsiteX3095" fmla="*/ 2099531 w 2198808"/>
              <a:gd name="connsiteY3095" fmla="*/ 855173 h 1624467"/>
              <a:gd name="connsiteX3096" fmla="*/ 2114366 w 2198808"/>
              <a:gd name="connsiteY3096" fmla="*/ 856329 h 1624467"/>
              <a:gd name="connsiteX3097" fmla="*/ 2115130 w 2198808"/>
              <a:gd name="connsiteY3097" fmla="*/ 854341 h 1624467"/>
              <a:gd name="connsiteX3098" fmla="*/ 2109641 w 2198808"/>
              <a:gd name="connsiteY3098" fmla="*/ 849158 h 1624467"/>
              <a:gd name="connsiteX3099" fmla="*/ 1086295 w 2198808"/>
              <a:gd name="connsiteY3099" fmla="*/ 1367713 h 1624467"/>
              <a:gd name="connsiteX3100" fmla="*/ 1109371 w 2198808"/>
              <a:gd name="connsiteY3100" fmla="*/ 1366965 h 1624467"/>
              <a:gd name="connsiteX3101" fmla="*/ 1086295 w 2198808"/>
              <a:gd name="connsiteY3101" fmla="*/ 1367713 h 1624467"/>
              <a:gd name="connsiteX3102" fmla="*/ 253365 w 2198808"/>
              <a:gd name="connsiteY3102" fmla="*/ 577315 h 1624467"/>
              <a:gd name="connsiteX3103" fmla="*/ 261113 w 2198808"/>
              <a:gd name="connsiteY3103" fmla="*/ 574341 h 1624467"/>
              <a:gd name="connsiteX3104" fmla="*/ 266092 w 2198808"/>
              <a:gd name="connsiteY3104" fmla="*/ 567255 h 1624467"/>
              <a:gd name="connsiteX3105" fmla="*/ 257035 w 2198808"/>
              <a:gd name="connsiteY3105" fmla="*/ 570178 h 1624467"/>
              <a:gd name="connsiteX3106" fmla="*/ 253365 w 2198808"/>
              <a:gd name="connsiteY3106" fmla="*/ 577315 h 1624467"/>
              <a:gd name="connsiteX3107" fmla="*/ 1440687 w 2198808"/>
              <a:gd name="connsiteY3107" fmla="*/ 1515835 h 1624467"/>
              <a:gd name="connsiteX3108" fmla="*/ 1439957 w 2198808"/>
              <a:gd name="connsiteY3108" fmla="*/ 1513711 h 1624467"/>
              <a:gd name="connsiteX3109" fmla="*/ 1438241 w 2198808"/>
              <a:gd name="connsiteY3109" fmla="*/ 1502564 h 1624467"/>
              <a:gd name="connsiteX3110" fmla="*/ 1438207 w 2198808"/>
              <a:gd name="connsiteY3110" fmla="*/ 1492726 h 1624467"/>
              <a:gd name="connsiteX3111" fmla="*/ 1432599 w 2198808"/>
              <a:gd name="connsiteY3111" fmla="*/ 1514969 h 1624467"/>
              <a:gd name="connsiteX3112" fmla="*/ 1440687 w 2198808"/>
              <a:gd name="connsiteY3112" fmla="*/ 1515835 h 1624467"/>
              <a:gd name="connsiteX3113" fmla="*/ 251920 w 2198808"/>
              <a:gd name="connsiteY3113" fmla="*/ 1040050 h 1624467"/>
              <a:gd name="connsiteX3114" fmla="*/ 232260 w 2198808"/>
              <a:gd name="connsiteY3114" fmla="*/ 1049192 h 1624467"/>
              <a:gd name="connsiteX3115" fmla="*/ 232804 w 2198808"/>
              <a:gd name="connsiteY3115" fmla="*/ 1052471 h 1624467"/>
              <a:gd name="connsiteX3116" fmla="*/ 251920 w 2198808"/>
              <a:gd name="connsiteY3116" fmla="*/ 1040050 h 1624467"/>
              <a:gd name="connsiteX3117" fmla="*/ 340145 w 2198808"/>
              <a:gd name="connsiteY3117" fmla="*/ 364859 h 1624467"/>
              <a:gd name="connsiteX3118" fmla="*/ 352753 w 2198808"/>
              <a:gd name="connsiteY3118" fmla="*/ 371198 h 1624467"/>
              <a:gd name="connsiteX3119" fmla="*/ 348844 w 2198808"/>
              <a:gd name="connsiteY3119" fmla="*/ 361767 h 1624467"/>
              <a:gd name="connsiteX3120" fmla="*/ 340145 w 2198808"/>
              <a:gd name="connsiteY3120" fmla="*/ 364859 h 1624467"/>
              <a:gd name="connsiteX3121" fmla="*/ 691223 w 2198808"/>
              <a:gd name="connsiteY3121" fmla="*/ 111470 h 1624467"/>
              <a:gd name="connsiteX3122" fmla="*/ 681725 w 2198808"/>
              <a:gd name="connsiteY3122" fmla="*/ 110110 h 1624467"/>
              <a:gd name="connsiteX3123" fmla="*/ 684274 w 2198808"/>
              <a:gd name="connsiteY3123" fmla="*/ 124146 h 1624467"/>
              <a:gd name="connsiteX3124" fmla="*/ 685157 w 2198808"/>
              <a:gd name="connsiteY3124" fmla="*/ 133441 h 1624467"/>
              <a:gd name="connsiteX3125" fmla="*/ 691223 w 2198808"/>
              <a:gd name="connsiteY3125" fmla="*/ 111470 h 1624467"/>
              <a:gd name="connsiteX3126" fmla="*/ 699634 w 2198808"/>
              <a:gd name="connsiteY3126" fmla="*/ 142974 h 1624467"/>
              <a:gd name="connsiteX3127" fmla="*/ 692939 w 2198808"/>
              <a:gd name="connsiteY3127" fmla="*/ 138878 h 1624467"/>
              <a:gd name="connsiteX3128" fmla="*/ 689304 w 2198808"/>
              <a:gd name="connsiteY3128" fmla="*/ 139405 h 1624467"/>
              <a:gd name="connsiteX3129" fmla="*/ 687077 w 2198808"/>
              <a:gd name="connsiteY3129" fmla="*/ 150280 h 1624467"/>
              <a:gd name="connsiteX3130" fmla="*/ 699634 w 2198808"/>
              <a:gd name="connsiteY3130" fmla="*/ 142974 h 1624467"/>
              <a:gd name="connsiteX3131" fmla="*/ 2070236 w 2198808"/>
              <a:gd name="connsiteY3131" fmla="*/ 489736 h 1624467"/>
              <a:gd name="connsiteX3132" fmla="*/ 2083168 w 2198808"/>
              <a:gd name="connsiteY3132" fmla="*/ 491010 h 1624467"/>
              <a:gd name="connsiteX3133" fmla="*/ 2070236 w 2198808"/>
              <a:gd name="connsiteY3133" fmla="*/ 489736 h 1624467"/>
              <a:gd name="connsiteX3134" fmla="*/ 2076472 w 2198808"/>
              <a:gd name="connsiteY3134" fmla="*/ 848036 h 1624467"/>
              <a:gd name="connsiteX3135" fmla="*/ 2092514 w 2198808"/>
              <a:gd name="connsiteY3135" fmla="*/ 851775 h 1624467"/>
              <a:gd name="connsiteX3136" fmla="*/ 2090066 w 2198808"/>
              <a:gd name="connsiteY3136" fmla="*/ 845216 h 1624467"/>
              <a:gd name="connsiteX3137" fmla="*/ 2076472 w 2198808"/>
              <a:gd name="connsiteY3137" fmla="*/ 848036 h 1624467"/>
              <a:gd name="connsiteX3138" fmla="*/ 1803729 w 2198808"/>
              <a:gd name="connsiteY3138" fmla="*/ 1354204 h 1624467"/>
              <a:gd name="connsiteX3139" fmla="*/ 1797424 w 2198808"/>
              <a:gd name="connsiteY3139" fmla="*/ 1338588 h 1624467"/>
              <a:gd name="connsiteX3140" fmla="*/ 1793652 w 2198808"/>
              <a:gd name="connsiteY3140" fmla="*/ 1343023 h 1624467"/>
              <a:gd name="connsiteX3141" fmla="*/ 1803729 w 2198808"/>
              <a:gd name="connsiteY3141" fmla="*/ 1354204 h 1624467"/>
              <a:gd name="connsiteX3142" fmla="*/ 359924 w 2198808"/>
              <a:gd name="connsiteY3142" fmla="*/ 1341681 h 1624467"/>
              <a:gd name="connsiteX3143" fmla="*/ 346398 w 2198808"/>
              <a:gd name="connsiteY3143" fmla="*/ 1343057 h 1624467"/>
              <a:gd name="connsiteX3144" fmla="*/ 359924 w 2198808"/>
              <a:gd name="connsiteY3144" fmla="*/ 1341681 h 1624467"/>
              <a:gd name="connsiteX3145" fmla="*/ 339040 w 2198808"/>
              <a:gd name="connsiteY3145" fmla="*/ 400934 h 1624467"/>
              <a:gd name="connsiteX3146" fmla="*/ 329134 w 2198808"/>
              <a:gd name="connsiteY3146" fmla="*/ 413135 h 1624467"/>
              <a:gd name="connsiteX3147" fmla="*/ 337171 w 2198808"/>
              <a:gd name="connsiteY3147" fmla="*/ 416108 h 1624467"/>
              <a:gd name="connsiteX3148" fmla="*/ 338055 w 2198808"/>
              <a:gd name="connsiteY3148" fmla="*/ 414664 h 1624467"/>
              <a:gd name="connsiteX3149" fmla="*/ 334657 w 2198808"/>
              <a:gd name="connsiteY3149" fmla="*/ 409566 h 1624467"/>
              <a:gd name="connsiteX3150" fmla="*/ 339040 w 2198808"/>
              <a:gd name="connsiteY3150" fmla="*/ 400934 h 1624467"/>
              <a:gd name="connsiteX3151" fmla="*/ 119550 w 2198808"/>
              <a:gd name="connsiteY3151" fmla="*/ 860101 h 1624467"/>
              <a:gd name="connsiteX3152" fmla="*/ 114861 w 2198808"/>
              <a:gd name="connsiteY3152" fmla="*/ 871095 h 1624467"/>
              <a:gd name="connsiteX3153" fmla="*/ 119550 w 2198808"/>
              <a:gd name="connsiteY3153" fmla="*/ 860101 h 1624467"/>
              <a:gd name="connsiteX3154" fmla="*/ 1217272 w 2198808"/>
              <a:gd name="connsiteY3154" fmla="*/ 1361324 h 1624467"/>
              <a:gd name="connsiteX3155" fmla="*/ 1199991 w 2198808"/>
              <a:gd name="connsiteY3155" fmla="*/ 1352420 h 1624467"/>
              <a:gd name="connsiteX3156" fmla="*/ 1206635 w 2198808"/>
              <a:gd name="connsiteY3156" fmla="*/ 1358231 h 1624467"/>
              <a:gd name="connsiteX3157" fmla="*/ 1217272 w 2198808"/>
              <a:gd name="connsiteY3157" fmla="*/ 1361324 h 1624467"/>
              <a:gd name="connsiteX3158" fmla="*/ 1554944 w 2198808"/>
              <a:gd name="connsiteY3158" fmla="*/ 1335241 h 1624467"/>
              <a:gd name="connsiteX3159" fmla="*/ 1562862 w 2198808"/>
              <a:gd name="connsiteY3159" fmla="*/ 1324502 h 1624467"/>
              <a:gd name="connsiteX3160" fmla="*/ 1554927 w 2198808"/>
              <a:gd name="connsiteY3160" fmla="*/ 1326864 h 1624467"/>
              <a:gd name="connsiteX3161" fmla="*/ 1554944 w 2198808"/>
              <a:gd name="connsiteY3161" fmla="*/ 1335241 h 1624467"/>
              <a:gd name="connsiteX3162" fmla="*/ 276186 w 2198808"/>
              <a:gd name="connsiteY3162" fmla="*/ 436295 h 1624467"/>
              <a:gd name="connsiteX3163" fmla="*/ 274911 w 2198808"/>
              <a:gd name="connsiteY3163" fmla="*/ 434919 h 1624467"/>
              <a:gd name="connsiteX3164" fmla="*/ 259975 w 2198808"/>
              <a:gd name="connsiteY3164" fmla="*/ 448632 h 1624467"/>
              <a:gd name="connsiteX3165" fmla="*/ 261266 w 2198808"/>
              <a:gd name="connsiteY3165" fmla="*/ 450042 h 1624467"/>
              <a:gd name="connsiteX3166" fmla="*/ 276186 w 2198808"/>
              <a:gd name="connsiteY3166" fmla="*/ 436295 h 1624467"/>
              <a:gd name="connsiteX3167" fmla="*/ 225922 w 2198808"/>
              <a:gd name="connsiteY3167" fmla="*/ 580373 h 1624467"/>
              <a:gd name="connsiteX3168" fmla="*/ 225922 w 2198808"/>
              <a:gd name="connsiteY3168" fmla="*/ 566677 h 1624467"/>
              <a:gd name="connsiteX3169" fmla="*/ 225922 w 2198808"/>
              <a:gd name="connsiteY3169" fmla="*/ 580373 h 1624467"/>
              <a:gd name="connsiteX3170" fmla="*/ 648657 w 2198808"/>
              <a:gd name="connsiteY3170" fmla="*/ 166814 h 1624467"/>
              <a:gd name="connsiteX3171" fmla="*/ 654061 w 2198808"/>
              <a:gd name="connsiteY3171" fmla="*/ 181444 h 1624467"/>
              <a:gd name="connsiteX3172" fmla="*/ 655574 w 2198808"/>
              <a:gd name="connsiteY3172" fmla="*/ 178233 h 1624467"/>
              <a:gd name="connsiteX3173" fmla="*/ 648657 w 2198808"/>
              <a:gd name="connsiteY3173" fmla="*/ 166814 h 1624467"/>
              <a:gd name="connsiteX3174" fmla="*/ 1911477 w 2198808"/>
              <a:gd name="connsiteY3174" fmla="*/ 1175071 h 1624467"/>
              <a:gd name="connsiteX3175" fmla="*/ 1897628 w 2198808"/>
              <a:gd name="connsiteY3175" fmla="*/ 1180441 h 1624467"/>
              <a:gd name="connsiteX3176" fmla="*/ 1905853 w 2198808"/>
              <a:gd name="connsiteY3176" fmla="*/ 1176023 h 1624467"/>
              <a:gd name="connsiteX3177" fmla="*/ 1908758 w 2198808"/>
              <a:gd name="connsiteY3177" fmla="*/ 1182480 h 1624467"/>
              <a:gd name="connsiteX3178" fmla="*/ 1910662 w 2198808"/>
              <a:gd name="connsiteY3178" fmla="*/ 1181188 h 1624467"/>
              <a:gd name="connsiteX3179" fmla="*/ 1911477 w 2198808"/>
              <a:gd name="connsiteY3179" fmla="*/ 1175071 h 1624467"/>
              <a:gd name="connsiteX3180" fmla="*/ 1488759 w 2198808"/>
              <a:gd name="connsiteY3180" fmla="*/ 1423686 h 1624467"/>
              <a:gd name="connsiteX3181" fmla="*/ 1481435 w 2198808"/>
              <a:gd name="connsiteY3181" fmla="*/ 1406405 h 1624467"/>
              <a:gd name="connsiteX3182" fmla="*/ 1488759 w 2198808"/>
              <a:gd name="connsiteY3182" fmla="*/ 1423686 h 1624467"/>
              <a:gd name="connsiteX3183" fmla="*/ 163951 w 2198808"/>
              <a:gd name="connsiteY3183" fmla="*/ 1048427 h 1624467"/>
              <a:gd name="connsiteX3184" fmla="*/ 149847 w 2198808"/>
              <a:gd name="connsiteY3184" fmla="*/ 1058962 h 1624467"/>
              <a:gd name="connsiteX3185" fmla="*/ 163951 w 2198808"/>
              <a:gd name="connsiteY3185" fmla="*/ 1048427 h 1624467"/>
              <a:gd name="connsiteX3186" fmla="*/ 226245 w 2198808"/>
              <a:gd name="connsiteY3186" fmla="*/ 955513 h 1624467"/>
              <a:gd name="connsiteX3187" fmla="*/ 224512 w 2198808"/>
              <a:gd name="connsiteY3187" fmla="*/ 953916 h 1624467"/>
              <a:gd name="connsiteX3188" fmla="*/ 213399 w 2198808"/>
              <a:gd name="connsiteY3188" fmla="*/ 968342 h 1624467"/>
              <a:gd name="connsiteX3189" fmla="*/ 226245 w 2198808"/>
              <a:gd name="connsiteY3189" fmla="*/ 955513 h 1624467"/>
              <a:gd name="connsiteX3190" fmla="*/ 682200 w 2198808"/>
              <a:gd name="connsiteY3190" fmla="*/ 90620 h 1624467"/>
              <a:gd name="connsiteX3191" fmla="*/ 684341 w 2198808"/>
              <a:gd name="connsiteY3191" fmla="*/ 104197 h 1624467"/>
              <a:gd name="connsiteX3192" fmla="*/ 682200 w 2198808"/>
              <a:gd name="connsiteY3192" fmla="*/ 90620 h 1624467"/>
              <a:gd name="connsiteX3193" fmla="*/ 1315335 w 2198808"/>
              <a:gd name="connsiteY3193" fmla="*/ 1536294 h 1624467"/>
              <a:gd name="connsiteX3194" fmla="*/ 1309693 w 2198808"/>
              <a:gd name="connsiteY3194" fmla="*/ 1524960 h 1624467"/>
              <a:gd name="connsiteX3195" fmla="*/ 1307535 w 2198808"/>
              <a:gd name="connsiteY3195" fmla="*/ 1533252 h 1624467"/>
              <a:gd name="connsiteX3196" fmla="*/ 1309727 w 2198808"/>
              <a:gd name="connsiteY3196" fmla="*/ 1538061 h 1624467"/>
              <a:gd name="connsiteX3197" fmla="*/ 1315335 w 2198808"/>
              <a:gd name="connsiteY3197" fmla="*/ 1536294 h 1624467"/>
              <a:gd name="connsiteX3198" fmla="*/ 1593721 w 2198808"/>
              <a:gd name="connsiteY3198" fmla="*/ 1322513 h 1624467"/>
              <a:gd name="connsiteX3199" fmla="*/ 1607994 w 2198808"/>
              <a:gd name="connsiteY3199" fmla="*/ 1317569 h 1624467"/>
              <a:gd name="connsiteX3200" fmla="*/ 1594757 w 2198808"/>
              <a:gd name="connsiteY3200" fmla="*/ 1319302 h 1624467"/>
              <a:gd name="connsiteX3201" fmla="*/ 1593721 w 2198808"/>
              <a:gd name="connsiteY3201" fmla="*/ 1322513 h 1624467"/>
              <a:gd name="connsiteX3202" fmla="*/ 1094893 w 2198808"/>
              <a:gd name="connsiteY3202" fmla="*/ 1409327 h 1624467"/>
              <a:gd name="connsiteX3203" fmla="*/ 1116695 w 2198808"/>
              <a:gd name="connsiteY3203" fmla="*/ 1412845 h 1624467"/>
              <a:gd name="connsiteX3204" fmla="*/ 1116864 w 2198808"/>
              <a:gd name="connsiteY3204" fmla="*/ 1410823 h 1624467"/>
              <a:gd name="connsiteX3205" fmla="*/ 1094893 w 2198808"/>
              <a:gd name="connsiteY3205" fmla="*/ 1409327 h 1624467"/>
              <a:gd name="connsiteX3206" fmla="*/ 291920 w 2198808"/>
              <a:gd name="connsiteY3206" fmla="*/ 1084995 h 1624467"/>
              <a:gd name="connsiteX3207" fmla="*/ 282014 w 2198808"/>
              <a:gd name="connsiteY3207" fmla="*/ 1088631 h 1624467"/>
              <a:gd name="connsiteX3208" fmla="*/ 278853 w 2198808"/>
              <a:gd name="connsiteY3208" fmla="*/ 1095207 h 1624467"/>
              <a:gd name="connsiteX3209" fmla="*/ 286160 w 2198808"/>
              <a:gd name="connsiteY3209" fmla="*/ 1086014 h 1624467"/>
              <a:gd name="connsiteX3210" fmla="*/ 291920 w 2198808"/>
              <a:gd name="connsiteY3210" fmla="*/ 1084995 h 1624467"/>
              <a:gd name="connsiteX3211" fmla="*/ 1470441 w 2198808"/>
              <a:gd name="connsiteY3211" fmla="*/ 1444688 h 1624467"/>
              <a:gd name="connsiteX3212" fmla="*/ 1468113 w 2198808"/>
              <a:gd name="connsiteY3212" fmla="*/ 1448410 h 1624467"/>
              <a:gd name="connsiteX3213" fmla="*/ 1474740 w 2198808"/>
              <a:gd name="connsiteY3213" fmla="*/ 1459047 h 1624467"/>
              <a:gd name="connsiteX3214" fmla="*/ 1476677 w 2198808"/>
              <a:gd name="connsiteY3214" fmla="*/ 1457993 h 1624467"/>
              <a:gd name="connsiteX3215" fmla="*/ 1470441 w 2198808"/>
              <a:gd name="connsiteY3215" fmla="*/ 1444688 h 1624467"/>
              <a:gd name="connsiteX3216" fmla="*/ 1440959 w 2198808"/>
              <a:gd name="connsiteY3216" fmla="*/ 1535325 h 1624467"/>
              <a:gd name="connsiteX3217" fmla="*/ 1438920 w 2198808"/>
              <a:gd name="connsiteY3217" fmla="*/ 1521715 h 1624467"/>
              <a:gd name="connsiteX3218" fmla="*/ 1440959 w 2198808"/>
              <a:gd name="connsiteY3218" fmla="*/ 1535325 h 1624467"/>
              <a:gd name="connsiteX3219" fmla="*/ 1022727 w 2198808"/>
              <a:gd name="connsiteY3219" fmla="*/ 151912 h 1624467"/>
              <a:gd name="connsiteX3220" fmla="*/ 1012565 w 2198808"/>
              <a:gd name="connsiteY3220" fmla="*/ 152914 h 1624467"/>
              <a:gd name="connsiteX3221" fmla="*/ 1019294 w 2198808"/>
              <a:gd name="connsiteY3221" fmla="*/ 156907 h 1624467"/>
              <a:gd name="connsiteX3222" fmla="*/ 1022727 w 2198808"/>
              <a:gd name="connsiteY3222" fmla="*/ 151912 h 1624467"/>
              <a:gd name="connsiteX3223" fmla="*/ 773211 w 2198808"/>
              <a:gd name="connsiteY3223" fmla="*/ 86168 h 1624467"/>
              <a:gd name="connsiteX3224" fmla="*/ 777596 w 2198808"/>
              <a:gd name="connsiteY3224" fmla="*/ 76313 h 1624467"/>
              <a:gd name="connsiteX3225" fmla="*/ 768521 w 2198808"/>
              <a:gd name="connsiteY3225" fmla="*/ 79371 h 1624467"/>
              <a:gd name="connsiteX3226" fmla="*/ 773211 w 2198808"/>
              <a:gd name="connsiteY3226" fmla="*/ 86168 h 1624467"/>
              <a:gd name="connsiteX3227" fmla="*/ 170816 w 2198808"/>
              <a:gd name="connsiteY3227" fmla="*/ 785012 h 1624467"/>
              <a:gd name="connsiteX3228" fmla="*/ 188030 w 2198808"/>
              <a:gd name="connsiteY3228" fmla="*/ 769226 h 1624467"/>
              <a:gd name="connsiteX3229" fmla="*/ 186466 w 2198808"/>
              <a:gd name="connsiteY3229" fmla="*/ 767680 h 1624467"/>
              <a:gd name="connsiteX3230" fmla="*/ 170816 w 2198808"/>
              <a:gd name="connsiteY3230" fmla="*/ 785012 h 1624467"/>
              <a:gd name="connsiteX3231" fmla="*/ 355795 w 2198808"/>
              <a:gd name="connsiteY3231" fmla="*/ 415089 h 1624467"/>
              <a:gd name="connsiteX3232" fmla="*/ 346347 w 2198808"/>
              <a:gd name="connsiteY3232" fmla="*/ 415293 h 1624467"/>
              <a:gd name="connsiteX3233" fmla="*/ 351615 w 2198808"/>
              <a:gd name="connsiteY3233" fmla="*/ 423942 h 1624467"/>
              <a:gd name="connsiteX3234" fmla="*/ 355795 w 2198808"/>
              <a:gd name="connsiteY3234" fmla="*/ 415089 h 1624467"/>
              <a:gd name="connsiteX3235" fmla="*/ 1767756 w 2198808"/>
              <a:gd name="connsiteY3235" fmla="*/ 1263108 h 1624467"/>
              <a:gd name="connsiteX3236" fmla="*/ 1764578 w 2198808"/>
              <a:gd name="connsiteY3236" fmla="*/ 1274102 h 1624467"/>
              <a:gd name="connsiteX3237" fmla="*/ 1767756 w 2198808"/>
              <a:gd name="connsiteY3237" fmla="*/ 1263108 h 1624467"/>
              <a:gd name="connsiteX3238" fmla="*/ 1806447 w 2198808"/>
              <a:gd name="connsiteY3238" fmla="*/ 1301222 h 1624467"/>
              <a:gd name="connsiteX3239" fmla="*/ 1810848 w 2198808"/>
              <a:gd name="connsiteY3239" fmla="*/ 1313983 h 1624467"/>
              <a:gd name="connsiteX3240" fmla="*/ 1806447 w 2198808"/>
              <a:gd name="connsiteY3240" fmla="*/ 1301222 h 1624467"/>
              <a:gd name="connsiteX3241" fmla="*/ 2085410 w 2198808"/>
              <a:gd name="connsiteY3241" fmla="*/ 599014 h 1624467"/>
              <a:gd name="connsiteX3242" fmla="*/ 2086804 w 2198808"/>
              <a:gd name="connsiteY3242" fmla="*/ 597348 h 1624467"/>
              <a:gd name="connsiteX3243" fmla="*/ 2080194 w 2198808"/>
              <a:gd name="connsiteY3243" fmla="*/ 591877 h 1624467"/>
              <a:gd name="connsiteX3244" fmla="*/ 2076099 w 2198808"/>
              <a:gd name="connsiteY3244" fmla="*/ 593559 h 1624467"/>
              <a:gd name="connsiteX3245" fmla="*/ 2078257 w 2198808"/>
              <a:gd name="connsiteY3245" fmla="*/ 597298 h 1624467"/>
              <a:gd name="connsiteX3246" fmla="*/ 2085410 w 2198808"/>
              <a:gd name="connsiteY3246" fmla="*/ 599014 h 1624467"/>
              <a:gd name="connsiteX3247" fmla="*/ 2090202 w 2198808"/>
              <a:gd name="connsiteY3247" fmla="*/ 179745 h 1624467"/>
              <a:gd name="connsiteX3248" fmla="*/ 2102964 w 2198808"/>
              <a:gd name="connsiteY3248" fmla="*/ 178691 h 1624467"/>
              <a:gd name="connsiteX3249" fmla="*/ 2090202 w 2198808"/>
              <a:gd name="connsiteY3249" fmla="*/ 179745 h 1624467"/>
              <a:gd name="connsiteX3250" fmla="*/ 211733 w 2198808"/>
              <a:gd name="connsiteY3250" fmla="*/ 1019778 h 1624467"/>
              <a:gd name="connsiteX3251" fmla="*/ 225327 w 2198808"/>
              <a:gd name="connsiteY3251" fmla="*/ 1008699 h 1624467"/>
              <a:gd name="connsiteX3252" fmla="*/ 211733 w 2198808"/>
              <a:gd name="connsiteY3252" fmla="*/ 1019778 h 1624467"/>
              <a:gd name="connsiteX3253" fmla="*/ 1620687 w 2198808"/>
              <a:gd name="connsiteY3253" fmla="*/ 1337433 h 1624467"/>
              <a:gd name="connsiteX3254" fmla="*/ 1606567 w 2198808"/>
              <a:gd name="connsiteY3254" fmla="*/ 1329243 h 1624467"/>
              <a:gd name="connsiteX3255" fmla="*/ 1607246 w 2198808"/>
              <a:gd name="connsiteY3255" fmla="*/ 1333032 h 1624467"/>
              <a:gd name="connsiteX3256" fmla="*/ 1614859 w 2198808"/>
              <a:gd name="connsiteY3256" fmla="*/ 1339030 h 1624467"/>
              <a:gd name="connsiteX3257" fmla="*/ 1620687 w 2198808"/>
              <a:gd name="connsiteY3257" fmla="*/ 1337433 h 1624467"/>
              <a:gd name="connsiteX3258" fmla="*/ 568572 w 2198808"/>
              <a:gd name="connsiteY3258" fmla="*/ 291215 h 1624467"/>
              <a:gd name="connsiteX3259" fmla="*/ 560365 w 2198808"/>
              <a:gd name="connsiteY3259" fmla="*/ 295157 h 1624467"/>
              <a:gd name="connsiteX3260" fmla="*/ 561045 w 2198808"/>
              <a:gd name="connsiteY3260" fmla="*/ 301138 h 1624467"/>
              <a:gd name="connsiteX3261" fmla="*/ 568572 w 2198808"/>
              <a:gd name="connsiteY3261" fmla="*/ 291215 h 1624467"/>
              <a:gd name="connsiteX3262" fmla="*/ 451716 w 2198808"/>
              <a:gd name="connsiteY3262" fmla="*/ 332064 h 1624467"/>
              <a:gd name="connsiteX3263" fmla="*/ 451054 w 2198808"/>
              <a:gd name="connsiteY3263" fmla="*/ 330229 h 1624467"/>
              <a:gd name="connsiteX3264" fmla="*/ 437409 w 2198808"/>
              <a:gd name="connsiteY3264" fmla="*/ 333933 h 1624467"/>
              <a:gd name="connsiteX3265" fmla="*/ 435573 w 2198808"/>
              <a:gd name="connsiteY3265" fmla="*/ 335395 h 1624467"/>
              <a:gd name="connsiteX3266" fmla="*/ 451716 w 2198808"/>
              <a:gd name="connsiteY3266" fmla="*/ 332064 h 1624467"/>
              <a:gd name="connsiteX3267" fmla="*/ 1173890 w 2198808"/>
              <a:gd name="connsiteY3267" fmla="*/ 165471 h 1624467"/>
              <a:gd name="connsiteX3268" fmla="*/ 1162574 w 2198808"/>
              <a:gd name="connsiteY3268" fmla="*/ 164163 h 1624467"/>
              <a:gd name="connsiteX3269" fmla="*/ 1173890 w 2198808"/>
              <a:gd name="connsiteY3269" fmla="*/ 165471 h 1624467"/>
              <a:gd name="connsiteX3270" fmla="*/ 231054 w 2198808"/>
              <a:gd name="connsiteY3270" fmla="*/ 824927 h 1624467"/>
              <a:gd name="connsiteX3271" fmla="*/ 225123 w 2198808"/>
              <a:gd name="connsiteY3271" fmla="*/ 835445 h 1624467"/>
              <a:gd name="connsiteX3272" fmla="*/ 231054 w 2198808"/>
              <a:gd name="connsiteY3272" fmla="*/ 824927 h 1624467"/>
              <a:gd name="connsiteX3273" fmla="*/ 226551 w 2198808"/>
              <a:gd name="connsiteY3273" fmla="*/ 652489 h 1624467"/>
              <a:gd name="connsiteX3274" fmla="*/ 224376 w 2198808"/>
              <a:gd name="connsiteY3274" fmla="*/ 651758 h 1624467"/>
              <a:gd name="connsiteX3275" fmla="*/ 219176 w 2198808"/>
              <a:gd name="connsiteY3275" fmla="*/ 655649 h 1624467"/>
              <a:gd name="connsiteX3276" fmla="*/ 221063 w 2198808"/>
              <a:gd name="connsiteY3276" fmla="*/ 660118 h 1624467"/>
              <a:gd name="connsiteX3277" fmla="*/ 225770 w 2198808"/>
              <a:gd name="connsiteY3277" fmla="*/ 657077 h 1624467"/>
              <a:gd name="connsiteX3278" fmla="*/ 226551 w 2198808"/>
              <a:gd name="connsiteY3278" fmla="*/ 652489 h 1624467"/>
              <a:gd name="connsiteX3279" fmla="*/ 639635 w 2198808"/>
              <a:gd name="connsiteY3279" fmla="*/ 207307 h 1624467"/>
              <a:gd name="connsiteX3280" fmla="*/ 641996 w 2198808"/>
              <a:gd name="connsiteY3280" fmla="*/ 219303 h 1624467"/>
              <a:gd name="connsiteX3281" fmla="*/ 639635 w 2198808"/>
              <a:gd name="connsiteY3281" fmla="*/ 207307 h 1624467"/>
              <a:gd name="connsiteX3282" fmla="*/ 2096404 w 2198808"/>
              <a:gd name="connsiteY3282" fmla="*/ 842225 h 1624467"/>
              <a:gd name="connsiteX3283" fmla="*/ 2105954 w 2198808"/>
              <a:gd name="connsiteY3283" fmla="*/ 840135 h 1624467"/>
              <a:gd name="connsiteX3284" fmla="*/ 2094926 w 2198808"/>
              <a:gd name="connsiteY3284" fmla="*/ 836974 h 1624467"/>
              <a:gd name="connsiteX3285" fmla="*/ 2096404 w 2198808"/>
              <a:gd name="connsiteY3285" fmla="*/ 842225 h 1624467"/>
              <a:gd name="connsiteX3286" fmla="*/ 1154333 w 2198808"/>
              <a:gd name="connsiteY3286" fmla="*/ 164384 h 1624467"/>
              <a:gd name="connsiteX3287" fmla="*/ 1154281 w 2198808"/>
              <a:gd name="connsiteY3287" fmla="*/ 163262 h 1624467"/>
              <a:gd name="connsiteX3288" fmla="*/ 1129320 w 2198808"/>
              <a:gd name="connsiteY3288" fmla="*/ 163262 h 1624467"/>
              <a:gd name="connsiteX3289" fmla="*/ 1129354 w 2198808"/>
              <a:gd name="connsiteY3289" fmla="*/ 164384 h 1624467"/>
              <a:gd name="connsiteX3290" fmla="*/ 1154333 w 2198808"/>
              <a:gd name="connsiteY3290" fmla="*/ 164384 h 1624467"/>
              <a:gd name="connsiteX3291" fmla="*/ 1862743 w 2198808"/>
              <a:gd name="connsiteY3291" fmla="*/ 1255037 h 1624467"/>
              <a:gd name="connsiteX3292" fmla="*/ 1858070 w 2198808"/>
              <a:gd name="connsiteY3292" fmla="*/ 1258384 h 1624467"/>
              <a:gd name="connsiteX3293" fmla="*/ 1862743 w 2198808"/>
              <a:gd name="connsiteY3293" fmla="*/ 1266711 h 1624467"/>
              <a:gd name="connsiteX3294" fmla="*/ 1862743 w 2198808"/>
              <a:gd name="connsiteY3294" fmla="*/ 1255037 h 1624467"/>
              <a:gd name="connsiteX3295" fmla="*/ 238819 w 2198808"/>
              <a:gd name="connsiteY3295" fmla="*/ 861205 h 1624467"/>
              <a:gd name="connsiteX3296" fmla="*/ 240298 w 2198808"/>
              <a:gd name="connsiteY3296" fmla="*/ 862684 h 1624467"/>
              <a:gd name="connsiteX3297" fmla="*/ 247078 w 2198808"/>
              <a:gd name="connsiteY3297" fmla="*/ 858011 h 1624467"/>
              <a:gd name="connsiteX3298" fmla="*/ 247112 w 2198808"/>
              <a:gd name="connsiteY3298" fmla="*/ 854375 h 1624467"/>
              <a:gd name="connsiteX3299" fmla="*/ 243475 w 2198808"/>
              <a:gd name="connsiteY3299" fmla="*/ 854545 h 1624467"/>
              <a:gd name="connsiteX3300" fmla="*/ 238819 w 2198808"/>
              <a:gd name="connsiteY3300" fmla="*/ 861205 h 1624467"/>
              <a:gd name="connsiteX3301" fmla="*/ 137800 w 2198808"/>
              <a:gd name="connsiteY3301" fmla="*/ 960628 h 1624467"/>
              <a:gd name="connsiteX3302" fmla="*/ 126415 w 2198808"/>
              <a:gd name="connsiteY3302" fmla="*/ 973270 h 1624467"/>
              <a:gd name="connsiteX3303" fmla="*/ 137800 w 2198808"/>
              <a:gd name="connsiteY3303" fmla="*/ 960628 h 1624467"/>
              <a:gd name="connsiteX3304" fmla="*/ 1765682 w 2198808"/>
              <a:gd name="connsiteY3304" fmla="*/ 1418367 h 1624467"/>
              <a:gd name="connsiteX3305" fmla="*/ 1763847 w 2198808"/>
              <a:gd name="connsiteY3305" fmla="*/ 1418809 h 1624467"/>
              <a:gd name="connsiteX3306" fmla="*/ 1767841 w 2198808"/>
              <a:gd name="connsiteY3306" fmla="*/ 1429973 h 1624467"/>
              <a:gd name="connsiteX3307" fmla="*/ 1765682 w 2198808"/>
              <a:gd name="connsiteY3307" fmla="*/ 1418367 h 1624467"/>
              <a:gd name="connsiteX3308" fmla="*/ 671818 w 2198808"/>
              <a:gd name="connsiteY3308" fmla="*/ 173628 h 1624467"/>
              <a:gd name="connsiteX3309" fmla="*/ 670306 w 2198808"/>
              <a:gd name="connsiteY3309" fmla="*/ 162226 h 1624467"/>
              <a:gd name="connsiteX3310" fmla="*/ 671818 w 2198808"/>
              <a:gd name="connsiteY3310" fmla="*/ 173628 h 1624467"/>
              <a:gd name="connsiteX3311" fmla="*/ 1671154 w 2198808"/>
              <a:gd name="connsiteY3311" fmla="*/ 1442632 h 1624467"/>
              <a:gd name="connsiteX3312" fmla="*/ 1672497 w 2198808"/>
              <a:gd name="connsiteY3312" fmla="*/ 1444162 h 1624467"/>
              <a:gd name="connsiteX3313" fmla="*/ 1678104 w 2198808"/>
              <a:gd name="connsiteY3313" fmla="*/ 1441477 h 1624467"/>
              <a:gd name="connsiteX3314" fmla="*/ 1673924 w 2198808"/>
              <a:gd name="connsiteY3314" fmla="*/ 1435835 h 1624467"/>
              <a:gd name="connsiteX3315" fmla="*/ 1671154 w 2198808"/>
              <a:gd name="connsiteY3315" fmla="*/ 1442632 h 1624467"/>
              <a:gd name="connsiteX3316" fmla="*/ 244308 w 2198808"/>
              <a:gd name="connsiteY3316" fmla="*/ 451792 h 1624467"/>
              <a:gd name="connsiteX3317" fmla="*/ 245804 w 2198808"/>
              <a:gd name="connsiteY3317" fmla="*/ 453118 h 1624467"/>
              <a:gd name="connsiteX3318" fmla="*/ 253841 w 2198808"/>
              <a:gd name="connsiteY3318" fmla="*/ 442633 h 1624467"/>
              <a:gd name="connsiteX3319" fmla="*/ 244308 w 2198808"/>
              <a:gd name="connsiteY3319" fmla="*/ 451792 h 1624467"/>
              <a:gd name="connsiteX3320" fmla="*/ 1453466 w 2198808"/>
              <a:gd name="connsiteY3320" fmla="*/ 1463924 h 1624467"/>
              <a:gd name="connsiteX3321" fmla="*/ 1451120 w 2198808"/>
              <a:gd name="connsiteY3321" fmla="*/ 1451349 h 1624467"/>
              <a:gd name="connsiteX3322" fmla="*/ 1453466 w 2198808"/>
              <a:gd name="connsiteY3322" fmla="*/ 1463924 h 1624467"/>
              <a:gd name="connsiteX3323" fmla="*/ 2114773 w 2198808"/>
              <a:gd name="connsiteY3323" fmla="*/ 793100 h 1624467"/>
              <a:gd name="connsiteX3324" fmla="*/ 2112666 w 2198808"/>
              <a:gd name="connsiteY3324" fmla="*/ 792930 h 1624467"/>
              <a:gd name="connsiteX3325" fmla="*/ 2112480 w 2198808"/>
              <a:gd name="connsiteY3325" fmla="*/ 797213 h 1624467"/>
              <a:gd name="connsiteX3326" fmla="*/ 2120772 w 2198808"/>
              <a:gd name="connsiteY3326" fmla="*/ 800356 h 1624467"/>
              <a:gd name="connsiteX3327" fmla="*/ 2114773 w 2198808"/>
              <a:gd name="connsiteY3327" fmla="*/ 793100 h 1624467"/>
              <a:gd name="connsiteX3328" fmla="*/ 193807 w 2198808"/>
              <a:gd name="connsiteY3328" fmla="*/ 753661 h 1624467"/>
              <a:gd name="connsiteX3329" fmla="*/ 179193 w 2198808"/>
              <a:gd name="connsiteY3329" fmla="*/ 751911 h 1624467"/>
              <a:gd name="connsiteX3330" fmla="*/ 193807 w 2198808"/>
              <a:gd name="connsiteY3330" fmla="*/ 753661 h 1624467"/>
              <a:gd name="connsiteX3331" fmla="*/ 100281 w 2198808"/>
              <a:gd name="connsiteY3331" fmla="*/ 900917 h 1624467"/>
              <a:gd name="connsiteX3332" fmla="*/ 90204 w 2198808"/>
              <a:gd name="connsiteY3332" fmla="*/ 899557 h 1624467"/>
              <a:gd name="connsiteX3333" fmla="*/ 88284 w 2198808"/>
              <a:gd name="connsiteY3333" fmla="*/ 903262 h 1624467"/>
              <a:gd name="connsiteX3334" fmla="*/ 91700 w 2198808"/>
              <a:gd name="connsiteY3334" fmla="*/ 904485 h 1624467"/>
              <a:gd name="connsiteX3335" fmla="*/ 100281 w 2198808"/>
              <a:gd name="connsiteY3335" fmla="*/ 900917 h 1624467"/>
              <a:gd name="connsiteX3336" fmla="*/ 171513 w 2198808"/>
              <a:gd name="connsiteY3336" fmla="*/ 928189 h 1624467"/>
              <a:gd name="connsiteX3337" fmla="*/ 165531 w 2198808"/>
              <a:gd name="connsiteY3337" fmla="*/ 937790 h 1624467"/>
              <a:gd name="connsiteX3338" fmla="*/ 171513 w 2198808"/>
              <a:gd name="connsiteY3338" fmla="*/ 928189 h 1624467"/>
              <a:gd name="connsiteX3339" fmla="*/ 172328 w 2198808"/>
              <a:gd name="connsiteY3339" fmla="*/ 728512 h 1624467"/>
              <a:gd name="connsiteX3340" fmla="*/ 160927 w 2198808"/>
              <a:gd name="connsiteY3340" fmla="*/ 732658 h 1624467"/>
              <a:gd name="connsiteX3341" fmla="*/ 172328 w 2198808"/>
              <a:gd name="connsiteY3341" fmla="*/ 728512 h 1624467"/>
              <a:gd name="connsiteX3342" fmla="*/ 222031 w 2198808"/>
              <a:gd name="connsiteY3342" fmla="*/ 1081647 h 1624467"/>
              <a:gd name="connsiteX3343" fmla="*/ 231819 w 2198808"/>
              <a:gd name="connsiteY3343" fmla="*/ 1081732 h 1624467"/>
              <a:gd name="connsiteX3344" fmla="*/ 227078 w 2198808"/>
              <a:gd name="connsiteY3344" fmla="*/ 1074272 h 1624467"/>
              <a:gd name="connsiteX3345" fmla="*/ 222031 w 2198808"/>
              <a:gd name="connsiteY3345" fmla="*/ 1081647 h 1624467"/>
              <a:gd name="connsiteX3346" fmla="*/ 1072599 w 2198808"/>
              <a:gd name="connsiteY3346" fmla="*/ 1358503 h 1624467"/>
              <a:gd name="connsiteX3347" fmla="*/ 1058564 w 2198808"/>
              <a:gd name="connsiteY3347" fmla="*/ 1356855 h 1624467"/>
              <a:gd name="connsiteX3348" fmla="*/ 1072599 w 2198808"/>
              <a:gd name="connsiteY3348" fmla="*/ 1358503 h 1624467"/>
              <a:gd name="connsiteX3349" fmla="*/ 147231 w 2198808"/>
              <a:gd name="connsiteY3349" fmla="*/ 788071 h 1624467"/>
              <a:gd name="connsiteX3350" fmla="*/ 153789 w 2198808"/>
              <a:gd name="connsiteY3350" fmla="*/ 781817 h 1624467"/>
              <a:gd name="connsiteX3351" fmla="*/ 144325 w 2198808"/>
              <a:gd name="connsiteY3351" fmla="*/ 781936 h 1624467"/>
              <a:gd name="connsiteX3352" fmla="*/ 149899 w 2198808"/>
              <a:gd name="connsiteY3352" fmla="*/ 782922 h 1624467"/>
              <a:gd name="connsiteX3353" fmla="*/ 147231 w 2198808"/>
              <a:gd name="connsiteY3353" fmla="*/ 788071 h 1624467"/>
              <a:gd name="connsiteX3354" fmla="*/ 289966 w 2198808"/>
              <a:gd name="connsiteY3354" fmla="*/ 457689 h 1624467"/>
              <a:gd name="connsiteX3355" fmla="*/ 291173 w 2198808"/>
              <a:gd name="connsiteY3355" fmla="*/ 456091 h 1624467"/>
              <a:gd name="connsiteX3356" fmla="*/ 287553 w 2198808"/>
              <a:gd name="connsiteY3356" fmla="*/ 452489 h 1624467"/>
              <a:gd name="connsiteX3357" fmla="*/ 281436 w 2198808"/>
              <a:gd name="connsiteY3357" fmla="*/ 457094 h 1624467"/>
              <a:gd name="connsiteX3358" fmla="*/ 289966 w 2198808"/>
              <a:gd name="connsiteY3358" fmla="*/ 457689 h 1624467"/>
              <a:gd name="connsiteX3359" fmla="*/ 1184528 w 2198808"/>
              <a:gd name="connsiteY3359" fmla="*/ 1353898 h 1624467"/>
              <a:gd name="connsiteX3360" fmla="*/ 1196082 w 2198808"/>
              <a:gd name="connsiteY3360" fmla="*/ 1354935 h 1624467"/>
              <a:gd name="connsiteX3361" fmla="*/ 1184528 w 2198808"/>
              <a:gd name="connsiteY3361" fmla="*/ 1353898 h 1624467"/>
              <a:gd name="connsiteX3362" fmla="*/ 1659039 w 2198808"/>
              <a:gd name="connsiteY3362" fmla="*/ 1352760 h 1624467"/>
              <a:gd name="connsiteX3363" fmla="*/ 1664307 w 2198808"/>
              <a:gd name="connsiteY3363" fmla="*/ 1357976 h 1624467"/>
              <a:gd name="connsiteX3364" fmla="*/ 1664952 w 2198808"/>
              <a:gd name="connsiteY3364" fmla="*/ 1354493 h 1624467"/>
              <a:gd name="connsiteX3365" fmla="*/ 1659039 w 2198808"/>
              <a:gd name="connsiteY3365" fmla="*/ 1352760 h 1624467"/>
              <a:gd name="connsiteX3366" fmla="*/ 499414 w 2198808"/>
              <a:gd name="connsiteY3366" fmla="*/ 327238 h 1624467"/>
              <a:gd name="connsiteX3367" fmla="*/ 498870 w 2198808"/>
              <a:gd name="connsiteY3367" fmla="*/ 328836 h 1624467"/>
              <a:gd name="connsiteX3368" fmla="*/ 510680 w 2198808"/>
              <a:gd name="connsiteY3368" fmla="*/ 334664 h 1624467"/>
              <a:gd name="connsiteX3369" fmla="*/ 499414 w 2198808"/>
              <a:gd name="connsiteY3369" fmla="*/ 327238 h 1624467"/>
              <a:gd name="connsiteX3370" fmla="*/ 2120177 w 2198808"/>
              <a:gd name="connsiteY3370" fmla="*/ 529226 h 1624467"/>
              <a:gd name="connsiteX3371" fmla="*/ 2127517 w 2198808"/>
              <a:gd name="connsiteY3371" fmla="*/ 540424 h 1624467"/>
              <a:gd name="connsiteX3372" fmla="*/ 2120177 w 2198808"/>
              <a:gd name="connsiteY3372" fmla="*/ 529226 h 1624467"/>
              <a:gd name="connsiteX3373" fmla="*/ 2112598 w 2198808"/>
              <a:gd name="connsiteY3373" fmla="*/ 900798 h 1624467"/>
              <a:gd name="connsiteX3374" fmla="*/ 2122267 w 2198808"/>
              <a:gd name="connsiteY3374" fmla="*/ 898487 h 1624467"/>
              <a:gd name="connsiteX3375" fmla="*/ 2112598 w 2198808"/>
              <a:gd name="connsiteY3375" fmla="*/ 900798 h 1624467"/>
              <a:gd name="connsiteX3376" fmla="*/ 1150866 w 2198808"/>
              <a:gd name="connsiteY3376" fmla="*/ 1348478 h 1624467"/>
              <a:gd name="connsiteX3377" fmla="*/ 1134349 w 2198808"/>
              <a:gd name="connsiteY3377" fmla="*/ 1350041 h 1624467"/>
              <a:gd name="connsiteX3378" fmla="*/ 1150866 w 2198808"/>
              <a:gd name="connsiteY3378" fmla="*/ 1348478 h 1624467"/>
              <a:gd name="connsiteX3379" fmla="*/ 1172701 w 2198808"/>
              <a:gd name="connsiteY3379" fmla="*/ 1350364 h 1624467"/>
              <a:gd name="connsiteX3380" fmla="*/ 1158988 w 2198808"/>
              <a:gd name="connsiteY3380" fmla="*/ 1346727 h 1624467"/>
              <a:gd name="connsiteX3381" fmla="*/ 1172701 w 2198808"/>
              <a:gd name="connsiteY3381" fmla="*/ 1350364 h 1624467"/>
              <a:gd name="connsiteX3382" fmla="*/ 1332973 w 2198808"/>
              <a:gd name="connsiteY3382" fmla="*/ 1459047 h 1624467"/>
              <a:gd name="connsiteX3383" fmla="*/ 1338750 w 2198808"/>
              <a:gd name="connsiteY3383" fmla="*/ 1463380 h 1624467"/>
              <a:gd name="connsiteX3384" fmla="*/ 1337900 w 2198808"/>
              <a:gd name="connsiteY3384" fmla="*/ 1456940 h 1624467"/>
              <a:gd name="connsiteX3385" fmla="*/ 1332973 w 2198808"/>
              <a:gd name="connsiteY3385" fmla="*/ 1459047 h 1624467"/>
              <a:gd name="connsiteX3386" fmla="*/ 1190424 w 2198808"/>
              <a:gd name="connsiteY3386" fmla="*/ 1358520 h 1624467"/>
              <a:gd name="connsiteX3387" fmla="*/ 1174928 w 2198808"/>
              <a:gd name="connsiteY3387" fmla="*/ 1358520 h 1624467"/>
              <a:gd name="connsiteX3388" fmla="*/ 1190424 w 2198808"/>
              <a:gd name="connsiteY3388" fmla="*/ 1358520 h 1624467"/>
              <a:gd name="connsiteX3389" fmla="*/ 1289744 w 2198808"/>
              <a:gd name="connsiteY3389" fmla="*/ 1403482 h 1624467"/>
              <a:gd name="connsiteX3390" fmla="*/ 1303100 w 2198808"/>
              <a:gd name="connsiteY3390" fmla="*/ 1406711 h 1624467"/>
              <a:gd name="connsiteX3391" fmla="*/ 1289744 w 2198808"/>
              <a:gd name="connsiteY3391" fmla="*/ 1403482 h 1624467"/>
              <a:gd name="connsiteX3392" fmla="*/ 1779990 w 2198808"/>
              <a:gd name="connsiteY3392" fmla="*/ 1358979 h 1624467"/>
              <a:gd name="connsiteX3393" fmla="*/ 1777968 w 2198808"/>
              <a:gd name="connsiteY3393" fmla="*/ 1347407 h 1624467"/>
              <a:gd name="connsiteX3394" fmla="*/ 1776337 w 2198808"/>
              <a:gd name="connsiteY3394" fmla="*/ 1347679 h 1624467"/>
              <a:gd name="connsiteX3395" fmla="*/ 1779990 w 2198808"/>
              <a:gd name="connsiteY3395" fmla="*/ 1358979 h 1624467"/>
              <a:gd name="connsiteX3396" fmla="*/ 784120 w 2198808"/>
              <a:gd name="connsiteY3396" fmla="*/ 169431 h 1624467"/>
              <a:gd name="connsiteX3397" fmla="*/ 789286 w 2198808"/>
              <a:gd name="connsiteY3397" fmla="*/ 164826 h 1624467"/>
              <a:gd name="connsiteX3398" fmla="*/ 784715 w 2198808"/>
              <a:gd name="connsiteY3398" fmla="*/ 162820 h 1624467"/>
              <a:gd name="connsiteX3399" fmla="*/ 784120 w 2198808"/>
              <a:gd name="connsiteY3399" fmla="*/ 169431 h 1624467"/>
              <a:gd name="connsiteX3400" fmla="*/ 2044085 w 2198808"/>
              <a:gd name="connsiteY3400" fmla="*/ 550178 h 1624467"/>
              <a:gd name="connsiteX3401" fmla="*/ 2036048 w 2198808"/>
              <a:gd name="connsiteY3401" fmla="*/ 552149 h 1624467"/>
              <a:gd name="connsiteX3402" fmla="*/ 2044085 w 2198808"/>
              <a:gd name="connsiteY3402" fmla="*/ 550178 h 1624467"/>
              <a:gd name="connsiteX3403" fmla="*/ 216883 w 2198808"/>
              <a:gd name="connsiteY3403" fmla="*/ 724417 h 1624467"/>
              <a:gd name="connsiteX3404" fmla="*/ 216644 w 2198808"/>
              <a:gd name="connsiteY3404" fmla="*/ 721902 h 1624467"/>
              <a:gd name="connsiteX3405" fmla="*/ 205974 w 2198808"/>
              <a:gd name="connsiteY3405" fmla="*/ 723483 h 1624467"/>
              <a:gd name="connsiteX3406" fmla="*/ 206228 w 2198808"/>
              <a:gd name="connsiteY3406" fmla="*/ 725352 h 1624467"/>
              <a:gd name="connsiteX3407" fmla="*/ 216883 w 2198808"/>
              <a:gd name="connsiteY3407" fmla="*/ 724417 h 1624467"/>
              <a:gd name="connsiteX3408" fmla="*/ 1437170 w 2198808"/>
              <a:gd name="connsiteY3408" fmla="*/ 1420865 h 1624467"/>
              <a:gd name="connsiteX3409" fmla="*/ 1440229 w 2198808"/>
              <a:gd name="connsiteY3409" fmla="*/ 1429684 h 1624467"/>
              <a:gd name="connsiteX3410" fmla="*/ 1437170 w 2198808"/>
              <a:gd name="connsiteY3410" fmla="*/ 1420865 h 1624467"/>
              <a:gd name="connsiteX3411" fmla="*/ 1776813 w 2198808"/>
              <a:gd name="connsiteY3411" fmla="*/ 1291401 h 1624467"/>
              <a:gd name="connsiteX3412" fmla="*/ 1778801 w 2198808"/>
              <a:gd name="connsiteY3412" fmla="*/ 1283278 h 1624467"/>
              <a:gd name="connsiteX3413" fmla="*/ 1773227 w 2198808"/>
              <a:gd name="connsiteY3413" fmla="*/ 1286745 h 1624467"/>
              <a:gd name="connsiteX3414" fmla="*/ 1776813 w 2198808"/>
              <a:gd name="connsiteY3414" fmla="*/ 1291401 h 1624467"/>
              <a:gd name="connsiteX3415" fmla="*/ 1515861 w 2198808"/>
              <a:gd name="connsiteY3415" fmla="*/ 1386897 h 1624467"/>
              <a:gd name="connsiteX3416" fmla="*/ 1505377 w 2198808"/>
              <a:gd name="connsiteY3416" fmla="*/ 1389497 h 1624467"/>
              <a:gd name="connsiteX3417" fmla="*/ 1515861 w 2198808"/>
              <a:gd name="connsiteY3417" fmla="*/ 1386897 h 1624467"/>
              <a:gd name="connsiteX3418" fmla="*/ 121589 w 2198808"/>
              <a:gd name="connsiteY3418" fmla="*/ 939302 h 1624467"/>
              <a:gd name="connsiteX3419" fmla="*/ 123527 w 2198808"/>
              <a:gd name="connsiteY3419" fmla="*/ 940730 h 1624467"/>
              <a:gd name="connsiteX3420" fmla="*/ 130340 w 2198808"/>
              <a:gd name="connsiteY3420" fmla="*/ 930772 h 1624467"/>
              <a:gd name="connsiteX3421" fmla="*/ 128794 w 2198808"/>
              <a:gd name="connsiteY3421" fmla="*/ 929719 h 1624467"/>
              <a:gd name="connsiteX3422" fmla="*/ 121589 w 2198808"/>
              <a:gd name="connsiteY3422" fmla="*/ 939302 h 1624467"/>
              <a:gd name="connsiteX3423" fmla="*/ 616270 w 2198808"/>
              <a:gd name="connsiteY3423" fmla="*/ 236924 h 1624467"/>
              <a:gd name="connsiteX3424" fmla="*/ 607315 w 2198808"/>
              <a:gd name="connsiteY3424" fmla="*/ 238980 h 1624467"/>
              <a:gd name="connsiteX3425" fmla="*/ 616270 w 2198808"/>
              <a:gd name="connsiteY3425" fmla="*/ 236924 h 1624467"/>
              <a:gd name="connsiteX3426" fmla="*/ 1289013 w 2198808"/>
              <a:gd name="connsiteY3426" fmla="*/ 1401953 h 1624467"/>
              <a:gd name="connsiteX3427" fmla="*/ 1290662 w 2198808"/>
              <a:gd name="connsiteY3427" fmla="*/ 1400117 h 1624467"/>
              <a:gd name="connsiteX3428" fmla="*/ 1283576 w 2198808"/>
              <a:gd name="connsiteY3428" fmla="*/ 1393847 h 1624467"/>
              <a:gd name="connsiteX3429" fmla="*/ 1282319 w 2198808"/>
              <a:gd name="connsiteY3429" fmla="*/ 1395224 h 1624467"/>
              <a:gd name="connsiteX3430" fmla="*/ 1289013 w 2198808"/>
              <a:gd name="connsiteY3430" fmla="*/ 1401953 h 1624467"/>
              <a:gd name="connsiteX3431" fmla="*/ 494673 w 2198808"/>
              <a:gd name="connsiteY3431" fmla="*/ 326525 h 1624467"/>
              <a:gd name="connsiteX3432" fmla="*/ 483883 w 2198808"/>
              <a:gd name="connsiteY3432" fmla="*/ 325607 h 1624467"/>
              <a:gd name="connsiteX3433" fmla="*/ 483730 w 2198808"/>
              <a:gd name="connsiteY3433" fmla="*/ 328139 h 1624467"/>
              <a:gd name="connsiteX3434" fmla="*/ 494673 w 2198808"/>
              <a:gd name="connsiteY3434" fmla="*/ 326525 h 1624467"/>
              <a:gd name="connsiteX3435" fmla="*/ 530985 w 2198808"/>
              <a:gd name="connsiteY3435" fmla="*/ 287850 h 1624467"/>
              <a:gd name="connsiteX3436" fmla="*/ 537493 w 2198808"/>
              <a:gd name="connsiteY3436" fmla="*/ 290637 h 1624467"/>
              <a:gd name="connsiteX3437" fmla="*/ 538513 w 2198808"/>
              <a:gd name="connsiteY3437" fmla="*/ 287850 h 1624467"/>
              <a:gd name="connsiteX3438" fmla="*/ 530985 w 2198808"/>
              <a:gd name="connsiteY3438" fmla="*/ 287850 h 1624467"/>
              <a:gd name="connsiteX3439" fmla="*/ 1244238 w 2198808"/>
              <a:gd name="connsiteY3439" fmla="*/ 195939 h 1624467"/>
              <a:gd name="connsiteX3440" fmla="*/ 1232480 w 2198808"/>
              <a:gd name="connsiteY3440" fmla="*/ 195939 h 1624467"/>
              <a:gd name="connsiteX3441" fmla="*/ 1244238 w 2198808"/>
              <a:gd name="connsiteY3441" fmla="*/ 195939 h 1624467"/>
              <a:gd name="connsiteX3442" fmla="*/ 2091052 w 2198808"/>
              <a:gd name="connsiteY3442" fmla="*/ 650993 h 1624467"/>
              <a:gd name="connsiteX3443" fmla="*/ 2086498 w 2198808"/>
              <a:gd name="connsiteY3443" fmla="*/ 643942 h 1624467"/>
              <a:gd name="connsiteX3444" fmla="*/ 2084272 w 2198808"/>
              <a:gd name="connsiteY3444" fmla="*/ 645267 h 1624467"/>
              <a:gd name="connsiteX3445" fmla="*/ 2091052 w 2198808"/>
              <a:gd name="connsiteY3445" fmla="*/ 650993 h 1624467"/>
              <a:gd name="connsiteX3446" fmla="*/ 377375 w 2198808"/>
              <a:gd name="connsiteY3446" fmla="*/ 355938 h 1624467"/>
              <a:gd name="connsiteX3447" fmla="*/ 386483 w 2198808"/>
              <a:gd name="connsiteY3447" fmla="*/ 359354 h 1624467"/>
              <a:gd name="connsiteX3448" fmla="*/ 377375 w 2198808"/>
              <a:gd name="connsiteY3448" fmla="*/ 355938 h 1624467"/>
              <a:gd name="connsiteX3449" fmla="*/ 677511 w 2198808"/>
              <a:gd name="connsiteY3449" fmla="*/ 240340 h 1624467"/>
              <a:gd name="connsiteX3450" fmla="*/ 683525 w 2198808"/>
              <a:gd name="connsiteY3450" fmla="*/ 248581 h 1624467"/>
              <a:gd name="connsiteX3451" fmla="*/ 677511 w 2198808"/>
              <a:gd name="connsiteY3451" fmla="*/ 240340 h 1624467"/>
              <a:gd name="connsiteX3452" fmla="*/ 2152530 w 2198808"/>
              <a:gd name="connsiteY3452" fmla="*/ 479252 h 1624467"/>
              <a:gd name="connsiteX3453" fmla="*/ 2148554 w 2198808"/>
              <a:gd name="connsiteY3453" fmla="*/ 473576 h 1624467"/>
              <a:gd name="connsiteX3454" fmla="*/ 2152530 w 2198808"/>
              <a:gd name="connsiteY3454" fmla="*/ 479252 h 1624467"/>
              <a:gd name="connsiteX3455" fmla="*/ 1272327 w 2198808"/>
              <a:gd name="connsiteY3455" fmla="*/ 107765 h 1624467"/>
              <a:gd name="connsiteX3456" fmla="*/ 1281758 w 2198808"/>
              <a:gd name="connsiteY3456" fmla="*/ 107765 h 1624467"/>
              <a:gd name="connsiteX3457" fmla="*/ 1272327 w 2198808"/>
              <a:gd name="connsiteY3457" fmla="*/ 107765 h 1624467"/>
              <a:gd name="connsiteX3458" fmla="*/ 416066 w 2198808"/>
              <a:gd name="connsiteY3458" fmla="*/ 371300 h 1624467"/>
              <a:gd name="connsiteX3459" fmla="*/ 416763 w 2198808"/>
              <a:gd name="connsiteY3459" fmla="*/ 373508 h 1624467"/>
              <a:gd name="connsiteX3460" fmla="*/ 425039 w 2198808"/>
              <a:gd name="connsiteY3460" fmla="*/ 371537 h 1624467"/>
              <a:gd name="connsiteX3461" fmla="*/ 416066 w 2198808"/>
              <a:gd name="connsiteY3461" fmla="*/ 371300 h 1624467"/>
              <a:gd name="connsiteX3462" fmla="*/ 231479 w 2198808"/>
              <a:gd name="connsiteY3462" fmla="*/ 725947 h 1624467"/>
              <a:gd name="connsiteX3463" fmla="*/ 227485 w 2198808"/>
              <a:gd name="connsiteY3463" fmla="*/ 721240 h 1624467"/>
              <a:gd name="connsiteX3464" fmla="*/ 225854 w 2198808"/>
              <a:gd name="connsiteY3464" fmla="*/ 722922 h 1624467"/>
              <a:gd name="connsiteX3465" fmla="*/ 231479 w 2198808"/>
              <a:gd name="connsiteY3465" fmla="*/ 725947 h 1624467"/>
              <a:gd name="connsiteX3466" fmla="*/ 297256 w 2198808"/>
              <a:gd name="connsiteY3466" fmla="*/ 770908 h 1624467"/>
              <a:gd name="connsiteX3467" fmla="*/ 291139 w 2198808"/>
              <a:gd name="connsiteY3467" fmla="*/ 768767 h 1624467"/>
              <a:gd name="connsiteX3468" fmla="*/ 289593 w 2198808"/>
              <a:gd name="connsiteY3468" fmla="*/ 772811 h 1624467"/>
              <a:gd name="connsiteX3469" fmla="*/ 297256 w 2198808"/>
              <a:gd name="connsiteY3469" fmla="*/ 770908 h 1624467"/>
              <a:gd name="connsiteX3470" fmla="*/ 458513 w 2198808"/>
              <a:gd name="connsiteY3470" fmla="*/ 406202 h 1624467"/>
              <a:gd name="connsiteX3471" fmla="*/ 464919 w 2198808"/>
              <a:gd name="connsiteY3471" fmla="*/ 398164 h 1624467"/>
              <a:gd name="connsiteX3472" fmla="*/ 458513 w 2198808"/>
              <a:gd name="connsiteY3472" fmla="*/ 406202 h 1624467"/>
              <a:gd name="connsiteX3473" fmla="*/ 1062285 w 2198808"/>
              <a:gd name="connsiteY3473" fmla="*/ 1348138 h 1624467"/>
              <a:gd name="connsiteX3474" fmla="*/ 1062455 w 2198808"/>
              <a:gd name="connsiteY3474" fmla="*/ 1350058 h 1624467"/>
              <a:gd name="connsiteX3475" fmla="*/ 1075624 w 2198808"/>
              <a:gd name="connsiteY3475" fmla="*/ 1348512 h 1624467"/>
              <a:gd name="connsiteX3476" fmla="*/ 1075505 w 2198808"/>
              <a:gd name="connsiteY3476" fmla="*/ 1347254 h 1624467"/>
              <a:gd name="connsiteX3477" fmla="*/ 1062285 w 2198808"/>
              <a:gd name="connsiteY3477" fmla="*/ 1348138 h 1624467"/>
              <a:gd name="connsiteX3478" fmla="*/ 59533 w 2198808"/>
              <a:gd name="connsiteY3478" fmla="*/ 948937 h 1624467"/>
              <a:gd name="connsiteX3479" fmla="*/ 52312 w 2198808"/>
              <a:gd name="connsiteY3479" fmla="*/ 952200 h 1624467"/>
              <a:gd name="connsiteX3480" fmla="*/ 59533 w 2198808"/>
              <a:gd name="connsiteY3480" fmla="*/ 948937 h 1624467"/>
              <a:gd name="connsiteX3481" fmla="*/ 240518 w 2198808"/>
              <a:gd name="connsiteY3481" fmla="*/ 998894 h 1624467"/>
              <a:gd name="connsiteX3482" fmla="*/ 245413 w 2198808"/>
              <a:gd name="connsiteY3482" fmla="*/ 994765 h 1624467"/>
              <a:gd name="connsiteX3483" fmla="*/ 238208 w 2198808"/>
              <a:gd name="connsiteY3483" fmla="*/ 992200 h 1624467"/>
              <a:gd name="connsiteX3484" fmla="*/ 240518 w 2198808"/>
              <a:gd name="connsiteY3484" fmla="*/ 998894 h 1624467"/>
              <a:gd name="connsiteX3485" fmla="*/ 1193296 w 2198808"/>
              <a:gd name="connsiteY3485" fmla="*/ 1149022 h 1624467"/>
              <a:gd name="connsiteX3486" fmla="*/ 1193534 w 2198808"/>
              <a:gd name="connsiteY3486" fmla="*/ 1151503 h 1624467"/>
              <a:gd name="connsiteX3487" fmla="*/ 1201435 w 2198808"/>
              <a:gd name="connsiteY3487" fmla="*/ 1150330 h 1624467"/>
              <a:gd name="connsiteX3488" fmla="*/ 1201248 w 2198808"/>
              <a:gd name="connsiteY3488" fmla="*/ 1149022 h 1624467"/>
              <a:gd name="connsiteX3489" fmla="*/ 1193296 w 2198808"/>
              <a:gd name="connsiteY3489" fmla="*/ 1149022 h 1624467"/>
              <a:gd name="connsiteX3490" fmla="*/ 1581724 w 2198808"/>
              <a:gd name="connsiteY3490" fmla="*/ 1380270 h 1624467"/>
              <a:gd name="connsiteX3491" fmla="*/ 1582964 w 2198808"/>
              <a:gd name="connsiteY3491" fmla="*/ 1381885 h 1624467"/>
              <a:gd name="connsiteX3492" fmla="*/ 1588605 w 2198808"/>
              <a:gd name="connsiteY3492" fmla="*/ 1374289 h 1624467"/>
              <a:gd name="connsiteX3493" fmla="*/ 1581724 w 2198808"/>
              <a:gd name="connsiteY3493" fmla="*/ 1380270 h 1624467"/>
              <a:gd name="connsiteX3494" fmla="*/ 279023 w 2198808"/>
              <a:gd name="connsiteY3494" fmla="*/ 1068376 h 1624467"/>
              <a:gd name="connsiteX3495" fmla="*/ 284784 w 2198808"/>
              <a:gd name="connsiteY3495" fmla="*/ 1062650 h 1624467"/>
              <a:gd name="connsiteX3496" fmla="*/ 279023 w 2198808"/>
              <a:gd name="connsiteY3496" fmla="*/ 1068376 h 1624467"/>
              <a:gd name="connsiteX3497" fmla="*/ 758377 w 2198808"/>
              <a:gd name="connsiteY3497" fmla="*/ 119371 h 1624467"/>
              <a:gd name="connsiteX3498" fmla="*/ 756151 w 2198808"/>
              <a:gd name="connsiteY3498" fmla="*/ 116652 h 1624467"/>
              <a:gd name="connsiteX3499" fmla="*/ 752855 w 2198808"/>
              <a:gd name="connsiteY3499" fmla="*/ 119252 h 1624467"/>
              <a:gd name="connsiteX3500" fmla="*/ 754588 w 2198808"/>
              <a:gd name="connsiteY3500" fmla="*/ 121376 h 1624467"/>
              <a:gd name="connsiteX3501" fmla="*/ 758377 w 2198808"/>
              <a:gd name="connsiteY3501" fmla="*/ 119371 h 1624467"/>
              <a:gd name="connsiteX3502" fmla="*/ 251547 w 2198808"/>
              <a:gd name="connsiteY3502" fmla="*/ 769277 h 1624467"/>
              <a:gd name="connsiteX3503" fmla="*/ 257681 w 2198808"/>
              <a:gd name="connsiteY3503" fmla="*/ 770195 h 1624467"/>
              <a:gd name="connsiteX3504" fmla="*/ 257171 w 2198808"/>
              <a:gd name="connsiteY3504" fmla="*/ 768054 h 1624467"/>
              <a:gd name="connsiteX3505" fmla="*/ 251547 w 2198808"/>
              <a:gd name="connsiteY3505" fmla="*/ 769277 h 1624467"/>
              <a:gd name="connsiteX3506" fmla="*/ 2057900 w 2198808"/>
              <a:gd name="connsiteY3506" fmla="*/ 582803 h 1624467"/>
              <a:gd name="connsiteX3507" fmla="*/ 2058223 w 2198808"/>
              <a:gd name="connsiteY3507" fmla="*/ 580220 h 1624467"/>
              <a:gd name="connsiteX3508" fmla="*/ 2049795 w 2198808"/>
              <a:gd name="connsiteY3508" fmla="*/ 578283 h 1624467"/>
              <a:gd name="connsiteX3509" fmla="*/ 2049352 w 2198808"/>
              <a:gd name="connsiteY3509" fmla="*/ 580118 h 1624467"/>
              <a:gd name="connsiteX3510" fmla="*/ 2057900 w 2198808"/>
              <a:gd name="connsiteY3510" fmla="*/ 582803 h 1624467"/>
              <a:gd name="connsiteX3511" fmla="*/ 1632905 w 2198808"/>
              <a:gd name="connsiteY3511" fmla="*/ 1256906 h 1624467"/>
              <a:gd name="connsiteX3512" fmla="*/ 1632021 w 2198808"/>
              <a:gd name="connsiteY3512" fmla="*/ 1261766 h 1624467"/>
              <a:gd name="connsiteX3513" fmla="*/ 1633635 w 2198808"/>
              <a:gd name="connsiteY3513" fmla="*/ 1265079 h 1624467"/>
              <a:gd name="connsiteX3514" fmla="*/ 1632905 w 2198808"/>
              <a:gd name="connsiteY3514" fmla="*/ 1256906 h 1624467"/>
              <a:gd name="connsiteX3515" fmla="*/ 1534570 w 2198808"/>
              <a:gd name="connsiteY3515" fmla="*/ 1361851 h 1624467"/>
              <a:gd name="connsiteX3516" fmla="*/ 1534111 w 2198808"/>
              <a:gd name="connsiteY3516" fmla="*/ 1371333 h 1624467"/>
              <a:gd name="connsiteX3517" fmla="*/ 1534570 w 2198808"/>
              <a:gd name="connsiteY3517" fmla="*/ 1361851 h 1624467"/>
              <a:gd name="connsiteX3518" fmla="*/ 1765139 w 2198808"/>
              <a:gd name="connsiteY3518" fmla="*/ 1276413 h 1624467"/>
              <a:gd name="connsiteX3519" fmla="*/ 1772275 w 2198808"/>
              <a:gd name="connsiteY3519" fmla="*/ 1278860 h 1624467"/>
              <a:gd name="connsiteX3520" fmla="*/ 1765139 w 2198808"/>
              <a:gd name="connsiteY3520" fmla="*/ 1276413 h 1624467"/>
              <a:gd name="connsiteX3521" fmla="*/ 243237 w 2198808"/>
              <a:gd name="connsiteY3521" fmla="*/ 439881 h 1624467"/>
              <a:gd name="connsiteX3522" fmla="*/ 238208 w 2198808"/>
              <a:gd name="connsiteY3522" fmla="*/ 435904 h 1624467"/>
              <a:gd name="connsiteX3523" fmla="*/ 238004 w 2198808"/>
              <a:gd name="connsiteY3523" fmla="*/ 437774 h 1624467"/>
              <a:gd name="connsiteX3524" fmla="*/ 243237 w 2198808"/>
              <a:gd name="connsiteY3524" fmla="*/ 439881 h 1624467"/>
              <a:gd name="connsiteX3525" fmla="*/ 1842182 w 2198808"/>
              <a:gd name="connsiteY3525" fmla="*/ 1286405 h 1624467"/>
              <a:gd name="connsiteX3526" fmla="*/ 1834179 w 2198808"/>
              <a:gd name="connsiteY3526" fmla="*/ 1285912 h 1624467"/>
              <a:gd name="connsiteX3527" fmla="*/ 1842182 w 2198808"/>
              <a:gd name="connsiteY3527" fmla="*/ 1286405 h 1624467"/>
              <a:gd name="connsiteX3528" fmla="*/ 1496303 w 2198808"/>
              <a:gd name="connsiteY3528" fmla="*/ 1391434 h 1624467"/>
              <a:gd name="connsiteX3529" fmla="*/ 1495300 w 2198808"/>
              <a:gd name="connsiteY3529" fmla="*/ 1397976 h 1624467"/>
              <a:gd name="connsiteX3530" fmla="*/ 1497391 w 2198808"/>
              <a:gd name="connsiteY3530" fmla="*/ 1398231 h 1624467"/>
              <a:gd name="connsiteX3531" fmla="*/ 1496303 w 2198808"/>
              <a:gd name="connsiteY3531" fmla="*/ 1391434 h 1624467"/>
              <a:gd name="connsiteX3532" fmla="*/ 209830 w 2198808"/>
              <a:gd name="connsiteY3532" fmla="*/ 874544 h 1624467"/>
              <a:gd name="connsiteX3533" fmla="*/ 207978 w 2198808"/>
              <a:gd name="connsiteY3533" fmla="*/ 872573 h 1624467"/>
              <a:gd name="connsiteX3534" fmla="*/ 203203 w 2198808"/>
              <a:gd name="connsiteY3534" fmla="*/ 877875 h 1624467"/>
              <a:gd name="connsiteX3535" fmla="*/ 204665 w 2198808"/>
              <a:gd name="connsiteY3535" fmla="*/ 879285 h 1624467"/>
              <a:gd name="connsiteX3536" fmla="*/ 209830 w 2198808"/>
              <a:gd name="connsiteY3536" fmla="*/ 874544 h 1624467"/>
              <a:gd name="connsiteX3537" fmla="*/ 212379 w 2198808"/>
              <a:gd name="connsiteY3537" fmla="*/ 939574 h 1624467"/>
              <a:gd name="connsiteX3538" fmla="*/ 213755 w 2198808"/>
              <a:gd name="connsiteY3538" fmla="*/ 940968 h 1624467"/>
              <a:gd name="connsiteX3539" fmla="*/ 219210 w 2198808"/>
              <a:gd name="connsiteY3539" fmla="*/ 934324 h 1624467"/>
              <a:gd name="connsiteX3540" fmla="*/ 212379 w 2198808"/>
              <a:gd name="connsiteY3540" fmla="*/ 939574 h 1624467"/>
              <a:gd name="connsiteX3541" fmla="*/ 1584443 w 2198808"/>
              <a:gd name="connsiteY3541" fmla="*/ 1338452 h 1624467"/>
              <a:gd name="connsiteX3542" fmla="*/ 1592225 w 2198808"/>
              <a:gd name="connsiteY3542" fmla="*/ 1337909 h 1624467"/>
              <a:gd name="connsiteX3543" fmla="*/ 1584443 w 2198808"/>
              <a:gd name="connsiteY3543" fmla="*/ 1338452 h 1624467"/>
              <a:gd name="connsiteX3544" fmla="*/ 265667 w 2198808"/>
              <a:gd name="connsiteY3544" fmla="*/ 779727 h 1624467"/>
              <a:gd name="connsiteX3545" fmla="*/ 273705 w 2198808"/>
              <a:gd name="connsiteY3545" fmla="*/ 775054 h 1624467"/>
              <a:gd name="connsiteX3546" fmla="*/ 265667 w 2198808"/>
              <a:gd name="connsiteY3546" fmla="*/ 779727 h 1624467"/>
              <a:gd name="connsiteX3547" fmla="*/ 1358954 w 2198808"/>
              <a:gd name="connsiteY3547" fmla="*/ 1428172 h 1624467"/>
              <a:gd name="connsiteX3548" fmla="*/ 1363763 w 2198808"/>
              <a:gd name="connsiteY3548" fmla="*/ 1425793 h 1624467"/>
              <a:gd name="connsiteX3549" fmla="*/ 1358954 w 2198808"/>
              <a:gd name="connsiteY3549" fmla="*/ 1428172 h 1624467"/>
              <a:gd name="connsiteX3550" fmla="*/ 764597 w 2198808"/>
              <a:gd name="connsiteY3550" fmla="*/ 198148 h 1624467"/>
              <a:gd name="connsiteX3551" fmla="*/ 763696 w 2198808"/>
              <a:gd name="connsiteY3551" fmla="*/ 196024 h 1624467"/>
              <a:gd name="connsiteX3552" fmla="*/ 759006 w 2198808"/>
              <a:gd name="connsiteY3552" fmla="*/ 200442 h 1624467"/>
              <a:gd name="connsiteX3553" fmla="*/ 764597 w 2198808"/>
              <a:gd name="connsiteY3553" fmla="*/ 198148 h 1624467"/>
              <a:gd name="connsiteX3554" fmla="*/ 1032497 w 2198808"/>
              <a:gd name="connsiteY3554" fmla="*/ 156193 h 1624467"/>
              <a:gd name="connsiteX3555" fmla="*/ 1040364 w 2198808"/>
              <a:gd name="connsiteY3555" fmla="*/ 156873 h 1624467"/>
              <a:gd name="connsiteX3556" fmla="*/ 1040025 w 2198808"/>
              <a:gd name="connsiteY3556" fmla="*/ 154919 h 1624467"/>
              <a:gd name="connsiteX3557" fmla="*/ 1032497 w 2198808"/>
              <a:gd name="connsiteY3557" fmla="*/ 156193 h 1624467"/>
              <a:gd name="connsiteX3558" fmla="*/ 286007 w 2198808"/>
              <a:gd name="connsiteY3558" fmla="*/ 853576 h 1624467"/>
              <a:gd name="connsiteX3559" fmla="*/ 287010 w 2198808"/>
              <a:gd name="connsiteY3559" fmla="*/ 851928 h 1624467"/>
              <a:gd name="connsiteX3560" fmla="*/ 283187 w 2198808"/>
              <a:gd name="connsiteY3560" fmla="*/ 848988 h 1624467"/>
              <a:gd name="connsiteX3561" fmla="*/ 281725 w 2198808"/>
              <a:gd name="connsiteY3561" fmla="*/ 851503 h 1624467"/>
              <a:gd name="connsiteX3562" fmla="*/ 286007 w 2198808"/>
              <a:gd name="connsiteY3562" fmla="*/ 853576 h 1624467"/>
              <a:gd name="connsiteX3563" fmla="*/ 358615 w 2198808"/>
              <a:gd name="connsiteY3563" fmla="*/ 422005 h 1624467"/>
              <a:gd name="connsiteX3564" fmla="*/ 365616 w 2198808"/>
              <a:gd name="connsiteY3564" fmla="*/ 423959 h 1624467"/>
              <a:gd name="connsiteX3565" fmla="*/ 358615 w 2198808"/>
              <a:gd name="connsiteY3565" fmla="*/ 422005 h 1624467"/>
              <a:gd name="connsiteX3566" fmla="*/ 277494 w 2198808"/>
              <a:gd name="connsiteY3566" fmla="*/ 457383 h 1624467"/>
              <a:gd name="connsiteX3567" fmla="*/ 269950 w 2198808"/>
              <a:gd name="connsiteY3567" fmla="*/ 459422 h 1624467"/>
              <a:gd name="connsiteX3568" fmla="*/ 277494 w 2198808"/>
              <a:gd name="connsiteY3568" fmla="*/ 457383 h 1624467"/>
              <a:gd name="connsiteX3569" fmla="*/ 187655 w 2198808"/>
              <a:gd name="connsiteY3569" fmla="*/ 852047 h 1624467"/>
              <a:gd name="connsiteX3570" fmla="*/ 187655 w 2198808"/>
              <a:gd name="connsiteY3570" fmla="*/ 857552 h 1624467"/>
              <a:gd name="connsiteX3571" fmla="*/ 187655 w 2198808"/>
              <a:gd name="connsiteY3571" fmla="*/ 852047 h 1624467"/>
              <a:gd name="connsiteX3572" fmla="*/ 2154298 w 2198808"/>
              <a:gd name="connsiteY3572" fmla="*/ 526898 h 1624467"/>
              <a:gd name="connsiteX3573" fmla="*/ 2157271 w 2198808"/>
              <a:gd name="connsiteY3573" fmla="*/ 529719 h 1624467"/>
              <a:gd name="connsiteX3574" fmla="*/ 2160856 w 2198808"/>
              <a:gd name="connsiteY3574" fmla="*/ 524757 h 1624467"/>
              <a:gd name="connsiteX3575" fmla="*/ 2159718 w 2198808"/>
              <a:gd name="connsiteY3575" fmla="*/ 523874 h 1624467"/>
              <a:gd name="connsiteX3576" fmla="*/ 2154298 w 2198808"/>
              <a:gd name="connsiteY3576" fmla="*/ 526898 h 1624467"/>
              <a:gd name="connsiteX3577" fmla="*/ 964358 w 2198808"/>
              <a:gd name="connsiteY3577" fmla="*/ 159014 h 1624467"/>
              <a:gd name="connsiteX3578" fmla="*/ 970934 w 2198808"/>
              <a:gd name="connsiteY3578" fmla="*/ 158691 h 1624467"/>
              <a:gd name="connsiteX3579" fmla="*/ 970577 w 2198808"/>
              <a:gd name="connsiteY3579" fmla="*/ 156839 h 1624467"/>
              <a:gd name="connsiteX3580" fmla="*/ 964358 w 2198808"/>
              <a:gd name="connsiteY3580" fmla="*/ 159014 h 1624467"/>
              <a:gd name="connsiteX3581" fmla="*/ 264750 w 2198808"/>
              <a:gd name="connsiteY3581" fmla="*/ 582514 h 1624467"/>
              <a:gd name="connsiteX3582" fmla="*/ 262626 w 2198808"/>
              <a:gd name="connsiteY3582" fmla="*/ 580883 h 1624467"/>
              <a:gd name="connsiteX3583" fmla="*/ 259584 w 2198808"/>
              <a:gd name="connsiteY3583" fmla="*/ 585777 h 1624467"/>
              <a:gd name="connsiteX3584" fmla="*/ 261351 w 2198808"/>
              <a:gd name="connsiteY3584" fmla="*/ 586983 h 1624467"/>
              <a:gd name="connsiteX3585" fmla="*/ 264750 w 2198808"/>
              <a:gd name="connsiteY3585" fmla="*/ 582514 h 1624467"/>
              <a:gd name="connsiteX3586" fmla="*/ 831036 w 2198808"/>
              <a:gd name="connsiteY3586" fmla="*/ 183772 h 1624467"/>
              <a:gd name="connsiteX3587" fmla="*/ 831240 w 2198808"/>
              <a:gd name="connsiteY3587" fmla="*/ 185947 h 1624467"/>
              <a:gd name="connsiteX3588" fmla="*/ 835760 w 2198808"/>
              <a:gd name="connsiteY3588" fmla="*/ 185284 h 1624467"/>
              <a:gd name="connsiteX3589" fmla="*/ 835556 w 2198808"/>
              <a:gd name="connsiteY3589" fmla="*/ 183092 h 1624467"/>
              <a:gd name="connsiteX3590" fmla="*/ 831036 w 2198808"/>
              <a:gd name="connsiteY3590" fmla="*/ 183772 h 1624467"/>
              <a:gd name="connsiteX3591" fmla="*/ 1112072 w 2198808"/>
              <a:gd name="connsiteY3591" fmla="*/ 820475 h 1624467"/>
              <a:gd name="connsiteX3592" fmla="*/ 1105173 w 2198808"/>
              <a:gd name="connsiteY3592" fmla="*/ 817484 h 1624467"/>
              <a:gd name="connsiteX3593" fmla="*/ 1112072 w 2198808"/>
              <a:gd name="connsiteY3593" fmla="*/ 820475 h 1624467"/>
              <a:gd name="connsiteX3594" fmla="*/ 92244 w 2198808"/>
              <a:gd name="connsiteY3594" fmla="*/ 909668 h 1624467"/>
              <a:gd name="connsiteX3595" fmla="*/ 94418 w 2198808"/>
              <a:gd name="connsiteY3595" fmla="*/ 911520 h 1624467"/>
              <a:gd name="connsiteX3596" fmla="*/ 96746 w 2198808"/>
              <a:gd name="connsiteY3596" fmla="*/ 907340 h 1624467"/>
              <a:gd name="connsiteX3597" fmla="*/ 95642 w 2198808"/>
              <a:gd name="connsiteY3597" fmla="*/ 906507 h 1624467"/>
              <a:gd name="connsiteX3598" fmla="*/ 92244 w 2198808"/>
              <a:gd name="connsiteY3598" fmla="*/ 909668 h 1624467"/>
              <a:gd name="connsiteX3599" fmla="*/ 63798 w 2198808"/>
              <a:gd name="connsiteY3599" fmla="*/ 942973 h 1624467"/>
              <a:gd name="connsiteX3600" fmla="*/ 70052 w 2198808"/>
              <a:gd name="connsiteY3600" fmla="*/ 943975 h 1624467"/>
              <a:gd name="connsiteX3601" fmla="*/ 63798 w 2198808"/>
              <a:gd name="connsiteY3601" fmla="*/ 942973 h 1624467"/>
              <a:gd name="connsiteX3602" fmla="*/ 840688 w 2198808"/>
              <a:gd name="connsiteY3602" fmla="*/ 192761 h 1624467"/>
              <a:gd name="connsiteX3603" fmla="*/ 842591 w 2198808"/>
              <a:gd name="connsiteY3603" fmla="*/ 192523 h 1624467"/>
              <a:gd name="connsiteX3604" fmla="*/ 842506 w 2198808"/>
              <a:gd name="connsiteY3604" fmla="*/ 189634 h 1624467"/>
              <a:gd name="connsiteX3605" fmla="*/ 839889 w 2198808"/>
              <a:gd name="connsiteY3605" fmla="*/ 187442 h 1624467"/>
              <a:gd name="connsiteX3606" fmla="*/ 838870 w 2198808"/>
              <a:gd name="connsiteY3606" fmla="*/ 188190 h 1624467"/>
              <a:gd name="connsiteX3607" fmla="*/ 840688 w 2198808"/>
              <a:gd name="connsiteY3607" fmla="*/ 192761 h 1624467"/>
              <a:gd name="connsiteX3608" fmla="*/ 406228 w 2198808"/>
              <a:gd name="connsiteY3608" fmla="*/ 972149 h 1624467"/>
              <a:gd name="connsiteX3609" fmla="*/ 413263 w 2198808"/>
              <a:gd name="connsiteY3609" fmla="*/ 968835 h 1624467"/>
              <a:gd name="connsiteX3610" fmla="*/ 406228 w 2198808"/>
              <a:gd name="connsiteY3610" fmla="*/ 972149 h 1624467"/>
              <a:gd name="connsiteX3611" fmla="*/ 175268 w 2198808"/>
              <a:gd name="connsiteY3611" fmla="*/ 971486 h 1624467"/>
              <a:gd name="connsiteX3612" fmla="*/ 172362 w 2198808"/>
              <a:gd name="connsiteY3612" fmla="*/ 968971 h 1624467"/>
              <a:gd name="connsiteX3613" fmla="*/ 169729 w 2198808"/>
              <a:gd name="connsiteY3613" fmla="*/ 970160 h 1624467"/>
              <a:gd name="connsiteX3614" fmla="*/ 171564 w 2198808"/>
              <a:gd name="connsiteY3614" fmla="*/ 972556 h 1624467"/>
              <a:gd name="connsiteX3615" fmla="*/ 175268 w 2198808"/>
              <a:gd name="connsiteY3615" fmla="*/ 971486 h 1624467"/>
              <a:gd name="connsiteX3616" fmla="*/ 1192786 w 2198808"/>
              <a:gd name="connsiteY3616" fmla="*/ 167867 h 1624467"/>
              <a:gd name="connsiteX3617" fmla="*/ 1191886 w 2198808"/>
              <a:gd name="connsiteY3617" fmla="*/ 169465 h 1624467"/>
              <a:gd name="connsiteX3618" fmla="*/ 1199192 w 2198808"/>
              <a:gd name="connsiteY3618" fmla="*/ 173543 h 1624467"/>
              <a:gd name="connsiteX3619" fmla="*/ 1199991 w 2198808"/>
              <a:gd name="connsiteY3619" fmla="*/ 172098 h 1624467"/>
              <a:gd name="connsiteX3620" fmla="*/ 1192786 w 2198808"/>
              <a:gd name="connsiteY3620" fmla="*/ 167867 h 1624467"/>
              <a:gd name="connsiteX3621" fmla="*/ 1690254 w 2198808"/>
              <a:gd name="connsiteY3621" fmla="*/ 1323176 h 1624467"/>
              <a:gd name="connsiteX3622" fmla="*/ 1688962 w 2198808"/>
              <a:gd name="connsiteY3622" fmla="*/ 1320899 h 1624467"/>
              <a:gd name="connsiteX3623" fmla="*/ 1684646 w 2198808"/>
              <a:gd name="connsiteY3623" fmla="*/ 1325589 h 1624467"/>
              <a:gd name="connsiteX3624" fmla="*/ 1690254 w 2198808"/>
              <a:gd name="connsiteY3624" fmla="*/ 1323176 h 1624467"/>
              <a:gd name="connsiteX3625" fmla="*/ 860654 w 2198808"/>
              <a:gd name="connsiteY3625" fmla="*/ 143687 h 1624467"/>
              <a:gd name="connsiteX3626" fmla="*/ 866040 w 2198808"/>
              <a:gd name="connsiteY3626" fmla="*/ 138946 h 1624467"/>
              <a:gd name="connsiteX3627" fmla="*/ 860654 w 2198808"/>
              <a:gd name="connsiteY3627" fmla="*/ 143687 h 1624467"/>
              <a:gd name="connsiteX3628" fmla="*/ 1215844 w 2198808"/>
              <a:gd name="connsiteY3628" fmla="*/ 141138 h 1624467"/>
              <a:gd name="connsiteX3629" fmla="*/ 1212277 w 2198808"/>
              <a:gd name="connsiteY3629" fmla="*/ 140034 h 1624467"/>
              <a:gd name="connsiteX3630" fmla="*/ 1210985 w 2198808"/>
              <a:gd name="connsiteY3630" fmla="*/ 141750 h 1624467"/>
              <a:gd name="connsiteX3631" fmla="*/ 1213058 w 2198808"/>
              <a:gd name="connsiteY3631" fmla="*/ 143619 h 1624467"/>
              <a:gd name="connsiteX3632" fmla="*/ 1215844 w 2198808"/>
              <a:gd name="connsiteY3632" fmla="*/ 141138 h 1624467"/>
              <a:gd name="connsiteX3633" fmla="*/ 1124562 w 2198808"/>
              <a:gd name="connsiteY3633" fmla="*/ 1348903 h 1624467"/>
              <a:gd name="connsiteX3634" fmla="*/ 1115335 w 2198808"/>
              <a:gd name="connsiteY3634" fmla="*/ 1348410 h 1624467"/>
              <a:gd name="connsiteX3635" fmla="*/ 1124562 w 2198808"/>
              <a:gd name="connsiteY3635" fmla="*/ 1348903 h 1624467"/>
              <a:gd name="connsiteX3636" fmla="*/ 243628 w 2198808"/>
              <a:gd name="connsiteY3636" fmla="*/ 702089 h 1624467"/>
              <a:gd name="connsiteX3637" fmla="*/ 248624 w 2198808"/>
              <a:gd name="connsiteY3637" fmla="*/ 704978 h 1624467"/>
              <a:gd name="connsiteX3638" fmla="*/ 243628 w 2198808"/>
              <a:gd name="connsiteY3638" fmla="*/ 702089 h 1624467"/>
              <a:gd name="connsiteX3639" fmla="*/ 1371053 w 2198808"/>
              <a:gd name="connsiteY3639" fmla="*/ 1508070 h 1624467"/>
              <a:gd name="connsiteX3640" fmla="*/ 1370237 w 2198808"/>
              <a:gd name="connsiteY3640" fmla="*/ 1505572 h 1624467"/>
              <a:gd name="connsiteX3641" fmla="*/ 1366193 w 2198808"/>
              <a:gd name="connsiteY3641" fmla="*/ 1507475 h 1624467"/>
              <a:gd name="connsiteX3642" fmla="*/ 1367212 w 2198808"/>
              <a:gd name="connsiteY3642" fmla="*/ 1509344 h 1624467"/>
              <a:gd name="connsiteX3643" fmla="*/ 1371053 w 2198808"/>
              <a:gd name="connsiteY3643" fmla="*/ 1508070 h 1624467"/>
              <a:gd name="connsiteX3644" fmla="*/ 1385292 w 2198808"/>
              <a:gd name="connsiteY3644" fmla="*/ 146899 h 1624467"/>
              <a:gd name="connsiteX3645" fmla="*/ 1385360 w 2198808"/>
              <a:gd name="connsiteY3645" fmla="*/ 145369 h 1624467"/>
              <a:gd name="connsiteX3646" fmla="*/ 1379820 w 2198808"/>
              <a:gd name="connsiteY3646" fmla="*/ 145013 h 1624467"/>
              <a:gd name="connsiteX3647" fmla="*/ 1379752 w 2198808"/>
              <a:gd name="connsiteY3647" fmla="*/ 146899 h 1624467"/>
              <a:gd name="connsiteX3648" fmla="*/ 1385292 w 2198808"/>
              <a:gd name="connsiteY3648" fmla="*/ 146899 h 1624467"/>
              <a:gd name="connsiteX3649" fmla="*/ 359584 w 2198808"/>
              <a:gd name="connsiteY3649" fmla="*/ 391384 h 1624467"/>
              <a:gd name="connsiteX3650" fmla="*/ 359567 w 2198808"/>
              <a:gd name="connsiteY3650" fmla="*/ 390025 h 1624467"/>
              <a:gd name="connsiteX3651" fmla="*/ 355217 w 2198808"/>
              <a:gd name="connsiteY3651" fmla="*/ 390025 h 1624467"/>
              <a:gd name="connsiteX3652" fmla="*/ 355234 w 2198808"/>
              <a:gd name="connsiteY3652" fmla="*/ 391384 h 1624467"/>
              <a:gd name="connsiteX3653" fmla="*/ 359584 w 2198808"/>
              <a:gd name="connsiteY3653" fmla="*/ 391384 h 1624467"/>
              <a:gd name="connsiteX3654" fmla="*/ 816661 w 2198808"/>
              <a:gd name="connsiteY3654" fmla="*/ 258063 h 1624467"/>
              <a:gd name="connsiteX3655" fmla="*/ 814639 w 2198808"/>
              <a:gd name="connsiteY3655" fmla="*/ 257893 h 1624467"/>
              <a:gd name="connsiteX3656" fmla="*/ 814554 w 2198808"/>
              <a:gd name="connsiteY3656" fmla="*/ 261937 h 1624467"/>
              <a:gd name="connsiteX3657" fmla="*/ 816661 w 2198808"/>
              <a:gd name="connsiteY3657" fmla="*/ 262243 h 1624467"/>
              <a:gd name="connsiteX3658" fmla="*/ 816661 w 2198808"/>
              <a:gd name="connsiteY3658" fmla="*/ 258063 h 1624467"/>
              <a:gd name="connsiteX3659" fmla="*/ 2126108 w 2198808"/>
              <a:gd name="connsiteY3659" fmla="*/ 812285 h 1624467"/>
              <a:gd name="connsiteX3660" fmla="*/ 2126243 w 2198808"/>
              <a:gd name="connsiteY3660" fmla="*/ 813287 h 1624467"/>
              <a:gd name="connsiteX3661" fmla="*/ 2129268 w 2198808"/>
              <a:gd name="connsiteY3661" fmla="*/ 813491 h 1624467"/>
              <a:gd name="connsiteX3662" fmla="*/ 2131731 w 2198808"/>
              <a:gd name="connsiteY3662" fmla="*/ 811843 h 1624467"/>
              <a:gd name="connsiteX3663" fmla="*/ 2131052 w 2198808"/>
              <a:gd name="connsiteY3663" fmla="*/ 810687 h 1624467"/>
              <a:gd name="connsiteX3664" fmla="*/ 2126108 w 2198808"/>
              <a:gd name="connsiteY3664" fmla="*/ 812285 h 1624467"/>
              <a:gd name="connsiteX3665" fmla="*/ 243051 w 2198808"/>
              <a:gd name="connsiteY3665" fmla="*/ 657213 h 1624467"/>
              <a:gd name="connsiteX3666" fmla="*/ 243628 w 2198808"/>
              <a:gd name="connsiteY3666" fmla="*/ 658623 h 1624467"/>
              <a:gd name="connsiteX3667" fmla="*/ 249593 w 2198808"/>
              <a:gd name="connsiteY3667" fmla="*/ 656227 h 1624467"/>
              <a:gd name="connsiteX3668" fmla="*/ 248946 w 2198808"/>
              <a:gd name="connsiteY3668" fmla="*/ 654681 h 1624467"/>
              <a:gd name="connsiteX3669" fmla="*/ 243051 w 2198808"/>
              <a:gd name="connsiteY3669" fmla="*/ 657213 h 1624467"/>
              <a:gd name="connsiteX3670" fmla="*/ 850799 w 2198808"/>
              <a:gd name="connsiteY3670" fmla="*/ 183398 h 1624467"/>
              <a:gd name="connsiteX3671" fmla="*/ 849422 w 2198808"/>
              <a:gd name="connsiteY3671" fmla="*/ 184690 h 1624467"/>
              <a:gd name="connsiteX3672" fmla="*/ 852242 w 2198808"/>
              <a:gd name="connsiteY3672" fmla="*/ 187697 h 1624467"/>
              <a:gd name="connsiteX3673" fmla="*/ 853942 w 2198808"/>
              <a:gd name="connsiteY3673" fmla="*/ 186338 h 1624467"/>
              <a:gd name="connsiteX3674" fmla="*/ 850799 w 2198808"/>
              <a:gd name="connsiteY3674" fmla="*/ 183398 h 1624467"/>
              <a:gd name="connsiteX3675" fmla="*/ 215030 w 2198808"/>
              <a:gd name="connsiteY3675" fmla="*/ 867255 h 1624467"/>
              <a:gd name="connsiteX3676" fmla="*/ 215965 w 2198808"/>
              <a:gd name="connsiteY3676" fmla="*/ 868631 h 1624467"/>
              <a:gd name="connsiteX3677" fmla="*/ 221827 w 2198808"/>
              <a:gd name="connsiteY3677" fmla="*/ 864604 h 1624467"/>
              <a:gd name="connsiteX3678" fmla="*/ 220961 w 2198808"/>
              <a:gd name="connsiteY3678" fmla="*/ 863347 h 1624467"/>
              <a:gd name="connsiteX3679" fmla="*/ 215030 w 2198808"/>
              <a:gd name="connsiteY3679" fmla="*/ 867255 h 1624467"/>
              <a:gd name="connsiteX3680" fmla="*/ 1823354 w 2198808"/>
              <a:gd name="connsiteY3680" fmla="*/ 1289599 h 1624467"/>
              <a:gd name="connsiteX3681" fmla="*/ 1821128 w 2198808"/>
              <a:gd name="connsiteY3681" fmla="*/ 1289497 h 1624467"/>
              <a:gd name="connsiteX3682" fmla="*/ 1821384 w 2198808"/>
              <a:gd name="connsiteY3682" fmla="*/ 1294714 h 1624467"/>
              <a:gd name="connsiteX3683" fmla="*/ 1822998 w 2198808"/>
              <a:gd name="connsiteY3683" fmla="*/ 1294714 h 1624467"/>
              <a:gd name="connsiteX3684" fmla="*/ 1823354 w 2198808"/>
              <a:gd name="connsiteY3684" fmla="*/ 1289599 h 1624467"/>
              <a:gd name="connsiteX3685" fmla="*/ 1188759 w 2198808"/>
              <a:gd name="connsiteY3685" fmla="*/ 197876 h 1624467"/>
              <a:gd name="connsiteX3686" fmla="*/ 1188385 w 2198808"/>
              <a:gd name="connsiteY3686" fmla="*/ 195820 h 1624467"/>
              <a:gd name="connsiteX3687" fmla="*/ 1183270 w 2198808"/>
              <a:gd name="connsiteY3687" fmla="*/ 197247 h 1624467"/>
              <a:gd name="connsiteX3688" fmla="*/ 1183576 w 2198808"/>
              <a:gd name="connsiteY3688" fmla="*/ 198538 h 1624467"/>
              <a:gd name="connsiteX3689" fmla="*/ 1188759 w 2198808"/>
              <a:gd name="connsiteY3689" fmla="*/ 197876 h 1624467"/>
              <a:gd name="connsiteX3690" fmla="*/ 1921876 w 2198808"/>
              <a:gd name="connsiteY3690" fmla="*/ 1146796 h 1624467"/>
              <a:gd name="connsiteX3691" fmla="*/ 1919583 w 2198808"/>
              <a:gd name="connsiteY3691" fmla="*/ 1146847 h 1624467"/>
              <a:gd name="connsiteX3692" fmla="*/ 1919990 w 2198808"/>
              <a:gd name="connsiteY3692" fmla="*/ 1152097 h 1624467"/>
              <a:gd name="connsiteX3693" fmla="*/ 1921639 w 2198808"/>
              <a:gd name="connsiteY3693" fmla="*/ 1152029 h 1624467"/>
              <a:gd name="connsiteX3694" fmla="*/ 1921876 w 2198808"/>
              <a:gd name="connsiteY3694" fmla="*/ 1146796 h 1624467"/>
              <a:gd name="connsiteX3695" fmla="*/ 288624 w 2198808"/>
              <a:gd name="connsiteY3695" fmla="*/ 995666 h 1624467"/>
              <a:gd name="connsiteX3696" fmla="*/ 290459 w 2198808"/>
              <a:gd name="connsiteY3696" fmla="*/ 996906 h 1624467"/>
              <a:gd name="connsiteX3697" fmla="*/ 293619 w 2198808"/>
              <a:gd name="connsiteY3697" fmla="*/ 992454 h 1624467"/>
              <a:gd name="connsiteX3698" fmla="*/ 292040 w 2198808"/>
              <a:gd name="connsiteY3698" fmla="*/ 991299 h 1624467"/>
              <a:gd name="connsiteX3699" fmla="*/ 288624 w 2198808"/>
              <a:gd name="connsiteY3699" fmla="*/ 995666 h 1624467"/>
              <a:gd name="connsiteX3700" fmla="*/ 2115113 w 2198808"/>
              <a:gd name="connsiteY3700" fmla="*/ 601529 h 1624467"/>
              <a:gd name="connsiteX3701" fmla="*/ 2115878 w 2198808"/>
              <a:gd name="connsiteY3701" fmla="*/ 599575 h 1624467"/>
              <a:gd name="connsiteX3702" fmla="*/ 2109506 w 2198808"/>
              <a:gd name="connsiteY3702" fmla="*/ 597960 h 1624467"/>
              <a:gd name="connsiteX3703" fmla="*/ 2109030 w 2198808"/>
              <a:gd name="connsiteY3703" fmla="*/ 599524 h 1624467"/>
              <a:gd name="connsiteX3704" fmla="*/ 2115113 w 2198808"/>
              <a:gd name="connsiteY3704" fmla="*/ 601529 h 1624467"/>
              <a:gd name="connsiteX3705" fmla="*/ 1764528 w 2198808"/>
              <a:gd name="connsiteY3705" fmla="*/ 1314357 h 1624467"/>
              <a:gd name="connsiteX3706" fmla="*/ 1762998 w 2198808"/>
              <a:gd name="connsiteY3706" fmla="*/ 1315139 h 1624467"/>
              <a:gd name="connsiteX3707" fmla="*/ 1765258 w 2198808"/>
              <a:gd name="connsiteY3707" fmla="*/ 1320440 h 1624467"/>
              <a:gd name="connsiteX3708" fmla="*/ 1767263 w 2198808"/>
              <a:gd name="connsiteY3708" fmla="*/ 1319438 h 1624467"/>
              <a:gd name="connsiteX3709" fmla="*/ 1764528 w 2198808"/>
              <a:gd name="connsiteY3709" fmla="*/ 1314357 h 1624467"/>
              <a:gd name="connsiteX3710" fmla="*/ 1794399 w 2198808"/>
              <a:gd name="connsiteY3710" fmla="*/ 1274969 h 1624467"/>
              <a:gd name="connsiteX3711" fmla="*/ 1795776 w 2198808"/>
              <a:gd name="connsiteY3711" fmla="*/ 1275734 h 1624467"/>
              <a:gd name="connsiteX3712" fmla="*/ 1799038 w 2198808"/>
              <a:gd name="connsiteY3712" fmla="*/ 1270483 h 1624467"/>
              <a:gd name="connsiteX3713" fmla="*/ 1797306 w 2198808"/>
              <a:gd name="connsiteY3713" fmla="*/ 1269514 h 1624467"/>
              <a:gd name="connsiteX3714" fmla="*/ 1794399 w 2198808"/>
              <a:gd name="connsiteY3714" fmla="*/ 1274969 h 1624467"/>
              <a:gd name="connsiteX3715" fmla="*/ 263492 w 2198808"/>
              <a:gd name="connsiteY3715" fmla="*/ 978402 h 1624467"/>
              <a:gd name="connsiteX3716" fmla="*/ 264597 w 2198808"/>
              <a:gd name="connsiteY3716" fmla="*/ 980220 h 1624467"/>
              <a:gd name="connsiteX3717" fmla="*/ 268522 w 2198808"/>
              <a:gd name="connsiteY3717" fmla="*/ 977331 h 1624467"/>
              <a:gd name="connsiteX3718" fmla="*/ 267537 w 2198808"/>
              <a:gd name="connsiteY3718" fmla="*/ 975921 h 1624467"/>
              <a:gd name="connsiteX3719" fmla="*/ 263492 w 2198808"/>
              <a:gd name="connsiteY3719" fmla="*/ 978402 h 1624467"/>
              <a:gd name="connsiteX3720" fmla="*/ 243934 w 2198808"/>
              <a:gd name="connsiteY3720" fmla="*/ 726456 h 1624467"/>
              <a:gd name="connsiteX3721" fmla="*/ 245005 w 2198808"/>
              <a:gd name="connsiteY3721" fmla="*/ 727663 h 1624467"/>
              <a:gd name="connsiteX3722" fmla="*/ 249593 w 2198808"/>
              <a:gd name="connsiteY3722" fmla="*/ 723891 h 1624467"/>
              <a:gd name="connsiteX3723" fmla="*/ 248318 w 2198808"/>
              <a:gd name="connsiteY3723" fmla="*/ 722480 h 1624467"/>
              <a:gd name="connsiteX3724" fmla="*/ 243934 w 2198808"/>
              <a:gd name="connsiteY3724" fmla="*/ 726456 h 1624467"/>
              <a:gd name="connsiteX3725" fmla="*/ 1276066 w 2198808"/>
              <a:gd name="connsiteY3725" fmla="*/ 1382802 h 1624467"/>
              <a:gd name="connsiteX3726" fmla="*/ 1276253 w 2198808"/>
              <a:gd name="connsiteY3726" fmla="*/ 1381664 h 1624467"/>
              <a:gd name="connsiteX3727" fmla="*/ 1269778 w 2198808"/>
              <a:gd name="connsiteY3727" fmla="*/ 1380321 h 1624467"/>
              <a:gd name="connsiteX3728" fmla="*/ 1269540 w 2198808"/>
              <a:gd name="connsiteY3728" fmla="*/ 1381851 h 1624467"/>
              <a:gd name="connsiteX3729" fmla="*/ 1276066 w 2198808"/>
              <a:gd name="connsiteY3729" fmla="*/ 1382802 h 1624467"/>
              <a:gd name="connsiteX3730" fmla="*/ 532855 w 2198808"/>
              <a:gd name="connsiteY3730" fmla="*/ 327425 h 1624467"/>
              <a:gd name="connsiteX3731" fmla="*/ 532260 w 2198808"/>
              <a:gd name="connsiteY3731" fmla="*/ 325216 h 1624467"/>
              <a:gd name="connsiteX3732" fmla="*/ 528590 w 2198808"/>
              <a:gd name="connsiteY3732" fmla="*/ 326576 h 1624467"/>
              <a:gd name="connsiteX3733" fmla="*/ 528879 w 2198808"/>
              <a:gd name="connsiteY3733" fmla="*/ 327901 h 1624467"/>
              <a:gd name="connsiteX3734" fmla="*/ 532855 w 2198808"/>
              <a:gd name="connsiteY3734" fmla="*/ 327425 h 1624467"/>
              <a:gd name="connsiteX3735" fmla="*/ 1694230 w 2198808"/>
              <a:gd name="connsiteY3735" fmla="*/ 1400100 h 1624467"/>
              <a:gd name="connsiteX3736" fmla="*/ 1692429 w 2198808"/>
              <a:gd name="connsiteY3736" fmla="*/ 1402666 h 1624467"/>
              <a:gd name="connsiteX3737" fmla="*/ 1693805 w 2198808"/>
              <a:gd name="connsiteY3737" fmla="*/ 1404128 h 1624467"/>
              <a:gd name="connsiteX3738" fmla="*/ 1695709 w 2198808"/>
              <a:gd name="connsiteY3738" fmla="*/ 1402327 h 1624467"/>
              <a:gd name="connsiteX3739" fmla="*/ 1694230 w 2198808"/>
              <a:gd name="connsiteY3739" fmla="*/ 1400100 h 1624467"/>
              <a:gd name="connsiteX3740" fmla="*/ 1299821 w 2198808"/>
              <a:gd name="connsiteY3740" fmla="*/ 1414119 h 1624467"/>
              <a:gd name="connsiteX3741" fmla="*/ 1298954 w 2198808"/>
              <a:gd name="connsiteY3741" fmla="*/ 1412913 h 1624467"/>
              <a:gd name="connsiteX3742" fmla="*/ 1294961 w 2198808"/>
              <a:gd name="connsiteY3742" fmla="*/ 1415479 h 1624467"/>
              <a:gd name="connsiteX3743" fmla="*/ 1295912 w 2198808"/>
              <a:gd name="connsiteY3743" fmla="*/ 1416889 h 1624467"/>
              <a:gd name="connsiteX3744" fmla="*/ 1299821 w 2198808"/>
              <a:gd name="connsiteY3744" fmla="*/ 1414119 h 1624467"/>
              <a:gd name="connsiteX3745" fmla="*/ 2066838 w 2198808"/>
              <a:gd name="connsiteY3745" fmla="*/ 540033 h 1624467"/>
              <a:gd name="connsiteX3746" fmla="*/ 2066736 w 2198808"/>
              <a:gd name="connsiteY3746" fmla="*/ 538674 h 1624467"/>
              <a:gd name="connsiteX3747" fmla="*/ 2062794 w 2198808"/>
              <a:gd name="connsiteY3747" fmla="*/ 538759 h 1624467"/>
              <a:gd name="connsiteX3748" fmla="*/ 2062726 w 2198808"/>
              <a:gd name="connsiteY3748" fmla="*/ 540798 h 1624467"/>
              <a:gd name="connsiteX3749" fmla="*/ 2066838 w 2198808"/>
              <a:gd name="connsiteY3749" fmla="*/ 540033 h 1624467"/>
              <a:gd name="connsiteX3750" fmla="*/ 812600 w 2198808"/>
              <a:gd name="connsiteY3750" fmla="*/ 193713 h 1624467"/>
              <a:gd name="connsiteX3751" fmla="*/ 810204 w 2198808"/>
              <a:gd name="connsiteY3751" fmla="*/ 196499 h 1624467"/>
              <a:gd name="connsiteX3752" fmla="*/ 810815 w 2198808"/>
              <a:gd name="connsiteY3752" fmla="*/ 197893 h 1624467"/>
              <a:gd name="connsiteX3753" fmla="*/ 813398 w 2198808"/>
              <a:gd name="connsiteY3753" fmla="*/ 196346 h 1624467"/>
              <a:gd name="connsiteX3754" fmla="*/ 812600 w 2198808"/>
              <a:gd name="connsiteY3754" fmla="*/ 193713 h 1624467"/>
              <a:gd name="connsiteX3755" fmla="*/ 1310322 w 2198808"/>
              <a:gd name="connsiteY3755" fmla="*/ 1431451 h 1624467"/>
              <a:gd name="connsiteX3756" fmla="*/ 1312021 w 2198808"/>
              <a:gd name="connsiteY3756" fmla="*/ 1432743 h 1624467"/>
              <a:gd name="connsiteX3757" fmla="*/ 1313091 w 2198808"/>
              <a:gd name="connsiteY3757" fmla="*/ 1429548 h 1624467"/>
              <a:gd name="connsiteX3758" fmla="*/ 1312548 w 2198808"/>
              <a:gd name="connsiteY3758" fmla="*/ 1428087 h 1624467"/>
              <a:gd name="connsiteX3759" fmla="*/ 1309915 w 2198808"/>
              <a:gd name="connsiteY3759" fmla="*/ 1429463 h 1624467"/>
              <a:gd name="connsiteX3760" fmla="*/ 1310322 w 2198808"/>
              <a:gd name="connsiteY3760" fmla="*/ 1431451 h 1624467"/>
              <a:gd name="connsiteX3761" fmla="*/ 1199787 w 2198808"/>
              <a:gd name="connsiteY3761" fmla="*/ 1049702 h 1624467"/>
              <a:gd name="connsiteX3762" fmla="*/ 1200160 w 2198808"/>
              <a:gd name="connsiteY3762" fmla="*/ 1051180 h 1624467"/>
              <a:gd name="connsiteX3763" fmla="*/ 1204035 w 2198808"/>
              <a:gd name="connsiteY3763" fmla="*/ 1050364 h 1624467"/>
              <a:gd name="connsiteX3764" fmla="*/ 1203610 w 2198808"/>
              <a:gd name="connsiteY3764" fmla="*/ 1048580 h 1624467"/>
              <a:gd name="connsiteX3765" fmla="*/ 1199787 w 2198808"/>
              <a:gd name="connsiteY3765" fmla="*/ 1049702 h 1624467"/>
              <a:gd name="connsiteX3766" fmla="*/ 1407433 w 2198808"/>
              <a:gd name="connsiteY3766" fmla="*/ 157349 h 1624467"/>
              <a:gd name="connsiteX3767" fmla="*/ 1407535 w 2198808"/>
              <a:gd name="connsiteY3767" fmla="*/ 155922 h 1624467"/>
              <a:gd name="connsiteX3768" fmla="*/ 1403491 w 2198808"/>
              <a:gd name="connsiteY3768" fmla="*/ 155565 h 1624467"/>
              <a:gd name="connsiteX3769" fmla="*/ 1403389 w 2198808"/>
              <a:gd name="connsiteY3769" fmla="*/ 157094 h 1624467"/>
              <a:gd name="connsiteX3770" fmla="*/ 1407433 w 2198808"/>
              <a:gd name="connsiteY3770" fmla="*/ 157349 h 1624467"/>
              <a:gd name="connsiteX3771" fmla="*/ 588386 w 2198808"/>
              <a:gd name="connsiteY3771" fmla="*/ 254766 h 1624467"/>
              <a:gd name="connsiteX3772" fmla="*/ 585939 w 2198808"/>
              <a:gd name="connsiteY3772" fmla="*/ 257553 h 1624467"/>
              <a:gd name="connsiteX3773" fmla="*/ 586516 w 2198808"/>
              <a:gd name="connsiteY3773" fmla="*/ 258980 h 1624467"/>
              <a:gd name="connsiteX3774" fmla="*/ 589151 w 2198808"/>
              <a:gd name="connsiteY3774" fmla="*/ 257485 h 1624467"/>
              <a:gd name="connsiteX3775" fmla="*/ 588386 w 2198808"/>
              <a:gd name="connsiteY3775" fmla="*/ 254766 h 1624467"/>
              <a:gd name="connsiteX3776" fmla="*/ 685004 w 2198808"/>
              <a:gd name="connsiteY3776" fmla="*/ 200594 h 1624467"/>
              <a:gd name="connsiteX3777" fmla="*/ 683084 w 2198808"/>
              <a:gd name="connsiteY3777" fmla="*/ 200340 h 1624467"/>
              <a:gd name="connsiteX3778" fmla="*/ 682880 w 2198808"/>
              <a:gd name="connsiteY3778" fmla="*/ 204384 h 1624467"/>
              <a:gd name="connsiteX3779" fmla="*/ 684308 w 2198808"/>
              <a:gd name="connsiteY3779" fmla="*/ 204520 h 1624467"/>
              <a:gd name="connsiteX3780" fmla="*/ 685004 w 2198808"/>
              <a:gd name="connsiteY3780" fmla="*/ 200594 h 1624467"/>
              <a:gd name="connsiteX3781" fmla="*/ 1341758 w 2198808"/>
              <a:gd name="connsiteY3781" fmla="*/ 163925 h 1624467"/>
              <a:gd name="connsiteX3782" fmla="*/ 1341435 w 2198808"/>
              <a:gd name="connsiteY3782" fmla="*/ 161937 h 1624467"/>
              <a:gd name="connsiteX3783" fmla="*/ 1337425 w 2198808"/>
              <a:gd name="connsiteY3783" fmla="*/ 163143 h 1624467"/>
              <a:gd name="connsiteX3784" fmla="*/ 1337730 w 2198808"/>
              <a:gd name="connsiteY3784" fmla="*/ 164486 h 1624467"/>
              <a:gd name="connsiteX3785" fmla="*/ 1341758 w 2198808"/>
              <a:gd name="connsiteY3785" fmla="*/ 163925 h 1624467"/>
              <a:gd name="connsiteX3786" fmla="*/ 354911 w 2198808"/>
              <a:gd name="connsiteY3786" fmla="*/ 378827 h 1624467"/>
              <a:gd name="connsiteX3787" fmla="*/ 356457 w 2198808"/>
              <a:gd name="connsiteY3787" fmla="*/ 376601 h 1624467"/>
              <a:gd name="connsiteX3788" fmla="*/ 355013 w 2198808"/>
              <a:gd name="connsiteY3788" fmla="*/ 374834 h 1624467"/>
              <a:gd name="connsiteX3789" fmla="*/ 353161 w 2198808"/>
              <a:gd name="connsiteY3789" fmla="*/ 375632 h 1624467"/>
              <a:gd name="connsiteX3790" fmla="*/ 354911 w 2198808"/>
              <a:gd name="connsiteY3790" fmla="*/ 378827 h 1624467"/>
              <a:gd name="connsiteX3791" fmla="*/ 266551 w 2198808"/>
              <a:gd name="connsiteY3791" fmla="*/ 1132148 h 1624467"/>
              <a:gd name="connsiteX3792" fmla="*/ 267061 w 2198808"/>
              <a:gd name="connsiteY3792" fmla="*/ 1133848 h 1624467"/>
              <a:gd name="connsiteX3793" fmla="*/ 271394 w 2198808"/>
              <a:gd name="connsiteY3793" fmla="*/ 1131791 h 1624467"/>
              <a:gd name="connsiteX3794" fmla="*/ 270714 w 2198808"/>
              <a:gd name="connsiteY3794" fmla="*/ 1130313 h 1624467"/>
              <a:gd name="connsiteX3795" fmla="*/ 266551 w 2198808"/>
              <a:gd name="connsiteY3795" fmla="*/ 1132148 h 1624467"/>
              <a:gd name="connsiteX3796" fmla="*/ 239057 w 2198808"/>
              <a:gd name="connsiteY3796" fmla="*/ 818674 h 1624467"/>
              <a:gd name="connsiteX3797" fmla="*/ 238072 w 2198808"/>
              <a:gd name="connsiteY3797" fmla="*/ 817603 h 1624467"/>
              <a:gd name="connsiteX3798" fmla="*/ 235659 w 2198808"/>
              <a:gd name="connsiteY3798" fmla="*/ 819455 h 1624467"/>
              <a:gd name="connsiteX3799" fmla="*/ 234775 w 2198808"/>
              <a:gd name="connsiteY3799" fmla="*/ 822361 h 1624467"/>
              <a:gd name="connsiteX3800" fmla="*/ 235897 w 2198808"/>
              <a:gd name="connsiteY3800" fmla="*/ 822854 h 1624467"/>
              <a:gd name="connsiteX3801" fmla="*/ 239057 w 2198808"/>
              <a:gd name="connsiteY3801" fmla="*/ 818674 h 1624467"/>
              <a:gd name="connsiteX3802" fmla="*/ 1262421 w 2198808"/>
              <a:gd name="connsiteY3802" fmla="*/ 213934 h 1624467"/>
              <a:gd name="connsiteX3803" fmla="*/ 1262897 w 2198808"/>
              <a:gd name="connsiteY3803" fmla="*/ 212251 h 1624467"/>
              <a:gd name="connsiteX3804" fmla="*/ 1258122 w 2198808"/>
              <a:gd name="connsiteY3804" fmla="*/ 211419 h 1624467"/>
              <a:gd name="connsiteX3805" fmla="*/ 1257832 w 2198808"/>
              <a:gd name="connsiteY3805" fmla="*/ 212999 h 1624467"/>
              <a:gd name="connsiteX3806" fmla="*/ 1262421 w 2198808"/>
              <a:gd name="connsiteY3806" fmla="*/ 213934 h 1624467"/>
              <a:gd name="connsiteX3807" fmla="*/ 251954 w 2198808"/>
              <a:gd name="connsiteY3807" fmla="*/ 603551 h 1624467"/>
              <a:gd name="connsiteX3808" fmla="*/ 249898 w 2198808"/>
              <a:gd name="connsiteY3808" fmla="*/ 602259 h 1624467"/>
              <a:gd name="connsiteX3809" fmla="*/ 248165 w 2198808"/>
              <a:gd name="connsiteY3809" fmla="*/ 603789 h 1624467"/>
              <a:gd name="connsiteX3810" fmla="*/ 250408 w 2198808"/>
              <a:gd name="connsiteY3810" fmla="*/ 605607 h 1624467"/>
              <a:gd name="connsiteX3811" fmla="*/ 251954 w 2198808"/>
              <a:gd name="connsiteY3811" fmla="*/ 603551 h 1624467"/>
              <a:gd name="connsiteX3812" fmla="*/ 2105699 w 2198808"/>
              <a:gd name="connsiteY3812" fmla="*/ 792353 h 1624467"/>
              <a:gd name="connsiteX3813" fmla="*/ 2106702 w 2198808"/>
              <a:gd name="connsiteY3813" fmla="*/ 793474 h 1624467"/>
              <a:gd name="connsiteX3814" fmla="*/ 2111069 w 2198808"/>
              <a:gd name="connsiteY3814" fmla="*/ 789702 h 1624467"/>
              <a:gd name="connsiteX3815" fmla="*/ 2110049 w 2198808"/>
              <a:gd name="connsiteY3815" fmla="*/ 788529 h 1624467"/>
              <a:gd name="connsiteX3816" fmla="*/ 2105699 w 2198808"/>
              <a:gd name="connsiteY3816" fmla="*/ 792353 h 1624467"/>
              <a:gd name="connsiteX3817" fmla="*/ 418190 w 2198808"/>
              <a:gd name="connsiteY3817" fmla="*/ 339507 h 1624467"/>
              <a:gd name="connsiteX3818" fmla="*/ 418599 w 2198808"/>
              <a:gd name="connsiteY3818" fmla="*/ 341053 h 1624467"/>
              <a:gd name="connsiteX3819" fmla="*/ 423798 w 2198808"/>
              <a:gd name="connsiteY3819" fmla="*/ 339541 h 1624467"/>
              <a:gd name="connsiteX3820" fmla="*/ 423424 w 2198808"/>
              <a:gd name="connsiteY3820" fmla="*/ 338165 h 1624467"/>
              <a:gd name="connsiteX3821" fmla="*/ 418190 w 2198808"/>
              <a:gd name="connsiteY3821" fmla="*/ 339507 h 1624467"/>
              <a:gd name="connsiteX3822" fmla="*/ 1012854 w 2198808"/>
              <a:gd name="connsiteY3822" fmla="*/ 804434 h 1624467"/>
              <a:gd name="connsiteX3823" fmla="*/ 1012481 w 2198808"/>
              <a:gd name="connsiteY3823" fmla="*/ 805913 h 1624467"/>
              <a:gd name="connsiteX3824" fmla="*/ 1016049 w 2198808"/>
              <a:gd name="connsiteY3824" fmla="*/ 806592 h 1624467"/>
              <a:gd name="connsiteX3825" fmla="*/ 1016627 w 2198808"/>
              <a:gd name="connsiteY3825" fmla="*/ 805301 h 1624467"/>
              <a:gd name="connsiteX3826" fmla="*/ 1012854 w 2198808"/>
              <a:gd name="connsiteY3826" fmla="*/ 804434 h 1624467"/>
              <a:gd name="connsiteX3827" fmla="*/ 134282 w 2198808"/>
              <a:gd name="connsiteY3827" fmla="*/ 787935 h 1624467"/>
              <a:gd name="connsiteX3828" fmla="*/ 135455 w 2198808"/>
              <a:gd name="connsiteY3828" fmla="*/ 786473 h 1624467"/>
              <a:gd name="connsiteX3829" fmla="*/ 131343 w 2198808"/>
              <a:gd name="connsiteY3829" fmla="*/ 784043 h 1624467"/>
              <a:gd name="connsiteX3830" fmla="*/ 130476 w 2198808"/>
              <a:gd name="connsiteY3830" fmla="*/ 785471 h 1624467"/>
              <a:gd name="connsiteX3831" fmla="*/ 134282 w 2198808"/>
              <a:gd name="connsiteY3831" fmla="*/ 787935 h 1624467"/>
              <a:gd name="connsiteX3832" fmla="*/ 164138 w 2198808"/>
              <a:gd name="connsiteY3832" fmla="*/ 840611 h 1624467"/>
              <a:gd name="connsiteX3833" fmla="*/ 166449 w 2198808"/>
              <a:gd name="connsiteY3833" fmla="*/ 842548 h 1624467"/>
              <a:gd name="connsiteX3834" fmla="*/ 168471 w 2198808"/>
              <a:gd name="connsiteY3834" fmla="*/ 839455 h 1624467"/>
              <a:gd name="connsiteX3835" fmla="*/ 166772 w 2198808"/>
              <a:gd name="connsiteY3835" fmla="*/ 837994 h 1624467"/>
              <a:gd name="connsiteX3836" fmla="*/ 164138 w 2198808"/>
              <a:gd name="connsiteY3836" fmla="*/ 840611 h 1624467"/>
              <a:gd name="connsiteX3837" fmla="*/ 1380467 w 2198808"/>
              <a:gd name="connsiteY3837" fmla="*/ 156516 h 1624467"/>
              <a:gd name="connsiteX3838" fmla="*/ 1380110 w 2198808"/>
              <a:gd name="connsiteY3838" fmla="*/ 155191 h 1624467"/>
              <a:gd name="connsiteX3839" fmla="*/ 1375165 w 2198808"/>
              <a:gd name="connsiteY3839" fmla="*/ 156618 h 1624467"/>
              <a:gd name="connsiteX3840" fmla="*/ 1375454 w 2198808"/>
              <a:gd name="connsiteY3840" fmla="*/ 157723 h 1624467"/>
              <a:gd name="connsiteX3841" fmla="*/ 1380467 w 2198808"/>
              <a:gd name="connsiteY3841" fmla="*/ 156516 h 1624467"/>
              <a:gd name="connsiteX3842" fmla="*/ 1420926 w 2198808"/>
              <a:gd name="connsiteY3842" fmla="*/ 1478503 h 1624467"/>
              <a:gd name="connsiteX3843" fmla="*/ 1422200 w 2198808"/>
              <a:gd name="connsiteY3843" fmla="*/ 1478010 h 1624467"/>
              <a:gd name="connsiteX3844" fmla="*/ 1420806 w 2198808"/>
              <a:gd name="connsiteY3844" fmla="*/ 1474391 h 1624467"/>
              <a:gd name="connsiteX3845" fmla="*/ 1419532 w 2198808"/>
              <a:gd name="connsiteY3845" fmla="*/ 1474901 h 1624467"/>
              <a:gd name="connsiteX3846" fmla="*/ 1420926 w 2198808"/>
              <a:gd name="connsiteY3846" fmla="*/ 1478503 h 1624467"/>
              <a:gd name="connsiteX3847" fmla="*/ 1332939 w 2198808"/>
              <a:gd name="connsiteY3847" fmla="*/ 1472250 h 1624467"/>
              <a:gd name="connsiteX3848" fmla="*/ 1333670 w 2198808"/>
              <a:gd name="connsiteY3848" fmla="*/ 1470992 h 1624467"/>
              <a:gd name="connsiteX3849" fmla="*/ 1330662 w 2198808"/>
              <a:gd name="connsiteY3849" fmla="*/ 1469259 h 1624467"/>
              <a:gd name="connsiteX3850" fmla="*/ 1330152 w 2198808"/>
              <a:gd name="connsiteY3850" fmla="*/ 1470534 h 1624467"/>
              <a:gd name="connsiteX3851" fmla="*/ 1332939 w 2198808"/>
              <a:gd name="connsiteY3851" fmla="*/ 1472250 h 1624467"/>
              <a:gd name="connsiteX3852" fmla="*/ 1636881 w 2198808"/>
              <a:gd name="connsiteY3852" fmla="*/ 1322378 h 1624467"/>
              <a:gd name="connsiteX3853" fmla="*/ 1635912 w 2198808"/>
              <a:gd name="connsiteY3853" fmla="*/ 1325470 h 1624467"/>
              <a:gd name="connsiteX3854" fmla="*/ 1637119 w 2198808"/>
              <a:gd name="connsiteY3854" fmla="*/ 1326116 h 1624467"/>
              <a:gd name="connsiteX3855" fmla="*/ 1638971 w 2198808"/>
              <a:gd name="connsiteY3855" fmla="*/ 1324077 h 1624467"/>
              <a:gd name="connsiteX3856" fmla="*/ 1636881 w 2198808"/>
              <a:gd name="connsiteY3856" fmla="*/ 1322378 h 1624467"/>
              <a:gd name="connsiteX3857" fmla="*/ 1675402 w 2198808"/>
              <a:gd name="connsiteY3857" fmla="*/ 1283091 h 1624467"/>
              <a:gd name="connsiteX3858" fmla="*/ 1673329 w 2198808"/>
              <a:gd name="connsiteY3858" fmla="*/ 1281545 h 1624467"/>
              <a:gd name="connsiteX3859" fmla="*/ 1671970 w 2198808"/>
              <a:gd name="connsiteY3859" fmla="*/ 1282106 h 1624467"/>
              <a:gd name="connsiteX3860" fmla="*/ 1672837 w 2198808"/>
              <a:gd name="connsiteY3860" fmla="*/ 1283771 h 1624467"/>
              <a:gd name="connsiteX3861" fmla="*/ 1675402 w 2198808"/>
              <a:gd name="connsiteY3861" fmla="*/ 1283091 h 1624467"/>
              <a:gd name="connsiteX3862" fmla="*/ 830425 w 2198808"/>
              <a:gd name="connsiteY3862" fmla="*/ 1379506 h 1624467"/>
              <a:gd name="connsiteX3863" fmla="*/ 829014 w 2198808"/>
              <a:gd name="connsiteY3863" fmla="*/ 1378265 h 1624467"/>
              <a:gd name="connsiteX3864" fmla="*/ 827196 w 2198808"/>
              <a:gd name="connsiteY3864" fmla="*/ 1381358 h 1624467"/>
              <a:gd name="connsiteX3865" fmla="*/ 828521 w 2198808"/>
              <a:gd name="connsiteY3865" fmla="*/ 1381936 h 1624467"/>
              <a:gd name="connsiteX3866" fmla="*/ 830425 w 2198808"/>
              <a:gd name="connsiteY3866" fmla="*/ 1379506 h 1624467"/>
              <a:gd name="connsiteX3867" fmla="*/ 798530 w 2198808"/>
              <a:gd name="connsiteY3867" fmla="*/ 74766 h 1624467"/>
              <a:gd name="connsiteX3868" fmla="*/ 799736 w 2198808"/>
              <a:gd name="connsiteY3868" fmla="*/ 72642 h 1624467"/>
              <a:gd name="connsiteX3869" fmla="*/ 798564 w 2198808"/>
              <a:gd name="connsiteY3869" fmla="*/ 71844 h 1624467"/>
              <a:gd name="connsiteX3870" fmla="*/ 796814 w 2198808"/>
              <a:gd name="connsiteY3870" fmla="*/ 72948 h 1624467"/>
              <a:gd name="connsiteX3871" fmla="*/ 798530 w 2198808"/>
              <a:gd name="connsiteY3871" fmla="*/ 74766 h 1624467"/>
              <a:gd name="connsiteX3872" fmla="*/ 2070780 w 2198808"/>
              <a:gd name="connsiteY3872" fmla="*/ 499371 h 1624467"/>
              <a:gd name="connsiteX3873" fmla="*/ 2072326 w 2198808"/>
              <a:gd name="connsiteY3873" fmla="*/ 498011 h 1624467"/>
              <a:gd name="connsiteX3874" fmla="*/ 2069591 w 2198808"/>
              <a:gd name="connsiteY3874" fmla="*/ 495870 h 1624467"/>
              <a:gd name="connsiteX3875" fmla="*/ 2068741 w 2198808"/>
              <a:gd name="connsiteY3875" fmla="*/ 496805 h 1624467"/>
              <a:gd name="connsiteX3876" fmla="*/ 2070780 w 2198808"/>
              <a:gd name="connsiteY3876" fmla="*/ 499371 h 1624467"/>
              <a:gd name="connsiteX3877" fmla="*/ 1133262 w 2198808"/>
              <a:gd name="connsiteY3877" fmla="*/ 1354969 h 1624467"/>
              <a:gd name="connsiteX3878" fmla="*/ 1131852 w 2198808"/>
              <a:gd name="connsiteY3878" fmla="*/ 1357229 h 1624467"/>
              <a:gd name="connsiteX3879" fmla="*/ 1133194 w 2198808"/>
              <a:gd name="connsiteY3879" fmla="*/ 1358741 h 1624467"/>
              <a:gd name="connsiteX3880" fmla="*/ 1134638 w 2198808"/>
              <a:gd name="connsiteY3880" fmla="*/ 1357093 h 1624467"/>
              <a:gd name="connsiteX3881" fmla="*/ 1133262 w 2198808"/>
              <a:gd name="connsiteY3881" fmla="*/ 1354969 h 1624467"/>
              <a:gd name="connsiteX3882" fmla="*/ 265157 w 2198808"/>
              <a:gd name="connsiteY3882" fmla="*/ 809022 h 1624467"/>
              <a:gd name="connsiteX3883" fmla="*/ 265667 w 2198808"/>
              <a:gd name="connsiteY3883" fmla="*/ 811027 h 1624467"/>
              <a:gd name="connsiteX3884" fmla="*/ 269627 w 2198808"/>
              <a:gd name="connsiteY3884" fmla="*/ 809413 h 1624467"/>
              <a:gd name="connsiteX3885" fmla="*/ 269168 w 2198808"/>
              <a:gd name="connsiteY3885" fmla="*/ 808037 h 1624467"/>
              <a:gd name="connsiteX3886" fmla="*/ 265157 w 2198808"/>
              <a:gd name="connsiteY3886" fmla="*/ 809022 h 1624467"/>
              <a:gd name="connsiteX3887" fmla="*/ 2112173 w 2198808"/>
              <a:gd name="connsiteY3887" fmla="*/ 833678 h 1624467"/>
              <a:gd name="connsiteX3888" fmla="*/ 2112751 w 2198808"/>
              <a:gd name="connsiteY3888" fmla="*/ 832098 h 1624467"/>
              <a:gd name="connsiteX3889" fmla="*/ 2107874 w 2198808"/>
              <a:gd name="connsiteY3889" fmla="*/ 830857 h 1624467"/>
              <a:gd name="connsiteX3890" fmla="*/ 2107535 w 2198808"/>
              <a:gd name="connsiteY3890" fmla="*/ 831894 h 1624467"/>
              <a:gd name="connsiteX3891" fmla="*/ 2112173 w 2198808"/>
              <a:gd name="connsiteY3891" fmla="*/ 833678 h 1624467"/>
              <a:gd name="connsiteX3892" fmla="*/ 1462301 w 2198808"/>
              <a:gd name="connsiteY3892" fmla="*/ 1447356 h 1624467"/>
              <a:gd name="connsiteX3893" fmla="*/ 1460331 w 2198808"/>
              <a:gd name="connsiteY3893" fmla="*/ 1447560 h 1624467"/>
              <a:gd name="connsiteX3894" fmla="*/ 1460908 w 2198808"/>
              <a:gd name="connsiteY3894" fmla="*/ 1451060 h 1624467"/>
              <a:gd name="connsiteX3895" fmla="*/ 1462233 w 2198808"/>
              <a:gd name="connsiteY3895" fmla="*/ 1450602 h 1624467"/>
              <a:gd name="connsiteX3896" fmla="*/ 1462301 w 2198808"/>
              <a:gd name="connsiteY3896" fmla="*/ 1447356 h 1624467"/>
              <a:gd name="connsiteX3897" fmla="*/ 239431 w 2198808"/>
              <a:gd name="connsiteY3897" fmla="*/ 578283 h 1624467"/>
              <a:gd name="connsiteX3898" fmla="*/ 238004 w 2198808"/>
              <a:gd name="connsiteY3898" fmla="*/ 580305 h 1624467"/>
              <a:gd name="connsiteX3899" fmla="*/ 239635 w 2198808"/>
              <a:gd name="connsiteY3899" fmla="*/ 581885 h 1624467"/>
              <a:gd name="connsiteX3900" fmla="*/ 241045 w 2198808"/>
              <a:gd name="connsiteY3900" fmla="*/ 580441 h 1624467"/>
              <a:gd name="connsiteX3901" fmla="*/ 239431 w 2198808"/>
              <a:gd name="connsiteY3901" fmla="*/ 578283 h 1624467"/>
              <a:gd name="connsiteX3902" fmla="*/ 239924 w 2198808"/>
              <a:gd name="connsiteY3902" fmla="*/ 684162 h 1624467"/>
              <a:gd name="connsiteX3903" fmla="*/ 237800 w 2198808"/>
              <a:gd name="connsiteY3903" fmla="*/ 682446 h 1624467"/>
              <a:gd name="connsiteX3904" fmla="*/ 236186 w 2198808"/>
              <a:gd name="connsiteY3904" fmla="*/ 683908 h 1624467"/>
              <a:gd name="connsiteX3905" fmla="*/ 237901 w 2198808"/>
              <a:gd name="connsiteY3905" fmla="*/ 685454 h 1624467"/>
              <a:gd name="connsiteX3906" fmla="*/ 239924 w 2198808"/>
              <a:gd name="connsiteY3906" fmla="*/ 684162 h 1624467"/>
              <a:gd name="connsiteX3907" fmla="*/ 387519 w 2198808"/>
              <a:gd name="connsiteY3907" fmla="*/ 982140 h 1624467"/>
              <a:gd name="connsiteX3908" fmla="*/ 385361 w 2198808"/>
              <a:gd name="connsiteY3908" fmla="*/ 980781 h 1624467"/>
              <a:gd name="connsiteX3909" fmla="*/ 384019 w 2198808"/>
              <a:gd name="connsiteY3909" fmla="*/ 981443 h 1624467"/>
              <a:gd name="connsiteX3910" fmla="*/ 385089 w 2198808"/>
              <a:gd name="connsiteY3910" fmla="*/ 983058 h 1624467"/>
              <a:gd name="connsiteX3911" fmla="*/ 387519 w 2198808"/>
              <a:gd name="connsiteY3911" fmla="*/ 982140 h 1624467"/>
              <a:gd name="connsiteX3912" fmla="*/ 2078273 w 2198808"/>
              <a:gd name="connsiteY3912" fmla="*/ 628462 h 1624467"/>
              <a:gd name="connsiteX3913" fmla="*/ 2078562 w 2198808"/>
              <a:gd name="connsiteY3913" fmla="*/ 627204 h 1624467"/>
              <a:gd name="connsiteX3914" fmla="*/ 2074706 w 2198808"/>
              <a:gd name="connsiteY3914" fmla="*/ 626235 h 1624467"/>
              <a:gd name="connsiteX3915" fmla="*/ 2074399 w 2198808"/>
              <a:gd name="connsiteY3915" fmla="*/ 627629 h 1624467"/>
              <a:gd name="connsiteX3916" fmla="*/ 2078273 w 2198808"/>
              <a:gd name="connsiteY3916" fmla="*/ 628462 h 1624467"/>
              <a:gd name="connsiteX3917" fmla="*/ 31037 w 2198808"/>
              <a:gd name="connsiteY3917" fmla="*/ 855785 h 1624467"/>
              <a:gd name="connsiteX3918" fmla="*/ 31173 w 2198808"/>
              <a:gd name="connsiteY3918" fmla="*/ 857705 h 1624467"/>
              <a:gd name="connsiteX3919" fmla="*/ 34674 w 2198808"/>
              <a:gd name="connsiteY3919" fmla="*/ 857178 h 1624467"/>
              <a:gd name="connsiteX3920" fmla="*/ 34351 w 2198808"/>
              <a:gd name="connsiteY3920" fmla="*/ 855853 h 1624467"/>
              <a:gd name="connsiteX3921" fmla="*/ 31037 w 2198808"/>
              <a:gd name="connsiteY3921" fmla="*/ 855785 h 1624467"/>
              <a:gd name="connsiteX3922" fmla="*/ 249677 w 2198808"/>
              <a:gd name="connsiteY3922" fmla="*/ 891979 h 1624467"/>
              <a:gd name="connsiteX3923" fmla="*/ 250952 w 2198808"/>
              <a:gd name="connsiteY3923" fmla="*/ 893304 h 1624467"/>
              <a:gd name="connsiteX3924" fmla="*/ 254146 w 2198808"/>
              <a:gd name="connsiteY3924" fmla="*/ 889753 h 1624467"/>
              <a:gd name="connsiteX3925" fmla="*/ 253195 w 2198808"/>
              <a:gd name="connsiteY3925" fmla="*/ 888869 h 1624467"/>
              <a:gd name="connsiteX3926" fmla="*/ 249677 w 2198808"/>
              <a:gd name="connsiteY3926" fmla="*/ 891979 h 1624467"/>
              <a:gd name="connsiteX3927" fmla="*/ 40417 w 2198808"/>
              <a:gd name="connsiteY3927" fmla="*/ 851792 h 1624467"/>
              <a:gd name="connsiteX3928" fmla="*/ 39788 w 2198808"/>
              <a:gd name="connsiteY3928" fmla="*/ 850212 h 1624467"/>
              <a:gd name="connsiteX3929" fmla="*/ 37613 w 2198808"/>
              <a:gd name="connsiteY3929" fmla="*/ 850449 h 1624467"/>
              <a:gd name="connsiteX3930" fmla="*/ 38310 w 2198808"/>
              <a:gd name="connsiteY3930" fmla="*/ 852200 h 1624467"/>
              <a:gd name="connsiteX3931" fmla="*/ 40417 w 2198808"/>
              <a:gd name="connsiteY3931" fmla="*/ 851792 h 1624467"/>
              <a:gd name="connsiteX3932" fmla="*/ 178412 w 2198808"/>
              <a:gd name="connsiteY3932" fmla="*/ 836176 h 1624467"/>
              <a:gd name="connsiteX3933" fmla="*/ 179941 w 2198808"/>
              <a:gd name="connsiteY3933" fmla="*/ 837569 h 1624467"/>
              <a:gd name="connsiteX3934" fmla="*/ 181946 w 2198808"/>
              <a:gd name="connsiteY3934" fmla="*/ 834918 h 1624467"/>
              <a:gd name="connsiteX3935" fmla="*/ 181097 w 2198808"/>
              <a:gd name="connsiteY3935" fmla="*/ 833967 h 1624467"/>
              <a:gd name="connsiteX3936" fmla="*/ 178412 w 2198808"/>
              <a:gd name="connsiteY3936" fmla="*/ 836176 h 1624467"/>
              <a:gd name="connsiteX3937" fmla="*/ 1184833 w 2198808"/>
              <a:gd name="connsiteY3937" fmla="*/ 1096583 h 1624467"/>
              <a:gd name="connsiteX3938" fmla="*/ 1186125 w 2198808"/>
              <a:gd name="connsiteY3938" fmla="*/ 1095088 h 1624467"/>
              <a:gd name="connsiteX3939" fmla="*/ 1182845 w 2198808"/>
              <a:gd name="connsiteY3939" fmla="*/ 1093151 h 1624467"/>
              <a:gd name="connsiteX3940" fmla="*/ 1182047 w 2198808"/>
              <a:gd name="connsiteY3940" fmla="*/ 1094323 h 1624467"/>
              <a:gd name="connsiteX3941" fmla="*/ 1184833 w 2198808"/>
              <a:gd name="connsiteY3941" fmla="*/ 1096583 h 1624467"/>
              <a:gd name="connsiteX3942" fmla="*/ 1590661 w 2198808"/>
              <a:gd name="connsiteY3942" fmla="*/ 1298486 h 1624467"/>
              <a:gd name="connsiteX3943" fmla="*/ 1590695 w 2198808"/>
              <a:gd name="connsiteY3943" fmla="*/ 1299999 h 1624467"/>
              <a:gd name="connsiteX3944" fmla="*/ 1592785 w 2198808"/>
              <a:gd name="connsiteY3944" fmla="*/ 1300678 h 1624467"/>
              <a:gd name="connsiteX3945" fmla="*/ 1595861 w 2198808"/>
              <a:gd name="connsiteY3945" fmla="*/ 1298095 h 1624467"/>
              <a:gd name="connsiteX3946" fmla="*/ 1590661 w 2198808"/>
              <a:gd name="connsiteY3946" fmla="*/ 1298486 h 1624467"/>
              <a:gd name="connsiteX3947" fmla="*/ 145226 w 2198808"/>
              <a:gd name="connsiteY3947" fmla="*/ 770008 h 1624467"/>
              <a:gd name="connsiteX3948" fmla="*/ 145463 w 2198808"/>
              <a:gd name="connsiteY3948" fmla="*/ 771231 h 1624467"/>
              <a:gd name="connsiteX3949" fmla="*/ 150646 w 2198808"/>
              <a:gd name="connsiteY3949" fmla="*/ 770314 h 1624467"/>
              <a:gd name="connsiteX3950" fmla="*/ 150374 w 2198808"/>
              <a:gd name="connsiteY3950" fmla="*/ 769107 h 1624467"/>
              <a:gd name="connsiteX3951" fmla="*/ 145226 w 2198808"/>
              <a:gd name="connsiteY3951" fmla="*/ 770008 h 1624467"/>
              <a:gd name="connsiteX3952" fmla="*/ 1140552 w 2198808"/>
              <a:gd name="connsiteY3952" fmla="*/ 1290092 h 1624467"/>
              <a:gd name="connsiteX3953" fmla="*/ 1139872 w 2198808"/>
              <a:gd name="connsiteY3953" fmla="*/ 1291876 h 1624467"/>
              <a:gd name="connsiteX3954" fmla="*/ 1143712 w 2198808"/>
              <a:gd name="connsiteY3954" fmla="*/ 1292743 h 1624467"/>
              <a:gd name="connsiteX3955" fmla="*/ 1144069 w 2198808"/>
              <a:gd name="connsiteY3955" fmla="*/ 1291672 h 1624467"/>
              <a:gd name="connsiteX3956" fmla="*/ 1140552 w 2198808"/>
              <a:gd name="connsiteY3956" fmla="*/ 1290092 h 1624467"/>
              <a:gd name="connsiteX3957" fmla="*/ 1309626 w 2198808"/>
              <a:gd name="connsiteY3957" fmla="*/ 212795 h 1624467"/>
              <a:gd name="connsiteX3958" fmla="*/ 1309524 w 2198808"/>
              <a:gd name="connsiteY3958" fmla="*/ 213832 h 1624467"/>
              <a:gd name="connsiteX3959" fmla="*/ 1315080 w 2198808"/>
              <a:gd name="connsiteY3959" fmla="*/ 213543 h 1624467"/>
              <a:gd name="connsiteX3960" fmla="*/ 1315046 w 2198808"/>
              <a:gd name="connsiteY3960" fmla="*/ 212795 h 1624467"/>
              <a:gd name="connsiteX3961" fmla="*/ 1309626 w 2198808"/>
              <a:gd name="connsiteY3961" fmla="*/ 212795 h 1624467"/>
              <a:gd name="connsiteX3962" fmla="*/ 627536 w 2198808"/>
              <a:gd name="connsiteY3962" fmla="*/ 227697 h 1624467"/>
              <a:gd name="connsiteX3963" fmla="*/ 626346 w 2198808"/>
              <a:gd name="connsiteY3963" fmla="*/ 227799 h 1624467"/>
              <a:gd name="connsiteX3964" fmla="*/ 626176 w 2198808"/>
              <a:gd name="connsiteY3964" fmla="*/ 230042 h 1624467"/>
              <a:gd name="connsiteX3965" fmla="*/ 627706 w 2198808"/>
              <a:gd name="connsiteY3965" fmla="*/ 231776 h 1624467"/>
              <a:gd name="connsiteX3966" fmla="*/ 628675 w 2198808"/>
              <a:gd name="connsiteY3966" fmla="*/ 231130 h 1624467"/>
              <a:gd name="connsiteX3967" fmla="*/ 627536 w 2198808"/>
              <a:gd name="connsiteY3967" fmla="*/ 227697 h 1624467"/>
              <a:gd name="connsiteX3968" fmla="*/ 96203 w 2198808"/>
              <a:gd name="connsiteY3968" fmla="*/ 873151 h 1624467"/>
              <a:gd name="connsiteX3969" fmla="*/ 95574 w 2198808"/>
              <a:gd name="connsiteY3969" fmla="*/ 871860 h 1624467"/>
              <a:gd name="connsiteX3970" fmla="*/ 92074 w 2198808"/>
              <a:gd name="connsiteY3970" fmla="*/ 873559 h 1624467"/>
              <a:gd name="connsiteX3971" fmla="*/ 92702 w 2198808"/>
              <a:gd name="connsiteY3971" fmla="*/ 874833 h 1624467"/>
              <a:gd name="connsiteX3972" fmla="*/ 96203 w 2198808"/>
              <a:gd name="connsiteY3972" fmla="*/ 873151 h 1624467"/>
              <a:gd name="connsiteX3973" fmla="*/ 60790 w 2198808"/>
              <a:gd name="connsiteY3973" fmla="*/ 897671 h 1624467"/>
              <a:gd name="connsiteX3974" fmla="*/ 59261 w 2198808"/>
              <a:gd name="connsiteY3974" fmla="*/ 898640 h 1624467"/>
              <a:gd name="connsiteX3975" fmla="*/ 61301 w 2198808"/>
              <a:gd name="connsiteY3975" fmla="*/ 901511 h 1624467"/>
              <a:gd name="connsiteX3976" fmla="*/ 62388 w 2198808"/>
              <a:gd name="connsiteY3976" fmla="*/ 900849 h 1624467"/>
              <a:gd name="connsiteX3977" fmla="*/ 60790 w 2198808"/>
              <a:gd name="connsiteY3977" fmla="*/ 897671 h 1624467"/>
              <a:gd name="connsiteX3978" fmla="*/ 1705734 w 2198808"/>
              <a:gd name="connsiteY3978" fmla="*/ 1375360 h 1624467"/>
              <a:gd name="connsiteX3979" fmla="*/ 1704035 w 2198808"/>
              <a:gd name="connsiteY3979" fmla="*/ 1374187 h 1624467"/>
              <a:gd name="connsiteX3980" fmla="*/ 1703474 w 2198808"/>
              <a:gd name="connsiteY3980" fmla="*/ 1375462 h 1624467"/>
              <a:gd name="connsiteX3981" fmla="*/ 1704952 w 2198808"/>
              <a:gd name="connsiteY3981" fmla="*/ 1376855 h 1624467"/>
              <a:gd name="connsiteX3982" fmla="*/ 1705734 w 2198808"/>
              <a:gd name="connsiteY3982" fmla="*/ 1375360 h 1624467"/>
              <a:gd name="connsiteX3983" fmla="*/ 1238070 w 2198808"/>
              <a:gd name="connsiteY3983" fmla="*/ 1377926 h 1624467"/>
              <a:gd name="connsiteX3984" fmla="*/ 1236916 w 2198808"/>
              <a:gd name="connsiteY3984" fmla="*/ 1376974 h 1624467"/>
              <a:gd name="connsiteX3985" fmla="*/ 1235216 w 2198808"/>
              <a:gd name="connsiteY3985" fmla="*/ 1378469 h 1624467"/>
              <a:gd name="connsiteX3986" fmla="*/ 1236779 w 2198808"/>
              <a:gd name="connsiteY3986" fmla="*/ 1379812 h 1624467"/>
              <a:gd name="connsiteX3987" fmla="*/ 1238070 w 2198808"/>
              <a:gd name="connsiteY3987" fmla="*/ 1377926 h 1624467"/>
              <a:gd name="connsiteX3988" fmla="*/ 1057629 w 2198808"/>
              <a:gd name="connsiteY3988" fmla="*/ 894069 h 1624467"/>
              <a:gd name="connsiteX3989" fmla="*/ 1057629 w 2198808"/>
              <a:gd name="connsiteY3989" fmla="*/ 894799 h 1624467"/>
              <a:gd name="connsiteX3990" fmla="*/ 1062132 w 2198808"/>
              <a:gd name="connsiteY3990" fmla="*/ 894799 h 1624467"/>
              <a:gd name="connsiteX3991" fmla="*/ 1062132 w 2198808"/>
              <a:gd name="connsiteY3991" fmla="*/ 894069 h 1624467"/>
              <a:gd name="connsiteX3992" fmla="*/ 1057629 w 2198808"/>
              <a:gd name="connsiteY3992" fmla="*/ 894069 h 1624467"/>
              <a:gd name="connsiteX3993" fmla="*/ 1301928 w 2198808"/>
              <a:gd name="connsiteY3993" fmla="*/ 1357756 h 1624467"/>
              <a:gd name="connsiteX3994" fmla="*/ 1302353 w 2198808"/>
              <a:gd name="connsiteY3994" fmla="*/ 1358809 h 1624467"/>
              <a:gd name="connsiteX3995" fmla="*/ 1305785 w 2198808"/>
              <a:gd name="connsiteY3995" fmla="*/ 1357467 h 1624467"/>
              <a:gd name="connsiteX3996" fmla="*/ 1305326 w 2198808"/>
              <a:gd name="connsiteY3996" fmla="*/ 1356311 h 1624467"/>
              <a:gd name="connsiteX3997" fmla="*/ 1301928 w 2198808"/>
              <a:gd name="connsiteY3997" fmla="*/ 1357756 h 1624467"/>
              <a:gd name="connsiteX3998" fmla="*/ 1112718 w 2198808"/>
              <a:gd name="connsiteY3998" fmla="*/ 1357773 h 1624467"/>
              <a:gd name="connsiteX3999" fmla="*/ 1111410 w 2198808"/>
              <a:gd name="connsiteY3999" fmla="*/ 1356634 h 1624467"/>
              <a:gd name="connsiteX4000" fmla="*/ 1110067 w 2198808"/>
              <a:gd name="connsiteY4000" fmla="*/ 1357450 h 1624467"/>
              <a:gd name="connsiteX4001" fmla="*/ 1110543 w 2198808"/>
              <a:gd name="connsiteY4001" fmla="*/ 1358622 h 1624467"/>
              <a:gd name="connsiteX4002" fmla="*/ 1112718 w 2198808"/>
              <a:gd name="connsiteY4002" fmla="*/ 1357773 h 1624467"/>
              <a:gd name="connsiteX4003" fmla="*/ 891172 w 2198808"/>
              <a:gd name="connsiteY4003" fmla="*/ 1383431 h 1624467"/>
              <a:gd name="connsiteX4004" fmla="*/ 891172 w 2198808"/>
              <a:gd name="connsiteY4004" fmla="*/ 1384111 h 1624467"/>
              <a:gd name="connsiteX4005" fmla="*/ 895709 w 2198808"/>
              <a:gd name="connsiteY4005" fmla="*/ 1384111 h 1624467"/>
              <a:gd name="connsiteX4006" fmla="*/ 895709 w 2198808"/>
              <a:gd name="connsiteY4006" fmla="*/ 1383431 h 1624467"/>
              <a:gd name="connsiteX4007" fmla="*/ 891172 w 2198808"/>
              <a:gd name="connsiteY4007" fmla="*/ 1383431 h 1624467"/>
              <a:gd name="connsiteX4008" fmla="*/ 1370831 w 2198808"/>
              <a:gd name="connsiteY4008" fmla="*/ 1385946 h 1624467"/>
              <a:gd name="connsiteX4009" fmla="*/ 1370713 w 2198808"/>
              <a:gd name="connsiteY4009" fmla="*/ 1388172 h 1624467"/>
              <a:gd name="connsiteX4010" fmla="*/ 1371971 w 2198808"/>
              <a:gd name="connsiteY4010" fmla="*/ 1388818 h 1624467"/>
              <a:gd name="connsiteX4011" fmla="*/ 1372361 w 2198808"/>
              <a:gd name="connsiteY4011" fmla="*/ 1386796 h 1624467"/>
              <a:gd name="connsiteX4012" fmla="*/ 1370831 w 2198808"/>
              <a:gd name="connsiteY4012" fmla="*/ 1385946 h 1624467"/>
              <a:gd name="connsiteX4013" fmla="*/ 555353 w 2198808"/>
              <a:gd name="connsiteY4013" fmla="*/ 302752 h 1624467"/>
              <a:gd name="connsiteX4014" fmla="*/ 553688 w 2198808"/>
              <a:gd name="connsiteY4014" fmla="*/ 300577 h 1624467"/>
              <a:gd name="connsiteX4015" fmla="*/ 552600 w 2198808"/>
              <a:gd name="connsiteY4015" fmla="*/ 301597 h 1624467"/>
              <a:gd name="connsiteX4016" fmla="*/ 553161 w 2198808"/>
              <a:gd name="connsiteY4016" fmla="*/ 303619 h 1624467"/>
              <a:gd name="connsiteX4017" fmla="*/ 555353 w 2198808"/>
              <a:gd name="connsiteY4017" fmla="*/ 302752 h 1624467"/>
              <a:gd name="connsiteX4018" fmla="*/ 232804 w 2198808"/>
              <a:gd name="connsiteY4018" fmla="*/ 866949 h 1624467"/>
              <a:gd name="connsiteX4019" fmla="*/ 234248 w 2198808"/>
              <a:gd name="connsiteY4019" fmla="*/ 865301 h 1624467"/>
              <a:gd name="connsiteX4020" fmla="*/ 233619 w 2198808"/>
              <a:gd name="connsiteY4020" fmla="*/ 864043 h 1624467"/>
              <a:gd name="connsiteX4021" fmla="*/ 232090 w 2198808"/>
              <a:gd name="connsiteY4021" fmla="*/ 865403 h 1624467"/>
              <a:gd name="connsiteX4022" fmla="*/ 232804 w 2198808"/>
              <a:gd name="connsiteY4022" fmla="*/ 866949 h 1624467"/>
              <a:gd name="connsiteX4023" fmla="*/ 1047960 w 2198808"/>
              <a:gd name="connsiteY4023" fmla="*/ 890857 h 1624467"/>
              <a:gd name="connsiteX4024" fmla="*/ 1046431 w 2198808"/>
              <a:gd name="connsiteY4024" fmla="*/ 891656 h 1624467"/>
              <a:gd name="connsiteX4025" fmla="*/ 1047824 w 2198808"/>
              <a:gd name="connsiteY4025" fmla="*/ 893185 h 1624467"/>
              <a:gd name="connsiteX4026" fmla="*/ 1049133 w 2198808"/>
              <a:gd name="connsiteY4026" fmla="*/ 892607 h 1624467"/>
              <a:gd name="connsiteX4027" fmla="*/ 1047960 w 2198808"/>
              <a:gd name="connsiteY4027" fmla="*/ 890857 h 1624467"/>
              <a:gd name="connsiteX4028" fmla="*/ 1785716 w 2198808"/>
              <a:gd name="connsiteY4028" fmla="*/ 1347339 h 1624467"/>
              <a:gd name="connsiteX4029" fmla="*/ 1787161 w 2198808"/>
              <a:gd name="connsiteY4029" fmla="*/ 1347679 h 1624467"/>
              <a:gd name="connsiteX4030" fmla="*/ 1787858 w 2198808"/>
              <a:gd name="connsiteY4030" fmla="*/ 1343958 h 1624467"/>
              <a:gd name="connsiteX4031" fmla="*/ 1786618 w 2198808"/>
              <a:gd name="connsiteY4031" fmla="*/ 1343686 h 1624467"/>
              <a:gd name="connsiteX4032" fmla="*/ 1785716 w 2198808"/>
              <a:gd name="connsiteY4032" fmla="*/ 1347339 h 1624467"/>
              <a:gd name="connsiteX4033" fmla="*/ 2015334 w 2198808"/>
              <a:gd name="connsiteY4033" fmla="*/ 106440 h 1624467"/>
              <a:gd name="connsiteX4034" fmla="*/ 2016965 w 2198808"/>
              <a:gd name="connsiteY4034" fmla="*/ 104571 h 1624467"/>
              <a:gd name="connsiteX4035" fmla="*/ 2013991 w 2198808"/>
              <a:gd name="connsiteY4035" fmla="*/ 102481 h 1624467"/>
              <a:gd name="connsiteX4036" fmla="*/ 2013040 w 2198808"/>
              <a:gd name="connsiteY4036" fmla="*/ 103619 h 1624467"/>
              <a:gd name="connsiteX4037" fmla="*/ 2015334 w 2198808"/>
              <a:gd name="connsiteY4037" fmla="*/ 106440 h 1624467"/>
              <a:gd name="connsiteX4038" fmla="*/ 1703610 w 2198808"/>
              <a:gd name="connsiteY4038" fmla="*/ 1408019 h 1624467"/>
              <a:gd name="connsiteX4039" fmla="*/ 1702013 w 2198808"/>
              <a:gd name="connsiteY4039" fmla="*/ 1406337 h 1624467"/>
              <a:gd name="connsiteX4040" fmla="*/ 1700942 w 2198808"/>
              <a:gd name="connsiteY4040" fmla="*/ 1408053 h 1624467"/>
              <a:gd name="connsiteX4041" fmla="*/ 1702760 w 2198808"/>
              <a:gd name="connsiteY4041" fmla="*/ 1409446 h 1624467"/>
              <a:gd name="connsiteX4042" fmla="*/ 1703610 w 2198808"/>
              <a:gd name="connsiteY4042" fmla="*/ 1408019 h 1624467"/>
              <a:gd name="connsiteX4043" fmla="*/ 1391596 w 2198808"/>
              <a:gd name="connsiteY4043" fmla="*/ 113560 h 1624467"/>
              <a:gd name="connsiteX4044" fmla="*/ 1391698 w 2198808"/>
              <a:gd name="connsiteY4044" fmla="*/ 112285 h 1624467"/>
              <a:gd name="connsiteX4045" fmla="*/ 1388181 w 2198808"/>
              <a:gd name="connsiteY4045" fmla="*/ 111623 h 1624467"/>
              <a:gd name="connsiteX4046" fmla="*/ 1387926 w 2198808"/>
              <a:gd name="connsiteY4046" fmla="*/ 112897 h 1624467"/>
              <a:gd name="connsiteX4047" fmla="*/ 1391596 w 2198808"/>
              <a:gd name="connsiteY4047" fmla="*/ 113560 h 1624467"/>
              <a:gd name="connsiteX4048" fmla="*/ 359431 w 2198808"/>
              <a:gd name="connsiteY4048" fmla="*/ 400492 h 1624467"/>
              <a:gd name="connsiteX4049" fmla="*/ 356661 w 2198808"/>
              <a:gd name="connsiteY4049" fmla="*/ 401053 h 1624467"/>
              <a:gd name="connsiteX4050" fmla="*/ 356066 w 2198808"/>
              <a:gd name="connsiteY4050" fmla="*/ 403551 h 1624467"/>
              <a:gd name="connsiteX4051" fmla="*/ 359431 w 2198808"/>
              <a:gd name="connsiteY4051" fmla="*/ 400492 h 1624467"/>
              <a:gd name="connsiteX4052" fmla="*/ 1140925 w 2198808"/>
              <a:gd name="connsiteY4052" fmla="*/ 1340984 h 1624467"/>
              <a:gd name="connsiteX4053" fmla="*/ 1140925 w 2198808"/>
              <a:gd name="connsiteY4053" fmla="*/ 1341613 h 1624467"/>
              <a:gd name="connsiteX4054" fmla="*/ 1145412 w 2198808"/>
              <a:gd name="connsiteY4054" fmla="*/ 1341613 h 1624467"/>
              <a:gd name="connsiteX4055" fmla="*/ 1145412 w 2198808"/>
              <a:gd name="connsiteY4055" fmla="*/ 1340984 h 1624467"/>
              <a:gd name="connsiteX4056" fmla="*/ 1140925 w 2198808"/>
              <a:gd name="connsiteY4056" fmla="*/ 1340984 h 1624467"/>
              <a:gd name="connsiteX4057" fmla="*/ 2056387 w 2198808"/>
              <a:gd name="connsiteY4057" fmla="*/ 966269 h 1624467"/>
              <a:gd name="connsiteX4058" fmla="*/ 2056149 w 2198808"/>
              <a:gd name="connsiteY4058" fmla="*/ 965148 h 1624467"/>
              <a:gd name="connsiteX4059" fmla="*/ 2052207 w 2198808"/>
              <a:gd name="connsiteY4059" fmla="*/ 965861 h 1624467"/>
              <a:gd name="connsiteX4060" fmla="*/ 2052462 w 2198808"/>
              <a:gd name="connsiteY4060" fmla="*/ 967204 h 1624467"/>
              <a:gd name="connsiteX4061" fmla="*/ 2056387 w 2198808"/>
              <a:gd name="connsiteY4061" fmla="*/ 966269 h 1624467"/>
              <a:gd name="connsiteX4062" fmla="*/ 256033 w 2198808"/>
              <a:gd name="connsiteY4062" fmla="*/ 688495 h 1624467"/>
              <a:gd name="connsiteX4063" fmla="*/ 254571 w 2198808"/>
              <a:gd name="connsiteY4063" fmla="*/ 687493 h 1624467"/>
              <a:gd name="connsiteX4064" fmla="*/ 252753 w 2198808"/>
              <a:gd name="connsiteY4064" fmla="*/ 688988 h 1624467"/>
              <a:gd name="connsiteX4065" fmla="*/ 254350 w 2198808"/>
              <a:gd name="connsiteY4065" fmla="*/ 689991 h 1624467"/>
              <a:gd name="connsiteX4066" fmla="*/ 256033 w 2198808"/>
              <a:gd name="connsiteY4066" fmla="*/ 688495 h 1624467"/>
              <a:gd name="connsiteX4067" fmla="*/ 1187314 w 2198808"/>
              <a:gd name="connsiteY4067" fmla="*/ 145369 h 1624467"/>
              <a:gd name="connsiteX4068" fmla="*/ 1185174 w 2198808"/>
              <a:gd name="connsiteY4068" fmla="*/ 144927 h 1624467"/>
              <a:gd name="connsiteX4069" fmla="*/ 1184681 w 2198808"/>
              <a:gd name="connsiteY4069" fmla="*/ 146151 h 1624467"/>
              <a:gd name="connsiteX4070" fmla="*/ 1186703 w 2198808"/>
              <a:gd name="connsiteY4070" fmla="*/ 146865 h 1624467"/>
              <a:gd name="connsiteX4071" fmla="*/ 1187314 w 2198808"/>
              <a:gd name="connsiteY4071" fmla="*/ 145369 h 1624467"/>
              <a:gd name="connsiteX4072" fmla="*/ 427842 w 2198808"/>
              <a:gd name="connsiteY4072" fmla="*/ 368037 h 1624467"/>
              <a:gd name="connsiteX4073" fmla="*/ 429015 w 2198808"/>
              <a:gd name="connsiteY4073" fmla="*/ 366270 h 1624467"/>
              <a:gd name="connsiteX4074" fmla="*/ 427724 w 2198808"/>
              <a:gd name="connsiteY4074" fmla="*/ 365658 h 1624467"/>
              <a:gd name="connsiteX4075" fmla="*/ 426313 w 2198808"/>
              <a:gd name="connsiteY4075" fmla="*/ 367204 h 1624467"/>
              <a:gd name="connsiteX4076" fmla="*/ 427842 w 2198808"/>
              <a:gd name="connsiteY4076" fmla="*/ 368037 h 1624467"/>
              <a:gd name="connsiteX4077" fmla="*/ 703016 w 2198808"/>
              <a:gd name="connsiteY4077" fmla="*/ 151419 h 1624467"/>
              <a:gd name="connsiteX4078" fmla="*/ 703577 w 2198808"/>
              <a:gd name="connsiteY4078" fmla="*/ 150127 h 1624467"/>
              <a:gd name="connsiteX4079" fmla="*/ 702064 w 2198808"/>
              <a:gd name="connsiteY4079" fmla="*/ 148768 h 1624467"/>
              <a:gd name="connsiteX4080" fmla="*/ 701758 w 2198808"/>
              <a:gd name="connsiteY4080" fmla="*/ 150773 h 1624467"/>
              <a:gd name="connsiteX4081" fmla="*/ 703016 w 2198808"/>
              <a:gd name="connsiteY4081" fmla="*/ 151419 h 1624467"/>
              <a:gd name="connsiteX4082" fmla="*/ 994298 w 2198808"/>
              <a:gd name="connsiteY4082" fmla="*/ 154205 h 1624467"/>
              <a:gd name="connsiteX4083" fmla="*/ 994621 w 2198808"/>
              <a:gd name="connsiteY4083" fmla="*/ 152999 h 1624467"/>
              <a:gd name="connsiteX4084" fmla="*/ 991138 w 2198808"/>
              <a:gd name="connsiteY4084" fmla="*/ 152081 h 1624467"/>
              <a:gd name="connsiteX4085" fmla="*/ 990832 w 2198808"/>
              <a:gd name="connsiteY4085" fmla="*/ 153305 h 1624467"/>
              <a:gd name="connsiteX4086" fmla="*/ 994298 w 2198808"/>
              <a:gd name="connsiteY4086" fmla="*/ 154205 h 1624467"/>
              <a:gd name="connsiteX4087" fmla="*/ 1320263 w 2198808"/>
              <a:gd name="connsiteY4087" fmla="*/ 162192 h 1624467"/>
              <a:gd name="connsiteX4088" fmla="*/ 1316949 w 2198808"/>
              <a:gd name="connsiteY4088" fmla="*/ 161988 h 1624467"/>
              <a:gd name="connsiteX4089" fmla="*/ 1315267 w 2198808"/>
              <a:gd name="connsiteY4089" fmla="*/ 163551 h 1624467"/>
              <a:gd name="connsiteX4090" fmla="*/ 1316015 w 2198808"/>
              <a:gd name="connsiteY4090" fmla="*/ 164435 h 1624467"/>
              <a:gd name="connsiteX4091" fmla="*/ 1320263 w 2198808"/>
              <a:gd name="connsiteY4091" fmla="*/ 162192 h 1624467"/>
              <a:gd name="connsiteX4092" fmla="*/ 660943 w 2198808"/>
              <a:gd name="connsiteY4092" fmla="*/ 178351 h 1624467"/>
              <a:gd name="connsiteX4093" fmla="*/ 662846 w 2198808"/>
              <a:gd name="connsiteY4093" fmla="*/ 178555 h 1624467"/>
              <a:gd name="connsiteX4094" fmla="*/ 662999 w 2198808"/>
              <a:gd name="connsiteY4094" fmla="*/ 174953 h 1624467"/>
              <a:gd name="connsiteX4095" fmla="*/ 661826 w 2198808"/>
              <a:gd name="connsiteY4095" fmla="*/ 174766 h 1624467"/>
              <a:gd name="connsiteX4096" fmla="*/ 660943 w 2198808"/>
              <a:gd name="connsiteY4096" fmla="*/ 178351 h 1624467"/>
              <a:gd name="connsiteX4097" fmla="*/ 932787 w 2198808"/>
              <a:gd name="connsiteY4097" fmla="*/ 177281 h 1624467"/>
              <a:gd name="connsiteX4098" fmla="*/ 934639 w 2198808"/>
              <a:gd name="connsiteY4098" fmla="*/ 178657 h 1624467"/>
              <a:gd name="connsiteX4099" fmla="*/ 936015 w 2198808"/>
              <a:gd name="connsiteY4099" fmla="*/ 178216 h 1624467"/>
              <a:gd name="connsiteX4100" fmla="*/ 934061 w 2198808"/>
              <a:gd name="connsiteY4100" fmla="*/ 176075 h 1624467"/>
              <a:gd name="connsiteX4101" fmla="*/ 932787 w 2198808"/>
              <a:gd name="connsiteY4101" fmla="*/ 177281 h 1624467"/>
              <a:gd name="connsiteX4102" fmla="*/ 1169167 w 2198808"/>
              <a:gd name="connsiteY4102" fmla="*/ 1309480 h 1624467"/>
              <a:gd name="connsiteX4103" fmla="*/ 1169167 w 2198808"/>
              <a:gd name="connsiteY4103" fmla="*/ 1308784 h 1624467"/>
              <a:gd name="connsiteX4104" fmla="*/ 1164681 w 2198808"/>
              <a:gd name="connsiteY4104" fmla="*/ 1308784 h 1624467"/>
              <a:gd name="connsiteX4105" fmla="*/ 1164681 w 2198808"/>
              <a:gd name="connsiteY4105" fmla="*/ 1309480 h 1624467"/>
              <a:gd name="connsiteX4106" fmla="*/ 1169167 w 2198808"/>
              <a:gd name="connsiteY4106" fmla="*/ 1309480 h 1624467"/>
              <a:gd name="connsiteX4107" fmla="*/ 1206159 w 2198808"/>
              <a:gd name="connsiteY4107" fmla="*/ 179660 h 1624467"/>
              <a:gd name="connsiteX4108" fmla="*/ 1204596 w 2198808"/>
              <a:gd name="connsiteY4108" fmla="*/ 181988 h 1624467"/>
              <a:gd name="connsiteX4109" fmla="*/ 1205836 w 2198808"/>
              <a:gd name="connsiteY4109" fmla="*/ 182872 h 1624467"/>
              <a:gd name="connsiteX4110" fmla="*/ 1207059 w 2198808"/>
              <a:gd name="connsiteY4110" fmla="*/ 182175 h 1624467"/>
              <a:gd name="connsiteX4111" fmla="*/ 1206159 w 2198808"/>
              <a:gd name="connsiteY4111" fmla="*/ 179660 h 1624467"/>
              <a:gd name="connsiteX4112" fmla="*/ 1267722 w 2198808"/>
              <a:gd name="connsiteY4112" fmla="*/ 195599 h 1624467"/>
              <a:gd name="connsiteX4113" fmla="*/ 1266091 w 2198808"/>
              <a:gd name="connsiteY4113" fmla="*/ 196346 h 1624467"/>
              <a:gd name="connsiteX4114" fmla="*/ 1267536 w 2198808"/>
              <a:gd name="connsiteY4114" fmla="*/ 197893 h 1624467"/>
              <a:gd name="connsiteX4115" fmla="*/ 1268810 w 2198808"/>
              <a:gd name="connsiteY4115" fmla="*/ 197281 h 1624467"/>
              <a:gd name="connsiteX4116" fmla="*/ 1267722 w 2198808"/>
              <a:gd name="connsiteY4116" fmla="*/ 195599 h 1624467"/>
              <a:gd name="connsiteX4117" fmla="*/ 2069829 w 2198808"/>
              <a:gd name="connsiteY4117" fmla="*/ 604061 h 1624467"/>
              <a:gd name="connsiteX4118" fmla="*/ 2071324 w 2198808"/>
              <a:gd name="connsiteY4118" fmla="*/ 602378 h 1624467"/>
              <a:gd name="connsiteX4119" fmla="*/ 2068401 w 2198808"/>
              <a:gd name="connsiteY4119" fmla="*/ 600254 h 1624467"/>
              <a:gd name="connsiteX4120" fmla="*/ 2067160 w 2198808"/>
              <a:gd name="connsiteY4120" fmla="*/ 601665 h 1624467"/>
              <a:gd name="connsiteX4121" fmla="*/ 2069829 w 2198808"/>
              <a:gd name="connsiteY4121" fmla="*/ 604061 h 1624467"/>
              <a:gd name="connsiteX4122" fmla="*/ 383696 w 2198808"/>
              <a:gd name="connsiteY4122" fmla="*/ 406643 h 1624467"/>
              <a:gd name="connsiteX4123" fmla="*/ 382167 w 2198808"/>
              <a:gd name="connsiteY4123" fmla="*/ 407459 h 1624467"/>
              <a:gd name="connsiteX4124" fmla="*/ 383544 w 2198808"/>
              <a:gd name="connsiteY4124" fmla="*/ 408954 h 1624467"/>
              <a:gd name="connsiteX4125" fmla="*/ 384851 w 2198808"/>
              <a:gd name="connsiteY4125" fmla="*/ 408360 h 1624467"/>
              <a:gd name="connsiteX4126" fmla="*/ 383696 w 2198808"/>
              <a:gd name="connsiteY4126" fmla="*/ 406643 h 1624467"/>
              <a:gd name="connsiteX4127" fmla="*/ 264478 w 2198808"/>
              <a:gd name="connsiteY4127" fmla="*/ 419286 h 1624467"/>
              <a:gd name="connsiteX4128" fmla="*/ 266347 w 2198808"/>
              <a:gd name="connsiteY4128" fmla="*/ 420883 h 1624467"/>
              <a:gd name="connsiteX4129" fmla="*/ 268403 w 2198808"/>
              <a:gd name="connsiteY4129" fmla="*/ 417960 h 1624467"/>
              <a:gd name="connsiteX4130" fmla="*/ 267010 w 2198808"/>
              <a:gd name="connsiteY4130" fmla="*/ 416754 h 1624467"/>
              <a:gd name="connsiteX4131" fmla="*/ 264478 w 2198808"/>
              <a:gd name="connsiteY4131" fmla="*/ 419286 h 1624467"/>
              <a:gd name="connsiteX4132" fmla="*/ 268811 w 2198808"/>
              <a:gd name="connsiteY4132" fmla="*/ 559133 h 1624467"/>
              <a:gd name="connsiteX4133" fmla="*/ 267655 w 2198808"/>
              <a:gd name="connsiteY4133" fmla="*/ 558708 h 1624467"/>
              <a:gd name="connsiteX4134" fmla="*/ 266228 w 2198808"/>
              <a:gd name="connsiteY4134" fmla="*/ 562344 h 1624467"/>
              <a:gd name="connsiteX4135" fmla="*/ 267503 w 2198808"/>
              <a:gd name="connsiteY4135" fmla="*/ 562820 h 1624467"/>
              <a:gd name="connsiteX4136" fmla="*/ 268811 w 2198808"/>
              <a:gd name="connsiteY4136" fmla="*/ 559133 h 1624467"/>
              <a:gd name="connsiteX4137" fmla="*/ 1234435 w 2198808"/>
              <a:gd name="connsiteY4137" fmla="*/ 1364757 h 1624467"/>
              <a:gd name="connsiteX4138" fmla="*/ 1234435 w 2198808"/>
              <a:gd name="connsiteY4138" fmla="*/ 1365470 h 1624467"/>
              <a:gd name="connsiteX4139" fmla="*/ 1238886 w 2198808"/>
              <a:gd name="connsiteY4139" fmla="*/ 1365470 h 1624467"/>
              <a:gd name="connsiteX4140" fmla="*/ 1238886 w 2198808"/>
              <a:gd name="connsiteY4140" fmla="*/ 1364757 h 1624467"/>
              <a:gd name="connsiteX4141" fmla="*/ 1234435 w 2198808"/>
              <a:gd name="connsiteY4141" fmla="*/ 1364757 h 1624467"/>
              <a:gd name="connsiteX4142" fmla="*/ 1072243 w 2198808"/>
              <a:gd name="connsiteY4142" fmla="*/ 1365776 h 1624467"/>
              <a:gd name="connsiteX4143" fmla="*/ 1072141 w 2198808"/>
              <a:gd name="connsiteY4143" fmla="*/ 1364349 h 1624467"/>
              <a:gd name="connsiteX4144" fmla="*/ 1069524 w 2198808"/>
              <a:gd name="connsiteY4144" fmla="*/ 1365113 h 1624467"/>
              <a:gd name="connsiteX4145" fmla="*/ 1072243 w 2198808"/>
              <a:gd name="connsiteY4145" fmla="*/ 1365776 h 1624467"/>
              <a:gd name="connsiteX4146" fmla="*/ 1045275 w 2198808"/>
              <a:gd name="connsiteY4146" fmla="*/ 1365521 h 1624467"/>
              <a:gd name="connsiteX4147" fmla="*/ 1045275 w 2198808"/>
              <a:gd name="connsiteY4147" fmla="*/ 1364858 h 1624467"/>
              <a:gd name="connsiteX4148" fmla="*/ 1042387 w 2198808"/>
              <a:gd name="connsiteY4148" fmla="*/ 1364858 h 1624467"/>
              <a:gd name="connsiteX4149" fmla="*/ 1042387 w 2198808"/>
              <a:gd name="connsiteY4149" fmla="*/ 1365521 h 1624467"/>
              <a:gd name="connsiteX4150" fmla="*/ 1045275 w 2198808"/>
              <a:gd name="connsiteY4150" fmla="*/ 1365521 h 1624467"/>
              <a:gd name="connsiteX4151" fmla="*/ 268165 w 2198808"/>
              <a:gd name="connsiteY4151" fmla="*/ 692659 h 1624467"/>
              <a:gd name="connsiteX4152" fmla="*/ 269389 w 2198808"/>
              <a:gd name="connsiteY4152" fmla="*/ 690908 h 1624467"/>
              <a:gd name="connsiteX4153" fmla="*/ 268080 w 2198808"/>
              <a:gd name="connsiteY4153" fmla="*/ 690586 h 1624467"/>
              <a:gd name="connsiteX4154" fmla="*/ 267027 w 2198808"/>
              <a:gd name="connsiteY4154" fmla="*/ 691639 h 1624467"/>
              <a:gd name="connsiteX4155" fmla="*/ 268165 w 2198808"/>
              <a:gd name="connsiteY4155" fmla="*/ 692659 h 1624467"/>
              <a:gd name="connsiteX4156" fmla="*/ 1251393 w 2198808"/>
              <a:gd name="connsiteY4156" fmla="*/ 1348835 h 1624467"/>
              <a:gd name="connsiteX4157" fmla="*/ 1250458 w 2198808"/>
              <a:gd name="connsiteY4157" fmla="*/ 1347849 h 1624467"/>
              <a:gd name="connsiteX4158" fmla="*/ 1249099 w 2198808"/>
              <a:gd name="connsiteY4158" fmla="*/ 1348427 h 1624467"/>
              <a:gd name="connsiteX4159" fmla="*/ 1250067 w 2198808"/>
              <a:gd name="connsiteY4159" fmla="*/ 1349514 h 1624467"/>
              <a:gd name="connsiteX4160" fmla="*/ 1251393 w 2198808"/>
              <a:gd name="connsiteY4160" fmla="*/ 1348835 h 1624467"/>
              <a:gd name="connsiteX4161" fmla="*/ 643661 w 2198808"/>
              <a:gd name="connsiteY4161" fmla="*/ 105081 h 1624467"/>
              <a:gd name="connsiteX4162" fmla="*/ 642473 w 2198808"/>
              <a:gd name="connsiteY4162" fmla="*/ 104571 h 1624467"/>
              <a:gd name="connsiteX4163" fmla="*/ 642098 w 2198808"/>
              <a:gd name="connsiteY4163" fmla="*/ 105115 h 1624467"/>
              <a:gd name="connsiteX4164" fmla="*/ 642897 w 2198808"/>
              <a:gd name="connsiteY4164" fmla="*/ 106100 h 1624467"/>
              <a:gd name="connsiteX4165" fmla="*/ 643661 w 2198808"/>
              <a:gd name="connsiteY4165" fmla="*/ 105081 h 1624467"/>
              <a:gd name="connsiteX4166" fmla="*/ 1195335 w 2198808"/>
              <a:gd name="connsiteY4166" fmla="*/ 1344417 h 1624467"/>
              <a:gd name="connsiteX4167" fmla="*/ 1194655 w 2198808"/>
              <a:gd name="connsiteY4167" fmla="*/ 1343210 h 1624467"/>
              <a:gd name="connsiteX4168" fmla="*/ 1192990 w 2198808"/>
              <a:gd name="connsiteY4168" fmla="*/ 1343686 h 1624467"/>
              <a:gd name="connsiteX4169" fmla="*/ 1194010 w 2198808"/>
              <a:gd name="connsiteY4169" fmla="*/ 1344740 h 1624467"/>
              <a:gd name="connsiteX4170" fmla="*/ 1195335 w 2198808"/>
              <a:gd name="connsiteY4170" fmla="*/ 1344417 h 1624467"/>
              <a:gd name="connsiteX4171" fmla="*/ 1618784 w 2198808"/>
              <a:gd name="connsiteY4171" fmla="*/ 1343839 h 1624467"/>
              <a:gd name="connsiteX4172" fmla="*/ 1619889 w 2198808"/>
              <a:gd name="connsiteY4172" fmla="*/ 1343125 h 1624467"/>
              <a:gd name="connsiteX4173" fmla="*/ 1620109 w 2198808"/>
              <a:gd name="connsiteY4173" fmla="*/ 1341698 h 1624467"/>
              <a:gd name="connsiteX4174" fmla="*/ 1618529 w 2198808"/>
              <a:gd name="connsiteY4174" fmla="*/ 1342479 h 1624467"/>
              <a:gd name="connsiteX4175" fmla="*/ 1618784 w 2198808"/>
              <a:gd name="connsiteY4175" fmla="*/ 1343839 h 1624467"/>
              <a:gd name="connsiteX4176" fmla="*/ 1154706 w 2198808"/>
              <a:gd name="connsiteY4176" fmla="*/ 1340644 h 1624467"/>
              <a:gd name="connsiteX4177" fmla="*/ 1154774 w 2198808"/>
              <a:gd name="connsiteY4177" fmla="*/ 1341970 h 1624467"/>
              <a:gd name="connsiteX4178" fmla="*/ 1157408 w 2198808"/>
              <a:gd name="connsiteY4178" fmla="*/ 1341307 h 1624467"/>
              <a:gd name="connsiteX4179" fmla="*/ 1154706 w 2198808"/>
              <a:gd name="connsiteY4179" fmla="*/ 1340644 h 1624467"/>
              <a:gd name="connsiteX4180" fmla="*/ 1231868 w 2198808"/>
              <a:gd name="connsiteY4180" fmla="*/ 1340763 h 1624467"/>
              <a:gd name="connsiteX4181" fmla="*/ 1233075 w 2198808"/>
              <a:gd name="connsiteY4181" fmla="*/ 1340084 h 1624467"/>
              <a:gd name="connsiteX4182" fmla="*/ 1232616 w 2198808"/>
              <a:gd name="connsiteY4182" fmla="*/ 1338469 h 1624467"/>
              <a:gd name="connsiteX4183" fmla="*/ 1231562 w 2198808"/>
              <a:gd name="connsiteY4183" fmla="*/ 1339472 h 1624467"/>
              <a:gd name="connsiteX4184" fmla="*/ 1231868 w 2198808"/>
              <a:gd name="connsiteY4184" fmla="*/ 1340763 h 1624467"/>
              <a:gd name="connsiteX4185" fmla="*/ 1620619 w 2198808"/>
              <a:gd name="connsiteY4185" fmla="*/ 141835 h 1624467"/>
              <a:gd name="connsiteX4186" fmla="*/ 1621078 w 2198808"/>
              <a:gd name="connsiteY4186" fmla="*/ 139660 h 1624467"/>
              <a:gd name="connsiteX4187" fmla="*/ 1619923 w 2198808"/>
              <a:gd name="connsiteY4187" fmla="*/ 139694 h 1624467"/>
              <a:gd name="connsiteX4188" fmla="*/ 1619412 w 2198808"/>
              <a:gd name="connsiteY4188" fmla="*/ 141087 h 1624467"/>
              <a:gd name="connsiteX4189" fmla="*/ 1620619 w 2198808"/>
              <a:gd name="connsiteY4189" fmla="*/ 141835 h 1624467"/>
              <a:gd name="connsiteX4190" fmla="*/ 98174 w 2198808"/>
              <a:gd name="connsiteY4190" fmla="*/ 779880 h 1624467"/>
              <a:gd name="connsiteX4191" fmla="*/ 99397 w 2198808"/>
              <a:gd name="connsiteY4191" fmla="*/ 780577 h 1624467"/>
              <a:gd name="connsiteX4192" fmla="*/ 99822 w 2198808"/>
              <a:gd name="connsiteY4192" fmla="*/ 780084 h 1624467"/>
              <a:gd name="connsiteX4193" fmla="*/ 99143 w 2198808"/>
              <a:gd name="connsiteY4193" fmla="*/ 779048 h 1624467"/>
              <a:gd name="connsiteX4194" fmla="*/ 98174 w 2198808"/>
              <a:gd name="connsiteY4194" fmla="*/ 779880 h 1624467"/>
              <a:gd name="connsiteX4195" fmla="*/ 1146108 w 2198808"/>
              <a:gd name="connsiteY4195" fmla="*/ 1366388 h 1624467"/>
              <a:gd name="connsiteX4196" fmla="*/ 1145632 w 2198808"/>
              <a:gd name="connsiteY4196" fmla="*/ 1367781 h 1624467"/>
              <a:gd name="connsiteX4197" fmla="*/ 1146856 w 2198808"/>
              <a:gd name="connsiteY4197" fmla="*/ 1368580 h 1624467"/>
              <a:gd name="connsiteX4198" fmla="*/ 1147790 w 2198808"/>
              <a:gd name="connsiteY4198" fmla="*/ 1367815 h 1624467"/>
              <a:gd name="connsiteX4199" fmla="*/ 1146108 w 2198808"/>
              <a:gd name="connsiteY4199" fmla="*/ 1366388 h 1624467"/>
              <a:gd name="connsiteX4200" fmla="*/ 53790 w 2198808"/>
              <a:gd name="connsiteY4200" fmla="*/ 942905 h 1624467"/>
              <a:gd name="connsiteX4201" fmla="*/ 52685 w 2198808"/>
              <a:gd name="connsiteY4201" fmla="*/ 941953 h 1624467"/>
              <a:gd name="connsiteX4202" fmla="*/ 51445 w 2198808"/>
              <a:gd name="connsiteY4202" fmla="*/ 942752 h 1624467"/>
              <a:gd name="connsiteX4203" fmla="*/ 51819 w 2198808"/>
              <a:gd name="connsiteY4203" fmla="*/ 943924 h 1624467"/>
              <a:gd name="connsiteX4204" fmla="*/ 53790 w 2198808"/>
              <a:gd name="connsiteY4204" fmla="*/ 942905 h 1624467"/>
              <a:gd name="connsiteX4205" fmla="*/ 481827 w 2198808"/>
              <a:gd name="connsiteY4205" fmla="*/ 1370687 h 1624467"/>
              <a:gd name="connsiteX4206" fmla="*/ 480807 w 2198808"/>
              <a:gd name="connsiteY4206" fmla="*/ 1369701 h 1624467"/>
              <a:gd name="connsiteX4207" fmla="*/ 479414 w 2198808"/>
              <a:gd name="connsiteY4207" fmla="*/ 1370211 h 1624467"/>
              <a:gd name="connsiteX4208" fmla="*/ 480825 w 2198808"/>
              <a:gd name="connsiteY4208" fmla="*/ 1371604 h 1624467"/>
              <a:gd name="connsiteX4209" fmla="*/ 481827 w 2198808"/>
              <a:gd name="connsiteY4209" fmla="*/ 1370687 h 1624467"/>
              <a:gd name="connsiteX4210" fmla="*/ 1597985 w 2198808"/>
              <a:gd name="connsiteY4210" fmla="*/ 1376668 h 1624467"/>
              <a:gd name="connsiteX4211" fmla="*/ 1597306 w 2198808"/>
              <a:gd name="connsiteY4211" fmla="*/ 1375462 h 1624467"/>
              <a:gd name="connsiteX4212" fmla="*/ 1595640 w 2198808"/>
              <a:gd name="connsiteY4212" fmla="*/ 1375937 h 1624467"/>
              <a:gd name="connsiteX4213" fmla="*/ 1596660 w 2198808"/>
              <a:gd name="connsiteY4213" fmla="*/ 1376974 h 1624467"/>
              <a:gd name="connsiteX4214" fmla="*/ 1597985 w 2198808"/>
              <a:gd name="connsiteY4214" fmla="*/ 1376668 h 1624467"/>
              <a:gd name="connsiteX4215" fmla="*/ 2121723 w 2198808"/>
              <a:gd name="connsiteY4215" fmla="*/ 805709 h 1624467"/>
              <a:gd name="connsiteX4216" fmla="*/ 2121231 w 2198808"/>
              <a:gd name="connsiteY4216" fmla="*/ 804553 h 1624467"/>
              <a:gd name="connsiteX4217" fmla="*/ 2120602 w 2198808"/>
              <a:gd name="connsiteY4217" fmla="*/ 804655 h 1624467"/>
              <a:gd name="connsiteX4218" fmla="*/ 2120466 w 2198808"/>
              <a:gd name="connsiteY4218" fmla="*/ 805879 h 1624467"/>
              <a:gd name="connsiteX4219" fmla="*/ 2121723 w 2198808"/>
              <a:gd name="connsiteY4219" fmla="*/ 805709 h 1624467"/>
              <a:gd name="connsiteX4220" fmla="*/ 184954 w 2198808"/>
              <a:gd name="connsiteY4220" fmla="*/ 1126201 h 1624467"/>
              <a:gd name="connsiteX4221" fmla="*/ 183782 w 2198808"/>
              <a:gd name="connsiteY4221" fmla="*/ 1125708 h 1624467"/>
              <a:gd name="connsiteX4222" fmla="*/ 183407 w 2198808"/>
              <a:gd name="connsiteY4222" fmla="*/ 1126235 h 1624467"/>
              <a:gd name="connsiteX4223" fmla="*/ 184172 w 2198808"/>
              <a:gd name="connsiteY4223" fmla="*/ 1127204 h 1624467"/>
              <a:gd name="connsiteX4224" fmla="*/ 184954 w 2198808"/>
              <a:gd name="connsiteY4224" fmla="*/ 1126201 h 1624467"/>
              <a:gd name="connsiteX4225" fmla="*/ 393585 w 2198808"/>
              <a:gd name="connsiteY4225" fmla="*/ 1384281 h 1624467"/>
              <a:gd name="connsiteX4226" fmla="*/ 392294 w 2198808"/>
              <a:gd name="connsiteY4226" fmla="*/ 1384620 h 1624467"/>
              <a:gd name="connsiteX4227" fmla="*/ 393025 w 2198808"/>
              <a:gd name="connsiteY4227" fmla="*/ 1385708 h 1624467"/>
              <a:gd name="connsiteX4228" fmla="*/ 394724 w 2198808"/>
              <a:gd name="connsiteY4228" fmla="*/ 1385215 h 1624467"/>
              <a:gd name="connsiteX4229" fmla="*/ 393585 w 2198808"/>
              <a:gd name="connsiteY4229" fmla="*/ 1384281 h 1624467"/>
              <a:gd name="connsiteX4230" fmla="*/ 1637492 w 2198808"/>
              <a:gd name="connsiteY4230" fmla="*/ 1299336 h 1624467"/>
              <a:gd name="connsiteX4231" fmla="*/ 1638784 w 2198808"/>
              <a:gd name="connsiteY4231" fmla="*/ 1298707 h 1624467"/>
              <a:gd name="connsiteX4232" fmla="*/ 1638104 w 2198808"/>
              <a:gd name="connsiteY4232" fmla="*/ 1297501 h 1624467"/>
              <a:gd name="connsiteX4233" fmla="*/ 1636439 w 2198808"/>
              <a:gd name="connsiteY4233" fmla="*/ 1298486 h 1624467"/>
              <a:gd name="connsiteX4234" fmla="*/ 1637492 w 2198808"/>
              <a:gd name="connsiteY4234" fmla="*/ 1299336 h 1624467"/>
              <a:gd name="connsiteX4235" fmla="*/ 1250611 w 2198808"/>
              <a:gd name="connsiteY4235" fmla="*/ 183772 h 1624467"/>
              <a:gd name="connsiteX4236" fmla="*/ 1251919 w 2198808"/>
              <a:gd name="connsiteY4236" fmla="*/ 183364 h 1624467"/>
              <a:gd name="connsiteX4237" fmla="*/ 1251069 w 2198808"/>
              <a:gd name="connsiteY4237" fmla="*/ 182294 h 1624467"/>
              <a:gd name="connsiteX4238" fmla="*/ 1249456 w 2198808"/>
              <a:gd name="connsiteY4238" fmla="*/ 182872 h 1624467"/>
              <a:gd name="connsiteX4239" fmla="*/ 1250611 w 2198808"/>
              <a:gd name="connsiteY4239" fmla="*/ 183772 h 1624467"/>
              <a:gd name="connsiteX4240" fmla="*/ 1199634 w 2198808"/>
              <a:gd name="connsiteY4240" fmla="*/ 1079897 h 1624467"/>
              <a:gd name="connsiteX4241" fmla="*/ 1198020 w 2198808"/>
              <a:gd name="connsiteY4241" fmla="*/ 1078504 h 1624467"/>
              <a:gd name="connsiteX4242" fmla="*/ 1197595 w 2198808"/>
              <a:gd name="connsiteY4242" fmla="*/ 1079744 h 1624467"/>
              <a:gd name="connsiteX4243" fmla="*/ 1198563 w 2198808"/>
              <a:gd name="connsiteY4243" fmla="*/ 1080764 h 1624467"/>
              <a:gd name="connsiteX4244" fmla="*/ 1199634 w 2198808"/>
              <a:gd name="connsiteY4244" fmla="*/ 1079897 h 1624467"/>
              <a:gd name="connsiteX4245" fmla="*/ 1264613 w 2198808"/>
              <a:gd name="connsiteY4245" fmla="*/ 180985 h 1624467"/>
              <a:gd name="connsiteX4246" fmla="*/ 1263882 w 2198808"/>
              <a:gd name="connsiteY4246" fmla="*/ 181954 h 1624467"/>
              <a:gd name="connsiteX4247" fmla="*/ 1264290 w 2198808"/>
              <a:gd name="connsiteY4247" fmla="*/ 182464 h 1624467"/>
              <a:gd name="connsiteX4248" fmla="*/ 1265412 w 2198808"/>
              <a:gd name="connsiteY4248" fmla="*/ 181903 h 1624467"/>
              <a:gd name="connsiteX4249" fmla="*/ 1264613 w 2198808"/>
              <a:gd name="connsiteY4249" fmla="*/ 180985 h 1624467"/>
              <a:gd name="connsiteX4250" fmla="*/ 1135980 w 2198808"/>
              <a:gd name="connsiteY4250" fmla="*/ 1306779 h 1624467"/>
              <a:gd name="connsiteX4251" fmla="*/ 1136100 w 2198808"/>
              <a:gd name="connsiteY4251" fmla="*/ 1308155 h 1624467"/>
              <a:gd name="connsiteX4252" fmla="*/ 1138699 w 2198808"/>
              <a:gd name="connsiteY4252" fmla="*/ 1307424 h 1624467"/>
              <a:gd name="connsiteX4253" fmla="*/ 1135980 w 2198808"/>
              <a:gd name="connsiteY4253" fmla="*/ 1306779 h 1624467"/>
              <a:gd name="connsiteX4254" fmla="*/ 1802318 w 2198808"/>
              <a:gd name="connsiteY4254" fmla="*/ 1313389 h 1624467"/>
              <a:gd name="connsiteX4255" fmla="*/ 1801282 w 2198808"/>
              <a:gd name="connsiteY4255" fmla="*/ 1312505 h 1624467"/>
              <a:gd name="connsiteX4256" fmla="*/ 1800857 w 2198808"/>
              <a:gd name="connsiteY4256" fmla="*/ 1313117 h 1624467"/>
              <a:gd name="connsiteX4257" fmla="*/ 1801859 w 2198808"/>
              <a:gd name="connsiteY4257" fmla="*/ 1314017 h 1624467"/>
              <a:gd name="connsiteX4258" fmla="*/ 1802318 w 2198808"/>
              <a:gd name="connsiteY4258" fmla="*/ 1313389 h 1624467"/>
              <a:gd name="connsiteX4259" fmla="*/ 1807076 w 2198808"/>
              <a:gd name="connsiteY4259" fmla="*/ 1415037 h 1624467"/>
              <a:gd name="connsiteX4260" fmla="*/ 1805020 w 2198808"/>
              <a:gd name="connsiteY4260" fmla="*/ 1414323 h 1624467"/>
              <a:gd name="connsiteX4261" fmla="*/ 1804986 w 2198808"/>
              <a:gd name="connsiteY4261" fmla="*/ 1415597 h 1624467"/>
              <a:gd name="connsiteX4262" fmla="*/ 1806294 w 2198808"/>
              <a:gd name="connsiteY4262" fmla="*/ 1416226 h 1624467"/>
              <a:gd name="connsiteX4263" fmla="*/ 1807076 w 2198808"/>
              <a:gd name="connsiteY4263" fmla="*/ 1415037 h 1624467"/>
              <a:gd name="connsiteX4264" fmla="*/ 184682 w 2198808"/>
              <a:gd name="connsiteY4264" fmla="*/ 956193 h 1624467"/>
              <a:gd name="connsiteX4265" fmla="*/ 183271 w 2198808"/>
              <a:gd name="connsiteY4265" fmla="*/ 955581 h 1624467"/>
              <a:gd name="connsiteX4266" fmla="*/ 182235 w 2198808"/>
              <a:gd name="connsiteY4266" fmla="*/ 956566 h 1624467"/>
              <a:gd name="connsiteX4267" fmla="*/ 182864 w 2198808"/>
              <a:gd name="connsiteY4267" fmla="*/ 957467 h 1624467"/>
              <a:gd name="connsiteX4268" fmla="*/ 184682 w 2198808"/>
              <a:gd name="connsiteY4268" fmla="*/ 956193 h 1624467"/>
              <a:gd name="connsiteX4269" fmla="*/ 1111614 w 2198808"/>
              <a:gd name="connsiteY4269" fmla="*/ 172812 h 1624467"/>
              <a:gd name="connsiteX4270" fmla="*/ 1111563 w 2198808"/>
              <a:gd name="connsiteY4270" fmla="*/ 171878 h 1624467"/>
              <a:gd name="connsiteX4271" fmla="*/ 1108674 w 2198808"/>
              <a:gd name="connsiteY4271" fmla="*/ 172098 h 1624467"/>
              <a:gd name="connsiteX4272" fmla="*/ 1108708 w 2198808"/>
              <a:gd name="connsiteY4272" fmla="*/ 172829 h 1624467"/>
              <a:gd name="connsiteX4273" fmla="*/ 1111614 w 2198808"/>
              <a:gd name="connsiteY4273" fmla="*/ 172812 h 1624467"/>
              <a:gd name="connsiteX4274" fmla="*/ 2110322 w 2198808"/>
              <a:gd name="connsiteY4274" fmla="*/ 614290 h 1624467"/>
              <a:gd name="connsiteX4275" fmla="*/ 2108639 w 2198808"/>
              <a:gd name="connsiteY4275" fmla="*/ 612879 h 1624467"/>
              <a:gd name="connsiteX4276" fmla="*/ 2108180 w 2198808"/>
              <a:gd name="connsiteY4276" fmla="*/ 614154 h 1624467"/>
              <a:gd name="connsiteX4277" fmla="*/ 2109200 w 2198808"/>
              <a:gd name="connsiteY4277" fmla="*/ 615190 h 1624467"/>
              <a:gd name="connsiteX4278" fmla="*/ 2110322 w 2198808"/>
              <a:gd name="connsiteY4278" fmla="*/ 614290 h 1624467"/>
              <a:gd name="connsiteX4279" fmla="*/ 47587 w 2198808"/>
              <a:gd name="connsiteY4279" fmla="*/ 910024 h 1624467"/>
              <a:gd name="connsiteX4280" fmla="*/ 46296 w 2198808"/>
              <a:gd name="connsiteY4280" fmla="*/ 910653 h 1624467"/>
              <a:gd name="connsiteX4281" fmla="*/ 46670 w 2198808"/>
              <a:gd name="connsiteY4281" fmla="*/ 911928 h 1624467"/>
              <a:gd name="connsiteX4282" fmla="*/ 48522 w 2198808"/>
              <a:gd name="connsiteY4282" fmla="*/ 911112 h 1624467"/>
              <a:gd name="connsiteX4283" fmla="*/ 47587 w 2198808"/>
              <a:gd name="connsiteY4283" fmla="*/ 910024 h 1624467"/>
              <a:gd name="connsiteX4284" fmla="*/ 293721 w 2198808"/>
              <a:gd name="connsiteY4284" fmla="*/ 1090126 h 1624467"/>
              <a:gd name="connsiteX4285" fmla="*/ 294792 w 2198808"/>
              <a:gd name="connsiteY4285" fmla="*/ 1088359 h 1624467"/>
              <a:gd name="connsiteX4286" fmla="*/ 293467 w 2198808"/>
              <a:gd name="connsiteY4286" fmla="*/ 1088155 h 1624467"/>
              <a:gd name="connsiteX4287" fmla="*/ 292481 w 2198808"/>
              <a:gd name="connsiteY4287" fmla="*/ 1089243 h 1624467"/>
              <a:gd name="connsiteX4288" fmla="*/ 293721 w 2198808"/>
              <a:gd name="connsiteY4288" fmla="*/ 1090126 h 1624467"/>
              <a:gd name="connsiteX4289" fmla="*/ 1152277 w 2198808"/>
              <a:gd name="connsiteY4289" fmla="*/ 1319625 h 1624467"/>
              <a:gd name="connsiteX4290" fmla="*/ 1152259 w 2198808"/>
              <a:gd name="connsiteY4290" fmla="*/ 1318979 h 1624467"/>
              <a:gd name="connsiteX4291" fmla="*/ 1149388 w 2198808"/>
              <a:gd name="connsiteY4291" fmla="*/ 1318979 h 1624467"/>
              <a:gd name="connsiteX4292" fmla="*/ 1149388 w 2198808"/>
              <a:gd name="connsiteY4292" fmla="*/ 1319625 h 1624467"/>
              <a:gd name="connsiteX4293" fmla="*/ 1152277 w 2198808"/>
              <a:gd name="connsiteY4293" fmla="*/ 1319625 h 1624467"/>
              <a:gd name="connsiteX4294" fmla="*/ 1435352 w 2198808"/>
              <a:gd name="connsiteY4294" fmla="*/ 1439455 h 1624467"/>
              <a:gd name="connsiteX4295" fmla="*/ 1434859 w 2198808"/>
              <a:gd name="connsiteY4295" fmla="*/ 1438282 h 1624467"/>
              <a:gd name="connsiteX4296" fmla="*/ 1434213 w 2198808"/>
              <a:gd name="connsiteY4296" fmla="*/ 1438384 h 1624467"/>
              <a:gd name="connsiteX4297" fmla="*/ 1434095 w 2198808"/>
              <a:gd name="connsiteY4297" fmla="*/ 1439642 h 1624467"/>
              <a:gd name="connsiteX4298" fmla="*/ 1435352 w 2198808"/>
              <a:gd name="connsiteY4298" fmla="*/ 1439455 h 1624467"/>
              <a:gd name="connsiteX4299" fmla="*/ 1588912 w 2198808"/>
              <a:gd name="connsiteY4299" fmla="*/ 1319659 h 1624467"/>
              <a:gd name="connsiteX4300" fmla="*/ 1588673 w 2198808"/>
              <a:gd name="connsiteY4300" fmla="*/ 1318571 h 1624467"/>
              <a:gd name="connsiteX4301" fmla="*/ 1585972 w 2198808"/>
              <a:gd name="connsiteY4301" fmla="*/ 1318894 h 1624467"/>
              <a:gd name="connsiteX4302" fmla="*/ 1586040 w 2198808"/>
              <a:gd name="connsiteY4302" fmla="*/ 1319642 h 1624467"/>
              <a:gd name="connsiteX4303" fmla="*/ 1588912 w 2198808"/>
              <a:gd name="connsiteY4303" fmla="*/ 1319659 h 1624467"/>
              <a:gd name="connsiteX4304" fmla="*/ 397018 w 2198808"/>
              <a:gd name="connsiteY4304" fmla="*/ 375225 h 1624467"/>
              <a:gd name="connsiteX4305" fmla="*/ 395727 w 2198808"/>
              <a:gd name="connsiteY4305" fmla="*/ 374494 h 1624467"/>
              <a:gd name="connsiteX4306" fmla="*/ 394622 w 2198808"/>
              <a:gd name="connsiteY4306" fmla="*/ 375412 h 1624467"/>
              <a:gd name="connsiteX4307" fmla="*/ 395166 w 2198808"/>
              <a:gd name="connsiteY4307" fmla="*/ 376414 h 1624467"/>
              <a:gd name="connsiteX4308" fmla="*/ 397018 w 2198808"/>
              <a:gd name="connsiteY4308" fmla="*/ 375225 h 1624467"/>
              <a:gd name="connsiteX4309" fmla="*/ 201487 w 2198808"/>
              <a:gd name="connsiteY4309" fmla="*/ 1099676 h 1624467"/>
              <a:gd name="connsiteX4310" fmla="*/ 200434 w 2198808"/>
              <a:gd name="connsiteY4310" fmla="*/ 1098690 h 1624467"/>
              <a:gd name="connsiteX4311" fmla="*/ 199125 w 2198808"/>
              <a:gd name="connsiteY4311" fmla="*/ 1099319 h 1624467"/>
              <a:gd name="connsiteX4312" fmla="*/ 200536 w 2198808"/>
              <a:gd name="connsiteY4312" fmla="*/ 1100577 h 1624467"/>
              <a:gd name="connsiteX4313" fmla="*/ 201487 w 2198808"/>
              <a:gd name="connsiteY4313" fmla="*/ 1099676 h 1624467"/>
              <a:gd name="connsiteX4314" fmla="*/ 252583 w 2198808"/>
              <a:gd name="connsiteY4314" fmla="*/ 677807 h 1624467"/>
              <a:gd name="connsiteX4315" fmla="*/ 251445 w 2198808"/>
              <a:gd name="connsiteY4315" fmla="*/ 676839 h 1624467"/>
              <a:gd name="connsiteX4316" fmla="*/ 250204 w 2198808"/>
              <a:gd name="connsiteY4316" fmla="*/ 677654 h 1624467"/>
              <a:gd name="connsiteX4317" fmla="*/ 250595 w 2198808"/>
              <a:gd name="connsiteY4317" fmla="*/ 678844 h 1624467"/>
              <a:gd name="connsiteX4318" fmla="*/ 252583 w 2198808"/>
              <a:gd name="connsiteY4318" fmla="*/ 677807 h 1624467"/>
              <a:gd name="connsiteX4319" fmla="*/ 339601 w 2198808"/>
              <a:gd name="connsiteY4319" fmla="*/ 387476 h 1624467"/>
              <a:gd name="connsiteX4320" fmla="*/ 340705 w 2198808"/>
              <a:gd name="connsiteY4320" fmla="*/ 388105 h 1624467"/>
              <a:gd name="connsiteX4321" fmla="*/ 341130 w 2198808"/>
              <a:gd name="connsiteY4321" fmla="*/ 387612 h 1624467"/>
              <a:gd name="connsiteX4322" fmla="*/ 340450 w 2198808"/>
              <a:gd name="connsiteY4322" fmla="*/ 386576 h 1624467"/>
              <a:gd name="connsiteX4323" fmla="*/ 339601 w 2198808"/>
              <a:gd name="connsiteY4323" fmla="*/ 387476 h 1624467"/>
              <a:gd name="connsiteX4324" fmla="*/ 2063541 w 2198808"/>
              <a:gd name="connsiteY4324" fmla="*/ 486066 h 1624467"/>
              <a:gd name="connsiteX4325" fmla="*/ 2063048 w 2198808"/>
              <a:gd name="connsiteY4325" fmla="*/ 487102 h 1624467"/>
              <a:gd name="connsiteX4326" fmla="*/ 2065410 w 2198808"/>
              <a:gd name="connsiteY4326" fmla="*/ 487867 h 1624467"/>
              <a:gd name="connsiteX4327" fmla="*/ 2065683 w 2198808"/>
              <a:gd name="connsiteY4327" fmla="*/ 487289 h 1624467"/>
              <a:gd name="connsiteX4328" fmla="*/ 2063541 w 2198808"/>
              <a:gd name="connsiteY4328" fmla="*/ 486066 h 1624467"/>
              <a:gd name="connsiteX4329" fmla="*/ 747723 w 2198808"/>
              <a:gd name="connsiteY4329" fmla="*/ 113186 h 1624467"/>
              <a:gd name="connsiteX4330" fmla="*/ 746074 w 2198808"/>
              <a:gd name="connsiteY4330" fmla="*/ 111742 h 1624467"/>
              <a:gd name="connsiteX4331" fmla="*/ 745547 w 2198808"/>
              <a:gd name="connsiteY4331" fmla="*/ 112965 h 1624467"/>
              <a:gd name="connsiteX4332" fmla="*/ 746551 w 2198808"/>
              <a:gd name="connsiteY4332" fmla="*/ 114053 h 1624467"/>
              <a:gd name="connsiteX4333" fmla="*/ 747723 w 2198808"/>
              <a:gd name="connsiteY4333" fmla="*/ 113186 h 1624467"/>
              <a:gd name="connsiteX4334" fmla="*/ 170034 w 2198808"/>
              <a:gd name="connsiteY4334" fmla="*/ 1004502 h 1624467"/>
              <a:gd name="connsiteX4335" fmla="*/ 168692 w 2198808"/>
              <a:gd name="connsiteY4335" fmla="*/ 1003890 h 1624467"/>
              <a:gd name="connsiteX4336" fmla="*/ 167791 w 2198808"/>
              <a:gd name="connsiteY4336" fmla="*/ 1005063 h 1624467"/>
              <a:gd name="connsiteX4337" fmla="*/ 168505 w 2198808"/>
              <a:gd name="connsiteY4337" fmla="*/ 1006099 h 1624467"/>
              <a:gd name="connsiteX4338" fmla="*/ 170034 w 2198808"/>
              <a:gd name="connsiteY4338" fmla="*/ 1004502 h 1624467"/>
              <a:gd name="connsiteX4339" fmla="*/ 130000 w 2198808"/>
              <a:gd name="connsiteY4339" fmla="*/ 815938 h 1624467"/>
              <a:gd name="connsiteX4340" fmla="*/ 130256 w 2198808"/>
              <a:gd name="connsiteY4340" fmla="*/ 816991 h 1624467"/>
              <a:gd name="connsiteX4341" fmla="*/ 132940 w 2198808"/>
              <a:gd name="connsiteY4341" fmla="*/ 816635 h 1624467"/>
              <a:gd name="connsiteX4342" fmla="*/ 132873 w 2198808"/>
              <a:gd name="connsiteY4342" fmla="*/ 815955 h 1624467"/>
              <a:gd name="connsiteX4343" fmla="*/ 130000 w 2198808"/>
              <a:gd name="connsiteY4343" fmla="*/ 815938 h 1624467"/>
              <a:gd name="connsiteX4344" fmla="*/ 230204 w 2198808"/>
              <a:gd name="connsiteY4344" fmla="*/ 858810 h 1624467"/>
              <a:gd name="connsiteX4345" fmla="*/ 230714 w 2198808"/>
              <a:gd name="connsiteY4345" fmla="*/ 857620 h 1624467"/>
              <a:gd name="connsiteX4346" fmla="*/ 230170 w 2198808"/>
              <a:gd name="connsiteY4346" fmla="*/ 857246 h 1624467"/>
              <a:gd name="connsiteX4347" fmla="*/ 229185 w 2198808"/>
              <a:gd name="connsiteY4347" fmla="*/ 858045 h 1624467"/>
              <a:gd name="connsiteX4348" fmla="*/ 230204 w 2198808"/>
              <a:gd name="connsiteY4348" fmla="*/ 858810 h 1624467"/>
              <a:gd name="connsiteX4349" fmla="*/ 1361486 w 2198808"/>
              <a:gd name="connsiteY4349" fmla="*/ 1473915 h 1624467"/>
              <a:gd name="connsiteX4350" fmla="*/ 1360755 w 2198808"/>
              <a:gd name="connsiteY4350" fmla="*/ 1474918 h 1624467"/>
              <a:gd name="connsiteX4351" fmla="*/ 1361146 w 2198808"/>
              <a:gd name="connsiteY4351" fmla="*/ 1475444 h 1624467"/>
              <a:gd name="connsiteX4352" fmla="*/ 1362268 w 2198808"/>
              <a:gd name="connsiteY4352" fmla="*/ 1474867 h 1624467"/>
              <a:gd name="connsiteX4353" fmla="*/ 1361486 w 2198808"/>
              <a:gd name="connsiteY4353" fmla="*/ 1473915 h 1624467"/>
              <a:gd name="connsiteX4354" fmla="*/ 980331 w 2198808"/>
              <a:gd name="connsiteY4354" fmla="*/ 156788 h 1624467"/>
              <a:gd name="connsiteX4355" fmla="*/ 978903 w 2198808"/>
              <a:gd name="connsiteY4355" fmla="*/ 158420 h 1624467"/>
              <a:gd name="connsiteX4356" fmla="*/ 980144 w 2198808"/>
              <a:gd name="connsiteY4356" fmla="*/ 158844 h 1624467"/>
              <a:gd name="connsiteX4357" fmla="*/ 981181 w 2198808"/>
              <a:gd name="connsiteY4357" fmla="*/ 157859 h 1624467"/>
              <a:gd name="connsiteX4358" fmla="*/ 980331 w 2198808"/>
              <a:gd name="connsiteY4358" fmla="*/ 156788 h 1624467"/>
              <a:gd name="connsiteX4359" fmla="*/ 842064 w 2198808"/>
              <a:gd name="connsiteY4359" fmla="*/ 147901 h 1624467"/>
              <a:gd name="connsiteX4360" fmla="*/ 842149 w 2198808"/>
              <a:gd name="connsiteY4360" fmla="*/ 149380 h 1624467"/>
              <a:gd name="connsiteX4361" fmla="*/ 844766 w 2198808"/>
              <a:gd name="connsiteY4361" fmla="*/ 148581 h 1624467"/>
              <a:gd name="connsiteX4362" fmla="*/ 842064 w 2198808"/>
              <a:gd name="connsiteY4362" fmla="*/ 147901 h 1624467"/>
              <a:gd name="connsiteX4363" fmla="*/ 1378105 w 2198808"/>
              <a:gd name="connsiteY4363" fmla="*/ 1513830 h 1624467"/>
              <a:gd name="connsiteX4364" fmla="*/ 1376796 w 2198808"/>
              <a:gd name="connsiteY4364" fmla="*/ 1511842 h 1624467"/>
              <a:gd name="connsiteX4365" fmla="*/ 1375810 w 2198808"/>
              <a:gd name="connsiteY4365" fmla="*/ 1512454 h 1624467"/>
              <a:gd name="connsiteX4366" fmla="*/ 1376439 w 2198808"/>
              <a:gd name="connsiteY4366" fmla="*/ 1513796 h 1624467"/>
              <a:gd name="connsiteX4367" fmla="*/ 1378105 w 2198808"/>
              <a:gd name="connsiteY4367" fmla="*/ 1513830 h 1624467"/>
              <a:gd name="connsiteX4368" fmla="*/ 1480297 w 2198808"/>
              <a:gd name="connsiteY4368" fmla="*/ 1519744 h 1624467"/>
              <a:gd name="connsiteX4369" fmla="*/ 1479650 w 2198808"/>
              <a:gd name="connsiteY4369" fmla="*/ 1520882 h 1624467"/>
              <a:gd name="connsiteX4370" fmla="*/ 1480161 w 2198808"/>
              <a:gd name="connsiteY4370" fmla="*/ 1521324 h 1624467"/>
              <a:gd name="connsiteX4371" fmla="*/ 1481214 w 2198808"/>
              <a:gd name="connsiteY4371" fmla="*/ 1520627 h 1624467"/>
              <a:gd name="connsiteX4372" fmla="*/ 1480297 w 2198808"/>
              <a:gd name="connsiteY4372" fmla="*/ 1519744 h 1624467"/>
              <a:gd name="connsiteX4373" fmla="*/ 853211 w 2198808"/>
              <a:gd name="connsiteY4373" fmla="*/ 147289 h 1624467"/>
              <a:gd name="connsiteX4374" fmla="*/ 853619 w 2198808"/>
              <a:gd name="connsiteY4374" fmla="*/ 145879 h 1624467"/>
              <a:gd name="connsiteX4375" fmla="*/ 852396 w 2198808"/>
              <a:gd name="connsiteY4375" fmla="*/ 145115 h 1624467"/>
              <a:gd name="connsiteX4376" fmla="*/ 851512 w 2198808"/>
              <a:gd name="connsiteY4376" fmla="*/ 145896 h 1624467"/>
              <a:gd name="connsiteX4377" fmla="*/ 853211 w 2198808"/>
              <a:gd name="connsiteY4377" fmla="*/ 147289 h 1624467"/>
              <a:gd name="connsiteX4378" fmla="*/ 1280178 w 2198808"/>
              <a:gd name="connsiteY4378" fmla="*/ 211113 h 1624467"/>
              <a:gd name="connsiteX4379" fmla="*/ 1280212 w 2198808"/>
              <a:gd name="connsiteY4379" fmla="*/ 212013 h 1624467"/>
              <a:gd name="connsiteX4380" fmla="*/ 1283050 w 2198808"/>
              <a:gd name="connsiteY4380" fmla="*/ 211827 h 1624467"/>
              <a:gd name="connsiteX4381" fmla="*/ 1283016 w 2198808"/>
              <a:gd name="connsiteY4381" fmla="*/ 211113 h 1624467"/>
              <a:gd name="connsiteX4382" fmla="*/ 1280178 w 2198808"/>
              <a:gd name="connsiteY4382" fmla="*/ 211113 h 1624467"/>
              <a:gd name="connsiteX4383" fmla="*/ 294367 w 2198808"/>
              <a:gd name="connsiteY4383" fmla="*/ 968699 h 1624467"/>
              <a:gd name="connsiteX4384" fmla="*/ 295455 w 2198808"/>
              <a:gd name="connsiteY4384" fmla="*/ 970194 h 1624467"/>
              <a:gd name="connsiteX4385" fmla="*/ 296883 w 2198808"/>
              <a:gd name="connsiteY4385" fmla="*/ 969328 h 1624467"/>
              <a:gd name="connsiteX4386" fmla="*/ 294367 w 2198808"/>
              <a:gd name="connsiteY4386" fmla="*/ 968699 h 1624467"/>
              <a:gd name="connsiteX4387" fmla="*/ 1885037 w 2198808"/>
              <a:gd name="connsiteY4387" fmla="*/ 1244451 h 1624467"/>
              <a:gd name="connsiteX4388" fmla="*/ 1885530 w 2198808"/>
              <a:gd name="connsiteY4388" fmla="*/ 1243278 h 1624467"/>
              <a:gd name="connsiteX4389" fmla="*/ 1885003 w 2198808"/>
              <a:gd name="connsiteY4389" fmla="*/ 1242921 h 1624467"/>
              <a:gd name="connsiteX4390" fmla="*/ 1884034 w 2198808"/>
              <a:gd name="connsiteY4390" fmla="*/ 1243686 h 1624467"/>
              <a:gd name="connsiteX4391" fmla="*/ 1885037 w 2198808"/>
              <a:gd name="connsiteY4391" fmla="*/ 1244451 h 1624467"/>
              <a:gd name="connsiteX4392" fmla="*/ 1188810 w 2198808"/>
              <a:gd name="connsiteY4392" fmla="*/ 1309548 h 1624467"/>
              <a:gd name="connsiteX4393" fmla="*/ 1189863 w 2198808"/>
              <a:gd name="connsiteY4393" fmla="*/ 1308920 h 1624467"/>
              <a:gd name="connsiteX4394" fmla="*/ 1189269 w 2198808"/>
              <a:gd name="connsiteY4394" fmla="*/ 1308546 h 1624467"/>
              <a:gd name="connsiteX4395" fmla="*/ 1188198 w 2198808"/>
              <a:gd name="connsiteY4395" fmla="*/ 1309157 h 1624467"/>
              <a:gd name="connsiteX4396" fmla="*/ 1188810 w 2198808"/>
              <a:gd name="connsiteY4396" fmla="*/ 1309548 h 1624467"/>
              <a:gd name="connsiteX4397" fmla="*/ 1569676 w 2198808"/>
              <a:gd name="connsiteY4397" fmla="*/ 1323720 h 1624467"/>
              <a:gd name="connsiteX4398" fmla="*/ 1569761 w 2198808"/>
              <a:gd name="connsiteY4398" fmla="*/ 1323023 h 1624467"/>
              <a:gd name="connsiteX4399" fmla="*/ 1568487 w 2198808"/>
              <a:gd name="connsiteY4399" fmla="*/ 1322768 h 1624467"/>
              <a:gd name="connsiteX4400" fmla="*/ 1568435 w 2198808"/>
              <a:gd name="connsiteY4400" fmla="*/ 1323448 h 1624467"/>
              <a:gd name="connsiteX4401" fmla="*/ 1569676 w 2198808"/>
              <a:gd name="connsiteY4401" fmla="*/ 1323720 h 1624467"/>
              <a:gd name="connsiteX4402" fmla="*/ 1182250 w 2198808"/>
              <a:gd name="connsiteY4402" fmla="*/ 1323805 h 1624467"/>
              <a:gd name="connsiteX4403" fmla="*/ 1181554 w 2198808"/>
              <a:gd name="connsiteY4403" fmla="*/ 1324060 h 1624467"/>
              <a:gd name="connsiteX4404" fmla="*/ 1182268 w 2198808"/>
              <a:gd name="connsiteY4404" fmla="*/ 1324909 h 1624467"/>
              <a:gd name="connsiteX4405" fmla="*/ 1182947 w 2198808"/>
              <a:gd name="connsiteY4405" fmla="*/ 1324671 h 1624467"/>
              <a:gd name="connsiteX4406" fmla="*/ 1182250 w 2198808"/>
              <a:gd name="connsiteY4406" fmla="*/ 1323805 h 1624467"/>
              <a:gd name="connsiteX4407" fmla="*/ 1761129 w 2198808"/>
              <a:gd name="connsiteY4407" fmla="*/ 1334425 h 1624467"/>
              <a:gd name="connsiteX4408" fmla="*/ 1761163 w 2198808"/>
              <a:gd name="connsiteY4408" fmla="*/ 1333746 h 1624467"/>
              <a:gd name="connsiteX4409" fmla="*/ 1759923 w 2198808"/>
              <a:gd name="connsiteY4409" fmla="*/ 1333508 h 1624467"/>
              <a:gd name="connsiteX4410" fmla="*/ 1759871 w 2198808"/>
              <a:gd name="connsiteY4410" fmla="*/ 1334204 h 1624467"/>
              <a:gd name="connsiteX4411" fmla="*/ 1761129 w 2198808"/>
              <a:gd name="connsiteY4411" fmla="*/ 1334425 h 1624467"/>
              <a:gd name="connsiteX4412" fmla="*/ 1578274 w 2198808"/>
              <a:gd name="connsiteY4412" fmla="*/ 1338503 h 1624467"/>
              <a:gd name="connsiteX4413" fmla="*/ 1577170 w 2198808"/>
              <a:gd name="connsiteY4413" fmla="*/ 1337977 h 1624467"/>
              <a:gd name="connsiteX4414" fmla="*/ 1576966 w 2198808"/>
              <a:gd name="connsiteY4414" fmla="*/ 1338554 h 1624467"/>
              <a:gd name="connsiteX4415" fmla="*/ 1578053 w 2198808"/>
              <a:gd name="connsiteY4415" fmla="*/ 1339132 h 1624467"/>
              <a:gd name="connsiteX4416" fmla="*/ 1578274 w 2198808"/>
              <a:gd name="connsiteY4416" fmla="*/ 1338503 h 1624467"/>
              <a:gd name="connsiteX4417" fmla="*/ 1184681 w 2198808"/>
              <a:gd name="connsiteY4417" fmla="*/ 1339319 h 1624467"/>
              <a:gd name="connsiteX4418" fmla="*/ 1183270 w 2198808"/>
              <a:gd name="connsiteY4418" fmla="*/ 1339353 h 1624467"/>
              <a:gd name="connsiteX4419" fmla="*/ 1183270 w 2198808"/>
              <a:gd name="connsiteY4419" fmla="*/ 1339914 h 1624467"/>
              <a:gd name="connsiteX4420" fmla="*/ 1184681 w 2198808"/>
              <a:gd name="connsiteY4420" fmla="*/ 1339948 h 1624467"/>
              <a:gd name="connsiteX4421" fmla="*/ 1184681 w 2198808"/>
              <a:gd name="connsiteY4421" fmla="*/ 1339319 h 1624467"/>
              <a:gd name="connsiteX4422" fmla="*/ 1201112 w 2198808"/>
              <a:gd name="connsiteY4422" fmla="*/ 1343941 h 1624467"/>
              <a:gd name="connsiteX4423" fmla="*/ 1200297 w 2198808"/>
              <a:gd name="connsiteY4423" fmla="*/ 1342921 h 1624467"/>
              <a:gd name="connsiteX4424" fmla="*/ 1199668 w 2198808"/>
              <a:gd name="connsiteY4424" fmla="*/ 1343210 h 1624467"/>
              <a:gd name="connsiteX4425" fmla="*/ 1200517 w 2198808"/>
              <a:gd name="connsiteY4425" fmla="*/ 1344247 h 1624467"/>
              <a:gd name="connsiteX4426" fmla="*/ 1201112 w 2198808"/>
              <a:gd name="connsiteY4426" fmla="*/ 1343941 h 1624467"/>
              <a:gd name="connsiteX4427" fmla="*/ 517715 w 2198808"/>
              <a:gd name="connsiteY4427" fmla="*/ 320713 h 1624467"/>
              <a:gd name="connsiteX4428" fmla="*/ 518734 w 2198808"/>
              <a:gd name="connsiteY4428" fmla="*/ 320119 h 1624467"/>
              <a:gd name="connsiteX4429" fmla="*/ 518156 w 2198808"/>
              <a:gd name="connsiteY4429" fmla="*/ 319762 h 1624467"/>
              <a:gd name="connsiteX4430" fmla="*/ 517120 w 2198808"/>
              <a:gd name="connsiteY4430" fmla="*/ 320323 h 1624467"/>
              <a:gd name="connsiteX4431" fmla="*/ 517715 w 2198808"/>
              <a:gd name="connsiteY4431" fmla="*/ 320713 h 1624467"/>
              <a:gd name="connsiteX4432" fmla="*/ 1516422 w 2198808"/>
              <a:gd name="connsiteY4432" fmla="*/ 1370313 h 1624467"/>
              <a:gd name="connsiteX4433" fmla="*/ 1516965 w 2198808"/>
              <a:gd name="connsiteY4433" fmla="*/ 1369192 h 1624467"/>
              <a:gd name="connsiteX4434" fmla="*/ 1516371 w 2198808"/>
              <a:gd name="connsiteY4434" fmla="*/ 1368988 h 1624467"/>
              <a:gd name="connsiteX4435" fmla="*/ 1515777 w 2198808"/>
              <a:gd name="connsiteY4435" fmla="*/ 1370075 h 1624467"/>
              <a:gd name="connsiteX4436" fmla="*/ 1516422 w 2198808"/>
              <a:gd name="connsiteY4436" fmla="*/ 1370313 h 1624467"/>
              <a:gd name="connsiteX4437" fmla="*/ 1688045 w 2198808"/>
              <a:gd name="connsiteY4437" fmla="*/ 1370092 h 1624467"/>
              <a:gd name="connsiteX4438" fmla="*/ 1688079 w 2198808"/>
              <a:gd name="connsiteY4438" fmla="*/ 1369446 h 1624467"/>
              <a:gd name="connsiteX4439" fmla="*/ 1686923 w 2198808"/>
              <a:gd name="connsiteY4439" fmla="*/ 1369209 h 1624467"/>
              <a:gd name="connsiteX4440" fmla="*/ 1686872 w 2198808"/>
              <a:gd name="connsiteY4440" fmla="*/ 1369871 h 1624467"/>
              <a:gd name="connsiteX4441" fmla="*/ 1688045 w 2198808"/>
              <a:gd name="connsiteY4441" fmla="*/ 1370092 h 1624467"/>
              <a:gd name="connsiteX4442" fmla="*/ 1746940 w 2198808"/>
              <a:gd name="connsiteY4442" fmla="*/ 1370228 h 1624467"/>
              <a:gd name="connsiteX4443" fmla="*/ 1746668 w 2198808"/>
              <a:gd name="connsiteY4443" fmla="*/ 1369514 h 1624467"/>
              <a:gd name="connsiteX4444" fmla="*/ 1745768 w 2198808"/>
              <a:gd name="connsiteY4444" fmla="*/ 1370245 h 1624467"/>
              <a:gd name="connsiteX4445" fmla="*/ 1746023 w 2198808"/>
              <a:gd name="connsiteY4445" fmla="*/ 1370942 h 1624467"/>
              <a:gd name="connsiteX4446" fmla="*/ 1746940 w 2198808"/>
              <a:gd name="connsiteY4446" fmla="*/ 1370228 h 1624467"/>
              <a:gd name="connsiteX4447" fmla="*/ 1817645 w 2198808"/>
              <a:gd name="connsiteY4447" fmla="*/ 1371791 h 1624467"/>
              <a:gd name="connsiteX4448" fmla="*/ 1817883 w 2198808"/>
              <a:gd name="connsiteY4448" fmla="*/ 1371078 h 1624467"/>
              <a:gd name="connsiteX4449" fmla="*/ 1816659 w 2198808"/>
              <a:gd name="connsiteY4449" fmla="*/ 1370993 h 1624467"/>
              <a:gd name="connsiteX4450" fmla="*/ 1816405 w 2198808"/>
              <a:gd name="connsiteY4450" fmla="*/ 1371655 h 1624467"/>
              <a:gd name="connsiteX4451" fmla="*/ 1817645 w 2198808"/>
              <a:gd name="connsiteY4451" fmla="*/ 1371791 h 1624467"/>
              <a:gd name="connsiteX4452" fmla="*/ 233433 w 2198808"/>
              <a:gd name="connsiteY4452" fmla="*/ 768665 h 1624467"/>
              <a:gd name="connsiteX4453" fmla="*/ 232430 w 2198808"/>
              <a:gd name="connsiteY4453" fmla="*/ 769447 h 1624467"/>
              <a:gd name="connsiteX4454" fmla="*/ 232719 w 2198808"/>
              <a:gd name="connsiteY4454" fmla="*/ 770042 h 1624467"/>
              <a:gd name="connsiteX4455" fmla="*/ 233739 w 2198808"/>
              <a:gd name="connsiteY4455" fmla="*/ 769226 h 1624467"/>
              <a:gd name="connsiteX4456" fmla="*/ 233433 w 2198808"/>
              <a:gd name="connsiteY4456" fmla="*/ 768665 h 1624467"/>
              <a:gd name="connsiteX4457" fmla="*/ 2114145 w 2198808"/>
              <a:gd name="connsiteY4457" fmla="*/ 821953 h 1624467"/>
              <a:gd name="connsiteX4458" fmla="*/ 2113465 w 2198808"/>
              <a:gd name="connsiteY4458" fmla="*/ 821953 h 1624467"/>
              <a:gd name="connsiteX4459" fmla="*/ 2113686 w 2198808"/>
              <a:gd name="connsiteY4459" fmla="*/ 823177 h 1624467"/>
              <a:gd name="connsiteX4460" fmla="*/ 2114348 w 2198808"/>
              <a:gd name="connsiteY4460" fmla="*/ 823160 h 1624467"/>
              <a:gd name="connsiteX4461" fmla="*/ 2114145 w 2198808"/>
              <a:gd name="connsiteY4461" fmla="*/ 821953 h 1624467"/>
              <a:gd name="connsiteX4462" fmla="*/ 1627144 w 2198808"/>
              <a:gd name="connsiteY4462" fmla="*/ 121971 h 1624467"/>
              <a:gd name="connsiteX4463" fmla="*/ 1628181 w 2198808"/>
              <a:gd name="connsiteY4463" fmla="*/ 121376 h 1624467"/>
              <a:gd name="connsiteX4464" fmla="*/ 1627586 w 2198808"/>
              <a:gd name="connsiteY4464" fmla="*/ 121019 h 1624467"/>
              <a:gd name="connsiteX4465" fmla="*/ 1626549 w 2198808"/>
              <a:gd name="connsiteY4465" fmla="*/ 121580 h 1624467"/>
              <a:gd name="connsiteX4466" fmla="*/ 1627144 w 2198808"/>
              <a:gd name="connsiteY4466" fmla="*/ 121971 h 1624467"/>
              <a:gd name="connsiteX4467" fmla="*/ 1420483 w 2198808"/>
              <a:gd name="connsiteY4467" fmla="*/ 1382785 h 1624467"/>
              <a:gd name="connsiteX4468" fmla="*/ 1420467 w 2198808"/>
              <a:gd name="connsiteY4468" fmla="*/ 1381392 h 1624467"/>
              <a:gd name="connsiteX4469" fmla="*/ 1419906 w 2198808"/>
              <a:gd name="connsiteY4469" fmla="*/ 1381392 h 1624467"/>
              <a:gd name="connsiteX4470" fmla="*/ 1419854 w 2198808"/>
              <a:gd name="connsiteY4470" fmla="*/ 1382785 h 1624467"/>
              <a:gd name="connsiteX4471" fmla="*/ 1420483 w 2198808"/>
              <a:gd name="connsiteY4471" fmla="*/ 1382785 h 1624467"/>
              <a:gd name="connsiteX4472" fmla="*/ 1632191 w 2198808"/>
              <a:gd name="connsiteY4472" fmla="*/ 1380321 h 1624467"/>
              <a:gd name="connsiteX4473" fmla="*/ 1631477 w 2198808"/>
              <a:gd name="connsiteY4473" fmla="*/ 1380372 h 1624467"/>
              <a:gd name="connsiteX4474" fmla="*/ 1631698 w 2198808"/>
              <a:gd name="connsiteY4474" fmla="*/ 1381613 h 1624467"/>
              <a:gd name="connsiteX4475" fmla="*/ 1632378 w 2198808"/>
              <a:gd name="connsiteY4475" fmla="*/ 1381596 h 1624467"/>
              <a:gd name="connsiteX4476" fmla="*/ 1632191 w 2198808"/>
              <a:gd name="connsiteY4476" fmla="*/ 1380321 h 1624467"/>
              <a:gd name="connsiteX4477" fmla="*/ 1195097 w 2198808"/>
              <a:gd name="connsiteY4477" fmla="*/ 1382140 h 1624467"/>
              <a:gd name="connsiteX4478" fmla="*/ 1194621 w 2198808"/>
              <a:gd name="connsiteY4478" fmla="*/ 1381681 h 1624467"/>
              <a:gd name="connsiteX4479" fmla="*/ 1193313 w 2198808"/>
              <a:gd name="connsiteY4479" fmla="*/ 1381987 h 1624467"/>
              <a:gd name="connsiteX4480" fmla="*/ 1193788 w 2198808"/>
              <a:gd name="connsiteY4480" fmla="*/ 1382445 h 1624467"/>
              <a:gd name="connsiteX4481" fmla="*/ 1195097 w 2198808"/>
              <a:gd name="connsiteY4481" fmla="*/ 1382140 h 1624467"/>
              <a:gd name="connsiteX4482" fmla="*/ 818156 w 2198808"/>
              <a:gd name="connsiteY4482" fmla="*/ 140951 h 1624467"/>
              <a:gd name="connsiteX4483" fmla="*/ 818156 w 2198808"/>
              <a:gd name="connsiteY4483" fmla="*/ 140255 h 1624467"/>
              <a:gd name="connsiteX4484" fmla="*/ 816899 w 2198808"/>
              <a:gd name="connsiteY4484" fmla="*/ 140459 h 1624467"/>
              <a:gd name="connsiteX4485" fmla="*/ 816933 w 2198808"/>
              <a:gd name="connsiteY4485" fmla="*/ 141138 h 1624467"/>
              <a:gd name="connsiteX4486" fmla="*/ 818156 w 2198808"/>
              <a:gd name="connsiteY4486" fmla="*/ 140951 h 1624467"/>
              <a:gd name="connsiteX4487" fmla="*/ 537595 w 2198808"/>
              <a:gd name="connsiteY4487" fmla="*/ 306661 h 1624467"/>
              <a:gd name="connsiteX4488" fmla="*/ 537120 w 2198808"/>
              <a:gd name="connsiteY4488" fmla="*/ 306151 h 1624467"/>
              <a:gd name="connsiteX4489" fmla="*/ 535760 w 2198808"/>
              <a:gd name="connsiteY4489" fmla="*/ 306525 h 1624467"/>
              <a:gd name="connsiteX4490" fmla="*/ 536253 w 2198808"/>
              <a:gd name="connsiteY4490" fmla="*/ 307034 h 1624467"/>
              <a:gd name="connsiteX4491" fmla="*/ 537595 w 2198808"/>
              <a:gd name="connsiteY4491" fmla="*/ 306661 h 1624467"/>
              <a:gd name="connsiteX4492" fmla="*/ 1239889 w 2198808"/>
              <a:gd name="connsiteY4492" fmla="*/ 143058 h 1624467"/>
              <a:gd name="connsiteX4493" fmla="*/ 1239311 w 2198808"/>
              <a:gd name="connsiteY4493" fmla="*/ 143381 h 1624467"/>
              <a:gd name="connsiteX4494" fmla="*/ 1240246 w 2198808"/>
              <a:gd name="connsiteY4494" fmla="*/ 143925 h 1624467"/>
              <a:gd name="connsiteX4495" fmla="*/ 1240823 w 2198808"/>
              <a:gd name="connsiteY4495" fmla="*/ 143619 h 1624467"/>
              <a:gd name="connsiteX4496" fmla="*/ 1239889 w 2198808"/>
              <a:gd name="connsiteY4496" fmla="*/ 143058 h 1624467"/>
              <a:gd name="connsiteX4497" fmla="*/ 1325989 w 2198808"/>
              <a:gd name="connsiteY4497" fmla="*/ 143534 h 1624467"/>
              <a:gd name="connsiteX4498" fmla="*/ 1325445 w 2198808"/>
              <a:gd name="connsiteY4498" fmla="*/ 143075 h 1624467"/>
              <a:gd name="connsiteX4499" fmla="*/ 1324120 w 2198808"/>
              <a:gd name="connsiteY4499" fmla="*/ 143398 h 1624467"/>
              <a:gd name="connsiteX4500" fmla="*/ 1324613 w 2198808"/>
              <a:gd name="connsiteY4500" fmla="*/ 143874 h 1624467"/>
              <a:gd name="connsiteX4501" fmla="*/ 1325989 w 2198808"/>
              <a:gd name="connsiteY4501" fmla="*/ 143534 h 1624467"/>
              <a:gd name="connsiteX4502" fmla="*/ 1200687 w 2198808"/>
              <a:gd name="connsiteY4502" fmla="*/ 145692 h 1624467"/>
              <a:gd name="connsiteX4503" fmla="*/ 1201741 w 2198808"/>
              <a:gd name="connsiteY4503" fmla="*/ 145081 h 1624467"/>
              <a:gd name="connsiteX4504" fmla="*/ 1201146 w 2198808"/>
              <a:gd name="connsiteY4504" fmla="*/ 144707 h 1624467"/>
              <a:gd name="connsiteX4505" fmla="*/ 1200092 w 2198808"/>
              <a:gd name="connsiteY4505" fmla="*/ 145301 h 1624467"/>
              <a:gd name="connsiteX4506" fmla="*/ 1200687 w 2198808"/>
              <a:gd name="connsiteY4506" fmla="*/ 145692 h 1624467"/>
              <a:gd name="connsiteX4507" fmla="*/ 762659 w 2198808"/>
              <a:gd name="connsiteY4507" fmla="*/ 151487 h 1624467"/>
              <a:gd name="connsiteX4508" fmla="*/ 762455 w 2198808"/>
              <a:gd name="connsiteY4508" fmla="*/ 150841 h 1624467"/>
              <a:gd name="connsiteX4509" fmla="*/ 761385 w 2198808"/>
              <a:gd name="connsiteY4509" fmla="*/ 151419 h 1624467"/>
              <a:gd name="connsiteX4510" fmla="*/ 761572 w 2198808"/>
              <a:gd name="connsiteY4510" fmla="*/ 152030 h 1624467"/>
              <a:gd name="connsiteX4511" fmla="*/ 762659 w 2198808"/>
              <a:gd name="connsiteY4511" fmla="*/ 151487 h 1624467"/>
              <a:gd name="connsiteX4512" fmla="*/ 937238 w 2198808"/>
              <a:gd name="connsiteY4512" fmla="*/ 159184 h 1624467"/>
              <a:gd name="connsiteX4513" fmla="*/ 938071 w 2198808"/>
              <a:gd name="connsiteY4513" fmla="*/ 159184 h 1624467"/>
              <a:gd name="connsiteX4514" fmla="*/ 937494 w 2198808"/>
              <a:gd name="connsiteY4514" fmla="*/ 158403 h 1624467"/>
              <a:gd name="connsiteX4515" fmla="*/ 936779 w 2198808"/>
              <a:gd name="connsiteY4515" fmla="*/ 158691 h 1624467"/>
              <a:gd name="connsiteX4516" fmla="*/ 937238 w 2198808"/>
              <a:gd name="connsiteY4516" fmla="*/ 159184 h 1624467"/>
              <a:gd name="connsiteX4517" fmla="*/ 1595216 w 2198808"/>
              <a:gd name="connsiteY4517" fmla="*/ 159966 h 1624467"/>
              <a:gd name="connsiteX4518" fmla="*/ 1594995 w 2198808"/>
              <a:gd name="connsiteY4518" fmla="*/ 159337 h 1624467"/>
              <a:gd name="connsiteX4519" fmla="*/ 1593924 w 2198808"/>
              <a:gd name="connsiteY4519" fmla="*/ 159881 h 1624467"/>
              <a:gd name="connsiteX4520" fmla="*/ 1594111 w 2198808"/>
              <a:gd name="connsiteY4520" fmla="*/ 160459 h 1624467"/>
              <a:gd name="connsiteX4521" fmla="*/ 1595216 w 2198808"/>
              <a:gd name="connsiteY4521" fmla="*/ 159966 h 1624467"/>
              <a:gd name="connsiteX4522" fmla="*/ 1421690 w 2198808"/>
              <a:gd name="connsiteY4522" fmla="*/ 1389871 h 1624467"/>
              <a:gd name="connsiteX4523" fmla="*/ 1422675 w 2198808"/>
              <a:gd name="connsiteY4523" fmla="*/ 1390772 h 1624467"/>
              <a:gd name="connsiteX4524" fmla="*/ 1423066 w 2198808"/>
              <a:gd name="connsiteY4524" fmla="*/ 1390228 h 1624467"/>
              <a:gd name="connsiteX4525" fmla="*/ 1422081 w 2198808"/>
              <a:gd name="connsiteY4525" fmla="*/ 1389276 h 1624467"/>
              <a:gd name="connsiteX4526" fmla="*/ 1421690 w 2198808"/>
              <a:gd name="connsiteY4526" fmla="*/ 1389871 h 1624467"/>
              <a:gd name="connsiteX4527" fmla="*/ 1298988 w 2198808"/>
              <a:gd name="connsiteY4527" fmla="*/ 165488 h 1624467"/>
              <a:gd name="connsiteX4528" fmla="*/ 1299022 w 2198808"/>
              <a:gd name="connsiteY4528" fmla="*/ 164809 h 1624467"/>
              <a:gd name="connsiteX4529" fmla="*/ 1297782 w 2198808"/>
              <a:gd name="connsiteY4529" fmla="*/ 164571 h 1624467"/>
              <a:gd name="connsiteX4530" fmla="*/ 1297731 w 2198808"/>
              <a:gd name="connsiteY4530" fmla="*/ 165250 h 1624467"/>
              <a:gd name="connsiteX4531" fmla="*/ 1298988 w 2198808"/>
              <a:gd name="connsiteY4531" fmla="*/ 165488 h 1624467"/>
              <a:gd name="connsiteX4532" fmla="*/ 1132735 w 2198808"/>
              <a:gd name="connsiteY4532" fmla="*/ 171249 h 1624467"/>
              <a:gd name="connsiteX4533" fmla="*/ 1133788 w 2198808"/>
              <a:gd name="connsiteY4533" fmla="*/ 170620 h 1624467"/>
              <a:gd name="connsiteX4534" fmla="*/ 1133194 w 2198808"/>
              <a:gd name="connsiteY4534" fmla="*/ 170263 h 1624467"/>
              <a:gd name="connsiteX4535" fmla="*/ 1132141 w 2198808"/>
              <a:gd name="connsiteY4535" fmla="*/ 170875 h 1624467"/>
              <a:gd name="connsiteX4536" fmla="*/ 1132735 w 2198808"/>
              <a:gd name="connsiteY4536" fmla="*/ 171249 h 1624467"/>
              <a:gd name="connsiteX4537" fmla="*/ 1140671 w 2198808"/>
              <a:gd name="connsiteY4537" fmla="*/ 172285 h 1624467"/>
              <a:gd name="connsiteX4538" fmla="*/ 1139311 w 2198808"/>
              <a:gd name="connsiteY4538" fmla="*/ 171962 h 1624467"/>
              <a:gd name="connsiteX4539" fmla="*/ 1139022 w 2198808"/>
              <a:gd name="connsiteY4539" fmla="*/ 172506 h 1624467"/>
              <a:gd name="connsiteX4540" fmla="*/ 1140399 w 2198808"/>
              <a:gd name="connsiteY4540" fmla="*/ 172846 h 1624467"/>
              <a:gd name="connsiteX4541" fmla="*/ 1140671 w 2198808"/>
              <a:gd name="connsiteY4541" fmla="*/ 172285 h 1624467"/>
              <a:gd name="connsiteX4542" fmla="*/ 1329847 w 2198808"/>
              <a:gd name="connsiteY4542" fmla="*/ 174562 h 1624467"/>
              <a:gd name="connsiteX4543" fmla="*/ 1330899 w 2198808"/>
              <a:gd name="connsiteY4543" fmla="*/ 173934 h 1624467"/>
              <a:gd name="connsiteX4544" fmla="*/ 1330305 w 2198808"/>
              <a:gd name="connsiteY4544" fmla="*/ 173560 h 1624467"/>
              <a:gd name="connsiteX4545" fmla="*/ 1329234 w 2198808"/>
              <a:gd name="connsiteY4545" fmla="*/ 174154 h 1624467"/>
              <a:gd name="connsiteX4546" fmla="*/ 1329847 w 2198808"/>
              <a:gd name="connsiteY4546" fmla="*/ 174562 h 1624467"/>
              <a:gd name="connsiteX4547" fmla="*/ 877221 w 2198808"/>
              <a:gd name="connsiteY4547" fmla="*/ 175956 h 1624467"/>
              <a:gd name="connsiteX4548" fmla="*/ 876983 w 2198808"/>
              <a:gd name="connsiteY4548" fmla="*/ 175429 h 1624467"/>
              <a:gd name="connsiteX4549" fmla="*/ 875658 w 2198808"/>
              <a:gd name="connsiteY4549" fmla="*/ 175684 h 1624467"/>
              <a:gd name="connsiteX4550" fmla="*/ 875913 w 2198808"/>
              <a:gd name="connsiteY4550" fmla="*/ 176210 h 1624467"/>
              <a:gd name="connsiteX4551" fmla="*/ 877221 w 2198808"/>
              <a:gd name="connsiteY4551" fmla="*/ 175956 h 1624467"/>
              <a:gd name="connsiteX4552" fmla="*/ 1080093 w 2198808"/>
              <a:gd name="connsiteY4552" fmla="*/ 177910 h 1624467"/>
              <a:gd name="connsiteX4553" fmla="*/ 1081079 w 2198808"/>
              <a:gd name="connsiteY4553" fmla="*/ 177383 h 1624467"/>
              <a:gd name="connsiteX4554" fmla="*/ 1080518 w 2198808"/>
              <a:gd name="connsiteY4554" fmla="*/ 177060 h 1624467"/>
              <a:gd name="connsiteX4555" fmla="*/ 1079515 w 2198808"/>
              <a:gd name="connsiteY4555" fmla="*/ 177570 h 1624467"/>
              <a:gd name="connsiteX4556" fmla="*/ 1080093 w 2198808"/>
              <a:gd name="connsiteY4556" fmla="*/ 177910 h 1624467"/>
              <a:gd name="connsiteX4557" fmla="*/ 126653 w 2198808"/>
              <a:gd name="connsiteY4557" fmla="*/ 848529 h 1624467"/>
              <a:gd name="connsiteX4558" fmla="*/ 126024 w 2198808"/>
              <a:gd name="connsiteY4558" fmla="*/ 848750 h 1624467"/>
              <a:gd name="connsiteX4559" fmla="*/ 126585 w 2198808"/>
              <a:gd name="connsiteY4559" fmla="*/ 849821 h 1624467"/>
              <a:gd name="connsiteX4560" fmla="*/ 127180 w 2198808"/>
              <a:gd name="connsiteY4560" fmla="*/ 849634 h 1624467"/>
              <a:gd name="connsiteX4561" fmla="*/ 126653 w 2198808"/>
              <a:gd name="connsiteY4561" fmla="*/ 848529 h 1624467"/>
              <a:gd name="connsiteX4562" fmla="*/ 980909 w 2198808"/>
              <a:gd name="connsiteY4562" fmla="*/ 182447 h 1624467"/>
              <a:gd name="connsiteX4563" fmla="*/ 979566 w 2198808"/>
              <a:gd name="connsiteY4563" fmla="*/ 182141 h 1624467"/>
              <a:gd name="connsiteX4564" fmla="*/ 979278 w 2198808"/>
              <a:gd name="connsiteY4564" fmla="*/ 182668 h 1624467"/>
              <a:gd name="connsiteX4565" fmla="*/ 980620 w 2198808"/>
              <a:gd name="connsiteY4565" fmla="*/ 182973 h 1624467"/>
              <a:gd name="connsiteX4566" fmla="*/ 980909 w 2198808"/>
              <a:gd name="connsiteY4566" fmla="*/ 182447 h 1624467"/>
              <a:gd name="connsiteX4567" fmla="*/ 688675 w 2198808"/>
              <a:gd name="connsiteY4567" fmla="*/ 186491 h 1624467"/>
              <a:gd name="connsiteX4568" fmla="*/ 687961 w 2198808"/>
              <a:gd name="connsiteY4568" fmla="*/ 186491 h 1624467"/>
              <a:gd name="connsiteX4569" fmla="*/ 688182 w 2198808"/>
              <a:gd name="connsiteY4569" fmla="*/ 187765 h 1624467"/>
              <a:gd name="connsiteX4570" fmla="*/ 688879 w 2198808"/>
              <a:gd name="connsiteY4570" fmla="*/ 187731 h 1624467"/>
              <a:gd name="connsiteX4571" fmla="*/ 688675 w 2198808"/>
              <a:gd name="connsiteY4571" fmla="*/ 186491 h 1624467"/>
              <a:gd name="connsiteX4572" fmla="*/ 905752 w 2198808"/>
              <a:gd name="connsiteY4572" fmla="*/ 191504 h 1624467"/>
              <a:gd name="connsiteX4573" fmla="*/ 906737 w 2198808"/>
              <a:gd name="connsiteY4573" fmla="*/ 192387 h 1624467"/>
              <a:gd name="connsiteX4574" fmla="*/ 907111 w 2198808"/>
              <a:gd name="connsiteY4574" fmla="*/ 191844 h 1624467"/>
              <a:gd name="connsiteX4575" fmla="*/ 906176 w 2198808"/>
              <a:gd name="connsiteY4575" fmla="*/ 190977 h 1624467"/>
              <a:gd name="connsiteX4576" fmla="*/ 905752 w 2198808"/>
              <a:gd name="connsiteY4576" fmla="*/ 191504 h 1624467"/>
              <a:gd name="connsiteX4577" fmla="*/ 909982 w 2198808"/>
              <a:gd name="connsiteY4577" fmla="*/ 197621 h 1624467"/>
              <a:gd name="connsiteX4578" fmla="*/ 909116 w 2198808"/>
              <a:gd name="connsiteY4578" fmla="*/ 196635 h 1624467"/>
              <a:gd name="connsiteX4579" fmla="*/ 908573 w 2198808"/>
              <a:gd name="connsiteY4579" fmla="*/ 196975 h 1624467"/>
              <a:gd name="connsiteX4580" fmla="*/ 909405 w 2198808"/>
              <a:gd name="connsiteY4580" fmla="*/ 197944 h 1624467"/>
              <a:gd name="connsiteX4581" fmla="*/ 909982 w 2198808"/>
              <a:gd name="connsiteY4581" fmla="*/ 197621 h 1624467"/>
              <a:gd name="connsiteX4582" fmla="*/ 1353007 w 2198808"/>
              <a:gd name="connsiteY4582" fmla="*/ 197740 h 1624467"/>
              <a:gd name="connsiteX4583" fmla="*/ 1351664 w 2198808"/>
              <a:gd name="connsiteY4583" fmla="*/ 197417 h 1624467"/>
              <a:gd name="connsiteX4584" fmla="*/ 1351376 w 2198808"/>
              <a:gd name="connsiteY4584" fmla="*/ 197927 h 1624467"/>
              <a:gd name="connsiteX4585" fmla="*/ 1352718 w 2198808"/>
              <a:gd name="connsiteY4585" fmla="*/ 198249 h 1624467"/>
              <a:gd name="connsiteX4586" fmla="*/ 1353007 w 2198808"/>
              <a:gd name="connsiteY4586" fmla="*/ 197740 h 1624467"/>
              <a:gd name="connsiteX4587" fmla="*/ 102711 w 2198808"/>
              <a:gd name="connsiteY4587" fmla="*/ 873338 h 1624467"/>
              <a:gd name="connsiteX4588" fmla="*/ 102982 w 2198808"/>
              <a:gd name="connsiteY4588" fmla="*/ 872675 h 1624467"/>
              <a:gd name="connsiteX4589" fmla="*/ 101794 w 2198808"/>
              <a:gd name="connsiteY4589" fmla="*/ 872607 h 1624467"/>
              <a:gd name="connsiteX4590" fmla="*/ 101572 w 2198808"/>
              <a:gd name="connsiteY4590" fmla="*/ 873253 h 1624467"/>
              <a:gd name="connsiteX4591" fmla="*/ 102711 w 2198808"/>
              <a:gd name="connsiteY4591" fmla="*/ 873338 h 1624467"/>
              <a:gd name="connsiteX4592" fmla="*/ 2103881 w 2198808"/>
              <a:gd name="connsiteY4592" fmla="*/ 879302 h 1624467"/>
              <a:gd name="connsiteX4593" fmla="*/ 2103643 w 2198808"/>
              <a:gd name="connsiteY4593" fmla="*/ 878793 h 1624467"/>
              <a:gd name="connsiteX4594" fmla="*/ 2102335 w 2198808"/>
              <a:gd name="connsiteY4594" fmla="*/ 879047 h 1624467"/>
              <a:gd name="connsiteX4595" fmla="*/ 2102573 w 2198808"/>
              <a:gd name="connsiteY4595" fmla="*/ 879557 h 1624467"/>
              <a:gd name="connsiteX4596" fmla="*/ 2103881 w 2198808"/>
              <a:gd name="connsiteY4596" fmla="*/ 879302 h 1624467"/>
              <a:gd name="connsiteX4597" fmla="*/ 537613 w 2198808"/>
              <a:gd name="connsiteY4597" fmla="*/ 282871 h 1624467"/>
              <a:gd name="connsiteX4598" fmla="*/ 537120 w 2198808"/>
              <a:gd name="connsiteY4598" fmla="*/ 282362 h 1624467"/>
              <a:gd name="connsiteX4599" fmla="*/ 535760 w 2198808"/>
              <a:gd name="connsiteY4599" fmla="*/ 282719 h 1624467"/>
              <a:gd name="connsiteX4600" fmla="*/ 536253 w 2198808"/>
              <a:gd name="connsiteY4600" fmla="*/ 283228 h 1624467"/>
              <a:gd name="connsiteX4601" fmla="*/ 537613 w 2198808"/>
              <a:gd name="connsiteY4601" fmla="*/ 282871 h 1624467"/>
              <a:gd name="connsiteX4602" fmla="*/ 2060720 w 2198808"/>
              <a:gd name="connsiteY4602" fmla="*/ 907119 h 1624467"/>
              <a:gd name="connsiteX4603" fmla="*/ 2060228 w 2198808"/>
              <a:gd name="connsiteY4603" fmla="*/ 907595 h 1624467"/>
              <a:gd name="connsiteX4604" fmla="*/ 2060585 w 2198808"/>
              <a:gd name="connsiteY4604" fmla="*/ 908954 h 1624467"/>
              <a:gd name="connsiteX4605" fmla="*/ 2061094 w 2198808"/>
              <a:gd name="connsiteY4605" fmla="*/ 908461 h 1624467"/>
              <a:gd name="connsiteX4606" fmla="*/ 2060720 w 2198808"/>
              <a:gd name="connsiteY4606" fmla="*/ 907119 h 1624467"/>
              <a:gd name="connsiteX4607" fmla="*/ 251495 w 2198808"/>
              <a:gd name="connsiteY4607" fmla="*/ 910313 h 1624467"/>
              <a:gd name="connsiteX4608" fmla="*/ 252108 w 2198808"/>
              <a:gd name="connsiteY4608" fmla="*/ 909855 h 1624467"/>
              <a:gd name="connsiteX4609" fmla="*/ 250833 w 2198808"/>
              <a:gd name="connsiteY4609" fmla="*/ 909294 h 1624467"/>
              <a:gd name="connsiteX4610" fmla="*/ 250238 w 2198808"/>
              <a:gd name="connsiteY4610" fmla="*/ 909719 h 1624467"/>
              <a:gd name="connsiteX4611" fmla="*/ 251495 w 2198808"/>
              <a:gd name="connsiteY4611" fmla="*/ 910313 h 1624467"/>
              <a:gd name="connsiteX4612" fmla="*/ 143747 w 2198808"/>
              <a:gd name="connsiteY4612" fmla="*/ 918708 h 1624467"/>
              <a:gd name="connsiteX4613" fmla="*/ 142880 w 2198808"/>
              <a:gd name="connsiteY4613" fmla="*/ 919676 h 1624467"/>
              <a:gd name="connsiteX4614" fmla="*/ 143407 w 2198808"/>
              <a:gd name="connsiteY4614" fmla="*/ 920050 h 1624467"/>
              <a:gd name="connsiteX4615" fmla="*/ 144257 w 2198808"/>
              <a:gd name="connsiteY4615" fmla="*/ 919116 h 1624467"/>
              <a:gd name="connsiteX4616" fmla="*/ 143747 w 2198808"/>
              <a:gd name="connsiteY4616" fmla="*/ 918708 h 1624467"/>
              <a:gd name="connsiteX4617" fmla="*/ 369133 w 2198808"/>
              <a:gd name="connsiteY4617" fmla="*/ 926473 h 1624467"/>
              <a:gd name="connsiteX4618" fmla="*/ 367758 w 2198808"/>
              <a:gd name="connsiteY4618" fmla="*/ 926507 h 1624467"/>
              <a:gd name="connsiteX4619" fmla="*/ 367758 w 2198808"/>
              <a:gd name="connsiteY4619" fmla="*/ 927085 h 1624467"/>
              <a:gd name="connsiteX4620" fmla="*/ 369133 w 2198808"/>
              <a:gd name="connsiteY4620" fmla="*/ 927051 h 1624467"/>
              <a:gd name="connsiteX4621" fmla="*/ 369133 w 2198808"/>
              <a:gd name="connsiteY4621" fmla="*/ 926473 h 1624467"/>
              <a:gd name="connsiteX4622" fmla="*/ 2114604 w 2198808"/>
              <a:gd name="connsiteY4622" fmla="*/ 279898 h 1624467"/>
              <a:gd name="connsiteX4623" fmla="*/ 2114229 w 2198808"/>
              <a:gd name="connsiteY4623" fmla="*/ 279337 h 1624467"/>
              <a:gd name="connsiteX4624" fmla="*/ 2113261 w 2198808"/>
              <a:gd name="connsiteY4624" fmla="*/ 280153 h 1624467"/>
              <a:gd name="connsiteX4625" fmla="*/ 2113584 w 2198808"/>
              <a:gd name="connsiteY4625" fmla="*/ 280713 h 1624467"/>
              <a:gd name="connsiteX4626" fmla="*/ 2114604 w 2198808"/>
              <a:gd name="connsiteY4626" fmla="*/ 279898 h 1624467"/>
              <a:gd name="connsiteX4627" fmla="*/ 1009812 w 2198808"/>
              <a:gd name="connsiteY4627" fmla="*/ 1419370 h 1624467"/>
              <a:gd name="connsiteX4628" fmla="*/ 1008453 w 2198808"/>
              <a:gd name="connsiteY4628" fmla="*/ 1419064 h 1624467"/>
              <a:gd name="connsiteX4629" fmla="*/ 1008164 w 2198808"/>
              <a:gd name="connsiteY4629" fmla="*/ 1419591 h 1624467"/>
              <a:gd name="connsiteX4630" fmla="*/ 1009507 w 2198808"/>
              <a:gd name="connsiteY4630" fmla="*/ 1419897 h 1624467"/>
              <a:gd name="connsiteX4631" fmla="*/ 1009812 w 2198808"/>
              <a:gd name="connsiteY4631" fmla="*/ 1419370 h 1624467"/>
              <a:gd name="connsiteX4632" fmla="*/ 277171 w 2198808"/>
              <a:gd name="connsiteY4632" fmla="*/ 599931 h 1624467"/>
              <a:gd name="connsiteX4633" fmla="*/ 277358 w 2198808"/>
              <a:gd name="connsiteY4633" fmla="*/ 600560 h 1624467"/>
              <a:gd name="connsiteX4634" fmla="*/ 278446 w 2198808"/>
              <a:gd name="connsiteY4634" fmla="*/ 600033 h 1624467"/>
              <a:gd name="connsiteX4635" fmla="*/ 278276 w 2198808"/>
              <a:gd name="connsiteY4635" fmla="*/ 599405 h 1624467"/>
              <a:gd name="connsiteX4636" fmla="*/ 277171 w 2198808"/>
              <a:gd name="connsiteY4636" fmla="*/ 599931 h 1624467"/>
              <a:gd name="connsiteX4637" fmla="*/ 1745156 w 2198808"/>
              <a:gd name="connsiteY4637" fmla="*/ 1426133 h 1624467"/>
              <a:gd name="connsiteX4638" fmla="*/ 1744782 w 2198808"/>
              <a:gd name="connsiteY4638" fmla="*/ 1425538 h 1624467"/>
              <a:gd name="connsiteX4639" fmla="*/ 1744187 w 2198808"/>
              <a:gd name="connsiteY4639" fmla="*/ 1426507 h 1624467"/>
              <a:gd name="connsiteX4640" fmla="*/ 1744528 w 2198808"/>
              <a:gd name="connsiteY4640" fmla="*/ 1427084 h 1624467"/>
              <a:gd name="connsiteX4641" fmla="*/ 1745156 w 2198808"/>
              <a:gd name="connsiteY4641" fmla="*/ 1426133 h 1624467"/>
              <a:gd name="connsiteX4642" fmla="*/ 249015 w 2198808"/>
              <a:gd name="connsiteY4642" fmla="*/ 765267 h 1624467"/>
              <a:gd name="connsiteX4643" fmla="*/ 248369 w 2198808"/>
              <a:gd name="connsiteY4643" fmla="*/ 765488 h 1624467"/>
              <a:gd name="connsiteX4644" fmla="*/ 248930 w 2198808"/>
              <a:gd name="connsiteY4644" fmla="*/ 766575 h 1624467"/>
              <a:gd name="connsiteX4645" fmla="*/ 249541 w 2198808"/>
              <a:gd name="connsiteY4645" fmla="*/ 766388 h 1624467"/>
              <a:gd name="connsiteX4646" fmla="*/ 249015 w 2198808"/>
              <a:gd name="connsiteY4646" fmla="*/ 765267 h 1624467"/>
              <a:gd name="connsiteX4647" fmla="*/ 252464 w 2198808"/>
              <a:gd name="connsiteY4647" fmla="*/ 1022344 h 1624467"/>
              <a:gd name="connsiteX4648" fmla="*/ 252108 w 2198808"/>
              <a:gd name="connsiteY4648" fmla="*/ 1021783 h 1624467"/>
              <a:gd name="connsiteX4649" fmla="*/ 251139 w 2198808"/>
              <a:gd name="connsiteY4649" fmla="*/ 1022616 h 1624467"/>
              <a:gd name="connsiteX4650" fmla="*/ 251445 w 2198808"/>
              <a:gd name="connsiteY4650" fmla="*/ 1023177 h 1624467"/>
              <a:gd name="connsiteX4651" fmla="*/ 252464 w 2198808"/>
              <a:gd name="connsiteY4651" fmla="*/ 1022344 h 1624467"/>
              <a:gd name="connsiteX4652" fmla="*/ 2101060 w 2198808"/>
              <a:gd name="connsiteY4652" fmla="*/ 564655 h 1624467"/>
              <a:gd name="connsiteX4653" fmla="*/ 2100177 w 2198808"/>
              <a:gd name="connsiteY4653" fmla="*/ 563653 h 1624467"/>
              <a:gd name="connsiteX4654" fmla="*/ 2099599 w 2198808"/>
              <a:gd name="connsiteY4654" fmla="*/ 564010 h 1624467"/>
              <a:gd name="connsiteX4655" fmla="*/ 2100466 w 2198808"/>
              <a:gd name="connsiteY4655" fmla="*/ 565012 h 1624467"/>
              <a:gd name="connsiteX4656" fmla="*/ 2101060 w 2198808"/>
              <a:gd name="connsiteY4656" fmla="*/ 564655 h 1624467"/>
              <a:gd name="connsiteX4657" fmla="*/ 272872 w 2198808"/>
              <a:gd name="connsiteY4657" fmla="*/ 551724 h 1624467"/>
              <a:gd name="connsiteX4658" fmla="*/ 271972 w 2198808"/>
              <a:gd name="connsiteY4658" fmla="*/ 552710 h 1624467"/>
              <a:gd name="connsiteX4659" fmla="*/ 272515 w 2198808"/>
              <a:gd name="connsiteY4659" fmla="*/ 553084 h 1624467"/>
              <a:gd name="connsiteX4660" fmla="*/ 273399 w 2198808"/>
              <a:gd name="connsiteY4660" fmla="*/ 552149 h 1624467"/>
              <a:gd name="connsiteX4661" fmla="*/ 272872 w 2198808"/>
              <a:gd name="connsiteY4661" fmla="*/ 551724 h 1624467"/>
              <a:gd name="connsiteX4662" fmla="*/ 1209438 w 2198808"/>
              <a:gd name="connsiteY4662" fmla="*/ 1102820 h 1624467"/>
              <a:gd name="connsiteX4663" fmla="*/ 1209506 w 2198808"/>
              <a:gd name="connsiteY4663" fmla="*/ 1102174 h 1624467"/>
              <a:gd name="connsiteX4664" fmla="*/ 1208300 w 2198808"/>
              <a:gd name="connsiteY4664" fmla="*/ 1101919 h 1624467"/>
              <a:gd name="connsiteX4665" fmla="*/ 1208266 w 2198808"/>
              <a:gd name="connsiteY4665" fmla="*/ 1102548 h 1624467"/>
              <a:gd name="connsiteX4666" fmla="*/ 1209438 w 2198808"/>
              <a:gd name="connsiteY4666" fmla="*/ 1102820 h 1624467"/>
              <a:gd name="connsiteX4667" fmla="*/ 247910 w 2198808"/>
              <a:gd name="connsiteY4667" fmla="*/ 508241 h 1624467"/>
              <a:gd name="connsiteX4668" fmla="*/ 247689 w 2198808"/>
              <a:gd name="connsiteY4668" fmla="*/ 507595 h 1624467"/>
              <a:gd name="connsiteX4669" fmla="*/ 246585 w 2198808"/>
              <a:gd name="connsiteY4669" fmla="*/ 508173 h 1624467"/>
              <a:gd name="connsiteX4670" fmla="*/ 246772 w 2198808"/>
              <a:gd name="connsiteY4670" fmla="*/ 508784 h 1624467"/>
              <a:gd name="connsiteX4671" fmla="*/ 247910 w 2198808"/>
              <a:gd name="connsiteY4671" fmla="*/ 508241 h 1624467"/>
              <a:gd name="connsiteX4672" fmla="*/ 2099209 w 2198808"/>
              <a:gd name="connsiteY4672" fmla="*/ 795853 h 1624467"/>
              <a:gd name="connsiteX4673" fmla="*/ 2098562 w 2198808"/>
              <a:gd name="connsiteY4673" fmla="*/ 796057 h 1624467"/>
              <a:gd name="connsiteX4674" fmla="*/ 2099123 w 2198808"/>
              <a:gd name="connsiteY4674" fmla="*/ 797127 h 1624467"/>
              <a:gd name="connsiteX4675" fmla="*/ 2099718 w 2198808"/>
              <a:gd name="connsiteY4675" fmla="*/ 796941 h 1624467"/>
              <a:gd name="connsiteX4676" fmla="*/ 2099209 w 2198808"/>
              <a:gd name="connsiteY4676" fmla="*/ 795853 h 1624467"/>
              <a:gd name="connsiteX4677" fmla="*/ 1909574 w 2198808"/>
              <a:gd name="connsiteY4677" fmla="*/ 1165555 h 1624467"/>
              <a:gd name="connsiteX4678" fmla="*/ 1908775 w 2198808"/>
              <a:gd name="connsiteY4678" fmla="*/ 1164553 h 1624467"/>
              <a:gd name="connsiteX4679" fmla="*/ 1908163 w 2198808"/>
              <a:gd name="connsiteY4679" fmla="*/ 1164842 h 1624467"/>
              <a:gd name="connsiteX4680" fmla="*/ 1908996 w 2198808"/>
              <a:gd name="connsiteY4680" fmla="*/ 1165861 h 1624467"/>
              <a:gd name="connsiteX4681" fmla="*/ 1909574 w 2198808"/>
              <a:gd name="connsiteY4681" fmla="*/ 1165555 h 1624467"/>
              <a:gd name="connsiteX4682" fmla="*/ 777510 w 2198808"/>
              <a:gd name="connsiteY4682" fmla="*/ 238249 h 1624467"/>
              <a:gd name="connsiteX4683" fmla="*/ 776524 w 2198808"/>
              <a:gd name="connsiteY4683" fmla="*/ 237366 h 1624467"/>
              <a:gd name="connsiteX4684" fmla="*/ 776151 w 2198808"/>
              <a:gd name="connsiteY4684" fmla="*/ 237910 h 1624467"/>
              <a:gd name="connsiteX4685" fmla="*/ 777085 w 2198808"/>
              <a:gd name="connsiteY4685" fmla="*/ 238776 h 1624467"/>
              <a:gd name="connsiteX4686" fmla="*/ 777510 w 2198808"/>
              <a:gd name="connsiteY4686" fmla="*/ 238249 h 1624467"/>
              <a:gd name="connsiteX4687" fmla="*/ 375930 w 2198808"/>
              <a:gd name="connsiteY4687" fmla="*/ 411724 h 1624467"/>
              <a:gd name="connsiteX4688" fmla="*/ 374555 w 2198808"/>
              <a:gd name="connsiteY4688" fmla="*/ 411741 h 1624467"/>
              <a:gd name="connsiteX4689" fmla="*/ 374537 w 2198808"/>
              <a:gd name="connsiteY4689" fmla="*/ 412302 h 1624467"/>
              <a:gd name="connsiteX4690" fmla="*/ 375914 w 2198808"/>
              <a:gd name="connsiteY4690" fmla="*/ 412268 h 1624467"/>
              <a:gd name="connsiteX4691" fmla="*/ 375930 w 2198808"/>
              <a:gd name="connsiteY4691" fmla="*/ 411724 h 1624467"/>
              <a:gd name="connsiteX4692" fmla="*/ 374282 w 2198808"/>
              <a:gd name="connsiteY4692" fmla="*/ 405267 h 1624467"/>
              <a:gd name="connsiteX4693" fmla="*/ 374062 w 2198808"/>
              <a:gd name="connsiteY4693" fmla="*/ 404690 h 1624467"/>
              <a:gd name="connsiteX4694" fmla="*/ 372702 w 2198808"/>
              <a:gd name="connsiteY4694" fmla="*/ 404995 h 1624467"/>
              <a:gd name="connsiteX4695" fmla="*/ 372940 w 2198808"/>
              <a:gd name="connsiteY4695" fmla="*/ 405573 h 1624467"/>
              <a:gd name="connsiteX4696" fmla="*/ 374282 w 2198808"/>
              <a:gd name="connsiteY4696" fmla="*/ 405267 h 1624467"/>
              <a:gd name="connsiteX4697" fmla="*/ 1796065 w 2198808"/>
              <a:gd name="connsiteY4697" fmla="*/ 1235343 h 1624467"/>
              <a:gd name="connsiteX4698" fmla="*/ 1796269 w 2198808"/>
              <a:gd name="connsiteY4698" fmla="*/ 1235972 h 1624467"/>
              <a:gd name="connsiteX4699" fmla="*/ 1797390 w 2198808"/>
              <a:gd name="connsiteY4699" fmla="*/ 1235462 h 1624467"/>
              <a:gd name="connsiteX4700" fmla="*/ 1797204 w 2198808"/>
              <a:gd name="connsiteY4700" fmla="*/ 1234833 h 1624467"/>
              <a:gd name="connsiteX4701" fmla="*/ 1796065 w 2198808"/>
              <a:gd name="connsiteY4701" fmla="*/ 1235343 h 1624467"/>
              <a:gd name="connsiteX4702" fmla="*/ 835216 w 2198808"/>
              <a:gd name="connsiteY4702" fmla="*/ 226168 h 1624467"/>
              <a:gd name="connsiteX4703" fmla="*/ 834112 w 2198808"/>
              <a:gd name="connsiteY4703" fmla="*/ 225590 h 1624467"/>
              <a:gd name="connsiteX4704" fmla="*/ 833908 w 2198808"/>
              <a:gd name="connsiteY4704" fmla="*/ 226202 h 1624467"/>
              <a:gd name="connsiteX4705" fmla="*/ 834995 w 2198808"/>
              <a:gd name="connsiteY4705" fmla="*/ 226797 h 1624467"/>
              <a:gd name="connsiteX4706" fmla="*/ 835216 w 2198808"/>
              <a:gd name="connsiteY4706" fmla="*/ 226168 h 1624467"/>
              <a:gd name="connsiteX4707" fmla="*/ 1675096 w 2198808"/>
              <a:gd name="connsiteY4707" fmla="*/ 1272556 h 1624467"/>
              <a:gd name="connsiteX4708" fmla="*/ 1674315 w 2198808"/>
              <a:gd name="connsiteY4708" fmla="*/ 1271553 h 1624467"/>
              <a:gd name="connsiteX4709" fmla="*/ 1673720 w 2198808"/>
              <a:gd name="connsiteY4709" fmla="*/ 1271842 h 1624467"/>
              <a:gd name="connsiteX4710" fmla="*/ 1674536 w 2198808"/>
              <a:gd name="connsiteY4710" fmla="*/ 1272862 h 1624467"/>
              <a:gd name="connsiteX4711" fmla="*/ 1675096 w 2198808"/>
              <a:gd name="connsiteY4711" fmla="*/ 1272556 h 1624467"/>
              <a:gd name="connsiteX4712" fmla="*/ 1837747 w 2198808"/>
              <a:gd name="connsiteY4712" fmla="*/ 1292046 h 1624467"/>
              <a:gd name="connsiteX4713" fmla="*/ 1837050 w 2198808"/>
              <a:gd name="connsiteY4713" fmla="*/ 1292046 h 1624467"/>
              <a:gd name="connsiteX4714" fmla="*/ 1837271 w 2198808"/>
              <a:gd name="connsiteY4714" fmla="*/ 1293236 h 1624467"/>
              <a:gd name="connsiteX4715" fmla="*/ 1837917 w 2198808"/>
              <a:gd name="connsiteY4715" fmla="*/ 1293236 h 1624467"/>
              <a:gd name="connsiteX4716" fmla="*/ 1837747 w 2198808"/>
              <a:gd name="connsiteY4716" fmla="*/ 1292046 h 1624467"/>
              <a:gd name="connsiteX4717" fmla="*/ 1614485 w 2198808"/>
              <a:gd name="connsiteY4717" fmla="*/ 1295598 h 1624467"/>
              <a:gd name="connsiteX4718" fmla="*/ 1615114 w 2198808"/>
              <a:gd name="connsiteY4718" fmla="*/ 1295275 h 1624467"/>
              <a:gd name="connsiteX4719" fmla="*/ 1614281 w 2198808"/>
              <a:gd name="connsiteY4719" fmla="*/ 1294221 h 1624467"/>
              <a:gd name="connsiteX4720" fmla="*/ 1613703 w 2198808"/>
              <a:gd name="connsiteY4720" fmla="*/ 1294544 h 1624467"/>
              <a:gd name="connsiteX4721" fmla="*/ 1614485 w 2198808"/>
              <a:gd name="connsiteY4721" fmla="*/ 1295598 h 1624467"/>
              <a:gd name="connsiteX4722" fmla="*/ 825395 w 2198808"/>
              <a:gd name="connsiteY4722" fmla="*/ 210314 h 1624467"/>
              <a:gd name="connsiteX4723" fmla="*/ 825599 w 2198808"/>
              <a:gd name="connsiteY4723" fmla="*/ 210943 h 1624467"/>
              <a:gd name="connsiteX4724" fmla="*/ 826686 w 2198808"/>
              <a:gd name="connsiteY4724" fmla="*/ 210382 h 1624467"/>
              <a:gd name="connsiteX4725" fmla="*/ 826499 w 2198808"/>
              <a:gd name="connsiteY4725" fmla="*/ 209787 h 1624467"/>
              <a:gd name="connsiteX4726" fmla="*/ 825395 w 2198808"/>
              <a:gd name="connsiteY4726" fmla="*/ 210314 h 1624467"/>
              <a:gd name="connsiteX4727" fmla="*/ 523356 w 2198808"/>
              <a:gd name="connsiteY4727" fmla="*/ 327731 h 1624467"/>
              <a:gd name="connsiteX4728" fmla="*/ 522761 w 2198808"/>
              <a:gd name="connsiteY4728" fmla="*/ 327680 h 1624467"/>
              <a:gd name="connsiteX4729" fmla="*/ 522999 w 2198808"/>
              <a:gd name="connsiteY4729" fmla="*/ 328309 h 1624467"/>
              <a:gd name="connsiteX4730" fmla="*/ 523356 w 2198808"/>
              <a:gd name="connsiteY4730" fmla="*/ 327731 h 1624467"/>
              <a:gd name="connsiteX4731" fmla="*/ 1317204 w 2198808"/>
              <a:gd name="connsiteY4731" fmla="*/ 1356379 h 1624467"/>
              <a:gd name="connsiteX4732" fmla="*/ 1317153 w 2198808"/>
              <a:gd name="connsiteY4732" fmla="*/ 1356923 h 1624467"/>
              <a:gd name="connsiteX4733" fmla="*/ 1317764 w 2198808"/>
              <a:gd name="connsiteY4733" fmla="*/ 1356702 h 1624467"/>
              <a:gd name="connsiteX4734" fmla="*/ 1317204 w 2198808"/>
              <a:gd name="connsiteY4734" fmla="*/ 1356379 h 1624467"/>
              <a:gd name="connsiteX4735" fmla="*/ 1093245 w 2198808"/>
              <a:gd name="connsiteY4735" fmla="*/ 819523 h 1624467"/>
              <a:gd name="connsiteX4736" fmla="*/ 1092684 w 2198808"/>
              <a:gd name="connsiteY4736" fmla="*/ 819761 h 1624467"/>
              <a:gd name="connsiteX4737" fmla="*/ 1093245 w 2198808"/>
              <a:gd name="connsiteY4737" fmla="*/ 820016 h 1624467"/>
              <a:gd name="connsiteX4738" fmla="*/ 1093245 w 2198808"/>
              <a:gd name="connsiteY4738" fmla="*/ 819523 h 1624467"/>
              <a:gd name="connsiteX4739" fmla="*/ 1571817 w 2198808"/>
              <a:gd name="connsiteY4739" fmla="*/ 1359965 h 1624467"/>
              <a:gd name="connsiteX4740" fmla="*/ 1572361 w 2198808"/>
              <a:gd name="connsiteY4740" fmla="*/ 1360321 h 1624467"/>
              <a:gd name="connsiteX4741" fmla="*/ 1572446 w 2198808"/>
              <a:gd name="connsiteY4741" fmla="*/ 1359761 h 1624467"/>
              <a:gd name="connsiteX4742" fmla="*/ 1571817 w 2198808"/>
              <a:gd name="connsiteY4742" fmla="*/ 1359965 h 1624467"/>
              <a:gd name="connsiteX4743" fmla="*/ 749099 w 2198808"/>
              <a:gd name="connsiteY4743" fmla="*/ 45472 h 1624467"/>
              <a:gd name="connsiteX4744" fmla="*/ 748759 w 2198808"/>
              <a:gd name="connsiteY4744" fmla="*/ 45981 h 1624467"/>
              <a:gd name="connsiteX4745" fmla="*/ 749286 w 2198808"/>
              <a:gd name="connsiteY4745" fmla="*/ 46066 h 1624467"/>
              <a:gd name="connsiteX4746" fmla="*/ 749099 w 2198808"/>
              <a:gd name="connsiteY4746" fmla="*/ 45472 h 1624467"/>
              <a:gd name="connsiteX4747" fmla="*/ 706465 w 2198808"/>
              <a:gd name="connsiteY4747" fmla="*/ 34290 h 1624467"/>
              <a:gd name="connsiteX4748" fmla="*/ 706805 w 2198808"/>
              <a:gd name="connsiteY4748" fmla="*/ 33764 h 1624467"/>
              <a:gd name="connsiteX4749" fmla="*/ 706262 w 2198808"/>
              <a:gd name="connsiteY4749" fmla="*/ 33679 h 1624467"/>
              <a:gd name="connsiteX4750" fmla="*/ 706465 w 2198808"/>
              <a:gd name="connsiteY4750" fmla="*/ 34290 h 1624467"/>
              <a:gd name="connsiteX4751" fmla="*/ 277205 w 2198808"/>
              <a:gd name="connsiteY4751" fmla="*/ 478164 h 1624467"/>
              <a:gd name="connsiteX4752" fmla="*/ 277732 w 2198808"/>
              <a:gd name="connsiteY4752" fmla="*/ 478521 h 1624467"/>
              <a:gd name="connsiteX4753" fmla="*/ 277817 w 2198808"/>
              <a:gd name="connsiteY4753" fmla="*/ 477960 h 1624467"/>
              <a:gd name="connsiteX4754" fmla="*/ 277205 w 2198808"/>
              <a:gd name="connsiteY4754" fmla="*/ 478164 h 1624467"/>
              <a:gd name="connsiteX4755" fmla="*/ 306568 w 2198808"/>
              <a:gd name="connsiteY4755" fmla="*/ 432098 h 1624467"/>
              <a:gd name="connsiteX4756" fmla="*/ 305990 w 2198808"/>
              <a:gd name="connsiteY4756" fmla="*/ 432370 h 1624467"/>
              <a:gd name="connsiteX4757" fmla="*/ 306568 w 2198808"/>
              <a:gd name="connsiteY4757" fmla="*/ 432659 h 1624467"/>
              <a:gd name="connsiteX4758" fmla="*/ 306568 w 2198808"/>
              <a:gd name="connsiteY4758" fmla="*/ 432098 h 1624467"/>
              <a:gd name="connsiteX4759" fmla="*/ 195217 w 2198808"/>
              <a:gd name="connsiteY4759" fmla="*/ 1025810 h 1624467"/>
              <a:gd name="connsiteX4760" fmla="*/ 194877 w 2198808"/>
              <a:gd name="connsiteY4760" fmla="*/ 1026337 h 1624467"/>
              <a:gd name="connsiteX4761" fmla="*/ 195421 w 2198808"/>
              <a:gd name="connsiteY4761" fmla="*/ 1026422 h 1624467"/>
              <a:gd name="connsiteX4762" fmla="*/ 195217 w 2198808"/>
              <a:gd name="connsiteY4762" fmla="*/ 1025810 h 1624467"/>
              <a:gd name="connsiteX4763" fmla="*/ 1191461 w 2198808"/>
              <a:gd name="connsiteY4763" fmla="*/ 1096431 h 1624467"/>
              <a:gd name="connsiteX4764" fmla="*/ 1191410 w 2198808"/>
              <a:gd name="connsiteY4764" fmla="*/ 1096957 h 1624467"/>
              <a:gd name="connsiteX4765" fmla="*/ 1192004 w 2198808"/>
              <a:gd name="connsiteY4765" fmla="*/ 1096753 h 1624467"/>
              <a:gd name="connsiteX4766" fmla="*/ 1191461 w 2198808"/>
              <a:gd name="connsiteY4766" fmla="*/ 1096431 h 1624467"/>
              <a:gd name="connsiteX4767" fmla="*/ 232583 w 2198808"/>
              <a:gd name="connsiteY4767" fmla="*/ 1022412 h 1624467"/>
              <a:gd name="connsiteX4768" fmla="*/ 232226 w 2198808"/>
              <a:gd name="connsiteY4768" fmla="*/ 1022939 h 1624467"/>
              <a:gd name="connsiteX4769" fmla="*/ 232804 w 2198808"/>
              <a:gd name="connsiteY4769" fmla="*/ 1023023 h 1624467"/>
              <a:gd name="connsiteX4770" fmla="*/ 232583 w 2198808"/>
              <a:gd name="connsiteY4770" fmla="*/ 1022412 h 1624467"/>
              <a:gd name="connsiteX4771" fmla="*/ 194164 w 2198808"/>
              <a:gd name="connsiteY4771" fmla="*/ 1018826 h 1624467"/>
              <a:gd name="connsiteX4772" fmla="*/ 194707 w 2198808"/>
              <a:gd name="connsiteY4772" fmla="*/ 1018571 h 1624467"/>
              <a:gd name="connsiteX4773" fmla="*/ 194164 w 2198808"/>
              <a:gd name="connsiteY4773" fmla="*/ 1018317 h 1624467"/>
              <a:gd name="connsiteX4774" fmla="*/ 194164 w 2198808"/>
              <a:gd name="connsiteY4774" fmla="*/ 1018826 h 1624467"/>
              <a:gd name="connsiteX4775" fmla="*/ 1241062 w 2198808"/>
              <a:gd name="connsiteY4775" fmla="*/ 1369956 h 1624467"/>
              <a:gd name="connsiteX4776" fmla="*/ 1240483 w 2198808"/>
              <a:gd name="connsiteY4776" fmla="*/ 1370228 h 1624467"/>
              <a:gd name="connsiteX4777" fmla="*/ 1241044 w 2198808"/>
              <a:gd name="connsiteY4777" fmla="*/ 1370500 h 1624467"/>
              <a:gd name="connsiteX4778" fmla="*/ 1241062 w 2198808"/>
              <a:gd name="connsiteY4778" fmla="*/ 1369956 h 1624467"/>
              <a:gd name="connsiteX4779" fmla="*/ 1190051 w 2198808"/>
              <a:gd name="connsiteY4779" fmla="*/ 804179 h 1624467"/>
              <a:gd name="connsiteX4780" fmla="*/ 1189524 w 2198808"/>
              <a:gd name="connsiteY4780" fmla="*/ 804417 h 1624467"/>
              <a:gd name="connsiteX4781" fmla="*/ 1190051 w 2198808"/>
              <a:gd name="connsiteY4781" fmla="*/ 804672 h 1624467"/>
              <a:gd name="connsiteX4782" fmla="*/ 1190051 w 2198808"/>
              <a:gd name="connsiteY4782" fmla="*/ 804179 h 1624467"/>
              <a:gd name="connsiteX4783" fmla="*/ 2073771 w 2198808"/>
              <a:gd name="connsiteY4783" fmla="*/ 583653 h 1624467"/>
              <a:gd name="connsiteX4784" fmla="*/ 2073244 w 2198808"/>
              <a:gd name="connsiteY4784" fmla="*/ 583313 h 1624467"/>
              <a:gd name="connsiteX4785" fmla="*/ 2073159 w 2198808"/>
              <a:gd name="connsiteY4785" fmla="*/ 583840 h 1624467"/>
              <a:gd name="connsiteX4786" fmla="*/ 2073771 w 2198808"/>
              <a:gd name="connsiteY4786" fmla="*/ 583653 h 1624467"/>
              <a:gd name="connsiteX4787" fmla="*/ 199499 w 2198808"/>
              <a:gd name="connsiteY4787" fmla="*/ 780900 h 1624467"/>
              <a:gd name="connsiteX4788" fmla="*/ 199550 w 2198808"/>
              <a:gd name="connsiteY4788" fmla="*/ 780424 h 1624467"/>
              <a:gd name="connsiteX4789" fmla="*/ 198989 w 2198808"/>
              <a:gd name="connsiteY4789" fmla="*/ 780611 h 1624467"/>
              <a:gd name="connsiteX4790" fmla="*/ 199499 w 2198808"/>
              <a:gd name="connsiteY4790" fmla="*/ 780900 h 1624467"/>
              <a:gd name="connsiteX4791" fmla="*/ 237901 w 2198808"/>
              <a:gd name="connsiteY4791" fmla="*/ 671214 h 1624467"/>
              <a:gd name="connsiteX4792" fmla="*/ 237630 w 2198808"/>
              <a:gd name="connsiteY4792" fmla="*/ 670653 h 1624467"/>
              <a:gd name="connsiteX4793" fmla="*/ 237341 w 2198808"/>
              <a:gd name="connsiteY4793" fmla="*/ 671214 h 1624467"/>
              <a:gd name="connsiteX4794" fmla="*/ 237901 w 2198808"/>
              <a:gd name="connsiteY4794" fmla="*/ 671214 h 1624467"/>
              <a:gd name="connsiteX4795" fmla="*/ 1624714 w 2198808"/>
              <a:gd name="connsiteY4795" fmla="*/ 1375054 h 1624467"/>
              <a:gd name="connsiteX4796" fmla="*/ 1624664 w 2198808"/>
              <a:gd name="connsiteY4796" fmla="*/ 1375564 h 1624467"/>
              <a:gd name="connsiteX4797" fmla="*/ 1625258 w 2198808"/>
              <a:gd name="connsiteY4797" fmla="*/ 1375360 h 1624467"/>
              <a:gd name="connsiteX4798" fmla="*/ 1624714 w 2198808"/>
              <a:gd name="connsiteY4798" fmla="*/ 1375054 h 1624467"/>
              <a:gd name="connsiteX4799" fmla="*/ 341776 w 2198808"/>
              <a:gd name="connsiteY4799" fmla="*/ 416992 h 1624467"/>
              <a:gd name="connsiteX4800" fmla="*/ 342286 w 2198808"/>
              <a:gd name="connsiteY4800" fmla="*/ 417332 h 1624467"/>
              <a:gd name="connsiteX4801" fmla="*/ 342370 w 2198808"/>
              <a:gd name="connsiteY4801" fmla="*/ 416822 h 1624467"/>
              <a:gd name="connsiteX4802" fmla="*/ 341776 w 2198808"/>
              <a:gd name="connsiteY4802" fmla="*/ 416992 h 1624467"/>
              <a:gd name="connsiteX4803" fmla="*/ 273773 w 2198808"/>
              <a:gd name="connsiteY4803" fmla="*/ 586864 h 1624467"/>
              <a:gd name="connsiteX4804" fmla="*/ 274300 w 2198808"/>
              <a:gd name="connsiteY4804" fmla="*/ 587221 h 1624467"/>
              <a:gd name="connsiteX4805" fmla="*/ 274384 w 2198808"/>
              <a:gd name="connsiteY4805" fmla="*/ 586660 h 1624467"/>
              <a:gd name="connsiteX4806" fmla="*/ 273773 w 2198808"/>
              <a:gd name="connsiteY4806" fmla="*/ 586864 h 1624467"/>
              <a:gd name="connsiteX4807" fmla="*/ 2116642 w 2198808"/>
              <a:gd name="connsiteY4807" fmla="*/ 859999 h 1624467"/>
              <a:gd name="connsiteX4808" fmla="*/ 2116965 w 2198808"/>
              <a:gd name="connsiteY4808" fmla="*/ 859506 h 1624467"/>
              <a:gd name="connsiteX4809" fmla="*/ 2116456 w 2198808"/>
              <a:gd name="connsiteY4809" fmla="*/ 859421 h 1624467"/>
              <a:gd name="connsiteX4810" fmla="*/ 2116642 w 2198808"/>
              <a:gd name="connsiteY4810" fmla="*/ 859999 h 1624467"/>
              <a:gd name="connsiteX4811" fmla="*/ 1316983 w 2198808"/>
              <a:gd name="connsiteY4811" fmla="*/ 1380304 h 1624467"/>
              <a:gd name="connsiteX4812" fmla="*/ 1317510 w 2198808"/>
              <a:gd name="connsiteY4812" fmla="*/ 1380644 h 1624467"/>
              <a:gd name="connsiteX4813" fmla="*/ 1317595 w 2198808"/>
              <a:gd name="connsiteY4813" fmla="*/ 1380100 h 1624467"/>
              <a:gd name="connsiteX4814" fmla="*/ 1316983 w 2198808"/>
              <a:gd name="connsiteY4814" fmla="*/ 1380304 h 1624467"/>
              <a:gd name="connsiteX4815" fmla="*/ 1469354 w 2198808"/>
              <a:gd name="connsiteY4815" fmla="*/ 1381613 h 1624467"/>
              <a:gd name="connsiteX4816" fmla="*/ 1469693 w 2198808"/>
              <a:gd name="connsiteY4816" fmla="*/ 1381086 h 1624467"/>
              <a:gd name="connsiteX4817" fmla="*/ 1469150 w 2198808"/>
              <a:gd name="connsiteY4817" fmla="*/ 1381001 h 1624467"/>
              <a:gd name="connsiteX4818" fmla="*/ 1469354 w 2198808"/>
              <a:gd name="connsiteY4818" fmla="*/ 1381613 h 1624467"/>
              <a:gd name="connsiteX4819" fmla="*/ 848793 w 2198808"/>
              <a:gd name="connsiteY4819" fmla="*/ 1383839 h 1624467"/>
              <a:gd name="connsiteX4820" fmla="*/ 848266 w 2198808"/>
              <a:gd name="connsiteY4820" fmla="*/ 1383499 h 1624467"/>
              <a:gd name="connsiteX4821" fmla="*/ 848182 w 2198808"/>
              <a:gd name="connsiteY4821" fmla="*/ 1384026 h 1624467"/>
              <a:gd name="connsiteX4822" fmla="*/ 848793 w 2198808"/>
              <a:gd name="connsiteY4822" fmla="*/ 1383839 h 1624467"/>
              <a:gd name="connsiteX4823" fmla="*/ 168930 w 2198808"/>
              <a:gd name="connsiteY4823" fmla="*/ 984689 h 1624467"/>
              <a:gd name="connsiteX4824" fmla="*/ 168981 w 2198808"/>
              <a:gd name="connsiteY4824" fmla="*/ 984213 h 1624467"/>
              <a:gd name="connsiteX4825" fmla="*/ 168420 w 2198808"/>
              <a:gd name="connsiteY4825" fmla="*/ 984400 h 1624467"/>
              <a:gd name="connsiteX4826" fmla="*/ 168930 w 2198808"/>
              <a:gd name="connsiteY4826" fmla="*/ 984689 h 1624467"/>
              <a:gd name="connsiteX4827" fmla="*/ 259227 w 2198808"/>
              <a:gd name="connsiteY4827" fmla="*/ 982888 h 1624467"/>
              <a:gd name="connsiteX4828" fmla="*/ 258683 w 2198808"/>
              <a:gd name="connsiteY4828" fmla="*/ 982531 h 1624467"/>
              <a:gd name="connsiteX4829" fmla="*/ 258582 w 2198808"/>
              <a:gd name="connsiteY4829" fmla="*/ 983091 h 1624467"/>
              <a:gd name="connsiteX4830" fmla="*/ 259227 w 2198808"/>
              <a:gd name="connsiteY4830" fmla="*/ 982888 h 1624467"/>
              <a:gd name="connsiteX4831" fmla="*/ 2110423 w 2198808"/>
              <a:gd name="connsiteY4831" fmla="*/ 841732 h 1624467"/>
              <a:gd name="connsiteX4832" fmla="*/ 2110916 w 2198808"/>
              <a:gd name="connsiteY4832" fmla="*/ 842055 h 1624467"/>
              <a:gd name="connsiteX4833" fmla="*/ 2111001 w 2198808"/>
              <a:gd name="connsiteY4833" fmla="*/ 841562 h 1624467"/>
              <a:gd name="connsiteX4834" fmla="*/ 2110423 w 2198808"/>
              <a:gd name="connsiteY4834" fmla="*/ 841732 h 1624467"/>
              <a:gd name="connsiteX4835" fmla="*/ 1658971 w 2198808"/>
              <a:gd name="connsiteY4835" fmla="*/ 1227747 h 1624467"/>
              <a:gd name="connsiteX4836" fmla="*/ 1659022 w 2198808"/>
              <a:gd name="connsiteY4836" fmla="*/ 1227254 h 1624467"/>
              <a:gd name="connsiteX4837" fmla="*/ 1658461 w 2198808"/>
              <a:gd name="connsiteY4837" fmla="*/ 1227458 h 1624467"/>
              <a:gd name="connsiteX4838" fmla="*/ 1658971 w 2198808"/>
              <a:gd name="connsiteY4838" fmla="*/ 1227747 h 1624467"/>
              <a:gd name="connsiteX4839" fmla="*/ 1921383 w 2198808"/>
              <a:gd name="connsiteY4839" fmla="*/ 1156600 h 1624467"/>
              <a:gd name="connsiteX4840" fmla="*/ 1921044 w 2198808"/>
              <a:gd name="connsiteY4840" fmla="*/ 1157127 h 1624467"/>
              <a:gd name="connsiteX4841" fmla="*/ 1921587 w 2198808"/>
              <a:gd name="connsiteY4841" fmla="*/ 1157212 h 1624467"/>
              <a:gd name="connsiteX4842" fmla="*/ 1921383 w 2198808"/>
              <a:gd name="connsiteY4842" fmla="*/ 1156600 h 1624467"/>
              <a:gd name="connsiteX4843" fmla="*/ 200977 w 2198808"/>
              <a:gd name="connsiteY4843" fmla="*/ 975768 h 1624467"/>
              <a:gd name="connsiteX4844" fmla="*/ 200927 w 2198808"/>
              <a:gd name="connsiteY4844" fmla="*/ 976295 h 1624467"/>
              <a:gd name="connsiteX4845" fmla="*/ 201521 w 2198808"/>
              <a:gd name="connsiteY4845" fmla="*/ 976074 h 1624467"/>
              <a:gd name="connsiteX4846" fmla="*/ 200977 w 2198808"/>
              <a:gd name="connsiteY4846" fmla="*/ 975768 h 1624467"/>
              <a:gd name="connsiteX4847" fmla="*/ 197528 w 2198808"/>
              <a:gd name="connsiteY4847" fmla="*/ 969481 h 1624467"/>
              <a:gd name="connsiteX4848" fmla="*/ 198089 w 2198808"/>
              <a:gd name="connsiteY4848" fmla="*/ 969226 h 1624467"/>
              <a:gd name="connsiteX4849" fmla="*/ 197545 w 2198808"/>
              <a:gd name="connsiteY4849" fmla="*/ 968971 h 1624467"/>
              <a:gd name="connsiteX4850" fmla="*/ 197528 w 2198808"/>
              <a:gd name="connsiteY4850" fmla="*/ 969481 h 1624467"/>
              <a:gd name="connsiteX4851" fmla="*/ 335438 w 2198808"/>
              <a:gd name="connsiteY4851" fmla="*/ 1240831 h 1624467"/>
              <a:gd name="connsiteX4852" fmla="*/ 334894 w 2198808"/>
              <a:gd name="connsiteY4852" fmla="*/ 1241086 h 1624467"/>
              <a:gd name="connsiteX4853" fmla="*/ 335438 w 2198808"/>
              <a:gd name="connsiteY4853" fmla="*/ 1241341 h 1624467"/>
              <a:gd name="connsiteX4854" fmla="*/ 335438 w 2198808"/>
              <a:gd name="connsiteY4854" fmla="*/ 1240831 h 1624467"/>
              <a:gd name="connsiteX4855" fmla="*/ 354571 w 2198808"/>
              <a:gd name="connsiteY4855" fmla="*/ 936227 h 1624467"/>
              <a:gd name="connsiteX4856" fmla="*/ 355149 w 2198808"/>
              <a:gd name="connsiteY4856" fmla="*/ 936278 h 1624467"/>
              <a:gd name="connsiteX4857" fmla="*/ 354911 w 2198808"/>
              <a:gd name="connsiteY4857" fmla="*/ 935649 h 1624467"/>
              <a:gd name="connsiteX4858" fmla="*/ 354571 w 2198808"/>
              <a:gd name="connsiteY4858" fmla="*/ 936227 h 1624467"/>
              <a:gd name="connsiteX4859" fmla="*/ 240009 w 2198808"/>
              <a:gd name="connsiteY4859" fmla="*/ 621223 h 1624467"/>
              <a:gd name="connsiteX4860" fmla="*/ 240570 w 2198808"/>
              <a:gd name="connsiteY4860" fmla="*/ 620951 h 1624467"/>
              <a:gd name="connsiteX4861" fmla="*/ 240025 w 2198808"/>
              <a:gd name="connsiteY4861" fmla="*/ 620679 h 1624467"/>
              <a:gd name="connsiteX4862" fmla="*/ 240009 w 2198808"/>
              <a:gd name="connsiteY4862" fmla="*/ 621223 h 1624467"/>
              <a:gd name="connsiteX4863" fmla="*/ 1643202 w 2198808"/>
              <a:gd name="connsiteY4863" fmla="*/ 1257994 h 1624467"/>
              <a:gd name="connsiteX4864" fmla="*/ 1643728 w 2198808"/>
              <a:gd name="connsiteY4864" fmla="*/ 1258334 h 1624467"/>
              <a:gd name="connsiteX4865" fmla="*/ 1643814 w 2198808"/>
              <a:gd name="connsiteY4865" fmla="*/ 1257790 h 1624467"/>
              <a:gd name="connsiteX4866" fmla="*/ 1643202 w 2198808"/>
              <a:gd name="connsiteY4866" fmla="*/ 1257994 h 1624467"/>
              <a:gd name="connsiteX4867" fmla="*/ 1197052 w 2198808"/>
              <a:gd name="connsiteY4867" fmla="*/ 1157858 h 1624467"/>
              <a:gd name="connsiteX4868" fmla="*/ 1196559 w 2198808"/>
              <a:gd name="connsiteY4868" fmla="*/ 1157535 h 1624467"/>
              <a:gd name="connsiteX4869" fmla="*/ 1196473 w 2198808"/>
              <a:gd name="connsiteY4869" fmla="*/ 1158028 h 1624467"/>
              <a:gd name="connsiteX4870" fmla="*/ 1197052 w 2198808"/>
              <a:gd name="connsiteY4870" fmla="*/ 1157858 h 1624467"/>
              <a:gd name="connsiteX4871" fmla="*/ 1113313 w 2198808"/>
              <a:gd name="connsiteY4871" fmla="*/ 915173 h 1624467"/>
              <a:gd name="connsiteX4872" fmla="*/ 1113840 w 2198808"/>
              <a:gd name="connsiteY4872" fmla="*/ 914935 h 1624467"/>
              <a:gd name="connsiteX4873" fmla="*/ 1113313 w 2198808"/>
              <a:gd name="connsiteY4873" fmla="*/ 914680 h 1624467"/>
              <a:gd name="connsiteX4874" fmla="*/ 1113313 w 2198808"/>
              <a:gd name="connsiteY4874" fmla="*/ 915173 h 1624467"/>
              <a:gd name="connsiteX4875" fmla="*/ 1104171 w 2198808"/>
              <a:gd name="connsiteY4875" fmla="*/ 913661 h 1624467"/>
              <a:gd name="connsiteX4876" fmla="*/ 1103814 w 2198808"/>
              <a:gd name="connsiteY4876" fmla="*/ 914188 h 1624467"/>
              <a:gd name="connsiteX4877" fmla="*/ 1104375 w 2198808"/>
              <a:gd name="connsiteY4877" fmla="*/ 914273 h 1624467"/>
              <a:gd name="connsiteX4878" fmla="*/ 1104171 w 2198808"/>
              <a:gd name="connsiteY4878" fmla="*/ 913661 h 1624467"/>
              <a:gd name="connsiteX4879" fmla="*/ 1098309 w 2198808"/>
              <a:gd name="connsiteY4879" fmla="*/ 841545 h 1624467"/>
              <a:gd name="connsiteX4880" fmla="*/ 1097782 w 2198808"/>
              <a:gd name="connsiteY4880" fmla="*/ 841766 h 1624467"/>
              <a:gd name="connsiteX4881" fmla="*/ 1098309 w 2198808"/>
              <a:gd name="connsiteY4881" fmla="*/ 842004 h 1624467"/>
              <a:gd name="connsiteX4882" fmla="*/ 1098309 w 2198808"/>
              <a:gd name="connsiteY4882" fmla="*/ 841545 h 1624467"/>
              <a:gd name="connsiteX4883" fmla="*/ 150663 w 2198808"/>
              <a:gd name="connsiteY4883" fmla="*/ 866269 h 1624467"/>
              <a:gd name="connsiteX4884" fmla="*/ 150952 w 2198808"/>
              <a:gd name="connsiteY4884" fmla="*/ 866864 h 1624467"/>
              <a:gd name="connsiteX4885" fmla="*/ 151258 w 2198808"/>
              <a:gd name="connsiteY4885" fmla="*/ 866286 h 1624467"/>
              <a:gd name="connsiteX4886" fmla="*/ 150663 w 2198808"/>
              <a:gd name="connsiteY4886" fmla="*/ 866269 h 1624467"/>
              <a:gd name="connsiteX4887" fmla="*/ 109219 w 2198808"/>
              <a:gd name="connsiteY4887" fmla="*/ 907816 h 1624467"/>
              <a:gd name="connsiteX4888" fmla="*/ 109168 w 2198808"/>
              <a:gd name="connsiteY4888" fmla="*/ 908359 h 1624467"/>
              <a:gd name="connsiteX4889" fmla="*/ 109779 w 2198808"/>
              <a:gd name="connsiteY4889" fmla="*/ 908138 h 1624467"/>
              <a:gd name="connsiteX4890" fmla="*/ 109219 w 2198808"/>
              <a:gd name="connsiteY4890" fmla="*/ 907816 h 1624467"/>
              <a:gd name="connsiteX4891" fmla="*/ 1311868 w 2198808"/>
              <a:gd name="connsiteY4891" fmla="*/ 1402445 h 1624467"/>
              <a:gd name="connsiteX4892" fmla="*/ 1312429 w 2198808"/>
              <a:gd name="connsiteY4892" fmla="*/ 1402802 h 1624467"/>
              <a:gd name="connsiteX4893" fmla="*/ 1312514 w 2198808"/>
              <a:gd name="connsiteY4893" fmla="*/ 1402225 h 1624467"/>
              <a:gd name="connsiteX4894" fmla="*/ 1311868 w 2198808"/>
              <a:gd name="connsiteY4894" fmla="*/ 1402445 h 1624467"/>
              <a:gd name="connsiteX4895" fmla="*/ 1349778 w 2198808"/>
              <a:gd name="connsiteY4895" fmla="*/ 1402802 h 1624467"/>
              <a:gd name="connsiteX4896" fmla="*/ 1349829 w 2198808"/>
              <a:gd name="connsiteY4896" fmla="*/ 1402276 h 1624467"/>
              <a:gd name="connsiteX4897" fmla="*/ 1349234 w 2198808"/>
              <a:gd name="connsiteY4897" fmla="*/ 1402496 h 1624467"/>
              <a:gd name="connsiteX4898" fmla="*/ 1349778 w 2198808"/>
              <a:gd name="connsiteY4898" fmla="*/ 1402802 h 1624467"/>
              <a:gd name="connsiteX4899" fmla="*/ 264121 w 2198808"/>
              <a:gd name="connsiteY4899" fmla="*/ 767323 h 1624467"/>
              <a:gd name="connsiteX4900" fmla="*/ 264172 w 2198808"/>
              <a:gd name="connsiteY4900" fmla="*/ 766779 h 1624467"/>
              <a:gd name="connsiteX4901" fmla="*/ 263577 w 2198808"/>
              <a:gd name="connsiteY4901" fmla="*/ 767000 h 1624467"/>
              <a:gd name="connsiteX4902" fmla="*/ 264121 w 2198808"/>
              <a:gd name="connsiteY4902" fmla="*/ 767323 h 1624467"/>
              <a:gd name="connsiteX4903" fmla="*/ 546143 w 2198808"/>
              <a:gd name="connsiteY4903" fmla="*/ 287595 h 1624467"/>
              <a:gd name="connsiteX4904" fmla="*/ 545565 w 2198808"/>
              <a:gd name="connsiteY4904" fmla="*/ 287867 h 1624467"/>
              <a:gd name="connsiteX4905" fmla="*/ 546126 w 2198808"/>
              <a:gd name="connsiteY4905" fmla="*/ 288139 h 1624467"/>
              <a:gd name="connsiteX4906" fmla="*/ 546143 w 2198808"/>
              <a:gd name="connsiteY4906" fmla="*/ 287595 h 1624467"/>
              <a:gd name="connsiteX4907" fmla="*/ 263594 w 2198808"/>
              <a:gd name="connsiteY4907" fmla="*/ 901206 h 1624467"/>
              <a:gd name="connsiteX4908" fmla="*/ 264121 w 2198808"/>
              <a:gd name="connsiteY4908" fmla="*/ 901545 h 1624467"/>
              <a:gd name="connsiteX4909" fmla="*/ 264206 w 2198808"/>
              <a:gd name="connsiteY4909" fmla="*/ 901002 h 1624467"/>
              <a:gd name="connsiteX4910" fmla="*/ 263594 w 2198808"/>
              <a:gd name="connsiteY4910" fmla="*/ 901206 h 1624467"/>
              <a:gd name="connsiteX4911" fmla="*/ 1857781 w 2198808"/>
              <a:gd name="connsiteY4911" fmla="*/ 1270245 h 1624467"/>
              <a:gd name="connsiteX4912" fmla="*/ 1857832 w 2198808"/>
              <a:gd name="connsiteY4912" fmla="*/ 1269701 h 1624467"/>
              <a:gd name="connsiteX4913" fmla="*/ 1857237 w 2198808"/>
              <a:gd name="connsiteY4913" fmla="*/ 1269922 h 1624467"/>
              <a:gd name="connsiteX4914" fmla="*/ 1857781 w 2198808"/>
              <a:gd name="connsiteY4914" fmla="*/ 1270245 h 1624467"/>
              <a:gd name="connsiteX4915" fmla="*/ 1283186 w 2198808"/>
              <a:gd name="connsiteY4915" fmla="*/ 1407849 h 1624467"/>
              <a:gd name="connsiteX4916" fmla="*/ 1283746 w 2198808"/>
              <a:gd name="connsiteY4916" fmla="*/ 1407594 h 1624467"/>
              <a:gd name="connsiteX4917" fmla="*/ 1283186 w 2198808"/>
              <a:gd name="connsiteY4917" fmla="*/ 1407322 h 1624467"/>
              <a:gd name="connsiteX4918" fmla="*/ 1283186 w 2198808"/>
              <a:gd name="connsiteY4918" fmla="*/ 1407849 h 1624467"/>
              <a:gd name="connsiteX4919" fmla="*/ 1060925 w 2198808"/>
              <a:gd name="connsiteY4919" fmla="*/ 1409582 h 1624467"/>
              <a:gd name="connsiteX4920" fmla="*/ 1060977 w 2198808"/>
              <a:gd name="connsiteY4920" fmla="*/ 1409055 h 1624467"/>
              <a:gd name="connsiteX4921" fmla="*/ 1060399 w 2198808"/>
              <a:gd name="connsiteY4921" fmla="*/ 1409259 h 1624467"/>
              <a:gd name="connsiteX4922" fmla="*/ 1060925 w 2198808"/>
              <a:gd name="connsiteY4922" fmla="*/ 1409582 h 1624467"/>
              <a:gd name="connsiteX4923" fmla="*/ 1326210 w 2198808"/>
              <a:gd name="connsiteY4923" fmla="*/ 1278537 h 1624467"/>
              <a:gd name="connsiteX4924" fmla="*/ 1325700 w 2198808"/>
              <a:gd name="connsiteY4924" fmla="*/ 1278214 h 1624467"/>
              <a:gd name="connsiteX4925" fmla="*/ 1325615 w 2198808"/>
              <a:gd name="connsiteY4925" fmla="*/ 1278724 h 1624467"/>
              <a:gd name="connsiteX4926" fmla="*/ 1326210 w 2198808"/>
              <a:gd name="connsiteY4926" fmla="*/ 1278537 h 1624467"/>
              <a:gd name="connsiteX4927" fmla="*/ 551444 w 2198808"/>
              <a:gd name="connsiteY4927" fmla="*/ 281155 h 1624467"/>
              <a:gd name="connsiteX4928" fmla="*/ 550935 w 2198808"/>
              <a:gd name="connsiteY4928" fmla="*/ 280815 h 1624467"/>
              <a:gd name="connsiteX4929" fmla="*/ 550850 w 2198808"/>
              <a:gd name="connsiteY4929" fmla="*/ 281325 h 1624467"/>
              <a:gd name="connsiteX4930" fmla="*/ 551444 w 2198808"/>
              <a:gd name="connsiteY4930" fmla="*/ 281155 h 1624467"/>
              <a:gd name="connsiteX4931" fmla="*/ 2128146 w 2198808"/>
              <a:gd name="connsiteY4931" fmla="*/ 875836 h 1624467"/>
              <a:gd name="connsiteX4932" fmla="*/ 2127619 w 2198808"/>
              <a:gd name="connsiteY4932" fmla="*/ 875496 h 1624467"/>
              <a:gd name="connsiteX4933" fmla="*/ 2127535 w 2198808"/>
              <a:gd name="connsiteY4933" fmla="*/ 876023 h 1624467"/>
              <a:gd name="connsiteX4934" fmla="*/ 2128146 w 2198808"/>
              <a:gd name="connsiteY4934" fmla="*/ 875836 h 1624467"/>
              <a:gd name="connsiteX4935" fmla="*/ 1901434 w 2198808"/>
              <a:gd name="connsiteY4935" fmla="*/ 875700 h 1624467"/>
              <a:gd name="connsiteX4936" fmla="*/ 1901961 w 2198808"/>
              <a:gd name="connsiteY4936" fmla="*/ 876057 h 1624467"/>
              <a:gd name="connsiteX4937" fmla="*/ 1902046 w 2198808"/>
              <a:gd name="connsiteY4937" fmla="*/ 875513 h 1624467"/>
              <a:gd name="connsiteX4938" fmla="*/ 1901434 w 2198808"/>
              <a:gd name="connsiteY4938" fmla="*/ 875700 h 1624467"/>
              <a:gd name="connsiteX4939" fmla="*/ 635455 w 2198808"/>
              <a:gd name="connsiteY4939" fmla="*/ 204010 h 1624467"/>
              <a:gd name="connsiteX4940" fmla="*/ 635183 w 2198808"/>
              <a:gd name="connsiteY4940" fmla="*/ 203432 h 1624467"/>
              <a:gd name="connsiteX4941" fmla="*/ 634894 w 2198808"/>
              <a:gd name="connsiteY4941" fmla="*/ 203993 h 1624467"/>
              <a:gd name="connsiteX4942" fmla="*/ 635455 w 2198808"/>
              <a:gd name="connsiteY4942" fmla="*/ 204010 h 1624467"/>
              <a:gd name="connsiteX4943" fmla="*/ 1298818 w 2198808"/>
              <a:gd name="connsiteY4943" fmla="*/ 201070 h 1624467"/>
              <a:gd name="connsiteX4944" fmla="*/ 1298241 w 2198808"/>
              <a:gd name="connsiteY4944" fmla="*/ 201325 h 1624467"/>
              <a:gd name="connsiteX4945" fmla="*/ 1298801 w 2198808"/>
              <a:gd name="connsiteY4945" fmla="*/ 201597 h 1624467"/>
              <a:gd name="connsiteX4946" fmla="*/ 1298818 w 2198808"/>
              <a:gd name="connsiteY4946" fmla="*/ 201070 h 1624467"/>
              <a:gd name="connsiteX4947" fmla="*/ 2135895 w 2198808"/>
              <a:gd name="connsiteY4947" fmla="*/ 746592 h 1624467"/>
              <a:gd name="connsiteX4948" fmla="*/ 2136438 w 2198808"/>
              <a:gd name="connsiteY4948" fmla="*/ 746949 h 1624467"/>
              <a:gd name="connsiteX4949" fmla="*/ 2136524 w 2198808"/>
              <a:gd name="connsiteY4949" fmla="*/ 746371 h 1624467"/>
              <a:gd name="connsiteX4950" fmla="*/ 2135895 w 2198808"/>
              <a:gd name="connsiteY4950" fmla="*/ 746592 h 1624467"/>
              <a:gd name="connsiteX4951" fmla="*/ 928453 w 2198808"/>
              <a:gd name="connsiteY4951" fmla="*/ 194171 h 1624467"/>
              <a:gd name="connsiteX4952" fmla="*/ 927892 w 2198808"/>
              <a:gd name="connsiteY4952" fmla="*/ 194426 h 1624467"/>
              <a:gd name="connsiteX4953" fmla="*/ 928437 w 2198808"/>
              <a:gd name="connsiteY4953" fmla="*/ 194681 h 1624467"/>
              <a:gd name="connsiteX4954" fmla="*/ 928453 w 2198808"/>
              <a:gd name="connsiteY4954" fmla="*/ 194171 h 1624467"/>
              <a:gd name="connsiteX4955" fmla="*/ 1002880 w 2198808"/>
              <a:gd name="connsiteY4955" fmla="*/ 1419710 h 1624467"/>
              <a:gd name="connsiteX4956" fmla="*/ 1003424 w 2198808"/>
              <a:gd name="connsiteY4956" fmla="*/ 1419455 h 1624467"/>
              <a:gd name="connsiteX4957" fmla="*/ 1002880 w 2198808"/>
              <a:gd name="connsiteY4957" fmla="*/ 1419200 h 1624467"/>
              <a:gd name="connsiteX4958" fmla="*/ 1002880 w 2198808"/>
              <a:gd name="connsiteY4958" fmla="*/ 1419710 h 1624467"/>
              <a:gd name="connsiteX4959" fmla="*/ 1914535 w 2198808"/>
              <a:gd name="connsiteY4959" fmla="*/ 1142072 h 1624467"/>
              <a:gd name="connsiteX4960" fmla="*/ 1914876 w 2198808"/>
              <a:gd name="connsiteY4960" fmla="*/ 1141562 h 1624467"/>
              <a:gd name="connsiteX4961" fmla="*/ 1914349 w 2198808"/>
              <a:gd name="connsiteY4961" fmla="*/ 1141477 h 1624467"/>
              <a:gd name="connsiteX4962" fmla="*/ 1914535 w 2198808"/>
              <a:gd name="connsiteY4962" fmla="*/ 1142072 h 1624467"/>
              <a:gd name="connsiteX4963" fmla="*/ 260909 w 2198808"/>
              <a:gd name="connsiteY4963" fmla="*/ 1064434 h 1624467"/>
              <a:gd name="connsiteX4964" fmla="*/ 260400 w 2198808"/>
              <a:gd name="connsiteY4964" fmla="*/ 1064094 h 1624467"/>
              <a:gd name="connsiteX4965" fmla="*/ 260315 w 2198808"/>
              <a:gd name="connsiteY4965" fmla="*/ 1064621 h 1624467"/>
              <a:gd name="connsiteX4966" fmla="*/ 260909 w 2198808"/>
              <a:gd name="connsiteY4966" fmla="*/ 1064434 h 1624467"/>
              <a:gd name="connsiteX4967" fmla="*/ 872362 w 2198808"/>
              <a:gd name="connsiteY4967" fmla="*/ 194273 h 1624467"/>
              <a:gd name="connsiteX4968" fmla="*/ 871818 w 2198808"/>
              <a:gd name="connsiteY4968" fmla="*/ 194528 h 1624467"/>
              <a:gd name="connsiteX4969" fmla="*/ 872362 w 2198808"/>
              <a:gd name="connsiteY4969" fmla="*/ 194783 h 1624467"/>
              <a:gd name="connsiteX4970" fmla="*/ 872362 w 2198808"/>
              <a:gd name="connsiteY4970" fmla="*/ 194273 h 1624467"/>
              <a:gd name="connsiteX4971" fmla="*/ 1600177 w 2198808"/>
              <a:gd name="connsiteY4971" fmla="*/ 1298367 h 1624467"/>
              <a:gd name="connsiteX4972" fmla="*/ 1600551 w 2198808"/>
              <a:gd name="connsiteY4972" fmla="*/ 1297824 h 1624467"/>
              <a:gd name="connsiteX4973" fmla="*/ 1599957 w 2198808"/>
              <a:gd name="connsiteY4973" fmla="*/ 1297739 h 1624467"/>
              <a:gd name="connsiteX4974" fmla="*/ 1600177 w 2198808"/>
              <a:gd name="connsiteY4974" fmla="*/ 1298367 h 1624467"/>
              <a:gd name="connsiteX4975" fmla="*/ 1153890 w 2198808"/>
              <a:gd name="connsiteY4975" fmla="*/ 190994 h 1624467"/>
              <a:gd name="connsiteX4976" fmla="*/ 1154383 w 2198808"/>
              <a:gd name="connsiteY4976" fmla="*/ 191300 h 1624467"/>
              <a:gd name="connsiteX4977" fmla="*/ 1154469 w 2198808"/>
              <a:gd name="connsiteY4977" fmla="*/ 190841 h 1624467"/>
              <a:gd name="connsiteX4978" fmla="*/ 1153890 w 2198808"/>
              <a:gd name="connsiteY4978" fmla="*/ 190994 h 1624467"/>
              <a:gd name="connsiteX4979" fmla="*/ 1279821 w 2198808"/>
              <a:gd name="connsiteY4979" fmla="*/ 187408 h 1624467"/>
              <a:gd name="connsiteX4980" fmla="*/ 1279770 w 2198808"/>
              <a:gd name="connsiteY4980" fmla="*/ 187901 h 1624467"/>
              <a:gd name="connsiteX4981" fmla="*/ 1280347 w 2198808"/>
              <a:gd name="connsiteY4981" fmla="*/ 187697 h 1624467"/>
              <a:gd name="connsiteX4982" fmla="*/ 1279821 w 2198808"/>
              <a:gd name="connsiteY4982" fmla="*/ 187408 h 1624467"/>
              <a:gd name="connsiteX4983" fmla="*/ 968691 w 2198808"/>
              <a:gd name="connsiteY4983" fmla="*/ 184248 h 1624467"/>
              <a:gd name="connsiteX4984" fmla="*/ 969218 w 2198808"/>
              <a:gd name="connsiteY4984" fmla="*/ 184588 h 1624467"/>
              <a:gd name="connsiteX4985" fmla="*/ 969303 w 2198808"/>
              <a:gd name="connsiteY4985" fmla="*/ 184044 h 1624467"/>
              <a:gd name="connsiteX4986" fmla="*/ 968691 w 2198808"/>
              <a:gd name="connsiteY4986" fmla="*/ 184248 h 1624467"/>
              <a:gd name="connsiteX4987" fmla="*/ 311393 w 2198808"/>
              <a:gd name="connsiteY4987" fmla="*/ 1167781 h 1624467"/>
              <a:gd name="connsiteX4988" fmla="*/ 311343 w 2198808"/>
              <a:gd name="connsiteY4988" fmla="*/ 1168291 h 1624467"/>
              <a:gd name="connsiteX4989" fmla="*/ 311920 w 2198808"/>
              <a:gd name="connsiteY4989" fmla="*/ 1168087 h 1624467"/>
              <a:gd name="connsiteX4990" fmla="*/ 311393 w 2198808"/>
              <a:gd name="connsiteY4990" fmla="*/ 1167781 h 1624467"/>
              <a:gd name="connsiteX4991" fmla="*/ 900535 w 2198808"/>
              <a:gd name="connsiteY4991" fmla="*/ 183313 h 1624467"/>
              <a:gd name="connsiteX4992" fmla="*/ 899957 w 2198808"/>
              <a:gd name="connsiteY4992" fmla="*/ 183262 h 1624467"/>
              <a:gd name="connsiteX4993" fmla="*/ 900195 w 2198808"/>
              <a:gd name="connsiteY4993" fmla="*/ 183891 h 1624467"/>
              <a:gd name="connsiteX4994" fmla="*/ 900535 w 2198808"/>
              <a:gd name="connsiteY4994" fmla="*/ 183313 h 1624467"/>
              <a:gd name="connsiteX4995" fmla="*/ 550951 w 2198808"/>
              <a:gd name="connsiteY4995" fmla="*/ 265556 h 1624467"/>
              <a:gd name="connsiteX4996" fmla="*/ 550901 w 2198808"/>
              <a:gd name="connsiteY4996" fmla="*/ 266117 h 1624467"/>
              <a:gd name="connsiteX4997" fmla="*/ 551512 w 2198808"/>
              <a:gd name="connsiteY4997" fmla="*/ 265896 h 1624467"/>
              <a:gd name="connsiteX4998" fmla="*/ 550951 w 2198808"/>
              <a:gd name="connsiteY4998" fmla="*/ 265556 h 1624467"/>
              <a:gd name="connsiteX4999" fmla="*/ 854078 w 2198808"/>
              <a:gd name="connsiteY4999" fmla="*/ 179898 h 1624467"/>
              <a:gd name="connsiteX5000" fmla="*/ 854350 w 2198808"/>
              <a:gd name="connsiteY5000" fmla="*/ 180459 h 1624467"/>
              <a:gd name="connsiteX5001" fmla="*/ 854639 w 2198808"/>
              <a:gd name="connsiteY5001" fmla="*/ 179915 h 1624467"/>
              <a:gd name="connsiteX5002" fmla="*/ 854078 w 2198808"/>
              <a:gd name="connsiteY5002" fmla="*/ 179898 h 1624467"/>
              <a:gd name="connsiteX5003" fmla="*/ 1098326 w 2198808"/>
              <a:gd name="connsiteY5003" fmla="*/ 1307067 h 1624467"/>
              <a:gd name="connsiteX5004" fmla="*/ 1097782 w 2198808"/>
              <a:gd name="connsiteY5004" fmla="*/ 1307322 h 1624467"/>
              <a:gd name="connsiteX5005" fmla="*/ 1098309 w 2198808"/>
              <a:gd name="connsiteY5005" fmla="*/ 1307577 h 1624467"/>
              <a:gd name="connsiteX5006" fmla="*/ 1098326 w 2198808"/>
              <a:gd name="connsiteY5006" fmla="*/ 1307067 h 1624467"/>
              <a:gd name="connsiteX5007" fmla="*/ 1254367 w 2198808"/>
              <a:gd name="connsiteY5007" fmla="*/ 177196 h 1624467"/>
              <a:gd name="connsiteX5008" fmla="*/ 1254315 w 2198808"/>
              <a:gd name="connsiteY5008" fmla="*/ 177757 h 1624467"/>
              <a:gd name="connsiteX5009" fmla="*/ 1254927 w 2198808"/>
              <a:gd name="connsiteY5009" fmla="*/ 177536 h 1624467"/>
              <a:gd name="connsiteX5010" fmla="*/ 1254367 w 2198808"/>
              <a:gd name="connsiteY5010" fmla="*/ 177196 h 1624467"/>
              <a:gd name="connsiteX5011" fmla="*/ 1623015 w 2198808"/>
              <a:gd name="connsiteY5011" fmla="*/ 1311044 h 1624467"/>
              <a:gd name="connsiteX5012" fmla="*/ 1623592 w 2198808"/>
              <a:gd name="connsiteY5012" fmla="*/ 1310772 h 1624467"/>
              <a:gd name="connsiteX5013" fmla="*/ 1623032 w 2198808"/>
              <a:gd name="connsiteY5013" fmla="*/ 1310483 h 1624467"/>
              <a:gd name="connsiteX5014" fmla="*/ 1623015 w 2198808"/>
              <a:gd name="connsiteY5014" fmla="*/ 1311044 h 1624467"/>
              <a:gd name="connsiteX5015" fmla="*/ 860450 w 2198808"/>
              <a:gd name="connsiteY5015" fmla="*/ 177791 h 1624467"/>
              <a:gd name="connsiteX5016" fmla="*/ 860501 w 2198808"/>
              <a:gd name="connsiteY5016" fmla="*/ 177247 h 1624467"/>
              <a:gd name="connsiteX5017" fmla="*/ 859889 w 2198808"/>
              <a:gd name="connsiteY5017" fmla="*/ 177468 h 1624467"/>
              <a:gd name="connsiteX5018" fmla="*/ 860450 w 2198808"/>
              <a:gd name="connsiteY5018" fmla="*/ 177791 h 1624467"/>
              <a:gd name="connsiteX5019" fmla="*/ 830629 w 2198808"/>
              <a:gd name="connsiteY5019" fmla="*/ 177978 h 1624467"/>
              <a:gd name="connsiteX5020" fmla="*/ 830272 w 2198808"/>
              <a:gd name="connsiteY5020" fmla="*/ 178504 h 1624467"/>
              <a:gd name="connsiteX5021" fmla="*/ 830833 w 2198808"/>
              <a:gd name="connsiteY5021" fmla="*/ 178589 h 1624467"/>
              <a:gd name="connsiteX5022" fmla="*/ 830629 w 2198808"/>
              <a:gd name="connsiteY5022" fmla="*/ 177978 h 1624467"/>
              <a:gd name="connsiteX5023" fmla="*/ 1101198 w 2198808"/>
              <a:gd name="connsiteY5023" fmla="*/ 175701 h 1624467"/>
              <a:gd name="connsiteX5024" fmla="*/ 1101741 w 2198808"/>
              <a:gd name="connsiteY5024" fmla="*/ 176058 h 1624467"/>
              <a:gd name="connsiteX5025" fmla="*/ 1101826 w 2198808"/>
              <a:gd name="connsiteY5025" fmla="*/ 175497 h 1624467"/>
              <a:gd name="connsiteX5026" fmla="*/ 1101198 w 2198808"/>
              <a:gd name="connsiteY5026" fmla="*/ 175701 h 1624467"/>
              <a:gd name="connsiteX5027" fmla="*/ 984205 w 2198808"/>
              <a:gd name="connsiteY5027" fmla="*/ 172625 h 1624467"/>
              <a:gd name="connsiteX5028" fmla="*/ 984732 w 2198808"/>
              <a:gd name="connsiteY5028" fmla="*/ 172387 h 1624467"/>
              <a:gd name="connsiteX5029" fmla="*/ 984205 w 2198808"/>
              <a:gd name="connsiteY5029" fmla="*/ 172149 h 1624467"/>
              <a:gd name="connsiteX5030" fmla="*/ 984205 w 2198808"/>
              <a:gd name="connsiteY5030" fmla="*/ 172625 h 1624467"/>
              <a:gd name="connsiteX5031" fmla="*/ 345395 w 2198808"/>
              <a:gd name="connsiteY5031" fmla="*/ 376074 h 1624467"/>
              <a:gd name="connsiteX5032" fmla="*/ 345344 w 2198808"/>
              <a:gd name="connsiteY5032" fmla="*/ 376601 h 1624467"/>
              <a:gd name="connsiteX5033" fmla="*/ 345939 w 2198808"/>
              <a:gd name="connsiteY5033" fmla="*/ 376380 h 1624467"/>
              <a:gd name="connsiteX5034" fmla="*/ 345395 w 2198808"/>
              <a:gd name="connsiteY5034" fmla="*/ 376074 h 1624467"/>
              <a:gd name="connsiteX5035" fmla="*/ 2127433 w 2198808"/>
              <a:gd name="connsiteY5035" fmla="*/ 853593 h 1624467"/>
              <a:gd name="connsiteX5036" fmla="*/ 2127925 w 2198808"/>
              <a:gd name="connsiteY5036" fmla="*/ 853916 h 1624467"/>
              <a:gd name="connsiteX5037" fmla="*/ 2128010 w 2198808"/>
              <a:gd name="connsiteY5037" fmla="*/ 853440 h 1624467"/>
              <a:gd name="connsiteX5038" fmla="*/ 2127433 w 2198808"/>
              <a:gd name="connsiteY5038" fmla="*/ 853593 h 1624467"/>
              <a:gd name="connsiteX5039" fmla="*/ 1025241 w 2198808"/>
              <a:gd name="connsiteY5039" fmla="*/ 157417 h 1624467"/>
              <a:gd name="connsiteX5040" fmla="*/ 1025293 w 2198808"/>
              <a:gd name="connsiteY5040" fmla="*/ 156924 h 1624467"/>
              <a:gd name="connsiteX5041" fmla="*/ 1024698 w 2198808"/>
              <a:gd name="connsiteY5041" fmla="*/ 157128 h 1624467"/>
              <a:gd name="connsiteX5042" fmla="*/ 1025241 w 2198808"/>
              <a:gd name="connsiteY5042" fmla="*/ 157417 h 1624467"/>
              <a:gd name="connsiteX5043" fmla="*/ 528879 w 2198808"/>
              <a:gd name="connsiteY5043" fmla="*/ 1444722 h 1624467"/>
              <a:gd name="connsiteX5044" fmla="*/ 528828 w 2198808"/>
              <a:gd name="connsiteY5044" fmla="*/ 1445215 h 1624467"/>
              <a:gd name="connsiteX5045" fmla="*/ 529405 w 2198808"/>
              <a:gd name="connsiteY5045" fmla="*/ 1445028 h 1624467"/>
              <a:gd name="connsiteX5046" fmla="*/ 528879 w 2198808"/>
              <a:gd name="connsiteY5046" fmla="*/ 1444722 h 1624467"/>
              <a:gd name="connsiteX5047" fmla="*/ 637171 w 2198808"/>
              <a:gd name="connsiteY5047" fmla="*/ 154426 h 1624467"/>
              <a:gd name="connsiteX5048" fmla="*/ 636627 w 2198808"/>
              <a:gd name="connsiteY5048" fmla="*/ 154375 h 1624467"/>
              <a:gd name="connsiteX5049" fmla="*/ 636848 w 2198808"/>
              <a:gd name="connsiteY5049" fmla="*/ 154970 h 1624467"/>
              <a:gd name="connsiteX5050" fmla="*/ 637171 w 2198808"/>
              <a:gd name="connsiteY5050" fmla="*/ 154426 h 1624467"/>
              <a:gd name="connsiteX5051" fmla="*/ 1207247 w 2198808"/>
              <a:gd name="connsiteY5051" fmla="*/ 1326099 h 1624467"/>
              <a:gd name="connsiteX5052" fmla="*/ 1206737 w 2198808"/>
              <a:gd name="connsiteY5052" fmla="*/ 1325776 h 1624467"/>
              <a:gd name="connsiteX5053" fmla="*/ 1206652 w 2198808"/>
              <a:gd name="connsiteY5053" fmla="*/ 1326269 h 1624467"/>
              <a:gd name="connsiteX5054" fmla="*/ 1207247 w 2198808"/>
              <a:gd name="connsiteY5054" fmla="*/ 1326099 h 1624467"/>
              <a:gd name="connsiteX5055" fmla="*/ 539363 w 2198808"/>
              <a:gd name="connsiteY5055" fmla="*/ 1448070 h 1624467"/>
              <a:gd name="connsiteX5056" fmla="*/ 538802 w 2198808"/>
              <a:gd name="connsiteY5056" fmla="*/ 1448342 h 1624467"/>
              <a:gd name="connsiteX5057" fmla="*/ 539363 w 2198808"/>
              <a:gd name="connsiteY5057" fmla="*/ 1448614 h 1624467"/>
              <a:gd name="connsiteX5058" fmla="*/ 539363 w 2198808"/>
              <a:gd name="connsiteY5058" fmla="*/ 1448070 h 1624467"/>
              <a:gd name="connsiteX5059" fmla="*/ 1388351 w 2198808"/>
              <a:gd name="connsiteY5059" fmla="*/ 138318 h 1624467"/>
              <a:gd name="connsiteX5060" fmla="*/ 1388861 w 2198808"/>
              <a:gd name="connsiteY5060" fmla="*/ 138640 h 1624467"/>
              <a:gd name="connsiteX5061" fmla="*/ 1388945 w 2198808"/>
              <a:gd name="connsiteY5061" fmla="*/ 138148 h 1624467"/>
              <a:gd name="connsiteX5062" fmla="*/ 1388351 w 2198808"/>
              <a:gd name="connsiteY5062" fmla="*/ 138318 h 1624467"/>
              <a:gd name="connsiteX5063" fmla="*/ 1238615 w 2198808"/>
              <a:gd name="connsiteY5063" fmla="*/ 1333541 h 1624467"/>
              <a:gd name="connsiteX5064" fmla="*/ 1238054 w 2198808"/>
              <a:gd name="connsiteY5064" fmla="*/ 1333491 h 1624467"/>
              <a:gd name="connsiteX5065" fmla="*/ 1238275 w 2198808"/>
              <a:gd name="connsiteY5065" fmla="*/ 1334085 h 1624467"/>
              <a:gd name="connsiteX5066" fmla="*/ 1238615 w 2198808"/>
              <a:gd name="connsiteY5066" fmla="*/ 1333541 h 1624467"/>
              <a:gd name="connsiteX5067" fmla="*/ 1232531 w 2198808"/>
              <a:gd name="connsiteY5067" fmla="*/ 1334833 h 1624467"/>
              <a:gd name="connsiteX5068" fmla="*/ 1232582 w 2198808"/>
              <a:gd name="connsiteY5068" fmla="*/ 1334289 h 1624467"/>
              <a:gd name="connsiteX5069" fmla="*/ 1231987 w 2198808"/>
              <a:gd name="connsiteY5069" fmla="*/ 1334510 h 1624467"/>
              <a:gd name="connsiteX5070" fmla="*/ 1232531 w 2198808"/>
              <a:gd name="connsiteY5070" fmla="*/ 1334833 h 1624467"/>
              <a:gd name="connsiteX5071" fmla="*/ 654146 w 2198808"/>
              <a:gd name="connsiteY5071" fmla="*/ 244774 h 1624467"/>
              <a:gd name="connsiteX5072" fmla="*/ 653874 w 2198808"/>
              <a:gd name="connsiteY5072" fmla="*/ 244197 h 1624467"/>
              <a:gd name="connsiteX5073" fmla="*/ 653586 w 2198808"/>
              <a:gd name="connsiteY5073" fmla="*/ 244757 h 1624467"/>
              <a:gd name="connsiteX5074" fmla="*/ 654146 w 2198808"/>
              <a:gd name="connsiteY5074" fmla="*/ 244774 h 1624467"/>
              <a:gd name="connsiteX5075" fmla="*/ 1639277 w 2198808"/>
              <a:gd name="connsiteY5075" fmla="*/ 1469973 h 1624467"/>
              <a:gd name="connsiteX5076" fmla="*/ 1639616 w 2198808"/>
              <a:gd name="connsiteY5076" fmla="*/ 1469446 h 1624467"/>
              <a:gd name="connsiteX5077" fmla="*/ 1639073 w 2198808"/>
              <a:gd name="connsiteY5077" fmla="*/ 1469361 h 1624467"/>
              <a:gd name="connsiteX5078" fmla="*/ 1639277 w 2198808"/>
              <a:gd name="connsiteY5078" fmla="*/ 1469973 h 1624467"/>
              <a:gd name="connsiteX5079" fmla="*/ 1486108 w 2198808"/>
              <a:gd name="connsiteY5079" fmla="*/ 1471146 h 1624467"/>
              <a:gd name="connsiteX5080" fmla="*/ 1486379 w 2198808"/>
              <a:gd name="connsiteY5080" fmla="*/ 1471723 h 1624467"/>
              <a:gd name="connsiteX5081" fmla="*/ 1486669 w 2198808"/>
              <a:gd name="connsiteY5081" fmla="*/ 1471146 h 1624467"/>
              <a:gd name="connsiteX5082" fmla="*/ 1486108 w 2198808"/>
              <a:gd name="connsiteY5082" fmla="*/ 1471146 h 1624467"/>
              <a:gd name="connsiteX5083" fmla="*/ 1917713 w 2198808"/>
              <a:gd name="connsiteY5083" fmla="*/ 1136702 h 1624467"/>
              <a:gd name="connsiteX5084" fmla="*/ 1918206 w 2198808"/>
              <a:gd name="connsiteY5084" fmla="*/ 1136753 h 1624467"/>
              <a:gd name="connsiteX5085" fmla="*/ 1918002 w 2198808"/>
              <a:gd name="connsiteY5085" fmla="*/ 1136193 h 1624467"/>
              <a:gd name="connsiteX5086" fmla="*/ 1917713 w 2198808"/>
              <a:gd name="connsiteY5086" fmla="*/ 1136702 h 1624467"/>
              <a:gd name="connsiteX5087" fmla="*/ 273807 w 2198808"/>
              <a:gd name="connsiteY5087" fmla="*/ 447612 h 1624467"/>
              <a:gd name="connsiteX5088" fmla="*/ 274300 w 2198808"/>
              <a:gd name="connsiteY5088" fmla="*/ 447935 h 1624467"/>
              <a:gd name="connsiteX5089" fmla="*/ 274384 w 2198808"/>
              <a:gd name="connsiteY5089" fmla="*/ 447425 h 1624467"/>
              <a:gd name="connsiteX5090" fmla="*/ 273807 w 2198808"/>
              <a:gd name="connsiteY5090" fmla="*/ 447612 h 1624467"/>
              <a:gd name="connsiteX5091" fmla="*/ 432294 w 2198808"/>
              <a:gd name="connsiteY5091" fmla="*/ 442243 h 1624467"/>
              <a:gd name="connsiteX5092" fmla="*/ 431750 w 2198808"/>
              <a:gd name="connsiteY5092" fmla="*/ 442497 h 1624467"/>
              <a:gd name="connsiteX5093" fmla="*/ 432294 w 2198808"/>
              <a:gd name="connsiteY5093" fmla="*/ 442752 h 1624467"/>
              <a:gd name="connsiteX5094" fmla="*/ 432294 w 2198808"/>
              <a:gd name="connsiteY5094" fmla="*/ 442243 h 1624467"/>
              <a:gd name="connsiteX5095" fmla="*/ 1510900 w 2198808"/>
              <a:gd name="connsiteY5095" fmla="*/ 1341596 h 1624467"/>
              <a:gd name="connsiteX5096" fmla="*/ 1511443 w 2198808"/>
              <a:gd name="connsiteY5096" fmla="*/ 1341358 h 1624467"/>
              <a:gd name="connsiteX5097" fmla="*/ 1510900 w 2198808"/>
              <a:gd name="connsiteY5097" fmla="*/ 1341103 h 1624467"/>
              <a:gd name="connsiteX5098" fmla="*/ 1510900 w 2198808"/>
              <a:gd name="connsiteY5098" fmla="*/ 1341596 h 1624467"/>
              <a:gd name="connsiteX5099" fmla="*/ 1390526 w 2198808"/>
              <a:gd name="connsiteY5099" fmla="*/ 108071 h 1624467"/>
              <a:gd name="connsiteX5100" fmla="*/ 1390577 w 2198808"/>
              <a:gd name="connsiteY5100" fmla="*/ 107561 h 1624467"/>
              <a:gd name="connsiteX5101" fmla="*/ 1389999 w 2198808"/>
              <a:gd name="connsiteY5101" fmla="*/ 107765 h 1624467"/>
              <a:gd name="connsiteX5102" fmla="*/ 1390526 w 2198808"/>
              <a:gd name="connsiteY5102" fmla="*/ 108071 h 1624467"/>
              <a:gd name="connsiteX5103" fmla="*/ 1446346 w 2198808"/>
              <a:gd name="connsiteY5103" fmla="*/ 102447 h 1624467"/>
              <a:gd name="connsiteX5104" fmla="*/ 1446295 w 2198808"/>
              <a:gd name="connsiteY5104" fmla="*/ 102922 h 1624467"/>
              <a:gd name="connsiteX5105" fmla="*/ 1446855 w 2198808"/>
              <a:gd name="connsiteY5105" fmla="*/ 102736 h 1624467"/>
              <a:gd name="connsiteX5106" fmla="*/ 1446346 w 2198808"/>
              <a:gd name="connsiteY5106" fmla="*/ 102447 h 1624467"/>
              <a:gd name="connsiteX5107" fmla="*/ 1934994 w 2198808"/>
              <a:gd name="connsiteY5107" fmla="*/ 1149837 h 1624467"/>
              <a:gd name="connsiteX5108" fmla="*/ 1934654 w 2198808"/>
              <a:gd name="connsiteY5108" fmla="*/ 1150347 h 1624467"/>
              <a:gd name="connsiteX5109" fmla="*/ 1935181 w 2198808"/>
              <a:gd name="connsiteY5109" fmla="*/ 1150432 h 1624467"/>
              <a:gd name="connsiteX5110" fmla="*/ 1934994 w 2198808"/>
              <a:gd name="connsiteY5110" fmla="*/ 1149837 h 1624467"/>
              <a:gd name="connsiteX5111" fmla="*/ 1261164 w 2198808"/>
              <a:gd name="connsiteY5111" fmla="*/ 1347900 h 1624467"/>
              <a:gd name="connsiteX5112" fmla="*/ 1261112 w 2198808"/>
              <a:gd name="connsiteY5112" fmla="*/ 1348325 h 1624467"/>
              <a:gd name="connsiteX5113" fmla="*/ 1261656 w 2198808"/>
              <a:gd name="connsiteY5113" fmla="*/ 1348155 h 1624467"/>
              <a:gd name="connsiteX5114" fmla="*/ 1261164 w 2198808"/>
              <a:gd name="connsiteY5114" fmla="*/ 1347900 h 1624467"/>
              <a:gd name="connsiteX5115" fmla="*/ 811189 w 2198808"/>
              <a:gd name="connsiteY5115" fmla="*/ 223075 h 1624467"/>
              <a:gd name="connsiteX5116" fmla="*/ 810629 w 2198808"/>
              <a:gd name="connsiteY5116" fmla="*/ 223347 h 1624467"/>
              <a:gd name="connsiteX5117" fmla="*/ 811189 w 2198808"/>
              <a:gd name="connsiteY5117" fmla="*/ 223619 h 1624467"/>
              <a:gd name="connsiteX5118" fmla="*/ 811189 w 2198808"/>
              <a:gd name="connsiteY5118" fmla="*/ 223075 h 1624467"/>
              <a:gd name="connsiteX5119" fmla="*/ 262422 w 2198808"/>
              <a:gd name="connsiteY5119" fmla="*/ 751486 h 1624467"/>
              <a:gd name="connsiteX5120" fmla="*/ 261844 w 2198808"/>
              <a:gd name="connsiteY5120" fmla="*/ 751758 h 1624467"/>
              <a:gd name="connsiteX5121" fmla="*/ 262405 w 2198808"/>
              <a:gd name="connsiteY5121" fmla="*/ 752047 h 1624467"/>
              <a:gd name="connsiteX5122" fmla="*/ 262422 w 2198808"/>
              <a:gd name="connsiteY5122" fmla="*/ 751486 h 1624467"/>
              <a:gd name="connsiteX5123" fmla="*/ 2129607 w 2198808"/>
              <a:gd name="connsiteY5123" fmla="*/ 551503 h 1624467"/>
              <a:gd name="connsiteX5124" fmla="*/ 2129659 w 2198808"/>
              <a:gd name="connsiteY5124" fmla="*/ 550977 h 1624467"/>
              <a:gd name="connsiteX5125" fmla="*/ 2129081 w 2198808"/>
              <a:gd name="connsiteY5125" fmla="*/ 551180 h 1624467"/>
              <a:gd name="connsiteX5126" fmla="*/ 2129607 w 2198808"/>
              <a:gd name="connsiteY5126" fmla="*/ 551503 h 1624467"/>
              <a:gd name="connsiteX5127" fmla="*/ 1105310 w 2198808"/>
              <a:gd name="connsiteY5127" fmla="*/ 1349871 h 1624467"/>
              <a:gd name="connsiteX5128" fmla="*/ 1104817 w 2198808"/>
              <a:gd name="connsiteY5128" fmla="*/ 1349548 h 1624467"/>
              <a:gd name="connsiteX5129" fmla="*/ 1104732 w 2198808"/>
              <a:gd name="connsiteY5129" fmla="*/ 1350041 h 1624467"/>
              <a:gd name="connsiteX5130" fmla="*/ 1105310 w 2198808"/>
              <a:gd name="connsiteY5130" fmla="*/ 1349871 h 1624467"/>
              <a:gd name="connsiteX5131" fmla="*/ 1317187 w 2198808"/>
              <a:gd name="connsiteY5131" fmla="*/ 1350126 h 1624467"/>
              <a:gd name="connsiteX5132" fmla="*/ 1317782 w 2198808"/>
              <a:gd name="connsiteY5132" fmla="*/ 1349837 h 1624467"/>
              <a:gd name="connsiteX5133" fmla="*/ 1317204 w 2198808"/>
              <a:gd name="connsiteY5133" fmla="*/ 1349548 h 1624467"/>
              <a:gd name="connsiteX5134" fmla="*/ 1317187 w 2198808"/>
              <a:gd name="connsiteY5134" fmla="*/ 1350126 h 1624467"/>
              <a:gd name="connsiteX5135" fmla="*/ 1417051 w 2198808"/>
              <a:gd name="connsiteY5135" fmla="*/ 1592097 h 1624467"/>
              <a:gd name="connsiteX5136" fmla="*/ 1416779 w 2198808"/>
              <a:gd name="connsiteY5136" fmla="*/ 1591536 h 1624467"/>
              <a:gd name="connsiteX5137" fmla="*/ 1416490 w 2198808"/>
              <a:gd name="connsiteY5137" fmla="*/ 1592097 h 1624467"/>
              <a:gd name="connsiteX5138" fmla="*/ 1417051 w 2198808"/>
              <a:gd name="connsiteY5138" fmla="*/ 1592097 h 1624467"/>
              <a:gd name="connsiteX5139" fmla="*/ 251904 w 2198808"/>
              <a:gd name="connsiteY5139" fmla="*/ 748105 h 1624467"/>
              <a:gd name="connsiteX5140" fmla="*/ 251853 w 2198808"/>
              <a:gd name="connsiteY5140" fmla="*/ 748665 h 1624467"/>
              <a:gd name="connsiteX5141" fmla="*/ 252481 w 2198808"/>
              <a:gd name="connsiteY5141" fmla="*/ 748427 h 1624467"/>
              <a:gd name="connsiteX5142" fmla="*/ 251904 w 2198808"/>
              <a:gd name="connsiteY5142" fmla="*/ 748105 h 162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Lst>
            <a:rect l="l" t="t" r="r" b="b"/>
            <a:pathLst>
              <a:path w="2198808" h="1624467">
                <a:moveTo>
                  <a:pt x="29474" y="874952"/>
                </a:moveTo>
                <a:cubicBezTo>
                  <a:pt x="30578" y="874069"/>
                  <a:pt x="31734" y="873253"/>
                  <a:pt x="32753" y="872302"/>
                </a:cubicBezTo>
                <a:cubicBezTo>
                  <a:pt x="33569" y="871554"/>
                  <a:pt x="34232" y="870670"/>
                  <a:pt x="34929" y="869855"/>
                </a:cubicBezTo>
                <a:cubicBezTo>
                  <a:pt x="31751" y="866337"/>
                  <a:pt x="31751" y="866337"/>
                  <a:pt x="33909" y="861257"/>
                </a:cubicBezTo>
                <a:cubicBezTo>
                  <a:pt x="29729" y="860339"/>
                  <a:pt x="29066" y="864009"/>
                  <a:pt x="27112" y="866354"/>
                </a:cubicBezTo>
                <a:cubicBezTo>
                  <a:pt x="24512" y="865980"/>
                  <a:pt x="21810" y="865607"/>
                  <a:pt x="18021" y="865063"/>
                </a:cubicBezTo>
                <a:cubicBezTo>
                  <a:pt x="18599" y="868223"/>
                  <a:pt x="19075" y="870721"/>
                  <a:pt x="19635" y="873780"/>
                </a:cubicBezTo>
                <a:cubicBezTo>
                  <a:pt x="17511" y="874698"/>
                  <a:pt x="15302" y="875666"/>
                  <a:pt x="12957" y="876668"/>
                </a:cubicBezTo>
                <a:cubicBezTo>
                  <a:pt x="11903" y="873100"/>
                  <a:pt x="10799" y="870160"/>
                  <a:pt x="10222" y="867102"/>
                </a:cubicBezTo>
                <a:cubicBezTo>
                  <a:pt x="9933" y="865573"/>
                  <a:pt x="10086" y="863449"/>
                  <a:pt x="10969" y="862310"/>
                </a:cubicBezTo>
                <a:cubicBezTo>
                  <a:pt x="13960" y="858453"/>
                  <a:pt x="17359" y="854935"/>
                  <a:pt x="20621" y="851282"/>
                </a:cubicBezTo>
                <a:cubicBezTo>
                  <a:pt x="22099" y="849634"/>
                  <a:pt x="23934" y="848190"/>
                  <a:pt x="25038" y="846320"/>
                </a:cubicBezTo>
                <a:cubicBezTo>
                  <a:pt x="29899" y="838062"/>
                  <a:pt x="36169" y="830959"/>
                  <a:pt x="42864" y="824196"/>
                </a:cubicBezTo>
                <a:cubicBezTo>
                  <a:pt x="43849" y="823211"/>
                  <a:pt x="45413" y="822310"/>
                  <a:pt x="45667" y="821155"/>
                </a:cubicBezTo>
                <a:cubicBezTo>
                  <a:pt x="48437" y="808224"/>
                  <a:pt x="60808" y="802548"/>
                  <a:pt x="67333" y="792455"/>
                </a:cubicBezTo>
                <a:cubicBezTo>
                  <a:pt x="68828" y="790144"/>
                  <a:pt x="72923" y="789668"/>
                  <a:pt x="74997" y="787544"/>
                </a:cubicBezTo>
                <a:cubicBezTo>
                  <a:pt x="79295" y="783143"/>
                  <a:pt x="83051" y="778198"/>
                  <a:pt x="87010" y="773457"/>
                </a:cubicBezTo>
                <a:cubicBezTo>
                  <a:pt x="88420" y="771775"/>
                  <a:pt x="89729" y="770008"/>
                  <a:pt x="92430" y="766558"/>
                </a:cubicBezTo>
                <a:cubicBezTo>
                  <a:pt x="93501" y="768886"/>
                  <a:pt x="94198" y="770399"/>
                  <a:pt x="95285" y="772778"/>
                </a:cubicBezTo>
                <a:cubicBezTo>
                  <a:pt x="99227" y="768920"/>
                  <a:pt x="103016" y="765981"/>
                  <a:pt x="105786" y="762276"/>
                </a:cubicBezTo>
                <a:cubicBezTo>
                  <a:pt x="108268" y="758963"/>
                  <a:pt x="110527" y="759065"/>
                  <a:pt x="113790" y="760560"/>
                </a:cubicBezTo>
                <a:cubicBezTo>
                  <a:pt x="114470" y="769532"/>
                  <a:pt x="104002" y="768240"/>
                  <a:pt x="101147" y="775054"/>
                </a:cubicBezTo>
                <a:cubicBezTo>
                  <a:pt x="104206" y="773610"/>
                  <a:pt x="106602" y="772472"/>
                  <a:pt x="109865" y="770925"/>
                </a:cubicBezTo>
                <a:cubicBezTo>
                  <a:pt x="109202" y="773508"/>
                  <a:pt x="108811" y="774969"/>
                  <a:pt x="108403" y="776584"/>
                </a:cubicBezTo>
                <a:cubicBezTo>
                  <a:pt x="111751" y="775326"/>
                  <a:pt x="114809" y="774154"/>
                  <a:pt x="117885" y="772998"/>
                </a:cubicBezTo>
                <a:lnTo>
                  <a:pt x="117851" y="772964"/>
                </a:lnTo>
                <a:cubicBezTo>
                  <a:pt x="115744" y="775870"/>
                  <a:pt x="113857" y="778963"/>
                  <a:pt x="111462" y="781613"/>
                </a:cubicBezTo>
                <a:cubicBezTo>
                  <a:pt x="108148" y="785284"/>
                  <a:pt x="105599" y="789838"/>
                  <a:pt x="100230" y="791333"/>
                </a:cubicBezTo>
                <a:cubicBezTo>
                  <a:pt x="98463" y="791826"/>
                  <a:pt x="96917" y="793389"/>
                  <a:pt x="95489" y="794697"/>
                </a:cubicBezTo>
                <a:cubicBezTo>
                  <a:pt x="93399" y="796601"/>
                  <a:pt x="91683" y="798130"/>
                  <a:pt x="88234" y="797739"/>
                </a:cubicBezTo>
                <a:cubicBezTo>
                  <a:pt x="84325" y="797280"/>
                  <a:pt x="81963" y="800101"/>
                  <a:pt x="83204" y="803330"/>
                </a:cubicBezTo>
                <a:cubicBezTo>
                  <a:pt x="85990" y="810636"/>
                  <a:pt x="82490" y="815003"/>
                  <a:pt x="77103" y="818861"/>
                </a:cubicBezTo>
                <a:cubicBezTo>
                  <a:pt x="73535" y="813814"/>
                  <a:pt x="72584" y="813304"/>
                  <a:pt x="68879" y="816635"/>
                </a:cubicBezTo>
                <a:cubicBezTo>
                  <a:pt x="65362" y="819778"/>
                  <a:pt x="62558" y="823721"/>
                  <a:pt x="59125" y="827663"/>
                </a:cubicBezTo>
                <a:cubicBezTo>
                  <a:pt x="58531" y="825862"/>
                  <a:pt x="57851" y="823755"/>
                  <a:pt x="56985" y="821138"/>
                </a:cubicBezTo>
                <a:cubicBezTo>
                  <a:pt x="55268" y="823228"/>
                  <a:pt x="53773" y="825046"/>
                  <a:pt x="51937" y="827306"/>
                </a:cubicBezTo>
                <a:cubicBezTo>
                  <a:pt x="50867" y="825437"/>
                  <a:pt x="50170" y="824196"/>
                  <a:pt x="48761" y="821698"/>
                </a:cubicBezTo>
                <a:cubicBezTo>
                  <a:pt x="47435" y="828308"/>
                  <a:pt x="40858" y="831231"/>
                  <a:pt x="42898" y="838606"/>
                </a:cubicBezTo>
                <a:cubicBezTo>
                  <a:pt x="34674" y="839540"/>
                  <a:pt x="31853" y="845539"/>
                  <a:pt x="29813" y="852302"/>
                </a:cubicBezTo>
                <a:cubicBezTo>
                  <a:pt x="31751" y="851435"/>
                  <a:pt x="33093" y="849940"/>
                  <a:pt x="34640" y="848699"/>
                </a:cubicBezTo>
                <a:cubicBezTo>
                  <a:pt x="37223" y="846609"/>
                  <a:pt x="39924" y="844655"/>
                  <a:pt x="42609" y="842701"/>
                </a:cubicBezTo>
                <a:cubicBezTo>
                  <a:pt x="45004" y="840951"/>
                  <a:pt x="47825" y="839591"/>
                  <a:pt x="49779" y="837450"/>
                </a:cubicBezTo>
                <a:cubicBezTo>
                  <a:pt x="52362" y="834646"/>
                  <a:pt x="54792" y="832370"/>
                  <a:pt x="59737" y="833117"/>
                </a:cubicBezTo>
                <a:cubicBezTo>
                  <a:pt x="58888" y="834918"/>
                  <a:pt x="58616" y="836380"/>
                  <a:pt x="57732" y="837195"/>
                </a:cubicBezTo>
                <a:cubicBezTo>
                  <a:pt x="55268" y="839506"/>
                  <a:pt x="52498" y="841460"/>
                  <a:pt x="49983" y="843721"/>
                </a:cubicBezTo>
                <a:cubicBezTo>
                  <a:pt x="46568" y="846779"/>
                  <a:pt x="42626" y="849668"/>
                  <a:pt x="44189" y="855683"/>
                </a:cubicBezTo>
                <a:cubicBezTo>
                  <a:pt x="45515" y="855173"/>
                  <a:pt x="46619" y="855105"/>
                  <a:pt x="46976" y="854562"/>
                </a:cubicBezTo>
                <a:cubicBezTo>
                  <a:pt x="51445" y="847476"/>
                  <a:pt x="57511" y="842208"/>
                  <a:pt x="64903" y="838334"/>
                </a:cubicBezTo>
                <a:cubicBezTo>
                  <a:pt x="67553" y="836940"/>
                  <a:pt x="67859" y="834494"/>
                  <a:pt x="67248" y="831724"/>
                </a:cubicBezTo>
                <a:cubicBezTo>
                  <a:pt x="67146" y="831231"/>
                  <a:pt x="68012" y="830517"/>
                  <a:pt x="68522" y="829770"/>
                </a:cubicBezTo>
                <a:cubicBezTo>
                  <a:pt x="69711" y="830891"/>
                  <a:pt x="70646" y="831775"/>
                  <a:pt x="71564" y="832658"/>
                </a:cubicBezTo>
                <a:cubicBezTo>
                  <a:pt x="74283" y="830194"/>
                  <a:pt x="76882" y="827850"/>
                  <a:pt x="80604" y="824468"/>
                </a:cubicBezTo>
                <a:cubicBezTo>
                  <a:pt x="76390" y="823635"/>
                  <a:pt x="73195" y="823007"/>
                  <a:pt x="67825" y="821936"/>
                </a:cubicBezTo>
                <a:cubicBezTo>
                  <a:pt x="72142" y="820492"/>
                  <a:pt x="74606" y="819659"/>
                  <a:pt x="77069" y="818827"/>
                </a:cubicBezTo>
                <a:cubicBezTo>
                  <a:pt x="81267" y="822429"/>
                  <a:pt x="84936" y="819235"/>
                  <a:pt x="89559" y="817450"/>
                </a:cubicBezTo>
                <a:cubicBezTo>
                  <a:pt x="89338" y="819387"/>
                  <a:pt x="89185" y="820747"/>
                  <a:pt x="89049" y="821817"/>
                </a:cubicBezTo>
                <a:cubicBezTo>
                  <a:pt x="91360" y="825369"/>
                  <a:pt x="93654" y="828869"/>
                  <a:pt x="96406" y="833083"/>
                </a:cubicBezTo>
                <a:cubicBezTo>
                  <a:pt x="101589" y="823635"/>
                  <a:pt x="111343" y="821121"/>
                  <a:pt x="121233" y="818827"/>
                </a:cubicBezTo>
                <a:cubicBezTo>
                  <a:pt x="121742" y="819200"/>
                  <a:pt x="122252" y="819574"/>
                  <a:pt x="121249" y="818844"/>
                </a:cubicBezTo>
                <a:cubicBezTo>
                  <a:pt x="122439" y="819235"/>
                  <a:pt x="121828" y="819048"/>
                  <a:pt x="121233" y="818844"/>
                </a:cubicBezTo>
                <a:cubicBezTo>
                  <a:pt x="120213" y="813015"/>
                  <a:pt x="120213" y="813015"/>
                  <a:pt x="127350" y="812675"/>
                </a:cubicBezTo>
                <a:cubicBezTo>
                  <a:pt x="126823" y="810823"/>
                  <a:pt x="126330" y="809090"/>
                  <a:pt x="125922" y="807663"/>
                </a:cubicBezTo>
                <a:cubicBezTo>
                  <a:pt x="131869" y="805946"/>
                  <a:pt x="137817" y="804247"/>
                  <a:pt x="143747" y="802531"/>
                </a:cubicBezTo>
                <a:cubicBezTo>
                  <a:pt x="143679" y="802106"/>
                  <a:pt x="143611" y="801681"/>
                  <a:pt x="143527" y="801256"/>
                </a:cubicBezTo>
                <a:cubicBezTo>
                  <a:pt x="142065" y="801104"/>
                  <a:pt x="140604" y="800934"/>
                  <a:pt x="137919" y="800645"/>
                </a:cubicBezTo>
                <a:cubicBezTo>
                  <a:pt x="138854" y="797365"/>
                  <a:pt x="139704" y="794375"/>
                  <a:pt x="140858" y="790314"/>
                </a:cubicBezTo>
                <a:cubicBezTo>
                  <a:pt x="139075" y="791129"/>
                  <a:pt x="137817" y="791571"/>
                  <a:pt x="136696" y="792251"/>
                </a:cubicBezTo>
                <a:cubicBezTo>
                  <a:pt x="135574" y="792930"/>
                  <a:pt x="134504" y="794664"/>
                  <a:pt x="133586" y="794545"/>
                </a:cubicBezTo>
                <a:cubicBezTo>
                  <a:pt x="123561" y="793338"/>
                  <a:pt x="121437" y="800390"/>
                  <a:pt x="119431" y="807680"/>
                </a:cubicBezTo>
                <a:cubicBezTo>
                  <a:pt x="119211" y="808478"/>
                  <a:pt x="118888" y="809243"/>
                  <a:pt x="118378" y="810704"/>
                </a:cubicBezTo>
                <a:cubicBezTo>
                  <a:pt x="113959" y="808835"/>
                  <a:pt x="111139" y="811095"/>
                  <a:pt x="108114" y="814290"/>
                </a:cubicBezTo>
                <a:cubicBezTo>
                  <a:pt x="104699" y="817892"/>
                  <a:pt x="100332" y="820594"/>
                  <a:pt x="96712" y="823415"/>
                </a:cubicBezTo>
                <a:cubicBezTo>
                  <a:pt x="95031" y="820305"/>
                  <a:pt x="92736" y="816040"/>
                  <a:pt x="90102" y="811197"/>
                </a:cubicBezTo>
                <a:cubicBezTo>
                  <a:pt x="96492" y="810840"/>
                  <a:pt x="102184" y="808563"/>
                  <a:pt x="106381" y="803109"/>
                </a:cubicBezTo>
                <a:cubicBezTo>
                  <a:pt x="105158" y="802599"/>
                  <a:pt x="104002" y="802106"/>
                  <a:pt x="101623" y="801104"/>
                </a:cubicBezTo>
                <a:cubicBezTo>
                  <a:pt x="103730" y="799303"/>
                  <a:pt x="105497" y="798181"/>
                  <a:pt x="106755" y="796635"/>
                </a:cubicBezTo>
                <a:cubicBezTo>
                  <a:pt x="108012" y="795071"/>
                  <a:pt x="108743" y="793100"/>
                  <a:pt x="109865" y="791010"/>
                </a:cubicBezTo>
                <a:cubicBezTo>
                  <a:pt x="115812" y="790568"/>
                  <a:pt x="132090" y="775717"/>
                  <a:pt x="136542" y="766150"/>
                </a:cubicBezTo>
                <a:cubicBezTo>
                  <a:pt x="139125" y="767612"/>
                  <a:pt x="141436" y="767782"/>
                  <a:pt x="144342" y="766235"/>
                </a:cubicBezTo>
                <a:cubicBezTo>
                  <a:pt x="147655" y="764485"/>
                  <a:pt x="151479" y="763585"/>
                  <a:pt x="155166" y="762650"/>
                </a:cubicBezTo>
                <a:cubicBezTo>
                  <a:pt x="161606" y="761036"/>
                  <a:pt x="165854" y="756414"/>
                  <a:pt x="170256" y="752030"/>
                </a:cubicBezTo>
                <a:cubicBezTo>
                  <a:pt x="170986" y="751299"/>
                  <a:pt x="170765" y="749634"/>
                  <a:pt x="171037" y="748105"/>
                </a:cubicBezTo>
                <a:cubicBezTo>
                  <a:pt x="168709" y="748546"/>
                  <a:pt x="167078" y="748852"/>
                  <a:pt x="165447" y="749158"/>
                </a:cubicBezTo>
                <a:lnTo>
                  <a:pt x="165447" y="749158"/>
                </a:lnTo>
                <a:cubicBezTo>
                  <a:pt x="166992" y="746983"/>
                  <a:pt x="168199" y="744383"/>
                  <a:pt x="170170" y="742718"/>
                </a:cubicBezTo>
                <a:cubicBezTo>
                  <a:pt x="172906" y="740424"/>
                  <a:pt x="176203" y="738793"/>
                  <a:pt x="179312" y="736975"/>
                </a:cubicBezTo>
                <a:cubicBezTo>
                  <a:pt x="181861" y="735479"/>
                  <a:pt x="184138" y="733950"/>
                  <a:pt x="182422" y="730450"/>
                </a:cubicBezTo>
                <a:cubicBezTo>
                  <a:pt x="188284" y="727459"/>
                  <a:pt x="195217" y="725861"/>
                  <a:pt x="197715" y="718555"/>
                </a:cubicBezTo>
                <a:cubicBezTo>
                  <a:pt x="203221" y="717909"/>
                  <a:pt x="208726" y="717263"/>
                  <a:pt x="214232" y="716618"/>
                </a:cubicBezTo>
                <a:cubicBezTo>
                  <a:pt x="214639" y="717263"/>
                  <a:pt x="215047" y="717909"/>
                  <a:pt x="215455" y="718555"/>
                </a:cubicBezTo>
                <a:cubicBezTo>
                  <a:pt x="217562" y="716023"/>
                  <a:pt x="219686" y="713491"/>
                  <a:pt x="222082" y="710619"/>
                </a:cubicBezTo>
                <a:cubicBezTo>
                  <a:pt x="222949" y="712217"/>
                  <a:pt x="223714" y="713627"/>
                  <a:pt x="224478" y="715054"/>
                </a:cubicBezTo>
                <a:cubicBezTo>
                  <a:pt x="225073" y="714749"/>
                  <a:pt x="225684" y="714443"/>
                  <a:pt x="226279" y="714154"/>
                </a:cubicBezTo>
                <a:cubicBezTo>
                  <a:pt x="226738" y="710314"/>
                  <a:pt x="227214" y="706473"/>
                  <a:pt x="227672" y="702633"/>
                </a:cubicBezTo>
                <a:cubicBezTo>
                  <a:pt x="230748" y="706388"/>
                  <a:pt x="232244" y="710382"/>
                  <a:pt x="234266" y="714069"/>
                </a:cubicBezTo>
                <a:cubicBezTo>
                  <a:pt x="234945" y="715309"/>
                  <a:pt x="237001" y="715802"/>
                  <a:pt x="239465" y="717263"/>
                </a:cubicBezTo>
                <a:cubicBezTo>
                  <a:pt x="238598" y="706439"/>
                  <a:pt x="240332" y="696635"/>
                  <a:pt x="233552" y="689226"/>
                </a:cubicBezTo>
                <a:cubicBezTo>
                  <a:pt x="228624" y="690993"/>
                  <a:pt x="224631" y="692421"/>
                  <a:pt x="219856" y="694137"/>
                </a:cubicBezTo>
                <a:cubicBezTo>
                  <a:pt x="220094" y="690450"/>
                  <a:pt x="220230" y="688274"/>
                  <a:pt x="220434" y="685080"/>
                </a:cubicBezTo>
                <a:cubicBezTo>
                  <a:pt x="215523" y="691486"/>
                  <a:pt x="215268" y="692183"/>
                  <a:pt x="214673" y="699897"/>
                </a:cubicBezTo>
                <a:lnTo>
                  <a:pt x="214707" y="699863"/>
                </a:lnTo>
                <a:cubicBezTo>
                  <a:pt x="213586" y="701970"/>
                  <a:pt x="211921" y="703959"/>
                  <a:pt x="211445" y="706184"/>
                </a:cubicBezTo>
                <a:cubicBezTo>
                  <a:pt x="210765" y="709362"/>
                  <a:pt x="209541" y="711401"/>
                  <a:pt x="206177" y="711775"/>
                </a:cubicBezTo>
                <a:cubicBezTo>
                  <a:pt x="205990" y="710535"/>
                  <a:pt x="205804" y="709277"/>
                  <a:pt x="205311" y="706015"/>
                </a:cubicBezTo>
                <a:cubicBezTo>
                  <a:pt x="203271" y="708020"/>
                  <a:pt x="202405" y="708852"/>
                  <a:pt x="200315" y="710908"/>
                </a:cubicBezTo>
                <a:cubicBezTo>
                  <a:pt x="203714" y="711384"/>
                  <a:pt x="204954" y="711571"/>
                  <a:pt x="206211" y="711741"/>
                </a:cubicBezTo>
                <a:cubicBezTo>
                  <a:pt x="205549" y="716720"/>
                  <a:pt x="200145" y="715785"/>
                  <a:pt x="197715" y="718572"/>
                </a:cubicBezTo>
                <a:cubicBezTo>
                  <a:pt x="194588" y="716550"/>
                  <a:pt x="191717" y="717569"/>
                  <a:pt x="189355" y="719778"/>
                </a:cubicBezTo>
                <a:cubicBezTo>
                  <a:pt x="186313" y="722599"/>
                  <a:pt x="183594" y="725760"/>
                  <a:pt x="180722" y="728767"/>
                </a:cubicBezTo>
                <a:cubicBezTo>
                  <a:pt x="174300" y="733967"/>
                  <a:pt x="168301" y="739778"/>
                  <a:pt x="161385" y="744196"/>
                </a:cubicBezTo>
                <a:cubicBezTo>
                  <a:pt x="151869" y="750246"/>
                  <a:pt x="145293" y="759388"/>
                  <a:pt x="136560" y="766150"/>
                </a:cubicBezTo>
                <a:cubicBezTo>
                  <a:pt x="132839" y="765675"/>
                  <a:pt x="130578" y="763415"/>
                  <a:pt x="128828" y="759608"/>
                </a:cubicBezTo>
                <a:cubicBezTo>
                  <a:pt x="131717" y="758334"/>
                  <a:pt x="134402" y="757144"/>
                  <a:pt x="137409" y="755819"/>
                </a:cubicBezTo>
                <a:cubicBezTo>
                  <a:pt x="137121" y="752896"/>
                  <a:pt x="136849" y="750161"/>
                  <a:pt x="136576" y="747425"/>
                </a:cubicBezTo>
                <a:lnTo>
                  <a:pt x="136542" y="747459"/>
                </a:lnTo>
                <a:cubicBezTo>
                  <a:pt x="139890" y="746745"/>
                  <a:pt x="139075" y="741495"/>
                  <a:pt x="143782" y="741563"/>
                </a:cubicBezTo>
                <a:cubicBezTo>
                  <a:pt x="148981" y="741647"/>
                  <a:pt x="149253" y="741257"/>
                  <a:pt x="149151" y="748461"/>
                </a:cubicBezTo>
                <a:cubicBezTo>
                  <a:pt x="152226" y="745199"/>
                  <a:pt x="154605" y="742684"/>
                  <a:pt x="157392" y="739744"/>
                </a:cubicBezTo>
                <a:cubicBezTo>
                  <a:pt x="154232" y="736958"/>
                  <a:pt x="151190" y="734273"/>
                  <a:pt x="146653" y="730280"/>
                </a:cubicBezTo>
                <a:cubicBezTo>
                  <a:pt x="150408" y="729855"/>
                  <a:pt x="151921" y="729685"/>
                  <a:pt x="153603" y="729498"/>
                </a:cubicBezTo>
                <a:cubicBezTo>
                  <a:pt x="152532" y="726932"/>
                  <a:pt x="150374" y="724213"/>
                  <a:pt x="150612" y="721698"/>
                </a:cubicBezTo>
                <a:cubicBezTo>
                  <a:pt x="150833" y="719405"/>
                  <a:pt x="153603" y="717332"/>
                  <a:pt x="155268" y="715173"/>
                </a:cubicBezTo>
                <a:lnTo>
                  <a:pt x="155234" y="715207"/>
                </a:lnTo>
                <a:cubicBezTo>
                  <a:pt x="156917" y="713576"/>
                  <a:pt x="158598" y="711928"/>
                  <a:pt x="160944" y="709668"/>
                </a:cubicBezTo>
                <a:cubicBezTo>
                  <a:pt x="157443" y="707748"/>
                  <a:pt x="155115" y="706456"/>
                  <a:pt x="151767" y="704621"/>
                </a:cubicBezTo>
                <a:cubicBezTo>
                  <a:pt x="154384" y="702140"/>
                  <a:pt x="156644" y="699999"/>
                  <a:pt x="158887" y="697858"/>
                </a:cubicBezTo>
                <a:cubicBezTo>
                  <a:pt x="159363" y="698130"/>
                  <a:pt x="159839" y="698402"/>
                  <a:pt x="160315" y="698674"/>
                </a:cubicBezTo>
                <a:cubicBezTo>
                  <a:pt x="160077" y="700305"/>
                  <a:pt x="159839" y="701919"/>
                  <a:pt x="159448" y="704536"/>
                </a:cubicBezTo>
                <a:cubicBezTo>
                  <a:pt x="161147" y="703891"/>
                  <a:pt x="163203" y="703755"/>
                  <a:pt x="163560" y="702888"/>
                </a:cubicBezTo>
                <a:cubicBezTo>
                  <a:pt x="165395" y="698623"/>
                  <a:pt x="169779" y="695768"/>
                  <a:pt x="169763" y="690348"/>
                </a:cubicBezTo>
                <a:cubicBezTo>
                  <a:pt x="169745" y="687646"/>
                  <a:pt x="172108" y="685386"/>
                  <a:pt x="176712" y="685828"/>
                </a:cubicBezTo>
                <a:cubicBezTo>
                  <a:pt x="175234" y="688139"/>
                  <a:pt x="174164" y="689804"/>
                  <a:pt x="172600" y="692234"/>
                </a:cubicBezTo>
                <a:cubicBezTo>
                  <a:pt x="174436" y="695004"/>
                  <a:pt x="176508" y="698147"/>
                  <a:pt x="178650" y="701393"/>
                </a:cubicBezTo>
                <a:cubicBezTo>
                  <a:pt x="181368" y="698997"/>
                  <a:pt x="183441" y="697178"/>
                  <a:pt x="185497" y="695360"/>
                </a:cubicBezTo>
                <a:cubicBezTo>
                  <a:pt x="185974" y="695734"/>
                  <a:pt x="186449" y="696108"/>
                  <a:pt x="186908" y="696482"/>
                </a:cubicBezTo>
                <a:cubicBezTo>
                  <a:pt x="185872" y="698436"/>
                  <a:pt x="184818" y="700407"/>
                  <a:pt x="183577" y="702735"/>
                </a:cubicBezTo>
                <a:cubicBezTo>
                  <a:pt x="191581" y="704995"/>
                  <a:pt x="193501" y="691724"/>
                  <a:pt x="202744" y="698351"/>
                </a:cubicBezTo>
                <a:cubicBezTo>
                  <a:pt x="201334" y="695292"/>
                  <a:pt x="200893" y="694307"/>
                  <a:pt x="200688" y="693865"/>
                </a:cubicBezTo>
                <a:cubicBezTo>
                  <a:pt x="203934" y="690721"/>
                  <a:pt x="207367" y="688020"/>
                  <a:pt x="210018" y="684689"/>
                </a:cubicBezTo>
                <a:cubicBezTo>
                  <a:pt x="212703" y="681308"/>
                  <a:pt x="216424" y="677637"/>
                  <a:pt x="211343" y="672591"/>
                </a:cubicBezTo>
                <a:cubicBezTo>
                  <a:pt x="214282" y="671316"/>
                  <a:pt x="216492" y="670365"/>
                  <a:pt x="219754" y="668937"/>
                </a:cubicBezTo>
                <a:cubicBezTo>
                  <a:pt x="218378" y="666117"/>
                  <a:pt x="217154" y="663636"/>
                  <a:pt x="215931" y="661121"/>
                </a:cubicBezTo>
                <a:cubicBezTo>
                  <a:pt x="207435" y="663942"/>
                  <a:pt x="207808" y="676958"/>
                  <a:pt x="196338" y="675207"/>
                </a:cubicBezTo>
                <a:cubicBezTo>
                  <a:pt x="197647" y="669073"/>
                  <a:pt x="200638" y="663568"/>
                  <a:pt x="205582" y="661852"/>
                </a:cubicBezTo>
                <a:cubicBezTo>
                  <a:pt x="212703" y="659387"/>
                  <a:pt x="213331" y="653814"/>
                  <a:pt x="215387" y="648479"/>
                </a:cubicBezTo>
                <a:cubicBezTo>
                  <a:pt x="216254" y="646252"/>
                  <a:pt x="216933" y="643211"/>
                  <a:pt x="218666" y="642191"/>
                </a:cubicBezTo>
                <a:cubicBezTo>
                  <a:pt x="222830" y="639744"/>
                  <a:pt x="223679" y="635836"/>
                  <a:pt x="224936" y="631928"/>
                </a:cubicBezTo>
                <a:lnTo>
                  <a:pt x="224902" y="631962"/>
                </a:lnTo>
                <a:cubicBezTo>
                  <a:pt x="226687" y="632251"/>
                  <a:pt x="228471" y="632540"/>
                  <a:pt x="231377" y="633016"/>
                </a:cubicBezTo>
                <a:cubicBezTo>
                  <a:pt x="229321" y="630331"/>
                  <a:pt x="227978" y="628580"/>
                  <a:pt x="226636" y="626830"/>
                </a:cubicBezTo>
                <a:lnTo>
                  <a:pt x="226653" y="626847"/>
                </a:lnTo>
                <a:cubicBezTo>
                  <a:pt x="224325" y="622446"/>
                  <a:pt x="222456" y="621648"/>
                  <a:pt x="220586" y="624774"/>
                </a:cubicBezTo>
                <a:cubicBezTo>
                  <a:pt x="217749" y="629515"/>
                  <a:pt x="215845" y="634834"/>
                  <a:pt x="213161" y="640764"/>
                </a:cubicBezTo>
                <a:cubicBezTo>
                  <a:pt x="212124" y="640815"/>
                  <a:pt x="210000" y="640934"/>
                  <a:pt x="207265" y="641087"/>
                </a:cubicBezTo>
                <a:cubicBezTo>
                  <a:pt x="208930" y="630586"/>
                  <a:pt x="214605" y="623466"/>
                  <a:pt x="223101" y="617535"/>
                </a:cubicBezTo>
                <a:cubicBezTo>
                  <a:pt x="224818" y="617977"/>
                  <a:pt x="227333" y="618623"/>
                  <a:pt x="230154" y="619354"/>
                </a:cubicBezTo>
                <a:cubicBezTo>
                  <a:pt x="230731" y="614052"/>
                  <a:pt x="230731" y="609311"/>
                  <a:pt x="231870" y="604876"/>
                </a:cubicBezTo>
                <a:cubicBezTo>
                  <a:pt x="233042" y="600356"/>
                  <a:pt x="235336" y="596125"/>
                  <a:pt x="237290" y="591384"/>
                </a:cubicBezTo>
                <a:cubicBezTo>
                  <a:pt x="231988" y="592438"/>
                  <a:pt x="227672" y="593287"/>
                  <a:pt x="223017" y="594222"/>
                </a:cubicBezTo>
                <a:cubicBezTo>
                  <a:pt x="224954" y="595785"/>
                  <a:pt x="226976" y="597382"/>
                  <a:pt x="228980" y="598997"/>
                </a:cubicBezTo>
                <a:cubicBezTo>
                  <a:pt x="228828" y="599303"/>
                  <a:pt x="228675" y="599609"/>
                  <a:pt x="228522" y="599914"/>
                </a:cubicBezTo>
                <a:cubicBezTo>
                  <a:pt x="224376" y="598810"/>
                  <a:pt x="220230" y="597705"/>
                  <a:pt x="215863" y="596533"/>
                </a:cubicBezTo>
                <a:cubicBezTo>
                  <a:pt x="217307" y="589668"/>
                  <a:pt x="223203" y="588224"/>
                  <a:pt x="228352" y="585165"/>
                </a:cubicBezTo>
                <a:cubicBezTo>
                  <a:pt x="223594" y="583975"/>
                  <a:pt x="219601" y="582990"/>
                  <a:pt x="215608" y="582005"/>
                </a:cubicBezTo>
                <a:cubicBezTo>
                  <a:pt x="215149" y="581070"/>
                  <a:pt x="214690" y="580135"/>
                  <a:pt x="214232" y="579201"/>
                </a:cubicBezTo>
                <a:cubicBezTo>
                  <a:pt x="215761" y="578521"/>
                  <a:pt x="217545" y="578113"/>
                  <a:pt x="218751" y="577060"/>
                </a:cubicBezTo>
                <a:cubicBezTo>
                  <a:pt x="219924" y="576040"/>
                  <a:pt x="221267" y="574307"/>
                  <a:pt x="221181" y="572964"/>
                </a:cubicBezTo>
                <a:cubicBezTo>
                  <a:pt x="221079" y="571333"/>
                  <a:pt x="219567" y="569787"/>
                  <a:pt x="218666" y="568207"/>
                </a:cubicBezTo>
                <a:cubicBezTo>
                  <a:pt x="217477" y="569175"/>
                  <a:pt x="215811" y="569906"/>
                  <a:pt x="215200" y="571163"/>
                </a:cubicBezTo>
                <a:cubicBezTo>
                  <a:pt x="213263" y="575140"/>
                  <a:pt x="211699" y="579286"/>
                  <a:pt x="209763" y="583942"/>
                </a:cubicBezTo>
                <a:cubicBezTo>
                  <a:pt x="206432" y="581801"/>
                  <a:pt x="204546" y="581444"/>
                  <a:pt x="206738" y="576822"/>
                </a:cubicBezTo>
                <a:cubicBezTo>
                  <a:pt x="208522" y="573067"/>
                  <a:pt x="210052" y="569991"/>
                  <a:pt x="212906" y="566779"/>
                </a:cubicBezTo>
                <a:cubicBezTo>
                  <a:pt x="215659" y="563653"/>
                  <a:pt x="218564" y="563126"/>
                  <a:pt x="221215" y="562888"/>
                </a:cubicBezTo>
                <a:cubicBezTo>
                  <a:pt x="222864" y="556992"/>
                  <a:pt x="224308" y="551809"/>
                  <a:pt x="225770" y="546609"/>
                </a:cubicBezTo>
                <a:cubicBezTo>
                  <a:pt x="226517" y="546626"/>
                  <a:pt x="227265" y="546643"/>
                  <a:pt x="227996" y="546660"/>
                </a:cubicBezTo>
                <a:cubicBezTo>
                  <a:pt x="228352" y="549753"/>
                  <a:pt x="229100" y="552880"/>
                  <a:pt x="228964" y="555955"/>
                </a:cubicBezTo>
                <a:cubicBezTo>
                  <a:pt x="228641" y="563619"/>
                  <a:pt x="230680" y="565862"/>
                  <a:pt x="239890" y="566219"/>
                </a:cubicBezTo>
                <a:cubicBezTo>
                  <a:pt x="237851" y="564027"/>
                  <a:pt x="236050" y="562361"/>
                  <a:pt x="234639" y="560424"/>
                </a:cubicBezTo>
                <a:cubicBezTo>
                  <a:pt x="234164" y="559761"/>
                  <a:pt x="234300" y="558079"/>
                  <a:pt x="234827" y="557383"/>
                </a:cubicBezTo>
                <a:cubicBezTo>
                  <a:pt x="235353" y="556703"/>
                  <a:pt x="237460" y="556193"/>
                  <a:pt x="237630" y="556448"/>
                </a:cubicBezTo>
                <a:cubicBezTo>
                  <a:pt x="241453" y="562106"/>
                  <a:pt x="248522" y="556550"/>
                  <a:pt x="253246" y="560220"/>
                </a:cubicBezTo>
                <a:cubicBezTo>
                  <a:pt x="251411" y="558555"/>
                  <a:pt x="249575" y="556907"/>
                  <a:pt x="247383" y="554919"/>
                </a:cubicBezTo>
                <a:cubicBezTo>
                  <a:pt x="248471" y="553916"/>
                  <a:pt x="249457" y="553016"/>
                  <a:pt x="250442" y="552115"/>
                </a:cubicBezTo>
                <a:lnTo>
                  <a:pt x="250425" y="552098"/>
                </a:lnTo>
                <a:cubicBezTo>
                  <a:pt x="251326" y="553067"/>
                  <a:pt x="252244" y="554035"/>
                  <a:pt x="253246" y="555123"/>
                </a:cubicBezTo>
                <a:cubicBezTo>
                  <a:pt x="255574" y="551741"/>
                  <a:pt x="257647" y="548733"/>
                  <a:pt x="259686" y="545760"/>
                </a:cubicBezTo>
                <a:cubicBezTo>
                  <a:pt x="254402" y="545114"/>
                  <a:pt x="255251" y="542022"/>
                  <a:pt x="258666" y="537994"/>
                </a:cubicBezTo>
                <a:cubicBezTo>
                  <a:pt x="255013" y="537230"/>
                  <a:pt x="253585" y="538810"/>
                  <a:pt x="252142" y="541053"/>
                </a:cubicBezTo>
                <a:cubicBezTo>
                  <a:pt x="249882" y="544570"/>
                  <a:pt x="247333" y="547901"/>
                  <a:pt x="244818" y="551231"/>
                </a:cubicBezTo>
                <a:cubicBezTo>
                  <a:pt x="242540" y="554256"/>
                  <a:pt x="239686" y="554409"/>
                  <a:pt x="236661" y="552438"/>
                </a:cubicBezTo>
                <a:cubicBezTo>
                  <a:pt x="233229" y="550195"/>
                  <a:pt x="233399" y="546983"/>
                  <a:pt x="235795" y="544536"/>
                </a:cubicBezTo>
                <a:cubicBezTo>
                  <a:pt x="238650" y="541631"/>
                  <a:pt x="242286" y="539490"/>
                  <a:pt x="246160" y="536584"/>
                </a:cubicBezTo>
                <a:cubicBezTo>
                  <a:pt x="245973" y="535480"/>
                  <a:pt x="245650" y="533593"/>
                  <a:pt x="245327" y="531707"/>
                </a:cubicBezTo>
                <a:cubicBezTo>
                  <a:pt x="245429" y="531554"/>
                  <a:pt x="245531" y="531401"/>
                  <a:pt x="245650" y="531248"/>
                </a:cubicBezTo>
                <a:cubicBezTo>
                  <a:pt x="245548" y="531418"/>
                  <a:pt x="245463" y="531571"/>
                  <a:pt x="245361" y="531741"/>
                </a:cubicBezTo>
                <a:cubicBezTo>
                  <a:pt x="239788" y="533848"/>
                  <a:pt x="234198" y="535955"/>
                  <a:pt x="227944" y="538334"/>
                </a:cubicBezTo>
                <a:cubicBezTo>
                  <a:pt x="229287" y="533287"/>
                  <a:pt x="230493" y="528750"/>
                  <a:pt x="231938" y="523364"/>
                </a:cubicBezTo>
                <a:cubicBezTo>
                  <a:pt x="234725" y="525233"/>
                  <a:pt x="236883" y="526677"/>
                  <a:pt x="239414" y="528377"/>
                </a:cubicBezTo>
                <a:cubicBezTo>
                  <a:pt x="241674" y="525233"/>
                  <a:pt x="243255" y="521767"/>
                  <a:pt x="245906" y="519677"/>
                </a:cubicBezTo>
                <a:cubicBezTo>
                  <a:pt x="248658" y="517518"/>
                  <a:pt x="252464" y="516686"/>
                  <a:pt x="256372" y="515038"/>
                </a:cubicBezTo>
                <a:cubicBezTo>
                  <a:pt x="256627" y="513559"/>
                  <a:pt x="256951" y="511673"/>
                  <a:pt x="257273" y="509787"/>
                </a:cubicBezTo>
                <a:cubicBezTo>
                  <a:pt x="257562" y="508139"/>
                  <a:pt x="257851" y="506507"/>
                  <a:pt x="258157" y="504842"/>
                </a:cubicBezTo>
                <a:cubicBezTo>
                  <a:pt x="252770" y="505471"/>
                  <a:pt x="252770" y="505471"/>
                  <a:pt x="252753" y="514460"/>
                </a:cubicBezTo>
                <a:cubicBezTo>
                  <a:pt x="250052" y="513712"/>
                  <a:pt x="247571" y="513016"/>
                  <a:pt x="244648" y="512200"/>
                </a:cubicBezTo>
                <a:cubicBezTo>
                  <a:pt x="243119" y="516601"/>
                  <a:pt x="239958" y="519354"/>
                  <a:pt x="233994" y="520832"/>
                </a:cubicBezTo>
                <a:cubicBezTo>
                  <a:pt x="238106" y="512863"/>
                  <a:pt x="241640" y="505998"/>
                  <a:pt x="245379" y="498759"/>
                </a:cubicBezTo>
                <a:cubicBezTo>
                  <a:pt x="244427" y="498266"/>
                  <a:pt x="242830" y="497451"/>
                  <a:pt x="241249" y="496635"/>
                </a:cubicBezTo>
                <a:cubicBezTo>
                  <a:pt x="244087" y="488207"/>
                  <a:pt x="254809" y="491062"/>
                  <a:pt x="258123" y="483925"/>
                </a:cubicBezTo>
                <a:cubicBezTo>
                  <a:pt x="260077" y="484519"/>
                  <a:pt x="261878" y="485063"/>
                  <a:pt x="264834" y="485964"/>
                </a:cubicBezTo>
                <a:cubicBezTo>
                  <a:pt x="265395" y="480492"/>
                  <a:pt x="265872" y="475666"/>
                  <a:pt x="266364" y="470892"/>
                </a:cubicBezTo>
                <a:cubicBezTo>
                  <a:pt x="259142" y="468326"/>
                  <a:pt x="258819" y="468496"/>
                  <a:pt x="257681" y="475208"/>
                </a:cubicBezTo>
                <a:cubicBezTo>
                  <a:pt x="253977" y="475547"/>
                  <a:pt x="250357" y="475887"/>
                  <a:pt x="246143" y="476278"/>
                </a:cubicBezTo>
                <a:cubicBezTo>
                  <a:pt x="246041" y="470518"/>
                  <a:pt x="249473" y="466898"/>
                  <a:pt x="253841" y="463823"/>
                </a:cubicBezTo>
                <a:lnTo>
                  <a:pt x="253823" y="463806"/>
                </a:lnTo>
                <a:cubicBezTo>
                  <a:pt x="259108" y="466338"/>
                  <a:pt x="259499" y="461461"/>
                  <a:pt x="262337" y="458657"/>
                </a:cubicBezTo>
                <a:cubicBezTo>
                  <a:pt x="256593" y="455530"/>
                  <a:pt x="253365" y="459643"/>
                  <a:pt x="250646" y="460866"/>
                </a:cubicBezTo>
                <a:cubicBezTo>
                  <a:pt x="246856" y="459881"/>
                  <a:pt x="243917" y="459116"/>
                  <a:pt x="240824" y="458334"/>
                </a:cubicBezTo>
                <a:cubicBezTo>
                  <a:pt x="240824" y="461172"/>
                  <a:pt x="240824" y="463041"/>
                  <a:pt x="240824" y="465505"/>
                </a:cubicBezTo>
                <a:cubicBezTo>
                  <a:pt x="234622" y="460696"/>
                  <a:pt x="234520" y="459677"/>
                  <a:pt x="238548" y="450229"/>
                </a:cubicBezTo>
                <a:cubicBezTo>
                  <a:pt x="238650" y="450059"/>
                  <a:pt x="238751" y="449906"/>
                  <a:pt x="238853" y="449736"/>
                </a:cubicBezTo>
                <a:cubicBezTo>
                  <a:pt x="238751" y="449906"/>
                  <a:pt x="238666" y="450076"/>
                  <a:pt x="238564" y="450246"/>
                </a:cubicBezTo>
                <a:cubicBezTo>
                  <a:pt x="235931" y="450110"/>
                  <a:pt x="232600" y="453474"/>
                  <a:pt x="230561" y="448547"/>
                </a:cubicBezTo>
                <a:cubicBezTo>
                  <a:pt x="234214" y="447221"/>
                  <a:pt x="237749" y="445947"/>
                  <a:pt x="242728" y="444146"/>
                </a:cubicBezTo>
                <a:cubicBezTo>
                  <a:pt x="236270" y="440560"/>
                  <a:pt x="231547" y="437960"/>
                  <a:pt x="226619" y="435225"/>
                </a:cubicBezTo>
                <a:cubicBezTo>
                  <a:pt x="228046" y="433389"/>
                  <a:pt x="229711" y="431232"/>
                  <a:pt x="231767" y="428581"/>
                </a:cubicBezTo>
                <a:cubicBezTo>
                  <a:pt x="233076" y="429515"/>
                  <a:pt x="234350" y="430433"/>
                  <a:pt x="235879" y="431520"/>
                </a:cubicBezTo>
                <a:cubicBezTo>
                  <a:pt x="236883" y="430178"/>
                  <a:pt x="237953" y="428768"/>
                  <a:pt x="239601" y="426575"/>
                </a:cubicBezTo>
                <a:cubicBezTo>
                  <a:pt x="241776" y="429091"/>
                  <a:pt x="243577" y="431164"/>
                  <a:pt x="245379" y="433237"/>
                </a:cubicBezTo>
                <a:cubicBezTo>
                  <a:pt x="245548" y="433339"/>
                  <a:pt x="245701" y="433440"/>
                  <a:pt x="245872" y="433542"/>
                </a:cubicBezTo>
                <a:cubicBezTo>
                  <a:pt x="245701" y="433440"/>
                  <a:pt x="245531" y="433356"/>
                  <a:pt x="245361" y="433254"/>
                </a:cubicBezTo>
                <a:cubicBezTo>
                  <a:pt x="248709" y="428853"/>
                  <a:pt x="251479" y="423415"/>
                  <a:pt x="258853" y="426389"/>
                </a:cubicBezTo>
                <a:cubicBezTo>
                  <a:pt x="257375" y="423551"/>
                  <a:pt x="256186" y="421291"/>
                  <a:pt x="254588" y="418232"/>
                </a:cubicBezTo>
                <a:cubicBezTo>
                  <a:pt x="260468" y="415598"/>
                  <a:pt x="265395" y="413390"/>
                  <a:pt x="269303" y="411622"/>
                </a:cubicBezTo>
                <a:cubicBezTo>
                  <a:pt x="272277" y="414511"/>
                  <a:pt x="274334" y="416482"/>
                  <a:pt x="276492" y="418572"/>
                </a:cubicBezTo>
                <a:cubicBezTo>
                  <a:pt x="283153" y="408819"/>
                  <a:pt x="291870" y="402463"/>
                  <a:pt x="301810" y="397570"/>
                </a:cubicBezTo>
                <a:cubicBezTo>
                  <a:pt x="308539" y="394256"/>
                  <a:pt x="308556" y="394001"/>
                  <a:pt x="305548" y="385335"/>
                </a:cubicBezTo>
                <a:cubicBezTo>
                  <a:pt x="308573" y="386287"/>
                  <a:pt x="310884" y="386712"/>
                  <a:pt x="312889" y="387731"/>
                </a:cubicBezTo>
                <a:cubicBezTo>
                  <a:pt x="315557" y="389073"/>
                  <a:pt x="317698" y="389192"/>
                  <a:pt x="319414" y="386423"/>
                </a:cubicBezTo>
                <a:cubicBezTo>
                  <a:pt x="321453" y="383126"/>
                  <a:pt x="323475" y="379830"/>
                  <a:pt x="325616" y="376346"/>
                </a:cubicBezTo>
                <a:cubicBezTo>
                  <a:pt x="322949" y="374647"/>
                  <a:pt x="320264" y="372931"/>
                  <a:pt x="317103" y="370909"/>
                </a:cubicBezTo>
                <a:cubicBezTo>
                  <a:pt x="322626" y="367153"/>
                  <a:pt x="326347" y="372489"/>
                  <a:pt x="330748" y="373118"/>
                </a:cubicBezTo>
                <a:cubicBezTo>
                  <a:pt x="330833" y="367986"/>
                  <a:pt x="323628" y="368071"/>
                  <a:pt x="326466" y="362480"/>
                </a:cubicBezTo>
                <a:cubicBezTo>
                  <a:pt x="336542" y="364469"/>
                  <a:pt x="343492" y="358453"/>
                  <a:pt x="350272" y="352013"/>
                </a:cubicBezTo>
                <a:cubicBezTo>
                  <a:pt x="351461" y="350892"/>
                  <a:pt x="352787" y="348921"/>
                  <a:pt x="353994" y="348972"/>
                </a:cubicBezTo>
                <a:cubicBezTo>
                  <a:pt x="359618" y="349210"/>
                  <a:pt x="361555" y="344859"/>
                  <a:pt x="364325" y="341478"/>
                </a:cubicBezTo>
                <a:lnTo>
                  <a:pt x="364291" y="341512"/>
                </a:lnTo>
                <a:cubicBezTo>
                  <a:pt x="369592" y="343177"/>
                  <a:pt x="370000" y="343738"/>
                  <a:pt x="367859" y="347153"/>
                </a:cubicBezTo>
                <a:cubicBezTo>
                  <a:pt x="366058" y="350025"/>
                  <a:pt x="364189" y="352200"/>
                  <a:pt x="359975" y="352506"/>
                </a:cubicBezTo>
                <a:cubicBezTo>
                  <a:pt x="354198" y="352914"/>
                  <a:pt x="352651" y="356873"/>
                  <a:pt x="355098" y="362531"/>
                </a:cubicBezTo>
                <a:cubicBezTo>
                  <a:pt x="362336" y="363449"/>
                  <a:pt x="366942" y="358419"/>
                  <a:pt x="372074" y="354681"/>
                </a:cubicBezTo>
                <a:cubicBezTo>
                  <a:pt x="373042" y="353967"/>
                  <a:pt x="374010" y="352132"/>
                  <a:pt x="373790" y="351096"/>
                </a:cubicBezTo>
                <a:cubicBezTo>
                  <a:pt x="372379" y="344758"/>
                  <a:pt x="377239" y="342107"/>
                  <a:pt x="381147" y="340102"/>
                </a:cubicBezTo>
                <a:cubicBezTo>
                  <a:pt x="388318" y="336431"/>
                  <a:pt x="394775" y="330943"/>
                  <a:pt x="403356" y="330246"/>
                </a:cubicBezTo>
                <a:cubicBezTo>
                  <a:pt x="405463" y="330076"/>
                  <a:pt x="408114" y="329057"/>
                  <a:pt x="409389" y="327493"/>
                </a:cubicBezTo>
                <a:cubicBezTo>
                  <a:pt x="413076" y="322990"/>
                  <a:pt x="418054" y="322752"/>
                  <a:pt x="423101" y="322022"/>
                </a:cubicBezTo>
                <a:cubicBezTo>
                  <a:pt x="428454" y="321257"/>
                  <a:pt x="433756" y="320068"/>
                  <a:pt x="439533" y="318980"/>
                </a:cubicBezTo>
                <a:cubicBezTo>
                  <a:pt x="440825" y="322871"/>
                  <a:pt x="437663" y="323585"/>
                  <a:pt x="434367" y="324842"/>
                </a:cubicBezTo>
                <a:cubicBezTo>
                  <a:pt x="424478" y="328581"/>
                  <a:pt x="414707" y="332608"/>
                  <a:pt x="404903" y="336584"/>
                </a:cubicBezTo>
                <a:cubicBezTo>
                  <a:pt x="403628" y="337094"/>
                  <a:pt x="402472" y="337927"/>
                  <a:pt x="399719" y="339490"/>
                </a:cubicBezTo>
                <a:cubicBezTo>
                  <a:pt x="405378" y="340306"/>
                  <a:pt x="409473" y="340883"/>
                  <a:pt x="413585" y="341478"/>
                </a:cubicBezTo>
                <a:cubicBezTo>
                  <a:pt x="413738" y="341580"/>
                  <a:pt x="413908" y="341682"/>
                  <a:pt x="414062" y="341784"/>
                </a:cubicBezTo>
                <a:cubicBezTo>
                  <a:pt x="413892" y="341699"/>
                  <a:pt x="413722" y="341597"/>
                  <a:pt x="413569" y="341512"/>
                </a:cubicBezTo>
                <a:cubicBezTo>
                  <a:pt x="413908" y="337315"/>
                  <a:pt x="417154" y="336176"/>
                  <a:pt x="420382" y="334953"/>
                </a:cubicBezTo>
                <a:cubicBezTo>
                  <a:pt x="422965" y="333967"/>
                  <a:pt x="425566" y="332965"/>
                  <a:pt x="428029" y="331690"/>
                </a:cubicBezTo>
                <a:cubicBezTo>
                  <a:pt x="439295" y="325879"/>
                  <a:pt x="450595" y="324605"/>
                  <a:pt x="462031" y="331130"/>
                </a:cubicBezTo>
                <a:cubicBezTo>
                  <a:pt x="462218" y="331231"/>
                  <a:pt x="462200" y="331656"/>
                  <a:pt x="462506" y="332591"/>
                </a:cubicBezTo>
                <a:cubicBezTo>
                  <a:pt x="455081" y="336975"/>
                  <a:pt x="447485" y="341444"/>
                  <a:pt x="438921" y="346491"/>
                </a:cubicBezTo>
                <a:cubicBezTo>
                  <a:pt x="435795" y="344214"/>
                  <a:pt x="431291" y="344503"/>
                  <a:pt x="426857" y="348309"/>
                </a:cubicBezTo>
                <a:cubicBezTo>
                  <a:pt x="433619" y="347238"/>
                  <a:pt x="437647" y="352727"/>
                  <a:pt x="443628" y="354579"/>
                </a:cubicBezTo>
                <a:cubicBezTo>
                  <a:pt x="443237" y="355921"/>
                  <a:pt x="442863" y="357213"/>
                  <a:pt x="442490" y="358504"/>
                </a:cubicBezTo>
                <a:cubicBezTo>
                  <a:pt x="441895" y="358691"/>
                  <a:pt x="441300" y="358895"/>
                  <a:pt x="442370" y="358538"/>
                </a:cubicBezTo>
                <a:cubicBezTo>
                  <a:pt x="441453" y="359201"/>
                  <a:pt x="441963" y="358844"/>
                  <a:pt x="442456" y="358470"/>
                </a:cubicBezTo>
                <a:cubicBezTo>
                  <a:pt x="451325" y="356941"/>
                  <a:pt x="459567" y="353780"/>
                  <a:pt x="466873" y="347952"/>
                </a:cubicBezTo>
                <a:cubicBezTo>
                  <a:pt x="465021" y="348632"/>
                  <a:pt x="463050" y="349107"/>
                  <a:pt x="461334" y="350042"/>
                </a:cubicBezTo>
                <a:cubicBezTo>
                  <a:pt x="455132" y="353441"/>
                  <a:pt x="449694" y="352982"/>
                  <a:pt x="445089" y="347289"/>
                </a:cubicBezTo>
                <a:cubicBezTo>
                  <a:pt x="448352" y="344944"/>
                  <a:pt x="448352" y="344944"/>
                  <a:pt x="455862" y="345607"/>
                </a:cubicBezTo>
                <a:cubicBezTo>
                  <a:pt x="458088" y="340458"/>
                  <a:pt x="461215" y="335871"/>
                  <a:pt x="467588" y="336278"/>
                </a:cubicBezTo>
                <a:cubicBezTo>
                  <a:pt x="466772" y="332115"/>
                  <a:pt x="466092" y="328598"/>
                  <a:pt x="465446" y="325318"/>
                </a:cubicBezTo>
                <a:cubicBezTo>
                  <a:pt x="472260" y="318453"/>
                  <a:pt x="480196" y="320815"/>
                  <a:pt x="487944" y="321818"/>
                </a:cubicBezTo>
                <a:cubicBezTo>
                  <a:pt x="490136" y="319575"/>
                  <a:pt x="490680" y="316006"/>
                  <a:pt x="495607" y="316907"/>
                </a:cubicBezTo>
                <a:cubicBezTo>
                  <a:pt x="498751" y="317468"/>
                  <a:pt x="503118" y="314715"/>
                  <a:pt x="506007" y="312319"/>
                </a:cubicBezTo>
                <a:cubicBezTo>
                  <a:pt x="509201" y="309668"/>
                  <a:pt x="511920" y="309668"/>
                  <a:pt x="515285" y="311028"/>
                </a:cubicBezTo>
                <a:cubicBezTo>
                  <a:pt x="516593" y="311554"/>
                  <a:pt x="517952" y="312047"/>
                  <a:pt x="519329" y="312268"/>
                </a:cubicBezTo>
                <a:cubicBezTo>
                  <a:pt x="523118" y="312829"/>
                  <a:pt x="526687" y="312931"/>
                  <a:pt x="528250" y="308190"/>
                </a:cubicBezTo>
                <a:cubicBezTo>
                  <a:pt x="528743" y="306678"/>
                  <a:pt x="530170" y="305454"/>
                  <a:pt x="531427" y="303772"/>
                </a:cubicBezTo>
                <a:cubicBezTo>
                  <a:pt x="525905" y="302175"/>
                  <a:pt x="521402" y="302888"/>
                  <a:pt x="516321" y="305522"/>
                </a:cubicBezTo>
                <a:cubicBezTo>
                  <a:pt x="510867" y="308343"/>
                  <a:pt x="504681" y="310399"/>
                  <a:pt x="497986" y="310535"/>
                </a:cubicBezTo>
                <a:cubicBezTo>
                  <a:pt x="498479" y="304927"/>
                  <a:pt x="504222" y="307051"/>
                  <a:pt x="506823" y="303126"/>
                </a:cubicBezTo>
                <a:cubicBezTo>
                  <a:pt x="503271" y="303313"/>
                  <a:pt x="500723" y="303432"/>
                  <a:pt x="497069" y="303619"/>
                </a:cubicBezTo>
                <a:cubicBezTo>
                  <a:pt x="502336" y="295905"/>
                  <a:pt x="509712" y="296635"/>
                  <a:pt x="518292" y="296482"/>
                </a:cubicBezTo>
                <a:cubicBezTo>
                  <a:pt x="515200" y="292200"/>
                  <a:pt x="513076" y="289261"/>
                  <a:pt x="510799" y="286100"/>
                </a:cubicBezTo>
                <a:cubicBezTo>
                  <a:pt x="507434" y="287068"/>
                  <a:pt x="504274" y="288445"/>
                  <a:pt x="501011" y="288768"/>
                </a:cubicBezTo>
                <a:cubicBezTo>
                  <a:pt x="497850" y="289074"/>
                  <a:pt x="494588" y="288275"/>
                  <a:pt x="491512" y="286882"/>
                </a:cubicBezTo>
                <a:cubicBezTo>
                  <a:pt x="496797" y="285947"/>
                  <a:pt x="502065" y="285029"/>
                  <a:pt x="507757" y="284027"/>
                </a:cubicBezTo>
                <a:cubicBezTo>
                  <a:pt x="506432" y="281903"/>
                  <a:pt x="505735" y="280764"/>
                  <a:pt x="504053" y="278063"/>
                </a:cubicBezTo>
                <a:cubicBezTo>
                  <a:pt x="507706" y="279082"/>
                  <a:pt x="509949" y="279694"/>
                  <a:pt x="512192" y="280323"/>
                </a:cubicBezTo>
                <a:lnTo>
                  <a:pt x="512158" y="280289"/>
                </a:lnTo>
                <a:cubicBezTo>
                  <a:pt x="513399" y="285080"/>
                  <a:pt x="517154" y="287952"/>
                  <a:pt x="519992" y="291622"/>
                </a:cubicBezTo>
                <a:cubicBezTo>
                  <a:pt x="524885" y="287816"/>
                  <a:pt x="519329" y="284860"/>
                  <a:pt x="519737" y="282582"/>
                </a:cubicBezTo>
                <a:cubicBezTo>
                  <a:pt x="523169" y="279932"/>
                  <a:pt x="525820" y="277587"/>
                  <a:pt x="528777" y="275718"/>
                </a:cubicBezTo>
                <a:cubicBezTo>
                  <a:pt x="531309" y="274103"/>
                  <a:pt x="534146" y="272098"/>
                  <a:pt x="536950" y="271945"/>
                </a:cubicBezTo>
                <a:cubicBezTo>
                  <a:pt x="543526" y="271588"/>
                  <a:pt x="546177" y="267612"/>
                  <a:pt x="548318" y="261291"/>
                </a:cubicBezTo>
                <a:cubicBezTo>
                  <a:pt x="560689" y="264333"/>
                  <a:pt x="572209" y="262667"/>
                  <a:pt x="581147" y="250382"/>
                </a:cubicBezTo>
                <a:cubicBezTo>
                  <a:pt x="579992" y="248462"/>
                  <a:pt x="578241" y="245556"/>
                  <a:pt x="576015" y="241886"/>
                </a:cubicBezTo>
                <a:cubicBezTo>
                  <a:pt x="579737" y="240713"/>
                  <a:pt x="583577" y="239490"/>
                  <a:pt x="587825" y="238165"/>
                </a:cubicBezTo>
                <a:cubicBezTo>
                  <a:pt x="587825" y="234205"/>
                  <a:pt x="587825" y="230110"/>
                  <a:pt x="587825" y="225488"/>
                </a:cubicBezTo>
                <a:cubicBezTo>
                  <a:pt x="585514" y="223058"/>
                  <a:pt x="582829" y="220255"/>
                  <a:pt x="580144" y="217468"/>
                </a:cubicBezTo>
                <a:cubicBezTo>
                  <a:pt x="579992" y="217366"/>
                  <a:pt x="579822" y="217264"/>
                  <a:pt x="579669" y="217162"/>
                </a:cubicBezTo>
                <a:cubicBezTo>
                  <a:pt x="579838" y="217264"/>
                  <a:pt x="580008" y="217349"/>
                  <a:pt x="580162" y="217451"/>
                </a:cubicBezTo>
                <a:cubicBezTo>
                  <a:pt x="579583" y="219728"/>
                  <a:pt x="579006" y="222005"/>
                  <a:pt x="578429" y="224265"/>
                </a:cubicBezTo>
                <a:lnTo>
                  <a:pt x="578463" y="224231"/>
                </a:lnTo>
                <a:cubicBezTo>
                  <a:pt x="576729" y="225097"/>
                  <a:pt x="574962" y="225913"/>
                  <a:pt x="573279" y="226848"/>
                </a:cubicBezTo>
                <a:cubicBezTo>
                  <a:pt x="572294" y="227391"/>
                  <a:pt x="571342" y="228020"/>
                  <a:pt x="570526" y="228785"/>
                </a:cubicBezTo>
                <a:cubicBezTo>
                  <a:pt x="568029" y="231113"/>
                  <a:pt x="565480" y="224928"/>
                  <a:pt x="562320" y="229244"/>
                </a:cubicBezTo>
                <a:cubicBezTo>
                  <a:pt x="560807" y="231283"/>
                  <a:pt x="556270" y="231402"/>
                  <a:pt x="553025" y="231758"/>
                </a:cubicBezTo>
                <a:cubicBezTo>
                  <a:pt x="550051" y="232081"/>
                  <a:pt x="546907" y="231130"/>
                  <a:pt x="543951" y="231504"/>
                </a:cubicBezTo>
                <a:cubicBezTo>
                  <a:pt x="536423" y="232472"/>
                  <a:pt x="528879" y="233577"/>
                  <a:pt x="521453" y="235208"/>
                </a:cubicBezTo>
                <a:cubicBezTo>
                  <a:pt x="515998" y="236414"/>
                  <a:pt x="510833" y="239014"/>
                  <a:pt x="505361" y="240136"/>
                </a:cubicBezTo>
                <a:cubicBezTo>
                  <a:pt x="501487" y="240934"/>
                  <a:pt x="497324" y="240289"/>
                  <a:pt x="491852" y="240289"/>
                </a:cubicBezTo>
                <a:cubicBezTo>
                  <a:pt x="495301" y="235922"/>
                  <a:pt x="499108" y="235548"/>
                  <a:pt x="502388" y="234783"/>
                </a:cubicBezTo>
                <a:cubicBezTo>
                  <a:pt x="519363" y="230756"/>
                  <a:pt x="536338" y="226729"/>
                  <a:pt x="553449" y="223313"/>
                </a:cubicBezTo>
                <a:cubicBezTo>
                  <a:pt x="561317" y="221733"/>
                  <a:pt x="567740" y="218232"/>
                  <a:pt x="573008" y="212506"/>
                </a:cubicBezTo>
                <a:cubicBezTo>
                  <a:pt x="576066" y="209176"/>
                  <a:pt x="578513" y="206814"/>
                  <a:pt x="583798" y="209244"/>
                </a:cubicBezTo>
                <a:cubicBezTo>
                  <a:pt x="587774" y="211079"/>
                  <a:pt x="590883" y="207221"/>
                  <a:pt x="593297" y="204095"/>
                </a:cubicBezTo>
                <a:cubicBezTo>
                  <a:pt x="595131" y="201733"/>
                  <a:pt x="596746" y="199218"/>
                  <a:pt x="599379" y="195480"/>
                </a:cubicBezTo>
                <a:cubicBezTo>
                  <a:pt x="600807" y="200679"/>
                  <a:pt x="602218" y="204825"/>
                  <a:pt x="606789" y="204656"/>
                </a:cubicBezTo>
                <a:cubicBezTo>
                  <a:pt x="612107" y="204452"/>
                  <a:pt x="611173" y="198844"/>
                  <a:pt x="613195" y="195973"/>
                </a:cubicBezTo>
                <a:cubicBezTo>
                  <a:pt x="616780" y="194460"/>
                  <a:pt x="620246" y="193016"/>
                  <a:pt x="624256" y="191334"/>
                </a:cubicBezTo>
                <a:cubicBezTo>
                  <a:pt x="622234" y="187272"/>
                  <a:pt x="620637" y="184095"/>
                  <a:pt x="618819" y="180425"/>
                </a:cubicBezTo>
                <a:cubicBezTo>
                  <a:pt x="615642" y="181240"/>
                  <a:pt x="612838" y="181954"/>
                  <a:pt x="610017" y="182668"/>
                </a:cubicBezTo>
                <a:cubicBezTo>
                  <a:pt x="610051" y="183058"/>
                  <a:pt x="610085" y="183449"/>
                  <a:pt x="610102" y="183840"/>
                </a:cubicBezTo>
                <a:cubicBezTo>
                  <a:pt x="611564" y="184044"/>
                  <a:pt x="613025" y="184265"/>
                  <a:pt x="614503" y="184486"/>
                </a:cubicBezTo>
                <a:cubicBezTo>
                  <a:pt x="613161" y="190586"/>
                  <a:pt x="612770" y="190807"/>
                  <a:pt x="603356" y="190569"/>
                </a:cubicBezTo>
                <a:cubicBezTo>
                  <a:pt x="604953" y="184911"/>
                  <a:pt x="601130" y="182600"/>
                  <a:pt x="597069" y="180170"/>
                </a:cubicBezTo>
                <a:cubicBezTo>
                  <a:pt x="595642" y="179320"/>
                  <a:pt x="593722" y="176856"/>
                  <a:pt x="594078" y="175973"/>
                </a:cubicBezTo>
                <a:cubicBezTo>
                  <a:pt x="594792" y="174239"/>
                  <a:pt x="596763" y="172761"/>
                  <a:pt x="598547" y="171792"/>
                </a:cubicBezTo>
                <a:cubicBezTo>
                  <a:pt x="600178" y="170909"/>
                  <a:pt x="602252" y="170858"/>
                  <a:pt x="604376" y="170382"/>
                </a:cubicBezTo>
                <a:cubicBezTo>
                  <a:pt x="604206" y="168462"/>
                  <a:pt x="604070" y="166916"/>
                  <a:pt x="603917" y="165064"/>
                </a:cubicBezTo>
                <a:cubicBezTo>
                  <a:pt x="608709" y="165522"/>
                  <a:pt x="613297" y="165947"/>
                  <a:pt x="618343" y="166423"/>
                </a:cubicBezTo>
                <a:cubicBezTo>
                  <a:pt x="617748" y="158317"/>
                  <a:pt x="609592" y="165013"/>
                  <a:pt x="608063" y="158895"/>
                </a:cubicBezTo>
                <a:cubicBezTo>
                  <a:pt x="610119" y="158572"/>
                  <a:pt x="612141" y="158267"/>
                  <a:pt x="614146" y="157944"/>
                </a:cubicBezTo>
                <a:cubicBezTo>
                  <a:pt x="614316" y="158046"/>
                  <a:pt x="614486" y="158148"/>
                  <a:pt x="614656" y="158233"/>
                </a:cubicBezTo>
                <a:cubicBezTo>
                  <a:pt x="614486" y="158131"/>
                  <a:pt x="614316" y="158029"/>
                  <a:pt x="614146" y="157944"/>
                </a:cubicBezTo>
                <a:cubicBezTo>
                  <a:pt x="614775" y="156109"/>
                  <a:pt x="615403" y="154256"/>
                  <a:pt x="616083" y="152234"/>
                </a:cubicBezTo>
                <a:cubicBezTo>
                  <a:pt x="613466" y="149702"/>
                  <a:pt x="608793" y="155667"/>
                  <a:pt x="606601" y="149465"/>
                </a:cubicBezTo>
                <a:cubicBezTo>
                  <a:pt x="608334" y="148887"/>
                  <a:pt x="610000" y="148054"/>
                  <a:pt x="611750" y="147799"/>
                </a:cubicBezTo>
                <a:cubicBezTo>
                  <a:pt x="618122" y="146882"/>
                  <a:pt x="624529" y="146202"/>
                  <a:pt x="630901" y="145318"/>
                </a:cubicBezTo>
                <a:cubicBezTo>
                  <a:pt x="634214" y="144860"/>
                  <a:pt x="635488" y="142481"/>
                  <a:pt x="635964" y="139422"/>
                </a:cubicBezTo>
                <a:cubicBezTo>
                  <a:pt x="636321" y="137162"/>
                  <a:pt x="636882" y="134936"/>
                  <a:pt x="637341" y="132710"/>
                </a:cubicBezTo>
                <a:cubicBezTo>
                  <a:pt x="637936" y="132676"/>
                  <a:pt x="638547" y="132625"/>
                  <a:pt x="639142" y="132591"/>
                </a:cubicBezTo>
                <a:cubicBezTo>
                  <a:pt x="640365" y="134324"/>
                  <a:pt x="641334" y="136329"/>
                  <a:pt x="642880" y="137706"/>
                </a:cubicBezTo>
                <a:cubicBezTo>
                  <a:pt x="644188" y="138878"/>
                  <a:pt x="646210" y="140068"/>
                  <a:pt x="647825" y="139966"/>
                </a:cubicBezTo>
                <a:cubicBezTo>
                  <a:pt x="656610" y="139354"/>
                  <a:pt x="657273" y="140034"/>
                  <a:pt x="654843" y="148530"/>
                </a:cubicBezTo>
                <a:cubicBezTo>
                  <a:pt x="660094" y="147120"/>
                  <a:pt x="661928" y="141104"/>
                  <a:pt x="659872" y="133101"/>
                </a:cubicBezTo>
                <a:cubicBezTo>
                  <a:pt x="657391" y="132523"/>
                  <a:pt x="654435" y="132727"/>
                  <a:pt x="653093" y="131351"/>
                </a:cubicBezTo>
                <a:cubicBezTo>
                  <a:pt x="645106" y="123109"/>
                  <a:pt x="637511" y="114511"/>
                  <a:pt x="629388" y="105590"/>
                </a:cubicBezTo>
                <a:cubicBezTo>
                  <a:pt x="631699" y="104282"/>
                  <a:pt x="633738" y="103109"/>
                  <a:pt x="636305" y="101631"/>
                </a:cubicBezTo>
                <a:cubicBezTo>
                  <a:pt x="634622" y="99473"/>
                  <a:pt x="633143" y="97876"/>
                  <a:pt x="632073" y="96024"/>
                </a:cubicBezTo>
                <a:cubicBezTo>
                  <a:pt x="631632" y="95259"/>
                  <a:pt x="631750" y="93254"/>
                  <a:pt x="632192" y="93067"/>
                </a:cubicBezTo>
                <a:cubicBezTo>
                  <a:pt x="633279" y="92574"/>
                  <a:pt x="635556" y="92319"/>
                  <a:pt x="635828" y="92812"/>
                </a:cubicBezTo>
                <a:cubicBezTo>
                  <a:pt x="640892" y="102209"/>
                  <a:pt x="652413" y="103109"/>
                  <a:pt x="659890" y="110263"/>
                </a:cubicBezTo>
                <a:cubicBezTo>
                  <a:pt x="658530" y="105573"/>
                  <a:pt x="657187" y="100883"/>
                  <a:pt x="655692" y="95752"/>
                </a:cubicBezTo>
                <a:cubicBezTo>
                  <a:pt x="656474" y="95072"/>
                  <a:pt x="657391" y="93900"/>
                  <a:pt x="658581" y="93339"/>
                </a:cubicBezTo>
                <a:cubicBezTo>
                  <a:pt x="663271" y="91164"/>
                  <a:pt x="665242" y="92693"/>
                  <a:pt x="664240" y="98284"/>
                </a:cubicBezTo>
                <a:cubicBezTo>
                  <a:pt x="663424" y="102821"/>
                  <a:pt x="664443" y="106321"/>
                  <a:pt x="668573" y="108105"/>
                </a:cubicBezTo>
                <a:cubicBezTo>
                  <a:pt x="671564" y="109397"/>
                  <a:pt x="674995" y="109652"/>
                  <a:pt x="679091" y="110569"/>
                </a:cubicBezTo>
                <a:cubicBezTo>
                  <a:pt x="677816" y="104214"/>
                  <a:pt x="670985" y="106032"/>
                  <a:pt x="668913" y="101223"/>
                </a:cubicBezTo>
                <a:cubicBezTo>
                  <a:pt x="669269" y="100289"/>
                  <a:pt x="669694" y="98691"/>
                  <a:pt x="670458" y="97298"/>
                </a:cubicBezTo>
                <a:cubicBezTo>
                  <a:pt x="672209" y="94087"/>
                  <a:pt x="672158" y="91843"/>
                  <a:pt x="668623" y="89533"/>
                </a:cubicBezTo>
                <a:cubicBezTo>
                  <a:pt x="665055" y="87205"/>
                  <a:pt x="663254" y="82260"/>
                  <a:pt x="657409" y="83517"/>
                </a:cubicBezTo>
                <a:cubicBezTo>
                  <a:pt x="656100" y="83806"/>
                  <a:pt x="653840" y="81070"/>
                  <a:pt x="652447" y="79371"/>
                </a:cubicBezTo>
                <a:cubicBezTo>
                  <a:pt x="647485" y="73373"/>
                  <a:pt x="642727" y="67222"/>
                  <a:pt x="637884" y="61121"/>
                </a:cubicBezTo>
                <a:cubicBezTo>
                  <a:pt x="637884" y="61121"/>
                  <a:pt x="637936" y="61070"/>
                  <a:pt x="637936" y="61070"/>
                </a:cubicBezTo>
                <a:cubicBezTo>
                  <a:pt x="644647" y="62226"/>
                  <a:pt x="650051" y="64843"/>
                  <a:pt x="651886" y="72268"/>
                </a:cubicBezTo>
                <a:cubicBezTo>
                  <a:pt x="652362" y="74222"/>
                  <a:pt x="654112" y="75854"/>
                  <a:pt x="656083" y="77638"/>
                </a:cubicBezTo>
                <a:cubicBezTo>
                  <a:pt x="655267" y="73237"/>
                  <a:pt x="653500" y="68717"/>
                  <a:pt x="660026" y="67867"/>
                </a:cubicBezTo>
                <a:lnTo>
                  <a:pt x="660485" y="68377"/>
                </a:lnTo>
                <a:lnTo>
                  <a:pt x="660008" y="67901"/>
                </a:lnTo>
                <a:cubicBezTo>
                  <a:pt x="660008" y="63177"/>
                  <a:pt x="660008" y="58437"/>
                  <a:pt x="660008" y="53220"/>
                </a:cubicBezTo>
                <a:cubicBezTo>
                  <a:pt x="665140" y="50960"/>
                  <a:pt x="669830" y="55786"/>
                  <a:pt x="674995" y="55412"/>
                </a:cubicBezTo>
                <a:cubicBezTo>
                  <a:pt x="677443" y="49057"/>
                  <a:pt x="677443" y="49057"/>
                  <a:pt x="672277" y="43161"/>
                </a:cubicBezTo>
                <a:cubicBezTo>
                  <a:pt x="672770" y="42566"/>
                  <a:pt x="673296" y="41376"/>
                  <a:pt x="673789" y="41393"/>
                </a:cubicBezTo>
                <a:cubicBezTo>
                  <a:pt x="682948" y="41665"/>
                  <a:pt x="690119" y="37026"/>
                  <a:pt x="697307" y="32234"/>
                </a:cubicBezTo>
                <a:cubicBezTo>
                  <a:pt x="699379" y="30858"/>
                  <a:pt x="702064" y="29193"/>
                  <a:pt x="704256" y="29448"/>
                </a:cubicBezTo>
                <a:cubicBezTo>
                  <a:pt x="709660" y="30093"/>
                  <a:pt x="714707" y="31232"/>
                  <a:pt x="718870" y="26185"/>
                </a:cubicBezTo>
                <a:cubicBezTo>
                  <a:pt x="719329" y="25624"/>
                  <a:pt x="722625" y="26644"/>
                  <a:pt x="723882" y="27748"/>
                </a:cubicBezTo>
                <a:cubicBezTo>
                  <a:pt x="724766" y="28530"/>
                  <a:pt x="724936" y="30858"/>
                  <a:pt x="724529" y="32217"/>
                </a:cubicBezTo>
                <a:cubicBezTo>
                  <a:pt x="723900" y="34307"/>
                  <a:pt x="721980" y="36058"/>
                  <a:pt x="721537" y="38165"/>
                </a:cubicBezTo>
                <a:cubicBezTo>
                  <a:pt x="721011" y="40748"/>
                  <a:pt x="720110" y="44384"/>
                  <a:pt x="723832" y="45352"/>
                </a:cubicBezTo>
                <a:cubicBezTo>
                  <a:pt x="728913" y="46678"/>
                  <a:pt x="725888" y="41325"/>
                  <a:pt x="728521" y="39167"/>
                </a:cubicBezTo>
                <a:cubicBezTo>
                  <a:pt x="731070" y="42345"/>
                  <a:pt x="733586" y="45472"/>
                  <a:pt x="736236" y="48768"/>
                </a:cubicBezTo>
                <a:cubicBezTo>
                  <a:pt x="734741" y="51521"/>
                  <a:pt x="733313" y="53934"/>
                  <a:pt x="732107" y="56431"/>
                </a:cubicBezTo>
                <a:cubicBezTo>
                  <a:pt x="729354" y="62124"/>
                  <a:pt x="727247" y="67816"/>
                  <a:pt x="730867" y="74087"/>
                </a:cubicBezTo>
                <a:cubicBezTo>
                  <a:pt x="734129" y="79728"/>
                  <a:pt x="730068" y="83602"/>
                  <a:pt x="726924" y="87307"/>
                </a:cubicBezTo>
                <a:cubicBezTo>
                  <a:pt x="729949" y="97213"/>
                  <a:pt x="733313" y="98301"/>
                  <a:pt x="740416" y="92336"/>
                </a:cubicBezTo>
                <a:cubicBezTo>
                  <a:pt x="743356" y="93424"/>
                  <a:pt x="746126" y="94443"/>
                  <a:pt x="749167" y="95565"/>
                </a:cubicBezTo>
                <a:cubicBezTo>
                  <a:pt x="749167" y="97434"/>
                  <a:pt x="748148" y="100968"/>
                  <a:pt x="749473" y="102770"/>
                </a:cubicBezTo>
                <a:cubicBezTo>
                  <a:pt x="750697" y="104418"/>
                  <a:pt x="754452" y="104197"/>
                  <a:pt x="757935" y="104996"/>
                </a:cubicBezTo>
                <a:cubicBezTo>
                  <a:pt x="757578" y="102719"/>
                  <a:pt x="757646" y="101087"/>
                  <a:pt x="757035" y="99762"/>
                </a:cubicBezTo>
                <a:cubicBezTo>
                  <a:pt x="755404" y="96177"/>
                  <a:pt x="753466" y="92727"/>
                  <a:pt x="751716" y="89210"/>
                </a:cubicBezTo>
                <a:cubicBezTo>
                  <a:pt x="749609" y="84996"/>
                  <a:pt x="747757" y="83823"/>
                  <a:pt x="743781" y="86015"/>
                </a:cubicBezTo>
                <a:cubicBezTo>
                  <a:pt x="739770" y="88207"/>
                  <a:pt x="735913" y="88598"/>
                  <a:pt x="731257" y="87952"/>
                </a:cubicBezTo>
                <a:cubicBezTo>
                  <a:pt x="732871" y="84537"/>
                  <a:pt x="734333" y="81478"/>
                  <a:pt x="736049" y="77842"/>
                </a:cubicBezTo>
                <a:cubicBezTo>
                  <a:pt x="739702" y="77842"/>
                  <a:pt x="743882" y="77842"/>
                  <a:pt x="748266" y="77842"/>
                </a:cubicBezTo>
                <a:cubicBezTo>
                  <a:pt x="749745" y="75225"/>
                  <a:pt x="751087" y="72829"/>
                  <a:pt x="752837" y="69720"/>
                </a:cubicBezTo>
                <a:cubicBezTo>
                  <a:pt x="747060" y="60561"/>
                  <a:pt x="741164" y="51300"/>
                  <a:pt x="735352" y="41988"/>
                </a:cubicBezTo>
                <a:cubicBezTo>
                  <a:pt x="734502" y="40612"/>
                  <a:pt x="733143" y="38624"/>
                  <a:pt x="733586" y="37553"/>
                </a:cubicBezTo>
                <a:cubicBezTo>
                  <a:pt x="735624" y="32455"/>
                  <a:pt x="733586" y="28207"/>
                  <a:pt x="731733" y="23738"/>
                </a:cubicBezTo>
                <a:cubicBezTo>
                  <a:pt x="728623" y="16262"/>
                  <a:pt x="731121" y="8836"/>
                  <a:pt x="731869" y="0"/>
                </a:cubicBezTo>
                <a:cubicBezTo>
                  <a:pt x="735913" y="1495"/>
                  <a:pt x="739379" y="2379"/>
                  <a:pt x="742421" y="4044"/>
                </a:cubicBezTo>
                <a:cubicBezTo>
                  <a:pt x="745547" y="5743"/>
                  <a:pt x="748046" y="9227"/>
                  <a:pt x="751376" y="4775"/>
                </a:cubicBezTo>
                <a:cubicBezTo>
                  <a:pt x="756287" y="10637"/>
                  <a:pt x="748182" y="19405"/>
                  <a:pt x="757918" y="22175"/>
                </a:cubicBezTo>
                <a:cubicBezTo>
                  <a:pt x="757035" y="24605"/>
                  <a:pt x="756338" y="26423"/>
                  <a:pt x="755692" y="28258"/>
                </a:cubicBezTo>
                <a:cubicBezTo>
                  <a:pt x="754129" y="32693"/>
                  <a:pt x="752175" y="36788"/>
                  <a:pt x="753908" y="42005"/>
                </a:cubicBezTo>
                <a:cubicBezTo>
                  <a:pt x="754843" y="44809"/>
                  <a:pt x="756933" y="49838"/>
                  <a:pt x="749762" y="50348"/>
                </a:cubicBezTo>
                <a:cubicBezTo>
                  <a:pt x="756066" y="58776"/>
                  <a:pt x="761521" y="66049"/>
                  <a:pt x="767366" y="73849"/>
                </a:cubicBezTo>
                <a:cubicBezTo>
                  <a:pt x="769643" y="73441"/>
                  <a:pt x="772651" y="72914"/>
                  <a:pt x="776185" y="72285"/>
                </a:cubicBezTo>
                <a:cubicBezTo>
                  <a:pt x="778207" y="66729"/>
                  <a:pt x="780281" y="61070"/>
                  <a:pt x="782439" y="55157"/>
                </a:cubicBezTo>
                <a:cubicBezTo>
                  <a:pt x="786941" y="56737"/>
                  <a:pt x="787723" y="59405"/>
                  <a:pt x="786483" y="63211"/>
                </a:cubicBezTo>
                <a:cubicBezTo>
                  <a:pt x="784885" y="68139"/>
                  <a:pt x="786074" y="72115"/>
                  <a:pt x="790849" y="74681"/>
                </a:cubicBezTo>
                <a:cubicBezTo>
                  <a:pt x="790288" y="82617"/>
                  <a:pt x="789728" y="90552"/>
                  <a:pt x="789167" y="98488"/>
                </a:cubicBezTo>
                <a:cubicBezTo>
                  <a:pt x="786210" y="100918"/>
                  <a:pt x="786210" y="100918"/>
                  <a:pt x="788300" y="104707"/>
                </a:cubicBezTo>
                <a:cubicBezTo>
                  <a:pt x="788641" y="102175"/>
                  <a:pt x="788878" y="100323"/>
                  <a:pt x="789133" y="98471"/>
                </a:cubicBezTo>
                <a:cubicBezTo>
                  <a:pt x="791393" y="100408"/>
                  <a:pt x="793670" y="102345"/>
                  <a:pt x="797205" y="105369"/>
                </a:cubicBezTo>
                <a:cubicBezTo>
                  <a:pt x="797205" y="100068"/>
                  <a:pt x="798496" y="95412"/>
                  <a:pt x="796915" y="92149"/>
                </a:cubicBezTo>
                <a:cubicBezTo>
                  <a:pt x="794400" y="86984"/>
                  <a:pt x="794825" y="82600"/>
                  <a:pt x="797340" y="77604"/>
                </a:cubicBezTo>
                <a:cubicBezTo>
                  <a:pt x="794893" y="76517"/>
                  <a:pt x="792871" y="75616"/>
                  <a:pt x="790849" y="74698"/>
                </a:cubicBezTo>
                <a:cubicBezTo>
                  <a:pt x="791580" y="72795"/>
                  <a:pt x="792821" y="71572"/>
                  <a:pt x="792226" y="68734"/>
                </a:cubicBezTo>
                <a:cubicBezTo>
                  <a:pt x="790901" y="62464"/>
                  <a:pt x="791172" y="55854"/>
                  <a:pt x="790867" y="49380"/>
                </a:cubicBezTo>
                <a:cubicBezTo>
                  <a:pt x="790815" y="48275"/>
                  <a:pt x="790765" y="46899"/>
                  <a:pt x="791342" y="46066"/>
                </a:cubicBezTo>
                <a:cubicBezTo>
                  <a:pt x="792209" y="44809"/>
                  <a:pt x="793636" y="43908"/>
                  <a:pt x="794809" y="42872"/>
                </a:cubicBezTo>
                <a:cubicBezTo>
                  <a:pt x="795794" y="44044"/>
                  <a:pt x="797323" y="45081"/>
                  <a:pt x="797646" y="46406"/>
                </a:cubicBezTo>
                <a:cubicBezTo>
                  <a:pt x="798564" y="50229"/>
                  <a:pt x="798836" y="54206"/>
                  <a:pt x="799702" y="58063"/>
                </a:cubicBezTo>
                <a:cubicBezTo>
                  <a:pt x="800229" y="60374"/>
                  <a:pt x="801367" y="62566"/>
                  <a:pt x="802931" y="66610"/>
                </a:cubicBezTo>
                <a:cubicBezTo>
                  <a:pt x="805021" y="60849"/>
                  <a:pt x="804036" y="57230"/>
                  <a:pt x="803355" y="53441"/>
                </a:cubicBezTo>
                <a:cubicBezTo>
                  <a:pt x="802846" y="50535"/>
                  <a:pt x="802319" y="46372"/>
                  <a:pt x="803866" y="44571"/>
                </a:cubicBezTo>
                <a:cubicBezTo>
                  <a:pt x="809184" y="38471"/>
                  <a:pt x="807927" y="32082"/>
                  <a:pt x="806431" y="25386"/>
                </a:cubicBezTo>
                <a:cubicBezTo>
                  <a:pt x="806194" y="24367"/>
                  <a:pt x="806397" y="23245"/>
                  <a:pt x="806397" y="21325"/>
                </a:cubicBezTo>
                <a:cubicBezTo>
                  <a:pt x="812260" y="24520"/>
                  <a:pt x="811665" y="31419"/>
                  <a:pt x="816780" y="36364"/>
                </a:cubicBezTo>
                <a:cubicBezTo>
                  <a:pt x="817119" y="33101"/>
                  <a:pt x="817340" y="31419"/>
                  <a:pt x="817442" y="29754"/>
                </a:cubicBezTo>
                <a:cubicBezTo>
                  <a:pt x="817528" y="28224"/>
                  <a:pt x="817460" y="26678"/>
                  <a:pt x="817460" y="24792"/>
                </a:cubicBezTo>
                <a:cubicBezTo>
                  <a:pt x="823560" y="28105"/>
                  <a:pt x="825990" y="36092"/>
                  <a:pt x="824205" y="41461"/>
                </a:cubicBezTo>
                <a:cubicBezTo>
                  <a:pt x="825922" y="46457"/>
                  <a:pt x="827128" y="49889"/>
                  <a:pt x="828284" y="53339"/>
                </a:cubicBezTo>
                <a:cubicBezTo>
                  <a:pt x="829966" y="58386"/>
                  <a:pt x="831580" y="63449"/>
                  <a:pt x="833246" y="68479"/>
                </a:cubicBezTo>
                <a:cubicBezTo>
                  <a:pt x="833670" y="69770"/>
                  <a:pt x="834945" y="71368"/>
                  <a:pt x="834554" y="72268"/>
                </a:cubicBezTo>
                <a:cubicBezTo>
                  <a:pt x="833398" y="74953"/>
                  <a:pt x="833177" y="77162"/>
                  <a:pt x="834129" y="80136"/>
                </a:cubicBezTo>
                <a:cubicBezTo>
                  <a:pt x="837137" y="89482"/>
                  <a:pt x="839277" y="99065"/>
                  <a:pt x="845377" y="107171"/>
                </a:cubicBezTo>
                <a:cubicBezTo>
                  <a:pt x="847978" y="110637"/>
                  <a:pt x="849728" y="114749"/>
                  <a:pt x="852378" y="119473"/>
                </a:cubicBezTo>
                <a:cubicBezTo>
                  <a:pt x="862047" y="126015"/>
                  <a:pt x="872447" y="118895"/>
                  <a:pt x="882999" y="117740"/>
                </a:cubicBezTo>
                <a:cubicBezTo>
                  <a:pt x="890475" y="116907"/>
                  <a:pt x="891359" y="116516"/>
                  <a:pt x="898394" y="120085"/>
                </a:cubicBezTo>
                <a:cubicBezTo>
                  <a:pt x="898105" y="120832"/>
                  <a:pt x="897986" y="121716"/>
                  <a:pt x="897510" y="122345"/>
                </a:cubicBezTo>
                <a:cubicBezTo>
                  <a:pt x="895148" y="125471"/>
                  <a:pt x="892174" y="122022"/>
                  <a:pt x="890136" y="122854"/>
                </a:cubicBezTo>
                <a:cubicBezTo>
                  <a:pt x="888283" y="123619"/>
                  <a:pt x="888012" y="127409"/>
                  <a:pt x="884494" y="126542"/>
                </a:cubicBezTo>
                <a:cubicBezTo>
                  <a:pt x="879159" y="125233"/>
                  <a:pt x="873925" y="129838"/>
                  <a:pt x="868437" y="126899"/>
                </a:cubicBezTo>
                <a:cubicBezTo>
                  <a:pt x="867842" y="126576"/>
                  <a:pt x="866517" y="127595"/>
                  <a:pt x="865904" y="127833"/>
                </a:cubicBezTo>
                <a:cubicBezTo>
                  <a:pt x="871971" y="131809"/>
                  <a:pt x="877969" y="135735"/>
                  <a:pt x="884477" y="140000"/>
                </a:cubicBezTo>
                <a:cubicBezTo>
                  <a:pt x="887349" y="138827"/>
                  <a:pt x="890985" y="137332"/>
                  <a:pt x="894621" y="135837"/>
                </a:cubicBezTo>
                <a:cubicBezTo>
                  <a:pt x="894877" y="136346"/>
                  <a:pt x="895131" y="136856"/>
                  <a:pt x="895370" y="137349"/>
                </a:cubicBezTo>
                <a:cubicBezTo>
                  <a:pt x="893058" y="139320"/>
                  <a:pt x="890747" y="141308"/>
                  <a:pt x="888437" y="143279"/>
                </a:cubicBezTo>
                <a:cubicBezTo>
                  <a:pt x="888641" y="143755"/>
                  <a:pt x="888844" y="144231"/>
                  <a:pt x="889048" y="144724"/>
                </a:cubicBezTo>
                <a:cubicBezTo>
                  <a:pt x="893246" y="144724"/>
                  <a:pt x="897442" y="144724"/>
                  <a:pt x="902489" y="144724"/>
                </a:cubicBezTo>
                <a:cubicBezTo>
                  <a:pt x="899346" y="151538"/>
                  <a:pt x="892905" y="148054"/>
                  <a:pt x="888114" y="151164"/>
                </a:cubicBezTo>
                <a:cubicBezTo>
                  <a:pt x="893806" y="154154"/>
                  <a:pt x="898955" y="156856"/>
                  <a:pt x="904579" y="159813"/>
                </a:cubicBezTo>
                <a:cubicBezTo>
                  <a:pt x="907944" y="158182"/>
                  <a:pt x="912038" y="156177"/>
                  <a:pt x="916134" y="154188"/>
                </a:cubicBezTo>
                <a:cubicBezTo>
                  <a:pt x="916474" y="154664"/>
                  <a:pt x="916813" y="155140"/>
                  <a:pt x="917153" y="155616"/>
                </a:cubicBezTo>
                <a:cubicBezTo>
                  <a:pt x="916422" y="156635"/>
                  <a:pt x="915692" y="157655"/>
                  <a:pt x="914384" y="159490"/>
                </a:cubicBezTo>
                <a:cubicBezTo>
                  <a:pt x="916847" y="158861"/>
                  <a:pt x="919328" y="158980"/>
                  <a:pt x="920195" y="157859"/>
                </a:cubicBezTo>
                <a:cubicBezTo>
                  <a:pt x="926040" y="150365"/>
                  <a:pt x="934180" y="153390"/>
                  <a:pt x="941572" y="152523"/>
                </a:cubicBezTo>
                <a:cubicBezTo>
                  <a:pt x="951325" y="151385"/>
                  <a:pt x="960993" y="149533"/>
                  <a:pt x="970611" y="147527"/>
                </a:cubicBezTo>
                <a:cubicBezTo>
                  <a:pt x="972786" y="147069"/>
                  <a:pt x="974553" y="143568"/>
                  <a:pt x="976559" y="143500"/>
                </a:cubicBezTo>
                <a:cubicBezTo>
                  <a:pt x="985055" y="143279"/>
                  <a:pt x="993636" y="143228"/>
                  <a:pt x="1002030" y="144384"/>
                </a:cubicBezTo>
                <a:cubicBezTo>
                  <a:pt x="1005361" y="144843"/>
                  <a:pt x="1007570" y="145794"/>
                  <a:pt x="1010102" y="142888"/>
                </a:cubicBezTo>
                <a:cubicBezTo>
                  <a:pt x="1014230" y="138148"/>
                  <a:pt x="1019617" y="138284"/>
                  <a:pt x="1024783" y="140663"/>
                </a:cubicBezTo>
                <a:cubicBezTo>
                  <a:pt x="1028317" y="142294"/>
                  <a:pt x="1031359" y="144690"/>
                  <a:pt x="1033160" y="138912"/>
                </a:cubicBezTo>
                <a:cubicBezTo>
                  <a:pt x="1033330" y="138351"/>
                  <a:pt x="1034469" y="137825"/>
                  <a:pt x="1035200" y="137723"/>
                </a:cubicBezTo>
                <a:cubicBezTo>
                  <a:pt x="1040229" y="137026"/>
                  <a:pt x="1045446" y="135327"/>
                  <a:pt x="1050237" y="136126"/>
                </a:cubicBezTo>
                <a:cubicBezTo>
                  <a:pt x="1056134" y="137111"/>
                  <a:pt x="1061843" y="138946"/>
                  <a:pt x="1068097" y="137621"/>
                </a:cubicBezTo>
                <a:cubicBezTo>
                  <a:pt x="1069099" y="141784"/>
                  <a:pt x="1067586" y="143585"/>
                  <a:pt x="1064358" y="144367"/>
                </a:cubicBezTo>
                <a:cubicBezTo>
                  <a:pt x="1064188" y="144265"/>
                  <a:pt x="1064035" y="144163"/>
                  <a:pt x="1063865" y="144061"/>
                </a:cubicBezTo>
                <a:cubicBezTo>
                  <a:pt x="1064035" y="144163"/>
                  <a:pt x="1064205" y="144248"/>
                  <a:pt x="1064375" y="144350"/>
                </a:cubicBezTo>
                <a:cubicBezTo>
                  <a:pt x="1065462" y="145624"/>
                  <a:pt x="1066533" y="146882"/>
                  <a:pt x="1067502" y="148020"/>
                </a:cubicBezTo>
                <a:cubicBezTo>
                  <a:pt x="1057442" y="151555"/>
                  <a:pt x="1057442" y="151555"/>
                  <a:pt x="1051070" y="145505"/>
                </a:cubicBezTo>
                <a:cubicBezTo>
                  <a:pt x="1045921" y="146882"/>
                  <a:pt x="1048946" y="150756"/>
                  <a:pt x="1048062" y="153917"/>
                </a:cubicBezTo>
                <a:cubicBezTo>
                  <a:pt x="1053347" y="154460"/>
                  <a:pt x="1058156" y="154630"/>
                  <a:pt x="1060925" y="159677"/>
                </a:cubicBezTo>
                <a:cubicBezTo>
                  <a:pt x="1061571" y="160850"/>
                  <a:pt x="1064443" y="161121"/>
                  <a:pt x="1066312" y="161189"/>
                </a:cubicBezTo>
                <a:cubicBezTo>
                  <a:pt x="1069048" y="161291"/>
                  <a:pt x="1071800" y="160815"/>
                  <a:pt x="1074587" y="161223"/>
                </a:cubicBezTo>
                <a:cubicBezTo>
                  <a:pt x="1068827" y="163959"/>
                  <a:pt x="1063594" y="166780"/>
                  <a:pt x="1056541" y="162498"/>
                </a:cubicBezTo>
                <a:cubicBezTo>
                  <a:pt x="1052803" y="160221"/>
                  <a:pt x="1047111" y="160272"/>
                  <a:pt x="1042404" y="160645"/>
                </a:cubicBezTo>
                <a:cubicBezTo>
                  <a:pt x="1029830" y="161631"/>
                  <a:pt x="1017324" y="163262"/>
                  <a:pt x="1004800" y="164860"/>
                </a:cubicBezTo>
                <a:cubicBezTo>
                  <a:pt x="999464" y="165539"/>
                  <a:pt x="994026" y="166253"/>
                  <a:pt x="989116" y="168547"/>
                </a:cubicBezTo>
                <a:cubicBezTo>
                  <a:pt x="989303" y="169261"/>
                  <a:pt x="989490" y="169991"/>
                  <a:pt x="989677" y="170705"/>
                </a:cubicBezTo>
                <a:cubicBezTo>
                  <a:pt x="992004" y="170144"/>
                  <a:pt x="994333" y="169583"/>
                  <a:pt x="996763" y="169006"/>
                </a:cubicBezTo>
                <a:cubicBezTo>
                  <a:pt x="997256" y="170246"/>
                  <a:pt x="997748" y="171487"/>
                  <a:pt x="998342" y="172982"/>
                </a:cubicBezTo>
                <a:cubicBezTo>
                  <a:pt x="1000569" y="172489"/>
                  <a:pt x="1002727" y="172013"/>
                  <a:pt x="1004885" y="171538"/>
                </a:cubicBezTo>
                <a:cubicBezTo>
                  <a:pt x="1005666" y="172540"/>
                  <a:pt x="1006465" y="173560"/>
                  <a:pt x="1007263" y="174562"/>
                </a:cubicBezTo>
                <a:cubicBezTo>
                  <a:pt x="1007638" y="174222"/>
                  <a:pt x="1007994" y="173865"/>
                  <a:pt x="1008369" y="173526"/>
                </a:cubicBezTo>
                <a:cubicBezTo>
                  <a:pt x="1007213" y="172863"/>
                  <a:pt x="1006040" y="172217"/>
                  <a:pt x="1004885" y="171555"/>
                </a:cubicBezTo>
                <a:cubicBezTo>
                  <a:pt x="1007263" y="170280"/>
                  <a:pt x="1009524" y="168734"/>
                  <a:pt x="1012022" y="167765"/>
                </a:cubicBezTo>
                <a:cubicBezTo>
                  <a:pt x="1017154" y="165760"/>
                  <a:pt x="1023203" y="168904"/>
                  <a:pt x="1028181" y="165064"/>
                </a:cubicBezTo>
                <a:cubicBezTo>
                  <a:pt x="1028538" y="164792"/>
                  <a:pt x="1030527" y="166661"/>
                  <a:pt x="1031750" y="167544"/>
                </a:cubicBezTo>
                <a:cubicBezTo>
                  <a:pt x="1030407" y="168632"/>
                  <a:pt x="1028912" y="170773"/>
                  <a:pt x="1027722" y="170620"/>
                </a:cubicBezTo>
                <a:cubicBezTo>
                  <a:pt x="1022965" y="169957"/>
                  <a:pt x="1019005" y="170688"/>
                  <a:pt x="1015811" y="174324"/>
                </a:cubicBezTo>
                <a:cubicBezTo>
                  <a:pt x="1019346" y="180900"/>
                  <a:pt x="1023135" y="171589"/>
                  <a:pt x="1027468" y="175293"/>
                </a:cubicBezTo>
                <a:cubicBezTo>
                  <a:pt x="1030543" y="177927"/>
                  <a:pt x="1035879" y="177910"/>
                  <a:pt x="1040484" y="179150"/>
                </a:cubicBezTo>
                <a:cubicBezTo>
                  <a:pt x="1040484" y="178097"/>
                  <a:pt x="1040484" y="176873"/>
                  <a:pt x="1040484" y="175871"/>
                </a:cubicBezTo>
                <a:cubicBezTo>
                  <a:pt x="1047281" y="174188"/>
                  <a:pt x="1053924" y="172540"/>
                  <a:pt x="1060773" y="170841"/>
                </a:cubicBezTo>
                <a:cubicBezTo>
                  <a:pt x="1059481" y="170042"/>
                  <a:pt x="1058394" y="169362"/>
                  <a:pt x="1056983" y="168496"/>
                </a:cubicBezTo>
                <a:cubicBezTo>
                  <a:pt x="1059464" y="165930"/>
                  <a:pt x="1061707" y="166559"/>
                  <a:pt x="1063763" y="168428"/>
                </a:cubicBezTo>
                <a:cubicBezTo>
                  <a:pt x="1068215" y="172455"/>
                  <a:pt x="1072803" y="172166"/>
                  <a:pt x="1077816" y="169533"/>
                </a:cubicBezTo>
                <a:cubicBezTo>
                  <a:pt x="1079481" y="168649"/>
                  <a:pt x="1081605" y="168037"/>
                  <a:pt x="1083458" y="168173"/>
                </a:cubicBezTo>
                <a:cubicBezTo>
                  <a:pt x="1094859" y="168938"/>
                  <a:pt x="1106007" y="167392"/>
                  <a:pt x="1117052" y="164758"/>
                </a:cubicBezTo>
                <a:cubicBezTo>
                  <a:pt x="1117052" y="167255"/>
                  <a:pt x="1117052" y="169736"/>
                  <a:pt x="1117052" y="172931"/>
                </a:cubicBezTo>
                <a:cubicBezTo>
                  <a:pt x="1121877" y="171113"/>
                  <a:pt x="1122438" y="167697"/>
                  <a:pt x="1122999" y="164112"/>
                </a:cubicBezTo>
                <a:cubicBezTo>
                  <a:pt x="1121911" y="163772"/>
                  <a:pt x="1121350" y="163381"/>
                  <a:pt x="1120909" y="163483"/>
                </a:cubicBezTo>
                <a:cubicBezTo>
                  <a:pt x="1119583" y="163806"/>
                  <a:pt x="1118309" y="164333"/>
                  <a:pt x="1117018" y="164792"/>
                </a:cubicBezTo>
                <a:cubicBezTo>
                  <a:pt x="1118683" y="163619"/>
                  <a:pt x="1120262" y="161614"/>
                  <a:pt x="1122030" y="161427"/>
                </a:cubicBezTo>
                <a:cubicBezTo>
                  <a:pt x="1135182" y="160000"/>
                  <a:pt x="1148351" y="158572"/>
                  <a:pt x="1161537" y="157961"/>
                </a:cubicBezTo>
                <a:cubicBezTo>
                  <a:pt x="1166193" y="157740"/>
                  <a:pt x="1172055" y="154664"/>
                  <a:pt x="1175743" y="161036"/>
                </a:cubicBezTo>
                <a:cubicBezTo>
                  <a:pt x="1176185" y="161801"/>
                  <a:pt x="1178988" y="161461"/>
                  <a:pt x="1180637" y="161223"/>
                </a:cubicBezTo>
                <a:cubicBezTo>
                  <a:pt x="1188147" y="160170"/>
                  <a:pt x="1195624" y="158963"/>
                  <a:pt x="1203814" y="157706"/>
                </a:cubicBezTo>
                <a:cubicBezTo>
                  <a:pt x="1200585" y="154868"/>
                  <a:pt x="1201877" y="153067"/>
                  <a:pt x="1204765" y="151843"/>
                </a:cubicBezTo>
                <a:cubicBezTo>
                  <a:pt x="1208063" y="150450"/>
                  <a:pt x="1217544" y="150977"/>
                  <a:pt x="1222829" y="153917"/>
                </a:cubicBezTo>
                <a:cubicBezTo>
                  <a:pt x="1218631" y="154375"/>
                  <a:pt x="1214435" y="154817"/>
                  <a:pt x="1209286" y="155378"/>
                </a:cubicBezTo>
                <a:cubicBezTo>
                  <a:pt x="1211852" y="158674"/>
                  <a:pt x="1214842" y="157451"/>
                  <a:pt x="1217255" y="157978"/>
                </a:cubicBezTo>
                <a:lnTo>
                  <a:pt x="1217272" y="157995"/>
                </a:lnTo>
                <a:cubicBezTo>
                  <a:pt x="1216898" y="162990"/>
                  <a:pt x="1211495" y="160493"/>
                  <a:pt x="1209167" y="163619"/>
                </a:cubicBezTo>
                <a:cubicBezTo>
                  <a:pt x="1209404" y="164554"/>
                  <a:pt x="1209371" y="166627"/>
                  <a:pt x="1210119" y="166967"/>
                </a:cubicBezTo>
                <a:cubicBezTo>
                  <a:pt x="1216932" y="170059"/>
                  <a:pt x="1223406" y="174069"/>
                  <a:pt x="1231562" y="169566"/>
                </a:cubicBezTo>
                <a:cubicBezTo>
                  <a:pt x="1236779" y="166695"/>
                  <a:pt x="1242947" y="167103"/>
                  <a:pt x="1248844" y="170654"/>
                </a:cubicBezTo>
                <a:cubicBezTo>
                  <a:pt x="1249047" y="167833"/>
                  <a:pt x="1249184" y="165743"/>
                  <a:pt x="1249370" y="163126"/>
                </a:cubicBezTo>
                <a:cubicBezTo>
                  <a:pt x="1245292" y="162753"/>
                  <a:pt x="1241198" y="162396"/>
                  <a:pt x="1236626" y="161988"/>
                </a:cubicBezTo>
                <a:cubicBezTo>
                  <a:pt x="1239277" y="154392"/>
                  <a:pt x="1249286" y="161461"/>
                  <a:pt x="1251630" y="153713"/>
                </a:cubicBezTo>
                <a:cubicBezTo>
                  <a:pt x="1247366" y="149278"/>
                  <a:pt x="1241877" y="147748"/>
                  <a:pt x="1235742" y="148037"/>
                </a:cubicBezTo>
                <a:cubicBezTo>
                  <a:pt x="1225326" y="148513"/>
                  <a:pt x="1214876" y="149889"/>
                  <a:pt x="1204511" y="149396"/>
                </a:cubicBezTo>
                <a:cubicBezTo>
                  <a:pt x="1193347" y="148870"/>
                  <a:pt x="1182659" y="151028"/>
                  <a:pt x="1171784" y="152421"/>
                </a:cubicBezTo>
                <a:cubicBezTo>
                  <a:pt x="1167382" y="152982"/>
                  <a:pt x="1162863" y="153288"/>
                  <a:pt x="1158445" y="153033"/>
                </a:cubicBezTo>
                <a:cubicBezTo>
                  <a:pt x="1150407" y="152591"/>
                  <a:pt x="1142370" y="151878"/>
                  <a:pt x="1134383" y="150824"/>
                </a:cubicBezTo>
                <a:cubicBezTo>
                  <a:pt x="1129796" y="150229"/>
                  <a:pt x="1125802" y="148207"/>
                  <a:pt x="1124935" y="142379"/>
                </a:cubicBezTo>
                <a:cubicBezTo>
                  <a:pt x="1130390" y="141920"/>
                  <a:pt x="1135590" y="141376"/>
                  <a:pt x="1140807" y="141070"/>
                </a:cubicBezTo>
                <a:cubicBezTo>
                  <a:pt x="1144443" y="140867"/>
                  <a:pt x="1147638" y="140850"/>
                  <a:pt x="1150390" y="144673"/>
                </a:cubicBezTo>
                <a:cubicBezTo>
                  <a:pt x="1152939" y="148241"/>
                  <a:pt x="1157425" y="148275"/>
                  <a:pt x="1160959" y="145047"/>
                </a:cubicBezTo>
                <a:cubicBezTo>
                  <a:pt x="1166550" y="139915"/>
                  <a:pt x="1172225" y="139524"/>
                  <a:pt x="1179617" y="140459"/>
                </a:cubicBezTo>
                <a:cubicBezTo>
                  <a:pt x="1188946" y="141631"/>
                  <a:pt x="1198751" y="141121"/>
                  <a:pt x="1207739" y="136839"/>
                </a:cubicBezTo>
                <a:cubicBezTo>
                  <a:pt x="1208963" y="136261"/>
                  <a:pt x="1210458" y="136126"/>
                  <a:pt x="1211852" y="135990"/>
                </a:cubicBezTo>
                <a:cubicBezTo>
                  <a:pt x="1221792" y="135072"/>
                  <a:pt x="1231732" y="133526"/>
                  <a:pt x="1241690" y="133458"/>
                </a:cubicBezTo>
                <a:cubicBezTo>
                  <a:pt x="1262047" y="133305"/>
                  <a:pt x="1282404" y="133968"/>
                  <a:pt x="1302743" y="134290"/>
                </a:cubicBezTo>
                <a:cubicBezTo>
                  <a:pt x="1303304" y="134307"/>
                  <a:pt x="1303916" y="134256"/>
                  <a:pt x="1304426" y="134443"/>
                </a:cubicBezTo>
                <a:cubicBezTo>
                  <a:pt x="1313652" y="137468"/>
                  <a:pt x="1323304" y="136703"/>
                  <a:pt x="1332752" y="137655"/>
                </a:cubicBezTo>
                <a:cubicBezTo>
                  <a:pt x="1340603" y="138454"/>
                  <a:pt x="1348385" y="140136"/>
                  <a:pt x="1356235" y="140391"/>
                </a:cubicBezTo>
                <a:cubicBezTo>
                  <a:pt x="1362896" y="140612"/>
                  <a:pt x="1369608" y="139354"/>
                  <a:pt x="1376830" y="138691"/>
                </a:cubicBezTo>
                <a:cubicBezTo>
                  <a:pt x="1377102" y="136635"/>
                  <a:pt x="1377357" y="134817"/>
                  <a:pt x="1377680" y="132404"/>
                </a:cubicBezTo>
                <a:cubicBezTo>
                  <a:pt x="1379124" y="132710"/>
                  <a:pt x="1380704" y="133033"/>
                  <a:pt x="1382846" y="133475"/>
                </a:cubicBezTo>
                <a:cubicBezTo>
                  <a:pt x="1381146" y="128105"/>
                  <a:pt x="1377476" y="129380"/>
                  <a:pt x="1373873" y="129329"/>
                </a:cubicBezTo>
                <a:cubicBezTo>
                  <a:pt x="1373482" y="131215"/>
                  <a:pt x="1373126" y="132999"/>
                  <a:pt x="1372888" y="134103"/>
                </a:cubicBezTo>
                <a:cubicBezTo>
                  <a:pt x="1365377" y="134103"/>
                  <a:pt x="1358343" y="134290"/>
                  <a:pt x="1351358" y="133985"/>
                </a:cubicBezTo>
                <a:cubicBezTo>
                  <a:pt x="1349456" y="133899"/>
                  <a:pt x="1347620" y="132336"/>
                  <a:pt x="1344936" y="131062"/>
                </a:cubicBezTo>
                <a:cubicBezTo>
                  <a:pt x="1350798" y="126933"/>
                  <a:pt x="1356235" y="128768"/>
                  <a:pt x="1361316" y="128258"/>
                </a:cubicBezTo>
                <a:cubicBezTo>
                  <a:pt x="1362675" y="128122"/>
                  <a:pt x="1364681" y="128904"/>
                  <a:pt x="1365343" y="128241"/>
                </a:cubicBezTo>
                <a:cubicBezTo>
                  <a:pt x="1371410" y="122158"/>
                  <a:pt x="1377578" y="126253"/>
                  <a:pt x="1383967" y="127340"/>
                </a:cubicBezTo>
                <a:cubicBezTo>
                  <a:pt x="1388504" y="128105"/>
                  <a:pt x="1393346" y="127154"/>
                  <a:pt x="1398053" y="126780"/>
                </a:cubicBezTo>
                <a:cubicBezTo>
                  <a:pt x="1400279" y="126610"/>
                  <a:pt x="1402557" y="125454"/>
                  <a:pt x="1404663" y="125743"/>
                </a:cubicBezTo>
                <a:cubicBezTo>
                  <a:pt x="1409829" y="126440"/>
                  <a:pt x="1413907" y="124945"/>
                  <a:pt x="1416728" y="120612"/>
                </a:cubicBezTo>
                <a:cubicBezTo>
                  <a:pt x="1422625" y="125573"/>
                  <a:pt x="1422625" y="125573"/>
                  <a:pt x="1428096" y="124435"/>
                </a:cubicBezTo>
                <a:cubicBezTo>
                  <a:pt x="1424647" y="116635"/>
                  <a:pt x="1420756" y="114545"/>
                  <a:pt x="1412769" y="115922"/>
                </a:cubicBezTo>
                <a:cubicBezTo>
                  <a:pt x="1411562" y="116126"/>
                  <a:pt x="1410186" y="115650"/>
                  <a:pt x="1408963" y="115259"/>
                </a:cubicBezTo>
                <a:cubicBezTo>
                  <a:pt x="1406023" y="114341"/>
                  <a:pt x="1403134" y="113288"/>
                  <a:pt x="1401316" y="112676"/>
                </a:cubicBezTo>
                <a:cubicBezTo>
                  <a:pt x="1399328" y="114613"/>
                  <a:pt x="1397969" y="117077"/>
                  <a:pt x="1396609" y="117077"/>
                </a:cubicBezTo>
                <a:cubicBezTo>
                  <a:pt x="1390543" y="117111"/>
                  <a:pt x="1384205" y="118216"/>
                  <a:pt x="1378699" y="114188"/>
                </a:cubicBezTo>
                <a:cubicBezTo>
                  <a:pt x="1377900" y="113594"/>
                  <a:pt x="1376303" y="114053"/>
                  <a:pt x="1375063" y="114087"/>
                </a:cubicBezTo>
                <a:cubicBezTo>
                  <a:pt x="1373788" y="114137"/>
                  <a:pt x="1371648" y="114766"/>
                  <a:pt x="1371376" y="114273"/>
                </a:cubicBezTo>
                <a:cubicBezTo>
                  <a:pt x="1368385" y="109193"/>
                  <a:pt x="1363440" y="111130"/>
                  <a:pt x="1359192" y="110518"/>
                </a:cubicBezTo>
                <a:cubicBezTo>
                  <a:pt x="1355624" y="110008"/>
                  <a:pt x="1352055" y="108462"/>
                  <a:pt x="1348572" y="108683"/>
                </a:cubicBezTo>
                <a:cubicBezTo>
                  <a:pt x="1342573" y="109057"/>
                  <a:pt x="1336389" y="105794"/>
                  <a:pt x="1330475" y="109974"/>
                </a:cubicBezTo>
                <a:cubicBezTo>
                  <a:pt x="1328691" y="111232"/>
                  <a:pt x="1325632" y="110688"/>
                  <a:pt x="1323168" y="112115"/>
                </a:cubicBezTo>
                <a:cubicBezTo>
                  <a:pt x="1335420" y="112115"/>
                  <a:pt x="1347671" y="112115"/>
                  <a:pt x="1359922" y="112115"/>
                </a:cubicBezTo>
                <a:cubicBezTo>
                  <a:pt x="1355963" y="116958"/>
                  <a:pt x="1350696" y="116024"/>
                  <a:pt x="1346091" y="115939"/>
                </a:cubicBezTo>
                <a:cubicBezTo>
                  <a:pt x="1332039" y="115667"/>
                  <a:pt x="1318020" y="114341"/>
                  <a:pt x="1303984" y="114070"/>
                </a:cubicBezTo>
                <a:cubicBezTo>
                  <a:pt x="1293941" y="113866"/>
                  <a:pt x="1283882" y="114902"/>
                  <a:pt x="1273840" y="114936"/>
                </a:cubicBezTo>
                <a:cubicBezTo>
                  <a:pt x="1267502" y="114953"/>
                  <a:pt x="1261180" y="114121"/>
                  <a:pt x="1254231" y="113628"/>
                </a:cubicBezTo>
                <a:cubicBezTo>
                  <a:pt x="1258920" y="111759"/>
                  <a:pt x="1262743" y="110246"/>
                  <a:pt x="1266567" y="108717"/>
                </a:cubicBezTo>
                <a:cubicBezTo>
                  <a:pt x="1266720" y="108819"/>
                  <a:pt x="1266889" y="108921"/>
                  <a:pt x="1267043" y="109023"/>
                </a:cubicBezTo>
                <a:cubicBezTo>
                  <a:pt x="1266873" y="108921"/>
                  <a:pt x="1266703" y="108836"/>
                  <a:pt x="1266533" y="108734"/>
                </a:cubicBezTo>
                <a:cubicBezTo>
                  <a:pt x="1266329" y="108547"/>
                  <a:pt x="1266091" y="108156"/>
                  <a:pt x="1265921" y="108190"/>
                </a:cubicBezTo>
                <a:cubicBezTo>
                  <a:pt x="1262845" y="108581"/>
                  <a:pt x="1259498" y="110025"/>
                  <a:pt x="1256813" y="109210"/>
                </a:cubicBezTo>
                <a:cubicBezTo>
                  <a:pt x="1253772" y="108292"/>
                  <a:pt x="1250594" y="109006"/>
                  <a:pt x="1248368" y="108411"/>
                </a:cubicBezTo>
                <a:cubicBezTo>
                  <a:pt x="1240874" y="106389"/>
                  <a:pt x="1231886" y="106695"/>
                  <a:pt x="1226771" y="98471"/>
                </a:cubicBezTo>
                <a:cubicBezTo>
                  <a:pt x="1227366" y="98046"/>
                  <a:pt x="1228181" y="97111"/>
                  <a:pt x="1228538" y="97264"/>
                </a:cubicBezTo>
                <a:cubicBezTo>
                  <a:pt x="1238173" y="101444"/>
                  <a:pt x="1249013" y="97757"/>
                  <a:pt x="1258631" y="101869"/>
                </a:cubicBezTo>
                <a:cubicBezTo>
                  <a:pt x="1259022" y="102039"/>
                  <a:pt x="1259668" y="101665"/>
                  <a:pt x="1260178" y="101461"/>
                </a:cubicBezTo>
                <a:cubicBezTo>
                  <a:pt x="1266652" y="98759"/>
                  <a:pt x="1273211" y="99371"/>
                  <a:pt x="1280058" y="100000"/>
                </a:cubicBezTo>
                <a:cubicBezTo>
                  <a:pt x="1289167" y="100832"/>
                  <a:pt x="1298411" y="100204"/>
                  <a:pt x="1308300" y="100204"/>
                </a:cubicBezTo>
                <a:cubicBezTo>
                  <a:pt x="1307654" y="97111"/>
                  <a:pt x="1307230" y="95055"/>
                  <a:pt x="1306805" y="93016"/>
                </a:cubicBezTo>
                <a:cubicBezTo>
                  <a:pt x="1307230" y="92676"/>
                  <a:pt x="1307620" y="92064"/>
                  <a:pt x="1308062" y="92031"/>
                </a:cubicBezTo>
                <a:cubicBezTo>
                  <a:pt x="1328334" y="90212"/>
                  <a:pt x="1349931" y="91300"/>
                  <a:pt x="1354995" y="94732"/>
                </a:cubicBezTo>
                <a:cubicBezTo>
                  <a:pt x="1351426" y="96635"/>
                  <a:pt x="1348130" y="98386"/>
                  <a:pt x="1344426" y="100374"/>
                </a:cubicBezTo>
                <a:cubicBezTo>
                  <a:pt x="1356932" y="104027"/>
                  <a:pt x="1357357" y="104010"/>
                  <a:pt x="1363423" y="100221"/>
                </a:cubicBezTo>
                <a:lnTo>
                  <a:pt x="1363389" y="100255"/>
                </a:lnTo>
                <a:cubicBezTo>
                  <a:pt x="1365802" y="102124"/>
                  <a:pt x="1368147" y="104044"/>
                  <a:pt x="1370628" y="105811"/>
                </a:cubicBezTo>
                <a:cubicBezTo>
                  <a:pt x="1372327" y="107018"/>
                  <a:pt x="1374179" y="107986"/>
                  <a:pt x="1377068" y="109736"/>
                </a:cubicBezTo>
                <a:cubicBezTo>
                  <a:pt x="1376881" y="106525"/>
                  <a:pt x="1376779" y="104843"/>
                  <a:pt x="1376643" y="102277"/>
                </a:cubicBezTo>
                <a:cubicBezTo>
                  <a:pt x="1379158" y="102939"/>
                  <a:pt x="1380960" y="103330"/>
                  <a:pt x="1382709" y="103908"/>
                </a:cubicBezTo>
                <a:cubicBezTo>
                  <a:pt x="1390865" y="106644"/>
                  <a:pt x="1394027" y="104707"/>
                  <a:pt x="1394995" y="95701"/>
                </a:cubicBezTo>
                <a:cubicBezTo>
                  <a:pt x="1397289" y="95480"/>
                  <a:pt x="1399702" y="95259"/>
                  <a:pt x="1402709" y="94970"/>
                </a:cubicBezTo>
                <a:cubicBezTo>
                  <a:pt x="1402964" y="97859"/>
                  <a:pt x="1403168" y="100204"/>
                  <a:pt x="1403338" y="102294"/>
                </a:cubicBezTo>
                <a:cubicBezTo>
                  <a:pt x="1410526" y="106134"/>
                  <a:pt x="1412327" y="99983"/>
                  <a:pt x="1415658" y="95684"/>
                </a:cubicBezTo>
                <a:cubicBezTo>
                  <a:pt x="1419226" y="100561"/>
                  <a:pt x="1422251" y="106525"/>
                  <a:pt x="1429336" y="101087"/>
                </a:cubicBezTo>
                <a:cubicBezTo>
                  <a:pt x="1427671" y="100255"/>
                  <a:pt x="1425938" y="99405"/>
                  <a:pt x="1423627" y="98267"/>
                </a:cubicBezTo>
                <a:cubicBezTo>
                  <a:pt x="1429813" y="95089"/>
                  <a:pt x="1435301" y="96295"/>
                  <a:pt x="1440790" y="97043"/>
                </a:cubicBezTo>
                <a:cubicBezTo>
                  <a:pt x="1445241" y="97638"/>
                  <a:pt x="1449727" y="98046"/>
                  <a:pt x="1454213" y="98453"/>
                </a:cubicBezTo>
                <a:cubicBezTo>
                  <a:pt x="1467399" y="99660"/>
                  <a:pt x="1480602" y="100815"/>
                  <a:pt x="1493789" y="102005"/>
                </a:cubicBezTo>
                <a:cubicBezTo>
                  <a:pt x="1499396" y="102515"/>
                  <a:pt x="1505004" y="103279"/>
                  <a:pt x="1510611" y="103483"/>
                </a:cubicBezTo>
                <a:cubicBezTo>
                  <a:pt x="1516830" y="103721"/>
                  <a:pt x="1522862" y="103466"/>
                  <a:pt x="1528453" y="107408"/>
                </a:cubicBezTo>
                <a:cubicBezTo>
                  <a:pt x="1532106" y="109974"/>
                  <a:pt x="1536558" y="109329"/>
                  <a:pt x="1540381" y="105556"/>
                </a:cubicBezTo>
                <a:cubicBezTo>
                  <a:pt x="1542047" y="117060"/>
                  <a:pt x="1552922" y="110841"/>
                  <a:pt x="1557510" y="116058"/>
                </a:cubicBezTo>
                <a:cubicBezTo>
                  <a:pt x="1562199" y="111351"/>
                  <a:pt x="1563610" y="110399"/>
                  <a:pt x="1570747" y="116126"/>
                </a:cubicBezTo>
                <a:cubicBezTo>
                  <a:pt x="1578818" y="110161"/>
                  <a:pt x="1587450" y="120238"/>
                  <a:pt x="1596456" y="115072"/>
                </a:cubicBezTo>
                <a:cubicBezTo>
                  <a:pt x="1594723" y="114036"/>
                  <a:pt x="1593346" y="113220"/>
                  <a:pt x="1591494" y="112115"/>
                </a:cubicBezTo>
                <a:cubicBezTo>
                  <a:pt x="1600041" y="110008"/>
                  <a:pt x="1616609" y="112353"/>
                  <a:pt x="1619923" y="114868"/>
                </a:cubicBezTo>
                <a:cubicBezTo>
                  <a:pt x="1624782" y="114868"/>
                  <a:pt x="1627977" y="114494"/>
                  <a:pt x="1631070" y="114936"/>
                </a:cubicBezTo>
                <a:cubicBezTo>
                  <a:pt x="1642233" y="116533"/>
                  <a:pt x="1653346" y="118419"/>
                  <a:pt x="1664493" y="120136"/>
                </a:cubicBezTo>
                <a:cubicBezTo>
                  <a:pt x="1666159" y="120391"/>
                  <a:pt x="1668045" y="120832"/>
                  <a:pt x="1669540" y="120340"/>
                </a:cubicBezTo>
                <a:cubicBezTo>
                  <a:pt x="1675997" y="118233"/>
                  <a:pt x="1682352" y="121835"/>
                  <a:pt x="1689115" y="119966"/>
                </a:cubicBezTo>
                <a:cubicBezTo>
                  <a:pt x="1693414" y="118793"/>
                  <a:pt x="1698801" y="122073"/>
                  <a:pt x="1703797" y="122753"/>
                </a:cubicBezTo>
                <a:cubicBezTo>
                  <a:pt x="1712445" y="123925"/>
                  <a:pt x="1721146" y="124690"/>
                  <a:pt x="1729846" y="125454"/>
                </a:cubicBezTo>
                <a:cubicBezTo>
                  <a:pt x="1731766" y="125624"/>
                  <a:pt x="1734060" y="125692"/>
                  <a:pt x="1735657" y="124826"/>
                </a:cubicBezTo>
                <a:cubicBezTo>
                  <a:pt x="1743270" y="120713"/>
                  <a:pt x="1750610" y="121376"/>
                  <a:pt x="1758291" y="124724"/>
                </a:cubicBezTo>
                <a:cubicBezTo>
                  <a:pt x="1760738" y="125794"/>
                  <a:pt x="1763813" y="125539"/>
                  <a:pt x="1766618" y="125590"/>
                </a:cubicBezTo>
                <a:cubicBezTo>
                  <a:pt x="1779617" y="125794"/>
                  <a:pt x="1792208" y="128241"/>
                  <a:pt x="1804884" y="131147"/>
                </a:cubicBezTo>
                <a:cubicBezTo>
                  <a:pt x="1818733" y="134307"/>
                  <a:pt x="1832956" y="135803"/>
                  <a:pt x="1847636" y="138114"/>
                </a:cubicBezTo>
                <a:cubicBezTo>
                  <a:pt x="1845173" y="133186"/>
                  <a:pt x="1842267" y="131419"/>
                  <a:pt x="1837849" y="133169"/>
                </a:cubicBezTo>
                <a:cubicBezTo>
                  <a:pt x="1834230" y="128241"/>
                  <a:pt x="1828317" y="128938"/>
                  <a:pt x="1823354" y="127460"/>
                </a:cubicBezTo>
                <a:cubicBezTo>
                  <a:pt x="1820143" y="126491"/>
                  <a:pt x="1816677" y="126440"/>
                  <a:pt x="1813380" y="125760"/>
                </a:cubicBezTo>
                <a:cubicBezTo>
                  <a:pt x="1811341" y="125352"/>
                  <a:pt x="1809387" y="124554"/>
                  <a:pt x="1806804" y="123738"/>
                </a:cubicBezTo>
                <a:cubicBezTo>
                  <a:pt x="1810083" y="118623"/>
                  <a:pt x="1813958" y="121767"/>
                  <a:pt x="1817900" y="121580"/>
                </a:cubicBezTo>
                <a:cubicBezTo>
                  <a:pt x="1813346" y="116788"/>
                  <a:pt x="1808061" y="118522"/>
                  <a:pt x="1803406" y="117706"/>
                </a:cubicBezTo>
                <a:cubicBezTo>
                  <a:pt x="1798801" y="116907"/>
                  <a:pt x="1794264" y="115735"/>
                  <a:pt x="1789692" y="114715"/>
                </a:cubicBezTo>
                <a:cubicBezTo>
                  <a:pt x="1789557" y="114104"/>
                  <a:pt x="1789404" y="113492"/>
                  <a:pt x="1789268" y="112880"/>
                </a:cubicBezTo>
                <a:cubicBezTo>
                  <a:pt x="1791052" y="112183"/>
                  <a:pt x="1792972" y="110637"/>
                  <a:pt x="1794603" y="110909"/>
                </a:cubicBezTo>
                <a:cubicBezTo>
                  <a:pt x="1805971" y="112829"/>
                  <a:pt x="1817305" y="115038"/>
                  <a:pt x="1828606" y="117298"/>
                </a:cubicBezTo>
                <a:cubicBezTo>
                  <a:pt x="1835793" y="118742"/>
                  <a:pt x="1842964" y="120357"/>
                  <a:pt x="1850083" y="122056"/>
                </a:cubicBezTo>
                <a:cubicBezTo>
                  <a:pt x="1855334" y="123313"/>
                  <a:pt x="1858545" y="120374"/>
                  <a:pt x="1862199" y="117094"/>
                </a:cubicBezTo>
                <a:cubicBezTo>
                  <a:pt x="1861536" y="118963"/>
                  <a:pt x="1860874" y="120849"/>
                  <a:pt x="1860245" y="122668"/>
                </a:cubicBezTo>
                <a:cubicBezTo>
                  <a:pt x="1865410" y="125794"/>
                  <a:pt x="1867620" y="120646"/>
                  <a:pt x="1872004" y="119133"/>
                </a:cubicBezTo>
                <a:cubicBezTo>
                  <a:pt x="1871783" y="121342"/>
                  <a:pt x="1871613" y="122940"/>
                  <a:pt x="1871358" y="125607"/>
                </a:cubicBezTo>
                <a:cubicBezTo>
                  <a:pt x="1878597" y="127884"/>
                  <a:pt x="1886414" y="129176"/>
                  <a:pt x="1895198" y="129634"/>
                </a:cubicBezTo>
                <a:cubicBezTo>
                  <a:pt x="1897084" y="135259"/>
                  <a:pt x="1903541" y="135259"/>
                  <a:pt x="1908673" y="135463"/>
                </a:cubicBezTo>
                <a:cubicBezTo>
                  <a:pt x="1919735" y="135922"/>
                  <a:pt x="1929336" y="140085"/>
                  <a:pt x="1939327" y="144061"/>
                </a:cubicBezTo>
                <a:cubicBezTo>
                  <a:pt x="1950237" y="148394"/>
                  <a:pt x="1961791" y="151130"/>
                  <a:pt x="1973346" y="153848"/>
                </a:cubicBezTo>
                <a:cubicBezTo>
                  <a:pt x="1968231" y="147697"/>
                  <a:pt x="1960772" y="145981"/>
                  <a:pt x="1954111" y="142906"/>
                </a:cubicBezTo>
                <a:cubicBezTo>
                  <a:pt x="1943643" y="138080"/>
                  <a:pt x="1932989" y="133662"/>
                  <a:pt x="1922522" y="128836"/>
                </a:cubicBezTo>
                <a:cubicBezTo>
                  <a:pt x="1920024" y="127680"/>
                  <a:pt x="1917917" y="125641"/>
                  <a:pt x="1915640" y="124010"/>
                </a:cubicBezTo>
                <a:lnTo>
                  <a:pt x="1915606" y="124044"/>
                </a:lnTo>
                <a:cubicBezTo>
                  <a:pt x="1918902" y="123126"/>
                  <a:pt x="1921893" y="123330"/>
                  <a:pt x="1925376" y="124384"/>
                </a:cubicBezTo>
                <a:cubicBezTo>
                  <a:pt x="1934672" y="127154"/>
                  <a:pt x="1944102" y="131028"/>
                  <a:pt x="1955793" y="126406"/>
                </a:cubicBezTo>
                <a:cubicBezTo>
                  <a:pt x="1949608" y="124078"/>
                  <a:pt x="1944442" y="122668"/>
                  <a:pt x="1939786" y="120255"/>
                </a:cubicBezTo>
                <a:cubicBezTo>
                  <a:pt x="1931885" y="116160"/>
                  <a:pt x="1922488" y="114494"/>
                  <a:pt x="1916898" y="105964"/>
                </a:cubicBezTo>
                <a:cubicBezTo>
                  <a:pt x="1926770" y="108479"/>
                  <a:pt x="1936643" y="110977"/>
                  <a:pt x="1947789" y="113815"/>
                </a:cubicBezTo>
                <a:cubicBezTo>
                  <a:pt x="1943847" y="104809"/>
                  <a:pt x="1932377" y="107629"/>
                  <a:pt x="1928894" y="97944"/>
                </a:cubicBezTo>
                <a:cubicBezTo>
                  <a:pt x="1933295" y="98488"/>
                  <a:pt x="1936371" y="98861"/>
                  <a:pt x="1939429" y="99252"/>
                </a:cubicBezTo>
                <a:cubicBezTo>
                  <a:pt x="1939599" y="98844"/>
                  <a:pt x="1939752" y="98436"/>
                  <a:pt x="1939922" y="98012"/>
                </a:cubicBezTo>
                <a:cubicBezTo>
                  <a:pt x="1928095" y="93373"/>
                  <a:pt x="1916252" y="88751"/>
                  <a:pt x="1902505" y="83364"/>
                </a:cubicBezTo>
                <a:cubicBezTo>
                  <a:pt x="1907263" y="82022"/>
                  <a:pt x="1909965" y="81240"/>
                  <a:pt x="1914009" y="80102"/>
                </a:cubicBezTo>
                <a:cubicBezTo>
                  <a:pt x="1909370" y="77366"/>
                  <a:pt x="1905683" y="75208"/>
                  <a:pt x="1902012" y="73033"/>
                </a:cubicBezTo>
                <a:cubicBezTo>
                  <a:pt x="1906549" y="73594"/>
                  <a:pt x="1911086" y="74155"/>
                  <a:pt x="1915623" y="74732"/>
                </a:cubicBezTo>
                <a:cubicBezTo>
                  <a:pt x="1916609" y="75174"/>
                  <a:pt x="1917611" y="75616"/>
                  <a:pt x="1918597" y="76058"/>
                </a:cubicBezTo>
                <a:cubicBezTo>
                  <a:pt x="1918682" y="75735"/>
                  <a:pt x="1918784" y="75412"/>
                  <a:pt x="1918868" y="75106"/>
                </a:cubicBezTo>
                <a:cubicBezTo>
                  <a:pt x="1917764" y="74987"/>
                  <a:pt x="1916677" y="74885"/>
                  <a:pt x="1915589" y="74766"/>
                </a:cubicBezTo>
                <a:cubicBezTo>
                  <a:pt x="1912225" y="73407"/>
                  <a:pt x="1908928" y="71810"/>
                  <a:pt x="1905462" y="70824"/>
                </a:cubicBezTo>
                <a:cubicBezTo>
                  <a:pt x="1904595" y="70586"/>
                  <a:pt x="1903184" y="72268"/>
                  <a:pt x="1902029" y="73067"/>
                </a:cubicBezTo>
                <a:cubicBezTo>
                  <a:pt x="1897271" y="70195"/>
                  <a:pt x="1892496" y="67324"/>
                  <a:pt x="1887739" y="64435"/>
                </a:cubicBezTo>
                <a:cubicBezTo>
                  <a:pt x="1887857" y="64044"/>
                  <a:pt x="1887977" y="63653"/>
                  <a:pt x="1888095" y="63245"/>
                </a:cubicBezTo>
                <a:cubicBezTo>
                  <a:pt x="1893686" y="64469"/>
                  <a:pt x="1899293" y="65675"/>
                  <a:pt x="1904884" y="66933"/>
                </a:cubicBezTo>
                <a:cubicBezTo>
                  <a:pt x="1911205" y="68360"/>
                  <a:pt x="1917560" y="69635"/>
                  <a:pt x="1923813" y="71351"/>
                </a:cubicBezTo>
                <a:cubicBezTo>
                  <a:pt x="1928418" y="72625"/>
                  <a:pt x="1932887" y="74409"/>
                  <a:pt x="1937339" y="76143"/>
                </a:cubicBezTo>
                <a:cubicBezTo>
                  <a:pt x="1942301" y="78080"/>
                  <a:pt x="1946889" y="80425"/>
                  <a:pt x="1952752" y="78878"/>
                </a:cubicBezTo>
                <a:cubicBezTo>
                  <a:pt x="1955623" y="78131"/>
                  <a:pt x="1959293" y="79932"/>
                  <a:pt x="1962488" y="80900"/>
                </a:cubicBezTo>
                <a:cubicBezTo>
                  <a:pt x="1968911" y="82855"/>
                  <a:pt x="1975266" y="85030"/>
                  <a:pt x="1983032" y="87578"/>
                </a:cubicBezTo>
                <a:cubicBezTo>
                  <a:pt x="1976014" y="80340"/>
                  <a:pt x="1968282" y="76856"/>
                  <a:pt x="1959769" y="74715"/>
                </a:cubicBezTo>
                <a:lnTo>
                  <a:pt x="1959820" y="74749"/>
                </a:lnTo>
                <a:cubicBezTo>
                  <a:pt x="1958665" y="74172"/>
                  <a:pt x="1957526" y="73594"/>
                  <a:pt x="1956371" y="73016"/>
                </a:cubicBezTo>
                <a:cubicBezTo>
                  <a:pt x="1956371" y="73016"/>
                  <a:pt x="1956421" y="73050"/>
                  <a:pt x="1956421" y="73050"/>
                </a:cubicBezTo>
                <a:cubicBezTo>
                  <a:pt x="1954706" y="72472"/>
                  <a:pt x="1952989" y="71894"/>
                  <a:pt x="1951273" y="71317"/>
                </a:cubicBezTo>
                <a:cubicBezTo>
                  <a:pt x="1951273" y="71317"/>
                  <a:pt x="1951324" y="71351"/>
                  <a:pt x="1951324" y="71351"/>
                </a:cubicBezTo>
                <a:cubicBezTo>
                  <a:pt x="1944799" y="68700"/>
                  <a:pt x="1938274" y="66083"/>
                  <a:pt x="1931783" y="63415"/>
                </a:cubicBezTo>
                <a:cubicBezTo>
                  <a:pt x="1929319" y="62396"/>
                  <a:pt x="1926906" y="61240"/>
                  <a:pt x="1923236" y="59609"/>
                </a:cubicBezTo>
                <a:cubicBezTo>
                  <a:pt x="1925462" y="58199"/>
                  <a:pt x="1926498" y="57043"/>
                  <a:pt x="1927093" y="57230"/>
                </a:cubicBezTo>
                <a:cubicBezTo>
                  <a:pt x="1934026" y="59473"/>
                  <a:pt x="1940891" y="61920"/>
                  <a:pt x="1947773" y="64333"/>
                </a:cubicBezTo>
                <a:cubicBezTo>
                  <a:pt x="1949098" y="64792"/>
                  <a:pt x="1950355" y="65556"/>
                  <a:pt x="1951715" y="65845"/>
                </a:cubicBezTo>
                <a:cubicBezTo>
                  <a:pt x="1961196" y="67816"/>
                  <a:pt x="1969931" y="71657"/>
                  <a:pt x="1978834" y="75378"/>
                </a:cubicBezTo>
                <a:cubicBezTo>
                  <a:pt x="1993006" y="81308"/>
                  <a:pt x="2005767" y="89363"/>
                  <a:pt x="2018800" y="97332"/>
                </a:cubicBezTo>
                <a:cubicBezTo>
                  <a:pt x="2027687" y="102770"/>
                  <a:pt x="2033754" y="110042"/>
                  <a:pt x="2040585" y="117213"/>
                </a:cubicBezTo>
                <a:cubicBezTo>
                  <a:pt x="2045088" y="121954"/>
                  <a:pt x="2051510" y="124979"/>
                  <a:pt x="2057373" y="128258"/>
                </a:cubicBezTo>
                <a:cubicBezTo>
                  <a:pt x="2061537" y="130586"/>
                  <a:pt x="2066175" y="132030"/>
                  <a:pt x="2071035" y="134070"/>
                </a:cubicBezTo>
                <a:cubicBezTo>
                  <a:pt x="2072514" y="132659"/>
                  <a:pt x="2074025" y="131198"/>
                  <a:pt x="2075844" y="129465"/>
                </a:cubicBezTo>
                <a:cubicBezTo>
                  <a:pt x="2077679" y="131062"/>
                  <a:pt x="2079752" y="132251"/>
                  <a:pt x="2080908" y="134036"/>
                </a:cubicBezTo>
                <a:cubicBezTo>
                  <a:pt x="2081978" y="135684"/>
                  <a:pt x="2083048" y="138437"/>
                  <a:pt x="2082369" y="139830"/>
                </a:cubicBezTo>
                <a:cubicBezTo>
                  <a:pt x="2081417" y="141750"/>
                  <a:pt x="2078954" y="143789"/>
                  <a:pt x="2076880" y="144095"/>
                </a:cubicBezTo>
                <a:cubicBezTo>
                  <a:pt x="2073703" y="144571"/>
                  <a:pt x="2070304" y="143636"/>
                  <a:pt x="2066923" y="143279"/>
                </a:cubicBezTo>
                <a:cubicBezTo>
                  <a:pt x="2069879" y="151147"/>
                  <a:pt x="2080686" y="156397"/>
                  <a:pt x="2092156" y="155480"/>
                </a:cubicBezTo>
                <a:cubicBezTo>
                  <a:pt x="2093720" y="163313"/>
                  <a:pt x="2098155" y="168768"/>
                  <a:pt x="2106209" y="170841"/>
                </a:cubicBezTo>
                <a:cubicBezTo>
                  <a:pt x="2107841" y="171266"/>
                  <a:pt x="2109931" y="171640"/>
                  <a:pt x="2110797" y="172795"/>
                </a:cubicBezTo>
                <a:cubicBezTo>
                  <a:pt x="2112378" y="174885"/>
                  <a:pt x="2114145" y="177621"/>
                  <a:pt x="2114009" y="179966"/>
                </a:cubicBezTo>
                <a:cubicBezTo>
                  <a:pt x="2113907" y="181682"/>
                  <a:pt x="2111120" y="183772"/>
                  <a:pt x="2109081" y="184724"/>
                </a:cubicBezTo>
                <a:cubicBezTo>
                  <a:pt x="2106311" y="185998"/>
                  <a:pt x="2103048" y="186168"/>
                  <a:pt x="2100109" y="187120"/>
                </a:cubicBezTo>
                <a:cubicBezTo>
                  <a:pt x="2098698" y="187578"/>
                  <a:pt x="2097543" y="188768"/>
                  <a:pt x="2096744" y="190858"/>
                </a:cubicBezTo>
                <a:cubicBezTo>
                  <a:pt x="2097985" y="190790"/>
                  <a:pt x="2099225" y="190637"/>
                  <a:pt x="2100449" y="190671"/>
                </a:cubicBezTo>
                <a:cubicBezTo>
                  <a:pt x="2108333" y="190892"/>
                  <a:pt x="2112276" y="195395"/>
                  <a:pt x="2108690" y="202056"/>
                </a:cubicBezTo>
                <a:cubicBezTo>
                  <a:pt x="2105309" y="208343"/>
                  <a:pt x="2106124" y="212897"/>
                  <a:pt x="2111392" y="218436"/>
                </a:cubicBezTo>
                <a:cubicBezTo>
                  <a:pt x="2108146" y="218436"/>
                  <a:pt x="2106311" y="218369"/>
                  <a:pt x="2104493" y="218453"/>
                </a:cubicBezTo>
                <a:cubicBezTo>
                  <a:pt x="2102658" y="218538"/>
                  <a:pt x="2100840" y="218793"/>
                  <a:pt x="2097900" y="219082"/>
                </a:cubicBezTo>
                <a:cubicBezTo>
                  <a:pt x="2104255" y="228275"/>
                  <a:pt x="2115895" y="226712"/>
                  <a:pt x="2122828" y="234528"/>
                </a:cubicBezTo>
                <a:cubicBezTo>
                  <a:pt x="2118648" y="235990"/>
                  <a:pt x="2115198" y="237213"/>
                  <a:pt x="2111018" y="238674"/>
                </a:cubicBezTo>
                <a:cubicBezTo>
                  <a:pt x="2115317" y="246049"/>
                  <a:pt x="2121026" y="250433"/>
                  <a:pt x="2127314" y="254103"/>
                </a:cubicBezTo>
                <a:cubicBezTo>
                  <a:pt x="2123779" y="259490"/>
                  <a:pt x="2123779" y="259490"/>
                  <a:pt x="2115402" y="259677"/>
                </a:cubicBezTo>
                <a:cubicBezTo>
                  <a:pt x="2120092" y="264129"/>
                  <a:pt x="2124017" y="268819"/>
                  <a:pt x="2130593" y="270195"/>
                </a:cubicBezTo>
                <a:cubicBezTo>
                  <a:pt x="2132700" y="270637"/>
                  <a:pt x="2134434" y="272812"/>
                  <a:pt x="2136336" y="274188"/>
                </a:cubicBezTo>
                <a:cubicBezTo>
                  <a:pt x="2136235" y="274817"/>
                  <a:pt x="2136133" y="275463"/>
                  <a:pt x="2136031" y="276091"/>
                </a:cubicBezTo>
                <a:cubicBezTo>
                  <a:pt x="2131324" y="277298"/>
                  <a:pt x="2126600" y="278521"/>
                  <a:pt x="2120958" y="279966"/>
                </a:cubicBezTo>
                <a:cubicBezTo>
                  <a:pt x="2122607" y="282820"/>
                  <a:pt x="2123898" y="285063"/>
                  <a:pt x="2125275" y="287425"/>
                </a:cubicBezTo>
                <a:cubicBezTo>
                  <a:pt x="2123813" y="288496"/>
                  <a:pt x="2122335" y="289583"/>
                  <a:pt x="2120738" y="290739"/>
                </a:cubicBezTo>
                <a:cubicBezTo>
                  <a:pt x="2122946" y="293118"/>
                  <a:pt x="2128826" y="292149"/>
                  <a:pt x="2127076" y="296329"/>
                </a:cubicBezTo>
                <a:cubicBezTo>
                  <a:pt x="2125138" y="300951"/>
                  <a:pt x="2136710" y="303568"/>
                  <a:pt x="2127840" y="308139"/>
                </a:cubicBezTo>
                <a:cubicBezTo>
                  <a:pt x="2129489" y="309668"/>
                  <a:pt x="2131001" y="311079"/>
                  <a:pt x="2132989" y="312914"/>
                </a:cubicBezTo>
                <a:cubicBezTo>
                  <a:pt x="2130186" y="314545"/>
                  <a:pt x="2128061" y="315769"/>
                  <a:pt x="2125495" y="317264"/>
                </a:cubicBezTo>
                <a:cubicBezTo>
                  <a:pt x="2126702" y="319422"/>
                  <a:pt x="2127857" y="321512"/>
                  <a:pt x="2129166" y="323874"/>
                </a:cubicBezTo>
                <a:cubicBezTo>
                  <a:pt x="2134450" y="315854"/>
                  <a:pt x="2136558" y="315786"/>
                  <a:pt x="2143321" y="322413"/>
                </a:cubicBezTo>
                <a:cubicBezTo>
                  <a:pt x="2145631" y="324672"/>
                  <a:pt x="2148401" y="326474"/>
                  <a:pt x="2151086" y="328581"/>
                </a:cubicBezTo>
                <a:cubicBezTo>
                  <a:pt x="2141009" y="335497"/>
                  <a:pt x="2141009" y="335497"/>
                  <a:pt x="2138494" y="345794"/>
                </a:cubicBezTo>
                <a:cubicBezTo>
                  <a:pt x="2139922" y="347323"/>
                  <a:pt x="2141519" y="349040"/>
                  <a:pt x="2143779" y="351452"/>
                </a:cubicBezTo>
                <a:cubicBezTo>
                  <a:pt x="2141094" y="352370"/>
                  <a:pt x="2139259" y="352999"/>
                  <a:pt x="2136115" y="354069"/>
                </a:cubicBezTo>
                <a:cubicBezTo>
                  <a:pt x="2142283" y="357264"/>
                  <a:pt x="2147433" y="359932"/>
                  <a:pt x="2153210" y="362922"/>
                </a:cubicBezTo>
                <a:cubicBezTo>
                  <a:pt x="2152088" y="365301"/>
                  <a:pt x="2151052" y="367476"/>
                  <a:pt x="2149863" y="369974"/>
                </a:cubicBezTo>
                <a:cubicBezTo>
                  <a:pt x="2154841" y="375836"/>
                  <a:pt x="2161536" y="378521"/>
                  <a:pt x="2170423" y="378028"/>
                </a:cubicBezTo>
                <a:cubicBezTo>
                  <a:pt x="2169523" y="380051"/>
                  <a:pt x="2168656" y="381342"/>
                  <a:pt x="2168384" y="382752"/>
                </a:cubicBezTo>
                <a:cubicBezTo>
                  <a:pt x="2168096" y="384248"/>
                  <a:pt x="2167806" y="386202"/>
                  <a:pt x="2168520" y="387357"/>
                </a:cubicBezTo>
                <a:cubicBezTo>
                  <a:pt x="2170899" y="391232"/>
                  <a:pt x="2175843" y="393339"/>
                  <a:pt x="2175215" y="399422"/>
                </a:cubicBezTo>
                <a:cubicBezTo>
                  <a:pt x="2175045" y="401002"/>
                  <a:pt x="2179701" y="403092"/>
                  <a:pt x="2182148" y="404961"/>
                </a:cubicBezTo>
                <a:cubicBezTo>
                  <a:pt x="2179191" y="413797"/>
                  <a:pt x="2169114" y="412472"/>
                  <a:pt x="2162488" y="418674"/>
                </a:cubicBezTo>
                <a:cubicBezTo>
                  <a:pt x="2167008" y="420050"/>
                  <a:pt x="2170746" y="421172"/>
                  <a:pt x="2176065" y="422786"/>
                </a:cubicBezTo>
                <a:cubicBezTo>
                  <a:pt x="2168164" y="427153"/>
                  <a:pt x="2161859" y="431418"/>
                  <a:pt x="2153312" y="431928"/>
                </a:cubicBezTo>
                <a:cubicBezTo>
                  <a:pt x="2155215" y="438555"/>
                  <a:pt x="2161315" y="438198"/>
                  <a:pt x="2165971" y="440696"/>
                </a:cubicBezTo>
                <a:cubicBezTo>
                  <a:pt x="2167671" y="436992"/>
                  <a:pt x="2169234" y="433593"/>
                  <a:pt x="2171120" y="429515"/>
                </a:cubicBezTo>
                <a:cubicBezTo>
                  <a:pt x="2178426" y="435446"/>
                  <a:pt x="2167637" y="437791"/>
                  <a:pt x="2171392" y="443500"/>
                </a:cubicBezTo>
                <a:cubicBezTo>
                  <a:pt x="2174230" y="444095"/>
                  <a:pt x="2178648" y="445029"/>
                  <a:pt x="2184663" y="446304"/>
                </a:cubicBezTo>
                <a:cubicBezTo>
                  <a:pt x="2178750" y="452013"/>
                  <a:pt x="2171613" y="449957"/>
                  <a:pt x="2166107" y="453423"/>
                </a:cubicBezTo>
                <a:cubicBezTo>
                  <a:pt x="2164866" y="450977"/>
                  <a:pt x="2163915" y="449057"/>
                  <a:pt x="2162930" y="447119"/>
                </a:cubicBezTo>
                <a:cubicBezTo>
                  <a:pt x="2162641" y="447459"/>
                  <a:pt x="2162233" y="447765"/>
                  <a:pt x="2162063" y="448190"/>
                </a:cubicBezTo>
                <a:cubicBezTo>
                  <a:pt x="2160279" y="452608"/>
                  <a:pt x="2160754" y="456465"/>
                  <a:pt x="2165309" y="459609"/>
                </a:cubicBezTo>
                <a:cubicBezTo>
                  <a:pt x="2170168" y="459014"/>
                  <a:pt x="2173074" y="449634"/>
                  <a:pt x="2180330" y="455395"/>
                </a:cubicBezTo>
                <a:cubicBezTo>
                  <a:pt x="2179361" y="459999"/>
                  <a:pt x="2175351" y="460866"/>
                  <a:pt x="2172122" y="461733"/>
                </a:cubicBezTo>
                <a:cubicBezTo>
                  <a:pt x="2167314" y="463041"/>
                  <a:pt x="2165750" y="467017"/>
                  <a:pt x="2163321" y="470382"/>
                </a:cubicBezTo>
                <a:cubicBezTo>
                  <a:pt x="2162878" y="471010"/>
                  <a:pt x="2162420" y="472319"/>
                  <a:pt x="2162742" y="472693"/>
                </a:cubicBezTo>
                <a:cubicBezTo>
                  <a:pt x="2166668" y="477468"/>
                  <a:pt x="2161723" y="479643"/>
                  <a:pt x="2159956" y="482310"/>
                </a:cubicBezTo>
                <a:cubicBezTo>
                  <a:pt x="2162624" y="486610"/>
                  <a:pt x="2165156" y="490688"/>
                  <a:pt x="2167891" y="495106"/>
                </a:cubicBezTo>
                <a:cubicBezTo>
                  <a:pt x="2165172" y="497077"/>
                  <a:pt x="2163439" y="498317"/>
                  <a:pt x="2161367" y="499813"/>
                </a:cubicBezTo>
                <a:cubicBezTo>
                  <a:pt x="2164798" y="502956"/>
                  <a:pt x="2172088" y="501563"/>
                  <a:pt x="2170118" y="509005"/>
                </a:cubicBezTo>
                <a:cubicBezTo>
                  <a:pt x="2174348" y="507884"/>
                  <a:pt x="2177509" y="507051"/>
                  <a:pt x="2180686" y="506219"/>
                </a:cubicBezTo>
                <a:lnTo>
                  <a:pt x="2180652" y="506185"/>
                </a:lnTo>
                <a:cubicBezTo>
                  <a:pt x="2178648" y="510688"/>
                  <a:pt x="2176506" y="515021"/>
                  <a:pt x="2170457" y="514698"/>
                </a:cubicBezTo>
                <a:cubicBezTo>
                  <a:pt x="2170270" y="514103"/>
                  <a:pt x="2170100" y="513525"/>
                  <a:pt x="2170423" y="514613"/>
                </a:cubicBezTo>
                <a:cubicBezTo>
                  <a:pt x="2169777" y="513678"/>
                  <a:pt x="2170134" y="514188"/>
                  <a:pt x="2170474" y="514681"/>
                </a:cubicBezTo>
                <a:cubicBezTo>
                  <a:pt x="2166192" y="520067"/>
                  <a:pt x="2165206" y="527374"/>
                  <a:pt x="2159735" y="532217"/>
                </a:cubicBezTo>
                <a:cubicBezTo>
                  <a:pt x="2158205" y="533559"/>
                  <a:pt x="2158902" y="537400"/>
                  <a:pt x="2158494" y="540628"/>
                </a:cubicBezTo>
                <a:cubicBezTo>
                  <a:pt x="2161961" y="540628"/>
                  <a:pt x="2164578" y="540628"/>
                  <a:pt x="2168911" y="540628"/>
                </a:cubicBezTo>
                <a:cubicBezTo>
                  <a:pt x="2166345" y="544044"/>
                  <a:pt x="2164255" y="546202"/>
                  <a:pt x="2162980" y="548750"/>
                </a:cubicBezTo>
                <a:cubicBezTo>
                  <a:pt x="2161825" y="551061"/>
                  <a:pt x="2160652" y="554018"/>
                  <a:pt x="2161129" y="556363"/>
                </a:cubicBezTo>
                <a:cubicBezTo>
                  <a:pt x="2162233" y="561885"/>
                  <a:pt x="2165513" y="563075"/>
                  <a:pt x="2170220" y="559745"/>
                </a:cubicBezTo>
                <a:cubicBezTo>
                  <a:pt x="2173312" y="557553"/>
                  <a:pt x="2175640" y="556992"/>
                  <a:pt x="2178546" y="560577"/>
                </a:cubicBezTo>
                <a:cubicBezTo>
                  <a:pt x="2174264" y="567578"/>
                  <a:pt x="2167246" y="570722"/>
                  <a:pt x="2160024" y="573016"/>
                </a:cubicBezTo>
                <a:cubicBezTo>
                  <a:pt x="2157900" y="582463"/>
                  <a:pt x="2165036" y="589158"/>
                  <a:pt x="2165954" y="597434"/>
                </a:cubicBezTo>
                <a:cubicBezTo>
                  <a:pt x="2167637" y="597230"/>
                  <a:pt x="2169336" y="597009"/>
                  <a:pt x="2172292" y="596635"/>
                </a:cubicBezTo>
                <a:cubicBezTo>
                  <a:pt x="2170797" y="599099"/>
                  <a:pt x="2170236" y="600713"/>
                  <a:pt x="2169114" y="601699"/>
                </a:cubicBezTo>
                <a:cubicBezTo>
                  <a:pt x="2165275" y="605097"/>
                  <a:pt x="2163032" y="608750"/>
                  <a:pt x="2164051" y="614307"/>
                </a:cubicBezTo>
                <a:cubicBezTo>
                  <a:pt x="2164425" y="616329"/>
                  <a:pt x="2162420" y="618810"/>
                  <a:pt x="2161434" y="621223"/>
                </a:cubicBezTo>
                <a:cubicBezTo>
                  <a:pt x="2164391" y="629073"/>
                  <a:pt x="2172258" y="627187"/>
                  <a:pt x="2179497" y="628665"/>
                </a:cubicBezTo>
                <a:cubicBezTo>
                  <a:pt x="2175011" y="633831"/>
                  <a:pt x="2170627" y="634001"/>
                  <a:pt x="2165835" y="632948"/>
                </a:cubicBezTo>
                <a:cubicBezTo>
                  <a:pt x="2158291" y="631282"/>
                  <a:pt x="2151647" y="633083"/>
                  <a:pt x="2145852" y="639099"/>
                </a:cubicBezTo>
                <a:cubicBezTo>
                  <a:pt x="2149659" y="639099"/>
                  <a:pt x="2153465" y="639099"/>
                  <a:pt x="2157883" y="639099"/>
                </a:cubicBezTo>
                <a:cubicBezTo>
                  <a:pt x="2153431" y="645114"/>
                  <a:pt x="2149539" y="650348"/>
                  <a:pt x="2145445" y="655870"/>
                </a:cubicBezTo>
                <a:cubicBezTo>
                  <a:pt x="2155674" y="659473"/>
                  <a:pt x="2155674" y="659473"/>
                  <a:pt x="2160670" y="652030"/>
                </a:cubicBezTo>
                <a:cubicBezTo>
                  <a:pt x="2161808" y="650331"/>
                  <a:pt x="2161808" y="650331"/>
                  <a:pt x="2166107" y="650144"/>
                </a:cubicBezTo>
                <a:cubicBezTo>
                  <a:pt x="2166753" y="654800"/>
                  <a:pt x="2158784" y="656057"/>
                  <a:pt x="2161553" y="662123"/>
                </a:cubicBezTo>
                <a:cubicBezTo>
                  <a:pt x="2164373" y="660475"/>
                  <a:pt x="2166922" y="658980"/>
                  <a:pt x="2169591" y="657417"/>
                </a:cubicBezTo>
                <a:cubicBezTo>
                  <a:pt x="2173855" y="661121"/>
                  <a:pt x="2171613" y="665352"/>
                  <a:pt x="2171969" y="670840"/>
                </a:cubicBezTo>
                <a:cubicBezTo>
                  <a:pt x="2169404" y="668665"/>
                  <a:pt x="2168096" y="666915"/>
                  <a:pt x="2166396" y="666286"/>
                </a:cubicBezTo>
                <a:cubicBezTo>
                  <a:pt x="2164493" y="665590"/>
                  <a:pt x="2161468" y="665046"/>
                  <a:pt x="2160329" y="666032"/>
                </a:cubicBezTo>
                <a:cubicBezTo>
                  <a:pt x="2159157" y="667051"/>
                  <a:pt x="2159225" y="670093"/>
                  <a:pt x="2159599" y="672081"/>
                </a:cubicBezTo>
                <a:cubicBezTo>
                  <a:pt x="2159956" y="673916"/>
                  <a:pt x="2161621" y="675445"/>
                  <a:pt x="2162369" y="677263"/>
                </a:cubicBezTo>
                <a:cubicBezTo>
                  <a:pt x="2162844" y="678402"/>
                  <a:pt x="2162674" y="679795"/>
                  <a:pt x="2162930" y="682378"/>
                </a:cubicBezTo>
                <a:cubicBezTo>
                  <a:pt x="2159769" y="680509"/>
                  <a:pt x="2157645" y="679252"/>
                  <a:pt x="2154502" y="677400"/>
                </a:cubicBezTo>
                <a:cubicBezTo>
                  <a:pt x="2155028" y="684910"/>
                  <a:pt x="2162335" y="685930"/>
                  <a:pt x="2164340" y="692404"/>
                </a:cubicBezTo>
                <a:cubicBezTo>
                  <a:pt x="2164085" y="694120"/>
                  <a:pt x="2163592" y="697366"/>
                  <a:pt x="2162980" y="701563"/>
                </a:cubicBezTo>
                <a:cubicBezTo>
                  <a:pt x="2166107" y="700492"/>
                  <a:pt x="2168333" y="699744"/>
                  <a:pt x="2170559" y="698980"/>
                </a:cubicBezTo>
                <a:cubicBezTo>
                  <a:pt x="2172666" y="702599"/>
                  <a:pt x="2175317" y="703568"/>
                  <a:pt x="2177985" y="701410"/>
                </a:cubicBezTo>
                <a:cubicBezTo>
                  <a:pt x="2179259" y="700373"/>
                  <a:pt x="2180007" y="698725"/>
                  <a:pt x="2181094" y="697433"/>
                </a:cubicBezTo>
                <a:cubicBezTo>
                  <a:pt x="2186940" y="690416"/>
                  <a:pt x="2192802" y="683398"/>
                  <a:pt x="2199412" y="675513"/>
                </a:cubicBezTo>
                <a:cubicBezTo>
                  <a:pt x="2201570" y="680934"/>
                  <a:pt x="2198682" y="682514"/>
                  <a:pt x="2196422" y="684366"/>
                </a:cubicBezTo>
                <a:cubicBezTo>
                  <a:pt x="2194298" y="686117"/>
                  <a:pt x="2192208" y="687901"/>
                  <a:pt x="2189268" y="690365"/>
                </a:cubicBezTo>
                <a:cubicBezTo>
                  <a:pt x="2192887" y="690772"/>
                  <a:pt x="2195215" y="691044"/>
                  <a:pt x="2199667" y="691537"/>
                </a:cubicBezTo>
                <a:cubicBezTo>
                  <a:pt x="2194926" y="693763"/>
                  <a:pt x="2192020" y="695122"/>
                  <a:pt x="2189132" y="696482"/>
                </a:cubicBezTo>
                <a:cubicBezTo>
                  <a:pt x="2188622" y="696125"/>
                  <a:pt x="2188130" y="695751"/>
                  <a:pt x="2189046" y="696414"/>
                </a:cubicBezTo>
                <a:cubicBezTo>
                  <a:pt x="2187959" y="696074"/>
                  <a:pt x="2188571" y="696261"/>
                  <a:pt x="2189166" y="696448"/>
                </a:cubicBezTo>
                <a:cubicBezTo>
                  <a:pt x="2191494" y="703092"/>
                  <a:pt x="2184918" y="705607"/>
                  <a:pt x="2182437" y="709855"/>
                </a:cubicBezTo>
                <a:cubicBezTo>
                  <a:pt x="2181468" y="711520"/>
                  <a:pt x="2176999" y="711146"/>
                  <a:pt x="2174127" y="711333"/>
                </a:cubicBezTo>
                <a:cubicBezTo>
                  <a:pt x="2165325" y="714460"/>
                  <a:pt x="2169166" y="722922"/>
                  <a:pt x="2167024" y="729345"/>
                </a:cubicBezTo>
                <a:cubicBezTo>
                  <a:pt x="2168639" y="729345"/>
                  <a:pt x="2170440" y="729345"/>
                  <a:pt x="2172921" y="729345"/>
                </a:cubicBezTo>
                <a:cubicBezTo>
                  <a:pt x="2172122" y="733678"/>
                  <a:pt x="2173380" y="736873"/>
                  <a:pt x="2178069" y="738113"/>
                </a:cubicBezTo>
                <a:cubicBezTo>
                  <a:pt x="2178817" y="738317"/>
                  <a:pt x="2178970" y="740764"/>
                  <a:pt x="2179412" y="742174"/>
                </a:cubicBezTo>
                <a:cubicBezTo>
                  <a:pt x="2177900" y="742276"/>
                  <a:pt x="2175979" y="743024"/>
                  <a:pt x="2174977" y="742361"/>
                </a:cubicBezTo>
                <a:cubicBezTo>
                  <a:pt x="2171137" y="739863"/>
                  <a:pt x="2167569" y="737960"/>
                  <a:pt x="2163660" y="742089"/>
                </a:cubicBezTo>
                <a:cubicBezTo>
                  <a:pt x="2164221" y="744417"/>
                  <a:pt x="2164798" y="746779"/>
                  <a:pt x="2165377" y="749124"/>
                </a:cubicBezTo>
                <a:cubicBezTo>
                  <a:pt x="2165377" y="749124"/>
                  <a:pt x="2165393" y="749107"/>
                  <a:pt x="2165393" y="749107"/>
                </a:cubicBezTo>
                <a:cubicBezTo>
                  <a:pt x="2162674" y="749226"/>
                  <a:pt x="2159956" y="749498"/>
                  <a:pt x="2157237" y="749430"/>
                </a:cubicBezTo>
                <a:cubicBezTo>
                  <a:pt x="2155470" y="749396"/>
                  <a:pt x="2153635" y="749090"/>
                  <a:pt x="2151953" y="748529"/>
                </a:cubicBezTo>
                <a:cubicBezTo>
                  <a:pt x="2149709" y="747782"/>
                  <a:pt x="2147569" y="746677"/>
                  <a:pt x="2144289" y="745250"/>
                </a:cubicBezTo>
                <a:cubicBezTo>
                  <a:pt x="2146107" y="750925"/>
                  <a:pt x="2148622" y="752913"/>
                  <a:pt x="2153159" y="754494"/>
                </a:cubicBezTo>
                <a:cubicBezTo>
                  <a:pt x="2159786" y="756805"/>
                  <a:pt x="2165699" y="761155"/>
                  <a:pt x="2171935" y="764638"/>
                </a:cubicBezTo>
                <a:cubicBezTo>
                  <a:pt x="2169829" y="768886"/>
                  <a:pt x="2167212" y="767782"/>
                  <a:pt x="2164866" y="767289"/>
                </a:cubicBezTo>
                <a:cubicBezTo>
                  <a:pt x="2158035" y="765879"/>
                  <a:pt x="2151222" y="764349"/>
                  <a:pt x="2144407" y="762871"/>
                </a:cubicBezTo>
                <a:cubicBezTo>
                  <a:pt x="2140874" y="762106"/>
                  <a:pt x="2137169" y="761766"/>
                  <a:pt x="2133839" y="760475"/>
                </a:cubicBezTo>
                <a:cubicBezTo>
                  <a:pt x="2127517" y="757994"/>
                  <a:pt x="2121315" y="755632"/>
                  <a:pt x="2114382" y="757620"/>
                </a:cubicBezTo>
                <a:cubicBezTo>
                  <a:pt x="2113873" y="757247"/>
                  <a:pt x="2113363" y="756890"/>
                  <a:pt x="2114298" y="757552"/>
                </a:cubicBezTo>
                <a:cubicBezTo>
                  <a:pt x="2113193" y="757212"/>
                  <a:pt x="2113805" y="757399"/>
                  <a:pt x="2114400" y="757586"/>
                </a:cubicBezTo>
                <a:cubicBezTo>
                  <a:pt x="2114077" y="759455"/>
                  <a:pt x="2113754" y="761324"/>
                  <a:pt x="2113380" y="763483"/>
                </a:cubicBezTo>
                <a:cubicBezTo>
                  <a:pt x="2116676" y="764808"/>
                  <a:pt x="2119667" y="766303"/>
                  <a:pt x="2122828" y="767221"/>
                </a:cubicBezTo>
                <a:cubicBezTo>
                  <a:pt x="2126209" y="768206"/>
                  <a:pt x="2129607" y="769328"/>
                  <a:pt x="2132819" y="765947"/>
                </a:cubicBezTo>
                <a:cubicBezTo>
                  <a:pt x="2134994" y="763669"/>
                  <a:pt x="2137407" y="764230"/>
                  <a:pt x="2138171" y="767799"/>
                </a:cubicBezTo>
                <a:cubicBezTo>
                  <a:pt x="2137560" y="767986"/>
                  <a:pt x="2136965" y="768172"/>
                  <a:pt x="2138087" y="767833"/>
                </a:cubicBezTo>
                <a:cubicBezTo>
                  <a:pt x="2137135" y="768512"/>
                  <a:pt x="2137645" y="768138"/>
                  <a:pt x="2138155" y="767782"/>
                </a:cubicBezTo>
                <a:cubicBezTo>
                  <a:pt x="2145581" y="770976"/>
                  <a:pt x="2154671" y="769821"/>
                  <a:pt x="2162776" y="777297"/>
                </a:cubicBezTo>
                <a:cubicBezTo>
                  <a:pt x="2155606" y="777586"/>
                  <a:pt x="2150270" y="777790"/>
                  <a:pt x="2144952" y="777994"/>
                </a:cubicBezTo>
                <a:cubicBezTo>
                  <a:pt x="2143167" y="775479"/>
                  <a:pt x="2141604" y="772472"/>
                  <a:pt x="2137373" y="775428"/>
                </a:cubicBezTo>
                <a:cubicBezTo>
                  <a:pt x="2139905" y="776278"/>
                  <a:pt x="2142454" y="777110"/>
                  <a:pt x="2144986" y="777960"/>
                </a:cubicBezTo>
                <a:cubicBezTo>
                  <a:pt x="2150899" y="780203"/>
                  <a:pt x="2144934" y="785403"/>
                  <a:pt x="2149421" y="788971"/>
                </a:cubicBezTo>
                <a:cubicBezTo>
                  <a:pt x="2138528" y="791248"/>
                  <a:pt x="2130831" y="783041"/>
                  <a:pt x="2121213" y="785386"/>
                </a:cubicBezTo>
                <a:cubicBezTo>
                  <a:pt x="2121367" y="788784"/>
                  <a:pt x="2114875" y="792692"/>
                  <a:pt x="2122980" y="796108"/>
                </a:cubicBezTo>
                <a:cubicBezTo>
                  <a:pt x="2123864" y="794460"/>
                  <a:pt x="2124731" y="792845"/>
                  <a:pt x="2125563" y="791282"/>
                </a:cubicBezTo>
                <a:cubicBezTo>
                  <a:pt x="2129539" y="793270"/>
                  <a:pt x="2133482" y="795258"/>
                  <a:pt x="2138291" y="797671"/>
                </a:cubicBezTo>
                <a:cubicBezTo>
                  <a:pt x="2135929" y="799269"/>
                  <a:pt x="2134246" y="800390"/>
                  <a:pt x="2131426" y="802293"/>
                </a:cubicBezTo>
                <a:cubicBezTo>
                  <a:pt x="2134926" y="803466"/>
                  <a:pt x="2137645" y="804366"/>
                  <a:pt x="2140466" y="805301"/>
                </a:cubicBezTo>
                <a:cubicBezTo>
                  <a:pt x="2141009" y="812370"/>
                  <a:pt x="2142810" y="814001"/>
                  <a:pt x="2151358" y="814188"/>
                </a:cubicBezTo>
                <a:cubicBezTo>
                  <a:pt x="2150780" y="812828"/>
                  <a:pt x="2150627" y="811180"/>
                  <a:pt x="2149811" y="810755"/>
                </a:cubicBezTo>
                <a:cubicBezTo>
                  <a:pt x="2147331" y="809447"/>
                  <a:pt x="2147653" y="807442"/>
                  <a:pt x="2148367" y="805675"/>
                </a:cubicBezTo>
                <a:cubicBezTo>
                  <a:pt x="2152258" y="796125"/>
                  <a:pt x="2157849" y="787561"/>
                  <a:pt x="2163321" y="778946"/>
                </a:cubicBezTo>
                <a:cubicBezTo>
                  <a:pt x="2163915" y="779217"/>
                  <a:pt x="2164510" y="779489"/>
                  <a:pt x="2165122" y="779761"/>
                </a:cubicBezTo>
                <a:cubicBezTo>
                  <a:pt x="2164238" y="782157"/>
                  <a:pt x="2163473" y="784604"/>
                  <a:pt x="2162437" y="786915"/>
                </a:cubicBezTo>
                <a:cubicBezTo>
                  <a:pt x="2160381" y="791452"/>
                  <a:pt x="2156982" y="795513"/>
                  <a:pt x="2157883" y="801002"/>
                </a:cubicBezTo>
                <a:cubicBezTo>
                  <a:pt x="2157968" y="801528"/>
                  <a:pt x="2158019" y="802310"/>
                  <a:pt x="2157713" y="802633"/>
                </a:cubicBezTo>
                <a:cubicBezTo>
                  <a:pt x="2152344" y="808427"/>
                  <a:pt x="2154807" y="813729"/>
                  <a:pt x="2159718" y="819166"/>
                </a:cubicBezTo>
                <a:cubicBezTo>
                  <a:pt x="2153227" y="819659"/>
                  <a:pt x="2147671" y="819625"/>
                  <a:pt x="2142317" y="820628"/>
                </a:cubicBezTo>
                <a:cubicBezTo>
                  <a:pt x="2136829" y="821647"/>
                  <a:pt x="2132003" y="816108"/>
                  <a:pt x="2124527" y="819676"/>
                </a:cubicBezTo>
                <a:cubicBezTo>
                  <a:pt x="2133839" y="821427"/>
                  <a:pt x="2140992" y="823601"/>
                  <a:pt x="2146396" y="830653"/>
                </a:cubicBezTo>
                <a:cubicBezTo>
                  <a:pt x="2144102" y="831537"/>
                  <a:pt x="2142199" y="832267"/>
                  <a:pt x="2140720" y="832845"/>
                </a:cubicBezTo>
                <a:cubicBezTo>
                  <a:pt x="2141145" y="835020"/>
                  <a:pt x="2142505" y="837620"/>
                  <a:pt x="2141757" y="839269"/>
                </a:cubicBezTo>
                <a:cubicBezTo>
                  <a:pt x="2140822" y="841342"/>
                  <a:pt x="2138155" y="842633"/>
                  <a:pt x="2136235" y="844264"/>
                </a:cubicBezTo>
                <a:cubicBezTo>
                  <a:pt x="2137662" y="852913"/>
                  <a:pt x="2140092" y="860679"/>
                  <a:pt x="2151052" y="860509"/>
                </a:cubicBezTo>
                <a:cubicBezTo>
                  <a:pt x="2150508" y="865318"/>
                  <a:pt x="2147433" y="863635"/>
                  <a:pt x="2144340" y="863737"/>
                </a:cubicBezTo>
                <a:cubicBezTo>
                  <a:pt x="2147415" y="869022"/>
                  <a:pt x="2136506" y="873389"/>
                  <a:pt x="2145088" y="878504"/>
                </a:cubicBezTo>
                <a:cubicBezTo>
                  <a:pt x="2140364" y="883177"/>
                  <a:pt x="2135436" y="877960"/>
                  <a:pt x="2131477" y="880798"/>
                </a:cubicBezTo>
                <a:cubicBezTo>
                  <a:pt x="2132649" y="884876"/>
                  <a:pt x="2131545" y="889685"/>
                  <a:pt x="2137033" y="892319"/>
                </a:cubicBezTo>
                <a:cubicBezTo>
                  <a:pt x="2139141" y="893321"/>
                  <a:pt x="2139684" y="897603"/>
                  <a:pt x="2141672" y="902004"/>
                </a:cubicBezTo>
                <a:cubicBezTo>
                  <a:pt x="2137832" y="900662"/>
                  <a:pt x="2135300" y="899778"/>
                  <a:pt x="2132258" y="898708"/>
                </a:cubicBezTo>
                <a:cubicBezTo>
                  <a:pt x="2128078" y="903890"/>
                  <a:pt x="2123032" y="908716"/>
                  <a:pt x="2128130" y="916431"/>
                </a:cubicBezTo>
                <a:cubicBezTo>
                  <a:pt x="2125903" y="918844"/>
                  <a:pt x="2123864" y="921069"/>
                  <a:pt x="2121740" y="923381"/>
                </a:cubicBezTo>
                <a:cubicBezTo>
                  <a:pt x="2123915" y="931316"/>
                  <a:pt x="2129931" y="928291"/>
                  <a:pt x="2135759" y="927731"/>
                </a:cubicBezTo>
                <a:cubicBezTo>
                  <a:pt x="2132785" y="933270"/>
                  <a:pt x="2127449" y="935343"/>
                  <a:pt x="2124238" y="933576"/>
                </a:cubicBezTo>
                <a:cubicBezTo>
                  <a:pt x="2115538" y="928784"/>
                  <a:pt x="2110491" y="934324"/>
                  <a:pt x="2104527" y="938334"/>
                </a:cubicBezTo>
                <a:cubicBezTo>
                  <a:pt x="2100958" y="940747"/>
                  <a:pt x="2097221" y="942922"/>
                  <a:pt x="2092768" y="945691"/>
                </a:cubicBezTo>
                <a:cubicBezTo>
                  <a:pt x="2092785" y="945844"/>
                  <a:pt x="2092887" y="947136"/>
                  <a:pt x="2092955" y="947900"/>
                </a:cubicBezTo>
                <a:cubicBezTo>
                  <a:pt x="2096319" y="948053"/>
                  <a:pt x="2101247" y="947510"/>
                  <a:pt x="2101536" y="948410"/>
                </a:cubicBezTo>
                <a:cubicBezTo>
                  <a:pt x="2102896" y="952794"/>
                  <a:pt x="2108928" y="955785"/>
                  <a:pt x="2105903" y="961511"/>
                </a:cubicBezTo>
                <a:lnTo>
                  <a:pt x="2105937" y="961477"/>
                </a:lnTo>
                <a:cubicBezTo>
                  <a:pt x="2103014" y="960577"/>
                  <a:pt x="2100092" y="959676"/>
                  <a:pt x="2096574" y="958572"/>
                </a:cubicBezTo>
                <a:cubicBezTo>
                  <a:pt x="2095708" y="961443"/>
                  <a:pt x="2094926" y="964009"/>
                  <a:pt x="2094111" y="966728"/>
                </a:cubicBezTo>
                <a:cubicBezTo>
                  <a:pt x="2097135" y="968648"/>
                  <a:pt x="2099616" y="970211"/>
                  <a:pt x="2103779" y="972845"/>
                </a:cubicBezTo>
                <a:cubicBezTo>
                  <a:pt x="2100398" y="973219"/>
                  <a:pt x="2098936" y="973644"/>
                  <a:pt x="2097577" y="973457"/>
                </a:cubicBezTo>
                <a:cubicBezTo>
                  <a:pt x="2095096" y="973134"/>
                  <a:pt x="2092564" y="971775"/>
                  <a:pt x="2090253" y="972132"/>
                </a:cubicBezTo>
                <a:cubicBezTo>
                  <a:pt x="2088673" y="972386"/>
                  <a:pt x="2087467" y="974850"/>
                  <a:pt x="2086090" y="976312"/>
                </a:cubicBezTo>
                <a:cubicBezTo>
                  <a:pt x="2087467" y="977433"/>
                  <a:pt x="2088724" y="979200"/>
                  <a:pt x="2090270" y="979506"/>
                </a:cubicBezTo>
                <a:cubicBezTo>
                  <a:pt x="2092530" y="979948"/>
                  <a:pt x="2095368" y="977875"/>
                  <a:pt x="2097033" y="981851"/>
                </a:cubicBezTo>
                <a:cubicBezTo>
                  <a:pt x="2095402" y="984383"/>
                  <a:pt x="2093618" y="987153"/>
                  <a:pt x="2091867" y="989888"/>
                </a:cubicBezTo>
                <a:cubicBezTo>
                  <a:pt x="2088044" y="988648"/>
                  <a:pt x="2084221" y="987136"/>
                  <a:pt x="2080245" y="986252"/>
                </a:cubicBezTo>
                <a:cubicBezTo>
                  <a:pt x="2078614" y="985878"/>
                  <a:pt x="2075300" y="986575"/>
                  <a:pt x="2075164" y="987272"/>
                </a:cubicBezTo>
                <a:cubicBezTo>
                  <a:pt x="2074773" y="989243"/>
                  <a:pt x="2074994" y="991911"/>
                  <a:pt x="2076133" y="993474"/>
                </a:cubicBezTo>
                <a:cubicBezTo>
                  <a:pt x="2077458" y="995292"/>
                  <a:pt x="2079990" y="996244"/>
                  <a:pt x="2081978" y="997569"/>
                </a:cubicBezTo>
                <a:cubicBezTo>
                  <a:pt x="2079769" y="1003160"/>
                  <a:pt x="2076574" y="997620"/>
                  <a:pt x="2073091" y="999319"/>
                </a:cubicBezTo>
                <a:cubicBezTo>
                  <a:pt x="2073210" y="1001460"/>
                  <a:pt x="2073346" y="1004009"/>
                  <a:pt x="2073482" y="1006541"/>
                </a:cubicBezTo>
                <a:cubicBezTo>
                  <a:pt x="2067092" y="1006456"/>
                  <a:pt x="2067092" y="1006456"/>
                  <a:pt x="2066821" y="999472"/>
                </a:cubicBezTo>
                <a:cubicBezTo>
                  <a:pt x="2065036" y="1001188"/>
                  <a:pt x="2062641" y="1003482"/>
                  <a:pt x="2060126" y="1005912"/>
                </a:cubicBezTo>
                <a:cubicBezTo>
                  <a:pt x="2065649" y="1008886"/>
                  <a:pt x="2055011" y="1014935"/>
                  <a:pt x="2063796" y="1018554"/>
                </a:cubicBezTo>
                <a:cubicBezTo>
                  <a:pt x="2059072" y="1021205"/>
                  <a:pt x="2056405" y="1023669"/>
                  <a:pt x="2053397" y="1024213"/>
                </a:cubicBezTo>
                <a:cubicBezTo>
                  <a:pt x="2044085" y="1025895"/>
                  <a:pt x="2037917" y="1030721"/>
                  <a:pt x="2034111" y="1039421"/>
                </a:cubicBezTo>
                <a:cubicBezTo>
                  <a:pt x="2032292" y="1043601"/>
                  <a:pt x="2029200" y="1047306"/>
                  <a:pt x="2026345" y="1050959"/>
                </a:cubicBezTo>
                <a:cubicBezTo>
                  <a:pt x="2024000" y="1053967"/>
                  <a:pt x="2019633" y="1054459"/>
                  <a:pt x="2014315" y="1052981"/>
                </a:cubicBezTo>
                <a:cubicBezTo>
                  <a:pt x="2011069" y="1057076"/>
                  <a:pt x="2008469" y="1061953"/>
                  <a:pt x="2004476" y="1064927"/>
                </a:cubicBezTo>
                <a:cubicBezTo>
                  <a:pt x="2000533" y="1067849"/>
                  <a:pt x="1995164" y="1068852"/>
                  <a:pt x="1989488" y="1071061"/>
                </a:cubicBezTo>
                <a:cubicBezTo>
                  <a:pt x="1991630" y="1072709"/>
                  <a:pt x="1993227" y="1073933"/>
                  <a:pt x="1994756" y="1075105"/>
                </a:cubicBezTo>
                <a:cubicBezTo>
                  <a:pt x="1996592" y="1084145"/>
                  <a:pt x="1990236" y="1087934"/>
                  <a:pt x="1983525" y="1092114"/>
                </a:cubicBezTo>
                <a:cubicBezTo>
                  <a:pt x="1982199" y="1091078"/>
                  <a:pt x="1980738" y="1089906"/>
                  <a:pt x="1978868" y="1088444"/>
                </a:cubicBezTo>
                <a:cubicBezTo>
                  <a:pt x="1977526" y="1090279"/>
                  <a:pt x="1976150" y="1092148"/>
                  <a:pt x="1973992" y="1095071"/>
                </a:cubicBezTo>
                <a:cubicBezTo>
                  <a:pt x="1972480" y="1091639"/>
                  <a:pt x="1971460" y="1089260"/>
                  <a:pt x="1970594" y="1087289"/>
                </a:cubicBezTo>
                <a:cubicBezTo>
                  <a:pt x="1965921" y="1092301"/>
                  <a:pt x="1961112" y="1097450"/>
                  <a:pt x="1955759" y="1103176"/>
                </a:cubicBezTo>
                <a:cubicBezTo>
                  <a:pt x="1956167" y="1104213"/>
                  <a:pt x="1956948" y="1106218"/>
                  <a:pt x="1957220" y="1106949"/>
                </a:cubicBezTo>
                <a:cubicBezTo>
                  <a:pt x="1953346" y="1113474"/>
                  <a:pt x="1950033" y="1119047"/>
                  <a:pt x="1945921" y="1125997"/>
                </a:cubicBezTo>
                <a:cubicBezTo>
                  <a:pt x="1949353" y="1124995"/>
                  <a:pt x="1951086" y="1124485"/>
                  <a:pt x="1954672" y="1123431"/>
                </a:cubicBezTo>
                <a:cubicBezTo>
                  <a:pt x="1950355" y="1130993"/>
                  <a:pt x="1950474" y="1138792"/>
                  <a:pt x="1943507" y="1145878"/>
                </a:cubicBezTo>
                <a:cubicBezTo>
                  <a:pt x="1942981" y="1141341"/>
                  <a:pt x="1942657" y="1138605"/>
                  <a:pt x="1942369" y="1136074"/>
                </a:cubicBezTo>
                <a:cubicBezTo>
                  <a:pt x="1936014" y="1139047"/>
                  <a:pt x="1935912" y="1141052"/>
                  <a:pt x="1942828" y="1149345"/>
                </a:cubicBezTo>
                <a:cubicBezTo>
                  <a:pt x="1941214" y="1152777"/>
                  <a:pt x="1939463" y="1156566"/>
                  <a:pt x="1937662" y="1160322"/>
                </a:cubicBezTo>
                <a:cubicBezTo>
                  <a:pt x="1934892" y="1166099"/>
                  <a:pt x="1932105" y="1171860"/>
                  <a:pt x="1929251" y="1177603"/>
                </a:cubicBezTo>
                <a:cubicBezTo>
                  <a:pt x="1928520" y="1179081"/>
                  <a:pt x="1927875" y="1180967"/>
                  <a:pt x="1926617" y="1181749"/>
                </a:cubicBezTo>
                <a:cubicBezTo>
                  <a:pt x="1921214" y="1185130"/>
                  <a:pt x="1915623" y="1188240"/>
                  <a:pt x="1910033" y="1191299"/>
                </a:cubicBezTo>
                <a:cubicBezTo>
                  <a:pt x="1907331" y="1192777"/>
                  <a:pt x="1905122" y="1192012"/>
                  <a:pt x="1903745" y="1189192"/>
                </a:cubicBezTo>
                <a:cubicBezTo>
                  <a:pt x="1905767" y="1188733"/>
                  <a:pt x="1909115" y="1189718"/>
                  <a:pt x="1907620" y="1184791"/>
                </a:cubicBezTo>
                <a:cubicBezTo>
                  <a:pt x="1906124" y="1186507"/>
                  <a:pt x="1904935" y="1187849"/>
                  <a:pt x="1903745" y="1189192"/>
                </a:cubicBezTo>
                <a:cubicBezTo>
                  <a:pt x="1902420" y="1189413"/>
                  <a:pt x="1901078" y="1189650"/>
                  <a:pt x="1898597" y="1190075"/>
                </a:cubicBezTo>
                <a:cubicBezTo>
                  <a:pt x="1900857" y="1192879"/>
                  <a:pt x="1902743" y="1194782"/>
                  <a:pt x="1904102" y="1197008"/>
                </a:cubicBezTo>
                <a:cubicBezTo>
                  <a:pt x="1906482" y="1200865"/>
                  <a:pt x="1905360" y="1202072"/>
                  <a:pt x="1901332" y="1205317"/>
                </a:cubicBezTo>
                <a:cubicBezTo>
                  <a:pt x="1897951" y="1208053"/>
                  <a:pt x="1895674" y="1212165"/>
                  <a:pt x="1892530" y="1216124"/>
                </a:cubicBezTo>
                <a:cubicBezTo>
                  <a:pt x="1893669" y="1220016"/>
                  <a:pt x="1895215" y="1223873"/>
                  <a:pt x="1902539" y="1221715"/>
                </a:cubicBezTo>
                <a:cubicBezTo>
                  <a:pt x="1902029" y="1222599"/>
                  <a:pt x="1901537" y="1223482"/>
                  <a:pt x="1901026" y="1224383"/>
                </a:cubicBezTo>
                <a:cubicBezTo>
                  <a:pt x="1898138" y="1224587"/>
                  <a:pt x="1895249" y="1224774"/>
                  <a:pt x="1891817" y="1225011"/>
                </a:cubicBezTo>
                <a:cubicBezTo>
                  <a:pt x="1889472" y="1219693"/>
                  <a:pt x="1887246" y="1214629"/>
                  <a:pt x="1885037" y="1209582"/>
                </a:cubicBezTo>
                <a:cubicBezTo>
                  <a:pt x="1888197" y="1206813"/>
                  <a:pt x="1888197" y="1206813"/>
                  <a:pt x="1885071" y="1202548"/>
                </a:cubicBezTo>
                <a:cubicBezTo>
                  <a:pt x="1885071" y="1205351"/>
                  <a:pt x="1885071" y="1207475"/>
                  <a:pt x="1885071" y="1209599"/>
                </a:cubicBezTo>
                <a:cubicBezTo>
                  <a:pt x="1883524" y="1211418"/>
                  <a:pt x="1881978" y="1213253"/>
                  <a:pt x="1880075" y="1215496"/>
                </a:cubicBezTo>
                <a:cubicBezTo>
                  <a:pt x="1882658" y="1217229"/>
                  <a:pt x="1884442" y="1218418"/>
                  <a:pt x="1886516" y="1219812"/>
                </a:cubicBezTo>
                <a:cubicBezTo>
                  <a:pt x="1885428" y="1225946"/>
                  <a:pt x="1880806" y="1228308"/>
                  <a:pt x="1874876" y="1230619"/>
                </a:cubicBezTo>
                <a:cubicBezTo>
                  <a:pt x="1876184" y="1232335"/>
                  <a:pt x="1877237" y="1233711"/>
                  <a:pt x="1878274" y="1235088"/>
                </a:cubicBezTo>
                <a:lnTo>
                  <a:pt x="1878240" y="1235054"/>
                </a:lnTo>
                <a:cubicBezTo>
                  <a:pt x="1883763" y="1241069"/>
                  <a:pt x="1885530" y="1241001"/>
                  <a:pt x="1892496" y="1234408"/>
                </a:cubicBezTo>
                <a:cubicBezTo>
                  <a:pt x="1891766" y="1233168"/>
                  <a:pt x="1891018" y="1231876"/>
                  <a:pt x="1890033" y="1230194"/>
                </a:cubicBezTo>
                <a:cubicBezTo>
                  <a:pt x="1894858" y="1229956"/>
                  <a:pt x="1898733" y="1231995"/>
                  <a:pt x="1898002" y="1236023"/>
                </a:cubicBezTo>
                <a:cubicBezTo>
                  <a:pt x="1897152" y="1240729"/>
                  <a:pt x="1899497" y="1243414"/>
                  <a:pt x="1901859" y="1246915"/>
                </a:cubicBezTo>
                <a:cubicBezTo>
                  <a:pt x="1899718" y="1249939"/>
                  <a:pt x="1897645" y="1252862"/>
                  <a:pt x="1895317" y="1256175"/>
                </a:cubicBezTo>
                <a:cubicBezTo>
                  <a:pt x="1891732" y="1255632"/>
                  <a:pt x="1888181" y="1255071"/>
                  <a:pt x="1885274" y="1254629"/>
                </a:cubicBezTo>
                <a:cubicBezTo>
                  <a:pt x="1880041" y="1259081"/>
                  <a:pt x="1874994" y="1263040"/>
                  <a:pt x="1870406" y="1267475"/>
                </a:cubicBezTo>
                <a:cubicBezTo>
                  <a:pt x="1869132" y="1268699"/>
                  <a:pt x="1868588" y="1271469"/>
                  <a:pt x="1868911" y="1273321"/>
                </a:cubicBezTo>
                <a:cubicBezTo>
                  <a:pt x="1869268" y="1275360"/>
                  <a:pt x="1870984" y="1277178"/>
                  <a:pt x="1872582" y="1279897"/>
                </a:cubicBezTo>
                <a:cubicBezTo>
                  <a:pt x="1869166" y="1281205"/>
                  <a:pt x="1865887" y="1282446"/>
                  <a:pt x="1862182" y="1283856"/>
                </a:cubicBezTo>
                <a:cubicBezTo>
                  <a:pt x="1861859" y="1288223"/>
                  <a:pt x="1861519" y="1292828"/>
                  <a:pt x="1861094" y="1298571"/>
                </a:cubicBezTo>
                <a:cubicBezTo>
                  <a:pt x="1863252" y="1300135"/>
                  <a:pt x="1866141" y="1302242"/>
                  <a:pt x="1869846" y="1304943"/>
                </a:cubicBezTo>
                <a:cubicBezTo>
                  <a:pt x="1869438" y="1297501"/>
                  <a:pt x="1875368" y="1297501"/>
                  <a:pt x="1879226" y="1295479"/>
                </a:cubicBezTo>
                <a:cubicBezTo>
                  <a:pt x="1880279" y="1294935"/>
                  <a:pt x="1882998" y="1296345"/>
                  <a:pt x="1884102" y="1297603"/>
                </a:cubicBezTo>
                <a:cubicBezTo>
                  <a:pt x="1884731" y="1298333"/>
                  <a:pt x="1884170" y="1301018"/>
                  <a:pt x="1883252" y="1302004"/>
                </a:cubicBezTo>
                <a:cubicBezTo>
                  <a:pt x="1879888" y="1305623"/>
                  <a:pt x="1876405" y="1309226"/>
                  <a:pt x="1872445" y="1312165"/>
                </a:cubicBezTo>
                <a:cubicBezTo>
                  <a:pt x="1871035" y="1313202"/>
                  <a:pt x="1868163" y="1312607"/>
                  <a:pt x="1866039" y="1312267"/>
                </a:cubicBezTo>
                <a:cubicBezTo>
                  <a:pt x="1861519" y="1311519"/>
                  <a:pt x="1858511" y="1313202"/>
                  <a:pt x="1856286" y="1317110"/>
                </a:cubicBezTo>
                <a:cubicBezTo>
                  <a:pt x="1854842" y="1319625"/>
                  <a:pt x="1852922" y="1321868"/>
                  <a:pt x="1851205" y="1324230"/>
                </a:cubicBezTo>
                <a:cubicBezTo>
                  <a:pt x="1850696" y="1323924"/>
                  <a:pt x="1850203" y="1323635"/>
                  <a:pt x="1849692" y="1323329"/>
                </a:cubicBezTo>
                <a:cubicBezTo>
                  <a:pt x="1850355" y="1321715"/>
                  <a:pt x="1851018" y="1320101"/>
                  <a:pt x="1851681" y="1318486"/>
                </a:cubicBezTo>
                <a:cubicBezTo>
                  <a:pt x="1840653" y="1315581"/>
                  <a:pt x="1839463" y="1316124"/>
                  <a:pt x="1836455" y="1325521"/>
                </a:cubicBezTo>
                <a:cubicBezTo>
                  <a:pt x="1833006" y="1326999"/>
                  <a:pt x="1829557" y="1328478"/>
                  <a:pt x="1825530" y="1330211"/>
                </a:cubicBezTo>
                <a:cubicBezTo>
                  <a:pt x="1827467" y="1334374"/>
                  <a:pt x="1828945" y="1337603"/>
                  <a:pt x="1830576" y="1341120"/>
                </a:cubicBezTo>
                <a:cubicBezTo>
                  <a:pt x="1833754" y="1340474"/>
                  <a:pt x="1836677" y="1339880"/>
                  <a:pt x="1840313" y="1339132"/>
                </a:cubicBezTo>
                <a:cubicBezTo>
                  <a:pt x="1838818" y="1337297"/>
                  <a:pt x="1837527" y="1335716"/>
                  <a:pt x="1836031" y="1333864"/>
                </a:cubicBezTo>
                <a:cubicBezTo>
                  <a:pt x="1838512" y="1329260"/>
                  <a:pt x="1842301" y="1330160"/>
                  <a:pt x="1846634" y="1330823"/>
                </a:cubicBezTo>
                <a:cubicBezTo>
                  <a:pt x="1846125" y="1332743"/>
                  <a:pt x="1845734" y="1334238"/>
                  <a:pt x="1845207" y="1336243"/>
                </a:cubicBezTo>
                <a:cubicBezTo>
                  <a:pt x="1847620" y="1337875"/>
                  <a:pt x="1850321" y="1339421"/>
                  <a:pt x="1852666" y="1341358"/>
                </a:cubicBezTo>
                <a:cubicBezTo>
                  <a:pt x="1854043" y="1342496"/>
                  <a:pt x="1855759" y="1344332"/>
                  <a:pt x="1855674" y="1345759"/>
                </a:cubicBezTo>
                <a:cubicBezTo>
                  <a:pt x="1855623" y="1346915"/>
                  <a:pt x="1853227" y="1348682"/>
                  <a:pt x="1851681" y="1348920"/>
                </a:cubicBezTo>
                <a:cubicBezTo>
                  <a:pt x="1846906" y="1349633"/>
                  <a:pt x="1843592" y="1351248"/>
                  <a:pt x="1844952" y="1357110"/>
                </a:cubicBezTo>
                <a:cubicBezTo>
                  <a:pt x="1839905" y="1357025"/>
                  <a:pt x="1835861" y="1351536"/>
                  <a:pt x="1831001" y="1356022"/>
                </a:cubicBezTo>
                <a:cubicBezTo>
                  <a:pt x="1833040" y="1361749"/>
                  <a:pt x="1840177" y="1356481"/>
                  <a:pt x="1842080" y="1361494"/>
                </a:cubicBezTo>
                <a:cubicBezTo>
                  <a:pt x="1841775" y="1362191"/>
                  <a:pt x="1841536" y="1363125"/>
                  <a:pt x="1841350" y="1363108"/>
                </a:cubicBezTo>
                <a:cubicBezTo>
                  <a:pt x="1834383" y="1362802"/>
                  <a:pt x="1832666" y="1370126"/>
                  <a:pt x="1827586" y="1372539"/>
                </a:cubicBezTo>
                <a:cubicBezTo>
                  <a:pt x="1825394" y="1373575"/>
                  <a:pt x="1823406" y="1375869"/>
                  <a:pt x="1821248" y="1375954"/>
                </a:cubicBezTo>
                <a:cubicBezTo>
                  <a:pt x="1816150" y="1376158"/>
                  <a:pt x="1814179" y="1378639"/>
                  <a:pt x="1813788" y="1383261"/>
                </a:cubicBezTo>
                <a:cubicBezTo>
                  <a:pt x="1813669" y="1384603"/>
                  <a:pt x="1813176" y="1385912"/>
                  <a:pt x="1812854" y="1387254"/>
                </a:cubicBezTo>
                <a:cubicBezTo>
                  <a:pt x="1806974" y="1388801"/>
                  <a:pt x="1807110" y="1382361"/>
                  <a:pt x="1802624" y="1380763"/>
                </a:cubicBezTo>
                <a:cubicBezTo>
                  <a:pt x="1800976" y="1381154"/>
                  <a:pt x="1798376" y="1381783"/>
                  <a:pt x="1795861" y="1382394"/>
                </a:cubicBezTo>
                <a:cubicBezTo>
                  <a:pt x="1793329" y="1377535"/>
                  <a:pt x="1793329" y="1377535"/>
                  <a:pt x="1795487" y="1371316"/>
                </a:cubicBezTo>
                <a:cubicBezTo>
                  <a:pt x="1793822" y="1371791"/>
                  <a:pt x="1791919" y="1371825"/>
                  <a:pt x="1791613" y="1372522"/>
                </a:cubicBezTo>
                <a:cubicBezTo>
                  <a:pt x="1789336" y="1377926"/>
                  <a:pt x="1788163" y="1383516"/>
                  <a:pt x="1789319" y="1389072"/>
                </a:cubicBezTo>
                <a:cubicBezTo>
                  <a:pt x="1792038" y="1389361"/>
                  <a:pt x="1794774" y="1388818"/>
                  <a:pt x="1795929" y="1389922"/>
                </a:cubicBezTo>
                <a:cubicBezTo>
                  <a:pt x="1804187" y="1397892"/>
                  <a:pt x="1812106" y="1406218"/>
                  <a:pt x="1820737" y="1415037"/>
                </a:cubicBezTo>
                <a:cubicBezTo>
                  <a:pt x="1817968" y="1416481"/>
                  <a:pt x="1816116" y="1417467"/>
                  <a:pt x="1813635" y="1418775"/>
                </a:cubicBezTo>
                <a:cubicBezTo>
                  <a:pt x="1815181" y="1421630"/>
                  <a:pt x="1816575" y="1424213"/>
                  <a:pt x="1818563" y="1427917"/>
                </a:cubicBezTo>
                <a:cubicBezTo>
                  <a:pt x="1816286" y="1427917"/>
                  <a:pt x="1813754" y="1428563"/>
                  <a:pt x="1813227" y="1427815"/>
                </a:cubicBezTo>
                <a:cubicBezTo>
                  <a:pt x="1808962" y="1421749"/>
                  <a:pt x="1802114" y="1419234"/>
                  <a:pt x="1796541" y="1415003"/>
                </a:cubicBezTo>
                <a:cubicBezTo>
                  <a:pt x="1794621" y="1413541"/>
                  <a:pt x="1793261" y="1411349"/>
                  <a:pt x="1791120" y="1408869"/>
                </a:cubicBezTo>
                <a:cubicBezTo>
                  <a:pt x="1789013" y="1413966"/>
                  <a:pt x="1791205" y="1417501"/>
                  <a:pt x="1792157" y="1421120"/>
                </a:cubicBezTo>
                <a:cubicBezTo>
                  <a:pt x="1793652" y="1426762"/>
                  <a:pt x="1792888" y="1427577"/>
                  <a:pt x="1785258" y="1427730"/>
                </a:cubicBezTo>
                <a:cubicBezTo>
                  <a:pt x="1785716" y="1422836"/>
                  <a:pt x="1786940" y="1417688"/>
                  <a:pt x="1782607" y="1413593"/>
                </a:cubicBezTo>
                <a:cubicBezTo>
                  <a:pt x="1777204" y="1412012"/>
                  <a:pt x="1771528" y="1410415"/>
                  <a:pt x="1765921" y="1408682"/>
                </a:cubicBezTo>
                <a:cubicBezTo>
                  <a:pt x="1760483" y="1407016"/>
                  <a:pt x="1759599" y="1404383"/>
                  <a:pt x="1762590" y="1399302"/>
                </a:cubicBezTo>
                <a:cubicBezTo>
                  <a:pt x="1765462" y="1394425"/>
                  <a:pt x="1765462" y="1394425"/>
                  <a:pt x="1765546" y="1390313"/>
                </a:cubicBezTo>
                <a:cubicBezTo>
                  <a:pt x="1763694" y="1393168"/>
                  <a:pt x="1761468" y="1395852"/>
                  <a:pt x="1760058" y="1398928"/>
                </a:cubicBezTo>
                <a:cubicBezTo>
                  <a:pt x="1758614" y="1402140"/>
                  <a:pt x="1757968" y="1405708"/>
                  <a:pt x="1757186" y="1408359"/>
                </a:cubicBezTo>
                <a:cubicBezTo>
                  <a:pt x="1765716" y="1412063"/>
                  <a:pt x="1773227" y="1415309"/>
                  <a:pt x="1780330" y="1418401"/>
                </a:cubicBezTo>
                <a:cubicBezTo>
                  <a:pt x="1780483" y="1419846"/>
                  <a:pt x="1780704" y="1420423"/>
                  <a:pt x="1780585" y="1420933"/>
                </a:cubicBezTo>
                <a:cubicBezTo>
                  <a:pt x="1779956" y="1423567"/>
                  <a:pt x="1777866" y="1427050"/>
                  <a:pt x="1778852" y="1428631"/>
                </a:cubicBezTo>
                <a:cubicBezTo>
                  <a:pt x="1780976" y="1431995"/>
                  <a:pt x="1784289" y="1435903"/>
                  <a:pt x="1787807" y="1436770"/>
                </a:cubicBezTo>
                <a:cubicBezTo>
                  <a:pt x="1792343" y="1437874"/>
                  <a:pt x="1795521" y="1440032"/>
                  <a:pt x="1798342" y="1443142"/>
                </a:cubicBezTo>
                <a:cubicBezTo>
                  <a:pt x="1803422" y="1448750"/>
                  <a:pt x="1808265" y="1454578"/>
                  <a:pt x="1813720" y="1460916"/>
                </a:cubicBezTo>
                <a:cubicBezTo>
                  <a:pt x="1803865" y="1459268"/>
                  <a:pt x="1798529" y="1453575"/>
                  <a:pt x="1794349" y="1445385"/>
                </a:cubicBezTo>
                <a:cubicBezTo>
                  <a:pt x="1794009" y="1447509"/>
                  <a:pt x="1793669" y="1449633"/>
                  <a:pt x="1793244" y="1452420"/>
                </a:cubicBezTo>
                <a:cubicBezTo>
                  <a:pt x="1791205" y="1451808"/>
                  <a:pt x="1789676" y="1451332"/>
                  <a:pt x="1788163" y="1450874"/>
                </a:cubicBezTo>
                <a:cubicBezTo>
                  <a:pt x="1785428" y="1447356"/>
                  <a:pt x="1782726" y="1443805"/>
                  <a:pt x="1779939" y="1440338"/>
                </a:cubicBezTo>
                <a:cubicBezTo>
                  <a:pt x="1778461" y="1438503"/>
                  <a:pt x="1776915" y="1437178"/>
                  <a:pt x="1774281" y="1438962"/>
                </a:cubicBezTo>
                <a:cubicBezTo>
                  <a:pt x="1773329" y="1439608"/>
                  <a:pt x="1771562" y="1439064"/>
                  <a:pt x="1769302" y="1439064"/>
                </a:cubicBezTo>
                <a:cubicBezTo>
                  <a:pt x="1771409" y="1442343"/>
                  <a:pt x="1773040" y="1444892"/>
                  <a:pt x="1774671" y="1447441"/>
                </a:cubicBezTo>
                <a:cubicBezTo>
                  <a:pt x="1777934" y="1446829"/>
                  <a:pt x="1780534" y="1447407"/>
                  <a:pt x="1783015" y="1448291"/>
                </a:cubicBezTo>
                <a:cubicBezTo>
                  <a:pt x="1784799" y="1448936"/>
                  <a:pt x="1786447" y="1449990"/>
                  <a:pt x="1788163" y="1450857"/>
                </a:cubicBezTo>
                <a:cubicBezTo>
                  <a:pt x="1788928" y="1456566"/>
                  <a:pt x="1789676" y="1462275"/>
                  <a:pt x="1790610" y="1469378"/>
                </a:cubicBezTo>
                <a:cubicBezTo>
                  <a:pt x="1784646" y="1467934"/>
                  <a:pt x="1779633" y="1466727"/>
                  <a:pt x="1774247" y="1465436"/>
                </a:cubicBezTo>
                <a:cubicBezTo>
                  <a:pt x="1770984" y="1470466"/>
                  <a:pt x="1774077" y="1474119"/>
                  <a:pt x="1777254" y="1477399"/>
                </a:cubicBezTo>
                <a:cubicBezTo>
                  <a:pt x="1776693" y="1478282"/>
                  <a:pt x="1776405" y="1479132"/>
                  <a:pt x="1776116" y="1479132"/>
                </a:cubicBezTo>
                <a:cubicBezTo>
                  <a:pt x="1767772" y="1479149"/>
                  <a:pt x="1761536" y="1483958"/>
                  <a:pt x="1754910" y="1488053"/>
                </a:cubicBezTo>
                <a:cubicBezTo>
                  <a:pt x="1752123" y="1489769"/>
                  <a:pt x="1748708" y="1491298"/>
                  <a:pt x="1745530" y="1491400"/>
                </a:cubicBezTo>
                <a:cubicBezTo>
                  <a:pt x="1740755" y="1491553"/>
                  <a:pt x="1736422" y="1491095"/>
                  <a:pt x="1732021" y="1494340"/>
                </a:cubicBezTo>
                <a:cubicBezTo>
                  <a:pt x="1728708" y="1496770"/>
                  <a:pt x="1725955" y="1493558"/>
                  <a:pt x="1724306" y="1491095"/>
                </a:cubicBezTo>
                <a:cubicBezTo>
                  <a:pt x="1725870" y="1486863"/>
                  <a:pt x="1727501" y="1483363"/>
                  <a:pt x="1728401" y="1479693"/>
                </a:cubicBezTo>
                <a:cubicBezTo>
                  <a:pt x="1728945" y="1477450"/>
                  <a:pt x="1728147" y="1474952"/>
                  <a:pt x="1724986" y="1475105"/>
                </a:cubicBezTo>
                <a:cubicBezTo>
                  <a:pt x="1722233" y="1475241"/>
                  <a:pt x="1722115" y="1477195"/>
                  <a:pt x="1722454" y="1479387"/>
                </a:cubicBezTo>
                <a:cubicBezTo>
                  <a:pt x="1722573" y="1480134"/>
                  <a:pt x="1722233" y="1480950"/>
                  <a:pt x="1721995" y="1482343"/>
                </a:cubicBezTo>
                <a:cubicBezTo>
                  <a:pt x="1716745" y="1480406"/>
                  <a:pt x="1717424" y="1474714"/>
                  <a:pt x="1713567" y="1472403"/>
                </a:cubicBezTo>
                <a:cubicBezTo>
                  <a:pt x="1715504" y="1468885"/>
                  <a:pt x="1717118" y="1466252"/>
                  <a:pt x="1718427" y="1463465"/>
                </a:cubicBezTo>
                <a:cubicBezTo>
                  <a:pt x="1720602" y="1458809"/>
                  <a:pt x="1722540" y="1453779"/>
                  <a:pt x="1719633" y="1448987"/>
                </a:cubicBezTo>
                <a:cubicBezTo>
                  <a:pt x="1716677" y="1444111"/>
                  <a:pt x="1718155" y="1439964"/>
                  <a:pt x="1720194" y="1435580"/>
                </a:cubicBezTo>
                <a:cubicBezTo>
                  <a:pt x="1722828" y="1431502"/>
                  <a:pt x="1722471" y="1428189"/>
                  <a:pt x="1718801" y="1426082"/>
                </a:cubicBezTo>
                <a:cubicBezTo>
                  <a:pt x="1717526" y="1425351"/>
                  <a:pt x="1715334" y="1424994"/>
                  <a:pt x="1714145" y="1425606"/>
                </a:cubicBezTo>
                <a:cubicBezTo>
                  <a:pt x="1712259" y="1426591"/>
                  <a:pt x="1710866" y="1428512"/>
                  <a:pt x="1709727" y="1429599"/>
                </a:cubicBezTo>
                <a:cubicBezTo>
                  <a:pt x="1705819" y="1428342"/>
                  <a:pt x="1702352" y="1427220"/>
                  <a:pt x="1698886" y="1426116"/>
                </a:cubicBezTo>
                <a:cubicBezTo>
                  <a:pt x="1698444" y="1425640"/>
                  <a:pt x="1698019" y="1425164"/>
                  <a:pt x="1697577" y="1424688"/>
                </a:cubicBezTo>
                <a:cubicBezTo>
                  <a:pt x="1699396" y="1423958"/>
                  <a:pt x="1701214" y="1423244"/>
                  <a:pt x="1702726" y="1422649"/>
                </a:cubicBezTo>
                <a:cubicBezTo>
                  <a:pt x="1700517" y="1415903"/>
                  <a:pt x="1695607" y="1417959"/>
                  <a:pt x="1690152" y="1416413"/>
                </a:cubicBezTo>
                <a:cubicBezTo>
                  <a:pt x="1694128" y="1424332"/>
                  <a:pt x="1697306" y="1430653"/>
                  <a:pt x="1700534" y="1437093"/>
                </a:cubicBezTo>
                <a:cubicBezTo>
                  <a:pt x="1702505" y="1436430"/>
                  <a:pt x="1703592" y="1436141"/>
                  <a:pt x="1704612" y="1435700"/>
                </a:cubicBezTo>
                <a:cubicBezTo>
                  <a:pt x="1705904" y="1435139"/>
                  <a:pt x="1707161" y="1433949"/>
                  <a:pt x="1708435" y="1433966"/>
                </a:cubicBezTo>
                <a:cubicBezTo>
                  <a:pt x="1712411" y="1433983"/>
                  <a:pt x="1716915" y="1430857"/>
                  <a:pt x="1720228" y="1435615"/>
                </a:cubicBezTo>
                <a:cubicBezTo>
                  <a:pt x="1713754" y="1435224"/>
                  <a:pt x="1715861" y="1440831"/>
                  <a:pt x="1714893" y="1443312"/>
                </a:cubicBezTo>
                <a:cubicBezTo>
                  <a:pt x="1709999" y="1443754"/>
                  <a:pt x="1705632" y="1444145"/>
                  <a:pt x="1701791" y="1444484"/>
                </a:cubicBezTo>
                <a:cubicBezTo>
                  <a:pt x="1697765" y="1448716"/>
                  <a:pt x="1698393" y="1452930"/>
                  <a:pt x="1700466" y="1456770"/>
                </a:cubicBezTo>
                <a:cubicBezTo>
                  <a:pt x="1704459" y="1464196"/>
                  <a:pt x="1708622" y="1471570"/>
                  <a:pt x="1713312" y="1478571"/>
                </a:cubicBezTo>
                <a:cubicBezTo>
                  <a:pt x="1715182" y="1481341"/>
                  <a:pt x="1716184" y="1483397"/>
                  <a:pt x="1715623" y="1486897"/>
                </a:cubicBezTo>
                <a:cubicBezTo>
                  <a:pt x="1715114" y="1490024"/>
                  <a:pt x="1715929" y="1493609"/>
                  <a:pt x="1717034" y="1496685"/>
                </a:cubicBezTo>
                <a:cubicBezTo>
                  <a:pt x="1719837" y="1504450"/>
                  <a:pt x="1718580" y="1512080"/>
                  <a:pt x="1718019" y="1521426"/>
                </a:cubicBezTo>
                <a:cubicBezTo>
                  <a:pt x="1713160" y="1519744"/>
                  <a:pt x="1709455" y="1518792"/>
                  <a:pt x="1706057" y="1517195"/>
                </a:cubicBezTo>
                <a:cubicBezTo>
                  <a:pt x="1702250" y="1515393"/>
                  <a:pt x="1702369" y="1515139"/>
                  <a:pt x="1697442" y="1516192"/>
                </a:cubicBezTo>
                <a:cubicBezTo>
                  <a:pt x="1694519" y="1510466"/>
                  <a:pt x="1699498" y="1502106"/>
                  <a:pt x="1690764" y="1498095"/>
                </a:cubicBezTo>
                <a:cubicBezTo>
                  <a:pt x="1695725" y="1491383"/>
                  <a:pt x="1696592" y="1484416"/>
                  <a:pt x="1695555" y="1476923"/>
                </a:cubicBezTo>
                <a:cubicBezTo>
                  <a:pt x="1695232" y="1474646"/>
                  <a:pt x="1696626" y="1472131"/>
                  <a:pt x="1697663" y="1468070"/>
                </a:cubicBezTo>
                <a:cubicBezTo>
                  <a:pt x="1696609" y="1465266"/>
                  <a:pt x="1694893" y="1460610"/>
                  <a:pt x="1689353" y="1458571"/>
                </a:cubicBezTo>
                <a:cubicBezTo>
                  <a:pt x="1687943" y="1458044"/>
                  <a:pt x="1687246" y="1455428"/>
                  <a:pt x="1686311" y="1453728"/>
                </a:cubicBezTo>
                <a:cubicBezTo>
                  <a:pt x="1685275" y="1451808"/>
                  <a:pt x="1684323" y="1449837"/>
                  <a:pt x="1683236" y="1447696"/>
                </a:cubicBezTo>
                <a:cubicBezTo>
                  <a:pt x="1679209" y="1448546"/>
                  <a:pt x="1675691" y="1449276"/>
                  <a:pt x="1671766" y="1450092"/>
                </a:cubicBezTo>
                <a:cubicBezTo>
                  <a:pt x="1671477" y="1452794"/>
                  <a:pt x="1671205" y="1455275"/>
                  <a:pt x="1670934" y="1457739"/>
                </a:cubicBezTo>
                <a:lnTo>
                  <a:pt x="1670968" y="1457705"/>
                </a:lnTo>
                <a:cubicBezTo>
                  <a:pt x="1669965" y="1460253"/>
                  <a:pt x="1668962" y="1462785"/>
                  <a:pt x="1667858" y="1465589"/>
                </a:cubicBezTo>
                <a:cubicBezTo>
                  <a:pt x="1663712" y="1465946"/>
                  <a:pt x="1662013" y="1463856"/>
                  <a:pt x="1663117" y="1460118"/>
                </a:cubicBezTo>
                <a:cubicBezTo>
                  <a:pt x="1664425" y="1455699"/>
                  <a:pt x="1664069" y="1451944"/>
                  <a:pt x="1661248" y="1448172"/>
                </a:cubicBezTo>
                <a:cubicBezTo>
                  <a:pt x="1660194" y="1446761"/>
                  <a:pt x="1659600" y="1444366"/>
                  <a:pt x="1659973" y="1442683"/>
                </a:cubicBezTo>
                <a:cubicBezTo>
                  <a:pt x="1661604" y="1435394"/>
                  <a:pt x="1658784" y="1427322"/>
                  <a:pt x="1663728" y="1420576"/>
                </a:cubicBezTo>
                <a:cubicBezTo>
                  <a:pt x="1664035" y="1420152"/>
                  <a:pt x="1663406" y="1419030"/>
                  <a:pt x="1662964" y="1417246"/>
                </a:cubicBezTo>
                <a:cubicBezTo>
                  <a:pt x="1661468" y="1418860"/>
                  <a:pt x="1660466" y="1419948"/>
                  <a:pt x="1659056" y="1421460"/>
                </a:cubicBezTo>
                <a:cubicBezTo>
                  <a:pt x="1657424" y="1420338"/>
                  <a:pt x="1655709" y="1419149"/>
                  <a:pt x="1653771" y="1417807"/>
                </a:cubicBezTo>
                <a:cubicBezTo>
                  <a:pt x="1653262" y="1418605"/>
                  <a:pt x="1652547" y="1419217"/>
                  <a:pt x="1652479" y="1419897"/>
                </a:cubicBezTo>
                <a:cubicBezTo>
                  <a:pt x="1652242" y="1422666"/>
                  <a:pt x="1651052" y="1426235"/>
                  <a:pt x="1652310" y="1428087"/>
                </a:cubicBezTo>
                <a:cubicBezTo>
                  <a:pt x="1656558" y="1434289"/>
                  <a:pt x="1653941" y="1439948"/>
                  <a:pt x="1652242" y="1445827"/>
                </a:cubicBezTo>
                <a:lnTo>
                  <a:pt x="1652276" y="1445793"/>
                </a:lnTo>
                <a:cubicBezTo>
                  <a:pt x="1651222" y="1446711"/>
                  <a:pt x="1650152" y="1447628"/>
                  <a:pt x="1648181" y="1449344"/>
                </a:cubicBezTo>
                <a:cubicBezTo>
                  <a:pt x="1652157" y="1450279"/>
                  <a:pt x="1654791" y="1450891"/>
                  <a:pt x="1657917" y="1451621"/>
                </a:cubicBezTo>
                <a:cubicBezTo>
                  <a:pt x="1659192" y="1460627"/>
                  <a:pt x="1660704" y="1469667"/>
                  <a:pt x="1655657" y="1479506"/>
                </a:cubicBezTo>
                <a:cubicBezTo>
                  <a:pt x="1647229" y="1474034"/>
                  <a:pt x="1652395" y="1463533"/>
                  <a:pt x="1645360" y="1456872"/>
                </a:cubicBezTo>
                <a:cubicBezTo>
                  <a:pt x="1645921" y="1461205"/>
                  <a:pt x="1646193" y="1464332"/>
                  <a:pt x="1646754" y="1467424"/>
                </a:cubicBezTo>
                <a:cubicBezTo>
                  <a:pt x="1647569" y="1471995"/>
                  <a:pt x="1647671" y="1476107"/>
                  <a:pt x="1644527" y="1480236"/>
                </a:cubicBezTo>
                <a:cubicBezTo>
                  <a:pt x="1642862" y="1482411"/>
                  <a:pt x="1642522" y="1485929"/>
                  <a:pt x="1642386" y="1488868"/>
                </a:cubicBezTo>
                <a:cubicBezTo>
                  <a:pt x="1642233" y="1492131"/>
                  <a:pt x="1643015" y="1495427"/>
                  <a:pt x="1643491" y="1499625"/>
                </a:cubicBezTo>
                <a:cubicBezTo>
                  <a:pt x="1636915" y="1496651"/>
                  <a:pt x="1638699" y="1487441"/>
                  <a:pt x="1630950" y="1485946"/>
                </a:cubicBezTo>
                <a:cubicBezTo>
                  <a:pt x="1631188" y="1489361"/>
                  <a:pt x="1631392" y="1492437"/>
                  <a:pt x="1631631" y="1496039"/>
                </a:cubicBezTo>
                <a:cubicBezTo>
                  <a:pt x="1625343" y="1491485"/>
                  <a:pt x="1623644" y="1484705"/>
                  <a:pt x="1626720" y="1476991"/>
                </a:cubicBezTo>
                <a:cubicBezTo>
                  <a:pt x="1623270" y="1475835"/>
                  <a:pt x="1621843" y="1473490"/>
                  <a:pt x="1621384" y="1469446"/>
                </a:cubicBezTo>
                <a:cubicBezTo>
                  <a:pt x="1620755" y="1464009"/>
                  <a:pt x="1618308" y="1458775"/>
                  <a:pt x="1616592" y="1453473"/>
                </a:cubicBezTo>
                <a:cubicBezTo>
                  <a:pt x="1616167" y="1452165"/>
                  <a:pt x="1614807" y="1450449"/>
                  <a:pt x="1615232" y="1449701"/>
                </a:cubicBezTo>
                <a:cubicBezTo>
                  <a:pt x="1619446" y="1442360"/>
                  <a:pt x="1613176" y="1436362"/>
                  <a:pt x="1612327" y="1429769"/>
                </a:cubicBezTo>
                <a:cubicBezTo>
                  <a:pt x="1611545" y="1423669"/>
                  <a:pt x="1605972" y="1418248"/>
                  <a:pt x="1602744" y="1412403"/>
                </a:cubicBezTo>
                <a:cubicBezTo>
                  <a:pt x="1601299" y="1409786"/>
                  <a:pt x="1600568" y="1406796"/>
                  <a:pt x="1599192" y="1404128"/>
                </a:cubicBezTo>
                <a:cubicBezTo>
                  <a:pt x="1598869" y="1403516"/>
                  <a:pt x="1597221" y="1403584"/>
                  <a:pt x="1596184" y="1403329"/>
                </a:cubicBezTo>
                <a:lnTo>
                  <a:pt x="1596218" y="1403295"/>
                </a:lnTo>
                <a:cubicBezTo>
                  <a:pt x="1591426" y="1399132"/>
                  <a:pt x="1585836" y="1399421"/>
                  <a:pt x="1580177" y="1400627"/>
                </a:cubicBezTo>
                <a:cubicBezTo>
                  <a:pt x="1575488" y="1401630"/>
                  <a:pt x="1570916" y="1403176"/>
                  <a:pt x="1566193" y="1403941"/>
                </a:cubicBezTo>
                <a:cubicBezTo>
                  <a:pt x="1559277" y="1405045"/>
                  <a:pt x="1554179" y="1408937"/>
                  <a:pt x="1550577" y="1414391"/>
                </a:cubicBezTo>
                <a:cubicBezTo>
                  <a:pt x="1548266" y="1417908"/>
                  <a:pt x="1546006" y="1419030"/>
                  <a:pt x="1542251" y="1417908"/>
                </a:cubicBezTo>
                <a:cubicBezTo>
                  <a:pt x="1536133" y="1416073"/>
                  <a:pt x="1532004" y="1417908"/>
                  <a:pt x="1529404" y="1424009"/>
                </a:cubicBezTo>
                <a:cubicBezTo>
                  <a:pt x="1528368" y="1426422"/>
                  <a:pt x="1525853" y="1428206"/>
                  <a:pt x="1523457" y="1430891"/>
                </a:cubicBezTo>
                <a:cubicBezTo>
                  <a:pt x="1523338" y="1428053"/>
                  <a:pt x="1523236" y="1425878"/>
                  <a:pt x="1523134" y="1423686"/>
                </a:cubicBezTo>
                <a:cubicBezTo>
                  <a:pt x="1523916" y="1423822"/>
                  <a:pt x="1524697" y="1423958"/>
                  <a:pt x="1525479" y="1424077"/>
                </a:cubicBezTo>
                <a:cubicBezTo>
                  <a:pt x="1525394" y="1423635"/>
                  <a:pt x="1525326" y="1423210"/>
                  <a:pt x="1525241" y="1422768"/>
                </a:cubicBezTo>
                <a:cubicBezTo>
                  <a:pt x="1524545" y="1423074"/>
                  <a:pt x="1523848" y="1423397"/>
                  <a:pt x="1523151" y="1423703"/>
                </a:cubicBezTo>
                <a:cubicBezTo>
                  <a:pt x="1514893" y="1421052"/>
                  <a:pt x="1515029" y="1421137"/>
                  <a:pt x="1511290" y="1427798"/>
                </a:cubicBezTo>
                <a:cubicBezTo>
                  <a:pt x="1510322" y="1429531"/>
                  <a:pt x="1508402" y="1430942"/>
                  <a:pt x="1506617" y="1431978"/>
                </a:cubicBezTo>
                <a:cubicBezTo>
                  <a:pt x="1504579" y="1433168"/>
                  <a:pt x="1502199" y="1433779"/>
                  <a:pt x="1499548" y="1434799"/>
                </a:cubicBezTo>
                <a:cubicBezTo>
                  <a:pt x="1501418" y="1438639"/>
                  <a:pt x="1502880" y="1441613"/>
                  <a:pt x="1504613" y="1445181"/>
                </a:cubicBezTo>
                <a:cubicBezTo>
                  <a:pt x="1507331" y="1444705"/>
                  <a:pt x="1509965" y="1444247"/>
                  <a:pt x="1513432" y="1443635"/>
                </a:cubicBezTo>
                <a:cubicBezTo>
                  <a:pt x="1511358" y="1442513"/>
                  <a:pt x="1510033" y="1441800"/>
                  <a:pt x="1508657" y="1441069"/>
                </a:cubicBezTo>
                <a:cubicBezTo>
                  <a:pt x="1509200" y="1436532"/>
                  <a:pt x="1512582" y="1435580"/>
                  <a:pt x="1515913" y="1435139"/>
                </a:cubicBezTo>
                <a:cubicBezTo>
                  <a:pt x="1518240" y="1434833"/>
                  <a:pt x="1521061" y="1434255"/>
                  <a:pt x="1520263" y="1438996"/>
                </a:cubicBezTo>
                <a:cubicBezTo>
                  <a:pt x="1519973" y="1440695"/>
                  <a:pt x="1523627" y="1443448"/>
                  <a:pt x="1525920" y="1445079"/>
                </a:cubicBezTo>
                <a:cubicBezTo>
                  <a:pt x="1527943" y="1446524"/>
                  <a:pt x="1531358" y="1447237"/>
                  <a:pt x="1530220" y="1450245"/>
                </a:cubicBezTo>
                <a:cubicBezTo>
                  <a:pt x="1529540" y="1452063"/>
                  <a:pt x="1526685" y="1453677"/>
                  <a:pt x="1524527" y="1454187"/>
                </a:cubicBezTo>
                <a:cubicBezTo>
                  <a:pt x="1520823" y="1455071"/>
                  <a:pt x="1518563" y="1456821"/>
                  <a:pt x="1518597" y="1460576"/>
                </a:cubicBezTo>
                <a:cubicBezTo>
                  <a:pt x="1513907" y="1460202"/>
                  <a:pt x="1509846" y="1459863"/>
                  <a:pt x="1505343" y="1459506"/>
                </a:cubicBezTo>
                <a:cubicBezTo>
                  <a:pt x="1505972" y="1467475"/>
                  <a:pt x="1514111" y="1460831"/>
                  <a:pt x="1515624" y="1466948"/>
                </a:cubicBezTo>
                <a:cubicBezTo>
                  <a:pt x="1513567" y="1467254"/>
                  <a:pt x="1511562" y="1467560"/>
                  <a:pt x="1509557" y="1467866"/>
                </a:cubicBezTo>
                <a:cubicBezTo>
                  <a:pt x="1509404" y="1467764"/>
                  <a:pt x="1509234" y="1467662"/>
                  <a:pt x="1509082" y="1467560"/>
                </a:cubicBezTo>
                <a:cubicBezTo>
                  <a:pt x="1509252" y="1467662"/>
                  <a:pt x="1509421" y="1467747"/>
                  <a:pt x="1509574" y="1467849"/>
                </a:cubicBezTo>
                <a:cubicBezTo>
                  <a:pt x="1509150" y="1469922"/>
                  <a:pt x="1508707" y="1471995"/>
                  <a:pt x="1508266" y="1474136"/>
                </a:cubicBezTo>
                <a:cubicBezTo>
                  <a:pt x="1511154" y="1474901"/>
                  <a:pt x="1514961" y="1470874"/>
                  <a:pt x="1517374" y="1476277"/>
                </a:cubicBezTo>
                <a:cubicBezTo>
                  <a:pt x="1516303" y="1476855"/>
                  <a:pt x="1515284" y="1477756"/>
                  <a:pt x="1514145" y="1477976"/>
                </a:cubicBezTo>
                <a:cubicBezTo>
                  <a:pt x="1508062" y="1479132"/>
                  <a:pt x="1501979" y="1480542"/>
                  <a:pt x="1495827" y="1481018"/>
                </a:cubicBezTo>
                <a:cubicBezTo>
                  <a:pt x="1490152" y="1481460"/>
                  <a:pt x="1487688" y="1484043"/>
                  <a:pt x="1487586" y="1489497"/>
                </a:cubicBezTo>
                <a:cubicBezTo>
                  <a:pt x="1487569" y="1490534"/>
                  <a:pt x="1486906" y="1491553"/>
                  <a:pt x="1486022" y="1493983"/>
                </a:cubicBezTo>
                <a:cubicBezTo>
                  <a:pt x="1482692" y="1491009"/>
                  <a:pt x="1479991" y="1488580"/>
                  <a:pt x="1477238" y="1486116"/>
                </a:cubicBezTo>
                <a:cubicBezTo>
                  <a:pt x="1467094" y="1488342"/>
                  <a:pt x="1465921" y="1487118"/>
                  <a:pt x="1468962" y="1476345"/>
                </a:cubicBezTo>
                <a:cubicBezTo>
                  <a:pt x="1467348" y="1477076"/>
                  <a:pt x="1465496" y="1477314"/>
                  <a:pt x="1465207" y="1478112"/>
                </a:cubicBezTo>
                <a:cubicBezTo>
                  <a:pt x="1463525" y="1482819"/>
                  <a:pt x="1462335" y="1487662"/>
                  <a:pt x="1463151" y="1492250"/>
                </a:cubicBezTo>
                <a:cubicBezTo>
                  <a:pt x="1466261" y="1493303"/>
                  <a:pt x="1469625" y="1493456"/>
                  <a:pt x="1471324" y="1495207"/>
                </a:cubicBezTo>
                <a:cubicBezTo>
                  <a:pt x="1478971" y="1503074"/>
                  <a:pt x="1486142" y="1511417"/>
                  <a:pt x="1493925" y="1520083"/>
                </a:cubicBezTo>
                <a:cubicBezTo>
                  <a:pt x="1491919" y="1521443"/>
                  <a:pt x="1490033" y="1522734"/>
                  <a:pt x="1487569" y="1524416"/>
                </a:cubicBezTo>
                <a:cubicBezTo>
                  <a:pt x="1488996" y="1526235"/>
                  <a:pt x="1490577" y="1527781"/>
                  <a:pt x="1491494" y="1529633"/>
                </a:cubicBezTo>
                <a:cubicBezTo>
                  <a:pt x="1491970" y="1530585"/>
                  <a:pt x="1491562" y="1532250"/>
                  <a:pt x="1490985" y="1533303"/>
                </a:cubicBezTo>
                <a:cubicBezTo>
                  <a:pt x="1490763" y="1533694"/>
                  <a:pt x="1488436" y="1533677"/>
                  <a:pt x="1488028" y="1533134"/>
                </a:cubicBezTo>
                <a:cubicBezTo>
                  <a:pt x="1484970" y="1528953"/>
                  <a:pt x="1481061" y="1526082"/>
                  <a:pt x="1476456" y="1523652"/>
                </a:cubicBezTo>
                <a:cubicBezTo>
                  <a:pt x="1472310" y="1521477"/>
                  <a:pt x="1468759" y="1518180"/>
                  <a:pt x="1463576" y="1514374"/>
                </a:cubicBezTo>
                <a:cubicBezTo>
                  <a:pt x="1465224" y="1520202"/>
                  <a:pt x="1466533" y="1524841"/>
                  <a:pt x="1468011" y="1530092"/>
                </a:cubicBezTo>
                <a:cubicBezTo>
                  <a:pt x="1466838" y="1530941"/>
                  <a:pt x="1465462" y="1532488"/>
                  <a:pt x="1463763" y="1533083"/>
                </a:cubicBezTo>
                <a:cubicBezTo>
                  <a:pt x="1460687" y="1534153"/>
                  <a:pt x="1458886" y="1532607"/>
                  <a:pt x="1458937" y="1529361"/>
                </a:cubicBezTo>
                <a:cubicBezTo>
                  <a:pt x="1458954" y="1528545"/>
                  <a:pt x="1459464" y="1527730"/>
                  <a:pt x="1459549" y="1526914"/>
                </a:cubicBezTo>
                <a:cubicBezTo>
                  <a:pt x="1460109" y="1521188"/>
                  <a:pt x="1458495" y="1518775"/>
                  <a:pt x="1452871" y="1517212"/>
                </a:cubicBezTo>
                <a:cubicBezTo>
                  <a:pt x="1450305" y="1516498"/>
                  <a:pt x="1447671" y="1516005"/>
                  <a:pt x="1445072" y="1515410"/>
                </a:cubicBezTo>
                <a:cubicBezTo>
                  <a:pt x="1444816" y="1515988"/>
                  <a:pt x="1444561" y="1516583"/>
                  <a:pt x="1444307" y="1517161"/>
                </a:cubicBezTo>
                <a:cubicBezTo>
                  <a:pt x="1447824" y="1519540"/>
                  <a:pt x="1451324" y="1521902"/>
                  <a:pt x="1454977" y="1524365"/>
                </a:cubicBezTo>
                <a:cubicBezTo>
                  <a:pt x="1454349" y="1526014"/>
                  <a:pt x="1454094" y="1527118"/>
                  <a:pt x="1453534" y="1528019"/>
                </a:cubicBezTo>
                <a:cubicBezTo>
                  <a:pt x="1451460" y="1531400"/>
                  <a:pt x="1451308" y="1533796"/>
                  <a:pt x="1455233" y="1536447"/>
                </a:cubicBezTo>
                <a:cubicBezTo>
                  <a:pt x="1458801" y="1538860"/>
                  <a:pt x="1460772" y="1543329"/>
                  <a:pt x="1466499" y="1542411"/>
                </a:cubicBezTo>
                <a:cubicBezTo>
                  <a:pt x="1468096" y="1542156"/>
                  <a:pt x="1470458" y="1545232"/>
                  <a:pt x="1472123" y="1547084"/>
                </a:cubicBezTo>
                <a:cubicBezTo>
                  <a:pt x="1477492" y="1553066"/>
                  <a:pt x="1483389" y="1558656"/>
                  <a:pt x="1487688" y="1566778"/>
                </a:cubicBezTo>
                <a:cubicBezTo>
                  <a:pt x="1477067" y="1563771"/>
                  <a:pt x="1472004" y="1556447"/>
                  <a:pt x="1468707" y="1547220"/>
                </a:cubicBezTo>
                <a:cubicBezTo>
                  <a:pt x="1468283" y="1547662"/>
                  <a:pt x="1467858" y="1548104"/>
                  <a:pt x="1467450" y="1548528"/>
                </a:cubicBezTo>
                <a:cubicBezTo>
                  <a:pt x="1467705" y="1551077"/>
                  <a:pt x="1468317" y="1553660"/>
                  <a:pt x="1467977" y="1556124"/>
                </a:cubicBezTo>
                <a:cubicBezTo>
                  <a:pt x="1467875" y="1556906"/>
                  <a:pt x="1465190" y="1557314"/>
                  <a:pt x="1463678" y="1557908"/>
                </a:cubicBezTo>
                <a:cubicBezTo>
                  <a:pt x="1463117" y="1557348"/>
                  <a:pt x="1462539" y="1556770"/>
                  <a:pt x="1461979" y="1556209"/>
                </a:cubicBezTo>
                <a:cubicBezTo>
                  <a:pt x="1458529" y="1548308"/>
                  <a:pt x="1453873" y="1542055"/>
                  <a:pt x="1442948" y="1542972"/>
                </a:cubicBezTo>
                <a:cubicBezTo>
                  <a:pt x="1445072" y="1546591"/>
                  <a:pt x="1446974" y="1549854"/>
                  <a:pt x="1448147" y="1551842"/>
                </a:cubicBezTo>
                <a:cubicBezTo>
                  <a:pt x="1451478" y="1552029"/>
                  <a:pt x="1453652" y="1551706"/>
                  <a:pt x="1455454" y="1552369"/>
                </a:cubicBezTo>
                <a:cubicBezTo>
                  <a:pt x="1457782" y="1553235"/>
                  <a:pt x="1459838" y="1554884"/>
                  <a:pt x="1461996" y="1556192"/>
                </a:cubicBezTo>
                <a:cubicBezTo>
                  <a:pt x="1462557" y="1556753"/>
                  <a:pt x="1463134" y="1557331"/>
                  <a:pt x="1463695" y="1557891"/>
                </a:cubicBezTo>
                <a:cubicBezTo>
                  <a:pt x="1463695" y="1562632"/>
                  <a:pt x="1463695" y="1567356"/>
                  <a:pt x="1463695" y="1572454"/>
                </a:cubicBezTo>
                <a:cubicBezTo>
                  <a:pt x="1458563" y="1575122"/>
                  <a:pt x="1453720" y="1570839"/>
                  <a:pt x="1448147" y="1570687"/>
                </a:cubicBezTo>
                <a:cubicBezTo>
                  <a:pt x="1444799" y="1575869"/>
                  <a:pt x="1448079" y="1579319"/>
                  <a:pt x="1452344" y="1583023"/>
                </a:cubicBezTo>
                <a:cubicBezTo>
                  <a:pt x="1450033" y="1583941"/>
                  <a:pt x="1448589" y="1584501"/>
                  <a:pt x="1447144" y="1585079"/>
                </a:cubicBezTo>
                <a:cubicBezTo>
                  <a:pt x="1441707" y="1587220"/>
                  <a:pt x="1436015" y="1588851"/>
                  <a:pt x="1430917" y="1591621"/>
                </a:cubicBezTo>
                <a:cubicBezTo>
                  <a:pt x="1425632" y="1594510"/>
                  <a:pt x="1420840" y="1597518"/>
                  <a:pt x="1414315" y="1595869"/>
                </a:cubicBezTo>
                <a:cubicBezTo>
                  <a:pt x="1412395" y="1595376"/>
                  <a:pt x="1409557" y="1596685"/>
                  <a:pt x="1407723" y="1597976"/>
                </a:cubicBezTo>
                <a:cubicBezTo>
                  <a:pt x="1403338" y="1601103"/>
                  <a:pt x="1403491" y="1601307"/>
                  <a:pt x="1398495" y="1596209"/>
                </a:cubicBezTo>
                <a:cubicBezTo>
                  <a:pt x="1403865" y="1582173"/>
                  <a:pt x="1403865" y="1582173"/>
                  <a:pt x="1397051" y="1580474"/>
                </a:cubicBezTo>
                <a:cubicBezTo>
                  <a:pt x="1396779" y="1582309"/>
                  <a:pt x="1396507" y="1584094"/>
                  <a:pt x="1396185" y="1586150"/>
                </a:cubicBezTo>
                <a:cubicBezTo>
                  <a:pt x="1395165" y="1585827"/>
                  <a:pt x="1394196" y="1585810"/>
                  <a:pt x="1393720" y="1585317"/>
                </a:cubicBezTo>
                <a:cubicBezTo>
                  <a:pt x="1388707" y="1580287"/>
                  <a:pt x="1387791" y="1575037"/>
                  <a:pt x="1391800" y="1568631"/>
                </a:cubicBezTo>
                <a:cubicBezTo>
                  <a:pt x="1394995" y="1563533"/>
                  <a:pt x="1396558" y="1557874"/>
                  <a:pt x="1392888" y="1551876"/>
                </a:cubicBezTo>
                <a:cubicBezTo>
                  <a:pt x="1391053" y="1548868"/>
                  <a:pt x="1391240" y="1545623"/>
                  <a:pt x="1393482" y="1542343"/>
                </a:cubicBezTo>
                <a:cubicBezTo>
                  <a:pt x="1398563" y="1534935"/>
                  <a:pt x="1397068" y="1532029"/>
                  <a:pt x="1387824" y="1530381"/>
                </a:cubicBezTo>
                <a:cubicBezTo>
                  <a:pt x="1387552" y="1530330"/>
                  <a:pt x="1387264" y="1530398"/>
                  <a:pt x="1386601" y="1530432"/>
                </a:cubicBezTo>
                <a:cubicBezTo>
                  <a:pt x="1385802" y="1531842"/>
                  <a:pt x="1384902" y="1533422"/>
                  <a:pt x="1382982" y="1536855"/>
                </a:cubicBezTo>
                <a:cubicBezTo>
                  <a:pt x="1381214" y="1534221"/>
                  <a:pt x="1380008" y="1532403"/>
                  <a:pt x="1378597" y="1530262"/>
                </a:cubicBezTo>
                <a:cubicBezTo>
                  <a:pt x="1377306" y="1531077"/>
                  <a:pt x="1375997" y="1531893"/>
                  <a:pt x="1374451" y="1532862"/>
                </a:cubicBezTo>
                <a:cubicBezTo>
                  <a:pt x="1374145" y="1531876"/>
                  <a:pt x="1373568" y="1531010"/>
                  <a:pt x="1373754" y="1530398"/>
                </a:cubicBezTo>
                <a:cubicBezTo>
                  <a:pt x="1376253" y="1522156"/>
                  <a:pt x="1376235" y="1522106"/>
                  <a:pt x="1368096" y="1521409"/>
                </a:cubicBezTo>
                <a:cubicBezTo>
                  <a:pt x="1367552" y="1521358"/>
                  <a:pt x="1366992" y="1521477"/>
                  <a:pt x="1365224" y="1521579"/>
                </a:cubicBezTo>
                <a:cubicBezTo>
                  <a:pt x="1367705" y="1529429"/>
                  <a:pt x="1371392" y="1536124"/>
                  <a:pt x="1375640" y="1541817"/>
                </a:cubicBezTo>
                <a:cubicBezTo>
                  <a:pt x="1380059" y="1540440"/>
                  <a:pt x="1383389" y="1538588"/>
                  <a:pt x="1386567" y="1538843"/>
                </a:cubicBezTo>
                <a:cubicBezTo>
                  <a:pt x="1387773" y="1538945"/>
                  <a:pt x="1388623" y="1543839"/>
                  <a:pt x="1389881" y="1547186"/>
                </a:cubicBezTo>
                <a:cubicBezTo>
                  <a:pt x="1382557" y="1548902"/>
                  <a:pt x="1374689" y="1547033"/>
                  <a:pt x="1371749" y="1555461"/>
                </a:cubicBezTo>
                <a:cubicBezTo>
                  <a:pt x="1374927" y="1565606"/>
                  <a:pt x="1381588" y="1574034"/>
                  <a:pt x="1387535" y="1582887"/>
                </a:cubicBezTo>
                <a:cubicBezTo>
                  <a:pt x="1388606" y="1584484"/>
                  <a:pt x="1390611" y="1586795"/>
                  <a:pt x="1390135" y="1587849"/>
                </a:cubicBezTo>
                <a:cubicBezTo>
                  <a:pt x="1387332" y="1594000"/>
                  <a:pt x="1391206" y="1598826"/>
                  <a:pt x="1392701" y="1604111"/>
                </a:cubicBezTo>
                <a:cubicBezTo>
                  <a:pt x="1394672" y="1611094"/>
                  <a:pt x="1394791" y="1617959"/>
                  <a:pt x="1391290" y="1625606"/>
                </a:cubicBezTo>
                <a:cubicBezTo>
                  <a:pt x="1387977" y="1624603"/>
                  <a:pt x="1384511" y="1624195"/>
                  <a:pt x="1381809" y="1622547"/>
                </a:cubicBezTo>
                <a:cubicBezTo>
                  <a:pt x="1378563" y="1620559"/>
                  <a:pt x="1375947" y="1617619"/>
                  <a:pt x="1371817" y="1623023"/>
                </a:cubicBezTo>
                <a:cubicBezTo>
                  <a:pt x="1371053" y="1619285"/>
                  <a:pt x="1370084" y="1617347"/>
                  <a:pt x="1370407" y="1615665"/>
                </a:cubicBezTo>
                <a:cubicBezTo>
                  <a:pt x="1371206" y="1611417"/>
                  <a:pt x="1372395" y="1607594"/>
                  <a:pt x="1367875" y="1604263"/>
                </a:cubicBezTo>
                <a:cubicBezTo>
                  <a:pt x="1366821" y="1603482"/>
                  <a:pt x="1367264" y="1599285"/>
                  <a:pt x="1368283" y="1597331"/>
                </a:cubicBezTo>
                <a:cubicBezTo>
                  <a:pt x="1370933" y="1592284"/>
                  <a:pt x="1371138" y="1587322"/>
                  <a:pt x="1369949" y="1581935"/>
                </a:cubicBezTo>
                <a:cubicBezTo>
                  <a:pt x="1369166" y="1578418"/>
                  <a:pt x="1369456" y="1578350"/>
                  <a:pt x="1373380" y="1574289"/>
                </a:cubicBezTo>
                <a:cubicBezTo>
                  <a:pt x="1370865" y="1571247"/>
                  <a:pt x="1368045" y="1568240"/>
                  <a:pt x="1365701" y="1564892"/>
                </a:cubicBezTo>
                <a:cubicBezTo>
                  <a:pt x="1362982" y="1561001"/>
                  <a:pt x="1360687" y="1556821"/>
                  <a:pt x="1358241" y="1552760"/>
                </a:cubicBezTo>
                <a:cubicBezTo>
                  <a:pt x="1355692" y="1548528"/>
                  <a:pt x="1353160" y="1544263"/>
                  <a:pt x="1350220" y="1539370"/>
                </a:cubicBezTo>
                <a:cubicBezTo>
                  <a:pt x="1346125" y="1544671"/>
                  <a:pt x="1343678" y="1548817"/>
                  <a:pt x="1345921" y="1554357"/>
                </a:cubicBezTo>
                <a:cubicBezTo>
                  <a:pt x="1346397" y="1555529"/>
                  <a:pt x="1346142" y="1557195"/>
                  <a:pt x="1345751" y="1558486"/>
                </a:cubicBezTo>
                <a:cubicBezTo>
                  <a:pt x="1344527" y="1562445"/>
                  <a:pt x="1343066" y="1566320"/>
                  <a:pt x="1341554" y="1570636"/>
                </a:cubicBezTo>
                <a:cubicBezTo>
                  <a:pt x="1337986" y="1570177"/>
                  <a:pt x="1336201" y="1568223"/>
                  <a:pt x="1337187" y="1564433"/>
                </a:cubicBezTo>
                <a:cubicBezTo>
                  <a:pt x="1338411" y="1559744"/>
                  <a:pt x="1337884" y="1555597"/>
                  <a:pt x="1334910" y="1551621"/>
                </a:cubicBezTo>
                <a:cubicBezTo>
                  <a:pt x="1334027" y="1550449"/>
                  <a:pt x="1334043" y="1548427"/>
                  <a:pt x="1334061" y="1546795"/>
                </a:cubicBezTo>
                <a:cubicBezTo>
                  <a:pt x="1334111" y="1540304"/>
                  <a:pt x="1334332" y="1533796"/>
                  <a:pt x="1334485" y="1527305"/>
                </a:cubicBezTo>
                <a:cubicBezTo>
                  <a:pt x="1337764" y="1526710"/>
                  <a:pt x="1338054" y="1524756"/>
                  <a:pt x="1335896" y="1521834"/>
                </a:cubicBezTo>
                <a:cubicBezTo>
                  <a:pt x="1335437" y="1523669"/>
                  <a:pt x="1334978" y="1525504"/>
                  <a:pt x="1334519" y="1527339"/>
                </a:cubicBezTo>
                <a:cubicBezTo>
                  <a:pt x="1332242" y="1525402"/>
                  <a:pt x="1329965" y="1523465"/>
                  <a:pt x="1327060" y="1521001"/>
                </a:cubicBezTo>
                <a:cubicBezTo>
                  <a:pt x="1325513" y="1526320"/>
                  <a:pt x="1324952" y="1531196"/>
                  <a:pt x="1327280" y="1535393"/>
                </a:cubicBezTo>
                <a:cubicBezTo>
                  <a:pt x="1329693" y="1539761"/>
                  <a:pt x="1329574" y="1543346"/>
                  <a:pt x="1326414" y="1547373"/>
                </a:cubicBezTo>
                <a:cubicBezTo>
                  <a:pt x="1327943" y="1549140"/>
                  <a:pt x="1329336" y="1550738"/>
                  <a:pt x="1331291" y="1552980"/>
                </a:cubicBezTo>
                <a:cubicBezTo>
                  <a:pt x="1328181" y="1552437"/>
                  <a:pt x="1325989" y="1552063"/>
                  <a:pt x="1323474" y="1551638"/>
                </a:cubicBezTo>
                <a:cubicBezTo>
                  <a:pt x="1323814" y="1552930"/>
                  <a:pt x="1323780" y="1553626"/>
                  <a:pt x="1324102" y="1553949"/>
                </a:cubicBezTo>
                <a:cubicBezTo>
                  <a:pt x="1326873" y="1556583"/>
                  <a:pt x="1331444" y="1558758"/>
                  <a:pt x="1332157" y="1561834"/>
                </a:cubicBezTo>
                <a:cubicBezTo>
                  <a:pt x="1333466" y="1567458"/>
                  <a:pt x="1332667" y="1573609"/>
                  <a:pt x="1332310" y="1579505"/>
                </a:cubicBezTo>
                <a:cubicBezTo>
                  <a:pt x="1332242" y="1580712"/>
                  <a:pt x="1330254" y="1581800"/>
                  <a:pt x="1329167" y="1582938"/>
                </a:cubicBezTo>
                <a:cubicBezTo>
                  <a:pt x="1328062" y="1581596"/>
                  <a:pt x="1326346" y="1580406"/>
                  <a:pt x="1325989" y="1578894"/>
                </a:cubicBezTo>
                <a:cubicBezTo>
                  <a:pt x="1324561" y="1572929"/>
                  <a:pt x="1323576" y="1566863"/>
                  <a:pt x="1322098" y="1559115"/>
                </a:cubicBezTo>
                <a:cubicBezTo>
                  <a:pt x="1318257" y="1563737"/>
                  <a:pt x="1319090" y="1567254"/>
                  <a:pt x="1319956" y="1570517"/>
                </a:cubicBezTo>
                <a:cubicBezTo>
                  <a:pt x="1321384" y="1575920"/>
                  <a:pt x="1321792" y="1580491"/>
                  <a:pt x="1317544" y="1585436"/>
                </a:cubicBezTo>
                <a:cubicBezTo>
                  <a:pt x="1315505" y="1587798"/>
                  <a:pt x="1316423" y="1592912"/>
                  <a:pt x="1316405" y="1596770"/>
                </a:cubicBezTo>
                <a:cubicBezTo>
                  <a:pt x="1316389" y="1599115"/>
                  <a:pt x="1317136" y="1601477"/>
                  <a:pt x="1317544" y="1603822"/>
                </a:cubicBezTo>
                <a:cubicBezTo>
                  <a:pt x="1316932" y="1604043"/>
                  <a:pt x="1316321" y="1604263"/>
                  <a:pt x="1315708" y="1604484"/>
                </a:cubicBezTo>
                <a:cubicBezTo>
                  <a:pt x="1313143" y="1599930"/>
                  <a:pt x="1310577" y="1595359"/>
                  <a:pt x="1307994" y="1590805"/>
                </a:cubicBezTo>
                <a:cubicBezTo>
                  <a:pt x="1307416" y="1590975"/>
                  <a:pt x="1306821" y="1591128"/>
                  <a:pt x="1306244" y="1591298"/>
                </a:cubicBezTo>
                <a:cubicBezTo>
                  <a:pt x="1306380" y="1594357"/>
                  <a:pt x="1306516" y="1597432"/>
                  <a:pt x="1306669" y="1600525"/>
                </a:cubicBezTo>
                <a:cubicBezTo>
                  <a:pt x="1300449" y="1599285"/>
                  <a:pt x="1298071" y="1592488"/>
                  <a:pt x="1299922" y="1583618"/>
                </a:cubicBezTo>
                <a:cubicBezTo>
                  <a:pt x="1298122" y="1580253"/>
                  <a:pt x="1296032" y="1577908"/>
                  <a:pt x="1295640" y="1575325"/>
                </a:cubicBezTo>
                <a:cubicBezTo>
                  <a:pt x="1294689" y="1568868"/>
                  <a:pt x="1294179" y="1562411"/>
                  <a:pt x="1290186" y="1556889"/>
                </a:cubicBezTo>
                <a:cubicBezTo>
                  <a:pt x="1289710" y="1556226"/>
                  <a:pt x="1289302" y="1555376"/>
                  <a:pt x="1289252" y="1554595"/>
                </a:cubicBezTo>
                <a:cubicBezTo>
                  <a:pt x="1287756" y="1534170"/>
                  <a:pt x="1286295" y="1530228"/>
                  <a:pt x="1275810" y="1515564"/>
                </a:cubicBezTo>
                <a:cubicBezTo>
                  <a:pt x="1273942" y="1512964"/>
                  <a:pt x="1273058" y="1509667"/>
                  <a:pt x="1271953" y="1507237"/>
                </a:cubicBezTo>
                <a:cubicBezTo>
                  <a:pt x="1268334" y="1504943"/>
                  <a:pt x="1264851" y="1502802"/>
                  <a:pt x="1261452" y="1500542"/>
                </a:cubicBezTo>
                <a:cubicBezTo>
                  <a:pt x="1258682" y="1498690"/>
                  <a:pt x="1255998" y="1496668"/>
                  <a:pt x="1253313" y="1494697"/>
                </a:cubicBezTo>
                <a:cubicBezTo>
                  <a:pt x="1247671" y="1490568"/>
                  <a:pt x="1241775" y="1486710"/>
                  <a:pt x="1236575" y="1482071"/>
                </a:cubicBezTo>
                <a:cubicBezTo>
                  <a:pt x="1234995" y="1480661"/>
                  <a:pt x="1235386" y="1477042"/>
                  <a:pt x="1234774" y="1473932"/>
                </a:cubicBezTo>
                <a:cubicBezTo>
                  <a:pt x="1234570" y="1473745"/>
                  <a:pt x="1233976" y="1472777"/>
                  <a:pt x="1233296" y="1472709"/>
                </a:cubicBezTo>
                <a:cubicBezTo>
                  <a:pt x="1224919" y="1471927"/>
                  <a:pt x="1220517" y="1465011"/>
                  <a:pt x="1214536" y="1460593"/>
                </a:cubicBezTo>
                <a:cubicBezTo>
                  <a:pt x="1212225" y="1458877"/>
                  <a:pt x="1212039" y="1456753"/>
                  <a:pt x="1215607" y="1455954"/>
                </a:cubicBezTo>
                <a:cubicBezTo>
                  <a:pt x="1216745" y="1456515"/>
                  <a:pt x="1217867" y="1457093"/>
                  <a:pt x="1219006" y="1457654"/>
                </a:cubicBezTo>
                <a:cubicBezTo>
                  <a:pt x="1219566" y="1458214"/>
                  <a:pt x="1220144" y="1458792"/>
                  <a:pt x="1220705" y="1459353"/>
                </a:cubicBezTo>
                <a:cubicBezTo>
                  <a:pt x="1222438" y="1460678"/>
                  <a:pt x="1224596" y="1463465"/>
                  <a:pt x="1225853" y="1463108"/>
                </a:cubicBezTo>
                <a:cubicBezTo>
                  <a:pt x="1232820" y="1461086"/>
                  <a:pt x="1235964" y="1466371"/>
                  <a:pt x="1240280" y="1469650"/>
                </a:cubicBezTo>
                <a:cubicBezTo>
                  <a:pt x="1245156" y="1473354"/>
                  <a:pt x="1250730" y="1476294"/>
                  <a:pt x="1253296" y="1482377"/>
                </a:cubicBezTo>
                <a:cubicBezTo>
                  <a:pt x="1253602" y="1483108"/>
                  <a:pt x="1254333" y="1483941"/>
                  <a:pt x="1255046" y="1484162"/>
                </a:cubicBezTo>
                <a:cubicBezTo>
                  <a:pt x="1257000" y="1484756"/>
                  <a:pt x="1259056" y="1485062"/>
                  <a:pt x="1261062" y="1485487"/>
                </a:cubicBezTo>
                <a:cubicBezTo>
                  <a:pt x="1261486" y="1483193"/>
                  <a:pt x="1262489" y="1480814"/>
                  <a:pt x="1262148" y="1478639"/>
                </a:cubicBezTo>
                <a:cubicBezTo>
                  <a:pt x="1261860" y="1476736"/>
                  <a:pt x="1260042" y="1475071"/>
                  <a:pt x="1258682" y="1472981"/>
                </a:cubicBezTo>
                <a:cubicBezTo>
                  <a:pt x="1260178" y="1472488"/>
                  <a:pt x="1261418" y="1471825"/>
                  <a:pt x="1261622" y="1472046"/>
                </a:cubicBezTo>
                <a:cubicBezTo>
                  <a:pt x="1265649" y="1476651"/>
                  <a:pt x="1269880" y="1481120"/>
                  <a:pt x="1273330" y="1486133"/>
                </a:cubicBezTo>
                <a:cubicBezTo>
                  <a:pt x="1275097" y="1488699"/>
                  <a:pt x="1275420" y="1492267"/>
                  <a:pt x="1276558" y="1495920"/>
                </a:cubicBezTo>
                <a:cubicBezTo>
                  <a:pt x="1274299" y="1496311"/>
                  <a:pt x="1272973" y="1496549"/>
                  <a:pt x="1271648" y="1496787"/>
                </a:cubicBezTo>
                <a:cubicBezTo>
                  <a:pt x="1271087" y="1496226"/>
                  <a:pt x="1270509" y="1495648"/>
                  <a:pt x="1269949" y="1495088"/>
                </a:cubicBezTo>
                <a:cubicBezTo>
                  <a:pt x="1269761" y="1494493"/>
                  <a:pt x="1269574" y="1493881"/>
                  <a:pt x="1269931" y="1495003"/>
                </a:cubicBezTo>
                <a:cubicBezTo>
                  <a:pt x="1269252" y="1494034"/>
                  <a:pt x="1269608" y="1494544"/>
                  <a:pt x="1269965" y="1495071"/>
                </a:cubicBezTo>
                <a:cubicBezTo>
                  <a:pt x="1270526" y="1495631"/>
                  <a:pt x="1271103" y="1496209"/>
                  <a:pt x="1271664" y="1496770"/>
                </a:cubicBezTo>
                <a:cubicBezTo>
                  <a:pt x="1274213" y="1500763"/>
                  <a:pt x="1278054" y="1504484"/>
                  <a:pt x="1278988" y="1508817"/>
                </a:cubicBezTo>
                <a:cubicBezTo>
                  <a:pt x="1280347" y="1515105"/>
                  <a:pt x="1284137" y="1517772"/>
                  <a:pt x="1289218" y="1520032"/>
                </a:cubicBezTo>
                <a:cubicBezTo>
                  <a:pt x="1295267" y="1522734"/>
                  <a:pt x="1300433" y="1520644"/>
                  <a:pt x="1302030" y="1514153"/>
                </a:cubicBezTo>
                <a:cubicBezTo>
                  <a:pt x="1302743" y="1511213"/>
                  <a:pt x="1302149" y="1507968"/>
                  <a:pt x="1302149" y="1504977"/>
                </a:cubicBezTo>
                <a:cubicBezTo>
                  <a:pt x="1302948" y="1504637"/>
                  <a:pt x="1303831" y="1504247"/>
                  <a:pt x="1304715" y="1503873"/>
                </a:cubicBezTo>
                <a:cubicBezTo>
                  <a:pt x="1299022" y="1502768"/>
                  <a:pt x="1295590" y="1499472"/>
                  <a:pt x="1293194" y="1494850"/>
                </a:cubicBezTo>
                <a:cubicBezTo>
                  <a:pt x="1292344" y="1493219"/>
                  <a:pt x="1291528" y="1491502"/>
                  <a:pt x="1291069" y="1489735"/>
                </a:cubicBezTo>
                <a:cubicBezTo>
                  <a:pt x="1289931" y="1485334"/>
                  <a:pt x="1288317" y="1481511"/>
                  <a:pt x="1284783" y="1478163"/>
                </a:cubicBezTo>
                <a:cubicBezTo>
                  <a:pt x="1278581" y="1472301"/>
                  <a:pt x="1273075" y="1465708"/>
                  <a:pt x="1267280" y="1459421"/>
                </a:cubicBezTo>
                <a:cubicBezTo>
                  <a:pt x="1267637" y="1458945"/>
                  <a:pt x="1267995" y="1458469"/>
                  <a:pt x="1268351" y="1457993"/>
                </a:cubicBezTo>
                <a:cubicBezTo>
                  <a:pt x="1275046" y="1462258"/>
                  <a:pt x="1281741" y="1466506"/>
                  <a:pt x="1288011" y="1470517"/>
                </a:cubicBezTo>
                <a:cubicBezTo>
                  <a:pt x="1292939" y="1468036"/>
                  <a:pt x="1292395" y="1464790"/>
                  <a:pt x="1291035" y="1461426"/>
                </a:cubicBezTo>
                <a:cubicBezTo>
                  <a:pt x="1289167" y="1456821"/>
                  <a:pt x="1287162" y="1452250"/>
                  <a:pt x="1284969" y="1447084"/>
                </a:cubicBezTo>
                <a:cubicBezTo>
                  <a:pt x="1282217" y="1449038"/>
                  <a:pt x="1280058" y="1448478"/>
                  <a:pt x="1277832" y="1445215"/>
                </a:cubicBezTo>
                <a:cubicBezTo>
                  <a:pt x="1274587" y="1440457"/>
                  <a:pt x="1270458" y="1436311"/>
                  <a:pt x="1266210" y="1431332"/>
                </a:cubicBezTo>
                <a:cubicBezTo>
                  <a:pt x="1266431" y="1430789"/>
                  <a:pt x="1267060" y="1429327"/>
                  <a:pt x="1267927" y="1427254"/>
                </a:cubicBezTo>
                <a:cubicBezTo>
                  <a:pt x="1269999" y="1428529"/>
                  <a:pt x="1271750" y="1429344"/>
                  <a:pt x="1273194" y="1430534"/>
                </a:cubicBezTo>
                <a:cubicBezTo>
                  <a:pt x="1276779" y="1433490"/>
                  <a:pt x="1280739" y="1436209"/>
                  <a:pt x="1281486" y="1441358"/>
                </a:cubicBezTo>
                <a:cubicBezTo>
                  <a:pt x="1288470" y="1441018"/>
                  <a:pt x="1289490" y="1447917"/>
                  <a:pt x="1293483" y="1451213"/>
                </a:cubicBezTo>
                <a:cubicBezTo>
                  <a:pt x="1296490" y="1443176"/>
                  <a:pt x="1296609" y="1441290"/>
                  <a:pt x="1292141" y="1440321"/>
                </a:cubicBezTo>
                <a:cubicBezTo>
                  <a:pt x="1285088" y="1438775"/>
                  <a:pt x="1284222" y="1432607"/>
                  <a:pt x="1279566" y="1427560"/>
                </a:cubicBezTo>
                <a:cubicBezTo>
                  <a:pt x="1282896" y="1426762"/>
                  <a:pt x="1285054" y="1426235"/>
                  <a:pt x="1287280" y="1425691"/>
                </a:cubicBezTo>
                <a:cubicBezTo>
                  <a:pt x="1285734" y="1422904"/>
                  <a:pt x="1284460" y="1420100"/>
                  <a:pt x="1280246" y="1421647"/>
                </a:cubicBezTo>
                <a:cubicBezTo>
                  <a:pt x="1278818" y="1422174"/>
                  <a:pt x="1276882" y="1421681"/>
                  <a:pt x="1275284" y="1421273"/>
                </a:cubicBezTo>
                <a:cubicBezTo>
                  <a:pt x="1264783" y="1418554"/>
                  <a:pt x="1254299" y="1415734"/>
                  <a:pt x="1243814" y="1412930"/>
                </a:cubicBezTo>
                <a:cubicBezTo>
                  <a:pt x="1242693" y="1412624"/>
                  <a:pt x="1241622" y="1412199"/>
                  <a:pt x="1241248" y="1412063"/>
                </a:cubicBezTo>
                <a:cubicBezTo>
                  <a:pt x="1244154" y="1404977"/>
                  <a:pt x="1248096" y="1402921"/>
                  <a:pt x="1253908" y="1403244"/>
                </a:cubicBezTo>
                <a:cubicBezTo>
                  <a:pt x="1260671" y="1403618"/>
                  <a:pt x="1267484" y="1403329"/>
                  <a:pt x="1274265" y="1403312"/>
                </a:cubicBezTo>
                <a:cubicBezTo>
                  <a:pt x="1277968" y="1403295"/>
                  <a:pt x="1281044" y="1402547"/>
                  <a:pt x="1280739" y="1396991"/>
                </a:cubicBezTo>
                <a:cubicBezTo>
                  <a:pt x="1274944" y="1399183"/>
                  <a:pt x="1269269" y="1391519"/>
                  <a:pt x="1263763" y="1398435"/>
                </a:cubicBezTo>
                <a:cubicBezTo>
                  <a:pt x="1254367" y="1388682"/>
                  <a:pt x="1241707" y="1389633"/>
                  <a:pt x="1230492" y="1386711"/>
                </a:cubicBezTo>
                <a:cubicBezTo>
                  <a:pt x="1224103" y="1385045"/>
                  <a:pt x="1222234" y="1388478"/>
                  <a:pt x="1224239" y="1395275"/>
                </a:cubicBezTo>
                <a:cubicBezTo>
                  <a:pt x="1224596" y="1396481"/>
                  <a:pt x="1224681" y="1397773"/>
                  <a:pt x="1224885" y="1399013"/>
                </a:cubicBezTo>
                <a:cubicBezTo>
                  <a:pt x="1220823" y="1400117"/>
                  <a:pt x="1219940" y="1397908"/>
                  <a:pt x="1218920" y="1395360"/>
                </a:cubicBezTo>
                <a:cubicBezTo>
                  <a:pt x="1218139" y="1393439"/>
                  <a:pt x="1216984" y="1390738"/>
                  <a:pt x="1215403" y="1390228"/>
                </a:cubicBezTo>
                <a:cubicBezTo>
                  <a:pt x="1207722" y="1387764"/>
                  <a:pt x="1199906" y="1385385"/>
                  <a:pt x="1190407" y="1387373"/>
                </a:cubicBezTo>
                <a:cubicBezTo>
                  <a:pt x="1193874" y="1393168"/>
                  <a:pt x="1196932" y="1398265"/>
                  <a:pt x="1200110" y="1403584"/>
                </a:cubicBezTo>
                <a:cubicBezTo>
                  <a:pt x="1196779" y="1405504"/>
                  <a:pt x="1194536" y="1404468"/>
                  <a:pt x="1193908" y="1401579"/>
                </a:cubicBezTo>
                <a:cubicBezTo>
                  <a:pt x="1193109" y="1397908"/>
                  <a:pt x="1191682" y="1395462"/>
                  <a:pt x="1187961" y="1394153"/>
                </a:cubicBezTo>
                <a:cubicBezTo>
                  <a:pt x="1186703" y="1393711"/>
                  <a:pt x="1185598" y="1391757"/>
                  <a:pt x="1185140" y="1390279"/>
                </a:cubicBezTo>
                <a:cubicBezTo>
                  <a:pt x="1183661" y="1385470"/>
                  <a:pt x="1180789" y="1386252"/>
                  <a:pt x="1177034" y="1387679"/>
                </a:cubicBezTo>
                <a:cubicBezTo>
                  <a:pt x="1177493" y="1389158"/>
                  <a:pt x="1177833" y="1390194"/>
                  <a:pt x="1178156" y="1391231"/>
                </a:cubicBezTo>
                <a:cubicBezTo>
                  <a:pt x="1180229" y="1397824"/>
                  <a:pt x="1187162" y="1399812"/>
                  <a:pt x="1190985" y="1404807"/>
                </a:cubicBezTo>
                <a:cubicBezTo>
                  <a:pt x="1195980" y="1411349"/>
                  <a:pt x="1202845" y="1414714"/>
                  <a:pt x="1211087" y="1415734"/>
                </a:cubicBezTo>
                <a:cubicBezTo>
                  <a:pt x="1215743" y="1416311"/>
                  <a:pt x="1219702" y="1418707"/>
                  <a:pt x="1222336" y="1423244"/>
                </a:cubicBezTo>
                <a:cubicBezTo>
                  <a:pt x="1217527" y="1424773"/>
                  <a:pt x="1212786" y="1417212"/>
                  <a:pt x="1208589" y="1423805"/>
                </a:cubicBezTo>
                <a:cubicBezTo>
                  <a:pt x="1210883" y="1426574"/>
                  <a:pt x="1213126" y="1429293"/>
                  <a:pt x="1215352" y="1431961"/>
                </a:cubicBezTo>
                <a:cubicBezTo>
                  <a:pt x="1208589" y="1437535"/>
                  <a:pt x="1208776" y="1429531"/>
                  <a:pt x="1205700" y="1428223"/>
                </a:cubicBezTo>
                <a:cubicBezTo>
                  <a:pt x="1201928" y="1426625"/>
                  <a:pt x="1198818" y="1423448"/>
                  <a:pt x="1195437" y="1420950"/>
                </a:cubicBezTo>
                <a:cubicBezTo>
                  <a:pt x="1199872" y="1430908"/>
                  <a:pt x="1208130" y="1437093"/>
                  <a:pt x="1215267" y="1444247"/>
                </a:cubicBezTo>
                <a:cubicBezTo>
                  <a:pt x="1218411" y="1447390"/>
                  <a:pt x="1222251" y="1449820"/>
                  <a:pt x="1225785" y="1452573"/>
                </a:cubicBezTo>
                <a:cubicBezTo>
                  <a:pt x="1226346" y="1453133"/>
                  <a:pt x="1226923" y="1453711"/>
                  <a:pt x="1227484" y="1454272"/>
                </a:cubicBezTo>
                <a:cubicBezTo>
                  <a:pt x="1227196" y="1458622"/>
                  <a:pt x="1224239" y="1459421"/>
                  <a:pt x="1220671" y="1459387"/>
                </a:cubicBezTo>
                <a:cubicBezTo>
                  <a:pt x="1220110" y="1458826"/>
                  <a:pt x="1219532" y="1458248"/>
                  <a:pt x="1218972" y="1457688"/>
                </a:cubicBezTo>
                <a:cubicBezTo>
                  <a:pt x="1217833" y="1457127"/>
                  <a:pt x="1216711" y="1456566"/>
                  <a:pt x="1215573" y="1455988"/>
                </a:cubicBezTo>
                <a:cubicBezTo>
                  <a:pt x="1210832" y="1451740"/>
                  <a:pt x="1204731" y="1448529"/>
                  <a:pt x="1204867" y="1440712"/>
                </a:cubicBezTo>
                <a:cubicBezTo>
                  <a:pt x="1204885" y="1439353"/>
                  <a:pt x="1203202" y="1437840"/>
                  <a:pt x="1202047" y="1436634"/>
                </a:cubicBezTo>
                <a:cubicBezTo>
                  <a:pt x="1197204" y="1431502"/>
                  <a:pt x="1193126" y="1424604"/>
                  <a:pt x="1187145" y="1421885"/>
                </a:cubicBezTo>
                <a:cubicBezTo>
                  <a:pt x="1181214" y="1419183"/>
                  <a:pt x="1173347" y="1420542"/>
                  <a:pt x="1166329" y="1420423"/>
                </a:cubicBezTo>
                <a:cubicBezTo>
                  <a:pt x="1157561" y="1420253"/>
                  <a:pt x="1148793" y="1420389"/>
                  <a:pt x="1139056" y="1420389"/>
                </a:cubicBezTo>
                <a:cubicBezTo>
                  <a:pt x="1139923" y="1421987"/>
                  <a:pt x="1140450" y="1422972"/>
                  <a:pt x="1141368" y="1424655"/>
                </a:cubicBezTo>
                <a:cubicBezTo>
                  <a:pt x="1138920" y="1425164"/>
                  <a:pt x="1136677" y="1425623"/>
                  <a:pt x="1134435" y="1426099"/>
                </a:cubicBezTo>
                <a:cubicBezTo>
                  <a:pt x="1134451" y="1426405"/>
                  <a:pt x="1134451" y="1426711"/>
                  <a:pt x="1134469" y="1426999"/>
                </a:cubicBezTo>
                <a:cubicBezTo>
                  <a:pt x="1139753" y="1426999"/>
                  <a:pt x="1145037" y="1426999"/>
                  <a:pt x="1150323" y="1426999"/>
                </a:cubicBezTo>
                <a:cubicBezTo>
                  <a:pt x="1142421" y="1429803"/>
                  <a:pt x="1103049" y="1429650"/>
                  <a:pt x="1095131" y="1427118"/>
                </a:cubicBezTo>
                <a:cubicBezTo>
                  <a:pt x="1101282" y="1423720"/>
                  <a:pt x="1106771" y="1421086"/>
                  <a:pt x="1113313" y="1420848"/>
                </a:cubicBezTo>
                <a:cubicBezTo>
                  <a:pt x="1106669" y="1419880"/>
                  <a:pt x="1100059" y="1418639"/>
                  <a:pt x="1093398" y="1418044"/>
                </a:cubicBezTo>
                <a:cubicBezTo>
                  <a:pt x="1089914" y="1417722"/>
                  <a:pt x="1086125" y="1419353"/>
                  <a:pt x="1082829" y="1418588"/>
                </a:cubicBezTo>
                <a:cubicBezTo>
                  <a:pt x="1079617" y="1417841"/>
                  <a:pt x="1076864" y="1415139"/>
                  <a:pt x="1073670" y="1413151"/>
                </a:cubicBezTo>
                <a:cubicBezTo>
                  <a:pt x="1072701" y="1415360"/>
                  <a:pt x="1072072" y="1416804"/>
                  <a:pt x="1071240" y="1418707"/>
                </a:cubicBezTo>
                <a:cubicBezTo>
                  <a:pt x="1065412" y="1416039"/>
                  <a:pt x="1059753" y="1415700"/>
                  <a:pt x="1054094" y="1419591"/>
                </a:cubicBezTo>
                <a:cubicBezTo>
                  <a:pt x="1054571" y="1421409"/>
                  <a:pt x="1055114" y="1423414"/>
                  <a:pt x="1055879" y="1426286"/>
                </a:cubicBezTo>
                <a:cubicBezTo>
                  <a:pt x="1052565" y="1426286"/>
                  <a:pt x="1050000" y="1426286"/>
                  <a:pt x="1047485" y="1426286"/>
                </a:cubicBezTo>
                <a:cubicBezTo>
                  <a:pt x="1046057" y="1423023"/>
                  <a:pt x="1048674" y="1418571"/>
                  <a:pt x="1043729" y="1417416"/>
                </a:cubicBezTo>
                <a:cubicBezTo>
                  <a:pt x="1037850" y="1416056"/>
                  <a:pt x="1037188" y="1421613"/>
                  <a:pt x="1034180" y="1425198"/>
                </a:cubicBezTo>
                <a:cubicBezTo>
                  <a:pt x="1030289" y="1419914"/>
                  <a:pt x="1025734" y="1416668"/>
                  <a:pt x="1018513" y="1419744"/>
                </a:cubicBezTo>
                <a:cubicBezTo>
                  <a:pt x="1021181" y="1421069"/>
                  <a:pt x="1023542" y="1422242"/>
                  <a:pt x="1025904" y="1423414"/>
                </a:cubicBezTo>
                <a:cubicBezTo>
                  <a:pt x="1013483" y="1425266"/>
                  <a:pt x="1001418" y="1423210"/>
                  <a:pt x="989337" y="1422225"/>
                </a:cubicBezTo>
                <a:cubicBezTo>
                  <a:pt x="977256" y="1421239"/>
                  <a:pt x="965225" y="1419115"/>
                  <a:pt x="953144" y="1418928"/>
                </a:cubicBezTo>
                <a:cubicBezTo>
                  <a:pt x="940620" y="1418724"/>
                  <a:pt x="928453" y="1417450"/>
                  <a:pt x="916576" y="1413541"/>
                </a:cubicBezTo>
                <a:lnTo>
                  <a:pt x="916610" y="1413575"/>
                </a:lnTo>
                <a:cubicBezTo>
                  <a:pt x="909286" y="1409344"/>
                  <a:pt x="900773" y="1409242"/>
                  <a:pt x="892956" y="1406728"/>
                </a:cubicBezTo>
                <a:cubicBezTo>
                  <a:pt x="892158" y="1406473"/>
                  <a:pt x="890968" y="1407288"/>
                  <a:pt x="890016" y="1407747"/>
                </a:cubicBezTo>
                <a:cubicBezTo>
                  <a:pt x="886584" y="1409446"/>
                  <a:pt x="883219" y="1410653"/>
                  <a:pt x="880178" y="1407016"/>
                </a:cubicBezTo>
                <a:cubicBezTo>
                  <a:pt x="880008" y="1406813"/>
                  <a:pt x="879652" y="1406507"/>
                  <a:pt x="879498" y="1406558"/>
                </a:cubicBezTo>
                <a:cubicBezTo>
                  <a:pt x="871784" y="1409786"/>
                  <a:pt x="864393" y="1404060"/>
                  <a:pt x="856763" y="1405776"/>
                </a:cubicBezTo>
                <a:cubicBezTo>
                  <a:pt x="856270" y="1405878"/>
                  <a:pt x="855879" y="1406422"/>
                  <a:pt x="855438" y="1406762"/>
                </a:cubicBezTo>
                <a:cubicBezTo>
                  <a:pt x="855336" y="1406914"/>
                  <a:pt x="855233" y="1407084"/>
                  <a:pt x="855131" y="1407237"/>
                </a:cubicBezTo>
                <a:cubicBezTo>
                  <a:pt x="855233" y="1407067"/>
                  <a:pt x="855318" y="1406914"/>
                  <a:pt x="855420" y="1406745"/>
                </a:cubicBezTo>
                <a:cubicBezTo>
                  <a:pt x="856287" y="1407645"/>
                  <a:pt x="857153" y="1408546"/>
                  <a:pt x="858020" y="1409446"/>
                </a:cubicBezTo>
                <a:cubicBezTo>
                  <a:pt x="848505" y="1409803"/>
                  <a:pt x="839227" y="1411536"/>
                  <a:pt x="830679" y="1407254"/>
                </a:cubicBezTo>
                <a:cubicBezTo>
                  <a:pt x="828505" y="1406167"/>
                  <a:pt x="827026" y="1404977"/>
                  <a:pt x="824664" y="1406745"/>
                </a:cubicBezTo>
                <a:cubicBezTo>
                  <a:pt x="823712" y="1407458"/>
                  <a:pt x="822013" y="1407509"/>
                  <a:pt x="820722" y="1407339"/>
                </a:cubicBezTo>
                <a:cubicBezTo>
                  <a:pt x="810663" y="1405963"/>
                  <a:pt x="800654" y="1404332"/>
                  <a:pt x="790595" y="1403006"/>
                </a:cubicBezTo>
                <a:cubicBezTo>
                  <a:pt x="785870" y="1402377"/>
                  <a:pt x="781045" y="1402496"/>
                  <a:pt x="776321" y="1401834"/>
                </a:cubicBezTo>
                <a:cubicBezTo>
                  <a:pt x="767944" y="1400661"/>
                  <a:pt x="759345" y="1403346"/>
                  <a:pt x="751036" y="1399982"/>
                </a:cubicBezTo>
                <a:cubicBezTo>
                  <a:pt x="747995" y="1398741"/>
                  <a:pt x="744427" y="1398707"/>
                  <a:pt x="741062" y="1398350"/>
                </a:cubicBezTo>
                <a:cubicBezTo>
                  <a:pt x="735183" y="1397722"/>
                  <a:pt x="729286" y="1397059"/>
                  <a:pt x="723390" y="1396821"/>
                </a:cubicBezTo>
                <a:cubicBezTo>
                  <a:pt x="718989" y="1396651"/>
                  <a:pt x="714792" y="1396617"/>
                  <a:pt x="710221" y="1398367"/>
                </a:cubicBezTo>
                <a:cubicBezTo>
                  <a:pt x="705939" y="1400016"/>
                  <a:pt x="700383" y="1398571"/>
                  <a:pt x="695403" y="1398180"/>
                </a:cubicBezTo>
                <a:cubicBezTo>
                  <a:pt x="690917" y="1397824"/>
                  <a:pt x="686465" y="1397127"/>
                  <a:pt x="682014" y="1396430"/>
                </a:cubicBezTo>
                <a:cubicBezTo>
                  <a:pt x="670068" y="1394544"/>
                  <a:pt x="658122" y="1392709"/>
                  <a:pt x="646228" y="1390585"/>
                </a:cubicBezTo>
                <a:cubicBezTo>
                  <a:pt x="633738" y="1388359"/>
                  <a:pt x="621334" y="1385742"/>
                  <a:pt x="608845" y="1383499"/>
                </a:cubicBezTo>
                <a:cubicBezTo>
                  <a:pt x="606176" y="1383023"/>
                  <a:pt x="603356" y="1383431"/>
                  <a:pt x="600417" y="1383431"/>
                </a:cubicBezTo>
                <a:cubicBezTo>
                  <a:pt x="602523" y="1385691"/>
                  <a:pt x="604308" y="1387662"/>
                  <a:pt x="606143" y="1389565"/>
                </a:cubicBezTo>
                <a:cubicBezTo>
                  <a:pt x="606500" y="1389939"/>
                  <a:pt x="607281" y="1390415"/>
                  <a:pt x="607519" y="1390279"/>
                </a:cubicBezTo>
                <a:cubicBezTo>
                  <a:pt x="613041" y="1386847"/>
                  <a:pt x="616729" y="1393134"/>
                  <a:pt x="621894" y="1392896"/>
                </a:cubicBezTo>
                <a:cubicBezTo>
                  <a:pt x="627111" y="1392658"/>
                  <a:pt x="632447" y="1394272"/>
                  <a:pt x="637698" y="1395224"/>
                </a:cubicBezTo>
                <a:cubicBezTo>
                  <a:pt x="641181" y="1395852"/>
                  <a:pt x="643305" y="1397807"/>
                  <a:pt x="643016" y="1401647"/>
                </a:cubicBezTo>
                <a:cubicBezTo>
                  <a:pt x="641317" y="1401647"/>
                  <a:pt x="639601" y="1401664"/>
                  <a:pt x="637902" y="1401664"/>
                </a:cubicBezTo>
                <a:cubicBezTo>
                  <a:pt x="636389" y="1401171"/>
                  <a:pt x="634860" y="1400661"/>
                  <a:pt x="633347" y="1400169"/>
                </a:cubicBezTo>
                <a:cubicBezTo>
                  <a:pt x="633279" y="1400559"/>
                  <a:pt x="633211" y="1400950"/>
                  <a:pt x="633127" y="1401341"/>
                </a:cubicBezTo>
                <a:cubicBezTo>
                  <a:pt x="634724" y="1401443"/>
                  <a:pt x="636321" y="1401545"/>
                  <a:pt x="637918" y="1401630"/>
                </a:cubicBezTo>
                <a:cubicBezTo>
                  <a:pt x="639618" y="1403584"/>
                  <a:pt x="641300" y="1403584"/>
                  <a:pt x="643016" y="1401647"/>
                </a:cubicBezTo>
                <a:cubicBezTo>
                  <a:pt x="648436" y="1403431"/>
                  <a:pt x="653857" y="1405215"/>
                  <a:pt x="659311" y="1406999"/>
                </a:cubicBezTo>
                <a:cubicBezTo>
                  <a:pt x="658683" y="1411094"/>
                  <a:pt x="656304" y="1410789"/>
                  <a:pt x="653586" y="1410517"/>
                </a:cubicBezTo>
                <a:cubicBezTo>
                  <a:pt x="636746" y="1408801"/>
                  <a:pt x="620382" y="1404756"/>
                  <a:pt x="604002" y="1400763"/>
                </a:cubicBezTo>
                <a:cubicBezTo>
                  <a:pt x="598173" y="1399336"/>
                  <a:pt x="592413" y="1397025"/>
                  <a:pt x="587655" y="1403431"/>
                </a:cubicBezTo>
                <a:cubicBezTo>
                  <a:pt x="588097" y="1401970"/>
                  <a:pt x="588522" y="1400508"/>
                  <a:pt x="589049" y="1398809"/>
                </a:cubicBezTo>
                <a:cubicBezTo>
                  <a:pt x="584002" y="1395394"/>
                  <a:pt x="581793" y="1401783"/>
                  <a:pt x="577120" y="1402055"/>
                </a:cubicBezTo>
                <a:cubicBezTo>
                  <a:pt x="577630" y="1400186"/>
                  <a:pt x="578072" y="1398554"/>
                  <a:pt x="578785" y="1395954"/>
                </a:cubicBezTo>
                <a:cubicBezTo>
                  <a:pt x="575862" y="1395122"/>
                  <a:pt x="572736" y="1394170"/>
                  <a:pt x="569592" y="1393355"/>
                </a:cubicBezTo>
                <a:cubicBezTo>
                  <a:pt x="566380" y="1392522"/>
                  <a:pt x="563169" y="1391570"/>
                  <a:pt x="559906" y="1391145"/>
                </a:cubicBezTo>
                <a:cubicBezTo>
                  <a:pt x="558207" y="1390925"/>
                  <a:pt x="556389" y="1391723"/>
                  <a:pt x="556185" y="1391757"/>
                </a:cubicBezTo>
                <a:cubicBezTo>
                  <a:pt x="552566" y="1389701"/>
                  <a:pt x="549915" y="1386965"/>
                  <a:pt x="547077" y="1386762"/>
                </a:cubicBezTo>
                <a:cubicBezTo>
                  <a:pt x="530493" y="1385572"/>
                  <a:pt x="515471" y="1379234"/>
                  <a:pt x="500128" y="1373762"/>
                </a:cubicBezTo>
                <a:cubicBezTo>
                  <a:pt x="497579" y="1372862"/>
                  <a:pt x="494435" y="1373626"/>
                  <a:pt x="491359" y="1374561"/>
                </a:cubicBezTo>
                <a:cubicBezTo>
                  <a:pt x="502931" y="1385504"/>
                  <a:pt x="520162" y="1385249"/>
                  <a:pt x="532634" y="1397110"/>
                </a:cubicBezTo>
                <a:cubicBezTo>
                  <a:pt x="528828" y="1397959"/>
                  <a:pt x="525854" y="1398639"/>
                  <a:pt x="523067" y="1399251"/>
                </a:cubicBezTo>
                <a:cubicBezTo>
                  <a:pt x="514078" y="1391910"/>
                  <a:pt x="504274" y="1391214"/>
                  <a:pt x="493926" y="1393660"/>
                </a:cubicBezTo>
                <a:cubicBezTo>
                  <a:pt x="501929" y="1401358"/>
                  <a:pt x="513993" y="1399608"/>
                  <a:pt x="522422" y="1406473"/>
                </a:cubicBezTo>
                <a:cubicBezTo>
                  <a:pt x="523645" y="1407458"/>
                  <a:pt x="526755" y="1406133"/>
                  <a:pt x="528624" y="1405929"/>
                </a:cubicBezTo>
                <a:cubicBezTo>
                  <a:pt x="530051" y="1408529"/>
                  <a:pt x="531427" y="1411044"/>
                  <a:pt x="533143" y="1414153"/>
                </a:cubicBezTo>
                <a:cubicBezTo>
                  <a:pt x="527961" y="1416209"/>
                  <a:pt x="523254" y="1412947"/>
                  <a:pt x="518377" y="1412029"/>
                </a:cubicBezTo>
                <a:cubicBezTo>
                  <a:pt x="513483" y="1411111"/>
                  <a:pt x="508674" y="1409803"/>
                  <a:pt x="502574" y="1408393"/>
                </a:cubicBezTo>
                <a:cubicBezTo>
                  <a:pt x="506857" y="1416107"/>
                  <a:pt x="516916" y="1414391"/>
                  <a:pt x="520230" y="1422887"/>
                </a:cubicBezTo>
                <a:cubicBezTo>
                  <a:pt x="515812" y="1422564"/>
                  <a:pt x="512311" y="1422310"/>
                  <a:pt x="508811" y="1422055"/>
                </a:cubicBezTo>
                <a:cubicBezTo>
                  <a:pt x="508301" y="1421715"/>
                  <a:pt x="507791" y="1421358"/>
                  <a:pt x="508708" y="1421987"/>
                </a:cubicBezTo>
                <a:cubicBezTo>
                  <a:pt x="507638" y="1421664"/>
                  <a:pt x="508233" y="1421851"/>
                  <a:pt x="508828" y="1422021"/>
                </a:cubicBezTo>
                <a:cubicBezTo>
                  <a:pt x="514452" y="1427645"/>
                  <a:pt x="522591" y="1427951"/>
                  <a:pt x="529201" y="1431553"/>
                </a:cubicBezTo>
                <a:cubicBezTo>
                  <a:pt x="531071" y="1432573"/>
                  <a:pt x="533381" y="1432828"/>
                  <a:pt x="536083" y="1433609"/>
                </a:cubicBezTo>
                <a:cubicBezTo>
                  <a:pt x="539125" y="1427866"/>
                  <a:pt x="546516" y="1424501"/>
                  <a:pt x="545633" y="1416277"/>
                </a:cubicBezTo>
                <a:cubicBezTo>
                  <a:pt x="550391" y="1413558"/>
                  <a:pt x="555098" y="1410908"/>
                  <a:pt x="556407" y="1405045"/>
                </a:cubicBezTo>
                <a:lnTo>
                  <a:pt x="556373" y="1405079"/>
                </a:lnTo>
                <a:cubicBezTo>
                  <a:pt x="561028" y="1406456"/>
                  <a:pt x="560246" y="1409599"/>
                  <a:pt x="558140" y="1412233"/>
                </a:cubicBezTo>
                <a:cubicBezTo>
                  <a:pt x="556253" y="1414595"/>
                  <a:pt x="553313" y="1416090"/>
                  <a:pt x="551139" y="1418265"/>
                </a:cubicBezTo>
                <a:cubicBezTo>
                  <a:pt x="549354" y="1420032"/>
                  <a:pt x="547536" y="1422055"/>
                  <a:pt x="546636" y="1424315"/>
                </a:cubicBezTo>
                <a:cubicBezTo>
                  <a:pt x="546024" y="1425878"/>
                  <a:pt x="546975" y="1428053"/>
                  <a:pt x="547264" y="1430211"/>
                </a:cubicBezTo>
                <a:cubicBezTo>
                  <a:pt x="545769" y="1430211"/>
                  <a:pt x="543866" y="1430211"/>
                  <a:pt x="540841" y="1430211"/>
                </a:cubicBezTo>
                <a:cubicBezTo>
                  <a:pt x="542455" y="1433388"/>
                  <a:pt x="543729" y="1435920"/>
                  <a:pt x="545412" y="1439268"/>
                </a:cubicBezTo>
                <a:cubicBezTo>
                  <a:pt x="542302" y="1439608"/>
                  <a:pt x="539601" y="1439897"/>
                  <a:pt x="535301" y="1440372"/>
                </a:cubicBezTo>
                <a:cubicBezTo>
                  <a:pt x="539465" y="1443482"/>
                  <a:pt x="542404" y="1445623"/>
                  <a:pt x="545242" y="1447917"/>
                </a:cubicBezTo>
                <a:cubicBezTo>
                  <a:pt x="545446" y="1448087"/>
                  <a:pt x="544767" y="1449361"/>
                  <a:pt x="544767" y="1449395"/>
                </a:cubicBezTo>
                <a:cubicBezTo>
                  <a:pt x="550408" y="1451468"/>
                  <a:pt x="555964" y="1453490"/>
                  <a:pt x="563475" y="1456243"/>
                </a:cubicBezTo>
                <a:cubicBezTo>
                  <a:pt x="560314" y="1456991"/>
                  <a:pt x="558802" y="1457891"/>
                  <a:pt x="557698" y="1457535"/>
                </a:cubicBezTo>
                <a:cubicBezTo>
                  <a:pt x="540637" y="1452029"/>
                  <a:pt x="522064" y="1451859"/>
                  <a:pt x="505905" y="1443057"/>
                </a:cubicBezTo>
                <a:cubicBezTo>
                  <a:pt x="504019" y="1442021"/>
                  <a:pt x="501334" y="1441154"/>
                  <a:pt x="499431" y="1441681"/>
                </a:cubicBezTo>
                <a:cubicBezTo>
                  <a:pt x="492872" y="1443516"/>
                  <a:pt x="487247" y="1440814"/>
                  <a:pt x="481317" y="1439081"/>
                </a:cubicBezTo>
                <a:cubicBezTo>
                  <a:pt x="478122" y="1438146"/>
                  <a:pt x="474724" y="1437908"/>
                  <a:pt x="471411" y="1437365"/>
                </a:cubicBezTo>
                <a:cubicBezTo>
                  <a:pt x="470646" y="1433677"/>
                  <a:pt x="468029" y="1432896"/>
                  <a:pt x="464392" y="1433745"/>
                </a:cubicBezTo>
                <a:cubicBezTo>
                  <a:pt x="466738" y="1434935"/>
                  <a:pt x="469099" y="1436141"/>
                  <a:pt x="471445" y="1437331"/>
                </a:cubicBezTo>
                <a:cubicBezTo>
                  <a:pt x="477103" y="1443006"/>
                  <a:pt x="484614" y="1444960"/>
                  <a:pt x="491818" y="1447526"/>
                </a:cubicBezTo>
                <a:cubicBezTo>
                  <a:pt x="492328" y="1447883"/>
                  <a:pt x="492838" y="1448240"/>
                  <a:pt x="491920" y="1447594"/>
                </a:cubicBezTo>
                <a:cubicBezTo>
                  <a:pt x="493008" y="1447934"/>
                  <a:pt x="492396" y="1447747"/>
                  <a:pt x="491802" y="1447560"/>
                </a:cubicBezTo>
                <a:cubicBezTo>
                  <a:pt x="491020" y="1445657"/>
                  <a:pt x="491241" y="1443941"/>
                  <a:pt x="493670" y="1444332"/>
                </a:cubicBezTo>
                <a:cubicBezTo>
                  <a:pt x="496050" y="1444722"/>
                  <a:pt x="498292" y="1445895"/>
                  <a:pt x="501011" y="1446863"/>
                </a:cubicBezTo>
                <a:cubicBezTo>
                  <a:pt x="499974" y="1448478"/>
                  <a:pt x="499346" y="1449497"/>
                  <a:pt x="498649" y="1450585"/>
                </a:cubicBezTo>
                <a:cubicBezTo>
                  <a:pt x="508386" y="1454595"/>
                  <a:pt x="518088" y="1458588"/>
                  <a:pt x="527808" y="1462581"/>
                </a:cubicBezTo>
                <a:cubicBezTo>
                  <a:pt x="527655" y="1463278"/>
                  <a:pt x="527502" y="1463975"/>
                  <a:pt x="527349" y="1464688"/>
                </a:cubicBezTo>
                <a:cubicBezTo>
                  <a:pt x="517732" y="1462887"/>
                  <a:pt x="508012" y="1457790"/>
                  <a:pt x="498615" y="1464501"/>
                </a:cubicBezTo>
                <a:lnTo>
                  <a:pt x="498649" y="1464535"/>
                </a:lnTo>
                <a:cubicBezTo>
                  <a:pt x="500264" y="1462632"/>
                  <a:pt x="501878" y="1460712"/>
                  <a:pt x="504121" y="1458078"/>
                </a:cubicBezTo>
                <a:cubicBezTo>
                  <a:pt x="501232" y="1457127"/>
                  <a:pt x="498531" y="1456107"/>
                  <a:pt x="495744" y="1455360"/>
                </a:cubicBezTo>
                <a:cubicBezTo>
                  <a:pt x="472141" y="1448970"/>
                  <a:pt x="450510" y="1438588"/>
                  <a:pt x="431207" y="1423499"/>
                </a:cubicBezTo>
                <a:cubicBezTo>
                  <a:pt x="430323" y="1422802"/>
                  <a:pt x="429575" y="1421817"/>
                  <a:pt x="428573" y="1421409"/>
                </a:cubicBezTo>
                <a:cubicBezTo>
                  <a:pt x="426041" y="1420372"/>
                  <a:pt x="423051" y="1420083"/>
                  <a:pt x="420909" y="1418571"/>
                </a:cubicBezTo>
                <a:cubicBezTo>
                  <a:pt x="418717" y="1417025"/>
                  <a:pt x="417307" y="1414391"/>
                  <a:pt x="414996" y="1411536"/>
                </a:cubicBezTo>
                <a:cubicBezTo>
                  <a:pt x="412736" y="1412845"/>
                  <a:pt x="410663" y="1414051"/>
                  <a:pt x="408590" y="1415258"/>
                </a:cubicBezTo>
                <a:cubicBezTo>
                  <a:pt x="406296" y="1412913"/>
                  <a:pt x="403985" y="1410551"/>
                  <a:pt x="401691" y="1408206"/>
                </a:cubicBezTo>
                <a:cubicBezTo>
                  <a:pt x="402031" y="1407696"/>
                  <a:pt x="402370" y="1407186"/>
                  <a:pt x="402711" y="1406677"/>
                </a:cubicBezTo>
                <a:cubicBezTo>
                  <a:pt x="404817" y="1406796"/>
                  <a:pt x="406925" y="1406897"/>
                  <a:pt x="409457" y="1407033"/>
                </a:cubicBezTo>
                <a:cubicBezTo>
                  <a:pt x="403832" y="1398112"/>
                  <a:pt x="401606" y="1398214"/>
                  <a:pt x="393042" y="1407135"/>
                </a:cubicBezTo>
                <a:cubicBezTo>
                  <a:pt x="396220" y="1410891"/>
                  <a:pt x="399380" y="1414629"/>
                  <a:pt x="402915" y="1418809"/>
                </a:cubicBezTo>
                <a:cubicBezTo>
                  <a:pt x="404903" y="1417552"/>
                  <a:pt x="406720" y="1416379"/>
                  <a:pt x="408556" y="1415207"/>
                </a:cubicBezTo>
                <a:cubicBezTo>
                  <a:pt x="415047" y="1420236"/>
                  <a:pt x="415047" y="1420236"/>
                  <a:pt x="412583" y="1426507"/>
                </a:cubicBezTo>
                <a:cubicBezTo>
                  <a:pt x="415081" y="1429395"/>
                  <a:pt x="417731" y="1432454"/>
                  <a:pt x="420382" y="1435529"/>
                </a:cubicBezTo>
                <a:lnTo>
                  <a:pt x="420535" y="1435683"/>
                </a:lnTo>
                <a:cubicBezTo>
                  <a:pt x="421079" y="1436226"/>
                  <a:pt x="421623" y="1436770"/>
                  <a:pt x="422167" y="1437314"/>
                </a:cubicBezTo>
                <a:lnTo>
                  <a:pt x="422133" y="1437280"/>
                </a:lnTo>
                <a:cubicBezTo>
                  <a:pt x="422999" y="1438333"/>
                  <a:pt x="423866" y="1439370"/>
                  <a:pt x="424733" y="1440423"/>
                </a:cubicBezTo>
                <a:cubicBezTo>
                  <a:pt x="424528" y="1440848"/>
                  <a:pt x="424342" y="1441273"/>
                  <a:pt x="424138" y="1441698"/>
                </a:cubicBezTo>
                <a:cubicBezTo>
                  <a:pt x="421113" y="1440355"/>
                  <a:pt x="418004" y="1439200"/>
                  <a:pt x="415115" y="1437654"/>
                </a:cubicBezTo>
                <a:cubicBezTo>
                  <a:pt x="411648" y="1435801"/>
                  <a:pt x="408454" y="1432080"/>
                  <a:pt x="404971" y="1431842"/>
                </a:cubicBezTo>
                <a:cubicBezTo>
                  <a:pt x="394605" y="1431111"/>
                  <a:pt x="389592" y="1422445"/>
                  <a:pt x="381877" y="1417925"/>
                </a:cubicBezTo>
                <a:cubicBezTo>
                  <a:pt x="380909" y="1417365"/>
                  <a:pt x="379975" y="1416770"/>
                  <a:pt x="378972" y="1416158"/>
                </a:cubicBezTo>
                <a:cubicBezTo>
                  <a:pt x="372583" y="1418197"/>
                  <a:pt x="367401" y="1421715"/>
                  <a:pt x="362558" y="1426252"/>
                </a:cubicBezTo>
                <a:cubicBezTo>
                  <a:pt x="356202" y="1432199"/>
                  <a:pt x="349151" y="1437399"/>
                  <a:pt x="342337" y="1442836"/>
                </a:cubicBezTo>
                <a:cubicBezTo>
                  <a:pt x="341538" y="1443465"/>
                  <a:pt x="340332" y="1443584"/>
                  <a:pt x="339125" y="1444009"/>
                </a:cubicBezTo>
                <a:cubicBezTo>
                  <a:pt x="335489" y="1438112"/>
                  <a:pt x="339448" y="1434425"/>
                  <a:pt x="342286" y="1430483"/>
                </a:cubicBezTo>
                <a:cubicBezTo>
                  <a:pt x="342847" y="1429922"/>
                  <a:pt x="343424" y="1429344"/>
                  <a:pt x="343985" y="1428784"/>
                </a:cubicBezTo>
                <a:cubicBezTo>
                  <a:pt x="346177" y="1428393"/>
                  <a:pt x="348284" y="1427917"/>
                  <a:pt x="348199" y="1424604"/>
                </a:cubicBezTo>
                <a:cubicBezTo>
                  <a:pt x="344937" y="1424518"/>
                  <a:pt x="344444" y="1426625"/>
                  <a:pt x="344019" y="1428801"/>
                </a:cubicBezTo>
                <a:cubicBezTo>
                  <a:pt x="343458" y="1429361"/>
                  <a:pt x="342881" y="1429939"/>
                  <a:pt x="342320" y="1430500"/>
                </a:cubicBezTo>
                <a:cubicBezTo>
                  <a:pt x="340943" y="1430636"/>
                  <a:pt x="339567" y="1430772"/>
                  <a:pt x="337477" y="1430976"/>
                </a:cubicBezTo>
                <a:cubicBezTo>
                  <a:pt x="338140" y="1424824"/>
                  <a:pt x="342983" y="1422717"/>
                  <a:pt x="346211" y="1418928"/>
                </a:cubicBezTo>
                <a:cubicBezTo>
                  <a:pt x="349405" y="1421817"/>
                  <a:pt x="351988" y="1424179"/>
                  <a:pt x="354673" y="1426591"/>
                </a:cubicBezTo>
                <a:cubicBezTo>
                  <a:pt x="357919" y="1423023"/>
                  <a:pt x="360434" y="1419998"/>
                  <a:pt x="363254" y="1417280"/>
                </a:cubicBezTo>
                <a:cubicBezTo>
                  <a:pt x="364835" y="1415767"/>
                  <a:pt x="366772" y="1414204"/>
                  <a:pt x="368810" y="1413660"/>
                </a:cubicBezTo>
                <a:cubicBezTo>
                  <a:pt x="376355" y="1411655"/>
                  <a:pt x="379397" y="1406184"/>
                  <a:pt x="381028" y="1398214"/>
                </a:cubicBezTo>
                <a:cubicBezTo>
                  <a:pt x="383883" y="1398707"/>
                  <a:pt x="386925" y="1398860"/>
                  <a:pt x="389660" y="1399829"/>
                </a:cubicBezTo>
                <a:cubicBezTo>
                  <a:pt x="392736" y="1400916"/>
                  <a:pt x="395149" y="1400169"/>
                  <a:pt x="395607" y="1397331"/>
                </a:cubicBezTo>
                <a:cubicBezTo>
                  <a:pt x="395846" y="1395818"/>
                  <a:pt x="393926" y="1393151"/>
                  <a:pt x="392294" y="1392318"/>
                </a:cubicBezTo>
                <a:cubicBezTo>
                  <a:pt x="389083" y="1390670"/>
                  <a:pt x="385361" y="1390007"/>
                  <a:pt x="381911" y="1388818"/>
                </a:cubicBezTo>
                <a:cubicBezTo>
                  <a:pt x="380348" y="1388274"/>
                  <a:pt x="378904" y="1387424"/>
                  <a:pt x="376865" y="1386456"/>
                </a:cubicBezTo>
                <a:cubicBezTo>
                  <a:pt x="376254" y="1387815"/>
                  <a:pt x="375625" y="1389158"/>
                  <a:pt x="374792" y="1391010"/>
                </a:cubicBezTo>
                <a:cubicBezTo>
                  <a:pt x="373348" y="1390330"/>
                  <a:pt x="371513" y="1390007"/>
                  <a:pt x="370578" y="1388903"/>
                </a:cubicBezTo>
                <a:cubicBezTo>
                  <a:pt x="368708" y="1386676"/>
                  <a:pt x="365548" y="1384756"/>
                  <a:pt x="367197" y="1380933"/>
                </a:cubicBezTo>
                <a:cubicBezTo>
                  <a:pt x="368794" y="1377246"/>
                  <a:pt x="372074" y="1377518"/>
                  <a:pt x="375166" y="1377671"/>
                </a:cubicBezTo>
                <a:cubicBezTo>
                  <a:pt x="377902" y="1377790"/>
                  <a:pt x="380620" y="1378282"/>
                  <a:pt x="384801" y="1378775"/>
                </a:cubicBezTo>
                <a:cubicBezTo>
                  <a:pt x="377477" y="1368648"/>
                  <a:pt x="367876" y="1366456"/>
                  <a:pt x="357188" y="1365368"/>
                </a:cubicBezTo>
                <a:cubicBezTo>
                  <a:pt x="355370" y="1353287"/>
                  <a:pt x="344987" y="1350687"/>
                  <a:pt x="335743" y="1346982"/>
                </a:cubicBezTo>
                <a:cubicBezTo>
                  <a:pt x="334673" y="1338724"/>
                  <a:pt x="334707" y="1338826"/>
                  <a:pt x="341589" y="1336702"/>
                </a:cubicBezTo>
                <a:cubicBezTo>
                  <a:pt x="346874" y="1335071"/>
                  <a:pt x="352074" y="1333117"/>
                  <a:pt x="357120" y="1330415"/>
                </a:cubicBezTo>
                <a:cubicBezTo>
                  <a:pt x="354945" y="1330636"/>
                  <a:pt x="352770" y="1330908"/>
                  <a:pt x="350595" y="1331061"/>
                </a:cubicBezTo>
                <a:cubicBezTo>
                  <a:pt x="342456" y="1331638"/>
                  <a:pt x="337358" y="1325827"/>
                  <a:pt x="341198" y="1318911"/>
                </a:cubicBezTo>
                <a:cubicBezTo>
                  <a:pt x="344835" y="1312352"/>
                  <a:pt x="344121" y="1308087"/>
                  <a:pt x="338598" y="1302904"/>
                </a:cubicBezTo>
                <a:cubicBezTo>
                  <a:pt x="343237" y="1302904"/>
                  <a:pt x="347893" y="1302904"/>
                  <a:pt x="353433" y="1302904"/>
                </a:cubicBezTo>
                <a:cubicBezTo>
                  <a:pt x="349405" y="1295275"/>
                  <a:pt x="342235" y="1294935"/>
                  <a:pt x="336508" y="1293253"/>
                </a:cubicBezTo>
                <a:cubicBezTo>
                  <a:pt x="332090" y="1291961"/>
                  <a:pt x="328692" y="1290772"/>
                  <a:pt x="326466" y="1285946"/>
                </a:cubicBezTo>
                <a:cubicBezTo>
                  <a:pt x="329780" y="1284825"/>
                  <a:pt x="333042" y="1283720"/>
                  <a:pt x="336713" y="1282480"/>
                </a:cubicBezTo>
                <a:cubicBezTo>
                  <a:pt x="335336" y="1276804"/>
                  <a:pt x="332362" y="1272998"/>
                  <a:pt x="327792" y="1270398"/>
                </a:cubicBezTo>
                <a:cubicBezTo>
                  <a:pt x="325107" y="1268869"/>
                  <a:pt x="321912" y="1267883"/>
                  <a:pt x="321912" y="1263941"/>
                </a:cubicBezTo>
                <a:lnTo>
                  <a:pt x="321878" y="1263975"/>
                </a:lnTo>
                <a:cubicBezTo>
                  <a:pt x="325956" y="1263261"/>
                  <a:pt x="330051" y="1262565"/>
                  <a:pt x="334112" y="1261868"/>
                </a:cubicBezTo>
                <a:cubicBezTo>
                  <a:pt x="330425" y="1252692"/>
                  <a:pt x="318412" y="1253525"/>
                  <a:pt x="311445" y="1245334"/>
                </a:cubicBezTo>
                <a:cubicBezTo>
                  <a:pt x="317698" y="1243669"/>
                  <a:pt x="322694" y="1242344"/>
                  <a:pt x="329049" y="1240661"/>
                </a:cubicBezTo>
                <a:cubicBezTo>
                  <a:pt x="326891" y="1237926"/>
                  <a:pt x="325311" y="1235887"/>
                  <a:pt x="323356" y="1233389"/>
                </a:cubicBezTo>
                <a:cubicBezTo>
                  <a:pt x="325055" y="1232386"/>
                  <a:pt x="327010" y="1231214"/>
                  <a:pt x="329898" y="1229514"/>
                </a:cubicBezTo>
                <a:cubicBezTo>
                  <a:pt x="325361" y="1228342"/>
                  <a:pt x="321929" y="1227458"/>
                  <a:pt x="318480" y="1226558"/>
                </a:cubicBezTo>
                <a:lnTo>
                  <a:pt x="318514" y="1226592"/>
                </a:lnTo>
                <a:cubicBezTo>
                  <a:pt x="319923" y="1225249"/>
                  <a:pt x="321351" y="1223907"/>
                  <a:pt x="323187" y="1222157"/>
                </a:cubicBezTo>
                <a:cubicBezTo>
                  <a:pt x="321368" y="1220050"/>
                  <a:pt x="319652" y="1218045"/>
                  <a:pt x="317749" y="1215802"/>
                </a:cubicBezTo>
                <a:cubicBezTo>
                  <a:pt x="319346" y="1215037"/>
                  <a:pt x="320552" y="1214442"/>
                  <a:pt x="321793" y="1213848"/>
                </a:cubicBezTo>
                <a:cubicBezTo>
                  <a:pt x="320298" y="1211995"/>
                  <a:pt x="318803" y="1210160"/>
                  <a:pt x="316933" y="1207832"/>
                </a:cubicBezTo>
                <a:cubicBezTo>
                  <a:pt x="319159" y="1206660"/>
                  <a:pt x="320807" y="1205776"/>
                  <a:pt x="323221" y="1204502"/>
                </a:cubicBezTo>
                <a:cubicBezTo>
                  <a:pt x="322184" y="1201919"/>
                  <a:pt x="321113" y="1199251"/>
                  <a:pt x="320043" y="1196583"/>
                </a:cubicBezTo>
                <a:cubicBezTo>
                  <a:pt x="319482" y="1196634"/>
                  <a:pt x="318921" y="1196668"/>
                  <a:pt x="318360" y="1196719"/>
                </a:cubicBezTo>
                <a:cubicBezTo>
                  <a:pt x="318004" y="1198877"/>
                  <a:pt x="317647" y="1201035"/>
                  <a:pt x="317256" y="1203346"/>
                </a:cubicBezTo>
                <a:cubicBezTo>
                  <a:pt x="313144" y="1204179"/>
                  <a:pt x="310272" y="1203958"/>
                  <a:pt x="307485" y="1200305"/>
                </a:cubicBezTo>
                <a:cubicBezTo>
                  <a:pt x="302558" y="1193813"/>
                  <a:pt x="299142" y="1193779"/>
                  <a:pt x="292889" y="1198809"/>
                </a:cubicBezTo>
                <a:cubicBezTo>
                  <a:pt x="290187" y="1200984"/>
                  <a:pt x="287451" y="1203142"/>
                  <a:pt x="285565" y="1206439"/>
                </a:cubicBezTo>
                <a:cubicBezTo>
                  <a:pt x="287553" y="1205419"/>
                  <a:pt x="289541" y="1204400"/>
                  <a:pt x="292142" y="1203057"/>
                </a:cubicBezTo>
                <a:cubicBezTo>
                  <a:pt x="289355" y="1210568"/>
                  <a:pt x="289355" y="1210568"/>
                  <a:pt x="267910" y="1224247"/>
                </a:cubicBezTo>
                <a:cubicBezTo>
                  <a:pt x="265463" y="1219438"/>
                  <a:pt x="266754" y="1214697"/>
                  <a:pt x="271904" y="1210109"/>
                </a:cubicBezTo>
                <a:cubicBezTo>
                  <a:pt x="274639" y="1207662"/>
                  <a:pt x="277511" y="1205385"/>
                  <a:pt x="280213" y="1202905"/>
                </a:cubicBezTo>
                <a:cubicBezTo>
                  <a:pt x="282201" y="1201086"/>
                  <a:pt x="286245" y="1200576"/>
                  <a:pt x="284461" y="1196023"/>
                </a:cubicBezTo>
                <a:cubicBezTo>
                  <a:pt x="284240" y="1195479"/>
                  <a:pt x="287537" y="1192777"/>
                  <a:pt x="289507" y="1192284"/>
                </a:cubicBezTo>
                <a:cubicBezTo>
                  <a:pt x="292906" y="1191435"/>
                  <a:pt x="296781" y="1192896"/>
                  <a:pt x="298615" y="1187883"/>
                </a:cubicBezTo>
                <a:cubicBezTo>
                  <a:pt x="299805" y="1184638"/>
                  <a:pt x="302592" y="1181902"/>
                  <a:pt x="304937" y="1179183"/>
                </a:cubicBezTo>
                <a:cubicBezTo>
                  <a:pt x="306313" y="1177569"/>
                  <a:pt x="308233" y="1176413"/>
                  <a:pt x="309984" y="1175003"/>
                </a:cubicBezTo>
                <a:cubicBezTo>
                  <a:pt x="307587" y="1167408"/>
                  <a:pt x="301742" y="1161256"/>
                  <a:pt x="294198" y="1155870"/>
                </a:cubicBezTo>
                <a:cubicBezTo>
                  <a:pt x="296729" y="1153814"/>
                  <a:pt x="298208" y="1152624"/>
                  <a:pt x="299805" y="1151333"/>
                </a:cubicBezTo>
                <a:cubicBezTo>
                  <a:pt x="295608" y="1143805"/>
                  <a:pt x="287179" y="1145368"/>
                  <a:pt x="280247" y="1142276"/>
                </a:cubicBezTo>
                <a:cubicBezTo>
                  <a:pt x="280807" y="1141120"/>
                  <a:pt x="281827" y="1139965"/>
                  <a:pt x="281759" y="1138911"/>
                </a:cubicBezTo>
                <a:cubicBezTo>
                  <a:pt x="281640" y="1137246"/>
                  <a:pt x="280773" y="1135649"/>
                  <a:pt x="280213" y="1134018"/>
                </a:cubicBezTo>
                <a:cubicBezTo>
                  <a:pt x="278530" y="1134765"/>
                  <a:pt x="276050" y="1135071"/>
                  <a:pt x="275336" y="1136345"/>
                </a:cubicBezTo>
                <a:cubicBezTo>
                  <a:pt x="274180" y="1138419"/>
                  <a:pt x="274198" y="1141137"/>
                  <a:pt x="273687" y="1143771"/>
                </a:cubicBezTo>
                <a:cubicBezTo>
                  <a:pt x="269593" y="1144706"/>
                  <a:pt x="263968" y="1141953"/>
                  <a:pt x="262456" y="1148444"/>
                </a:cubicBezTo>
                <a:lnTo>
                  <a:pt x="262490" y="1148410"/>
                </a:lnTo>
                <a:cubicBezTo>
                  <a:pt x="258955" y="1145674"/>
                  <a:pt x="255115" y="1143108"/>
                  <a:pt x="256797" y="1136804"/>
                </a:cubicBezTo>
                <a:cubicBezTo>
                  <a:pt x="259482" y="1133372"/>
                  <a:pt x="267112" y="1132063"/>
                  <a:pt x="264274" y="1124230"/>
                </a:cubicBezTo>
                <a:cubicBezTo>
                  <a:pt x="266364" y="1123788"/>
                  <a:pt x="267910" y="1123448"/>
                  <a:pt x="270170" y="1122956"/>
                </a:cubicBezTo>
                <a:cubicBezTo>
                  <a:pt x="269049" y="1120848"/>
                  <a:pt x="268063" y="1119013"/>
                  <a:pt x="267146" y="1117314"/>
                </a:cubicBezTo>
                <a:cubicBezTo>
                  <a:pt x="269830" y="1109735"/>
                  <a:pt x="277103" y="1108257"/>
                  <a:pt x="283781" y="1105300"/>
                </a:cubicBezTo>
                <a:cubicBezTo>
                  <a:pt x="282405" y="1103244"/>
                  <a:pt x="281368" y="1101664"/>
                  <a:pt x="280943" y="1101052"/>
                </a:cubicBezTo>
                <a:cubicBezTo>
                  <a:pt x="277545" y="1100967"/>
                  <a:pt x="275098" y="1100900"/>
                  <a:pt x="272651" y="1100831"/>
                </a:cubicBezTo>
                <a:cubicBezTo>
                  <a:pt x="272651" y="1100831"/>
                  <a:pt x="273144" y="1100373"/>
                  <a:pt x="273144" y="1100373"/>
                </a:cubicBezTo>
                <a:lnTo>
                  <a:pt x="272685" y="1100865"/>
                </a:lnTo>
                <a:cubicBezTo>
                  <a:pt x="269389" y="1103805"/>
                  <a:pt x="263985" y="1106320"/>
                  <a:pt x="263271" y="1109786"/>
                </a:cubicBezTo>
                <a:cubicBezTo>
                  <a:pt x="261997" y="1115972"/>
                  <a:pt x="257052" y="1117705"/>
                  <a:pt x="254146" y="1121154"/>
                </a:cubicBezTo>
                <a:cubicBezTo>
                  <a:pt x="250102" y="1119880"/>
                  <a:pt x="246381" y="1118707"/>
                  <a:pt x="242660" y="1117535"/>
                </a:cubicBezTo>
                <a:cubicBezTo>
                  <a:pt x="242608" y="1116940"/>
                  <a:pt x="242574" y="1116345"/>
                  <a:pt x="242524" y="1115751"/>
                </a:cubicBezTo>
                <a:cubicBezTo>
                  <a:pt x="247723" y="1114340"/>
                  <a:pt x="251156" y="1111605"/>
                  <a:pt x="253552" y="1106609"/>
                </a:cubicBezTo>
                <a:cubicBezTo>
                  <a:pt x="254894" y="1103839"/>
                  <a:pt x="259907" y="1102837"/>
                  <a:pt x="264920" y="1100152"/>
                </a:cubicBezTo>
                <a:cubicBezTo>
                  <a:pt x="260604" y="1098418"/>
                  <a:pt x="257562" y="1097195"/>
                  <a:pt x="254368" y="1095904"/>
                </a:cubicBezTo>
                <a:cubicBezTo>
                  <a:pt x="255404" y="1090551"/>
                  <a:pt x="256372" y="1085487"/>
                  <a:pt x="257341" y="1080424"/>
                </a:cubicBezTo>
                <a:cubicBezTo>
                  <a:pt x="258480" y="1080424"/>
                  <a:pt x="259635" y="1080424"/>
                  <a:pt x="260774" y="1080424"/>
                </a:cubicBezTo>
                <a:cubicBezTo>
                  <a:pt x="260774" y="1081001"/>
                  <a:pt x="260774" y="1081579"/>
                  <a:pt x="260774" y="1082140"/>
                </a:cubicBezTo>
                <a:cubicBezTo>
                  <a:pt x="260672" y="1082310"/>
                  <a:pt x="260570" y="1082463"/>
                  <a:pt x="260468" y="1082633"/>
                </a:cubicBezTo>
                <a:cubicBezTo>
                  <a:pt x="260570" y="1082463"/>
                  <a:pt x="260654" y="1082293"/>
                  <a:pt x="260756" y="1082123"/>
                </a:cubicBezTo>
                <a:cubicBezTo>
                  <a:pt x="261317" y="1081562"/>
                  <a:pt x="261895" y="1080985"/>
                  <a:pt x="262456" y="1080424"/>
                </a:cubicBezTo>
                <a:cubicBezTo>
                  <a:pt x="263017" y="1079863"/>
                  <a:pt x="263594" y="1079285"/>
                  <a:pt x="264155" y="1078724"/>
                </a:cubicBezTo>
                <a:cubicBezTo>
                  <a:pt x="264155" y="1078724"/>
                  <a:pt x="264648" y="1078266"/>
                  <a:pt x="264648" y="1078266"/>
                </a:cubicBezTo>
                <a:lnTo>
                  <a:pt x="264172" y="1078758"/>
                </a:lnTo>
                <a:cubicBezTo>
                  <a:pt x="263611" y="1079319"/>
                  <a:pt x="263033" y="1079897"/>
                  <a:pt x="262473" y="1080458"/>
                </a:cubicBezTo>
                <a:cubicBezTo>
                  <a:pt x="261895" y="1080458"/>
                  <a:pt x="261317" y="1080458"/>
                  <a:pt x="260740" y="1080458"/>
                </a:cubicBezTo>
                <a:cubicBezTo>
                  <a:pt x="260179" y="1079659"/>
                  <a:pt x="259618" y="1078861"/>
                  <a:pt x="259075" y="1078045"/>
                </a:cubicBezTo>
                <a:cubicBezTo>
                  <a:pt x="258514" y="1078843"/>
                  <a:pt x="257935" y="1079642"/>
                  <a:pt x="257375" y="1080458"/>
                </a:cubicBezTo>
                <a:cubicBezTo>
                  <a:pt x="256236" y="1079880"/>
                  <a:pt x="255081" y="1079302"/>
                  <a:pt x="253943" y="1078724"/>
                </a:cubicBezTo>
                <a:cubicBezTo>
                  <a:pt x="254044" y="1078572"/>
                  <a:pt x="254164" y="1078419"/>
                  <a:pt x="254266" y="1078249"/>
                </a:cubicBezTo>
                <a:cubicBezTo>
                  <a:pt x="254164" y="1078419"/>
                  <a:pt x="254078" y="1078589"/>
                  <a:pt x="253977" y="1078741"/>
                </a:cubicBezTo>
                <a:cubicBezTo>
                  <a:pt x="249066" y="1081086"/>
                  <a:pt x="247962" y="1087407"/>
                  <a:pt x="241351" y="1088869"/>
                </a:cubicBezTo>
                <a:cubicBezTo>
                  <a:pt x="236526" y="1089922"/>
                  <a:pt x="238582" y="1099761"/>
                  <a:pt x="231547" y="1101460"/>
                </a:cubicBezTo>
                <a:cubicBezTo>
                  <a:pt x="230986" y="1100186"/>
                  <a:pt x="230459" y="1099013"/>
                  <a:pt x="229473" y="1096804"/>
                </a:cubicBezTo>
                <a:cubicBezTo>
                  <a:pt x="226092" y="1099710"/>
                  <a:pt x="223051" y="1102310"/>
                  <a:pt x="220025" y="1104927"/>
                </a:cubicBezTo>
                <a:cubicBezTo>
                  <a:pt x="219652" y="1104791"/>
                  <a:pt x="219261" y="1104655"/>
                  <a:pt x="218887" y="1104519"/>
                </a:cubicBezTo>
                <a:cubicBezTo>
                  <a:pt x="220383" y="1099897"/>
                  <a:pt x="221895" y="1095258"/>
                  <a:pt x="223391" y="1090636"/>
                </a:cubicBezTo>
                <a:cubicBezTo>
                  <a:pt x="223951" y="1090058"/>
                  <a:pt x="224512" y="1089498"/>
                  <a:pt x="225090" y="1088920"/>
                </a:cubicBezTo>
                <a:lnTo>
                  <a:pt x="225565" y="1088444"/>
                </a:lnTo>
                <a:lnTo>
                  <a:pt x="225107" y="1088954"/>
                </a:lnTo>
                <a:cubicBezTo>
                  <a:pt x="224529" y="1089515"/>
                  <a:pt x="223968" y="1090075"/>
                  <a:pt x="223391" y="1090653"/>
                </a:cubicBezTo>
                <a:cubicBezTo>
                  <a:pt x="219669" y="1092114"/>
                  <a:pt x="218225" y="1097433"/>
                  <a:pt x="212566" y="1097144"/>
                </a:cubicBezTo>
                <a:cubicBezTo>
                  <a:pt x="213399" y="1095088"/>
                  <a:pt x="213773" y="1093474"/>
                  <a:pt x="214622" y="1092182"/>
                </a:cubicBezTo>
                <a:cubicBezTo>
                  <a:pt x="218055" y="1086983"/>
                  <a:pt x="219873" y="1081290"/>
                  <a:pt x="221045" y="1075156"/>
                </a:cubicBezTo>
                <a:cubicBezTo>
                  <a:pt x="222541" y="1067306"/>
                  <a:pt x="228760" y="1063261"/>
                  <a:pt x="235336" y="1059047"/>
                </a:cubicBezTo>
                <a:cubicBezTo>
                  <a:pt x="233943" y="1059047"/>
                  <a:pt x="232244" y="1058521"/>
                  <a:pt x="231190" y="1059132"/>
                </a:cubicBezTo>
                <a:cubicBezTo>
                  <a:pt x="224495" y="1063007"/>
                  <a:pt x="218871" y="1067917"/>
                  <a:pt x="217307" y="1076040"/>
                </a:cubicBezTo>
                <a:cubicBezTo>
                  <a:pt x="216101" y="1082259"/>
                  <a:pt x="213586" y="1087747"/>
                  <a:pt x="209151" y="1092454"/>
                </a:cubicBezTo>
                <a:cubicBezTo>
                  <a:pt x="207910" y="1093763"/>
                  <a:pt x="206942" y="1096974"/>
                  <a:pt x="207673" y="1098215"/>
                </a:cubicBezTo>
                <a:cubicBezTo>
                  <a:pt x="212804" y="1106864"/>
                  <a:pt x="208726" y="1114612"/>
                  <a:pt x="205804" y="1122429"/>
                </a:cubicBezTo>
                <a:cubicBezTo>
                  <a:pt x="204784" y="1125165"/>
                  <a:pt x="202303" y="1125165"/>
                  <a:pt x="200434" y="1123057"/>
                </a:cubicBezTo>
                <a:cubicBezTo>
                  <a:pt x="199414" y="1121902"/>
                  <a:pt x="199007" y="1120203"/>
                  <a:pt x="197902" y="1117892"/>
                </a:cubicBezTo>
                <a:cubicBezTo>
                  <a:pt x="196678" y="1119455"/>
                  <a:pt x="195370" y="1120356"/>
                  <a:pt x="195268" y="1121358"/>
                </a:cubicBezTo>
                <a:cubicBezTo>
                  <a:pt x="194418" y="1130228"/>
                  <a:pt x="194486" y="1130245"/>
                  <a:pt x="185974" y="1133916"/>
                </a:cubicBezTo>
                <a:cubicBezTo>
                  <a:pt x="186840" y="1134697"/>
                  <a:pt x="187639" y="1135428"/>
                  <a:pt x="188879" y="1136549"/>
                </a:cubicBezTo>
                <a:cubicBezTo>
                  <a:pt x="185888" y="1139387"/>
                  <a:pt x="183679" y="1142497"/>
                  <a:pt x="178514" y="1142310"/>
                </a:cubicBezTo>
                <a:cubicBezTo>
                  <a:pt x="175965" y="1142225"/>
                  <a:pt x="173314" y="1145147"/>
                  <a:pt x="170697" y="1146694"/>
                </a:cubicBezTo>
                <a:lnTo>
                  <a:pt x="170731" y="1146728"/>
                </a:lnTo>
                <a:cubicBezTo>
                  <a:pt x="173603" y="1141375"/>
                  <a:pt x="176474" y="1136040"/>
                  <a:pt x="179720" y="1129973"/>
                </a:cubicBezTo>
                <a:cubicBezTo>
                  <a:pt x="175879" y="1130738"/>
                  <a:pt x="172481" y="1130959"/>
                  <a:pt x="170561" y="1126779"/>
                </a:cubicBezTo>
                <a:cubicBezTo>
                  <a:pt x="170170" y="1125929"/>
                  <a:pt x="166924" y="1126371"/>
                  <a:pt x="164886" y="1126218"/>
                </a:cubicBezTo>
                <a:cubicBezTo>
                  <a:pt x="164427" y="1131825"/>
                  <a:pt x="171139" y="1133508"/>
                  <a:pt x="168692" y="1139659"/>
                </a:cubicBezTo>
                <a:cubicBezTo>
                  <a:pt x="164920" y="1137110"/>
                  <a:pt x="161419" y="1134765"/>
                  <a:pt x="157409" y="1132046"/>
                </a:cubicBezTo>
                <a:cubicBezTo>
                  <a:pt x="158871" y="1127221"/>
                  <a:pt x="160858" y="1122514"/>
                  <a:pt x="167383" y="1121800"/>
                </a:cubicBezTo>
                <a:cubicBezTo>
                  <a:pt x="168403" y="1121681"/>
                  <a:pt x="169406" y="1121035"/>
                  <a:pt x="170357" y="1120509"/>
                </a:cubicBezTo>
                <a:cubicBezTo>
                  <a:pt x="173246" y="1118911"/>
                  <a:pt x="170799" y="1113032"/>
                  <a:pt x="176985" y="1113270"/>
                </a:cubicBezTo>
                <a:cubicBezTo>
                  <a:pt x="179482" y="1113372"/>
                  <a:pt x="182167" y="1108733"/>
                  <a:pt x="184614" y="1106405"/>
                </a:cubicBezTo>
                <a:cubicBezTo>
                  <a:pt x="182914" y="1099285"/>
                  <a:pt x="183085" y="1099319"/>
                  <a:pt x="189134" y="1097875"/>
                </a:cubicBezTo>
                <a:cubicBezTo>
                  <a:pt x="193994" y="1096719"/>
                  <a:pt x="197630" y="1093814"/>
                  <a:pt x="199295" y="1088818"/>
                </a:cubicBezTo>
                <a:cubicBezTo>
                  <a:pt x="202388" y="1079489"/>
                  <a:pt x="202422" y="1079489"/>
                  <a:pt x="212685" y="1077722"/>
                </a:cubicBezTo>
                <a:cubicBezTo>
                  <a:pt x="211428" y="1074357"/>
                  <a:pt x="210255" y="1071197"/>
                  <a:pt x="208980" y="1067764"/>
                </a:cubicBezTo>
                <a:cubicBezTo>
                  <a:pt x="210391" y="1063431"/>
                  <a:pt x="214368" y="1067527"/>
                  <a:pt x="216951" y="1065929"/>
                </a:cubicBezTo>
                <a:cubicBezTo>
                  <a:pt x="217562" y="1062769"/>
                  <a:pt x="218191" y="1059523"/>
                  <a:pt x="218785" y="1056516"/>
                </a:cubicBezTo>
                <a:cubicBezTo>
                  <a:pt x="221861" y="1054018"/>
                  <a:pt x="227689" y="1055768"/>
                  <a:pt x="227672" y="1048886"/>
                </a:cubicBezTo>
                <a:cubicBezTo>
                  <a:pt x="225718" y="1049990"/>
                  <a:pt x="224155" y="1050874"/>
                  <a:pt x="222592" y="1051758"/>
                </a:cubicBezTo>
                <a:cubicBezTo>
                  <a:pt x="222201" y="1051469"/>
                  <a:pt x="221810" y="1051180"/>
                  <a:pt x="221419" y="1050891"/>
                </a:cubicBezTo>
                <a:cubicBezTo>
                  <a:pt x="223051" y="1048138"/>
                  <a:pt x="224359" y="1045131"/>
                  <a:pt x="226381" y="1042701"/>
                </a:cubicBezTo>
                <a:cubicBezTo>
                  <a:pt x="233144" y="1034544"/>
                  <a:pt x="232770" y="1032165"/>
                  <a:pt x="223441" y="1027815"/>
                </a:cubicBezTo>
                <a:lnTo>
                  <a:pt x="223339" y="1027679"/>
                </a:lnTo>
                <a:cubicBezTo>
                  <a:pt x="225684" y="1023873"/>
                  <a:pt x="229779" y="1020882"/>
                  <a:pt x="229202" y="1015105"/>
                </a:cubicBezTo>
                <a:cubicBezTo>
                  <a:pt x="224698" y="1018826"/>
                  <a:pt x="220502" y="1022021"/>
                  <a:pt x="216644" y="1025589"/>
                </a:cubicBezTo>
                <a:cubicBezTo>
                  <a:pt x="215098" y="1027017"/>
                  <a:pt x="214316" y="1029260"/>
                  <a:pt x="213195" y="1031129"/>
                </a:cubicBezTo>
                <a:lnTo>
                  <a:pt x="213195" y="1031129"/>
                </a:lnTo>
                <a:cubicBezTo>
                  <a:pt x="210935" y="1032828"/>
                  <a:pt x="208675" y="1034527"/>
                  <a:pt x="206415" y="1036227"/>
                </a:cubicBezTo>
                <a:lnTo>
                  <a:pt x="206398" y="1036244"/>
                </a:lnTo>
                <a:cubicBezTo>
                  <a:pt x="204800" y="1037807"/>
                  <a:pt x="203203" y="1039353"/>
                  <a:pt x="201623" y="1040916"/>
                </a:cubicBezTo>
                <a:cubicBezTo>
                  <a:pt x="200434" y="1042072"/>
                  <a:pt x="199414" y="1044009"/>
                  <a:pt x="198055" y="1044264"/>
                </a:cubicBezTo>
                <a:cubicBezTo>
                  <a:pt x="187129" y="1046337"/>
                  <a:pt x="180536" y="1053712"/>
                  <a:pt x="175455" y="1062701"/>
                </a:cubicBezTo>
                <a:cubicBezTo>
                  <a:pt x="173331" y="1066473"/>
                  <a:pt x="172176" y="1070789"/>
                  <a:pt x="170222" y="1075768"/>
                </a:cubicBezTo>
                <a:cubicBezTo>
                  <a:pt x="165633" y="1075921"/>
                  <a:pt x="162405" y="1079727"/>
                  <a:pt x="158684" y="1083686"/>
                </a:cubicBezTo>
                <a:cubicBezTo>
                  <a:pt x="153755" y="1088903"/>
                  <a:pt x="147519" y="1092879"/>
                  <a:pt x="141844" y="1097399"/>
                </a:cubicBezTo>
                <a:lnTo>
                  <a:pt x="141861" y="1097416"/>
                </a:lnTo>
                <a:cubicBezTo>
                  <a:pt x="142422" y="1090143"/>
                  <a:pt x="144546" y="1083856"/>
                  <a:pt x="152040" y="1080831"/>
                </a:cubicBezTo>
                <a:cubicBezTo>
                  <a:pt x="152515" y="1080645"/>
                  <a:pt x="153263" y="1080254"/>
                  <a:pt x="153297" y="1079897"/>
                </a:cubicBezTo>
                <a:cubicBezTo>
                  <a:pt x="154045" y="1070942"/>
                  <a:pt x="162354" y="1067544"/>
                  <a:pt x="166806" y="1061324"/>
                </a:cubicBezTo>
                <a:cubicBezTo>
                  <a:pt x="167214" y="1060747"/>
                  <a:pt x="167333" y="1059931"/>
                  <a:pt x="167673" y="1058962"/>
                </a:cubicBezTo>
                <a:cubicBezTo>
                  <a:pt x="162269" y="1058045"/>
                  <a:pt x="160808" y="1062905"/>
                  <a:pt x="158208" y="1065250"/>
                </a:cubicBezTo>
                <a:cubicBezTo>
                  <a:pt x="149457" y="1073100"/>
                  <a:pt x="141283" y="1081613"/>
                  <a:pt x="132991" y="1089956"/>
                </a:cubicBezTo>
                <a:cubicBezTo>
                  <a:pt x="132651" y="1090296"/>
                  <a:pt x="133195" y="1091537"/>
                  <a:pt x="133331" y="1092352"/>
                </a:cubicBezTo>
                <a:lnTo>
                  <a:pt x="133348" y="1092318"/>
                </a:lnTo>
                <a:cubicBezTo>
                  <a:pt x="128624" y="1096617"/>
                  <a:pt x="123781" y="1100797"/>
                  <a:pt x="119193" y="1105249"/>
                </a:cubicBezTo>
                <a:cubicBezTo>
                  <a:pt x="116696" y="1107662"/>
                  <a:pt x="115115" y="1111367"/>
                  <a:pt x="109627" y="1110245"/>
                </a:cubicBezTo>
                <a:cubicBezTo>
                  <a:pt x="119007" y="1095462"/>
                  <a:pt x="133603" y="1086082"/>
                  <a:pt x="143441" y="1070007"/>
                </a:cubicBezTo>
                <a:cubicBezTo>
                  <a:pt x="140043" y="1071724"/>
                  <a:pt x="138021" y="1072318"/>
                  <a:pt x="136560" y="1073576"/>
                </a:cubicBezTo>
                <a:cubicBezTo>
                  <a:pt x="133280" y="1076413"/>
                  <a:pt x="130697" y="1080254"/>
                  <a:pt x="125277" y="1078589"/>
                </a:cubicBezTo>
                <a:cubicBezTo>
                  <a:pt x="124529" y="1078368"/>
                  <a:pt x="122592" y="1080492"/>
                  <a:pt x="121946" y="1081885"/>
                </a:cubicBezTo>
                <a:cubicBezTo>
                  <a:pt x="120654" y="1084638"/>
                  <a:pt x="119227" y="1086677"/>
                  <a:pt x="115608" y="1086320"/>
                </a:cubicBezTo>
                <a:cubicBezTo>
                  <a:pt x="114027" y="1081137"/>
                  <a:pt x="118378" y="1078555"/>
                  <a:pt x="120468" y="1074425"/>
                </a:cubicBezTo>
                <a:cubicBezTo>
                  <a:pt x="118854" y="1074103"/>
                  <a:pt x="117596" y="1073865"/>
                  <a:pt x="116356" y="1073627"/>
                </a:cubicBezTo>
                <a:lnTo>
                  <a:pt x="116372" y="1073644"/>
                </a:lnTo>
                <a:cubicBezTo>
                  <a:pt x="120570" y="1064910"/>
                  <a:pt x="126211" y="1057263"/>
                  <a:pt x="133297" y="1050653"/>
                </a:cubicBezTo>
                <a:cubicBezTo>
                  <a:pt x="134741" y="1049311"/>
                  <a:pt x="136338" y="1047951"/>
                  <a:pt x="137273" y="1046269"/>
                </a:cubicBezTo>
                <a:cubicBezTo>
                  <a:pt x="139635" y="1041987"/>
                  <a:pt x="142303" y="1038317"/>
                  <a:pt x="146857" y="1035904"/>
                </a:cubicBezTo>
                <a:cubicBezTo>
                  <a:pt x="149168" y="1034680"/>
                  <a:pt x="150578" y="1031792"/>
                  <a:pt x="152957" y="1028988"/>
                </a:cubicBezTo>
                <a:cubicBezTo>
                  <a:pt x="150442" y="1027866"/>
                  <a:pt x="148318" y="1026932"/>
                  <a:pt x="146347" y="1026048"/>
                </a:cubicBezTo>
                <a:cubicBezTo>
                  <a:pt x="145667" y="1026779"/>
                  <a:pt x="144970" y="1027306"/>
                  <a:pt x="145056" y="1027492"/>
                </a:cubicBezTo>
                <a:cubicBezTo>
                  <a:pt x="146568" y="1030993"/>
                  <a:pt x="145888" y="1033525"/>
                  <a:pt x="142082" y="1034833"/>
                </a:cubicBezTo>
                <a:cubicBezTo>
                  <a:pt x="141810" y="1034918"/>
                  <a:pt x="141487" y="1034969"/>
                  <a:pt x="141301" y="1035156"/>
                </a:cubicBezTo>
                <a:cubicBezTo>
                  <a:pt x="132651" y="1043414"/>
                  <a:pt x="123952" y="1051605"/>
                  <a:pt x="115404" y="1059948"/>
                </a:cubicBezTo>
                <a:cubicBezTo>
                  <a:pt x="111292" y="1063958"/>
                  <a:pt x="107451" y="1068274"/>
                  <a:pt x="103339" y="1072301"/>
                </a:cubicBezTo>
                <a:cubicBezTo>
                  <a:pt x="103016" y="1072607"/>
                  <a:pt x="101504" y="1071707"/>
                  <a:pt x="100536" y="1071333"/>
                </a:cubicBezTo>
                <a:cubicBezTo>
                  <a:pt x="99329" y="1070874"/>
                  <a:pt x="98157" y="1070364"/>
                  <a:pt x="96831" y="1069837"/>
                </a:cubicBezTo>
                <a:cubicBezTo>
                  <a:pt x="97987" y="1062684"/>
                  <a:pt x="98021" y="1062854"/>
                  <a:pt x="106024" y="1060934"/>
                </a:cubicBezTo>
                <a:cubicBezTo>
                  <a:pt x="108030" y="1060458"/>
                  <a:pt x="109847" y="1058707"/>
                  <a:pt x="111445" y="1057212"/>
                </a:cubicBezTo>
                <a:cubicBezTo>
                  <a:pt x="115897" y="1053032"/>
                  <a:pt x="120349" y="1048818"/>
                  <a:pt x="124478" y="1044315"/>
                </a:cubicBezTo>
                <a:cubicBezTo>
                  <a:pt x="126653" y="1041936"/>
                  <a:pt x="129865" y="1039591"/>
                  <a:pt x="126976" y="1035139"/>
                </a:cubicBezTo>
                <a:cubicBezTo>
                  <a:pt x="129813" y="1034816"/>
                  <a:pt x="132006" y="1035105"/>
                  <a:pt x="133603" y="1034272"/>
                </a:cubicBezTo>
                <a:cubicBezTo>
                  <a:pt x="136237" y="1032896"/>
                  <a:pt x="139363" y="1031282"/>
                  <a:pt x="140688" y="1028886"/>
                </a:cubicBezTo>
                <a:cubicBezTo>
                  <a:pt x="143798" y="1023261"/>
                  <a:pt x="147214" y="1019302"/>
                  <a:pt x="153943" y="1016414"/>
                </a:cubicBezTo>
                <a:cubicBezTo>
                  <a:pt x="154588" y="1017467"/>
                  <a:pt x="155217" y="1018623"/>
                  <a:pt x="155965" y="1019710"/>
                </a:cubicBezTo>
                <a:cubicBezTo>
                  <a:pt x="156576" y="1020577"/>
                  <a:pt x="157324" y="1021341"/>
                  <a:pt x="158225" y="1022395"/>
                </a:cubicBezTo>
                <a:cubicBezTo>
                  <a:pt x="161011" y="1018181"/>
                  <a:pt x="163323" y="1014459"/>
                  <a:pt x="158700" y="1009719"/>
                </a:cubicBezTo>
                <a:cubicBezTo>
                  <a:pt x="156644" y="1013151"/>
                  <a:pt x="154028" y="1015666"/>
                  <a:pt x="150731" y="1011673"/>
                </a:cubicBezTo>
                <a:cubicBezTo>
                  <a:pt x="146008" y="1015258"/>
                  <a:pt x="141708" y="1018521"/>
                  <a:pt x="137409" y="1021800"/>
                </a:cubicBezTo>
                <a:cubicBezTo>
                  <a:pt x="137053" y="1021579"/>
                  <a:pt x="136696" y="1021375"/>
                  <a:pt x="136322" y="1021154"/>
                </a:cubicBezTo>
                <a:cubicBezTo>
                  <a:pt x="136883" y="1019693"/>
                  <a:pt x="137460" y="1018215"/>
                  <a:pt x="138276" y="1016091"/>
                </a:cubicBezTo>
                <a:cubicBezTo>
                  <a:pt x="136390" y="1015105"/>
                  <a:pt x="134045" y="1013865"/>
                  <a:pt x="131581" y="1012573"/>
                </a:cubicBezTo>
                <a:cubicBezTo>
                  <a:pt x="126042" y="1016804"/>
                  <a:pt x="121351" y="1021053"/>
                  <a:pt x="118446" y="1027153"/>
                </a:cubicBezTo>
                <a:cubicBezTo>
                  <a:pt x="114622" y="1035173"/>
                  <a:pt x="106959" y="1038860"/>
                  <a:pt x="99601" y="1042769"/>
                </a:cubicBezTo>
                <a:cubicBezTo>
                  <a:pt x="99057" y="1043058"/>
                  <a:pt x="98038" y="1042446"/>
                  <a:pt x="96780" y="1042140"/>
                </a:cubicBezTo>
                <a:cubicBezTo>
                  <a:pt x="96780" y="1040050"/>
                  <a:pt x="96780" y="1037994"/>
                  <a:pt x="96780" y="1035020"/>
                </a:cubicBezTo>
                <a:cubicBezTo>
                  <a:pt x="92362" y="1039132"/>
                  <a:pt x="88675" y="1042565"/>
                  <a:pt x="85940" y="1045131"/>
                </a:cubicBezTo>
                <a:cubicBezTo>
                  <a:pt x="82575" y="1043516"/>
                  <a:pt x="79584" y="1042089"/>
                  <a:pt x="76848" y="1040781"/>
                </a:cubicBezTo>
                <a:cubicBezTo>
                  <a:pt x="81606" y="1033406"/>
                  <a:pt x="91683" y="1035173"/>
                  <a:pt x="91377" y="1025522"/>
                </a:cubicBezTo>
                <a:cubicBezTo>
                  <a:pt x="90374" y="1025233"/>
                  <a:pt x="88896" y="1024791"/>
                  <a:pt x="87435" y="1024366"/>
                </a:cubicBezTo>
                <a:lnTo>
                  <a:pt x="87452" y="1024383"/>
                </a:lnTo>
                <a:cubicBezTo>
                  <a:pt x="87418" y="1021001"/>
                  <a:pt x="86500" y="1018691"/>
                  <a:pt x="82388" y="1020203"/>
                </a:cubicBezTo>
                <a:cubicBezTo>
                  <a:pt x="80621" y="1020849"/>
                  <a:pt x="78836" y="1021443"/>
                  <a:pt x="75319" y="1022667"/>
                </a:cubicBezTo>
                <a:cubicBezTo>
                  <a:pt x="78616" y="1017654"/>
                  <a:pt x="80944" y="1014120"/>
                  <a:pt x="84699" y="1008393"/>
                </a:cubicBezTo>
                <a:cubicBezTo>
                  <a:pt x="85497" y="1010874"/>
                  <a:pt x="86008" y="1012471"/>
                  <a:pt x="86551" y="1014137"/>
                </a:cubicBezTo>
                <a:cubicBezTo>
                  <a:pt x="90120" y="1012522"/>
                  <a:pt x="92855" y="1011282"/>
                  <a:pt x="96967" y="1009430"/>
                </a:cubicBezTo>
                <a:cubicBezTo>
                  <a:pt x="95981" y="1011707"/>
                  <a:pt x="95812" y="1013134"/>
                  <a:pt x="95031" y="1013729"/>
                </a:cubicBezTo>
                <a:cubicBezTo>
                  <a:pt x="91887" y="1016091"/>
                  <a:pt x="92550" y="1018640"/>
                  <a:pt x="94622" y="1020984"/>
                </a:cubicBezTo>
                <a:cubicBezTo>
                  <a:pt x="96899" y="1023584"/>
                  <a:pt x="99414" y="1022004"/>
                  <a:pt x="101335" y="1020390"/>
                </a:cubicBezTo>
                <a:cubicBezTo>
                  <a:pt x="102490" y="1019438"/>
                  <a:pt x="102914" y="1017603"/>
                  <a:pt x="103662" y="1016176"/>
                </a:cubicBezTo>
                <a:cubicBezTo>
                  <a:pt x="104444" y="1016838"/>
                  <a:pt x="105243" y="1017518"/>
                  <a:pt x="106024" y="1018181"/>
                </a:cubicBezTo>
                <a:cubicBezTo>
                  <a:pt x="103339" y="1022446"/>
                  <a:pt x="100672" y="1026711"/>
                  <a:pt x="97987" y="1030976"/>
                </a:cubicBezTo>
                <a:cubicBezTo>
                  <a:pt x="98259" y="1031333"/>
                  <a:pt x="98514" y="1031690"/>
                  <a:pt x="98786" y="1032029"/>
                </a:cubicBezTo>
                <a:cubicBezTo>
                  <a:pt x="102830" y="1030160"/>
                  <a:pt x="106874" y="1028274"/>
                  <a:pt x="111564" y="1026116"/>
                </a:cubicBezTo>
                <a:cubicBezTo>
                  <a:pt x="111241" y="1025114"/>
                  <a:pt x="110867" y="1023907"/>
                  <a:pt x="110222" y="1021902"/>
                </a:cubicBezTo>
                <a:cubicBezTo>
                  <a:pt x="114945" y="1023618"/>
                  <a:pt x="116831" y="1020866"/>
                  <a:pt x="119007" y="1017535"/>
                </a:cubicBezTo>
                <a:cubicBezTo>
                  <a:pt x="122864" y="1011656"/>
                  <a:pt x="127384" y="1006235"/>
                  <a:pt x="131615" y="1000611"/>
                </a:cubicBezTo>
                <a:cubicBezTo>
                  <a:pt x="132176" y="1000033"/>
                  <a:pt x="132736" y="999472"/>
                  <a:pt x="133297" y="998894"/>
                </a:cubicBezTo>
                <a:cubicBezTo>
                  <a:pt x="135574" y="997416"/>
                  <a:pt x="138089" y="996159"/>
                  <a:pt x="137069" y="992318"/>
                </a:cubicBezTo>
                <a:cubicBezTo>
                  <a:pt x="135812" y="994510"/>
                  <a:pt x="134572" y="996719"/>
                  <a:pt x="133314" y="998911"/>
                </a:cubicBezTo>
                <a:cubicBezTo>
                  <a:pt x="132736" y="999472"/>
                  <a:pt x="132176" y="1000033"/>
                  <a:pt x="131598" y="1000594"/>
                </a:cubicBezTo>
                <a:cubicBezTo>
                  <a:pt x="128811" y="1000373"/>
                  <a:pt x="126024" y="1000135"/>
                  <a:pt x="122609" y="999863"/>
                </a:cubicBezTo>
                <a:cubicBezTo>
                  <a:pt x="119211" y="1006541"/>
                  <a:pt x="111853" y="1004077"/>
                  <a:pt x="105888" y="1006184"/>
                </a:cubicBezTo>
                <a:cubicBezTo>
                  <a:pt x="103730" y="1002106"/>
                  <a:pt x="107060" y="1000254"/>
                  <a:pt x="109150" y="998538"/>
                </a:cubicBezTo>
                <a:cubicBezTo>
                  <a:pt x="116644" y="992420"/>
                  <a:pt x="120944" y="983822"/>
                  <a:pt x="126415" y="975751"/>
                </a:cubicBezTo>
                <a:cubicBezTo>
                  <a:pt x="125004" y="976736"/>
                  <a:pt x="123407" y="977552"/>
                  <a:pt x="122201" y="978759"/>
                </a:cubicBezTo>
                <a:cubicBezTo>
                  <a:pt x="116067" y="984978"/>
                  <a:pt x="110136" y="991401"/>
                  <a:pt x="103934" y="997552"/>
                </a:cubicBezTo>
                <a:cubicBezTo>
                  <a:pt x="102099" y="999370"/>
                  <a:pt x="99686" y="1000594"/>
                  <a:pt x="97528" y="1002089"/>
                </a:cubicBezTo>
                <a:cubicBezTo>
                  <a:pt x="97103" y="1001681"/>
                  <a:pt x="96678" y="1001256"/>
                  <a:pt x="96237" y="1000849"/>
                </a:cubicBezTo>
                <a:cubicBezTo>
                  <a:pt x="96730" y="999455"/>
                  <a:pt x="96848" y="997756"/>
                  <a:pt x="97749" y="996719"/>
                </a:cubicBezTo>
                <a:cubicBezTo>
                  <a:pt x="104138" y="989294"/>
                  <a:pt x="110833" y="982123"/>
                  <a:pt x="117121" y="974612"/>
                </a:cubicBezTo>
                <a:cubicBezTo>
                  <a:pt x="120876" y="970126"/>
                  <a:pt x="123645" y="964995"/>
                  <a:pt x="129066" y="961851"/>
                </a:cubicBezTo>
                <a:cubicBezTo>
                  <a:pt x="133025" y="959557"/>
                  <a:pt x="133025" y="956465"/>
                  <a:pt x="130170" y="951265"/>
                </a:cubicBezTo>
                <a:cubicBezTo>
                  <a:pt x="127842" y="954035"/>
                  <a:pt x="125718" y="956482"/>
                  <a:pt x="123679" y="958996"/>
                </a:cubicBezTo>
                <a:cubicBezTo>
                  <a:pt x="119805" y="963788"/>
                  <a:pt x="115914" y="968563"/>
                  <a:pt x="112142" y="973423"/>
                </a:cubicBezTo>
                <a:cubicBezTo>
                  <a:pt x="110442" y="975615"/>
                  <a:pt x="108624" y="977824"/>
                  <a:pt x="107503" y="980322"/>
                </a:cubicBezTo>
                <a:cubicBezTo>
                  <a:pt x="103425" y="989430"/>
                  <a:pt x="95421" y="993814"/>
                  <a:pt x="86568" y="997654"/>
                </a:cubicBezTo>
                <a:cubicBezTo>
                  <a:pt x="89100" y="992964"/>
                  <a:pt x="91632" y="988274"/>
                  <a:pt x="94164" y="983601"/>
                </a:cubicBezTo>
                <a:cubicBezTo>
                  <a:pt x="95370" y="981494"/>
                  <a:pt x="96356" y="979234"/>
                  <a:pt x="97817" y="977331"/>
                </a:cubicBezTo>
                <a:cubicBezTo>
                  <a:pt x="100247" y="974120"/>
                  <a:pt x="102456" y="969821"/>
                  <a:pt x="105735" y="968546"/>
                </a:cubicBezTo>
                <a:cubicBezTo>
                  <a:pt x="107757" y="967765"/>
                  <a:pt x="109406" y="967153"/>
                  <a:pt x="110749" y="965538"/>
                </a:cubicBezTo>
                <a:cubicBezTo>
                  <a:pt x="115387" y="959931"/>
                  <a:pt x="119992" y="954307"/>
                  <a:pt x="124580" y="948665"/>
                </a:cubicBezTo>
                <a:cubicBezTo>
                  <a:pt x="124835" y="948342"/>
                  <a:pt x="124716" y="947714"/>
                  <a:pt x="124835" y="946779"/>
                </a:cubicBezTo>
                <a:cubicBezTo>
                  <a:pt x="122982" y="947611"/>
                  <a:pt x="121351" y="948342"/>
                  <a:pt x="119686" y="949073"/>
                </a:cubicBezTo>
                <a:cubicBezTo>
                  <a:pt x="119227" y="947731"/>
                  <a:pt x="118888" y="946779"/>
                  <a:pt x="118021" y="944264"/>
                </a:cubicBezTo>
                <a:cubicBezTo>
                  <a:pt x="114758" y="949889"/>
                  <a:pt x="111530" y="954171"/>
                  <a:pt x="109729" y="958979"/>
                </a:cubicBezTo>
                <a:cubicBezTo>
                  <a:pt x="108505" y="962242"/>
                  <a:pt x="107146" y="963890"/>
                  <a:pt x="103952" y="965318"/>
                </a:cubicBezTo>
                <a:cubicBezTo>
                  <a:pt x="96339" y="968733"/>
                  <a:pt x="92770" y="976108"/>
                  <a:pt x="94198" y="983635"/>
                </a:cubicBezTo>
                <a:cubicBezTo>
                  <a:pt x="91462" y="984842"/>
                  <a:pt x="88743" y="986031"/>
                  <a:pt x="86008" y="987238"/>
                </a:cubicBezTo>
                <a:cubicBezTo>
                  <a:pt x="85583" y="986796"/>
                  <a:pt x="85158" y="986354"/>
                  <a:pt x="84716" y="985912"/>
                </a:cubicBezTo>
                <a:cubicBezTo>
                  <a:pt x="85515" y="984485"/>
                  <a:pt x="86891" y="983074"/>
                  <a:pt x="86908" y="981647"/>
                </a:cubicBezTo>
                <a:cubicBezTo>
                  <a:pt x="86925" y="980441"/>
                  <a:pt x="85345" y="979234"/>
                  <a:pt x="84461" y="977994"/>
                </a:cubicBezTo>
                <a:cubicBezTo>
                  <a:pt x="88216" y="973134"/>
                  <a:pt x="91819" y="968495"/>
                  <a:pt x="95489" y="963754"/>
                </a:cubicBezTo>
                <a:cubicBezTo>
                  <a:pt x="94674" y="961834"/>
                  <a:pt x="93925" y="960084"/>
                  <a:pt x="93042" y="957960"/>
                </a:cubicBezTo>
                <a:cubicBezTo>
                  <a:pt x="94045" y="957314"/>
                  <a:pt x="95065" y="956872"/>
                  <a:pt x="95778" y="956142"/>
                </a:cubicBezTo>
                <a:cubicBezTo>
                  <a:pt x="98105" y="953746"/>
                  <a:pt x="100587" y="951435"/>
                  <a:pt x="102524" y="948750"/>
                </a:cubicBezTo>
                <a:cubicBezTo>
                  <a:pt x="104886" y="945487"/>
                  <a:pt x="106925" y="942684"/>
                  <a:pt x="111683" y="942378"/>
                </a:cubicBezTo>
                <a:cubicBezTo>
                  <a:pt x="113620" y="942259"/>
                  <a:pt x="117222" y="938317"/>
                  <a:pt x="116848" y="937042"/>
                </a:cubicBezTo>
                <a:cubicBezTo>
                  <a:pt x="114775" y="929923"/>
                  <a:pt x="118632" y="924706"/>
                  <a:pt x="121351" y="919064"/>
                </a:cubicBezTo>
                <a:lnTo>
                  <a:pt x="121335" y="919081"/>
                </a:lnTo>
                <a:cubicBezTo>
                  <a:pt x="128216" y="917263"/>
                  <a:pt x="130527" y="912285"/>
                  <a:pt x="130595" y="905623"/>
                </a:cubicBezTo>
                <a:cubicBezTo>
                  <a:pt x="133739" y="903703"/>
                  <a:pt x="140536" y="905861"/>
                  <a:pt x="138989" y="897943"/>
                </a:cubicBezTo>
                <a:cubicBezTo>
                  <a:pt x="135489" y="897076"/>
                  <a:pt x="131819" y="896176"/>
                  <a:pt x="127214" y="895020"/>
                </a:cubicBezTo>
                <a:cubicBezTo>
                  <a:pt x="123119" y="899591"/>
                  <a:pt x="118752" y="904740"/>
                  <a:pt x="114045" y="909549"/>
                </a:cubicBezTo>
                <a:cubicBezTo>
                  <a:pt x="112464" y="911163"/>
                  <a:pt x="109729" y="913304"/>
                  <a:pt x="108098" y="912879"/>
                </a:cubicBezTo>
                <a:cubicBezTo>
                  <a:pt x="103527" y="911724"/>
                  <a:pt x="101301" y="914595"/>
                  <a:pt x="97953" y="916940"/>
                </a:cubicBezTo>
                <a:cubicBezTo>
                  <a:pt x="100654" y="924485"/>
                  <a:pt x="96305" y="929532"/>
                  <a:pt x="91513" y="934493"/>
                </a:cubicBezTo>
                <a:cubicBezTo>
                  <a:pt x="89389" y="936703"/>
                  <a:pt x="87571" y="939217"/>
                  <a:pt x="85735" y="941681"/>
                </a:cubicBezTo>
                <a:cubicBezTo>
                  <a:pt x="83764" y="944332"/>
                  <a:pt x="82575" y="947085"/>
                  <a:pt x="77834" y="945997"/>
                </a:cubicBezTo>
                <a:cubicBezTo>
                  <a:pt x="75744" y="945521"/>
                  <a:pt x="72380" y="949124"/>
                  <a:pt x="70086" y="951367"/>
                </a:cubicBezTo>
                <a:cubicBezTo>
                  <a:pt x="67078" y="954307"/>
                  <a:pt x="64206" y="957518"/>
                  <a:pt x="61896" y="961018"/>
                </a:cubicBezTo>
                <a:cubicBezTo>
                  <a:pt x="56356" y="969430"/>
                  <a:pt x="49423" y="975190"/>
                  <a:pt x="38191" y="974816"/>
                </a:cubicBezTo>
                <a:cubicBezTo>
                  <a:pt x="40485" y="970228"/>
                  <a:pt x="42745" y="965708"/>
                  <a:pt x="45226" y="960747"/>
                </a:cubicBezTo>
                <a:cubicBezTo>
                  <a:pt x="46144" y="960390"/>
                  <a:pt x="47791" y="959761"/>
                  <a:pt x="49847" y="958962"/>
                </a:cubicBezTo>
                <a:cubicBezTo>
                  <a:pt x="43272" y="954476"/>
                  <a:pt x="40655" y="961290"/>
                  <a:pt x="35201" y="963245"/>
                </a:cubicBezTo>
                <a:cubicBezTo>
                  <a:pt x="35999" y="960849"/>
                  <a:pt x="36117" y="959268"/>
                  <a:pt x="36933" y="958232"/>
                </a:cubicBezTo>
                <a:cubicBezTo>
                  <a:pt x="43527" y="949855"/>
                  <a:pt x="50306" y="941613"/>
                  <a:pt x="56899" y="933236"/>
                </a:cubicBezTo>
                <a:cubicBezTo>
                  <a:pt x="58259" y="931520"/>
                  <a:pt x="59109" y="929413"/>
                  <a:pt x="60179" y="927476"/>
                </a:cubicBezTo>
                <a:lnTo>
                  <a:pt x="60145" y="927527"/>
                </a:lnTo>
                <a:cubicBezTo>
                  <a:pt x="62286" y="925725"/>
                  <a:pt x="64325" y="923771"/>
                  <a:pt x="66602" y="922174"/>
                </a:cubicBezTo>
                <a:cubicBezTo>
                  <a:pt x="68777" y="920645"/>
                  <a:pt x="70952" y="918266"/>
                  <a:pt x="74232" y="920730"/>
                </a:cubicBezTo>
                <a:cubicBezTo>
                  <a:pt x="74232" y="927662"/>
                  <a:pt x="63730" y="930347"/>
                  <a:pt x="66653" y="939302"/>
                </a:cubicBezTo>
                <a:cubicBezTo>
                  <a:pt x="68777" y="937603"/>
                  <a:pt x="70442" y="936278"/>
                  <a:pt x="72516" y="934630"/>
                </a:cubicBezTo>
                <a:cubicBezTo>
                  <a:pt x="73705" y="936023"/>
                  <a:pt x="74792" y="937314"/>
                  <a:pt x="75761" y="938436"/>
                </a:cubicBezTo>
                <a:cubicBezTo>
                  <a:pt x="80570" y="937314"/>
                  <a:pt x="72991" y="931588"/>
                  <a:pt x="78870" y="930908"/>
                </a:cubicBezTo>
                <a:lnTo>
                  <a:pt x="79329" y="931384"/>
                </a:lnTo>
                <a:lnTo>
                  <a:pt x="78854" y="930925"/>
                </a:lnTo>
                <a:cubicBezTo>
                  <a:pt x="79261" y="925555"/>
                  <a:pt x="79703" y="920254"/>
                  <a:pt x="86194" y="918368"/>
                </a:cubicBezTo>
                <a:cubicBezTo>
                  <a:pt x="87418" y="918011"/>
                  <a:pt x="88369" y="916754"/>
                  <a:pt x="90034" y="915462"/>
                </a:cubicBezTo>
                <a:cubicBezTo>
                  <a:pt x="88284" y="913967"/>
                  <a:pt x="86908" y="912777"/>
                  <a:pt x="85192" y="911299"/>
                </a:cubicBezTo>
                <a:cubicBezTo>
                  <a:pt x="83577" y="912505"/>
                  <a:pt x="82116" y="913593"/>
                  <a:pt x="79720" y="915394"/>
                </a:cubicBezTo>
                <a:cubicBezTo>
                  <a:pt x="80179" y="912590"/>
                  <a:pt x="80502" y="910602"/>
                  <a:pt x="80876" y="908376"/>
                </a:cubicBezTo>
                <a:cubicBezTo>
                  <a:pt x="79363" y="907187"/>
                  <a:pt x="77698" y="905878"/>
                  <a:pt x="75591" y="904213"/>
                </a:cubicBezTo>
                <a:cubicBezTo>
                  <a:pt x="80400" y="900543"/>
                  <a:pt x="85311" y="897739"/>
                  <a:pt x="88913" y="893763"/>
                </a:cubicBezTo>
                <a:cubicBezTo>
                  <a:pt x="92396" y="889923"/>
                  <a:pt x="94538" y="884859"/>
                  <a:pt x="97919" y="879234"/>
                </a:cubicBezTo>
                <a:cubicBezTo>
                  <a:pt x="93739" y="879455"/>
                  <a:pt x="90901" y="877450"/>
                  <a:pt x="88335" y="881698"/>
                </a:cubicBezTo>
                <a:cubicBezTo>
                  <a:pt x="86942" y="884009"/>
                  <a:pt x="83339" y="884995"/>
                  <a:pt x="80247" y="886864"/>
                </a:cubicBezTo>
                <a:cubicBezTo>
                  <a:pt x="80485" y="888291"/>
                  <a:pt x="80774" y="890075"/>
                  <a:pt x="81165" y="892437"/>
                </a:cubicBezTo>
                <a:cubicBezTo>
                  <a:pt x="78429" y="892437"/>
                  <a:pt x="76049" y="892437"/>
                  <a:pt x="73484" y="892437"/>
                </a:cubicBezTo>
                <a:cubicBezTo>
                  <a:pt x="72192" y="894612"/>
                  <a:pt x="70426" y="896618"/>
                  <a:pt x="69745" y="898946"/>
                </a:cubicBezTo>
                <a:cubicBezTo>
                  <a:pt x="67996" y="904825"/>
                  <a:pt x="64886" y="907833"/>
                  <a:pt x="58259" y="907527"/>
                </a:cubicBezTo>
                <a:cubicBezTo>
                  <a:pt x="55013" y="907374"/>
                  <a:pt x="51190" y="909073"/>
                  <a:pt x="53858" y="914035"/>
                </a:cubicBezTo>
                <a:cubicBezTo>
                  <a:pt x="53977" y="914273"/>
                  <a:pt x="54113" y="914731"/>
                  <a:pt x="53993" y="914850"/>
                </a:cubicBezTo>
                <a:cubicBezTo>
                  <a:pt x="48641" y="919761"/>
                  <a:pt x="46228" y="927357"/>
                  <a:pt x="39363" y="930857"/>
                </a:cubicBezTo>
                <a:cubicBezTo>
                  <a:pt x="38140" y="931469"/>
                  <a:pt x="35914" y="931401"/>
                  <a:pt x="35574" y="932234"/>
                </a:cubicBezTo>
                <a:cubicBezTo>
                  <a:pt x="33450" y="937416"/>
                  <a:pt x="28726" y="941138"/>
                  <a:pt x="26840" y="945895"/>
                </a:cubicBezTo>
                <a:cubicBezTo>
                  <a:pt x="25090" y="950296"/>
                  <a:pt x="23119" y="953015"/>
                  <a:pt x="19177" y="955020"/>
                </a:cubicBezTo>
                <a:cubicBezTo>
                  <a:pt x="16832" y="956210"/>
                  <a:pt x="14724" y="957892"/>
                  <a:pt x="12516" y="959353"/>
                </a:cubicBezTo>
                <a:cubicBezTo>
                  <a:pt x="12073" y="958911"/>
                  <a:pt x="11615" y="958453"/>
                  <a:pt x="11173" y="958011"/>
                </a:cubicBezTo>
                <a:cubicBezTo>
                  <a:pt x="13671" y="954901"/>
                  <a:pt x="17443" y="952131"/>
                  <a:pt x="18361" y="948614"/>
                </a:cubicBezTo>
                <a:cubicBezTo>
                  <a:pt x="19635" y="943771"/>
                  <a:pt x="23832" y="942616"/>
                  <a:pt x="26993" y="939234"/>
                </a:cubicBezTo>
                <a:cubicBezTo>
                  <a:pt x="25651" y="937756"/>
                  <a:pt x="24461" y="936431"/>
                  <a:pt x="23102" y="934952"/>
                </a:cubicBezTo>
                <a:cubicBezTo>
                  <a:pt x="22167" y="935734"/>
                  <a:pt x="21385" y="936125"/>
                  <a:pt x="20960" y="936770"/>
                </a:cubicBezTo>
                <a:cubicBezTo>
                  <a:pt x="19245" y="939353"/>
                  <a:pt x="17732" y="942055"/>
                  <a:pt x="15982" y="944621"/>
                </a:cubicBezTo>
                <a:cubicBezTo>
                  <a:pt x="10426" y="952828"/>
                  <a:pt x="10120" y="952879"/>
                  <a:pt x="111" y="948580"/>
                </a:cubicBezTo>
                <a:cubicBezTo>
                  <a:pt x="-551" y="945301"/>
                  <a:pt x="1878" y="945029"/>
                  <a:pt x="4088" y="944553"/>
                </a:cubicBezTo>
                <a:lnTo>
                  <a:pt x="4070" y="944536"/>
                </a:lnTo>
                <a:cubicBezTo>
                  <a:pt x="5549" y="947034"/>
                  <a:pt x="7231" y="948614"/>
                  <a:pt x="9933" y="945929"/>
                </a:cubicBezTo>
                <a:cubicBezTo>
                  <a:pt x="12957" y="942922"/>
                  <a:pt x="9440" y="941341"/>
                  <a:pt x="8370" y="939353"/>
                </a:cubicBezTo>
                <a:cubicBezTo>
                  <a:pt x="13127" y="932777"/>
                  <a:pt x="19924" y="927697"/>
                  <a:pt x="21046" y="919064"/>
                </a:cubicBezTo>
                <a:lnTo>
                  <a:pt x="21521" y="918589"/>
                </a:lnTo>
                <a:lnTo>
                  <a:pt x="21062" y="919081"/>
                </a:lnTo>
                <a:cubicBezTo>
                  <a:pt x="20264" y="919370"/>
                  <a:pt x="19499" y="919761"/>
                  <a:pt x="18666" y="919931"/>
                </a:cubicBezTo>
                <a:cubicBezTo>
                  <a:pt x="18174" y="920033"/>
                  <a:pt x="17630" y="919778"/>
                  <a:pt x="15812" y="919438"/>
                </a:cubicBezTo>
                <a:cubicBezTo>
                  <a:pt x="17460" y="916584"/>
                  <a:pt x="19822" y="914205"/>
                  <a:pt x="20230" y="911537"/>
                </a:cubicBezTo>
                <a:cubicBezTo>
                  <a:pt x="21351" y="904230"/>
                  <a:pt x="27503" y="899999"/>
                  <a:pt x="30340" y="893729"/>
                </a:cubicBezTo>
                <a:cubicBezTo>
                  <a:pt x="31937" y="890229"/>
                  <a:pt x="36322" y="888070"/>
                  <a:pt x="39091" y="885012"/>
                </a:cubicBezTo>
                <a:cubicBezTo>
                  <a:pt x="41471" y="882378"/>
                  <a:pt x="43305" y="879251"/>
                  <a:pt x="45497" y="876448"/>
                </a:cubicBezTo>
                <a:cubicBezTo>
                  <a:pt x="47162" y="874307"/>
                  <a:pt x="49304" y="872556"/>
                  <a:pt x="51853" y="874935"/>
                </a:cubicBezTo>
                <a:cubicBezTo>
                  <a:pt x="53943" y="876872"/>
                  <a:pt x="52991" y="878946"/>
                  <a:pt x="51190" y="880815"/>
                </a:cubicBezTo>
                <a:cubicBezTo>
                  <a:pt x="46296" y="885844"/>
                  <a:pt x="41267" y="890772"/>
                  <a:pt x="36678" y="896091"/>
                </a:cubicBezTo>
                <a:cubicBezTo>
                  <a:pt x="32125" y="901358"/>
                  <a:pt x="28064" y="907034"/>
                  <a:pt x="23289" y="913168"/>
                </a:cubicBezTo>
                <a:cubicBezTo>
                  <a:pt x="27350" y="912930"/>
                  <a:pt x="28879" y="910195"/>
                  <a:pt x="30748" y="907968"/>
                </a:cubicBezTo>
                <a:cubicBezTo>
                  <a:pt x="35625" y="902140"/>
                  <a:pt x="40179" y="895989"/>
                  <a:pt x="45515" y="890602"/>
                </a:cubicBezTo>
                <a:cubicBezTo>
                  <a:pt x="49406" y="886694"/>
                  <a:pt x="54690" y="884179"/>
                  <a:pt x="58684" y="880373"/>
                </a:cubicBezTo>
                <a:cubicBezTo>
                  <a:pt x="62269" y="876957"/>
                  <a:pt x="65837" y="872981"/>
                  <a:pt x="67843" y="868546"/>
                </a:cubicBezTo>
                <a:cubicBezTo>
                  <a:pt x="70493" y="862667"/>
                  <a:pt x="74606" y="858300"/>
                  <a:pt x="78854" y="853780"/>
                </a:cubicBezTo>
                <a:cubicBezTo>
                  <a:pt x="83391" y="848937"/>
                  <a:pt x="87553" y="843771"/>
                  <a:pt x="92278" y="838283"/>
                </a:cubicBezTo>
                <a:cubicBezTo>
                  <a:pt x="88743" y="836550"/>
                  <a:pt x="84359" y="834239"/>
                  <a:pt x="86891" y="827799"/>
                </a:cubicBezTo>
                <a:cubicBezTo>
                  <a:pt x="80366" y="829362"/>
                  <a:pt x="77749" y="833967"/>
                  <a:pt x="74826" y="837875"/>
                </a:cubicBezTo>
                <a:cubicBezTo>
                  <a:pt x="72498" y="840968"/>
                  <a:pt x="70120" y="843601"/>
                  <a:pt x="66245" y="844162"/>
                </a:cubicBezTo>
                <a:cubicBezTo>
                  <a:pt x="62762" y="844672"/>
                  <a:pt x="61080" y="846490"/>
                  <a:pt x="59601" y="849702"/>
                </a:cubicBezTo>
                <a:cubicBezTo>
                  <a:pt x="56916" y="855530"/>
                  <a:pt x="53433" y="861002"/>
                  <a:pt x="51139" y="865097"/>
                </a:cubicBezTo>
                <a:cubicBezTo>
                  <a:pt x="47843" y="866728"/>
                  <a:pt x="45158" y="867187"/>
                  <a:pt x="44070" y="868767"/>
                </a:cubicBezTo>
                <a:cubicBezTo>
                  <a:pt x="40960" y="873236"/>
                  <a:pt x="37750" y="877331"/>
                  <a:pt x="32736" y="879863"/>
                </a:cubicBezTo>
                <a:cubicBezTo>
                  <a:pt x="31360" y="880560"/>
                  <a:pt x="30544" y="882361"/>
                  <a:pt x="29474" y="883669"/>
                </a:cubicBezTo>
                <a:cubicBezTo>
                  <a:pt x="23339" y="891231"/>
                  <a:pt x="17155" y="898742"/>
                  <a:pt x="11122" y="906388"/>
                </a:cubicBezTo>
                <a:cubicBezTo>
                  <a:pt x="9355" y="908631"/>
                  <a:pt x="8046" y="911248"/>
                  <a:pt x="5787" y="913270"/>
                </a:cubicBezTo>
                <a:cubicBezTo>
                  <a:pt x="5515" y="906541"/>
                  <a:pt x="9831" y="902038"/>
                  <a:pt x="13280" y="897195"/>
                </a:cubicBezTo>
                <a:cubicBezTo>
                  <a:pt x="18616" y="889702"/>
                  <a:pt x="24138" y="882361"/>
                  <a:pt x="29576" y="874935"/>
                </a:cubicBezTo>
                <a:lnTo>
                  <a:pt x="29474" y="874952"/>
                </a:lnTo>
                <a:close/>
                <a:moveTo>
                  <a:pt x="700603" y="236091"/>
                </a:moveTo>
                <a:cubicBezTo>
                  <a:pt x="700756" y="236193"/>
                  <a:pt x="700926" y="236295"/>
                  <a:pt x="701079" y="236397"/>
                </a:cubicBezTo>
                <a:cubicBezTo>
                  <a:pt x="700909" y="236295"/>
                  <a:pt x="700739" y="236210"/>
                  <a:pt x="700569" y="236108"/>
                </a:cubicBezTo>
                <a:cubicBezTo>
                  <a:pt x="700417" y="236007"/>
                  <a:pt x="700263" y="235905"/>
                  <a:pt x="700110" y="235803"/>
                </a:cubicBezTo>
                <a:cubicBezTo>
                  <a:pt x="700280" y="235905"/>
                  <a:pt x="700451" y="236007"/>
                  <a:pt x="700603" y="236091"/>
                </a:cubicBezTo>
                <a:close/>
                <a:moveTo>
                  <a:pt x="1402301" y="1523958"/>
                </a:moveTo>
                <a:cubicBezTo>
                  <a:pt x="1402880" y="1524518"/>
                  <a:pt x="1403440" y="1525096"/>
                  <a:pt x="1404018" y="1525657"/>
                </a:cubicBezTo>
                <a:cubicBezTo>
                  <a:pt x="1407298" y="1529242"/>
                  <a:pt x="1407298" y="1529242"/>
                  <a:pt x="1411426" y="1525691"/>
                </a:cubicBezTo>
                <a:cubicBezTo>
                  <a:pt x="1408402" y="1525691"/>
                  <a:pt x="1406193" y="1525691"/>
                  <a:pt x="1403984" y="1525691"/>
                </a:cubicBezTo>
                <a:cubicBezTo>
                  <a:pt x="1403423" y="1525113"/>
                  <a:pt x="1402846" y="1524552"/>
                  <a:pt x="1402285" y="1523975"/>
                </a:cubicBezTo>
                <a:lnTo>
                  <a:pt x="1401826" y="1523499"/>
                </a:lnTo>
                <a:lnTo>
                  <a:pt x="1402301" y="1523958"/>
                </a:lnTo>
                <a:close/>
                <a:moveTo>
                  <a:pt x="32873" y="924196"/>
                </a:moveTo>
                <a:cubicBezTo>
                  <a:pt x="33433" y="923635"/>
                  <a:pt x="34011" y="923058"/>
                  <a:pt x="34572" y="922497"/>
                </a:cubicBezTo>
                <a:cubicBezTo>
                  <a:pt x="35133" y="921936"/>
                  <a:pt x="35710" y="921358"/>
                  <a:pt x="36271" y="920798"/>
                </a:cubicBezTo>
                <a:cubicBezTo>
                  <a:pt x="36373" y="920645"/>
                  <a:pt x="36475" y="920492"/>
                  <a:pt x="36576" y="920339"/>
                </a:cubicBezTo>
                <a:cubicBezTo>
                  <a:pt x="36492" y="920509"/>
                  <a:pt x="36390" y="920662"/>
                  <a:pt x="36305" y="920832"/>
                </a:cubicBezTo>
                <a:cubicBezTo>
                  <a:pt x="35744" y="921392"/>
                  <a:pt x="35167" y="921970"/>
                  <a:pt x="34606" y="922531"/>
                </a:cubicBezTo>
                <a:cubicBezTo>
                  <a:pt x="34045" y="923092"/>
                  <a:pt x="33467" y="923669"/>
                  <a:pt x="32907" y="924230"/>
                </a:cubicBezTo>
                <a:lnTo>
                  <a:pt x="32414" y="924689"/>
                </a:lnTo>
                <a:lnTo>
                  <a:pt x="32873" y="924196"/>
                </a:lnTo>
                <a:close/>
                <a:moveTo>
                  <a:pt x="802540" y="183432"/>
                </a:moveTo>
                <a:lnTo>
                  <a:pt x="802999" y="183908"/>
                </a:lnTo>
                <a:lnTo>
                  <a:pt x="802523" y="183449"/>
                </a:lnTo>
                <a:lnTo>
                  <a:pt x="802064" y="182973"/>
                </a:lnTo>
                <a:lnTo>
                  <a:pt x="802540" y="183432"/>
                </a:lnTo>
                <a:close/>
                <a:moveTo>
                  <a:pt x="1490627" y="1476379"/>
                </a:moveTo>
                <a:lnTo>
                  <a:pt x="1491120" y="1475920"/>
                </a:lnTo>
                <a:lnTo>
                  <a:pt x="1490661" y="1476413"/>
                </a:lnTo>
                <a:lnTo>
                  <a:pt x="1490186" y="1476872"/>
                </a:lnTo>
                <a:lnTo>
                  <a:pt x="1490627" y="1476379"/>
                </a:lnTo>
                <a:close/>
                <a:moveTo>
                  <a:pt x="884103" y="157961"/>
                </a:moveTo>
                <a:cubicBezTo>
                  <a:pt x="884273" y="158063"/>
                  <a:pt x="884443" y="158165"/>
                  <a:pt x="884613" y="158267"/>
                </a:cubicBezTo>
                <a:cubicBezTo>
                  <a:pt x="884426" y="158148"/>
                  <a:pt x="884257" y="158063"/>
                  <a:pt x="884103" y="157961"/>
                </a:cubicBezTo>
                <a:cubicBezTo>
                  <a:pt x="883526" y="157400"/>
                  <a:pt x="882965" y="156839"/>
                  <a:pt x="882387" y="156278"/>
                </a:cubicBezTo>
                <a:cubicBezTo>
                  <a:pt x="880569" y="155191"/>
                  <a:pt x="878734" y="154120"/>
                  <a:pt x="876949" y="152982"/>
                </a:cubicBezTo>
                <a:cubicBezTo>
                  <a:pt x="875726" y="152200"/>
                  <a:pt x="874163" y="151538"/>
                  <a:pt x="873449" y="150382"/>
                </a:cubicBezTo>
                <a:cubicBezTo>
                  <a:pt x="870475" y="145539"/>
                  <a:pt x="870561" y="145471"/>
                  <a:pt x="863696" y="147765"/>
                </a:cubicBezTo>
                <a:cubicBezTo>
                  <a:pt x="864409" y="150365"/>
                  <a:pt x="865123" y="152965"/>
                  <a:pt x="866397" y="157587"/>
                </a:cubicBezTo>
                <a:cubicBezTo>
                  <a:pt x="858853" y="152557"/>
                  <a:pt x="853075" y="147969"/>
                  <a:pt x="845463" y="154596"/>
                </a:cubicBezTo>
                <a:cubicBezTo>
                  <a:pt x="851087" y="158080"/>
                  <a:pt x="855182" y="162226"/>
                  <a:pt x="856915" y="168190"/>
                </a:cubicBezTo>
                <a:cubicBezTo>
                  <a:pt x="849932" y="166304"/>
                  <a:pt x="844732" y="158386"/>
                  <a:pt x="835607" y="161716"/>
                </a:cubicBezTo>
                <a:cubicBezTo>
                  <a:pt x="836593" y="160459"/>
                  <a:pt x="837562" y="159218"/>
                  <a:pt x="838734" y="157723"/>
                </a:cubicBezTo>
                <a:cubicBezTo>
                  <a:pt x="832667" y="157094"/>
                  <a:pt x="830306" y="159116"/>
                  <a:pt x="832022" y="163398"/>
                </a:cubicBezTo>
                <a:cubicBezTo>
                  <a:pt x="833246" y="166457"/>
                  <a:pt x="835386" y="169176"/>
                  <a:pt x="837069" y="171979"/>
                </a:cubicBezTo>
                <a:cubicBezTo>
                  <a:pt x="840552" y="171707"/>
                  <a:pt x="843712" y="171453"/>
                  <a:pt x="846856" y="171198"/>
                </a:cubicBezTo>
                <a:cubicBezTo>
                  <a:pt x="846941" y="171555"/>
                  <a:pt x="847026" y="171911"/>
                  <a:pt x="847094" y="172268"/>
                </a:cubicBezTo>
                <a:cubicBezTo>
                  <a:pt x="844461" y="173594"/>
                  <a:pt x="841826" y="174919"/>
                  <a:pt x="839193" y="176244"/>
                </a:cubicBezTo>
                <a:cubicBezTo>
                  <a:pt x="846499" y="176159"/>
                  <a:pt x="852837" y="174409"/>
                  <a:pt x="856881" y="168173"/>
                </a:cubicBezTo>
                <a:cubicBezTo>
                  <a:pt x="859584" y="167612"/>
                  <a:pt x="862269" y="166678"/>
                  <a:pt x="864987" y="166559"/>
                </a:cubicBezTo>
                <a:cubicBezTo>
                  <a:pt x="868182" y="166423"/>
                  <a:pt x="870595" y="166270"/>
                  <a:pt x="872022" y="162515"/>
                </a:cubicBezTo>
                <a:cubicBezTo>
                  <a:pt x="872447" y="161393"/>
                  <a:pt x="876678" y="161716"/>
                  <a:pt x="880145" y="161240"/>
                </a:cubicBezTo>
                <a:cubicBezTo>
                  <a:pt x="877137" y="159915"/>
                  <a:pt x="875148" y="159048"/>
                  <a:pt x="873177" y="158165"/>
                </a:cubicBezTo>
                <a:cubicBezTo>
                  <a:pt x="873296" y="157536"/>
                  <a:pt x="873398" y="156907"/>
                  <a:pt x="873517" y="156278"/>
                </a:cubicBezTo>
                <a:cubicBezTo>
                  <a:pt x="876474" y="156278"/>
                  <a:pt x="879430" y="156278"/>
                  <a:pt x="882387" y="156278"/>
                </a:cubicBezTo>
                <a:cubicBezTo>
                  <a:pt x="882965" y="156822"/>
                  <a:pt x="883526" y="157383"/>
                  <a:pt x="884103" y="157961"/>
                </a:cubicBezTo>
                <a:close/>
                <a:moveTo>
                  <a:pt x="1320755" y="1442411"/>
                </a:moveTo>
                <a:cubicBezTo>
                  <a:pt x="1320908" y="1442513"/>
                  <a:pt x="1321062" y="1442615"/>
                  <a:pt x="1321214" y="1442717"/>
                </a:cubicBezTo>
                <a:cubicBezTo>
                  <a:pt x="1321044" y="1442615"/>
                  <a:pt x="1320892" y="1442530"/>
                  <a:pt x="1320721" y="1442428"/>
                </a:cubicBezTo>
                <a:lnTo>
                  <a:pt x="1320263" y="1441953"/>
                </a:lnTo>
                <a:lnTo>
                  <a:pt x="1320755" y="1442411"/>
                </a:lnTo>
                <a:close/>
                <a:moveTo>
                  <a:pt x="792362" y="156244"/>
                </a:moveTo>
                <a:lnTo>
                  <a:pt x="792837" y="156703"/>
                </a:lnTo>
                <a:lnTo>
                  <a:pt x="792344" y="156261"/>
                </a:lnTo>
                <a:lnTo>
                  <a:pt x="791903" y="155786"/>
                </a:lnTo>
                <a:lnTo>
                  <a:pt x="792362" y="156244"/>
                </a:lnTo>
                <a:close/>
                <a:moveTo>
                  <a:pt x="1003033" y="151147"/>
                </a:moveTo>
                <a:lnTo>
                  <a:pt x="1003492" y="151623"/>
                </a:lnTo>
                <a:cubicBezTo>
                  <a:pt x="1003492" y="151623"/>
                  <a:pt x="1002999" y="151181"/>
                  <a:pt x="1002999" y="151181"/>
                </a:cubicBezTo>
                <a:cubicBezTo>
                  <a:pt x="1002846" y="151079"/>
                  <a:pt x="1002676" y="150977"/>
                  <a:pt x="1002523" y="150858"/>
                </a:cubicBezTo>
                <a:cubicBezTo>
                  <a:pt x="1002710" y="150960"/>
                  <a:pt x="1002863" y="151045"/>
                  <a:pt x="1003033" y="151147"/>
                </a:cubicBezTo>
                <a:close/>
                <a:moveTo>
                  <a:pt x="1172922" y="1145063"/>
                </a:moveTo>
                <a:lnTo>
                  <a:pt x="1173415" y="1144604"/>
                </a:lnTo>
                <a:lnTo>
                  <a:pt x="1172956" y="1145080"/>
                </a:lnTo>
                <a:lnTo>
                  <a:pt x="1172480" y="1145555"/>
                </a:lnTo>
                <a:lnTo>
                  <a:pt x="1172922" y="1145063"/>
                </a:lnTo>
                <a:close/>
                <a:moveTo>
                  <a:pt x="720977" y="101903"/>
                </a:moveTo>
                <a:cubicBezTo>
                  <a:pt x="720417" y="101342"/>
                  <a:pt x="719838" y="100781"/>
                  <a:pt x="719261" y="100204"/>
                </a:cubicBezTo>
                <a:cubicBezTo>
                  <a:pt x="716049" y="97536"/>
                  <a:pt x="716049" y="97536"/>
                  <a:pt x="711886" y="100170"/>
                </a:cubicBezTo>
                <a:cubicBezTo>
                  <a:pt x="714961" y="100170"/>
                  <a:pt x="717119" y="100170"/>
                  <a:pt x="719277" y="100170"/>
                </a:cubicBezTo>
                <a:cubicBezTo>
                  <a:pt x="719872" y="100747"/>
                  <a:pt x="720433" y="101308"/>
                  <a:pt x="720977" y="101903"/>
                </a:cubicBezTo>
                <a:close/>
                <a:moveTo>
                  <a:pt x="292821" y="842650"/>
                </a:moveTo>
                <a:lnTo>
                  <a:pt x="293314" y="842208"/>
                </a:lnTo>
                <a:lnTo>
                  <a:pt x="292855" y="842684"/>
                </a:lnTo>
                <a:lnTo>
                  <a:pt x="292379" y="843126"/>
                </a:lnTo>
                <a:lnTo>
                  <a:pt x="292821" y="842650"/>
                </a:lnTo>
                <a:close/>
                <a:moveTo>
                  <a:pt x="116118" y="827357"/>
                </a:moveTo>
                <a:cubicBezTo>
                  <a:pt x="116678" y="826796"/>
                  <a:pt x="117256" y="826218"/>
                  <a:pt x="117817" y="825658"/>
                </a:cubicBezTo>
                <a:cubicBezTo>
                  <a:pt x="118378" y="825097"/>
                  <a:pt x="118955" y="824519"/>
                  <a:pt x="119516" y="823958"/>
                </a:cubicBezTo>
                <a:cubicBezTo>
                  <a:pt x="119618" y="823805"/>
                  <a:pt x="119738" y="823652"/>
                  <a:pt x="119839" y="823483"/>
                </a:cubicBezTo>
                <a:cubicBezTo>
                  <a:pt x="119738" y="823652"/>
                  <a:pt x="119652" y="823805"/>
                  <a:pt x="119550" y="823975"/>
                </a:cubicBezTo>
                <a:cubicBezTo>
                  <a:pt x="118989" y="824536"/>
                  <a:pt x="118412" y="825114"/>
                  <a:pt x="117851" y="825675"/>
                </a:cubicBezTo>
                <a:cubicBezTo>
                  <a:pt x="117290" y="826235"/>
                  <a:pt x="116712" y="826813"/>
                  <a:pt x="116152" y="827374"/>
                </a:cubicBezTo>
                <a:cubicBezTo>
                  <a:pt x="115591" y="827935"/>
                  <a:pt x="115013" y="828512"/>
                  <a:pt x="114436" y="829073"/>
                </a:cubicBezTo>
                <a:cubicBezTo>
                  <a:pt x="110408" y="833304"/>
                  <a:pt x="103645" y="834816"/>
                  <a:pt x="102252" y="841647"/>
                </a:cubicBezTo>
                <a:cubicBezTo>
                  <a:pt x="108250" y="839370"/>
                  <a:pt x="113993" y="836856"/>
                  <a:pt x="114402" y="829056"/>
                </a:cubicBezTo>
                <a:cubicBezTo>
                  <a:pt x="114997" y="828495"/>
                  <a:pt x="115557" y="827918"/>
                  <a:pt x="116118" y="827357"/>
                </a:cubicBezTo>
                <a:close/>
                <a:moveTo>
                  <a:pt x="1346227" y="1388036"/>
                </a:moveTo>
                <a:cubicBezTo>
                  <a:pt x="1346397" y="1388138"/>
                  <a:pt x="1346567" y="1388240"/>
                  <a:pt x="1346719" y="1388342"/>
                </a:cubicBezTo>
                <a:cubicBezTo>
                  <a:pt x="1346567" y="1388240"/>
                  <a:pt x="1346397" y="1388155"/>
                  <a:pt x="1346227" y="1388036"/>
                </a:cubicBezTo>
                <a:cubicBezTo>
                  <a:pt x="1346057" y="1387951"/>
                  <a:pt x="1345887" y="1387849"/>
                  <a:pt x="1345717" y="1387747"/>
                </a:cubicBezTo>
                <a:cubicBezTo>
                  <a:pt x="1345887" y="1387849"/>
                  <a:pt x="1346057" y="1387951"/>
                  <a:pt x="1346227" y="1388036"/>
                </a:cubicBezTo>
                <a:close/>
                <a:moveTo>
                  <a:pt x="262235" y="788275"/>
                </a:moveTo>
                <a:cubicBezTo>
                  <a:pt x="262796" y="787714"/>
                  <a:pt x="263373" y="787136"/>
                  <a:pt x="263934" y="786575"/>
                </a:cubicBezTo>
                <a:lnTo>
                  <a:pt x="264410" y="786116"/>
                </a:lnTo>
                <a:lnTo>
                  <a:pt x="263968" y="786609"/>
                </a:lnTo>
                <a:cubicBezTo>
                  <a:pt x="263407" y="787170"/>
                  <a:pt x="262830" y="787748"/>
                  <a:pt x="262269" y="788308"/>
                </a:cubicBezTo>
                <a:cubicBezTo>
                  <a:pt x="262167" y="788461"/>
                  <a:pt x="262065" y="788631"/>
                  <a:pt x="261963" y="788784"/>
                </a:cubicBezTo>
                <a:cubicBezTo>
                  <a:pt x="262065" y="788614"/>
                  <a:pt x="262150" y="788444"/>
                  <a:pt x="262235" y="788275"/>
                </a:cubicBezTo>
                <a:close/>
                <a:moveTo>
                  <a:pt x="122914" y="1070313"/>
                </a:moveTo>
                <a:cubicBezTo>
                  <a:pt x="123017" y="1070160"/>
                  <a:pt x="123119" y="1070007"/>
                  <a:pt x="123221" y="1069854"/>
                </a:cubicBezTo>
                <a:cubicBezTo>
                  <a:pt x="123119" y="1070007"/>
                  <a:pt x="123034" y="1070177"/>
                  <a:pt x="122932" y="1070347"/>
                </a:cubicBezTo>
                <a:cubicBezTo>
                  <a:pt x="122830" y="1070500"/>
                  <a:pt x="122728" y="1070670"/>
                  <a:pt x="122626" y="1070823"/>
                </a:cubicBezTo>
                <a:cubicBezTo>
                  <a:pt x="122728" y="1070653"/>
                  <a:pt x="122830" y="1070483"/>
                  <a:pt x="122914" y="1070313"/>
                </a:cubicBezTo>
                <a:close/>
                <a:moveTo>
                  <a:pt x="231665" y="664247"/>
                </a:moveTo>
                <a:cubicBezTo>
                  <a:pt x="232226" y="663687"/>
                  <a:pt x="232804" y="663126"/>
                  <a:pt x="233365" y="662548"/>
                </a:cubicBezTo>
                <a:cubicBezTo>
                  <a:pt x="237613" y="661919"/>
                  <a:pt x="240077" y="659370"/>
                  <a:pt x="240094" y="655173"/>
                </a:cubicBezTo>
                <a:cubicBezTo>
                  <a:pt x="240111" y="648716"/>
                  <a:pt x="243662" y="645641"/>
                  <a:pt x="249439" y="644417"/>
                </a:cubicBezTo>
                <a:cubicBezTo>
                  <a:pt x="253263" y="643602"/>
                  <a:pt x="251819" y="641682"/>
                  <a:pt x="250544" y="639303"/>
                </a:cubicBezTo>
                <a:cubicBezTo>
                  <a:pt x="248148" y="640118"/>
                  <a:pt x="245888" y="640866"/>
                  <a:pt x="243628" y="641631"/>
                </a:cubicBezTo>
                <a:cubicBezTo>
                  <a:pt x="244886" y="638640"/>
                  <a:pt x="245225" y="635021"/>
                  <a:pt x="249559" y="635819"/>
                </a:cubicBezTo>
                <a:cubicBezTo>
                  <a:pt x="253841" y="636601"/>
                  <a:pt x="256576" y="634035"/>
                  <a:pt x="258462" y="630738"/>
                </a:cubicBezTo>
                <a:cubicBezTo>
                  <a:pt x="260315" y="627527"/>
                  <a:pt x="261624" y="624027"/>
                  <a:pt x="263492" y="619948"/>
                </a:cubicBezTo>
                <a:cubicBezTo>
                  <a:pt x="264834" y="621495"/>
                  <a:pt x="265684" y="622514"/>
                  <a:pt x="266568" y="623483"/>
                </a:cubicBezTo>
                <a:cubicBezTo>
                  <a:pt x="267367" y="624366"/>
                  <a:pt x="268216" y="625233"/>
                  <a:pt x="269814" y="626898"/>
                </a:cubicBezTo>
                <a:cubicBezTo>
                  <a:pt x="267842" y="617552"/>
                  <a:pt x="268743" y="616839"/>
                  <a:pt x="277188" y="618844"/>
                </a:cubicBezTo>
                <a:cubicBezTo>
                  <a:pt x="278632" y="619184"/>
                  <a:pt x="280348" y="618368"/>
                  <a:pt x="281708" y="618130"/>
                </a:cubicBezTo>
                <a:cubicBezTo>
                  <a:pt x="279737" y="615207"/>
                  <a:pt x="278224" y="612931"/>
                  <a:pt x="277103" y="611282"/>
                </a:cubicBezTo>
                <a:cubicBezTo>
                  <a:pt x="273161" y="612438"/>
                  <a:pt x="270153" y="613151"/>
                  <a:pt x="267299" y="614239"/>
                </a:cubicBezTo>
                <a:cubicBezTo>
                  <a:pt x="264988" y="615123"/>
                  <a:pt x="262031" y="615938"/>
                  <a:pt x="260790" y="617756"/>
                </a:cubicBezTo>
                <a:cubicBezTo>
                  <a:pt x="257901" y="621954"/>
                  <a:pt x="254112" y="623534"/>
                  <a:pt x="249389" y="623874"/>
                </a:cubicBezTo>
                <a:cubicBezTo>
                  <a:pt x="249117" y="623891"/>
                  <a:pt x="248912" y="624689"/>
                  <a:pt x="248454" y="625522"/>
                </a:cubicBezTo>
                <a:cubicBezTo>
                  <a:pt x="250374" y="626337"/>
                  <a:pt x="252244" y="627153"/>
                  <a:pt x="254062" y="627918"/>
                </a:cubicBezTo>
                <a:cubicBezTo>
                  <a:pt x="252532" y="633151"/>
                  <a:pt x="248946" y="629736"/>
                  <a:pt x="248233" y="629872"/>
                </a:cubicBezTo>
                <a:cubicBezTo>
                  <a:pt x="243458" y="634426"/>
                  <a:pt x="239380" y="637468"/>
                  <a:pt x="236474" y="641376"/>
                </a:cubicBezTo>
                <a:cubicBezTo>
                  <a:pt x="234112" y="644536"/>
                  <a:pt x="233127" y="648750"/>
                  <a:pt x="231529" y="652489"/>
                </a:cubicBezTo>
                <a:cubicBezTo>
                  <a:pt x="235761" y="655173"/>
                  <a:pt x="232770" y="659201"/>
                  <a:pt x="233399" y="662548"/>
                </a:cubicBezTo>
                <a:cubicBezTo>
                  <a:pt x="232838" y="663109"/>
                  <a:pt x="232278" y="663687"/>
                  <a:pt x="231699" y="664247"/>
                </a:cubicBezTo>
                <a:cubicBezTo>
                  <a:pt x="231597" y="664417"/>
                  <a:pt x="231495" y="664570"/>
                  <a:pt x="231394" y="664740"/>
                </a:cubicBezTo>
                <a:cubicBezTo>
                  <a:pt x="231462" y="664587"/>
                  <a:pt x="231563" y="664417"/>
                  <a:pt x="231665" y="664247"/>
                </a:cubicBezTo>
                <a:close/>
                <a:moveTo>
                  <a:pt x="1198427" y="1338758"/>
                </a:moveTo>
                <a:cubicBezTo>
                  <a:pt x="1198581" y="1338860"/>
                  <a:pt x="1198751" y="1338962"/>
                  <a:pt x="1198903" y="1339064"/>
                </a:cubicBezTo>
                <a:cubicBezTo>
                  <a:pt x="1198733" y="1338979"/>
                  <a:pt x="1198581" y="1338877"/>
                  <a:pt x="1198411" y="1338792"/>
                </a:cubicBezTo>
                <a:cubicBezTo>
                  <a:pt x="1198241" y="1338690"/>
                  <a:pt x="1198088" y="1338588"/>
                  <a:pt x="1197918" y="1338486"/>
                </a:cubicBezTo>
                <a:cubicBezTo>
                  <a:pt x="1198088" y="1338571"/>
                  <a:pt x="1198258" y="1338673"/>
                  <a:pt x="1198427" y="1338758"/>
                </a:cubicBezTo>
                <a:close/>
                <a:moveTo>
                  <a:pt x="128012" y="987068"/>
                </a:moveTo>
                <a:cubicBezTo>
                  <a:pt x="128114" y="986915"/>
                  <a:pt x="128216" y="986745"/>
                  <a:pt x="128335" y="986592"/>
                </a:cubicBezTo>
                <a:cubicBezTo>
                  <a:pt x="128234" y="986762"/>
                  <a:pt x="128148" y="986932"/>
                  <a:pt x="128046" y="987102"/>
                </a:cubicBezTo>
                <a:lnTo>
                  <a:pt x="127571" y="987560"/>
                </a:lnTo>
                <a:cubicBezTo>
                  <a:pt x="127571" y="987560"/>
                  <a:pt x="128012" y="987068"/>
                  <a:pt x="128012" y="987068"/>
                </a:cubicBezTo>
                <a:close/>
                <a:moveTo>
                  <a:pt x="260536" y="436584"/>
                </a:moveTo>
                <a:lnTo>
                  <a:pt x="260995" y="436125"/>
                </a:lnTo>
                <a:lnTo>
                  <a:pt x="260570" y="436618"/>
                </a:lnTo>
                <a:lnTo>
                  <a:pt x="260077" y="437077"/>
                </a:lnTo>
                <a:lnTo>
                  <a:pt x="260536" y="436584"/>
                </a:lnTo>
                <a:close/>
                <a:moveTo>
                  <a:pt x="197681" y="985369"/>
                </a:moveTo>
                <a:lnTo>
                  <a:pt x="198157" y="984927"/>
                </a:lnTo>
                <a:lnTo>
                  <a:pt x="197698" y="985386"/>
                </a:lnTo>
                <a:cubicBezTo>
                  <a:pt x="197137" y="985946"/>
                  <a:pt x="196560" y="986524"/>
                  <a:pt x="195999" y="987085"/>
                </a:cubicBezTo>
                <a:cubicBezTo>
                  <a:pt x="194028" y="986184"/>
                  <a:pt x="192074" y="985267"/>
                  <a:pt x="189609" y="984128"/>
                </a:cubicBezTo>
                <a:cubicBezTo>
                  <a:pt x="185073" y="989345"/>
                  <a:pt x="180552" y="994528"/>
                  <a:pt x="176101" y="999778"/>
                </a:cubicBezTo>
                <a:cubicBezTo>
                  <a:pt x="175965" y="999948"/>
                  <a:pt x="176508" y="1000713"/>
                  <a:pt x="176746" y="1001188"/>
                </a:cubicBezTo>
                <a:cubicBezTo>
                  <a:pt x="177001" y="1001273"/>
                  <a:pt x="177426" y="1001494"/>
                  <a:pt x="177477" y="1001426"/>
                </a:cubicBezTo>
                <a:cubicBezTo>
                  <a:pt x="182609" y="995309"/>
                  <a:pt x="189117" y="990959"/>
                  <a:pt x="195981" y="987051"/>
                </a:cubicBezTo>
                <a:cubicBezTo>
                  <a:pt x="196542" y="986507"/>
                  <a:pt x="197103" y="985929"/>
                  <a:pt x="197681" y="985369"/>
                </a:cubicBezTo>
                <a:close/>
                <a:moveTo>
                  <a:pt x="1852547" y="1260610"/>
                </a:moveTo>
                <a:lnTo>
                  <a:pt x="1853006" y="1261103"/>
                </a:lnTo>
                <a:lnTo>
                  <a:pt x="1852513" y="1260644"/>
                </a:lnTo>
                <a:cubicBezTo>
                  <a:pt x="1851953" y="1260084"/>
                  <a:pt x="1851375" y="1259506"/>
                  <a:pt x="1850814" y="1258945"/>
                </a:cubicBezTo>
                <a:cubicBezTo>
                  <a:pt x="1850305" y="1258588"/>
                  <a:pt x="1849812" y="1258214"/>
                  <a:pt x="1850730" y="1258894"/>
                </a:cubicBezTo>
                <a:cubicBezTo>
                  <a:pt x="1849624" y="1258537"/>
                  <a:pt x="1850237" y="1258741"/>
                  <a:pt x="1850832" y="1258928"/>
                </a:cubicBezTo>
                <a:cubicBezTo>
                  <a:pt x="1851409" y="1259472"/>
                  <a:pt x="1851987" y="1260033"/>
                  <a:pt x="1852547" y="1260610"/>
                </a:cubicBezTo>
                <a:close/>
                <a:moveTo>
                  <a:pt x="588470" y="263279"/>
                </a:moveTo>
                <a:lnTo>
                  <a:pt x="588947" y="263755"/>
                </a:lnTo>
                <a:lnTo>
                  <a:pt x="588454" y="263296"/>
                </a:lnTo>
                <a:lnTo>
                  <a:pt x="588012" y="262804"/>
                </a:lnTo>
                <a:lnTo>
                  <a:pt x="588470" y="263279"/>
                </a:lnTo>
                <a:close/>
                <a:moveTo>
                  <a:pt x="1920517" y="83177"/>
                </a:moveTo>
                <a:cubicBezTo>
                  <a:pt x="1920669" y="83279"/>
                  <a:pt x="1920823" y="83381"/>
                  <a:pt x="1920976" y="83483"/>
                </a:cubicBezTo>
                <a:cubicBezTo>
                  <a:pt x="1920806" y="83381"/>
                  <a:pt x="1920653" y="83296"/>
                  <a:pt x="1920483" y="83194"/>
                </a:cubicBezTo>
                <a:cubicBezTo>
                  <a:pt x="1919973" y="82838"/>
                  <a:pt x="1919463" y="82481"/>
                  <a:pt x="1920381" y="83126"/>
                </a:cubicBezTo>
                <a:cubicBezTo>
                  <a:pt x="1919310" y="82821"/>
                  <a:pt x="1919905" y="82991"/>
                  <a:pt x="1920517" y="83177"/>
                </a:cubicBezTo>
                <a:close/>
                <a:moveTo>
                  <a:pt x="1988452" y="90008"/>
                </a:moveTo>
                <a:lnTo>
                  <a:pt x="1987993" y="89550"/>
                </a:lnTo>
                <a:cubicBezTo>
                  <a:pt x="1987993" y="89550"/>
                  <a:pt x="1988470" y="89991"/>
                  <a:pt x="1988470" y="89991"/>
                </a:cubicBezTo>
                <a:cubicBezTo>
                  <a:pt x="1989608" y="90552"/>
                  <a:pt x="1990729" y="91113"/>
                  <a:pt x="1991868" y="91691"/>
                </a:cubicBezTo>
                <a:cubicBezTo>
                  <a:pt x="1993006" y="92251"/>
                  <a:pt x="1994127" y="92829"/>
                  <a:pt x="1995266" y="93390"/>
                </a:cubicBezTo>
                <a:cubicBezTo>
                  <a:pt x="1996405" y="93950"/>
                  <a:pt x="1997526" y="94511"/>
                  <a:pt x="1998665" y="95089"/>
                </a:cubicBezTo>
                <a:lnTo>
                  <a:pt x="1999123" y="95565"/>
                </a:lnTo>
                <a:cubicBezTo>
                  <a:pt x="1999123" y="95565"/>
                  <a:pt x="1998631" y="95106"/>
                  <a:pt x="1998631" y="95106"/>
                </a:cubicBezTo>
                <a:cubicBezTo>
                  <a:pt x="1997509" y="94545"/>
                  <a:pt x="1996371" y="93967"/>
                  <a:pt x="1995249" y="93407"/>
                </a:cubicBezTo>
                <a:cubicBezTo>
                  <a:pt x="1994111" y="92846"/>
                  <a:pt x="1992989" y="92268"/>
                  <a:pt x="1991851" y="91708"/>
                </a:cubicBezTo>
                <a:cubicBezTo>
                  <a:pt x="1990712" y="91147"/>
                  <a:pt x="1989590" y="90569"/>
                  <a:pt x="1988452" y="90008"/>
                </a:cubicBezTo>
                <a:close/>
                <a:moveTo>
                  <a:pt x="1378512" y="1479795"/>
                </a:moveTo>
                <a:cubicBezTo>
                  <a:pt x="1378682" y="1479896"/>
                  <a:pt x="1378852" y="1479998"/>
                  <a:pt x="1379022" y="1480100"/>
                </a:cubicBezTo>
                <a:cubicBezTo>
                  <a:pt x="1378852" y="1479998"/>
                  <a:pt x="1378682" y="1479896"/>
                  <a:pt x="1378512" y="1479795"/>
                </a:cubicBezTo>
                <a:cubicBezTo>
                  <a:pt x="1378309" y="1479200"/>
                  <a:pt x="1378105" y="1478605"/>
                  <a:pt x="1378512" y="1479795"/>
                </a:cubicBezTo>
                <a:cubicBezTo>
                  <a:pt x="1377782" y="1478775"/>
                  <a:pt x="1378139" y="1479285"/>
                  <a:pt x="1378512" y="1479795"/>
                </a:cubicBezTo>
                <a:close/>
                <a:moveTo>
                  <a:pt x="853500" y="130790"/>
                </a:moveTo>
                <a:cubicBezTo>
                  <a:pt x="853348" y="130688"/>
                  <a:pt x="853177" y="130603"/>
                  <a:pt x="853024" y="130501"/>
                </a:cubicBezTo>
                <a:cubicBezTo>
                  <a:pt x="853194" y="130586"/>
                  <a:pt x="853364" y="130688"/>
                  <a:pt x="853534" y="130773"/>
                </a:cubicBezTo>
                <a:cubicBezTo>
                  <a:pt x="853721" y="131368"/>
                  <a:pt x="853908" y="131979"/>
                  <a:pt x="853568" y="130875"/>
                </a:cubicBezTo>
                <a:cubicBezTo>
                  <a:pt x="854231" y="131809"/>
                  <a:pt x="853857" y="131300"/>
                  <a:pt x="853500" y="130790"/>
                </a:cubicBezTo>
                <a:close/>
                <a:moveTo>
                  <a:pt x="744766" y="146066"/>
                </a:moveTo>
                <a:cubicBezTo>
                  <a:pt x="744597" y="145964"/>
                  <a:pt x="744443" y="145862"/>
                  <a:pt x="744273" y="145760"/>
                </a:cubicBezTo>
                <a:cubicBezTo>
                  <a:pt x="744443" y="145862"/>
                  <a:pt x="744613" y="145964"/>
                  <a:pt x="744766" y="146066"/>
                </a:cubicBezTo>
                <a:cubicBezTo>
                  <a:pt x="744970" y="146661"/>
                  <a:pt x="745174" y="147256"/>
                  <a:pt x="744783" y="146100"/>
                </a:cubicBezTo>
                <a:cubicBezTo>
                  <a:pt x="745497" y="147086"/>
                  <a:pt x="745140" y="146576"/>
                  <a:pt x="744766" y="146066"/>
                </a:cubicBezTo>
                <a:close/>
                <a:moveTo>
                  <a:pt x="1171223" y="146083"/>
                </a:moveTo>
                <a:cubicBezTo>
                  <a:pt x="1170713" y="145726"/>
                  <a:pt x="1170203" y="145352"/>
                  <a:pt x="1171121" y="146015"/>
                </a:cubicBezTo>
                <a:cubicBezTo>
                  <a:pt x="1170051" y="145692"/>
                  <a:pt x="1170645" y="145862"/>
                  <a:pt x="1171257" y="146049"/>
                </a:cubicBezTo>
                <a:cubicBezTo>
                  <a:pt x="1171766" y="146389"/>
                  <a:pt x="1172259" y="146746"/>
                  <a:pt x="1171376" y="146117"/>
                </a:cubicBezTo>
                <a:cubicBezTo>
                  <a:pt x="1172395" y="146440"/>
                  <a:pt x="1171800" y="146253"/>
                  <a:pt x="1171223" y="146083"/>
                </a:cubicBezTo>
                <a:close/>
                <a:moveTo>
                  <a:pt x="241861" y="732217"/>
                </a:moveTo>
                <a:cubicBezTo>
                  <a:pt x="242031" y="732319"/>
                  <a:pt x="242201" y="732421"/>
                  <a:pt x="242371" y="732523"/>
                </a:cubicBezTo>
                <a:cubicBezTo>
                  <a:pt x="242201" y="732421"/>
                  <a:pt x="242031" y="732336"/>
                  <a:pt x="241861" y="732217"/>
                </a:cubicBezTo>
                <a:cubicBezTo>
                  <a:pt x="241351" y="731843"/>
                  <a:pt x="240859" y="731486"/>
                  <a:pt x="241844" y="732217"/>
                </a:cubicBezTo>
                <a:cubicBezTo>
                  <a:pt x="240672" y="731826"/>
                  <a:pt x="241266" y="732030"/>
                  <a:pt x="241861" y="732217"/>
                </a:cubicBezTo>
                <a:close/>
                <a:moveTo>
                  <a:pt x="527315" y="1437314"/>
                </a:moveTo>
                <a:cubicBezTo>
                  <a:pt x="527825" y="1437671"/>
                  <a:pt x="528318" y="1438027"/>
                  <a:pt x="527366" y="1437348"/>
                </a:cubicBezTo>
                <a:cubicBezTo>
                  <a:pt x="528470" y="1437722"/>
                  <a:pt x="527876" y="1437518"/>
                  <a:pt x="527315" y="1437314"/>
                </a:cubicBezTo>
                <a:close/>
                <a:moveTo>
                  <a:pt x="518802" y="1433932"/>
                </a:moveTo>
                <a:cubicBezTo>
                  <a:pt x="518633" y="1433830"/>
                  <a:pt x="518462" y="1433745"/>
                  <a:pt x="518292" y="1433643"/>
                </a:cubicBezTo>
                <a:cubicBezTo>
                  <a:pt x="518462" y="1433728"/>
                  <a:pt x="518633" y="1433830"/>
                  <a:pt x="518802" y="1433932"/>
                </a:cubicBezTo>
                <a:cubicBezTo>
                  <a:pt x="519312" y="1434306"/>
                  <a:pt x="519839" y="1434680"/>
                  <a:pt x="518819" y="1433932"/>
                </a:cubicBezTo>
                <a:cubicBezTo>
                  <a:pt x="520008" y="1434323"/>
                  <a:pt x="519414" y="1434119"/>
                  <a:pt x="518802" y="1433932"/>
                </a:cubicBezTo>
                <a:close/>
                <a:moveTo>
                  <a:pt x="1686039" y="1433915"/>
                </a:moveTo>
                <a:cubicBezTo>
                  <a:pt x="1686227" y="1434493"/>
                  <a:pt x="1686431" y="1435071"/>
                  <a:pt x="1686073" y="1434017"/>
                </a:cubicBezTo>
                <a:cubicBezTo>
                  <a:pt x="1686720" y="1434918"/>
                  <a:pt x="1686363" y="1434425"/>
                  <a:pt x="1686006" y="1433932"/>
                </a:cubicBezTo>
                <a:cubicBezTo>
                  <a:pt x="1685445" y="1432794"/>
                  <a:pt x="1684867" y="1431672"/>
                  <a:pt x="1684307" y="1430534"/>
                </a:cubicBezTo>
                <a:cubicBezTo>
                  <a:pt x="1684307" y="1427305"/>
                  <a:pt x="1684307" y="1424094"/>
                  <a:pt x="1684307" y="1420865"/>
                </a:cubicBezTo>
                <a:cubicBezTo>
                  <a:pt x="1683660" y="1420950"/>
                  <a:pt x="1682998" y="1421035"/>
                  <a:pt x="1682352" y="1421137"/>
                </a:cubicBezTo>
                <a:cubicBezTo>
                  <a:pt x="1683015" y="1424264"/>
                  <a:pt x="1683678" y="1427390"/>
                  <a:pt x="1684340" y="1430517"/>
                </a:cubicBezTo>
                <a:cubicBezTo>
                  <a:pt x="1684918" y="1431638"/>
                  <a:pt x="1685479" y="1432777"/>
                  <a:pt x="1686039" y="1433915"/>
                </a:cubicBezTo>
                <a:close/>
                <a:moveTo>
                  <a:pt x="459346" y="1430500"/>
                </a:moveTo>
                <a:cubicBezTo>
                  <a:pt x="459499" y="1430602"/>
                  <a:pt x="459651" y="1430704"/>
                  <a:pt x="459805" y="1430806"/>
                </a:cubicBezTo>
                <a:cubicBezTo>
                  <a:pt x="459635" y="1430721"/>
                  <a:pt x="459482" y="1430619"/>
                  <a:pt x="459312" y="1430534"/>
                </a:cubicBezTo>
                <a:cubicBezTo>
                  <a:pt x="458174" y="1429973"/>
                  <a:pt x="457052" y="1429395"/>
                  <a:pt x="455914" y="1428835"/>
                </a:cubicBezTo>
                <a:cubicBezTo>
                  <a:pt x="454775" y="1428274"/>
                  <a:pt x="453653" y="1427696"/>
                  <a:pt x="452515" y="1427135"/>
                </a:cubicBezTo>
                <a:cubicBezTo>
                  <a:pt x="452005" y="1426779"/>
                  <a:pt x="451495" y="1426405"/>
                  <a:pt x="452447" y="1427084"/>
                </a:cubicBezTo>
                <a:cubicBezTo>
                  <a:pt x="451343" y="1426745"/>
                  <a:pt x="451938" y="1426931"/>
                  <a:pt x="452549" y="1427118"/>
                </a:cubicBezTo>
                <a:cubicBezTo>
                  <a:pt x="453688" y="1427679"/>
                  <a:pt x="454809" y="1428257"/>
                  <a:pt x="455948" y="1428818"/>
                </a:cubicBezTo>
                <a:cubicBezTo>
                  <a:pt x="457086" y="1429378"/>
                  <a:pt x="458224" y="1429939"/>
                  <a:pt x="459346" y="1430500"/>
                </a:cubicBezTo>
                <a:close/>
                <a:moveTo>
                  <a:pt x="1150832" y="1291197"/>
                </a:moveTo>
                <a:cubicBezTo>
                  <a:pt x="1151427" y="1291010"/>
                  <a:pt x="1152022" y="1290823"/>
                  <a:pt x="1150934" y="1291163"/>
                </a:cubicBezTo>
                <a:cubicBezTo>
                  <a:pt x="1151868" y="1290500"/>
                  <a:pt x="1151359" y="1290857"/>
                  <a:pt x="1150849" y="1291214"/>
                </a:cubicBezTo>
                <a:cubicBezTo>
                  <a:pt x="1150747" y="1291367"/>
                  <a:pt x="1150645" y="1291519"/>
                  <a:pt x="1150526" y="1291690"/>
                </a:cubicBezTo>
                <a:cubicBezTo>
                  <a:pt x="1150628" y="1291519"/>
                  <a:pt x="1150730" y="1291350"/>
                  <a:pt x="1150832" y="1291197"/>
                </a:cubicBezTo>
                <a:close/>
                <a:moveTo>
                  <a:pt x="267367" y="1070347"/>
                </a:moveTo>
                <a:cubicBezTo>
                  <a:pt x="266772" y="1070534"/>
                  <a:pt x="266160" y="1070721"/>
                  <a:pt x="267231" y="1070381"/>
                </a:cubicBezTo>
                <a:cubicBezTo>
                  <a:pt x="266313" y="1071027"/>
                  <a:pt x="266822" y="1070670"/>
                  <a:pt x="267333" y="1070313"/>
                </a:cubicBezTo>
                <a:lnTo>
                  <a:pt x="267826" y="1069871"/>
                </a:lnTo>
                <a:cubicBezTo>
                  <a:pt x="267826" y="1069888"/>
                  <a:pt x="267367" y="1070347"/>
                  <a:pt x="267367" y="1070347"/>
                </a:cubicBezTo>
                <a:close/>
                <a:moveTo>
                  <a:pt x="258871" y="880050"/>
                </a:moveTo>
                <a:cubicBezTo>
                  <a:pt x="258276" y="880237"/>
                  <a:pt x="257681" y="880424"/>
                  <a:pt x="258751" y="880084"/>
                </a:cubicBezTo>
                <a:cubicBezTo>
                  <a:pt x="257833" y="880730"/>
                  <a:pt x="258344" y="880373"/>
                  <a:pt x="258837" y="880016"/>
                </a:cubicBezTo>
                <a:cubicBezTo>
                  <a:pt x="258939" y="879863"/>
                  <a:pt x="259041" y="879693"/>
                  <a:pt x="259142" y="879540"/>
                </a:cubicBezTo>
                <a:cubicBezTo>
                  <a:pt x="259057" y="879727"/>
                  <a:pt x="258955" y="879897"/>
                  <a:pt x="258871" y="880050"/>
                </a:cubicBezTo>
                <a:close/>
                <a:moveTo>
                  <a:pt x="1181435" y="1411825"/>
                </a:moveTo>
                <a:cubicBezTo>
                  <a:pt x="1182557" y="1411825"/>
                  <a:pt x="1183695" y="1411825"/>
                  <a:pt x="1184817" y="1411825"/>
                </a:cubicBezTo>
                <a:cubicBezTo>
                  <a:pt x="1185582" y="1411961"/>
                  <a:pt x="1186363" y="1412097"/>
                  <a:pt x="1187127" y="1412216"/>
                </a:cubicBezTo>
                <a:cubicBezTo>
                  <a:pt x="1187059" y="1411791"/>
                  <a:pt x="1186975" y="1411366"/>
                  <a:pt x="1186907" y="1410942"/>
                </a:cubicBezTo>
                <a:cubicBezTo>
                  <a:pt x="1186227" y="1411248"/>
                  <a:pt x="1185530" y="1411553"/>
                  <a:pt x="1184851" y="1411859"/>
                </a:cubicBezTo>
                <a:cubicBezTo>
                  <a:pt x="1183712" y="1411859"/>
                  <a:pt x="1182557" y="1411859"/>
                  <a:pt x="1181418" y="1411859"/>
                </a:cubicBezTo>
                <a:cubicBezTo>
                  <a:pt x="1180297" y="1411859"/>
                  <a:pt x="1179176" y="1411859"/>
                  <a:pt x="1178036" y="1411859"/>
                </a:cubicBezTo>
                <a:cubicBezTo>
                  <a:pt x="1175165" y="1411859"/>
                  <a:pt x="1172277" y="1411859"/>
                  <a:pt x="1169405" y="1411859"/>
                </a:cubicBezTo>
                <a:cubicBezTo>
                  <a:pt x="1172786" y="1415683"/>
                  <a:pt x="1175369" y="1413558"/>
                  <a:pt x="1178020" y="1411825"/>
                </a:cubicBezTo>
                <a:cubicBezTo>
                  <a:pt x="1179142" y="1411825"/>
                  <a:pt x="1180280" y="1411825"/>
                  <a:pt x="1181435" y="1411825"/>
                </a:cubicBezTo>
                <a:close/>
                <a:moveTo>
                  <a:pt x="430459" y="382243"/>
                </a:moveTo>
                <a:cubicBezTo>
                  <a:pt x="429881" y="382429"/>
                  <a:pt x="429303" y="382600"/>
                  <a:pt x="430323" y="382277"/>
                </a:cubicBezTo>
                <a:cubicBezTo>
                  <a:pt x="429439" y="382888"/>
                  <a:pt x="429932" y="382548"/>
                  <a:pt x="430425" y="382209"/>
                </a:cubicBezTo>
                <a:cubicBezTo>
                  <a:pt x="430527" y="382056"/>
                  <a:pt x="430629" y="381903"/>
                  <a:pt x="430730" y="381750"/>
                </a:cubicBezTo>
                <a:cubicBezTo>
                  <a:pt x="430663" y="381920"/>
                  <a:pt x="430561" y="382073"/>
                  <a:pt x="430459" y="382243"/>
                </a:cubicBezTo>
                <a:close/>
                <a:moveTo>
                  <a:pt x="508590" y="383908"/>
                </a:moveTo>
                <a:cubicBezTo>
                  <a:pt x="509185" y="383721"/>
                  <a:pt x="509779" y="383534"/>
                  <a:pt x="508708" y="383874"/>
                </a:cubicBezTo>
                <a:cubicBezTo>
                  <a:pt x="509626" y="383228"/>
                  <a:pt x="509117" y="383585"/>
                  <a:pt x="508624" y="383942"/>
                </a:cubicBezTo>
                <a:cubicBezTo>
                  <a:pt x="508522" y="384095"/>
                  <a:pt x="508420" y="384248"/>
                  <a:pt x="508318" y="384418"/>
                </a:cubicBezTo>
                <a:cubicBezTo>
                  <a:pt x="508403" y="384248"/>
                  <a:pt x="508504" y="384078"/>
                  <a:pt x="508590" y="383908"/>
                </a:cubicBezTo>
                <a:close/>
                <a:moveTo>
                  <a:pt x="170510" y="958215"/>
                </a:moveTo>
                <a:cubicBezTo>
                  <a:pt x="170136" y="958708"/>
                  <a:pt x="169763" y="959200"/>
                  <a:pt x="170442" y="958317"/>
                </a:cubicBezTo>
                <a:cubicBezTo>
                  <a:pt x="170068" y="959370"/>
                  <a:pt x="170272" y="958793"/>
                  <a:pt x="170493" y="958198"/>
                </a:cubicBezTo>
                <a:cubicBezTo>
                  <a:pt x="170595" y="958045"/>
                  <a:pt x="170697" y="957875"/>
                  <a:pt x="170799" y="957722"/>
                </a:cubicBezTo>
                <a:cubicBezTo>
                  <a:pt x="170697" y="957875"/>
                  <a:pt x="170612" y="958045"/>
                  <a:pt x="170510" y="958215"/>
                </a:cubicBezTo>
                <a:close/>
                <a:moveTo>
                  <a:pt x="345514" y="399201"/>
                </a:moveTo>
                <a:cubicBezTo>
                  <a:pt x="345668" y="399303"/>
                  <a:pt x="345837" y="399405"/>
                  <a:pt x="345990" y="399507"/>
                </a:cubicBezTo>
                <a:cubicBezTo>
                  <a:pt x="345820" y="399405"/>
                  <a:pt x="345650" y="399320"/>
                  <a:pt x="345480" y="399218"/>
                </a:cubicBezTo>
                <a:cubicBezTo>
                  <a:pt x="344971" y="398844"/>
                  <a:pt x="344478" y="398470"/>
                  <a:pt x="345412" y="399167"/>
                </a:cubicBezTo>
                <a:cubicBezTo>
                  <a:pt x="344308" y="398810"/>
                  <a:pt x="344919" y="399014"/>
                  <a:pt x="345514" y="399201"/>
                </a:cubicBezTo>
                <a:close/>
                <a:moveTo>
                  <a:pt x="121249" y="790008"/>
                </a:moveTo>
                <a:cubicBezTo>
                  <a:pt x="120876" y="790517"/>
                  <a:pt x="120502" y="791027"/>
                  <a:pt x="121181" y="790093"/>
                </a:cubicBezTo>
                <a:cubicBezTo>
                  <a:pt x="120824" y="791180"/>
                  <a:pt x="121029" y="790568"/>
                  <a:pt x="121215" y="789974"/>
                </a:cubicBezTo>
                <a:cubicBezTo>
                  <a:pt x="121317" y="789821"/>
                  <a:pt x="121419" y="789651"/>
                  <a:pt x="121521" y="789498"/>
                </a:cubicBezTo>
                <a:cubicBezTo>
                  <a:pt x="121419" y="789668"/>
                  <a:pt x="121335" y="789838"/>
                  <a:pt x="121249" y="790008"/>
                </a:cubicBezTo>
                <a:close/>
                <a:moveTo>
                  <a:pt x="1251087" y="1376175"/>
                </a:moveTo>
                <a:cubicBezTo>
                  <a:pt x="1250475" y="1376345"/>
                  <a:pt x="1249880" y="1376515"/>
                  <a:pt x="1250951" y="1376209"/>
                </a:cubicBezTo>
                <a:cubicBezTo>
                  <a:pt x="1250017" y="1376821"/>
                  <a:pt x="1250526" y="1376481"/>
                  <a:pt x="1251053" y="1376141"/>
                </a:cubicBezTo>
                <a:lnTo>
                  <a:pt x="1251528" y="1375665"/>
                </a:lnTo>
                <a:cubicBezTo>
                  <a:pt x="1251546" y="1375665"/>
                  <a:pt x="1251087" y="1376175"/>
                  <a:pt x="1251087" y="1376175"/>
                </a:cubicBezTo>
                <a:close/>
                <a:moveTo>
                  <a:pt x="1123661" y="1377841"/>
                </a:moveTo>
                <a:cubicBezTo>
                  <a:pt x="1124171" y="1378197"/>
                  <a:pt x="1124681" y="1378537"/>
                  <a:pt x="1123746" y="1377909"/>
                </a:cubicBezTo>
                <a:cubicBezTo>
                  <a:pt x="1124834" y="1378231"/>
                  <a:pt x="1124239" y="1378044"/>
                  <a:pt x="1123627" y="1377875"/>
                </a:cubicBezTo>
                <a:cubicBezTo>
                  <a:pt x="1123118" y="1377518"/>
                  <a:pt x="1122608" y="1377178"/>
                  <a:pt x="1123542" y="1377807"/>
                </a:cubicBezTo>
                <a:cubicBezTo>
                  <a:pt x="1122472" y="1377484"/>
                  <a:pt x="1123067" y="1377654"/>
                  <a:pt x="1123661" y="1377841"/>
                </a:cubicBezTo>
                <a:close/>
                <a:moveTo>
                  <a:pt x="809320" y="52608"/>
                </a:moveTo>
                <a:cubicBezTo>
                  <a:pt x="809660" y="52099"/>
                  <a:pt x="810000" y="51606"/>
                  <a:pt x="809388" y="52506"/>
                </a:cubicBezTo>
                <a:cubicBezTo>
                  <a:pt x="809694" y="51453"/>
                  <a:pt x="809524" y="52048"/>
                  <a:pt x="809354" y="52642"/>
                </a:cubicBezTo>
                <a:lnTo>
                  <a:pt x="808878" y="53101"/>
                </a:lnTo>
                <a:cubicBezTo>
                  <a:pt x="808878" y="53084"/>
                  <a:pt x="809320" y="52608"/>
                  <a:pt x="809320" y="52608"/>
                </a:cubicBezTo>
                <a:close/>
                <a:moveTo>
                  <a:pt x="2105699" y="784876"/>
                </a:moveTo>
                <a:lnTo>
                  <a:pt x="2106175" y="785352"/>
                </a:lnTo>
                <a:lnTo>
                  <a:pt x="2105683" y="784910"/>
                </a:lnTo>
                <a:cubicBezTo>
                  <a:pt x="2104697" y="784451"/>
                  <a:pt x="2103711" y="784009"/>
                  <a:pt x="2102726" y="783551"/>
                </a:cubicBezTo>
                <a:cubicBezTo>
                  <a:pt x="2102624" y="783856"/>
                  <a:pt x="2102522" y="784179"/>
                  <a:pt x="2102419" y="784485"/>
                </a:cubicBezTo>
                <a:cubicBezTo>
                  <a:pt x="2103525" y="784621"/>
                  <a:pt x="2104612" y="784740"/>
                  <a:pt x="2105699" y="784876"/>
                </a:cubicBezTo>
                <a:close/>
                <a:moveTo>
                  <a:pt x="2126074" y="839269"/>
                </a:moveTo>
                <a:cubicBezTo>
                  <a:pt x="2125088" y="838844"/>
                  <a:pt x="2124102" y="838419"/>
                  <a:pt x="2123134" y="837977"/>
                </a:cubicBezTo>
                <a:cubicBezTo>
                  <a:pt x="2123048" y="838283"/>
                  <a:pt x="2122946" y="838606"/>
                  <a:pt x="2122862" y="838912"/>
                </a:cubicBezTo>
                <a:cubicBezTo>
                  <a:pt x="2123932" y="839031"/>
                  <a:pt x="2125020" y="839132"/>
                  <a:pt x="2126090" y="839252"/>
                </a:cubicBezTo>
                <a:cubicBezTo>
                  <a:pt x="2127773" y="839252"/>
                  <a:pt x="2129472" y="839252"/>
                  <a:pt x="2131154" y="839252"/>
                </a:cubicBezTo>
                <a:cubicBezTo>
                  <a:pt x="2131765" y="839048"/>
                  <a:pt x="2132360" y="838861"/>
                  <a:pt x="2131238" y="839218"/>
                </a:cubicBezTo>
                <a:cubicBezTo>
                  <a:pt x="2132190" y="838521"/>
                  <a:pt x="2131681" y="838895"/>
                  <a:pt x="2131171" y="839269"/>
                </a:cubicBezTo>
                <a:cubicBezTo>
                  <a:pt x="2129472" y="839269"/>
                  <a:pt x="2127773" y="839269"/>
                  <a:pt x="2126074" y="839269"/>
                </a:cubicBezTo>
                <a:close/>
                <a:moveTo>
                  <a:pt x="260552" y="1055037"/>
                </a:moveTo>
                <a:cubicBezTo>
                  <a:pt x="259890" y="1055734"/>
                  <a:pt x="259227" y="1056430"/>
                  <a:pt x="258582" y="1057127"/>
                </a:cubicBezTo>
                <a:cubicBezTo>
                  <a:pt x="258887" y="1057314"/>
                  <a:pt x="259193" y="1057501"/>
                  <a:pt x="259516" y="1057688"/>
                </a:cubicBezTo>
                <a:cubicBezTo>
                  <a:pt x="259856" y="1056804"/>
                  <a:pt x="260196" y="1055921"/>
                  <a:pt x="260552" y="1055037"/>
                </a:cubicBezTo>
                <a:close/>
                <a:moveTo>
                  <a:pt x="444036" y="1422038"/>
                </a:moveTo>
                <a:lnTo>
                  <a:pt x="444494" y="1422479"/>
                </a:lnTo>
                <a:lnTo>
                  <a:pt x="444053" y="1422021"/>
                </a:lnTo>
                <a:cubicBezTo>
                  <a:pt x="442354" y="1421460"/>
                  <a:pt x="440637" y="1420899"/>
                  <a:pt x="438938" y="1420338"/>
                </a:cubicBezTo>
                <a:cubicBezTo>
                  <a:pt x="437579" y="1418078"/>
                  <a:pt x="435896" y="1416481"/>
                  <a:pt x="432634" y="1418503"/>
                </a:cubicBezTo>
                <a:cubicBezTo>
                  <a:pt x="434741" y="1419098"/>
                  <a:pt x="436848" y="1419710"/>
                  <a:pt x="438955" y="1420304"/>
                </a:cubicBezTo>
                <a:cubicBezTo>
                  <a:pt x="440655" y="1420899"/>
                  <a:pt x="442336" y="1421460"/>
                  <a:pt x="444036" y="1422038"/>
                </a:cubicBezTo>
                <a:close/>
                <a:moveTo>
                  <a:pt x="173891" y="832455"/>
                </a:moveTo>
                <a:cubicBezTo>
                  <a:pt x="175030" y="831333"/>
                  <a:pt x="176169" y="830194"/>
                  <a:pt x="177290" y="829073"/>
                </a:cubicBezTo>
                <a:cubicBezTo>
                  <a:pt x="179244" y="828070"/>
                  <a:pt x="181215" y="827068"/>
                  <a:pt x="183169" y="826065"/>
                </a:cubicBezTo>
                <a:cubicBezTo>
                  <a:pt x="182778" y="825573"/>
                  <a:pt x="182388" y="825080"/>
                  <a:pt x="181980" y="824587"/>
                </a:cubicBezTo>
                <a:cubicBezTo>
                  <a:pt x="180417" y="826082"/>
                  <a:pt x="178853" y="827578"/>
                  <a:pt x="177290" y="829073"/>
                </a:cubicBezTo>
                <a:cubicBezTo>
                  <a:pt x="176169" y="830211"/>
                  <a:pt x="175030" y="831350"/>
                  <a:pt x="173909" y="832488"/>
                </a:cubicBezTo>
                <a:cubicBezTo>
                  <a:pt x="173314" y="832676"/>
                  <a:pt x="172719" y="832862"/>
                  <a:pt x="173773" y="832539"/>
                </a:cubicBezTo>
                <a:cubicBezTo>
                  <a:pt x="172872" y="833151"/>
                  <a:pt x="173382" y="832811"/>
                  <a:pt x="173891" y="832455"/>
                </a:cubicBezTo>
                <a:close/>
                <a:moveTo>
                  <a:pt x="1448181" y="1401630"/>
                </a:moveTo>
                <a:cubicBezTo>
                  <a:pt x="1448368" y="1402225"/>
                  <a:pt x="1448555" y="1402836"/>
                  <a:pt x="1448215" y="1401766"/>
                </a:cubicBezTo>
                <a:cubicBezTo>
                  <a:pt x="1448861" y="1402666"/>
                  <a:pt x="1448504" y="1402156"/>
                  <a:pt x="1448147" y="1401664"/>
                </a:cubicBezTo>
                <a:cubicBezTo>
                  <a:pt x="1447654" y="1400814"/>
                  <a:pt x="1447162" y="1399948"/>
                  <a:pt x="1446669" y="1399098"/>
                </a:cubicBezTo>
                <a:cubicBezTo>
                  <a:pt x="1446380" y="1399353"/>
                  <a:pt x="1446108" y="1399591"/>
                  <a:pt x="1445819" y="1399846"/>
                </a:cubicBezTo>
                <a:cubicBezTo>
                  <a:pt x="1446617" y="1400423"/>
                  <a:pt x="1447399" y="1401018"/>
                  <a:pt x="1448181" y="1401630"/>
                </a:cubicBezTo>
                <a:close/>
                <a:moveTo>
                  <a:pt x="1281673" y="144350"/>
                </a:moveTo>
                <a:cubicBezTo>
                  <a:pt x="1282183" y="144690"/>
                  <a:pt x="1282693" y="145030"/>
                  <a:pt x="1281758" y="144418"/>
                </a:cubicBezTo>
                <a:cubicBezTo>
                  <a:pt x="1282829" y="144741"/>
                  <a:pt x="1282234" y="144554"/>
                  <a:pt x="1281639" y="144384"/>
                </a:cubicBezTo>
                <a:cubicBezTo>
                  <a:pt x="1280671" y="143942"/>
                  <a:pt x="1279685" y="143517"/>
                  <a:pt x="1278716" y="143075"/>
                </a:cubicBezTo>
                <a:cubicBezTo>
                  <a:pt x="1278631" y="143364"/>
                  <a:pt x="1278529" y="143653"/>
                  <a:pt x="1278445" y="143942"/>
                </a:cubicBezTo>
                <a:cubicBezTo>
                  <a:pt x="1279515" y="144078"/>
                  <a:pt x="1280603" y="144214"/>
                  <a:pt x="1281673" y="144350"/>
                </a:cubicBezTo>
                <a:close/>
                <a:moveTo>
                  <a:pt x="2058104" y="137570"/>
                </a:moveTo>
                <a:cubicBezTo>
                  <a:pt x="2057594" y="137213"/>
                  <a:pt x="2057084" y="136856"/>
                  <a:pt x="2058036" y="137519"/>
                </a:cubicBezTo>
                <a:cubicBezTo>
                  <a:pt x="2056914" y="137162"/>
                  <a:pt x="2057509" y="137349"/>
                  <a:pt x="2058121" y="137536"/>
                </a:cubicBezTo>
                <a:cubicBezTo>
                  <a:pt x="2058818" y="138216"/>
                  <a:pt x="2059514" y="138912"/>
                  <a:pt x="2060228" y="139592"/>
                </a:cubicBezTo>
                <a:cubicBezTo>
                  <a:pt x="2060431" y="139269"/>
                  <a:pt x="2060636" y="138929"/>
                  <a:pt x="2060822" y="138606"/>
                </a:cubicBezTo>
                <a:cubicBezTo>
                  <a:pt x="2059922" y="138284"/>
                  <a:pt x="2059021" y="137927"/>
                  <a:pt x="2058104" y="137570"/>
                </a:cubicBezTo>
                <a:close/>
                <a:moveTo>
                  <a:pt x="1928996" y="86593"/>
                </a:moveTo>
                <a:cubicBezTo>
                  <a:pt x="1929506" y="86950"/>
                  <a:pt x="1930015" y="87324"/>
                  <a:pt x="1929030" y="86627"/>
                </a:cubicBezTo>
                <a:cubicBezTo>
                  <a:pt x="1930185" y="86984"/>
                  <a:pt x="1929590" y="86797"/>
                  <a:pt x="1928996" y="86593"/>
                </a:cubicBezTo>
                <a:cubicBezTo>
                  <a:pt x="1927993" y="86168"/>
                  <a:pt x="1926991" y="85726"/>
                  <a:pt x="1926005" y="85284"/>
                </a:cubicBezTo>
                <a:cubicBezTo>
                  <a:pt x="1925903" y="85607"/>
                  <a:pt x="1925819" y="85930"/>
                  <a:pt x="1925717" y="86253"/>
                </a:cubicBezTo>
                <a:cubicBezTo>
                  <a:pt x="1926804" y="86355"/>
                  <a:pt x="1927909" y="86474"/>
                  <a:pt x="1928996" y="86593"/>
                </a:cubicBezTo>
                <a:close/>
                <a:moveTo>
                  <a:pt x="1923899" y="78097"/>
                </a:moveTo>
                <a:cubicBezTo>
                  <a:pt x="1924867" y="78522"/>
                  <a:pt x="1925853" y="78963"/>
                  <a:pt x="1926821" y="79388"/>
                </a:cubicBezTo>
                <a:cubicBezTo>
                  <a:pt x="1926906" y="79099"/>
                  <a:pt x="1926991" y="78810"/>
                  <a:pt x="1927093" y="78522"/>
                </a:cubicBezTo>
                <a:cubicBezTo>
                  <a:pt x="1926023" y="78386"/>
                  <a:pt x="1924952" y="78250"/>
                  <a:pt x="1923899" y="78097"/>
                </a:cubicBezTo>
                <a:close/>
                <a:moveTo>
                  <a:pt x="517103" y="329566"/>
                </a:moveTo>
                <a:cubicBezTo>
                  <a:pt x="517629" y="329940"/>
                  <a:pt x="518140" y="330314"/>
                  <a:pt x="517069" y="329532"/>
                </a:cubicBezTo>
                <a:cubicBezTo>
                  <a:pt x="518326" y="329940"/>
                  <a:pt x="517715" y="329753"/>
                  <a:pt x="517103" y="329566"/>
                </a:cubicBezTo>
                <a:cubicBezTo>
                  <a:pt x="516134" y="329124"/>
                  <a:pt x="515149" y="328683"/>
                  <a:pt x="514146" y="328241"/>
                </a:cubicBezTo>
                <a:cubicBezTo>
                  <a:pt x="514044" y="328547"/>
                  <a:pt x="513960" y="328853"/>
                  <a:pt x="513858" y="329158"/>
                </a:cubicBezTo>
                <a:cubicBezTo>
                  <a:pt x="514945" y="329294"/>
                  <a:pt x="516016" y="329430"/>
                  <a:pt x="517103" y="329566"/>
                </a:cubicBezTo>
                <a:close/>
                <a:moveTo>
                  <a:pt x="145004" y="1063550"/>
                </a:moveTo>
                <a:cubicBezTo>
                  <a:pt x="143816" y="1063414"/>
                  <a:pt x="142643" y="1063261"/>
                  <a:pt x="141453" y="1063126"/>
                </a:cubicBezTo>
                <a:cubicBezTo>
                  <a:pt x="141487" y="1063635"/>
                  <a:pt x="141521" y="1064145"/>
                  <a:pt x="141555" y="1064672"/>
                </a:cubicBezTo>
                <a:cubicBezTo>
                  <a:pt x="142710" y="1064298"/>
                  <a:pt x="143866" y="1063907"/>
                  <a:pt x="145022" y="1063533"/>
                </a:cubicBezTo>
                <a:cubicBezTo>
                  <a:pt x="146228" y="1063686"/>
                  <a:pt x="147435" y="1063822"/>
                  <a:pt x="148641" y="1063975"/>
                </a:cubicBezTo>
                <a:cubicBezTo>
                  <a:pt x="148624" y="1063448"/>
                  <a:pt x="148607" y="1062905"/>
                  <a:pt x="148590" y="1062378"/>
                </a:cubicBezTo>
                <a:cubicBezTo>
                  <a:pt x="147401" y="1062752"/>
                  <a:pt x="146211" y="1063143"/>
                  <a:pt x="145004" y="1063550"/>
                </a:cubicBezTo>
                <a:close/>
                <a:moveTo>
                  <a:pt x="219788" y="732251"/>
                </a:moveTo>
                <a:cubicBezTo>
                  <a:pt x="220111" y="731044"/>
                  <a:pt x="220434" y="729821"/>
                  <a:pt x="220740" y="728614"/>
                </a:cubicBezTo>
                <a:cubicBezTo>
                  <a:pt x="220332" y="728529"/>
                  <a:pt x="219907" y="728427"/>
                  <a:pt x="219499" y="728343"/>
                </a:cubicBezTo>
                <a:cubicBezTo>
                  <a:pt x="219584" y="729634"/>
                  <a:pt x="219669" y="730925"/>
                  <a:pt x="219754" y="732217"/>
                </a:cubicBezTo>
                <a:cubicBezTo>
                  <a:pt x="219193" y="732795"/>
                  <a:pt x="218650" y="733372"/>
                  <a:pt x="218089" y="733950"/>
                </a:cubicBezTo>
                <a:cubicBezTo>
                  <a:pt x="215710" y="733083"/>
                  <a:pt x="213127" y="729209"/>
                  <a:pt x="210748" y="734970"/>
                </a:cubicBezTo>
                <a:cubicBezTo>
                  <a:pt x="213382" y="735207"/>
                  <a:pt x="215744" y="735411"/>
                  <a:pt x="218089" y="735615"/>
                </a:cubicBezTo>
                <a:cubicBezTo>
                  <a:pt x="217324" y="739574"/>
                  <a:pt x="214266" y="738878"/>
                  <a:pt x="211462" y="739099"/>
                </a:cubicBezTo>
                <a:cubicBezTo>
                  <a:pt x="205293" y="739574"/>
                  <a:pt x="204818" y="740118"/>
                  <a:pt x="203628" y="746830"/>
                </a:cubicBezTo>
                <a:cubicBezTo>
                  <a:pt x="211767" y="745981"/>
                  <a:pt x="216883" y="749753"/>
                  <a:pt x="218428" y="757229"/>
                </a:cubicBezTo>
                <a:cubicBezTo>
                  <a:pt x="225277" y="758521"/>
                  <a:pt x="223798" y="752183"/>
                  <a:pt x="226585" y="749481"/>
                </a:cubicBezTo>
                <a:cubicBezTo>
                  <a:pt x="228352" y="750059"/>
                  <a:pt x="230068" y="750636"/>
                  <a:pt x="231547" y="751129"/>
                </a:cubicBezTo>
                <a:cubicBezTo>
                  <a:pt x="233909" y="747918"/>
                  <a:pt x="236016" y="745063"/>
                  <a:pt x="238751" y="741359"/>
                </a:cubicBezTo>
                <a:cubicBezTo>
                  <a:pt x="235795" y="739761"/>
                  <a:pt x="233348" y="738436"/>
                  <a:pt x="231071" y="737212"/>
                </a:cubicBezTo>
                <a:cubicBezTo>
                  <a:pt x="231428" y="735887"/>
                  <a:pt x="231767" y="734613"/>
                  <a:pt x="232362" y="732336"/>
                </a:cubicBezTo>
                <a:cubicBezTo>
                  <a:pt x="225005" y="737926"/>
                  <a:pt x="225005" y="737926"/>
                  <a:pt x="227621" y="746065"/>
                </a:cubicBezTo>
                <a:cubicBezTo>
                  <a:pt x="224274" y="746694"/>
                  <a:pt x="220977" y="747323"/>
                  <a:pt x="216899" y="748088"/>
                </a:cubicBezTo>
                <a:cubicBezTo>
                  <a:pt x="217698" y="743449"/>
                  <a:pt x="224257" y="739795"/>
                  <a:pt x="218038" y="735632"/>
                </a:cubicBezTo>
                <a:cubicBezTo>
                  <a:pt x="218038" y="735054"/>
                  <a:pt x="218038" y="734477"/>
                  <a:pt x="218038" y="733899"/>
                </a:cubicBezTo>
                <a:cubicBezTo>
                  <a:pt x="218632" y="733355"/>
                  <a:pt x="219210" y="732795"/>
                  <a:pt x="219788" y="732251"/>
                </a:cubicBezTo>
                <a:close/>
                <a:moveTo>
                  <a:pt x="243543" y="737298"/>
                </a:moveTo>
                <a:cubicBezTo>
                  <a:pt x="245243" y="736159"/>
                  <a:pt x="246942" y="735037"/>
                  <a:pt x="248641" y="733899"/>
                </a:cubicBezTo>
                <a:cubicBezTo>
                  <a:pt x="249950" y="733321"/>
                  <a:pt x="251258" y="732726"/>
                  <a:pt x="252566" y="732149"/>
                </a:cubicBezTo>
                <a:cubicBezTo>
                  <a:pt x="252192" y="731639"/>
                  <a:pt x="251819" y="731112"/>
                  <a:pt x="251445" y="730602"/>
                </a:cubicBezTo>
                <a:cubicBezTo>
                  <a:pt x="250510" y="731707"/>
                  <a:pt x="249593" y="732829"/>
                  <a:pt x="248658" y="733933"/>
                </a:cubicBezTo>
                <a:cubicBezTo>
                  <a:pt x="246958" y="735071"/>
                  <a:pt x="245259" y="736193"/>
                  <a:pt x="243560" y="737331"/>
                </a:cubicBezTo>
                <a:cubicBezTo>
                  <a:pt x="243458" y="737484"/>
                  <a:pt x="243357" y="737637"/>
                  <a:pt x="243255" y="737790"/>
                </a:cubicBezTo>
                <a:cubicBezTo>
                  <a:pt x="243357" y="737637"/>
                  <a:pt x="243458" y="737467"/>
                  <a:pt x="243543" y="737298"/>
                </a:cubicBezTo>
                <a:close/>
                <a:moveTo>
                  <a:pt x="94045" y="847748"/>
                </a:moveTo>
                <a:cubicBezTo>
                  <a:pt x="94997" y="846711"/>
                  <a:pt x="95948" y="845691"/>
                  <a:pt x="96899" y="844655"/>
                </a:cubicBezTo>
                <a:cubicBezTo>
                  <a:pt x="96526" y="844417"/>
                  <a:pt x="96169" y="844162"/>
                  <a:pt x="95795" y="843924"/>
                </a:cubicBezTo>
                <a:cubicBezTo>
                  <a:pt x="95217" y="845199"/>
                  <a:pt x="94640" y="846490"/>
                  <a:pt x="94062" y="847765"/>
                </a:cubicBezTo>
                <a:cubicBezTo>
                  <a:pt x="93959" y="847918"/>
                  <a:pt x="93857" y="848087"/>
                  <a:pt x="93756" y="848240"/>
                </a:cubicBezTo>
                <a:cubicBezTo>
                  <a:pt x="93841" y="848070"/>
                  <a:pt x="93943" y="847918"/>
                  <a:pt x="94045" y="847748"/>
                </a:cubicBezTo>
                <a:close/>
                <a:moveTo>
                  <a:pt x="2017323" y="992200"/>
                </a:moveTo>
                <a:cubicBezTo>
                  <a:pt x="2017135" y="991588"/>
                  <a:pt x="2016948" y="990993"/>
                  <a:pt x="2017288" y="992063"/>
                </a:cubicBezTo>
                <a:cubicBezTo>
                  <a:pt x="2016642" y="991146"/>
                  <a:pt x="2016999" y="991656"/>
                  <a:pt x="2017357" y="992166"/>
                </a:cubicBezTo>
                <a:cubicBezTo>
                  <a:pt x="2017951" y="993440"/>
                  <a:pt x="2018529" y="994731"/>
                  <a:pt x="2019123" y="996006"/>
                </a:cubicBezTo>
                <a:cubicBezTo>
                  <a:pt x="2019481" y="995751"/>
                  <a:pt x="2019854" y="995513"/>
                  <a:pt x="2020211" y="995258"/>
                </a:cubicBezTo>
                <a:cubicBezTo>
                  <a:pt x="2019242" y="994239"/>
                  <a:pt x="2018291" y="993219"/>
                  <a:pt x="2017323" y="992200"/>
                </a:cubicBezTo>
                <a:close/>
                <a:moveTo>
                  <a:pt x="145022" y="995564"/>
                </a:moveTo>
                <a:cubicBezTo>
                  <a:pt x="146721" y="994425"/>
                  <a:pt x="148420" y="993287"/>
                  <a:pt x="150120" y="992166"/>
                </a:cubicBezTo>
                <a:cubicBezTo>
                  <a:pt x="151819" y="990466"/>
                  <a:pt x="153518" y="988767"/>
                  <a:pt x="155217" y="987068"/>
                </a:cubicBezTo>
                <a:cubicBezTo>
                  <a:pt x="158802" y="984995"/>
                  <a:pt x="162558" y="983126"/>
                  <a:pt x="165888" y="980713"/>
                </a:cubicBezTo>
                <a:cubicBezTo>
                  <a:pt x="166687" y="980135"/>
                  <a:pt x="166143" y="977688"/>
                  <a:pt x="166228" y="976108"/>
                </a:cubicBezTo>
                <a:cubicBezTo>
                  <a:pt x="165617" y="975904"/>
                  <a:pt x="165005" y="975700"/>
                  <a:pt x="164393" y="975496"/>
                </a:cubicBezTo>
                <a:cubicBezTo>
                  <a:pt x="161335" y="979353"/>
                  <a:pt x="158293" y="983228"/>
                  <a:pt x="155234" y="987085"/>
                </a:cubicBezTo>
                <a:cubicBezTo>
                  <a:pt x="152226" y="987476"/>
                  <a:pt x="150527" y="989175"/>
                  <a:pt x="150136" y="992183"/>
                </a:cubicBezTo>
                <a:cubicBezTo>
                  <a:pt x="148420" y="993321"/>
                  <a:pt x="146721" y="994442"/>
                  <a:pt x="145022" y="995564"/>
                </a:cubicBezTo>
                <a:close/>
                <a:moveTo>
                  <a:pt x="1675844" y="1299693"/>
                </a:moveTo>
                <a:cubicBezTo>
                  <a:pt x="1677374" y="1300169"/>
                  <a:pt x="1678903" y="1300661"/>
                  <a:pt x="1680415" y="1301137"/>
                </a:cubicBezTo>
                <a:cubicBezTo>
                  <a:pt x="1680483" y="1300729"/>
                  <a:pt x="1680551" y="1300339"/>
                  <a:pt x="1680602" y="1299931"/>
                </a:cubicBezTo>
                <a:cubicBezTo>
                  <a:pt x="1679022" y="1299863"/>
                  <a:pt x="1677424" y="1299778"/>
                  <a:pt x="1675844" y="1299693"/>
                </a:cubicBezTo>
                <a:close/>
                <a:moveTo>
                  <a:pt x="1332650" y="1393134"/>
                </a:moveTo>
                <a:cubicBezTo>
                  <a:pt x="1333007" y="1393830"/>
                  <a:pt x="1333364" y="1394510"/>
                  <a:pt x="1333720" y="1395207"/>
                </a:cubicBezTo>
                <a:cubicBezTo>
                  <a:pt x="1334043" y="1394867"/>
                  <a:pt x="1334383" y="1394544"/>
                  <a:pt x="1334706" y="1394204"/>
                </a:cubicBezTo>
                <a:cubicBezTo>
                  <a:pt x="1334009" y="1393864"/>
                  <a:pt x="1333313" y="1393507"/>
                  <a:pt x="1332633" y="1393168"/>
                </a:cubicBezTo>
                <a:cubicBezTo>
                  <a:pt x="1332310" y="1391774"/>
                  <a:pt x="1331987" y="1390364"/>
                  <a:pt x="1331648" y="1388971"/>
                </a:cubicBezTo>
                <a:cubicBezTo>
                  <a:pt x="1331223" y="1389123"/>
                  <a:pt x="1330798" y="1389276"/>
                  <a:pt x="1330373" y="1389429"/>
                </a:cubicBezTo>
                <a:cubicBezTo>
                  <a:pt x="1331121" y="1390653"/>
                  <a:pt x="1331885" y="1391893"/>
                  <a:pt x="1332650" y="1393134"/>
                </a:cubicBezTo>
                <a:close/>
                <a:moveTo>
                  <a:pt x="1594281" y="1386371"/>
                </a:moveTo>
                <a:lnTo>
                  <a:pt x="1593805" y="1385878"/>
                </a:lnTo>
                <a:lnTo>
                  <a:pt x="1594298" y="1386337"/>
                </a:lnTo>
                <a:cubicBezTo>
                  <a:pt x="1594621" y="1387747"/>
                  <a:pt x="1594944" y="1389175"/>
                  <a:pt x="1595266" y="1390585"/>
                </a:cubicBezTo>
                <a:cubicBezTo>
                  <a:pt x="1595674" y="1390415"/>
                  <a:pt x="1596099" y="1390245"/>
                  <a:pt x="1596507" y="1390075"/>
                </a:cubicBezTo>
                <a:cubicBezTo>
                  <a:pt x="1595759" y="1388852"/>
                  <a:pt x="1595012" y="1387611"/>
                  <a:pt x="1594281" y="1386371"/>
                </a:cubicBezTo>
                <a:close/>
                <a:moveTo>
                  <a:pt x="2153278" y="552115"/>
                </a:moveTo>
                <a:cubicBezTo>
                  <a:pt x="2153787" y="552472"/>
                  <a:pt x="2154298" y="552829"/>
                  <a:pt x="2153380" y="552200"/>
                </a:cubicBezTo>
                <a:cubicBezTo>
                  <a:pt x="2154434" y="552523"/>
                  <a:pt x="2153839" y="552336"/>
                  <a:pt x="2153244" y="552149"/>
                </a:cubicBezTo>
                <a:cubicBezTo>
                  <a:pt x="2152666" y="550874"/>
                  <a:pt x="2152088" y="549600"/>
                  <a:pt x="2151511" y="548326"/>
                </a:cubicBezTo>
                <a:cubicBezTo>
                  <a:pt x="2151137" y="548581"/>
                  <a:pt x="2150763" y="548835"/>
                  <a:pt x="2150389" y="549090"/>
                </a:cubicBezTo>
                <a:cubicBezTo>
                  <a:pt x="2151340" y="550093"/>
                  <a:pt x="2152310" y="551095"/>
                  <a:pt x="2153278" y="552115"/>
                </a:cubicBezTo>
                <a:close/>
                <a:moveTo>
                  <a:pt x="1575522" y="1346184"/>
                </a:moveTo>
                <a:cubicBezTo>
                  <a:pt x="1575556" y="1345963"/>
                  <a:pt x="1575572" y="1345725"/>
                  <a:pt x="1575606" y="1345504"/>
                </a:cubicBezTo>
                <a:cubicBezTo>
                  <a:pt x="1574417" y="1345164"/>
                  <a:pt x="1573228" y="1344807"/>
                  <a:pt x="1572038" y="1344468"/>
                </a:cubicBezTo>
                <a:cubicBezTo>
                  <a:pt x="1571953" y="1344909"/>
                  <a:pt x="1571868" y="1345351"/>
                  <a:pt x="1571783" y="1345793"/>
                </a:cubicBezTo>
                <a:cubicBezTo>
                  <a:pt x="1573024" y="1345929"/>
                  <a:pt x="1574281" y="1346065"/>
                  <a:pt x="1577646" y="1344858"/>
                </a:cubicBezTo>
                <a:cubicBezTo>
                  <a:pt x="1577051" y="1344723"/>
                  <a:pt x="1576779" y="1344570"/>
                  <a:pt x="1576677" y="1344654"/>
                </a:cubicBezTo>
                <a:cubicBezTo>
                  <a:pt x="1576286" y="1344926"/>
                  <a:pt x="1575947" y="1345266"/>
                  <a:pt x="1575589" y="1345589"/>
                </a:cubicBezTo>
                <a:cubicBezTo>
                  <a:pt x="1576184" y="1345368"/>
                  <a:pt x="1576762" y="1345164"/>
                  <a:pt x="1575522" y="1346184"/>
                </a:cubicBezTo>
                <a:close/>
                <a:moveTo>
                  <a:pt x="277545" y="774698"/>
                </a:moveTo>
                <a:cubicBezTo>
                  <a:pt x="277715" y="774800"/>
                  <a:pt x="277885" y="774902"/>
                  <a:pt x="278055" y="774986"/>
                </a:cubicBezTo>
                <a:cubicBezTo>
                  <a:pt x="277885" y="774902"/>
                  <a:pt x="277715" y="774800"/>
                  <a:pt x="277545" y="774698"/>
                </a:cubicBezTo>
                <a:cubicBezTo>
                  <a:pt x="277613" y="773372"/>
                  <a:pt x="277698" y="772030"/>
                  <a:pt x="277766" y="770704"/>
                </a:cubicBezTo>
                <a:cubicBezTo>
                  <a:pt x="277290" y="770772"/>
                  <a:pt x="276797" y="770857"/>
                  <a:pt x="276322" y="770925"/>
                </a:cubicBezTo>
                <a:cubicBezTo>
                  <a:pt x="276729" y="772183"/>
                  <a:pt x="277137" y="773440"/>
                  <a:pt x="277545" y="774698"/>
                </a:cubicBezTo>
                <a:close/>
                <a:moveTo>
                  <a:pt x="2124374" y="739014"/>
                </a:moveTo>
                <a:cubicBezTo>
                  <a:pt x="2125683" y="738419"/>
                  <a:pt x="2126974" y="737841"/>
                  <a:pt x="2128282" y="737246"/>
                </a:cubicBezTo>
                <a:cubicBezTo>
                  <a:pt x="2127908" y="736720"/>
                  <a:pt x="2127517" y="736210"/>
                  <a:pt x="2127144" y="735683"/>
                </a:cubicBezTo>
                <a:cubicBezTo>
                  <a:pt x="2126226" y="736805"/>
                  <a:pt x="2125309" y="737909"/>
                  <a:pt x="2124374" y="739014"/>
                </a:cubicBezTo>
                <a:cubicBezTo>
                  <a:pt x="2123779" y="739201"/>
                  <a:pt x="2123184" y="739405"/>
                  <a:pt x="2124357" y="739031"/>
                </a:cubicBezTo>
                <a:cubicBezTo>
                  <a:pt x="2123355" y="739727"/>
                  <a:pt x="2123864" y="739371"/>
                  <a:pt x="2124374" y="739014"/>
                </a:cubicBezTo>
                <a:close/>
                <a:moveTo>
                  <a:pt x="474622" y="370331"/>
                </a:moveTo>
                <a:cubicBezTo>
                  <a:pt x="476423" y="369855"/>
                  <a:pt x="478224" y="369379"/>
                  <a:pt x="480026" y="368904"/>
                </a:cubicBezTo>
                <a:cubicBezTo>
                  <a:pt x="479788" y="368377"/>
                  <a:pt x="479550" y="367867"/>
                  <a:pt x="479312" y="367340"/>
                </a:cubicBezTo>
                <a:cubicBezTo>
                  <a:pt x="477766" y="368343"/>
                  <a:pt x="476202" y="369345"/>
                  <a:pt x="474622" y="370331"/>
                </a:cubicBezTo>
                <a:cubicBezTo>
                  <a:pt x="474537" y="370501"/>
                  <a:pt x="474435" y="370671"/>
                  <a:pt x="474333" y="370824"/>
                </a:cubicBezTo>
                <a:cubicBezTo>
                  <a:pt x="474435" y="370654"/>
                  <a:pt x="474537" y="370501"/>
                  <a:pt x="474622" y="370331"/>
                </a:cubicBezTo>
                <a:close/>
                <a:moveTo>
                  <a:pt x="501810" y="339745"/>
                </a:moveTo>
                <a:cubicBezTo>
                  <a:pt x="503067" y="339405"/>
                  <a:pt x="504342" y="339065"/>
                  <a:pt x="506346" y="338538"/>
                </a:cubicBezTo>
                <a:cubicBezTo>
                  <a:pt x="502982" y="336142"/>
                  <a:pt x="502268" y="337672"/>
                  <a:pt x="501844" y="339762"/>
                </a:cubicBezTo>
                <a:cubicBezTo>
                  <a:pt x="501283" y="340339"/>
                  <a:pt x="500705" y="340900"/>
                  <a:pt x="500144" y="341478"/>
                </a:cubicBezTo>
                <a:cubicBezTo>
                  <a:pt x="498242" y="342328"/>
                  <a:pt x="494639" y="343313"/>
                  <a:pt x="494690" y="344010"/>
                </a:cubicBezTo>
                <a:cubicBezTo>
                  <a:pt x="495098" y="349515"/>
                  <a:pt x="490662" y="350161"/>
                  <a:pt x="487468" y="352132"/>
                </a:cubicBezTo>
                <a:cubicBezTo>
                  <a:pt x="486347" y="352829"/>
                  <a:pt x="485464" y="353899"/>
                  <a:pt x="483033" y="356091"/>
                </a:cubicBezTo>
                <a:cubicBezTo>
                  <a:pt x="494894" y="351860"/>
                  <a:pt x="494877" y="351843"/>
                  <a:pt x="499040" y="342718"/>
                </a:cubicBezTo>
                <a:cubicBezTo>
                  <a:pt x="499261" y="342226"/>
                  <a:pt x="499754" y="341869"/>
                  <a:pt x="500128" y="341444"/>
                </a:cubicBezTo>
                <a:cubicBezTo>
                  <a:pt x="500671" y="340866"/>
                  <a:pt x="501232" y="340306"/>
                  <a:pt x="501810" y="339745"/>
                </a:cubicBezTo>
                <a:close/>
                <a:moveTo>
                  <a:pt x="168794" y="902106"/>
                </a:moveTo>
                <a:cubicBezTo>
                  <a:pt x="170374" y="901257"/>
                  <a:pt x="171938" y="900407"/>
                  <a:pt x="173518" y="899557"/>
                </a:cubicBezTo>
                <a:cubicBezTo>
                  <a:pt x="173144" y="899081"/>
                  <a:pt x="172753" y="898623"/>
                  <a:pt x="172380" y="898147"/>
                </a:cubicBezTo>
                <a:cubicBezTo>
                  <a:pt x="171190" y="899472"/>
                  <a:pt x="170000" y="900798"/>
                  <a:pt x="168828" y="902140"/>
                </a:cubicBezTo>
                <a:lnTo>
                  <a:pt x="168352" y="902616"/>
                </a:lnTo>
                <a:lnTo>
                  <a:pt x="168794" y="902106"/>
                </a:lnTo>
                <a:close/>
                <a:moveTo>
                  <a:pt x="235081" y="1029566"/>
                </a:moveTo>
                <a:cubicBezTo>
                  <a:pt x="233110" y="1031571"/>
                  <a:pt x="233246" y="1033355"/>
                  <a:pt x="236831" y="1036329"/>
                </a:cubicBezTo>
                <a:cubicBezTo>
                  <a:pt x="235947" y="1032981"/>
                  <a:pt x="235506" y="1031248"/>
                  <a:pt x="235064" y="1029532"/>
                </a:cubicBezTo>
                <a:cubicBezTo>
                  <a:pt x="235166" y="1029379"/>
                  <a:pt x="235268" y="1029226"/>
                  <a:pt x="235370" y="1029073"/>
                </a:cubicBezTo>
                <a:cubicBezTo>
                  <a:pt x="235268" y="1029243"/>
                  <a:pt x="235166" y="1029413"/>
                  <a:pt x="235081" y="1029566"/>
                </a:cubicBezTo>
                <a:close/>
                <a:moveTo>
                  <a:pt x="846703" y="224197"/>
                </a:moveTo>
                <a:cubicBezTo>
                  <a:pt x="849303" y="224197"/>
                  <a:pt x="851886" y="224197"/>
                  <a:pt x="854486" y="224197"/>
                </a:cubicBezTo>
                <a:cubicBezTo>
                  <a:pt x="854400" y="223534"/>
                  <a:pt x="854316" y="222855"/>
                  <a:pt x="854231" y="222192"/>
                </a:cubicBezTo>
                <a:cubicBezTo>
                  <a:pt x="851733" y="222872"/>
                  <a:pt x="849235" y="223551"/>
                  <a:pt x="846737" y="224231"/>
                </a:cubicBezTo>
                <a:cubicBezTo>
                  <a:pt x="845888" y="224707"/>
                  <a:pt x="845038" y="225199"/>
                  <a:pt x="844171" y="225675"/>
                </a:cubicBezTo>
                <a:cubicBezTo>
                  <a:pt x="844409" y="225964"/>
                  <a:pt x="844647" y="226236"/>
                  <a:pt x="844885" y="226525"/>
                </a:cubicBezTo>
                <a:cubicBezTo>
                  <a:pt x="845479" y="225743"/>
                  <a:pt x="846092" y="224979"/>
                  <a:pt x="846703" y="224197"/>
                </a:cubicBezTo>
                <a:close/>
                <a:moveTo>
                  <a:pt x="330221" y="389039"/>
                </a:moveTo>
                <a:cubicBezTo>
                  <a:pt x="328386" y="389515"/>
                  <a:pt x="326551" y="389974"/>
                  <a:pt x="324716" y="390450"/>
                </a:cubicBezTo>
                <a:cubicBezTo>
                  <a:pt x="325073" y="391146"/>
                  <a:pt x="325446" y="391860"/>
                  <a:pt x="325803" y="392557"/>
                </a:cubicBezTo>
                <a:cubicBezTo>
                  <a:pt x="327265" y="391367"/>
                  <a:pt x="328726" y="390195"/>
                  <a:pt x="330187" y="389005"/>
                </a:cubicBezTo>
                <a:cubicBezTo>
                  <a:pt x="330799" y="388819"/>
                  <a:pt x="331393" y="388632"/>
                  <a:pt x="330306" y="388972"/>
                </a:cubicBezTo>
                <a:cubicBezTo>
                  <a:pt x="331241" y="388309"/>
                  <a:pt x="330731" y="388666"/>
                  <a:pt x="330221" y="389039"/>
                </a:cubicBezTo>
                <a:close/>
                <a:moveTo>
                  <a:pt x="1215386" y="186831"/>
                </a:moveTo>
                <a:cubicBezTo>
                  <a:pt x="1216660" y="184979"/>
                  <a:pt x="1218581" y="183228"/>
                  <a:pt x="1215420" y="179524"/>
                </a:cubicBezTo>
                <a:cubicBezTo>
                  <a:pt x="1215420" y="182872"/>
                  <a:pt x="1215420" y="184876"/>
                  <a:pt x="1215420" y="186865"/>
                </a:cubicBezTo>
                <a:cubicBezTo>
                  <a:pt x="1213890" y="187069"/>
                  <a:pt x="1212378" y="187272"/>
                  <a:pt x="1210849" y="187476"/>
                </a:cubicBezTo>
                <a:cubicBezTo>
                  <a:pt x="1210951" y="187850"/>
                  <a:pt x="1211036" y="188241"/>
                  <a:pt x="1211137" y="188615"/>
                </a:cubicBezTo>
                <a:cubicBezTo>
                  <a:pt x="1212548" y="188020"/>
                  <a:pt x="1213976" y="187425"/>
                  <a:pt x="1215386" y="186831"/>
                </a:cubicBezTo>
                <a:close/>
                <a:moveTo>
                  <a:pt x="1594298" y="1342191"/>
                </a:moveTo>
                <a:cubicBezTo>
                  <a:pt x="1592038" y="1342717"/>
                  <a:pt x="1589217" y="1341188"/>
                  <a:pt x="1588011" y="1344960"/>
                </a:cubicBezTo>
                <a:cubicBezTo>
                  <a:pt x="1590101" y="1344026"/>
                  <a:pt x="1592191" y="1343091"/>
                  <a:pt x="1594281" y="1342174"/>
                </a:cubicBezTo>
                <a:cubicBezTo>
                  <a:pt x="1594383" y="1342021"/>
                  <a:pt x="1594485" y="1341851"/>
                  <a:pt x="1594587" y="1341698"/>
                </a:cubicBezTo>
                <a:cubicBezTo>
                  <a:pt x="1594485" y="1341851"/>
                  <a:pt x="1594383" y="1342021"/>
                  <a:pt x="1594298" y="1342191"/>
                </a:cubicBezTo>
                <a:close/>
                <a:moveTo>
                  <a:pt x="199397" y="917433"/>
                </a:moveTo>
                <a:cubicBezTo>
                  <a:pt x="201249" y="916278"/>
                  <a:pt x="203085" y="915122"/>
                  <a:pt x="204936" y="913967"/>
                </a:cubicBezTo>
                <a:cubicBezTo>
                  <a:pt x="204461" y="913474"/>
                  <a:pt x="203985" y="912964"/>
                  <a:pt x="203509" y="912471"/>
                </a:cubicBezTo>
                <a:cubicBezTo>
                  <a:pt x="202133" y="914120"/>
                  <a:pt x="200756" y="915768"/>
                  <a:pt x="199397" y="917433"/>
                </a:cubicBezTo>
                <a:cubicBezTo>
                  <a:pt x="199295" y="917603"/>
                  <a:pt x="199193" y="917773"/>
                  <a:pt x="199109" y="917943"/>
                </a:cubicBezTo>
                <a:cubicBezTo>
                  <a:pt x="199193" y="917756"/>
                  <a:pt x="199295" y="917586"/>
                  <a:pt x="199397" y="917433"/>
                </a:cubicBezTo>
                <a:close/>
                <a:moveTo>
                  <a:pt x="979244" y="166474"/>
                </a:moveTo>
                <a:cubicBezTo>
                  <a:pt x="976643" y="166474"/>
                  <a:pt x="974060" y="166474"/>
                  <a:pt x="971461" y="166474"/>
                </a:cubicBezTo>
                <a:cubicBezTo>
                  <a:pt x="971563" y="167154"/>
                  <a:pt x="971648" y="167816"/>
                  <a:pt x="971750" y="168496"/>
                </a:cubicBezTo>
                <a:cubicBezTo>
                  <a:pt x="974248" y="167816"/>
                  <a:pt x="976729" y="167137"/>
                  <a:pt x="979226" y="166457"/>
                </a:cubicBezTo>
                <a:cubicBezTo>
                  <a:pt x="979821" y="166287"/>
                  <a:pt x="980399" y="166100"/>
                  <a:pt x="979346" y="166423"/>
                </a:cubicBezTo>
                <a:cubicBezTo>
                  <a:pt x="980263" y="165777"/>
                  <a:pt x="979753" y="166134"/>
                  <a:pt x="979244" y="166474"/>
                </a:cubicBezTo>
                <a:close/>
                <a:moveTo>
                  <a:pt x="240145" y="606474"/>
                </a:moveTo>
                <a:cubicBezTo>
                  <a:pt x="242388" y="605148"/>
                  <a:pt x="243900" y="603585"/>
                  <a:pt x="241606" y="598895"/>
                </a:cubicBezTo>
                <a:cubicBezTo>
                  <a:pt x="240909" y="602599"/>
                  <a:pt x="240536" y="604553"/>
                  <a:pt x="240179" y="606507"/>
                </a:cubicBezTo>
                <a:cubicBezTo>
                  <a:pt x="239618" y="607646"/>
                  <a:pt x="239041" y="608784"/>
                  <a:pt x="238480" y="609923"/>
                </a:cubicBezTo>
                <a:cubicBezTo>
                  <a:pt x="237137" y="611095"/>
                  <a:pt x="235811" y="612285"/>
                  <a:pt x="233977" y="613882"/>
                </a:cubicBezTo>
                <a:cubicBezTo>
                  <a:pt x="239057" y="614069"/>
                  <a:pt x="239057" y="614069"/>
                  <a:pt x="238446" y="609889"/>
                </a:cubicBezTo>
                <a:cubicBezTo>
                  <a:pt x="239023" y="608750"/>
                  <a:pt x="239584" y="607612"/>
                  <a:pt x="240145" y="606474"/>
                </a:cubicBezTo>
                <a:close/>
                <a:moveTo>
                  <a:pt x="1842335" y="1255547"/>
                </a:moveTo>
                <a:lnTo>
                  <a:pt x="1841877" y="1255071"/>
                </a:lnTo>
                <a:lnTo>
                  <a:pt x="1842369" y="1255513"/>
                </a:lnTo>
                <a:cubicBezTo>
                  <a:pt x="1841791" y="1257212"/>
                  <a:pt x="1841230" y="1258911"/>
                  <a:pt x="1840653" y="1260627"/>
                </a:cubicBezTo>
                <a:cubicBezTo>
                  <a:pt x="1838886" y="1262582"/>
                  <a:pt x="1838920" y="1264332"/>
                  <a:pt x="1841639" y="1266626"/>
                </a:cubicBezTo>
                <a:cubicBezTo>
                  <a:pt x="1841944" y="1264773"/>
                  <a:pt x="1842148" y="1263550"/>
                  <a:pt x="1842352" y="1262327"/>
                </a:cubicBezTo>
                <a:cubicBezTo>
                  <a:pt x="1846107" y="1259064"/>
                  <a:pt x="1846107" y="1258809"/>
                  <a:pt x="1842335" y="1255547"/>
                </a:cubicBezTo>
                <a:close/>
                <a:moveTo>
                  <a:pt x="265667" y="880050"/>
                </a:moveTo>
                <a:cubicBezTo>
                  <a:pt x="263798" y="881749"/>
                  <a:pt x="261912" y="883449"/>
                  <a:pt x="260043" y="885148"/>
                </a:cubicBezTo>
                <a:cubicBezTo>
                  <a:pt x="260638" y="885606"/>
                  <a:pt x="261215" y="886065"/>
                  <a:pt x="261810" y="886541"/>
                </a:cubicBezTo>
                <a:cubicBezTo>
                  <a:pt x="263085" y="884366"/>
                  <a:pt x="264376" y="882191"/>
                  <a:pt x="265650" y="880033"/>
                </a:cubicBezTo>
                <a:lnTo>
                  <a:pt x="266143" y="879591"/>
                </a:lnTo>
                <a:lnTo>
                  <a:pt x="265667" y="880050"/>
                </a:lnTo>
                <a:close/>
                <a:moveTo>
                  <a:pt x="257137" y="659150"/>
                </a:moveTo>
                <a:cubicBezTo>
                  <a:pt x="258887" y="658878"/>
                  <a:pt x="260638" y="658606"/>
                  <a:pt x="263577" y="658147"/>
                </a:cubicBezTo>
                <a:cubicBezTo>
                  <a:pt x="259720" y="655343"/>
                  <a:pt x="257987" y="655751"/>
                  <a:pt x="257154" y="659184"/>
                </a:cubicBezTo>
                <a:cubicBezTo>
                  <a:pt x="256797" y="659693"/>
                  <a:pt x="256458" y="660186"/>
                  <a:pt x="257086" y="659269"/>
                </a:cubicBezTo>
                <a:cubicBezTo>
                  <a:pt x="256781" y="660322"/>
                  <a:pt x="256951" y="659744"/>
                  <a:pt x="257137" y="659150"/>
                </a:cubicBezTo>
                <a:close/>
                <a:moveTo>
                  <a:pt x="146704" y="971775"/>
                </a:moveTo>
                <a:cubicBezTo>
                  <a:pt x="148879" y="970432"/>
                  <a:pt x="151054" y="969107"/>
                  <a:pt x="153229" y="967765"/>
                </a:cubicBezTo>
                <a:cubicBezTo>
                  <a:pt x="148998" y="966541"/>
                  <a:pt x="147231" y="968410"/>
                  <a:pt x="146738" y="971809"/>
                </a:cubicBezTo>
                <a:cubicBezTo>
                  <a:pt x="145429" y="972386"/>
                  <a:pt x="144138" y="972981"/>
                  <a:pt x="142830" y="973559"/>
                </a:cubicBezTo>
                <a:cubicBezTo>
                  <a:pt x="143187" y="974052"/>
                  <a:pt x="143543" y="974562"/>
                  <a:pt x="143900" y="975054"/>
                </a:cubicBezTo>
                <a:cubicBezTo>
                  <a:pt x="144834" y="973967"/>
                  <a:pt x="145769" y="972862"/>
                  <a:pt x="146704" y="971775"/>
                </a:cubicBezTo>
                <a:close/>
                <a:moveTo>
                  <a:pt x="1601095" y="1338758"/>
                </a:moveTo>
                <a:cubicBezTo>
                  <a:pt x="1601588" y="1339625"/>
                  <a:pt x="1602063" y="1340474"/>
                  <a:pt x="1602556" y="1341341"/>
                </a:cubicBezTo>
                <a:cubicBezTo>
                  <a:pt x="1602845" y="1341103"/>
                  <a:pt x="1603134" y="1340848"/>
                  <a:pt x="1603406" y="1340610"/>
                </a:cubicBezTo>
                <a:cubicBezTo>
                  <a:pt x="1602624" y="1339999"/>
                  <a:pt x="1601843" y="1339404"/>
                  <a:pt x="1601061" y="1338792"/>
                </a:cubicBezTo>
                <a:cubicBezTo>
                  <a:pt x="1599702" y="1336685"/>
                  <a:pt x="1599226" y="1333287"/>
                  <a:pt x="1594773" y="1336090"/>
                </a:cubicBezTo>
                <a:cubicBezTo>
                  <a:pt x="1596881" y="1336974"/>
                  <a:pt x="1598987" y="1337875"/>
                  <a:pt x="1601095" y="1338758"/>
                </a:cubicBezTo>
                <a:close/>
                <a:moveTo>
                  <a:pt x="233382" y="895343"/>
                </a:moveTo>
                <a:cubicBezTo>
                  <a:pt x="230561" y="897603"/>
                  <a:pt x="227723" y="899880"/>
                  <a:pt x="224902" y="902140"/>
                </a:cubicBezTo>
                <a:lnTo>
                  <a:pt x="224410" y="902582"/>
                </a:lnTo>
                <a:lnTo>
                  <a:pt x="224868" y="902123"/>
                </a:lnTo>
                <a:cubicBezTo>
                  <a:pt x="227706" y="899863"/>
                  <a:pt x="230527" y="897603"/>
                  <a:pt x="233365" y="895343"/>
                </a:cubicBezTo>
                <a:lnTo>
                  <a:pt x="233823" y="894884"/>
                </a:lnTo>
                <a:lnTo>
                  <a:pt x="233382" y="895343"/>
                </a:lnTo>
                <a:close/>
                <a:moveTo>
                  <a:pt x="2041112" y="948019"/>
                </a:moveTo>
                <a:cubicBezTo>
                  <a:pt x="2040958" y="947917"/>
                  <a:pt x="2040788" y="947815"/>
                  <a:pt x="2040636" y="947697"/>
                </a:cubicBezTo>
                <a:cubicBezTo>
                  <a:pt x="2040806" y="947799"/>
                  <a:pt x="2040976" y="947883"/>
                  <a:pt x="2041146" y="947985"/>
                </a:cubicBezTo>
                <a:cubicBezTo>
                  <a:pt x="2046073" y="950279"/>
                  <a:pt x="2046073" y="950279"/>
                  <a:pt x="2049829" y="946660"/>
                </a:cubicBezTo>
                <a:cubicBezTo>
                  <a:pt x="2046039" y="947255"/>
                  <a:pt x="2043575" y="947628"/>
                  <a:pt x="2041112" y="948019"/>
                </a:cubicBezTo>
                <a:close/>
                <a:moveTo>
                  <a:pt x="2064901" y="473984"/>
                </a:moveTo>
                <a:cubicBezTo>
                  <a:pt x="2064748" y="473882"/>
                  <a:pt x="2064577" y="473780"/>
                  <a:pt x="2064425" y="473678"/>
                </a:cubicBezTo>
                <a:cubicBezTo>
                  <a:pt x="2064595" y="473780"/>
                  <a:pt x="2064765" y="473865"/>
                  <a:pt x="2064918" y="473967"/>
                </a:cubicBezTo>
                <a:cubicBezTo>
                  <a:pt x="2063813" y="476465"/>
                  <a:pt x="2062250" y="479014"/>
                  <a:pt x="2065767" y="481410"/>
                </a:cubicBezTo>
                <a:cubicBezTo>
                  <a:pt x="2068334" y="478351"/>
                  <a:pt x="2067246" y="476091"/>
                  <a:pt x="2064901" y="473984"/>
                </a:cubicBezTo>
                <a:close/>
                <a:moveTo>
                  <a:pt x="275863" y="1083941"/>
                </a:moveTo>
                <a:cubicBezTo>
                  <a:pt x="272226" y="1084995"/>
                  <a:pt x="268811" y="1086303"/>
                  <a:pt x="268946" y="1091486"/>
                </a:cubicBezTo>
                <a:cubicBezTo>
                  <a:pt x="271241" y="1088954"/>
                  <a:pt x="273535" y="1086439"/>
                  <a:pt x="275829" y="1083907"/>
                </a:cubicBezTo>
                <a:cubicBezTo>
                  <a:pt x="276695" y="1083431"/>
                  <a:pt x="277562" y="1082938"/>
                  <a:pt x="278428" y="1082463"/>
                </a:cubicBezTo>
                <a:cubicBezTo>
                  <a:pt x="278191" y="1082174"/>
                  <a:pt x="277935" y="1081885"/>
                  <a:pt x="277698" y="1081579"/>
                </a:cubicBezTo>
                <a:cubicBezTo>
                  <a:pt x="277086" y="1082378"/>
                  <a:pt x="276474" y="1083159"/>
                  <a:pt x="275863" y="1083941"/>
                </a:cubicBezTo>
                <a:close/>
                <a:moveTo>
                  <a:pt x="258871" y="900441"/>
                </a:moveTo>
                <a:cubicBezTo>
                  <a:pt x="255863" y="900628"/>
                  <a:pt x="252379" y="899897"/>
                  <a:pt x="252311" y="905335"/>
                </a:cubicBezTo>
                <a:cubicBezTo>
                  <a:pt x="254486" y="903703"/>
                  <a:pt x="256661" y="902055"/>
                  <a:pt x="258853" y="900424"/>
                </a:cubicBezTo>
                <a:lnTo>
                  <a:pt x="259329" y="899965"/>
                </a:lnTo>
                <a:lnTo>
                  <a:pt x="258871" y="900441"/>
                </a:lnTo>
                <a:close/>
                <a:moveTo>
                  <a:pt x="868810" y="183449"/>
                </a:moveTo>
                <a:cubicBezTo>
                  <a:pt x="865377" y="183500"/>
                  <a:pt x="861945" y="183568"/>
                  <a:pt x="858512" y="183619"/>
                </a:cubicBezTo>
                <a:cubicBezTo>
                  <a:pt x="862489" y="187952"/>
                  <a:pt x="865565" y="185165"/>
                  <a:pt x="868810" y="183449"/>
                </a:cubicBezTo>
                <a:cubicBezTo>
                  <a:pt x="869813" y="183228"/>
                  <a:pt x="870832" y="183024"/>
                  <a:pt x="871852" y="182837"/>
                </a:cubicBezTo>
                <a:cubicBezTo>
                  <a:pt x="871716" y="182481"/>
                  <a:pt x="871563" y="182107"/>
                  <a:pt x="871427" y="181750"/>
                </a:cubicBezTo>
                <a:cubicBezTo>
                  <a:pt x="870561" y="182311"/>
                  <a:pt x="869677" y="182872"/>
                  <a:pt x="868810" y="183449"/>
                </a:cubicBezTo>
                <a:close/>
                <a:moveTo>
                  <a:pt x="673416" y="237808"/>
                </a:moveTo>
                <a:cubicBezTo>
                  <a:pt x="675658" y="237332"/>
                  <a:pt x="677153" y="236210"/>
                  <a:pt x="676032" y="233746"/>
                </a:cubicBezTo>
                <a:cubicBezTo>
                  <a:pt x="675658" y="232948"/>
                  <a:pt x="674401" y="232540"/>
                  <a:pt x="673552" y="231945"/>
                </a:cubicBezTo>
                <a:cubicBezTo>
                  <a:pt x="672939" y="233339"/>
                  <a:pt x="672345" y="234732"/>
                  <a:pt x="671733" y="236125"/>
                </a:cubicBezTo>
                <a:cubicBezTo>
                  <a:pt x="671428" y="236805"/>
                  <a:pt x="671121" y="237468"/>
                  <a:pt x="670815" y="238148"/>
                </a:cubicBezTo>
                <a:cubicBezTo>
                  <a:pt x="671682" y="238029"/>
                  <a:pt x="672548" y="237910"/>
                  <a:pt x="673416" y="237808"/>
                </a:cubicBezTo>
                <a:close/>
                <a:moveTo>
                  <a:pt x="1359838" y="1537552"/>
                </a:moveTo>
                <a:cubicBezTo>
                  <a:pt x="1360024" y="1538146"/>
                  <a:pt x="1360211" y="1538758"/>
                  <a:pt x="1359872" y="1537670"/>
                </a:cubicBezTo>
                <a:cubicBezTo>
                  <a:pt x="1360517" y="1538588"/>
                  <a:pt x="1360161" y="1538078"/>
                  <a:pt x="1359804" y="1537569"/>
                </a:cubicBezTo>
                <a:cubicBezTo>
                  <a:pt x="1359243" y="1533456"/>
                  <a:pt x="1358665" y="1529344"/>
                  <a:pt x="1358105" y="1525232"/>
                </a:cubicBezTo>
                <a:cubicBezTo>
                  <a:pt x="1356235" y="1529803"/>
                  <a:pt x="1356083" y="1534034"/>
                  <a:pt x="1359838" y="1537552"/>
                </a:cubicBezTo>
                <a:close/>
                <a:moveTo>
                  <a:pt x="763457" y="88309"/>
                </a:moveTo>
                <a:cubicBezTo>
                  <a:pt x="763271" y="87714"/>
                  <a:pt x="763067" y="87103"/>
                  <a:pt x="763423" y="88207"/>
                </a:cubicBezTo>
                <a:cubicBezTo>
                  <a:pt x="762761" y="87273"/>
                  <a:pt x="763118" y="87782"/>
                  <a:pt x="763475" y="88292"/>
                </a:cubicBezTo>
                <a:cubicBezTo>
                  <a:pt x="764052" y="92404"/>
                  <a:pt x="764630" y="96516"/>
                  <a:pt x="765208" y="100646"/>
                </a:cubicBezTo>
                <a:cubicBezTo>
                  <a:pt x="766941" y="96092"/>
                  <a:pt x="767281" y="91810"/>
                  <a:pt x="763457" y="88309"/>
                </a:cubicBezTo>
                <a:close/>
                <a:moveTo>
                  <a:pt x="255472" y="817195"/>
                </a:moveTo>
                <a:cubicBezTo>
                  <a:pt x="251207" y="817212"/>
                  <a:pt x="248828" y="819710"/>
                  <a:pt x="246228" y="823771"/>
                </a:cubicBezTo>
                <a:cubicBezTo>
                  <a:pt x="251513" y="823279"/>
                  <a:pt x="253433" y="820169"/>
                  <a:pt x="255455" y="817179"/>
                </a:cubicBezTo>
                <a:cubicBezTo>
                  <a:pt x="256627" y="815717"/>
                  <a:pt x="257800" y="814256"/>
                  <a:pt x="258973" y="812794"/>
                </a:cubicBezTo>
                <a:cubicBezTo>
                  <a:pt x="258446" y="812506"/>
                  <a:pt x="257935" y="812217"/>
                  <a:pt x="257409" y="811928"/>
                </a:cubicBezTo>
                <a:cubicBezTo>
                  <a:pt x="256763" y="813678"/>
                  <a:pt x="256118" y="815428"/>
                  <a:pt x="255472" y="817195"/>
                </a:cubicBezTo>
                <a:close/>
                <a:moveTo>
                  <a:pt x="274164" y="849481"/>
                </a:moveTo>
                <a:cubicBezTo>
                  <a:pt x="271547" y="852081"/>
                  <a:pt x="270357" y="855122"/>
                  <a:pt x="270510" y="859778"/>
                </a:cubicBezTo>
                <a:cubicBezTo>
                  <a:pt x="272940" y="858062"/>
                  <a:pt x="274486" y="856991"/>
                  <a:pt x="275829" y="856040"/>
                </a:cubicBezTo>
                <a:cubicBezTo>
                  <a:pt x="275200" y="853593"/>
                  <a:pt x="274657" y="851520"/>
                  <a:pt x="274130" y="849447"/>
                </a:cubicBezTo>
                <a:lnTo>
                  <a:pt x="274622" y="849005"/>
                </a:lnTo>
                <a:lnTo>
                  <a:pt x="274164" y="849481"/>
                </a:lnTo>
                <a:close/>
                <a:moveTo>
                  <a:pt x="243543" y="781478"/>
                </a:moveTo>
                <a:cubicBezTo>
                  <a:pt x="245225" y="780492"/>
                  <a:pt x="247247" y="779829"/>
                  <a:pt x="248539" y="778453"/>
                </a:cubicBezTo>
                <a:cubicBezTo>
                  <a:pt x="250663" y="776193"/>
                  <a:pt x="249525" y="774647"/>
                  <a:pt x="246160" y="773389"/>
                </a:cubicBezTo>
                <a:cubicBezTo>
                  <a:pt x="245209" y="776346"/>
                  <a:pt x="244393" y="778912"/>
                  <a:pt x="243577" y="781495"/>
                </a:cubicBezTo>
                <a:cubicBezTo>
                  <a:pt x="241759" y="782837"/>
                  <a:pt x="239041" y="783652"/>
                  <a:pt x="241147" y="787272"/>
                </a:cubicBezTo>
                <a:cubicBezTo>
                  <a:pt x="241946" y="785352"/>
                  <a:pt x="242744" y="783415"/>
                  <a:pt x="243543" y="781478"/>
                </a:cubicBezTo>
                <a:close/>
                <a:moveTo>
                  <a:pt x="1726804" y="1418639"/>
                </a:moveTo>
                <a:cubicBezTo>
                  <a:pt x="1728299" y="1420321"/>
                  <a:pt x="1729540" y="1422377"/>
                  <a:pt x="1731341" y="1423618"/>
                </a:cubicBezTo>
                <a:cubicBezTo>
                  <a:pt x="1733635" y="1425198"/>
                  <a:pt x="1735300" y="1424145"/>
                  <a:pt x="1736184" y="1421256"/>
                </a:cubicBezTo>
                <a:cubicBezTo>
                  <a:pt x="1732768" y="1420287"/>
                  <a:pt x="1729794" y="1419455"/>
                  <a:pt x="1726804" y="1418639"/>
                </a:cubicBezTo>
                <a:close/>
                <a:moveTo>
                  <a:pt x="155234" y="944587"/>
                </a:moveTo>
                <a:cubicBezTo>
                  <a:pt x="155421" y="945182"/>
                  <a:pt x="155608" y="945759"/>
                  <a:pt x="155268" y="944706"/>
                </a:cubicBezTo>
                <a:cubicBezTo>
                  <a:pt x="155913" y="945606"/>
                  <a:pt x="155557" y="945097"/>
                  <a:pt x="155200" y="944604"/>
                </a:cubicBezTo>
                <a:cubicBezTo>
                  <a:pt x="157205" y="943007"/>
                  <a:pt x="159211" y="941409"/>
                  <a:pt x="161199" y="939812"/>
                </a:cubicBezTo>
                <a:cubicBezTo>
                  <a:pt x="161011" y="939489"/>
                  <a:pt x="160808" y="939149"/>
                  <a:pt x="160620" y="938827"/>
                </a:cubicBezTo>
                <a:cubicBezTo>
                  <a:pt x="157868" y="939387"/>
                  <a:pt x="155132" y="939948"/>
                  <a:pt x="151071" y="940781"/>
                </a:cubicBezTo>
                <a:cubicBezTo>
                  <a:pt x="153280" y="942803"/>
                  <a:pt x="154248" y="943703"/>
                  <a:pt x="155234" y="944587"/>
                </a:cubicBezTo>
                <a:close/>
                <a:moveTo>
                  <a:pt x="129711" y="992166"/>
                </a:moveTo>
                <a:cubicBezTo>
                  <a:pt x="134028" y="990007"/>
                  <a:pt x="138616" y="988087"/>
                  <a:pt x="138225" y="981987"/>
                </a:cubicBezTo>
                <a:cubicBezTo>
                  <a:pt x="138820" y="981800"/>
                  <a:pt x="139414" y="981596"/>
                  <a:pt x="138208" y="981987"/>
                </a:cubicBezTo>
                <a:cubicBezTo>
                  <a:pt x="139261" y="981273"/>
                  <a:pt x="138734" y="981630"/>
                  <a:pt x="138225" y="981970"/>
                </a:cubicBezTo>
                <a:cubicBezTo>
                  <a:pt x="134656" y="984757"/>
                  <a:pt x="130680" y="987204"/>
                  <a:pt x="129745" y="992183"/>
                </a:cubicBezTo>
                <a:cubicBezTo>
                  <a:pt x="129049" y="992879"/>
                  <a:pt x="128369" y="993593"/>
                  <a:pt x="127673" y="994290"/>
                </a:cubicBezTo>
                <a:cubicBezTo>
                  <a:pt x="128012" y="994493"/>
                  <a:pt x="128352" y="994697"/>
                  <a:pt x="128692" y="994901"/>
                </a:cubicBezTo>
                <a:cubicBezTo>
                  <a:pt x="129049" y="993984"/>
                  <a:pt x="129372" y="993066"/>
                  <a:pt x="129711" y="992166"/>
                </a:cubicBezTo>
                <a:close/>
                <a:moveTo>
                  <a:pt x="173891" y="769583"/>
                </a:moveTo>
                <a:cubicBezTo>
                  <a:pt x="175489" y="769243"/>
                  <a:pt x="177290" y="769243"/>
                  <a:pt x="178582" y="768427"/>
                </a:cubicBezTo>
                <a:cubicBezTo>
                  <a:pt x="179363" y="767935"/>
                  <a:pt x="179346" y="766167"/>
                  <a:pt x="179669" y="764961"/>
                </a:cubicBezTo>
                <a:cubicBezTo>
                  <a:pt x="178446" y="764774"/>
                  <a:pt x="177087" y="764145"/>
                  <a:pt x="176016" y="764468"/>
                </a:cubicBezTo>
                <a:cubicBezTo>
                  <a:pt x="173416" y="765216"/>
                  <a:pt x="172685" y="767102"/>
                  <a:pt x="173909" y="769617"/>
                </a:cubicBezTo>
                <a:cubicBezTo>
                  <a:pt x="173314" y="769821"/>
                  <a:pt x="172702" y="770008"/>
                  <a:pt x="173773" y="769668"/>
                </a:cubicBezTo>
                <a:cubicBezTo>
                  <a:pt x="172872" y="770331"/>
                  <a:pt x="173382" y="769957"/>
                  <a:pt x="173891" y="769583"/>
                </a:cubicBezTo>
                <a:close/>
                <a:moveTo>
                  <a:pt x="218089" y="772981"/>
                </a:moveTo>
                <a:cubicBezTo>
                  <a:pt x="218293" y="773576"/>
                  <a:pt x="218496" y="774171"/>
                  <a:pt x="218140" y="773117"/>
                </a:cubicBezTo>
                <a:cubicBezTo>
                  <a:pt x="218802" y="774018"/>
                  <a:pt x="218428" y="773508"/>
                  <a:pt x="218055" y="773015"/>
                </a:cubicBezTo>
                <a:cubicBezTo>
                  <a:pt x="218955" y="771214"/>
                  <a:pt x="219856" y="769396"/>
                  <a:pt x="220756" y="767595"/>
                </a:cubicBezTo>
                <a:cubicBezTo>
                  <a:pt x="220383" y="767272"/>
                  <a:pt x="220009" y="766949"/>
                  <a:pt x="219635" y="766626"/>
                </a:cubicBezTo>
                <a:cubicBezTo>
                  <a:pt x="216815" y="768240"/>
                  <a:pt x="213994" y="769872"/>
                  <a:pt x="211156" y="771486"/>
                </a:cubicBezTo>
                <a:cubicBezTo>
                  <a:pt x="211377" y="771996"/>
                  <a:pt x="211597" y="772489"/>
                  <a:pt x="211801" y="772998"/>
                </a:cubicBezTo>
                <a:cubicBezTo>
                  <a:pt x="213909" y="772981"/>
                  <a:pt x="215999" y="772981"/>
                  <a:pt x="218089" y="772981"/>
                </a:cubicBezTo>
                <a:close/>
                <a:moveTo>
                  <a:pt x="180706" y="1041460"/>
                </a:moveTo>
                <a:cubicBezTo>
                  <a:pt x="179109" y="1043346"/>
                  <a:pt x="177494" y="1045216"/>
                  <a:pt x="175897" y="1047119"/>
                </a:cubicBezTo>
                <a:cubicBezTo>
                  <a:pt x="174520" y="1048767"/>
                  <a:pt x="173178" y="1050449"/>
                  <a:pt x="170612" y="1053593"/>
                </a:cubicBezTo>
                <a:cubicBezTo>
                  <a:pt x="180400" y="1049226"/>
                  <a:pt x="180400" y="1049226"/>
                  <a:pt x="180688" y="1041443"/>
                </a:cubicBezTo>
                <a:cubicBezTo>
                  <a:pt x="182524" y="1041019"/>
                  <a:pt x="184359" y="1040594"/>
                  <a:pt x="186194" y="1040152"/>
                </a:cubicBezTo>
                <a:cubicBezTo>
                  <a:pt x="185974" y="1039574"/>
                  <a:pt x="185770" y="1039013"/>
                  <a:pt x="185549" y="1038436"/>
                </a:cubicBezTo>
                <a:cubicBezTo>
                  <a:pt x="183934" y="1039438"/>
                  <a:pt x="182320" y="1040458"/>
                  <a:pt x="180706" y="1041460"/>
                </a:cubicBezTo>
                <a:close/>
                <a:moveTo>
                  <a:pt x="189185" y="835853"/>
                </a:moveTo>
                <a:cubicBezTo>
                  <a:pt x="192600" y="836346"/>
                  <a:pt x="196033" y="836856"/>
                  <a:pt x="199448" y="837348"/>
                </a:cubicBezTo>
                <a:cubicBezTo>
                  <a:pt x="199669" y="836890"/>
                  <a:pt x="199873" y="836448"/>
                  <a:pt x="200094" y="835989"/>
                </a:cubicBezTo>
                <a:cubicBezTo>
                  <a:pt x="198225" y="834256"/>
                  <a:pt x="196356" y="832522"/>
                  <a:pt x="194028" y="830381"/>
                </a:cubicBezTo>
                <a:cubicBezTo>
                  <a:pt x="192040" y="832641"/>
                  <a:pt x="190612" y="834256"/>
                  <a:pt x="189202" y="835870"/>
                </a:cubicBezTo>
                <a:cubicBezTo>
                  <a:pt x="186517" y="838045"/>
                  <a:pt x="183850" y="840203"/>
                  <a:pt x="180162" y="843194"/>
                </a:cubicBezTo>
                <a:cubicBezTo>
                  <a:pt x="188233" y="843584"/>
                  <a:pt x="188233" y="843584"/>
                  <a:pt x="189185" y="835853"/>
                </a:cubicBezTo>
                <a:close/>
                <a:moveTo>
                  <a:pt x="2143066" y="740713"/>
                </a:moveTo>
                <a:cubicBezTo>
                  <a:pt x="2148027" y="740645"/>
                  <a:pt x="2153295" y="741495"/>
                  <a:pt x="2156812" y="736363"/>
                </a:cubicBezTo>
                <a:cubicBezTo>
                  <a:pt x="2154756" y="734681"/>
                  <a:pt x="2152972" y="733236"/>
                  <a:pt x="2150304" y="735700"/>
                </a:cubicBezTo>
                <a:cubicBezTo>
                  <a:pt x="2148164" y="737671"/>
                  <a:pt x="2145513" y="739082"/>
                  <a:pt x="2143082" y="740747"/>
                </a:cubicBezTo>
                <a:cubicBezTo>
                  <a:pt x="2142980" y="740900"/>
                  <a:pt x="2142878" y="741070"/>
                  <a:pt x="2142776" y="741223"/>
                </a:cubicBezTo>
                <a:cubicBezTo>
                  <a:pt x="2142862" y="741036"/>
                  <a:pt x="2142964" y="740883"/>
                  <a:pt x="2143066" y="740713"/>
                </a:cubicBezTo>
                <a:close/>
                <a:moveTo>
                  <a:pt x="92328" y="863024"/>
                </a:moveTo>
                <a:cubicBezTo>
                  <a:pt x="96628" y="863584"/>
                  <a:pt x="100706" y="869175"/>
                  <a:pt x="104902" y="864213"/>
                </a:cubicBezTo>
                <a:cubicBezTo>
                  <a:pt x="101147" y="862514"/>
                  <a:pt x="97324" y="860781"/>
                  <a:pt x="93076" y="858861"/>
                </a:cubicBezTo>
                <a:cubicBezTo>
                  <a:pt x="92805" y="860407"/>
                  <a:pt x="92583" y="861732"/>
                  <a:pt x="92346" y="863041"/>
                </a:cubicBezTo>
                <a:cubicBezTo>
                  <a:pt x="89729" y="864604"/>
                  <a:pt x="87384" y="866320"/>
                  <a:pt x="87825" y="870500"/>
                </a:cubicBezTo>
                <a:cubicBezTo>
                  <a:pt x="91767" y="868954"/>
                  <a:pt x="92244" y="866099"/>
                  <a:pt x="92328" y="863024"/>
                </a:cubicBezTo>
                <a:close/>
                <a:moveTo>
                  <a:pt x="209575" y="908920"/>
                </a:moveTo>
                <a:cubicBezTo>
                  <a:pt x="216883" y="905471"/>
                  <a:pt x="218310" y="903771"/>
                  <a:pt x="218394" y="898300"/>
                </a:cubicBezTo>
                <a:cubicBezTo>
                  <a:pt x="214470" y="901137"/>
                  <a:pt x="210170" y="903465"/>
                  <a:pt x="209575" y="908920"/>
                </a:cubicBezTo>
                <a:cubicBezTo>
                  <a:pt x="208980" y="909124"/>
                  <a:pt x="208386" y="909311"/>
                  <a:pt x="209541" y="908954"/>
                </a:cubicBezTo>
                <a:cubicBezTo>
                  <a:pt x="208556" y="909651"/>
                  <a:pt x="209066" y="909277"/>
                  <a:pt x="209575" y="908920"/>
                </a:cubicBezTo>
                <a:close/>
                <a:moveTo>
                  <a:pt x="1303763" y="1483193"/>
                </a:moveTo>
                <a:cubicBezTo>
                  <a:pt x="1304375" y="1484009"/>
                  <a:pt x="1305004" y="1484807"/>
                  <a:pt x="1305615" y="1485623"/>
                </a:cubicBezTo>
                <a:cubicBezTo>
                  <a:pt x="1305803" y="1485436"/>
                  <a:pt x="1305989" y="1485249"/>
                  <a:pt x="1306176" y="1485062"/>
                </a:cubicBezTo>
                <a:cubicBezTo>
                  <a:pt x="1305360" y="1484433"/>
                  <a:pt x="1304561" y="1483822"/>
                  <a:pt x="1303763" y="1483193"/>
                </a:cubicBezTo>
                <a:cubicBezTo>
                  <a:pt x="1299888" y="1474306"/>
                  <a:pt x="1298665" y="1473439"/>
                  <a:pt x="1291851" y="1474731"/>
                </a:cubicBezTo>
                <a:cubicBezTo>
                  <a:pt x="1291698" y="1474629"/>
                  <a:pt x="1291546" y="1474527"/>
                  <a:pt x="1291376" y="1474425"/>
                </a:cubicBezTo>
                <a:cubicBezTo>
                  <a:pt x="1291546" y="1474510"/>
                  <a:pt x="1291716" y="1474612"/>
                  <a:pt x="1291868" y="1474697"/>
                </a:cubicBezTo>
                <a:cubicBezTo>
                  <a:pt x="1295046" y="1478639"/>
                  <a:pt x="1298631" y="1481987"/>
                  <a:pt x="1303763" y="1483193"/>
                </a:cubicBezTo>
                <a:close/>
                <a:moveTo>
                  <a:pt x="2097203" y="876635"/>
                </a:moveTo>
                <a:cubicBezTo>
                  <a:pt x="2097356" y="876737"/>
                  <a:pt x="2097509" y="876839"/>
                  <a:pt x="2097662" y="876940"/>
                </a:cubicBezTo>
                <a:cubicBezTo>
                  <a:pt x="2097492" y="876856"/>
                  <a:pt x="2097339" y="876754"/>
                  <a:pt x="2097169" y="876668"/>
                </a:cubicBezTo>
                <a:cubicBezTo>
                  <a:pt x="2093057" y="873423"/>
                  <a:pt x="2088384" y="871554"/>
                  <a:pt x="2082743" y="870177"/>
                </a:cubicBezTo>
                <a:cubicBezTo>
                  <a:pt x="2083116" y="874799"/>
                  <a:pt x="2085581" y="876108"/>
                  <a:pt x="2088826" y="876380"/>
                </a:cubicBezTo>
                <a:cubicBezTo>
                  <a:pt x="2091613" y="876601"/>
                  <a:pt x="2094416" y="876550"/>
                  <a:pt x="2097203" y="876635"/>
                </a:cubicBezTo>
                <a:close/>
                <a:moveTo>
                  <a:pt x="216390" y="846048"/>
                </a:moveTo>
                <a:cubicBezTo>
                  <a:pt x="215999" y="848359"/>
                  <a:pt x="215608" y="850687"/>
                  <a:pt x="214945" y="854562"/>
                </a:cubicBezTo>
                <a:cubicBezTo>
                  <a:pt x="219176" y="850874"/>
                  <a:pt x="222133" y="848308"/>
                  <a:pt x="225633" y="845267"/>
                </a:cubicBezTo>
                <a:cubicBezTo>
                  <a:pt x="221861" y="845607"/>
                  <a:pt x="219109" y="845845"/>
                  <a:pt x="216356" y="846099"/>
                </a:cubicBezTo>
                <a:cubicBezTo>
                  <a:pt x="217290" y="842922"/>
                  <a:pt x="218225" y="839744"/>
                  <a:pt x="219244" y="836261"/>
                </a:cubicBezTo>
                <a:cubicBezTo>
                  <a:pt x="214232" y="837195"/>
                  <a:pt x="211904" y="841188"/>
                  <a:pt x="208607" y="846065"/>
                </a:cubicBezTo>
                <a:cubicBezTo>
                  <a:pt x="212006" y="846048"/>
                  <a:pt x="214198" y="846048"/>
                  <a:pt x="216390" y="846048"/>
                </a:cubicBezTo>
                <a:close/>
                <a:moveTo>
                  <a:pt x="856915" y="198742"/>
                </a:moveTo>
                <a:cubicBezTo>
                  <a:pt x="850799" y="199099"/>
                  <a:pt x="843934" y="196924"/>
                  <a:pt x="838241" y="205199"/>
                </a:cubicBezTo>
                <a:cubicBezTo>
                  <a:pt x="843169" y="203517"/>
                  <a:pt x="846415" y="202396"/>
                  <a:pt x="849728" y="201274"/>
                </a:cubicBezTo>
                <a:cubicBezTo>
                  <a:pt x="850543" y="202617"/>
                  <a:pt x="851206" y="203721"/>
                  <a:pt x="851954" y="204962"/>
                </a:cubicBezTo>
                <a:cubicBezTo>
                  <a:pt x="853126" y="203942"/>
                  <a:pt x="854163" y="203024"/>
                  <a:pt x="855199" y="202124"/>
                </a:cubicBezTo>
                <a:cubicBezTo>
                  <a:pt x="858207" y="204520"/>
                  <a:pt x="861079" y="203993"/>
                  <a:pt x="865768" y="201206"/>
                </a:cubicBezTo>
                <a:cubicBezTo>
                  <a:pt x="860977" y="201631"/>
                  <a:pt x="858071" y="201886"/>
                  <a:pt x="855165" y="202158"/>
                </a:cubicBezTo>
                <a:cubicBezTo>
                  <a:pt x="855726" y="201019"/>
                  <a:pt x="856304" y="199864"/>
                  <a:pt x="856865" y="198725"/>
                </a:cubicBezTo>
                <a:cubicBezTo>
                  <a:pt x="858377" y="198538"/>
                  <a:pt x="859872" y="198352"/>
                  <a:pt x="861367" y="198165"/>
                </a:cubicBezTo>
                <a:cubicBezTo>
                  <a:pt x="861283" y="197808"/>
                  <a:pt x="861197" y="197468"/>
                  <a:pt x="861113" y="197111"/>
                </a:cubicBezTo>
                <a:cubicBezTo>
                  <a:pt x="859736" y="197655"/>
                  <a:pt x="858326" y="198199"/>
                  <a:pt x="856915" y="198742"/>
                </a:cubicBezTo>
                <a:close/>
                <a:moveTo>
                  <a:pt x="231665" y="888529"/>
                </a:moveTo>
                <a:cubicBezTo>
                  <a:pt x="236474" y="889328"/>
                  <a:pt x="241300" y="890109"/>
                  <a:pt x="246398" y="890959"/>
                </a:cubicBezTo>
                <a:cubicBezTo>
                  <a:pt x="246993" y="882854"/>
                  <a:pt x="238174" y="887867"/>
                  <a:pt x="237273" y="881851"/>
                </a:cubicBezTo>
                <a:cubicBezTo>
                  <a:pt x="234843" y="884757"/>
                  <a:pt x="233263" y="886660"/>
                  <a:pt x="231683" y="888546"/>
                </a:cubicBezTo>
                <a:cubicBezTo>
                  <a:pt x="231088" y="888750"/>
                  <a:pt x="230476" y="888954"/>
                  <a:pt x="231615" y="888563"/>
                </a:cubicBezTo>
                <a:cubicBezTo>
                  <a:pt x="230663" y="889277"/>
                  <a:pt x="231156" y="888903"/>
                  <a:pt x="231665" y="888529"/>
                </a:cubicBezTo>
                <a:close/>
                <a:moveTo>
                  <a:pt x="1281673" y="1415258"/>
                </a:moveTo>
                <a:cubicBezTo>
                  <a:pt x="1277119" y="1413032"/>
                  <a:pt x="1271087" y="1413745"/>
                  <a:pt x="1268062" y="1408444"/>
                </a:cubicBezTo>
                <a:cubicBezTo>
                  <a:pt x="1269949" y="1408682"/>
                  <a:pt x="1271818" y="1408920"/>
                  <a:pt x="1273704" y="1409157"/>
                </a:cubicBezTo>
                <a:cubicBezTo>
                  <a:pt x="1273602" y="1408410"/>
                  <a:pt x="1273500" y="1407662"/>
                  <a:pt x="1273415" y="1406931"/>
                </a:cubicBezTo>
                <a:cubicBezTo>
                  <a:pt x="1271630" y="1407441"/>
                  <a:pt x="1269863" y="1407951"/>
                  <a:pt x="1268079" y="1408461"/>
                </a:cubicBezTo>
                <a:cubicBezTo>
                  <a:pt x="1264239" y="1408461"/>
                  <a:pt x="1260399" y="1408461"/>
                  <a:pt x="1256491" y="1408461"/>
                </a:cubicBezTo>
                <a:cubicBezTo>
                  <a:pt x="1260687" y="1410500"/>
                  <a:pt x="1264341" y="1412828"/>
                  <a:pt x="1268334" y="1414051"/>
                </a:cubicBezTo>
                <a:cubicBezTo>
                  <a:pt x="1272582" y="1415360"/>
                  <a:pt x="1276898" y="1418605"/>
                  <a:pt x="1281639" y="1415241"/>
                </a:cubicBezTo>
                <a:lnTo>
                  <a:pt x="1282132" y="1414782"/>
                </a:lnTo>
                <a:lnTo>
                  <a:pt x="1281673" y="1415258"/>
                </a:lnTo>
                <a:close/>
                <a:moveTo>
                  <a:pt x="1837238" y="1248716"/>
                </a:moveTo>
                <a:cubicBezTo>
                  <a:pt x="1838121" y="1247696"/>
                  <a:pt x="1839854" y="1246575"/>
                  <a:pt x="1839753" y="1245657"/>
                </a:cubicBezTo>
                <a:cubicBezTo>
                  <a:pt x="1838784" y="1237535"/>
                  <a:pt x="1837509" y="1229463"/>
                  <a:pt x="1836303" y="1221375"/>
                </a:cubicBezTo>
                <a:cubicBezTo>
                  <a:pt x="1835708" y="1221443"/>
                  <a:pt x="1835114" y="1221511"/>
                  <a:pt x="1834519" y="1221596"/>
                </a:cubicBezTo>
                <a:cubicBezTo>
                  <a:pt x="1835436" y="1230653"/>
                  <a:pt x="1836354" y="1239693"/>
                  <a:pt x="1837271" y="1248750"/>
                </a:cubicBezTo>
                <a:lnTo>
                  <a:pt x="1836813" y="1249209"/>
                </a:lnTo>
                <a:cubicBezTo>
                  <a:pt x="1836796" y="1249209"/>
                  <a:pt x="1837238" y="1248716"/>
                  <a:pt x="1837238" y="1248716"/>
                </a:cubicBezTo>
                <a:close/>
                <a:moveTo>
                  <a:pt x="486738" y="335837"/>
                </a:moveTo>
                <a:cubicBezTo>
                  <a:pt x="481827" y="331520"/>
                  <a:pt x="477918" y="326321"/>
                  <a:pt x="470238" y="328904"/>
                </a:cubicBezTo>
                <a:cubicBezTo>
                  <a:pt x="473535" y="332302"/>
                  <a:pt x="476440" y="335310"/>
                  <a:pt x="480212" y="339184"/>
                </a:cubicBezTo>
                <a:cubicBezTo>
                  <a:pt x="481674" y="338436"/>
                  <a:pt x="484036" y="337213"/>
                  <a:pt x="486228" y="334409"/>
                </a:cubicBezTo>
                <a:cubicBezTo>
                  <a:pt x="486398" y="334579"/>
                  <a:pt x="486568" y="334749"/>
                  <a:pt x="486755" y="334919"/>
                </a:cubicBezTo>
                <a:cubicBezTo>
                  <a:pt x="487536" y="334256"/>
                  <a:pt x="488318" y="333610"/>
                  <a:pt x="489099" y="332948"/>
                </a:cubicBezTo>
                <a:cubicBezTo>
                  <a:pt x="488794" y="332642"/>
                  <a:pt x="488488" y="332336"/>
                  <a:pt x="488182" y="332047"/>
                </a:cubicBezTo>
                <a:cubicBezTo>
                  <a:pt x="487536" y="332846"/>
                  <a:pt x="486891" y="333627"/>
                  <a:pt x="486738" y="335837"/>
                </a:cubicBezTo>
                <a:close/>
                <a:moveTo>
                  <a:pt x="1172922" y="1335394"/>
                </a:moveTo>
                <a:cubicBezTo>
                  <a:pt x="1172413" y="1335020"/>
                  <a:pt x="1171902" y="1334663"/>
                  <a:pt x="1172838" y="1335343"/>
                </a:cubicBezTo>
                <a:cubicBezTo>
                  <a:pt x="1171732" y="1334986"/>
                  <a:pt x="1172327" y="1335173"/>
                  <a:pt x="1172939" y="1335377"/>
                </a:cubicBezTo>
                <a:cubicBezTo>
                  <a:pt x="1172039" y="1337348"/>
                  <a:pt x="1171138" y="1339319"/>
                  <a:pt x="1170187" y="1341426"/>
                </a:cubicBezTo>
                <a:cubicBezTo>
                  <a:pt x="1173211" y="1345096"/>
                  <a:pt x="1176116" y="1348631"/>
                  <a:pt x="1179940" y="1353287"/>
                </a:cubicBezTo>
                <a:cubicBezTo>
                  <a:pt x="1180909" y="1350245"/>
                  <a:pt x="1182081" y="1348580"/>
                  <a:pt x="1181673" y="1347475"/>
                </a:cubicBezTo>
                <a:cubicBezTo>
                  <a:pt x="1180501" y="1344111"/>
                  <a:pt x="1178937" y="1340831"/>
                  <a:pt x="1177052" y="1337824"/>
                </a:cubicBezTo>
                <a:cubicBezTo>
                  <a:pt x="1176321" y="1336600"/>
                  <a:pt x="1174333" y="1336175"/>
                  <a:pt x="1172922" y="1335394"/>
                </a:cubicBezTo>
                <a:close/>
                <a:moveTo>
                  <a:pt x="257137" y="844349"/>
                </a:moveTo>
                <a:cubicBezTo>
                  <a:pt x="259380" y="844315"/>
                  <a:pt x="261624" y="844315"/>
                  <a:pt x="263849" y="844264"/>
                </a:cubicBezTo>
                <a:cubicBezTo>
                  <a:pt x="271767" y="844077"/>
                  <a:pt x="275675" y="840781"/>
                  <a:pt x="278292" y="831503"/>
                </a:cubicBezTo>
                <a:cubicBezTo>
                  <a:pt x="275200" y="833695"/>
                  <a:pt x="272753" y="836771"/>
                  <a:pt x="269966" y="837093"/>
                </a:cubicBezTo>
                <a:cubicBezTo>
                  <a:pt x="264393" y="837756"/>
                  <a:pt x="261063" y="841342"/>
                  <a:pt x="257154" y="844383"/>
                </a:cubicBezTo>
                <a:cubicBezTo>
                  <a:pt x="257052" y="844536"/>
                  <a:pt x="256951" y="844689"/>
                  <a:pt x="256849" y="844859"/>
                </a:cubicBezTo>
                <a:cubicBezTo>
                  <a:pt x="256967" y="844672"/>
                  <a:pt x="257052" y="844519"/>
                  <a:pt x="257137" y="844349"/>
                </a:cubicBezTo>
                <a:close/>
                <a:moveTo>
                  <a:pt x="151819" y="834171"/>
                </a:moveTo>
                <a:cubicBezTo>
                  <a:pt x="144495" y="836652"/>
                  <a:pt x="140858" y="843245"/>
                  <a:pt x="136169" y="847629"/>
                </a:cubicBezTo>
                <a:cubicBezTo>
                  <a:pt x="136849" y="851826"/>
                  <a:pt x="137392" y="855139"/>
                  <a:pt x="137970" y="858708"/>
                </a:cubicBezTo>
                <a:cubicBezTo>
                  <a:pt x="142201" y="857807"/>
                  <a:pt x="143135" y="855683"/>
                  <a:pt x="141385" y="852573"/>
                </a:cubicBezTo>
                <a:cubicBezTo>
                  <a:pt x="139109" y="848563"/>
                  <a:pt x="141606" y="844927"/>
                  <a:pt x="144172" y="844094"/>
                </a:cubicBezTo>
                <a:cubicBezTo>
                  <a:pt x="149507" y="842361"/>
                  <a:pt x="150204" y="838147"/>
                  <a:pt x="151801" y="834154"/>
                </a:cubicBezTo>
                <a:cubicBezTo>
                  <a:pt x="152362" y="833593"/>
                  <a:pt x="152940" y="833015"/>
                  <a:pt x="153501" y="832455"/>
                </a:cubicBezTo>
                <a:cubicBezTo>
                  <a:pt x="154062" y="832556"/>
                  <a:pt x="154622" y="832641"/>
                  <a:pt x="155166" y="832777"/>
                </a:cubicBezTo>
                <a:cubicBezTo>
                  <a:pt x="157834" y="833525"/>
                  <a:pt x="160519" y="834969"/>
                  <a:pt x="163153" y="834884"/>
                </a:cubicBezTo>
                <a:cubicBezTo>
                  <a:pt x="167299" y="834749"/>
                  <a:pt x="165804" y="830789"/>
                  <a:pt x="166483" y="828342"/>
                </a:cubicBezTo>
                <a:cubicBezTo>
                  <a:pt x="166551" y="828087"/>
                  <a:pt x="166789" y="827714"/>
                  <a:pt x="166992" y="827697"/>
                </a:cubicBezTo>
                <a:cubicBezTo>
                  <a:pt x="171989" y="827187"/>
                  <a:pt x="173416" y="819659"/>
                  <a:pt x="179839" y="821393"/>
                </a:cubicBezTo>
                <a:cubicBezTo>
                  <a:pt x="181470" y="821834"/>
                  <a:pt x="183798" y="819761"/>
                  <a:pt x="185804" y="818844"/>
                </a:cubicBezTo>
                <a:cubicBezTo>
                  <a:pt x="186313" y="819217"/>
                  <a:pt x="186823" y="819591"/>
                  <a:pt x="185906" y="818929"/>
                </a:cubicBezTo>
                <a:cubicBezTo>
                  <a:pt x="186992" y="819269"/>
                  <a:pt x="186381" y="819082"/>
                  <a:pt x="185770" y="818878"/>
                </a:cubicBezTo>
                <a:cubicBezTo>
                  <a:pt x="188148" y="814273"/>
                  <a:pt x="191428" y="810857"/>
                  <a:pt x="196781" y="809702"/>
                </a:cubicBezTo>
                <a:cubicBezTo>
                  <a:pt x="200586" y="808886"/>
                  <a:pt x="203357" y="805980"/>
                  <a:pt x="206517" y="804128"/>
                </a:cubicBezTo>
                <a:cubicBezTo>
                  <a:pt x="211887" y="800985"/>
                  <a:pt x="215540" y="793967"/>
                  <a:pt x="223832" y="795598"/>
                </a:cubicBezTo>
                <a:cubicBezTo>
                  <a:pt x="225906" y="796006"/>
                  <a:pt x="229134" y="792013"/>
                  <a:pt x="231394" y="789634"/>
                </a:cubicBezTo>
                <a:cubicBezTo>
                  <a:pt x="233246" y="787663"/>
                  <a:pt x="234418" y="785080"/>
                  <a:pt x="236067" y="782514"/>
                </a:cubicBezTo>
                <a:cubicBezTo>
                  <a:pt x="234793" y="780322"/>
                  <a:pt x="233450" y="778045"/>
                  <a:pt x="231529" y="774765"/>
                </a:cubicBezTo>
                <a:cubicBezTo>
                  <a:pt x="227639" y="783075"/>
                  <a:pt x="220264" y="775717"/>
                  <a:pt x="215421" y="779608"/>
                </a:cubicBezTo>
                <a:cubicBezTo>
                  <a:pt x="217851" y="786201"/>
                  <a:pt x="223748" y="779387"/>
                  <a:pt x="226958" y="782752"/>
                </a:cubicBezTo>
                <a:cubicBezTo>
                  <a:pt x="223051" y="785675"/>
                  <a:pt x="219550" y="788275"/>
                  <a:pt x="216050" y="790891"/>
                </a:cubicBezTo>
                <a:cubicBezTo>
                  <a:pt x="211105" y="791061"/>
                  <a:pt x="212719" y="786320"/>
                  <a:pt x="211411" y="783517"/>
                </a:cubicBezTo>
                <a:cubicBezTo>
                  <a:pt x="209916" y="784366"/>
                  <a:pt x="208998" y="785250"/>
                  <a:pt x="207996" y="785386"/>
                </a:cubicBezTo>
                <a:cubicBezTo>
                  <a:pt x="202983" y="786065"/>
                  <a:pt x="200298" y="788020"/>
                  <a:pt x="201810" y="793746"/>
                </a:cubicBezTo>
                <a:cubicBezTo>
                  <a:pt x="202184" y="795139"/>
                  <a:pt x="200774" y="797331"/>
                  <a:pt x="199635" y="798708"/>
                </a:cubicBezTo>
                <a:cubicBezTo>
                  <a:pt x="197885" y="800849"/>
                  <a:pt x="195845" y="802854"/>
                  <a:pt x="193620" y="804502"/>
                </a:cubicBezTo>
                <a:cubicBezTo>
                  <a:pt x="187078" y="809311"/>
                  <a:pt x="180977" y="815700"/>
                  <a:pt x="173603" y="818113"/>
                </a:cubicBezTo>
                <a:cubicBezTo>
                  <a:pt x="164920" y="820951"/>
                  <a:pt x="158836" y="825760"/>
                  <a:pt x="153535" y="832472"/>
                </a:cubicBezTo>
                <a:cubicBezTo>
                  <a:pt x="152957" y="833049"/>
                  <a:pt x="152396" y="833610"/>
                  <a:pt x="151819" y="834171"/>
                </a:cubicBezTo>
                <a:close/>
                <a:moveTo>
                  <a:pt x="817816" y="89974"/>
                </a:moveTo>
                <a:cubicBezTo>
                  <a:pt x="819618" y="90892"/>
                  <a:pt x="821401" y="91810"/>
                  <a:pt x="822557" y="92387"/>
                </a:cubicBezTo>
                <a:cubicBezTo>
                  <a:pt x="822557" y="86100"/>
                  <a:pt x="822557" y="80340"/>
                  <a:pt x="822557" y="74256"/>
                </a:cubicBezTo>
                <a:cubicBezTo>
                  <a:pt x="820773" y="74766"/>
                  <a:pt x="819736" y="75157"/>
                  <a:pt x="818683" y="75344"/>
                </a:cubicBezTo>
                <a:cubicBezTo>
                  <a:pt x="812276" y="76466"/>
                  <a:pt x="811886" y="77536"/>
                  <a:pt x="815216" y="83177"/>
                </a:cubicBezTo>
                <a:cubicBezTo>
                  <a:pt x="816440" y="85250"/>
                  <a:pt x="816983" y="87714"/>
                  <a:pt x="817850" y="90008"/>
                </a:cubicBezTo>
                <a:cubicBezTo>
                  <a:pt x="814554" y="87884"/>
                  <a:pt x="811172" y="84928"/>
                  <a:pt x="808505" y="91368"/>
                </a:cubicBezTo>
                <a:cubicBezTo>
                  <a:pt x="809898" y="94205"/>
                  <a:pt x="811410" y="97281"/>
                  <a:pt x="813109" y="100731"/>
                </a:cubicBezTo>
                <a:cubicBezTo>
                  <a:pt x="814945" y="96550"/>
                  <a:pt x="816389" y="93271"/>
                  <a:pt x="817816" y="89974"/>
                </a:cubicBezTo>
                <a:close/>
                <a:moveTo>
                  <a:pt x="153518" y="925895"/>
                </a:moveTo>
                <a:cubicBezTo>
                  <a:pt x="155710" y="926541"/>
                  <a:pt x="157919" y="927187"/>
                  <a:pt x="160366" y="927900"/>
                </a:cubicBezTo>
                <a:cubicBezTo>
                  <a:pt x="160552" y="921596"/>
                  <a:pt x="160552" y="921596"/>
                  <a:pt x="156424" y="920084"/>
                </a:cubicBezTo>
                <a:cubicBezTo>
                  <a:pt x="155438" y="922021"/>
                  <a:pt x="154470" y="923975"/>
                  <a:pt x="153484" y="925929"/>
                </a:cubicBezTo>
                <a:cubicBezTo>
                  <a:pt x="150068" y="921341"/>
                  <a:pt x="146636" y="924009"/>
                  <a:pt x="143475" y="926116"/>
                </a:cubicBezTo>
                <a:cubicBezTo>
                  <a:pt x="138361" y="929532"/>
                  <a:pt x="134639" y="934324"/>
                  <a:pt x="131411" y="939489"/>
                </a:cubicBezTo>
                <a:cubicBezTo>
                  <a:pt x="130731" y="940186"/>
                  <a:pt x="130052" y="940883"/>
                  <a:pt x="129372" y="941596"/>
                </a:cubicBezTo>
                <a:cubicBezTo>
                  <a:pt x="129711" y="941800"/>
                  <a:pt x="130052" y="942004"/>
                  <a:pt x="130391" y="942191"/>
                </a:cubicBezTo>
                <a:cubicBezTo>
                  <a:pt x="130731" y="941290"/>
                  <a:pt x="131071" y="940390"/>
                  <a:pt x="131411" y="939489"/>
                </a:cubicBezTo>
                <a:cubicBezTo>
                  <a:pt x="132498" y="939217"/>
                  <a:pt x="133586" y="938911"/>
                  <a:pt x="134690" y="938657"/>
                </a:cubicBezTo>
                <a:cubicBezTo>
                  <a:pt x="139618" y="937518"/>
                  <a:pt x="144563" y="937025"/>
                  <a:pt x="146024" y="930381"/>
                </a:cubicBezTo>
                <a:cubicBezTo>
                  <a:pt x="146466" y="928444"/>
                  <a:pt x="150918" y="927374"/>
                  <a:pt x="153518" y="925895"/>
                </a:cubicBezTo>
                <a:close/>
                <a:moveTo>
                  <a:pt x="192600" y="924213"/>
                </a:moveTo>
                <a:cubicBezTo>
                  <a:pt x="180977" y="924400"/>
                  <a:pt x="179907" y="934714"/>
                  <a:pt x="174300" y="942803"/>
                </a:cubicBezTo>
                <a:cubicBezTo>
                  <a:pt x="183884" y="938538"/>
                  <a:pt x="189661" y="932726"/>
                  <a:pt x="192600" y="924213"/>
                </a:cubicBezTo>
                <a:cubicBezTo>
                  <a:pt x="192703" y="924043"/>
                  <a:pt x="192805" y="923873"/>
                  <a:pt x="192906" y="923720"/>
                </a:cubicBezTo>
                <a:cubicBezTo>
                  <a:pt x="192787" y="923890"/>
                  <a:pt x="192685" y="924043"/>
                  <a:pt x="192600" y="924213"/>
                </a:cubicBezTo>
                <a:close/>
                <a:moveTo>
                  <a:pt x="221487" y="803601"/>
                </a:moveTo>
                <a:cubicBezTo>
                  <a:pt x="216186" y="806082"/>
                  <a:pt x="213739" y="811911"/>
                  <a:pt x="209270" y="814800"/>
                </a:cubicBezTo>
                <a:cubicBezTo>
                  <a:pt x="203816" y="818334"/>
                  <a:pt x="203611" y="823075"/>
                  <a:pt x="203153" y="828291"/>
                </a:cubicBezTo>
                <a:cubicBezTo>
                  <a:pt x="204988" y="826660"/>
                  <a:pt x="206262" y="824672"/>
                  <a:pt x="206840" y="822497"/>
                </a:cubicBezTo>
                <a:cubicBezTo>
                  <a:pt x="208318" y="816873"/>
                  <a:pt x="208182" y="816839"/>
                  <a:pt x="214707" y="818895"/>
                </a:cubicBezTo>
                <a:cubicBezTo>
                  <a:pt x="213960" y="819659"/>
                  <a:pt x="213212" y="820441"/>
                  <a:pt x="212464" y="821206"/>
                </a:cubicBezTo>
                <a:cubicBezTo>
                  <a:pt x="212906" y="821427"/>
                  <a:pt x="213365" y="821647"/>
                  <a:pt x="213807" y="821885"/>
                </a:cubicBezTo>
                <a:cubicBezTo>
                  <a:pt x="214096" y="820883"/>
                  <a:pt x="214384" y="819880"/>
                  <a:pt x="214673" y="818861"/>
                </a:cubicBezTo>
                <a:cubicBezTo>
                  <a:pt x="217001" y="816635"/>
                  <a:pt x="216933" y="812030"/>
                  <a:pt x="221504" y="812064"/>
                </a:cubicBezTo>
                <a:cubicBezTo>
                  <a:pt x="222354" y="813627"/>
                  <a:pt x="222915" y="816125"/>
                  <a:pt x="224121" y="816499"/>
                </a:cubicBezTo>
                <a:cubicBezTo>
                  <a:pt x="225497" y="816924"/>
                  <a:pt x="228522" y="815836"/>
                  <a:pt x="228964" y="814697"/>
                </a:cubicBezTo>
                <a:cubicBezTo>
                  <a:pt x="231479" y="808206"/>
                  <a:pt x="237664" y="805590"/>
                  <a:pt x="242082" y="801155"/>
                </a:cubicBezTo>
                <a:cubicBezTo>
                  <a:pt x="247281" y="795921"/>
                  <a:pt x="254028" y="792064"/>
                  <a:pt x="257137" y="784893"/>
                </a:cubicBezTo>
                <a:cubicBezTo>
                  <a:pt x="257783" y="784213"/>
                  <a:pt x="258446" y="783517"/>
                  <a:pt x="259091" y="782837"/>
                </a:cubicBezTo>
                <a:cubicBezTo>
                  <a:pt x="258769" y="782633"/>
                  <a:pt x="258462" y="782429"/>
                  <a:pt x="258140" y="782208"/>
                </a:cubicBezTo>
                <a:cubicBezTo>
                  <a:pt x="257817" y="783109"/>
                  <a:pt x="257494" y="784009"/>
                  <a:pt x="257171" y="784910"/>
                </a:cubicBezTo>
                <a:cubicBezTo>
                  <a:pt x="254232" y="786439"/>
                  <a:pt x="250952" y="787561"/>
                  <a:pt x="248437" y="789600"/>
                </a:cubicBezTo>
                <a:cubicBezTo>
                  <a:pt x="242812" y="794137"/>
                  <a:pt x="237630" y="799234"/>
                  <a:pt x="232090" y="803890"/>
                </a:cubicBezTo>
                <a:cubicBezTo>
                  <a:pt x="230527" y="805199"/>
                  <a:pt x="228301" y="805742"/>
                  <a:pt x="226228" y="806711"/>
                </a:cubicBezTo>
                <a:cubicBezTo>
                  <a:pt x="225872" y="809362"/>
                  <a:pt x="227740" y="814205"/>
                  <a:pt x="221453" y="812098"/>
                </a:cubicBezTo>
                <a:cubicBezTo>
                  <a:pt x="221453" y="809260"/>
                  <a:pt x="221453" y="806422"/>
                  <a:pt x="221470" y="803585"/>
                </a:cubicBezTo>
                <a:cubicBezTo>
                  <a:pt x="221844" y="803075"/>
                  <a:pt x="222218" y="802565"/>
                  <a:pt x="221521" y="803517"/>
                </a:cubicBezTo>
                <a:cubicBezTo>
                  <a:pt x="221861" y="802395"/>
                  <a:pt x="221674" y="802990"/>
                  <a:pt x="221487" y="803601"/>
                </a:cubicBezTo>
                <a:close/>
                <a:moveTo>
                  <a:pt x="1611273" y="1379557"/>
                </a:moveTo>
                <a:cubicBezTo>
                  <a:pt x="1607722" y="1379727"/>
                  <a:pt x="1604187" y="1379897"/>
                  <a:pt x="1599668" y="1380100"/>
                </a:cubicBezTo>
                <a:cubicBezTo>
                  <a:pt x="1600620" y="1383703"/>
                  <a:pt x="1601367" y="1386507"/>
                  <a:pt x="1602131" y="1389429"/>
                </a:cubicBezTo>
                <a:cubicBezTo>
                  <a:pt x="1607994" y="1389259"/>
                  <a:pt x="1613194" y="1389582"/>
                  <a:pt x="1617510" y="1384077"/>
                </a:cubicBezTo>
                <a:cubicBezTo>
                  <a:pt x="1615250" y="1383516"/>
                  <a:pt x="1613601" y="1383465"/>
                  <a:pt x="1612395" y="1382700"/>
                </a:cubicBezTo>
                <a:cubicBezTo>
                  <a:pt x="1611665" y="1382208"/>
                  <a:pt x="1611631" y="1380627"/>
                  <a:pt x="1611273" y="1379557"/>
                </a:cubicBezTo>
                <a:cubicBezTo>
                  <a:pt x="1611851" y="1379353"/>
                  <a:pt x="1612446" y="1379149"/>
                  <a:pt x="1611324" y="1379523"/>
                </a:cubicBezTo>
                <a:cubicBezTo>
                  <a:pt x="1612276" y="1378826"/>
                  <a:pt x="1611783" y="1379200"/>
                  <a:pt x="1611273" y="1379557"/>
                </a:cubicBezTo>
                <a:close/>
                <a:moveTo>
                  <a:pt x="415183" y="358453"/>
                </a:moveTo>
                <a:cubicBezTo>
                  <a:pt x="409423" y="353797"/>
                  <a:pt x="404291" y="357179"/>
                  <a:pt x="399516" y="359847"/>
                </a:cubicBezTo>
                <a:cubicBezTo>
                  <a:pt x="396254" y="357977"/>
                  <a:pt x="393365" y="356312"/>
                  <a:pt x="390476" y="354647"/>
                </a:cubicBezTo>
                <a:cubicBezTo>
                  <a:pt x="389966" y="354953"/>
                  <a:pt x="389457" y="355259"/>
                  <a:pt x="388947" y="355548"/>
                </a:cubicBezTo>
                <a:cubicBezTo>
                  <a:pt x="392107" y="359932"/>
                  <a:pt x="391088" y="363602"/>
                  <a:pt x="387995" y="366932"/>
                </a:cubicBezTo>
                <a:cubicBezTo>
                  <a:pt x="376389" y="370858"/>
                  <a:pt x="374962" y="372217"/>
                  <a:pt x="376355" y="378742"/>
                </a:cubicBezTo>
                <a:cubicBezTo>
                  <a:pt x="381946" y="376261"/>
                  <a:pt x="384801" y="371401"/>
                  <a:pt x="387961" y="366882"/>
                </a:cubicBezTo>
                <a:cubicBezTo>
                  <a:pt x="391445" y="365607"/>
                  <a:pt x="394911" y="364350"/>
                  <a:pt x="398394" y="363075"/>
                </a:cubicBezTo>
                <a:cubicBezTo>
                  <a:pt x="401589" y="362158"/>
                  <a:pt x="405378" y="367578"/>
                  <a:pt x="408369" y="361784"/>
                </a:cubicBezTo>
                <a:lnTo>
                  <a:pt x="408335" y="361818"/>
                </a:lnTo>
                <a:cubicBezTo>
                  <a:pt x="410595" y="360679"/>
                  <a:pt x="412872" y="359541"/>
                  <a:pt x="415132" y="358385"/>
                </a:cubicBezTo>
                <a:cubicBezTo>
                  <a:pt x="417256" y="356448"/>
                  <a:pt x="419363" y="354511"/>
                  <a:pt x="421487" y="352574"/>
                </a:cubicBezTo>
                <a:cubicBezTo>
                  <a:pt x="421113" y="351996"/>
                  <a:pt x="420739" y="351435"/>
                  <a:pt x="420366" y="350858"/>
                </a:cubicBezTo>
                <a:cubicBezTo>
                  <a:pt x="418258" y="351452"/>
                  <a:pt x="416152" y="352064"/>
                  <a:pt x="414062" y="352659"/>
                </a:cubicBezTo>
                <a:cubicBezTo>
                  <a:pt x="414555" y="355191"/>
                  <a:pt x="414860" y="356822"/>
                  <a:pt x="415183" y="358453"/>
                </a:cubicBezTo>
                <a:close/>
                <a:moveTo>
                  <a:pt x="206194" y="759388"/>
                </a:moveTo>
                <a:cubicBezTo>
                  <a:pt x="203119" y="759880"/>
                  <a:pt x="200043" y="760390"/>
                  <a:pt x="196474" y="760968"/>
                </a:cubicBezTo>
                <a:cubicBezTo>
                  <a:pt x="198462" y="763160"/>
                  <a:pt x="199992" y="764774"/>
                  <a:pt x="201436" y="766439"/>
                </a:cubicBezTo>
                <a:cubicBezTo>
                  <a:pt x="204257" y="769719"/>
                  <a:pt x="207706" y="768546"/>
                  <a:pt x="210799" y="767425"/>
                </a:cubicBezTo>
                <a:cubicBezTo>
                  <a:pt x="213977" y="766269"/>
                  <a:pt x="214368" y="763466"/>
                  <a:pt x="213569" y="760390"/>
                </a:cubicBezTo>
                <a:cubicBezTo>
                  <a:pt x="213025" y="758232"/>
                  <a:pt x="212737" y="756023"/>
                  <a:pt x="212244" y="753372"/>
                </a:cubicBezTo>
                <a:cubicBezTo>
                  <a:pt x="209711" y="753491"/>
                  <a:pt x="207451" y="753593"/>
                  <a:pt x="205022" y="753712"/>
                </a:cubicBezTo>
                <a:cubicBezTo>
                  <a:pt x="205515" y="756125"/>
                  <a:pt x="205838" y="757773"/>
                  <a:pt x="206177" y="759405"/>
                </a:cubicBezTo>
                <a:cubicBezTo>
                  <a:pt x="206177" y="759421"/>
                  <a:pt x="206194" y="759388"/>
                  <a:pt x="206194" y="759388"/>
                </a:cubicBezTo>
                <a:close/>
                <a:moveTo>
                  <a:pt x="2086991" y="609889"/>
                </a:moveTo>
                <a:cubicBezTo>
                  <a:pt x="2084986" y="608054"/>
                  <a:pt x="2082980" y="606219"/>
                  <a:pt x="2080720" y="604162"/>
                </a:cubicBezTo>
                <a:cubicBezTo>
                  <a:pt x="2079599" y="606881"/>
                  <a:pt x="2078461" y="609651"/>
                  <a:pt x="2077577" y="611809"/>
                </a:cubicBezTo>
                <a:cubicBezTo>
                  <a:pt x="2073941" y="612540"/>
                  <a:pt x="2070848" y="613168"/>
                  <a:pt x="2067823" y="613780"/>
                </a:cubicBezTo>
                <a:cubicBezTo>
                  <a:pt x="2068316" y="618249"/>
                  <a:pt x="2069370" y="620713"/>
                  <a:pt x="2073618" y="619456"/>
                </a:cubicBezTo>
                <a:cubicBezTo>
                  <a:pt x="2073448" y="617926"/>
                  <a:pt x="2073312" y="616703"/>
                  <a:pt x="2072955" y="613593"/>
                </a:cubicBezTo>
                <a:cubicBezTo>
                  <a:pt x="2076201" y="616261"/>
                  <a:pt x="2077832" y="618198"/>
                  <a:pt x="2079922" y="619167"/>
                </a:cubicBezTo>
                <a:cubicBezTo>
                  <a:pt x="2082318" y="620288"/>
                  <a:pt x="2085122" y="620560"/>
                  <a:pt x="2087330" y="621104"/>
                </a:cubicBezTo>
                <a:cubicBezTo>
                  <a:pt x="2091833" y="616635"/>
                  <a:pt x="2088214" y="613372"/>
                  <a:pt x="2086991" y="609889"/>
                </a:cubicBezTo>
                <a:cubicBezTo>
                  <a:pt x="2088231" y="609566"/>
                  <a:pt x="2089472" y="609226"/>
                  <a:pt x="2090695" y="608903"/>
                </a:cubicBezTo>
                <a:cubicBezTo>
                  <a:pt x="2090457" y="608462"/>
                  <a:pt x="2090236" y="608020"/>
                  <a:pt x="2089999" y="607578"/>
                </a:cubicBezTo>
                <a:cubicBezTo>
                  <a:pt x="2089013" y="608343"/>
                  <a:pt x="2088010" y="609124"/>
                  <a:pt x="2086991" y="609889"/>
                </a:cubicBezTo>
                <a:close/>
                <a:moveTo>
                  <a:pt x="1228979" y="1362547"/>
                </a:moveTo>
                <a:cubicBezTo>
                  <a:pt x="1232684" y="1360865"/>
                  <a:pt x="1236389" y="1359166"/>
                  <a:pt x="1240585" y="1357263"/>
                </a:cubicBezTo>
                <a:cubicBezTo>
                  <a:pt x="1238563" y="1351519"/>
                  <a:pt x="1233754" y="1351129"/>
                  <a:pt x="1228979" y="1350687"/>
                </a:cubicBezTo>
                <a:cubicBezTo>
                  <a:pt x="1225887" y="1348478"/>
                  <a:pt x="1222777" y="1348801"/>
                  <a:pt x="1219634" y="1350330"/>
                </a:cubicBezTo>
                <a:cubicBezTo>
                  <a:pt x="1219379" y="1360338"/>
                  <a:pt x="1219379" y="1360338"/>
                  <a:pt x="1217272" y="1363635"/>
                </a:cubicBezTo>
                <a:cubicBezTo>
                  <a:pt x="1203508" y="1362633"/>
                  <a:pt x="1203406" y="1362649"/>
                  <a:pt x="1197442" y="1367390"/>
                </a:cubicBezTo>
                <a:cubicBezTo>
                  <a:pt x="1200501" y="1368291"/>
                  <a:pt x="1204290" y="1370636"/>
                  <a:pt x="1205768" y="1369616"/>
                </a:cubicBezTo>
                <a:cubicBezTo>
                  <a:pt x="1211019" y="1365997"/>
                  <a:pt x="1212667" y="1369463"/>
                  <a:pt x="1214265" y="1372471"/>
                </a:cubicBezTo>
                <a:cubicBezTo>
                  <a:pt x="1219345" y="1371774"/>
                  <a:pt x="1223967" y="1371129"/>
                  <a:pt x="1227502" y="1370636"/>
                </a:cubicBezTo>
                <a:cubicBezTo>
                  <a:pt x="1228045" y="1367781"/>
                  <a:pt x="1228504" y="1365164"/>
                  <a:pt x="1228979" y="1362547"/>
                </a:cubicBezTo>
                <a:close/>
                <a:moveTo>
                  <a:pt x="749864" y="183449"/>
                </a:moveTo>
                <a:cubicBezTo>
                  <a:pt x="745735" y="182872"/>
                  <a:pt x="741589" y="182294"/>
                  <a:pt x="736406" y="181563"/>
                </a:cubicBezTo>
                <a:cubicBezTo>
                  <a:pt x="736015" y="180645"/>
                  <a:pt x="735233" y="178589"/>
                  <a:pt x="734248" y="176618"/>
                </a:cubicBezTo>
                <a:cubicBezTo>
                  <a:pt x="731342" y="170773"/>
                  <a:pt x="728709" y="169889"/>
                  <a:pt x="722200" y="171707"/>
                </a:cubicBezTo>
                <a:cubicBezTo>
                  <a:pt x="720246" y="172251"/>
                  <a:pt x="717986" y="171657"/>
                  <a:pt x="715862" y="171572"/>
                </a:cubicBezTo>
                <a:cubicBezTo>
                  <a:pt x="715710" y="171470"/>
                  <a:pt x="715540" y="171368"/>
                  <a:pt x="715386" y="171266"/>
                </a:cubicBezTo>
                <a:cubicBezTo>
                  <a:pt x="715556" y="171368"/>
                  <a:pt x="715726" y="171453"/>
                  <a:pt x="715896" y="171538"/>
                </a:cubicBezTo>
                <a:cubicBezTo>
                  <a:pt x="720433" y="182328"/>
                  <a:pt x="721589" y="183194"/>
                  <a:pt x="729490" y="181767"/>
                </a:cubicBezTo>
                <a:lnTo>
                  <a:pt x="729456" y="181733"/>
                </a:lnTo>
                <a:cubicBezTo>
                  <a:pt x="734622" y="188904"/>
                  <a:pt x="742183" y="192064"/>
                  <a:pt x="750799" y="194579"/>
                </a:cubicBezTo>
                <a:cubicBezTo>
                  <a:pt x="749150" y="190637"/>
                  <a:pt x="747145" y="187154"/>
                  <a:pt x="749864" y="183449"/>
                </a:cubicBezTo>
                <a:cubicBezTo>
                  <a:pt x="750883" y="183245"/>
                  <a:pt x="751920" y="183058"/>
                  <a:pt x="752939" y="182855"/>
                </a:cubicBezTo>
                <a:cubicBezTo>
                  <a:pt x="752803" y="182498"/>
                  <a:pt x="752651" y="182124"/>
                  <a:pt x="752514" y="181767"/>
                </a:cubicBezTo>
                <a:cubicBezTo>
                  <a:pt x="751631" y="182311"/>
                  <a:pt x="750747" y="182872"/>
                  <a:pt x="749864" y="183449"/>
                </a:cubicBezTo>
                <a:close/>
                <a:moveTo>
                  <a:pt x="1592599" y="1354085"/>
                </a:moveTo>
                <a:cubicBezTo>
                  <a:pt x="1587926" y="1354697"/>
                  <a:pt x="1583253" y="1355292"/>
                  <a:pt x="1579582" y="1355768"/>
                </a:cubicBezTo>
                <a:cubicBezTo>
                  <a:pt x="1577458" y="1359693"/>
                  <a:pt x="1576558" y="1363737"/>
                  <a:pt x="1574162" y="1365028"/>
                </a:cubicBezTo>
                <a:cubicBezTo>
                  <a:pt x="1572004" y="1366201"/>
                  <a:pt x="1568215" y="1364366"/>
                  <a:pt x="1565139" y="1363856"/>
                </a:cubicBezTo>
                <a:cubicBezTo>
                  <a:pt x="1565003" y="1364196"/>
                  <a:pt x="1564868" y="1364519"/>
                  <a:pt x="1564732" y="1364858"/>
                </a:cubicBezTo>
                <a:cubicBezTo>
                  <a:pt x="1567909" y="1366218"/>
                  <a:pt x="1571086" y="1367577"/>
                  <a:pt x="1574502" y="1369038"/>
                </a:cubicBezTo>
                <a:cubicBezTo>
                  <a:pt x="1575420" y="1370942"/>
                  <a:pt x="1576507" y="1373134"/>
                  <a:pt x="1577815" y="1375835"/>
                </a:cubicBezTo>
                <a:cubicBezTo>
                  <a:pt x="1580432" y="1374986"/>
                  <a:pt x="1582710" y="1374255"/>
                  <a:pt x="1585598" y="1373321"/>
                </a:cubicBezTo>
                <a:cubicBezTo>
                  <a:pt x="1583967" y="1368716"/>
                  <a:pt x="1582539" y="1364654"/>
                  <a:pt x="1581044" y="1360406"/>
                </a:cubicBezTo>
                <a:cubicBezTo>
                  <a:pt x="1585258" y="1358554"/>
                  <a:pt x="1585802" y="1360644"/>
                  <a:pt x="1586872" y="1363822"/>
                </a:cubicBezTo>
                <a:cubicBezTo>
                  <a:pt x="1589625" y="1371978"/>
                  <a:pt x="1595164" y="1372641"/>
                  <a:pt x="1601706" y="1366031"/>
                </a:cubicBezTo>
                <a:cubicBezTo>
                  <a:pt x="1597374" y="1363244"/>
                  <a:pt x="1597374" y="1363244"/>
                  <a:pt x="1592531" y="1354034"/>
                </a:cubicBezTo>
                <a:cubicBezTo>
                  <a:pt x="1596133" y="1355513"/>
                  <a:pt x="1599837" y="1356787"/>
                  <a:pt x="1603321" y="1358520"/>
                </a:cubicBezTo>
                <a:cubicBezTo>
                  <a:pt x="1605989" y="1359846"/>
                  <a:pt x="1608351" y="1360865"/>
                  <a:pt x="1611172" y="1358877"/>
                </a:cubicBezTo>
                <a:cubicBezTo>
                  <a:pt x="1611698" y="1358503"/>
                  <a:pt x="1613006" y="1359217"/>
                  <a:pt x="1614807" y="1359642"/>
                </a:cubicBezTo>
                <a:cubicBezTo>
                  <a:pt x="1613092" y="1361596"/>
                  <a:pt x="1611987" y="1362836"/>
                  <a:pt x="1610543" y="1364485"/>
                </a:cubicBezTo>
                <a:cubicBezTo>
                  <a:pt x="1617458" y="1364128"/>
                  <a:pt x="1619005" y="1362581"/>
                  <a:pt x="1617170" y="1358129"/>
                </a:cubicBezTo>
                <a:cubicBezTo>
                  <a:pt x="1615793" y="1354799"/>
                  <a:pt x="1613890" y="1351706"/>
                  <a:pt x="1612174" y="1348410"/>
                </a:cubicBezTo>
                <a:cubicBezTo>
                  <a:pt x="1608912" y="1349039"/>
                  <a:pt x="1605955" y="1349599"/>
                  <a:pt x="1603015" y="1350143"/>
                </a:cubicBezTo>
                <a:cubicBezTo>
                  <a:pt x="1602964" y="1349837"/>
                  <a:pt x="1602930" y="1349531"/>
                  <a:pt x="1602879" y="1349209"/>
                </a:cubicBezTo>
                <a:cubicBezTo>
                  <a:pt x="1605139" y="1347798"/>
                  <a:pt x="1607399" y="1346388"/>
                  <a:pt x="1610525" y="1344434"/>
                </a:cubicBezTo>
                <a:cubicBezTo>
                  <a:pt x="1598733" y="1345130"/>
                  <a:pt x="1598733" y="1345130"/>
                  <a:pt x="1592599" y="1354085"/>
                </a:cubicBezTo>
                <a:close/>
                <a:moveTo>
                  <a:pt x="1697934" y="1338792"/>
                </a:moveTo>
                <a:cubicBezTo>
                  <a:pt x="1702590" y="1339115"/>
                  <a:pt x="1707246" y="1339455"/>
                  <a:pt x="1712531" y="1339829"/>
                </a:cubicBezTo>
                <a:cubicBezTo>
                  <a:pt x="1714009" y="1344502"/>
                  <a:pt x="1715589" y="1349922"/>
                  <a:pt x="1722029" y="1351757"/>
                </a:cubicBezTo>
                <a:cubicBezTo>
                  <a:pt x="1725377" y="1350500"/>
                  <a:pt x="1728962" y="1349140"/>
                  <a:pt x="1733907" y="1347271"/>
                </a:cubicBezTo>
                <a:cubicBezTo>
                  <a:pt x="1728640" y="1344943"/>
                  <a:pt x="1728758" y="1338996"/>
                  <a:pt x="1722743" y="1338044"/>
                </a:cubicBezTo>
                <a:cubicBezTo>
                  <a:pt x="1718427" y="1337365"/>
                  <a:pt x="1714077" y="1334765"/>
                  <a:pt x="1710525" y="1331995"/>
                </a:cubicBezTo>
                <a:cubicBezTo>
                  <a:pt x="1706618" y="1328971"/>
                  <a:pt x="1703151" y="1326065"/>
                  <a:pt x="1697713" y="1327441"/>
                </a:cubicBezTo>
                <a:cubicBezTo>
                  <a:pt x="1700959" y="1333508"/>
                  <a:pt x="1700959" y="1333508"/>
                  <a:pt x="1697917" y="1338758"/>
                </a:cubicBezTo>
                <a:cubicBezTo>
                  <a:pt x="1697322" y="1338945"/>
                  <a:pt x="1696727" y="1339132"/>
                  <a:pt x="1698019" y="1338724"/>
                </a:cubicBezTo>
                <a:cubicBezTo>
                  <a:pt x="1696898" y="1339489"/>
                  <a:pt x="1697408" y="1339132"/>
                  <a:pt x="1697934" y="1338792"/>
                </a:cubicBezTo>
                <a:close/>
                <a:moveTo>
                  <a:pt x="1545003" y="1401647"/>
                </a:moveTo>
                <a:cubicBezTo>
                  <a:pt x="1545564" y="1401613"/>
                  <a:pt x="1546345" y="1401800"/>
                  <a:pt x="1546669" y="1401494"/>
                </a:cubicBezTo>
                <a:cubicBezTo>
                  <a:pt x="1551086" y="1397399"/>
                  <a:pt x="1557289" y="1398078"/>
                  <a:pt x="1562454" y="1395631"/>
                </a:cubicBezTo>
                <a:cubicBezTo>
                  <a:pt x="1566906" y="1393524"/>
                  <a:pt x="1572819" y="1394442"/>
                  <a:pt x="1578105" y="1394289"/>
                </a:cubicBezTo>
                <a:cubicBezTo>
                  <a:pt x="1580415" y="1394221"/>
                  <a:pt x="1582896" y="1395479"/>
                  <a:pt x="1585496" y="1392029"/>
                </a:cubicBezTo>
                <a:cubicBezTo>
                  <a:pt x="1575623" y="1392250"/>
                  <a:pt x="1570797" y="1385334"/>
                  <a:pt x="1565054" y="1380559"/>
                </a:cubicBezTo>
                <a:cubicBezTo>
                  <a:pt x="1561078" y="1381664"/>
                  <a:pt x="1559056" y="1386371"/>
                  <a:pt x="1554128" y="1385113"/>
                </a:cubicBezTo>
                <a:cubicBezTo>
                  <a:pt x="1556201" y="1382394"/>
                  <a:pt x="1557985" y="1380033"/>
                  <a:pt x="1560466" y="1376787"/>
                </a:cubicBezTo>
                <a:cubicBezTo>
                  <a:pt x="1551154" y="1377654"/>
                  <a:pt x="1551154" y="1377654"/>
                  <a:pt x="1547484" y="1374323"/>
                </a:cubicBezTo>
                <a:cubicBezTo>
                  <a:pt x="1551613" y="1372658"/>
                  <a:pt x="1555470" y="1371112"/>
                  <a:pt x="1560364" y="1369158"/>
                </a:cubicBezTo>
                <a:cubicBezTo>
                  <a:pt x="1551783" y="1365572"/>
                  <a:pt x="1547467" y="1370857"/>
                  <a:pt x="1541452" y="1374323"/>
                </a:cubicBezTo>
                <a:cubicBezTo>
                  <a:pt x="1543780" y="1377959"/>
                  <a:pt x="1545870" y="1381239"/>
                  <a:pt x="1548334" y="1385079"/>
                </a:cubicBezTo>
                <a:cubicBezTo>
                  <a:pt x="1545751" y="1385623"/>
                  <a:pt x="1543898" y="1386031"/>
                  <a:pt x="1542047" y="1386371"/>
                </a:cubicBezTo>
                <a:cubicBezTo>
                  <a:pt x="1539923" y="1386762"/>
                  <a:pt x="1537781" y="1387067"/>
                  <a:pt x="1535845" y="1387373"/>
                </a:cubicBezTo>
                <a:cubicBezTo>
                  <a:pt x="1534094" y="1399132"/>
                  <a:pt x="1534094" y="1399132"/>
                  <a:pt x="1543304" y="1408376"/>
                </a:cubicBezTo>
                <a:cubicBezTo>
                  <a:pt x="1543474" y="1408478"/>
                  <a:pt x="1543627" y="1408580"/>
                  <a:pt x="1543796" y="1408682"/>
                </a:cubicBezTo>
                <a:cubicBezTo>
                  <a:pt x="1543627" y="1408580"/>
                  <a:pt x="1543457" y="1408495"/>
                  <a:pt x="1543304" y="1408393"/>
                </a:cubicBezTo>
                <a:cubicBezTo>
                  <a:pt x="1543882" y="1406116"/>
                  <a:pt x="1544443" y="1403856"/>
                  <a:pt x="1545020" y="1401579"/>
                </a:cubicBezTo>
                <a:lnTo>
                  <a:pt x="1545003" y="1401647"/>
                </a:lnTo>
                <a:close/>
                <a:moveTo>
                  <a:pt x="1065887" y="1393151"/>
                </a:moveTo>
                <a:cubicBezTo>
                  <a:pt x="1060110" y="1393694"/>
                  <a:pt x="1054010" y="1391859"/>
                  <a:pt x="1048691" y="1395954"/>
                </a:cubicBezTo>
                <a:cubicBezTo>
                  <a:pt x="1047570" y="1396821"/>
                  <a:pt x="1045241" y="1396855"/>
                  <a:pt x="1043763" y="1396362"/>
                </a:cubicBezTo>
                <a:cubicBezTo>
                  <a:pt x="1038411" y="1394578"/>
                  <a:pt x="1034350" y="1395580"/>
                  <a:pt x="1032038" y="1402004"/>
                </a:cubicBezTo>
                <a:cubicBezTo>
                  <a:pt x="1028810" y="1398333"/>
                  <a:pt x="1026346" y="1394289"/>
                  <a:pt x="1021554" y="1397671"/>
                </a:cubicBezTo>
                <a:cubicBezTo>
                  <a:pt x="1025395" y="1404621"/>
                  <a:pt x="1028657" y="1406269"/>
                  <a:pt x="1035981" y="1405300"/>
                </a:cubicBezTo>
                <a:cubicBezTo>
                  <a:pt x="1037188" y="1405147"/>
                  <a:pt x="1038530" y="1405623"/>
                  <a:pt x="1039753" y="1405980"/>
                </a:cubicBezTo>
                <a:cubicBezTo>
                  <a:pt x="1042132" y="1406677"/>
                  <a:pt x="1044477" y="1407509"/>
                  <a:pt x="1047263" y="1408427"/>
                </a:cubicBezTo>
                <a:cubicBezTo>
                  <a:pt x="1049422" y="1403057"/>
                  <a:pt x="1053653" y="1402598"/>
                  <a:pt x="1057969" y="1403567"/>
                </a:cubicBezTo>
                <a:cubicBezTo>
                  <a:pt x="1064919" y="1405130"/>
                  <a:pt x="1071733" y="1407390"/>
                  <a:pt x="1078683" y="1408987"/>
                </a:cubicBezTo>
                <a:cubicBezTo>
                  <a:pt x="1081605" y="1409667"/>
                  <a:pt x="1085752" y="1410738"/>
                  <a:pt x="1087570" y="1409327"/>
                </a:cubicBezTo>
                <a:cubicBezTo>
                  <a:pt x="1093500" y="1404722"/>
                  <a:pt x="1100059" y="1404841"/>
                  <a:pt x="1106737" y="1405113"/>
                </a:cubicBezTo>
                <a:cubicBezTo>
                  <a:pt x="1115743" y="1405470"/>
                  <a:pt x="1124749" y="1406490"/>
                  <a:pt x="1133755" y="1406642"/>
                </a:cubicBezTo>
                <a:cubicBezTo>
                  <a:pt x="1148385" y="1406880"/>
                  <a:pt x="1163015" y="1406677"/>
                  <a:pt x="1177629" y="1406608"/>
                </a:cubicBezTo>
                <a:cubicBezTo>
                  <a:pt x="1179498" y="1406608"/>
                  <a:pt x="1181384" y="1406320"/>
                  <a:pt x="1183610" y="1406150"/>
                </a:cubicBezTo>
                <a:cubicBezTo>
                  <a:pt x="1183202" y="1404841"/>
                  <a:pt x="1182947" y="1403414"/>
                  <a:pt x="1182743" y="1403431"/>
                </a:cubicBezTo>
                <a:cubicBezTo>
                  <a:pt x="1179617" y="1403516"/>
                  <a:pt x="1176491" y="1403805"/>
                  <a:pt x="1173398" y="1404026"/>
                </a:cubicBezTo>
                <a:cubicBezTo>
                  <a:pt x="1169540" y="1398877"/>
                  <a:pt x="1165921" y="1393592"/>
                  <a:pt x="1161758" y="1388784"/>
                </a:cubicBezTo>
                <a:cubicBezTo>
                  <a:pt x="1160518" y="1387339"/>
                  <a:pt x="1157833" y="1386745"/>
                  <a:pt x="1155743" y="1386524"/>
                </a:cubicBezTo>
                <a:cubicBezTo>
                  <a:pt x="1139022" y="1384790"/>
                  <a:pt x="1122285" y="1383244"/>
                  <a:pt x="1105548" y="1381630"/>
                </a:cubicBezTo>
                <a:cubicBezTo>
                  <a:pt x="1099940" y="1381086"/>
                  <a:pt x="1094265" y="1379625"/>
                  <a:pt x="1088759" y="1380083"/>
                </a:cubicBezTo>
                <a:cubicBezTo>
                  <a:pt x="1079022" y="1380899"/>
                  <a:pt x="1069371" y="1382853"/>
                  <a:pt x="1060959" y="1384128"/>
                </a:cubicBezTo>
                <a:cubicBezTo>
                  <a:pt x="1063406" y="1384485"/>
                  <a:pt x="1067315" y="1385028"/>
                  <a:pt x="1071206" y="1385589"/>
                </a:cubicBezTo>
                <a:cubicBezTo>
                  <a:pt x="1071172" y="1386184"/>
                  <a:pt x="1071138" y="1386796"/>
                  <a:pt x="1071104" y="1387390"/>
                </a:cubicBezTo>
                <a:cubicBezTo>
                  <a:pt x="1068878" y="1387798"/>
                  <a:pt x="1066652" y="1388189"/>
                  <a:pt x="1065207" y="1388461"/>
                </a:cubicBezTo>
                <a:cubicBezTo>
                  <a:pt x="1065480" y="1390330"/>
                  <a:pt x="1065684" y="1391740"/>
                  <a:pt x="1065887" y="1393151"/>
                </a:cubicBezTo>
                <a:lnTo>
                  <a:pt x="1065887" y="1393151"/>
                </a:lnTo>
                <a:close/>
                <a:moveTo>
                  <a:pt x="1407705" y="1488767"/>
                </a:moveTo>
                <a:cubicBezTo>
                  <a:pt x="1408045" y="1488257"/>
                  <a:pt x="1408402" y="1487730"/>
                  <a:pt x="1408741" y="1487220"/>
                </a:cubicBezTo>
                <a:cubicBezTo>
                  <a:pt x="1401554" y="1483805"/>
                  <a:pt x="1404137" y="1477603"/>
                  <a:pt x="1404749" y="1472913"/>
                </a:cubicBezTo>
                <a:cubicBezTo>
                  <a:pt x="1405462" y="1467475"/>
                  <a:pt x="1405088" y="1463057"/>
                  <a:pt x="1402012" y="1458605"/>
                </a:cubicBezTo>
                <a:cubicBezTo>
                  <a:pt x="1401265" y="1457518"/>
                  <a:pt x="1401724" y="1455615"/>
                  <a:pt x="1401588" y="1453270"/>
                </a:cubicBezTo>
                <a:cubicBezTo>
                  <a:pt x="1404307" y="1453915"/>
                  <a:pt x="1406210" y="1454374"/>
                  <a:pt x="1409354" y="1455122"/>
                </a:cubicBezTo>
                <a:cubicBezTo>
                  <a:pt x="1406549" y="1451163"/>
                  <a:pt x="1404647" y="1448087"/>
                  <a:pt x="1402319" y="1445368"/>
                </a:cubicBezTo>
                <a:cubicBezTo>
                  <a:pt x="1401367" y="1444230"/>
                  <a:pt x="1399311" y="1442955"/>
                  <a:pt x="1398155" y="1443261"/>
                </a:cubicBezTo>
                <a:cubicBezTo>
                  <a:pt x="1394723" y="1444196"/>
                  <a:pt x="1393160" y="1441800"/>
                  <a:pt x="1390764" y="1440457"/>
                </a:cubicBezTo>
                <a:cubicBezTo>
                  <a:pt x="1384970" y="1437195"/>
                  <a:pt x="1380211" y="1431451"/>
                  <a:pt x="1372378" y="1431519"/>
                </a:cubicBezTo>
                <a:cubicBezTo>
                  <a:pt x="1375420" y="1439183"/>
                  <a:pt x="1375420" y="1439183"/>
                  <a:pt x="1370186" y="1443992"/>
                </a:cubicBezTo>
                <a:cubicBezTo>
                  <a:pt x="1375726" y="1443992"/>
                  <a:pt x="1380908" y="1443992"/>
                  <a:pt x="1386635" y="1443992"/>
                </a:cubicBezTo>
                <a:cubicBezTo>
                  <a:pt x="1390118" y="1450500"/>
                  <a:pt x="1393754" y="1457688"/>
                  <a:pt x="1397748" y="1464654"/>
                </a:cubicBezTo>
                <a:cubicBezTo>
                  <a:pt x="1402081" y="1472216"/>
                  <a:pt x="1400059" y="1480610"/>
                  <a:pt x="1401095" y="1489072"/>
                </a:cubicBezTo>
                <a:cubicBezTo>
                  <a:pt x="1403542" y="1488953"/>
                  <a:pt x="1405632" y="1488868"/>
                  <a:pt x="1407705" y="1488767"/>
                </a:cubicBezTo>
                <a:close/>
                <a:moveTo>
                  <a:pt x="1253992" y="169312"/>
                </a:moveTo>
                <a:cubicBezTo>
                  <a:pt x="1257731" y="171147"/>
                  <a:pt x="1261571" y="173271"/>
                  <a:pt x="1265598" y="174919"/>
                </a:cubicBezTo>
                <a:cubicBezTo>
                  <a:pt x="1268725" y="176193"/>
                  <a:pt x="1270883" y="177621"/>
                  <a:pt x="1270934" y="181495"/>
                </a:cubicBezTo>
                <a:cubicBezTo>
                  <a:pt x="1270951" y="183279"/>
                  <a:pt x="1272378" y="185030"/>
                  <a:pt x="1273720" y="188020"/>
                </a:cubicBezTo>
                <a:cubicBezTo>
                  <a:pt x="1276235" y="184741"/>
                  <a:pt x="1277680" y="182855"/>
                  <a:pt x="1279022" y="181104"/>
                </a:cubicBezTo>
                <a:cubicBezTo>
                  <a:pt x="1277255" y="178471"/>
                  <a:pt x="1275794" y="176330"/>
                  <a:pt x="1273636" y="173118"/>
                </a:cubicBezTo>
                <a:cubicBezTo>
                  <a:pt x="1278139" y="172608"/>
                  <a:pt x="1281554" y="171436"/>
                  <a:pt x="1284647" y="172030"/>
                </a:cubicBezTo>
                <a:cubicBezTo>
                  <a:pt x="1294485" y="173934"/>
                  <a:pt x="1298036" y="174222"/>
                  <a:pt x="1306957" y="171878"/>
                </a:cubicBezTo>
                <a:cubicBezTo>
                  <a:pt x="1301180" y="170960"/>
                  <a:pt x="1295946" y="170127"/>
                  <a:pt x="1290594" y="169261"/>
                </a:cubicBezTo>
                <a:cubicBezTo>
                  <a:pt x="1287875" y="164639"/>
                  <a:pt x="1287875" y="164639"/>
                  <a:pt x="1283321" y="161852"/>
                </a:cubicBezTo>
                <a:cubicBezTo>
                  <a:pt x="1280857" y="164537"/>
                  <a:pt x="1278343" y="167306"/>
                  <a:pt x="1274553" y="171436"/>
                </a:cubicBezTo>
                <a:cubicBezTo>
                  <a:pt x="1274774" y="167409"/>
                  <a:pt x="1274876" y="165437"/>
                  <a:pt x="1274978" y="163466"/>
                </a:cubicBezTo>
                <a:cubicBezTo>
                  <a:pt x="1269558" y="162753"/>
                  <a:pt x="1264833" y="162005"/>
                  <a:pt x="1260110" y="161529"/>
                </a:cubicBezTo>
                <a:cubicBezTo>
                  <a:pt x="1255878" y="161104"/>
                  <a:pt x="1253874" y="163262"/>
                  <a:pt x="1253992" y="169312"/>
                </a:cubicBezTo>
                <a:close/>
                <a:moveTo>
                  <a:pt x="1601927" y="1396005"/>
                </a:moveTo>
                <a:cubicBezTo>
                  <a:pt x="1603508" y="1400338"/>
                  <a:pt x="1604664" y="1404689"/>
                  <a:pt x="1606634" y="1408614"/>
                </a:cubicBezTo>
                <a:cubicBezTo>
                  <a:pt x="1609234" y="1413847"/>
                  <a:pt x="1614383" y="1416124"/>
                  <a:pt x="1619769" y="1416583"/>
                </a:cubicBezTo>
                <a:cubicBezTo>
                  <a:pt x="1625904" y="1417093"/>
                  <a:pt x="1629183" y="1410908"/>
                  <a:pt x="1626566" y="1404994"/>
                </a:cubicBezTo>
                <a:cubicBezTo>
                  <a:pt x="1625852" y="1403363"/>
                  <a:pt x="1625564" y="1401545"/>
                  <a:pt x="1625054" y="1399659"/>
                </a:cubicBezTo>
                <a:cubicBezTo>
                  <a:pt x="1627467" y="1399506"/>
                  <a:pt x="1629115" y="1399404"/>
                  <a:pt x="1630747" y="1399302"/>
                </a:cubicBezTo>
                <a:cubicBezTo>
                  <a:pt x="1630713" y="1398928"/>
                  <a:pt x="1630695" y="1398554"/>
                  <a:pt x="1630661" y="1398163"/>
                </a:cubicBezTo>
                <a:cubicBezTo>
                  <a:pt x="1626209" y="1396362"/>
                  <a:pt x="1621758" y="1394561"/>
                  <a:pt x="1615929" y="1392199"/>
                </a:cubicBezTo>
                <a:cubicBezTo>
                  <a:pt x="1612378" y="1393168"/>
                  <a:pt x="1607297" y="1394544"/>
                  <a:pt x="1601927" y="1396005"/>
                </a:cubicBezTo>
                <a:close/>
                <a:moveTo>
                  <a:pt x="1331528" y="155208"/>
                </a:moveTo>
                <a:cubicBezTo>
                  <a:pt x="1327314" y="154239"/>
                  <a:pt x="1324324" y="153118"/>
                  <a:pt x="1321282" y="152914"/>
                </a:cubicBezTo>
                <a:cubicBezTo>
                  <a:pt x="1310356" y="152200"/>
                  <a:pt x="1299430" y="151623"/>
                  <a:pt x="1288487" y="151317"/>
                </a:cubicBezTo>
                <a:cubicBezTo>
                  <a:pt x="1279158" y="151062"/>
                  <a:pt x="1269812" y="151249"/>
                  <a:pt x="1260483" y="151368"/>
                </a:cubicBezTo>
                <a:cubicBezTo>
                  <a:pt x="1258988" y="151385"/>
                  <a:pt x="1257493" y="152115"/>
                  <a:pt x="1254826" y="152846"/>
                </a:cubicBezTo>
                <a:cubicBezTo>
                  <a:pt x="1261741" y="156448"/>
                  <a:pt x="1267773" y="156278"/>
                  <a:pt x="1273890" y="155548"/>
                </a:cubicBezTo>
                <a:cubicBezTo>
                  <a:pt x="1276099" y="155293"/>
                  <a:pt x="1278343" y="154987"/>
                  <a:pt x="1280569" y="155089"/>
                </a:cubicBezTo>
                <a:cubicBezTo>
                  <a:pt x="1298852" y="155888"/>
                  <a:pt x="1317136" y="157128"/>
                  <a:pt x="1335437" y="157502"/>
                </a:cubicBezTo>
                <a:cubicBezTo>
                  <a:pt x="1344511" y="157689"/>
                  <a:pt x="1353754" y="157162"/>
                  <a:pt x="1363967" y="153050"/>
                </a:cubicBezTo>
                <a:cubicBezTo>
                  <a:pt x="1351494" y="152795"/>
                  <a:pt x="1340535" y="150535"/>
                  <a:pt x="1331528" y="155208"/>
                </a:cubicBezTo>
                <a:close/>
                <a:moveTo>
                  <a:pt x="846669" y="125081"/>
                </a:moveTo>
                <a:cubicBezTo>
                  <a:pt x="844579" y="114036"/>
                  <a:pt x="840467" y="105250"/>
                  <a:pt x="828471" y="104554"/>
                </a:cubicBezTo>
                <a:cubicBezTo>
                  <a:pt x="818343" y="107935"/>
                  <a:pt x="822540" y="115089"/>
                  <a:pt x="823882" y="120747"/>
                </a:cubicBezTo>
                <a:cubicBezTo>
                  <a:pt x="821640" y="121818"/>
                  <a:pt x="820025" y="122600"/>
                  <a:pt x="817528" y="123789"/>
                </a:cubicBezTo>
                <a:cubicBezTo>
                  <a:pt x="821826" y="124775"/>
                  <a:pt x="825361" y="124588"/>
                  <a:pt x="827366" y="126253"/>
                </a:cubicBezTo>
                <a:cubicBezTo>
                  <a:pt x="831036" y="129261"/>
                  <a:pt x="834366" y="129142"/>
                  <a:pt x="838309" y="127646"/>
                </a:cubicBezTo>
                <a:cubicBezTo>
                  <a:pt x="840926" y="126627"/>
                  <a:pt x="843678" y="125964"/>
                  <a:pt x="846669" y="125081"/>
                </a:cubicBezTo>
                <a:close/>
                <a:moveTo>
                  <a:pt x="2050406" y="937025"/>
                </a:moveTo>
                <a:cubicBezTo>
                  <a:pt x="2052785" y="932811"/>
                  <a:pt x="2055691" y="930755"/>
                  <a:pt x="2060822" y="932302"/>
                </a:cubicBezTo>
                <a:cubicBezTo>
                  <a:pt x="2064000" y="933253"/>
                  <a:pt x="2067194" y="931486"/>
                  <a:pt x="2069318" y="927612"/>
                </a:cubicBezTo>
                <a:cubicBezTo>
                  <a:pt x="2065393" y="925233"/>
                  <a:pt x="2062029" y="922548"/>
                  <a:pt x="2058205" y="921069"/>
                </a:cubicBezTo>
                <a:cubicBezTo>
                  <a:pt x="2054858" y="919778"/>
                  <a:pt x="2051001" y="919846"/>
                  <a:pt x="2046821" y="919234"/>
                </a:cubicBezTo>
                <a:cubicBezTo>
                  <a:pt x="2045971" y="920917"/>
                  <a:pt x="2044748" y="923364"/>
                  <a:pt x="2043405" y="926014"/>
                </a:cubicBezTo>
                <a:cubicBezTo>
                  <a:pt x="2045308" y="927017"/>
                  <a:pt x="2046872" y="927849"/>
                  <a:pt x="2048350" y="928631"/>
                </a:cubicBezTo>
                <a:cubicBezTo>
                  <a:pt x="2048129" y="929362"/>
                  <a:pt x="2048129" y="929702"/>
                  <a:pt x="2047959" y="929872"/>
                </a:cubicBezTo>
                <a:cubicBezTo>
                  <a:pt x="2046736" y="930993"/>
                  <a:pt x="2045461" y="932064"/>
                  <a:pt x="2044102" y="933236"/>
                </a:cubicBezTo>
                <a:cubicBezTo>
                  <a:pt x="2045903" y="934493"/>
                  <a:pt x="2047262" y="935445"/>
                  <a:pt x="2048656" y="936397"/>
                </a:cubicBezTo>
                <a:cubicBezTo>
                  <a:pt x="2048843" y="936550"/>
                  <a:pt x="2049132" y="936583"/>
                  <a:pt x="2050406" y="937025"/>
                </a:cubicBezTo>
                <a:close/>
                <a:moveTo>
                  <a:pt x="1575029" y="135463"/>
                </a:moveTo>
                <a:cubicBezTo>
                  <a:pt x="1575895" y="134053"/>
                  <a:pt x="1576762" y="132642"/>
                  <a:pt x="1577849" y="130892"/>
                </a:cubicBezTo>
                <a:cubicBezTo>
                  <a:pt x="1582233" y="138742"/>
                  <a:pt x="1582233" y="138742"/>
                  <a:pt x="1592888" y="134647"/>
                </a:cubicBezTo>
                <a:cubicBezTo>
                  <a:pt x="1592973" y="130705"/>
                  <a:pt x="1590866" y="129430"/>
                  <a:pt x="1587127" y="129159"/>
                </a:cubicBezTo>
                <a:cubicBezTo>
                  <a:pt x="1573074" y="128122"/>
                  <a:pt x="1559056" y="126814"/>
                  <a:pt x="1545003" y="125624"/>
                </a:cubicBezTo>
                <a:cubicBezTo>
                  <a:pt x="1544918" y="126202"/>
                  <a:pt x="1544834" y="126780"/>
                  <a:pt x="1544748" y="127357"/>
                </a:cubicBezTo>
                <a:cubicBezTo>
                  <a:pt x="1554841" y="130042"/>
                  <a:pt x="1564918" y="132744"/>
                  <a:pt x="1575029" y="135463"/>
                </a:cubicBezTo>
                <a:close/>
                <a:moveTo>
                  <a:pt x="853687" y="1386031"/>
                </a:moveTo>
                <a:cubicBezTo>
                  <a:pt x="856508" y="1388206"/>
                  <a:pt x="858394" y="1390840"/>
                  <a:pt x="860620" y="1391180"/>
                </a:cubicBezTo>
                <a:cubicBezTo>
                  <a:pt x="874995" y="1393389"/>
                  <a:pt x="889371" y="1396107"/>
                  <a:pt x="904834" y="1394289"/>
                </a:cubicBezTo>
                <a:cubicBezTo>
                  <a:pt x="895794" y="1391740"/>
                  <a:pt x="887349" y="1389871"/>
                  <a:pt x="879295" y="1386931"/>
                </a:cubicBezTo>
                <a:cubicBezTo>
                  <a:pt x="871190" y="1383975"/>
                  <a:pt x="863339" y="1382666"/>
                  <a:pt x="853687" y="1386031"/>
                </a:cubicBezTo>
                <a:close/>
                <a:moveTo>
                  <a:pt x="2006175" y="984332"/>
                </a:moveTo>
                <a:cubicBezTo>
                  <a:pt x="2009251" y="984196"/>
                  <a:pt x="2011783" y="983720"/>
                  <a:pt x="2014213" y="984060"/>
                </a:cubicBezTo>
                <a:cubicBezTo>
                  <a:pt x="2018614" y="984672"/>
                  <a:pt x="2021469" y="983295"/>
                  <a:pt x="2022284" y="978810"/>
                </a:cubicBezTo>
                <a:cubicBezTo>
                  <a:pt x="2022879" y="975564"/>
                  <a:pt x="2024782" y="974035"/>
                  <a:pt x="2027857" y="973287"/>
                </a:cubicBezTo>
                <a:cubicBezTo>
                  <a:pt x="2031171" y="972488"/>
                  <a:pt x="2031562" y="969583"/>
                  <a:pt x="2030424" y="967238"/>
                </a:cubicBezTo>
                <a:cubicBezTo>
                  <a:pt x="2029608" y="965572"/>
                  <a:pt x="2027398" y="964077"/>
                  <a:pt x="2025513" y="963567"/>
                </a:cubicBezTo>
                <a:cubicBezTo>
                  <a:pt x="2022675" y="962803"/>
                  <a:pt x="2020415" y="964468"/>
                  <a:pt x="2020075" y="967459"/>
                </a:cubicBezTo>
                <a:cubicBezTo>
                  <a:pt x="2019735" y="970483"/>
                  <a:pt x="2020007" y="973559"/>
                  <a:pt x="2020007" y="977535"/>
                </a:cubicBezTo>
                <a:cubicBezTo>
                  <a:pt x="2016710" y="977535"/>
                  <a:pt x="2013856" y="977654"/>
                  <a:pt x="2011001" y="977501"/>
                </a:cubicBezTo>
                <a:cubicBezTo>
                  <a:pt x="2006056" y="977246"/>
                  <a:pt x="2005122" y="978385"/>
                  <a:pt x="2006175" y="984332"/>
                </a:cubicBezTo>
                <a:close/>
                <a:moveTo>
                  <a:pt x="202184" y="730993"/>
                </a:moveTo>
                <a:cubicBezTo>
                  <a:pt x="197732" y="731860"/>
                  <a:pt x="194248" y="732523"/>
                  <a:pt x="190918" y="733168"/>
                </a:cubicBezTo>
                <a:cubicBezTo>
                  <a:pt x="190918" y="735122"/>
                  <a:pt x="190918" y="736414"/>
                  <a:pt x="190918" y="737603"/>
                </a:cubicBezTo>
                <a:cubicBezTo>
                  <a:pt x="185990" y="739931"/>
                  <a:pt x="181215" y="742191"/>
                  <a:pt x="175931" y="744689"/>
                </a:cubicBezTo>
                <a:cubicBezTo>
                  <a:pt x="177019" y="745998"/>
                  <a:pt x="178072" y="748292"/>
                  <a:pt x="178989" y="748240"/>
                </a:cubicBezTo>
                <a:cubicBezTo>
                  <a:pt x="184682" y="747901"/>
                  <a:pt x="190340" y="747034"/>
                  <a:pt x="196695" y="746252"/>
                </a:cubicBezTo>
                <a:cubicBezTo>
                  <a:pt x="191717" y="737977"/>
                  <a:pt x="201674" y="737298"/>
                  <a:pt x="202184" y="730993"/>
                </a:cubicBezTo>
                <a:close/>
                <a:moveTo>
                  <a:pt x="1626634" y="1447526"/>
                </a:moveTo>
                <a:cubicBezTo>
                  <a:pt x="1628317" y="1447016"/>
                  <a:pt x="1629353" y="1446557"/>
                  <a:pt x="1630441" y="1446422"/>
                </a:cubicBezTo>
                <a:cubicBezTo>
                  <a:pt x="1636643" y="1445606"/>
                  <a:pt x="1637322" y="1444094"/>
                  <a:pt x="1634009" y="1438707"/>
                </a:cubicBezTo>
                <a:cubicBezTo>
                  <a:pt x="1633092" y="1437212"/>
                  <a:pt x="1632581" y="1435479"/>
                  <a:pt x="1631579" y="1433168"/>
                </a:cubicBezTo>
                <a:cubicBezTo>
                  <a:pt x="1635691" y="1432998"/>
                  <a:pt x="1639702" y="1434408"/>
                  <a:pt x="1640670" y="1429599"/>
                </a:cubicBezTo>
                <a:cubicBezTo>
                  <a:pt x="1639158" y="1426608"/>
                  <a:pt x="1637645" y="1423601"/>
                  <a:pt x="1636133" y="1420576"/>
                </a:cubicBezTo>
                <a:cubicBezTo>
                  <a:pt x="1634451" y="1423720"/>
                  <a:pt x="1632803" y="1426779"/>
                  <a:pt x="1631222" y="1429718"/>
                </a:cubicBezTo>
                <a:cubicBezTo>
                  <a:pt x="1629030" y="1429191"/>
                  <a:pt x="1627433" y="1428818"/>
                  <a:pt x="1626634" y="1428631"/>
                </a:cubicBezTo>
                <a:cubicBezTo>
                  <a:pt x="1626634" y="1435054"/>
                  <a:pt x="1626634" y="1440848"/>
                  <a:pt x="1626634" y="1447526"/>
                </a:cubicBezTo>
                <a:close/>
                <a:moveTo>
                  <a:pt x="1314978" y="1367203"/>
                </a:moveTo>
                <a:cubicBezTo>
                  <a:pt x="1322761" y="1373592"/>
                  <a:pt x="1324647" y="1373644"/>
                  <a:pt x="1328130" y="1367543"/>
                </a:cubicBezTo>
                <a:cubicBezTo>
                  <a:pt x="1325547" y="1367628"/>
                  <a:pt x="1322625" y="1371265"/>
                  <a:pt x="1319990" y="1366031"/>
                </a:cubicBezTo>
                <a:cubicBezTo>
                  <a:pt x="1324511" y="1364960"/>
                  <a:pt x="1328674" y="1363992"/>
                  <a:pt x="1332582" y="1363074"/>
                </a:cubicBezTo>
                <a:cubicBezTo>
                  <a:pt x="1331682" y="1360100"/>
                  <a:pt x="1331019" y="1357586"/>
                  <a:pt x="1330135" y="1355139"/>
                </a:cubicBezTo>
                <a:cubicBezTo>
                  <a:pt x="1329915" y="1354527"/>
                  <a:pt x="1329065" y="1354119"/>
                  <a:pt x="1327960" y="1353134"/>
                </a:cubicBezTo>
                <a:cubicBezTo>
                  <a:pt x="1327196" y="1355971"/>
                  <a:pt x="1326584" y="1358231"/>
                  <a:pt x="1325904" y="1360729"/>
                </a:cubicBezTo>
                <a:cubicBezTo>
                  <a:pt x="1319192" y="1361953"/>
                  <a:pt x="1312667" y="1363142"/>
                  <a:pt x="1306159" y="1364332"/>
                </a:cubicBezTo>
                <a:cubicBezTo>
                  <a:pt x="1308045" y="1369667"/>
                  <a:pt x="1308045" y="1369667"/>
                  <a:pt x="1314978" y="1367203"/>
                </a:cubicBezTo>
                <a:close/>
                <a:moveTo>
                  <a:pt x="1270017" y="1369310"/>
                </a:moveTo>
                <a:cubicBezTo>
                  <a:pt x="1267688" y="1361681"/>
                  <a:pt x="1267688" y="1361664"/>
                  <a:pt x="1261078" y="1362038"/>
                </a:cubicBezTo>
                <a:cubicBezTo>
                  <a:pt x="1257986" y="1362208"/>
                  <a:pt x="1254876" y="1362327"/>
                  <a:pt x="1251800" y="1362683"/>
                </a:cubicBezTo>
                <a:cubicBezTo>
                  <a:pt x="1245598" y="1363397"/>
                  <a:pt x="1245547" y="1363550"/>
                  <a:pt x="1246380" y="1371706"/>
                </a:cubicBezTo>
                <a:cubicBezTo>
                  <a:pt x="1248674" y="1371248"/>
                  <a:pt x="1251528" y="1371519"/>
                  <a:pt x="1252956" y="1370211"/>
                </a:cubicBezTo>
                <a:cubicBezTo>
                  <a:pt x="1255522" y="1367883"/>
                  <a:pt x="1257765" y="1368138"/>
                  <a:pt x="1260705" y="1368750"/>
                </a:cubicBezTo>
                <a:cubicBezTo>
                  <a:pt x="1263644" y="1369344"/>
                  <a:pt x="1266737" y="1369140"/>
                  <a:pt x="1270017" y="1369310"/>
                </a:cubicBezTo>
                <a:close/>
                <a:moveTo>
                  <a:pt x="716593" y="137740"/>
                </a:moveTo>
                <a:cubicBezTo>
                  <a:pt x="717646" y="142124"/>
                  <a:pt x="718921" y="145420"/>
                  <a:pt x="719125" y="148785"/>
                </a:cubicBezTo>
                <a:cubicBezTo>
                  <a:pt x="719311" y="151809"/>
                  <a:pt x="718139" y="154885"/>
                  <a:pt x="717901" y="157961"/>
                </a:cubicBezTo>
                <a:cubicBezTo>
                  <a:pt x="717476" y="163313"/>
                  <a:pt x="719379" y="165811"/>
                  <a:pt x="725547" y="167561"/>
                </a:cubicBezTo>
                <a:cubicBezTo>
                  <a:pt x="724172" y="157213"/>
                  <a:pt x="722846" y="147205"/>
                  <a:pt x="721453" y="136703"/>
                </a:cubicBezTo>
                <a:cubicBezTo>
                  <a:pt x="719600" y="137077"/>
                  <a:pt x="717766" y="137485"/>
                  <a:pt x="716593" y="137740"/>
                </a:cubicBezTo>
                <a:close/>
                <a:moveTo>
                  <a:pt x="161453" y="876261"/>
                </a:moveTo>
                <a:cubicBezTo>
                  <a:pt x="160842" y="875870"/>
                  <a:pt x="160230" y="875462"/>
                  <a:pt x="159618" y="875071"/>
                </a:cubicBezTo>
                <a:cubicBezTo>
                  <a:pt x="152940" y="880866"/>
                  <a:pt x="146262" y="886643"/>
                  <a:pt x="139584" y="892437"/>
                </a:cubicBezTo>
                <a:cubicBezTo>
                  <a:pt x="140961" y="891350"/>
                  <a:pt x="142337" y="890262"/>
                  <a:pt x="143713" y="889175"/>
                </a:cubicBezTo>
                <a:cubicBezTo>
                  <a:pt x="144733" y="892896"/>
                  <a:pt x="145752" y="896618"/>
                  <a:pt x="146772" y="900322"/>
                </a:cubicBezTo>
                <a:cubicBezTo>
                  <a:pt x="147485" y="900033"/>
                  <a:pt x="148182" y="899744"/>
                  <a:pt x="148896" y="899472"/>
                </a:cubicBezTo>
                <a:cubicBezTo>
                  <a:pt x="149219" y="896125"/>
                  <a:pt x="149541" y="892777"/>
                  <a:pt x="149881" y="889192"/>
                </a:cubicBezTo>
                <a:cubicBezTo>
                  <a:pt x="150612" y="887425"/>
                  <a:pt x="154997" y="891265"/>
                  <a:pt x="154350" y="886728"/>
                </a:cubicBezTo>
                <a:cubicBezTo>
                  <a:pt x="153773" y="882684"/>
                  <a:pt x="158259" y="884230"/>
                  <a:pt x="159312" y="882191"/>
                </a:cubicBezTo>
                <a:cubicBezTo>
                  <a:pt x="160281" y="880339"/>
                  <a:pt x="160756" y="878232"/>
                  <a:pt x="161453" y="876261"/>
                </a:cubicBezTo>
                <a:close/>
                <a:moveTo>
                  <a:pt x="1284018" y="108003"/>
                </a:moveTo>
                <a:cubicBezTo>
                  <a:pt x="1291121" y="109329"/>
                  <a:pt x="1297425" y="110671"/>
                  <a:pt x="1303797" y="111606"/>
                </a:cubicBezTo>
                <a:cubicBezTo>
                  <a:pt x="1307094" y="112081"/>
                  <a:pt x="1310526" y="112115"/>
                  <a:pt x="1313840" y="111759"/>
                </a:cubicBezTo>
                <a:cubicBezTo>
                  <a:pt x="1315318" y="111589"/>
                  <a:pt x="1316626" y="109957"/>
                  <a:pt x="1318020" y="108972"/>
                </a:cubicBezTo>
                <a:cubicBezTo>
                  <a:pt x="1309965" y="107205"/>
                  <a:pt x="1302845" y="101138"/>
                  <a:pt x="1294791" y="106831"/>
                </a:cubicBezTo>
                <a:cubicBezTo>
                  <a:pt x="1293449" y="107782"/>
                  <a:pt x="1290951" y="107001"/>
                  <a:pt x="1288997" y="107154"/>
                </a:cubicBezTo>
                <a:cubicBezTo>
                  <a:pt x="1287502" y="107290"/>
                  <a:pt x="1286023" y="107663"/>
                  <a:pt x="1284018" y="108003"/>
                </a:cubicBezTo>
                <a:close/>
                <a:moveTo>
                  <a:pt x="1725343" y="1353440"/>
                </a:moveTo>
                <a:cubicBezTo>
                  <a:pt x="1722658" y="1356685"/>
                  <a:pt x="1723780" y="1359778"/>
                  <a:pt x="1724596" y="1363091"/>
                </a:cubicBezTo>
                <a:cubicBezTo>
                  <a:pt x="1725648" y="1367390"/>
                  <a:pt x="1726227" y="1371825"/>
                  <a:pt x="1726855" y="1376226"/>
                </a:cubicBezTo>
                <a:cubicBezTo>
                  <a:pt x="1727093" y="1377892"/>
                  <a:pt x="1726720" y="1379642"/>
                  <a:pt x="1727025" y="1381290"/>
                </a:cubicBezTo>
                <a:cubicBezTo>
                  <a:pt x="1727670" y="1384723"/>
                  <a:pt x="1729727" y="1384977"/>
                  <a:pt x="1731392" y="1384162"/>
                </a:cubicBezTo>
                <a:cubicBezTo>
                  <a:pt x="1730916" y="1379370"/>
                  <a:pt x="1730373" y="1375445"/>
                  <a:pt x="1730169" y="1371519"/>
                </a:cubicBezTo>
                <a:cubicBezTo>
                  <a:pt x="1729982" y="1367866"/>
                  <a:pt x="1730237" y="1364196"/>
                  <a:pt x="1730135" y="1360525"/>
                </a:cubicBezTo>
                <a:cubicBezTo>
                  <a:pt x="1730067" y="1357297"/>
                  <a:pt x="1729234" y="1354476"/>
                  <a:pt x="1725343" y="1353440"/>
                </a:cubicBezTo>
                <a:close/>
                <a:moveTo>
                  <a:pt x="493483" y="364146"/>
                </a:moveTo>
                <a:cubicBezTo>
                  <a:pt x="494741" y="365267"/>
                  <a:pt x="495930" y="366338"/>
                  <a:pt x="496440" y="366797"/>
                </a:cubicBezTo>
                <a:cubicBezTo>
                  <a:pt x="499380" y="366015"/>
                  <a:pt x="501606" y="365403"/>
                  <a:pt x="503831" y="364842"/>
                </a:cubicBezTo>
                <a:cubicBezTo>
                  <a:pt x="507570" y="363925"/>
                  <a:pt x="507196" y="361903"/>
                  <a:pt x="505837" y="359762"/>
                </a:cubicBezTo>
                <a:cubicBezTo>
                  <a:pt x="500008" y="359762"/>
                  <a:pt x="494724" y="359762"/>
                  <a:pt x="489201" y="359762"/>
                </a:cubicBezTo>
                <a:cubicBezTo>
                  <a:pt x="488556" y="361002"/>
                  <a:pt x="487893" y="362209"/>
                  <a:pt x="487298" y="363449"/>
                </a:cubicBezTo>
                <a:cubicBezTo>
                  <a:pt x="486618" y="364876"/>
                  <a:pt x="485990" y="366321"/>
                  <a:pt x="485327" y="367782"/>
                </a:cubicBezTo>
                <a:cubicBezTo>
                  <a:pt x="491207" y="370246"/>
                  <a:pt x="491207" y="370246"/>
                  <a:pt x="493483" y="364146"/>
                </a:cubicBezTo>
                <a:close/>
                <a:moveTo>
                  <a:pt x="1163746" y="1412131"/>
                </a:moveTo>
                <a:cubicBezTo>
                  <a:pt x="1155216" y="1411485"/>
                  <a:pt x="1146380" y="1410755"/>
                  <a:pt x="1137544" y="1410194"/>
                </a:cubicBezTo>
                <a:cubicBezTo>
                  <a:pt x="1134401" y="1409990"/>
                  <a:pt x="1131427" y="1410534"/>
                  <a:pt x="1130135" y="1414068"/>
                </a:cubicBezTo>
                <a:cubicBezTo>
                  <a:pt x="1134910" y="1415020"/>
                  <a:pt x="1139413" y="1416005"/>
                  <a:pt x="1143951" y="1416787"/>
                </a:cubicBezTo>
                <a:cubicBezTo>
                  <a:pt x="1145292" y="1417025"/>
                  <a:pt x="1146805" y="1416940"/>
                  <a:pt x="1148113" y="1416583"/>
                </a:cubicBezTo>
                <a:cubicBezTo>
                  <a:pt x="1153381" y="1415190"/>
                  <a:pt x="1158581" y="1413626"/>
                  <a:pt x="1163746" y="1412131"/>
                </a:cubicBezTo>
                <a:close/>
                <a:moveTo>
                  <a:pt x="2021519" y="937688"/>
                </a:moveTo>
                <a:cubicBezTo>
                  <a:pt x="2022080" y="940900"/>
                  <a:pt x="2022437" y="942922"/>
                  <a:pt x="2022777" y="944808"/>
                </a:cubicBezTo>
                <a:cubicBezTo>
                  <a:pt x="2018427" y="946643"/>
                  <a:pt x="2018138" y="946966"/>
                  <a:pt x="2012157" y="957076"/>
                </a:cubicBezTo>
                <a:cubicBezTo>
                  <a:pt x="2021927" y="954612"/>
                  <a:pt x="2024918" y="946354"/>
                  <a:pt x="2030831" y="941375"/>
                </a:cubicBezTo>
                <a:cubicBezTo>
                  <a:pt x="2030644" y="940713"/>
                  <a:pt x="2030440" y="940050"/>
                  <a:pt x="2030253" y="939387"/>
                </a:cubicBezTo>
                <a:cubicBezTo>
                  <a:pt x="2027535" y="938878"/>
                  <a:pt x="2024833" y="938351"/>
                  <a:pt x="2021519" y="937688"/>
                </a:cubicBezTo>
                <a:close/>
                <a:moveTo>
                  <a:pt x="1063067" y="1374476"/>
                </a:moveTo>
                <a:cubicBezTo>
                  <a:pt x="1071512" y="1378112"/>
                  <a:pt x="1102370" y="1378010"/>
                  <a:pt x="1108079" y="1374476"/>
                </a:cubicBezTo>
                <a:cubicBezTo>
                  <a:pt x="1093075" y="1374476"/>
                  <a:pt x="1078071" y="1374476"/>
                  <a:pt x="1063067" y="1374476"/>
                </a:cubicBezTo>
                <a:close/>
                <a:moveTo>
                  <a:pt x="831546" y="135293"/>
                </a:moveTo>
                <a:cubicBezTo>
                  <a:pt x="837051" y="142820"/>
                  <a:pt x="842778" y="141427"/>
                  <a:pt x="849218" y="140187"/>
                </a:cubicBezTo>
                <a:cubicBezTo>
                  <a:pt x="848351" y="136992"/>
                  <a:pt x="847604" y="134222"/>
                  <a:pt x="846669" y="130756"/>
                </a:cubicBezTo>
                <a:cubicBezTo>
                  <a:pt x="841249" y="132370"/>
                  <a:pt x="836881" y="133679"/>
                  <a:pt x="831546" y="135293"/>
                </a:cubicBezTo>
                <a:close/>
                <a:moveTo>
                  <a:pt x="897782" y="193662"/>
                </a:moveTo>
                <a:cubicBezTo>
                  <a:pt x="897714" y="193288"/>
                  <a:pt x="897629" y="192914"/>
                  <a:pt x="897562" y="192540"/>
                </a:cubicBezTo>
                <a:cubicBezTo>
                  <a:pt x="895268" y="192540"/>
                  <a:pt x="892973" y="192540"/>
                  <a:pt x="889558" y="192540"/>
                </a:cubicBezTo>
                <a:cubicBezTo>
                  <a:pt x="891206" y="189991"/>
                  <a:pt x="892276" y="188309"/>
                  <a:pt x="893568" y="186321"/>
                </a:cubicBezTo>
                <a:cubicBezTo>
                  <a:pt x="890391" y="184826"/>
                  <a:pt x="888589" y="185471"/>
                  <a:pt x="887264" y="188360"/>
                </a:cubicBezTo>
                <a:cubicBezTo>
                  <a:pt x="885327" y="192591"/>
                  <a:pt x="882081" y="194222"/>
                  <a:pt x="877476" y="192591"/>
                </a:cubicBezTo>
                <a:cubicBezTo>
                  <a:pt x="878020" y="194885"/>
                  <a:pt x="878547" y="197111"/>
                  <a:pt x="879227" y="199949"/>
                </a:cubicBezTo>
                <a:cubicBezTo>
                  <a:pt x="885752" y="197740"/>
                  <a:pt x="891767" y="195701"/>
                  <a:pt x="897782" y="193662"/>
                </a:cubicBezTo>
                <a:close/>
                <a:moveTo>
                  <a:pt x="179703" y="868461"/>
                </a:moveTo>
                <a:cubicBezTo>
                  <a:pt x="178684" y="866966"/>
                  <a:pt x="177732" y="864893"/>
                  <a:pt x="176169" y="863550"/>
                </a:cubicBezTo>
                <a:cubicBezTo>
                  <a:pt x="175166" y="862684"/>
                  <a:pt x="172991" y="862293"/>
                  <a:pt x="171801" y="862803"/>
                </a:cubicBezTo>
                <a:cubicBezTo>
                  <a:pt x="170850" y="863211"/>
                  <a:pt x="170527" y="865250"/>
                  <a:pt x="170086" y="866609"/>
                </a:cubicBezTo>
                <a:cubicBezTo>
                  <a:pt x="169643" y="867951"/>
                  <a:pt x="169253" y="869362"/>
                  <a:pt x="169134" y="870755"/>
                </a:cubicBezTo>
                <a:cubicBezTo>
                  <a:pt x="168879" y="873950"/>
                  <a:pt x="168811" y="877161"/>
                  <a:pt x="168675" y="880356"/>
                </a:cubicBezTo>
                <a:cubicBezTo>
                  <a:pt x="169168" y="880458"/>
                  <a:pt x="169677" y="880543"/>
                  <a:pt x="170170" y="880645"/>
                </a:cubicBezTo>
                <a:cubicBezTo>
                  <a:pt x="173178" y="876805"/>
                  <a:pt x="176169" y="872981"/>
                  <a:pt x="179703" y="868461"/>
                </a:cubicBezTo>
                <a:close/>
                <a:moveTo>
                  <a:pt x="262540" y="871435"/>
                </a:moveTo>
                <a:cubicBezTo>
                  <a:pt x="266636" y="870212"/>
                  <a:pt x="269677" y="869804"/>
                  <a:pt x="272192" y="868427"/>
                </a:cubicBezTo>
                <a:cubicBezTo>
                  <a:pt x="274945" y="866932"/>
                  <a:pt x="278021" y="864961"/>
                  <a:pt x="276424" y="860441"/>
                </a:cubicBezTo>
                <a:cubicBezTo>
                  <a:pt x="270323" y="863160"/>
                  <a:pt x="265922" y="871588"/>
                  <a:pt x="257817" y="864978"/>
                </a:cubicBezTo>
                <a:cubicBezTo>
                  <a:pt x="258208" y="863499"/>
                  <a:pt x="258616" y="862038"/>
                  <a:pt x="259007" y="860577"/>
                </a:cubicBezTo>
                <a:cubicBezTo>
                  <a:pt x="258598" y="860322"/>
                  <a:pt x="258174" y="860067"/>
                  <a:pt x="257766" y="859829"/>
                </a:cubicBezTo>
                <a:cubicBezTo>
                  <a:pt x="255387" y="863109"/>
                  <a:pt x="253008" y="866405"/>
                  <a:pt x="250629" y="869685"/>
                </a:cubicBezTo>
                <a:cubicBezTo>
                  <a:pt x="255659" y="869430"/>
                  <a:pt x="260009" y="865912"/>
                  <a:pt x="262540" y="871435"/>
                </a:cubicBezTo>
                <a:close/>
                <a:moveTo>
                  <a:pt x="1448793" y="1394442"/>
                </a:moveTo>
                <a:cubicBezTo>
                  <a:pt x="1449354" y="1394374"/>
                  <a:pt x="1449931" y="1394306"/>
                  <a:pt x="1450492" y="1394255"/>
                </a:cubicBezTo>
                <a:cubicBezTo>
                  <a:pt x="1450492" y="1393015"/>
                  <a:pt x="1450237" y="1391723"/>
                  <a:pt x="1450560" y="1390568"/>
                </a:cubicBezTo>
                <a:cubicBezTo>
                  <a:pt x="1450865" y="1389446"/>
                  <a:pt x="1451767" y="1388478"/>
                  <a:pt x="1452157" y="1387832"/>
                </a:cubicBezTo>
                <a:cubicBezTo>
                  <a:pt x="1448827" y="1383822"/>
                  <a:pt x="1445700" y="1380066"/>
                  <a:pt x="1442421" y="1376107"/>
                </a:cubicBezTo>
                <a:cubicBezTo>
                  <a:pt x="1439124" y="1378282"/>
                  <a:pt x="1437204" y="1380440"/>
                  <a:pt x="1439804" y="1383788"/>
                </a:cubicBezTo>
                <a:cubicBezTo>
                  <a:pt x="1442658" y="1387458"/>
                  <a:pt x="1445802" y="1390891"/>
                  <a:pt x="1448793" y="1394442"/>
                </a:cubicBezTo>
                <a:close/>
                <a:moveTo>
                  <a:pt x="264172" y="1012063"/>
                </a:moveTo>
                <a:cubicBezTo>
                  <a:pt x="280756" y="1005046"/>
                  <a:pt x="280484" y="1007221"/>
                  <a:pt x="284206" y="994833"/>
                </a:cubicBezTo>
                <a:cubicBezTo>
                  <a:pt x="276016" y="998996"/>
                  <a:pt x="268012" y="1005657"/>
                  <a:pt x="264172" y="1012063"/>
                </a:cubicBezTo>
                <a:close/>
                <a:moveTo>
                  <a:pt x="176849" y="903126"/>
                </a:moveTo>
                <a:cubicBezTo>
                  <a:pt x="187299" y="901630"/>
                  <a:pt x="190442" y="892471"/>
                  <a:pt x="197239" y="885827"/>
                </a:cubicBezTo>
                <a:cubicBezTo>
                  <a:pt x="186772" y="887985"/>
                  <a:pt x="180518" y="893525"/>
                  <a:pt x="176849" y="903126"/>
                </a:cubicBezTo>
                <a:close/>
                <a:moveTo>
                  <a:pt x="1301197" y="1552454"/>
                </a:moveTo>
                <a:cubicBezTo>
                  <a:pt x="1303372" y="1551791"/>
                  <a:pt x="1305972" y="1551519"/>
                  <a:pt x="1307859" y="1550245"/>
                </a:cubicBezTo>
                <a:cubicBezTo>
                  <a:pt x="1309047" y="1549429"/>
                  <a:pt x="1310203" y="1546541"/>
                  <a:pt x="1309659" y="1545538"/>
                </a:cubicBezTo>
                <a:cubicBezTo>
                  <a:pt x="1307416" y="1541460"/>
                  <a:pt x="1304494" y="1537755"/>
                  <a:pt x="1301197" y="1533014"/>
                </a:cubicBezTo>
                <a:cubicBezTo>
                  <a:pt x="1301197" y="1540576"/>
                  <a:pt x="1301197" y="1546507"/>
                  <a:pt x="1301197" y="1552454"/>
                </a:cubicBezTo>
                <a:close/>
                <a:moveTo>
                  <a:pt x="1373092" y="144809"/>
                </a:moveTo>
                <a:cubicBezTo>
                  <a:pt x="1361486" y="144809"/>
                  <a:pt x="1349881" y="144809"/>
                  <a:pt x="1336558" y="144809"/>
                </a:cubicBezTo>
                <a:cubicBezTo>
                  <a:pt x="1350865" y="148292"/>
                  <a:pt x="1366414" y="148581"/>
                  <a:pt x="1373092" y="144809"/>
                </a:cubicBezTo>
                <a:close/>
                <a:moveTo>
                  <a:pt x="1761316" y="1382938"/>
                </a:moveTo>
                <a:cubicBezTo>
                  <a:pt x="1761877" y="1377620"/>
                  <a:pt x="1762267" y="1374136"/>
                  <a:pt x="1762811" y="1369005"/>
                </a:cubicBezTo>
                <a:cubicBezTo>
                  <a:pt x="1757424" y="1373015"/>
                  <a:pt x="1753686" y="1375802"/>
                  <a:pt x="1748385" y="1379744"/>
                </a:cubicBezTo>
                <a:cubicBezTo>
                  <a:pt x="1753720" y="1381069"/>
                  <a:pt x="1757306" y="1381953"/>
                  <a:pt x="1761316" y="1382938"/>
                </a:cubicBezTo>
                <a:close/>
                <a:moveTo>
                  <a:pt x="671478" y="83908"/>
                </a:moveTo>
                <a:cubicBezTo>
                  <a:pt x="674638" y="83076"/>
                  <a:pt x="677103" y="82413"/>
                  <a:pt x="680093" y="81614"/>
                </a:cubicBezTo>
                <a:cubicBezTo>
                  <a:pt x="678071" y="78624"/>
                  <a:pt x="676525" y="76346"/>
                  <a:pt x="676066" y="75650"/>
                </a:cubicBezTo>
                <a:cubicBezTo>
                  <a:pt x="670883" y="74596"/>
                  <a:pt x="667383" y="73883"/>
                  <a:pt x="663322" y="73067"/>
                </a:cubicBezTo>
                <a:cubicBezTo>
                  <a:pt x="666108" y="76788"/>
                  <a:pt x="668623" y="80119"/>
                  <a:pt x="671478" y="83908"/>
                </a:cubicBezTo>
                <a:close/>
                <a:moveTo>
                  <a:pt x="162031" y="970415"/>
                </a:moveTo>
                <a:cubicBezTo>
                  <a:pt x="153518" y="971316"/>
                  <a:pt x="151631" y="971877"/>
                  <a:pt x="151037" y="976074"/>
                </a:cubicBezTo>
                <a:cubicBezTo>
                  <a:pt x="150527" y="979778"/>
                  <a:pt x="148454" y="981341"/>
                  <a:pt x="146024" y="983245"/>
                </a:cubicBezTo>
                <a:cubicBezTo>
                  <a:pt x="144954" y="984077"/>
                  <a:pt x="144359" y="985538"/>
                  <a:pt x="142898" y="987646"/>
                </a:cubicBezTo>
                <a:cubicBezTo>
                  <a:pt x="152685" y="984944"/>
                  <a:pt x="155489" y="976974"/>
                  <a:pt x="162031" y="970415"/>
                </a:cubicBezTo>
                <a:close/>
                <a:moveTo>
                  <a:pt x="379787" y="351690"/>
                </a:moveTo>
                <a:cubicBezTo>
                  <a:pt x="386908" y="353339"/>
                  <a:pt x="389219" y="347901"/>
                  <a:pt x="392702" y="347561"/>
                </a:cubicBezTo>
                <a:cubicBezTo>
                  <a:pt x="396831" y="347153"/>
                  <a:pt x="400994" y="347799"/>
                  <a:pt x="404698" y="345352"/>
                </a:cubicBezTo>
                <a:cubicBezTo>
                  <a:pt x="404919" y="345216"/>
                  <a:pt x="404732" y="344469"/>
                  <a:pt x="404732" y="343330"/>
                </a:cubicBezTo>
                <a:cubicBezTo>
                  <a:pt x="400502" y="347323"/>
                  <a:pt x="396763" y="339932"/>
                  <a:pt x="392260" y="343534"/>
                </a:cubicBezTo>
                <a:cubicBezTo>
                  <a:pt x="388879" y="346253"/>
                  <a:pt x="384971" y="348343"/>
                  <a:pt x="379787" y="351690"/>
                </a:cubicBezTo>
                <a:close/>
                <a:moveTo>
                  <a:pt x="2109811" y="604876"/>
                </a:moveTo>
                <a:cubicBezTo>
                  <a:pt x="2104374" y="598589"/>
                  <a:pt x="2098936" y="592285"/>
                  <a:pt x="2093176" y="585607"/>
                </a:cubicBezTo>
                <a:cubicBezTo>
                  <a:pt x="2094790" y="595666"/>
                  <a:pt x="2098852" y="603092"/>
                  <a:pt x="2109811" y="604876"/>
                </a:cubicBezTo>
                <a:close/>
                <a:moveTo>
                  <a:pt x="1424324" y="1482972"/>
                </a:moveTo>
                <a:cubicBezTo>
                  <a:pt x="1432871" y="1489191"/>
                  <a:pt x="1432921" y="1489174"/>
                  <a:pt x="1435674" y="1481511"/>
                </a:cubicBezTo>
                <a:cubicBezTo>
                  <a:pt x="1435947" y="1480729"/>
                  <a:pt x="1436830" y="1480100"/>
                  <a:pt x="1436915" y="1479336"/>
                </a:cubicBezTo>
                <a:cubicBezTo>
                  <a:pt x="1437017" y="1478333"/>
                  <a:pt x="1436932" y="1476702"/>
                  <a:pt x="1436354" y="1476379"/>
                </a:cubicBezTo>
                <a:cubicBezTo>
                  <a:pt x="1435301" y="1475801"/>
                  <a:pt x="1433414" y="1475411"/>
                  <a:pt x="1432616" y="1475971"/>
                </a:cubicBezTo>
                <a:cubicBezTo>
                  <a:pt x="1429897" y="1477874"/>
                  <a:pt x="1427484" y="1480236"/>
                  <a:pt x="1424324" y="1482972"/>
                </a:cubicBezTo>
                <a:close/>
                <a:moveTo>
                  <a:pt x="1385547" y="172812"/>
                </a:moveTo>
                <a:cubicBezTo>
                  <a:pt x="1388045" y="169227"/>
                  <a:pt x="1389948" y="166474"/>
                  <a:pt x="1392123" y="163347"/>
                </a:cubicBezTo>
                <a:cubicBezTo>
                  <a:pt x="1386227" y="163347"/>
                  <a:pt x="1380960" y="163347"/>
                  <a:pt x="1375369" y="163347"/>
                </a:cubicBezTo>
                <a:cubicBezTo>
                  <a:pt x="1378682" y="165403"/>
                  <a:pt x="1381707" y="167289"/>
                  <a:pt x="1384731" y="169159"/>
                </a:cubicBezTo>
                <a:cubicBezTo>
                  <a:pt x="1384545" y="169770"/>
                  <a:pt x="1384358" y="170365"/>
                  <a:pt x="1384171" y="170977"/>
                </a:cubicBezTo>
                <a:cubicBezTo>
                  <a:pt x="1380755" y="171368"/>
                  <a:pt x="1377340" y="171775"/>
                  <a:pt x="1373907" y="172166"/>
                </a:cubicBezTo>
                <a:cubicBezTo>
                  <a:pt x="1373907" y="172387"/>
                  <a:pt x="1373907" y="172591"/>
                  <a:pt x="1373907" y="172812"/>
                </a:cubicBezTo>
                <a:cubicBezTo>
                  <a:pt x="1377952" y="172812"/>
                  <a:pt x="1381978" y="172812"/>
                  <a:pt x="1385547" y="172812"/>
                </a:cubicBezTo>
                <a:close/>
                <a:moveTo>
                  <a:pt x="113246" y="881477"/>
                </a:moveTo>
                <a:cubicBezTo>
                  <a:pt x="112805" y="880951"/>
                  <a:pt x="112362" y="880424"/>
                  <a:pt x="111921" y="879880"/>
                </a:cubicBezTo>
                <a:cubicBezTo>
                  <a:pt x="107180" y="883194"/>
                  <a:pt x="102439" y="886507"/>
                  <a:pt x="97375" y="890025"/>
                </a:cubicBezTo>
                <a:cubicBezTo>
                  <a:pt x="100960" y="894205"/>
                  <a:pt x="104461" y="894358"/>
                  <a:pt x="108998" y="893474"/>
                </a:cubicBezTo>
                <a:cubicBezTo>
                  <a:pt x="108200" y="890942"/>
                  <a:pt x="107571" y="888954"/>
                  <a:pt x="106874" y="886728"/>
                </a:cubicBezTo>
                <a:cubicBezTo>
                  <a:pt x="109083" y="884910"/>
                  <a:pt x="111173" y="883194"/>
                  <a:pt x="113246" y="881477"/>
                </a:cubicBezTo>
                <a:close/>
                <a:moveTo>
                  <a:pt x="1120194" y="1366847"/>
                </a:moveTo>
                <a:cubicBezTo>
                  <a:pt x="1128470" y="1370636"/>
                  <a:pt x="1135080" y="1369990"/>
                  <a:pt x="1139244" y="1365453"/>
                </a:cubicBezTo>
                <a:cubicBezTo>
                  <a:pt x="1130781" y="1363618"/>
                  <a:pt x="1126210" y="1363873"/>
                  <a:pt x="1120194" y="1366847"/>
                </a:cubicBezTo>
                <a:close/>
                <a:moveTo>
                  <a:pt x="2109641" y="849158"/>
                </a:moveTo>
                <a:cubicBezTo>
                  <a:pt x="2104442" y="850297"/>
                  <a:pt x="2101044" y="851027"/>
                  <a:pt x="2097084" y="851894"/>
                </a:cubicBezTo>
                <a:cubicBezTo>
                  <a:pt x="2098036" y="853219"/>
                  <a:pt x="2098682" y="855071"/>
                  <a:pt x="2099531" y="855173"/>
                </a:cubicBezTo>
                <a:cubicBezTo>
                  <a:pt x="2104442" y="855785"/>
                  <a:pt x="2109404" y="855989"/>
                  <a:pt x="2114366" y="856329"/>
                </a:cubicBezTo>
                <a:cubicBezTo>
                  <a:pt x="2114620" y="855666"/>
                  <a:pt x="2114875" y="855003"/>
                  <a:pt x="2115130" y="854341"/>
                </a:cubicBezTo>
                <a:cubicBezTo>
                  <a:pt x="2113023" y="852353"/>
                  <a:pt x="2110916" y="850364"/>
                  <a:pt x="2109641" y="849158"/>
                </a:cubicBezTo>
                <a:close/>
                <a:moveTo>
                  <a:pt x="1086295" y="1367713"/>
                </a:moveTo>
                <a:cubicBezTo>
                  <a:pt x="1093670" y="1368070"/>
                  <a:pt x="1101180" y="1371214"/>
                  <a:pt x="1109371" y="1366965"/>
                </a:cubicBezTo>
                <a:cubicBezTo>
                  <a:pt x="1100789" y="1362174"/>
                  <a:pt x="1093534" y="1365147"/>
                  <a:pt x="1086295" y="1367713"/>
                </a:cubicBezTo>
                <a:close/>
                <a:moveTo>
                  <a:pt x="253365" y="577315"/>
                </a:moveTo>
                <a:cubicBezTo>
                  <a:pt x="258157" y="579014"/>
                  <a:pt x="261810" y="577909"/>
                  <a:pt x="261113" y="574341"/>
                </a:cubicBezTo>
                <a:cubicBezTo>
                  <a:pt x="260196" y="569532"/>
                  <a:pt x="264868" y="569804"/>
                  <a:pt x="266092" y="567255"/>
                </a:cubicBezTo>
                <a:cubicBezTo>
                  <a:pt x="259057" y="563874"/>
                  <a:pt x="259193" y="563925"/>
                  <a:pt x="257035" y="570178"/>
                </a:cubicBezTo>
                <a:cubicBezTo>
                  <a:pt x="256168" y="572676"/>
                  <a:pt x="254622" y="574936"/>
                  <a:pt x="253365" y="577315"/>
                </a:cubicBezTo>
                <a:close/>
                <a:moveTo>
                  <a:pt x="1440687" y="1515835"/>
                </a:moveTo>
                <a:cubicBezTo>
                  <a:pt x="1440313" y="1514697"/>
                  <a:pt x="1440313" y="1513966"/>
                  <a:pt x="1439957" y="1513711"/>
                </a:cubicBezTo>
                <a:cubicBezTo>
                  <a:pt x="1433245" y="1508868"/>
                  <a:pt x="1433007" y="1508579"/>
                  <a:pt x="1438241" y="1502564"/>
                </a:cubicBezTo>
                <a:cubicBezTo>
                  <a:pt x="1440925" y="1499489"/>
                  <a:pt x="1441282" y="1496906"/>
                  <a:pt x="1438207" y="1492726"/>
                </a:cubicBezTo>
                <a:cubicBezTo>
                  <a:pt x="1439362" y="1501477"/>
                  <a:pt x="1427994" y="1505606"/>
                  <a:pt x="1432599" y="1514969"/>
                </a:cubicBezTo>
                <a:cubicBezTo>
                  <a:pt x="1435216" y="1515241"/>
                  <a:pt x="1437816" y="1515530"/>
                  <a:pt x="1440687" y="1515835"/>
                </a:cubicBezTo>
                <a:close/>
                <a:moveTo>
                  <a:pt x="251920" y="1040050"/>
                </a:moveTo>
                <a:cubicBezTo>
                  <a:pt x="245616" y="1042989"/>
                  <a:pt x="239295" y="1045912"/>
                  <a:pt x="232260" y="1049192"/>
                </a:cubicBezTo>
                <a:cubicBezTo>
                  <a:pt x="232328" y="1049549"/>
                  <a:pt x="232566" y="1051010"/>
                  <a:pt x="232804" y="1052471"/>
                </a:cubicBezTo>
                <a:cubicBezTo>
                  <a:pt x="241368" y="1051282"/>
                  <a:pt x="246924" y="1046286"/>
                  <a:pt x="251920" y="1040050"/>
                </a:cubicBezTo>
                <a:close/>
                <a:moveTo>
                  <a:pt x="340145" y="364859"/>
                </a:moveTo>
                <a:cubicBezTo>
                  <a:pt x="343747" y="370382"/>
                  <a:pt x="347349" y="372013"/>
                  <a:pt x="352753" y="371198"/>
                </a:cubicBezTo>
                <a:cubicBezTo>
                  <a:pt x="351495" y="368173"/>
                  <a:pt x="350289" y="365250"/>
                  <a:pt x="348844" y="361767"/>
                </a:cubicBezTo>
                <a:cubicBezTo>
                  <a:pt x="345905" y="362820"/>
                  <a:pt x="343407" y="363704"/>
                  <a:pt x="340145" y="364859"/>
                </a:cubicBezTo>
                <a:close/>
                <a:moveTo>
                  <a:pt x="691223" y="111470"/>
                </a:moveTo>
                <a:cubicBezTo>
                  <a:pt x="688318" y="111045"/>
                  <a:pt x="685531" y="110654"/>
                  <a:pt x="681725" y="110110"/>
                </a:cubicBezTo>
                <a:cubicBezTo>
                  <a:pt x="689796" y="116737"/>
                  <a:pt x="689966" y="116856"/>
                  <a:pt x="684274" y="124146"/>
                </a:cubicBezTo>
                <a:cubicBezTo>
                  <a:pt x="681844" y="127256"/>
                  <a:pt x="682676" y="129584"/>
                  <a:pt x="685157" y="133441"/>
                </a:cubicBezTo>
                <a:cubicBezTo>
                  <a:pt x="683934" y="124503"/>
                  <a:pt x="694401" y="120713"/>
                  <a:pt x="691223" y="111470"/>
                </a:cubicBezTo>
                <a:close/>
                <a:moveTo>
                  <a:pt x="699634" y="142974"/>
                </a:moveTo>
                <a:cubicBezTo>
                  <a:pt x="697085" y="141359"/>
                  <a:pt x="695149" y="139830"/>
                  <a:pt x="692939" y="138878"/>
                </a:cubicBezTo>
                <a:cubicBezTo>
                  <a:pt x="691937" y="138454"/>
                  <a:pt x="689372" y="139031"/>
                  <a:pt x="689304" y="139405"/>
                </a:cubicBezTo>
                <a:cubicBezTo>
                  <a:pt x="688777" y="143041"/>
                  <a:pt x="685531" y="146304"/>
                  <a:pt x="687077" y="150280"/>
                </a:cubicBezTo>
                <a:cubicBezTo>
                  <a:pt x="691410" y="147782"/>
                  <a:pt x="695319" y="145505"/>
                  <a:pt x="699634" y="142974"/>
                </a:cubicBezTo>
                <a:close/>
                <a:moveTo>
                  <a:pt x="2070236" y="489736"/>
                </a:moveTo>
                <a:cubicBezTo>
                  <a:pt x="2074926" y="491622"/>
                  <a:pt x="2078732" y="494035"/>
                  <a:pt x="2083168" y="491010"/>
                </a:cubicBezTo>
                <a:cubicBezTo>
                  <a:pt x="2079345" y="483143"/>
                  <a:pt x="2075895" y="482684"/>
                  <a:pt x="2070236" y="489736"/>
                </a:cubicBezTo>
                <a:close/>
                <a:moveTo>
                  <a:pt x="2076472" y="848036"/>
                </a:moveTo>
                <a:cubicBezTo>
                  <a:pt x="2082199" y="849362"/>
                  <a:pt x="2086498" y="850364"/>
                  <a:pt x="2092514" y="851775"/>
                </a:cubicBezTo>
                <a:cubicBezTo>
                  <a:pt x="2091408" y="848614"/>
                  <a:pt x="2091120" y="845505"/>
                  <a:pt x="2090066" y="845216"/>
                </a:cubicBezTo>
                <a:cubicBezTo>
                  <a:pt x="2085903" y="844111"/>
                  <a:pt x="2081383" y="843160"/>
                  <a:pt x="2076472" y="848036"/>
                </a:cubicBezTo>
                <a:close/>
                <a:moveTo>
                  <a:pt x="1803729" y="1354204"/>
                </a:moveTo>
                <a:cubicBezTo>
                  <a:pt x="1801316" y="1348240"/>
                  <a:pt x="1799599" y="1343992"/>
                  <a:pt x="1797424" y="1338588"/>
                </a:cubicBezTo>
                <a:cubicBezTo>
                  <a:pt x="1795470" y="1340848"/>
                  <a:pt x="1793431" y="1342632"/>
                  <a:pt x="1793652" y="1343023"/>
                </a:cubicBezTo>
                <a:cubicBezTo>
                  <a:pt x="1795929" y="1346727"/>
                  <a:pt x="1795436" y="1352624"/>
                  <a:pt x="1803729" y="1354204"/>
                </a:cubicBezTo>
                <a:close/>
                <a:moveTo>
                  <a:pt x="359924" y="1341681"/>
                </a:moveTo>
                <a:cubicBezTo>
                  <a:pt x="349151" y="1337773"/>
                  <a:pt x="349151" y="1337773"/>
                  <a:pt x="346398" y="1343057"/>
                </a:cubicBezTo>
                <a:cubicBezTo>
                  <a:pt x="352430" y="1346558"/>
                  <a:pt x="353551" y="1346490"/>
                  <a:pt x="359924" y="1341681"/>
                </a:cubicBezTo>
                <a:close/>
                <a:moveTo>
                  <a:pt x="339040" y="400934"/>
                </a:moveTo>
                <a:cubicBezTo>
                  <a:pt x="332158" y="403449"/>
                  <a:pt x="330850" y="407799"/>
                  <a:pt x="329134" y="413135"/>
                </a:cubicBezTo>
                <a:cubicBezTo>
                  <a:pt x="332022" y="414205"/>
                  <a:pt x="334605" y="415157"/>
                  <a:pt x="337171" y="416108"/>
                </a:cubicBezTo>
                <a:cubicBezTo>
                  <a:pt x="337460" y="415633"/>
                  <a:pt x="337765" y="415140"/>
                  <a:pt x="338055" y="414664"/>
                </a:cubicBezTo>
                <a:cubicBezTo>
                  <a:pt x="336899" y="412931"/>
                  <a:pt x="335743" y="411215"/>
                  <a:pt x="334657" y="409566"/>
                </a:cubicBezTo>
                <a:cubicBezTo>
                  <a:pt x="335880" y="407136"/>
                  <a:pt x="337052" y="404825"/>
                  <a:pt x="339040" y="400934"/>
                </a:cubicBezTo>
                <a:close/>
                <a:moveTo>
                  <a:pt x="119550" y="860101"/>
                </a:moveTo>
                <a:cubicBezTo>
                  <a:pt x="113688" y="864553"/>
                  <a:pt x="113688" y="864553"/>
                  <a:pt x="114861" y="871095"/>
                </a:cubicBezTo>
                <a:cubicBezTo>
                  <a:pt x="122524" y="869124"/>
                  <a:pt x="123187" y="867748"/>
                  <a:pt x="119550" y="860101"/>
                </a:cubicBezTo>
                <a:close/>
                <a:moveTo>
                  <a:pt x="1217272" y="1361324"/>
                </a:moveTo>
                <a:cubicBezTo>
                  <a:pt x="1214910" y="1355139"/>
                  <a:pt x="1214910" y="1355139"/>
                  <a:pt x="1199991" y="1352420"/>
                </a:cubicBezTo>
                <a:cubicBezTo>
                  <a:pt x="1201333" y="1356022"/>
                  <a:pt x="1203372" y="1360254"/>
                  <a:pt x="1206635" y="1358231"/>
                </a:cubicBezTo>
                <a:cubicBezTo>
                  <a:pt x="1211053" y="1355496"/>
                  <a:pt x="1212973" y="1358486"/>
                  <a:pt x="1217272" y="1361324"/>
                </a:cubicBezTo>
                <a:close/>
                <a:moveTo>
                  <a:pt x="1554944" y="1335241"/>
                </a:moveTo>
                <a:cubicBezTo>
                  <a:pt x="1562710" y="1334119"/>
                  <a:pt x="1564868" y="1331061"/>
                  <a:pt x="1562862" y="1324502"/>
                </a:cubicBezTo>
                <a:cubicBezTo>
                  <a:pt x="1560296" y="1325266"/>
                  <a:pt x="1557730" y="1326031"/>
                  <a:pt x="1554927" y="1326864"/>
                </a:cubicBezTo>
                <a:cubicBezTo>
                  <a:pt x="1557833" y="1330636"/>
                  <a:pt x="1557833" y="1330636"/>
                  <a:pt x="1554944" y="1335241"/>
                </a:cubicBezTo>
                <a:close/>
                <a:moveTo>
                  <a:pt x="276186" y="436295"/>
                </a:moveTo>
                <a:cubicBezTo>
                  <a:pt x="275761" y="435836"/>
                  <a:pt x="275336" y="435378"/>
                  <a:pt x="274911" y="434919"/>
                </a:cubicBezTo>
                <a:cubicBezTo>
                  <a:pt x="268845" y="438300"/>
                  <a:pt x="263067" y="442005"/>
                  <a:pt x="259975" y="448632"/>
                </a:cubicBezTo>
                <a:cubicBezTo>
                  <a:pt x="260400" y="449107"/>
                  <a:pt x="260841" y="449566"/>
                  <a:pt x="261266" y="450042"/>
                </a:cubicBezTo>
                <a:cubicBezTo>
                  <a:pt x="266245" y="445454"/>
                  <a:pt x="271224" y="440883"/>
                  <a:pt x="276186" y="436295"/>
                </a:cubicBezTo>
                <a:close/>
                <a:moveTo>
                  <a:pt x="225922" y="580373"/>
                </a:moveTo>
                <a:cubicBezTo>
                  <a:pt x="233297" y="575768"/>
                  <a:pt x="233365" y="571894"/>
                  <a:pt x="225922" y="566677"/>
                </a:cubicBezTo>
                <a:cubicBezTo>
                  <a:pt x="225922" y="571299"/>
                  <a:pt x="225922" y="575429"/>
                  <a:pt x="225922" y="580373"/>
                </a:cubicBezTo>
                <a:close/>
                <a:moveTo>
                  <a:pt x="648657" y="166814"/>
                </a:moveTo>
                <a:cubicBezTo>
                  <a:pt x="646755" y="173305"/>
                  <a:pt x="648675" y="177791"/>
                  <a:pt x="654061" y="181444"/>
                </a:cubicBezTo>
                <a:cubicBezTo>
                  <a:pt x="654758" y="180000"/>
                  <a:pt x="655846" y="178742"/>
                  <a:pt x="655574" y="178233"/>
                </a:cubicBezTo>
                <a:cubicBezTo>
                  <a:pt x="653398" y="174341"/>
                  <a:pt x="650985" y="170603"/>
                  <a:pt x="648657" y="166814"/>
                </a:cubicBezTo>
                <a:close/>
                <a:moveTo>
                  <a:pt x="1911477" y="1175071"/>
                </a:moveTo>
                <a:cubicBezTo>
                  <a:pt x="1902573" y="1172505"/>
                  <a:pt x="1900517" y="1173270"/>
                  <a:pt x="1897628" y="1180441"/>
                </a:cubicBezTo>
                <a:cubicBezTo>
                  <a:pt x="1900313" y="1178996"/>
                  <a:pt x="1902403" y="1177875"/>
                  <a:pt x="1905853" y="1176023"/>
                </a:cubicBezTo>
                <a:cubicBezTo>
                  <a:pt x="1906719" y="1177960"/>
                  <a:pt x="1907739" y="1180220"/>
                  <a:pt x="1908758" y="1182480"/>
                </a:cubicBezTo>
                <a:cubicBezTo>
                  <a:pt x="1909387" y="1182055"/>
                  <a:pt x="1910033" y="1181613"/>
                  <a:pt x="1910662" y="1181188"/>
                </a:cubicBezTo>
                <a:cubicBezTo>
                  <a:pt x="1910899" y="1179319"/>
                  <a:pt x="1911154" y="1177467"/>
                  <a:pt x="1911477" y="1175071"/>
                </a:cubicBezTo>
                <a:close/>
                <a:moveTo>
                  <a:pt x="1488759" y="1423686"/>
                </a:moveTo>
                <a:cubicBezTo>
                  <a:pt x="1485768" y="1408393"/>
                  <a:pt x="1485768" y="1408393"/>
                  <a:pt x="1481435" y="1406405"/>
                </a:cubicBezTo>
                <a:cubicBezTo>
                  <a:pt x="1482556" y="1412403"/>
                  <a:pt x="1482369" y="1418333"/>
                  <a:pt x="1488759" y="1423686"/>
                </a:cubicBezTo>
                <a:close/>
                <a:moveTo>
                  <a:pt x="163951" y="1048427"/>
                </a:moveTo>
                <a:cubicBezTo>
                  <a:pt x="159346" y="1051860"/>
                  <a:pt x="155115" y="1055037"/>
                  <a:pt x="149847" y="1058962"/>
                </a:cubicBezTo>
                <a:cubicBezTo>
                  <a:pt x="161726" y="1057484"/>
                  <a:pt x="164868" y="1055156"/>
                  <a:pt x="163951" y="1048427"/>
                </a:cubicBezTo>
                <a:close/>
                <a:moveTo>
                  <a:pt x="226245" y="955513"/>
                </a:moveTo>
                <a:cubicBezTo>
                  <a:pt x="225667" y="954986"/>
                  <a:pt x="225090" y="954442"/>
                  <a:pt x="224512" y="953916"/>
                </a:cubicBezTo>
                <a:cubicBezTo>
                  <a:pt x="220808" y="958725"/>
                  <a:pt x="217103" y="963533"/>
                  <a:pt x="213399" y="968342"/>
                </a:cubicBezTo>
                <a:cubicBezTo>
                  <a:pt x="222642" y="968240"/>
                  <a:pt x="221810" y="959642"/>
                  <a:pt x="226245" y="955513"/>
                </a:cubicBezTo>
                <a:close/>
                <a:moveTo>
                  <a:pt x="682200" y="90620"/>
                </a:moveTo>
                <a:cubicBezTo>
                  <a:pt x="678802" y="96380"/>
                  <a:pt x="681980" y="99915"/>
                  <a:pt x="684341" y="104197"/>
                </a:cubicBezTo>
                <a:cubicBezTo>
                  <a:pt x="688029" y="96449"/>
                  <a:pt x="687961" y="96007"/>
                  <a:pt x="682200" y="90620"/>
                </a:cubicBezTo>
                <a:close/>
                <a:moveTo>
                  <a:pt x="1315335" y="1536294"/>
                </a:moveTo>
                <a:cubicBezTo>
                  <a:pt x="1313109" y="1531808"/>
                  <a:pt x="1311580" y="1528749"/>
                  <a:pt x="1309693" y="1524960"/>
                </a:cubicBezTo>
                <a:cubicBezTo>
                  <a:pt x="1308725" y="1528410"/>
                  <a:pt x="1307620" y="1530823"/>
                  <a:pt x="1307535" y="1533252"/>
                </a:cubicBezTo>
                <a:cubicBezTo>
                  <a:pt x="1307484" y="1534901"/>
                  <a:pt x="1308436" y="1537331"/>
                  <a:pt x="1309727" y="1538061"/>
                </a:cubicBezTo>
                <a:cubicBezTo>
                  <a:pt x="1310730" y="1538639"/>
                  <a:pt x="1312905" y="1537144"/>
                  <a:pt x="1315335" y="1536294"/>
                </a:cubicBezTo>
                <a:close/>
                <a:moveTo>
                  <a:pt x="1593721" y="1322513"/>
                </a:moveTo>
                <a:cubicBezTo>
                  <a:pt x="1603542" y="1324043"/>
                  <a:pt x="1604834" y="1323567"/>
                  <a:pt x="1607994" y="1317569"/>
                </a:cubicBezTo>
                <a:cubicBezTo>
                  <a:pt x="1603780" y="1318112"/>
                  <a:pt x="1599548" y="1318673"/>
                  <a:pt x="1594757" y="1319302"/>
                </a:cubicBezTo>
                <a:cubicBezTo>
                  <a:pt x="1594553" y="1319948"/>
                  <a:pt x="1594145" y="1321205"/>
                  <a:pt x="1593721" y="1322513"/>
                </a:cubicBezTo>
                <a:close/>
                <a:moveTo>
                  <a:pt x="1094893" y="1409327"/>
                </a:moveTo>
                <a:cubicBezTo>
                  <a:pt x="1102795" y="1415597"/>
                  <a:pt x="1109898" y="1412437"/>
                  <a:pt x="1116695" y="1412845"/>
                </a:cubicBezTo>
                <a:cubicBezTo>
                  <a:pt x="1116745" y="1412165"/>
                  <a:pt x="1116813" y="1411502"/>
                  <a:pt x="1116864" y="1410823"/>
                </a:cubicBezTo>
                <a:cubicBezTo>
                  <a:pt x="1110135" y="1410364"/>
                  <a:pt x="1103390" y="1409905"/>
                  <a:pt x="1094893" y="1409327"/>
                </a:cubicBezTo>
                <a:close/>
                <a:moveTo>
                  <a:pt x="291920" y="1084995"/>
                </a:moveTo>
                <a:cubicBezTo>
                  <a:pt x="283680" y="1082004"/>
                  <a:pt x="283798" y="1082038"/>
                  <a:pt x="282014" y="1088631"/>
                </a:cubicBezTo>
                <a:cubicBezTo>
                  <a:pt x="281419" y="1090806"/>
                  <a:pt x="280043" y="1092777"/>
                  <a:pt x="278853" y="1095207"/>
                </a:cubicBezTo>
                <a:cubicBezTo>
                  <a:pt x="284580" y="1094052"/>
                  <a:pt x="287435" y="1091452"/>
                  <a:pt x="286160" y="1086014"/>
                </a:cubicBezTo>
                <a:cubicBezTo>
                  <a:pt x="287842" y="1085708"/>
                  <a:pt x="289202" y="1085470"/>
                  <a:pt x="291920" y="1084995"/>
                </a:cubicBezTo>
                <a:close/>
                <a:moveTo>
                  <a:pt x="1470441" y="1444688"/>
                </a:moveTo>
                <a:cubicBezTo>
                  <a:pt x="1469387" y="1446320"/>
                  <a:pt x="1467824" y="1447866"/>
                  <a:pt x="1468113" y="1448410"/>
                </a:cubicBezTo>
                <a:cubicBezTo>
                  <a:pt x="1470101" y="1452080"/>
                  <a:pt x="1472480" y="1455529"/>
                  <a:pt x="1474740" y="1459047"/>
                </a:cubicBezTo>
                <a:cubicBezTo>
                  <a:pt x="1475386" y="1458690"/>
                  <a:pt x="1476031" y="1458350"/>
                  <a:pt x="1476677" y="1457993"/>
                </a:cubicBezTo>
                <a:cubicBezTo>
                  <a:pt x="1476405" y="1453337"/>
                  <a:pt x="1474791" y="1449174"/>
                  <a:pt x="1470441" y="1444688"/>
                </a:cubicBezTo>
                <a:close/>
                <a:moveTo>
                  <a:pt x="1440959" y="1535325"/>
                </a:moveTo>
                <a:cubicBezTo>
                  <a:pt x="1444493" y="1529599"/>
                  <a:pt x="1441401" y="1526082"/>
                  <a:pt x="1438920" y="1521715"/>
                </a:cubicBezTo>
                <a:cubicBezTo>
                  <a:pt x="1435742" y="1529956"/>
                  <a:pt x="1435742" y="1529956"/>
                  <a:pt x="1440959" y="1535325"/>
                </a:cubicBezTo>
                <a:close/>
                <a:moveTo>
                  <a:pt x="1022727" y="151912"/>
                </a:moveTo>
                <a:cubicBezTo>
                  <a:pt x="1015488" y="146967"/>
                  <a:pt x="1015488" y="146967"/>
                  <a:pt x="1012565" y="152914"/>
                </a:cubicBezTo>
                <a:cubicBezTo>
                  <a:pt x="1014757" y="154205"/>
                  <a:pt x="1016966" y="155531"/>
                  <a:pt x="1019294" y="156907"/>
                </a:cubicBezTo>
                <a:cubicBezTo>
                  <a:pt x="1020569" y="155055"/>
                  <a:pt x="1021486" y="153730"/>
                  <a:pt x="1022727" y="151912"/>
                </a:cubicBezTo>
                <a:close/>
                <a:moveTo>
                  <a:pt x="773211" y="86168"/>
                </a:moveTo>
                <a:cubicBezTo>
                  <a:pt x="776287" y="83738"/>
                  <a:pt x="778717" y="81546"/>
                  <a:pt x="777596" y="76313"/>
                </a:cubicBezTo>
                <a:cubicBezTo>
                  <a:pt x="774400" y="77383"/>
                  <a:pt x="771767" y="78284"/>
                  <a:pt x="768521" y="79371"/>
                </a:cubicBezTo>
                <a:cubicBezTo>
                  <a:pt x="770442" y="82141"/>
                  <a:pt x="771665" y="83925"/>
                  <a:pt x="773211" y="86168"/>
                </a:cubicBezTo>
                <a:close/>
                <a:moveTo>
                  <a:pt x="170816" y="785012"/>
                </a:moveTo>
                <a:cubicBezTo>
                  <a:pt x="179550" y="781002"/>
                  <a:pt x="183917" y="775241"/>
                  <a:pt x="188030" y="769226"/>
                </a:cubicBezTo>
                <a:cubicBezTo>
                  <a:pt x="187503" y="768716"/>
                  <a:pt x="186976" y="768189"/>
                  <a:pt x="186466" y="767680"/>
                </a:cubicBezTo>
                <a:cubicBezTo>
                  <a:pt x="181692" y="772964"/>
                  <a:pt x="176933" y="778249"/>
                  <a:pt x="170816" y="785012"/>
                </a:cubicBezTo>
                <a:close/>
                <a:moveTo>
                  <a:pt x="355795" y="415089"/>
                </a:moveTo>
                <a:cubicBezTo>
                  <a:pt x="352515" y="414273"/>
                  <a:pt x="349592" y="411249"/>
                  <a:pt x="346347" y="415293"/>
                </a:cubicBezTo>
                <a:cubicBezTo>
                  <a:pt x="348097" y="418164"/>
                  <a:pt x="349746" y="420883"/>
                  <a:pt x="351615" y="423942"/>
                </a:cubicBezTo>
                <a:cubicBezTo>
                  <a:pt x="353110" y="420781"/>
                  <a:pt x="354316" y="418232"/>
                  <a:pt x="355795" y="415089"/>
                </a:cubicBezTo>
                <a:close/>
                <a:moveTo>
                  <a:pt x="1767756" y="1263108"/>
                </a:moveTo>
                <a:cubicBezTo>
                  <a:pt x="1762114" y="1265844"/>
                  <a:pt x="1762114" y="1265844"/>
                  <a:pt x="1764578" y="1274102"/>
                </a:cubicBezTo>
                <a:cubicBezTo>
                  <a:pt x="1769931" y="1271503"/>
                  <a:pt x="1769438" y="1267543"/>
                  <a:pt x="1767756" y="1263108"/>
                </a:cubicBezTo>
                <a:close/>
                <a:moveTo>
                  <a:pt x="1806447" y="1301222"/>
                </a:moveTo>
                <a:cubicBezTo>
                  <a:pt x="1809795" y="1305980"/>
                  <a:pt x="1804986" y="1311180"/>
                  <a:pt x="1810848" y="1313983"/>
                </a:cubicBezTo>
                <a:cubicBezTo>
                  <a:pt x="1814740" y="1307373"/>
                  <a:pt x="1814467" y="1306303"/>
                  <a:pt x="1806447" y="1301222"/>
                </a:cubicBezTo>
                <a:close/>
                <a:moveTo>
                  <a:pt x="2085410" y="599014"/>
                </a:moveTo>
                <a:cubicBezTo>
                  <a:pt x="2085869" y="598453"/>
                  <a:pt x="2086345" y="597909"/>
                  <a:pt x="2086804" y="597348"/>
                </a:cubicBezTo>
                <a:cubicBezTo>
                  <a:pt x="2084629" y="595479"/>
                  <a:pt x="2082624" y="593304"/>
                  <a:pt x="2080194" y="591877"/>
                </a:cubicBezTo>
                <a:cubicBezTo>
                  <a:pt x="2079412" y="591418"/>
                  <a:pt x="2077492" y="592947"/>
                  <a:pt x="2076099" y="593559"/>
                </a:cubicBezTo>
                <a:cubicBezTo>
                  <a:pt x="2076796" y="594851"/>
                  <a:pt x="2077203" y="596822"/>
                  <a:pt x="2078257" y="597298"/>
                </a:cubicBezTo>
                <a:cubicBezTo>
                  <a:pt x="2080465" y="598300"/>
                  <a:pt x="2083014" y="598487"/>
                  <a:pt x="2085410" y="599014"/>
                </a:cubicBezTo>
                <a:close/>
                <a:moveTo>
                  <a:pt x="2090202" y="179745"/>
                </a:moveTo>
                <a:cubicBezTo>
                  <a:pt x="2094331" y="179116"/>
                  <a:pt x="2099089" y="186746"/>
                  <a:pt x="2102964" y="178691"/>
                </a:cubicBezTo>
                <a:cubicBezTo>
                  <a:pt x="2098546" y="175242"/>
                  <a:pt x="2094348" y="176380"/>
                  <a:pt x="2090202" y="179745"/>
                </a:cubicBezTo>
                <a:close/>
                <a:moveTo>
                  <a:pt x="211733" y="1019778"/>
                </a:moveTo>
                <a:cubicBezTo>
                  <a:pt x="218496" y="1019795"/>
                  <a:pt x="219907" y="1018674"/>
                  <a:pt x="225327" y="1008699"/>
                </a:cubicBezTo>
                <a:cubicBezTo>
                  <a:pt x="220434" y="1013100"/>
                  <a:pt x="214690" y="1014323"/>
                  <a:pt x="211733" y="1019778"/>
                </a:cubicBezTo>
                <a:close/>
                <a:moveTo>
                  <a:pt x="1620687" y="1337433"/>
                </a:moveTo>
                <a:cubicBezTo>
                  <a:pt x="1615063" y="1334170"/>
                  <a:pt x="1611206" y="1331927"/>
                  <a:pt x="1606567" y="1329243"/>
                </a:cubicBezTo>
                <a:cubicBezTo>
                  <a:pt x="1606856" y="1331095"/>
                  <a:pt x="1606651" y="1332488"/>
                  <a:pt x="1607246" y="1333032"/>
                </a:cubicBezTo>
                <a:cubicBezTo>
                  <a:pt x="1609625" y="1335224"/>
                  <a:pt x="1612123" y="1337348"/>
                  <a:pt x="1614859" y="1339030"/>
                </a:cubicBezTo>
                <a:cubicBezTo>
                  <a:pt x="1615623" y="1339523"/>
                  <a:pt x="1617374" y="1338418"/>
                  <a:pt x="1620687" y="1337433"/>
                </a:cubicBezTo>
                <a:close/>
                <a:moveTo>
                  <a:pt x="568572" y="291215"/>
                </a:moveTo>
                <a:cubicBezTo>
                  <a:pt x="563781" y="289566"/>
                  <a:pt x="561929" y="291673"/>
                  <a:pt x="560365" y="295157"/>
                </a:cubicBezTo>
                <a:cubicBezTo>
                  <a:pt x="559329" y="297468"/>
                  <a:pt x="557868" y="299371"/>
                  <a:pt x="561045" y="301138"/>
                </a:cubicBezTo>
                <a:cubicBezTo>
                  <a:pt x="563526" y="297876"/>
                  <a:pt x="565820" y="294851"/>
                  <a:pt x="568572" y="291215"/>
                </a:cubicBezTo>
                <a:close/>
                <a:moveTo>
                  <a:pt x="451716" y="332064"/>
                </a:moveTo>
                <a:cubicBezTo>
                  <a:pt x="451495" y="331452"/>
                  <a:pt x="451275" y="330841"/>
                  <a:pt x="451054" y="330229"/>
                </a:cubicBezTo>
                <a:cubicBezTo>
                  <a:pt x="446500" y="331452"/>
                  <a:pt x="441946" y="332625"/>
                  <a:pt x="437409" y="333933"/>
                </a:cubicBezTo>
                <a:cubicBezTo>
                  <a:pt x="436712" y="334137"/>
                  <a:pt x="436186" y="334902"/>
                  <a:pt x="435573" y="335395"/>
                </a:cubicBezTo>
                <a:cubicBezTo>
                  <a:pt x="441266" y="335191"/>
                  <a:pt x="447111" y="335955"/>
                  <a:pt x="451716" y="332064"/>
                </a:cubicBezTo>
                <a:close/>
                <a:moveTo>
                  <a:pt x="1173890" y="165471"/>
                </a:moveTo>
                <a:cubicBezTo>
                  <a:pt x="1170492" y="165081"/>
                  <a:pt x="1167111" y="164690"/>
                  <a:pt x="1162574" y="164163"/>
                </a:cubicBezTo>
                <a:cubicBezTo>
                  <a:pt x="1167450" y="170892"/>
                  <a:pt x="1168827" y="171130"/>
                  <a:pt x="1173890" y="165471"/>
                </a:cubicBezTo>
                <a:close/>
                <a:moveTo>
                  <a:pt x="231054" y="824927"/>
                </a:moveTo>
                <a:cubicBezTo>
                  <a:pt x="223169" y="829294"/>
                  <a:pt x="223169" y="829294"/>
                  <a:pt x="225123" y="835445"/>
                </a:cubicBezTo>
                <a:cubicBezTo>
                  <a:pt x="228369" y="832556"/>
                  <a:pt x="231258" y="829923"/>
                  <a:pt x="231054" y="824927"/>
                </a:cubicBezTo>
                <a:close/>
                <a:moveTo>
                  <a:pt x="226551" y="652489"/>
                </a:moveTo>
                <a:cubicBezTo>
                  <a:pt x="225820" y="652251"/>
                  <a:pt x="225107" y="651996"/>
                  <a:pt x="224376" y="651758"/>
                </a:cubicBezTo>
                <a:cubicBezTo>
                  <a:pt x="222574" y="653015"/>
                  <a:pt x="220366" y="653967"/>
                  <a:pt x="219176" y="655649"/>
                </a:cubicBezTo>
                <a:cubicBezTo>
                  <a:pt x="218684" y="656346"/>
                  <a:pt x="220366" y="658589"/>
                  <a:pt x="221063" y="660118"/>
                </a:cubicBezTo>
                <a:cubicBezTo>
                  <a:pt x="222676" y="659133"/>
                  <a:pt x="224665" y="658470"/>
                  <a:pt x="225770" y="657077"/>
                </a:cubicBezTo>
                <a:cubicBezTo>
                  <a:pt x="226619" y="656023"/>
                  <a:pt x="226330" y="654052"/>
                  <a:pt x="226551" y="652489"/>
                </a:cubicBezTo>
                <a:close/>
                <a:moveTo>
                  <a:pt x="639635" y="207307"/>
                </a:moveTo>
                <a:cubicBezTo>
                  <a:pt x="634486" y="213832"/>
                  <a:pt x="635063" y="216686"/>
                  <a:pt x="641996" y="219303"/>
                </a:cubicBezTo>
                <a:cubicBezTo>
                  <a:pt x="641198" y="215242"/>
                  <a:pt x="640467" y="211555"/>
                  <a:pt x="639635" y="207307"/>
                </a:cubicBezTo>
                <a:close/>
                <a:moveTo>
                  <a:pt x="2096404" y="842225"/>
                </a:moveTo>
                <a:cubicBezTo>
                  <a:pt x="2100109" y="841409"/>
                  <a:pt x="2102810" y="840815"/>
                  <a:pt x="2105954" y="840135"/>
                </a:cubicBezTo>
                <a:cubicBezTo>
                  <a:pt x="2102505" y="836788"/>
                  <a:pt x="2099480" y="834629"/>
                  <a:pt x="2094926" y="836974"/>
                </a:cubicBezTo>
                <a:cubicBezTo>
                  <a:pt x="2095368" y="838555"/>
                  <a:pt x="2095793" y="840050"/>
                  <a:pt x="2096404" y="842225"/>
                </a:cubicBezTo>
                <a:close/>
                <a:moveTo>
                  <a:pt x="1154333" y="164384"/>
                </a:moveTo>
                <a:cubicBezTo>
                  <a:pt x="1154315" y="164010"/>
                  <a:pt x="1154299" y="163636"/>
                  <a:pt x="1154281" y="163262"/>
                </a:cubicBezTo>
                <a:cubicBezTo>
                  <a:pt x="1145955" y="163262"/>
                  <a:pt x="1137629" y="163262"/>
                  <a:pt x="1129320" y="163262"/>
                </a:cubicBezTo>
                <a:cubicBezTo>
                  <a:pt x="1129337" y="163636"/>
                  <a:pt x="1129337" y="164010"/>
                  <a:pt x="1129354" y="164384"/>
                </a:cubicBezTo>
                <a:cubicBezTo>
                  <a:pt x="1137663" y="164384"/>
                  <a:pt x="1146007" y="164384"/>
                  <a:pt x="1154333" y="164384"/>
                </a:cubicBezTo>
                <a:close/>
                <a:moveTo>
                  <a:pt x="1862743" y="1255037"/>
                </a:moveTo>
                <a:cubicBezTo>
                  <a:pt x="1860483" y="1256583"/>
                  <a:pt x="1858376" y="1257246"/>
                  <a:pt x="1858070" y="1258384"/>
                </a:cubicBezTo>
                <a:cubicBezTo>
                  <a:pt x="1857118" y="1261902"/>
                  <a:pt x="1858257" y="1264791"/>
                  <a:pt x="1862743" y="1266711"/>
                </a:cubicBezTo>
                <a:cubicBezTo>
                  <a:pt x="1862743" y="1262819"/>
                  <a:pt x="1862743" y="1259778"/>
                  <a:pt x="1862743" y="1255037"/>
                </a:cubicBezTo>
                <a:close/>
                <a:moveTo>
                  <a:pt x="238819" y="861205"/>
                </a:moveTo>
                <a:cubicBezTo>
                  <a:pt x="239312" y="861698"/>
                  <a:pt x="239805" y="862191"/>
                  <a:pt x="240298" y="862684"/>
                </a:cubicBezTo>
                <a:cubicBezTo>
                  <a:pt x="242592" y="861154"/>
                  <a:pt x="245039" y="859812"/>
                  <a:pt x="247078" y="858011"/>
                </a:cubicBezTo>
                <a:cubicBezTo>
                  <a:pt x="247689" y="857467"/>
                  <a:pt x="247129" y="855632"/>
                  <a:pt x="247112" y="854375"/>
                </a:cubicBezTo>
                <a:cubicBezTo>
                  <a:pt x="245872" y="854409"/>
                  <a:pt x="244053" y="853916"/>
                  <a:pt x="243475" y="854545"/>
                </a:cubicBezTo>
                <a:cubicBezTo>
                  <a:pt x="241658" y="856533"/>
                  <a:pt x="240332" y="858946"/>
                  <a:pt x="238819" y="861205"/>
                </a:cubicBezTo>
                <a:close/>
                <a:moveTo>
                  <a:pt x="137800" y="960628"/>
                </a:moveTo>
                <a:cubicBezTo>
                  <a:pt x="134350" y="964468"/>
                  <a:pt x="130884" y="968308"/>
                  <a:pt x="126415" y="973270"/>
                </a:cubicBezTo>
                <a:cubicBezTo>
                  <a:pt x="135965" y="972573"/>
                  <a:pt x="135421" y="965369"/>
                  <a:pt x="137800" y="960628"/>
                </a:cubicBezTo>
                <a:close/>
                <a:moveTo>
                  <a:pt x="1765682" y="1418367"/>
                </a:moveTo>
                <a:cubicBezTo>
                  <a:pt x="1765071" y="1418520"/>
                  <a:pt x="1764459" y="1418656"/>
                  <a:pt x="1763847" y="1418809"/>
                </a:cubicBezTo>
                <a:cubicBezTo>
                  <a:pt x="1761757" y="1426660"/>
                  <a:pt x="1761757" y="1426660"/>
                  <a:pt x="1767841" y="1429973"/>
                </a:cubicBezTo>
                <a:cubicBezTo>
                  <a:pt x="1767008" y="1425453"/>
                  <a:pt x="1766345" y="1421919"/>
                  <a:pt x="1765682" y="1418367"/>
                </a:cubicBezTo>
                <a:close/>
                <a:moveTo>
                  <a:pt x="671818" y="173628"/>
                </a:moveTo>
                <a:cubicBezTo>
                  <a:pt x="673552" y="169651"/>
                  <a:pt x="675879" y="165505"/>
                  <a:pt x="670306" y="162226"/>
                </a:cubicBezTo>
                <a:cubicBezTo>
                  <a:pt x="667060" y="166780"/>
                  <a:pt x="670408" y="170110"/>
                  <a:pt x="671818" y="173628"/>
                </a:cubicBezTo>
                <a:close/>
                <a:moveTo>
                  <a:pt x="1671154" y="1442632"/>
                </a:moveTo>
                <a:cubicBezTo>
                  <a:pt x="1671596" y="1443142"/>
                  <a:pt x="1672055" y="1443652"/>
                  <a:pt x="1672497" y="1444162"/>
                </a:cubicBezTo>
                <a:cubicBezTo>
                  <a:pt x="1674434" y="1443295"/>
                  <a:pt x="1677356" y="1442938"/>
                  <a:pt x="1678104" y="1441477"/>
                </a:cubicBezTo>
                <a:cubicBezTo>
                  <a:pt x="1679362" y="1439030"/>
                  <a:pt x="1677747" y="1436838"/>
                  <a:pt x="1673924" y="1435835"/>
                </a:cubicBezTo>
                <a:cubicBezTo>
                  <a:pt x="1673024" y="1438078"/>
                  <a:pt x="1672089" y="1440355"/>
                  <a:pt x="1671154" y="1442632"/>
                </a:cubicBezTo>
                <a:close/>
                <a:moveTo>
                  <a:pt x="244308" y="451792"/>
                </a:moveTo>
                <a:cubicBezTo>
                  <a:pt x="244800" y="452234"/>
                  <a:pt x="245311" y="452676"/>
                  <a:pt x="245804" y="453118"/>
                </a:cubicBezTo>
                <a:cubicBezTo>
                  <a:pt x="252583" y="450008"/>
                  <a:pt x="253246" y="449192"/>
                  <a:pt x="253841" y="442633"/>
                </a:cubicBezTo>
                <a:cubicBezTo>
                  <a:pt x="250442" y="445879"/>
                  <a:pt x="247367" y="448836"/>
                  <a:pt x="244308" y="451792"/>
                </a:cubicBezTo>
                <a:close/>
                <a:moveTo>
                  <a:pt x="1453466" y="1463924"/>
                </a:moveTo>
                <a:cubicBezTo>
                  <a:pt x="1455233" y="1458962"/>
                  <a:pt x="1453993" y="1455495"/>
                  <a:pt x="1451120" y="1451349"/>
                </a:cubicBezTo>
                <a:cubicBezTo>
                  <a:pt x="1449523" y="1459217"/>
                  <a:pt x="1449523" y="1459217"/>
                  <a:pt x="1453466" y="1463924"/>
                </a:cubicBezTo>
                <a:close/>
                <a:moveTo>
                  <a:pt x="2114773" y="793100"/>
                </a:moveTo>
                <a:cubicBezTo>
                  <a:pt x="2114077" y="793049"/>
                  <a:pt x="2113380" y="792998"/>
                  <a:pt x="2112666" y="792930"/>
                </a:cubicBezTo>
                <a:cubicBezTo>
                  <a:pt x="2112564" y="794392"/>
                  <a:pt x="2111799" y="796397"/>
                  <a:pt x="2112480" y="797213"/>
                </a:cubicBezTo>
                <a:cubicBezTo>
                  <a:pt x="2114314" y="799404"/>
                  <a:pt x="2116201" y="802616"/>
                  <a:pt x="2120772" y="800356"/>
                </a:cubicBezTo>
                <a:cubicBezTo>
                  <a:pt x="2118478" y="797569"/>
                  <a:pt x="2116626" y="795326"/>
                  <a:pt x="2114773" y="793100"/>
                </a:cubicBezTo>
                <a:close/>
                <a:moveTo>
                  <a:pt x="193807" y="753661"/>
                </a:moveTo>
                <a:cubicBezTo>
                  <a:pt x="189372" y="753134"/>
                  <a:pt x="184766" y="752574"/>
                  <a:pt x="179193" y="751911"/>
                </a:cubicBezTo>
                <a:cubicBezTo>
                  <a:pt x="186924" y="757773"/>
                  <a:pt x="189916" y="757943"/>
                  <a:pt x="193807" y="753661"/>
                </a:cubicBezTo>
                <a:close/>
                <a:moveTo>
                  <a:pt x="100281" y="900917"/>
                </a:moveTo>
                <a:cubicBezTo>
                  <a:pt x="95676" y="900220"/>
                  <a:pt x="92941" y="899523"/>
                  <a:pt x="90204" y="899557"/>
                </a:cubicBezTo>
                <a:cubicBezTo>
                  <a:pt x="89542" y="899574"/>
                  <a:pt x="88930" y="901970"/>
                  <a:pt x="88284" y="903262"/>
                </a:cubicBezTo>
                <a:cubicBezTo>
                  <a:pt x="89423" y="903703"/>
                  <a:pt x="90731" y="904740"/>
                  <a:pt x="91700" y="904485"/>
                </a:cubicBezTo>
                <a:cubicBezTo>
                  <a:pt x="93925" y="903941"/>
                  <a:pt x="96015" y="902769"/>
                  <a:pt x="100281" y="900917"/>
                </a:cubicBezTo>
                <a:close/>
                <a:moveTo>
                  <a:pt x="171513" y="928189"/>
                </a:moveTo>
                <a:cubicBezTo>
                  <a:pt x="163968" y="928835"/>
                  <a:pt x="163730" y="929260"/>
                  <a:pt x="165531" y="937790"/>
                </a:cubicBezTo>
                <a:cubicBezTo>
                  <a:pt x="167587" y="934476"/>
                  <a:pt x="169253" y="931809"/>
                  <a:pt x="171513" y="928189"/>
                </a:cubicBezTo>
                <a:close/>
                <a:moveTo>
                  <a:pt x="172328" y="728512"/>
                </a:moveTo>
                <a:cubicBezTo>
                  <a:pt x="165804" y="725182"/>
                  <a:pt x="165175" y="725420"/>
                  <a:pt x="160927" y="732658"/>
                </a:cubicBezTo>
                <a:cubicBezTo>
                  <a:pt x="165175" y="731129"/>
                  <a:pt x="168233" y="730008"/>
                  <a:pt x="172328" y="728512"/>
                </a:cubicBezTo>
                <a:close/>
                <a:moveTo>
                  <a:pt x="222031" y="1081647"/>
                </a:moveTo>
                <a:cubicBezTo>
                  <a:pt x="225447" y="1081698"/>
                  <a:pt x="227044" y="1086575"/>
                  <a:pt x="231819" y="1081732"/>
                </a:cubicBezTo>
                <a:cubicBezTo>
                  <a:pt x="225599" y="1081511"/>
                  <a:pt x="227723" y="1077637"/>
                  <a:pt x="227078" y="1074272"/>
                </a:cubicBezTo>
                <a:cubicBezTo>
                  <a:pt x="225565" y="1076499"/>
                  <a:pt x="224053" y="1078707"/>
                  <a:pt x="222031" y="1081647"/>
                </a:cubicBezTo>
                <a:close/>
                <a:moveTo>
                  <a:pt x="1072599" y="1358503"/>
                </a:moveTo>
                <a:cubicBezTo>
                  <a:pt x="1064019" y="1352250"/>
                  <a:pt x="1064019" y="1352250"/>
                  <a:pt x="1058564" y="1356855"/>
                </a:cubicBezTo>
                <a:cubicBezTo>
                  <a:pt x="1062999" y="1357382"/>
                  <a:pt x="1066958" y="1357841"/>
                  <a:pt x="1072599" y="1358503"/>
                </a:cubicBezTo>
                <a:close/>
                <a:moveTo>
                  <a:pt x="147231" y="788071"/>
                </a:moveTo>
                <a:cubicBezTo>
                  <a:pt x="151445" y="786184"/>
                  <a:pt x="151428" y="786184"/>
                  <a:pt x="153789" y="781817"/>
                </a:cubicBezTo>
                <a:cubicBezTo>
                  <a:pt x="150697" y="780696"/>
                  <a:pt x="147876" y="776737"/>
                  <a:pt x="144325" y="781936"/>
                </a:cubicBezTo>
                <a:cubicBezTo>
                  <a:pt x="146279" y="782276"/>
                  <a:pt x="147894" y="782565"/>
                  <a:pt x="149899" y="782922"/>
                </a:cubicBezTo>
                <a:cubicBezTo>
                  <a:pt x="148811" y="785029"/>
                  <a:pt x="148064" y="786490"/>
                  <a:pt x="147231" y="788071"/>
                </a:cubicBezTo>
                <a:close/>
                <a:moveTo>
                  <a:pt x="289966" y="457689"/>
                </a:moveTo>
                <a:cubicBezTo>
                  <a:pt x="290374" y="457162"/>
                  <a:pt x="290765" y="456635"/>
                  <a:pt x="291173" y="456091"/>
                </a:cubicBezTo>
                <a:cubicBezTo>
                  <a:pt x="289984" y="454834"/>
                  <a:pt x="288946" y="452778"/>
                  <a:pt x="287553" y="452489"/>
                </a:cubicBezTo>
                <a:cubicBezTo>
                  <a:pt x="284393" y="451843"/>
                  <a:pt x="282592" y="453950"/>
                  <a:pt x="281436" y="457094"/>
                </a:cubicBezTo>
                <a:cubicBezTo>
                  <a:pt x="284614" y="457315"/>
                  <a:pt x="287281" y="457502"/>
                  <a:pt x="289966" y="457689"/>
                </a:cubicBezTo>
                <a:close/>
                <a:moveTo>
                  <a:pt x="1184528" y="1353898"/>
                </a:moveTo>
                <a:cubicBezTo>
                  <a:pt x="1188079" y="1354221"/>
                  <a:pt x="1191648" y="1354527"/>
                  <a:pt x="1196082" y="1354935"/>
                </a:cubicBezTo>
                <a:cubicBezTo>
                  <a:pt x="1192480" y="1348801"/>
                  <a:pt x="1188759" y="1349820"/>
                  <a:pt x="1184528" y="1353898"/>
                </a:cubicBezTo>
                <a:close/>
                <a:moveTo>
                  <a:pt x="1659039" y="1352760"/>
                </a:moveTo>
                <a:cubicBezTo>
                  <a:pt x="1659446" y="1357535"/>
                  <a:pt x="1661010" y="1359727"/>
                  <a:pt x="1664307" y="1357976"/>
                </a:cubicBezTo>
                <a:cubicBezTo>
                  <a:pt x="1664986" y="1357620"/>
                  <a:pt x="1665241" y="1354629"/>
                  <a:pt x="1664952" y="1354493"/>
                </a:cubicBezTo>
                <a:cubicBezTo>
                  <a:pt x="1663100" y="1353661"/>
                  <a:pt x="1661027" y="1353287"/>
                  <a:pt x="1659039" y="1352760"/>
                </a:cubicBezTo>
                <a:close/>
                <a:moveTo>
                  <a:pt x="499414" y="327238"/>
                </a:moveTo>
                <a:cubicBezTo>
                  <a:pt x="499227" y="327765"/>
                  <a:pt x="499057" y="328309"/>
                  <a:pt x="498870" y="328836"/>
                </a:cubicBezTo>
                <a:cubicBezTo>
                  <a:pt x="502268" y="330518"/>
                  <a:pt x="505667" y="332183"/>
                  <a:pt x="510680" y="334664"/>
                </a:cubicBezTo>
                <a:cubicBezTo>
                  <a:pt x="507740" y="327986"/>
                  <a:pt x="503441" y="327867"/>
                  <a:pt x="499414" y="327238"/>
                </a:cubicBezTo>
                <a:close/>
                <a:moveTo>
                  <a:pt x="2120177" y="529226"/>
                </a:moveTo>
                <a:cubicBezTo>
                  <a:pt x="2120840" y="536822"/>
                  <a:pt x="2122607" y="539286"/>
                  <a:pt x="2127517" y="540424"/>
                </a:cubicBezTo>
                <a:cubicBezTo>
                  <a:pt x="2124884" y="536414"/>
                  <a:pt x="2122522" y="532829"/>
                  <a:pt x="2120177" y="529226"/>
                </a:cubicBezTo>
                <a:close/>
                <a:moveTo>
                  <a:pt x="2112598" y="900798"/>
                </a:moveTo>
                <a:cubicBezTo>
                  <a:pt x="2116914" y="902429"/>
                  <a:pt x="2119837" y="902701"/>
                  <a:pt x="2122267" y="898487"/>
                </a:cubicBezTo>
                <a:cubicBezTo>
                  <a:pt x="2118512" y="896720"/>
                  <a:pt x="2115691" y="896431"/>
                  <a:pt x="2112598" y="900798"/>
                </a:cubicBezTo>
                <a:close/>
                <a:moveTo>
                  <a:pt x="1150866" y="1348478"/>
                </a:moveTo>
                <a:cubicBezTo>
                  <a:pt x="1143899" y="1346252"/>
                  <a:pt x="1139226" y="1349157"/>
                  <a:pt x="1134349" y="1350041"/>
                </a:cubicBezTo>
                <a:cubicBezTo>
                  <a:pt x="1139278" y="1349854"/>
                  <a:pt x="1144409" y="1351808"/>
                  <a:pt x="1150866" y="1348478"/>
                </a:cubicBezTo>
                <a:close/>
                <a:moveTo>
                  <a:pt x="1172701" y="1350364"/>
                </a:moveTo>
                <a:cubicBezTo>
                  <a:pt x="1167196" y="1348903"/>
                  <a:pt x="1163186" y="1347832"/>
                  <a:pt x="1158988" y="1346727"/>
                </a:cubicBezTo>
                <a:cubicBezTo>
                  <a:pt x="1162897" y="1352029"/>
                  <a:pt x="1164528" y="1352556"/>
                  <a:pt x="1172701" y="1350364"/>
                </a:cubicBezTo>
                <a:close/>
                <a:moveTo>
                  <a:pt x="1332973" y="1459047"/>
                </a:moveTo>
                <a:cubicBezTo>
                  <a:pt x="1334111" y="1462242"/>
                  <a:pt x="1335165" y="1465521"/>
                  <a:pt x="1338750" y="1463380"/>
                </a:cubicBezTo>
                <a:cubicBezTo>
                  <a:pt x="1341503" y="1461732"/>
                  <a:pt x="1339753" y="1459115"/>
                  <a:pt x="1337900" y="1456940"/>
                </a:cubicBezTo>
                <a:cubicBezTo>
                  <a:pt x="1336219" y="1457671"/>
                  <a:pt x="1334757" y="1458299"/>
                  <a:pt x="1332973" y="1459047"/>
                </a:cubicBezTo>
                <a:close/>
                <a:moveTo>
                  <a:pt x="1190424" y="1358520"/>
                </a:moveTo>
                <a:cubicBezTo>
                  <a:pt x="1179651" y="1356005"/>
                  <a:pt x="1179651" y="1356005"/>
                  <a:pt x="1174928" y="1358520"/>
                </a:cubicBezTo>
                <a:cubicBezTo>
                  <a:pt x="1180365" y="1358520"/>
                  <a:pt x="1184681" y="1358520"/>
                  <a:pt x="1190424" y="1358520"/>
                </a:cubicBezTo>
                <a:close/>
                <a:moveTo>
                  <a:pt x="1289744" y="1403482"/>
                </a:moveTo>
                <a:cubicBezTo>
                  <a:pt x="1294825" y="1408852"/>
                  <a:pt x="1294825" y="1408852"/>
                  <a:pt x="1303100" y="1406711"/>
                </a:cubicBezTo>
                <a:cubicBezTo>
                  <a:pt x="1298309" y="1405538"/>
                  <a:pt x="1294859" y="1404705"/>
                  <a:pt x="1289744" y="1403482"/>
                </a:cubicBezTo>
                <a:close/>
                <a:moveTo>
                  <a:pt x="1779990" y="1358979"/>
                </a:moveTo>
                <a:cubicBezTo>
                  <a:pt x="1779124" y="1354017"/>
                  <a:pt x="1778546" y="1350721"/>
                  <a:pt x="1777968" y="1347407"/>
                </a:cubicBezTo>
                <a:cubicBezTo>
                  <a:pt x="1777424" y="1347492"/>
                  <a:pt x="1776881" y="1347594"/>
                  <a:pt x="1776337" y="1347679"/>
                </a:cubicBezTo>
                <a:cubicBezTo>
                  <a:pt x="1776388" y="1351010"/>
                  <a:pt x="1772820" y="1354748"/>
                  <a:pt x="1779990" y="1358979"/>
                </a:cubicBezTo>
                <a:close/>
                <a:moveTo>
                  <a:pt x="784120" y="169431"/>
                </a:moveTo>
                <a:cubicBezTo>
                  <a:pt x="787740" y="168479"/>
                  <a:pt x="790985" y="168530"/>
                  <a:pt x="789286" y="164826"/>
                </a:cubicBezTo>
                <a:cubicBezTo>
                  <a:pt x="788777" y="163704"/>
                  <a:pt x="786295" y="163466"/>
                  <a:pt x="784715" y="162820"/>
                </a:cubicBezTo>
                <a:cubicBezTo>
                  <a:pt x="784529" y="164843"/>
                  <a:pt x="784341" y="166848"/>
                  <a:pt x="784120" y="169431"/>
                </a:cubicBezTo>
                <a:close/>
                <a:moveTo>
                  <a:pt x="2044085" y="550178"/>
                </a:moveTo>
                <a:cubicBezTo>
                  <a:pt x="2041723" y="550756"/>
                  <a:pt x="2039379" y="551333"/>
                  <a:pt x="2036048" y="552149"/>
                </a:cubicBezTo>
                <a:cubicBezTo>
                  <a:pt x="2041553" y="556295"/>
                  <a:pt x="2041553" y="556295"/>
                  <a:pt x="2044085" y="550178"/>
                </a:cubicBezTo>
                <a:close/>
                <a:moveTo>
                  <a:pt x="216883" y="724417"/>
                </a:moveTo>
                <a:cubicBezTo>
                  <a:pt x="216797" y="723585"/>
                  <a:pt x="216729" y="722735"/>
                  <a:pt x="216644" y="721902"/>
                </a:cubicBezTo>
                <a:cubicBezTo>
                  <a:pt x="212566" y="719523"/>
                  <a:pt x="209882" y="724927"/>
                  <a:pt x="205974" y="723483"/>
                </a:cubicBezTo>
                <a:cubicBezTo>
                  <a:pt x="206058" y="724111"/>
                  <a:pt x="206143" y="724723"/>
                  <a:pt x="206228" y="725352"/>
                </a:cubicBezTo>
                <a:cubicBezTo>
                  <a:pt x="209763" y="725029"/>
                  <a:pt x="213314" y="724723"/>
                  <a:pt x="216883" y="724417"/>
                </a:cubicBezTo>
                <a:close/>
                <a:moveTo>
                  <a:pt x="1437170" y="1420865"/>
                </a:moveTo>
                <a:cubicBezTo>
                  <a:pt x="1437646" y="1424179"/>
                  <a:pt x="1436932" y="1427271"/>
                  <a:pt x="1440229" y="1429684"/>
                </a:cubicBezTo>
                <a:cubicBezTo>
                  <a:pt x="1441350" y="1423142"/>
                  <a:pt x="1441350" y="1423142"/>
                  <a:pt x="1437170" y="1420865"/>
                </a:cubicBezTo>
                <a:close/>
                <a:moveTo>
                  <a:pt x="1776813" y="1291401"/>
                </a:moveTo>
                <a:cubicBezTo>
                  <a:pt x="1777679" y="1287866"/>
                  <a:pt x="1778189" y="1285742"/>
                  <a:pt x="1778801" y="1283278"/>
                </a:cubicBezTo>
                <a:cubicBezTo>
                  <a:pt x="1775198" y="1283040"/>
                  <a:pt x="1773159" y="1283992"/>
                  <a:pt x="1773227" y="1286745"/>
                </a:cubicBezTo>
                <a:cubicBezTo>
                  <a:pt x="1773244" y="1287917"/>
                  <a:pt x="1774944" y="1289073"/>
                  <a:pt x="1776813" y="1291401"/>
                </a:cubicBezTo>
                <a:close/>
                <a:moveTo>
                  <a:pt x="1515861" y="1386897"/>
                </a:moveTo>
                <a:cubicBezTo>
                  <a:pt x="1512344" y="1387764"/>
                  <a:pt x="1509711" y="1388427"/>
                  <a:pt x="1505377" y="1389497"/>
                </a:cubicBezTo>
                <a:cubicBezTo>
                  <a:pt x="1513092" y="1391519"/>
                  <a:pt x="1513092" y="1391519"/>
                  <a:pt x="1515861" y="1386897"/>
                </a:cubicBezTo>
                <a:close/>
                <a:moveTo>
                  <a:pt x="121589" y="939302"/>
                </a:moveTo>
                <a:cubicBezTo>
                  <a:pt x="122235" y="939778"/>
                  <a:pt x="122880" y="940254"/>
                  <a:pt x="123527" y="940730"/>
                </a:cubicBezTo>
                <a:cubicBezTo>
                  <a:pt x="125803" y="937416"/>
                  <a:pt x="128064" y="934103"/>
                  <a:pt x="130340" y="930772"/>
                </a:cubicBezTo>
                <a:cubicBezTo>
                  <a:pt x="129831" y="930415"/>
                  <a:pt x="129304" y="930058"/>
                  <a:pt x="128794" y="929719"/>
                </a:cubicBezTo>
                <a:cubicBezTo>
                  <a:pt x="126398" y="932913"/>
                  <a:pt x="123986" y="936108"/>
                  <a:pt x="121589" y="939302"/>
                </a:cubicBezTo>
                <a:close/>
                <a:moveTo>
                  <a:pt x="616270" y="236924"/>
                </a:moveTo>
                <a:cubicBezTo>
                  <a:pt x="609677" y="235055"/>
                  <a:pt x="609677" y="235055"/>
                  <a:pt x="607315" y="238980"/>
                </a:cubicBezTo>
                <a:cubicBezTo>
                  <a:pt x="610833" y="238181"/>
                  <a:pt x="613552" y="237553"/>
                  <a:pt x="616270" y="236924"/>
                </a:cubicBezTo>
                <a:close/>
                <a:moveTo>
                  <a:pt x="1289013" y="1401953"/>
                </a:moveTo>
                <a:cubicBezTo>
                  <a:pt x="1289558" y="1401341"/>
                  <a:pt x="1290118" y="1400729"/>
                  <a:pt x="1290662" y="1400117"/>
                </a:cubicBezTo>
                <a:cubicBezTo>
                  <a:pt x="1288538" y="1397739"/>
                  <a:pt x="1286991" y="1394663"/>
                  <a:pt x="1283576" y="1393847"/>
                </a:cubicBezTo>
                <a:cubicBezTo>
                  <a:pt x="1283152" y="1394306"/>
                  <a:pt x="1282743" y="1394765"/>
                  <a:pt x="1282319" y="1395224"/>
                </a:cubicBezTo>
                <a:cubicBezTo>
                  <a:pt x="1284545" y="1397484"/>
                  <a:pt x="1286771" y="1399710"/>
                  <a:pt x="1289013" y="1401953"/>
                </a:cubicBezTo>
                <a:close/>
                <a:moveTo>
                  <a:pt x="494673" y="326525"/>
                </a:moveTo>
                <a:cubicBezTo>
                  <a:pt x="491071" y="326219"/>
                  <a:pt x="487485" y="325913"/>
                  <a:pt x="483883" y="325607"/>
                </a:cubicBezTo>
                <a:cubicBezTo>
                  <a:pt x="483831" y="326457"/>
                  <a:pt x="483781" y="327289"/>
                  <a:pt x="483730" y="328139"/>
                </a:cubicBezTo>
                <a:cubicBezTo>
                  <a:pt x="487197" y="330484"/>
                  <a:pt x="491037" y="327068"/>
                  <a:pt x="494673" y="326525"/>
                </a:cubicBezTo>
                <a:close/>
                <a:moveTo>
                  <a:pt x="530985" y="287850"/>
                </a:moveTo>
                <a:cubicBezTo>
                  <a:pt x="532651" y="291724"/>
                  <a:pt x="534418" y="292914"/>
                  <a:pt x="537493" y="290637"/>
                </a:cubicBezTo>
                <a:cubicBezTo>
                  <a:pt x="538004" y="290246"/>
                  <a:pt x="538038" y="289226"/>
                  <a:pt x="538513" y="287850"/>
                </a:cubicBezTo>
                <a:cubicBezTo>
                  <a:pt x="536016" y="287850"/>
                  <a:pt x="533942" y="287850"/>
                  <a:pt x="530985" y="287850"/>
                </a:cubicBezTo>
                <a:close/>
                <a:moveTo>
                  <a:pt x="1244238" y="195939"/>
                </a:moveTo>
                <a:cubicBezTo>
                  <a:pt x="1236371" y="193186"/>
                  <a:pt x="1235964" y="193220"/>
                  <a:pt x="1232480" y="195939"/>
                </a:cubicBezTo>
                <a:cubicBezTo>
                  <a:pt x="1236321" y="195939"/>
                  <a:pt x="1240280" y="195939"/>
                  <a:pt x="1244238" y="195939"/>
                </a:cubicBezTo>
                <a:close/>
                <a:moveTo>
                  <a:pt x="2091052" y="650993"/>
                </a:moveTo>
                <a:cubicBezTo>
                  <a:pt x="2089540" y="648648"/>
                  <a:pt x="2088010" y="646286"/>
                  <a:pt x="2086498" y="643942"/>
                </a:cubicBezTo>
                <a:cubicBezTo>
                  <a:pt x="2085751" y="644383"/>
                  <a:pt x="2085020" y="644825"/>
                  <a:pt x="2084272" y="645267"/>
                </a:cubicBezTo>
                <a:cubicBezTo>
                  <a:pt x="2083371" y="649022"/>
                  <a:pt x="2087467" y="649889"/>
                  <a:pt x="2091052" y="650993"/>
                </a:cubicBezTo>
                <a:close/>
                <a:moveTo>
                  <a:pt x="377375" y="355938"/>
                </a:moveTo>
                <a:cubicBezTo>
                  <a:pt x="382286" y="362514"/>
                  <a:pt x="382745" y="362650"/>
                  <a:pt x="386483" y="359354"/>
                </a:cubicBezTo>
                <a:cubicBezTo>
                  <a:pt x="383951" y="358402"/>
                  <a:pt x="381436" y="357468"/>
                  <a:pt x="377375" y="355938"/>
                </a:cubicBezTo>
                <a:close/>
                <a:moveTo>
                  <a:pt x="677511" y="240340"/>
                </a:moveTo>
                <a:cubicBezTo>
                  <a:pt x="679906" y="243602"/>
                  <a:pt x="681725" y="246100"/>
                  <a:pt x="683525" y="248581"/>
                </a:cubicBezTo>
                <a:cubicBezTo>
                  <a:pt x="683050" y="241478"/>
                  <a:pt x="683050" y="241478"/>
                  <a:pt x="677511" y="240340"/>
                </a:cubicBezTo>
                <a:close/>
                <a:moveTo>
                  <a:pt x="2152530" y="479252"/>
                </a:moveTo>
                <a:cubicBezTo>
                  <a:pt x="2154382" y="472965"/>
                  <a:pt x="2154382" y="472965"/>
                  <a:pt x="2148554" y="473576"/>
                </a:cubicBezTo>
                <a:cubicBezTo>
                  <a:pt x="2149761" y="475293"/>
                  <a:pt x="2150763" y="476720"/>
                  <a:pt x="2152530" y="479252"/>
                </a:cubicBezTo>
                <a:close/>
                <a:moveTo>
                  <a:pt x="1272327" y="107765"/>
                </a:moveTo>
                <a:cubicBezTo>
                  <a:pt x="1276185" y="110382"/>
                  <a:pt x="1276185" y="110382"/>
                  <a:pt x="1281758" y="107765"/>
                </a:cubicBezTo>
                <a:cubicBezTo>
                  <a:pt x="1277816" y="107765"/>
                  <a:pt x="1275335" y="107765"/>
                  <a:pt x="1272327" y="107765"/>
                </a:cubicBezTo>
                <a:close/>
                <a:moveTo>
                  <a:pt x="416066" y="371300"/>
                </a:moveTo>
                <a:cubicBezTo>
                  <a:pt x="416304" y="372047"/>
                  <a:pt x="416525" y="372778"/>
                  <a:pt x="416763" y="373508"/>
                </a:cubicBezTo>
                <a:cubicBezTo>
                  <a:pt x="419516" y="372846"/>
                  <a:pt x="422286" y="372200"/>
                  <a:pt x="425039" y="371537"/>
                </a:cubicBezTo>
                <a:cubicBezTo>
                  <a:pt x="421997" y="371198"/>
                  <a:pt x="418513" y="366966"/>
                  <a:pt x="416066" y="371300"/>
                </a:cubicBezTo>
                <a:close/>
                <a:moveTo>
                  <a:pt x="231479" y="725947"/>
                </a:moveTo>
                <a:cubicBezTo>
                  <a:pt x="231037" y="722939"/>
                  <a:pt x="230782" y="720645"/>
                  <a:pt x="227485" y="721240"/>
                </a:cubicBezTo>
                <a:cubicBezTo>
                  <a:pt x="226840" y="721359"/>
                  <a:pt x="225838" y="722361"/>
                  <a:pt x="225854" y="722922"/>
                </a:cubicBezTo>
                <a:cubicBezTo>
                  <a:pt x="225973" y="725947"/>
                  <a:pt x="228030" y="726337"/>
                  <a:pt x="231479" y="725947"/>
                </a:cubicBezTo>
                <a:close/>
                <a:moveTo>
                  <a:pt x="297256" y="770908"/>
                </a:moveTo>
                <a:cubicBezTo>
                  <a:pt x="295863" y="768071"/>
                  <a:pt x="293551" y="767459"/>
                  <a:pt x="291139" y="768767"/>
                </a:cubicBezTo>
                <a:cubicBezTo>
                  <a:pt x="290204" y="769277"/>
                  <a:pt x="290119" y="771316"/>
                  <a:pt x="289593" y="772811"/>
                </a:cubicBezTo>
                <a:cubicBezTo>
                  <a:pt x="292532" y="772098"/>
                  <a:pt x="294809" y="771520"/>
                  <a:pt x="297256" y="770908"/>
                </a:cubicBezTo>
                <a:close/>
                <a:moveTo>
                  <a:pt x="458513" y="406202"/>
                </a:moveTo>
                <a:cubicBezTo>
                  <a:pt x="461249" y="402769"/>
                  <a:pt x="462931" y="400662"/>
                  <a:pt x="464919" y="398164"/>
                </a:cubicBezTo>
                <a:cubicBezTo>
                  <a:pt x="458836" y="396890"/>
                  <a:pt x="458208" y="400170"/>
                  <a:pt x="458513" y="406202"/>
                </a:cubicBezTo>
                <a:close/>
                <a:moveTo>
                  <a:pt x="1062285" y="1348138"/>
                </a:moveTo>
                <a:cubicBezTo>
                  <a:pt x="1062336" y="1348784"/>
                  <a:pt x="1062404" y="1349429"/>
                  <a:pt x="1062455" y="1350058"/>
                </a:cubicBezTo>
                <a:cubicBezTo>
                  <a:pt x="1066839" y="1349548"/>
                  <a:pt x="1071240" y="1349022"/>
                  <a:pt x="1075624" y="1348512"/>
                </a:cubicBezTo>
                <a:cubicBezTo>
                  <a:pt x="1075590" y="1348087"/>
                  <a:pt x="1075539" y="1347662"/>
                  <a:pt x="1075505" y="1347254"/>
                </a:cubicBezTo>
                <a:cubicBezTo>
                  <a:pt x="1071121" y="1347560"/>
                  <a:pt x="1066703" y="1347849"/>
                  <a:pt x="1062285" y="1348138"/>
                </a:cubicBezTo>
                <a:close/>
                <a:moveTo>
                  <a:pt x="59533" y="948937"/>
                </a:moveTo>
                <a:cubicBezTo>
                  <a:pt x="56271" y="948682"/>
                  <a:pt x="54164" y="949277"/>
                  <a:pt x="52312" y="952200"/>
                </a:cubicBezTo>
                <a:cubicBezTo>
                  <a:pt x="55931" y="953219"/>
                  <a:pt x="58293" y="953168"/>
                  <a:pt x="59533" y="948937"/>
                </a:cubicBezTo>
                <a:close/>
                <a:moveTo>
                  <a:pt x="240518" y="998894"/>
                </a:moveTo>
                <a:cubicBezTo>
                  <a:pt x="242031" y="997620"/>
                  <a:pt x="243323" y="996532"/>
                  <a:pt x="245413" y="994765"/>
                </a:cubicBezTo>
                <a:cubicBezTo>
                  <a:pt x="242473" y="993712"/>
                  <a:pt x="240604" y="993049"/>
                  <a:pt x="238208" y="992200"/>
                </a:cubicBezTo>
                <a:cubicBezTo>
                  <a:pt x="239109" y="994816"/>
                  <a:pt x="239720" y="996566"/>
                  <a:pt x="240518" y="998894"/>
                </a:cubicBezTo>
                <a:close/>
                <a:moveTo>
                  <a:pt x="1193296" y="1149022"/>
                </a:moveTo>
                <a:cubicBezTo>
                  <a:pt x="1193381" y="1149854"/>
                  <a:pt x="1193449" y="1150670"/>
                  <a:pt x="1193534" y="1151503"/>
                </a:cubicBezTo>
                <a:cubicBezTo>
                  <a:pt x="1196168" y="1151112"/>
                  <a:pt x="1198801" y="1150721"/>
                  <a:pt x="1201435" y="1150330"/>
                </a:cubicBezTo>
                <a:cubicBezTo>
                  <a:pt x="1201367" y="1149888"/>
                  <a:pt x="1201316" y="1149464"/>
                  <a:pt x="1201248" y="1149022"/>
                </a:cubicBezTo>
                <a:cubicBezTo>
                  <a:pt x="1198597" y="1149022"/>
                  <a:pt x="1195946" y="1149022"/>
                  <a:pt x="1193296" y="1149022"/>
                </a:cubicBezTo>
                <a:close/>
                <a:moveTo>
                  <a:pt x="1581724" y="1380270"/>
                </a:moveTo>
                <a:cubicBezTo>
                  <a:pt x="1582131" y="1380814"/>
                  <a:pt x="1582556" y="1381341"/>
                  <a:pt x="1582964" y="1381885"/>
                </a:cubicBezTo>
                <a:cubicBezTo>
                  <a:pt x="1585428" y="1380661"/>
                  <a:pt x="1588623" y="1380151"/>
                  <a:pt x="1588605" y="1374289"/>
                </a:cubicBezTo>
                <a:cubicBezTo>
                  <a:pt x="1585564" y="1376923"/>
                  <a:pt x="1583644" y="1378605"/>
                  <a:pt x="1581724" y="1380270"/>
                </a:cubicBezTo>
                <a:close/>
                <a:moveTo>
                  <a:pt x="279023" y="1068376"/>
                </a:moveTo>
                <a:cubicBezTo>
                  <a:pt x="286211" y="1066099"/>
                  <a:pt x="286211" y="1066099"/>
                  <a:pt x="284784" y="1062650"/>
                </a:cubicBezTo>
                <a:cubicBezTo>
                  <a:pt x="283067" y="1064349"/>
                  <a:pt x="281334" y="1066065"/>
                  <a:pt x="279023" y="1068376"/>
                </a:cubicBezTo>
                <a:close/>
                <a:moveTo>
                  <a:pt x="758377" y="119371"/>
                </a:moveTo>
                <a:cubicBezTo>
                  <a:pt x="757357" y="118114"/>
                  <a:pt x="756321" y="116567"/>
                  <a:pt x="756151" y="116652"/>
                </a:cubicBezTo>
                <a:cubicBezTo>
                  <a:pt x="754927" y="117298"/>
                  <a:pt x="753789" y="118216"/>
                  <a:pt x="752855" y="119252"/>
                </a:cubicBezTo>
                <a:cubicBezTo>
                  <a:pt x="752735" y="119388"/>
                  <a:pt x="754095" y="121444"/>
                  <a:pt x="754588" y="121376"/>
                </a:cubicBezTo>
                <a:cubicBezTo>
                  <a:pt x="755726" y="121206"/>
                  <a:pt x="756780" y="120272"/>
                  <a:pt x="758377" y="119371"/>
                </a:cubicBezTo>
                <a:close/>
                <a:moveTo>
                  <a:pt x="251547" y="769277"/>
                </a:moveTo>
                <a:cubicBezTo>
                  <a:pt x="253977" y="773032"/>
                  <a:pt x="255948" y="772404"/>
                  <a:pt x="257681" y="770195"/>
                </a:cubicBezTo>
                <a:cubicBezTo>
                  <a:pt x="257867" y="769957"/>
                  <a:pt x="257477" y="769260"/>
                  <a:pt x="257171" y="768054"/>
                </a:cubicBezTo>
                <a:cubicBezTo>
                  <a:pt x="255302" y="768461"/>
                  <a:pt x="253416" y="768869"/>
                  <a:pt x="251547" y="769277"/>
                </a:cubicBezTo>
                <a:close/>
                <a:moveTo>
                  <a:pt x="2057900" y="582803"/>
                </a:moveTo>
                <a:cubicBezTo>
                  <a:pt x="2058002" y="581936"/>
                  <a:pt x="2058121" y="581087"/>
                  <a:pt x="2058223" y="580220"/>
                </a:cubicBezTo>
                <a:cubicBezTo>
                  <a:pt x="2055419" y="579575"/>
                  <a:pt x="2052598" y="578929"/>
                  <a:pt x="2049795" y="578283"/>
                </a:cubicBezTo>
                <a:cubicBezTo>
                  <a:pt x="2049642" y="578895"/>
                  <a:pt x="2049506" y="579507"/>
                  <a:pt x="2049352" y="580118"/>
                </a:cubicBezTo>
                <a:cubicBezTo>
                  <a:pt x="2052207" y="581019"/>
                  <a:pt x="2055062" y="581919"/>
                  <a:pt x="2057900" y="582803"/>
                </a:cubicBezTo>
                <a:close/>
                <a:moveTo>
                  <a:pt x="1632905" y="1256906"/>
                </a:moveTo>
                <a:cubicBezTo>
                  <a:pt x="1632429" y="1259319"/>
                  <a:pt x="1631936" y="1260559"/>
                  <a:pt x="1632021" y="1261766"/>
                </a:cubicBezTo>
                <a:cubicBezTo>
                  <a:pt x="1632089" y="1262700"/>
                  <a:pt x="1632871" y="1263567"/>
                  <a:pt x="1633635" y="1265079"/>
                </a:cubicBezTo>
                <a:cubicBezTo>
                  <a:pt x="1635997" y="1262293"/>
                  <a:pt x="1637322" y="1260287"/>
                  <a:pt x="1632905" y="1256906"/>
                </a:cubicBezTo>
                <a:close/>
                <a:moveTo>
                  <a:pt x="1534570" y="1361851"/>
                </a:moveTo>
                <a:cubicBezTo>
                  <a:pt x="1534383" y="1365776"/>
                  <a:pt x="1534281" y="1368002"/>
                  <a:pt x="1534111" y="1371333"/>
                </a:cubicBezTo>
                <a:cubicBezTo>
                  <a:pt x="1539175" y="1367900"/>
                  <a:pt x="1537136" y="1365725"/>
                  <a:pt x="1534570" y="1361851"/>
                </a:cubicBezTo>
                <a:close/>
                <a:moveTo>
                  <a:pt x="1765139" y="1276413"/>
                </a:moveTo>
                <a:cubicBezTo>
                  <a:pt x="1769064" y="1281562"/>
                  <a:pt x="1769064" y="1281562"/>
                  <a:pt x="1772275" y="1278860"/>
                </a:cubicBezTo>
                <a:cubicBezTo>
                  <a:pt x="1770321" y="1278197"/>
                  <a:pt x="1768690" y="1277637"/>
                  <a:pt x="1765139" y="1276413"/>
                </a:cubicBezTo>
                <a:close/>
                <a:moveTo>
                  <a:pt x="243237" y="439881"/>
                </a:moveTo>
                <a:cubicBezTo>
                  <a:pt x="242796" y="434732"/>
                  <a:pt x="240841" y="434579"/>
                  <a:pt x="238208" y="435904"/>
                </a:cubicBezTo>
                <a:cubicBezTo>
                  <a:pt x="237969" y="436023"/>
                  <a:pt x="238089" y="436839"/>
                  <a:pt x="238004" y="437774"/>
                </a:cubicBezTo>
                <a:cubicBezTo>
                  <a:pt x="239295" y="438283"/>
                  <a:pt x="240688" y="438844"/>
                  <a:pt x="243237" y="439881"/>
                </a:cubicBezTo>
                <a:close/>
                <a:moveTo>
                  <a:pt x="1842182" y="1286405"/>
                </a:moveTo>
                <a:cubicBezTo>
                  <a:pt x="1839226" y="1282921"/>
                  <a:pt x="1839226" y="1282921"/>
                  <a:pt x="1834179" y="1285912"/>
                </a:cubicBezTo>
                <a:cubicBezTo>
                  <a:pt x="1836898" y="1286082"/>
                  <a:pt x="1839276" y="1286218"/>
                  <a:pt x="1842182" y="1286405"/>
                </a:cubicBezTo>
                <a:close/>
                <a:moveTo>
                  <a:pt x="1496303" y="1391434"/>
                </a:moveTo>
                <a:cubicBezTo>
                  <a:pt x="1493737" y="1395037"/>
                  <a:pt x="1493720" y="1395054"/>
                  <a:pt x="1495300" y="1397976"/>
                </a:cubicBezTo>
                <a:cubicBezTo>
                  <a:pt x="1495436" y="1398214"/>
                  <a:pt x="1496235" y="1398112"/>
                  <a:pt x="1497391" y="1398231"/>
                </a:cubicBezTo>
                <a:cubicBezTo>
                  <a:pt x="1497051" y="1396107"/>
                  <a:pt x="1496745" y="1394153"/>
                  <a:pt x="1496303" y="1391434"/>
                </a:cubicBezTo>
                <a:close/>
                <a:moveTo>
                  <a:pt x="209830" y="874544"/>
                </a:moveTo>
                <a:cubicBezTo>
                  <a:pt x="209219" y="873882"/>
                  <a:pt x="208607" y="873236"/>
                  <a:pt x="207978" y="872573"/>
                </a:cubicBezTo>
                <a:cubicBezTo>
                  <a:pt x="206381" y="874341"/>
                  <a:pt x="204784" y="876108"/>
                  <a:pt x="203203" y="877875"/>
                </a:cubicBezTo>
                <a:cubicBezTo>
                  <a:pt x="203696" y="878351"/>
                  <a:pt x="204172" y="878810"/>
                  <a:pt x="204665" y="879285"/>
                </a:cubicBezTo>
                <a:cubicBezTo>
                  <a:pt x="206381" y="877705"/>
                  <a:pt x="208114" y="876125"/>
                  <a:pt x="209830" y="874544"/>
                </a:cubicBezTo>
                <a:close/>
                <a:moveTo>
                  <a:pt x="212379" y="939574"/>
                </a:moveTo>
                <a:cubicBezTo>
                  <a:pt x="212838" y="940033"/>
                  <a:pt x="213297" y="940492"/>
                  <a:pt x="213755" y="940968"/>
                </a:cubicBezTo>
                <a:cubicBezTo>
                  <a:pt x="216135" y="940084"/>
                  <a:pt x="218582" y="939251"/>
                  <a:pt x="219210" y="934324"/>
                </a:cubicBezTo>
                <a:cubicBezTo>
                  <a:pt x="216118" y="936686"/>
                  <a:pt x="214248" y="938130"/>
                  <a:pt x="212379" y="939574"/>
                </a:cubicBezTo>
                <a:close/>
                <a:moveTo>
                  <a:pt x="1584443" y="1338452"/>
                </a:moveTo>
                <a:cubicBezTo>
                  <a:pt x="1587450" y="1338248"/>
                  <a:pt x="1589302" y="1338112"/>
                  <a:pt x="1592225" y="1337909"/>
                </a:cubicBezTo>
                <a:cubicBezTo>
                  <a:pt x="1589302" y="1334816"/>
                  <a:pt x="1587518" y="1332675"/>
                  <a:pt x="1584443" y="1338452"/>
                </a:cubicBezTo>
                <a:close/>
                <a:moveTo>
                  <a:pt x="265667" y="779727"/>
                </a:moveTo>
                <a:cubicBezTo>
                  <a:pt x="269780" y="778555"/>
                  <a:pt x="272447" y="778572"/>
                  <a:pt x="273705" y="775054"/>
                </a:cubicBezTo>
                <a:cubicBezTo>
                  <a:pt x="269337" y="773372"/>
                  <a:pt x="268539" y="776482"/>
                  <a:pt x="265667" y="779727"/>
                </a:cubicBezTo>
                <a:close/>
                <a:moveTo>
                  <a:pt x="1358954" y="1428172"/>
                </a:moveTo>
                <a:cubicBezTo>
                  <a:pt x="1363152" y="1429582"/>
                  <a:pt x="1363152" y="1429582"/>
                  <a:pt x="1363763" y="1425793"/>
                </a:cubicBezTo>
                <a:cubicBezTo>
                  <a:pt x="1361928" y="1426711"/>
                  <a:pt x="1360433" y="1427441"/>
                  <a:pt x="1358954" y="1428172"/>
                </a:cubicBezTo>
                <a:close/>
                <a:moveTo>
                  <a:pt x="764597" y="198148"/>
                </a:moveTo>
                <a:cubicBezTo>
                  <a:pt x="764290" y="197434"/>
                  <a:pt x="764002" y="196737"/>
                  <a:pt x="763696" y="196024"/>
                </a:cubicBezTo>
                <a:cubicBezTo>
                  <a:pt x="761385" y="195565"/>
                  <a:pt x="759532" y="195888"/>
                  <a:pt x="759006" y="200442"/>
                </a:cubicBezTo>
                <a:cubicBezTo>
                  <a:pt x="761419" y="199456"/>
                  <a:pt x="763016" y="198793"/>
                  <a:pt x="764597" y="198148"/>
                </a:cubicBezTo>
                <a:close/>
                <a:moveTo>
                  <a:pt x="1032497" y="156193"/>
                </a:moveTo>
                <a:cubicBezTo>
                  <a:pt x="1035132" y="157383"/>
                  <a:pt x="1038003" y="158505"/>
                  <a:pt x="1040364" y="156873"/>
                </a:cubicBezTo>
                <a:cubicBezTo>
                  <a:pt x="1040246" y="156227"/>
                  <a:pt x="1040144" y="155582"/>
                  <a:pt x="1040025" y="154919"/>
                </a:cubicBezTo>
                <a:cubicBezTo>
                  <a:pt x="1037527" y="155344"/>
                  <a:pt x="1035012" y="155769"/>
                  <a:pt x="1032497" y="156193"/>
                </a:cubicBezTo>
                <a:close/>
                <a:moveTo>
                  <a:pt x="286007" y="853576"/>
                </a:moveTo>
                <a:cubicBezTo>
                  <a:pt x="286347" y="853032"/>
                  <a:pt x="286687" y="852488"/>
                  <a:pt x="287010" y="851928"/>
                </a:cubicBezTo>
                <a:cubicBezTo>
                  <a:pt x="285736" y="850942"/>
                  <a:pt x="284461" y="849974"/>
                  <a:pt x="283187" y="848988"/>
                </a:cubicBezTo>
                <a:cubicBezTo>
                  <a:pt x="282694" y="849821"/>
                  <a:pt x="282218" y="850670"/>
                  <a:pt x="281725" y="851503"/>
                </a:cubicBezTo>
                <a:cubicBezTo>
                  <a:pt x="283153" y="852200"/>
                  <a:pt x="284580" y="852896"/>
                  <a:pt x="286007" y="853576"/>
                </a:cubicBezTo>
                <a:close/>
                <a:moveTo>
                  <a:pt x="358615" y="422005"/>
                </a:moveTo>
                <a:cubicBezTo>
                  <a:pt x="359839" y="425318"/>
                  <a:pt x="361606" y="426644"/>
                  <a:pt x="365616" y="423959"/>
                </a:cubicBezTo>
                <a:cubicBezTo>
                  <a:pt x="362540" y="423109"/>
                  <a:pt x="360586" y="422565"/>
                  <a:pt x="358615" y="422005"/>
                </a:cubicBezTo>
                <a:close/>
                <a:moveTo>
                  <a:pt x="277494" y="457383"/>
                </a:moveTo>
                <a:cubicBezTo>
                  <a:pt x="274520" y="458181"/>
                  <a:pt x="272635" y="458691"/>
                  <a:pt x="269950" y="459422"/>
                </a:cubicBezTo>
                <a:cubicBezTo>
                  <a:pt x="273467" y="462055"/>
                  <a:pt x="275489" y="462124"/>
                  <a:pt x="277494" y="457383"/>
                </a:cubicBezTo>
                <a:close/>
                <a:moveTo>
                  <a:pt x="187655" y="852047"/>
                </a:moveTo>
                <a:cubicBezTo>
                  <a:pt x="184800" y="855445"/>
                  <a:pt x="184800" y="855445"/>
                  <a:pt x="187655" y="857552"/>
                </a:cubicBezTo>
                <a:cubicBezTo>
                  <a:pt x="187655" y="855564"/>
                  <a:pt x="187655" y="853797"/>
                  <a:pt x="187655" y="852047"/>
                </a:cubicBezTo>
                <a:close/>
                <a:moveTo>
                  <a:pt x="2154298" y="526898"/>
                </a:moveTo>
                <a:cubicBezTo>
                  <a:pt x="2155283" y="527833"/>
                  <a:pt x="2156286" y="528784"/>
                  <a:pt x="2157271" y="529719"/>
                </a:cubicBezTo>
                <a:cubicBezTo>
                  <a:pt x="2158460" y="528071"/>
                  <a:pt x="2159667" y="526405"/>
                  <a:pt x="2160856" y="524757"/>
                </a:cubicBezTo>
                <a:cubicBezTo>
                  <a:pt x="2160483" y="524469"/>
                  <a:pt x="2160109" y="524163"/>
                  <a:pt x="2159718" y="523874"/>
                </a:cubicBezTo>
                <a:cubicBezTo>
                  <a:pt x="2157900" y="524876"/>
                  <a:pt x="2156099" y="525896"/>
                  <a:pt x="2154298" y="526898"/>
                </a:cubicBezTo>
                <a:close/>
                <a:moveTo>
                  <a:pt x="964358" y="159014"/>
                </a:moveTo>
                <a:cubicBezTo>
                  <a:pt x="967910" y="161733"/>
                  <a:pt x="969711" y="161308"/>
                  <a:pt x="970934" y="158691"/>
                </a:cubicBezTo>
                <a:cubicBezTo>
                  <a:pt x="971104" y="158334"/>
                  <a:pt x="970764" y="157723"/>
                  <a:pt x="970577" y="156839"/>
                </a:cubicBezTo>
                <a:cubicBezTo>
                  <a:pt x="968776" y="157468"/>
                  <a:pt x="967043" y="158080"/>
                  <a:pt x="964358" y="159014"/>
                </a:cubicBezTo>
                <a:close/>
                <a:moveTo>
                  <a:pt x="264750" y="582514"/>
                </a:moveTo>
                <a:cubicBezTo>
                  <a:pt x="264036" y="581971"/>
                  <a:pt x="263339" y="581427"/>
                  <a:pt x="262626" y="580883"/>
                </a:cubicBezTo>
                <a:cubicBezTo>
                  <a:pt x="261606" y="582514"/>
                  <a:pt x="260604" y="584146"/>
                  <a:pt x="259584" y="585777"/>
                </a:cubicBezTo>
                <a:cubicBezTo>
                  <a:pt x="260179" y="586185"/>
                  <a:pt x="260774" y="586592"/>
                  <a:pt x="261351" y="586983"/>
                </a:cubicBezTo>
                <a:cubicBezTo>
                  <a:pt x="262490" y="585488"/>
                  <a:pt x="263628" y="583993"/>
                  <a:pt x="264750" y="582514"/>
                </a:cubicBezTo>
                <a:close/>
                <a:moveTo>
                  <a:pt x="831036" y="183772"/>
                </a:moveTo>
                <a:cubicBezTo>
                  <a:pt x="831104" y="184503"/>
                  <a:pt x="831172" y="185216"/>
                  <a:pt x="831240" y="185947"/>
                </a:cubicBezTo>
                <a:cubicBezTo>
                  <a:pt x="832753" y="185760"/>
                  <a:pt x="834282" y="185607"/>
                  <a:pt x="835760" y="185284"/>
                </a:cubicBezTo>
                <a:cubicBezTo>
                  <a:pt x="835845" y="185267"/>
                  <a:pt x="835641" y="183857"/>
                  <a:pt x="835556" y="183092"/>
                </a:cubicBezTo>
                <a:cubicBezTo>
                  <a:pt x="834061" y="183313"/>
                  <a:pt x="832549" y="183551"/>
                  <a:pt x="831036" y="183772"/>
                </a:cubicBezTo>
                <a:close/>
                <a:moveTo>
                  <a:pt x="1112072" y="820475"/>
                </a:moveTo>
                <a:cubicBezTo>
                  <a:pt x="1109422" y="819319"/>
                  <a:pt x="1107842" y="818640"/>
                  <a:pt x="1105173" y="817484"/>
                </a:cubicBezTo>
                <a:cubicBezTo>
                  <a:pt x="1106567" y="821664"/>
                  <a:pt x="1108063" y="822548"/>
                  <a:pt x="1112072" y="820475"/>
                </a:cubicBezTo>
                <a:close/>
                <a:moveTo>
                  <a:pt x="92244" y="909668"/>
                </a:moveTo>
                <a:cubicBezTo>
                  <a:pt x="92975" y="910279"/>
                  <a:pt x="93688" y="910891"/>
                  <a:pt x="94418" y="911520"/>
                </a:cubicBezTo>
                <a:cubicBezTo>
                  <a:pt x="95217" y="910144"/>
                  <a:pt x="96033" y="908767"/>
                  <a:pt x="96746" y="907340"/>
                </a:cubicBezTo>
                <a:cubicBezTo>
                  <a:pt x="96780" y="907255"/>
                  <a:pt x="95727" y="906439"/>
                  <a:pt x="95642" y="906507"/>
                </a:cubicBezTo>
                <a:cubicBezTo>
                  <a:pt x="94452" y="907510"/>
                  <a:pt x="93365" y="908597"/>
                  <a:pt x="92244" y="909668"/>
                </a:cubicBezTo>
                <a:close/>
                <a:moveTo>
                  <a:pt x="63798" y="942973"/>
                </a:moveTo>
                <a:cubicBezTo>
                  <a:pt x="67146" y="946473"/>
                  <a:pt x="67146" y="946473"/>
                  <a:pt x="70052" y="943975"/>
                </a:cubicBezTo>
                <a:cubicBezTo>
                  <a:pt x="67571" y="943567"/>
                  <a:pt x="65685" y="943262"/>
                  <a:pt x="63798" y="942973"/>
                </a:cubicBezTo>
                <a:close/>
                <a:moveTo>
                  <a:pt x="840688" y="192761"/>
                </a:moveTo>
                <a:cubicBezTo>
                  <a:pt x="841317" y="192676"/>
                  <a:pt x="841962" y="192608"/>
                  <a:pt x="842591" y="192523"/>
                </a:cubicBezTo>
                <a:cubicBezTo>
                  <a:pt x="842591" y="191538"/>
                  <a:pt x="842931" y="190365"/>
                  <a:pt x="842506" y="189634"/>
                </a:cubicBezTo>
                <a:cubicBezTo>
                  <a:pt x="841962" y="188717"/>
                  <a:pt x="840790" y="188156"/>
                  <a:pt x="839889" y="187442"/>
                </a:cubicBezTo>
                <a:cubicBezTo>
                  <a:pt x="839550" y="187697"/>
                  <a:pt x="839209" y="187935"/>
                  <a:pt x="838870" y="188190"/>
                </a:cubicBezTo>
                <a:cubicBezTo>
                  <a:pt x="839482" y="189719"/>
                  <a:pt x="840093" y="191249"/>
                  <a:pt x="840688" y="192761"/>
                </a:cubicBezTo>
                <a:close/>
                <a:moveTo>
                  <a:pt x="406228" y="972149"/>
                </a:moveTo>
                <a:cubicBezTo>
                  <a:pt x="408267" y="971197"/>
                  <a:pt x="410289" y="970228"/>
                  <a:pt x="413263" y="968835"/>
                </a:cubicBezTo>
                <a:cubicBezTo>
                  <a:pt x="408556" y="966269"/>
                  <a:pt x="407553" y="970245"/>
                  <a:pt x="406228" y="972149"/>
                </a:cubicBezTo>
                <a:close/>
                <a:moveTo>
                  <a:pt x="175268" y="971486"/>
                </a:moveTo>
                <a:cubicBezTo>
                  <a:pt x="173857" y="970194"/>
                  <a:pt x="173178" y="969090"/>
                  <a:pt x="172362" y="968971"/>
                </a:cubicBezTo>
                <a:cubicBezTo>
                  <a:pt x="171564" y="968852"/>
                  <a:pt x="170612" y="969719"/>
                  <a:pt x="169729" y="970160"/>
                </a:cubicBezTo>
                <a:cubicBezTo>
                  <a:pt x="170323" y="970993"/>
                  <a:pt x="170765" y="972250"/>
                  <a:pt x="171564" y="972556"/>
                </a:cubicBezTo>
                <a:cubicBezTo>
                  <a:pt x="172312" y="972828"/>
                  <a:pt x="173433" y="972080"/>
                  <a:pt x="175268" y="971486"/>
                </a:cubicBezTo>
                <a:close/>
                <a:moveTo>
                  <a:pt x="1192786" y="167867"/>
                </a:moveTo>
                <a:cubicBezTo>
                  <a:pt x="1192480" y="168394"/>
                  <a:pt x="1192175" y="168938"/>
                  <a:pt x="1191886" y="169465"/>
                </a:cubicBezTo>
                <a:cubicBezTo>
                  <a:pt x="1194315" y="170824"/>
                  <a:pt x="1196745" y="172183"/>
                  <a:pt x="1199192" y="173543"/>
                </a:cubicBezTo>
                <a:cubicBezTo>
                  <a:pt x="1199464" y="173067"/>
                  <a:pt x="1199719" y="172591"/>
                  <a:pt x="1199991" y="172098"/>
                </a:cubicBezTo>
                <a:cubicBezTo>
                  <a:pt x="1197578" y="170688"/>
                  <a:pt x="1195182" y="169278"/>
                  <a:pt x="1192786" y="167867"/>
                </a:cubicBezTo>
                <a:close/>
                <a:moveTo>
                  <a:pt x="1690254" y="1323176"/>
                </a:moveTo>
                <a:cubicBezTo>
                  <a:pt x="1689829" y="1322412"/>
                  <a:pt x="1689387" y="1321664"/>
                  <a:pt x="1688962" y="1320899"/>
                </a:cubicBezTo>
                <a:cubicBezTo>
                  <a:pt x="1687552" y="1322157"/>
                  <a:pt x="1684307" y="1320678"/>
                  <a:pt x="1684646" y="1325589"/>
                </a:cubicBezTo>
                <a:cubicBezTo>
                  <a:pt x="1686788" y="1324671"/>
                  <a:pt x="1688521" y="1323924"/>
                  <a:pt x="1690254" y="1323176"/>
                </a:cubicBezTo>
                <a:close/>
                <a:moveTo>
                  <a:pt x="860654" y="143687"/>
                </a:moveTo>
                <a:cubicBezTo>
                  <a:pt x="864086" y="144180"/>
                  <a:pt x="866415" y="143517"/>
                  <a:pt x="866040" y="138946"/>
                </a:cubicBezTo>
                <a:cubicBezTo>
                  <a:pt x="863662" y="141036"/>
                  <a:pt x="862166" y="142362"/>
                  <a:pt x="860654" y="143687"/>
                </a:cubicBezTo>
                <a:close/>
                <a:moveTo>
                  <a:pt x="1215844" y="141138"/>
                </a:moveTo>
                <a:cubicBezTo>
                  <a:pt x="1214044" y="140527"/>
                  <a:pt x="1213126" y="139949"/>
                  <a:pt x="1212277" y="140034"/>
                </a:cubicBezTo>
                <a:cubicBezTo>
                  <a:pt x="1211750" y="140085"/>
                  <a:pt x="1210815" y="141461"/>
                  <a:pt x="1210985" y="141750"/>
                </a:cubicBezTo>
                <a:cubicBezTo>
                  <a:pt x="1211410" y="142566"/>
                  <a:pt x="1212311" y="143585"/>
                  <a:pt x="1213058" y="143619"/>
                </a:cubicBezTo>
                <a:cubicBezTo>
                  <a:pt x="1213704" y="143653"/>
                  <a:pt x="1214417" y="142464"/>
                  <a:pt x="1215844" y="141138"/>
                </a:cubicBezTo>
                <a:close/>
                <a:moveTo>
                  <a:pt x="1124562" y="1348903"/>
                </a:moveTo>
                <a:cubicBezTo>
                  <a:pt x="1122166" y="1347713"/>
                  <a:pt x="1119600" y="1345045"/>
                  <a:pt x="1115335" y="1348410"/>
                </a:cubicBezTo>
                <a:cubicBezTo>
                  <a:pt x="1119396" y="1348631"/>
                  <a:pt x="1121979" y="1348767"/>
                  <a:pt x="1124562" y="1348903"/>
                </a:cubicBezTo>
                <a:close/>
                <a:moveTo>
                  <a:pt x="243628" y="702089"/>
                </a:moveTo>
                <a:cubicBezTo>
                  <a:pt x="243526" y="705862"/>
                  <a:pt x="244886" y="707085"/>
                  <a:pt x="248624" y="704978"/>
                </a:cubicBezTo>
                <a:cubicBezTo>
                  <a:pt x="246466" y="703721"/>
                  <a:pt x="245056" y="702905"/>
                  <a:pt x="243628" y="702089"/>
                </a:cubicBezTo>
                <a:close/>
                <a:moveTo>
                  <a:pt x="1371053" y="1508070"/>
                </a:moveTo>
                <a:cubicBezTo>
                  <a:pt x="1370781" y="1507237"/>
                  <a:pt x="1370509" y="1506405"/>
                  <a:pt x="1370237" y="1505572"/>
                </a:cubicBezTo>
                <a:cubicBezTo>
                  <a:pt x="1368895" y="1506201"/>
                  <a:pt x="1367535" y="1506829"/>
                  <a:pt x="1366193" y="1507475"/>
                </a:cubicBezTo>
                <a:cubicBezTo>
                  <a:pt x="1366533" y="1508138"/>
                  <a:pt x="1366992" y="1509378"/>
                  <a:pt x="1367212" y="1509344"/>
                </a:cubicBezTo>
                <a:cubicBezTo>
                  <a:pt x="1368521" y="1509072"/>
                  <a:pt x="1369778" y="1508529"/>
                  <a:pt x="1371053" y="1508070"/>
                </a:cubicBezTo>
                <a:close/>
                <a:moveTo>
                  <a:pt x="1385292" y="146899"/>
                </a:moveTo>
                <a:cubicBezTo>
                  <a:pt x="1385309" y="146389"/>
                  <a:pt x="1385343" y="145879"/>
                  <a:pt x="1385360" y="145369"/>
                </a:cubicBezTo>
                <a:cubicBezTo>
                  <a:pt x="1383508" y="145250"/>
                  <a:pt x="1381673" y="145132"/>
                  <a:pt x="1379820" y="145013"/>
                </a:cubicBezTo>
                <a:cubicBezTo>
                  <a:pt x="1379804" y="145641"/>
                  <a:pt x="1379770" y="146270"/>
                  <a:pt x="1379752" y="146899"/>
                </a:cubicBezTo>
                <a:cubicBezTo>
                  <a:pt x="1381605" y="146899"/>
                  <a:pt x="1383457" y="146899"/>
                  <a:pt x="1385292" y="146899"/>
                </a:cubicBezTo>
                <a:close/>
                <a:moveTo>
                  <a:pt x="359584" y="391384"/>
                </a:moveTo>
                <a:cubicBezTo>
                  <a:pt x="359584" y="390926"/>
                  <a:pt x="359567" y="390467"/>
                  <a:pt x="359567" y="390025"/>
                </a:cubicBezTo>
                <a:cubicBezTo>
                  <a:pt x="358122" y="390025"/>
                  <a:pt x="356661" y="390025"/>
                  <a:pt x="355217" y="390025"/>
                </a:cubicBezTo>
                <a:cubicBezTo>
                  <a:pt x="355217" y="390484"/>
                  <a:pt x="355234" y="390943"/>
                  <a:pt x="355234" y="391384"/>
                </a:cubicBezTo>
                <a:cubicBezTo>
                  <a:pt x="356679" y="391384"/>
                  <a:pt x="358140" y="391384"/>
                  <a:pt x="359584" y="391384"/>
                </a:cubicBezTo>
                <a:close/>
                <a:moveTo>
                  <a:pt x="816661" y="258063"/>
                </a:moveTo>
                <a:cubicBezTo>
                  <a:pt x="815981" y="258012"/>
                  <a:pt x="815318" y="257944"/>
                  <a:pt x="814639" y="257893"/>
                </a:cubicBezTo>
                <a:cubicBezTo>
                  <a:pt x="814571" y="259235"/>
                  <a:pt x="814434" y="260594"/>
                  <a:pt x="814554" y="261937"/>
                </a:cubicBezTo>
                <a:cubicBezTo>
                  <a:pt x="814571" y="262090"/>
                  <a:pt x="815930" y="262141"/>
                  <a:pt x="816661" y="262243"/>
                </a:cubicBezTo>
                <a:cubicBezTo>
                  <a:pt x="816661" y="260832"/>
                  <a:pt x="816661" y="259439"/>
                  <a:pt x="816661" y="258063"/>
                </a:cubicBezTo>
                <a:close/>
                <a:moveTo>
                  <a:pt x="2126108" y="812285"/>
                </a:moveTo>
                <a:cubicBezTo>
                  <a:pt x="2126158" y="812624"/>
                  <a:pt x="2126209" y="812947"/>
                  <a:pt x="2126243" y="813287"/>
                </a:cubicBezTo>
                <a:cubicBezTo>
                  <a:pt x="2127262" y="813389"/>
                  <a:pt x="2128333" y="813729"/>
                  <a:pt x="2129268" y="813491"/>
                </a:cubicBezTo>
                <a:cubicBezTo>
                  <a:pt x="2130168" y="813253"/>
                  <a:pt x="2130916" y="812404"/>
                  <a:pt x="2131731" y="811843"/>
                </a:cubicBezTo>
                <a:cubicBezTo>
                  <a:pt x="2131511" y="811452"/>
                  <a:pt x="2131290" y="811078"/>
                  <a:pt x="2131052" y="810687"/>
                </a:cubicBezTo>
                <a:cubicBezTo>
                  <a:pt x="2129404" y="811214"/>
                  <a:pt x="2127755" y="811758"/>
                  <a:pt x="2126108" y="812285"/>
                </a:cubicBezTo>
                <a:close/>
                <a:moveTo>
                  <a:pt x="243051" y="657213"/>
                </a:moveTo>
                <a:cubicBezTo>
                  <a:pt x="243237" y="657688"/>
                  <a:pt x="243441" y="658147"/>
                  <a:pt x="243628" y="658623"/>
                </a:cubicBezTo>
                <a:cubicBezTo>
                  <a:pt x="245616" y="657824"/>
                  <a:pt x="247605" y="657026"/>
                  <a:pt x="249593" y="656227"/>
                </a:cubicBezTo>
                <a:cubicBezTo>
                  <a:pt x="249371" y="655717"/>
                  <a:pt x="249168" y="655190"/>
                  <a:pt x="248946" y="654681"/>
                </a:cubicBezTo>
                <a:cubicBezTo>
                  <a:pt x="246993" y="655513"/>
                  <a:pt x="245022" y="656363"/>
                  <a:pt x="243051" y="657213"/>
                </a:cubicBezTo>
                <a:close/>
                <a:moveTo>
                  <a:pt x="850799" y="183398"/>
                </a:moveTo>
                <a:cubicBezTo>
                  <a:pt x="850340" y="183840"/>
                  <a:pt x="849881" y="184265"/>
                  <a:pt x="849422" y="184690"/>
                </a:cubicBezTo>
                <a:cubicBezTo>
                  <a:pt x="850340" y="185709"/>
                  <a:pt x="851224" y="186780"/>
                  <a:pt x="852242" y="187697"/>
                </a:cubicBezTo>
                <a:cubicBezTo>
                  <a:pt x="852328" y="187782"/>
                  <a:pt x="853348" y="186814"/>
                  <a:pt x="853942" y="186338"/>
                </a:cubicBezTo>
                <a:cubicBezTo>
                  <a:pt x="852889" y="185369"/>
                  <a:pt x="851835" y="184384"/>
                  <a:pt x="850799" y="183398"/>
                </a:cubicBezTo>
                <a:close/>
                <a:moveTo>
                  <a:pt x="215030" y="867255"/>
                </a:moveTo>
                <a:cubicBezTo>
                  <a:pt x="215336" y="867714"/>
                  <a:pt x="215659" y="868172"/>
                  <a:pt x="215965" y="868631"/>
                </a:cubicBezTo>
                <a:cubicBezTo>
                  <a:pt x="217919" y="867289"/>
                  <a:pt x="219873" y="865946"/>
                  <a:pt x="221827" y="864604"/>
                </a:cubicBezTo>
                <a:cubicBezTo>
                  <a:pt x="221538" y="864179"/>
                  <a:pt x="221249" y="863754"/>
                  <a:pt x="220961" y="863347"/>
                </a:cubicBezTo>
                <a:cubicBezTo>
                  <a:pt x="218989" y="864655"/>
                  <a:pt x="217019" y="865963"/>
                  <a:pt x="215030" y="867255"/>
                </a:cubicBezTo>
                <a:close/>
                <a:moveTo>
                  <a:pt x="1823354" y="1289599"/>
                </a:moveTo>
                <a:cubicBezTo>
                  <a:pt x="1822607" y="1289565"/>
                  <a:pt x="1821859" y="1289531"/>
                  <a:pt x="1821128" y="1289497"/>
                </a:cubicBezTo>
                <a:cubicBezTo>
                  <a:pt x="1821214" y="1291231"/>
                  <a:pt x="1821298" y="1292981"/>
                  <a:pt x="1821384" y="1294714"/>
                </a:cubicBezTo>
                <a:cubicBezTo>
                  <a:pt x="1821927" y="1294714"/>
                  <a:pt x="1822454" y="1294714"/>
                  <a:pt x="1822998" y="1294714"/>
                </a:cubicBezTo>
                <a:cubicBezTo>
                  <a:pt x="1823100" y="1293015"/>
                  <a:pt x="1823236" y="1291299"/>
                  <a:pt x="1823354" y="1289599"/>
                </a:cubicBezTo>
                <a:close/>
                <a:moveTo>
                  <a:pt x="1188759" y="197876"/>
                </a:moveTo>
                <a:cubicBezTo>
                  <a:pt x="1188640" y="197196"/>
                  <a:pt x="1188504" y="196499"/>
                  <a:pt x="1188385" y="195820"/>
                </a:cubicBezTo>
                <a:cubicBezTo>
                  <a:pt x="1186686" y="196296"/>
                  <a:pt x="1184969" y="196771"/>
                  <a:pt x="1183270" y="197247"/>
                </a:cubicBezTo>
                <a:cubicBezTo>
                  <a:pt x="1183372" y="197672"/>
                  <a:pt x="1183474" y="198114"/>
                  <a:pt x="1183576" y="198538"/>
                </a:cubicBezTo>
                <a:cubicBezTo>
                  <a:pt x="1185292" y="198317"/>
                  <a:pt x="1187025" y="198097"/>
                  <a:pt x="1188759" y="197876"/>
                </a:cubicBezTo>
                <a:close/>
                <a:moveTo>
                  <a:pt x="1921876" y="1146796"/>
                </a:moveTo>
                <a:cubicBezTo>
                  <a:pt x="1921112" y="1146813"/>
                  <a:pt x="1920347" y="1146830"/>
                  <a:pt x="1919583" y="1146847"/>
                </a:cubicBezTo>
                <a:cubicBezTo>
                  <a:pt x="1919718" y="1148597"/>
                  <a:pt x="1919854" y="1150347"/>
                  <a:pt x="1919990" y="1152097"/>
                </a:cubicBezTo>
                <a:cubicBezTo>
                  <a:pt x="1920533" y="1152080"/>
                  <a:pt x="1921094" y="1152046"/>
                  <a:pt x="1921639" y="1152029"/>
                </a:cubicBezTo>
                <a:cubicBezTo>
                  <a:pt x="1921723" y="1150279"/>
                  <a:pt x="1921808" y="1148546"/>
                  <a:pt x="1921876" y="1146796"/>
                </a:cubicBezTo>
                <a:close/>
                <a:moveTo>
                  <a:pt x="288624" y="995666"/>
                </a:moveTo>
                <a:cubicBezTo>
                  <a:pt x="289236" y="996074"/>
                  <a:pt x="289848" y="996498"/>
                  <a:pt x="290459" y="996906"/>
                </a:cubicBezTo>
                <a:cubicBezTo>
                  <a:pt x="291513" y="995428"/>
                  <a:pt x="292566" y="993950"/>
                  <a:pt x="293619" y="992454"/>
                </a:cubicBezTo>
                <a:cubicBezTo>
                  <a:pt x="293093" y="992063"/>
                  <a:pt x="292566" y="991690"/>
                  <a:pt x="292040" y="991299"/>
                </a:cubicBezTo>
                <a:cubicBezTo>
                  <a:pt x="290884" y="992760"/>
                  <a:pt x="289746" y="994222"/>
                  <a:pt x="288624" y="995666"/>
                </a:cubicBezTo>
                <a:close/>
                <a:moveTo>
                  <a:pt x="2115113" y="601529"/>
                </a:moveTo>
                <a:cubicBezTo>
                  <a:pt x="2115368" y="600866"/>
                  <a:pt x="2115623" y="600220"/>
                  <a:pt x="2115878" y="599575"/>
                </a:cubicBezTo>
                <a:cubicBezTo>
                  <a:pt x="2113754" y="599031"/>
                  <a:pt x="2111630" y="598487"/>
                  <a:pt x="2109506" y="597960"/>
                </a:cubicBezTo>
                <a:cubicBezTo>
                  <a:pt x="2109352" y="598487"/>
                  <a:pt x="2109200" y="598997"/>
                  <a:pt x="2109030" y="599524"/>
                </a:cubicBezTo>
                <a:cubicBezTo>
                  <a:pt x="2111052" y="600186"/>
                  <a:pt x="2113091" y="600866"/>
                  <a:pt x="2115113" y="601529"/>
                </a:cubicBezTo>
                <a:close/>
                <a:moveTo>
                  <a:pt x="1764528" y="1314357"/>
                </a:moveTo>
                <a:cubicBezTo>
                  <a:pt x="1764017" y="1314612"/>
                  <a:pt x="1763508" y="1314867"/>
                  <a:pt x="1762998" y="1315139"/>
                </a:cubicBezTo>
                <a:cubicBezTo>
                  <a:pt x="1763746" y="1316906"/>
                  <a:pt x="1764494" y="1318673"/>
                  <a:pt x="1765258" y="1320440"/>
                </a:cubicBezTo>
                <a:cubicBezTo>
                  <a:pt x="1765921" y="1320101"/>
                  <a:pt x="1766600" y="1319761"/>
                  <a:pt x="1767263" y="1319438"/>
                </a:cubicBezTo>
                <a:cubicBezTo>
                  <a:pt x="1766345" y="1317739"/>
                  <a:pt x="1765445" y="1316056"/>
                  <a:pt x="1764528" y="1314357"/>
                </a:cubicBezTo>
                <a:close/>
                <a:moveTo>
                  <a:pt x="1794399" y="1274969"/>
                </a:moveTo>
                <a:cubicBezTo>
                  <a:pt x="1794858" y="1275224"/>
                  <a:pt x="1795317" y="1275479"/>
                  <a:pt x="1795776" y="1275734"/>
                </a:cubicBezTo>
                <a:cubicBezTo>
                  <a:pt x="1796864" y="1273983"/>
                  <a:pt x="1797951" y="1272233"/>
                  <a:pt x="1799038" y="1270483"/>
                </a:cubicBezTo>
                <a:cubicBezTo>
                  <a:pt x="1798461" y="1270160"/>
                  <a:pt x="1797883" y="1269837"/>
                  <a:pt x="1797306" y="1269514"/>
                </a:cubicBezTo>
                <a:cubicBezTo>
                  <a:pt x="1796337" y="1271333"/>
                  <a:pt x="1795368" y="1273151"/>
                  <a:pt x="1794399" y="1274969"/>
                </a:cubicBezTo>
                <a:close/>
                <a:moveTo>
                  <a:pt x="263492" y="978402"/>
                </a:moveTo>
                <a:cubicBezTo>
                  <a:pt x="263866" y="979013"/>
                  <a:pt x="264223" y="979608"/>
                  <a:pt x="264597" y="980220"/>
                </a:cubicBezTo>
                <a:cubicBezTo>
                  <a:pt x="265905" y="979251"/>
                  <a:pt x="267213" y="978300"/>
                  <a:pt x="268522" y="977331"/>
                </a:cubicBezTo>
                <a:cubicBezTo>
                  <a:pt x="268199" y="976855"/>
                  <a:pt x="267876" y="976397"/>
                  <a:pt x="267537" y="975921"/>
                </a:cubicBezTo>
                <a:cubicBezTo>
                  <a:pt x="266194" y="976736"/>
                  <a:pt x="264834" y="977569"/>
                  <a:pt x="263492" y="978402"/>
                </a:cubicBezTo>
                <a:close/>
                <a:moveTo>
                  <a:pt x="243934" y="726456"/>
                </a:moveTo>
                <a:cubicBezTo>
                  <a:pt x="244291" y="726864"/>
                  <a:pt x="244648" y="727255"/>
                  <a:pt x="245005" y="727663"/>
                </a:cubicBezTo>
                <a:cubicBezTo>
                  <a:pt x="246534" y="726405"/>
                  <a:pt x="248063" y="725148"/>
                  <a:pt x="249593" y="723891"/>
                </a:cubicBezTo>
                <a:cubicBezTo>
                  <a:pt x="249168" y="723415"/>
                  <a:pt x="248743" y="722939"/>
                  <a:pt x="248318" y="722480"/>
                </a:cubicBezTo>
                <a:cubicBezTo>
                  <a:pt x="246856" y="723788"/>
                  <a:pt x="245395" y="725114"/>
                  <a:pt x="243934" y="726456"/>
                </a:cubicBezTo>
                <a:close/>
                <a:moveTo>
                  <a:pt x="1276066" y="1382802"/>
                </a:moveTo>
                <a:cubicBezTo>
                  <a:pt x="1276133" y="1382428"/>
                  <a:pt x="1276185" y="1382038"/>
                  <a:pt x="1276253" y="1381664"/>
                </a:cubicBezTo>
                <a:cubicBezTo>
                  <a:pt x="1274095" y="1381222"/>
                  <a:pt x="1271937" y="1380763"/>
                  <a:pt x="1269778" y="1380321"/>
                </a:cubicBezTo>
                <a:cubicBezTo>
                  <a:pt x="1269694" y="1380831"/>
                  <a:pt x="1269608" y="1381341"/>
                  <a:pt x="1269540" y="1381851"/>
                </a:cubicBezTo>
                <a:cubicBezTo>
                  <a:pt x="1271698" y="1382174"/>
                  <a:pt x="1273874" y="1382496"/>
                  <a:pt x="1276066" y="1382802"/>
                </a:cubicBezTo>
                <a:close/>
                <a:moveTo>
                  <a:pt x="532855" y="327425"/>
                </a:moveTo>
                <a:cubicBezTo>
                  <a:pt x="532651" y="326695"/>
                  <a:pt x="532447" y="325964"/>
                  <a:pt x="532260" y="325216"/>
                </a:cubicBezTo>
                <a:cubicBezTo>
                  <a:pt x="531037" y="325641"/>
                  <a:pt x="529796" y="326049"/>
                  <a:pt x="528590" y="326576"/>
                </a:cubicBezTo>
                <a:cubicBezTo>
                  <a:pt x="528504" y="326610"/>
                  <a:pt x="528811" y="327918"/>
                  <a:pt x="528879" y="327901"/>
                </a:cubicBezTo>
                <a:cubicBezTo>
                  <a:pt x="530204" y="327799"/>
                  <a:pt x="531530" y="327612"/>
                  <a:pt x="532855" y="327425"/>
                </a:cubicBezTo>
                <a:close/>
                <a:moveTo>
                  <a:pt x="1694230" y="1400100"/>
                </a:moveTo>
                <a:cubicBezTo>
                  <a:pt x="1693414" y="1401188"/>
                  <a:pt x="1692649" y="1401851"/>
                  <a:pt x="1692429" y="1402666"/>
                </a:cubicBezTo>
                <a:cubicBezTo>
                  <a:pt x="1692327" y="1403040"/>
                  <a:pt x="1693619" y="1404230"/>
                  <a:pt x="1693805" y="1404128"/>
                </a:cubicBezTo>
                <a:cubicBezTo>
                  <a:pt x="1694569" y="1403720"/>
                  <a:pt x="1695352" y="1403074"/>
                  <a:pt x="1695709" y="1402327"/>
                </a:cubicBezTo>
                <a:cubicBezTo>
                  <a:pt x="1695861" y="1402004"/>
                  <a:pt x="1694994" y="1401205"/>
                  <a:pt x="1694230" y="1400100"/>
                </a:cubicBezTo>
                <a:close/>
                <a:moveTo>
                  <a:pt x="1299821" y="1414119"/>
                </a:moveTo>
                <a:cubicBezTo>
                  <a:pt x="1299532" y="1413711"/>
                  <a:pt x="1299243" y="1413321"/>
                  <a:pt x="1298954" y="1412913"/>
                </a:cubicBezTo>
                <a:cubicBezTo>
                  <a:pt x="1297629" y="1413762"/>
                  <a:pt x="1296303" y="1414629"/>
                  <a:pt x="1294961" y="1415479"/>
                </a:cubicBezTo>
                <a:cubicBezTo>
                  <a:pt x="1295284" y="1415954"/>
                  <a:pt x="1295607" y="1416413"/>
                  <a:pt x="1295912" y="1416889"/>
                </a:cubicBezTo>
                <a:cubicBezTo>
                  <a:pt x="1297221" y="1415971"/>
                  <a:pt x="1298529" y="1415054"/>
                  <a:pt x="1299821" y="1414119"/>
                </a:cubicBezTo>
                <a:close/>
                <a:moveTo>
                  <a:pt x="2066838" y="540033"/>
                </a:moveTo>
                <a:cubicBezTo>
                  <a:pt x="2066804" y="539575"/>
                  <a:pt x="2066770" y="539116"/>
                  <a:pt x="2066736" y="538674"/>
                </a:cubicBezTo>
                <a:cubicBezTo>
                  <a:pt x="2065410" y="538674"/>
                  <a:pt x="2064102" y="538623"/>
                  <a:pt x="2062794" y="538759"/>
                </a:cubicBezTo>
                <a:cubicBezTo>
                  <a:pt x="2062709" y="538776"/>
                  <a:pt x="2062743" y="540084"/>
                  <a:pt x="2062726" y="540798"/>
                </a:cubicBezTo>
                <a:cubicBezTo>
                  <a:pt x="2064085" y="540543"/>
                  <a:pt x="2065461" y="540288"/>
                  <a:pt x="2066838" y="540033"/>
                </a:cubicBezTo>
                <a:close/>
                <a:moveTo>
                  <a:pt x="812600" y="193713"/>
                </a:moveTo>
                <a:cubicBezTo>
                  <a:pt x="811461" y="194987"/>
                  <a:pt x="810713" y="195667"/>
                  <a:pt x="810204" y="196499"/>
                </a:cubicBezTo>
                <a:cubicBezTo>
                  <a:pt x="810051" y="196737"/>
                  <a:pt x="810595" y="197417"/>
                  <a:pt x="810815" y="197893"/>
                </a:cubicBezTo>
                <a:cubicBezTo>
                  <a:pt x="811699" y="197400"/>
                  <a:pt x="812685" y="197026"/>
                  <a:pt x="813398" y="196346"/>
                </a:cubicBezTo>
                <a:cubicBezTo>
                  <a:pt x="813619" y="196142"/>
                  <a:pt x="813041" y="195106"/>
                  <a:pt x="812600" y="193713"/>
                </a:cubicBezTo>
                <a:close/>
                <a:moveTo>
                  <a:pt x="1310322" y="1431451"/>
                </a:moveTo>
                <a:cubicBezTo>
                  <a:pt x="1310883" y="1431876"/>
                  <a:pt x="1311460" y="1432318"/>
                  <a:pt x="1312021" y="1432743"/>
                </a:cubicBezTo>
                <a:cubicBezTo>
                  <a:pt x="1312395" y="1431689"/>
                  <a:pt x="1312854" y="1430653"/>
                  <a:pt x="1313091" y="1429548"/>
                </a:cubicBezTo>
                <a:cubicBezTo>
                  <a:pt x="1313177" y="1429123"/>
                  <a:pt x="1312752" y="1428580"/>
                  <a:pt x="1312548" y="1428087"/>
                </a:cubicBezTo>
                <a:cubicBezTo>
                  <a:pt x="1311648" y="1428529"/>
                  <a:pt x="1310628" y="1428818"/>
                  <a:pt x="1309915" y="1429463"/>
                </a:cubicBezTo>
                <a:cubicBezTo>
                  <a:pt x="1309659" y="1429701"/>
                  <a:pt x="1310169" y="1430772"/>
                  <a:pt x="1310322" y="1431451"/>
                </a:cubicBezTo>
                <a:close/>
                <a:moveTo>
                  <a:pt x="1199787" y="1049702"/>
                </a:moveTo>
                <a:cubicBezTo>
                  <a:pt x="1199906" y="1050194"/>
                  <a:pt x="1200025" y="1050687"/>
                  <a:pt x="1200160" y="1051180"/>
                </a:cubicBezTo>
                <a:cubicBezTo>
                  <a:pt x="1201452" y="1050908"/>
                  <a:pt x="1202743" y="1050636"/>
                  <a:pt x="1204035" y="1050364"/>
                </a:cubicBezTo>
                <a:cubicBezTo>
                  <a:pt x="1203899" y="1049769"/>
                  <a:pt x="1203746" y="1049175"/>
                  <a:pt x="1203610" y="1048580"/>
                </a:cubicBezTo>
                <a:cubicBezTo>
                  <a:pt x="1202336" y="1048954"/>
                  <a:pt x="1201062" y="1049328"/>
                  <a:pt x="1199787" y="1049702"/>
                </a:cubicBezTo>
                <a:close/>
                <a:moveTo>
                  <a:pt x="1407433" y="157349"/>
                </a:moveTo>
                <a:cubicBezTo>
                  <a:pt x="1407467" y="156873"/>
                  <a:pt x="1407501" y="156397"/>
                  <a:pt x="1407535" y="155922"/>
                </a:cubicBezTo>
                <a:cubicBezTo>
                  <a:pt x="1406193" y="155803"/>
                  <a:pt x="1404850" y="155684"/>
                  <a:pt x="1403491" y="155565"/>
                </a:cubicBezTo>
                <a:cubicBezTo>
                  <a:pt x="1403457" y="156075"/>
                  <a:pt x="1403423" y="156584"/>
                  <a:pt x="1403389" y="157094"/>
                </a:cubicBezTo>
                <a:cubicBezTo>
                  <a:pt x="1404749" y="157179"/>
                  <a:pt x="1406090" y="157264"/>
                  <a:pt x="1407433" y="157349"/>
                </a:cubicBezTo>
                <a:close/>
                <a:moveTo>
                  <a:pt x="588386" y="254766"/>
                </a:moveTo>
                <a:cubicBezTo>
                  <a:pt x="587230" y="256040"/>
                  <a:pt x="586448" y="256720"/>
                  <a:pt x="585939" y="257553"/>
                </a:cubicBezTo>
                <a:cubicBezTo>
                  <a:pt x="585786" y="257808"/>
                  <a:pt x="586296" y="258487"/>
                  <a:pt x="586516" y="258980"/>
                </a:cubicBezTo>
                <a:cubicBezTo>
                  <a:pt x="587418" y="258504"/>
                  <a:pt x="588436" y="258164"/>
                  <a:pt x="589151" y="257485"/>
                </a:cubicBezTo>
                <a:cubicBezTo>
                  <a:pt x="589371" y="257281"/>
                  <a:pt x="588811" y="256210"/>
                  <a:pt x="588386" y="254766"/>
                </a:cubicBezTo>
                <a:close/>
                <a:moveTo>
                  <a:pt x="685004" y="200594"/>
                </a:moveTo>
                <a:cubicBezTo>
                  <a:pt x="684358" y="200510"/>
                  <a:pt x="683730" y="200425"/>
                  <a:pt x="683084" y="200340"/>
                </a:cubicBezTo>
                <a:cubicBezTo>
                  <a:pt x="683016" y="201682"/>
                  <a:pt x="682948" y="203041"/>
                  <a:pt x="682880" y="204384"/>
                </a:cubicBezTo>
                <a:cubicBezTo>
                  <a:pt x="683356" y="204435"/>
                  <a:pt x="683832" y="204469"/>
                  <a:pt x="684308" y="204520"/>
                </a:cubicBezTo>
                <a:cubicBezTo>
                  <a:pt x="684545" y="203211"/>
                  <a:pt x="684766" y="201903"/>
                  <a:pt x="685004" y="200594"/>
                </a:cubicBezTo>
                <a:close/>
                <a:moveTo>
                  <a:pt x="1341758" y="163925"/>
                </a:moveTo>
                <a:cubicBezTo>
                  <a:pt x="1341656" y="163262"/>
                  <a:pt x="1341537" y="162600"/>
                  <a:pt x="1341435" y="161937"/>
                </a:cubicBezTo>
                <a:cubicBezTo>
                  <a:pt x="1340093" y="162345"/>
                  <a:pt x="1338767" y="162753"/>
                  <a:pt x="1337425" y="163143"/>
                </a:cubicBezTo>
                <a:cubicBezTo>
                  <a:pt x="1337527" y="163585"/>
                  <a:pt x="1337629" y="164027"/>
                  <a:pt x="1337730" y="164486"/>
                </a:cubicBezTo>
                <a:cubicBezTo>
                  <a:pt x="1339073" y="164299"/>
                  <a:pt x="1340415" y="164112"/>
                  <a:pt x="1341758" y="163925"/>
                </a:cubicBezTo>
                <a:close/>
                <a:moveTo>
                  <a:pt x="354911" y="378827"/>
                </a:moveTo>
                <a:cubicBezTo>
                  <a:pt x="355743" y="377689"/>
                  <a:pt x="356542" y="377043"/>
                  <a:pt x="356457" y="376601"/>
                </a:cubicBezTo>
                <a:cubicBezTo>
                  <a:pt x="356322" y="375921"/>
                  <a:pt x="355659" y="375089"/>
                  <a:pt x="355013" y="374834"/>
                </a:cubicBezTo>
                <a:cubicBezTo>
                  <a:pt x="354571" y="374664"/>
                  <a:pt x="353790" y="375344"/>
                  <a:pt x="353161" y="375632"/>
                </a:cubicBezTo>
                <a:cubicBezTo>
                  <a:pt x="353637" y="376499"/>
                  <a:pt x="354112" y="377366"/>
                  <a:pt x="354911" y="378827"/>
                </a:cubicBezTo>
                <a:close/>
                <a:moveTo>
                  <a:pt x="266551" y="1132148"/>
                </a:moveTo>
                <a:cubicBezTo>
                  <a:pt x="266721" y="1132709"/>
                  <a:pt x="266890" y="1133270"/>
                  <a:pt x="267061" y="1133848"/>
                </a:cubicBezTo>
                <a:cubicBezTo>
                  <a:pt x="268505" y="1133168"/>
                  <a:pt x="269950" y="1132488"/>
                  <a:pt x="271394" y="1131791"/>
                </a:cubicBezTo>
                <a:cubicBezTo>
                  <a:pt x="271173" y="1131299"/>
                  <a:pt x="270935" y="1130806"/>
                  <a:pt x="270714" y="1130313"/>
                </a:cubicBezTo>
                <a:cubicBezTo>
                  <a:pt x="269337" y="1130925"/>
                  <a:pt x="267944" y="1131537"/>
                  <a:pt x="266551" y="1132148"/>
                </a:cubicBezTo>
                <a:close/>
                <a:moveTo>
                  <a:pt x="239057" y="818674"/>
                </a:moveTo>
                <a:cubicBezTo>
                  <a:pt x="238734" y="818317"/>
                  <a:pt x="238394" y="817960"/>
                  <a:pt x="238072" y="817603"/>
                </a:cubicBezTo>
                <a:cubicBezTo>
                  <a:pt x="237239" y="818215"/>
                  <a:pt x="236202" y="818657"/>
                  <a:pt x="235659" y="819455"/>
                </a:cubicBezTo>
                <a:cubicBezTo>
                  <a:pt x="235115" y="820254"/>
                  <a:pt x="235047" y="821393"/>
                  <a:pt x="234775" y="822361"/>
                </a:cubicBezTo>
                <a:cubicBezTo>
                  <a:pt x="235149" y="822531"/>
                  <a:pt x="235523" y="822701"/>
                  <a:pt x="235897" y="822854"/>
                </a:cubicBezTo>
                <a:cubicBezTo>
                  <a:pt x="236933" y="821477"/>
                  <a:pt x="237987" y="820084"/>
                  <a:pt x="239057" y="818674"/>
                </a:cubicBezTo>
                <a:close/>
                <a:moveTo>
                  <a:pt x="1262421" y="213934"/>
                </a:moveTo>
                <a:cubicBezTo>
                  <a:pt x="1262573" y="213373"/>
                  <a:pt x="1262743" y="212812"/>
                  <a:pt x="1262897" y="212251"/>
                </a:cubicBezTo>
                <a:cubicBezTo>
                  <a:pt x="1261299" y="211979"/>
                  <a:pt x="1259702" y="211690"/>
                  <a:pt x="1258122" y="211419"/>
                </a:cubicBezTo>
                <a:cubicBezTo>
                  <a:pt x="1258020" y="211945"/>
                  <a:pt x="1257934" y="212472"/>
                  <a:pt x="1257832" y="212999"/>
                </a:cubicBezTo>
                <a:cubicBezTo>
                  <a:pt x="1259362" y="213305"/>
                  <a:pt x="1260891" y="213628"/>
                  <a:pt x="1262421" y="213934"/>
                </a:cubicBezTo>
                <a:close/>
                <a:moveTo>
                  <a:pt x="251954" y="603551"/>
                </a:moveTo>
                <a:cubicBezTo>
                  <a:pt x="251105" y="602990"/>
                  <a:pt x="250425" y="602157"/>
                  <a:pt x="249898" y="602259"/>
                </a:cubicBezTo>
                <a:cubicBezTo>
                  <a:pt x="249253" y="602378"/>
                  <a:pt x="248743" y="603245"/>
                  <a:pt x="248165" y="603789"/>
                </a:cubicBezTo>
                <a:cubicBezTo>
                  <a:pt x="248912" y="604400"/>
                  <a:pt x="249661" y="605012"/>
                  <a:pt x="250408" y="605607"/>
                </a:cubicBezTo>
                <a:cubicBezTo>
                  <a:pt x="250867" y="605012"/>
                  <a:pt x="251309" y="604400"/>
                  <a:pt x="251954" y="603551"/>
                </a:cubicBezTo>
                <a:close/>
                <a:moveTo>
                  <a:pt x="2105699" y="792353"/>
                </a:moveTo>
                <a:cubicBezTo>
                  <a:pt x="2106039" y="792727"/>
                  <a:pt x="2106379" y="793100"/>
                  <a:pt x="2106702" y="793474"/>
                </a:cubicBezTo>
                <a:cubicBezTo>
                  <a:pt x="2108164" y="792217"/>
                  <a:pt x="2109625" y="790959"/>
                  <a:pt x="2111069" y="789702"/>
                </a:cubicBezTo>
                <a:cubicBezTo>
                  <a:pt x="2110729" y="789311"/>
                  <a:pt x="2110390" y="788920"/>
                  <a:pt x="2110049" y="788529"/>
                </a:cubicBezTo>
                <a:cubicBezTo>
                  <a:pt x="2108605" y="789804"/>
                  <a:pt x="2107144" y="791078"/>
                  <a:pt x="2105699" y="792353"/>
                </a:cubicBezTo>
                <a:close/>
                <a:moveTo>
                  <a:pt x="418190" y="339507"/>
                </a:moveTo>
                <a:cubicBezTo>
                  <a:pt x="418326" y="340017"/>
                  <a:pt x="418462" y="340526"/>
                  <a:pt x="418599" y="341053"/>
                </a:cubicBezTo>
                <a:cubicBezTo>
                  <a:pt x="420332" y="340543"/>
                  <a:pt x="422065" y="340034"/>
                  <a:pt x="423798" y="339541"/>
                </a:cubicBezTo>
                <a:cubicBezTo>
                  <a:pt x="423679" y="339082"/>
                  <a:pt x="423543" y="338623"/>
                  <a:pt x="423424" y="338165"/>
                </a:cubicBezTo>
                <a:cubicBezTo>
                  <a:pt x="421674" y="338606"/>
                  <a:pt x="419924" y="339048"/>
                  <a:pt x="418190" y="339507"/>
                </a:cubicBezTo>
                <a:close/>
                <a:moveTo>
                  <a:pt x="1012854" y="804434"/>
                </a:moveTo>
                <a:cubicBezTo>
                  <a:pt x="1012735" y="804927"/>
                  <a:pt x="1012617" y="805420"/>
                  <a:pt x="1012481" y="805913"/>
                </a:cubicBezTo>
                <a:cubicBezTo>
                  <a:pt x="1013670" y="806150"/>
                  <a:pt x="1014859" y="806456"/>
                  <a:pt x="1016049" y="806592"/>
                </a:cubicBezTo>
                <a:cubicBezTo>
                  <a:pt x="1016202" y="806609"/>
                  <a:pt x="1016440" y="805742"/>
                  <a:pt x="1016627" y="805301"/>
                </a:cubicBezTo>
                <a:cubicBezTo>
                  <a:pt x="1015369" y="804995"/>
                  <a:pt x="1014112" y="804723"/>
                  <a:pt x="1012854" y="804434"/>
                </a:cubicBezTo>
                <a:close/>
                <a:moveTo>
                  <a:pt x="134282" y="787935"/>
                </a:moveTo>
                <a:cubicBezTo>
                  <a:pt x="134673" y="787442"/>
                  <a:pt x="135064" y="786966"/>
                  <a:pt x="135455" y="786473"/>
                </a:cubicBezTo>
                <a:cubicBezTo>
                  <a:pt x="134079" y="785658"/>
                  <a:pt x="132719" y="784859"/>
                  <a:pt x="131343" y="784043"/>
                </a:cubicBezTo>
                <a:cubicBezTo>
                  <a:pt x="131054" y="784519"/>
                  <a:pt x="130765" y="784995"/>
                  <a:pt x="130476" y="785471"/>
                </a:cubicBezTo>
                <a:cubicBezTo>
                  <a:pt x="131767" y="786303"/>
                  <a:pt x="133025" y="787119"/>
                  <a:pt x="134282" y="787935"/>
                </a:cubicBezTo>
                <a:close/>
                <a:moveTo>
                  <a:pt x="164138" y="840611"/>
                </a:moveTo>
                <a:cubicBezTo>
                  <a:pt x="164902" y="841257"/>
                  <a:pt x="165667" y="841902"/>
                  <a:pt x="166449" y="842548"/>
                </a:cubicBezTo>
                <a:cubicBezTo>
                  <a:pt x="167129" y="841511"/>
                  <a:pt x="167808" y="840492"/>
                  <a:pt x="168471" y="839455"/>
                </a:cubicBezTo>
                <a:cubicBezTo>
                  <a:pt x="167910" y="838963"/>
                  <a:pt x="167333" y="838470"/>
                  <a:pt x="166772" y="837994"/>
                </a:cubicBezTo>
                <a:cubicBezTo>
                  <a:pt x="165888" y="838861"/>
                  <a:pt x="165022" y="839744"/>
                  <a:pt x="164138" y="840611"/>
                </a:cubicBezTo>
                <a:close/>
                <a:moveTo>
                  <a:pt x="1380467" y="156516"/>
                </a:moveTo>
                <a:cubicBezTo>
                  <a:pt x="1380347" y="156075"/>
                  <a:pt x="1380229" y="155633"/>
                  <a:pt x="1380110" y="155191"/>
                </a:cubicBezTo>
                <a:cubicBezTo>
                  <a:pt x="1378461" y="155667"/>
                  <a:pt x="1376813" y="156143"/>
                  <a:pt x="1375165" y="156618"/>
                </a:cubicBezTo>
                <a:cubicBezTo>
                  <a:pt x="1375267" y="156992"/>
                  <a:pt x="1375352" y="157349"/>
                  <a:pt x="1375454" y="157723"/>
                </a:cubicBezTo>
                <a:cubicBezTo>
                  <a:pt x="1377136" y="157332"/>
                  <a:pt x="1378802" y="156924"/>
                  <a:pt x="1380467" y="156516"/>
                </a:cubicBezTo>
                <a:close/>
                <a:moveTo>
                  <a:pt x="1420926" y="1478503"/>
                </a:moveTo>
                <a:cubicBezTo>
                  <a:pt x="1421350" y="1478333"/>
                  <a:pt x="1421775" y="1478163"/>
                  <a:pt x="1422200" y="1478010"/>
                </a:cubicBezTo>
                <a:cubicBezTo>
                  <a:pt x="1421741" y="1476804"/>
                  <a:pt x="1421282" y="1475598"/>
                  <a:pt x="1420806" y="1474391"/>
                </a:cubicBezTo>
                <a:cubicBezTo>
                  <a:pt x="1420381" y="1474561"/>
                  <a:pt x="1419956" y="1474731"/>
                  <a:pt x="1419532" y="1474901"/>
                </a:cubicBezTo>
                <a:cubicBezTo>
                  <a:pt x="1419991" y="1476107"/>
                  <a:pt x="1420449" y="1477297"/>
                  <a:pt x="1420926" y="1478503"/>
                </a:cubicBezTo>
                <a:close/>
                <a:moveTo>
                  <a:pt x="1332939" y="1472250"/>
                </a:moveTo>
                <a:cubicBezTo>
                  <a:pt x="1333177" y="1471825"/>
                  <a:pt x="1333432" y="1471417"/>
                  <a:pt x="1333670" y="1470992"/>
                </a:cubicBezTo>
                <a:cubicBezTo>
                  <a:pt x="1332667" y="1470415"/>
                  <a:pt x="1331664" y="1469837"/>
                  <a:pt x="1330662" y="1469259"/>
                </a:cubicBezTo>
                <a:cubicBezTo>
                  <a:pt x="1330475" y="1469701"/>
                  <a:pt x="1330067" y="1470466"/>
                  <a:pt x="1330152" y="1470534"/>
                </a:cubicBezTo>
                <a:cubicBezTo>
                  <a:pt x="1331035" y="1471163"/>
                  <a:pt x="1332005" y="1471689"/>
                  <a:pt x="1332939" y="1472250"/>
                </a:cubicBezTo>
                <a:close/>
                <a:moveTo>
                  <a:pt x="1636881" y="1322378"/>
                </a:moveTo>
                <a:cubicBezTo>
                  <a:pt x="1636439" y="1323703"/>
                  <a:pt x="1636082" y="1324570"/>
                  <a:pt x="1635912" y="1325470"/>
                </a:cubicBezTo>
                <a:cubicBezTo>
                  <a:pt x="1635879" y="1325623"/>
                  <a:pt x="1636966" y="1326235"/>
                  <a:pt x="1637119" y="1326116"/>
                </a:cubicBezTo>
                <a:cubicBezTo>
                  <a:pt x="1637815" y="1325538"/>
                  <a:pt x="1638359" y="1324774"/>
                  <a:pt x="1638971" y="1324077"/>
                </a:cubicBezTo>
                <a:cubicBezTo>
                  <a:pt x="1638444" y="1323635"/>
                  <a:pt x="1637917" y="1323210"/>
                  <a:pt x="1636881" y="1322378"/>
                </a:cubicBezTo>
                <a:close/>
                <a:moveTo>
                  <a:pt x="1675402" y="1283091"/>
                </a:moveTo>
                <a:cubicBezTo>
                  <a:pt x="1674434" y="1282327"/>
                  <a:pt x="1673941" y="1281749"/>
                  <a:pt x="1673329" y="1281545"/>
                </a:cubicBezTo>
                <a:cubicBezTo>
                  <a:pt x="1672972" y="1281426"/>
                  <a:pt x="1672429" y="1281902"/>
                  <a:pt x="1671970" y="1282106"/>
                </a:cubicBezTo>
                <a:cubicBezTo>
                  <a:pt x="1672242" y="1282700"/>
                  <a:pt x="1672412" y="1283669"/>
                  <a:pt x="1672837" y="1283771"/>
                </a:cubicBezTo>
                <a:cubicBezTo>
                  <a:pt x="1673397" y="1283941"/>
                  <a:pt x="1674145" y="1283465"/>
                  <a:pt x="1675402" y="1283091"/>
                </a:cubicBezTo>
                <a:close/>
                <a:moveTo>
                  <a:pt x="830425" y="1379506"/>
                </a:moveTo>
                <a:cubicBezTo>
                  <a:pt x="829949" y="1379098"/>
                  <a:pt x="829473" y="1378673"/>
                  <a:pt x="829014" y="1378265"/>
                </a:cubicBezTo>
                <a:cubicBezTo>
                  <a:pt x="828403" y="1379302"/>
                  <a:pt x="827808" y="1380321"/>
                  <a:pt x="827196" y="1381358"/>
                </a:cubicBezTo>
                <a:cubicBezTo>
                  <a:pt x="827655" y="1381562"/>
                  <a:pt x="828403" y="1382055"/>
                  <a:pt x="828521" y="1381936"/>
                </a:cubicBezTo>
                <a:cubicBezTo>
                  <a:pt x="829218" y="1381205"/>
                  <a:pt x="829796" y="1380338"/>
                  <a:pt x="830425" y="1379506"/>
                </a:cubicBezTo>
                <a:close/>
                <a:moveTo>
                  <a:pt x="798530" y="74766"/>
                </a:moveTo>
                <a:cubicBezTo>
                  <a:pt x="799091" y="73849"/>
                  <a:pt x="799550" y="73288"/>
                  <a:pt x="799736" y="72642"/>
                </a:cubicBezTo>
                <a:cubicBezTo>
                  <a:pt x="799788" y="72489"/>
                  <a:pt x="798887" y="71759"/>
                  <a:pt x="798564" y="71844"/>
                </a:cubicBezTo>
                <a:cubicBezTo>
                  <a:pt x="797918" y="72014"/>
                  <a:pt x="797392" y="72557"/>
                  <a:pt x="796814" y="72948"/>
                </a:cubicBezTo>
                <a:cubicBezTo>
                  <a:pt x="797289" y="73458"/>
                  <a:pt x="797765" y="73951"/>
                  <a:pt x="798530" y="74766"/>
                </a:cubicBezTo>
                <a:close/>
                <a:moveTo>
                  <a:pt x="2070780" y="499371"/>
                </a:moveTo>
                <a:cubicBezTo>
                  <a:pt x="2071290" y="498912"/>
                  <a:pt x="2071817" y="498470"/>
                  <a:pt x="2072326" y="498011"/>
                </a:cubicBezTo>
                <a:cubicBezTo>
                  <a:pt x="2071426" y="497281"/>
                  <a:pt x="2070542" y="496533"/>
                  <a:pt x="2069591" y="495870"/>
                </a:cubicBezTo>
                <a:cubicBezTo>
                  <a:pt x="2069540" y="495836"/>
                  <a:pt x="2068690" y="496720"/>
                  <a:pt x="2068741" y="496805"/>
                </a:cubicBezTo>
                <a:cubicBezTo>
                  <a:pt x="2069370" y="497706"/>
                  <a:pt x="2070100" y="498538"/>
                  <a:pt x="2070780" y="499371"/>
                </a:cubicBezTo>
                <a:close/>
                <a:moveTo>
                  <a:pt x="1133262" y="1354969"/>
                </a:moveTo>
                <a:cubicBezTo>
                  <a:pt x="1132616" y="1355937"/>
                  <a:pt x="1131902" y="1356566"/>
                  <a:pt x="1131852" y="1357229"/>
                </a:cubicBezTo>
                <a:cubicBezTo>
                  <a:pt x="1131818" y="1357705"/>
                  <a:pt x="1132718" y="1358231"/>
                  <a:pt x="1133194" y="1358741"/>
                </a:cubicBezTo>
                <a:cubicBezTo>
                  <a:pt x="1133721" y="1358197"/>
                  <a:pt x="1134605" y="1357671"/>
                  <a:pt x="1134638" y="1357093"/>
                </a:cubicBezTo>
                <a:cubicBezTo>
                  <a:pt x="1134706" y="1356515"/>
                  <a:pt x="1133908" y="1355869"/>
                  <a:pt x="1133262" y="1354969"/>
                </a:cubicBezTo>
                <a:close/>
                <a:moveTo>
                  <a:pt x="265157" y="809022"/>
                </a:moveTo>
                <a:cubicBezTo>
                  <a:pt x="265327" y="809685"/>
                  <a:pt x="265497" y="810365"/>
                  <a:pt x="265667" y="811027"/>
                </a:cubicBezTo>
                <a:cubicBezTo>
                  <a:pt x="266993" y="810483"/>
                  <a:pt x="268301" y="809940"/>
                  <a:pt x="269627" y="809413"/>
                </a:cubicBezTo>
                <a:cubicBezTo>
                  <a:pt x="269473" y="808954"/>
                  <a:pt x="269321" y="808495"/>
                  <a:pt x="269168" y="808037"/>
                </a:cubicBezTo>
                <a:cubicBezTo>
                  <a:pt x="267826" y="808359"/>
                  <a:pt x="266500" y="808699"/>
                  <a:pt x="265157" y="809022"/>
                </a:cubicBezTo>
                <a:close/>
                <a:moveTo>
                  <a:pt x="2112173" y="833678"/>
                </a:moveTo>
                <a:cubicBezTo>
                  <a:pt x="2112360" y="833151"/>
                  <a:pt x="2112564" y="832624"/>
                  <a:pt x="2112751" y="832098"/>
                </a:cubicBezTo>
                <a:cubicBezTo>
                  <a:pt x="2111120" y="831690"/>
                  <a:pt x="2109489" y="831265"/>
                  <a:pt x="2107874" y="830857"/>
                </a:cubicBezTo>
                <a:cubicBezTo>
                  <a:pt x="2107755" y="831197"/>
                  <a:pt x="2107653" y="831554"/>
                  <a:pt x="2107535" y="831894"/>
                </a:cubicBezTo>
                <a:cubicBezTo>
                  <a:pt x="2109064" y="832488"/>
                  <a:pt x="2110627" y="833083"/>
                  <a:pt x="2112173" y="833678"/>
                </a:cubicBezTo>
                <a:close/>
                <a:moveTo>
                  <a:pt x="1462301" y="1447356"/>
                </a:moveTo>
                <a:cubicBezTo>
                  <a:pt x="1461639" y="1447424"/>
                  <a:pt x="1460993" y="1447492"/>
                  <a:pt x="1460331" y="1447560"/>
                </a:cubicBezTo>
                <a:cubicBezTo>
                  <a:pt x="1460517" y="1448733"/>
                  <a:pt x="1460722" y="1449888"/>
                  <a:pt x="1460908" y="1451060"/>
                </a:cubicBezTo>
                <a:cubicBezTo>
                  <a:pt x="1461367" y="1450908"/>
                  <a:pt x="1462217" y="1450806"/>
                  <a:pt x="1462233" y="1450602"/>
                </a:cubicBezTo>
                <a:cubicBezTo>
                  <a:pt x="1462387" y="1449548"/>
                  <a:pt x="1462301" y="1448444"/>
                  <a:pt x="1462301" y="1447356"/>
                </a:cubicBezTo>
                <a:close/>
                <a:moveTo>
                  <a:pt x="239431" y="578283"/>
                </a:moveTo>
                <a:cubicBezTo>
                  <a:pt x="238785" y="579133"/>
                  <a:pt x="237901" y="579829"/>
                  <a:pt x="238004" y="580305"/>
                </a:cubicBezTo>
                <a:cubicBezTo>
                  <a:pt x="238140" y="580951"/>
                  <a:pt x="238955" y="581699"/>
                  <a:pt x="239635" y="581885"/>
                </a:cubicBezTo>
                <a:cubicBezTo>
                  <a:pt x="239975" y="581988"/>
                  <a:pt x="241097" y="580917"/>
                  <a:pt x="241045" y="580441"/>
                </a:cubicBezTo>
                <a:cubicBezTo>
                  <a:pt x="240977" y="579778"/>
                  <a:pt x="240162" y="579201"/>
                  <a:pt x="239431" y="578283"/>
                </a:cubicBezTo>
                <a:close/>
                <a:moveTo>
                  <a:pt x="239924" y="684162"/>
                </a:moveTo>
                <a:cubicBezTo>
                  <a:pt x="238989" y="683364"/>
                  <a:pt x="238428" y="682480"/>
                  <a:pt x="237800" y="682446"/>
                </a:cubicBezTo>
                <a:cubicBezTo>
                  <a:pt x="237290" y="682412"/>
                  <a:pt x="236729" y="683381"/>
                  <a:pt x="236186" y="683908"/>
                </a:cubicBezTo>
                <a:cubicBezTo>
                  <a:pt x="236747" y="684451"/>
                  <a:pt x="237239" y="685301"/>
                  <a:pt x="237901" y="685454"/>
                </a:cubicBezTo>
                <a:cubicBezTo>
                  <a:pt x="238378" y="685573"/>
                  <a:pt x="239057" y="684757"/>
                  <a:pt x="239924" y="684162"/>
                </a:cubicBezTo>
                <a:close/>
                <a:moveTo>
                  <a:pt x="387519" y="982140"/>
                </a:moveTo>
                <a:cubicBezTo>
                  <a:pt x="386500" y="981477"/>
                  <a:pt x="385973" y="980934"/>
                  <a:pt x="385361" y="980781"/>
                </a:cubicBezTo>
                <a:cubicBezTo>
                  <a:pt x="384987" y="980696"/>
                  <a:pt x="384478" y="981205"/>
                  <a:pt x="384019" y="981443"/>
                </a:cubicBezTo>
                <a:cubicBezTo>
                  <a:pt x="384376" y="982004"/>
                  <a:pt x="384630" y="982939"/>
                  <a:pt x="385089" y="983058"/>
                </a:cubicBezTo>
                <a:cubicBezTo>
                  <a:pt x="385634" y="983211"/>
                  <a:pt x="386347" y="982633"/>
                  <a:pt x="387519" y="982140"/>
                </a:cubicBezTo>
                <a:close/>
                <a:moveTo>
                  <a:pt x="2078273" y="628462"/>
                </a:moveTo>
                <a:cubicBezTo>
                  <a:pt x="2078375" y="628037"/>
                  <a:pt x="2078461" y="627612"/>
                  <a:pt x="2078562" y="627204"/>
                </a:cubicBezTo>
                <a:cubicBezTo>
                  <a:pt x="2077271" y="626881"/>
                  <a:pt x="2075997" y="626558"/>
                  <a:pt x="2074706" y="626235"/>
                </a:cubicBezTo>
                <a:cubicBezTo>
                  <a:pt x="2074604" y="626694"/>
                  <a:pt x="2074502" y="627170"/>
                  <a:pt x="2074399" y="627629"/>
                </a:cubicBezTo>
                <a:cubicBezTo>
                  <a:pt x="2075674" y="627884"/>
                  <a:pt x="2076982" y="628173"/>
                  <a:pt x="2078273" y="628462"/>
                </a:cubicBezTo>
                <a:close/>
                <a:moveTo>
                  <a:pt x="31037" y="855785"/>
                </a:moveTo>
                <a:cubicBezTo>
                  <a:pt x="31088" y="856431"/>
                  <a:pt x="31122" y="857059"/>
                  <a:pt x="31173" y="857705"/>
                </a:cubicBezTo>
                <a:cubicBezTo>
                  <a:pt x="32346" y="857535"/>
                  <a:pt x="33501" y="857348"/>
                  <a:pt x="34674" y="857178"/>
                </a:cubicBezTo>
                <a:cubicBezTo>
                  <a:pt x="34572" y="856719"/>
                  <a:pt x="34504" y="855870"/>
                  <a:pt x="34351" y="855853"/>
                </a:cubicBezTo>
                <a:cubicBezTo>
                  <a:pt x="33246" y="855734"/>
                  <a:pt x="32142" y="855785"/>
                  <a:pt x="31037" y="855785"/>
                </a:cubicBezTo>
                <a:close/>
                <a:moveTo>
                  <a:pt x="249677" y="891979"/>
                </a:moveTo>
                <a:cubicBezTo>
                  <a:pt x="250102" y="892420"/>
                  <a:pt x="250527" y="892862"/>
                  <a:pt x="250952" y="893304"/>
                </a:cubicBezTo>
                <a:cubicBezTo>
                  <a:pt x="252022" y="892115"/>
                  <a:pt x="253076" y="890942"/>
                  <a:pt x="254146" y="889753"/>
                </a:cubicBezTo>
                <a:cubicBezTo>
                  <a:pt x="253823" y="889464"/>
                  <a:pt x="253501" y="889158"/>
                  <a:pt x="253195" y="888869"/>
                </a:cubicBezTo>
                <a:cubicBezTo>
                  <a:pt x="252006" y="889889"/>
                  <a:pt x="250850" y="890925"/>
                  <a:pt x="249677" y="891979"/>
                </a:cubicBezTo>
                <a:close/>
                <a:moveTo>
                  <a:pt x="40417" y="851792"/>
                </a:moveTo>
                <a:cubicBezTo>
                  <a:pt x="40145" y="851078"/>
                  <a:pt x="40009" y="850246"/>
                  <a:pt x="39788" y="850212"/>
                </a:cubicBezTo>
                <a:cubicBezTo>
                  <a:pt x="39075" y="850126"/>
                  <a:pt x="38344" y="850347"/>
                  <a:pt x="37613" y="850449"/>
                </a:cubicBezTo>
                <a:cubicBezTo>
                  <a:pt x="37834" y="851061"/>
                  <a:pt x="37936" y="852081"/>
                  <a:pt x="38310" y="852200"/>
                </a:cubicBezTo>
                <a:cubicBezTo>
                  <a:pt x="38904" y="852370"/>
                  <a:pt x="39686" y="851962"/>
                  <a:pt x="40417" y="851792"/>
                </a:cubicBezTo>
                <a:close/>
                <a:moveTo>
                  <a:pt x="178412" y="836176"/>
                </a:moveTo>
                <a:cubicBezTo>
                  <a:pt x="178921" y="836635"/>
                  <a:pt x="179431" y="837110"/>
                  <a:pt x="179941" y="837569"/>
                </a:cubicBezTo>
                <a:cubicBezTo>
                  <a:pt x="180620" y="836686"/>
                  <a:pt x="181351" y="835836"/>
                  <a:pt x="181946" y="834918"/>
                </a:cubicBezTo>
                <a:cubicBezTo>
                  <a:pt x="182014" y="834816"/>
                  <a:pt x="181131" y="833950"/>
                  <a:pt x="181097" y="833967"/>
                </a:cubicBezTo>
                <a:cubicBezTo>
                  <a:pt x="180162" y="834646"/>
                  <a:pt x="179295" y="835411"/>
                  <a:pt x="178412" y="836176"/>
                </a:cubicBezTo>
                <a:close/>
                <a:moveTo>
                  <a:pt x="1184833" y="1096583"/>
                </a:moveTo>
                <a:cubicBezTo>
                  <a:pt x="1185258" y="1096091"/>
                  <a:pt x="1185700" y="1095598"/>
                  <a:pt x="1186125" y="1095088"/>
                </a:cubicBezTo>
                <a:cubicBezTo>
                  <a:pt x="1185037" y="1094442"/>
                  <a:pt x="1183933" y="1093797"/>
                  <a:pt x="1182845" y="1093151"/>
                </a:cubicBezTo>
                <a:cubicBezTo>
                  <a:pt x="1182574" y="1093542"/>
                  <a:pt x="1182302" y="1093933"/>
                  <a:pt x="1182047" y="1094323"/>
                </a:cubicBezTo>
                <a:cubicBezTo>
                  <a:pt x="1182965" y="1095071"/>
                  <a:pt x="1183899" y="1095819"/>
                  <a:pt x="1184833" y="1096583"/>
                </a:cubicBezTo>
                <a:close/>
                <a:moveTo>
                  <a:pt x="1590661" y="1298486"/>
                </a:moveTo>
                <a:cubicBezTo>
                  <a:pt x="1590679" y="1298996"/>
                  <a:pt x="1590679" y="1299489"/>
                  <a:pt x="1590695" y="1299999"/>
                </a:cubicBezTo>
                <a:cubicBezTo>
                  <a:pt x="1591392" y="1300254"/>
                  <a:pt x="1592191" y="1300831"/>
                  <a:pt x="1592785" y="1300678"/>
                </a:cubicBezTo>
                <a:cubicBezTo>
                  <a:pt x="1593482" y="1300508"/>
                  <a:pt x="1594043" y="1299693"/>
                  <a:pt x="1595861" y="1298095"/>
                </a:cubicBezTo>
                <a:cubicBezTo>
                  <a:pt x="1593006" y="1298316"/>
                  <a:pt x="1591834" y="1298401"/>
                  <a:pt x="1590661" y="1298486"/>
                </a:cubicBezTo>
                <a:close/>
                <a:moveTo>
                  <a:pt x="145226" y="770008"/>
                </a:moveTo>
                <a:cubicBezTo>
                  <a:pt x="145311" y="770416"/>
                  <a:pt x="145379" y="770823"/>
                  <a:pt x="145463" y="771231"/>
                </a:cubicBezTo>
                <a:cubicBezTo>
                  <a:pt x="147197" y="770925"/>
                  <a:pt x="148913" y="770619"/>
                  <a:pt x="150646" y="770314"/>
                </a:cubicBezTo>
                <a:cubicBezTo>
                  <a:pt x="150561" y="769906"/>
                  <a:pt x="150459" y="769498"/>
                  <a:pt x="150374" y="769107"/>
                </a:cubicBezTo>
                <a:cubicBezTo>
                  <a:pt x="148658" y="769396"/>
                  <a:pt x="146942" y="769702"/>
                  <a:pt x="145226" y="770008"/>
                </a:cubicBezTo>
                <a:close/>
                <a:moveTo>
                  <a:pt x="1140552" y="1290092"/>
                </a:moveTo>
                <a:cubicBezTo>
                  <a:pt x="1140331" y="1290687"/>
                  <a:pt x="1140093" y="1291281"/>
                  <a:pt x="1139872" y="1291876"/>
                </a:cubicBezTo>
                <a:cubicBezTo>
                  <a:pt x="1141146" y="1292165"/>
                  <a:pt x="1142438" y="1292454"/>
                  <a:pt x="1143712" y="1292743"/>
                </a:cubicBezTo>
                <a:cubicBezTo>
                  <a:pt x="1143831" y="1292386"/>
                  <a:pt x="1143951" y="1292029"/>
                  <a:pt x="1144069" y="1291672"/>
                </a:cubicBezTo>
                <a:cubicBezTo>
                  <a:pt x="1142913" y="1291146"/>
                  <a:pt x="1141741" y="1290619"/>
                  <a:pt x="1140552" y="1290092"/>
                </a:cubicBezTo>
                <a:close/>
                <a:moveTo>
                  <a:pt x="1309626" y="212795"/>
                </a:moveTo>
                <a:cubicBezTo>
                  <a:pt x="1309592" y="213135"/>
                  <a:pt x="1309558" y="213492"/>
                  <a:pt x="1309524" y="213832"/>
                </a:cubicBezTo>
                <a:cubicBezTo>
                  <a:pt x="1311376" y="213730"/>
                  <a:pt x="1313228" y="213628"/>
                  <a:pt x="1315080" y="213543"/>
                </a:cubicBezTo>
                <a:cubicBezTo>
                  <a:pt x="1315063" y="213288"/>
                  <a:pt x="1315063" y="213050"/>
                  <a:pt x="1315046" y="212795"/>
                </a:cubicBezTo>
                <a:cubicBezTo>
                  <a:pt x="1313228" y="212795"/>
                  <a:pt x="1311426" y="212795"/>
                  <a:pt x="1309626" y="212795"/>
                </a:cubicBezTo>
                <a:close/>
                <a:moveTo>
                  <a:pt x="627536" y="227697"/>
                </a:moveTo>
                <a:cubicBezTo>
                  <a:pt x="627145" y="227731"/>
                  <a:pt x="626737" y="227765"/>
                  <a:pt x="626346" y="227799"/>
                </a:cubicBezTo>
                <a:cubicBezTo>
                  <a:pt x="626278" y="228547"/>
                  <a:pt x="625956" y="229397"/>
                  <a:pt x="626176" y="230042"/>
                </a:cubicBezTo>
                <a:cubicBezTo>
                  <a:pt x="626414" y="230722"/>
                  <a:pt x="627179" y="231198"/>
                  <a:pt x="627706" y="231776"/>
                </a:cubicBezTo>
                <a:cubicBezTo>
                  <a:pt x="628029" y="231555"/>
                  <a:pt x="628352" y="231334"/>
                  <a:pt x="628675" y="231130"/>
                </a:cubicBezTo>
                <a:cubicBezTo>
                  <a:pt x="628300" y="229991"/>
                  <a:pt x="627910" y="228853"/>
                  <a:pt x="627536" y="227697"/>
                </a:cubicBezTo>
                <a:close/>
                <a:moveTo>
                  <a:pt x="96203" y="873151"/>
                </a:moveTo>
                <a:cubicBezTo>
                  <a:pt x="95999" y="872726"/>
                  <a:pt x="95795" y="872285"/>
                  <a:pt x="95574" y="871860"/>
                </a:cubicBezTo>
                <a:cubicBezTo>
                  <a:pt x="94402" y="872420"/>
                  <a:pt x="93246" y="872998"/>
                  <a:pt x="92074" y="873559"/>
                </a:cubicBezTo>
                <a:cubicBezTo>
                  <a:pt x="92278" y="873984"/>
                  <a:pt x="92498" y="874409"/>
                  <a:pt x="92702" y="874833"/>
                </a:cubicBezTo>
                <a:cubicBezTo>
                  <a:pt x="93875" y="874273"/>
                  <a:pt x="95047" y="873712"/>
                  <a:pt x="96203" y="873151"/>
                </a:cubicBezTo>
                <a:close/>
                <a:moveTo>
                  <a:pt x="60790" y="897671"/>
                </a:moveTo>
                <a:cubicBezTo>
                  <a:pt x="60281" y="897994"/>
                  <a:pt x="59772" y="898317"/>
                  <a:pt x="59261" y="898640"/>
                </a:cubicBezTo>
                <a:cubicBezTo>
                  <a:pt x="59941" y="899591"/>
                  <a:pt x="60621" y="900543"/>
                  <a:pt x="61301" y="901511"/>
                </a:cubicBezTo>
                <a:cubicBezTo>
                  <a:pt x="61657" y="901291"/>
                  <a:pt x="62014" y="901070"/>
                  <a:pt x="62388" y="900849"/>
                </a:cubicBezTo>
                <a:cubicBezTo>
                  <a:pt x="61844" y="899778"/>
                  <a:pt x="61317" y="898725"/>
                  <a:pt x="60790" y="897671"/>
                </a:cubicBezTo>
                <a:close/>
                <a:moveTo>
                  <a:pt x="1705734" y="1375360"/>
                </a:moveTo>
                <a:cubicBezTo>
                  <a:pt x="1705190" y="1374986"/>
                  <a:pt x="1704612" y="1374578"/>
                  <a:pt x="1704035" y="1374187"/>
                </a:cubicBezTo>
                <a:cubicBezTo>
                  <a:pt x="1703831" y="1374629"/>
                  <a:pt x="1703338" y="1375224"/>
                  <a:pt x="1703474" y="1375462"/>
                </a:cubicBezTo>
                <a:cubicBezTo>
                  <a:pt x="1703814" y="1376022"/>
                  <a:pt x="1704442" y="1376396"/>
                  <a:pt x="1704952" y="1376855"/>
                </a:cubicBezTo>
                <a:cubicBezTo>
                  <a:pt x="1705173" y="1376430"/>
                  <a:pt x="1705394" y="1376005"/>
                  <a:pt x="1705734" y="1375360"/>
                </a:cubicBezTo>
                <a:close/>
                <a:moveTo>
                  <a:pt x="1238070" y="1377926"/>
                </a:moveTo>
                <a:cubicBezTo>
                  <a:pt x="1237578" y="1377518"/>
                  <a:pt x="1237034" y="1376906"/>
                  <a:pt x="1236916" y="1376974"/>
                </a:cubicBezTo>
                <a:cubicBezTo>
                  <a:pt x="1236287" y="1377382"/>
                  <a:pt x="1235760" y="1377959"/>
                  <a:pt x="1235216" y="1378469"/>
                </a:cubicBezTo>
                <a:cubicBezTo>
                  <a:pt x="1235742" y="1378928"/>
                  <a:pt x="1236269" y="1379370"/>
                  <a:pt x="1236779" y="1379812"/>
                </a:cubicBezTo>
                <a:cubicBezTo>
                  <a:pt x="1237221" y="1379183"/>
                  <a:pt x="1237646" y="1378554"/>
                  <a:pt x="1238070" y="1377926"/>
                </a:cubicBezTo>
                <a:close/>
                <a:moveTo>
                  <a:pt x="1057629" y="894069"/>
                </a:moveTo>
                <a:cubicBezTo>
                  <a:pt x="1057629" y="894307"/>
                  <a:pt x="1057629" y="894561"/>
                  <a:pt x="1057629" y="894799"/>
                </a:cubicBezTo>
                <a:cubicBezTo>
                  <a:pt x="1059124" y="894799"/>
                  <a:pt x="1060637" y="894799"/>
                  <a:pt x="1062132" y="894799"/>
                </a:cubicBezTo>
                <a:cubicBezTo>
                  <a:pt x="1062132" y="894561"/>
                  <a:pt x="1062132" y="894307"/>
                  <a:pt x="1062132" y="894069"/>
                </a:cubicBezTo>
                <a:cubicBezTo>
                  <a:pt x="1060637" y="894069"/>
                  <a:pt x="1059124" y="894069"/>
                  <a:pt x="1057629" y="894069"/>
                </a:cubicBezTo>
                <a:close/>
                <a:moveTo>
                  <a:pt x="1301928" y="1357756"/>
                </a:moveTo>
                <a:cubicBezTo>
                  <a:pt x="1302064" y="1358112"/>
                  <a:pt x="1302217" y="1358452"/>
                  <a:pt x="1302353" y="1358809"/>
                </a:cubicBezTo>
                <a:cubicBezTo>
                  <a:pt x="1303491" y="1358367"/>
                  <a:pt x="1304647" y="1357926"/>
                  <a:pt x="1305785" y="1357467"/>
                </a:cubicBezTo>
                <a:cubicBezTo>
                  <a:pt x="1305632" y="1357076"/>
                  <a:pt x="1305479" y="1356702"/>
                  <a:pt x="1305326" y="1356311"/>
                </a:cubicBezTo>
                <a:cubicBezTo>
                  <a:pt x="1304188" y="1356804"/>
                  <a:pt x="1303066" y="1357280"/>
                  <a:pt x="1301928" y="1357756"/>
                </a:cubicBezTo>
                <a:close/>
                <a:moveTo>
                  <a:pt x="1112718" y="1357773"/>
                </a:moveTo>
                <a:cubicBezTo>
                  <a:pt x="1112123" y="1357212"/>
                  <a:pt x="1111750" y="1356617"/>
                  <a:pt x="1111410" y="1356634"/>
                </a:cubicBezTo>
                <a:cubicBezTo>
                  <a:pt x="1110934" y="1356651"/>
                  <a:pt x="1110339" y="1357042"/>
                  <a:pt x="1110067" y="1357450"/>
                </a:cubicBezTo>
                <a:cubicBezTo>
                  <a:pt x="1109932" y="1357654"/>
                  <a:pt x="1110475" y="1358639"/>
                  <a:pt x="1110543" y="1358622"/>
                </a:cubicBezTo>
                <a:cubicBezTo>
                  <a:pt x="1111257" y="1358418"/>
                  <a:pt x="1111920" y="1358112"/>
                  <a:pt x="1112718" y="1357773"/>
                </a:cubicBezTo>
                <a:close/>
                <a:moveTo>
                  <a:pt x="891172" y="1383431"/>
                </a:moveTo>
                <a:cubicBezTo>
                  <a:pt x="891172" y="1383652"/>
                  <a:pt x="891172" y="1383890"/>
                  <a:pt x="891172" y="1384111"/>
                </a:cubicBezTo>
                <a:cubicBezTo>
                  <a:pt x="892685" y="1384111"/>
                  <a:pt x="894196" y="1384111"/>
                  <a:pt x="895709" y="1384111"/>
                </a:cubicBezTo>
                <a:cubicBezTo>
                  <a:pt x="895709" y="1383890"/>
                  <a:pt x="895709" y="1383652"/>
                  <a:pt x="895709" y="1383431"/>
                </a:cubicBezTo>
                <a:cubicBezTo>
                  <a:pt x="894196" y="1383431"/>
                  <a:pt x="892685" y="1383431"/>
                  <a:pt x="891172" y="1383431"/>
                </a:cubicBezTo>
                <a:close/>
                <a:moveTo>
                  <a:pt x="1370831" y="1385946"/>
                </a:moveTo>
                <a:cubicBezTo>
                  <a:pt x="1370764" y="1386779"/>
                  <a:pt x="1370560" y="1387509"/>
                  <a:pt x="1370713" y="1388172"/>
                </a:cubicBezTo>
                <a:cubicBezTo>
                  <a:pt x="1370781" y="1388461"/>
                  <a:pt x="1371528" y="1388614"/>
                  <a:pt x="1371971" y="1388818"/>
                </a:cubicBezTo>
                <a:cubicBezTo>
                  <a:pt x="1372123" y="1388138"/>
                  <a:pt x="1372412" y="1387458"/>
                  <a:pt x="1372361" y="1386796"/>
                </a:cubicBezTo>
                <a:cubicBezTo>
                  <a:pt x="1372327" y="1386507"/>
                  <a:pt x="1371546" y="1386320"/>
                  <a:pt x="1370831" y="1385946"/>
                </a:cubicBezTo>
                <a:close/>
                <a:moveTo>
                  <a:pt x="555353" y="302752"/>
                </a:moveTo>
                <a:cubicBezTo>
                  <a:pt x="554622" y="301801"/>
                  <a:pt x="554146" y="301189"/>
                  <a:pt x="553688" y="300577"/>
                </a:cubicBezTo>
                <a:cubicBezTo>
                  <a:pt x="553297" y="300917"/>
                  <a:pt x="552600" y="301240"/>
                  <a:pt x="552600" y="301597"/>
                </a:cubicBezTo>
                <a:cubicBezTo>
                  <a:pt x="552583" y="302277"/>
                  <a:pt x="552957" y="302956"/>
                  <a:pt x="553161" y="303619"/>
                </a:cubicBezTo>
                <a:cubicBezTo>
                  <a:pt x="553790" y="303364"/>
                  <a:pt x="554435" y="303109"/>
                  <a:pt x="555353" y="302752"/>
                </a:cubicBezTo>
                <a:close/>
                <a:moveTo>
                  <a:pt x="232804" y="866949"/>
                </a:moveTo>
                <a:cubicBezTo>
                  <a:pt x="233365" y="866354"/>
                  <a:pt x="233960" y="865895"/>
                  <a:pt x="234248" y="865301"/>
                </a:cubicBezTo>
                <a:cubicBezTo>
                  <a:pt x="234368" y="865046"/>
                  <a:pt x="233857" y="864468"/>
                  <a:pt x="233619" y="864043"/>
                </a:cubicBezTo>
                <a:cubicBezTo>
                  <a:pt x="233093" y="864485"/>
                  <a:pt x="232447" y="864859"/>
                  <a:pt x="232090" y="865403"/>
                </a:cubicBezTo>
                <a:cubicBezTo>
                  <a:pt x="231954" y="865607"/>
                  <a:pt x="232464" y="866235"/>
                  <a:pt x="232804" y="866949"/>
                </a:cubicBezTo>
                <a:close/>
                <a:moveTo>
                  <a:pt x="1047960" y="890857"/>
                </a:moveTo>
                <a:cubicBezTo>
                  <a:pt x="1047297" y="891214"/>
                  <a:pt x="1046856" y="891435"/>
                  <a:pt x="1046431" y="891656"/>
                </a:cubicBezTo>
                <a:cubicBezTo>
                  <a:pt x="1046873" y="892182"/>
                  <a:pt x="1047263" y="892828"/>
                  <a:pt x="1047824" y="893185"/>
                </a:cubicBezTo>
                <a:cubicBezTo>
                  <a:pt x="1048045" y="893321"/>
                  <a:pt x="1048674" y="892811"/>
                  <a:pt x="1049133" y="892607"/>
                </a:cubicBezTo>
                <a:cubicBezTo>
                  <a:pt x="1048742" y="891996"/>
                  <a:pt x="1048351" y="891418"/>
                  <a:pt x="1047960" y="890857"/>
                </a:cubicBezTo>
                <a:close/>
                <a:moveTo>
                  <a:pt x="1785716" y="1347339"/>
                </a:moveTo>
                <a:cubicBezTo>
                  <a:pt x="1786193" y="1347458"/>
                  <a:pt x="1786668" y="1347560"/>
                  <a:pt x="1787161" y="1347679"/>
                </a:cubicBezTo>
                <a:cubicBezTo>
                  <a:pt x="1787399" y="1346439"/>
                  <a:pt x="1787620" y="1345198"/>
                  <a:pt x="1787858" y="1343958"/>
                </a:cubicBezTo>
                <a:cubicBezTo>
                  <a:pt x="1787450" y="1343873"/>
                  <a:pt x="1787025" y="1343771"/>
                  <a:pt x="1786618" y="1343686"/>
                </a:cubicBezTo>
                <a:cubicBezTo>
                  <a:pt x="1786311" y="1344909"/>
                  <a:pt x="1786023" y="1346133"/>
                  <a:pt x="1785716" y="1347339"/>
                </a:cubicBezTo>
                <a:close/>
                <a:moveTo>
                  <a:pt x="2015334" y="106440"/>
                </a:moveTo>
                <a:cubicBezTo>
                  <a:pt x="2015878" y="105811"/>
                  <a:pt x="2016421" y="105183"/>
                  <a:pt x="2016965" y="104571"/>
                </a:cubicBezTo>
                <a:cubicBezTo>
                  <a:pt x="2015980" y="103874"/>
                  <a:pt x="2014977" y="103177"/>
                  <a:pt x="2013991" y="102481"/>
                </a:cubicBezTo>
                <a:cubicBezTo>
                  <a:pt x="2013668" y="102855"/>
                  <a:pt x="2013363" y="103245"/>
                  <a:pt x="2013040" y="103619"/>
                </a:cubicBezTo>
                <a:cubicBezTo>
                  <a:pt x="2013822" y="104571"/>
                  <a:pt x="2014570" y="105505"/>
                  <a:pt x="2015334" y="106440"/>
                </a:cubicBezTo>
                <a:close/>
                <a:moveTo>
                  <a:pt x="1703610" y="1408019"/>
                </a:moveTo>
                <a:cubicBezTo>
                  <a:pt x="1703100" y="1407475"/>
                  <a:pt x="1702556" y="1406897"/>
                  <a:pt x="1702013" y="1406337"/>
                </a:cubicBezTo>
                <a:cubicBezTo>
                  <a:pt x="1701622" y="1406931"/>
                  <a:pt x="1700772" y="1407747"/>
                  <a:pt x="1700942" y="1408053"/>
                </a:cubicBezTo>
                <a:cubicBezTo>
                  <a:pt x="1701265" y="1408665"/>
                  <a:pt x="1702131" y="1409004"/>
                  <a:pt x="1702760" y="1409446"/>
                </a:cubicBezTo>
                <a:cubicBezTo>
                  <a:pt x="1703015" y="1409038"/>
                  <a:pt x="1703253" y="1408614"/>
                  <a:pt x="1703610" y="1408019"/>
                </a:cubicBezTo>
                <a:close/>
                <a:moveTo>
                  <a:pt x="1391596" y="113560"/>
                </a:moveTo>
                <a:cubicBezTo>
                  <a:pt x="1391630" y="113135"/>
                  <a:pt x="1391664" y="112710"/>
                  <a:pt x="1391698" y="112285"/>
                </a:cubicBezTo>
                <a:cubicBezTo>
                  <a:pt x="1390526" y="112064"/>
                  <a:pt x="1389354" y="111843"/>
                  <a:pt x="1388181" y="111623"/>
                </a:cubicBezTo>
                <a:cubicBezTo>
                  <a:pt x="1388096" y="112047"/>
                  <a:pt x="1388011" y="112472"/>
                  <a:pt x="1387926" y="112897"/>
                </a:cubicBezTo>
                <a:cubicBezTo>
                  <a:pt x="1389132" y="113101"/>
                  <a:pt x="1390373" y="113339"/>
                  <a:pt x="1391596" y="113560"/>
                </a:cubicBezTo>
                <a:close/>
                <a:moveTo>
                  <a:pt x="359431" y="400492"/>
                </a:moveTo>
                <a:cubicBezTo>
                  <a:pt x="357596" y="400849"/>
                  <a:pt x="356781" y="400798"/>
                  <a:pt x="356661" y="401053"/>
                </a:cubicBezTo>
                <a:cubicBezTo>
                  <a:pt x="356322" y="401818"/>
                  <a:pt x="356254" y="402718"/>
                  <a:pt x="356066" y="403551"/>
                </a:cubicBezTo>
                <a:cubicBezTo>
                  <a:pt x="356899" y="402803"/>
                  <a:pt x="357749" y="402039"/>
                  <a:pt x="359431" y="400492"/>
                </a:cubicBezTo>
                <a:close/>
                <a:moveTo>
                  <a:pt x="1140925" y="1340984"/>
                </a:moveTo>
                <a:cubicBezTo>
                  <a:pt x="1140925" y="1341188"/>
                  <a:pt x="1140925" y="1341409"/>
                  <a:pt x="1140925" y="1341613"/>
                </a:cubicBezTo>
                <a:cubicBezTo>
                  <a:pt x="1142421" y="1341613"/>
                  <a:pt x="1143917" y="1341613"/>
                  <a:pt x="1145412" y="1341613"/>
                </a:cubicBezTo>
                <a:cubicBezTo>
                  <a:pt x="1145412" y="1341409"/>
                  <a:pt x="1145412" y="1341188"/>
                  <a:pt x="1145412" y="1340984"/>
                </a:cubicBezTo>
                <a:cubicBezTo>
                  <a:pt x="1143917" y="1340984"/>
                  <a:pt x="1142421" y="1340984"/>
                  <a:pt x="1140925" y="1340984"/>
                </a:cubicBezTo>
                <a:close/>
                <a:moveTo>
                  <a:pt x="2056387" y="966269"/>
                </a:moveTo>
                <a:cubicBezTo>
                  <a:pt x="2056303" y="965895"/>
                  <a:pt x="2056217" y="965521"/>
                  <a:pt x="2056149" y="965148"/>
                </a:cubicBezTo>
                <a:cubicBezTo>
                  <a:pt x="2054841" y="965386"/>
                  <a:pt x="2053516" y="965624"/>
                  <a:pt x="2052207" y="965861"/>
                </a:cubicBezTo>
                <a:cubicBezTo>
                  <a:pt x="2052292" y="966303"/>
                  <a:pt x="2052377" y="966762"/>
                  <a:pt x="2052462" y="967204"/>
                </a:cubicBezTo>
                <a:cubicBezTo>
                  <a:pt x="2053771" y="966898"/>
                  <a:pt x="2055079" y="966575"/>
                  <a:pt x="2056387" y="966269"/>
                </a:cubicBezTo>
                <a:close/>
                <a:moveTo>
                  <a:pt x="256033" y="688495"/>
                </a:moveTo>
                <a:cubicBezTo>
                  <a:pt x="255370" y="688020"/>
                  <a:pt x="254775" y="687374"/>
                  <a:pt x="254571" y="687493"/>
                </a:cubicBezTo>
                <a:cubicBezTo>
                  <a:pt x="253892" y="687850"/>
                  <a:pt x="253348" y="688478"/>
                  <a:pt x="252753" y="688988"/>
                </a:cubicBezTo>
                <a:cubicBezTo>
                  <a:pt x="253297" y="689345"/>
                  <a:pt x="253943" y="690110"/>
                  <a:pt x="254350" y="689991"/>
                </a:cubicBezTo>
                <a:cubicBezTo>
                  <a:pt x="254979" y="689821"/>
                  <a:pt x="255438" y="689056"/>
                  <a:pt x="256033" y="688495"/>
                </a:cubicBezTo>
                <a:close/>
                <a:moveTo>
                  <a:pt x="1187314" y="145369"/>
                </a:moveTo>
                <a:cubicBezTo>
                  <a:pt x="1186584" y="145199"/>
                  <a:pt x="1185887" y="144945"/>
                  <a:pt x="1185174" y="144927"/>
                </a:cubicBezTo>
                <a:cubicBezTo>
                  <a:pt x="1185021" y="144927"/>
                  <a:pt x="1184851" y="145726"/>
                  <a:pt x="1184681" y="146151"/>
                </a:cubicBezTo>
                <a:cubicBezTo>
                  <a:pt x="1185344" y="146406"/>
                  <a:pt x="1186007" y="146712"/>
                  <a:pt x="1186703" y="146865"/>
                </a:cubicBezTo>
                <a:cubicBezTo>
                  <a:pt x="1186788" y="146882"/>
                  <a:pt x="1187043" y="146049"/>
                  <a:pt x="1187314" y="145369"/>
                </a:cubicBezTo>
                <a:close/>
                <a:moveTo>
                  <a:pt x="427842" y="368037"/>
                </a:moveTo>
                <a:cubicBezTo>
                  <a:pt x="428233" y="367459"/>
                  <a:pt x="428624" y="366865"/>
                  <a:pt x="429015" y="366270"/>
                </a:cubicBezTo>
                <a:cubicBezTo>
                  <a:pt x="428573" y="366049"/>
                  <a:pt x="427927" y="365522"/>
                  <a:pt x="427724" y="365658"/>
                </a:cubicBezTo>
                <a:cubicBezTo>
                  <a:pt x="427163" y="366015"/>
                  <a:pt x="426772" y="366661"/>
                  <a:pt x="426313" y="367204"/>
                </a:cubicBezTo>
                <a:cubicBezTo>
                  <a:pt x="426754" y="367425"/>
                  <a:pt x="427179" y="367663"/>
                  <a:pt x="427842" y="368037"/>
                </a:cubicBezTo>
                <a:close/>
                <a:moveTo>
                  <a:pt x="703016" y="151419"/>
                </a:moveTo>
                <a:cubicBezTo>
                  <a:pt x="703220" y="150977"/>
                  <a:pt x="703713" y="150348"/>
                  <a:pt x="703577" y="150127"/>
                </a:cubicBezTo>
                <a:cubicBezTo>
                  <a:pt x="703220" y="149584"/>
                  <a:pt x="702591" y="149210"/>
                  <a:pt x="702064" y="148768"/>
                </a:cubicBezTo>
                <a:cubicBezTo>
                  <a:pt x="701946" y="149448"/>
                  <a:pt x="701674" y="150127"/>
                  <a:pt x="701758" y="150773"/>
                </a:cubicBezTo>
                <a:cubicBezTo>
                  <a:pt x="701776" y="151045"/>
                  <a:pt x="702557" y="151215"/>
                  <a:pt x="703016" y="151419"/>
                </a:cubicBezTo>
                <a:close/>
                <a:moveTo>
                  <a:pt x="994298" y="154205"/>
                </a:moveTo>
                <a:cubicBezTo>
                  <a:pt x="994401" y="153798"/>
                  <a:pt x="994503" y="153407"/>
                  <a:pt x="994621" y="152999"/>
                </a:cubicBezTo>
                <a:cubicBezTo>
                  <a:pt x="993466" y="152693"/>
                  <a:pt x="992294" y="152387"/>
                  <a:pt x="991138" y="152081"/>
                </a:cubicBezTo>
                <a:cubicBezTo>
                  <a:pt x="991036" y="152489"/>
                  <a:pt x="990934" y="152897"/>
                  <a:pt x="990832" y="153305"/>
                </a:cubicBezTo>
                <a:cubicBezTo>
                  <a:pt x="991988" y="153611"/>
                  <a:pt x="993144" y="153917"/>
                  <a:pt x="994298" y="154205"/>
                </a:cubicBezTo>
                <a:close/>
                <a:moveTo>
                  <a:pt x="1320263" y="162192"/>
                </a:moveTo>
                <a:cubicBezTo>
                  <a:pt x="1318359" y="162039"/>
                  <a:pt x="1317544" y="161750"/>
                  <a:pt x="1316949" y="161988"/>
                </a:cubicBezTo>
                <a:cubicBezTo>
                  <a:pt x="1316287" y="162243"/>
                  <a:pt x="1315828" y="163007"/>
                  <a:pt x="1315267" y="163551"/>
                </a:cubicBezTo>
                <a:cubicBezTo>
                  <a:pt x="1315522" y="163840"/>
                  <a:pt x="1315760" y="164146"/>
                  <a:pt x="1316015" y="164435"/>
                </a:cubicBezTo>
                <a:cubicBezTo>
                  <a:pt x="1317102" y="163840"/>
                  <a:pt x="1318173" y="163279"/>
                  <a:pt x="1320263" y="162192"/>
                </a:cubicBezTo>
                <a:close/>
                <a:moveTo>
                  <a:pt x="660943" y="178351"/>
                </a:moveTo>
                <a:cubicBezTo>
                  <a:pt x="661571" y="178420"/>
                  <a:pt x="662218" y="178487"/>
                  <a:pt x="662846" y="178555"/>
                </a:cubicBezTo>
                <a:cubicBezTo>
                  <a:pt x="662897" y="177349"/>
                  <a:pt x="662948" y="176159"/>
                  <a:pt x="662999" y="174953"/>
                </a:cubicBezTo>
                <a:cubicBezTo>
                  <a:pt x="662609" y="174885"/>
                  <a:pt x="662218" y="174834"/>
                  <a:pt x="661826" y="174766"/>
                </a:cubicBezTo>
                <a:cubicBezTo>
                  <a:pt x="661537" y="175956"/>
                  <a:pt x="661232" y="177145"/>
                  <a:pt x="660943" y="178351"/>
                </a:cubicBezTo>
                <a:close/>
                <a:moveTo>
                  <a:pt x="932787" y="177281"/>
                </a:moveTo>
                <a:cubicBezTo>
                  <a:pt x="933415" y="177774"/>
                  <a:pt x="933976" y="178369"/>
                  <a:pt x="934639" y="178657"/>
                </a:cubicBezTo>
                <a:cubicBezTo>
                  <a:pt x="934978" y="178793"/>
                  <a:pt x="935556" y="178369"/>
                  <a:pt x="936015" y="178216"/>
                </a:cubicBezTo>
                <a:cubicBezTo>
                  <a:pt x="935370" y="177502"/>
                  <a:pt x="934707" y="176788"/>
                  <a:pt x="934061" y="176075"/>
                </a:cubicBezTo>
                <a:cubicBezTo>
                  <a:pt x="933704" y="176431"/>
                  <a:pt x="933330" y="176771"/>
                  <a:pt x="932787" y="177281"/>
                </a:cubicBezTo>
                <a:close/>
                <a:moveTo>
                  <a:pt x="1169167" y="1309480"/>
                </a:moveTo>
                <a:cubicBezTo>
                  <a:pt x="1169167" y="1309243"/>
                  <a:pt x="1169167" y="1309022"/>
                  <a:pt x="1169167" y="1308784"/>
                </a:cubicBezTo>
                <a:cubicBezTo>
                  <a:pt x="1167672" y="1308784"/>
                  <a:pt x="1166176" y="1308784"/>
                  <a:pt x="1164681" y="1308784"/>
                </a:cubicBezTo>
                <a:cubicBezTo>
                  <a:pt x="1164681" y="1309022"/>
                  <a:pt x="1164681" y="1309243"/>
                  <a:pt x="1164681" y="1309480"/>
                </a:cubicBezTo>
                <a:cubicBezTo>
                  <a:pt x="1166176" y="1309480"/>
                  <a:pt x="1167672" y="1309480"/>
                  <a:pt x="1169167" y="1309480"/>
                </a:cubicBezTo>
                <a:close/>
                <a:moveTo>
                  <a:pt x="1206159" y="179660"/>
                </a:moveTo>
                <a:cubicBezTo>
                  <a:pt x="1205089" y="181240"/>
                  <a:pt x="1204494" y="181801"/>
                  <a:pt x="1204596" y="181988"/>
                </a:cubicBezTo>
                <a:cubicBezTo>
                  <a:pt x="1204817" y="182396"/>
                  <a:pt x="1205378" y="182820"/>
                  <a:pt x="1205836" y="182872"/>
                </a:cubicBezTo>
                <a:cubicBezTo>
                  <a:pt x="1206244" y="182906"/>
                  <a:pt x="1207077" y="182362"/>
                  <a:pt x="1207059" y="182175"/>
                </a:cubicBezTo>
                <a:cubicBezTo>
                  <a:pt x="1206923" y="181410"/>
                  <a:pt x="1206550" y="180679"/>
                  <a:pt x="1206159" y="179660"/>
                </a:cubicBezTo>
                <a:close/>
                <a:moveTo>
                  <a:pt x="1267722" y="195599"/>
                </a:moveTo>
                <a:cubicBezTo>
                  <a:pt x="1266991" y="195939"/>
                  <a:pt x="1266550" y="196142"/>
                  <a:pt x="1266091" y="196346"/>
                </a:cubicBezTo>
                <a:cubicBezTo>
                  <a:pt x="1266567" y="196873"/>
                  <a:pt x="1266957" y="197519"/>
                  <a:pt x="1267536" y="197893"/>
                </a:cubicBezTo>
                <a:cubicBezTo>
                  <a:pt x="1267756" y="198029"/>
                  <a:pt x="1268385" y="197502"/>
                  <a:pt x="1268810" y="197281"/>
                </a:cubicBezTo>
                <a:cubicBezTo>
                  <a:pt x="1268436" y="196703"/>
                  <a:pt x="1268062" y="196142"/>
                  <a:pt x="1267722" y="195599"/>
                </a:cubicBezTo>
                <a:close/>
                <a:moveTo>
                  <a:pt x="2069829" y="604061"/>
                </a:moveTo>
                <a:cubicBezTo>
                  <a:pt x="2070322" y="603500"/>
                  <a:pt x="2070831" y="602939"/>
                  <a:pt x="2071324" y="602378"/>
                </a:cubicBezTo>
                <a:cubicBezTo>
                  <a:pt x="2070356" y="601665"/>
                  <a:pt x="2069370" y="600968"/>
                  <a:pt x="2068401" y="600254"/>
                </a:cubicBezTo>
                <a:cubicBezTo>
                  <a:pt x="2067993" y="600730"/>
                  <a:pt x="2067569" y="601189"/>
                  <a:pt x="2067160" y="601665"/>
                </a:cubicBezTo>
                <a:cubicBezTo>
                  <a:pt x="2068044" y="602463"/>
                  <a:pt x="2068928" y="603262"/>
                  <a:pt x="2069829" y="604061"/>
                </a:cubicBezTo>
                <a:close/>
                <a:moveTo>
                  <a:pt x="383696" y="406643"/>
                </a:moveTo>
                <a:cubicBezTo>
                  <a:pt x="383017" y="407000"/>
                  <a:pt x="382592" y="407238"/>
                  <a:pt x="382167" y="407459"/>
                </a:cubicBezTo>
                <a:cubicBezTo>
                  <a:pt x="382608" y="407969"/>
                  <a:pt x="382983" y="408615"/>
                  <a:pt x="383544" y="408954"/>
                </a:cubicBezTo>
                <a:cubicBezTo>
                  <a:pt x="383781" y="409090"/>
                  <a:pt x="384393" y="408581"/>
                  <a:pt x="384851" y="408360"/>
                </a:cubicBezTo>
                <a:cubicBezTo>
                  <a:pt x="384444" y="407782"/>
                  <a:pt x="384053" y="407204"/>
                  <a:pt x="383696" y="406643"/>
                </a:cubicBezTo>
                <a:close/>
                <a:moveTo>
                  <a:pt x="264478" y="419286"/>
                </a:moveTo>
                <a:cubicBezTo>
                  <a:pt x="265107" y="419813"/>
                  <a:pt x="265718" y="420356"/>
                  <a:pt x="266347" y="420883"/>
                </a:cubicBezTo>
                <a:cubicBezTo>
                  <a:pt x="267027" y="419915"/>
                  <a:pt x="267724" y="418929"/>
                  <a:pt x="268403" y="417960"/>
                </a:cubicBezTo>
                <a:cubicBezTo>
                  <a:pt x="267944" y="417553"/>
                  <a:pt x="267469" y="417162"/>
                  <a:pt x="267010" y="416754"/>
                </a:cubicBezTo>
                <a:cubicBezTo>
                  <a:pt x="266160" y="417604"/>
                  <a:pt x="265311" y="418453"/>
                  <a:pt x="264478" y="419286"/>
                </a:cubicBezTo>
                <a:close/>
                <a:moveTo>
                  <a:pt x="268811" y="559133"/>
                </a:moveTo>
                <a:cubicBezTo>
                  <a:pt x="268420" y="558997"/>
                  <a:pt x="268029" y="558844"/>
                  <a:pt x="267655" y="558708"/>
                </a:cubicBezTo>
                <a:cubicBezTo>
                  <a:pt x="267179" y="559914"/>
                  <a:pt x="266704" y="561138"/>
                  <a:pt x="266228" y="562344"/>
                </a:cubicBezTo>
                <a:cubicBezTo>
                  <a:pt x="266653" y="562497"/>
                  <a:pt x="267078" y="562667"/>
                  <a:pt x="267503" y="562820"/>
                </a:cubicBezTo>
                <a:cubicBezTo>
                  <a:pt x="267944" y="561580"/>
                  <a:pt x="268386" y="560356"/>
                  <a:pt x="268811" y="559133"/>
                </a:cubicBezTo>
                <a:close/>
                <a:moveTo>
                  <a:pt x="1234435" y="1364757"/>
                </a:moveTo>
                <a:cubicBezTo>
                  <a:pt x="1234435" y="1364994"/>
                  <a:pt x="1234435" y="1365232"/>
                  <a:pt x="1234435" y="1365470"/>
                </a:cubicBezTo>
                <a:cubicBezTo>
                  <a:pt x="1235912" y="1365470"/>
                  <a:pt x="1237408" y="1365470"/>
                  <a:pt x="1238886" y="1365470"/>
                </a:cubicBezTo>
                <a:cubicBezTo>
                  <a:pt x="1238886" y="1365232"/>
                  <a:pt x="1238886" y="1364994"/>
                  <a:pt x="1238886" y="1364757"/>
                </a:cubicBezTo>
                <a:cubicBezTo>
                  <a:pt x="1237408" y="1364757"/>
                  <a:pt x="1235930" y="1364757"/>
                  <a:pt x="1234435" y="1364757"/>
                </a:cubicBezTo>
                <a:close/>
                <a:moveTo>
                  <a:pt x="1072243" y="1365776"/>
                </a:moveTo>
                <a:cubicBezTo>
                  <a:pt x="1072209" y="1365300"/>
                  <a:pt x="1072175" y="1364824"/>
                  <a:pt x="1072141" y="1364349"/>
                </a:cubicBezTo>
                <a:cubicBezTo>
                  <a:pt x="1071274" y="1364603"/>
                  <a:pt x="1070407" y="1364858"/>
                  <a:pt x="1069524" y="1365113"/>
                </a:cubicBezTo>
                <a:cubicBezTo>
                  <a:pt x="1070425" y="1365334"/>
                  <a:pt x="1071325" y="1365555"/>
                  <a:pt x="1072243" y="1365776"/>
                </a:cubicBezTo>
                <a:close/>
                <a:moveTo>
                  <a:pt x="1045275" y="1365521"/>
                </a:moveTo>
                <a:cubicBezTo>
                  <a:pt x="1045275" y="1365300"/>
                  <a:pt x="1045275" y="1365079"/>
                  <a:pt x="1045275" y="1364858"/>
                </a:cubicBezTo>
                <a:cubicBezTo>
                  <a:pt x="1044307" y="1364858"/>
                  <a:pt x="1043338" y="1364858"/>
                  <a:pt x="1042387" y="1364858"/>
                </a:cubicBezTo>
                <a:cubicBezTo>
                  <a:pt x="1042387" y="1365079"/>
                  <a:pt x="1042387" y="1365300"/>
                  <a:pt x="1042387" y="1365521"/>
                </a:cubicBezTo>
                <a:cubicBezTo>
                  <a:pt x="1043338" y="1365521"/>
                  <a:pt x="1044307" y="1365521"/>
                  <a:pt x="1045275" y="1365521"/>
                </a:cubicBezTo>
                <a:close/>
                <a:moveTo>
                  <a:pt x="268165" y="692659"/>
                </a:moveTo>
                <a:cubicBezTo>
                  <a:pt x="268590" y="692047"/>
                  <a:pt x="268998" y="691486"/>
                  <a:pt x="269389" y="690908"/>
                </a:cubicBezTo>
                <a:cubicBezTo>
                  <a:pt x="268946" y="690790"/>
                  <a:pt x="268437" y="690467"/>
                  <a:pt x="268080" y="690586"/>
                </a:cubicBezTo>
                <a:cubicBezTo>
                  <a:pt x="267655" y="690738"/>
                  <a:pt x="267383" y="691265"/>
                  <a:pt x="267027" y="691639"/>
                </a:cubicBezTo>
                <a:cubicBezTo>
                  <a:pt x="267333" y="691911"/>
                  <a:pt x="267655" y="692200"/>
                  <a:pt x="268165" y="692659"/>
                </a:cubicBezTo>
                <a:close/>
                <a:moveTo>
                  <a:pt x="1251393" y="1348835"/>
                </a:moveTo>
                <a:cubicBezTo>
                  <a:pt x="1251087" y="1348478"/>
                  <a:pt x="1250798" y="1347883"/>
                  <a:pt x="1250458" y="1347849"/>
                </a:cubicBezTo>
                <a:cubicBezTo>
                  <a:pt x="1250033" y="1347798"/>
                  <a:pt x="1249558" y="1348206"/>
                  <a:pt x="1249099" y="1348427"/>
                </a:cubicBezTo>
                <a:cubicBezTo>
                  <a:pt x="1249422" y="1348818"/>
                  <a:pt x="1249694" y="1349463"/>
                  <a:pt x="1250067" y="1349514"/>
                </a:cubicBezTo>
                <a:cubicBezTo>
                  <a:pt x="1250458" y="1349565"/>
                  <a:pt x="1250951" y="1349089"/>
                  <a:pt x="1251393" y="1348835"/>
                </a:cubicBezTo>
                <a:close/>
                <a:moveTo>
                  <a:pt x="643661" y="105081"/>
                </a:moveTo>
                <a:cubicBezTo>
                  <a:pt x="643271" y="104894"/>
                  <a:pt x="642880" y="104690"/>
                  <a:pt x="642473" y="104571"/>
                </a:cubicBezTo>
                <a:cubicBezTo>
                  <a:pt x="642404" y="104554"/>
                  <a:pt x="642048" y="105013"/>
                  <a:pt x="642098" y="105115"/>
                </a:cubicBezTo>
                <a:cubicBezTo>
                  <a:pt x="642302" y="105471"/>
                  <a:pt x="642625" y="105777"/>
                  <a:pt x="642897" y="106100"/>
                </a:cubicBezTo>
                <a:cubicBezTo>
                  <a:pt x="643152" y="105743"/>
                  <a:pt x="643407" y="105420"/>
                  <a:pt x="643661" y="105081"/>
                </a:cubicBezTo>
                <a:close/>
                <a:moveTo>
                  <a:pt x="1195335" y="1344417"/>
                </a:moveTo>
                <a:cubicBezTo>
                  <a:pt x="1195114" y="1343992"/>
                  <a:pt x="1194928" y="1343227"/>
                  <a:pt x="1194655" y="1343210"/>
                </a:cubicBezTo>
                <a:cubicBezTo>
                  <a:pt x="1194129" y="1343159"/>
                  <a:pt x="1193551" y="1343516"/>
                  <a:pt x="1192990" y="1343686"/>
                </a:cubicBezTo>
                <a:cubicBezTo>
                  <a:pt x="1193330" y="1344060"/>
                  <a:pt x="1193602" y="1344586"/>
                  <a:pt x="1194010" y="1344740"/>
                </a:cubicBezTo>
                <a:cubicBezTo>
                  <a:pt x="1194383" y="1344858"/>
                  <a:pt x="1194894" y="1344536"/>
                  <a:pt x="1195335" y="1344417"/>
                </a:cubicBezTo>
                <a:close/>
                <a:moveTo>
                  <a:pt x="1618784" y="1343839"/>
                </a:moveTo>
                <a:cubicBezTo>
                  <a:pt x="1619158" y="1343601"/>
                  <a:pt x="1619684" y="1343465"/>
                  <a:pt x="1619889" y="1343125"/>
                </a:cubicBezTo>
                <a:cubicBezTo>
                  <a:pt x="1620109" y="1342734"/>
                  <a:pt x="1620041" y="1342174"/>
                  <a:pt x="1620109" y="1341698"/>
                </a:cubicBezTo>
                <a:cubicBezTo>
                  <a:pt x="1619566" y="1341953"/>
                  <a:pt x="1618903" y="1342089"/>
                  <a:pt x="1618529" y="1342479"/>
                </a:cubicBezTo>
                <a:cubicBezTo>
                  <a:pt x="1618342" y="1342683"/>
                  <a:pt x="1618682" y="1343363"/>
                  <a:pt x="1618784" y="1343839"/>
                </a:cubicBezTo>
                <a:close/>
                <a:moveTo>
                  <a:pt x="1154706" y="1340644"/>
                </a:moveTo>
                <a:cubicBezTo>
                  <a:pt x="1154723" y="1341086"/>
                  <a:pt x="1154757" y="1341528"/>
                  <a:pt x="1154774" y="1341970"/>
                </a:cubicBezTo>
                <a:cubicBezTo>
                  <a:pt x="1155658" y="1341749"/>
                  <a:pt x="1156525" y="1341528"/>
                  <a:pt x="1157408" y="1341307"/>
                </a:cubicBezTo>
                <a:cubicBezTo>
                  <a:pt x="1156491" y="1341069"/>
                  <a:pt x="1155607" y="1340865"/>
                  <a:pt x="1154706" y="1340644"/>
                </a:cubicBezTo>
                <a:close/>
                <a:moveTo>
                  <a:pt x="1231868" y="1340763"/>
                </a:moveTo>
                <a:cubicBezTo>
                  <a:pt x="1232293" y="1340542"/>
                  <a:pt x="1233041" y="1340355"/>
                  <a:pt x="1233075" y="1340084"/>
                </a:cubicBezTo>
                <a:cubicBezTo>
                  <a:pt x="1233143" y="1339574"/>
                  <a:pt x="1232803" y="1339013"/>
                  <a:pt x="1232616" y="1338469"/>
                </a:cubicBezTo>
                <a:cubicBezTo>
                  <a:pt x="1232243" y="1338792"/>
                  <a:pt x="1231716" y="1339064"/>
                  <a:pt x="1231562" y="1339472"/>
                </a:cubicBezTo>
                <a:cubicBezTo>
                  <a:pt x="1231427" y="1339829"/>
                  <a:pt x="1231750" y="1340338"/>
                  <a:pt x="1231868" y="1340763"/>
                </a:cubicBezTo>
                <a:close/>
                <a:moveTo>
                  <a:pt x="1620619" y="141835"/>
                </a:moveTo>
                <a:cubicBezTo>
                  <a:pt x="1620789" y="141053"/>
                  <a:pt x="1620925" y="140357"/>
                  <a:pt x="1621078" y="139660"/>
                </a:cubicBezTo>
                <a:cubicBezTo>
                  <a:pt x="1620670" y="139660"/>
                  <a:pt x="1620109" y="139490"/>
                  <a:pt x="1619923" y="139694"/>
                </a:cubicBezTo>
                <a:cubicBezTo>
                  <a:pt x="1619600" y="140034"/>
                  <a:pt x="1619396" y="140612"/>
                  <a:pt x="1619412" y="141087"/>
                </a:cubicBezTo>
                <a:cubicBezTo>
                  <a:pt x="1619412" y="141308"/>
                  <a:pt x="1620059" y="141495"/>
                  <a:pt x="1620619" y="141835"/>
                </a:cubicBezTo>
                <a:close/>
                <a:moveTo>
                  <a:pt x="98174" y="779880"/>
                </a:moveTo>
                <a:cubicBezTo>
                  <a:pt x="98650" y="780169"/>
                  <a:pt x="99007" y="780424"/>
                  <a:pt x="99397" y="780577"/>
                </a:cubicBezTo>
                <a:cubicBezTo>
                  <a:pt x="99465" y="780611"/>
                  <a:pt x="99873" y="780169"/>
                  <a:pt x="99822" y="780084"/>
                </a:cubicBezTo>
                <a:cubicBezTo>
                  <a:pt x="99652" y="779710"/>
                  <a:pt x="99380" y="779387"/>
                  <a:pt x="99143" y="779048"/>
                </a:cubicBezTo>
                <a:cubicBezTo>
                  <a:pt x="98836" y="779303"/>
                  <a:pt x="98514" y="779574"/>
                  <a:pt x="98174" y="779880"/>
                </a:cubicBezTo>
                <a:close/>
                <a:moveTo>
                  <a:pt x="1146108" y="1366388"/>
                </a:moveTo>
                <a:cubicBezTo>
                  <a:pt x="1145870" y="1367016"/>
                  <a:pt x="1145496" y="1367560"/>
                  <a:pt x="1145632" y="1367781"/>
                </a:cubicBezTo>
                <a:cubicBezTo>
                  <a:pt x="1145870" y="1368172"/>
                  <a:pt x="1146397" y="1368512"/>
                  <a:pt x="1146856" y="1368580"/>
                </a:cubicBezTo>
                <a:cubicBezTo>
                  <a:pt x="1147127" y="1368614"/>
                  <a:pt x="1147468" y="1368087"/>
                  <a:pt x="1147790" y="1367815"/>
                </a:cubicBezTo>
                <a:cubicBezTo>
                  <a:pt x="1147247" y="1367356"/>
                  <a:pt x="1146720" y="1366897"/>
                  <a:pt x="1146108" y="1366388"/>
                </a:cubicBezTo>
                <a:close/>
                <a:moveTo>
                  <a:pt x="53790" y="942905"/>
                </a:moveTo>
                <a:cubicBezTo>
                  <a:pt x="53297" y="942463"/>
                  <a:pt x="52941" y="941919"/>
                  <a:pt x="52685" y="941953"/>
                </a:cubicBezTo>
                <a:cubicBezTo>
                  <a:pt x="52226" y="942021"/>
                  <a:pt x="51683" y="942361"/>
                  <a:pt x="51445" y="942752"/>
                </a:cubicBezTo>
                <a:cubicBezTo>
                  <a:pt x="51309" y="942990"/>
                  <a:pt x="51683" y="943516"/>
                  <a:pt x="51819" y="943924"/>
                </a:cubicBezTo>
                <a:cubicBezTo>
                  <a:pt x="52448" y="943618"/>
                  <a:pt x="53076" y="943279"/>
                  <a:pt x="53790" y="942905"/>
                </a:cubicBezTo>
                <a:close/>
                <a:moveTo>
                  <a:pt x="481827" y="1370687"/>
                </a:moveTo>
                <a:cubicBezTo>
                  <a:pt x="481453" y="1370296"/>
                  <a:pt x="481164" y="1369752"/>
                  <a:pt x="480807" y="1369701"/>
                </a:cubicBezTo>
                <a:cubicBezTo>
                  <a:pt x="480382" y="1369650"/>
                  <a:pt x="479890" y="1370024"/>
                  <a:pt x="479414" y="1370211"/>
                </a:cubicBezTo>
                <a:cubicBezTo>
                  <a:pt x="479873" y="1370687"/>
                  <a:pt x="480298" y="1371231"/>
                  <a:pt x="480825" y="1371604"/>
                </a:cubicBezTo>
                <a:cubicBezTo>
                  <a:pt x="480909" y="1371655"/>
                  <a:pt x="481487" y="1370993"/>
                  <a:pt x="481827" y="1370687"/>
                </a:cubicBezTo>
                <a:close/>
                <a:moveTo>
                  <a:pt x="1597985" y="1376668"/>
                </a:moveTo>
                <a:cubicBezTo>
                  <a:pt x="1597765" y="1376243"/>
                  <a:pt x="1597578" y="1375479"/>
                  <a:pt x="1597306" y="1375462"/>
                </a:cubicBezTo>
                <a:cubicBezTo>
                  <a:pt x="1596762" y="1375411"/>
                  <a:pt x="1596201" y="1375751"/>
                  <a:pt x="1595640" y="1375937"/>
                </a:cubicBezTo>
                <a:cubicBezTo>
                  <a:pt x="1595980" y="1376294"/>
                  <a:pt x="1596252" y="1376838"/>
                  <a:pt x="1596660" y="1376974"/>
                </a:cubicBezTo>
                <a:cubicBezTo>
                  <a:pt x="1597034" y="1377110"/>
                  <a:pt x="1597544" y="1376787"/>
                  <a:pt x="1597985" y="1376668"/>
                </a:cubicBezTo>
                <a:close/>
                <a:moveTo>
                  <a:pt x="2121723" y="805709"/>
                </a:moveTo>
                <a:cubicBezTo>
                  <a:pt x="2121570" y="805318"/>
                  <a:pt x="2121451" y="804910"/>
                  <a:pt x="2121231" y="804553"/>
                </a:cubicBezTo>
                <a:cubicBezTo>
                  <a:pt x="2121179" y="804485"/>
                  <a:pt x="2120618" y="804570"/>
                  <a:pt x="2120602" y="804655"/>
                </a:cubicBezTo>
                <a:cubicBezTo>
                  <a:pt x="2120500" y="805046"/>
                  <a:pt x="2120500" y="805471"/>
                  <a:pt x="2120466" y="805879"/>
                </a:cubicBezTo>
                <a:cubicBezTo>
                  <a:pt x="2120890" y="805811"/>
                  <a:pt x="2121299" y="805759"/>
                  <a:pt x="2121723" y="805709"/>
                </a:cubicBezTo>
                <a:close/>
                <a:moveTo>
                  <a:pt x="184954" y="1126201"/>
                </a:moveTo>
                <a:cubicBezTo>
                  <a:pt x="184563" y="1126031"/>
                  <a:pt x="184189" y="1125810"/>
                  <a:pt x="183782" y="1125708"/>
                </a:cubicBezTo>
                <a:cubicBezTo>
                  <a:pt x="183713" y="1125691"/>
                  <a:pt x="183357" y="1126150"/>
                  <a:pt x="183407" y="1126235"/>
                </a:cubicBezTo>
                <a:cubicBezTo>
                  <a:pt x="183611" y="1126592"/>
                  <a:pt x="183917" y="1126881"/>
                  <a:pt x="184172" y="1127204"/>
                </a:cubicBezTo>
                <a:cubicBezTo>
                  <a:pt x="184427" y="1126864"/>
                  <a:pt x="184699" y="1126524"/>
                  <a:pt x="184954" y="1126201"/>
                </a:cubicBezTo>
                <a:close/>
                <a:moveTo>
                  <a:pt x="393585" y="1384281"/>
                </a:moveTo>
                <a:cubicBezTo>
                  <a:pt x="393161" y="1384400"/>
                  <a:pt x="392719" y="1384518"/>
                  <a:pt x="392294" y="1384620"/>
                </a:cubicBezTo>
                <a:cubicBezTo>
                  <a:pt x="392532" y="1385011"/>
                  <a:pt x="392770" y="1385708"/>
                  <a:pt x="393025" y="1385708"/>
                </a:cubicBezTo>
                <a:cubicBezTo>
                  <a:pt x="393585" y="1385725"/>
                  <a:pt x="394146" y="1385402"/>
                  <a:pt x="394724" y="1385215"/>
                </a:cubicBezTo>
                <a:cubicBezTo>
                  <a:pt x="394333" y="1384909"/>
                  <a:pt x="393960" y="1384586"/>
                  <a:pt x="393585" y="1384281"/>
                </a:cubicBezTo>
                <a:close/>
                <a:moveTo>
                  <a:pt x="1637492" y="1299336"/>
                </a:moveTo>
                <a:cubicBezTo>
                  <a:pt x="1637917" y="1299132"/>
                  <a:pt x="1638342" y="1298911"/>
                  <a:pt x="1638784" y="1298707"/>
                </a:cubicBezTo>
                <a:cubicBezTo>
                  <a:pt x="1638563" y="1298299"/>
                  <a:pt x="1638325" y="1297909"/>
                  <a:pt x="1638104" y="1297501"/>
                </a:cubicBezTo>
                <a:cubicBezTo>
                  <a:pt x="1637544" y="1297824"/>
                  <a:pt x="1637000" y="1298163"/>
                  <a:pt x="1636439" y="1298486"/>
                </a:cubicBezTo>
                <a:cubicBezTo>
                  <a:pt x="1636779" y="1298775"/>
                  <a:pt x="1637136" y="1299047"/>
                  <a:pt x="1637492" y="1299336"/>
                </a:cubicBezTo>
                <a:close/>
                <a:moveTo>
                  <a:pt x="1250611" y="183772"/>
                </a:moveTo>
                <a:cubicBezTo>
                  <a:pt x="1251053" y="183636"/>
                  <a:pt x="1251478" y="183500"/>
                  <a:pt x="1251919" y="183364"/>
                </a:cubicBezTo>
                <a:cubicBezTo>
                  <a:pt x="1251630" y="182990"/>
                  <a:pt x="1251376" y="182311"/>
                  <a:pt x="1251069" y="182294"/>
                </a:cubicBezTo>
                <a:cubicBezTo>
                  <a:pt x="1250543" y="182277"/>
                  <a:pt x="1249999" y="182651"/>
                  <a:pt x="1249456" y="182872"/>
                </a:cubicBezTo>
                <a:cubicBezTo>
                  <a:pt x="1249846" y="183177"/>
                  <a:pt x="1250237" y="183483"/>
                  <a:pt x="1250611" y="183772"/>
                </a:cubicBezTo>
                <a:close/>
                <a:moveTo>
                  <a:pt x="1199634" y="1079897"/>
                </a:moveTo>
                <a:cubicBezTo>
                  <a:pt x="1199074" y="1079404"/>
                  <a:pt x="1198547" y="1078962"/>
                  <a:pt x="1198020" y="1078504"/>
                </a:cubicBezTo>
                <a:cubicBezTo>
                  <a:pt x="1197867" y="1078928"/>
                  <a:pt x="1197510" y="1079387"/>
                  <a:pt x="1197595" y="1079744"/>
                </a:cubicBezTo>
                <a:cubicBezTo>
                  <a:pt x="1197714" y="1080152"/>
                  <a:pt x="1198156" y="1080560"/>
                  <a:pt x="1198563" y="1080764"/>
                </a:cubicBezTo>
                <a:cubicBezTo>
                  <a:pt x="1198699" y="1080831"/>
                  <a:pt x="1199158" y="1080305"/>
                  <a:pt x="1199634" y="1079897"/>
                </a:cubicBezTo>
                <a:close/>
                <a:moveTo>
                  <a:pt x="1264613" y="180985"/>
                </a:moveTo>
                <a:cubicBezTo>
                  <a:pt x="1264358" y="181308"/>
                  <a:pt x="1264069" y="181597"/>
                  <a:pt x="1263882" y="181954"/>
                </a:cubicBezTo>
                <a:cubicBezTo>
                  <a:pt x="1263831" y="182039"/>
                  <a:pt x="1264204" y="182481"/>
                  <a:pt x="1264290" y="182464"/>
                </a:cubicBezTo>
                <a:cubicBezTo>
                  <a:pt x="1264681" y="182328"/>
                  <a:pt x="1265038" y="182107"/>
                  <a:pt x="1265412" y="181903"/>
                </a:cubicBezTo>
                <a:cubicBezTo>
                  <a:pt x="1265140" y="181597"/>
                  <a:pt x="1264885" y="181291"/>
                  <a:pt x="1264613" y="180985"/>
                </a:cubicBezTo>
                <a:close/>
                <a:moveTo>
                  <a:pt x="1135980" y="1306779"/>
                </a:moveTo>
                <a:cubicBezTo>
                  <a:pt x="1136014" y="1307237"/>
                  <a:pt x="1136066" y="1307696"/>
                  <a:pt x="1136100" y="1308155"/>
                </a:cubicBezTo>
                <a:cubicBezTo>
                  <a:pt x="1136966" y="1307917"/>
                  <a:pt x="1137833" y="1307662"/>
                  <a:pt x="1138699" y="1307424"/>
                </a:cubicBezTo>
                <a:cubicBezTo>
                  <a:pt x="1137799" y="1307203"/>
                  <a:pt x="1136881" y="1306999"/>
                  <a:pt x="1135980" y="1306779"/>
                </a:cubicBezTo>
                <a:close/>
                <a:moveTo>
                  <a:pt x="1802318" y="1313389"/>
                </a:moveTo>
                <a:cubicBezTo>
                  <a:pt x="1801979" y="1313100"/>
                  <a:pt x="1801639" y="1312794"/>
                  <a:pt x="1801282" y="1312505"/>
                </a:cubicBezTo>
                <a:cubicBezTo>
                  <a:pt x="1801129" y="1312726"/>
                  <a:pt x="1800823" y="1313066"/>
                  <a:pt x="1800857" y="1313117"/>
                </a:cubicBezTo>
                <a:cubicBezTo>
                  <a:pt x="1801146" y="1313457"/>
                  <a:pt x="1801520" y="1313729"/>
                  <a:pt x="1801859" y="1314017"/>
                </a:cubicBezTo>
                <a:cubicBezTo>
                  <a:pt x="1802012" y="1313830"/>
                  <a:pt x="1802165" y="1313609"/>
                  <a:pt x="1802318" y="1313389"/>
                </a:cubicBezTo>
                <a:close/>
                <a:moveTo>
                  <a:pt x="1807076" y="1415037"/>
                </a:moveTo>
                <a:cubicBezTo>
                  <a:pt x="1806345" y="1414782"/>
                  <a:pt x="1805682" y="1414561"/>
                  <a:pt x="1805020" y="1414323"/>
                </a:cubicBezTo>
                <a:cubicBezTo>
                  <a:pt x="1804986" y="1414765"/>
                  <a:pt x="1804782" y="1415326"/>
                  <a:pt x="1804986" y="1415597"/>
                </a:cubicBezTo>
                <a:cubicBezTo>
                  <a:pt x="1805258" y="1415954"/>
                  <a:pt x="1805835" y="1416209"/>
                  <a:pt x="1806294" y="1416226"/>
                </a:cubicBezTo>
                <a:cubicBezTo>
                  <a:pt x="1806481" y="1416243"/>
                  <a:pt x="1806719" y="1415580"/>
                  <a:pt x="1807076" y="1415037"/>
                </a:cubicBezTo>
                <a:close/>
                <a:moveTo>
                  <a:pt x="184682" y="956193"/>
                </a:moveTo>
                <a:cubicBezTo>
                  <a:pt x="184036" y="955904"/>
                  <a:pt x="183594" y="955496"/>
                  <a:pt x="183271" y="955581"/>
                </a:cubicBezTo>
                <a:cubicBezTo>
                  <a:pt x="182846" y="955700"/>
                  <a:pt x="182422" y="956142"/>
                  <a:pt x="182235" y="956566"/>
                </a:cubicBezTo>
                <a:cubicBezTo>
                  <a:pt x="182150" y="956736"/>
                  <a:pt x="182830" y="957484"/>
                  <a:pt x="182864" y="957467"/>
                </a:cubicBezTo>
                <a:cubicBezTo>
                  <a:pt x="183459" y="957110"/>
                  <a:pt x="184019" y="956686"/>
                  <a:pt x="184682" y="956193"/>
                </a:cubicBezTo>
                <a:close/>
                <a:moveTo>
                  <a:pt x="1111614" y="172812"/>
                </a:moveTo>
                <a:cubicBezTo>
                  <a:pt x="1111597" y="172506"/>
                  <a:pt x="1111580" y="172183"/>
                  <a:pt x="1111563" y="171878"/>
                </a:cubicBezTo>
                <a:cubicBezTo>
                  <a:pt x="1110594" y="171945"/>
                  <a:pt x="1109642" y="172013"/>
                  <a:pt x="1108674" y="172098"/>
                </a:cubicBezTo>
                <a:cubicBezTo>
                  <a:pt x="1108691" y="172336"/>
                  <a:pt x="1108691" y="172574"/>
                  <a:pt x="1108708" y="172829"/>
                </a:cubicBezTo>
                <a:cubicBezTo>
                  <a:pt x="1109694" y="172812"/>
                  <a:pt x="1110662" y="172812"/>
                  <a:pt x="1111614" y="172812"/>
                </a:cubicBezTo>
                <a:close/>
                <a:moveTo>
                  <a:pt x="2110322" y="614290"/>
                </a:moveTo>
                <a:cubicBezTo>
                  <a:pt x="2109727" y="613797"/>
                  <a:pt x="2109182" y="613338"/>
                  <a:pt x="2108639" y="612879"/>
                </a:cubicBezTo>
                <a:cubicBezTo>
                  <a:pt x="2108469" y="613304"/>
                  <a:pt x="2108078" y="613797"/>
                  <a:pt x="2108180" y="614154"/>
                </a:cubicBezTo>
                <a:cubicBezTo>
                  <a:pt x="2108299" y="614579"/>
                  <a:pt x="2108775" y="614987"/>
                  <a:pt x="2109200" y="615190"/>
                </a:cubicBezTo>
                <a:cubicBezTo>
                  <a:pt x="2109370" y="615275"/>
                  <a:pt x="2109811" y="614715"/>
                  <a:pt x="2110322" y="614290"/>
                </a:cubicBezTo>
                <a:close/>
                <a:moveTo>
                  <a:pt x="47587" y="910024"/>
                </a:moveTo>
                <a:cubicBezTo>
                  <a:pt x="47146" y="910228"/>
                  <a:pt x="46517" y="910313"/>
                  <a:pt x="46296" y="910653"/>
                </a:cubicBezTo>
                <a:cubicBezTo>
                  <a:pt x="46144" y="910908"/>
                  <a:pt x="46517" y="911503"/>
                  <a:pt x="46670" y="911928"/>
                </a:cubicBezTo>
                <a:cubicBezTo>
                  <a:pt x="47282" y="911656"/>
                  <a:pt x="47911" y="911384"/>
                  <a:pt x="48522" y="911112"/>
                </a:cubicBezTo>
                <a:cubicBezTo>
                  <a:pt x="48216" y="910772"/>
                  <a:pt x="47911" y="910398"/>
                  <a:pt x="47587" y="910024"/>
                </a:cubicBezTo>
                <a:close/>
                <a:moveTo>
                  <a:pt x="293721" y="1090126"/>
                </a:moveTo>
                <a:cubicBezTo>
                  <a:pt x="294096" y="1089532"/>
                  <a:pt x="294452" y="1088937"/>
                  <a:pt x="294792" y="1088359"/>
                </a:cubicBezTo>
                <a:cubicBezTo>
                  <a:pt x="294350" y="1088274"/>
                  <a:pt x="293823" y="1088002"/>
                  <a:pt x="293467" y="1088155"/>
                </a:cubicBezTo>
                <a:cubicBezTo>
                  <a:pt x="293059" y="1088325"/>
                  <a:pt x="292804" y="1088869"/>
                  <a:pt x="292481" y="1089243"/>
                </a:cubicBezTo>
                <a:cubicBezTo>
                  <a:pt x="292855" y="1089498"/>
                  <a:pt x="293195" y="1089735"/>
                  <a:pt x="293721" y="1090126"/>
                </a:cubicBezTo>
                <a:close/>
                <a:moveTo>
                  <a:pt x="1152277" y="1319625"/>
                </a:moveTo>
                <a:cubicBezTo>
                  <a:pt x="1152277" y="1319404"/>
                  <a:pt x="1152259" y="1319200"/>
                  <a:pt x="1152259" y="1318979"/>
                </a:cubicBezTo>
                <a:cubicBezTo>
                  <a:pt x="1151308" y="1318979"/>
                  <a:pt x="1150356" y="1318979"/>
                  <a:pt x="1149388" y="1318979"/>
                </a:cubicBezTo>
                <a:cubicBezTo>
                  <a:pt x="1149388" y="1319200"/>
                  <a:pt x="1149388" y="1319404"/>
                  <a:pt x="1149388" y="1319625"/>
                </a:cubicBezTo>
                <a:cubicBezTo>
                  <a:pt x="1150373" y="1319625"/>
                  <a:pt x="1151325" y="1319625"/>
                  <a:pt x="1152277" y="1319625"/>
                </a:cubicBezTo>
                <a:close/>
                <a:moveTo>
                  <a:pt x="1435352" y="1439455"/>
                </a:moveTo>
                <a:cubicBezTo>
                  <a:pt x="1435199" y="1439064"/>
                  <a:pt x="1435080" y="1438639"/>
                  <a:pt x="1434859" y="1438282"/>
                </a:cubicBezTo>
                <a:cubicBezTo>
                  <a:pt x="1434808" y="1438214"/>
                  <a:pt x="1434247" y="1438299"/>
                  <a:pt x="1434213" y="1438384"/>
                </a:cubicBezTo>
                <a:cubicBezTo>
                  <a:pt x="1434111" y="1438792"/>
                  <a:pt x="1434128" y="1439217"/>
                  <a:pt x="1434095" y="1439642"/>
                </a:cubicBezTo>
                <a:cubicBezTo>
                  <a:pt x="1434502" y="1439574"/>
                  <a:pt x="1434927" y="1439523"/>
                  <a:pt x="1435352" y="1439455"/>
                </a:cubicBezTo>
                <a:close/>
                <a:moveTo>
                  <a:pt x="1588912" y="1319659"/>
                </a:moveTo>
                <a:cubicBezTo>
                  <a:pt x="1588826" y="1319302"/>
                  <a:pt x="1588741" y="1318945"/>
                  <a:pt x="1588673" y="1318571"/>
                </a:cubicBezTo>
                <a:cubicBezTo>
                  <a:pt x="1587773" y="1318673"/>
                  <a:pt x="1586872" y="1318792"/>
                  <a:pt x="1585972" y="1318894"/>
                </a:cubicBezTo>
                <a:cubicBezTo>
                  <a:pt x="1585989" y="1319149"/>
                  <a:pt x="1586006" y="1319387"/>
                  <a:pt x="1586040" y="1319642"/>
                </a:cubicBezTo>
                <a:cubicBezTo>
                  <a:pt x="1586992" y="1319659"/>
                  <a:pt x="1587942" y="1319659"/>
                  <a:pt x="1588912" y="1319659"/>
                </a:cubicBezTo>
                <a:close/>
                <a:moveTo>
                  <a:pt x="397018" y="375225"/>
                </a:moveTo>
                <a:cubicBezTo>
                  <a:pt x="396440" y="374885"/>
                  <a:pt x="396032" y="374426"/>
                  <a:pt x="395727" y="374494"/>
                </a:cubicBezTo>
                <a:cubicBezTo>
                  <a:pt x="395302" y="374596"/>
                  <a:pt x="394843" y="375004"/>
                  <a:pt x="394622" y="375412"/>
                </a:cubicBezTo>
                <a:cubicBezTo>
                  <a:pt x="394521" y="375598"/>
                  <a:pt x="394979" y="376074"/>
                  <a:pt x="395166" y="376414"/>
                </a:cubicBezTo>
                <a:cubicBezTo>
                  <a:pt x="395743" y="376040"/>
                  <a:pt x="396338" y="375666"/>
                  <a:pt x="397018" y="375225"/>
                </a:cubicBezTo>
                <a:close/>
                <a:moveTo>
                  <a:pt x="201487" y="1099676"/>
                </a:moveTo>
                <a:cubicBezTo>
                  <a:pt x="201131" y="1099302"/>
                  <a:pt x="200808" y="1098741"/>
                  <a:pt x="200434" y="1098690"/>
                </a:cubicBezTo>
                <a:cubicBezTo>
                  <a:pt x="200026" y="1098639"/>
                  <a:pt x="199567" y="1099081"/>
                  <a:pt x="199125" y="1099319"/>
                </a:cubicBezTo>
                <a:cubicBezTo>
                  <a:pt x="199584" y="1099761"/>
                  <a:pt x="200009" y="1100254"/>
                  <a:pt x="200536" y="1100577"/>
                </a:cubicBezTo>
                <a:cubicBezTo>
                  <a:pt x="200638" y="1100628"/>
                  <a:pt x="201165" y="1099982"/>
                  <a:pt x="201487" y="1099676"/>
                </a:cubicBezTo>
                <a:close/>
                <a:moveTo>
                  <a:pt x="252583" y="677807"/>
                </a:moveTo>
                <a:cubicBezTo>
                  <a:pt x="252074" y="677349"/>
                  <a:pt x="251717" y="676805"/>
                  <a:pt x="251445" y="676839"/>
                </a:cubicBezTo>
                <a:cubicBezTo>
                  <a:pt x="250986" y="676907"/>
                  <a:pt x="250442" y="677263"/>
                  <a:pt x="250204" y="677654"/>
                </a:cubicBezTo>
                <a:cubicBezTo>
                  <a:pt x="250068" y="677892"/>
                  <a:pt x="250442" y="678436"/>
                  <a:pt x="250595" y="678844"/>
                </a:cubicBezTo>
                <a:cubicBezTo>
                  <a:pt x="251224" y="678521"/>
                  <a:pt x="251853" y="678198"/>
                  <a:pt x="252583" y="677807"/>
                </a:cubicBezTo>
                <a:close/>
                <a:moveTo>
                  <a:pt x="339601" y="387476"/>
                </a:moveTo>
                <a:cubicBezTo>
                  <a:pt x="339958" y="387697"/>
                  <a:pt x="340314" y="387952"/>
                  <a:pt x="340705" y="388105"/>
                </a:cubicBezTo>
                <a:cubicBezTo>
                  <a:pt x="340773" y="388139"/>
                  <a:pt x="341164" y="387697"/>
                  <a:pt x="341130" y="387612"/>
                </a:cubicBezTo>
                <a:cubicBezTo>
                  <a:pt x="340961" y="387238"/>
                  <a:pt x="340688" y="386915"/>
                  <a:pt x="340450" y="386576"/>
                </a:cubicBezTo>
                <a:cubicBezTo>
                  <a:pt x="340162" y="386881"/>
                  <a:pt x="339873" y="387170"/>
                  <a:pt x="339601" y="387476"/>
                </a:cubicBezTo>
                <a:close/>
                <a:moveTo>
                  <a:pt x="2063541" y="486066"/>
                </a:moveTo>
                <a:cubicBezTo>
                  <a:pt x="2063371" y="486406"/>
                  <a:pt x="2063218" y="486762"/>
                  <a:pt x="2063048" y="487102"/>
                </a:cubicBezTo>
                <a:cubicBezTo>
                  <a:pt x="2063830" y="487374"/>
                  <a:pt x="2064611" y="487646"/>
                  <a:pt x="2065410" y="487867"/>
                </a:cubicBezTo>
                <a:cubicBezTo>
                  <a:pt x="2065445" y="487884"/>
                  <a:pt x="2065699" y="487306"/>
                  <a:pt x="2065683" y="487289"/>
                </a:cubicBezTo>
                <a:cubicBezTo>
                  <a:pt x="2064986" y="486864"/>
                  <a:pt x="2064272" y="486473"/>
                  <a:pt x="2063541" y="486066"/>
                </a:cubicBezTo>
                <a:close/>
                <a:moveTo>
                  <a:pt x="747723" y="113186"/>
                </a:moveTo>
                <a:cubicBezTo>
                  <a:pt x="747145" y="112676"/>
                  <a:pt x="746601" y="112200"/>
                  <a:pt x="746074" y="111742"/>
                </a:cubicBezTo>
                <a:cubicBezTo>
                  <a:pt x="745871" y="112149"/>
                  <a:pt x="745463" y="112625"/>
                  <a:pt x="745547" y="112965"/>
                </a:cubicBezTo>
                <a:cubicBezTo>
                  <a:pt x="745667" y="113407"/>
                  <a:pt x="746126" y="113849"/>
                  <a:pt x="746551" y="114053"/>
                </a:cubicBezTo>
                <a:cubicBezTo>
                  <a:pt x="746721" y="114104"/>
                  <a:pt x="747196" y="113577"/>
                  <a:pt x="747723" y="113186"/>
                </a:cubicBezTo>
                <a:close/>
                <a:moveTo>
                  <a:pt x="170034" y="1004502"/>
                </a:moveTo>
                <a:cubicBezTo>
                  <a:pt x="169440" y="1004213"/>
                  <a:pt x="168913" y="1003771"/>
                  <a:pt x="168692" y="1003890"/>
                </a:cubicBezTo>
                <a:cubicBezTo>
                  <a:pt x="168284" y="1004111"/>
                  <a:pt x="167876" y="1004621"/>
                  <a:pt x="167791" y="1005063"/>
                </a:cubicBezTo>
                <a:cubicBezTo>
                  <a:pt x="167741" y="1005352"/>
                  <a:pt x="168250" y="1005759"/>
                  <a:pt x="168505" y="1006099"/>
                </a:cubicBezTo>
                <a:cubicBezTo>
                  <a:pt x="168998" y="1005589"/>
                  <a:pt x="169491" y="1005080"/>
                  <a:pt x="170034" y="1004502"/>
                </a:cubicBezTo>
                <a:close/>
                <a:moveTo>
                  <a:pt x="130000" y="815938"/>
                </a:moveTo>
                <a:cubicBezTo>
                  <a:pt x="130086" y="816295"/>
                  <a:pt x="130170" y="816635"/>
                  <a:pt x="130256" y="816991"/>
                </a:cubicBezTo>
                <a:cubicBezTo>
                  <a:pt x="131156" y="816873"/>
                  <a:pt x="132040" y="816754"/>
                  <a:pt x="132940" y="816635"/>
                </a:cubicBezTo>
                <a:cubicBezTo>
                  <a:pt x="132923" y="816414"/>
                  <a:pt x="132907" y="816176"/>
                  <a:pt x="132873" y="815955"/>
                </a:cubicBezTo>
                <a:cubicBezTo>
                  <a:pt x="131921" y="815938"/>
                  <a:pt x="130969" y="815938"/>
                  <a:pt x="130000" y="815938"/>
                </a:cubicBezTo>
                <a:close/>
                <a:moveTo>
                  <a:pt x="230204" y="858810"/>
                </a:moveTo>
                <a:cubicBezTo>
                  <a:pt x="230391" y="858419"/>
                  <a:pt x="230595" y="858028"/>
                  <a:pt x="230714" y="857620"/>
                </a:cubicBezTo>
                <a:cubicBezTo>
                  <a:pt x="230731" y="857552"/>
                  <a:pt x="230255" y="857195"/>
                  <a:pt x="230170" y="857246"/>
                </a:cubicBezTo>
                <a:cubicBezTo>
                  <a:pt x="229813" y="857450"/>
                  <a:pt x="229507" y="857773"/>
                  <a:pt x="229185" y="858045"/>
                </a:cubicBezTo>
                <a:cubicBezTo>
                  <a:pt x="229541" y="858283"/>
                  <a:pt x="229864" y="858555"/>
                  <a:pt x="230204" y="858810"/>
                </a:cubicBezTo>
                <a:close/>
                <a:moveTo>
                  <a:pt x="1361486" y="1473915"/>
                </a:moveTo>
                <a:cubicBezTo>
                  <a:pt x="1361231" y="1474238"/>
                  <a:pt x="1360942" y="1474561"/>
                  <a:pt x="1360755" y="1474918"/>
                </a:cubicBezTo>
                <a:cubicBezTo>
                  <a:pt x="1360704" y="1475020"/>
                  <a:pt x="1361078" y="1475478"/>
                  <a:pt x="1361146" y="1475444"/>
                </a:cubicBezTo>
                <a:cubicBezTo>
                  <a:pt x="1361537" y="1475292"/>
                  <a:pt x="1361894" y="1475071"/>
                  <a:pt x="1362268" y="1474867"/>
                </a:cubicBezTo>
                <a:cubicBezTo>
                  <a:pt x="1362012" y="1474544"/>
                  <a:pt x="1361741" y="1474238"/>
                  <a:pt x="1361486" y="1473915"/>
                </a:cubicBezTo>
                <a:close/>
                <a:moveTo>
                  <a:pt x="980331" y="156788"/>
                </a:moveTo>
                <a:cubicBezTo>
                  <a:pt x="979838" y="157349"/>
                  <a:pt x="979362" y="157893"/>
                  <a:pt x="978903" y="158420"/>
                </a:cubicBezTo>
                <a:cubicBezTo>
                  <a:pt x="979328" y="158572"/>
                  <a:pt x="979804" y="158946"/>
                  <a:pt x="980144" y="158844"/>
                </a:cubicBezTo>
                <a:cubicBezTo>
                  <a:pt x="980569" y="158725"/>
                  <a:pt x="980959" y="158267"/>
                  <a:pt x="981181" y="157859"/>
                </a:cubicBezTo>
                <a:cubicBezTo>
                  <a:pt x="981249" y="157706"/>
                  <a:pt x="980722" y="157264"/>
                  <a:pt x="980331" y="156788"/>
                </a:cubicBezTo>
                <a:close/>
                <a:moveTo>
                  <a:pt x="842064" y="147901"/>
                </a:moveTo>
                <a:cubicBezTo>
                  <a:pt x="842098" y="148394"/>
                  <a:pt x="842115" y="148887"/>
                  <a:pt x="842149" y="149380"/>
                </a:cubicBezTo>
                <a:cubicBezTo>
                  <a:pt x="843016" y="149108"/>
                  <a:pt x="843900" y="148853"/>
                  <a:pt x="844766" y="148581"/>
                </a:cubicBezTo>
                <a:cubicBezTo>
                  <a:pt x="843866" y="148360"/>
                  <a:pt x="842965" y="148139"/>
                  <a:pt x="842064" y="147901"/>
                </a:cubicBezTo>
                <a:close/>
                <a:moveTo>
                  <a:pt x="1378105" y="1513830"/>
                </a:moveTo>
                <a:cubicBezTo>
                  <a:pt x="1377595" y="1513015"/>
                  <a:pt x="1377238" y="1512386"/>
                  <a:pt x="1376796" y="1511842"/>
                </a:cubicBezTo>
                <a:cubicBezTo>
                  <a:pt x="1376762" y="1511791"/>
                  <a:pt x="1375794" y="1512250"/>
                  <a:pt x="1375810" y="1512454"/>
                </a:cubicBezTo>
                <a:cubicBezTo>
                  <a:pt x="1375844" y="1512930"/>
                  <a:pt x="1376083" y="1513507"/>
                  <a:pt x="1376439" y="1513796"/>
                </a:cubicBezTo>
                <a:cubicBezTo>
                  <a:pt x="1376712" y="1514000"/>
                  <a:pt x="1377306" y="1513830"/>
                  <a:pt x="1378105" y="1513830"/>
                </a:cubicBezTo>
                <a:close/>
                <a:moveTo>
                  <a:pt x="1480297" y="1519744"/>
                </a:moveTo>
                <a:cubicBezTo>
                  <a:pt x="1480075" y="1520117"/>
                  <a:pt x="1479804" y="1520474"/>
                  <a:pt x="1479650" y="1520882"/>
                </a:cubicBezTo>
                <a:cubicBezTo>
                  <a:pt x="1479616" y="1520950"/>
                  <a:pt x="1480059" y="1521358"/>
                  <a:pt x="1480161" y="1521324"/>
                </a:cubicBezTo>
                <a:cubicBezTo>
                  <a:pt x="1480534" y="1521154"/>
                  <a:pt x="1480874" y="1520865"/>
                  <a:pt x="1481214" y="1520627"/>
                </a:cubicBezTo>
                <a:cubicBezTo>
                  <a:pt x="1480908" y="1520321"/>
                  <a:pt x="1480602" y="1520032"/>
                  <a:pt x="1480297" y="1519744"/>
                </a:cubicBezTo>
                <a:close/>
                <a:moveTo>
                  <a:pt x="853211" y="147289"/>
                </a:moveTo>
                <a:cubicBezTo>
                  <a:pt x="853415" y="146644"/>
                  <a:pt x="853772" y="146100"/>
                  <a:pt x="853619" y="145879"/>
                </a:cubicBezTo>
                <a:cubicBezTo>
                  <a:pt x="853382" y="145505"/>
                  <a:pt x="852837" y="145165"/>
                  <a:pt x="852396" y="145115"/>
                </a:cubicBezTo>
                <a:cubicBezTo>
                  <a:pt x="852140" y="145081"/>
                  <a:pt x="851801" y="145624"/>
                  <a:pt x="851512" y="145896"/>
                </a:cubicBezTo>
                <a:cubicBezTo>
                  <a:pt x="852056" y="146321"/>
                  <a:pt x="852599" y="146780"/>
                  <a:pt x="853211" y="147289"/>
                </a:cubicBezTo>
                <a:close/>
                <a:moveTo>
                  <a:pt x="1280178" y="211113"/>
                </a:moveTo>
                <a:cubicBezTo>
                  <a:pt x="1280195" y="211419"/>
                  <a:pt x="1280212" y="211707"/>
                  <a:pt x="1280212" y="212013"/>
                </a:cubicBezTo>
                <a:cubicBezTo>
                  <a:pt x="1281164" y="211945"/>
                  <a:pt x="1282114" y="211894"/>
                  <a:pt x="1283050" y="211827"/>
                </a:cubicBezTo>
                <a:cubicBezTo>
                  <a:pt x="1283032" y="211589"/>
                  <a:pt x="1283032" y="211351"/>
                  <a:pt x="1283016" y="211113"/>
                </a:cubicBezTo>
                <a:cubicBezTo>
                  <a:pt x="1282080" y="211113"/>
                  <a:pt x="1281130" y="211113"/>
                  <a:pt x="1280178" y="211113"/>
                </a:cubicBezTo>
                <a:close/>
                <a:moveTo>
                  <a:pt x="294367" y="968699"/>
                </a:moveTo>
                <a:cubicBezTo>
                  <a:pt x="294911" y="969481"/>
                  <a:pt x="295268" y="970228"/>
                  <a:pt x="295455" y="970194"/>
                </a:cubicBezTo>
                <a:cubicBezTo>
                  <a:pt x="295965" y="970076"/>
                  <a:pt x="296406" y="969651"/>
                  <a:pt x="296883" y="969328"/>
                </a:cubicBezTo>
                <a:cubicBezTo>
                  <a:pt x="296152" y="969158"/>
                  <a:pt x="295438" y="968971"/>
                  <a:pt x="294367" y="968699"/>
                </a:cubicBezTo>
                <a:close/>
                <a:moveTo>
                  <a:pt x="1885037" y="1244451"/>
                </a:moveTo>
                <a:cubicBezTo>
                  <a:pt x="1885207" y="1244060"/>
                  <a:pt x="1885428" y="1243686"/>
                  <a:pt x="1885530" y="1243278"/>
                </a:cubicBezTo>
                <a:cubicBezTo>
                  <a:pt x="1885546" y="1243210"/>
                  <a:pt x="1885088" y="1242870"/>
                  <a:pt x="1885003" y="1242921"/>
                </a:cubicBezTo>
                <a:cubicBezTo>
                  <a:pt x="1884646" y="1243125"/>
                  <a:pt x="1884357" y="1243431"/>
                  <a:pt x="1884034" y="1243686"/>
                </a:cubicBezTo>
                <a:cubicBezTo>
                  <a:pt x="1884374" y="1243941"/>
                  <a:pt x="1884697" y="1244196"/>
                  <a:pt x="1885037" y="1244451"/>
                </a:cubicBezTo>
                <a:close/>
                <a:moveTo>
                  <a:pt x="1188810" y="1309548"/>
                </a:moveTo>
                <a:cubicBezTo>
                  <a:pt x="1189167" y="1309344"/>
                  <a:pt x="1189506" y="1309123"/>
                  <a:pt x="1189863" y="1308920"/>
                </a:cubicBezTo>
                <a:cubicBezTo>
                  <a:pt x="1189660" y="1308784"/>
                  <a:pt x="1189405" y="1308495"/>
                  <a:pt x="1189269" y="1308546"/>
                </a:cubicBezTo>
                <a:cubicBezTo>
                  <a:pt x="1188895" y="1308665"/>
                  <a:pt x="1188555" y="1308937"/>
                  <a:pt x="1188198" y="1309157"/>
                </a:cubicBezTo>
                <a:cubicBezTo>
                  <a:pt x="1188419" y="1309277"/>
                  <a:pt x="1188606" y="1309412"/>
                  <a:pt x="1188810" y="1309548"/>
                </a:cubicBezTo>
                <a:close/>
                <a:moveTo>
                  <a:pt x="1569676" y="1323720"/>
                </a:moveTo>
                <a:cubicBezTo>
                  <a:pt x="1569710" y="1323482"/>
                  <a:pt x="1569795" y="1323040"/>
                  <a:pt x="1569761" y="1323023"/>
                </a:cubicBezTo>
                <a:cubicBezTo>
                  <a:pt x="1569353" y="1322904"/>
                  <a:pt x="1568912" y="1322836"/>
                  <a:pt x="1568487" y="1322768"/>
                </a:cubicBezTo>
                <a:cubicBezTo>
                  <a:pt x="1568469" y="1323006"/>
                  <a:pt x="1568385" y="1323431"/>
                  <a:pt x="1568435" y="1323448"/>
                </a:cubicBezTo>
                <a:cubicBezTo>
                  <a:pt x="1568826" y="1323584"/>
                  <a:pt x="1569251" y="1323635"/>
                  <a:pt x="1569676" y="1323720"/>
                </a:cubicBezTo>
                <a:close/>
                <a:moveTo>
                  <a:pt x="1182250" y="1323805"/>
                </a:moveTo>
                <a:cubicBezTo>
                  <a:pt x="1182013" y="1323890"/>
                  <a:pt x="1181792" y="1323975"/>
                  <a:pt x="1181554" y="1324060"/>
                </a:cubicBezTo>
                <a:cubicBezTo>
                  <a:pt x="1181792" y="1324349"/>
                  <a:pt x="1181979" y="1324705"/>
                  <a:pt x="1182268" y="1324909"/>
                </a:cubicBezTo>
                <a:cubicBezTo>
                  <a:pt x="1182370" y="1324994"/>
                  <a:pt x="1182709" y="1324757"/>
                  <a:pt x="1182947" y="1324671"/>
                </a:cubicBezTo>
                <a:cubicBezTo>
                  <a:pt x="1182709" y="1324383"/>
                  <a:pt x="1182489" y="1324094"/>
                  <a:pt x="1182250" y="1323805"/>
                </a:cubicBezTo>
                <a:close/>
                <a:moveTo>
                  <a:pt x="1761129" y="1334425"/>
                </a:moveTo>
                <a:cubicBezTo>
                  <a:pt x="1761146" y="1334187"/>
                  <a:pt x="1761214" y="1333762"/>
                  <a:pt x="1761163" y="1333746"/>
                </a:cubicBezTo>
                <a:cubicBezTo>
                  <a:pt x="1760772" y="1333609"/>
                  <a:pt x="1760347" y="1333575"/>
                  <a:pt x="1759923" y="1333508"/>
                </a:cubicBezTo>
                <a:cubicBezTo>
                  <a:pt x="1759905" y="1333746"/>
                  <a:pt x="1759821" y="1334187"/>
                  <a:pt x="1759871" y="1334204"/>
                </a:cubicBezTo>
                <a:cubicBezTo>
                  <a:pt x="1760296" y="1334306"/>
                  <a:pt x="1760721" y="1334357"/>
                  <a:pt x="1761129" y="1334425"/>
                </a:cubicBezTo>
                <a:close/>
                <a:moveTo>
                  <a:pt x="1578274" y="1338503"/>
                </a:moveTo>
                <a:cubicBezTo>
                  <a:pt x="1577901" y="1338333"/>
                  <a:pt x="1577526" y="1338146"/>
                  <a:pt x="1577170" y="1337977"/>
                </a:cubicBezTo>
                <a:cubicBezTo>
                  <a:pt x="1577102" y="1338181"/>
                  <a:pt x="1576915" y="1338537"/>
                  <a:pt x="1576966" y="1338554"/>
                </a:cubicBezTo>
                <a:cubicBezTo>
                  <a:pt x="1577306" y="1338775"/>
                  <a:pt x="1577680" y="1338945"/>
                  <a:pt x="1578053" y="1339132"/>
                </a:cubicBezTo>
                <a:cubicBezTo>
                  <a:pt x="1578105" y="1338928"/>
                  <a:pt x="1578189" y="1338707"/>
                  <a:pt x="1578274" y="1338503"/>
                </a:cubicBezTo>
                <a:close/>
                <a:moveTo>
                  <a:pt x="1184681" y="1339319"/>
                </a:moveTo>
                <a:cubicBezTo>
                  <a:pt x="1184205" y="1339319"/>
                  <a:pt x="1183746" y="1339319"/>
                  <a:pt x="1183270" y="1339353"/>
                </a:cubicBezTo>
                <a:cubicBezTo>
                  <a:pt x="1183254" y="1339353"/>
                  <a:pt x="1183254" y="1339914"/>
                  <a:pt x="1183270" y="1339914"/>
                </a:cubicBezTo>
                <a:cubicBezTo>
                  <a:pt x="1183729" y="1339948"/>
                  <a:pt x="1184205" y="1339948"/>
                  <a:pt x="1184681" y="1339948"/>
                </a:cubicBezTo>
                <a:cubicBezTo>
                  <a:pt x="1184681" y="1339744"/>
                  <a:pt x="1184681" y="1339540"/>
                  <a:pt x="1184681" y="1339319"/>
                </a:cubicBezTo>
                <a:close/>
                <a:moveTo>
                  <a:pt x="1201112" y="1343941"/>
                </a:moveTo>
                <a:cubicBezTo>
                  <a:pt x="1200841" y="1343584"/>
                  <a:pt x="1200603" y="1343210"/>
                  <a:pt x="1200297" y="1342921"/>
                </a:cubicBezTo>
                <a:cubicBezTo>
                  <a:pt x="1200246" y="1342870"/>
                  <a:pt x="1199889" y="1343108"/>
                  <a:pt x="1199668" y="1343210"/>
                </a:cubicBezTo>
                <a:cubicBezTo>
                  <a:pt x="1199940" y="1343567"/>
                  <a:pt x="1200195" y="1343941"/>
                  <a:pt x="1200517" y="1344247"/>
                </a:cubicBezTo>
                <a:cubicBezTo>
                  <a:pt x="1200551" y="1344298"/>
                  <a:pt x="1200891" y="1344043"/>
                  <a:pt x="1201112" y="1343941"/>
                </a:cubicBezTo>
                <a:close/>
                <a:moveTo>
                  <a:pt x="517715" y="320713"/>
                </a:moveTo>
                <a:cubicBezTo>
                  <a:pt x="518054" y="320509"/>
                  <a:pt x="518394" y="320323"/>
                  <a:pt x="518734" y="320119"/>
                </a:cubicBezTo>
                <a:cubicBezTo>
                  <a:pt x="518531" y="319983"/>
                  <a:pt x="518292" y="319711"/>
                  <a:pt x="518156" y="319762"/>
                </a:cubicBezTo>
                <a:cubicBezTo>
                  <a:pt x="517783" y="319881"/>
                  <a:pt x="517459" y="320136"/>
                  <a:pt x="517120" y="320323"/>
                </a:cubicBezTo>
                <a:cubicBezTo>
                  <a:pt x="517324" y="320441"/>
                  <a:pt x="517511" y="320577"/>
                  <a:pt x="517715" y="320713"/>
                </a:cubicBezTo>
                <a:close/>
                <a:moveTo>
                  <a:pt x="1516422" y="1370313"/>
                </a:moveTo>
                <a:cubicBezTo>
                  <a:pt x="1516609" y="1369939"/>
                  <a:pt x="1516779" y="1369565"/>
                  <a:pt x="1516965" y="1369192"/>
                </a:cubicBezTo>
                <a:cubicBezTo>
                  <a:pt x="1516762" y="1369123"/>
                  <a:pt x="1516405" y="1368937"/>
                  <a:pt x="1516371" y="1368988"/>
                </a:cubicBezTo>
                <a:cubicBezTo>
                  <a:pt x="1516133" y="1369327"/>
                  <a:pt x="1515963" y="1369718"/>
                  <a:pt x="1515777" y="1370075"/>
                </a:cubicBezTo>
                <a:cubicBezTo>
                  <a:pt x="1515997" y="1370160"/>
                  <a:pt x="1516201" y="1370228"/>
                  <a:pt x="1516422" y="1370313"/>
                </a:cubicBezTo>
                <a:close/>
                <a:moveTo>
                  <a:pt x="1688045" y="1370092"/>
                </a:moveTo>
                <a:cubicBezTo>
                  <a:pt x="1688062" y="1369871"/>
                  <a:pt x="1688130" y="1369463"/>
                  <a:pt x="1688079" y="1369446"/>
                </a:cubicBezTo>
                <a:cubicBezTo>
                  <a:pt x="1687705" y="1369327"/>
                  <a:pt x="1687314" y="1369276"/>
                  <a:pt x="1686923" y="1369209"/>
                </a:cubicBezTo>
                <a:cubicBezTo>
                  <a:pt x="1686906" y="1369429"/>
                  <a:pt x="1686822" y="1369854"/>
                  <a:pt x="1686872" y="1369871"/>
                </a:cubicBezTo>
                <a:cubicBezTo>
                  <a:pt x="1687246" y="1369990"/>
                  <a:pt x="1687637" y="1370024"/>
                  <a:pt x="1688045" y="1370092"/>
                </a:cubicBezTo>
                <a:close/>
                <a:moveTo>
                  <a:pt x="1746940" y="1370228"/>
                </a:moveTo>
                <a:cubicBezTo>
                  <a:pt x="1746855" y="1369990"/>
                  <a:pt x="1746754" y="1369752"/>
                  <a:pt x="1746668" y="1369514"/>
                </a:cubicBezTo>
                <a:cubicBezTo>
                  <a:pt x="1746362" y="1369752"/>
                  <a:pt x="1746005" y="1369956"/>
                  <a:pt x="1745768" y="1370245"/>
                </a:cubicBezTo>
                <a:cubicBezTo>
                  <a:pt x="1745682" y="1370347"/>
                  <a:pt x="1745921" y="1370704"/>
                  <a:pt x="1746023" y="1370942"/>
                </a:cubicBezTo>
                <a:cubicBezTo>
                  <a:pt x="1746329" y="1370704"/>
                  <a:pt x="1746634" y="1370466"/>
                  <a:pt x="1746940" y="1370228"/>
                </a:cubicBezTo>
                <a:close/>
                <a:moveTo>
                  <a:pt x="1817645" y="1371791"/>
                </a:moveTo>
                <a:cubicBezTo>
                  <a:pt x="1817713" y="1371553"/>
                  <a:pt x="1817798" y="1371316"/>
                  <a:pt x="1817883" y="1371078"/>
                </a:cubicBezTo>
                <a:cubicBezTo>
                  <a:pt x="1817475" y="1371044"/>
                  <a:pt x="1817068" y="1370959"/>
                  <a:pt x="1816659" y="1370993"/>
                </a:cubicBezTo>
                <a:cubicBezTo>
                  <a:pt x="1816541" y="1371010"/>
                  <a:pt x="1816489" y="1371434"/>
                  <a:pt x="1816405" y="1371655"/>
                </a:cubicBezTo>
                <a:cubicBezTo>
                  <a:pt x="1816813" y="1371706"/>
                  <a:pt x="1817238" y="1371740"/>
                  <a:pt x="1817645" y="1371791"/>
                </a:cubicBezTo>
                <a:close/>
                <a:moveTo>
                  <a:pt x="233433" y="768665"/>
                </a:moveTo>
                <a:cubicBezTo>
                  <a:pt x="233093" y="768920"/>
                  <a:pt x="232737" y="769158"/>
                  <a:pt x="232430" y="769447"/>
                </a:cubicBezTo>
                <a:cubicBezTo>
                  <a:pt x="232379" y="769498"/>
                  <a:pt x="232617" y="769838"/>
                  <a:pt x="232719" y="770042"/>
                </a:cubicBezTo>
                <a:cubicBezTo>
                  <a:pt x="233059" y="769770"/>
                  <a:pt x="233433" y="769532"/>
                  <a:pt x="233739" y="769226"/>
                </a:cubicBezTo>
                <a:cubicBezTo>
                  <a:pt x="233789" y="769192"/>
                  <a:pt x="233552" y="768869"/>
                  <a:pt x="233433" y="768665"/>
                </a:cubicBezTo>
                <a:close/>
                <a:moveTo>
                  <a:pt x="2114145" y="821953"/>
                </a:moveTo>
                <a:cubicBezTo>
                  <a:pt x="2113923" y="821953"/>
                  <a:pt x="2113686" y="821953"/>
                  <a:pt x="2113465" y="821953"/>
                </a:cubicBezTo>
                <a:cubicBezTo>
                  <a:pt x="2113533" y="822361"/>
                  <a:pt x="2113567" y="822786"/>
                  <a:pt x="2113686" y="823177"/>
                </a:cubicBezTo>
                <a:cubicBezTo>
                  <a:pt x="2113703" y="823228"/>
                  <a:pt x="2114127" y="823160"/>
                  <a:pt x="2114348" y="823160"/>
                </a:cubicBezTo>
                <a:cubicBezTo>
                  <a:pt x="2114280" y="822752"/>
                  <a:pt x="2114213" y="822344"/>
                  <a:pt x="2114145" y="821953"/>
                </a:cubicBezTo>
                <a:close/>
                <a:moveTo>
                  <a:pt x="1627144" y="121971"/>
                </a:moveTo>
                <a:cubicBezTo>
                  <a:pt x="1627484" y="121767"/>
                  <a:pt x="1627840" y="121580"/>
                  <a:pt x="1628181" y="121376"/>
                </a:cubicBezTo>
                <a:cubicBezTo>
                  <a:pt x="1627977" y="121240"/>
                  <a:pt x="1627739" y="120968"/>
                  <a:pt x="1627586" y="121019"/>
                </a:cubicBezTo>
                <a:cubicBezTo>
                  <a:pt x="1627212" y="121138"/>
                  <a:pt x="1626890" y="121393"/>
                  <a:pt x="1626549" y="121580"/>
                </a:cubicBezTo>
                <a:cubicBezTo>
                  <a:pt x="1626754" y="121716"/>
                  <a:pt x="1626958" y="121835"/>
                  <a:pt x="1627144" y="121971"/>
                </a:cubicBezTo>
                <a:close/>
                <a:moveTo>
                  <a:pt x="1420483" y="1382785"/>
                </a:moveTo>
                <a:cubicBezTo>
                  <a:pt x="1420483" y="1382327"/>
                  <a:pt x="1420483" y="1381851"/>
                  <a:pt x="1420467" y="1381392"/>
                </a:cubicBezTo>
                <a:cubicBezTo>
                  <a:pt x="1420467" y="1381375"/>
                  <a:pt x="1419906" y="1381375"/>
                  <a:pt x="1419906" y="1381392"/>
                </a:cubicBezTo>
                <a:cubicBezTo>
                  <a:pt x="1419872" y="1381851"/>
                  <a:pt x="1419872" y="1382327"/>
                  <a:pt x="1419854" y="1382785"/>
                </a:cubicBezTo>
                <a:cubicBezTo>
                  <a:pt x="1420059" y="1382785"/>
                  <a:pt x="1420263" y="1382785"/>
                  <a:pt x="1420483" y="1382785"/>
                </a:cubicBezTo>
                <a:close/>
                <a:moveTo>
                  <a:pt x="1632191" y="1380321"/>
                </a:moveTo>
                <a:cubicBezTo>
                  <a:pt x="1631953" y="1380338"/>
                  <a:pt x="1631715" y="1380355"/>
                  <a:pt x="1631477" y="1380372"/>
                </a:cubicBezTo>
                <a:cubicBezTo>
                  <a:pt x="1631545" y="1380780"/>
                  <a:pt x="1631579" y="1381222"/>
                  <a:pt x="1631698" y="1381613"/>
                </a:cubicBezTo>
                <a:cubicBezTo>
                  <a:pt x="1631715" y="1381664"/>
                  <a:pt x="1632140" y="1381613"/>
                  <a:pt x="1632378" y="1381596"/>
                </a:cubicBezTo>
                <a:cubicBezTo>
                  <a:pt x="1632310" y="1381154"/>
                  <a:pt x="1632242" y="1380729"/>
                  <a:pt x="1632191" y="1380321"/>
                </a:cubicBezTo>
                <a:close/>
                <a:moveTo>
                  <a:pt x="1195097" y="1382140"/>
                </a:moveTo>
                <a:cubicBezTo>
                  <a:pt x="1194944" y="1381987"/>
                  <a:pt x="1194757" y="1381664"/>
                  <a:pt x="1194621" y="1381681"/>
                </a:cubicBezTo>
                <a:cubicBezTo>
                  <a:pt x="1194179" y="1381715"/>
                  <a:pt x="1193754" y="1381868"/>
                  <a:pt x="1193313" y="1381987"/>
                </a:cubicBezTo>
                <a:cubicBezTo>
                  <a:pt x="1193466" y="1382157"/>
                  <a:pt x="1193653" y="1382462"/>
                  <a:pt x="1193788" y="1382445"/>
                </a:cubicBezTo>
                <a:cubicBezTo>
                  <a:pt x="1194231" y="1382411"/>
                  <a:pt x="1194655" y="1382242"/>
                  <a:pt x="1195097" y="1382140"/>
                </a:cubicBezTo>
                <a:close/>
                <a:moveTo>
                  <a:pt x="818156" y="140951"/>
                </a:moveTo>
                <a:cubicBezTo>
                  <a:pt x="818156" y="140713"/>
                  <a:pt x="818156" y="140476"/>
                  <a:pt x="818156" y="140255"/>
                </a:cubicBezTo>
                <a:cubicBezTo>
                  <a:pt x="817731" y="140306"/>
                  <a:pt x="817306" y="140357"/>
                  <a:pt x="816899" y="140459"/>
                </a:cubicBezTo>
                <a:cubicBezTo>
                  <a:pt x="816848" y="140476"/>
                  <a:pt x="816933" y="140900"/>
                  <a:pt x="816933" y="141138"/>
                </a:cubicBezTo>
                <a:cubicBezTo>
                  <a:pt x="817358" y="141053"/>
                  <a:pt x="817765" y="141002"/>
                  <a:pt x="818156" y="140951"/>
                </a:cubicBezTo>
                <a:close/>
                <a:moveTo>
                  <a:pt x="537595" y="306661"/>
                </a:moveTo>
                <a:cubicBezTo>
                  <a:pt x="537443" y="306474"/>
                  <a:pt x="537256" y="306134"/>
                  <a:pt x="537120" y="306151"/>
                </a:cubicBezTo>
                <a:cubicBezTo>
                  <a:pt x="536661" y="306202"/>
                  <a:pt x="536202" y="306389"/>
                  <a:pt x="535760" y="306525"/>
                </a:cubicBezTo>
                <a:cubicBezTo>
                  <a:pt x="535930" y="306712"/>
                  <a:pt x="536100" y="307051"/>
                  <a:pt x="536253" y="307034"/>
                </a:cubicBezTo>
                <a:cubicBezTo>
                  <a:pt x="536695" y="306984"/>
                  <a:pt x="537154" y="306797"/>
                  <a:pt x="537595" y="306661"/>
                </a:cubicBezTo>
                <a:close/>
                <a:moveTo>
                  <a:pt x="1239889" y="143058"/>
                </a:moveTo>
                <a:cubicBezTo>
                  <a:pt x="1239702" y="143160"/>
                  <a:pt x="1239498" y="143279"/>
                  <a:pt x="1239311" y="143381"/>
                </a:cubicBezTo>
                <a:cubicBezTo>
                  <a:pt x="1239617" y="143568"/>
                  <a:pt x="1239923" y="143823"/>
                  <a:pt x="1240246" y="143925"/>
                </a:cubicBezTo>
                <a:cubicBezTo>
                  <a:pt x="1240399" y="143976"/>
                  <a:pt x="1240637" y="143738"/>
                  <a:pt x="1240823" y="143619"/>
                </a:cubicBezTo>
                <a:cubicBezTo>
                  <a:pt x="1240517" y="143449"/>
                  <a:pt x="1240195" y="143245"/>
                  <a:pt x="1239889" y="143058"/>
                </a:cubicBezTo>
                <a:close/>
                <a:moveTo>
                  <a:pt x="1325989" y="143534"/>
                </a:moveTo>
                <a:cubicBezTo>
                  <a:pt x="1325785" y="143347"/>
                  <a:pt x="1325598" y="143058"/>
                  <a:pt x="1325445" y="143075"/>
                </a:cubicBezTo>
                <a:cubicBezTo>
                  <a:pt x="1325004" y="143109"/>
                  <a:pt x="1324561" y="143279"/>
                  <a:pt x="1324120" y="143398"/>
                </a:cubicBezTo>
                <a:cubicBezTo>
                  <a:pt x="1324290" y="143568"/>
                  <a:pt x="1324460" y="143891"/>
                  <a:pt x="1324613" y="143874"/>
                </a:cubicBezTo>
                <a:cubicBezTo>
                  <a:pt x="1325054" y="143840"/>
                  <a:pt x="1325479" y="143670"/>
                  <a:pt x="1325989" y="143534"/>
                </a:cubicBezTo>
                <a:close/>
                <a:moveTo>
                  <a:pt x="1200687" y="145692"/>
                </a:moveTo>
                <a:cubicBezTo>
                  <a:pt x="1201044" y="145488"/>
                  <a:pt x="1201384" y="145284"/>
                  <a:pt x="1201741" y="145081"/>
                </a:cubicBezTo>
                <a:cubicBezTo>
                  <a:pt x="1201537" y="144945"/>
                  <a:pt x="1201300" y="144673"/>
                  <a:pt x="1201146" y="144707"/>
                </a:cubicBezTo>
                <a:cubicBezTo>
                  <a:pt x="1200773" y="144826"/>
                  <a:pt x="1200433" y="145081"/>
                  <a:pt x="1200092" y="145301"/>
                </a:cubicBezTo>
                <a:cubicBezTo>
                  <a:pt x="1200297" y="145437"/>
                  <a:pt x="1200501" y="145573"/>
                  <a:pt x="1200687" y="145692"/>
                </a:cubicBezTo>
                <a:close/>
                <a:moveTo>
                  <a:pt x="762659" y="151487"/>
                </a:moveTo>
                <a:cubicBezTo>
                  <a:pt x="762591" y="151266"/>
                  <a:pt x="762523" y="151062"/>
                  <a:pt x="762455" y="150841"/>
                </a:cubicBezTo>
                <a:cubicBezTo>
                  <a:pt x="762098" y="151028"/>
                  <a:pt x="761708" y="151181"/>
                  <a:pt x="761385" y="151419"/>
                </a:cubicBezTo>
                <a:cubicBezTo>
                  <a:pt x="761333" y="151453"/>
                  <a:pt x="761504" y="151809"/>
                  <a:pt x="761572" y="152030"/>
                </a:cubicBezTo>
                <a:cubicBezTo>
                  <a:pt x="761928" y="151843"/>
                  <a:pt x="762285" y="151657"/>
                  <a:pt x="762659" y="151487"/>
                </a:cubicBezTo>
                <a:close/>
                <a:moveTo>
                  <a:pt x="937238" y="159184"/>
                </a:moveTo>
                <a:cubicBezTo>
                  <a:pt x="937510" y="159184"/>
                  <a:pt x="937799" y="159184"/>
                  <a:pt x="938071" y="159184"/>
                </a:cubicBezTo>
                <a:cubicBezTo>
                  <a:pt x="937884" y="158912"/>
                  <a:pt x="937748" y="158572"/>
                  <a:pt x="937494" y="158403"/>
                </a:cubicBezTo>
                <a:cubicBezTo>
                  <a:pt x="937358" y="158317"/>
                  <a:pt x="937017" y="158589"/>
                  <a:pt x="936779" y="158691"/>
                </a:cubicBezTo>
                <a:cubicBezTo>
                  <a:pt x="936933" y="158861"/>
                  <a:pt x="937085" y="159031"/>
                  <a:pt x="937238" y="159184"/>
                </a:cubicBezTo>
                <a:close/>
                <a:moveTo>
                  <a:pt x="1595216" y="159966"/>
                </a:moveTo>
                <a:cubicBezTo>
                  <a:pt x="1595148" y="159762"/>
                  <a:pt x="1595080" y="159558"/>
                  <a:pt x="1594995" y="159337"/>
                </a:cubicBezTo>
                <a:cubicBezTo>
                  <a:pt x="1594638" y="159507"/>
                  <a:pt x="1594264" y="159660"/>
                  <a:pt x="1593924" y="159881"/>
                </a:cubicBezTo>
                <a:cubicBezTo>
                  <a:pt x="1593873" y="159915"/>
                  <a:pt x="1594043" y="160255"/>
                  <a:pt x="1594111" y="160459"/>
                </a:cubicBezTo>
                <a:cubicBezTo>
                  <a:pt x="1594502" y="160306"/>
                  <a:pt x="1594859" y="160136"/>
                  <a:pt x="1595216" y="159966"/>
                </a:cubicBezTo>
                <a:close/>
                <a:moveTo>
                  <a:pt x="1421690" y="1389871"/>
                </a:moveTo>
                <a:cubicBezTo>
                  <a:pt x="1422013" y="1390177"/>
                  <a:pt x="1422353" y="1390466"/>
                  <a:pt x="1422675" y="1390772"/>
                </a:cubicBezTo>
                <a:cubicBezTo>
                  <a:pt x="1422812" y="1390585"/>
                  <a:pt x="1423100" y="1390279"/>
                  <a:pt x="1423066" y="1390228"/>
                </a:cubicBezTo>
                <a:cubicBezTo>
                  <a:pt x="1422777" y="1389888"/>
                  <a:pt x="1422421" y="1389599"/>
                  <a:pt x="1422081" y="1389276"/>
                </a:cubicBezTo>
                <a:cubicBezTo>
                  <a:pt x="1421962" y="1389480"/>
                  <a:pt x="1421826" y="1389667"/>
                  <a:pt x="1421690" y="1389871"/>
                </a:cubicBezTo>
                <a:close/>
                <a:moveTo>
                  <a:pt x="1298988" y="165488"/>
                </a:moveTo>
                <a:cubicBezTo>
                  <a:pt x="1299006" y="165250"/>
                  <a:pt x="1299073" y="164826"/>
                  <a:pt x="1299022" y="164809"/>
                </a:cubicBezTo>
                <a:cubicBezTo>
                  <a:pt x="1298631" y="164690"/>
                  <a:pt x="1298189" y="164639"/>
                  <a:pt x="1297782" y="164571"/>
                </a:cubicBezTo>
                <a:cubicBezTo>
                  <a:pt x="1297764" y="164809"/>
                  <a:pt x="1297680" y="165233"/>
                  <a:pt x="1297731" y="165250"/>
                </a:cubicBezTo>
                <a:cubicBezTo>
                  <a:pt x="1298139" y="165369"/>
                  <a:pt x="1298563" y="165420"/>
                  <a:pt x="1298988" y="165488"/>
                </a:cubicBezTo>
                <a:close/>
                <a:moveTo>
                  <a:pt x="1132735" y="171249"/>
                </a:moveTo>
                <a:cubicBezTo>
                  <a:pt x="1133092" y="171045"/>
                  <a:pt x="1133432" y="170824"/>
                  <a:pt x="1133788" y="170620"/>
                </a:cubicBezTo>
                <a:cubicBezTo>
                  <a:pt x="1133585" y="170484"/>
                  <a:pt x="1133330" y="170212"/>
                  <a:pt x="1133194" y="170263"/>
                </a:cubicBezTo>
                <a:cubicBezTo>
                  <a:pt x="1132820" y="170382"/>
                  <a:pt x="1132481" y="170654"/>
                  <a:pt x="1132141" y="170875"/>
                </a:cubicBezTo>
                <a:cubicBezTo>
                  <a:pt x="1132345" y="170977"/>
                  <a:pt x="1132548" y="171113"/>
                  <a:pt x="1132735" y="171249"/>
                </a:cubicBezTo>
                <a:close/>
                <a:moveTo>
                  <a:pt x="1140671" y="172285"/>
                </a:moveTo>
                <a:cubicBezTo>
                  <a:pt x="1140212" y="172166"/>
                  <a:pt x="1139770" y="172030"/>
                  <a:pt x="1139311" y="171962"/>
                </a:cubicBezTo>
                <a:cubicBezTo>
                  <a:pt x="1139244" y="171945"/>
                  <a:pt x="1139124" y="172319"/>
                  <a:pt x="1139022" y="172506"/>
                </a:cubicBezTo>
                <a:cubicBezTo>
                  <a:pt x="1139481" y="172625"/>
                  <a:pt x="1139923" y="172778"/>
                  <a:pt x="1140399" y="172846"/>
                </a:cubicBezTo>
                <a:cubicBezTo>
                  <a:pt x="1140467" y="172846"/>
                  <a:pt x="1140585" y="172472"/>
                  <a:pt x="1140671" y="172285"/>
                </a:cubicBezTo>
                <a:close/>
                <a:moveTo>
                  <a:pt x="1329847" y="174562"/>
                </a:moveTo>
                <a:cubicBezTo>
                  <a:pt x="1330203" y="174358"/>
                  <a:pt x="1330543" y="174154"/>
                  <a:pt x="1330899" y="173934"/>
                </a:cubicBezTo>
                <a:cubicBezTo>
                  <a:pt x="1330696" y="173798"/>
                  <a:pt x="1330458" y="173509"/>
                  <a:pt x="1330305" y="173560"/>
                </a:cubicBezTo>
                <a:cubicBezTo>
                  <a:pt x="1329931" y="173679"/>
                  <a:pt x="1329592" y="173951"/>
                  <a:pt x="1329234" y="174154"/>
                </a:cubicBezTo>
                <a:cubicBezTo>
                  <a:pt x="1329438" y="174290"/>
                  <a:pt x="1329642" y="174426"/>
                  <a:pt x="1329847" y="174562"/>
                </a:cubicBezTo>
                <a:close/>
                <a:moveTo>
                  <a:pt x="877221" y="175956"/>
                </a:moveTo>
                <a:cubicBezTo>
                  <a:pt x="877137" y="175769"/>
                  <a:pt x="877035" y="175412"/>
                  <a:pt x="876983" y="175429"/>
                </a:cubicBezTo>
                <a:cubicBezTo>
                  <a:pt x="876542" y="175480"/>
                  <a:pt x="876100" y="175599"/>
                  <a:pt x="875658" y="175684"/>
                </a:cubicBezTo>
                <a:cubicBezTo>
                  <a:pt x="875743" y="175871"/>
                  <a:pt x="875845" y="176210"/>
                  <a:pt x="875913" y="176210"/>
                </a:cubicBezTo>
                <a:cubicBezTo>
                  <a:pt x="876338" y="176159"/>
                  <a:pt x="876779" y="176041"/>
                  <a:pt x="877221" y="175956"/>
                </a:cubicBezTo>
                <a:close/>
                <a:moveTo>
                  <a:pt x="1080093" y="177910"/>
                </a:moveTo>
                <a:cubicBezTo>
                  <a:pt x="1080416" y="177740"/>
                  <a:pt x="1080755" y="177553"/>
                  <a:pt x="1081079" y="177383"/>
                </a:cubicBezTo>
                <a:cubicBezTo>
                  <a:pt x="1080891" y="177264"/>
                  <a:pt x="1080654" y="177026"/>
                  <a:pt x="1080518" y="177060"/>
                </a:cubicBezTo>
                <a:cubicBezTo>
                  <a:pt x="1080161" y="177162"/>
                  <a:pt x="1079855" y="177383"/>
                  <a:pt x="1079515" y="177570"/>
                </a:cubicBezTo>
                <a:cubicBezTo>
                  <a:pt x="1079719" y="177672"/>
                  <a:pt x="1079906" y="177791"/>
                  <a:pt x="1080093" y="177910"/>
                </a:cubicBezTo>
                <a:close/>
                <a:moveTo>
                  <a:pt x="126653" y="848529"/>
                </a:moveTo>
                <a:cubicBezTo>
                  <a:pt x="126449" y="848597"/>
                  <a:pt x="126228" y="848682"/>
                  <a:pt x="126024" y="848750"/>
                </a:cubicBezTo>
                <a:cubicBezTo>
                  <a:pt x="126194" y="849107"/>
                  <a:pt x="126364" y="849498"/>
                  <a:pt x="126585" y="849821"/>
                </a:cubicBezTo>
                <a:cubicBezTo>
                  <a:pt x="126619" y="849872"/>
                  <a:pt x="126976" y="849702"/>
                  <a:pt x="127180" y="849634"/>
                </a:cubicBezTo>
                <a:cubicBezTo>
                  <a:pt x="126992" y="849260"/>
                  <a:pt x="126823" y="848886"/>
                  <a:pt x="126653" y="848529"/>
                </a:cubicBezTo>
                <a:close/>
                <a:moveTo>
                  <a:pt x="980909" y="182447"/>
                </a:moveTo>
                <a:cubicBezTo>
                  <a:pt x="980466" y="182345"/>
                  <a:pt x="980008" y="182192"/>
                  <a:pt x="979566" y="182141"/>
                </a:cubicBezTo>
                <a:cubicBezTo>
                  <a:pt x="979498" y="182124"/>
                  <a:pt x="979380" y="182481"/>
                  <a:pt x="979278" y="182668"/>
                </a:cubicBezTo>
                <a:cubicBezTo>
                  <a:pt x="979719" y="182769"/>
                  <a:pt x="980161" y="182906"/>
                  <a:pt x="980620" y="182973"/>
                </a:cubicBezTo>
                <a:cubicBezTo>
                  <a:pt x="980688" y="182990"/>
                  <a:pt x="980807" y="182634"/>
                  <a:pt x="980909" y="182447"/>
                </a:cubicBezTo>
                <a:close/>
                <a:moveTo>
                  <a:pt x="688675" y="186491"/>
                </a:moveTo>
                <a:cubicBezTo>
                  <a:pt x="688436" y="186491"/>
                  <a:pt x="688198" y="186491"/>
                  <a:pt x="687961" y="186491"/>
                </a:cubicBezTo>
                <a:cubicBezTo>
                  <a:pt x="688029" y="186916"/>
                  <a:pt x="688063" y="187358"/>
                  <a:pt x="688182" y="187765"/>
                </a:cubicBezTo>
                <a:cubicBezTo>
                  <a:pt x="688198" y="187816"/>
                  <a:pt x="688641" y="187748"/>
                  <a:pt x="688879" y="187731"/>
                </a:cubicBezTo>
                <a:cubicBezTo>
                  <a:pt x="688811" y="187306"/>
                  <a:pt x="688743" y="186882"/>
                  <a:pt x="688675" y="186491"/>
                </a:cubicBezTo>
                <a:close/>
                <a:moveTo>
                  <a:pt x="905752" y="191504"/>
                </a:moveTo>
                <a:cubicBezTo>
                  <a:pt x="906074" y="191792"/>
                  <a:pt x="906415" y="192098"/>
                  <a:pt x="906737" y="192387"/>
                </a:cubicBezTo>
                <a:cubicBezTo>
                  <a:pt x="906873" y="192200"/>
                  <a:pt x="907145" y="191877"/>
                  <a:pt x="907111" y="191844"/>
                </a:cubicBezTo>
                <a:cubicBezTo>
                  <a:pt x="906839" y="191521"/>
                  <a:pt x="906499" y="191249"/>
                  <a:pt x="906176" y="190977"/>
                </a:cubicBezTo>
                <a:cubicBezTo>
                  <a:pt x="906024" y="191147"/>
                  <a:pt x="905888" y="191334"/>
                  <a:pt x="905752" y="191504"/>
                </a:cubicBezTo>
                <a:close/>
                <a:moveTo>
                  <a:pt x="909982" y="197621"/>
                </a:moveTo>
                <a:cubicBezTo>
                  <a:pt x="909694" y="197281"/>
                  <a:pt x="909439" y="196924"/>
                  <a:pt x="909116" y="196635"/>
                </a:cubicBezTo>
                <a:cubicBezTo>
                  <a:pt x="909082" y="196601"/>
                  <a:pt x="908759" y="196856"/>
                  <a:pt x="908573" y="196975"/>
                </a:cubicBezTo>
                <a:cubicBezTo>
                  <a:pt x="908844" y="197298"/>
                  <a:pt x="909099" y="197655"/>
                  <a:pt x="909405" y="197944"/>
                </a:cubicBezTo>
                <a:cubicBezTo>
                  <a:pt x="909456" y="197995"/>
                  <a:pt x="909779" y="197740"/>
                  <a:pt x="909982" y="197621"/>
                </a:cubicBezTo>
                <a:close/>
                <a:moveTo>
                  <a:pt x="1353007" y="197740"/>
                </a:moveTo>
                <a:cubicBezTo>
                  <a:pt x="1352565" y="197621"/>
                  <a:pt x="1352123" y="197485"/>
                  <a:pt x="1351664" y="197417"/>
                </a:cubicBezTo>
                <a:cubicBezTo>
                  <a:pt x="1351596" y="197400"/>
                  <a:pt x="1351478" y="197757"/>
                  <a:pt x="1351376" y="197927"/>
                </a:cubicBezTo>
                <a:cubicBezTo>
                  <a:pt x="1351817" y="198046"/>
                  <a:pt x="1352259" y="198182"/>
                  <a:pt x="1352718" y="198249"/>
                </a:cubicBezTo>
                <a:cubicBezTo>
                  <a:pt x="1352803" y="198283"/>
                  <a:pt x="1352922" y="197927"/>
                  <a:pt x="1353007" y="197740"/>
                </a:cubicBezTo>
                <a:close/>
                <a:moveTo>
                  <a:pt x="102711" y="873338"/>
                </a:moveTo>
                <a:cubicBezTo>
                  <a:pt x="102796" y="873117"/>
                  <a:pt x="102898" y="872896"/>
                  <a:pt x="102982" y="872675"/>
                </a:cubicBezTo>
                <a:cubicBezTo>
                  <a:pt x="102592" y="872641"/>
                  <a:pt x="102184" y="872556"/>
                  <a:pt x="101794" y="872607"/>
                </a:cubicBezTo>
                <a:cubicBezTo>
                  <a:pt x="101691" y="872624"/>
                  <a:pt x="101640" y="873032"/>
                  <a:pt x="101572" y="873253"/>
                </a:cubicBezTo>
                <a:cubicBezTo>
                  <a:pt x="101946" y="873287"/>
                  <a:pt x="102320" y="873321"/>
                  <a:pt x="102711" y="873338"/>
                </a:cubicBezTo>
                <a:close/>
                <a:moveTo>
                  <a:pt x="2103881" y="879302"/>
                </a:moveTo>
                <a:cubicBezTo>
                  <a:pt x="2103796" y="879115"/>
                  <a:pt x="2103711" y="878776"/>
                  <a:pt x="2103643" y="878793"/>
                </a:cubicBezTo>
                <a:cubicBezTo>
                  <a:pt x="2103201" y="878844"/>
                  <a:pt x="2102760" y="878946"/>
                  <a:pt x="2102335" y="879047"/>
                </a:cubicBezTo>
                <a:cubicBezTo>
                  <a:pt x="2102419" y="879234"/>
                  <a:pt x="2102522" y="879574"/>
                  <a:pt x="2102573" y="879557"/>
                </a:cubicBezTo>
                <a:cubicBezTo>
                  <a:pt x="2102998" y="879506"/>
                  <a:pt x="2103439" y="879404"/>
                  <a:pt x="2103881" y="879302"/>
                </a:cubicBezTo>
                <a:close/>
                <a:moveTo>
                  <a:pt x="537613" y="282871"/>
                </a:moveTo>
                <a:cubicBezTo>
                  <a:pt x="537443" y="282684"/>
                  <a:pt x="537273" y="282345"/>
                  <a:pt x="537120" y="282362"/>
                </a:cubicBezTo>
                <a:cubicBezTo>
                  <a:pt x="536661" y="282413"/>
                  <a:pt x="536219" y="282599"/>
                  <a:pt x="535760" y="282719"/>
                </a:cubicBezTo>
                <a:cubicBezTo>
                  <a:pt x="535930" y="282905"/>
                  <a:pt x="536100" y="283245"/>
                  <a:pt x="536253" y="283228"/>
                </a:cubicBezTo>
                <a:cubicBezTo>
                  <a:pt x="536712" y="283194"/>
                  <a:pt x="537154" y="283007"/>
                  <a:pt x="537613" y="282871"/>
                </a:cubicBezTo>
                <a:close/>
                <a:moveTo>
                  <a:pt x="2060720" y="907119"/>
                </a:moveTo>
                <a:cubicBezTo>
                  <a:pt x="2060551" y="907272"/>
                  <a:pt x="2060211" y="907459"/>
                  <a:pt x="2060228" y="907595"/>
                </a:cubicBezTo>
                <a:cubicBezTo>
                  <a:pt x="2060279" y="908053"/>
                  <a:pt x="2060449" y="908495"/>
                  <a:pt x="2060585" y="908954"/>
                </a:cubicBezTo>
                <a:cubicBezTo>
                  <a:pt x="2060754" y="908784"/>
                  <a:pt x="2061112" y="908614"/>
                  <a:pt x="2061094" y="908461"/>
                </a:cubicBezTo>
                <a:cubicBezTo>
                  <a:pt x="2061026" y="908002"/>
                  <a:pt x="2060856" y="907561"/>
                  <a:pt x="2060720" y="907119"/>
                </a:cubicBezTo>
                <a:close/>
                <a:moveTo>
                  <a:pt x="251495" y="910313"/>
                </a:moveTo>
                <a:cubicBezTo>
                  <a:pt x="251699" y="910161"/>
                  <a:pt x="251904" y="910007"/>
                  <a:pt x="252108" y="909855"/>
                </a:cubicBezTo>
                <a:cubicBezTo>
                  <a:pt x="251683" y="909668"/>
                  <a:pt x="251275" y="909413"/>
                  <a:pt x="250833" y="909294"/>
                </a:cubicBezTo>
                <a:cubicBezTo>
                  <a:pt x="250680" y="909260"/>
                  <a:pt x="250442" y="909566"/>
                  <a:pt x="250238" y="909719"/>
                </a:cubicBezTo>
                <a:cubicBezTo>
                  <a:pt x="250663" y="909923"/>
                  <a:pt x="251088" y="910126"/>
                  <a:pt x="251495" y="910313"/>
                </a:cubicBezTo>
                <a:close/>
                <a:moveTo>
                  <a:pt x="143747" y="918708"/>
                </a:moveTo>
                <a:cubicBezTo>
                  <a:pt x="143459" y="919030"/>
                  <a:pt x="143169" y="919353"/>
                  <a:pt x="142880" y="919676"/>
                </a:cubicBezTo>
                <a:cubicBezTo>
                  <a:pt x="143068" y="919812"/>
                  <a:pt x="143373" y="920084"/>
                  <a:pt x="143407" y="920050"/>
                </a:cubicBezTo>
                <a:cubicBezTo>
                  <a:pt x="143713" y="919778"/>
                  <a:pt x="143985" y="919438"/>
                  <a:pt x="144257" y="919116"/>
                </a:cubicBezTo>
                <a:cubicBezTo>
                  <a:pt x="144087" y="918979"/>
                  <a:pt x="143918" y="918844"/>
                  <a:pt x="143747" y="918708"/>
                </a:cubicBezTo>
                <a:close/>
                <a:moveTo>
                  <a:pt x="369133" y="926473"/>
                </a:moveTo>
                <a:cubicBezTo>
                  <a:pt x="368675" y="926473"/>
                  <a:pt x="368216" y="926473"/>
                  <a:pt x="367758" y="926507"/>
                </a:cubicBezTo>
                <a:cubicBezTo>
                  <a:pt x="367740" y="926507"/>
                  <a:pt x="367758" y="926881"/>
                  <a:pt x="367758" y="927085"/>
                </a:cubicBezTo>
                <a:cubicBezTo>
                  <a:pt x="368216" y="927085"/>
                  <a:pt x="368675" y="927085"/>
                  <a:pt x="369133" y="927051"/>
                </a:cubicBezTo>
                <a:cubicBezTo>
                  <a:pt x="369133" y="927051"/>
                  <a:pt x="369117" y="926677"/>
                  <a:pt x="369133" y="926473"/>
                </a:cubicBezTo>
                <a:close/>
                <a:moveTo>
                  <a:pt x="2114604" y="279898"/>
                </a:moveTo>
                <a:cubicBezTo>
                  <a:pt x="2114484" y="279711"/>
                  <a:pt x="2114366" y="279524"/>
                  <a:pt x="2114229" y="279337"/>
                </a:cubicBezTo>
                <a:cubicBezTo>
                  <a:pt x="2113907" y="279609"/>
                  <a:pt x="2113550" y="279847"/>
                  <a:pt x="2113261" y="280153"/>
                </a:cubicBezTo>
                <a:cubicBezTo>
                  <a:pt x="2113210" y="280204"/>
                  <a:pt x="2113465" y="280526"/>
                  <a:pt x="2113584" y="280713"/>
                </a:cubicBezTo>
                <a:cubicBezTo>
                  <a:pt x="2113941" y="280441"/>
                  <a:pt x="2114280" y="280170"/>
                  <a:pt x="2114604" y="279898"/>
                </a:cubicBezTo>
                <a:close/>
                <a:moveTo>
                  <a:pt x="1009812" y="1419370"/>
                </a:moveTo>
                <a:cubicBezTo>
                  <a:pt x="1009371" y="1419251"/>
                  <a:pt x="1008912" y="1419115"/>
                  <a:pt x="1008453" y="1419064"/>
                </a:cubicBezTo>
                <a:cubicBezTo>
                  <a:pt x="1008385" y="1419047"/>
                  <a:pt x="1008267" y="1419404"/>
                  <a:pt x="1008164" y="1419591"/>
                </a:cubicBezTo>
                <a:cubicBezTo>
                  <a:pt x="1008606" y="1419710"/>
                  <a:pt x="1009065" y="1419846"/>
                  <a:pt x="1009507" y="1419897"/>
                </a:cubicBezTo>
                <a:cubicBezTo>
                  <a:pt x="1009592" y="1419914"/>
                  <a:pt x="1009711" y="1419557"/>
                  <a:pt x="1009812" y="1419370"/>
                </a:cubicBezTo>
                <a:close/>
                <a:moveTo>
                  <a:pt x="277171" y="599931"/>
                </a:moveTo>
                <a:cubicBezTo>
                  <a:pt x="277239" y="600135"/>
                  <a:pt x="277290" y="600339"/>
                  <a:pt x="277358" y="600560"/>
                </a:cubicBezTo>
                <a:cubicBezTo>
                  <a:pt x="277732" y="600390"/>
                  <a:pt x="278106" y="600254"/>
                  <a:pt x="278446" y="600033"/>
                </a:cubicBezTo>
                <a:cubicBezTo>
                  <a:pt x="278496" y="599999"/>
                  <a:pt x="278344" y="599626"/>
                  <a:pt x="278276" y="599405"/>
                </a:cubicBezTo>
                <a:cubicBezTo>
                  <a:pt x="277901" y="599592"/>
                  <a:pt x="277528" y="599761"/>
                  <a:pt x="277171" y="599931"/>
                </a:cubicBezTo>
                <a:close/>
                <a:moveTo>
                  <a:pt x="1745156" y="1426133"/>
                </a:moveTo>
                <a:cubicBezTo>
                  <a:pt x="1745037" y="1425929"/>
                  <a:pt x="1744918" y="1425742"/>
                  <a:pt x="1744782" y="1425538"/>
                </a:cubicBezTo>
                <a:cubicBezTo>
                  <a:pt x="1744578" y="1425861"/>
                  <a:pt x="1744306" y="1426150"/>
                  <a:pt x="1744187" y="1426507"/>
                </a:cubicBezTo>
                <a:cubicBezTo>
                  <a:pt x="1744137" y="1426643"/>
                  <a:pt x="1744408" y="1426897"/>
                  <a:pt x="1744528" y="1427084"/>
                </a:cubicBezTo>
                <a:cubicBezTo>
                  <a:pt x="1744748" y="1426762"/>
                  <a:pt x="1744952" y="1426456"/>
                  <a:pt x="1745156" y="1426133"/>
                </a:cubicBezTo>
                <a:close/>
                <a:moveTo>
                  <a:pt x="249015" y="765267"/>
                </a:moveTo>
                <a:cubicBezTo>
                  <a:pt x="248794" y="765335"/>
                  <a:pt x="248590" y="765403"/>
                  <a:pt x="248369" y="765488"/>
                </a:cubicBezTo>
                <a:cubicBezTo>
                  <a:pt x="248556" y="765862"/>
                  <a:pt x="248709" y="766235"/>
                  <a:pt x="248930" y="766575"/>
                </a:cubicBezTo>
                <a:cubicBezTo>
                  <a:pt x="248964" y="766626"/>
                  <a:pt x="249321" y="766456"/>
                  <a:pt x="249541" y="766388"/>
                </a:cubicBezTo>
                <a:cubicBezTo>
                  <a:pt x="249371" y="766014"/>
                  <a:pt x="249185" y="765641"/>
                  <a:pt x="249015" y="765267"/>
                </a:cubicBezTo>
                <a:close/>
                <a:moveTo>
                  <a:pt x="252464" y="1022344"/>
                </a:moveTo>
                <a:cubicBezTo>
                  <a:pt x="252345" y="1022157"/>
                  <a:pt x="252226" y="1021970"/>
                  <a:pt x="252108" y="1021783"/>
                </a:cubicBezTo>
                <a:cubicBezTo>
                  <a:pt x="251785" y="1022055"/>
                  <a:pt x="251428" y="1022310"/>
                  <a:pt x="251139" y="1022616"/>
                </a:cubicBezTo>
                <a:cubicBezTo>
                  <a:pt x="251088" y="1022667"/>
                  <a:pt x="251343" y="1022990"/>
                  <a:pt x="251445" y="1023177"/>
                </a:cubicBezTo>
                <a:cubicBezTo>
                  <a:pt x="251801" y="1022888"/>
                  <a:pt x="252124" y="1022616"/>
                  <a:pt x="252464" y="1022344"/>
                </a:cubicBezTo>
                <a:close/>
                <a:moveTo>
                  <a:pt x="2101060" y="564655"/>
                </a:moveTo>
                <a:cubicBezTo>
                  <a:pt x="2100772" y="564315"/>
                  <a:pt x="2100500" y="563942"/>
                  <a:pt x="2100177" y="563653"/>
                </a:cubicBezTo>
                <a:cubicBezTo>
                  <a:pt x="2100126" y="563619"/>
                  <a:pt x="2099803" y="563874"/>
                  <a:pt x="2099599" y="564010"/>
                </a:cubicBezTo>
                <a:cubicBezTo>
                  <a:pt x="2099888" y="564349"/>
                  <a:pt x="2100143" y="564706"/>
                  <a:pt x="2100466" y="565012"/>
                </a:cubicBezTo>
                <a:cubicBezTo>
                  <a:pt x="2100517" y="565029"/>
                  <a:pt x="2100856" y="564774"/>
                  <a:pt x="2101060" y="564655"/>
                </a:cubicBezTo>
                <a:close/>
                <a:moveTo>
                  <a:pt x="272872" y="551724"/>
                </a:moveTo>
                <a:cubicBezTo>
                  <a:pt x="272566" y="552047"/>
                  <a:pt x="272277" y="552387"/>
                  <a:pt x="271972" y="552710"/>
                </a:cubicBezTo>
                <a:cubicBezTo>
                  <a:pt x="272158" y="552846"/>
                  <a:pt x="272481" y="553118"/>
                  <a:pt x="272515" y="553084"/>
                </a:cubicBezTo>
                <a:cubicBezTo>
                  <a:pt x="272838" y="552812"/>
                  <a:pt x="273110" y="552472"/>
                  <a:pt x="273399" y="552149"/>
                </a:cubicBezTo>
                <a:cubicBezTo>
                  <a:pt x="273229" y="551996"/>
                  <a:pt x="273059" y="551860"/>
                  <a:pt x="272872" y="551724"/>
                </a:cubicBezTo>
                <a:close/>
                <a:moveTo>
                  <a:pt x="1209438" y="1102820"/>
                </a:moveTo>
                <a:cubicBezTo>
                  <a:pt x="1209472" y="1102599"/>
                  <a:pt x="1209540" y="1102174"/>
                  <a:pt x="1209506" y="1102174"/>
                </a:cubicBezTo>
                <a:cubicBezTo>
                  <a:pt x="1209115" y="1102055"/>
                  <a:pt x="1208708" y="1102004"/>
                  <a:pt x="1208300" y="1101919"/>
                </a:cubicBezTo>
                <a:cubicBezTo>
                  <a:pt x="1208283" y="1102140"/>
                  <a:pt x="1208198" y="1102531"/>
                  <a:pt x="1208266" y="1102548"/>
                </a:cubicBezTo>
                <a:cubicBezTo>
                  <a:pt x="1208640" y="1102684"/>
                  <a:pt x="1209047" y="1102735"/>
                  <a:pt x="1209438" y="1102820"/>
                </a:cubicBezTo>
                <a:close/>
                <a:moveTo>
                  <a:pt x="247910" y="508241"/>
                </a:moveTo>
                <a:cubicBezTo>
                  <a:pt x="247842" y="508020"/>
                  <a:pt x="247774" y="507816"/>
                  <a:pt x="247689" y="507595"/>
                </a:cubicBezTo>
                <a:cubicBezTo>
                  <a:pt x="247315" y="507782"/>
                  <a:pt x="246924" y="507935"/>
                  <a:pt x="246585" y="508173"/>
                </a:cubicBezTo>
                <a:cubicBezTo>
                  <a:pt x="246534" y="508207"/>
                  <a:pt x="246704" y="508580"/>
                  <a:pt x="246772" y="508784"/>
                </a:cubicBezTo>
                <a:cubicBezTo>
                  <a:pt x="247163" y="508615"/>
                  <a:pt x="247537" y="508428"/>
                  <a:pt x="247910" y="508241"/>
                </a:cubicBezTo>
                <a:close/>
                <a:moveTo>
                  <a:pt x="2099209" y="795853"/>
                </a:moveTo>
                <a:cubicBezTo>
                  <a:pt x="2098987" y="795921"/>
                  <a:pt x="2098784" y="795989"/>
                  <a:pt x="2098562" y="796057"/>
                </a:cubicBezTo>
                <a:cubicBezTo>
                  <a:pt x="2098750" y="796414"/>
                  <a:pt x="2098902" y="796805"/>
                  <a:pt x="2099123" y="797127"/>
                </a:cubicBezTo>
                <a:cubicBezTo>
                  <a:pt x="2099157" y="797178"/>
                  <a:pt x="2099514" y="797008"/>
                  <a:pt x="2099718" y="796941"/>
                </a:cubicBezTo>
                <a:cubicBezTo>
                  <a:pt x="2099565" y="796584"/>
                  <a:pt x="2099395" y="796210"/>
                  <a:pt x="2099209" y="795853"/>
                </a:cubicBezTo>
                <a:close/>
                <a:moveTo>
                  <a:pt x="1909574" y="1165555"/>
                </a:moveTo>
                <a:cubicBezTo>
                  <a:pt x="1909319" y="1165215"/>
                  <a:pt x="1909081" y="1164842"/>
                  <a:pt x="1908775" y="1164553"/>
                </a:cubicBezTo>
                <a:cubicBezTo>
                  <a:pt x="1908724" y="1164502"/>
                  <a:pt x="1908384" y="1164740"/>
                  <a:pt x="1908163" y="1164842"/>
                </a:cubicBezTo>
                <a:cubicBezTo>
                  <a:pt x="1908436" y="1165181"/>
                  <a:pt x="1908673" y="1165555"/>
                  <a:pt x="1908996" y="1165861"/>
                </a:cubicBezTo>
                <a:cubicBezTo>
                  <a:pt x="1909047" y="1165912"/>
                  <a:pt x="1909370" y="1165657"/>
                  <a:pt x="1909574" y="1165555"/>
                </a:cubicBezTo>
                <a:close/>
                <a:moveTo>
                  <a:pt x="777510" y="238249"/>
                </a:moveTo>
                <a:cubicBezTo>
                  <a:pt x="777187" y="237961"/>
                  <a:pt x="776865" y="237655"/>
                  <a:pt x="776524" y="237366"/>
                </a:cubicBezTo>
                <a:cubicBezTo>
                  <a:pt x="776389" y="237553"/>
                  <a:pt x="776117" y="237859"/>
                  <a:pt x="776151" y="237910"/>
                </a:cubicBezTo>
                <a:cubicBezTo>
                  <a:pt x="776423" y="238232"/>
                  <a:pt x="776763" y="238504"/>
                  <a:pt x="777085" y="238776"/>
                </a:cubicBezTo>
                <a:cubicBezTo>
                  <a:pt x="777239" y="238606"/>
                  <a:pt x="777374" y="238436"/>
                  <a:pt x="777510" y="238249"/>
                </a:cubicBezTo>
                <a:close/>
                <a:moveTo>
                  <a:pt x="375930" y="411724"/>
                </a:moveTo>
                <a:cubicBezTo>
                  <a:pt x="375472" y="411724"/>
                  <a:pt x="375013" y="411724"/>
                  <a:pt x="374555" y="411741"/>
                </a:cubicBezTo>
                <a:cubicBezTo>
                  <a:pt x="374537" y="411741"/>
                  <a:pt x="374555" y="412115"/>
                  <a:pt x="374537" y="412302"/>
                </a:cubicBezTo>
                <a:cubicBezTo>
                  <a:pt x="374996" y="412302"/>
                  <a:pt x="375455" y="412302"/>
                  <a:pt x="375914" y="412268"/>
                </a:cubicBezTo>
                <a:cubicBezTo>
                  <a:pt x="375930" y="412285"/>
                  <a:pt x="375914" y="411911"/>
                  <a:pt x="375930" y="411724"/>
                </a:cubicBezTo>
                <a:close/>
                <a:moveTo>
                  <a:pt x="374282" y="405267"/>
                </a:moveTo>
                <a:cubicBezTo>
                  <a:pt x="374198" y="405063"/>
                  <a:pt x="374096" y="404690"/>
                  <a:pt x="374062" y="404690"/>
                </a:cubicBezTo>
                <a:cubicBezTo>
                  <a:pt x="373603" y="404757"/>
                  <a:pt x="373161" y="404893"/>
                  <a:pt x="372702" y="404995"/>
                </a:cubicBezTo>
                <a:cubicBezTo>
                  <a:pt x="372787" y="405199"/>
                  <a:pt x="372889" y="405573"/>
                  <a:pt x="372940" y="405573"/>
                </a:cubicBezTo>
                <a:cubicBezTo>
                  <a:pt x="373399" y="405522"/>
                  <a:pt x="373840" y="405386"/>
                  <a:pt x="374282" y="405267"/>
                </a:cubicBezTo>
                <a:close/>
                <a:moveTo>
                  <a:pt x="1796065" y="1235343"/>
                </a:moveTo>
                <a:cubicBezTo>
                  <a:pt x="1796133" y="1235547"/>
                  <a:pt x="1796201" y="1235751"/>
                  <a:pt x="1796269" y="1235972"/>
                </a:cubicBezTo>
                <a:cubicBezTo>
                  <a:pt x="1796643" y="1235819"/>
                  <a:pt x="1797034" y="1235666"/>
                  <a:pt x="1797390" y="1235462"/>
                </a:cubicBezTo>
                <a:cubicBezTo>
                  <a:pt x="1797441" y="1235428"/>
                  <a:pt x="1797272" y="1235054"/>
                  <a:pt x="1797204" y="1234833"/>
                </a:cubicBezTo>
                <a:cubicBezTo>
                  <a:pt x="1796830" y="1235003"/>
                  <a:pt x="1796439" y="1235173"/>
                  <a:pt x="1796065" y="1235343"/>
                </a:cubicBezTo>
                <a:close/>
                <a:moveTo>
                  <a:pt x="835216" y="226168"/>
                </a:moveTo>
                <a:cubicBezTo>
                  <a:pt x="834843" y="225981"/>
                  <a:pt x="834468" y="225777"/>
                  <a:pt x="834112" y="225590"/>
                </a:cubicBezTo>
                <a:cubicBezTo>
                  <a:pt x="834044" y="225811"/>
                  <a:pt x="833857" y="226168"/>
                  <a:pt x="833908" y="226202"/>
                </a:cubicBezTo>
                <a:cubicBezTo>
                  <a:pt x="834248" y="226440"/>
                  <a:pt x="834622" y="226593"/>
                  <a:pt x="834995" y="226797"/>
                </a:cubicBezTo>
                <a:cubicBezTo>
                  <a:pt x="835081" y="226593"/>
                  <a:pt x="835148" y="226389"/>
                  <a:pt x="835216" y="226168"/>
                </a:cubicBezTo>
                <a:close/>
                <a:moveTo>
                  <a:pt x="1675096" y="1272556"/>
                </a:moveTo>
                <a:cubicBezTo>
                  <a:pt x="1674842" y="1272216"/>
                  <a:pt x="1674603" y="1271842"/>
                  <a:pt x="1674315" y="1271553"/>
                </a:cubicBezTo>
                <a:cubicBezTo>
                  <a:pt x="1674264" y="1271503"/>
                  <a:pt x="1673924" y="1271740"/>
                  <a:pt x="1673720" y="1271842"/>
                </a:cubicBezTo>
                <a:cubicBezTo>
                  <a:pt x="1673992" y="1272182"/>
                  <a:pt x="1674230" y="1272556"/>
                  <a:pt x="1674536" y="1272862"/>
                </a:cubicBezTo>
                <a:cubicBezTo>
                  <a:pt x="1674569" y="1272913"/>
                  <a:pt x="1674893" y="1272675"/>
                  <a:pt x="1675096" y="1272556"/>
                </a:cubicBezTo>
                <a:close/>
                <a:moveTo>
                  <a:pt x="1837747" y="1292046"/>
                </a:moveTo>
                <a:cubicBezTo>
                  <a:pt x="1837509" y="1292046"/>
                  <a:pt x="1837288" y="1292046"/>
                  <a:pt x="1837050" y="1292046"/>
                </a:cubicBezTo>
                <a:cubicBezTo>
                  <a:pt x="1837118" y="1292454"/>
                  <a:pt x="1837152" y="1292862"/>
                  <a:pt x="1837271" y="1293236"/>
                </a:cubicBezTo>
                <a:cubicBezTo>
                  <a:pt x="1837288" y="1293304"/>
                  <a:pt x="1837696" y="1293236"/>
                  <a:pt x="1837917" y="1293236"/>
                </a:cubicBezTo>
                <a:cubicBezTo>
                  <a:pt x="1837849" y="1292828"/>
                  <a:pt x="1837798" y="1292420"/>
                  <a:pt x="1837747" y="1292046"/>
                </a:cubicBezTo>
                <a:close/>
                <a:moveTo>
                  <a:pt x="1614485" y="1295598"/>
                </a:moveTo>
                <a:cubicBezTo>
                  <a:pt x="1614689" y="1295496"/>
                  <a:pt x="1614910" y="1295377"/>
                  <a:pt x="1615114" y="1295275"/>
                </a:cubicBezTo>
                <a:cubicBezTo>
                  <a:pt x="1614841" y="1294918"/>
                  <a:pt x="1614587" y="1294544"/>
                  <a:pt x="1614281" y="1294221"/>
                </a:cubicBezTo>
                <a:cubicBezTo>
                  <a:pt x="1614247" y="1294170"/>
                  <a:pt x="1613907" y="1294425"/>
                  <a:pt x="1613703" y="1294544"/>
                </a:cubicBezTo>
                <a:cubicBezTo>
                  <a:pt x="1613958" y="1294901"/>
                  <a:pt x="1614213" y="1295258"/>
                  <a:pt x="1614485" y="1295598"/>
                </a:cubicBezTo>
                <a:close/>
                <a:moveTo>
                  <a:pt x="825395" y="210314"/>
                </a:moveTo>
                <a:cubicBezTo>
                  <a:pt x="825463" y="210518"/>
                  <a:pt x="825531" y="210739"/>
                  <a:pt x="825599" y="210943"/>
                </a:cubicBezTo>
                <a:cubicBezTo>
                  <a:pt x="825972" y="210756"/>
                  <a:pt x="826347" y="210603"/>
                  <a:pt x="826686" y="210382"/>
                </a:cubicBezTo>
                <a:cubicBezTo>
                  <a:pt x="826737" y="210348"/>
                  <a:pt x="826567" y="209991"/>
                  <a:pt x="826499" y="209787"/>
                </a:cubicBezTo>
                <a:cubicBezTo>
                  <a:pt x="826142" y="209957"/>
                  <a:pt x="825769" y="210144"/>
                  <a:pt x="825395" y="210314"/>
                </a:cubicBezTo>
                <a:close/>
                <a:moveTo>
                  <a:pt x="523356" y="327731"/>
                </a:moveTo>
                <a:lnTo>
                  <a:pt x="522761" y="327680"/>
                </a:lnTo>
                <a:lnTo>
                  <a:pt x="522999" y="328309"/>
                </a:lnTo>
                <a:lnTo>
                  <a:pt x="523356" y="327731"/>
                </a:lnTo>
                <a:close/>
                <a:moveTo>
                  <a:pt x="1317204" y="1356379"/>
                </a:moveTo>
                <a:lnTo>
                  <a:pt x="1317153" y="1356923"/>
                </a:lnTo>
                <a:lnTo>
                  <a:pt x="1317764" y="1356702"/>
                </a:lnTo>
                <a:lnTo>
                  <a:pt x="1317204" y="1356379"/>
                </a:lnTo>
                <a:close/>
                <a:moveTo>
                  <a:pt x="1093245" y="819523"/>
                </a:moveTo>
                <a:lnTo>
                  <a:pt x="1092684" y="819761"/>
                </a:lnTo>
                <a:lnTo>
                  <a:pt x="1093245" y="820016"/>
                </a:lnTo>
                <a:lnTo>
                  <a:pt x="1093245" y="819523"/>
                </a:lnTo>
                <a:close/>
                <a:moveTo>
                  <a:pt x="1571817" y="1359965"/>
                </a:moveTo>
                <a:lnTo>
                  <a:pt x="1572361" y="1360321"/>
                </a:lnTo>
                <a:lnTo>
                  <a:pt x="1572446" y="1359761"/>
                </a:lnTo>
                <a:lnTo>
                  <a:pt x="1571817" y="1359965"/>
                </a:lnTo>
                <a:close/>
                <a:moveTo>
                  <a:pt x="749099" y="45472"/>
                </a:moveTo>
                <a:lnTo>
                  <a:pt x="748759" y="45981"/>
                </a:lnTo>
                <a:lnTo>
                  <a:pt x="749286" y="46066"/>
                </a:lnTo>
                <a:lnTo>
                  <a:pt x="749099" y="45472"/>
                </a:lnTo>
                <a:close/>
                <a:moveTo>
                  <a:pt x="706465" y="34290"/>
                </a:moveTo>
                <a:lnTo>
                  <a:pt x="706805" y="33764"/>
                </a:lnTo>
                <a:lnTo>
                  <a:pt x="706262" y="33679"/>
                </a:lnTo>
                <a:lnTo>
                  <a:pt x="706465" y="34290"/>
                </a:lnTo>
                <a:close/>
                <a:moveTo>
                  <a:pt x="277205" y="478164"/>
                </a:moveTo>
                <a:lnTo>
                  <a:pt x="277732" y="478521"/>
                </a:lnTo>
                <a:lnTo>
                  <a:pt x="277817" y="477960"/>
                </a:lnTo>
                <a:lnTo>
                  <a:pt x="277205" y="478164"/>
                </a:lnTo>
                <a:close/>
                <a:moveTo>
                  <a:pt x="306568" y="432098"/>
                </a:moveTo>
                <a:lnTo>
                  <a:pt x="305990" y="432370"/>
                </a:lnTo>
                <a:lnTo>
                  <a:pt x="306568" y="432659"/>
                </a:lnTo>
                <a:lnTo>
                  <a:pt x="306568" y="432098"/>
                </a:lnTo>
                <a:close/>
                <a:moveTo>
                  <a:pt x="195217" y="1025810"/>
                </a:moveTo>
                <a:lnTo>
                  <a:pt x="194877" y="1026337"/>
                </a:lnTo>
                <a:lnTo>
                  <a:pt x="195421" y="1026422"/>
                </a:lnTo>
                <a:lnTo>
                  <a:pt x="195217" y="1025810"/>
                </a:lnTo>
                <a:close/>
                <a:moveTo>
                  <a:pt x="1191461" y="1096431"/>
                </a:moveTo>
                <a:lnTo>
                  <a:pt x="1191410" y="1096957"/>
                </a:lnTo>
                <a:lnTo>
                  <a:pt x="1192004" y="1096753"/>
                </a:lnTo>
                <a:lnTo>
                  <a:pt x="1191461" y="1096431"/>
                </a:lnTo>
                <a:close/>
                <a:moveTo>
                  <a:pt x="232583" y="1022412"/>
                </a:moveTo>
                <a:lnTo>
                  <a:pt x="232226" y="1022939"/>
                </a:lnTo>
                <a:lnTo>
                  <a:pt x="232804" y="1023023"/>
                </a:lnTo>
                <a:lnTo>
                  <a:pt x="232583" y="1022412"/>
                </a:lnTo>
                <a:close/>
                <a:moveTo>
                  <a:pt x="194164" y="1018826"/>
                </a:moveTo>
                <a:lnTo>
                  <a:pt x="194707" y="1018571"/>
                </a:lnTo>
                <a:lnTo>
                  <a:pt x="194164" y="1018317"/>
                </a:lnTo>
                <a:lnTo>
                  <a:pt x="194164" y="1018826"/>
                </a:lnTo>
                <a:close/>
                <a:moveTo>
                  <a:pt x="1241062" y="1369956"/>
                </a:moveTo>
                <a:lnTo>
                  <a:pt x="1240483" y="1370228"/>
                </a:lnTo>
                <a:lnTo>
                  <a:pt x="1241044" y="1370500"/>
                </a:lnTo>
                <a:lnTo>
                  <a:pt x="1241062" y="1369956"/>
                </a:lnTo>
                <a:close/>
                <a:moveTo>
                  <a:pt x="1190051" y="804179"/>
                </a:moveTo>
                <a:lnTo>
                  <a:pt x="1189524" y="804417"/>
                </a:lnTo>
                <a:lnTo>
                  <a:pt x="1190051" y="804672"/>
                </a:lnTo>
                <a:lnTo>
                  <a:pt x="1190051" y="804179"/>
                </a:lnTo>
                <a:close/>
                <a:moveTo>
                  <a:pt x="2073771" y="583653"/>
                </a:moveTo>
                <a:lnTo>
                  <a:pt x="2073244" y="583313"/>
                </a:lnTo>
                <a:lnTo>
                  <a:pt x="2073159" y="583840"/>
                </a:lnTo>
                <a:lnTo>
                  <a:pt x="2073771" y="583653"/>
                </a:lnTo>
                <a:close/>
                <a:moveTo>
                  <a:pt x="199499" y="780900"/>
                </a:moveTo>
                <a:lnTo>
                  <a:pt x="199550" y="780424"/>
                </a:lnTo>
                <a:lnTo>
                  <a:pt x="198989" y="780611"/>
                </a:lnTo>
                <a:lnTo>
                  <a:pt x="199499" y="780900"/>
                </a:lnTo>
                <a:close/>
                <a:moveTo>
                  <a:pt x="237901" y="671214"/>
                </a:moveTo>
                <a:lnTo>
                  <a:pt x="237630" y="670653"/>
                </a:lnTo>
                <a:lnTo>
                  <a:pt x="237341" y="671214"/>
                </a:lnTo>
                <a:lnTo>
                  <a:pt x="237901" y="671214"/>
                </a:lnTo>
                <a:close/>
                <a:moveTo>
                  <a:pt x="1624714" y="1375054"/>
                </a:moveTo>
                <a:lnTo>
                  <a:pt x="1624664" y="1375564"/>
                </a:lnTo>
                <a:lnTo>
                  <a:pt x="1625258" y="1375360"/>
                </a:lnTo>
                <a:lnTo>
                  <a:pt x="1624714" y="1375054"/>
                </a:lnTo>
                <a:close/>
                <a:moveTo>
                  <a:pt x="341776" y="416992"/>
                </a:moveTo>
                <a:lnTo>
                  <a:pt x="342286" y="417332"/>
                </a:lnTo>
                <a:lnTo>
                  <a:pt x="342370" y="416822"/>
                </a:lnTo>
                <a:lnTo>
                  <a:pt x="341776" y="416992"/>
                </a:lnTo>
                <a:close/>
                <a:moveTo>
                  <a:pt x="273773" y="586864"/>
                </a:moveTo>
                <a:lnTo>
                  <a:pt x="274300" y="587221"/>
                </a:lnTo>
                <a:lnTo>
                  <a:pt x="274384" y="586660"/>
                </a:lnTo>
                <a:lnTo>
                  <a:pt x="273773" y="586864"/>
                </a:lnTo>
                <a:close/>
                <a:moveTo>
                  <a:pt x="2116642" y="859999"/>
                </a:moveTo>
                <a:lnTo>
                  <a:pt x="2116965" y="859506"/>
                </a:lnTo>
                <a:lnTo>
                  <a:pt x="2116456" y="859421"/>
                </a:lnTo>
                <a:lnTo>
                  <a:pt x="2116642" y="859999"/>
                </a:lnTo>
                <a:close/>
                <a:moveTo>
                  <a:pt x="1316983" y="1380304"/>
                </a:moveTo>
                <a:lnTo>
                  <a:pt x="1317510" y="1380644"/>
                </a:lnTo>
                <a:lnTo>
                  <a:pt x="1317595" y="1380100"/>
                </a:lnTo>
                <a:lnTo>
                  <a:pt x="1316983" y="1380304"/>
                </a:lnTo>
                <a:close/>
                <a:moveTo>
                  <a:pt x="1469354" y="1381613"/>
                </a:moveTo>
                <a:lnTo>
                  <a:pt x="1469693" y="1381086"/>
                </a:lnTo>
                <a:lnTo>
                  <a:pt x="1469150" y="1381001"/>
                </a:lnTo>
                <a:lnTo>
                  <a:pt x="1469354" y="1381613"/>
                </a:lnTo>
                <a:close/>
                <a:moveTo>
                  <a:pt x="848793" y="1383839"/>
                </a:moveTo>
                <a:lnTo>
                  <a:pt x="848266" y="1383499"/>
                </a:lnTo>
                <a:lnTo>
                  <a:pt x="848182" y="1384026"/>
                </a:lnTo>
                <a:lnTo>
                  <a:pt x="848793" y="1383839"/>
                </a:lnTo>
                <a:close/>
                <a:moveTo>
                  <a:pt x="168930" y="984689"/>
                </a:moveTo>
                <a:lnTo>
                  <a:pt x="168981" y="984213"/>
                </a:lnTo>
                <a:lnTo>
                  <a:pt x="168420" y="984400"/>
                </a:lnTo>
                <a:lnTo>
                  <a:pt x="168930" y="984689"/>
                </a:lnTo>
                <a:close/>
                <a:moveTo>
                  <a:pt x="259227" y="982888"/>
                </a:moveTo>
                <a:lnTo>
                  <a:pt x="258683" y="982531"/>
                </a:lnTo>
                <a:lnTo>
                  <a:pt x="258582" y="983091"/>
                </a:lnTo>
                <a:lnTo>
                  <a:pt x="259227" y="982888"/>
                </a:lnTo>
                <a:close/>
                <a:moveTo>
                  <a:pt x="2110423" y="841732"/>
                </a:moveTo>
                <a:lnTo>
                  <a:pt x="2110916" y="842055"/>
                </a:lnTo>
                <a:lnTo>
                  <a:pt x="2111001" y="841562"/>
                </a:lnTo>
                <a:lnTo>
                  <a:pt x="2110423" y="841732"/>
                </a:lnTo>
                <a:close/>
                <a:moveTo>
                  <a:pt x="1658971" y="1227747"/>
                </a:moveTo>
                <a:lnTo>
                  <a:pt x="1659022" y="1227254"/>
                </a:lnTo>
                <a:lnTo>
                  <a:pt x="1658461" y="1227458"/>
                </a:lnTo>
                <a:lnTo>
                  <a:pt x="1658971" y="1227747"/>
                </a:lnTo>
                <a:close/>
                <a:moveTo>
                  <a:pt x="1921383" y="1156600"/>
                </a:moveTo>
                <a:lnTo>
                  <a:pt x="1921044" y="1157127"/>
                </a:lnTo>
                <a:lnTo>
                  <a:pt x="1921587" y="1157212"/>
                </a:lnTo>
                <a:lnTo>
                  <a:pt x="1921383" y="1156600"/>
                </a:lnTo>
                <a:close/>
                <a:moveTo>
                  <a:pt x="200977" y="975768"/>
                </a:moveTo>
                <a:lnTo>
                  <a:pt x="200927" y="976295"/>
                </a:lnTo>
                <a:lnTo>
                  <a:pt x="201521" y="976074"/>
                </a:lnTo>
                <a:lnTo>
                  <a:pt x="200977" y="975768"/>
                </a:lnTo>
                <a:close/>
                <a:moveTo>
                  <a:pt x="197528" y="969481"/>
                </a:moveTo>
                <a:lnTo>
                  <a:pt x="198089" y="969226"/>
                </a:lnTo>
                <a:lnTo>
                  <a:pt x="197545" y="968971"/>
                </a:lnTo>
                <a:lnTo>
                  <a:pt x="197528" y="969481"/>
                </a:lnTo>
                <a:close/>
                <a:moveTo>
                  <a:pt x="335438" y="1240831"/>
                </a:moveTo>
                <a:lnTo>
                  <a:pt x="334894" y="1241086"/>
                </a:lnTo>
                <a:lnTo>
                  <a:pt x="335438" y="1241341"/>
                </a:lnTo>
                <a:lnTo>
                  <a:pt x="335438" y="1240831"/>
                </a:lnTo>
                <a:close/>
                <a:moveTo>
                  <a:pt x="354571" y="936227"/>
                </a:moveTo>
                <a:lnTo>
                  <a:pt x="355149" y="936278"/>
                </a:lnTo>
                <a:lnTo>
                  <a:pt x="354911" y="935649"/>
                </a:lnTo>
                <a:lnTo>
                  <a:pt x="354571" y="936227"/>
                </a:lnTo>
                <a:close/>
                <a:moveTo>
                  <a:pt x="240009" y="621223"/>
                </a:moveTo>
                <a:lnTo>
                  <a:pt x="240570" y="620951"/>
                </a:lnTo>
                <a:lnTo>
                  <a:pt x="240025" y="620679"/>
                </a:lnTo>
                <a:lnTo>
                  <a:pt x="240009" y="621223"/>
                </a:lnTo>
                <a:close/>
                <a:moveTo>
                  <a:pt x="1643202" y="1257994"/>
                </a:moveTo>
                <a:lnTo>
                  <a:pt x="1643728" y="1258334"/>
                </a:lnTo>
                <a:lnTo>
                  <a:pt x="1643814" y="1257790"/>
                </a:lnTo>
                <a:lnTo>
                  <a:pt x="1643202" y="1257994"/>
                </a:lnTo>
                <a:close/>
                <a:moveTo>
                  <a:pt x="1197052" y="1157858"/>
                </a:moveTo>
                <a:lnTo>
                  <a:pt x="1196559" y="1157535"/>
                </a:lnTo>
                <a:lnTo>
                  <a:pt x="1196473" y="1158028"/>
                </a:lnTo>
                <a:lnTo>
                  <a:pt x="1197052" y="1157858"/>
                </a:lnTo>
                <a:close/>
                <a:moveTo>
                  <a:pt x="1113313" y="915173"/>
                </a:moveTo>
                <a:lnTo>
                  <a:pt x="1113840" y="914935"/>
                </a:lnTo>
                <a:lnTo>
                  <a:pt x="1113313" y="914680"/>
                </a:lnTo>
                <a:lnTo>
                  <a:pt x="1113313" y="915173"/>
                </a:lnTo>
                <a:close/>
                <a:moveTo>
                  <a:pt x="1104171" y="913661"/>
                </a:moveTo>
                <a:lnTo>
                  <a:pt x="1103814" y="914188"/>
                </a:lnTo>
                <a:lnTo>
                  <a:pt x="1104375" y="914273"/>
                </a:lnTo>
                <a:lnTo>
                  <a:pt x="1104171" y="913661"/>
                </a:lnTo>
                <a:close/>
                <a:moveTo>
                  <a:pt x="1098309" y="841545"/>
                </a:moveTo>
                <a:lnTo>
                  <a:pt x="1097782" y="841766"/>
                </a:lnTo>
                <a:lnTo>
                  <a:pt x="1098309" y="842004"/>
                </a:lnTo>
                <a:lnTo>
                  <a:pt x="1098309" y="841545"/>
                </a:lnTo>
                <a:close/>
                <a:moveTo>
                  <a:pt x="150663" y="866269"/>
                </a:moveTo>
                <a:lnTo>
                  <a:pt x="150952" y="866864"/>
                </a:lnTo>
                <a:lnTo>
                  <a:pt x="151258" y="866286"/>
                </a:lnTo>
                <a:lnTo>
                  <a:pt x="150663" y="866269"/>
                </a:lnTo>
                <a:close/>
                <a:moveTo>
                  <a:pt x="109219" y="907816"/>
                </a:moveTo>
                <a:lnTo>
                  <a:pt x="109168" y="908359"/>
                </a:lnTo>
                <a:lnTo>
                  <a:pt x="109779" y="908138"/>
                </a:lnTo>
                <a:lnTo>
                  <a:pt x="109219" y="907816"/>
                </a:lnTo>
                <a:close/>
                <a:moveTo>
                  <a:pt x="1311868" y="1402445"/>
                </a:moveTo>
                <a:lnTo>
                  <a:pt x="1312429" y="1402802"/>
                </a:lnTo>
                <a:lnTo>
                  <a:pt x="1312514" y="1402225"/>
                </a:lnTo>
                <a:lnTo>
                  <a:pt x="1311868" y="1402445"/>
                </a:lnTo>
                <a:close/>
                <a:moveTo>
                  <a:pt x="1349778" y="1402802"/>
                </a:moveTo>
                <a:lnTo>
                  <a:pt x="1349829" y="1402276"/>
                </a:lnTo>
                <a:lnTo>
                  <a:pt x="1349234" y="1402496"/>
                </a:lnTo>
                <a:lnTo>
                  <a:pt x="1349778" y="1402802"/>
                </a:lnTo>
                <a:close/>
                <a:moveTo>
                  <a:pt x="264121" y="767323"/>
                </a:moveTo>
                <a:lnTo>
                  <a:pt x="264172" y="766779"/>
                </a:lnTo>
                <a:lnTo>
                  <a:pt x="263577" y="767000"/>
                </a:lnTo>
                <a:lnTo>
                  <a:pt x="264121" y="767323"/>
                </a:lnTo>
                <a:close/>
                <a:moveTo>
                  <a:pt x="546143" y="287595"/>
                </a:moveTo>
                <a:lnTo>
                  <a:pt x="545565" y="287867"/>
                </a:lnTo>
                <a:lnTo>
                  <a:pt x="546126" y="288139"/>
                </a:lnTo>
                <a:lnTo>
                  <a:pt x="546143" y="287595"/>
                </a:lnTo>
                <a:close/>
                <a:moveTo>
                  <a:pt x="263594" y="901206"/>
                </a:moveTo>
                <a:lnTo>
                  <a:pt x="264121" y="901545"/>
                </a:lnTo>
                <a:lnTo>
                  <a:pt x="264206" y="901002"/>
                </a:lnTo>
                <a:lnTo>
                  <a:pt x="263594" y="901206"/>
                </a:lnTo>
                <a:close/>
                <a:moveTo>
                  <a:pt x="1857781" y="1270245"/>
                </a:moveTo>
                <a:lnTo>
                  <a:pt x="1857832" y="1269701"/>
                </a:lnTo>
                <a:lnTo>
                  <a:pt x="1857237" y="1269922"/>
                </a:lnTo>
                <a:lnTo>
                  <a:pt x="1857781" y="1270245"/>
                </a:lnTo>
                <a:close/>
                <a:moveTo>
                  <a:pt x="1283186" y="1407849"/>
                </a:moveTo>
                <a:lnTo>
                  <a:pt x="1283746" y="1407594"/>
                </a:lnTo>
                <a:lnTo>
                  <a:pt x="1283186" y="1407322"/>
                </a:lnTo>
                <a:lnTo>
                  <a:pt x="1283186" y="1407849"/>
                </a:lnTo>
                <a:close/>
                <a:moveTo>
                  <a:pt x="1060925" y="1409582"/>
                </a:moveTo>
                <a:lnTo>
                  <a:pt x="1060977" y="1409055"/>
                </a:lnTo>
                <a:lnTo>
                  <a:pt x="1060399" y="1409259"/>
                </a:lnTo>
                <a:lnTo>
                  <a:pt x="1060925" y="1409582"/>
                </a:lnTo>
                <a:close/>
                <a:moveTo>
                  <a:pt x="1326210" y="1278537"/>
                </a:moveTo>
                <a:lnTo>
                  <a:pt x="1325700" y="1278214"/>
                </a:lnTo>
                <a:lnTo>
                  <a:pt x="1325615" y="1278724"/>
                </a:lnTo>
                <a:lnTo>
                  <a:pt x="1326210" y="1278537"/>
                </a:lnTo>
                <a:close/>
                <a:moveTo>
                  <a:pt x="551444" y="281155"/>
                </a:moveTo>
                <a:lnTo>
                  <a:pt x="550935" y="280815"/>
                </a:lnTo>
                <a:lnTo>
                  <a:pt x="550850" y="281325"/>
                </a:lnTo>
                <a:lnTo>
                  <a:pt x="551444" y="281155"/>
                </a:lnTo>
                <a:close/>
                <a:moveTo>
                  <a:pt x="2128146" y="875836"/>
                </a:moveTo>
                <a:lnTo>
                  <a:pt x="2127619" y="875496"/>
                </a:lnTo>
                <a:lnTo>
                  <a:pt x="2127535" y="876023"/>
                </a:lnTo>
                <a:lnTo>
                  <a:pt x="2128146" y="875836"/>
                </a:lnTo>
                <a:close/>
                <a:moveTo>
                  <a:pt x="1901434" y="875700"/>
                </a:moveTo>
                <a:lnTo>
                  <a:pt x="1901961" y="876057"/>
                </a:lnTo>
                <a:lnTo>
                  <a:pt x="1902046" y="875513"/>
                </a:lnTo>
                <a:lnTo>
                  <a:pt x="1901434" y="875700"/>
                </a:lnTo>
                <a:close/>
                <a:moveTo>
                  <a:pt x="635455" y="204010"/>
                </a:moveTo>
                <a:lnTo>
                  <a:pt x="635183" y="203432"/>
                </a:lnTo>
                <a:lnTo>
                  <a:pt x="634894" y="203993"/>
                </a:lnTo>
                <a:lnTo>
                  <a:pt x="635455" y="204010"/>
                </a:lnTo>
                <a:close/>
                <a:moveTo>
                  <a:pt x="1298818" y="201070"/>
                </a:moveTo>
                <a:lnTo>
                  <a:pt x="1298241" y="201325"/>
                </a:lnTo>
                <a:lnTo>
                  <a:pt x="1298801" y="201597"/>
                </a:lnTo>
                <a:lnTo>
                  <a:pt x="1298818" y="201070"/>
                </a:lnTo>
                <a:close/>
                <a:moveTo>
                  <a:pt x="2135895" y="746592"/>
                </a:moveTo>
                <a:lnTo>
                  <a:pt x="2136438" y="746949"/>
                </a:lnTo>
                <a:lnTo>
                  <a:pt x="2136524" y="746371"/>
                </a:lnTo>
                <a:lnTo>
                  <a:pt x="2135895" y="746592"/>
                </a:lnTo>
                <a:close/>
                <a:moveTo>
                  <a:pt x="928453" y="194171"/>
                </a:moveTo>
                <a:lnTo>
                  <a:pt x="927892" y="194426"/>
                </a:lnTo>
                <a:lnTo>
                  <a:pt x="928437" y="194681"/>
                </a:lnTo>
                <a:lnTo>
                  <a:pt x="928453" y="194171"/>
                </a:lnTo>
                <a:close/>
                <a:moveTo>
                  <a:pt x="1002880" y="1419710"/>
                </a:moveTo>
                <a:lnTo>
                  <a:pt x="1003424" y="1419455"/>
                </a:lnTo>
                <a:lnTo>
                  <a:pt x="1002880" y="1419200"/>
                </a:lnTo>
                <a:lnTo>
                  <a:pt x="1002880" y="1419710"/>
                </a:lnTo>
                <a:close/>
                <a:moveTo>
                  <a:pt x="1914535" y="1142072"/>
                </a:moveTo>
                <a:lnTo>
                  <a:pt x="1914876" y="1141562"/>
                </a:lnTo>
                <a:lnTo>
                  <a:pt x="1914349" y="1141477"/>
                </a:lnTo>
                <a:lnTo>
                  <a:pt x="1914535" y="1142072"/>
                </a:lnTo>
                <a:close/>
                <a:moveTo>
                  <a:pt x="260909" y="1064434"/>
                </a:moveTo>
                <a:lnTo>
                  <a:pt x="260400" y="1064094"/>
                </a:lnTo>
                <a:lnTo>
                  <a:pt x="260315" y="1064621"/>
                </a:lnTo>
                <a:lnTo>
                  <a:pt x="260909" y="1064434"/>
                </a:lnTo>
                <a:close/>
                <a:moveTo>
                  <a:pt x="872362" y="194273"/>
                </a:moveTo>
                <a:lnTo>
                  <a:pt x="871818" y="194528"/>
                </a:lnTo>
                <a:lnTo>
                  <a:pt x="872362" y="194783"/>
                </a:lnTo>
                <a:lnTo>
                  <a:pt x="872362" y="194273"/>
                </a:lnTo>
                <a:close/>
                <a:moveTo>
                  <a:pt x="1600177" y="1298367"/>
                </a:moveTo>
                <a:lnTo>
                  <a:pt x="1600551" y="1297824"/>
                </a:lnTo>
                <a:lnTo>
                  <a:pt x="1599957" y="1297739"/>
                </a:lnTo>
                <a:lnTo>
                  <a:pt x="1600177" y="1298367"/>
                </a:lnTo>
                <a:close/>
                <a:moveTo>
                  <a:pt x="1153890" y="190994"/>
                </a:moveTo>
                <a:lnTo>
                  <a:pt x="1154383" y="191300"/>
                </a:lnTo>
                <a:lnTo>
                  <a:pt x="1154469" y="190841"/>
                </a:lnTo>
                <a:lnTo>
                  <a:pt x="1153890" y="190994"/>
                </a:lnTo>
                <a:close/>
                <a:moveTo>
                  <a:pt x="1279821" y="187408"/>
                </a:moveTo>
                <a:lnTo>
                  <a:pt x="1279770" y="187901"/>
                </a:lnTo>
                <a:lnTo>
                  <a:pt x="1280347" y="187697"/>
                </a:lnTo>
                <a:lnTo>
                  <a:pt x="1279821" y="187408"/>
                </a:lnTo>
                <a:close/>
                <a:moveTo>
                  <a:pt x="968691" y="184248"/>
                </a:moveTo>
                <a:lnTo>
                  <a:pt x="969218" y="184588"/>
                </a:lnTo>
                <a:lnTo>
                  <a:pt x="969303" y="184044"/>
                </a:lnTo>
                <a:lnTo>
                  <a:pt x="968691" y="184248"/>
                </a:lnTo>
                <a:close/>
                <a:moveTo>
                  <a:pt x="311393" y="1167781"/>
                </a:moveTo>
                <a:lnTo>
                  <a:pt x="311343" y="1168291"/>
                </a:lnTo>
                <a:lnTo>
                  <a:pt x="311920" y="1168087"/>
                </a:lnTo>
                <a:lnTo>
                  <a:pt x="311393" y="1167781"/>
                </a:lnTo>
                <a:close/>
                <a:moveTo>
                  <a:pt x="900535" y="183313"/>
                </a:moveTo>
                <a:lnTo>
                  <a:pt x="899957" y="183262"/>
                </a:lnTo>
                <a:lnTo>
                  <a:pt x="900195" y="183891"/>
                </a:lnTo>
                <a:lnTo>
                  <a:pt x="900535" y="183313"/>
                </a:lnTo>
                <a:close/>
                <a:moveTo>
                  <a:pt x="550951" y="265556"/>
                </a:moveTo>
                <a:lnTo>
                  <a:pt x="550901" y="266117"/>
                </a:lnTo>
                <a:lnTo>
                  <a:pt x="551512" y="265896"/>
                </a:lnTo>
                <a:lnTo>
                  <a:pt x="550951" y="265556"/>
                </a:lnTo>
                <a:close/>
                <a:moveTo>
                  <a:pt x="854078" y="179898"/>
                </a:moveTo>
                <a:lnTo>
                  <a:pt x="854350" y="180459"/>
                </a:lnTo>
                <a:lnTo>
                  <a:pt x="854639" y="179915"/>
                </a:lnTo>
                <a:lnTo>
                  <a:pt x="854078" y="179898"/>
                </a:lnTo>
                <a:close/>
                <a:moveTo>
                  <a:pt x="1098326" y="1307067"/>
                </a:moveTo>
                <a:lnTo>
                  <a:pt x="1097782" y="1307322"/>
                </a:lnTo>
                <a:lnTo>
                  <a:pt x="1098309" y="1307577"/>
                </a:lnTo>
                <a:lnTo>
                  <a:pt x="1098326" y="1307067"/>
                </a:lnTo>
                <a:close/>
                <a:moveTo>
                  <a:pt x="1254367" y="177196"/>
                </a:moveTo>
                <a:lnTo>
                  <a:pt x="1254315" y="177757"/>
                </a:lnTo>
                <a:lnTo>
                  <a:pt x="1254927" y="177536"/>
                </a:lnTo>
                <a:lnTo>
                  <a:pt x="1254367" y="177196"/>
                </a:lnTo>
                <a:close/>
                <a:moveTo>
                  <a:pt x="1623015" y="1311044"/>
                </a:moveTo>
                <a:lnTo>
                  <a:pt x="1623592" y="1310772"/>
                </a:lnTo>
                <a:lnTo>
                  <a:pt x="1623032" y="1310483"/>
                </a:lnTo>
                <a:lnTo>
                  <a:pt x="1623015" y="1311044"/>
                </a:lnTo>
                <a:close/>
                <a:moveTo>
                  <a:pt x="860450" y="177791"/>
                </a:moveTo>
                <a:lnTo>
                  <a:pt x="860501" y="177247"/>
                </a:lnTo>
                <a:lnTo>
                  <a:pt x="859889" y="177468"/>
                </a:lnTo>
                <a:lnTo>
                  <a:pt x="860450" y="177791"/>
                </a:lnTo>
                <a:close/>
                <a:moveTo>
                  <a:pt x="830629" y="177978"/>
                </a:moveTo>
                <a:lnTo>
                  <a:pt x="830272" y="178504"/>
                </a:lnTo>
                <a:lnTo>
                  <a:pt x="830833" y="178589"/>
                </a:lnTo>
                <a:lnTo>
                  <a:pt x="830629" y="177978"/>
                </a:lnTo>
                <a:close/>
                <a:moveTo>
                  <a:pt x="1101198" y="175701"/>
                </a:moveTo>
                <a:lnTo>
                  <a:pt x="1101741" y="176058"/>
                </a:lnTo>
                <a:lnTo>
                  <a:pt x="1101826" y="175497"/>
                </a:lnTo>
                <a:lnTo>
                  <a:pt x="1101198" y="175701"/>
                </a:lnTo>
                <a:close/>
                <a:moveTo>
                  <a:pt x="984205" y="172625"/>
                </a:moveTo>
                <a:lnTo>
                  <a:pt x="984732" y="172387"/>
                </a:lnTo>
                <a:lnTo>
                  <a:pt x="984205" y="172149"/>
                </a:lnTo>
                <a:lnTo>
                  <a:pt x="984205" y="172625"/>
                </a:lnTo>
                <a:close/>
                <a:moveTo>
                  <a:pt x="345395" y="376074"/>
                </a:moveTo>
                <a:lnTo>
                  <a:pt x="345344" y="376601"/>
                </a:lnTo>
                <a:lnTo>
                  <a:pt x="345939" y="376380"/>
                </a:lnTo>
                <a:lnTo>
                  <a:pt x="345395" y="376074"/>
                </a:lnTo>
                <a:close/>
                <a:moveTo>
                  <a:pt x="2127433" y="853593"/>
                </a:moveTo>
                <a:lnTo>
                  <a:pt x="2127925" y="853916"/>
                </a:lnTo>
                <a:lnTo>
                  <a:pt x="2128010" y="853440"/>
                </a:lnTo>
                <a:lnTo>
                  <a:pt x="2127433" y="853593"/>
                </a:lnTo>
                <a:close/>
                <a:moveTo>
                  <a:pt x="1025241" y="157417"/>
                </a:moveTo>
                <a:lnTo>
                  <a:pt x="1025293" y="156924"/>
                </a:lnTo>
                <a:lnTo>
                  <a:pt x="1024698" y="157128"/>
                </a:lnTo>
                <a:lnTo>
                  <a:pt x="1025241" y="157417"/>
                </a:lnTo>
                <a:close/>
                <a:moveTo>
                  <a:pt x="528879" y="1444722"/>
                </a:moveTo>
                <a:lnTo>
                  <a:pt x="528828" y="1445215"/>
                </a:lnTo>
                <a:lnTo>
                  <a:pt x="529405" y="1445028"/>
                </a:lnTo>
                <a:lnTo>
                  <a:pt x="528879" y="1444722"/>
                </a:lnTo>
                <a:close/>
                <a:moveTo>
                  <a:pt x="637171" y="154426"/>
                </a:moveTo>
                <a:lnTo>
                  <a:pt x="636627" y="154375"/>
                </a:lnTo>
                <a:lnTo>
                  <a:pt x="636848" y="154970"/>
                </a:lnTo>
                <a:lnTo>
                  <a:pt x="637171" y="154426"/>
                </a:lnTo>
                <a:close/>
                <a:moveTo>
                  <a:pt x="1207247" y="1326099"/>
                </a:moveTo>
                <a:lnTo>
                  <a:pt x="1206737" y="1325776"/>
                </a:lnTo>
                <a:lnTo>
                  <a:pt x="1206652" y="1326269"/>
                </a:lnTo>
                <a:lnTo>
                  <a:pt x="1207247" y="1326099"/>
                </a:lnTo>
                <a:close/>
                <a:moveTo>
                  <a:pt x="539363" y="1448070"/>
                </a:moveTo>
                <a:lnTo>
                  <a:pt x="538802" y="1448342"/>
                </a:lnTo>
                <a:lnTo>
                  <a:pt x="539363" y="1448614"/>
                </a:lnTo>
                <a:lnTo>
                  <a:pt x="539363" y="1448070"/>
                </a:lnTo>
                <a:close/>
                <a:moveTo>
                  <a:pt x="1388351" y="138318"/>
                </a:moveTo>
                <a:lnTo>
                  <a:pt x="1388861" y="138640"/>
                </a:lnTo>
                <a:lnTo>
                  <a:pt x="1388945" y="138148"/>
                </a:lnTo>
                <a:lnTo>
                  <a:pt x="1388351" y="138318"/>
                </a:lnTo>
                <a:close/>
                <a:moveTo>
                  <a:pt x="1238615" y="1333541"/>
                </a:moveTo>
                <a:lnTo>
                  <a:pt x="1238054" y="1333491"/>
                </a:lnTo>
                <a:lnTo>
                  <a:pt x="1238275" y="1334085"/>
                </a:lnTo>
                <a:lnTo>
                  <a:pt x="1238615" y="1333541"/>
                </a:lnTo>
                <a:close/>
                <a:moveTo>
                  <a:pt x="1232531" y="1334833"/>
                </a:moveTo>
                <a:lnTo>
                  <a:pt x="1232582" y="1334289"/>
                </a:lnTo>
                <a:lnTo>
                  <a:pt x="1231987" y="1334510"/>
                </a:lnTo>
                <a:lnTo>
                  <a:pt x="1232531" y="1334833"/>
                </a:lnTo>
                <a:close/>
                <a:moveTo>
                  <a:pt x="654146" y="244774"/>
                </a:moveTo>
                <a:lnTo>
                  <a:pt x="653874" y="244197"/>
                </a:lnTo>
                <a:lnTo>
                  <a:pt x="653586" y="244757"/>
                </a:lnTo>
                <a:lnTo>
                  <a:pt x="654146" y="244774"/>
                </a:lnTo>
                <a:close/>
                <a:moveTo>
                  <a:pt x="1639277" y="1469973"/>
                </a:moveTo>
                <a:lnTo>
                  <a:pt x="1639616" y="1469446"/>
                </a:lnTo>
                <a:lnTo>
                  <a:pt x="1639073" y="1469361"/>
                </a:lnTo>
                <a:lnTo>
                  <a:pt x="1639277" y="1469973"/>
                </a:lnTo>
                <a:close/>
                <a:moveTo>
                  <a:pt x="1486108" y="1471146"/>
                </a:moveTo>
                <a:lnTo>
                  <a:pt x="1486379" y="1471723"/>
                </a:lnTo>
                <a:lnTo>
                  <a:pt x="1486669" y="1471146"/>
                </a:lnTo>
                <a:lnTo>
                  <a:pt x="1486108" y="1471146"/>
                </a:lnTo>
                <a:close/>
                <a:moveTo>
                  <a:pt x="1917713" y="1136702"/>
                </a:moveTo>
                <a:lnTo>
                  <a:pt x="1918206" y="1136753"/>
                </a:lnTo>
                <a:lnTo>
                  <a:pt x="1918002" y="1136193"/>
                </a:lnTo>
                <a:lnTo>
                  <a:pt x="1917713" y="1136702"/>
                </a:lnTo>
                <a:close/>
                <a:moveTo>
                  <a:pt x="273807" y="447612"/>
                </a:moveTo>
                <a:lnTo>
                  <a:pt x="274300" y="447935"/>
                </a:lnTo>
                <a:lnTo>
                  <a:pt x="274384" y="447425"/>
                </a:lnTo>
                <a:lnTo>
                  <a:pt x="273807" y="447612"/>
                </a:lnTo>
                <a:close/>
                <a:moveTo>
                  <a:pt x="432294" y="442243"/>
                </a:moveTo>
                <a:lnTo>
                  <a:pt x="431750" y="442497"/>
                </a:lnTo>
                <a:lnTo>
                  <a:pt x="432294" y="442752"/>
                </a:lnTo>
                <a:lnTo>
                  <a:pt x="432294" y="442243"/>
                </a:lnTo>
                <a:close/>
                <a:moveTo>
                  <a:pt x="1510900" y="1341596"/>
                </a:moveTo>
                <a:lnTo>
                  <a:pt x="1511443" y="1341358"/>
                </a:lnTo>
                <a:lnTo>
                  <a:pt x="1510900" y="1341103"/>
                </a:lnTo>
                <a:lnTo>
                  <a:pt x="1510900" y="1341596"/>
                </a:lnTo>
                <a:close/>
                <a:moveTo>
                  <a:pt x="1390526" y="108071"/>
                </a:moveTo>
                <a:lnTo>
                  <a:pt x="1390577" y="107561"/>
                </a:lnTo>
                <a:lnTo>
                  <a:pt x="1389999" y="107765"/>
                </a:lnTo>
                <a:lnTo>
                  <a:pt x="1390526" y="108071"/>
                </a:lnTo>
                <a:close/>
                <a:moveTo>
                  <a:pt x="1446346" y="102447"/>
                </a:moveTo>
                <a:lnTo>
                  <a:pt x="1446295" y="102922"/>
                </a:lnTo>
                <a:lnTo>
                  <a:pt x="1446855" y="102736"/>
                </a:lnTo>
                <a:lnTo>
                  <a:pt x="1446346" y="102447"/>
                </a:lnTo>
                <a:close/>
                <a:moveTo>
                  <a:pt x="1934994" y="1149837"/>
                </a:moveTo>
                <a:lnTo>
                  <a:pt x="1934654" y="1150347"/>
                </a:lnTo>
                <a:lnTo>
                  <a:pt x="1935181" y="1150432"/>
                </a:lnTo>
                <a:lnTo>
                  <a:pt x="1934994" y="1149837"/>
                </a:lnTo>
                <a:close/>
                <a:moveTo>
                  <a:pt x="1261164" y="1347900"/>
                </a:moveTo>
                <a:lnTo>
                  <a:pt x="1261112" y="1348325"/>
                </a:lnTo>
                <a:lnTo>
                  <a:pt x="1261656" y="1348155"/>
                </a:lnTo>
                <a:lnTo>
                  <a:pt x="1261164" y="1347900"/>
                </a:lnTo>
                <a:close/>
                <a:moveTo>
                  <a:pt x="811189" y="223075"/>
                </a:moveTo>
                <a:lnTo>
                  <a:pt x="810629" y="223347"/>
                </a:lnTo>
                <a:lnTo>
                  <a:pt x="811189" y="223619"/>
                </a:lnTo>
                <a:lnTo>
                  <a:pt x="811189" y="223075"/>
                </a:lnTo>
                <a:close/>
                <a:moveTo>
                  <a:pt x="262422" y="751486"/>
                </a:moveTo>
                <a:lnTo>
                  <a:pt x="261844" y="751758"/>
                </a:lnTo>
                <a:lnTo>
                  <a:pt x="262405" y="752047"/>
                </a:lnTo>
                <a:lnTo>
                  <a:pt x="262422" y="751486"/>
                </a:lnTo>
                <a:close/>
                <a:moveTo>
                  <a:pt x="2129607" y="551503"/>
                </a:moveTo>
                <a:lnTo>
                  <a:pt x="2129659" y="550977"/>
                </a:lnTo>
                <a:lnTo>
                  <a:pt x="2129081" y="551180"/>
                </a:lnTo>
                <a:lnTo>
                  <a:pt x="2129607" y="551503"/>
                </a:lnTo>
                <a:close/>
                <a:moveTo>
                  <a:pt x="1105310" y="1349871"/>
                </a:moveTo>
                <a:lnTo>
                  <a:pt x="1104817" y="1349548"/>
                </a:lnTo>
                <a:lnTo>
                  <a:pt x="1104732" y="1350041"/>
                </a:lnTo>
                <a:lnTo>
                  <a:pt x="1105310" y="1349871"/>
                </a:lnTo>
                <a:close/>
                <a:moveTo>
                  <a:pt x="1317187" y="1350126"/>
                </a:moveTo>
                <a:lnTo>
                  <a:pt x="1317782" y="1349837"/>
                </a:lnTo>
                <a:lnTo>
                  <a:pt x="1317204" y="1349548"/>
                </a:lnTo>
                <a:lnTo>
                  <a:pt x="1317187" y="1350126"/>
                </a:lnTo>
                <a:close/>
                <a:moveTo>
                  <a:pt x="1417051" y="1592097"/>
                </a:moveTo>
                <a:lnTo>
                  <a:pt x="1416779" y="1591536"/>
                </a:lnTo>
                <a:lnTo>
                  <a:pt x="1416490" y="1592097"/>
                </a:lnTo>
                <a:lnTo>
                  <a:pt x="1417051" y="1592097"/>
                </a:lnTo>
                <a:close/>
                <a:moveTo>
                  <a:pt x="251904" y="748105"/>
                </a:moveTo>
                <a:lnTo>
                  <a:pt x="251853" y="748665"/>
                </a:lnTo>
                <a:lnTo>
                  <a:pt x="252481" y="748427"/>
                </a:lnTo>
                <a:lnTo>
                  <a:pt x="251904" y="748105"/>
                </a:lnTo>
                <a:close/>
              </a:path>
            </a:pathLst>
          </a:custGeom>
          <a:solidFill>
            <a:schemeClr val="accent1">
              <a:alpha val="70000"/>
            </a:schemeClr>
          </a:solidFill>
          <a:ln w="16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14" name="Freeform: Shape 13">
            <a:extLst>
              <a:ext uri="{FF2B5EF4-FFF2-40B4-BE49-F238E27FC236}">
                <a16:creationId xmlns:a16="http://schemas.microsoft.com/office/drawing/2014/main" id="{D4D2B173-351D-4EF6-AB52-B09192A337F9}"/>
              </a:ext>
            </a:extLst>
          </p:cNvPr>
          <p:cNvSpPr/>
          <p:nvPr/>
        </p:nvSpPr>
        <p:spPr>
          <a:xfrm rot="5400000">
            <a:off x="2006833" y="1614314"/>
            <a:ext cx="1584493" cy="1724893"/>
          </a:xfrm>
          <a:custGeom>
            <a:avLst/>
            <a:gdLst>
              <a:gd name="connsiteX0" fmla="*/ 330699 w 3543041"/>
              <a:gd name="connsiteY0" fmla="*/ 638635 h 693107"/>
              <a:gd name="connsiteX1" fmla="*/ 306473 w 3543041"/>
              <a:gd name="connsiteY1" fmla="*/ 620034 h 693107"/>
              <a:gd name="connsiteX2" fmla="*/ 294072 w 3543041"/>
              <a:gd name="connsiteY2" fmla="*/ 615051 h 693107"/>
              <a:gd name="connsiteX3" fmla="*/ 259329 w 3543041"/>
              <a:gd name="connsiteY3" fmla="*/ 608076 h 693107"/>
              <a:gd name="connsiteX4" fmla="*/ 235767 w 3543041"/>
              <a:gd name="connsiteY4" fmla="*/ 587017 h 693107"/>
              <a:gd name="connsiteX5" fmla="*/ 224629 w 3543041"/>
              <a:gd name="connsiteY5" fmla="*/ 575967 h 693107"/>
              <a:gd name="connsiteX6" fmla="*/ 178326 w 3543041"/>
              <a:gd name="connsiteY6" fmla="*/ 551897 h 693107"/>
              <a:gd name="connsiteX7" fmla="*/ 161917 w 3543041"/>
              <a:gd name="connsiteY7" fmla="*/ 544323 h 693107"/>
              <a:gd name="connsiteX8" fmla="*/ 161319 w 3543041"/>
              <a:gd name="connsiteY8" fmla="*/ 536617 h 693107"/>
              <a:gd name="connsiteX9" fmla="*/ 189331 w 3543041"/>
              <a:gd name="connsiteY9" fmla="*/ 528402 h 693107"/>
              <a:gd name="connsiteX10" fmla="*/ 209327 w 3543041"/>
              <a:gd name="connsiteY10" fmla="*/ 536949 h 693107"/>
              <a:gd name="connsiteX11" fmla="*/ 220643 w 3543041"/>
              <a:gd name="connsiteY11" fmla="*/ 532277 h 693107"/>
              <a:gd name="connsiteX12" fmla="*/ 226489 w 3543041"/>
              <a:gd name="connsiteY12" fmla="*/ 528601 h 693107"/>
              <a:gd name="connsiteX13" fmla="*/ 259506 w 3543041"/>
              <a:gd name="connsiteY13" fmla="*/ 528557 h 693107"/>
              <a:gd name="connsiteX14" fmla="*/ 265861 w 3543041"/>
              <a:gd name="connsiteY14" fmla="*/ 530815 h 693107"/>
              <a:gd name="connsiteX15" fmla="*/ 291194 w 3543041"/>
              <a:gd name="connsiteY15" fmla="*/ 544567 h 693107"/>
              <a:gd name="connsiteX16" fmla="*/ 309086 w 3543041"/>
              <a:gd name="connsiteY16" fmla="*/ 538101 h 693107"/>
              <a:gd name="connsiteX17" fmla="*/ 330344 w 3543041"/>
              <a:gd name="connsiteY17" fmla="*/ 539828 h 693107"/>
              <a:gd name="connsiteX18" fmla="*/ 337032 w 3543041"/>
              <a:gd name="connsiteY18" fmla="*/ 551985 h 693107"/>
              <a:gd name="connsiteX19" fmla="*/ 344782 w 3543041"/>
              <a:gd name="connsiteY19" fmla="*/ 552118 h 693107"/>
              <a:gd name="connsiteX20" fmla="*/ 403132 w 3543041"/>
              <a:gd name="connsiteY20" fmla="*/ 547047 h 693107"/>
              <a:gd name="connsiteX21" fmla="*/ 415754 w 3543041"/>
              <a:gd name="connsiteY21" fmla="*/ 547113 h 693107"/>
              <a:gd name="connsiteX22" fmla="*/ 453376 w 3543041"/>
              <a:gd name="connsiteY22" fmla="*/ 558783 h 693107"/>
              <a:gd name="connsiteX23" fmla="*/ 463563 w 3543041"/>
              <a:gd name="connsiteY23" fmla="*/ 548243 h 693107"/>
              <a:gd name="connsiteX24" fmla="*/ 453642 w 3543041"/>
              <a:gd name="connsiteY24" fmla="*/ 537503 h 693107"/>
              <a:gd name="connsiteX25" fmla="*/ 442504 w 3543041"/>
              <a:gd name="connsiteY25" fmla="*/ 536063 h 693107"/>
              <a:gd name="connsiteX26" fmla="*/ 433668 w 3543041"/>
              <a:gd name="connsiteY26" fmla="*/ 531723 h 693107"/>
              <a:gd name="connsiteX27" fmla="*/ 444054 w 3543041"/>
              <a:gd name="connsiteY27" fmla="*/ 528490 h 693107"/>
              <a:gd name="connsiteX28" fmla="*/ 459732 w 3543041"/>
              <a:gd name="connsiteY28" fmla="*/ 528291 h 693107"/>
              <a:gd name="connsiteX29" fmla="*/ 566333 w 3543041"/>
              <a:gd name="connsiteY29" fmla="*/ 520386 h 693107"/>
              <a:gd name="connsiteX30" fmla="*/ 572976 w 3543041"/>
              <a:gd name="connsiteY30" fmla="*/ 518193 h 693107"/>
              <a:gd name="connsiteX31" fmla="*/ 594323 w 3543041"/>
              <a:gd name="connsiteY31" fmla="*/ 513588 h 693107"/>
              <a:gd name="connsiteX32" fmla="*/ 622247 w 3543041"/>
              <a:gd name="connsiteY32" fmla="*/ 504708 h 693107"/>
              <a:gd name="connsiteX33" fmla="*/ 646472 w 3543041"/>
              <a:gd name="connsiteY33" fmla="*/ 512613 h 693107"/>
              <a:gd name="connsiteX34" fmla="*/ 666025 w 3543041"/>
              <a:gd name="connsiteY34" fmla="*/ 518703 h 693107"/>
              <a:gd name="connsiteX35" fmla="*/ 677784 w 3543041"/>
              <a:gd name="connsiteY35" fmla="*/ 500921 h 693107"/>
              <a:gd name="connsiteX36" fmla="*/ 696341 w 3543041"/>
              <a:gd name="connsiteY36" fmla="*/ 489251 h 693107"/>
              <a:gd name="connsiteX37" fmla="*/ 714986 w 3543041"/>
              <a:gd name="connsiteY37" fmla="*/ 486815 h 693107"/>
              <a:gd name="connsiteX38" fmla="*/ 704711 w 3543041"/>
              <a:gd name="connsiteY38" fmla="*/ 472953 h 693107"/>
              <a:gd name="connsiteX39" fmla="*/ 701965 w 3543041"/>
              <a:gd name="connsiteY39" fmla="*/ 470163 h 693107"/>
              <a:gd name="connsiteX40" fmla="*/ 719215 w 3543041"/>
              <a:gd name="connsiteY40" fmla="*/ 459844 h 693107"/>
              <a:gd name="connsiteX41" fmla="*/ 732147 w 3543041"/>
              <a:gd name="connsiteY41" fmla="*/ 469676 h 693107"/>
              <a:gd name="connsiteX42" fmla="*/ 728427 w 3543041"/>
              <a:gd name="connsiteY42" fmla="*/ 488520 h 693107"/>
              <a:gd name="connsiteX43" fmla="*/ 767201 w 3543041"/>
              <a:gd name="connsiteY43" fmla="*/ 517972 h 693107"/>
              <a:gd name="connsiteX44" fmla="*/ 801436 w 3543041"/>
              <a:gd name="connsiteY44" fmla="*/ 510709 h 693107"/>
              <a:gd name="connsiteX45" fmla="*/ 799908 w 3543041"/>
              <a:gd name="connsiteY45" fmla="*/ 505350 h 693107"/>
              <a:gd name="connsiteX46" fmla="*/ 786577 w 3543041"/>
              <a:gd name="connsiteY46" fmla="*/ 499703 h 693107"/>
              <a:gd name="connsiteX47" fmla="*/ 765319 w 3543041"/>
              <a:gd name="connsiteY47" fmla="*/ 494101 h 693107"/>
              <a:gd name="connsiteX48" fmla="*/ 788172 w 3543041"/>
              <a:gd name="connsiteY48" fmla="*/ 488764 h 693107"/>
              <a:gd name="connsiteX49" fmla="*/ 795634 w 3543041"/>
              <a:gd name="connsiteY49" fmla="*/ 482232 h 693107"/>
              <a:gd name="connsiteX50" fmla="*/ 786533 w 3543041"/>
              <a:gd name="connsiteY50" fmla="*/ 473484 h 693107"/>
              <a:gd name="connsiteX51" fmla="*/ 774885 w 3543041"/>
              <a:gd name="connsiteY51" fmla="*/ 473153 h 693107"/>
              <a:gd name="connsiteX52" fmla="*/ 771985 w 3543041"/>
              <a:gd name="connsiteY52" fmla="*/ 457408 h 693107"/>
              <a:gd name="connsiteX53" fmla="*/ 819882 w 3543041"/>
              <a:gd name="connsiteY53" fmla="*/ 484734 h 693107"/>
              <a:gd name="connsiteX54" fmla="*/ 837354 w 3543041"/>
              <a:gd name="connsiteY54" fmla="*/ 489052 h 693107"/>
              <a:gd name="connsiteX55" fmla="*/ 842402 w 3543041"/>
              <a:gd name="connsiteY55" fmla="*/ 493348 h 693107"/>
              <a:gd name="connsiteX56" fmla="*/ 835959 w 3543041"/>
              <a:gd name="connsiteY56" fmla="*/ 496647 h 693107"/>
              <a:gd name="connsiteX57" fmla="*/ 828186 w 3543041"/>
              <a:gd name="connsiteY57" fmla="*/ 496935 h 693107"/>
              <a:gd name="connsiteX58" fmla="*/ 820148 w 3543041"/>
              <a:gd name="connsiteY58" fmla="*/ 501608 h 693107"/>
              <a:gd name="connsiteX59" fmla="*/ 826747 w 3543041"/>
              <a:gd name="connsiteY59" fmla="*/ 504530 h 693107"/>
              <a:gd name="connsiteX60" fmla="*/ 855667 w 3543041"/>
              <a:gd name="connsiteY60" fmla="*/ 511683 h 693107"/>
              <a:gd name="connsiteX61" fmla="*/ 879117 w 3543041"/>
              <a:gd name="connsiteY61" fmla="*/ 504885 h 693107"/>
              <a:gd name="connsiteX62" fmla="*/ 898670 w 3543041"/>
              <a:gd name="connsiteY62" fmla="*/ 504486 h 693107"/>
              <a:gd name="connsiteX63" fmla="*/ 905203 w 3543041"/>
              <a:gd name="connsiteY63" fmla="*/ 501430 h 693107"/>
              <a:gd name="connsiteX64" fmla="*/ 896855 w 3543041"/>
              <a:gd name="connsiteY64" fmla="*/ 496758 h 693107"/>
              <a:gd name="connsiteX65" fmla="*/ 890499 w 3543041"/>
              <a:gd name="connsiteY65" fmla="*/ 493148 h 693107"/>
              <a:gd name="connsiteX66" fmla="*/ 895969 w 3543041"/>
              <a:gd name="connsiteY66" fmla="*/ 489052 h 693107"/>
              <a:gd name="connsiteX67" fmla="*/ 925022 w 3543041"/>
              <a:gd name="connsiteY67" fmla="*/ 482741 h 693107"/>
              <a:gd name="connsiteX68" fmla="*/ 965700 w 3543041"/>
              <a:gd name="connsiteY68" fmla="*/ 488676 h 693107"/>
              <a:gd name="connsiteX69" fmla="*/ 1001928 w 3543041"/>
              <a:gd name="connsiteY69" fmla="*/ 488897 h 693107"/>
              <a:gd name="connsiteX70" fmla="*/ 1012933 w 3543041"/>
              <a:gd name="connsiteY70" fmla="*/ 458604 h 693107"/>
              <a:gd name="connsiteX71" fmla="*/ 1011959 w 3543041"/>
              <a:gd name="connsiteY71" fmla="*/ 442372 h 693107"/>
              <a:gd name="connsiteX72" fmla="*/ 1019200 w 3543041"/>
              <a:gd name="connsiteY72" fmla="*/ 441863 h 693107"/>
              <a:gd name="connsiteX73" fmla="*/ 1031778 w 3543041"/>
              <a:gd name="connsiteY73" fmla="*/ 459667 h 693107"/>
              <a:gd name="connsiteX74" fmla="*/ 1027947 w 3543041"/>
              <a:gd name="connsiteY74" fmla="*/ 465624 h 693107"/>
              <a:gd name="connsiteX75" fmla="*/ 1024781 w 3543041"/>
              <a:gd name="connsiteY75" fmla="*/ 487457 h 693107"/>
              <a:gd name="connsiteX76" fmla="*/ 1037536 w 3543041"/>
              <a:gd name="connsiteY76" fmla="*/ 504663 h 693107"/>
              <a:gd name="connsiteX77" fmla="*/ 1063555 w 3543041"/>
              <a:gd name="connsiteY77" fmla="*/ 495673 h 693107"/>
              <a:gd name="connsiteX78" fmla="*/ 1095088 w 3543041"/>
              <a:gd name="connsiteY78" fmla="*/ 481036 h 693107"/>
              <a:gd name="connsiteX79" fmla="*/ 1095774 w 3543041"/>
              <a:gd name="connsiteY79" fmla="*/ 501984 h 693107"/>
              <a:gd name="connsiteX80" fmla="*/ 1114486 w 3543041"/>
              <a:gd name="connsiteY80" fmla="*/ 496359 h 693107"/>
              <a:gd name="connsiteX81" fmla="*/ 1133951 w 3543041"/>
              <a:gd name="connsiteY81" fmla="*/ 477625 h 693107"/>
              <a:gd name="connsiteX82" fmla="*/ 1107776 w 3543041"/>
              <a:gd name="connsiteY82" fmla="*/ 459224 h 693107"/>
              <a:gd name="connsiteX83" fmla="*/ 1015613 w 3543041"/>
              <a:gd name="connsiteY83" fmla="*/ 433426 h 693107"/>
              <a:gd name="connsiteX84" fmla="*/ 1008793 w 3543041"/>
              <a:gd name="connsiteY84" fmla="*/ 426982 h 693107"/>
              <a:gd name="connsiteX85" fmla="*/ 991432 w 3543041"/>
              <a:gd name="connsiteY85" fmla="*/ 409887 h 693107"/>
              <a:gd name="connsiteX86" fmla="*/ 984656 w 3543041"/>
              <a:gd name="connsiteY86" fmla="*/ 398217 h 693107"/>
              <a:gd name="connsiteX87" fmla="*/ 974447 w 3543041"/>
              <a:gd name="connsiteY87" fmla="*/ 394541 h 693107"/>
              <a:gd name="connsiteX88" fmla="*/ 918002 w 3543041"/>
              <a:gd name="connsiteY88" fmla="*/ 378863 h 693107"/>
              <a:gd name="connsiteX89" fmla="*/ 869197 w 3543041"/>
              <a:gd name="connsiteY89" fmla="*/ 346156 h 693107"/>
              <a:gd name="connsiteX90" fmla="*/ 860516 w 3543041"/>
              <a:gd name="connsiteY90" fmla="*/ 339668 h 693107"/>
              <a:gd name="connsiteX91" fmla="*/ 824333 w 3543041"/>
              <a:gd name="connsiteY91" fmla="*/ 331918 h 693107"/>
              <a:gd name="connsiteX92" fmla="*/ 808013 w 3543041"/>
              <a:gd name="connsiteY92" fmla="*/ 339181 h 693107"/>
              <a:gd name="connsiteX93" fmla="*/ 807703 w 3543041"/>
              <a:gd name="connsiteY93" fmla="*/ 346843 h 693107"/>
              <a:gd name="connsiteX94" fmla="*/ 827832 w 3543041"/>
              <a:gd name="connsiteY94" fmla="*/ 355103 h 693107"/>
              <a:gd name="connsiteX95" fmla="*/ 840099 w 3543041"/>
              <a:gd name="connsiteY95" fmla="*/ 360949 h 693107"/>
              <a:gd name="connsiteX96" fmla="*/ 825108 w 3543041"/>
              <a:gd name="connsiteY96" fmla="*/ 370404 h 693107"/>
              <a:gd name="connsiteX97" fmla="*/ 801635 w 3543041"/>
              <a:gd name="connsiteY97" fmla="*/ 371002 h 693107"/>
              <a:gd name="connsiteX98" fmla="*/ 795811 w 3543041"/>
              <a:gd name="connsiteY98" fmla="*/ 374922 h 693107"/>
              <a:gd name="connsiteX99" fmla="*/ 801436 w 3543041"/>
              <a:gd name="connsiteY99" fmla="*/ 380369 h 693107"/>
              <a:gd name="connsiteX100" fmla="*/ 814501 w 3543041"/>
              <a:gd name="connsiteY100" fmla="*/ 386680 h 693107"/>
              <a:gd name="connsiteX101" fmla="*/ 818199 w 3543041"/>
              <a:gd name="connsiteY101" fmla="*/ 391574 h 693107"/>
              <a:gd name="connsiteX102" fmla="*/ 811512 w 3543041"/>
              <a:gd name="connsiteY102" fmla="*/ 394364 h 693107"/>
              <a:gd name="connsiteX103" fmla="*/ 790851 w 3543041"/>
              <a:gd name="connsiteY103" fmla="*/ 387189 h 693107"/>
              <a:gd name="connsiteX104" fmla="*/ 759075 w 3543041"/>
              <a:gd name="connsiteY104" fmla="*/ 379018 h 693107"/>
              <a:gd name="connsiteX105" fmla="*/ 748335 w 3543041"/>
              <a:gd name="connsiteY105" fmla="*/ 402314 h 693107"/>
              <a:gd name="connsiteX106" fmla="*/ 648930 w 3543041"/>
              <a:gd name="connsiteY106" fmla="*/ 385374 h 693107"/>
              <a:gd name="connsiteX107" fmla="*/ 556125 w 3543041"/>
              <a:gd name="connsiteY107" fmla="*/ 361237 h 693107"/>
              <a:gd name="connsiteX108" fmla="*/ 472420 w 3543041"/>
              <a:gd name="connsiteY108" fmla="*/ 355036 h 693107"/>
              <a:gd name="connsiteX109" fmla="*/ 422618 w 3543041"/>
              <a:gd name="connsiteY109" fmla="*/ 341374 h 693107"/>
              <a:gd name="connsiteX110" fmla="*/ 408048 w 3543041"/>
              <a:gd name="connsiteY110" fmla="*/ 339425 h 693107"/>
              <a:gd name="connsiteX111" fmla="*/ 291747 w 3543041"/>
              <a:gd name="connsiteY111" fmla="*/ 315708 h 693107"/>
              <a:gd name="connsiteX112" fmla="*/ 272039 w 3543041"/>
              <a:gd name="connsiteY112" fmla="*/ 275650 h 693107"/>
              <a:gd name="connsiteX113" fmla="*/ 273279 w 3543041"/>
              <a:gd name="connsiteY113" fmla="*/ 262253 h 693107"/>
              <a:gd name="connsiteX114" fmla="*/ 259860 w 3543041"/>
              <a:gd name="connsiteY114" fmla="*/ 264511 h 693107"/>
              <a:gd name="connsiteX115" fmla="*/ 249674 w 3543041"/>
              <a:gd name="connsiteY115" fmla="*/ 268210 h 693107"/>
              <a:gd name="connsiteX116" fmla="*/ 230630 w 3543041"/>
              <a:gd name="connsiteY116" fmla="*/ 266859 h 693107"/>
              <a:gd name="connsiteX117" fmla="*/ 239864 w 3543041"/>
              <a:gd name="connsiteY117" fmla="*/ 252975 h 693107"/>
              <a:gd name="connsiteX118" fmla="*/ 245356 w 3543041"/>
              <a:gd name="connsiteY118" fmla="*/ 247350 h 693107"/>
              <a:gd name="connsiteX119" fmla="*/ 234018 w 3543041"/>
              <a:gd name="connsiteY119" fmla="*/ 204922 h 693107"/>
              <a:gd name="connsiteX120" fmla="*/ 174052 w 3543041"/>
              <a:gd name="connsiteY120" fmla="*/ 197770 h 693107"/>
              <a:gd name="connsiteX121" fmla="*/ 165704 w 3543041"/>
              <a:gd name="connsiteY121" fmla="*/ 202951 h 693107"/>
              <a:gd name="connsiteX122" fmla="*/ 169092 w 3543041"/>
              <a:gd name="connsiteY122" fmla="*/ 212695 h 693107"/>
              <a:gd name="connsiteX123" fmla="*/ 195133 w 3543041"/>
              <a:gd name="connsiteY123" fmla="*/ 231229 h 693107"/>
              <a:gd name="connsiteX124" fmla="*/ 160234 w 3543041"/>
              <a:gd name="connsiteY124" fmla="*/ 236987 h 693107"/>
              <a:gd name="connsiteX125" fmla="*/ 138267 w 3543041"/>
              <a:gd name="connsiteY125" fmla="*/ 223169 h 693107"/>
              <a:gd name="connsiteX126" fmla="*/ 115193 w 3543041"/>
              <a:gd name="connsiteY126" fmla="*/ 214134 h 693107"/>
              <a:gd name="connsiteX127" fmla="*/ 106668 w 3543041"/>
              <a:gd name="connsiteY127" fmla="*/ 206118 h 693107"/>
              <a:gd name="connsiteX128" fmla="*/ 87712 w 3543041"/>
              <a:gd name="connsiteY128" fmla="*/ 194869 h 693107"/>
              <a:gd name="connsiteX129" fmla="*/ 104210 w 3543041"/>
              <a:gd name="connsiteY129" fmla="*/ 183774 h 693107"/>
              <a:gd name="connsiteX130" fmla="*/ 101907 w 3543041"/>
              <a:gd name="connsiteY130" fmla="*/ 170333 h 693107"/>
              <a:gd name="connsiteX131" fmla="*/ 72588 w 3543041"/>
              <a:gd name="connsiteY131" fmla="*/ 166945 h 693107"/>
              <a:gd name="connsiteX132" fmla="*/ 35453 w 3543041"/>
              <a:gd name="connsiteY132" fmla="*/ 165041 h 693107"/>
              <a:gd name="connsiteX133" fmla="*/ 0 w 3543041"/>
              <a:gd name="connsiteY133" fmla="*/ 146617 h 693107"/>
              <a:gd name="connsiteX134" fmla="*/ 37778 w 3543041"/>
              <a:gd name="connsiteY134" fmla="*/ 133729 h 693107"/>
              <a:gd name="connsiteX135" fmla="*/ 70329 w 3543041"/>
              <a:gd name="connsiteY135" fmla="*/ 84946 h 693107"/>
              <a:gd name="connsiteX136" fmla="*/ 84081 w 3543041"/>
              <a:gd name="connsiteY136" fmla="*/ 78502 h 693107"/>
              <a:gd name="connsiteX137" fmla="*/ 136031 w 3543041"/>
              <a:gd name="connsiteY137" fmla="*/ 86828 h 693107"/>
              <a:gd name="connsiteX138" fmla="*/ 157754 w 3543041"/>
              <a:gd name="connsiteY138" fmla="*/ 74494 h 693107"/>
              <a:gd name="connsiteX139" fmla="*/ 235590 w 3543041"/>
              <a:gd name="connsiteY139" fmla="*/ 51243 h 693107"/>
              <a:gd name="connsiteX140" fmla="*/ 261255 w 3543041"/>
              <a:gd name="connsiteY140" fmla="*/ 55361 h 693107"/>
              <a:gd name="connsiteX141" fmla="*/ 293497 w 3543041"/>
              <a:gd name="connsiteY141" fmla="*/ 48010 h 693107"/>
              <a:gd name="connsiteX142" fmla="*/ 326513 w 3543041"/>
              <a:gd name="connsiteY142" fmla="*/ 41300 h 693107"/>
              <a:gd name="connsiteX143" fmla="*/ 344982 w 3543041"/>
              <a:gd name="connsiteY143" fmla="*/ 40547 h 693107"/>
              <a:gd name="connsiteX144" fmla="*/ 378264 w 3543041"/>
              <a:gd name="connsiteY144" fmla="*/ 39728 h 693107"/>
              <a:gd name="connsiteX145" fmla="*/ 414868 w 3543041"/>
              <a:gd name="connsiteY145" fmla="*/ 33992 h 693107"/>
              <a:gd name="connsiteX146" fmla="*/ 464670 w 3543041"/>
              <a:gd name="connsiteY146" fmla="*/ 44024 h 693107"/>
              <a:gd name="connsiteX147" fmla="*/ 474635 w 3543041"/>
              <a:gd name="connsiteY147" fmla="*/ 47611 h 693107"/>
              <a:gd name="connsiteX148" fmla="*/ 546470 w 3543041"/>
              <a:gd name="connsiteY148" fmla="*/ 40414 h 693107"/>
              <a:gd name="connsiteX149" fmla="*/ 617353 w 3543041"/>
              <a:gd name="connsiteY149" fmla="*/ 40414 h 693107"/>
              <a:gd name="connsiteX150" fmla="*/ 657456 w 3543041"/>
              <a:gd name="connsiteY150" fmla="*/ 47899 h 693107"/>
              <a:gd name="connsiteX151" fmla="*/ 697935 w 3543041"/>
              <a:gd name="connsiteY151" fmla="*/ 55428 h 693107"/>
              <a:gd name="connsiteX152" fmla="*/ 712661 w 3543041"/>
              <a:gd name="connsiteY152" fmla="*/ 55206 h 693107"/>
              <a:gd name="connsiteX153" fmla="*/ 730487 w 3543041"/>
              <a:gd name="connsiteY153" fmla="*/ 55538 h 693107"/>
              <a:gd name="connsiteX154" fmla="*/ 756019 w 3543041"/>
              <a:gd name="connsiteY154" fmla="*/ 56668 h 693107"/>
              <a:gd name="connsiteX155" fmla="*/ 780222 w 3543041"/>
              <a:gd name="connsiteY155" fmla="*/ 61318 h 693107"/>
              <a:gd name="connsiteX156" fmla="*/ 811888 w 3543041"/>
              <a:gd name="connsiteY156" fmla="*/ 71549 h 693107"/>
              <a:gd name="connsiteX157" fmla="*/ 874910 w 3543041"/>
              <a:gd name="connsiteY157" fmla="*/ 71327 h 693107"/>
              <a:gd name="connsiteX158" fmla="*/ 918666 w 3543041"/>
              <a:gd name="connsiteY158" fmla="*/ 80052 h 693107"/>
              <a:gd name="connsiteX159" fmla="*/ 939260 w 3543041"/>
              <a:gd name="connsiteY159" fmla="*/ 86806 h 693107"/>
              <a:gd name="connsiteX160" fmla="*/ 1006800 w 3543041"/>
              <a:gd name="connsiteY160" fmla="*/ 95819 h 693107"/>
              <a:gd name="connsiteX161" fmla="*/ 1067762 w 3543041"/>
              <a:gd name="connsiteY161" fmla="*/ 110301 h 693107"/>
              <a:gd name="connsiteX162" fmla="*/ 1085721 w 3543041"/>
              <a:gd name="connsiteY162" fmla="*/ 107843 h 693107"/>
              <a:gd name="connsiteX163" fmla="*/ 1126599 w 3543041"/>
              <a:gd name="connsiteY163" fmla="*/ 104344 h 693107"/>
              <a:gd name="connsiteX164" fmla="*/ 1183044 w 3543041"/>
              <a:gd name="connsiteY164" fmla="*/ 110699 h 693107"/>
              <a:gd name="connsiteX165" fmla="*/ 1246021 w 3543041"/>
              <a:gd name="connsiteY165" fmla="*/ 138490 h 693107"/>
              <a:gd name="connsiteX166" fmla="*/ 1292878 w 3543041"/>
              <a:gd name="connsiteY166" fmla="*/ 157932 h 693107"/>
              <a:gd name="connsiteX167" fmla="*/ 1299034 w 3543041"/>
              <a:gd name="connsiteY167" fmla="*/ 154921 h 693107"/>
              <a:gd name="connsiteX168" fmla="*/ 1297484 w 3543041"/>
              <a:gd name="connsiteY168" fmla="*/ 136829 h 693107"/>
              <a:gd name="connsiteX169" fmla="*/ 1276270 w 3543041"/>
              <a:gd name="connsiteY169" fmla="*/ 122347 h 693107"/>
              <a:gd name="connsiteX170" fmla="*/ 1269250 w 3543041"/>
              <a:gd name="connsiteY170" fmla="*/ 114110 h 693107"/>
              <a:gd name="connsiteX171" fmla="*/ 1279747 w 3543041"/>
              <a:gd name="connsiteY171" fmla="*/ 111031 h 693107"/>
              <a:gd name="connsiteX172" fmla="*/ 1330899 w 3543041"/>
              <a:gd name="connsiteY172" fmla="*/ 111408 h 693107"/>
              <a:gd name="connsiteX173" fmla="*/ 1372729 w 3543041"/>
              <a:gd name="connsiteY173" fmla="*/ 124008 h 693107"/>
              <a:gd name="connsiteX174" fmla="*/ 1407141 w 3543041"/>
              <a:gd name="connsiteY174" fmla="*/ 126311 h 693107"/>
              <a:gd name="connsiteX175" fmla="*/ 1452160 w 3543041"/>
              <a:gd name="connsiteY175" fmla="*/ 141302 h 693107"/>
              <a:gd name="connsiteX176" fmla="*/ 1482165 w 3543041"/>
              <a:gd name="connsiteY176" fmla="*/ 145620 h 693107"/>
              <a:gd name="connsiteX177" fmla="*/ 1487480 w 3543041"/>
              <a:gd name="connsiteY177" fmla="*/ 144890 h 693107"/>
              <a:gd name="connsiteX178" fmla="*/ 1533340 w 3543041"/>
              <a:gd name="connsiteY178" fmla="*/ 158353 h 693107"/>
              <a:gd name="connsiteX179" fmla="*/ 1554465 w 3543041"/>
              <a:gd name="connsiteY179" fmla="*/ 164155 h 693107"/>
              <a:gd name="connsiteX180" fmla="*/ 1661554 w 3543041"/>
              <a:gd name="connsiteY180" fmla="*/ 180785 h 693107"/>
              <a:gd name="connsiteX181" fmla="*/ 1695323 w 3543041"/>
              <a:gd name="connsiteY181" fmla="*/ 184217 h 693107"/>
              <a:gd name="connsiteX182" fmla="*/ 1726591 w 3543041"/>
              <a:gd name="connsiteY182" fmla="*/ 189377 h 693107"/>
              <a:gd name="connsiteX183" fmla="*/ 1766738 w 3543041"/>
              <a:gd name="connsiteY183" fmla="*/ 182889 h 693107"/>
              <a:gd name="connsiteX184" fmla="*/ 1799865 w 3543041"/>
              <a:gd name="connsiteY184" fmla="*/ 166790 h 693107"/>
              <a:gd name="connsiteX185" fmla="*/ 1848405 w 3543041"/>
              <a:gd name="connsiteY185" fmla="*/ 151267 h 693107"/>
              <a:gd name="connsiteX186" fmla="*/ 1976397 w 3543041"/>
              <a:gd name="connsiteY186" fmla="*/ 127086 h 693107"/>
              <a:gd name="connsiteX187" fmla="*/ 2003812 w 3543041"/>
              <a:gd name="connsiteY187" fmla="*/ 126687 h 693107"/>
              <a:gd name="connsiteX188" fmla="*/ 2031403 w 3543041"/>
              <a:gd name="connsiteY188" fmla="*/ 116745 h 693107"/>
              <a:gd name="connsiteX189" fmla="*/ 2039331 w 3543041"/>
              <a:gd name="connsiteY189" fmla="*/ 113777 h 693107"/>
              <a:gd name="connsiteX190" fmla="*/ 2072436 w 3543041"/>
              <a:gd name="connsiteY190" fmla="*/ 107909 h 693107"/>
              <a:gd name="connsiteX191" fmla="*/ 2106383 w 3543041"/>
              <a:gd name="connsiteY191" fmla="*/ 94888 h 693107"/>
              <a:gd name="connsiteX192" fmla="*/ 2186920 w 3543041"/>
              <a:gd name="connsiteY192" fmla="*/ 80229 h 693107"/>
              <a:gd name="connsiteX193" fmla="*/ 2221974 w 3543041"/>
              <a:gd name="connsiteY193" fmla="*/ 79498 h 693107"/>
              <a:gd name="connsiteX194" fmla="*/ 2252378 w 3543041"/>
              <a:gd name="connsiteY194" fmla="*/ 82089 h 693107"/>
              <a:gd name="connsiteX195" fmla="*/ 2227843 w 3543041"/>
              <a:gd name="connsiteY195" fmla="*/ 102572 h 693107"/>
              <a:gd name="connsiteX196" fmla="*/ 2222639 w 3543041"/>
              <a:gd name="connsiteY196" fmla="*/ 118959 h 693107"/>
              <a:gd name="connsiteX197" fmla="*/ 2232139 w 3543041"/>
              <a:gd name="connsiteY197" fmla="*/ 126289 h 693107"/>
              <a:gd name="connsiteX198" fmla="*/ 2278862 w 3543041"/>
              <a:gd name="connsiteY198" fmla="*/ 97479 h 693107"/>
              <a:gd name="connsiteX199" fmla="*/ 2330502 w 3543041"/>
              <a:gd name="connsiteY199" fmla="*/ 78856 h 693107"/>
              <a:gd name="connsiteX200" fmla="*/ 2398529 w 3543041"/>
              <a:gd name="connsiteY200" fmla="*/ 72634 h 693107"/>
              <a:gd name="connsiteX201" fmla="*/ 2438742 w 3543041"/>
              <a:gd name="connsiteY201" fmla="*/ 78635 h 693107"/>
              <a:gd name="connsiteX202" fmla="*/ 2453490 w 3543041"/>
              <a:gd name="connsiteY202" fmla="*/ 79055 h 693107"/>
              <a:gd name="connsiteX203" fmla="*/ 2496472 w 3543041"/>
              <a:gd name="connsiteY203" fmla="*/ 68360 h 693107"/>
              <a:gd name="connsiteX204" fmla="*/ 2540317 w 3543041"/>
              <a:gd name="connsiteY204" fmla="*/ 58904 h 693107"/>
              <a:gd name="connsiteX205" fmla="*/ 2585978 w 3543041"/>
              <a:gd name="connsiteY205" fmla="*/ 55804 h 693107"/>
              <a:gd name="connsiteX206" fmla="*/ 2593728 w 3543041"/>
              <a:gd name="connsiteY206" fmla="*/ 55627 h 693107"/>
              <a:gd name="connsiteX207" fmla="*/ 2701592 w 3543041"/>
              <a:gd name="connsiteY207" fmla="*/ 40171 h 693107"/>
              <a:gd name="connsiteX208" fmla="*/ 2743732 w 3543041"/>
              <a:gd name="connsiteY208" fmla="*/ 27150 h 693107"/>
              <a:gd name="connsiteX209" fmla="*/ 2754162 w 3543041"/>
              <a:gd name="connsiteY209" fmla="*/ 24360 h 693107"/>
              <a:gd name="connsiteX210" fmla="*/ 2778719 w 3543041"/>
              <a:gd name="connsiteY210" fmla="*/ 30405 h 693107"/>
              <a:gd name="connsiteX211" fmla="*/ 2799512 w 3543041"/>
              <a:gd name="connsiteY211" fmla="*/ 18669 h 693107"/>
              <a:gd name="connsiteX212" fmla="*/ 2836581 w 3543041"/>
              <a:gd name="connsiteY212" fmla="*/ 17473 h 693107"/>
              <a:gd name="connsiteX213" fmla="*/ 3029832 w 3543041"/>
              <a:gd name="connsiteY213" fmla="*/ 9634 h 693107"/>
              <a:gd name="connsiteX214" fmla="*/ 3091747 w 3543041"/>
              <a:gd name="connsiteY214" fmla="*/ 2061 h 693107"/>
              <a:gd name="connsiteX215" fmla="*/ 3106672 w 3543041"/>
              <a:gd name="connsiteY215" fmla="*/ 1131 h 693107"/>
              <a:gd name="connsiteX216" fmla="*/ 3131274 w 3543041"/>
              <a:gd name="connsiteY216" fmla="*/ 8837 h 693107"/>
              <a:gd name="connsiteX217" fmla="*/ 3157271 w 3543041"/>
              <a:gd name="connsiteY217" fmla="*/ 11339 h 693107"/>
              <a:gd name="connsiteX218" fmla="*/ 3180124 w 3543041"/>
              <a:gd name="connsiteY218" fmla="*/ 8195 h 693107"/>
              <a:gd name="connsiteX219" fmla="*/ 3201116 w 3543041"/>
              <a:gd name="connsiteY219" fmla="*/ 14240 h 693107"/>
              <a:gd name="connsiteX220" fmla="*/ 3223880 w 3543041"/>
              <a:gd name="connsiteY220" fmla="*/ 16499 h 693107"/>
              <a:gd name="connsiteX221" fmla="*/ 3246068 w 3543041"/>
              <a:gd name="connsiteY221" fmla="*/ 19887 h 693107"/>
              <a:gd name="connsiteX222" fmla="*/ 3282518 w 3543041"/>
              <a:gd name="connsiteY222" fmla="*/ 22035 h 693107"/>
              <a:gd name="connsiteX223" fmla="*/ 3331500 w 3543041"/>
              <a:gd name="connsiteY223" fmla="*/ 17650 h 693107"/>
              <a:gd name="connsiteX224" fmla="*/ 3357696 w 3543041"/>
              <a:gd name="connsiteY224" fmla="*/ 33217 h 693107"/>
              <a:gd name="connsiteX225" fmla="*/ 3402494 w 3543041"/>
              <a:gd name="connsiteY225" fmla="*/ 48763 h 693107"/>
              <a:gd name="connsiteX226" fmla="*/ 3446405 w 3543041"/>
              <a:gd name="connsiteY226" fmla="*/ 41079 h 693107"/>
              <a:gd name="connsiteX227" fmla="*/ 3451166 w 3543041"/>
              <a:gd name="connsiteY227" fmla="*/ 48807 h 693107"/>
              <a:gd name="connsiteX228" fmla="*/ 3451454 w 3543041"/>
              <a:gd name="connsiteY228" fmla="*/ 64507 h 693107"/>
              <a:gd name="connsiteX229" fmla="*/ 3487460 w 3543041"/>
              <a:gd name="connsiteY229" fmla="*/ 102617 h 693107"/>
              <a:gd name="connsiteX230" fmla="*/ 3511885 w 3543041"/>
              <a:gd name="connsiteY230" fmla="*/ 110744 h 693107"/>
              <a:gd name="connsiteX231" fmla="*/ 3522027 w 3543041"/>
              <a:gd name="connsiteY231" fmla="*/ 114574 h 693107"/>
              <a:gd name="connsiteX232" fmla="*/ 3512527 w 3543041"/>
              <a:gd name="connsiteY232" fmla="*/ 118804 h 693107"/>
              <a:gd name="connsiteX233" fmla="*/ 3492886 w 3543041"/>
              <a:gd name="connsiteY233" fmla="*/ 128459 h 693107"/>
              <a:gd name="connsiteX234" fmla="*/ 3450701 w 3543041"/>
              <a:gd name="connsiteY234" fmla="*/ 134659 h 693107"/>
              <a:gd name="connsiteX235" fmla="*/ 3423420 w 3543041"/>
              <a:gd name="connsiteY235" fmla="*/ 135479 h 693107"/>
              <a:gd name="connsiteX236" fmla="*/ 3412614 w 3543041"/>
              <a:gd name="connsiteY236" fmla="*/ 146418 h 693107"/>
              <a:gd name="connsiteX237" fmla="*/ 3420165 w 3543041"/>
              <a:gd name="connsiteY237" fmla="*/ 154411 h 693107"/>
              <a:gd name="connsiteX238" fmla="*/ 3426476 w 3543041"/>
              <a:gd name="connsiteY238" fmla="*/ 157999 h 693107"/>
              <a:gd name="connsiteX239" fmla="*/ 3429111 w 3543041"/>
              <a:gd name="connsiteY239" fmla="*/ 167853 h 693107"/>
              <a:gd name="connsiteX240" fmla="*/ 3386838 w 3543041"/>
              <a:gd name="connsiteY240" fmla="*/ 190484 h 693107"/>
              <a:gd name="connsiteX241" fmla="*/ 3362391 w 3543041"/>
              <a:gd name="connsiteY241" fmla="*/ 205941 h 693107"/>
              <a:gd name="connsiteX242" fmla="*/ 3331057 w 3543041"/>
              <a:gd name="connsiteY242" fmla="*/ 205210 h 693107"/>
              <a:gd name="connsiteX243" fmla="*/ 3325610 w 3543041"/>
              <a:gd name="connsiteY243" fmla="*/ 201003 h 693107"/>
              <a:gd name="connsiteX244" fmla="*/ 3328599 w 3543041"/>
              <a:gd name="connsiteY244" fmla="*/ 190816 h 693107"/>
              <a:gd name="connsiteX245" fmla="*/ 3355194 w 3543041"/>
              <a:gd name="connsiteY245" fmla="*/ 179080 h 693107"/>
              <a:gd name="connsiteX246" fmla="*/ 3356589 w 3543041"/>
              <a:gd name="connsiteY246" fmla="*/ 172105 h 693107"/>
              <a:gd name="connsiteX247" fmla="*/ 3352692 w 3543041"/>
              <a:gd name="connsiteY247" fmla="*/ 166303 h 693107"/>
              <a:gd name="connsiteX248" fmla="*/ 3299546 w 3543041"/>
              <a:gd name="connsiteY248" fmla="*/ 170975 h 693107"/>
              <a:gd name="connsiteX249" fmla="*/ 3287168 w 3543041"/>
              <a:gd name="connsiteY249" fmla="*/ 226513 h 693107"/>
              <a:gd name="connsiteX250" fmla="*/ 3291907 w 3543041"/>
              <a:gd name="connsiteY250" fmla="*/ 234794 h 693107"/>
              <a:gd name="connsiteX251" fmla="*/ 3280945 w 3543041"/>
              <a:gd name="connsiteY251" fmla="*/ 236787 h 693107"/>
              <a:gd name="connsiteX252" fmla="*/ 3265754 w 3543041"/>
              <a:gd name="connsiteY252" fmla="*/ 235791 h 693107"/>
              <a:gd name="connsiteX253" fmla="*/ 3247131 w 3543041"/>
              <a:gd name="connsiteY253" fmla="*/ 233399 h 693107"/>
              <a:gd name="connsiteX254" fmla="*/ 3254151 w 3543041"/>
              <a:gd name="connsiteY254" fmla="*/ 249432 h 693107"/>
              <a:gd name="connsiteX255" fmla="*/ 3230988 w 3543041"/>
              <a:gd name="connsiteY255" fmla="*/ 284153 h 693107"/>
              <a:gd name="connsiteX256" fmla="*/ 3110746 w 3543041"/>
              <a:gd name="connsiteY256" fmla="*/ 307980 h 693107"/>
              <a:gd name="connsiteX257" fmla="*/ 3097039 w 3543041"/>
              <a:gd name="connsiteY257" fmla="*/ 312055 h 693107"/>
              <a:gd name="connsiteX258" fmla="*/ 3062118 w 3543041"/>
              <a:gd name="connsiteY258" fmla="*/ 323592 h 693107"/>
              <a:gd name="connsiteX259" fmla="*/ 3014841 w 3543041"/>
              <a:gd name="connsiteY259" fmla="*/ 323503 h 693107"/>
              <a:gd name="connsiteX260" fmla="*/ 2908417 w 3543041"/>
              <a:gd name="connsiteY260" fmla="*/ 342414 h 693107"/>
              <a:gd name="connsiteX261" fmla="*/ 2882818 w 3543041"/>
              <a:gd name="connsiteY261" fmla="*/ 347264 h 693107"/>
              <a:gd name="connsiteX262" fmla="*/ 2876419 w 3543041"/>
              <a:gd name="connsiteY262" fmla="*/ 350763 h 693107"/>
              <a:gd name="connsiteX263" fmla="*/ 2881888 w 3543041"/>
              <a:gd name="connsiteY263" fmla="*/ 354992 h 693107"/>
              <a:gd name="connsiteX264" fmla="*/ 2916566 w 3543041"/>
              <a:gd name="connsiteY264" fmla="*/ 375852 h 693107"/>
              <a:gd name="connsiteX265" fmla="*/ 2919356 w 3543041"/>
              <a:gd name="connsiteY265" fmla="*/ 378465 h 693107"/>
              <a:gd name="connsiteX266" fmla="*/ 2946061 w 3543041"/>
              <a:gd name="connsiteY266" fmla="*/ 374811 h 693107"/>
              <a:gd name="connsiteX267" fmla="*/ 2968671 w 3543041"/>
              <a:gd name="connsiteY267" fmla="*/ 386547 h 693107"/>
              <a:gd name="connsiteX268" fmla="*/ 3032179 w 3543041"/>
              <a:gd name="connsiteY268" fmla="*/ 395272 h 693107"/>
              <a:gd name="connsiteX269" fmla="*/ 3093231 w 3543041"/>
              <a:gd name="connsiteY269" fmla="*/ 409422 h 693107"/>
              <a:gd name="connsiteX270" fmla="*/ 3124321 w 3543041"/>
              <a:gd name="connsiteY270" fmla="*/ 410418 h 693107"/>
              <a:gd name="connsiteX271" fmla="*/ 3160460 w 3543041"/>
              <a:gd name="connsiteY271" fmla="*/ 417416 h 693107"/>
              <a:gd name="connsiteX272" fmla="*/ 3189003 w 3543041"/>
              <a:gd name="connsiteY272" fmla="*/ 434777 h 693107"/>
              <a:gd name="connsiteX273" fmla="*/ 3234155 w 3543041"/>
              <a:gd name="connsiteY273" fmla="*/ 448728 h 693107"/>
              <a:gd name="connsiteX274" fmla="*/ 3271844 w 3543041"/>
              <a:gd name="connsiteY274" fmla="*/ 463033 h 693107"/>
              <a:gd name="connsiteX275" fmla="*/ 3333914 w 3543041"/>
              <a:gd name="connsiteY275" fmla="*/ 494012 h 693107"/>
              <a:gd name="connsiteX276" fmla="*/ 3351231 w 3543041"/>
              <a:gd name="connsiteY276" fmla="*/ 509624 h 693107"/>
              <a:gd name="connsiteX277" fmla="*/ 3372511 w 3543041"/>
              <a:gd name="connsiteY277" fmla="*/ 532188 h 693107"/>
              <a:gd name="connsiteX278" fmla="*/ 3334822 w 3543041"/>
              <a:gd name="connsiteY278" fmla="*/ 536108 h 693107"/>
              <a:gd name="connsiteX279" fmla="*/ 3323041 w 3543041"/>
              <a:gd name="connsiteY279" fmla="*/ 536307 h 693107"/>
              <a:gd name="connsiteX280" fmla="*/ 3310042 w 3543041"/>
              <a:gd name="connsiteY280" fmla="*/ 533761 h 693107"/>
              <a:gd name="connsiteX281" fmla="*/ 3313209 w 3543041"/>
              <a:gd name="connsiteY281" fmla="*/ 551675 h 693107"/>
              <a:gd name="connsiteX282" fmla="*/ 3322332 w 3543041"/>
              <a:gd name="connsiteY282" fmla="*/ 567730 h 693107"/>
              <a:gd name="connsiteX283" fmla="*/ 3346647 w 3543041"/>
              <a:gd name="connsiteY283" fmla="*/ 575569 h 693107"/>
              <a:gd name="connsiteX284" fmla="*/ 3356744 w 3543041"/>
              <a:gd name="connsiteY284" fmla="*/ 579510 h 693107"/>
              <a:gd name="connsiteX285" fmla="*/ 3346580 w 3543041"/>
              <a:gd name="connsiteY285" fmla="*/ 583142 h 693107"/>
              <a:gd name="connsiteX286" fmla="*/ 3306212 w 3543041"/>
              <a:gd name="connsiteY286" fmla="*/ 576166 h 693107"/>
              <a:gd name="connsiteX287" fmla="*/ 3232494 w 3543041"/>
              <a:gd name="connsiteY287" fmla="*/ 577672 h 693107"/>
              <a:gd name="connsiteX288" fmla="*/ 3188981 w 3543041"/>
              <a:gd name="connsiteY288" fmla="*/ 587349 h 693107"/>
              <a:gd name="connsiteX289" fmla="*/ 3147660 w 3543041"/>
              <a:gd name="connsiteY289" fmla="*/ 581680 h 693107"/>
              <a:gd name="connsiteX290" fmla="*/ 3135061 w 3543041"/>
              <a:gd name="connsiteY290" fmla="*/ 587349 h 693107"/>
              <a:gd name="connsiteX291" fmla="*/ 3114821 w 3543041"/>
              <a:gd name="connsiteY291" fmla="*/ 588966 h 693107"/>
              <a:gd name="connsiteX292" fmla="*/ 3103705 w 3543041"/>
              <a:gd name="connsiteY292" fmla="*/ 588501 h 693107"/>
              <a:gd name="connsiteX293" fmla="*/ 3073855 w 3543041"/>
              <a:gd name="connsiteY293" fmla="*/ 602341 h 693107"/>
              <a:gd name="connsiteX294" fmla="*/ 3109772 w 3543041"/>
              <a:gd name="connsiteY294" fmla="*/ 606991 h 693107"/>
              <a:gd name="connsiteX295" fmla="*/ 3143210 w 3543041"/>
              <a:gd name="connsiteY295" fmla="*/ 607567 h 693107"/>
              <a:gd name="connsiteX296" fmla="*/ 3159109 w 3543041"/>
              <a:gd name="connsiteY296" fmla="*/ 614719 h 693107"/>
              <a:gd name="connsiteX297" fmla="*/ 3185571 w 3543041"/>
              <a:gd name="connsiteY297" fmla="*/ 609471 h 693107"/>
              <a:gd name="connsiteX298" fmla="*/ 3198437 w 3543041"/>
              <a:gd name="connsiteY298" fmla="*/ 610401 h 693107"/>
              <a:gd name="connsiteX299" fmla="*/ 3248416 w 3543041"/>
              <a:gd name="connsiteY299" fmla="*/ 622691 h 693107"/>
              <a:gd name="connsiteX300" fmla="*/ 3270338 w 3543041"/>
              <a:gd name="connsiteY300" fmla="*/ 610733 h 693107"/>
              <a:gd name="connsiteX301" fmla="*/ 3278687 w 3543041"/>
              <a:gd name="connsiteY301" fmla="*/ 611752 h 693107"/>
              <a:gd name="connsiteX302" fmla="*/ 3318568 w 3543041"/>
              <a:gd name="connsiteY302" fmla="*/ 619347 h 693107"/>
              <a:gd name="connsiteX303" fmla="*/ 3351098 w 3543041"/>
              <a:gd name="connsiteY303" fmla="*/ 608939 h 693107"/>
              <a:gd name="connsiteX304" fmla="*/ 3361372 w 3543041"/>
              <a:gd name="connsiteY304" fmla="*/ 608275 h 693107"/>
              <a:gd name="connsiteX305" fmla="*/ 3398973 w 3543041"/>
              <a:gd name="connsiteY305" fmla="*/ 623023 h 693107"/>
              <a:gd name="connsiteX306" fmla="*/ 3403247 w 3543041"/>
              <a:gd name="connsiteY306" fmla="*/ 627541 h 693107"/>
              <a:gd name="connsiteX307" fmla="*/ 3396670 w 3543041"/>
              <a:gd name="connsiteY307" fmla="*/ 630530 h 693107"/>
              <a:gd name="connsiteX308" fmla="*/ 3369145 w 3543041"/>
              <a:gd name="connsiteY308" fmla="*/ 631106 h 693107"/>
              <a:gd name="connsiteX309" fmla="*/ 3364960 w 3543041"/>
              <a:gd name="connsiteY309" fmla="*/ 640384 h 693107"/>
              <a:gd name="connsiteX310" fmla="*/ 3368813 w 3543041"/>
              <a:gd name="connsiteY310" fmla="*/ 646142 h 693107"/>
              <a:gd name="connsiteX311" fmla="*/ 3392418 w 3543041"/>
              <a:gd name="connsiteY311" fmla="*/ 646319 h 693107"/>
              <a:gd name="connsiteX312" fmla="*/ 3464253 w 3543041"/>
              <a:gd name="connsiteY312" fmla="*/ 656638 h 693107"/>
              <a:gd name="connsiteX313" fmla="*/ 3489697 w 3543041"/>
              <a:gd name="connsiteY313" fmla="*/ 662041 h 693107"/>
              <a:gd name="connsiteX314" fmla="*/ 3516380 w 3543041"/>
              <a:gd name="connsiteY314" fmla="*/ 662949 h 693107"/>
              <a:gd name="connsiteX315" fmla="*/ 3544481 w 3543041"/>
              <a:gd name="connsiteY315" fmla="*/ 672537 h 693107"/>
              <a:gd name="connsiteX316" fmla="*/ 3518041 w 3543041"/>
              <a:gd name="connsiteY316" fmla="*/ 677874 h 693107"/>
              <a:gd name="connsiteX317" fmla="*/ 3468992 w 3543041"/>
              <a:gd name="connsiteY317" fmla="*/ 678317 h 693107"/>
              <a:gd name="connsiteX318" fmla="*/ 3456415 w 3543041"/>
              <a:gd name="connsiteY318" fmla="*/ 684539 h 693107"/>
              <a:gd name="connsiteX319" fmla="*/ 3432610 w 3543041"/>
              <a:gd name="connsiteY319" fmla="*/ 693042 h 693107"/>
              <a:gd name="connsiteX320" fmla="*/ 3397113 w 3543041"/>
              <a:gd name="connsiteY320" fmla="*/ 688769 h 693107"/>
              <a:gd name="connsiteX321" fmla="*/ 3427295 w 3543041"/>
              <a:gd name="connsiteY321" fmla="*/ 685358 h 693107"/>
              <a:gd name="connsiteX322" fmla="*/ 3435555 w 3543041"/>
              <a:gd name="connsiteY322" fmla="*/ 675881 h 693107"/>
              <a:gd name="connsiteX323" fmla="*/ 3423486 w 3543041"/>
              <a:gd name="connsiteY323" fmla="*/ 670389 h 693107"/>
              <a:gd name="connsiteX324" fmla="*/ 3276893 w 3543041"/>
              <a:gd name="connsiteY324" fmla="*/ 677586 h 693107"/>
              <a:gd name="connsiteX325" fmla="*/ 3190266 w 3543041"/>
              <a:gd name="connsiteY325" fmla="*/ 677409 h 693107"/>
              <a:gd name="connsiteX326" fmla="*/ 3070931 w 3543041"/>
              <a:gd name="connsiteY326" fmla="*/ 661067 h 693107"/>
              <a:gd name="connsiteX327" fmla="*/ 3013158 w 3543041"/>
              <a:gd name="connsiteY327" fmla="*/ 629844 h 693107"/>
              <a:gd name="connsiteX328" fmla="*/ 3000779 w 3543041"/>
              <a:gd name="connsiteY328" fmla="*/ 623178 h 693107"/>
              <a:gd name="connsiteX329" fmla="*/ 2942983 w 3543041"/>
              <a:gd name="connsiteY329" fmla="*/ 637350 h 693107"/>
              <a:gd name="connsiteX330" fmla="*/ 2922301 w 3543041"/>
              <a:gd name="connsiteY330" fmla="*/ 633364 h 693107"/>
              <a:gd name="connsiteX331" fmla="*/ 2883305 w 3543041"/>
              <a:gd name="connsiteY331" fmla="*/ 622403 h 693107"/>
              <a:gd name="connsiteX332" fmla="*/ 2876507 w 3543041"/>
              <a:gd name="connsiteY332" fmla="*/ 615915 h 693107"/>
              <a:gd name="connsiteX333" fmla="*/ 2881202 w 3543041"/>
              <a:gd name="connsiteY333" fmla="*/ 607434 h 693107"/>
              <a:gd name="connsiteX334" fmla="*/ 2892229 w 3543041"/>
              <a:gd name="connsiteY334" fmla="*/ 591756 h 693107"/>
              <a:gd name="connsiteX335" fmla="*/ 2901596 w 3543041"/>
              <a:gd name="connsiteY335" fmla="*/ 583385 h 693107"/>
              <a:gd name="connsiteX336" fmla="*/ 2907243 w 3543041"/>
              <a:gd name="connsiteY336" fmla="*/ 591512 h 693107"/>
              <a:gd name="connsiteX337" fmla="*/ 2921991 w 3543041"/>
              <a:gd name="connsiteY337" fmla="*/ 607301 h 693107"/>
              <a:gd name="connsiteX338" fmla="*/ 2984348 w 3543041"/>
              <a:gd name="connsiteY338" fmla="*/ 608652 h 693107"/>
              <a:gd name="connsiteX339" fmla="*/ 3025758 w 3543041"/>
              <a:gd name="connsiteY339" fmla="*/ 606836 h 693107"/>
              <a:gd name="connsiteX340" fmla="*/ 3033198 w 3543041"/>
              <a:gd name="connsiteY340" fmla="*/ 592974 h 693107"/>
              <a:gd name="connsiteX341" fmla="*/ 3025049 w 3543041"/>
              <a:gd name="connsiteY341" fmla="*/ 583806 h 693107"/>
              <a:gd name="connsiteX342" fmla="*/ 2996373 w 3543041"/>
              <a:gd name="connsiteY342" fmla="*/ 576366 h 693107"/>
              <a:gd name="connsiteX343" fmla="*/ 2950955 w 3543041"/>
              <a:gd name="connsiteY343" fmla="*/ 573443 h 693107"/>
              <a:gd name="connsiteX344" fmla="*/ 2908860 w 3543041"/>
              <a:gd name="connsiteY344" fmla="*/ 575768 h 693107"/>
              <a:gd name="connsiteX345" fmla="*/ 2891521 w 3543041"/>
              <a:gd name="connsiteY345" fmla="*/ 558673 h 693107"/>
              <a:gd name="connsiteX346" fmla="*/ 2887955 w 3543041"/>
              <a:gd name="connsiteY346" fmla="*/ 544855 h 693107"/>
              <a:gd name="connsiteX347" fmla="*/ 2868115 w 3543041"/>
              <a:gd name="connsiteY347" fmla="*/ 536595 h 693107"/>
              <a:gd name="connsiteX348" fmla="*/ 2800442 w 3543041"/>
              <a:gd name="connsiteY348" fmla="*/ 528247 h 693107"/>
              <a:gd name="connsiteX349" fmla="*/ 2772386 w 3543041"/>
              <a:gd name="connsiteY349" fmla="*/ 520009 h 693107"/>
              <a:gd name="connsiteX350" fmla="*/ 2775575 w 3543041"/>
              <a:gd name="connsiteY350" fmla="*/ 512281 h 693107"/>
              <a:gd name="connsiteX351" fmla="*/ 2778254 w 3543041"/>
              <a:gd name="connsiteY351" fmla="*/ 505726 h 693107"/>
              <a:gd name="connsiteX352" fmla="*/ 2721300 w 3543041"/>
              <a:gd name="connsiteY352" fmla="*/ 481324 h 693107"/>
              <a:gd name="connsiteX353" fmla="*/ 2711269 w 3543041"/>
              <a:gd name="connsiteY353" fmla="*/ 484556 h 693107"/>
              <a:gd name="connsiteX354" fmla="*/ 2661887 w 3543041"/>
              <a:gd name="connsiteY354" fmla="*/ 517131 h 693107"/>
              <a:gd name="connsiteX355" fmla="*/ 2647914 w 3543041"/>
              <a:gd name="connsiteY355" fmla="*/ 520253 h 693107"/>
              <a:gd name="connsiteX356" fmla="*/ 2604601 w 3543041"/>
              <a:gd name="connsiteY356" fmla="*/ 520828 h 693107"/>
              <a:gd name="connsiteX357" fmla="*/ 2600526 w 3543041"/>
              <a:gd name="connsiteY357" fmla="*/ 530217 h 693107"/>
              <a:gd name="connsiteX358" fmla="*/ 2604556 w 3543041"/>
              <a:gd name="connsiteY358" fmla="*/ 536041 h 693107"/>
              <a:gd name="connsiteX359" fmla="*/ 2608387 w 3543041"/>
              <a:gd name="connsiteY359" fmla="*/ 536130 h 693107"/>
              <a:gd name="connsiteX360" fmla="*/ 2739081 w 3543041"/>
              <a:gd name="connsiteY360" fmla="*/ 543969 h 693107"/>
              <a:gd name="connsiteX361" fmla="*/ 2765721 w 3543041"/>
              <a:gd name="connsiteY361" fmla="*/ 559780 h 693107"/>
              <a:gd name="connsiteX362" fmla="*/ 2679248 w 3543041"/>
              <a:gd name="connsiteY362" fmla="*/ 559890 h 693107"/>
              <a:gd name="connsiteX363" fmla="*/ 2672472 w 3543041"/>
              <a:gd name="connsiteY363" fmla="*/ 562393 h 693107"/>
              <a:gd name="connsiteX364" fmla="*/ 2679492 w 3543041"/>
              <a:gd name="connsiteY364" fmla="*/ 567464 h 693107"/>
              <a:gd name="connsiteX365" fmla="*/ 2731220 w 3543041"/>
              <a:gd name="connsiteY365" fmla="*/ 575524 h 693107"/>
              <a:gd name="connsiteX366" fmla="*/ 2765964 w 3543041"/>
              <a:gd name="connsiteY366" fmla="*/ 594967 h 693107"/>
              <a:gd name="connsiteX367" fmla="*/ 2780668 w 3543041"/>
              <a:gd name="connsiteY367" fmla="*/ 594657 h 693107"/>
              <a:gd name="connsiteX368" fmla="*/ 2796036 w 3543041"/>
              <a:gd name="connsiteY368" fmla="*/ 583673 h 693107"/>
              <a:gd name="connsiteX369" fmla="*/ 2820350 w 3543041"/>
              <a:gd name="connsiteY369" fmla="*/ 590892 h 693107"/>
              <a:gd name="connsiteX370" fmla="*/ 2850776 w 3543041"/>
              <a:gd name="connsiteY370" fmla="*/ 604732 h 693107"/>
              <a:gd name="connsiteX371" fmla="*/ 2818800 w 3543041"/>
              <a:gd name="connsiteY371" fmla="*/ 622270 h 693107"/>
              <a:gd name="connsiteX372" fmla="*/ 2771124 w 3543041"/>
              <a:gd name="connsiteY372" fmla="*/ 630707 h 693107"/>
              <a:gd name="connsiteX373" fmla="*/ 2731752 w 3543041"/>
              <a:gd name="connsiteY373" fmla="*/ 622049 h 693107"/>
              <a:gd name="connsiteX374" fmla="*/ 2686578 w 3543041"/>
              <a:gd name="connsiteY374" fmla="*/ 607013 h 693107"/>
              <a:gd name="connsiteX375" fmla="*/ 2586974 w 3543041"/>
              <a:gd name="connsiteY375" fmla="*/ 591269 h 693107"/>
              <a:gd name="connsiteX376" fmla="*/ 2539187 w 3543041"/>
              <a:gd name="connsiteY376" fmla="*/ 584005 h 693107"/>
              <a:gd name="connsiteX377" fmla="*/ 2522269 w 3543041"/>
              <a:gd name="connsiteY377" fmla="*/ 596472 h 693107"/>
              <a:gd name="connsiteX378" fmla="*/ 2532544 w 3543041"/>
              <a:gd name="connsiteY378" fmla="*/ 615472 h 693107"/>
              <a:gd name="connsiteX379" fmla="*/ 2535777 w 3543041"/>
              <a:gd name="connsiteY379" fmla="*/ 627784 h 693107"/>
              <a:gd name="connsiteX380" fmla="*/ 2531459 w 3543041"/>
              <a:gd name="connsiteY380" fmla="*/ 643462 h 693107"/>
              <a:gd name="connsiteX381" fmla="*/ 2550259 w 3543041"/>
              <a:gd name="connsiteY381" fmla="*/ 653892 h 693107"/>
              <a:gd name="connsiteX382" fmla="*/ 2573732 w 3543041"/>
              <a:gd name="connsiteY382" fmla="*/ 654446 h 693107"/>
              <a:gd name="connsiteX383" fmla="*/ 2584073 w 3543041"/>
              <a:gd name="connsiteY383" fmla="*/ 657833 h 693107"/>
              <a:gd name="connsiteX384" fmla="*/ 2571008 w 3543041"/>
              <a:gd name="connsiteY384" fmla="*/ 662307 h 693107"/>
              <a:gd name="connsiteX385" fmla="*/ 2560822 w 3543041"/>
              <a:gd name="connsiteY385" fmla="*/ 670079 h 693107"/>
              <a:gd name="connsiteX386" fmla="*/ 2571097 w 3543041"/>
              <a:gd name="connsiteY386" fmla="*/ 677586 h 693107"/>
              <a:gd name="connsiteX387" fmla="*/ 2586709 w 3543041"/>
              <a:gd name="connsiteY387" fmla="*/ 678095 h 693107"/>
              <a:gd name="connsiteX388" fmla="*/ 2591890 w 3543041"/>
              <a:gd name="connsiteY388" fmla="*/ 682280 h 693107"/>
              <a:gd name="connsiteX389" fmla="*/ 2585513 w 3543041"/>
              <a:gd name="connsiteY389" fmla="*/ 685580 h 693107"/>
              <a:gd name="connsiteX390" fmla="*/ 2548665 w 3543041"/>
              <a:gd name="connsiteY390" fmla="*/ 678937 h 693107"/>
              <a:gd name="connsiteX391" fmla="*/ 2524639 w 3543041"/>
              <a:gd name="connsiteY391" fmla="*/ 671031 h 693107"/>
              <a:gd name="connsiteX392" fmla="*/ 2489098 w 3543041"/>
              <a:gd name="connsiteY392" fmla="*/ 661886 h 693107"/>
              <a:gd name="connsiteX393" fmla="*/ 2473242 w 3543041"/>
              <a:gd name="connsiteY393" fmla="*/ 651390 h 693107"/>
              <a:gd name="connsiteX394" fmla="*/ 2452427 w 3543041"/>
              <a:gd name="connsiteY394" fmla="*/ 638325 h 693107"/>
              <a:gd name="connsiteX395" fmla="*/ 2437303 w 3543041"/>
              <a:gd name="connsiteY395" fmla="*/ 637173 h 693107"/>
              <a:gd name="connsiteX396" fmla="*/ 2441953 w 3543041"/>
              <a:gd name="connsiteY396" fmla="*/ 626057 h 693107"/>
              <a:gd name="connsiteX397" fmla="*/ 2431833 w 3543041"/>
              <a:gd name="connsiteY397" fmla="*/ 623067 h 693107"/>
              <a:gd name="connsiteX398" fmla="*/ 2394698 w 3543041"/>
              <a:gd name="connsiteY398" fmla="*/ 622979 h 693107"/>
              <a:gd name="connsiteX399" fmla="*/ 2350210 w 3543041"/>
              <a:gd name="connsiteY399" fmla="*/ 605994 h 693107"/>
              <a:gd name="connsiteX400" fmla="*/ 2327181 w 3543041"/>
              <a:gd name="connsiteY400" fmla="*/ 588877 h 693107"/>
              <a:gd name="connsiteX401" fmla="*/ 2297153 w 3543041"/>
              <a:gd name="connsiteY401" fmla="*/ 575524 h 693107"/>
              <a:gd name="connsiteX402" fmla="*/ 2297153 w 3543041"/>
              <a:gd name="connsiteY402" fmla="*/ 583075 h 693107"/>
              <a:gd name="connsiteX403" fmla="*/ 2298349 w 3543041"/>
              <a:gd name="connsiteY403" fmla="*/ 596849 h 693107"/>
              <a:gd name="connsiteX404" fmla="*/ 2267746 w 3543041"/>
              <a:gd name="connsiteY404" fmla="*/ 599484 h 693107"/>
              <a:gd name="connsiteX405" fmla="*/ 2261789 w 3543041"/>
              <a:gd name="connsiteY405" fmla="*/ 606880 h 693107"/>
              <a:gd name="connsiteX406" fmla="*/ 2267525 w 3543041"/>
              <a:gd name="connsiteY406" fmla="*/ 614586 h 693107"/>
              <a:gd name="connsiteX407" fmla="*/ 2282339 w 3543041"/>
              <a:gd name="connsiteY407" fmla="*/ 616756 h 693107"/>
              <a:gd name="connsiteX408" fmla="*/ 2292082 w 3543041"/>
              <a:gd name="connsiteY408" fmla="*/ 627496 h 693107"/>
              <a:gd name="connsiteX409" fmla="*/ 2278951 w 3543041"/>
              <a:gd name="connsiteY409" fmla="*/ 627939 h 693107"/>
              <a:gd name="connsiteX410" fmla="*/ 2234154 w 3543041"/>
              <a:gd name="connsiteY410" fmla="*/ 623554 h 693107"/>
              <a:gd name="connsiteX411" fmla="*/ 2237697 w 3543041"/>
              <a:gd name="connsiteY411" fmla="*/ 619104 h 693107"/>
              <a:gd name="connsiteX412" fmla="*/ 2232271 w 3543041"/>
              <a:gd name="connsiteY412" fmla="*/ 615162 h 693107"/>
              <a:gd name="connsiteX413" fmla="*/ 2222594 w 3543041"/>
              <a:gd name="connsiteY413" fmla="*/ 618151 h 693107"/>
              <a:gd name="connsiteX414" fmla="*/ 2234131 w 3543041"/>
              <a:gd name="connsiteY414" fmla="*/ 623532 h 693107"/>
              <a:gd name="connsiteX415" fmla="*/ 2248769 w 3543041"/>
              <a:gd name="connsiteY415" fmla="*/ 637793 h 693107"/>
              <a:gd name="connsiteX416" fmla="*/ 2252578 w 3543041"/>
              <a:gd name="connsiteY416" fmla="*/ 643329 h 693107"/>
              <a:gd name="connsiteX417" fmla="*/ 2246001 w 3543041"/>
              <a:gd name="connsiteY417" fmla="*/ 646208 h 693107"/>
              <a:gd name="connsiteX418" fmla="*/ 2223901 w 3543041"/>
              <a:gd name="connsiteY418" fmla="*/ 643418 h 693107"/>
              <a:gd name="connsiteX419" fmla="*/ 2191061 w 3543041"/>
              <a:gd name="connsiteY419" fmla="*/ 639631 h 693107"/>
              <a:gd name="connsiteX420" fmla="*/ 2154103 w 3543041"/>
              <a:gd name="connsiteY420" fmla="*/ 637638 h 693107"/>
              <a:gd name="connsiteX421" fmla="*/ 2133443 w 3543041"/>
              <a:gd name="connsiteY421" fmla="*/ 630906 h 693107"/>
              <a:gd name="connsiteX422" fmla="*/ 2094336 w 3543041"/>
              <a:gd name="connsiteY422" fmla="*/ 619967 h 693107"/>
              <a:gd name="connsiteX423" fmla="*/ 2042674 w 3543041"/>
              <a:gd name="connsiteY423" fmla="*/ 616823 h 693107"/>
              <a:gd name="connsiteX424" fmla="*/ 2044534 w 3543041"/>
              <a:gd name="connsiteY424" fmla="*/ 630619 h 693107"/>
              <a:gd name="connsiteX425" fmla="*/ 2028834 w 3543041"/>
              <a:gd name="connsiteY425" fmla="*/ 630530 h 693107"/>
              <a:gd name="connsiteX426" fmla="*/ 2010344 w 3543041"/>
              <a:gd name="connsiteY426" fmla="*/ 627873 h 693107"/>
              <a:gd name="connsiteX427" fmla="*/ 2023653 w 3543041"/>
              <a:gd name="connsiteY427" fmla="*/ 619214 h 693107"/>
              <a:gd name="connsiteX428" fmla="*/ 2019733 w 3543041"/>
              <a:gd name="connsiteY428" fmla="*/ 607522 h 693107"/>
              <a:gd name="connsiteX429" fmla="*/ 1969599 w 3543041"/>
              <a:gd name="connsiteY429" fmla="*/ 618550 h 693107"/>
              <a:gd name="connsiteX430" fmla="*/ 1952083 w 3543041"/>
              <a:gd name="connsiteY430" fmla="*/ 621960 h 693107"/>
              <a:gd name="connsiteX431" fmla="*/ 1945839 w 3543041"/>
              <a:gd name="connsiteY431" fmla="*/ 606659 h 693107"/>
              <a:gd name="connsiteX432" fmla="*/ 1935497 w 3543041"/>
              <a:gd name="connsiteY432" fmla="*/ 599506 h 693107"/>
              <a:gd name="connsiteX433" fmla="*/ 1859698 w 3543041"/>
              <a:gd name="connsiteY433" fmla="*/ 605374 h 693107"/>
              <a:gd name="connsiteX434" fmla="*/ 1800131 w 3543041"/>
              <a:gd name="connsiteY434" fmla="*/ 600126 h 693107"/>
              <a:gd name="connsiteX435" fmla="*/ 1739169 w 3543041"/>
              <a:gd name="connsiteY435" fmla="*/ 619724 h 693107"/>
              <a:gd name="connsiteX436" fmla="*/ 1657435 w 3543041"/>
              <a:gd name="connsiteY436" fmla="*/ 636730 h 693107"/>
              <a:gd name="connsiteX437" fmla="*/ 1664477 w 3543041"/>
              <a:gd name="connsiteY437" fmla="*/ 618816 h 693107"/>
              <a:gd name="connsiteX438" fmla="*/ 1660336 w 3543041"/>
              <a:gd name="connsiteY438" fmla="*/ 615051 h 693107"/>
              <a:gd name="connsiteX439" fmla="*/ 1654556 w 3543041"/>
              <a:gd name="connsiteY439" fmla="*/ 618971 h 693107"/>
              <a:gd name="connsiteX440" fmla="*/ 1662107 w 3543041"/>
              <a:gd name="connsiteY440" fmla="*/ 622735 h 693107"/>
              <a:gd name="connsiteX441" fmla="*/ 1677807 w 3543041"/>
              <a:gd name="connsiteY441" fmla="*/ 630220 h 693107"/>
              <a:gd name="connsiteX442" fmla="*/ 1685624 w 3543041"/>
              <a:gd name="connsiteY442" fmla="*/ 625215 h 693107"/>
              <a:gd name="connsiteX443" fmla="*/ 1682458 w 3543041"/>
              <a:gd name="connsiteY443" fmla="*/ 615782 h 693107"/>
              <a:gd name="connsiteX444" fmla="*/ 1664455 w 3543041"/>
              <a:gd name="connsiteY444" fmla="*/ 618793 h 693107"/>
              <a:gd name="connsiteX445" fmla="*/ 1583651 w 3543041"/>
              <a:gd name="connsiteY445" fmla="*/ 622691 h 693107"/>
              <a:gd name="connsiteX446" fmla="*/ 1552561 w 3543041"/>
              <a:gd name="connsiteY446" fmla="*/ 633697 h 693107"/>
              <a:gd name="connsiteX447" fmla="*/ 1542995 w 3543041"/>
              <a:gd name="connsiteY447" fmla="*/ 638192 h 693107"/>
              <a:gd name="connsiteX448" fmla="*/ 1482586 w 3543041"/>
              <a:gd name="connsiteY448" fmla="*/ 654910 h 693107"/>
              <a:gd name="connsiteX449" fmla="*/ 1461505 w 3543041"/>
              <a:gd name="connsiteY449" fmla="*/ 670079 h 693107"/>
              <a:gd name="connsiteX450" fmla="*/ 1418346 w 3543041"/>
              <a:gd name="connsiteY450" fmla="*/ 654490 h 693107"/>
              <a:gd name="connsiteX451" fmla="*/ 1409776 w 3543041"/>
              <a:gd name="connsiteY451" fmla="*/ 650216 h 693107"/>
              <a:gd name="connsiteX452" fmla="*/ 1385285 w 3543041"/>
              <a:gd name="connsiteY452" fmla="*/ 641801 h 693107"/>
              <a:gd name="connsiteX453" fmla="*/ 1371467 w 3543041"/>
              <a:gd name="connsiteY453" fmla="*/ 638657 h 693107"/>
              <a:gd name="connsiteX454" fmla="*/ 1336037 w 3543041"/>
              <a:gd name="connsiteY454" fmla="*/ 638280 h 693107"/>
              <a:gd name="connsiteX455" fmla="*/ 1295093 w 3543041"/>
              <a:gd name="connsiteY455" fmla="*/ 632014 h 693107"/>
              <a:gd name="connsiteX456" fmla="*/ 1255255 w 3543041"/>
              <a:gd name="connsiteY456" fmla="*/ 637682 h 693107"/>
              <a:gd name="connsiteX457" fmla="*/ 1219759 w 3543041"/>
              <a:gd name="connsiteY457" fmla="*/ 646917 h 693107"/>
              <a:gd name="connsiteX458" fmla="*/ 1175448 w 3543041"/>
              <a:gd name="connsiteY458" fmla="*/ 653892 h 693107"/>
              <a:gd name="connsiteX459" fmla="*/ 1160213 w 3543041"/>
              <a:gd name="connsiteY459" fmla="*/ 653936 h 693107"/>
              <a:gd name="connsiteX460" fmla="*/ 1104233 w 3543041"/>
              <a:gd name="connsiteY460" fmla="*/ 645986 h 693107"/>
              <a:gd name="connsiteX461" fmla="*/ 1095044 w 3543041"/>
              <a:gd name="connsiteY461" fmla="*/ 637483 h 693107"/>
              <a:gd name="connsiteX462" fmla="*/ 1106248 w 3543041"/>
              <a:gd name="connsiteY462" fmla="*/ 630929 h 693107"/>
              <a:gd name="connsiteX463" fmla="*/ 1169248 w 3543041"/>
              <a:gd name="connsiteY463" fmla="*/ 630375 h 693107"/>
              <a:gd name="connsiteX464" fmla="*/ 1181715 w 3543041"/>
              <a:gd name="connsiteY464" fmla="*/ 625038 h 693107"/>
              <a:gd name="connsiteX465" fmla="*/ 1174917 w 3543041"/>
              <a:gd name="connsiteY465" fmla="*/ 612106 h 693107"/>
              <a:gd name="connsiteX466" fmla="*/ 1163933 w 3543041"/>
              <a:gd name="connsiteY466" fmla="*/ 613103 h 693107"/>
              <a:gd name="connsiteX467" fmla="*/ 1144823 w 3543041"/>
              <a:gd name="connsiteY467" fmla="*/ 617731 h 693107"/>
              <a:gd name="connsiteX468" fmla="*/ 1124894 w 3543041"/>
              <a:gd name="connsiteY468" fmla="*/ 618240 h 693107"/>
              <a:gd name="connsiteX469" fmla="*/ 1099694 w 3543041"/>
              <a:gd name="connsiteY469" fmla="*/ 615694 h 693107"/>
              <a:gd name="connsiteX470" fmla="*/ 1073520 w 3543041"/>
              <a:gd name="connsiteY470" fmla="*/ 615450 h 693107"/>
              <a:gd name="connsiteX471" fmla="*/ 1056070 w 3543041"/>
              <a:gd name="connsiteY471" fmla="*/ 619059 h 693107"/>
              <a:gd name="connsiteX472" fmla="*/ 1041854 w 3543041"/>
              <a:gd name="connsiteY472" fmla="*/ 636553 h 693107"/>
              <a:gd name="connsiteX473" fmla="*/ 1028523 w 3543041"/>
              <a:gd name="connsiteY473" fmla="*/ 622115 h 693107"/>
              <a:gd name="connsiteX474" fmla="*/ 996348 w 3543041"/>
              <a:gd name="connsiteY474" fmla="*/ 614963 h 693107"/>
              <a:gd name="connsiteX475" fmla="*/ 969354 w 3543041"/>
              <a:gd name="connsiteY475" fmla="*/ 629910 h 693107"/>
              <a:gd name="connsiteX476" fmla="*/ 956090 w 3543041"/>
              <a:gd name="connsiteY476" fmla="*/ 637372 h 693107"/>
              <a:gd name="connsiteX477" fmla="*/ 918821 w 3543041"/>
              <a:gd name="connsiteY477" fmla="*/ 622757 h 693107"/>
              <a:gd name="connsiteX478" fmla="*/ 888285 w 3543041"/>
              <a:gd name="connsiteY478" fmla="*/ 617465 h 693107"/>
              <a:gd name="connsiteX479" fmla="*/ 872762 w 3543041"/>
              <a:gd name="connsiteY479" fmla="*/ 622580 h 693107"/>
              <a:gd name="connsiteX480" fmla="*/ 792601 w 3543041"/>
              <a:gd name="connsiteY480" fmla="*/ 628936 h 693107"/>
              <a:gd name="connsiteX481" fmla="*/ 780820 w 3543041"/>
              <a:gd name="connsiteY481" fmla="*/ 622802 h 693107"/>
              <a:gd name="connsiteX482" fmla="*/ 748578 w 3543041"/>
              <a:gd name="connsiteY482" fmla="*/ 637195 h 693107"/>
              <a:gd name="connsiteX483" fmla="*/ 737838 w 3543041"/>
              <a:gd name="connsiteY483" fmla="*/ 641004 h 693107"/>
              <a:gd name="connsiteX484" fmla="*/ 694901 w 3543041"/>
              <a:gd name="connsiteY484" fmla="*/ 619613 h 693107"/>
              <a:gd name="connsiteX485" fmla="*/ 683431 w 3543041"/>
              <a:gd name="connsiteY485" fmla="*/ 593948 h 693107"/>
              <a:gd name="connsiteX486" fmla="*/ 672646 w 3543041"/>
              <a:gd name="connsiteY486" fmla="*/ 584050 h 693107"/>
              <a:gd name="connsiteX487" fmla="*/ 669679 w 3543041"/>
              <a:gd name="connsiteY487" fmla="*/ 594435 h 693107"/>
              <a:gd name="connsiteX488" fmla="*/ 661530 w 3543041"/>
              <a:gd name="connsiteY488" fmla="*/ 624485 h 693107"/>
              <a:gd name="connsiteX489" fmla="*/ 661530 w 3543041"/>
              <a:gd name="connsiteY489" fmla="*/ 622735 h 693107"/>
              <a:gd name="connsiteX490" fmla="*/ 655551 w 3543041"/>
              <a:gd name="connsiteY490" fmla="*/ 625105 h 693107"/>
              <a:gd name="connsiteX491" fmla="*/ 656858 w 3543041"/>
              <a:gd name="connsiteY491" fmla="*/ 629865 h 693107"/>
              <a:gd name="connsiteX492" fmla="*/ 661530 w 3543041"/>
              <a:gd name="connsiteY492" fmla="*/ 624485 h 693107"/>
              <a:gd name="connsiteX493" fmla="*/ 677607 w 3543041"/>
              <a:gd name="connsiteY493" fmla="*/ 645986 h 693107"/>
              <a:gd name="connsiteX494" fmla="*/ 682478 w 3543041"/>
              <a:gd name="connsiteY494" fmla="*/ 663458 h 693107"/>
              <a:gd name="connsiteX495" fmla="*/ 682124 w 3543041"/>
              <a:gd name="connsiteY495" fmla="*/ 668750 h 693107"/>
              <a:gd name="connsiteX496" fmla="*/ 674949 w 3543041"/>
              <a:gd name="connsiteY496" fmla="*/ 669769 h 693107"/>
              <a:gd name="connsiteX497" fmla="*/ 657699 w 3543041"/>
              <a:gd name="connsiteY497" fmla="*/ 654313 h 693107"/>
              <a:gd name="connsiteX498" fmla="*/ 628801 w 3543041"/>
              <a:gd name="connsiteY498" fmla="*/ 637926 h 693107"/>
              <a:gd name="connsiteX499" fmla="*/ 622468 w 3543041"/>
              <a:gd name="connsiteY499" fmla="*/ 627164 h 693107"/>
              <a:gd name="connsiteX500" fmla="*/ 612592 w 3543041"/>
              <a:gd name="connsiteY500" fmla="*/ 615162 h 693107"/>
              <a:gd name="connsiteX501" fmla="*/ 592884 w 3543041"/>
              <a:gd name="connsiteY501" fmla="*/ 624374 h 693107"/>
              <a:gd name="connsiteX502" fmla="*/ 597600 w 3543041"/>
              <a:gd name="connsiteY502" fmla="*/ 630486 h 693107"/>
              <a:gd name="connsiteX503" fmla="*/ 609846 w 3543041"/>
              <a:gd name="connsiteY503" fmla="*/ 638480 h 693107"/>
              <a:gd name="connsiteX504" fmla="*/ 609846 w 3543041"/>
              <a:gd name="connsiteY504" fmla="*/ 646274 h 693107"/>
              <a:gd name="connsiteX505" fmla="*/ 599372 w 3543041"/>
              <a:gd name="connsiteY505" fmla="*/ 650482 h 693107"/>
              <a:gd name="connsiteX506" fmla="*/ 560797 w 3543041"/>
              <a:gd name="connsiteY506" fmla="*/ 638502 h 693107"/>
              <a:gd name="connsiteX507" fmla="*/ 493966 w 3543041"/>
              <a:gd name="connsiteY507" fmla="*/ 638457 h 693107"/>
              <a:gd name="connsiteX508" fmla="*/ 476517 w 3543041"/>
              <a:gd name="connsiteY508" fmla="*/ 623400 h 693107"/>
              <a:gd name="connsiteX509" fmla="*/ 460573 w 3543041"/>
              <a:gd name="connsiteY509" fmla="*/ 614830 h 693107"/>
              <a:gd name="connsiteX510" fmla="*/ 453376 w 3543041"/>
              <a:gd name="connsiteY510" fmla="*/ 631681 h 693107"/>
              <a:gd name="connsiteX511" fmla="*/ 450763 w 3543041"/>
              <a:gd name="connsiteY511" fmla="*/ 638169 h 693107"/>
              <a:gd name="connsiteX512" fmla="*/ 399677 w 3543041"/>
              <a:gd name="connsiteY512" fmla="*/ 638480 h 693107"/>
              <a:gd name="connsiteX513" fmla="*/ 394451 w 3543041"/>
              <a:gd name="connsiteY513" fmla="*/ 622447 h 693107"/>
              <a:gd name="connsiteX514" fmla="*/ 369185 w 3543041"/>
              <a:gd name="connsiteY514" fmla="*/ 617399 h 693107"/>
              <a:gd name="connsiteX515" fmla="*/ 338405 w 3543041"/>
              <a:gd name="connsiteY515" fmla="*/ 625990 h 693107"/>
              <a:gd name="connsiteX516" fmla="*/ 330699 w 3543041"/>
              <a:gd name="connsiteY516" fmla="*/ 638635 h 693107"/>
              <a:gd name="connsiteX517" fmla="*/ 495561 w 3543041"/>
              <a:gd name="connsiteY517" fmla="*/ 595963 h 693107"/>
              <a:gd name="connsiteX518" fmla="*/ 491841 w 3543041"/>
              <a:gd name="connsiteY518" fmla="*/ 591379 h 693107"/>
              <a:gd name="connsiteX519" fmla="*/ 488320 w 3543041"/>
              <a:gd name="connsiteY519" fmla="*/ 594900 h 693107"/>
              <a:gd name="connsiteX520" fmla="*/ 493059 w 3543041"/>
              <a:gd name="connsiteY520" fmla="*/ 598399 h 693107"/>
              <a:gd name="connsiteX521" fmla="*/ 477469 w 3543041"/>
              <a:gd name="connsiteY521" fmla="*/ 591379 h 693107"/>
              <a:gd name="connsiteX522" fmla="*/ 488320 w 3543041"/>
              <a:gd name="connsiteY522" fmla="*/ 591379 h 693107"/>
              <a:gd name="connsiteX523" fmla="*/ 478089 w 3543041"/>
              <a:gd name="connsiteY523" fmla="*/ 577229 h 693107"/>
              <a:gd name="connsiteX524" fmla="*/ 472907 w 3543041"/>
              <a:gd name="connsiteY524" fmla="*/ 582677 h 693107"/>
              <a:gd name="connsiteX525" fmla="*/ 495561 w 3543041"/>
              <a:gd name="connsiteY525" fmla="*/ 595963 h 693107"/>
              <a:gd name="connsiteX526" fmla="*/ 1260659 w 3543041"/>
              <a:gd name="connsiteY526" fmla="*/ 331497 h 693107"/>
              <a:gd name="connsiteX527" fmla="*/ 1252797 w 3543041"/>
              <a:gd name="connsiteY527" fmla="*/ 331519 h 693107"/>
              <a:gd name="connsiteX528" fmla="*/ 1214555 w 3543041"/>
              <a:gd name="connsiteY528" fmla="*/ 334221 h 693107"/>
              <a:gd name="connsiteX529" fmla="*/ 1249365 w 3543041"/>
              <a:gd name="connsiteY529" fmla="*/ 339403 h 693107"/>
              <a:gd name="connsiteX530" fmla="*/ 1277621 w 3543041"/>
              <a:gd name="connsiteY530" fmla="*/ 346843 h 693107"/>
              <a:gd name="connsiteX531" fmla="*/ 1308623 w 3543041"/>
              <a:gd name="connsiteY531" fmla="*/ 367038 h 693107"/>
              <a:gd name="connsiteX532" fmla="*/ 1321245 w 3543041"/>
              <a:gd name="connsiteY532" fmla="*/ 368766 h 693107"/>
              <a:gd name="connsiteX533" fmla="*/ 1356343 w 3543041"/>
              <a:gd name="connsiteY533" fmla="*/ 359864 h 693107"/>
              <a:gd name="connsiteX534" fmla="*/ 1406964 w 3543041"/>
              <a:gd name="connsiteY534" fmla="*/ 371224 h 693107"/>
              <a:gd name="connsiteX535" fmla="*/ 1433360 w 3543041"/>
              <a:gd name="connsiteY535" fmla="*/ 351515 h 693107"/>
              <a:gd name="connsiteX536" fmla="*/ 1433736 w 3543041"/>
              <a:gd name="connsiteY536" fmla="*/ 324190 h 693107"/>
              <a:gd name="connsiteX537" fmla="*/ 1415777 w 3543041"/>
              <a:gd name="connsiteY537" fmla="*/ 307936 h 693107"/>
              <a:gd name="connsiteX538" fmla="*/ 1388230 w 3543041"/>
              <a:gd name="connsiteY538" fmla="*/ 307714 h 693107"/>
              <a:gd name="connsiteX539" fmla="*/ 1319872 w 3543041"/>
              <a:gd name="connsiteY539" fmla="*/ 292302 h 693107"/>
              <a:gd name="connsiteX540" fmla="*/ 1309353 w 3543041"/>
              <a:gd name="connsiteY540" fmla="*/ 286744 h 693107"/>
              <a:gd name="connsiteX541" fmla="*/ 1319850 w 3543041"/>
              <a:gd name="connsiteY541" fmla="*/ 283644 h 693107"/>
              <a:gd name="connsiteX542" fmla="*/ 1318499 w 3543041"/>
              <a:gd name="connsiteY542" fmla="*/ 276647 h 693107"/>
              <a:gd name="connsiteX543" fmla="*/ 1281430 w 3543041"/>
              <a:gd name="connsiteY543" fmla="*/ 261633 h 693107"/>
              <a:gd name="connsiteX544" fmla="*/ 1238537 w 3543041"/>
              <a:gd name="connsiteY544" fmla="*/ 263692 h 693107"/>
              <a:gd name="connsiteX545" fmla="*/ 1203040 w 3543041"/>
              <a:gd name="connsiteY545" fmla="*/ 290597 h 693107"/>
              <a:gd name="connsiteX546" fmla="*/ 1148566 w 3543041"/>
              <a:gd name="connsiteY546" fmla="*/ 292302 h 693107"/>
              <a:gd name="connsiteX547" fmla="*/ 1134548 w 3543041"/>
              <a:gd name="connsiteY547" fmla="*/ 296111 h 693107"/>
              <a:gd name="connsiteX548" fmla="*/ 1148853 w 3543041"/>
              <a:gd name="connsiteY548" fmla="*/ 307250 h 693107"/>
              <a:gd name="connsiteX549" fmla="*/ 1186166 w 3543041"/>
              <a:gd name="connsiteY549" fmla="*/ 308202 h 693107"/>
              <a:gd name="connsiteX550" fmla="*/ 1289180 w 3543041"/>
              <a:gd name="connsiteY550" fmla="*/ 315864 h 693107"/>
              <a:gd name="connsiteX551" fmla="*/ 1296621 w 3543041"/>
              <a:gd name="connsiteY551" fmla="*/ 316639 h 693107"/>
              <a:gd name="connsiteX552" fmla="*/ 1307892 w 3543041"/>
              <a:gd name="connsiteY552" fmla="*/ 327600 h 693107"/>
              <a:gd name="connsiteX553" fmla="*/ 1296067 w 3543041"/>
              <a:gd name="connsiteY553" fmla="*/ 331364 h 693107"/>
              <a:gd name="connsiteX554" fmla="*/ 1260659 w 3543041"/>
              <a:gd name="connsiteY554" fmla="*/ 331497 h 693107"/>
              <a:gd name="connsiteX555" fmla="*/ 1213315 w 3543041"/>
              <a:gd name="connsiteY555" fmla="*/ 433891 h 693107"/>
              <a:gd name="connsiteX556" fmla="*/ 1239865 w 3543041"/>
              <a:gd name="connsiteY556" fmla="*/ 418412 h 693107"/>
              <a:gd name="connsiteX557" fmla="*/ 1250251 w 3543041"/>
              <a:gd name="connsiteY557" fmla="*/ 420051 h 693107"/>
              <a:gd name="connsiteX558" fmla="*/ 1277931 w 3543041"/>
              <a:gd name="connsiteY558" fmla="*/ 438564 h 693107"/>
              <a:gd name="connsiteX559" fmla="*/ 1292103 w 3543041"/>
              <a:gd name="connsiteY559" fmla="*/ 448462 h 693107"/>
              <a:gd name="connsiteX560" fmla="*/ 1292347 w 3543041"/>
              <a:gd name="connsiteY560" fmla="*/ 456168 h 693107"/>
              <a:gd name="connsiteX561" fmla="*/ 1300894 w 3543041"/>
              <a:gd name="connsiteY561" fmla="*/ 464782 h 693107"/>
              <a:gd name="connsiteX562" fmla="*/ 1312675 w 3543041"/>
              <a:gd name="connsiteY562" fmla="*/ 456212 h 693107"/>
              <a:gd name="connsiteX563" fmla="*/ 1305921 w 3543041"/>
              <a:gd name="connsiteY563" fmla="*/ 449436 h 693107"/>
              <a:gd name="connsiteX564" fmla="*/ 1300629 w 3543041"/>
              <a:gd name="connsiteY564" fmla="*/ 437434 h 693107"/>
              <a:gd name="connsiteX565" fmla="*/ 1300673 w 3543041"/>
              <a:gd name="connsiteY565" fmla="*/ 425742 h 693107"/>
              <a:gd name="connsiteX566" fmla="*/ 1285836 w 3543041"/>
              <a:gd name="connsiteY566" fmla="*/ 415157 h 693107"/>
              <a:gd name="connsiteX567" fmla="*/ 1247084 w 3543041"/>
              <a:gd name="connsiteY567" fmla="*/ 392814 h 693107"/>
              <a:gd name="connsiteX568" fmla="*/ 1196153 w 3543041"/>
              <a:gd name="connsiteY568" fmla="*/ 373815 h 693107"/>
              <a:gd name="connsiteX569" fmla="*/ 1161409 w 3543041"/>
              <a:gd name="connsiteY569" fmla="*/ 363252 h 693107"/>
              <a:gd name="connsiteX570" fmla="*/ 1127861 w 3543041"/>
              <a:gd name="connsiteY570" fmla="*/ 359133 h 693107"/>
              <a:gd name="connsiteX571" fmla="*/ 1090238 w 3543041"/>
              <a:gd name="connsiteY571" fmla="*/ 355258 h 693107"/>
              <a:gd name="connsiteX572" fmla="*/ 1075225 w 3543041"/>
              <a:gd name="connsiteY572" fmla="*/ 356166 h 693107"/>
              <a:gd name="connsiteX573" fmla="*/ 1063931 w 3543041"/>
              <a:gd name="connsiteY573" fmla="*/ 374700 h 693107"/>
              <a:gd name="connsiteX574" fmla="*/ 1073254 w 3543041"/>
              <a:gd name="connsiteY574" fmla="*/ 387344 h 693107"/>
              <a:gd name="connsiteX575" fmla="*/ 1073320 w 3543041"/>
              <a:gd name="connsiteY575" fmla="*/ 405015 h 693107"/>
              <a:gd name="connsiteX576" fmla="*/ 1072811 w 3543041"/>
              <a:gd name="connsiteY576" fmla="*/ 415025 h 693107"/>
              <a:gd name="connsiteX577" fmla="*/ 1095531 w 3543041"/>
              <a:gd name="connsiteY577" fmla="*/ 426340 h 693107"/>
              <a:gd name="connsiteX578" fmla="*/ 1166082 w 3543041"/>
              <a:gd name="connsiteY578" fmla="*/ 425986 h 693107"/>
              <a:gd name="connsiteX579" fmla="*/ 1171640 w 3543041"/>
              <a:gd name="connsiteY579" fmla="*/ 435508 h 693107"/>
              <a:gd name="connsiteX580" fmla="*/ 1181560 w 3543041"/>
              <a:gd name="connsiteY580" fmla="*/ 449613 h 693107"/>
              <a:gd name="connsiteX581" fmla="*/ 1185347 w 3543041"/>
              <a:gd name="connsiteY581" fmla="*/ 449702 h 693107"/>
              <a:gd name="connsiteX582" fmla="*/ 1189244 w 3543041"/>
              <a:gd name="connsiteY582" fmla="*/ 459423 h 693107"/>
              <a:gd name="connsiteX583" fmla="*/ 1181427 w 3543041"/>
              <a:gd name="connsiteY583" fmla="*/ 465048 h 693107"/>
              <a:gd name="connsiteX584" fmla="*/ 1157755 w 3543041"/>
              <a:gd name="connsiteY584" fmla="*/ 446004 h 693107"/>
              <a:gd name="connsiteX585" fmla="*/ 1140151 w 3543041"/>
              <a:gd name="connsiteY585" fmla="*/ 442217 h 693107"/>
              <a:gd name="connsiteX586" fmla="*/ 1140372 w 3543041"/>
              <a:gd name="connsiteY586" fmla="*/ 451828 h 693107"/>
              <a:gd name="connsiteX587" fmla="*/ 1167765 w 3543041"/>
              <a:gd name="connsiteY587" fmla="*/ 479441 h 693107"/>
              <a:gd name="connsiteX588" fmla="*/ 1187938 w 3543041"/>
              <a:gd name="connsiteY588" fmla="*/ 479796 h 693107"/>
              <a:gd name="connsiteX589" fmla="*/ 1213448 w 3543041"/>
              <a:gd name="connsiteY589" fmla="*/ 482586 h 693107"/>
              <a:gd name="connsiteX590" fmla="*/ 1219847 w 3543041"/>
              <a:gd name="connsiteY590" fmla="*/ 486018 h 693107"/>
              <a:gd name="connsiteX591" fmla="*/ 1238337 w 3543041"/>
              <a:gd name="connsiteY591" fmla="*/ 473463 h 693107"/>
              <a:gd name="connsiteX592" fmla="*/ 1239400 w 3543041"/>
              <a:gd name="connsiteY592" fmla="*/ 456301 h 693107"/>
              <a:gd name="connsiteX593" fmla="*/ 1226668 w 3543041"/>
              <a:gd name="connsiteY593" fmla="*/ 449392 h 693107"/>
              <a:gd name="connsiteX594" fmla="*/ 1224763 w 3543041"/>
              <a:gd name="connsiteY594" fmla="*/ 442195 h 693107"/>
              <a:gd name="connsiteX595" fmla="*/ 1225140 w 3543041"/>
              <a:gd name="connsiteY595" fmla="*/ 433847 h 693107"/>
              <a:gd name="connsiteX596" fmla="*/ 1213315 w 3543041"/>
              <a:gd name="connsiteY596" fmla="*/ 433891 h 693107"/>
              <a:gd name="connsiteX597" fmla="*/ 2198192 w 3543041"/>
              <a:gd name="connsiteY597" fmla="*/ 283400 h 693107"/>
              <a:gd name="connsiteX598" fmla="*/ 2259575 w 3543041"/>
              <a:gd name="connsiteY598" fmla="*/ 276624 h 693107"/>
              <a:gd name="connsiteX599" fmla="*/ 2322220 w 3543041"/>
              <a:gd name="connsiteY599" fmla="*/ 276779 h 693107"/>
              <a:gd name="connsiteX600" fmla="*/ 2378599 w 3543041"/>
              <a:gd name="connsiteY600" fmla="*/ 275916 h 693107"/>
              <a:gd name="connsiteX601" fmla="*/ 2387501 w 3543041"/>
              <a:gd name="connsiteY601" fmla="*/ 267523 h 693107"/>
              <a:gd name="connsiteX602" fmla="*/ 2380326 w 3543041"/>
              <a:gd name="connsiteY602" fmla="*/ 260946 h 693107"/>
              <a:gd name="connsiteX603" fmla="*/ 2329417 w 3543041"/>
              <a:gd name="connsiteY603" fmla="*/ 260658 h 693107"/>
              <a:gd name="connsiteX604" fmla="*/ 2315799 w 3543041"/>
              <a:gd name="connsiteY604" fmla="*/ 252532 h 693107"/>
              <a:gd name="connsiteX605" fmla="*/ 2264070 w 3543041"/>
              <a:gd name="connsiteY605" fmla="*/ 221419 h 693107"/>
              <a:gd name="connsiteX606" fmla="*/ 2256785 w 3543041"/>
              <a:gd name="connsiteY606" fmla="*/ 222216 h 693107"/>
              <a:gd name="connsiteX607" fmla="*/ 2203528 w 3543041"/>
              <a:gd name="connsiteY607" fmla="*/ 245091 h 693107"/>
              <a:gd name="connsiteX608" fmla="*/ 2205721 w 3543041"/>
              <a:gd name="connsiteY608" fmla="*/ 252709 h 693107"/>
              <a:gd name="connsiteX609" fmla="*/ 2209884 w 3543041"/>
              <a:gd name="connsiteY609" fmla="*/ 260304 h 693107"/>
              <a:gd name="connsiteX610" fmla="*/ 2189910 w 3543041"/>
              <a:gd name="connsiteY610" fmla="*/ 268520 h 693107"/>
              <a:gd name="connsiteX611" fmla="*/ 2183377 w 3543041"/>
              <a:gd name="connsiteY611" fmla="*/ 271664 h 693107"/>
              <a:gd name="connsiteX612" fmla="*/ 2190264 w 3543041"/>
              <a:gd name="connsiteY612" fmla="*/ 279791 h 693107"/>
              <a:gd name="connsiteX613" fmla="*/ 2198192 w 3543041"/>
              <a:gd name="connsiteY613" fmla="*/ 283400 h 693107"/>
              <a:gd name="connsiteX614" fmla="*/ 2697074 w 3543041"/>
              <a:gd name="connsiteY614" fmla="*/ 355125 h 693107"/>
              <a:gd name="connsiteX615" fmla="*/ 2712464 w 3543041"/>
              <a:gd name="connsiteY615" fmla="*/ 354903 h 693107"/>
              <a:gd name="connsiteX616" fmla="*/ 2718067 w 3543041"/>
              <a:gd name="connsiteY616" fmla="*/ 347020 h 693107"/>
              <a:gd name="connsiteX617" fmla="*/ 2712088 w 3543041"/>
              <a:gd name="connsiteY617" fmla="*/ 339735 h 693107"/>
              <a:gd name="connsiteX618" fmla="*/ 2692645 w 3543041"/>
              <a:gd name="connsiteY618" fmla="*/ 339336 h 693107"/>
              <a:gd name="connsiteX619" fmla="*/ 2679603 w 3543041"/>
              <a:gd name="connsiteY619" fmla="*/ 331165 h 693107"/>
              <a:gd name="connsiteX620" fmla="*/ 2689634 w 3543041"/>
              <a:gd name="connsiteY620" fmla="*/ 323769 h 693107"/>
              <a:gd name="connsiteX621" fmla="*/ 2709696 w 3543041"/>
              <a:gd name="connsiteY621" fmla="*/ 315708 h 693107"/>
              <a:gd name="connsiteX622" fmla="*/ 2717646 w 3543041"/>
              <a:gd name="connsiteY622" fmla="*/ 310948 h 693107"/>
              <a:gd name="connsiteX623" fmla="*/ 2709320 w 3543041"/>
              <a:gd name="connsiteY623" fmla="*/ 302732 h 693107"/>
              <a:gd name="connsiteX624" fmla="*/ 2666781 w 3543041"/>
              <a:gd name="connsiteY624" fmla="*/ 308202 h 693107"/>
              <a:gd name="connsiteX625" fmla="*/ 2656794 w 3543041"/>
              <a:gd name="connsiteY625" fmla="*/ 311080 h 693107"/>
              <a:gd name="connsiteX626" fmla="*/ 2647605 w 3543041"/>
              <a:gd name="connsiteY626" fmla="*/ 334531 h 693107"/>
              <a:gd name="connsiteX627" fmla="*/ 2664478 w 3543041"/>
              <a:gd name="connsiteY627" fmla="*/ 339535 h 693107"/>
              <a:gd name="connsiteX628" fmla="*/ 2697074 w 3543041"/>
              <a:gd name="connsiteY628" fmla="*/ 355125 h 693107"/>
              <a:gd name="connsiteX629" fmla="*/ 521049 w 3543041"/>
              <a:gd name="connsiteY629" fmla="*/ 581658 h 693107"/>
              <a:gd name="connsiteX630" fmla="*/ 505061 w 3543041"/>
              <a:gd name="connsiteY630" fmla="*/ 588434 h 693107"/>
              <a:gd name="connsiteX631" fmla="*/ 519919 w 3543041"/>
              <a:gd name="connsiteY631" fmla="*/ 598554 h 693107"/>
              <a:gd name="connsiteX632" fmla="*/ 556191 w 3543041"/>
              <a:gd name="connsiteY632" fmla="*/ 600126 h 693107"/>
              <a:gd name="connsiteX633" fmla="*/ 566621 w 3543041"/>
              <a:gd name="connsiteY633" fmla="*/ 591401 h 693107"/>
              <a:gd name="connsiteX634" fmla="*/ 556147 w 3543041"/>
              <a:gd name="connsiteY634" fmla="*/ 590206 h 693107"/>
              <a:gd name="connsiteX635" fmla="*/ 521049 w 3543041"/>
              <a:gd name="connsiteY635" fmla="*/ 581658 h 693107"/>
              <a:gd name="connsiteX636" fmla="*/ 2628206 w 3543041"/>
              <a:gd name="connsiteY636" fmla="*/ 252753 h 693107"/>
              <a:gd name="connsiteX637" fmla="*/ 2665763 w 3543041"/>
              <a:gd name="connsiteY637" fmla="*/ 246442 h 693107"/>
              <a:gd name="connsiteX638" fmla="*/ 2671232 w 3543041"/>
              <a:gd name="connsiteY638" fmla="*/ 240950 h 693107"/>
              <a:gd name="connsiteX639" fmla="*/ 2665120 w 3543041"/>
              <a:gd name="connsiteY639" fmla="*/ 237208 h 693107"/>
              <a:gd name="connsiteX640" fmla="*/ 2595167 w 3543041"/>
              <a:gd name="connsiteY640" fmla="*/ 246176 h 693107"/>
              <a:gd name="connsiteX641" fmla="*/ 2592422 w 3543041"/>
              <a:gd name="connsiteY641" fmla="*/ 248811 h 693107"/>
              <a:gd name="connsiteX642" fmla="*/ 2598556 w 3543041"/>
              <a:gd name="connsiteY642" fmla="*/ 252576 h 693107"/>
              <a:gd name="connsiteX643" fmla="*/ 2628206 w 3543041"/>
              <a:gd name="connsiteY643" fmla="*/ 252753 h 693107"/>
              <a:gd name="connsiteX644" fmla="*/ 894928 w 3543041"/>
              <a:gd name="connsiteY644" fmla="*/ 285659 h 693107"/>
              <a:gd name="connsiteX645" fmla="*/ 928321 w 3543041"/>
              <a:gd name="connsiteY645" fmla="*/ 281607 h 693107"/>
              <a:gd name="connsiteX646" fmla="*/ 898471 w 3543041"/>
              <a:gd name="connsiteY646" fmla="*/ 275916 h 693107"/>
              <a:gd name="connsiteX647" fmla="*/ 858745 w 3543041"/>
              <a:gd name="connsiteY647" fmla="*/ 268630 h 693107"/>
              <a:gd name="connsiteX648" fmla="*/ 852079 w 3543041"/>
              <a:gd name="connsiteY648" fmla="*/ 271155 h 693107"/>
              <a:gd name="connsiteX649" fmla="*/ 857815 w 3543041"/>
              <a:gd name="connsiteY649" fmla="*/ 279060 h 693107"/>
              <a:gd name="connsiteX650" fmla="*/ 894928 w 3543041"/>
              <a:gd name="connsiteY650" fmla="*/ 285659 h 693107"/>
              <a:gd name="connsiteX651" fmla="*/ 1348681 w 3543041"/>
              <a:gd name="connsiteY651" fmla="*/ 443036 h 693107"/>
              <a:gd name="connsiteX652" fmla="*/ 1362410 w 3543041"/>
              <a:gd name="connsiteY652" fmla="*/ 435729 h 693107"/>
              <a:gd name="connsiteX653" fmla="*/ 1351383 w 3543041"/>
              <a:gd name="connsiteY653" fmla="*/ 425720 h 693107"/>
              <a:gd name="connsiteX654" fmla="*/ 1338118 w 3543041"/>
              <a:gd name="connsiteY654" fmla="*/ 420782 h 693107"/>
              <a:gd name="connsiteX655" fmla="*/ 1316240 w 3543041"/>
              <a:gd name="connsiteY655" fmla="*/ 424126 h 693107"/>
              <a:gd name="connsiteX656" fmla="*/ 1333446 w 3543041"/>
              <a:gd name="connsiteY656" fmla="*/ 438962 h 693107"/>
              <a:gd name="connsiteX657" fmla="*/ 1348681 w 3543041"/>
              <a:gd name="connsiteY657" fmla="*/ 443036 h 693107"/>
              <a:gd name="connsiteX658" fmla="*/ 1406521 w 3543041"/>
              <a:gd name="connsiteY658" fmla="*/ 402380 h 693107"/>
              <a:gd name="connsiteX659" fmla="*/ 1417571 w 3543041"/>
              <a:gd name="connsiteY659" fmla="*/ 396246 h 693107"/>
              <a:gd name="connsiteX660" fmla="*/ 1402402 w 3543041"/>
              <a:gd name="connsiteY660" fmla="*/ 386680 h 693107"/>
              <a:gd name="connsiteX661" fmla="*/ 1390843 w 3543041"/>
              <a:gd name="connsiteY661" fmla="*/ 386901 h 693107"/>
              <a:gd name="connsiteX662" fmla="*/ 1386990 w 3543041"/>
              <a:gd name="connsiteY662" fmla="*/ 392593 h 693107"/>
              <a:gd name="connsiteX663" fmla="*/ 1391109 w 3543041"/>
              <a:gd name="connsiteY663" fmla="*/ 401982 h 693107"/>
              <a:gd name="connsiteX664" fmla="*/ 1406521 w 3543041"/>
              <a:gd name="connsiteY664" fmla="*/ 402380 h 693107"/>
              <a:gd name="connsiteX665" fmla="*/ 520982 w 3543041"/>
              <a:gd name="connsiteY665" fmla="*/ 630773 h 693107"/>
              <a:gd name="connsiteX666" fmla="*/ 534401 w 3543041"/>
              <a:gd name="connsiteY666" fmla="*/ 625636 h 693107"/>
              <a:gd name="connsiteX667" fmla="*/ 515734 w 3543041"/>
              <a:gd name="connsiteY667" fmla="*/ 615494 h 693107"/>
              <a:gd name="connsiteX668" fmla="*/ 507696 w 3543041"/>
              <a:gd name="connsiteY668" fmla="*/ 622381 h 693107"/>
              <a:gd name="connsiteX669" fmla="*/ 496668 w 3543041"/>
              <a:gd name="connsiteY669" fmla="*/ 621761 h 693107"/>
              <a:gd name="connsiteX670" fmla="*/ 504751 w 3543041"/>
              <a:gd name="connsiteY670" fmla="*/ 630463 h 693107"/>
              <a:gd name="connsiteX671" fmla="*/ 520982 w 3543041"/>
              <a:gd name="connsiteY671" fmla="*/ 630773 h 693107"/>
              <a:gd name="connsiteX672" fmla="*/ 563499 w 3543041"/>
              <a:gd name="connsiteY672" fmla="*/ 630773 h 693107"/>
              <a:gd name="connsiteX673" fmla="*/ 574836 w 3543041"/>
              <a:gd name="connsiteY673" fmla="*/ 624462 h 693107"/>
              <a:gd name="connsiteX674" fmla="*/ 573574 w 3543041"/>
              <a:gd name="connsiteY674" fmla="*/ 617908 h 693107"/>
              <a:gd name="connsiteX675" fmla="*/ 555549 w 3543041"/>
              <a:gd name="connsiteY675" fmla="*/ 615450 h 693107"/>
              <a:gd name="connsiteX676" fmla="*/ 547533 w 3543041"/>
              <a:gd name="connsiteY676" fmla="*/ 623178 h 693107"/>
              <a:gd name="connsiteX677" fmla="*/ 548086 w 3543041"/>
              <a:gd name="connsiteY677" fmla="*/ 630419 h 693107"/>
              <a:gd name="connsiteX678" fmla="*/ 563499 w 3543041"/>
              <a:gd name="connsiteY678" fmla="*/ 630773 h 693107"/>
              <a:gd name="connsiteX679" fmla="*/ 928653 w 3543041"/>
              <a:gd name="connsiteY679" fmla="*/ 205498 h 693107"/>
              <a:gd name="connsiteX680" fmla="*/ 915101 w 3543041"/>
              <a:gd name="connsiteY680" fmla="*/ 210680 h 693107"/>
              <a:gd name="connsiteX681" fmla="*/ 933259 w 3543041"/>
              <a:gd name="connsiteY681" fmla="*/ 213492 h 693107"/>
              <a:gd name="connsiteX682" fmla="*/ 946634 w 3543041"/>
              <a:gd name="connsiteY682" fmla="*/ 218275 h 693107"/>
              <a:gd name="connsiteX683" fmla="*/ 952923 w 3543041"/>
              <a:gd name="connsiteY683" fmla="*/ 215241 h 693107"/>
              <a:gd name="connsiteX684" fmla="*/ 948915 w 3543041"/>
              <a:gd name="connsiteY684" fmla="*/ 205941 h 693107"/>
              <a:gd name="connsiteX685" fmla="*/ 928653 w 3543041"/>
              <a:gd name="connsiteY685" fmla="*/ 205498 h 693107"/>
              <a:gd name="connsiteX686" fmla="*/ 1267125 w 3543041"/>
              <a:gd name="connsiteY686" fmla="*/ 603359 h 693107"/>
              <a:gd name="connsiteX687" fmla="*/ 1252731 w 3543041"/>
              <a:gd name="connsiteY687" fmla="*/ 615073 h 693107"/>
              <a:gd name="connsiteX688" fmla="*/ 1262762 w 3543041"/>
              <a:gd name="connsiteY688" fmla="*/ 622492 h 693107"/>
              <a:gd name="connsiteX689" fmla="*/ 1276026 w 3543041"/>
              <a:gd name="connsiteY689" fmla="*/ 614963 h 693107"/>
              <a:gd name="connsiteX690" fmla="*/ 1267125 w 3543041"/>
              <a:gd name="connsiteY690" fmla="*/ 603359 h 693107"/>
              <a:gd name="connsiteX691" fmla="*/ 2607324 w 3543041"/>
              <a:gd name="connsiteY691" fmla="*/ 178925 h 693107"/>
              <a:gd name="connsiteX692" fmla="*/ 2603582 w 3543041"/>
              <a:gd name="connsiteY692" fmla="*/ 174208 h 693107"/>
              <a:gd name="connsiteX693" fmla="*/ 2572758 w 3543041"/>
              <a:gd name="connsiteY693" fmla="*/ 174430 h 693107"/>
              <a:gd name="connsiteX694" fmla="*/ 2569104 w 3543041"/>
              <a:gd name="connsiteY694" fmla="*/ 183996 h 693107"/>
              <a:gd name="connsiteX695" fmla="*/ 2575614 w 3543041"/>
              <a:gd name="connsiteY695" fmla="*/ 186631 h 693107"/>
              <a:gd name="connsiteX696" fmla="*/ 2600593 w 3543041"/>
              <a:gd name="connsiteY696" fmla="*/ 181804 h 693107"/>
              <a:gd name="connsiteX697" fmla="*/ 2607324 w 3543041"/>
              <a:gd name="connsiteY697" fmla="*/ 178925 h 693107"/>
              <a:gd name="connsiteX698" fmla="*/ 2728120 w 3543041"/>
              <a:gd name="connsiteY698" fmla="*/ 370891 h 693107"/>
              <a:gd name="connsiteX699" fmla="*/ 2738439 w 3543041"/>
              <a:gd name="connsiteY699" fmla="*/ 370736 h 693107"/>
              <a:gd name="connsiteX700" fmla="*/ 2748603 w 3543041"/>
              <a:gd name="connsiteY700" fmla="*/ 365511 h 693107"/>
              <a:gd name="connsiteX701" fmla="*/ 2737708 w 3543041"/>
              <a:gd name="connsiteY701" fmla="*/ 355811 h 693107"/>
              <a:gd name="connsiteX702" fmla="*/ 2722185 w 3543041"/>
              <a:gd name="connsiteY702" fmla="*/ 363540 h 693107"/>
              <a:gd name="connsiteX703" fmla="*/ 2720348 w 3543041"/>
              <a:gd name="connsiteY703" fmla="*/ 368766 h 693107"/>
              <a:gd name="connsiteX704" fmla="*/ 2728120 w 3543041"/>
              <a:gd name="connsiteY704" fmla="*/ 370891 h 693107"/>
              <a:gd name="connsiteX705" fmla="*/ 1300850 w 3543041"/>
              <a:gd name="connsiteY705" fmla="*/ 605352 h 693107"/>
              <a:gd name="connsiteX706" fmla="*/ 1285106 w 3543041"/>
              <a:gd name="connsiteY706" fmla="*/ 611951 h 693107"/>
              <a:gd name="connsiteX707" fmla="*/ 1295735 w 3543041"/>
              <a:gd name="connsiteY707" fmla="*/ 622027 h 693107"/>
              <a:gd name="connsiteX708" fmla="*/ 1314314 w 3543041"/>
              <a:gd name="connsiteY708" fmla="*/ 612527 h 693107"/>
              <a:gd name="connsiteX709" fmla="*/ 1300850 w 3543041"/>
              <a:gd name="connsiteY709" fmla="*/ 605352 h 693107"/>
              <a:gd name="connsiteX710" fmla="*/ 691779 w 3543041"/>
              <a:gd name="connsiteY710" fmla="*/ 524504 h 693107"/>
              <a:gd name="connsiteX711" fmla="*/ 700725 w 3543041"/>
              <a:gd name="connsiteY711" fmla="*/ 512680 h 693107"/>
              <a:gd name="connsiteX712" fmla="*/ 698732 w 3543041"/>
              <a:gd name="connsiteY712" fmla="*/ 498441 h 693107"/>
              <a:gd name="connsiteX713" fmla="*/ 685689 w 3543041"/>
              <a:gd name="connsiteY713" fmla="*/ 512901 h 693107"/>
              <a:gd name="connsiteX714" fmla="*/ 691779 w 3543041"/>
              <a:gd name="connsiteY714" fmla="*/ 524504 h 693107"/>
              <a:gd name="connsiteX715" fmla="*/ 1510775 w 3543041"/>
              <a:gd name="connsiteY715" fmla="*/ 197614 h 693107"/>
              <a:gd name="connsiteX716" fmla="*/ 1499172 w 3543041"/>
              <a:gd name="connsiteY716" fmla="*/ 197770 h 693107"/>
              <a:gd name="connsiteX717" fmla="*/ 1489141 w 3543041"/>
              <a:gd name="connsiteY717" fmla="*/ 201556 h 693107"/>
              <a:gd name="connsiteX718" fmla="*/ 1499150 w 3543041"/>
              <a:gd name="connsiteY718" fmla="*/ 205321 h 693107"/>
              <a:gd name="connsiteX719" fmla="*/ 1522401 w 3543041"/>
              <a:gd name="connsiteY719" fmla="*/ 205321 h 693107"/>
              <a:gd name="connsiteX720" fmla="*/ 1528535 w 3543041"/>
              <a:gd name="connsiteY720" fmla="*/ 201556 h 693107"/>
              <a:gd name="connsiteX721" fmla="*/ 1522379 w 3543041"/>
              <a:gd name="connsiteY721" fmla="*/ 197792 h 693107"/>
              <a:gd name="connsiteX722" fmla="*/ 1510775 w 3543041"/>
              <a:gd name="connsiteY722" fmla="*/ 197614 h 693107"/>
              <a:gd name="connsiteX723" fmla="*/ 2013511 w 3543041"/>
              <a:gd name="connsiteY723" fmla="*/ 173987 h 693107"/>
              <a:gd name="connsiteX724" fmla="*/ 2028945 w 3543041"/>
              <a:gd name="connsiteY724" fmla="*/ 173743 h 693107"/>
              <a:gd name="connsiteX725" fmla="*/ 2031381 w 3543041"/>
              <a:gd name="connsiteY725" fmla="*/ 168517 h 693107"/>
              <a:gd name="connsiteX726" fmla="*/ 2002594 w 3543041"/>
              <a:gd name="connsiteY726" fmla="*/ 168827 h 693107"/>
              <a:gd name="connsiteX727" fmla="*/ 2005849 w 3543041"/>
              <a:gd name="connsiteY727" fmla="*/ 173743 h 693107"/>
              <a:gd name="connsiteX728" fmla="*/ 2013511 w 3543041"/>
              <a:gd name="connsiteY728" fmla="*/ 173987 h 693107"/>
              <a:gd name="connsiteX729" fmla="*/ 3045798 w 3543041"/>
              <a:gd name="connsiteY729" fmla="*/ 550347 h 693107"/>
              <a:gd name="connsiteX730" fmla="*/ 3031914 w 3543041"/>
              <a:gd name="connsiteY730" fmla="*/ 544611 h 693107"/>
              <a:gd name="connsiteX731" fmla="*/ 3026245 w 3543041"/>
              <a:gd name="connsiteY731" fmla="*/ 551653 h 693107"/>
              <a:gd name="connsiteX732" fmla="*/ 3035745 w 3543041"/>
              <a:gd name="connsiteY732" fmla="*/ 559448 h 693107"/>
              <a:gd name="connsiteX733" fmla="*/ 3045798 w 3543041"/>
              <a:gd name="connsiteY733" fmla="*/ 550347 h 693107"/>
              <a:gd name="connsiteX734" fmla="*/ 2966744 w 3543041"/>
              <a:gd name="connsiteY734" fmla="*/ 426008 h 693107"/>
              <a:gd name="connsiteX735" fmla="*/ 2951309 w 3543041"/>
              <a:gd name="connsiteY735" fmla="*/ 426251 h 693107"/>
              <a:gd name="connsiteX736" fmla="*/ 2948364 w 3543041"/>
              <a:gd name="connsiteY736" fmla="*/ 431256 h 693107"/>
              <a:gd name="connsiteX737" fmla="*/ 2977152 w 3543041"/>
              <a:gd name="connsiteY737" fmla="*/ 431367 h 693107"/>
              <a:gd name="connsiteX738" fmla="*/ 2974384 w 3543041"/>
              <a:gd name="connsiteY738" fmla="*/ 426251 h 693107"/>
              <a:gd name="connsiteX739" fmla="*/ 2966744 w 3543041"/>
              <a:gd name="connsiteY739" fmla="*/ 426008 h 693107"/>
              <a:gd name="connsiteX740" fmla="*/ 1116302 w 3543041"/>
              <a:gd name="connsiteY740" fmla="*/ 440424 h 693107"/>
              <a:gd name="connsiteX741" fmla="*/ 1102993 w 3543041"/>
              <a:gd name="connsiteY741" fmla="*/ 445694 h 693107"/>
              <a:gd name="connsiteX742" fmla="*/ 1112869 w 3543041"/>
              <a:gd name="connsiteY742" fmla="*/ 449348 h 693107"/>
              <a:gd name="connsiteX743" fmla="*/ 1126621 w 3543041"/>
              <a:gd name="connsiteY743" fmla="*/ 445694 h 693107"/>
              <a:gd name="connsiteX744" fmla="*/ 1116302 w 3543041"/>
              <a:gd name="connsiteY744" fmla="*/ 440424 h 693107"/>
              <a:gd name="connsiteX745" fmla="*/ 1270712 w 3543041"/>
              <a:gd name="connsiteY745" fmla="*/ 466908 h 693107"/>
              <a:gd name="connsiteX746" fmla="*/ 1282891 w 3543041"/>
              <a:gd name="connsiteY746" fmla="*/ 462789 h 693107"/>
              <a:gd name="connsiteX747" fmla="*/ 1272395 w 3543041"/>
              <a:gd name="connsiteY747" fmla="*/ 457784 h 693107"/>
              <a:gd name="connsiteX748" fmla="*/ 1261965 w 3543041"/>
              <a:gd name="connsiteY748" fmla="*/ 460088 h 693107"/>
              <a:gd name="connsiteX749" fmla="*/ 1270712 w 3543041"/>
              <a:gd name="connsiteY749" fmla="*/ 466908 h 693107"/>
              <a:gd name="connsiteX750" fmla="*/ 2681573 w 3543041"/>
              <a:gd name="connsiteY750" fmla="*/ 175338 h 693107"/>
              <a:gd name="connsiteX751" fmla="*/ 2694882 w 3543041"/>
              <a:gd name="connsiteY751" fmla="*/ 170067 h 693107"/>
              <a:gd name="connsiteX752" fmla="*/ 2685006 w 3543041"/>
              <a:gd name="connsiteY752" fmla="*/ 166414 h 693107"/>
              <a:gd name="connsiteX753" fmla="*/ 2671254 w 3543041"/>
              <a:gd name="connsiteY753" fmla="*/ 170067 h 693107"/>
              <a:gd name="connsiteX754" fmla="*/ 2681573 w 3543041"/>
              <a:gd name="connsiteY754" fmla="*/ 175338 h 693107"/>
              <a:gd name="connsiteX755" fmla="*/ 1499482 w 3543041"/>
              <a:gd name="connsiteY755" fmla="*/ 450964 h 693107"/>
              <a:gd name="connsiteX756" fmla="*/ 1512790 w 3543041"/>
              <a:gd name="connsiteY756" fmla="*/ 445694 h 693107"/>
              <a:gd name="connsiteX757" fmla="*/ 1502914 w 3543041"/>
              <a:gd name="connsiteY757" fmla="*/ 442040 h 693107"/>
              <a:gd name="connsiteX758" fmla="*/ 1489163 w 3543041"/>
              <a:gd name="connsiteY758" fmla="*/ 445694 h 693107"/>
              <a:gd name="connsiteX759" fmla="*/ 1499482 w 3543041"/>
              <a:gd name="connsiteY759" fmla="*/ 450964 h 693107"/>
              <a:gd name="connsiteX760" fmla="*/ 1390954 w 3543041"/>
              <a:gd name="connsiteY760" fmla="*/ 440202 h 693107"/>
              <a:gd name="connsiteX761" fmla="*/ 1402292 w 3543041"/>
              <a:gd name="connsiteY761" fmla="*/ 429794 h 693107"/>
              <a:gd name="connsiteX762" fmla="*/ 1392858 w 3543041"/>
              <a:gd name="connsiteY762" fmla="*/ 426384 h 693107"/>
              <a:gd name="connsiteX763" fmla="*/ 1386924 w 3543041"/>
              <a:gd name="connsiteY763" fmla="*/ 437722 h 693107"/>
              <a:gd name="connsiteX764" fmla="*/ 1390954 w 3543041"/>
              <a:gd name="connsiteY764" fmla="*/ 440202 h 693107"/>
              <a:gd name="connsiteX765" fmla="*/ 831175 w 3543041"/>
              <a:gd name="connsiteY765" fmla="*/ 207601 h 693107"/>
              <a:gd name="connsiteX766" fmla="*/ 849599 w 3543041"/>
              <a:gd name="connsiteY766" fmla="*/ 202796 h 693107"/>
              <a:gd name="connsiteX767" fmla="*/ 842646 w 3543041"/>
              <a:gd name="connsiteY767" fmla="*/ 197925 h 693107"/>
              <a:gd name="connsiteX768" fmla="*/ 828407 w 3543041"/>
              <a:gd name="connsiteY768" fmla="*/ 200338 h 693107"/>
              <a:gd name="connsiteX769" fmla="*/ 831175 w 3543041"/>
              <a:gd name="connsiteY769" fmla="*/ 207601 h 693107"/>
              <a:gd name="connsiteX770" fmla="*/ 1414493 w 3543041"/>
              <a:gd name="connsiteY770" fmla="*/ 175626 h 693107"/>
              <a:gd name="connsiteX771" fmla="*/ 1424834 w 3543041"/>
              <a:gd name="connsiteY771" fmla="*/ 171307 h 693107"/>
              <a:gd name="connsiteX772" fmla="*/ 1417992 w 3543041"/>
              <a:gd name="connsiteY772" fmla="*/ 166391 h 693107"/>
              <a:gd name="connsiteX773" fmla="*/ 1411570 w 3543041"/>
              <a:gd name="connsiteY773" fmla="*/ 168805 h 693107"/>
              <a:gd name="connsiteX774" fmla="*/ 1414493 w 3543041"/>
              <a:gd name="connsiteY774" fmla="*/ 175626 h 693107"/>
              <a:gd name="connsiteX775" fmla="*/ 3368879 w 3543041"/>
              <a:gd name="connsiteY775" fmla="*/ 164509 h 693107"/>
              <a:gd name="connsiteX776" fmla="*/ 3365956 w 3543041"/>
              <a:gd name="connsiteY776" fmla="*/ 171307 h 693107"/>
              <a:gd name="connsiteX777" fmla="*/ 3372378 w 3543041"/>
              <a:gd name="connsiteY777" fmla="*/ 173721 h 693107"/>
              <a:gd name="connsiteX778" fmla="*/ 3379220 w 3543041"/>
              <a:gd name="connsiteY778" fmla="*/ 168805 h 693107"/>
              <a:gd name="connsiteX779" fmla="*/ 3368879 w 3543041"/>
              <a:gd name="connsiteY779" fmla="*/ 164509 h 693107"/>
              <a:gd name="connsiteX780" fmla="*/ 158418 w 3543041"/>
              <a:gd name="connsiteY780" fmla="*/ 202265 h 693107"/>
              <a:gd name="connsiteX781" fmla="*/ 151376 w 3543041"/>
              <a:gd name="connsiteY781" fmla="*/ 197880 h 693107"/>
              <a:gd name="connsiteX782" fmla="*/ 141567 w 3543041"/>
              <a:gd name="connsiteY782" fmla="*/ 201556 h 693107"/>
              <a:gd name="connsiteX783" fmla="*/ 147546 w 3543041"/>
              <a:gd name="connsiteY783" fmla="*/ 205254 h 693107"/>
              <a:gd name="connsiteX784" fmla="*/ 158418 w 3543041"/>
              <a:gd name="connsiteY784" fmla="*/ 202265 h 693107"/>
              <a:gd name="connsiteX785" fmla="*/ 1513410 w 3543041"/>
              <a:gd name="connsiteY785" fmla="*/ 346289 h 693107"/>
              <a:gd name="connsiteX786" fmla="*/ 1508849 w 3543041"/>
              <a:gd name="connsiteY786" fmla="*/ 339380 h 693107"/>
              <a:gd name="connsiteX787" fmla="*/ 1505173 w 3543041"/>
              <a:gd name="connsiteY787" fmla="*/ 349190 h 693107"/>
              <a:gd name="connsiteX788" fmla="*/ 1508849 w 3543041"/>
              <a:gd name="connsiteY788" fmla="*/ 355125 h 693107"/>
              <a:gd name="connsiteX789" fmla="*/ 1513410 w 3543041"/>
              <a:gd name="connsiteY789" fmla="*/ 346289 h 693107"/>
              <a:gd name="connsiteX790" fmla="*/ 2872410 w 3543041"/>
              <a:gd name="connsiteY790" fmla="*/ 403997 h 693107"/>
              <a:gd name="connsiteX791" fmla="*/ 2882752 w 3543041"/>
              <a:gd name="connsiteY791" fmla="*/ 399679 h 693107"/>
              <a:gd name="connsiteX792" fmla="*/ 2875909 w 3543041"/>
              <a:gd name="connsiteY792" fmla="*/ 394763 h 693107"/>
              <a:gd name="connsiteX793" fmla="*/ 2869487 w 3543041"/>
              <a:gd name="connsiteY793" fmla="*/ 397176 h 693107"/>
              <a:gd name="connsiteX794" fmla="*/ 2872410 w 3543041"/>
              <a:gd name="connsiteY794" fmla="*/ 403997 h 693107"/>
              <a:gd name="connsiteX795" fmla="*/ 1424480 w 3543041"/>
              <a:gd name="connsiteY795" fmla="*/ 457209 h 693107"/>
              <a:gd name="connsiteX796" fmla="*/ 1425831 w 3543041"/>
              <a:gd name="connsiteY796" fmla="*/ 445982 h 693107"/>
              <a:gd name="connsiteX797" fmla="*/ 1420893 w 3543041"/>
              <a:gd name="connsiteY797" fmla="*/ 443015 h 693107"/>
              <a:gd name="connsiteX798" fmla="*/ 1418457 w 3543041"/>
              <a:gd name="connsiteY798" fmla="*/ 453333 h 693107"/>
              <a:gd name="connsiteX799" fmla="*/ 1424480 w 3543041"/>
              <a:gd name="connsiteY799" fmla="*/ 457209 h 693107"/>
              <a:gd name="connsiteX800" fmla="*/ 799820 w 3543041"/>
              <a:gd name="connsiteY800" fmla="*/ 188137 h 693107"/>
              <a:gd name="connsiteX801" fmla="*/ 796897 w 3543041"/>
              <a:gd name="connsiteY801" fmla="*/ 194935 h 693107"/>
              <a:gd name="connsiteX802" fmla="*/ 803318 w 3543041"/>
              <a:gd name="connsiteY802" fmla="*/ 197349 h 693107"/>
              <a:gd name="connsiteX803" fmla="*/ 810161 w 3543041"/>
              <a:gd name="connsiteY803" fmla="*/ 192433 h 693107"/>
              <a:gd name="connsiteX804" fmla="*/ 799820 w 3543041"/>
              <a:gd name="connsiteY804" fmla="*/ 188137 h 693107"/>
              <a:gd name="connsiteX805" fmla="*/ 484600 w 3543041"/>
              <a:gd name="connsiteY805" fmla="*/ 534646 h 693107"/>
              <a:gd name="connsiteX806" fmla="*/ 481677 w 3543041"/>
              <a:gd name="connsiteY806" fmla="*/ 541445 h 693107"/>
              <a:gd name="connsiteX807" fmla="*/ 488098 w 3543041"/>
              <a:gd name="connsiteY807" fmla="*/ 543858 h 693107"/>
              <a:gd name="connsiteX808" fmla="*/ 494941 w 3543041"/>
              <a:gd name="connsiteY808" fmla="*/ 538942 h 693107"/>
              <a:gd name="connsiteX809" fmla="*/ 484600 w 3543041"/>
              <a:gd name="connsiteY809" fmla="*/ 534646 h 693107"/>
              <a:gd name="connsiteX810" fmla="*/ 2974849 w 3543041"/>
              <a:gd name="connsiteY810" fmla="*/ 553624 h 693107"/>
              <a:gd name="connsiteX811" fmla="*/ 2985190 w 3543041"/>
              <a:gd name="connsiteY811" fmla="*/ 549306 h 693107"/>
              <a:gd name="connsiteX812" fmla="*/ 2978347 w 3543041"/>
              <a:gd name="connsiteY812" fmla="*/ 544390 h 693107"/>
              <a:gd name="connsiteX813" fmla="*/ 2971926 w 3543041"/>
              <a:gd name="connsiteY813" fmla="*/ 546804 h 693107"/>
              <a:gd name="connsiteX814" fmla="*/ 2974849 w 3543041"/>
              <a:gd name="connsiteY814" fmla="*/ 553624 h 693107"/>
              <a:gd name="connsiteX815" fmla="*/ 644324 w 3543041"/>
              <a:gd name="connsiteY815" fmla="*/ 598975 h 693107"/>
              <a:gd name="connsiteX816" fmla="*/ 645675 w 3543041"/>
              <a:gd name="connsiteY816" fmla="*/ 587748 h 693107"/>
              <a:gd name="connsiteX817" fmla="*/ 640737 w 3543041"/>
              <a:gd name="connsiteY817" fmla="*/ 584780 h 693107"/>
              <a:gd name="connsiteX818" fmla="*/ 638301 w 3543041"/>
              <a:gd name="connsiteY818" fmla="*/ 595099 h 693107"/>
              <a:gd name="connsiteX819" fmla="*/ 644324 w 3543041"/>
              <a:gd name="connsiteY819" fmla="*/ 598975 h 693107"/>
              <a:gd name="connsiteX820" fmla="*/ 788880 w 3543041"/>
              <a:gd name="connsiteY820" fmla="*/ 588168 h 693107"/>
              <a:gd name="connsiteX821" fmla="*/ 781839 w 3543041"/>
              <a:gd name="connsiteY821" fmla="*/ 583784 h 693107"/>
              <a:gd name="connsiteX822" fmla="*/ 772029 w 3543041"/>
              <a:gd name="connsiteY822" fmla="*/ 587460 h 693107"/>
              <a:gd name="connsiteX823" fmla="*/ 778008 w 3543041"/>
              <a:gd name="connsiteY823" fmla="*/ 591158 h 693107"/>
              <a:gd name="connsiteX824" fmla="*/ 788880 w 3543041"/>
              <a:gd name="connsiteY824" fmla="*/ 588168 h 693107"/>
              <a:gd name="connsiteX825" fmla="*/ 2112805 w 3543041"/>
              <a:gd name="connsiteY825" fmla="*/ 139265 h 693107"/>
              <a:gd name="connsiteX826" fmla="*/ 2105763 w 3543041"/>
              <a:gd name="connsiteY826" fmla="*/ 134881 h 693107"/>
              <a:gd name="connsiteX827" fmla="*/ 2095953 w 3543041"/>
              <a:gd name="connsiteY827" fmla="*/ 138556 h 693107"/>
              <a:gd name="connsiteX828" fmla="*/ 2101932 w 3543041"/>
              <a:gd name="connsiteY828" fmla="*/ 142254 h 693107"/>
              <a:gd name="connsiteX829" fmla="*/ 2112805 w 3543041"/>
              <a:gd name="connsiteY829" fmla="*/ 139265 h 693107"/>
              <a:gd name="connsiteX830" fmla="*/ 2714789 w 3543041"/>
              <a:gd name="connsiteY830" fmla="*/ 167742 h 693107"/>
              <a:gd name="connsiteX831" fmla="*/ 2725130 w 3543041"/>
              <a:gd name="connsiteY831" fmla="*/ 163424 h 693107"/>
              <a:gd name="connsiteX832" fmla="*/ 2718288 w 3543041"/>
              <a:gd name="connsiteY832" fmla="*/ 158508 h 693107"/>
              <a:gd name="connsiteX833" fmla="*/ 2711866 w 3543041"/>
              <a:gd name="connsiteY833" fmla="*/ 160922 h 693107"/>
              <a:gd name="connsiteX834" fmla="*/ 2714789 w 3543041"/>
              <a:gd name="connsiteY834" fmla="*/ 167742 h 693107"/>
              <a:gd name="connsiteX835" fmla="*/ 2654336 w 3543041"/>
              <a:gd name="connsiteY835" fmla="*/ 501962 h 693107"/>
              <a:gd name="connsiteX836" fmla="*/ 2651524 w 3543041"/>
              <a:gd name="connsiteY836" fmla="*/ 496891 h 693107"/>
              <a:gd name="connsiteX837" fmla="*/ 2649066 w 3543041"/>
              <a:gd name="connsiteY837" fmla="*/ 499482 h 693107"/>
              <a:gd name="connsiteX838" fmla="*/ 2651524 w 3543041"/>
              <a:gd name="connsiteY838" fmla="*/ 504774 h 693107"/>
              <a:gd name="connsiteX839" fmla="*/ 2654336 w 3543041"/>
              <a:gd name="connsiteY839" fmla="*/ 501962 h 693107"/>
              <a:gd name="connsiteX840" fmla="*/ 605395 w 3543041"/>
              <a:gd name="connsiteY840" fmla="*/ 546936 h 693107"/>
              <a:gd name="connsiteX841" fmla="*/ 602583 w 3543041"/>
              <a:gd name="connsiteY841" fmla="*/ 544124 h 693107"/>
              <a:gd name="connsiteX842" fmla="*/ 600125 w 3543041"/>
              <a:gd name="connsiteY842" fmla="*/ 549416 h 693107"/>
              <a:gd name="connsiteX843" fmla="*/ 602583 w 3543041"/>
              <a:gd name="connsiteY843" fmla="*/ 552007 h 693107"/>
              <a:gd name="connsiteX844" fmla="*/ 605395 w 3543041"/>
              <a:gd name="connsiteY844" fmla="*/ 546936 h 693107"/>
              <a:gd name="connsiteX845" fmla="*/ 1197570 w 3543041"/>
              <a:gd name="connsiteY845" fmla="*/ 272439 h 693107"/>
              <a:gd name="connsiteX846" fmla="*/ 1194979 w 3543041"/>
              <a:gd name="connsiteY846" fmla="*/ 269981 h 693107"/>
              <a:gd name="connsiteX847" fmla="*/ 1189687 w 3543041"/>
              <a:gd name="connsiteY847" fmla="*/ 272439 h 693107"/>
              <a:gd name="connsiteX848" fmla="*/ 1192278 w 3543041"/>
              <a:gd name="connsiteY848" fmla="*/ 274897 h 693107"/>
              <a:gd name="connsiteX849" fmla="*/ 1197570 w 3543041"/>
              <a:gd name="connsiteY849" fmla="*/ 272439 h 693107"/>
              <a:gd name="connsiteX850" fmla="*/ 2325608 w 3543041"/>
              <a:gd name="connsiteY850" fmla="*/ 242080 h 693107"/>
              <a:gd name="connsiteX851" fmla="*/ 2328421 w 3543041"/>
              <a:gd name="connsiteY851" fmla="*/ 244892 h 693107"/>
              <a:gd name="connsiteX852" fmla="*/ 2330879 w 3543041"/>
              <a:gd name="connsiteY852" fmla="*/ 239599 h 693107"/>
              <a:gd name="connsiteX853" fmla="*/ 2328421 w 3543041"/>
              <a:gd name="connsiteY853" fmla="*/ 237009 h 693107"/>
              <a:gd name="connsiteX854" fmla="*/ 2325608 w 3543041"/>
              <a:gd name="connsiteY854" fmla="*/ 242080 h 693107"/>
              <a:gd name="connsiteX855" fmla="*/ 2014330 w 3543041"/>
              <a:gd name="connsiteY855" fmla="*/ 235857 h 693107"/>
              <a:gd name="connsiteX856" fmla="*/ 2017142 w 3543041"/>
              <a:gd name="connsiteY856" fmla="*/ 233045 h 693107"/>
              <a:gd name="connsiteX857" fmla="*/ 2011850 w 3543041"/>
              <a:gd name="connsiteY857" fmla="*/ 230587 h 693107"/>
              <a:gd name="connsiteX858" fmla="*/ 2009259 w 3543041"/>
              <a:gd name="connsiteY858" fmla="*/ 233045 h 693107"/>
              <a:gd name="connsiteX859" fmla="*/ 2014330 w 3543041"/>
              <a:gd name="connsiteY859" fmla="*/ 235857 h 693107"/>
              <a:gd name="connsiteX860" fmla="*/ 1338273 w 3543041"/>
              <a:gd name="connsiteY860" fmla="*/ 460309 h 693107"/>
              <a:gd name="connsiteX861" fmla="*/ 1335461 w 3543041"/>
              <a:gd name="connsiteY861" fmla="*/ 457497 h 693107"/>
              <a:gd name="connsiteX862" fmla="*/ 1333003 w 3543041"/>
              <a:gd name="connsiteY862" fmla="*/ 462789 h 693107"/>
              <a:gd name="connsiteX863" fmla="*/ 1335461 w 3543041"/>
              <a:gd name="connsiteY863" fmla="*/ 465380 h 693107"/>
              <a:gd name="connsiteX864" fmla="*/ 1338273 w 3543041"/>
              <a:gd name="connsiteY864" fmla="*/ 460309 h 693107"/>
              <a:gd name="connsiteX865" fmla="*/ 606524 w 3543041"/>
              <a:gd name="connsiteY865" fmla="*/ 595321 h 693107"/>
              <a:gd name="connsiteX866" fmla="*/ 603934 w 3543041"/>
              <a:gd name="connsiteY866" fmla="*/ 592863 h 693107"/>
              <a:gd name="connsiteX867" fmla="*/ 598641 w 3543041"/>
              <a:gd name="connsiteY867" fmla="*/ 595321 h 693107"/>
              <a:gd name="connsiteX868" fmla="*/ 601232 w 3543041"/>
              <a:gd name="connsiteY868" fmla="*/ 597779 h 693107"/>
              <a:gd name="connsiteX869" fmla="*/ 606524 w 3543041"/>
              <a:gd name="connsiteY869" fmla="*/ 595321 h 693107"/>
              <a:gd name="connsiteX870" fmla="*/ 1377690 w 3543041"/>
              <a:gd name="connsiteY870" fmla="*/ 602075 h 693107"/>
              <a:gd name="connsiteX871" fmla="*/ 1374877 w 3543041"/>
              <a:gd name="connsiteY871" fmla="*/ 599263 h 693107"/>
              <a:gd name="connsiteX872" fmla="*/ 1372419 w 3543041"/>
              <a:gd name="connsiteY872" fmla="*/ 604555 h 693107"/>
              <a:gd name="connsiteX873" fmla="*/ 1374877 w 3543041"/>
              <a:gd name="connsiteY873" fmla="*/ 607146 h 693107"/>
              <a:gd name="connsiteX874" fmla="*/ 1377690 w 3543041"/>
              <a:gd name="connsiteY874" fmla="*/ 602075 h 693107"/>
              <a:gd name="connsiteX875" fmla="*/ 970173 w 3543041"/>
              <a:gd name="connsiteY875" fmla="*/ 218452 h 693107"/>
              <a:gd name="connsiteX876" fmla="*/ 972986 w 3543041"/>
              <a:gd name="connsiteY876" fmla="*/ 221264 h 693107"/>
              <a:gd name="connsiteX877" fmla="*/ 975444 w 3543041"/>
              <a:gd name="connsiteY877" fmla="*/ 215972 h 693107"/>
              <a:gd name="connsiteX878" fmla="*/ 972986 w 3543041"/>
              <a:gd name="connsiteY878" fmla="*/ 213381 h 693107"/>
              <a:gd name="connsiteX879" fmla="*/ 970173 w 3543041"/>
              <a:gd name="connsiteY879" fmla="*/ 218452 h 693107"/>
              <a:gd name="connsiteX880" fmla="*/ 2553027 w 3543041"/>
              <a:gd name="connsiteY880" fmla="*/ 185812 h 693107"/>
              <a:gd name="connsiteX881" fmla="*/ 2550437 w 3543041"/>
              <a:gd name="connsiteY881" fmla="*/ 183354 h 693107"/>
              <a:gd name="connsiteX882" fmla="*/ 2545144 w 3543041"/>
              <a:gd name="connsiteY882" fmla="*/ 185812 h 693107"/>
              <a:gd name="connsiteX883" fmla="*/ 2547735 w 3543041"/>
              <a:gd name="connsiteY883" fmla="*/ 188270 h 693107"/>
              <a:gd name="connsiteX884" fmla="*/ 2553027 w 3543041"/>
              <a:gd name="connsiteY884" fmla="*/ 185812 h 693107"/>
              <a:gd name="connsiteX885" fmla="*/ 729800 w 3543041"/>
              <a:gd name="connsiteY885" fmla="*/ 616158 h 693107"/>
              <a:gd name="connsiteX886" fmla="*/ 724729 w 3543041"/>
              <a:gd name="connsiteY886" fmla="*/ 618971 h 693107"/>
              <a:gd name="connsiteX887" fmla="*/ 727320 w 3543041"/>
              <a:gd name="connsiteY887" fmla="*/ 621429 h 693107"/>
              <a:gd name="connsiteX888" fmla="*/ 732613 w 3543041"/>
              <a:gd name="connsiteY888" fmla="*/ 618971 h 693107"/>
              <a:gd name="connsiteX889" fmla="*/ 729800 w 3543041"/>
              <a:gd name="connsiteY889" fmla="*/ 616158 h 693107"/>
              <a:gd name="connsiteX890" fmla="*/ 1314646 w 3543041"/>
              <a:gd name="connsiteY890" fmla="*/ 186941 h 693107"/>
              <a:gd name="connsiteX891" fmla="*/ 1311833 w 3543041"/>
              <a:gd name="connsiteY891" fmla="*/ 181870 h 693107"/>
              <a:gd name="connsiteX892" fmla="*/ 1309375 w 3543041"/>
              <a:gd name="connsiteY892" fmla="*/ 184461 h 693107"/>
              <a:gd name="connsiteX893" fmla="*/ 1311833 w 3543041"/>
              <a:gd name="connsiteY893" fmla="*/ 189753 h 693107"/>
              <a:gd name="connsiteX894" fmla="*/ 1314646 w 3543041"/>
              <a:gd name="connsiteY894" fmla="*/ 186941 h 693107"/>
              <a:gd name="connsiteX895" fmla="*/ 428066 w 3543041"/>
              <a:gd name="connsiteY895" fmla="*/ 629622 h 693107"/>
              <a:gd name="connsiteX896" fmla="*/ 433137 w 3543041"/>
              <a:gd name="connsiteY896" fmla="*/ 626810 h 693107"/>
              <a:gd name="connsiteX897" fmla="*/ 430546 w 3543041"/>
              <a:gd name="connsiteY897" fmla="*/ 624352 h 693107"/>
              <a:gd name="connsiteX898" fmla="*/ 425254 w 3543041"/>
              <a:gd name="connsiteY898" fmla="*/ 626810 h 693107"/>
              <a:gd name="connsiteX899" fmla="*/ 428066 w 3543041"/>
              <a:gd name="connsiteY899" fmla="*/ 629622 h 693107"/>
              <a:gd name="connsiteX900" fmla="*/ 3034859 w 3543041"/>
              <a:gd name="connsiteY900" fmla="*/ 436681 h 693107"/>
              <a:gd name="connsiteX901" fmla="*/ 3037671 w 3543041"/>
              <a:gd name="connsiteY901" fmla="*/ 441752 h 693107"/>
              <a:gd name="connsiteX902" fmla="*/ 3040129 w 3543041"/>
              <a:gd name="connsiteY902" fmla="*/ 439161 h 693107"/>
              <a:gd name="connsiteX903" fmla="*/ 3037671 w 3543041"/>
              <a:gd name="connsiteY903" fmla="*/ 433869 h 693107"/>
              <a:gd name="connsiteX904" fmla="*/ 3034859 w 3543041"/>
              <a:gd name="connsiteY904" fmla="*/ 436681 h 693107"/>
              <a:gd name="connsiteX905" fmla="*/ 1945086 w 3543041"/>
              <a:gd name="connsiteY905" fmla="*/ 176799 h 693107"/>
              <a:gd name="connsiteX906" fmla="*/ 1942273 w 3543041"/>
              <a:gd name="connsiteY906" fmla="*/ 173987 h 693107"/>
              <a:gd name="connsiteX907" fmla="*/ 1939815 w 3543041"/>
              <a:gd name="connsiteY907" fmla="*/ 179279 h 693107"/>
              <a:gd name="connsiteX908" fmla="*/ 1942273 w 3543041"/>
              <a:gd name="connsiteY908" fmla="*/ 181870 h 693107"/>
              <a:gd name="connsiteX909" fmla="*/ 1945086 w 3543041"/>
              <a:gd name="connsiteY909" fmla="*/ 176799 h 693107"/>
              <a:gd name="connsiteX910" fmla="*/ 2213028 w 3543041"/>
              <a:gd name="connsiteY910" fmla="*/ 153172 h 693107"/>
              <a:gd name="connsiteX911" fmla="*/ 2210216 w 3543041"/>
              <a:gd name="connsiteY911" fmla="*/ 150359 h 693107"/>
              <a:gd name="connsiteX912" fmla="*/ 2207758 w 3543041"/>
              <a:gd name="connsiteY912" fmla="*/ 155652 h 693107"/>
              <a:gd name="connsiteX913" fmla="*/ 2210216 w 3543041"/>
              <a:gd name="connsiteY913" fmla="*/ 158242 h 693107"/>
              <a:gd name="connsiteX914" fmla="*/ 2213028 w 3543041"/>
              <a:gd name="connsiteY914" fmla="*/ 153172 h 693107"/>
              <a:gd name="connsiteX915" fmla="*/ 2772541 w 3543041"/>
              <a:gd name="connsiteY915" fmla="*/ 415335 h 693107"/>
              <a:gd name="connsiteX916" fmla="*/ 2769729 w 3543041"/>
              <a:gd name="connsiteY916" fmla="*/ 410263 h 693107"/>
              <a:gd name="connsiteX917" fmla="*/ 2767271 w 3543041"/>
              <a:gd name="connsiteY917" fmla="*/ 412854 h 693107"/>
              <a:gd name="connsiteX918" fmla="*/ 2769729 w 3543041"/>
              <a:gd name="connsiteY918" fmla="*/ 418147 h 693107"/>
              <a:gd name="connsiteX919" fmla="*/ 2772541 w 3543041"/>
              <a:gd name="connsiteY919" fmla="*/ 415335 h 693107"/>
              <a:gd name="connsiteX920" fmla="*/ 1342215 w 3543041"/>
              <a:gd name="connsiteY920" fmla="*/ 401251 h 693107"/>
              <a:gd name="connsiteX921" fmla="*/ 1347286 w 3543041"/>
              <a:gd name="connsiteY921" fmla="*/ 398439 h 693107"/>
              <a:gd name="connsiteX922" fmla="*/ 1344695 w 3543041"/>
              <a:gd name="connsiteY922" fmla="*/ 395980 h 693107"/>
              <a:gd name="connsiteX923" fmla="*/ 1339403 w 3543041"/>
              <a:gd name="connsiteY923" fmla="*/ 398439 h 693107"/>
              <a:gd name="connsiteX924" fmla="*/ 1342215 w 3543041"/>
              <a:gd name="connsiteY924" fmla="*/ 401251 h 693107"/>
              <a:gd name="connsiteX925" fmla="*/ 2967873 w 3543041"/>
              <a:gd name="connsiteY925" fmla="*/ 490137 h 693107"/>
              <a:gd name="connsiteX926" fmla="*/ 2962802 w 3543041"/>
              <a:gd name="connsiteY926" fmla="*/ 492949 h 693107"/>
              <a:gd name="connsiteX927" fmla="*/ 2965393 w 3543041"/>
              <a:gd name="connsiteY927" fmla="*/ 495407 h 693107"/>
              <a:gd name="connsiteX928" fmla="*/ 2970685 w 3543041"/>
              <a:gd name="connsiteY928" fmla="*/ 492949 h 693107"/>
              <a:gd name="connsiteX929" fmla="*/ 2967873 w 3543041"/>
              <a:gd name="connsiteY929" fmla="*/ 490137 h 69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543041" h="693107">
                <a:moveTo>
                  <a:pt x="330699" y="638635"/>
                </a:moveTo>
                <a:cubicBezTo>
                  <a:pt x="326071" y="628316"/>
                  <a:pt x="305787" y="638258"/>
                  <a:pt x="306473" y="620034"/>
                </a:cubicBezTo>
                <a:cubicBezTo>
                  <a:pt x="306540" y="618528"/>
                  <a:pt x="298457" y="616579"/>
                  <a:pt x="294072" y="615051"/>
                </a:cubicBezTo>
                <a:cubicBezTo>
                  <a:pt x="282956" y="611154"/>
                  <a:pt x="269382" y="623311"/>
                  <a:pt x="259329" y="608076"/>
                </a:cubicBezTo>
                <a:cubicBezTo>
                  <a:pt x="253726" y="599573"/>
                  <a:pt x="243651" y="594059"/>
                  <a:pt x="235767" y="587017"/>
                </a:cubicBezTo>
                <a:cubicBezTo>
                  <a:pt x="231870" y="583540"/>
                  <a:pt x="228327" y="579665"/>
                  <a:pt x="224629" y="575967"/>
                </a:cubicBezTo>
                <a:cubicBezTo>
                  <a:pt x="209172" y="560555"/>
                  <a:pt x="209128" y="560688"/>
                  <a:pt x="178326" y="551897"/>
                </a:cubicBezTo>
                <a:cubicBezTo>
                  <a:pt x="172568" y="550258"/>
                  <a:pt x="166966" y="547534"/>
                  <a:pt x="161917" y="544323"/>
                </a:cubicBezTo>
                <a:cubicBezTo>
                  <a:pt x="160544" y="543460"/>
                  <a:pt x="160633" y="536861"/>
                  <a:pt x="161319" y="536617"/>
                </a:cubicBezTo>
                <a:cubicBezTo>
                  <a:pt x="170509" y="533473"/>
                  <a:pt x="179920" y="530882"/>
                  <a:pt x="189331" y="528402"/>
                </a:cubicBezTo>
                <a:cubicBezTo>
                  <a:pt x="198100" y="526099"/>
                  <a:pt x="204013" y="530638"/>
                  <a:pt x="209327" y="536949"/>
                </a:cubicBezTo>
                <a:cubicBezTo>
                  <a:pt x="217720" y="546936"/>
                  <a:pt x="220864" y="544146"/>
                  <a:pt x="220643" y="532277"/>
                </a:cubicBezTo>
                <a:cubicBezTo>
                  <a:pt x="220621" y="531015"/>
                  <a:pt x="225138" y="528070"/>
                  <a:pt x="226489" y="528601"/>
                </a:cubicBezTo>
                <a:cubicBezTo>
                  <a:pt x="237561" y="533052"/>
                  <a:pt x="248301" y="539695"/>
                  <a:pt x="259506" y="528557"/>
                </a:cubicBezTo>
                <a:cubicBezTo>
                  <a:pt x="260236" y="527826"/>
                  <a:pt x="265772" y="529819"/>
                  <a:pt x="265861" y="530815"/>
                </a:cubicBezTo>
                <a:cubicBezTo>
                  <a:pt x="267345" y="549018"/>
                  <a:pt x="281384" y="541843"/>
                  <a:pt x="291194" y="544567"/>
                </a:cubicBezTo>
                <a:cubicBezTo>
                  <a:pt x="299985" y="547003"/>
                  <a:pt x="307935" y="554200"/>
                  <a:pt x="309086" y="538101"/>
                </a:cubicBezTo>
                <a:cubicBezTo>
                  <a:pt x="316172" y="538677"/>
                  <a:pt x="323258" y="539252"/>
                  <a:pt x="330344" y="539828"/>
                </a:cubicBezTo>
                <a:cubicBezTo>
                  <a:pt x="317346" y="552229"/>
                  <a:pt x="326713" y="552340"/>
                  <a:pt x="337032" y="551985"/>
                </a:cubicBezTo>
                <a:cubicBezTo>
                  <a:pt x="339645" y="551897"/>
                  <a:pt x="342834" y="550989"/>
                  <a:pt x="344782" y="552118"/>
                </a:cubicBezTo>
                <a:cubicBezTo>
                  <a:pt x="365509" y="564054"/>
                  <a:pt x="384553" y="561928"/>
                  <a:pt x="403132" y="547047"/>
                </a:cubicBezTo>
                <a:cubicBezTo>
                  <a:pt x="405811" y="544899"/>
                  <a:pt x="415422" y="545896"/>
                  <a:pt x="415754" y="547113"/>
                </a:cubicBezTo>
                <a:cubicBezTo>
                  <a:pt x="422264" y="570431"/>
                  <a:pt x="440710" y="556215"/>
                  <a:pt x="453376" y="558783"/>
                </a:cubicBezTo>
                <a:cubicBezTo>
                  <a:pt x="456211" y="559359"/>
                  <a:pt x="463164" y="552273"/>
                  <a:pt x="463563" y="548243"/>
                </a:cubicBezTo>
                <a:cubicBezTo>
                  <a:pt x="463895" y="544921"/>
                  <a:pt x="457827" y="540116"/>
                  <a:pt x="453642" y="537503"/>
                </a:cubicBezTo>
                <a:cubicBezTo>
                  <a:pt x="450763" y="535709"/>
                  <a:pt x="446135" y="537016"/>
                  <a:pt x="442504" y="536063"/>
                </a:cubicBezTo>
                <a:cubicBezTo>
                  <a:pt x="439381" y="535244"/>
                  <a:pt x="436591" y="533207"/>
                  <a:pt x="433668" y="531723"/>
                </a:cubicBezTo>
                <a:cubicBezTo>
                  <a:pt x="437123" y="530594"/>
                  <a:pt x="440511" y="528867"/>
                  <a:pt x="444054" y="528490"/>
                </a:cubicBezTo>
                <a:cubicBezTo>
                  <a:pt x="449236" y="527937"/>
                  <a:pt x="454528" y="528667"/>
                  <a:pt x="459732" y="528291"/>
                </a:cubicBezTo>
                <a:cubicBezTo>
                  <a:pt x="495273" y="525767"/>
                  <a:pt x="530814" y="523131"/>
                  <a:pt x="566333" y="520386"/>
                </a:cubicBezTo>
                <a:cubicBezTo>
                  <a:pt x="568680" y="520209"/>
                  <a:pt x="572888" y="519145"/>
                  <a:pt x="572976" y="518193"/>
                </a:cubicBezTo>
                <a:cubicBezTo>
                  <a:pt x="575102" y="494123"/>
                  <a:pt x="592042" y="511506"/>
                  <a:pt x="594323" y="513588"/>
                </a:cubicBezTo>
                <a:cubicBezTo>
                  <a:pt x="610267" y="528291"/>
                  <a:pt x="615958" y="516776"/>
                  <a:pt x="622247" y="504708"/>
                </a:cubicBezTo>
                <a:cubicBezTo>
                  <a:pt x="630329" y="507343"/>
                  <a:pt x="638412" y="509889"/>
                  <a:pt x="646472" y="512613"/>
                </a:cubicBezTo>
                <a:cubicBezTo>
                  <a:pt x="653160" y="514872"/>
                  <a:pt x="661309" y="520762"/>
                  <a:pt x="666025" y="518703"/>
                </a:cubicBezTo>
                <a:cubicBezTo>
                  <a:pt x="671451" y="516333"/>
                  <a:pt x="672846" y="506014"/>
                  <a:pt x="677784" y="500921"/>
                </a:cubicBezTo>
                <a:cubicBezTo>
                  <a:pt x="682766" y="495806"/>
                  <a:pt x="689609" y="491864"/>
                  <a:pt x="696341" y="489251"/>
                </a:cubicBezTo>
                <a:cubicBezTo>
                  <a:pt x="702009" y="487059"/>
                  <a:pt x="708719" y="487524"/>
                  <a:pt x="714986" y="486815"/>
                </a:cubicBezTo>
                <a:cubicBezTo>
                  <a:pt x="711576" y="482187"/>
                  <a:pt x="708188" y="477537"/>
                  <a:pt x="704711" y="472953"/>
                </a:cubicBezTo>
                <a:cubicBezTo>
                  <a:pt x="703936" y="471912"/>
                  <a:pt x="702873" y="471093"/>
                  <a:pt x="701965" y="470163"/>
                </a:cubicBezTo>
                <a:cubicBezTo>
                  <a:pt x="707678" y="466465"/>
                  <a:pt x="713081" y="460730"/>
                  <a:pt x="719215" y="459844"/>
                </a:cubicBezTo>
                <a:cubicBezTo>
                  <a:pt x="722958" y="459290"/>
                  <a:pt x="727807" y="466155"/>
                  <a:pt x="732147" y="469676"/>
                </a:cubicBezTo>
                <a:cubicBezTo>
                  <a:pt x="726501" y="475123"/>
                  <a:pt x="719592" y="480903"/>
                  <a:pt x="728427" y="488520"/>
                </a:cubicBezTo>
                <a:cubicBezTo>
                  <a:pt x="740806" y="499194"/>
                  <a:pt x="752653" y="512215"/>
                  <a:pt x="767201" y="517972"/>
                </a:cubicBezTo>
                <a:cubicBezTo>
                  <a:pt x="776236" y="521537"/>
                  <a:pt x="789855" y="513521"/>
                  <a:pt x="801436" y="510709"/>
                </a:cubicBezTo>
                <a:cubicBezTo>
                  <a:pt x="800971" y="508849"/>
                  <a:pt x="801060" y="505970"/>
                  <a:pt x="799908" y="505350"/>
                </a:cubicBezTo>
                <a:cubicBezTo>
                  <a:pt x="795701" y="503047"/>
                  <a:pt x="791183" y="501120"/>
                  <a:pt x="786577" y="499703"/>
                </a:cubicBezTo>
                <a:cubicBezTo>
                  <a:pt x="779580" y="497555"/>
                  <a:pt x="772405" y="495939"/>
                  <a:pt x="765319" y="494101"/>
                </a:cubicBezTo>
                <a:cubicBezTo>
                  <a:pt x="770944" y="483449"/>
                  <a:pt x="780886" y="491621"/>
                  <a:pt x="788172" y="488764"/>
                </a:cubicBezTo>
                <a:cubicBezTo>
                  <a:pt x="791073" y="487635"/>
                  <a:pt x="793176" y="484468"/>
                  <a:pt x="795634" y="482232"/>
                </a:cubicBezTo>
                <a:cubicBezTo>
                  <a:pt x="792645" y="479220"/>
                  <a:pt x="790143" y="475145"/>
                  <a:pt x="786533" y="473484"/>
                </a:cubicBezTo>
                <a:cubicBezTo>
                  <a:pt x="783278" y="472001"/>
                  <a:pt x="778827" y="473263"/>
                  <a:pt x="774885" y="473153"/>
                </a:cubicBezTo>
                <a:cubicBezTo>
                  <a:pt x="749154" y="472466"/>
                  <a:pt x="779403" y="461483"/>
                  <a:pt x="771985" y="457408"/>
                </a:cubicBezTo>
                <a:cubicBezTo>
                  <a:pt x="788371" y="465624"/>
                  <a:pt x="808256" y="467173"/>
                  <a:pt x="819882" y="484734"/>
                </a:cubicBezTo>
                <a:cubicBezTo>
                  <a:pt x="822296" y="488388"/>
                  <a:pt x="831463" y="487369"/>
                  <a:pt x="837354" y="489052"/>
                </a:cubicBezTo>
                <a:cubicBezTo>
                  <a:pt x="839280" y="489605"/>
                  <a:pt x="840742" y="491864"/>
                  <a:pt x="842402" y="493348"/>
                </a:cubicBezTo>
                <a:cubicBezTo>
                  <a:pt x="840255" y="494499"/>
                  <a:pt x="838239" y="496116"/>
                  <a:pt x="835959" y="496647"/>
                </a:cubicBezTo>
                <a:cubicBezTo>
                  <a:pt x="833478" y="497223"/>
                  <a:pt x="830555" y="496160"/>
                  <a:pt x="828186" y="496935"/>
                </a:cubicBezTo>
                <a:cubicBezTo>
                  <a:pt x="825307" y="497887"/>
                  <a:pt x="822805" y="499991"/>
                  <a:pt x="820148" y="501608"/>
                </a:cubicBezTo>
                <a:cubicBezTo>
                  <a:pt x="822340" y="502626"/>
                  <a:pt x="824488" y="504376"/>
                  <a:pt x="826747" y="504530"/>
                </a:cubicBezTo>
                <a:cubicBezTo>
                  <a:pt x="836711" y="505239"/>
                  <a:pt x="846477" y="502870"/>
                  <a:pt x="855667" y="511683"/>
                </a:cubicBezTo>
                <a:cubicBezTo>
                  <a:pt x="858545" y="514451"/>
                  <a:pt x="870835" y="506523"/>
                  <a:pt x="879117" y="504885"/>
                </a:cubicBezTo>
                <a:cubicBezTo>
                  <a:pt x="885406" y="503645"/>
                  <a:pt x="892160" y="504907"/>
                  <a:pt x="898670" y="504486"/>
                </a:cubicBezTo>
                <a:cubicBezTo>
                  <a:pt x="900907" y="504353"/>
                  <a:pt x="903033" y="502493"/>
                  <a:pt x="905203" y="501430"/>
                </a:cubicBezTo>
                <a:cubicBezTo>
                  <a:pt x="902413" y="499880"/>
                  <a:pt x="899645" y="498308"/>
                  <a:pt x="896855" y="496758"/>
                </a:cubicBezTo>
                <a:cubicBezTo>
                  <a:pt x="894729" y="495562"/>
                  <a:pt x="892625" y="494344"/>
                  <a:pt x="890499" y="493148"/>
                </a:cubicBezTo>
                <a:cubicBezTo>
                  <a:pt x="892315" y="491731"/>
                  <a:pt x="893976" y="489384"/>
                  <a:pt x="895969" y="489052"/>
                </a:cubicBezTo>
                <a:cubicBezTo>
                  <a:pt x="905668" y="487457"/>
                  <a:pt x="915101" y="490690"/>
                  <a:pt x="925022" y="482741"/>
                </a:cubicBezTo>
                <a:cubicBezTo>
                  <a:pt x="938463" y="471935"/>
                  <a:pt x="952790" y="472555"/>
                  <a:pt x="965700" y="488676"/>
                </a:cubicBezTo>
                <a:cubicBezTo>
                  <a:pt x="975687" y="501143"/>
                  <a:pt x="985608" y="499570"/>
                  <a:pt x="1001928" y="488897"/>
                </a:cubicBezTo>
                <a:cubicBezTo>
                  <a:pt x="1008837" y="484379"/>
                  <a:pt x="1017030" y="465048"/>
                  <a:pt x="1012933" y="458604"/>
                </a:cubicBezTo>
                <a:cubicBezTo>
                  <a:pt x="1009103" y="452558"/>
                  <a:pt x="1005537" y="447953"/>
                  <a:pt x="1011959" y="442372"/>
                </a:cubicBezTo>
                <a:cubicBezTo>
                  <a:pt x="1013487" y="441044"/>
                  <a:pt x="1018226" y="440711"/>
                  <a:pt x="1019200" y="441863"/>
                </a:cubicBezTo>
                <a:cubicBezTo>
                  <a:pt x="1023917" y="447377"/>
                  <a:pt x="1028080" y="453422"/>
                  <a:pt x="1031778" y="459667"/>
                </a:cubicBezTo>
                <a:cubicBezTo>
                  <a:pt x="1032309" y="460552"/>
                  <a:pt x="1028434" y="463387"/>
                  <a:pt x="1027947" y="465624"/>
                </a:cubicBezTo>
                <a:cubicBezTo>
                  <a:pt x="1026353" y="472887"/>
                  <a:pt x="1023186" y="480792"/>
                  <a:pt x="1024781" y="487457"/>
                </a:cubicBezTo>
                <a:cubicBezTo>
                  <a:pt x="1026331" y="493857"/>
                  <a:pt x="1033085" y="498994"/>
                  <a:pt x="1037536" y="504663"/>
                </a:cubicBezTo>
                <a:lnTo>
                  <a:pt x="1063555" y="495673"/>
                </a:lnTo>
                <a:cubicBezTo>
                  <a:pt x="1068869" y="479596"/>
                  <a:pt x="1082134" y="480659"/>
                  <a:pt x="1095088" y="481036"/>
                </a:cubicBezTo>
                <a:cubicBezTo>
                  <a:pt x="1094357" y="487945"/>
                  <a:pt x="1083418" y="494167"/>
                  <a:pt x="1095774" y="501984"/>
                </a:cubicBezTo>
                <a:cubicBezTo>
                  <a:pt x="1105850" y="508361"/>
                  <a:pt x="1111696" y="502604"/>
                  <a:pt x="1114486" y="496359"/>
                </a:cubicBezTo>
                <a:cubicBezTo>
                  <a:pt x="1118715" y="486904"/>
                  <a:pt x="1123499" y="479818"/>
                  <a:pt x="1133951" y="477625"/>
                </a:cubicBezTo>
                <a:cubicBezTo>
                  <a:pt x="1125204" y="471160"/>
                  <a:pt x="1116213" y="458869"/>
                  <a:pt x="1107776" y="459224"/>
                </a:cubicBezTo>
                <a:cubicBezTo>
                  <a:pt x="1073785" y="460641"/>
                  <a:pt x="1050556" y="426340"/>
                  <a:pt x="1015613" y="433426"/>
                </a:cubicBezTo>
                <a:cubicBezTo>
                  <a:pt x="1013731" y="433803"/>
                  <a:pt x="1008505" y="428842"/>
                  <a:pt x="1008793" y="426982"/>
                </a:cubicBezTo>
                <a:cubicBezTo>
                  <a:pt x="1011029" y="412655"/>
                  <a:pt x="1005449" y="408093"/>
                  <a:pt x="991432" y="409887"/>
                </a:cubicBezTo>
                <a:cubicBezTo>
                  <a:pt x="982840" y="410972"/>
                  <a:pt x="969155" y="412323"/>
                  <a:pt x="984656" y="398217"/>
                </a:cubicBezTo>
                <a:cubicBezTo>
                  <a:pt x="981245" y="396933"/>
                  <a:pt x="977924" y="394807"/>
                  <a:pt x="974447" y="394541"/>
                </a:cubicBezTo>
                <a:cubicBezTo>
                  <a:pt x="954584" y="392947"/>
                  <a:pt x="932130" y="401096"/>
                  <a:pt x="918002" y="378863"/>
                </a:cubicBezTo>
                <a:cubicBezTo>
                  <a:pt x="890898" y="384045"/>
                  <a:pt x="879383" y="366374"/>
                  <a:pt x="869197" y="346156"/>
                </a:cubicBezTo>
                <a:cubicBezTo>
                  <a:pt x="867691" y="343145"/>
                  <a:pt x="862908" y="339137"/>
                  <a:pt x="860516" y="339668"/>
                </a:cubicBezTo>
                <a:cubicBezTo>
                  <a:pt x="846942" y="342613"/>
                  <a:pt x="836468" y="333224"/>
                  <a:pt x="824333" y="331918"/>
                </a:cubicBezTo>
                <a:cubicBezTo>
                  <a:pt x="819151" y="331364"/>
                  <a:pt x="813084" y="335970"/>
                  <a:pt x="808013" y="339181"/>
                </a:cubicBezTo>
                <a:cubicBezTo>
                  <a:pt x="806706" y="340023"/>
                  <a:pt x="806662" y="346334"/>
                  <a:pt x="807703" y="346843"/>
                </a:cubicBezTo>
                <a:cubicBezTo>
                  <a:pt x="814169" y="350098"/>
                  <a:pt x="821166" y="352246"/>
                  <a:pt x="827832" y="355103"/>
                </a:cubicBezTo>
                <a:cubicBezTo>
                  <a:pt x="832194" y="356985"/>
                  <a:pt x="842203" y="350120"/>
                  <a:pt x="840099" y="360949"/>
                </a:cubicBezTo>
                <a:cubicBezTo>
                  <a:pt x="839302" y="365045"/>
                  <a:pt x="830755" y="369186"/>
                  <a:pt x="825108" y="370404"/>
                </a:cubicBezTo>
                <a:cubicBezTo>
                  <a:pt x="817601" y="372021"/>
                  <a:pt x="809452" y="370537"/>
                  <a:pt x="801635" y="371002"/>
                </a:cubicBezTo>
                <a:cubicBezTo>
                  <a:pt x="799620" y="371113"/>
                  <a:pt x="797760" y="373549"/>
                  <a:pt x="795811" y="374922"/>
                </a:cubicBezTo>
                <a:cubicBezTo>
                  <a:pt x="797672" y="376782"/>
                  <a:pt x="799244" y="379107"/>
                  <a:pt x="801436" y="380369"/>
                </a:cubicBezTo>
                <a:cubicBezTo>
                  <a:pt x="805621" y="382761"/>
                  <a:pt x="810316" y="384289"/>
                  <a:pt x="814501" y="386680"/>
                </a:cubicBezTo>
                <a:cubicBezTo>
                  <a:pt x="816140" y="387610"/>
                  <a:pt x="817003" y="389891"/>
                  <a:pt x="818199" y="391574"/>
                </a:cubicBezTo>
                <a:cubicBezTo>
                  <a:pt x="815985" y="392526"/>
                  <a:pt x="813837" y="393921"/>
                  <a:pt x="811512" y="394364"/>
                </a:cubicBezTo>
                <a:cubicBezTo>
                  <a:pt x="803252" y="395892"/>
                  <a:pt x="797716" y="390998"/>
                  <a:pt x="790851" y="387189"/>
                </a:cubicBezTo>
                <a:cubicBezTo>
                  <a:pt x="781551" y="382030"/>
                  <a:pt x="769903" y="379705"/>
                  <a:pt x="759075" y="379018"/>
                </a:cubicBezTo>
                <a:cubicBezTo>
                  <a:pt x="736842" y="377579"/>
                  <a:pt x="736333" y="379372"/>
                  <a:pt x="748335" y="402314"/>
                </a:cubicBezTo>
                <a:cubicBezTo>
                  <a:pt x="713192" y="408536"/>
                  <a:pt x="681526" y="393766"/>
                  <a:pt x="648930" y="385374"/>
                </a:cubicBezTo>
                <a:cubicBezTo>
                  <a:pt x="617995" y="377402"/>
                  <a:pt x="588234" y="366618"/>
                  <a:pt x="556125" y="361237"/>
                </a:cubicBezTo>
                <a:cubicBezTo>
                  <a:pt x="527913" y="356520"/>
                  <a:pt x="500344" y="356564"/>
                  <a:pt x="472420" y="355036"/>
                </a:cubicBezTo>
                <a:cubicBezTo>
                  <a:pt x="454949" y="354084"/>
                  <a:pt x="435551" y="360816"/>
                  <a:pt x="422618" y="341374"/>
                </a:cubicBezTo>
                <a:cubicBezTo>
                  <a:pt x="420803" y="338650"/>
                  <a:pt x="413008" y="339181"/>
                  <a:pt x="408048" y="339425"/>
                </a:cubicBezTo>
                <a:cubicBezTo>
                  <a:pt x="367236" y="341374"/>
                  <a:pt x="329658" y="327777"/>
                  <a:pt x="291747" y="315708"/>
                </a:cubicBezTo>
                <a:cubicBezTo>
                  <a:pt x="271663" y="309309"/>
                  <a:pt x="265241" y="296133"/>
                  <a:pt x="272039" y="275650"/>
                </a:cubicBezTo>
                <a:cubicBezTo>
                  <a:pt x="273412" y="271509"/>
                  <a:pt x="272903" y="266726"/>
                  <a:pt x="273279" y="262253"/>
                </a:cubicBezTo>
                <a:cubicBezTo>
                  <a:pt x="268806" y="262984"/>
                  <a:pt x="264244" y="263404"/>
                  <a:pt x="259860" y="264511"/>
                </a:cubicBezTo>
                <a:cubicBezTo>
                  <a:pt x="256361" y="265397"/>
                  <a:pt x="253106" y="268077"/>
                  <a:pt x="249674" y="268210"/>
                </a:cubicBezTo>
                <a:cubicBezTo>
                  <a:pt x="243341" y="268453"/>
                  <a:pt x="236985" y="267390"/>
                  <a:pt x="230630" y="266859"/>
                </a:cubicBezTo>
                <a:cubicBezTo>
                  <a:pt x="233686" y="262209"/>
                  <a:pt x="236609" y="257492"/>
                  <a:pt x="239864" y="252975"/>
                </a:cubicBezTo>
                <a:cubicBezTo>
                  <a:pt x="241370" y="250871"/>
                  <a:pt x="243695" y="249365"/>
                  <a:pt x="245356" y="247350"/>
                </a:cubicBezTo>
                <a:cubicBezTo>
                  <a:pt x="265883" y="222150"/>
                  <a:pt x="263337" y="216348"/>
                  <a:pt x="234018" y="204922"/>
                </a:cubicBezTo>
                <a:cubicBezTo>
                  <a:pt x="214110" y="197172"/>
                  <a:pt x="194292" y="197592"/>
                  <a:pt x="174052" y="197770"/>
                </a:cubicBezTo>
                <a:cubicBezTo>
                  <a:pt x="171085" y="197792"/>
                  <a:pt x="166302" y="200582"/>
                  <a:pt x="165704" y="202951"/>
                </a:cubicBezTo>
                <a:cubicBezTo>
                  <a:pt x="164973" y="205874"/>
                  <a:pt x="167010" y="212075"/>
                  <a:pt x="169092" y="212695"/>
                </a:cubicBezTo>
                <a:cubicBezTo>
                  <a:pt x="180518" y="216127"/>
                  <a:pt x="198499" y="220379"/>
                  <a:pt x="195133" y="231229"/>
                </a:cubicBezTo>
                <a:cubicBezTo>
                  <a:pt x="191103" y="244206"/>
                  <a:pt x="172258" y="234307"/>
                  <a:pt x="160234" y="236987"/>
                </a:cubicBezTo>
                <a:cubicBezTo>
                  <a:pt x="147878" y="239732"/>
                  <a:pt x="143449" y="233754"/>
                  <a:pt x="138267" y="223169"/>
                </a:cubicBezTo>
                <a:cubicBezTo>
                  <a:pt x="135610" y="217743"/>
                  <a:pt x="122921" y="217611"/>
                  <a:pt x="115193" y="214134"/>
                </a:cubicBezTo>
                <a:cubicBezTo>
                  <a:pt x="111827" y="212628"/>
                  <a:pt x="109879" y="208266"/>
                  <a:pt x="106668" y="206118"/>
                </a:cubicBezTo>
                <a:cubicBezTo>
                  <a:pt x="100578" y="202021"/>
                  <a:pt x="94068" y="198589"/>
                  <a:pt x="87712" y="194869"/>
                </a:cubicBezTo>
                <a:cubicBezTo>
                  <a:pt x="93204" y="191148"/>
                  <a:pt x="98607" y="187295"/>
                  <a:pt x="104210" y="183774"/>
                </a:cubicBezTo>
                <a:cubicBezTo>
                  <a:pt x="114440" y="177330"/>
                  <a:pt x="106092" y="171595"/>
                  <a:pt x="101907" y="170333"/>
                </a:cubicBezTo>
                <a:cubicBezTo>
                  <a:pt x="92407" y="167477"/>
                  <a:pt x="79851" y="163092"/>
                  <a:pt x="72588" y="166945"/>
                </a:cubicBezTo>
                <a:cubicBezTo>
                  <a:pt x="58682" y="174319"/>
                  <a:pt x="46967" y="166901"/>
                  <a:pt x="35453" y="165041"/>
                </a:cubicBezTo>
                <a:cubicBezTo>
                  <a:pt x="22963" y="163026"/>
                  <a:pt x="11758" y="153083"/>
                  <a:pt x="0" y="146617"/>
                </a:cubicBezTo>
                <a:cubicBezTo>
                  <a:pt x="12068" y="140904"/>
                  <a:pt x="23229" y="134947"/>
                  <a:pt x="37778" y="133729"/>
                </a:cubicBezTo>
                <a:cubicBezTo>
                  <a:pt x="60187" y="131869"/>
                  <a:pt x="69754" y="116124"/>
                  <a:pt x="70329" y="84946"/>
                </a:cubicBezTo>
                <a:cubicBezTo>
                  <a:pt x="70639" y="68670"/>
                  <a:pt x="74758" y="76465"/>
                  <a:pt x="84081" y="78502"/>
                </a:cubicBezTo>
                <a:cubicBezTo>
                  <a:pt x="100999" y="82200"/>
                  <a:pt x="119046" y="77860"/>
                  <a:pt x="136031" y="86828"/>
                </a:cubicBezTo>
                <a:cubicBezTo>
                  <a:pt x="145973" y="92076"/>
                  <a:pt x="153834" y="81713"/>
                  <a:pt x="157754" y="74494"/>
                </a:cubicBezTo>
                <a:cubicBezTo>
                  <a:pt x="176333" y="40436"/>
                  <a:pt x="205585" y="45330"/>
                  <a:pt x="235590" y="51243"/>
                </a:cubicBezTo>
                <a:cubicBezTo>
                  <a:pt x="244116" y="52926"/>
                  <a:pt x="252862" y="56026"/>
                  <a:pt x="261255" y="55361"/>
                </a:cubicBezTo>
                <a:cubicBezTo>
                  <a:pt x="272128" y="54498"/>
                  <a:pt x="282690" y="50224"/>
                  <a:pt x="293497" y="48010"/>
                </a:cubicBezTo>
                <a:cubicBezTo>
                  <a:pt x="304369" y="45795"/>
                  <a:pt x="316416" y="52084"/>
                  <a:pt x="326513" y="41300"/>
                </a:cubicBezTo>
                <a:cubicBezTo>
                  <a:pt x="329658" y="37934"/>
                  <a:pt x="341062" y="37513"/>
                  <a:pt x="344982" y="40547"/>
                </a:cubicBezTo>
                <a:cubicBezTo>
                  <a:pt x="357028" y="49870"/>
                  <a:pt x="367281" y="39551"/>
                  <a:pt x="378264" y="39728"/>
                </a:cubicBezTo>
                <a:cubicBezTo>
                  <a:pt x="390598" y="39927"/>
                  <a:pt x="402600" y="37115"/>
                  <a:pt x="414868" y="33992"/>
                </a:cubicBezTo>
                <a:cubicBezTo>
                  <a:pt x="429660" y="30228"/>
                  <a:pt x="447951" y="39949"/>
                  <a:pt x="464670" y="44024"/>
                </a:cubicBezTo>
                <a:cubicBezTo>
                  <a:pt x="468169" y="44887"/>
                  <a:pt x="472885" y="48763"/>
                  <a:pt x="474635" y="47611"/>
                </a:cubicBezTo>
                <a:cubicBezTo>
                  <a:pt x="497399" y="32597"/>
                  <a:pt x="522554" y="42008"/>
                  <a:pt x="546470" y="40414"/>
                </a:cubicBezTo>
                <a:cubicBezTo>
                  <a:pt x="570009" y="38842"/>
                  <a:pt x="593770" y="39174"/>
                  <a:pt x="617353" y="40414"/>
                </a:cubicBezTo>
                <a:cubicBezTo>
                  <a:pt x="630816" y="41123"/>
                  <a:pt x="644059" y="45463"/>
                  <a:pt x="657456" y="47899"/>
                </a:cubicBezTo>
                <a:cubicBezTo>
                  <a:pt x="670853" y="50335"/>
                  <a:pt x="685955" y="42053"/>
                  <a:pt x="697935" y="55428"/>
                </a:cubicBezTo>
                <a:cubicBezTo>
                  <a:pt x="700216" y="57974"/>
                  <a:pt x="710933" y="57709"/>
                  <a:pt x="712661" y="55206"/>
                </a:cubicBezTo>
                <a:cubicBezTo>
                  <a:pt x="719791" y="44932"/>
                  <a:pt x="724308" y="53125"/>
                  <a:pt x="730487" y="55538"/>
                </a:cubicBezTo>
                <a:cubicBezTo>
                  <a:pt x="738414" y="58616"/>
                  <a:pt x="745611" y="64308"/>
                  <a:pt x="756019" y="56668"/>
                </a:cubicBezTo>
                <a:cubicBezTo>
                  <a:pt x="760758" y="53191"/>
                  <a:pt x="775705" y="56181"/>
                  <a:pt x="780222" y="61318"/>
                </a:cubicBezTo>
                <a:cubicBezTo>
                  <a:pt x="789633" y="72036"/>
                  <a:pt x="800262" y="71571"/>
                  <a:pt x="811888" y="71549"/>
                </a:cubicBezTo>
                <a:cubicBezTo>
                  <a:pt x="832903" y="71504"/>
                  <a:pt x="853939" y="72169"/>
                  <a:pt x="874910" y="71327"/>
                </a:cubicBezTo>
                <a:cubicBezTo>
                  <a:pt x="890411" y="70707"/>
                  <a:pt x="904738" y="73453"/>
                  <a:pt x="918666" y="80052"/>
                </a:cubicBezTo>
                <a:cubicBezTo>
                  <a:pt x="925221" y="83152"/>
                  <a:pt x="932661" y="87492"/>
                  <a:pt x="939260" y="86806"/>
                </a:cubicBezTo>
                <a:cubicBezTo>
                  <a:pt x="962667" y="84370"/>
                  <a:pt x="984944" y="90437"/>
                  <a:pt x="1006800" y="95819"/>
                </a:cubicBezTo>
                <a:cubicBezTo>
                  <a:pt x="1026995" y="100779"/>
                  <a:pt x="1048829" y="98764"/>
                  <a:pt x="1067762" y="110301"/>
                </a:cubicBezTo>
                <a:cubicBezTo>
                  <a:pt x="1071881" y="112825"/>
                  <a:pt x="1081403" y="111142"/>
                  <a:pt x="1085721" y="107843"/>
                </a:cubicBezTo>
                <a:cubicBezTo>
                  <a:pt x="1099052" y="97679"/>
                  <a:pt x="1116346" y="99738"/>
                  <a:pt x="1126599" y="104344"/>
                </a:cubicBezTo>
                <a:cubicBezTo>
                  <a:pt x="1145775" y="112980"/>
                  <a:pt x="1164244" y="110168"/>
                  <a:pt x="1183044" y="110699"/>
                </a:cubicBezTo>
                <a:cubicBezTo>
                  <a:pt x="1214090" y="111585"/>
                  <a:pt x="1213115" y="112271"/>
                  <a:pt x="1246021" y="138490"/>
                </a:cubicBezTo>
                <a:cubicBezTo>
                  <a:pt x="1258754" y="148632"/>
                  <a:pt x="1276979" y="151954"/>
                  <a:pt x="1292878" y="157932"/>
                </a:cubicBezTo>
                <a:cubicBezTo>
                  <a:pt x="1294428" y="158508"/>
                  <a:pt x="1298990" y="156072"/>
                  <a:pt x="1299034" y="154921"/>
                </a:cubicBezTo>
                <a:cubicBezTo>
                  <a:pt x="1299233" y="148765"/>
                  <a:pt x="1300717" y="140616"/>
                  <a:pt x="1297484" y="136829"/>
                </a:cubicBezTo>
                <a:cubicBezTo>
                  <a:pt x="1292103" y="130562"/>
                  <a:pt x="1283268" y="127352"/>
                  <a:pt x="1276270" y="122347"/>
                </a:cubicBezTo>
                <a:cubicBezTo>
                  <a:pt x="1273436" y="120310"/>
                  <a:pt x="1271553" y="116900"/>
                  <a:pt x="1269250" y="114110"/>
                </a:cubicBezTo>
                <a:cubicBezTo>
                  <a:pt x="1272749" y="113024"/>
                  <a:pt x="1276226" y="111098"/>
                  <a:pt x="1279747" y="111031"/>
                </a:cubicBezTo>
                <a:cubicBezTo>
                  <a:pt x="1296820" y="110699"/>
                  <a:pt x="1314114" y="109149"/>
                  <a:pt x="1330899" y="111408"/>
                </a:cubicBezTo>
                <a:cubicBezTo>
                  <a:pt x="1345138" y="113335"/>
                  <a:pt x="1358535" y="120908"/>
                  <a:pt x="1372729" y="124008"/>
                </a:cubicBezTo>
                <a:cubicBezTo>
                  <a:pt x="1383868" y="126444"/>
                  <a:pt x="1395759" y="127152"/>
                  <a:pt x="1407141" y="126311"/>
                </a:cubicBezTo>
                <a:cubicBezTo>
                  <a:pt x="1424613" y="125049"/>
                  <a:pt x="1439804" y="129964"/>
                  <a:pt x="1452160" y="141302"/>
                </a:cubicBezTo>
                <a:cubicBezTo>
                  <a:pt x="1461925" y="150248"/>
                  <a:pt x="1470451" y="155076"/>
                  <a:pt x="1482165" y="145620"/>
                </a:cubicBezTo>
                <a:cubicBezTo>
                  <a:pt x="1483405" y="144624"/>
                  <a:pt x="1487059" y="144225"/>
                  <a:pt x="1487480" y="144890"/>
                </a:cubicBezTo>
                <a:cubicBezTo>
                  <a:pt x="1498906" y="162959"/>
                  <a:pt x="1517086" y="156847"/>
                  <a:pt x="1533340" y="158353"/>
                </a:cubicBezTo>
                <a:cubicBezTo>
                  <a:pt x="1540492" y="159018"/>
                  <a:pt x="1547291" y="162915"/>
                  <a:pt x="1554465" y="164155"/>
                </a:cubicBezTo>
                <a:cubicBezTo>
                  <a:pt x="1590095" y="170245"/>
                  <a:pt x="1625636" y="177574"/>
                  <a:pt x="1661554" y="180785"/>
                </a:cubicBezTo>
                <a:cubicBezTo>
                  <a:pt x="1672781" y="181781"/>
                  <a:pt x="1683897" y="191746"/>
                  <a:pt x="1695323" y="184217"/>
                </a:cubicBezTo>
                <a:cubicBezTo>
                  <a:pt x="1707968" y="175891"/>
                  <a:pt x="1716227" y="187362"/>
                  <a:pt x="1726591" y="189377"/>
                </a:cubicBezTo>
                <a:cubicBezTo>
                  <a:pt x="1740586" y="192078"/>
                  <a:pt x="1753606" y="184372"/>
                  <a:pt x="1766738" y="182889"/>
                </a:cubicBezTo>
                <a:cubicBezTo>
                  <a:pt x="1781021" y="181272"/>
                  <a:pt x="1790986" y="177220"/>
                  <a:pt x="1799865" y="166790"/>
                </a:cubicBezTo>
                <a:cubicBezTo>
                  <a:pt x="1812532" y="151887"/>
                  <a:pt x="1832328" y="155917"/>
                  <a:pt x="1848405" y="151267"/>
                </a:cubicBezTo>
                <a:cubicBezTo>
                  <a:pt x="1890013" y="139221"/>
                  <a:pt x="1934966" y="142897"/>
                  <a:pt x="1976397" y="127086"/>
                </a:cubicBezTo>
                <a:cubicBezTo>
                  <a:pt x="1984413" y="124030"/>
                  <a:pt x="1994622" y="126466"/>
                  <a:pt x="2003812" y="126687"/>
                </a:cubicBezTo>
                <a:cubicBezTo>
                  <a:pt x="2014330" y="126953"/>
                  <a:pt x="2024738" y="127772"/>
                  <a:pt x="2031403" y="116745"/>
                </a:cubicBezTo>
                <a:cubicBezTo>
                  <a:pt x="2032599" y="114751"/>
                  <a:pt x="2038157" y="112825"/>
                  <a:pt x="2039331" y="113777"/>
                </a:cubicBezTo>
                <a:cubicBezTo>
                  <a:pt x="2053126" y="125137"/>
                  <a:pt x="2061408" y="115726"/>
                  <a:pt x="2072436" y="107909"/>
                </a:cubicBezTo>
                <a:cubicBezTo>
                  <a:pt x="2081936" y="101177"/>
                  <a:pt x="2092565" y="94025"/>
                  <a:pt x="2106383" y="94888"/>
                </a:cubicBezTo>
                <a:cubicBezTo>
                  <a:pt x="2134240" y="96594"/>
                  <a:pt x="2160990" y="92740"/>
                  <a:pt x="2186920" y="80229"/>
                </a:cubicBezTo>
                <a:cubicBezTo>
                  <a:pt x="2196509" y="75601"/>
                  <a:pt x="2210194" y="79078"/>
                  <a:pt x="2221974" y="79498"/>
                </a:cubicBezTo>
                <a:cubicBezTo>
                  <a:pt x="2232139" y="79875"/>
                  <a:pt x="2242258" y="81181"/>
                  <a:pt x="2252378" y="82089"/>
                </a:cubicBezTo>
                <a:cubicBezTo>
                  <a:pt x="2244274" y="89064"/>
                  <a:pt x="2237010" y="97568"/>
                  <a:pt x="2227843" y="102572"/>
                </a:cubicBezTo>
                <a:cubicBezTo>
                  <a:pt x="2219384" y="107178"/>
                  <a:pt x="2221842" y="113578"/>
                  <a:pt x="2222639" y="118959"/>
                </a:cubicBezTo>
                <a:cubicBezTo>
                  <a:pt x="2223082" y="121948"/>
                  <a:pt x="2231806" y="126665"/>
                  <a:pt x="2232139" y="126289"/>
                </a:cubicBezTo>
                <a:cubicBezTo>
                  <a:pt x="2245093" y="112294"/>
                  <a:pt x="2274278" y="124428"/>
                  <a:pt x="2278862" y="97479"/>
                </a:cubicBezTo>
                <a:cubicBezTo>
                  <a:pt x="2296710" y="93272"/>
                  <a:pt x="2309665" y="77572"/>
                  <a:pt x="2330502" y="78856"/>
                </a:cubicBezTo>
                <a:cubicBezTo>
                  <a:pt x="2353089" y="80251"/>
                  <a:pt x="2375743" y="81204"/>
                  <a:pt x="2398529" y="72634"/>
                </a:cubicBezTo>
                <a:cubicBezTo>
                  <a:pt x="2409645" y="68449"/>
                  <a:pt x="2426496" y="66057"/>
                  <a:pt x="2438742" y="78635"/>
                </a:cubicBezTo>
                <a:cubicBezTo>
                  <a:pt x="2441333" y="81292"/>
                  <a:pt x="2451586" y="81491"/>
                  <a:pt x="2453490" y="79055"/>
                </a:cubicBezTo>
                <a:cubicBezTo>
                  <a:pt x="2465536" y="63621"/>
                  <a:pt x="2485067" y="78923"/>
                  <a:pt x="2496472" y="68360"/>
                </a:cubicBezTo>
                <a:cubicBezTo>
                  <a:pt x="2509492" y="56314"/>
                  <a:pt x="2525547" y="68603"/>
                  <a:pt x="2540317" y="58904"/>
                </a:cubicBezTo>
                <a:cubicBezTo>
                  <a:pt x="2551433" y="51619"/>
                  <a:pt x="2570477" y="56380"/>
                  <a:pt x="2585978" y="55804"/>
                </a:cubicBezTo>
                <a:cubicBezTo>
                  <a:pt x="2588591" y="55716"/>
                  <a:pt x="2592089" y="56889"/>
                  <a:pt x="2593728" y="55627"/>
                </a:cubicBezTo>
                <a:cubicBezTo>
                  <a:pt x="2626789" y="29984"/>
                  <a:pt x="2665342" y="42961"/>
                  <a:pt x="2701592" y="40171"/>
                </a:cubicBezTo>
                <a:cubicBezTo>
                  <a:pt x="2716716" y="38997"/>
                  <a:pt x="2733169" y="43736"/>
                  <a:pt x="2743732" y="27150"/>
                </a:cubicBezTo>
                <a:cubicBezTo>
                  <a:pt x="2745171" y="24891"/>
                  <a:pt x="2750530" y="24869"/>
                  <a:pt x="2754162" y="24360"/>
                </a:cubicBezTo>
                <a:cubicBezTo>
                  <a:pt x="2763218" y="23120"/>
                  <a:pt x="2770504" y="26884"/>
                  <a:pt x="2778719" y="30405"/>
                </a:cubicBezTo>
                <a:cubicBezTo>
                  <a:pt x="2783170" y="32309"/>
                  <a:pt x="2795659" y="16676"/>
                  <a:pt x="2799512" y="18669"/>
                </a:cubicBezTo>
                <a:cubicBezTo>
                  <a:pt x="2813286" y="25799"/>
                  <a:pt x="2823229" y="20684"/>
                  <a:pt x="2836581" y="17473"/>
                </a:cubicBezTo>
                <a:cubicBezTo>
                  <a:pt x="2873761" y="8527"/>
                  <a:pt x="2996417" y="2415"/>
                  <a:pt x="3029832" y="9634"/>
                </a:cubicBezTo>
                <a:cubicBezTo>
                  <a:pt x="3052973" y="14639"/>
                  <a:pt x="3071684" y="9767"/>
                  <a:pt x="3091747" y="2061"/>
                </a:cubicBezTo>
                <a:cubicBezTo>
                  <a:pt x="3096309" y="311"/>
                  <a:pt x="3103195" y="-1062"/>
                  <a:pt x="3106672" y="1131"/>
                </a:cubicBezTo>
                <a:cubicBezTo>
                  <a:pt x="3114467" y="6024"/>
                  <a:pt x="3121663" y="9457"/>
                  <a:pt x="3131274" y="8837"/>
                </a:cubicBezTo>
                <a:cubicBezTo>
                  <a:pt x="3140087" y="8261"/>
                  <a:pt x="3152466" y="6556"/>
                  <a:pt x="3157271" y="11339"/>
                </a:cubicBezTo>
                <a:cubicBezTo>
                  <a:pt x="3168077" y="22123"/>
                  <a:pt x="3171067" y="1950"/>
                  <a:pt x="3180124" y="8195"/>
                </a:cubicBezTo>
                <a:cubicBezTo>
                  <a:pt x="3185837" y="12114"/>
                  <a:pt x="3193919" y="12978"/>
                  <a:pt x="3201116" y="14240"/>
                </a:cubicBezTo>
                <a:cubicBezTo>
                  <a:pt x="3208601" y="15569"/>
                  <a:pt x="3216307" y="15569"/>
                  <a:pt x="3223880" y="16499"/>
                </a:cubicBezTo>
                <a:cubicBezTo>
                  <a:pt x="3231298" y="17407"/>
                  <a:pt x="3238650" y="19089"/>
                  <a:pt x="3246068" y="19887"/>
                </a:cubicBezTo>
                <a:cubicBezTo>
                  <a:pt x="3258403" y="21193"/>
                  <a:pt x="3273704" y="27106"/>
                  <a:pt x="3282518" y="22035"/>
                </a:cubicBezTo>
                <a:cubicBezTo>
                  <a:pt x="3299280" y="12380"/>
                  <a:pt x="3315756" y="16344"/>
                  <a:pt x="3331500" y="17650"/>
                </a:cubicBezTo>
                <a:cubicBezTo>
                  <a:pt x="3339184" y="18292"/>
                  <a:pt x="3351718" y="19311"/>
                  <a:pt x="3357696" y="33217"/>
                </a:cubicBezTo>
                <a:cubicBezTo>
                  <a:pt x="3365402" y="51110"/>
                  <a:pt x="3378268" y="64507"/>
                  <a:pt x="3402494" y="48763"/>
                </a:cubicBezTo>
                <a:cubicBezTo>
                  <a:pt x="3414097" y="41211"/>
                  <a:pt x="3433274" y="54276"/>
                  <a:pt x="3446405" y="41079"/>
                </a:cubicBezTo>
                <a:cubicBezTo>
                  <a:pt x="3448066" y="43647"/>
                  <a:pt x="3450746" y="46061"/>
                  <a:pt x="3451166" y="48807"/>
                </a:cubicBezTo>
                <a:cubicBezTo>
                  <a:pt x="3451941" y="53944"/>
                  <a:pt x="3450989" y="59303"/>
                  <a:pt x="3451454" y="64507"/>
                </a:cubicBezTo>
                <a:cubicBezTo>
                  <a:pt x="3453425" y="86319"/>
                  <a:pt x="3465338" y="99937"/>
                  <a:pt x="3487460" y="102617"/>
                </a:cubicBezTo>
                <a:cubicBezTo>
                  <a:pt x="3496584" y="103724"/>
                  <a:pt x="3504821" y="103990"/>
                  <a:pt x="3511885" y="110744"/>
                </a:cubicBezTo>
                <a:cubicBezTo>
                  <a:pt x="3514299" y="113047"/>
                  <a:pt x="3518595" y="113356"/>
                  <a:pt x="3522027" y="114574"/>
                </a:cubicBezTo>
                <a:cubicBezTo>
                  <a:pt x="3518861" y="115992"/>
                  <a:pt x="3515650" y="117298"/>
                  <a:pt x="3512527" y="118804"/>
                </a:cubicBezTo>
                <a:cubicBezTo>
                  <a:pt x="3505951" y="121970"/>
                  <a:pt x="3499485" y="125359"/>
                  <a:pt x="3492886" y="128459"/>
                </a:cubicBezTo>
                <a:cubicBezTo>
                  <a:pt x="3478736" y="135102"/>
                  <a:pt x="3469834" y="136010"/>
                  <a:pt x="3450701" y="134659"/>
                </a:cubicBezTo>
                <a:cubicBezTo>
                  <a:pt x="3441622" y="134017"/>
                  <a:pt x="3432211" y="133685"/>
                  <a:pt x="3423420" y="135479"/>
                </a:cubicBezTo>
                <a:cubicBezTo>
                  <a:pt x="3419124" y="136364"/>
                  <a:pt x="3415426" y="142100"/>
                  <a:pt x="3412614" y="146418"/>
                </a:cubicBezTo>
                <a:cubicBezTo>
                  <a:pt x="3412127" y="147170"/>
                  <a:pt x="3417308" y="151887"/>
                  <a:pt x="3420165" y="154411"/>
                </a:cubicBezTo>
                <a:cubicBezTo>
                  <a:pt x="3421958" y="156006"/>
                  <a:pt x="3424284" y="157844"/>
                  <a:pt x="3426476" y="157999"/>
                </a:cubicBezTo>
                <a:cubicBezTo>
                  <a:pt x="3438079" y="158818"/>
                  <a:pt x="3436330" y="165683"/>
                  <a:pt x="3429111" y="167853"/>
                </a:cubicBezTo>
                <a:cubicBezTo>
                  <a:pt x="3413455" y="172592"/>
                  <a:pt x="3406347" y="191281"/>
                  <a:pt x="3386838" y="190484"/>
                </a:cubicBezTo>
                <a:cubicBezTo>
                  <a:pt x="3378578" y="190152"/>
                  <a:pt x="3379154" y="211167"/>
                  <a:pt x="3362391" y="205941"/>
                </a:cubicBezTo>
                <a:cubicBezTo>
                  <a:pt x="3352825" y="202951"/>
                  <a:pt x="3341531" y="205631"/>
                  <a:pt x="3331057" y="205210"/>
                </a:cubicBezTo>
                <a:cubicBezTo>
                  <a:pt x="3329086" y="205121"/>
                  <a:pt x="3325588" y="202442"/>
                  <a:pt x="3325610" y="201003"/>
                </a:cubicBezTo>
                <a:cubicBezTo>
                  <a:pt x="3325676" y="197482"/>
                  <a:pt x="3326340" y="192056"/>
                  <a:pt x="3328599" y="190816"/>
                </a:cubicBezTo>
                <a:cubicBezTo>
                  <a:pt x="3337103" y="186232"/>
                  <a:pt x="3346469" y="183287"/>
                  <a:pt x="3355194" y="179080"/>
                </a:cubicBezTo>
                <a:cubicBezTo>
                  <a:pt x="3356545" y="178438"/>
                  <a:pt x="3357032" y="174341"/>
                  <a:pt x="3356589" y="172105"/>
                </a:cubicBezTo>
                <a:cubicBezTo>
                  <a:pt x="3356146" y="169912"/>
                  <a:pt x="3353755" y="166148"/>
                  <a:pt x="3352692" y="166303"/>
                </a:cubicBezTo>
                <a:cubicBezTo>
                  <a:pt x="3335154" y="168894"/>
                  <a:pt x="3317904" y="163601"/>
                  <a:pt x="3299546" y="170975"/>
                </a:cubicBezTo>
                <a:cubicBezTo>
                  <a:pt x="3252889" y="189731"/>
                  <a:pt x="3252313" y="188203"/>
                  <a:pt x="3287168" y="226513"/>
                </a:cubicBezTo>
                <a:cubicBezTo>
                  <a:pt x="3289249" y="228815"/>
                  <a:pt x="3290356" y="232026"/>
                  <a:pt x="3291907" y="234794"/>
                </a:cubicBezTo>
                <a:cubicBezTo>
                  <a:pt x="3288253" y="235481"/>
                  <a:pt x="3284621" y="236632"/>
                  <a:pt x="3280945" y="236787"/>
                </a:cubicBezTo>
                <a:cubicBezTo>
                  <a:pt x="3275808" y="236987"/>
                  <a:pt x="3269342" y="238293"/>
                  <a:pt x="3265754" y="235791"/>
                </a:cubicBezTo>
                <a:cubicBezTo>
                  <a:pt x="3259244" y="231251"/>
                  <a:pt x="3253398" y="223877"/>
                  <a:pt x="3247131" y="233399"/>
                </a:cubicBezTo>
                <a:cubicBezTo>
                  <a:pt x="3245404" y="236012"/>
                  <a:pt x="3252756" y="243674"/>
                  <a:pt x="3254151" y="249432"/>
                </a:cubicBezTo>
                <a:cubicBezTo>
                  <a:pt x="3257428" y="263072"/>
                  <a:pt x="3245891" y="279503"/>
                  <a:pt x="3230988" y="284153"/>
                </a:cubicBezTo>
                <a:cubicBezTo>
                  <a:pt x="3191749" y="296332"/>
                  <a:pt x="3152909" y="310217"/>
                  <a:pt x="3110746" y="307980"/>
                </a:cubicBezTo>
                <a:cubicBezTo>
                  <a:pt x="3106140" y="307737"/>
                  <a:pt x="3099232" y="308932"/>
                  <a:pt x="3097039" y="312055"/>
                </a:cubicBezTo>
                <a:cubicBezTo>
                  <a:pt x="3087916" y="324965"/>
                  <a:pt x="3075161" y="323813"/>
                  <a:pt x="3062118" y="323592"/>
                </a:cubicBezTo>
                <a:cubicBezTo>
                  <a:pt x="3046374" y="323304"/>
                  <a:pt x="3030607" y="323680"/>
                  <a:pt x="3014841" y="323503"/>
                </a:cubicBezTo>
                <a:cubicBezTo>
                  <a:pt x="2978148" y="323083"/>
                  <a:pt x="2943781" y="335550"/>
                  <a:pt x="2908417" y="342414"/>
                </a:cubicBezTo>
                <a:cubicBezTo>
                  <a:pt x="2899891" y="344075"/>
                  <a:pt x="2891299" y="345426"/>
                  <a:pt x="2882818" y="347264"/>
                </a:cubicBezTo>
                <a:cubicBezTo>
                  <a:pt x="2880537" y="347751"/>
                  <a:pt x="2878544" y="349567"/>
                  <a:pt x="2876419" y="350763"/>
                </a:cubicBezTo>
                <a:cubicBezTo>
                  <a:pt x="2878234" y="352180"/>
                  <a:pt x="2879939" y="353796"/>
                  <a:pt x="2881888" y="354992"/>
                </a:cubicBezTo>
                <a:cubicBezTo>
                  <a:pt x="2893425" y="361989"/>
                  <a:pt x="2905029" y="368854"/>
                  <a:pt x="2916566" y="375852"/>
                </a:cubicBezTo>
                <a:cubicBezTo>
                  <a:pt x="2917651" y="376516"/>
                  <a:pt x="2918581" y="378575"/>
                  <a:pt x="2919356" y="378465"/>
                </a:cubicBezTo>
                <a:cubicBezTo>
                  <a:pt x="2928346" y="377136"/>
                  <a:pt x="2938067" y="372707"/>
                  <a:pt x="2946061" y="374811"/>
                </a:cubicBezTo>
                <a:cubicBezTo>
                  <a:pt x="2953613" y="376804"/>
                  <a:pt x="2957333" y="389116"/>
                  <a:pt x="2968671" y="386547"/>
                </a:cubicBezTo>
                <a:cubicBezTo>
                  <a:pt x="2990837" y="381498"/>
                  <a:pt x="3011586" y="390644"/>
                  <a:pt x="3032179" y="395272"/>
                </a:cubicBezTo>
                <a:cubicBezTo>
                  <a:pt x="3052375" y="399789"/>
                  <a:pt x="3073832" y="398727"/>
                  <a:pt x="3093231" y="409422"/>
                </a:cubicBezTo>
                <a:cubicBezTo>
                  <a:pt x="3101291" y="413873"/>
                  <a:pt x="3113957" y="409156"/>
                  <a:pt x="3124321" y="410418"/>
                </a:cubicBezTo>
                <a:cubicBezTo>
                  <a:pt x="3136500" y="411924"/>
                  <a:pt x="3148524" y="417793"/>
                  <a:pt x="3160460" y="417416"/>
                </a:cubicBezTo>
                <a:cubicBezTo>
                  <a:pt x="3175274" y="416973"/>
                  <a:pt x="3179171" y="430282"/>
                  <a:pt x="3189003" y="434777"/>
                </a:cubicBezTo>
                <a:cubicBezTo>
                  <a:pt x="3203308" y="441287"/>
                  <a:pt x="3218787" y="447532"/>
                  <a:pt x="3234155" y="448728"/>
                </a:cubicBezTo>
                <a:cubicBezTo>
                  <a:pt x="3248969" y="449879"/>
                  <a:pt x="3259908" y="456633"/>
                  <a:pt x="3271844" y="463033"/>
                </a:cubicBezTo>
                <a:cubicBezTo>
                  <a:pt x="3292217" y="473950"/>
                  <a:pt x="3310928" y="487967"/>
                  <a:pt x="3333914" y="494012"/>
                </a:cubicBezTo>
                <a:cubicBezTo>
                  <a:pt x="3341266" y="495939"/>
                  <a:pt x="3348152" y="498906"/>
                  <a:pt x="3351231" y="509624"/>
                </a:cubicBezTo>
                <a:cubicBezTo>
                  <a:pt x="3353777" y="518459"/>
                  <a:pt x="3365092" y="524748"/>
                  <a:pt x="3372511" y="532188"/>
                </a:cubicBezTo>
                <a:cubicBezTo>
                  <a:pt x="3359955" y="533517"/>
                  <a:pt x="3347399" y="534934"/>
                  <a:pt x="3334822" y="536108"/>
                </a:cubicBezTo>
                <a:cubicBezTo>
                  <a:pt x="3330924" y="536462"/>
                  <a:pt x="3326828" y="535554"/>
                  <a:pt x="3323041" y="536307"/>
                </a:cubicBezTo>
                <a:cubicBezTo>
                  <a:pt x="3317926" y="537348"/>
                  <a:pt x="3315357" y="521714"/>
                  <a:pt x="3310042" y="533761"/>
                </a:cubicBezTo>
                <a:cubicBezTo>
                  <a:pt x="3308005" y="538367"/>
                  <a:pt x="3311991" y="545630"/>
                  <a:pt x="3313209" y="551675"/>
                </a:cubicBezTo>
                <a:cubicBezTo>
                  <a:pt x="3333161" y="547357"/>
                  <a:pt x="3313763" y="565294"/>
                  <a:pt x="3322332" y="567730"/>
                </a:cubicBezTo>
                <a:cubicBezTo>
                  <a:pt x="3330526" y="570055"/>
                  <a:pt x="3338586" y="572845"/>
                  <a:pt x="3346647" y="575569"/>
                </a:cubicBezTo>
                <a:cubicBezTo>
                  <a:pt x="3350079" y="576720"/>
                  <a:pt x="3353378" y="578181"/>
                  <a:pt x="3356744" y="579510"/>
                </a:cubicBezTo>
                <a:cubicBezTo>
                  <a:pt x="3353334" y="580817"/>
                  <a:pt x="3349725" y="583607"/>
                  <a:pt x="3346580" y="583142"/>
                </a:cubicBezTo>
                <a:cubicBezTo>
                  <a:pt x="3333072" y="581127"/>
                  <a:pt x="3317682" y="589541"/>
                  <a:pt x="3306212" y="576166"/>
                </a:cubicBezTo>
                <a:cubicBezTo>
                  <a:pt x="3281632" y="576676"/>
                  <a:pt x="3257074" y="577163"/>
                  <a:pt x="3232494" y="577672"/>
                </a:cubicBezTo>
                <a:cubicBezTo>
                  <a:pt x="3221112" y="592221"/>
                  <a:pt x="3203729" y="578824"/>
                  <a:pt x="3188981" y="587349"/>
                </a:cubicBezTo>
                <a:cubicBezTo>
                  <a:pt x="3179216" y="592996"/>
                  <a:pt x="3159685" y="587947"/>
                  <a:pt x="3147660" y="581680"/>
                </a:cubicBezTo>
                <a:cubicBezTo>
                  <a:pt x="3136455" y="575834"/>
                  <a:pt x="3136411" y="576366"/>
                  <a:pt x="3135061" y="587349"/>
                </a:cubicBezTo>
                <a:cubicBezTo>
                  <a:pt x="3134861" y="588899"/>
                  <a:pt x="3121442" y="590449"/>
                  <a:pt x="3114821" y="588966"/>
                </a:cubicBezTo>
                <a:cubicBezTo>
                  <a:pt x="3110768" y="588058"/>
                  <a:pt x="3107226" y="581282"/>
                  <a:pt x="3103705" y="588501"/>
                </a:cubicBezTo>
                <a:cubicBezTo>
                  <a:pt x="3097327" y="601588"/>
                  <a:pt x="3083244" y="596628"/>
                  <a:pt x="3073855" y="602341"/>
                </a:cubicBezTo>
                <a:cubicBezTo>
                  <a:pt x="3084683" y="612638"/>
                  <a:pt x="3097859" y="604909"/>
                  <a:pt x="3109772" y="606991"/>
                </a:cubicBezTo>
                <a:cubicBezTo>
                  <a:pt x="3120689" y="608895"/>
                  <a:pt x="3131340" y="621185"/>
                  <a:pt x="3143210" y="607567"/>
                </a:cubicBezTo>
                <a:cubicBezTo>
                  <a:pt x="3144272" y="606349"/>
                  <a:pt x="3153329" y="613257"/>
                  <a:pt x="3159109" y="614719"/>
                </a:cubicBezTo>
                <a:cubicBezTo>
                  <a:pt x="3168277" y="617044"/>
                  <a:pt x="3181497" y="635490"/>
                  <a:pt x="3185571" y="609471"/>
                </a:cubicBezTo>
                <a:cubicBezTo>
                  <a:pt x="3185638" y="609095"/>
                  <a:pt x="3194141" y="609360"/>
                  <a:pt x="3198437" y="610401"/>
                </a:cubicBezTo>
                <a:cubicBezTo>
                  <a:pt x="3215111" y="614475"/>
                  <a:pt x="3230103" y="625747"/>
                  <a:pt x="3248416" y="622691"/>
                </a:cubicBezTo>
                <a:cubicBezTo>
                  <a:pt x="3256897" y="621274"/>
                  <a:pt x="3271313" y="629755"/>
                  <a:pt x="3270338" y="610733"/>
                </a:cubicBezTo>
                <a:cubicBezTo>
                  <a:pt x="3273129" y="611065"/>
                  <a:pt x="3275941" y="611198"/>
                  <a:pt x="3278687" y="611752"/>
                </a:cubicBezTo>
                <a:cubicBezTo>
                  <a:pt x="3291995" y="614453"/>
                  <a:pt x="3305326" y="619613"/>
                  <a:pt x="3318568" y="619347"/>
                </a:cubicBezTo>
                <a:cubicBezTo>
                  <a:pt x="3329463" y="619148"/>
                  <a:pt x="3340180" y="612372"/>
                  <a:pt x="3351098" y="608939"/>
                </a:cubicBezTo>
                <a:cubicBezTo>
                  <a:pt x="3354397" y="607899"/>
                  <a:pt x="3360376" y="606814"/>
                  <a:pt x="3361372" y="608275"/>
                </a:cubicBezTo>
                <a:cubicBezTo>
                  <a:pt x="3370695" y="622027"/>
                  <a:pt x="3383782" y="624640"/>
                  <a:pt x="3398973" y="623023"/>
                </a:cubicBezTo>
                <a:cubicBezTo>
                  <a:pt x="3400213" y="622890"/>
                  <a:pt x="3401807" y="625968"/>
                  <a:pt x="3403247" y="627541"/>
                </a:cubicBezTo>
                <a:cubicBezTo>
                  <a:pt x="3401055" y="628581"/>
                  <a:pt x="3398884" y="630441"/>
                  <a:pt x="3396670" y="630530"/>
                </a:cubicBezTo>
                <a:cubicBezTo>
                  <a:pt x="3387480" y="630862"/>
                  <a:pt x="3378224" y="630153"/>
                  <a:pt x="3369145" y="631106"/>
                </a:cubicBezTo>
                <a:cubicBezTo>
                  <a:pt x="3367351" y="631283"/>
                  <a:pt x="3365425" y="637018"/>
                  <a:pt x="3364960" y="640384"/>
                </a:cubicBezTo>
                <a:cubicBezTo>
                  <a:pt x="3364694" y="642178"/>
                  <a:pt x="3367285" y="646031"/>
                  <a:pt x="3368813" y="646142"/>
                </a:cubicBezTo>
                <a:cubicBezTo>
                  <a:pt x="3376652" y="646739"/>
                  <a:pt x="3384601" y="646983"/>
                  <a:pt x="3392418" y="646319"/>
                </a:cubicBezTo>
                <a:cubicBezTo>
                  <a:pt x="3424749" y="643595"/>
                  <a:pt x="3443194" y="644038"/>
                  <a:pt x="3464253" y="656638"/>
                </a:cubicBezTo>
                <a:cubicBezTo>
                  <a:pt x="3473355" y="662085"/>
                  <a:pt x="3481105" y="661465"/>
                  <a:pt x="3489697" y="662041"/>
                </a:cubicBezTo>
                <a:cubicBezTo>
                  <a:pt x="3498842" y="662639"/>
                  <a:pt x="3512328" y="658387"/>
                  <a:pt x="3516380" y="662949"/>
                </a:cubicBezTo>
                <a:cubicBezTo>
                  <a:pt x="3524994" y="672626"/>
                  <a:pt x="3536244" y="666890"/>
                  <a:pt x="3544481" y="672537"/>
                </a:cubicBezTo>
                <a:cubicBezTo>
                  <a:pt x="3537462" y="683122"/>
                  <a:pt x="3526788" y="675770"/>
                  <a:pt x="3518041" y="677874"/>
                </a:cubicBezTo>
                <a:cubicBezTo>
                  <a:pt x="3501854" y="681793"/>
                  <a:pt x="3485799" y="694881"/>
                  <a:pt x="3468992" y="678317"/>
                </a:cubicBezTo>
                <a:cubicBezTo>
                  <a:pt x="3467907" y="677254"/>
                  <a:pt x="3460887" y="682679"/>
                  <a:pt x="3456415" y="684539"/>
                </a:cubicBezTo>
                <a:cubicBezTo>
                  <a:pt x="3448575" y="687794"/>
                  <a:pt x="3440493" y="693198"/>
                  <a:pt x="3432610" y="693042"/>
                </a:cubicBezTo>
                <a:cubicBezTo>
                  <a:pt x="3420873" y="692799"/>
                  <a:pt x="3407653" y="699663"/>
                  <a:pt x="3397113" y="688769"/>
                </a:cubicBezTo>
                <a:cubicBezTo>
                  <a:pt x="3407210" y="687772"/>
                  <a:pt x="3417463" y="687506"/>
                  <a:pt x="3427295" y="685358"/>
                </a:cubicBezTo>
                <a:cubicBezTo>
                  <a:pt x="3430572" y="684650"/>
                  <a:pt x="3432831" y="679180"/>
                  <a:pt x="3435555" y="675881"/>
                </a:cubicBezTo>
                <a:cubicBezTo>
                  <a:pt x="3431480" y="673932"/>
                  <a:pt x="3426586" y="669393"/>
                  <a:pt x="3423486" y="670389"/>
                </a:cubicBezTo>
                <a:cubicBezTo>
                  <a:pt x="3375212" y="685956"/>
                  <a:pt x="3325721" y="674973"/>
                  <a:pt x="3276893" y="677586"/>
                </a:cubicBezTo>
                <a:cubicBezTo>
                  <a:pt x="3248084" y="679136"/>
                  <a:pt x="3218964" y="679822"/>
                  <a:pt x="3190266" y="677409"/>
                </a:cubicBezTo>
                <a:cubicBezTo>
                  <a:pt x="3150251" y="674021"/>
                  <a:pt x="3109927" y="670013"/>
                  <a:pt x="3070931" y="661067"/>
                </a:cubicBezTo>
                <a:cubicBezTo>
                  <a:pt x="3050360" y="656350"/>
                  <a:pt x="3032335" y="640606"/>
                  <a:pt x="3013158" y="629844"/>
                </a:cubicBezTo>
                <a:cubicBezTo>
                  <a:pt x="3008906" y="627452"/>
                  <a:pt x="3001554" y="622337"/>
                  <a:pt x="3000779" y="623178"/>
                </a:cubicBezTo>
                <a:cubicBezTo>
                  <a:pt x="2984769" y="640716"/>
                  <a:pt x="2959680" y="620632"/>
                  <a:pt x="2942983" y="637350"/>
                </a:cubicBezTo>
                <a:cubicBezTo>
                  <a:pt x="2940171" y="640162"/>
                  <a:pt x="2929143" y="635645"/>
                  <a:pt x="2922301" y="633364"/>
                </a:cubicBezTo>
                <a:cubicBezTo>
                  <a:pt x="2909502" y="629090"/>
                  <a:pt x="2898164" y="620189"/>
                  <a:pt x="2883305" y="622403"/>
                </a:cubicBezTo>
                <a:cubicBezTo>
                  <a:pt x="2881246" y="622713"/>
                  <a:pt x="2876751" y="618395"/>
                  <a:pt x="2876507" y="615915"/>
                </a:cubicBezTo>
                <a:cubicBezTo>
                  <a:pt x="2876219" y="613147"/>
                  <a:pt x="2879674" y="607345"/>
                  <a:pt x="2881202" y="607434"/>
                </a:cubicBezTo>
                <a:cubicBezTo>
                  <a:pt x="2894466" y="608275"/>
                  <a:pt x="2890569" y="598798"/>
                  <a:pt x="2892229" y="591756"/>
                </a:cubicBezTo>
                <a:cubicBezTo>
                  <a:pt x="2893027" y="588412"/>
                  <a:pt x="2898341" y="586131"/>
                  <a:pt x="2901596" y="583385"/>
                </a:cubicBezTo>
                <a:cubicBezTo>
                  <a:pt x="2903589" y="586109"/>
                  <a:pt x="2907464" y="588988"/>
                  <a:pt x="2907243" y="591512"/>
                </a:cubicBezTo>
                <a:cubicBezTo>
                  <a:pt x="2906291" y="602783"/>
                  <a:pt x="2909170" y="607965"/>
                  <a:pt x="2921991" y="607301"/>
                </a:cubicBezTo>
                <a:cubicBezTo>
                  <a:pt x="2942939" y="606238"/>
                  <a:pt x="2966234" y="601410"/>
                  <a:pt x="2984348" y="608652"/>
                </a:cubicBezTo>
                <a:cubicBezTo>
                  <a:pt x="3001023" y="615317"/>
                  <a:pt x="3012139" y="605928"/>
                  <a:pt x="3025758" y="606836"/>
                </a:cubicBezTo>
                <a:cubicBezTo>
                  <a:pt x="3036564" y="607567"/>
                  <a:pt x="3033995" y="598399"/>
                  <a:pt x="3033198" y="592974"/>
                </a:cubicBezTo>
                <a:cubicBezTo>
                  <a:pt x="3032689" y="589453"/>
                  <a:pt x="3028260" y="584249"/>
                  <a:pt x="3025049" y="583806"/>
                </a:cubicBezTo>
                <a:cubicBezTo>
                  <a:pt x="3015106" y="582455"/>
                  <a:pt x="3006205" y="581813"/>
                  <a:pt x="2996373" y="576366"/>
                </a:cubicBezTo>
                <a:cubicBezTo>
                  <a:pt x="2983374" y="569169"/>
                  <a:pt x="2969224" y="560223"/>
                  <a:pt x="2950955" y="573443"/>
                </a:cubicBezTo>
                <a:cubicBezTo>
                  <a:pt x="2941411" y="580352"/>
                  <a:pt x="2923054" y="574284"/>
                  <a:pt x="2908860" y="575768"/>
                </a:cubicBezTo>
                <a:cubicBezTo>
                  <a:pt x="2894909" y="577229"/>
                  <a:pt x="2889306" y="573155"/>
                  <a:pt x="2891521" y="558673"/>
                </a:cubicBezTo>
                <a:cubicBezTo>
                  <a:pt x="2892207" y="554200"/>
                  <a:pt x="2890989" y="547202"/>
                  <a:pt x="2887955" y="544855"/>
                </a:cubicBezTo>
                <a:cubicBezTo>
                  <a:pt x="2882397" y="540581"/>
                  <a:pt x="2874691" y="536263"/>
                  <a:pt x="2868115" y="536595"/>
                </a:cubicBezTo>
                <a:cubicBezTo>
                  <a:pt x="2844908" y="537791"/>
                  <a:pt x="2822586" y="534314"/>
                  <a:pt x="2800442" y="528247"/>
                </a:cubicBezTo>
                <a:cubicBezTo>
                  <a:pt x="2791009" y="525656"/>
                  <a:pt x="2780712" y="524615"/>
                  <a:pt x="2772386" y="520009"/>
                </a:cubicBezTo>
                <a:cubicBezTo>
                  <a:pt x="2758192" y="512148"/>
                  <a:pt x="2772165" y="514429"/>
                  <a:pt x="2775575" y="512281"/>
                </a:cubicBezTo>
                <a:cubicBezTo>
                  <a:pt x="2777280" y="511196"/>
                  <a:pt x="2778453" y="505837"/>
                  <a:pt x="2778254" y="505726"/>
                </a:cubicBezTo>
                <a:cubicBezTo>
                  <a:pt x="2759675" y="496736"/>
                  <a:pt x="2738373" y="494233"/>
                  <a:pt x="2721300" y="481324"/>
                </a:cubicBezTo>
                <a:cubicBezTo>
                  <a:pt x="2719639" y="480061"/>
                  <a:pt x="2713727" y="482298"/>
                  <a:pt x="2711269" y="484556"/>
                </a:cubicBezTo>
                <a:cubicBezTo>
                  <a:pt x="2696631" y="497998"/>
                  <a:pt x="2670479" y="493901"/>
                  <a:pt x="2661887" y="517131"/>
                </a:cubicBezTo>
                <a:cubicBezTo>
                  <a:pt x="2660979" y="519588"/>
                  <a:pt x="2652764" y="520120"/>
                  <a:pt x="2647914" y="520253"/>
                </a:cubicBezTo>
                <a:cubicBezTo>
                  <a:pt x="2633477" y="520651"/>
                  <a:pt x="2619017" y="520076"/>
                  <a:pt x="2604601" y="520828"/>
                </a:cubicBezTo>
                <a:cubicBezTo>
                  <a:pt x="2602984" y="520917"/>
                  <a:pt x="2600991" y="526830"/>
                  <a:pt x="2600526" y="530217"/>
                </a:cubicBezTo>
                <a:cubicBezTo>
                  <a:pt x="2600283" y="531989"/>
                  <a:pt x="2602851" y="534359"/>
                  <a:pt x="2604556" y="536041"/>
                </a:cubicBezTo>
                <a:cubicBezTo>
                  <a:pt x="2605243" y="536706"/>
                  <a:pt x="2607103" y="536285"/>
                  <a:pt x="2608387" y="536130"/>
                </a:cubicBezTo>
                <a:cubicBezTo>
                  <a:pt x="2652432" y="530705"/>
                  <a:pt x="2695258" y="545984"/>
                  <a:pt x="2739081" y="543969"/>
                </a:cubicBezTo>
                <a:cubicBezTo>
                  <a:pt x="2751659" y="543393"/>
                  <a:pt x="2761956" y="545873"/>
                  <a:pt x="2765721" y="559780"/>
                </a:cubicBezTo>
                <a:cubicBezTo>
                  <a:pt x="2736889" y="559780"/>
                  <a:pt x="2708080" y="559713"/>
                  <a:pt x="2679248" y="559890"/>
                </a:cubicBezTo>
                <a:cubicBezTo>
                  <a:pt x="2676989" y="559913"/>
                  <a:pt x="2674731" y="561529"/>
                  <a:pt x="2672472" y="562393"/>
                </a:cubicBezTo>
                <a:cubicBezTo>
                  <a:pt x="2674797" y="564142"/>
                  <a:pt x="2676923" y="567021"/>
                  <a:pt x="2679492" y="567464"/>
                </a:cubicBezTo>
                <a:cubicBezTo>
                  <a:pt x="2696676" y="570475"/>
                  <a:pt x="2715764" y="561064"/>
                  <a:pt x="2731220" y="575524"/>
                </a:cubicBezTo>
                <a:cubicBezTo>
                  <a:pt x="2748847" y="571273"/>
                  <a:pt x="2758258" y="580573"/>
                  <a:pt x="2765964" y="594967"/>
                </a:cubicBezTo>
                <a:cubicBezTo>
                  <a:pt x="2769529" y="601588"/>
                  <a:pt x="2780159" y="601477"/>
                  <a:pt x="2780668" y="594657"/>
                </a:cubicBezTo>
                <a:cubicBezTo>
                  <a:pt x="2781554" y="582234"/>
                  <a:pt x="2788330" y="582300"/>
                  <a:pt x="2796036" y="583673"/>
                </a:cubicBezTo>
                <a:cubicBezTo>
                  <a:pt x="2804318" y="585157"/>
                  <a:pt x="2812134" y="590361"/>
                  <a:pt x="2820350" y="590892"/>
                </a:cubicBezTo>
                <a:cubicBezTo>
                  <a:pt x="2832684" y="591711"/>
                  <a:pt x="2842450" y="596140"/>
                  <a:pt x="2850776" y="604732"/>
                </a:cubicBezTo>
                <a:cubicBezTo>
                  <a:pt x="2840169" y="610755"/>
                  <a:pt x="2830182" y="618816"/>
                  <a:pt x="2818800" y="622270"/>
                </a:cubicBezTo>
                <a:cubicBezTo>
                  <a:pt x="2803476" y="626920"/>
                  <a:pt x="2787023" y="627806"/>
                  <a:pt x="2771124" y="630707"/>
                </a:cubicBezTo>
                <a:cubicBezTo>
                  <a:pt x="2756642" y="633342"/>
                  <a:pt x="2741561" y="630353"/>
                  <a:pt x="2731752" y="622049"/>
                </a:cubicBezTo>
                <a:cubicBezTo>
                  <a:pt x="2717823" y="610290"/>
                  <a:pt x="2698536" y="620454"/>
                  <a:pt x="2686578" y="607013"/>
                </a:cubicBezTo>
                <a:cubicBezTo>
                  <a:pt x="2652742" y="605817"/>
                  <a:pt x="2621939" y="585378"/>
                  <a:pt x="2586974" y="591269"/>
                </a:cubicBezTo>
                <a:cubicBezTo>
                  <a:pt x="2572293" y="581038"/>
                  <a:pt x="2555353" y="582544"/>
                  <a:pt x="2539187" y="584005"/>
                </a:cubicBezTo>
                <a:cubicBezTo>
                  <a:pt x="2532943" y="584559"/>
                  <a:pt x="2524152" y="590870"/>
                  <a:pt x="2522269" y="596472"/>
                </a:cubicBezTo>
                <a:cubicBezTo>
                  <a:pt x="2520210" y="602673"/>
                  <a:pt x="2515715" y="616203"/>
                  <a:pt x="2532544" y="615472"/>
                </a:cubicBezTo>
                <a:cubicBezTo>
                  <a:pt x="2533541" y="615428"/>
                  <a:pt x="2536154" y="623621"/>
                  <a:pt x="2535777" y="627784"/>
                </a:cubicBezTo>
                <a:cubicBezTo>
                  <a:pt x="2535290" y="633298"/>
                  <a:pt x="2529533" y="641314"/>
                  <a:pt x="2531459" y="643462"/>
                </a:cubicBezTo>
                <a:cubicBezTo>
                  <a:pt x="2536021" y="648577"/>
                  <a:pt x="2543395" y="652297"/>
                  <a:pt x="2550259" y="653892"/>
                </a:cubicBezTo>
                <a:cubicBezTo>
                  <a:pt x="2557722" y="655619"/>
                  <a:pt x="2565915" y="653936"/>
                  <a:pt x="2573732" y="654446"/>
                </a:cubicBezTo>
                <a:cubicBezTo>
                  <a:pt x="2577231" y="654667"/>
                  <a:pt x="2580619" y="656638"/>
                  <a:pt x="2584073" y="657833"/>
                </a:cubicBezTo>
                <a:cubicBezTo>
                  <a:pt x="2579689" y="659273"/>
                  <a:pt x="2575039" y="660203"/>
                  <a:pt x="2571008" y="662307"/>
                </a:cubicBezTo>
                <a:cubicBezTo>
                  <a:pt x="2567266" y="664255"/>
                  <a:pt x="2564188" y="667444"/>
                  <a:pt x="2560822" y="670079"/>
                </a:cubicBezTo>
                <a:cubicBezTo>
                  <a:pt x="2564210" y="672692"/>
                  <a:pt x="2567288" y="676567"/>
                  <a:pt x="2571097" y="677586"/>
                </a:cubicBezTo>
                <a:cubicBezTo>
                  <a:pt x="2575991" y="678892"/>
                  <a:pt x="2581527" y="677519"/>
                  <a:pt x="2586709" y="678095"/>
                </a:cubicBezTo>
                <a:cubicBezTo>
                  <a:pt x="2588569" y="678295"/>
                  <a:pt x="2590163" y="680819"/>
                  <a:pt x="2591890" y="682280"/>
                </a:cubicBezTo>
                <a:cubicBezTo>
                  <a:pt x="2589742" y="683454"/>
                  <a:pt x="2587461" y="685823"/>
                  <a:pt x="2585513" y="685580"/>
                </a:cubicBezTo>
                <a:cubicBezTo>
                  <a:pt x="2573289" y="684074"/>
                  <a:pt x="2560556" y="689610"/>
                  <a:pt x="2548665" y="678937"/>
                </a:cubicBezTo>
                <a:cubicBezTo>
                  <a:pt x="2543638" y="674419"/>
                  <a:pt x="2533053" y="675682"/>
                  <a:pt x="2524639" y="671031"/>
                </a:cubicBezTo>
                <a:cubicBezTo>
                  <a:pt x="2514674" y="665540"/>
                  <a:pt x="2502672" y="659206"/>
                  <a:pt x="2489098" y="661886"/>
                </a:cubicBezTo>
                <a:cubicBezTo>
                  <a:pt x="2481834" y="663325"/>
                  <a:pt x="2474704" y="663967"/>
                  <a:pt x="2473242" y="651390"/>
                </a:cubicBezTo>
                <a:cubicBezTo>
                  <a:pt x="2472379" y="644060"/>
                  <a:pt x="2463765" y="636442"/>
                  <a:pt x="2452427" y="638325"/>
                </a:cubicBezTo>
                <a:cubicBezTo>
                  <a:pt x="2447578" y="639122"/>
                  <a:pt x="2442352" y="637616"/>
                  <a:pt x="2437303" y="637173"/>
                </a:cubicBezTo>
                <a:cubicBezTo>
                  <a:pt x="2438853" y="633475"/>
                  <a:pt x="2440403" y="629777"/>
                  <a:pt x="2441953" y="626057"/>
                </a:cubicBezTo>
                <a:cubicBezTo>
                  <a:pt x="2438476" y="624972"/>
                  <a:pt x="2432918" y="621916"/>
                  <a:pt x="2431833" y="623067"/>
                </a:cubicBezTo>
                <a:cubicBezTo>
                  <a:pt x="2419100" y="636686"/>
                  <a:pt x="2407408" y="629068"/>
                  <a:pt x="2394698" y="622979"/>
                </a:cubicBezTo>
                <a:cubicBezTo>
                  <a:pt x="2380504" y="616181"/>
                  <a:pt x="2368191" y="605773"/>
                  <a:pt x="2350210" y="605994"/>
                </a:cubicBezTo>
                <a:cubicBezTo>
                  <a:pt x="2342283" y="606105"/>
                  <a:pt x="2329107" y="596406"/>
                  <a:pt x="2327181" y="588877"/>
                </a:cubicBezTo>
                <a:cubicBezTo>
                  <a:pt x="2322088" y="569080"/>
                  <a:pt x="2308203" y="577119"/>
                  <a:pt x="2297153" y="575524"/>
                </a:cubicBezTo>
                <a:cubicBezTo>
                  <a:pt x="2297153" y="578159"/>
                  <a:pt x="2296843" y="583031"/>
                  <a:pt x="2297153" y="583075"/>
                </a:cubicBezTo>
                <a:cubicBezTo>
                  <a:pt x="2320183" y="585954"/>
                  <a:pt x="2299988" y="596561"/>
                  <a:pt x="2298349" y="596849"/>
                </a:cubicBezTo>
                <a:cubicBezTo>
                  <a:pt x="2288318" y="598665"/>
                  <a:pt x="2277888" y="598133"/>
                  <a:pt x="2267746" y="599484"/>
                </a:cubicBezTo>
                <a:cubicBezTo>
                  <a:pt x="2265333" y="599816"/>
                  <a:pt x="2261834" y="604289"/>
                  <a:pt x="2261789" y="606880"/>
                </a:cubicBezTo>
                <a:cubicBezTo>
                  <a:pt x="2261745" y="609515"/>
                  <a:pt x="2264889" y="613656"/>
                  <a:pt x="2267525" y="614586"/>
                </a:cubicBezTo>
                <a:cubicBezTo>
                  <a:pt x="2272175" y="616203"/>
                  <a:pt x="2278109" y="614631"/>
                  <a:pt x="2282339" y="616756"/>
                </a:cubicBezTo>
                <a:cubicBezTo>
                  <a:pt x="2286369" y="618772"/>
                  <a:pt x="2288893" y="623798"/>
                  <a:pt x="2292082" y="627496"/>
                </a:cubicBezTo>
                <a:cubicBezTo>
                  <a:pt x="2287609" y="627762"/>
                  <a:pt x="2281409" y="630043"/>
                  <a:pt x="2278951" y="627939"/>
                </a:cubicBezTo>
                <a:cubicBezTo>
                  <a:pt x="2266019" y="616867"/>
                  <a:pt x="2251205" y="625703"/>
                  <a:pt x="2234154" y="623554"/>
                </a:cubicBezTo>
                <a:cubicBezTo>
                  <a:pt x="2233334" y="622315"/>
                  <a:pt x="2235526" y="620720"/>
                  <a:pt x="2237697" y="619104"/>
                </a:cubicBezTo>
                <a:cubicBezTo>
                  <a:pt x="2235881" y="617708"/>
                  <a:pt x="2233999" y="615073"/>
                  <a:pt x="2232271" y="615162"/>
                </a:cubicBezTo>
                <a:cubicBezTo>
                  <a:pt x="2229016" y="615339"/>
                  <a:pt x="2225827" y="617066"/>
                  <a:pt x="2222594" y="618151"/>
                </a:cubicBezTo>
                <a:cubicBezTo>
                  <a:pt x="2224964" y="619967"/>
                  <a:pt x="2227311" y="621783"/>
                  <a:pt x="2234131" y="623532"/>
                </a:cubicBezTo>
                <a:cubicBezTo>
                  <a:pt x="2241373" y="627762"/>
                  <a:pt x="2245093" y="632766"/>
                  <a:pt x="2248769" y="637793"/>
                </a:cubicBezTo>
                <a:cubicBezTo>
                  <a:pt x="2250097" y="639609"/>
                  <a:pt x="2251315" y="641491"/>
                  <a:pt x="2252578" y="643329"/>
                </a:cubicBezTo>
                <a:cubicBezTo>
                  <a:pt x="2250385" y="644348"/>
                  <a:pt x="2248149" y="646319"/>
                  <a:pt x="2246001" y="646208"/>
                </a:cubicBezTo>
                <a:cubicBezTo>
                  <a:pt x="2238472" y="645831"/>
                  <a:pt x="2228773" y="647426"/>
                  <a:pt x="2223901" y="643418"/>
                </a:cubicBezTo>
                <a:cubicBezTo>
                  <a:pt x="2212940" y="634383"/>
                  <a:pt x="2198081" y="635424"/>
                  <a:pt x="2191061" y="639631"/>
                </a:cubicBezTo>
                <a:cubicBezTo>
                  <a:pt x="2176424" y="648422"/>
                  <a:pt x="2166105" y="641691"/>
                  <a:pt x="2154103" y="637638"/>
                </a:cubicBezTo>
                <a:cubicBezTo>
                  <a:pt x="2147216" y="635313"/>
                  <a:pt x="2140485" y="631615"/>
                  <a:pt x="2133443" y="630906"/>
                </a:cubicBezTo>
                <a:cubicBezTo>
                  <a:pt x="2119647" y="629556"/>
                  <a:pt x="2107866" y="628603"/>
                  <a:pt x="2094336" y="619967"/>
                </a:cubicBezTo>
                <a:cubicBezTo>
                  <a:pt x="2081626" y="611863"/>
                  <a:pt x="2060235" y="617332"/>
                  <a:pt x="2042674" y="616823"/>
                </a:cubicBezTo>
                <a:cubicBezTo>
                  <a:pt x="2043294" y="621429"/>
                  <a:pt x="2043915" y="626012"/>
                  <a:pt x="2044534" y="630619"/>
                </a:cubicBezTo>
                <a:cubicBezTo>
                  <a:pt x="2039308" y="630619"/>
                  <a:pt x="2034038" y="630973"/>
                  <a:pt x="2028834" y="630530"/>
                </a:cubicBezTo>
                <a:cubicBezTo>
                  <a:pt x="2022634" y="629998"/>
                  <a:pt x="2016500" y="628780"/>
                  <a:pt x="2010344" y="627873"/>
                </a:cubicBezTo>
                <a:cubicBezTo>
                  <a:pt x="2014950" y="625105"/>
                  <a:pt x="2020863" y="623244"/>
                  <a:pt x="2023653" y="619214"/>
                </a:cubicBezTo>
                <a:cubicBezTo>
                  <a:pt x="2025136" y="617066"/>
                  <a:pt x="2021837" y="607877"/>
                  <a:pt x="2019733" y="607522"/>
                </a:cubicBezTo>
                <a:cubicBezTo>
                  <a:pt x="2001752" y="604444"/>
                  <a:pt x="1985211" y="608873"/>
                  <a:pt x="1969599" y="618550"/>
                </a:cubicBezTo>
                <a:cubicBezTo>
                  <a:pt x="1964683" y="621606"/>
                  <a:pt x="1956822" y="623842"/>
                  <a:pt x="1952083" y="621960"/>
                </a:cubicBezTo>
                <a:cubicBezTo>
                  <a:pt x="1948607" y="620587"/>
                  <a:pt x="1948828" y="611375"/>
                  <a:pt x="1945839" y="606659"/>
                </a:cubicBezTo>
                <a:cubicBezTo>
                  <a:pt x="1943735" y="603315"/>
                  <a:pt x="1938819" y="599240"/>
                  <a:pt x="1935497" y="599506"/>
                </a:cubicBezTo>
                <a:cubicBezTo>
                  <a:pt x="1910386" y="601588"/>
                  <a:pt x="1885540" y="596982"/>
                  <a:pt x="1859698" y="605374"/>
                </a:cubicBezTo>
                <a:cubicBezTo>
                  <a:pt x="1842670" y="610910"/>
                  <a:pt x="1820127" y="612416"/>
                  <a:pt x="1800131" y="600126"/>
                </a:cubicBezTo>
                <a:cubicBezTo>
                  <a:pt x="1787420" y="592331"/>
                  <a:pt x="1760294" y="607633"/>
                  <a:pt x="1739169" y="619724"/>
                </a:cubicBezTo>
                <a:cubicBezTo>
                  <a:pt x="1714611" y="633763"/>
                  <a:pt x="1687152" y="644060"/>
                  <a:pt x="1657435" y="636730"/>
                </a:cubicBezTo>
                <a:cubicBezTo>
                  <a:pt x="1655442" y="636243"/>
                  <a:pt x="1655464" y="627607"/>
                  <a:pt x="1664477" y="618816"/>
                </a:cubicBezTo>
                <a:cubicBezTo>
                  <a:pt x="1667865" y="614874"/>
                  <a:pt x="1664012" y="614409"/>
                  <a:pt x="1660336" y="615051"/>
                </a:cubicBezTo>
                <a:cubicBezTo>
                  <a:pt x="1658232" y="615428"/>
                  <a:pt x="1656461" y="617598"/>
                  <a:pt x="1654556" y="618971"/>
                </a:cubicBezTo>
                <a:cubicBezTo>
                  <a:pt x="1657081" y="620233"/>
                  <a:pt x="1659583" y="621473"/>
                  <a:pt x="1662107" y="622735"/>
                </a:cubicBezTo>
                <a:cubicBezTo>
                  <a:pt x="1667311" y="625348"/>
                  <a:pt x="1672316" y="628758"/>
                  <a:pt x="1677807" y="630220"/>
                </a:cubicBezTo>
                <a:cubicBezTo>
                  <a:pt x="1679978" y="630796"/>
                  <a:pt x="1685004" y="627563"/>
                  <a:pt x="1685624" y="625215"/>
                </a:cubicBezTo>
                <a:cubicBezTo>
                  <a:pt x="1686377" y="622403"/>
                  <a:pt x="1684761" y="617376"/>
                  <a:pt x="1682458" y="615782"/>
                </a:cubicBezTo>
                <a:cubicBezTo>
                  <a:pt x="1679845" y="613966"/>
                  <a:pt x="1675327" y="614918"/>
                  <a:pt x="1664455" y="618793"/>
                </a:cubicBezTo>
                <a:cubicBezTo>
                  <a:pt x="1630906" y="622735"/>
                  <a:pt x="1607279" y="622846"/>
                  <a:pt x="1583651" y="622691"/>
                </a:cubicBezTo>
                <a:cubicBezTo>
                  <a:pt x="1571915" y="622602"/>
                  <a:pt x="1560267" y="621650"/>
                  <a:pt x="1552561" y="633697"/>
                </a:cubicBezTo>
                <a:cubicBezTo>
                  <a:pt x="1550900" y="636287"/>
                  <a:pt x="1545630" y="638945"/>
                  <a:pt x="1542995" y="638192"/>
                </a:cubicBezTo>
                <a:cubicBezTo>
                  <a:pt x="1519411" y="631416"/>
                  <a:pt x="1503423" y="651611"/>
                  <a:pt x="1482586" y="654910"/>
                </a:cubicBezTo>
                <a:cubicBezTo>
                  <a:pt x="1474924" y="656129"/>
                  <a:pt x="1468214" y="664477"/>
                  <a:pt x="1461505" y="670079"/>
                </a:cubicBezTo>
                <a:cubicBezTo>
                  <a:pt x="1444255" y="684517"/>
                  <a:pt x="1424724" y="677807"/>
                  <a:pt x="1418346" y="654490"/>
                </a:cubicBezTo>
                <a:cubicBezTo>
                  <a:pt x="1416685" y="648467"/>
                  <a:pt x="1417106" y="646164"/>
                  <a:pt x="1409776" y="650216"/>
                </a:cubicBezTo>
                <a:cubicBezTo>
                  <a:pt x="1400144" y="655531"/>
                  <a:pt x="1388119" y="661310"/>
                  <a:pt x="1385285" y="641801"/>
                </a:cubicBezTo>
                <a:cubicBezTo>
                  <a:pt x="1385042" y="640074"/>
                  <a:pt x="1376295" y="638834"/>
                  <a:pt x="1371467" y="638657"/>
                </a:cubicBezTo>
                <a:cubicBezTo>
                  <a:pt x="1359664" y="638214"/>
                  <a:pt x="1347773" y="639365"/>
                  <a:pt x="1336037" y="638280"/>
                </a:cubicBezTo>
                <a:cubicBezTo>
                  <a:pt x="1322507" y="637040"/>
                  <a:pt x="1309398" y="641048"/>
                  <a:pt x="1295093" y="632014"/>
                </a:cubicBezTo>
                <a:cubicBezTo>
                  <a:pt x="1286301" y="626455"/>
                  <a:pt x="1268852" y="627097"/>
                  <a:pt x="1255255" y="637682"/>
                </a:cubicBezTo>
                <a:cubicBezTo>
                  <a:pt x="1246597" y="644414"/>
                  <a:pt x="1233222" y="647692"/>
                  <a:pt x="1219759" y="646917"/>
                </a:cubicBezTo>
                <a:cubicBezTo>
                  <a:pt x="1205011" y="646053"/>
                  <a:pt x="1189045" y="641890"/>
                  <a:pt x="1175448" y="653892"/>
                </a:cubicBezTo>
                <a:cubicBezTo>
                  <a:pt x="1172503" y="656505"/>
                  <a:pt x="1164244" y="656173"/>
                  <a:pt x="1160213" y="653936"/>
                </a:cubicBezTo>
                <a:cubicBezTo>
                  <a:pt x="1142321" y="644104"/>
                  <a:pt x="1123144" y="647027"/>
                  <a:pt x="1104233" y="645986"/>
                </a:cubicBezTo>
                <a:cubicBezTo>
                  <a:pt x="1101022" y="645809"/>
                  <a:pt x="1098099" y="640450"/>
                  <a:pt x="1095044" y="637483"/>
                </a:cubicBezTo>
                <a:cubicBezTo>
                  <a:pt x="1098786" y="635202"/>
                  <a:pt x="1102462" y="631061"/>
                  <a:pt x="1106248" y="630929"/>
                </a:cubicBezTo>
                <a:cubicBezTo>
                  <a:pt x="1127241" y="630286"/>
                  <a:pt x="1148256" y="630929"/>
                  <a:pt x="1169248" y="630375"/>
                </a:cubicBezTo>
                <a:cubicBezTo>
                  <a:pt x="1173455" y="630264"/>
                  <a:pt x="1177574" y="626898"/>
                  <a:pt x="1181715" y="625038"/>
                </a:cubicBezTo>
                <a:cubicBezTo>
                  <a:pt x="1179479" y="620720"/>
                  <a:pt x="1177464" y="616269"/>
                  <a:pt x="1174917" y="612106"/>
                </a:cubicBezTo>
                <a:cubicBezTo>
                  <a:pt x="1170776" y="605330"/>
                  <a:pt x="1166657" y="608386"/>
                  <a:pt x="1163933" y="613103"/>
                </a:cubicBezTo>
                <a:cubicBezTo>
                  <a:pt x="1158619" y="622315"/>
                  <a:pt x="1149429" y="615383"/>
                  <a:pt x="1144823" y="617731"/>
                </a:cubicBezTo>
                <a:cubicBezTo>
                  <a:pt x="1137006" y="621717"/>
                  <a:pt x="1133353" y="623621"/>
                  <a:pt x="1124894" y="618240"/>
                </a:cubicBezTo>
                <a:cubicBezTo>
                  <a:pt x="1118206" y="614011"/>
                  <a:pt x="1103547" y="611752"/>
                  <a:pt x="1099694" y="615694"/>
                </a:cubicBezTo>
                <a:cubicBezTo>
                  <a:pt x="1089020" y="626633"/>
                  <a:pt x="1082975" y="621340"/>
                  <a:pt x="1073520" y="615450"/>
                </a:cubicBezTo>
                <a:cubicBezTo>
                  <a:pt x="1069733" y="613103"/>
                  <a:pt x="1060610" y="615738"/>
                  <a:pt x="1056070" y="619059"/>
                </a:cubicBezTo>
                <a:cubicBezTo>
                  <a:pt x="1050202" y="623333"/>
                  <a:pt x="1046482" y="630574"/>
                  <a:pt x="1041854" y="636553"/>
                </a:cubicBezTo>
                <a:cubicBezTo>
                  <a:pt x="1038355" y="631061"/>
                  <a:pt x="1041322" y="621495"/>
                  <a:pt x="1028523" y="622115"/>
                </a:cubicBezTo>
                <a:cubicBezTo>
                  <a:pt x="1017938" y="622625"/>
                  <a:pt x="1007176" y="617177"/>
                  <a:pt x="996348" y="614963"/>
                </a:cubicBezTo>
                <a:cubicBezTo>
                  <a:pt x="983305" y="612305"/>
                  <a:pt x="972631" y="616801"/>
                  <a:pt x="969354" y="629910"/>
                </a:cubicBezTo>
                <a:cubicBezTo>
                  <a:pt x="967073" y="639011"/>
                  <a:pt x="962910" y="639875"/>
                  <a:pt x="956090" y="637372"/>
                </a:cubicBezTo>
                <a:cubicBezTo>
                  <a:pt x="943556" y="632789"/>
                  <a:pt x="931244" y="627651"/>
                  <a:pt x="918821" y="622757"/>
                </a:cubicBezTo>
                <a:cubicBezTo>
                  <a:pt x="905624" y="637107"/>
                  <a:pt x="898493" y="618439"/>
                  <a:pt x="888285" y="617465"/>
                </a:cubicBezTo>
                <a:cubicBezTo>
                  <a:pt x="883347" y="617000"/>
                  <a:pt x="878099" y="621894"/>
                  <a:pt x="872762" y="622580"/>
                </a:cubicBezTo>
                <a:cubicBezTo>
                  <a:pt x="846233" y="626079"/>
                  <a:pt x="818642" y="615848"/>
                  <a:pt x="792601" y="628936"/>
                </a:cubicBezTo>
                <a:cubicBezTo>
                  <a:pt x="790298" y="630087"/>
                  <a:pt x="784983" y="624662"/>
                  <a:pt x="780820" y="622802"/>
                </a:cubicBezTo>
                <a:cubicBezTo>
                  <a:pt x="757148" y="612239"/>
                  <a:pt x="754402" y="612948"/>
                  <a:pt x="748578" y="637195"/>
                </a:cubicBezTo>
                <a:cubicBezTo>
                  <a:pt x="746054" y="647692"/>
                  <a:pt x="744925" y="642908"/>
                  <a:pt x="737838" y="641004"/>
                </a:cubicBezTo>
                <a:cubicBezTo>
                  <a:pt x="721961" y="636753"/>
                  <a:pt x="714322" y="619148"/>
                  <a:pt x="694901" y="619613"/>
                </a:cubicBezTo>
                <a:cubicBezTo>
                  <a:pt x="683076" y="619901"/>
                  <a:pt x="686885" y="603049"/>
                  <a:pt x="683431" y="593948"/>
                </a:cubicBezTo>
                <a:cubicBezTo>
                  <a:pt x="681881" y="589874"/>
                  <a:pt x="676367" y="587305"/>
                  <a:pt x="672646" y="584050"/>
                </a:cubicBezTo>
                <a:cubicBezTo>
                  <a:pt x="671561" y="587526"/>
                  <a:pt x="668926" y="591401"/>
                  <a:pt x="669679" y="594435"/>
                </a:cubicBezTo>
                <a:cubicBezTo>
                  <a:pt x="672403" y="605684"/>
                  <a:pt x="665693" y="613745"/>
                  <a:pt x="661530" y="624485"/>
                </a:cubicBezTo>
                <a:cubicBezTo>
                  <a:pt x="661530" y="625060"/>
                  <a:pt x="661530" y="623909"/>
                  <a:pt x="661530" y="622735"/>
                </a:cubicBezTo>
                <a:cubicBezTo>
                  <a:pt x="659493" y="623466"/>
                  <a:pt x="657212" y="623865"/>
                  <a:pt x="655551" y="625105"/>
                </a:cubicBezTo>
                <a:cubicBezTo>
                  <a:pt x="655064" y="625481"/>
                  <a:pt x="656371" y="628227"/>
                  <a:pt x="656858" y="629865"/>
                </a:cubicBezTo>
                <a:cubicBezTo>
                  <a:pt x="658408" y="628648"/>
                  <a:pt x="659980" y="627452"/>
                  <a:pt x="661530" y="624485"/>
                </a:cubicBezTo>
                <a:cubicBezTo>
                  <a:pt x="679113" y="627097"/>
                  <a:pt x="678581" y="627053"/>
                  <a:pt x="677607" y="645986"/>
                </a:cubicBezTo>
                <a:cubicBezTo>
                  <a:pt x="677319" y="651700"/>
                  <a:pt x="680928" y="657568"/>
                  <a:pt x="682478" y="663458"/>
                </a:cubicBezTo>
                <a:cubicBezTo>
                  <a:pt x="682921" y="665163"/>
                  <a:pt x="682943" y="668352"/>
                  <a:pt x="682124" y="668750"/>
                </a:cubicBezTo>
                <a:cubicBezTo>
                  <a:pt x="679976" y="669791"/>
                  <a:pt x="676345" y="670854"/>
                  <a:pt x="674949" y="669769"/>
                </a:cubicBezTo>
                <a:cubicBezTo>
                  <a:pt x="668882" y="665030"/>
                  <a:pt x="663368" y="659583"/>
                  <a:pt x="657699" y="654313"/>
                </a:cubicBezTo>
                <a:cubicBezTo>
                  <a:pt x="649417" y="646606"/>
                  <a:pt x="643129" y="635845"/>
                  <a:pt x="628801" y="637926"/>
                </a:cubicBezTo>
                <a:cubicBezTo>
                  <a:pt x="627141" y="638169"/>
                  <a:pt x="622822" y="631084"/>
                  <a:pt x="622468" y="627164"/>
                </a:cubicBezTo>
                <a:cubicBezTo>
                  <a:pt x="621848" y="620189"/>
                  <a:pt x="621892" y="613058"/>
                  <a:pt x="612592" y="615162"/>
                </a:cubicBezTo>
                <a:cubicBezTo>
                  <a:pt x="605683" y="616734"/>
                  <a:pt x="599438" y="621207"/>
                  <a:pt x="592884" y="624374"/>
                </a:cubicBezTo>
                <a:cubicBezTo>
                  <a:pt x="594434" y="626455"/>
                  <a:pt x="595607" y="629024"/>
                  <a:pt x="597600" y="630486"/>
                </a:cubicBezTo>
                <a:cubicBezTo>
                  <a:pt x="601520" y="633387"/>
                  <a:pt x="606347" y="635202"/>
                  <a:pt x="609846" y="638480"/>
                </a:cubicBezTo>
                <a:cubicBezTo>
                  <a:pt x="611241" y="639786"/>
                  <a:pt x="611197" y="645211"/>
                  <a:pt x="609846" y="646274"/>
                </a:cubicBezTo>
                <a:cubicBezTo>
                  <a:pt x="606879" y="648599"/>
                  <a:pt x="599748" y="651102"/>
                  <a:pt x="599372" y="650482"/>
                </a:cubicBezTo>
                <a:cubicBezTo>
                  <a:pt x="589939" y="634892"/>
                  <a:pt x="574726" y="638613"/>
                  <a:pt x="560797" y="638502"/>
                </a:cubicBezTo>
                <a:cubicBezTo>
                  <a:pt x="538520" y="638325"/>
                  <a:pt x="516243" y="638457"/>
                  <a:pt x="493966" y="638457"/>
                </a:cubicBezTo>
                <a:cubicBezTo>
                  <a:pt x="490844" y="638457"/>
                  <a:pt x="483825" y="630995"/>
                  <a:pt x="476517" y="623400"/>
                </a:cubicBezTo>
                <a:cubicBezTo>
                  <a:pt x="472531" y="619259"/>
                  <a:pt x="465976" y="617598"/>
                  <a:pt x="460573" y="614830"/>
                </a:cubicBezTo>
                <a:cubicBezTo>
                  <a:pt x="459200" y="620786"/>
                  <a:pt x="444209" y="620875"/>
                  <a:pt x="453376" y="631681"/>
                </a:cubicBezTo>
                <a:cubicBezTo>
                  <a:pt x="454129" y="632567"/>
                  <a:pt x="451760" y="638148"/>
                  <a:pt x="450763" y="638169"/>
                </a:cubicBezTo>
                <a:cubicBezTo>
                  <a:pt x="433735" y="638590"/>
                  <a:pt x="416706" y="638391"/>
                  <a:pt x="399677" y="638480"/>
                </a:cubicBezTo>
                <a:cubicBezTo>
                  <a:pt x="381563" y="638568"/>
                  <a:pt x="413894" y="622669"/>
                  <a:pt x="394451" y="622447"/>
                </a:cubicBezTo>
                <a:cubicBezTo>
                  <a:pt x="385948" y="622359"/>
                  <a:pt x="376360" y="621407"/>
                  <a:pt x="369185" y="617399"/>
                </a:cubicBezTo>
                <a:cubicBezTo>
                  <a:pt x="349499" y="606415"/>
                  <a:pt x="349942" y="605707"/>
                  <a:pt x="338405" y="625990"/>
                </a:cubicBezTo>
                <a:cubicBezTo>
                  <a:pt x="336124" y="630441"/>
                  <a:pt x="333334" y="634494"/>
                  <a:pt x="330699" y="638635"/>
                </a:cubicBezTo>
                <a:close/>
                <a:moveTo>
                  <a:pt x="495561" y="595963"/>
                </a:moveTo>
                <a:cubicBezTo>
                  <a:pt x="494321" y="594435"/>
                  <a:pt x="493081" y="592907"/>
                  <a:pt x="491841" y="591379"/>
                </a:cubicBezTo>
                <a:cubicBezTo>
                  <a:pt x="490667" y="592553"/>
                  <a:pt x="489493" y="593727"/>
                  <a:pt x="488320" y="594900"/>
                </a:cubicBezTo>
                <a:cubicBezTo>
                  <a:pt x="489870" y="596118"/>
                  <a:pt x="491353" y="597469"/>
                  <a:pt x="493059" y="598399"/>
                </a:cubicBezTo>
                <a:cubicBezTo>
                  <a:pt x="493346" y="598554"/>
                  <a:pt x="494631" y="596893"/>
                  <a:pt x="477469" y="591379"/>
                </a:cubicBezTo>
                <a:cubicBezTo>
                  <a:pt x="483404" y="591379"/>
                  <a:pt x="485862" y="591379"/>
                  <a:pt x="488320" y="591379"/>
                </a:cubicBezTo>
                <a:cubicBezTo>
                  <a:pt x="484910" y="586663"/>
                  <a:pt x="481499" y="581946"/>
                  <a:pt x="478089" y="577229"/>
                </a:cubicBezTo>
                <a:cubicBezTo>
                  <a:pt x="476251" y="579067"/>
                  <a:pt x="472575" y="581392"/>
                  <a:pt x="472907" y="582677"/>
                </a:cubicBezTo>
                <a:cubicBezTo>
                  <a:pt x="473838" y="586331"/>
                  <a:pt x="476406" y="589541"/>
                  <a:pt x="495561" y="595963"/>
                </a:cubicBezTo>
                <a:close/>
                <a:moveTo>
                  <a:pt x="1260659" y="331497"/>
                </a:moveTo>
                <a:cubicBezTo>
                  <a:pt x="1258023" y="331497"/>
                  <a:pt x="1255410" y="331342"/>
                  <a:pt x="1252797" y="331519"/>
                </a:cubicBezTo>
                <a:cubicBezTo>
                  <a:pt x="1240042" y="332383"/>
                  <a:pt x="1227310" y="333313"/>
                  <a:pt x="1214555" y="334221"/>
                </a:cubicBezTo>
                <a:cubicBezTo>
                  <a:pt x="1224652" y="346135"/>
                  <a:pt x="1237961" y="336369"/>
                  <a:pt x="1249365" y="339403"/>
                </a:cubicBezTo>
                <a:cubicBezTo>
                  <a:pt x="1258798" y="341927"/>
                  <a:pt x="1268121" y="346422"/>
                  <a:pt x="1277621" y="346843"/>
                </a:cubicBezTo>
                <a:cubicBezTo>
                  <a:pt x="1292590" y="347529"/>
                  <a:pt x="1306430" y="347109"/>
                  <a:pt x="1308623" y="367038"/>
                </a:cubicBezTo>
                <a:cubicBezTo>
                  <a:pt x="1308755" y="368190"/>
                  <a:pt x="1318654" y="370670"/>
                  <a:pt x="1321245" y="368766"/>
                </a:cubicBezTo>
                <a:cubicBezTo>
                  <a:pt x="1340156" y="354793"/>
                  <a:pt x="1339668" y="355501"/>
                  <a:pt x="1356343" y="359864"/>
                </a:cubicBezTo>
                <a:cubicBezTo>
                  <a:pt x="1372995" y="364226"/>
                  <a:pt x="1388319" y="373836"/>
                  <a:pt x="1406964" y="371224"/>
                </a:cubicBezTo>
                <a:cubicBezTo>
                  <a:pt x="1419874" y="369408"/>
                  <a:pt x="1431256" y="363429"/>
                  <a:pt x="1433360" y="351515"/>
                </a:cubicBezTo>
                <a:cubicBezTo>
                  <a:pt x="1434932" y="342636"/>
                  <a:pt x="1434777" y="333202"/>
                  <a:pt x="1433736" y="324190"/>
                </a:cubicBezTo>
                <a:cubicBezTo>
                  <a:pt x="1432607" y="314313"/>
                  <a:pt x="1426318" y="308180"/>
                  <a:pt x="1415777" y="307936"/>
                </a:cubicBezTo>
                <a:cubicBezTo>
                  <a:pt x="1406588" y="307737"/>
                  <a:pt x="1397309" y="308777"/>
                  <a:pt x="1388230" y="307714"/>
                </a:cubicBezTo>
                <a:cubicBezTo>
                  <a:pt x="1364935" y="304991"/>
                  <a:pt x="1341351" y="303197"/>
                  <a:pt x="1319872" y="292302"/>
                </a:cubicBezTo>
                <a:cubicBezTo>
                  <a:pt x="1316329" y="290509"/>
                  <a:pt x="1312852" y="288604"/>
                  <a:pt x="1309353" y="286744"/>
                </a:cubicBezTo>
                <a:cubicBezTo>
                  <a:pt x="1312896" y="285814"/>
                  <a:pt x="1316661" y="285283"/>
                  <a:pt x="1319850" y="283644"/>
                </a:cubicBezTo>
                <a:cubicBezTo>
                  <a:pt x="1320514" y="283312"/>
                  <a:pt x="1319827" y="277222"/>
                  <a:pt x="1318499" y="276647"/>
                </a:cubicBezTo>
                <a:cubicBezTo>
                  <a:pt x="1306275" y="271310"/>
                  <a:pt x="1293631" y="266992"/>
                  <a:pt x="1281430" y="261633"/>
                </a:cubicBezTo>
                <a:cubicBezTo>
                  <a:pt x="1260127" y="252266"/>
                  <a:pt x="1259507" y="250893"/>
                  <a:pt x="1238537" y="263692"/>
                </a:cubicBezTo>
                <a:cubicBezTo>
                  <a:pt x="1226025" y="271310"/>
                  <a:pt x="1206649" y="271000"/>
                  <a:pt x="1203040" y="290597"/>
                </a:cubicBezTo>
                <a:cubicBezTo>
                  <a:pt x="1184882" y="291106"/>
                  <a:pt x="1166702" y="291394"/>
                  <a:pt x="1148566" y="292302"/>
                </a:cubicBezTo>
                <a:cubicBezTo>
                  <a:pt x="1143849" y="292546"/>
                  <a:pt x="1139221" y="294782"/>
                  <a:pt x="1134548" y="296111"/>
                </a:cubicBezTo>
                <a:cubicBezTo>
                  <a:pt x="1139487" y="300031"/>
                  <a:pt x="1147702" y="308135"/>
                  <a:pt x="1148853" y="307250"/>
                </a:cubicBezTo>
                <a:cubicBezTo>
                  <a:pt x="1161896" y="297019"/>
                  <a:pt x="1173699" y="309530"/>
                  <a:pt x="1186166" y="308202"/>
                </a:cubicBezTo>
                <a:cubicBezTo>
                  <a:pt x="1220844" y="304504"/>
                  <a:pt x="1254148" y="321798"/>
                  <a:pt x="1289180" y="315864"/>
                </a:cubicBezTo>
                <a:cubicBezTo>
                  <a:pt x="1291594" y="315443"/>
                  <a:pt x="1294915" y="315332"/>
                  <a:pt x="1296621" y="316639"/>
                </a:cubicBezTo>
                <a:cubicBezTo>
                  <a:pt x="1300761" y="319805"/>
                  <a:pt x="1304172" y="323880"/>
                  <a:pt x="1307892" y="327600"/>
                </a:cubicBezTo>
                <a:cubicBezTo>
                  <a:pt x="1303950" y="328906"/>
                  <a:pt x="1300053" y="331187"/>
                  <a:pt x="1296067" y="331364"/>
                </a:cubicBezTo>
                <a:cubicBezTo>
                  <a:pt x="1284286" y="331829"/>
                  <a:pt x="1272461" y="331497"/>
                  <a:pt x="1260659" y="331497"/>
                </a:cubicBezTo>
                <a:close/>
                <a:moveTo>
                  <a:pt x="1213315" y="433891"/>
                </a:moveTo>
                <a:cubicBezTo>
                  <a:pt x="1218164" y="421978"/>
                  <a:pt x="1230299" y="422155"/>
                  <a:pt x="1239865" y="418412"/>
                </a:cubicBezTo>
                <a:cubicBezTo>
                  <a:pt x="1242810" y="417261"/>
                  <a:pt x="1250273" y="419586"/>
                  <a:pt x="1250251" y="420051"/>
                </a:cubicBezTo>
                <a:cubicBezTo>
                  <a:pt x="1249099" y="441376"/>
                  <a:pt x="1270402" y="429462"/>
                  <a:pt x="1277931" y="438564"/>
                </a:cubicBezTo>
                <a:cubicBezTo>
                  <a:pt x="1281297" y="442638"/>
                  <a:pt x="1292015" y="446270"/>
                  <a:pt x="1292103" y="448462"/>
                </a:cubicBezTo>
                <a:cubicBezTo>
                  <a:pt x="1292214" y="451075"/>
                  <a:pt x="1291151" y="454308"/>
                  <a:pt x="1292347" y="456168"/>
                </a:cubicBezTo>
                <a:cubicBezTo>
                  <a:pt x="1294583" y="459667"/>
                  <a:pt x="1298680" y="465247"/>
                  <a:pt x="1300894" y="464782"/>
                </a:cubicBezTo>
                <a:cubicBezTo>
                  <a:pt x="1305323" y="463830"/>
                  <a:pt x="1310394" y="460198"/>
                  <a:pt x="1312675" y="456212"/>
                </a:cubicBezTo>
                <a:cubicBezTo>
                  <a:pt x="1317679" y="447487"/>
                  <a:pt x="1307958" y="451828"/>
                  <a:pt x="1305921" y="449436"/>
                </a:cubicBezTo>
                <a:cubicBezTo>
                  <a:pt x="1303175" y="446203"/>
                  <a:pt x="1301226" y="441664"/>
                  <a:pt x="1300629" y="437434"/>
                </a:cubicBezTo>
                <a:cubicBezTo>
                  <a:pt x="1300119" y="433803"/>
                  <a:pt x="1315177" y="430658"/>
                  <a:pt x="1300673" y="425742"/>
                </a:cubicBezTo>
                <a:cubicBezTo>
                  <a:pt x="1295048" y="423838"/>
                  <a:pt x="1288006" y="420007"/>
                  <a:pt x="1285836" y="415157"/>
                </a:cubicBezTo>
                <a:cubicBezTo>
                  <a:pt x="1278042" y="397774"/>
                  <a:pt x="1272063" y="379616"/>
                  <a:pt x="1247084" y="392814"/>
                </a:cubicBezTo>
                <a:cubicBezTo>
                  <a:pt x="1233532" y="377512"/>
                  <a:pt x="1212717" y="381432"/>
                  <a:pt x="1196153" y="373815"/>
                </a:cubicBezTo>
                <a:cubicBezTo>
                  <a:pt x="1185236" y="368788"/>
                  <a:pt x="1173234" y="365643"/>
                  <a:pt x="1161409" y="363252"/>
                </a:cubicBezTo>
                <a:cubicBezTo>
                  <a:pt x="1150315" y="361015"/>
                  <a:pt x="1137206" y="363982"/>
                  <a:pt x="1127861" y="359133"/>
                </a:cubicBezTo>
                <a:cubicBezTo>
                  <a:pt x="1114951" y="352423"/>
                  <a:pt x="1102639" y="356786"/>
                  <a:pt x="1090238" y="355258"/>
                </a:cubicBezTo>
                <a:cubicBezTo>
                  <a:pt x="1085189" y="354638"/>
                  <a:pt x="1078125" y="353531"/>
                  <a:pt x="1075225" y="356166"/>
                </a:cubicBezTo>
                <a:cubicBezTo>
                  <a:pt x="1070065" y="360882"/>
                  <a:pt x="1066190" y="367924"/>
                  <a:pt x="1063931" y="374700"/>
                </a:cubicBezTo>
                <a:cubicBezTo>
                  <a:pt x="1061628" y="381609"/>
                  <a:pt x="1065061" y="384754"/>
                  <a:pt x="1073254" y="387344"/>
                </a:cubicBezTo>
                <a:cubicBezTo>
                  <a:pt x="1082931" y="390400"/>
                  <a:pt x="1095265" y="398815"/>
                  <a:pt x="1073320" y="405015"/>
                </a:cubicBezTo>
                <a:cubicBezTo>
                  <a:pt x="1072191" y="405325"/>
                  <a:pt x="1071239" y="412699"/>
                  <a:pt x="1072811" y="415025"/>
                </a:cubicBezTo>
                <a:cubicBezTo>
                  <a:pt x="1078037" y="422731"/>
                  <a:pt x="1084857" y="426849"/>
                  <a:pt x="1095531" y="426340"/>
                </a:cubicBezTo>
                <a:cubicBezTo>
                  <a:pt x="1119003" y="425211"/>
                  <a:pt x="1142542" y="425986"/>
                  <a:pt x="1166082" y="425986"/>
                </a:cubicBezTo>
                <a:cubicBezTo>
                  <a:pt x="1167942" y="429152"/>
                  <a:pt x="1169802" y="432319"/>
                  <a:pt x="1171640" y="435508"/>
                </a:cubicBezTo>
                <a:cubicBezTo>
                  <a:pt x="1171861" y="435884"/>
                  <a:pt x="1181317" y="449613"/>
                  <a:pt x="1181560" y="449613"/>
                </a:cubicBezTo>
                <a:cubicBezTo>
                  <a:pt x="1182867" y="449636"/>
                  <a:pt x="1185059" y="449148"/>
                  <a:pt x="1185347" y="449702"/>
                </a:cubicBezTo>
                <a:cubicBezTo>
                  <a:pt x="1187052" y="452846"/>
                  <a:pt x="1189798" y="456500"/>
                  <a:pt x="1189244" y="459423"/>
                </a:cubicBezTo>
                <a:cubicBezTo>
                  <a:pt x="1188779" y="461815"/>
                  <a:pt x="1184284" y="464893"/>
                  <a:pt x="1181427" y="465048"/>
                </a:cubicBezTo>
                <a:cubicBezTo>
                  <a:pt x="1176378" y="465336"/>
                  <a:pt x="1168185" y="456323"/>
                  <a:pt x="1157755" y="446004"/>
                </a:cubicBezTo>
                <a:cubicBezTo>
                  <a:pt x="1154057" y="442350"/>
                  <a:pt x="1145576" y="440933"/>
                  <a:pt x="1140151" y="442217"/>
                </a:cubicBezTo>
                <a:cubicBezTo>
                  <a:pt x="1130253" y="444565"/>
                  <a:pt x="1140173" y="448484"/>
                  <a:pt x="1140372" y="451828"/>
                </a:cubicBezTo>
                <a:cubicBezTo>
                  <a:pt x="1141457" y="469587"/>
                  <a:pt x="1158840" y="470185"/>
                  <a:pt x="1167765" y="479441"/>
                </a:cubicBezTo>
                <a:cubicBezTo>
                  <a:pt x="1175537" y="487502"/>
                  <a:pt x="1179324" y="487635"/>
                  <a:pt x="1187938" y="479796"/>
                </a:cubicBezTo>
                <a:cubicBezTo>
                  <a:pt x="1200028" y="468790"/>
                  <a:pt x="1203018" y="470385"/>
                  <a:pt x="1213448" y="482586"/>
                </a:cubicBezTo>
                <a:cubicBezTo>
                  <a:pt x="1214975" y="484379"/>
                  <a:pt x="1218740" y="486682"/>
                  <a:pt x="1219847" y="486018"/>
                </a:cubicBezTo>
                <a:cubicBezTo>
                  <a:pt x="1226247" y="482209"/>
                  <a:pt x="1231694" y="476585"/>
                  <a:pt x="1238337" y="473463"/>
                </a:cubicBezTo>
                <a:cubicBezTo>
                  <a:pt x="1250251" y="467882"/>
                  <a:pt x="1245468" y="461837"/>
                  <a:pt x="1239400" y="456301"/>
                </a:cubicBezTo>
                <a:cubicBezTo>
                  <a:pt x="1235946" y="453156"/>
                  <a:pt x="1230521" y="452226"/>
                  <a:pt x="1226668" y="449392"/>
                </a:cubicBezTo>
                <a:cubicBezTo>
                  <a:pt x="1225095" y="448241"/>
                  <a:pt x="1224985" y="444697"/>
                  <a:pt x="1224763" y="442195"/>
                </a:cubicBezTo>
                <a:cubicBezTo>
                  <a:pt x="1224542" y="439449"/>
                  <a:pt x="1224985" y="436637"/>
                  <a:pt x="1225140" y="433847"/>
                </a:cubicBezTo>
                <a:cubicBezTo>
                  <a:pt x="1221198" y="433891"/>
                  <a:pt x="1217256" y="433891"/>
                  <a:pt x="1213315" y="433891"/>
                </a:cubicBezTo>
                <a:close/>
                <a:moveTo>
                  <a:pt x="2198192" y="283400"/>
                </a:moveTo>
                <a:cubicBezTo>
                  <a:pt x="2222461" y="280632"/>
                  <a:pt x="2240974" y="277576"/>
                  <a:pt x="2259575" y="276624"/>
                </a:cubicBezTo>
                <a:cubicBezTo>
                  <a:pt x="2280412" y="275561"/>
                  <a:pt x="2301471" y="275030"/>
                  <a:pt x="2322220" y="276779"/>
                </a:cubicBezTo>
                <a:cubicBezTo>
                  <a:pt x="2341087" y="278374"/>
                  <a:pt x="2359577" y="267833"/>
                  <a:pt x="2378599" y="275916"/>
                </a:cubicBezTo>
                <a:cubicBezTo>
                  <a:pt x="2380105" y="276558"/>
                  <a:pt x="2384467" y="270491"/>
                  <a:pt x="2387501" y="267523"/>
                </a:cubicBezTo>
                <a:cubicBezTo>
                  <a:pt x="2385109" y="265220"/>
                  <a:pt x="2382784" y="261035"/>
                  <a:pt x="2380326" y="260946"/>
                </a:cubicBezTo>
                <a:cubicBezTo>
                  <a:pt x="2363364" y="260371"/>
                  <a:pt x="2346380" y="260592"/>
                  <a:pt x="2329417" y="260658"/>
                </a:cubicBezTo>
                <a:cubicBezTo>
                  <a:pt x="2322863" y="260681"/>
                  <a:pt x="2320316" y="256207"/>
                  <a:pt x="2315799" y="252532"/>
                </a:cubicBezTo>
                <a:cubicBezTo>
                  <a:pt x="2300386" y="239932"/>
                  <a:pt x="2281697" y="231251"/>
                  <a:pt x="2264070" y="221419"/>
                </a:cubicBezTo>
                <a:cubicBezTo>
                  <a:pt x="2262277" y="220423"/>
                  <a:pt x="2258401" y="220866"/>
                  <a:pt x="2256785" y="222216"/>
                </a:cubicBezTo>
                <a:cubicBezTo>
                  <a:pt x="2241262" y="235215"/>
                  <a:pt x="2220978" y="236876"/>
                  <a:pt x="2203528" y="245091"/>
                </a:cubicBezTo>
                <a:cubicBezTo>
                  <a:pt x="2195623" y="248811"/>
                  <a:pt x="2199055" y="251956"/>
                  <a:pt x="2205721" y="252709"/>
                </a:cubicBezTo>
                <a:cubicBezTo>
                  <a:pt x="2211102" y="253329"/>
                  <a:pt x="2217147" y="254657"/>
                  <a:pt x="2209884" y="260304"/>
                </a:cubicBezTo>
                <a:cubicBezTo>
                  <a:pt x="2204392" y="264556"/>
                  <a:pt x="2196620" y="265840"/>
                  <a:pt x="2189910" y="268520"/>
                </a:cubicBezTo>
                <a:cubicBezTo>
                  <a:pt x="2187673" y="269428"/>
                  <a:pt x="2185548" y="270601"/>
                  <a:pt x="2183377" y="271664"/>
                </a:cubicBezTo>
                <a:cubicBezTo>
                  <a:pt x="2185636" y="274432"/>
                  <a:pt x="2187430" y="277931"/>
                  <a:pt x="2190264" y="279791"/>
                </a:cubicBezTo>
                <a:cubicBezTo>
                  <a:pt x="2194272" y="282404"/>
                  <a:pt x="2199033" y="283755"/>
                  <a:pt x="2198192" y="283400"/>
                </a:cubicBezTo>
                <a:close/>
                <a:moveTo>
                  <a:pt x="2697074" y="355125"/>
                </a:moveTo>
                <a:cubicBezTo>
                  <a:pt x="2707415" y="355125"/>
                  <a:pt x="2710715" y="356121"/>
                  <a:pt x="2712464" y="354903"/>
                </a:cubicBezTo>
                <a:cubicBezTo>
                  <a:pt x="2715055" y="353087"/>
                  <a:pt x="2718133" y="349700"/>
                  <a:pt x="2718067" y="347020"/>
                </a:cubicBezTo>
                <a:cubicBezTo>
                  <a:pt x="2718000" y="344429"/>
                  <a:pt x="2714568" y="340133"/>
                  <a:pt x="2712088" y="339735"/>
                </a:cubicBezTo>
                <a:cubicBezTo>
                  <a:pt x="2705754" y="338694"/>
                  <a:pt x="2699133" y="339558"/>
                  <a:pt x="2692645" y="339336"/>
                </a:cubicBezTo>
                <a:cubicBezTo>
                  <a:pt x="2686711" y="339137"/>
                  <a:pt x="2678185" y="341418"/>
                  <a:pt x="2679603" y="331165"/>
                </a:cubicBezTo>
                <a:cubicBezTo>
                  <a:pt x="2680001" y="328264"/>
                  <a:pt x="2685825" y="325563"/>
                  <a:pt x="2689634" y="323769"/>
                </a:cubicBezTo>
                <a:cubicBezTo>
                  <a:pt x="2696144" y="320691"/>
                  <a:pt x="2703075" y="318543"/>
                  <a:pt x="2709696" y="315708"/>
                </a:cubicBezTo>
                <a:cubicBezTo>
                  <a:pt x="2712509" y="314513"/>
                  <a:pt x="2715011" y="312564"/>
                  <a:pt x="2717646" y="310948"/>
                </a:cubicBezTo>
                <a:cubicBezTo>
                  <a:pt x="2714878" y="308180"/>
                  <a:pt x="2712376" y="305102"/>
                  <a:pt x="2709320" y="302732"/>
                </a:cubicBezTo>
                <a:cubicBezTo>
                  <a:pt x="2693553" y="290531"/>
                  <a:pt x="2682216" y="314247"/>
                  <a:pt x="2666781" y="308202"/>
                </a:cubicBezTo>
                <a:cubicBezTo>
                  <a:pt x="2664102" y="307139"/>
                  <a:pt x="2657968" y="308866"/>
                  <a:pt x="2656794" y="311080"/>
                </a:cubicBezTo>
                <a:cubicBezTo>
                  <a:pt x="2652897" y="318455"/>
                  <a:pt x="2650550" y="326648"/>
                  <a:pt x="2647605" y="334531"/>
                </a:cubicBezTo>
                <a:cubicBezTo>
                  <a:pt x="2653251" y="336148"/>
                  <a:pt x="2659186" y="337144"/>
                  <a:pt x="2664478" y="339535"/>
                </a:cubicBezTo>
                <a:cubicBezTo>
                  <a:pt x="2677587" y="345381"/>
                  <a:pt x="2690409" y="351914"/>
                  <a:pt x="2697074" y="355125"/>
                </a:cubicBezTo>
                <a:close/>
                <a:moveTo>
                  <a:pt x="521049" y="581658"/>
                </a:moveTo>
                <a:cubicBezTo>
                  <a:pt x="515025" y="584205"/>
                  <a:pt x="510043" y="586308"/>
                  <a:pt x="505061" y="588434"/>
                </a:cubicBezTo>
                <a:cubicBezTo>
                  <a:pt x="510065" y="592044"/>
                  <a:pt x="516110" y="599550"/>
                  <a:pt x="519919" y="598554"/>
                </a:cubicBezTo>
                <a:cubicBezTo>
                  <a:pt x="532563" y="595232"/>
                  <a:pt x="543724" y="618063"/>
                  <a:pt x="556191" y="600126"/>
                </a:cubicBezTo>
                <a:cubicBezTo>
                  <a:pt x="575102" y="616225"/>
                  <a:pt x="566953" y="594479"/>
                  <a:pt x="566621" y="591401"/>
                </a:cubicBezTo>
                <a:cubicBezTo>
                  <a:pt x="565049" y="576831"/>
                  <a:pt x="559557" y="590759"/>
                  <a:pt x="556147" y="590206"/>
                </a:cubicBezTo>
                <a:cubicBezTo>
                  <a:pt x="544322" y="588279"/>
                  <a:pt x="532763" y="584648"/>
                  <a:pt x="521049" y="581658"/>
                </a:cubicBezTo>
                <a:close/>
                <a:moveTo>
                  <a:pt x="2628206" y="252753"/>
                </a:moveTo>
                <a:cubicBezTo>
                  <a:pt x="2638747" y="248789"/>
                  <a:pt x="2654159" y="259751"/>
                  <a:pt x="2665763" y="246442"/>
                </a:cubicBezTo>
                <a:cubicBezTo>
                  <a:pt x="2667468" y="244493"/>
                  <a:pt x="2669394" y="242766"/>
                  <a:pt x="2671232" y="240950"/>
                </a:cubicBezTo>
                <a:cubicBezTo>
                  <a:pt x="2669195" y="239644"/>
                  <a:pt x="2667002" y="236987"/>
                  <a:pt x="2665120" y="237208"/>
                </a:cubicBezTo>
                <a:cubicBezTo>
                  <a:pt x="2641781" y="239932"/>
                  <a:pt x="2618463" y="243032"/>
                  <a:pt x="2595167" y="246176"/>
                </a:cubicBezTo>
                <a:cubicBezTo>
                  <a:pt x="2594149" y="246309"/>
                  <a:pt x="2593330" y="247903"/>
                  <a:pt x="2592422" y="248811"/>
                </a:cubicBezTo>
                <a:cubicBezTo>
                  <a:pt x="2594459" y="250118"/>
                  <a:pt x="2596452" y="252465"/>
                  <a:pt x="2598556" y="252576"/>
                </a:cubicBezTo>
                <a:cubicBezTo>
                  <a:pt x="2607590" y="252997"/>
                  <a:pt x="2616647" y="252753"/>
                  <a:pt x="2628206" y="252753"/>
                </a:cubicBezTo>
                <a:close/>
                <a:moveTo>
                  <a:pt x="894928" y="285659"/>
                </a:moveTo>
                <a:cubicBezTo>
                  <a:pt x="908458" y="284020"/>
                  <a:pt x="918401" y="282825"/>
                  <a:pt x="928321" y="281607"/>
                </a:cubicBezTo>
                <a:cubicBezTo>
                  <a:pt x="919906" y="270380"/>
                  <a:pt x="906620" y="281385"/>
                  <a:pt x="898471" y="275916"/>
                </a:cubicBezTo>
                <a:cubicBezTo>
                  <a:pt x="885694" y="267346"/>
                  <a:pt x="872363" y="268652"/>
                  <a:pt x="858745" y="268630"/>
                </a:cubicBezTo>
                <a:cubicBezTo>
                  <a:pt x="856530" y="268630"/>
                  <a:pt x="854316" y="270269"/>
                  <a:pt x="852079" y="271155"/>
                </a:cubicBezTo>
                <a:cubicBezTo>
                  <a:pt x="853962" y="273900"/>
                  <a:pt x="855423" y="278551"/>
                  <a:pt x="857815" y="279060"/>
                </a:cubicBezTo>
                <a:cubicBezTo>
                  <a:pt x="871145" y="281983"/>
                  <a:pt x="884675" y="283910"/>
                  <a:pt x="894928" y="285659"/>
                </a:cubicBezTo>
                <a:close/>
                <a:moveTo>
                  <a:pt x="1348681" y="443036"/>
                </a:moveTo>
                <a:cubicBezTo>
                  <a:pt x="1353043" y="440889"/>
                  <a:pt x="1361082" y="439493"/>
                  <a:pt x="1362410" y="435729"/>
                </a:cubicBezTo>
                <a:cubicBezTo>
                  <a:pt x="1365333" y="427536"/>
                  <a:pt x="1358934" y="425831"/>
                  <a:pt x="1351383" y="425720"/>
                </a:cubicBezTo>
                <a:cubicBezTo>
                  <a:pt x="1346932" y="425653"/>
                  <a:pt x="1342481" y="422664"/>
                  <a:pt x="1338118" y="420782"/>
                </a:cubicBezTo>
                <a:cubicBezTo>
                  <a:pt x="1329969" y="417261"/>
                  <a:pt x="1319960" y="413054"/>
                  <a:pt x="1316240" y="424126"/>
                </a:cubicBezTo>
                <a:cubicBezTo>
                  <a:pt x="1311634" y="437811"/>
                  <a:pt x="1329504" y="430924"/>
                  <a:pt x="1333446" y="438962"/>
                </a:cubicBezTo>
                <a:cubicBezTo>
                  <a:pt x="1334819" y="441730"/>
                  <a:pt x="1342370" y="441509"/>
                  <a:pt x="1348681" y="443036"/>
                </a:cubicBezTo>
                <a:close/>
                <a:moveTo>
                  <a:pt x="1406521" y="402380"/>
                </a:moveTo>
                <a:cubicBezTo>
                  <a:pt x="1408315" y="401472"/>
                  <a:pt x="1416929" y="399634"/>
                  <a:pt x="1417571" y="396246"/>
                </a:cubicBezTo>
                <a:cubicBezTo>
                  <a:pt x="1420073" y="383314"/>
                  <a:pt x="1409267" y="387167"/>
                  <a:pt x="1402402" y="386680"/>
                </a:cubicBezTo>
                <a:cubicBezTo>
                  <a:pt x="1398549" y="386392"/>
                  <a:pt x="1394497" y="386016"/>
                  <a:pt x="1390843" y="386901"/>
                </a:cubicBezTo>
                <a:cubicBezTo>
                  <a:pt x="1389094" y="387322"/>
                  <a:pt x="1386769" y="390799"/>
                  <a:pt x="1386990" y="392593"/>
                </a:cubicBezTo>
                <a:cubicBezTo>
                  <a:pt x="1387411" y="395959"/>
                  <a:pt x="1388673" y="400653"/>
                  <a:pt x="1391109" y="401982"/>
                </a:cubicBezTo>
                <a:cubicBezTo>
                  <a:pt x="1394076" y="403620"/>
                  <a:pt x="1398638" y="402380"/>
                  <a:pt x="1406521" y="402380"/>
                </a:cubicBezTo>
                <a:close/>
                <a:moveTo>
                  <a:pt x="520982" y="630773"/>
                </a:moveTo>
                <a:cubicBezTo>
                  <a:pt x="522577" y="630153"/>
                  <a:pt x="528489" y="627895"/>
                  <a:pt x="534401" y="625636"/>
                </a:cubicBezTo>
                <a:cubicBezTo>
                  <a:pt x="528245" y="622093"/>
                  <a:pt x="522311" y="617952"/>
                  <a:pt x="515734" y="615494"/>
                </a:cubicBezTo>
                <a:cubicBezTo>
                  <a:pt x="514206" y="614918"/>
                  <a:pt x="510907" y="621274"/>
                  <a:pt x="507696" y="622381"/>
                </a:cubicBezTo>
                <a:cubicBezTo>
                  <a:pt x="504286" y="623577"/>
                  <a:pt x="500986" y="607345"/>
                  <a:pt x="496668" y="621761"/>
                </a:cubicBezTo>
                <a:cubicBezTo>
                  <a:pt x="496070" y="623798"/>
                  <a:pt x="501296" y="628780"/>
                  <a:pt x="504751" y="630463"/>
                </a:cubicBezTo>
                <a:cubicBezTo>
                  <a:pt x="507851" y="631947"/>
                  <a:pt x="512235" y="630773"/>
                  <a:pt x="520982" y="630773"/>
                </a:cubicBezTo>
                <a:close/>
                <a:moveTo>
                  <a:pt x="563499" y="630773"/>
                </a:moveTo>
                <a:cubicBezTo>
                  <a:pt x="565226" y="629865"/>
                  <a:pt x="570319" y="627563"/>
                  <a:pt x="574836" y="624462"/>
                </a:cubicBezTo>
                <a:cubicBezTo>
                  <a:pt x="575634" y="623909"/>
                  <a:pt x="574571" y="618151"/>
                  <a:pt x="573574" y="617908"/>
                </a:cubicBezTo>
                <a:cubicBezTo>
                  <a:pt x="567684" y="616446"/>
                  <a:pt x="561461" y="614896"/>
                  <a:pt x="555549" y="615450"/>
                </a:cubicBezTo>
                <a:cubicBezTo>
                  <a:pt x="552582" y="615716"/>
                  <a:pt x="549437" y="620012"/>
                  <a:pt x="547533" y="623178"/>
                </a:cubicBezTo>
                <a:cubicBezTo>
                  <a:pt x="546470" y="624972"/>
                  <a:pt x="547334" y="630264"/>
                  <a:pt x="548086" y="630419"/>
                </a:cubicBezTo>
                <a:cubicBezTo>
                  <a:pt x="551762" y="631194"/>
                  <a:pt x="555682" y="630773"/>
                  <a:pt x="563499" y="630773"/>
                </a:cubicBezTo>
                <a:close/>
                <a:moveTo>
                  <a:pt x="928653" y="205498"/>
                </a:moveTo>
                <a:cubicBezTo>
                  <a:pt x="927125" y="206074"/>
                  <a:pt x="921124" y="208376"/>
                  <a:pt x="915101" y="210680"/>
                </a:cubicBezTo>
                <a:cubicBezTo>
                  <a:pt x="921169" y="211565"/>
                  <a:pt x="927325" y="212075"/>
                  <a:pt x="933259" y="213492"/>
                </a:cubicBezTo>
                <a:cubicBezTo>
                  <a:pt x="937843" y="214577"/>
                  <a:pt x="942050" y="217323"/>
                  <a:pt x="946634" y="218275"/>
                </a:cubicBezTo>
                <a:cubicBezTo>
                  <a:pt x="948539" y="218673"/>
                  <a:pt x="953034" y="215883"/>
                  <a:pt x="952923" y="215241"/>
                </a:cubicBezTo>
                <a:cubicBezTo>
                  <a:pt x="952237" y="211875"/>
                  <a:pt x="951085" y="206605"/>
                  <a:pt x="948915" y="205941"/>
                </a:cubicBezTo>
                <a:cubicBezTo>
                  <a:pt x="944198" y="204523"/>
                  <a:pt x="938773" y="205498"/>
                  <a:pt x="928653" y="205498"/>
                </a:cubicBezTo>
                <a:close/>
                <a:moveTo>
                  <a:pt x="1267125" y="603359"/>
                </a:moveTo>
                <a:cubicBezTo>
                  <a:pt x="1260814" y="608497"/>
                  <a:pt x="1256783" y="611796"/>
                  <a:pt x="1252731" y="615073"/>
                </a:cubicBezTo>
                <a:cubicBezTo>
                  <a:pt x="1256053" y="617664"/>
                  <a:pt x="1259131" y="621938"/>
                  <a:pt x="1262762" y="622492"/>
                </a:cubicBezTo>
                <a:cubicBezTo>
                  <a:pt x="1268254" y="623311"/>
                  <a:pt x="1277001" y="625348"/>
                  <a:pt x="1276026" y="614963"/>
                </a:cubicBezTo>
                <a:cubicBezTo>
                  <a:pt x="1275694" y="611553"/>
                  <a:pt x="1271243" y="608519"/>
                  <a:pt x="1267125" y="603359"/>
                </a:cubicBezTo>
                <a:close/>
                <a:moveTo>
                  <a:pt x="2607324" y="178925"/>
                </a:moveTo>
                <a:cubicBezTo>
                  <a:pt x="2606062" y="177242"/>
                  <a:pt x="2604889" y="174275"/>
                  <a:pt x="2603582" y="174208"/>
                </a:cubicBezTo>
                <a:cubicBezTo>
                  <a:pt x="2593307" y="173832"/>
                  <a:pt x="2582966" y="173566"/>
                  <a:pt x="2572758" y="174430"/>
                </a:cubicBezTo>
                <a:cubicBezTo>
                  <a:pt x="2571163" y="174562"/>
                  <a:pt x="2569813" y="180564"/>
                  <a:pt x="2569104" y="183996"/>
                </a:cubicBezTo>
                <a:cubicBezTo>
                  <a:pt x="2569015" y="184483"/>
                  <a:pt x="2573511" y="186941"/>
                  <a:pt x="2575614" y="186631"/>
                </a:cubicBezTo>
                <a:cubicBezTo>
                  <a:pt x="2584007" y="185435"/>
                  <a:pt x="2592311" y="183620"/>
                  <a:pt x="2600593" y="181804"/>
                </a:cubicBezTo>
                <a:cubicBezTo>
                  <a:pt x="2602851" y="181294"/>
                  <a:pt x="2604955" y="179966"/>
                  <a:pt x="2607324" y="178925"/>
                </a:cubicBezTo>
                <a:close/>
                <a:moveTo>
                  <a:pt x="2728120" y="370891"/>
                </a:moveTo>
                <a:cubicBezTo>
                  <a:pt x="2733413" y="370891"/>
                  <a:pt x="2736181" y="371534"/>
                  <a:pt x="2738439" y="370736"/>
                </a:cubicBezTo>
                <a:cubicBezTo>
                  <a:pt x="2742004" y="369496"/>
                  <a:pt x="2745237" y="367304"/>
                  <a:pt x="2748603" y="365511"/>
                </a:cubicBezTo>
                <a:cubicBezTo>
                  <a:pt x="2744972" y="362056"/>
                  <a:pt x="2741251" y="355723"/>
                  <a:pt x="2737708" y="355811"/>
                </a:cubicBezTo>
                <a:cubicBezTo>
                  <a:pt x="2732438" y="355944"/>
                  <a:pt x="2727146" y="360417"/>
                  <a:pt x="2722185" y="363540"/>
                </a:cubicBezTo>
                <a:cubicBezTo>
                  <a:pt x="2720968" y="364315"/>
                  <a:pt x="2720923" y="366972"/>
                  <a:pt x="2720348" y="368766"/>
                </a:cubicBezTo>
                <a:cubicBezTo>
                  <a:pt x="2723780" y="369696"/>
                  <a:pt x="2727234" y="370648"/>
                  <a:pt x="2728120" y="370891"/>
                </a:cubicBezTo>
                <a:close/>
                <a:moveTo>
                  <a:pt x="1300850" y="605352"/>
                </a:moveTo>
                <a:cubicBezTo>
                  <a:pt x="1294938" y="607832"/>
                  <a:pt x="1290022" y="609892"/>
                  <a:pt x="1285106" y="611951"/>
                </a:cubicBezTo>
                <a:cubicBezTo>
                  <a:pt x="1288693" y="615538"/>
                  <a:pt x="1292922" y="622558"/>
                  <a:pt x="1295735" y="622027"/>
                </a:cubicBezTo>
                <a:cubicBezTo>
                  <a:pt x="1302289" y="620786"/>
                  <a:pt x="1308157" y="615937"/>
                  <a:pt x="1314314" y="612527"/>
                </a:cubicBezTo>
                <a:cubicBezTo>
                  <a:pt x="1309973" y="610202"/>
                  <a:pt x="1305589" y="607877"/>
                  <a:pt x="1300850" y="605352"/>
                </a:cubicBezTo>
                <a:close/>
                <a:moveTo>
                  <a:pt x="691779" y="524504"/>
                </a:moveTo>
                <a:cubicBezTo>
                  <a:pt x="696053" y="519124"/>
                  <a:pt x="700105" y="516200"/>
                  <a:pt x="700725" y="512680"/>
                </a:cubicBezTo>
                <a:cubicBezTo>
                  <a:pt x="701522" y="508184"/>
                  <a:pt x="699529" y="503224"/>
                  <a:pt x="698732" y="498441"/>
                </a:cubicBezTo>
                <a:cubicBezTo>
                  <a:pt x="694259" y="503180"/>
                  <a:pt x="689343" y="507608"/>
                  <a:pt x="685689" y="512901"/>
                </a:cubicBezTo>
                <a:cubicBezTo>
                  <a:pt x="684848" y="514119"/>
                  <a:pt x="688413" y="518370"/>
                  <a:pt x="691779" y="524504"/>
                </a:cubicBezTo>
                <a:close/>
                <a:moveTo>
                  <a:pt x="1510775" y="197614"/>
                </a:moveTo>
                <a:cubicBezTo>
                  <a:pt x="1506900" y="197614"/>
                  <a:pt x="1502936" y="197105"/>
                  <a:pt x="1499172" y="197770"/>
                </a:cubicBezTo>
                <a:cubicBezTo>
                  <a:pt x="1495717" y="198367"/>
                  <a:pt x="1492484" y="200250"/>
                  <a:pt x="1489141" y="201556"/>
                </a:cubicBezTo>
                <a:cubicBezTo>
                  <a:pt x="1492484" y="202863"/>
                  <a:pt x="1495739" y="205055"/>
                  <a:pt x="1499150" y="205321"/>
                </a:cubicBezTo>
                <a:cubicBezTo>
                  <a:pt x="1506856" y="205896"/>
                  <a:pt x="1514673" y="205786"/>
                  <a:pt x="1522401" y="205321"/>
                </a:cubicBezTo>
                <a:cubicBezTo>
                  <a:pt x="1524504" y="205188"/>
                  <a:pt x="1526497" y="202885"/>
                  <a:pt x="1528535" y="201556"/>
                </a:cubicBezTo>
                <a:cubicBezTo>
                  <a:pt x="1526497" y="200250"/>
                  <a:pt x="1524571" y="198146"/>
                  <a:pt x="1522379" y="197792"/>
                </a:cubicBezTo>
                <a:cubicBezTo>
                  <a:pt x="1518614" y="197172"/>
                  <a:pt x="1514673" y="197614"/>
                  <a:pt x="1510775" y="197614"/>
                </a:cubicBezTo>
                <a:close/>
                <a:moveTo>
                  <a:pt x="2013511" y="173987"/>
                </a:moveTo>
                <a:cubicBezTo>
                  <a:pt x="2018670" y="173987"/>
                  <a:pt x="2023852" y="174275"/>
                  <a:pt x="2028945" y="173743"/>
                </a:cubicBezTo>
                <a:cubicBezTo>
                  <a:pt x="2029919" y="173633"/>
                  <a:pt x="2030584" y="170355"/>
                  <a:pt x="2031381" y="168517"/>
                </a:cubicBezTo>
                <a:cubicBezTo>
                  <a:pt x="2021792" y="168628"/>
                  <a:pt x="2012182" y="168739"/>
                  <a:pt x="2002594" y="168827"/>
                </a:cubicBezTo>
                <a:cubicBezTo>
                  <a:pt x="2003657" y="170532"/>
                  <a:pt x="2004365" y="173190"/>
                  <a:pt x="2005849" y="173743"/>
                </a:cubicBezTo>
                <a:cubicBezTo>
                  <a:pt x="2008108" y="174607"/>
                  <a:pt x="2010920" y="173987"/>
                  <a:pt x="2013511" y="173987"/>
                </a:cubicBezTo>
                <a:close/>
                <a:moveTo>
                  <a:pt x="3045798" y="550347"/>
                </a:moveTo>
                <a:cubicBezTo>
                  <a:pt x="3039288" y="547446"/>
                  <a:pt x="3035612" y="544633"/>
                  <a:pt x="3031914" y="544611"/>
                </a:cubicBezTo>
                <a:cubicBezTo>
                  <a:pt x="3029921" y="544589"/>
                  <a:pt x="3025691" y="550900"/>
                  <a:pt x="3026245" y="551653"/>
                </a:cubicBezTo>
                <a:cubicBezTo>
                  <a:pt x="3028592" y="554952"/>
                  <a:pt x="3032025" y="558075"/>
                  <a:pt x="3035745" y="559448"/>
                </a:cubicBezTo>
                <a:cubicBezTo>
                  <a:pt x="3037073" y="559957"/>
                  <a:pt x="3040306" y="555462"/>
                  <a:pt x="3045798" y="550347"/>
                </a:cubicBezTo>
                <a:close/>
                <a:moveTo>
                  <a:pt x="2966744" y="426008"/>
                </a:moveTo>
                <a:cubicBezTo>
                  <a:pt x="2961584" y="426008"/>
                  <a:pt x="2956403" y="425698"/>
                  <a:pt x="2951309" y="426251"/>
                </a:cubicBezTo>
                <a:cubicBezTo>
                  <a:pt x="2950158" y="426384"/>
                  <a:pt x="2949339" y="429507"/>
                  <a:pt x="2948364" y="431256"/>
                </a:cubicBezTo>
                <a:cubicBezTo>
                  <a:pt x="2957953" y="431300"/>
                  <a:pt x="2967563" y="431322"/>
                  <a:pt x="2977152" y="431367"/>
                </a:cubicBezTo>
                <a:cubicBezTo>
                  <a:pt x="2976266" y="429573"/>
                  <a:pt x="2975757" y="426761"/>
                  <a:pt x="2974384" y="426251"/>
                </a:cubicBezTo>
                <a:cubicBezTo>
                  <a:pt x="2972147" y="425388"/>
                  <a:pt x="2969313" y="426008"/>
                  <a:pt x="2966744" y="426008"/>
                </a:cubicBezTo>
                <a:close/>
                <a:moveTo>
                  <a:pt x="1116302" y="440424"/>
                </a:moveTo>
                <a:cubicBezTo>
                  <a:pt x="1111807" y="442217"/>
                  <a:pt x="1107400" y="443944"/>
                  <a:pt x="1102993" y="445694"/>
                </a:cubicBezTo>
                <a:cubicBezTo>
                  <a:pt x="1106293" y="447000"/>
                  <a:pt x="1109636" y="449503"/>
                  <a:pt x="1112869" y="449348"/>
                </a:cubicBezTo>
                <a:cubicBezTo>
                  <a:pt x="1117498" y="449148"/>
                  <a:pt x="1122037" y="447000"/>
                  <a:pt x="1126621" y="445694"/>
                </a:cubicBezTo>
                <a:cubicBezTo>
                  <a:pt x="1123499" y="444100"/>
                  <a:pt x="1120332" y="442483"/>
                  <a:pt x="1116302" y="440424"/>
                </a:cubicBezTo>
                <a:close/>
                <a:moveTo>
                  <a:pt x="1270712" y="466908"/>
                </a:moveTo>
                <a:cubicBezTo>
                  <a:pt x="1276093" y="465092"/>
                  <a:pt x="1279503" y="463941"/>
                  <a:pt x="1282891" y="462789"/>
                </a:cubicBezTo>
                <a:cubicBezTo>
                  <a:pt x="1279415" y="461017"/>
                  <a:pt x="1276049" y="458316"/>
                  <a:pt x="1272395" y="457784"/>
                </a:cubicBezTo>
                <a:cubicBezTo>
                  <a:pt x="1269095" y="457297"/>
                  <a:pt x="1265464" y="459224"/>
                  <a:pt x="1261965" y="460088"/>
                </a:cubicBezTo>
                <a:cubicBezTo>
                  <a:pt x="1264999" y="462457"/>
                  <a:pt x="1268033" y="464804"/>
                  <a:pt x="1270712" y="466908"/>
                </a:cubicBezTo>
                <a:close/>
                <a:moveTo>
                  <a:pt x="2681573" y="175338"/>
                </a:moveTo>
                <a:cubicBezTo>
                  <a:pt x="2686069" y="173544"/>
                  <a:pt x="2690475" y="171817"/>
                  <a:pt x="2694882" y="170067"/>
                </a:cubicBezTo>
                <a:cubicBezTo>
                  <a:pt x="2691583" y="168761"/>
                  <a:pt x="2688239" y="166258"/>
                  <a:pt x="2685006" y="166414"/>
                </a:cubicBezTo>
                <a:cubicBezTo>
                  <a:pt x="2680378" y="166613"/>
                  <a:pt x="2675838" y="168761"/>
                  <a:pt x="2671254" y="170067"/>
                </a:cubicBezTo>
                <a:cubicBezTo>
                  <a:pt x="2674377" y="171662"/>
                  <a:pt x="2677521" y="173278"/>
                  <a:pt x="2681573" y="175338"/>
                </a:cubicBezTo>
                <a:close/>
                <a:moveTo>
                  <a:pt x="1499482" y="450964"/>
                </a:moveTo>
                <a:cubicBezTo>
                  <a:pt x="1503977" y="449170"/>
                  <a:pt x="1508384" y="447443"/>
                  <a:pt x="1512790" y="445694"/>
                </a:cubicBezTo>
                <a:cubicBezTo>
                  <a:pt x="1509491" y="444387"/>
                  <a:pt x="1506147" y="441885"/>
                  <a:pt x="1502914" y="442040"/>
                </a:cubicBezTo>
                <a:cubicBezTo>
                  <a:pt x="1498286" y="442239"/>
                  <a:pt x="1493746" y="444387"/>
                  <a:pt x="1489163" y="445694"/>
                </a:cubicBezTo>
                <a:cubicBezTo>
                  <a:pt x="1492285" y="447310"/>
                  <a:pt x="1495429" y="448905"/>
                  <a:pt x="1499482" y="450964"/>
                </a:cubicBezTo>
                <a:close/>
                <a:moveTo>
                  <a:pt x="1390954" y="440202"/>
                </a:moveTo>
                <a:cubicBezTo>
                  <a:pt x="1394962" y="436526"/>
                  <a:pt x="1398638" y="433160"/>
                  <a:pt x="1402292" y="429794"/>
                </a:cubicBezTo>
                <a:cubicBezTo>
                  <a:pt x="1399037" y="428532"/>
                  <a:pt x="1393965" y="425343"/>
                  <a:pt x="1392858" y="426384"/>
                </a:cubicBezTo>
                <a:cubicBezTo>
                  <a:pt x="1389891" y="429175"/>
                  <a:pt x="1388496" y="433692"/>
                  <a:pt x="1386924" y="437722"/>
                </a:cubicBezTo>
                <a:cubicBezTo>
                  <a:pt x="1386813" y="438010"/>
                  <a:pt x="1390090" y="439671"/>
                  <a:pt x="1390954" y="440202"/>
                </a:cubicBezTo>
                <a:close/>
                <a:moveTo>
                  <a:pt x="831175" y="207601"/>
                </a:moveTo>
                <a:cubicBezTo>
                  <a:pt x="840255" y="205232"/>
                  <a:pt x="844927" y="204014"/>
                  <a:pt x="849599" y="202796"/>
                </a:cubicBezTo>
                <a:cubicBezTo>
                  <a:pt x="847274" y="201069"/>
                  <a:pt x="844993" y="197969"/>
                  <a:pt x="842646" y="197925"/>
                </a:cubicBezTo>
                <a:cubicBezTo>
                  <a:pt x="837907" y="197858"/>
                  <a:pt x="833146" y="199452"/>
                  <a:pt x="828407" y="200338"/>
                </a:cubicBezTo>
                <a:cubicBezTo>
                  <a:pt x="829515" y="203261"/>
                  <a:pt x="830622" y="206184"/>
                  <a:pt x="831175" y="207601"/>
                </a:cubicBezTo>
                <a:close/>
                <a:moveTo>
                  <a:pt x="1414493" y="175626"/>
                </a:moveTo>
                <a:cubicBezTo>
                  <a:pt x="1420516" y="173123"/>
                  <a:pt x="1422686" y="172215"/>
                  <a:pt x="1424834" y="171307"/>
                </a:cubicBezTo>
                <a:cubicBezTo>
                  <a:pt x="1422576" y="169580"/>
                  <a:pt x="1420538" y="167056"/>
                  <a:pt x="1417992" y="166391"/>
                </a:cubicBezTo>
                <a:cubicBezTo>
                  <a:pt x="1416198" y="165904"/>
                  <a:pt x="1413740" y="167919"/>
                  <a:pt x="1411570" y="168805"/>
                </a:cubicBezTo>
                <a:cubicBezTo>
                  <a:pt x="1412788" y="171595"/>
                  <a:pt x="1413984" y="174385"/>
                  <a:pt x="1414493" y="175626"/>
                </a:cubicBezTo>
                <a:close/>
                <a:moveTo>
                  <a:pt x="3368879" y="164509"/>
                </a:moveTo>
                <a:cubicBezTo>
                  <a:pt x="3368348" y="165727"/>
                  <a:pt x="3367152" y="168517"/>
                  <a:pt x="3365956" y="171307"/>
                </a:cubicBezTo>
                <a:cubicBezTo>
                  <a:pt x="3368126" y="172193"/>
                  <a:pt x="3370584" y="174208"/>
                  <a:pt x="3372378" y="173721"/>
                </a:cubicBezTo>
                <a:cubicBezTo>
                  <a:pt x="3374924" y="173035"/>
                  <a:pt x="3376962" y="170532"/>
                  <a:pt x="3379220" y="168805"/>
                </a:cubicBezTo>
                <a:cubicBezTo>
                  <a:pt x="3377072" y="167919"/>
                  <a:pt x="3374902" y="167012"/>
                  <a:pt x="3368879" y="164509"/>
                </a:cubicBezTo>
                <a:close/>
                <a:moveTo>
                  <a:pt x="158418" y="202265"/>
                </a:moveTo>
                <a:cubicBezTo>
                  <a:pt x="155340" y="200228"/>
                  <a:pt x="153192" y="197681"/>
                  <a:pt x="151376" y="197880"/>
                </a:cubicBezTo>
                <a:cubicBezTo>
                  <a:pt x="148011" y="198257"/>
                  <a:pt x="144822" y="200228"/>
                  <a:pt x="141567" y="201556"/>
                </a:cubicBezTo>
                <a:cubicBezTo>
                  <a:pt x="143560" y="202863"/>
                  <a:pt x="145575" y="205298"/>
                  <a:pt x="147546" y="205254"/>
                </a:cubicBezTo>
                <a:cubicBezTo>
                  <a:pt x="150911" y="205143"/>
                  <a:pt x="154255" y="203505"/>
                  <a:pt x="158418" y="202265"/>
                </a:cubicBezTo>
                <a:close/>
                <a:moveTo>
                  <a:pt x="1513410" y="346289"/>
                </a:moveTo>
                <a:cubicBezTo>
                  <a:pt x="1511484" y="343367"/>
                  <a:pt x="1510155" y="341374"/>
                  <a:pt x="1508849" y="339380"/>
                </a:cubicBezTo>
                <a:cubicBezTo>
                  <a:pt x="1507542" y="342636"/>
                  <a:pt x="1505549" y="345824"/>
                  <a:pt x="1505173" y="349190"/>
                </a:cubicBezTo>
                <a:cubicBezTo>
                  <a:pt x="1504973" y="351006"/>
                  <a:pt x="1507520" y="353154"/>
                  <a:pt x="1508849" y="355125"/>
                </a:cubicBezTo>
                <a:cubicBezTo>
                  <a:pt x="1510443" y="352025"/>
                  <a:pt x="1512060" y="348924"/>
                  <a:pt x="1513410" y="346289"/>
                </a:cubicBezTo>
                <a:close/>
                <a:moveTo>
                  <a:pt x="2872410" y="403997"/>
                </a:moveTo>
                <a:cubicBezTo>
                  <a:pt x="2878434" y="401495"/>
                  <a:pt x="2880604" y="400587"/>
                  <a:pt x="2882752" y="399679"/>
                </a:cubicBezTo>
                <a:cubicBezTo>
                  <a:pt x="2880493" y="397951"/>
                  <a:pt x="2878456" y="395427"/>
                  <a:pt x="2875909" y="394763"/>
                </a:cubicBezTo>
                <a:cubicBezTo>
                  <a:pt x="2874115" y="394276"/>
                  <a:pt x="2871658" y="396290"/>
                  <a:pt x="2869487" y="397176"/>
                </a:cubicBezTo>
                <a:cubicBezTo>
                  <a:pt x="2870683" y="399989"/>
                  <a:pt x="2871879" y="402779"/>
                  <a:pt x="2872410" y="403997"/>
                </a:cubicBezTo>
                <a:close/>
                <a:moveTo>
                  <a:pt x="1424480" y="457209"/>
                </a:moveTo>
                <a:cubicBezTo>
                  <a:pt x="1425100" y="452913"/>
                  <a:pt x="1426030" y="449414"/>
                  <a:pt x="1425831" y="445982"/>
                </a:cubicBezTo>
                <a:cubicBezTo>
                  <a:pt x="1425764" y="444897"/>
                  <a:pt x="1422620" y="443989"/>
                  <a:pt x="1420893" y="443015"/>
                </a:cubicBezTo>
                <a:cubicBezTo>
                  <a:pt x="1419985" y="446447"/>
                  <a:pt x="1418700" y="449857"/>
                  <a:pt x="1418457" y="453333"/>
                </a:cubicBezTo>
                <a:cubicBezTo>
                  <a:pt x="1418413" y="454264"/>
                  <a:pt x="1421601" y="455415"/>
                  <a:pt x="1424480" y="457209"/>
                </a:cubicBezTo>
                <a:close/>
                <a:moveTo>
                  <a:pt x="799820" y="188137"/>
                </a:moveTo>
                <a:cubicBezTo>
                  <a:pt x="799288" y="189355"/>
                  <a:pt x="798092" y="192145"/>
                  <a:pt x="796897" y="194935"/>
                </a:cubicBezTo>
                <a:cubicBezTo>
                  <a:pt x="799067" y="195821"/>
                  <a:pt x="801525" y="197836"/>
                  <a:pt x="803318" y="197349"/>
                </a:cubicBezTo>
                <a:cubicBezTo>
                  <a:pt x="805865" y="196662"/>
                  <a:pt x="807902" y="194160"/>
                  <a:pt x="810161" y="192433"/>
                </a:cubicBezTo>
                <a:cubicBezTo>
                  <a:pt x="808013" y="191525"/>
                  <a:pt x="805843" y="190639"/>
                  <a:pt x="799820" y="188137"/>
                </a:cubicBezTo>
                <a:close/>
                <a:moveTo>
                  <a:pt x="484600" y="534646"/>
                </a:moveTo>
                <a:cubicBezTo>
                  <a:pt x="484068" y="535864"/>
                  <a:pt x="482872" y="538654"/>
                  <a:pt x="481677" y="541445"/>
                </a:cubicBezTo>
                <a:cubicBezTo>
                  <a:pt x="483847" y="542330"/>
                  <a:pt x="486305" y="544345"/>
                  <a:pt x="488098" y="543858"/>
                </a:cubicBezTo>
                <a:cubicBezTo>
                  <a:pt x="490645" y="543172"/>
                  <a:pt x="492682" y="540670"/>
                  <a:pt x="494941" y="538942"/>
                </a:cubicBezTo>
                <a:cubicBezTo>
                  <a:pt x="492771" y="538056"/>
                  <a:pt x="490623" y="537149"/>
                  <a:pt x="484600" y="534646"/>
                </a:cubicBezTo>
                <a:close/>
                <a:moveTo>
                  <a:pt x="2974849" y="553624"/>
                </a:moveTo>
                <a:cubicBezTo>
                  <a:pt x="2980872" y="551122"/>
                  <a:pt x="2983042" y="550214"/>
                  <a:pt x="2985190" y="549306"/>
                </a:cubicBezTo>
                <a:cubicBezTo>
                  <a:pt x="2982931" y="547579"/>
                  <a:pt x="2980894" y="545054"/>
                  <a:pt x="2978347" y="544390"/>
                </a:cubicBezTo>
                <a:cubicBezTo>
                  <a:pt x="2976554" y="543903"/>
                  <a:pt x="2974096" y="545918"/>
                  <a:pt x="2971926" y="546804"/>
                </a:cubicBezTo>
                <a:cubicBezTo>
                  <a:pt x="2973122" y="549616"/>
                  <a:pt x="2974317" y="552406"/>
                  <a:pt x="2974849" y="553624"/>
                </a:cubicBezTo>
                <a:close/>
                <a:moveTo>
                  <a:pt x="644324" y="598975"/>
                </a:moveTo>
                <a:cubicBezTo>
                  <a:pt x="644944" y="594701"/>
                  <a:pt x="645874" y="591202"/>
                  <a:pt x="645675" y="587748"/>
                </a:cubicBezTo>
                <a:cubicBezTo>
                  <a:pt x="645609" y="586663"/>
                  <a:pt x="642464" y="585755"/>
                  <a:pt x="640737" y="584780"/>
                </a:cubicBezTo>
                <a:cubicBezTo>
                  <a:pt x="639851" y="588213"/>
                  <a:pt x="638545" y="591623"/>
                  <a:pt x="638301" y="595099"/>
                </a:cubicBezTo>
                <a:cubicBezTo>
                  <a:pt x="638257" y="596007"/>
                  <a:pt x="641423" y="597159"/>
                  <a:pt x="644324" y="598975"/>
                </a:cubicBezTo>
                <a:close/>
                <a:moveTo>
                  <a:pt x="788880" y="588168"/>
                </a:moveTo>
                <a:cubicBezTo>
                  <a:pt x="785802" y="586131"/>
                  <a:pt x="783654" y="583585"/>
                  <a:pt x="781839" y="583784"/>
                </a:cubicBezTo>
                <a:cubicBezTo>
                  <a:pt x="778473" y="584160"/>
                  <a:pt x="775284" y="586131"/>
                  <a:pt x="772029" y="587460"/>
                </a:cubicBezTo>
                <a:cubicBezTo>
                  <a:pt x="774022" y="588766"/>
                  <a:pt x="776037" y="591202"/>
                  <a:pt x="778008" y="591158"/>
                </a:cubicBezTo>
                <a:cubicBezTo>
                  <a:pt x="781374" y="591047"/>
                  <a:pt x="784695" y="589409"/>
                  <a:pt x="788880" y="588168"/>
                </a:cubicBezTo>
                <a:close/>
                <a:moveTo>
                  <a:pt x="2112805" y="139265"/>
                </a:moveTo>
                <a:cubicBezTo>
                  <a:pt x="2109726" y="137228"/>
                  <a:pt x="2107579" y="134681"/>
                  <a:pt x="2105763" y="134881"/>
                </a:cubicBezTo>
                <a:cubicBezTo>
                  <a:pt x="2102397" y="135257"/>
                  <a:pt x="2099208" y="137228"/>
                  <a:pt x="2095953" y="138556"/>
                </a:cubicBezTo>
                <a:cubicBezTo>
                  <a:pt x="2097946" y="139863"/>
                  <a:pt x="2099961" y="142299"/>
                  <a:pt x="2101932" y="142254"/>
                </a:cubicBezTo>
                <a:cubicBezTo>
                  <a:pt x="2105298" y="142144"/>
                  <a:pt x="2108641" y="140505"/>
                  <a:pt x="2112805" y="139265"/>
                </a:cubicBezTo>
                <a:close/>
                <a:moveTo>
                  <a:pt x="2714789" y="167742"/>
                </a:moveTo>
                <a:cubicBezTo>
                  <a:pt x="2720813" y="165240"/>
                  <a:pt x="2722983" y="164332"/>
                  <a:pt x="2725130" y="163424"/>
                </a:cubicBezTo>
                <a:cubicBezTo>
                  <a:pt x="2722872" y="161697"/>
                  <a:pt x="2720835" y="159173"/>
                  <a:pt x="2718288" y="158508"/>
                </a:cubicBezTo>
                <a:cubicBezTo>
                  <a:pt x="2716495" y="158021"/>
                  <a:pt x="2714037" y="160036"/>
                  <a:pt x="2711866" y="160922"/>
                </a:cubicBezTo>
                <a:cubicBezTo>
                  <a:pt x="2713062" y="163734"/>
                  <a:pt x="2714258" y="166502"/>
                  <a:pt x="2714789" y="167742"/>
                </a:cubicBezTo>
                <a:close/>
                <a:moveTo>
                  <a:pt x="2654336" y="501962"/>
                </a:moveTo>
                <a:cubicBezTo>
                  <a:pt x="2653428" y="500301"/>
                  <a:pt x="2652476" y="498596"/>
                  <a:pt x="2651524" y="496891"/>
                </a:cubicBezTo>
                <a:cubicBezTo>
                  <a:pt x="2650638" y="497777"/>
                  <a:pt x="2648911" y="498840"/>
                  <a:pt x="2649066" y="499482"/>
                </a:cubicBezTo>
                <a:cubicBezTo>
                  <a:pt x="2649487" y="501342"/>
                  <a:pt x="2650660" y="503025"/>
                  <a:pt x="2651524" y="504774"/>
                </a:cubicBezTo>
                <a:cubicBezTo>
                  <a:pt x="2652410" y="503888"/>
                  <a:pt x="2653273" y="503003"/>
                  <a:pt x="2654336" y="501962"/>
                </a:cubicBezTo>
                <a:close/>
                <a:moveTo>
                  <a:pt x="605395" y="546936"/>
                </a:moveTo>
                <a:cubicBezTo>
                  <a:pt x="604332" y="545873"/>
                  <a:pt x="603469" y="545010"/>
                  <a:pt x="602583" y="544124"/>
                </a:cubicBezTo>
                <a:cubicBezTo>
                  <a:pt x="601697" y="545873"/>
                  <a:pt x="600523" y="547556"/>
                  <a:pt x="600125" y="549416"/>
                </a:cubicBezTo>
                <a:cubicBezTo>
                  <a:pt x="599970" y="550059"/>
                  <a:pt x="601719" y="551122"/>
                  <a:pt x="602583" y="552007"/>
                </a:cubicBezTo>
                <a:cubicBezTo>
                  <a:pt x="603535" y="550302"/>
                  <a:pt x="604465" y="548597"/>
                  <a:pt x="605395" y="546936"/>
                </a:cubicBezTo>
                <a:close/>
                <a:moveTo>
                  <a:pt x="1197570" y="272439"/>
                </a:moveTo>
                <a:cubicBezTo>
                  <a:pt x="1196685" y="271553"/>
                  <a:pt x="1195622" y="269826"/>
                  <a:pt x="1194979" y="269981"/>
                </a:cubicBezTo>
                <a:cubicBezTo>
                  <a:pt x="1193119" y="270402"/>
                  <a:pt x="1191436" y="271576"/>
                  <a:pt x="1189687" y="272439"/>
                </a:cubicBezTo>
                <a:cubicBezTo>
                  <a:pt x="1190573" y="273325"/>
                  <a:pt x="1191636" y="275052"/>
                  <a:pt x="1192278" y="274897"/>
                </a:cubicBezTo>
                <a:cubicBezTo>
                  <a:pt x="1194138" y="274498"/>
                  <a:pt x="1195821" y="273325"/>
                  <a:pt x="1197570" y="272439"/>
                </a:cubicBezTo>
                <a:close/>
                <a:moveTo>
                  <a:pt x="2325608" y="242080"/>
                </a:moveTo>
                <a:cubicBezTo>
                  <a:pt x="2326671" y="243121"/>
                  <a:pt x="2327535" y="244006"/>
                  <a:pt x="2328421" y="244892"/>
                </a:cubicBezTo>
                <a:cubicBezTo>
                  <a:pt x="2329306" y="243143"/>
                  <a:pt x="2330480" y="241460"/>
                  <a:pt x="2330879" y="239599"/>
                </a:cubicBezTo>
                <a:cubicBezTo>
                  <a:pt x="2331034" y="238957"/>
                  <a:pt x="2329284" y="237895"/>
                  <a:pt x="2328421" y="237009"/>
                </a:cubicBezTo>
                <a:cubicBezTo>
                  <a:pt x="2327468" y="238714"/>
                  <a:pt x="2326538" y="240419"/>
                  <a:pt x="2325608" y="242080"/>
                </a:cubicBezTo>
                <a:close/>
                <a:moveTo>
                  <a:pt x="2014330" y="235857"/>
                </a:moveTo>
                <a:cubicBezTo>
                  <a:pt x="2015393" y="234817"/>
                  <a:pt x="2016257" y="233931"/>
                  <a:pt x="2017142" y="233045"/>
                </a:cubicBezTo>
                <a:cubicBezTo>
                  <a:pt x="2015393" y="232159"/>
                  <a:pt x="2013710" y="230986"/>
                  <a:pt x="2011850" y="230587"/>
                </a:cubicBezTo>
                <a:cubicBezTo>
                  <a:pt x="2011208" y="230432"/>
                  <a:pt x="2010145" y="232181"/>
                  <a:pt x="2009259" y="233045"/>
                </a:cubicBezTo>
                <a:cubicBezTo>
                  <a:pt x="2010964" y="233997"/>
                  <a:pt x="2012691" y="234949"/>
                  <a:pt x="2014330" y="235857"/>
                </a:cubicBezTo>
                <a:close/>
                <a:moveTo>
                  <a:pt x="1338273" y="460309"/>
                </a:moveTo>
                <a:cubicBezTo>
                  <a:pt x="1337210" y="459246"/>
                  <a:pt x="1336347" y="458382"/>
                  <a:pt x="1335461" y="457497"/>
                </a:cubicBezTo>
                <a:cubicBezTo>
                  <a:pt x="1334575" y="459246"/>
                  <a:pt x="1333402" y="460929"/>
                  <a:pt x="1333003" y="462789"/>
                </a:cubicBezTo>
                <a:cubicBezTo>
                  <a:pt x="1332848" y="463431"/>
                  <a:pt x="1334597" y="464494"/>
                  <a:pt x="1335461" y="465380"/>
                </a:cubicBezTo>
                <a:cubicBezTo>
                  <a:pt x="1336413" y="463675"/>
                  <a:pt x="1337365" y="461970"/>
                  <a:pt x="1338273" y="460309"/>
                </a:cubicBezTo>
                <a:close/>
                <a:moveTo>
                  <a:pt x="606524" y="595321"/>
                </a:moveTo>
                <a:cubicBezTo>
                  <a:pt x="605639" y="594435"/>
                  <a:pt x="604576" y="592708"/>
                  <a:pt x="603934" y="592863"/>
                </a:cubicBezTo>
                <a:cubicBezTo>
                  <a:pt x="602074" y="593284"/>
                  <a:pt x="600391" y="594457"/>
                  <a:pt x="598641" y="595321"/>
                </a:cubicBezTo>
                <a:cubicBezTo>
                  <a:pt x="599527" y="596207"/>
                  <a:pt x="600590" y="597934"/>
                  <a:pt x="601232" y="597779"/>
                </a:cubicBezTo>
                <a:cubicBezTo>
                  <a:pt x="603092" y="597380"/>
                  <a:pt x="604775" y="596207"/>
                  <a:pt x="606524" y="595321"/>
                </a:cubicBezTo>
                <a:close/>
                <a:moveTo>
                  <a:pt x="1377690" y="602075"/>
                </a:moveTo>
                <a:cubicBezTo>
                  <a:pt x="1376627" y="601034"/>
                  <a:pt x="1375763" y="600148"/>
                  <a:pt x="1374877" y="599263"/>
                </a:cubicBezTo>
                <a:cubicBezTo>
                  <a:pt x="1373992" y="601012"/>
                  <a:pt x="1372818" y="602695"/>
                  <a:pt x="1372419" y="604555"/>
                </a:cubicBezTo>
                <a:cubicBezTo>
                  <a:pt x="1372264" y="605197"/>
                  <a:pt x="1374014" y="606260"/>
                  <a:pt x="1374877" y="607146"/>
                </a:cubicBezTo>
                <a:cubicBezTo>
                  <a:pt x="1375830" y="605441"/>
                  <a:pt x="1376760" y="603714"/>
                  <a:pt x="1377690" y="602075"/>
                </a:cubicBezTo>
                <a:close/>
                <a:moveTo>
                  <a:pt x="970173" y="218452"/>
                </a:moveTo>
                <a:cubicBezTo>
                  <a:pt x="971236" y="219493"/>
                  <a:pt x="972100" y="220379"/>
                  <a:pt x="972986" y="221264"/>
                </a:cubicBezTo>
                <a:cubicBezTo>
                  <a:pt x="973872" y="219515"/>
                  <a:pt x="975045" y="217832"/>
                  <a:pt x="975444" y="215972"/>
                </a:cubicBezTo>
                <a:cubicBezTo>
                  <a:pt x="975599" y="215330"/>
                  <a:pt x="973849" y="214267"/>
                  <a:pt x="972986" y="213381"/>
                </a:cubicBezTo>
                <a:cubicBezTo>
                  <a:pt x="972011" y="215086"/>
                  <a:pt x="971081" y="216791"/>
                  <a:pt x="970173" y="218452"/>
                </a:cubicBezTo>
                <a:close/>
                <a:moveTo>
                  <a:pt x="2553027" y="185812"/>
                </a:moveTo>
                <a:cubicBezTo>
                  <a:pt x="2552142" y="184926"/>
                  <a:pt x="2551079" y="183199"/>
                  <a:pt x="2550437" y="183354"/>
                </a:cubicBezTo>
                <a:cubicBezTo>
                  <a:pt x="2548576" y="183774"/>
                  <a:pt x="2546893" y="184948"/>
                  <a:pt x="2545144" y="185812"/>
                </a:cubicBezTo>
                <a:cubicBezTo>
                  <a:pt x="2546030" y="186698"/>
                  <a:pt x="2547093" y="188425"/>
                  <a:pt x="2547735" y="188270"/>
                </a:cubicBezTo>
                <a:cubicBezTo>
                  <a:pt x="2549573" y="187871"/>
                  <a:pt x="2551278" y="186675"/>
                  <a:pt x="2553027" y="185812"/>
                </a:cubicBezTo>
                <a:close/>
                <a:moveTo>
                  <a:pt x="729800" y="616158"/>
                </a:moveTo>
                <a:cubicBezTo>
                  <a:pt x="728139" y="617066"/>
                  <a:pt x="726434" y="618018"/>
                  <a:pt x="724729" y="618971"/>
                </a:cubicBezTo>
                <a:cubicBezTo>
                  <a:pt x="725615" y="619857"/>
                  <a:pt x="726678" y="621584"/>
                  <a:pt x="727320" y="621429"/>
                </a:cubicBezTo>
                <a:cubicBezTo>
                  <a:pt x="729180" y="621008"/>
                  <a:pt x="730863" y="619834"/>
                  <a:pt x="732613" y="618971"/>
                </a:cubicBezTo>
                <a:cubicBezTo>
                  <a:pt x="731727" y="618085"/>
                  <a:pt x="730863" y="617199"/>
                  <a:pt x="729800" y="616158"/>
                </a:cubicBezTo>
                <a:close/>
                <a:moveTo>
                  <a:pt x="1314646" y="186941"/>
                </a:moveTo>
                <a:cubicBezTo>
                  <a:pt x="1313738" y="185280"/>
                  <a:pt x="1312786" y="183575"/>
                  <a:pt x="1311833" y="181870"/>
                </a:cubicBezTo>
                <a:cubicBezTo>
                  <a:pt x="1310948" y="182756"/>
                  <a:pt x="1309220" y="183819"/>
                  <a:pt x="1309375" y="184461"/>
                </a:cubicBezTo>
                <a:cubicBezTo>
                  <a:pt x="1309796" y="186321"/>
                  <a:pt x="1310970" y="188004"/>
                  <a:pt x="1311833" y="189753"/>
                </a:cubicBezTo>
                <a:cubicBezTo>
                  <a:pt x="1312697" y="188868"/>
                  <a:pt x="1313583" y="188004"/>
                  <a:pt x="1314646" y="186941"/>
                </a:cubicBezTo>
                <a:close/>
                <a:moveTo>
                  <a:pt x="428066" y="629622"/>
                </a:moveTo>
                <a:cubicBezTo>
                  <a:pt x="429727" y="628714"/>
                  <a:pt x="431432" y="627762"/>
                  <a:pt x="433137" y="626810"/>
                </a:cubicBezTo>
                <a:cubicBezTo>
                  <a:pt x="432251" y="625924"/>
                  <a:pt x="431188" y="624197"/>
                  <a:pt x="430546" y="624352"/>
                </a:cubicBezTo>
                <a:cubicBezTo>
                  <a:pt x="428686" y="624773"/>
                  <a:pt x="427003" y="625946"/>
                  <a:pt x="425254" y="626810"/>
                </a:cubicBezTo>
                <a:cubicBezTo>
                  <a:pt x="426139" y="627695"/>
                  <a:pt x="427025" y="628581"/>
                  <a:pt x="428066" y="629622"/>
                </a:cubicBezTo>
                <a:close/>
                <a:moveTo>
                  <a:pt x="3034859" y="436681"/>
                </a:moveTo>
                <a:cubicBezTo>
                  <a:pt x="3035767" y="438342"/>
                  <a:pt x="3036719" y="440047"/>
                  <a:pt x="3037671" y="441752"/>
                </a:cubicBezTo>
                <a:cubicBezTo>
                  <a:pt x="3038557" y="440866"/>
                  <a:pt x="3040284" y="439804"/>
                  <a:pt x="3040129" y="439161"/>
                </a:cubicBezTo>
                <a:cubicBezTo>
                  <a:pt x="3039708" y="437301"/>
                  <a:pt x="3038535" y="435618"/>
                  <a:pt x="3037671" y="433869"/>
                </a:cubicBezTo>
                <a:cubicBezTo>
                  <a:pt x="3036807" y="434755"/>
                  <a:pt x="3035922" y="435640"/>
                  <a:pt x="3034859" y="436681"/>
                </a:cubicBezTo>
                <a:close/>
                <a:moveTo>
                  <a:pt x="1945086" y="176799"/>
                </a:moveTo>
                <a:cubicBezTo>
                  <a:pt x="1944023" y="175736"/>
                  <a:pt x="1943159" y="174873"/>
                  <a:pt x="1942273" y="173987"/>
                </a:cubicBezTo>
                <a:cubicBezTo>
                  <a:pt x="1941388" y="175736"/>
                  <a:pt x="1940214" y="177419"/>
                  <a:pt x="1939815" y="179279"/>
                </a:cubicBezTo>
                <a:cubicBezTo>
                  <a:pt x="1939660" y="179921"/>
                  <a:pt x="1941410" y="180984"/>
                  <a:pt x="1942273" y="181870"/>
                </a:cubicBezTo>
                <a:cubicBezTo>
                  <a:pt x="1943226" y="180165"/>
                  <a:pt x="1944178" y="178460"/>
                  <a:pt x="1945086" y="176799"/>
                </a:cubicBezTo>
                <a:close/>
                <a:moveTo>
                  <a:pt x="2213028" y="153172"/>
                </a:moveTo>
                <a:cubicBezTo>
                  <a:pt x="2211965" y="152108"/>
                  <a:pt x="2211102" y="151245"/>
                  <a:pt x="2210216" y="150359"/>
                </a:cubicBezTo>
                <a:cubicBezTo>
                  <a:pt x="2209330" y="152108"/>
                  <a:pt x="2208157" y="153791"/>
                  <a:pt x="2207758" y="155652"/>
                </a:cubicBezTo>
                <a:cubicBezTo>
                  <a:pt x="2207603" y="156294"/>
                  <a:pt x="2209352" y="157357"/>
                  <a:pt x="2210216" y="158242"/>
                </a:cubicBezTo>
                <a:cubicBezTo>
                  <a:pt x="2211168" y="156537"/>
                  <a:pt x="2212098" y="154832"/>
                  <a:pt x="2213028" y="153172"/>
                </a:cubicBezTo>
                <a:close/>
                <a:moveTo>
                  <a:pt x="2772541" y="415335"/>
                </a:moveTo>
                <a:cubicBezTo>
                  <a:pt x="2771633" y="413674"/>
                  <a:pt x="2770681" y="411969"/>
                  <a:pt x="2769729" y="410263"/>
                </a:cubicBezTo>
                <a:cubicBezTo>
                  <a:pt x="2768843" y="411149"/>
                  <a:pt x="2767116" y="412212"/>
                  <a:pt x="2767271" y="412854"/>
                </a:cubicBezTo>
                <a:cubicBezTo>
                  <a:pt x="2767691" y="414714"/>
                  <a:pt x="2768865" y="416397"/>
                  <a:pt x="2769729" y="418147"/>
                </a:cubicBezTo>
                <a:cubicBezTo>
                  <a:pt x="2770614" y="417261"/>
                  <a:pt x="2771478" y="416375"/>
                  <a:pt x="2772541" y="415335"/>
                </a:cubicBezTo>
                <a:close/>
                <a:moveTo>
                  <a:pt x="1342215" y="401251"/>
                </a:moveTo>
                <a:cubicBezTo>
                  <a:pt x="1343876" y="400343"/>
                  <a:pt x="1345581" y="399391"/>
                  <a:pt x="1347286" y="398439"/>
                </a:cubicBezTo>
                <a:cubicBezTo>
                  <a:pt x="1346400" y="397553"/>
                  <a:pt x="1345337" y="395826"/>
                  <a:pt x="1344695" y="395980"/>
                </a:cubicBezTo>
                <a:cubicBezTo>
                  <a:pt x="1342835" y="396401"/>
                  <a:pt x="1341152" y="397575"/>
                  <a:pt x="1339403" y="398439"/>
                </a:cubicBezTo>
                <a:cubicBezTo>
                  <a:pt x="1340288" y="399324"/>
                  <a:pt x="1341174" y="400188"/>
                  <a:pt x="1342215" y="401251"/>
                </a:cubicBezTo>
                <a:close/>
                <a:moveTo>
                  <a:pt x="2967873" y="490137"/>
                </a:moveTo>
                <a:cubicBezTo>
                  <a:pt x="2966213" y="491045"/>
                  <a:pt x="2964507" y="491997"/>
                  <a:pt x="2962802" y="492949"/>
                </a:cubicBezTo>
                <a:cubicBezTo>
                  <a:pt x="2963688" y="493835"/>
                  <a:pt x="2964751" y="495562"/>
                  <a:pt x="2965393" y="495407"/>
                </a:cubicBezTo>
                <a:cubicBezTo>
                  <a:pt x="2967253" y="494986"/>
                  <a:pt x="2968936" y="493813"/>
                  <a:pt x="2970685" y="492949"/>
                </a:cubicBezTo>
                <a:cubicBezTo>
                  <a:pt x="2969822" y="492063"/>
                  <a:pt x="2968936" y="491200"/>
                  <a:pt x="2967873" y="490137"/>
                </a:cubicBezTo>
                <a:close/>
              </a:path>
            </a:pathLst>
          </a:custGeom>
          <a:solidFill>
            <a:schemeClr val="accent1">
              <a:lumMod val="50000"/>
            </a:schemeClr>
          </a:solidFill>
          <a:ln w="2213" cap="flat">
            <a:no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srgbClr val="FFFFFF"/>
              </a:solidFill>
              <a:effectLst/>
              <a:uLnTx/>
              <a:uFillTx/>
              <a:latin typeface="Source Sans Pro"/>
              <a:ea typeface="+mn-ea"/>
              <a:cs typeface="+mn-cs"/>
            </a:endParaRPr>
          </a:p>
        </p:txBody>
      </p:sp>
      <p:sp>
        <p:nvSpPr>
          <p:cNvPr id="15" name="Rectangle 14">
            <a:extLst>
              <a:ext uri="{FF2B5EF4-FFF2-40B4-BE49-F238E27FC236}">
                <a16:creationId xmlns:a16="http://schemas.microsoft.com/office/drawing/2014/main" id="{955E41E6-F82B-49AA-943E-A48F98932CD7}"/>
              </a:ext>
            </a:extLst>
          </p:cNvPr>
          <p:cNvSpPr/>
          <p:nvPr/>
        </p:nvSpPr>
        <p:spPr>
          <a:xfrm>
            <a:off x="1046480" y="2213344"/>
            <a:ext cx="1009904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4800" b="1" i="0" u="none" strike="noStrike" kern="1200" cap="none" spc="0" normalizeH="0" baseline="0" noProof="0" dirty="0">
                <a:ln>
                  <a:noFill/>
                </a:ln>
                <a:solidFill>
                  <a:srgbClr val="FFFFFF"/>
                </a:solidFill>
                <a:effectLst/>
                <a:uLnTx/>
                <a:uFillTx/>
                <a:latin typeface="+mj-lt"/>
                <a:ea typeface="+mn-ea"/>
                <a:cs typeface="+mn-cs"/>
              </a:rPr>
              <a:t>Место для вашей цитаты</a:t>
            </a:r>
            <a:endParaRPr kumimoji="0" lang="en-ID" sz="4800" b="1" i="0" u="none" strike="noStrike" kern="1200" cap="none" spc="0" normalizeH="0" baseline="0" noProof="0" dirty="0">
              <a:ln>
                <a:noFill/>
              </a:ln>
              <a:solidFill>
                <a:srgbClr val="FFFFFF"/>
              </a:solidFill>
              <a:effectLst/>
              <a:uLnTx/>
              <a:uFillTx/>
              <a:latin typeface="+mj-lt"/>
              <a:ea typeface="+mn-ea"/>
              <a:cs typeface="+mn-cs"/>
            </a:endParaRPr>
          </a:p>
        </p:txBody>
      </p:sp>
      <p:sp>
        <p:nvSpPr>
          <p:cNvPr id="16" name="TextBox 15">
            <a:extLst>
              <a:ext uri="{FF2B5EF4-FFF2-40B4-BE49-F238E27FC236}">
                <a16:creationId xmlns:a16="http://schemas.microsoft.com/office/drawing/2014/main" id="{CA676AB0-953C-4317-AE95-59CCB657BC84}"/>
              </a:ext>
            </a:extLst>
          </p:cNvPr>
          <p:cNvSpPr txBox="1"/>
          <p:nvPr/>
        </p:nvSpPr>
        <p:spPr>
          <a:xfrm>
            <a:off x="4806864" y="4590583"/>
            <a:ext cx="2578273"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D" sz="1600" b="0" i="0" u="none" strike="noStrike" kern="1200" cap="none" spc="0" normalizeH="0" baseline="0" noProof="0" dirty="0">
                <a:ln>
                  <a:noFill/>
                </a:ln>
                <a:solidFill>
                  <a:srgbClr val="FFFFFF"/>
                </a:solidFill>
                <a:effectLst/>
                <a:uLnTx/>
                <a:uFillTx/>
                <a:latin typeface="Fjalla One"/>
                <a:ea typeface="+mn-ea"/>
                <a:cs typeface="+mn-cs"/>
              </a:rPr>
              <a:t>- </a:t>
            </a:r>
            <a:r>
              <a:rPr kumimoji="0" lang="ru-RU" sz="1600" b="0" i="0" u="none" strike="noStrike" kern="1200" cap="none" spc="0" normalizeH="0" baseline="0" noProof="0" dirty="0">
                <a:ln>
                  <a:noFill/>
                </a:ln>
                <a:solidFill>
                  <a:srgbClr val="FFFFFF"/>
                </a:solidFill>
                <a:effectLst/>
                <a:uLnTx/>
                <a:uFillTx/>
                <a:ea typeface="+mn-ea"/>
                <a:cs typeface="+mn-cs"/>
              </a:rPr>
              <a:t>Автор цитаты</a:t>
            </a:r>
            <a:r>
              <a:rPr kumimoji="0" lang="ru-RU" sz="1600" b="0" i="0" u="none" strike="noStrike" kern="1200" cap="none" spc="0" normalizeH="0" baseline="0" noProof="0" dirty="0">
                <a:ln>
                  <a:noFill/>
                </a:ln>
                <a:solidFill>
                  <a:srgbClr val="FFFFFF"/>
                </a:solidFill>
                <a:effectLst/>
                <a:uLnTx/>
                <a:uFillTx/>
                <a:latin typeface="Fjalla One"/>
                <a:ea typeface="+mn-ea"/>
                <a:cs typeface="+mn-cs"/>
              </a:rPr>
              <a:t>-</a:t>
            </a:r>
            <a:endParaRPr kumimoji="0" lang="en-ID" sz="1600" b="0" i="0" u="none" strike="noStrike" kern="1200" cap="none" spc="0" normalizeH="0" baseline="0" noProof="0" dirty="0">
              <a:ln>
                <a:noFill/>
              </a:ln>
              <a:solidFill>
                <a:srgbClr val="FFFFFF"/>
              </a:solidFill>
              <a:effectLst/>
              <a:uLnTx/>
              <a:uFillTx/>
              <a:latin typeface="Fjalla One"/>
              <a:ea typeface="+mn-ea"/>
              <a:cs typeface="+mn-cs"/>
            </a:endParaRPr>
          </a:p>
        </p:txBody>
      </p:sp>
    </p:spTree>
    <p:extLst>
      <p:ext uri="{BB962C8B-B14F-4D97-AF65-F5344CB8AC3E}">
        <p14:creationId xmlns:p14="http://schemas.microsoft.com/office/powerpoint/2010/main" val="1023854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p:bldP spid="16" grpId="0"/>
    </p:bldLst>
  </p:timing>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Colors 171 Dark">
      <a:dk1>
        <a:srgbClr val="FFFFFF"/>
      </a:dk1>
      <a:lt1>
        <a:srgbClr val="3F3F3F"/>
      </a:lt1>
      <a:dk2>
        <a:srgbClr val="3F3F3F"/>
      </a:dk2>
      <a:lt2>
        <a:srgbClr val="FFFFFF"/>
      </a:lt2>
      <a:accent1>
        <a:srgbClr val="51C3CA"/>
      </a:accent1>
      <a:accent2>
        <a:srgbClr val="3CB2C3"/>
      </a:accent2>
      <a:accent3>
        <a:srgbClr val="1AA5BD"/>
      </a:accent3>
      <a:accent4>
        <a:srgbClr val="0097B7"/>
      </a:accent4>
      <a:accent5>
        <a:srgbClr val="0086AC"/>
      </a:accent5>
      <a:accent6>
        <a:srgbClr val="00759E"/>
      </a:accent6>
      <a:hlink>
        <a:srgbClr val="7030A0"/>
      </a:hlink>
      <a:folHlink>
        <a:srgbClr val="00B0F0"/>
      </a:folHlink>
    </a:clrScheme>
    <a:fontScheme name="Trebuchet MS">
      <a:majorFont>
        <a:latin typeface="Trebuchet MS" panose="020B0603020202020204"/>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TotalTime>
  <Words>635</Words>
  <Application>Microsoft Office PowerPoint</Application>
  <PresentationFormat>Широкоэкранный</PresentationFormat>
  <Paragraphs>93</Paragraphs>
  <Slides>15</Slides>
  <Notes>0</Notes>
  <HiddenSlides>0</HiddenSlides>
  <MMClips>0</MMClips>
  <ScaleCrop>false</ScaleCrop>
  <HeadingPairs>
    <vt:vector size="6" baseType="variant">
      <vt:variant>
        <vt:lpstr>Использованные шрифты</vt:lpstr>
      </vt:variant>
      <vt:variant>
        <vt:i4>6</vt:i4>
      </vt:variant>
      <vt:variant>
        <vt:lpstr>Тема</vt:lpstr>
      </vt:variant>
      <vt:variant>
        <vt:i4>2</vt:i4>
      </vt:variant>
      <vt:variant>
        <vt:lpstr>Заголовки слайдов</vt:lpstr>
      </vt:variant>
      <vt:variant>
        <vt:i4>15</vt:i4>
      </vt:variant>
    </vt:vector>
  </HeadingPairs>
  <TitlesOfParts>
    <vt:vector size="23" baseType="lpstr">
      <vt:lpstr>Arial</vt:lpstr>
      <vt:lpstr>Calibri</vt:lpstr>
      <vt:lpstr>Calibri Light</vt:lpstr>
      <vt:lpstr>Fjalla One</vt:lpstr>
      <vt:lpstr>Source Sans Pro</vt:lpstr>
      <vt:lpstr>Trebuchet MS</vt:lpstr>
      <vt:lpstr>Тема Office</vt:lpstr>
      <vt:lpstr>Office Theme</vt:lpstr>
      <vt:lpstr>Презентация PowerPoint</vt:lpstr>
      <vt:lpstr>Заголовок слайда</vt:lpstr>
      <vt:lpstr>Заголовок  слайда</vt:lpstr>
      <vt:lpstr>Презентация PowerPoint</vt:lpstr>
      <vt:lpstr>Заголовок слайда</vt:lpstr>
      <vt:lpstr>Заголовок слайда</vt:lpstr>
      <vt:lpstr>Заголовок слайда</vt:lpstr>
      <vt:lpstr>Заголовок  слайда</vt:lpstr>
      <vt:lpstr>Презентация PowerPoint</vt:lpstr>
      <vt:lpstr>Заголовок слайда</vt:lpstr>
      <vt:lpstr>Заголовок слайда</vt:lpstr>
      <vt:lpstr>Презентация PowerPoint</vt:lpstr>
      <vt:lpstr>Заголовок слайда</vt:lpstr>
      <vt:lpstr>Презентация PowerPoint</vt:lpstr>
      <vt:lpstr>Презентация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Марусина Дарья</dc:creator>
  <cp:lastModifiedBy>Жмупсень</cp:lastModifiedBy>
  <cp:revision>7</cp:revision>
  <dcterms:created xsi:type="dcterms:W3CDTF">2021-09-28T06:23:18Z</dcterms:created>
  <dcterms:modified xsi:type="dcterms:W3CDTF">2021-10-19T14:51:01Z</dcterms:modified>
</cp:coreProperties>
</file>